
<file path=[Content_Types].xml><?xml version="1.0" encoding="utf-8"?>
<Types xmlns="http://schemas.openxmlformats.org/package/2006/content-types">
  <Default ContentType="image/jpeg" Extension="jpeg"/>
  <Default ContentType="image/png" Extension="png"/>
  <Default ContentType="application/vnd.openxmlformats-package.relationships+xml" Extension="rels"/>
  <Default ContentType="application/xml" Extension="xml"/>
  <Override ContentType="application/vnd.openxmlformats-officedocument.extended-properties+xml" PartName="/docProps/app.xml"/>
  <Override ContentType="application/vnd.openxmlformats-package.core-properties+xml" PartName="/docProps/core.xml"/>
  <Override ContentType="application/vnd.openxmlformats-officedocument.presentationml.notesMaster+xml" PartName="/ppt/notesMasters/notesMaster1.xml"/>
  <Override ContentType="application/vnd.openxmlformats-officedocument.presentationml.notesSlide+xml" PartName="/ppt/notesSlides/notesSlide1.xml"/>
  <Override ContentType="application/vnd.openxmlformats-officedocument.presentationml.notesSlide+xml" PartName="/ppt/notesSlides/notesSlide2.xml"/>
  <Override ContentType="application/vnd.openxmlformats-officedocument.presentationml.notesSlide+xml" PartName="/ppt/notesSlides/notesSlide3.xml"/>
  <Override ContentType="application/vnd.openxmlformats-officedocument.presentationml.notesSlide+xml" PartName="/ppt/notesSlides/notesSlide4.xml"/>
  <Override ContentType="application/vnd.openxmlformats-officedocument.presentationml.notesSlide+xml" PartName="/ppt/notesSlides/notesSlide5.xml"/>
  <Override ContentType="application/vnd.openxmlformats-officedocument.presentationml.notesSlide+xml" PartName="/ppt/notesSlides/notesSlide6.xml"/>
  <Override ContentType="application/vnd.openxmlformats-officedocument.presentationml.notesSlide+xml" PartName="/ppt/notesSlides/notesSlide7.xml"/>
  <Override ContentType="application/vnd.openxmlformats-officedocument.presentationml.notesSlide+xml" PartName="/ppt/notesSlides/notesSlide8.xml"/>
  <Override ContentType="application/vnd.openxmlformats-officedocument.presentationml.notesSlide+xml" PartName="/ppt/notesSlides/notesSlide9.xml"/>
  <Override ContentType="application/vnd.openxmlformats-officedocument.presentationml.notesSlide+xml" PartName="/ppt/notesSlides/notesSlide10.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13.xml"/>
  <Override ContentType="application/vnd.openxmlformats-officedocument.presentationml.notesSlide+xml" PartName="/ppt/notesSlides/notesSlide14.xml"/>
  <Override ContentType="application/vnd.openxmlformats-officedocument.presentationml.notesSlide+xml" PartName="/ppt/notesSlides/notesSlide15.xml"/>
  <Override ContentType="application/vnd.openxmlformats-officedocument.presentationml.notesSlide+xml" PartName="/ppt/notesSlides/notesSlide16.xml"/>
  <Override ContentType="application/vnd.openxmlformats-officedocument.presentationml.notesSlide+xml" PartName="/ppt/notesSlides/notesSlide17.xml"/>
  <Override ContentType="application/vnd.openxmlformats-officedocument.presentationml.notesSlide+xml" PartName="/ppt/notesSlides/notesSlide18.xml"/>
  <Override ContentType="application/vnd.openxmlformats-officedocument.presentationml.notesSlide+xml" PartName="/ppt/notesSlides/notesSlide19.xml"/>
  <Override ContentType="application/vnd.openxmlformats-officedocument.presentationml.notesSlide+xml" PartName="/ppt/notesSlides/notesSlide20.xml"/>
  <Override ContentType="application/vnd.openxmlformats-officedocument.presentationml.notesSlide+xml" PartName="/ppt/notesSlides/notesSlide21.xml"/>
  <Override ContentType="application/vnd.openxmlformats-officedocument.presentationml.notesSlide+xml" PartName="/ppt/notesSlides/notesSlide22.xml"/>
  <Override ContentType="application/vnd.openxmlformats-officedocument.presentationml.notesSlide+xml" PartName="/ppt/notesSlides/notesSlide23.xml"/>
  <Override ContentType="application/vnd.openxmlformats-officedocument.presentationml.notesSlide+xml" PartName="/ppt/notesSlides/notesSlide24.xml"/>
  <Override ContentType="application/vnd.openxmlformats-officedocument.presentationml.notesSlide+xml" PartName="/ppt/notesSlides/notesSlide25.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slide+xml" PartName="/ppt/slides/slide24.xml"/>
  <Override ContentType="application/vnd.openxmlformats-officedocument.presentationml.slide+xml" PartName="/ppt/slides/slide25.xml"/>
  <Override ContentType="application/vnd.openxmlformats-officedocument.presentationml.tableStyles+xml" PartName="/ppt/tableStyles.xml"/>
  <Override ContentType="application/vnd.openxmlformats-officedocument.presentationml.tags+xml" PartName="/ppt/tags/tag1.xml"/>
  <Override ContentType="application/vnd.openxmlformats-officedocument.presentationml.tags+xml" PartName="/ppt/tags/tag2.xml"/>
  <Override ContentType="application/vnd.openxmlformats-officedocument.presentationml.tags+xml" PartName="/ppt/tags/tag3.xml"/>
  <Override ContentType="application/vnd.openxmlformats-officedocument.presentationml.tags+xml" PartName="/ppt/tags/tag4.xml"/>
  <Override ContentType="application/vnd.openxmlformats-officedocument.presentationml.tags+xml" PartName="/ppt/tags/tag5.xml"/>
  <Override ContentType="application/vnd.openxmlformats-officedocument.presentationml.tags+xml" PartName="/ppt/tags/tag6.xml"/>
  <Override ContentType="application/vnd.openxmlformats-officedocument.presentationml.tags+xml" PartName="/ppt/tags/tag7.xml"/>
  <Override ContentType="application/vnd.openxmlformats-officedocument.presentationml.tags+xml" PartName="/ppt/tags/tag8.xml"/>
  <Override ContentType="application/vnd.openxmlformats-officedocument.presentationml.tags+xml" PartName="/ppt/tags/tag9.xml"/>
  <Override ContentType="application/vnd.openxmlformats-officedocument.presentationml.tags+xml" PartName="/ppt/tags/tag10.xml"/>
  <Override ContentType="application/vnd.openxmlformats-officedocument.presentationml.tags+xml" PartName="/ppt/tags/tag11.xml"/>
  <Override ContentType="application/vnd.openxmlformats-officedocument.presentationml.tags+xml" PartName="/ppt/tags/tag12.xml"/>
  <Override ContentType="application/vnd.openxmlformats-officedocument.presentationml.tags+xml" PartName="/ppt/tags/tag13.xml"/>
  <Override ContentType="application/vnd.openxmlformats-officedocument.presentationml.tags+xml" PartName="/ppt/tags/tag14.xml"/>
  <Override ContentType="application/vnd.openxmlformats-officedocument.presentationml.tags+xml" PartName="/ppt/tags/tag15.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core.xml" Type="http://schemas.openxmlformats.org/package/2006/relationships/metadata/core-properties"/><Relationship Id="rId3" Target="docProps/app.xml" Type="http://schemas.openxmlformats.org/officeDocument/2006/relationships/extended-properties"/><Relationship Id="rId4" Target="docProps/thumbnail.jpeg" Type="http://schemas.openxmlformats.org/package/2006/relationships/metadata/thumbnail"/></Relationships>
</file>

<file path=ppt/presentation.xml><?xml version="1.0" encoding="utf-8"?>
<p:presentation xmlns:r="http://schemas.openxmlformats.org/officeDocument/2006/relationships" xmlns:a="http://schemas.openxmlformats.org/drawingml/2006/main" xmlns:p="http://schemas.openxmlformats.org/presentationml/2006/main" saveSubsetFonts="1">
  <p:sldMasterIdLst>
    <p:sldMasterId id="2147483660" r:id="rId1"/>
    <p:sldMasterId id="2147483724" r:id="rId2"/>
  </p:sldMasterIdLst>
  <p:notesMasterIdLst>
    <p:notesMasterId r:id="rId3"/>
  </p:notesMasterIdLst>
  <p:sldIdLst>
    <p:sldId id="464" r:id="rId4"/>
    <p:sldId id="463" r:id="rId5"/>
    <p:sldId id="428" r:id="rId6"/>
    <p:sldId id="409" r:id="rId7"/>
    <p:sldId id="436" r:id="rId8"/>
    <p:sldId id="435" r:id="rId9"/>
    <p:sldId id="439" r:id="rId10"/>
    <p:sldId id="450" r:id="rId11"/>
    <p:sldId id="437" r:id="rId12"/>
    <p:sldId id="442" r:id="rId13"/>
    <p:sldId id="446" r:id="rId14"/>
    <p:sldId id="444" r:id="rId15"/>
    <p:sldId id="452" r:id="rId16"/>
    <p:sldId id="438" r:id="rId17"/>
    <p:sldId id="440" r:id="rId18"/>
    <p:sldId id="445" r:id="rId19"/>
    <p:sldId id="448" r:id="rId20"/>
    <p:sldId id="451" r:id="rId21"/>
    <p:sldId id="414" r:id="rId22"/>
    <p:sldId id="415" r:id="rId23"/>
    <p:sldId id="447" r:id="rId24"/>
    <p:sldId id="449" r:id="rId25"/>
    <p:sldId id="465" r:id="rId26"/>
    <p:sldId id="455" r:id="rId27"/>
    <p:sldId id="456" r:id="rId28"/>
  </p:sldIdLst>
  <p:sldSz cx="9144000" cy="5143500" type="screen16x9"/>
  <p:notesSz cx="6858000" cy="9144000"/>
  <p:custDataLst>
    <p:tags r:id="rId29"/>
  </p:custDataLst>
  <p:defaultTextStyle>
    <a:defPPr>
      <a:defRPr lang="zh-CN"/>
    </a:defPPr>
    <a:lvl1pPr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itchFamily="34" charset="-122"/>
        <a:cs typeface="+mn-cs"/>
      </a:defRPr>
    </a:lvl1pPr>
    <a:lvl2pPr marL="341313" indent="1158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itchFamily="34" charset="-122"/>
        <a:cs typeface="+mn-cs"/>
      </a:defRPr>
    </a:lvl2pPr>
    <a:lvl3pPr marL="684213" indent="2301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itchFamily="34" charset="-122"/>
        <a:cs typeface="+mn-cs"/>
      </a:defRPr>
    </a:lvl3pPr>
    <a:lvl4pPr marL="1027113" indent="3444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itchFamily="34" charset="-122"/>
        <a:cs typeface="+mn-cs"/>
      </a:defRPr>
    </a:lvl4pPr>
    <a:lvl5pPr marL="1370013" indent="4587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itchFamily="34" charset="-122"/>
        <a:cs typeface="+mn-cs"/>
      </a:defRPr>
    </a:lvl5pPr>
    <a:lvl6pPr marL="2286000" algn="l" defTabSz="914400" rtl="0" eaLnBrk="1" latinLnBrk="0" hangingPunct="1">
      <a:defRPr sz="1300" kern="1200">
        <a:solidFill>
          <a:schemeClr val="tx1"/>
        </a:solidFill>
        <a:latin typeface="Arial" panose="020b0604020202020204" pitchFamily="34" charset="0"/>
        <a:ea typeface="微软雅黑" pitchFamily="34" charset="-122"/>
        <a:cs typeface="+mn-cs"/>
      </a:defRPr>
    </a:lvl6pPr>
    <a:lvl7pPr marL="2743200" algn="l" defTabSz="914400" rtl="0" eaLnBrk="1" latinLnBrk="0" hangingPunct="1">
      <a:defRPr sz="1300" kern="1200">
        <a:solidFill>
          <a:schemeClr val="tx1"/>
        </a:solidFill>
        <a:latin typeface="Arial" panose="020b0604020202020204" pitchFamily="34" charset="0"/>
        <a:ea typeface="微软雅黑" pitchFamily="34" charset="-122"/>
        <a:cs typeface="+mn-cs"/>
      </a:defRPr>
    </a:lvl7pPr>
    <a:lvl8pPr marL="3200400" algn="l" defTabSz="914400" rtl="0" eaLnBrk="1" latinLnBrk="0" hangingPunct="1">
      <a:defRPr sz="1300" kern="1200">
        <a:solidFill>
          <a:schemeClr val="tx1"/>
        </a:solidFill>
        <a:latin typeface="Arial" panose="020b0604020202020204" pitchFamily="34" charset="0"/>
        <a:ea typeface="微软雅黑" pitchFamily="34" charset="-122"/>
        <a:cs typeface="+mn-cs"/>
      </a:defRPr>
    </a:lvl8pPr>
    <a:lvl9pPr marL="3657600" algn="l" defTabSz="914400" rtl="0" eaLnBrk="1" latinLnBrk="0" hangingPunct="1">
      <a:defRPr sz="1300" kern="1200">
        <a:solidFill>
          <a:schemeClr val="tx1"/>
        </a:solidFill>
        <a:latin typeface="Arial" panose="020b0604020202020204" pitchFamily="34" charset="0"/>
        <a:ea typeface="微软雅黑" pitchFamily="34" charset="-122"/>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r="http://schemas.openxmlformats.org/officeDocument/2006/relationships" xmlns:a="http://schemas.openxmlformats.org/drawingml/2006/main"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p:cViewPr varScale="1">
        <p:scale>
          <a:sx n="118" d="100"/>
          <a:sy n="118" d="100"/>
        </p:scale>
        <p:origin x="252" y="108"/>
      </p:cViewPr>
      <p:guideLst>
        <p:guide orient="horz" pos="1620"/>
        <p:guide pos="2880"/>
      </p:guideLst>
    </p:cSldViewPr>
  </p:slideViewPr>
  <p:notesTextViewPr>
    <p:cViewPr>
      <p:scale>
        <a:sx n="1" d="1"/>
        <a:sy n="1" d="1"/>
      </p:scale>
      <p:origin x="0" y="0"/>
    </p:cViewPr>
  </p:notesTextViewPr>
  <p:sorterViewPr>
    <p:cViewPr varScale="1">
      <p:scale>
        <a:sx n="100" d="100"/>
        <a:sy n="100" d="100"/>
      </p:scale>
      <p:origin x="0" y="0"/>
    </p:cViewPr>
  </p:sorterViewPr>
  <p:notesViewPr>
    <p:cSldViewPr>
      <p:cViewPr>
        <p:scale>
          <a:sx n="1" d="100"/>
          <a:sy n="1" d="100"/>
        </p:scale>
        <p:origin x="0" y="0"/>
      </p:cViewPr>
    </p:cSldViewPr>
  </p:notesViewPr>
  <p:gridSpacing cx="72008" cy="72008"/>
</p:viewPr>
</file>

<file path=ppt/_rels/presentation.xml.rels><?xml version="1.0" encoding="UTF-8" standalone="yes"?><Relationships xmlns="http://schemas.openxmlformats.org/package/2006/relationships"><Relationship Id="rId1" Target="slideMasters/slideMaster1.xml" Type="http://schemas.openxmlformats.org/officeDocument/2006/relationships/slideMaster"/><Relationship Id="rId10" Target="slides/slide7.xml" Type="http://schemas.openxmlformats.org/officeDocument/2006/relationships/slide"/><Relationship Id="rId11" Target="slides/slide8.xml" Type="http://schemas.openxmlformats.org/officeDocument/2006/relationships/slide"/><Relationship Id="rId12" Target="slides/slide9.xml" Type="http://schemas.openxmlformats.org/officeDocument/2006/relationships/slide"/><Relationship Id="rId13" Target="slides/slide10.xml" Type="http://schemas.openxmlformats.org/officeDocument/2006/relationships/slide"/><Relationship Id="rId14" Target="slides/slide11.xml" Type="http://schemas.openxmlformats.org/officeDocument/2006/relationships/slide"/><Relationship Id="rId15" Target="slides/slide12.xml" Type="http://schemas.openxmlformats.org/officeDocument/2006/relationships/slide"/><Relationship Id="rId16" Target="slides/slide13.xml" Type="http://schemas.openxmlformats.org/officeDocument/2006/relationships/slide"/><Relationship Id="rId17" Target="slides/slide14.xml" Type="http://schemas.openxmlformats.org/officeDocument/2006/relationships/slide"/><Relationship Id="rId18" Target="slides/slide15.xml" Type="http://schemas.openxmlformats.org/officeDocument/2006/relationships/slide"/><Relationship Id="rId19" Target="slides/slide16.xml" Type="http://schemas.openxmlformats.org/officeDocument/2006/relationships/slide"/><Relationship Id="rId2" Target="slideMasters/slideMaster2.xml" Type="http://schemas.openxmlformats.org/officeDocument/2006/relationships/slideMaster"/><Relationship Id="rId20" Target="slides/slide17.xml" Type="http://schemas.openxmlformats.org/officeDocument/2006/relationships/slide"/><Relationship Id="rId21" Target="slides/slide18.xml" Type="http://schemas.openxmlformats.org/officeDocument/2006/relationships/slide"/><Relationship Id="rId22" Target="slides/slide19.xml" Type="http://schemas.openxmlformats.org/officeDocument/2006/relationships/slide"/><Relationship Id="rId23" Target="slides/slide20.xml" Type="http://schemas.openxmlformats.org/officeDocument/2006/relationships/slide"/><Relationship Id="rId24" Target="slides/slide21.xml" Type="http://schemas.openxmlformats.org/officeDocument/2006/relationships/slide"/><Relationship Id="rId25" Target="slides/slide22.xml" Type="http://schemas.openxmlformats.org/officeDocument/2006/relationships/slide"/><Relationship Id="rId26" Target="slides/slide23.xml" Type="http://schemas.openxmlformats.org/officeDocument/2006/relationships/slide"/><Relationship Id="rId27" Target="slides/slide24.xml" Type="http://schemas.openxmlformats.org/officeDocument/2006/relationships/slide"/><Relationship Id="rId28" Target="slides/slide25.xml" Type="http://schemas.openxmlformats.org/officeDocument/2006/relationships/slide"/><Relationship Id="rId29" Target="tags/tag15.xml" Type="http://schemas.openxmlformats.org/officeDocument/2006/relationships/tags"/><Relationship Id="rId3" Target="notesMasters/notesMaster1.xml" Type="http://schemas.openxmlformats.org/officeDocument/2006/relationships/notesMaster"/><Relationship Id="rId30" Target="presProps.xml" Type="http://schemas.openxmlformats.org/officeDocument/2006/relationships/presProps"/><Relationship Id="rId31" Target="viewProps.xml" Type="http://schemas.openxmlformats.org/officeDocument/2006/relationships/viewProps"/><Relationship Id="rId32" Target="theme/theme1.xml" Type="http://schemas.openxmlformats.org/officeDocument/2006/relationships/theme"/><Relationship Id="rId33" Target="tableStyles.xml" Type="http://schemas.openxmlformats.org/officeDocument/2006/relationships/tableStyles"/><Relationship Id="rId4" Target="slides/slide1.xml" Type="http://schemas.openxmlformats.org/officeDocument/2006/relationships/slide"/><Relationship Id="rId5" Target="slides/slide2.xml" Type="http://schemas.openxmlformats.org/officeDocument/2006/relationships/slide"/><Relationship Id="rId6" Target="slides/slide3.xml" Type="http://schemas.openxmlformats.org/officeDocument/2006/relationships/slide"/><Relationship Id="rId7" Target="slides/slide4.xml" Type="http://schemas.openxmlformats.org/officeDocument/2006/relationships/slide"/><Relationship Id="rId8" Target="slides/slide5.xml" Type="http://schemas.openxmlformats.org/officeDocument/2006/relationships/slide"/><Relationship Id="rId9" Target="slides/slide6.xml" Type="http://schemas.openxmlformats.org/officeDocument/2006/relationships/slide"/></Relationships>
</file>

<file path=ppt/notesMasters/_rels/notesMaster1.xml.rels><?xml version="1.0" encoding="UTF-8" standalone="yes"?><Relationships xmlns="http://schemas.openxmlformats.org/package/2006/relationships"><Relationship Id="rId1" Target="../theme/theme3.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bg>
      <p:bgPr>
        <a:solidFill>
          <a:schemeClr val="bg1"/>
        </a:solidFill>
        <a:effectLst/>
      </p:bgPr>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defTabSz="685754" eaLnBrk="1" fontAlgn="auto" hangingPunct="1">
              <a:spcBef>
                <a:spcPct val="0"/>
              </a:spcBef>
              <a:spcAft>
                <a:spcPct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defTabSz="685754" eaLnBrk="1" fontAlgn="auto" hangingPunct="1">
              <a:spcBef>
                <a:spcPct val="0"/>
              </a:spcBef>
              <a:spcAft>
                <a:spcPct val="0"/>
              </a:spcAft>
              <a:defRPr sz="1200">
                <a:latin typeface="+mn-lt"/>
                <a:ea typeface="+mn-ea"/>
              </a:defRPr>
            </a:lvl1pPr>
          </a:lstStyle>
          <a:p>
            <a:pPr>
              <a:defRPr/>
            </a:pPr>
            <a:fld id="{BD295840-9479-4085-9583-C36159BFD704}" type="datetimeFigureOut">
              <a:rPr lang="zh-CN" altLang="en-US"/>
              <a:pPr>
                <a:defRPr/>
              </a:pPr>
              <a:t>2016/4/19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p>
          <a:p>
            <a:pPr lvl="1"/>
            <a:r>
              <a:rPr lang="zh-CN" altLang="en-US" noProof="0" smtClean="0"/>
              <a:t>第二级</a:t>
            </a:r>
          </a:p>
          <a:p>
            <a:pPr lvl="2"/>
            <a:r>
              <a:rPr lang="zh-CN" altLang="en-US" noProof="0" smtClean="0"/>
              <a:t>第三级</a:t>
            </a:r>
          </a:p>
          <a:p>
            <a:pPr lvl="3"/>
            <a:r>
              <a:rPr lang="zh-CN" altLang="en-US" noProof="0" smtClean="0"/>
              <a:t>第四级</a:t>
            </a:r>
          </a:p>
          <a:p>
            <a:pPr lvl="4"/>
            <a:r>
              <a:rPr lang="zh-CN" altLang="en-US" noProof="0" smtClean="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defTabSz="685754" eaLnBrk="1" fontAlgn="auto" hangingPunct="1">
              <a:spcBef>
                <a:spcPct val="0"/>
              </a:spcBef>
              <a:spcAft>
                <a:spcPct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atin typeface="Calibri" panose="020f0502020204030204" pitchFamily="34" charset="0"/>
                <a:ea typeface="宋体" panose="02010600030101010101" pitchFamily="2" charset="-122"/>
              </a:defRPr>
            </a:lvl1pPr>
          </a:lstStyle>
          <a:p>
            <a:fld id="{70881378-DD48-4EA3-A504-00D96847B284}" type="slidenum">
              <a:rPr lang="zh-CN" altLang="en-US"/>
              <a:t>‹#›</a:t>
            </a:fld>
            <a:endParaRPr lang="zh-CN" altLang="en-US"/>
          </a:p>
        </p:txBody>
      </p:sp>
    </p:spTree>
    <p:extLst>
      <p:ext uri="{BB962C8B-B14F-4D97-AF65-F5344CB8AC3E}">
        <p14:creationId val="56707158"/>
      </p:ext>
    </p:extLst>
  </p:cSld>
  <p:clrMap bg1="lt1" tx1="dk1" bg2="lt2" tx2="dk2" accent1="accent1" accent2="accent2" accent3="accent3" accent4="accent4" accent5="accent5" accent6="accent6" hlink="hlink" folHlink="folHlink"/>
  <p:notesStyle>
    <a:lvl1pPr algn="l" defTabSz="684213" rtl="0" eaLnBrk="0" fontAlgn="base" hangingPunct="0">
      <a:spcBef>
        <a:spcPct val="30000"/>
      </a:spcBef>
      <a:spcAft>
        <a:spcPct val="0"/>
      </a:spcAft>
      <a:defRPr sz="900" kern="1200">
        <a:solidFill>
          <a:schemeClr val="tx1"/>
        </a:solidFill>
        <a:latin typeface="+mn-lt"/>
        <a:ea typeface="+mn-ea"/>
        <a:cs typeface="+mn-cs"/>
      </a:defRPr>
    </a:lvl1pPr>
    <a:lvl2pPr marL="341313" algn="l" defTabSz="684213" rtl="0" eaLnBrk="0" fontAlgn="base" hangingPunct="0">
      <a:spcBef>
        <a:spcPct val="30000"/>
      </a:spcBef>
      <a:spcAft>
        <a:spcPct val="0"/>
      </a:spcAft>
      <a:defRPr sz="900" kern="1200">
        <a:solidFill>
          <a:schemeClr val="tx1"/>
        </a:solidFill>
        <a:latin typeface="+mn-lt"/>
        <a:ea typeface="+mn-ea"/>
        <a:cs typeface="+mn-cs"/>
      </a:defRPr>
    </a:lvl2pPr>
    <a:lvl3pPr marL="684213" algn="l" defTabSz="684213" rtl="0" eaLnBrk="0" fontAlgn="base" hangingPunct="0">
      <a:spcBef>
        <a:spcPct val="30000"/>
      </a:spcBef>
      <a:spcAft>
        <a:spcPct val="0"/>
      </a:spcAft>
      <a:defRPr sz="900" kern="1200">
        <a:solidFill>
          <a:schemeClr val="tx1"/>
        </a:solidFill>
        <a:latin typeface="+mn-lt"/>
        <a:ea typeface="+mn-ea"/>
        <a:cs typeface="+mn-cs"/>
      </a:defRPr>
    </a:lvl3pPr>
    <a:lvl4pPr marL="1027113" algn="l" defTabSz="684213" rtl="0" eaLnBrk="0" fontAlgn="base" hangingPunct="0">
      <a:spcBef>
        <a:spcPct val="30000"/>
      </a:spcBef>
      <a:spcAft>
        <a:spcPct val="0"/>
      </a:spcAft>
      <a:defRPr sz="900" kern="1200">
        <a:solidFill>
          <a:schemeClr val="tx1"/>
        </a:solidFill>
        <a:latin typeface="+mn-lt"/>
        <a:ea typeface="+mn-ea"/>
        <a:cs typeface="+mn-cs"/>
      </a:defRPr>
    </a:lvl4pPr>
    <a:lvl5pPr marL="1370013" algn="l" defTabSz="684213" rtl="0" eaLnBrk="0" fontAlgn="base" hangingPunct="0">
      <a:spcBef>
        <a:spcPct val="30000"/>
      </a:spcBef>
      <a:spcAft>
        <a:spcPct val="0"/>
      </a:spcAft>
      <a:defRPr sz="900" kern="1200">
        <a:solidFill>
          <a:schemeClr val="tx1"/>
        </a:solidFill>
        <a:latin typeface="+mn-lt"/>
        <a:ea typeface="+mn-ea"/>
        <a:cs typeface="+mn-cs"/>
      </a:defRPr>
    </a:lvl5pPr>
    <a:lvl6pPr marL="1714385" algn="l" defTabSz="685754" rtl="0" eaLnBrk="1" latinLnBrk="0" hangingPunct="1">
      <a:defRPr sz="900" kern="1200">
        <a:solidFill>
          <a:schemeClr val="tx1"/>
        </a:solidFill>
        <a:latin typeface="+mn-lt"/>
        <a:ea typeface="+mn-ea"/>
        <a:cs typeface="+mn-cs"/>
      </a:defRPr>
    </a:lvl6pPr>
    <a:lvl7pPr marL="2057263" algn="l" defTabSz="685754" rtl="0" eaLnBrk="1" latinLnBrk="0" hangingPunct="1">
      <a:defRPr sz="900" kern="1200">
        <a:solidFill>
          <a:schemeClr val="tx1"/>
        </a:solidFill>
        <a:latin typeface="+mn-lt"/>
        <a:ea typeface="+mn-ea"/>
        <a:cs typeface="+mn-cs"/>
      </a:defRPr>
    </a:lvl7pPr>
    <a:lvl8pPr marL="2400140" algn="l" defTabSz="685754" rtl="0" eaLnBrk="1" latinLnBrk="0" hangingPunct="1">
      <a:defRPr sz="900" kern="1200">
        <a:solidFill>
          <a:schemeClr val="tx1"/>
        </a:solidFill>
        <a:latin typeface="+mn-lt"/>
        <a:ea typeface="+mn-ea"/>
        <a:cs typeface="+mn-cs"/>
      </a:defRPr>
    </a:lvl8pPr>
    <a:lvl9pPr marL="2743017" algn="l" defTabSz="685754"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Relationships xmlns="http://schemas.openxmlformats.org/package/2006/relationships"><Relationship Id="rId1" Target="../slides/slide1.xml" Type="http://schemas.openxmlformats.org/officeDocument/2006/relationships/slide"/><Relationship Id="rId2" Target="../notesMasters/notesMaster1.xml" Type="http://schemas.openxmlformats.org/officeDocument/2006/relationships/notesMaster"/></Relationships>
</file>

<file path=ppt/notesSlides/_rels/notesSlide10.xml.rels><?xml version="1.0" encoding="UTF-8" standalone="yes"?><Relationships xmlns="http://schemas.openxmlformats.org/package/2006/relationships"><Relationship Id="rId1" Target="../slides/slide10.xml" Type="http://schemas.openxmlformats.org/officeDocument/2006/relationships/slide"/><Relationship Id="rId2" Target="../notesMasters/notesMaster1.xml" Type="http://schemas.openxmlformats.org/officeDocument/2006/relationships/notesMaster"/></Relationships>
</file>

<file path=ppt/notesSlides/_rels/notesSlide11.xml.rels><?xml version="1.0" encoding="UTF-8" standalone="yes"?><Relationships xmlns="http://schemas.openxmlformats.org/package/2006/relationships"><Relationship Id="rId1" Target="../slides/slide11.xml" Type="http://schemas.openxmlformats.org/officeDocument/2006/relationships/slide"/><Relationship Id="rId2" Target="../notesMasters/notesMaster1.xml" Type="http://schemas.openxmlformats.org/officeDocument/2006/relationships/notesMaster"/></Relationships>
</file>

<file path=ppt/notesSlides/_rels/notesSlide12.xml.rels><?xml version="1.0" encoding="UTF-8" standalone="yes"?><Relationships xmlns="http://schemas.openxmlformats.org/package/2006/relationships"><Relationship Id="rId1" Target="../slides/slide12.xml" Type="http://schemas.openxmlformats.org/officeDocument/2006/relationships/slide"/><Relationship Id="rId2" Target="../notesMasters/notesMaster1.xml" Type="http://schemas.openxmlformats.org/officeDocument/2006/relationships/notesMaster"/></Relationships>
</file>

<file path=ppt/notesSlides/_rels/notesSlide13.xml.rels><?xml version="1.0" encoding="UTF-8" standalone="yes"?><Relationships xmlns="http://schemas.openxmlformats.org/package/2006/relationships"><Relationship Id="rId1" Target="../slides/slide13.xml" Type="http://schemas.openxmlformats.org/officeDocument/2006/relationships/slide"/><Relationship Id="rId2" Target="../notesMasters/notesMaster1.xml" Type="http://schemas.openxmlformats.org/officeDocument/2006/relationships/notesMaster"/></Relationships>
</file>

<file path=ppt/notesSlides/_rels/notesSlide14.xml.rels><?xml version="1.0" encoding="UTF-8" standalone="yes"?><Relationships xmlns="http://schemas.openxmlformats.org/package/2006/relationships"><Relationship Id="rId1" Target="../slides/slide14.xml" Type="http://schemas.openxmlformats.org/officeDocument/2006/relationships/slide"/><Relationship Id="rId2" Target="../notesMasters/notesMaster1.xml" Type="http://schemas.openxmlformats.org/officeDocument/2006/relationships/notesMaster"/></Relationships>
</file>

<file path=ppt/notesSlides/_rels/notesSlide15.xml.rels><?xml version="1.0" encoding="UTF-8" standalone="yes"?><Relationships xmlns="http://schemas.openxmlformats.org/package/2006/relationships"><Relationship Id="rId1" Target="../slides/slide15.xml" Type="http://schemas.openxmlformats.org/officeDocument/2006/relationships/slide"/><Relationship Id="rId2" Target="../notesMasters/notesMaster1.xml" Type="http://schemas.openxmlformats.org/officeDocument/2006/relationships/notesMaster"/></Relationships>
</file>

<file path=ppt/notesSlides/_rels/notesSlide16.xml.rels><?xml version="1.0" encoding="UTF-8" standalone="yes"?><Relationships xmlns="http://schemas.openxmlformats.org/package/2006/relationships"><Relationship Id="rId1" Target="../slides/slide16.xml" Type="http://schemas.openxmlformats.org/officeDocument/2006/relationships/slide"/><Relationship Id="rId2" Target="../notesMasters/notesMaster1.xml" Type="http://schemas.openxmlformats.org/officeDocument/2006/relationships/notesMaster"/></Relationships>
</file>

<file path=ppt/notesSlides/_rels/notesSlide17.xml.rels><?xml version="1.0" encoding="UTF-8" standalone="yes"?><Relationships xmlns="http://schemas.openxmlformats.org/package/2006/relationships"><Relationship Id="rId1" Target="../slides/slide17.xml" Type="http://schemas.openxmlformats.org/officeDocument/2006/relationships/slide"/><Relationship Id="rId2" Target="../notesMasters/notesMaster1.xml" Type="http://schemas.openxmlformats.org/officeDocument/2006/relationships/notesMaster"/></Relationships>
</file>

<file path=ppt/notesSlides/_rels/notesSlide18.xml.rels><?xml version="1.0" encoding="UTF-8" standalone="yes"?><Relationships xmlns="http://schemas.openxmlformats.org/package/2006/relationships"><Relationship Id="rId1" Target="../slides/slide18.xml" Type="http://schemas.openxmlformats.org/officeDocument/2006/relationships/slide"/><Relationship Id="rId2" Target="../notesMasters/notesMaster1.xml" Type="http://schemas.openxmlformats.org/officeDocument/2006/relationships/notesMaster"/></Relationships>
</file>

<file path=ppt/notesSlides/_rels/notesSlide19.xml.rels><?xml version="1.0" encoding="UTF-8" standalone="yes"?><Relationships xmlns="http://schemas.openxmlformats.org/package/2006/relationships"><Relationship Id="rId1" Target="../slides/slide19.xml" Type="http://schemas.openxmlformats.org/officeDocument/2006/relationships/slide"/><Relationship Id="rId2" Target="../notesMasters/notesMaster1.xml" Type="http://schemas.openxmlformats.org/officeDocument/2006/relationships/notesMaster"/></Relationships>
</file>

<file path=ppt/notesSlides/_rels/notesSlide2.xml.rels><?xml version="1.0" encoding="UTF-8" standalone="yes"?><Relationships xmlns="http://schemas.openxmlformats.org/package/2006/relationships"><Relationship Id="rId1" Target="../slides/slide2.xml" Type="http://schemas.openxmlformats.org/officeDocument/2006/relationships/slide"/><Relationship Id="rId2" Target="../notesMasters/notesMaster1.xml" Type="http://schemas.openxmlformats.org/officeDocument/2006/relationships/notesMaster"/></Relationships>
</file>

<file path=ppt/notesSlides/_rels/notesSlide20.xml.rels><?xml version="1.0" encoding="UTF-8" standalone="yes"?><Relationships xmlns="http://schemas.openxmlformats.org/package/2006/relationships"><Relationship Id="rId1" Target="../slides/slide20.xml" Type="http://schemas.openxmlformats.org/officeDocument/2006/relationships/slide"/><Relationship Id="rId2" Target="../notesMasters/notesMaster1.xml" Type="http://schemas.openxmlformats.org/officeDocument/2006/relationships/notesMaster"/></Relationships>
</file>

<file path=ppt/notesSlides/_rels/notesSlide21.xml.rels><?xml version="1.0" encoding="UTF-8" standalone="yes"?><Relationships xmlns="http://schemas.openxmlformats.org/package/2006/relationships"><Relationship Id="rId1" Target="../slides/slide21.xml" Type="http://schemas.openxmlformats.org/officeDocument/2006/relationships/slide"/><Relationship Id="rId2" Target="../notesMasters/notesMaster1.xml" Type="http://schemas.openxmlformats.org/officeDocument/2006/relationships/notesMaster"/></Relationships>
</file>

<file path=ppt/notesSlides/_rels/notesSlide22.xml.rels><?xml version="1.0" encoding="UTF-8" standalone="yes"?><Relationships xmlns="http://schemas.openxmlformats.org/package/2006/relationships"><Relationship Id="rId1" Target="../slides/slide22.xml" Type="http://schemas.openxmlformats.org/officeDocument/2006/relationships/slide"/><Relationship Id="rId2" Target="../notesMasters/notesMaster1.xml" Type="http://schemas.openxmlformats.org/officeDocument/2006/relationships/notesMaster"/></Relationships>
</file>

<file path=ppt/notesSlides/_rels/notesSlide23.xml.rels><?xml version="1.0" encoding="UTF-8" standalone="yes"?><Relationships xmlns="http://schemas.openxmlformats.org/package/2006/relationships"><Relationship Id="rId1" Target="../slides/slide23.xml" Type="http://schemas.openxmlformats.org/officeDocument/2006/relationships/slide"/><Relationship Id="rId2" Target="../notesMasters/notesMaster1.xml" Type="http://schemas.openxmlformats.org/officeDocument/2006/relationships/notesMaster"/></Relationships>
</file>

<file path=ppt/notesSlides/_rels/notesSlide24.xml.rels><?xml version="1.0" encoding="UTF-8" standalone="yes"?><Relationships xmlns="http://schemas.openxmlformats.org/package/2006/relationships"><Relationship Id="rId1" Target="../slides/slide24.xml" Type="http://schemas.openxmlformats.org/officeDocument/2006/relationships/slide"/><Relationship Id="rId2" Target="../notesMasters/notesMaster1.xml" Type="http://schemas.openxmlformats.org/officeDocument/2006/relationships/notesMaster"/></Relationships>
</file>

<file path=ppt/notesSlides/_rels/notesSlide25.xml.rels><?xml version="1.0" encoding="UTF-8" standalone="yes"?><Relationships xmlns="http://schemas.openxmlformats.org/package/2006/relationships"><Relationship Id="rId1" Target="../slides/slide25.xml" Type="http://schemas.openxmlformats.org/officeDocument/2006/relationships/slide"/><Relationship Id="rId2" Target="../notesMasters/notesMaster1.xml" Type="http://schemas.openxmlformats.org/officeDocument/2006/relationships/notesMaster"/></Relationships>
</file>

<file path=ppt/notesSlides/_rels/notesSlide3.xml.rels><?xml version="1.0" encoding="UTF-8" standalone="yes"?><Relationships xmlns="http://schemas.openxmlformats.org/package/2006/relationships"><Relationship Id="rId1" Target="../slides/slide3.xml" Type="http://schemas.openxmlformats.org/officeDocument/2006/relationships/slide"/><Relationship Id="rId2" Target="../notesMasters/notesMaster1.xml" Type="http://schemas.openxmlformats.org/officeDocument/2006/relationships/notesMaster"/></Relationships>
</file>

<file path=ppt/notesSlides/_rels/notesSlide4.xml.rels><?xml version="1.0" encoding="UTF-8" standalone="yes"?><Relationships xmlns="http://schemas.openxmlformats.org/package/2006/relationships"><Relationship Id="rId1" Target="../slides/slide4.xml" Type="http://schemas.openxmlformats.org/officeDocument/2006/relationships/slide"/><Relationship Id="rId2" Target="../notesMasters/notesMaster1.xml" Type="http://schemas.openxmlformats.org/officeDocument/2006/relationships/notesMaster"/></Relationships>
</file>

<file path=ppt/notesSlides/_rels/notesSlide5.xml.rels><?xml version="1.0" encoding="UTF-8" standalone="yes"?><Relationships xmlns="http://schemas.openxmlformats.org/package/2006/relationships"><Relationship Id="rId1" Target="../slides/slide5.xml" Type="http://schemas.openxmlformats.org/officeDocument/2006/relationships/slide"/><Relationship Id="rId2" Target="../notesMasters/notesMaster1.xml" Type="http://schemas.openxmlformats.org/officeDocument/2006/relationships/notesMaster"/></Relationships>
</file>

<file path=ppt/notesSlides/_rels/notesSlide6.xml.rels><?xml version="1.0" encoding="UTF-8" standalone="yes"?><Relationships xmlns="http://schemas.openxmlformats.org/package/2006/relationships"><Relationship Id="rId1" Target="../slides/slide6.xml" Type="http://schemas.openxmlformats.org/officeDocument/2006/relationships/slide"/><Relationship Id="rId2" Target="../notesMasters/notesMaster1.xml" Type="http://schemas.openxmlformats.org/officeDocument/2006/relationships/notesMaster"/></Relationships>
</file>

<file path=ppt/notesSlides/_rels/notesSlide7.xml.rels><?xml version="1.0" encoding="UTF-8" standalone="yes"?><Relationships xmlns="http://schemas.openxmlformats.org/package/2006/relationships"><Relationship Id="rId1" Target="../slides/slide7.xml" Type="http://schemas.openxmlformats.org/officeDocument/2006/relationships/slide"/><Relationship Id="rId2" Target="../notesMasters/notesMaster1.xml" Type="http://schemas.openxmlformats.org/officeDocument/2006/relationships/notesMaster"/></Relationships>
</file>

<file path=ppt/notesSlides/_rels/notesSlide8.xml.rels><?xml version="1.0" encoding="UTF-8" standalone="yes"?><Relationships xmlns="http://schemas.openxmlformats.org/package/2006/relationships"><Relationship Id="rId1" Target="../slides/slide8.xml" Type="http://schemas.openxmlformats.org/officeDocument/2006/relationships/slide"/><Relationship Id="rId2" Target="../notesMasters/notesMaster1.xml" Type="http://schemas.openxmlformats.org/officeDocument/2006/relationships/notesMaster"/></Relationships>
</file>

<file path=ppt/notesSlides/_rels/notesSlide9.xml.rels><?xml version="1.0" encoding="UTF-8" standalone="yes"?><Relationships xmlns="http://schemas.openxmlformats.org/package/2006/relationships"><Relationship Id="rId1" Target="../slides/slide9.xml" Type="http://schemas.openxmlformats.org/officeDocument/2006/relationships/slide"/><Relationship Id="rId2" Target="../notesMasters/notesMaster1.xml" Type="http://schemas.openxmlformats.org/officeDocument/2006/relationships/notesMaster"/></Relationships>
</file>

<file path=ppt/notesSlides/notesSlide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56047601"/>
      </p:ext>
    </p:extLst>
  </p:cSld>
  <p:clrMapOvr>
    <a:masterClrMapping/>
  </p:clrMapOvr>
</p:notes>
</file>

<file path=ppt/notesSlides/notesSlide10.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444642819"/>
      </p:ext>
    </p:extLst>
  </p:cSld>
  <p:clrMapOvr>
    <a:masterClrMapping/>
  </p:clrMapOvr>
</p:notes>
</file>

<file path=ppt/notesSlides/notesSlide1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972947683"/>
      </p:ext>
    </p:extLst>
  </p:cSld>
  <p:clrMapOvr>
    <a:masterClrMapping/>
  </p:clrMapOvr>
</p:notes>
</file>

<file path=ppt/notesSlides/notesSlide1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30154575"/>
      </p:ext>
    </p:extLst>
  </p:cSld>
  <p:clrMapOvr>
    <a:masterClrMapping/>
  </p:clrMapOvr>
</p:notes>
</file>

<file path=ppt/notesSlides/notesSlide1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16321281"/>
      </p:ext>
    </p:extLst>
  </p:cSld>
  <p:clrMapOvr>
    <a:masterClrMapping/>
  </p:clrMapOvr>
</p:notes>
</file>

<file path=ppt/notesSlides/notesSlide14.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882411040"/>
      </p:ext>
    </p:extLst>
  </p:cSld>
  <p:clrMapOvr>
    <a:masterClrMapping/>
  </p:clrMapOvr>
</p:notes>
</file>

<file path=ppt/notesSlides/notesSlide15.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985982406"/>
      </p:ext>
    </p:extLst>
  </p:cSld>
  <p:clrMapOvr>
    <a:masterClrMapping/>
  </p:clrMapOvr>
</p:notes>
</file>

<file path=ppt/notesSlides/notesSlide16.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005668894"/>
      </p:ext>
    </p:extLst>
  </p:cSld>
  <p:clrMapOvr>
    <a:masterClrMapping/>
  </p:clrMapOvr>
</p:notes>
</file>

<file path=ppt/notesSlides/notesSlide17.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189172668"/>
      </p:ext>
    </p:extLst>
  </p:cSld>
  <p:clrMapOvr>
    <a:masterClrMapping/>
  </p:clrMapOvr>
</p:notes>
</file>

<file path=ppt/notesSlides/notesSlide18.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906394655"/>
      </p:ext>
    </p:extLst>
  </p:cSld>
  <p:clrMapOvr>
    <a:masterClrMapping/>
  </p:clrMapOvr>
</p:notes>
</file>

<file path=ppt/notesSlides/notesSlide19.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19800149"/>
      </p:ext>
    </p:extLst>
  </p:cSld>
  <p:clrMapOvr>
    <a:masterClrMapping/>
  </p:clrMapOvr>
</p:notes>
</file>

<file path=ppt/notesSlides/notesSlide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80422013"/>
      </p:ext>
    </p:extLst>
  </p:cSld>
  <p:clrMapOvr>
    <a:masterClrMapping/>
  </p:clrMapOvr>
</p:notes>
</file>

<file path=ppt/notesSlides/notesSlide20.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4033141223"/>
      </p:ext>
    </p:extLst>
  </p:cSld>
  <p:clrMapOvr>
    <a:masterClrMapping/>
  </p:clrMapOvr>
</p:notes>
</file>

<file path=ppt/notesSlides/notesSlide2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722263893"/>
      </p:ext>
    </p:extLst>
  </p:cSld>
  <p:clrMapOvr>
    <a:masterClrMapping/>
  </p:clrMapOvr>
</p:notes>
</file>

<file path=ppt/notesSlides/notesSlide2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007405344"/>
      </p:ext>
    </p:extLst>
  </p:cSld>
  <p:clrMapOvr>
    <a:masterClrMapping/>
  </p:clrMapOvr>
</p:notes>
</file>

<file path=ppt/notesSlides/notesSlide2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906572969"/>
      </p:ext>
    </p:extLst>
  </p:cSld>
  <p:clrMapOvr>
    <a:masterClrMapping/>
  </p:clrMapOvr>
</p:notes>
</file>

<file path=ppt/notesSlides/notesSlide24.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426185104"/>
      </p:ext>
    </p:extLst>
  </p:cSld>
  <p:clrMapOvr>
    <a:masterClrMapping/>
  </p:clrMapOvr>
</p:notes>
</file>

<file path=ppt/notesSlides/notesSlide25.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395203577"/>
      </p:ext>
    </p:extLst>
  </p:cSld>
  <p:clrMapOvr>
    <a:masterClrMapping/>
  </p:clrMapOvr>
</p:notes>
</file>

<file path=ppt/notesSlides/notesSlide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206937018"/>
      </p:ext>
    </p:extLst>
  </p:cSld>
  <p:clrMapOvr>
    <a:masterClrMapping/>
  </p:clrMapOvr>
</p:notes>
</file>

<file path=ppt/notesSlides/notesSlide4.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403662844"/>
      </p:ext>
    </p:extLst>
  </p:cSld>
  <p:clrMapOvr>
    <a:masterClrMapping/>
  </p:clrMapOvr>
</p:notes>
</file>

<file path=ppt/notesSlides/notesSlide5.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739879513"/>
      </p:ext>
    </p:extLst>
  </p:cSld>
  <p:clrMapOvr>
    <a:masterClrMapping/>
  </p:clrMapOvr>
</p:notes>
</file>

<file path=ppt/notesSlides/notesSlide6.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823593342"/>
      </p:ext>
    </p:extLst>
  </p:cSld>
  <p:clrMapOvr>
    <a:masterClrMapping/>
  </p:clrMapOvr>
</p:notes>
</file>

<file path=ppt/notesSlides/notesSlide7.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236139535"/>
      </p:ext>
    </p:extLst>
  </p:cSld>
  <p:clrMapOvr>
    <a:masterClrMapping/>
  </p:clrMapOvr>
</p:notes>
</file>

<file path=ppt/notesSlides/notesSlide8.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857154752"/>
      </p:ext>
    </p:extLst>
  </p:cSld>
  <p:clrMapOvr>
    <a:masterClrMapping/>
  </p:clrMapOvr>
</p:notes>
</file>

<file path=ppt/notesSlides/notesSlide9.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4238255819"/>
      </p:ext>
    </p:extLst>
  </p:cSld>
  <p:clrMapOvr>
    <a:masterClrMapping/>
  </p:clrMapOvr>
</p:notes>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1.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8.xml.rels><?xml version="1.0" encoding="UTF-8" standalone="yes"?><Relationships xmlns="http://schemas.openxmlformats.org/package/2006/relationships"><Relationship Id="rId1" Target="http://www.rapidbbs.cn/" TargetMode="External" Type="http://schemas.openxmlformats.org/officeDocument/2006/relationships/hyperlink"/><Relationship Id="rId2" Target="../slideMasters/slideMaster1.xml" Type="http://schemas.openxmlformats.org/officeDocument/2006/relationships/slideMaster"/></Relationships>
</file>

<file path=ppt/slideLayouts/_rels/slideLayout9.xml.rels><?xml version="1.0" encoding="UTF-8" standalone="yes"?><Relationships xmlns="http://schemas.openxmlformats.org/package/2006/relationships"><Relationship Id="rId1" Target="../media/image1.png" Type="http://schemas.openxmlformats.org/officeDocument/2006/relationships/image"/><Relationship Id="rId2" Target="../slideMasters/slideMaster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2_节标题">
    <p:bg>
      <p:bgPr>
        <a:solidFill>
          <a:srgbClr val="F2F2F2"/>
        </a:solidFill>
        <a:effectLst/>
      </p:bgPr>
    </p:bg>
    <p:spTree>
      <p:nvGrpSpPr>
        <p:cNvPr id="1" name=""/>
        <p:cNvGrpSpPr/>
        <p:nvPr/>
      </p:nvGrpSpPr>
      <p:grpSpPr>
        <a:xfrm>
          <a:off x="0" y="0"/>
          <a: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anose="020b0503020204020204"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p:nvPr userDrawn="1"/>
        </p:nvGrpSpPr>
        <p:grpSpPr>
          <a:xfrm>
            <a:off x="206375" y="315913"/>
            <a:ext cx="815975" cy="522287"/>
            <a:chOff x="4353620" y="864629"/>
            <a:chExt cx="742365" cy="476312"/>
          </a:xfrm>
        </p:grpSpPr>
        <p:sp>
          <p:nvSpPr>
            <p:cNvPr id="5" name="KSO_Shape"/>
            <p:cNvSpPr/>
            <p:nvPr/>
          </p:nvSpPr>
          <p:spPr bwMode="auto">
            <a:xfrm>
              <a:off x="4353620" y="866076"/>
              <a:ext cx="742365" cy="408268"/>
            </a:xfrm>
            <a:custGeom>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ct val="0"/>
                </a:spcBef>
                <a:spcAft>
                  <a:spcPct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en-US" altLang="zh-CN" sz="2800" smtClean="0">
                  <a:solidFill>
                    <a:schemeClr val="bg1"/>
                  </a:solidFill>
                  <a:cs typeface="Arial" panose="020b0604020202020204" pitchFamily="34" charset="0"/>
                </a:rPr>
                <a:t>1</a:t>
              </a:r>
              <a:endParaRPr lang="zh-CN" altLang="en-US" sz="2800" smtClean="0">
                <a:solidFill>
                  <a:schemeClr val="bg1"/>
                </a:solidFill>
                <a:cs typeface="Arial" panose="020b0604020202020204" pitchFamily="34" charset="0"/>
              </a:endParaRPr>
            </a:p>
          </p:txBody>
        </p:sp>
      </p:grpSp>
    </p:spTree>
    <p:extLst>
      <p:ext uri="{BB962C8B-B14F-4D97-AF65-F5344CB8AC3E}">
        <p14:creationId val="2404471502"/>
      </p:ext>
    </p:extLst>
  </p:cSld>
  <p:clrMapOvr>
    <a:masterClrMapping/>
  </p:clrMapOvr>
  <p:transition spd="slow"/>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332229775"/>
      </p:ext>
    </p:extLst>
  </p:cSld>
  <p:clrMapOvr>
    <a:masterClrMapping/>
  </p:clrMapOvr>
  <p:transition/>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861970826"/>
      </p:ext>
    </p:extLst>
  </p:cSld>
  <p:clrMapOvr>
    <a:masterClrMapping/>
  </p:clrMapOvr>
  <p:transition/>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433364862"/>
      </p:ext>
    </p:extLst>
  </p:cSld>
  <p:clrMapOvr>
    <a:masterClrMapping/>
  </p:clrMapOvr>
  <p:transition/>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2016/4/19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204746789"/>
      </p:ext>
    </p:extLst>
  </p:cSld>
  <p:clrMapOvr>
    <a:masterClrMapping/>
  </p:clrMapOvr>
  <p:transition/>
  <p:timing/>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2016/4/19</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670270386"/>
      </p:ext>
    </p:extLst>
  </p:cSld>
  <p:clrMapOvr>
    <a:masterClrMapping/>
  </p:clrMapOvr>
  <p:transition/>
  <p:timing/>
</p:sldLayout>
</file>

<file path=ppt/slideLayouts/slideLayout1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2016/4/19</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982146175"/>
      </p:ext>
    </p:extLst>
  </p:cSld>
  <p:clrMapOvr>
    <a:masterClrMapping/>
  </p:clrMapOvr>
  <p:transition/>
  <p:timing/>
</p:sldLayout>
</file>

<file path=ppt/slideLayouts/slideLayout1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2016/4/19</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52714747"/>
      </p:ext>
    </p:extLst>
  </p:cSld>
  <p:clrMapOvr>
    <a:masterClrMapping/>
  </p:clrMapOvr>
  <p:transition/>
  <p:timing/>
</p:sldLayout>
</file>

<file path=ppt/slideLayouts/slideLayout1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2016/4/19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474101642"/>
      </p:ext>
    </p:extLst>
  </p:cSld>
  <p:clrMapOvr>
    <a:masterClrMapping/>
  </p:clrMapOvr>
  <p:transition/>
  <p:timing/>
</p:sldLayout>
</file>

<file path=ppt/slideLayouts/slideLayout1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2016/4/19</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448586046"/>
      </p:ext>
    </p:extLst>
  </p:cSld>
  <p:clrMapOvr>
    <a:masterClrMapping/>
  </p:clrMapOvr>
  <p:transition/>
  <p:timing/>
</p:sldLayout>
</file>

<file path=ppt/slideLayouts/slideLayout1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626817708"/>
      </p:ext>
    </p:extLst>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4_节标题">
    <p:bg>
      <p:bgPr>
        <a:solidFill>
          <a:srgbClr val="F2F2F2"/>
        </a:solidFill>
        <a:effectLst/>
      </p:bgPr>
    </p:bg>
    <p:spTree>
      <p:nvGrpSpPr>
        <p:cNvPr id="1" name=""/>
        <p:cNvGrpSpPr/>
        <p:nvPr/>
      </p:nvGrpSpPr>
      <p:grpSpPr>
        <a:xfrm>
          <a:off x="0" y="0"/>
          <a: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p:nvPr userDrawn="1"/>
        </p:nvGrpSpPr>
        <p:grpSpPr>
          <a:xfrm>
            <a:off x="206375" y="315913"/>
            <a:ext cx="815975" cy="522287"/>
            <a:chOff x="4353620" y="864629"/>
            <a:chExt cx="742365" cy="476312"/>
          </a:xfrm>
        </p:grpSpPr>
        <p:sp>
          <p:nvSpPr>
            <p:cNvPr id="5" name="KSO_Shape"/>
            <p:cNvSpPr/>
            <p:nvPr/>
          </p:nvSpPr>
          <p:spPr bwMode="auto">
            <a:xfrm>
              <a:off x="4353620" y="866076"/>
              <a:ext cx="742365" cy="408268"/>
            </a:xfrm>
            <a:custGeom>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ct val="0"/>
                </a:spcBef>
                <a:spcAft>
                  <a:spcPct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en-US" altLang="zh-CN" sz="2800" smtClean="0">
                  <a:solidFill>
                    <a:schemeClr val="bg1"/>
                  </a:solidFill>
                  <a:cs typeface="Arial" panose="020b0604020202020204" pitchFamily="34" charset="0"/>
                </a:rPr>
                <a:t>2</a:t>
              </a:r>
              <a:endParaRPr lang="zh-CN" altLang="en-US" sz="2800" smtClean="0">
                <a:solidFill>
                  <a:schemeClr val="bg1"/>
                </a:solidFill>
                <a:cs typeface="Arial" panose="020b0604020202020204" pitchFamily="34" charset="0"/>
              </a:endParaRPr>
            </a:p>
          </p:txBody>
        </p:sp>
      </p:grpSp>
    </p:spTree>
    <p:extLst>
      <p:ext uri="{BB962C8B-B14F-4D97-AF65-F5344CB8AC3E}">
        <p14:creationId val="3174833940"/>
      </p:ext>
    </p:extLst>
  </p:cSld>
  <p:clrMapOvr>
    <a:masterClrMapping/>
  </p:clrMapOvr>
  <p:transition spd="slow"/>
  <p:timing/>
</p:sldLayout>
</file>

<file path=ppt/slideLayouts/slideLayout2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2016/4/19</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980330442"/>
      </p:ext>
    </p:extLst>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5_节标题">
    <p:bg>
      <p:bgPr>
        <a:solidFill>
          <a:srgbClr val="F2F2F2"/>
        </a:solidFill>
        <a:effectLst/>
      </p:bgPr>
    </p:bg>
    <p:spTree>
      <p:nvGrpSpPr>
        <p:cNvPr id="1" name=""/>
        <p:cNvGrpSpPr/>
        <p:nvPr/>
      </p:nvGrpSpPr>
      <p:grpSpPr>
        <a:xfrm>
          <a:off x="0" y="0"/>
          <a: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p:nvPr userDrawn="1"/>
        </p:nvGrpSpPr>
        <p:grpSpPr>
          <a:xfrm>
            <a:off x="206375" y="315913"/>
            <a:ext cx="815975" cy="522287"/>
            <a:chOff x="4353620" y="864629"/>
            <a:chExt cx="742365" cy="476312"/>
          </a:xfrm>
        </p:grpSpPr>
        <p:sp>
          <p:nvSpPr>
            <p:cNvPr id="5" name="KSO_Shape"/>
            <p:cNvSpPr/>
            <p:nvPr/>
          </p:nvSpPr>
          <p:spPr bwMode="auto">
            <a:xfrm>
              <a:off x="4353620" y="866076"/>
              <a:ext cx="742365" cy="408268"/>
            </a:xfrm>
            <a:custGeom>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ct val="0"/>
                </a:spcBef>
                <a:spcAft>
                  <a:spcPct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en-US" altLang="zh-CN" sz="2800" smtClean="0">
                  <a:solidFill>
                    <a:schemeClr val="bg1"/>
                  </a:solidFill>
                  <a:cs typeface="Arial" panose="020b0604020202020204" pitchFamily="34" charset="0"/>
                </a:rPr>
                <a:t>3</a:t>
              </a:r>
              <a:endParaRPr lang="zh-CN" altLang="en-US" sz="2800" smtClean="0">
                <a:solidFill>
                  <a:schemeClr val="bg1"/>
                </a:solidFill>
                <a:cs typeface="Arial" panose="020b0604020202020204" pitchFamily="34" charset="0"/>
              </a:endParaRPr>
            </a:p>
          </p:txBody>
        </p:sp>
      </p:grpSp>
    </p:spTree>
    <p:extLst>
      <p:ext uri="{BB962C8B-B14F-4D97-AF65-F5344CB8AC3E}">
        <p14:creationId val="878171667"/>
      </p:ext>
    </p:extLst>
  </p:cSld>
  <p:clrMapOvr>
    <a:masterClrMapping/>
  </p:clrMapOvr>
  <p:transition spd="slow"/>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6_节标题">
    <p:bg>
      <p:bgPr>
        <a:solidFill>
          <a:srgbClr val="F2F2F2"/>
        </a:solidFill>
        <a:effectLst/>
      </p:bgPr>
    </p:bg>
    <p:spTree>
      <p:nvGrpSpPr>
        <p:cNvPr id="1" name=""/>
        <p:cNvGrpSpPr/>
        <p:nvPr/>
      </p:nvGrpSpPr>
      <p:grpSpPr>
        <a:xfrm>
          <a:off x="0" y="0"/>
          <a: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p:nvPr userDrawn="1"/>
        </p:nvGrpSpPr>
        <p:grpSpPr>
          <a:xfrm>
            <a:off x="206375" y="315913"/>
            <a:ext cx="815975" cy="522287"/>
            <a:chOff x="4353620" y="864629"/>
            <a:chExt cx="742365" cy="476312"/>
          </a:xfrm>
        </p:grpSpPr>
        <p:sp>
          <p:nvSpPr>
            <p:cNvPr id="5" name="KSO_Shape"/>
            <p:cNvSpPr/>
            <p:nvPr/>
          </p:nvSpPr>
          <p:spPr bwMode="auto">
            <a:xfrm>
              <a:off x="4353620" y="866076"/>
              <a:ext cx="742365" cy="408268"/>
            </a:xfrm>
            <a:custGeom>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ct val="0"/>
                </a:spcBef>
                <a:spcAft>
                  <a:spcPct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eaLnBrk="1" hangingPunct="1">
                <a:defRPr/>
              </a:pPr>
              <a:r>
                <a:rPr lang="en-US" altLang="zh-CN" sz="2800" smtClean="0">
                  <a:solidFill>
                    <a:schemeClr val="bg1"/>
                  </a:solidFill>
                  <a:cs typeface="Arial" panose="020b0604020202020204" pitchFamily="34" charset="0"/>
                </a:rPr>
                <a:t>4</a:t>
              </a:r>
              <a:endParaRPr lang="zh-CN" altLang="en-US" sz="2800" smtClean="0">
                <a:solidFill>
                  <a:schemeClr val="bg1"/>
                </a:solidFill>
                <a:cs typeface="Arial" panose="020b0604020202020204" pitchFamily="34" charset="0"/>
              </a:endParaRPr>
            </a:p>
          </p:txBody>
        </p:sp>
      </p:grpSp>
    </p:spTree>
    <p:extLst>
      <p:ext uri="{BB962C8B-B14F-4D97-AF65-F5344CB8AC3E}">
        <p14:creationId val="3614707731"/>
      </p:ext>
    </p:extLst>
  </p:cSld>
  <p:clrMapOvr>
    <a:masterClrMapping/>
  </p:clrMapOvr>
  <p:transition spd="slow"/>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Title Only">
    <p:spTree>
      <p:nvGrpSpPr>
        <p:cNvPr id="1" name=""/>
        <p:cNvGrpSpPr/>
        <p:nvPr/>
      </p:nvGrpSpPr>
      <p:grpSpPr>
        <a:xfrm>
          <a:off x="0" y="0"/>
          <a:ext cx="0" cy="0"/>
        </a:xfrm>
      </p:grpSpPr>
    </p:spTree>
    <p:extLst>
      <p:ext uri="{BB962C8B-B14F-4D97-AF65-F5344CB8AC3E}">
        <p14:creationId val="1682579483"/>
      </p:ext>
    </p:extLst>
  </p:cSld>
  <p:clrMapOvr>
    <a:masterClrMapping/>
  </p:clrMapOvr>
  <p:transition>
    <p:fade/>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cSld name="空白">
    <p:spTree>
      <p:nvGrpSpPr>
        <p:cNvPr id="1" name=""/>
        <p:cNvGrpSpPr/>
        <p:nvPr/>
      </p:nvGrpSpPr>
      <p:grpSpPr>
        <a:xfrm>
          <a:off x="0" y="0"/>
          <a:ext cx="0" cy="0"/>
        </a:xfrm>
      </p:grpSpPr>
      <p:sp>
        <p:nvSpPr>
          <p:cNvPr id="2" name="Date Placeholder 3"/>
          <p:cNvSpPr>
            <a:spLocks noGrp="1"/>
          </p:cNvSpPr>
          <p:nvPr>
            <p:ph type="dt" sz="half" idx="10"/>
          </p:nvPr>
        </p:nvSpPr>
        <p:spPr/>
        <p:txBody>
          <a:bodyPr/>
          <a:lstStyle>
            <a:lvl1pPr>
              <a:defRPr/>
            </a:lvl1pPr>
          </a:lstStyle>
          <a:p>
            <a:pPr>
              <a:defRPr/>
            </a:pPr>
            <a:fld id="{9BCE4D0F-DC2E-4EDD-A9C3-DA55697F9CEF}" type="datetimeFigureOut">
              <a:rPr lang="zh-CN" altLang="en-US"/>
              <a:pPr>
                <a:defRPr/>
              </a:pPr>
              <a:t>2016/4/19</a:t>
            </a:fld>
            <a:endParaRPr lang="zh-CN" altLang="en-US"/>
          </a:p>
        </p:txBody>
      </p:sp>
      <p:sp>
        <p:nvSpPr>
          <p:cNvPr id="3" name="Footer Placeholder 4"/>
          <p:cNvSpPr>
            <a:spLocks noGrp="1"/>
          </p:cNvSpPr>
          <p:nvPr>
            <p:ph type="ftr" sz="quarter" idx="11"/>
          </p:nvPr>
        </p:nvSpPr>
        <p:spPr/>
        <p:txBody>
          <a:bodyPr/>
          <a:lstStyle>
            <a:lvl1pPr>
              <a:defRPr/>
            </a:lvl1pPr>
          </a:lstStyle>
          <a:p>
            <a:pPr>
              <a:defRPr/>
            </a:pPr>
            <a:endParaRPr lang="zh-CN" altLang="en-US"/>
          </a:p>
        </p:txBody>
      </p:sp>
      <p:sp>
        <p:nvSpPr>
          <p:cNvPr id="4" name="Slide Number Placeholder 5"/>
          <p:cNvSpPr>
            <a:spLocks noGrp="1"/>
          </p:cNvSpPr>
          <p:nvPr>
            <p:ph type="sldNum" sz="quarter" idx="12"/>
          </p:nvPr>
        </p:nvSpPr>
        <p:spPr/>
        <p:txBody>
          <a:bodyPr/>
          <a:lstStyle>
            <a:lvl1pPr>
              <a:defRPr/>
            </a:lvl1pPr>
          </a:lstStyle>
          <a:p>
            <a:fld id="{78DA97BF-ACD1-4501-8DCC-C546788E875D}" type="slidenum">
              <a:rPr lang="zh-CN" altLang="en-US"/>
              <a:t>‹#›</a:t>
            </a:fld>
            <a:endParaRPr lang="zh-CN" altLang="en-US"/>
          </a:p>
        </p:txBody>
      </p:sp>
    </p:spTree>
    <p:extLst>
      <p:ext uri="{BB962C8B-B14F-4D97-AF65-F5344CB8AC3E}">
        <p14:creationId val="3975404857"/>
      </p:ext>
    </p:extLst>
  </p:cSld>
  <p:clrMapOvr>
    <a:masterClrMapping/>
  </p:clrMapOvr>
  <p:transition/>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3_节标题">
    <p:bg>
      <p:bgPr>
        <a:solidFill>
          <a:srgbClr val="F2F2F2"/>
        </a:solidFill>
        <a:effectLst/>
      </p:bgPr>
    </p:bg>
    <p:spTree>
      <p:nvGrpSpPr>
        <p:cNvPr id="1" name=""/>
        <p:cNvGrpSpPr/>
        <p:nvPr/>
      </p:nvGrpSpPr>
      <p:grpSpPr>
        <a:xfrm>
          <a:off x="0" y="0"/>
          <a:ext cx="0" cy="0"/>
        </a:xfrm>
      </p:grpSpPr>
      <p:sp>
        <p:nvSpPr>
          <p:cNvPr id="2" name="文本框 1"/>
          <p:cNvSpPr txBox="1">
            <a:spLocks noChangeArrowheads="1"/>
          </p:cNvSpPr>
          <p:nvPr userDrawn="1"/>
        </p:nvSpPr>
        <p:spPr bwMode="auto">
          <a:xfrm>
            <a:off x="2722563" y="347663"/>
            <a:ext cx="3698875" cy="40005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itchFamily="34" charset="-122"/>
              </a:defRPr>
            </a:lvl1pPr>
            <a:lvl2pPr marL="742950" indent="-285750">
              <a:defRPr sz="1300">
                <a:solidFill>
                  <a:schemeClr val="tx1"/>
                </a:solidFill>
                <a:latin typeface="Arial" panose="020b0604020202020204" pitchFamily="34" charset="0"/>
                <a:ea typeface="微软雅黑" pitchFamily="34" charset="-122"/>
              </a:defRPr>
            </a:lvl2pPr>
            <a:lvl3pPr marL="1143000" indent="-228600">
              <a:defRPr sz="1300">
                <a:solidFill>
                  <a:schemeClr val="tx1"/>
                </a:solidFill>
                <a:latin typeface="Arial" panose="020b0604020202020204" pitchFamily="34" charset="0"/>
                <a:ea typeface="微软雅黑" pitchFamily="34" charset="-122"/>
              </a:defRPr>
            </a:lvl3pPr>
            <a:lvl4pPr marL="1600200" indent="-228600">
              <a:defRPr sz="1300">
                <a:solidFill>
                  <a:schemeClr val="tx1"/>
                </a:solidFill>
                <a:latin typeface="Arial" panose="020b0604020202020204" pitchFamily="34" charset="0"/>
                <a:ea typeface="微软雅黑" pitchFamily="34" charset="-122"/>
              </a:defRPr>
            </a:lvl4pPr>
            <a:lvl5pPr marL="2057400" indent="-228600">
              <a:defRPr sz="1300">
                <a:solidFill>
                  <a:schemeClr val="tx1"/>
                </a:solidFill>
                <a:latin typeface="Arial" panose="020b0604020202020204"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algn="ctr" eaLnBrk="1" hangingPunct="1">
              <a:defRPr/>
            </a:pPr>
            <a:r>
              <a:rPr lang="en-US" altLang="zh-CN" sz="2000" smtClean="0">
                <a:solidFill>
                  <a:srgbClr val="262626"/>
                </a:solidFill>
              </a:rPr>
              <a:t>ADD YOUR TITLE HERE</a:t>
            </a:r>
            <a:endParaRPr lang="zh-CN" altLang="en-US" sz="2000" smtClean="0">
              <a:solidFill>
                <a:srgbClr val="262626"/>
              </a:solidFill>
            </a:endParaRPr>
          </a:p>
        </p:txBody>
      </p:sp>
      <p:sp>
        <p:nvSpPr>
          <p:cNvPr id="3" name="Content Placeholder 2"/>
          <p:cNvSpPr txBox="1"/>
          <p:nvPr userDrawn="1"/>
        </p:nvSpPr>
        <p:spPr>
          <a:xfrm>
            <a:off x="1268413" y="825500"/>
            <a:ext cx="6911975" cy="317500"/>
          </a:xfrm>
          <a:prstGeom prst="rect">
            <a:avLst/>
          </a:prstGeom>
        </p:spPr>
        <p:txBody>
          <a:bodyPr/>
          <a:lstStyle>
            <a:lvl1pPr defTabSz="1087438">
              <a:defRPr sz="1300">
                <a:solidFill>
                  <a:schemeClr val="tx1"/>
                </a:solidFill>
                <a:latin typeface="Arial" panose="020b0604020202020204" pitchFamily="34" charset="0"/>
                <a:ea typeface="微软雅黑" pitchFamily="34" charset="-122"/>
              </a:defRPr>
            </a:lvl1pPr>
            <a:lvl2pPr marL="742950" indent="-285750" defTabSz="1087438">
              <a:defRPr sz="1300">
                <a:solidFill>
                  <a:schemeClr val="tx1"/>
                </a:solidFill>
                <a:latin typeface="Arial" panose="020b0604020202020204" pitchFamily="34" charset="0"/>
                <a:ea typeface="微软雅黑" pitchFamily="34" charset="-122"/>
              </a:defRPr>
            </a:lvl2pPr>
            <a:lvl3pPr marL="1143000" indent="-228600" defTabSz="1087438">
              <a:defRPr sz="1300">
                <a:solidFill>
                  <a:schemeClr val="tx1"/>
                </a:solidFill>
                <a:latin typeface="Arial" panose="020b0604020202020204" pitchFamily="34" charset="0"/>
                <a:ea typeface="微软雅黑" pitchFamily="34" charset="-122"/>
              </a:defRPr>
            </a:lvl3pPr>
            <a:lvl4pPr marL="1600200" indent="-228600" defTabSz="1087438">
              <a:defRPr sz="1300">
                <a:solidFill>
                  <a:schemeClr val="tx1"/>
                </a:solidFill>
                <a:latin typeface="Arial" panose="020b0604020202020204" pitchFamily="34" charset="0"/>
                <a:ea typeface="微软雅黑" pitchFamily="34" charset="-122"/>
              </a:defRPr>
            </a:lvl4pPr>
            <a:lvl5pPr marL="2057400" indent="-228600" defTabSz="1087438">
              <a:defRPr sz="1300">
                <a:solidFill>
                  <a:schemeClr val="tx1"/>
                </a:solidFill>
                <a:latin typeface="Arial" panose="020b0604020202020204" pitchFamily="34" charset="0"/>
                <a:ea typeface="微软雅黑" pitchFamily="34" charset="-122"/>
              </a:defRPr>
            </a:lvl5pPr>
            <a:lvl6pPr marL="2514600" indent="-228600" defTabSz="1087438" fontAlgn="base">
              <a:spcBef>
                <a:spcPct val="0"/>
              </a:spcBef>
              <a:spcAft>
                <a:spcPct val="0"/>
              </a:spcAft>
              <a:defRPr sz="1300">
                <a:solidFill>
                  <a:schemeClr val="tx1"/>
                </a:solidFill>
                <a:latin typeface="Arial" panose="020b0604020202020204" pitchFamily="34" charset="0"/>
                <a:ea typeface="微软雅黑" pitchFamily="34" charset="-122"/>
              </a:defRPr>
            </a:lvl6pPr>
            <a:lvl7pPr marL="2971800" indent="-228600" defTabSz="1087438" fontAlgn="base">
              <a:spcBef>
                <a:spcPct val="0"/>
              </a:spcBef>
              <a:spcAft>
                <a:spcPct val="0"/>
              </a:spcAft>
              <a:defRPr sz="1300">
                <a:solidFill>
                  <a:schemeClr val="tx1"/>
                </a:solidFill>
                <a:latin typeface="Arial" panose="020b0604020202020204" pitchFamily="34" charset="0"/>
                <a:ea typeface="微软雅黑" pitchFamily="34" charset="-122"/>
              </a:defRPr>
            </a:lvl7pPr>
            <a:lvl8pPr marL="3429000" indent="-228600" defTabSz="1087438" fontAlgn="base">
              <a:spcBef>
                <a:spcPct val="0"/>
              </a:spcBef>
              <a:spcAft>
                <a:spcPct val="0"/>
              </a:spcAft>
              <a:defRPr sz="1300">
                <a:solidFill>
                  <a:schemeClr val="tx1"/>
                </a:solidFill>
                <a:latin typeface="Arial" panose="020b0604020202020204" pitchFamily="34" charset="0"/>
                <a:ea typeface="微软雅黑" pitchFamily="34" charset="-122"/>
              </a:defRPr>
            </a:lvl8pPr>
            <a:lvl9pPr marL="3886200" indent="-228600" defTabSz="1087438" fontAlgn="base">
              <a:spcBef>
                <a:spcPct val="0"/>
              </a:spcBef>
              <a:spcAft>
                <a:spcPct val="0"/>
              </a:spcAft>
              <a:defRPr sz="1300">
                <a:solidFill>
                  <a:schemeClr val="tx1"/>
                </a:solidFill>
                <a:latin typeface="Arial" panose="020b0604020202020204" pitchFamily="34" charset="0"/>
                <a:ea typeface="微软雅黑" pitchFamily="34" charset="-122"/>
              </a:defRPr>
            </a:lvl9pPr>
          </a:lstStyle>
          <a:p>
            <a:pPr algn="ctr" eaLnBrk="1" hangingPunct="1">
              <a:buFont typeface="Arial" panose="020b0604020202020204" pitchFamily="34" charset="0"/>
              <a:buNone/>
              <a:defRPr/>
            </a:pPr>
            <a:r>
              <a:rPr lang="en-US" altLang="zh-CN" sz="1100" smtClean="0">
                <a:solidFill>
                  <a:srgbClr val="262626"/>
                </a:solidFill>
                <a:latin typeface="华文细黑" panose="02010600040101010101" pitchFamily="2" charset="-122"/>
                <a:ea typeface="华文细黑" pitchFamily="2" charset="-122"/>
                <a:cs typeface="Arial" panose="020b0604020202020204" pitchFamily="34" charset="0"/>
              </a:rPr>
              <a:t>Click here to modify the text , you may post text here . Click here to modify the text Click</a:t>
            </a:r>
          </a:p>
        </p:txBody>
      </p:sp>
      <p:cxnSp>
        <p:nvCxnSpPr>
          <p:cNvPr id="4" name="直接连接符 3"/>
          <p:cNvCxnSpPr/>
          <p:nvPr userDrawn="1"/>
        </p:nvCxnSpPr>
        <p:spPr>
          <a:xfrm>
            <a:off x="3833813" y="790575"/>
            <a:ext cx="1476375" cy="0"/>
          </a:xfrm>
          <a:prstGeom prst="line">
            <a:avLst/>
          </a:prstGeom>
          <a:ln w="1270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val="1939005262"/>
      </p:ext>
    </p:extLst>
  </p:cSld>
  <p:clrMapOvr>
    <a:masterClrMapping/>
  </p:clrMapOvr>
  <p:transition spd="slow"/>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Blank">
    <p:spTree>
      <p:nvGrpSpPr>
        <p:cNvPr id="1" name=""/>
        <p:cNvGrpSpPr/>
        <p:nvPr/>
      </p:nvGrpSpPr>
      <p:grpSpPr>
        <a:xfrm>
          <a:off x="0" y="0"/>
          <a:ext cx="0" cy="0"/>
        </a:xfrm>
      </p:grpSpPr>
      <p:sp>
        <p:nvSpPr>
          <p:cNvPr id="2" name="矩形 1">
            <a:hlinkClick r:id="rId1"/>
          </p:cNvPr>
          <p:cNvSpPr/>
          <p:nvPr userDrawn="1"/>
        </p:nvSpPr>
        <p:spPr bwMode="auto">
          <a:xfrm>
            <a:off x="0" y="0"/>
            <a:ext cx="9144000" cy="5143500"/>
          </a:xfrm>
          <a:prstGeom prst="rect">
            <a:avLst/>
          </a:prstGeom>
          <a:noFill/>
          <a:ln>
            <a:solidFill>
              <a:schemeClr val="tx1">
                <a:alpha val="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134464" tIns="107571" rIns="134464" bIns="107571"/>
          <a:lstStyle/>
          <a:p>
            <a:pPr algn="ctr" eaLnBrk="1" hangingPunct="1">
              <a:lnSpc>
                <a:spcPct val="90000"/>
              </a:lnSpc>
              <a:defRPr/>
            </a:pPr>
            <a:endParaRPr lang="zh-CN" altLang="en-US" sz="1700">
              <a:solidFill>
                <a:schemeClr val="tx1"/>
              </a:solidFill>
              <a:latin typeface="华文细黑" panose="02010600040101010101" pitchFamily="2" charset="-122"/>
              <a:cs typeface="Segoe UI" pitchFamily="34" charset="0"/>
            </a:endParaRPr>
          </a:p>
        </p:txBody>
      </p:sp>
    </p:spTree>
    <p:extLst>
      <p:ext uri="{BB962C8B-B14F-4D97-AF65-F5344CB8AC3E}">
        <p14:creationId val="989769796"/>
      </p:ext>
    </p:extLst>
  </p:cSld>
  <p:clrMapOvr>
    <a:masterClrMapping/>
  </p:clrMapOvr>
  <p:transition>
    <p:fade/>
  </p:transition>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5_内容与标题">
    <p:spTree>
      <p:nvGrpSpPr>
        <p:cNvPr id="1" name=""/>
        <p:cNvGrpSpPr/>
        <p:nvPr/>
      </p:nvGrpSpPr>
      <p:grpSpPr>
        <a:xfrm>
          <a:off x="0" y="0"/>
          <a:ext cx="0" cy="0"/>
        </a:xfrm>
      </p:grpSpPr>
      <p:pic>
        <p:nvPicPr>
          <p:cNvPr id="2" name="图片 6"/>
          <p:cNvPicPr>
            <a:picLocks noChangeAspect="1"/>
          </p:cNvPicPr>
          <p:nvPr userDrawn="1"/>
        </p:nvPicPr>
        <p:blipFill>
          <a:blip r:embed="rId1">
            <a:extLst>
              <a:ext uri="{28A0092B-C50C-407E-A947-70E740481C1C}">
                <a14:useLocalDpi val="0"/>
              </a:ext>
            </a:extLst>
          </a:blip>
          <a:stretch>
            <a:fillRect/>
          </a:stretch>
        </p:blipFill>
        <p:spPr bwMode="auto">
          <a:xfrm>
            <a:off x="0" y="0"/>
            <a:ext cx="9144000" cy="51435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pic>
    </p:spTree>
    <p:extLst>
      <p:ext uri="{BB962C8B-B14F-4D97-AF65-F5344CB8AC3E}">
        <p14:creationId val="3430570064"/>
      </p:ext>
    </p:extLst>
  </p:cSld>
  <p:clrMapOvr>
    <a:masterClrMapping/>
  </p:clrMapOvr>
  <p:transition/>
  <p:timing/>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theme/theme1.xml" Type="http://schemas.openxmlformats.org/officeDocument/2006/relationships/theme"/><Relationship Id="rId2" Target="../slideLayouts/slideLayout2.xml" Type="http://schemas.openxmlformats.org/officeDocument/2006/relationships/slideLayout"/><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10.xml" Type="http://schemas.openxmlformats.org/officeDocument/2006/relationships/slideLayout"/><Relationship Id="rId10" Target="../slideLayouts/slideLayout19.xml" Type="http://schemas.openxmlformats.org/officeDocument/2006/relationships/slideLayout"/><Relationship Id="rId11" Target="../slideLayouts/slideLayout20.xml" Type="http://schemas.openxmlformats.org/officeDocument/2006/relationships/slideLayout"/><Relationship Id="rId12" Target="../theme/theme2.xml" Type="http://schemas.openxmlformats.org/officeDocument/2006/relationships/theme"/><Relationship Id="rId2" Target="../slideLayouts/slideLayout11.xml" Type="http://schemas.openxmlformats.org/officeDocument/2006/relationships/slideLayout"/><Relationship Id="rId3" Target="../slideLayouts/slideLayout12.xml" Type="http://schemas.openxmlformats.org/officeDocument/2006/relationships/slideLayout"/><Relationship Id="rId4" Target="../slideLayouts/slideLayout13.xml" Type="http://schemas.openxmlformats.org/officeDocument/2006/relationships/slideLayout"/><Relationship Id="rId5" Target="../slideLayouts/slideLayout14.xml" Type="http://schemas.openxmlformats.org/officeDocument/2006/relationships/slideLayout"/><Relationship Id="rId6" Target="../slideLayouts/slideLayout15.xml" Type="http://schemas.openxmlformats.org/officeDocument/2006/relationships/slideLayout"/><Relationship Id="rId7" Target="../slideLayouts/slideLayout16.xml" Type="http://schemas.openxmlformats.org/officeDocument/2006/relationships/slideLayout"/><Relationship Id="rId8" Target="../slideLayouts/slideLayout17.xml" Type="http://schemas.openxmlformats.org/officeDocument/2006/relationships/slideLayout"/><Relationship Id="rId9" Target="../slideLayouts/slideLayout18.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Pr>
        <a:solidFill>
          <a:schemeClr val="bg1"/>
        </a:solidFill>
        <a:effectLst/>
      </p:bgPr>
    </p:bg>
    <p:spTree>
      <p:nvGrpSpPr>
        <p:cNvPr id="1" name=""/>
        <p:cNvGrpSpPr/>
        <p:nvPr/>
      </p:nvGrpSpPr>
      <p:grpSpPr>
        <a:xfrm>
          <a:off x="0" y="0"/>
          <a:ext cx="0" cy="0"/>
        </a:xfrm>
      </p:grpSpPr>
      <p:sp>
        <p:nvSpPr>
          <p:cNvPr id="1026" name="Title Placeholder 1"/>
          <p:cNvSpPr>
            <a:spLocks noGrp="1"/>
          </p:cNvSpPr>
          <p:nvPr>
            <p:ph type="title"/>
          </p:nvPr>
        </p:nvSpPr>
        <p:spPr bwMode="auto">
          <a:xfrm>
            <a:off x="628650" y="274638"/>
            <a:ext cx="7886700" cy="9937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1027" name="Text Placeholder 2"/>
          <p:cNvSpPr>
            <a:spLocks noGrp="1"/>
          </p:cNvSpPr>
          <p:nvPr>
            <p:ph type="body" idx="1"/>
          </p:nvPr>
        </p:nvSpPr>
        <p:spPr bwMode="auto">
          <a:xfrm>
            <a:off x="628650" y="1370013"/>
            <a:ext cx="7886700" cy="32623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ltLang="zh-CN" smtClean="0"/>
          </a:p>
        </p:txBody>
      </p:sp>
      <p:sp>
        <p:nvSpPr>
          <p:cNvPr id="4" name="Date Placeholder 3"/>
          <p:cNvSpPr>
            <a:spLocks noGrp="1"/>
          </p:cNvSpPr>
          <p:nvPr>
            <p:ph type="dt" sz="half" idx="2"/>
          </p:nvPr>
        </p:nvSpPr>
        <p:spPr>
          <a:xfrm>
            <a:off x="628650" y="4767263"/>
            <a:ext cx="2057400" cy="274637"/>
          </a:xfrm>
          <a:prstGeom prst="rect">
            <a:avLst/>
          </a:prstGeom>
        </p:spPr>
        <p:txBody>
          <a:bodyPr vert="horz" lIns="91440" tIns="45720" rIns="91440" bIns="45720" rtlCol="0" anchor="ctr"/>
          <a:lstStyle>
            <a:lvl1pPr algn="l" defTabSz="685754" eaLnBrk="1" fontAlgn="auto" hangingPunct="1">
              <a:spcBef>
                <a:spcPct val="0"/>
              </a:spcBef>
              <a:spcAft>
                <a:spcPct val="0"/>
              </a:spcAft>
              <a:defRPr sz="900">
                <a:solidFill>
                  <a:schemeClr val="tx1">
                    <a:tint val="75000"/>
                  </a:schemeClr>
                </a:solidFill>
                <a:latin typeface="华文细黑" panose="02010600040101010101" pitchFamily="2" charset="-122"/>
                <a:ea typeface="+mn-ea"/>
              </a:defRPr>
            </a:lvl1pPr>
          </a:lstStyle>
          <a:p>
            <a:pPr>
              <a:defRPr/>
            </a:pPr>
            <a:fld id="{B688739C-4961-464E-BA3F-458A2D378A86}" type="datetimeFigureOut">
              <a:rPr lang="zh-CN" altLang="en-US"/>
              <a:pPr>
                <a:defRPr/>
              </a:pPr>
              <a:t>2016/4/19</a:t>
            </a:fld>
            <a:endParaRPr lang="zh-CN" altLang="en-US"/>
          </a:p>
        </p:txBody>
      </p:sp>
      <p:sp>
        <p:nvSpPr>
          <p:cNvPr id="5" name="Footer Placeholder 4"/>
          <p:cNvSpPr>
            <a:spLocks noGrp="1"/>
          </p:cNvSpPr>
          <p:nvPr>
            <p:ph type="ftr" sz="quarter" idx="3"/>
          </p:nvPr>
        </p:nvSpPr>
        <p:spPr>
          <a:xfrm>
            <a:off x="3028950" y="4767263"/>
            <a:ext cx="3086100" cy="274637"/>
          </a:xfrm>
          <a:prstGeom prst="rect">
            <a:avLst/>
          </a:prstGeom>
        </p:spPr>
        <p:txBody>
          <a:bodyPr vert="horz" lIns="91440" tIns="45720" rIns="91440" bIns="45720" rtlCol="0" anchor="ctr"/>
          <a:lstStyle>
            <a:lvl1pPr algn="ctr" defTabSz="685754" eaLnBrk="1" fontAlgn="auto" hangingPunct="1">
              <a:spcBef>
                <a:spcPct val="0"/>
              </a:spcBef>
              <a:spcAft>
                <a:spcPct val="0"/>
              </a:spcAft>
              <a:defRPr sz="900">
                <a:solidFill>
                  <a:schemeClr val="tx1">
                    <a:tint val="75000"/>
                  </a:schemeClr>
                </a:solidFill>
                <a:latin typeface="华文细黑" panose="02010600040101010101" pitchFamily="2" charset="-122"/>
                <a:ea typeface="+mn-ea"/>
              </a:defRPr>
            </a:lvl1pPr>
          </a:lstStyle>
          <a:p>
            <a:pPr>
              <a:defRPr/>
            </a:pPr>
            <a:endParaRPr lang="zh-CN" altLang="en-US"/>
          </a:p>
        </p:txBody>
      </p:sp>
      <p:sp>
        <p:nvSpPr>
          <p:cNvPr id="6" name="Slide Number Placeholder 5"/>
          <p:cNvSpPr>
            <a:spLocks noGrp="1"/>
          </p:cNvSpPr>
          <p:nvPr>
            <p:ph type="sldNum" sz="quarter" idx="4"/>
          </p:nvPr>
        </p:nvSpPr>
        <p:spPr>
          <a:xfrm>
            <a:off x="6457950" y="4767263"/>
            <a:ext cx="2057400" cy="274637"/>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900">
                <a:solidFill>
                  <a:srgbClr val="898989"/>
                </a:solidFill>
                <a:latin typeface="华文细黑" panose="02010600040101010101" pitchFamily="2" charset="-122"/>
              </a:defRPr>
            </a:lvl1pPr>
          </a:lstStyle>
          <a:p>
            <a:fld id="{3A11DDF8-7585-4D5A-A9E0-BA1CFD1E6C23}" type="slidenum">
              <a:rPr lang="zh-CN" altLang="en-US"/>
              <a:t>‹#›</a:t>
            </a:fld>
            <a:endParaRPr lang="zh-CN" altLang="en-US"/>
          </a:p>
        </p:txBody>
      </p:sp>
    </p:spTree>
  </p:cSld>
  <p:clrMap bg1="lt1" tx1="dk1" bg2="lt2" tx2="dk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15" r:id="rId6"/>
    <p:sldLayoutId id="2147483721" r:id="rId7"/>
    <p:sldLayoutId id="2147483722" r:id="rId8"/>
    <p:sldLayoutId id="2147483723" r:id="rId9"/>
  </p:sldLayoutIdLst>
  <p:transition/>
  <p:timing/>
  <p:txStyles>
    <p:titleStyle>
      <a:lvl1pPr algn="l" defTabSz="685800" rtl="0" eaLnBrk="0" fontAlgn="base" hangingPunct="0">
        <a:lnSpc>
          <a:spcPct val="90000"/>
        </a:lnSpc>
        <a:spcBef>
          <a:spcPct val="0"/>
        </a:spcBef>
        <a:spcAft>
          <a:spcPct val="0"/>
        </a:spcAft>
        <a:defRPr sz="3300" kern="1200">
          <a:solidFill>
            <a:schemeClr val="tx1"/>
          </a:solidFill>
          <a:latin typeface="华文细黑" panose="02010600040101010101" pitchFamily="2" charset="-122"/>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华文细黑" panose="02010600040101010101" pitchFamily="2" charset="-122"/>
          <a:ea typeface="微软雅黑" pitchFamily="34" charset="-122"/>
        </a:defRPr>
      </a:lvl2pPr>
      <a:lvl3pPr algn="l" defTabSz="685800" rtl="0" eaLnBrk="0" fontAlgn="base" hangingPunct="0">
        <a:lnSpc>
          <a:spcPct val="90000"/>
        </a:lnSpc>
        <a:spcBef>
          <a:spcPct val="0"/>
        </a:spcBef>
        <a:spcAft>
          <a:spcPct val="0"/>
        </a:spcAft>
        <a:defRPr sz="3300">
          <a:solidFill>
            <a:schemeClr val="tx1"/>
          </a:solidFill>
          <a:latin typeface="华文细黑" panose="02010600040101010101" pitchFamily="2" charset="-122"/>
          <a:ea typeface="微软雅黑" pitchFamily="34" charset="-122"/>
        </a:defRPr>
      </a:lvl3pPr>
      <a:lvl4pPr algn="l" defTabSz="685800" rtl="0" eaLnBrk="0" fontAlgn="base" hangingPunct="0">
        <a:lnSpc>
          <a:spcPct val="90000"/>
        </a:lnSpc>
        <a:spcBef>
          <a:spcPct val="0"/>
        </a:spcBef>
        <a:spcAft>
          <a:spcPct val="0"/>
        </a:spcAft>
        <a:defRPr sz="3300">
          <a:solidFill>
            <a:schemeClr val="tx1"/>
          </a:solidFill>
          <a:latin typeface="华文细黑" panose="02010600040101010101" pitchFamily="2" charset="-122"/>
          <a:ea typeface="微软雅黑" pitchFamily="34" charset="-122"/>
        </a:defRPr>
      </a:lvl4pPr>
      <a:lvl5pPr algn="l" defTabSz="685800" rtl="0" eaLnBrk="0" fontAlgn="base" hangingPunct="0">
        <a:lnSpc>
          <a:spcPct val="90000"/>
        </a:lnSpc>
        <a:spcBef>
          <a:spcPct val="0"/>
        </a:spcBef>
        <a:spcAft>
          <a:spcPct val="0"/>
        </a:spcAft>
        <a:defRPr sz="3300">
          <a:solidFill>
            <a:schemeClr val="tx1"/>
          </a:solidFill>
          <a:latin typeface="华文细黑" panose="02010600040101010101" pitchFamily="2" charset="-122"/>
          <a:ea typeface="微软雅黑" pitchFamily="34" charset="-122"/>
        </a:defRPr>
      </a:lvl5pPr>
      <a:lvl6pPr marL="457200" algn="l" defTabSz="685800" rtl="0" fontAlgn="base">
        <a:lnSpc>
          <a:spcPct val="90000"/>
        </a:lnSpc>
        <a:spcBef>
          <a:spcPct val="0"/>
        </a:spcBef>
        <a:spcAft>
          <a:spcPct val="0"/>
        </a:spcAft>
        <a:defRPr sz="3300">
          <a:solidFill>
            <a:schemeClr val="tx1"/>
          </a:solidFill>
          <a:latin typeface="华文细黑" panose="02010600040101010101" pitchFamily="2" charset="-122"/>
          <a:ea typeface="微软雅黑" pitchFamily="34" charset="-122"/>
        </a:defRPr>
      </a:lvl6pPr>
      <a:lvl7pPr marL="914400" algn="l" defTabSz="685800" rtl="0" fontAlgn="base">
        <a:lnSpc>
          <a:spcPct val="90000"/>
        </a:lnSpc>
        <a:spcBef>
          <a:spcPct val="0"/>
        </a:spcBef>
        <a:spcAft>
          <a:spcPct val="0"/>
        </a:spcAft>
        <a:defRPr sz="3300">
          <a:solidFill>
            <a:schemeClr val="tx1"/>
          </a:solidFill>
          <a:latin typeface="华文细黑" panose="02010600040101010101" pitchFamily="2" charset="-122"/>
          <a:ea typeface="微软雅黑" pitchFamily="34" charset="-122"/>
        </a:defRPr>
      </a:lvl7pPr>
      <a:lvl8pPr marL="1371600" algn="l" defTabSz="685800" rtl="0" fontAlgn="base">
        <a:lnSpc>
          <a:spcPct val="90000"/>
        </a:lnSpc>
        <a:spcBef>
          <a:spcPct val="0"/>
        </a:spcBef>
        <a:spcAft>
          <a:spcPct val="0"/>
        </a:spcAft>
        <a:defRPr sz="3300">
          <a:solidFill>
            <a:schemeClr val="tx1"/>
          </a:solidFill>
          <a:latin typeface="华文细黑" panose="02010600040101010101" pitchFamily="2" charset="-122"/>
          <a:ea typeface="微软雅黑" pitchFamily="34" charset="-122"/>
        </a:defRPr>
      </a:lvl8pPr>
      <a:lvl9pPr marL="1828800" algn="l" defTabSz="685800" rtl="0" fontAlgn="base">
        <a:lnSpc>
          <a:spcPct val="90000"/>
        </a:lnSpc>
        <a:spcBef>
          <a:spcPct val="0"/>
        </a:spcBef>
        <a:spcAft>
          <a:spcPct val="0"/>
        </a:spcAft>
        <a:defRPr sz="3300">
          <a:solidFill>
            <a:schemeClr val="tx1"/>
          </a:solidFill>
          <a:latin typeface="华文细黑" panose="02010600040101010101" pitchFamily="2" charset="-122"/>
          <a:ea typeface="微软雅黑" pitchFamily="34" charset="-122"/>
        </a:defRPr>
      </a:lvl9pPr>
    </p:titleStyle>
    <p:body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华文细黑" panose="02010600040101010101" pitchFamily="2" charset="-122"/>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华文细黑" panose="02010600040101010101" pitchFamily="2" charset="-122"/>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华文细黑" panose="02010600040101010101" pitchFamily="2" charset="-122"/>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eaLnBrk="1" fontAlgn="auto" hangingPunct="1">
              <a:spcBef>
                <a:spcPct val="0"/>
              </a:spcBef>
              <a:spcAft>
                <a:spcPct val="0"/>
              </a:spcAft>
            </a:pPr>
            <a:fld id="{16E5758D-A3C3-4E88-8AC0-22500507BD7E}" type="datetimeFigureOut">
              <a:rPr lang="zh-CN" altLang="en-US" smtClean="0">
                <a:solidFill>
                  <a:prstClr val="black">
                    <a:tint val="75000"/>
                  </a:prstClr>
                </a:solidFill>
                <a:latin typeface="Calibri" panose="020f0502020204030204"/>
                <a:ea typeface="宋体" panose="02010600030101010101" pitchFamily="2" charset="-122"/>
              </a:rPr>
              <a:pPr defTabSz="685800" eaLnBrk="1" fontAlgn="auto" hangingPunct="1">
                <a:spcBef>
                  <a:spcPct val="0"/>
                </a:spcBef>
                <a:spcAft>
                  <a:spcPct val="0"/>
                </a:spcAft>
              </a:pPr>
              <a:t>2016/4/19</a:t>
            </a:fld>
            <a:endParaRPr lang="zh-CN" altLang="en-US">
              <a:solidFill>
                <a:prstClr val="black">
                  <a:tint val="75000"/>
                </a:prstClr>
              </a:solidFill>
              <a:latin typeface="Calibri"/>
              <a:ea typeface="宋体" panose="02010600030101010101" pitchFamily="2" charset="-122"/>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eaLnBrk="1" fontAlgn="auto" hangingPunct="1">
              <a:spcBef>
                <a:spcPct val="0"/>
              </a:spcBef>
              <a:spcAft>
                <a:spcPct val="0"/>
              </a:spcAft>
            </a:pPr>
            <a:endParaRPr lang="zh-CN" altLang="en-US">
              <a:solidFill>
                <a:prstClr val="black">
                  <a:tint val="75000"/>
                </a:prstClr>
              </a:solidFill>
              <a:latin typeface="Calibri" panose="020f0502020204030204"/>
              <a:ea typeface="宋体" panose="02010600030101010101" pitchFamily="2" charset="-122"/>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eaLnBrk="1" fontAlgn="auto" hangingPunct="1">
              <a:spcBef>
                <a:spcPct val="0"/>
              </a:spcBef>
              <a:spcAft>
                <a:spcPct val="0"/>
              </a:spcAft>
            </a:pPr>
            <a:fld id="{AA4E786F-588D-4932-A7B2-AE3451FA4ACA}" type="slidenum">
              <a:rPr lang="zh-CN" altLang="en-US" smtClean="0">
                <a:solidFill>
                  <a:prstClr val="black">
                    <a:tint val="75000"/>
                  </a:prstClr>
                </a:solidFill>
                <a:latin typeface="Calibri" panose="020f0502020204030204"/>
                <a:ea typeface="宋体" panose="02010600030101010101" pitchFamily="2" charset="-122"/>
              </a:rPr>
              <a:pPr defTabSz="685800" eaLnBrk="1" fontAlgn="auto" hangingPunct="1">
                <a:spcBef>
                  <a:spcPct val="0"/>
                </a:spcBef>
                <a:spcAft>
                  <a:spcPct val="0"/>
                </a:spcAft>
              </a:pPr>
              <a:t>‹#›</a:t>
            </a:fld>
            <a:endParaRPr lang="zh-CN" altLang="en-US">
              <a:solidFill>
                <a:prstClr val="black">
                  <a:tint val="75000"/>
                </a:prstClr>
              </a:solidFill>
              <a:latin typeface="Calibri" panose="020f0502020204030204"/>
              <a:ea typeface="宋体" panose="02010600030101010101" pitchFamily="2" charset="-122"/>
            </a:endParaRPr>
          </a:p>
        </p:txBody>
      </p:sp>
    </p:spTree>
    <p:extLst>
      <p:ext uri="{BB962C8B-B14F-4D97-AF65-F5344CB8AC3E}">
        <p14:creationId val="484947589"/>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Lst>
  <p:transition/>
  <p:timing/>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1.xml" Type="http://schemas.openxmlformats.org/officeDocument/2006/relationships/notesSlide"/><Relationship Id="rId3" Target="../media/image2.png" Type="http://schemas.openxmlformats.org/officeDocument/2006/relationships/image"/></Relationships>
</file>

<file path=ppt/slides/_rels/slide10.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10.xml" Type="http://schemas.openxmlformats.org/officeDocument/2006/relationships/notesSlide"/></Relationships>
</file>

<file path=ppt/slides/_rels/slide11.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11.xml" Type="http://schemas.openxmlformats.org/officeDocument/2006/relationships/notesSlide"/><Relationship Id="rId3" Target="../media/image4.png" Type="http://schemas.openxmlformats.org/officeDocument/2006/relationships/image"/><Relationship Id="rId4" Target="../media/image5.jpeg" Type="http://schemas.openxmlformats.org/officeDocument/2006/relationships/image"/></Relationships>
</file>

<file path=ppt/slides/_rels/slide12.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12.xml" Type="http://schemas.openxmlformats.org/officeDocument/2006/relationships/notesSlide"/><Relationship Id="rId3" Target="../media/image6.jpeg" Type="http://schemas.openxmlformats.org/officeDocument/2006/relationships/image"/><Relationship Id="rId4" Target="../media/image7.jpeg" Type="http://schemas.openxmlformats.org/officeDocument/2006/relationships/image"/><Relationship Id="rId5" Target="../media/image8.jpeg" Type="http://schemas.openxmlformats.org/officeDocument/2006/relationships/image"/></Relationships>
</file>

<file path=ppt/slides/_rels/slide13.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13.xml" Type="http://schemas.openxmlformats.org/officeDocument/2006/relationships/notesSlide"/></Relationships>
</file>

<file path=ppt/slides/_rels/slide14.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14.xml" Type="http://schemas.openxmlformats.org/officeDocument/2006/relationships/notesSlide"/><Relationship Id="rId3" Target="../media/image9.png" Type="http://schemas.openxmlformats.org/officeDocument/2006/relationships/image"/><Relationship Id="rId4" Target="../media/image10.png" Type="http://schemas.openxmlformats.org/officeDocument/2006/relationships/image"/><Relationship Id="rId5" Target="../media/image11.png" Type="http://schemas.openxmlformats.org/officeDocument/2006/relationships/image"/><Relationship Id="rId6" Target="../media/image12.png" Type="http://schemas.openxmlformats.org/officeDocument/2006/relationships/image"/><Relationship Id="rId7" Target="../media/image13.png" Type="http://schemas.openxmlformats.org/officeDocument/2006/relationships/image"/><Relationship Id="rId8" Target="../media/image14.png" Type="http://schemas.openxmlformats.org/officeDocument/2006/relationships/image"/><Relationship Id="rId9" Target="../media/image15.png" Type="http://schemas.openxmlformats.org/officeDocument/2006/relationships/image"/></Relationships>
</file>

<file path=ppt/slides/_rels/slide15.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15.xml" Type="http://schemas.openxmlformats.org/officeDocument/2006/relationships/notesSlide"/></Relationships>
</file>

<file path=ppt/slides/_rels/slide16.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16.xml" Type="http://schemas.openxmlformats.org/officeDocument/2006/relationships/notesSlide"/><Relationship Id="rId3" Target="../media/image5.jpeg" Type="http://schemas.openxmlformats.org/officeDocument/2006/relationships/image"/></Relationships>
</file>

<file path=ppt/slides/_rels/slide17.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17.xml" Type="http://schemas.openxmlformats.org/officeDocument/2006/relationships/notesSlide"/><Relationship Id="rId3" Target="../media/image16.jpeg" Type="http://schemas.openxmlformats.org/officeDocument/2006/relationships/image"/></Relationships>
</file>

<file path=ppt/slides/_rels/slide18.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18.xml" Type="http://schemas.openxmlformats.org/officeDocument/2006/relationships/notesSlide"/></Relationships>
</file>

<file path=ppt/slides/_rels/slide19.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19.xml" Type="http://schemas.openxmlformats.org/officeDocument/2006/relationships/notesSlide"/></Relationships>
</file>

<file path=ppt/slides/_rels/slide2.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2.xml" Type="http://schemas.openxmlformats.org/officeDocument/2006/relationships/notesSlide"/></Relationships>
</file>

<file path=ppt/slides/_rels/slide20.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20.xml" Type="http://schemas.openxmlformats.org/officeDocument/2006/relationships/notesSlide"/></Relationships>
</file>

<file path=ppt/slides/_rels/slide21.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21.xml" Type="http://schemas.openxmlformats.org/officeDocument/2006/relationships/notesSlide"/><Relationship Id="rId3" Target="../media/image16.jpeg" Type="http://schemas.openxmlformats.org/officeDocument/2006/relationships/image"/></Relationships>
</file>

<file path=ppt/slides/_rels/slide22.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22.xml" Type="http://schemas.openxmlformats.org/officeDocument/2006/relationships/notesSlide"/><Relationship Id="rId3" Target="../media/image17.png" Type="http://schemas.openxmlformats.org/officeDocument/2006/relationships/image"/><Relationship Id="rId4" Target="../media/image18.jpeg" Type="http://schemas.openxmlformats.org/officeDocument/2006/relationships/image"/></Relationships>
</file>

<file path=ppt/slides/_rels/slide23.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23.xml" Type="http://schemas.openxmlformats.org/officeDocument/2006/relationships/notesSlide"/></Relationships>
</file>

<file path=ppt/slides/_rels/slide24.xml.rels><?xml version="1.0" encoding="UTF-8" standalone="yes"?><Relationships xmlns="http://schemas.openxmlformats.org/package/2006/relationships"><Relationship Id="rId1" Target="../slideLayouts/slideLayout8.xml" Type="http://schemas.openxmlformats.org/officeDocument/2006/relationships/slideLayout"/><Relationship Id="rId2" Target="../notesSlides/notesSlide24.xml" Type="http://schemas.openxmlformats.org/officeDocument/2006/relationships/notesSlide"/></Relationships>
</file>

<file path=ppt/slides/_rels/slide25.xml.rels><?xml version="1.0" encoding="UTF-8" standalone="yes"?><Relationships xmlns="http://schemas.openxmlformats.org/package/2006/relationships"><Relationship Id="rId1" Target="../slideLayouts/slideLayout8.xml" Type="http://schemas.openxmlformats.org/officeDocument/2006/relationships/slideLayout"/><Relationship Id="rId2" Target="../notesSlides/notesSlide25.xml" Type="http://schemas.openxmlformats.org/officeDocument/2006/relationships/notesSlide"/></Relationships>
</file>

<file path=ppt/slides/_rels/slide3.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3.xml" Type="http://schemas.openxmlformats.org/officeDocument/2006/relationships/notesSlide"/></Relationships>
</file>

<file path=ppt/slides/_rels/slide4.xml.rels><?xml version="1.0" encoding="UTF-8" standalone="yes"?><Relationships xmlns="http://schemas.openxmlformats.org/package/2006/relationships"><Relationship Id="rId1" Target="../slideLayouts/slideLayout5.xml" Type="http://schemas.openxmlformats.org/officeDocument/2006/relationships/slideLayout"/><Relationship Id="rId10" Target="../tags/tag8.xml" Type="http://schemas.openxmlformats.org/officeDocument/2006/relationships/tags"/><Relationship Id="rId11" Target="../tags/tag9.xml" Type="http://schemas.openxmlformats.org/officeDocument/2006/relationships/tags"/><Relationship Id="rId12" Target="../tags/tag10.xml" Type="http://schemas.openxmlformats.org/officeDocument/2006/relationships/tags"/><Relationship Id="rId13" Target="../tags/tag11.xml" Type="http://schemas.openxmlformats.org/officeDocument/2006/relationships/tags"/><Relationship Id="rId14" Target="../tags/tag12.xml" Type="http://schemas.openxmlformats.org/officeDocument/2006/relationships/tags"/><Relationship Id="rId15" Target="../tags/tag13.xml" Type="http://schemas.openxmlformats.org/officeDocument/2006/relationships/tags"/><Relationship Id="rId16" Target="../tags/tag14.xml" Type="http://schemas.openxmlformats.org/officeDocument/2006/relationships/tags"/><Relationship Id="rId2" Target="../notesSlides/notesSlide4.xml" Type="http://schemas.openxmlformats.org/officeDocument/2006/relationships/notesSlide"/><Relationship Id="rId3" Target="../tags/tag1.xml" Type="http://schemas.openxmlformats.org/officeDocument/2006/relationships/tags"/><Relationship Id="rId4" Target="../tags/tag2.xml" Type="http://schemas.openxmlformats.org/officeDocument/2006/relationships/tags"/><Relationship Id="rId5" Target="../tags/tag3.xml" Type="http://schemas.openxmlformats.org/officeDocument/2006/relationships/tags"/><Relationship Id="rId6" Target="../tags/tag4.xml" Type="http://schemas.openxmlformats.org/officeDocument/2006/relationships/tags"/><Relationship Id="rId7" Target="../tags/tag5.xml" Type="http://schemas.openxmlformats.org/officeDocument/2006/relationships/tags"/><Relationship Id="rId8" Target="../tags/tag6.xml" Type="http://schemas.openxmlformats.org/officeDocument/2006/relationships/tags"/><Relationship Id="rId9" Target="../tags/tag7.xml" Type="http://schemas.openxmlformats.org/officeDocument/2006/relationships/tags"/></Relationships>
</file>

<file path=ppt/slides/_rels/slide5.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5.xml" Type="http://schemas.openxmlformats.org/officeDocument/2006/relationships/notesSlide"/></Relationships>
</file>

<file path=ppt/slides/_rels/slide6.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6.xml" Type="http://schemas.openxmlformats.org/officeDocument/2006/relationships/notesSlide"/></Relationships>
</file>

<file path=ppt/slides/_rels/slide7.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7.xml" Type="http://schemas.openxmlformats.org/officeDocument/2006/relationships/notesSlide"/><Relationship Id="rId3" Target="../media/image3.png" Type="http://schemas.openxmlformats.org/officeDocument/2006/relationships/image"/></Relationships>
</file>

<file path=ppt/slides/_rels/slide8.xml.rels><?xml version="1.0" encoding="UTF-8" standalone="yes"?><Relationships xmlns="http://schemas.openxmlformats.org/package/2006/relationships"><Relationship Id="rId1" Target="../slideLayouts/slideLayout6.xml" Type="http://schemas.openxmlformats.org/officeDocument/2006/relationships/slideLayout"/><Relationship Id="rId2" Target="../notesSlides/notesSlide8.xml" Type="http://schemas.openxmlformats.org/officeDocument/2006/relationships/notesSlide"/></Relationships>
</file>

<file path=ppt/slides/_rels/slide9.xml.rels><?xml version="1.0" encoding="UTF-8" standalone="yes"?><Relationships xmlns="http://schemas.openxmlformats.org/package/2006/relationships"><Relationship Id="rId1" Target="../slideLayouts/slideLayout5.xml" Type="http://schemas.openxmlformats.org/officeDocument/2006/relationships/slideLayout"/><Relationship Id="rId2" Target="../notesSlides/notesSlide9.xml" Type="http://schemas.openxmlformats.org/officeDocument/2006/relationships/notesSlide"/></Relationships>
</file>

<file path=ppt/slides/slide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26323E"/>
        </a:solidFill>
        <a:effectLst/>
      </p:bgPr>
    </p:bg>
    <p:spTree>
      <p:nvGrpSpPr>
        <p:cNvPr id="1" name=""/>
        <p:cNvGrpSpPr/>
        <p:nvPr/>
      </p:nvGrpSpPr>
      <p:grpSpPr>
        <a:xfrm>
          <a:off x="0" y="0"/>
          <a:ext cx="0" cy="0"/>
        </a:xfrm>
      </p:grpSpPr>
      <p:sp>
        <p:nvSpPr>
          <p:cNvPr id="65" name="任意多边形 64"/>
          <p:cNvSpPr/>
          <p:nvPr/>
        </p:nvSpPr>
        <p:spPr>
          <a:xfrm>
            <a:off x="7616825" y="2251075"/>
            <a:ext cx="3175" cy="4763"/>
          </a:xfrm>
          <a:custGeom>
            <a:gdLst>
              <a:gd fmla="*/ 602 w 3109" name="connsiteX0"/>
              <a:gd fmla="*/ 0 h 6008" name="connsiteY0"/>
              <a:gd fmla="*/ 3109 w 3109" name="connsiteX1"/>
              <a:gd fmla="*/ 253 h 6008" name="connsiteY1"/>
              <a:gd fmla="*/ 0 w 3109" name="connsiteX2"/>
              <a:gd fmla="*/ 6008 h 6008" name="connsiteY2"/>
              <a:gd fmla="*/ 602 w 3109" name="connsiteX3"/>
              <a:gd fmla="*/ 0 h 6008" name="connsiteY3"/>
            </a:gdLst>
            <a:cxnLst>
              <a:cxn ang="0">
                <a:pos x="connsiteX0" y="connsiteY0"/>
              </a:cxn>
              <a:cxn ang="0">
                <a:pos x="connsiteX1" y="connsiteY1"/>
              </a:cxn>
              <a:cxn ang="0">
                <a:pos x="connsiteX2" y="connsiteY2"/>
              </a:cxn>
              <a:cxn ang="0">
                <a:pos x="connsiteX3" y="connsiteY3"/>
              </a:cxn>
            </a:cxnLst>
            <a:rect b="b" l="l" r="r" t="t"/>
            <a:pathLst>
              <a:path h="6008" w="3109">
                <a:moveTo>
                  <a:pt x="602" y="0"/>
                </a:moveTo>
                <a:lnTo>
                  <a:pt x="3109" y="253"/>
                </a:lnTo>
                <a:lnTo>
                  <a:pt x="0" y="6008"/>
                </a:lnTo>
                <a:lnTo>
                  <a:pt x="60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76" name="文本框 75"/>
          <p:cNvSpPr txBox="1">
            <a:spLocks noChangeArrowheads="1"/>
          </p:cNvSpPr>
          <p:nvPr/>
        </p:nvSpPr>
        <p:spPr bwMode="auto">
          <a:xfrm>
            <a:off x="4135438" y="1698625"/>
            <a:ext cx="4856162" cy="7924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a:solidFill>
                  <a:schemeClr val="tx1"/>
                </a:solidFill>
                <a:latin charset="0" panose="020b0502040204020203" pitchFamily="34" typeface="Lao UI"/>
                <a:ea charset="-122" pitchFamily="34" typeface="微软雅黑"/>
              </a:defRPr>
            </a:lvl1pPr>
            <a:lvl2pPr indent="-285750" marL="742950">
              <a:defRPr>
                <a:solidFill>
                  <a:schemeClr val="tx1"/>
                </a:solidFill>
                <a:latin charset="0" panose="020b0502040204020203" pitchFamily="34" typeface="Lao UI"/>
                <a:ea charset="-122" pitchFamily="34" typeface="微软雅黑"/>
              </a:defRPr>
            </a:lvl2pPr>
            <a:lvl3pPr indent="-228600" marL="1143000">
              <a:defRPr>
                <a:solidFill>
                  <a:schemeClr val="tx1"/>
                </a:solidFill>
                <a:latin charset="0" panose="020b0502040204020203" pitchFamily="34" typeface="Lao UI"/>
                <a:ea charset="-122" pitchFamily="34" typeface="微软雅黑"/>
              </a:defRPr>
            </a:lvl3pPr>
            <a:lvl4pPr indent="-228600" marL="1600200">
              <a:defRPr>
                <a:solidFill>
                  <a:schemeClr val="tx1"/>
                </a:solidFill>
                <a:latin charset="0" panose="020b0502040204020203" pitchFamily="34" typeface="Lao UI"/>
                <a:ea charset="-122" pitchFamily="34" typeface="微软雅黑"/>
              </a:defRPr>
            </a:lvl4pPr>
            <a:lvl5pPr indent="-228600" marL="2057400">
              <a:defRPr>
                <a:solidFill>
                  <a:schemeClr val="tx1"/>
                </a:solidFill>
                <a:latin charset="0" panose="020b0502040204020203" pitchFamily="34" typeface="Lao UI"/>
                <a:ea charset="-122" pitchFamily="34" typeface="微软雅黑"/>
              </a:defRPr>
            </a:lvl5pPr>
            <a:lvl6pPr fontAlgn="base" indent="-228600" marL="2514600">
              <a:spcBef>
                <a:spcPct val="0"/>
              </a:spcBef>
              <a:spcAft>
                <a:spcPct val="0"/>
              </a:spcAft>
              <a:defRPr>
                <a:solidFill>
                  <a:schemeClr val="tx1"/>
                </a:solidFill>
                <a:latin charset="0" panose="020b0502040204020203" pitchFamily="34" typeface="Lao UI"/>
                <a:ea charset="-122" pitchFamily="34" typeface="微软雅黑"/>
              </a:defRPr>
            </a:lvl6pPr>
            <a:lvl7pPr fontAlgn="base" indent="-228600" marL="2971800">
              <a:spcBef>
                <a:spcPct val="0"/>
              </a:spcBef>
              <a:spcAft>
                <a:spcPct val="0"/>
              </a:spcAft>
              <a:defRPr>
                <a:solidFill>
                  <a:schemeClr val="tx1"/>
                </a:solidFill>
                <a:latin charset="0" panose="020b0502040204020203" pitchFamily="34" typeface="Lao UI"/>
                <a:ea charset="-122" pitchFamily="34" typeface="微软雅黑"/>
              </a:defRPr>
            </a:lvl7pPr>
            <a:lvl8pPr fontAlgn="base" indent="-228600" marL="3429000">
              <a:spcBef>
                <a:spcPct val="0"/>
              </a:spcBef>
              <a:spcAft>
                <a:spcPct val="0"/>
              </a:spcAft>
              <a:defRPr>
                <a:solidFill>
                  <a:schemeClr val="tx1"/>
                </a:solidFill>
                <a:latin charset="0" panose="020b0502040204020203" pitchFamily="34" typeface="Lao UI"/>
                <a:ea charset="-122" pitchFamily="34" typeface="微软雅黑"/>
              </a:defRPr>
            </a:lvl8pPr>
            <a:lvl9pPr fontAlgn="base" indent="-228600" marL="3886200">
              <a:spcBef>
                <a:spcPct val="0"/>
              </a:spcBef>
              <a:spcAft>
                <a:spcPct val="0"/>
              </a:spcAft>
              <a:defRPr>
                <a:solidFill>
                  <a:schemeClr val="tx1"/>
                </a:solidFill>
                <a:latin charset="0" panose="020b0502040204020203" pitchFamily="34" typeface="Lao UI"/>
                <a:ea charset="-122" pitchFamily="34" typeface="微软雅黑"/>
              </a:defRPr>
            </a:lvl9pPr>
          </a:lstStyle>
          <a:p>
            <a:pPr defTabSz="685754" eaLnBrk="1" fontAlgn="auto" hangingPunct="1">
              <a:spcBef>
                <a:spcPct val="0"/>
              </a:spcBef>
              <a:spcAft>
                <a:spcPct val="0"/>
              </a:spcAft>
              <a:defRPr/>
            </a:pPr>
            <a:r>
              <a:rPr altLang="en-US" b="1" lang="zh-CN" smtClean="0" sz="4600">
                <a:solidFill>
                  <a:schemeClr val="bg1"/>
                </a:solidFill>
                <a:effectLst>
                  <a:outerShdw algn="tl" blurRad="38100" dir="2700000" dist="38100">
                    <a:srgbClr val="000000">
                      <a:alpha val="43137"/>
                    </a:srgbClr>
                  </a:outerShdw>
                </a:effectLst>
                <a:latin typeface="+mn-ea"/>
                <a:ea typeface="+mn-ea"/>
              </a:rPr>
              <a:t>互联网+电子商务</a:t>
            </a:r>
          </a:p>
        </p:txBody>
      </p:sp>
      <p:sp>
        <p:nvSpPr>
          <p:cNvPr id="3" name="文本框 2"/>
          <p:cNvSpPr txBox="1"/>
          <p:nvPr/>
        </p:nvSpPr>
        <p:spPr>
          <a:xfrm>
            <a:off x="4862513" y="935038"/>
            <a:ext cx="3027362" cy="640080"/>
          </a:xfrm>
          <a:prstGeom prst="rect">
            <a:avLst/>
          </a:prstGeom>
          <a:noFill/>
        </p:spPr>
        <p:txBody>
          <a:bodyPr>
            <a:spAutoFit/>
          </a:bodyPr>
          <a:lstStyle/>
          <a:p>
            <a:pPr algn="ctr" defTabSz="685754" eaLnBrk="1" fontAlgn="auto" hangingPunct="1">
              <a:spcBef>
                <a:spcPct val="0"/>
              </a:spcBef>
              <a:spcAft>
                <a:spcPct val="0"/>
              </a:spcAft>
              <a:defRPr/>
            </a:pPr>
            <a:r>
              <a:rPr altLang="zh-CN" lang="en-US" sz="3600">
                <a:solidFill>
                  <a:schemeClr val="bg1"/>
                </a:solidFill>
                <a:effectLst>
                  <a:outerShdw algn="tl" blurRad="38100" dir="2700000" dist="38100">
                    <a:srgbClr val="000000">
                      <a:alpha val="43137"/>
                    </a:srgbClr>
                  </a:outerShdw>
                </a:effectLst>
                <a:latin charset="0" panose="020b0806030902050204" pitchFamily="34" typeface="Impact"/>
              </a:rPr>
              <a:t>NETWORK</a:t>
            </a:r>
          </a:p>
        </p:txBody>
      </p:sp>
      <p:sp>
        <p:nvSpPr>
          <p:cNvPr id="46" name="文本框 45"/>
          <p:cNvSpPr txBox="1">
            <a:spLocks noChangeArrowheads="1"/>
          </p:cNvSpPr>
          <p:nvPr/>
        </p:nvSpPr>
        <p:spPr bwMode="auto">
          <a:xfrm>
            <a:off x="5357813" y="1433513"/>
            <a:ext cx="2051050" cy="2590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zh-CN" lang="en-US" sz="1100">
                <a:solidFill>
                  <a:schemeClr val="bg1"/>
                </a:solidFill>
                <a:latin charset="-122" panose="02010600040101010101" pitchFamily="2" typeface="华文细黑"/>
                <a:ea charset="-122" pitchFamily="2" typeface="华文细黑"/>
              </a:rPr>
              <a:t>Internet e-commerce</a:t>
            </a:r>
          </a:p>
        </p:txBody>
      </p:sp>
      <p:sp>
        <p:nvSpPr>
          <p:cNvPr id="1293" name="KSO_Shape"/>
          <p:cNvSpPr/>
          <p:nvPr/>
        </p:nvSpPr>
        <p:spPr bwMode="auto">
          <a:xfrm>
            <a:off x="7553325" y="1227138"/>
            <a:ext cx="701675" cy="385762"/>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algn="tl" blurRad="50800" dir="2700000" dist="38100" rotWithShape="0">
              <a:prstClr val="black">
                <a:alpha val="40000"/>
              </a:prstClr>
            </a:outerShdw>
          </a:effectLs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grpSp>
        <p:nvGrpSpPr>
          <p:cNvPr id="52" name="组合 51"/>
          <p:cNvGrpSpPr/>
          <p:nvPr/>
        </p:nvGrpSpPr>
        <p:grpSpPr>
          <a:xfrm>
            <a:off x="4784725" y="2649538"/>
            <a:ext cx="647700" cy="259080"/>
            <a:chOff x="4784896" y="2650322"/>
            <a:chExt cx="648000" cy="258756"/>
          </a:xfrm>
        </p:grpSpPr>
        <p:sp>
          <p:nvSpPr>
            <p:cNvPr id="47" name="圆角矩形 46"/>
            <p:cNvSpPr/>
            <p:nvPr/>
          </p:nvSpPr>
          <p:spPr>
            <a:xfrm>
              <a:off x="4784896" y="2655078"/>
              <a:ext cx="64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10313" name="文本框 47"/>
            <p:cNvSpPr txBox="1">
              <a:spLocks noChangeArrowheads="1"/>
            </p:cNvSpPr>
            <p:nvPr/>
          </p:nvSpPr>
          <p:spPr bwMode="auto">
            <a:xfrm>
              <a:off x="4803678" y="2650322"/>
              <a:ext cx="627304"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微网站</a:t>
              </a:r>
            </a:p>
          </p:txBody>
        </p:sp>
      </p:grpSp>
      <p:grpSp>
        <p:nvGrpSpPr>
          <p:cNvPr id="53" name="组合 52"/>
          <p:cNvGrpSpPr/>
          <p:nvPr/>
        </p:nvGrpSpPr>
        <p:grpSpPr>
          <a:xfrm>
            <a:off x="5826125" y="2643188"/>
            <a:ext cx="1058862" cy="259080"/>
            <a:chOff x="5826219" y="2643393"/>
            <a:chExt cx="1059492" cy="258756"/>
          </a:xfrm>
        </p:grpSpPr>
        <p:sp>
          <p:nvSpPr>
            <p:cNvPr id="1294" name="圆角矩形 1293"/>
            <p:cNvSpPr/>
            <p:nvPr/>
          </p:nvSpPr>
          <p:spPr>
            <a:xfrm>
              <a:off x="5826219" y="2648149"/>
              <a:ext cx="1043608"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10311" name="文本框 1294"/>
            <p:cNvSpPr txBox="1">
              <a:spLocks noChangeArrowheads="1"/>
            </p:cNvSpPr>
            <p:nvPr/>
          </p:nvSpPr>
          <p:spPr bwMode="auto">
            <a:xfrm>
              <a:off x="5845003" y="2643393"/>
              <a:ext cx="1040708"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微信电商平台</a:t>
              </a:r>
            </a:p>
          </p:txBody>
        </p:sp>
      </p:grpSp>
      <p:grpSp>
        <p:nvGrpSpPr>
          <p:cNvPr id="1304" name="组合 1303"/>
          <p:cNvGrpSpPr/>
          <p:nvPr/>
        </p:nvGrpSpPr>
        <p:grpSpPr>
          <a:xfrm>
            <a:off x="7245350" y="2636838"/>
            <a:ext cx="827088" cy="259080"/>
            <a:chOff x="7244758" y="2637321"/>
            <a:chExt cx="828000" cy="258757"/>
          </a:xfrm>
        </p:grpSpPr>
        <p:sp>
          <p:nvSpPr>
            <p:cNvPr id="1296" name="圆角矩形 1295"/>
            <p:cNvSpPr/>
            <p:nvPr/>
          </p:nvSpPr>
          <p:spPr>
            <a:xfrm>
              <a:off x="7244758" y="264207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10309" name="文本框 1296"/>
            <p:cNvSpPr txBox="1">
              <a:spLocks noChangeArrowheads="1"/>
            </p:cNvSpPr>
            <p:nvPr/>
          </p:nvSpPr>
          <p:spPr bwMode="auto">
            <a:xfrm>
              <a:off x="7280759" y="2637321"/>
              <a:ext cx="756000"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运营策划</a:t>
              </a:r>
            </a:p>
          </p:txBody>
        </p:sp>
      </p:grpSp>
      <p:grpSp>
        <p:nvGrpSpPr>
          <p:cNvPr id="49" name="组合 48"/>
          <p:cNvGrpSpPr/>
          <p:nvPr/>
        </p:nvGrpSpPr>
        <p:grpSpPr>
          <a:xfrm>
            <a:off x="5830888" y="3763963"/>
            <a:ext cx="1060450" cy="259080"/>
            <a:chOff x="5831509" y="3854414"/>
            <a:chExt cx="1059492" cy="258757"/>
          </a:xfrm>
        </p:grpSpPr>
        <p:sp>
          <p:nvSpPr>
            <p:cNvPr id="1298" name="圆角矩形 1297"/>
            <p:cNvSpPr/>
            <p:nvPr/>
          </p:nvSpPr>
          <p:spPr>
            <a:xfrm>
              <a:off x="5831509" y="3859170"/>
              <a:ext cx="1043631"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10307" name="文本框 1298"/>
            <p:cNvSpPr txBox="1">
              <a:spLocks noChangeArrowheads="1"/>
            </p:cNvSpPr>
            <p:nvPr/>
          </p:nvSpPr>
          <p:spPr bwMode="auto">
            <a:xfrm>
              <a:off x="5850293" y="3854414"/>
              <a:ext cx="1040708"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移动客户端</a:t>
              </a:r>
            </a:p>
          </p:txBody>
        </p:sp>
      </p:grpSp>
      <p:grpSp>
        <p:nvGrpSpPr>
          <p:cNvPr id="51" name="组合 50"/>
          <p:cNvGrpSpPr/>
          <p:nvPr/>
        </p:nvGrpSpPr>
        <p:grpSpPr>
          <a:xfrm>
            <a:off x="5294313" y="3211513"/>
            <a:ext cx="828675" cy="259080"/>
            <a:chOff x="5294697" y="3267110"/>
            <a:chExt cx="828000" cy="258757"/>
          </a:xfrm>
        </p:grpSpPr>
        <p:sp>
          <p:nvSpPr>
            <p:cNvPr id="1300" name="圆角矩形 1299"/>
            <p:cNvSpPr/>
            <p:nvPr/>
          </p:nvSpPr>
          <p:spPr>
            <a:xfrm>
              <a:off x="5294697" y="3271866"/>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10305" name="文本框 1300"/>
            <p:cNvSpPr txBox="1">
              <a:spLocks noChangeArrowheads="1"/>
            </p:cNvSpPr>
            <p:nvPr/>
          </p:nvSpPr>
          <p:spPr bwMode="auto">
            <a:xfrm>
              <a:off x="5330697" y="3267109"/>
              <a:ext cx="756000"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营销推广</a:t>
              </a:r>
            </a:p>
          </p:txBody>
        </p:sp>
      </p:grpSp>
      <p:grpSp>
        <p:nvGrpSpPr>
          <p:cNvPr id="50" name="组合 49"/>
          <p:cNvGrpSpPr/>
          <p:nvPr/>
        </p:nvGrpSpPr>
        <p:grpSpPr>
          <a:xfrm>
            <a:off x="6645275" y="3205163"/>
            <a:ext cx="828675" cy="259080"/>
            <a:chOff x="6645516" y="3260181"/>
            <a:chExt cx="828000" cy="258757"/>
          </a:xfrm>
        </p:grpSpPr>
        <p:sp>
          <p:nvSpPr>
            <p:cNvPr id="1302" name="圆角矩形 1301"/>
            <p:cNvSpPr/>
            <p:nvPr/>
          </p:nvSpPr>
          <p:spPr>
            <a:xfrm>
              <a:off x="6645516" y="326493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10303" name="文本框 1302"/>
            <p:cNvSpPr txBox="1">
              <a:spLocks noChangeArrowheads="1"/>
            </p:cNvSpPr>
            <p:nvPr/>
          </p:nvSpPr>
          <p:spPr bwMode="auto">
            <a:xfrm>
              <a:off x="6681518" y="3260180"/>
              <a:ext cx="756000"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品牌价值</a:t>
              </a:r>
            </a:p>
          </p:txBody>
        </p:sp>
      </p:grpSp>
      <p:grpSp>
        <p:nvGrpSpPr>
          <p:cNvPr id="595" name="Group 13"/>
          <p:cNvGrpSpPr/>
          <p:nvPr/>
        </p:nvGrpSpPr>
        <p:grpSpPr>
          <a:xfrm>
            <a:off x="310620" y="3586503"/>
            <a:ext cx="4082736" cy="1556997"/>
            <a:chOff x="3597275" y="4287838"/>
            <a:chExt cx="4991101" cy="1903412"/>
          </a:xfrm>
          <a:effectLst>
            <a:outerShdw algn="t" blurRad="50800" dir="5400000" dist="38100" rotWithShape="0">
              <a:prstClr val="black">
                <a:alpha val="40000"/>
              </a:prstClr>
            </a:outerShdw>
          </a:effectLst>
        </p:grpSpPr>
        <p:sp>
          <p:nvSpPr>
            <p:cNvPr id="596" name="Freeform 5"/>
            <p:cNvSpPr/>
            <p:nvPr/>
          </p:nvSpPr>
          <p:spPr bwMode="auto">
            <a:xfrm>
              <a:off x="3635375" y="4692650"/>
              <a:ext cx="4897438" cy="1498600"/>
            </a:xfrm>
            <a:custGeom>
              <a:gdLst>
                <a:gd fmla="*/ 0 w 1766" name="T0"/>
                <a:gd fmla="*/ 504 h 539" name="T1"/>
                <a:gd fmla="*/ 0 w 1766" name="T2"/>
                <a:gd fmla="*/ 506 h 539" name="T3"/>
                <a:gd fmla="*/ 0 w 1766" name="T4"/>
                <a:gd fmla="*/ 506 h 539" name="T5"/>
                <a:gd fmla="*/ 0 w 1766" name="T6"/>
                <a:gd fmla="*/ 506 h 539" name="T7"/>
                <a:gd fmla="*/ 110 w 1766" name="T8"/>
                <a:gd fmla="*/ 539 h 539" name="T9"/>
                <a:gd fmla="*/ 1696 w 1766" name="T10"/>
                <a:gd fmla="*/ 538 h 539" name="T11"/>
                <a:gd fmla="*/ 1763 w 1766" name="T12"/>
                <a:gd fmla="*/ 512 h 539" name="T13"/>
                <a:gd fmla="*/ 1766 w 1766" name="T14"/>
                <a:gd fmla="*/ 469 h 539" name="T15"/>
                <a:gd fmla="*/ 1766 w 1766" name="T16"/>
                <a:gd fmla="*/ 469 h 539" name="T17"/>
                <a:gd fmla="*/ 1724 w 1766" name="T18"/>
                <a:gd fmla="*/ 424 h 539" name="T19"/>
                <a:gd fmla="*/ 1271 w 1766" name="T20"/>
                <a:gd fmla="*/ 37 h 539" name="T21"/>
                <a:gd fmla="*/ 1178 w 1766" name="T22"/>
                <a:gd fmla="*/ 0 h 539" name="T23"/>
                <a:gd fmla="*/ 546 w 1766" name="T24"/>
                <a:gd fmla="*/ 0 h 539" name="T25"/>
                <a:gd fmla="*/ 467 w 1766" name="T26"/>
                <a:gd fmla="*/ 30 h 539" name="T27"/>
                <a:gd fmla="*/ 44 w 1766" name="T28"/>
                <a:gd fmla="*/ 422 h 539" name="T29"/>
                <a:gd fmla="*/ 3 w 1766" name="T30"/>
                <a:gd fmla="*/ 465 h 539" name="T31"/>
                <a:gd fmla="*/ 3 w 1766" name="T32"/>
                <a:gd fmla="*/ 465 h 539" name="T33"/>
                <a:gd fmla="*/ 0 w 1766" name="T34"/>
                <a:gd fmla="*/ 504 h 53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539" w="1766">
                  <a:moveTo>
                    <a:pt x="0" y="504"/>
                  </a:moveTo>
                  <a:cubicBezTo>
                    <a:pt x="0" y="504"/>
                    <a:pt x="0" y="505"/>
                    <a:pt x="0" y="506"/>
                  </a:cubicBezTo>
                  <a:cubicBezTo>
                    <a:pt x="0" y="506"/>
                    <a:pt x="0" y="506"/>
                    <a:pt x="0" y="506"/>
                  </a:cubicBezTo>
                  <a:cubicBezTo>
                    <a:pt x="0" y="506"/>
                    <a:pt x="0" y="506"/>
                    <a:pt x="0" y="506"/>
                  </a:cubicBezTo>
                  <a:cubicBezTo>
                    <a:pt x="0" y="526"/>
                    <a:pt x="26" y="539"/>
                    <a:pt x="110" y="539"/>
                  </a:cubicBezTo>
                  <a:cubicBezTo>
                    <a:pt x="1696" y="538"/>
                    <a:pt x="1696" y="538"/>
                    <a:pt x="1696" y="538"/>
                  </a:cubicBezTo>
                  <a:cubicBezTo>
                    <a:pt x="1747" y="538"/>
                    <a:pt x="1764" y="528"/>
                    <a:pt x="1763" y="512"/>
                  </a:cubicBezTo>
                  <a:cubicBezTo>
                    <a:pt x="1766" y="469"/>
                    <a:pt x="1766" y="469"/>
                    <a:pt x="1766" y="469"/>
                  </a:cubicBezTo>
                  <a:cubicBezTo>
                    <a:pt x="1766" y="469"/>
                    <a:pt x="1766" y="469"/>
                    <a:pt x="1766" y="469"/>
                  </a:cubicBezTo>
                  <a:cubicBezTo>
                    <a:pt x="1763" y="457"/>
                    <a:pt x="1739" y="442"/>
                    <a:pt x="1724" y="424"/>
                  </a:cubicBezTo>
                  <a:cubicBezTo>
                    <a:pt x="1271" y="37"/>
                    <a:pt x="1271" y="37"/>
                    <a:pt x="1271" y="37"/>
                  </a:cubicBezTo>
                  <a:cubicBezTo>
                    <a:pt x="1249" y="18"/>
                    <a:pt x="1235" y="0"/>
                    <a:pt x="1178" y="0"/>
                  </a:cubicBezTo>
                  <a:cubicBezTo>
                    <a:pt x="546" y="0"/>
                    <a:pt x="546" y="0"/>
                    <a:pt x="546" y="0"/>
                  </a:cubicBezTo>
                  <a:cubicBezTo>
                    <a:pt x="501" y="0"/>
                    <a:pt x="485" y="8"/>
                    <a:pt x="467" y="30"/>
                  </a:cubicBezTo>
                  <a:cubicBezTo>
                    <a:pt x="44" y="422"/>
                    <a:pt x="44" y="422"/>
                    <a:pt x="44" y="422"/>
                  </a:cubicBezTo>
                  <a:cubicBezTo>
                    <a:pt x="33" y="433"/>
                    <a:pt x="10" y="452"/>
                    <a:pt x="3" y="465"/>
                  </a:cubicBezTo>
                  <a:cubicBezTo>
                    <a:pt x="3" y="465"/>
                    <a:pt x="3" y="465"/>
                    <a:pt x="3" y="465"/>
                  </a:cubicBezTo>
                  <a:lnTo>
                    <a:pt x="0" y="504"/>
                  </a:lnTo>
                  <a:close/>
                </a:path>
              </a:pathLst>
            </a:custGeom>
            <a:solidFill>
              <a:srgbClr val="00B0F0"/>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7" name="Freeform 6"/>
            <p:cNvSpPr/>
            <p:nvPr/>
          </p:nvSpPr>
          <p:spPr bwMode="auto">
            <a:xfrm>
              <a:off x="3597275" y="4287838"/>
              <a:ext cx="4991101" cy="1792287"/>
            </a:xfrm>
            <a:custGeom>
              <a:gdLst>
                <a:gd fmla="*/ 1202 w 1800" name="T0"/>
                <a:gd fmla="*/ 0 h 645" name="T1"/>
                <a:gd fmla="*/ 570 w 1800" name="T2"/>
                <a:gd fmla="*/ 0 h 645" name="T3"/>
                <a:gd fmla="*/ 491 w 1800" name="T4"/>
                <a:gd fmla="*/ 30 h 645" name="T5"/>
                <a:gd fmla="*/ 34 w 1800" name="T6"/>
                <a:gd fmla="*/ 578 h 645" name="T7"/>
                <a:gd fmla="*/ 126 w 1800" name="T8"/>
                <a:gd fmla="*/ 645 h 645" name="T9"/>
                <a:gd fmla="*/ 1712 w 1800" name="T10"/>
                <a:gd fmla="*/ 644 h 645" name="T11"/>
                <a:gd fmla="*/ 1757 w 1800" name="T12"/>
                <a:gd fmla="*/ 577 h 645" name="T13"/>
                <a:gd fmla="*/ 1295 w 1800" name="T14"/>
                <a:gd fmla="*/ 37 h 645" name="T15"/>
                <a:gd fmla="*/ 1202 w 1800" name="T16"/>
                <a:gd fmla="*/ 0 h 6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5" w="1800">
                  <a:moveTo>
                    <a:pt x="1202" y="0"/>
                  </a:moveTo>
                  <a:cubicBezTo>
                    <a:pt x="570" y="0"/>
                    <a:pt x="570" y="0"/>
                    <a:pt x="570" y="0"/>
                  </a:cubicBezTo>
                  <a:cubicBezTo>
                    <a:pt x="525" y="0"/>
                    <a:pt x="509" y="8"/>
                    <a:pt x="491" y="30"/>
                  </a:cubicBezTo>
                  <a:cubicBezTo>
                    <a:pt x="34" y="578"/>
                    <a:pt x="34" y="578"/>
                    <a:pt x="34" y="578"/>
                  </a:cubicBezTo>
                  <a:cubicBezTo>
                    <a:pt x="4" y="614"/>
                    <a:pt x="0" y="645"/>
                    <a:pt x="126" y="645"/>
                  </a:cubicBezTo>
                  <a:cubicBezTo>
                    <a:pt x="1712" y="644"/>
                    <a:pt x="1712" y="644"/>
                    <a:pt x="1712" y="644"/>
                  </a:cubicBezTo>
                  <a:cubicBezTo>
                    <a:pt x="1800" y="644"/>
                    <a:pt x="1788" y="613"/>
                    <a:pt x="1757" y="577"/>
                  </a:cubicBezTo>
                  <a:cubicBezTo>
                    <a:pt x="1295" y="37"/>
                    <a:pt x="1295" y="37"/>
                    <a:pt x="1295" y="37"/>
                  </a:cubicBezTo>
                  <a:cubicBezTo>
                    <a:pt x="1276" y="15"/>
                    <a:pt x="1259" y="0"/>
                    <a:pt x="1202" y="0"/>
                  </a:cubicBezTo>
                  <a:close/>
                </a:path>
              </a:pathLst>
            </a:custGeom>
            <a:solidFill>
              <a:schemeClr val="tx1">
                <a:lumMod val="50000"/>
                <a:lumOff val="50000"/>
              </a:schemeClr>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8" name="Freeform 7"/>
            <p:cNvSpPr/>
            <p:nvPr/>
          </p:nvSpPr>
          <p:spPr bwMode="auto">
            <a:xfrm>
              <a:off x="3910013" y="4381500"/>
              <a:ext cx="4352925" cy="1535112"/>
            </a:xfrm>
            <a:custGeom>
              <a:gdLst>
                <a:gd fmla="*/ 0 w 2742" name="T0"/>
                <a:gd fmla="*/ 967 h 967" name="T1"/>
                <a:gd fmla="*/ 2742 w 2742" name="T2"/>
                <a:gd fmla="*/ 963 h 967" name="T3"/>
                <a:gd fmla="*/ 1998 w 2742" name="T4"/>
                <a:gd fmla="*/ 0 h 967" name="T5"/>
                <a:gd fmla="*/ 728 w 2742" name="T6"/>
                <a:gd fmla="*/ 2 h 967" name="T7"/>
                <a:gd fmla="*/ 0 w 2742" name="T8"/>
                <a:gd fmla="*/ 967 h 967" name="T9"/>
              </a:gdLst>
              <a:cxnLst>
                <a:cxn ang="0">
                  <a:pos x="T0" y="T1"/>
                </a:cxn>
                <a:cxn ang="0">
                  <a:pos x="T2" y="T3"/>
                </a:cxn>
                <a:cxn ang="0">
                  <a:pos x="T4" y="T5"/>
                </a:cxn>
                <a:cxn ang="0">
                  <a:pos x="T6" y="T7"/>
                </a:cxn>
                <a:cxn ang="0">
                  <a:pos x="T8" y="T9"/>
                </a:cxn>
              </a:cxnLst>
              <a:rect b="b" l="0" r="r" t="0"/>
              <a:pathLst>
                <a:path h="966" w="2742">
                  <a:moveTo>
                    <a:pt x="0" y="967"/>
                  </a:moveTo>
                  <a:lnTo>
                    <a:pt x="2742" y="963"/>
                  </a:lnTo>
                  <a:lnTo>
                    <a:pt x="1998" y="0"/>
                  </a:lnTo>
                  <a:lnTo>
                    <a:pt x="728" y="2"/>
                  </a:lnTo>
                  <a:lnTo>
                    <a:pt x="0" y="967"/>
                  </a:lnTo>
                  <a:close/>
                </a:path>
              </a:pathLst>
            </a:custGeom>
            <a:solidFill>
              <a:srgbClr val="00B0F0"/>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9" name="Freeform 8"/>
            <p:cNvSpPr/>
            <p:nvPr/>
          </p:nvSpPr>
          <p:spPr bwMode="auto">
            <a:xfrm>
              <a:off x="5684838" y="4321175"/>
              <a:ext cx="757238" cy="26987"/>
            </a:xfrm>
            <a:custGeom>
              <a:gdLst>
                <a:gd fmla="*/ 259 w 273" name="T0"/>
                <a:gd fmla="*/ 0 h 10" name="T1"/>
                <a:gd fmla="*/ 136 w 273" name="T2"/>
                <a:gd fmla="*/ 1 h 10" name="T3"/>
                <a:gd fmla="*/ 14 w 273" name="T4"/>
                <a:gd fmla="*/ 1 h 10" name="T5"/>
                <a:gd fmla="*/ 0 w 273" name="T6"/>
                <a:gd fmla="*/ 6 h 10" name="T7"/>
                <a:gd fmla="*/ 0 w 273" name="T8"/>
                <a:gd fmla="*/ 6 h 10" name="T9"/>
                <a:gd fmla="*/ 11 w 273" name="T10"/>
                <a:gd fmla="*/ 10 h 10" name="T11"/>
                <a:gd fmla="*/ 136 w 273" name="T12"/>
                <a:gd fmla="*/ 10 h 10" name="T13"/>
                <a:gd fmla="*/ 261 w 273" name="T14"/>
                <a:gd fmla="*/ 10 h 10" name="T15"/>
                <a:gd fmla="*/ 272 w 273" name="T16"/>
                <a:gd fmla="*/ 5 h 10" name="T17"/>
                <a:gd fmla="*/ 272 w 273" name="T18"/>
                <a:gd fmla="*/ 5 h 10" name="T19"/>
                <a:gd fmla="*/ 259 w 273" name="T20"/>
                <a:gd fmla="*/ 0 h 1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 w="273">
                  <a:moveTo>
                    <a:pt x="259" y="0"/>
                  </a:moveTo>
                  <a:cubicBezTo>
                    <a:pt x="218" y="0"/>
                    <a:pt x="177" y="1"/>
                    <a:pt x="136" y="1"/>
                  </a:cubicBezTo>
                  <a:cubicBezTo>
                    <a:pt x="95" y="1"/>
                    <a:pt x="54" y="1"/>
                    <a:pt x="14" y="1"/>
                  </a:cubicBezTo>
                  <a:cubicBezTo>
                    <a:pt x="7" y="1"/>
                    <a:pt x="1" y="3"/>
                    <a:pt x="0" y="6"/>
                  </a:cubicBezTo>
                  <a:cubicBezTo>
                    <a:pt x="0" y="6"/>
                    <a:pt x="0" y="6"/>
                    <a:pt x="0" y="6"/>
                  </a:cubicBezTo>
                  <a:cubicBezTo>
                    <a:pt x="0" y="8"/>
                    <a:pt x="4" y="10"/>
                    <a:pt x="11" y="10"/>
                  </a:cubicBezTo>
                  <a:cubicBezTo>
                    <a:pt x="53" y="10"/>
                    <a:pt x="95" y="10"/>
                    <a:pt x="136" y="10"/>
                  </a:cubicBezTo>
                  <a:cubicBezTo>
                    <a:pt x="178" y="10"/>
                    <a:pt x="219" y="10"/>
                    <a:pt x="261" y="10"/>
                  </a:cubicBezTo>
                  <a:cubicBezTo>
                    <a:pt x="268" y="10"/>
                    <a:pt x="273" y="8"/>
                    <a:pt x="272" y="5"/>
                  </a:cubicBezTo>
                  <a:cubicBezTo>
                    <a:pt x="272" y="5"/>
                    <a:pt x="272" y="5"/>
                    <a:pt x="272" y="5"/>
                  </a:cubicBezTo>
                  <a:cubicBezTo>
                    <a:pt x="272" y="3"/>
                    <a:pt x="265" y="0"/>
                    <a:pt x="259"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0" name="Freeform 9"/>
            <p:cNvSpPr>
              <a:spLocks noEditPoints="1"/>
            </p:cNvSpPr>
            <p:nvPr/>
          </p:nvSpPr>
          <p:spPr bwMode="auto">
            <a:xfrm>
              <a:off x="5830888" y="5949950"/>
              <a:ext cx="504825" cy="92075"/>
            </a:xfrm>
            <a:custGeom>
              <a:gdLst>
                <a:gd fmla="*/ 91 w 182" name="T0"/>
                <a:gd fmla="*/ 6 h 33" name="T1"/>
                <a:gd fmla="*/ 119 w 182" name="T2"/>
                <a:gd fmla="*/ 17 h 33" name="T3"/>
                <a:gd fmla="*/ 119 w 182" name="T4"/>
                <a:gd fmla="*/ 29 h 33" name="T5"/>
                <a:gd fmla="*/ 99 w 182" name="T6"/>
                <a:gd fmla="*/ 29 h 33" name="T7"/>
                <a:gd fmla="*/ 99 w 182" name="T8"/>
                <a:gd fmla="*/ 24 h 33" name="T9"/>
                <a:gd fmla="*/ 90 w 182" name="T10"/>
                <a:gd fmla="*/ 21 h 33" name="T11"/>
                <a:gd fmla="*/ 90 w 182" name="T12"/>
                <a:gd fmla="*/ 21 h 33" name="T13"/>
                <a:gd fmla="*/ 90 w 182" name="T14"/>
                <a:gd fmla="*/ 33 h 33" name="T15"/>
                <a:gd fmla="*/ 91 w 182" name="T16"/>
                <a:gd fmla="*/ 33 h 33" name="T17"/>
                <a:gd fmla="*/ 181 w 182" name="T18"/>
                <a:gd fmla="*/ 16 h 33" name="T19"/>
                <a:gd fmla="*/ 90 w 182" name="T20"/>
                <a:gd fmla="*/ 0 h 33" name="T21"/>
                <a:gd fmla="*/ 90 w 182" name="T22"/>
                <a:gd fmla="*/ 2 h 33" name="T23"/>
                <a:gd fmla="*/ 92 w 182" name="T24"/>
                <a:gd fmla="*/ 2 h 33" name="T25"/>
                <a:gd fmla="*/ 130 w 182" name="T26"/>
                <a:gd fmla="*/ 17 h 33" name="T27"/>
                <a:gd fmla="*/ 126 w 182" name="T28"/>
                <a:gd fmla="*/ 18 h 33" name="T29"/>
                <a:gd fmla="*/ 91 w 182" name="T30"/>
                <a:gd fmla="*/ 5 h 33" name="T31"/>
                <a:gd fmla="*/ 90 w 182" name="T32"/>
                <a:gd fmla="*/ 5 h 33" name="T33"/>
                <a:gd fmla="*/ 90 w 182" name="T34"/>
                <a:gd fmla="*/ 7 h 33" name="T35"/>
                <a:gd fmla="*/ 91 w 182" name="T36"/>
                <a:gd fmla="*/ 6 h 33" name="T37"/>
                <a:gd fmla="*/ 90 w 182" name="T38"/>
                <a:gd fmla="*/ 21 h 33" name="T39"/>
                <a:gd fmla="*/ 82 w 182" name="T40"/>
                <a:gd fmla="*/ 24 h 33" name="T41"/>
                <a:gd fmla="*/ 81 w 182" name="T42"/>
                <a:gd fmla="*/ 29 h 33" name="T43"/>
                <a:gd fmla="*/ 61 w 182" name="T44"/>
                <a:gd fmla="*/ 29 h 33" name="T45"/>
                <a:gd fmla="*/ 62 w 182" name="T46"/>
                <a:gd fmla="*/ 17 h 33" name="T47"/>
                <a:gd fmla="*/ 90 w 182" name="T48"/>
                <a:gd fmla="*/ 7 h 33" name="T49"/>
                <a:gd fmla="*/ 90 w 182" name="T50"/>
                <a:gd fmla="*/ 5 h 33" name="T51"/>
                <a:gd fmla="*/ 55 w 182" name="T52"/>
                <a:gd fmla="*/ 18 h 33" name="T53"/>
                <a:gd fmla="*/ 51 w 182" name="T54"/>
                <a:gd fmla="*/ 17 h 33" name="T55"/>
                <a:gd fmla="*/ 68 w 182" name="T56"/>
                <a:gd fmla="*/ 10 h 33" name="T57"/>
                <a:gd fmla="*/ 69 w 182" name="T58"/>
                <a:gd fmla="*/ 3 h 33" name="T59"/>
                <a:gd fmla="*/ 77 w 182" name="T60"/>
                <a:gd fmla="*/ 3 h 33" name="T61"/>
                <a:gd fmla="*/ 77 w 182" name="T62"/>
                <a:gd fmla="*/ 7 h 33" name="T63"/>
                <a:gd fmla="*/ 90 w 182" name="T64"/>
                <a:gd fmla="*/ 2 h 33" name="T65"/>
                <a:gd fmla="*/ 90 w 182" name="T66"/>
                <a:gd fmla="*/ 0 h 33" name="T67"/>
                <a:gd fmla="*/ 90 w 182" name="T68"/>
                <a:gd fmla="*/ 0 h 33" name="T69"/>
                <a:gd fmla="*/ 1 w 182" name="T70"/>
                <a:gd fmla="*/ 16 h 33" name="T71"/>
                <a:gd fmla="*/ 90 w 182" name="T72"/>
                <a:gd fmla="*/ 33 h 33" name="T73"/>
                <a:gd fmla="*/ 90 w 182" name="T74"/>
                <a:gd fmla="*/ 21 h 33"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3" w="182">
                  <a:moveTo>
                    <a:pt x="91" y="6"/>
                  </a:moveTo>
                  <a:cubicBezTo>
                    <a:pt x="119" y="17"/>
                    <a:pt x="119" y="17"/>
                    <a:pt x="119" y="17"/>
                  </a:cubicBezTo>
                  <a:cubicBezTo>
                    <a:pt x="119" y="29"/>
                    <a:pt x="119" y="29"/>
                    <a:pt x="119" y="29"/>
                  </a:cubicBezTo>
                  <a:cubicBezTo>
                    <a:pt x="99" y="29"/>
                    <a:pt x="99" y="29"/>
                    <a:pt x="99" y="29"/>
                  </a:cubicBezTo>
                  <a:cubicBezTo>
                    <a:pt x="99" y="24"/>
                    <a:pt x="99" y="24"/>
                    <a:pt x="99" y="24"/>
                  </a:cubicBezTo>
                  <a:cubicBezTo>
                    <a:pt x="99" y="22"/>
                    <a:pt x="95" y="21"/>
                    <a:pt x="90" y="21"/>
                  </a:cubicBezTo>
                  <a:cubicBezTo>
                    <a:pt x="90" y="21"/>
                    <a:pt x="90" y="21"/>
                    <a:pt x="90" y="21"/>
                  </a:cubicBezTo>
                  <a:cubicBezTo>
                    <a:pt x="90" y="33"/>
                    <a:pt x="90" y="33"/>
                    <a:pt x="90" y="33"/>
                  </a:cubicBezTo>
                  <a:cubicBezTo>
                    <a:pt x="91" y="33"/>
                    <a:pt x="91" y="33"/>
                    <a:pt x="91" y="33"/>
                  </a:cubicBezTo>
                  <a:cubicBezTo>
                    <a:pt x="142" y="33"/>
                    <a:pt x="182" y="25"/>
                    <a:pt x="181" y="16"/>
                  </a:cubicBezTo>
                  <a:cubicBezTo>
                    <a:pt x="180" y="7"/>
                    <a:pt x="139" y="0"/>
                    <a:pt x="90" y="0"/>
                  </a:cubicBezTo>
                  <a:cubicBezTo>
                    <a:pt x="90" y="2"/>
                    <a:pt x="90" y="2"/>
                    <a:pt x="90" y="2"/>
                  </a:cubicBezTo>
                  <a:cubicBezTo>
                    <a:pt x="92" y="2"/>
                    <a:pt x="92" y="2"/>
                    <a:pt x="92" y="2"/>
                  </a:cubicBezTo>
                  <a:cubicBezTo>
                    <a:pt x="130" y="17"/>
                    <a:pt x="130" y="17"/>
                    <a:pt x="130" y="17"/>
                  </a:cubicBezTo>
                  <a:cubicBezTo>
                    <a:pt x="126" y="18"/>
                    <a:pt x="126" y="18"/>
                    <a:pt x="126" y="18"/>
                  </a:cubicBezTo>
                  <a:cubicBezTo>
                    <a:pt x="91" y="5"/>
                    <a:pt x="91" y="5"/>
                    <a:pt x="91" y="5"/>
                  </a:cubicBezTo>
                  <a:cubicBezTo>
                    <a:pt x="90" y="5"/>
                    <a:pt x="90" y="5"/>
                    <a:pt x="90" y="5"/>
                  </a:cubicBezTo>
                  <a:cubicBezTo>
                    <a:pt x="90" y="7"/>
                    <a:pt x="90" y="7"/>
                    <a:pt x="90" y="7"/>
                  </a:cubicBezTo>
                  <a:lnTo>
                    <a:pt x="91" y="6"/>
                  </a:lnTo>
                  <a:close/>
                  <a:moveTo>
                    <a:pt x="90" y="21"/>
                  </a:moveTo>
                  <a:cubicBezTo>
                    <a:pt x="86" y="21"/>
                    <a:pt x="82" y="22"/>
                    <a:pt x="82" y="24"/>
                  </a:cubicBezTo>
                  <a:cubicBezTo>
                    <a:pt x="81" y="29"/>
                    <a:pt x="81" y="29"/>
                    <a:pt x="81" y="29"/>
                  </a:cubicBezTo>
                  <a:cubicBezTo>
                    <a:pt x="61" y="29"/>
                    <a:pt x="61" y="29"/>
                    <a:pt x="61" y="29"/>
                  </a:cubicBezTo>
                  <a:cubicBezTo>
                    <a:pt x="62" y="17"/>
                    <a:pt x="62" y="17"/>
                    <a:pt x="62" y="17"/>
                  </a:cubicBezTo>
                  <a:cubicBezTo>
                    <a:pt x="90" y="7"/>
                    <a:pt x="90" y="7"/>
                    <a:pt x="90" y="7"/>
                  </a:cubicBezTo>
                  <a:cubicBezTo>
                    <a:pt x="90" y="5"/>
                    <a:pt x="90" y="5"/>
                    <a:pt x="90" y="5"/>
                  </a:cubicBezTo>
                  <a:cubicBezTo>
                    <a:pt x="55" y="18"/>
                    <a:pt x="55" y="18"/>
                    <a:pt x="55" y="18"/>
                  </a:cubicBezTo>
                  <a:cubicBezTo>
                    <a:pt x="51" y="17"/>
                    <a:pt x="51" y="17"/>
                    <a:pt x="51" y="17"/>
                  </a:cubicBezTo>
                  <a:cubicBezTo>
                    <a:pt x="68" y="10"/>
                    <a:pt x="68" y="10"/>
                    <a:pt x="68" y="10"/>
                  </a:cubicBezTo>
                  <a:cubicBezTo>
                    <a:pt x="69" y="3"/>
                    <a:pt x="69" y="3"/>
                    <a:pt x="69" y="3"/>
                  </a:cubicBezTo>
                  <a:cubicBezTo>
                    <a:pt x="77" y="3"/>
                    <a:pt x="77" y="3"/>
                    <a:pt x="77" y="3"/>
                  </a:cubicBezTo>
                  <a:cubicBezTo>
                    <a:pt x="77" y="7"/>
                    <a:pt x="77" y="7"/>
                    <a:pt x="77" y="7"/>
                  </a:cubicBezTo>
                  <a:cubicBezTo>
                    <a:pt x="90" y="2"/>
                    <a:pt x="90" y="2"/>
                    <a:pt x="90" y="2"/>
                  </a:cubicBezTo>
                  <a:cubicBezTo>
                    <a:pt x="90" y="0"/>
                    <a:pt x="90" y="0"/>
                    <a:pt x="90" y="0"/>
                  </a:cubicBezTo>
                  <a:cubicBezTo>
                    <a:pt x="90" y="0"/>
                    <a:pt x="90" y="0"/>
                    <a:pt x="90" y="0"/>
                  </a:cubicBezTo>
                  <a:cubicBezTo>
                    <a:pt x="41" y="0"/>
                    <a:pt x="1" y="7"/>
                    <a:pt x="1" y="16"/>
                  </a:cubicBezTo>
                  <a:cubicBezTo>
                    <a:pt x="0" y="25"/>
                    <a:pt x="40" y="33"/>
                    <a:pt x="90" y="33"/>
                  </a:cubicBezTo>
                  <a:lnTo>
                    <a:pt x="90" y="21"/>
                  </a:lnTo>
                  <a:close/>
                </a:path>
              </a:pathLst>
            </a:custGeom>
            <a:solidFill>
              <a:srgbClr val="00B0F0"/>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6" name="组合 5"/>
          <p:cNvGrpSpPr/>
          <p:nvPr/>
        </p:nvGrpSpPr>
        <p:grpSpPr>
          <a:xfrm>
            <a:off x="-457200" y="-962025"/>
            <a:ext cx="5880100" cy="5326063"/>
            <a:chOff x="-456870" y="-961772"/>
            <a:chExt cx="5879001" cy="5326299"/>
          </a:xfrm>
        </p:grpSpPr>
        <p:pic>
          <p:nvPicPr>
            <p:cNvPr id="10255" name="Red Hot Chili Peppers-Snow(Hey Oh)">
              <a:hlinkClick action="ppaction://media"/>
            </p:cNvPr>
            <p:cNvPicPr>
              <a:picLocks noChangeAspect="1"/>
            </p:cNvPicPr>
            <p:nvPr/>
          </p:nvPicPr>
          <p:blipFill>
            <a:blip r:embed="rId3">
              <a:extLst>
                <a:ext uri="{28A0092B-C50C-407E-A947-70E740481C1C}">
                  <a14:useLocalDpi val="0"/>
                </a:ext>
              </a:extLst>
            </a:blip>
            <a:stretch>
              <a:fillRect/>
            </a:stretch>
          </p:blipFill>
          <p:spPr bwMode="auto">
            <a:xfrm>
              <a:off x="4812531" y="-961772"/>
              <a:ext cx="609600" cy="6096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pic>
        <p:sp>
          <p:nvSpPr>
            <p:cNvPr id="602" name="Freeform 18"/>
            <p:cNvSpPr>
              <a:spLocks noEditPoints="1"/>
            </p:cNvSpPr>
            <p:nvPr/>
          </p:nvSpPr>
          <p:spPr bwMode="auto">
            <a:xfrm>
              <a:off x="3047675" y="2213369"/>
              <a:ext cx="303156" cy="288938"/>
            </a:xfrm>
            <a:custGeom>
              <a:gdLst>
                <a:gd fmla="*/ 145 w 164" name="T0"/>
                <a:gd fmla="*/ 34 h 156" name="T1"/>
                <a:gd fmla="*/ 147 w 164" name="T2"/>
                <a:gd fmla="*/ 100 h 156" name="T3"/>
                <a:gd fmla="*/ 144 w 164" name="T4"/>
                <a:gd fmla="*/ 103 h 156" name="T5"/>
                <a:gd fmla="*/ 135 w 164" name="T6"/>
                <a:gd fmla="*/ 101 h 156" name="T7"/>
                <a:gd fmla="*/ 117 w 164" name="T8"/>
                <a:gd fmla="*/ 108 h 156" name="T9"/>
                <a:gd fmla="*/ 117 w 164" name="T10"/>
                <a:gd fmla="*/ 143 h 156" name="T11"/>
                <a:gd fmla="*/ 135 w 164" name="T12"/>
                <a:gd fmla="*/ 151 h 156" name="T13"/>
                <a:gd fmla="*/ 160 w 164" name="T14"/>
                <a:gd fmla="*/ 126 h 156" name="T15"/>
                <a:gd fmla="*/ 160 w 164" name="T16"/>
                <a:gd fmla="*/ 37 h 156" name="T17"/>
                <a:gd fmla="*/ 145 w 164" name="T18"/>
                <a:gd fmla="*/ 5 h 156" name="T19"/>
                <a:gd fmla="*/ 82 w 164" name="T20"/>
                <a:gd fmla="*/ 0 h 156" name="T21"/>
                <a:gd fmla="*/ 162 w 164" name="T22"/>
                <a:gd fmla="*/ 0 h 156" name="T23"/>
                <a:gd fmla="*/ 164 w 164" name="T24"/>
                <a:gd fmla="*/ 37 h 156" name="T25"/>
                <a:gd fmla="*/ 164 w 164" name="T26"/>
                <a:gd fmla="*/ 126 h 156" name="T27"/>
                <a:gd fmla="*/ 156 w 164" name="T28"/>
                <a:gd fmla="*/ 147 h 156" name="T29"/>
                <a:gd fmla="*/ 114 w 164" name="T30"/>
                <a:gd fmla="*/ 147 h 156" name="T31"/>
                <a:gd fmla="*/ 105 w 164" name="T32"/>
                <a:gd fmla="*/ 126 h 156" name="T33"/>
                <a:gd fmla="*/ 114 w 164" name="T34"/>
                <a:gd fmla="*/ 105 h 156" name="T35"/>
                <a:gd fmla="*/ 114 w 164" name="T36"/>
                <a:gd fmla="*/ 105 h 156" name="T37"/>
                <a:gd fmla="*/ 140 w 164" name="T38"/>
                <a:gd fmla="*/ 97 h 156" name="T39"/>
                <a:gd fmla="*/ 142 w 164" name="T40"/>
                <a:gd fmla="*/ 39 h 156" name="T41"/>
                <a:gd fmla="*/ 82 w 164" name="T42"/>
                <a:gd fmla="*/ 34 h 156" name="T43"/>
                <a:gd fmla="*/ 47 w 164" name="T44"/>
                <a:gd fmla="*/ 144 h 156" name="T45"/>
                <a:gd fmla="*/ 54 w 164" name="T46"/>
                <a:gd fmla="*/ 126 h 156" name="T47"/>
                <a:gd fmla="*/ 54 w 164" name="T48"/>
                <a:gd fmla="*/ 37 h 156" name="T49"/>
                <a:gd fmla="*/ 82 w 164" name="T50"/>
                <a:gd fmla="*/ 34 h 156" name="T51"/>
                <a:gd fmla="*/ 59 w 164" name="T52"/>
                <a:gd fmla="*/ 39 h 156" name="T53"/>
                <a:gd fmla="*/ 59 w 164" name="T54"/>
                <a:gd fmla="*/ 126 h 156" name="T55"/>
                <a:gd fmla="*/ 50 w 164" name="T56"/>
                <a:gd fmla="*/ 147 h 156" name="T57"/>
                <a:gd fmla="*/ 29 w 164" name="T58"/>
                <a:gd fmla="*/ 156 h 156" name="T59"/>
                <a:gd fmla="*/ 0 w 164" name="T60"/>
                <a:gd fmla="*/ 126 h 156" name="T61"/>
                <a:gd fmla="*/ 29 w 164" name="T62"/>
                <a:gd fmla="*/ 96 h 156" name="T63"/>
                <a:gd fmla="*/ 37 w 164" name="T64"/>
                <a:gd fmla="*/ 97 h 156" name="T65"/>
                <a:gd fmla="*/ 37 w 164" name="T66"/>
                <a:gd fmla="*/ 2 h 156" name="T67"/>
                <a:gd fmla="*/ 57 w 164" name="T68"/>
                <a:gd fmla="*/ 0 h 156" name="T69"/>
                <a:gd fmla="*/ 82 w 164" name="T70"/>
                <a:gd fmla="*/ 5 h 156" name="T71"/>
                <a:gd fmla="*/ 42 w 164" name="T72"/>
                <a:gd fmla="*/ 5 h 156" name="T73"/>
                <a:gd fmla="*/ 42 w 164" name="T74"/>
                <a:gd fmla="*/ 100 h 156" name="T75"/>
                <a:gd fmla="*/ 39 w 164" name="T76"/>
                <a:gd fmla="*/ 103 h 156" name="T77"/>
                <a:gd fmla="*/ 29 w 164" name="T78"/>
                <a:gd fmla="*/ 101 h 156" name="T79"/>
                <a:gd fmla="*/ 4 w 164" name="T80"/>
                <a:gd fmla="*/ 126 h 156" name="T81"/>
                <a:gd fmla="*/ 29 w 164" name="T82"/>
                <a:gd fmla="*/ 151 h 156"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56" w="164">
                  <a:moveTo>
                    <a:pt x="82" y="34"/>
                  </a:moveTo>
                  <a:cubicBezTo>
                    <a:pt x="145" y="34"/>
                    <a:pt x="145" y="34"/>
                    <a:pt x="145" y="34"/>
                  </a:cubicBezTo>
                  <a:cubicBezTo>
                    <a:pt x="146" y="34"/>
                    <a:pt x="147" y="36"/>
                    <a:pt x="147" y="37"/>
                  </a:cubicBezTo>
                  <a:cubicBezTo>
                    <a:pt x="147" y="100"/>
                    <a:pt x="147" y="100"/>
                    <a:pt x="147" y="100"/>
                  </a:cubicBezTo>
                  <a:cubicBezTo>
                    <a:pt x="147" y="102"/>
                    <a:pt x="146" y="103"/>
                    <a:pt x="145" y="103"/>
                  </a:cubicBezTo>
                  <a:cubicBezTo>
                    <a:pt x="144" y="103"/>
                    <a:pt x="144" y="103"/>
                    <a:pt x="144" y="103"/>
                  </a:cubicBezTo>
                  <a:cubicBezTo>
                    <a:pt x="142" y="102"/>
                    <a:pt x="141" y="102"/>
                    <a:pt x="139" y="101"/>
                  </a:cubicBezTo>
                  <a:cubicBezTo>
                    <a:pt x="138" y="101"/>
                    <a:pt x="136" y="101"/>
                    <a:pt x="135" y="101"/>
                  </a:cubicBezTo>
                  <a:cubicBezTo>
                    <a:pt x="128" y="101"/>
                    <a:pt x="121" y="104"/>
                    <a:pt x="117" y="108"/>
                  </a:cubicBezTo>
                  <a:cubicBezTo>
                    <a:pt x="117" y="108"/>
                    <a:pt x="117" y="108"/>
                    <a:pt x="117" y="108"/>
                  </a:cubicBezTo>
                  <a:cubicBezTo>
                    <a:pt x="112" y="113"/>
                    <a:pt x="110" y="119"/>
                    <a:pt x="110" y="126"/>
                  </a:cubicBezTo>
                  <a:cubicBezTo>
                    <a:pt x="110" y="133"/>
                    <a:pt x="112" y="139"/>
                    <a:pt x="117" y="143"/>
                  </a:cubicBezTo>
                  <a:cubicBezTo>
                    <a:pt x="117" y="144"/>
                    <a:pt x="117" y="144"/>
                    <a:pt x="117" y="144"/>
                  </a:cubicBezTo>
                  <a:cubicBezTo>
                    <a:pt x="122" y="148"/>
                    <a:pt x="128" y="151"/>
                    <a:pt x="135" y="151"/>
                  </a:cubicBezTo>
                  <a:cubicBezTo>
                    <a:pt x="142" y="151"/>
                    <a:pt x="148" y="148"/>
                    <a:pt x="152" y="143"/>
                  </a:cubicBezTo>
                  <a:cubicBezTo>
                    <a:pt x="157" y="139"/>
                    <a:pt x="160" y="133"/>
                    <a:pt x="160" y="126"/>
                  </a:cubicBezTo>
                  <a:cubicBezTo>
                    <a:pt x="160" y="126"/>
                    <a:pt x="160" y="126"/>
                    <a:pt x="160" y="126"/>
                  </a:cubicBezTo>
                  <a:cubicBezTo>
                    <a:pt x="160" y="37"/>
                    <a:pt x="160" y="37"/>
                    <a:pt x="160" y="37"/>
                  </a:cubicBezTo>
                  <a:cubicBezTo>
                    <a:pt x="160" y="5"/>
                    <a:pt x="160" y="5"/>
                    <a:pt x="160" y="5"/>
                  </a:cubicBezTo>
                  <a:cubicBezTo>
                    <a:pt x="145" y="5"/>
                    <a:pt x="145" y="5"/>
                    <a:pt x="145" y="5"/>
                  </a:cubicBezTo>
                  <a:cubicBezTo>
                    <a:pt x="82" y="5"/>
                    <a:pt x="82" y="5"/>
                    <a:pt x="82" y="5"/>
                  </a:cubicBezTo>
                  <a:cubicBezTo>
                    <a:pt x="82" y="0"/>
                    <a:pt x="82" y="0"/>
                    <a:pt x="82" y="0"/>
                  </a:cubicBezTo>
                  <a:cubicBezTo>
                    <a:pt x="145" y="0"/>
                    <a:pt x="145" y="0"/>
                    <a:pt x="145" y="0"/>
                  </a:cubicBezTo>
                  <a:cubicBezTo>
                    <a:pt x="162" y="0"/>
                    <a:pt x="162" y="0"/>
                    <a:pt x="162" y="0"/>
                  </a:cubicBezTo>
                  <a:cubicBezTo>
                    <a:pt x="163" y="0"/>
                    <a:pt x="164" y="1"/>
                    <a:pt x="164" y="2"/>
                  </a:cubicBezTo>
                  <a:cubicBezTo>
                    <a:pt x="164" y="37"/>
                    <a:pt x="164" y="37"/>
                    <a:pt x="164" y="37"/>
                  </a:cubicBezTo>
                  <a:cubicBezTo>
                    <a:pt x="164" y="126"/>
                    <a:pt x="164" y="126"/>
                    <a:pt x="164" y="126"/>
                  </a:cubicBezTo>
                  <a:cubicBezTo>
                    <a:pt x="164" y="126"/>
                    <a:pt x="164" y="126"/>
                    <a:pt x="164" y="126"/>
                  </a:cubicBezTo>
                  <a:cubicBezTo>
                    <a:pt x="164" y="126"/>
                    <a:pt x="164" y="126"/>
                    <a:pt x="164" y="126"/>
                  </a:cubicBezTo>
                  <a:cubicBezTo>
                    <a:pt x="164" y="134"/>
                    <a:pt x="161" y="141"/>
                    <a:pt x="156" y="147"/>
                  </a:cubicBezTo>
                  <a:cubicBezTo>
                    <a:pt x="150" y="152"/>
                    <a:pt x="143" y="156"/>
                    <a:pt x="135" y="156"/>
                  </a:cubicBezTo>
                  <a:cubicBezTo>
                    <a:pt x="126" y="156"/>
                    <a:pt x="119" y="152"/>
                    <a:pt x="114" y="147"/>
                  </a:cubicBezTo>
                  <a:cubicBezTo>
                    <a:pt x="114" y="147"/>
                    <a:pt x="114" y="147"/>
                    <a:pt x="114" y="147"/>
                  </a:cubicBezTo>
                  <a:cubicBezTo>
                    <a:pt x="108" y="141"/>
                    <a:pt x="105" y="134"/>
                    <a:pt x="105" y="126"/>
                  </a:cubicBezTo>
                  <a:cubicBezTo>
                    <a:pt x="105" y="118"/>
                    <a:pt x="108" y="110"/>
                    <a:pt x="114" y="105"/>
                  </a:cubicBezTo>
                  <a:cubicBezTo>
                    <a:pt x="114" y="105"/>
                    <a:pt x="114" y="105"/>
                    <a:pt x="114" y="105"/>
                  </a:cubicBezTo>
                  <a:cubicBezTo>
                    <a:pt x="114" y="105"/>
                    <a:pt x="114" y="105"/>
                    <a:pt x="114" y="105"/>
                  </a:cubicBezTo>
                  <a:cubicBezTo>
                    <a:pt x="114" y="105"/>
                    <a:pt x="114" y="105"/>
                    <a:pt x="114" y="105"/>
                  </a:cubicBezTo>
                  <a:cubicBezTo>
                    <a:pt x="119" y="99"/>
                    <a:pt x="126" y="96"/>
                    <a:pt x="135" y="96"/>
                  </a:cubicBezTo>
                  <a:cubicBezTo>
                    <a:pt x="137" y="96"/>
                    <a:pt x="138" y="96"/>
                    <a:pt x="140" y="97"/>
                  </a:cubicBezTo>
                  <a:cubicBezTo>
                    <a:pt x="141" y="97"/>
                    <a:pt x="142" y="97"/>
                    <a:pt x="142" y="97"/>
                  </a:cubicBezTo>
                  <a:cubicBezTo>
                    <a:pt x="142" y="39"/>
                    <a:pt x="142" y="39"/>
                    <a:pt x="142" y="39"/>
                  </a:cubicBezTo>
                  <a:cubicBezTo>
                    <a:pt x="82" y="39"/>
                    <a:pt x="82" y="39"/>
                    <a:pt x="82" y="39"/>
                  </a:cubicBezTo>
                  <a:lnTo>
                    <a:pt x="82" y="34"/>
                  </a:lnTo>
                  <a:close/>
                  <a:moveTo>
                    <a:pt x="29" y="151"/>
                  </a:moveTo>
                  <a:cubicBezTo>
                    <a:pt x="36" y="151"/>
                    <a:pt x="43" y="148"/>
                    <a:pt x="47" y="144"/>
                  </a:cubicBezTo>
                  <a:cubicBezTo>
                    <a:pt x="47" y="143"/>
                    <a:pt x="47" y="143"/>
                    <a:pt x="47" y="143"/>
                  </a:cubicBezTo>
                  <a:cubicBezTo>
                    <a:pt x="52" y="139"/>
                    <a:pt x="54" y="133"/>
                    <a:pt x="54" y="126"/>
                  </a:cubicBezTo>
                  <a:cubicBezTo>
                    <a:pt x="54" y="126"/>
                    <a:pt x="54" y="126"/>
                    <a:pt x="54" y="126"/>
                  </a:cubicBezTo>
                  <a:cubicBezTo>
                    <a:pt x="54" y="37"/>
                    <a:pt x="54" y="37"/>
                    <a:pt x="54" y="37"/>
                  </a:cubicBezTo>
                  <a:cubicBezTo>
                    <a:pt x="54" y="36"/>
                    <a:pt x="55" y="34"/>
                    <a:pt x="57" y="34"/>
                  </a:cubicBezTo>
                  <a:cubicBezTo>
                    <a:pt x="82" y="34"/>
                    <a:pt x="82" y="34"/>
                    <a:pt x="82" y="34"/>
                  </a:cubicBezTo>
                  <a:cubicBezTo>
                    <a:pt x="82" y="39"/>
                    <a:pt x="82" y="39"/>
                    <a:pt x="82" y="39"/>
                  </a:cubicBezTo>
                  <a:cubicBezTo>
                    <a:pt x="59" y="39"/>
                    <a:pt x="59" y="39"/>
                    <a:pt x="59" y="39"/>
                  </a:cubicBezTo>
                  <a:cubicBezTo>
                    <a:pt x="59" y="126"/>
                    <a:pt x="59" y="126"/>
                    <a:pt x="59" y="126"/>
                  </a:cubicBezTo>
                  <a:cubicBezTo>
                    <a:pt x="59" y="126"/>
                    <a:pt x="59" y="126"/>
                    <a:pt x="59" y="126"/>
                  </a:cubicBezTo>
                  <a:cubicBezTo>
                    <a:pt x="59" y="134"/>
                    <a:pt x="56" y="141"/>
                    <a:pt x="50" y="147"/>
                  </a:cubicBezTo>
                  <a:cubicBezTo>
                    <a:pt x="50" y="147"/>
                    <a:pt x="50" y="147"/>
                    <a:pt x="50" y="147"/>
                  </a:cubicBezTo>
                  <a:cubicBezTo>
                    <a:pt x="50" y="147"/>
                    <a:pt x="50" y="147"/>
                    <a:pt x="50" y="147"/>
                  </a:cubicBezTo>
                  <a:cubicBezTo>
                    <a:pt x="45" y="152"/>
                    <a:pt x="38" y="156"/>
                    <a:pt x="29" y="156"/>
                  </a:cubicBezTo>
                  <a:cubicBezTo>
                    <a:pt x="21" y="156"/>
                    <a:pt x="14" y="152"/>
                    <a:pt x="8" y="147"/>
                  </a:cubicBezTo>
                  <a:cubicBezTo>
                    <a:pt x="3" y="141"/>
                    <a:pt x="0" y="134"/>
                    <a:pt x="0" y="126"/>
                  </a:cubicBezTo>
                  <a:cubicBezTo>
                    <a:pt x="0" y="118"/>
                    <a:pt x="3" y="110"/>
                    <a:pt x="8" y="105"/>
                  </a:cubicBezTo>
                  <a:cubicBezTo>
                    <a:pt x="14" y="99"/>
                    <a:pt x="21" y="96"/>
                    <a:pt x="29" y="96"/>
                  </a:cubicBezTo>
                  <a:cubicBezTo>
                    <a:pt x="31" y="96"/>
                    <a:pt x="33" y="96"/>
                    <a:pt x="35" y="97"/>
                  </a:cubicBezTo>
                  <a:cubicBezTo>
                    <a:pt x="36" y="97"/>
                    <a:pt x="36" y="97"/>
                    <a:pt x="37" y="97"/>
                  </a:cubicBezTo>
                  <a:cubicBezTo>
                    <a:pt x="37" y="37"/>
                    <a:pt x="37" y="37"/>
                    <a:pt x="37" y="37"/>
                  </a:cubicBezTo>
                  <a:cubicBezTo>
                    <a:pt x="37" y="2"/>
                    <a:pt x="37" y="2"/>
                    <a:pt x="37" y="2"/>
                  </a:cubicBezTo>
                  <a:cubicBezTo>
                    <a:pt x="37" y="1"/>
                    <a:pt x="38" y="0"/>
                    <a:pt x="40" y="0"/>
                  </a:cubicBezTo>
                  <a:cubicBezTo>
                    <a:pt x="57" y="0"/>
                    <a:pt x="57" y="0"/>
                    <a:pt x="57" y="0"/>
                  </a:cubicBezTo>
                  <a:cubicBezTo>
                    <a:pt x="82" y="0"/>
                    <a:pt x="82" y="0"/>
                    <a:pt x="82" y="0"/>
                  </a:cubicBezTo>
                  <a:cubicBezTo>
                    <a:pt x="82" y="5"/>
                    <a:pt x="82" y="5"/>
                    <a:pt x="82" y="5"/>
                  </a:cubicBezTo>
                  <a:cubicBezTo>
                    <a:pt x="57" y="5"/>
                    <a:pt x="57" y="5"/>
                    <a:pt x="57" y="5"/>
                  </a:cubicBezTo>
                  <a:cubicBezTo>
                    <a:pt x="42" y="5"/>
                    <a:pt x="42" y="5"/>
                    <a:pt x="42" y="5"/>
                  </a:cubicBezTo>
                  <a:cubicBezTo>
                    <a:pt x="42" y="37"/>
                    <a:pt x="42" y="37"/>
                    <a:pt x="42" y="37"/>
                  </a:cubicBezTo>
                  <a:cubicBezTo>
                    <a:pt x="42" y="100"/>
                    <a:pt x="42" y="100"/>
                    <a:pt x="42" y="100"/>
                  </a:cubicBezTo>
                  <a:cubicBezTo>
                    <a:pt x="42" y="102"/>
                    <a:pt x="41" y="103"/>
                    <a:pt x="40" y="103"/>
                  </a:cubicBezTo>
                  <a:cubicBezTo>
                    <a:pt x="39" y="103"/>
                    <a:pt x="39" y="103"/>
                    <a:pt x="39" y="103"/>
                  </a:cubicBezTo>
                  <a:cubicBezTo>
                    <a:pt x="37" y="102"/>
                    <a:pt x="36" y="102"/>
                    <a:pt x="34" y="101"/>
                  </a:cubicBezTo>
                  <a:cubicBezTo>
                    <a:pt x="33" y="101"/>
                    <a:pt x="31" y="101"/>
                    <a:pt x="29" y="101"/>
                  </a:cubicBezTo>
                  <a:cubicBezTo>
                    <a:pt x="23" y="101"/>
                    <a:pt x="16" y="104"/>
                    <a:pt x="12" y="108"/>
                  </a:cubicBezTo>
                  <a:cubicBezTo>
                    <a:pt x="7" y="113"/>
                    <a:pt x="4" y="119"/>
                    <a:pt x="4" y="126"/>
                  </a:cubicBezTo>
                  <a:cubicBezTo>
                    <a:pt x="4" y="133"/>
                    <a:pt x="7" y="139"/>
                    <a:pt x="12" y="143"/>
                  </a:cubicBezTo>
                  <a:cubicBezTo>
                    <a:pt x="16" y="148"/>
                    <a:pt x="23" y="151"/>
                    <a:pt x="29" y="151"/>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3" name="Freeform 20"/>
            <p:cNvSpPr>
              <a:spLocks noEditPoints="1"/>
            </p:cNvSpPr>
            <p:nvPr/>
          </p:nvSpPr>
          <p:spPr bwMode="auto">
            <a:xfrm>
              <a:off x="2204870" y="2410227"/>
              <a:ext cx="199988" cy="209559"/>
            </a:xfrm>
            <a:custGeom>
              <a:gdLst>
                <a:gd fmla="*/ 54 w 108" name="T0"/>
                <a:gd fmla="*/ 108 h 114" name="T1"/>
                <a:gd fmla="*/ 54 w 108" name="T2"/>
                <a:gd fmla="*/ 108 h 114" name="T3"/>
                <a:gd fmla="*/ 100 w 108" name="T4"/>
                <a:gd fmla="*/ 50 h 114" name="T5"/>
                <a:gd fmla="*/ 87 w 108" name="T6"/>
                <a:gd fmla="*/ 50 h 114" name="T7"/>
                <a:gd fmla="*/ 85 w 108" name="T8"/>
                <a:gd fmla="*/ 48 h 114" name="T9"/>
                <a:gd fmla="*/ 85 w 108" name="T10"/>
                <a:gd fmla="*/ 4 h 114" name="T11"/>
                <a:gd fmla="*/ 54 w 108" name="T12"/>
                <a:gd fmla="*/ 4 h 114" name="T13"/>
                <a:gd fmla="*/ 54 w 108" name="T14"/>
                <a:gd fmla="*/ 0 h 114" name="T15"/>
                <a:gd fmla="*/ 87 w 108" name="T16"/>
                <a:gd fmla="*/ 0 h 114" name="T17"/>
                <a:gd fmla="*/ 90 w 108" name="T18"/>
                <a:gd fmla="*/ 2 h 114" name="T19"/>
                <a:gd fmla="*/ 90 w 108" name="T20"/>
                <a:gd fmla="*/ 45 h 114" name="T21"/>
                <a:gd fmla="*/ 105 w 108" name="T22"/>
                <a:gd fmla="*/ 45 h 114" name="T23"/>
                <a:gd fmla="*/ 105 w 108" name="T24"/>
                <a:gd fmla="*/ 45 h 114" name="T25"/>
                <a:gd fmla="*/ 107 w 108" name="T26"/>
                <a:gd fmla="*/ 46 h 114" name="T27"/>
                <a:gd fmla="*/ 107 w 108" name="T28"/>
                <a:gd fmla="*/ 49 h 114" name="T29"/>
                <a:gd fmla="*/ 56 w 108" name="T30"/>
                <a:gd fmla="*/ 113 h 114" name="T31"/>
                <a:gd fmla="*/ 55 w 108" name="T32"/>
                <a:gd fmla="*/ 113 h 114" name="T33"/>
                <a:gd fmla="*/ 54 w 108" name="T34"/>
                <a:gd fmla="*/ 114 h 114" name="T35"/>
                <a:gd fmla="*/ 54 w 108" name="T36"/>
                <a:gd fmla="*/ 108 h 114" name="T37"/>
                <a:gd fmla="*/ 20 w 108" name="T38"/>
                <a:gd fmla="*/ 50 h 114" name="T39"/>
                <a:gd fmla="*/ 8 w 108" name="T40"/>
                <a:gd fmla="*/ 50 h 114" name="T41"/>
                <a:gd fmla="*/ 54 w 108" name="T42"/>
                <a:gd fmla="*/ 108 h 114" name="T43"/>
                <a:gd fmla="*/ 54 w 108" name="T44"/>
                <a:gd fmla="*/ 114 h 114" name="T45"/>
                <a:gd fmla="*/ 52 w 108" name="T46"/>
                <a:gd fmla="*/ 113 h 114" name="T47"/>
                <a:gd fmla="*/ 1 w 108" name="T48"/>
                <a:gd fmla="*/ 50 h 114" name="T49"/>
                <a:gd fmla="*/ 0 w 108" name="T50"/>
                <a:gd fmla="*/ 48 h 114" name="T51"/>
                <a:gd fmla="*/ 3 w 108" name="T52"/>
                <a:gd fmla="*/ 45 h 114" name="T53"/>
                <a:gd fmla="*/ 18 w 108" name="T54"/>
                <a:gd fmla="*/ 45 h 114" name="T55"/>
                <a:gd fmla="*/ 18 w 108" name="T56"/>
                <a:gd fmla="*/ 2 h 114" name="T57"/>
                <a:gd fmla="*/ 20 w 108" name="T58"/>
                <a:gd fmla="*/ 0 h 114" name="T59"/>
                <a:gd fmla="*/ 54 w 108" name="T60"/>
                <a:gd fmla="*/ 0 h 114" name="T61"/>
                <a:gd fmla="*/ 54 w 108" name="T62"/>
                <a:gd fmla="*/ 4 h 114" name="T63"/>
                <a:gd fmla="*/ 23 w 108" name="T64"/>
                <a:gd fmla="*/ 4 h 114" name="T65"/>
                <a:gd fmla="*/ 23 w 108" name="T66"/>
                <a:gd fmla="*/ 48 h 114" name="T67"/>
                <a:gd fmla="*/ 20 w 108" name="T68"/>
                <a:gd fmla="*/ 50 h 11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14" w="108">
                  <a:moveTo>
                    <a:pt x="54" y="108"/>
                  </a:moveTo>
                  <a:cubicBezTo>
                    <a:pt x="54" y="108"/>
                    <a:pt x="54" y="108"/>
                    <a:pt x="54" y="108"/>
                  </a:cubicBezTo>
                  <a:cubicBezTo>
                    <a:pt x="100" y="50"/>
                    <a:pt x="100" y="50"/>
                    <a:pt x="100" y="50"/>
                  </a:cubicBezTo>
                  <a:cubicBezTo>
                    <a:pt x="87" y="50"/>
                    <a:pt x="87" y="50"/>
                    <a:pt x="87" y="50"/>
                  </a:cubicBezTo>
                  <a:cubicBezTo>
                    <a:pt x="86" y="50"/>
                    <a:pt x="85" y="49"/>
                    <a:pt x="85" y="48"/>
                  </a:cubicBezTo>
                  <a:cubicBezTo>
                    <a:pt x="85" y="4"/>
                    <a:pt x="85" y="4"/>
                    <a:pt x="85" y="4"/>
                  </a:cubicBezTo>
                  <a:cubicBezTo>
                    <a:pt x="54" y="4"/>
                    <a:pt x="54" y="4"/>
                    <a:pt x="54" y="4"/>
                  </a:cubicBezTo>
                  <a:cubicBezTo>
                    <a:pt x="54" y="0"/>
                    <a:pt x="54" y="0"/>
                    <a:pt x="54" y="0"/>
                  </a:cubicBezTo>
                  <a:cubicBezTo>
                    <a:pt x="87" y="0"/>
                    <a:pt x="87" y="0"/>
                    <a:pt x="87" y="0"/>
                  </a:cubicBezTo>
                  <a:cubicBezTo>
                    <a:pt x="89" y="0"/>
                    <a:pt x="90" y="1"/>
                    <a:pt x="90" y="2"/>
                  </a:cubicBezTo>
                  <a:cubicBezTo>
                    <a:pt x="90" y="45"/>
                    <a:pt x="90" y="45"/>
                    <a:pt x="90" y="45"/>
                  </a:cubicBezTo>
                  <a:cubicBezTo>
                    <a:pt x="105" y="45"/>
                    <a:pt x="105" y="45"/>
                    <a:pt x="105" y="45"/>
                  </a:cubicBezTo>
                  <a:cubicBezTo>
                    <a:pt x="105" y="45"/>
                    <a:pt x="105" y="45"/>
                    <a:pt x="105" y="45"/>
                  </a:cubicBezTo>
                  <a:cubicBezTo>
                    <a:pt x="106" y="45"/>
                    <a:pt x="106" y="46"/>
                    <a:pt x="107" y="46"/>
                  </a:cubicBezTo>
                  <a:cubicBezTo>
                    <a:pt x="108" y="47"/>
                    <a:pt x="108" y="48"/>
                    <a:pt x="107" y="49"/>
                  </a:cubicBezTo>
                  <a:cubicBezTo>
                    <a:pt x="56" y="113"/>
                    <a:pt x="56" y="113"/>
                    <a:pt x="56" y="113"/>
                  </a:cubicBezTo>
                  <a:cubicBezTo>
                    <a:pt x="56" y="113"/>
                    <a:pt x="55" y="113"/>
                    <a:pt x="55" y="113"/>
                  </a:cubicBezTo>
                  <a:cubicBezTo>
                    <a:pt x="55" y="114"/>
                    <a:pt x="54" y="114"/>
                    <a:pt x="54" y="114"/>
                  </a:cubicBezTo>
                  <a:lnTo>
                    <a:pt x="54" y="108"/>
                  </a:lnTo>
                  <a:close/>
                  <a:moveTo>
                    <a:pt x="20" y="50"/>
                  </a:moveTo>
                  <a:cubicBezTo>
                    <a:pt x="8" y="50"/>
                    <a:pt x="8" y="50"/>
                    <a:pt x="8" y="50"/>
                  </a:cubicBezTo>
                  <a:cubicBezTo>
                    <a:pt x="54" y="108"/>
                    <a:pt x="54" y="108"/>
                    <a:pt x="54" y="108"/>
                  </a:cubicBezTo>
                  <a:cubicBezTo>
                    <a:pt x="54" y="114"/>
                    <a:pt x="54" y="114"/>
                    <a:pt x="54" y="114"/>
                  </a:cubicBezTo>
                  <a:cubicBezTo>
                    <a:pt x="53" y="114"/>
                    <a:pt x="52" y="114"/>
                    <a:pt x="52" y="113"/>
                  </a:cubicBezTo>
                  <a:cubicBezTo>
                    <a:pt x="1" y="50"/>
                    <a:pt x="1" y="50"/>
                    <a:pt x="1" y="50"/>
                  </a:cubicBezTo>
                  <a:cubicBezTo>
                    <a:pt x="0" y="49"/>
                    <a:pt x="0" y="49"/>
                    <a:pt x="0" y="48"/>
                  </a:cubicBezTo>
                  <a:cubicBezTo>
                    <a:pt x="0" y="47"/>
                    <a:pt x="1" y="45"/>
                    <a:pt x="3" y="45"/>
                  </a:cubicBezTo>
                  <a:cubicBezTo>
                    <a:pt x="18" y="45"/>
                    <a:pt x="18" y="45"/>
                    <a:pt x="18" y="45"/>
                  </a:cubicBezTo>
                  <a:cubicBezTo>
                    <a:pt x="18" y="2"/>
                    <a:pt x="18" y="2"/>
                    <a:pt x="18" y="2"/>
                  </a:cubicBezTo>
                  <a:cubicBezTo>
                    <a:pt x="18" y="1"/>
                    <a:pt x="19" y="0"/>
                    <a:pt x="20" y="0"/>
                  </a:cubicBezTo>
                  <a:cubicBezTo>
                    <a:pt x="54" y="0"/>
                    <a:pt x="54" y="0"/>
                    <a:pt x="54" y="0"/>
                  </a:cubicBezTo>
                  <a:cubicBezTo>
                    <a:pt x="54" y="4"/>
                    <a:pt x="54" y="4"/>
                    <a:pt x="54" y="4"/>
                  </a:cubicBezTo>
                  <a:cubicBezTo>
                    <a:pt x="23" y="4"/>
                    <a:pt x="23" y="4"/>
                    <a:pt x="23" y="4"/>
                  </a:cubicBezTo>
                  <a:cubicBezTo>
                    <a:pt x="23" y="48"/>
                    <a:pt x="23" y="48"/>
                    <a:pt x="23" y="48"/>
                  </a:cubicBezTo>
                  <a:cubicBezTo>
                    <a:pt x="23" y="49"/>
                    <a:pt x="22" y="50"/>
                    <a:pt x="20" y="50"/>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4" name="Freeform 21"/>
            <p:cNvSpPr>
              <a:spLocks noEditPoints="1"/>
            </p:cNvSpPr>
            <p:nvPr/>
          </p:nvSpPr>
          <p:spPr bwMode="auto">
            <a:xfrm>
              <a:off x="3190523" y="2580098"/>
              <a:ext cx="298394" cy="300050"/>
            </a:xfrm>
            <a:custGeom>
              <a:gdLst>
                <a:gd fmla="*/ 135 w 162" name="T0"/>
                <a:gd fmla="*/ 135 h 162" name="T1"/>
                <a:gd fmla="*/ 135 w 162" name="T2"/>
                <a:gd fmla="*/ 27 h 162" name="T3"/>
                <a:gd fmla="*/ 81 w 162" name="T4"/>
                <a:gd fmla="*/ 0 h 162" name="T5"/>
                <a:gd fmla="*/ 162 w 162" name="T6"/>
                <a:gd fmla="*/ 81 h 162" name="T7"/>
                <a:gd fmla="*/ 81 w 162" name="T8"/>
                <a:gd fmla="*/ 162 h 162" name="T9"/>
                <a:gd fmla="*/ 81 w 162" name="T10"/>
                <a:gd fmla="*/ 147 h 162" name="T11"/>
                <a:gd fmla="*/ 146 w 162" name="T12"/>
                <a:gd fmla="*/ 81 h 162" name="T13"/>
                <a:gd fmla="*/ 111 w 162" name="T14"/>
                <a:gd fmla="*/ 23 h 162" name="T15"/>
                <a:gd fmla="*/ 101 w 162" name="T16"/>
                <a:gd fmla="*/ 36 h 162" name="T17"/>
                <a:gd fmla="*/ 122 w 162" name="T18"/>
                <a:gd fmla="*/ 56 h 162" name="T19"/>
                <a:gd fmla="*/ 115 w 162" name="T20"/>
                <a:gd fmla="*/ 115 h 162" name="T21"/>
                <a:gd fmla="*/ 81 w 162" name="T22"/>
                <a:gd fmla="*/ 134 h 162" name="T23"/>
                <a:gd fmla="*/ 133 w 162" name="T24"/>
                <a:gd fmla="*/ 81 h 162" name="T25"/>
                <a:gd fmla="*/ 107 w 162" name="T26"/>
                <a:gd fmla="*/ 36 h 162" name="T27"/>
                <a:gd fmla="*/ 133 w 162" name="T28"/>
                <a:gd fmla="*/ 49 h 162" name="T29"/>
                <a:gd fmla="*/ 124 w 162" name="T30"/>
                <a:gd fmla="*/ 124 h 162" name="T31"/>
                <a:gd fmla="*/ 81 w 162" name="T32"/>
                <a:gd fmla="*/ 147 h 162" name="T33"/>
                <a:gd fmla="*/ 88 w 162" name="T34"/>
                <a:gd fmla="*/ 83 h 162" name="T35"/>
                <a:gd fmla="*/ 90 w 162" name="T36"/>
                <a:gd fmla="*/ 12 h 162" name="T37"/>
                <a:gd fmla="*/ 81 w 162" name="T38"/>
                <a:gd fmla="*/ 9 h 162" name="T39"/>
                <a:gd fmla="*/ 85 w 162" name="T40"/>
                <a:gd fmla="*/ 14 h 162" name="T41"/>
                <a:gd fmla="*/ 81 w 162" name="T42"/>
                <a:gd fmla="*/ 79 h 162" name="T43"/>
                <a:gd fmla="*/ 81 w 162" name="T44"/>
                <a:gd fmla="*/ 5 h 162" name="T45"/>
                <a:gd fmla="*/ 5 w 162" name="T46"/>
                <a:gd fmla="*/ 81 h 162" name="T47"/>
                <a:gd fmla="*/ 81 w 162" name="T48"/>
                <a:gd fmla="*/ 157 h 162" name="T49"/>
                <a:gd fmla="*/ 24 w 162" name="T50"/>
                <a:gd fmla="*/ 139 h 162" name="T51"/>
                <a:gd fmla="*/ 24 w 162" name="T52"/>
                <a:gd fmla="*/ 24 h 162" name="T53"/>
                <a:gd fmla="*/ 81 w 162" name="T54"/>
                <a:gd fmla="*/ 5 h 162" name="T55"/>
                <a:gd fmla="*/ 74 w 162" name="T56"/>
                <a:gd fmla="*/ 9 h 162" name="T57"/>
                <a:gd fmla="*/ 72 w 162" name="T58"/>
                <a:gd fmla="*/ 81 h 162" name="T59"/>
                <a:gd fmla="*/ 81 w 162" name="T60"/>
                <a:gd fmla="*/ 83 h 162" name="T61"/>
                <a:gd fmla="*/ 77 w 162" name="T62"/>
                <a:gd fmla="*/ 79 h 162" name="T63"/>
                <a:gd fmla="*/ 81 w 162" name="T64"/>
                <a:gd fmla="*/ 14 h 162" name="T65"/>
                <a:gd fmla="*/ 81 w 162" name="T66"/>
                <a:gd fmla="*/ 129 h 162" name="T67"/>
                <a:gd fmla="*/ 33 w 162" name="T68"/>
                <a:gd fmla="*/ 81 h 162" name="T69"/>
                <a:gd fmla="*/ 40 w 162" name="T70"/>
                <a:gd fmla="*/ 56 h 162" name="T71"/>
                <a:gd fmla="*/ 61 w 162" name="T72"/>
                <a:gd fmla="*/ 36 h 162" name="T73"/>
                <a:gd fmla="*/ 51 w 162" name="T74"/>
                <a:gd fmla="*/ 23 h 162" name="T75"/>
                <a:gd fmla="*/ 16 w 162" name="T76"/>
                <a:gd fmla="*/ 81 h 162" name="T77"/>
                <a:gd fmla="*/ 81 w 162" name="T78"/>
                <a:gd fmla="*/ 147 h 162" name="T79"/>
                <a:gd fmla="*/ 38 w 162" name="T80"/>
                <a:gd fmla="*/ 124 h 162" name="T81"/>
                <a:gd fmla="*/ 29 w 162" name="T82"/>
                <a:gd fmla="*/ 49 h 162" name="T83"/>
                <a:gd fmla="*/ 55 w 162" name="T84"/>
                <a:gd fmla="*/ 36 h 162" name="T85"/>
                <a:gd fmla="*/ 36 w 162" name="T86"/>
                <a:gd fmla="*/ 54 h 162" name="T87"/>
                <a:gd fmla="*/ 44 w 162" name="T88"/>
                <a:gd fmla="*/ 118 h 162" name="T89"/>
                <a:gd fmla="*/ 81 w 162" name="T90"/>
                <a:gd fmla="*/ 129 h 162"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62" w="162">
                  <a:moveTo>
                    <a:pt x="81" y="157"/>
                  </a:moveTo>
                  <a:cubicBezTo>
                    <a:pt x="102" y="157"/>
                    <a:pt x="121" y="149"/>
                    <a:pt x="135" y="135"/>
                  </a:cubicBezTo>
                  <a:cubicBezTo>
                    <a:pt x="149" y="121"/>
                    <a:pt x="157" y="102"/>
                    <a:pt x="157" y="81"/>
                  </a:cubicBezTo>
                  <a:cubicBezTo>
                    <a:pt x="157" y="60"/>
                    <a:pt x="149" y="41"/>
                    <a:pt x="135" y="27"/>
                  </a:cubicBezTo>
                  <a:cubicBezTo>
                    <a:pt x="121" y="13"/>
                    <a:pt x="102" y="5"/>
                    <a:pt x="81" y="5"/>
                  </a:cubicBezTo>
                  <a:cubicBezTo>
                    <a:pt x="81" y="0"/>
                    <a:pt x="81" y="0"/>
                    <a:pt x="81" y="0"/>
                  </a:cubicBezTo>
                  <a:cubicBezTo>
                    <a:pt x="103" y="0"/>
                    <a:pt x="124" y="9"/>
                    <a:pt x="138" y="24"/>
                  </a:cubicBezTo>
                  <a:cubicBezTo>
                    <a:pt x="153" y="39"/>
                    <a:pt x="162" y="59"/>
                    <a:pt x="162" y="81"/>
                  </a:cubicBezTo>
                  <a:cubicBezTo>
                    <a:pt x="162" y="104"/>
                    <a:pt x="153" y="124"/>
                    <a:pt x="138" y="139"/>
                  </a:cubicBezTo>
                  <a:cubicBezTo>
                    <a:pt x="124" y="153"/>
                    <a:pt x="103" y="162"/>
                    <a:pt x="81" y="162"/>
                  </a:cubicBezTo>
                  <a:cubicBezTo>
                    <a:pt x="81" y="157"/>
                    <a:pt x="81" y="157"/>
                    <a:pt x="81" y="157"/>
                  </a:cubicBezTo>
                  <a:close/>
                  <a:moveTo>
                    <a:pt x="81" y="147"/>
                  </a:moveTo>
                  <a:cubicBezTo>
                    <a:pt x="99" y="147"/>
                    <a:pt x="115" y="139"/>
                    <a:pt x="127" y="127"/>
                  </a:cubicBezTo>
                  <a:cubicBezTo>
                    <a:pt x="139" y="116"/>
                    <a:pt x="146" y="99"/>
                    <a:pt x="146" y="81"/>
                  </a:cubicBezTo>
                  <a:cubicBezTo>
                    <a:pt x="146" y="69"/>
                    <a:pt x="143" y="57"/>
                    <a:pt x="137" y="47"/>
                  </a:cubicBezTo>
                  <a:cubicBezTo>
                    <a:pt x="131" y="37"/>
                    <a:pt x="122" y="29"/>
                    <a:pt x="111" y="23"/>
                  </a:cubicBezTo>
                  <a:cubicBezTo>
                    <a:pt x="109" y="22"/>
                    <a:pt x="108" y="23"/>
                    <a:pt x="107" y="24"/>
                  </a:cubicBezTo>
                  <a:cubicBezTo>
                    <a:pt x="101" y="36"/>
                    <a:pt x="101" y="36"/>
                    <a:pt x="101" y="36"/>
                  </a:cubicBezTo>
                  <a:cubicBezTo>
                    <a:pt x="101" y="37"/>
                    <a:pt x="101" y="38"/>
                    <a:pt x="102" y="39"/>
                  </a:cubicBezTo>
                  <a:cubicBezTo>
                    <a:pt x="110" y="43"/>
                    <a:pt x="117" y="49"/>
                    <a:pt x="122" y="56"/>
                  </a:cubicBezTo>
                  <a:cubicBezTo>
                    <a:pt x="126" y="64"/>
                    <a:pt x="128" y="72"/>
                    <a:pt x="128" y="81"/>
                  </a:cubicBezTo>
                  <a:cubicBezTo>
                    <a:pt x="128" y="94"/>
                    <a:pt x="123" y="106"/>
                    <a:pt x="115" y="115"/>
                  </a:cubicBezTo>
                  <a:cubicBezTo>
                    <a:pt x="106" y="123"/>
                    <a:pt x="94" y="129"/>
                    <a:pt x="81" y="129"/>
                  </a:cubicBezTo>
                  <a:cubicBezTo>
                    <a:pt x="81" y="134"/>
                    <a:pt x="81" y="134"/>
                    <a:pt x="81" y="134"/>
                  </a:cubicBezTo>
                  <a:cubicBezTo>
                    <a:pt x="95" y="134"/>
                    <a:pt x="108" y="128"/>
                    <a:pt x="118" y="118"/>
                  </a:cubicBezTo>
                  <a:cubicBezTo>
                    <a:pt x="127" y="109"/>
                    <a:pt x="133" y="96"/>
                    <a:pt x="133" y="81"/>
                  </a:cubicBezTo>
                  <a:cubicBezTo>
                    <a:pt x="133" y="71"/>
                    <a:pt x="131" y="62"/>
                    <a:pt x="126" y="54"/>
                  </a:cubicBezTo>
                  <a:cubicBezTo>
                    <a:pt x="121" y="46"/>
                    <a:pt x="115" y="40"/>
                    <a:pt x="107" y="36"/>
                  </a:cubicBezTo>
                  <a:cubicBezTo>
                    <a:pt x="110" y="28"/>
                    <a:pt x="110" y="28"/>
                    <a:pt x="110" y="28"/>
                  </a:cubicBezTo>
                  <a:cubicBezTo>
                    <a:pt x="120" y="33"/>
                    <a:pt x="127" y="41"/>
                    <a:pt x="133" y="49"/>
                  </a:cubicBezTo>
                  <a:cubicBezTo>
                    <a:pt x="138" y="59"/>
                    <a:pt x="142" y="70"/>
                    <a:pt x="142" y="81"/>
                  </a:cubicBezTo>
                  <a:cubicBezTo>
                    <a:pt x="142" y="98"/>
                    <a:pt x="135" y="113"/>
                    <a:pt x="124" y="124"/>
                  </a:cubicBezTo>
                  <a:cubicBezTo>
                    <a:pt x="113" y="135"/>
                    <a:pt x="98" y="142"/>
                    <a:pt x="81" y="142"/>
                  </a:cubicBezTo>
                  <a:cubicBezTo>
                    <a:pt x="81" y="147"/>
                    <a:pt x="81" y="147"/>
                    <a:pt x="81" y="147"/>
                  </a:cubicBezTo>
                  <a:close/>
                  <a:moveTo>
                    <a:pt x="81" y="83"/>
                  </a:moveTo>
                  <a:cubicBezTo>
                    <a:pt x="88" y="83"/>
                    <a:pt x="88" y="83"/>
                    <a:pt x="88" y="83"/>
                  </a:cubicBezTo>
                  <a:cubicBezTo>
                    <a:pt x="89" y="83"/>
                    <a:pt x="90" y="82"/>
                    <a:pt x="90" y="81"/>
                  </a:cubicBezTo>
                  <a:cubicBezTo>
                    <a:pt x="90" y="12"/>
                    <a:pt x="90" y="12"/>
                    <a:pt x="90" y="12"/>
                  </a:cubicBezTo>
                  <a:cubicBezTo>
                    <a:pt x="90" y="10"/>
                    <a:pt x="89" y="9"/>
                    <a:pt x="88" y="9"/>
                  </a:cubicBezTo>
                  <a:cubicBezTo>
                    <a:pt x="81" y="9"/>
                    <a:pt x="81" y="9"/>
                    <a:pt x="81" y="9"/>
                  </a:cubicBezTo>
                  <a:cubicBezTo>
                    <a:pt x="81" y="14"/>
                    <a:pt x="81" y="14"/>
                    <a:pt x="81" y="14"/>
                  </a:cubicBezTo>
                  <a:cubicBezTo>
                    <a:pt x="85" y="14"/>
                    <a:pt x="85" y="14"/>
                    <a:pt x="85" y="14"/>
                  </a:cubicBezTo>
                  <a:cubicBezTo>
                    <a:pt x="85" y="79"/>
                    <a:pt x="85" y="79"/>
                    <a:pt x="85" y="79"/>
                  </a:cubicBezTo>
                  <a:cubicBezTo>
                    <a:pt x="81" y="79"/>
                    <a:pt x="81" y="79"/>
                    <a:pt x="81" y="79"/>
                  </a:cubicBezTo>
                  <a:lnTo>
                    <a:pt x="81" y="83"/>
                  </a:lnTo>
                  <a:close/>
                  <a:moveTo>
                    <a:pt x="81" y="5"/>
                  </a:moveTo>
                  <a:cubicBezTo>
                    <a:pt x="60" y="5"/>
                    <a:pt x="41" y="13"/>
                    <a:pt x="27" y="27"/>
                  </a:cubicBezTo>
                  <a:cubicBezTo>
                    <a:pt x="13" y="41"/>
                    <a:pt x="5" y="60"/>
                    <a:pt x="5" y="81"/>
                  </a:cubicBezTo>
                  <a:cubicBezTo>
                    <a:pt x="5" y="102"/>
                    <a:pt x="13" y="121"/>
                    <a:pt x="27" y="135"/>
                  </a:cubicBezTo>
                  <a:cubicBezTo>
                    <a:pt x="41" y="149"/>
                    <a:pt x="60" y="157"/>
                    <a:pt x="81" y="157"/>
                  </a:cubicBezTo>
                  <a:cubicBezTo>
                    <a:pt x="81" y="162"/>
                    <a:pt x="81" y="162"/>
                    <a:pt x="81" y="162"/>
                  </a:cubicBezTo>
                  <a:cubicBezTo>
                    <a:pt x="59" y="162"/>
                    <a:pt x="38" y="153"/>
                    <a:pt x="24" y="139"/>
                  </a:cubicBezTo>
                  <a:cubicBezTo>
                    <a:pt x="9" y="124"/>
                    <a:pt x="0" y="104"/>
                    <a:pt x="0" y="81"/>
                  </a:cubicBezTo>
                  <a:cubicBezTo>
                    <a:pt x="0" y="59"/>
                    <a:pt x="9" y="39"/>
                    <a:pt x="24" y="24"/>
                  </a:cubicBezTo>
                  <a:cubicBezTo>
                    <a:pt x="38" y="9"/>
                    <a:pt x="59" y="0"/>
                    <a:pt x="81" y="0"/>
                  </a:cubicBezTo>
                  <a:cubicBezTo>
                    <a:pt x="81" y="5"/>
                    <a:pt x="81" y="5"/>
                    <a:pt x="81" y="5"/>
                  </a:cubicBezTo>
                  <a:close/>
                  <a:moveTo>
                    <a:pt x="81" y="9"/>
                  </a:moveTo>
                  <a:cubicBezTo>
                    <a:pt x="74" y="9"/>
                    <a:pt x="74" y="9"/>
                    <a:pt x="74" y="9"/>
                  </a:cubicBezTo>
                  <a:cubicBezTo>
                    <a:pt x="73" y="9"/>
                    <a:pt x="72" y="10"/>
                    <a:pt x="72" y="12"/>
                  </a:cubicBezTo>
                  <a:cubicBezTo>
                    <a:pt x="72" y="81"/>
                    <a:pt x="72" y="81"/>
                    <a:pt x="72" y="81"/>
                  </a:cubicBezTo>
                  <a:cubicBezTo>
                    <a:pt x="72" y="82"/>
                    <a:pt x="73" y="83"/>
                    <a:pt x="74" y="83"/>
                  </a:cubicBezTo>
                  <a:cubicBezTo>
                    <a:pt x="81" y="83"/>
                    <a:pt x="81" y="83"/>
                    <a:pt x="81" y="83"/>
                  </a:cubicBezTo>
                  <a:cubicBezTo>
                    <a:pt x="81" y="79"/>
                    <a:pt x="81" y="79"/>
                    <a:pt x="81" y="79"/>
                  </a:cubicBezTo>
                  <a:cubicBezTo>
                    <a:pt x="77" y="79"/>
                    <a:pt x="77" y="79"/>
                    <a:pt x="77" y="79"/>
                  </a:cubicBezTo>
                  <a:cubicBezTo>
                    <a:pt x="77" y="14"/>
                    <a:pt x="77" y="14"/>
                    <a:pt x="77" y="14"/>
                  </a:cubicBezTo>
                  <a:cubicBezTo>
                    <a:pt x="81" y="14"/>
                    <a:pt x="81" y="14"/>
                    <a:pt x="81" y="14"/>
                  </a:cubicBezTo>
                  <a:cubicBezTo>
                    <a:pt x="81" y="9"/>
                    <a:pt x="81" y="9"/>
                    <a:pt x="81" y="9"/>
                  </a:cubicBezTo>
                  <a:close/>
                  <a:moveTo>
                    <a:pt x="81" y="129"/>
                  </a:moveTo>
                  <a:cubicBezTo>
                    <a:pt x="68" y="129"/>
                    <a:pt x="56" y="123"/>
                    <a:pt x="47" y="115"/>
                  </a:cubicBezTo>
                  <a:cubicBezTo>
                    <a:pt x="39" y="106"/>
                    <a:pt x="33" y="94"/>
                    <a:pt x="33" y="81"/>
                  </a:cubicBezTo>
                  <a:cubicBezTo>
                    <a:pt x="33" y="72"/>
                    <a:pt x="36" y="64"/>
                    <a:pt x="40" y="56"/>
                  </a:cubicBezTo>
                  <a:cubicBezTo>
                    <a:pt x="40" y="56"/>
                    <a:pt x="40" y="56"/>
                    <a:pt x="40" y="56"/>
                  </a:cubicBezTo>
                  <a:cubicBezTo>
                    <a:pt x="45" y="49"/>
                    <a:pt x="51" y="43"/>
                    <a:pt x="60" y="39"/>
                  </a:cubicBezTo>
                  <a:cubicBezTo>
                    <a:pt x="61" y="38"/>
                    <a:pt x="61" y="37"/>
                    <a:pt x="61" y="36"/>
                  </a:cubicBezTo>
                  <a:cubicBezTo>
                    <a:pt x="55" y="24"/>
                    <a:pt x="55" y="24"/>
                    <a:pt x="55" y="24"/>
                  </a:cubicBezTo>
                  <a:cubicBezTo>
                    <a:pt x="54" y="23"/>
                    <a:pt x="53" y="22"/>
                    <a:pt x="51" y="23"/>
                  </a:cubicBezTo>
                  <a:cubicBezTo>
                    <a:pt x="40" y="29"/>
                    <a:pt x="31" y="37"/>
                    <a:pt x="25" y="47"/>
                  </a:cubicBezTo>
                  <a:cubicBezTo>
                    <a:pt x="19" y="57"/>
                    <a:pt x="16" y="69"/>
                    <a:pt x="16" y="81"/>
                  </a:cubicBezTo>
                  <a:cubicBezTo>
                    <a:pt x="16" y="99"/>
                    <a:pt x="23" y="116"/>
                    <a:pt x="35" y="127"/>
                  </a:cubicBezTo>
                  <a:cubicBezTo>
                    <a:pt x="47" y="139"/>
                    <a:pt x="63" y="147"/>
                    <a:pt x="81" y="147"/>
                  </a:cubicBezTo>
                  <a:cubicBezTo>
                    <a:pt x="81" y="142"/>
                    <a:pt x="81" y="142"/>
                    <a:pt x="81" y="142"/>
                  </a:cubicBezTo>
                  <a:cubicBezTo>
                    <a:pt x="64" y="142"/>
                    <a:pt x="49" y="135"/>
                    <a:pt x="38" y="124"/>
                  </a:cubicBezTo>
                  <a:cubicBezTo>
                    <a:pt x="27" y="113"/>
                    <a:pt x="20" y="98"/>
                    <a:pt x="20" y="81"/>
                  </a:cubicBezTo>
                  <a:cubicBezTo>
                    <a:pt x="20" y="70"/>
                    <a:pt x="24" y="59"/>
                    <a:pt x="29" y="49"/>
                  </a:cubicBezTo>
                  <a:cubicBezTo>
                    <a:pt x="35" y="41"/>
                    <a:pt x="42" y="33"/>
                    <a:pt x="52" y="28"/>
                  </a:cubicBezTo>
                  <a:cubicBezTo>
                    <a:pt x="55" y="36"/>
                    <a:pt x="55" y="36"/>
                    <a:pt x="55" y="36"/>
                  </a:cubicBezTo>
                  <a:cubicBezTo>
                    <a:pt x="47" y="40"/>
                    <a:pt x="41" y="46"/>
                    <a:pt x="36" y="54"/>
                  </a:cubicBezTo>
                  <a:cubicBezTo>
                    <a:pt x="36" y="54"/>
                    <a:pt x="36" y="54"/>
                    <a:pt x="36" y="54"/>
                  </a:cubicBezTo>
                  <a:cubicBezTo>
                    <a:pt x="31" y="62"/>
                    <a:pt x="29" y="71"/>
                    <a:pt x="29" y="81"/>
                  </a:cubicBezTo>
                  <a:cubicBezTo>
                    <a:pt x="29" y="96"/>
                    <a:pt x="35" y="109"/>
                    <a:pt x="44" y="118"/>
                  </a:cubicBezTo>
                  <a:cubicBezTo>
                    <a:pt x="53" y="128"/>
                    <a:pt x="67" y="134"/>
                    <a:pt x="81" y="134"/>
                  </a:cubicBezTo>
                  <a:lnTo>
                    <a:pt x="81" y="129"/>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5" name="Freeform 28"/>
            <p:cNvSpPr>
              <a:spLocks noEditPoints="1"/>
            </p:cNvSpPr>
            <p:nvPr/>
          </p:nvSpPr>
          <p:spPr bwMode="auto">
            <a:xfrm>
              <a:off x="1903302" y="2529296"/>
              <a:ext cx="336487" cy="412768"/>
            </a:xfrm>
            <a:custGeom>
              <a:gdLst>
                <a:gd fmla="*/ 171 w 182" name="T0"/>
                <a:gd fmla="*/ 218 h 223" name="T1"/>
                <a:gd fmla="*/ 120 w 182" name="T2"/>
                <a:gd fmla="*/ 125 h 223" name="T3"/>
                <a:gd fmla="*/ 104 w 182" name="T4"/>
                <a:gd fmla="*/ 74 h 223" name="T5"/>
                <a:gd fmla="*/ 129 w 182" name="T6"/>
                <a:gd fmla="*/ 127 h 223" name="T7"/>
                <a:gd fmla="*/ 182 w 182" name="T8"/>
                <a:gd fmla="*/ 221 h 223" name="T9"/>
                <a:gd fmla="*/ 125 w 182" name="T10"/>
                <a:gd fmla="*/ 206 h 223" name="T11"/>
                <a:gd fmla="*/ 112 w 182" name="T12"/>
                <a:gd fmla="*/ 190 h 223" name="T13"/>
                <a:gd fmla="*/ 106 w 182" name="T14"/>
                <a:gd fmla="*/ 185 h 223" name="T15"/>
                <a:gd fmla="*/ 107 w 182" name="T16"/>
                <a:gd fmla="*/ 170 h 223" name="T17"/>
                <a:gd fmla="*/ 106 w 182" name="T18"/>
                <a:gd fmla="*/ 151 h 223" name="T19"/>
                <a:gd fmla="*/ 104 w 182" name="T20"/>
                <a:gd fmla="*/ 167 h 223" name="T21"/>
                <a:gd fmla="*/ 91 w 182" name="T22"/>
                <a:gd fmla="*/ 201 h 223" name="T23"/>
                <a:gd fmla="*/ 104 w 182" name="T24"/>
                <a:gd fmla="*/ 74 h 223" name="T25"/>
                <a:gd fmla="*/ 91 w 182" name="T26"/>
                <a:gd fmla="*/ 0 h 223" name="T27"/>
                <a:gd fmla="*/ 102 w 182" name="T28"/>
                <a:gd fmla="*/ 35 h 223" name="T29"/>
                <a:gd fmla="*/ 103 w 182" name="T30"/>
                <a:gd fmla="*/ 141 h 223" name="T31"/>
                <a:gd fmla="*/ 99 w 182" name="T32"/>
                <a:gd fmla="*/ 139 h 223" name="T33"/>
                <a:gd fmla="*/ 102 w 182" name="T34"/>
                <a:gd fmla="*/ 127 h 223" name="T35"/>
                <a:gd fmla="*/ 97 w 182" name="T36"/>
                <a:gd fmla="*/ 157 h 223" name="T37"/>
                <a:gd fmla="*/ 103 w 182" name="T38"/>
                <a:gd fmla="*/ 157 h 223" name="T39"/>
                <a:gd fmla="*/ 91 w 182" name="T40"/>
                <a:gd fmla="*/ 170 h 223" name="T41"/>
                <a:gd fmla="*/ 104 w 182" name="T42"/>
                <a:gd fmla="*/ 176 h 223" name="T43"/>
                <a:gd fmla="*/ 104 w 182" name="T44"/>
                <a:gd fmla="*/ 185 h 223" name="T45"/>
                <a:gd fmla="*/ 97 w 182" name="T46"/>
                <a:gd fmla="*/ 108 h 223" name="T47"/>
                <a:gd fmla="*/ 91 w 182" name="T48"/>
                <a:gd fmla="*/ 100 h 223" name="T49"/>
                <a:gd fmla="*/ 91 w 182" name="T50"/>
                <a:gd fmla="*/ 201 h 223" name="T51"/>
                <a:gd fmla="*/ 78 w 182" name="T52"/>
                <a:gd fmla="*/ 201 h 223" name="T53"/>
                <a:gd fmla="*/ 85 w 182" name="T54"/>
                <a:gd fmla="*/ 38 h 223" name="T55"/>
                <a:gd fmla="*/ 82 w 182" name="T56"/>
                <a:gd fmla="*/ 33 h 223" name="T57"/>
                <a:gd fmla="*/ 91 w 182" name="T58"/>
                <a:gd fmla="*/ 17 h 223" name="T59"/>
                <a:gd fmla="*/ 87 w 182" name="T60"/>
                <a:gd fmla="*/ 111 h 223" name="T61"/>
                <a:gd fmla="*/ 90 w 182" name="T62"/>
                <a:gd fmla="*/ 106 h 223" name="T63"/>
                <a:gd fmla="*/ 91 w 182" name="T64"/>
                <a:gd fmla="*/ 130 h 223" name="T65"/>
                <a:gd fmla="*/ 91 w 182" name="T66"/>
                <a:gd fmla="*/ 153 h 223" name="T67"/>
                <a:gd fmla="*/ 78 w 182" name="T68"/>
                <a:gd fmla="*/ 139 h 223" name="T69"/>
                <a:gd fmla="*/ 91 w 182" name="T70"/>
                <a:gd fmla="*/ 125 h 223" name="T71"/>
                <a:gd fmla="*/ 89 w 182" name="T72"/>
                <a:gd fmla="*/ 165 h 223" name="T73"/>
                <a:gd fmla="*/ 78 w 182" name="T74"/>
                <a:gd fmla="*/ 190 h 223" name="T75"/>
                <a:gd fmla="*/ 85 w 182" name="T76"/>
                <a:gd fmla="*/ 160 h 223" name="T77"/>
                <a:gd fmla="*/ 79 w 182" name="T78"/>
                <a:gd fmla="*/ 151 h 223" name="T79"/>
                <a:gd fmla="*/ 78 w 182" name="T80"/>
                <a:gd fmla="*/ 160 h 223" name="T81"/>
                <a:gd fmla="*/ 56 w 182" name="T82"/>
                <a:gd fmla="*/ 201 h 223" name="T83"/>
                <a:gd fmla="*/ 40 w 182" name="T84"/>
                <a:gd fmla="*/ 222 h 223" name="T85"/>
                <a:gd fmla="*/ 1 w 182" name="T86"/>
                <a:gd fmla="*/ 218 h 223" name="T87"/>
                <a:gd fmla="*/ 53 w 182" name="T88"/>
                <a:gd fmla="*/ 109 h 223" name="T89"/>
                <a:gd fmla="*/ 70 w 182" name="T90"/>
                <a:gd fmla="*/ 109 h 223" name="T91"/>
                <a:gd fmla="*/ 62 w 182" name="T92"/>
                <a:gd fmla="*/ 125 h 223" name="T93"/>
                <a:gd fmla="*/ 78 w 182" name="T94"/>
                <a:gd fmla="*/ 139 h 223" name="T95"/>
                <a:gd fmla="*/ 78 w 182" name="T96"/>
                <a:gd fmla="*/ 151 h 223" name="T97"/>
                <a:gd fmla="*/ 72 w 182" name="T98"/>
                <a:gd fmla="*/ 170 h 223" name="T99"/>
                <a:gd fmla="*/ 78 w 182" name="T100"/>
                <a:gd fmla="*/ 160 h 223" name="T101"/>
                <a:gd fmla="*/ 70 w 182" name="T102"/>
                <a:gd fmla="*/ 190 h 223" name="T103"/>
                <a:gd fmla="*/ 78 w 182" name="T104"/>
                <a:gd fmla="*/ 176 h 223"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223" w="182">
                  <a:moveTo>
                    <a:pt x="104" y="201"/>
                  </a:moveTo>
                  <a:cubicBezTo>
                    <a:pt x="126" y="201"/>
                    <a:pt x="126" y="201"/>
                    <a:pt x="126" y="201"/>
                  </a:cubicBezTo>
                  <a:cubicBezTo>
                    <a:pt x="127" y="201"/>
                    <a:pt x="128" y="201"/>
                    <a:pt x="128" y="202"/>
                  </a:cubicBezTo>
                  <a:cubicBezTo>
                    <a:pt x="145" y="218"/>
                    <a:pt x="145" y="218"/>
                    <a:pt x="145" y="218"/>
                  </a:cubicBezTo>
                  <a:cubicBezTo>
                    <a:pt x="171" y="218"/>
                    <a:pt x="171" y="218"/>
                    <a:pt x="171" y="218"/>
                  </a:cubicBezTo>
                  <a:cubicBezTo>
                    <a:pt x="161" y="211"/>
                    <a:pt x="152" y="201"/>
                    <a:pt x="145" y="189"/>
                  </a:cubicBezTo>
                  <a:cubicBezTo>
                    <a:pt x="133" y="171"/>
                    <a:pt x="125" y="149"/>
                    <a:pt x="118" y="128"/>
                  </a:cubicBezTo>
                  <a:cubicBezTo>
                    <a:pt x="117" y="127"/>
                    <a:pt x="118" y="125"/>
                    <a:pt x="119" y="125"/>
                  </a:cubicBezTo>
                  <a:cubicBezTo>
                    <a:pt x="120" y="125"/>
                    <a:pt x="120" y="125"/>
                    <a:pt x="120" y="125"/>
                  </a:cubicBezTo>
                  <a:cubicBezTo>
                    <a:pt x="120" y="125"/>
                    <a:pt x="120" y="125"/>
                    <a:pt x="120" y="125"/>
                  </a:cubicBezTo>
                  <a:cubicBezTo>
                    <a:pt x="124" y="125"/>
                    <a:pt x="124" y="125"/>
                    <a:pt x="124" y="125"/>
                  </a:cubicBezTo>
                  <a:cubicBezTo>
                    <a:pt x="124" y="111"/>
                    <a:pt x="124" y="111"/>
                    <a:pt x="124" y="111"/>
                  </a:cubicBezTo>
                  <a:cubicBezTo>
                    <a:pt x="115" y="111"/>
                    <a:pt x="115" y="111"/>
                    <a:pt x="115" y="111"/>
                  </a:cubicBezTo>
                  <a:cubicBezTo>
                    <a:pt x="113" y="111"/>
                    <a:pt x="113" y="110"/>
                    <a:pt x="112" y="109"/>
                  </a:cubicBezTo>
                  <a:cubicBezTo>
                    <a:pt x="109" y="96"/>
                    <a:pt x="106" y="84"/>
                    <a:pt x="104" y="74"/>
                  </a:cubicBezTo>
                  <a:cubicBezTo>
                    <a:pt x="104" y="46"/>
                    <a:pt x="104" y="46"/>
                    <a:pt x="104" y="46"/>
                  </a:cubicBezTo>
                  <a:cubicBezTo>
                    <a:pt x="106" y="58"/>
                    <a:pt x="110" y="81"/>
                    <a:pt x="116" y="106"/>
                  </a:cubicBezTo>
                  <a:cubicBezTo>
                    <a:pt x="126" y="106"/>
                    <a:pt x="126" y="106"/>
                    <a:pt x="126" y="106"/>
                  </a:cubicBezTo>
                  <a:cubicBezTo>
                    <a:pt x="128" y="106"/>
                    <a:pt x="129" y="107"/>
                    <a:pt x="129" y="109"/>
                  </a:cubicBezTo>
                  <a:cubicBezTo>
                    <a:pt x="129" y="127"/>
                    <a:pt x="129" y="127"/>
                    <a:pt x="129" y="127"/>
                  </a:cubicBezTo>
                  <a:cubicBezTo>
                    <a:pt x="129" y="128"/>
                    <a:pt x="128" y="130"/>
                    <a:pt x="126" y="130"/>
                  </a:cubicBezTo>
                  <a:cubicBezTo>
                    <a:pt x="123" y="130"/>
                    <a:pt x="123" y="130"/>
                    <a:pt x="123" y="130"/>
                  </a:cubicBezTo>
                  <a:cubicBezTo>
                    <a:pt x="130" y="150"/>
                    <a:pt x="138" y="170"/>
                    <a:pt x="149" y="186"/>
                  </a:cubicBezTo>
                  <a:cubicBezTo>
                    <a:pt x="158" y="200"/>
                    <a:pt x="168" y="212"/>
                    <a:pt x="181" y="218"/>
                  </a:cubicBezTo>
                  <a:cubicBezTo>
                    <a:pt x="181" y="219"/>
                    <a:pt x="182" y="220"/>
                    <a:pt x="182" y="221"/>
                  </a:cubicBezTo>
                  <a:cubicBezTo>
                    <a:pt x="182" y="222"/>
                    <a:pt x="181" y="223"/>
                    <a:pt x="179" y="223"/>
                  </a:cubicBezTo>
                  <a:cubicBezTo>
                    <a:pt x="144" y="223"/>
                    <a:pt x="144" y="223"/>
                    <a:pt x="144" y="223"/>
                  </a:cubicBezTo>
                  <a:cubicBezTo>
                    <a:pt x="144" y="223"/>
                    <a:pt x="144" y="223"/>
                    <a:pt x="144" y="223"/>
                  </a:cubicBezTo>
                  <a:cubicBezTo>
                    <a:pt x="144" y="223"/>
                    <a:pt x="143" y="223"/>
                    <a:pt x="143" y="222"/>
                  </a:cubicBezTo>
                  <a:cubicBezTo>
                    <a:pt x="125" y="206"/>
                    <a:pt x="125" y="206"/>
                    <a:pt x="125" y="206"/>
                  </a:cubicBezTo>
                  <a:cubicBezTo>
                    <a:pt x="104" y="206"/>
                    <a:pt x="104" y="206"/>
                    <a:pt x="104" y="206"/>
                  </a:cubicBezTo>
                  <a:cubicBezTo>
                    <a:pt x="104" y="201"/>
                    <a:pt x="104" y="201"/>
                    <a:pt x="104" y="201"/>
                  </a:cubicBezTo>
                  <a:close/>
                  <a:moveTo>
                    <a:pt x="104" y="190"/>
                  </a:moveTo>
                  <a:cubicBezTo>
                    <a:pt x="112" y="190"/>
                    <a:pt x="112" y="190"/>
                    <a:pt x="112" y="190"/>
                  </a:cubicBezTo>
                  <a:cubicBezTo>
                    <a:pt x="112" y="190"/>
                    <a:pt x="112" y="190"/>
                    <a:pt x="112" y="190"/>
                  </a:cubicBezTo>
                  <a:cubicBezTo>
                    <a:pt x="113" y="190"/>
                    <a:pt x="113" y="189"/>
                    <a:pt x="114" y="189"/>
                  </a:cubicBezTo>
                  <a:cubicBezTo>
                    <a:pt x="115" y="188"/>
                    <a:pt x="115" y="187"/>
                    <a:pt x="114" y="186"/>
                  </a:cubicBezTo>
                  <a:cubicBezTo>
                    <a:pt x="104" y="176"/>
                    <a:pt x="104" y="176"/>
                    <a:pt x="104" y="176"/>
                  </a:cubicBezTo>
                  <a:cubicBezTo>
                    <a:pt x="104" y="183"/>
                    <a:pt x="104" y="183"/>
                    <a:pt x="104" y="183"/>
                  </a:cubicBezTo>
                  <a:cubicBezTo>
                    <a:pt x="106" y="185"/>
                    <a:pt x="106" y="185"/>
                    <a:pt x="106" y="185"/>
                  </a:cubicBezTo>
                  <a:cubicBezTo>
                    <a:pt x="104" y="185"/>
                    <a:pt x="104" y="185"/>
                    <a:pt x="104" y="185"/>
                  </a:cubicBezTo>
                  <a:cubicBezTo>
                    <a:pt x="104" y="190"/>
                    <a:pt x="104" y="190"/>
                    <a:pt x="104" y="190"/>
                  </a:cubicBezTo>
                  <a:close/>
                  <a:moveTo>
                    <a:pt x="104" y="167"/>
                  </a:moveTo>
                  <a:cubicBezTo>
                    <a:pt x="107" y="170"/>
                    <a:pt x="107" y="170"/>
                    <a:pt x="107" y="170"/>
                  </a:cubicBezTo>
                  <a:cubicBezTo>
                    <a:pt x="107" y="170"/>
                    <a:pt x="107" y="170"/>
                    <a:pt x="107" y="170"/>
                  </a:cubicBezTo>
                  <a:cubicBezTo>
                    <a:pt x="108" y="170"/>
                    <a:pt x="109" y="170"/>
                    <a:pt x="109" y="170"/>
                  </a:cubicBezTo>
                  <a:cubicBezTo>
                    <a:pt x="111" y="170"/>
                    <a:pt x="111" y="168"/>
                    <a:pt x="111" y="167"/>
                  </a:cubicBezTo>
                  <a:cubicBezTo>
                    <a:pt x="110" y="165"/>
                    <a:pt x="110" y="162"/>
                    <a:pt x="109" y="160"/>
                  </a:cubicBezTo>
                  <a:cubicBezTo>
                    <a:pt x="108" y="157"/>
                    <a:pt x="108" y="155"/>
                    <a:pt x="107" y="152"/>
                  </a:cubicBezTo>
                  <a:cubicBezTo>
                    <a:pt x="107" y="152"/>
                    <a:pt x="107" y="151"/>
                    <a:pt x="106" y="151"/>
                  </a:cubicBezTo>
                  <a:cubicBezTo>
                    <a:pt x="106" y="150"/>
                    <a:pt x="105" y="150"/>
                    <a:pt x="104" y="151"/>
                  </a:cubicBezTo>
                  <a:cubicBezTo>
                    <a:pt x="104" y="160"/>
                    <a:pt x="104" y="160"/>
                    <a:pt x="104" y="160"/>
                  </a:cubicBezTo>
                  <a:cubicBezTo>
                    <a:pt x="104" y="160"/>
                    <a:pt x="104" y="160"/>
                    <a:pt x="104" y="160"/>
                  </a:cubicBezTo>
                  <a:cubicBezTo>
                    <a:pt x="104" y="160"/>
                    <a:pt x="104" y="160"/>
                    <a:pt x="104" y="160"/>
                  </a:cubicBezTo>
                  <a:cubicBezTo>
                    <a:pt x="104" y="167"/>
                    <a:pt x="104" y="167"/>
                    <a:pt x="104" y="167"/>
                  </a:cubicBezTo>
                  <a:close/>
                  <a:moveTo>
                    <a:pt x="104" y="141"/>
                  </a:moveTo>
                  <a:cubicBezTo>
                    <a:pt x="104" y="140"/>
                    <a:pt x="104" y="140"/>
                    <a:pt x="104" y="139"/>
                  </a:cubicBezTo>
                  <a:cubicBezTo>
                    <a:pt x="104" y="138"/>
                    <a:pt x="104" y="138"/>
                    <a:pt x="104" y="138"/>
                  </a:cubicBezTo>
                  <a:lnTo>
                    <a:pt x="104" y="141"/>
                  </a:lnTo>
                  <a:close/>
                  <a:moveTo>
                    <a:pt x="91" y="201"/>
                  </a:moveTo>
                  <a:cubicBezTo>
                    <a:pt x="104" y="201"/>
                    <a:pt x="104" y="201"/>
                    <a:pt x="104" y="201"/>
                  </a:cubicBezTo>
                  <a:cubicBezTo>
                    <a:pt x="104" y="206"/>
                    <a:pt x="104" y="206"/>
                    <a:pt x="104" y="206"/>
                  </a:cubicBezTo>
                  <a:cubicBezTo>
                    <a:pt x="91" y="206"/>
                    <a:pt x="91" y="206"/>
                    <a:pt x="91" y="206"/>
                  </a:cubicBezTo>
                  <a:cubicBezTo>
                    <a:pt x="91" y="201"/>
                    <a:pt x="91" y="201"/>
                    <a:pt x="91" y="201"/>
                  </a:cubicBezTo>
                  <a:close/>
                  <a:moveTo>
                    <a:pt x="104" y="74"/>
                  </a:moveTo>
                  <a:cubicBezTo>
                    <a:pt x="100" y="56"/>
                    <a:pt x="99" y="43"/>
                    <a:pt x="98" y="38"/>
                  </a:cubicBezTo>
                  <a:cubicBezTo>
                    <a:pt x="97" y="38"/>
                    <a:pt x="97" y="38"/>
                    <a:pt x="97" y="38"/>
                  </a:cubicBezTo>
                  <a:cubicBezTo>
                    <a:pt x="95" y="38"/>
                    <a:pt x="94" y="37"/>
                    <a:pt x="94" y="36"/>
                  </a:cubicBezTo>
                  <a:cubicBezTo>
                    <a:pt x="91" y="17"/>
                    <a:pt x="91" y="17"/>
                    <a:pt x="91" y="17"/>
                  </a:cubicBezTo>
                  <a:cubicBezTo>
                    <a:pt x="91" y="0"/>
                    <a:pt x="91" y="0"/>
                    <a:pt x="91" y="0"/>
                  </a:cubicBezTo>
                  <a:cubicBezTo>
                    <a:pt x="92" y="0"/>
                    <a:pt x="93" y="1"/>
                    <a:pt x="93" y="2"/>
                  </a:cubicBezTo>
                  <a:cubicBezTo>
                    <a:pt x="99" y="33"/>
                    <a:pt x="99" y="33"/>
                    <a:pt x="99" y="33"/>
                  </a:cubicBezTo>
                  <a:cubicBezTo>
                    <a:pt x="100" y="33"/>
                    <a:pt x="100" y="33"/>
                    <a:pt x="100" y="33"/>
                  </a:cubicBezTo>
                  <a:cubicBezTo>
                    <a:pt x="100" y="33"/>
                    <a:pt x="100" y="33"/>
                    <a:pt x="100" y="33"/>
                  </a:cubicBezTo>
                  <a:cubicBezTo>
                    <a:pt x="101" y="33"/>
                    <a:pt x="102" y="34"/>
                    <a:pt x="102" y="35"/>
                  </a:cubicBezTo>
                  <a:cubicBezTo>
                    <a:pt x="102" y="35"/>
                    <a:pt x="103" y="39"/>
                    <a:pt x="104" y="46"/>
                  </a:cubicBezTo>
                  <a:cubicBezTo>
                    <a:pt x="104" y="74"/>
                    <a:pt x="104" y="74"/>
                    <a:pt x="104" y="74"/>
                  </a:cubicBezTo>
                  <a:close/>
                  <a:moveTo>
                    <a:pt x="104" y="138"/>
                  </a:moveTo>
                  <a:cubicBezTo>
                    <a:pt x="104" y="141"/>
                    <a:pt x="104" y="141"/>
                    <a:pt x="104" y="141"/>
                  </a:cubicBezTo>
                  <a:cubicBezTo>
                    <a:pt x="104" y="141"/>
                    <a:pt x="104" y="141"/>
                    <a:pt x="103" y="141"/>
                  </a:cubicBezTo>
                  <a:cubicBezTo>
                    <a:pt x="103" y="141"/>
                    <a:pt x="103" y="141"/>
                    <a:pt x="103" y="141"/>
                  </a:cubicBezTo>
                  <a:cubicBezTo>
                    <a:pt x="93" y="152"/>
                    <a:pt x="93" y="152"/>
                    <a:pt x="93" y="152"/>
                  </a:cubicBezTo>
                  <a:cubicBezTo>
                    <a:pt x="92" y="152"/>
                    <a:pt x="92" y="153"/>
                    <a:pt x="91" y="153"/>
                  </a:cubicBezTo>
                  <a:cubicBezTo>
                    <a:pt x="91" y="147"/>
                    <a:pt x="91" y="147"/>
                    <a:pt x="91" y="147"/>
                  </a:cubicBezTo>
                  <a:cubicBezTo>
                    <a:pt x="99" y="139"/>
                    <a:pt x="99" y="139"/>
                    <a:pt x="99" y="139"/>
                  </a:cubicBezTo>
                  <a:cubicBezTo>
                    <a:pt x="98" y="135"/>
                    <a:pt x="98" y="132"/>
                    <a:pt x="97" y="130"/>
                  </a:cubicBezTo>
                  <a:cubicBezTo>
                    <a:pt x="91" y="130"/>
                    <a:pt x="91" y="130"/>
                    <a:pt x="91" y="130"/>
                  </a:cubicBezTo>
                  <a:cubicBezTo>
                    <a:pt x="91" y="125"/>
                    <a:pt x="91" y="125"/>
                    <a:pt x="91" y="125"/>
                  </a:cubicBezTo>
                  <a:cubicBezTo>
                    <a:pt x="99" y="125"/>
                    <a:pt x="99" y="125"/>
                    <a:pt x="99" y="125"/>
                  </a:cubicBezTo>
                  <a:cubicBezTo>
                    <a:pt x="100" y="125"/>
                    <a:pt x="101" y="126"/>
                    <a:pt x="102" y="127"/>
                  </a:cubicBezTo>
                  <a:cubicBezTo>
                    <a:pt x="102" y="127"/>
                    <a:pt x="103" y="132"/>
                    <a:pt x="104" y="138"/>
                  </a:cubicBezTo>
                  <a:close/>
                  <a:moveTo>
                    <a:pt x="104" y="151"/>
                  </a:moveTo>
                  <a:cubicBezTo>
                    <a:pt x="104" y="151"/>
                    <a:pt x="103" y="151"/>
                    <a:pt x="103" y="151"/>
                  </a:cubicBezTo>
                  <a:cubicBezTo>
                    <a:pt x="98" y="156"/>
                    <a:pt x="98" y="156"/>
                    <a:pt x="98" y="156"/>
                  </a:cubicBezTo>
                  <a:cubicBezTo>
                    <a:pt x="97" y="157"/>
                    <a:pt x="97" y="157"/>
                    <a:pt x="97" y="157"/>
                  </a:cubicBezTo>
                  <a:cubicBezTo>
                    <a:pt x="96" y="158"/>
                    <a:pt x="96" y="159"/>
                    <a:pt x="97" y="160"/>
                  </a:cubicBezTo>
                  <a:cubicBezTo>
                    <a:pt x="104" y="167"/>
                    <a:pt x="104" y="167"/>
                    <a:pt x="104" y="167"/>
                  </a:cubicBezTo>
                  <a:cubicBezTo>
                    <a:pt x="104" y="160"/>
                    <a:pt x="104" y="160"/>
                    <a:pt x="104" y="160"/>
                  </a:cubicBezTo>
                  <a:cubicBezTo>
                    <a:pt x="103" y="158"/>
                    <a:pt x="103" y="158"/>
                    <a:pt x="103" y="158"/>
                  </a:cubicBezTo>
                  <a:cubicBezTo>
                    <a:pt x="103" y="157"/>
                    <a:pt x="103" y="157"/>
                    <a:pt x="103" y="157"/>
                  </a:cubicBezTo>
                  <a:cubicBezTo>
                    <a:pt x="104" y="160"/>
                    <a:pt x="104" y="160"/>
                    <a:pt x="104" y="160"/>
                  </a:cubicBezTo>
                  <a:cubicBezTo>
                    <a:pt x="104" y="151"/>
                    <a:pt x="104" y="151"/>
                    <a:pt x="104" y="151"/>
                  </a:cubicBezTo>
                  <a:close/>
                  <a:moveTo>
                    <a:pt x="104" y="176"/>
                  </a:moveTo>
                  <a:cubicBezTo>
                    <a:pt x="104" y="183"/>
                    <a:pt x="104" y="183"/>
                    <a:pt x="104" y="183"/>
                  </a:cubicBezTo>
                  <a:cubicBezTo>
                    <a:pt x="91" y="170"/>
                    <a:pt x="91" y="170"/>
                    <a:pt x="91" y="170"/>
                  </a:cubicBezTo>
                  <a:cubicBezTo>
                    <a:pt x="91" y="170"/>
                    <a:pt x="91" y="170"/>
                    <a:pt x="91" y="170"/>
                  </a:cubicBezTo>
                  <a:cubicBezTo>
                    <a:pt x="91" y="164"/>
                    <a:pt x="91" y="164"/>
                    <a:pt x="91" y="164"/>
                  </a:cubicBezTo>
                  <a:cubicBezTo>
                    <a:pt x="92" y="164"/>
                    <a:pt x="92" y="164"/>
                    <a:pt x="93" y="165"/>
                  </a:cubicBezTo>
                  <a:cubicBezTo>
                    <a:pt x="93" y="165"/>
                    <a:pt x="93" y="165"/>
                    <a:pt x="93" y="165"/>
                  </a:cubicBezTo>
                  <a:cubicBezTo>
                    <a:pt x="104" y="176"/>
                    <a:pt x="104" y="176"/>
                    <a:pt x="104" y="176"/>
                  </a:cubicBezTo>
                  <a:close/>
                  <a:moveTo>
                    <a:pt x="104" y="185"/>
                  </a:moveTo>
                  <a:cubicBezTo>
                    <a:pt x="104" y="190"/>
                    <a:pt x="104" y="190"/>
                    <a:pt x="104" y="190"/>
                  </a:cubicBezTo>
                  <a:cubicBezTo>
                    <a:pt x="91" y="190"/>
                    <a:pt x="91" y="190"/>
                    <a:pt x="91" y="190"/>
                  </a:cubicBezTo>
                  <a:cubicBezTo>
                    <a:pt x="91" y="185"/>
                    <a:pt x="91" y="185"/>
                    <a:pt x="91" y="185"/>
                  </a:cubicBezTo>
                  <a:cubicBezTo>
                    <a:pt x="104" y="185"/>
                    <a:pt x="104" y="185"/>
                    <a:pt x="104" y="185"/>
                  </a:cubicBezTo>
                  <a:close/>
                  <a:moveTo>
                    <a:pt x="91" y="111"/>
                  </a:moveTo>
                  <a:cubicBezTo>
                    <a:pt x="95" y="111"/>
                    <a:pt x="95" y="111"/>
                    <a:pt x="95" y="111"/>
                  </a:cubicBezTo>
                  <a:cubicBezTo>
                    <a:pt x="95" y="111"/>
                    <a:pt x="95" y="111"/>
                    <a:pt x="95" y="111"/>
                  </a:cubicBezTo>
                  <a:cubicBezTo>
                    <a:pt x="95" y="111"/>
                    <a:pt x="95" y="111"/>
                    <a:pt x="95" y="111"/>
                  </a:cubicBezTo>
                  <a:cubicBezTo>
                    <a:pt x="96" y="111"/>
                    <a:pt x="97" y="110"/>
                    <a:pt x="97" y="108"/>
                  </a:cubicBezTo>
                  <a:cubicBezTo>
                    <a:pt x="95" y="99"/>
                    <a:pt x="93" y="67"/>
                    <a:pt x="93" y="67"/>
                  </a:cubicBezTo>
                  <a:cubicBezTo>
                    <a:pt x="93" y="66"/>
                    <a:pt x="92" y="65"/>
                    <a:pt x="91" y="65"/>
                  </a:cubicBezTo>
                  <a:cubicBezTo>
                    <a:pt x="91" y="65"/>
                    <a:pt x="91" y="65"/>
                    <a:pt x="91" y="65"/>
                  </a:cubicBezTo>
                  <a:cubicBezTo>
                    <a:pt x="91" y="100"/>
                    <a:pt x="91" y="100"/>
                    <a:pt x="91" y="100"/>
                  </a:cubicBezTo>
                  <a:cubicBezTo>
                    <a:pt x="91" y="100"/>
                    <a:pt x="91" y="100"/>
                    <a:pt x="91" y="100"/>
                  </a:cubicBezTo>
                  <a:cubicBezTo>
                    <a:pt x="91" y="102"/>
                    <a:pt x="92" y="104"/>
                    <a:pt x="92" y="106"/>
                  </a:cubicBezTo>
                  <a:cubicBezTo>
                    <a:pt x="91" y="106"/>
                    <a:pt x="91" y="106"/>
                    <a:pt x="91" y="106"/>
                  </a:cubicBezTo>
                  <a:lnTo>
                    <a:pt x="91" y="111"/>
                  </a:lnTo>
                  <a:close/>
                  <a:moveTo>
                    <a:pt x="78" y="201"/>
                  </a:moveTo>
                  <a:cubicBezTo>
                    <a:pt x="91" y="201"/>
                    <a:pt x="91" y="201"/>
                    <a:pt x="91" y="201"/>
                  </a:cubicBezTo>
                  <a:cubicBezTo>
                    <a:pt x="91" y="201"/>
                    <a:pt x="91" y="201"/>
                    <a:pt x="91" y="201"/>
                  </a:cubicBezTo>
                  <a:cubicBezTo>
                    <a:pt x="91" y="206"/>
                    <a:pt x="91" y="206"/>
                    <a:pt x="91" y="206"/>
                  </a:cubicBezTo>
                  <a:cubicBezTo>
                    <a:pt x="91" y="206"/>
                    <a:pt x="91" y="206"/>
                    <a:pt x="91" y="206"/>
                  </a:cubicBezTo>
                  <a:cubicBezTo>
                    <a:pt x="78" y="206"/>
                    <a:pt x="78" y="206"/>
                    <a:pt x="78" y="206"/>
                  </a:cubicBezTo>
                  <a:cubicBezTo>
                    <a:pt x="78" y="201"/>
                    <a:pt x="78" y="201"/>
                    <a:pt x="78" y="201"/>
                  </a:cubicBezTo>
                  <a:close/>
                  <a:moveTo>
                    <a:pt x="91" y="17"/>
                  </a:moveTo>
                  <a:cubicBezTo>
                    <a:pt x="91" y="17"/>
                    <a:pt x="91" y="17"/>
                    <a:pt x="91" y="17"/>
                  </a:cubicBezTo>
                  <a:cubicBezTo>
                    <a:pt x="88" y="36"/>
                    <a:pt x="88" y="36"/>
                    <a:pt x="88" y="36"/>
                  </a:cubicBezTo>
                  <a:cubicBezTo>
                    <a:pt x="88" y="37"/>
                    <a:pt x="87" y="38"/>
                    <a:pt x="85" y="38"/>
                  </a:cubicBezTo>
                  <a:cubicBezTo>
                    <a:pt x="85" y="38"/>
                    <a:pt x="85" y="38"/>
                    <a:pt x="85" y="38"/>
                  </a:cubicBezTo>
                  <a:cubicBezTo>
                    <a:pt x="84" y="38"/>
                    <a:pt x="84" y="38"/>
                    <a:pt x="84" y="38"/>
                  </a:cubicBezTo>
                  <a:cubicBezTo>
                    <a:pt x="84" y="43"/>
                    <a:pt x="82" y="56"/>
                    <a:pt x="78" y="74"/>
                  </a:cubicBezTo>
                  <a:cubicBezTo>
                    <a:pt x="78" y="46"/>
                    <a:pt x="78" y="46"/>
                    <a:pt x="78" y="46"/>
                  </a:cubicBezTo>
                  <a:cubicBezTo>
                    <a:pt x="79" y="40"/>
                    <a:pt x="80" y="36"/>
                    <a:pt x="80" y="35"/>
                  </a:cubicBezTo>
                  <a:cubicBezTo>
                    <a:pt x="80" y="34"/>
                    <a:pt x="81" y="33"/>
                    <a:pt x="82" y="33"/>
                  </a:cubicBezTo>
                  <a:cubicBezTo>
                    <a:pt x="83" y="33"/>
                    <a:pt x="83" y="33"/>
                    <a:pt x="83" y="33"/>
                  </a:cubicBezTo>
                  <a:cubicBezTo>
                    <a:pt x="89" y="2"/>
                    <a:pt x="89" y="2"/>
                    <a:pt x="89" y="2"/>
                  </a:cubicBezTo>
                  <a:cubicBezTo>
                    <a:pt x="89" y="1"/>
                    <a:pt x="90" y="1"/>
                    <a:pt x="91" y="0"/>
                  </a:cubicBezTo>
                  <a:cubicBezTo>
                    <a:pt x="91" y="0"/>
                    <a:pt x="91" y="0"/>
                    <a:pt x="91" y="0"/>
                  </a:cubicBezTo>
                  <a:cubicBezTo>
                    <a:pt x="91" y="17"/>
                    <a:pt x="91" y="17"/>
                    <a:pt x="91" y="17"/>
                  </a:cubicBezTo>
                  <a:close/>
                  <a:moveTo>
                    <a:pt x="91" y="65"/>
                  </a:moveTo>
                  <a:cubicBezTo>
                    <a:pt x="90" y="65"/>
                    <a:pt x="89" y="66"/>
                    <a:pt x="89" y="67"/>
                  </a:cubicBezTo>
                  <a:cubicBezTo>
                    <a:pt x="89" y="67"/>
                    <a:pt x="87" y="98"/>
                    <a:pt x="85" y="108"/>
                  </a:cubicBezTo>
                  <a:cubicBezTo>
                    <a:pt x="85" y="108"/>
                    <a:pt x="85" y="109"/>
                    <a:pt x="85" y="109"/>
                  </a:cubicBezTo>
                  <a:cubicBezTo>
                    <a:pt x="85" y="110"/>
                    <a:pt x="86" y="111"/>
                    <a:pt x="87" y="111"/>
                  </a:cubicBezTo>
                  <a:cubicBezTo>
                    <a:pt x="91" y="111"/>
                    <a:pt x="91" y="111"/>
                    <a:pt x="91" y="111"/>
                  </a:cubicBezTo>
                  <a:cubicBezTo>
                    <a:pt x="91" y="111"/>
                    <a:pt x="91" y="111"/>
                    <a:pt x="91" y="111"/>
                  </a:cubicBezTo>
                  <a:cubicBezTo>
                    <a:pt x="91" y="106"/>
                    <a:pt x="91" y="106"/>
                    <a:pt x="91" y="106"/>
                  </a:cubicBezTo>
                  <a:cubicBezTo>
                    <a:pt x="91" y="106"/>
                    <a:pt x="91" y="106"/>
                    <a:pt x="91" y="106"/>
                  </a:cubicBezTo>
                  <a:cubicBezTo>
                    <a:pt x="90" y="106"/>
                    <a:pt x="90" y="106"/>
                    <a:pt x="90" y="106"/>
                  </a:cubicBezTo>
                  <a:cubicBezTo>
                    <a:pt x="91" y="104"/>
                    <a:pt x="91" y="102"/>
                    <a:pt x="91" y="100"/>
                  </a:cubicBezTo>
                  <a:cubicBezTo>
                    <a:pt x="91" y="65"/>
                    <a:pt x="91" y="65"/>
                    <a:pt x="91" y="65"/>
                  </a:cubicBezTo>
                  <a:close/>
                  <a:moveTo>
                    <a:pt x="91" y="125"/>
                  </a:moveTo>
                  <a:cubicBezTo>
                    <a:pt x="91" y="130"/>
                    <a:pt x="91" y="130"/>
                    <a:pt x="91" y="130"/>
                  </a:cubicBezTo>
                  <a:cubicBezTo>
                    <a:pt x="91" y="130"/>
                    <a:pt x="91" y="130"/>
                    <a:pt x="91" y="130"/>
                  </a:cubicBezTo>
                  <a:cubicBezTo>
                    <a:pt x="85" y="130"/>
                    <a:pt x="85" y="130"/>
                    <a:pt x="85" y="130"/>
                  </a:cubicBezTo>
                  <a:cubicBezTo>
                    <a:pt x="84" y="132"/>
                    <a:pt x="84" y="135"/>
                    <a:pt x="83" y="139"/>
                  </a:cubicBezTo>
                  <a:cubicBezTo>
                    <a:pt x="91" y="147"/>
                    <a:pt x="91" y="147"/>
                    <a:pt x="91" y="147"/>
                  </a:cubicBezTo>
                  <a:cubicBezTo>
                    <a:pt x="91" y="147"/>
                    <a:pt x="91" y="147"/>
                    <a:pt x="91" y="147"/>
                  </a:cubicBezTo>
                  <a:cubicBezTo>
                    <a:pt x="91" y="153"/>
                    <a:pt x="91" y="153"/>
                    <a:pt x="91" y="153"/>
                  </a:cubicBezTo>
                  <a:cubicBezTo>
                    <a:pt x="90" y="153"/>
                    <a:pt x="90" y="152"/>
                    <a:pt x="89" y="152"/>
                  </a:cubicBezTo>
                  <a:cubicBezTo>
                    <a:pt x="89" y="152"/>
                    <a:pt x="89" y="152"/>
                    <a:pt x="89" y="152"/>
                  </a:cubicBezTo>
                  <a:cubicBezTo>
                    <a:pt x="79" y="141"/>
                    <a:pt x="79" y="141"/>
                    <a:pt x="79" y="141"/>
                  </a:cubicBezTo>
                  <a:cubicBezTo>
                    <a:pt x="78" y="141"/>
                    <a:pt x="78" y="141"/>
                    <a:pt x="78" y="141"/>
                  </a:cubicBezTo>
                  <a:cubicBezTo>
                    <a:pt x="78" y="139"/>
                    <a:pt x="78" y="139"/>
                    <a:pt x="78" y="139"/>
                  </a:cubicBezTo>
                  <a:cubicBezTo>
                    <a:pt x="80" y="132"/>
                    <a:pt x="80" y="127"/>
                    <a:pt x="80" y="127"/>
                  </a:cubicBezTo>
                  <a:cubicBezTo>
                    <a:pt x="81" y="126"/>
                    <a:pt x="82" y="125"/>
                    <a:pt x="83" y="125"/>
                  </a:cubicBezTo>
                  <a:cubicBezTo>
                    <a:pt x="83" y="125"/>
                    <a:pt x="83" y="125"/>
                    <a:pt x="83" y="125"/>
                  </a:cubicBezTo>
                  <a:cubicBezTo>
                    <a:pt x="91" y="125"/>
                    <a:pt x="91" y="125"/>
                    <a:pt x="91" y="125"/>
                  </a:cubicBezTo>
                  <a:cubicBezTo>
                    <a:pt x="91" y="125"/>
                    <a:pt x="91" y="125"/>
                    <a:pt x="91" y="125"/>
                  </a:cubicBezTo>
                  <a:close/>
                  <a:moveTo>
                    <a:pt x="91" y="164"/>
                  </a:moveTo>
                  <a:cubicBezTo>
                    <a:pt x="91" y="170"/>
                    <a:pt x="91" y="170"/>
                    <a:pt x="91" y="170"/>
                  </a:cubicBezTo>
                  <a:cubicBezTo>
                    <a:pt x="78" y="183"/>
                    <a:pt x="78" y="183"/>
                    <a:pt x="78" y="183"/>
                  </a:cubicBezTo>
                  <a:cubicBezTo>
                    <a:pt x="78" y="176"/>
                    <a:pt x="78" y="176"/>
                    <a:pt x="78" y="176"/>
                  </a:cubicBezTo>
                  <a:cubicBezTo>
                    <a:pt x="89" y="165"/>
                    <a:pt x="89" y="165"/>
                    <a:pt x="89" y="165"/>
                  </a:cubicBezTo>
                  <a:cubicBezTo>
                    <a:pt x="90" y="164"/>
                    <a:pt x="90" y="164"/>
                    <a:pt x="91" y="164"/>
                  </a:cubicBezTo>
                  <a:close/>
                  <a:moveTo>
                    <a:pt x="91" y="185"/>
                  </a:moveTo>
                  <a:cubicBezTo>
                    <a:pt x="91" y="190"/>
                    <a:pt x="91" y="190"/>
                    <a:pt x="91" y="190"/>
                  </a:cubicBezTo>
                  <a:cubicBezTo>
                    <a:pt x="91" y="190"/>
                    <a:pt x="91" y="190"/>
                    <a:pt x="91" y="190"/>
                  </a:cubicBezTo>
                  <a:cubicBezTo>
                    <a:pt x="78" y="190"/>
                    <a:pt x="78" y="190"/>
                    <a:pt x="78" y="190"/>
                  </a:cubicBezTo>
                  <a:cubicBezTo>
                    <a:pt x="78" y="185"/>
                    <a:pt x="78" y="185"/>
                    <a:pt x="78" y="185"/>
                  </a:cubicBezTo>
                  <a:cubicBezTo>
                    <a:pt x="91" y="185"/>
                    <a:pt x="91" y="185"/>
                    <a:pt x="91" y="185"/>
                  </a:cubicBezTo>
                  <a:cubicBezTo>
                    <a:pt x="91" y="185"/>
                    <a:pt x="91" y="185"/>
                    <a:pt x="91" y="185"/>
                  </a:cubicBezTo>
                  <a:close/>
                  <a:moveTo>
                    <a:pt x="78" y="167"/>
                  </a:moveTo>
                  <a:cubicBezTo>
                    <a:pt x="85" y="160"/>
                    <a:pt x="85" y="160"/>
                    <a:pt x="85" y="160"/>
                  </a:cubicBezTo>
                  <a:cubicBezTo>
                    <a:pt x="85" y="160"/>
                    <a:pt x="85" y="160"/>
                    <a:pt x="85" y="160"/>
                  </a:cubicBezTo>
                  <a:cubicBezTo>
                    <a:pt x="85" y="160"/>
                    <a:pt x="85" y="160"/>
                    <a:pt x="85" y="160"/>
                  </a:cubicBezTo>
                  <a:cubicBezTo>
                    <a:pt x="86" y="159"/>
                    <a:pt x="86" y="158"/>
                    <a:pt x="85" y="157"/>
                  </a:cubicBezTo>
                  <a:cubicBezTo>
                    <a:pt x="79" y="151"/>
                    <a:pt x="79" y="151"/>
                    <a:pt x="79" y="151"/>
                  </a:cubicBezTo>
                  <a:cubicBezTo>
                    <a:pt x="79" y="151"/>
                    <a:pt x="79" y="151"/>
                    <a:pt x="79" y="151"/>
                  </a:cubicBezTo>
                  <a:cubicBezTo>
                    <a:pt x="79" y="151"/>
                    <a:pt x="79" y="151"/>
                    <a:pt x="78" y="151"/>
                  </a:cubicBezTo>
                  <a:cubicBezTo>
                    <a:pt x="78" y="160"/>
                    <a:pt x="78" y="160"/>
                    <a:pt x="78" y="160"/>
                  </a:cubicBezTo>
                  <a:cubicBezTo>
                    <a:pt x="79" y="157"/>
                    <a:pt x="79" y="157"/>
                    <a:pt x="79" y="157"/>
                  </a:cubicBezTo>
                  <a:cubicBezTo>
                    <a:pt x="80" y="158"/>
                    <a:pt x="80" y="158"/>
                    <a:pt x="80" y="158"/>
                  </a:cubicBezTo>
                  <a:cubicBezTo>
                    <a:pt x="78" y="160"/>
                    <a:pt x="78" y="160"/>
                    <a:pt x="78" y="160"/>
                  </a:cubicBezTo>
                  <a:lnTo>
                    <a:pt x="78" y="167"/>
                  </a:lnTo>
                  <a:close/>
                  <a:moveTo>
                    <a:pt x="11" y="218"/>
                  </a:moveTo>
                  <a:cubicBezTo>
                    <a:pt x="37" y="218"/>
                    <a:pt x="37" y="218"/>
                    <a:pt x="37" y="218"/>
                  </a:cubicBezTo>
                  <a:cubicBezTo>
                    <a:pt x="54" y="202"/>
                    <a:pt x="54" y="202"/>
                    <a:pt x="54" y="202"/>
                  </a:cubicBezTo>
                  <a:cubicBezTo>
                    <a:pt x="55" y="201"/>
                    <a:pt x="55" y="201"/>
                    <a:pt x="56" y="201"/>
                  </a:cubicBezTo>
                  <a:cubicBezTo>
                    <a:pt x="56" y="201"/>
                    <a:pt x="56" y="201"/>
                    <a:pt x="56" y="201"/>
                  </a:cubicBezTo>
                  <a:cubicBezTo>
                    <a:pt x="78" y="201"/>
                    <a:pt x="78" y="201"/>
                    <a:pt x="78" y="201"/>
                  </a:cubicBezTo>
                  <a:cubicBezTo>
                    <a:pt x="78" y="206"/>
                    <a:pt x="78" y="206"/>
                    <a:pt x="78" y="206"/>
                  </a:cubicBezTo>
                  <a:cubicBezTo>
                    <a:pt x="57" y="206"/>
                    <a:pt x="57" y="206"/>
                    <a:pt x="57" y="206"/>
                  </a:cubicBezTo>
                  <a:cubicBezTo>
                    <a:pt x="40" y="222"/>
                    <a:pt x="40" y="222"/>
                    <a:pt x="40" y="222"/>
                  </a:cubicBezTo>
                  <a:cubicBezTo>
                    <a:pt x="39" y="223"/>
                    <a:pt x="39" y="223"/>
                    <a:pt x="38" y="223"/>
                  </a:cubicBezTo>
                  <a:cubicBezTo>
                    <a:pt x="3" y="223"/>
                    <a:pt x="3" y="223"/>
                    <a:pt x="3" y="223"/>
                  </a:cubicBezTo>
                  <a:cubicBezTo>
                    <a:pt x="3" y="223"/>
                    <a:pt x="3" y="223"/>
                    <a:pt x="3" y="223"/>
                  </a:cubicBezTo>
                  <a:cubicBezTo>
                    <a:pt x="2" y="223"/>
                    <a:pt x="1" y="223"/>
                    <a:pt x="0" y="222"/>
                  </a:cubicBezTo>
                  <a:cubicBezTo>
                    <a:pt x="0" y="221"/>
                    <a:pt x="0" y="219"/>
                    <a:pt x="1" y="218"/>
                  </a:cubicBezTo>
                  <a:cubicBezTo>
                    <a:pt x="15" y="211"/>
                    <a:pt x="27" y="198"/>
                    <a:pt x="36" y="181"/>
                  </a:cubicBezTo>
                  <a:cubicBezTo>
                    <a:pt x="45" y="166"/>
                    <a:pt x="53" y="148"/>
                    <a:pt x="59" y="130"/>
                  </a:cubicBezTo>
                  <a:cubicBezTo>
                    <a:pt x="56" y="130"/>
                    <a:pt x="56" y="130"/>
                    <a:pt x="56" y="130"/>
                  </a:cubicBezTo>
                  <a:cubicBezTo>
                    <a:pt x="54" y="130"/>
                    <a:pt x="53" y="128"/>
                    <a:pt x="53" y="127"/>
                  </a:cubicBezTo>
                  <a:cubicBezTo>
                    <a:pt x="53" y="109"/>
                    <a:pt x="53" y="109"/>
                    <a:pt x="53" y="109"/>
                  </a:cubicBezTo>
                  <a:cubicBezTo>
                    <a:pt x="53" y="107"/>
                    <a:pt x="54" y="106"/>
                    <a:pt x="56" y="106"/>
                  </a:cubicBezTo>
                  <a:cubicBezTo>
                    <a:pt x="66" y="106"/>
                    <a:pt x="66" y="106"/>
                    <a:pt x="66" y="106"/>
                  </a:cubicBezTo>
                  <a:cubicBezTo>
                    <a:pt x="72" y="81"/>
                    <a:pt x="76" y="59"/>
                    <a:pt x="78" y="46"/>
                  </a:cubicBezTo>
                  <a:cubicBezTo>
                    <a:pt x="78" y="74"/>
                    <a:pt x="78" y="74"/>
                    <a:pt x="78" y="74"/>
                  </a:cubicBezTo>
                  <a:cubicBezTo>
                    <a:pt x="76" y="84"/>
                    <a:pt x="73" y="97"/>
                    <a:pt x="70" y="109"/>
                  </a:cubicBezTo>
                  <a:cubicBezTo>
                    <a:pt x="69" y="110"/>
                    <a:pt x="69" y="111"/>
                    <a:pt x="67" y="111"/>
                  </a:cubicBezTo>
                  <a:cubicBezTo>
                    <a:pt x="67" y="111"/>
                    <a:pt x="67" y="111"/>
                    <a:pt x="67" y="111"/>
                  </a:cubicBezTo>
                  <a:cubicBezTo>
                    <a:pt x="58" y="111"/>
                    <a:pt x="58" y="111"/>
                    <a:pt x="58" y="111"/>
                  </a:cubicBezTo>
                  <a:cubicBezTo>
                    <a:pt x="58" y="125"/>
                    <a:pt x="58" y="125"/>
                    <a:pt x="58" y="125"/>
                  </a:cubicBezTo>
                  <a:cubicBezTo>
                    <a:pt x="62" y="125"/>
                    <a:pt x="62" y="125"/>
                    <a:pt x="62" y="125"/>
                  </a:cubicBezTo>
                  <a:cubicBezTo>
                    <a:pt x="63" y="125"/>
                    <a:pt x="64" y="126"/>
                    <a:pt x="64" y="127"/>
                  </a:cubicBezTo>
                  <a:cubicBezTo>
                    <a:pt x="64" y="127"/>
                    <a:pt x="64" y="128"/>
                    <a:pt x="64" y="128"/>
                  </a:cubicBezTo>
                  <a:cubicBezTo>
                    <a:pt x="58" y="148"/>
                    <a:pt x="50" y="167"/>
                    <a:pt x="40" y="184"/>
                  </a:cubicBezTo>
                  <a:cubicBezTo>
                    <a:pt x="32" y="198"/>
                    <a:pt x="22" y="210"/>
                    <a:pt x="11" y="218"/>
                  </a:cubicBezTo>
                  <a:close/>
                  <a:moveTo>
                    <a:pt x="78" y="139"/>
                  </a:moveTo>
                  <a:cubicBezTo>
                    <a:pt x="78" y="139"/>
                    <a:pt x="78" y="139"/>
                    <a:pt x="78" y="139"/>
                  </a:cubicBezTo>
                  <a:cubicBezTo>
                    <a:pt x="78" y="139"/>
                    <a:pt x="78" y="139"/>
                    <a:pt x="78" y="139"/>
                  </a:cubicBezTo>
                  <a:cubicBezTo>
                    <a:pt x="78" y="140"/>
                    <a:pt x="78" y="140"/>
                    <a:pt x="78" y="141"/>
                  </a:cubicBezTo>
                  <a:cubicBezTo>
                    <a:pt x="78" y="139"/>
                    <a:pt x="78" y="139"/>
                    <a:pt x="78" y="139"/>
                  </a:cubicBezTo>
                  <a:close/>
                  <a:moveTo>
                    <a:pt x="78" y="151"/>
                  </a:moveTo>
                  <a:cubicBezTo>
                    <a:pt x="78" y="150"/>
                    <a:pt x="78" y="150"/>
                    <a:pt x="78" y="150"/>
                  </a:cubicBezTo>
                  <a:cubicBezTo>
                    <a:pt x="77" y="150"/>
                    <a:pt x="75" y="151"/>
                    <a:pt x="75" y="152"/>
                  </a:cubicBezTo>
                  <a:cubicBezTo>
                    <a:pt x="74" y="155"/>
                    <a:pt x="74" y="157"/>
                    <a:pt x="73" y="160"/>
                  </a:cubicBezTo>
                  <a:cubicBezTo>
                    <a:pt x="72" y="162"/>
                    <a:pt x="72" y="165"/>
                    <a:pt x="71" y="167"/>
                  </a:cubicBezTo>
                  <a:cubicBezTo>
                    <a:pt x="71" y="168"/>
                    <a:pt x="71" y="169"/>
                    <a:pt x="72" y="170"/>
                  </a:cubicBezTo>
                  <a:cubicBezTo>
                    <a:pt x="73" y="171"/>
                    <a:pt x="74" y="171"/>
                    <a:pt x="75" y="170"/>
                  </a:cubicBezTo>
                  <a:cubicBezTo>
                    <a:pt x="78" y="167"/>
                    <a:pt x="78" y="167"/>
                    <a:pt x="78" y="167"/>
                  </a:cubicBezTo>
                  <a:cubicBezTo>
                    <a:pt x="78" y="160"/>
                    <a:pt x="78" y="160"/>
                    <a:pt x="78" y="160"/>
                  </a:cubicBezTo>
                  <a:cubicBezTo>
                    <a:pt x="78" y="160"/>
                    <a:pt x="78" y="160"/>
                    <a:pt x="78" y="160"/>
                  </a:cubicBezTo>
                  <a:cubicBezTo>
                    <a:pt x="78" y="160"/>
                    <a:pt x="78" y="160"/>
                    <a:pt x="78" y="160"/>
                  </a:cubicBezTo>
                  <a:cubicBezTo>
                    <a:pt x="78" y="151"/>
                    <a:pt x="78" y="151"/>
                    <a:pt x="78" y="151"/>
                  </a:cubicBezTo>
                  <a:close/>
                  <a:moveTo>
                    <a:pt x="78" y="176"/>
                  </a:moveTo>
                  <a:cubicBezTo>
                    <a:pt x="68" y="186"/>
                    <a:pt x="68" y="186"/>
                    <a:pt x="68" y="186"/>
                  </a:cubicBezTo>
                  <a:cubicBezTo>
                    <a:pt x="68" y="186"/>
                    <a:pt x="68" y="187"/>
                    <a:pt x="68" y="187"/>
                  </a:cubicBezTo>
                  <a:cubicBezTo>
                    <a:pt x="68" y="189"/>
                    <a:pt x="69" y="190"/>
                    <a:pt x="70" y="190"/>
                  </a:cubicBezTo>
                  <a:cubicBezTo>
                    <a:pt x="78" y="190"/>
                    <a:pt x="78" y="190"/>
                    <a:pt x="78" y="190"/>
                  </a:cubicBezTo>
                  <a:cubicBezTo>
                    <a:pt x="78" y="185"/>
                    <a:pt x="78" y="185"/>
                    <a:pt x="78" y="185"/>
                  </a:cubicBezTo>
                  <a:cubicBezTo>
                    <a:pt x="76" y="185"/>
                    <a:pt x="76" y="185"/>
                    <a:pt x="76" y="185"/>
                  </a:cubicBezTo>
                  <a:cubicBezTo>
                    <a:pt x="78" y="183"/>
                    <a:pt x="78" y="183"/>
                    <a:pt x="78" y="183"/>
                  </a:cubicBezTo>
                  <a:lnTo>
                    <a:pt x="78" y="17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6" name="Freeform 37"/>
            <p:cNvSpPr>
              <a:spLocks noEditPoints="1"/>
            </p:cNvSpPr>
            <p:nvPr/>
          </p:nvSpPr>
          <p:spPr bwMode="auto">
            <a:xfrm>
              <a:off x="2179475" y="2162566"/>
              <a:ext cx="382515" cy="182571"/>
            </a:xfrm>
            <a:custGeom>
              <a:gdLst>
                <a:gd fmla="*/ 205 w 207" name="T0"/>
                <a:gd fmla="*/ 99 h 99" name="T1"/>
                <a:gd fmla="*/ 183 w 207" name="T2"/>
                <a:gd fmla="*/ 18 h 99" name="T3"/>
                <a:gd fmla="*/ 169 w 207" name="T4"/>
                <a:gd fmla="*/ 94 h 99" name="T5"/>
                <a:gd fmla="*/ 176 w 207" name="T6"/>
                <a:gd fmla="*/ 31 h 99" name="T7"/>
                <a:gd fmla="*/ 169 w 207" name="T8"/>
                <a:gd fmla="*/ 68 h 99" name="T9"/>
                <a:gd fmla="*/ 169 w 207" name="T10"/>
                <a:gd fmla="*/ 40 h 99" name="T11"/>
                <a:gd fmla="*/ 156 w 207" name="T12"/>
                <a:gd fmla="*/ 99 h 99" name="T13"/>
                <a:gd fmla="*/ 163 w 207" name="T14"/>
                <a:gd fmla="*/ 45 h 99" name="T15"/>
                <a:gd fmla="*/ 169 w 207" name="T16"/>
                <a:gd fmla="*/ 68 h 99" name="T17"/>
                <a:gd fmla="*/ 156 w 207" name="T18"/>
                <a:gd fmla="*/ 36 h 99" name="T19"/>
                <a:gd fmla="*/ 165 w 207" name="T20"/>
                <a:gd fmla="*/ 36 h 99" name="T21"/>
                <a:gd fmla="*/ 143 w 207" name="T22"/>
                <a:gd fmla="*/ 0 h 99" name="T23"/>
                <a:gd fmla="*/ 147 w 207" name="T24"/>
                <a:gd fmla="*/ 36 h 99" name="T25"/>
                <a:gd fmla="*/ 156 w 207" name="T26"/>
                <a:gd fmla="*/ 68 h 99" name="T27"/>
                <a:gd fmla="*/ 149 w 207" name="T28"/>
                <a:gd fmla="*/ 45 h 99" name="T29"/>
                <a:gd fmla="*/ 143 w 207" name="T30"/>
                <a:gd fmla="*/ 94 h 99" name="T31"/>
                <a:gd fmla="*/ 143 w 207" name="T32"/>
                <a:gd fmla="*/ 40 h 99" name="T33"/>
                <a:gd fmla="*/ 134 w 207" name="T34"/>
                <a:gd fmla="*/ 40 h 99" name="T35"/>
                <a:gd fmla="*/ 129 w 207" name="T36"/>
                <a:gd fmla="*/ 90 h 99" name="T37"/>
                <a:gd fmla="*/ 138 w 207" name="T38"/>
                <a:gd fmla="*/ 14 h 99" name="T39"/>
                <a:gd fmla="*/ 116 w 207" name="T40"/>
                <a:gd fmla="*/ 94 h 99" name="T41"/>
                <a:gd fmla="*/ 123 w 207" name="T42"/>
                <a:gd fmla="*/ 31 h 99" name="T43"/>
                <a:gd fmla="*/ 129 w 207" name="T44"/>
                <a:gd fmla="*/ 72 h 99" name="T45"/>
                <a:gd fmla="*/ 116 w 207" name="T46"/>
                <a:gd fmla="*/ 63 h 99" name="T47"/>
                <a:gd fmla="*/ 125 w 207" name="T48"/>
                <a:gd fmla="*/ 63 h 99" name="T49"/>
                <a:gd fmla="*/ 104 w 207" name="T50"/>
                <a:gd fmla="*/ 0 h 99" name="T51"/>
                <a:gd fmla="*/ 107 w 207" name="T52"/>
                <a:gd fmla="*/ 63 h 99" name="T53"/>
                <a:gd fmla="*/ 116 w 207" name="T54"/>
                <a:gd fmla="*/ 68 h 99" name="T55"/>
                <a:gd fmla="*/ 109 w 207" name="T56"/>
                <a:gd fmla="*/ 18 h 99" name="T57"/>
                <a:gd fmla="*/ 104 w 207" name="T58"/>
                <a:gd fmla="*/ 94 h 99" name="T59"/>
                <a:gd fmla="*/ 104 w 207" name="T60"/>
                <a:gd fmla="*/ 14 h 99" name="T61"/>
                <a:gd fmla="*/ 94 w 207" name="T62"/>
                <a:gd fmla="*/ 14 h 99" name="T63"/>
                <a:gd fmla="*/ 90 w 207" name="T64"/>
                <a:gd fmla="*/ 90 h 99" name="T65"/>
                <a:gd fmla="*/ 99 w 207" name="T66"/>
                <a:gd fmla="*/ 40 h 99" name="T67"/>
                <a:gd fmla="*/ 76 w 207" name="T68"/>
                <a:gd fmla="*/ 94 h 99" name="T69"/>
                <a:gd fmla="*/ 83 w 207" name="T70"/>
                <a:gd fmla="*/ 58 h 99" name="T71"/>
                <a:gd fmla="*/ 90 w 207" name="T72"/>
                <a:gd fmla="*/ 72 h 99" name="T73"/>
                <a:gd fmla="*/ 76 w 207" name="T74"/>
                <a:gd fmla="*/ 36 h 99" name="T75"/>
                <a:gd fmla="*/ 85 w 207" name="T76"/>
                <a:gd fmla="*/ 36 h 99" name="T77"/>
                <a:gd fmla="*/ 63 w 207" name="T78"/>
                <a:gd fmla="*/ 0 h 99" name="T79"/>
                <a:gd fmla="*/ 68 w 207" name="T80"/>
                <a:gd fmla="*/ 36 h 99" name="T81"/>
                <a:gd fmla="*/ 76 w 207" name="T82"/>
                <a:gd fmla="*/ 68 h 99" name="T83"/>
                <a:gd fmla="*/ 70 w 207" name="T84"/>
                <a:gd fmla="*/ 45 h 99" name="T85"/>
                <a:gd fmla="*/ 63 w 207" name="T86"/>
                <a:gd fmla="*/ 94 h 99" name="T87"/>
                <a:gd fmla="*/ 63 w 207" name="T88"/>
                <a:gd fmla="*/ 40 h 99" name="T89"/>
                <a:gd fmla="*/ 54 w 207" name="T90"/>
                <a:gd fmla="*/ 40 h 99" name="T91"/>
                <a:gd fmla="*/ 50 w 207" name="T92"/>
                <a:gd fmla="*/ 90 h 99" name="T93"/>
                <a:gd fmla="*/ 59 w 207" name="T94"/>
                <a:gd fmla="*/ 14 h 99" name="T95"/>
                <a:gd fmla="*/ 37 w 207" name="T96"/>
                <a:gd fmla="*/ 94 h 99" name="T97"/>
                <a:gd fmla="*/ 44 w 207" name="T98"/>
                <a:gd fmla="*/ 31 h 99" name="T99"/>
                <a:gd fmla="*/ 50 w 207" name="T100"/>
                <a:gd fmla="*/ 72 h 99" name="T101"/>
                <a:gd fmla="*/ 37 w 207" name="T102"/>
                <a:gd fmla="*/ 58 h 99" name="T103"/>
                <a:gd fmla="*/ 37 w 207" name="T104"/>
                <a:gd fmla="*/ 63 h 99" name="T105"/>
                <a:gd fmla="*/ 37 w 207" name="T106"/>
                <a:gd fmla="*/ 0 h 99" name="T107"/>
                <a:gd fmla="*/ 25 w 207" name="T108"/>
                <a:gd fmla="*/ 60 h 99" name="T109"/>
                <a:gd fmla="*/ 37 w 207" name="T110"/>
                <a:gd fmla="*/ 68 h 99" name="T111"/>
                <a:gd fmla="*/ 35 w 207" name="T112"/>
                <a:gd fmla="*/ 16 h 99" name="T113"/>
                <a:gd fmla="*/ 0 w 207" name="T114"/>
                <a:gd fmla="*/ 3 h 99" name="T115"/>
                <a:gd fmla="*/ 12 w 207" name="T116"/>
                <a:gd fmla="*/ 34 h 99"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9" w="206">
                  <a:moveTo>
                    <a:pt x="183" y="94"/>
                  </a:moveTo>
                  <a:cubicBezTo>
                    <a:pt x="202" y="94"/>
                    <a:pt x="202" y="94"/>
                    <a:pt x="202" y="94"/>
                  </a:cubicBezTo>
                  <a:cubicBezTo>
                    <a:pt x="202" y="5"/>
                    <a:pt x="202" y="5"/>
                    <a:pt x="202" y="5"/>
                  </a:cubicBezTo>
                  <a:cubicBezTo>
                    <a:pt x="183" y="5"/>
                    <a:pt x="183" y="5"/>
                    <a:pt x="183" y="5"/>
                  </a:cubicBezTo>
                  <a:cubicBezTo>
                    <a:pt x="183" y="0"/>
                    <a:pt x="183" y="0"/>
                    <a:pt x="183" y="0"/>
                  </a:cubicBezTo>
                  <a:cubicBezTo>
                    <a:pt x="205" y="0"/>
                    <a:pt x="205" y="0"/>
                    <a:pt x="205" y="0"/>
                  </a:cubicBezTo>
                  <a:cubicBezTo>
                    <a:pt x="206" y="0"/>
                    <a:pt x="207" y="1"/>
                    <a:pt x="207" y="3"/>
                  </a:cubicBezTo>
                  <a:cubicBezTo>
                    <a:pt x="207" y="97"/>
                    <a:pt x="207" y="97"/>
                    <a:pt x="207" y="97"/>
                  </a:cubicBezTo>
                  <a:cubicBezTo>
                    <a:pt x="207" y="98"/>
                    <a:pt x="206" y="99"/>
                    <a:pt x="205" y="99"/>
                  </a:cubicBezTo>
                  <a:cubicBezTo>
                    <a:pt x="183" y="99"/>
                    <a:pt x="183" y="99"/>
                    <a:pt x="183" y="99"/>
                  </a:cubicBezTo>
                  <a:cubicBezTo>
                    <a:pt x="183" y="94"/>
                    <a:pt x="183" y="94"/>
                    <a:pt x="183" y="94"/>
                  </a:cubicBezTo>
                  <a:close/>
                  <a:moveTo>
                    <a:pt x="183" y="36"/>
                  </a:moveTo>
                  <a:cubicBezTo>
                    <a:pt x="191" y="36"/>
                    <a:pt x="191" y="36"/>
                    <a:pt x="191" y="36"/>
                  </a:cubicBezTo>
                  <a:cubicBezTo>
                    <a:pt x="193" y="36"/>
                    <a:pt x="194" y="35"/>
                    <a:pt x="194" y="34"/>
                  </a:cubicBezTo>
                  <a:cubicBezTo>
                    <a:pt x="194" y="16"/>
                    <a:pt x="194" y="16"/>
                    <a:pt x="194" y="16"/>
                  </a:cubicBezTo>
                  <a:cubicBezTo>
                    <a:pt x="194" y="15"/>
                    <a:pt x="193" y="14"/>
                    <a:pt x="191" y="14"/>
                  </a:cubicBezTo>
                  <a:cubicBezTo>
                    <a:pt x="183" y="14"/>
                    <a:pt x="183" y="14"/>
                    <a:pt x="183" y="14"/>
                  </a:cubicBezTo>
                  <a:cubicBezTo>
                    <a:pt x="183" y="18"/>
                    <a:pt x="183" y="18"/>
                    <a:pt x="183" y="18"/>
                  </a:cubicBezTo>
                  <a:cubicBezTo>
                    <a:pt x="189" y="18"/>
                    <a:pt x="189" y="18"/>
                    <a:pt x="189" y="18"/>
                  </a:cubicBezTo>
                  <a:cubicBezTo>
                    <a:pt x="189" y="31"/>
                    <a:pt x="189" y="31"/>
                    <a:pt x="189" y="31"/>
                  </a:cubicBezTo>
                  <a:cubicBezTo>
                    <a:pt x="183" y="31"/>
                    <a:pt x="183" y="31"/>
                    <a:pt x="183" y="31"/>
                  </a:cubicBezTo>
                  <a:lnTo>
                    <a:pt x="183" y="36"/>
                  </a:lnTo>
                  <a:close/>
                  <a:moveTo>
                    <a:pt x="169" y="94"/>
                  </a:moveTo>
                  <a:cubicBezTo>
                    <a:pt x="183" y="94"/>
                    <a:pt x="183" y="94"/>
                    <a:pt x="183" y="94"/>
                  </a:cubicBezTo>
                  <a:cubicBezTo>
                    <a:pt x="183" y="99"/>
                    <a:pt x="183" y="99"/>
                    <a:pt x="183" y="99"/>
                  </a:cubicBezTo>
                  <a:cubicBezTo>
                    <a:pt x="169" y="99"/>
                    <a:pt x="169" y="99"/>
                    <a:pt x="169" y="99"/>
                  </a:cubicBezTo>
                  <a:cubicBezTo>
                    <a:pt x="169" y="94"/>
                    <a:pt x="169" y="94"/>
                    <a:pt x="169" y="94"/>
                  </a:cubicBezTo>
                  <a:close/>
                  <a:moveTo>
                    <a:pt x="183" y="5"/>
                  </a:moveTo>
                  <a:cubicBezTo>
                    <a:pt x="169" y="5"/>
                    <a:pt x="169" y="5"/>
                    <a:pt x="169" y="5"/>
                  </a:cubicBezTo>
                  <a:cubicBezTo>
                    <a:pt x="169" y="0"/>
                    <a:pt x="169" y="0"/>
                    <a:pt x="169" y="0"/>
                  </a:cubicBezTo>
                  <a:cubicBezTo>
                    <a:pt x="183" y="0"/>
                    <a:pt x="183" y="0"/>
                    <a:pt x="183" y="0"/>
                  </a:cubicBezTo>
                  <a:cubicBezTo>
                    <a:pt x="183" y="5"/>
                    <a:pt x="183" y="5"/>
                    <a:pt x="183" y="5"/>
                  </a:cubicBezTo>
                  <a:close/>
                  <a:moveTo>
                    <a:pt x="183" y="14"/>
                  </a:moveTo>
                  <a:cubicBezTo>
                    <a:pt x="183" y="18"/>
                    <a:pt x="183" y="18"/>
                    <a:pt x="183" y="18"/>
                  </a:cubicBezTo>
                  <a:cubicBezTo>
                    <a:pt x="176" y="18"/>
                    <a:pt x="176" y="18"/>
                    <a:pt x="176" y="18"/>
                  </a:cubicBezTo>
                  <a:cubicBezTo>
                    <a:pt x="176" y="31"/>
                    <a:pt x="176" y="31"/>
                    <a:pt x="176" y="31"/>
                  </a:cubicBezTo>
                  <a:cubicBezTo>
                    <a:pt x="183" y="31"/>
                    <a:pt x="183" y="31"/>
                    <a:pt x="183" y="31"/>
                  </a:cubicBezTo>
                  <a:cubicBezTo>
                    <a:pt x="183" y="36"/>
                    <a:pt x="183" y="36"/>
                    <a:pt x="183" y="36"/>
                  </a:cubicBezTo>
                  <a:cubicBezTo>
                    <a:pt x="174" y="36"/>
                    <a:pt x="174" y="36"/>
                    <a:pt x="174" y="36"/>
                  </a:cubicBezTo>
                  <a:cubicBezTo>
                    <a:pt x="172" y="36"/>
                    <a:pt x="171" y="35"/>
                    <a:pt x="171" y="34"/>
                  </a:cubicBezTo>
                  <a:cubicBezTo>
                    <a:pt x="171" y="16"/>
                    <a:pt x="171" y="16"/>
                    <a:pt x="171" y="16"/>
                  </a:cubicBezTo>
                  <a:cubicBezTo>
                    <a:pt x="171" y="15"/>
                    <a:pt x="172" y="14"/>
                    <a:pt x="174" y="14"/>
                  </a:cubicBezTo>
                  <a:cubicBezTo>
                    <a:pt x="183" y="14"/>
                    <a:pt x="183" y="14"/>
                    <a:pt x="183" y="14"/>
                  </a:cubicBezTo>
                  <a:close/>
                  <a:moveTo>
                    <a:pt x="169" y="90"/>
                  </a:moveTo>
                  <a:cubicBezTo>
                    <a:pt x="169" y="68"/>
                    <a:pt x="169" y="68"/>
                    <a:pt x="169" y="68"/>
                  </a:cubicBezTo>
                  <a:cubicBezTo>
                    <a:pt x="171" y="68"/>
                    <a:pt x="172" y="69"/>
                    <a:pt x="172" y="70"/>
                  </a:cubicBezTo>
                  <a:cubicBezTo>
                    <a:pt x="172" y="88"/>
                    <a:pt x="172" y="88"/>
                    <a:pt x="172" y="88"/>
                  </a:cubicBezTo>
                  <a:cubicBezTo>
                    <a:pt x="172" y="89"/>
                    <a:pt x="171" y="90"/>
                    <a:pt x="169" y="90"/>
                  </a:cubicBezTo>
                  <a:close/>
                  <a:moveTo>
                    <a:pt x="169" y="63"/>
                  </a:moveTo>
                  <a:cubicBezTo>
                    <a:pt x="169" y="58"/>
                    <a:pt x="169" y="58"/>
                    <a:pt x="169" y="58"/>
                  </a:cubicBezTo>
                  <a:cubicBezTo>
                    <a:pt x="176" y="58"/>
                    <a:pt x="176" y="58"/>
                    <a:pt x="176" y="58"/>
                  </a:cubicBezTo>
                  <a:cubicBezTo>
                    <a:pt x="176" y="45"/>
                    <a:pt x="176" y="45"/>
                    <a:pt x="176" y="45"/>
                  </a:cubicBezTo>
                  <a:cubicBezTo>
                    <a:pt x="169" y="45"/>
                    <a:pt x="169" y="45"/>
                    <a:pt x="169" y="45"/>
                  </a:cubicBezTo>
                  <a:cubicBezTo>
                    <a:pt x="169" y="40"/>
                    <a:pt x="169" y="40"/>
                    <a:pt x="169" y="40"/>
                  </a:cubicBezTo>
                  <a:cubicBezTo>
                    <a:pt x="178" y="40"/>
                    <a:pt x="178" y="40"/>
                    <a:pt x="178" y="40"/>
                  </a:cubicBezTo>
                  <a:cubicBezTo>
                    <a:pt x="179" y="40"/>
                    <a:pt x="180" y="41"/>
                    <a:pt x="180" y="42"/>
                  </a:cubicBezTo>
                  <a:cubicBezTo>
                    <a:pt x="180" y="60"/>
                    <a:pt x="180" y="60"/>
                    <a:pt x="180" y="60"/>
                  </a:cubicBezTo>
                  <a:cubicBezTo>
                    <a:pt x="180" y="61"/>
                    <a:pt x="179" y="63"/>
                    <a:pt x="178" y="63"/>
                  </a:cubicBezTo>
                  <a:lnTo>
                    <a:pt x="169" y="63"/>
                  </a:lnTo>
                  <a:close/>
                  <a:moveTo>
                    <a:pt x="156" y="94"/>
                  </a:moveTo>
                  <a:cubicBezTo>
                    <a:pt x="169" y="94"/>
                    <a:pt x="169" y="94"/>
                    <a:pt x="169" y="94"/>
                  </a:cubicBezTo>
                  <a:cubicBezTo>
                    <a:pt x="169" y="99"/>
                    <a:pt x="169" y="99"/>
                    <a:pt x="169" y="99"/>
                  </a:cubicBezTo>
                  <a:cubicBezTo>
                    <a:pt x="156" y="99"/>
                    <a:pt x="156" y="99"/>
                    <a:pt x="156" y="99"/>
                  </a:cubicBezTo>
                  <a:cubicBezTo>
                    <a:pt x="156" y="94"/>
                    <a:pt x="156" y="94"/>
                    <a:pt x="156" y="94"/>
                  </a:cubicBezTo>
                  <a:close/>
                  <a:moveTo>
                    <a:pt x="169" y="5"/>
                  </a:moveTo>
                  <a:cubicBezTo>
                    <a:pt x="156" y="5"/>
                    <a:pt x="156" y="5"/>
                    <a:pt x="156" y="5"/>
                  </a:cubicBezTo>
                  <a:cubicBezTo>
                    <a:pt x="156" y="0"/>
                    <a:pt x="156" y="0"/>
                    <a:pt x="156" y="0"/>
                  </a:cubicBezTo>
                  <a:cubicBezTo>
                    <a:pt x="169" y="0"/>
                    <a:pt x="169" y="0"/>
                    <a:pt x="169" y="0"/>
                  </a:cubicBezTo>
                  <a:cubicBezTo>
                    <a:pt x="169" y="5"/>
                    <a:pt x="169" y="5"/>
                    <a:pt x="169" y="5"/>
                  </a:cubicBezTo>
                  <a:close/>
                  <a:moveTo>
                    <a:pt x="169" y="40"/>
                  </a:moveTo>
                  <a:cubicBezTo>
                    <a:pt x="169" y="45"/>
                    <a:pt x="169" y="45"/>
                    <a:pt x="169" y="45"/>
                  </a:cubicBezTo>
                  <a:cubicBezTo>
                    <a:pt x="163" y="45"/>
                    <a:pt x="163" y="45"/>
                    <a:pt x="163" y="45"/>
                  </a:cubicBezTo>
                  <a:cubicBezTo>
                    <a:pt x="163" y="58"/>
                    <a:pt x="163" y="58"/>
                    <a:pt x="163" y="58"/>
                  </a:cubicBezTo>
                  <a:cubicBezTo>
                    <a:pt x="169" y="58"/>
                    <a:pt x="169" y="58"/>
                    <a:pt x="169" y="58"/>
                  </a:cubicBezTo>
                  <a:cubicBezTo>
                    <a:pt x="169" y="63"/>
                    <a:pt x="169" y="63"/>
                    <a:pt x="169" y="63"/>
                  </a:cubicBezTo>
                  <a:cubicBezTo>
                    <a:pt x="160" y="63"/>
                    <a:pt x="160" y="63"/>
                    <a:pt x="160" y="63"/>
                  </a:cubicBezTo>
                  <a:cubicBezTo>
                    <a:pt x="159" y="63"/>
                    <a:pt x="158" y="61"/>
                    <a:pt x="158" y="60"/>
                  </a:cubicBezTo>
                  <a:cubicBezTo>
                    <a:pt x="158" y="42"/>
                    <a:pt x="158" y="42"/>
                    <a:pt x="158" y="42"/>
                  </a:cubicBezTo>
                  <a:cubicBezTo>
                    <a:pt x="158" y="41"/>
                    <a:pt x="159" y="40"/>
                    <a:pt x="160" y="40"/>
                  </a:cubicBezTo>
                  <a:cubicBezTo>
                    <a:pt x="169" y="40"/>
                    <a:pt x="169" y="40"/>
                    <a:pt x="169" y="40"/>
                  </a:cubicBezTo>
                  <a:close/>
                  <a:moveTo>
                    <a:pt x="169" y="68"/>
                  </a:moveTo>
                  <a:cubicBezTo>
                    <a:pt x="169" y="90"/>
                    <a:pt x="169" y="90"/>
                    <a:pt x="169" y="90"/>
                  </a:cubicBezTo>
                  <a:cubicBezTo>
                    <a:pt x="156" y="90"/>
                    <a:pt x="156" y="90"/>
                    <a:pt x="156" y="90"/>
                  </a:cubicBezTo>
                  <a:cubicBezTo>
                    <a:pt x="156" y="85"/>
                    <a:pt x="156" y="85"/>
                    <a:pt x="156" y="85"/>
                  </a:cubicBezTo>
                  <a:cubicBezTo>
                    <a:pt x="167" y="85"/>
                    <a:pt x="167" y="85"/>
                    <a:pt x="167" y="85"/>
                  </a:cubicBezTo>
                  <a:cubicBezTo>
                    <a:pt x="167" y="72"/>
                    <a:pt x="167" y="72"/>
                    <a:pt x="167" y="72"/>
                  </a:cubicBezTo>
                  <a:cubicBezTo>
                    <a:pt x="156" y="72"/>
                    <a:pt x="156" y="72"/>
                    <a:pt x="156" y="72"/>
                  </a:cubicBezTo>
                  <a:cubicBezTo>
                    <a:pt x="156" y="68"/>
                    <a:pt x="156" y="68"/>
                    <a:pt x="156" y="68"/>
                  </a:cubicBezTo>
                  <a:cubicBezTo>
                    <a:pt x="169" y="68"/>
                    <a:pt x="169" y="68"/>
                    <a:pt x="169" y="68"/>
                  </a:cubicBezTo>
                  <a:close/>
                  <a:moveTo>
                    <a:pt x="156" y="36"/>
                  </a:moveTo>
                  <a:cubicBezTo>
                    <a:pt x="156" y="31"/>
                    <a:pt x="156" y="31"/>
                    <a:pt x="156" y="31"/>
                  </a:cubicBezTo>
                  <a:cubicBezTo>
                    <a:pt x="162" y="31"/>
                    <a:pt x="162" y="31"/>
                    <a:pt x="162" y="31"/>
                  </a:cubicBezTo>
                  <a:cubicBezTo>
                    <a:pt x="162" y="18"/>
                    <a:pt x="162" y="18"/>
                    <a:pt x="162" y="18"/>
                  </a:cubicBezTo>
                  <a:cubicBezTo>
                    <a:pt x="156" y="18"/>
                    <a:pt x="156" y="18"/>
                    <a:pt x="156" y="18"/>
                  </a:cubicBezTo>
                  <a:cubicBezTo>
                    <a:pt x="156" y="14"/>
                    <a:pt x="156" y="14"/>
                    <a:pt x="156" y="14"/>
                  </a:cubicBezTo>
                  <a:cubicBezTo>
                    <a:pt x="165" y="14"/>
                    <a:pt x="165" y="14"/>
                    <a:pt x="165" y="14"/>
                  </a:cubicBezTo>
                  <a:cubicBezTo>
                    <a:pt x="166" y="14"/>
                    <a:pt x="167" y="15"/>
                    <a:pt x="167" y="16"/>
                  </a:cubicBezTo>
                  <a:cubicBezTo>
                    <a:pt x="167" y="34"/>
                    <a:pt x="167" y="34"/>
                    <a:pt x="167" y="34"/>
                  </a:cubicBezTo>
                  <a:cubicBezTo>
                    <a:pt x="167" y="35"/>
                    <a:pt x="166" y="36"/>
                    <a:pt x="165" y="36"/>
                  </a:cubicBezTo>
                  <a:lnTo>
                    <a:pt x="156" y="36"/>
                  </a:lnTo>
                  <a:close/>
                  <a:moveTo>
                    <a:pt x="143" y="94"/>
                  </a:moveTo>
                  <a:cubicBezTo>
                    <a:pt x="156" y="94"/>
                    <a:pt x="156" y="94"/>
                    <a:pt x="156" y="94"/>
                  </a:cubicBezTo>
                  <a:cubicBezTo>
                    <a:pt x="156" y="99"/>
                    <a:pt x="156" y="99"/>
                    <a:pt x="156" y="99"/>
                  </a:cubicBezTo>
                  <a:cubicBezTo>
                    <a:pt x="143" y="99"/>
                    <a:pt x="143" y="99"/>
                    <a:pt x="143" y="99"/>
                  </a:cubicBezTo>
                  <a:cubicBezTo>
                    <a:pt x="143" y="94"/>
                    <a:pt x="143" y="94"/>
                    <a:pt x="143" y="94"/>
                  </a:cubicBezTo>
                  <a:close/>
                  <a:moveTo>
                    <a:pt x="156" y="5"/>
                  </a:moveTo>
                  <a:cubicBezTo>
                    <a:pt x="143" y="5"/>
                    <a:pt x="143" y="5"/>
                    <a:pt x="143" y="5"/>
                  </a:cubicBezTo>
                  <a:cubicBezTo>
                    <a:pt x="143" y="0"/>
                    <a:pt x="143" y="0"/>
                    <a:pt x="143" y="0"/>
                  </a:cubicBezTo>
                  <a:cubicBezTo>
                    <a:pt x="156" y="0"/>
                    <a:pt x="156" y="0"/>
                    <a:pt x="156" y="0"/>
                  </a:cubicBezTo>
                  <a:cubicBezTo>
                    <a:pt x="156" y="5"/>
                    <a:pt x="156" y="5"/>
                    <a:pt x="156" y="5"/>
                  </a:cubicBezTo>
                  <a:close/>
                  <a:moveTo>
                    <a:pt x="156" y="14"/>
                  </a:moveTo>
                  <a:cubicBezTo>
                    <a:pt x="156" y="18"/>
                    <a:pt x="156" y="18"/>
                    <a:pt x="156" y="18"/>
                  </a:cubicBezTo>
                  <a:cubicBezTo>
                    <a:pt x="150" y="18"/>
                    <a:pt x="150" y="18"/>
                    <a:pt x="150" y="18"/>
                  </a:cubicBezTo>
                  <a:cubicBezTo>
                    <a:pt x="150" y="31"/>
                    <a:pt x="150" y="31"/>
                    <a:pt x="150" y="31"/>
                  </a:cubicBezTo>
                  <a:cubicBezTo>
                    <a:pt x="156" y="31"/>
                    <a:pt x="156" y="31"/>
                    <a:pt x="156" y="31"/>
                  </a:cubicBezTo>
                  <a:cubicBezTo>
                    <a:pt x="156" y="36"/>
                    <a:pt x="156" y="36"/>
                    <a:pt x="156" y="36"/>
                  </a:cubicBezTo>
                  <a:cubicBezTo>
                    <a:pt x="147" y="36"/>
                    <a:pt x="147" y="36"/>
                    <a:pt x="147" y="36"/>
                  </a:cubicBezTo>
                  <a:cubicBezTo>
                    <a:pt x="146" y="36"/>
                    <a:pt x="145" y="35"/>
                    <a:pt x="145" y="34"/>
                  </a:cubicBezTo>
                  <a:cubicBezTo>
                    <a:pt x="145" y="16"/>
                    <a:pt x="145" y="16"/>
                    <a:pt x="145" y="16"/>
                  </a:cubicBezTo>
                  <a:cubicBezTo>
                    <a:pt x="145" y="15"/>
                    <a:pt x="146" y="14"/>
                    <a:pt x="147" y="14"/>
                  </a:cubicBezTo>
                  <a:cubicBezTo>
                    <a:pt x="156" y="14"/>
                    <a:pt x="156" y="14"/>
                    <a:pt x="156" y="14"/>
                  </a:cubicBezTo>
                  <a:close/>
                  <a:moveTo>
                    <a:pt x="156" y="68"/>
                  </a:moveTo>
                  <a:cubicBezTo>
                    <a:pt x="156" y="72"/>
                    <a:pt x="156" y="72"/>
                    <a:pt x="156" y="72"/>
                  </a:cubicBezTo>
                  <a:cubicBezTo>
                    <a:pt x="143" y="72"/>
                    <a:pt x="143" y="72"/>
                    <a:pt x="143" y="72"/>
                  </a:cubicBezTo>
                  <a:cubicBezTo>
                    <a:pt x="143" y="68"/>
                    <a:pt x="143" y="68"/>
                    <a:pt x="143" y="68"/>
                  </a:cubicBezTo>
                  <a:cubicBezTo>
                    <a:pt x="156" y="68"/>
                    <a:pt x="156" y="68"/>
                    <a:pt x="156" y="68"/>
                  </a:cubicBezTo>
                  <a:close/>
                  <a:moveTo>
                    <a:pt x="156" y="85"/>
                  </a:moveTo>
                  <a:cubicBezTo>
                    <a:pt x="156" y="90"/>
                    <a:pt x="156" y="90"/>
                    <a:pt x="156" y="90"/>
                  </a:cubicBezTo>
                  <a:cubicBezTo>
                    <a:pt x="143" y="90"/>
                    <a:pt x="143" y="90"/>
                    <a:pt x="143" y="90"/>
                  </a:cubicBezTo>
                  <a:cubicBezTo>
                    <a:pt x="143" y="85"/>
                    <a:pt x="143" y="85"/>
                    <a:pt x="143" y="85"/>
                  </a:cubicBezTo>
                  <a:cubicBezTo>
                    <a:pt x="156" y="85"/>
                    <a:pt x="156" y="85"/>
                    <a:pt x="156" y="85"/>
                  </a:cubicBezTo>
                  <a:close/>
                  <a:moveTo>
                    <a:pt x="143" y="63"/>
                  </a:moveTo>
                  <a:cubicBezTo>
                    <a:pt x="143" y="58"/>
                    <a:pt x="143" y="58"/>
                    <a:pt x="143" y="58"/>
                  </a:cubicBezTo>
                  <a:cubicBezTo>
                    <a:pt x="149" y="58"/>
                    <a:pt x="149" y="58"/>
                    <a:pt x="149" y="58"/>
                  </a:cubicBezTo>
                  <a:cubicBezTo>
                    <a:pt x="149" y="45"/>
                    <a:pt x="149" y="45"/>
                    <a:pt x="149" y="45"/>
                  </a:cubicBezTo>
                  <a:cubicBezTo>
                    <a:pt x="143" y="45"/>
                    <a:pt x="143" y="45"/>
                    <a:pt x="143" y="45"/>
                  </a:cubicBezTo>
                  <a:cubicBezTo>
                    <a:pt x="143" y="40"/>
                    <a:pt x="143" y="40"/>
                    <a:pt x="143" y="40"/>
                  </a:cubicBezTo>
                  <a:cubicBezTo>
                    <a:pt x="152" y="40"/>
                    <a:pt x="152" y="40"/>
                    <a:pt x="152" y="40"/>
                  </a:cubicBezTo>
                  <a:cubicBezTo>
                    <a:pt x="153" y="40"/>
                    <a:pt x="154" y="41"/>
                    <a:pt x="154" y="42"/>
                  </a:cubicBezTo>
                  <a:cubicBezTo>
                    <a:pt x="154" y="60"/>
                    <a:pt x="154" y="60"/>
                    <a:pt x="154" y="60"/>
                  </a:cubicBezTo>
                  <a:cubicBezTo>
                    <a:pt x="154" y="61"/>
                    <a:pt x="153" y="63"/>
                    <a:pt x="152" y="63"/>
                  </a:cubicBezTo>
                  <a:lnTo>
                    <a:pt x="143" y="63"/>
                  </a:lnTo>
                  <a:close/>
                  <a:moveTo>
                    <a:pt x="129" y="94"/>
                  </a:moveTo>
                  <a:cubicBezTo>
                    <a:pt x="143" y="94"/>
                    <a:pt x="143" y="94"/>
                    <a:pt x="143" y="94"/>
                  </a:cubicBezTo>
                  <a:cubicBezTo>
                    <a:pt x="143" y="99"/>
                    <a:pt x="143" y="99"/>
                    <a:pt x="143" y="99"/>
                  </a:cubicBezTo>
                  <a:cubicBezTo>
                    <a:pt x="129" y="99"/>
                    <a:pt x="129" y="99"/>
                    <a:pt x="129" y="99"/>
                  </a:cubicBezTo>
                  <a:cubicBezTo>
                    <a:pt x="129" y="94"/>
                    <a:pt x="129" y="94"/>
                    <a:pt x="129" y="94"/>
                  </a:cubicBezTo>
                  <a:close/>
                  <a:moveTo>
                    <a:pt x="143" y="5"/>
                  </a:moveTo>
                  <a:cubicBezTo>
                    <a:pt x="129" y="5"/>
                    <a:pt x="129" y="5"/>
                    <a:pt x="129" y="5"/>
                  </a:cubicBezTo>
                  <a:cubicBezTo>
                    <a:pt x="129" y="0"/>
                    <a:pt x="129" y="0"/>
                    <a:pt x="129" y="0"/>
                  </a:cubicBezTo>
                  <a:cubicBezTo>
                    <a:pt x="143" y="0"/>
                    <a:pt x="143" y="0"/>
                    <a:pt x="143" y="0"/>
                  </a:cubicBezTo>
                  <a:cubicBezTo>
                    <a:pt x="143" y="5"/>
                    <a:pt x="143" y="5"/>
                    <a:pt x="143" y="5"/>
                  </a:cubicBezTo>
                  <a:close/>
                  <a:moveTo>
                    <a:pt x="143" y="40"/>
                  </a:moveTo>
                  <a:cubicBezTo>
                    <a:pt x="143" y="45"/>
                    <a:pt x="143" y="45"/>
                    <a:pt x="143" y="45"/>
                  </a:cubicBezTo>
                  <a:cubicBezTo>
                    <a:pt x="136" y="45"/>
                    <a:pt x="136" y="45"/>
                    <a:pt x="136" y="45"/>
                  </a:cubicBezTo>
                  <a:cubicBezTo>
                    <a:pt x="136" y="58"/>
                    <a:pt x="136" y="58"/>
                    <a:pt x="136" y="58"/>
                  </a:cubicBezTo>
                  <a:cubicBezTo>
                    <a:pt x="143" y="58"/>
                    <a:pt x="143" y="58"/>
                    <a:pt x="143" y="58"/>
                  </a:cubicBezTo>
                  <a:cubicBezTo>
                    <a:pt x="143" y="63"/>
                    <a:pt x="143" y="63"/>
                    <a:pt x="143" y="63"/>
                  </a:cubicBezTo>
                  <a:cubicBezTo>
                    <a:pt x="134" y="63"/>
                    <a:pt x="134" y="63"/>
                    <a:pt x="134" y="63"/>
                  </a:cubicBezTo>
                  <a:cubicBezTo>
                    <a:pt x="133" y="63"/>
                    <a:pt x="132" y="61"/>
                    <a:pt x="132" y="60"/>
                  </a:cubicBezTo>
                  <a:cubicBezTo>
                    <a:pt x="132" y="42"/>
                    <a:pt x="132" y="42"/>
                    <a:pt x="132" y="42"/>
                  </a:cubicBezTo>
                  <a:cubicBezTo>
                    <a:pt x="132" y="41"/>
                    <a:pt x="133" y="40"/>
                    <a:pt x="134" y="40"/>
                  </a:cubicBezTo>
                  <a:cubicBezTo>
                    <a:pt x="143" y="40"/>
                    <a:pt x="143" y="40"/>
                    <a:pt x="143" y="40"/>
                  </a:cubicBezTo>
                  <a:close/>
                  <a:moveTo>
                    <a:pt x="143" y="68"/>
                  </a:moveTo>
                  <a:cubicBezTo>
                    <a:pt x="143" y="72"/>
                    <a:pt x="143" y="72"/>
                    <a:pt x="143" y="72"/>
                  </a:cubicBezTo>
                  <a:cubicBezTo>
                    <a:pt x="129" y="72"/>
                    <a:pt x="129" y="72"/>
                    <a:pt x="129" y="72"/>
                  </a:cubicBezTo>
                  <a:cubicBezTo>
                    <a:pt x="129" y="68"/>
                    <a:pt x="129" y="68"/>
                    <a:pt x="129" y="68"/>
                  </a:cubicBezTo>
                  <a:cubicBezTo>
                    <a:pt x="143" y="68"/>
                    <a:pt x="143" y="68"/>
                    <a:pt x="143" y="68"/>
                  </a:cubicBezTo>
                  <a:close/>
                  <a:moveTo>
                    <a:pt x="143" y="85"/>
                  </a:moveTo>
                  <a:cubicBezTo>
                    <a:pt x="143" y="90"/>
                    <a:pt x="143" y="90"/>
                    <a:pt x="143" y="90"/>
                  </a:cubicBezTo>
                  <a:cubicBezTo>
                    <a:pt x="129" y="90"/>
                    <a:pt x="129" y="90"/>
                    <a:pt x="129" y="90"/>
                  </a:cubicBezTo>
                  <a:cubicBezTo>
                    <a:pt x="129" y="85"/>
                    <a:pt x="129" y="85"/>
                    <a:pt x="129" y="85"/>
                  </a:cubicBezTo>
                  <a:cubicBezTo>
                    <a:pt x="143" y="85"/>
                    <a:pt x="143" y="85"/>
                    <a:pt x="143" y="85"/>
                  </a:cubicBezTo>
                  <a:close/>
                  <a:moveTo>
                    <a:pt x="129" y="36"/>
                  </a:moveTo>
                  <a:cubicBezTo>
                    <a:pt x="129" y="31"/>
                    <a:pt x="129" y="31"/>
                    <a:pt x="129" y="31"/>
                  </a:cubicBezTo>
                  <a:cubicBezTo>
                    <a:pt x="136" y="31"/>
                    <a:pt x="136" y="31"/>
                    <a:pt x="136" y="31"/>
                  </a:cubicBezTo>
                  <a:cubicBezTo>
                    <a:pt x="136" y="18"/>
                    <a:pt x="136" y="18"/>
                    <a:pt x="136" y="18"/>
                  </a:cubicBezTo>
                  <a:cubicBezTo>
                    <a:pt x="129" y="18"/>
                    <a:pt x="129" y="18"/>
                    <a:pt x="129" y="18"/>
                  </a:cubicBezTo>
                  <a:cubicBezTo>
                    <a:pt x="129" y="14"/>
                    <a:pt x="129" y="14"/>
                    <a:pt x="129" y="14"/>
                  </a:cubicBezTo>
                  <a:cubicBezTo>
                    <a:pt x="138" y="14"/>
                    <a:pt x="138" y="14"/>
                    <a:pt x="138" y="14"/>
                  </a:cubicBezTo>
                  <a:cubicBezTo>
                    <a:pt x="140" y="14"/>
                    <a:pt x="141" y="15"/>
                    <a:pt x="141" y="16"/>
                  </a:cubicBezTo>
                  <a:cubicBezTo>
                    <a:pt x="141" y="34"/>
                    <a:pt x="141" y="34"/>
                    <a:pt x="141" y="34"/>
                  </a:cubicBezTo>
                  <a:cubicBezTo>
                    <a:pt x="141" y="35"/>
                    <a:pt x="140" y="36"/>
                    <a:pt x="138" y="36"/>
                  </a:cubicBezTo>
                  <a:lnTo>
                    <a:pt x="129" y="36"/>
                  </a:lnTo>
                  <a:close/>
                  <a:moveTo>
                    <a:pt x="116" y="94"/>
                  </a:moveTo>
                  <a:cubicBezTo>
                    <a:pt x="129" y="94"/>
                    <a:pt x="129" y="94"/>
                    <a:pt x="129" y="94"/>
                  </a:cubicBezTo>
                  <a:cubicBezTo>
                    <a:pt x="129" y="99"/>
                    <a:pt x="129" y="99"/>
                    <a:pt x="129" y="99"/>
                  </a:cubicBezTo>
                  <a:cubicBezTo>
                    <a:pt x="116" y="99"/>
                    <a:pt x="116" y="99"/>
                    <a:pt x="116" y="99"/>
                  </a:cubicBezTo>
                  <a:cubicBezTo>
                    <a:pt x="116" y="94"/>
                    <a:pt x="116" y="94"/>
                    <a:pt x="116" y="94"/>
                  </a:cubicBezTo>
                  <a:close/>
                  <a:moveTo>
                    <a:pt x="129" y="5"/>
                  </a:moveTo>
                  <a:cubicBezTo>
                    <a:pt x="116" y="5"/>
                    <a:pt x="116" y="5"/>
                    <a:pt x="116" y="5"/>
                  </a:cubicBezTo>
                  <a:cubicBezTo>
                    <a:pt x="116" y="0"/>
                    <a:pt x="116" y="0"/>
                    <a:pt x="116" y="0"/>
                  </a:cubicBezTo>
                  <a:cubicBezTo>
                    <a:pt x="129" y="0"/>
                    <a:pt x="129" y="0"/>
                    <a:pt x="129" y="0"/>
                  </a:cubicBezTo>
                  <a:cubicBezTo>
                    <a:pt x="129" y="5"/>
                    <a:pt x="129" y="5"/>
                    <a:pt x="129" y="5"/>
                  </a:cubicBezTo>
                  <a:close/>
                  <a:moveTo>
                    <a:pt x="129" y="14"/>
                  </a:moveTo>
                  <a:cubicBezTo>
                    <a:pt x="129" y="18"/>
                    <a:pt x="129" y="18"/>
                    <a:pt x="129" y="18"/>
                  </a:cubicBezTo>
                  <a:cubicBezTo>
                    <a:pt x="123" y="18"/>
                    <a:pt x="123" y="18"/>
                    <a:pt x="123" y="18"/>
                  </a:cubicBezTo>
                  <a:cubicBezTo>
                    <a:pt x="123" y="31"/>
                    <a:pt x="123" y="31"/>
                    <a:pt x="123" y="31"/>
                  </a:cubicBezTo>
                  <a:cubicBezTo>
                    <a:pt x="129" y="31"/>
                    <a:pt x="129" y="31"/>
                    <a:pt x="129" y="31"/>
                  </a:cubicBezTo>
                  <a:cubicBezTo>
                    <a:pt x="129" y="36"/>
                    <a:pt x="129" y="36"/>
                    <a:pt x="129" y="36"/>
                  </a:cubicBezTo>
                  <a:cubicBezTo>
                    <a:pt x="121" y="36"/>
                    <a:pt x="121" y="36"/>
                    <a:pt x="121" y="36"/>
                  </a:cubicBezTo>
                  <a:cubicBezTo>
                    <a:pt x="119" y="36"/>
                    <a:pt x="118" y="35"/>
                    <a:pt x="118" y="34"/>
                  </a:cubicBezTo>
                  <a:cubicBezTo>
                    <a:pt x="118" y="16"/>
                    <a:pt x="118" y="16"/>
                    <a:pt x="118" y="16"/>
                  </a:cubicBezTo>
                  <a:cubicBezTo>
                    <a:pt x="118" y="15"/>
                    <a:pt x="119" y="14"/>
                    <a:pt x="121" y="14"/>
                  </a:cubicBezTo>
                  <a:cubicBezTo>
                    <a:pt x="129" y="14"/>
                    <a:pt x="129" y="14"/>
                    <a:pt x="129" y="14"/>
                  </a:cubicBezTo>
                  <a:close/>
                  <a:moveTo>
                    <a:pt x="129" y="68"/>
                  </a:moveTo>
                  <a:cubicBezTo>
                    <a:pt x="129" y="72"/>
                    <a:pt x="129" y="72"/>
                    <a:pt x="129" y="72"/>
                  </a:cubicBezTo>
                  <a:cubicBezTo>
                    <a:pt x="116" y="72"/>
                    <a:pt x="116" y="72"/>
                    <a:pt x="116" y="72"/>
                  </a:cubicBezTo>
                  <a:cubicBezTo>
                    <a:pt x="116" y="68"/>
                    <a:pt x="116" y="68"/>
                    <a:pt x="116" y="68"/>
                  </a:cubicBezTo>
                  <a:cubicBezTo>
                    <a:pt x="129" y="68"/>
                    <a:pt x="129" y="68"/>
                    <a:pt x="129" y="68"/>
                  </a:cubicBezTo>
                  <a:close/>
                  <a:moveTo>
                    <a:pt x="129" y="85"/>
                  </a:moveTo>
                  <a:cubicBezTo>
                    <a:pt x="129" y="90"/>
                    <a:pt x="129" y="90"/>
                    <a:pt x="129" y="90"/>
                  </a:cubicBezTo>
                  <a:cubicBezTo>
                    <a:pt x="116" y="90"/>
                    <a:pt x="116" y="90"/>
                    <a:pt x="116" y="90"/>
                  </a:cubicBezTo>
                  <a:cubicBezTo>
                    <a:pt x="116" y="85"/>
                    <a:pt x="116" y="85"/>
                    <a:pt x="116" y="85"/>
                  </a:cubicBezTo>
                  <a:cubicBezTo>
                    <a:pt x="129" y="85"/>
                    <a:pt x="129" y="85"/>
                    <a:pt x="129" y="85"/>
                  </a:cubicBezTo>
                  <a:close/>
                  <a:moveTo>
                    <a:pt x="116" y="63"/>
                  </a:moveTo>
                  <a:cubicBezTo>
                    <a:pt x="116" y="58"/>
                    <a:pt x="116" y="58"/>
                    <a:pt x="116" y="58"/>
                  </a:cubicBezTo>
                  <a:cubicBezTo>
                    <a:pt x="123" y="58"/>
                    <a:pt x="123" y="58"/>
                    <a:pt x="123" y="58"/>
                  </a:cubicBezTo>
                  <a:cubicBezTo>
                    <a:pt x="123" y="45"/>
                    <a:pt x="123" y="45"/>
                    <a:pt x="123" y="45"/>
                  </a:cubicBezTo>
                  <a:cubicBezTo>
                    <a:pt x="116" y="45"/>
                    <a:pt x="116" y="45"/>
                    <a:pt x="116" y="45"/>
                  </a:cubicBezTo>
                  <a:cubicBezTo>
                    <a:pt x="116" y="40"/>
                    <a:pt x="116" y="40"/>
                    <a:pt x="116" y="40"/>
                  </a:cubicBezTo>
                  <a:cubicBezTo>
                    <a:pt x="125" y="40"/>
                    <a:pt x="125" y="40"/>
                    <a:pt x="125" y="40"/>
                  </a:cubicBezTo>
                  <a:cubicBezTo>
                    <a:pt x="126" y="40"/>
                    <a:pt x="127" y="41"/>
                    <a:pt x="127" y="42"/>
                  </a:cubicBezTo>
                  <a:cubicBezTo>
                    <a:pt x="127" y="60"/>
                    <a:pt x="127" y="60"/>
                    <a:pt x="127" y="60"/>
                  </a:cubicBezTo>
                  <a:cubicBezTo>
                    <a:pt x="127" y="61"/>
                    <a:pt x="126" y="63"/>
                    <a:pt x="125" y="63"/>
                  </a:cubicBezTo>
                  <a:lnTo>
                    <a:pt x="116" y="63"/>
                  </a:lnTo>
                  <a:close/>
                  <a:moveTo>
                    <a:pt x="104" y="94"/>
                  </a:moveTo>
                  <a:cubicBezTo>
                    <a:pt x="116" y="94"/>
                    <a:pt x="116" y="94"/>
                    <a:pt x="116" y="94"/>
                  </a:cubicBezTo>
                  <a:cubicBezTo>
                    <a:pt x="116" y="99"/>
                    <a:pt x="116" y="99"/>
                    <a:pt x="116" y="99"/>
                  </a:cubicBezTo>
                  <a:cubicBezTo>
                    <a:pt x="104" y="99"/>
                    <a:pt x="104" y="99"/>
                    <a:pt x="104" y="99"/>
                  </a:cubicBezTo>
                  <a:cubicBezTo>
                    <a:pt x="104" y="94"/>
                    <a:pt x="104" y="94"/>
                    <a:pt x="104" y="94"/>
                  </a:cubicBezTo>
                  <a:close/>
                  <a:moveTo>
                    <a:pt x="116" y="5"/>
                  </a:moveTo>
                  <a:cubicBezTo>
                    <a:pt x="104" y="5"/>
                    <a:pt x="104" y="5"/>
                    <a:pt x="104" y="5"/>
                  </a:cubicBezTo>
                  <a:cubicBezTo>
                    <a:pt x="104" y="0"/>
                    <a:pt x="104" y="0"/>
                    <a:pt x="104" y="0"/>
                  </a:cubicBezTo>
                  <a:cubicBezTo>
                    <a:pt x="116" y="0"/>
                    <a:pt x="116" y="0"/>
                    <a:pt x="116" y="0"/>
                  </a:cubicBezTo>
                  <a:cubicBezTo>
                    <a:pt x="116" y="5"/>
                    <a:pt x="116" y="5"/>
                    <a:pt x="116" y="5"/>
                  </a:cubicBezTo>
                  <a:close/>
                  <a:moveTo>
                    <a:pt x="116" y="40"/>
                  </a:moveTo>
                  <a:cubicBezTo>
                    <a:pt x="116" y="45"/>
                    <a:pt x="116" y="45"/>
                    <a:pt x="116" y="45"/>
                  </a:cubicBezTo>
                  <a:cubicBezTo>
                    <a:pt x="110" y="45"/>
                    <a:pt x="110" y="45"/>
                    <a:pt x="110" y="45"/>
                  </a:cubicBezTo>
                  <a:cubicBezTo>
                    <a:pt x="110" y="58"/>
                    <a:pt x="110" y="58"/>
                    <a:pt x="110" y="58"/>
                  </a:cubicBezTo>
                  <a:cubicBezTo>
                    <a:pt x="116" y="58"/>
                    <a:pt x="116" y="58"/>
                    <a:pt x="116" y="58"/>
                  </a:cubicBezTo>
                  <a:cubicBezTo>
                    <a:pt x="116" y="63"/>
                    <a:pt x="116" y="63"/>
                    <a:pt x="116" y="63"/>
                  </a:cubicBezTo>
                  <a:cubicBezTo>
                    <a:pt x="107" y="63"/>
                    <a:pt x="107" y="63"/>
                    <a:pt x="107" y="63"/>
                  </a:cubicBezTo>
                  <a:cubicBezTo>
                    <a:pt x="106" y="63"/>
                    <a:pt x="105" y="61"/>
                    <a:pt x="105" y="60"/>
                  </a:cubicBezTo>
                  <a:cubicBezTo>
                    <a:pt x="105" y="42"/>
                    <a:pt x="105" y="42"/>
                    <a:pt x="105" y="42"/>
                  </a:cubicBezTo>
                  <a:cubicBezTo>
                    <a:pt x="105" y="41"/>
                    <a:pt x="106" y="40"/>
                    <a:pt x="107" y="40"/>
                  </a:cubicBezTo>
                  <a:cubicBezTo>
                    <a:pt x="116" y="40"/>
                    <a:pt x="116" y="40"/>
                    <a:pt x="116" y="40"/>
                  </a:cubicBezTo>
                  <a:close/>
                  <a:moveTo>
                    <a:pt x="116" y="68"/>
                  </a:moveTo>
                  <a:cubicBezTo>
                    <a:pt x="116" y="72"/>
                    <a:pt x="116" y="72"/>
                    <a:pt x="116" y="72"/>
                  </a:cubicBezTo>
                  <a:cubicBezTo>
                    <a:pt x="104" y="72"/>
                    <a:pt x="104" y="72"/>
                    <a:pt x="104" y="72"/>
                  </a:cubicBezTo>
                  <a:cubicBezTo>
                    <a:pt x="104" y="68"/>
                    <a:pt x="104" y="68"/>
                    <a:pt x="104" y="68"/>
                  </a:cubicBezTo>
                  <a:cubicBezTo>
                    <a:pt x="116" y="68"/>
                    <a:pt x="116" y="68"/>
                    <a:pt x="116" y="68"/>
                  </a:cubicBezTo>
                  <a:close/>
                  <a:moveTo>
                    <a:pt x="116" y="85"/>
                  </a:moveTo>
                  <a:cubicBezTo>
                    <a:pt x="116" y="90"/>
                    <a:pt x="116" y="90"/>
                    <a:pt x="116" y="90"/>
                  </a:cubicBezTo>
                  <a:cubicBezTo>
                    <a:pt x="104" y="90"/>
                    <a:pt x="104" y="90"/>
                    <a:pt x="104" y="90"/>
                  </a:cubicBezTo>
                  <a:cubicBezTo>
                    <a:pt x="104" y="85"/>
                    <a:pt x="104" y="85"/>
                    <a:pt x="104" y="85"/>
                  </a:cubicBezTo>
                  <a:cubicBezTo>
                    <a:pt x="116" y="85"/>
                    <a:pt x="116" y="85"/>
                    <a:pt x="116" y="85"/>
                  </a:cubicBezTo>
                  <a:close/>
                  <a:moveTo>
                    <a:pt x="104" y="36"/>
                  </a:moveTo>
                  <a:cubicBezTo>
                    <a:pt x="104" y="31"/>
                    <a:pt x="104" y="31"/>
                    <a:pt x="104" y="31"/>
                  </a:cubicBezTo>
                  <a:cubicBezTo>
                    <a:pt x="109" y="31"/>
                    <a:pt x="109" y="31"/>
                    <a:pt x="109" y="31"/>
                  </a:cubicBezTo>
                  <a:cubicBezTo>
                    <a:pt x="109" y="18"/>
                    <a:pt x="109" y="18"/>
                    <a:pt x="109" y="18"/>
                  </a:cubicBezTo>
                  <a:cubicBezTo>
                    <a:pt x="104" y="18"/>
                    <a:pt x="104" y="18"/>
                    <a:pt x="104" y="18"/>
                  </a:cubicBezTo>
                  <a:cubicBezTo>
                    <a:pt x="104" y="14"/>
                    <a:pt x="104" y="14"/>
                    <a:pt x="104" y="14"/>
                  </a:cubicBezTo>
                  <a:cubicBezTo>
                    <a:pt x="112" y="14"/>
                    <a:pt x="112" y="14"/>
                    <a:pt x="112" y="14"/>
                  </a:cubicBezTo>
                  <a:cubicBezTo>
                    <a:pt x="113" y="14"/>
                    <a:pt x="114" y="15"/>
                    <a:pt x="114" y="16"/>
                  </a:cubicBezTo>
                  <a:cubicBezTo>
                    <a:pt x="114" y="34"/>
                    <a:pt x="114" y="34"/>
                    <a:pt x="114" y="34"/>
                  </a:cubicBezTo>
                  <a:cubicBezTo>
                    <a:pt x="114" y="35"/>
                    <a:pt x="113" y="36"/>
                    <a:pt x="112" y="36"/>
                  </a:cubicBezTo>
                  <a:lnTo>
                    <a:pt x="104" y="36"/>
                  </a:lnTo>
                  <a:close/>
                  <a:moveTo>
                    <a:pt x="90" y="94"/>
                  </a:moveTo>
                  <a:cubicBezTo>
                    <a:pt x="104" y="94"/>
                    <a:pt x="104" y="94"/>
                    <a:pt x="104" y="94"/>
                  </a:cubicBezTo>
                  <a:cubicBezTo>
                    <a:pt x="104" y="99"/>
                    <a:pt x="104" y="99"/>
                    <a:pt x="104" y="99"/>
                  </a:cubicBezTo>
                  <a:cubicBezTo>
                    <a:pt x="90" y="99"/>
                    <a:pt x="90" y="99"/>
                    <a:pt x="90" y="99"/>
                  </a:cubicBezTo>
                  <a:cubicBezTo>
                    <a:pt x="90" y="94"/>
                    <a:pt x="90" y="94"/>
                    <a:pt x="90" y="94"/>
                  </a:cubicBezTo>
                  <a:close/>
                  <a:moveTo>
                    <a:pt x="104" y="5"/>
                  </a:moveTo>
                  <a:cubicBezTo>
                    <a:pt x="90" y="5"/>
                    <a:pt x="90" y="5"/>
                    <a:pt x="90" y="5"/>
                  </a:cubicBezTo>
                  <a:cubicBezTo>
                    <a:pt x="90" y="0"/>
                    <a:pt x="90" y="0"/>
                    <a:pt x="90" y="0"/>
                  </a:cubicBezTo>
                  <a:cubicBezTo>
                    <a:pt x="104" y="0"/>
                    <a:pt x="104" y="0"/>
                    <a:pt x="104" y="0"/>
                  </a:cubicBezTo>
                  <a:cubicBezTo>
                    <a:pt x="104" y="5"/>
                    <a:pt x="104" y="5"/>
                    <a:pt x="104" y="5"/>
                  </a:cubicBezTo>
                  <a:close/>
                  <a:moveTo>
                    <a:pt x="104" y="14"/>
                  </a:moveTo>
                  <a:cubicBezTo>
                    <a:pt x="104" y="18"/>
                    <a:pt x="104" y="18"/>
                    <a:pt x="104" y="18"/>
                  </a:cubicBezTo>
                  <a:cubicBezTo>
                    <a:pt x="97" y="18"/>
                    <a:pt x="97" y="18"/>
                    <a:pt x="97" y="18"/>
                  </a:cubicBezTo>
                  <a:cubicBezTo>
                    <a:pt x="97" y="31"/>
                    <a:pt x="97" y="31"/>
                    <a:pt x="97" y="31"/>
                  </a:cubicBezTo>
                  <a:cubicBezTo>
                    <a:pt x="104" y="31"/>
                    <a:pt x="104" y="31"/>
                    <a:pt x="104" y="31"/>
                  </a:cubicBezTo>
                  <a:cubicBezTo>
                    <a:pt x="104" y="36"/>
                    <a:pt x="104" y="36"/>
                    <a:pt x="104" y="36"/>
                  </a:cubicBezTo>
                  <a:cubicBezTo>
                    <a:pt x="94" y="36"/>
                    <a:pt x="94" y="36"/>
                    <a:pt x="94" y="36"/>
                  </a:cubicBezTo>
                  <a:cubicBezTo>
                    <a:pt x="93" y="36"/>
                    <a:pt x="92" y="35"/>
                    <a:pt x="92" y="34"/>
                  </a:cubicBezTo>
                  <a:cubicBezTo>
                    <a:pt x="92" y="16"/>
                    <a:pt x="92" y="16"/>
                    <a:pt x="92" y="16"/>
                  </a:cubicBezTo>
                  <a:cubicBezTo>
                    <a:pt x="92" y="15"/>
                    <a:pt x="93" y="14"/>
                    <a:pt x="94" y="14"/>
                  </a:cubicBezTo>
                  <a:cubicBezTo>
                    <a:pt x="104" y="14"/>
                    <a:pt x="104" y="14"/>
                    <a:pt x="104" y="14"/>
                  </a:cubicBezTo>
                  <a:close/>
                  <a:moveTo>
                    <a:pt x="104" y="68"/>
                  </a:moveTo>
                  <a:cubicBezTo>
                    <a:pt x="104" y="72"/>
                    <a:pt x="104" y="72"/>
                    <a:pt x="104" y="72"/>
                  </a:cubicBezTo>
                  <a:cubicBezTo>
                    <a:pt x="90" y="72"/>
                    <a:pt x="90" y="72"/>
                    <a:pt x="90" y="72"/>
                  </a:cubicBezTo>
                  <a:cubicBezTo>
                    <a:pt x="90" y="68"/>
                    <a:pt x="90" y="68"/>
                    <a:pt x="90" y="68"/>
                  </a:cubicBezTo>
                  <a:cubicBezTo>
                    <a:pt x="104" y="68"/>
                    <a:pt x="104" y="68"/>
                    <a:pt x="104" y="68"/>
                  </a:cubicBezTo>
                  <a:close/>
                  <a:moveTo>
                    <a:pt x="104" y="85"/>
                  </a:moveTo>
                  <a:cubicBezTo>
                    <a:pt x="104" y="90"/>
                    <a:pt x="104" y="90"/>
                    <a:pt x="104" y="90"/>
                  </a:cubicBezTo>
                  <a:cubicBezTo>
                    <a:pt x="90" y="90"/>
                    <a:pt x="90" y="90"/>
                    <a:pt x="90" y="90"/>
                  </a:cubicBezTo>
                  <a:cubicBezTo>
                    <a:pt x="90" y="85"/>
                    <a:pt x="90" y="85"/>
                    <a:pt x="90" y="85"/>
                  </a:cubicBezTo>
                  <a:cubicBezTo>
                    <a:pt x="104" y="85"/>
                    <a:pt x="104" y="85"/>
                    <a:pt x="104" y="85"/>
                  </a:cubicBezTo>
                  <a:close/>
                  <a:moveTo>
                    <a:pt x="90" y="63"/>
                  </a:moveTo>
                  <a:cubicBezTo>
                    <a:pt x="90" y="58"/>
                    <a:pt x="90" y="58"/>
                    <a:pt x="90" y="58"/>
                  </a:cubicBezTo>
                  <a:cubicBezTo>
                    <a:pt x="96" y="58"/>
                    <a:pt x="96" y="58"/>
                    <a:pt x="96" y="58"/>
                  </a:cubicBezTo>
                  <a:cubicBezTo>
                    <a:pt x="96" y="45"/>
                    <a:pt x="96" y="45"/>
                    <a:pt x="96" y="45"/>
                  </a:cubicBezTo>
                  <a:cubicBezTo>
                    <a:pt x="90" y="45"/>
                    <a:pt x="90" y="45"/>
                    <a:pt x="90" y="45"/>
                  </a:cubicBezTo>
                  <a:cubicBezTo>
                    <a:pt x="90" y="40"/>
                    <a:pt x="90" y="40"/>
                    <a:pt x="90" y="40"/>
                  </a:cubicBezTo>
                  <a:cubicBezTo>
                    <a:pt x="99" y="40"/>
                    <a:pt x="99" y="40"/>
                    <a:pt x="99" y="40"/>
                  </a:cubicBezTo>
                  <a:cubicBezTo>
                    <a:pt x="100" y="40"/>
                    <a:pt x="101" y="41"/>
                    <a:pt x="101" y="42"/>
                  </a:cubicBezTo>
                  <a:cubicBezTo>
                    <a:pt x="101" y="60"/>
                    <a:pt x="101" y="60"/>
                    <a:pt x="101" y="60"/>
                  </a:cubicBezTo>
                  <a:cubicBezTo>
                    <a:pt x="101" y="61"/>
                    <a:pt x="100" y="63"/>
                    <a:pt x="99" y="63"/>
                  </a:cubicBezTo>
                  <a:lnTo>
                    <a:pt x="90" y="63"/>
                  </a:lnTo>
                  <a:close/>
                  <a:moveTo>
                    <a:pt x="76" y="94"/>
                  </a:moveTo>
                  <a:cubicBezTo>
                    <a:pt x="90" y="94"/>
                    <a:pt x="90" y="94"/>
                    <a:pt x="90" y="94"/>
                  </a:cubicBezTo>
                  <a:cubicBezTo>
                    <a:pt x="90" y="99"/>
                    <a:pt x="90" y="99"/>
                    <a:pt x="90" y="99"/>
                  </a:cubicBezTo>
                  <a:cubicBezTo>
                    <a:pt x="76" y="99"/>
                    <a:pt x="76" y="99"/>
                    <a:pt x="76" y="99"/>
                  </a:cubicBezTo>
                  <a:cubicBezTo>
                    <a:pt x="76" y="94"/>
                    <a:pt x="76" y="94"/>
                    <a:pt x="76" y="94"/>
                  </a:cubicBezTo>
                  <a:close/>
                  <a:moveTo>
                    <a:pt x="90" y="5"/>
                  </a:moveTo>
                  <a:cubicBezTo>
                    <a:pt x="76" y="5"/>
                    <a:pt x="76" y="5"/>
                    <a:pt x="76" y="5"/>
                  </a:cubicBezTo>
                  <a:cubicBezTo>
                    <a:pt x="76" y="0"/>
                    <a:pt x="76" y="0"/>
                    <a:pt x="76" y="0"/>
                  </a:cubicBezTo>
                  <a:cubicBezTo>
                    <a:pt x="90" y="0"/>
                    <a:pt x="90" y="0"/>
                    <a:pt x="90" y="0"/>
                  </a:cubicBezTo>
                  <a:cubicBezTo>
                    <a:pt x="90" y="5"/>
                    <a:pt x="90" y="5"/>
                    <a:pt x="90" y="5"/>
                  </a:cubicBezTo>
                  <a:close/>
                  <a:moveTo>
                    <a:pt x="90" y="40"/>
                  </a:moveTo>
                  <a:cubicBezTo>
                    <a:pt x="90" y="45"/>
                    <a:pt x="90" y="45"/>
                    <a:pt x="90" y="45"/>
                  </a:cubicBezTo>
                  <a:cubicBezTo>
                    <a:pt x="83" y="45"/>
                    <a:pt x="83" y="45"/>
                    <a:pt x="83" y="45"/>
                  </a:cubicBezTo>
                  <a:cubicBezTo>
                    <a:pt x="83" y="58"/>
                    <a:pt x="83" y="58"/>
                    <a:pt x="83" y="58"/>
                  </a:cubicBezTo>
                  <a:cubicBezTo>
                    <a:pt x="90" y="58"/>
                    <a:pt x="90" y="58"/>
                    <a:pt x="90" y="58"/>
                  </a:cubicBezTo>
                  <a:cubicBezTo>
                    <a:pt x="90" y="63"/>
                    <a:pt x="90" y="63"/>
                    <a:pt x="90" y="63"/>
                  </a:cubicBezTo>
                  <a:cubicBezTo>
                    <a:pt x="81" y="63"/>
                    <a:pt x="81" y="63"/>
                    <a:pt x="81" y="63"/>
                  </a:cubicBezTo>
                  <a:cubicBezTo>
                    <a:pt x="80" y="63"/>
                    <a:pt x="78" y="61"/>
                    <a:pt x="78" y="60"/>
                  </a:cubicBezTo>
                  <a:cubicBezTo>
                    <a:pt x="78" y="42"/>
                    <a:pt x="78" y="42"/>
                    <a:pt x="78" y="42"/>
                  </a:cubicBezTo>
                  <a:cubicBezTo>
                    <a:pt x="78" y="41"/>
                    <a:pt x="80" y="40"/>
                    <a:pt x="81" y="40"/>
                  </a:cubicBezTo>
                  <a:cubicBezTo>
                    <a:pt x="90" y="40"/>
                    <a:pt x="90" y="40"/>
                    <a:pt x="90" y="40"/>
                  </a:cubicBezTo>
                  <a:close/>
                  <a:moveTo>
                    <a:pt x="90" y="68"/>
                  </a:moveTo>
                  <a:cubicBezTo>
                    <a:pt x="90" y="72"/>
                    <a:pt x="90" y="72"/>
                    <a:pt x="90" y="72"/>
                  </a:cubicBezTo>
                  <a:cubicBezTo>
                    <a:pt x="76" y="72"/>
                    <a:pt x="76" y="72"/>
                    <a:pt x="76" y="72"/>
                  </a:cubicBezTo>
                  <a:cubicBezTo>
                    <a:pt x="76" y="68"/>
                    <a:pt x="76" y="68"/>
                    <a:pt x="76" y="68"/>
                  </a:cubicBezTo>
                  <a:cubicBezTo>
                    <a:pt x="90" y="68"/>
                    <a:pt x="90" y="68"/>
                    <a:pt x="90" y="68"/>
                  </a:cubicBezTo>
                  <a:close/>
                  <a:moveTo>
                    <a:pt x="90" y="85"/>
                  </a:moveTo>
                  <a:cubicBezTo>
                    <a:pt x="90" y="90"/>
                    <a:pt x="90" y="90"/>
                    <a:pt x="90" y="90"/>
                  </a:cubicBezTo>
                  <a:cubicBezTo>
                    <a:pt x="76" y="90"/>
                    <a:pt x="76" y="90"/>
                    <a:pt x="76" y="90"/>
                  </a:cubicBezTo>
                  <a:cubicBezTo>
                    <a:pt x="76" y="85"/>
                    <a:pt x="76" y="85"/>
                    <a:pt x="76" y="85"/>
                  </a:cubicBezTo>
                  <a:cubicBezTo>
                    <a:pt x="90" y="85"/>
                    <a:pt x="90" y="85"/>
                    <a:pt x="90" y="85"/>
                  </a:cubicBezTo>
                  <a:close/>
                  <a:moveTo>
                    <a:pt x="76" y="36"/>
                  </a:moveTo>
                  <a:cubicBezTo>
                    <a:pt x="76" y="31"/>
                    <a:pt x="76" y="31"/>
                    <a:pt x="76" y="31"/>
                  </a:cubicBezTo>
                  <a:cubicBezTo>
                    <a:pt x="83" y="31"/>
                    <a:pt x="83" y="31"/>
                    <a:pt x="83" y="31"/>
                  </a:cubicBezTo>
                  <a:cubicBezTo>
                    <a:pt x="83" y="18"/>
                    <a:pt x="83" y="18"/>
                    <a:pt x="83" y="18"/>
                  </a:cubicBezTo>
                  <a:cubicBezTo>
                    <a:pt x="76" y="18"/>
                    <a:pt x="76" y="18"/>
                    <a:pt x="76" y="18"/>
                  </a:cubicBezTo>
                  <a:cubicBezTo>
                    <a:pt x="76" y="14"/>
                    <a:pt x="76" y="14"/>
                    <a:pt x="76" y="14"/>
                  </a:cubicBezTo>
                  <a:cubicBezTo>
                    <a:pt x="85" y="14"/>
                    <a:pt x="85" y="14"/>
                    <a:pt x="85" y="14"/>
                  </a:cubicBezTo>
                  <a:cubicBezTo>
                    <a:pt x="87" y="14"/>
                    <a:pt x="88" y="15"/>
                    <a:pt x="88" y="16"/>
                  </a:cubicBezTo>
                  <a:cubicBezTo>
                    <a:pt x="88" y="34"/>
                    <a:pt x="88" y="34"/>
                    <a:pt x="88" y="34"/>
                  </a:cubicBezTo>
                  <a:cubicBezTo>
                    <a:pt x="88" y="35"/>
                    <a:pt x="87" y="36"/>
                    <a:pt x="85" y="36"/>
                  </a:cubicBezTo>
                  <a:lnTo>
                    <a:pt x="76" y="36"/>
                  </a:lnTo>
                  <a:close/>
                  <a:moveTo>
                    <a:pt x="63" y="94"/>
                  </a:moveTo>
                  <a:cubicBezTo>
                    <a:pt x="76" y="94"/>
                    <a:pt x="76" y="94"/>
                    <a:pt x="76" y="94"/>
                  </a:cubicBezTo>
                  <a:cubicBezTo>
                    <a:pt x="76" y="99"/>
                    <a:pt x="76" y="99"/>
                    <a:pt x="76" y="99"/>
                  </a:cubicBezTo>
                  <a:cubicBezTo>
                    <a:pt x="63" y="99"/>
                    <a:pt x="63" y="99"/>
                    <a:pt x="63" y="99"/>
                  </a:cubicBezTo>
                  <a:cubicBezTo>
                    <a:pt x="63" y="94"/>
                    <a:pt x="63" y="94"/>
                    <a:pt x="63" y="94"/>
                  </a:cubicBezTo>
                  <a:close/>
                  <a:moveTo>
                    <a:pt x="76" y="5"/>
                  </a:moveTo>
                  <a:cubicBezTo>
                    <a:pt x="63" y="5"/>
                    <a:pt x="63" y="5"/>
                    <a:pt x="63" y="5"/>
                  </a:cubicBezTo>
                  <a:cubicBezTo>
                    <a:pt x="63" y="0"/>
                    <a:pt x="63" y="0"/>
                    <a:pt x="63" y="0"/>
                  </a:cubicBezTo>
                  <a:cubicBezTo>
                    <a:pt x="76" y="0"/>
                    <a:pt x="76" y="0"/>
                    <a:pt x="76" y="0"/>
                  </a:cubicBezTo>
                  <a:cubicBezTo>
                    <a:pt x="76" y="5"/>
                    <a:pt x="76" y="5"/>
                    <a:pt x="76" y="5"/>
                  </a:cubicBezTo>
                  <a:close/>
                  <a:moveTo>
                    <a:pt x="76" y="14"/>
                  </a:moveTo>
                  <a:cubicBezTo>
                    <a:pt x="76" y="18"/>
                    <a:pt x="76" y="18"/>
                    <a:pt x="76" y="18"/>
                  </a:cubicBezTo>
                  <a:cubicBezTo>
                    <a:pt x="70" y="18"/>
                    <a:pt x="70" y="18"/>
                    <a:pt x="70" y="18"/>
                  </a:cubicBezTo>
                  <a:cubicBezTo>
                    <a:pt x="70" y="31"/>
                    <a:pt x="70" y="31"/>
                    <a:pt x="70" y="31"/>
                  </a:cubicBezTo>
                  <a:cubicBezTo>
                    <a:pt x="76" y="31"/>
                    <a:pt x="76" y="31"/>
                    <a:pt x="76" y="31"/>
                  </a:cubicBezTo>
                  <a:cubicBezTo>
                    <a:pt x="76" y="36"/>
                    <a:pt x="76" y="36"/>
                    <a:pt x="76" y="36"/>
                  </a:cubicBezTo>
                  <a:cubicBezTo>
                    <a:pt x="68" y="36"/>
                    <a:pt x="68" y="36"/>
                    <a:pt x="68" y="36"/>
                  </a:cubicBezTo>
                  <a:cubicBezTo>
                    <a:pt x="66" y="36"/>
                    <a:pt x="65" y="35"/>
                    <a:pt x="65" y="34"/>
                  </a:cubicBezTo>
                  <a:cubicBezTo>
                    <a:pt x="65" y="16"/>
                    <a:pt x="65" y="16"/>
                    <a:pt x="65" y="16"/>
                  </a:cubicBezTo>
                  <a:cubicBezTo>
                    <a:pt x="65" y="15"/>
                    <a:pt x="66" y="14"/>
                    <a:pt x="68" y="14"/>
                  </a:cubicBezTo>
                  <a:cubicBezTo>
                    <a:pt x="76" y="14"/>
                    <a:pt x="76" y="14"/>
                    <a:pt x="76" y="14"/>
                  </a:cubicBezTo>
                  <a:close/>
                  <a:moveTo>
                    <a:pt x="76" y="68"/>
                  </a:moveTo>
                  <a:cubicBezTo>
                    <a:pt x="76" y="72"/>
                    <a:pt x="76" y="72"/>
                    <a:pt x="76" y="72"/>
                  </a:cubicBezTo>
                  <a:cubicBezTo>
                    <a:pt x="63" y="72"/>
                    <a:pt x="63" y="72"/>
                    <a:pt x="63" y="72"/>
                  </a:cubicBezTo>
                  <a:cubicBezTo>
                    <a:pt x="63" y="68"/>
                    <a:pt x="63" y="68"/>
                    <a:pt x="63" y="68"/>
                  </a:cubicBezTo>
                  <a:cubicBezTo>
                    <a:pt x="76" y="68"/>
                    <a:pt x="76" y="68"/>
                    <a:pt x="76" y="68"/>
                  </a:cubicBezTo>
                  <a:close/>
                  <a:moveTo>
                    <a:pt x="76" y="85"/>
                  </a:moveTo>
                  <a:cubicBezTo>
                    <a:pt x="76" y="90"/>
                    <a:pt x="76" y="90"/>
                    <a:pt x="76" y="90"/>
                  </a:cubicBezTo>
                  <a:cubicBezTo>
                    <a:pt x="63" y="90"/>
                    <a:pt x="63" y="90"/>
                    <a:pt x="63" y="90"/>
                  </a:cubicBezTo>
                  <a:cubicBezTo>
                    <a:pt x="63" y="85"/>
                    <a:pt x="63" y="85"/>
                    <a:pt x="63" y="85"/>
                  </a:cubicBezTo>
                  <a:cubicBezTo>
                    <a:pt x="76" y="85"/>
                    <a:pt x="76" y="85"/>
                    <a:pt x="76" y="85"/>
                  </a:cubicBezTo>
                  <a:close/>
                  <a:moveTo>
                    <a:pt x="63" y="63"/>
                  </a:moveTo>
                  <a:cubicBezTo>
                    <a:pt x="63" y="58"/>
                    <a:pt x="63" y="58"/>
                    <a:pt x="63" y="58"/>
                  </a:cubicBezTo>
                  <a:cubicBezTo>
                    <a:pt x="70" y="58"/>
                    <a:pt x="70" y="58"/>
                    <a:pt x="70" y="58"/>
                  </a:cubicBezTo>
                  <a:cubicBezTo>
                    <a:pt x="70" y="45"/>
                    <a:pt x="70" y="45"/>
                    <a:pt x="70" y="45"/>
                  </a:cubicBezTo>
                  <a:cubicBezTo>
                    <a:pt x="63" y="45"/>
                    <a:pt x="63" y="45"/>
                    <a:pt x="63" y="45"/>
                  </a:cubicBezTo>
                  <a:cubicBezTo>
                    <a:pt x="63" y="40"/>
                    <a:pt x="63" y="40"/>
                    <a:pt x="63" y="40"/>
                  </a:cubicBezTo>
                  <a:cubicBezTo>
                    <a:pt x="72" y="40"/>
                    <a:pt x="72" y="40"/>
                    <a:pt x="72" y="40"/>
                  </a:cubicBezTo>
                  <a:cubicBezTo>
                    <a:pt x="73" y="40"/>
                    <a:pt x="74" y="41"/>
                    <a:pt x="74" y="42"/>
                  </a:cubicBezTo>
                  <a:cubicBezTo>
                    <a:pt x="74" y="60"/>
                    <a:pt x="74" y="60"/>
                    <a:pt x="74" y="60"/>
                  </a:cubicBezTo>
                  <a:cubicBezTo>
                    <a:pt x="74" y="61"/>
                    <a:pt x="73" y="63"/>
                    <a:pt x="72" y="63"/>
                  </a:cubicBezTo>
                  <a:lnTo>
                    <a:pt x="63" y="63"/>
                  </a:lnTo>
                  <a:close/>
                  <a:moveTo>
                    <a:pt x="50" y="94"/>
                  </a:moveTo>
                  <a:cubicBezTo>
                    <a:pt x="63" y="94"/>
                    <a:pt x="63" y="94"/>
                    <a:pt x="63" y="94"/>
                  </a:cubicBezTo>
                  <a:cubicBezTo>
                    <a:pt x="63" y="99"/>
                    <a:pt x="63" y="99"/>
                    <a:pt x="63" y="99"/>
                  </a:cubicBezTo>
                  <a:cubicBezTo>
                    <a:pt x="50" y="99"/>
                    <a:pt x="50" y="99"/>
                    <a:pt x="50" y="99"/>
                  </a:cubicBezTo>
                  <a:cubicBezTo>
                    <a:pt x="50" y="94"/>
                    <a:pt x="50" y="94"/>
                    <a:pt x="50" y="94"/>
                  </a:cubicBezTo>
                  <a:close/>
                  <a:moveTo>
                    <a:pt x="63" y="5"/>
                  </a:moveTo>
                  <a:cubicBezTo>
                    <a:pt x="50" y="5"/>
                    <a:pt x="50" y="5"/>
                    <a:pt x="50" y="5"/>
                  </a:cubicBezTo>
                  <a:cubicBezTo>
                    <a:pt x="50" y="0"/>
                    <a:pt x="50" y="0"/>
                    <a:pt x="50" y="0"/>
                  </a:cubicBezTo>
                  <a:cubicBezTo>
                    <a:pt x="63" y="0"/>
                    <a:pt x="63" y="0"/>
                    <a:pt x="63" y="0"/>
                  </a:cubicBezTo>
                  <a:cubicBezTo>
                    <a:pt x="63" y="5"/>
                    <a:pt x="63" y="5"/>
                    <a:pt x="63" y="5"/>
                  </a:cubicBezTo>
                  <a:close/>
                  <a:moveTo>
                    <a:pt x="63" y="40"/>
                  </a:moveTo>
                  <a:cubicBezTo>
                    <a:pt x="63" y="45"/>
                    <a:pt x="63" y="45"/>
                    <a:pt x="63" y="45"/>
                  </a:cubicBezTo>
                  <a:cubicBezTo>
                    <a:pt x="57" y="45"/>
                    <a:pt x="57" y="45"/>
                    <a:pt x="57" y="45"/>
                  </a:cubicBezTo>
                  <a:cubicBezTo>
                    <a:pt x="57" y="58"/>
                    <a:pt x="57" y="58"/>
                    <a:pt x="57" y="58"/>
                  </a:cubicBezTo>
                  <a:cubicBezTo>
                    <a:pt x="63" y="58"/>
                    <a:pt x="63" y="58"/>
                    <a:pt x="63" y="58"/>
                  </a:cubicBezTo>
                  <a:cubicBezTo>
                    <a:pt x="63" y="63"/>
                    <a:pt x="63" y="63"/>
                    <a:pt x="63" y="63"/>
                  </a:cubicBezTo>
                  <a:cubicBezTo>
                    <a:pt x="54" y="63"/>
                    <a:pt x="54" y="63"/>
                    <a:pt x="54" y="63"/>
                  </a:cubicBezTo>
                  <a:cubicBezTo>
                    <a:pt x="53" y="63"/>
                    <a:pt x="52" y="61"/>
                    <a:pt x="52" y="60"/>
                  </a:cubicBezTo>
                  <a:cubicBezTo>
                    <a:pt x="52" y="42"/>
                    <a:pt x="52" y="42"/>
                    <a:pt x="52" y="42"/>
                  </a:cubicBezTo>
                  <a:cubicBezTo>
                    <a:pt x="52" y="41"/>
                    <a:pt x="53" y="40"/>
                    <a:pt x="54" y="40"/>
                  </a:cubicBezTo>
                  <a:cubicBezTo>
                    <a:pt x="63" y="40"/>
                    <a:pt x="63" y="40"/>
                    <a:pt x="63" y="40"/>
                  </a:cubicBezTo>
                  <a:close/>
                  <a:moveTo>
                    <a:pt x="63" y="68"/>
                  </a:moveTo>
                  <a:cubicBezTo>
                    <a:pt x="63" y="72"/>
                    <a:pt x="63" y="72"/>
                    <a:pt x="63" y="72"/>
                  </a:cubicBezTo>
                  <a:cubicBezTo>
                    <a:pt x="50" y="72"/>
                    <a:pt x="50" y="72"/>
                    <a:pt x="50" y="72"/>
                  </a:cubicBezTo>
                  <a:cubicBezTo>
                    <a:pt x="50" y="68"/>
                    <a:pt x="50" y="68"/>
                    <a:pt x="50" y="68"/>
                  </a:cubicBezTo>
                  <a:cubicBezTo>
                    <a:pt x="63" y="68"/>
                    <a:pt x="63" y="68"/>
                    <a:pt x="63" y="68"/>
                  </a:cubicBezTo>
                  <a:close/>
                  <a:moveTo>
                    <a:pt x="63" y="85"/>
                  </a:moveTo>
                  <a:cubicBezTo>
                    <a:pt x="63" y="90"/>
                    <a:pt x="63" y="90"/>
                    <a:pt x="63" y="90"/>
                  </a:cubicBezTo>
                  <a:cubicBezTo>
                    <a:pt x="50" y="90"/>
                    <a:pt x="50" y="90"/>
                    <a:pt x="50" y="90"/>
                  </a:cubicBezTo>
                  <a:cubicBezTo>
                    <a:pt x="50" y="85"/>
                    <a:pt x="50" y="85"/>
                    <a:pt x="50" y="85"/>
                  </a:cubicBezTo>
                  <a:cubicBezTo>
                    <a:pt x="63" y="85"/>
                    <a:pt x="63" y="85"/>
                    <a:pt x="63" y="85"/>
                  </a:cubicBezTo>
                  <a:close/>
                  <a:moveTo>
                    <a:pt x="50" y="36"/>
                  </a:moveTo>
                  <a:cubicBezTo>
                    <a:pt x="50" y="31"/>
                    <a:pt x="50" y="31"/>
                    <a:pt x="50" y="31"/>
                  </a:cubicBezTo>
                  <a:cubicBezTo>
                    <a:pt x="56" y="31"/>
                    <a:pt x="56" y="31"/>
                    <a:pt x="56" y="31"/>
                  </a:cubicBezTo>
                  <a:cubicBezTo>
                    <a:pt x="56" y="18"/>
                    <a:pt x="56" y="18"/>
                    <a:pt x="56" y="18"/>
                  </a:cubicBezTo>
                  <a:cubicBezTo>
                    <a:pt x="50" y="18"/>
                    <a:pt x="50" y="18"/>
                    <a:pt x="50" y="18"/>
                  </a:cubicBezTo>
                  <a:cubicBezTo>
                    <a:pt x="50" y="14"/>
                    <a:pt x="50" y="14"/>
                    <a:pt x="50" y="14"/>
                  </a:cubicBezTo>
                  <a:cubicBezTo>
                    <a:pt x="59" y="14"/>
                    <a:pt x="59" y="14"/>
                    <a:pt x="59" y="14"/>
                  </a:cubicBezTo>
                  <a:cubicBezTo>
                    <a:pt x="60" y="14"/>
                    <a:pt x="61" y="15"/>
                    <a:pt x="61" y="16"/>
                  </a:cubicBezTo>
                  <a:cubicBezTo>
                    <a:pt x="61" y="34"/>
                    <a:pt x="61" y="34"/>
                    <a:pt x="61" y="34"/>
                  </a:cubicBezTo>
                  <a:cubicBezTo>
                    <a:pt x="61" y="35"/>
                    <a:pt x="60" y="36"/>
                    <a:pt x="59" y="36"/>
                  </a:cubicBezTo>
                  <a:lnTo>
                    <a:pt x="50" y="36"/>
                  </a:lnTo>
                  <a:close/>
                  <a:moveTo>
                    <a:pt x="37" y="94"/>
                  </a:moveTo>
                  <a:cubicBezTo>
                    <a:pt x="50" y="94"/>
                    <a:pt x="50" y="94"/>
                    <a:pt x="50" y="94"/>
                  </a:cubicBezTo>
                  <a:cubicBezTo>
                    <a:pt x="50" y="99"/>
                    <a:pt x="50" y="99"/>
                    <a:pt x="50" y="99"/>
                  </a:cubicBezTo>
                  <a:cubicBezTo>
                    <a:pt x="37" y="99"/>
                    <a:pt x="37" y="99"/>
                    <a:pt x="37" y="99"/>
                  </a:cubicBezTo>
                  <a:cubicBezTo>
                    <a:pt x="37" y="94"/>
                    <a:pt x="37" y="94"/>
                    <a:pt x="37" y="94"/>
                  </a:cubicBezTo>
                  <a:close/>
                  <a:moveTo>
                    <a:pt x="50" y="5"/>
                  </a:moveTo>
                  <a:cubicBezTo>
                    <a:pt x="37" y="5"/>
                    <a:pt x="37" y="5"/>
                    <a:pt x="37" y="5"/>
                  </a:cubicBezTo>
                  <a:cubicBezTo>
                    <a:pt x="37" y="0"/>
                    <a:pt x="37" y="0"/>
                    <a:pt x="37" y="0"/>
                  </a:cubicBezTo>
                  <a:cubicBezTo>
                    <a:pt x="50" y="0"/>
                    <a:pt x="50" y="0"/>
                    <a:pt x="50" y="0"/>
                  </a:cubicBezTo>
                  <a:cubicBezTo>
                    <a:pt x="50" y="5"/>
                    <a:pt x="50" y="5"/>
                    <a:pt x="50" y="5"/>
                  </a:cubicBezTo>
                  <a:close/>
                  <a:moveTo>
                    <a:pt x="50" y="14"/>
                  </a:moveTo>
                  <a:cubicBezTo>
                    <a:pt x="50" y="18"/>
                    <a:pt x="50" y="18"/>
                    <a:pt x="50" y="18"/>
                  </a:cubicBezTo>
                  <a:cubicBezTo>
                    <a:pt x="44" y="18"/>
                    <a:pt x="44" y="18"/>
                    <a:pt x="44" y="18"/>
                  </a:cubicBezTo>
                  <a:cubicBezTo>
                    <a:pt x="44" y="31"/>
                    <a:pt x="44" y="31"/>
                    <a:pt x="44" y="31"/>
                  </a:cubicBezTo>
                  <a:cubicBezTo>
                    <a:pt x="50" y="31"/>
                    <a:pt x="50" y="31"/>
                    <a:pt x="50" y="31"/>
                  </a:cubicBezTo>
                  <a:cubicBezTo>
                    <a:pt x="50" y="36"/>
                    <a:pt x="50" y="36"/>
                    <a:pt x="50" y="36"/>
                  </a:cubicBezTo>
                  <a:cubicBezTo>
                    <a:pt x="41" y="36"/>
                    <a:pt x="41" y="36"/>
                    <a:pt x="41" y="36"/>
                  </a:cubicBezTo>
                  <a:cubicBezTo>
                    <a:pt x="40" y="36"/>
                    <a:pt x="39" y="35"/>
                    <a:pt x="39" y="34"/>
                  </a:cubicBezTo>
                  <a:cubicBezTo>
                    <a:pt x="39" y="16"/>
                    <a:pt x="39" y="16"/>
                    <a:pt x="39" y="16"/>
                  </a:cubicBezTo>
                  <a:cubicBezTo>
                    <a:pt x="39" y="15"/>
                    <a:pt x="40" y="14"/>
                    <a:pt x="41" y="14"/>
                  </a:cubicBezTo>
                  <a:cubicBezTo>
                    <a:pt x="50" y="14"/>
                    <a:pt x="50" y="14"/>
                    <a:pt x="50" y="14"/>
                  </a:cubicBezTo>
                  <a:close/>
                  <a:moveTo>
                    <a:pt x="50" y="68"/>
                  </a:moveTo>
                  <a:cubicBezTo>
                    <a:pt x="50" y="72"/>
                    <a:pt x="50" y="72"/>
                    <a:pt x="50" y="72"/>
                  </a:cubicBezTo>
                  <a:cubicBezTo>
                    <a:pt x="39" y="72"/>
                    <a:pt x="39" y="72"/>
                    <a:pt x="39" y="72"/>
                  </a:cubicBezTo>
                  <a:cubicBezTo>
                    <a:pt x="39" y="85"/>
                    <a:pt x="39" y="85"/>
                    <a:pt x="39" y="85"/>
                  </a:cubicBezTo>
                  <a:cubicBezTo>
                    <a:pt x="50" y="85"/>
                    <a:pt x="50" y="85"/>
                    <a:pt x="50" y="85"/>
                  </a:cubicBezTo>
                  <a:cubicBezTo>
                    <a:pt x="50" y="90"/>
                    <a:pt x="50" y="90"/>
                    <a:pt x="50" y="90"/>
                  </a:cubicBezTo>
                  <a:cubicBezTo>
                    <a:pt x="37" y="90"/>
                    <a:pt x="37" y="90"/>
                    <a:pt x="37" y="90"/>
                  </a:cubicBezTo>
                  <a:cubicBezTo>
                    <a:pt x="37" y="68"/>
                    <a:pt x="37" y="68"/>
                    <a:pt x="37" y="68"/>
                  </a:cubicBezTo>
                  <a:cubicBezTo>
                    <a:pt x="50" y="68"/>
                    <a:pt x="50" y="68"/>
                    <a:pt x="50" y="68"/>
                  </a:cubicBezTo>
                  <a:close/>
                  <a:moveTo>
                    <a:pt x="37" y="63"/>
                  </a:moveTo>
                  <a:cubicBezTo>
                    <a:pt x="37" y="58"/>
                    <a:pt x="37" y="58"/>
                    <a:pt x="37" y="58"/>
                  </a:cubicBezTo>
                  <a:cubicBezTo>
                    <a:pt x="43" y="58"/>
                    <a:pt x="43" y="58"/>
                    <a:pt x="43" y="58"/>
                  </a:cubicBezTo>
                  <a:cubicBezTo>
                    <a:pt x="43" y="45"/>
                    <a:pt x="43" y="45"/>
                    <a:pt x="43" y="45"/>
                  </a:cubicBezTo>
                  <a:cubicBezTo>
                    <a:pt x="37" y="45"/>
                    <a:pt x="37" y="45"/>
                    <a:pt x="37" y="45"/>
                  </a:cubicBezTo>
                  <a:cubicBezTo>
                    <a:pt x="37" y="40"/>
                    <a:pt x="37" y="40"/>
                    <a:pt x="37" y="40"/>
                  </a:cubicBezTo>
                  <a:cubicBezTo>
                    <a:pt x="46" y="40"/>
                    <a:pt x="46" y="40"/>
                    <a:pt x="46" y="40"/>
                  </a:cubicBezTo>
                  <a:cubicBezTo>
                    <a:pt x="47" y="40"/>
                    <a:pt x="48" y="41"/>
                    <a:pt x="48" y="42"/>
                  </a:cubicBezTo>
                  <a:cubicBezTo>
                    <a:pt x="48" y="60"/>
                    <a:pt x="48" y="60"/>
                    <a:pt x="48" y="60"/>
                  </a:cubicBezTo>
                  <a:cubicBezTo>
                    <a:pt x="48" y="61"/>
                    <a:pt x="47" y="63"/>
                    <a:pt x="46" y="63"/>
                  </a:cubicBezTo>
                  <a:lnTo>
                    <a:pt x="37" y="63"/>
                  </a:lnTo>
                  <a:close/>
                  <a:moveTo>
                    <a:pt x="23" y="94"/>
                  </a:moveTo>
                  <a:cubicBezTo>
                    <a:pt x="37" y="94"/>
                    <a:pt x="37" y="94"/>
                    <a:pt x="37" y="94"/>
                  </a:cubicBezTo>
                  <a:cubicBezTo>
                    <a:pt x="37" y="99"/>
                    <a:pt x="37" y="99"/>
                    <a:pt x="37" y="99"/>
                  </a:cubicBezTo>
                  <a:cubicBezTo>
                    <a:pt x="23" y="99"/>
                    <a:pt x="23" y="99"/>
                    <a:pt x="23" y="99"/>
                  </a:cubicBezTo>
                  <a:cubicBezTo>
                    <a:pt x="23" y="94"/>
                    <a:pt x="23" y="94"/>
                    <a:pt x="23" y="94"/>
                  </a:cubicBezTo>
                  <a:close/>
                  <a:moveTo>
                    <a:pt x="37" y="5"/>
                  </a:moveTo>
                  <a:cubicBezTo>
                    <a:pt x="23" y="5"/>
                    <a:pt x="23" y="5"/>
                    <a:pt x="23" y="5"/>
                  </a:cubicBezTo>
                  <a:cubicBezTo>
                    <a:pt x="23" y="0"/>
                    <a:pt x="23" y="0"/>
                    <a:pt x="23" y="0"/>
                  </a:cubicBezTo>
                  <a:cubicBezTo>
                    <a:pt x="37" y="0"/>
                    <a:pt x="37" y="0"/>
                    <a:pt x="37" y="0"/>
                  </a:cubicBezTo>
                  <a:cubicBezTo>
                    <a:pt x="37" y="5"/>
                    <a:pt x="37" y="5"/>
                    <a:pt x="37" y="5"/>
                  </a:cubicBezTo>
                  <a:close/>
                  <a:moveTo>
                    <a:pt x="37" y="40"/>
                  </a:moveTo>
                  <a:cubicBezTo>
                    <a:pt x="37" y="45"/>
                    <a:pt x="37" y="45"/>
                    <a:pt x="37" y="45"/>
                  </a:cubicBezTo>
                  <a:cubicBezTo>
                    <a:pt x="30" y="45"/>
                    <a:pt x="30" y="45"/>
                    <a:pt x="30" y="45"/>
                  </a:cubicBezTo>
                  <a:cubicBezTo>
                    <a:pt x="30" y="58"/>
                    <a:pt x="30" y="58"/>
                    <a:pt x="30" y="58"/>
                  </a:cubicBezTo>
                  <a:cubicBezTo>
                    <a:pt x="37" y="58"/>
                    <a:pt x="37" y="58"/>
                    <a:pt x="37" y="58"/>
                  </a:cubicBezTo>
                  <a:cubicBezTo>
                    <a:pt x="37" y="63"/>
                    <a:pt x="37" y="63"/>
                    <a:pt x="37" y="63"/>
                  </a:cubicBezTo>
                  <a:cubicBezTo>
                    <a:pt x="28" y="63"/>
                    <a:pt x="28" y="63"/>
                    <a:pt x="28" y="63"/>
                  </a:cubicBezTo>
                  <a:cubicBezTo>
                    <a:pt x="27" y="63"/>
                    <a:pt x="25" y="61"/>
                    <a:pt x="25" y="60"/>
                  </a:cubicBezTo>
                  <a:cubicBezTo>
                    <a:pt x="25" y="42"/>
                    <a:pt x="25" y="42"/>
                    <a:pt x="25" y="42"/>
                  </a:cubicBezTo>
                  <a:cubicBezTo>
                    <a:pt x="25" y="41"/>
                    <a:pt x="27" y="40"/>
                    <a:pt x="28" y="40"/>
                  </a:cubicBezTo>
                  <a:cubicBezTo>
                    <a:pt x="37" y="40"/>
                    <a:pt x="37" y="40"/>
                    <a:pt x="37" y="40"/>
                  </a:cubicBezTo>
                  <a:close/>
                  <a:moveTo>
                    <a:pt x="37" y="68"/>
                  </a:moveTo>
                  <a:cubicBezTo>
                    <a:pt x="37" y="90"/>
                    <a:pt x="37" y="90"/>
                    <a:pt x="37" y="90"/>
                  </a:cubicBezTo>
                  <a:cubicBezTo>
                    <a:pt x="37" y="90"/>
                    <a:pt x="37" y="90"/>
                    <a:pt x="37" y="90"/>
                  </a:cubicBezTo>
                  <a:cubicBezTo>
                    <a:pt x="35" y="90"/>
                    <a:pt x="34" y="89"/>
                    <a:pt x="34" y="88"/>
                  </a:cubicBezTo>
                  <a:cubicBezTo>
                    <a:pt x="34" y="70"/>
                    <a:pt x="34" y="70"/>
                    <a:pt x="34" y="70"/>
                  </a:cubicBezTo>
                  <a:cubicBezTo>
                    <a:pt x="34" y="69"/>
                    <a:pt x="35" y="68"/>
                    <a:pt x="37" y="68"/>
                  </a:cubicBezTo>
                  <a:cubicBezTo>
                    <a:pt x="37" y="68"/>
                    <a:pt x="37" y="68"/>
                    <a:pt x="37" y="68"/>
                  </a:cubicBezTo>
                  <a:close/>
                  <a:moveTo>
                    <a:pt x="23" y="36"/>
                  </a:moveTo>
                  <a:cubicBezTo>
                    <a:pt x="23" y="31"/>
                    <a:pt x="23" y="31"/>
                    <a:pt x="23" y="31"/>
                  </a:cubicBezTo>
                  <a:cubicBezTo>
                    <a:pt x="30" y="31"/>
                    <a:pt x="30" y="31"/>
                    <a:pt x="30" y="31"/>
                  </a:cubicBezTo>
                  <a:cubicBezTo>
                    <a:pt x="30" y="18"/>
                    <a:pt x="30" y="18"/>
                    <a:pt x="30" y="18"/>
                  </a:cubicBezTo>
                  <a:cubicBezTo>
                    <a:pt x="23" y="18"/>
                    <a:pt x="23" y="18"/>
                    <a:pt x="23" y="18"/>
                  </a:cubicBezTo>
                  <a:cubicBezTo>
                    <a:pt x="23" y="14"/>
                    <a:pt x="23" y="14"/>
                    <a:pt x="23" y="14"/>
                  </a:cubicBezTo>
                  <a:cubicBezTo>
                    <a:pt x="32" y="14"/>
                    <a:pt x="32" y="14"/>
                    <a:pt x="32" y="14"/>
                  </a:cubicBezTo>
                  <a:cubicBezTo>
                    <a:pt x="34" y="14"/>
                    <a:pt x="35" y="15"/>
                    <a:pt x="35" y="16"/>
                  </a:cubicBezTo>
                  <a:cubicBezTo>
                    <a:pt x="35" y="34"/>
                    <a:pt x="35" y="34"/>
                    <a:pt x="35" y="34"/>
                  </a:cubicBezTo>
                  <a:cubicBezTo>
                    <a:pt x="35" y="35"/>
                    <a:pt x="34" y="36"/>
                    <a:pt x="32" y="36"/>
                  </a:cubicBezTo>
                  <a:lnTo>
                    <a:pt x="23" y="36"/>
                  </a:lnTo>
                  <a:close/>
                  <a:moveTo>
                    <a:pt x="5" y="94"/>
                  </a:moveTo>
                  <a:cubicBezTo>
                    <a:pt x="23" y="94"/>
                    <a:pt x="23" y="94"/>
                    <a:pt x="23" y="94"/>
                  </a:cubicBezTo>
                  <a:cubicBezTo>
                    <a:pt x="23" y="99"/>
                    <a:pt x="23" y="99"/>
                    <a:pt x="23" y="99"/>
                  </a:cubicBezTo>
                  <a:cubicBezTo>
                    <a:pt x="2" y="99"/>
                    <a:pt x="2" y="99"/>
                    <a:pt x="2" y="99"/>
                  </a:cubicBezTo>
                  <a:cubicBezTo>
                    <a:pt x="1" y="99"/>
                    <a:pt x="0" y="98"/>
                    <a:pt x="0" y="97"/>
                  </a:cubicBezTo>
                  <a:cubicBezTo>
                    <a:pt x="0" y="3"/>
                    <a:pt x="0" y="3"/>
                    <a:pt x="0" y="3"/>
                  </a:cubicBezTo>
                  <a:cubicBezTo>
                    <a:pt x="0" y="1"/>
                    <a:pt x="1" y="0"/>
                    <a:pt x="2" y="0"/>
                  </a:cubicBezTo>
                  <a:cubicBezTo>
                    <a:pt x="23" y="0"/>
                    <a:pt x="23" y="0"/>
                    <a:pt x="23" y="0"/>
                  </a:cubicBezTo>
                  <a:cubicBezTo>
                    <a:pt x="23" y="5"/>
                    <a:pt x="23" y="5"/>
                    <a:pt x="23" y="5"/>
                  </a:cubicBezTo>
                  <a:cubicBezTo>
                    <a:pt x="5" y="5"/>
                    <a:pt x="5" y="5"/>
                    <a:pt x="5" y="5"/>
                  </a:cubicBezTo>
                  <a:cubicBezTo>
                    <a:pt x="5" y="94"/>
                    <a:pt x="5" y="94"/>
                    <a:pt x="5" y="94"/>
                  </a:cubicBezTo>
                  <a:close/>
                  <a:moveTo>
                    <a:pt x="23" y="14"/>
                  </a:moveTo>
                  <a:cubicBezTo>
                    <a:pt x="15" y="14"/>
                    <a:pt x="15" y="14"/>
                    <a:pt x="15" y="14"/>
                  </a:cubicBezTo>
                  <a:cubicBezTo>
                    <a:pt x="13" y="14"/>
                    <a:pt x="12" y="15"/>
                    <a:pt x="12" y="16"/>
                  </a:cubicBezTo>
                  <a:cubicBezTo>
                    <a:pt x="12" y="34"/>
                    <a:pt x="12" y="34"/>
                    <a:pt x="12" y="34"/>
                  </a:cubicBezTo>
                  <a:cubicBezTo>
                    <a:pt x="12" y="35"/>
                    <a:pt x="13" y="36"/>
                    <a:pt x="15" y="36"/>
                  </a:cubicBezTo>
                  <a:cubicBezTo>
                    <a:pt x="23" y="36"/>
                    <a:pt x="23" y="36"/>
                    <a:pt x="23" y="36"/>
                  </a:cubicBezTo>
                  <a:cubicBezTo>
                    <a:pt x="23" y="31"/>
                    <a:pt x="23" y="31"/>
                    <a:pt x="23" y="31"/>
                  </a:cubicBezTo>
                  <a:cubicBezTo>
                    <a:pt x="17" y="31"/>
                    <a:pt x="17" y="31"/>
                    <a:pt x="17" y="31"/>
                  </a:cubicBezTo>
                  <a:cubicBezTo>
                    <a:pt x="17" y="18"/>
                    <a:pt x="17" y="18"/>
                    <a:pt x="17" y="18"/>
                  </a:cubicBezTo>
                  <a:cubicBezTo>
                    <a:pt x="23" y="18"/>
                    <a:pt x="23" y="18"/>
                    <a:pt x="23" y="18"/>
                  </a:cubicBezTo>
                  <a:lnTo>
                    <a:pt x="23" y="1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7" name="Freeform 45"/>
            <p:cNvSpPr>
              <a:spLocks noEditPoints="1"/>
            </p:cNvSpPr>
            <p:nvPr/>
          </p:nvSpPr>
          <p:spPr bwMode="auto">
            <a:xfrm>
              <a:off x="2431840" y="373375"/>
              <a:ext cx="258715" cy="227022"/>
            </a:xfrm>
            <a:custGeom>
              <a:gdLst>
                <a:gd fmla="*/ 137 w 141" name="T0"/>
                <a:gd fmla="*/ 5 h 122" name="T1"/>
                <a:gd fmla="*/ 71 w 141" name="T2"/>
                <a:gd fmla="*/ 5 h 122" name="T3"/>
                <a:gd fmla="*/ 71 w 141" name="T4"/>
                <a:gd fmla="*/ 0 h 122" name="T5"/>
                <a:gd fmla="*/ 139 w 141" name="T6"/>
                <a:gd fmla="*/ 0 h 122" name="T7"/>
                <a:gd fmla="*/ 141 w 141" name="T8"/>
                <a:gd fmla="*/ 3 h 122" name="T9"/>
                <a:gd fmla="*/ 141 w 141" name="T10"/>
                <a:gd fmla="*/ 94 h 122" name="T11"/>
                <a:gd fmla="*/ 139 w 141" name="T12"/>
                <a:gd fmla="*/ 96 h 122" name="T13"/>
                <a:gd fmla="*/ 127 w 141" name="T14"/>
                <a:gd fmla="*/ 96 h 122" name="T15"/>
                <a:gd fmla="*/ 127 w 141" name="T16"/>
                <a:gd fmla="*/ 120 h 122" name="T17"/>
                <a:gd fmla="*/ 127 w 141" name="T18"/>
                <a:gd fmla="*/ 120 h 122" name="T19"/>
                <a:gd fmla="*/ 126 w 141" name="T20"/>
                <a:gd fmla="*/ 121 h 122" name="T21"/>
                <a:gd fmla="*/ 123 w 141" name="T22"/>
                <a:gd fmla="*/ 121 h 122" name="T23"/>
                <a:gd fmla="*/ 100 w 141" name="T24"/>
                <a:gd fmla="*/ 96 h 122" name="T25"/>
                <a:gd fmla="*/ 88 w 141" name="T26"/>
                <a:gd fmla="*/ 96 h 122" name="T27"/>
                <a:gd fmla="*/ 71 w 141" name="T28"/>
                <a:gd fmla="*/ 96 h 122" name="T29"/>
                <a:gd fmla="*/ 71 w 141" name="T30"/>
                <a:gd fmla="*/ 91 h 122" name="T31"/>
                <a:gd fmla="*/ 88 w 141" name="T32"/>
                <a:gd fmla="*/ 91 h 122" name="T33"/>
                <a:gd fmla="*/ 101 w 141" name="T34"/>
                <a:gd fmla="*/ 91 h 122" name="T35"/>
                <a:gd fmla="*/ 103 w 141" name="T36"/>
                <a:gd fmla="*/ 92 h 122" name="T37"/>
                <a:gd fmla="*/ 122 w 141" name="T38"/>
                <a:gd fmla="*/ 114 h 122" name="T39"/>
                <a:gd fmla="*/ 122 w 141" name="T40"/>
                <a:gd fmla="*/ 94 h 122" name="T41"/>
                <a:gd fmla="*/ 125 w 141" name="T42"/>
                <a:gd fmla="*/ 91 h 122" name="T43"/>
                <a:gd fmla="*/ 137 w 141" name="T44"/>
                <a:gd fmla="*/ 91 h 122" name="T45"/>
                <a:gd fmla="*/ 137 w 141" name="T46"/>
                <a:gd fmla="*/ 5 h 122" name="T47"/>
                <a:gd fmla="*/ 71 w 141" name="T48"/>
                <a:gd fmla="*/ 5 h 122" name="T49"/>
                <a:gd fmla="*/ 5 w 141" name="T50"/>
                <a:gd fmla="*/ 5 h 122" name="T51"/>
                <a:gd fmla="*/ 5 w 141" name="T52"/>
                <a:gd fmla="*/ 37 h 122" name="T53"/>
                <a:gd fmla="*/ 5 w 141" name="T54"/>
                <a:gd fmla="*/ 91 h 122" name="T55"/>
                <a:gd fmla="*/ 71 w 141" name="T56"/>
                <a:gd fmla="*/ 91 h 122" name="T57"/>
                <a:gd fmla="*/ 71 w 141" name="T58"/>
                <a:gd fmla="*/ 96 h 122" name="T59"/>
                <a:gd fmla="*/ 3 w 141" name="T60"/>
                <a:gd fmla="*/ 96 h 122" name="T61"/>
                <a:gd fmla="*/ 0 w 141" name="T62"/>
                <a:gd fmla="*/ 94 h 122" name="T63"/>
                <a:gd fmla="*/ 0 w 141" name="T64"/>
                <a:gd fmla="*/ 37 h 122" name="T65"/>
                <a:gd fmla="*/ 0 w 141" name="T66"/>
                <a:gd fmla="*/ 3 h 122" name="T67"/>
                <a:gd fmla="*/ 3 w 141" name="T68"/>
                <a:gd fmla="*/ 0 h 122" name="T69"/>
                <a:gd fmla="*/ 71 w 141" name="T70"/>
                <a:gd fmla="*/ 0 h 122" name="T71"/>
                <a:gd fmla="*/ 71 w 141" name="T72"/>
                <a:gd fmla="*/ 5 h 122"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22" w="141">
                  <a:moveTo>
                    <a:pt x="137" y="5"/>
                  </a:moveTo>
                  <a:cubicBezTo>
                    <a:pt x="71" y="5"/>
                    <a:pt x="71" y="5"/>
                    <a:pt x="71" y="5"/>
                  </a:cubicBezTo>
                  <a:cubicBezTo>
                    <a:pt x="71" y="0"/>
                    <a:pt x="71" y="0"/>
                    <a:pt x="71" y="0"/>
                  </a:cubicBezTo>
                  <a:cubicBezTo>
                    <a:pt x="139" y="0"/>
                    <a:pt x="139" y="0"/>
                    <a:pt x="139" y="0"/>
                  </a:cubicBezTo>
                  <a:cubicBezTo>
                    <a:pt x="140" y="0"/>
                    <a:pt x="141" y="1"/>
                    <a:pt x="141" y="3"/>
                  </a:cubicBezTo>
                  <a:cubicBezTo>
                    <a:pt x="141" y="94"/>
                    <a:pt x="141" y="94"/>
                    <a:pt x="141" y="94"/>
                  </a:cubicBezTo>
                  <a:cubicBezTo>
                    <a:pt x="141" y="95"/>
                    <a:pt x="140" y="96"/>
                    <a:pt x="139" y="96"/>
                  </a:cubicBezTo>
                  <a:cubicBezTo>
                    <a:pt x="127" y="96"/>
                    <a:pt x="127" y="96"/>
                    <a:pt x="127" y="96"/>
                  </a:cubicBezTo>
                  <a:cubicBezTo>
                    <a:pt x="127" y="120"/>
                    <a:pt x="127" y="120"/>
                    <a:pt x="127" y="120"/>
                  </a:cubicBezTo>
                  <a:cubicBezTo>
                    <a:pt x="127" y="120"/>
                    <a:pt x="127" y="120"/>
                    <a:pt x="127" y="120"/>
                  </a:cubicBezTo>
                  <a:cubicBezTo>
                    <a:pt x="127" y="120"/>
                    <a:pt x="127" y="121"/>
                    <a:pt x="126" y="121"/>
                  </a:cubicBezTo>
                  <a:cubicBezTo>
                    <a:pt x="125" y="122"/>
                    <a:pt x="124" y="122"/>
                    <a:pt x="123" y="121"/>
                  </a:cubicBezTo>
                  <a:cubicBezTo>
                    <a:pt x="100" y="96"/>
                    <a:pt x="100" y="96"/>
                    <a:pt x="100" y="96"/>
                  </a:cubicBezTo>
                  <a:cubicBezTo>
                    <a:pt x="88" y="96"/>
                    <a:pt x="88" y="96"/>
                    <a:pt x="88" y="96"/>
                  </a:cubicBezTo>
                  <a:cubicBezTo>
                    <a:pt x="71" y="96"/>
                    <a:pt x="71" y="96"/>
                    <a:pt x="71" y="96"/>
                  </a:cubicBezTo>
                  <a:cubicBezTo>
                    <a:pt x="71" y="91"/>
                    <a:pt x="71" y="91"/>
                    <a:pt x="71" y="91"/>
                  </a:cubicBezTo>
                  <a:cubicBezTo>
                    <a:pt x="88" y="91"/>
                    <a:pt x="88" y="91"/>
                    <a:pt x="88" y="91"/>
                  </a:cubicBezTo>
                  <a:cubicBezTo>
                    <a:pt x="101" y="91"/>
                    <a:pt x="101" y="91"/>
                    <a:pt x="101" y="91"/>
                  </a:cubicBezTo>
                  <a:cubicBezTo>
                    <a:pt x="101" y="91"/>
                    <a:pt x="102" y="92"/>
                    <a:pt x="103" y="92"/>
                  </a:cubicBezTo>
                  <a:cubicBezTo>
                    <a:pt x="122" y="114"/>
                    <a:pt x="122" y="114"/>
                    <a:pt x="122" y="114"/>
                  </a:cubicBezTo>
                  <a:cubicBezTo>
                    <a:pt x="122" y="94"/>
                    <a:pt x="122" y="94"/>
                    <a:pt x="122" y="94"/>
                  </a:cubicBezTo>
                  <a:cubicBezTo>
                    <a:pt x="122" y="93"/>
                    <a:pt x="123" y="91"/>
                    <a:pt x="125" y="91"/>
                  </a:cubicBezTo>
                  <a:cubicBezTo>
                    <a:pt x="137" y="91"/>
                    <a:pt x="137" y="91"/>
                    <a:pt x="137" y="91"/>
                  </a:cubicBezTo>
                  <a:lnTo>
                    <a:pt x="137" y="5"/>
                  </a:lnTo>
                  <a:close/>
                  <a:moveTo>
                    <a:pt x="71" y="5"/>
                  </a:moveTo>
                  <a:cubicBezTo>
                    <a:pt x="5" y="5"/>
                    <a:pt x="5" y="5"/>
                    <a:pt x="5" y="5"/>
                  </a:cubicBezTo>
                  <a:cubicBezTo>
                    <a:pt x="5" y="37"/>
                    <a:pt x="5" y="37"/>
                    <a:pt x="5" y="37"/>
                  </a:cubicBezTo>
                  <a:cubicBezTo>
                    <a:pt x="5" y="91"/>
                    <a:pt x="5" y="91"/>
                    <a:pt x="5" y="91"/>
                  </a:cubicBezTo>
                  <a:cubicBezTo>
                    <a:pt x="71" y="91"/>
                    <a:pt x="71" y="91"/>
                    <a:pt x="71" y="91"/>
                  </a:cubicBezTo>
                  <a:cubicBezTo>
                    <a:pt x="71" y="96"/>
                    <a:pt x="71" y="96"/>
                    <a:pt x="71" y="96"/>
                  </a:cubicBezTo>
                  <a:cubicBezTo>
                    <a:pt x="3" y="96"/>
                    <a:pt x="3" y="96"/>
                    <a:pt x="3" y="96"/>
                  </a:cubicBezTo>
                  <a:cubicBezTo>
                    <a:pt x="1" y="96"/>
                    <a:pt x="0" y="95"/>
                    <a:pt x="0" y="94"/>
                  </a:cubicBezTo>
                  <a:cubicBezTo>
                    <a:pt x="0" y="37"/>
                    <a:pt x="0" y="37"/>
                    <a:pt x="0" y="37"/>
                  </a:cubicBezTo>
                  <a:cubicBezTo>
                    <a:pt x="0" y="3"/>
                    <a:pt x="0" y="3"/>
                    <a:pt x="0" y="3"/>
                  </a:cubicBezTo>
                  <a:cubicBezTo>
                    <a:pt x="0" y="1"/>
                    <a:pt x="1" y="0"/>
                    <a:pt x="3" y="0"/>
                  </a:cubicBezTo>
                  <a:cubicBezTo>
                    <a:pt x="71" y="0"/>
                    <a:pt x="71" y="0"/>
                    <a:pt x="71" y="0"/>
                  </a:cubicBezTo>
                  <a:lnTo>
                    <a:pt x="71" y="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8" name="Freeform 64"/>
            <p:cNvSpPr>
              <a:spLocks noEditPoints="1"/>
            </p:cNvSpPr>
            <p:nvPr/>
          </p:nvSpPr>
          <p:spPr bwMode="auto">
            <a:xfrm>
              <a:off x="3252425" y="943312"/>
              <a:ext cx="512666" cy="512786"/>
            </a:xfrm>
            <a:custGeom>
              <a:gdLst>
                <a:gd fmla="*/ 277 w 277" name="T0"/>
                <a:gd fmla="*/ 138 h 277" name="T1"/>
                <a:gd fmla="*/ 265 w 277" name="T2"/>
                <a:gd fmla="*/ 146 h 277" name="T3"/>
                <a:gd fmla="*/ 261 w 277" name="T4"/>
                <a:gd fmla="*/ 133 h 277" name="T5"/>
                <a:gd fmla="*/ 233 w 277" name="T6"/>
                <a:gd fmla="*/ 233 h 277" name="T7"/>
                <a:gd fmla="*/ 214 w 277" name="T8"/>
                <a:gd fmla="*/ 249 h 277" name="T9"/>
                <a:gd fmla="*/ 236 w 277" name="T10"/>
                <a:gd fmla="*/ 41 h 277" name="T11"/>
                <a:gd fmla="*/ 229 w 277" name="T12"/>
                <a:gd fmla="*/ 133 h 277" name="T13"/>
                <a:gd fmla="*/ 224 w 277" name="T14"/>
                <a:gd fmla="*/ 146 h 277" name="T15"/>
                <a:gd fmla="*/ 219 w 277" name="T16"/>
                <a:gd fmla="*/ 233 h 277" name="T17"/>
                <a:gd fmla="*/ 234 w 277" name="T18"/>
                <a:gd fmla="*/ 222 h 277" name="T19"/>
                <a:gd fmla="*/ 221 w 277" name="T20"/>
                <a:gd fmla="*/ 228 h 277" name="T21"/>
                <a:gd fmla="*/ 234 w 277" name="T22"/>
                <a:gd fmla="*/ 54 h 277" name="T23"/>
                <a:gd fmla="*/ 214 w 277" name="T24"/>
                <a:gd fmla="*/ 55 h 277" name="T25"/>
                <a:gd fmla="*/ 139 w 277" name="T26"/>
                <a:gd fmla="*/ 272 h 277" name="T27"/>
                <a:gd fmla="*/ 139 w 277" name="T28"/>
                <a:gd fmla="*/ 272 h 277" name="T29"/>
                <a:gd fmla="*/ 139 w 277" name="T30"/>
                <a:gd fmla="*/ 0 h 277" name="T31"/>
                <a:gd fmla="*/ 214 w 277" name="T32"/>
                <a:gd fmla="*/ 55 h 277" name="T33"/>
                <a:gd fmla="*/ 208 w 277" name="T34"/>
                <a:gd fmla="*/ 83 h 277" name="T35"/>
                <a:gd fmla="*/ 214 w 277" name="T36"/>
                <a:gd fmla="*/ 199 h 277" name="T37"/>
                <a:gd fmla="*/ 214 w 277" name="T38"/>
                <a:gd fmla="*/ 228 h 277" name="T39"/>
                <a:gd fmla="*/ 214 w 277" name="T40"/>
                <a:gd fmla="*/ 199 h 277" name="T41"/>
                <a:gd fmla="*/ 146 w 277" name="T42"/>
                <a:gd fmla="*/ 224 h 277" name="T43"/>
                <a:gd fmla="*/ 139 w 277" name="T44"/>
                <a:gd fmla="*/ 260 h 277" name="T45"/>
                <a:gd fmla="*/ 190 w 277" name="T46"/>
                <a:gd fmla="*/ 98 h 277" name="T47"/>
                <a:gd fmla="*/ 140 w 277" name="T48"/>
                <a:gd fmla="*/ 126 h 277" name="T49"/>
                <a:gd fmla="*/ 142 w 277" name="T50"/>
                <a:gd fmla="*/ 153 h 277" name="T51"/>
                <a:gd fmla="*/ 149 w 277" name="T52"/>
                <a:gd fmla="*/ 14 h 277" name="T53"/>
                <a:gd fmla="*/ 144 w 277" name="T54"/>
                <a:gd fmla="*/ 48 h 277" name="T55"/>
                <a:gd fmla="*/ 63 w 277" name="T56"/>
                <a:gd fmla="*/ 22 h 277" name="T57"/>
                <a:gd fmla="*/ 139 w 277" name="T58"/>
                <a:gd fmla="*/ 277 h 277" name="T59"/>
                <a:gd fmla="*/ 128 w 277" name="T60"/>
                <a:gd fmla="*/ 14 h 277" name="T61"/>
                <a:gd fmla="*/ 133 w 277" name="T62"/>
                <a:gd fmla="*/ 48 h 277" name="T63"/>
                <a:gd fmla="*/ 139 w 277" name="T64"/>
                <a:gd fmla="*/ 131 h 277" name="T65"/>
                <a:gd fmla="*/ 139 w 277" name="T66"/>
                <a:gd fmla="*/ 153 h 277" name="T67"/>
                <a:gd fmla="*/ 115 w 277" name="T68"/>
                <a:gd fmla="*/ 105 h 277" name="T69"/>
                <a:gd fmla="*/ 131 w 277" name="T70"/>
                <a:gd fmla="*/ 224 h 277" name="T71"/>
                <a:gd fmla="*/ 139 w 277" name="T72"/>
                <a:gd fmla="*/ 260 h 277" name="T73"/>
                <a:gd fmla="*/ 63 w 277" name="T74"/>
                <a:gd fmla="*/ 228 h 277" name="T75"/>
                <a:gd fmla="*/ 63 w 277" name="T76"/>
                <a:gd fmla="*/ 199 h 277" name="T77"/>
                <a:gd fmla="*/ 83 w 277" name="T78"/>
                <a:gd fmla="*/ 208 h 277" name="T79"/>
                <a:gd fmla="*/ 71 w 277" name="T80"/>
                <a:gd fmla="*/ 78 h 277" name="T81"/>
                <a:gd fmla="*/ 83 w 277" name="T82"/>
                <a:gd fmla="*/ 72 h 277" name="T83"/>
                <a:gd fmla="*/ 44 w 277" name="T84"/>
                <a:gd fmla="*/ 44 h 277" name="T85"/>
                <a:gd fmla="*/ 63 w 277" name="T86"/>
                <a:gd fmla="*/ 28 h 277" name="T87"/>
                <a:gd fmla="*/ 41 w 277" name="T88"/>
                <a:gd fmla="*/ 236 h 277" name="T89"/>
                <a:gd fmla="*/ 58 w 277" name="T90"/>
                <a:gd fmla="*/ 43 h 277" name="T91"/>
                <a:gd fmla="*/ 43 w 277" name="T92"/>
                <a:gd fmla="*/ 58 h 277" name="T93"/>
                <a:gd fmla="*/ 63 w 277" name="T94"/>
                <a:gd fmla="*/ 55 h 277" name="T95"/>
                <a:gd fmla="*/ 43 w 277" name="T96"/>
                <a:gd fmla="*/ 222 h 277" name="T97"/>
                <a:gd fmla="*/ 56 w 277" name="T98"/>
                <a:gd fmla="*/ 228 h 277" name="T99"/>
                <a:gd fmla="*/ 32 w 277" name="T100"/>
                <a:gd fmla="*/ 144 h 277" name="T101"/>
                <a:gd fmla="*/ 50 w 277" name="T102"/>
                <a:gd fmla="*/ 128 h 277" name="T103"/>
                <a:gd fmla="*/ 32 w 277" name="T104"/>
                <a:gd fmla="*/ 58 h 277" name="T105"/>
                <a:gd fmla="*/ 32 w 277" name="T106"/>
                <a:gd fmla="*/ 50 h 277" name="T107"/>
                <a:gd fmla="*/ 12 w 277" name="T108"/>
                <a:gd fmla="*/ 146 h 277" name="T109"/>
                <a:gd fmla="*/ 17 w 277" name="T110"/>
                <a:gd fmla="*/ 133 h 27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77" w="277">
                  <a:moveTo>
                    <a:pt x="245" y="219"/>
                  </a:moveTo>
                  <a:cubicBezTo>
                    <a:pt x="262" y="197"/>
                    <a:pt x="272" y="169"/>
                    <a:pt x="272" y="138"/>
                  </a:cubicBezTo>
                  <a:cubicBezTo>
                    <a:pt x="272" y="108"/>
                    <a:pt x="262" y="80"/>
                    <a:pt x="245" y="58"/>
                  </a:cubicBezTo>
                  <a:cubicBezTo>
                    <a:pt x="245" y="50"/>
                    <a:pt x="245" y="50"/>
                    <a:pt x="245" y="50"/>
                  </a:cubicBezTo>
                  <a:cubicBezTo>
                    <a:pt x="265" y="74"/>
                    <a:pt x="277" y="105"/>
                    <a:pt x="277" y="138"/>
                  </a:cubicBezTo>
                  <a:cubicBezTo>
                    <a:pt x="277" y="172"/>
                    <a:pt x="265" y="203"/>
                    <a:pt x="245" y="227"/>
                  </a:cubicBezTo>
                  <a:cubicBezTo>
                    <a:pt x="245" y="219"/>
                    <a:pt x="245" y="219"/>
                    <a:pt x="245" y="219"/>
                  </a:cubicBezTo>
                  <a:close/>
                  <a:moveTo>
                    <a:pt x="245" y="149"/>
                  </a:moveTo>
                  <a:cubicBezTo>
                    <a:pt x="263" y="149"/>
                    <a:pt x="263" y="149"/>
                    <a:pt x="263" y="149"/>
                  </a:cubicBezTo>
                  <a:cubicBezTo>
                    <a:pt x="264" y="149"/>
                    <a:pt x="265" y="148"/>
                    <a:pt x="265" y="146"/>
                  </a:cubicBezTo>
                  <a:cubicBezTo>
                    <a:pt x="265" y="131"/>
                    <a:pt x="265" y="131"/>
                    <a:pt x="265" y="131"/>
                  </a:cubicBezTo>
                  <a:cubicBezTo>
                    <a:pt x="265" y="129"/>
                    <a:pt x="264" y="128"/>
                    <a:pt x="263" y="128"/>
                  </a:cubicBezTo>
                  <a:cubicBezTo>
                    <a:pt x="245" y="128"/>
                    <a:pt x="245" y="128"/>
                    <a:pt x="245" y="128"/>
                  </a:cubicBezTo>
                  <a:cubicBezTo>
                    <a:pt x="245" y="133"/>
                    <a:pt x="245" y="133"/>
                    <a:pt x="245" y="133"/>
                  </a:cubicBezTo>
                  <a:cubicBezTo>
                    <a:pt x="261" y="133"/>
                    <a:pt x="261" y="133"/>
                    <a:pt x="261" y="133"/>
                  </a:cubicBezTo>
                  <a:cubicBezTo>
                    <a:pt x="261" y="144"/>
                    <a:pt x="261" y="144"/>
                    <a:pt x="261" y="144"/>
                  </a:cubicBezTo>
                  <a:cubicBezTo>
                    <a:pt x="245" y="144"/>
                    <a:pt x="245" y="144"/>
                    <a:pt x="245" y="144"/>
                  </a:cubicBezTo>
                  <a:lnTo>
                    <a:pt x="245" y="149"/>
                  </a:lnTo>
                  <a:close/>
                  <a:moveTo>
                    <a:pt x="214" y="249"/>
                  </a:moveTo>
                  <a:cubicBezTo>
                    <a:pt x="221" y="244"/>
                    <a:pt x="227" y="239"/>
                    <a:pt x="233" y="233"/>
                  </a:cubicBezTo>
                  <a:cubicBezTo>
                    <a:pt x="237" y="228"/>
                    <a:pt x="241" y="224"/>
                    <a:pt x="245" y="219"/>
                  </a:cubicBezTo>
                  <a:cubicBezTo>
                    <a:pt x="245" y="227"/>
                    <a:pt x="245" y="227"/>
                    <a:pt x="245" y="227"/>
                  </a:cubicBezTo>
                  <a:cubicBezTo>
                    <a:pt x="242" y="230"/>
                    <a:pt x="239" y="233"/>
                    <a:pt x="236" y="236"/>
                  </a:cubicBezTo>
                  <a:cubicBezTo>
                    <a:pt x="230" y="243"/>
                    <a:pt x="222" y="249"/>
                    <a:pt x="214" y="254"/>
                  </a:cubicBezTo>
                  <a:cubicBezTo>
                    <a:pt x="214" y="249"/>
                    <a:pt x="214" y="249"/>
                    <a:pt x="214" y="249"/>
                  </a:cubicBezTo>
                  <a:close/>
                  <a:moveTo>
                    <a:pt x="245" y="58"/>
                  </a:moveTo>
                  <a:cubicBezTo>
                    <a:pt x="241" y="53"/>
                    <a:pt x="237" y="48"/>
                    <a:pt x="233" y="44"/>
                  </a:cubicBezTo>
                  <a:cubicBezTo>
                    <a:pt x="227" y="38"/>
                    <a:pt x="221" y="33"/>
                    <a:pt x="214" y="28"/>
                  </a:cubicBezTo>
                  <a:cubicBezTo>
                    <a:pt x="214" y="22"/>
                    <a:pt x="214" y="22"/>
                    <a:pt x="214" y="22"/>
                  </a:cubicBezTo>
                  <a:cubicBezTo>
                    <a:pt x="222" y="28"/>
                    <a:pt x="230" y="34"/>
                    <a:pt x="236" y="41"/>
                  </a:cubicBezTo>
                  <a:cubicBezTo>
                    <a:pt x="239" y="44"/>
                    <a:pt x="242" y="47"/>
                    <a:pt x="245" y="50"/>
                  </a:cubicBezTo>
                  <a:cubicBezTo>
                    <a:pt x="245" y="58"/>
                    <a:pt x="245" y="58"/>
                    <a:pt x="245" y="58"/>
                  </a:cubicBezTo>
                  <a:close/>
                  <a:moveTo>
                    <a:pt x="245" y="128"/>
                  </a:moveTo>
                  <a:cubicBezTo>
                    <a:pt x="245" y="133"/>
                    <a:pt x="245" y="133"/>
                    <a:pt x="245" y="133"/>
                  </a:cubicBezTo>
                  <a:cubicBezTo>
                    <a:pt x="229" y="133"/>
                    <a:pt x="229" y="133"/>
                    <a:pt x="229" y="133"/>
                  </a:cubicBezTo>
                  <a:cubicBezTo>
                    <a:pt x="229" y="144"/>
                    <a:pt x="229" y="144"/>
                    <a:pt x="229" y="144"/>
                  </a:cubicBezTo>
                  <a:cubicBezTo>
                    <a:pt x="245" y="144"/>
                    <a:pt x="245" y="144"/>
                    <a:pt x="245" y="144"/>
                  </a:cubicBezTo>
                  <a:cubicBezTo>
                    <a:pt x="245" y="149"/>
                    <a:pt x="245" y="149"/>
                    <a:pt x="245" y="149"/>
                  </a:cubicBezTo>
                  <a:cubicBezTo>
                    <a:pt x="227" y="149"/>
                    <a:pt x="227" y="149"/>
                    <a:pt x="227" y="149"/>
                  </a:cubicBezTo>
                  <a:cubicBezTo>
                    <a:pt x="226" y="149"/>
                    <a:pt x="224" y="148"/>
                    <a:pt x="224" y="146"/>
                  </a:cubicBezTo>
                  <a:cubicBezTo>
                    <a:pt x="224" y="131"/>
                    <a:pt x="224" y="131"/>
                    <a:pt x="224" y="131"/>
                  </a:cubicBezTo>
                  <a:cubicBezTo>
                    <a:pt x="224" y="129"/>
                    <a:pt x="226" y="128"/>
                    <a:pt x="227" y="128"/>
                  </a:cubicBezTo>
                  <a:cubicBezTo>
                    <a:pt x="245" y="128"/>
                    <a:pt x="245" y="128"/>
                    <a:pt x="245" y="128"/>
                  </a:cubicBezTo>
                  <a:close/>
                  <a:moveTo>
                    <a:pt x="214" y="228"/>
                  </a:moveTo>
                  <a:cubicBezTo>
                    <a:pt x="219" y="233"/>
                    <a:pt x="219" y="233"/>
                    <a:pt x="219" y="233"/>
                  </a:cubicBezTo>
                  <a:cubicBezTo>
                    <a:pt x="219" y="234"/>
                    <a:pt x="219" y="234"/>
                    <a:pt x="219" y="234"/>
                  </a:cubicBezTo>
                  <a:cubicBezTo>
                    <a:pt x="220" y="235"/>
                    <a:pt x="222" y="235"/>
                    <a:pt x="223" y="234"/>
                  </a:cubicBezTo>
                  <a:cubicBezTo>
                    <a:pt x="234" y="222"/>
                    <a:pt x="234" y="222"/>
                    <a:pt x="234" y="222"/>
                  </a:cubicBezTo>
                  <a:cubicBezTo>
                    <a:pt x="234" y="222"/>
                    <a:pt x="234" y="222"/>
                    <a:pt x="234" y="222"/>
                  </a:cubicBezTo>
                  <a:cubicBezTo>
                    <a:pt x="234" y="222"/>
                    <a:pt x="234" y="222"/>
                    <a:pt x="234" y="222"/>
                  </a:cubicBezTo>
                  <a:cubicBezTo>
                    <a:pt x="235" y="222"/>
                    <a:pt x="235" y="220"/>
                    <a:pt x="234" y="219"/>
                  </a:cubicBezTo>
                  <a:cubicBezTo>
                    <a:pt x="214" y="199"/>
                    <a:pt x="214" y="199"/>
                    <a:pt x="214" y="199"/>
                  </a:cubicBezTo>
                  <a:cubicBezTo>
                    <a:pt x="214" y="206"/>
                    <a:pt x="214" y="206"/>
                    <a:pt x="214" y="206"/>
                  </a:cubicBezTo>
                  <a:cubicBezTo>
                    <a:pt x="229" y="221"/>
                    <a:pt x="229" y="221"/>
                    <a:pt x="229" y="221"/>
                  </a:cubicBezTo>
                  <a:cubicBezTo>
                    <a:pt x="221" y="228"/>
                    <a:pt x="221" y="228"/>
                    <a:pt x="221" y="228"/>
                  </a:cubicBezTo>
                  <a:cubicBezTo>
                    <a:pt x="214" y="221"/>
                    <a:pt x="214" y="221"/>
                    <a:pt x="214" y="221"/>
                  </a:cubicBezTo>
                  <a:cubicBezTo>
                    <a:pt x="214" y="228"/>
                    <a:pt x="214" y="228"/>
                    <a:pt x="214" y="228"/>
                  </a:cubicBezTo>
                  <a:close/>
                  <a:moveTo>
                    <a:pt x="214" y="78"/>
                  </a:moveTo>
                  <a:cubicBezTo>
                    <a:pt x="234" y="58"/>
                    <a:pt x="234" y="58"/>
                    <a:pt x="234" y="58"/>
                  </a:cubicBezTo>
                  <a:cubicBezTo>
                    <a:pt x="235" y="57"/>
                    <a:pt x="235" y="55"/>
                    <a:pt x="234" y="54"/>
                  </a:cubicBezTo>
                  <a:cubicBezTo>
                    <a:pt x="223" y="43"/>
                    <a:pt x="223" y="43"/>
                    <a:pt x="223" y="43"/>
                  </a:cubicBezTo>
                  <a:cubicBezTo>
                    <a:pt x="223" y="43"/>
                    <a:pt x="223" y="43"/>
                    <a:pt x="223" y="43"/>
                  </a:cubicBezTo>
                  <a:cubicBezTo>
                    <a:pt x="222" y="42"/>
                    <a:pt x="220" y="42"/>
                    <a:pt x="219" y="43"/>
                  </a:cubicBezTo>
                  <a:cubicBezTo>
                    <a:pt x="214" y="49"/>
                    <a:pt x="214" y="49"/>
                    <a:pt x="214" y="49"/>
                  </a:cubicBezTo>
                  <a:cubicBezTo>
                    <a:pt x="214" y="55"/>
                    <a:pt x="214" y="55"/>
                    <a:pt x="214" y="55"/>
                  </a:cubicBezTo>
                  <a:cubicBezTo>
                    <a:pt x="221" y="48"/>
                    <a:pt x="221" y="48"/>
                    <a:pt x="221" y="48"/>
                  </a:cubicBezTo>
                  <a:cubicBezTo>
                    <a:pt x="229" y="56"/>
                    <a:pt x="229" y="56"/>
                    <a:pt x="229" y="56"/>
                  </a:cubicBezTo>
                  <a:cubicBezTo>
                    <a:pt x="214" y="71"/>
                    <a:pt x="214" y="71"/>
                    <a:pt x="214" y="71"/>
                  </a:cubicBezTo>
                  <a:lnTo>
                    <a:pt x="214" y="78"/>
                  </a:lnTo>
                  <a:close/>
                  <a:moveTo>
                    <a:pt x="139" y="272"/>
                  </a:moveTo>
                  <a:cubicBezTo>
                    <a:pt x="166" y="272"/>
                    <a:pt x="192" y="263"/>
                    <a:pt x="214" y="249"/>
                  </a:cubicBezTo>
                  <a:cubicBezTo>
                    <a:pt x="214" y="254"/>
                    <a:pt x="214" y="254"/>
                    <a:pt x="214" y="254"/>
                  </a:cubicBezTo>
                  <a:cubicBezTo>
                    <a:pt x="192" y="269"/>
                    <a:pt x="166" y="277"/>
                    <a:pt x="139" y="277"/>
                  </a:cubicBezTo>
                  <a:cubicBezTo>
                    <a:pt x="139" y="277"/>
                    <a:pt x="139" y="277"/>
                    <a:pt x="139" y="277"/>
                  </a:cubicBezTo>
                  <a:cubicBezTo>
                    <a:pt x="139" y="272"/>
                    <a:pt x="139" y="272"/>
                    <a:pt x="139" y="272"/>
                  </a:cubicBezTo>
                  <a:cubicBezTo>
                    <a:pt x="139" y="272"/>
                    <a:pt x="139" y="272"/>
                    <a:pt x="139" y="272"/>
                  </a:cubicBezTo>
                  <a:close/>
                  <a:moveTo>
                    <a:pt x="214" y="28"/>
                  </a:moveTo>
                  <a:cubicBezTo>
                    <a:pt x="192" y="13"/>
                    <a:pt x="166" y="5"/>
                    <a:pt x="139" y="5"/>
                  </a:cubicBezTo>
                  <a:cubicBezTo>
                    <a:pt x="139" y="5"/>
                    <a:pt x="139" y="5"/>
                    <a:pt x="139" y="5"/>
                  </a:cubicBezTo>
                  <a:cubicBezTo>
                    <a:pt x="139" y="0"/>
                    <a:pt x="139" y="0"/>
                    <a:pt x="139" y="0"/>
                  </a:cubicBezTo>
                  <a:cubicBezTo>
                    <a:pt x="139" y="0"/>
                    <a:pt x="139" y="0"/>
                    <a:pt x="139" y="0"/>
                  </a:cubicBezTo>
                  <a:cubicBezTo>
                    <a:pt x="166" y="0"/>
                    <a:pt x="192" y="8"/>
                    <a:pt x="214" y="22"/>
                  </a:cubicBezTo>
                  <a:cubicBezTo>
                    <a:pt x="214" y="28"/>
                    <a:pt x="214" y="28"/>
                    <a:pt x="214" y="28"/>
                  </a:cubicBezTo>
                  <a:close/>
                  <a:moveTo>
                    <a:pt x="214" y="49"/>
                  </a:moveTo>
                  <a:cubicBezTo>
                    <a:pt x="214" y="55"/>
                    <a:pt x="214" y="55"/>
                    <a:pt x="214" y="55"/>
                  </a:cubicBezTo>
                  <a:cubicBezTo>
                    <a:pt x="199" y="70"/>
                    <a:pt x="199" y="70"/>
                    <a:pt x="199" y="70"/>
                  </a:cubicBezTo>
                  <a:cubicBezTo>
                    <a:pt x="207" y="78"/>
                    <a:pt x="207" y="78"/>
                    <a:pt x="207" y="78"/>
                  </a:cubicBezTo>
                  <a:cubicBezTo>
                    <a:pt x="214" y="71"/>
                    <a:pt x="214" y="71"/>
                    <a:pt x="214" y="71"/>
                  </a:cubicBezTo>
                  <a:cubicBezTo>
                    <a:pt x="214" y="78"/>
                    <a:pt x="214" y="78"/>
                    <a:pt x="214" y="78"/>
                  </a:cubicBezTo>
                  <a:cubicBezTo>
                    <a:pt x="208" y="83"/>
                    <a:pt x="208" y="83"/>
                    <a:pt x="208" y="83"/>
                  </a:cubicBezTo>
                  <a:cubicBezTo>
                    <a:pt x="207" y="84"/>
                    <a:pt x="206" y="84"/>
                    <a:pt x="205" y="83"/>
                  </a:cubicBezTo>
                  <a:cubicBezTo>
                    <a:pt x="194" y="72"/>
                    <a:pt x="194" y="72"/>
                    <a:pt x="194" y="72"/>
                  </a:cubicBezTo>
                  <a:cubicBezTo>
                    <a:pt x="193" y="71"/>
                    <a:pt x="193" y="70"/>
                    <a:pt x="194" y="69"/>
                  </a:cubicBezTo>
                  <a:cubicBezTo>
                    <a:pt x="214" y="49"/>
                    <a:pt x="214" y="49"/>
                    <a:pt x="214" y="49"/>
                  </a:cubicBezTo>
                  <a:close/>
                  <a:moveTo>
                    <a:pt x="214" y="199"/>
                  </a:moveTo>
                  <a:cubicBezTo>
                    <a:pt x="214" y="206"/>
                    <a:pt x="214" y="206"/>
                    <a:pt x="214" y="206"/>
                  </a:cubicBezTo>
                  <a:cubicBezTo>
                    <a:pt x="207" y="199"/>
                    <a:pt x="207" y="199"/>
                    <a:pt x="207" y="199"/>
                  </a:cubicBezTo>
                  <a:cubicBezTo>
                    <a:pt x="199" y="206"/>
                    <a:pt x="199" y="206"/>
                    <a:pt x="199" y="206"/>
                  </a:cubicBezTo>
                  <a:cubicBezTo>
                    <a:pt x="214" y="221"/>
                    <a:pt x="214" y="221"/>
                    <a:pt x="214" y="221"/>
                  </a:cubicBezTo>
                  <a:cubicBezTo>
                    <a:pt x="214" y="228"/>
                    <a:pt x="214" y="228"/>
                    <a:pt x="214" y="228"/>
                  </a:cubicBezTo>
                  <a:cubicBezTo>
                    <a:pt x="194" y="208"/>
                    <a:pt x="194" y="208"/>
                    <a:pt x="194" y="208"/>
                  </a:cubicBezTo>
                  <a:cubicBezTo>
                    <a:pt x="193" y="207"/>
                    <a:pt x="193" y="206"/>
                    <a:pt x="194" y="205"/>
                  </a:cubicBezTo>
                  <a:cubicBezTo>
                    <a:pt x="205" y="194"/>
                    <a:pt x="205" y="194"/>
                    <a:pt x="205" y="194"/>
                  </a:cubicBezTo>
                  <a:cubicBezTo>
                    <a:pt x="206" y="193"/>
                    <a:pt x="207" y="193"/>
                    <a:pt x="208" y="194"/>
                  </a:cubicBezTo>
                  <a:cubicBezTo>
                    <a:pt x="214" y="199"/>
                    <a:pt x="214" y="199"/>
                    <a:pt x="214" y="199"/>
                  </a:cubicBezTo>
                  <a:close/>
                  <a:moveTo>
                    <a:pt x="139" y="265"/>
                  </a:moveTo>
                  <a:cubicBezTo>
                    <a:pt x="146" y="265"/>
                    <a:pt x="146" y="265"/>
                    <a:pt x="146" y="265"/>
                  </a:cubicBezTo>
                  <a:cubicBezTo>
                    <a:pt x="148" y="265"/>
                    <a:pt x="149" y="264"/>
                    <a:pt x="149" y="263"/>
                  </a:cubicBezTo>
                  <a:cubicBezTo>
                    <a:pt x="149" y="227"/>
                    <a:pt x="149" y="227"/>
                    <a:pt x="149" y="227"/>
                  </a:cubicBezTo>
                  <a:cubicBezTo>
                    <a:pt x="149" y="225"/>
                    <a:pt x="148" y="224"/>
                    <a:pt x="146" y="224"/>
                  </a:cubicBezTo>
                  <a:cubicBezTo>
                    <a:pt x="139" y="224"/>
                    <a:pt x="139" y="224"/>
                    <a:pt x="139" y="224"/>
                  </a:cubicBezTo>
                  <a:cubicBezTo>
                    <a:pt x="139" y="229"/>
                    <a:pt x="139" y="229"/>
                    <a:pt x="139" y="229"/>
                  </a:cubicBezTo>
                  <a:cubicBezTo>
                    <a:pt x="144" y="229"/>
                    <a:pt x="144" y="229"/>
                    <a:pt x="144" y="229"/>
                  </a:cubicBezTo>
                  <a:cubicBezTo>
                    <a:pt x="144" y="260"/>
                    <a:pt x="144" y="260"/>
                    <a:pt x="144" y="260"/>
                  </a:cubicBezTo>
                  <a:cubicBezTo>
                    <a:pt x="139" y="260"/>
                    <a:pt x="139" y="260"/>
                    <a:pt x="139" y="260"/>
                  </a:cubicBezTo>
                  <a:cubicBezTo>
                    <a:pt x="139" y="265"/>
                    <a:pt x="139" y="265"/>
                    <a:pt x="139" y="265"/>
                  </a:cubicBezTo>
                  <a:close/>
                  <a:moveTo>
                    <a:pt x="139" y="153"/>
                  </a:moveTo>
                  <a:cubicBezTo>
                    <a:pt x="139" y="146"/>
                    <a:pt x="139" y="146"/>
                    <a:pt x="139" y="146"/>
                  </a:cubicBezTo>
                  <a:cubicBezTo>
                    <a:pt x="140" y="148"/>
                    <a:pt x="140" y="148"/>
                    <a:pt x="140" y="148"/>
                  </a:cubicBezTo>
                  <a:cubicBezTo>
                    <a:pt x="190" y="98"/>
                    <a:pt x="190" y="98"/>
                    <a:pt x="190" y="98"/>
                  </a:cubicBezTo>
                  <a:cubicBezTo>
                    <a:pt x="183" y="91"/>
                    <a:pt x="183" y="91"/>
                    <a:pt x="183" y="91"/>
                  </a:cubicBezTo>
                  <a:cubicBezTo>
                    <a:pt x="142" y="131"/>
                    <a:pt x="142" y="131"/>
                    <a:pt x="142" y="131"/>
                  </a:cubicBezTo>
                  <a:cubicBezTo>
                    <a:pt x="141" y="132"/>
                    <a:pt x="140" y="132"/>
                    <a:pt x="139" y="131"/>
                  </a:cubicBezTo>
                  <a:cubicBezTo>
                    <a:pt x="139" y="124"/>
                    <a:pt x="139" y="124"/>
                    <a:pt x="139" y="124"/>
                  </a:cubicBezTo>
                  <a:cubicBezTo>
                    <a:pt x="140" y="126"/>
                    <a:pt x="140" y="126"/>
                    <a:pt x="140" y="126"/>
                  </a:cubicBezTo>
                  <a:cubicBezTo>
                    <a:pt x="181" y="86"/>
                    <a:pt x="181" y="86"/>
                    <a:pt x="181" y="86"/>
                  </a:cubicBezTo>
                  <a:cubicBezTo>
                    <a:pt x="182" y="85"/>
                    <a:pt x="183" y="85"/>
                    <a:pt x="184" y="86"/>
                  </a:cubicBezTo>
                  <a:cubicBezTo>
                    <a:pt x="195" y="97"/>
                    <a:pt x="195" y="97"/>
                    <a:pt x="195" y="97"/>
                  </a:cubicBezTo>
                  <a:cubicBezTo>
                    <a:pt x="196" y="98"/>
                    <a:pt x="196" y="99"/>
                    <a:pt x="195" y="100"/>
                  </a:cubicBezTo>
                  <a:cubicBezTo>
                    <a:pt x="142" y="153"/>
                    <a:pt x="142" y="153"/>
                    <a:pt x="142" y="153"/>
                  </a:cubicBezTo>
                  <a:cubicBezTo>
                    <a:pt x="141" y="154"/>
                    <a:pt x="140" y="154"/>
                    <a:pt x="139" y="153"/>
                  </a:cubicBezTo>
                  <a:close/>
                  <a:moveTo>
                    <a:pt x="139" y="52"/>
                  </a:moveTo>
                  <a:cubicBezTo>
                    <a:pt x="146" y="52"/>
                    <a:pt x="146" y="52"/>
                    <a:pt x="146" y="52"/>
                  </a:cubicBezTo>
                  <a:cubicBezTo>
                    <a:pt x="148" y="52"/>
                    <a:pt x="149" y="51"/>
                    <a:pt x="149" y="50"/>
                  </a:cubicBezTo>
                  <a:cubicBezTo>
                    <a:pt x="149" y="14"/>
                    <a:pt x="149" y="14"/>
                    <a:pt x="149" y="14"/>
                  </a:cubicBezTo>
                  <a:cubicBezTo>
                    <a:pt x="149" y="13"/>
                    <a:pt x="148" y="12"/>
                    <a:pt x="146" y="12"/>
                  </a:cubicBezTo>
                  <a:cubicBezTo>
                    <a:pt x="139" y="12"/>
                    <a:pt x="139" y="12"/>
                    <a:pt x="139" y="12"/>
                  </a:cubicBezTo>
                  <a:cubicBezTo>
                    <a:pt x="139" y="16"/>
                    <a:pt x="139" y="16"/>
                    <a:pt x="139" y="16"/>
                  </a:cubicBezTo>
                  <a:cubicBezTo>
                    <a:pt x="144" y="16"/>
                    <a:pt x="144" y="16"/>
                    <a:pt x="144" y="16"/>
                  </a:cubicBezTo>
                  <a:cubicBezTo>
                    <a:pt x="144" y="48"/>
                    <a:pt x="144" y="48"/>
                    <a:pt x="144" y="48"/>
                  </a:cubicBezTo>
                  <a:cubicBezTo>
                    <a:pt x="139" y="48"/>
                    <a:pt x="139" y="48"/>
                    <a:pt x="139" y="48"/>
                  </a:cubicBezTo>
                  <a:lnTo>
                    <a:pt x="139" y="52"/>
                  </a:lnTo>
                  <a:close/>
                  <a:moveTo>
                    <a:pt x="139" y="5"/>
                  </a:moveTo>
                  <a:cubicBezTo>
                    <a:pt x="111" y="5"/>
                    <a:pt x="85" y="13"/>
                    <a:pt x="63" y="28"/>
                  </a:cubicBezTo>
                  <a:cubicBezTo>
                    <a:pt x="63" y="22"/>
                    <a:pt x="63" y="22"/>
                    <a:pt x="63" y="22"/>
                  </a:cubicBezTo>
                  <a:cubicBezTo>
                    <a:pt x="85" y="8"/>
                    <a:pt x="111" y="0"/>
                    <a:pt x="139" y="0"/>
                  </a:cubicBezTo>
                  <a:cubicBezTo>
                    <a:pt x="139" y="5"/>
                    <a:pt x="139" y="5"/>
                    <a:pt x="139" y="5"/>
                  </a:cubicBezTo>
                  <a:close/>
                  <a:moveTo>
                    <a:pt x="63" y="249"/>
                  </a:moveTo>
                  <a:cubicBezTo>
                    <a:pt x="85" y="263"/>
                    <a:pt x="111" y="272"/>
                    <a:pt x="139" y="272"/>
                  </a:cubicBezTo>
                  <a:cubicBezTo>
                    <a:pt x="139" y="277"/>
                    <a:pt x="139" y="277"/>
                    <a:pt x="139" y="277"/>
                  </a:cubicBezTo>
                  <a:cubicBezTo>
                    <a:pt x="111" y="277"/>
                    <a:pt x="85" y="269"/>
                    <a:pt x="63" y="254"/>
                  </a:cubicBezTo>
                  <a:cubicBezTo>
                    <a:pt x="63" y="249"/>
                    <a:pt x="63" y="249"/>
                    <a:pt x="63" y="249"/>
                  </a:cubicBezTo>
                  <a:close/>
                  <a:moveTo>
                    <a:pt x="139" y="12"/>
                  </a:moveTo>
                  <a:cubicBezTo>
                    <a:pt x="131" y="12"/>
                    <a:pt x="131" y="12"/>
                    <a:pt x="131" y="12"/>
                  </a:cubicBezTo>
                  <a:cubicBezTo>
                    <a:pt x="129" y="12"/>
                    <a:pt x="128" y="13"/>
                    <a:pt x="128" y="14"/>
                  </a:cubicBezTo>
                  <a:cubicBezTo>
                    <a:pt x="128" y="50"/>
                    <a:pt x="128" y="50"/>
                    <a:pt x="128" y="50"/>
                  </a:cubicBezTo>
                  <a:cubicBezTo>
                    <a:pt x="128" y="51"/>
                    <a:pt x="129" y="52"/>
                    <a:pt x="131" y="52"/>
                  </a:cubicBezTo>
                  <a:cubicBezTo>
                    <a:pt x="139" y="52"/>
                    <a:pt x="139" y="52"/>
                    <a:pt x="139" y="52"/>
                  </a:cubicBezTo>
                  <a:cubicBezTo>
                    <a:pt x="139" y="48"/>
                    <a:pt x="139" y="48"/>
                    <a:pt x="139" y="48"/>
                  </a:cubicBezTo>
                  <a:cubicBezTo>
                    <a:pt x="133" y="48"/>
                    <a:pt x="133" y="48"/>
                    <a:pt x="133" y="48"/>
                  </a:cubicBezTo>
                  <a:cubicBezTo>
                    <a:pt x="133" y="16"/>
                    <a:pt x="133" y="16"/>
                    <a:pt x="133" y="16"/>
                  </a:cubicBezTo>
                  <a:cubicBezTo>
                    <a:pt x="139" y="16"/>
                    <a:pt x="139" y="16"/>
                    <a:pt x="139" y="16"/>
                  </a:cubicBezTo>
                  <a:cubicBezTo>
                    <a:pt x="139" y="12"/>
                    <a:pt x="139" y="12"/>
                    <a:pt x="139" y="12"/>
                  </a:cubicBezTo>
                  <a:close/>
                  <a:moveTo>
                    <a:pt x="139" y="124"/>
                  </a:moveTo>
                  <a:cubicBezTo>
                    <a:pt x="139" y="131"/>
                    <a:pt x="139" y="131"/>
                    <a:pt x="139" y="131"/>
                  </a:cubicBezTo>
                  <a:cubicBezTo>
                    <a:pt x="138" y="131"/>
                    <a:pt x="138" y="131"/>
                    <a:pt x="138" y="131"/>
                  </a:cubicBezTo>
                  <a:cubicBezTo>
                    <a:pt x="117" y="110"/>
                    <a:pt x="117" y="110"/>
                    <a:pt x="117" y="110"/>
                  </a:cubicBezTo>
                  <a:cubicBezTo>
                    <a:pt x="109" y="118"/>
                    <a:pt x="109" y="118"/>
                    <a:pt x="109" y="118"/>
                  </a:cubicBezTo>
                  <a:cubicBezTo>
                    <a:pt x="139" y="146"/>
                    <a:pt x="139" y="146"/>
                    <a:pt x="139" y="146"/>
                  </a:cubicBezTo>
                  <a:cubicBezTo>
                    <a:pt x="139" y="153"/>
                    <a:pt x="139" y="153"/>
                    <a:pt x="139" y="153"/>
                  </a:cubicBezTo>
                  <a:cubicBezTo>
                    <a:pt x="139" y="153"/>
                    <a:pt x="139" y="153"/>
                    <a:pt x="139" y="153"/>
                  </a:cubicBezTo>
                  <a:cubicBezTo>
                    <a:pt x="104" y="120"/>
                    <a:pt x="104" y="120"/>
                    <a:pt x="104" y="120"/>
                  </a:cubicBezTo>
                  <a:cubicBezTo>
                    <a:pt x="103" y="119"/>
                    <a:pt x="103" y="117"/>
                    <a:pt x="104" y="116"/>
                  </a:cubicBezTo>
                  <a:cubicBezTo>
                    <a:pt x="104" y="116"/>
                    <a:pt x="104" y="116"/>
                    <a:pt x="104" y="116"/>
                  </a:cubicBezTo>
                  <a:cubicBezTo>
                    <a:pt x="115" y="105"/>
                    <a:pt x="115" y="105"/>
                    <a:pt x="115" y="105"/>
                  </a:cubicBezTo>
                  <a:cubicBezTo>
                    <a:pt x="116" y="104"/>
                    <a:pt x="117" y="104"/>
                    <a:pt x="118" y="105"/>
                  </a:cubicBezTo>
                  <a:cubicBezTo>
                    <a:pt x="118" y="105"/>
                    <a:pt x="118" y="105"/>
                    <a:pt x="118" y="105"/>
                  </a:cubicBezTo>
                  <a:cubicBezTo>
                    <a:pt x="139" y="124"/>
                    <a:pt x="139" y="124"/>
                    <a:pt x="139" y="124"/>
                  </a:cubicBezTo>
                  <a:close/>
                  <a:moveTo>
                    <a:pt x="139" y="224"/>
                  </a:moveTo>
                  <a:cubicBezTo>
                    <a:pt x="131" y="224"/>
                    <a:pt x="131" y="224"/>
                    <a:pt x="131" y="224"/>
                  </a:cubicBezTo>
                  <a:cubicBezTo>
                    <a:pt x="129" y="224"/>
                    <a:pt x="128" y="225"/>
                    <a:pt x="128" y="227"/>
                  </a:cubicBezTo>
                  <a:cubicBezTo>
                    <a:pt x="128" y="263"/>
                    <a:pt x="128" y="263"/>
                    <a:pt x="128" y="263"/>
                  </a:cubicBezTo>
                  <a:cubicBezTo>
                    <a:pt x="128" y="264"/>
                    <a:pt x="129" y="265"/>
                    <a:pt x="131" y="265"/>
                  </a:cubicBezTo>
                  <a:cubicBezTo>
                    <a:pt x="139" y="265"/>
                    <a:pt x="139" y="265"/>
                    <a:pt x="139" y="265"/>
                  </a:cubicBezTo>
                  <a:cubicBezTo>
                    <a:pt x="139" y="260"/>
                    <a:pt x="139" y="260"/>
                    <a:pt x="139" y="260"/>
                  </a:cubicBezTo>
                  <a:cubicBezTo>
                    <a:pt x="133" y="260"/>
                    <a:pt x="133" y="260"/>
                    <a:pt x="133" y="260"/>
                  </a:cubicBezTo>
                  <a:cubicBezTo>
                    <a:pt x="133" y="229"/>
                    <a:pt x="133" y="229"/>
                    <a:pt x="133" y="229"/>
                  </a:cubicBezTo>
                  <a:cubicBezTo>
                    <a:pt x="139" y="229"/>
                    <a:pt x="139" y="229"/>
                    <a:pt x="139" y="229"/>
                  </a:cubicBezTo>
                  <a:cubicBezTo>
                    <a:pt x="139" y="224"/>
                    <a:pt x="139" y="224"/>
                    <a:pt x="139" y="224"/>
                  </a:cubicBezTo>
                  <a:close/>
                  <a:moveTo>
                    <a:pt x="63" y="228"/>
                  </a:moveTo>
                  <a:cubicBezTo>
                    <a:pt x="63" y="221"/>
                    <a:pt x="63" y="221"/>
                    <a:pt x="63" y="221"/>
                  </a:cubicBezTo>
                  <a:cubicBezTo>
                    <a:pt x="78" y="206"/>
                    <a:pt x="78" y="206"/>
                    <a:pt x="78" y="206"/>
                  </a:cubicBezTo>
                  <a:cubicBezTo>
                    <a:pt x="71" y="199"/>
                    <a:pt x="71" y="199"/>
                    <a:pt x="71" y="199"/>
                  </a:cubicBezTo>
                  <a:cubicBezTo>
                    <a:pt x="63" y="206"/>
                    <a:pt x="63" y="206"/>
                    <a:pt x="63" y="206"/>
                  </a:cubicBezTo>
                  <a:cubicBezTo>
                    <a:pt x="63" y="199"/>
                    <a:pt x="63" y="199"/>
                    <a:pt x="63" y="199"/>
                  </a:cubicBezTo>
                  <a:cubicBezTo>
                    <a:pt x="69" y="194"/>
                    <a:pt x="69" y="194"/>
                    <a:pt x="69" y="194"/>
                  </a:cubicBezTo>
                  <a:cubicBezTo>
                    <a:pt x="70" y="193"/>
                    <a:pt x="71" y="193"/>
                    <a:pt x="72" y="194"/>
                  </a:cubicBezTo>
                  <a:cubicBezTo>
                    <a:pt x="72" y="194"/>
                    <a:pt x="72" y="194"/>
                    <a:pt x="72" y="194"/>
                  </a:cubicBezTo>
                  <a:cubicBezTo>
                    <a:pt x="83" y="205"/>
                    <a:pt x="83" y="205"/>
                    <a:pt x="83" y="205"/>
                  </a:cubicBezTo>
                  <a:cubicBezTo>
                    <a:pt x="84" y="206"/>
                    <a:pt x="84" y="207"/>
                    <a:pt x="83" y="208"/>
                  </a:cubicBezTo>
                  <a:cubicBezTo>
                    <a:pt x="83" y="208"/>
                    <a:pt x="83" y="208"/>
                    <a:pt x="83" y="208"/>
                  </a:cubicBezTo>
                  <a:cubicBezTo>
                    <a:pt x="63" y="228"/>
                    <a:pt x="63" y="228"/>
                    <a:pt x="63" y="228"/>
                  </a:cubicBezTo>
                  <a:close/>
                  <a:moveTo>
                    <a:pt x="63" y="78"/>
                  </a:moveTo>
                  <a:cubicBezTo>
                    <a:pt x="63" y="71"/>
                    <a:pt x="63" y="71"/>
                    <a:pt x="63" y="71"/>
                  </a:cubicBezTo>
                  <a:cubicBezTo>
                    <a:pt x="71" y="78"/>
                    <a:pt x="71" y="78"/>
                    <a:pt x="71" y="78"/>
                  </a:cubicBezTo>
                  <a:cubicBezTo>
                    <a:pt x="78" y="70"/>
                    <a:pt x="78" y="70"/>
                    <a:pt x="78" y="70"/>
                  </a:cubicBezTo>
                  <a:cubicBezTo>
                    <a:pt x="63" y="55"/>
                    <a:pt x="63" y="55"/>
                    <a:pt x="63" y="55"/>
                  </a:cubicBezTo>
                  <a:cubicBezTo>
                    <a:pt x="63" y="49"/>
                    <a:pt x="63" y="49"/>
                    <a:pt x="63" y="49"/>
                  </a:cubicBezTo>
                  <a:cubicBezTo>
                    <a:pt x="83" y="69"/>
                    <a:pt x="83" y="69"/>
                    <a:pt x="83" y="69"/>
                  </a:cubicBezTo>
                  <a:cubicBezTo>
                    <a:pt x="84" y="70"/>
                    <a:pt x="84" y="71"/>
                    <a:pt x="83" y="72"/>
                  </a:cubicBezTo>
                  <a:cubicBezTo>
                    <a:pt x="72" y="83"/>
                    <a:pt x="72" y="83"/>
                    <a:pt x="72" y="83"/>
                  </a:cubicBezTo>
                  <a:cubicBezTo>
                    <a:pt x="71" y="84"/>
                    <a:pt x="70" y="84"/>
                    <a:pt x="69" y="83"/>
                  </a:cubicBezTo>
                  <a:lnTo>
                    <a:pt x="63" y="78"/>
                  </a:lnTo>
                  <a:close/>
                  <a:moveTo>
                    <a:pt x="63" y="28"/>
                  </a:moveTo>
                  <a:cubicBezTo>
                    <a:pt x="56" y="33"/>
                    <a:pt x="50" y="38"/>
                    <a:pt x="44" y="44"/>
                  </a:cubicBezTo>
                  <a:cubicBezTo>
                    <a:pt x="40" y="48"/>
                    <a:pt x="36" y="53"/>
                    <a:pt x="32" y="58"/>
                  </a:cubicBezTo>
                  <a:cubicBezTo>
                    <a:pt x="32" y="50"/>
                    <a:pt x="32" y="50"/>
                    <a:pt x="32" y="50"/>
                  </a:cubicBezTo>
                  <a:cubicBezTo>
                    <a:pt x="35" y="47"/>
                    <a:pt x="38" y="44"/>
                    <a:pt x="41" y="41"/>
                  </a:cubicBezTo>
                  <a:cubicBezTo>
                    <a:pt x="48" y="34"/>
                    <a:pt x="55" y="28"/>
                    <a:pt x="63" y="22"/>
                  </a:cubicBezTo>
                  <a:cubicBezTo>
                    <a:pt x="63" y="28"/>
                    <a:pt x="63" y="28"/>
                    <a:pt x="63" y="28"/>
                  </a:cubicBezTo>
                  <a:close/>
                  <a:moveTo>
                    <a:pt x="32" y="219"/>
                  </a:moveTo>
                  <a:cubicBezTo>
                    <a:pt x="36" y="224"/>
                    <a:pt x="40" y="228"/>
                    <a:pt x="44" y="233"/>
                  </a:cubicBezTo>
                  <a:cubicBezTo>
                    <a:pt x="50" y="239"/>
                    <a:pt x="56" y="244"/>
                    <a:pt x="63" y="249"/>
                  </a:cubicBezTo>
                  <a:cubicBezTo>
                    <a:pt x="63" y="254"/>
                    <a:pt x="63" y="254"/>
                    <a:pt x="63" y="254"/>
                  </a:cubicBezTo>
                  <a:cubicBezTo>
                    <a:pt x="55" y="249"/>
                    <a:pt x="48" y="243"/>
                    <a:pt x="41" y="236"/>
                  </a:cubicBezTo>
                  <a:cubicBezTo>
                    <a:pt x="38" y="233"/>
                    <a:pt x="35" y="230"/>
                    <a:pt x="32" y="227"/>
                  </a:cubicBezTo>
                  <a:cubicBezTo>
                    <a:pt x="32" y="219"/>
                    <a:pt x="32" y="219"/>
                    <a:pt x="32" y="219"/>
                  </a:cubicBezTo>
                  <a:close/>
                  <a:moveTo>
                    <a:pt x="63" y="49"/>
                  </a:moveTo>
                  <a:cubicBezTo>
                    <a:pt x="58" y="43"/>
                    <a:pt x="58" y="43"/>
                    <a:pt x="58" y="43"/>
                  </a:cubicBezTo>
                  <a:cubicBezTo>
                    <a:pt x="58" y="43"/>
                    <a:pt x="58" y="43"/>
                    <a:pt x="58" y="43"/>
                  </a:cubicBezTo>
                  <a:cubicBezTo>
                    <a:pt x="57" y="42"/>
                    <a:pt x="55" y="42"/>
                    <a:pt x="54" y="43"/>
                  </a:cubicBezTo>
                  <a:cubicBezTo>
                    <a:pt x="43" y="54"/>
                    <a:pt x="43" y="54"/>
                    <a:pt x="43" y="54"/>
                  </a:cubicBezTo>
                  <a:cubicBezTo>
                    <a:pt x="43" y="54"/>
                    <a:pt x="43" y="54"/>
                    <a:pt x="43" y="54"/>
                  </a:cubicBezTo>
                  <a:cubicBezTo>
                    <a:pt x="43" y="54"/>
                    <a:pt x="43" y="54"/>
                    <a:pt x="43" y="54"/>
                  </a:cubicBezTo>
                  <a:cubicBezTo>
                    <a:pt x="42" y="55"/>
                    <a:pt x="42" y="57"/>
                    <a:pt x="43" y="58"/>
                  </a:cubicBezTo>
                  <a:cubicBezTo>
                    <a:pt x="63" y="78"/>
                    <a:pt x="63" y="78"/>
                    <a:pt x="63" y="78"/>
                  </a:cubicBezTo>
                  <a:cubicBezTo>
                    <a:pt x="63" y="71"/>
                    <a:pt x="63" y="71"/>
                    <a:pt x="63" y="71"/>
                  </a:cubicBezTo>
                  <a:cubicBezTo>
                    <a:pt x="48" y="56"/>
                    <a:pt x="48" y="56"/>
                    <a:pt x="48" y="56"/>
                  </a:cubicBezTo>
                  <a:cubicBezTo>
                    <a:pt x="56" y="48"/>
                    <a:pt x="56" y="48"/>
                    <a:pt x="56" y="48"/>
                  </a:cubicBezTo>
                  <a:cubicBezTo>
                    <a:pt x="63" y="55"/>
                    <a:pt x="63" y="55"/>
                    <a:pt x="63" y="55"/>
                  </a:cubicBezTo>
                  <a:cubicBezTo>
                    <a:pt x="63" y="49"/>
                    <a:pt x="63" y="49"/>
                    <a:pt x="63" y="49"/>
                  </a:cubicBezTo>
                  <a:close/>
                  <a:moveTo>
                    <a:pt x="63" y="199"/>
                  </a:moveTo>
                  <a:cubicBezTo>
                    <a:pt x="43" y="219"/>
                    <a:pt x="43" y="219"/>
                    <a:pt x="43" y="219"/>
                  </a:cubicBezTo>
                  <a:cubicBezTo>
                    <a:pt x="43" y="219"/>
                    <a:pt x="43" y="219"/>
                    <a:pt x="43" y="219"/>
                  </a:cubicBezTo>
                  <a:cubicBezTo>
                    <a:pt x="42" y="220"/>
                    <a:pt x="42" y="222"/>
                    <a:pt x="43" y="222"/>
                  </a:cubicBezTo>
                  <a:cubicBezTo>
                    <a:pt x="54" y="234"/>
                    <a:pt x="54" y="234"/>
                    <a:pt x="54" y="234"/>
                  </a:cubicBezTo>
                  <a:cubicBezTo>
                    <a:pt x="55" y="235"/>
                    <a:pt x="57" y="235"/>
                    <a:pt x="58" y="234"/>
                  </a:cubicBezTo>
                  <a:cubicBezTo>
                    <a:pt x="63" y="228"/>
                    <a:pt x="63" y="228"/>
                    <a:pt x="63" y="228"/>
                  </a:cubicBezTo>
                  <a:cubicBezTo>
                    <a:pt x="63" y="221"/>
                    <a:pt x="63" y="221"/>
                    <a:pt x="63" y="221"/>
                  </a:cubicBezTo>
                  <a:cubicBezTo>
                    <a:pt x="56" y="228"/>
                    <a:pt x="56" y="228"/>
                    <a:pt x="56" y="228"/>
                  </a:cubicBezTo>
                  <a:cubicBezTo>
                    <a:pt x="48" y="221"/>
                    <a:pt x="48" y="221"/>
                    <a:pt x="48" y="221"/>
                  </a:cubicBezTo>
                  <a:cubicBezTo>
                    <a:pt x="63" y="206"/>
                    <a:pt x="63" y="206"/>
                    <a:pt x="63" y="206"/>
                  </a:cubicBezTo>
                  <a:cubicBezTo>
                    <a:pt x="63" y="199"/>
                    <a:pt x="63" y="199"/>
                    <a:pt x="63" y="199"/>
                  </a:cubicBezTo>
                  <a:close/>
                  <a:moveTo>
                    <a:pt x="32" y="149"/>
                  </a:moveTo>
                  <a:cubicBezTo>
                    <a:pt x="32" y="144"/>
                    <a:pt x="32" y="144"/>
                    <a:pt x="32" y="144"/>
                  </a:cubicBezTo>
                  <a:cubicBezTo>
                    <a:pt x="48" y="144"/>
                    <a:pt x="48" y="144"/>
                    <a:pt x="48" y="144"/>
                  </a:cubicBezTo>
                  <a:cubicBezTo>
                    <a:pt x="48" y="133"/>
                    <a:pt x="48" y="133"/>
                    <a:pt x="48" y="133"/>
                  </a:cubicBezTo>
                  <a:cubicBezTo>
                    <a:pt x="32" y="133"/>
                    <a:pt x="32" y="133"/>
                    <a:pt x="32" y="133"/>
                  </a:cubicBezTo>
                  <a:cubicBezTo>
                    <a:pt x="32" y="128"/>
                    <a:pt x="32" y="128"/>
                    <a:pt x="32" y="128"/>
                  </a:cubicBezTo>
                  <a:cubicBezTo>
                    <a:pt x="50" y="128"/>
                    <a:pt x="50" y="128"/>
                    <a:pt x="50" y="128"/>
                  </a:cubicBezTo>
                  <a:cubicBezTo>
                    <a:pt x="52" y="128"/>
                    <a:pt x="53" y="129"/>
                    <a:pt x="53" y="131"/>
                  </a:cubicBezTo>
                  <a:cubicBezTo>
                    <a:pt x="53" y="146"/>
                    <a:pt x="53" y="146"/>
                    <a:pt x="53" y="146"/>
                  </a:cubicBezTo>
                  <a:cubicBezTo>
                    <a:pt x="53" y="148"/>
                    <a:pt x="52" y="149"/>
                    <a:pt x="50" y="149"/>
                  </a:cubicBezTo>
                  <a:lnTo>
                    <a:pt x="32" y="149"/>
                  </a:lnTo>
                  <a:close/>
                  <a:moveTo>
                    <a:pt x="32" y="58"/>
                  </a:moveTo>
                  <a:cubicBezTo>
                    <a:pt x="15" y="80"/>
                    <a:pt x="5" y="108"/>
                    <a:pt x="5" y="138"/>
                  </a:cubicBezTo>
                  <a:cubicBezTo>
                    <a:pt x="5" y="169"/>
                    <a:pt x="15" y="197"/>
                    <a:pt x="32" y="219"/>
                  </a:cubicBezTo>
                  <a:cubicBezTo>
                    <a:pt x="32" y="227"/>
                    <a:pt x="32" y="227"/>
                    <a:pt x="32" y="227"/>
                  </a:cubicBezTo>
                  <a:cubicBezTo>
                    <a:pt x="12" y="203"/>
                    <a:pt x="0" y="172"/>
                    <a:pt x="0" y="138"/>
                  </a:cubicBezTo>
                  <a:cubicBezTo>
                    <a:pt x="0" y="105"/>
                    <a:pt x="12" y="74"/>
                    <a:pt x="32" y="50"/>
                  </a:cubicBezTo>
                  <a:cubicBezTo>
                    <a:pt x="32" y="58"/>
                    <a:pt x="32" y="58"/>
                    <a:pt x="32" y="58"/>
                  </a:cubicBezTo>
                  <a:close/>
                  <a:moveTo>
                    <a:pt x="32" y="128"/>
                  </a:moveTo>
                  <a:cubicBezTo>
                    <a:pt x="14" y="128"/>
                    <a:pt x="14" y="128"/>
                    <a:pt x="14" y="128"/>
                  </a:cubicBezTo>
                  <a:cubicBezTo>
                    <a:pt x="13" y="128"/>
                    <a:pt x="12" y="129"/>
                    <a:pt x="12" y="131"/>
                  </a:cubicBezTo>
                  <a:cubicBezTo>
                    <a:pt x="12" y="146"/>
                    <a:pt x="12" y="146"/>
                    <a:pt x="12" y="146"/>
                  </a:cubicBezTo>
                  <a:cubicBezTo>
                    <a:pt x="12" y="148"/>
                    <a:pt x="13" y="149"/>
                    <a:pt x="14" y="149"/>
                  </a:cubicBezTo>
                  <a:cubicBezTo>
                    <a:pt x="32" y="149"/>
                    <a:pt x="32" y="149"/>
                    <a:pt x="32" y="149"/>
                  </a:cubicBezTo>
                  <a:cubicBezTo>
                    <a:pt x="32" y="144"/>
                    <a:pt x="32" y="144"/>
                    <a:pt x="32" y="144"/>
                  </a:cubicBezTo>
                  <a:cubicBezTo>
                    <a:pt x="17" y="144"/>
                    <a:pt x="17" y="144"/>
                    <a:pt x="17" y="144"/>
                  </a:cubicBezTo>
                  <a:cubicBezTo>
                    <a:pt x="17" y="133"/>
                    <a:pt x="17" y="133"/>
                    <a:pt x="17" y="133"/>
                  </a:cubicBezTo>
                  <a:cubicBezTo>
                    <a:pt x="32" y="133"/>
                    <a:pt x="32" y="133"/>
                    <a:pt x="32" y="133"/>
                  </a:cubicBezTo>
                  <a:lnTo>
                    <a:pt x="32" y="128"/>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9" name="Freeform 66"/>
            <p:cNvSpPr>
              <a:spLocks noEditPoints="1"/>
            </p:cNvSpPr>
            <p:nvPr/>
          </p:nvSpPr>
          <p:spPr bwMode="auto">
            <a:xfrm>
              <a:off x="181186" y="622623"/>
              <a:ext cx="138087" cy="279412"/>
            </a:xfrm>
            <a:custGeom>
              <a:gdLst>
                <a:gd fmla="*/ 62 w 75" name="T0"/>
                <a:gd fmla="*/ 137 h 152" name="T1"/>
                <a:gd fmla="*/ 71 w 75" name="T2"/>
                <a:gd fmla="*/ 34 h 152" name="T3"/>
                <a:gd fmla="*/ 62 w 75" name="T4"/>
                <a:gd fmla="*/ 10 h 152" name="T5"/>
                <a:gd fmla="*/ 75 w 75" name="T6"/>
                <a:gd fmla="*/ 33 h 152" name="T7"/>
                <a:gd fmla="*/ 75 w 75" name="T8"/>
                <a:gd fmla="*/ 146 h 152" name="T9"/>
                <a:gd fmla="*/ 70 w 75" name="T10"/>
                <a:gd fmla="*/ 148 h 152" name="T11"/>
                <a:gd fmla="*/ 65 w 75" name="T12"/>
                <a:gd fmla="*/ 70 h 152" name="T13"/>
                <a:gd fmla="*/ 65 w 75" name="T14"/>
                <a:gd fmla="*/ 70 h 152" name="T15"/>
                <a:gd fmla="*/ 63 w 75" name="T16"/>
                <a:gd fmla="*/ 64 h 152" name="T17"/>
                <a:gd fmla="*/ 63 w 75" name="T18"/>
                <a:gd fmla="*/ 52 h 152" name="T19"/>
                <a:gd fmla="*/ 65 w 75" name="T20"/>
                <a:gd fmla="*/ 47 h 152" name="T21"/>
                <a:gd fmla="*/ 62 w 75" name="T22"/>
                <a:gd fmla="*/ 53 h 152" name="T23"/>
                <a:gd fmla="*/ 65 w 75" name="T24"/>
                <a:gd fmla="*/ 30 h 152" name="T25"/>
                <a:gd fmla="*/ 63 w 75" name="T26"/>
                <a:gd fmla="*/ 24 h 152" name="T27"/>
                <a:gd fmla="*/ 65 w 75" name="T28"/>
                <a:gd fmla="*/ 70 h 152" name="T29"/>
                <a:gd fmla="*/ 60 w 75" name="T30"/>
                <a:gd fmla="*/ 130 h 152" name="T31"/>
                <a:gd fmla="*/ 59 w 75" name="T32"/>
                <a:gd fmla="*/ 3 h 152" name="T33"/>
                <a:gd fmla="*/ 59 w 75" name="T34"/>
                <a:gd fmla="*/ 8 h 152" name="T35"/>
                <a:gd fmla="*/ 61 w 75" name="T36"/>
                <a:gd fmla="*/ 33 h 152" name="T37"/>
                <a:gd fmla="*/ 62 w 75" name="T38"/>
                <a:gd fmla="*/ 24 h 152" name="T39"/>
                <a:gd fmla="*/ 60 w 75" name="T40"/>
                <a:gd fmla="*/ 53 h 152" name="T41"/>
                <a:gd fmla="*/ 62 w 75" name="T42"/>
                <a:gd fmla="*/ 44 h 152" name="T43"/>
                <a:gd fmla="*/ 59 w 75" name="T44"/>
                <a:gd fmla="*/ 72 h 152" name="T45"/>
                <a:gd fmla="*/ 62 w 75" name="T46"/>
                <a:gd fmla="*/ 64 h 152" name="T47"/>
                <a:gd fmla="*/ 61 w 75" name="T48"/>
                <a:gd fmla="*/ 73 h 152" name="T49"/>
                <a:gd fmla="*/ 59 w 75" name="T50"/>
                <a:gd fmla="*/ 135 h 152" name="T51"/>
                <a:gd fmla="*/ 38 w 75" name="T52"/>
                <a:gd fmla="*/ 132 h 152" name="T53"/>
                <a:gd fmla="*/ 59 w 75" name="T54"/>
                <a:gd fmla="*/ 135 h 152" name="T55"/>
                <a:gd fmla="*/ 59 w 75" name="T56"/>
                <a:gd fmla="*/ 8 h 152" name="T57"/>
                <a:gd fmla="*/ 38 w 75" name="T58"/>
                <a:gd fmla="*/ 0 h 152" name="T59"/>
                <a:gd fmla="*/ 59 w 75" name="T60"/>
                <a:gd fmla="*/ 32 h 152" name="T61"/>
                <a:gd fmla="*/ 38 w 75" name="T62"/>
                <a:gd fmla="*/ 29 h 152" name="T63"/>
                <a:gd fmla="*/ 52 w 75" name="T64"/>
                <a:gd fmla="*/ 21 h 152" name="T65"/>
                <a:gd fmla="*/ 59 w 75" name="T66"/>
                <a:gd fmla="*/ 52 h 152" name="T67"/>
                <a:gd fmla="*/ 55 w 75" name="T68"/>
                <a:gd fmla="*/ 51 h 152" name="T69"/>
                <a:gd fmla="*/ 38 w 75" name="T70"/>
                <a:gd fmla="*/ 40 h 152" name="T71"/>
                <a:gd fmla="*/ 59 w 75" name="T72"/>
                <a:gd fmla="*/ 63 h 152" name="T73"/>
                <a:gd fmla="*/ 59 w 75" name="T74"/>
                <a:gd fmla="*/ 72 h 152" name="T75"/>
                <a:gd fmla="*/ 55 w 75" name="T76"/>
                <a:gd fmla="*/ 70 h 152" name="T77"/>
                <a:gd fmla="*/ 38 w 75" name="T78"/>
                <a:gd fmla="*/ 60 h 152" name="T79"/>
                <a:gd fmla="*/ 38 w 75" name="T80"/>
                <a:gd fmla="*/ 132 h 152" name="T81"/>
                <a:gd fmla="*/ 6 w 75" name="T82"/>
                <a:gd fmla="*/ 148 h 152" name="T83"/>
                <a:gd fmla="*/ 3 w 75" name="T84"/>
                <a:gd fmla="*/ 152 h 152" name="T85"/>
                <a:gd fmla="*/ 0 w 75" name="T86"/>
                <a:gd fmla="*/ 34 h 152" name="T87"/>
                <a:gd fmla="*/ 38 w 75" name="T88"/>
                <a:gd fmla="*/ 0 h 152" name="T89"/>
                <a:gd fmla="*/ 5 w 75" name="T90"/>
                <a:gd fmla="*/ 33 h 152" name="T91"/>
                <a:gd fmla="*/ 15 w 75" name="T92"/>
                <a:gd fmla="*/ 130 h 152" name="T93"/>
                <a:gd fmla="*/ 24 w 75" name="T94"/>
                <a:gd fmla="*/ 21 h 152" name="T95"/>
                <a:gd fmla="*/ 11 w 75" name="T96"/>
                <a:gd fmla="*/ 30 h 152" name="T97"/>
                <a:gd fmla="*/ 19 w 75" name="T98"/>
                <a:gd fmla="*/ 31 h 152" name="T99"/>
                <a:gd fmla="*/ 38 w 75" name="T100"/>
                <a:gd fmla="*/ 20 h 152" name="T101"/>
                <a:gd fmla="*/ 13 w 75" name="T102"/>
                <a:gd fmla="*/ 44 h 152" name="T103"/>
                <a:gd fmla="*/ 13 w 75" name="T104"/>
                <a:gd fmla="*/ 52 h 152" name="T105"/>
                <a:gd fmla="*/ 19 w 75" name="T106"/>
                <a:gd fmla="*/ 51 h 152" name="T107"/>
                <a:gd fmla="*/ 38 w 75" name="T108"/>
                <a:gd fmla="*/ 40 h 152" name="T109"/>
                <a:gd fmla="*/ 10 w 75" name="T110"/>
                <a:gd fmla="*/ 67 h 152" name="T111"/>
                <a:gd fmla="*/ 13 w 75" name="T112"/>
                <a:gd fmla="*/ 72 h 152" name="T113"/>
                <a:gd fmla="*/ 21 w 75" name="T114"/>
                <a:gd fmla="*/ 70 h 152"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52" w="75">
                  <a:moveTo>
                    <a:pt x="70" y="148"/>
                  </a:moveTo>
                  <a:cubicBezTo>
                    <a:pt x="70" y="147"/>
                    <a:pt x="70" y="147"/>
                    <a:pt x="70" y="147"/>
                  </a:cubicBezTo>
                  <a:cubicBezTo>
                    <a:pt x="70" y="147"/>
                    <a:pt x="70" y="147"/>
                    <a:pt x="70" y="147"/>
                  </a:cubicBezTo>
                  <a:cubicBezTo>
                    <a:pt x="68" y="142"/>
                    <a:pt x="66" y="139"/>
                    <a:pt x="62" y="137"/>
                  </a:cubicBezTo>
                  <a:cubicBezTo>
                    <a:pt x="62" y="131"/>
                    <a:pt x="62" y="131"/>
                    <a:pt x="62" y="131"/>
                  </a:cubicBezTo>
                  <a:cubicBezTo>
                    <a:pt x="66" y="133"/>
                    <a:pt x="68" y="135"/>
                    <a:pt x="71" y="138"/>
                  </a:cubicBezTo>
                  <a:cubicBezTo>
                    <a:pt x="71" y="34"/>
                    <a:pt x="71" y="34"/>
                    <a:pt x="71" y="34"/>
                  </a:cubicBezTo>
                  <a:cubicBezTo>
                    <a:pt x="71" y="34"/>
                    <a:pt x="71" y="34"/>
                    <a:pt x="71" y="34"/>
                  </a:cubicBezTo>
                  <a:cubicBezTo>
                    <a:pt x="71" y="33"/>
                    <a:pt x="71" y="33"/>
                    <a:pt x="71" y="33"/>
                  </a:cubicBezTo>
                  <a:cubicBezTo>
                    <a:pt x="71" y="33"/>
                    <a:pt x="71" y="33"/>
                    <a:pt x="71" y="33"/>
                  </a:cubicBezTo>
                  <a:cubicBezTo>
                    <a:pt x="71" y="29"/>
                    <a:pt x="71" y="22"/>
                    <a:pt x="69" y="19"/>
                  </a:cubicBezTo>
                  <a:cubicBezTo>
                    <a:pt x="68" y="15"/>
                    <a:pt x="66" y="12"/>
                    <a:pt x="62" y="10"/>
                  </a:cubicBezTo>
                  <a:cubicBezTo>
                    <a:pt x="62" y="4"/>
                    <a:pt x="62" y="4"/>
                    <a:pt x="62" y="4"/>
                  </a:cubicBezTo>
                  <a:cubicBezTo>
                    <a:pt x="68" y="7"/>
                    <a:pt x="72" y="11"/>
                    <a:pt x="74" y="17"/>
                  </a:cubicBezTo>
                  <a:cubicBezTo>
                    <a:pt x="75" y="21"/>
                    <a:pt x="75" y="28"/>
                    <a:pt x="75" y="33"/>
                  </a:cubicBezTo>
                  <a:cubicBezTo>
                    <a:pt x="75" y="33"/>
                    <a:pt x="75" y="33"/>
                    <a:pt x="75" y="33"/>
                  </a:cubicBezTo>
                  <a:cubicBezTo>
                    <a:pt x="75" y="34"/>
                    <a:pt x="75" y="34"/>
                    <a:pt x="75" y="34"/>
                  </a:cubicBezTo>
                  <a:cubicBezTo>
                    <a:pt x="75" y="34"/>
                    <a:pt x="75" y="34"/>
                    <a:pt x="75" y="34"/>
                  </a:cubicBezTo>
                  <a:cubicBezTo>
                    <a:pt x="75" y="78"/>
                    <a:pt x="75" y="128"/>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1" y="151"/>
                    <a:pt x="70" y="148"/>
                  </a:cubicBezTo>
                  <a:cubicBezTo>
                    <a:pt x="70" y="148"/>
                    <a:pt x="70" y="148"/>
                    <a:pt x="70" y="148"/>
                  </a:cubicBezTo>
                  <a:close/>
                  <a:moveTo>
                    <a:pt x="62" y="72"/>
                  </a:moveTo>
                  <a:cubicBezTo>
                    <a:pt x="63" y="72"/>
                    <a:pt x="63" y="72"/>
                    <a:pt x="63" y="72"/>
                  </a:cubicBezTo>
                  <a:cubicBezTo>
                    <a:pt x="64" y="72"/>
                    <a:pt x="65" y="71"/>
                    <a:pt x="65" y="70"/>
                  </a:cubicBezTo>
                  <a:cubicBezTo>
                    <a:pt x="62" y="71"/>
                    <a:pt x="62" y="71"/>
                    <a:pt x="62" y="71"/>
                  </a:cubicBezTo>
                  <a:cubicBezTo>
                    <a:pt x="62" y="72"/>
                    <a:pt x="62" y="72"/>
                    <a:pt x="62" y="72"/>
                  </a:cubicBezTo>
                  <a:close/>
                  <a:moveTo>
                    <a:pt x="62" y="71"/>
                  </a:moveTo>
                  <a:cubicBezTo>
                    <a:pt x="65" y="70"/>
                    <a:pt x="65" y="70"/>
                    <a:pt x="65" y="70"/>
                  </a:cubicBezTo>
                  <a:cubicBezTo>
                    <a:pt x="65" y="70"/>
                    <a:pt x="65" y="70"/>
                    <a:pt x="65" y="70"/>
                  </a:cubicBezTo>
                  <a:cubicBezTo>
                    <a:pt x="66" y="69"/>
                    <a:pt x="66" y="68"/>
                    <a:pt x="65" y="67"/>
                  </a:cubicBezTo>
                  <a:cubicBezTo>
                    <a:pt x="65" y="66"/>
                    <a:pt x="64" y="65"/>
                    <a:pt x="63" y="64"/>
                  </a:cubicBezTo>
                  <a:cubicBezTo>
                    <a:pt x="63" y="64"/>
                    <a:pt x="63" y="64"/>
                    <a:pt x="63" y="64"/>
                  </a:cubicBezTo>
                  <a:cubicBezTo>
                    <a:pt x="62" y="64"/>
                    <a:pt x="62" y="64"/>
                    <a:pt x="62" y="64"/>
                  </a:cubicBezTo>
                  <a:cubicBezTo>
                    <a:pt x="62" y="71"/>
                    <a:pt x="62" y="71"/>
                    <a:pt x="62" y="71"/>
                  </a:cubicBezTo>
                  <a:close/>
                  <a:moveTo>
                    <a:pt x="62" y="53"/>
                  </a:moveTo>
                  <a:cubicBezTo>
                    <a:pt x="63" y="52"/>
                    <a:pt x="63" y="52"/>
                    <a:pt x="63" y="52"/>
                  </a:cubicBezTo>
                  <a:cubicBezTo>
                    <a:pt x="64" y="52"/>
                    <a:pt x="65" y="51"/>
                    <a:pt x="65" y="50"/>
                  </a:cubicBezTo>
                  <a:cubicBezTo>
                    <a:pt x="65" y="50"/>
                    <a:pt x="65" y="50"/>
                    <a:pt x="65" y="50"/>
                  </a:cubicBezTo>
                  <a:cubicBezTo>
                    <a:pt x="65" y="50"/>
                    <a:pt x="65" y="50"/>
                    <a:pt x="65" y="50"/>
                  </a:cubicBezTo>
                  <a:cubicBezTo>
                    <a:pt x="66" y="49"/>
                    <a:pt x="66" y="48"/>
                    <a:pt x="65" y="47"/>
                  </a:cubicBezTo>
                  <a:cubicBezTo>
                    <a:pt x="65" y="46"/>
                    <a:pt x="64" y="45"/>
                    <a:pt x="63" y="44"/>
                  </a:cubicBezTo>
                  <a:cubicBezTo>
                    <a:pt x="63" y="44"/>
                    <a:pt x="63" y="44"/>
                    <a:pt x="63" y="44"/>
                  </a:cubicBezTo>
                  <a:cubicBezTo>
                    <a:pt x="62" y="44"/>
                    <a:pt x="62" y="44"/>
                    <a:pt x="62" y="44"/>
                  </a:cubicBezTo>
                  <a:cubicBezTo>
                    <a:pt x="62" y="53"/>
                    <a:pt x="62" y="53"/>
                    <a:pt x="62" y="53"/>
                  </a:cubicBezTo>
                  <a:close/>
                  <a:moveTo>
                    <a:pt x="62" y="33"/>
                  </a:moveTo>
                  <a:cubicBezTo>
                    <a:pt x="63" y="32"/>
                    <a:pt x="63" y="32"/>
                    <a:pt x="63" y="32"/>
                  </a:cubicBezTo>
                  <a:cubicBezTo>
                    <a:pt x="65" y="31"/>
                    <a:pt x="65" y="31"/>
                    <a:pt x="65" y="31"/>
                  </a:cubicBezTo>
                  <a:cubicBezTo>
                    <a:pt x="65" y="31"/>
                    <a:pt x="65" y="31"/>
                    <a:pt x="65" y="30"/>
                  </a:cubicBezTo>
                  <a:cubicBezTo>
                    <a:pt x="65" y="30"/>
                    <a:pt x="65" y="30"/>
                    <a:pt x="65" y="30"/>
                  </a:cubicBezTo>
                  <a:cubicBezTo>
                    <a:pt x="66" y="29"/>
                    <a:pt x="66" y="28"/>
                    <a:pt x="65" y="27"/>
                  </a:cubicBezTo>
                  <a:cubicBezTo>
                    <a:pt x="65" y="26"/>
                    <a:pt x="64" y="25"/>
                    <a:pt x="63" y="25"/>
                  </a:cubicBezTo>
                  <a:cubicBezTo>
                    <a:pt x="63" y="24"/>
                    <a:pt x="63" y="24"/>
                    <a:pt x="63" y="24"/>
                  </a:cubicBezTo>
                  <a:cubicBezTo>
                    <a:pt x="62" y="24"/>
                    <a:pt x="62" y="24"/>
                    <a:pt x="62" y="24"/>
                  </a:cubicBezTo>
                  <a:cubicBezTo>
                    <a:pt x="62" y="33"/>
                    <a:pt x="62" y="33"/>
                    <a:pt x="62" y="33"/>
                  </a:cubicBezTo>
                  <a:close/>
                  <a:moveTo>
                    <a:pt x="65" y="70"/>
                  </a:moveTo>
                  <a:cubicBezTo>
                    <a:pt x="65" y="70"/>
                    <a:pt x="65" y="70"/>
                    <a:pt x="65" y="70"/>
                  </a:cubicBezTo>
                  <a:close/>
                  <a:moveTo>
                    <a:pt x="62" y="137"/>
                  </a:moveTo>
                  <a:cubicBezTo>
                    <a:pt x="61" y="136"/>
                    <a:pt x="60" y="136"/>
                    <a:pt x="59" y="135"/>
                  </a:cubicBezTo>
                  <a:cubicBezTo>
                    <a:pt x="59" y="130"/>
                    <a:pt x="59" y="130"/>
                    <a:pt x="59" y="130"/>
                  </a:cubicBezTo>
                  <a:cubicBezTo>
                    <a:pt x="60" y="130"/>
                    <a:pt x="60" y="130"/>
                    <a:pt x="60" y="130"/>
                  </a:cubicBezTo>
                  <a:cubicBezTo>
                    <a:pt x="60" y="130"/>
                    <a:pt x="60" y="130"/>
                    <a:pt x="60" y="130"/>
                  </a:cubicBezTo>
                  <a:cubicBezTo>
                    <a:pt x="61" y="131"/>
                    <a:pt x="62" y="131"/>
                    <a:pt x="62" y="131"/>
                  </a:cubicBezTo>
                  <a:cubicBezTo>
                    <a:pt x="62" y="137"/>
                    <a:pt x="62" y="137"/>
                    <a:pt x="62" y="137"/>
                  </a:cubicBezTo>
                  <a:close/>
                  <a:moveTo>
                    <a:pt x="59" y="3"/>
                  </a:moveTo>
                  <a:cubicBezTo>
                    <a:pt x="59" y="3"/>
                    <a:pt x="60" y="3"/>
                    <a:pt x="60" y="3"/>
                  </a:cubicBezTo>
                  <a:cubicBezTo>
                    <a:pt x="61" y="3"/>
                    <a:pt x="62" y="4"/>
                    <a:pt x="62" y="4"/>
                  </a:cubicBezTo>
                  <a:cubicBezTo>
                    <a:pt x="62" y="10"/>
                    <a:pt x="62" y="10"/>
                    <a:pt x="62" y="10"/>
                  </a:cubicBezTo>
                  <a:cubicBezTo>
                    <a:pt x="61" y="9"/>
                    <a:pt x="60" y="8"/>
                    <a:pt x="59" y="8"/>
                  </a:cubicBezTo>
                  <a:cubicBezTo>
                    <a:pt x="59" y="3"/>
                    <a:pt x="59" y="3"/>
                    <a:pt x="59" y="3"/>
                  </a:cubicBezTo>
                  <a:close/>
                  <a:moveTo>
                    <a:pt x="62" y="24"/>
                  </a:moveTo>
                  <a:cubicBezTo>
                    <a:pt x="62" y="33"/>
                    <a:pt x="62" y="33"/>
                    <a:pt x="62" y="33"/>
                  </a:cubicBezTo>
                  <a:cubicBezTo>
                    <a:pt x="62" y="33"/>
                    <a:pt x="62" y="33"/>
                    <a:pt x="61" y="33"/>
                  </a:cubicBezTo>
                  <a:cubicBezTo>
                    <a:pt x="61" y="33"/>
                    <a:pt x="60" y="33"/>
                    <a:pt x="60" y="33"/>
                  </a:cubicBezTo>
                  <a:cubicBezTo>
                    <a:pt x="60" y="33"/>
                    <a:pt x="59" y="32"/>
                    <a:pt x="59" y="32"/>
                  </a:cubicBezTo>
                  <a:cubicBezTo>
                    <a:pt x="59" y="23"/>
                    <a:pt x="59" y="23"/>
                    <a:pt x="59" y="23"/>
                  </a:cubicBezTo>
                  <a:cubicBezTo>
                    <a:pt x="60" y="23"/>
                    <a:pt x="61" y="24"/>
                    <a:pt x="62" y="24"/>
                  </a:cubicBezTo>
                  <a:close/>
                  <a:moveTo>
                    <a:pt x="62" y="44"/>
                  </a:moveTo>
                  <a:cubicBezTo>
                    <a:pt x="62" y="53"/>
                    <a:pt x="62" y="53"/>
                    <a:pt x="62" y="53"/>
                  </a:cubicBezTo>
                  <a:cubicBezTo>
                    <a:pt x="62" y="53"/>
                    <a:pt x="62" y="53"/>
                    <a:pt x="61" y="53"/>
                  </a:cubicBezTo>
                  <a:cubicBezTo>
                    <a:pt x="61" y="53"/>
                    <a:pt x="60" y="53"/>
                    <a:pt x="60" y="53"/>
                  </a:cubicBezTo>
                  <a:cubicBezTo>
                    <a:pt x="60" y="53"/>
                    <a:pt x="60" y="53"/>
                    <a:pt x="60" y="53"/>
                  </a:cubicBezTo>
                  <a:cubicBezTo>
                    <a:pt x="60" y="52"/>
                    <a:pt x="59" y="52"/>
                    <a:pt x="59" y="52"/>
                  </a:cubicBezTo>
                  <a:cubicBezTo>
                    <a:pt x="59" y="43"/>
                    <a:pt x="59" y="43"/>
                    <a:pt x="59" y="43"/>
                  </a:cubicBezTo>
                  <a:cubicBezTo>
                    <a:pt x="60" y="43"/>
                    <a:pt x="61" y="43"/>
                    <a:pt x="62" y="44"/>
                  </a:cubicBezTo>
                  <a:close/>
                  <a:moveTo>
                    <a:pt x="62" y="64"/>
                  </a:moveTo>
                  <a:cubicBezTo>
                    <a:pt x="62" y="71"/>
                    <a:pt x="62" y="71"/>
                    <a:pt x="62" y="71"/>
                  </a:cubicBezTo>
                  <a:cubicBezTo>
                    <a:pt x="59" y="72"/>
                    <a:pt x="59" y="72"/>
                    <a:pt x="59" y="72"/>
                  </a:cubicBezTo>
                  <a:cubicBezTo>
                    <a:pt x="59" y="72"/>
                    <a:pt x="59" y="72"/>
                    <a:pt x="59" y="72"/>
                  </a:cubicBezTo>
                  <a:cubicBezTo>
                    <a:pt x="59" y="72"/>
                    <a:pt x="59" y="72"/>
                    <a:pt x="59" y="72"/>
                  </a:cubicBezTo>
                  <a:cubicBezTo>
                    <a:pt x="59" y="72"/>
                    <a:pt x="59" y="72"/>
                    <a:pt x="59" y="72"/>
                  </a:cubicBezTo>
                  <a:cubicBezTo>
                    <a:pt x="59" y="63"/>
                    <a:pt x="59" y="63"/>
                    <a:pt x="59" y="63"/>
                  </a:cubicBezTo>
                  <a:cubicBezTo>
                    <a:pt x="60" y="63"/>
                    <a:pt x="61" y="63"/>
                    <a:pt x="62" y="64"/>
                  </a:cubicBezTo>
                  <a:close/>
                  <a:moveTo>
                    <a:pt x="62" y="71"/>
                  </a:moveTo>
                  <a:cubicBezTo>
                    <a:pt x="60" y="72"/>
                    <a:pt x="60" y="72"/>
                    <a:pt x="60" y="72"/>
                  </a:cubicBezTo>
                  <a:cubicBezTo>
                    <a:pt x="60" y="72"/>
                    <a:pt x="60" y="73"/>
                    <a:pt x="60" y="73"/>
                  </a:cubicBezTo>
                  <a:cubicBezTo>
                    <a:pt x="60" y="73"/>
                    <a:pt x="61" y="73"/>
                    <a:pt x="61" y="73"/>
                  </a:cubicBezTo>
                  <a:cubicBezTo>
                    <a:pt x="62" y="73"/>
                    <a:pt x="62" y="73"/>
                    <a:pt x="62" y="72"/>
                  </a:cubicBezTo>
                  <a:lnTo>
                    <a:pt x="62" y="71"/>
                  </a:lnTo>
                  <a:close/>
                  <a:moveTo>
                    <a:pt x="59" y="135"/>
                  </a:moveTo>
                  <a:cubicBezTo>
                    <a:pt x="59" y="135"/>
                    <a:pt x="59" y="135"/>
                    <a:pt x="59" y="135"/>
                  </a:cubicBezTo>
                  <a:cubicBezTo>
                    <a:pt x="59" y="135"/>
                    <a:pt x="59" y="135"/>
                    <a:pt x="59" y="135"/>
                  </a:cubicBezTo>
                  <a:cubicBezTo>
                    <a:pt x="59" y="135"/>
                    <a:pt x="59" y="135"/>
                    <a:pt x="59" y="135"/>
                  </a:cubicBezTo>
                  <a:cubicBezTo>
                    <a:pt x="53" y="132"/>
                    <a:pt x="46" y="132"/>
                    <a:pt x="38" y="132"/>
                  </a:cubicBezTo>
                  <a:cubicBezTo>
                    <a:pt x="38" y="132"/>
                    <a:pt x="38" y="132"/>
                    <a:pt x="38" y="132"/>
                  </a:cubicBezTo>
                  <a:cubicBezTo>
                    <a:pt x="38" y="127"/>
                    <a:pt x="38" y="127"/>
                    <a:pt x="38" y="127"/>
                  </a:cubicBezTo>
                  <a:cubicBezTo>
                    <a:pt x="38" y="127"/>
                    <a:pt x="38" y="127"/>
                    <a:pt x="38" y="127"/>
                  </a:cubicBezTo>
                  <a:cubicBezTo>
                    <a:pt x="46" y="127"/>
                    <a:pt x="53" y="128"/>
                    <a:pt x="59" y="130"/>
                  </a:cubicBezTo>
                  <a:cubicBezTo>
                    <a:pt x="59" y="135"/>
                    <a:pt x="59" y="135"/>
                    <a:pt x="59" y="135"/>
                  </a:cubicBezTo>
                  <a:close/>
                  <a:moveTo>
                    <a:pt x="38" y="0"/>
                  </a:moveTo>
                  <a:cubicBezTo>
                    <a:pt x="38" y="0"/>
                    <a:pt x="38" y="0"/>
                    <a:pt x="38" y="0"/>
                  </a:cubicBezTo>
                  <a:cubicBezTo>
                    <a:pt x="46" y="0"/>
                    <a:pt x="53" y="0"/>
                    <a:pt x="59" y="3"/>
                  </a:cubicBezTo>
                  <a:cubicBezTo>
                    <a:pt x="59" y="8"/>
                    <a:pt x="59" y="8"/>
                    <a:pt x="59" y="8"/>
                  </a:cubicBezTo>
                  <a:cubicBezTo>
                    <a:pt x="59" y="8"/>
                    <a:pt x="59" y="8"/>
                    <a:pt x="58" y="8"/>
                  </a:cubicBezTo>
                  <a:cubicBezTo>
                    <a:pt x="53" y="5"/>
                    <a:pt x="46" y="4"/>
                    <a:pt x="38" y="4"/>
                  </a:cubicBezTo>
                  <a:cubicBezTo>
                    <a:pt x="38" y="4"/>
                    <a:pt x="38" y="4"/>
                    <a:pt x="38" y="4"/>
                  </a:cubicBezTo>
                  <a:cubicBezTo>
                    <a:pt x="38" y="0"/>
                    <a:pt x="38" y="0"/>
                    <a:pt x="38" y="0"/>
                  </a:cubicBezTo>
                  <a:close/>
                  <a:moveTo>
                    <a:pt x="59" y="23"/>
                  </a:moveTo>
                  <a:cubicBezTo>
                    <a:pt x="59" y="32"/>
                    <a:pt x="59" y="32"/>
                    <a:pt x="59" y="32"/>
                  </a:cubicBezTo>
                  <a:cubicBezTo>
                    <a:pt x="59" y="32"/>
                    <a:pt x="59" y="32"/>
                    <a:pt x="59" y="32"/>
                  </a:cubicBezTo>
                  <a:cubicBezTo>
                    <a:pt x="59" y="32"/>
                    <a:pt x="59" y="32"/>
                    <a:pt x="59" y="32"/>
                  </a:cubicBezTo>
                  <a:cubicBezTo>
                    <a:pt x="58" y="32"/>
                    <a:pt x="58" y="32"/>
                    <a:pt x="57" y="31"/>
                  </a:cubicBezTo>
                  <a:cubicBezTo>
                    <a:pt x="56" y="31"/>
                    <a:pt x="56" y="31"/>
                    <a:pt x="55" y="31"/>
                  </a:cubicBezTo>
                  <a:cubicBezTo>
                    <a:pt x="53" y="30"/>
                    <a:pt x="50" y="29"/>
                    <a:pt x="47" y="29"/>
                  </a:cubicBezTo>
                  <a:cubicBezTo>
                    <a:pt x="44" y="29"/>
                    <a:pt x="41" y="29"/>
                    <a:pt x="38" y="29"/>
                  </a:cubicBezTo>
                  <a:cubicBezTo>
                    <a:pt x="38" y="29"/>
                    <a:pt x="38" y="29"/>
                    <a:pt x="38" y="29"/>
                  </a:cubicBezTo>
                  <a:cubicBezTo>
                    <a:pt x="38" y="20"/>
                    <a:pt x="38" y="20"/>
                    <a:pt x="38" y="20"/>
                  </a:cubicBezTo>
                  <a:cubicBezTo>
                    <a:pt x="38" y="20"/>
                    <a:pt x="38" y="20"/>
                    <a:pt x="38" y="20"/>
                  </a:cubicBezTo>
                  <a:cubicBezTo>
                    <a:pt x="43" y="20"/>
                    <a:pt x="48" y="20"/>
                    <a:pt x="52" y="21"/>
                  </a:cubicBezTo>
                  <a:cubicBezTo>
                    <a:pt x="55" y="21"/>
                    <a:pt x="57" y="22"/>
                    <a:pt x="59" y="23"/>
                  </a:cubicBezTo>
                  <a:close/>
                  <a:moveTo>
                    <a:pt x="59" y="43"/>
                  </a:moveTo>
                  <a:cubicBezTo>
                    <a:pt x="59" y="52"/>
                    <a:pt x="59" y="52"/>
                    <a:pt x="59" y="52"/>
                  </a:cubicBezTo>
                  <a:cubicBezTo>
                    <a:pt x="59" y="52"/>
                    <a:pt x="59" y="52"/>
                    <a:pt x="59" y="52"/>
                  </a:cubicBezTo>
                  <a:cubicBezTo>
                    <a:pt x="59" y="52"/>
                    <a:pt x="59" y="52"/>
                    <a:pt x="59" y="52"/>
                  </a:cubicBezTo>
                  <a:cubicBezTo>
                    <a:pt x="59" y="52"/>
                    <a:pt x="59" y="52"/>
                    <a:pt x="59" y="52"/>
                  </a:cubicBezTo>
                  <a:cubicBezTo>
                    <a:pt x="58" y="52"/>
                    <a:pt x="58" y="52"/>
                    <a:pt x="57" y="51"/>
                  </a:cubicBezTo>
                  <a:cubicBezTo>
                    <a:pt x="56" y="51"/>
                    <a:pt x="56" y="51"/>
                    <a:pt x="55" y="51"/>
                  </a:cubicBezTo>
                  <a:cubicBezTo>
                    <a:pt x="53" y="50"/>
                    <a:pt x="50" y="49"/>
                    <a:pt x="47" y="49"/>
                  </a:cubicBezTo>
                  <a:cubicBezTo>
                    <a:pt x="44" y="49"/>
                    <a:pt x="41" y="49"/>
                    <a:pt x="38" y="49"/>
                  </a:cubicBezTo>
                  <a:cubicBezTo>
                    <a:pt x="38" y="49"/>
                    <a:pt x="38" y="49"/>
                    <a:pt x="38" y="49"/>
                  </a:cubicBezTo>
                  <a:cubicBezTo>
                    <a:pt x="38" y="40"/>
                    <a:pt x="38" y="40"/>
                    <a:pt x="38" y="40"/>
                  </a:cubicBezTo>
                  <a:cubicBezTo>
                    <a:pt x="38" y="40"/>
                    <a:pt x="38" y="40"/>
                    <a:pt x="38" y="40"/>
                  </a:cubicBezTo>
                  <a:cubicBezTo>
                    <a:pt x="43" y="40"/>
                    <a:pt x="48" y="40"/>
                    <a:pt x="52" y="41"/>
                  </a:cubicBezTo>
                  <a:cubicBezTo>
                    <a:pt x="55" y="41"/>
                    <a:pt x="57" y="42"/>
                    <a:pt x="59" y="43"/>
                  </a:cubicBezTo>
                  <a:close/>
                  <a:moveTo>
                    <a:pt x="59" y="63"/>
                  </a:moveTo>
                  <a:cubicBezTo>
                    <a:pt x="59" y="72"/>
                    <a:pt x="59" y="72"/>
                    <a:pt x="59" y="72"/>
                  </a:cubicBezTo>
                  <a:cubicBezTo>
                    <a:pt x="59" y="72"/>
                    <a:pt x="59" y="72"/>
                    <a:pt x="59" y="72"/>
                  </a:cubicBezTo>
                  <a:cubicBezTo>
                    <a:pt x="59" y="72"/>
                    <a:pt x="59" y="72"/>
                    <a:pt x="59" y="72"/>
                  </a:cubicBezTo>
                  <a:cubicBezTo>
                    <a:pt x="59" y="72"/>
                    <a:pt x="59" y="72"/>
                    <a:pt x="59" y="72"/>
                  </a:cubicBezTo>
                  <a:cubicBezTo>
                    <a:pt x="59" y="72"/>
                    <a:pt x="59" y="72"/>
                    <a:pt x="59" y="72"/>
                  </a:cubicBezTo>
                  <a:cubicBezTo>
                    <a:pt x="58" y="72"/>
                    <a:pt x="58" y="72"/>
                    <a:pt x="57" y="71"/>
                  </a:cubicBezTo>
                  <a:cubicBezTo>
                    <a:pt x="56" y="71"/>
                    <a:pt x="56" y="71"/>
                    <a:pt x="55" y="70"/>
                  </a:cubicBezTo>
                  <a:cubicBezTo>
                    <a:pt x="55" y="70"/>
                    <a:pt x="55" y="70"/>
                    <a:pt x="55" y="70"/>
                  </a:cubicBezTo>
                  <a:cubicBezTo>
                    <a:pt x="52" y="70"/>
                    <a:pt x="50" y="69"/>
                    <a:pt x="47" y="69"/>
                  </a:cubicBezTo>
                  <a:cubicBezTo>
                    <a:pt x="44" y="69"/>
                    <a:pt x="41" y="68"/>
                    <a:pt x="38" y="68"/>
                  </a:cubicBezTo>
                  <a:cubicBezTo>
                    <a:pt x="38" y="68"/>
                    <a:pt x="38" y="68"/>
                    <a:pt x="38" y="68"/>
                  </a:cubicBezTo>
                  <a:cubicBezTo>
                    <a:pt x="38" y="60"/>
                    <a:pt x="38" y="60"/>
                    <a:pt x="38" y="60"/>
                  </a:cubicBezTo>
                  <a:cubicBezTo>
                    <a:pt x="38" y="60"/>
                    <a:pt x="38" y="60"/>
                    <a:pt x="38" y="60"/>
                  </a:cubicBezTo>
                  <a:cubicBezTo>
                    <a:pt x="43" y="60"/>
                    <a:pt x="48" y="60"/>
                    <a:pt x="52" y="61"/>
                  </a:cubicBezTo>
                  <a:cubicBezTo>
                    <a:pt x="55" y="61"/>
                    <a:pt x="57" y="62"/>
                    <a:pt x="59" y="63"/>
                  </a:cubicBezTo>
                  <a:close/>
                  <a:moveTo>
                    <a:pt x="38" y="132"/>
                  </a:moveTo>
                  <a:cubicBezTo>
                    <a:pt x="30" y="132"/>
                    <a:pt x="23" y="132"/>
                    <a:pt x="17" y="135"/>
                  </a:cubicBezTo>
                  <a:cubicBezTo>
                    <a:pt x="12" y="137"/>
                    <a:pt x="8" y="141"/>
                    <a:pt x="6" y="146"/>
                  </a:cubicBezTo>
                  <a:cubicBezTo>
                    <a:pt x="6" y="147"/>
                    <a:pt x="6" y="147"/>
                    <a:pt x="6" y="147"/>
                  </a:cubicBezTo>
                  <a:cubicBezTo>
                    <a:pt x="6" y="148"/>
                    <a:pt x="6" y="148"/>
                    <a:pt x="6" y="148"/>
                  </a:cubicBezTo>
                  <a:cubicBezTo>
                    <a:pt x="6" y="148"/>
                    <a:pt x="6" y="148"/>
                    <a:pt x="6" y="148"/>
                  </a:cubicBezTo>
                  <a:cubicBezTo>
                    <a:pt x="5" y="151"/>
                    <a:pt x="5" y="152"/>
                    <a:pt x="3" y="152"/>
                  </a:cubicBezTo>
                  <a:cubicBezTo>
                    <a:pt x="3" y="152"/>
                    <a:pt x="3" y="152"/>
                    <a:pt x="3" y="152"/>
                  </a:cubicBezTo>
                  <a:cubicBezTo>
                    <a:pt x="3" y="152"/>
                    <a:pt x="3" y="152"/>
                    <a:pt x="3" y="152"/>
                  </a:cubicBezTo>
                  <a:cubicBezTo>
                    <a:pt x="0" y="151"/>
                    <a:pt x="0" y="150"/>
                    <a:pt x="0" y="147"/>
                  </a:cubicBezTo>
                  <a:cubicBezTo>
                    <a:pt x="0" y="146"/>
                    <a:pt x="0" y="146"/>
                    <a:pt x="0" y="146"/>
                  </a:cubicBezTo>
                  <a:cubicBezTo>
                    <a:pt x="0" y="77"/>
                    <a:pt x="0" y="77"/>
                    <a:pt x="0" y="77"/>
                  </a:cubicBezTo>
                  <a:cubicBezTo>
                    <a:pt x="0" y="34"/>
                    <a:pt x="0" y="34"/>
                    <a:pt x="0" y="34"/>
                  </a:cubicBezTo>
                  <a:cubicBezTo>
                    <a:pt x="0" y="33"/>
                    <a:pt x="0" y="33"/>
                    <a:pt x="0" y="33"/>
                  </a:cubicBezTo>
                  <a:cubicBezTo>
                    <a:pt x="0" y="28"/>
                    <a:pt x="0" y="21"/>
                    <a:pt x="2" y="17"/>
                  </a:cubicBezTo>
                  <a:cubicBezTo>
                    <a:pt x="4" y="10"/>
                    <a:pt x="9" y="6"/>
                    <a:pt x="16" y="3"/>
                  </a:cubicBezTo>
                  <a:cubicBezTo>
                    <a:pt x="22" y="1"/>
                    <a:pt x="30" y="0"/>
                    <a:pt x="38" y="0"/>
                  </a:cubicBezTo>
                  <a:cubicBezTo>
                    <a:pt x="38" y="4"/>
                    <a:pt x="38" y="4"/>
                    <a:pt x="38" y="4"/>
                  </a:cubicBezTo>
                  <a:cubicBezTo>
                    <a:pt x="30" y="4"/>
                    <a:pt x="23" y="5"/>
                    <a:pt x="18" y="8"/>
                  </a:cubicBezTo>
                  <a:cubicBezTo>
                    <a:pt x="12" y="10"/>
                    <a:pt x="8" y="13"/>
                    <a:pt x="7" y="19"/>
                  </a:cubicBezTo>
                  <a:cubicBezTo>
                    <a:pt x="5" y="22"/>
                    <a:pt x="5" y="29"/>
                    <a:pt x="5" y="33"/>
                  </a:cubicBezTo>
                  <a:cubicBezTo>
                    <a:pt x="5" y="34"/>
                    <a:pt x="5" y="34"/>
                    <a:pt x="5" y="34"/>
                  </a:cubicBezTo>
                  <a:cubicBezTo>
                    <a:pt x="5" y="77"/>
                    <a:pt x="5" y="77"/>
                    <a:pt x="5" y="77"/>
                  </a:cubicBezTo>
                  <a:cubicBezTo>
                    <a:pt x="5" y="138"/>
                    <a:pt x="5" y="138"/>
                    <a:pt x="5" y="138"/>
                  </a:cubicBezTo>
                  <a:cubicBezTo>
                    <a:pt x="8" y="135"/>
                    <a:pt x="11" y="132"/>
                    <a:pt x="15" y="130"/>
                  </a:cubicBezTo>
                  <a:cubicBezTo>
                    <a:pt x="22" y="128"/>
                    <a:pt x="29" y="127"/>
                    <a:pt x="38" y="127"/>
                  </a:cubicBezTo>
                  <a:cubicBezTo>
                    <a:pt x="38" y="132"/>
                    <a:pt x="38" y="132"/>
                    <a:pt x="38" y="132"/>
                  </a:cubicBezTo>
                  <a:close/>
                  <a:moveTo>
                    <a:pt x="38" y="20"/>
                  </a:moveTo>
                  <a:cubicBezTo>
                    <a:pt x="33" y="20"/>
                    <a:pt x="28" y="20"/>
                    <a:pt x="24" y="21"/>
                  </a:cubicBezTo>
                  <a:cubicBezTo>
                    <a:pt x="20" y="22"/>
                    <a:pt x="16" y="23"/>
                    <a:pt x="13" y="24"/>
                  </a:cubicBezTo>
                  <a:cubicBezTo>
                    <a:pt x="12" y="25"/>
                    <a:pt x="11" y="26"/>
                    <a:pt x="10" y="27"/>
                  </a:cubicBezTo>
                  <a:cubicBezTo>
                    <a:pt x="10" y="28"/>
                    <a:pt x="10" y="29"/>
                    <a:pt x="11" y="30"/>
                  </a:cubicBezTo>
                  <a:cubicBezTo>
                    <a:pt x="11" y="30"/>
                    <a:pt x="11" y="30"/>
                    <a:pt x="11" y="30"/>
                  </a:cubicBezTo>
                  <a:cubicBezTo>
                    <a:pt x="11" y="31"/>
                    <a:pt x="12" y="32"/>
                    <a:pt x="13" y="33"/>
                  </a:cubicBezTo>
                  <a:cubicBezTo>
                    <a:pt x="14" y="33"/>
                    <a:pt x="16" y="33"/>
                    <a:pt x="17" y="32"/>
                  </a:cubicBezTo>
                  <a:cubicBezTo>
                    <a:pt x="17" y="32"/>
                    <a:pt x="18" y="32"/>
                    <a:pt x="19" y="31"/>
                  </a:cubicBezTo>
                  <a:cubicBezTo>
                    <a:pt x="19" y="31"/>
                    <a:pt x="19" y="31"/>
                    <a:pt x="19" y="31"/>
                  </a:cubicBezTo>
                  <a:cubicBezTo>
                    <a:pt x="19" y="31"/>
                    <a:pt x="20" y="31"/>
                    <a:pt x="21" y="31"/>
                  </a:cubicBezTo>
                  <a:cubicBezTo>
                    <a:pt x="23" y="30"/>
                    <a:pt x="26" y="29"/>
                    <a:pt x="29" y="29"/>
                  </a:cubicBezTo>
                  <a:cubicBezTo>
                    <a:pt x="31" y="29"/>
                    <a:pt x="34" y="29"/>
                    <a:pt x="38" y="29"/>
                  </a:cubicBezTo>
                  <a:cubicBezTo>
                    <a:pt x="38" y="20"/>
                    <a:pt x="38" y="20"/>
                    <a:pt x="38" y="20"/>
                  </a:cubicBezTo>
                  <a:close/>
                  <a:moveTo>
                    <a:pt x="38" y="40"/>
                  </a:moveTo>
                  <a:cubicBezTo>
                    <a:pt x="33" y="40"/>
                    <a:pt x="28" y="40"/>
                    <a:pt x="24" y="41"/>
                  </a:cubicBezTo>
                  <a:cubicBezTo>
                    <a:pt x="20" y="42"/>
                    <a:pt x="16" y="43"/>
                    <a:pt x="13" y="44"/>
                  </a:cubicBezTo>
                  <a:cubicBezTo>
                    <a:pt x="13" y="44"/>
                    <a:pt x="13" y="44"/>
                    <a:pt x="13" y="44"/>
                  </a:cubicBezTo>
                  <a:cubicBezTo>
                    <a:pt x="12" y="45"/>
                    <a:pt x="11" y="46"/>
                    <a:pt x="10" y="47"/>
                  </a:cubicBezTo>
                  <a:cubicBezTo>
                    <a:pt x="10" y="48"/>
                    <a:pt x="10" y="49"/>
                    <a:pt x="11" y="50"/>
                  </a:cubicBezTo>
                  <a:cubicBezTo>
                    <a:pt x="11" y="50"/>
                    <a:pt x="11" y="50"/>
                    <a:pt x="11" y="50"/>
                  </a:cubicBezTo>
                  <a:cubicBezTo>
                    <a:pt x="11" y="51"/>
                    <a:pt x="12" y="52"/>
                    <a:pt x="13" y="52"/>
                  </a:cubicBezTo>
                  <a:cubicBezTo>
                    <a:pt x="14" y="53"/>
                    <a:pt x="15" y="53"/>
                    <a:pt x="16" y="52"/>
                  </a:cubicBezTo>
                  <a:cubicBezTo>
                    <a:pt x="17" y="52"/>
                    <a:pt x="17" y="52"/>
                    <a:pt x="17" y="52"/>
                  </a:cubicBezTo>
                  <a:cubicBezTo>
                    <a:pt x="17" y="52"/>
                    <a:pt x="18" y="52"/>
                    <a:pt x="19" y="51"/>
                  </a:cubicBezTo>
                  <a:cubicBezTo>
                    <a:pt x="19" y="51"/>
                    <a:pt x="19" y="51"/>
                    <a:pt x="19" y="51"/>
                  </a:cubicBezTo>
                  <a:cubicBezTo>
                    <a:pt x="19" y="51"/>
                    <a:pt x="20" y="51"/>
                    <a:pt x="21" y="51"/>
                  </a:cubicBezTo>
                  <a:cubicBezTo>
                    <a:pt x="23" y="50"/>
                    <a:pt x="26" y="49"/>
                    <a:pt x="29" y="49"/>
                  </a:cubicBezTo>
                  <a:cubicBezTo>
                    <a:pt x="31" y="49"/>
                    <a:pt x="34" y="49"/>
                    <a:pt x="38" y="49"/>
                  </a:cubicBezTo>
                  <a:cubicBezTo>
                    <a:pt x="38" y="40"/>
                    <a:pt x="38" y="40"/>
                    <a:pt x="38" y="40"/>
                  </a:cubicBezTo>
                  <a:close/>
                  <a:moveTo>
                    <a:pt x="38" y="60"/>
                  </a:moveTo>
                  <a:cubicBezTo>
                    <a:pt x="33" y="60"/>
                    <a:pt x="28" y="60"/>
                    <a:pt x="24" y="61"/>
                  </a:cubicBezTo>
                  <a:cubicBezTo>
                    <a:pt x="20" y="61"/>
                    <a:pt x="16" y="63"/>
                    <a:pt x="13" y="64"/>
                  </a:cubicBezTo>
                  <a:cubicBezTo>
                    <a:pt x="12" y="65"/>
                    <a:pt x="11" y="66"/>
                    <a:pt x="10" y="67"/>
                  </a:cubicBezTo>
                  <a:cubicBezTo>
                    <a:pt x="10" y="68"/>
                    <a:pt x="10" y="69"/>
                    <a:pt x="11" y="70"/>
                  </a:cubicBezTo>
                  <a:cubicBezTo>
                    <a:pt x="11" y="70"/>
                    <a:pt x="11" y="70"/>
                    <a:pt x="11" y="70"/>
                  </a:cubicBezTo>
                  <a:cubicBezTo>
                    <a:pt x="11" y="71"/>
                    <a:pt x="12" y="72"/>
                    <a:pt x="13" y="72"/>
                  </a:cubicBezTo>
                  <a:cubicBezTo>
                    <a:pt x="13" y="72"/>
                    <a:pt x="13" y="72"/>
                    <a:pt x="13" y="72"/>
                  </a:cubicBezTo>
                  <a:cubicBezTo>
                    <a:pt x="14" y="73"/>
                    <a:pt x="16" y="73"/>
                    <a:pt x="17" y="72"/>
                  </a:cubicBezTo>
                  <a:cubicBezTo>
                    <a:pt x="17" y="72"/>
                    <a:pt x="17" y="72"/>
                    <a:pt x="17" y="72"/>
                  </a:cubicBezTo>
                  <a:cubicBezTo>
                    <a:pt x="17" y="72"/>
                    <a:pt x="18" y="72"/>
                    <a:pt x="19" y="71"/>
                  </a:cubicBezTo>
                  <a:cubicBezTo>
                    <a:pt x="19" y="71"/>
                    <a:pt x="20" y="71"/>
                    <a:pt x="21" y="70"/>
                  </a:cubicBezTo>
                  <a:cubicBezTo>
                    <a:pt x="23" y="70"/>
                    <a:pt x="26" y="69"/>
                    <a:pt x="29" y="69"/>
                  </a:cubicBezTo>
                  <a:cubicBezTo>
                    <a:pt x="31" y="69"/>
                    <a:pt x="34" y="68"/>
                    <a:pt x="38" y="68"/>
                  </a:cubicBezTo>
                  <a:lnTo>
                    <a:pt x="38" y="6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0" name="Freeform 73"/>
            <p:cNvSpPr>
              <a:spLocks noEditPoints="1"/>
            </p:cNvSpPr>
            <p:nvPr/>
          </p:nvSpPr>
          <p:spPr bwMode="auto">
            <a:xfrm>
              <a:off x="1123984" y="1481499"/>
              <a:ext cx="168244" cy="168282"/>
            </a:xfrm>
            <a:custGeom>
              <a:gdLst>
                <a:gd fmla="*/ 45 w 91" name="T0"/>
                <a:gd fmla="*/ 0 h 91" name="T1"/>
                <a:gd fmla="*/ 77 w 91" name="T2"/>
                <a:gd fmla="*/ 14 h 91" name="T3"/>
                <a:gd fmla="*/ 91 w 91" name="T4"/>
                <a:gd fmla="*/ 46 h 91" name="T5"/>
                <a:gd fmla="*/ 77 w 91" name="T6"/>
                <a:gd fmla="*/ 78 h 91" name="T7"/>
                <a:gd fmla="*/ 45 w 91" name="T8"/>
                <a:gd fmla="*/ 91 h 91" name="T9"/>
                <a:gd fmla="*/ 45 w 91" name="T10"/>
                <a:gd fmla="*/ 87 h 91" name="T11"/>
                <a:gd fmla="*/ 74 w 91" name="T12"/>
                <a:gd fmla="*/ 75 h 91" name="T13"/>
                <a:gd fmla="*/ 86 w 91" name="T14"/>
                <a:gd fmla="*/ 46 h 91" name="T15"/>
                <a:gd fmla="*/ 74 w 91" name="T16"/>
                <a:gd fmla="*/ 17 h 91" name="T17"/>
                <a:gd fmla="*/ 45 w 91" name="T18"/>
                <a:gd fmla="*/ 5 h 91" name="T19"/>
                <a:gd fmla="*/ 45 w 91" name="T20"/>
                <a:gd fmla="*/ 0 h 91" name="T21"/>
                <a:gd fmla="*/ 44 w 91" name="T22"/>
                <a:gd fmla="*/ 91 h 91" name="T23"/>
                <a:gd fmla="*/ 43 w 91" name="T24"/>
                <a:gd fmla="*/ 91 h 91" name="T25"/>
                <a:gd fmla="*/ 43 w 91" name="T26"/>
                <a:gd fmla="*/ 91 h 91" name="T27"/>
                <a:gd fmla="*/ 41 w 91" name="T28"/>
                <a:gd fmla="*/ 89 h 91" name="T29"/>
                <a:gd fmla="*/ 34 w 91" name="T30"/>
                <a:gd fmla="*/ 74 h 91" name="T31"/>
                <a:gd fmla="*/ 24 w 91" name="T32"/>
                <a:gd fmla="*/ 61 h 91" name="T33"/>
                <a:gd fmla="*/ 13 w 91" name="T34"/>
                <a:gd fmla="*/ 53 h 91" name="T35"/>
                <a:gd fmla="*/ 1 w 91" name="T36"/>
                <a:gd fmla="*/ 47 h 91" name="T37"/>
                <a:gd fmla="*/ 1 w 91" name="T38"/>
                <a:gd fmla="*/ 47 h 91" name="T39"/>
                <a:gd fmla="*/ 0 w 91" name="T40"/>
                <a:gd fmla="*/ 45 h 91" name="T41"/>
                <a:gd fmla="*/ 13 w 91" name="T42"/>
                <a:gd fmla="*/ 13 h 91" name="T43"/>
                <a:gd fmla="*/ 45 w 91" name="T44"/>
                <a:gd fmla="*/ 0 h 91" name="T45"/>
                <a:gd fmla="*/ 45 w 91" name="T46"/>
                <a:gd fmla="*/ 0 h 91" name="T47"/>
                <a:gd fmla="*/ 45 w 91" name="T48"/>
                <a:gd fmla="*/ 5 h 91" name="T49"/>
                <a:gd fmla="*/ 45 w 91" name="T50"/>
                <a:gd fmla="*/ 5 h 91" name="T51"/>
                <a:gd fmla="*/ 17 w 91" name="T52"/>
                <a:gd fmla="*/ 17 h 91" name="T53"/>
                <a:gd fmla="*/ 5 w 91" name="T54"/>
                <a:gd fmla="*/ 43 h 91" name="T55"/>
                <a:gd fmla="*/ 16 w 91" name="T56"/>
                <a:gd fmla="*/ 49 h 91" name="T57"/>
                <a:gd fmla="*/ 28 w 91" name="T58"/>
                <a:gd fmla="*/ 58 h 91" name="T59"/>
                <a:gd fmla="*/ 38 w 91" name="T60"/>
                <a:gd fmla="*/ 72 h 91" name="T61"/>
                <a:gd fmla="*/ 45 w 91" name="T62"/>
                <a:gd fmla="*/ 87 h 91" name="T63"/>
                <a:gd fmla="*/ 45 w 91" name="T64"/>
                <a:gd fmla="*/ 87 h 91" name="T65"/>
                <a:gd fmla="*/ 45 w 91" name="T66"/>
                <a:gd fmla="*/ 87 h 91" name="T67"/>
                <a:gd fmla="*/ 45 w 91" name="T68"/>
                <a:gd fmla="*/ 91 h 91" name="T69"/>
                <a:gd fmla="*/ 45 w 91" name="T70"/>
                <a:gd fmla="*/ 91 h 91" name="T71"/>
                <a:gd fmla="*/ 44 w 91" name="T72"/>
                <a:gd fmla="*/ 91 h 91"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91" w="91">
                  <a:moveTo>
                    <a:pt x="45" y="0"/>
                  </a:moveTo>
                  <a:cubicBezTo>
                    <a:pt x="58" y="0"/>
                    <a:pt x="69" y="5"/>
                    <a:pt x="77" y="14"/>
                  </a:cubicBezTo>
                  <a:cubicBezTo>
                    <a:pt x="86" y="22"/>
                    <a:pt x="91" y="33"/>
                    <a:pt x="91" y="46"/>
                  </a:cubicBezTo>
                  <a:cubicBezTo>
                    <a:pt x="91" y="58"/>
                    <a:pt x="86" y="70"/>
                    <a:pt x="77" y="78"/>
                  </a:cubicBezTo>
                  <a:cubicBezTo>
                    <a:pt x="69" y="86"/>
                    <a:pt x="58" y="91"/>
                    <a:pt x="45" y="91"/>
                  </a:cubicBezTo>
                  <a:cubicBezTo>
                    <a:pt x="45" y="87"/>
                    <a:pt x="45" y="87"/>
                    <a:pt x="45" y="87"/>
                  </a:cubicBezTo>
                  <a:cubicBezTo>
                    <a:pt x="56" y="86"/>
                    <a:pt x="67" y="82"/>
                    <a:pt x="74" y="75"/>
                  </a:cubicBezTo>
                  <a:cubicBezTo>
                    <a:pt x="81" y="67"/>
                    <a:pt x="86" y="57"/>
                    <a:pt x="86" y="46"/>
                  </a:cubicBezTo>
                  <a:cubicBezTo>
                    <a:pt x="86" y="35"/>
                    <a:pt x="81" y="24"/>
                    <a:pt x="74" y="17"/>
                  </a:cubicBezTo>
                  <a:cubicBezTo>
                    <a:pt x="67" y="10"/>
                    <a:pt x="56" y="5"/>
                    <a:pt x="45" y="5"/>
                  </a:cubicBezTo>
                  <a:lnTo>
                    <a:pt x="45" y="0"/>
                  </a:lnTo>
                  <a:close/>
                  <a:moveTo>
                    <a:pt x="44" y="91"/>
                  </a:moveTo>
                  <a:cubicBezTo>
                    <a:pt x="43" y="91"/>
                    <a:pt x="43" y="91"/>
                    <a:pt x="43" y="91"/>
                  </a:cubicBezTo>
                  <a:cubicBezTo>
                    <a:pt x="43" y="91"/>
                    <a:pt x="43" y="91"/>
                    <a:pt x="43" y="91"/>
                  </a:cubicBezTo>
                  <a:cubicBezTo>
                    <a:pt x="42" y="91"/>
                    <a:pt x="41" y="90"/>
                    <a:pt x="41" y="89"/>
                  </a:cubicBezTo>
                  <a:cubicBezTo>
                    <a:pt x="39" y="84"/>
                    <a:pt x="37" y="79"/>
                    <a:pt x="34" y="74"/>
                  </a:cubicBezTo>
                  <a:cubicBezTo>
                    <a:pt x="32" y="69"/>
                    <a:pt x="28" y="65"/>
                    <a:pt x="24" y="61"/>
                  </a:cubicBezTo>
                  <a:cubicBezTo>
                    <a:pt x="21" y="58"/>
                    <a:pt x="17" y="55"/>
                    <a:pt x="13" y="53"/>
                  </a:cubicBezTo>
                  <a:cubicBezTo>
                    <a:pt x="10" y="50"/>
                    <a:pt x="6" y="48"/>
                    <a:pt x="1" y="47"/>
                  </a:cubicBezTo>
                  <a:cubicBezTo>
                    <a:pt x="1" y="47"/>
                    <a:pt x="1" y="47"/>
                    <a:pt x="1" y="47"/>
                  </a:cubicBezTo>
                  <a:cubicBezTo>
                    <a:pt x="0" y="47"/>
                    <a:pt x="0" y="46"/>
                    <a:pt x="0" y="45"/>
                  </a:cubicBezTo>
                  <a:cubicBezTo>
                    <a:pt x="0" y="32"/>
                    <a:pt x="5" y="21"/>
                    <a:pt x="13" y="13"/>
                  </a:cubicBezTo>
                  <a:cubicBezTo>
                    <a:pt x="22" y="5"/>
                    <a:pt x="33" y="0"/>
                    <a:pt x="45" y="0"/>
                  </a:cubicBezTo>
                  <a:cubicBezTo>
                    <a:pt x="45" y="0"/>
                    <a:pt x="45" y="0"/>
                    <a:pt x="45" y="0"/>
                  </a:cubicBezTo>
                  <a:cubicBezTo>
                    <a:pt x="45" y="5"/>
                    <a:pt x="45" y="5"/>
                    <a:pt x="45" y="5"/>
                  </a:cubicBezTo>
                  <a:cubicBezTo>
                    <a:pt x="45" y="5"/>
                    <a:pt x="45" y="5"/>
                    <a:pt x="45" y="5"/>
                  </a:cubicBezTo>
                  <a:cubicBezTo>
                    <a:pt x="34" y="5"/>
                    <a:pt x="24" y="9"/>
                    <a:pt x="17" y="17"/>
                  </a:cubicBezTo>
                  <a:cubicBezTo>
                    <a:pt x="10" y="23"/>
                    <a:pt x="5" y="33"/>
                    <a:pt x="5" y="43"/>
                  </a:cubicBezTo>
                  <a:cubicBezTo>
                    <a:pt x="8" y="45"/>
                    <a:pt x="12" y="46"/>
                    <a:pt x="16" y="49"/>
                  </a:cubicBezTo>
                  <a:cubicBezTo>
                    <a:pt x="20" y="51"/>
                    <a:pt x="24" y="54"/>
                    <a:pt x="28" y="58"/>
                  </a:cubicBezTo>
                  <a:cubicBezTo>
                    <a:pt x="32" y="62"/>
                    <a:pt x="36" y="67"/>
                    <a:pt x="38" y="72"/>
                  </a:cubicBezTo>
                  <a:cubicBezTo>
                    <a:pt x="41" y="76"/>
                    <a:pt x="43" y="81"/>
                    <a:pt x="45" y="87"/>
                  </a:cubicBezTo>
                  <a:cubicBezTo>
                    <a:pt x="45" y="87"/>
                    <a:pt x="45" y="87"/>
                    <a:pt x="45" y="87"/>
                  </a:cubicBezTo>
                  <a:cubicBezTo>
                    <a:pt x="45" y="87"/>
                    <a:pt x="45" y="87"/>
                    <a:pt x="45" y="87"/>
                  </a:cubicBezTo>
                  <a:cubicBezTo>
                    <a:pt x="45" y="91"/>
                    <a:pt x="45" y="91"/>
                    <a:pt x="45" y="91"/>
                  </a:cubicBezTo>
                  <a:cubicBezTo>
                    <a:pt x="45" y="91"/>
                    <a:pt x="45" y="91"/>
                    <a:pt x="45" y="91"/>
                  </a:cubicBezTo>
                  <a:lnTo>
                    <a:pt x="44" y="91"/>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1" name="Freeform 86"/>
            <p:cNvSpPr>
              <a:spLocks noEditPoints="1"/>
            </p:cNvSpPr>
            <p:nvPr/>
          </p:nvSpPr>
          <p:spPr bwMode="auto">
            <a:xfrm>
              <a:off x="635126" y="935375"/>
              <a:ext cx="87297" cy="358791"/>
            </a:xfrm>
            <a:custGeom>
              <a:gdLst>
                <a:gd fmla="*/ 23 w 47" name="T0"/>
                <a:gd fmla="*/ 106 h 195" name="T1"/>
                <a:gd fmla="*/ 27 w 47" name="T2"/>
                <a:gd fmla="*/ 107 h 195" name="T3"/>
                <a:gd fmla="*/ 29 w 47" name="T4"/>
                <a:gd fmla="*/ 109 h 195" name="T5"/>
                <a:gd fmla="*/ 29 w 47" name="T6"/>
                <a:gd fmla="*/ 109 h 195" name="T7"/>
                <a:gd fmla="*/ 29 w 47" name="T8"/>
                <a:gd fmla="*/ 190 h 195" name="T9"/>
                <a:gd fmla="*/ 42 w 47" name="T10"/>
                <a:gd fmla="*/ 190 h 195" name="T11"/>
                <a:gd fmla="*/ 42 w 47" name="T12"/>
                <a:gd fmla="*/ 5 h 195" name="T13"/>
                <a:gd fmla="*/ 27 w 47" name="T14"/>
                <a:gd fmla="*/ 5 h 195" name="T15"/>
                <a:gd fmla="*/ 27 w 47" name="T16"/>
                <a:gd fmla="*/ 5 h 195" name="T17"/>
                <a:gd fmla="*/ 23 w 47" name="T18"/>
                <a:gd fmla="*/ 6 h 195" name="T19"/>
                <a:gd fmla="*/ 23 w 47" name="T20"/>
                <a:gd fmla="*/ 1 h 195" name="T21"/>
                <a:gd fmla="*/ 26 w 47" name="T22"/>
                <a:gd fmla="*/ 0 h 195" name="T23"/>
                <a:gd fmla="*/ 27 w 47" name="T24"/>
                <a:gd fmla="*/ 0 h 195" name="T25"/>
                <a:gd fmla="*/ 45 w 47" name="T26"/>
                <a:gd fmla="*/ 0 h 195" name="T27"/>
                <a:gd fmla="*/ 47 w 47" name="T28"/>
                <a:gd fmla="*/ 3 h 195" name="T29"/>
                <a:gd fmla="*/ 47 w 47" name="T30"/>
                <a:gd fmla="*/ 193 h 195" name="T31"/>
                <a:gd fmla="*/ 45 w 47" name="T32"/>
                <a:gd fmla="*/ 195 h 195" name="T33"/>
                <a:gd fmla="*/ 27 w 47" name="T34"/>
                <a:gd fmla="*/ 195 h 195" name="T35"/>
                <a:gd fmla="*/ 24 w 47" name="T36"/>
                <a:gd fmla="*/ 193 h 195" name="T37"/>
                <a:gd fmla="*/ 24 w 47" name="T38"/>
                <a:gd fmla="*/ 111 h 195" name="T39"/>
                <a:gd fmla="*/ 23 w 47" name="T40"/>
                <a:gd fmla="*/ 111 h 195" name="T41"/>
                <a:gd fmla="*/ 23 w 47" name="T42"/>
                <a:gd fmla="*/ 106 h 195" name="T43"/>
                <a:gd fmla="*/ 4 w 47" name="T44"/>
                <a:gd fmla="*/ 56 h 195" name="T45"/>
                <a:gd fmla="*/ 11 w 47" name="T46"/>
                <a:gd fmla="*/ 92 h 195" name="T47"/>
                <a:gd fmla="*/ 23 w 47" name="T48"/>
                <a:gd fmla="*/ 106 h 195" name="T49"/>
                <a:gd fmla="*/ 23 w 47" name="T50"/>
                <a:gd fmla="*/ 111 h 195" name="T51"/>
                <a:gd fmla="*/ 6 w 47" name="T52"/>
                <a:gd fmla="*/ 94 h 195" name="T53"/>
                <a:gd fmla="*/ 0 w 47" name="T54"/>
                <a:gd fmla="*/ 56 h 195" name="T55"/>
                <a:gd fmla="*/ 23 w 47" name="T56"/>
                <a:gd fmla="*/ 1 h 195" name="T57"/>
                <a:gd fmla="*/ 23 w 47" name="T58"/>
                <a:gd fmla="*/ 6 h 195" name="T59"/>
                <a:gd fmla="*/ 4 w 47" name="T60"/>
                <a:gd fmla="*/ 56 h 195"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95" w="47">
                  <a:moveTo>
                    <a:pt x="23" y="106"/>
                  </a:moveTo>
                  <a:cubicBezTo>
                    <a:pt x="25" y="106"/>
                    <a:pt x="26" y="107"/>
                    <a:pt x="27" y="107"/>
                  </a:cubicBezTo>
                  <a:cubicBezTo>
                    <a:pt x="28" y="107"/>
                    <a:pt x="29" y="108"/>
                    <a:pt x="29" y="109"/>
                  </a:cubicBezTo>
                  <a:cubicBezTo>
                    <a:pt x="29" y="109"/>
                    <a:pt x="29" y="109"/>
                    <a:pt x="29" y="109"/>
                  </a:cubicBezTo>
                  <a:cubicBezTo>
                    <a:pt x="29" y="190"/>
                    <a:pt x="29" y="190"/>
                    <a:pt x="29" y="190"/>
                  </a:cubicBezTo>
                  <a:cubicBezTo>
                    <a:pt x="42" y="190"/>
                    <a:pt x="42" y="190"/>
                    <a:pt x="42" y="190"/>
                  </a:cubicBezTo>
                  <a:cubicBezTo>
                    <a:pt x="42" y="5"/>
                    <a:pt x="42" y="5"/>
                    <a:pt x="42" y="5"/>
                  </a:cubicBezTo>
                  <a:cubicBezTo>
                    <a:pt x="27" y="5"/>
                    <a:pt x="27" y="5"/>
                    <a:pt x="27" y="5"/>
                  </a:cubicBezTo>
                  <a:cubicBezTo>
                    <a:pt x="27" y="5"/>
                    <a:pt x="27" y="5"/>
                    <a:pt x="27" y="5"/>
                  </a:cubicBezTo>
                  <a:cubicBezTo>
                    <a:pt x="26" y="5"/>
                    <a:pt x="25" y="5"/>
                    <a:pt x="23" y="6"/>
                  </a:cubicBezTo>
                  <a:cubicBezTo>
                    <a:pt x="23" y="1"/>
                    <a:pt x="23" y="1"/>
                    <a:pt x="23" y="1"/>
                  </a:cubicBezTo>
                  <a:cubicBezTo>
                    <a:pt x="25" y="0"/>
                    <a:pt x="26" y="0"/>
                    <a:pt x="26" y="0"/>
                  </a:cubicBezTo>
                  <a:cubicBezTo>
                    <a:pt x="26" y="0"/>
                    <a:pt x="27" y="0"/>
                    <a:pt x="27" y="0"/>
                  </a:cubicBezTo>
                  <a:cubicBezTo>
                    <a:pt x="45" y="0"/>
                    <a:pt x="45" y="0"/>
                    <a:pt x="45" y="0"/>
                  </a:cubicBezTo>
                  <a:cubicBezTo>
                    <a:pt x="46" y="0"/>
                    <a:pt x="47" y="1"/>
                    <a:pt x="47" y="3"/>
                  </a:cubicBezTo>
                  <a:cubicBezTo>
                    <a:pt x="47" y="193"/>
                    <a:pt x="47" y="193"/>
                    <a:pt x="47" y="193"/>
                  </a:cubicBezTo>
                  <a:cubicBezTo>
                    <a:pt x="47" y="194"/>
                    <a:pt x="46" y="195"/>
                    <a:pt x="45" y="195"/>
                  </a:cubicBezTo>
                  <a:cubicBezTo>
                    <a:pt x="27" y="195"/>
                    <a:pt x="27" y="195"/>
                    <a:pt x="27" y="195"/>
                  </a:cubicBezTo>
                  <a:cubicBezTo>
                    <a:pt x="25" y="195"/>
                    <a:pt x="24" y="194"/>
                    <a:pt x="24" y="193"/>
                  </a:cubicBezTo>
                  <a:cubicBezTo>
                    <a:pt x="24" y="111"/>
                    <a:pt x="24" y="111"/>
                    <a:pt x="24" y="111"/>
                  </a:cubicBezTo>
                  <a:cubicBezTo>
                    <a:pt x="24" y="111"/>
                    <a:pt x="24" y="111"/>
                    <a:pt x="23" y="111"/>
                  </a:cubicBezTo>
                  <a:lnTo>
                    <a:pt x="23" y="106"/>
                  </a:lnTo>
                  <a:close/>
                  <a:moveTo>
                    <a:pt x="4" y="56"/>
                  </a:moveTo>
                  <a:cubicBezTo>
                    <a:pt x="4" y="73"/>
                    <a:pt x="7" y="84"/>
                    <a:pt x="11" y="92"/>
                  </a:cubicBezTo>
                  <a:cubicBezTo>
                    <a:pt x="15" y="101"/>
                    <a:pt x="20" y="104"/>
                    <a:pt x="23" y="106"/>
                  </a:cubicBezTo>
                  <a:cubicBezTo>
                    <a:pt x="23" y="111"/>
                    <a:pt x="23" y="111"/>
                    <a:pt x="23" y="111"/>
                  </a:cubicBezTo>
                  <a:cubicBezTo>
                    <a:pt x="19" y="109"/>
                    <a:pt x="11" y="105"/>
                    <a:pt x="6" y="94"/>
                  </a:cubicBezTo>
                  <a:cubicBezTo>
                    <a:pt x="2" y="86"/>
                    <a:pt x="0" y="74"/>
                    <a:pt x="0" y="56"/>
                  </a:cubicBezTo>
                  <a:cubicBezTo>
                    <a:pt x="0" y="12"/>
                    <a:pt x="16" y="3"/>
                    <a:pt x="23" y="1"/>
                  </a:cubicBezTo>
                  <a:cubicBezTo>
                    <a:pt x="23" y="6"/>
                    <a:pt x="23" y="6"/>
                    <a:pt x="23" y="6"/>
                  </a:cubicBezTo>
                  <a:cubicBezTo>
                    <a:pt x="17" y="8"/>
                    <a:pt x="4" y="17"/>
                    <a:pt x="4" y="56"/>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2" name="Freeform 94"/>
            <p:cNvSpPr>
              <a:spLocks noEditPoints="1"/>
            </p:cNvSpPr>
            <p:nvPr/>
          </p:nvSpPr>
          <p:spPr bwMode="auto">
            <a:xfrm>
              <a:off x="1384286" y="1835527"/>
              <a:ext cx="271412" cy="196859"/>
            </a:xfrm>
            <a:custGeom>
              <a:gdLst>
                <a:gd fmla="*/ 73 w 147" name="T0"/>
                <a:gd fmla="*/ 102 h 107" name="T1"/>
                <a:gd fmla="*/ 142 w 147" name="T2"/>
                <a:gd fmla="*/ 102 h 107" name="T3"/>
                <a:gd fmla="*/ 142 w 147" name="T4"/>
                <a:gd fmla="*/ 5 h 107" name="T5"/>
                <a:gd fmla="*/ 73 w 147" name="T6"/>
                <a:gd fmla="*/ 5 h 107" name="T7"/>
                <a:gd fmla="*/ 73 w 147" name="T8"/>
                <a:gd fmla="*/ 0 h 107" name="T9"/>
                <a:gd fmla="*/ 144 w 147" name="T10"/>
                <a:gd fmla="*/ 0 h 107" name="T11"/>
                <a:gd fmla="*/ 147 w 147" name="T12"/>
                <a:gd fmla="*/ 3 h 107" name="T13"/>
                <a:gd fmla="*/ 147 w 147" name="T14"/>
                <a:gd fmla="*/ 104 h 107" name="T15"/>
                <a:gd fmla="*/ 144 w 147" name="T16"/>
                <a:gd fmla="*/ 107 h 107" name="T17"/>
                <a:gd fmla="*/ 73 w 147" name="T18"/>
                <a:gd fmla="*/ 107 h 107" name="T19"/>
                <a:gd fmla="*/ 73 w 147" name="T20"/>
                <a:gd fmla="*/ 102 h 107" name="T21"/>
                <a:gd fmla="*/ 73 w 147" name="T22"/>
                <a:gd fmla="*/ 96 h 107" name="T23"/>
                <a:gd fmla="*/ 103 w 147" name="T24"/>
                <a:gd fmla="*/ 83 h 107" name="T25"/>
                <a:gd fmla="*/ 115 w 147" name="T26"/>
                <a:gd fmla="*/ 53 h 107" name="T27"/>
                <a:gd fmla="*/ 103 w 147" name="T28"/>
                <a:gd fmla="*/ 24 h 107" name="T29"/>
                <a:gd fmla="*/ 73 w 147" name="T30"/>
                <a:gd fmla="*/ 11 h 107" name="T31"/>
                <a:gd fmla="*/ 73 w 147" name="T32"/>
                <a:gd fmla="*/ 16 h 107" name="T33"/>
                <a:gd fmla="*/ 100 w 147" name="T34"/>
                <a:gd fmla="*/ 27 h 107" name="T35"/>
                <a:gd fmla="*/ 111 w 147" name="T36"/>
                <a:gd fmla="*/ 53 h 107" name="T37"/>
                <a:gd fmla="*/ 100 w 147" name="T38"/>
                <a:gd fmla="*/ 80 h 107" name="T39"/>
                <a:gd fmla="*/ 73 w 147" name="T40"/>
                <a:gd fmla="*/ 91 h 107" name="T41"/>
                <a:gd fmla="*/ 73 w 147" name="T42"/>
                <a:gd fmla="*/ 96 h 107" name="T43"/>
                <a:gd fmla="*/ 4 w 147" name="T44"/>
                <a:gd fmla="*/ 102 h 107" name="T45"/>
                <a:gd fmla="*/ 73 w 147" name="T46"/>
                <a:gd fmla="*/ 102 h 107" name="T47"/>
                <a:gd fmla="*/ 73 w 147" name="T48"/>
                <a:gd fmla="*/ 107 h 107" name="T49"/>
                <a:gd fmla="*/ 2 w 147" name="T50"/>
                <a:gd fmla="*/ 107 h 107" name="T51"/>
                <a:gd fmla="*/ 0 w 147" name="T52"/>
                <a:gd fmla="*/ 104 h 107" name="T53"/>
                <a:gd fmla="*/ 0 w 147" name="T54"/>
                <a:gd fmla="*/ 3 h 107" name="T55"/>
                <a:gd fmla="*/ 2 w 147" name="T56"/>
                <a:gd fmla="*/ 0 h 107" name="T57"/>
                <a:gd fmla="*/ 73 w 147" name="T58"/>
                <a:gd fmla="*/ 0 h 107" name="T59"/>
                <a:gd fmla="*/ 73 w 147" name="T60"/>
                <a:gd fmla="*/ 5 h 107" name="T61"/>
                <a:gd fmla="*/ 4 w 147" name="T62"/>
                <a:gd fmla="*/ 5 h 107" name="T63"/>
                <a:gd fmla="*/ 4 w 147" name="T64"/>
                <a:gd fmla="*/ 102 h 107" name="T65"/>
                <a:gd fmla="*/ 73 w 147" name="T66"/>
                <a:gd fmla="*/ 11 h 107" name="T67"/>
                <a:gd fmla="*/ 73 w 147" name="T68"/>
                <a:gd fmla="*/ 11 h 107" name="T69"/>
                <a:gd fmla="*/ 43 w 147" name="T70"/>
                <a:gd fmla="*/ 24 h 107" name="T71"/>
                <a:gd fmla="*/ 31 w 147" name="T72"/>
                <a:gd fmla="*/ 53 h 107" name="T73"/>
                <a:gd fmla="*/ 43 w 147" name="T74"/>
                <a:gd fmla="*/ 83 h 107" name="T75"/>
                <a:gd fmla="*/ 73 w 147" name="T76"/>
                <a:gd fmla="*/ 96 h 107" name="T77"/>
                <a:gd fmla="*/ 73 w 147" name="T78"/>
                <a:gd fmla="*/ 96 h 107" name="T79"/>
                <a:gd fmla="*/ 73 w 147" name="T80"/>
                <a:gd fmla="*/ 91 h 107" name="T81"/>
                <a:gd fmla="*/ 73 w 147" name="T82"/>
                <a:gd fmla="*/ 91 h 107" name="T83"/>
                <a:gd fmla="*/ 47 w 147" name="T84"/>
                <a:gd fmla="*/ 80 h 107" name="T85"/>
                <a:gd fmla="*/ 36 w 147" name="T86"/>
                <a:gd fmla="*/ 53 h 107" name="T87"/>
                <a:gd fmla="*/ 47 w 147" name="T88"/>
                <a:gd fmla="*/ 27 h 107" name="T89"/>
                <a:gd fmla="*/ 73 w 147" name="T90"/>
                <a:gd fmla="*/ 16 h 107" name="T91"/>
                <a:gd fmla="*/ 73 w 147" name="T92"/>
                <a:gd fmla="*/ 16 h 107" name="T93"/>
                <a:gd fmla="*/ 73 w 147" name="T94"/>
                <a:gd fmla="*/ 11 h 10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7" w="147">
                  <a:moveTo>
                    <a:pt x="73" y="102"/>
                  </a:moveTo>
                  <a:cubicBezTo>
                    <a:pt x="142" y="102"/>
                    <a:pt x="142" y="102"/>
                    <a:pt x="142" y="102"/>
                  </a:cubicBezTo>
                  <a:cubicBezTo>
                    <a:pt x="142" y="5"/>
                    <a:pt x="142" y="5"/>
                    <a:pt x="142" y="5"/>
                  </a:cubicBezTo>
                  <a:cubicBezTo>
                    <a:pt x="73" y="5"/>
                    <a:pt x="73" y="5"/>
                    <a:pt x="73" y="5"/>
                  </a:cubicBezTo>
                  <a:cubicBezTo>
                    <a:pt x="73" y="0"/>
                    <a:pt x="73" y="0"/>
                    <a:pt x="73" y="0"/>
                  </a:cubicBezTo>
                  <a:cubicBezTo>
                    <a:pt x="144" y="0"/>
                    <a:pt x="144" y="0"/>
                    <a:pt x="144" y="0"/>
                  </a:cubicBezTo>
                  <a:cubicBezTo>
                    <a:pt x="146" y="0"/>
                    <a:pt x="147" y="1"/>
                    <a:pt x="147" y="3"/>
                  </a:cubicBezTo>
                  <a:cubicBezTo>
                    <a:pt x="147" y="104"/>
                    <a:pt x="147" y="104"/>
                    <a:pt x="147" y="104"/>
                  </a:cubicBezTo>
                  <a:cubicBezTo>
                    <a:pt x="147" y="106"/>
                    <a:pt x="146" y="107"/>
                    <a:pt x="144" y="107"/>
                  </a:cubicBezTo>
                  <a:cubicBezTo>
                    <a:pt x="73" y="107"/>
                    <a:pt x="73" y="107"/>
                    <a:pt x="73" y="107"/>
                  </a:cubicBezTo>
                  <a:cubicBezTo>
                    <a:pt x="73" y="102"/>
                    <a:pt x="73" y="102"/>
                    <a:pt x="73" y="102"/>
                  </a:cubicBezTo>
                  <a:close/>
                  <a:moveTo>
                    <a:pt x="73" y="96"/>
                  </a:moveTo>
                  <a:cubicBezTo>
                    <a:pt x="85" y="96"/>
                    <a:pt x="95" y="91"/>
                    <a:pt x="103" y="83"/>
                  </a:cubicBezTo>
                  <a:cubicBezTo>
                    <a:pt x="111" y="76"/>
                    <a:pt x="115" y="65"/>
                    <a:pt x="115" y="53"/>
                  </a:cubicBezTo>
                  <a:cubicBezTo>
                    <a:pt x="115" y="42"/>
                    <a:pt x="111" y="31"/>
                    <a:pt x="103" y="24"/>
                  </a:cubicBezTo>
                  <a:cubicBezTo>
                    <a:pt x="95" y="16"/>
                    <a:pt x="85" y="11"/>
                    <a:pt x="73" y="11"/>
                  </a:cubicBezTo>
                  <a:cubicBezTo>
                    <a:pt x="73" y="16"/>
                    <a:pt x="73" y="16"/>
                    <a:pt x="73" y="16"/>
                  </a:cubicBezTo>
                  <a:cubicBezTo>
                    <a:pt x="83" y="16"/>
                    <a:pt x="93" y="20"/>
                    <a:pt x="100" y="27"/>
                  </a:cubicBezTo>
                  <a:cubicBezTo>
                    <a:pt x="106" y="34"/>
                    <a:pt x="111" y="43"/>
                    <a:pt x="111" y="53"/>
                  </a:cubicBezTo>
                  <a:cubicBezTo>
                    <a:pt x="111" y="64"/>
                    <a:pt x="106" y="73"/>
                    <a:pt x="100" y="80"/>
                  </a:cubicBezTo>
                  <a:cubicBezTo>
                    <a:pt x="93" y="87"/>
                    <a:pt x="83" y="91"/>
                    <a:pt x="73" y="91"/>
                  </a:cubicBezTo>
                  <a:lnTo>
                    <a:pt x="73" y="96"/>
                  </a:lnTo>
                  <a:close/>
                  <a:moveTo>
                    <a:pt x="4" y="102"/>
                  </a:moveTo>
                  <a:cubicBezTo>
                    <a:pt x="73" y="102"/>
                    <a:pt x="73" y="102"/>
                    <a:pt x="73" y="102"/>
                  </a:cubicBezTo>
                  <a:cubicBezTo>
                    <a:pt x="73" y="107"/>
                    <a:pt x="73" y="107"/>
                    <a:pt x="73" y="107"/>
                  </a:cubicBezTo>
                  <a:cubicBezTo>
                    <a:pt x="2" y="107"/>
                    <a:pt x="2" y="107"/>
                    <a:pt x="2" y="107"/>
                  </a:cubicBezTo>
                  <a:cubicBezTo>
                    <a:pt x="1" y="107"/>
                    <a:pt x="0" y="106"/>
                    <a:pt x="0" y="104"/>
                  </a:cubicBezTo>
                  <a:cubicBezTo>
                    <a:pt x="0" y="3"/>
                    <a:pt x="0" y="3"/>
                    <a:pt x="0" y="3"/>
                  </a:cubicBezTo>
                  <a:cubicBezTo>
                    <a:pt x="0" y="1"/>
                    <a:pt x="1" y="0"/>
                    <a:pt x="2" y="0"/>
                  </a:cubicBezTo>
                  <a:cubicBezTo>
                    <a:pt x="73" y="0"/>
                    <a:pt x="73" y="0"/>
                    <a:pt x="73" y="0"/>
                  </a:cubicBezTo>
                  <a:cubicBezTo>
                    <a:pt x="73" y="5"/>
                    <a:pt x="73" y="5"/>
                    <a:pt x="73" y="5"/>
                  </a:cubicBezTo>
                  <a:cubicBezTo>
                    <a:pt x="4" y="5"/>
                    <a:pt x="4" y="5"/>
                    <a:pt x="4" y="5"/>
                  </a:cubicBezTo>
                  <a:cubicBezTo>
                    <a:pt x="4" y="102"/>
                    <a:pt x="4" y="102"/>
                    <a:pt x="4" y="102"/>
                  </a:cubicBezTo>
                  <a:close/>
                  <a:moveTo>
                    <a:pt x="73" y="11"/>
                  </a:moveTo>
                  <a:cubicBezTo>
                    <a:pt x="73" y="11"/>
                    <a:pt x="73" y="11"/>
                    <a:pt x="73" y="11"/>
                  </a:cubicBezTo>
                  <a:cubicBezTo>
                    <a:pt x="62" y="11"/>
                    <a:pt x="51" y="16"/>
                    <a:pt x="43" y="24"/>
                  </a:cubicBezTo>
                  <a:cubicBezTo>
                    <a:pt x="36" y="31"/>
                    <a:pt x="31" y="42"/>
                    <a:pt x="31" y="53"/>
                  </a:cubicBezTo>
                  <a:cubicBezTo>
                    <a:pt x="31" y="65"/>
                    <a:pt x="36" y="76"/>
                    <a:pt x="43" y="83"/>
                  </a:cubicBezTo>
                  <a:cubicBezTo>
                    <a:pt x="51" y="91"/>
                    <a:pt x="62" y="96"/>
                    <a:pt x="73" y="96"/>
                  </a:cubicBezTo>
                  <a:cubicBezTo>
                    <a:pt x="73" y="96"/>
                    <a:pt x="73" y="96"/>
                    <a:pt x="73" y="96"/>
                  </a:cubicBezTo>
                  <a:cubicBezTo>
                    <a:pt x="73" y="91"/>
                    <a:pt x="73" y="91"/>
                    <a:pt x="73" y="91"/>
                  </a:cubicBezTo>
                  <a:cubicBezTo>
                    <a:pt x="73" y="91"/>
                    <a:pt x="73" y="91"/>
                    <a:pt x="73" y="91"/>
                  </a:cubicBezTo>
                  <a:cubicBezTo>
                    <a:pt x="63" y="91"/>
                    <a:pt x="54" y="87"/>
                    <a:pt x="47" y="80"/>
                  </a:cubicBezTo>
                  <a:cubicBezTo>
                    <a:pt x="40" y="73"/>
                    <a:pt x="36" y="64"/>
                    <a:pt x="36" y="53"/>
                  </a:cubicBezTo>
                  <a:cubicBezTo>
                    <a:pt x="36" y="43"/>
                    <a:pt x="40" y="34"/>
                    <a:pt x="47" y="27"/>
                  </a:cubicBezTo>
                  <a:cubicBezTo>
                    <a:pt x="54" y="20"/>
                    <a:pt x="63" y="16"/>
                    <a:pt x="73" y="16"/>
                  </a:cubicBezTo>
                  <a:cubicBezTo>
                    <a:pt x="73" y="16"/>
                    <a:pt x="73" y="16"/>
                    <a:pt x="73" y="16"/>
                  </a:cubicBezTo>
                  <a:lnTo>
                    <a:pt x="73" y="11"/>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3" name="Freeform 96"/>
            <p:cNvSpPr>
              <a:spLocks noEditPoints="1"/>
            </p:cNvSpPr>
            <p:nvPr/>
          </p:nvSpPr>
          <p:spPr bwMode="auto">
            <a:xfrm>
              <a:off x="2647700" y="73324"/>
              <a:ext cx="290459" cy="180983"/>
            </a:xfrm>
            <a:custGeom>
              <a:gdLst>
                <a:gd fmla="*/ 152 w 157" name="T0"/>
                <a:gd fmla="*/ 79 h 98" name="T1"/>
                <a:gd fmla="*/ 148 w 157" name="T2"/>
                <a:gd fmla="*/ 69 h 98" name="T3"/>
                <a:gd fmla="*/ 139 w 157" name="T4"/>
                <a:gd fmla="*/ 65 h 98" name="T5"/>
                <a:gd fmla="*/ 136 w 157" name="T6"/>
                <a:gd fmla="*/ 63 h 98" name="T7"/>
                <a:gd fmla="*/ 136 w 157" name="T8"/>
                <a:gd fmla="*/ 62 h 98" name="T9"/>
                <a:gd fmla="*/ 138 w 157" name="T10"/>
                <a:gd fmla="*/ 56 h 98" name="T11"/>
                <a:gd fmla="*/ 138 w 157" name="T12"/>
                <a:gd fmla="*/ 49 h 98" name="T13"/>
                <a:gd fmla="*/ 125 w 157" name="T14"/>
                <a:gd fmla="*/ 18 h 98" name="T15"/>
                <a:gd fmla="*/ 94 w 157" name="T16"/>
                <a:gd fmla="*/ 5 h 98" name="T17"/>
                <a:gd fmla="*/ 79 w 157" name="T18"/>
                <a:gd fmla="*/ 7 h 98" name="T19"/>
                <a:gd fmla="*/ 79 w 157" name="T20"/>
                <a:gd fmla="*/ 2 h 98" name="T21"/>
                <a:gd fmla="*/ 94 w 157" name="T22"/>
                <a:gd fmla="*/ 0 h 98" name="T23"/>
                <a:gd fmla="*/ 129 w 157" name="T24"/>
                <a:gd fmla="*/ 14 h 98" name="T25"/>
                <a:gd fmla="*/ 143 w 157" name="T26"/>
                <a:gd fmla="*/ 49 h 98" name="T27"/>
                <a:gd fmla="*/ 142 w 157" name="T28"/>
                <a:gd fmla="*/ 56 h 98" name="T29"/>
                <a:gd fmla="*/ 142 w 157" name="T30"/>
                <a:gd fmla="*/ 61 h 98" name="T31"/>
                <a:gd fmla="*/ 152 w 157" name="T32"/>
                <a:gd fmla="*/ 66 h 98" name="T33"/>
                <a:gd fmla="*/ 157 w 157" name="T34"/>
                <a:gd fmla="*/ 79 h 98" name="T35"/>
                <a:gd fmla="*/ 152 w 157" name="T36"/>
                <a:gd fmla="*/ 92 h 98" name="T37"/>
                <a:gd fmla="*/ 152 w 157" name="T38"/>
                <a:gd fmla="*/ 93 h 98" name="T39"/>
                <a:gd fmla="*/ 138 w 157" name="T40"/>
                <a:gd fmla="*/ 98 h 98" name="T41"/>
                <a:gd fmla="*/ 138 w 157" name="T42"/>
                <a:gd fmla="*/ 98 h 98" name="T43"/>
                <a:gd fmla="*/ 94 w 157" name="T44"/>
                <a:gd fmla="*/ 98 h 98" name="T45"/>
                <a:gd fmla="*/ 92 w 157" name="T46"/>
                <a:gd fmla="*/ 98 h 98" name="T47"/>
                <a:gd fmla="*/ 79 w 157" name="T48"/>
                <a:gd fmla="*/ 98 h 98" name="T49"/>
                <a:gd fmla="*/ 79 w 157" name="T50"/>
                <a:gd fmla="*/ 93 h 98" name="T51"/>
                <a:gd fmla="*/ 92 w 157" name="T52"/>
                <a:gd fmla="*/ 93 h 98" name="T53"/>
                <a:gd fmla="*/ 94 w 157" name="T54"/>
                <a:gd fmla="*/ 93 h 98" name="T55"/>
                <a:gd fmla="*/ 138 w 157" name="T56"/>
                <a:gd fmla="*/ 93 h 98" name="T57"/>
                <a:gd fmla="*/ 138 w 157" name="T58"/>
                <a:gd fmla="*/ 93 h 98" name="T59"/>
                <a:gd fmla="*/ 148 w 157" name="T60"/>
                <a:gd fmla="*/ 89 h 98" name="T61"/>
                <a:gd fmla="*/ 148 w 157" name="T62"/>
                <a:gd fmla="*/ 89 h 98" name="T63"/>
                <a:gd fmla="*/ 152 w 157" name="T64"/>
                <a:gd fmla="*/ 79 h 98" name="T65"/>
                <a:gd fmla="*/ 79 w 157" name="T66"/>
                <a:gd fmla="*/ 7 h 98" name="T67"/>
                <a:gd fmla="*/ 63 w 157" name="T68"/>
                <a:gd fmla="*/ 17 h 98" name="T69"/>
                <a:gd fmla="*/ 50 w 157" name="T70"/>
                <a:gd fmla="*/ 48 h 98" name="T71"/>
                <a:gd fmla="*/ 47 w 157" name="T72"/>
                <a:gd fmla="*/ 50 h 98" name="T73"/>
                <a:gd fmla="*/ 46 w 157" name="T74"/>
                <a:gd fmla="*/ 50 h 98" name="T75"/>
                <a:gd fmla="*/ 38 w 157" name="T76"/>
                <a:gd fmla="*/ 46 h 98" name="T77"/>
                <a:gd fmla="*/ 30 w 157" name="T78"/>
                <a:gd fmla="*/ 44 h 98" name="T79"/>
                <a:gd fmla="*/ 12 w 157" name="T80"/>
                <a:gd fmla="*/ 51 h 98" name="T81"/>
                <a:gd fmla="*/ 12 w 157" name="T82"/>
                <a:gd fmla="*/ 51 h 98" name="T83"/>
                <a:gd fmla="*/ 5 w 157" name="T84"/>
                <a:gd fmla="*/ 69 h 98" name="T85"/>
                <a:gd fmla="*/ 12 w 157" name="T86"/>
                <a:gd fmla="*/ 86 h 98" name="T87"/>
                <a:gd fmla="*/ 12 w 157" name="T88"/>
                <a:gd fmla="*/ 86 h 98" name="T89"/>
                <a:gd fmla="*/ 12 w 157" name="T90"/>
                <a:gd fmla="*/ 86 h 98" name="T91"/>
                <a:gd fmla="*/ 30 w 157" name="T92"/>
                <a:gd fmla="*/ 93 h 98" name="T93"/>
                <a:gd fmla="*/ 79 w 157" name="T94"/>
                <a:gd fmla="*/ 93 h 98" name="T95"/>
                <a:gd fmla="*/ 79 w 157" name="T96"/>
                <a:gd fmla="*/ 98 h 98" name="T97"/>
                <a:gd fmla="*/ 30 w 157" name="T98"/>
                <a:gd fmla="*/ 98 h 98" name="T99"/>
                <a:gd fmla="*/ 9 w 157" name="T100"/>
                <a:gd fmla="*/ 90 h 98" name="T101"/>
                <a:gd fmla="*/ 9 w 157" name="T102"/>
                <a:gd fmla="*/ 90 h 98" name="T103"/>
                <a:gd fmla="*/ 0 w 157" name="T104"/>
                <a:gd fmla="*/ 69 h 98" name="T105"/>
                <a:gd fmla="*/ 9 w 157" name="T106"/>
                <a:gd fmla="*/ 48 h 98" name="T107"/>
                <a:gd fmla="*/ 9 w 157" name="T108"/>
                <a:gd fmla="*/ 48 h 98" name="T109"/>
                <a:gd fmla="*/ 30 w 157" name="T110"/>
                <a:gd fmla="*/ 39 h 98" name="T111"/>
                <a:gd fmla="*/ 40 w 157" name="T112"/>
                <a:gd fmla="*/ 41 h 98" name="T113"/>
                <a:gd fmla="*/ 45 w 157" name="T114"/>
                <a:gd fmla="*/ 44 h 98" name="T115"/>
                <a:gd fmla="*/ 59 w 157" name="T116"/>
                <a:gd fmla="*/ 14 h 98" name="T117"/>
                <a:gd fmla="*/ 79 w 157" name="T118"/>
                <a:gd fmla="*/ 2 h 98" name="T119"/>
                <a:gd fmla="*/ 79 w 157" name="T120"/>
                <a:gd fmla="*/ 7 h 9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98" w="157">
                  <a:moveTo>
                    <a:pt x="152" y="79"/>
                  </a:moveTo>
                  <a:cubicBezTo>
                    <a:pt x="152" y="75"/>
                    <a:pt x="151" y="72"/>
                    <a:pt x="148" y="69"/>
                  </a:cubicBezTo>
                  <a:cubicBezTo>
                    <a:pt x="146" y="67"/>
                    <a:pt x="142" y="65"/>
                    <a:pt x="139" y="65"/>
                  </a:cubicBezTo>
                  <a:cubicBezTo>
                    <a:pt x="137" y="65"/>
                    <a:pt x="136" y="64"/>
                    <a:pt x="136" y="63"/>
                  </a:cubicBezTo>
                  <a:cubicBezTo>
                    <a:pt x="136" y="62"/>
                    <a:pt x="136" y="62"/>
                    <a:pt x="136" y="62"/>
                  </a:cubicBezTo>
                  <a:cubicBezTo>
                    <a:pt x="137" y="60"/>
                    <a:pt x="137" y="58"/>
                    <a:pt x="138" y="56"/>
                  </a:cubicBezTo>
                  <a:cubicBezTo>
                    <a:pt x="138" y="53"/>
                    <a:pt x="138" y="51"/>
                    <a:pt x="138" y="49"/>
                  </a:cubicBezTo>
                  <a:cubicBezTo>
                    <a:pt x="138" y="37"/>
                    <a:pt x="133" y="26"/>
                    <a:pt x="125" y="18"/>
                  </a:cubicBezTo>
                  <a:cubicBezTo>
                    <a:pt x="117" y="10"/>
                    <a:pt x="106" y="5"/>
                    <a:pt x="94" y="5"/>
                  </a:cubicBezTo>
                  <a:cubicBezTo>
                    <a:pt x="89" y="5"/>
                    <a:pt x="83" y="6"/>
                    <a:pt x="79" y="7"/>
                  </a:cubicBezTo>
                  <a:cubicBezTo>
                    <a:pt x="79" y="2"/>
                    <a:pt x="79" y="2"/>
                    <a:pt x="79" y="2"/>
                  </a:cubicBezTo>
                  <a:cubicBezTo>
                    <a:pt x="84" y="1"/>
                    <a:pt x="89" y="0"/>
                    <a:pt x="94" y="0"/>
                  </a:cubicBezTo>
                  <a:cubicBezTo>
                    <a:pt x="107" y="0"/>
                    <a:pt x="120" y="5"/>
                    <a:pt x="129" y="14"/>
                  </a:cubicBezTo>
                  <a:cubicBezTo>
                    <a:pt x="138" y="23"/>
                    <a:pt x="143" y="35"/>
                    <a:pt x="143" y="49"/>
                  </a:cubicBezTo>
                  <a:cubicBezTo>
                    <a:pt x="143" y="51"/>
                    <a:pt x="143" y="54"/>
                    <a:pt x="142" y="56"/>
                  </a:cubicBezTo>
                  <a:cubicBezTo>
                    <a:pt x="142" y="58"/>
                    <a:pt x="142" y="59"/>
                    <a:pt x="142" y="61"/>
                  </a:cubicBezTo>
                  <a:cubicBezTo>
                    <a:pt x="146" y="61"/>
                    <a:pt x="149" y="63"/>
                    <a:pt x="152" y="66"/>
                  </a:cubicBezTo>
                  <a:cubicBezTo>
                    <a:pt x="155" y="69"/>
                    <a:pt x="157" y="74"/>
                    <a:pt x="157" y="79"/>
                  </a:cubicBezTo>
                  <a:cubicBezTo>
                    <a:pt x="157" y="84"/>
                    <a:pt x="155" y="89"/>
                    <a:pt x="152" y="92"/>
                  </a:cubicBezTo>
                  <a:cubicBezTo>
                    <a:pt x="152" y="93"/>
                    <a:pt x="152" y="93"/>
                    <a:pt x="152" y="93"/>
                  </a:cubicBezTo>
                  <a:cubicBezTo>
                    <a:pt x="148" y="96"/>
                    <a:pt x="143" y="98"/>
                    <a:pt x="138" y="98"/>
                  </a:cubicBezTo>
                  <a:cubicBezTo>
                    <a:pt x="138" y="98"/>
                    <a:pt x="138" y="98"/>
                    <a:pt x="138" y="98"/>
                  </a:cubicBezTo>
                  <a:cubicBezTo>
                    <a:pt x="94" y="98"/>
                    <a:pt x="94" y="98"/>
                    <a:pt x="94" y="98"/>
                  </a:cubicBezTo>
                  <a:cubicBezTo>
                    <a:pt x="92" y="98"/>
                    <a:pt x="92" y="98"/>
                    <a:pt x="92" y="98"/>
                  </a:cubicBezTo>
                  <a:cubicBezTo>
                    <a:pt x="79" y="98"/>
                    <a:pt x="79" y="98"/>
                    <a:pt x="79" y="98"/>
                  </a:cubicBezTo>
                  <a:cubicBezTo>
                    <a:pt x="79" y="93"/>
                    <a:pt x="79" y="93"/>
                    <a:pt x="79" y="93"/>
                  </a:cubicBezTo>
                  <a:cubicBezTo>
                    <a:pt x="92" y="93"/>
                    <a:pt x="92" y="93"/>
                    <a:pt x="92" y="93"/>
                  </a:cubicBezTo>
                  <a:cubicBezTo>
                    <a:pt x="94" y="93"/>
                    <a:pt x="94" y="93"/>
                    <a:pt x="94" y="93"/>
                  </a:cubicBezTo>
                  <a:cubicBezTo>
                    <a:pt x="138" y="93"/>
                    <a:pt x="138" y="93"/>
                    <a:pt x="138" y="93"/>
                  </a:cubicBezTo>
                  <a:cubicBezTo>
                    <a:pt x="138" y="93"/>
                    <a:pt x="138" y="93"/>
                    <a:pt x="138" y="93"/>
                  </a:cubicBezTo>
                  <a:cubicBezTo>
                    <a:pt x="142" y="93"/>
                    <a:pt x="146" y="92"/>
                    <a:pt x="148" y="89"/>
                  </a:cubicBezTo>
                  <a:cubicBezTo>
                    <a:pt x="148" y="89"/>
                    <a:pt x="148" y="89"/>
                    <a:pt x="148" y="89"/>
                  </a:cubicBezTo>
                  <a:cubicBezTo>
                    <a:pt x="151" y="87"/>
                    <a:pt x="152" y="83"/>
                    <a:pt x="152" y="79"/>
                  </a:cubicBezTo>
                  <a:close/>
                  <a:moveTo>
                    <a:pt x="79" y="7"/>
                  </a:moveTo>
                  <a:cubicBezTo>
                    <a:pt x="73" y="10"/>
                    <a:pt x="67" y="13"/>
                    <a:pt x="63" y="17"/>
                  </a:cubicBezTo>
                  <a:cubicBezTo>
                    <a:pt x="55" y="25"/>
                    <a:pt x="50" y="36"/>
                    <a:pt x="50" y="48"/>
                  </a:cubicBezTo>
                  <a:cubicBezTo>
                    <a:pt x="50" y="49"/>
                    <a:pt x="48" y="51"/>
                    <a:pt x="47" y="50"/>
                  </a:cubicBezTo>
                  <a:cubicBezTo>
                    <a:pt x="47" y="50"/>
                    <a:pt x="46" y="50"/>
                    <a:pt x="46" y="50"/>
                  </a:cubicBezTo>
                  <a:cubicBezTo>
                    <a:pt x="43" y="48"/>
                    <a:pt x="41" y="47"/>
                    <a:pt x="38" y="46"/>
                  </a:cubicBezTo>
                  <a:cubicBezTo>
                    <a:pt x="36" y="45"/>
                    <a:pt x="33" y="44"/>
                    <a:pt x="30" y="44"/>
                  </a:cubicBezTo>
                  <a:cubicBezTo>
                    <a:pt x="23" y="44"/>
                    <a:pt x="17" y="47"/>
                    <a:pt x="12" y="51"/>
                  </a:cubicBezTo>
                  <a:cubicBezTo>
                    <a:pt x="12" y="51"/>
                    <a:pt x="12" y="51"/>
                    <a:pt x="12" y="51"/>
                  </a:cubicBezTo>
                  <a:cubicBezTo>
                    <a:pt x="8" y="56"/>
                    <a:pt x="5" y="62"/>
                    <a:pt x="5" y="69"/>
                  </a:cubicBezTo>
                  <a:cubicBezTo>
                    <a:pt x="5" y="76"/>
                    <a:pt x="8" y="82"/>
                    <a:pt x="12" y="86"/>
                  </a:cubicBezTo>
                  <a:cubicBezTo>
                    <a:pt x="12" y="86"/>
                    <a:pt x="12" y="86"/>
                    <a:pt x="12" y="86"/>
                  </a:cubicBezTo>
                  <a:cubicBezTo>
                    <a:pt x="12" y="86"/>
                    <a:pt x="12" y="86"/>
                    <a:pt x="12" y="86"/>
                  </a:cubicBezTo>
                  <a:cubicBezTo>
                    <a:pt x="17" y="91"/>
                    <a:pt x="23" y="93"/>
                    <a:pt x="30" y="93"/>
                  </a:cubicBezTo>
                  <a:cubicBezTo>
                    <a:pt x="79" y="93"/>
                    <a:pt x="79" y="93"/>
                    <a:pt x="79" y="93"/>
                  </a:cubicBezTo>
                  <a:cubicBezTo>
                    <a:pt x="79" y="98"/>
                    <a:pt x="79" y="98"/>
                    <a:pt x="79" y="98"/>
                  </a:cubicBezTo>
                  <a:cubicBezTo>
                    <a:pt x="30" y="98"/>
                    <a:pt x="30" y="98"/>
                    <a:pt x="30" y="98"/>
                  </a:cubicBezTo>
                  <a:cubicBezTo>
                    <a:pt x="22" y="98"/>
                    <a:pt x="14" y="95"/>
                    <a:pt x="9" y="90"/>
                  </a:cubicBezTo>
                  <a:cubicBezTo>
                    <a:pt x="9" y="90"/>
                    <a:pt x="9" y="90"/>
                    <a:pt x="9" y="90"/>
                  </a:cubicBezTo>
                  <a:cubicBezTo>
                    <a:pt x="4" y="84"/>
                    <a:pt x="0" y="77"/>
                    <a:pt x="0" y="69"/>
                  </a:cubicBezTo>
                  <a:cubicBezTo>
                    <a:pt x="0" y="61"/>
                    <a:pt x="4" y="53"/>
                    <a:pt x="9" y="48"/>
                  </a:cubicBezTo>
                  <a:cubicBezTo>
                    <a:pt x="9" y="48"/>
                    <a:pt x="9" y="48"/>
                    <a:pt x="9" y="48"/>
                  </a:cubicBezTo>
                  <a:cubicBezTo>
                    <a:pt x="14" y="43"/>
                    <a:pt x="22" y="39"/>
                    <a:pt x="30" y="39"/>
                  </a:cubicBezTo>
                  <a:cubicBezTo>
                    <a:pt x="33" y="39"/>
                    <a:pt x="37" y="40"/>
                    <a:pt x="40" y="41"/>
                  </a:cubicBezTo>
                  <a:cubicBezTo>
                    <a:pt x="42" y="42"/>
                    <a:pt x="43" y="43"/>
                    <a:pt x="45" y="44"/>
                  </a:cubicBezTo>
                  <a:cubicBezTo>
                    <a:pt x="46" y="32"/>
                    <a:pt x="52" y="22"/>
                    <a:pt x="59" y="14"/>
                  </a:cubicBezTo>
                  <a:cubicBezTo>
                    <a:pt x="65" y="9"/>
                    <a:pt x="71" y="5"/>
                    <a:pt x="79" y="2"/>
                  </a:cubicBezTo>
                  <a:lnTo>
                    <a:pt x="79" y="7"/>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4" name="Freeform 105"/>
            <p:cNvSpPr>
              <a:spLocks noEditPoints="1"/>
            </p:cNvSpPr>
            <p:nvPr/>
          </p:nvSpPr>
          <p:spPr bwMode="auto">
            <a:xfrm>
              <a:off x="1942981" y="3024618"/>
              <a:ext cx="153959" cy="338152"/>
            </a:xfrm>
            <a:custGeom>
              <a:gdLst>
                <a:gd fmla="*/ 75 w 84" name="T0"/>
                <a:gd fmla="*/ 31 h 183" name="T1"/>
                <a:gd fmla="*/ 55 w 84" name="T2"/>
                <a:gd fmla="*/ 28 h 183" name="T3"/>
                <a:gd fmla="*/ 57 w 84" name="T4"/>
                <a:gd fmla="*/ 18 h 183" name="T5"/>
                <a:gd fmla="*/ 78 w 84" name="T6"/>
                <a:gd fmla="*/ 12 h 183" name="T7"/>
                <a:gd fmla="*/ 77 w 84" name="T8"/>
                <a:gd fmla="*/ 6 h 183" name="T9"/>
                <a:gd fmla="*/ 51 w 84" name="T10"/>
                <a:gd fmla="*/ 10 h 183" name="T11"/>
                <a:gd fmla="*/ 72 w 84" name="T12"/>
                <a:gd fmla="*/ 1 h 183" name="T13"/>
                <a:gd fmla="*/ 83 w 84" name="T14"/>
                <a:gd fmla="*/ 8 h 183" name="T15"/>
                <a:gd fmla="*/ 76 w 84" name="T16"/>
                <a:gd fmla="*/ 19 h 183" name="T17"/>
                <a:gd fmla="*/ 78 w 84" name="T18"/>
                <a:gd fmla="*/ 26 h 183" name="T19"/>
                <a:gd fmla="*/ 78 w 84" name="T20"/>
                <a:gd fmla="*/ 183 h 183" name="T21"/>
                <a:gd fmla="*/ 51 w 84" name="T22"/>
                <a:gd fmla="*/ 167 h 183" name="T23"/>
                <a:gd fmla="*/ 65 w 84" name="T24"/>
                <a:gd fmla="*/ 60 h 183" name="T25"/>
                <a:gd fmla="*/ 57 w 84" name="T26"/>
                <a:gd fmla="*/ 58 h 183" name="T27"/>
                <a:gd fmla="*/ 55 w 84" name="T28"/>
                <a:gd fmla="*/ 95 h 183" name="T29"/>
                <a:gd fmla="*/ 51 w 84" name="T30"/>
                <a:gd fmla="*/ 99 h 183" name="T31"/>
                <a:gd fmla="*/ 51 w 84" name="T32"/>
                <a:gd fmla="*/ 99 h 183" name="T33"/>
                <a:gd fmla="*/ 52 w 84" name="T34"/>
                <a:gd fmla="*/ 104 h 183" name="T35"/>
                <a:gd fmla="*/ 60 w 84" name="T36"/>
                <a:gd fmla="*/ 95 h 183" name="T37"/>
                <a:gd fmla="*/ 60 w 84" name="T38"/>
                <a:gd fmla="*/ 63 h 183" name="T39"/>
                <a:gd fmla="*/ 51 w 84" name="T40"/>
                <a:gd fmla="*/ 167 h 183" name="T41"/>
                <a:gd fmla="*/ 46 w 84" name="T42"/>
                <a:gd fmla="*/ 17 h 183" name="T43"/>
                <a:gd fmla="*/ 44 w 84" name="T44"/>
                <a:gd fmla="*/ 31 h 183" name="T45"/>
                <a:gd fmla="*/ 42 w 84" name="T46"/>
                <a:gd fmla="*/ 12 h 183" name="T47"/>
                <a:gd fmla="*/ 50 w 84" name="T48"/>
                <a:gd fmla="*/ 6 h 183" name="T49"/>
                <a:gd fmla="*/ 51 w 84" name="T50"/>
                <a:gd fmla="*/ 11 h 183" name="T51"/>
                <a:gd fmla="*/ 42 w 84" name="T52"/>
                <a:gd fmla="*/ 178 h 183" name="T53"/>
                <a:gd fmla="*/ 42 w 84" name="T54"/>
                <a:gd fmla="*/ 183 h 183" name="T55"/>
                <a:gd fmla="*/ 51 w 84" name="T56"/>
                <a:gd fmla="*/ 99 h 183" name="T57"/>
                <a:gd fmla="*/ 51 w 84" name="T58"/>
                <a:gd fmla="*/ 104 h 183" name="T59"/>
                <a:gd fmla="*/ 44 w 84" name="T60"/>
                <a:gd fmla="*/ 102 h 183" name="T61"/>
                <a:gd fmla="*/ 44 w 84" name="T62"/>
                <a:gd fmla="*/ 58 h 183" name="T63"/>
                <a:gd fmla="*/ 46 w 84" name="T64"/>
                <a:gd fmla="*/ 84 h 183" name="T65"/>
                <a:gd fmla="*/ 47 w 84" name="T66"/>
                <a:gd fmla="*/ 98 h 183" name="T67"/>
                <a:gd fmla="*/ 51 w 84" name="T68"/>
                <a:gd fmla="*/ 99 h 183" name="T69"/>
                <a:gd fmla="*/ 51 w 84" name="T70"/>
                <a:gd fmla="*/ 162 h 183" name="T71"/>
                <a:gd fmla="*/ 42 w 84" name="T72"/>
                <a:gd fmla="*/ 162 h 183" name="T73"/>
                <a:gd fmla="*/ 5 w 84" name="T74"/>
                <a:gd fmla="*/ 31 h 183" name="T75"/>
                <a:gd fmla="*/ 42 w 84" name="T76"/>
                <a:gd fmla="*/ 183 h 183" name="T77"/>
                <a:gd fmla="*/ 0 w 84" name="T78"/>
                <a:gd fmla="*/ 29 h 183" name="T79"/>
                <a:gd fmla="*/ 41 w 84" name="T80"/>
                <a:gd fmla="*/ 17 h 183" name="T81"/>
                <a:gd fmla="*/ 42 w 84" name="T82"/>
                <a:gd fmla="*/ 12 h 183" name="T83"/>
                <a:gd fmla="*/ 18 w 84" name="T84"/>
                <a:gd fmla="*/ 58 h 183" name="T85"/>
                <a:gd fmla="*/ 18 w 84" name="T86"/>
                <a:gd fmla="*/ 167 h 183" name="T87"/>
                <a:gd fmla="*/ 20 w 84" name="T88"/>
                <a:gd fmla="*/ 162 h 183" name="T89"/>
                <a:gd fmla="*/ 41 w 84" name="T90"/>
                <a:gd fmla="*/ 84 h 183" name="T91"/>
                <a:gd fmla="*/ 42 w 84" name="T92"/>
                <a:gd fmla="*/ 58 h 183"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83" w="84">
                  <a:moveTo>
                    <a:pt x="51" y="178"/>
                  </a:moveTo>
                  <a:cubicBezTo>
                    <a:pt x="75" y="178"/>
                    <a:pt x="75" y="178"/>
                    <a:pt x="75" y="178"/>
                  </a:cubicBezTo>
                  <a:cubicBezTo>
                    <a:pt x="75" y="31"/>
                    <a:pt x="75" y="31"/>
                    <a:pt x="75" y="31"/>
                  </a:cubicBezTo>
                  <a:cubicBezTo>
                    <a:pt x="57" y="31"/>
                    <a:pt x="57" y="31"/>
                    <a:pt x="57" y="31"/>
                  </a:cubicBezTo>
                  <a:cubicBezTo>
                    <a:pt x="56" y="31"/>
                    <a:pt x="55" y="30"/>
                    <a:pt x="55" y="29"/>
                  </a:cubicBezTo>
                  <a:cubicBezTo>
                    <a:pt x="55" y="28"/>
                    <a:pt x="55" y="28"/>
                    <a:pt x="55" y="28"/>
                  </a:cubicBezTo>
                  <a:cubicBezTo>
                    <a:pt x="55" y="21"/>
                    <a:pt x="55" y="21"/>
                    <a:pt x="55" y="21"/>
                  </a:cubicBezTo>
                  <a:cubicBezTo>
                    <a:pt x="55" y="20"/>
                    <a:pt x="56" y="19"/>
                    <a:pt x="57" y="18"/>
                  </a:cubicBezTo>
                  <a:cubicBezTo>
                    <a:pt x="57" y="18"/>
                    <a:pt x="57" y="18"/>
                    <a:pt x="57" y="18"/>
                  </a:cubicBezTo>
                  <a:cubicBezTo>
                    <a:pt x="75" y="14"/>
                    <a:pt x="75" y="14"/>
                    <a:pt x="75" y="14"/>
                  </a:cubicBezTo>
                  <a:cubicBezTo>
                    <a:pt x="75" y="14"/>
                    <a:pt x="75" y="14"/>
                    <a:pt x="75" y="14"/>
                  </a:cubicBezTo>
                  <a:cubicBezTo>
                    <a:pt x="76" y="14"/>
                    <a:pt x="77" y="13"/>
                    <a:pt x="78" y="12"/>
                  </a:cubicBezTo>
                  <a:cubicBezTo>
                    <a:pt x="79" y="11"/>
                    <a:pt x="79" y="10"/>
                    <a:pt x="79" y="9"/>
                  </a:cubicBezTo>
                  <a:cubicBezTo>
                    <a:pt x="79" y="9"/>
                    <a:pt x="79" y="9"/>
                    <a:pt x="79" y="9"/>
                  </a:cubicBezTo>
                  <a:cubicBezTo>
                    <a:pt x="78" y="8"/>
                    <a:pt x="78" y="7"/>
                    <a:pt x="77" y="6"/>
                  </a:cubicBezTo>
                  <a:cubicBezTo>
                    <a:pt x="76" y="5"/>
                    <a:pt x="74" y="5"/>
                    <a:pt x="73" y="5"/>
                  </a:cubicBezTo>
                  <a:cubicBezTo>
                    <a:pt x="73" y="5"/>
                    <a:pt x="73" y="5"/>
                    <a:pt x="73" y="5"/>
                  </a:cubicBezTo>
                  <a:cubicBezTo>
                    <a:pt x="51" y="10"/>
                    <a:pt x="51" y="10"/>
                    <a:pt x="51" y="10"/>
                  </a:cubicBezTo>
                  <a:cubicBezTo>
                    <a:pt x="51" y="5"/>
                    <a:pt x="51" y="5"/>
                    <a:pt x="51" y="5"/>
                  </a:cubicBezTo>
                  <a:cubicBezTo>
                    <a:pt x="72" y="1"/>
                    <a:pt x="72" y="1"/>
                    <a:pt x="72" y="1"/>
                  </a:cubicBezTo>
                  <a:cubicBezTo>
                    <a:pt x="72" y="1"/>
                    <a:pt x="72" y="1"/>
                    <a:pt x="72" y="1"/>
                  </a:cubicBezTo>
                  <a:cubicBezTo>
                    <a:pt x="75" y="0"/>
                    <a:pt x="77" y="1"/>
                    <a:pt x="79" y="2"/>
                  </a:cubicBezTo>
                  <a:cubicBezTo>
                    <a:pt x="81" y="3"/>
                    <a:pt x="83" y="5"/>
                    <a:pt x="83" y="8"/>
                  </a:cubicBezTo>
                  <a:cubicBezTo>
                    <a:pt x="83" y="8"/>
                    <a:pt x="83" y="8"/>
                    <a:pt x="83" y="8"/>
                  </a:cubicBezTo>
                  <a:cubicBezTo>
                    <a:pt x="84" y="10"/>
                    <a:pt x="83" y="13"/>
                    <a:pt x="82" y="15"/>
                  </a:cubicBezTo>
                  <a:cubicBezTo>
                    <a:pt x="81" y="17"/>
                    <a:pt x="79" y="18"/>
                    <a:pt x="76" y="19"/>
                  </a:cubicBezTo>
                  <a:cubicBezTo>
                    <a:pt x="76" y="19"/>
                    <a:pt x="76" y="19"/>
                    <a:pt x="76" y="19"/>
                  </a:cubicBezTo>
                  <a:cubicBezTo>
                    <a:pt x="60" y="23"/>
                    <a:pt x="60" y="23"/>
                    <a:pt x="60" y="23"/>
                  </a:cubicBezTo>
                  <a:cubicBezTo>
                    <a:pt x="60" y="26"/>
                    <a:pt x="60" y="26"/>
                    <a:pt x="60" y="26"/>
                  </a:cubicBezTo>
                  <a:cubicBezTo>
                    <a:pt x="78" y="26"/>
                    <a:pt x="78" y="26"/>
                    <a:pt x="78" y="26"/>
                  </a:cubicBezTo>
                  <a:cubicBezTo>
                    <a:pt x="79" y="26"/>
                    <a:pt x="80" y="27"/>
                    <a:pt x="80" y="29"/>
                  </a:cubicBezTo>
                  <a:cubicBezTo>
                    <a:pt x="80" y="180"/>
                    <a:pt x="80" y="180"/>
                    <a:pt x="80" y="180"/>
                  </a:cubicBezTo>
                  <a:cubicBezTo>
                    <a:pt x="80" y="182"/>
                    <a:pt x="79" y="183"/>
                    <a:pt x="78" y="183"/>
                  </a:cubicBezTo>
                  <a:cubicBezTo>
                    <a:pt x="51" y="183"/>
                    <a:pt x="51" y="183"/>
                    <a:pt x="51" y="183"/>
                  </a:cubicBezTo>
                  <a:cubicBezTo>
                    <a:pt x="51" y="178"/>
                    <a:pt x="51" y="178"/>
                    <a:pt x="51" y="178"/>
                  </a:cubicBezTo>
                  <a:close/>
                  <a:moveTo>
                    <a:pt x="51" y="167"/>
                  </a:moveTo>
                  <a:cubicBezTo>
                    <a:pt x="62" y="167"/>
                    <a:pt x="62" y="167"/>
                    <a:pt x="62" y="167"/>
                  </a:cubicBezTo>
                  <a:cubicBezTo>
                    <a:pt x="64" y="167"/>
                    <a:pt x="65" y="166"/>
                    <a:pt x="65" y="164"/>
                  </a:cubicBezTo>
                  <a:cubicBezTo>
                    <a:pt x="65" y="60"/>
                    <a:pt x="65" y="60"/>
                    <a:pt x="65" y="60"/>
                  </a:cubicBezTo>
                  <a:cubicBezTo>
                    <a:pt x="65" y="59"/>
                    <a:pt x="64" y="58"/>
                    <a:pt x="62" y="58"/>
                  </a:cubicBezTo>
                  <a:cubicBezTo>
                    <a:pt x="57" y="58"/>
                    <a:pt x="57" y="58"/>
                    <a:pt x="57" y="58"/>
                  </a:cubicBezTo>
                  <a:cubicBezTo>
                    <a:pt x="57" y="58"/>
                    <a:pt x="57" y="58"/>
                    <a:pt x="57" y="58"/>
                  </a:cubicBezTo>
                  <a:cubicBezTo>
                    <a:pt x="56" y="58"/>
                    <a:pt x="55" y="59"/>
                    <a:pt x="55" y="60"/>
                  </a:cubicBezTo>
                  <a:cubicBezTo>
                    <a:pt x="55" y="95"/>
                    <a:pt x="55" y="95"/>
                    <a:pt x="55" y="95"/>
                  </a:cubicBezTo>
                  <a:cubicBezTo>
                    <a:pt x="55" y="95"/>
                    <a:pt x="55" y="95"/>
                    <a:pt x="55" y="95"/>
                  </a:cubicBezTo>
                  <a:cubicBezTo>
                    <a:pt x="55" y="96"/>
                    <a:pt x="55" y="97"/>
                    <a:pt x="54" y="98"/>
                  </a:cubicBezTo>
                  <a:cubicBezTo>
                    <a:pt x="53" y="99"/>
                    <a:pt x="53" y="99"/>
                    <a:pt x="52" y="99"/>
                  </a:cubicBezTo>
                  <a:cubicBezTo>
                    <a:pt x="51" y="99"/>
                    <a:pt x="51" y="99"/>
                    <a:pt x="51" y="99"/>
                  </a:cubicBezTo>
                  <a:cubicBezTo>
                    <a:pt x="51" y="99"/>
                    <a:pt x="51" y="99"/>
                    <a:pt x="51" y="99"/>
                  </a:cubicBezTo>
                  <a:cubicBezTo>
                    <a:pt x="51" y="99"/>
                    <a:pt x="51" y="99"/>
                    <a:pt x="52" y="99"/>
                  </a:cubicBezTo>
                  <a:cubicBezTo>
                    <a:pt x="51" y="99"/>
                    <a:pt x="51" y="99"/>
                    <a:pt x="51" y="99"/>
                  </a:cubicBezTo>
                  <a:cubicBezTo>
                    <a:pt x="51" y="104"/>
                    <a:pt x="51" y="104"/>
                    <a:pt x="51" y="104"/>
                  </a:cubicBezTo>
                  <a:cubicBezTo>
                    <a:pt x="52" y="104"/>
                    <a:pt x="52" y="104"/>
                    <a:pt x="52" y="104"/>
                  </a:cubicBezTo>
                  <a:cubicBezTo>
                    <a:pt x="52" y="104"/>
                    <a:pt x="52" y="104"/>
                    <a:pt x="52" y="104"/>
                  </a:cubicBezTo>
                  <a:cubicBezTo>
                    <a:pt x="52" y="104"/>
                    <a:pt x="52" y="104"/>
                    <a:pt x="53" y="104"/>
                  </a:cubicBezTo>
                  <a:cubicBezTo>
                    <a:pt x="55" y="104"/>
                    <a:pt x="57" y="102"/>
                    <a:pt x="58" y="101"/>
                  </a:cubicBezTo>
                  <a:cubicBezTo>
                    <a:pt x="59" y="99"/>
                    <a:pt x="60" y="97"/>
                    <a:pt x="60" y="95"/>
                  </a:cubicBezTo>
                  <a:cubicBezTo>
                    <a:pt x="60" y="95"/>
                    <a:pt x="60" y="95"/>
                    <a:pt x="60" y="95"/>
                  </a:cubicBezTo>
                  <a:cubicBezTo>
                    <a:pt x="60" y="63"/>
                    <a:pt x="60" y="63"/>
                    <a:pt x="60" y="63"/>
                  </a:cubicBezTo>
                  <a:cubicBezTo>
                    <a:pt x="60" y="63"/>
                    <a:pt x="60" y="63"/>
                    <a:pt x="60" y="63"/>
                  </a:cubicBezTo>
                  <a:cubicBezTo>
                    <a:pt x="60" y="162"/>
                    <a:pt x="60" y="162"/>
                    <a:pt x="60" y="162"/>
                  </a:cubicBezTo>
                  <a:cubicBezTo>
                    <a:pt x="51" y="162"/>
                    <a:pt x="51" y="162"/>
                    <a:pt x="51" y="162"/>
                  </a:cubicBezTo>
                  <a:lnTo>
                    <a:pt x="51" y="167"/>
                  </a:lnTo>
                  <a:close/>
                  <a:moveTo>
                    <a:pt x="47" y="12"/>
                  </a:moveTo>
                  <a:cubicBezTo>
                    <a:pt x="46" y="14"/>
                    <a:pt x="46" y="15"/>
                    <a:pt x="46" y="17"/>
                  </a:cubicBezTo>
                  <a:cubicBezTo>
                    <a:pt x="46" y="17"/>
                    <a:pt x="46" y="17"/>
                    <a:pt x="46" y="17"/>
                  </a:cubicBezTo>
                  <a:cubicBezTo>
                    <a:pt x="46" y="17"/>
                    <a:pt x="46" y="17"/>
                    <a:pt x="46" y="17"/>
                  </a:cubicBezTo>
                  <a:cubicBezTo>
                    <a:pt x="46" y="29"/>
                    <a:pt x="46" y="29"/>
                    <a:pt x="46" y="29"/>
                  </a:cubicBezTo>
                  <a:cubicBezTo>
                    <a:pt x="46" y="30"/>
                    <a:pt x="45" y="31"/>
                    <a:pt x="44" y="31"/>
                  </a:cubicBezTo>
                  <a:cubicBezTo>
                    <a:pt x="44" y="31"/>
                    <a:pt x="44" y="31"/>
                    <a:pt x="44" y="31"/>
                  </a:cubicBezTo>
                  <a:cubicBezTo>
                    <a:pt x="42" y="31"/>
                    <a:pt x="42" y="31"/>
                    <a:pt x="42" y="31"/>
                  </a:cubicBezTo>
                  <a:cubicBezTo>
                    <a:pt x="42" y="12"/>
                    <a:pt x="42" y="12"/>
                    <a:pt x="42" y="12"/>
                  </a:cubicBezTo>
                  <a:cubicBezTo>
                    <a:pt x="42" y="11"/>
                    <a:pt x="43" y="10"/>
                    <a:pt x="43" y="9"/>
                  </a:cubicBezTo>
                  <a:cubicBezTo>
                    <a:pt x="44" y="8"/>
                    <a:pt x="45" y="7"/>
                    <a:pt x="46" y="7"/>
                  </a:cubicBezTo>
                  <a:cubicBezTo>
                    <a:pt x="47" y="6"/>
                    <a:pt x="49" y="6"/>
                    <a:pt x="50" y="6"/>
                  </a:cubicBezTo>
                  <a:cubicBezTo>
                    <a:pt x="51" y="5"/>
                    <a:pt x="51" y="5"/>
                    <a:pt x="51" y="5"/>
                  </a:cubicBezTo>
                  <a:cubicBezTo>
                    <a:pt x="51" y="10"/>
                    <a:pt x="51" y="10"/>
                    <a:pt x="51" y="10"/>
                  </a:cubicBezTo>
                  <a:cubicBezTo>
                    <a:pt x="51" y="11"/>
                    <a:pt x="51" y="11"/>
                    <a:pt x="51" y="11"/>
                  </a:cubicBezTo>
                  <a:cubicBezTo>
                    <a:pt x="50" y="11"/>
                    <a:pt x="49" y="11"/>
                    <a:pt x="48" y="11"/>
                  </a:cubicBezTo>
                  <a:cubicBezTo>
                    <a:pt x="48" y="12"/>
                    <a:pt x="47" y="12"/>
                    <a:pt x="47" y="12"/>
                  </a:cubicBezTo>
                  <a:close/>
                  <a:moveTo>
                    <a:pt x="42" y="178"/>
                  </a:moveTo>
                  <a:cubicBezTo>
                    <a:pt x="51" y="178"/>
                    <a:pt x="51" y="178"/>
                    <a:pt x="51" y="178"/>
                  </a:cubicBezTo>
                  <a:cubicBezTo>
                    <a:pt x="51" y="183"/>
                    <a:pt x="51" y="183"/>
                    <a:pt x="51" y="183"/>
                  </a:cubicBezTo>
                  <a:cubicBezTo>
                    <a:pt x="42" y="183"/>
                    <a:pt x="42" y="183"/>
                    <a:pt x="42" y="183"/>
                  </a:cubicBezTo>
                  <a:cubicBezTo>
                    <a:pt x="42" y="178"/>
                    <a:pt x="42" y="178"/>
                    <a:pt x="42" y="178"/>
                  </a:cubicBezTo>
                  <a:close/>
                  <a:moveTo>
                    <a:pt x="51" y="99"/>
                  </a:moveTo>
                  <a:cubicBezTo>
                    <a:pt x="51" y="99"/>
                    <a:pt x="51" y="99"/>
                    <a:pt x="51" y="99"/>
                  </a:cubicBezTo>
                  <a:cubicBezTo>
                    <a:pt x="51" y="99"/>
                    <a:pt x="51" y="99"/>
                    <a:pt x="51" y="99"/>
                  </a:cubicBezTo>
                  <a:cubicBezTo>
                    <a:pt x="51" y="99"/>
                    <a:pt x="51" y="99"/>
                    <a:pt x="51" y="99"/>
                  </a:cubicBezTo>
                  <a:cubicBezTo>
                    <a:pt x="51" y="104"/>
                    <a:pt x="51" y="104"/>
                    <a:pt x="51" y="104"/>
                  </a:cubicBezTo>
                  <a:cubicBezTo>
                    <a:pt x="51" y="104"/>
                    <a:pt x="51" y="104"/>
                    <a:pt x="51" y="104"/>
                  </a:cubicBezTo>
                  <a:cubicBezTo>
                    <a:pt x="48" y="104"/>
                    <a:pt x="46" y="103"/>
                    <a:pt x="44" y="102"/>
                  </a:cubicBezTo>
                  <a:cubicBezTo>
                    <a:pt x="44" y="102"/>
                    <a:pt x="44" y="102"/>
                    <a:pt x="44" y="102"/>
                  </a:cubicBezTo>
                  <a:cubicBezTo>
                    <a:pt x="43" y="101"/>
                    <a:pt x="42" y="100"/>
                    <a:pt x="42" y="98"/>
                  </a:cubicBezTo>
                  <a:cubicBezTo>
                    <a:pt x="42" y="58"/>
                    <a:pt x="42" y="58"/>
                    <a:pt x="42" y="58"/>
                  </a:cubicBezTo>
                  <a:cubicBezTo>
                    <a:pt x="44" y="58"/>
                    <a:pt x="44" y="58"/>
                    <a:pt x="44" y="58"/>
                  </a:cubicBezTo>
                  <a:cubicBezTo>
                    <a:pt x="45" y="58"/>
                    <a:pt x="46" y="59"/>
                    <a:pt x="46" y="60"/>
                  </a:cubicBezTo>
                  <a:cubicBezTo>
                    <a:pt x="46" y="60"/>
                    <a:pt x="46" y="60"/>
                    <a:pt x="46" y="60"/>
                  </a:cubicBezTo>
                  <a:cubicBezTo>
                    <a:pt x="46" y="84"/>
                    <a:pt x="46" y="84"/>
                    <a:pt x="46" y="84"/>
                  </a:cubicBezTo>
                  <a:cubicBezTo>
                    <a:pt x="46" y="95"/>
                    <a:pt x="46" y="95"/>
                    <a:pt x="46" y="95"/>
                  </a:cubicBezTo>
                  <a:cubicBezTo>
                    <a:pt x="46" y="96"/>
                    <a:pt x="46" y="97"/>
                    <a:pt x="47" y="98"/>
                  </a:cubicBezTo>
                  <a:cubicBezTo>
                    <a:pt x="47" y="98"/>
                    <a:pt x="47" y="98"/>
                    <a:pt x="47" y="98"/>
                  </a:cubicBezTo>
                  <a:cubicBezTo>
                    <a:pt x="47" y="98"/>
                    <a:pt x="47" y="98"/>
                    <a:pt x="47" y="98"/>
                  </a:cubicBezTo>
                  <a:cubicBezTo>
                    <a:pt x="48" y="99"/>
                    <a:pt x="49" y="99"/>
                    <a:pt x="51" y="99"/>
                  </a:cubicBezTo>
                  <a:cubicBezTo>
                    <a:pt x="51" y="99"/>
                    <a:pt x="51" y="99"/>
                    <a:pt x="51" y="99"/>
                  </a:cubicBezTo>
                  <a:cubicBezTo>
                    <a:pt x="51" y="99"/>
                    <a:pt x="51" y="99"/>
                    <a:pt x="51" y="99"/>
                  </a:cubicBezTo>
                  <a:cubicBezTo>
                    <a:pt x="51" y="99"/>
                    <a:pt x="51" y="99"/>
                    <a:pt x="51" y="99"/>
                  </a:cubicBezTo>
                  <a:close/>
                  <a:moveTo>
                    <a:pt x="51" y="162"/>
                  </a:moveTo>
                  <a:cubicBezTo>
                    <a:pt x="51" y="167"/>
                    <a:pt x="51" y="167"/>
                    <a:pt x="51" y="167"/>
                  </a:cubicBezTo>
                  <a:cubicBezTo>
                    <a:pt x="42" y="167"/>
                    <a:pt x="42" y="167"/>
                    <a:pt x="42" y="167"/>
                  </a:cubicBezTo>
                  <a:cubicBezTo>
                    <a:pt x="42" y="162"/>
                    <a:pt x="42" y="162"/>
                    <a:pt x="42" y="162"/>
                  </a:cubicBezTo>
                  <a:lnTo>
                    <a:pt x="51" y="162"/>
                  </a:lnTo>
                  <a:close/>
                  <a:moveTo>
                    <a:pt x="42" y="31"/>
                  </a:moveTo>
                  <a:cubicBezTo>
                    <a:pt x="5" y="31"/>
                    <a:pt x="5" y="31"/>
                    <a:pt x="5" y="31"/>
                  </a:cubicBezTo>
                  <a:cubicBezTo>
                    <a:pt x="5" y="178"/>
                    <a:pt x="5" y="178"/>
                    <a:pt x="5" y="178"/>
                  </a:cubicBezTo>
                  <a:cubicBezTo>
                    <a:pt x="42" y="178"/>
                    <a:pt x="42" y="178"/>
                    <a:pt x="42" y="178"/>
                  </a:cubicBezTo>
                  <a:cubicBezTo>
                    <a:pt x="42" y="183"/>
                    <a:pt x="42" y="183"/>
                    <a:pt x="42" y="183"/>
                  </a:cubicBezTo>
                  <a:cubicBezTo>
                    <a:pt x="3" y="183"/>
                    <a:pt x="3" y="183"/>
                    <a:pt x="3" y="183"/>
                  </a:cubicBezTo>
                  <a:cubicBezTo>
                    <a:pt x="1" y="183"/>
                    <a:pt x="0" y="182"/>
                    <a:pt x="0" y="180"/>
                  </a:cubicBezTo>
                  <a:cubicBezTo>
                    <a:pt x="0" y="29"/>
                    <a:pt x="0" y="29"/>
                    <a:pt x="0" y="29"/>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4"/>
                    <a:pt x="42" y="12"/>
                  </a:cubicBezTo>
                  <a:cubicBezTo>
                    <a:pt x="42" y="31"/>
                    <a:pt x="42" y="31"/>
                    <a:pt x="42" y="31"/>
                  </a:cubicBezTo>
                  <a:close/>
                  <a:moveTo>
                    <a:pt x="42" y="58"/>
                  </a:moveTo>
                  <a:cubicBezTo>
                    <a:pt x="18" y="58"/>
                    <a:pt x="18" y="58"/>
                    <a:pt x="18" y="58"/>
                  </a:cubicBezTo>
                  <a:cubicBezTo>
                    <a:pt x="17" y="58"/>
                    <a:pt x="16" y="59"/>
                    <a:pt x="16" y="60"/>
                  </a:cubicBezTo>
                  <a:cubicBezTo>
                    <a:pt x="16" y="164"/>
                    <a:pt x="16" y="164"/>
                    <a:pt x="16" y="164"/>
                  </a:cubicBezTo>
                  <a:cubicBezTo>
                    <a:pt x="16" y="166"/>
                    <a:pt x="17" y="167"/>
                    <a:pt x="18" y="167"/>
                  </a:cubicBezTo>
                  <a:cubicBezTo>
                    <a:pt x="42" y="167"/>
                    <a:pt x="42" y="167"/>
                    <a:pt x="42" y="167"/>
                  </a:cubicBezTo>
                  <a:cubicBezTo>
                    <a:pt x="42" y="162"/>
                    <a:pt x="42" y="162"/>
                    <a:pt x="42" y="162"/>
                  </a:cubicBezTo>
                  <a:cubicBezTo>
                    <a:pt x="20" y="162"/>
                    <a:pt x="20" y="162"/>
                    <a:pt x="20" y="162"/>
                  </a:cubicBezTo>
                  <a:cubicBezTo>
                    <a:pt x="20" y="63"/>
                    <a:pt x="20" y="63"/>
                    <a:pt x="20" y="63"/>
                  </a:cubicBezTo>
                  <a:cubicBezTo>
                    <a:pt x="41" y="63"/>
                    <a:pt x="41" y="63"/>
                    <a:pt x="41" y="63"/>
                  </a:cubicBezTo>
                  <a:cubicBezTo>
                    <a:pt x="41" y="84"/>
                    <a:pt x="41" y="84"/>
                    <a:pt x="41" y="84"/>
                  </a:cubicBezTo>
                  <a:cubicBezTo>
                    <a:pt x="41" y="95"/>
                    <a:pt x="41" y="95"/>
                    <a:pt x="41" y="95"/>
                  </a:cubicBezTo>
                  <a:cubicBezTo>
                    <a:pt x="41" y="96"/>
                    <a:pt x="41" y="97"/>
                    <a:pt x="42" y="98"/>
                  </a:cubicBezTo>
                  <a:lnTo>
                    <a:pt x="42" y="58"/>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5" name="Freeform 112"/>
            <p:cNvSpPr>
              <a:spLocks noEditPoints="1"/>
            </p:cNvSpPr>
            <p:nvPr/>
          </p:nvSpPr>
          <p:spPr bwMode="auto">
            <a:xfrm>
              <a:off x="4306328" y="957601"/>
              <a:ext cx="169830" cy="106367"/>
            </a:xfrm>
            <a:custGeom>
              <a:gdLst>
                <a:gd fmla="*/ 87 w 92" name="T0"/>
                <a:gd fmla="*/ 5 h 58" name="T1"/>
                <a:gd fmla="*/ 46 w 92" name="T2"/>
                <a:gd fmla="*/ 5 h 58" name="T3"/>
                <a:gd fmla="*/ 46 w 92" name="T4"/>
                <a:gd fmla="*/ 0 h 58" name="T5"/>
                <a:gd fmla="*/ 89 w 92" name="T6"/>
                <a:gd fmla="*/ 0 h 58" name="T7"/>
                <a:gd fmla="*/ 92 w 92" name="T8"/>
                <a:gd fmla="*/ 3 h 58" name="T9"/>
                <a:gd fmla="*/ 92 w 92" name="T10"/>
                <a:gd fmla="*/ 55 h 58" name="T11"/>
                <a:gd fmla="*/ 89 w 92" name="T12"/>
                <a:gd fmla="*/ 58 h 58" name="T13"/>
                <a:gd fmla="*/ 46 w 92" name="T14"/>
                <a:gd fmla="*/ 58 h 58" name="T15"/>
                <a:gd fmla="*/ 46 w 92" name="T16"/>
                <a:gd fmla="*/ 53 h 58" name="T17"/>
                <a:gd fmla="*/ 87 w 92" name="T18"/>
                <a:gd fmla="*/ 53 h 58" name="T19"/>
                <a:gd fmla="*/ 87 w 92" name="T20"/>
                <a:gd fmla="*/ 5 h 58" name="T21"/>
                <a:gd fmla="*/ 46 w 92" name="T22"/>
                <a:gd fmla="*/ 5 h 58" name="T23"/>
                <a:gd fmla="*/ 12 w 92" name="T24"/>
                <a:gd fmla="*/ 5 h 58" name="T25"/>
                <a:gd fmla="*/ 12 w 92" name="T26"/>
                <a:gd fmla="*/ 18 h 58" name="T27"/>
                <a:gd fmla="*/ 9 w 92" name="T28"/>
                <a:gd fmla="*/ 21 h 58" name="T29"/>
                <a:gd fmla="*/ 5 w 92" name="T30"/>
                <a:gd fmla="*/ 21 h 58" name="T31"/>
                <a:gd fmla="*/ 5 w 92" name="T32"/>
                <a:gd fmla="*/ 38 h 58" name="T33"/>
                <a:gd fmla="*/ 9 w 92" name="T34"/>
                <a:gd fmla="*/ 38 h 58" name="T35"/>
                <a:gd fmla="*/ 12 w 92" name="T36"/>
                <a:gd fmla="*/ 41 h 58" name="T37"/>
                <a:gd fmla="*/ 12 w 92" name="T38"/>
                <a:gd fmla="*/ 53 h 58" name="T39"/>
                <a:gd fmla="*/ 46 w 92" name="T40"/>
                <a:gd fmla="*/ 53 h 58" name="T41"/>
                <a:gd fmla="*/ 46 w 92" name="T42"/>
                <a:gd fmla="*/ 58 h 58" name="T43"/>
                <a:gd fmla="*/ 9 w 92" name="T44"/>
                <a:gd fmla="*/ 58 h 58" name="T45"/>
                <a:gd fmla="*/ 7 w 92" name="T46"/>
                <a:gd fmla="*/ 55 h 58" name="T47"/>
                <a:gd fmla="*/ 7 w 92" name="T48"/>
                <a:gd fmla="*/ 43 h 58" name="T49"/>
                <a:gd fmla="*/ 3 w 92" name="T50"/>
                <a:gd fmla="*/ 43 h 58" name="T51"/>
                <a:gd fmla="*/ 0 w 92" name="T52"/>
                <a:gd fmla="*/ 41 h 58" name="T53"/>
                <a:gd fmla="*/ 0 w 92" name="T54"/>
                <a:gd fmla="*/ 18 h 58" name="T55"/>
                <a:gd fmla="*/ 3 w 92" name="T56"/>
                <a:gd fmla="*/ 16 h 58" name="T57"/>
                <a:gd fmla="*/ 7 w 92" name="T58"/>
                <a:gd fmla="*/ 16 h 58" name="T59"/>
                <a:gd fmla="*/ 7 w 92" name="T60"/>
                <a:gd fmla="*/ 3 h 58" name="T61"/>
                <a:gd fmla="*/ 9 w 92" name="T62"/>
                <a:gd fmla="*/ 0 h 58" name="T63"/>
                <a:gd fmla="*/ 46 w 92" name="T64"/>
                <a:gd fmla="*/ 0 h 58" name="T65"/>
                <a:gd fmla="*/ 46 w 92" name="T66"/>
                <a:gd fmla="*/ 5 h 5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57" w="92">
                  <a:moveTo>
                    <a:pt x="87" y="5"/>
                  </a:moveTo>
                  <a:cubicBezTo>
                    <a:pt x="46" y="5"/>
                    <a:pt x="46" y="5"/>
                    <a:pt x="46" y="5"/>
                  </a:cubicBezTo>
                  <a:cubicBezTo>
                    <a:pt x="46" y="0"/>
                    <a:pt x="46" y="0"/>
                    <a:pt x="46" y="0"/>
                  </a:cubicBezTo>
                  <a:cubicBezTo>
                    <a:pt x="89" y="0"/>
                    <a:pt x="89" y="0"/>
                    <a:pt x="89" y="0"/>
                  </a:cubicBezTo>
                  <a:cubicBezTo>
                    <a:pt x="91" y="0"/>
                    <a:pt x="92" y="1"/>
                    <a:pt x="92" y="3"/>
                  </a:cubicBezTo>
                  <a:cubicBezTo>
                    <a:pt x="92" y="55"/>
                    <a:pt x="92" y="55"/>
                    <a:pt x="92" y="55"/>
                  </a:cubicBezTo>
                  <a:cubicBezTo>
                    <a:pt x="92" y="57"/>
                    <a:pt x="91" y="58"/>
                    <a:pt x="89" y="58"/>
                  </a:cubicBezTo>
                  <a:cubicBezTo>
                    <a:pt x="46" y="58"/>
                    <a:pt x="46" y="58"/>
                    <a:pt x="46" y="58"/>
                  </a:cubicBezTo>
                  <a:cubicBezTo>
                    <a:pt x="46" y="53"/>
                    <a:pt x="46" y="53"/>
                    <a:pt x="46" y="53"/>
                  </a:cubicBezTo>
                  <a:cubicBezTo>
                    <a:pt x="87" y="53"/>
                    <a:pt x="87" y="53"/>
                    <a:pt x="87" y="53"/>
                  </a:cubicBezTo>
                  <a:lnTo>
                    <a:pt x="87" y="5"/>
                  </a:lnTo>
                  <a:close/>
                  <a:moveTo>
                    <a:pt x="46" y="5"/>
                  </a:moveTo>
                  <a:cubicBezTo>
                    <a:pt x="12" y="5"/>
                    <a:pt x="12" y="5"/>
                    <a:pt x="12" y="5"/>
                  </a:cubicBezTo>
                  <a:cubicBezTo>
                    <a:pt x="12" y="18"/>
                    <a:pt x="12" y="18"/>
                    <a:pt x="12" y="18"/>
                  </a:cubicBezTo>
                  <a:cubicBezTo>
                    <a:pt x="12" y="20"/>
                    <a:pt x="11" y="21"/>
                    <a:pt x="9" y="21"/>
                  </a:cubicBezTo>
                  <a:cubicBezTo>
                    <a:pt x="5" y="21"/>
                    <a:pt x="5" y="21"/>
                    <a:pt x="5" y="21"/>
                  </a:cubicBezTo>
                  <a:cubicBezTo>
                    <a:pt x="5" y="38"/>
                    <a:pt x="5" y="38"/>
                    <a:pt x="5" y="38"/>
                  </a:cubicBezTo>
                  <a:cubicBezTo>
                    <a:pt x="9" y="38"/>
                    <a:pt x="9" y="38"/>
                    <a:pt x="9" y="38"/>
                  </a:cubicBezTo>
                  <a:cubicBezTo>
                    <a:pt x="11" y="38"/>
                    <a:pt x="12" y="39"/>
                    <a:pt x="12" y="41"/>
                  </a:cubicBezTo>
                  <a:cubicBezTo>
                    <a:pt x="12" y="53"/>
                    <a:pt x="12" y="53"/>
                    <a:pt x="12" y="53"/>
                  </a:cubicBezTo>
                  <a:cubicBezTo>
                    <a:pt x="46" y="53"/>
                    <a:pt x="46" y="53"/>
                    <a:pt x="46" y="53"/>
                  </a:cubicBezTo>
                  <a:cubicBezTo>
                    <a:pt x="46" y="58"/>
                    <a:pt x="46" y="58"/>
                    <a:pt x="46" y="58"/>
                  </a:cubicBezTo>
                  <a:cubicBezTo>
                    <a:pt x="9" y="58"/>
                    <a:pt x="9" y="58"/>
                    <a:pt x="9" y="58"/>
                  </a:cubicBezTo>
                  <a:cubicBezTo>
                    <a:pt x="8" y="58"/>
                    <a:pt x="7" y="57"/>
                    <a:pt x="7" y="55"/>
                  </a:cubicBezTo>
                  <a:cubicBezTo>
                    <a:pt x="7" y="43"/>
                    <a:pt x="7" y="43"/>
                    <a:pt x="7" y="43"/>
                  </a:cubicBezTo>
                  <a:cubicBezTo>
                    <a:pt x="3" y="43"/>
                    <a:pt x="3" y="43"/>
                    <a:pt x="3" y="43"/>
                  </a:cubicBezTo>
                  <a:cubicBezTo>
                    <a:pt x="1" y="43"/>
                    <a:pt x="0" y="42"/>
                    <a:pt x="0" y="41"/>
                  </a:cubicBezTo>
                  <a:cubicBezTo>
                    <a:pt x="0" y="18"/>
                    <a:pt x="0" y="18"/>
                    <a:pt x="0" y="18"/>
                  </a:cubicBezTo>
                  <a:cubicBezTo>
                    <a:pt x="0" y="17"/>
                    <a:pt x="1" y="16"/>
                    <a:pt x="3" y="16"/>
                  </a:cubicBezTo>
                  <a:cubicBezTo>
                    <a:pt x="7" y="16"/>
                    <a:pt x="7" y="16"/>
                    <a:pt x="7" y="16"/>
                  </a:cubicBezTo>
                  <a:cubicBezTo>
                    <a:pt x="7" y="3"/>
                    <a:pt x="7" y="3"/>
                    <a:pt x="7" y="3"/>
                  </a:cubicBezTo>
                  <a:cubicBezTo>
                    <a:pt x="7" y="1"/>
                    <a:pt x="8" y="0"/>
                    <a:pt x="9" y="0"/>
                  </a:cubicBezTo>
                  <a:cubicBezTo>
                    <a:pt x="46" y="0"/>
                    <a:pt x="46" y="0"/>
                    <a:pt x="46" y="0"/>
                  </a:cubicBezTo>
                  <a:lnTo>
                    <a:pt x="46" y="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6" name="Freeform 116"/>
            <p:cNvSpPr>
              <a:spLocks noEditPoints="1"/>
            </p:cNvSpPr>
            <p:nvPr/>
          </p:nvSpPr>
          <p:spPr bwMode="auto">
            <a:xfrm>
              <a:off x="1847749" y="692476"/>
              <a:ext cx="109518" cy="42865"/>
            </a:xfrm>
            <a:custGeom>
              <a:gdLst>
                <a:gd fmla="*/ 29 w 59" name="T0"/>
                <a:gd fmla="*/ 18 h 23" name="T1"/>
                <a:gd fmla="*/ 54 w 59" name="T2"/>
                <a:gd fmla="*/ 18 h 23" name="T3"/>
                <a:gd fmla="*/ 53 w 59" name="T4"/>
                <a:gd fmla="*/ 4 h 23" name="T5"/>
                <a:gd fmla="*/ 29 w 59" name="T6"/>
                <a:gd fmla="*/ 4 h 23" name="T7"/>
                <a:gd fmla="*/ 29 w 59" name="T8"/>
                <a:gd fmla="*/ 0 h 23" name="T9"/>
                <a:gd fmla="*/ 55 w 59" name="T10"/>
                <a:gd fmla="*/ 0 h 23" name="T11"/>
                <a:gd fmla="*/ 55 w 59" name="T12"/>
                <a:gd fmla="*/ 0 h 23" name="T13"/>
                <a:gd fmla="*/ 58 w 59" name="T14"/>
                <a:gd fmla="*/ 2 h 23" name="T15"/>
                <a:gd fmla="*/ 59 w 59" name="T16"/>
                <a:gd fmla="*/ 20 h 23" name="T17"/>
                <a:gd fmla="*/ 29 w 59" name="T18"/>
                <a:gd fmla="*/ 20 h 23" name="T19"/>
                <a:gd fmla="*/ 29 w 59" name="T20"/>
                <a:gd fmla="*/ 18 h 23" name="T21"/>
                <a:gd fmla="*/ 29 w 59" name="T22"/>
                <a:gd fmla="*/ 23 h 23" name="T23"/>
                <a:gd fmla="*/ 29 w 59" name="T24"/>
                <a:gd fmla="*/ 23 h 23" name="T25"/>
                <a:gd fmla="*/ 56 w 59" name="T26"/>
                <a:gd fmla="*/ 23 h 23" name="T27"/>
                <a:gd fmla="*/ 29 w 59" name="T28"/>
                <a:gd fmla="*/ 23 h 23" name="T29"/>
                <a:gd fmla="*/ 59 w 59" name="T30"/>
                <a:gd fmla="*/ 20 h 23" name="T31"/>
                <a:gd fmla="*/ 56 w 59" name="T32"/>
                <a:gd fmla="*/ 23 h 23" name="T33"/>
                <a:gd fmla="*/ 59 w 59" name="T34"/>
                <a:gd fmla="*/ 20 h 23" name="T35"/>
                <a:gd fmla="*/ 6 w 59" name="T36"/>
                <a:gd fmla="*/ 4 h 23" name="T37"/>
                <a:gd fmla="*/ 5 w 59" name="T38"/>
                <a:gd fmla="*/ 18 h 23" name="T39"/>
                <a:gd fmla="*/ 29 w 59" name="T40"/>
                <a:gd fmla="*/ 18 h 23" name="T41"/>
                <a:gd fmla="*/ 29 w 59" name="T42"/>
                <a:gd fmla="*/ 20 h 23" name="T43"/>
                <a:gd fmla="*/ 0 w 59" name="T44"/>
                <a:gd fmla="*/ 20 h 23" name="T45"/>
                <a:gd fmla="*/ 1 w 59" name="T46"/>
                <a:gd fmla="*/ 2 h 23" name="T47"/>
                <a:gd fmla="*/ 1 w 59" name="T48"/>
                <a:gd fmla="*/ 2 h 23" name="T49"/>
                <a:gd fmla="*/ 3 w 59" name="T50"/>
                <a:gd fmla="*/ 0 h 23" name="T51"/>
                <a:gd fmla="*/ 29 w 59" name="T52"/>
                <a:gd fmla="*/ 0 h 23" name="T53"/>
                <a:gd fmla="*/ 29 w 59" name="T54"/>
                <a:gd fmla="*/ 4 h 23" name="T55"/>
                <a:gd fmla="*/ 6 w 59" name="T56"/>
                <a:gd fmla="*/ 4 h 23" name="T57"/>
                <a:gd fmla="*/ 29 w 59" name="T58"/>
                <a:gd fmla="*/ 23 h 23" name="T59"/>
                <a:gd fmla="*/ 29 w 59" name="T60"/>
                <a:gd fmla="*/ 23 h 23" name="T61"/>
                <a:gd fmla="*/ 2 w 59" name="T62"/>
                <a:gd fmla="*/ 23 h 23" name="T63"/>
                <a:gd fmla="*/ 2 w 59" name="T64"/>
                <a:gd fmla="*/ 23 h 23" name="T65"/>
                <a:gd fmla="*/ 29 w 59" name="T66"/>
                <a:gd fmla="*/ 23 h 23" name="T67"/>
                <a:gd fmla="*/ 2 w 59" name="T68"/>
                <a:gd fmla="*/ 23 h 23" name="T69"/>
                <a:gd fmla="*/ 0 w 59" name="T70"/>
                <a:gd fmla="*/ 20 h 23" name="T71"/>
                <a:gd fmla="*/ 2 w 59" name="T72"/>
                <a:gd fmla="*/ 23 h 2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3" w="59">
                  <a:moveTo>
                    <a:pt x="29" y="18"/>
                  </a:moveTo>
                  <a:cubicBezTo>
                    <a:pt x="54" y="18"/>
                    <a:pt x="54" y="18"/>
                    <a:pt x="54" y="18"/>
                  </a:cubicBezTo>
                  <a:cubicBezTo>
                    <a:pt x="53" y="4"/>
                    <a:pt x="53" y="4"/>
                    <a:pt x="53" y="4"/>
                  </a:cubicBezTo>
                  <a:cubicBezTo>
                    <a:pt x="29" y="4"/>
                    <a:pt x="29" y="4"/>
                    <a:pt x="29" y="4"/>
                  </a:cubicBezTo>
                  <a:cubicBezTo>
                    <a:pt x="29" y="0"/>
                    <a:pt x="29" y="0"/>
                    <a:pt x="29" y="0"/>
                  </a:cubicBezTo>
                  <a:cubicBezTo>
                    <a:pt x="55" y="0"/>
                    <a:pt x="55" y="0"/>
                    <a:pt x="55" y="0"/>
                  </a:cubicBezTo>
                  <a:cubicBezTo>
                    <a:pt x="55" y="0"/>
                    <a:pt x="55" y="0"/>
                    <a:pt x="55" y="0"/>
                  </a:cubicBezTo>
                  <a:cubicBezTo>
                    <a:pt x="57" y="0"/>
                    <a:pt x="58" y="1"/>
                    <a:pt x="58" y="2"/>
                  </a:cubicBezTo>
                  <a:cubicBezTo>
                    <a:pt x="59" y="20"/>
                    <a:pt x="59" y="20"/>
                    <a:pt x="59" y="20"/>
                  </a:cubicBezTo>
                  <a:cubicBezTo>
                    <a:pt x="29" y="20"/>
                    <a:pt x="29" y="20"/>
                    <a:pt x="29" y="20"/>
                  </a:cubicBezTo>
                  <a:cubicBezTo>
                    <a:pt x="29" y="18"/>
                    <a:pt x="29" y="18"/>
                    <a:pt x="29" y="18"/>
                  </a:cubicBezTo>
                  <a:close/>
                  <a:moveTo>
                    <a:pt x="29" y="23"/>
                  </a:moveTo>
                  <a:cubicBezTo>
                    <a:pt x="29" y="23"/>
                    <a:pt x="29" y="23"/>
                    <a:pt x="29" y="23"/>
                  </a:cubicBezTo>
                  <a:cubicBezTo>
                    <a:pt x="56" y="23"/>
                    <a:pt x="56" y="23"/>
                    <a:pt x="56" y="23"/>
                  </a:cubicBezTo>
                  <a:cubicBezTo>
                    <a:pt x="29" y="23"/>
                    <a:pt x="29" y="23"/>
                    <a:pt x="29" y="23"/>
                  </a:cubicBezTo>
                  <a:close/>
                  <a:moveTo>
                    <a:pt x="59" y="20"/>
                  </a:moveTo>
                  <a:cubicBezTo>
                    <a:pt x="56" y="23"/>
                    <a:pt x="56" y="23"/>
                    <a:pt x="56" y="23"/>
                  </a:cubicBezTo>
                  <a:cubicBezTo>
                    <a:pt x="57" y="23"/>
                    <a:pt x="59" y="22"/>
                    <a:pt x="59" y="20"/>
                  </a:cubicBezTo>
                  <a:close/>
                  <a:moveTo>
                    <a:pt x="6" y="4"/>
                  </a:moveTo>
                  <a:cubicBezTo>
                    <a:pt x="5" y="18"/>
                    <a:pt x="5" y="18"/>
                    <a:pt x="5" y="18"/>
                  </a:cubicBezTo>
                  <a:cubicBezTo>
                    <a:pt x="29" y="18"/>
                    <a:pt x="29" y="18"/>
                    <a:pt x="29" y="18"/>
                  </a:cubicBezTo>
                  <a:cubicBezTo>
                    <a:pt x="29" y="20"/>
                    <a:pt x="29" y="20"/>
                    <a:pt x="29" y="20"/>
                  </a:cubicBezTo>
                  <a:cubicBezTo>
                    <a:pt x="0" y="20"/>
                    <a:pt x="0" y="20"/>
                    <a:pt x="0" y="20"/>
                  </a:cubicBezTo>
                  <a:cubicBezTo>
                    <a:pt x="1" y="2"/>
                    <a:pt x="1" y="2"/>
                    <a:pt x="1" y="2"/>
                  </a:cubicBezTo>
                  <a:cubicBezTo>
                    <a:pt x="1" y="2"/>
                    <a:pt x="1" y="2"/>
                    <a:pt x="1" y="2"/>
                  </a:cubicBezTo>
                  <a:cubicBezTo>
                    <a:pt x="1" y="1"/>
                    <a:pt x="2" y="0"/>
                    <a:pt x="3" y="0"/>
                  </a:cubicBezTo>
                  <a:cubicBezTo>
                    <a:pt x="29" y="0"/>
                    <a:pt x="29" y="0"/>
                    <a:pt x="29" y="0"/>
                  </a:cubicBezTo>
                  <a:cubicBezTo>
                    <a:pt x="29" y="4"/>
                    <a:pt x="29" y="4"/>
                    <a:pt x="29" y="4"/>
                  </a:cubicBezTo>
                  <a:cubicBezTo>
                    <a:pt x="6" y="4"/>
                    <a:pt x="6" y="4"/>
                    <a:pt x="6" y="4"/>
                  </a:cubicBezTo>
                  <a:close/>
                  <a:moveTo>
                    <a:pt x="29" y="23"/>
                  </a:moveTo>
                  <a:cubicBezTo>
                    <a:pt x="29" y="23"/>
                    <a:pt x="29" y="23"/>
                    <a:pt x="29" y="23"/>
                  </a:cubicBezTo>
                  <a:cubicBezTo>
                    <a:pt x="2" y="23"/>
                    <a:pt x="2" y="23"/>
                    <a:pt x="2" y="23"/>
                  </a:cubicBezTo>
                  <a:cubicBezTo>
                    <a:pt x="2" y="23"/>
                    <a:pt x="2" y="23"/>
                    <a:pt x="2" y="23"/>
                  </a:cubicBezTo>
                  <a:cubicBezTo>
                    <a:pt x="29" y="23"/>
                    <a:pt x="29" y="23"/>
                    <a:pt x="29" y="23"/>
                  </a:cubicBezTo>
                  <a:close/>
                  <a:moveTo>
                    <a:pt x="2" y="23"/>
                  </a:moveTo>
                  <a:cubicBezTo>
                    <a:pt x="0" y="20"/>
                    <a:pt x="0" y="20"/>
                    <a:pt x="0" y="20"/>
                  </a:cubicBezTo>
                  <a:cubicBezTo>
                    <a:pt x="0" y="21"/>
                    <a:pt x="1" y="23"/>
                    <a:pt x="2" y="23"/>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7" name="Freeform 130"/>
            <p:cNvSpPr>
              <a:spLocks noEditPoints="1"/>
            </p:cNvSpPr>
            <p:nvPr/>
          </p:nvSpPr>
          <p:spPr bwMode="auto">
            <a:xfrm>
              <a:off x="1989011" y="133652"/>
              <a:ext cx="50791" cy="290526"/>
            </a:xfrm>
            <a:custGeom>
              <a:gdLst>
                <a:gd fmla="*/ 23 w 28" name="T0"/>
                <a:gd fmla="*/ 5 h 157" name="T1"/>
                <a:gd fmla="*/ 14 w 28" name="T2"/>
                <a:gd fmla="*/ 5 h 157" name="T3"/>
                <a:gd fmla="*/ 14 w 28" name="T4"/>
                <a:gd fmla="*/ 0 h 157" name="T5"/>
                <a:gd fmla="*/ 25 w 28" name="T6"/>
                <a:gd fmla="*/ 0 h 157" name="T7"/>
                <a:gd fmla="*/ 28 w 28" name="T8"/>
                <a:gd fmla="*/ 3 h 157" name="T9"/>
                <a:gd fmla="*/ 28 w 28" name="T10"/>
                <a:gd fmla="*/ 154 h 157" name="T11"/>
                <a:gd fmla="*/ 25 w 28" name="T12"/>
                <a:gd fmla="*/ 157 h 157" name="T13"/>
                <a:gd fmla="*/ 14 w 28" name="T14"/>
                <a:gd fmla="*/ 157 h 157" name="T15"/>
                <a:gd fmla="*/ 14 w 28" name="T16"/>
                <a:gd fmla="*/ 152 h 157" name="T17"/>
                <a:gd fmla="*/ 23 w 28" name="T18"/>
                <a:gd fmla="*/ 152 h 157" name="T19"/>
                <a:gd fmla="*/ 23 w 28" name="T20"/>
                <a:gd fmla="*/ 5 h 157" name="T21"/>
                <a:gd fmla="*/ 14 w 28" name="T22"/>
                <a:gd fmla="*/ 5 h 157" name="T23"/>
                <a:gd fmla="*/ 5 w 28" name="T24"/>
                <a:gd fmla="*/ 5 h 157" name="T25"/>
                <a:gd fmla="*/ 5 w 28" name="T26"/>
                <a:gd fmla="*/ 152 h 157" name="T27"/>
                <a:gd fmla="*/ 14 w 28" name="T28"/>
                <a:gd fmla="*/ 152 h 157" name="T29"/>
                <a:gd fmla="*/ 14 w 28" name="T30"/>
                <a:gd fmla="*/ 157 h 157" name="T31"/>
                <a:gd fmla="*/ 3 w 28" name="T32"/>
                <a:gd fmla="*/ 157 h 157" name="T33"/>
                <a:gd fmla="*/ 0 w 28" name="T34"/>
                <a:gd fmla="*/ 154 h 157" name="T35"/>
                <a:gd fmla="*/ 0 w 28" name="T36"/>
                <a:gd fmla="*/ 3 h 157" name="T37"/>
                <a:gd fmla="*/ 3 w 28" name="T38"/>
                <a:gd fmla="*/ 0 h 157" name="T39"/>
                <a:gd fmla="*/ 14 w 28" name="T40"/>
                <a:gd fmla="*/ 0 h 157" name="T41"/>
                <a:gd fmla="*/ 14 w 28" name="T42"/>
                <a:gd fmla="*/ 5 h 15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7" w="28">
                  <a:moveTo>
                    <a:pt x="23" y="5"/>
                  </a:moveTo>
                  <a:cubicBezTo>
                    <a:pt x="14" y="5"/>
                    <a:pt x="14" y="5"/>
                    <a:pt x="14" y="5"/>
                  </a:cubicBezTo>
                  <a:cubicBezTo>
                    <a:pt x="14" y="0"/>
                    <a:pt x="14" y="0"/>
                    <a:pt x="14" y="0"/>
                  </a:cubicBezTo>
                  <a:cubicBezTo>
                    <a:pt x="25" y="0"/>
                    <a:pt x="25" y="0"/>
                    <a:pt x="25" y="0"/>
                  </a:cubicBezTo>
                  <a:cubicBezTo>
                    <a:pt x="27" y="0"/>
                    <a:pt x="28" y="1"/>
                    <a:pt x="28" y="3"/>
                  </a:cubicBezTo>
                  <a:cubicBezTo>
                    <a:pt x="28" y="154"/>
                    <a:pt x="28" y="154"/>
                    <a:pt x="28" y="154"/>
                  </a:cubicBezTo>
                  <a:cubicBezTo>
                    <a:pt x="28" y="156"/>
                    <a:pt x="27" y="157"/>
                    <a:pt x="25" y="157"/>
                  </a:cubicBezTo>
                  <a:cubicBezTo>
                    <a:pt x="14" y="157"/>
                    <a:pt x="14" y="157"/>
                    <a:pt x="14" y="157"/>
                  </a:cubicBezTo>
                  <a:cubicBezTo>
                    <a:pt x="14" y="152"/>
                    <a:pt x="14" y="152"/>
                    <a:pt x="14" y="152"/>
                  </a:cubicBezTo>
                  <a:cubicBezTo>
                    <a:pt x="23" y="152"/>
                    <a:pt x="23" y="152"/>
                    <a:pt x="23" y="152"/>
                  </a:cubicBezTo>
                  <a:lnTo>
                    <a:pt x="23" y="5"/>
                  </a:lnTo>
                  <a:close/>
                  <a:moveTo>
                    <a:pt x="14" y="5"/>
                  </a:moveTo>
                  <a:cubicBezTo>
                    <a:pt x="5" y="5"/>
                    <a:pt x="5" y="5"/>
                    <a:pt x="5" y="5"/>
                  </a:cubicBezTo>
                  <a:cubicBezTo>
                    <a:pt x="5" y="152"/>
                    <a:pt x="5" y="152"/>
                    <a:pt x="5" y="152"/>
                  </a:cubicBezTo>
                  <a:cubicBezTo>
                    <a:pt x="14" y="152"/>
                    <a:pt x="14" y="152"/>
                    <a:pt x="14" y="152"/>
                  </a:cubicBezTo>
                  <a:cubicBezTo>
                    <a:pt x="14" y="157"/>
                    <a:pt x="14" y="157"/>
                    <a:pt x="14" y="157"/>
                  </a:cubicBezTo>
                  <a:cubicBezTo>
                    <a:pt x="3" y="157"/>
                    <a:pt x="3" y="157"/>
                    <a:pt x="3" y="157"/>
                  </a:cubicBezTo>
                  <a:cubicBezTo>
                    <a:pt x="1" y="157"/>
                    <a:pt x="0" y="156"/>
                    <a:pt x="0" y="154"/>
                  </a:cubicBezTo>
                  <a:cubicBezTo>
                    <a:pt x="0" y="3"/>
                    <a:pt x="0" y="3"/>
                    <a:pt x="0" y="3"/>
                  </a:cubicBezTo>
                  <a:cubicBezTo>
                    <a:pt x="0" y="1"/>
                    <a:pt x="1" y="0"/>
                    <a:pt x="3" y="0"/>
                  </a:cubicBezTo>
                  <a:cubicBezTo>
                    <a:pt x="14" y="0"/>
                    <a:pt x="14" y="0"/>
                    <a:pt x="14" y="0"/>
                  </a:cubicBezTo>
                  <a:lnTo>
                    <a:pt x="14" y="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8" name="Freeform 131"/>
            <p:cNvSpPr>
              <a:spLocks noEditPoints="1"/>
            </p:cNvSpPr>
            <p:nvPr/>
          </p:nvSpPr>
          <p:spPr bwMode="auto">
            <a:xfrm>
              <a:off x="1927109" y="287646"/>
              <a:ext cx="50791" cy="136531"/>
            </a:xfrm>
            <a:custGeom>
              <a:gdLst>
                <a:gd fmla="*/ 23 w 27" name="T0"/>
                <a:gd fmla="*/ 5 h 74" name="T1"/>
                <a:gd fmla="*/ 14 w 27" name="T2"/>
                <a:gd fmla="*/ 5 h 74" name="T3"/>
                <a:gd fmla="*/ 14 w 27" name="T4"/>
                <a:gd fmla="*/ 0 h 74" name="T5"/>
                <a:gd fmla="*/ 25 w 27" name="T6"/>
                <a:gd fmla="*/ 0 h 74" name="T7"/>
                <a:gd fmla="*/ 27 w 27" name="T8"/>
                <a:gd fmla="*/ 3 h 74" name="T9"/>
                <a:gd fmla="*/ 27 w 27" name="T10"/>
                <a:gd fmla="*/ 71 h 74" name="T11"/>
                <a:gd fmla="*/ 25 w 27" name="T12"/>
                <a:gd fmla="*/ 74 h 74" name="T13"/>
                <a:gd fmla="*/ 14 w 27" name="T14"/>
                <a:gd fmla="*/ 74 h 74" name="T15"/>
                <a:gd fmla="*/ 14 w 27" name="T16"/>
                <a:gd fmla="*/ 69 h 74" name="T17"/>
                <a:gd fmla="*/ 23 w 27" name="T18"/>
                <a:gd fmla="*/ 69 h 74" name="T19"/>
                <a:gd fmla="*/ 23 w 27" name="T20"/>
                <a:gd fmla="*/ 5 h 74" name="T21"/>
                <a:gd fmla="*/ 14 w 27" name="T22"/>
                <a:gd fmla="*/ 5 h 74" name="T23"/>
                <a:gd fmla="*/ 5 w 27" name="T24"/>
                <a:gd fmla="*/ 5 h 74" name="T25"/>
                <a:gd fmla="*/ 5 w 27" name="T26"/>
                <a:gd fmla="*/ 69 h 74" name="T27"/>
                <a:gd fmla="*/ 14 w 27" name="T28"/>
                <a:gd fmla="*/ 69 h 74" name="T29"/>
                <a:gd fmla="*/ 14 w 27" name="T30"/>
                <a:gd fmla="*/ 74 h 74" name="T31"/>
                <a:gd fmla="*/ 2 w 27" name="T32"/>
                <a:gd fmla="*/ 74 h 74" name="T33"/>
                <a:gd fmla="*/ 0 w 27" name="T34"/>
                <a:gd fmla="*/ 71 h 74" name="T35"/>
                <a:gd fmla="*/ 0 w 27" name="T36"/>
                <a:gd fmla="*/ 3 h 74" name="T37"/>
                <a:gd fmla="*/ 2 w 27" name="T38"/>
                <a:gd fmla="*/ 0 h 74" name="T39"/>
                <a:gd fmla="*/ 14 w 27" name="T40"/>
                <a:gd fmla="*/ 0 h 74" name="T41"/>
                <a:gd fmla="*/ 14 w 27" name="T42"/>
                <a:gd fmla="*/ 5 h 7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74" w="27">
                  <a:moveTo>
                    <a:pt x="23" y="5"/>
                  </a:moveTo>
                  <a:cubicBezTo>
                    <a:pt x="14" y="5"/>
                    <a:pt x="14" y="5"/>
                    <a:pt x="14" y="5"/>
                  </a:cubicBezTo>
                  <a:cubicBezTo>
                    <a:pt x="14" y="0"/>
                    <a:pt x="14" y="0"/>
                    <a:pt x="14" y="0"/>
                  </a:cubicBezTo>
                  <a:cubicBezTo>
                    <a:pt x="25" y="0"/>
                    <a:pt x="25" y="0"/>
                    <a:pt x="25" y="0"/>
                  </a:cubicBezTo>
                  <a:cubicBezTo>
                    <a:pt x="26" y="0"/>
                    <a:pt x="27" y="1"/>
                    <a:pt x="27" y="3"/>
                  </a:cubicBezTo>
                  <a:cubicBezTo>
                    <a:pt x="27" y="71"/>
                    <a:pt x="27" y="71"/>
                    <a:pt x="27" y="71"/>
                  </a:cubicBezTo>
                  <a:cubicBezTo>
                    <a:pt x="27" y="73"/>
                    <a:pt x="26" y="74"/>
                    <a:pt x="25" y="74"/>
                  </a:cubicBezTo>
                  <a:cubicBezTo>
                    <a:pt x="14" y="74"/>
                    <a:pt x="14" y="74"/>
                    <a:pt x="14" y="74"/>
                  </a:cubicBezTo>
                  <a:cubicBezTo>
                    <a:pt x="14" y="69"/>
                    <a:pt x="14" y="69"/>
                    <a:pt x="14" y="69"/>
                  </a:cubicBezTo>
                  <a:cubicBezTo>
                    <a:pt x="23" y="69"/>
                    <a:pt x="23" y="69"/>
                    <a:pt x="23" y="69"/>
                  </a:cubicBezTo>
                  <a:lnTo>
                    <a:pt x="23" y="5"/>
                  </a:lnTo>
                  <a:close/>
                  <a:moveTo>
                    <a:pt x="14" y="5"/>
                  </a:moveTo>
                  <a:cubicBezTo>
                    <a:pt x="5" y="5"/>
                    <a:pt x="5" y="5"/>
                    <a:pt x="5" y="5"/>
                  </a:cubicBezTo>
                  <a:cubicBezTo>
                    <a:pt x="5" y="69"/>
                    <a:pt x="5" y="69"/>
                    <a:pt x="5" y="69"/>
                  </a:cubicBezTo>
                  <a:cubicBezTo>
                    <a:pt x="14" y="69"/>
                    <a:pt x="14" y="69"/>
                    <a:pt x="14" y="69"/>
                  </a:cubicBezTo>
                  <a:cubicBezTo>
                    <a:pt x="14" y="74"/>
                    <a:pt x="14" y="74"/>
                    <a:pt x="14" y="74"/>
                  </a:cubicBezTo>
                  <a:cubicBezTo>
                    <a:pt x="2" y="74"/>
                    <a:pt x="2" y="74"/>
                    <a:pt x="2" y="74"/>
                  </a:cubicBezTo>
                  <a:cubicBezTo>
                    <a:pt x="1" y="74"/>
                    <a:pt x="0" y="73"/>
                    <a:pt x="0" y="71"/>
                  </a:cubicBezTo>
                  <a:cubicBezTo>
                    <a:pt x="0" y="3"/>
                    <a:pt x="0" y="3"/>
                    <a:pt x="0" y="3"/>
                  </a:cubicBezTo>
                  <a:cubicBezTo>
                    <a:pt x="0" y="1"/>
                    <a:pt x="1" y="0"/>
                    <a:pt x="2" y="0"/>
                  </a:cubicBezTo>
                  <a:cubicBezTo>
                    <a:pt x="14" y="0"/>
                    <a:pt x="14" y="0"/>
                    <a:pt x="14" y="0"/>
                  </a:cubicBezTo>
                  <a:lnTo>
                    <a:pt x="14" y="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9" name="Freeform 150"/>
            <p:cNvSpPr>
              <a:spLocks noEditPoints="1"/>
            </p:cNvSpPr>
            <p:nvPr/>
          </p:nvSpPr>
          <p:spPr bwMode="auto">
            <a:xfrm>
              <a:off x="955741" y="2349900"/>
              <a:ext cx="268238" cy="71441"/>
            </a:xfrm>
            <a:custGeom>
              <a:gdLst>
                <a:gd fmla="*/ 130 w 145" name="T0"/>
                <a:gd fmla="*/ 25 h 38" name="T1"/>
                <a:gd fmla="*/ 73 w 145" name="T2"/>
                <a:gd fmla="*/ 25 h 38" name="T3"/>
                <a:gd fmla="*/ 73 w 145" name="T4"/>
                <a:gd fmla="*/ 20 h 38" name="T5"/>
                <a:gd fmla="*/ 128 w 145" name="T6"/>
                <a:gd fmla="*/ 20 h 38" name="T7"/>
                <a:gd fmla="*/ 128 w 145" name="T8"/>
                <a:gd fmla="*/ 2 h 38" name="T9"/>
                <a:gd fmla="*/ 130 w 145" name="T10"/>
                <a:gd fmla="*/ 0 h 38" name="T11"/>
                <a:gd fmla="*/ 143 w 145" name="T12"/>
                <a:gd fmla="*/ 0 h 38" name="T13"/>
                <a:gd fmla="*/ 145 w 145" name="T14"/>
                <a:gd fmla="*/ 2 h 38" name="T15"/>
                <a:gd fmla="*/ 145 w 145" name="T16"/>
                <a:gd fmla="*/ 36 h 38" name="T17"/>
                <a:gd fmla="*/ 143 w 145" name="T18"/>
                <a:gd fmla="*/ 38 h 38" name="T19"/>
                <a:gd fmla="*/ 73 w 145" name="T20"/>
                <a:gd fmla="*/ 38 h 38" name="T21"/>
                <a:gd fmla="*/ 73 w 145" name="T22"/>
                <a:gd fmla="*/ 33 h 38" name="T23"/>
                <a:gd fmla="*/ 141 w 145" name="T24"/>
                <a:gd fmla="*/ 33 h 38" name="T25"/>
                <a:gd fmla="*/ 141 w 145" name="T26"/>
                <a:gd fmla="*/ 4 h 38" name="T27"/>
                <a:gd fmla="*/ 132 w 145" name="T28"/>
                <a:gd fmla="*/ 4 h 38" name="T29"/>
                <a:gd fmla="*/ 132 w 145" name="T30"/>
                <a:gd fmla="*/ 23 h 38" name="T31"/>
                <a:gd fmla="*/ 130 w 145" name="T32"/>
                <a:gd fmla="*/ 25 h 38" name="T33"/>
                <a:gd fmla="*/ 73 w 145" name="T34"/>
                <a:gd fmla="*/ 25 h 38" name="T35"/>
                <a:gd fmla="*/ 15 w 145" name="T36"/>
                <a:gd fmla="*/ 25 h 38" name="T37"/>
                <a:gd fmla="*/ 13 w 145" name="T38"/>
                <a:gd fmla="*/ 23 h 38" name="T39"/>
                <a:gd fmla="*/ 13 w 145" name="T40"/>
                <a:gd fmla="*/ 5 h 38" name="T41"/>
                <a:gd fmla="*/ 4 w 145" name="T42"/>
                <a:gd fmla="*/ 5 h 38" name="T43"/>
                <a:gd fmla="*/ 4 w 145" name="T44"/>
                <a:gd fmla="*/ 33 h 38" name="T45"/>
                <a:gd fmla="*/ 73 w 145" name="T46"/>
                <a:gd fmla="*/ 33 h 38" name="T47"/>
                <a:gd fmla="*/ 73 w 145" name="T48"/>
                <a:gd fmla="*/ 38 h 38" name="T49"/>
                <a:gd fmla="*/ 2 w 145" name="T50"/>
                <a:gd fmla="*/ 38 h 38" name="T51"/>
                <a:gd fmla="*/ 0 w 145" name="T52"/>
                <a:gd fmla="*/ 36 h 38" name="T53"/>
                <a:gd fmla="*/ 0 w 145" name="T54"/>
                <a:gd fmla="*/ 2 h 38" name="T55"/>
                <a:gd fmla="*/ 2 w 145" name="T56"/>
                <a:gd fmla="*/ 0 h 38" name="T57"/>
                <a:gd fmla="*/ 15 w 145" name="T58"/>
                <a:gd fmla="*/ 0 h 38" name="T59"/>
                <a:gd fmla="*/ 17 w 145" name="T60"/>
                <a:gd fmla="*/ 2 h 38" name="T61"/>
                <a:gd fmla="*/ 17 w 145" name="T62"/>
                <a:gd fmla="*/ 20 h 38" name="T63"/>
                <a:gd fmla="*/ 73 w 145" name="T64"/>
                <a:gd fmla="*/ 20 h 38" name="T65"/>
                <a:gd fmla="*/ 73 w 145" name="T66"/>
                <a:gd fmla="*/ 25 h 3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8" w="145">
                  <a:moveTo>
                    <a:pt x="130" y="25"/>
                  </a:moveTo>
                  <a:cubicBezTo>
                    <a:pt x="73" y="25"/>
                    <a:pt x="73" y="25"/>
                    <a:pt x="73" y="25"/>
                  </a:cubicBezTo>
                  <a:cubicBezTo>
                    <a:pt x="73" y="20"/>
                    <a:pt x="73" y="20"/>
                    <a:pt x="73" y="20"/>
                  </a:cubicBezTo>
                  <a:cubicBezTo>
                    <a:pt x="128" y="20"/>
                    <a:pt x="128" y="20"/>
                    <a:pt x="128" y="20"/>
                  </a:cubicBezTo>
                  <a:cubicBezTo>
                    <a:pt x="128" y="2"/>
                    <a:pt x="128" y="2"/>
                    <a:pt x="128" y="2"/>
                  </a:cubicBezTo>
                  <a:cubicBezTo>
                    <a:pt x="128" y="1"/>
                    <a:pt x="129" y="0"/>
                    <a:pt x="130" y="0"/>
                  </a:cubicBezTo>
                  <a:cubicBezTo>
                    <a:pt x="143" y="0"/>
                    <a:pt x="143" y="0"/>
                    <a:pt x="143" y="0"/>
                  </a:cubicBezTo>
                  <a:cubicBezTo>
                    <a:pt x="144" y="0"/>
                    <a:pt x="145" y="1"/>
                    <a:pt x="145" y="2"/>
                  </a:cubicBezTo>
                  <a:cubicBezTo>
                    <a:pt x="145" y="36"/>
                    <a:pt x="145" y="36"/>
                    <a:pt x="145" y="36"/>
                  </a:cubicBezTo>
                  <a:cubicBezTo>
                    <a:pt x="145" y="37"/>
                    <a:pt x="144" y="38"/>
                    <a:pt x="143" y="38"/>
                  </a:cubicBezTo>
                  <a:cubicBezTo>
                    <a:pt x="73" y="38"/>
                    <a:pt x="73" y="38"/>
                    <a:pt x="73" y="38"/>
                  </a:cubicBezTo>
                  <a:cubicBezTo>
                    <a:pt x="73" y="33"/>
                    <a:pt x="73" y="33"/>
                    <a:pt x="73" y="33"/>
                  </a:cubicBezTo>
                  <a:cubicBezTo>
                    <a:pt x="141" y="33"/>
                    <a:pt x="141" y="33"/>
                    <a:pt x="141" y="33"/>
                  </a:cubicBezTo>
                  <a:cubicBezTo>
                    <a:pt x="141" y="4"/>
                    <a:pt x="141" y="4"/>
                    <a:pt x="141" y="4"/>
                  </a:cubicBezTo>
                  <a:cubicBezTo>
                    <a:pt x="132" y="4"/>
                    <a:pt x="132" y="4"/>
                    <a:pt x="132" y="4"/>
                  </a:cubicBezTo>
                  <a:cubicBezTo>
                    <a:pt x="132" y="23"/>
                    <a:pt x="132" y="23"/>
                    <a:pt x="132" y="23"/>
                  </a:cubicBezTo>
                  <a:cubicBezTo>
                    <a:pt x="132" y="24"/>
                    <a:pt x="131" y="25"/>
                    <a:pt x="130" y="25"/>
                  </a:cubicBezTo>
                  <a:close/>
                  <a:moveTo>
                    <a:pt x="73" y="25"/>
                  </a:moveTo>
                  <a:cubicBezTo>
                    <a:pt x="15" y="25"/>
                    <a:pt x="15" y="25"/>
                    <a:pt x="15" y="25"/>
                  </a:cubicBezTo>
                  <a:cubicBezTo>
                    <a:pt x="14" y="25"/>
                    <a:pt x="13" y="24"/>
                    <a:pt x="13" y="23"/>
                  </a:cubicBezTo>
                  <a:cubicBezTo>
                    <a:pt x="13" y="5"/>
                    <a:pt x="13" y="5"/>
                    <a:pt x="13" y="5"/>
                  </a:cubicBezTo>
                  <a:cubicBezTo>
                    <a:pt x="4" y="5"/>
                    <a:pt x="4" y="5"/>
                    <a:pt x="4" y="5"/>
                  </a:cubicBezTo>
                  <a:cubicBezTo>
                    <a:pt x="4" y="33"/>
                    <a:pt x="4" y="33"/>
                    <a:pt x="4" y="33"/>
                  </a:cubicBezTo>
                  <a:cubicBezTo>
                    <a:pt x="73" y="33"/>
                    <a:pt x="73" y="33"/>
                    <a:pt x="73" y="33"/>
                  </a:cubicBezTo>
                  <a:cubicBezTo>
                    <a:pt x="73" y="38"/>
                    <a:pt x="73" y="38"/>
                    <a:pt x="73" y="38"/>
                  </a:cubicBezTo>
                  <a:cubicBezTo>
                    <a:pt x="2" y="38"/>
                    <a:pt x="2" y="38"/>
                    <a:pt x="2" y="38"/>
                  </a:cubicBezTo>
                  <a:cubicBezTo>
                    <a:pt x="1" y="38"/>
                    <a:pt x="0" y="37"/>
                    <a:pt x="0" y="36"/>
                  </a:cubicBezTo>
                  <a:cubicBezTo>
                    <a:pt x="0" y="2"/>
                    <a:pt x="0" y="2"/>
                    <a:pt x="0" y="2"/>
                  </a:cubicBezTo>
                  <a:cubicBezTo>
                    <a:pt x="0" y="1"/>
                    <a:pt x="1" y="0"/>
                    <a:pt x="2" y="0"/>
                  </a:cubicBezTo>
                  <a:cubicBezTo>
                    <a:pt x="15" y="0"/>
                    <a:pt x="15" y="0"/>
                    <a:pt x="15" y="0"/>
                  </a:cubicBezTo>
                  <a:cubicBezTo>
                    <a:pt x="16" y="0"/>
                    <a:pt x="17" y="1"/>
                    <a:pt x="17" y="2"/>
                  </a:cubicBezTo>
                  <a:cubicBezTo>
                    <a:pt x="17" y="20"/>
                    <a:pt x="17" y="20"/>
                    <a:pt x="17" y="20"/>
                  </a:cubicBezTo>
                  <a:cubicBezTo>
                    <a:pt x="73" y="20"/>
                    <a:pt x="73" y="20"/>
                    <a:pt x="73" y="20"/>
                  </a:cubicBezTo>
                  <a:lnTo>
                    <a:pt x="73" y="2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0" name="Freeform 151"/>
            <p:cNvSpPr>
              <a:spLocks noEditPoints="1"/>
            </p:cNvSpPr>
            <p:nvPr/>
          </p:nvSpPr>
          <p:spPr bwMode="auto">
            <a:xfrm>
              <a:off x="990659" y="2165742"/>
              <a:ext cx="201575" cy="214322"/>
            </a:xfrm>
            <a:custGeom>
              <a:gdLst>
                <a:gd fmla="*/ 55 w 109" name="T0"/>
                <a:gd fmla="*/ 111 h 116" name="T1"/>
                <a:gd fmla="*/ 86 w 109" name="T2"/>
                <a:gd fmla="*/ 111 h 116" name="T3"/>
                <a:gd fmla="*/ 86 w 109" name="T4"/>
                <a:gd fmla="*/ 67 h 116" name="T5"/>
                <a:gd fmla="*/ 89 w 109" name="T6"/>
                <a:gd fmla="*/ 64 h 116" name="T7"/>
                <a:gd fmla="*/ 102 w 109" name="T8"/>
                <a:gd fmla="*/ 64 h 116" name="T9"/>
                <a:gd fmla="*/ 55 w 109" name="T10"/>
                <a:gd fmla="*/ 6 h 116" name="T11"/>
                <a:gd fmla="*/ 55 w 109" name="T12"/>
                <a:gd fmla="*/ 6 h 116" name="T13"/>
                <a:gd fmla="*/ 55 w 109" name="T14"/>
                <a:gd fmla="*/ 0 h 116" name="T15"/>
                <a:gd fmla="*/ 57 w 109" name="T16"/>
                <a:gd fmla="*/ 1 h 116" name="T17"/>
                <a:gd fmla="*/ 109 w 109" name="T18"/>
                <a:gd fmla="*/ 65 h 116" name="T19"/>
                <a:gd fmla="*/ 109 w 109" name="T20"/>
                <a:gd fmla="*/ 67 h 116" name="T21"/>
                <a:gd fmla="*/ 107 w 109" name="T22"/>
                <a:gd fmla="*/ 69 h 116" name="T23"/>
                <a:gd fmla="*/ 91 w 109" name="T24"/>
                <a:gd fmla="*/ 69 h 116" name="T25"/>
                <a:gd fmla="*/ 91 w 109" name="T26"/>
                <a:gd fmla="*/ 113 h 116" name="T27"/>
                <a:gd fmla="*/ 89 w 109" name="T28"/>
                <a:gd fmla="*/ 116 h 116" name="T29"/>
                <a:gd fmla="*/ 55 w 109" name="T30"/>
                <a:gd fmla="*/ 116 h 116" name="T31"/>
                <a:gd fmla="*/ 55 w 109" name="T32"/>
                <a:gd fmla="*/ 111 h 116" name="T33"/>
                <a:gd fmla="*/ 23 w 109" name="T34"/>
                <a:gd fmla="*/ 67 h 116" name="T35"/>
                <a:gd fmla="*/ 23 w 109" name="T36"/>
                <a:gd fmla="*/ 111 h 116" name="T37"/>
                <a:gd fmla="*/ 55 w 109" name="T38"/>
                <a:gd fmla="*/ 111 h 116" name="T39"/>
                <a:gd fmla="*/ 55 w 109" name="T40"/>
                <a:gd fmla="*/ 116 h 116" name="T41"/>
                <a:gd fmla="*/ 21 w 109" name="T42"/>
                <a:gd fmla="*/ 116 h 116" name="T43"/>
                <a:gd fmla="*/ 19 w 109" name="T44"/>
                <a:gd fmla="*/ 113 h 116" name="T45"/>
                <a:gd fmla="*/ 19 w 109" name="T46"/>
                <a:gd fmla="*/ 69 h 116" name="T47"/>
                <a:gd fmla="*/ 3 w 109" name="T48"/>
                <a:gd fmla="*/ 69 h 116" name="T49"/>
                <a:gd fmla="*/ 3 w 109" name="T50"/>
                <a:gd fmla="*/ 69 h 116" name="T51"/>
                <a:gd fmla="*/ 1 w 109" name="T52"/>
                <a:gd fmla="*/ 69 h 116" name="T53"/>
                <a:gd fmla="*/ 1 w 109" name="T54"/>
                <a:gd fmla="*/ 65 h 116" name="T55"/>
                <a:gd fmla="*/ 53 w 109" name="T56"/>
                <a:gd fmla="*/ 1 h 116" name="T57"/>
                <a:gd fmla="*/ 53 w 109" name="T58"/>
                <a:gd fmla="*/ 0 h 116" name="T59"/>
                <a:gd fmla="*/ 55 w 109" name="T60"/>
                <a:gd fmla="*/ 0 h 116" name="T61"/>
                <a:gd fmla="*/ 55 w 109" name="T62"/>
                <a:gd fmla="*/ 6 h 116" name="T63"/>
                <a:gd fmla="*/ 8 w 109" name="T64"/>
                <a:gd fmla="*/ 64 h 116" name="T65"/>
                <a:gd fmla="*/ 21 w 109" name="T66"/>
                <a:gd fmla="*/ 64 h 116" name="T67"/>
                <a:gd fmla="*/ 23 w 109" name="T68"/>
                <a:gd fmla="*/ 67 h 116"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15" w="109">
                  <a:moveTo>
                    <a:pt x="55" y="111"/>
                  </a:moveTo>
                  <a:cubicBezTo>
                    <a:pt x="86" y="111"/>
                    <a:pt x="86" y="111"/>
                    <a:pt x="86" y="111"/>
                  </a:cubicBezTo>
                  <a:cubicBezTo>
                    <a:pt x="86" y="67"/>
                    <a:pt x="86" y="67"/>
                    <a:pt x="86" y="67"/>
                  </a:cubicBezTo>
                  <a:cubicBezTo>
                    <a:pt x="86" y="65"/>
                    <a:pt x="88" y="64"/>
                    <a:pt x="89" y="64"/>
                  </a:cubicBezTo>
                  <a:cubicBezTo>
                    <a:pt x="102" y="64"/>
                    <a:pt x="102" y="64"/>
                    <a:pt x="102" y="64"/>
                  </a:cubicBezTo>
                  <a:cubicBezTo>
                    <a:pt x="55" y="6"/>
                    <a:pt x="55" y="6"/>
                    <a:pt x="55" y="6"/>
                  </a:cubicBezTo>
                  <a:cubicBezTo>
                    <a:pt x="55" y="6"/>
                    <a:pt x="55" y="6"/>
                    <a:pt x="55" y="6"/>
                  </a:cubicBezTo>
                  <a:cubicBezTo>
                    <a:pt x="55" y="0"/>
                    <a:pt x="55" y="0"/>
                    <a:pt x="55" y="0"/>
                  </a:cubicBezTo>
                  <a:cubicBezTo>
                    <a:pt x="56" y="0"/>
                    <a:pt x="56" y="0"/>
                    <a:pt x="57" y="1"/>
                  </a:cubicBezTo>
                  <a:cubicBezTo>
                    <a:pt x="109" y="65"/>
                    <a:pt x="109" y="65"/>
                    <a:pt x="109" y="65"/>
                  </a:cubicBezTo>
                  <a:cubicBezTo>
                    <a:pt x="109" y="65"/>
                    <a:pt x="109" y="66"/>
                    <a:pt x="109" y="67"/>
                  </a:cubicBezTo>
                  <a:cubicBezTo>
                    <a:pt x="109" y="68"/>
                    <a:pt x="108" y="69"/>
                    <a:pt x="107" y="69"/>
                  </a:cubicBezTo>
                  <a:cubicBezTo>
                    <a:pt x="91" y="69"/>
                    <a:pt x="91" y="69"/>
                    <a:pt x="91" y="69"/>
                  </a:cubicBezTo>
                  <a:cubicBezTo>
                    <a:pt x="91" y="113"/>
                    <a:pt x="91" y="113"/>
                    <a:pt x="91" y="113"/>
                  </a:cubicBezTo>
                  <a:cubicBezTo>
                    <a:pt x="91" y="115"/>
                    <a:pt x="90" y="116"/>
                    <a:pt x="89" y="116"/>
                  </a:cubicBezTo>
                  <a:cubicBezTo>
                    <a:pt x="55" y="116"/>
                    <a:pt x="55" y="116"/>
                    <a:pt x="55" y="116"/>
                  </a:cubicBezTo>
                  <a:lnTo>
                    <a:pt x="55" y="111"/>
                  </a:lnTo>
                  <a:close/>
                  <a:moveTo>
                    <a:pt x="23" y="67"/>
                  </a:moveTo>
                  <a:cubicBezTo>
                    <a:pt x="23" y="111"/>
                    <a:pt x="23" y="111"/>
                    <a:pt x="23" y="111"/>
                  </a:cubicBezTo>
                  <a:cubicBezTo>
                    <a:pt x="55" y="111"/>
                    <a:pt x="55" y="111"/>
                    <a:pt x="55" y="111"/>
                  </a:cubicBezTo>
                  <a:cubicBezTo>
                    <a:pt x="55" y="116"/>
                    <a:pt x="55" y="116"/>
                    <a:pt x="55" y="116"/>
                  </a:cubicBezTo>
                  <a:cubicBezTo>
                    <a:pt x="21" y="116"/>
                    <a:pt x="21" y="116"/>
                    <a:pt x="21" y="116"/>
                  </a:cubicBezTo>
                  <a:cubicBezTo>
                    <a:pt x="20" y="116"/>
                    <a:pt x="19" y="115"/>
                    <a:pt x="19" y="113"/>
                  </a:cubicBezTo>
                  <a:cubicBezTo>
                    <a:pt x="19" y="69"/>
                    <a:pt x="19" y="69"/>
                    <a:pt x="19" y="69"/>
                  </a:cubicBezTo>
                  <a:cubicBezTo>
                    <a:pt x="3" y="69"/>
                    <a:pt x="3" y="69"/>
                    <a:pt x="3" y="69"/>
                  </a:cubicBezTo>
                  <a:cubicBezTo>
                    <a:pt x="3" y="69"/>
                    <a:pt x="3" y="69"/>
                    <a:pt x="3" y="69"/>
                  </a:cubicBezTo>
                  <a:cubicBezTo>
                    <a:pt x="2" y="69"/>
                    <a:pt x="2" y="69"/>
                    <a:pt x="1" y="69"/>
                  </a:cubicBezTo>
                  <a:cubicBezTo>
                    <a:pt x="0" y="68"/>
                    <a:pt x="0" y="66"/>
                    <a:pt x="1" y="65"/>
                  </a:cubicBezTo>
                  <a:cubicBezTo>
                    <a:pt x="53" y="1"/>
                    <a:pt x="53" y="1"/>
                    <a:pt x="53" y="1"/>
                  </a:cubicBezTo>
                  <a:cubicBezTo>
                    <a:pt x="53" y="0"/>
                    <a:pt x="53" y="0"/>
                    <a:pt x="53" y="0"/>
                  </a:cubicBezTo>
                  <a:cubicBezTo>
                    <a:pt x="54" y="0"/>
                    <a:pt x="54" y="0"/>
                    <a:pt x="55" y="0"/>
                  </a:cubicBezTo>
                  <a:cubicBezTo>
                    <a:pt x="55" y="6"/>
                    <a:pt x="55" y="6"/>
                    <a:pt x="55" y="6"/>
                  </a:cubicBezTo>
                  <a:cubicBezTo>
                    <a:pt x="8" y="64"/>
                    <a:pt x="8" y="64"/>
                    <a:pt x="8" y="64"/>
                  </a:cubicBezTo>
                  <a:cubicBezTo>
                    <a:pt x="21" y="64"/>
                    <a:pt x="21" y="64"/>
                    <a:pt x="21" y="64"/>
                  </a:cubicBezTo>
                  <a:cubicBezTo>
                    <a:pt x="22" y="64"/>
                    <a:pt x="23" y="65"/>
                    <a:pt x="23" y="67"/>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1" name="Freeform 162"/>
            <p:cNvSpPr>
              <a:spLocks noEditPoints="1"/>
            </p:cNvSpPr>
            <p:nvPr/>
          </p:nvSpPr>
          <p:spPr bwMode="auto">
            <a:xfrm>
              <a:off x="1639826" y="2064137"/>
              <a:ext cx="173005" cy="488972"/>
            </a:xfrm>
            <a:custGeom>
              <a:gdLst>
                <a:gd fmla="*/ 57 w 94" name="T0"/>
                <a:gd fmla="*/ 260 h 264" name="T1"/>
                <a:gd fmla="*/ 58 w 94" name="T2"/>
                <a:gd fmla="*/ 119 h 264" name="T3"/>
                <a:gd fmla="*/ 82 w 94" name="T4"/>
                <a:gd fmla="*/ 91 h 264" name="T5"/>
                <a:gd fmla="*/ 88 w 94" name="T6"/>
                <a:gd fmla="*/ 79 h 264" name="T7"/>
                <a:gd fmla="*/ 81 w 94" name="T8"/>
                <a:gd fmla="*/ 38 h 264" name="T9"/>
                <a:gd fmla="*/ 78 w 94" name="T10"/>
                <a:gd fmla="*/ 31 h 264" name="T11"/>
                <a:gd fmla="*/ 71 w 94" name="T12"/>
                <a:gd fmla="*/ 63 h 264" name="T13"/>
                <a:gd fmla="*/ 68 w 94" name="T14"/>
                <a:gd fmla="*/ 66 h 264" name="T15"/>
                <a:gd fmla="*/ 60 w 94" name="T16"/>
                <a:gd fmla="*/ 66 h 264" name="T17"/>
                <a:gd fmla="*/ 51 w 94" name="T18"/>
                <a:gd fmla="*/ 5 h 264" name="T19"/>
                <a:gd fmla="*/ 47 w 94" name="T20"/>
                <a:gd fmla="*/ 0 h 264" name="T21"/>
                <a:gd fmla="*/ 53 w 94" name="T22"/>
                <a:gd fmla="*/ 0 h 264" name="T23"/>
                <a:gd fmla="*/ 62 w 94" name="T24"/>
                <a:gd fmla="*/ 61 h 264" name="T25"/>
                <a:gd fmla="*/ 59 w 94" name="T26"/>
                <a:gd fmla="*/ 3 h 264" name="T27"/>
                <a:gd fmla="*/ 62 w 94" name="T28"/>
                <a:gd fmla="*/ 0 h 264" name="T29"/>
                <a:gd fmla="*/ 84 w 94" name="T30"/>
                <a:gd fmla="*/ 32 h 264" name="T31"/>
                <a:gd fmla="*/ 93 w 94" name="T32"/>
                <a:gd fmla="*/ 65 h 264" name="T33"/>
                <a:gd fmla="*/ 87 w 94" name="T34"/>
                <a:gd fmla="*/ 94 h 264" name="T35"/>
                <a:gd fmla="*/ 74 w 94" name="T36"/>
                <a:gd fmla="*/ 112 h 264" name="T37"/>
                <a:gd fmla="*/ 62 w 94" name="T38"/>
                <a:gd fmla="*/ 262 h 264" name="T39"/>
                <a:gd fmla="*/ 47 w 94" name="T40"/>
                <a:gd fmla="*/ 264 h 264" name="T41"/>
                <a:gd fmla="*/ 15 w 94" name="T42"/>
                <a:gd fmla="*/ 34 h 264" name="T43"/>
                <a:gd fmla="*/ 6 w 94" name="T44"/>
                <a:gd fmla="*/ 66 h 264" name="T45"/>
                <a:gd fmla="*/ 12 w 94" name="T46"/>
                <a:gd fmla="*/ 91 h 264" name="T47"/>
                <a:gd fmla="*/ 36 w 94" name="T48"/>
                <a:gd fmla="*/ 119 h 264" name="T49"/>
                <a:gd fmla="*/ 37 w 94" name="T50"/>
                <a:gd fmla="*/ 121 h 264" name="T51"/>
                <a:gd fmla="*/ 47 w 94" name="T52"/>
                <a:gd fmla="*/ 260 h 264" name="T53"/>
                <a:gd fmla="*/ 35 w 94" name="T54"/>
                <a:gd fmla="*/ 264 h 264" name="T55"/>
                <a:gd fmla="*/ 32 w 94" name="T56"/>
                <a:gd fmla="*/ 122 h 264" name="T57"/>
                <a:gd fmla="*/ 7 w 94" name="T58"/>
                <a:gd fmla="*/ 94 h 264" name="T59"/>
                <a:gd fmla="*/ 1 w 94" name="T60"/>
                <a:gd fmla="*/ 65 h 264" name="T61"/>
                <a:gd fmla="*/ 10 w 94" name="T62"/>
                <a:gd fmla="*/ 32 h 264" name="T63"/>
                <a:gd fmla="*/ 32 w 94" name="T64"/>
                <a:gd fmla="*/ 0 h 264" name="T65"/>
                <a:gd fmla="*/ 33 w 94" name="T66"/>
                <a:gd fmla="*/ 0 h 264" name="T67"/>
                <a:gd fmla="*/ 29 w 94" name="T68"/>
                <a:gd fmla="*/ 61 h 264" name="T69"/>
                <a:gd fmla="*/ 38 w 94" name="T70"/>
                <a:gd fmla="*/ 2 h 264" name="T71"/>
                <a:gd fmla="*/ 47 w 94" name="T72"/>
                <a:gd fmla="*/ 0 h 264" name="T73"/>
                <a:gd fmla="*/ 47 w 94" name="T74"/>
                <a:gd fmla="*/ 5 h 264" name="T75"/>
                <a:gd fmla="*/ 43 w 94" name="T76"/>
                <a:gd fmla="*/ 5 h 264" name="T77"/>
                <a:gd fmla="*/ 34 w 94" name="T78"/>
                <a:gd fmla="*/ 66 h 264" name="T79"/>
                <a:gd fmla="*/ 26 w 94" name="T80"/>
                <a:gd fmla="*/ 66 h 264" name="T81"/>
                <a:gd fmla="*/ 24 w 94" name="T82"/>
                <a:gd fmla="*/ 63 h 264" name="T83"/>
                <a:gd fmla="*/ 16 w 94" name="T84"/>
                <a:gd fmla="*/ 31 h 264"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264" w="94">
                  <a:moveTo>
                    <a:pt x="47" y="260"/>
                  </a:moveTo>
                  <a:cubicBezTo>
                    <a:pt x="57" y="260"/>
                    <a:pt x="57" y="260"/>
                    <a:pt x="57" y="260"/>
                  </a:cubicBezTo>
                  <a:cubicBezTo>
                    <a:pt x="57" y="121"/>
                    <a:pt x="57" y="121"/>
                    <a:pt x="57" y="121"/>
                  </a:cubicBezTo>
                  <a:cubicBezTo>
                    <a:pt x="57" y="120"/>
                    <a:pt x="57" y="119"/>
                    <a:pt x="58" y="119"/>
                  </a:cubicBezTo>
                  <a:cubicBezTo>
                    <a:pt x="62" y="116"/>
                    <a:pt x="67" y="113"/>
                    <a:pt x="70" y="109"/>
                  </a:cubicBezTo>
                  <a:cubicBezTo>
                    <a:pt x="75" y="103"/>
                    <a:pt x="79" y="96"/>
                    <a:pt x="82" y="91"/>
                  </a:cubicBezTo>
                  <a:cubicBezTo>
                    <a:pt x="82" y="91"/>
                    <a:pt x="82" y="91"/>
                    <a:pt x="82" y="91"/>
                  </a:cubicBezTo>
                  <a:cubicBezTo>
                    <a:pt x="85" y="87"/>
                    <a:pt x="87" y="83"/>
                    <a:pt x="88" y="79"/>
                  </a:cubicBezTo>
                  <a:cubicBezTo>
                    <a:pt x="89" y="75"/>
                    <a:pt x="89" y="71"/>
                    <a:pt x="88" y="66"/>
                  </a:cubicBezTo>
                  <a:cubicBezTo>
                    <a:pt x="87" y="56"/>
                    <a:pt x="84" y="47"/>
                    <a:pt x="81" y="38"/>
                  </a:cubicBezTo>
                  <a:cubicBezTo>
                    <a:pt x="80" y="37"/>
                    <a:pt x="80" y="36"/>
                    <a:pt x="79" y="34"/>
                  </a:cubicBezTo>
                  <a:cubicBezTo>
                    <a:pt x="79" y="32"/>
                    <a:pt x="78" y="32"/>
                    <a:pt x="78" y="31"/>
                  </a:cubicBezTo>
                  <a:cubicBezTo>
                    <a:pt x="76" y="23"/>
                    <a:pt x="71" y="10"/>
                    <a:pt x="64" y="6"/>
                  </a:cubicBezTo>
                  <a:cubicBezTo>
                    <a:pt x="71" y="63"/>
                    <a:pt x="71" y="63"/>
                    <a:pt x="71" y="63"/>
                  </a:cubicBezTo>
                  <a:cubicBezTo>
                    <a:pt x="71" y="64"/>
                    <a:pt x="70" y="66"/>
                    <a:pt x="68" y="66"/>
                  </a:cubicBezTo>
                  <a:cubicBezTo>
                    <a:pt x="68" y="66"/>
                    <a:pt x="68" y="66"/>
                    <a:pt x="68" y="66"/>
                  </a:cubicBezTo>
                  <a:cubicBezTo>
                    <a:pt x="68" y="66"/>
                    <a:pt x="68" y="66"/>
                    <a:pt x="68" y="66"/>
                  </a:cubicBezTo>
                  <a:cubicBezTo>
                    <a:pt x="60" y="66"/>
                    <a:pt x="60" y="66"/>
                    <a:pt x="60" y="66"/>
                  </a:cubicBezTo>
                  <a:cubicBezTo>
                    <a:pt x="59" y="66"/>
                    <a:pt x="58" y="65"/>
                    <a:pt x="58" y="63"/>
                  </a:cubicBezTo>
                  <a:cubicBezTo>
                    <a:pt x="51" y="5"/>
                    <a:pt x="51" y="5"/>
                    <a:pt x="51" y="5"/>
                  </a:cubicBezTo>
                  <a:cubicBezTo>
                    <a:pt x="47" y="5"/>
                    <a:pt x="47" y="5"/>
                    <a:pt x="47" y="5"/>
                  </a:cubicBezTo>
                  <a:cubicBezTo>
                    <a:pt x="47" y="0"/>
                    <a:pt x="47" y="0"/>
                    <a:pt x="47" y="0"/>
                  </a:cubicBezTo>
                  <a:cubicBezTo>
                    <a:pt x="53" y="0"/>
                    <a:pt x="53" y="0"/>
                    <a:pt x="53" y="0"/>
                  </a:cubicBezTo>
                  <a:cubicBezTo>
                    <a:pt x="53" y="0"/>
                    <a:pt x="53" y="0"/>
                    <a:pt x="53" y="0"/>
                  </a:cubicBezTo>
                  <a:cubicBezTo>
                    <a:pt x="55" y="0"/>
                    <a:pt x="56" y="1"/>
                    <a:pt x="56" y="2"/>
                  </a:cubicBezTo>
                  <a:cubicBezTo>
                    <a:pt x="62" y="61"/>
                    <a:pt x="62" y="61"/>
                    <a:pt x="62" y="61"/>
                  </a:cubicBezTo>
                  <a:cubicBezTo>
                    <a:pt x="65" y="61"/>
                    <a:pt x="65" y="61"/>
                    <a:pt x="65" y="61"/>
                  </a:cubicBezTo>
                  <a:cubicBezTo>
                    <a:pt x="59" y="3"/>
                    <a:pt x="59" y="3"/>
                    <a:pt x="59" y="3"/>
                  </a:cubicBezTo>
                  <a:cubicBezTo>
                    <a:pt x="59" y="3"/>
                    <a:pt x="59" y="3"/>
                    <a:pt x="59" y="3"/>
                  </a:cubicBezTo>
                  <a:cubicBezTo>
                    <a:pt x="59" y="1"/>
                    <a:pt x="61" y="0"/>
                    <a:pt x="62" y="0"/>
                  </a:cubicBezTo>
                  <a:cubicBezTo>
                    <a:pt x="73" y="2"/>
                    <a:pt x="79" y="20"/>
                    <a:pt x="83" y="29"/>
                  </a:cubicBezTo>
                  <a:cubicBezTo>
                    <a:pt x="84" y="32"/>
                    <a:pt x="84" y="32"/>
                    <a:pt x="84" y="32"/>
                  </a:cubicBezTo>
                  <a:cubicBezTo>
                    <a:pt x="85" y="36"/>
                    <a:pt x="85" y="36"/>
                    <a:pt x="85" y="36"/>
                  </a:cubicBezTo>
                  <a:cubicBezTo>
                    <a:pt x="89" y="45"/>
                    <a:pt x="92" y="55"/>
                    <a:pt x="93" y="65"/>
                  </a:cubicBezTo>
                  <a:cubicBezTo>
                    <a:pt x="94" y="71"/>
                    <a:pt x="94" y="75"/>
                    <a:pt x="92" y="80"/>
                  </a:cubicBezTo>
                  <a:cubicBezTo>
                    <a:pt x="91" y="85"/>
                    <a:pt x="89" y="89"/>
                    <a:pt x="87" y="94"/>
                  </a:cubicBezTo>
                  <a:cubicBezTo>
                    <a:pt x="87" y="94"/>
                    <a:pt x="87" y="94"/>
                    <a:pt x="87" y="94"/>
                  </a:cubicBezTo>
                  <a:cubicBezTo>
                    <a:pt x="84" y="99"/>
                    <a:pt x="79" y="106"/>
                    <a:pt x="74" y="112"/>
                  </a:cubicBezTo>
                  <a:cubicBezTo>
                    <a:pt x="70" y="116"/>
                    <a:pt x="66" y="120"/>
                    <a:pt x="62" y="122"/>
                  </a:cubicBezTo>
                  <a:cubicBezTo>
                    <a:pt x="62" y="262"/>
                    <a:pt x="62" y="262"/>
                    <a:pt x="62" y="262"/>
                  </a:cubicBezTo>
                  <a:cubicBezTo>
                    <a:pt x="62" y="263"/>
                    <a:pt x="60" y="264"/>
                    <a:pt x="59" y="264"/>
                  </a:cubicBezTo>
                  <a:cubicBezTo>
                    <a:pt x="47" y="264"/>
                    <a:pt x="47" y="264"/>
                    <a:pt x="47" y="264"/>
                  </a:cubicBezTo>
                  <a:lnTo>
                    <a:pt x="47" y="260"/>
                  </a:lnTo>
                  <a:close/>
                  <a:moveTo>
                    <a:pt x="15" y="34"/>
                  </a:moveTo>
                  <a:cubicBezTo>
                    <a:pt x="14" y="36"/>
                    <a:pt x="14" y="37"/>
                    <a:pt x="13" y="38"/>
                  </a:cubicBezTo>
                  <a:cubicBezTo>
                    <a:pt x="10" y="47"/>
                    <a:pt x="7" y="56"/>
                    <a:pt x="6" y="66"/>
                  </a:cubicBezTo>
                  <a:cubicBezTo>
                    <a:pt x="5" y="71"/>
                    <a:pt x="5" y="75"/>
                    <a:pt x="6" y="79"/>
                  </a:cubicBezTo>
                  <a:cubicBezTo>
                    <a:pt x="7" y="83"/>
                    <a:pt x="9" y="87"/>
                    <a:pt x="12" y="91"/>
                  </a:cubicBezTo>
                  <a:cubicBezTo>
                    <a:pt x="15" y="96"/>
                    <a:pt x="19" y="103"/>
                    <a:pt x="24" y="108"/>
                  </a:cubicBezTo>
                  <a:cubicBezTo>
                    <a:pt x="27" y="113"/>
                    <a:pt x="31" y="116"/>
                    <a:pt x="36" y="119"/>
                  </a:cubicBezTo>
                  <a:cubicBezTo>
                    <a:pt x="37" y="119"/>
                    <a:pt x="37" y="120"/>
                    <a:pt x="37" y="121"/>
                  </a:cubicBezTo>
                  <a:cubicBezTo>
                    <a:pt x="37" y="121"/>
                    <a:pt x="37" y="121"/>
                    <a:pt x="37" y="121"/>
                  </a:cubicBezTo>
                  <a:cubicBezTo>
                    <a:pt x="37" y="260"/>
                    <a:pt x="37" y="260"/>
                    <a:pt x="37" y="260"/>
                  </a:cubicBezTo>
                  <a:cubicBezTo>
                    <a:pt x="47" y="260"/>
                    <a:pt x="47" y="260"/>
                    <a:pt x="47" y="260"/>
                  </a:cubicBezTo>
                  <a:cubicBezTo>
                    <a:pt x="47" y="264"/>
                    <a:pt x="47" y="264"/>
                    <a:pt x="47" y="264"/>
                  </a:cubicBezTo>
                  <a:cubicBezTo>
                    <a:pt x="35" y="264"/>
                    <a:pt x="35" y="264"/>
                    <a:pt x="35" y="264"/>
                  </a:cubicBezTo>
                  <a:cubicBezTo>
                    <a:pt x="33" y="264"/>
                    <a:pt x="32" y="263"/>
                    <a:pt x="32" y="262"/>
                  </a:cubicBezTo>
                  <a:cubicBezTo>
                    <a:pt x="32" y="122"/>
                    <a:pt x="32" y="122"/>
                    <a:pt x="32" y="122"/>
                  </a:cubicBezTo>
                  <a:cubicBezTo>
                    <a:pt x="28" y="119"/>
                    <a:pt x="24" y="116"/>
                    <a:pt x="20" y="112"/>
                  </a:cubicBezTo>
                  <a:cubicBezTo>
                    <a:pt x="15" y="106"/>
                    <a:pt x="10" y="99"/>
                    <a:pt x="7" y="94"/>
                  </a:cubicBezTo>
                  <a:cubicBezTo>
                    <a:pt x="5" y="89"/>
                    <a:pt x="3" y="85"/>
                    <a:pt x="2" y="80"/>
                  </a:cubicBezTo>
                  <a:cubicBezTo>
                    <a:pt x="0" y="75"/>
                    <a:pt x="0" y="71"/>
                    <a:pt x="1" y="65"/>
                  </a:cubicBezTo>
                  <a:cubicBezTo>
                    <a:pt x="2" y="55"/>
                    <a:pt x="5" y="45"/>
                    <a:pt x="9" y="36"/>
                  </a:cubicBezTo>
                  <a:cubicBezTo>
                    <a:pt x="10" y="32"/>
                    <a:pt x="10" y="32"/>
                    <a:pt x="10" y="32"/>
                  </a:cubicBezTo>
                  <a:cubicBezTo>
                    <a:pt x="11" y="29"/>
                    <a:pt x="11" y="29"/>
                    <a:pt x="11" y="29"/>
                  </a:cubicBezTo>
                  <a:cubicBezTo>
                    <a:pt x="15" y="20"/>
                    <a:pt x="21" y="2"/>
                    <a:pt x="32" y="0"/>
                  </a:cubicBezTo>
                  <a:cubicBezTo>
                    <a:pt x="32" y="0"/>
                    <a:pt x="32" y="0"/>
                    <a:pt x="32" y="0"/>
                  </a:cubicBezTo>
                  <a:cubicBezTo>
                    <a:pt x="32" y="0"/>
                    <a:pt x="32" y="0"/>
                    <a:pt x="33" y="0"/>
                  </a:cubicBezTo>
                  <a:cubicBezTo>
                    <a:pt x="34" y="1"/>
                    <a:pt x="35" y="2"/>
                    <a:pt x="35" y="3"/>
                  </a:cubicBezTo>
                  <a:cubicBezTo>
                    <a:pt x="29" y="61"/>
                    <a:pt x="29" y="61"/>
                    <a:pt x="29" y="61"/>
                  </a:cubicBezTo>
                  <a:cubicBezTo>
                    <a:pt x="32" y="61"/>
                    <a:pt x="32" y="61"/>
                    <a:pt x="32" y="61"/>
                  </a:cubicBezTo>
                  <a:cubicBezTo>
                    <a:pt x="38" y="2"/>
                    <a:pt x="38" y="2"/>
                    <a:pt x="38" y="2"/>
                  </a:cubicBezTo>
                  <a:cubicBezTo>
                    <a:pt x="38" y="1"/>
                    <a:pt x="39" y="0"/>
                    <a:pt x="41" y="0"/>
                  </a:cubicBezTo>
                  <a:cubicBezTo>
                    <a:pt x="47" y="0"/>
                    <a:pt x="47" y="0"/>
                    <a:pt x="47" y="0"/>
                  </a:cubicBezTo>
                  <a:cubicBezTo>
                    <a:pt x="47" y="0"/>
                    <a:pt x="47" y="0"/>
                    <a:pt x="47" y="0"/>
                  </a:cubicBezTo>
                  <a:cubicBezTo>
                    <a:pt x="47" y="5"/>
                    <a:pt x="47" y="5"/>
                    <a:pt x="47" y="5"/>
                  </a:cubicBezTo>
                  <a:cubicBezTo>
                    <a:pt x="47" y="5"/>
                    <a:pt x="47" y="5"/>
                    <a:pt x="47" y="5"/>
                  </a:cubicBezTo>
                  <a:cubicBezTo>
                    <a:pt x="43" y="5"/>
                    <a:pt x="43" y="5"/>
                    <a:pt x="43" y="5"/>
                  </a:cubicBezTo>
                  <a:cubicBezTo>
                    <a:pt x="36" y="64"/>
                    <a:pt x="36" y="64"/>
                    <a:pt x="36" y="64"/>
                  </a:cubicBezTo>
                  <a:cubicBezTo>
                    <a:pt x="36" y="65"/>
                    <a:pt x="35" y="66"/>
                    <a:pt x="34" y="66"/>
                  </a:cubicBezTo>
                  <a:cubicBezTo>
                    <a:pt x="34" y="66"/>
                    <a:pt x="34" y="66"/>
                    <a:pt x="34" y="66"/>
                  </a:cubicBezTo>
                  <a:cubicBezTo>
                    <a:pt x="26" y="66"/>
                    <a:pt x="26" y="66"/>
                    <a:pt x="26" y="66"/>
                  </a:cubicBezTo>
                  <a:cubicBezTo>
                    <a:pt x="25" y="66"/>
                    <a:pt x="23" y="65"/>
                    <a:pt x="23" y="63"/>
                  </a:cubicBezTo>
                  <a:cubicBezTo>
                    <a:pt x="23" y="63"/>
                    <a:pt x="23" y="63"/>
                    <a:pt x="24" y="63"/>
                  </a:cubicBezTo>
                  <a:cubicBezTo>
                    <a:pt x="30" y="6"/>
                    <a:pt x="30" y="6"/>
                    <a:pt x="30" y="6"/>
                  </a:cubicBezTo>
                  <a:cubicBezTo>
                    <a:pt x="23" y="10"/>
                    <a:pt x="18" y="23"/>
                    <a:pt x="16" y="31"/>
                  </a:cubicBezTo>
                  <a:cubicBezTo>
                    <a:pt x="16" y="32"/>
                    <a:pt x="15" y="32"/>
                    <a:pt x="15" y="34"/>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2" name="Freeform 171"/>
            <p:cNvSpPr>
              <a:spLocks noEditPoints="1"/>
            </p:cNvSpPr>
            <p:nvPr/>
          </p:nvSpPr>
          <p:spPr bwMode="auto">
            <a:xfrm>
              <a:off x="3646051" y="1525951"/>
              <a:ext cx="314266" cy="322276"/>
            </a:xfrm>
            <a:custGeom>
              <a:gdLst>
                <a:gd fmla="*/ 140 w 170" name="T0"/>
                <a:gd fmla="*/ 0 h 174" name="T1"/>
                <a:gd fmla="*/ 170 w 170" name="T2"/>
                <a:gd fmla="*/ 2 h 174" name="T3"/>
                <a:gd fmla="*/ 140 w 170" name="T4"/>
                <a:gd fmla="*/ 174 h 174" name="T5"/>
                <a:gd fmla="*/ 165 w 170" name="T6"/>
                <a:gd fmla="*/ 4 h 174" name="T7"/>
                <a:gd fmla="*/ 157 w 170" name="T8"/>
                <a:gd fmla="*/ 152 h 174" name="T9"/>
                <a:gd fmla="*/ 140 w 170" name="T10"/>
                <a:gd fmla="*/ 134 h 174" name="T11"/>
                <a:gd fmla="*/ 152 w 170" name="T12"/>
                <a:gd fmla="*/ 149 h 174" name="T13"/>
                <a:gd fmla="*/ 140 w 170" name="T14"/>
                <a:gd fmla="*/ 123 h 174" name="T15"/>
                <a:gd fmla="*/ 157 w 170" name="T16"/>
                <a:gd fmla="*/ 37 h 174" name="T17"/>
                <a:gd fmla="*/ 140 w 170" name="T18"/>
                <a:gd fmla="*/ 40 h 174" name="T19"/>
                <a:gd fmla="*/ 140 w 170" name="T20"/>
                <a:gd fmla="*/ 118 h 174" name="T21"/>
                <a:gd fmla="*/ 85 w 170" name="T22"/>
                <a:gd fmla="*/ 4 h 174" name="T23"/>
                <a:gd fmla="*/ 140 w 170" name="T24"/>
                <a:gd fmla="*/ 4 h 174" name="T25"/>
                <a:gd fmla="*/ 140 w 170" name="T26"/>
                <a:gd fmla="*/ 174 h 174" name="T27"/>
                <a:gd fmla="*/ 140 w 170" name="T28"/>
                <a:gd fmla="*/ 35 h 174" name="T29"/>
                <a:gd fmla="*/ 85 w 170" name="T30"/>
                <a:gd fmla="*/ 35 h 174" name="T31"/>
                <a:gd fmla="*/ 140 w 170" name="T32"/>
                <a:gd fmla="*/ 123 h 174" name="T33"/>
                <a:gd fmla="*/ 140 w 170" name="T34"/>
                <a:gd fmla="*/ 118 h 174" name="T35"/>
                <a:gd fmla="*/ 128 w 170" name="T36"/>
                <a:gd fmla="*/ 139 h 174" name="T37"/>
                <a:gd fmla="*/ 140 w 170" name="T38"/>
                <a:gd fmla="*/ 154 h 174" name="T39"/>
                <a:gd fmla="*/ 123 w 170" name="T40"/>
                <a:gd fmla="*/ 136 h 174" name="T41"/>
                <a:gd fmla="*/ 85 w 170" name="T42"/>
                <a:gd fmla="*/ 26 h 174" name="T43"/>
                <a:gd fmla="*/ 131 w 170" name="T44"/>
                <a:gd fmla="*/ 16 h 174" name="T45"/>
                <a:gd fmla="*/ 133 w 170" name="T46"/>
                <a:gd fmla="*/ 11 h 174" name="T47"/>
                <a:gd fmla="*/ 133 w 170" name="T48"/>
                <a:gd fmla="*/ 26 h 174" name="T49"/>
                <a:gd fmla="*/ 30 w 170" name="T50"/>
                <a:gd fmla="*/ 4 h 174" name="T51"/>
                <a:gd fmla="*/ 85 w 170" name="T52"/>
                <a:gd fmla="*/ 4 h 174" name="T53"/>
                <a:gd fmla="*/ 85 w 170" name="T54"/>
                <a:gd fmla="*/ 174 h 174" name="T55"/>
                <a:gd fmla="*/ 85 w 170" name="T56"/>
                <a:gd fmla="*/ 11 h 174" name="T57"/>
                <a:gd fmla="*/ 40 w 170" name="T58"/>
                <a:gd fmla="*/ 22 h 174" name="T59"/>
                <a:gd fmla="*/ 37 w 170" name="T60"/>
                <a:gd fmla="*/ 26 h 174" name="T61"/>
                <a:gd fmla="*/ 37 w 170" name="T62"/>
                <a:gd fmla="*/ 11 h 174" name="T63"/>
                <a:gd fmla="*/ 85 w 170" name="T64"/>
                <a:gd fmla="*/ 40 h 174" name="T65"/>
                <a:gd fmla="*/ 85 w 170" name="T66"/>
                <a:gd fmla="*/ 35 h 174" name="T67"/>
                <a:gd fmla="*/ 30 w 170" name="T68"/>
                <a:gd fmla="*/ 123 h 174" name="T69"/>
                <a:gd fmla="*/ 30 w 170" name="T70"/>
                <a:gd fmla="*/ 154 h 174" name="T71"/>
                <a:gd fmla="*/ 42 w 170" name="T72"/>
                <a:gd fmla="*/ 139 h 174" name="T73"/>
                <a:gd fmla="*/ 45 w 170" name="T74"/>
                <a:gd fmla="*/ 134 h 174" name="T75"/>
                <a:gd fmla="*/ 45 w 170" name="T76"/>
                <a:gd fmla="*/ 154 h 174" name="T77"/>
                <a:gd fmla="*/ 5 w 170" name="T78"/>
                <a:gd fmla="*/ 4 h 174" name="T79"/>
                <a:gd fmla="*/ 30 w 170" name="T80"/>
                <a:gd fmla="*/ 174 h 174" name="T81"/>
                <a:gd fmla="*/ 0 w 170" name="T82"/>
                <a:gd fmla="*/ 2 h 174" name="T83"/>
                <a:gd fmla="*/ 30 w 170" name="T84"/>
                <a:gd fmla="*/ 4 h 174" name="T85"/>
                <a:gd fmla="*/ 13 w 170" name="T86"/>
                <a:gd fmla="*/ 37 h 174" name="T87"/>
                <a:gd fmla="*/ 30 w 170" name="T88"/>
                <a:gd fmla="*/ 123 h 174" name="T89"/>
                <a:gd fmla="*/ 18 w 170" name="T90"/>
                <a:gd fmla="*/ 40 h 174" name="T91"/>
                <a:gd fmla="*/ 30 w 170" name="T92"/>
                <a:gd fmla="*/ 134 h 174" name="T93"/>
                <a:gd fmla="*/ 13 w 170" name="T94"/>
                <a:gd fmla="*/ 152 h 174" name="T95"/>
                <a:gd fmla="*/ 30 w 170" name="T96"/>
                <a:gd fmla="*/ 149 h 174" name="T97"/>
                <a:gd fmla="*/ 30 w 170" name="T98"/>
                <a:gd fmla="*/ 139 h 174"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74" w="170">
                  <a:moveTo>
                    <a:pt x="165" y="4"/>
                  </a:moveTo>
                  <a:cubicBezTo>
                    <a:pt x="140" y="4"/>
                    <a:pt x="140" y="4"/>
                    <a:pt x="140" y="4"/>
                  </a:cubicBezTo>
                  <a:cubicBezTo>
                    <a:pt x="140" y="0"/>
                    <a:pt x="140" y="0"/>
                    <a:pt x="140" y="0"/>
                  </a:cubicBezTo>
                  <a:cubicBezTo>
                    <a:pt x="168" y="0"/>
                    <a:pt x="168" y="0"/>
                    <a:pt x="168" y="0"/>
                  </a:cubicBezTo>
                  <a:cubicBezTo>
                    <a:pt x="168" y="0"/>
                    <a:pt x="168" y="0"/>
                    <a:pt x="168" y="0"/>
                  </a:cubicBezTo>
                  <a:cubicBezTo>
                    <a:pt x="169" y="0"/>
                    <a:pt x="170" y="1"/>
                    <a:pt x="170" y="2"/>
                  </a:cubicBezTo>
                  <a:cubicBezTo>
                    <a:pt x="170" y="171"/>
                    <a:pt x="170" y="171"/>
                    <a:pt x="170" y="171"/>
                  </a:cubicBezTo>
                  <a:cubicBezTo>
                    <a:pt x="170" y="172"/>
                    <a:pt x="169" y="174"/>
                    <a:pt x="168" y="174"/>
                  </a:cubicBezTo>
                  <a:cubicBezTo>
                    <a:pt x="140" y="174"/>
                    <a:pt x="140" y="174"/>
                    <a:pt x="140" y="174"/>
                  </a:cubicBezTo>
                  <a:cubicBezTo>
                    <a:pt x="140" y="169"/>
                    <a:pt x="140" y="169"/>
                    <a:pt x="140" y="169"/>
                  </a:cubicBezTo>
                  <a:cubicBezTo>
                    <a:pt x="165" y="169"/>
                    <a:pt x="165" y="169"/>
                    <a:pt x="165" y="169"/>
                  </a:cubicBezTo>
                  <a:cubicBezTo>
                    <a:pt x="165" y="4"/>
                    <a:pt x="165" y="4"/>
                    <a:pt x="165" y="4"/>
                  </a:cubicBezTo>
                  <a:close/>
                  <a:moveTo>
                    <a:pt x="140" y="154"/>
                  </a:moveTo>
                  <a:cubicBezTo>
                    <a:pt x="155" y="154"/>
                    <a:pt x="155" y="154"/>
                    <a:pt x="155" y="154"/>
                  </a:cubicBezTo>
                  <a:cubicBezTo>
                    <a:pt x="156" y="154"/>
                    <a:pt x="157" y="153"/>
                    <a:pt x="157" y="152"/>
                  </a:cubicBezTo>
                  <a:cubicBezTo>
                    <a:pt x="157" y="136"/>
                    <a:pt x="157" y="136"/>
                    <a:pt x="157" y="136"/>
                  </a:cubicBezTo>
                  <a:cubicBezTo>
                    <a:pt x="157" y="135"/>
                    <a:pt x="156" y="134"/>
                    <a:pt x="155" y="134"/>
                  </a:cubicBezTo>
                  <a:cubicBezTo>
                    <a:pt x="140" y="134"/>
                    <a:pt x="140" y="134"/>
                    <a:pt x="140" y="134"/>
                  </a:cubicBezTo>
                  <a:cubicBezTo>
                    <a:pt x="140" y="139"/>
                    <a:pt x="140" y="139"/>
                    <a:pt x="140" y="139"/>
                  </a:cubicBezTo>
                  <a:cubicBezTo>
                    <a:pt x="152" y="139"/>
                    <a:pt x="152" y="139"/>
                    <a:pt x="152" y="139"/>
                  </a:cubicBezTo>
                  <a:cubicBezTo>
                    <a:pt x="152" y="149"/>
                    <a:pt x="152" y="149"/>
                    <a:pt x="152" y="149"/>
                  </a:cubicBezTo>
                  <a:cubicBezTo>
                    <a:pt x="140" y="149"/>
                    <a:pt x="140" y="149"/>
                    <a:pt x="140" y="149"/>
                  </a:cubicBezTo>
                  <a:cubicBezTo>
                    <a:pt x="140" y="154"/>
                    <a:pt x="140" y="154"/>
                    <a:pt x="140" y="154"/>
                  </a:cubicBezTo>
                  <a:close/>
                  <a:moveTo>
                    <a:pt x="140" y="123"/>
                  </a:moveTo>
                  <a:cubicBezTo>
                    <a:pt x="155" y="123"/>
                    <a:pt x="155" y="123"/>
                    <a:pt x="155" y="123"/>
                  </a:cubicBezTo>
                  <a:cubicBezTo>
                    <a:pt x="156" y="123"/>
                    <a:pt x="157" y="122"/>
                    <a:pt x="157" y="120"/>
                  </a:cubicBezTo>
                  <a:cubicBezTo>
                    <a:pt x="157" y="37"/>
                    <a:pt x="157" y="37"/>
                    <a:pt x="157" y="37"/>
                  </a:cubicBezTo>
                  <a:cubicBezTo>
                    <a:pt x="157" y="36"/>
                    <a:pt x="156" y="35"/>
                    <a:pt x="155" y="35"/>
                  </a:cubicBezTo>
                  <a:cubicBezTo>
                    <a:pt x="140" y="35"/>
                    <a:pt x="140" y="35"/>
                    <a:pt x="140" y="35"/>
                  </a:cubicBezTo>
                  <a:cubicBezTo>
                    <a:pt x="140" y="40"/>
                    <a:pt x="140" y="40"/>
                    <a:pt x="140" y="40"/>
                  </a:cubicBezTo>
                  <a:cubicBezTo>
                    <a:pt x="152" y="40"/>
                    <a:pt x="152" y="40"/>
                    <a:pt x="152" y="40"/>
                  </a:cubicBezTo>
                  <a:cubicBezTo>
                    <a:pt x="152" y="118"/>
                    <a:pt x="152" y="118"/>
                    <a:pt x="152" y="118"/>
                  </a:cubicBezTo>
                  <a:cubicBezTo>
                    <a:pt x="140" y="118"/>
                    <a:pt x="140" y="118"/>
                    <a:pt x="140" y="118"/>
                  </a:cubicBezTo>
                  <a:lnTo>
                    <a:pt x="140" y="123"/>
                  </a:lnTo>
                  <a:close/>
                  <a:moveTo>
                    <a:pt x="140" y="4"/>
                  </a:moveTo>
                  <a:cubicBezTo>
                    <a:pt x="85" y="4"/>
                    <a:pt x="85" y="4"/>
                    <a:pt x="85" y="4"/>
                  </a:cubicBezTo>
                  <a:cubicBezTo>
                    <a:pt x="85" y="0"/>
                    <a:pt x="85" y="0"/>
                    <a:pt x="85" y="0"/>
                  </a:cubicBezTo>
                  <a:cubicBezTo>
                    <a:pt x="140" y="0"/>
                    <a:pt x="140" y="0"/>
                    <a:pt x="140" y="0"/>
                  </a:cubicBezTo>
                  <a:cubicBezTo>
                    <a:pt x="140" y="4"/>
                    <a:pt x="140" y="4"/>
                    <a:pt x="140" y="4"/>
                  </a:cubicBezTo>
                  <a:close/>
                  <a:moveTo>
                    <a:pt x="85" y="169"/>
                  </a:moveTo>
                  <a:cubicBezTo>
                    <a:pt x="140" y="169"/>
                    <a:pt x="140" y="169"/>
                    <a:pt x="140" y="169"/>
                  </a:cubicBezTo>
                  <a:cubicBezTo>
                    <a:pt x="140" y="174"/>
                    <a:pt x="140" y="174"/>
                    <a:pt x="140" y="174"/>
                  </a:cubicBezTo>
                  <a:cubicBezTo>
                    <a:pt x="85" y="174"/>
                    <a:pt x="85" y="174"/>
                    <a:pt x="85" y="174"/>
                  </a:cubicBezTo>
                  <a:cubicBezTo>
                    <a:pt x="85" y="169"/>
                    <a:pt x="85" y="169"/>
                    <a:pt x="85" y="169"/>
                  </a:cubicBezTo>
                  <a:close/>
                  <a:moveTo>
                    <a:pt x="140" y="35"/>
                  </a:moveTo>
                  <a:cubicBezTo>
                    <a:pt x="140" y="40"/>
                    <a:pt x="140" y="40"/>
                    <a:pt x="140" y="40"/>
                  </a:cubicBezTo>
                  <a:cubicBezTo>
                    <a:pt x="85" y="40"/>
                    <a:pt x="85" y="40"/>
                    <a:pt x="85" y="40"/>
                  </a:cubicBezTo>
                  <a:cubicBezTo>
                    <a:pt x="85" y="35"/>
                    <a:pt x="85" y="35"/>
                    <a:pt x="85" y="35"/>
                  </a:cubicBezTo>
                  <a:cubicBezTo>
                    <a:pt x="140" y="35"/>
                    <a:pt x="140" y="35"/>
                    <a:pt x="140" y="35"/>
                  </a:cubicBezTo>
                  <a:close/>
                  <a:moveTo>
                    <a:pt x="140" y="118"/>
                  </a:moveTo>
                  <a:cubicBezTo>
                    <a:pt x="140" y="123"/>
                    <a:pt x="140" y="123"/>
                    <a:pt x="140" y="123"/>
                  </a:cubicBezTo>
                  <a:cubicBezTo>
                    <a:pt x="85" y="123"/>
                    <a:pt x="85" y="123"/>
                    <a:pt x="85" y="123"/>
                  </a:cubicBezTo>
                  <a:cubicBezTo>
                    <a:pt x="85" y="118"/>
                    <a:pt x="85" y="118"/>
                    <a:pt x="85" y="118"/>
                  </a:cubicBezTo>
                  <a:cubicBezTo>
                    <a:pt x="140" y="118"/>
                    <a:pt x="140" y="118"/>
                    <a:pt x="140" y="118"/>
                  </a:cubicBezTo>
                  <a:close/>
                  <a:moveTo>
                    <a:pt x="140" y="134"/>
                  </a:moveTo>
                  <a:cubicBezTo>
                    <a:pt x="140" y="139"/>
                    <a:pt x="140" y="139"/>
                    <a:pt x="140" y="139"/>
                  </a:cubicBezTo>
                  <a:cubicBezTo>
                    <a:pt x="128" y="139"/>
                    <a:pt x="128" y="139"/>
                    <a:pt x="128" y="139"/>
                  </a:cubicBezTo>
                  <a:cubicBezTo>
                    <a:pt x="128" y="149"/>
                    <a:pt x="128" y="149"/>
                    <a:pt x="128" y="149"/>
                  </a:cubicBezTo>
                  <a:cubicBezTo>
                    <a:pt x="140" y="149"/>
                    <a:pt x="140" y="149"/>
                    <a:pt x="140" y="149"/>
                  </a:cubicBezTo>
                  <a:cubicBezTo>
                    <a:pt x="140" y="154"/>
                    <a:pt x="140" y="154"/>
                    <a:pt x="140" y="154"/>
                  </a:cubicBezTo>
                  <a:cubicBezTo>
                    <a:pt x="126" y="154"/>
                    <a:pt x="126" y="154"/>
                    <a:pt x="126" y="154"/>
                  </a:cubicBezTo>
                  <a:cubicBezTo>
                    <a:pt x="124" y="154"/>
                    <a:pt x="123" y="153"/>
                    <a:pt x="123" y="152"/>
                  </a:cubicBezTo>
                  <a:cubicBezTo>
                    <a:pt x="123" y="136"/>
                    <a:pt x="123" y="136"/>
                    <a:pt x="123" y="136"/>
                  </a:cubicBezTo>
                  <a:cubicBezTo>
                    <a:pt x="123" y="135"/>
                    <a:pt x="124" y="134"/>
                    <a:pt x="126" y="134"/>
                  </a:cubicBezTo>
                  <a:cubicBezTo>
                    <a:pt x="140" y="134"/>
                    <a:pt x="140" y="134"/>
                    <a:pt x="140" y="134"/>
                  </a:cubicBezTo>
                  <a:close/>
                  <a:moveTo>
                    <a:pt x="85" y="26"/>
                  </a:moveTo>
                  <a:cubicBezTo>
                    <a:pt x="85" y="22"/>
                    <a:pt x="85" y="22"/>
                    <a:pt x="85" y="22"/>
                  </a:cubicBezTo>
                  <a:cubicBezTo>
                    <a:pt x="131" y="22"/>
                    <a:pt x="131" y="22"/>
                    <a:pt x="131" y="22"/>
                  </a:cubicBezTo>
                  <a:cubicBezTo>
                    <a:pt x="131" y="16"/>
                    <a:pt x="131" y="16"/>
                    <a:pt x="131" y="16"/>
                  </a:cubicBezTo>
                  <a:cubicBezTo>
                    <a:pt x="85" y="16"/>
                    <a:pt x="85" y="16"/>
                    <a:pt x="85" y="16"/>
                  </a:cubicBezTo>
                  <a:cubicBezTo>
                    <a:pt x="85" y="11"/>
                    <a:pt x="85" y="11"/>
                    <a:pt x="85" y="11"/>
                  </a:cubicBezTo>
                  <a:cubicBezTo>
                    <a:pt x="133" y="11"/>
                    <a:pt x="133" y="11"/>
                    <a:pt x="133" y="11"/>
                  </a:cubicBezTo>
                  <a:cubicBezTo>
                    <a:pt x="135" y="11"/>
                    <a:pt x="136" y="12"/>
                    <a:pt x="136" y="13"/>
                  </a:cubicBezTo>
                  <a:cubicBezTo>
                    <a:pt x="136" y="24"/>
                    <a:pt x="136" y="24"/>
                    <a:pt x="136" y="24"/>
                  </a:cubicBezTo>
                  <a:cubicBezTo>
                    <a:pt x="136" y="25"/>
                    <a:pt x="135" y="26"/>
                    <a:pt x="133" y="26"/>
                  </a:cubicBezTo>
                  <a:lnTo>
                    <a:pt x="85" y="26"/>
                  </a:lnTo>
                  <a:close/>
                  <a:moveTo>
                    <a:pt x="85" y="4"/>
                  </a:moveTo>
                  <a:cubicBezTo>
                    <a:pt x="30" y="4"/>
                    <a:pt x="30" y="4"/>
                    <a:pt x="30" y="4"/>
                  </a:cubicBezTo>
                  <a:cubicBezTo>
                    <a:pt x="30" y="0"/>
                    <a:pt x="30" y="0"/>
                    <a:pt x="30" y="0"/>
                  </a:cubicBezTo>
                  <a:cubicBezTo>
                    <a:pt x="85" y="0"/>
                    <a:pt x="85" y="0"/>
                    <a:pt x="85" y="0"/>
                  </a:cubicBezTo>
                  <a:cubicBezTo>
                    <a:pt x="85" y="4"/>
                    <a:pt x="85" y="4"/>
                    <a:pt x="85" y="4"/>
                  </a:cubicBezTo>
                  <a:close/>
                  <a:moveTo>
                    <a:pt x="30" y="169"/>
                  </a:moveTo>
                  <a:cubicBezTo>
                    <a:pt x="85" y="169"/>
                    <a:pt x="85" y="169"/>
                    <a:pt x="85" y="169"/>
                  </a:cubicBezTo>
                  <a:cubicBezTo>
                    <a:pt x="85" y="174"/>
                    <a:pt x="85" y="174"/>
                    <a:pt x="85" y="174"/>
                  </a:cubicBezTo>
                  <a:cubicBezTo>
                    <a:pt x="30" y="174"/>
                    <a:pt x="30" y="174"/>
                    <a:pt x="30" y="174"/>
                  </a:cubicBezTo>
                  <a:cubicBezTo>
                    <a:pt x="30" y="169"/>
                    <a:pt x="30" y="169"/>
                    <a:pt x="30" y="169"/>
                  </a:cubicBezTo>
                  <a:close/>
                  <a:moveTo>
                    <a:pt x="85" y="11"/>
                  </a:moveTo>
                  <a:cubicBezTo>
                    <a:pt x="85" y="16"/>
                    <a:pt x="85" y="16"/>
                    <a:pt x="85" y="16"/>
                  </a:cubicBezTo>
                  <a:cubicBezTo>
                    <a:pt x="40" y="16"/>
                    <a:pt x="40" y="16"/>
                    <a:pt x="40" y="16"/>
                  </a:cubicBezTo>
                  <a:cubicBezTo>
                    <a:pt x="40" y="22"/>
                    <a:pt x="40" y="22"/>
                    <a:pt x="40" y="22"/>
                  </a:cubicBezTo>
                  <a:cubicBezTo>
                    <a:pt x="85" y="22"/>
                    <a:pt x="85" y="22"/>
                    <a:pt x="85" y="22"/>
                  </a:cubicBezTo>
                  <a:cubicBezTo>
                    <a:pt x="85" y="26"/>
                    <a:pt x="85" y="26"/>
                    <a:pt x="85" y="26"/>
                  </a:cubicBezTo>
                  <a:cubicBezTo>
                    <a:pt x="37" y="26"/>
                    <a:pt x="37" y="26"/>
                    <a:pt x="37" y="26"/>
                  </a:cubicBezTo>
                  <a:cubicBezTo>
                    <a:pt x="36" y="26"/>
                    <a:pt x="35" y="25"/>
                    <a:pt x="35" y="24"/>
                  </a:cubicBezTo>
                  <a:cubicBezTo>
                    <a:pt x="35" y="13"/>
                    <a:pt x="35" y="13"/>
                    <a:pt x="35" y="13"/>
                  </a:cubicBezTo>
                  <a:cubicBezTo>
                    <a:pt x="35" y="12"/>
                    <a:pt x="36" y="11"/>
                    <a:pt x="37" y="11"/>
                  </a:cubicBezTo>
                  <a:cubicBezTo>
                    <a:pt x="85" y="11"/>
                    <a:pt x="85" y="11"/>
                    <a:pt x="85" y="11"/>
                  </a:cubicBezTo>
                  <a:close/>
                  <a:moveTo>
                    <a:pt x="85" y="35"/>
                  </a:moveTo>
                  <a:cubicBezTo>
                    <a:pt x="85" y="40"/>
                    <a:pt x="85" y="40"/>
                    <a:pt x="85" y="40"/>
                  </a:cubicBezTo>
                  <a:cubicBezTo>
                    <a:pt x="30" y="40"/>
                    <a:pt x="30" y="40"/>
                    <a:pt x="30" y="40"/>
                  </a:cubicBezTo>
                  <a:cubicBezTo>
                    <a:pt x="30" y="35"/>
                    <a:pt x="30" y="35"/>
                    <a:pt x="30" y="35"/>
                  </a:cubicBezTo>
                  <a:cubicBezTo>
                    <a:pt x="85" y="35"/>
                    <a:pt x="85" y="35"/>
                    <a:pt x="85" y="35"/>
                  </a:cubicBezTo>
                  <a:close/>
                  <a:moveTo>
                    <a:pt x="85" y="118"/>
                  </a:moveTo>
                  <a:cubicBezTo>
                    <a:pt x="85" y="123"/>
                    <a:pt x="85" y="123"/>
                    <a:pt x="85" y="123"/>
                  </a:cubicBezTo>
                  <a:cubicBezTo>
                    <a:pt x="30" y="123"/>
                    <a:pt x="30" y="123"/>
                    <a:pt x="30" y="123"/>
                  </a:cubicBezTo>
                  <a:cubicBezTo>
                    <a:pt x="30" y="118"/>
                    <a:pt x="30" y="118"/>
                    <a:pt x="30" y="118"/>
                  </a:cubicBezTo>
                  <a:cubicBezTo>
                    <a:pt x="85" y="118"/>
                    <a:pt x="85" y="118"/>
                    <a:pt x="85" y="118"/>
                  </a:cubicBezTo>
                  <a:close/>
                  <a:moveTo>
                    <a:pt x="30" y="154"/>
                  </a:moveTo>
                  <a:cubicBezTo>
                    <a:pt x="30" y="149"/>
                    <a:pt x="30" y="149"/>
                    <a:pt x="30" y="149"/>
                  </a:cubicBezTo>
                  <a:cubicBezTo>
                    <a:pt x="42" y="149"/>
                    <a:pt x="42" y="149"/>
                    <a:pt x="42" y="149"/>
                  </a:cubicBezTo>
                  <a:cubicBezTo>
                    <a:pt x="42" y="139"/>
                    <a:pt x="42" y="139"/>
                    <a:pt x="42" y="139"/>
                  </a:cubicBezTo>
                  <a:cubicBezTo>
                    <a:pt x="30" y="139"/>
                    <a:pt x="30" y="139"/>
                    <a:pt x="30" y="139"/>
                  </a:cubicBezTo>
                  <a:cubicBezTo>
                    <a:pt x="30" y="134"/>
                    <a:pt x="30" y="134"/>
                    <a:pt x="30" y="134"/>
                  </a:cubicBezTo>
                  <a:cubicBezTo>
                    <a:pt x="45" y="134"/>
                    <a:pt x="45" y="134"/>
                    <a:pt x="45" y="134"/>
                  </a:cubicBezTo>
                  <a:cubicBezTo>
                    <a:pt x="46" y="134"/>
                    <a:pt x="47" y="135"/>
                    <a:pt x="47" y="136"/>
                  </a:cubicBezTo>
                  <a:cubicBezTo>
                    <a:pt x="47" y="152"/>
                    <a:pt x="47" y="152"/>
                    <a:pt x="47" y="152"/>
                  </a:cubicBezTo>
                  <a:cubicBezTo>
                    <a:pt x="47" y="153"/>
                    <a:pt x="46" y="154"/>
                    <a:pt x="45" y="154"/>
                  </a:cubicBezTo>
                  <a:lnTo>
                    <a:pt x="30" y="154"/>
                  </a:lnTo>
                  <a:close/>
                  <a:moveTo>
                    <a:pt x="30" y="4"/>
                  </a:moveTo>
                  <a:cubicBezTo>
                    <a:pt x="5" y="4"/>
                    <a:pt x="5" y="4"/>
                    <a:pt x="5" y="4"/>
                  </a:cubicBezTo>
                  <a:cubicBezTo>
                    <a:pt x="5" y="169"/>
                    <a:pt x="5" y="169"/>
                    <a:pt x="5" y="169"/>
                  </a:cubicBezTo>
                  <a:cubicBezTo>
                    <a:pt x="30" y="169"/>
                    <a:pt x="30" y="169"/>
                    <a:pt x="30" y="169"/>
                  </a:cubicBezTo>
                  <a:cubicBezTo>
                    <a:pt x="30" y="174"/>
                    <a:pt x="30" y="174"/>
                    <a:pt x="30" y="174"/>
                  </a:cubicBezTo>
                  <a:cubicBezTo>
                    <a:pt x="2" y="174"/>
                    <a:pt x="2" y="174"/>
                    <a:pt x="2" y="174"/>
                  </a:cubicBezTo>
                  <a:cubicBezTo>
                    <a:pt x="1" y="174"/>
                    <a:pt x="0" y="172"/>
                    <a:pt x="0" y="171"/>
                  </a:cubicBezTo>
                  <a:cubicBezTo>
                    <a:pt x="0" y="2"/>
                    <a:pt x="0" y="2"/>
                    <a:pt x="0" y="2"/>
                  </a:cubicBezTo>
                  <a:cubicBezTo>
                    <a:pt x="0" y="1"/>
                    <a:pt x="1" y="0"/>
                    <a:pt x="2" y="0"/>
                  </a:cubicBezTo>
                  <a:cubicBezTo>
                    <a:pt x="30" y="0"/>
                    <a:pt x="30" y="0"/>
                    <a:pt x="30" y="0"/>
                  </a:cubicBezTo>
                  <a:cubicBezTo>
                    <a:pt x="30" y="4"/>
                    <a:pt x="30" y="4"/>
                    <a:pt x="30" y="4"/>
                  </a:cubicBezTo>
                  <a:close/>
                  <a:moveTo>
                    <a:pt x="30" y="35"/>
                  </a:moveTo>
                  <a:cubicBezTo>
                    <a:pt x="16" y="35"/>
                    <a:pt x="16" y="35"/>
                    <a:pt x="16" y="35"/>
                  </a:cubicBezTo>
                  <a:cubicBezTo>
                    <a:pt x="14" y="35"/>
                    <a:pt x="13" y="36"/>
                    <a:pt x="13" y="37"/>
                  </a:cubicBezTo>
                  <a:cubicBezTo>
                    <a:pt x="13" y="120"/>
                    <a:pt x="13" y="120"/>
                    <a:pt x="13" y="120"/>
                  </a:cubicBezTo>
                  <a:cubicBezTo>
                    <a:pt x="13" y="122"/>
                    <a:pt x="14" y="123"/>
                    <a:pt x="16" y="123"/>
                  </a:cubicBezTo>
                  <a:cubicBezTo>
                    <a:pt x="30" y="123"/>
                    <a:pt x="30" y="123"/>
                    <a:pt x="30" y="123"/>
                  </a:cubicBezTo>
                  <a:cubicBezTo>
                    <a:pt x="30" y="118"/>
                    <a:pt x="30" y="118"/>
                    <a:pt x="30" y="118"/>
                  </a:cubicBezTo>
                  <a:cubicBezTo>
                    <a:pt x="18" y="118"/>
                    <a:pt x="18" y="118"/>
                    <a:pt x="18" y="118"/>
                  </a:cubicBezTo>
                  <a:cubicBezTo>
                    <a:pt x="18" y="40"/>
                    <a:pt x="18" y="40"/>
                    <a:pt x="18" y="40"/>
                  </a:cubicBezTo>
                  <a:cubicBezTo>
                    <a:pt x="30" y="40"/>
                    <a:pt x="30" y="40"/>
                    <a:pt x="30" y="40"/>
                  </a:cubicBezTo>
                  <a:cubicBezTo>
                    <a:pt x="30" y="35"/>
                    <a:pt x="30" y="35"/>
                    <a:pt x="30" y="35"/>
                  </a:cubicBezTo>
                  <a:close/>
                  <a:moveTo>
                    <a:pt x="30" y="134"/>
                  </a:moveTo>
                  <a:cubicBezTo>
                    <a:pt x="16" y="134"/>
                    <a:pt x="16" y="134"/>
                    <a:pt x="16" y="134"/>
                  </a:cubicBezTo>
                  <a:cubicBezTo>
                    <a:pt x="14" y="134"/>
                    <a:pt x="13" y="135"/>
                    <a:pt x="13" y="136"/>
                  </a:cubicBezTo>
                  <a:cubicBezTo>
                    <a:pt x="13" y="152"/>
                    <a:pt x="13" y="152"/>
                    <a:pt x="13" y="152"/>
                  </a:cubicBezTo>
                  <a:cubicBezTo>
                    <a:pt x="13" y="153"/>
                    <a:pt x="14" y="154"/>
                    <a:pt x="16" y="154"/>
                  </a:cubicBezTo>
                  <a:cubicBezTo>
                    <a:pt x="30" y="154"/>
                    <a:pt x="30" y="154"/>
                    <a:pt x="30" y="154"/>
                  </a:cubicBezTo>
                  <a:cubicBezTo>
                    <a:pt x="30" y="149"/>
                    <a:pt x="30" y="149"/>
                    <a:pt x="30" y="149"/>
                  </a:cubicBezTo>
                  <a:cubicBezTo>
                    <a:pt x="18" y="149"/>
                    <a:pt x="18" y="149"/>
                    <a:pt x="18" y="149"/>
                  </a:cubicBezTo>
                  <a:cubicBezTo>
                    <a:pt x="18" y="139"/>
                    <a:pt x="18" y="139"/>
                    <a:pt x="18" y="139"/>
                  </a:cubicBezTo>
                  <a:cubicBezTo>
                    <a:pt x="30" y="139"/>
                    <a:pt x="30" y="139"/>
                    <a:pt x="30" y="139"/>
                  </a:cubicBezTo>
                  <a:lnTo>
                    <a:pt x="30" y="13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3" name="Freeform 181"/>
            <p:cNvSpPr>
              <a:spLocks noEditPoints="1"/>
            </p:cNvSpPr>
            <p:nvPr/>
          </p:nvSpPr>
          <p:spPr bwMode="auto">
            <a:xfrm>
              <a:off x="2857210" y="875047"/>
              <a:ext cx="295220" cy="125418"/>
            </a:xfrm>
            <a:custGeom>
              <a:gdLst>
                <a:gd fmla="*/ 134 w 160" name="T0"/>
                <a:gd fmla="*/ 63 h 68" name="T1"/>
                <a:gd fmla="*/ 155 w 160" name="T2"/>
                <a:gd fmla="*/ 63 h 68" name="T3"/>
                <a:gd fmla="*/ 155 w 160" name="T4"/>
                <a:gd fmla="*/ 5 h 68" name="T5"/>
                <a:gd fmla="*/ 134 w 160" name="T6"/>
                <a:gd fmla="*/ 5 h 68" name="T7"/>
                <a:gd fmla="*/ 134 w 160" name="T8"/>
                <a:gd fmla="*/ 0 h 68" name="T9"/>
                <a:gd fmla="*/ 158 w 160" name="T10"/>
                <a:gd fmla="*/ 0 h 68" name="T11"/>
                <a:gd fmla="*/ 160 w 160" name="T12"/>
                <a:gd fmla="*/ 2 h 68" name="T13"/>
                <a:gd fmla="*/ 160 w 160" name="T14"/>
                <a:gd fmla="*/ 66 h 68" name="T15"/>
                <a:gd fmla="*/ 158 w 160" name="T16"/>
                <a:gd fmla="*/ 68 h 68" name="T17"/>
                <a:gd fmla="*/ 134 w 160" name="T18"/>
                <a:gd fmla="*/ 68 h 68" name="T19"/>
                <a:gd fmla="*/ 134 w 160" name="T20"/>
                <a:gd fmla="*/ 63 h 68" name="T21"/>
                <a:gd fmla="*/ 134 w 160" name="T22"/>
                <a:gd fmla="*/ 59 h 68" name="T23"/>
                <a:gd fmla="*/ 136 w 160" name="T24"/>
                <a:gd fmla="*/ 58 h 68" name="T25"/>
                <a:gd fmla="*/ 148 w 160" name="T26"/>
                <a:gd fmla="*/ 46 h 68" name="T27"/>
                <a:gd fmla="*/ 148 w 160" name="T28"/>
                <a:gd fmla="*/ 43 h 68" name="T29"/>
                <a:gd fmla="*/ 136 w 160" name="T30"/>
                <a:gd fmla="*/ 32 h 68" name="T31"/>
                <a:gd fmla="*/ 134 w 160" name="T32"/>
                <a:gd fmla="*/ 31 h 68" name="T33"/>
                <a:gd fmla="*/ 134 w 160" name="T34"/>
                <a:gd fmla="*/ 37 h 68" name="T35"/>
                <a:gd fmla="*/ 134 w 160" name="T36"/>
                <a:gd fmla="*/ 37 h 68" name="T37"/>
                <a:gd fmla="*/ 143 w 160" name="T38"/>
                <a:gd fmla="*/ 45 h 68" name="T39"/>
                <a:gd fmla="*/ 134 w 160" name="T40"/>
                <a:gd fmla="*/ 53 h 68" name="T41"/>
                <a:gd fmla="*/ 134 w 160" name="T42"/>
                <a:gd fmla="*/ 53 h 68" name="T43"/>
                <a:gd fmla="*/ 134 w 160" name="T44"/>
                <a:gd fmla="*/ 59 h 68" name="T45"/>
                <a:gd fmla="*/ 80 w 160" name="T46"/>
                <a:gd fmla="*/ 63 h 68" name="T47"/>
                <a:gd fmla="*/ 134 w 160" name="T48"/>
                <a:gd fmla="*/ 63 h 68" name="T49"/>
                <a:gd fmla="*/ 134 w 160" name="T50"/>
                <a:gd fmla="*/ 68 h 68" name="T51"/>
                <a:gd fmla="*/ 80 w 160" name="T52"/>
                <a:gd fmla="*/ 68 h 68" name="T53"/>
                <a:gd fmla="*/ 80 w 160" name="T54"/>
                <a:gd fmla="*/ 63 h 68" name="T55"/>
                <a:gd fmla="*/ 134 w 160" name="T56"/>
                <a:gd fmla="*/ 5 h 68" name="T57"/>
                <a:gd fmla="*/ 80 w 160" name="T58"/>
                <a:gd fmla="*/ 5 h 68" name="T59"/>
                <a:gd fmla="*/ 80 w 160" name="T60"/>
                <a:gd fmla="*/ 0 h 68" name="T61"/>
                <a:gd fmla="*/ 134 w 160" name="T62"/>
                <a:gd fmla="*/ 0 h 68" name="T63"/>
                <a:gd fmla="*/ 134 w 160" name="T64"/>
                <a:gd fmla="*/ 5 h 68" name="T65"/>
                <a:gd fmla="*/ 134 w 160" name="T66"/>
                <a:gd fmla="*/ 31 h 68" name="T67"/>
                <a:gd fmla="*/ 134 w 160" name="T68"/>
                <a:gd fmla="*/ 37 h 68" name="T69"/>
                <a:gd fmla="*/ 126 w 160" name="T70"/>
                <a:gd fmla="*/ 45 h 68" name="T71"/>
                <a:gd fmla="*/ 134 w 160" name="T72"/>
                <a:gd fmla="*/ 53 h 68" name="T73"/>
                <a:gd fmla="*/ 134 w 160" name="T74"/>
                <a:gd fmla="*/ 59 h 68" name="T75"/>
                <a:gd fmla="*/ 133 w 160" name="T76"/>
                <a:gd fmla="*/ 58 h 68" name="T77"/>
                <a:gd fmla="*/ 133 w 160" name="T78"/>
                <a:gd fmla="*/ 58 h 68" name="T79"/>
                <a:gd fmla="*/ 133 w 160" name="T80"/>
                <a:gd fmla="*/ 58 h 68" name="T81"/>
                <a:gd fmla="*/ 121 w 160" name="T82"/>
                <a:gd fmla="*/ 46 h 68" name="T83"/>
                <a:gd fmla="*/ 121 w 160" name="T84"/>
                <a:gd fmla="*/ 43 h 68" name="T85"/>
                <a:gd fmla="*/ 121 w 160" name="T86"/>
                <a:gd fmla="*/ 43 h 68" name="T87"/>
                <a:gd fmla="*/ 133 w 160" name="T88"/>
                <a:gd fmla="*/ 32 h 68" name="T89"/>
                <a:gd fmla="*/ 134 w 160" name="T90"/>
                <a:gd fmla="*/ 31 h 68" name="T91"/>
                <a:gd fmla="*/ 5 w 160" name="T92"/>
                <a:gd fmla="*/ 63 h 68" name="T93"/>
                <a:gd fmla="*/ 80 w 160" name="T94"/>
                <a:gd fmla="*/ 63 h 68" name="T95"/>
                <a:gd fmla="*/ 80 w 160" name="T96"/>
                <a:gd fmla="*/ 68 h 68" name="T97"/>
                <a:gd fmla="*/ 3 w 160" name="T98"/>
                <a:gd fmla="*/ 68 h 68" name="T99"/>
                <a:gd fmla="*/ 0 w 160" name="T100"/>
                <a:gd fmla="*/ 66 h 68" name="T101"/>
                <a:gd fmla="*/ 0 w 160" name="T102"/>
                <a:gd fmla="*/ 2 h 68" name="T103"/>
                <a:gd fmla="*/ 3 w 160" name="T104"/>
                <a:gd fmla="*/ 0 h 68" name="T105"/>
                <a:gd fmla="*/ 80 w 160" name="T106"/>
                <a:gd fmla="*/ 0 h 68" name="T107"/>
                <a:gd fmla="*/ 80 w 160" name="T108"/>
                <a:gd fmla="*/ 5 h 68" name="T109"/>
                <a:gd fmla="*/ 5 w 160" name="T110"/>
                <a:gd fmla="*/ 5 h 68" name="T111"/>
                <a:gd fmla="*/ 5 w 160" name="T112"/>
                <a:gd fmla="*/ 63 h 68"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68" w="160">
                  <a:moveTo>
                    <a:pt x="134" y="63"/>
                  </a:moveTo>
                  <a:cubicBezTo>
                    <a:pt x="155" y="63"/>
                    <a:pt x="155" y="63"/>
                    <a:pt x="155" y="63"/>
                  </a:cubicBezTo>
                  <a:cubicBezTo>
                    <a:pt x="155" y="5"/>
                    <a:pt x="155" y="5"/>
                    <a:pt x="155" y="5"/>
                  </a:cubicBezTo>
                  <a:cubicBezTo>
                    <a:pt x="134" y="5"/>
                    <a:pt x="134" y="5"/>
                    <a:pt x="134" y="5"/>
                  </a:cubicBezTo>
                  <a:cubicBezTo>
                    <a:pt x="134" y="0"/>
                    <a:pt x="134" y="0"/>
                    <a:pt x="134" y="0"/>
                  </a:cubicBezTo>
                  <a:cubicBezTo>
                    <a:pt x="158" y="0"/>
                    <a:pt x="158" y="0"/>
                    <a:pt x="158" y="0"/>
                  </a:cubicBezTo>
                  <a:cubicBezTo>
                    <a:pt x="159" y="0"/>
                    <a:pt x="160" y="1"/>
                    <a:pt x="160" y="2"/>
                  </a:cubicBezTo>
                  <a:cubicBezTo>
                    <a:pt x="160" y="66"/>
                    <a:pt x="160" y="66"/>
                    <a:pt x="160" y="66"/>
                  </a:cubicBezTo>
                  <a:cubicBezTo>
                    <a:pt x="160" y="67"/>
                    <a:pt x="159" y="68"/>
                    <a:pt x="158" y="68"/>
                  </a:cubicBezTo>
                  <a:cubicBezTo>
                    <a:pt x="134" y="68"/>
                    <a:pt x="134" y="68"/>
                    <a:pt x="134" y="68"/>
                  </a:cubicBezTo>
                  <a:cubicBezTo>
                    <a:pt x="134" y="63"/>
                    <a:pt x="134" y="63"/>
                    <a:pt x="134" y="63"/>
                  </a:cubicBezTo>
                  <a:close/>
                  <a:moveTo>
                    <a:pt x="134" y="59"/>
                  </a:moveTo>
                  <a:cubicBezTo>
                    <a:pt x="135" y="59"/>
                    <a:pt x="136" y="58"/>
                    <a:pt x="136" y="58"/>
                  </a:cubicBezTo>
                  <a:cubicBezTo>
                    <a:pt x="148" y="46"/>
                    <a:pt x="148" y="46"/>
                    <a:pt x="148" y="46"/>
                  </a:cubicBezTo>
                  <a:cubicBezTo>
                    <a:pt x="149" y="46"/>
                    <a:pt x="149" y="44"/>
                    <a:pt x="148" y="43"/>
                  </a:cubicBezTo>
                  <a:cubicBezTo>
                    <a:pt x="136" y="32"/>
                    <a:pt x="136" y="32"/>
                    <a:pt x="136" y="32"/>
                  </a:cubicBezTo>
                  <a:cubicBezTo>
                    <a:pt x="136" y="31"/>
                    <a:pt x="135" y="31"/>
                    <a:pt x="134" y="31"/>
                  </a:cubicBezTo>
                  <a:cubicBezTo>
                    <a:pt x="134" y="37"/>
                    <a:pt x="134" y="37"/>
                    <a:pt x="134" y="37"/>
                  </a:cubicBezTo>
                  <a:cubicBezTo>
                    <a:pt x="134" y="37"/>
                    <a:pt x="134" y="37"/>
                    <a:pt x="134" y="37"/>
                  </a:cubicBezTo>
                  <a:cubicBezTo>
                    <a:pt x="143" y="45"/>
                    <a:pt x="143" y="45"/>
                    <a:pt x="143" y="45"/>
                  </a:cubicBezTo>
                  <a:cubicBezTo>
                    <a:pt x="134" y="53"/>
                    <a:pt x="134" y="53"/>
                    <a:pt x="134" y="53"/>
                  </a:cubicBezTo>
                  <a:cubicBezTo>
                    <a:pt x="134" y="53"/>
                    <a:pt x="134" y="53"/>
                    <a:pt x="134" y="53"/>
                  </a:cubicBezTo>
                  <a:lnTo>
                    <a:pt x="134" y="59"/>
                  </a:lnTo>
                  <a:close/>
                  <a:moveTo>
                    <a:pt x="80" y="63"/>
                  </a:moveTo>
                  <a:cubicBezTo>
                    <a:pt x="134" y="63"/>
                    <a:pt x="134" y="63"/>
                    <a:pt x="134" y="63"/>
                  </a:cubicBezTo>
                  <a:cubicBezTo>
                    <a:pt x="134" y="68"/>
                    <a:pt x="134" y="68"/>
                    <a:pt x="134" y="68"/>
                  </a:cubicBezTo>
                  <a:cubicBezTo>
                    <a:pt x="80" y="68"/>
                    <a:pt x="80" y="68"/>
                    <a:pt x="80" y="68"/>
                  </a:cubicBezTo>
                  <a:cubicBezTo>
                    <a:pt x="80" y="63"/>
                    <a:pt x="80" y="63"/>
                    <a:pt x="80" y="63"/>
                  </a:cubicBezTo>
                  <a:close/>
                  <a:moveTo>
                    <a:pt x="134" y="5"/>
                  </a:moveTo>
                  <a:cubicBezTo>
                    <a:pt x="80" y="5"/>
                    <a:pt x="80" y="5"/>
                    <a:pt x="80" y="5"/>
                  </a:cubicBezTo>
                  <a:cubicBezTo>
                    <a:pt x="80" y="0"/>
                    <a:pt x="80" y="0"/>
                    <a:pt x="80" y="0"/>
                  </a:cubicBezTo>
                  <a:cubicBezTo>
                    <a:pt x="134" y="0"/>
                    <a:pt x="134" y="0"/>
                    <a:pt x="134" y="0"/>
                  </a:cubicBezTo>
                  <a:cubicBezTo>
                    <a:pt x="134" y="5"/>
                    <a:pt x="134" y="5"/>
                    <a:pt x="134" y="5"/>
                  </a:cubicBezTo>
                  <a:close/>
                  <a:moveTo>
                    <a:pt x="134" y="31"/>
                  </a:moveTo>
                  <a:cubicBezTo>
                    <a:pt x="134" y="37"/>
                    <a:pt x="134" y="37"/>
                    <a:pt x="134" y="37"/>
                  </a:cubicBezTo>
                  <a:cubicBezTo>
                    <a:pt x="126" y="45"/>
                    <a:pt x="126" y="45"/>
                    <a:pt x="126" y="45"/>
                  </a:cubicBezTo>
                  <a:cubicBezTo>
                    <a:pt x="134" y="53"/>
                    <a:pt x="134" y="53"/>
                    <a:pt x="134" y="53"/>
                  </a:cubicBezTo>
                  <a:cubicBezTo>
                    <a:pt x="134" y="59"/>
                    <a:pt x="134" y="59"/>
                    <a:pt x="134" y="59"/>
                  </a:cubicBezTo>
                  <a:cubicBezTo>
                    <a:pt x="134" y="59"/>
                    <a:pt x="133" y="58"/>
                    <a:pt x="133" y="58"/>
                  </a:cubicBezTo>
                  <a:cubicBezTo>
                    <a:pt x="133" y="58"/>
                    <a:pt x="133" y="58"/>
                    <a:pt x="133" y="58"/>
                  </a:cubicBezTo>
                  <a:cubicBezTo>
                    <a:pt x="133" y="58"/>
                    <a:pt x="133" y="58"/>
                    <a:pt x="133" y="58"/>
                  </a:cubicBezTo>
                  <a:cubicBezTo>
                    <a:pt x="121" y="46"/>
                    <a:pt x="121" y="46"/>
                    <a:pt x="121" y="46"/>
                  </a:cubicBezTo>
                  <a:cubicBezTo>
                    <a:pt x="120" y="46"/>
                    <a:pt x="120" y="44"/>
                    <a:pt x="121" y="43"/>
                  </a:cubicBezTo>
                  <a:cubicBezTo>
                    <a:pt x="121" y="43"/>
                    <a:pt x="121" y="43"/>
                    <a:pt x="121" y="43"/>
                  </a:cubicBezTo>
                  <a:cubicBezTo>
                    <a:pt x="133" y="32"/>
                    <a:pt x="133" y="32"/>
                    <a:pt x="133" y="32"/>
                  </a:cubicBezTo>
                  <a:cubicBezTo>
                    <a:pt x="133" y="31"/>
                    <a:pt x="134" y="31"/>
                    <a:pt x="134" y="31"/>
                  </a:cubicBezTo>
                  <a:close/>
                  <a:moveTo>
                    <a:pt x="5" y="63"/>
                  </a:moveTo>
                  <a:cubicBezTo>
                    <a:pt x="80" y="63"/>
                    <a:pt x="80" y="63"/>
                    <a:pt x="80" y="63"/>
                  </a:cubicBezTo>
                  <a:cubicBezTo>
                    <a:pt x="80" y="68"/>
                    <a:pt x="80" y="68"/>
                    <a:pt x="80" y="68"/>
                  </a:cubicBezTo>
                  <a:cubicBezTo>
                    <a:pt x="3" y="68"/>
                    <a:pt x="3" y="68"/>
                    <a:pt x="3" y="68"/>
                  </a:cubicBezTo>
                  <a:cubicBezTo>
                    <a:pt x="1" y="68"/>
                    <a:pt x="0" y="67"/>
                    <a:pt x="0" y="66"/>
                  </a:cubicBezTo>
                  <a:cubicBezTo>
                    <a:pt x="0" y="2"/>
                    <a:pt x="0" y="2"/>
                    <a:pt x="0" y="2"/>
                  </a:cubicBezTo>
                  <a:cubicBezTo>
                    <a:pt x="0" y="1"/>
                    <a:pt x="1" y="0"/>
                    <a:pt x="3" y="0"/>
                  </a:cubicBezTo>
                  <a:cubicBezTo>
                    <a:pt x="80" y="0"/>
                    <a:pt x="80" y="0"/>
                    <a:pt x="80" y="0"/>
                  </a:cubicBezTo>
                  <a:cubicBezTo>
                    <a:pt x="80" y="5"/>
                    <a:pt x="80" y="5"/>
                    <a:pt x="80" y="5"/>
                  </a:cubicBezTo>
                  <a:cubicBezTo>
                    <a:pt x="5" y="5"/>
                    <a:pt x="5" y="5"/>
                    <a:pt x="5" y="5"/>
                  </a:cubicBezTo>
                  <a:lnTo>
                    <a:pt x="5" y="63"/>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4" name="Freeform 186"/>
            <p:cNvSpPr>
              <a:spLocks noEditPoints="1"/>
            </p:cNvSpPr>
            <p:nvPr/>
          </p:nvSpPr>
          <p:spPr bwMode="auto">
            <a:xfrm>
              <a:off x="1796959" y="1102069"/>
              <a:ext cx="277761" cy="176221"/>
            </a:xfrm>
            <a:custGeom>
              <a:gdLst>
                <a:gd fmla="*/ 145 w 150" name="T0"/>
                <a:gd fmla="*/ 90 h 95" name="T1"/>
                <a:gd fmla="*/ 130 w 150" name="T2"/>
                <a:gd fmla="*/ 55 h 95" name="T3"/>
                <a:gd fmla="*/ 128 w 150" name="T4"/>
                <a:gd fmla="*/ 5 h 95" name="T5"/>
                <a:gd fmla="*/ 117 w 150" name="T6"/>
                <a:gd fmla="*/ 0 h 95" name="T7"/>
                <a:gd fmla="*/ 133 w 150" name="T8"/>
                <a:gd fmla="*/ 3 h 95" name="T9"/>
                <a:gd fmla="*/ 148 w 150" name="T10"/>
                <a:gd fmla="*/ 50 h 95" name="T11"/>
                <a:gd fmla="*/ 150 w 150" name="T12"/>
                <a:gd fmla="*/ 93 h 95" name="T13"/>
                <a:gd fmla="*/ 117 w 150" name="T14"/>
                <a:gd fmla="*/ 95 h 95" name="T15"/>
                <a:gd fmla="*/ 117 w 150" name="T16"/>
                <a:gd fmla="*/ 86 h 95" name="T17"/>
                <a:gd fmla="*/ 132 w 150" name="T18"/>
                <a:gd fmla="*/ 83 h 95" name="T19"/>
                <a:gd fmla="*/ 129 w 150" name="T20"/>
                <a:gd fmla="*/ 63 h 95" name="T21"/>
                <a:gd fmla="*/ 117 w 150" name="T22"/>
                <a:gd fmla="*/ 68 h 95" name="T23"/>
                <a:gd fmla="*/ 127 w 150" name="T24"/>
                <a:gd fmla="*/ 81 h 95" name="T25"/>
                <a:gd fmla="*/ 117 w 150" name="T26"/>
                <a:gd fmla="*/ 86 h 95" name="T27"/>
                <a:gd fmla="*/ 99 w 150" name="T28"/>
                <a:gd fmla="*/ 53 h 95" name="T29"/>
                <a:gd fmla="*/ 75 w 150" name="T30"/>
                <a:gd fmla="*/ 55 h 95" name="T31"/>
                <a:gd fmla="*/ 94 w 150" name="T32"/>
                <a:gd fmla="*/ 50 h 95" name="T33"/>
                <a:gd fmla="*/ 97 w 150" name="T34"/>
                <a:gd fmla="*/ 0 h 95" name="T35"/>
                <a:gd fmla="*/ 117 w 150" name="T36"/>
                <a:gd fmla="*/ 5 h 95" name="T37"/>
                <a:gd fmla="*/ 75 w 150" name="T38"/>
                <a:gd fmla="*/ 90 h 95" name="T39"/>
                <a:gd fmla="*/ 117 w 150" name="T40"/>
                <a:gd fmla="*/ 95 h 95" name="T41"/>
                <a:gd fmla="*/ 75 w 150" name="T42"/>
                <a:gd fmla="*/ 90 h 95" name="T43"/>
                <a:gd fmla="*/ 117 w 150" name="T44"/>
                <a:gd fmla="*/ 68 h 95" name="T45"/>
                <a:gd fmla="*/ 106 w 150" name="T46"/>
                <a:gd fmla="*/ 81 h 95" name="T47"/>
                <a:gd fmla="*/ 117 w 150" name="T48"/>
                <a:gd fmla="*/ 86 h 95" name="T49"/>
                <a:gd fmla="*/ 102 w 150" name="T50"/>
                <a:gd fmla="*/ 83 h 95" name="T51"/>
                <a:gd fmla="*/ 104 w 150" name="T52"/>
                <a:gd fmla="*/ 63 h 95" name="T53"/>
                <a:gd fmla="*/ 75 w 150" name="T54"/>
                <a:gd fmla="*/ 86 h 95" name="T55"/>
                <a:gd fmla="*/ 85 w 150" name="T56"/>
                <a:gd fmla="*/ 81 h 95" name="T57"/>
                <a:gd fmla="*/ 75 w 150" name="T58"/>
                <a:gd fmla="*/ 68 h 95" name="T59"/>
                <a:gd fmla="*/ 87 w 150" name="T60"/>
                <a:gd fmla="*/ 63 h 95" name="T61"/>
                <a:gd fmla="*/ 90 w 150" name="T62"/>
                <a:gd fmla="*/ 83 h 95" name="T63"/>
                <a:gd fmla="*/ 75 w 150" name="T64"/>
                <a:gd fmla="*/ 86 h 95" name="T65"/>
                <a:gd fmla="*/ 33 w 150" name="T66"/>
                <a:gd fmla="*/ 55 h 95" name="T67"/>
                <a:gd fmla="*/ 75 w 150" name="T68"/>
                <a:gd fmla="*/ 50 h 95" name="T69"/>
                <a:gd fmla="*/ 33 w 150" name="T70"/>
                <a:gd fmla="*/ 90 h 95" name="T71"/>
                <a:gd fmla="*/ 75 w 150" name="T72"/>
                <a:gd fmla="*/ 95 h 95" name="T73"/>
                <a:gd fmla="*/ 33 w 150" name="T74"/>
                <a:gd fmla="*/ 90 h 95" name="T75"/>
                <a:gd fmla="*/ 75 w 150" name="T76"/>
                <a:gd fmla="*/ 68 h 95" name="T77"/>
                <a:gd fmla="*/ 65 w 150" name="T78"/>
                <a:gd fmla="*/ 81 h 95" name="T79"/>
                <a:gd fmla="*/ 75 w 150" name="T80"/>
                <a:gd fmla="*/ 86 h 95" name="T81"/>
                <a:gd fmla="*/ 60 w 150" name="T82"/>
                <a:gd fmla="*/ 83 h 95" name="T83"/>
                <a:gd fmla="*/ 62 w 150" name="T84"/>
                <a:gd fmla="*/ 63 h 95" name="T85"/>
                <a:gd fmla="*/ 33 w 150" name="T86"/>
                <a:gd fmla="*/ 86 h 95" name="T87"/>
                <a:gd fmla="*/ 43 w 150" name="T88"/>
                <a:gd fmla="*/ 81 h 95" name="T89"/>
                <a:gd fmla="*/ 33 w 150" name="T90"/>
                <a:gd fmla="*/ 68 h 95" name="T91"/>
                <a:gd fmla="*/ 46 w 150" name="T92"/>
                <a:gd fmla="*/ 63 h 95" name="T93"/>
                <a:gd fmla="*/ 48 w 150" name="T94"/>
                <a:gd fmla="*/ 83 h 95" name="T95"/>
                <a:gd fmla="*/ 33 w 150" name="T96"/>
                <a:gd fmla="*/ 86 h 95" name="T97"/>
                <a:gd fmla="*/ 4 w 150" name="T98"/>
                <a:gd fmla="*/ 55 h 95" name="T99"/>
                <a:gd fmla="*/ 33 w 150" name="T100"/>
                <a:gd fmla="*/ 90 h 95" name="T101"/>
                <a:gd fmla="*/ 2 w 150" name="T102"/>
                <a:gd fmla="*/ 95 h 95" name="T103"/>
                <a:gd fmla="*/ 0 w 150" name="T104"/>
                <a:gd fmla="*/ 53 h 95" name="T105"/>
                <a:gd fmla="*/ 33 w 150" name="T106"/>
                <a:gd fmla="*/ 50 h 95" name="T107"/>
                <a:gd fmla="*/ 33 w 150" name="T108"/>
                <a:gd fmla="*/ 63 h 95" name="T109"/>
                <a:gd fmla="*/ 18 w 150" name="T110"/>
                <a:gd fmla="*/ 66 h 95" name="T111"/>
                <a:gd fmla="*/ 21 w 150" name="T112"/>
                <a:gd fmla="*/ 86 h 95" name="T113"/>
                <a:gd fmla="*/ 33 w 150" name="T114"/>
                <a:gd fmla="*/ 81 h 95" name="T115"/>
                <a:gd fmla="*/ 23 w 150" name="T116"/>
                <a:gd fmla="*/ 68 h 95" name="T117"/>
                <a:gd fmla="*/ 33 w 150" name="T118"/>
                <a:gd fmla="*/ 63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150">
                  <a:moveTo>
                    <a:pt x="117" y="90"/>
                  </a:moveTo>
                  <a:cubicBezTo>
                    <a:pt x="145" y="90"/>
                    <a:pt x="145" y="90"/>
                    <a:pt x="145" y="90"/>
                  </a:cubicBezTo>
                  <a:cubicBezTo>
                    <a:pt x="145" y="55"/>
                    <a:pt x="145" y="55"/>
                    <a:pt x="145" y="55"/>
                  </a:cubicBezTo>
                  <a:cubicBezTo>
                    <a:pt x="130" y="55"/>
                    <a:pt x="130" y="55"/>
                    <a:pt x="130" y="55"/>
                  </a:cubicBezTo>
                  <a:cubicBezTo>
                    <a:pt x="129" y="55"/>
                    <a:pt x="128" y="54"/>
                    <a:pt x="128" y="53"/>
                  </a:cubicBezTo>
                  <a:cubicBezTo>
                    <a:pt x="128" y="5"/>
                    <a:pt x="128" y="5"/>
                    <a:pt x="128" y="5"/>
                  </a:cubicBezTo>
                  <a:cubicBezTo>
                    <a:pt x="117" y="5"/>
                    <a:pt x="117" y="5"/>
                    <a:pt x="117" y="5"/>
                  </a:cubicBezTo>
                  <a:cubicBezTo>
                    <a:pt x="117" y="0"/>
                    <a:pt x="117" y="0"/>
                    <a:pt x="117" y="0"/>
                  </a:cubicBezTo>
                  <a:cubicBezTo>
                    <a:pt x="130" y="0"/>
                    <a:pt x="130" y="0"/>
                    <a:pt x="130" y="0"/>
                  </a:cubicBezTo>
                  <a:cubicBezTo>
                    <a:pt x="132" y="0"/>
                    <a:pt x="133" y="1"/>
                    <a:pt x="133" y="3"/>
                  </a:cubicBezTo>
                  <a:cubicBezTo>
                    <a:pt x="133" y="50"/>
                    <a:pt x="133" y="50"/>
                    <a:pt x="133" y="50"/>
                  </a:cubicBezTo>
                  <a:cubicBezTo>
                    <a:pt x="148" y="50"/>
                    <a:pt x="148" y="50"/>
                    <a:pt x="148" y="50"/>
                  </a:cubicBezTo>
                  <a:cubicBezTo>
                    <a:pt x="149" y="50"/>
                    <a:pt x="150" y="51"/>
                    <a:pt x="150" y="53"/>
                  </a:cubicBezTo>
                  <a:cubicBezTo>
                    <a:pt x="150" y="93"/>
                    <a:pt x="150" y="93"/>
                    <a:pt x="150" y="93"/>
                  </a:cubicBezTo>
                  <a:cubicBezTo>
                    <a:pt x="150" y="94"/>
                    <a:pt x="149" y="95"/>
                    <a:pt x="148" y="95"/>
                  </a:cubicBezTo>
                  <a:cubicBezTo>
                    <a:pt x="117" y="95"/>
                    <a:pt x="117" y="95"/>
                    <a:pt x="117" y="95"/>
                  </a:cubicBezTo>
                  <a:cubicBezTo>
                    <a:pt x="117" y="90"/>
                    <a:pt x="117" y="90"/>
                    <a:pt x="117" y="90"/>
                  </a:cubicBezTo>
                  <a:close/>
                  <a:moveTo>
                    <a:pt x="117" y="86"/>
                  </a:moveTo>
                  <a:cubicBezTo>
                    <a:pt x="129" y="86"/>
                    <a:pt x="129" y="86"/>
                    <a:pt x="129" y="86"/>
                  </a:cubicBezTo>
                  <a:cubicBezTo>
                    <a:pt x="130" y="86"/>
                    <a:pt x="132" y="85"/>
                    <a:pt x="132" y="83"/>
                  </a:cubicBezTo>
                  <a:cubicBezTo>
                    <a:pt x="132" y="66"/>
                    <a:pt x="132" y="66"/>
                    <a:pt x="132" y="66"/>
                  </a:cubicBezTo>
                  <a:cubicBezTo>
                    <a:pt x="132" y="64"/>
                    <a:pt x="130" y="63"/>
                    <a:pt x="129" y="63"/>
                  </a:cubicBezTo>
                  <a:cubicBezTo>
                    <a:pt x="117" y="63"/>
                    <a:pt x="117" y="63"/>
                    <a:pt x="117" y="63"/>
                  </a:cubicBezTo>
                  <a:cubicBezTo>
                    <a:pt x="117" y="68"/>
                    <a:pt x="117" y="68"/>
                    <a:pt x="117" y="68"/>
                  </a:cubicBezTo>
                  <a:cubicBezTo>
                    <a:pt x="127" y="68"/>
                    <a:pt x="127" y="68"/>
                    <a:pt x="127" y="68"/>
                  </a:cubicBezTo>
                  <a:cubicBezTo>
                    <a:pt x="127" y="81"/>
                    <a:pt x="127" y="81"/>
                    <a:pt x="127" y="81"/>
                  </a:cubicBezTo>
                  <a:cubicBezTo>
                    <a:pt x="117" y="81"/>
                    <a:pt x="117" y="81"/>
                    <a:pt x="117" y="81"/>
                  </a:cubicBezTo>
                  <a:lnTo>
                    <a:pt x="117" y="86"/>
                  </a:lnTo>
                  <a:close/>
                  <a:moveTo>
                    <a:pt x="99" y="5"/>
                  </a:moveTo>
                  <a:cubicBezTo>
                    <a:pt x="99" y="53"/>
                    <a:pt x="99" y="53"/>
                    <a:pt x="99" y="53"/>
                  </a:cubicBezTo>
                  <a:cubicBezTo>
                    <a:pt x="99" y="54"/>
                    <a:pt x="98" y="55"/>
                    <a:pt x="97" y="55"/>
                  </a:cubicBezTo>
                  <a:cubicBezTo>
                    <a:pt x="75" y="55"/>
                    <a:pt x="75" y="55"/>
                    <a:pt x="75" y="55"/>
                  </a:cubicBezTo>
                  <a:cubicBezTo>
                    <a:pt x="75" y="50"/>
                    <a:pt x="75" y="50"/>
                    <a:pt x="75" y="50"/>
                  </a:cubicBezTo>
                  <a:cubicBezTo>
                    <a:pt x="94" y="50"/>
                    <a:pt x="94" y="50"/>
                    <a:pt x="94" y="50"/>
                  </a:cubicBezTo>
                  <a:cubicBezTo>
                    <a:pt x="94" y="3"/>
                    <a:pt x="94" y="3"/>
                    <a:pt x="94" y="3"/>
                  </a:cubicBezTo>
                  <a:cubicBezTo>
                    <a:pt x="94" y="1"/>
                    <a:pt x="95" y="0"/>
                    <a:pt x="97" y="0"/>
                  </a:cubicBezTo>
                  <a:cubicBezTo>
                    <a:pt x="117" y="0"/>
                    <a:pt x="117" y="0"/>
                    <a:pt x="117" y="0"/>
                  </a:cubicBezTo>
                  <a:cubicBezTo>
                    <a:pt x="117" y="5"/>
                    <a:pt x="117" y="5"/>
                    <a:pt x="117" y="5"/>
                  </a:cubicBezTo>
                  <a:cubicBezTo>
                    <a:pt x="99" y="5"/>
                    <a:pt x="99" y="5"/>
                    <a:pt x="99" y="5"/>
                  </a:cubicBezTo>
                  <a:close/>
                  <a:moveTo>
                    <a:pt x="75" y="90"/>
                  </a:moveTo>
                  <a:cubicBezTo>
                    <a:pt x="117" y="90"/>
                    <a:pt x="117" y="90"/>
                    <a:pt x="117" y="90"/>
                  </a:cubicBezTo>
                  <a:cubicBezTo>
                    <a:pt x="117" y="95"/>
                    <a:pt x="117" y="95"/>
                    <a:pt x="117" y="95"/>
                  </a:cubicBezTo>
                  <a:cubicBezTo>
                    <a:pt x="75" y="95"/>
                    <a:pt x="75" y="95"/>
                    <a:pt x="75" y="95"/>
                  </a:cubicBezTo>
                  <a:cubicBezTo>
                    <a:pt x="75" y="90"/>
                    <a:pt x="75" y="90"/>
                    <a:pt x="75" y="90"/>
                  </a:cubicBezTo>
                  <a:close/>
                  <a:moveTo>
                    <a:pt x="117" y="63"/>
                  </a:moveTo>
                  <a:cubicBezTo>
                    <a:pt x="117" y="68"/>
                    <a:pt x="117" y="68"/>
                    <a:pt x="117" y="68"/>
                  </a:cubicBezTo>
                  <a:cubicBezTo>
                    <a:pt x="106" y="68"/>
                    <a:pt x="106" y="68"/>
                    <a:pt x="106" y="68"/>
                  </a:cubicBezTo>
                  <a:cubicBezTo>
                    <a:pt x="106" y="81"/>
                    <a:pt x="106" y="81"/>
                    <a:pt x="106" y="81"/>
                  </a:cubicBezTo>
                  <a:cubicBezTo>
                    <a:pt x="117" y="81"/>
                    <a:pt x="117" y="81"/>
                    <a:pt x="117" y="81"/>
                  </a:cubicBezTo>
                  <a:cubicBezTo>
                    <a:pt x="117" y="86"/>
                    <a:pt x="117" y="86"/>
                    <a:pt x="117" y="86"/>
                  </a:cubicBezTo>
                  <a:cubicBezTo>
                    <a:pt x="104" y="86"/>
                    <a:pt x="104" y="86"/>
                    <a:pt x="104" y="86"/>
                  </a:cubicBezTo>
                  <a:cubicBezTo>
                    <a:pt x="103" y="86"/>
                    <a:pt x="102" y="85"/>
                    <a:pt x="102" y="83"/>
                  </a:cubicBezTo>
                  <a:cubicBezTo>
                    <a:pt x="102" y="66"/>
                    <a:pt x="102" y="66"/>
                    <a:pt x="102" y="66"/>
                  </a:cubicBezTo>
                  <a:cubicBezTo>
                    <a:pt x="102" y="64"/>
                    <a:pt x="103" y="63"/>
                    <a:pt x="104" y="63"/>
                  </a:cubicBezTo>
                  <a:cubicBezTo>
                    <a:pt x="117" y="63"/>
                    <a:pt x="117" y="63"/>
                    <a:pt x="117" y="63"/>
                  </a:cubicBezTo>
                  <a:close/>
                  <a:moveTo>
                    <a:pt x="75" y="86"/>
                  </a:moveTo>
                  <a:cubicBezTo>
                    <a:pt x="75" y="81"/>
                    <a:pt x="75" y="81"/>
                    <a:pt x="75" y="81"/>
                  </a:cubicBezTo>
                  <a:cubicBezTo>
                    <a:pt x="85" y="81"/>
                    <a:pt x="85" y="81"/>
                    <a:pt x="85" y="81"/>
                  </a:cubicBezTo>
                  <a:cubicBezTo>
                    <a:pt x="85" y="68"/>
                    <a:pt x="85" y="68"/>
                    <a:pt x="85" y="68"/>
                  </a:cubicBezTo>
                  <a:cubicBezTo>
                    <a:pt x="75" y="68"/>
                    <a:pt x="75" y="68"/>
                    <a:pt x="75" y="68"/>
                  </a:cubicBezTo>
                  <a:cubicBezTo>
                    <a:pt x="75" y="63"/>
                    <a:pt x="75" y="63"/>
                    <a:pt x="75" y="63"/>
                  </a:cubicBezTo>
                  <a:cubicBezTo>
                    <a:pt x="87" y="63"/>
                    <a:pt x="87" y="63"/>
                    <a:pt x="87" y="63"/>
                  </a:cubicBezTo>
                  <a:cubicBezTo>
                    <a:pt x="89" y="63"/>
                    <a:pt x="90" y="64"/>
                    <a:pt x="90" y="66"/>
                  </a:cubicBezTo>
                  <a:cubicBezTo>
                    <a:pt x="90" y="83"/>
                    <a:pt x="90" y="83"/>
                    <a:pt x="90" y="83"/>
                  </a:cubicBezTo>
                  <a:cubicBezTo>
                    <a:pt x="90" y="85"/>
                    <a:pt x="89" y="86"/>
                    <a:pt x="87" y="86"/>
                  </a:cubicBezTo>
                  <a:lnTo>
                    <a:pt x="75" y="86"/>
                  </a:lnTo>
                  <a:close/>
                  <a:moveTo>
                    <a:pt x="75" y="55"/>
                  </a:moveTo>
                  <a:cubicBezTo>
                    <a:pt x="33" y="55"/>
                    <a:pt x="33" y="55"/>
                    <a:pt x="33" y="55"/>
                  </a:cubicBezTo>
                  <a:cubicBezTo>
                    <a:pt x="33" y="50"/>
                    <a:pt x="33" y="50"/>
                    <a:pt x="33" y="50"/>
                  </a:cubicBezTo>
                  <a:cubicBezTo>
                    <a:pt x="75" y="50"/>
                    <a:pt x="75" y="50"/>
                    <a:pt x="75" y="50"/>
                  </a:cubicBezTo>
                  <a:cubicBezTo>
                    <a:pt x="75" y="55"/>
                    <a:pt x="75" y="55"/>
                    <a:pt x="75" y="55"/>
                  </a:cubicBezTo>
                  <a:close/>
                  <a:moveTo>
                    <a:pt x="33" y="90"/>
                  </a:moveTo>
                  <a:cubicBezTo>
                    <a:pt x="75" y="90"/>
                    <a:pt x="75" y="90"/>
                    <a:pt x="75" y="90"/>
                  </a:cubicBezTo>
                  <a:cubicBezTo>
                    <a:pt x="75" y="95"/>
                    <a:pt x="75" y="95"/>
                    <a:pt x="75" y="95"/>
                  </a:cubicBezTo>
                  <a:cubicBezTo>
                    <a:pt x="33" y="95"/>
                    <a:pt x="33" y="95"/>
                    <a:pt x="33" y="95"/>
                  </a:cubicBezTo>
                  <a:cubicBezTo>
                    <a:pt x="33" y="90"/>
                    <a:pt x="33" y="90"/>
                    <a:pt x="33" y="90"/>
                  </a:cubicBezTo>
                  <a:close/>
                  <a:moveTo>
                    <a:pt x="75" y="63"/>
                  </a:moveTo>
                  <a:cubicBezTo>
                    <a:pt x="75" y="68"/>
                    <a:pt x="75" y="68"/>
                    <a:pt x="75" y="68"/>
                  </a:cubicBezTo>
                  <a:cubicBezTo>
                    <a:pt x="65" y="68"/>
                    <a:pt x="65" y="68"/>
                    <a:pt x="65" y="68"/>
                  </a:cubicBezTo>
                  <a:cubicBezTo>
                    <a:pt x="65" y="81"/>
                    <a:pt x="65" y="81"/>
                    <a:pt x="65" y="81"/>
                  </a:cubicBezTo>
                  <a:cubicBezTo>
                    <a:pt x="75" y="81"/>
                    <a:pt x="75" y="81"/>
                    <a:pt x="75" y="81"/>
                  </a:cubicBezTo>
                  <a:cubicBezTo>
                    <a:pt x="75" y="86"/>
                    <a:pt x="75" y="86"/>
                    <a:pt x="75" y="86"/>
                  </a:cubicBezTo>
                  <a:cubicBezTo>
                    <a:pt x="62" y="86"/>
                    <a:pt x="62" y="86"/>
                    <a:pt x="62" y="86"/>
                  </a:cubicBezTo>
                  <a:cubicBezTo>
                    <a:pt x="61" y="86"/>
                    <a:pt x="60" y="85"/>
                    <a:pt x="60" y="83"/>
                  </a:cubicBezTo>
                  <a:cubicBezTo>
                    <a:pt x="60" y="66"/>
                    <a:pt x="60" y="66"/>
                    <a:pt x="60" y="66"/>
                  </a:cubicBezTo>
                  <a:cubicBezTo>
                    <a:pt x="60" y="64"/>
                    <a:pt x="61" y="63"/>
                    <a:pt x="62" y="63"/>
                  </a:cubicBezTo>
                  <a:cubicBezTo>
                    <a:pt x="75" y="63"/>
                    <a:pt x="75" y="63"/>
                    <a:pt x="75" y="63"/>
                  </a:cubicBezTo>
                  <a:close/>
                  <a:moveTo>
                    <a:pt x="33" y="86"/>
                  </a:moveTo>
                  <a:cubicBezTo>
                    <a:pt x="33" y="81"/>
                    <a:pt x="33" y="81"/>
                    <a:pt x="33" y="81"/>
                  </a:cubicBezTo>
                  <a:cubicBezTo>
                    <a:pt x="43" y="81"/>
                    <a:pt x="43" y="81"/>
                    <a:pt x="43" y="81"/>
                  </a:cubicBezTo>
                  <a:cubicBezTo>
                    <a:pt x="43" y="68"/>
                    <a:pt x="43" y="68"/>
                    <a:pt x="43" y="68"/>
                  </a:cubicBezTo>
                  <a:cubicBezTo>
                    <a:pt x="33" y="68"/>
                    <a:pt x="33" y="68"/>
                    <a:pt x="33" y="68"/>
                  </a:cubicBezTo>
                  <a:cubicBezTo>
                    <a:pt x="33" y="63"/>
                    <a:pt x="33" y="63"/>
                    <a:pt x="33" y="63"/>
                  </a:cubicBezTo>
                  <a:cubicBezTo>
                    <a:pt x="46" y="63"/>
                    <a:pt x="46" y="63"/>
                    <a:pt x="46" y="63"/>
                  </a:cubicBezTo>
                  <a:cubicBezTo>
                    <a:pt x="47" y="63"/>
                    <a:pt x="48" y="64"/>
                    <a:pt x="48" y="66"/>
                  </a:cubicBezTo>
                  <a:cubicBezTo>
                    <a:pt x="48" y="83"/>
                    <a:pt x="48" y="83"/>
                    <a:pt x="48" y="83"/>
                  </a:cubicBezTo>
                  <a:cubicBezTo>
                    <a:pt x="48" y="85"/>
                    <a:pt x="47" y="86"/>
                    <a:pt x="46" y="86"/>
                  </a:cubicBezTo>
                  <a:lnTo>
                    <a:pt x="33" y="86"/>
                  </a:lnTo>
                  <a:close/>
                  <a:moveTo>
                    <a:pt x="33" y="55"/>
                  </a:moveTo>
                  <a:cubicBezTo>
                    <a:pt x="4" y="55"/>
                    <a:pt x="4" y="55"/>
                    <a:pt x="4" y="55"/>
                  </a:cubicBezTo>
                  <a:cubicBezTo>
                    <a:pt x="4" y="90"/>
                    <a:pt x="4" y="90"/>
                    <a:pt x="4" y="90"/>
                  </a:cubicBezTo>
                  <a:cubicBezTo>
                    <a:pt x="33" y="90"/>
                    <a:pt x="33" y="90"/>
                    <a:pt x="33" y="90"/>
                  </a:cubicBezTo>
                  <a:cubicBezTo>
                    <a:pt x="33" y="95"/>
                    <a:pt x="33" y="95"/>
                    <a:pt x="33" y="95"/>
                  </a:cubicBezTo>
                  <a:cubicBezTo>
                    <a:pt x="2" y="95"/>
                    <a:pt x="2" y="95"/>
                    <a:pt x="2" y="95"/>
                  </a:cubicBezTo>
                  <a:cubicBezTo>
                    <a:pt x="1" y="95"/>
                    <a:pt x="0" y="94"/>
                    <a:pt x="0" y="93"/>
                  </a:cubicBezTo>
                  <a:cubicBezTo>
                    <a:pt x="0" y="53"/>
                    <a:pt x="0" y="53"/>
                    <a:pt x="0" y="53"/>
                  </a:cubicBezTo>
                  <a:cubicBezTo>
                    <a:pt x="0" y="51"/>
                    <a:pt x="1" y="50"/>
                    <a:pt x="2" y="50"/>
                  </a:cubicBezTo>
                  <a:cubicBezTo>
                    <a:pt x="33" y="50"/>
                    <a:pt x="33" y="50"/>
                    <a:pt x="33" y="50"/>
                  </a:cubicBezTo>
                  <a:cubicBezTo>
                    <a:pt x="33" y="55"/>
                    <a:pt x="33" y="55"/>
                    <a:pt x="33" y="55"/>
                  </a:cubicBezTo>
                  <a:close/>
                  <a:moveTo>
                    <a:pt x="33" y="63"/>
                  </a:moveTo>
                  <a:cubicBezTo>
                    <a:pt x="21" y="63"/>
                    <a:pt x="21" y="63"/>
                    <a:pt x="21" y="63"/>
                  </a:cubicBezTo>
                  <a:cubicBezTo>
                    <a:pt x="19" y="63"/>
                    <a:pt x="18" y="64"/>
                    <a:pt x="18" y="66"/>
                  </a:cubicBezTo>
                  <a:cubicBezTo>
                    <a:pt x="18" y="83"/>
                    <a:pt x="18" y="83"/>
                    <a:pt x="18" y="83"/>
                  </a:cubicBezTo>
                  <a:cubicBezTo>
                    <a:pt x="18" y="85"/>
                    <a:pt x="19" y="86"/>
                    <a:pt x="21" y="86"/>
                  </a:cubicBezTo>
                  <a:cubicBezTo>
                    <a:pt x="33" y="86"/>
                    <a:pt x="33" y="86"/>
                    <a:pt x="33" y="86"/>
                  </a:cubicBezTo>
                  <a:cubicBezTo>
                    <a:pt x="33" y="81"/>
                    <a:pt x="33" y="81"/>
                    <a:pt x="33" y="81"/>
                  </a:cubicBezTo>
                  <a:cubicBezTo>
                    <a:pt x="23" y="81"/>
                    <a:pt x="23" y="81"/>
                    <a:pt x="23" y="81"/>
                  </a:cubicBezTo>
                  <a:cubicBezTo>
                    <a:pt x="23" y="68"/>
                    <a:pt x="23" y="68"/>
                    <a:pt x="23" y="68"/>
                  </a:cubicBezTo>
                  <a:cubicBezTo>
                    <a:pt x="33" y="68"/>
                    <a:pt x="33" y="68"/>
                    <a:pt x="33" y="68"/>
                  </a:cubicBezTo>
                  <a:lnTo>
                    <a:pt x="33" y="63"/>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5" name="Freeform 190"/>
            <p:cNvSpPr>
              <a:spLocks noEditPoints="1"/>
            </p:cNvSpPr>
            <p:nvPr/>
          </p:nvSpPr>
          <p:spPr bwMode="auto">
            <a:xfrm>
              <a:off x="3822230" y="1294166"/>
              <a:ext cx="301569" cy="87316"/>
            </a:xfrm>
            <a:custGeom>
              <a:gdLst>
                <a:gd fmla="*/ 81 w 163" name="T0"/>
                <a:gd fmla="*/ 42 h 47" name="T1"/>
                <a:gd fmla="*/ 135 w 163" name="T2"/>
                <a:gd fmla="*/ 42 h 47" name="T3"/>
                <a:gd fmla="*/ 137 w 163" name="T4"/>
                <a:gd fmla="*/ 42 h 47" name="T5"/>
                <a:gd fmla="*/ 157 w 163" name="T6"/>
                <a:gd fmla="*/ 5 h 47" name="T7"/>
                <a:gd fmla="*/ 137 w 163" name="T8"/>
                <a:gd fmla="*/ 5 h 47" name="T9"/>
                <a:gd fmla="*/ 118 w 163" name="T10"/>
                <a:gd fmla="*/ 5 h 47" name="T11"/>
                <a:gd fmla="*/ 81 w 163" name="T12"/>
                <a:gd fmla="*/ 5 h 47" name="T13"/>
                <a:gd fmla="*/ 81 w 163" name="T14"/>
                <a:gd fmla="*/ 0 h 47" name="T15"/>
                <a:gd fmla="*/ 118 w 163" name="T16"/>
                <a:gd fmla="*/ 0 h 47" name="T17"/>
                <a:gd fmla="*/ 137 w 163" name="T18"/>
                <a:gd fmla="*/ 0 h 47" name="T19"/>
                <a:gd fmla="*/ 160 w 163" name="T20"/>
                <a:gd fmla="*/ 0 h 47" name="T21"/>
                <a:gd fmla="*/ 161 w 163" name="T22"/>
                <a:gd fmla="*/ 0 h 47" name="T23"/>
                <a:gd fmla="*/ 161 w 163" name="T24"/>
                <a:gd fmla="*/ 0 h 47" name="T25"/>
                <a:gd fmla="*/ 162 w 163" name="T26"/>
                <a:gd fmla="*/ 0 h 47" name="T27"/>
                <a:gd fmla="*/ 163 w 163" name="T28"/>
                <a:gd fmla="*/ 4 h 47" name="T29"/>
                <a:gd fmla="*/ 140 w 163" name="T30"/>
                <a:gd fmla="*/ 46 h 47" name="T31"/>
                <a:gd fmla="*/ 138 w 163" name="T32"/>
                <a:gd fmla="*/ 47 h 47" name="T33"/>
                <a:gd fmla="*/ 135 w 163" name="T34"/>
                <a:gd fmla="*/ 47 h 47" name="T35"/>
                <a:gd fmla="*/ 81 w 163" name="T36"/>
                <a:gd fmla="*/ 47 h 47" name="T37"/>
                <a:gd fmla="*/ 81 w 163" name="T38"/>
                <a:gd fmla="*/ 42 h 47" name="T39"/>
                <a:gd fmla="*/ 25 w 163" name="T40"/>
                <a:gd fmla="*/ 42 h 47" name="T41"/>
                <a:gd fmla="*/ 28 w 163" name="T42"/>
                <a:gd fmla="*/ 42 h 47" name="T43"/>
                <a:gd fmla="*/ 81 w 163" name="T44"/>
                <a:gd fmla="*/ 42 h 47" name="T45"/>
                <a:gd fmla="*/ 81 w 163" name="T46"/>
                <a:gd fmla="*/ 47 h 47" name="T47"/>
                <a:gd fmla="*/ 28 w 163" name="T48"/>
                <a:gd fmla="*/ 47 h 47" name="T49"/>
                <a:gd fmla="*/ 24 w 163" name="T50"/>
                <a:gd fmla="*/ 47 h 47" name="T51"/>
                <a:gd fmla="*/ 24 w 163" name="T52"/>
                <a:gd fmla="*/ 47 h 47" name="T53"/>
                <a:gd fmla="*/ 22 w 163" name="T54"/>
                <a:gd fmla="*/ 46 h 47" name="T55"/>
                <a:gd fmla="*/ 0 w 163" name="T56"/>
                <a:gd fmla="*/ 4 h 47" name="T57"/>
                <a:gd fmla="*/ 0 w 163" name="T58"/>
                <a:gd fmla="*/ 3 h 47" name="T59"/>
                <a:gd fmla="*/ 2 w 163" name="T60"/>
                <a:gd fmla="*/ 0 h 47" name="T61"/>
                <a:gd fmla="*/ 26 w 163" name="T62"/>
                <a:gd fmla="*/ 0 h 47" name="T63"/>
                <a:gd fmla="*/ 45 w 163" name="T64"/>
                <a:gd fmla="*/ 0 h 47" name="T65"/>
                <a:gd fmla="*/ 81 w 163" name="T66"/>
                <a:gd fmla="*/ 0 h 47" name="T67"/>
                <a:gd fmla="*/ 81 w 163" name="T68"/>
                <a:gd fmla="*/ 5 h 47" name="T69"/>
                <a:gd fmla="*/ 45 w 163" name="T70"/>
                <a:gd fmla="*/ 5 h 47" name="T71"/>
                <a:gd fmla="*/ 26 w 163" name="T72"/>
                <a:gd fmla="*/ 5 h 47" name="T73"/>
                <a:gd fmla="*/ 6 w 163" name="T74"/>
                <a:gd fmla="*/ 5 h 47" name="T75"/>
                <a:gd fmla="*/ 25 w 163" name="T76"/>
                <a:gd fmla="*/ 42 h 47"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7" w="163">
                  <a:moveTo>
                    <a:pt x="81" y="42"/>
                  </a:moveTo>
                  <a:cubicBezTo>
                    <a:pt x="135" y="42"/>
                    <a:pt x="135" y="42"/>
                    <a:pt x="135" y="42"/>
                  </a:cubicBezTo>
                  <a:cubicBezTo>
                    <a:pt x="137" y="42"/>
                    <a:pt x="137" y="42"/>
                    <a:pt x="137" y="42"/>
                  </a:cubicBezTo>
                  <a:cubicBezTo>
                    <a:pt x="157" y="5"/>
                    <a:pt x="157" y="5"/>
                    <a:pt x="157" y="5"/>
                  </a:cubicBezTo>
                  <a:cubicBezTo>
                    <a:pt x="137" y="5"/>
                    <a:pt x="137" y="5"/>
                    <a:pt x="137" y="5"/>
                  </a:cubicBezTo>
                  <a:cubicBezTo>
                    <a:pt x="118" y="5"/>
                    <a:pt x="118" y="5"/>
                    <a:pt x="118" y="5"/>
                  </a:cubicBezTo>
                  <a:cubicBezTo>
                    <a:pt x="81" y="5"/>
                    <a:pt x="81" y="5"/>
                    <a:pt x="81" y="5"/>
                  </a:cubicBezTo>
                  <a:cubicBezTo>
                    <a:pt x="81" y="0"/>
                    <a:pt x="81" y="0"/>
                    <a:pt x="81" y="0"/>
                  </a:cubicBezTo>
                  <a:cubicBezTo>
                    <a:pt x="118" y="0"/>
                    <a:pt x="118" y="0"/>
                    <a:pt x="118" y="0"/>
                  </a:cubicBezTo>
                  <a:cubicBezTo>
                    <a:pt x="137" y="0"/>
                    <a:pt x="137" y="0"/>
                    <a:pt x="137" y="0"/>
                  </a:cubicBezTo>
                  <a:cubicBezTo>
                    <a:pt x="160" y="0"/>
                    <a:pt x="160" y="0"/>
                    <a:pt x="160" y="0"/>
                  </a:cubicBezTo>
                  <a:cubicBezTo>
                    <a:pt x="161" y="0"/>
                    <a:pt x="161" y="0"/>
                    <a:pt x="161" y="0"/>
                  </a:cubicBezTo>
                  <a:cubicBezTo>
                    <a:pt x="161" y="0"/>
                    <a:pt x="161" y="0"/>
                    <a:pt x="161" y="0"/>
                  </a:cubicBezTo>
                  <a:cubicBezTo>
                    <a:pt x="161" y="0"/>
                    <a:pt x="161" y="0"/>
                    <a:pt x="162" y="0"/>
                  </a:cubicBezTo>
                  <a:cubicBezTo>
                    <a:pt x="163" y="1"/>
                    <a:pt x="163" y="3"/>
                    <a:pt x="163" y="4"/>
                  </a:cubicBezTo>
                  <a:cubicBezTo>
                    <a:pt x="140" y="46"/>
                    <a:pt x="140" y="46"/>
                    <a:pt x="140" y="46"/>
                  </a:cubicBezTo>
                  <a:cubicBezTo>
                    <a:pt x="140" y="46"/>
                    <a:pt x="139" y="47"/>
                    <a:pt x="138" y="47"/>
                  </a:cubicBezTo>
                  <a:cubicBezTo>
                    <a:pt x="135" y="47"/>
                    <a:pt x="135" y="47"/>
                    <a:pt x="135" y="47"/>
                  </a:cubicBezTo>
                  <a:cubicBezTo>
                    <a:pt x="81" y="47"/>
                    <a:pt x="81" y="47"/>
                    <a:pt x="81" y="47"/>
                  </a:cubicBezTo>
                  <a:lnTo>
                    <a:pt x="81" y="42"/>
                  </a:lnTo>
                  <a:close/>
                  <a:moveTo>
                    <a:pt x="25" y="42"/>
                  </a:moveTo>
                  <a:cubicBezTo>
                    <a:pt x="28" y="42"/>
                    <a:pt x="28" y="42"/>
                    <a:pt x="28" y="42"/>
                  </a:cubicBezTo>
                  <a:cubicBezTo>
                    <a:pt x="81" y="42"/>
                    <a:pt x="81" y="42"/>
                    <a:pt x="81" y="42"/>
                  </a:cubicBezTo>
                  <a:cubicBezTo>
                    <a:pt x="81" y="47"/>
                    <a:pt x="81" y="47"/>
                    <a:pt x="81" y="47"/>
                  </a:cubicBezTo>
                  <a:cubicBezTo>
                    <a:pt x="28" y="47"/>
                    <a:pt x="28" y="47"/>
                    <a:pt x="28" y="47"/>
                  </a:cubicBezTo>
                  <a:cubicBezTo>
                    <a:pt x="24" y="47"/>
                    <a:pt x="24" y="47"/>
                    <a:pt x="24" y="47"/>
                  </a:cubicBezTo>
                  <a:cubicBezTo>
                    <a:pt x="24" y="47"/>
                    <a:pt x="24" y="47"/>
                    <a:pt x="24" y="47"/>
                  </a:cubicBezTo>
                  <a:cubicBezTo>
                    <a:pt x="23" y="47"/>
                    <a:pt x="22" y="47"/>
                    <a:pt x="22" y="46"/>
                  </a:cubicBezTo>
                  <a:cubicBezTo>
                    <a:pt x="0" y="4"/>
                    <a:pt x="0" y="4"/>
                    <a:pt x="0" y="4"/>
                  </a:cubicBezTo>
                  <a:cubicBezTo>
                    <a:pt x="0" y="3"/>
                    <a:pt x="0" y="3"/>
                    <a:pt x="0" y="3"/>
                  </a:cubicBezTo>
                  <a:cubicBezTo>
                    <a:pt x="0" y="1"/>
                    <a:pt x="1" y="0"/>
                    <a:pt x="2" y="0"/>
                  </a:cubicBezTo>
                  <a:cubicBezTo>
                    <a:pt x="26" y="0"/>
                    <a:pt x="26" y="0"/>
                    <a:pt x="26" y="0"/>
                  </a:cubicBezTo>
                  <a:cubicBezTo>
                    <a:pt x="45" y="0"/>
                    <a:pt x="45" y="0"/>
                    <a:pt x="45" y="0"/>
                  </a:cubicBezTo>
                  <a:cubicBezTo>
                    <a:pt x="81" y="0"/>
                    <a:pt x="81" y="0"/>
                    <a:pt x="81" y="0"/>
                  </a:cubicBezTo>
                  <a:cubicBezTo>
                    <a:pt x="81" y="5"/>
                    <a:pt x="81" y="5"/>
                    <a:pt x="81" y="5"/>
                  </a:cubicBezTo>
                  <a:cubicBezTo>
                    <a:pt x="45" y="5"/>
                    <a:pt x="45" y="5"/>
                    <a:pt x="45" y="5"/>
                  </a:cubicBezTo>
                  <a:cubicBezTo>
                    <a:pt x="26" y="5"/>
                    <a:pt x="26" y="5"/>
                    <a:pt x="26" y="5"/>
                  </a:cubicBezTo>
                  <a:cubicBezTo>
                    <a:pt x="6" y="5"/>
                    <a:pt x="6" y="5"/>
                    <a:pt x="6" y="5"/>
                  </a:cubicBezTo>
                  <a:lnTo>
                    <a:pt x="25" y="4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6" name="Freeform 193"/>
            <p:cNvSpPr>
              <a:spLocks noEditPoints="1"/>
            </p:cNvSpPr>
            <p:nvPr/>
          </p:nvSpPr>
          <p:spPr bwMode="auto">
            <a:xfrm>
              <a:off x="1641413" y="3270691"/>
              <a:ext cx="276173" cy="285763"/>
            </a:xfrm>
            <a:custGeom>
              <a:gdLst>
                <a:gd fmla="*/ 115 w 150" name="T0"/>
                <a:gd fmla="*/ 79 h 154" name="T1"/>
                <a:gd fmla="*/ 111 w 150" name="T2"/>
                <a:gd fmla="*/ 76 h 154" name="T3"/>
                <a:gd fmla="*/ 96 w 150" name="T4"/>
                <a:gd fmla="*/ 54 h 154" name="T5"/>
                <a:gd fmla="*/ 75 w 150" name="T6"/>
                <a:gd fmla="*/ 36 h 154" name="T7"/>
                <a:gd fmla="*/ 84 w 150" name="T8"/>
                <a:gd fmla="*/ 37 h 154" name="T9"/>
                <a:gd fmla="*/ 114 w 150" name="T10"/>
                <a:gd fmla="*/ 73 h 154" name="T11"/>
                <a:gd fmla="*/ 118 w 150" name="T12"/>
                <a:gd fmla="*/ 76 h 154" name="T13"/>
                <a:gd fmla="*/ 148 w 150" name="T14"/>
                <a:gd fmla="*/ 105 h 154" name="T15"/>
                <a:gd fmla="*/ 148 w 150" name="T16"/>
                <a:gd fmla="*/ 118 h 154" name="T17"/>
                <a:gd fmla="*/ 114 w 150" name="T18"/>
                <a:gd fmla="*/ 152 h 154" name="T19"/>
                <a:gd fmla="*/ 114 w 150" name="T20"/>
                <a:gd fmla="*/ 152 h 154" name="T21"/>
                <a:gd fmla="*/ 108 w 150" name="T22"/>
                <a:gd fmla="*/ 154 h 154" name="T23"/>
                <a:gd fmla="*/ 101 w 150" name="T24"/>
                <a:gd fmla="*/ 152 h 154" name="T25"/>
                <a:gd fmla="*/ 101 w 150" name="T26"/>
                <a:gd fmla="*/ 152 h 154" name="T27"/>
                <a:gd fmla="*/ 99 w 150" name="T28"/>
                <a:gd fmla="*/ 149 h 154" name="T29"/>
                <a:gd fmla="*/ 94 w 150" name="T30"/>
                <a:gd fmla="*/ 146 h 154" name="T31"/>
                <a:gd fmla="*/ 75 w 150" name="T32"/>
                <a:gd fmla="*/ 145 h 154" name="T33"/>
                <a:gd fmla="*/ 89 w 150" name="T34"/>
                <a:gd fmla="*/ 140 h 154" name="T35"/>
                <a:gd fmla="*/ 96 w 150" name="T36"/>
                <a:gd fmla="*/ 142 h 154" name="T37"/>
                <a:gd fmla="*/ 102 w 150" name="T38"/>
                <a:gd fmla="*/ 146 h 154" name="T39"/>
                <a:gd fmla="*/ 105 w 150" name="T40"/>
                <a:gd fmla="*/ 148 h 154" name="T41"/>
                <a:gd fmla="*/ 105 w 150" name="T42"/>
                <a:gd fmla="*/ 148 h 154" name="T43"/>
                <a:gd fmla="*/ 108 w 150" name="T44"/>
                <a:gd fmla="*/ 150 h 154" name="T45"/>
                <a:gd fmla="*/ 111 w 150" name="T46"/>
                <a:gd fmla="*/ 148 h 154" name="T47"/>
                <a:gd fmla="*/ 111 w 150" name="T48"/>
                <a:gd fmla="*/ 148 h 154" name="T49"/>
                <a:gd fmla="*/ 145 w 150" name="T50"/>
                <a:gd fmla="*/ 112 h 154" name="T51"/>
                <a:gd fmla="*/ 75 w 150" name="T52"/>
                <a:gd fmla="*/ 36 h 154" name="T53"/>
                <a:gd fmla="*/ 67 w 150" name="T54"/>
                <a:gd fmla="*/ 10 h 154" name="T55"/>
                <a:gd fmla="*/ 64 w 150" name="T56"/>
                <a:gd fmla="*/ 5 h 154" name="T57"/>
                <a:gd fmla="*/ 55 w 150" name="T58"/>
                <a:gd fmla="*/ 10 h 154" name="T59"/>
                <a:gd fmla="*/ 51 w 150" name="T60"/>
                <a:gd fmla="*/ 21 h 154" name="T61"/>
                <a:gd fmla="*/ 59 w 150" name="T62"/>
                <a:gd fmla="*/ 42 h 154" name="T63"/>
                <a:gd fmla="*/ 62 w 150" name="T64"/>
                <a:gd fmla="*/ 50 h 154" name="T65"/>
                <a:gd fmla="*/ 58 w 150" name="T66"/>
                <a:gd fmla="*/ 60 h 154" name="T67"/>
                <a:gd fmla="*/ 14 w 150" name="T68"/>
                <a:gd fmla="*/ 60 h 154" name="T69"/>
                <a:gd fmla="*/ 6 w 150" name="T70"/>
                <a:gd fmla="*/ 64 h 154" name="T71"/>
                <a:gd fmla="*/ 5 w 150" name="T72"/>
                <a:gd fmla="*/ 72 h 154" name="T73"/>
                <a:gd fmla="*/ 31 w 150" name="T74"/>
                <a:gd fmla="*/ 139 h 154" name="T75"/>
                <a:gd fmla="*/ 75 w 150" name="T76"/>
                <a:gd fmla="*/ 140 h 154" name="T77"/>
                <a:gd fmla="*/ 35 w 150" name="T78"/>
                <a:gd fmla="*/ 145 h 154" name="T79"/>
                <a:gd fmla="*/ 24 w 150" name="T80"/>
                <a:gd fmla="*/ 137 h 154" name="T81"/>
                <a:gd fmla="*/ 0 w 150" name="T82"/>
                <a:gd fmla="*/ 68 h 154" name="T83"/>
                <a:gd fmla="*/ 8 w 150" name="T84"/>
                <a:gd fmla="*/ 57 h 154" name="T85"/>
                <a:gd fmla="*/ 56 w 150" name="T86"/>
                <a:gd fmla="*/ 56 h 154" name="T87"/>
                <a:gd fmla="*/ 55 w 150" name="T88"/>
                <a:gd fmla="*/ 45 h 154" name="T89"/>
                <a:gd fmla="*/ 54 w 150" name="T90"/>
                <a:gd fmla="*/ 43 h 154" name="T91"/>
                <a:gd fmla="*/ 48 w 150" name="T92"/>
                <a:gd fmla="*/ 14 h 154" name="T93"/>
                <a:gd fmla="*/ 60 w 150" name="T94"/>
                <a:gd fmla="*/ 1 h 154" name="T95"/>
                <a:gd fmla="*/ 70 w 150" name="T96"/>
                <a:gd fmla="*/ 4 h 154" name="T97"/>
                <a:gd fmla="*/ 72 w 150" name="T98"/>
                <a:gd fmla="*/ 15 h 154" name="T99"/>
                <a:gd fmla="*/ 75 w 150" name="T100"/>
                <a:gd fmla="*/ 36 h 154"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54" w="150">
                  <a:moveTo>
                    <a:pt x="144" y="109"/>
                  </a:moveTo>
                  <a:cubicBezTo>
                    <a:pt x="115" y="79"/>
                    <a:pt x="115" y="79"/>
                    <a:pt x="115" y="79"/>
                  </a:cubicBezTo>
                  <a:cubicBezTo>
                    <a:pt x="115" y="79"/>
                    <a:pt x="115" y="79"/>
                    <a:pt x="115" y="79"/>
                  </a:cubicBezTo>
                  <a:cubicBezTo>
                    <a:pt x="113" y="78"/>
                    <a:pt x="112" y="77"/>
                    <a:pt x="111" y="76"/>
                  </a:cubicBezTo>
                  <a:cubicBezTo>
                    <a:pt x="110" y="74"/>
                    <a:pt x="109" y="73"/>
                    <a:pt x="109" y="73"/>
                  </a:cubicBezTo>
                  <a:cubicBezTo>
                    <a:pt x="109" y="73"/>
                    <a:pt x="104" y="64"/>
                    <a:pt x="96" y="54"/>
                  </a:cubicBezTo>
                  <a:cubicBezTo>
                    <a:pt x="92" y="49"/>
                    <a:pt x="87" y="44"/>
                    <a:pt x="81" y="41"/>
                  </a:cubicBezTo>
                  <a:cubicBezTo>
                    <a:pt x="79" y="39"/>
                    <a:pt x="77" y="38"/>
                    <a:pt x="75" y="36"/>
                  </a:cubicBezTo>
                  <a:cubicBezTo>
                    <a:pt x="75" y="29"/>
                    <a:pt x="75" y="29"/>
                    <a:pt x="75" y="29"/>
                  </a:cubicBezTo>
                  <a:cubicBezTo>
                    <a:pt x="77" y="32"/>
                    <a:pt x="80" y="34"/>
                    <a:pt x="84" y="37"/>
                  </a:cubicBezTo>
                  <a:cubicBezTo>
                    <a:pt x="90" y="41"/>
                    <a:pt x="95" y="46"/>
                    <a:pt x="99" y="51"/>
                  </a:cubicBezTo>
                  <a:cubicBezTo>
                    <a:pt x="108" y="61"/>
                    <a:pt x="114" y="73"/>
                    <a:pt x="114" y="73"/>
                  </a:cubicBezTo>
                  <a:cubicBezTo>
                    <a:pt x="114" y="73"/>
                    <a:pt x="114" y="72"/>
                    <a:pt x="115" y="72"/>
                  </a:cubicBezTo>
                  <a:cubicBezTo>
                    <a:pt x="116" y="73"/>
                    <a:pt x="117" y="74"/>
                    <a:pt x="118" y="76"/>
                  </a:cubicBezTo>
                  <a:cubicBezTo>
                    <a:pt x="118" y="76"/>
                    <a:pt x="118" y="76"/>
                    <a:pt x="118" y="76"/>
                  </a:cubicBezTo>
                  <a:cubicBezTo>
                    <a:pt x="148" y="105"/>
                    <a:pt x="148" y="105"/>
                    <a:pt x="148" y="105"/>
                  </a:cubicBezTo>
                  <a:cubicBezTo>
                    <a:pt x="149" y="107"/>
                    <a:pt x="150" y="109"/>
                    <a:pt x="150" y="112"/>
                  </a:cubicBezTo>
                  <a:cubicBezTo>
                    <a:pt x="150" y="114"/>
                    <a:pt x="149" y="117"/>
                    <a:pt x="148" y="118"/>
                  </a:cubicBezTo>
                  <a:cubicBezTo>
                    <a:pt x="114" y="152"/>
                    <a:pt x="114" y="152"/>
                    <a:pt x="114" y="152"/>
                  </a:cubicBezTo>
                  <a:cubicBezTo>
                    <a:pt x="114" y="152"/>
                    <a:pt x="114" y="152"/>
                    <a:pt x="114" y="152"/>
                  </a:cubicBezTo>
                  <a:cubicBezTo>
                    <a:pt x="114" y="152"/>
                    <a:pt x="114" y="152"/>
                    <a:pt x="114" y="152"/>
                  </a:cubicBezTo>
                  <a:cubicBezTo>
                    <a:pt x="114" y="152"/>
                    <a:pt x="114" y="152"/>
                    <a:pt x="114" y="152"/>
                  </a:cubicBezTo>
                  <a:cubicBezTo>
                    <a:pt x="112" y="153"/>
                    <a:pt x="110" y="154"/>
                    <a:pt x="108" y="154"/>
                  </a:cubicBezTo>
                  <a:cubicBezTo>
                    <a:pt x="108" y="154"/>
                    <a:pt x="108" y="154"/>
                    <a:pt x="108" y="154"/>
                  </a:cubicBezTo>
                  <a:cubicBezTo>
                    <a:pt x="105" y="154"/>
                    <a:pt x="103" y="153"/>
                    <a:pt x="101" y="152"/>
                  </a:cubicBezTo>
                  <a:cubicBezTo>
                    <a:pt x="101" y="152"/>
                    <a:pt x="101" y="152"/>
                    <a:pt x="101" y="152"/>
                  </a:cubicBezTo>
                  <a:cubicBezTo>
                    <a:pt x="101" y="152"/>
                    <a:pt x="101" y="152"/>
                    <a:pt x="101" y="152"/>
                  </a:cubicBezTo>
                  <a:cubicBezTo>
                    <a:pt x="101" y="152"/>
                    <a:pt x="101" y="152"/>
                    <a:pt x="101" y="152"/>
                  </a:cubicBezTo>
                  <a:cubicBezTo>
                    <a:pt x="99" y="149"/>
                    <a:pt x="99" y="149"/>
                    <a:pt x="99" y="149"/>
                  </a:cubicBezTo>
                  <a:cubicBezTo>
                    <a:pt x="99" y="149"/>
                    <a:pt x="99" y="149"/>
                    <a:pt x="99" y="149"/>
                  </a:cubicBezTo>
                  <a:cubicBezTo>
                    <a:pt x="98" y="148"/>
                    <a:pt x="96" y="147"/>
                    <a:pt x="94" y="146"/>
                  </a:cubicBezTo>
                  <a:cubicBezTo>
                    <a:pt x="94" y="146"/>
                    <a:pt x="94" y="146"/>
                    <a:pt x="94" y="146"/>
                  </a:cubicBezTo>
                  <a:cubicBezTo>
                    <a:pt x="92" y="145"/>
                    <a:pt x="90" y="145"/>
                    <a:pt x="89" y="145"/>
                  </a:cubicBezTo>
                  <a:cubicBezTo>
                    <a:pt x="75" y="145"/>
                    <a:pt x="75" y="145"/>
                    <a:pt x="75" y="145"/>
                  </a:cubicBezTo>
                  <a:cubicBezTo>
                    <a:pt x="75" y="140"/>
                    <a:pt x="75" y="140"/>
                    <a:pt x="75" y="140"/>
                  </a:cubicBezTo>
                  <a:cubicBezTo>
                    <a:pt x="89" y="140"/>
                    <a:pt x="89" y="140"/>
                    <a:pt x="89" y="140"/>
                  </a:cubicBezTo>
                  <a:cubicBezTo>
                    <a:pt x="91" y="140"/>
                    <a:pt x="93" y="141"/>
                    <a:pt x="96" y="142"/>
                  </a:cubicBezTo>
                  <a:cubicBezTo>
                    <a:pt x="96" y="142"/>
                    <a:pt x="96" y="142"/>
                    <a:pt x="96" y="142"/>
                  </a:cubicBezTo>
                  <a:cubicBezTo>
                    <a:pt x="96" y="142"/>
                    <a:pt x="96" y="142"/>
                    <a:pt x="96" y="142"/>
                  </a:cubicBezTo>
                  <a:cubicBezTo>
                    <a:pt x="98" y="143"/>
                    <a:pt x="100" y="144"/>
                    <a:pt x="102" y="146"/>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9"/>
                    <a:pt x="107" y="150"/>
                    <a:pt x="108" y="150"/>
                  </a:cubicBezTo>
                  <a:cubicBezTo>
                    <a:pt x="108" y="150"/>
                    <a:pt x="108" y="150"/>
                    <a:pt x="108" y="150"/>
                  </a:cubicBezTo>
                  <a:cubicBezTo>
                    <a:pt x="109" y="150"/>
                    <a:pt x="110" y="149"/>
                    <a:pt x="111" y="148"/>
                  </a:cubicBezTo>
                  <a:cubicBezTo>
                    <a:pt x="111" y="148"/>
                    <a:pt x="111" y="148"/>
                    <a:pt x="111" y="148"/>
                  </a:cubicBezTo>
                  <a:cubicBezTo>
                    <a:pt x="111" y="148"/>
                    <a:pt x="111" y="148"/>
                    <a:pt x="111" y="148"/>
                  </a:cubicBezTo>
                  <a:cubicBezTo>
                    <a:pt x="144" y="115"/>
                    <a:pt x="144" y="115"/>
                    <a:pt x="144" y="115"/>
                  </a:cubicBezTo>
                  <a:cubicBezTo>
                    <a:pt x="145" y="114"/>
                    <a:pt x="145" y="113"/>
                    <a:pt x="145" y="112"/>
                  </a:cubicBezTo>
                  <a:cubicBezTo>
                    <a:pt x="145" y="111"/>
                    <a:pt x="145" y="110"/>
                    <a:pt x="144" y="109"/>
                  </a:cubicBezTo>
                  <a:close/>
                  <a:moveTo>
                    <a:pt x="75" y="36"/>
                  </a:moveTo>
                  <a:cubicBezTo>
                    <a:pt x="66" y="28"/>
                    <a:pt x="66" y="21"/>
                    <a:pt x="67" y="14"/>
                  </a:cubicBezTo>
                  <a:cubicBezTo>
                    <a:pt x="67" y="13"/>
                    <a:pt x="67" y="11"/>
                    <a:pt x="67" y="10"/>
                  </a:cubicBezTo>
                  <a:cubicBezTo>
                    <a:pt x="67" y="8"/>
                    <a:pt x="67" y="7"/>
                    <a:pt x="66" y="7"/>
                  </a:cubicBezTo>
                  <a:cubicBezTo>
                    <a:pt x="66" y="6"/>
                    <a:pt x="65" y="6"/>
                    <a:pt x="64" y="5"/>
                  </a:cubicBezTo>
                  <a:cubicBezTo>
                    <a:pt x="63" y="5"/>
                    <a:pt x="62" y="5"/>
                    <a:pt x="61" y="6"/>
                  </a:cubicBezTo>
                  <a:cubicBezTo>
                    <a:pt x="59" y="6"/>
                    <a:pt x="57" y="8"/>
                    <a:pt x="55" y="10"/>
                  </a:cubicBezTo>
                  <a:cubicBezTo>
                    <a:pt x="54" y="11"/>
                    <a:pt x="53" y="13"/>
                    <a:pt x="53" y="15"/>
                  </a:cubicBezTo>
                  <a:cubicBezTo>
                    <a:pt x="52" y="18"/>
                    <a:pt x="51" y="20"/>
                    <a:pt x="51" y="21"/>
                  </a:cubicBezTo>
                  <a:cubicBezTo>
                    <a:pt x="50" y="30"/>
                    <a:pt x="54" y="36"/>
                    <a:pt x="57" y="40"/>
                  </a:cubicBezTo>
                  <a:cubicBezTo>
                    <a:pt x="58" y="41"/>
                    <a:pt x="59" y="42"/>
                    <a:pt x="59" y="42"/>
                  </a:cubicBezTo>
                  <a:cubicBezTo>
                    <a:pt x="59" y="42"/>
                    <a:pt x="59" y="42"/>
                    <a:pt x="59" y="42"/>
                  </a:cubicBezTo>
                  <a:cubicBezTo>
                    <a:pt x="61" y="44"/>
                    <a:pt x="61" y="47"/>
                    <a:pt x="62" y="50"/>
                  </a:cubicBezTo>
                  <a:cubicBezTo>
                    <a:pt x="62" y="53"/>
                    <a:pt x="62" y="56"/>
                    <a:pt x="61" y="59"/>
                  </a:cubicBezTo>
                  <a:cubicBezTo>
                    <a:pt x="60" y="60"/>
                    <a:pt x="59" y="60"/>
                    <a:pt x="58" y="60"/>
                  </a:cubicBezTo>
                  <a:cubicBezTo>
                    <a:pt x="58" y="60"/>
                    <a:pt x="58" y="60"/>
                    <a:pt x="58" y="60"/>
                  </a:cubicBezTo>
                  <a:cubicBezTo>
                    <a:pt x="14" y="60"/>
                    <a:pt x="14" y="60"/>
                    <a:pt x="14" y="60"/>
                  </a:cubicBezTo>
                  <a:cubicBezTo>
                    <a:pt x="12" y="60"/>
                    <a:pt x="11" y="61"/>
                    <a:pt x="10" y="61"/>
                  </a:cubicBezTo>
                  <a:cubicBezTo>
                    <a:pt x="8" y="62"/>
                    <a:pt x="7" y="63"/>
                    <a:pt x="6" y="64"/>
                  </a:cubicBezTo>
                  <a:cubicBezTo>
                    <a:pt x="5" y="65"/>
                    <a:pt x="5" y="67"/>
                    <a:pt x="5" y="68"/>
                  </a:cubicBezTo>
                  <a:cubicBezTo>
                    <a:pt x="5" y="70"/>
                    <a:pt x="5" y="71"/>
                    <a:pt x="5" y="72"/>
                  </a:cubicBezTo>
                  <a:cubicBezTo>
                    <a:pt x="28" y="135"/>
                    <a:pt x="28" y="135"/>
                    <a:pt x="28" y="135"/>
                  </a:cubicBezTo>
                  <a:cubicBezTo>
                    <a:pt x="29" y="137"/>
                    <a:pt x="30" y="138"/>
                    <a:pt x="31" y="139"/>
                  </a:cubicBezTo>
                  <a:cubicBezTo>
                    <a:pt x="32" y="140"/>
                    <a:pt x="34" y="140"/>
                    <a:pt x="35" y="140"/>
                  </a:cubicBezTo>
                  <a:cubicBezTo>
                    <a:pt x="75" y="140"/>
                    <a:pt x="75" y="140"/>
                    <a:pt x="75" y="140"/>
                  </a:cubicBezTo>
                  <a:cubicBezTo>
                    <a:pt x="75" y="145"/>
                    <a:pt x="75" y="145"/>
                    <a:pt x="75" y="145"/>
                  </a:cubicBezTo>
                  <a:cubicBezTo>
                    <a:pt x="35" y="145"/>
                    <a:pt x="35" y="145"/>
                    <a:pt x="35" y="145"/>
                  </a:cubicBezTo>
                  <a:cubicBezTo>
                    <a:pt x="33" y="145"/>
                    <a:pt x="30" y="144"/>
                    <a:pt x="28" y="143"/>
                  </a:cubicBezTo>
                  <a:cubicBezTo>
                    <a:pt x="26" y="141"/>
                    <a:pt x="24" y="139"/>
                    <a:pt x="24" y="137"/>
                  </a:cubicBezTo>
                  <a:cubicBezTo>
                    <a:pt x="1" y="74"/>
                    <a:pt x="1" y="74"/>
                    <a:pt x="1" y="74"/>
                  </a:cubicBezTo>
                  <a:cubicBezTo>
                    <a:pt x="0" y="72"/>
                    <a:pt x="0" y="70"/>
                    <a:pt x="0" y="68"/>
                  </a:cubicBezTo>
                  <a:cubicBezTo>
                    <a:pt x="0" y="66"/>
                    <a:pt x="1" y="63"/>
                    <a:pt x="2" y="61"/>
                  </a:cubicBezTo>
                  <a:cubicBezTo>
                    <a:pt x="3" y="59"/>
                    <a:pt x="6" y="58"/>
                    <a:pt x="8" y="57"/>
                  </a:cubicBezTo>
                  <a:cubicBezTo>
                    <a:pt x="10" y="56"/>
                    <a:pt x="12" y="56"/>
                    <a:pt x="14" y="56"/>
                  </a:cubicBezTo>
                  <a:cubicBezTo>
                    <a:pt x="56" y="56"/>
                    <a:pt x="56" y="56"/>
                    <a:pt x="56" y="56"/>
                  </a:cubicBezTo>
                  <a:cubicBezTo>
                    <a:pt x="57" y="54"/>
                    <a:pt x="57" y="52"/>
                    <a:pt x="57" y="50"/>
                  </a:cubicBezTo>
                  <a:cubicBezTo>
                    <a:pt x="57" y="48"/>
                    <a:pt x="56" y="46"/>
                    <a:pt x="55" y="45"/>
                  </a:cubicBezTo>
                  <a:cubicBezTo>
                    <a:pt x="55" y="45"/>
                    <a:pt x="55" y="45"/>
                    <a:pt x="55" y="45"/>
                  </a:cubicBezTo>
                  <a:cubicBezTo>
                    <a:pt x="55" y="44"/>
                    <a:pt x="54" y="43"/>
                    <a:pt x="54" y="43"/>
                  </a:cubicBezTo>
                  <a:cubicBezTo>
                    <a:pt x="50" y="38"/>
                    <a:pt x="45" y="31"/>
                    <a:pt x="46" y="21"/>
                  </a:cubicBezTo>
                  <a:cubicBezTo>
                    <a:pt x="46" y="19"/>
                    <a:pt x="47" y="16"/>
                    <a:pt x="48" y="14"/>
                  </a:cubicBezTo>
                  <a:cubicBezTo>
                    <a:pt x="49" y="11"/>
                    <a:pt x="50" y="9"/>
                    <a:pt x="52" y="7"/>
                  </a:cubicBezTo>
                  <a:cubicBezTo>
                    <a:pt x="54" y="4"/>
                    <a:pt x="57" y="2"/>
                    <a:pt x="60" y="1"/>
                  </a:cubicBezTo>
                  <a:cubicBezTo>
                    <a:pt x="62" y="0"/>
                    <a:pt x="64" y="0"/>
                    <a:pt x="66" y="1"/>
                  </a:cubicBezTo>
                  <a:cubicBezTo>
                    <a:pt x="68" y="1"/>
                    <a:pt x="69" y="2"/>
                    <a:pt x="70" y="4"/>
                  </a:cubicBezTo>
                  <a:cubicBezTo>
                    <a:pt x="71" y="5"/>
                    <a:pt x="72" y="7"/>
                    <a:pt x="72" y="10"/>
                  </a:cubicBezTo>
                  <a:cubicBezTo>
                    <a:pt x="72" y="11"/>
                    <a:pt x="72" y="13"/>
                    <a:pt x="72" y="15"/>
                  </a:cubicBezTo>
                  <a:cubicBezTo>
                    <a:pt x="71" y="19"/>
                    <a:pt x="71" y="24"/>
                    <a:pt x="75" y="29"/>
                  </a:cubicBezTo>
                  <a:lnTo>
                    <a:pt x="75" y="3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7" name="Freeform 204"/>
            <p:cNvSpPr>
              <a:spLocks noEditPoints="1"/>
            </p:cNvSpPr>
            <p:nvPr/>
          </p:nvSpPr>
          <p:spPr bwMode="auto">
            <a:xfrm>
              <a:off x="1427141" y="2319736"/>
              <a:ext cx="195226" cy="115892"/>
            </a:xfrm>
            <a:custGeom>
              <a:gdLst>
                <a:gd fmla="*/ 53 w 106" name="T0"/>
                <a:gd fmla="*/ 5 h 63" name="T1"/>
                <a:gd fmla="*/ 81 w 106" name="T2"/>
                <a:gd fmla="*/ 0 h 63" name="T3"/>
                <a:gd fmla="*/ 103 w 106" name="T4"/>
                <a:gd fmla="*/ 0 h 63" name="T5"/>
                <a:gd fmla="*/ 106 w 106" name="T6"/>
                <a:gd fmla="*/ 60 h 63" name="T7"/>
                <a:gd fmla="*/ 53 w 106" name="T8"/>
                <a:gd fmla="*/ 63 h 63" name="T9"/>
                <a:gd fmla="*/ 101 w 106" name="T10"/>
                <a:gd fmla="*/ 58 h 63" name="T11"/>
                <a:gd fmla="*/ 93 w 106" name="T12"/>
                <a:gd fmla="*/ 5 h 63" name="T13"/>
                <a:gd fmla="*/ 53 w 106" name="T14"/>
                <a:gd fmla="*/ 52 h 63" name="T15"/>
                <a:gd fmla="*/ 59 w 106" name="T16"/>
                <a:gd fmla="*/ 49 h 63" name="T17"/>
                <a:gd fmla="*/ 63 w 106" name="T18"/>
                <a:gd fmla="*/ 33 h 63" name="T19"/>
                <a:gd fmla="*/ 61 w 106" name="T20"/>
                <a:gd fmla="*/ 19 h 63" name="T21"/>
                <a:gd fmla="*/ 53 w 106" name="T22"/>
                <a:gd fmla="*/ 21 h 63" name="T23"/>
                <a:gd fmla="*/ 60 w 106" name="T24"/>
                <a:gd fmla="*/ 27 h 63" name="T25"/>
                <a:gd fmla="*/ 56 w 106" name="T26"/>
                <a:gd fmla="*/ 33 h 63" name="T27"/>
                <a:gd fmla="*/ 55 w 106" name="T28"/>
                <a:gd fmla="*/ 36 h 63" name="T29"/>
                <a:gd fmla="*/ 53 w 106" name="T30"/>
                <a:gd fmla="*/ 47 h 63" name="T31"/>
                <a:gd fmla="*/ 53 w 106" name="T32"/>
                <a:gd fmla="*/ 5 h 63" name="T33"/>
                <a:gd fmla="*/ 5 w 106" name="T34"/>
                <a:gd fmla="*/ 58 h 63" name="T35"/>
                <a:gd fmla="*/ 53 w 106" name="T36"/>
                <a:gd fmla="*/ 63 h 63" name="T37"/>
                <a:gd fmla="*/ 0 w 106" name="T38"/>
                <a:gd fmla="*/ 60 h 63" name="T39"/>
                <a:gd fmla="*/ 3 w 106" name="T40"/>
                <a:gd fmla="*/ 0 h 63" name="T41"/>
                <a:gd fmla="*/ 53 w 106" name="T42"/>
                <a:gd fmla="*/ 5 h 63" name="T43"/>
                <a:gd fmla="*/ 53 w 106" name="T44"/>
                <a:gd fmla="*/ 16 h 63" name="T45"/>
                <a:gd fmla="*/ 42 w 106" name="T46"/>
                <a:gd fmla="*/ 27 h 63" name="T47"/>
                <a:gd fmla="*/ 43 w 106" name="T48"/>
                <a:gd fmla="*/ 33 h 63" name="T49"/>
                <a:gd fmla="*/ 47 w 106" name="T50"/>
                <a:gd fmla="*/ 37 h 63" name="T51"/>
                <a:gd fmla="*/ 49 w 106" name="T52"/>
                <a:gd fmla="*/ 52 h 63" name="T53"/>
                <a:gd fmla="*/ 53 w 106" name="T54"/>
                <a:gd fmla="*/ 47 h 63" name="T55"/>
                <a:gd fmla="*/ 52 w 106" name="T56"/>
                <a:gd fmla="*/ 36 h 63" name="T57"/>
                <a:gd fmla="*/ 47 w 106" name="T58"/>
                <a:gd fmla="*/ 31 h 63" name="T59"/>
                <a:gd fmla="*/ 46 w 106" name="T60"/>
                <a:gd fmla="*/ 27 h 63" name="T61"/>
                <a:gd fmla="*/ 53 w 106" name="T62"/>
                <a:gd fmla="*/ 21 h 63" name="T63"/>
                <a:gd fmla="*/ 53 w 106" name="T64"/>
                <a:gd fmla="*/ 16 h 6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62" w="105">
                  <a:moveTo>
                    <a:pt x="81" y="5"/>
                  </a:moveTo>
                  <a:cubicBezTo>
                    <a:pt x="53" y="5"/>
                    <a:pt x="53" y="5"/>
                    <a:pt x="53" y="5"/>
                  </a:cubicBezTo>
                  <a:cubicBezTo>
                    <a:pt x="53" y="0"/>
                    <a:pt x="53" y="0"/>
                    <a:pt x="53" y="0"/>
                  </a:cubicBezTo>
                  <a:cubicBezTo>
                    <a:pt x="81" y="0"/>
                    <a:pt x="81" y="0"/>
                    <a:pt x="81" y="0"/>
                  </a:cubicBezTo>
                  <a:cubicBezTo>
                    <a:pt x="93" y="0"/>
                    <a:pt x="93" y="0"/>
                    <a:pt x="93" y="0"/>
                  </a:cubicBezTo>
                  <a:cubicBezTo>
                    <a:pt x="103" y="0"/>
                    <a:pt x="103" y="0"/>
                    <a:pt x="103" y="0"/>
                  </a:cubicBezTo>
                  <a:cubicBezTo>
                    <a:pt x="105" y="0"/>
                    <a:pt x="106" y="1"/>
                    <a:pt x="106" y="2"/>
                  </a:cubicBezTo>
                  <a:cubicBezTo>
                    <a:pt x="106" y="60"/>
                    <a:pt x="106" y="60"/>
                    <a:pt x="106" y="60"/>
                  </a:cubicBezTo>
                  <a:cubicBezTo>
                    <a:pt x="106" y="61"/>
                    <a:pt x="105" y="63"/>
                    <a:pt x="103" y="63"/>
                  </a:cubicBezTo>
                  <a:cubicBezTo>
                    <a:pt x="53" y="63"/>
                    <a:pt x="53" y="63"/>
                    <a:pt x="53" y="63"/>
                  </a:cubicBezTo>
                  <a:cubicBezTo>
                    <a:pt x="53" y="58"/>
                    <a:pt x="53" y="58"/>
                    <a:pt x="53" y="58"/>
                  </a:cubicBezTo>
                  <a:cubicBezTo>
                    <a:pt x="101" y="58"/>
                    <a:pt x="101" y="58"/>
                    <a:pt x="101" y="58"/>
                  </a:cubicBezTo>
                  <a:cubicBezTo>
                    <a:pt x="101" y="5"/>
                    <a:pt x="101" y="5"/>
                    <a:pt x="101" y="5"/>
                  </a:cubicBezTo>
                  <a:cubicBezTo>
                    <a:pt x="93" y="5"/>
                    <a:pt x="93" y="5"/>
                    <a:pt x="93" y="5"/>
                  </a:cubicBezTo>
                  <a:cubicBezTo>
                    <a:pt x="81" y="5"/>
                    <a:pt x="81" y="5"/>
                    <a:pt x="81" y="5"/>
                  </a:cubicBezTo>
                  <a:close/>
                  <a:moveTo>
                    <a:pt x="53" y="52"/>
                  </a:moveTo>
                  <a:cubicBezTo>
                    <a:pt x="57" y="52"/>
                    <a:pt x="57" y="52"/>
                    <a:pt x="57" y="52"/>
                  </a:cubicBezTo>
                  <a:cubicBezTo>
                    <a:pt x="58" y="52"/>
                    <a:pt x="59" y="51"/>
                    <a:pt x="59" y="49"/>
                  </a:cubicBezTo>
                  <a:cubicBezTo>
                    <a:pt x="59" y="37"/>
                    <a:pt x="59" y="37"/>
                    <a:pt x="59" y="37"/>
                  </a:cubicBezTo>
                  <a:cubicBezTo>
                    <a:pt x="61" y="36"/>
                    <a:pt x="62" y="35"/>
                    <a:pt x="63" y="33"/>
                  </a:cubicBezTo>
                  <a:cubicBezTo>
                    <a:pt x="64" y="32"/>
                    <a:pt x="65" y="30"/>
                    <a:pt x="65" y="27"/>
                  </a:cubicBezTo>
                  <a:cubicBezTo>
                    <a:pt x="65" y="24"/>
                    <a:pt x="63" y="21"/>
                    <a:pt x="61" y="19"/>
                  </a:cubicBezTo>
                  <a:cubicBezTo>
                    <a:pt x="59" y="17"/>
                    <a:pt x="56" y="16"/>
                    <a:pt x="53" y="16"/>
                  </a:cubicBezTo>
                  <a:cubicBezTo>
                    <a:pt x="53" y="21"/>
                    <a:pt x="53" y="21"/>
                    <a:pt x="53" y="21"/>
                  </a:cubicBezTo>
                  <a:cubicBezTo>
                    <a:pt x="55" y="21"/>
                    <a:pt x="57" y="21"/>
                    <a:pt x="58" y="23"/>
                  </a:cubicBezTo>
                  <a:cubicBezTo>
                    <a:pt x="59" y="24"/>
                    <a:pt x="60" y="25"/>
                    <a:pt x="60" y="27"/>
                  </a:cubicBezTo>
                  <a:cubicBezTo>
                    <a:pt x="60" y="29"/>
                    <a:pt x="59" y="30"/>
                    <a:pt x="59" y="31"/>
                  </a:cubicBezTo>
                  <a:cubicBezTo>
                    <a:pt x="58" y="32"/>
                    <a:pt x="57" y="33"/>
                    <a:pt x="56" y="33"/>
                  </a:cubicBezTo>
                  <a:cubicBezTo>
                    <a:pt x="55" y="34"/>
                    <a:pt x="55" y="35"/>
                    <a:pt x="55" y="36"/>
                  </a:cubicBezTo>
                  <a:cubicBezTo>
                    <a:pt x="55" y="36"/>
                    <a:pt x="55" y="36"/>
                    <a:pt x="55" y="36"/>
                  </a:cubicBezTo>
                  <a:cubicBezTo>
                    <a:pt x="55" y="47"/>
                    <a:pt x="55" y="47"/>
                    <a:pt x="55" y="47"/>
                  </a:cubicBezTo>
                  <a:cubicBezTo>
                    <a:pt x="53" y="47"/>
                    <a:pt x="53" y="47"/>
                    <a:pt x="53" y="47"/>
                  </a:cubicBezTo>
                  <a:lnTo>
                    <a:pt x="53" y="52"/>
                  </a:lnTo>
                  <a:close/>
                  <a:moveTo>
                    <a:pt x="53" y="5"/>
                  </a:moveTo>
                  <a:cubicBezTo>
                    <a:pt x="5" y="5"/>
                    <a:pt x="5" y="5"/>
                    <a:pt x="5" y="5"/>
                  </a:cubicBezTo>
                  <a:cubicBezTo>
                    <a:pt x="5" y="58"/>
                    <a:pt x="5" y="58"/>
                    <a:pt x="5" y="58"/>
                  </a:cubicBezTo>
                  <a:cubicBezTo>
                    <a:pt x="53" y="58"/>
                    <a:pt x="53" y="58"/>
                    <a:pt x="53" y="58"/>
                  </a:cubicBezTo>
                  <a:cubicBezTo>
                    <a:pt x="53" y="63"/>
                    <a:pt x="53" y="63"/>
                    <a:pt x="53" y="63"/>
                  </a:cubicBezTo>
                  <a:cubicBezTo>
                    <a:pt x="3" y="63"/>
                    <a:pt x="3" y="63"/>
                    <a:pt x="3" y="63"/>
                  </a:cubicBezTo>
                  <a:cubicBezTo>
                    <a:pt x="1" y="63"/>
                    <a:pt x="0" y="61"/>
                    <a:pt x="0" y="60"/>
                  </a:cubicBezTo>
                  <a:cubicBezTo>
                    <a:pt x="0" y="2"/>
                    <a:pt x="0" y="2"/>
                    <a:pt x="0" y="2"/>
                  </a:cubicBezTo>
                  <a:cubicBezTo>
                    <a:pt x="0" y="1"/>
                    <a:pt x="1" y="0"/>
                    <a:pt x="3" y="0"/>
                  </a:cubicBezTo>
                  <a:cubicBezTo>
                    <a:pt x="53" y="0"/>
                    <a:pt x="53" y="0"/>
                    <a:pt x="53" y="0"/>
                  </a:cubicBezTo>
                  <a:cubicBezTo>
                    <a:pt x="53" y="5"/>
                    <a:pt x="53" y="5"/>
                    <a:pt x="53" y="5"/>
                  </a:cubicBezTo>
                  <a:close/>
                  <a:moveTo>
                    <a:pt x="53" y="16"/>
                  </a:moveTo>
                  <a:cubicBezTo>
                    <a:pt x="53" y="16"/>
                    <a:pt x="53" y="16"/>
                    <a:pt x="53" y="16"/>
                  </a:cubicBezTo>
                  <a:cubicBezTo>
                    <a:pt x="50" y="16"/>
                    <a:pt x="47" y="17"/>
                    <a:pt x="45" y="19"/>
                  </a:cubicBezTo>
                  <a:cubicBezTo>
                    <a:pt x="43" y="21"/>
                    <a:pt x="42" y="24"/>
                    <a:pt x="42" y="27"/>
                  </a:cubicBezTo>
                  <a:cubicBezTo>
                    <a:pt x="42" y="30"/>
                    <a:pt x="42" y="32"/>
                    <a:pt x="43" y="33"/>
                  </a:cubicBezTo>
                  <a:cubicBezTo>
                    <a:pt x="43" y="33"/>
                    <a:pt x="43" y="33"/>
                    <a:pt x="43" y="33"/>
                  </a:cubicBezTo>
                  <a:cubicBezTo>
                    <a:pt x="43" y="33"/>
                    <a:pt x="43" y="33"/>
                    <a:pt x="43" y="33"/>
                  </a:cubicBezTo>
                  <a:cubicBezTo>
                    <a:pt x="44" y="35"/>
                    <a:pt x="45" y="36"/>
                    <a:pt x="47" y="37"/>
                  </a:cubicBezTo>
                  <a:cubicBezTo>
                    <a:pt x="47" y="49"/>
                    <a:pt x="47" y="49"/>
                    <a:pt x="47" y="49"/>
                  </a:cubicBezTo>
                  <a:cubicBezTo>
                    <a:pt x="47" y="51"/>
                    <a:pt x="48" y="52"/>
                    <a:pt x="49" y="52"/>
                  </a:cubicBezTo>
                  <a:cubicBezTo>
                    <a:pt x="53" y="52"/>
                    <a:pt x="53" y="52"/>
                    <a:pt x="53" y="52"/>
                  </a:cubicBezTo>
                  <a:cubicBezTo>
                    <a:pt x="53" y="47"/>
                    <a:pt x="53" y="47"/>
                    <a:pt x="53" y="47"/>
                  </a:cubicBezTo>
                  <a:cubicBezTo>
                    <a:pt x="52" y="47"/>
                    <a:pt x="52" y="47"/>
                    <a:pt x="52" y="47"/>
                  </a:cubicBezTo>
                  <a:cubicBezTo>
                    <a:pt x="52" y="36"/>
                    <a:pt x="52" y="36"/>
                    <a:pt x="52" y="36"/>
                  </a:cubicBezTo>
                  <a:cubicBezTo>
                    <a:pt x="52" y="35"/>
                    <a:pt x="51" y="34"/>
                    <a:pt x="50" y="33"/>
                  </a:cubicBezTo>
                  <a:cubicBezTo>
                    <a:pt x="49" y="33"/>
                    <a:pt x="48" y="32"/>
                    <a:pt x="47" y="31"/>
                  </a:cubicBezTo>
                  <a:cubicBezTo>
                    <a:pt x="47" y="31"/>
                    <a:pt x="47" y="31"/>
                    <a:pt x="47" y="31"/>
                  </a:cubicBezTo>
                  <a:cubicBezTo>
                    <a:pt x="47" y="30"/>
                    <a:pt x="46" y="29"/>
                    <a:pt x="46" y="27"/>
                  </a:cubicBezTo>
                  <a:cubicBezTo>
                    <a:pt x="46" y="25"/>
                    <a:pt x="47" y="24"/>
                    <a:pt x="48" y="23"/>
                  </a:cubicBezTo>
                  <a:cubicBezTo>
                    <a:pt x="50" y="21"/>
                    <a:pt x="51" y="21"/>
                    <a:pt x="53" y="21"/>
                  </a:cubicBezTo>
                  <a:cubicBezTo>
                    <a:pt x="53" y="21"/>
                    <a:pt x="53" y="21"/>
                    <a:pt x="53" y="21"/>
                  </a:cubicBezTo>
                  <a:lnTo>
                    <a:pt x="53" y="1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8" name="Freeform 207"/>
            <p:cNvSpPr>
              <a:spLocks noEditPoints="1"/>
            </p:cNvSpPr>
            <p:nvPr/>
          </p:nvSpPr>
          <p:spPr bwMode="auto">
            <a:xfrm>
              <a:off x="3968253" y="1009990"/>
              <a:ext cx="84122" cy="69853"/>
            </a:xfrm>
            <a:custGeom>
              <a:gdLst>
                <a:gd fmla="*/ 40 w 46" name="T0"/>
                <a:gd fmla="*/ 25 h 37" name="T1"/>
                <a:gd fmla="*/ 39 w 46" name="T2"/>
                <a:gd fmla="*/ 14 h 37" name="T3"/>
                <a:gd fmla="*/ 30 w 46" name="T4"/>
                <a:gd fmla="*/ 5 h 37" name="T5"/>
                <a:gd fmla="*/ 28 w 46" name="T6"/>
                <a:gd fmla="*/ 6 h 37" name="T7"/>
                <a:gd fmla="*/ 25 w 46" name="T8"/>
                <a:gd fmla="*/ 7 h 37" name="T9"/>
                <a:gd fmla="*/ 23 w 46" name="T10"/>
                <a:gd fmla="*/ 8 h 37" name="T11"/>
                <a:gd fmla="*/ 23 w 46" name="T12"/>
                <a:gd fmla="*/ 3 h 37" name="T13"/>
                <a:gd fmla="*/ 24 w 46" name="T14"/>
                <a:gd fmla="*/ 3 h 37" name="T15"/>
                <a:gd fmla="*/ 26 w 46" name="T16"/>
                <a:gd fmla="*/ 2 h 37" name="T17"/>
                <a:gd fmla="*/ 28 w 46" name="T18"/>
                <a:gd fmla="*/ 1 h 37" name="T19"/>
                <a:gd fmla="*/ 31 w 46" name="T20"/>
                <a:gd fmla="*/ 0 h 37" name="T21"/>
                <a:gd fmla="*/ 31 w 46" name="T22"/>
                <a:gd fmla="*/ 1 h 37" name="T23"/>
                <a:gd fmla="*/ 31 w 46" name="T24"/>
                <a:gd fmla="*/ 1 h 37" name="T25"/>
                <a:gd fmla="*/ 31 w 46" name="T26"/>
                <a:gd fmla="*/ 1 h 37" name="T27"/>
                <a:gd fmla="*/ 31 w 46" name="T28"/>
                <a:gd fmla="*/ 1 h 37" name="T29"/>
                <a:gd fmla="*/ 31 w 46" name="T30"/>
                <a:gd fmla="*/ 1 h 37" name="T31"/>
                <a:gd fmla="*/ 43 w 46" name="T32"/>
                <a:gd fmla="*/ 12 h 37" name="T33"/>
                <a:gd fmla="*/ 44 w 46" name="T34"/>
                <a:gd fmla="*/ 27 h 37" name="T35"/>
                <a:gd fmla="*/ 44 w 46" name="T36"/>
                <a:gd fmla="*/ 27 h 37" name="T37"/>
                <a:gd fmla="*/ 32 w 46" name="T38"/>
                <a:gd fmla="*/ 36 h 37" name="T39"/>
                <a:gd fmla="*/ 23 w 46" name="T40"/>
                <a:gd fmla="*/ 36 h 37" name="T41"/>
                <a:gd fmla="*/ 23 w 46" name="T42"/>
                <a:gd fmla="*/ 31 h 37" name="T43"/>
                <a:gd fmla="*/ 31 w 46" name="T44"/>
                <a:gd fmla="*/ 31 h 37" name="T45"/>
                <a:gd fmla="*/ 40 w 46" name="T46"/>
                <a:gd fmla="*/ 25 h 37" name="T47"/>
                <a:gd fmla="*/ 23 w 46" name="T48"/>
                <a:gd fmla="*/ 8 h 37" name="T49"/>
                <a:gd fmla="*/ 15 w 46" name="T50"/>
                <a:gd fmla="*/ 9 h 37" name="T51"/>
                <a:gd fmla="*/ 7 w 46" name="T52"/>
                <a:gd fmla="*/ 8 h 37" name="T53"/>
                <a:gd fmla="*/ 7 w 46" name="T54"/>
                <a:gd fmla="*/ 10 h 37" name="T55"/>
                <a:gd fmla="*/ 7 w 46" name="T56"/>
                <a:gd fmla="*/ 10 h 37" name="T57"/>
                <a:gd fmla="*/ 7 w 46" name="T58"/>
                <a:gd fmla="*/ 20 h 37" name="T59"/>
                <a:gd fmla="*/ 18 w 46" name="T60"/>
                <a:gd fmla="*/ 30 h 37" name="T61"/>
                <a:gd fmla="*/ 23 w 46" name="T62"/>
                <a:gd fmla="*/ 31 h 37" name="T63"/>
                <a:gd fmla="*/ 23 w 46" name="T64"/>
                <a:gd fmla="*/ 36 h 37" name="T65"/>
                <a:gd fmla="*/ 16 w 46" name="T66"/>
                <a:gd fmla="*/ 34 h 37" name="T67"/>
                <a:gd fmla="*/ 3 w 46" name="T68"/>
                <a:gd fmla="*/ 22 h 37" name="T69"/>
                <a:gd fmla="*/ 2 w 46" name="T70"/>
                <a:gd fmla="*/ 8 h 37" name="T71"/>
                <a:gd fmla="*/ 3 w 46" name="T72"/>
                <a:gd fmla="*/ 7 h 37" name="T73"/>
                <a:gd fmla="*/ 4 w 46" name="T74"/>
                <a:gd fmla="*/ 6 h 37" name="T75"/>
                <a:gd fmla="*/ 5 w 46" name="T76"/>
                <a:gd fmla="*/ 4 h 37" name="T77"/>
                <a:gd fmla="*/ 7 w 46" name="T78"/>
                <a:gd fmla="*/ 3 h 37" name="T79"/>
                <a:gd fmla="*/ 15 w 46" name="T80"/>
                <a:gd fmla="*/ 4 h 37" name="T81"/>
                <a:gd fmla="*/ 23 w 46" name="T82"/>
                <a:gd fmla="*/ 3 h 37" name="T83"/>
                <a:gd fmla="*/ 23 w 46" name="T84"/>
                <a:gd fmla="*/ 8 h 3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37" w="46">
                  <a:moveTo>
                    <a:pt x="40" y="25"/>
                  </a:moveTo>
                  <a:cubicBezTo>
                    <a:pt x="41" y="22"/>
                    <a:pt x="41" y="18"/>
                    <a:pt x="39" y="14"/>
                  </a:cubicBezTo>
                  <a:cubicBezTo>
                    <a:pt x="37" y="11"/>
                    <a:pt x="34" y="8"/>
                    <a:pt x="30" y="5"/>
                  </a:cubicBezTo>
                  <a:cubicBezTo>
                    <a:pt x="29" y="6"/>
                    <a:pt x="29" y="6"/>
                    <a:pt x="28" y="6"/>
                  </a:cubicBezTo>
                  <a:cubicBezTo>
                    <a:pt x="27" y="7"/>
                    <a:pt x="26" y="7"/>
                    <a:pt x="25" y="7"/>
                  </a:cubicBezTo>
                  <a:cubicBezTo>
                    <a:pt x="25" y="7"/>
                    <a:pt x="24" y="8"/>
                    <a:pt x="23" y="8"/>
                  </a:cubicBezTo>
                  <a:cubicBezTo>
                    <a:pt x="23" y="3"/>
                    <a:pt x="23" y="3"/>
                    <a:pt x="23" y="3"/>
                  </a:cubicBezTo>
                  <a:cubicBezTo>
                    <a:pt x="24" y="3"/>
                    <a:pt x="24" y="3"/>
                    <a:pt x="24" y="3"/>
                  </a:cubicBezTo>
                  <a:cubicBezTo>
                    <a:pt x="25" y="2"/>
                    <a:pt x="25" y="2"/>
                    <a:pt x="26" y="2"/>
                  </a:cubicBezTo>
                  <a:cubicBezTo>
                    <a:pt x="27" y="1"/>
                    <a:pt x="28" y="1"/>
                    <a:pt x="28" y="1"/>
                  </a:cubicBezTo>
                  <a:cubicBezTo>
                    <a:pt x="29" y="0"/>
                    <a:pt x="30"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7" y="3"/>
                    <a:pt x="41" y="8"/>
                    <a:pt x="43" y="12"/>
                  </a:cubicBezTo>
                  <a:cubicBezTo>
                    <a:pt x="46" y="17"/>
                    <a:pt x="46" y="22"/>
                    <a:pt x="44" y="27"/>
                  </a:cubicBezTo>
                  <a:cubicBezTo>
                    <a:pt x="44" y="27"/>
                    <a:pt x="44" y="27"/>
                    <a:pt x="44" y="27"/>
                  </a:cubicBezTo>
                  <a:cubicBezTo>
                    <a:pt x="42" y="32"/>
                    <a:pt x="38" y="35"/>
                    <a:pt x="32" y="36"/>
                  </a:cubicBezTo>
                  <a:cubicBezTo>
                    <a:pt x="29" y="37"/>
                    <a:pt x="26" y="37"/>
                    <a:pt x="23" y="36"/>
                  </a:cubicBezTo>
                  <a:cubicBezTo>
                    <a:pt x="23" y="31"/>
                    <a:pt x="23" y="31"/>
                    <a:pt x="23" y="31"/>
                  </a:cubicBezTo>
                  <a:cubicBezTo>
                    <a:pt x="26" y="32"/>
                    <a:pt x="29" y="32"/>
                    <a:pt x="31" y="31"/>
                  </a:cubicBezTo>
                  <a:cubicBezTo>
                    <a:pt x="35" y="30"/>
                    <a:pt x="38" y="28"/>
                    <a:pt x="40" y="25"/>
                  </a:cubicBezTo>
                  <a:close/>
                  <a:moveTo>
                    <a:pt x="23" y="8"/>
                  </a:moveTo>
                  <a:cubicBezTo>
                    <a:pt x="21" y="9"/>
                    <a:pt x="18" y="9"/>
                    <a:pt x="15" y="9"/>
                  </a:cubicBezTo>
                  <a:cubicBezTo>
                    <a:pt x="13" y="9"/>
                    <a:pt x="10" y="9"/>
                    <a:pt x="7" y="8"/>
                  </a:cubicBezTo>
                  <a:cubicBezTo>
                    <a:pt x="7" y="9"/>
                    <a:pt x="7" y="9"/>
                    <a:pt x="7" y="10"/>
                  </a:cubicBezTo>
                  <a:cubicBezTo>
                    <a:pt x="7" y="10"/>
                    <a:pt x="7" y="10"/>
                    <a:pt x="7" y="10"/>
                  </a:cubicBezTo>
                  <a:cubicBezTo>
                    <a:pt x="5" y="13"/>
                    <a:pt x="6" y="17"/>
                    <a:pt x="7" y="20"/>
                  </a:cubicBezTo>
                  <a:cubicBezTo>
                    <a:pt x="9" y="24"/>
                    <a:pt x="13" y="27"/>
                    <a:pt x="18" y="30"/>
                  </a:cubicBezTo>
                  <a:cubicBezTo>
                    <a:pt x="19" y="30"/>
                    <a:pt x="21" y="31"/>
                    <a:pt x="23" y="31"/>
                  </a:cubicBezTo>
                  <a:cubicBezTo>
                    <a:pt x="23" y="36"/>
                    <a:pt x="23" y="36"/>
                    <a:pt x="23" y="36"/>
                  </a:cubicBezTo>
                  <a:cubicBezTo>
                    <a:pt x="21" y="36"/>
                    <a:pt x="18" y="35"/>
                    <a:pt x="16" y="34"/>
                  </a:cubicBezTo>
                  <a:cubicBezTo>
                    <a:pt x="10" y="31"/>
                    <a:pt x="6" y="27"/>
                    <a:pt x="3" y="22"/>
                  </a:cubicBezTo>
                  <a:cubicBezTo>
                    <a:pt x="1" y="18"/>
                    <a:pt x="0" y="12"/>
                    <a:pt x="2" y="8"/>
                  </a:cubicBezTo>
                  <a:cubicBezTo>
                    <a:pt x="3" y="7"/>
                    <a:pt x="3" y="7"/>
                    <a:pt x="3" y="7"/>
                  </a:cubicBezTo>
                  <a:cubicBezTo>
                    <a:pt x="3" y="7"/>
                    <a:pt x="3" y="6"/>
                    <a:pt x="4" y="6"/>
                  </a:cubicBezTo>
                  <a:cubicBezTo>
                    <a:pt x="4" y="5"/>
                    <a:pt x="4" y="5"/>
                    <a:pt x="5" y="4"/>
                  </a:cubicBezTo>
                  <a:cubicBezTo>
                    <a:pt x="5" y="3"/>
                    <a:pt x="6" y="3"/>
                    <a:pt x="7" y="3"/>
                  </a:cubicBezTo>
                  <a:cubicBezTo>
                    <a:pt x="10" y="4"/>
                    <a:pt x="13" y="5"/>
                    <a:pt x="15" y="4"/>
                  </a:cubicBezTo>
                  <a:cubicBezTo>
                    <a:pt x="18" y="4"/>
                    <a:pt x="21" y="4"/>
                    <a:pt x="23" y="3"/>
                  </a:cubicBezTo>
                  <a:lnTo>
                    <a:pt x="23" y="8"/>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9" name="Freeform 209"/>
            <p:cNvSpPr>
              <a:spLocks noEditPoints="1"/>
            </p:cNvSpPr>
            <p:nvPr/>
          </p:nvSpPr>
          <p:spPr bwMode="auto">
            <a:xfrm>
              <a:off x="3895241" y="922674"/>
              <a:ext cx="92058" cy="171458"/>
            </a:xfrm>
            <a:custGeom>
              <a:gdLst>
                <a:gd fmla="*/ 29 w 49" name="T0"/>
                <a:gd fmla="*/ 28 h 93" name="T1"/>
                <a:gd fmla="*/ 48 w 49" name="T2"/>
                <a:gd fmla="*/ 82 h 93" name="T3"/>
                <a:gd fmla="*/ 48 w 49" name="T4"/>
                <a:gd fmla="*/ 88 h 93" name="T5"/>
                <a:gd fmla="*/ 43 w 49" name="T6"/>
                <a:gd fmla="*/ 92 h 93" name="T7"/>
                <a:gd fmla="*/ 37 w 49" name="T8"/>
                <a:gd fmla="*/ 92 h 93" name="T9"/>
                <a:gd fmla="*/ 28 w 49" name="T10"/>
                <a:gd fmla="*/ 72 h 93" name="T11"/>
                <a:gd fmla="*/ 38 w 49" name="T12"/>
                <a:gd fmla="*/ 86 h 93" name="T13"/>
                <a:gd fmla="*/ 39 w 49" name="T14"/>
                <a:gd fmla="*/ 87 h 93" name="T15"/>
                <a:gd fmla="*/ 28 w 49" name="T16"/>
                <a:gd fmla="*/ 45 h 93" name="T17"/>
                <a:gd fmla="*/ 42 w 49" name="T18"/>
                <a:gd fmla="*/ 87 h 93" name="T19"/>
                <a:gd fmla="*/ 43 w 49" name="T20"/>
                <a:gd fmla="*/ 86 h 93" name="T21"/>
                <a:gd fmla="*/ 44 w 49" name="T22"/>
                <a:gd fmla="*/ 83 h 93" name="T23"/>
                <a:gd fmla="*/ 28 w 49" name="T24"/>
                <a:gd fmla="*/ 40 h 93" name="T25"/>
                <a:gd fmla="*/ 25 w 49" name="T26"/>
                <a:gd fmla="*/ 2 h 93" name="T27"/>
                <a:gd fmla="*/ 26 w 49" name="T28"/>
                <a:gd fmla="*/ 7 h 93" name="T29"/>
                <a:gd fmla="*/ 23 w 49" name="T30"/>
                <a:gd fmla="*/ 15 h 93" name="T31"/>
                <a:gd fmla="*/ 24 w 49" name="T32"/>
                <a:gd fmla="*/ 15 h 93" name="T33"/>
                <a:gd fmla="*/ 28 w 49" name="T34"/>
                <a:gd fmla="*/ 26 h 93" name="T35"/>
                <a:gd fmla="*/ 24 w 49" name="T36"/>
                <a:gd fmla="*/ 30 h 93" name="T37"/>
                <a:gd fmla="*/ 20 w 49" name="T38"/>
                <a:gd fmla="*/ 18 h 93" name="T39"/>
                <a:gd fmla="*/ 20 w 49" name="T40"/>
                <a:gd fmla="*/ 18 h 93" name="T41"/>
                <a:gd fmla="*/ 19 w 49" name="T42"/>
                <a:gd fmla="*/ 16 h 93" name="T43"/>
                <a:gd fmla="*/ 28 w 49" name="T44"/>
                <a:gd fmla="*/ 45 h 93" name="T45"/>
                <a:gd fmla="*/ 17 w 49" name="T46"/>
                <a:gd fmla="*/ 16 h 93" name="T47"/>
                <a:gd fmla="*/ 17 w 49" name="T48"/>
                <a:gd fmla="*/ 16 h 93" name="T49"/>
                <a:gd fmla="*/ 16 w 49" name="T50"/>
                <a:gd fmla="*/ 17 h 93" name="T51"/>
                <a:gd fmla="*/ 14 w 49" name="T52"/>
                <a:gd fmla="*/ 18 h 93" name="T53"/>
                <a:gd fmla="*/ 14 w 49" name="T54"/>
                <a:gd fmla="*/ 19 h 93" name="T55"/>
                <a:gd fmla="*/ 14 w 49" name="T56"/>
                <a:gd fmla="*/ 20 h 93" name="T57"/>
                <a:gd fmla="*/ 19 w 49" name="T58"/>
                <a:gd fmla="*/ 32 h 93" name="T59"/>
                <a:gd fmla="*/ 28 w 49" name="T60"/>
                <a:gd fmla="*/ 58 h 93" name="T61"/>
                <a:gd fmla="*/ 19 w 49" name="T62"/>
                <a:gd fmla="*/ 47 h 93" name="T63"/>
                <a:gd fmla="*/ 10 w 49" name="T64"/>
                <a:gd fmla="*/ 22 h 93" name="T65"/>
                <a:gd fmla="*/ 9 w 49" name="T66"/>
                <a:gd fmla="*/ 20 h 93" name="T67"/>
                <a:gd fmla="*/ 9 w 49" name="T68"/>
                <a:gd fmla="*/ 20 h 93" name="T69"/>
                <a:gd fmla="*/ 3 w 49" name="T70"/>
                <a:gd fmla="*/ 15 h 93" name="T71"/>
                <a:gd fmla="*/ 0 w 49" name="T72"/>
                <a:gd fmla="*/ 9 h 93" name="T73"/>
                <a:gd fmla="*/ 6 w 49" name="T74"/>
                <a:gd fmla="*/ 7 h 93" name="T75"/>
                <a:gd fmla="*/ 6 w 49" name="T76"/>
                <a:gd fmla="*/ 7 h 93" name="T77"/>
                <a:gd fmla="*/ 14 w 49" name="T78"/>
                <a:gd fmla="*/ 12 h 93" name="T79"/>
                <a:gd fmla="*/ 15 w 49" name="T80"/>
                <a:gd fmla="*/ 12 h 93" name="T81"/>
                <a:gd fmla="*/ 16 w 49" name="T82"/>
                <a:gd fmla="*/ 8 h 93" name="T83"/>
                <a:gd fmla="*/ 18 w 49" name="T84"/>
                <a:gd fmla="*/ 3 h 93" name="T85"/>
                <a:gd fmla="*/ 22 w 49" name="T86"/>
                <a:gd fmla="*/ 0 h 93" name="T87"/>
                <a:gd fmla="*/ 24 w 49" name="T88"/>
                <a:gd fmla="*/ 1 h 93" name="T89"/>
                <a:gd fmla="*/ 25 w 49" name="T90"/>
                <a:gd fmla="*/ 2 h 9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93" w="49">
                  <a:moveTo>
                    <a:pt x="28" y="26"/>
                  </a:moveTo>
                  <a:cubicBezTo>
                    <a:pt x="29" y="28"/>
                    <a:pt x="29" y="28"/>
                    <a:pt x="29" y="28"/>
                  </a:cubicBezTo>
                  <a:cubicBezTo>
                    <a:pt x="34" y="42"/>
                    <a:pt x="34" y="42"/>
                    <a:pt x="34" y="42"/>
                  </a:cubicBezTo>
                  <a:cubicBezTo>
                    <a:pt x="48" y="82"/>
                    <a:pt x="48" y="82"/>
                    <a:pt x="48" y="82"/>
                  </a:cubicBezTo>
                  <a:cubicBezTo>
                    <a:pt x="48" y="82"/>
                    <a:pt x="48" y="82"/>
                    <a:pt x="48" y="82"/>
                  </a:cubicBezTo>
                  <a:cubicBezTo>
                    <a:pt x="49" y="84"/>
                    <a:pt x="49" y="86"/>
                    <a:pt x="48" y="88"/>
                  </a:cubicBezTo>
                  <a:cubicBezTo>
                    <a:pt x="47" y="90"/>
                    <a:pt x="45" y="91"/>
                    <a:pt x="43" y="92"/>
                  </a:cubicBezTo>
                  <a:cubicBezTo>
                    <a:pt x="43" y="92"/>
                    <a:pt x="43" y="92"/>
                    <a:pt x="43" y="92"/>
                  </a:cubicBezTo>
                  <a:cubicBezTo>
                    <a:pt x="41" y="93"/>
                    <a:pt x="39" y="92"/>
                    <a:pt x="38" y="92"/>
                  </a:cubicBezTo>
                  <a:cubicBezTo>
                    <a:pt x="37" y="92"/>
                    <a:pt x="37" y="92"/>
                    <a:pt x="37" y="92"/>
                  </a:cubicBezTo>
                  <a:cubicBezTo>
                    <a:pt x="36" y="91"/>
                    <a:pt x="34" y="89"/>
                    <a:pt x="33" y="87"/>
                  </a:cubicBezTo>
                  <a:cubicBezTo>
                    <a:pt x="28" y="72"/>
                    <a:pt x="28" y="72"/>
                    <a:pt x="28" y="72"/>
                  </a:cubicBezTo>
                  <a:cubicBezTo>
                    <a:pt x="28" y="58"/>
                    <a:pt x="28" y="58"/>
                    <a:pt x="28" y="58"/>
                  </a:cubicBezTo>
                  <a:cubicBezTo>
                    <a:pt x="38" y="86"/>
                    <a:pt x="38" y="86"/>
                    <a:pt x="38" y="86"/>
                  </a:cubicBezTo>
                  <a:cubicBezTo>
                    <a:pt x="38" y="86"/>
                    <a:pt x="39" y="87"/>
                    <a:pt x="39" y="87"/>
                  </a:cubicBezTo>
                  <a:cubicBezTo>
                    <a:pt x="39" y="87"/>
                    <a:pt x="39" y="87"/>
                    <a:pt x="39" y="87"/>
                  </a:cubicBezTo>
                  <a:cubicBezTo>
                    <a:pt x="40" y="88"/>
                    <a:pt x="41" y="88"/>
                    <a:pt x="42" y="87"/>
                  </a:cubicBezTo>
                  <a:cubicBezTo>
                    <a:pt x="28" y="45"/>
                    <a:pt x="28" y="45"/>
                    <a:pt x="28" y="45"/>
                  </a:cubicBezTo>
                  <a:cubicBezTo>
                    <a:pt x="28" y="45"/>
                    <a:pt x="28" y="45"/>
                    <a:pt x="28" y="45"/>
                  </a:cubicBezTo>
                  <a:cubicBezTo>
                    <a:pt x="42" y="87"/>
                    <a:pt x="42" y="87"/>
                    <a:pt x="42" y="87"/>
                  </a:cubicBezTo>
                  <a:cubicBezTo>
                    <a:pt x="42" y="87"/>
                    <a:pt x="42" y="87"/>
                    <a:pt x="42" y="87"/>
                  </a:cubicBezTo>
                  <a:cubicBezTo>
                    <a:pt x="42" y="87"/>
                    <a:pt x="43" y="86"/>
                    <a:pt x="43" y="86"/>
                  </a:cubicBezTo>
                  <a:cubicBezTo>
                    <a:pt x="44" y="85"/>
                    <a:pt x="44" y="84"/>
                    <a:pt x="44" y="83"/>
                  </a:cubicBezTo>
                  <a:cubicBezTo>
                    <a:pt x="44" y="83"/>
                    <a:pt x="44" y="83"/>
                    <a:pt x="44" y="83"/>
                  </a:cubicBezTo>
                  <a:cubicBezTo>
                    <a:pt x="29" y="44"/>
                    <a:pt x="29" y="44"/>
                    <a:pt x="29" y="44"/>
                  </a:cubicBezTo>
                  <a:cubicBezTo>
                    <a:pt x="28" y="40"/>
                    <a:pt x="28" y="40"/>
                    <a:pt x="28" y="40"/>
                  </a:cubicBezTo>
                  <a:lnTo>
                    <a:pt x="28" y="26"/>
                  </a:lnTo>
                  <a:close/>
                  <a:moveTo>
                    <a:pt x="25" y="2"/>
                  </a:moveTo>
                  <a:cubicBezTo>
                    <a:pt x="26" y="3"/>
                    <a:pt x="27" y="5"/>
                    <a:pt x="26" y="6"/>
                  </a:cubicBezTo>
                  <a:cubicBezTo>
                    <a:pt x="26" y="6"/>
                    <a:pt x="26" y="7"/>
                    <a:pt x="26" y="7"/>
                  </a:cubicBezTo>
                  <a:cubicBezTo>
                    <a:pt x="25" y="8"/>
                    <a:pt x="24" y="9"/>
                    <a:pt x="24" y="11"/>
                  </a:cubicBezTo>
                  <a:cubicBezTo>
                    <a:pt x="24" y="12"/>
                    <a:pt x="24" y="13"/>
                    <a:pt x="23" y="15"/>
                  </a:cubicBezTo>
                  <a:cubicBezTo>
                    <a:pt x="24" y="15"/>
                    <a:pt x="24" y="15"/>
                    <a:pt x="24" y="15"/>
                  </a:cubicBezTo>
                  <a:cubicBezTo>
                    <a:pt x="24" y="15"/>
                    <a:pt x="24" y="15"/>
                    <a:pt x="24" y="15"/>
                  </a:cubicBezTo>
                  <a:cubicBezTo>
                    <a:pt x="24" y="16"/>
                    <a:pt x="24" y="16"/>
                    <a:pt x="25" y="17"/>
                  </a:cubicBezTo>
                  <a:cubicBezTo>
                    <a:pt x="28" y="26"/>
                    <a:pt x="28" y="26"/>
                    <a:pt x="28" y="26"/>
                  </a:cubicBezTo>
                  <a:cubicBezTo>
                    <a:pt x="28" y="40"/>
                    <a:pt x="28" y="40"/>
                    <a:pt x="28" y="40"/>
                  </a:cubicBezTo>
                  <a:cubicBezTo>
                    <a:pt x="24" y="30"/>
                    <a:pt x="24" y="30"/>
                    <a:pt x="24" y="30"/>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19" y="17"/>
                    <a:pt x="19" y="17"/>
                  </a:cubicBezTo>
                  <a:cubicBezTo>
                    <a:pt x="19" y="17"/>
                    <a:pt x="19" y="16"/>
                    <a:pt x="19" y="16"/>
                  </a:cubicBezTo>
                  <a:cubicBezTo>
                    <a:pt x="28" y="45"/>
                    <a:pt x="28" y="45"/>
                    <a:pt x="28" y="45"/>
                  </a:cubicBezTo>
                  <a:cubicBezTo>
                    <a:pt x="28" y="45"/>
                    <a:pt x="28" y="45"/>
                    <a:pt x="28" y="45"/>
                  </a:cubicBezTo>
                  <a:cubicBezTo>
                    <a:pt x="19" y="16"/>
                    <a:pt x="19" y="16"/>
                    <a:pt x="19" y="16"/>
                  </a:cubicBezTo>
                  <a:cubicBezTo>
                    <a:pt x="18" y="16"/>
                    <a:pt x="18" y="16"/>
                    <a:pt x="17" y="16"/>
                  </a:cubicBezTo>
                  <a:cubicBezTo>
                    <a:pt x="17" y="16"/>
                    <a:pt x="17" y="16"/>
                    <a:pt x="17" y="16"/>
                  </a:cubicBezTo>
                  <a:cubicBezTo>
                    <a:pt x="17" y="16"/>
                    <a:pt x="17" y="16"/>
                    <a:pt x="17" y="16"/>
                  </a:cubicBezTo>
                  <a:cubicBezTo>
                    <a:pt x="16" y="16"/>
                    <a:pt x="16" y="17"/>
                    <a:pt x="16" y="17"/>
                  </a:cubicBezTo>
                  <a:cubicBezTo>
                    <a:pt x="16" y="17"/>
                    <a:pt x="16" y="17"/>
                    <a:pt x="16" y="17"/>
                  </a:cubicBezTo>
                  <a:cubicBezTo>
                    <a:pt x="16" y="17"/>
                    <a:pt x="15" y="17"/>
                    <a:pt x="15" y="17"/>
                  </a:cubicBezTo>
                  <a:cubicBezTo>
                    <a:pt x="15" y="17"/>
                    <a:pt x="14" y="18"/>
                    <a:pt x="14" y="18"/>
                  </a:cubicBezTo>
                  <a:cubicBezTo>
                    <a:pt x="14" y="18"/>
                    <a:pt x="14" y="19"/>
                    <a:pt x="14" y="19"/>
                  </a:cubicBezTo>
                  <a:cubicBezTo>
                    <a:pt x="14" y="19"/>
                    <a:pt x="14" y="19"/>
                    <a:pt x="14" y="19"/>
                  </a:cubicBezTo>
                  <a:cubicBezTo>
                    <a:pt x="14" y="19"/>
                    <a:pt x="14" y="20"/>
                    <a:pt x="14" y="20"/>
                  </a:cubicBezTo>
                  <a:cubicBezTo>
                    <a:pt x="14" y="20"/>
                    <a:pt x="14" y="20"/>
                    <a:pt x="14" y="20"/>
                  </a:cubicBezTo>
                  <a:cubicBezTo>
                    <a:pt x="14" y="20"/>
                    <a:pt x="14" y="20"/>
                    <a:pt x="14" y="20"/>
                  </a:cubicBezTo>
                  <a:cubicBezTo>
                    <a:pt x="19" y="32"/>
                    <a:pt x="19" y="32"/>
                    <a:pt x="19" y="32"/>
                  </a:cubicBezTo>
                  <a:cubicBezTo>
                    <a:pt x="23" y="46"/>
                    <a:pt x="23" y="46"/>
                    <a:pt x="23" y="46"/>
                  </a:cubicBezTo>
                  <a:cubicBezTo>
                    <a:pt x="28" y="58"/>
                    <a:pt x="28" y="58"/>
                    <a:pt x="28" y="58"/>
                  </a:cubicBezTo>
                  <a:cubicBezTo>
                    <a:pt x="28" y="72"/>
                    <a:pt x="28" y="72"/>
                    <a:pt x="28" y="72"/>
                  </a:cubicBezTo>
                  <a:cubicBezTo>
                    <a:pt x="19" y="47"/>
                    <a:pt x="19" y="47"/>
                    <a:pt x="19" y="47"/>
                  </a:cubicBezTo>
                  <a:cubicBezTo>
                    <a:pt x="14" y="34"/>
                    <a:pt x="14" y="34"/>
                    <a:pt x="14" y="34"/>
                  </a:cubicBezTo>
                  <a:cubicBezTo>
                    <a:pt x="10" y="22"/>
                    <a:pt x="10" y="22"/>
                    <a:pt x="10" y="22"/>
                  </a:cubicBezTo>
                  <a:cubicBezTo>
                    <a:pt x="10" y="21"/>
                    <a:pt x="10" y="21"/>
                    <a:pt x="9" y="20"/>
                  </a:cubicBezTo>
                  <a:cubicBezTo>
                    <a:pt x="9" y="20"/>
                    <a:pt x="9" y="20"/>
                    <a:pt x="9" y="20"/>
                  </a:cubicBezTo>
                  <a:cubicBezTo>
                    <a:pt x="9" y="20"/>
                    <a:pt x="9" y="20"/>
                    <a:pt x="9" y="20"/>
                  </a:cubicBezTo>
                  <a:cubicBezTo>
                    <a:pt x="9" y="20"/>
                    <a:pt x="9" y="20"/>
                    <a:pt x="9" y="20"/>
                  </a:cubicBezTo>
                  <a:cubicBezTo>
                    <a:pt x="9" y="19"/>
                    <a:pt x="8" y="18"/>
                    <a:pt x="7" y="17"/>
                  </a:cubicBezTo>
                  <a:cubicBezTo>
                    <a:pt x="5" y="16"/>
                    <a:pt x="4" y="16"/>
                    <a:pt x="3" y="15"/>
                  </a:cubicBezTo>
                  <a:cubicBezTo>
                    <a:pt x="1" y="14"/>
                    <a:pt x="0" y="13"/>
                    <a:pt x="0" y="11"/>
                  </a:cubicBezTo>
                  <a:cubicBezTo>
                    <a:pt x="0" y="10"/>
                    <a:pt x="0" y="10"/>
                    <a:pt x="0" y="9"/>
                  </a:cubicBezTo>
                  <a:cubicBezTo>
                    <a:pt x="1" y="9"/>
                    <a:pt x="1" y="8"/>
                    <a:pt x="1" y="8"/>
                  </a:cubicBezTo>
                  <a:cubicBezTo>
                    <a:pt x="2" y="7"/>
                    <a:pt x="4" y="6"/>
                    <a:pt x="6" y="7"/>
                  </a:cubicBezTo>
                  <a:cubicBezTo>
                    <a:pt x="6" y="7"/>
                    <a:pt x="6" y="7"/>
                    <a:pt x="6" y="7"/>
                  </a:cubicBezTo>
                  <a:cubicBezTo>
                    <a:pt x="6" y="7"/>
                    <a:pt x="6" y="7"/>
                    <a:pt x="6" y="7"/>
                  </a:cubicBezTo>
                  <a:cubicBezTo>
                    <a:pt x="8" y="8"/>
                    <a:pt x="10" y="9"/>
                    <a:pt x="11" y="10"/>
                  </a:cubicBezTo>
                  <a:cubicBezTo>
                    <a:pt x="12" y="11"/>
                    <a:pt x="13" y="11"/>
                    <a:pt x="14" y="12"/>
                  </a:cubicBezTo>
                  <a:cubicBezTo>
                    <a:pt x="14" y="12"/>
                    <a:pt x="14" y="12"/>
                    <a:pt x="15" y="12"/>
                  </a:cubicBezTo>
                  <a:cubicBezTo>
                    <a:pt x="15" y="12"/>
                    <a:pt x="15" y="12"/>
                    <a:pt x="15" y="12"/>
                  </a:cubicBezTo>
                  <a:cubicBezTo>
                    <a:pt x="15" y="11"/>
                    <a:pt x="16" y="9"/>
                    <a:pt x="16" y="8"/>
                  </a:cubicBezTo>
                  <a:cubicBezTo>
                    <a:pt x="16" y="8"/>
                    <a:pt x="16" y="8"/>
                    <a:pt x="16" y="8"/>
                  </a:cubicBezTo>
                  <a:cubicBezTo>
                    <a:pt x="16" y="6"/>
                    <a:pt x="17" y="5"/>
                    <a:pt x="18" y="3"/>
                  </a:cubicBezTo>
                  <a:cubicBezTo>
                    <a:pt x="18" y="3"/>
                    <a:pt x="18" y="3"/>
                    <a:pt x="18" y="3"/>
                  </a:cubicBezTo>
                  <a:cubicBezTo>
                    <a:pt x="19" y="1"/>
                    <a:pt x="21" y="0"/>
                    <a:pt x="22" y="0"/>
                  </a:cubicBezTo>
                  <a:cubicBezTo>
                    <a:pt x="22" y="0"/>
                    <a:pt x="22" y="0"/>
                    <a:pt x="22" y="0"/>
                  </a:cubicBezTo>
                  <a:cubicBezTo>
                    <a:pt x="23" y="0"/>
                    <a:pt x="23" y="1"/>
                    <a:pt x="24" y="1"/>
                  </a:cubicBezTo>
                  <a:cubicBezTo>
                    <a:pt x="24" y="1"/>
                    <a:pt x="24" y="1"/>
                    <a:pt x="24" y="1"/>
                  </a:cubicBezTo>
                  <a:cubicBezTo>
                    <a:pt x="24" y="1"/>
                    <a:pt x="25" y="2"/>
                    <a:pt x="25" y="2"/>
                  </a:cubicBezTo>
                  <a:cubicBezTo>
                    <a:pt x="25" y="2"/>
                    <a:pt x="25" y="2"/>
                    <a:pt x="25" y="2"/>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0" name="Freeform 210"/>
            <p:cNvSpPr>
              <a:spLocks noEditPoints="1"/>
            </p:cNvSpPr>
            <p:nvPr/>
          </p:nvSpPr>
          <p:spPr bwMode="auto">
            <a:xfrm>
              <a:off x="2730234" y="460691"/>
              <a:ext cx="295220" cy="281000"/>
            </a:xfrm>
            <a:custGeom>
              <a:gdLst>
                <a:gd fmla="*/ 83 w 160" name="T0"/>
                <a:gd fmla="*/ 133 h 152" name="T1"/>
                <a:gd fmla="*/ 82 w 160" name="T2"/>
                <a:gd fmla="*/ 106 h 152" name="T3"/>
                <a:gd fmla="*/ 94 w 160" name="T4"/>
                <a:gd fmla="*/ 97 h 152" name="T5"/>
                <a:gd fmla="*/ 94 w 160" name="T6"/>
                <a:gd fmla="*/ 97 h 152" name="T7"/>
                <a:gd fmla="*/ 136 w 160" name="T8"/>
                <a:gd fmla="*/ 119 h 152" name="T9"/>
                <a:gd fmla="*/ 153 w 160" name="T10"/>
                <a:gd fmla="*/ 72 h 152" name="T11"/>
                <a:gd fmla="*/ 89 w 160" name="T12"/>
                <a:gd fmla="*/ 87 h 152" name="T13"/>
                <a:gd fmla="*/ 83 w 160" name="T14"/>
                <a:gd fmla="*/ 83 h 152" name="T15"/>
                <a:gd fmla="*/ 84 w 160" name="T16"/>
                <a:gd fmla="*/ 79 h 152" name="T17"/>
                <a:gd fmla="*/ 88 w 160" name="T18"/>
                <a:gd fmla="*/ 69 h 152" name="T19"/>
                <a:gd fmla="*/ 112 w 160" name="T20"/>
                <a:gd fmla="*/ 20 h 152" name="T21"/>
                <a:gd fmla="*/ 80 w 160" name="T22"/>
                <a:gd fmla="*/ 5 h 152" name="T23"/>
                <a:gd fmla="*/ 116 w 160" name="T24"/>
                <a:gd fmla="*/ 20 h 152" name="T25"/>
                <a:gd fmla="*/ 92 w 160" name="T26"/>
                <a:gd fmla="*/ 72 h 152" name="T27"/>
                <a:gd fmla="*/ 89 w 160" name="T28"/>
                <a:gd fmla="*/ 80 h 152" name="T29"/>
                <a:gd fmla="*/ 89 w 160" name="T30"/>
                <a:gd fmla="*/ 82 h 152" name="T31"/>
                <a:gd fmla="*/ 158 w 160" name="T32"/>
                <a:gd fmla="*/ 71 h 152" name="T33"/>
                <a:gd fmla="*/ 136 w 160" name="T34"/>
                <a:gd fmla="*/ 124 h 152" name="T35"/>
                <a:gd fmla="*/ 92 w 160" name="T36"/>
                <a:gd fmla="*/ 101 h 152" name="T37"/>
                <a:gd fmla="*/ 92 w 160" name="T38"/>
                <a:gd fmla="*/ 101 h 152" name="T39"/>
                <a:gd fmla="*/ 87 w 160" name="T40"/>
                <a:gd fmla="*/ 106 h 152" name="T41"/>
                <a:gd fmla="*/ 88 w 160" name="T42"/>
                <a:gd fmla="*/ 124 h 152" name="T43"/>
                <a:gd fmla="*/ 89 w 160" name="T44"/>
                <a:gd fmla="*/ 150 h 152" name="T45"/>
                <a:gd fmla="*/ 80 w 160" name="T46"/>
                <a:gd fmla="*/ 148 h 152" name="T47"/>
                <a:gd fmla="*/ 77 w 160" name="T48"/>
                <a:gd fmla="*/ 97 h 152" name="T49"/>
                <a:gd fmla="*/ 77 w 160" name="T50"/>
                <a:gd fmla="*/ 115 h 152" name="T51"/>
                <a:gd fmla="*/ 76 w 160" name="T52"/>
                <a:gd fmla="*/ 148 h 152" name="T53"/>
                <a:gd fmla="*/ 75 w 160" name="T54"/>
                <a:gd fmla="*/ 152 h 152" name="T55"/>
                <a:gd fmla="*/ 80 w 160" name="T56"/>
                <a:gd fmla="*/ 5 h 152" name="T57"/>
                <a:gd fmla="*/ 75 w 160" name="T58"/>
                <a:gd fmla="*/ 0 h 152" name="T59"/>
                <a:gd fmla="*/ 80 w 160" name="T60"/>
                <a:gd fmla="*/ 5 h 152" name="T61"/>
                <a:gd fmla="*/ 76 w 160" name="T62"/>
                <a:gd fmla="*/ 79 h 152" name="T63"/>
                <a:gd fmla="*/ 76 w 160" name="T64"/>
                <a:gd fmla="*/ 83 h 152" name="T65"/>
                <a:gd fmla="*/ 76 w 160" name="T66"/>
                <a:gd fmla="*/ 79 h 152" name="T67"/>
                <a:gd fmla="*/ 24 w 160" name="T68"/>
                <a:gd fmla="*/ 119 h 152" name="T69"/>
                <a:gd fmla="*/ 66 w 160" name="T70"/>
                <a:gd fmla="*/ 97 h 152" name="T71"/>
                <a:gd fmla="*/ 75 w 160" name="T72"/>
                <a:gd fmla="*/ 95 h 152" name="T73"/>
                <a:gd fmla="*/ 73 w 160" name="T74"/>
                <a:gd fmla="*/ 152 h 152" name="T75"/>
                <a:gd fmla="*/ 72 w 160" name="T76"/>
                <a:gd fmla="*/ 133 h 152" name="T77"/>
                <a:gd fmla="*/ 73 w 160" name="T78"/>
                <a:gd fmla="*/ 106 h 152" name="T79"/>
                <a:gd fmla="*/ 73 w 160" name="T80"/>
                <a:gd fmla="*/ 99 h 152" name="T81"/>
                <a:gd fmla="*/ 68 w 160" name="T82"/>
                <a:gd fmla="*/ 101 h 152" name="T83"/>
                <a:gd fmla="*/ 56 w 160" name="T84"/>
                <a:gd fmla="*/ 110 h 152" name="T85"/>
                <a:gd fmla="*/ 4 w 160" name="T86"/>
                <a:gd fmla="*/ 105 h 152" name="T87"/>
                <a:gd fmla="*/ 51 w 160" name="T88"/>
                <a:gd fmla="*/ 64 h 152" name="T89"/>
                <a:gd fmla="*/ 72 w 160" name="T90"/>
                <a:gd fmla="*/ 83 h 152" name="T91"/>
                <a:gd fmla="*/ 71 w 160" name="T92"/>
                <a:gd fmla="*/ 80 h 152" name="T93"/>
                <a:gd fmla="*/ 67 w 160" name="T94"/>
                <a:gd fmla="*/ 72 h 152" name="T95"/>
                <a:gd fmla="*/ 44 w 160" name="T96"/>
                <a:gd fmla="*/ 20 h 152" name="T97"/>
                <a:gd fmla="*/ 75 w 160" name="T98"/>
                <a:gd fmla="*/ 5 h 152" name="T99"/>
                <a:gd fmla="*/ 65 w 160" name="T100"/>
                <a:gd fmla="*/ 59 h 152" name="T101"/>
                <a:gd fmla="*/ 75 w 160" name="T102"/>
                <a:gd fmla="*/ 77 h 152" name="T103"/>
                <a:gd fmla="*/ 75 w 160" name="T104"/>
                <a:gd fmla="*/ 81 h 152" name="T105"/>
                <a:gd fmla="*/ 71 w 160" name="T106"/>
                <a:gd fmla="*/ 87 h 152" name="T107"/>
                <a:gd fmla="*/ 19 w 160" name="T108"/>
                <a:gd fmla="*/ 52 h 152" name="T109"/>
                <a:gd fmla="*/ 15 w 160" name="T110"/>
                <a:gd fmla="*/ 114 h 152"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52" w="160">
                  <a:moveTo>
                    <a:pt x="80" y="148"/>
                  </a:moveTo>
                  <a:cubicBezTo>
                    <a:pt x="84" y="148"/>
                    <a:pt x="84" y="148"/>
                    <a:pt x="84" y="148"/>
                  </a:cubicBezTo>
                  <a:cubicBezTo>
                    <a:pt x="84" y="143"/>
                    <a:pt x="84" y="138"/>
                    <a:pt x="83" y="133"/>
                  </a:cubicBezTo>
                  <a:cubicBezTo>
                    <a:pt x="83" y="130"/>
                    <a:pt x="83" y="127"/>
                    <a:pt x="83" y="124"/>
                  </a:cubicBezTo>
                  <a:cubicBezTo>
                    <a:pt x="83" y="124"/>
                    <a:pt x="83" y="124"/>
                    <a:pt x="83" y="124"/>
                  </a:cubicBezTo>
                  <a:cubicBezTo>
                    <a:pt x="83" y="118"/>
                    <a:pt x="82" y="112"/>
                    <a:pt x="82" y="106"/>
                  </a:cubicBezTo>
                  <a:cubicBezTo>
                    <a:pt x="82" y="106"/>
                    <a:pt x="82" y="105"/>
                    <a:pt x="82" y="105"/>
                  </a:cubicBezTo>
                  <a:cubicBezTo>
                    <a:pt x="82" y="102"/>
                    <a:pt x="82" y="99"/>
                    <a:pt x="83" y="97"/>
                  </a:cubicBezTo>
                  <a:cubicBezTo>
                    <a:pt x="86" y="92"/>
                    <a:pt x="92" y="96"/>
                    <a:pt x="94" y="97"/>
                  </a:cubicBezTo>
                  <a:cubicBezTo>
                    <a:pt x="94" y="97"/>
                    <a:pt x="94" y="97"/>
                    <a:pt x="94" y="97"/>
                  </a:cubicBezTo>
                  <a:cubicBezTo>
                    <a:pt x="94" y="97"/>
                    <a:pt x="94" y="97"/>
                    <a:pt x="94" y="97"/>
                  </a:cubicBezTo>
                  <a:cubicBezTo>
                    <a:pt x="94" y="97"/>
                    <a:pt x="94" y="97"/>
                    <a:pt x="94" y="97"/>
                  </a:cubicBezTo>
                  <a:cubicBezTo>
                    <a:pt x="94" y="97"/>
                    <a:pt x="94" y="97"/>
                    <a:pt x="94" y="97"/>
                  </a:cubicBezTo>
                  <a:cubicBezTo>
                    <a:pt x="98" y="99"/>
                    <a:pt x="103" y="103"/>
                    <a:pt x="107" y="106"/>
                  </a:cubicBezTo>
                  <a:cubicBezTo>
                    <a:pt x="116" y="113"/>
                    <a:pt x="125" y="120"/>
                    <a:pt x="136" y="119"/>
                  </a:cubicBezTo>
                  <a:cubicBezTo>
                    <a:pt x="139" y="118"/>
                    <a:pt x="142" y="117"/>
                    <a:pt x="144" y="114"/>
                  </a:cubicBezTo>
                  <a:cubicBezTo>
                    <a:pt x="147" y="111"/>
                    <a:pt x="150" y="107"/>
                    <a:pt x="151" y="103"/>
                  </a:cubicBezTo>
                  <a:cubicBezTo>
                    <a:pt x="154" y="95"/>
                    <a:pt x="155" y="83"/>
                    <a:pt x="153" y="72"/>
                  </a:cubicBezTo>
                  <a:cubicBezTo>
                    <a:pt x="151" y="64"/>
                    <a:pt x="148" y="56"/>
                    <a:pt x="141" y="52"/>
                  </a:cubicBezTo>
                  <a:cubicBezTo>
                    <a:pt x="129" y="45"/>
                    <a:pt x="121" y="56"/>
                    <a:pt x="113" y="67"/>
                  </a:cubicBezTo>
                  <a:cubicBezTo>
                    <a:pt x="106" y="76"/>
                    <a:pt x="99" y="86"/>
                    <a:pt x="89" y="87"/>
                  </a:cubicBezTo>
                  <a:cubicBezTo>
                    <a:pt x="89" y="87"/>
                    <a:pt x="89" y="87"/>
                    <a:pt x="89" y="87"/>
                  </a:cubicBezTo>
                  <a:cubicBezTo>
                    <a:pt x="85" y="87"/>
                    <a:pt x="84" y="86"/>
                    <a:pt x="83" y="83"/>
                  </a:cubicBezTo>
                  <a:cubicBezTo>
                    <a:pt x="83" y="83"/>
                    <a:pt x="83" y="83"/>
                    <a:pt x="83" y="83"/>
                  </a:cubicBezTo>
                  <a:cubicBezTo>
                    <a:pt x="83" y="82"/>
                    <a:pt x="84" y="81"/>
                    <a:pt x="84" y="79"/>
                  </a:cubicBezTo>
                  <a:cubicBezTo>
                    <a:pt x="84" y="79"/>
                    <a:pt x="84" y="79"/>
                    <a:pt x="84" y="79"/>
                  </a:cubicBezTo>
                  <a:cubicBezTo>
                    <a:pt x="84" y="79"/>
                    <a:pt x="84" y="79"/>
                    <a:pt x="84" y="79"/>
                  </a:cubicBezTo>
                  <a:cubicBezTo>
                    <a:pt x="84" y="79"/>
                    <a:pt x="84" y="79"/>
                    <a:pt x="84" y="79"/>
                  </a:cubicBezTo>
                  <a:cubicBezTo>
                    <a:pt x="84" y="78"/>
                    <a:pt x="84" y="78"/>
                    <a:pt x="84" y="78"/>
                  </a:cubicBezTo>
                  <a:cubicBezTo>
                    <a:pt x="85" y="75"/>
                    <a:pt x="87" y="72"/>
                    <a:pt x="88" y="69"/>
                  </a:cubicBezTo>
                  <a:cubicBezTo>
                    <a:pt x="90" y="66"/>
                    <a:pt x="92" y="63"/>
                    <a:pt x="94" y="60"/>
                  </a:cubicBezTo>
                  <a:cubicBezTo>
                    <a:pt x="95" y="59"/>
                    <a:pt x="95" y="59"/>
                    <a:pt x="95" y="59"/>
                  </a:cubicBezTo>
                  <a:cubicBezTo>
                    <a:pt x="103" y="48"/>
                    <a:pt x="114" y="34"/>
                    <a:pt x="112" y="20"/>
                  </a:cubicBezTo>
                  <a:cubicBezTo>
                    <a:pt x="111" y="15"/>
                    <a:pt x="107" y="11"/>
                    <a:pt x="103" y="9"/>
                  </a:cubicBezTo>
                  <a:cubicBezTo>
                    <a:pt x="96" y="6"/>
                    <a:pt x="88" y="4"/>
                    <a:pt x="80" y="5"/>
                  </a:cubicBezTo>
                  <a:cubicBezTo>
                    <a:pt x="80" y="5"/>
                    <a:pt x="80" y="5"/>
                    <a:pt x="80" y="5"/>
                  </a:cubicBezTo>
                  <a:cubicBezTo>
                    <a:pt x="80" y="0"/>
                    <a:pt x="80" y="0"/>
                    <a:pt x="80" y="0"/>
                  </a:cubicBezTo>
                  <a:cubicBezTo>
                    <a:pt x="89" y="0"/>
                    <a:pt x="98" y="1"/>
                    <a:pt x="105" y="5"/>
                  </a:cubicBezTo>
                  <a:cubicBezTo>
                    <a:pt x="111" y="8"/>
                    <a:pt x="115" y="13"/>
                    <a:pt x="116" y="20"/>
                  </a:cubicBezTo>
                  <a:cubicBezTo>
                    <a:pt x="119" y="36"/>
                    <a:pt x="107" y="51"/>
                    <a:pt x="99" y="62"/>
                  </a:cubicBezTo>
                  <a:cubicBezTo>
                    <a:pt x="98" y="63"/>
                    <a:pt x="98" y="63"/>
                    <a:pt x="98" y="63"/>
                  </a:cubicBezTo>
                  <a:cubicBezTo>
                    <a:pt x="96" y="66"/>
                    <a:pt x="94" y="69"/>
                    <a:pt x="92" y="72"/>
                  </a:cubicBezTo>
                  <a:cubicBezTo>
                    <a:pt x="91" y="74"/>
                    <a:pt x="90" y="77"/>
                    <a:pt x="89" y="80"/>
                  </a:cubicBezTo>
                  <a:cubicBezTo>
                    <a:pt x="89" y="80"/>
                    <a:pt x="89" y="80"/>
                    <a:pt x="89" y="80"/>
                  </a:cubicBezTo>
                  <a:cubicBezTo>
                    <a:pt x="89" y="80"/>
                    <a:pt x="89" y="80"/>
                    <a:pt x="89" y="80"/>
                  </a:cubicBezTo>
                  <a:cubicBezTo>
                    <a:pt x="89" y="80"/>
                    <a:pt x="89" y="80"/>
                    <a:pt x="89" y="80"/>
                  </a:cubicBezTo>
                  <a:cubicBezTo>
                    <a:pt x="89" y="81"/>
                    <a:pt x="88" y="81"/>
                    <a:pt x="88" y="82"/>
                  </a:cubicBezTo>
                  <a:cubicBezTo>
                    <a:pt x="88" y="82"/>
                    <a:pt x="89" y="82"/>
                    <a:pt x="89" y="82"/>
                  </a:cubicBezTo>
                  <a:cubicBezTo>
                    <a:pt x="96" y="81"/>
                    <a:pt x="103" y="73"/>
                    <a:pt x="109" y="64"/>
                  </a:cubicBezTo>
                  <a:cubicBezTo>
                    <a:pt x="118" y="51"/>
                    <a:pt x="128" y="39"/>
                    <a:pt x="144" y="48"/>
                  </a:cubicBezTo>
                  <a:cubicBezTo>
                    <a:pt x="152" y="53"/>
                    <a:pt x="156" y="61"/>
                    <a:pt x="158" y="71"/>
                  </a:cubicBezTo>
                  <a:cubicBezTo>
                    <a:pt x="160" y="83"/>
                    <a:pt x="159" y="96"/>
                    <a:pt x="155" y="105"/>
                  </a:cubicBezTo>
                  <a:cubicBezTo>
                    <a:pt x="154" y="110"/>
                    <a:pt x="151" y="114"/>
                    <a:pt x="148" y="118"/>
                  </a:cubicBezTo>
                  <a:cubicBezTo>
                    <a:pt x="145" y="121"/>
                    <a:pt x="141" y="123"/>
                    <a:pt x="136" y="124"/>
                  </a:cubicBezTo>
                  <a:cubicBezTo>
                    <a:pt x="124" y="125"/>
                    <a:pt x="114" y="117"/>
                    <a:pt x="104" y="110"/>
                  </a:cubicBezTo>
                  <a:cubicBezTo>
                    <a:pt x="100" y="106"/>
                    <a:pt x="96" y="103"/>
                    <a:pt x="92" y="101"/>
                  </a:cubicBezTo>
                  <a:cubicBezTo>
                    <a:pt x="92" y="101"/>
                    <a:pt x="92" y="101"/>
                    <a:pt x="92" y="101"/>
                  </a:cubicBezTo>
                  <a:cubicBezTo>
                    <a:pt x="92" y="101"/>
                    <a:pt x="92" y="101"/>
                    <a:pt x="92" y="101"/>
                  </a:cubicBezTo>
                  <a:cubicBezTo>
                    <a:pt x="92" y="101"/>
                    <a:pt x="92" y="101"/>
                    <a:pt x="92" y="101"/>
                  </a:cubicBezTo>
                  <a:cubicBezTo>
                    <a:pt x="92" y="101"/>
                    <a:pt x="92" y="101"/>
                    <a:pt x="92" y="101"/>
                  </a:cubicBezTo>
                  <a:cubicBezTo>
                    <a:pt x="90" y="100"/>
                    <a:pt x="87" y="99"/>
                    <a:pt x="87" y="99"/>
                  </a:cubicBezTo>
                  <a:cubicBezTo>
                    <a:pt x="87" y="100"/>
                    <a:pt x="87" y="102"/>
                    <a:pt x="87" y="104"/>
                  </a:cubicBezTo>
                  <a:cubicBezTo>
                    <a:pt x="87" y="105"/>
                    <a:pt x="87" y="105"/>
                    <a:pt x="87" y="106"/>
                  </a:cubicBezTo>
                  <a:cubicBezTo>
                    <a:pt x="87" y="112"/>
                    <a:pt x="87" y="118"/>
                    <a:pt x="88" y="124"/>
                  </a:cubicBezTo>
                  <a:cubicBezTo>
                    <a:pt x="88" y="124"/>
                    <a:pt x="88" y="124"/>
                    <a:pt x="88" y="124"/>
                  </a:cubicBezTo>
                  <a:cubicBezTo>
                    <a:pt x="88" y="124"/>
                    <a:pt x="88" y="124"/>
                    <a:pt x="88" y="124"/>
                  </a:cubicBezTo>
                  <a:cubicBezTo>
                    <a:pt x="88" y="126"/>
                    <a:pt x="88" y="129"/>
                    <a:pt x="88" y="132"/>
                  </a:cubicBezTo>
                  <a:cubicBezTo>
                    <a:pt x="88" y="138"/>
                    <a:pt x="89" y="145"/>
                    <a:pt x="89" y="150"/>
                  </a:cubicBezTo>
                  <a:cubicBezTo>
                    <a:pt x="89" y="150"/>
                    <a:pt x="89" y="150"/>
                    <a:pt x="89" y="150"/>
                  </a:cubicBezTo>
                  <a:cubicBezTo>
                    <a:pt x="89" y="151"/>
                    <a:pt x="88" y="152"/>
                    <a:pt x="87" y="152"/>
                  </a:cubicBezTo>
                  <a:cubicBezTo>
                    <a:pt x="80" y="152"/>
                    <a:pt x="80" y="152"/>
                    <a:pt x="80" y="152"/>
                  </a:cubicBezTo>
                  <a:lnTo>
                    <a:pt x="80" y="148"/>
                  </a:lnTo>
                  <a:close/>
                  <a:moveTo>
                    <a:pt x="75" y="95"/>
                  </a:moveTo>
                  <a:cubicBezTo>
                    <a:pt x="76" y="95"/>
                    <a:pt x="76" y="96"/>
                    <a:pt x="77" y="97"/>
                  </a:cubicBezTo>
                  <a:cubicBezTo>
                    <a:pt x="77" y="97"/>
                    <a:pt x="77" y="97"/>
                    <a:pt x="77" y="97"/>
                  </a:cubicBezTo>
                  <a:cubicBezTo>
                    <a:pt x="78" y="99"/>
                    <a:pt x="78" y="102"/>
                    <a:pt x="78" y="105"/>
                  </a:cubicBezTo>
                  <a:cubicBezTo>
                    <a:pt x="78" y="105"/>
                    <a:pt x="78" y="106"/>
                    <a:pt x="78" y="106"/>
                  </a:cubicBezTo>
                  <a:cubicBezTo>
                    <a:pt x="77" y="109"/>
                    <a:pt x="77" y="112"/>
                    <a:pt x="77" y="115"/>
                  </a:cubicBezTo>
                  <a:cubicBezTo>
                    <a:pt x="77" y="118"/>
                    <a:pt x="77" y="121"/>
                    <a:pt x="77" y="124"/>
                  </a:cubicBezTo>
                  <a:cubicBezTo>
                    <a:pt x="77" y="127"/>
                    <a:pt x="77" y="130"/>
                    <a:pt x="76" y="133"/>
                  </a:cubicBezTo>
                  <a:cubicBezTo>
                    <a:pt x="76" y="138"/>
                    <a:pt x="76" y="143"/>
                    <a:pt x="76" y="148"/>
                  </a:cubicBezTo>
                  <a:cubicBezTo>
                    <a:pt x="80" y="148"/>
                    <a:pt x="80" y="148"/>
                    <a:pt x="80" y="148"/>
                  </a:cubicBezTo>
                  <a:cubicBezTo>
                    <a:pt x="80" y="152"/>
                    <a:pt x="80" y="152"/>
                    <a:pt x="80" y="152"/>
                  </a:cubicBezTo>
                  <a:cubicBezTo>
                    <a:pt x="75" y="152"/>
                    <a:pt x="75" y="152"/>
                    <a:pt x="75" y="152"/>
                  </a:cubicBezTo>
                  <a:cubicBezTo>
                    <a:pt x="75" y="95"/>
                    <a:pt x="75" y="95"/>
                    <a:pt x="75" y="95"/>
                  </a:cubicBezTo>
                  <a:close/>
                  <a:moveTo>
                    <a:pt x="80" y="5"/>
                  </a:moveTo>
                  <a:cubicBezTo>
                    <a:pt x="80" y="5"/>
                    <a:pt x="80" y="5"/>
                    <a:pt x="80" y="5"/>
                  </a:cubicBezTo>
                  <a:cubicBezTo>
                    <a:pt x="80" y="5"/>
                    <a:pt x="80" y="5"/>
                    <a:pt x="80" y="5"/>
                  </a:cubicBezTo>
                  <a:cubicBezTo>
                    <a:pt x="78" y="5"/>
                    <a:pt x="77" y="5"/>
                    <a:pt x="75" y="5"/>
                  </a:cubicBezTo>
                  <a:cubicBezTo>
                    <a:pt x="75" y="0"/>
                    <a:pt x="75" y="0"/>
                    <a:pt x="75" y="0"/>
                  </a:cubicBezTo>
                  <a:cubicBezTo>
                    <a:pt x="77" y="0"/>
                    <a:pt x="78" y="0"/>
                    <a:pt x="80" y="0"/>
                  </a:cubicBezTo>
                  <a:cubicBezTo>
                    <a:pt x="80" y="0"/>
                    <a:pt x="80" y="0"/>
                    <a:pt x="80" y="0"/>
                  </a:cubicBezTo>
                  <a:cubicBezTo>
                    <a:pt x="80" y="5"/>
                    <a:pt x="80" y="5"/>
                    <a:pt x="80" y="5"/>
                  </a:cubicBezTo>
                  <a:close/>
                  <a:moveTo>
                    <a:pt x="75" y="77"/>
                  </a:moveTo>
                  <a:cubicBezTo>
                    <a:pt x="75" y="77"/>
                    <a:pt x="75" y="78"/>
                    <a:pt x="76" y="79"/>
                  </a:cubicBezTo>
                  <a:cubicBezTo>
                    <a:pt x="76" y="79"/>
                    <a:pt x="76" y="79"/>
                    <a:pt x="76" y="79"/>
                  </a:cubicBezTo>
                  <a:cubicBezTo>
                    <a:pt x="76" y="79"/>
                    <a:pt x="76" y="79"/>
                    <a:pt x="76" y="79"/>
                  </a:cubicBezTo>
                  <a:cubicBezTo>
                    <a:pt x="76" y="79"/>
                    <a:pt x="76" y="79"/>
                    <a:pt x="76" y="79"/>
                  </a:cubicBezTo>
                  <a:cubicBezTo>
                    <a:pt x="76" y="81"/>
                    <a:pt x="77" y="82"/>
                    <a:pt x="76" y="83"/>
                  </a:cubicBezTo>
                  <a:cubicBezTo>
                    <a:pt x="76" y="85"/>
                    <a:pt x="76" y="86"/>
                    <a:pt x="75" y="86"/>
                  </a:cubicBezTo>
                  <a:cubicBezTo>
                    <a:pt x="75" y="81"/>
                    <a:pt x="75" y="81"/>
                    <a:pt x="75" y="81"/>
                  </a:cubicBezTo>
                  <a:cubicBezTo>
                    <a:pt x="76" y="81"/>
                    <a:pt x="76" y="80"/>
                    <a:pt x="76" y="79"/>
                  </a:cubicBezTo>
                  <a:cubicBezTo>
                    <a:pt x="75" y="80"/>
                    <a:pt x="75" y="80"/>
                    <a:pt x="75" y="80"/>
                  </a:cubicBezTo>
                  <a:lnTo>
                    <a:pt x="75" y="77"/>
                  </a:lnTo>
                  <a:close/>
                  <a:moveTo>
                    <a:pt x="24" y="119"/>
                  </a:moveTo>
                  <a:cubicBezTo>
                    <a:pt x="34" y="120"/>
                    <a:pt x="44" y="113"/>
                    <a:pt x="53" y="106"/>
                  </a:cubicBezTo>
                  <a:cubicBezTo>
                    <a:pt x="57" y="103"/>
                    <a:pt x="61" y="99"/>
                    <a:pt x="66" y="97"/>
                  </a:cubicBezTo>
                  <a:cubicBezTo>
                    <a:pt x="66" y="97"/>
                    <a:pt x="66" y="97"/>
                    <a:pt x="66" y="97"/>
                  </a:cubicBezTo>
                  <a:cubicBezTo>
                    <a:pt x="66" y="97"/>
                    <a:pt x="66" y="97"/>
                    <a:pt x="66" y="97"/>
                  </a:cubicBezTo>
                  <a:cubicBezTo>
                    <a:pt x="66" y="97"/>
                    <a:pt x="66" y="97"/>
                    <a:pt x="66" y="97"/>
                  </a:cubicBezTo>
                  <a:cubicBezTo>
                    <a:pt x="68" y="96"/>
                    <a:pt x="72" y="94"/>
                    <a:pt x="75" y="95"/>
                  </a:cubicBezTo>
                  <a:cubicBezTo>
                    <a:pt x="75" y="152"/>
                    <a:pt x="75" y="152"/>
                    <a:pt x="75" y="152"/>
                  </a:cubicBezTo>
                  <a:cubicBezTo>
                    <a:pt x="73" y="152"/>
                    <a:pt x="73" y="152"/>
                    <a:pt x="73" y="152"/>
                  </a:cubicBezTo>
                  <a:cubicBezTo>
                    <a:pt x="73" y="152"/>
                    <a:pt x="73" y="152"/>
                    <a:pt x="73" y="152"/>
                  </a:cubicBezTo>
                  <a:cubicBezTo>
                    <a:pt x="73" y="152"/>
                    <a:pt x="73" y="152"/>
                    <a:pt x="73" y="152"/>
                  </a:cubicBezTo>
                  <a:cubicBezTo>
                    <a:pt x="72" y="152"/>
                    <a:pt x="71" y="151"/>
                    <a:pt x="71" y="150"/>
                  </a:cubicBezTo>
                  <a:cubicBezTo>
                    <a:pt x="71" y="145"/>
                    <a:pt x="71" y="139"/>
                    <a:pt x="72" y="133"/>
                  </a:cubicBezTo>
                  <a:cubicBezTo>
                    <a:pt x="72" y="129"/>
                    <a:pt x="72" y="126"/>
                    <a:pt x="72" y="124"/>
                  </a:cubicBezTo>
                  <a:cubicBezTo>
                    <a:pt x="72" y="121"/>
                    <a:pt x="72" y="118"/>
                    <a:pt x="72" y="115"/>
                  </a:cubicBezTo>
                  <a:cubicBezTo>
                    <a:pt x="73" y="112"/>
                    <a:pt x="73" y="109"/>
                    <a:pt x="73" y="106"/>
                  </a:cubicBezTo>
                  <a:cubicBezTo>
                    <a:pt x="73" y="105"/>
                    <a:pt x="73" y="105"/>
                    <a:pt x="73" y="104"/>
                  </a:cubicBezTo>
                  <a:cubicBezTo>
                    <a:pt x="73" y="102"/>
                    <a:pt x="73" y="100"/>
                    <a:pt x="73" y="99"/>
                  </a:cubicBezTo>
                  <a:cubicBezTo>
                    <a:pt x="73" y="99"/>
                    <a:pt x="73" y="99"/>
                    <a:pt x="73" y="99"/>
                  </a:cubicBezTo>
                  <a:cubicBezTo>
                    <a:pt x="72" y="99"/>
                    <a:pt x="69" y="100"/>
                    <a:pt x="68" y="101"/>
                  </a:cubicBezTo>
                  <a:cubicBezTo>
                    <a:pt x="68" y="101"/>
                    <a:pt x="68" y="101"/>
                    <a:pt x="68" y="101"/>
                  </a:cubicBezTo>
                  <a:cubicBezTo>
                    <a:pt x="68" y="101"/>
                    <a:pt x="68" y="101"/>
                    <a:pt x="68" y="101"/>
                  </a:cubicBezTo>
                  <a:cubicBezTo>
                    <a:pt x="68" y="101"/>
                    <a:pt x="68" y="101"/>
                    <a:pt x="68" y="101"/>
                  </a:cubicBezTo>
                  <a:cubicBezTo>
                    <a:pt x="68" y="101"/>
                    <a:pt x="68" y="101"/>
                    <a:pt x="68" y="101"/>
                  </a:cubicBezTo>
                  <a:cubicBezTo>
                    <a:pt x="64" y="103"/>
                    <a:pt x="60" y="106"/>
                    <a:pt x="56" y="110"/>
                  </a:cubicBezTo>
                  <a:cubicBezTo>
                    <a:pt x="46" y="117"/>
                    <a:pt x="36" y="125"/>
                    <a:pt x="23" y="124"/>
                  </a:cubicBezTo>
                  <a:cubicBezTo>
                    <a:pt x="19" y="123"/>
                    <a:pt x="15" y="121"/>
                    <a:pt x="12" y="118"/>
                  </a:cubicBezTo>
                  <a:cubicBezTo>
                    <a:pt x="8" y="114"/>
                    <a:pt x="6" y="110"/>
                    <a:pt x="4" y="105"/>
                  </a:cubicBezTo>
                  <a:cubicBezTo>
                    <a:pt x="1" y="96"/>
                    <a:pt x="0" y="83"/>
                    <a:pt x="2" y="71"/>
                  </a:cubicBezTo>
                  <a:cubicBezTo>
                    <a:pt x="4" y="61"/>
                    <a:pt x="8" y="53"/>
                    <a:pt x="16" y="48"/>
                  </a:cubicBezTo>
                  <a:cubicBezTo>
                    <a:pt x="32" y="39"/>
                    <a:pt x="41" y="51"/>
                    <a:pt x="51" y="64"/>
                  </a:cubicBezTo>
                  <a:cubicBezTo>
                    <a:pt x="57" y="73"/>
                    <a:pt x="63" y="81"/>
                    <a:pt x="71" y="82"/>
                  </a:cubicBezTo>
                  <a:cubicBezTo>
                    <a:pt x="71" y="82"/>
                    <a:pt x="71" y="82"/>
                    <a:pt x="71" y="82"/>
                  </a:cubicBezTo>
                  <a:cubicBezTo>
                    <a:pt x="72" y="82"/>
                    <a:pt x="72" y="83"/>
                    <a:pt x="72" y="83"/>
                  </a:cubicBezTo>
                  <a:cubicBezTo>
                    <a:pt x="72" y="82"/>
                    <a:pt x="71" y="82"/>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77"/>
                    <a:pt x="69" y="74"/>
                    <a:pt x="67" y="72"/>
                  </a:cubicBezTo>
                  <a:cubicBezTo>
                    <a:pt x="66" y="69"/>
                    <a:pt x="64" y="66"/>
                    <a:pt x="62" y="63"/>
                  </a:cubicBezTo>
                  <a:cubicBezTo>
                    <a:pt x="61" y="62"/>
                    <a:pt x="61" y="62"/>
                    <a:pt x="61" y="62"/>
                  </a:cubicBezTo>
                  <a:cubicBezTo>
                    <a:pt x="52" y="51"/>
                    <a:pt x="41" y="36"/>
                    <a:pt x="44" y="20"/>
                  </a:cubicBezTo>
                  <a:cubicBezTo>
                    <a:pt x="45" y="13"/>
                    <a:pt x="49" y="8"/>
                    <a:pt x="55" y="5"/>
                  </a:cubicBezTo>
                  <a:cubicBezTo>
                    <a:pt x="61" y="2"/>
                    <a:pt x="68" y="0"/>
                    <a:pt x="75" y="0"/>
                  </a:cubicBezTo>
                  <a:cubicBezTo>
                    <a:pt x="75" y="5"/>
                    <a:pt x="75" y="5"/>
                    <a:pt x="75" y="5"/>
                  </a:cubicBezTo>
                  <a:cubicBezTo>
                    <a:pt x="69" y="5"/>
                    <a:pt x="62" y="6"/>
                    <a:pt x="57" y="9"/>
                  </a:cubicBezTo>
                  <a:cubicBezTo>
                    <a:pt x="53" y="11"/>
                    <a:pt x="49" y="15"/>
                    <a:pt x="48" y="20"/>
                  </a:cubicBezTo>
                  <a:cubicBezTo>
                    <a:pt x="46" y="34"/>
                    <a:pt x="57" y="48"/>
                    <a:pt x="65" y="59"/>
                  </a:cubicBezTo>
                  <a:cubicBezTo>
                    <a:pt x="66" y="60"/>
                    <a:pt x="66" y="60"/>
                    <a:pt x="66" y="60"/>
                  </a:cubicBezTo>
                  <a:cubicBezTo>
                    <a:pt x="68" y="63"/>
                    <a:pt x="70" y="66"/>
                    <a:pt x="72" y="69"/>
                  </a:cubicBezTo>
                  <a:cubicBezTo>
                    <a:pt x="73" y="72"/>
                    <a:pt x="74" y="74"/>
                    <a:pt x="75" y="77"/>
                  </a:cubicBezTo>
                  <a:cubicBezTo>
                    <a:pt x="75" y="80"/>
                    <a:pt x="75" y="80"/>
                    <a:pt x="75" y="80"/>
                  </a:cubicBezTo>
                  <a:cubicBezTo>
                    <a:pt x="74" y="82"/>
                    <a:pt x="74" y="82"/>
                    <a:pt x="74" y="82"/>
                  </a:cubicBezTo>
                  <a:cubicBezTo>
                    <a:pt x="74" y="82"/>
                    <a:pt x="75" y="82"/>
                    <a:pt x="75" y="81"/>
                  </a:cubicBezTo>
                  <a:cubicBezTo>
                    <a:pt x="75" y="86"/>
                    <a:pt x="75" y="86"/>
                    <a:pt x="75" y="86"/>
                  </a:cubicBezTo>
                  <a:cubicBezTo>
                    <a:pt x="74" y="87"/>
                    <a:pt x="73" y="87"/>
                    <a:pt x="71" y="87"/>
                  </a:cubicBezTo>
                  <a:cubicBezTo>
                    <a:pt x="71" y="87"/>
                    <a:pt x="71" y="87"/>
                    <a:pt x="71" y="87"/>
                  </a:cubicBezTo>
                  <a:cubicBezTo>
                    <a:pt x="71" y="87"/>
                    <a:pt x="71" y="87"/>
                    <a:pt x="71" y="87"/>
                  </a:cubicBezTo>
                  <a:cubicBezTo>
                    <a:pt x="61" y="86"/>
                    <a:pt x="54" y="76"/>
                    <a:pt x="47" y="67"/>
                  </a:cubicBezTo>
                  <a:cubicBezTo>
                    <a:pt x="39" y="56"/>
                    <a:pt x="31" y="45"/>
                    <a:pt x="19" y="52"/>
                  </a:cubicBezTo>
                  <a:cubicBezTo>
                    <a:pt x="12" y="56"/>
                    <a:pt x="8" y="64"/>
                    <a:pt x="7" y="72"/>
                  </a:cubicBezTo>
                  <a:cubicBezTo>
                    <a:pt x="5" y="83"/>
                    <a:pt x="6" y="95"/>
                    <a:pt x="9" y="103"/>
                  </a:cubicBezTo>
                  <a:cubicBezTo>
                    <a:pt x="10" y="107"/>
                    <a:pt x="12" y="111"/>
                    <a:pt x="15" y="114"/>
                  </a:cubicBezTo>
                  <a:cubicBezTo>
                    <a:pt x="18" y="117"/>
                    <a:pt x="21" y="118"/>
                    <a:pt x="24" y="119"/>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1" name="Freeform 221"/>
            <p:cNvSpPr>
              <a:spLocks noEditPoints="1"/>
            </p:cNvSpPr>
            <p:nvPr/>
          </p:nvSpPr>
          <p:spPr bwMode="auto">
            <a:xfrm>
              <a:off x="997008" y="501968"/>
              <a:ext cx="301569" cy="223848"/>
            </a:xfrm>
            <a:custGeom>
              <a:gdLst>
                <a:gd fmla="*/ 103 w 164" name="T0"/>
                <a:gd fmla="*/ 5 h 121" name="T1"/>
                <a:gd fmla="*/ 164 w 164" name="T2"/>
                <a:gd fmla="*/ 118 h 121" name="T3"/>
                <a:gd fmla="*/ 103 w 164" name="T4"/>
                <a:gd fmla="*/ 107 h 121" name="T5"/>
                <a:gd fmla="*/ 149 w 164" name="T6"/>
                <a:gd fmla="*/ 103 h 121" name="T7"/>
                <a:gd fmla="*/ 103 w 164" name="T8"/>
                <a:gd fmla="*/ 48 h 121" name="T9"/>
                <a:gd fmla="*/ 82 w 164" name="T10"/>
                <a:gd fmla="*/ 116 h 121" name="T11"/>
                <a:gd fmla="*/ 82 w 164" name="T12"/>
                <a:gd fmla="*/ 116 h 121" name="T13"/>
                <a:gd fmla="*/ 103 w 164" name="T14"/>
                <a:gd fmla="*/ 0 h 121" name="T15"/>
                <a:gd fmla="*/ 103 w 164" name="T16"/>
                <a:gd fmla="*/ 39 h 121" name="T17"/>
                <a:gd fmla="*/ 101 w 164" name="T18"/>
                <a:gd fmla="*/ 45 h 121" name="T19"/>
                <a:gd fmla="*/ 103 w 164" name="T20"/>
                <a:gd fmla="*/ 39 h 121" name="T21"/>
                <a:gd fmla="*/ 103 w 164" name="T22"/>
                <a:gd fmla="*/ 107 h 121" name="T23"/>
                <a:gd fmla="*/ 82 w 164" name="T24"/>
                <a:gd fmla="*/ 96 h 121" name="T25"/>
                <a:gd fmla="*/ 103 w 164" name="T26"/>
                <a:gd fmla="*/ 102 h 121" name="T27"/>
                <a:gd fmla="*/ 74 w 164" name="T28"/>
                <a:gd fmla="*/ 121 h 121" name="T29"/>
                <a:gd fmla="*/ 74 w 164" name="T30"/>
                <a:gd fmla="*/ 0 h 121" name="T31"/>
                <a:gd fmla="*/ 82 w 164" name="T32"/>
                <a:gd fmla="*/ 71 h 121" name="T33"/>
                <a:gd fmla="*/ 82 w 164" name="T34"/>
                <a:gd fmla="*/ 96 h 121" name="T35"/>
                <a:gd fmla="*/ 79 w 164" name="T36"/>
                <a:gd fmla="*/ 107 h 121" name="T37"/>
                <a:gd fmla="*/ 75 w 164" name="T38"/>
                <a:gd fmla="*/ 102 h 121" name="T39"/>
                <a:gd fmla="*/ 68 w 164" name="T40"/>
                <a:gd fmla="*/ 116 h 121" name="T41"/>
                <a:gd fmla="*/ 68 w 164" name="T42"/>
                <a:gd fmla="*/ 116 h 121" name="T43"/>
                <a:gd fmla="*/ 74 w 164" name="T44"/>
                <a:gd fmla="*/ 0 h 121" name="T45"/>
                <a:gd fmla="*/ 73 w 164" name="T46"/>
                <a:gd fmla="*/ 84 h 121" name="T47"/>
                <a:gd fmla="*/ 68 w 164" name="T48"/>
                <a:gd fmla="*/ 82 h 121" name="T49"/>
                <a:gd fmla="*/ 74 w 164" name="T50"/>
                <a:gd fmla="*/ 74 h 121" name="T51"/>
                <a:gd fmla="*/ 68 w 164" name="T52"/>
                <a:gd fmla="*/ 102 h 121" name="T53"/>
                <a:gd fmla="*/ 68 w 164" name="T54"/>
                <a:gd fmla="*/ 121 h 121" name="T55"/>
                <a:gd fmla="*/ 50 w 164" name="T56"/>
                <a:gd fmla="*/ 5 h 121" name="T57"/>
                <a:gd fmla="*/ 68 w 164" name="T58"/>
                <a:gd fmla="*/ 82 h 121" name="T59"/>
                <a:gd fmla="*/ 68 w 164" name="T60"/>
                <a:gd fmla="*/ 93 h 121" name="T61"/>
                <a:gd fmla="*/ 50 w 164" name="T62"/>
                <a:gd fmla="*/ 59 h 121" name="T63"/>
                <a:gd fmla="*/ 68 w 164" name="T64"/>
                <a:gd fmla="*/ 82 h 121" name="T65"/>
                <a:gd fmla="*/ 50 w 164" name="T66"/>
                <a:gd fmla="*/ 107 h 121" name="T67"/>
                <a:gd fmla="*/ 50 w 164" name="T68"/>
                <a:gd fmla="*/ 39 h 121" name="T69"/>
                <a:gd fmla="*/ 48 w 164" name="T70"/>
                <a:gd fmla="*/ 116 h 121" name="T71"/>
                <a:gd fmla="*/ 48 w 164" name="T72"/>
                <a:gd fmla="*/ 116 h 121" name="T73"/>
                <a:gd fmla="*/ 50 w 164" name="T74"/>
                <a:gd fmla="*/ 0 h 121" name="T75"/>
                <a:gd fmla="*/ 48 w 164" name="T76"/>
                <a:gd fmla="*/ 41 h 121" name="T77"/>
                <a:gd fmla="*/ 48 w 164" name="T78"/>
                <a:gd fmla="*/ 27 h 121" name="T79"/>
                <a:gd fmla="*/ 50 w 164" name="T80"/>
                <a:gd fmla="*/ 59 h 121" name="T81"/>
                <a:gd fmla="*/ 50 w 164" name="T82"/>
                <a:gd fmla="*/ 61 h 121" name="T83"/>
                <a:gd fmla="*/ 49 w 164" name="T84"/>
                <a:gd fmla="*/ 58 h 121" name="T85"/>
                <a:gd fmla="*/ 50 w 164" name="T86"/>
                <a:gd fmla="*/ 107 h 121" name="T87"/>
                <a:gd fmla="*/ 5 w 164" name="T88"/>
                <a:gd fmla="*/ 116 h 121" name="T89"/>
                <a:gd fmla="*/ 0 w 164" name="T90"/>
                <a:gd fmla="*/ 118 h 121" name="T91"/>
                <a:gd fmla="*/ 48 w 164" name="T92"/>
                <a:gd fmla="*/ 5 h 121" name="T93"/>
                <a:gd fmla="*/ 38 w 164" name="T94"/>
                <a:gd fmla="*/ 15 h 121" name="T95"/>
                <a:gd fmla="*/ 23 w 164" name="T96"/>
                <a:gd fmla="*/ 30 h 121" name="T97"/>
                <a:gd fmla="*/ 38 w 164" name="T98"/>
                <a:gd fmla="*/ 45 h 121" name="T99"/>
                <a:gd fmla="*/ 38 w 164" name="T100"/>
                <a:gd fmla="*/ 40 h 121" name="T101"/>
                <a:gd fmla="*/ 27 w 164" name="T102"/>
                <a:gd fmla="*/ 30 h 121" name="T103"/>
                <a:gd fmla="*/ 38 w 164" name="T104"/>
                <a:gd fmla="*/ 20 h 121" name="T105"/>
                <a:gd fmla="*/ 48 w 164" name="T106"/>
                <a:gd fmla="*/ 58 h 121" name="T107"/>
                <a:gd fmla="*/ 16 w 164" name="T108"/>
                <a:gd fmla="*/ 107 h 121" name="T109"/>
                <a:gd fmla="*/ 48 w 164" name="T110"/>
                <a:gd fmla="*/ 64 h 12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20" w="164">
                  <a:moveTo>
                    <a:pt x="103" y="116"/>
                  </a:moveTo>
                  <a:cubicBezTo>
                    <a:pt x="160" y="116"/>
                    <a:pt x="160" y="116"/>
                    <a:pt x="160" y="116"/>
                  </a:cubicBezTo>
                  <a:cubicBezTo>
                    <a:pt x="160" y="5"/>
                    <a:pt x="160" y="5"/>
                    <a:pt x="160" y="5"/>
                  </a:cubicBezTo>
                  <a:cubicBezTo>
                    <a:pt x="103" y="5"/>
                    <a:pt x="103" y="5"/>
                    <a:pt x="103" y="5"/>
                  </a:cubicBezTo>
                  <a:cubicBezTo>
                    <a:pt x="103" y="0"/>
                    <a:pt x="103" y="0"/>
                    <a:pt x="103" y="0"/>
                  </a:cubicBezTo>
                  <a:cubicBezTo>
                    <a:pt x="162" y="0"/>
                    <a:pt x="162" y="0"/>
                    <a:pt x="162" y="0"/>
                  </a:cubicBezTo>
                  <a:cubicBezTo>
                    <a:pt x="163" y="0"/>
                    <a:pt x="164" y="1"/>
                    <a:pt x="164" y="2"/>
                  </a:cubicBezTo>
                  <a:cubicBezTo>
                    <a:pt x="164" y="118"/>
                    <a:pt x="164" y="118"/>
                    <a:pt x="164" y="118"/>
                  </a:cubicBezTo>
                  <a:cubicBezTo>
                    <a:pt x="164" y="120"/>
                    <a:pt x="163" y="121"/>
                    <a:pt x="162" y="121"/>
                  </a:cubicBezTo>
                  <a:cubicBezTo>
                    <a:pt x="103" y="121"/>
                    <a:pt x="103" y="121"/>
                    <a:pt x="103" y="121"/>
                  </a:cubicBezTo>
                  <a:cubicBezTo>
                    <a:pt x="103" y="116"/>
                    <a:pt x="103" y="116"/>
                    <a:pt x="103" y="116"/>
                  </a:cubicBezTo>
                  <a:close/>
                  <a:moveTo>
                    <a:pt x="103" y="107"/>
                  </a:moveTo>
                  <a:cubicBezTo>
                    <a:pt x="147" y="107"/>
                    <a:pt x="147" y="107"/>
                    <a:pt x="147" y="107"/>
                  </a:cubicBezTo>
                  <a:cubicBezTo>
                    <a:pt x="147" y="107"/>
                    <a:pt x="147" y="107"/>
                    <a:pt x="147" y="107"/>
                  </a:cubicBezTo>
                  <a:cubicBezTo>
                    <a:pt x="148" y="107"/>
                    <a:pt x="148" y="107"/>
                    <a:pt x="149" y="107"/>
                  </a:cubicBezTo>
                  <a:cubicBezTo>
                    <a:pt x="150" y="106"/>
                    <a:pt x="150" y="104"/>
                    <a:pt x="149" y="103"/>
                  </a:cubicBezTo>
                  <a:cubicBezTo>
                    <a:pt x="103" y="39"/>
                    <a:pt x="103" y="39"/>
                    <a:pt x="103" y="39"/>
                  </a:cubicBezTo>
                  <a:cubicBezTo>
                    <a:pt x="103" y="39"/>
                    <a:pt x="103" y="39"/>
                    <a:pt x="103" y="39"/>
                  </a:cubicBezTo>
                  <a:cubicBezTo>
                    <a:pt x="104" y="40"/>
                    <a:pt x="104" y="41"/>
                    <a:pt x="103" y="41"/>
                  </a:cubicBezTo>
                  <a:cubicBezTo>
                    <a:pt x="103" y="48"/>
                    <a:pt x="103" y="48"/>
                    <a:pt x="103" y="48"/>
                  </a:cubicBezTo>
                  <a:cubicBezTo>
                    <a:pt x="143" y="102"/>
                    <a:pt x="143" y="102"/>
                    <a:pt x="143" y="102"/>
                  </a:cubicBezTo>
                  <a:cubicBezTo>
                    <a:pt x="103" y="102"/>
                    <a:pt x="103" y="102"/>
                    <a:pt x="103" y="102"/>
                  </a:cubicBezTo>
                  <a:lnTo>
                    <a:pt x="103" y="107"/>
                  </a:lnTo>
                  <a:close/>
                  <a:moveTo>
                    <a:pt x="82" y="116"/>
                  </a:moveTo>
                  <a:cubicBezTo>
                    <a:pt x="103" y="116"/>
                    <a:pt x="103" y="116"/>
                    <a:pt x="103" y="116"/>
                  </a:cubicBezTo>
                  <a:cubicBezTo>
                    <a:pt x="103" y="121"/>
                    <a:pt x="103" y="121"/>
                    <a:pt x="103" y="121"/>
                  </a:cubicBezTo>
                  <a:cubicBezTo>
                    <a:pt x="82" y="121"/>
                    <a:pt x="82" y="121"/>
                    <a:pt x="82" y="121"/>
                  </a:cubicBezTo>
                  <a:cubicBezTo>
                    <a:pt x="82" y="116"/>
                    <a:pt x="82" y="116"/>
                    <a:pt x="82" y="116"/>
                  </a:cubicBezTo>
                  <a:close/>
                  <a:moveTo>
                    <a:pt x="103" y="5"/>
                  </a:moveTo>
                  <a:cubicBezTo>
                    <a:pt x="82" y="5"/>
                    <a:pt x="82" y="5"/>
                    <a:pt x="82" y="5"/>
                  </a:cubicBezTo>
                  <a:cubicBezTo>
                    <a:pt x="82" y="0"/>
                    <a:pt x="82" y="0"/>
                    <a:pt x="82" y="0"/>
                  </a:cubicBezTo>
                  <a:cubicBezTo>
                    <a:pt x="103" y="0"/>
                    <a:pt x="103" y="0"/>
                    <a:pt x="103" y="0"/>
                  </a:cubicBezTo>
                  <a:cubicBezTo>
                    <a:pt x="103" y="5"/>
                    <a:pt x="103" y="5"/>
                    <a:pt x="103" y="5"/>
                  </a:cubicBezTo>
                  <a:close/>
                  <a:moveTo>
                    <a:pt x="103" y="39"/>
                  </a:moveTo>
                  <a:cubicBezTo>
                    <a:pt x="103" y="39"/>
                    <a:pt x="103" y="39"/>
                    <a:pt x="103" y="39"/>
                  </a:cubicBezTo>
                  <a:cubicBezTo>
                    <a:pt x="103" y="39"/>
                    <a:pt x="103" y="39"/>
                    <a:pt x="103" y="39"/>
                  </a:cubicBezTo>
                  <a:cubicBezTo>
                    <a:pt x="103" y="42"/>
                    <a:pt x="103" y="42"/>
                    <a:pt x="103" y="42"/>
                  </a:cubicBezTo>
                  <a:cubicBezTo>
                    <a:pt x="103" y="42"/>
                    <a:pt x="103" y="42"/>
                    <a:pt x="103" y="41"/>
                  </a:cubicBezTo>
                  <a:cubicBezTo>
                    <a:pt x="103" y="48"/>
                    <a:pt x="103" y="48"/>
                    <a:pt x="103" y="48"/>
                  </a:cubicBezTo>
                  <a:cubicBezTo>
                    <a:pt x="101" y="45"/>
                    <a:pt x="101" y="45"/>
                    <a:pt x="101" y="45"/>
                  </a:cubicBezTo>
                  <a:cubicBezTo>
                    <a:pt x="82" y="71"/>
                    <a:pt x="82" y="71"/>
                    <a:pt x="82" y="71"/>
                  </a:cubicBezTo>
                  <a:cubicBezTo>
                    <a:pt x="82" y="63"/>
                    <a:pt x="82" y="63"/>
                    <a:pt x="82" y="63"/>
                  </a:cubicBezTo>
                  <a:cubicBezTo>
                    <a:pt x="99" y="39"/>
                    <a:pt x="99" y="39"/>
                    <a:pt x="99" y="39"/>
                  </a:cubicBezTo>
                  <a:cubicBezTo>
                    <a:pt x="100" y="38"/>
                    <a:pt x="101" y="38"/>
                    <a:pt x="103" y="39"/>
                  </a:cubicBezTo>
                  <a:cubicBezTo>
                    <a:pt x="103" y="39"/>
                    <a:pt x="103" y="39"/>
                    <a:pt x="103" y="39"/>
                  </a:cubicBezTo>
                  <a:cubicBezTo>
                    <a:pt x="103" y="39"/>
                    <a:pt x="103" y="39"/>
                    <a:pt x="103" y="39"/>
                  </a:cubicBezTo>
                  <a:close/>
                  <a:moveTo>
                    <a:pt x="103" y="102"/>
                  </a:moveTo>
                  <a:cubicBezTo>
                    <a:pt x="103" y="107"/>
                    <a:pt x="103" y="107"/>
                    <a:pt x="103" y="107"/>
                  </a:cubicBezTo>
                  <a:cubicBezTo>
                    <a:pt x="85" y="107"/>
                    <a:pt x="85" y="107"/>
                    <a:pt x="85" y="107"/>
                  </a:cubicBezTo>
                  <a:cubicBezTo>
                    <a:pt x="84" y="107"/>
                    <a:pt x="84" y="107"/>
                    <a:pt x="83" y="106"/>
                  </a:cubicBezTo>
                  <a:cubicBezTo>
                    <a:pt x="82" y="105"/>
                    <a:pt x="82" y="105"/>
                    <a:pt x="82" y="105"/>
                  </a:cubicBezTo>
                  <a:cubicBezTo>
                    <a:pt x="82" y="96"/>
                    <a:pt x="82" y="96"/>
                    <a:pt x="82" y="96"/>
                  </a:cubicBezTo>
                  <a:cubicBezTo>
                    <a:pt x="85" y="100"/>
                    <a:pt x="85" y="100"/>
                    <a:pt x="85" y="100"/>
                  </a:cubicBezTo>
                  <a:cubicBezTo>
                    <a:pt x="85" y="101"/>
                    <a:pt x="85" y="101"/>
                    <a:pt x="85" y="101"/>
                  </a:cubicBezTo>
                  <a:cubicBezTo>
                    <a:pt x="86" y="102"/>
                    <a:pt x="86" y="102"/>
                    <a:pt x="86" y="102"/>
                  </a:cubicBezTo>
                  <a:lnTo>
                    <a:pt x="103" y="102"/>
                  </a:lnTo>
                  <a:close/>
                  <a:moveTo>
                    <a:pt x="74" y="116"/>
                  </a:moveTo>
                  <a:cubicBezTo>
                    <a:pt x="82" y="116"/>
                    <a:pt x="82" y="116"/>
                    <a:pt x="82" y="116"/>
                  </a:cubicBezTo>
                  <a:cubicBezTo>
                    <a:pt x="82" y="121"/>
                    <a:pt x="82" y="121"/>
                    <a:pt x="82" y="121"/>
                  </a:cubicBezTo>
                  <a:cubicBezTo>
                    <a:pt x="74" y="121"/>
                    <a:pt x="74" y="121"/>
                    <a:pt x="74" y="121"/>
                  </a:cubicBezTo>
                  <a:cubicBezTo>
                    <a:pt x="74" y="116"/>
                    <a:pt x="74" y="116"/>
                    <a:pt x="74" y="116"/>
                  </a:cubicBezTo>
                  <a:close/>
                  <a:moveTo>
                    <a:pt x="82" y="5"/>
                  </a:moveTo>
                  <a:cubicBezTo>
                    <a:pt x="74" y="5"/>
                    <a:pt x="74" y="5"/>
                    <a:pt x="74" y="5"/>
                  </a:cubicBezTo>
                  <a:cubicBezTo>
                    <a:pt x="74" y="0"/>
                    <a:pt x="74" y="0"/>
                    <a:pt x="74" y="0"/>
                  </a:cubicBezTo>
                  <a:cubicBezTo>
                    <a:pt x="82" y="0"/>
                    <a:pt x="82" y="0"/>
                    <a:pt x="82" y="0"/>
                  </a:cubicBezTo>
                  <a:cubicBezTo>
                    <a:pt x="82" y="5"/>
                    <a:pt x="82" y="5"/>
                    <a:pt x="82" y="5"/>
                  </a:cubicBezTo>
                  <a:close/>
                  <a:moveTo>
                    <a:pt x="82" y="63"/>
                  </a:moveTo>
                  <a:cubicBezTo>
                    <a:pt x="82" y="71"/>
                    <a:pt x="82" y="71"/>
                    <a:pt x="82" y="71"/>
                  </a:cubicBezTo>
                  <a:cubicBezTo>
                    <a:pt x="74" y="83"/>
                    <a:pt x="74" y="83"/>
                    <a:pt x="74" y="83"/>
                  </a:cubicBezTo>
                  <a:cubicBezTo>
                    <a:pt x="74" y="74"/>
                    <a:pt x="74" y="74"/>
                    <a:pt x="74" y="74"/>
                  </a:cubicBezTo>
                  <a:cubicBezTo>
                    <a:pt x="82" y="63"/>
                    <a:pt x="82" y="63"/>
                    <a:pt x="82" y="63"/>
                  </a:cubicBezTo>
                  <a:close/>
                  <a:moveTo>
                    <a:pt x="82" y="96"/>
                  </a:moveTo>
                  <a:cubicBezTo>
                    <a:pt x="82" y="105"/>
                    <a:pt x="82" y="105"/>
                    <a:pt x="82" y="105"/>
                  </a:cubicBezTo>
                  <a:cubicBezTo>
                    <a:pt x="82" y="104"/>
                    <a:pt x="82" y="104"/>
                    <a:pt x="82" y="104"/>
                  </a:cubicBezTo>
                  <a:cubicBezTo>
                    <a:pt x="82" y="105"/>
                    <a:pt x="82" y="106"/>
                    <a:pt x="81" y="107"/>
                  </a:cubicBezTo>
                  <a:cubicBezTo>
                    <a:pt x="80" y="107"/>
                    <a:pt x="80" y="107"/>
                    <a:pt x="79" y="107"/>
                  </a:cubicBezTo>
                  <a:cubicBezTo>
                    <a:pt x="79" y="107"/>
                    <a:pt x="79" y="107"/>
                    <a:pt x="79" y="107"/>
                  </a:cubicBezTo>
                  <a:cubicBezTo>
                    <a:pt x="74" y="107"/>
                    <a:pt x="74" y="107"/>
                    <a:pt x="74" y="107"/>
                  </a:cubicBezTo>
                  <a:cubicBezTo>
                    <a:pt x="74" y="102"/>
                    <a:pt x="74" y="102"/>
                    <a:pt x="74" y="102"/>
                  </a:cubicBezTo>
                  <a:cubicBezTo>
                    <a:pt x="75" y="102"/>
                    <a:pt x="75" y="102"/>
                    <a:pt x="75" y="102"/>
                  </a:cubicBezTo>
                  <a:cubicBezTo>
                    <a:pt x="74" y="101"/>
                    <a:pt x="74" y="101"/>
                    <a:pt x="74" y="101"/>
                  </a:cubicBezTo>
                  <a:cubicBezTo>
                    <a:pt x="74" y="85"/>
                    <a:pt x="74" y="85"/>
                    <a:pt x="74" y="85"/>
                  </a:cubicBezTo>
                  <a:lnTo>
                    <a:pt x="82" y="96"/>
                  </a:lnTo>
                  <a:close/>
                  <a:moveTo>
                    <a:pt x="68" y="116"/>
                  </a:moveTo>
                  <a:cubicBezTo>
                    <a:pt x="74" y="116"/>
                    <a:pt x="74" y="116"/>
                    <a:pt x="74" y="116"/>
                  </a:cubicBezTo>
                  <a:cubicBezTo>
                    <a:pt x="74" y="121"/>
                    <a:pt x="74" y="121"/>
                    <a:pt x="74" y="121"/>
                  </a:cubicBezTo>
                  <a:cubicBezTo>
                    <a:pt x="68" y="121"/>
                    <a:pt x="68" y="121"/>
                    <a:pt x="68" y="121"/>
                  </a:cubicBezTo>
                  <a:cubicBezTo>
                    <a:pt x="68" y="116"/>
                    <a:pt x="68" y="116"/>
                    <a:pt x="68" y="116"/>
                  </a:cubicBezTo>
                  <a:close/>
                  <a:moveTo>
                    <a:pt x="74" y="5"/>
                  </a:moveTo>
                  <a:cubicBezTo>
                    <a:pt x="68" y="5"/>
                    <a:pt x="68" y="5"/>
                    <a:pt x="68" y="5"/>
                  </a:cubicBezTo>
                  <a:cubicBezTo>
                    <a:pt x="68" y="0"/>
                    <a:pt x="68" y="0"/>
                    <a:pt x="68" y="0"/>
                  </a:cubicBezTo>
                  <a:cubicBezTo>
                    <a:pt x="74" y="0"/>
                    <a:pt x="74" y="0"/>
                    <a:pt x="74" y="0"/>
                  </a:cubicBezTo>
                  <a:cubicBezTo>
                    <a:pt x="74" y="5"/>
                    <a:pt x="74" y="5"/>
                    <a:pt x="74" y="5"/>
                  </a:cubicBezTo>
                  <a:close/>
                  <a:moveTo>
                    <a:pt x="74" y="74"/>
                  </a:moveTo>
                  <a:cubicBezTo>
                    <a:pt x="74" y="83"/>
                    <a:pt x="74" y="83"/>
                    <a:pt x="74" y="83"/>
                  </a:cubicBezTo>
                  <a:cubicBezTo>
                    <a:pt x="73" y="84"/>
                    <a:pt x="73" y="84"/>
                    <a:pt x="73" y="84"/>
                  </a:cubicBezTo>
                  <a:cubicBezTo>
                    <a:pt x="74" y="85"/>
                    <a:pt x="74" y="85"/>
                    <a:pt x="74" y="85"/>
                  </a:cubicBezTo>
                  <a:cubicBezTo>
                    <a:pt x="74" y="101"/>
                    <a:pt x="74" y="101"/>
                    <a:pt x="74" y="101"/>
                  </a:cubicBezTo>
                  <a:cubicBezTo>
                    <a:pt x="68" y="93"/>
                    <a:pt x="68" y="93"/>
                    <a:pt x="68" y="93"/>
                  </a:cubicBezTo>
                  <a:cubicBezTo>
                    <a:pt x="68" y="82"/>
                    <a:pt x="68" y="82"/>
                    <a:pt x="68" y="82"/>
                  </a:cubicBezTo>
                  <a:cubicBezTo>
                    <a:pt x="69" y="82"/>
                    <a:pt x="69" y="82"/>
                    <a:pt x="69" y="82"/>
                  </a:cubicBezTo>
                  <a:cubicBezTo>
                    <a:pt x="69" y="82"/>
                    <a:pt x="68" y="82"/>
                    <a:pt x="68" y="82"/>
                  </a:cubicBezTo>
                  <a:cubicBezTo>
                    <a:pt x="68" y="82"/>
                    <a:pt x="68" y="82"/>
                    <a:pt x="68" y="82"/>
                  </a:cubicBezTo>
                  <a:cubicBezTo>
                    <a:pt x="74" y="74"/>
                    <a:pt x="74" y="74"/>
                    <a:pt x="74" y="74"/>
                  </a:cubicBezTo>
                  <a:close/>
                  <a:moveTo>
                    <a:pt x="74" y="102"/>
                  </a:moveTo>
                  <a:cubicBezTo>
                    <a:pt x="74" y="107"/>
                    <a:pt x="74" y="107"/>
                    <a:pt x="74" y="107"/>
                  </a:cubicBezTo>
                  <a:cubicBezTo>
                    <a:pt x="68" y="107"/>
                    <a:pt x="68" y="107"/>
                    <a:pt x="68" y="107"/>
                  </a:cubicBezTo>
                  <a:cubicBezTo>
                    <a:pt x="68" y="102"/>
                    <a:pt x="68" y="102"/>
                    <a:pt x="68" y="102"/>
                  </a:cubicBezTo>
                  <a:lnTo>
                    <a:pt x="74" y="102"/>
                  </a:lnTo>
                  <a:close/>
                  <a:moveTo>
                    <a:pt x="50" y="116"/>
                  </a:moveTo>
                  <a:cubicBezTo>
                    <a:pt x="68" y="116"/>
                    <a:pt x="68" y="116"/>
                    <a:pt x="68" y="116"/>
                  </a:cubicBezTo>
                  <a:cubicBezTo>
                    <a:pt x="68" y="121"/>
                    <a:pt x="68" y="121"/>
                    <a:pt x="68" y="121"/>
                  </a:cubicBezTo>
                  <a:cubicBezTo>
                    <a:pt x="50" y="121"/>
                    <a:pt x="50" y="121"/>
                    <a:pt x="50" y="121"/>
                  </a:cubicBezTo>
                  <a:cubicBezTo>
                    <a:pt x="50" y="116"/>
                    <a:pt x="50" y="116"/>
                    <a:pt x="50" y="116"/>
                  </a:cubicBezTo>
                  <a:close/>
                  <a:moveTo>
                    <a:pt x="68" y="5"/>
                  </a:moveTo>
                  <a:cubicBezTo>
                    <a:pt x="50" y="5"/>
                    <a:pt x="50" y="5"/>
                    <a:pt x="50" y="5"/>
                  </a:cubicBezTo>
                  <a:cubicBezTo>
                    <a:pt x="50" y="0"/>
                    <a:pt x="50" y="0"/>
                    <a:pt x="50" y="0"/>
                  </a:cubicBezTo>
                  <a:cubicBezTo>
                    <a:pt x="68" y="0"/>
                    <a:pt x="68" y="0"/>
                    <a:pt x="68" y="0"/>
                  </a:cubicBezTo>
                  <a:cubicBezTo>
                    <a:pt x="68" y="5"/>
                    <a:pt x="68" y="5"/>
                    <a:pt x="68" y="5"/>
                  </a:cubicBezTo>
                  <a:close/>
                  <a:moveTo>
                    <a:pt x="68" y="82"/>
                  </a:moveTo>
                  <a:cubicBezTo>
                    <a:pt x="68" y="82"/>
                    <a:pt x="68" y="82"/>
                    <a:pt x="68" y="82"/>
                  </a:cubicBezTo>
                  <a:cubicBezTo>
                    <a:pt x="68" y="82"/>
                    <a:pt x="68" y="82"/>
                    <a:pt x="68" y="82"/>
                  </a:cubicBezTo>
                  <a:cubicBezTo>
                    <a:pt x="68" y="82"/>
                    <a:pt x="68" y="82"/>
                    <a:pt x="68" y="82"/>
                  </a:cubicBezTo>
                  <a:cubicBezTo>
                    <a:pt x="68" y="93"/>
                    <a:pt x="68" y="93"/>
                    <a:pt x="68" y="93"/>
                  </a:cubicBezTo>
                  <a:cubicBezTo>
                    <a:pt x="65" y="89"/>
                    <a:pt x="65" y="89"/>
                    <a:pt x="65" y="89"/>
                  </a:cubicBezTo>
                  <a:cubicBezTo>
                    <a:pt x="50" y="67"/>
                    <a:pt x="50" y="67"/>
                    <a:pt x="50" y="67"/>
                  </a:cubicBezTo>
                  <a:cubicBezTo>
                    <a:pt x="50" y="61"/>
                    <a:pt x="50" y="61"/>
                    <a:pt x="50" y="61"/>
                  </a:cubicBezTo>
                  <a:cubicBezTo>
                    <a:pt x="50" y="61"/>
                    <a:pt x="50" y="60"/>
                    <a:pt x="50" y="59"/>
                  </a:cubicBezTo>
                  <a:cubicBezTo>
                    <a:pt x="50" y="59"/>
                    <a:pt x="50" y="59"/>
                    <a:pt x="50" y="59"/>
                  </a:cubicBezTo>
                  <a:cubicBezTo>
                    <a:pt x="68" y="84"/>
                    <a:pt x="68" y="84"/>
                    <a:pt x="68" y="84"/>
                  </a:cubicBezTo>
                  <a:cubicBezTo>
                    <a:pt x="68" y="84"/>
                    <a:pt x="68" y="83"/>
                    <a:pt x="68" y="82"/>
                  </a:cubicBezTo>
                  <a:cubicBezTo>
                    <a:pt x="68" y="82"/>
                    <a:pt x="68" y="82"/>
                    <a:pt x="68" y="82"/>
                  </a:cubicBezTo>
                  <a:close/>
                  <a:moveTo>
                    <a:pt x="68" y="102"/>
                  </a:moveTo>
                  <a:cubicBezTo>
                    <a:pt x="68" y="107"/>
                    <a:pt x="68" y="107"/>
                    <a:pt x="68" y="107"/>
                  </a:cubicBezTo>
                  <a:cubicBezTo>
                    <a:pt x="55" y="107"/>
                    <a:pt x="55" y="107"/>
                    <a:pt x="55" y="107"/>
                  </a:cubicBezTo>
                  <a:cubicBezTo>
                    <a:pt x="50" y="107"/>
                    <a:pt x="50" y="107"/>
                    <a:pt x="50" y="107"/>
                  </a:cubicBezTo>
                  <a:cubicBezTo>
                    <a:pt x="50" y="102"/>
                    <a:pt x="50" y="102"/>
                    <a:pt x="50" y="102"/>
                  </a:cubicBezTo>
                  <a:cubicBezTo>
                    <a:pt x="55" y="102"/>
                    <a:pt x="55" y="102"/>
                    <a:pt x="55" y="102"/>
                  </a:cubicBezTo>
                  <a:cubicBezTo>
                    <a:pt x="68" y="102"/>
                    <a:pt x="68" y="102"/>
                    <a:pt x="68" y="102"/>
                  </a:cubicBezTo>
                  <a:close/>
                  <a:moveTo>
                    <a:pt x="50" y="39"/>
                  </a:moveTo>
                  <a:cubicBezTo>
                    <a:pt x="50" y="21"/>
                    <a:pt x="50" y="21"/>
                    <a:pt x="50" y="21"/>
                  </a:cubicBezTo>
                  <a:cubicBezTo>
                    <a:pt x="52" y="24"/>
                    <a:pt x="53" y="27"/>
                    <a:pt x="53" y="30"/>
                  </a:cubicBezTo>
                  <a:cubicBezTo>
                    <a:pt x="53" y="33"/>
                    <a:pt x="52" y="37"/>
                    <a:pt x="50" y="39"/>
                  </a:cubicBezTo>
                  <a:close/>
                  <a:moveTo>
                    <a:pt x="48" y="116"/>
                  </a:moveTo>
                  <a:cubicBezTo>
                    <a:pt x="50" y="116"/>
                    <a:pt x="50" y="116"/>
                    <a:pt x="50" y="116"/>
                  </a:cubicBezTo>
                  <a:cubicBezTo>
                    <a:pt x="50" y="121"/>
                    <a:pt x="50" y="121"/>
                    <a:pt x="50" y="121"/>
                  </a:cubicBezTo>
                  <a:cubicBezTo>
                    <a:pt x="48" y="121"/>
                    <a:pt x="48" y="121"/>
                    <a:pt x="48" y="121"/>
                  </a:cubicBezTo>
                  <a:cubicBezTo>
                    <a:pt x="48" y="116"/>
                    <a:pt x="48" y="116"/>
                    <a:pt x="48" y="116"/>
                  </a:cubicBezTo>
                  <a:close/>
                  <a:moveTo>
                    <a:pt x="50" y="5"/>
                  </a:moveTo>
                  <a:cubicBezTo>
                    <a:pt x="48" y="5"/>
                    <a:pt x="48" y="5"/>
                    <a:pt x="48" y="5"/>
                  </a:cubicBezTo>
                  <a:cubicBezTo>
                    <a:pt x="48" y="0"/>
                    <a:pt x="48" y="0"/>
                    <a:pt x="48" y="0"/>
                  </a:cubicBezTo>
                  <a:cubicBezTo>
                    <a:pt x="50" y="0"/>
                    <a:pt x="50" y="0"/>
                    <a:pt x="50" y="0"/>
                  </a:cubicBezTo>
                  <a:cubicBezTo>
                    <a:pt x="50" y="5"/>
                    <a:pt x="50" y="5"/>
                    <a:pt x="50" y="5"/>
                  </a:cubicBezTo>
                  <a:close/>
                  <a:moveTo>
                    <a:pt x="50" y="21"/>
                  </a:moveTo>
                  <a:cubicBezTo>
                    <a:pt x="50" y="39"/>
                    <a:pt x="50" y="39"/>
                    <a:pt x="50" y="39"/>
                  </a:cubicBezTo>
                  <a:cubicBezTo>
                    <a:pt x="49" y="40"/>
                    <a:pt x="49" y="40"/>
                    <a:pt x="48" y="41"/>
                  </a:cubicBezTo>
                  <a:cubicBezTo>
                    <a:pt x="48" y="41"/>
                    <a:pt x="48" y="41"/>
                    <a:pt x="48" y="41"/>
                  </a:cubicBezTo>
                  <a:cubicBezTo>
                    <a:pt x="48" y="33"/>
                    <a:pt x="48" y="33"/>
                    <a:pt x="48" y="33"/>
                  </a:cubicBezTo>
                  <a:cubicBezTo>
                    <a:pt x="48" y="32"/>
                    <a:pt x="48" y="31"/>
                    <a:pt x="48" y="30"/>
                  </a:cubicBezTo>
                  <a:cubicBezTo>
                    <a:pt x="48" y="29"/>
                    <a:pt x="48" y="28"/>
                    <a:pt x="48" y="27"/>
                  </a:cubicBezTo>
                  <a:cubicBezTo>
                    <a:pt x="48" y="19"/>
                    <a:pt x="48" y="19"/>
                    <a:pt x="48" y="19"/>
                  </a:cubicBezTo>
                  <a:cubicBezTo>
                    <a:pt x="48" y="19"/>
                    <a:pt x="48" y="19"/>
                    <a:pt x="48" y="19"/>
                  </a:cubicBezTo>
                  <a:cubicBezTo>
                    <a:pt x="49" y="20"/>
                    <a:pt x="49" y="20"/>
                    <a:pt x="50" y="21"/>
                  </a:cubicBezTo>
                  <a:close/>
                  <a:moveTo>
                    <a:pt x="50" y="59"/>
                  </a:moveTo>
                  <a:cubicBezTo>
                    <a:pt x="50" y="59"/>
                    <a:pt x="50" y="59"/>
                    <a:pt x="50" y="59"/>
                  </a:cubicBezTo>
                  <a:cubicBezTo>
                    <a:pt x="50" y="59"/>
                    <a:pt x="50" y="59"/>
                    <a:pt x="49" y="59"/>
                  </a:cubicBezTo>
                  <a:cubicBezTo>
                    <a:pt x="49" y="62"/>
                    <a:pt x="49" y="62"/>
                    <a:pt x="49" y="62"/>
                  </a:cubicBezTo>
                  <a:cubicBezTo>
                    <a:pt x="50" y="62"/>
                    <a:pt x="50" y="61"/>
                    <a:pt x="50" y="61"/>
                  </a:cubicBezTo>
                  <a:cubicBezTo>
                    <a:pt x="50" y="67"/>
                    <a:pt x="50" y="67"/>
                    <a:pt x="50" y="67"/>
                  </a:cubicBezTo>
                  <a:cubicBezTo>
                    <a:pt x="48" y="64"/>
                    <a:pt x="48" y="64"/>
                    <a:pt x="48" y="64"/>
                  </a:cubicBezTo>
                  <a:cubicBezTo>
                    <a:pt x="48" y="58"/>
                    <a:pt x="48" y="58"/>
                    <a:pt x="48" y="58"/>
                  </a:cubicBezTo>
                  <a:cubicBezTo>
                    <a:pt x="48" y="58"/>
                    <a:pt x="48" y="58"/>
                    <a:pt x="49" y="58"/>
                  </a:cubicBezTo>
                  <a:cubicBezTo>
                    <a:pt x="49" y="59"/>
                    <a:pt x="49" y="59"/>
                    <a:pt x="49" y="59"/>
                  </a:cubicBezTo>
                  <a:cubicBezTo>
                    <a:pt x="50" y="59"/>
                    <a:pt x="50" y="59"/>
                    <a:pt x="50" y="59"/>
                  </a:cubicBezTo>
                  <a:close/>
                  <a:moveTo>
                    <a:pt x="50" y="102"/>
                  </a:moveTo>
                  <a:cubicBezTo>
                    <a:pt x="50" y="107"/>
                    <a:pt x="50" y="107"/>
                    <a:pt x="50" y="107"/>
                  </a:cubicBezTo>
                  <a:cubicBezTo>
                    <a:pt x="48" y="107"/>
                    <a:pt x="48" y="107"/>
                    <a:pt x="48" y="107"/>
                  </a:cubicBezTo>
                  <a:cubicBezTo>
                    <a:pt x="48" y="102"/>
                    <a:pt x="48" y="102"/>
                    <a:pt x="48" y="102"/>
                  </a:cubicBezTo>
                  <a:lnTo>
                    <a:pt x="50" y="102"/>
                  </a:lnTo>
                  <a:close/>
                  <a:moveTo>
                    <a:pt x="5" y="116"/>
                  </a:moveTo>
                  <a:cubicBezTo>
                    <a:pt x="48" y="116"/>
                    <a:pt x="48" y="116"/>
                    <a:pt x="48" y="116"/>
                  </a:cubicBezTo>
                  <a:cubicBezTo>
                    <a:pt x="48" y="121"/>
                    <a:pt x="48" y="121"/>
                    <a:pt x="48" y="121"/>
                  </a:cubicBezTo>
                  <a:cubicBezTo>
                    <a:pt x="2" y="121"/>
                    <a:pt x="2" y="121"/>
                    <a:pt x="2" y="121"/>
                  </a:cubicBezTo>
                  <a:cubicBezTo>
                    <a:pt x="1" y="121"/>
                    <a:pt x="0" y="120"/>
                    <a:pt x="0" y="118"/>
                  </a:cubicBezTo>
                  <a:cubicBezTo>
                    <a:pt x="0" y="2"/>
                    <a:pt x="0" y="2"/>
                    <a:pt x="0" y="2"/>
                  </a:cubicBezTo>
                  <a:cubicBezTo>
                    <a:pt x="0" y="1"/>
                    <a:pt x="1" y="0"/>
                    <a:pt x="2" y="0"/>
                  </a:cubicBezTo>
                  <a:cubicBezTo>
                    <a:pt x="48" y="0"/>
                    <a:pt x="48" y="0"/>
                    <a:pt x="48" y="0"/>
                  </a:cubicBezTo>
                  <a:cubicBezTo>
                    <a:pt x="48" y="5"/>
                    <a:pt x="48" y="5"/>
                    <a:pt x="48" y="5"/>
                  </a:cubicBezTo>
                  <a:cubicBezTo>
                    <a:pt x="5" y="5"/>
                    <a:pt x="5" y="5"/>
                    <a:pt x="5" y="5"/>
                  </a:cubicBezTo>
                  <a:cubicBezTo>
                    <a:pt x="5" y="116"/>
                    <a:pt x="5" y="116"/>
                    <a:pt x="5" y="116"/>
                  </a:cubicBezTo>
                  <a:close/>
                  <a:moveTo>
                    <a:pt x="48" y="19"/>
                  </a:moveTo>
                  <a:cubicBezTo>
                    <a:pt x="45" y="16"/>
                    <a:pt x="41" y="15"/>
                    <a:pt x="38" y="15"/>
                  </a:cubicBezTo>
                  <a:cubicBezTo>
                    <a:pt x="34" y="15"/>
                    <a:pt x="30" y="17"/>
                    <a:pt x="27" y="19"/>
                  </a:cubicBezTo>
                  <a:cubicBezTo>
                    <a:pt x="27" y="19"/>
                    <a:pt x="27" y="19"/>
                    <a:pt x="27" y="19"/>
                  </a:cubicBezTo>
                  <a:cubicBezTo>
                    <a:pt x="24" y="22"/>
                    <a:pt x="23" y="26"/>
                    <a:pt x="23" y="30"/>
                  </a:cubicBezTo>
                  <a:cubicBezTo>
                    <a:pt x="23" y="30"/>
                    <a:pt x="23" y="30"/>
                    <a:pt x="23" y="30"/>
                  </a:cubicBezTo>
                  <a:cubicBezTo>
                    <a:pt x="23" y="34"/>
                    <a:pt x="24" y="38"/>
                    <a:pt x="27" y="41"/>
                  </a:cubicBezTo>
                  <a:cubicBezTo>
                    <a:pt x="27" y="41"/>
                    <a:pt x="27" y="41"/>
                    <a:pt x="27" y="41"/>
                  </a:cubicBezTo>
                  <a:cubicBezTo>
                    <a:pt x="27" y="41"/>
                    <a:pt x="27" y="41"/>
                    <a:pt x="27" y="41"/>
                  </a:cubicBezTo>
                  <a:cubicBezTo>
                    <a:pt x="30" y="43"/>
                    <a:pt x="34" y="45"/>
                    <a:pt x="38" y="45"/>
                  </a:cubicBezTo>
                  <a:cubicBezTo>
                    <a:pt x="41" y="45"/>
                    <a:pt x="45" y="44"/>
                    <a:pt x="48" y="41"/>
                  </a:cubicBezTo>
                  <a:cubicBezTo>
                    <a:pt x="48" y="33"/>
                    <a:pt x="48" y="33"/>
                    <a:pt x="48" y="33"/>
                  </a:cubicBezTo>
                  <a:cubicBezTo>
                    <a:pt x="47" y="34"/>
                    <a:pt x="46" y="36"/>
                    <a:pt x="45" y="37"/>
                  </a:cubicBezTo>
                  <a:cubicBezTo>
                    <a:pt x="43" y="39"/>
                    <a:pt x="41" y="40"/>
                    <a:pt x="38" y="40"/>
                  </a:cubicBezTo>
                  <a:cubicBezTo>
                    <a:pt x="35" y="40"/>
                    <a:pt x="32" y="39"/>
                    <a:pt x="30" y="37"/>
                  </a:cubicBezTo>
                  <a:cubicBezTo>
                    <a:pt x="30" y="37"/>
                    <a:pt x="30" y="37"/>
                    <a:pt x="30" y="37"/>
                  </a:cubicBezTo>
                  <a:cubicBezTo>
                    <a:pt x="29" y="35"/>
                    <a:pt x="27" y="33"/>
                    <a:pt x="27" y="30"/>
                  </a:cubicBezTo>
                  <a:cubicBezTo>
                    <a:pt x="27" y="30"/>
                    <a:pt x="27" y="30"/>
                    <a:pt x="27" y="30"/>
                  </a:cubicBezTo>
                  <a:cubicBezTo>
                    <a:pt x="27" y="27"/>
                    <a:pt x="29" y="25"/>
                    <a:pt x="30" y="23"/>
                  </a:cubicBezTo>
                  <a:cubicBezTo>
                    <a:pt x="30" y="23"/>
                    <a:pt x="30" y="23"/>
                    <a:pt x="30" y="23"/>
                  </a:cubicBezTo>
                  <a:cubicBezTo>
                    <a:pt x="30" y="23"/>
                    <a:pt x="30" y="23"/>
                    <a:pt x="30" y="23"/>
                  </a:cubicBezTo>
                  <a:cubicBezTo>
                    <a:pt x="32" y="21"/>
                    <a:pt x="35" y="20"/>
                    <a:pt x="38" y="20"/>
                  </a:cubicBezTo>
                  <a:cubicBezTo>
                    <a:pt x="41" y="20"/>
                    <a:pt x="43" y="21"/>
                    <a:pt x="45" y="23"/>
                  </a:cubicBezTo>
                  <a:cubicBezTo>
                    <a:pt x="46" y="24"/>
                    <a:pt x="47" y="26"/>
                    <a:pt x="48" y="27"/>
                  </a:cubicBezTo>
                  <a:cubicBezTo>
                    <a:pt x="48" y="19"/>
                    <a:pt x="48" y="19"/>
                    <a:pt x="48" y="19"/>
                  </a:cubicBezTo>
                  <a:close/>
                  <a:moveTo>
                    <a:pt x="48" y="58"/>
                  </a:moveTo>
                  <a:cubicBezTo>
                    <a:pt x="47" y="58"/>
                    <a:pt x="46" y="58"/>
                    <a:pt x="46" y="59"/>
                  </a:cubicBezTo>
                  <a:cubicBezTo>
                    <a:pt x="14" y="103"/>
                    <a:pt x="14" y="103"/>
                    <a:pt x="14" y="103"/>
                  </a:cubicBezTo>
                  <a:cubicBezTo>
                    <a:pt x="13" y="103"/>
                    <a:pt x="13" y="104"/>
                    <a:pt x="13" y="105"/>
                  </a:cubicBezTo>
                  <a:cubicBezTo>
                    <a:pt x="13" y="106"/>
                    <a:pt x="14" y="107"/>
                    <a:pt x="16" y="107"/>
                  </a:cubicBezTo>
                  <a:cubicBezTo>
                    <a:pt x="48" y="107"/>
                    <a:pt x="48" y="107"/>
                    <a:pt x="48" y="107"/>
                  </a:cubicBezTo>
                  <a:cubicBezTo>
                    <a:pt x="48" y="102"/>
                    <a:pt x="48" y="102"/>
                    <a:pt x="48" y="102"/>
                  </a:cubicBezTo>
                  <a:cubicBezTo>
                    <a:pt x="20" y="102"/>
                    <a:pt x="20" y="102"/>
                    <a:pt x="20" y="102"/>
                  </a:cubicBezTo>
                  <a:cubicBezTo>
                    <a:pt x="48" y="64"/>
                    <a:pt x="48" y="64"/>
                    <a:pt x="48" y="64"/>
                  </a:cubicBezTo>
                  <a:lnTo>
                    <a:pt x="48" y="58"/>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2" name="Freeform 224"/>
            <p:cNvSpPr>
              <a:spLocks noEditPoints="1"/>
            </p:cNvSpPr>
            <p:nvPr/>
          </p:nvSpPr>
          <p:spPr bwMode="auto">
            <a:xfrm>
              <a:off x="3614307" y="560708"/>
              <a:ext cx="295220" cy="296875"/>
            </a:xfrm>
            <a:custGeom>
              <a:gdLst>
                <a:gd fmla="*/ 145 w 160" name="T0"/>
                <a:gd fmla="*/ 55 h 160" name="T1"/>
                <a:gd fmla="*/ 104 w 160" name="T2"/>
                <a:gd fmla="*/ 11 h 160" name="T3"/>
                <a:gd fmla="*/ 136 w 160" name="T4"/>
                <a:gd fmla="*/ 110 h 160" name="T5"/>
                <a:gd fmla="*/ 99 w 160" name="T6"/>
                <a:gd fmla="*/ 153 h 160" name="T7"/>
                <a:gd fmla="*/ 123 w 160" name="T8"/>
                <a:gd fmla="*/ 96 h 160" name="T9"/>
                <a:gd fmla="*/ 99 w 160" name="T10"/>
                <a:gd fmla="*/ 33 h 160" name="T11"/>
                <a:gd fmla="*/ 103 w 160" name="T12"/>
                <a:gd fmla="*/ 132 h 160" name="T13"/>
                <a:gd fmla="*/ 109 w 160" name="T14"/>
                <a:gd fmla="*/ 102 h 160" name="T15"/>
                <a:gd fmla="*/ 104 w 160" name="T16"/>
                <a:gd fmla="*/ 104 h 160" name="T17"/>
                <a:gd fmla="*/ 112 w 160" name="T18"/>
                <a:gd fmla="*/ 89 h 160" name="T19"/>
                <a:gd fmla="*/ 118 w 160" name="T20"/>
                <a:gd fmla="*/ 56 h 160" name="T21"/>
                <a:gd fmla="*/ 121 w 160" name="T22"/>
                <a:gd fmla="*/ 36 h 160" name="T23"/>
                <a:gd fmla="*/ 99 w 160" name="T24"/>
                <a:gd fmla="*/ 47 h 160" name="T25"/>
                <a:gd fmla="*/ 114 w 160" name="T26"/>
                <a:gd fmla="*/ 53 h 160" name="T27"/>
                <a:gd fmla="*/ 107 w 160" name="T28"/>
                <a:gd fmla="*/ 88 h 160" name="T29"/>
                <a:gd fmla="*/ 99 w 160" name="T30"/>
                <a:gd fmla="*/ 92 h 160" name="T31"/>
                <a:gd fmla="*/ 80 w 160" name="T32"/>
                <a:gd fmla="*/ 158 h 160" name="T33"/>
                <a:gd fmla="*/ 99 w 160" name="T34"/>
                <a:gd fmla="*/ 12 h 160" name="T35"/>
                <a:gd fmla="*/ 80 w 160" name="T36"/>
                <a:gd fmla="*/ 32 h 160" name="T37"/>
                <a:gd fmla="*/ 85 w 160" name="T38"/>
                <a:gd fmla="*/ 64 h 160" name="T39"/>
                <a:gd fmla="*/ 87 w 160" name="T40"/>
                <a:gd fmla="*/ 44 h 160" name="T41"/>
                <a:gd fmla="*/ 99 w 160" name="T42"/>
                <a:gd fmla="*/ 47 h 160" name="T43"/>
                <a:gd fmla="*/ 96 w 160" name="T44"/>
                <a:gd fmla="*/ 71 h 160" name="T45"/>
                <a:gd fmla="*/ 98 w 160" name="T46"/>
                <a:gd fmla="*/ 87 h 160" name="T47"/>
                <a:gd fmla="*/ 95 w 160" name="T48"/>
                <a:gd fmla="*/ 92 h 160" name="T49"/>
                <a:gd fmla="*/ 92 w 160" name="T50"/>
                <a:gd fmla="*/ 87 h 160" name="T51"/>
                <a:gd fmla="*/ 99 w 160" name="T52"/>
                <a:gd fmla="*/ 99 h 160" name="T53"/>
                <a:gd fmla="*/ 99 w 160" name="T54"/>
                <a:gd fmla="*/ 115 h 160" name="T55"/>
                <a:gd fmla="*/ 80 w 160" name="T56"/>
                <a:gd fmla="*/ 119 h 160" name="T57"/>
                <a:gd fmla="*/ 99 w 160" name="T58"/>
                <a:gd fmla="*/ 115 h 160" name="T59"/>
                <a:gd fmla="*/ 80 w 160" name="T60"/>
                <a:gd fmla="*/ 135 h 160" name="T61"/>
                <a:gd fmla="*/ 72 w 160" name="T62"/>
                <a:gd fmla="*/ 150 h 160" name="T63"/>
                <a:gd fmla="*/ 66 w 160" name="T64"/>
                <a:gd fmla="*/ 146 h 160" name="T65"/>
                <a:gd fmla="*/ 80 w 160" name="T66"/>
                <a:gd fmla="*/ 21 h 160" name="T67"/>
                <a:gd fmla="*/ 80 w 160" name="T68"/>
                <a:gd fmla="*/ 32 h 160" name="T69"/>
                <a:gd fmla="*/ 73 w 160" name="T70"/>
                <a:gd fmla="*/ 65 h 160" name="T71"/>
                <a:gd fmla="*/ 66 w 160" name="T72"/>
                <a:gd fmla="*/ 80 h 160" name="T73"/>
                <a:gd fmla="*/ 68 w 160" name="T74"/>
                <a:gd fmla="*/ 65 h 160" name="T75"/>
                <a:gd fmla="*/ 80 w 160" name="T76"/>
                <a:gd fmla="*/ 94 h 160" name="T77"/>
                <a:gd fmla="*/ 66 w 160" name="T78"/>
                <a:gd fmla="*/ 102 h 160" name="T79"/>
                <a:gd fmla="*/ 79 w 160" name="T80"/>
                <a:gd fmla="*/ 88 h 160" name="T81"/>
                <a:gd fmla="*/ 80 w 160" name="T82"/>
                <a:gd fmla="*/ 115 h 160" name="T83"/>
                <a:gd fmla="*/ 80 w 160" name="T84"/>
                <a:gd fmla="*/ 140 h 160" name="T85"/>
                <a:gd fmla="*/ 67 w 160" name="T86"/>
                <a:gd fmla="*/ 117 h 160" name="T87"/>
                <a:gd fmla="*/ 20 w 160" name="T88"/>
                <a:gd fmla="*/ 147 h 160" name="T89"/>
                <a:gd fmla="*/ 66 w 160" name="T90"/>
                <a:gd fmla="*/ 146 h 160" name="T91"/>
                <a:gd fmla="*/ 22 w 160" name="T92"/>
                <a:gd fmla="*/ 152 h 160" name="T93"/>
                <a:gd fmla="*/ 8 w 160" name="T94"/>
                <a:gd fmla="*/ 141 h 160" name="T95"/>
                <a:gd fmla="*/ 2 w 160" name="T96"/>
                <a:gd fmla="*/ 61 h 160" name="T97"/>
                <a:gd fmla="*/ 66 w 160" name="T98"/>
                <a:gd fmla="*/ 25 h 160" name="T99"/>
                <a:gd fmla="*/ 10 w 160" name="T100"/>
                <a:gd fmla="*/ 88 h 160" name="T101"/>
                <a:gd fmla="*/ 39 w 160" name="T102"/>
                <a:gd fmla="*/ 113 h 160" name="T103"/>
                <a:gd fmla="*/ 57 w 160" name="T104"/>
                <a:gd fmla="*/ 39 h 160" name="T105"/>
                <a:gd fmla="*/ 28 w 160" name="T106"/>
                <a:gd fmla="*/ 91 h 160" name="T107"/>
                <a:gd fmla="*/ 45 w 160" name="T108"/>
                <a:gd fmla="*/ 65 h 160" name="T109"/>
                <a:gd fmla="*/ 56 w 160" name="T110"/>
                <a:gd fmla="*/ 91 h 160" name="T111"/>
                <a:gd fmla="*/ 61 w 160" name="T112"/>
                <a:gd fmla="*/ 85 h 160" name="T113"/>
                <a:gd fmla="*/ 44 w 160" name="T114"/>
                <a:gd fmla="*/ 55 h 160" name="T115"/>
                <a:gd fmla="*/ 41 w 160" name="T116"/>
                <a:gd fmla="*/ 92 h 160" name="T117"/>
                <a:gd fmla="*/ 53 w 160" name="T118"/>
                <a:gd fmla="*/ 44 h 160" name="T119"/>
                <a:gd fmla="*/ 66 w 160" name="T120"/>
                <a:gd fmla="*/ 115 h 160" name="T121"/>
                <a:gd fmla="*/ 66 w 160" name="T122"/>
                <a:gd fmla="*/ 116 h 16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60" w="160">
                  <a:moveTo>
                    <a:pt x="99" y="153"/>
                  </a:moveTo>
                  <a:cubicBezTo>
                    <a:pt x="101" y="153"/>
                    <a:pt x="103" y="152"/>
                    <a:pt x="106" y="151"/>
                  </a:cubicBezTo>
                  <a:cubicBezTo>
                    <a:pt x="114" y="147"/>
                    <a:pt x="119" y="141"/>
                    <a:pt x="123" y="134"/>
                  </a:cubicBezTo>
                  <a:cubicBezTo>
                    <a:pt x="127" y="126"/>
                    <a:pt x="129" y="118"/>
                    <a:pt x="131" y="109"/>
                  </a:cubicBezTo>
                  <a:cubicBezTo>
                    <a:pt x="136" y="91"/>
                    <a:pt x="141" y="73"/>
                    <a:pt x="145" y="55"/>
                  </a:cubicBezTo>
                  <a:cubicBezTo>
                    <a:pt x="148" y="38"/>
                    <a:pt x="152" y="22"/>
                    <a:pt x="155" y="5"/>
                  </a:cubicBezTo>
                  <a:cubicBezTo>
                    <a:pt x="138" y="8"/>
                    <a:pt x="122" y="12"/>
                    <a:pt x="105" y="15"/>
                  </a:cubicBezTo>
                  <a:cubicBezTo>
                    <a:pt x="103" y="16"/>
                    <a:pt x="101" y="16"/>
                    <a:pt x="99" y="17"/>
                  </a:cubicBezTo>
                  <a:cubicBezTo>
                    <a:pt x="99" y="12"/>
                    <a:pt x="99" y="12"/>
                    <a:pt x="99" y="12"/>
                  </a:cubicBezTo>
                  <a:cubicBezTo>
                    <a:pt x="101" y="12"/>
                    <a:pt x="102" y="11"/>
                    <a:pt x="104" y="11"/>
                  </a:cubicBezTo>
                  <a:cubicBezTo>
                    <a:pt x="122" y="7"/>
                    <a:pt x="140" y="3"/>
                    <a:pt x="157" y="0"/>
                  </a:cubicBezTo>
                  <a:cubicBezTo>
                    <a:pt x="158" y="0"/>
                    <a:pt x="158" y="0"/>
                    <a:pt x="158" y="0"/>
                  </a:cubicBezTo>
                  <a:cubicBezTo>
                    <a:pt x="160" y="0"/>
                    <a:pt x="160" y="1"/>
                    <a:pt x="160" y="3"/>
                  </a:cubicBezTo>
                  <a:cubicBezTo>
                    <a:pt x="157" y="20"/>
                    <a:pt x="153" y="38"/>
                    <a:pt x="149" y="56"/>
                  </a:cubicBezTo>
                  <a:cubicBezTo>
                    <a:pt x="145" y="74"/>
                    <a:pt x="141" y="92"/>
                    <a:pt x="136" y="110"/>
                  </a:cubicBezTo>
                  <a:cubicBezTo>
                    <a:pt x="134" y="119"/>
                    <a:pt x="131" y="128"/>
                    <a:pt x="127" y="136"/>
                  </a:cubicBezTo>
                  <a:cubicBezTo>
                    <a:pt x="123" y="144"/>
                    <a:pt x="117" y="151"/>
                    <a:pt x="108" y="155"/>
                  </a:cubicBezTo>
                  <a:cubicBezTo>
                    <a:pt x="105" y="156"/>
                    <a:pt x="102" y="157"/>
                    <a:pt x="99" y="158"/>
                  </a:cubicBezTo>
                  <a:cubicBezTo>
                    <a:pt x="99" y="158"/>
                    <a:pt x="99" y="158"/>
                    <a:pt x="99" y="158"/>
                  </a:cubicBezTo>
                  <a:cubicBezTo>
                    <a:pt x="99" y="153"/>
                    <a:pt x="99" y="153"/>
                    <a:pt x="99" y="153"/>
                  </a:cubicBezTo>
                  <a:close/>
                  <a:moveTo>
                    <a:pt x="99" y="140"/>
                  </a:moveTo>
                  <a:cubicBezTo>
                    <a:pt x="101" y="139"/>
                    <a:pt x="104" y="138"/>
                    <a:pt x="106" y="136"/>
                  </a:cubicBezTo>
                  <a:cubicBezTo>
                    <a:pt x="115" y="129"/>
                    <a:pt x="118" y="118"/>
                    <a:pt x="120" y="108"/>
                  </a:cubicBezTo>
                  <a:cubicBezTo>
                    <a:pt x="121" y="106"/>
                    <a:pt x="121" y="105"/>
                    <a:pt x="121" y="103"/>
                  </a:cubicBezTo>
                  <a:cubicBezTo>
                    <a:pt x="123" y="96"/>
                    <a:pt x="123" y="96"/>
                    <a:pt x="123" y="96"/>
                  </a:cubicBezTo>
                  <a:cubicBezTo>
                    <a:pt x="130" y="72"/>
                    <a:pt x="136" y="47"/>
                    <a:pt x="140" y="23"/>
                  </a:cubicBezTo>
                  <a:cubicBezTo>
                    <a:pt x="140" y="22"/>
                    <a:pt x="140" y="22"/>
                    <a:pt x="140" y="22"/>
                  </a:cubicBezTo>
                  <a:cubicBezTo>
                    <a:pt x="140" y="21"/>
                    <a:pt x="139" y="20"/>
                    <a:pt x="137" y="20"/>
                  </a:cubicBezTo>
                  <a:cubicBezTo>
                    <a:pt x="124"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6" y="104"/>
                    <a:pt x="116" y="105"/>
                    <a:pt x="116" y="107"/>
                  </a:cubicBezTo>
                  <a:cubicBezTo>
                    <a:pt x="113" y="116"/>
                    <a:pt x="111" y="126"/>
                    <a:pt x="103" y="132"/>
                  </a:cubicBezTo>
                  <a:cubicBezTo>
                    <a:pt x="102" y="133"/>
                    <a:pt x="100" y="134"/>
                    <a:pt x="99" y="135"/>
                  </a:cubicBezTo>
                  <a:cubicBezTo>
                    <a:pt x="99" y="140"/>
                    <a:pt x="99" y="140"/>
                    <a:pt x="99" y="140"/>
                  </a:cubicBezTo>
                  <a:close/>
                  <a:moveTo>
                    <a:pt x="99" y="120"/>
                  </a:moveTo>
                  <a:cubicBezTo>
                    <a:pt x="102" y="120"/>
                    <a:pt x="104" y="120"/>
                    <a:pt x="105" y="116"/>
                  </a:cubicBezTo>
                  <a:cubicBezTo>
                    <a:pt x="109" y="102"/>
                    <a:pt x="109" y="102"/>
                    <a:pt x="109" y="102"/>
                  </a:cubicBezTo>
                  <a:cubicBezTo>
                    <a:pt x="110" y="101"/>
                    <a:pt x="109" y="100"/>
                    <a:pt x="108" y="99"/>
                  </a:cubicBezTo>
                  <a:cubicBezTo>
                    <a:pt x="108" y="99"/>
                    <a:pt x="107"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6" y="73"/>
                    <a:pt x="116" y="73"/>
                    <a:pt x="116" y="73"/>
                  </a:cubicBezTo>
                  <a:cubicBezTo>
                    <a:pt x="117" y="72"/>
                    <a:pt x="116" y="71"/>
                    <a:pt x="115" y="70"/>
                  </a:cubicBezTo>
                  <a:cubicBezTo>
                    <a:pt x="114" y="70"/>
                    <a:pt x="114" y="70"/>
                    <a:pt x="114" y="70"/>
                  </a:cubicBezTo>
                  <a:cubicBezTo>
                    <a:pt x="104" y="70"/>
                    <a:pt x="104" y="70"/>
                    <a:pt x="104" y="70"/>
                  </a:cubicBezTo>
                  <a:cubicBezTo>
                    <a:pt x="118" y="56"/>
                    <a:pt x="118" y="56"/>
                    <a:pt x="118" y="56"/>
                  </a:cubicBezTo>
                  <a:cubicBezTo>
                    <a:pt x="118" y="56"/>
                    <a:pt x="118" y="56"/>
                    <a:pt x="118" y="56"/>
                  </a:cubicBezTo>
                  <a:cubicBezTo>
                    <a:pt x="122" y="52"/>
                    <a:pt x="123" y="47"/>
                    <a:pt x="123" y="42"/>
                  </a:cubicBezTo>
                  <a:cubicBezTo>
                    <a:pt x="124" y="41"/>
                    <a:pt x="124" y="40"/>
                    <a:pt x="124" y="39"/>
                  </a:cubicBezTo>
                  <a:cubicBezTo>
                    <a:pt x="124" y="38"/>
                    <a:pt x="123" y="36"/>
                    <a:pt x="122" y="36"/>
                  </a:cubicBezTo>
                  <a:cubicBezTo>
                    <a:pt x="122" y="36"/>
                    <a:pt x="121" y="36"/>
                    <a:pt x="121"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7" y="46"/>
                    <a:pt x="107" y="46"/>
                    <a:pt x="107" y="46"/>
                  </a:cubicBezTo>
                  <a:cubicBezTo>
                    <a:pt x="107" y="46"/>
                    <a:pt x="107" y="46"/>
                    <a:pt x="107" y="46"/>
                  </a:cubicBezTo>
                  <a:cubicBezTo>
                    <a:pt x="110" y="43"/>
                    <a:pt x="114" y="42"/>
                    <a:pt x="119" y="41"/>
                  </a:cubicBezTo>
                  <a:cubicBezTo>
                    <a:pt x="118" y="46"/>
                    <a:pt x="117" y="50"/>
                    <a:pt x="114" y="53"/>
                  </a:cubicBezTo>
                  <a:cubicBezTo>
                    <a:pt x="114" y="53"/>
                    <a:pt x="114" y="53"/>
                    <a:pt x="114" y="53"/>
                  </a:cubicBezTo>
                  <a:cubicBezTo>
                    <a:pt x="99" y="68"/>
                    <a:pt x="99" y="68"/>
                    <a:pt x="99" y="68"/>
                  </a:cubicBezTo>
                  <a:cubicBezTo>
                    <a:pt x="99" y="75"/>
                    <a:pt x="99" y="75"/>
                    <a:pt x="99" y="75"/>
                  </a:cubicBezTo>
                  <a:cubicBezTo>
                    <a:pt x="111" y="75"/>
                    <a:pt x="111" y="75"/>
                    <a:pt x="111" y="75"/>
                  </a:cubicBezTo>
                  <a:cubicBezTo>
                    <a:pt x="107" y="88"/>
                    <a:pt x="107" y="88"/>
                    <a:pt x="107" y="88"/>
                  </a:cubicBezTo>
                  <a:cubicBezTo>
                    <a:pt x="107" y="88"/>
                    <a:pt x="102" y="87"/>
                    <a:pt x="99" y="87"/>
                  </a:cubicBezTo>
                  <a:cubicBezTo>
                    <a:pt x="99" y="87"/>
                    <a:pt x="99" y="87"/>
                    <a:pt x="99" y="87"/>
                  </a:cubicBezTo>
                  <a:cubicBezTo>
                    <a:pt x="99" y="88"/>
                    <a:pt x="100" y="89"/>
                    <a:pt x="100" y="89"/>
                  </a:cubicBezTo>
                  <a:cubicBezTo>
                    <a:pt x="99" y="88"/>
                    <a:pt x="99" y="88"/>
                    <a:pt x="99" y="88"/>
                  </a:cubicBezTo>
                  <a:lnTo>
                    <a:pt x="99" y="92"/>
                  </a:lnTo>
                  <a:close/>
                  <a:moveTo>
                    <a:pt x="80" y="153"/>
                  </a:moveTo>
                  <a:cubicBezTo>
                    <a:pt x="86" y="155"/>
                    <a:pt x="92" y="155"/>
                    <a:pt x="98" y="153"/>
                  </a:cubicBezTo>
                  <a:cubicBezTo>
                    <a:pt x="98" y="153"/>
                    <a:pt x="98" y="153"/>
                    <a:pt x="99" y="153"/>
                  </a:cubicBezTo>
                  <a:cubicBezTo>
                    <a:pt x="99" y="158"/>
                    <a:pt x="99" y="158"/>
                    <a:pt x="99" y="158"/>
                  </a:cubicBezTo>
                  <a:cubicBezTo>
                    <a:pt x="92" y="160"/>
                    <a:pt x="86" y="159"/>
                    <a:pt x="80" y="158"/>
                  </a:cubicBezTo>
                  <a:cubicBezTo>
                    <a:pt x="80" y="153"/>
                    <a:pt x="80" y="153"/>
                    <a:pt x="80" y="153"/>
                  </a:cubicBezTo>
                  <a:close/>
                  <a:moveTo>
                    <a:pt x="99" y="17"/>
                  </a:moveTo>
                  <a:cubicBezTo>
                    <a:pt x="93" y="18"/>
                    <a:pt x="86" y="20"/>
                    <a:pt x="80" y="21"/>
                  </a:cubicBezTo>
                  <a:cubicBezTo>
                    <a:pt x="80" y="16"/>
                    <a:pt x="80" y="16"/>
                    <a:pt x="80" y="16"/>
                  </a:cubicBezTo>
                  <a:cubicBezTo>
                    <a:pt x="86" y="15"/>
                    <a:pt x="93" y="13"/>
                    <a:pt x="99" y="12"/>
                  </a:cubicBezTo>
                  <a:cubicBezTo>
                    <a:pt x="99" y="17"/>
                    <a:pt x="99" y="17"/>
                    <a:pt x="99" y="17"/>
                  </a:cubicBezTo>
                  <a:close/>
                  <a:moveTo>
                    <a:pt x="99" y="28"/>
                  </a:moveTo>
                  <a:cubicBezTo>
                    <a:pt x="99" y="33"/>
                    <a:pt x="99" y="33"/>
                    <a:pt x="99" y="33"/>
                  </a:cubicBezTo>
                  <a:cubicBezTo>
                    <a:pt x="93" y="34"/>
                    <a:pt x="86" y="36"/>
                    <a:pt x="80" y="37"/>
                  </a:cubicBezTo>
                  <a:cubicBezTo>
                    <a:pt x="80" y="32"/>
                    <a:pt x="80" y="32"/>
                    <a:pt x="80" y="32"/>
                  </a:cubicBezTo>
                  <a:cubicBezTo>
                    <a:pt x="86" y="31"/>
                    <a:pt x="93" y="29"/>
                    <a:pt x="99" y="28"/>
                  </a:cubicBezTo>
                  <a:close/>
                  <a:moveTo>
                    <a:pt x="99" y="47"/>
                  </a:moveTo>
                  <a:cubicBezTo>
                    <a:pt x="99" y="54"/>
                    <a:pt x="99" y="54"/>
                    <a:pt x="99" y="54"/>
                  </a:cubicBezTo>
                  <a:cubicBezTo>
                    <a:pt x="89" y="64"/>
                    <a:pt x="89" y="64"/>
                    <a:pt x="89" y="64"/>
                  </a:cubicBezTo>
                  <a:cubicBezTo>
                    <a:pt x="88" y="65"/>
                    <a:pt x="86" y="65"/>
                    <a:pt x="85" y="64"/>
                  </a:cubicBezTo>
                  <a:cubicBezTo>
                    <a:pt x="85" y="63"/>
                    <a:pt x="85" y="63"/>
                    <a:pt x="85" y="62"/>
                  </a:cubicBezTo>
                  <a:cubicBezTo>
                    <a:pt x="85" y="49"/>
                    <a:pt x="85" y="49"/>
                    <a:pt x="85" y="49"/>
                  </a:cubicBezTo>
                  <a:cubicBezTo>
                    <a:pt x="80" y="51"/>
                    <a:pt x="80" y="51"/>
                    <a:pt x="80" y="51"/>
                  </a:cubicBezTo>
                  <a:cubicBezTo>
                    <a:pt x="80" y="46"/>
                    <a:pt x="80" y="46"/>
                    <a:pt x="80" y="46"/>
                  </a:cubicBezTo>
                  <a:cubicBezTo>
                    <a:pt x="87" y="44"/>
                    <a:pt x="87" y="44"/>
                    <a:pt x="87" y="44"/>
                  </a:cubicBezTo>
                  <a:cubicBezTo>
                    <a:pt x="87" y="44"/>
                    <a:pt x="87" y="44"/>
                    <a:pt x="87" y="44"/>
                  </a:cubicBezTo>
                  <a:cubicBezTo>
                    <a:pt x="87" y="44"/>
                    <a:pt x="87" y="44"/>
                    <a:pt x="87"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6" y="75"/>
                    <a:pt x="95" y="74"/>
                    <a:pt x="95" y="73"/>
                  </a:cubicBezTo>
                  <a:cubicBezTo>
                    <a:pt x="95" y="72"/>
                    <a:pt x="96" y="72"/>
                    <a:pt x="96" y="71"/>
                  </a:cubicBezTo>
                  <a:cubicBezTo>
                    <a:pt x="96" y="71"/>
                    <a:pt x="96" y="71"/>
                    <a:pt x="96" y="71"/>
                  </a:cubicBezTo>
                  <a:cubicBezTo>
                    <a:pt x="99" y="68"/>
                    <a:pt x="99" y="68"/>
                    <a:pt x="99" y="68"/>
                  </a:cubicBezTo>
                  <a:close/>
                  <a:moveTo>
                    <a:pt x="99" y="87"/>
                  </a:moveTo>
                  <a:cubicBezTo>
                    <a:pt x="99" y="87"/>
                    <a:pt x="99" y="87"/>
                    <a:pt x="99" y="87"/>
                  </a:cubicBezTo>
                  <a:cubicBezTo>
                    <a:pt x="98" y="87"/>
                    <a:pt x="98" y="87"/>
                    <a:pt x="98" y="87"/>
                  </a:cubicBezTo>
                  <a:cubicBezTo>
                    <a:pt x="99" y="88"/>
                    <a:pt x="99" y="88"/>
                    <a:pt x="99" y="88"/>
                  </a:cubicBezTo>
                  <a:cubicBezTo>
                    <a:pt x="99" y="92"/>
                    <a:pt x="99" y="92"/>
                    <a:pt x="99" y="92"/>
                  </a:cubicBezTo>
                  <a:cubicBezTo>
                    <a:pt x="97" y="92"/>
                    <a:pt x="97" y="92"/>
                    <a:pt x="97" y="92"/>
                  </a:cubicBezTo>
                  <a:cubicBezTo>
                    <a:pt x="97" y="92"/>
                    <a:pt x="97" y="92"/>
                    <a:pt x="97" y="92"/>
                  </a:cubicBezTo>
                  <a:cubicBezTo>
                    <a:pt x="96" y="92"/>
                    <a:pt x="95" y="92"/>
                    <a:pt x="95" y="92"/>
                  </a:cubicBezTo>
                  <a:cubicBezTo>
                    <a:pt x="94" y="92"/>
                    <a:pt x="93" y="91"/>
                    <a:pt x="92" y="91"/>
                  </a:cubicBezTo>
                  <a:cubicBezTo>
                    <a:pt x="89" y="91"/>
                    <a:pt x="83" y="91"/>
                    <a:pt x="83" y="91"/>
                  </a:cubicBezTo>
                  <a:cubicBezTo>
                    <a:pt x="80" y="94"/>
                    <a:pt x="80" y="94"/>
                    <a:pt x="80" y="94"/>
                  </a:cubicBezTo>
                  <a:cubicBezTo>
                    <a:pt x="80" y="87"/>
                    <a:pt x="80" y="87"/>
                    <a:pt x="80" y="87"/>
                  </a:cubicBezTo>
                  <a:cubicBezTo>
                    <a:pt x="83" y="86"/>
                    <a:pt x="89" y="86"/>
                    <a:pt x="92" y="87"/>
                  </a:cubicBezTo>
                  <a:cubicBezTo>
                    <a:pt x="94" y="87"/>
                    <a:pt x="95" y="87"/>
                    <a:pt x="95"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0" y="104"/>
                    <a:pt x="80" y="104"/>
                    <a:pt x="80" y="104"/>
                  </a:cubicBezTo>
                  <a:cubicBezTo>
                    <a:pt x="80" y="99"/>
                    <a:pt x="80" y="99"/>
                    <a:pt x="80" y="99"/>
                  </a:cubicBezTo>
                  <a:cubicBezTo>
                    <a:pt x="99" y="99"/>
                    <a:pt x="99" y="99"/>
                    <a:pt x="99" y="99"/>
                  </a:cubicBezTo>
                  <a:close/>
                  <a:moveTo>
                    <a:pt x="99" y="115"/>
                  </a:moveTo>
                  <a:cubicBezTo>
                    <a:pt x="99" y="120"/>
                    <a:pt x="99" y="120"/>
                    <a:pt x="99" y="120"/>
                  </a:cubicBezTo>
                  <a:cubicBezTo>
                    <a:pt x="98" y="120"/>
                    <a:pt x="98" y="120"/>
                    <a:pt x="97" y="120"/>
                  </a:cubicBezTo>
                  <a:cubicBezTo>
                    <a:pt x="97" y="120"/>
                    <a:pt x="96" y="120"/>
                    <a:pt x="95" y="120"/>
                  </a:cubicBezTo>
                  <a:cubicBezTo>
                    <a:pt x="95" y="120"/>
                    <a:pt x="95" y="120"/>
                    <a:pt x="95" y="120"/>
                  </a:cubicBezTo>
                  <a:cubicBezTo>
                    <a:pt x="80" y="119"/>
                    <a:pt x="80" y="119"/>
                    <a:pt x="80" y="119"/>
                  </a:cubicBezTo>
                  <a:cubicBezTo>
                    <a:pt x="80" y="115"/>
                    <a:pt x="80" y="115"/>
                    <a:pt x="80" y="115"/>
                  </a:cubicBezTo>
                  <a:cubicBezTo>
                    <a:pt x="95" y="115"/>
                    <a:pt x="95" y="115"/>
                    <a:pt x="95" y="115"/>
                  </a:cubicBezTo>
                  <a:cubicBezTo>
                    <a:pt x="95" y="115"/>
                    <a:pt x="95" y="115"/>
                    <a:pt x="95" y="115"/>
                  </a:cubicBezTo>
                  <a:cubicBezTo>
                    <a:pt x="96" y="115"/>
                    <a:pt x="97" y="115"/>
                    <a:pt x="98" y="115"/>
                  </a:cubicBezTo>
                  <a:cubicBezTo>
                    <a:pt x="98" y="115"/>
                    <a:pt x="98" y="115"/>
                    <a:pt x="99" y="115"/>
                  </a:cubicBezTo>
                  <a:close/>
                  <a:moveTo>
                    <a:pt x="99" y="135"/>
                  </a:moveTo>
                  <a:cubicBezTo>
                    <a:pt x="99" y="140"/>
                    <a:pt x="99" y="140"/>
                    <a:pt x="99" y="140"/>
                  </a:cubicBezTo>
                  <a:cubicBezTo>
                    <a:pt x="96" y="141"/>
                    <a:pt x="94" y="142"/>
                    <a:pt x="92" y="142"/>
                  </a:cubicBezTo>
                  <a:cubicBezTo>
                    <a:pt x="88" y="142"/>
                    <a:pt x="84" y="142"/>
                    <a:pt x="80" y="140"/>
                  </a:cubicBezTo>
                  <a:cubicBezTo>
                    <a:pt x="80" y="135"/>
                    <a:pt x="80" y="135"/>
                    <a:pt x="80" y="135"/>
                  </a:cubicBezTo>
                  <a:cubicBezTo>
                    <a:pt x="81" y="136"/>
                    <a:pt x="81" y="136"/>
                    <a:pt x="81" y="136"/>
                  </a:cubicBezTo>
                  <a:cubicBezTo>
                    <a:pt x="84" y="137"/>
                    <a:pt x="88" y="138"/>
                    <a:pt x="91" y="137"/>
                  </a:cubicBezTo>
                  <a:cubicBezTo>
                    <a:pt x="94" y="137"/>
                    <a:pt x="96" y="136"/>
                    <a:pt x="99" y="135"/>
                  </a:cubicBezTo>
                  <a:close/>
                  <a:moveTo>
                    <a:pt x="66" y="146"/>
                  </a:moveTo>
                  <a:cubicBezTo>
                    <a:pt x="68" y="148"/>
                    <a:pt x="70" y="149"/>
                    <a:pt x="72" y="150"/>
                  </a:cubicBezTo>
                  <a:cubicBezTo>
                    <a:pt x="75" y="151"/>
                    <a:pt x="77" y="152"/>
                    <a:pt x="80" y="153"/>
                  </a:cubicBezTo>
                  <a:cubicBezTo>
                    <a:pt x="80" y="158"/>
                    <a:pt x="80" y="158"/>
                    <a:pt x="80" y="158"/>
                  </a:cubicBezTo>
                  <a:cubicBezTo>
                    <a:pt x="77" y="157"/>
                    <a:pt x="73" y="156"/>
                    <a:pt x="70" y="154"/>
                  </a:cubicBezTo>
                  <a:cubicBezTo>
                    <a:pt x="69" y="153"/>
                    <a:pt x="67" y="153"/>
                    <a:pt x="66" y="152"/>
                  </a:cubicBezTo>
                  <a:cubicBezTo>
                    <a:pt x="66" y="146"/>
                    <a:pt x="66" y="146"/>
                    <a:pt x="66" y="146"/>
                  </a:cubicBezTo>
                  <a:close/>
                  <a:moveTo>
                    <a:pt x="80" y="21"/>
                  </a:moveTo>
                  <a:cubicBezTo>
                    <a:pt x="76" y="22"/>
                    <a:pt x="71" y="23"/>
                    <a:pt x="66" y="25"/>
                  </a:cubicBezTo>
                  <a:cubicBezTo>
                    <a:pt x="66" y="20"/>
                    <a:pt x="66" y="20"/>
                    <a:pt x="66" y="20"/>
                  </a:cubicBezTo>
                  <a:cubicBezTo>
                    <a:pt x="71" y="18"/>
                    <a:pt x="76" y="17"/>
                    <a:pt x="80" y="16"/>
                  </a:cubicBezTo>
                  <a:cubicBezTo>
                    <a:pt x="80" y="21"/>
                    <a:pt x="80" y="21"/>
                    <a:pt x="80" y="21"/>
                  </a:cubicBezTo>
                  <a:close/>
                  <a:moveTo>
                    <a:pt x="80" y="32"/>
                  </a:moveTo>
                  <a:cubicBezTo>
                    <a:pt x="80" y="37"/>
                    <a:pt x="80" y="37"/>
                    <a:pt x="80" y="37"/>
                  </a:cubicBezTo>
                  <a:cubicBezTo>
                    <a:pt x="76" y="39"/>
                    <a:pt x="71" y="40"/>
                    <a:pt x="66" y="41"/>
                  </a:cubicBezTo>
                  <a:cubicBezTo>
                    <a:pt x="66" y="36"/>
                    <a:pt x="66" y="36"/>
                    <a:pt x="66" y="36"/>
                  </a:cubicBezTo>
                  <a:cubicBezTo>
                    <a:pt x="71" y="35"/>
                    <a:pt x="76" y="34"/>
                    <a:pt x="80" y="32"/>
                  </a:cubicBezTo>
                  <a:close/>
                  <a:moveTo>
                    <a:pt x="80" y="46"/>
                  </a:moveTo>
                  <a:cubicBezTo>
                    <a:pt x="80" y="51"/>
                    <a:pt x="80" y="51"/>
                    <a:pt x="80" y="51"/>
                  </a:cubicBezTo>
                  <a:cubicBezTo>
                    <a:pt x="72" y="53"/>
                    <a:pt x="72" y="53"/>
                    <a:pt x="72" y="53"/>
                  </a:cubicBezTo>
                  <a:cubicBezTo>
                    <a:pt x="72" y="53"/>
                    <a:pt x="73" y="59"/>
                    <a:pt x="73" y="62"/>
                  </a:cubicBezTo>
                  <a:cubicBezTo>
                    <a:pt x="73" y="63"/>
                    <a:pt x="73" y="64"/>
                    <a:pt x="73" y="65"/>
                  </a:cubicBezTo>
                  <a:cubicBezTo>
                    <a:pt x="73" y="65"/>
                    <a:pt x="73" y="65"/>
                    <a:pt x="73" y="65"/>
                  </a:cubicBezTo>
                  <a:cubicBezTo>
                    <a:pt x="73" y="65"/>
                    <a:pt x="73" y="66"/>
                    <a:pt x="73" y="68"/>
                  </a:cubicBezTo>
                  <a:cubicBezTo>
                    <a:pt x="74" y="72"/>
                    <a:pt x="74" y="79"/>
                    <a:pt x="72" y="81"/>
                  </a:cubicBezTo>
                  <a:cubicBezTo>
                    <a:pt x="66" y="87"/>
                    <a:pt x="66" y="87"/>
                    <a:pt x="66" y="87"/>
                  </a:cubicBezTo>
                  <a:cubicBezTo>
                    <a:pt x="66" y="80"/>
                    <a:pt x="66" y="80"/>
                    <a:pt x="66" y="80"/>
                  </a:cubicBezTo>
                  <a:cubicBezTo>
                    <a:pt x="69" y="77"/>
                    <a:pt x="69" y="77"/>
                    <a:pt x="69" y="77"/>
                  </a:cubicBezTo>
                  <a:cubicBezTo>
                    <a:pt x="69" y="77"/>
                    <a:pt x="69" y="77"/>
                    <a:pt x="69" y="77"/>
                  </a:cubicBezTo>
                  <a:cubicBezTo>
                    <a:pt x="69" y="77"/>
                    <a:pt x="69" y="71"/>
                    <a:pt x="69" y="68"/>
                  </a:cubicBezTo>
                  <a:cubicBezTo>
                    <a:pt x="69" y="67"/>
                    <a:pt x="68" y="66"/>
                    <a:pt x="68" y="65"/>
                  </a:cubicBezTo>
                  <a:cubicBezTo>
                    <a:pt x="68" y="65"/>
                    <a:pt x="68" y="65"/>
                    <a:pt x="68" y="65"/>
                  </a:cubicBezTo>
                  <a:cubicBezTo>
                    <a:pt x="68" y="65"/>
                    <a:pt x="68" y="64"/>
                    <a:pt x="68" y="63"/>
                  </a:cubicBezTo>
                  <a:cubicBezTo>
                    <a:pt x="68" y="58"/>
                    <a:pt x="68" y="49"/>
                    <a:pt x="71" y="48"/>
                  </a:cubicBezTo>
                  <a:cubicBezTo>
                    <a:pt x="80" y="46"/>
                    <a:pt x="80" y="46"/>
                    <a:pt x="80" y="46"/>
                  </a:cubicBezTo>
                  <a:close/>
                  <a:moveTo>
                    <a:pt x="80" y="87"/>
                  </a:moveTo>
                  <a:cubicBezTo>
                    <a:pt x="80" y="94"/>
                    <a:pt x="80" y="94"/>
                    <a:pt x="80" y="94"/>
                  </a:cubicBezTo>
                  <a:cubicBezTo>
                    <a:pt x="75" y="99"/>
                    <a:pt x="75" y="99"/>
                    <a:pt x="75" y="99"/>
                  </a:cubicBezTo>
                  <a:cubicBezTo>
                    <a:pt x="80" y="99"/>
                    <a:pt x="80" y="99"/>
                    <a:pt x="80" y="99"/>
                  </a:cubicBezTo>
                  <a:cubicBezTo>
                    <a:pt x="80" y="104"/>
                    <a:pt x="80" y="104"/>
                    <a:pt x="80" y="104"/>
                  </a:cubicBezTo>
                  <a:cubicBezTo>
                    <a:pt x="69" y="104"/>
                    <a:pt x="69" y="104"/>
                    <a:pt x="69" y="104"/>
                  </a:cubicBezTo>
                  <a:cubicBezTo>
                    <a:pt x="67" y="104"/>
                    <a:pt x="66" y="103"/>
                    <a:pt x="66" y="102"/>
                  </a:cubicBezTo>
                  <a:cubicBezTo>
                    <a:pt x="66" y="101"/>
                    <a:pt x="67" y="100"/>
                    <a:pt x="67" y="100"/>
                  </a:cubicBezTo>
                  <a:cubicBezTo>
                    <a:pt x="67" y="100"/>
                    <a:pt x="67" y="100"/>
                    <a:pt x="67" y="100"/>
                  </a:cubicBezTo>
                  <a:cubicBezTo>
                    <a:pt x="79" y="88"/>
                    <a:pt x="79" y="88"/>
                    <a:pt x="79" y="88"/>
                  </a:cubicBezTo>
                  <a:cubicBezTo>
                    <a:pt x="79" y="88"/>
                    <a:pt x="79" y="88"/>
                    <a:pt x="79" y="88"/>
                  </a:cubicBezTo>
                  <a:cubicBezTo>
                    <a:pt x="79" y="88"/>
                    <a:pt x="79" y="88"/>
                    <a:pt x="79" y="88"/>
                  </a:cubicBezTo>
                  <a:cubicBezTo>
                    <a:pt x="80" y="88"/>
                    <a:pt x="80" y="88"/>
                    <a:pt x="80" y="88"/>
                  </a:cubicBezTo>
                  <a:cubicBezTo>
                    <a:pt x="80" y="88"/>
                    <a:pt x="80" y="88"/>
                    <a:pt x="80" y="88"/>
                  </a:cubicBezTo>
                  <a:cubicBezTo>
                    <a:pt x="80" y="88"/>
                    <a:pt x="80" y="88"/>
                    <a:pt x="80" y="88"/>
                  </a:cubicBezTo>
                  <a:cubicBezTo>
                    <a:pt x="80" y="87"/>
                    <a:pt x="80" y="87"/>
                    <a:pt x="80" y="87"/>
                  </a:cubicBezTo>
                  <a:close/>
                  <a:moveTo>
                    <a:pt x="80" y="115"/>
                  </a:moveTo>
                  <a:cubicBezTo>
                    <a:pt x="80" y="119"/>
                    <a:pt x="80" y="119"/>
                    <a:pt x="80" y="119"/>
                  </a:cubicBezTo>
                  <a:cubicBezTo>
                    <a:pt x="68" y="119"/>
                    <a:pt x="68" y="119"/>
                    <a:pt x="68" y="119"/>
                  </a:cubicBezTo>
                  <a:cubicBezTo>
                    <a:pt x="69" y="123"/>
                    <a:pt x="70" y="126"/>
                    <a:pt x="72" y="129"/>
                  </a:cubicBezTo>
                  <a:cubicBezTo>
                    <a:pt x="75" y="132"/>
                    <a:pt x="77" y="134"/>
                    <a:pt x="80" y="135"/>
                  </a:cubicBezTo>
                  <a:cubicBezTo>
                    <a:pt x="80" y="140"/>
                    <a:pt x="80" y="140"/>
                    <a:pt x="80" y="140"/>
                  </a:cubicBezTo>
                  <a:cubicBezTo>
                    <a:pt x="80" y="140"/>
                    <a:pt x="79" y="140"/>
                    <a:pt x="79" y="140"/>
                  </a:cubicBezTo>
                  <a:cubicBezTo>
                    <a:pt x="75" y="138"/>
                    <a:pt x="71" y="136"/>
                    <a:pt x="69" y="132"/>
                  </a:cubicBezTo>
                  <a:cubicBezTo>
                    <a:pt x="68" y="131"/>
                    <a:pt x="67" y="130"/>
                    <a:pt x="66" y="129"/>
                  </a:cubicBezTo>
                  <a:cubicBezTo>
                    <a:pt x="66" y="116"/>
                    <a:pt x="66" y="116"/>
                    <a:pt x="66" y="116"/>
                  </a:cubicBezTo>
                  <a:cubicBezTo>
                    <a:pt x="67" y="117"/>
                    <a:pt x="67" y="117"/>
                    <a:pt x="67" y="117"/>
                  </a:cubicBezTo>
                  <a:cubicBezTo>
                    <a:pt x="67" y="116"/>
                    <a:pt x="67" y="115"/>
                    <a:pt x="66" y="115"/>
                  </a:cubicBezTo>
                  <a:cubicBezTo>
                    <a:pt x="66" y="115"/>
                    <a:pt x="66" y="115"/>
                    <a:pt x="66" y="115"/>
                  </a:cubicBezTo>
                  <a:lnTo>
                    <a:pt x="80" y="115"/>
                  </a:lnTo>
                  <a:close/>
                  <a:moveTo>
                    <a:pt x="17" y="143"/>
                  </a:moveTo>
                  <a:cubicBezTo>
                    <a:pt x="20" y="147"/>
                    <a:pt x="20" y="147"/>
                    <a:pt x="20" y="147"/>
                  </a:cubicBezTo>
                  <a:cubicBezTo>
                    <a:pt x="47" y="121"/>
                    <a:pt x="47" y="121"/>
                    <a:pt x="47" y="121"/>
                  </a:cubicBezTo>
                  <a:cubicBezTo>
                    <a:pt x="48" y="120"/>
                    <a:pt x="49" y="120"/>
                    <a:pt x="50" y="121"/>
                  </a:cubicBezTo>
                  <a:cubicBezTo>
                    <a:pt x="50" y="121"/>
                    <a:pt x="51" y="121"/>
                    <a:pt x="51" y="122"/>
                  </a:cubicBezTo>
                  <a:cubicBezTo>
                    <a:pt x="51" y="125"/>
                    <a:pt x="52" y="128"/>
                    <a:pt x="54" y="130"/>
                  </a:cubicBezTo>
                  <a:cubicBezTo>
                    <a:pt x="57" y="137"/>
                    <a:pt x="61" y="142"/>
                    <a:pt x="66" y="146"/>
                  </a:cubicBezTo>
                  <a:cubicBezTo>
                    <a:pt x="66" y="152"/>
                    <a:pt x="66" y="152"/>
                    <a:pt x="66" y="152"/>
                  </a:cubicBezTo>
                  <a:cubicBezTo>
                    <a:pt x="59" y="147"/>
                    <a:pt x="53" y="141"/>
                    <a:pt x="49" y="133"/>
                  </a:cubicBezTo>
                  <a:cubicBezTo>
                    <a:pt x="48" y="131"/>
                    <a:pt x="48" y="129"/>
                    <a:pt x="47" y="127"/>
                  </a:cubicBezTo>
                  <a:cubicBezTo>
                    <a:pt x="22" y="152"/>
                    <a:pt x="22" y="152"/>
                    <a:pt x="22" y="152"/>
                  </a:cubicBezTo>
                  <a:cubicBezTo>
                    <a:pt x="22" y="152"/>
                    <a:pt x="22" y="152"/>
                    <a:pt x="22" y="152"/>
                  </a:cubicBezTo>
                  <a:cubicBezTo>
                    <a:pt x="21" y="153"/>
                    <a:pt x="20" y="153"/>
                    <a:pt x="19" y="152"/>
                  </a:cubicBezTo>
                  <a:cubicBezTo>
                    <a:pt x="14" y="146"/>
                    <a:pt x="14" y="146"/>
                    <a:pt x="14" y="146"/>
                  </a:cubicBezTo>
                  <a:cubicBezTo>
                    <a:pt x="14" y="146"/>
                    <a:pt x="14" y="146"/>
                    <a:pt x="14" y="146"/>
                  </a:cubicBezTo>
                  <a:cubicBezTo>
                    <a:pt x="8" y="141"/>
                    <a:pt x="8" y="141"/>
                    <a:pt x="8" y="141"/>
                  </a:cubicBezTo>
                  <a:cubicBezTo>
                    <a:pt x="8" y="141"/>
                    <a:pt x="8" y="141"/>
                    <a:pt x="8" y="141"/>
                  </a:cubicBezTo>
                  <a:cubicBezTo>
                    <a:pt x="7" y="140"/>
                    <a:pt x="7" y="139"/>
                    <a:pt x="8" y="138"/>
                  </a:cubicBezTo>
                  <a:cubicBezTo>
                    <a:pt x="33" y="113"/>
                    <a:pt x="33" y="113"/>
                    <a:pt x="33" y="113"/>
                  </a:cubicBezTo>
                  <a:cubicBezTo>
                    <a:pt x="31" y="112"/>
                    <a:pt x="29" y="112"/>
                    <a:pt x="27" y="111"/>
                  </a:cubicBezTo>
                  <a:cubicBezTo>
                    <a:pt x="18" y="106"/>
                    <a:pt x="11" y="99"/>
                    <a:pt x="6" y="90"/>
                  </a:cubicBezTo>
                  <a:cubicBezTo>
                    <a:pt x="1" y="82"/>
                    <a:pt x="0" y="71"/>
                    <a:pt x="2" y="61"/>
                  </a:cubicBezTo>
                  <a:cubicBezTo>
                    <a:pt x="3" y="58"/>
                    <a:pt x="4" y="55"/>
                    <a:pt x="5" y="52"/>
                  </a:cubicBezTo>
                  <a:cubicBezTo>
                    <a:pt x="9" y="43"/>
                    <a:pt x="16" y="37"/>
                    <a:pt x="24" y="33"/>
                  </a:cubicBezTo>
                  <a:cubicBezTo>
                    <a:pt x="32" y="29"/>
                    <a:pt x="41" y="26"/>
                    <a:pt x="50" y="24"/>
                  </a:cubicBezTo>
                  <a:cubicBezTo>
                    <a:pt x="55" y="22"/>
                    <a:pt x="61" y="21"/>
                    <a:pt x="66" y="20"/>
                  </a:cubicBezTo>
                  <a:cubicBezTo>
                    <a:pt x="66" y="25"/>
                    <a:pt x="66" y="25"/>
                    <a:pt x="66" y="25"/>
                  </a:cubicBezTo>
                  <a:cubicBezTo>
                    <a:pt x="61" y="26"/>
                    <a:pt x="56" y="27"/>
                    <a:pt x="51" y="29"/>
                  </a:cubicBezTo>
                  <a:cubicBezTo>
                    <a:pt x="42" y="31"/>
                    <a:pt x="34" y="33"/>
                    <a:pt x="26" y="37"/>
                  </a:cubicBezTo>
                  <a:cubicBezTo>
                    <a:pt x="19" y="41"/>
                    <a:pt x="13" y="46"/>
                    <a:pt x="9" y="54"/>
                  </a:cubicBezTo>
                  <a:cubicBezTo>
                    <a:pt x="8" y="57"/>
                    <a:pt x="7" y="59"/>
                    <a:pt x="7" y="62"/>
                  </a:cubicBezTo>
                  <a:cubicBezTo>
                    <a:pt x="5" y="71"/>
                    <a:pt x="6" y="80"/>
                    <a:pt x="10" y="88"/>
                  </a:cubicBezTo>
                  <a:cubicBezTo>
                    <a:pt x="14" y="96"/>
                    <a:pt x="21" y="102"/>
                    <a:pt x="30" y="106"/>
                  </a:cubicBezTo>
                  <a:cubicBezTo>
                    <a:pt x="32" y="108"/>
                    <a:pt x="35" y="109"/>
                    <a:pt x="38" y="109"/>
                  </a:cubicBezTo>
                  <a:cubicBezTo>
                    <a:pt x="40" y="110"/>
                    <a:pt x="40" y="111"/>
                    <a:pt x="40" y="112"/>
                  </a:cubicBezTo>
                  <a:cubicBezTo>
                    <a:pt x="40" y="113"/>
                    <a:pt x="40" y="113"/>
                    <a:pt x="39" y="113"/>
                  </a:cubicBezTo>
                  <a:cubicBezTo>
                    <a:pt x="39" y="113"/>
                    <a:pt x="39" y="113"/>
                    <a:pt x="39" y="113"/>
                  </a:cubicBezTo>
                  <a:cubicBezTo>
                    <a:pt x="13" y="140"/>
                    <a:pt x="13" y="140"/>
                    <a:pt x="13" y="140"/>
                  </a:cubicBezTo>
                  <a:cubicBezTo>
                    <a:pt x="17" y="143"/>
                    <a:pt x="17" y="143"/>
                    <a:pt x="17" y="143"/>
                  </a:cubicBezTo>
                  <a:close/>
                  <a:moveTo>
                    <a:pt x="66" y="36"/>
                  </a:moveTo>
                  <a:cubicBezTo>
                    <a:pt x="63" y="37"/>
                    <a:pt x="63" y="37"/>
                    <a:pt x="63" y="37"/>
                  </a:cubicBezTo>
                  <a:cubicBezTo>
                    <a:pt x="57" y="39"/>
                    <a:pt x="57" y="39"/>
                    <a:pt x="57" y="39"/>
                  </a:cubicBezTo>
                  <a:cubicBezTo>
                    <a:pt x="55" y="39"/>
                    <a:pt x="54" y="39"/>
                    <a:pt x="52" y="40"/>
                  </a:cubicBezTo>
                  <a:cubicBezTo>
                    <a:pt x="42" y="42"/>
                    <a:pt x="31" y="45"/>
                    <a:pt x="24" y="54"/>
                  </a:cubicBezTo>
                  <a:cubicBezTo>
                    <a:pt x="20" y="58"/>
                    <a:pt x="18" y="63"/>
                    <a:pt x="18" y="68"/>
                  </a:cubicBezTo>
                  <a:cubicBezTo>
                    <a:pt x="18" y="73"/>
                    <a:pt x="18" y="77"/>
                    <a:pt x="20" y="81"/>
                  </a:cubicBezTo>
                  <a:cubicBezTo>
                    <a:pt x="22" y="85"/>
                    <a:pt x="24" y="89"/>
                    <a:pt x="28" y="91"/>
                  </a:cubicBezTo>
                  <a:cubicBezTo>
                    <a:pt x="32" y="95"/>
                    <a:pt x="37" y="97"/>
                    <a:pt x="43" y="97"/>
                  </a:cubicBezTo>
                  <a:cubicBezTo>
                    <a:pt x="43" y="97"/>
                    <a:pt x="43" y="97"/>
                    <a:pt x="43" y="97"/>
                  </a:cubicBezTo>
                  <a:cubicBezTo>
                    <a:pt x="43" y="97"/>
                    <a:pt x="43" y="97"/>
                    <a:pt x="43" y="97"/>
                  </a:cubicBezTo>
                  <a:cubicBezTo>
                    <a:pt x="44" y="97"/>
                    <a:pt x="45" y="96"/>
                    <a:pt x="45" y="95"/>
                  </a:cubicBezTo>
                  <a:cubicBezTo>
                    <a:pt x="45" y="65"/>
                    <a:pt x="45" y="65"/>
                    <a:pt x="45" y="65"/>
                  </a:cubicBezTo>
                  <a:cubicBezTo>
                    <a:pt x="45" y="65"/>
                    <a:pt x="45" y="65"/>
                    <a:pt x="45" y="65"/>
                  </a:cubicBezTo>
                  <a:cubicBezTo>
                    <a:pt x="45" y="64"/>
                    <a:pt x="45" y="63"/>
                    <a:pt x="45" y="62"/>
                  </a:cubicBezTo>
                  <a:cubicBezTo>
                    <a:pt x="45" y="61"/>
                    <a:pt x="45" y="59"/>
                    <a:pt x="45" y="59"/>
                  </a:cubicBezTo>
                  <a:cubicBezTo>
                    <a:pt x="56" y="56"/>
                    <a:pt x="56" y="56"/>
                    <a:pt x="56" y="56"/>
                  </a:cubicBezTo>
                  <a:cubicBezTo>
                    <a:pt x="56" y="91"/>
                    <a:pt x="56" y="91"/>
                    <a:pt x="56" y="91"/>
                  </a:cubicBezTo>
                  <a:cubicBezTo>
                    <a:pt x="56" y="92"/>
                    <a:pt x="56" y="92"/>
                    <a:pt x="57" y="93"/>
                  </a:cubicBezTo>
                  <a:cubicBezTo>
                    <a:pt x="58" y="94"/>
                    <a:pt x="59" y="94"/>
                    <a:pt x="60" y="93"/>
                  </a:cubicBezTo>
                  <a:cubicBezTo>
                    <a:pt x="66" y="87"/>
                    <a:pt x="66" y="87"/>
                    <a:pt x="66" y="87"/>
                  </a:cubicBezTo>
                  <a:cubicBezTo>
                    <a:pt x="66" y="80"/>
                    <a:pt x="66" y="80"/>
                    <a:pt x="66" y="80"/>
                  </a:cubicBezTo>
                  <a:cubicBezTo>
                    <a:pt x="61" y="85"/>
                    <a:pt x="61" y="85"/>
                    <a:pt x="61" y="85"/>
                  </a:cubicBezTo>
                  <a:cubicBezTo>
                    <a:pt x="61" y="53"/>
                    <a:pt x="61" y="53"/>
                    <a:pt x="61" y="53"/>
                  </a:cubicBezTo>
                  <a:cubicBezTo>
                    <a:pt x="61" y="52"/>
                    <a:pt x="60" y="50"/>
                    <a:pt x="58" y="50"/>
                  </a:cubicBezTo>
                  <a:cubicBezTo>
                    <a:pt x="58" y="50"/>
                    <a:pt x="58" y="51"/>
                    <a:pt x="58" y="51"/>
                  </a:cubicBezTo>
                  <a:cubicBezTo>
                    <a:pt x="58" y="51"/>
                    <a:pt x="58" y="51"/>
                    <a:pt x="58" y="51"/>
                  </a:cubicBezTo>
                  <a:cubicBezTo>
                    <a:pt x="44" y="55"/>
                    <a:pt x="44" y="55"/>
                    <a:pt x="44" y="55"/>
                  </a:cubicBezTo>
                  <a:cubicBezTo>
                    <a:pt x="40" y="56"/>
                    <a:pt x="40" y="59"/>
                    <a:pt x="40" y="63"/>
                  </a:cubicBezTo>
                  <a:cubicBezTo>
                    <a:pt x="40"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8" y="85"/>
                    <a:pt x="26" y="82"/>
                    <a:pt x="24" y="79"/>
                  </a:cubicBezTo>
                  <a:cubicBezTo>
                    <a:pt x="23" y="76"/>
                    <a:pt x="22" y="72"/>
                    <a:pt x="23" y="69"/>
                  </a:cubicBezTo>
                  <a:cubicBezTo>
                    <a:pt x="23" y="64"/>
                    <a:pt x="25" y="60"/>
                    <a:pt x="28" y="57"/>
                  </a:cubicBezTo>
                  <a:cubicBezTo>
                    <a:pt x="34" y="49"/>
                    <a:pt x="44" y="47"/>
                    <a:pt x="53" y="44"/>
                  </a:cubicBezTo>
                  <a:cubicBezTo>
                    <a:pt x="55" y="44"/>
                    <a:pt x="56" y="44"/>
                    <a:pt x="58" y="43"/>
                  </a:cubicBezTo>
                  <a:cubicBezTo>
                    <a:pt x="65" y="41"/>
                    <a:pt x="65" y="41"/>
                    <a:pt x="65" y="41"/>
                  </a:cubicBezTo>
                  <a:cubicBezTo>
                    <a:pt x="66" y="41"/>
                    <a:pt x="66" y="41"/>
                    <a:pt x="66" y="41"/>
                  </a:cubicBezTo>
                  <a:cubicBezTo>
                    <a:pt x="66" y="36"/>
                    <a:pt x="66" y="36"/>
                    <a:pt x="66" y="36"/>
                  </a:cubicBezTo>
                  <a:close/>
                  <a:moveTo>
                    <a:pt x="66" y="115"/>
                  </a:moveTo>
                  <a:cubicBezTo>
                    <a:pt x="65" y="115"/>
                    <a:pt x="65" y="115"/>
                    <a:pt x="65" y="115"/>
                  </a:cubicBezTo>
                  <a:cubicBezTo>
                    <a:pt x="65" y="115"/>
                    <a:pt x="65" y="115"/>
                    <a:pt x="65" y="115"/>
                  </a:cubicBezTo>
                  <a:cubicBezTo>
                    <a:pt x="64" y="115"/>
                    <a:pt x="63" y="116"/>
                    <a:pt x="63" y="117"/>
                  </a:cubicBezTo>
                  <a:cubicBezTo>
                    <a:pt x="63" y="122"/>
                    <a:pt x="64" y="126"/>
                    <a:pt x="66" y="129"/>
                  </a:cubicBezTo>
                  <a:cubicBezTo>
                    <a:pt x="66" y="116"/>
                    <a:pt x="66" y="116"/>
                    <a:pt x="66" y="116"/>
                  </a:cubicBezTo>
                  <a:cubicBezTo>
                    <a:pt x="65" y="115"/>
                    <a:pt x="65" y="115"/>
                    <a:pt x="65" y="115"/>
                  </a:cubicBezTo>
                  <a:cubicBezTo>
                    <a:pt x="66" y="115"/>
                    <a:pt x="66" y="115"/>
                    <a:pt x="66" y="115"/>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3" name="Freeform 226"/>
            <p:cNvSpPr>
              <a:spLocks noEditPoints="1"/>
            </p:cNvSpPr>
            <p:nvPr/>
          </p:nvSpPr>
          <p:spPr bwMode="auto">
            <a:xfrm>
              <a:off x="254197" y="238431"/>
              <a:ext cx="292045" cy="220673"/>
            </a:xfrm>
            <a:custGeom>
              <a:gdLst>
                <a:gd fmla="*/ 154 w 159" name="T0"/>
                <a:gd fmla="*/ 41 h 120" name="T1"/>
                <a:gd fmla="*/ 151 w 159" name="T2"/>
                <a:gd fmla="*/ 22 h 120" name="T3"/>
                <a:gd fmla="*/ 145 w 159" name="T4"/>
                <a:gd fmla="*/ 6 h 120" name="T5"/>
                <a:gd fmla="*/ 114 w 159" name="T6"/>
                <a:gd fmla="*/ 23 h 120" name="T7"/>
                <a:gd fmla="*/ 112 w 159" name="T8"/>
                <a:gd fmla="*/ 23 h 120" name="T9"/>
                <a:gd fmla="*/ 80 w 159" name="T10"/>
                <a:gd fmla="*/ 6 h 120" name="T11"/>
                <a:gd fmla="*/ 80 w 159" name="T12"/>
                <a:gd fmla="*/ 6 h 120" name="T13"/>
                <a:gd fmla="*/ 80 w 159" name="T14"/>
                <a:gd fmla="*/ 0 h 120" name="T15"/>
                <a:gd fmla="*/ 81 w 159" name="T16"/>
                <a:gd fmla="*/ 1 h 120" name="T17"/>
                <a:gd fmla="*/ 113 w 159" name="T18"/>
                <a:gd fmla="*/ 19 h 120" name="T19"/>
                <a:gd fmla="*/ 145 w 159" name="T20"/>
                <a:gd fmla="*/ 1 h 120" name="T21"/>
                <a:gd fmla="*/ 145 w 159" name="T22"/>
                <a:gd fmla="*/ 1 h 120" name="T23"/>
                <a:gd fmla="*/ 148 w 159" name="T24"/>
                <a:gd fmla="*/ 2 h 120" name="T25"/>
                <a:gd fmla="*/ 156 w 159" name="T26"/>
                <a:gd fmla="*/ 21 h 120" name="T27"/>
                <a:gd fmla="*/ 159 w 159" name="T28"/>
                <a:gd fmla="*/ 41 h 120" name="T29"/>
                <a:gd fmla="*/ 138 w 159" name="T30"/>
                <a:gd fmla="*/ 94 h 120" name="T31"/>
                <a:gd fmla="*/ 88 w 159" name="T32"/>
                <a:gd fmla="*/ 120 h 120" name="T33"/>
                <a:gd fmla="*/ 84 w 159" name="T34"/>
                <a:gd fmla="*/ 120 h 120" name="T35"/>
                <a:gd fmla="*/ 80 w 159" name="T36"/>
                <a:gd fmla="*/ 120 h 120" name="T37"/>
                <a:gd fmla="*/ 80 w 159" name="T38"/>
                <a:gd fmla="*/ 120 h 120" name="T39"/>
                <a:gd fmla="*/ 80 w 159" name="T40"/>
                <a:gd fmla="*/ 115 h 120" name="T41"/>
                <a:gd fmla="*/ 80 w 159" name="T42"/>
                <a:gd fmla="*/ 115 h 120" name="T43"/>
                <a:gd fmla="*/ 83 w 159" name="T44"/>
                <a:gd fmla="*/ 115 h 120" name="T45"/>
                <a:gd fmla="*/ 87 w 159" name="T46"/>
                <a:gd fmla="*/ 115 h 120" name="T47"/>
                <a:gd fmla="*/ 135 w 159" name="T48"/>
                <a:gd fmla="*/ 91 h 120" name="T49"/>
                <a:gd fmla="*/ 154 w 159" name="T50"/>
                <a:gd fmla="*/ 41 h 120" name="T51"/>
                <a:gd fmla="*/ 80 w 159" name="T52"/>
                <a:gd fmla="*/ 6 h 120" name="T53"/>
                <a:gd fmla="*/ 47 w 159" name="T54"/>
                <a:gd fmla="*/ 23 h 120" name="T55"/>
                <a:gd fmla="*/ 45 w 159" name="T56"/>
                <a:gd fmla="*/ 23 h 120" name="T57"/>
                <a:gd fmla="*/ 45 w 159" name="T58"/>
                <a:gd fmla="*/ 23 h 120" name="T59"/>
                <a:gd fmla="*/ 14 w 159" name="T60"/>
                <a:gd fmla="*/ 6 h 120" name="T61"/>
                <a:gd fmla="*/ 8 w 159" name="T62"/>
                <a:gd fmla="*/ 22 h 120" name="T63"/>
                <a:gd fmla="*/ 5 w 159" name="T64"/>
                <a:gd fmla="*/ 41 h 120" name="T65"/>
                <a:gd fmla="*/ 24 w 159" name="T66"/>
                <a:gd fmla="*/ 91 h 120" name="T67"/>
                <a:gd fmla="*/ 72 w 159" name="T68"/>
                <a:gd fmla="*/ 115 h 120" name="T69"/>
                <a:gd fmla="*/ 76 w 159" name="T70"/>
                <a:gd fmla="*/ 115 h 120" name="T71"/>
                <a:gd fmla="*/ 80 w 159" name="T72"/>
                <a:gd fmla="*/ 115 h 120" name="T73"/>
                <a:gd fmla="*/ 80 w 159" name="T74"/>
                <a:gd fmla="*/ 115 h 120" name="T75"/>
                <a:gd fmla="*/ 80 w 159" name="T76"/>
                <a:gd fmla="*/ 120 h 120" name="T77"/>
                <a:gd fmla="*/ 80 w 159" name="T78"/>
                <a:gd fmla="*/ 120 h 120" name="T79"/>
                <a:gd fmla="*/ 75 w 159" name="T80"/>
                <a:gd fmla="*/ 120 h 120" name="T81"/>
                <a:gd fmla="*/ 71 w 159" name="T82"/>
                <a:gd fmla="*/ 120 h 120" name="T83"/>
                <a:gd fmla="*/ 21 w 159" name="T84"/>
                <a:gd fmla="*/ 94 h 120" name="T85"/>
                <a:gd fmla="*/ 0 w 159" name="T86"/>
                <a:gd fmla="*/ 41 h 120" name="T87"/>
                <a:gd fmla="*/ 3 w 159" name="T88"/>
                <a:gd fmla="*/ 21 h 120" name="T89"/>
                <a:gd fmla="*/ 11 w 159" name="T90"/>
                <a:gd fmla="*/ 2 h 120" name="T91"/>
                <a:gd fmla="*/ 11 w 159" name="T92"/>
                <a:gd fmla="*/ 2 h 120" name="T93"/>
                <a:gd fmla="*/ 14 w 159" name="T94"/>
                <a:gd fmla="*/ 1 h 120" name="T95"/>
                <a:gd fmla="*/ 46 w 159" name="T96"/>
                <a:gd fmla="*/ 19 h 120" name="T97"/>
                <a:gd fmla="*/ 78 w 159" name="T98"/>
                <a:gd fmla="*/ 1 h 120" name="T99"/>
                <a:gd fmla="*/ 78 w 159" name="T100"/>
                <a:gd fmla="*/ 1 h 120" name="T101"/>
                <a:gd fmla="*/ 78 w 159" name="T102"/>
                <a:gd fmla="*/ 1 h 120" name="T103"/>
                <a:gd fmla="*/ 80 w 159" name="T104"/>
                <a:gd fmla="*/ 0 h 120" name="T105"/>
                <a:gd fmla="*/ 80 w 159" name="T106"/>
                <a:gd fmla="*/ 6 h 120"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20" w="159">
                  <a:moveTo>
                    <a:pt x="154" y="41"/>
                  </a:moveTo>
                  <a:cubicBezTo>
                    <a:pt x="154" y="34"/>
                    <a:pt x="153" y="28"/>
                    <a:pt x="151" y="22"/>
                  </a:cubicBezTo>
                  <a:cubicBezTo>
                    <a:pt x="150" y="16"/>
                    <a:pt x="148" y="11"/>
                    <a:pt x="145" y="6"/>
                  </a:cubicBezTo>
                  <a:cubicBezTo>
                    <a:pt x="114" y="23"/>
                    <a:pt x="114" y="23"/>
                    <a:pt x="114" y="23"/>
                  </a:cubicBezTo>
                  <a:cubicBezTo>
                    <a:pt x="113" y="24"/>
                    <a:pt x="112" y="24"/>
                    <a:pt x="112" y="23"/>
                  </a:cubicBezTo>
                  <a:cubicBezTo>
                    <a:pt x="80" y="6"/>
                    <a:pt x="80" y="6"/>
                    <a:pt x="80" y="6"/>
                  </a:cubicBezTo>
                  <a:cubicBezTo>
                    <a:pt x="80" y="6"/>
                    <a:pt x="80" y="6"/>
                    <a:pt x="80" y="6"/>
                  </a:cubicBezTo>
                  <a:cubicBezTo>
                    <a:pt x="80" y="0"/>
                    <a:pt x="80" y="0"/>
                    <a:pt x="80" y="0"/>
                  </a:cubicBezTo>
                  <a:cubicBezTo>
                    <a:pt x="80" y="0"/>
                    <a:pt x="80" y="0"/>
                    <a:pt x="81" y="1"/>
                  </a:cubicBezTo>
                  <a:cubicBezTo>
                    <a:pt x="113" y="19"/>
                    <a:pt x="113" y="19"/>
                    <a:pt x="113" y="19"/>
                  </a:cubicBezTo>
                  <a:cubicBezTo>
                    <a:pt x="145" y="1"/>
                    <a:pt x="145" y="1"/>
                    <a:pt x="145" y="1"/>
                  </a:cubicBezTo>
                  <a:cubicBezTo>
                    <a:pt x="145" y="1"/>
                    <a:pt x="145" y="1"/>
                    <a:pt x="145" y="1"/>
                  </a:cubicBezTo>
                  <a:cubicBezTo>
                    <a:pt x="146" y="0"/>
                    <a:pt x="148" y="0"/>
                    <a:pt x="148" y="2"/>
                  </a:cubicBezTo>
                  <a:cubicBezTo>
                    <a:pt x="152" y="7"/>
                    <a:pt x="154" y="14"/>
                    <a:pt x="156" y="21"/>
                  </a:cubicBezTo>
                  <a:cubicBezTo>
                    <a:pt x="158" y="27"/>
                    <a:pt x="159" y="34"/>
                    <a:pt x="159" y="41"/>
                  </a:cubicBezTo>
                  <a:cubicBezTo>
                    <a:pt x="159" y="61"/>
                    <a:pt x="151" y="80"/>
                    <a:pt x="138" y="94"/>
                  </a:cubicBezTo>
                  <a:cubicBezTo>
                    <a:pt x="126" y="108"/>
                    <a:pt x="108" y="118"/>
                    <a:pt x="88" y="120"/>
                  </a:cubicBezTo>
                  <a:cubicBezTo>
                    <a:pt x="87" y="120"/>
                    <a:pt x="85" y="120"/>
                    <a:pt x="84" y="120"/>
                  </a:cubicBezTo>
                  <a:cubicBezTo>
                    <a:pt x="82" y="120"/>
                    <a:pt x="81" y="120"/>
                    <a:pt x="80" y="120"/>
                  </a:cubicBezTo>
                  <a:cubicBezTo>
                    <a:pt x="80" y="120"/>
                    <a:pt x="80" y="120"/>
                    <a:pt x="80" y="120"/>
                  </a:cubicBezTo>
                  <a:cubicBezTo>
                    <a:pt x="80" y="115"/>
                    <a:pt x="80" y="115"/>
                    <a:pt x="80" y="115"/>
                  </a:cubicBezTo>
                  <a:cubicBezTo>
                    <a:pt x="80" y="115"/>
                    <a:pt x="80" y="115"/>
                    <a:pt x="80" y="115"/>
                  </a:cubicBezTo>
                  <a:cubicBezTo>
                    <a:pt x="81" y="115"/>
                    <a:pt x="82" y="115"/>
                    <a:pt x="83" y="115"/>
                  </a:cubicBezTo>
                  <a:cubicBezTo>
                    <a:pt x="85" y="115"/>
                    <a:pt x="86" y="115"/>
                    <a:pt x="87" y="115"/>
                  </a:cubicBezTo>
                  <a:cubicBezTo>
                    <a:pt x="106" y="113"/>
                    <a:pt x="123" y="104"/>
                    <a:pt x="135" y="91"/>
                  </a:cubicBezTo>
                  <a:cubicBezTo>
                    <a:pt x="147" y="77"/>
                    <a:pt x="154" y="60"/>
                    <a:pt x="154" y="41"/>
                  </a:cubicBezTo>
                  <a:close/>
                  <a:moveTo>
                    <a:pt x="80" y="6"/>
                  </a:moveTo>
                  <a:cubicBezTo>
                    <a:pt x="47" y="23"/>
                    <a:pt x="47" y="23"/>
                    <a:pt x="47" y="23"/>
                  </a:cubicBezTo>
                  <a:cubicBezTo>
                    <a:pt x="47" y="24"/>
                    <a:pt x="46" y="24"/>
                    <a:pt x="45" y="23"/>
                  </a:cubicBezTo>
                  <a:cubicBezTo>
                    <a:pt x="45" y="23"/>
                    <a:pt x="45" y="23"/>
                    <a:pt x="45" y="23"/>
                  </a:cubicBezTo>
                  <a:cubicBezTo>
                    <a:pt x="14" y="6"/>
                    <a:pt x="14" y="6"/>
                    <a:pt x="14" y="6"/>
                  </a:cubicBezTo>
                  <a:cubicBezTo>
                    <a:pt x="11" y="11"/>
                    <a:pt x="9" y="16"/>
                    <a:pt x="8" y="22"/>
                  </a:cubicBezTo>
                  <a:cubicBezTo>
                    <a:pt x="6" y="28"/>
                    <a:pt x="5" y="34"/>
                    <a:pt x="5" y="41"/>
                  </a:cubicBezTo>
                  <a:cubicBezTo>
                    <a:pt x="5" y="60"/>
                    <a:pt x="12" y="77"/>
                    <a:pt x="24" y="91"/>
                  </a:cubicBezTo>
                  <a:cubicBezTo>
                    <a:pt x="36" y="104"/>
                    <a:pt x="53" y="113"/>
                    <a:pt x="72" y="115"/>
                  </a:cubicBezTo>
                  <a:cubicBezTo>
                    <a:pt x="73" y="115"/>
                    <a:pt x="74" y="115"/>
                    <a:pt x="76" y="115"/>
                  </a:cubicBezTo>
                  <a:cubicBezTo>
                    <a:pt x="77" y="115"/>
                    <a:pt x="78" y="115"/>
                    <a:pt x="80" y="115"/>
                  </a:cubicBezTo>
                  <a:cubicBezTo>
                    <a:pt x="80" y="115"/>
                    <a:pt x="80" y="115"/>
                    <a:pt x="80" y="115"/>
                  </a:cubicBezTo>
                  <a:cubicBezTo>
                    <a:pt x="80" y="120"/>
                    <a:pt x="80" y="120"/>
                    <a:pt x="80" y="120"/>
                  </a:cubicBezTo>
                  <a:cubicBezTo>
                    <a:pt x="80" y="120"/>
                    <a:pt x="80" y="120"/>
                    <a:pt x="80" y="120"/>
                  </a:cubicBezTo>
                  <a:cubicBezTo>
                    <a:pt x="78" y="120"/>
                    <a:pt x="77" y="120"/>
                    <a:pt x="75" y="120"/>
                  </a:cubicBezTo>
                  <a:cubicBezTo>
                    <a:pt x="74" y="120"/>
                    <a:pt x="72" y="120"/>
                    <a:pt x="71" y="120"/>
                  </a:cubicBezTo>
                  <a:cubicBezTo>
                    <a:pt x="51" y="118"/>
                    <a:pt x="33" y="108"/>
                    <a:pt x="21" y="94"/>
                  </a:cubicBezTo>
                  <a:cubicBezTo>
                    <a:pt x="8" y="80"/>
                    <a:pt x="0" y="61"/>
                    <a:pt x="0" y="41"/>
                  </a:cubicBezTo>
                  <a:cubicBezTo>
                    <a:pt x="0" y="34"/>
                    <a:pt x="1" y="27"/>
                    <a:pt x="3" y="21"/>
                  </a:cubicBezTo>
                  <a:cubicBezTo>
                    <a:pt x="5" y="14"/>
                    <a:pt x="7" y="8"/>
                    <a:pt x="11" y="2"/>
                  </a:cubicBezTo>
                  <a:cubicBezTo>
                    <a:pt x="11" y="2"/>
                    <a:pt x="11" y="2"/>
                    <a:pt x="11" y="2"/>
                  </a:cubicBezTo>
                  <a:cubicBezTo>
                    <a:pt x="11" y="0"/>
                    <a:pt x="13" y="0"/>
                    <a:pt x="14" y="1"/>
                  </a:cubicBezTo>
                  <a:cubicBezTo>
                    <a:pt x="46" y="19"/>
                    <a:pt x="46" y="19"/>
                    <a:pt x="46" y="19"/>
                  </a:cubicBezTo>
                  <a:cubicBezTo>
                    <a:pt x="78" y="1"/>
                    <a:pt x="78" y="1"/>
                    <a:pt x="78" y="1"/>
                  </a:cubicBezTo>
                  <a:cubicBezTo>
                    <a:pt x="78" y="1"/>
                    <a:pt x="78" y="1"/>
                    <a:pt x="78" y="1"/>
                  </a:cubicBezTo>
                  <a:cubicBezTo>
                    <a:pt x="78" y="1"/>
                    <a:pt x="78" y="1"/>
                    <a:pt x="78" y="1"/>
                  </a:cubicBezTo>
                  <a:cubicBezTo>
                    <a:pt x="79" y="1"/>
                    <a:pt x="79" y="0"/>
                    <a:pt x="80" y="0"/>
                  </a:cubicBezTo>
                  <a:lnTo>
                    <a:pt x="80" y="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4" name="Freeform 267"/>
            <p:cNvSpPr>
              <a:spLocks noEditPoints="1"/>
            </p:cNvSpPr>
            <p:nvPr/>
          </p:nvSpPr>
          <p:spPr bwMode="auto">
            <a:xfrm>
              <a:off x="2952443" y="3078595"/>
              <a:ext cx="42855" cy="98429"/>
            </a:xfrm>
            <a:custGeom>
              <a:gdLst>
                <a:gd fmla="*/ 17 w 24" name="T0"/>
                <a:gd fmla="*/ 42 h 53" name="T1"/>
                <a:gd fmla="*/ 14 w 24" name="T2"/>
                <a:gd fmla="*/ 24 h 53" name="T3"/>
                <a:gd fmla="*/ 12 w 24" name="T4"/>
                <a:gd fmla="*/ 19 h 53" name="T5"/>
                <a:gd fmla="*/ 13 w 24" name="T6"/>
                <a:gd fmla="*/ 10 h 53" name="T7"/>
                <a:gd fmla="*/ 14 w 24" name="T8"/>
                <a:gd fmla="*/ 6 h 53" name="T9"/>
                <a:gd fmla="*/ 13 w 24" name="T10"/>
                <a:gd fmla="*/ 5 h 53" name="T11"/>
                <a:gd fmla="*/ 12 w 24" name="T12"/>
                <a:gd fmla="*/ 0 h 53" name="T13"/>
                <a:gd fmla="*/ 18 w 24" name="T14"/>
                <a:gd fmla="*/ 3 h 53" name="T15"/>
                <a:gd fmla="*/ 20 w 24" name="T16"/>
                <a:gd fmla="*/ 6 h 53" name="T17"/>
                <a:gd fmla="*/ 16 w 24" name="T18"/>
                <a:gd fmla="*/ 16 h 53" name="T19"/>
                <a:gd fmla="*/ 18 w 24" name="T20"/>
                <a:gd fmla="*/ 22 h 53" name="T21"/>
                <a:gd fmla="*/ 21 w 24" name="T22"/>
                <a:gd fmla="*/ 44 h 53" name="T23"/>
                <a:gd fmla="*/ 12 w 24" name="T24"/>
                <a:gd fmla="*/ 52 h 53" name="T25"/>
                <a:gd fmla="*/ 12 w 24" name="T26"/>
                <a:gd fmla="*/ 40 h 53" name="T27"/>
                <a:gd fmla="*/ 12 w 24" name="T28"/>
                <a:gd fmla="*/ 32 h 53" name="T29"/>
                <a:gd fmla="*/ 9 w 24" name="T30"/>
                <a:gd fmla="*/ 41 h 53" name="T31"/>
                <a:gd fmla="*/ 8 w 24" name="T32"/>
                <a:gd fmla="*/ 45 h 53" name="T33"/>
                <a:gd fmla="*/ 8 w 24" name="T34"/>
                <a:gd fmla="*/ 47 h 53" name="T35"/>
                <a:gd fmla="*/ 12 w 24" name="T36"/>
                <a:gd fmla="*/ 47 h 53" name="T37"/>
                <a:gd fmla="*/ 5 w 24" name="T38"/>
                <a:gd fmla="*/ 50 h 53" name="T39"/>
                <a:gd fmla="*/ 3 w 24" name="T40"/>
                <a:gd fmla="*/ 47 h 53" name="T41"/>
                <a:gd fmla="*/ 8 w 24" name="T42"/>
                <a:gd fmla="*/ 37 h 53" name="T43"/>
                <a:gd fmla="*/ 3 w 24" name="T44"/>
                <a:gd fmla="*/ 26 h 53" name="T45"/>
                <a:gd fmla="*/ 1 w 24" name="T46"/>
                <a:gd fmla="*/ 22 h 53" name="T47"/>
                <a:gd fmla="*/ 8 w 24" name="T48"/>
                <a:gd fmla="*/ 1 h 53" name="T49"/>
                <a:gd fmla="*/ 12 w 24" name="T50"/>
                <a:gd fmla="*/ 5 h 53" name="T51"/>
                <a:gd fmla="*/ 6 w 24" name="T52"/>
                <a:gd fmla="*/ 11 h 53" name="T53"/>
                <a:gd fmla="*/ 6 w 24" name="T54"/>
                <a:gd fmla="*/ 21 h 53" name="T55"/>
                <a:gd fmla="*/ 12 w 24" name="T56"/>
                <a:gd fmla="*/ 19 h 53" name="T57"/>
                <a:gd fmla="*/ 11 w 24" name="T58"/>
                <a:gd fmla="*/ 17 h 53" name="T59"/>
                <a:gd fmla="*/ 12 w 24" name="T60"/>
                <a:gd fmla="*/ 32 h 53" name="T61"/>
                <a:gd fmla="*/ 9 w 24" name="T62"/>
                <a:gd fmla="*/ 41 h 53" name="T63"/>
                <a:gd fmla="*/ 12 w 24" name="T64"/>
                <a:gd fmla="*/ 32 h 5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2" w="24">
                  <a:moveTo>
                    <a:pt x="12" y="47"/>
                  </a:moveTo>
                  <a:cubicBezTo>
                    <a:pt x="14" y="46"/>
                    <a:pt x="16" y="44"/>
                    <a:pt x="17" y="42"/>
                  </a:cubicBezTo>
                  <a:cubicBezTo>
                    <a:pt x="18" y="39"/>
                    <a:pt x="19" y="35"/>
                    <a:pt x="18" y="32"/>
                  </a:cubicBezTo>
                  <a:cubicBezTo>
                    <a:pt x="17" y="29"/>
                    <a:pt x="16" y="27"/>
                    <a:pt x="14" y="24"/>
                  </a:cubicBezTo>
                  <a:cubicBezTo>
                    <a:pt x="14" y="23"/>
                    <a:pt x="13" y="22"/>
                    <a:pt x="13" y="22"/>
                  </a:cubicBezTo>
                  <a:cubicBezTo>
                    <a:pt x="13" y="21"/>
                    <a:pt x="12" y="20"/>
                    <a:pt x="12" y="19"/>
                  </a:cubicBezTo>
                  <a:cubicBezTo>
                    <a:pt x="12" y="12"/>
                    <a:pt x="12" y="12"/>
                    <a:pt x="12" y="12"/>
                  </a:cubicBezTo>
                  <a:cubicBezTo>
                    <a:pt x="12" y="11"/>
                    <a:pt x="13" y="11"/>
                    <a:pt x="13" y="10"/>
                  </a:cubicBezTo>
                  <a:cubicBezTo>
                    <a:pt x="15" y="10"/>
                    <a:pt x="15" y="8"/>
                    <a:pt x="15" y="7"/>
                  </a:cubicBezTo>
                  <a:cubicBezTo>
                    <a:pt x="15" y="7"/>
                    <a:pt x="15"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20" y="6"/>
                  </a:cubicBezTo>
                  <a:cubicBezTo>
                    <a:pt x="20" y="9"/>
                    <a:pt x="19" y="12"/>
                    <a:pt x="16" y="14"/>
                  </a:cubicBezTo>
                  <a:cubicBezTo>
                    <a:pt x="16" y="15"/>
                    <a:pt x="16" y="15"/>
                    <a:pt x="16" y="16"/>
                  </a:cubicBezTo>
                  <a:cubicBezTo>
                    <a:pt x="16" y="17"/>
                    <a:pt x="17" y="18"/>
                    <a:pt x="17" y="19"/>
                  </a:cubicBezTo>
                  <a:cubicBezTo>
                    <a:pt x="18" y="20"/>
                    <a:pt x="18" y="21"/>
                    <a:pt x="18" y="22"/>
                  </a:cubicBezTo>
                  <a:cubicBezTo>
                    <a:pt x="20" y="24"/>
                    <a:pt x="22" y="27"/>
                    <a:pt x="22" y="31"/>
                  </a:cubicBezTo>
                  <a:cubicBezTo>
                    <a:pt x="24" y="35"/>
                    <a:pt x="23" y="40"/>
                    <a:pt x="21" y="44"/>
                  </a:cubicBezTo>
                  <a:cubicBezTo>
                    <a:pt x="20" y="47"/>
                    <a:pt x="17" y="50"/>
                    <a:pt x="12" y="52"/>
                  </a:cubicBezTo>
                  <a:cubicBezTo>
                    <a:pt x="12" y="52"/>
                    <a:pt x="12" y="52"/>
                    <a:pt x="12" y="52"/>
                  </a:cubicBezTo>
                  <a:cubicBezTo>
                    <a:pt x="12" y="47"/>
                    <a:pt x="12" y="47"/>
                    <a:pt x="12" y="47"/>
                  </a:cubicBezTo>
                  <a:close/>
                  <a:moveTo>
                    <a:pt x="12" y="40"/>
                  </a:moveTo>
                  <a:cubicBezTo>
                    <a:pt x="13" y="38"/>
                    <a:pt x="13" y="35"/>
                    <a:pt x="12" y="32"/>
                  </a:cubicBezTo>
                  <a:cubicBezTo>
                    <a:pt x="12" y="32"/>
                    <a:pt x="12" y="32"/>
                    <a:pt x="12" y="32"/>
                  </a:cubicBezTo>
                  <a:lnTo>
                    <a:pt x="12" y="40"/>
                  </a:lnTo>
                  <a:close/>
                  <a:moveTo>
                    <a:pt x="9" y="41"/>
                  </a:moveTo>
                  <a:cubicBezTo>
                    <a:pt x="8" y="42"/>
                    <a:pt x="7" y="43"/>
                    <a:pt x="7" y="44"/>
                  </a:cubicBezTo>
                  <a:cubicBezTo>
                    <a:pt x="7" y="44"/>
                    <a:pt x="7" y="45"/>
                    <a:pt x="8" y="45"/>
                  </a:cubicBezTo>
                  <a:cubicBezTo>
                    <a:pt x="8" y="46"/>
                    <a:pt x="8" y="46"/>
                    <a:pt x="8" y="46"/>
                  </a:cubicBezTo>
                  <a:cubicBezTo>
                    <a:pt x="8" y="47"/>
                    <a:pt x="8" y="47"/>
                    <a:pt x="8" y="47"/>
                  </a:cubicBezTo>
                  <a:cubicBezTo>
                    <a:pt x="9" y="47"/>
                    <a:pt x="10" y="47"/>
                    <a:pt x="11" y="47"/>
                  </a:cubicBezTo>
                  <a:cubicBezTo>
                    <a:pt x="11" y="47"/>
                    <a:pt x="11" y="47"/>
                    <a:pt x="12" y="47"/>
                  </a:cubicBezTo>
                  <a:cubicBezTo>
                    <a:pt x="12" y="52"/>
                    <a:pt x="12" y="52"/>
                    <a:pt x="12" y="52"/>
                  </a:cubicBezTo>
                  <a:cubicBezTo>
                    <a:pt x="9" y="53"/>
                    <a:pt x="6" y="52"/>
                    <a:pt x="5" y="50"/>
                  </a:cubicBezTo>
                  <a:cubicBezTo>
                    <a:pt x="4" y="50"/>
                    <a:pt x="4" y="50"/>
                    <a:pt x="4" y="50"/>
                  </a:cubicBezTo>
                  <a:cubicBezTo>
                    <a:pt x="4" y="49"/>
                    <a:pt x="3" y="48"/>
                    <a:pt x="3" y="47"/>
                  </a:cubicBezTo>
                  <a:cubicBezTo>
                    <a:pt x="3" y="46"/>
                    <a:pt x="3" y="45"/>
                    <a:pt x="3" y="44"/>
                  </a:cubicBezTo>
                  <a:cubicBezTo>
                    <a:pt x="3" y="41"/>
                    <a:pt x="4" y="38"/>
                    <a:pt x="8" y="37"/>
                  </a:cubicBezTo>
                  <a:cubicBezTo>
                    <a:pt x="8" y="37"/>
                    <a:pt x="8" y="35"/>
                    <a:pt x="7" y="34"/>
                  </a:cubicBezTo>
                  <a:cubicBezTo>
                    <a:pt x="6" y="31"/>
                    <a:pt x="5" y="28"/>
                    <a:pt x="3" y="26"/>
                  </a:cubicBezTo>
                  <a:cubicBezTo>
                    <a:pt x="2" y="24"/>
                    <a:pt x="2" y="23"/>
                    <a:pt x="2"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6" y="11"/>
                  </a:cubicBezTo>
                  <a:cubicBezTo>
                    <a:pt x="5" y="14"/>
                    <a:pt x="5" y="18"/>
                    <a:pt x="6" y="21"/>
                  </a:cubicBezTo>
                  <a:cubicBezTo>
                    <a:pt x="6" y="21"/>
                    <a:pt x="6" y="21"/>
                    <a:pt x="6" y="21"/>
                  </a:cubicBezTo>
                  <a:cubicBezTo>
                    <a:pt x="9" y="41"/>
                    <a:pt x="9" y="41"/>
                    <a:pt x="9" y="41"/>
                  </a:cubicBezTo>
                  <a:close/>
                  <a:moveTo>
                    <a:pt x="12" y="19"/>
                  </a:moveTo>
                  <a:cubicBezTo>
                    <a:pt x="12" y="12"/>
                    <a:pt x="12" y="12"/>
                    <a:pt x="12" y="12"/>
                  </a:cubicBezTo>
                  <a:cubicBezTo>
                    <a:pt x="11" y="13"/>
                    <a:pt x="11" y="15"/>
                    <a:pt x="11" y="17"/>
                  </a:cubicBezTo>
                  <a:cubicBezTo>
                    <a:pt x="11" y="17"/>
                    <a:pt x="11" y="18"/>
                    <a:pt x="12" y="19"/>
                  </a:cubicBezTo>
                  <a:close/>
                  <a:moveTo>
                    <a:pt x="12" y="32"/>
                  </a:moveTo>
                  <a:cubicBezTo>
                    <a:pt x="11" y="29"/>
                    <a:pt x="9" y="26"/>
                    <a:pt x="7" y="23"/>
                  </a:cubicBezTo>
                  <a:cubicBezTo>
                    <a:pt x="9" y="41"/>
                    <a:pt x="9" y="41"/>
                    <a:pt x="9" y="41"/>
                  </a:cubicBezTo>
                  <a:cubicBezTo>
                    <a:pt x="10" y="41"/>
                    <a:pt x="11" y="40"/>
                    <a:pt x="12" y="40"/>
                  </a:cubicBezTo>
                  <a:lnTo>
                    <a:pt x="12" y="3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5" name="Freeform 285"/>
            <p:cNvSpPr>
              <a:spLocks noEditPoints="1"/>
            </p:cNvSpPr>
            <p:nvPr/>
          </p:nvSpPr>
          <p:spPr bwMode="auto">
            <a:xfrm>
              <a:off x="2079481" y="3432623"/>
              <a:ext cx="69837" cy="179396"/>
            </a:xfrm>
            <a:custGeom>
              <a:gdLst>
                <a:gd fmla="*/ 21 w 38" name="T0"/>
                <a:gd fmla="*/ 92 h 97" name="T1"/>
                <a:gd fmla="*/ 21 w 38" name="T2"/>
                <a:gd fmla="*/ 47 h 97" name="T3"/>
                <a:gd fmla="*/ 23 w 38" name="T4"/>
                <a:gd fmla="*/ 44 h 97" name="T5"/>
                <a:gd fmla="*/ 30 w 38" name="T6"/>
                <a:gd fmla="*/ 38 h 97" name="T7"/>
                <a:gd fmla="*/ 33 w 38" name="T8"/>
                <a:gd fmla="*/ 27 h 97" name="T9"/>
                <a:gd fmla="*/ 28 w 38" name="T10"/>
                <a:gd fmla="*/ 11 h 97" name="T11"/>
                <a:gd fmla="*/ 19 w 38" name="T12"/>
                <a:gd fmla="*/ 5 h 97" name="T13"/>
                <a:gd fmla="*/ 19 w 38" name="T14"/>
                <a:gd fmla="*/ 0 h 97" name="T15"/>
                <a:gd fmla="*/ 32 w 38" name="T16"/>
                <a:gd fmla="*/ 9 h 97" name="T17"/>
                <a:gd fmla="*/ 38 w 38" name="T18"/>
                <a:gd fmla="*/ 27 h 97" name="T19"/>
                <a:gd fmla="*/ 34 w 38" name="T20"/>
                <a:gd fmla="*/ 41 h 97" name="T21"/>
                <a:gd fmla="*/ 26 w 38" name="T22"/>
                <a:gd fmla="*/ 48 h 97" name="T23"/>
                <a:gd fmla="*/ 26 w 38" name="T24"/>
                <a:gd fmla="*/ 95 h 97" name="T25"/>
                <a:gd fmla="*/ 23 w 38" name="T26"/>
                <a:gd fmla="*/ 97 h 97" name="T27"/>
                <a:gd fmla="*/ 19 w 38" name="T28"/>
                <a:gd fmla="*/ 97 h 97" name="T29"/>
                <a:gd fmla="*/ 19 w 38" name="T30"/>
                <a:gd fmla="*/ 92 h 97" name="T31"/>
                <a:gd fmla="*/ 21 w 38" name="T32"/>
                <a:gd fmla="*/ 92 h 97" name="T33"/>
                <a:gd fmla="*/ 19 w 38" name="T34"/>
                <a:gd fmla="*/ 5 h 97" name="T35"/>
                <a:gd fmla="*/ 10 w 38" name="T36"/>
                <a:gd fmla="*/ 11 h 97" name="T37"/>
                <a:gd fmla="*/ 5 w 38" name="T38"/>
                <a:gd fmla="*/ 27 h 97" name="T39"/>
                <a:gd fmla="*/ 8 w 38" name="T40"/>
                <a:gd fmla="*/ 38 h 97" name="T41"/>
                <a:gd fmla="*/ 16 w 38" name="T42"/>
                <a:gd fmla="*/ 44 h 97" name="T43"/>
                <a:gd fmla="*/ 17 w 38" name="T44"/>
                <a:gd fmla="*/ 47 h 97" name="T45"/>
                <a:gd fmla="*/ 17 w 38" name="T46"/>
                <a:gd fmla="*/ 47 h 97" name="T47"/>
                <a:gd fmla="*/ 17 w 38" name="T48"/>
                <a:gd fmla="*/ 92 h 97" name="T49"/>
                <a:gd fmla="*/ 19 w 38" name="T50"/>
                <a:gd fmla="*/ 92 h 97" name="T51"/>
                <a:gd fmla="*/ 19 w 38" name="T52"/>
                <a:gd fmla="*/ 97 h 97" name="T53"/>
                <a:gd fmla="*/ 15 w 38" name="T54"/>
                <a:gd fmla="*/ 97 h 97" name="T55"/>
                <a:gd fmla="*/ 12 w 38" name="T56"/>
                <a:gd fmla="*/ 95 h 97" name="T57"/>
                <a:gd fmla="*/ 12 w 38" name="T58"/>
                <a:gd fmla="*/ 48 h 97" name="T59"/>
                <a:gd fmla="*/ 4 w 38" name="T60"/>
                <a:gd fmla="*/ 41 h 97" name="T61"/>
                <a:gd fmla="*/ 0 w 38" name="T62"/>
                <a:gd fmla="*/ 27 h 97" name="T63"/>
                <a:gd fmla="*/ 6 w 38" name="T64"/>
                <a:gd fmla="*/ 9 h 97" name="T65"/>
                <a:gd fmla="*/ 19 w 38" name="T66"/>
                <a:gd fmla="*/ 0 h 97" name="T67"/>
                <a:gd fmla="*/ 19 w 38" name="T68"/>
                <a:gd fmla="*/ 5 h 97"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97" w="38">
                  <a:moveTo>
                    <a:pt x="21" y="92"/>
                  </a:moveTo>
                  <a:cubicBezTo>
                    <a:pt x="21" y="47"/>
                    <a:pt x="21" y="47"/>
                    <a:pt x="21" y="47"/>
                  </a:cubicBezTo>
                  <a:cubicBezTo>
                    <a:pt x="21" y="45"/>
                    <a:pt x="22" y="44"/>
                    <a:pt x="23" y="44"/>
                  </a:cubicBezTo>
                  <a:cubicBezTo>
                    <a:pt x="26" y="43"/>
                    <a:pt x="28" y="41"/>
                    <a:pt x="30" y="38"/>
                  </a:cubicBezTo>
                  <a:cubicBezTo>
                    <a:pt x="32" y="35"/>
                    <a:pt x="33" y="31"/>
                    <a:pt x="33" y="27"/>
                  </a:cubicBezTo>
                  <a:cubicBezTo>
                    <a:pt x="33" y="22"/>
                    <a:pt x="31" y="16"/>
                    <a:pt x="28" y="11"/>
                  </a:cubicBezTo>
                  <a:cubicBezTo>
                    <a:pt x="26" y="8"/>
                    <a:pt x="23" y="5"/>
                    <a:pt x="19" y="5"/>
                  </a:cubicBezTo>
                  <a:cubicBezTo>
                    <a:pt x="19" y="0"/>
                    <a:pt x="19" y="0"/>
                    <a:pt x="19" y="0"/>
                  </a:cubicBezTo>
                  <a:cubicBezTo>
                    <a:pt x="24" y="0"/>
                    <a:pt x="29" y="4"/>
                    <a:pt x="32" y="9"/>
                  </a:cubicBezTo>
                  <a:cubicBezTo>
                    <a:pt x="36" y="14"/>
                    <a:pt x="38" y="21"/>
                    <a:pt x="38" y="27"/>
                  </a:cubicBezTo>
                  <a:cubicBezTo>
                    <a:pt x="38" y="32"/>
                    <a:pt x="37" y="37"/>
                    <a:pt x="34" y="41"/>
                  </a:cubicBezTo>
                  <a:cubicBezTo>
                    <a:pt x="32" y="44"/>
                    <a:pt x="29" y="47"/>
                    <a:pt x="26" y="48"/>
                  </a:cubicBezTo>
                  <a:cubicBezTo>
                    <a:pt x="26" y="95"/>
                    <a:pt x="26" y="95"/>
                    <a:pt x="26" y="95"/>
                  </a:cubicBezTo>
                  <a:cubicBezTo>
                    <a:pt x="26" y="96"/>
                    <a:pt x="25" y="97"/>
                    <a:pt x="23" y="97"/>
                  </a:cubicBezTo>
                  <a:cubicBezTo>
                    <a:pt x="19" y="97"/>
                    <a:pt x="19" y="97"/>
                    <a:pt x="19" y="97"/>
                  </a:cubicBezTo>
                  <a:cubicBezTo>
                    <a:pt x="19" y="92"/>
                    <a:pt x="19" y="92"/>
                    <a:pt x="19" y="92"/>
                  </a:cubicBezTo>
                  <a:lnTo>
                    <a:pt x="21" y="92"/>
                  </a:lnTo>
                  <a:close/>
                  <a:moveTo>
                    <a:pt x="19" y="5"/>
                  </a:moveTo>
                  <a:cubicBezTo>
                    <a:pt x="16" y="5"/>
                    <a:pt x="12" y="8"/>
                    <a:pt x="10" y="11"/>
                  </a:cubicBezTo>
                  <a:cubicBezTo>
                    <a:pt x="7" y="16"/>
                    <a:pt x="5" y="22"/>
                    <a:pt x="5" y="27"/>
                  </a:cubicBezTo>
                  <a:cubicBezTo>
                    <a:pt x="5" y="31"/>
                    <a:pt x="6" y="35"/>
                    <a:pt x="8" y="38"/>
                  </a:cubicBezTo>
                  <a:cubicBezTo>
                    <a:pt x="10" y="41"/>
                    <a:pt x="13" y="43"/>
                    <a:pt x="16" y="44"/>
                  </a:cubicBezTo>
                  <a:cubicBezTo>
                    <a:pt x="17" y="45"/>
                    <a:pt x="17" y="46"/>
                    <a:pt x="17" y="47"/>
                  </a:cubicBezTo>
                  <a:cubicBezTo>
                    <a:pt x="17" y="47"/>
                    <a:pt x="17" y="47"/>
                    <a:pt x="17" y="47"/>
                  </a:cubicBezTo>
                  <a:cubicBezTo>
                    <a:pt x="17" y="92"/>
                    <a:pt x="17" y="92"/>
                    <a:pt x="17" y="92"/>
                  </a:cubicBezTo>
                  <a:cubicBezTo>
                    <a:pt x="19" y="92"/>
                    <a:pt x="19" y="92"/>
                    <a:pt x="19" y="92"/>
                  </a:cubicBezTo>
                  <a:cubicBezTo>
                    <a:pt x="19" y="97"/>
                    <a:pt x="19" y="97"/>
                    <a:pt x="19" y="97"/>
                  </a:cubicBezTo>
                  <a:cubicBezTo>
                    <a:pt x="15" y="97"/>
                    <a:pt x="15" y="97"/>
                    <a:pt x="15" y="97"/>
                  </a:cubicBezTo>
                  <a:cubicBezTo>
                    <a:pt x="14" y="97"/>
                    <a:pt x="12" y="96"/>
                    <a:pt x="12" y="95"/>
                  </a:cubicBezTo>
                  <a:cubicBezTo>
                    <a:pt x="12" y="48"/>
                    <a:pt x="12" y="48"/>
                    <a:pt x="12" y="48"/>
                  </a:cubicBezTo>
                  <a:cubicBezTo>
                    <a:pt x="9" y="47"/>
                    <a:pt x="6" y="44"/>
                    <a:pt x="4" y="41"/>
                  </a:cubicBezTo>
                  <a:cubicBezTo>
                    <a:pt x="2" y="37"/>
                    <a:pt x="0" y="32"/>
                    <a:pt x="0" y="27"/>
                  </a:cubicBezTo>
                  <a:cubicBezTo>
                    <a:pt x="0" y="21"/>
                    <a:pt x="2" y="14"/>
                    <a:pt x="6" y="9"/>
                  </a:cubicBezTo>
                  <a:cubicBezTo>
                    <a:pt x="9" y="4"/>
                    <a:pt x="14" y="0"/>
                    <a:pt x="19" y="0"/>
                  </a:cubicBezTo>
                  <a:lnTo>
                    <a:pt x="19" y="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6" name="Freeform 288"/>
            <p:cNvSpPr>
              <a:spLocks noEditPoints="1"/>
            </p:cNvSpPr>
            <p:nvPr/>
          </p:nvSpPr>
          <p:spPr bwMode="auto">
            <a:xfrm>
              <a:off x="4863435" y="63798"/>
              <a:ext cx="296808" cy="293701"/>
            </a:xfrm>
            <a:custGeom>
              <a:gdLst>
                <a:gd fmla="*/ 145 w 161" name="T0"/>
                <a:gd fmla="*/ 55 h 159" name="T1"/>
                <a:gd fmla="*/ 105 w 161" name="T2"/>
                <a:gd fmla="*/ 11 h 159" name="T3"/>
                <a:gd fmla="*/ 137 w 161" name="T4"/>
                <a:gd fmla="*/ 110 h 159" name="T5"/>
                <a:gd fmla="*/ 99 w 161" name="T6"/>
                <a:gd fmla="*/ 153 h 159" name="T7"/>
                <a:gd fmla="*/ 124 w 161" name="T8"/>
                <a:gd fmla="*/ 96 h 159" name="T9"/>
                <a:gd fmla="*/ 99 w 161" name="T10"/>
                <a:gd fmla="*/ 33 h 159" name="T11"/>
                <a:gd fmla="*/ 104 w 161" name="T12"/>
                <a:gd fmla="*/ 132 h 159" name="T13"/>
                <a:gd fmla="*/ 110 w 161" name="T14"/>
                <a:gd fmla="*/ 102 h 159" name="T15"/>
                <a:gd fmla="*/ 104 w 161" name="T16"/>
                <a:gd fmla="*/ 104 h 159" name="T17"/>
                <a:gd fmla="*/ 112 w 161" name="T18"/>
                <a:gd fmla="*/ 89 h 159" name="T19"/>
                <a:gd fmla="*/ 118 w 161" name="T20"/>
                <a:gd fmla="*/ 56 h 159" name="T21"/>
                <a:gd fmla="*/ 122 w 161" name="T22"/>
                <a:gd fmla="*/ 36 h 159" name="T23"/>
                <a:gd fmla="*/ 99 w 161" name="T24"/>
                <a:gd fmla="*/ 47 h 159" name="T25"/>
                <a:gd fmla="*/ 115 w 161" name="T26"/>
                <a:gd fmla="*/ 53 h 159" name="T27"/>
                <a:gd fmla="*/ 108 w 161" name="T28"/>
                <a:gd fmla="*/ 88 h 159" name="T29"/>
                <a:gd fmla="*/ 99 w 161" name="T30"/>
                <a:gd fmla="*/ 92 h 159" name="T31"/>
                <a:gd fmla="*/ 81 w 161" name="T32"/>
                <a:gd fmla="*/ 158 h 159" name="T33"/>
                <a:gd fmla="*/ 99 w 161" name="T34"/>
                <a:gd fmla="*/ 12 h 159" name="T35"/>
                <a:gd fmla="*/ 81 w 161" name="T36"/>
                <a:gd fmla="*/ 32 h 159" name="T37"/>
                <a:gd fmla="*/ 86 w 161" name="T38"/>
                <a:gd fmla="*/ 64 h 159" name="T39"/>
                <a:gd fmla="*/ 87 w 161" name="T40"/>
                <a:gd fmla="*/ 44 h 159" name="T41"/>
                <a:gd fmla="*/ 99 w 161" name="T42"/>
                <a:gd fmla="*/ 47 h 159" name="T43"/>
                <a:gd fmla="*/ 96 w 161" name="T44"/>
                <a:gd fmla="*/ 71 h 159" name="T45"/>
                <a:gd fmla="*/ 98 w 161" name="T46"/>
                <a:gd fmla="*/ 87 h 159" name="T47"/>
                <a:gd fmla="*/ 96 w 161" name="T48"/>
                <a:gd fmla="*/ 92 h 159" name="T49"/>
                <a:gd fmla="*/ 93 w 161" name="T50"/>
                <a:gd fmla="*/ 87 h 159" name="T51"/>
                <a:gd fmla="*/ 99 w 161" name="T52"/>
                <a:gd fmla="*/ 99 h 159" name="T53"/>
                <a:gd fmla="*/ 99 w 161" name="T54"/>
                <a:gd fmla="*/ 115 h 159" name="T55"/>
                <a:gd fmla="*/ 81 w 161" name="T56"/>
                <a:gd fmla="*/ 119 h 159" name="T57"/>
                <a:gd fmla="*/ 99 w 161" name="T58"/>
                <a:gd fmla="*/ 115 h 159" name="T59"/>
                <a:gd fmla="*/ 81 w 161" name="T60"/>
                <a:gd fmla="*/ 135 h 159" name="T61"/>
                <a:gd fmla="*/ 72 w 161" name="T62"/>
                <a:gd fmla="*/ 150 h 159" name="T63"/>
                <a:gd fmla="*/ 67 w 161" name="T64"/>
                <a:gd fmla="*/ 146 h 159" name="T65"/>
                <a:gd fmla="*/ 81 w 161" name="T66"/>
                <a:gd fmla="*/ 21 h 159" name="T67"/>
                <a:gd fmla="*/ 81 w 161" name="T68"/>
                <a:gd fmla="*/ 32 h 159" name="T69"/>
                <a:gd fmla="*/ 74 w 161" name="T70"/>
                <a:gd fmla="*/ 65 h 159" name="T71"/>
                <a:gd fmla="*/ 67 w 161" name="T72"/>
                <a:gd fmla="*/ 80 h 159" name="T73"/>
                <a:gd fmla="*/ 69 w 161" name="T74"/>
                <a:gd fmla="*/ 65 h 159" name="T75"/>
                <a:gd fmla="*/ 81 w 161" name="T76"/>
                <a:gd fmla="*/ 94 h 159" name="T77"/>
                <a:gd fmla="*/ 67 w 161" name="T78"/>
                <a:gd fmla="*/ 102 h 159" name="T79"/>
                <a:gd fmla="*/ 80 w 161" name="T80"/>
                <a:gd fmla="*/ 88 h 159" name="T81"/>
                <a:gd fmla="*/ 81 w 161" name="T82"/>
                <a:gd fmla="*/ 115 h 159" name="T83"/>
                <a:gd fmla="*/ 81 w 161" name="T84"/>
                <a:gd fmla="*/ 140 h 159" name="T85"/>
                <a:gd fmla="*/ 68 w 161" name="T86"/>
                <a:gd fmla="*/ 117 h 159" name="T87"/>
                <a:gd fmla="*/ 21 w 161" name="T88"/>
                <a:gd fmla="*/ 147 h 159" name="T89"/>
                <a:gd fmla="*/ 67 w 161" name="T90"/>
                <a:gd fmla="*/ 146 h 159" name="T91"/>
                <a:gd fmla="*/ 23 w 161" name="T92"/>
                <a:gd fmla="*/ 152 h 159" name="T93"/>
                <a:gd fmla="*/ 9 w 161" name="T94"/>
                <a:gd fmla="*/ 141 h 159" name="T95"/>
                <a:gd fmla="*/ 2 w 161" name="T96"/>
                <a:gd fmla="*/ 61 h 159" name="T97"/>
                <a:gd fmla="*/ 67 w 161" name="T98"/>
                <a:gd fmla="*/ 25 h 159" name="T99"/>
                <a:gd fmla="*/ 11 w 161" name="T100"/>
                <a:gd fmla="*/ 88 h 159" name="T101"/>
                <a:gd fmla="*/ 40 w 161" name="T102"/>
                <a:gd fmla="*/ 113 h 159" name="T103"/>
                <a:gd fmla="*/ 57 w 161" name="T104"/>
                <a:gd fmla="*/ 39 h 159" name="T105"/>
                <a:gd fmla="*/ 28 w 161" name="T106"/>
                <a:gd fmla="*/ 91 h 159" name="T107"/>
                <a:gd fmla="*/ 46 w 161" name="T108"/>
                <a:gd fmla="*/ 65 h 159" name="T109"/>
                <a:gd fmla="*/ 56 w 161" name="T110"/>
                <a:gd fmla="*/ 91 h 159" name="T111"/>
                <a:gd fmla="*/ 61 w 161" name="T112"/>
                <a:gd fmla="*/ 85 h 159" name="T113"/>
                <a:gd fmla="*/ 45 w 161" name="T114"/>
                <a:gd fmla="*/ 55 h 159" name="T115"/>
                <a:gd fmla="*/ 41 w 161" name="T116"/>
                <a:gd fmla="*/ 92 h 159" name="T117"/>
                <a:gd fmla="*/ 54 w 161" name="T118"/>
                <a:gd fmla="*/ 44 h 159" name="T119"/>
                <a:gd fmla="*/ 67 w 161" name="T120"/>
                <a:gd fmla="*/ 115 h 159" name="T121"/>
                <a:gd fmla="*/ 67 w 161" name="T122"/>
                <a:gd fmla="*/ 116 h 15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59" w="161">
                  <a:moveTo>
                    <a:pt x="99" y="153"/>
                  </a:moveTo>
                  <a:cubicBezTo>
                    <a:pt x="102" y="153"/>
                    <a:pt x="104" y="152"/>
                    <a:pt x="106" y="151"/>
                  </a:cubicBezTo>
                  <a:cubicBezTo>
                    <a:pt x="115" y="147"/>
                    <a:pt x="120" y="141"/>
                    <a:pt x="124" y="134"/>
                  </a:cubicBezTo>
                  <a:cubicBezTo>
                    <a:pt x="127" y="126"/>
                    <a:pt x="130" y="118"/>
                    <a:pt x="132" y="109"/>
                  </a:cubicBezTo>
                  <a:cubicBezTo>
                    <a:pt x="137" y="91"/>
                    <a:pt x="141" y="73"/>
                    <a:pt x="145" y="55"/>
                  </a:cubicBezTo>
                  <a:cubicBezTo>
                    <a:pt x="149" y="38"/>
                    <a:pt x="152" y="22"/>
                    <a:pt x="155" y="5"/>
                  </a:cubicBezTo>
                  <a:cubicBezTo>
                    <a:pt x="139" y="8"/>
                    <a:pt x="122" y="12"/>
                    <a:pt x="106" y="15"/>
                  </a:cubicBezTo>
                  <a:cubicBezTo>
                    <a:pt x="104" y="16"/>
                    <a:pt x="101" y="16"/>
                    <a:pt x="99" y="17"/>
                  </a:cubicBezTo>
                  <a:cubicBezTo>
                    <a:pt x="99" y="12"/>
                    <a:pt x="99" y="12"/>
                    <a:pt x="99" y="12"/>
                  </a:cubicBezTo>
                  <a:cubicBezTo>
                    <a:pt x="101" y="11"/>
                    <a:pt x="103" y="11"/>
                    <a:pt x="105" y="11"/>
                  </a:cubicBezTo>
                  <a:cubicBezTo>
                    <a:pt x="122" y="7"/>
                    <a:pt x="140" y="3"/>
                    <a:pt x="158" y="0"/>
                  </a:cubicBezTo>
                  <a:cubicBezTo>
                    <a:pt x="158" y="0"/>
                    <a:pt x="158" y="0"/>
                    <a:pt x="159" y="0"/>
                  </a:cubicBezTo>
                  <a:cubicBezTo>
                    <a:pt x="160" y="0"/>
                    <a:pt x="161" y="1"/>
                    <a:pt x="161" y="3"/>
                  </a:cubicBezTo>
                  <a:cubicBezTo>
                    <a:pt x="157" y="20"/>
                    <a:pt x="154" y="38"/>
                    <a:pt x="150" y="56"/>
                  </a:cubicBezTo>
                  <a:cubicBezTo>
                    <a:pt x="146" y="74"/>
                    <a:pt x="141" y="92"/>
                    <a:pt x="137" y="110"/>
                  </a:cubicBezTo>
                  <a:cubicBezTo>
                    <a:pt x="134" y="119"/>
                    <a:pt x="132" y="128"/>
                    <a:pt x="128" y="136"/>
                  </a:cubicBezTo>
                  <a:cubicBezTo>
                    <a:pt x="124" y="144"/>
                    <a:pt x="118" y="151"/>
                    <a:pt x="108" y="155"/>
                  </a:cubicBezTo>
                  <a:cubicBezTo>
                    <a:pt x="105" y="156"/>
                    <a:pt x="102" y="157"/>
                    <a:pt x="99" y="158"/>
                  </a:cubicBezTo>
                  <a:cubicBezTo>
                    <a:pt x="99" y="158"/>
                    <a:pt x="99" y="158"/>
                    <a:pt x="99" y="158"/>
                  </a:cubicBezTo>
                  <a:cubicBezTo>
                    <a:pt x="99" y="153"/>
                    <a:pt x="99" y="153"/>
                    <a:pt x="99" y="153"/>
                  </a:cubicBezTo>
                  <a:close/>
                  <a:moveTo>
                    <a:pt x="99" y="140"/>
                  </a:moveTo>
                  <a:cubicBezTo>
                    <a:pt x="102" y="139"/>
                    <a:pt x="104" y="138"/>
                    <a:pt x="107" y="136"/>
                  </a:cubicBezTo>
                  <a:cubicBezTo>
                    <a:pt x="116" y="129"/>
                    <a:pt x="118" y="118"/>
                    <a:pt x="121" y="108"/>
                  </a:cubicBezTo>
                  <a:cubicBezTo>
                    <a:pt x="121" y="106"/>
                    <a:pt x="122" y="105"/>
                    <a:pt x="122" y="103"/>
                  </a:cubicBezTo>
                  <a:cubicBezTo>
                    <a:pt x="124" y="96"/>
                    <a:pt x="124" y="96"/>
                    <a:pt x="124" y="96"/>
                  </a:cubicBezTo>
                  <a:cubicBezTo>
                    <a:pt x="130" y="72"/>
                    <a:pt x="136" y="47"/>
                    <a:pt x="141" y="23"/>
                  </a:cubicBezTo>
                  <a:cubicBezTo>
                    <a:pt x="141" y="22"/>
                    <a:pt x="141" y="22"/>
                    <a:pt x="141" y="22"/>
                  </a:cubicBezTo>
                  <a:cubicBezTo>
                    <a:pt x="140" y="20"/>
                    <a:pt x="139" y="20"/>
                    <a:pt x="138" y="20"/>
                  </a:cubicBezTo>
                  <a:cubicBezTo>
                    <a:pt x="125"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7" y="104"/>
                    <a:pt x="117" y="105"/>
                    <a:pt x="116" y="107"/>
                  </a:cubicBezTo>
                  <a:cubicBezTo>
                    <a:pt x="114" y="116"/>
                    <a:pt x="111" y="126"/>
                    <a:pt x="104" y="132"/>
                  </a:cubicBezTo>
                  <a:cubicBezTo>
                    <a:pt x="102" y="133"/>
                    <a:pt x="101" y="134"/>
                    <a:pt x="99" y="135"/>
                  </a:cubicBezTo>
                  <a:cubicBezTo>
                    <a:pt x="99" y="140"/>
                    <a:pt x="99" y="140"/>
                    <a:pt x="99" y="140"/>
                  </a:cubicBezTo>
                  <a:close/>
                  <a:moveTo>
                    <a:pt x="99" y="120"/>
                  </a:moveTo>
                  <a:cubicBezTo>
                    <a:pt x="102" y="120"/>
                    <a:pt x="105" y="120"/>
                    <a:pt x="106" y="116"/>
                  </a:cubicBezTo>
                  <a:cubicBezTo>
                    <a:pt x="110" y="102"/>
                    <a:pt x="110" y="102"/>
                    <a:pt x="110" y="102"/>
                  </a:cubicBezTo>
                  <a:cubicBezTo>
                    <a:pt x="110" y="101"/>
                    <a:pt x="110" y="100"/>
                    <a:pt x="108" y="99"/>
                  </a:cubicBezTo>
                  <a:cubicBezTo>
                    <a:pt x="108" y="99"/>
                    <a:pt x="108"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7" y="73"/>
                    <a:pt x="117" y="73"/>
                    <a:pt x="117" y="73"/>
                  </a:cubicBezTo>
                  <a:cubicBezTo>
                    <a:pt x="117" y="72"/>
                    <a:pt x="116" y="71"/>
                    <a:pt x="115" y="70"/>
                  </a:cubicBezTo>
                  <a:cubicBezTo>
                    <a:pt x="115" y="70"/>
                    <a:pt x="114" y="70"/>
                    <a:pt x="114" y="70"/>
                  </a:cubicBezTo>
                  <a:cubicBezTo>
                    <a:pt x="104" y="70"/>
                    <a:pt x="104" y="70"/>
                    <a:pt x="104" y="70"/>
                  </a:cubicBezTo>
                  <a:cubicBezTo>
                    <a:pt x="118" y="56"/>
                    <a:pt x="118" y="56"/>
                    <a:pt x="118" y="56"/>
                  </a:cubicBezTo>
                  <a:cubicBezTo>
                    <a:pt x="118" y="56"/>
                    <a:pt x="118" y="56"/>
                    <a:pt x="118" y="56"/>
                  </a:cubicBezTo>
                  <a:cubicBezTo>
                    <a:pt x="122" y="52"/>
                    <a:pt x="123" y="47"/>
                    <a:pt x="124" y="42"/>
                  </a:cubicBezTo>
                  <a:cubicBezTo>
                    <a:pt x="124" y="41"/>
                    <a:pt x="124" y="40"/>
                    <a:pt x="124" y="39"/>
                  </a:cubicBezTo>
                  <a:cubicBezTo>
                    <a:pt x="125" y="37"/>
                    <a:pt x="124" y="36"/>
                    <a:pt x="123" y="36"/>
                  </a:cubicBezTo>
                  <a:cubicBezTo>
                    <a:pt x="122" y="36"/>
                    <a:pt x="122" y="36"/>
                    <a:pt x="122"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8" y="46"/>
                    <a:pt x="108" y="46"/>
                    <a:pt x="108" y="46"/>
                  </a:cubicBezTo>
                  <a:cubicBezTo>
                    <a:pt x="108" y="46"/>
                    <a:pt x="108" y="46"/>
                    <a:pt x="108" y="46"/>
                  </a:cubicBezTo>
                  <a:cubicBezTo>
                    <a:pt x="111" y="43"/>
                    <a:pt x="115" y="42"/>
                    <a:pt x="119" y="41"/>
                  </a:cubicBezTo>
                  <a:cubicBezTo>
                    <a:pt x="118" y="46"/>
                    <a:pt x="118" y="50"/>
                    <a:pt x="115" y="53"/>
                  </a:cubicBezTo>
                  <a:cubicBezTo>
                    <a:pt x="115" y="53"/>
                    <a:pt x="115" y="53"/>
                    <a:pt x="115" y="53"/>
                  </a:cubicBezTo>
                  <a:cubicBezTo>
                    <a:pt x="99" y="68"/>
                    <a:pt x="99" y="68"/>
                    <a:pt x="99" y="68"/>
                  </a:cubicBezTo>
                  <a:cubicBezTo>
                    <a:pt x="99" y="75"/>
                    <a:pt x="99" y="75"/>
                    <a:pt x="99" y="75"/>
                  </a:cubicBezTo>
                  <a:cubicBezTo>
                    <a:pt x="111" y="75"/>
                    <a:pt x="111" y="75"/>
                    <a:pt x="111" y="75"/>
                  </a:cubicBezTo>
                  <a:cubicBezTo>
                    <a:pt x="108" y="88"/>
                    <a:pt x="108" y="88"/>
                    <a:pt x="108" y="88"/>
                  </a:cubicBezTo>
                  <a:cubicBezTo>
                    <a:pt x="107" y="88"/>
                    <a:pt x="103" y="87"/>
                    <a:pt x="99" y="87"/>
                  </a:cubicBezTo>
                  <a:cubicBezTo>
                    <a:pt x="99" y="87"/>
                    <a:pt x="99" y="87"/>
                    <a:pt x="99" y="87"/>
                  </a:cubicBezTo>
                  <a:cubicBezTo>
                    <a:pt x="100" y="88"/>
                    <a:pt x="100" y="88"/>
                    <a:pt x="100" y="89"/>
                  </a:cubicBezTo>
                  <a:cubicBezTo>
                    <a:pt x="99" y="88"/>
                    <a:pt x="99" y="88"/>
                    <a:pt x="99" y="88"/>
                  </a:cubicBezTo>
                  <a:lnTo>
                    <a:pt x="99" y="92"/>
                  </a:lnTo>
                  <a:close/>
                  <a:moveTo>
                    <a:pt x="81" y="153"/>
                  </a:moveTo>
                  <a:cubicBezTo>
                    <a:pt x="86" y="154"/>
                    <a:pt x="92" y="155"/>
                    <a:pt x="98" y="153"/>
                  </a:cubicBezTo>
                  <a:cubicBezTo>
                    <a:pt x="99" y="153"/>
                    <a:pt x="99" y="153"/>
                    <a:pt x="99" y="153"/>
                  </a:cubicBezTo>
                  <a:cubicBezTo>
                    <a:pt x="99" y="158"/>
                    <a:pt x="99" y="158"/>
                    <a:pt x="99" y="158"/>
                  </a:cubicBezTo>
                  <a:cubicBezTo>
                    <a:pt x="93" y="159"/>
                    <a:pt x="87" y="159"/>
                    <a:pt x="81" y="158"/>
                  </a:cubicBezTo>
                  <a:cubicBezTo>
                    <a:pt x="81" y="153"/>
                    <a:pt x="81" y="153"/>
                    <a:pt x="81" y="153"/>
                  </a:cubicBezTo>
                  <a:close/>
                  <a:moveTo>
                    <a:pt x="99" y="17"/>
                  </a:moveTo>
                  <a:cubicBezTo>
                    <a:pt x="93" y="18"/>
                    <a:pt x="87" y="20"/>
                    <a:pt x="81" y="21"/>
                  </a:cubicBezTo>
                  <a:cubicBezTo>
                    <a:pt x="81" y="16"/>
                    <a:pt x="81" y="16"/>
                    <a:pt x="81" y="16"/>
                  </a:cubicBezTo>
                  <a:cubicBezTo>
                    <a:pt x="87" y="15"/>
                    <a:pt x="93" y="13"/>
                    <a:pt x="99" y="12"/>
                  </a:cubicBezTo>
                  <a:cubicBezTo>
                    <a:pt x="99" y="17"/>
                    <a:pt x="99" y="17"/>
                    <a:pt x="99" y="17"/>
                  </a:cubicBezTo>
                  <a:close/>
                  <a:moveTo>
                    <a:pt x="99" y="28"/>
                  </a:moveTo>
                  <a:cubicBezTo>
                    <a:pt x="99" y="33"/>
                    <a:pt x="99" y="33"/>
                    <a:pt x="99" y="33"/>
                  </a:cubicBezTo>
                  <a:cubicBezTo>
                    <a:pt x="93" y="34"/>
                    <a:pt x="87" y="36"/>
                    <a:pt x="81" y="37"/>
                  </a:cubicBezTo>
                  <a:cubicBezTo>
                    <a:pt x="81" y="32"/>
                    <a:pt x="81" y="32"/>
                    <a:pt x="81" y="32"/>
                  </a:cubicBezTo>
                  <a:cubicBezTo>
                    <a:pt x="87" y="31"/>
                    <a:pt x="93" y="29"/>
                    <a:pt x="99" y="28"/>
                  </a:cubicBezTo>
                  <a:close/>
                  <a:moveTo>
                    <a:pt x="99" y="47"/>
                  </a:moveTo>
                  <a:cubicBezTo>
                    <a:pt x="99" y="54"/>
                    <a:pt x="99" y="54"/>
                    <a:pt x="99" y="54"/>
                  </a:cubicBezTo>
                  <a:cubicBezTo>
                    <a:pt x="89" y="64"/>
                    <a:pt x="89" y="64"/>
                    <a:pt x="89" y="64"/>
                  </a:cubicBezTo>
                  <a:cubicBezTo>
                    <a:pt x="88" y="65"/>
                    <a:pt x="87" y="65"/>
                    <a:pt x="86" y="64"/>
                  </a:cubicBezTo>
                  <a:cubicBezTo>
                    <a:pt x="85" y="63"/>
                    <a:pt x="85" y="63"/>
                    <a:pt x="85" y="62"/>
                  </a:cubicBezTo>
                  <a:cubicBezTo>
                    <a:pt x="85" y="49"/>
                    <a:pt x="85" y="49"/>
                    <a:pt x="85" y="49"/>
                  </a:cubicBezTo>
                  <a:cubicBezTo>
                    <a:pt x="81" y="51"/>
                    <a:pt x="81" y="51"/>
                    <a:pt x="81" y="51"/>
                  </a:cubicBezTo>
                  <a:cubicBezTo>
                    <a:pt x="81" y="46"/>
                    <a:pt x="81" y="46"/>
                    <a:pt x="81" y="46"/>
                  </a:cubicBezTo>
                  <a:cubicBezTo>
                    <a:pt x="87" y="44"/>
                    <a:pt x="87" y="44"/>
                    <a:pt x="87" y="44"/>
                  </a:cubicBezTo>
                  <a:cubicBezTo>
                    <a:pt x="87" y="44"/>
                    <a:pt x="87" y="44"/>
                    <a:pt x="87" y="44"/>
                  </a:cubicBezTo>
                  <a:cubicBezTo>
                    <a:pt x="87" y="44"/>
                    <a:pt x="88" y="44"/>
                    <a:pt x="88"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7" y="75"/>
                    <a:pt x="96" y="74"/>
                    <a:pt x="96" y="73"/>
                  </a:cubicBezTo>
                  <a:cubicBezTo>
                    <a:pt x="96" y="72"/>
                    <a:pt x="96" y="72"/>
                    <a:pt x="96" y="71"/>
                  </a:cubicBezTo>
                  <a:cubicBezTo>
                    <a:pt x="96" y="71"/>
                    <a:pt x="96" y="71"/>
                    <a:pt x="96" y="71"/>
                  </a:cubicBezTo>
                  <a:cubicBezTo>
                    <a:pt x="99" y="68"/>
                    <a:pt x="99" y="68"/>
                    <a:pt x="99" y="68"/>
                  </a:cubicBezTo>
                  <a:close/>
                  <a:moveTo>
                    <a:pt x="99" y="87"/>
                  </a:moveTo>
                  <a:cubicBezTo>
                    <a:pt x="99" y="87"/>
                    <a:pt x="99" y="87"/>
                    <a:pt x="99" y="87"/>
                  </a:cubicBezTo>
                  <a:cubicBezTo>
                    <a:pt x="99" y="87"/>
                    <a:pt x="99" y="87"/>
                    <a:pt x="98" y="87"/>
                  </a:cubicBezTo>
                  <a:cubicBezTo>
                    <a:pt x="99" y="88"/>
                    <a:pt x="99" y="88"/>
                    <a:pt x="99" y="88"/>
                  </a:cubicBezTo>
                  <a:cubicBezTo>
                    <a:pt x="99" y="92"/>
                    <a:pt x="99" y="92"/>
                    <a:pt x="99" y="92"/>
                  </a:cubicBezTo>
                  <a:cubicBezTo>
                    <a:pt x="98" y="92"/>
                    <a:pt x="98" y="92"/>
                    <a:pt x="98" y="92"/>
                  </a:cubicBezTo>
                  <a:cubicBezTo>
                    <a:pt x="98" y="92"/>
                    <a:pt x="98" y="92"/>
                    <a:pt x="98" y="92"/>
                  </a:cubicBezTo>
                  <a:cubicBezTo>
                    <a:pt x="97" y="92"/>
                    <a:pt x="96" y="92"/>
                    <a:pt x="96" y="92"/>
                  </a:cubicBezTo>
                  <a:cubicBezTo>
                    <a:pt x="95" y="92"/>
                    <a:pt x="94" y="91"/>
                    <a:pt x="92" y="91"/>
                  </a:cubicBezTo>
                  <a:cubicBezTo>
                    <a:pt x="89" y="91"/>
                    <a:pt x="84" y="91"/>
                    <a:pt x="83" y="91"/>
                  </a:cubicBezTo>
                  <a:cubicBezTo>
                    <a:pt x="81" y="94"/>
                    <a:pt x="81" y="94"/>
                    <a:pt x="81" y="94"/>
                  </a:cubicBezTo>
                  <a:cubicBezTo>
                    <a:pt x="81" y="87"/>
                    <a:pt x="81" y="87"/>
                    <a:pt x="81" y="87"/>
                  </a:cubicBezTo>
                  <a:cubicBezTo>
                    <a:pt x="83" y="86"/>
                    <a:pt x="89" y="86"/>
                    <a:pt x="93" y="87"/>
                  </a:cubicBezTo>
                  <a:cubicBezTo>
                    <a:pt x="94" y="87"/>
                    <a:pt x="95" y="87"/>
                    <a:pt x="96"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1" y="104"/>
                    <a:pt x="81" y="104"/>
                    <a:pt x="81" y="104"/>
                  </a:cubicBezTo>
                  <a:cubicBezTo>
                    <a:pt x="81" y="99"/>
                    <a:pt x="81" y="99"/>
                    <a:pt x="81" y="99"/>
                  </a:cubicBezTo>
                  <a:cubicBezTo>
                    <a:pt x="99" y="99"/>
                    <a:pt x="99" y="99"/>
                    <a:pt x="99" y="99"/>
                  </a:cubicBezTo>
                  <a:close/>
                  <a:moveTo>
                    <a:pt x="99" y="115"/>
                  </a:moveTo>
                  <a:cubicBezTo>
                    <a:pt x="99" y="120"/>
                    <a:pt x="99" y="120"/>
                    <a:pt x="99" y="120"/>
                  </a:cubicBezTo>
                  <a:cubicBezTo>
                    <a:pt x="99" y="120"/>
                    <a:pt x="98" y="120"/>
                    <a:pt x="98" y="120"/>
                  </a:cubicBezTo>
                  <a:cubicBezTo>
                    <a:pt x="97" y="120"/>
                    <a:pt x="96" y="119"/>
                    <a:pt x="96" y="119"/>
                  </a:cubicBezTo>
                  <a:cubicBezTo>
                    <a:pt x="96" y="119"/>
                    <a:pt x="96" y="119"/>
                    <a:pt x="96" y="119"/>
                  </a:cubicBezTo>
                  <a:cubicBezTo>
                    <a:pt x="81" y="119"/>
                    <a:pt x="81" y="119"/>
                    <a:pt x="81" y="119"/>
                  </a:cubicBezTo>
                  <a:cubicBezTo>
                    <a:pt x="81" y="115"/>
                    <a:pt x="81" y="115"/>
                    <a:pt x="81" y="115"/>
                  </a:cubicBezTo>
                  <a:cubicBezTo>
                    <a:pt x="96" y="115"/>
                    <a:pt x="96" y="115"/>
                    <a:pt x="96" y="115"/>
                  </a:cubicBezTo>
                  <a:cubicBezTo>
                    <a:pt x="96" y="115"/>
                    <a:pt x="96" y="115"/>
                    <a:pt x="96" y="115"/>
                  </a:cubicBezTo>
                  <a:cubicBezTo>
                    <a:pt x="97" y="115"/>
                    <a:pt x="98" y="115"/>
                    <a:pt x="98" y="115"/>
                  </a:cubicBezTo>
                  <a:cubicBezTo>
                    <a:pt x="99" y="115"/>
                    <a:pt x="99" y="115"/>
                    <a:pt x="99" y="115"/>
                  </a:cubicBezTo>
                  <a:close/>
                  <a:moveTo>
                    <a:pt x="99" y="135"/>
                  </a:moveTo>
                  <a:cubicBezTo>
                    <a:pt x="99" y="140"/>
                    <a:pt x="99" y="140"/>
                    <a:pt x="99" y="140"/>
                  </a:cubicBezTo>
                  <a:cubicBezTo>
                    <a:pt x="97" y="141"/>
                    <a:pt x="95" y="142"/>
                    <a:pt x="92" y="142"/>
                  </a:cubicBezTo>
                  <a:cubicBezTo>
                    <a:pt x="88" y="142"/>
                    <a:pt x="84" y="142"/>
                    <a:pt x="81" y="140"/>
                  </a:cubicBezTo>
                  <a:cubicBezTo>
                    <a:pt x="81" y="135"/>
                    <a:pt x="81" y="135"/>
                    <a:pt x="81" y="135"/>
                  </a:cubicBezTo>
                  <a:cubicBezTo>
                    <a:pt x="81" y="135"/>
                    <a:pt x="81" y="135"/>
                    <a:pt x="81" y="135"/>
                  </a:cubicBezTo>
                  <a:cubicBezTo>
                    <a:pt x="85" y="137"/>
                    <a:pt x="88" y="137"/>
                    <a:pt x="92" y="137"/>
                  </a:cubicBezTo>
                  <a:cubicBezTo>
                    <a:pt x="94" y="137"/>
                    <a:pt x="97" y="136"/>
                    <a:pt x="99" y="135"/>
                  </a:cubicBezTo>
                  <a:close/>
                  <a:moveTo>
                    <a:pt x="67" y="146"/>
                  </a:moveTo>
                  <a:cubicBezTo>
                    <a:pt x="69" y="148"/>
                    <a:pt x="71" y="149"/>
                    <a:pt x="72" y="150"/>
                  </a:cubicBezTo>
                  <a:cubicBezTo>
                    <a:pt x="75" y="151"/>
                    <a:pt x="78" y="152"/>
                    <a:pt x="81" y="153"/>
                  </a:cubicBezTo>
                  <a:cubicBezTo>
                    <a:pt x="81" y="158"/>
                    <a:pt x="81" y="158"/>
                    <a:pt x="81" y="158"/>
                  </a:cubicBezTo>
                  <a:cubicBezTo>
                    <a:pt x="77" y="157"/>
                    <a:pt x="74" y="156"/>
                    <a:pt x="70" y="154"/>
                  </a:cubicBezTo>
                  <a:cubicBezTo>
                    <a:pt x="69" y="153"/>
                    <a:pt x="68" y="153"/>
                    <a:pt x="67" y="152"/>
                  </a:cubicBezTo>
                  <a:cubicBezTo>
                    <a:pt x="67" y="146"/>
                    <a:pt x="67" y="146"/>
                    <a:pt x="67" y="146"/>
                  </a:cubicBezTo>
                  <a:close/>
                  <a:moveTo>
                    <a:pt x="81" y="21"/>
                  </a:moveTo>
                  <a:cubicBezTo>
                    <a:pt x="76" y="22"/>
                    <a:pt x="71" y="23"/>
                    <a:pt x="67" y="25"/>
                  </a:cubicBezTo>
                  <a:cubicBezTo>
                    <a:pt x="67" y="20"/>
                    <a:pt x="67" y="20"/>
                    <a:pt x="67" y="20"/>
                  </a:cubicBezTo>
                  <a:cubicBezTo>
                    <a:pt x="71" y="18"/>
                    <a:pt x="76" y="17"/>
                    <a:pt x="81" y="16"/>
                  </a:cubicBezTo>
                  <a:cubicBezTo>
                    <a:pt x="81" y="21"/>
                    <a:pt x="81" y="21"/>
                    <a:pt x="81" y="21"/>
                  </a:cubicBezTo>
                  <a:close/>
                  <a:moveTo>
                    <a:pt x="81" y="32"/>
                  </a:moveTo>
                  <a:cubicBezTo>
                    <a:pt x="81" y="37"/>
                    <a:pt x="81" y="37"/>
                    <a:pt x="81" y="37"/>
                  </a:cubicBezTo>
                  <a:cubicBezTo>
                    <a:pt x="76" y="39"/>
                    <a:pt x="71" y="40"/>
                    <a:pt x="67" y="41"/>
                  </a:cubicBezTo>
                  <a:cubicBezTo>
                    <a:pt x="67" y="36"/>
                    <a:pt x="67" y="36"/>
                    <a:pt x="67" y="36"/>
                  </a:cubicBezTo>
                  <a:cubicBezTo>
                    <a:pt x="71" y="35"/>
                    <a:pt x="76" y="34"/>
                    <a:pt x="81" y="32"/>
                  </a:cubicBezTo>
                  <a:close/>
                  <a:moveTo>
                    <a:pt x="81" y="46"/>
                  </a:moveTo>
                  <a:cubicBezTo>
                    <a:pt x="81" y="51"/>
                    <a:pt x="81" y="51"/>
                    <a:pt x="81" y="51"/>
                  </a:cubicBezTo>
                  <a:cubicBezTo>
                    <a:pt x="73" y="53"/>
                    <a:pt x="73" y="53"/>
                    <a:pt x="73" y="53"/>
                  </a:cubicBezTo>
                  <a:cubicBezTo>
                    <a:pt x="73" y="53"/>
                    <a:pt x="73" y="59"/>
                    <a:pt x="74" y="62"/>
                  </a:cubicBezTo>
                  <a:cubicBezTo>
                    <a:pt x="74" y="63"/>
                    <a:pt x="74" y="64"/>
                    <a:pt x="74" y="65"/>
                  </a:cubicBezTo>
                  <a:cubicBezTo>
                    <a:pt x="74" y="65"/>
                    <a:pt x="74" y="65"/>
                    <a:pt x="74" y="65"/>
                  </a:cubicBezTo>
                  <a:cubicBezTo>
                    <a:pt x="74" y="65"/>
                    <a:pt x="74" y="66"/>
                    <a:pt x="74" y="68"/>
                  </a:cubicBezTo>
                  <a:cubicBezTo>
                    <a:pt x="74" y="72"/>
                    <a:pt x="75" y="78"/>
                    <a:pt x="73" y="81"/>
                  </a:cubicBezTo>
                  <a:cubicBezTo>
                    <a:pt x="67" y="86"/>
                    <a:pt x="67" y="86"/>
                    <a:pt x="67" y="86"/>
                  </a:cubicBezTo>
                  <a:cubicBezTo>
                    <a:pt x="67" y="80"/>
                    <a:pt x="67" y="80"/>
                    <a:pt x="67" y="80"/>
                  </a:cubicBezTo>
                  <a:cubicBezTo>
                    <a:pt x="69" y="77"/>
                    <a:pt x="69" y="77"/>
                    <a:pt x="69" y="77"/>
                  </a:cubicBezTo>
                  <a:cubicBezTo>
                    <a:pt x="69" y="77"/>
                    <a:pt x="69" y="77"/>
                    <a:pt x="69" y="77"/>
                  </a:cubicBezTo>
                  <a:cubicBezTo>
                    <a:pt x="70" y="77"/>
                    <a:pt x="69" y="71"/>
                    <a:pt x="69" y="68"/>
                  </a:cubicBezTo>
                  <a:cubicBezTo>
                    <a:pt x="69" y="67"/>
                    <a:pt x="69" y="66"/>
                    <a:pt x="69" y="65"/>
                  </a:cubicBezTo>
                  <a:cubicBezTo>
                    <a:pt x="69" y="65"/>
                    <a:pt x="69" y="65"/>
                    <a:pt x="69" y="65"/>
                  </a:cubicBezTo>
                  <a:cubicBezTo>
                    <a:pt x="69" y="64"/>
                    <a:pt x="69" y="64"/>
                    <a:pt x="69" y="63"/>
                  </a:cubicBezTo>
                  <a:cubicBezTo>
                    <a:pt x="69" y="58"/>
                    <a:pt x="68" y="49"/>
                    <a:pt x="72" y="48"/>
                  </a:cubicBezTo>
                  <a:cubicBezTo>
                    <a:pt x="81" y="46"/>
                    <a:pt x="81" y="46"/>
                    <a:pt x="81" y="46"/>
                  </a:cubicBezTo>
                  <a:close/>
                  <a:moveTo>
                    <a:pt x="81" y="87"/>
                  </a:moveTo>
                  <a:cubicBezTo>
                    <a:pt x="81" y="94"/>
                    <a:pt x="81" y="94"/>
                    <a:pt x="81" y="94"/>
                  </a:cubicBezTo>
                  <a:cubicBezTo>
                    <a:pt x="75" y="99"/>
                    <a:pt x="75" y="99"/>
                    <a:pt x="75" y="99"/>
                  </a:cubicBezTo>
                  <a:cubicBezTo>
                    <a:pt x="81" y="99"/>
                    <a:pt x="81" y="99"/>
                    <a:pt x="81" y="99"/>
                  </a:cubicBezTo>
                  <a:cubicBezTo>
                    <a:pt x="81" y="104"/>
                    <a:pt x="81" y="104"/>
                    <a:pt x="81" y="104"/>
                  </a:cubicBezTo>
                  <a:cubicBezTo>
                    <a:pt x="69" y="104"/>
                    <a:pt x="69" y="104"/>
                    <a:pt x="69" y="104"/>
                  </a:cubicBezTo>
                  <a:cubicBezTo>
                    <a:pt x="68" y="104"/>
                    <a:pt x="67" y="103"/>
                    <a:pt x="67" y="102"/>
                  </a:cubicBezTo>
                  <a:cubicBezTo>
                    <a:pt x="67" y="101"/>
                    <a:pt x="67" y="100"/>
                    <a:pt x="68" y="100"/>
                  </a:cubicBezTo>
                  <a:cubicBezTo>
                    <a:pt x="68" y="100"/>
                    <a:pt x="68" y="100"/>
                    <a:pt x="68" y="100"/>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7"/>
                    <a:pt x="81" y="87"/>
                    <a:pt x="81" y="87"/>
                  </a:cubicBezTo>
                  <a:close/>
                  <a:moveTo>
                    <a:pt x="81" y="115"/>
                  </a:moveTo>
                  <a:cubicBezTo>
                    <a:pt x="81" y="119"/>
                    <a:pt x="81" y="119"/>
                    <a:pt x="81" y="119"/>
                  </a:cubicBezTo>
                  <a:cubicBezTo>
                    <a:pt x="68" y="119"/>
                    <a:pt x="68" y="119"/>
                    <a:pt x="68" y="119"/>
                  </a:cubicBezTo>
                  <a:cubicBezTo>
                    <a:pt x="69" y="123"/>
                    <a:pt x="71" y="126"/>
                    <a:pt x="73" y="129"/>
                  </a:cubicBezTo>
                  <a:cubicBezTo>
                    <a:pt x="75" y="132"/>
                    <a:pt x="78" y="134"/>
                    <a:pt x="81" y="135"/>
                  </a:cubicBezTo>
                  <a:cubicBezTo>
                    <a:pt x="81" y="140"/>
                    <a:pt x="81" y="140"/>
                    <a:pt x="81" y="140"/>
                  </a:cubicBezTo>
                  <a:cubicBezTo>
                    <a:pt x="80" y="140"/>
                    <a:pt x="80" y="140"/>
                    <a:pt x="80" y="140"/>
                  </a:cubicBezTo>
                  <a:cubicBezTo>
                    <a:pt x="76" y="138"/>
                    <a:pt x="72" y="136"/>
                    <a:pt x="69" y="132"/>
                  </a:cubicBezTo>
                  <a:cubicBezTo>
                    <a:pt x="68" y="131"/>
                    <a:pt x="68" y="130"/>
                    <a:pt x="67" y="129"/>
                  </a:cubicBezTo>
                  <a:cubicBezTo>
                    <a:pt x="67" y="116"/>
                    <a:pt x="67" y="116"/>
                    <a:pt x="67" y="116"/>
                  </a:cubicBezTo>
                  <a:cubicBezTo>
                    <a:pt x="68" y="117"/>
                    <a:pt x="68" y="117"/>
                    <a:pt x="68" y="117"/>
                  </a:cubicBezTo>
                  <a:cubicBezTo>
                    <a:pt x="68" y="116"/>
                    <a:pt x="67" y="115"/>
                    <a:pt x="67" y="115"/>
                  </a:cubicBezTo>
                  <a:cubicBezTo>
                    <a:pt x="67" y="115"/>
                    <a:pt x="67" y="115"/>
                    <a:pt x="67" y="115"/>
                  </a:cubicBezTo>
                  <a:lnTo>
                    <a:pt x="81" y="115"/>
                  </a:lnTo>
                  <a:close/>
                  <a:moveTo>
                    <a:pt x="17" y="143"/>
                  </a:moveTo>
                  <a:cubicBezTo>
                    <a:pt x="21" y="147"/>
                    <a:pt x="21" y="147"/>
                    <a:pt x="21" y="147"/>
                  </a:cubicBezTo>
                  <a:cubicBezTo>
                    <a:pt x="47" y="120"/>
                    <a:pt x="47" y="120"/>
                    <a:pt x="47" y="120"/>
                  </a:cubicBezTo>
                  <a:cubicBezTo>
                    <a:pt x="48" y="120"/>
                    <a:pt x="50" y="120"/>
                    <a:pt x="50" y="120"/>
                  </a:cubicBezTo>
                  <a:cubicBezTo>
                    <a:pt x="51" y="121"/>
                    <a:pt x="51" y="121"/>
                    <a:pt x="51" y="122"/>
                  </a:cubicBezTo>
                  <a:cubicBezTo>
                    <a:pt x="52" y="125"/>
                    <a:pt x="53" y="128"/>
                    <a:pt x="54" y="130"/>
                  </a:cubicBezTo>
                  <a:cubicBezTo>
                    <a:pt x="57" y="137"/>
                    <a:pt x="62" y="142"/>
                    <a:pt x="67" y="146"/>
                  </a:cubicBezTo>
                  <a:cubicBezTo>
                    <a:pt x="67" y="152"/>
                    <a:pt x="67" y="152"/>
                    <a:pt x="67" y="152"/>
                  </a:cubicBezTo>
                  <a:cubicBezTo>
                    <a:pt x="60" y="147"/>
                    <a:pt x="54" y="141"/>
                    <a:pt x="50" y="132"/>
                  </a:cubicBezTo>
                  <a:cubicBezTo>
                    <a:pt x="49" y="131"/>
                    <a:pt x="48" y="129"/>
                    <a:pt x="48" y="127"/>
                  </a:cubicBezTo>
                  <a:cubicBezTo>
                    <a:pt x="23" y="152"/>
                    <a:pt x="23" y="152"/>
                    <a:pt x="23" y="152"/>
                  </a:cubicBezTo>
                  <a:cubicBezTo>
                    <a:pt x="23" y="152"/>
                    <a:pt x="23" y="152"/>
                    <a:pt x="23" y="152"/>
                  </a:cubicBezTo>
                  <a:cubicBezTo>
                    <a:pt x="22" y="153"/>
                    <a:pt x="20" y="153"/>
                    <a:pt x="19" y="152"/>
                  </a:cubicBezTo>
                  <a:cubicBezTo>
                    <a:pt x="14" y="146"/>
                    <a:pt x="14" y="146"/>
                    <a:pt x="14" y="146"/>
                  </a:cubicBezTo>
                  <a:cubicBezTo>
                    <a:pt x="14" y="146"/>
                    <a:pt x="14" y="146"/>
                    <a:pt x="14" y="146"/>
                  </a:cubicBezTo>
                  <a:cubicBezTo>
                    <a:pt x="9" y="141"/>
                    <a:pt x="9" y="141"/>
                    <a:pt x="9" y="141"/>
                  </a:cubicBezTo>
                  <a:cubicBezTo>
                    <a:pt x="9" y="141"/>
                    <a:pt x="9" y="141"/>
                    <a:pt x="9" y="141"/>
                  </a:cubicBezTo>
                  <a:cubicBezTo>
                    <a:pt x="8" y="140"/>
                    <a:pt x="8" y="139"/>
                    <a:pt x="9" y="138"/>
                  </a:cubicBezTo>
                  <a:cubicBezTo>
                    <a:pt x="34" y="113"/>
                    <a:pt x="34" y="113"/>
                    <a:pt x="34" y="113"/>
                  </a:cubicBezTo>
                  <a:cubicBezTo>
                    <a:pt x="32" y="112"/>
                    <a:pt x="30" y="112"/>
                    <a:pt x="28" y="111"/>
                  </a:cubicBezTo>
                  <a:cubicBezTo>
                    <a:pt x="19" y="106"/>
                    <a:pt x="11" y="99"/>
                    <a:pt x="6" y="90"/>
                  </a:cubicBezTo>
                  <a:cubicBezTo>
                    <a:pt x="2" y="81"/>
                    <a:pt x="0" y="71"/>
                    <a:pt x="2" y="61"/>
                  </a:cubicBezTo>
                  <a:cubicBezTo>
                    <a:pt x="3" y="58"/>
                    <a:pt x="4" y="55"/>
                    <a:pt x="5" y="52"/>
                  </a:cubicBezTo>
                  <a:cubicBezTo>
                    <a:pt x="10" y="43"/>
                    <a:pt x="17" y="37"/>
                    <a:pt x="25" y="33"/>
                  </a:cubicBezTo>
                  <a:cubicBezTo>
                    <a:pt x="32" y="29"/>
                    <a:pt x="41" y="26"/>
                    <a:pt x="50" y="24"/>
                  </a:cubicBezTo>
                  <a:cubicBezTo>
                    <a:pt x="56" y="22"/>
                    <a:pt x="61" y="21"/>
                    <a:pt x="67" y="20"/>
                  </a:cubicBezTo>
                  <a:cubicBezTo>
                    <a:pt x="67" y="25"/>
                    <a:pt x="67" y="25"/>
                    <a:pt x="67" y="25"/>
                  </a:cubicBezTo>
                  <a:cubicBezTo>
                    <a:pt x="62" y="26"/>
                    <a:pt x="56" y="27"/>
                    <a:pt x="51" y="29"/>
                  </a:cubicBezTo>
                  <a:cubicBezTo>
                    <a:pt x="43" y="31"/>
                    <a:pt x="34" y="33"/>
                    <a:pt x="27" y="37"/>
                  </a:cubicBezTo>
                  <a:cubicBezTo>
                    <a:pt x="20" y="41"/>
                    <a:pt x="14" y="46"/>
                    <a:pt x="10" y="54"/>
                  </a:cubicBezTo>
                  <a:cubicBezTo>
                    <a:pt x="9" y="57"/>
                    <a:pt x="8" y="59"/>
                    <a:pt x="7" y="62"/>
                  </a:cubicBezTo>
                  <a:cubicBezTo>
                    <a:pt x="5" y="71"/>
                    <a:pt x="7" y="80"/>
                    <a:pt x="11" y="88"/>
                  </a:cubicBezTo>
                  <a:cubicBezTo>
                    <a:pt x="15" y="96"/>
                    <a:pt x="22" y="102"/>
                    <a:pt x="30" y="106"/>
                  </a:cubicBezTo>
                  <a:cubicBezTo>
                    <a:pt x="33" y="108"/>
                    <a:pt x="36" y="109"/>
                    <a:pt x="39" y="109"/>
                  </a:cubicBezTo>
                  <a:cubicBezTo>
                    <a:pt x="40" y="110"/>
                    <a:pt x="41" y="111"/>
                    <a:pt x="41" y="112"/>
                  </a:cubicBezTo>
                  <a:cubicBezTo>
                    <a:pt x="40" y="113"/>
                    <a:pt x="40" y="113"/>
                    <a:pt x="40" y="113"/>
                  </a:cubicBezTo>
                  <a:cubicBezTo>
                    <a:pt x="40" y="113"/>
                    <a:pt x="40" y="113"/>
                    <a:pt x="40" y="113"/>
                  </a:cubicBezTo>
                  <a:cubicBezTo>
                    <a:pt x="14" y="139"/>
                    <a:pt x="14" y="139"/>
                    <a:pt x="14" y="139"/>
                  </a:cubicBezTo>
                  <a:cubicBezTo>
                    <a:pt x="17" y="143"/>
                    <a:pt x="17" y="143"/>
                    <a:pt x="17" y="143"/>
                  </a:cubicBezTo>
                  <a:close/>
                  <a:moveTo>
                    <a:pt x="67" y="36"/>
                  </a:moveTo>
                  <a:cubicBezTo>
                    <a:pt x="64" y="37"/>
                    <a:pt x="64" y="37"/>
                    <a:pt x="64" y="37"/>
                  </a:cubicBezTo>
                  <a:cubicBezTo>
                    <a:pt x="57" y="39"/>
                    <a:pt x="57" y="39"/>
                    <a:pt x="57" y="39"/>
                  </a:cubicBezTo>
                  <a:cubicBezTo>
                    <a:pt x="56" y="39"/>
                    <a:pt x="54" y="39"/>
                    <a:pt x="53" y="40"/>
                  </a:cubicBezTo>
                  <a:cubicBezTo>
                    <a:pt x="42" y="42"/>
                    <a:pt x="32" y="45"/>
                    <a:pt x="25" y="54"/>
                  </a:cubicBezTo>
                  <a:cubicBezTo>
                    <a:pt x="21" y="58"/>
                    <a:pt x="19" y="63"/>
                    <a:pt x="19" y="68"/>
                  </a:cubicBezTo>
                  <a:cubicBezTo>
                    <a:pt x="18" y="73"/>
                    <a:pt x="19" y="77"/>
                    <a:pt x="21" y="81"/>
                  </a:cubicBezTo>
                  <a:cubicBezTo>
                    <a:pt x="22" y="85"/>
                    <a:pt x="25" y="89"/>
                    <a:pt x="28" y="91"/>
                  </a:cubicBezTo>
                  <a:cubicBezTo>
                    <a:pt x="32" y="95"/>
                    <a:pt x="37" y="97"/>
                    <a:pt x="43" y="97"/>
                  </a:cubicBezTo>
                  <a:cubicBezTo>
                    <a:pt x="43" y="97"/>
                    <a:pt x="43" y="97"/>
                    <a:pt x="43" y="97"/>
                  </a:cubicBezTo>
                  <a:cubicBezTo>
                    <a:pt x="43" y="97"/>
                    <a:pt x="43" y="97"/>
                    <a:pt x="43" y="97"/>
                  </a:cubicBezTo>
                  <a:cubicBezTo>
                    <a:pt x="45" y="97"/>
                    <a:pt x="46" y="96"/>
                    <a:pt x="46" y="95"/>
                  </a:cubicBezTo>
                  <a:cubicBezTo>
                    <a:pt x="46" y="65"/>
                    <a:pt x="46" y="65"/>
                    <a:pt x="46" y="65"/>
                  </a:cubicBezTo>
                  <a:cubicBezTo>
                    <a:pt x="46" y="65"/>
                    <a:pt x="46" y="65"/>
                    <a:pt x="46" y="65"/>
                  </a:cubicBezTo>
                  <a:cubicBezTo>
                    <a:pt x="46" y="64"/>
                    <a:pt x="46" y="63"/>
                    <a:pt x="46" y="62"/>
                  </a:cubicBezTo>
                  <a:cubicBezTo>
                    <a:pt x="45" y="61"/>
                    <a:pt x="45" y="59"/>
                    <a:pt x="46" y="59"/>
                  </a:cubicBezTo>
                  <a:cubicBezTo>
                    <a:pt x="57" y="56"/>
                    <a:pt x="57" y="56"/>
                    <a:pt x="57" y="56"/>
                  </a:cubicBezTo>
                  <a:cubicBezTo>
                    <a:pt x="56" y="91"/>
                    <a:pt x="56" y="91"/>
                    <a:pt x="56" y="91"/>
                  </a:cubicBezTo>
                  <a:cubicBezTo>
                    <a:pt x="56" y="92"/>
                    <a:pt x="57" y="92"/>
                    <a:pt x="57" y="93"/>
                  </a:cubicBezTo>
                  <a:cubicBezTo>
                    <a:pt x="58" y="94"/>
                    <a:pt x="60" y="94"/>
                    <a:pt x="60" y="93"/>
                  </a:cubicBezTo>
                  <a:cubicBezTo>
                    <a:pt x="67" y="86"/>
                    <a:pt x="67" y="86"/>
                    <a:pt x="67" y="86"/>
                  </a:cubicBezTo>
                  <a:cubicBezTo>
                    <a:pt x="67" y="80"/>
                    <a:pt x="67" y="80"/>
                    <a:pt x="67" y="80"/>
                  </a:cubicBezTo>
                  <a:cubicBezTo>
                    <a:pt x="61" y="85"/>
                    <a:pt x="61" y="85"/>
                    <a:pt x="61" y="85"/>
                  </a:cubicBezTo>
                  <a:cubicBezTo>
                    <a:pt x="61" y="53"/>
                    <a:pt x="61" y="53"/>
                    <a:pt x="61" y="53"/>
                  </a:cubicBezTo>
                  <a:cubicBezTo>
                    <a:pt x="61" y="52"/>
                    <a:pt x="60" y="50"/>
                    <a:pt x="59" y="50"/>
                  </a:cubicBezTo>
                  <a:cubicBezTo>
                    <a:pt x="59" y="50"/>
                    <a:pt x="58" y="50"/>
                    <a:pt x="58" y="51"/>
                  </a:cubicBezTo>
                  <a:cubicBezTo>
                    <a:pt x="58" y="51"/>
                    <a:pt x="58" y="51"/>
                    <a:pt x="58" y="51"/>
                  </a:cubicBezTo>
                  <a:cubicBezTo>
                    <a:pt x="45" y="55"/>
                    <a:pt x="45" y="55"/>
                    <a:pt x="45" y="55"/>
                  </a:cubicBezTo>
                  <a:cubicBezTo>
                    <a:pt x="40" y="56"/>
                    <a:pt x="40" y="59"/>
                    <a:pt x="41" y="63"/>
                  </a:cubicBezTo>
                  <a:cubicBezTo>
                    <a:pt x="41"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9" y="85"/>
                    <a:pt x="26" y="82"/>
                    <a:pt x="25" y="79"/>
                  </a:cubicBezTo>
                  <a:cubicBezTo>
                    <a:pt x="24" y="76"/>
                    <a:pt x="23" y="72"/>
                    <a:pt x="23" y="69"/>
                  </a:cubicBezTo>
                  <a:cubicBezTo>
                    <a:pt x="24" y="64"/>
                    <a:pt x="25" y="60"/>
                    <a:pt x="28" y="57"/>
                  </a:cubicBezTo>
                  <a:cubicBezTo>
                    <a:pt x="34" y="49"/>
                    <a:pt x="44" y="47"/>
                    <a:pt x="54" y="44"/>
                  </a:cubicBezTo>
                  <a:cubicBezTo>
                    <a:pt x="55" y="44"/>
                    <a:pt x="57" y="44"/>
                    <a:pt x="58" y="43"/>
                  </a:cubicBezTo>
                  <a:cubicBezTo>
                    <a:pt x="65" y="41"/>
                    <a:pt x="65" y="41"/>
                    <a:pt x="65" y="41"/>
                  </a:cubicBezTo>
                  <a:cubicBezTo>
                    <a:pt x="67" y="41"/>
                    <a:pt x="67" y="41"/>
                    <a:pt x="67" y="41"/>
                  </a:cubicBezTo>
                  <a:cubicBezTo>
                    <a:pt x="67" y="36"/>
                    <a:pt x="67" y="36"/>
                    <a:pt x="67" y="36"/>
                  </a:cubicBezTo>
                  <a:close/>
                  <a:moveTo>
                    <a:pt x="67" y="115"/>
                  </a:moveTo>
                  <a:cubicBezTo>
                    <a:pt x="66" y="115"/>
                    <a:pt x="66" y="115"/>
                    <a:pt x="66" y="115"/>
                  </a:cubicBezTo>
                  <a:cubicBezTo>
                    <a:pt x="66" y="115"/>
                    <a:pt x="66" y="115"/>
                    <a:pt x="65" y="115"/>
                  </a:cubicBezTo>
                  <a:cubicBezTo>
                    <a:pt x="64" y="115"/>
                    <a:pt x="63" y="116"/>
                    <a:pt x="63" y="117"/>
                  </a:cubicBezTo>
                  <a:cubicBezTo>
                    <a:pt x="64" y="122"/>
                    <a:pt x="65" y="125"/>
                    <a:pt x="67" y="129"/>
                  </a:cubicBezTo>
                  <a:cubicBezTo>
                    <a:pt x="67" y="116"/>
                    <a:pt x="67" y="116"/>
                    <a:pt x="67" y="116"/>
                  </a:cubicBezTo>
                  <a:cubicBezTo>
                    <a:pt x="66" y="115"/>
                    <a:pt x="66" y="115"/>
                    <a:pt x="66" y="115"/>
                  </a:cubicBezTo>
                  <a:cubicBezTo>
                    <a:pt x="66" y="115"/>
                    <a:pt x="67" y="115"/>
                    <a:pt x="67" y="115"/>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7" name="Freeform 289"/>
            <p:cNvSpPr>
              <a:spLocks noEditPoints="1"/>
            </p:cNvSpPr>
            <p:nvPr/>
          </p:nvSpPr>
          <p:spPr bwMode="auto">
            <a:xfrm>
              <a:off x="3712714" y="1970471"/>
              <a:ext cx="212685" cy="212734"/>
            </a:xfrm>
            <a:custGeom>
              <a:gdLst>
                <a:gd fmla="*/ 58 w 115" name="T0"/>
                <a:gd fmla="*/ 110 h 115" name="T1"/>
                <a:gd fmla="*/ 95 w 115" name="T2"/>
                <a:gd fmla="*/ 95 h 115" name="T3"/>
                <a:gd fmla="*/ 111 w 115" name="T4"/>
                <a:gd fmla="*/ 57 h 115" name="T5"/>
                <a:gd fmla="*/ 95 w 115" name="T6"/>
                <a:gd fmla="*/ 20 h 115" name="T7"/>
                <a:gd fmla="*/ 58 w 115" name="T8"/>
                <a:gd fmla="*/ 4 h 115" name="T9"/>
                <a:gd fmla="*/ 58 w 115" name="T10"/>
                <a:gd fmla="*/ 4 h 115" name="T11"/>
                <a:gd fmla="*/ 58 w 115" name="T12"/>
                <a:gd fmla="*/ 0 h 115" name="T13"/>
                <a:gd fmla="*/ 58 w 115" name="T14"/>
                <a:gd fmla="*/ 0 h 115" name="T15"/>
                <a:gd fmla="*/ 98 w 115" name="T16"/>
                <a:gd fmla="*/ 17 h 115" name="T17"/>
                <a:gd fmla="*/ 115 w 115" name="T18"/>
                <a:gd fmla="*/ 57 h 115" name="T19"/>
                <a:gd fmla="*/ 98 w 115" name="T20"/>
                <a:gd fmla="*/ 98 h 115" name="T21"/>
                <a:gd fmla="*/ 58 w 115" name="T22"/>
                <a:gd fmla="*/ 115 h 115" name="T23"/>
                <a:gd fmla="*/ 58 w 115" name="T24"/>
                <a:gd fmla="*/ 115 h 115" name="T25"/>
                <a:gd fmla="*/ 58 w 115" name="T26"/>
                <a:gd fmla="*/ 110 h 115" name="T27"/>
                <a:gd fmla="*/ 58 w 115" name="T28"/>
                <a:gd fmla="*/ 110 h 115" name="T29"/>
                <a:gd fmla="*/ 58 w 115" name="T30"/>
                <a:gd fmla="*/ 76 h 115" name="T31"/>
                <a:gd fmla="*/ 70 w 115" name="T32"/>
                <a:gd fmla="*/ 71 h 115" name="T33"/>
                <a:gd fmla="*/ 71 w 115" name="T34"/>
                <a:gd fmla="*/ 69 h 115" name="T35"/>
                <a:gd fmla="*/ 88 w 115" name="T36"/>
                <a:gd fmla="*/ 30 h 115" name="T37"/>
                <a:gd fmla="*/ 88 w 115" name="T38"/>
                <a:gd fmla="*/ 30 h 115" name="T39"/>
                <a:gd fmla="*/ 88 w 115" name="T40"/>
                <a:gd fmla="*/ 30 h 115" name="T41"/>
                <a:gd fmla="*/ 88 w 115" name="T42"/>
                <a:gd fmla="*/ 28 h 115" name="T43"/>
                <a:gd fmla="*/ 85 w 115" name="T44"/>
                <a:gd fmla="*/ 27 h 115" name="T45"/>
                <a:gd fmla="*/ 58 w 115" name="T46"/>
                <a:gd fmla="*/ 39 h 115" name="T47"/>
                <a:gd fmla="*/ 58 w 115" name="T48"/>
                <a:gd fmla="*/ 44 h 115" name="T49"/>
                <a:gd fmla="*/ 81 w 115" name="T50"/>
                <a:gd fmla="*/ 34 h 115" name="T51"/>
                <a:gd fmla="*/ 67 w 115" name="T52"/>
                <a:gd fmla="*/ 67 h 115" name="T53"/>
                <a:gd fmla="*/ 58 w 115" name="T54"/>
                <a:gd fmla="*/ 71 h 115" name="T55"/>
                <a:gd fmla="*/ 58 w 115" name="T56"/>
                <a:gd fmla="*/ 76 h 115" name="T57"/>
                <a:gd fmla="*/ 58 w 115" name="T58"/>
                <a:gd fmla="*/ 4 h 115" name="T59"/>
                <a:gd fmla="*/ 20 w 115" name="T60"/>
                <a:gd fmla="*/ 20 h 115" name="T61"/>
                <a:gd fmla="*/ 5 w 115" name="T62"/>
                <a:gd fmla="*/ 57 h 115" name="T63"/>
                <a:gd fmla="*/ 20 w 115" name="T64"/>
                <a:gd fmla="*/ 95 h 115" name="T65"/>
                <a:gd fmla="*/ 58 w 115" name="T66"/>
                <a:gd fmla="*/ 110 h 115" name="T67"/>
                <a:gd fmla="*/ 58 w 115" name="T68"/>
                <a:gd fmla="*/ 115 h 115" name="T69"/>
                <a:gd fmla="*/ 17 w 115" name="T70"/>
                <a:gd fmla="*/ 98 h 115" name="T71"/>
                <a:gd fmla="*/ 0 w 115" name="T72"/>
                <a:gd fmla="*/ 57 h 115" name="T73"/>
                <a:gd fmla="*/ 17 w 115" name="T74"/>
                <a:gd fmla="*/ 17 h 115" name="T75"/>
                <a:gd fmla="*/ 58 w 115" name="T76"/>
                <a:gd fmla="*/ 0 h 115" name="T77"/>
                <a:gd fmla="*/ 58 w 115" name="T78"/>
                <a:gd fmla="*/ 4 h 115" name="T79"/>
                <a:gd fmla="*/ 58 w 115" name="T80"/>
                <a:gd fmla="*/ 39 h 115" name="T81"/>
                <a:gd fmla="*/ 46 w 115" name="T82"/>
                <a:gd fmla="*/ 44 h 115" name="T83"/>
                <a:gd fmla="*/ 44 w 115" name="T84"/>
                <a:gd fmla="*/ 45 h 115" name="T85"/>
                <a:gd fmla="*/ 27 w 115" name="T86"/>
                <a:gd fmla="*/ 85 h 115" name="T87"/>
                <a:gd fmla="*/ 27 w 115" name="T88"/>
                <a:gd fmla="*/ 85 h 115" name="T89"/>
                <a:gd fmla="*/ 27 w 115" name="T90"/>
                <a:gd fmla="*/ 85 h 115" name="T91"/>
                <a:gd fmla="*/ 27 w 115" name="T92"/>
                <a:gd fmla="*/ 87 h 115" name="T93"/>
                <a:gd fmla="*/ 30 w 115" name="T94"/>
                <a:gd fmla="*/ 88 h 115" name="T95"/>
                <a:gd fmla="*/ 58 w 115" name="T96"/>
                <a:gd fmla="*/ 76 h 115" name="T97"/>
                <a:gd fmla="*/ 58 w 115" name="T98"/>
                <a:gd fmla="*/ 71 h 115" name="T99"/>
                <a:gd fmla="*/ 34 w 115" name="T100"/>
                <a:gd fmla="*/ 81 h 115" name="T101"/>
                <a:gd fmla="*/ 48 w 115" name="T102"/>
                <a:gd fmla="*/ 48 h 115" name="T103"/>
                <a:gd fmla="*/ 58 w 115" name="T104"/>
                <a:gd fmla="*/ 44 h 115" name="T105"/>
                <a:gd fmla="*/ 58 w 115" name="T106"/>
                <a:gd fmla="*/ 39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115">
                  <a:moveTo>
                    <a:pt x="58" y="110"/>
                  </a:moveTo>
                  <a:cubicBezTo>
                    <a:pt x="72" y="110"/>
                    <a:pt x="85" y="104"/>
                    <a:pt x="95" y="95"/>
                  </a:cubicBezTo>
                  <a:cubicBezTo>
                    <a:pt x="105" y="85"/>
                    <a:pt x="111" y="72"/>
                    <a:pt x="111" y="57"/>
                  </a:cubicBezTo>
                  <a:cubicBezTo>
                    <a:pt x="111" y="43"/>
                    <a:pt x="105" y="30"/>
                    <a:pt x="95" y="20"/>
                  </a:cubicBezTo>
                  <a:cubicBezTo>
                    <a:pt x="85" y="10"/>
                    <a:pt x="72" y="4"/>
                    <a:pt x="58" y="4"/>
                  </a:cubicBezTo>
                  <a:cubicBezTo>
                    <a:pt x="58" y="4"/>
                    <a:pt x="58" y="4"/>
                    <a:pt x="58" y="4"/>
                  </a:cubicBezTo>
                  <a:cubicBezTo>
                    <a:pt x="58" y="0"/>
                    <a:pt x="58" y="0"/>
                    <a:pt x="58" y="0"/>
                  </a:cubicBezTo>
                  <a:cubicBezTo>
                    <a:pt x="58" y="0"/>
                    <a:pt x="58" y="0"/>
                    <a:pt x="58" y="0"/>
                  </a:cubicBezTo>
                  <a:cubicBezTo>
                    <a:pt x="74" y="0"/>
                    <a:pt x="88" y="6"/>
                    <a:pt x="98" y="17"/>
                  </a:cubicBezTo>
                  <a:cubicBezTo>
                    <a:pt x="109" y="27"/>
                    <a:pt x="115" y="41"/>
                    <a:pt x="115" y="57"/>
                  </a:cubicBezTo>
                  <a:cubicBezTo>
                    <a:pt x="115" y="73"/>
                    <a:pt x="109" y="88"/>
                    <a:pt x="98" y="98"/>
                  </a:cubicBezTo>
                  <a:cubicBezTo>
                    <a:pt x="88" y="109"/>
                    <a:pt x="74" y="115"/>
                    <a:pt x="58" y="115"/>
                  </a:cubicBezTo>
                  <a:cubicBezTo>
                    <a:pt x="58" y="115"/>
                    <a:pt x="58" y="115"/>
                    <a:pt x="58" y="115"/>
                  </a:cubicBezTo>
                  <a:cubicBezTo>
                    <a:pt x="58" y="110"/>
                    <a:pt x="58" y="110"/>
                    <a:pt x="58" y="110"/>
                  </a:cubicBezTo>
                  <a:cubicBezTo>
                    <a:pt x="58" y="110"/>
                    <a:pt x="58" y="110"/>
                    <a:pt x="58" y="110"/>
                  </a:cubicBezTo>
                  <a:close/>
                  <a:moveTo>
                    <a:pt x="58" y="76"/>
                  </a:moveTo>
                  <a:cubicBezTo>
                    <a:pt x="70" y="71"/>
                    <a:pt x="70" y="71"/>
                    <a:pt x="70" y="71"/>
                  </a:cubicBezTo>
                  <a:cubicBezTo>
                    <a:pt x="70" y="70"/>
                    <a:pt x="71" y="70"/>
                    <a:pt x="71" y="69"/>
                  </a:cubicBezTo>
                  <a:cubicBezTo>
                    <a:pt x="88" y="30"/>
                    <a:pt x="88" y="30"/>
                    <a:pt x="88" y="30"/>
                  </a:cubicBezTo>
                  <a:cubicBezTo>
                    <a:pt x="88" y="30"/>
                    <a:pt x="88" y="30"/>
                    <a:pt x="88" y="30"/>
                  </a:cubicBezTo>
                  <a:cubicBezTo>
                    <a:pt x="88" y="30"/>
                    <a:pt x="88" y="30"/>
                    <a:pt x="88" y="30"/>
                  </a:cubicBezTo>
                  <a:cubicBezTo>
                    <a:pt x="88" y="29"/>
                    <a:pt x="88" y="29"/>
                    <a:pt x="88" y="28"/>
                  </a:cubicBezTo>
                  <a:cubicBezTo>
                    <a:pt x="88" y="27"/>
                    <a:pt x="86" y="26"/>
                    <a:pt x="85" y="27"/>
                  </a:cubicBezTo>
                  <a:cubicBezTo>
                    <a:pt x="58" y="39"/>
                    <a:pt x="58" y="39"/>
                    <a:pt x="58" y="39"/>
                  </a:cubicBezTo>
                  <a:cubicBezTo>
                    <a:pt x="58" y="44"/>
                    <a:pt x="58" y="44"/>
                    <a:pt x="58" y="44"/>
                  </a:cubicBezTo>
                  <a:cubicBezTo>
                    <a:pt x="81" y="34"/>
                    <a:pt x="81" y="34"/>
                    <a:pt x="81" y="34"/>
                  </a:cubicBezTo>
                  <a:cubicBezTo>
                    <a:pt x="67" y="67"/>
                    <a:pt x="67" y="67"/>
                    <a:pt x="67" y="67"/>
                  </a:cubicBezTo>
                  <a:cubicBezTo>
                    <a:pt x="58" y="71"/>
                    <a:pt x="58" y="71"/>
                    <a:pt x="58" y="71"/>
                  </a:cubicBezTo>
                  <a:lnTo>
                    <a:pt x="58" y="76"/>
                  </a:lnTo>
                  <a:close/>
                  <a:moveTo>
                    <a:pt x="58" y="4"/>
                  </a:moveTo>
                  <a:cubicBezTo>
                    <a:pt x="43" y="4"/>
                    <a:pt x="30" y="10"/>
                    <a:pt x="20" y="20"/>
                  </a:cubicBezTo>
                  <a:cubicBezTo>
                    <a:pt x="11" y="30"/>
                    <a:pt x="5" y="43"/>
                    <a:pt x="5" y="57"/>
                  </a:cubicBezTo>
                  <a:cubicBezTo>
                    <a:pt x="5" y="72"/>
                    <a:pt x="11" y="85"/>
                    <a:pt x="20" y="95"/>
                  </a:cubicBezTo>
                  <a:cubicBezTo>
                    <a:pt x="30" y="104"/>
                    <a:pt x="43" y="110"/>
                    <a:pt x="58" y="110"/>
                  </a:cubicBezTo>
                  <a:cubicBezTo>
                    <a:pt x="58" y="115"/>
                    <a:pt x="58" y="115"/>
                    <a:pt x="58" y="115"/>
                  </a:cubicBezTo>
                  <a:cubicBezTo>
                    <a:pt x="42" y="115"/>
                    <a:pt x="27" y="109"/>
                    <a:pt x="17" y="98"/>
                  </a:cubicBezTo>
                  <a:cubicBezTo>
                    <a:pt x="6" y="88"/>
                    <a:pt x="0" y="73"/>
                    <a:pt x="0" y="57"/>
                  </a:cubicBezTo>
                  <a:cubicBezTo>
                    <a:pt x="0" y="41"/>
                    <a:pt x="6" y="27"/>
                    <a:pt x="17" y="17"/>
                  </a:cubicBezTo>
                  <a:cubicBezTo>
                    <a:pt x="27" y="6"/>
                    <a:pt x="42" y="0"/>
                    <a:pt x="58" y="0"/>
                  </a:cubicBezTo>
                  <a:cubicBezTo>
                    <a:pt x="58" y="4"/>
                    <a:pt x="58" y="4"/>
                    <a:pt x="58" y="4"/>
                  </a:cubicBezTo>
                  <a:close/>
                  <a:moveTo>
                    <a:pt x="58" y="39"/>
                  </a:moveTo>
                  <a:cubicBezTo>
                    <a:pt x="46" y="44"/>
                    <a:pt x="46" y="44"/>
                    <a:pt x="46" y="44"/>
                  </a:cubicBezTo>
                  <a:cubicBezTo>
                    <a:pt x="45" y="44"/>
                    <a:pt x="45" y="45"/>
                    <a:pt x="44" y="45"/>
                  </a:cubicBezTo>
                  <a:cubicBezTo>
                    <a:pt x="27" y="85"/>
                    <a:pt x="27" y="85"/>
                    <a:pt x="27" y="85"/>
                  </a:cubicBezTo>
                  <a:cubicBezTo>
                    <a:pt x="27" y="85"/>
                    <a:pt x="27" y="85"/>
                    <a:pt x="27" y="85"/>
                  </a:cubicBezTo>
                  <a:cubicBezTo>
                    <a:pt x="27" y="85"/>
                    <a:pt x="27" y="85"/>
                    <a:pt x="27" y="85"/>
                  </a:cubicBezTo>
                  <a:cubicBezTo>
                    <a:pt x="27" y="85"/>
                    <a:pt x="27" y="86"/>
                    <a:pt x="27" y="87"/>
                  </a:cubicBezTo>
                  <a:cubicBezTo>
                    <a:pt x="28" y="88"/>
                    <a:pt x="29" y="88"/>
                    <a:pt x="30" y="88"/>
                  </a:cubicBezTo>
                  <a:cubicBezTo>
                    <a:pt x="58" y="76"/>
                    <a:pt x="58" y="76"/>
                    <a:pt x="58" y="76"/>
                  </a:cubicBezTo>
                  <a:cubicBezTo>
                    <a:pt x="58" y="71"/>
                    <a:pt x="58" y="71"/>
                    <a:pt x="58" y="71"/>
                  </a:cubicBezTo>
                  <a:cubicBezTo>
                    <a:pt x="34" y="81"/>
                    <a:pt x="34" y="81"/>
                    <a:pt x="34" y="81"/>
                  </a:cubicBezTo>
                  <a:cubicBezTo>
                    <a:pt x="48" y="48"/>
                    <a:pt x="48" y="48"/>
                    <a:pt x="48" y="48"/>
                  </a:cubicBezTo>
                  <a:cubicBezTo>
                    <a:pt x="58" y="44"/>
                    <a:pt x="58" y="44"/>
                    <a:pt x="58" y="44"/>
                  </a:cubicBezTo>
                  <a:lnTo>
                    <a:pt x="58" y="39"/>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8" name="Freeform 291"/>
            <p:cNvSpPr>
              <a:spLocks noEditPoints="1"/>
            </p:cNvSpPr>
            <p:nvPr/>
          </p:nvSpPr>
          <p:spPr bwMode="auto">
            <a:xfrm>
              <a:off x="173250" y="1044917"/>
              <a:ext cx="255539" cy="254011"/>
            </a:xfrm>
            <a:custGeom>
              <a:gdLst>
                <a:gd fmla="*/ 98 w 138" name="T0"/>
                <a:gd fmla="*/ 66 h 137" name="T1"/>
                <a:gd fmla="*/ 102 w 138" name="T2"/>
                <a:gd fmla="*/ 39 h 137" name="T3"/>
                <a:gd fmla="*/ 99 w 138" name="T4"/>
                <a:gd fmla="*/ 36 h 137" name="T5"/>
                <a:gd fmla="*/ 115 w 138" name="T6"/>
                <a:gd fmla="*/ 31 h 137" name="T7"/>
                <a:gd fmla="*/ 135 w 138" name="T8"/>
                <a:gd fmla="*/ 51 h 137" name="T9"/>
                <a:gd fmla="*/ 113 w 138" name="T10"/>
                <a:gd fmla="*/ 78 h 137" name="T11"/>
                <a:gd fmla="*/ 115 w 138" name="T12"/>
                <a:gd fmla="*/ 120 h 137" name="T13"/>
                <a:gd fmla="*/ 106 w 138" name="T14"/>
                <a:gd fmla="*/ 107 h 137" name="T15"/>
                <a:gd fmla="*/ 98 w 138" name="T16"/>
                <a:gd fmla="*/ 90 h 137" name="T17"/>
                <a:gd fmla="*/ 107 w 138" name="T18"/>
                <a:gd fmla="*/ 70 h 137" name="T19"/>
                <a:gd fmla="*/ 86 w 138" name="T20"/>
                <a:gd fmla="*/ 62 h 137" name="T21"/>
                <a:gd fmla="*/ 96 w 138" name="T22"/>
                <a:gd fmla="*/ 46 h 137" name="T23"/>
                <a:gd fmla="*/ 84 w 138" name="T24"/>
                <a:gd fmla="*/ 46 h 137" name="T25"/>
                <a:gd fmla="*/ 79 w 138" name="T26"/>
                <a:gd fmla="*/ 16 h 137" name="T27"/>
                <a:gd fmla="*/ 86 w 138" name="T28"/>
                <a:gd fmla="*/ 127 h 137" name="T29"/>
                <a:gd fmla="*/ 84 w 138" name="T30"/>
                <a:gd fmla="*/ 91 h 137" name="T31"/>
                <a:gd fmla="*/ 91 w 138" name="T32"/>
                <a:gd fmla="*/ 101 h 137" name="T33"/>
                <a:gd fmla="*/ 84 w 138" name="T34"/>
                <a:gd fmla="*/ 82 h 137" name="T35"/>
                <a:gd fmla="*/ 96 w 138" name="T36"/>
                <a:gd fmla="*/ 88 h 137" name="T37"/>
                <a:gd fmla="*/ 79 w 138" name="T38"/>
                <a:gd fmla="*/ 25 h 137" name="T39"/>
                <a:gd fmla="*/ 79 w 138" name="T40"/>
                <a:gd fmla="*/ 121 h 137" name="T41"/>
                <a:gd fmla="*/ 79 w 138" name="T42"/>
                <a:gd fmla="*/ 89 h 137" name="T43"/>
                <a:gd fmla="*/ 75 w 138" name="T44"/>
                <a:gd fmla="*/ 46 h 137" name="T45"/>
                <a:gd fmla="*/ 75 w 138" name="T46"/>
                <a:gd fmla="*/ 17 h 137" name="T47"/>
                <a:gd fmla="*/ 78 w 138" name="T48"/>
                <a:gd fmla="*/ 104 h 137" name="T49"/>
                <a:gd fmla="*/ 75 w 138" name="T50"/>
                <a:gd fmla="*/ 52 h 137" name="T51"/>
                <a:gd fmla="*/ 75 w 138" name="T52"/>
                <a:gd fmla="*/ 32 h 137" name="T53"/>
                <a:gd fmla="*/ 69 w 138" name="T54"/>
                <a:gd fmla="*/ 5 h 137" name="T55"/>
                <a:gd fmla="*/ 75 w 138" name="T56"/>
                <a:gd fmla="*/ 135 h 137" name="T57"/>
                <a:gd fmla="*/ 70 w 138" name="T58"/>
                <a:gd fmla="*/ 96 h 137" name="T59"/>
                <a:gd fmla="*/ 63 w 138" name="T60"/>
                <a:gd fmla="*/ 17 h 137" name="T61"/>
                <a:gd fmla="*/ 63 w 138" name="T62"/>
                <a:gd fmla="*/ 20 h 137" name="T63"/>
                <a:gd fmla="*/ 68 w 138" name="T64"/>
                <a:gd fmla="*/ 89 h 137" name="T65"/>
                <a:gd fmla="*/ 67 w 138" name="T66"/>
                <a:gd fmla="*/ 104 h 137" name="T67"/>
                <a:gd fmla="*/ 66 w 138" name="T68"/>
                <a:gd fmla="*/ 137 h 137" name="T69"/>
                <a:gd fmla="*/ 61 w 138" name="T70"/>
                <a:gd fmla="*/ 18 h 137" name="T71"/>
                <a:gd fmla="*/ 63 w 138" name="T72"/>
                <a:gd fmla="*/ 52 h 137" name="T73"/>
                <a:gd fmla="*/ 63 w 138" name="T74"/>
                <a:gd fmla="*/ 102 h 137" name="T75"/>
                <a:gd fmla="*/ 61 w 138" name="T76"/>
                <a:gd fmla="*/ 8 h 137" name="T77"/>
                <a:gd fmla="*/ 59 w 138" name="T78"/>
                <a:gd fmla="*/ 54 h 137" name="T79"/>
                <a:gd fmla="*/ 59 w 138" name="T80"/>
                <a:gd fmla="*/ 83 h 137" name="T81"/>
                <a:gd fmla="*/ 61 w 138" name="T82"/>
                <a:gd fmla="*/ 129 h 137" name="T83"/>
                <a:gd fmla="*/ 59 w 138" name="T84"/>
                <a:gd fmla="*/ 6 h 137" name="T85"/>
                <a:gd fmla="*/ 42 w 138" name="T86"/>
                <a:gd fmla="*/ 10 h 137" name="T87"/>
                <a:gd fmla="*/ 42 w 138" name="T88"/>
                <a:gd fmla="*/ 43 h 137" name="T89"/>
                <a:gd fmla="*/ 49 w 138" name="T90"/>
                <a:gd fmla="*/ 57 h 137" name="T91"/>
                <a:gd fmla="*/ 46 w 138" name="T92"/>
                <a:gd fmla="*/ 83 h 137" name="T93"/>
                <a:gd fmla="*/ 45 w 138" name="T94"/>
                <a:gd fmla="*/ 106 h 137" name="T95"/>
                <a:gd fmla="*/ 50 w 138" name="T96"/>
                <a:gd fmla="*/ 90 h 137" name="T97"/>
                <a:gd fmla="*/ 52 w 138" name="T98"/>
                <a:gd fmla="*/ 134 h 137" name="T99"/>
                <a:gd fmla="*/ 25 w 138" name="T100"/>
                <a:gd fmla="*/ 22 h 137" name="T101"/>
                <a:gd fmla="*/ 40 w 138" name="T102"/>
                <a:gd fmla="*/ 47 h 137" name="T103"/>
                <a:gd fmla="*/ 32 w 138" name="T104"/>
                <a:gd fmla="*/ 67 h 137" name="T105"/>
                <a:gd fmla="*/ 10 w 138" name="T106"/>
                <a:gd fmla="*/ 85 h 137" name="T107"/>
                <a:gd fmla="*/ 42 w 138" name="T108"/>
                <a:gd fmla="*/ 83 h 137" name="T109"/>
                <a:gd fmla="*/ 31 w 138" name="T110"/>
                <a:gd fmla="*/ 105 h 137" name="T111"/>
                <a:gd fmla="*/ 32 w 138" name="T112"/>
                <a:gd fmla="*/ 125 h 137" name="T113"/>
                <a:gd fmla="*/ 32 w 138" name="T114"/>
                <a:gd fmla="*/ 84 h 137" name="T115"/>
                <a:gd fmla="*/ 11 w 138" name="T116"/>
                <a:gd fmla="*/ 62 h 137" name="T117"/>
                <a:gd fmla="*/ 13 w 138" name="T118"/>
                <a:gd fmla="*/ 44 h 137" name="T119"/>
                <a:gd fmla="*/ 42 w 138" name="T120"/>
                <a:gd fmla="*/ 39 h 137"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37" w="138">
                  <a:moveTo>
                    <a:pt x="133" y="67"/>
                  </a:moveTo>
                  <a:cubicBezTo>
                    <a:pt x="122" y="67"/>
                    <a:pt x="122" y="67"/>
                    <a:pt x="122" y="67"/>
                  </a:cubicBezTo>
                  <a:cubicBezTo>
                    <a:pt x="121" y="67"/>
                    <a:pt x="119" y="66"/>
                    <a:pt x="119" y="65"/>
                  </a:cubicBezTo>
                  <a:cubicBezTo>
                    <a:pt x="119" y="64"/>
                    <a:pt x="120" y="63"/>
                    <a:pt x="120" y="63"/>
                  </a:cubicBezTo>
                  <a:cubicBezTo>
                    <a:pt x="130" y="53"/>
                    <a:pt x="130" y="53"/>
                    <a:pt x="130" y="53"/>
                  </a:cubicBezTo>
                  <a:cubicBezTo>
                    <a:pt x="128" y="51"/>
                    <a:pt x="128" y="51"/>
                    <a:pt x="128" y="51"/>
                  </a:cubicBezTo>
                  <a:cubicBezTo>
                    <a:pt x="113" y="66"/>
                    <a:pt x="113" y="66"/>
                    <a:pt x="113" y="66"/>
                  </a:cubicBezTo>
                  <a:cubicBezTo>
                    <a:pt x="113" y="67"/>
                    <a:pt x="112" y="67"/>
                    <a:pt x="112" y="67"/>
                  </a:cubicBezTo>
                  <a:cubicBezTo>
                    <a:pt x="112" y="67"/>
                    <a:pt x="112" y="67"/>
                    <a:pt x="112" y="67"/>
                  </a:cubicBezTo>
                  <a:cubicBezTo>
                    <a:pt x="107" y="67"/>
                    <a:pt x="107" y="67"/>
                    <a:pt x="107" y="67"/>
                  </a:cubicBezTo>
                  <a:cubicBezTo>
                    <a:pt x="106" y="67"/>
                    <a:pt x="105" y="66"/>
                    <a:pt x="105" y="65"/>
                  </a:cubicBezTo>
                  <a:cubicBezTo>
                    <a:pt x="105" y="64"/>
                    <a:pt x="105" y="63"/>
                    <a:pt x="105" y="63"/>
                  </a:cubicBezTo>
                  <a:cubicBezTo>
                    <a:pt x="108" y="60"/>
                    <a:pt x="108" y="60"/>
                    <a:pt x="108" y="60"/>
                  </a:cubicBezTo>
                  <a:cubicBezTo>
                    <a:pt x="106" y="59"/>
                    <a:pt x="106" y="59"/>
                    <a:pt x="106" y="59"/>
                  </a:cubicBezTo>
                  <a:cubicBezTo>
                    <a:pt x="98" y="66"/>
                    <a:pt x="98" y="66"/>
                    <a:pt x="98" y="66"/>
                  </a:cubicBezTo>
                  <a:cubicBezTo>
                    <a:pt x="98" y="67"/>
                    <a:pt x="97" y="67"/>
                    <a:pt x="97" y="67"/>
                  </a:cubicBezTo>
                  <a:cubicBezTo>
                    <a:pt x="97" y="67"/>
                    <a:pt x="97" y="67"/>
                    <a:pt x="97" y="67"/>
                  </a:cubicBezTo>
                  <a:cubicBezTo>
                    <a:pt x="96" y="67"/>
                    <a:pt x="96" y="67"/>
                    <a:pt x="96" y="67"/>
                  </a:cubicBezTo>
                  <a:cubicBezTo>
                    <a:pt x="96" y="62"/>
                    <a:pt x="96" y="62"/>
                    <a:pt x="96" y="62"/>
                  </a:cubicBezTo>
                  <a:cubicBezTo>
                    <a:pt x="104" y="54"/>
                    <a:pt x="104" y="54"/>
                    <a:pt x="104" y="54"/>
                  </a:cubicBezTo>
                  <a:cubicBezTo>
                    <a:pt x="96" y="54"/>
                    <a:pt x="96" y="54"/>
                    <a:pt x="96" y="54"/>
                  </a:cubicBezTo>
                  <a:cubicBezTo>
                    <a:pt x="96" y="49"/>
                    <a:pt x="96" y="49"/>
                    <a:pt x="96" y="49"/>
                  </a:cubicBezTo>
                  <a:cubicBezTo>
                    <a:pt x="102" y="49"/>
                    <a:pt x="102" y="49"/>
                    <a:pt x="102" y="49"/>
                  </a:cubicBezTo>
                  <a:cubicBezTo>
                    <a:pt x="102" y="47"/>
                    <a:pt x="102" y="47"/>
                    <a:pt x="102" y="47"/>
                  </a:cubicBezTo>
                  <a:cubicBezTo>
                    <a:pt x="98" y="47"/>
                    <a:pt x="98" y="47"/>
                    <a:pt x="98" y="47"/>
                  </a:cubicBezTo>
                  <a:cubicBezTo>
                    <a:pt x="98" y="47"/>
                    <a:pt x="97" y="46"/>
                    <a:pt x="96" y="46"/>
                  </a:cubicBezTo>
                  <a:cubicBezTo>
                    <a:pt x="96" y="43"/>
                    <a:pt x="96" y="43"/>
                    <a:pt x="96" y="43"/>
                  </a:cubicBezTo>
                  <a:cubicBezTo>
                    <a:pt x="97" y="43"/>
                    <a:pt x="97" y="43"/>
                    <a:pt x="97" y="43"/>
                  </a:cubicBezTo>
                  <a:cubicBezTo>
                    <a:pt x="100" y="39"/>
                    <a:pt x="100" y="39"/>
                    <a:pt x="100" y="39"/>
                  </a:cubicBezTo>
                  <a:cubicBezTo>
                    <a:pt x="100" y="39"/>
                    <a:pt x="101" y="39"/>
                    <a:pt x="102" y="39"/>
                  </a:cubicBezTo>
                  <a:cubicBezTo>
                    <a:pt x="102" y="39"/>
                    <a:pt x="102" y="39"/>
                    <a:pt x="102" y="39"/>
                  </a:cubicBezTo>
                  <a:cubicBezTo>
                    <a:pt x="123" y="39"/>
                    <a:pt x="123" y="39"/>
                    <a:pt x="123" y="39"/>
                  </a:cubicBezTo>
                  <a:cubicBezTo>
                    <a:pt x="123" y="36"/>
                    <a:pt x="123" y="36"/>
                    <a:pt x="123" y="36"/>
                  </a:cubicBezTo>
                  <a:cubicBezTo>
                    <a:pt x="109" y="36"/>
                    <a:pt x="109" y="36"/>
                    <a:pt x="109" y="36"/>
                  </a:cubicBezTo>
                  <a:cubicBezTo>
                    <a:pt x="108" y="36"/>
                    <a:pt x="107" y="35"/>
                    <a:pt x="107" y="34"/>
                  </a:cubicBezTo>
                  <a:cubicBezTo>
                    <a:pt x="107" y="33"/>
                    <a:pt x="107" y="33"/>
                    <a:pt x="107" y="32"/>
                  </a:cubicBezTo>
                  <a:cubicBezTo>
                    <a:pt x="115" y="24"/>
                    <a:pt x="115" y="24"/>
                    <a:pt x="115" y="24"/>
                  </a:cubicBezTo>
                  <a:cubicBezTo>
                    <a:pt x="114" y="22"/>
                    <a:pt x="114" y="22"/>
                    <a:pt x="114" y="22"/>
                  </a:cubicBezTo>
                  <a:cubicBezTo>
                    <a:pt x="106" y="30"/>
                    <a:pt x="106" y="30"/>
                    <a:pt x="106" y="30"/>
                  </a:cubicBezTo>
                  <a:cubicBezTo>
                    <a:pt x="105" y="31"/>
                    <a:pt x="103" y="31"/>
                    <a:pt x="102" y="30"/>
                  </a:cubicBezTo>
                  <a:cubicBezTo>
                    <a:pt x="102" y="30"/>
                    <a:pt x="101" y="29"/>
                    <a:pt x="101" y="29"/>
                  </a:cubicBezTo>
                  <a:cubicBezTo>
                    <a:pt x="101" y="29"/>
                    <a:pt x="101" y="29"/>
                    <a:pt x="101" y="29"/>
                  </a:cubicBezTo>
                  <a:cubicBezTo>
                    <a:pt x="101" y="15"/>
                    <a:pt x="101" y="15"/>
                    <a:pt x="101" y="15"/>
                  </a:cubicBezTo>
                  <a:cubicBezTo>
                    <a:pt x="99" y="15"/>
                    <a:pt x="99" y="15"/>
                    <a:pt x="99" y="15"/>
                  </a:cubicBezTo>
                  <a:cubicBezTo>
                    <a:pt x="99" y="36"/>
                    <a:pt x="99" y="36"/>
                    <a:pt x="99" y="36"/>
                  </a:cubicBezTo>
                  <a:cubicBezTo>
                    <a:pt x="99" y="37"/>
                    <a:pt x="99" y="37"/>
                    <a:pt x="98" y="38"/>
                  </a:cubicBezTo>
                  <a:cubicBezTo>
                    <a:pt x="96" y="39"/>
                    <a:pt x="96" y="39"/>
                    <a:pt x="96" y="39"/>
                  </a:cubicBezTo>
                  <a:cubicBezTo>
                    <a:pt x="96" y="10"/>
                    <a:pt x="96" y="10"/>
                    <a:pt x="96" y="10"/>
                  </a:cubicBezTo>
                  <a:cubicBezTo>
                    <a:pt x="97" y="10"/>
                    <a:pt x="97" y="10"/>
                    <a:pt x="97" y="10"/>
                  </a:cubicBezTo>
                  <a:cubicBezTo>
                    <a:pt x="104" y="10"/>
                    <a:pt x="104" y="10"/>
                    <a:pt x="104" y="10"/>
                  </a:cubicBezTo>
                  <a:cubicBezTo>
                    <a:pt x="105" y="10"/>
                    <a:pt x="106" y="11"/>
                    <a:pt x="106" y="12"/>
                  </a:cubicBezTo>
                  <a:cubicBezTo>
                    <a:pt x="106" y="23"/>
                    <a:pt x="106" y="23"/>
                    <a:pt x="106" y="23"/>
                  </a:cubicBezTo>
                  <a:cubicBezTo>
                    <a:pt x="112" y="17"/>
                    <a:pt x="112" y="17"/>
                    <a:pt x="112" y="17"/>
                  </a:cubicBezTo>
                  <a:cubicBezTo>
                    <a:pt x="112" y="17"/>
                    <a:pt x="112" y="17"/>
                    <a:pt x="112" y="17"/>
                  </a:cubicBezTo>
                  <a:cubicBezTo>
                    <a:pt x="112" y="17"/>
                    <a:pt x="112" y="17"/>
                    <a:pt x="112" y="17"/>
                  </a:cubicBezTo>
                  <a:cubicBezTo>
                    <a:pt x="113" y="16"/>
                    <a:pt x="114" y="16"/>
                    <a:pt x="115" y="17"/>
                  </a:cubicBezTo>
                  <a:cubicBezTo>
                    <a:pt x="120" y="22"/>
                    <a:pt x="120" y="22"/>
                    <a:pt x="120" y="22"/>
                  </a:cubicBezTo>
                  <a:cubicBezTo>
                    <a:pt x="120" y="22"/>
                    <a:pt x="120" y="22"/>
                    <a:pt x="120" y="22"/>
                  </a:cubicBezTo>
                  <a:cubicBezTo>
                    <a:pt x="121" y="23"/>
                    <a:pt x="121" y="25"/>
                    <a:pt x="120" y="26"/>
                  </a:cubicBezTo>
                  <a:cubicBezTo>
                    <a:pt x="115" y="31"/>
                    <a:pt x="115" y="31"/>
                    <a:pt x="115" y="31"/>
                  </a:cubicBezTo>
                  <a:cubicBezTo>
                    <a:pt x="125" y="31"/>
                    <a:pt x="125" y="31"/>
                    <a:pt x="125" y="31"/>
                  </a:cubicBezTo>
                  <a:cubicBezTo>
                    <a:pt x="127" y="31"/>
                    <a:pt x="128" y="32"/>
                    <a:pt x="128" y="34"/>
                  </a:cubicBezTo>
                  <a:cubicBezTo>
                    <a:pt x="128" y="41"/>
                    <a:pt x="128" y="41"/>
                    <a:pt x="128" y="41"/>
                  </a:cubicBezTo>
                  <a:cubicBezTo>
                    <a:pt x="128" y="42"/>
                    <a:pt x="127" y="44"/>
                    <a:pt x="125" y="44"/>
                  </a:cubicBezTo>
                  <a:cubicBezTo>
                    <a:pt x="107" y="44"/>
                    <a:pt x="107" y="44"/>
                    <a:pt x="107" y="44"/>
                  </a:cubicBezTo>
                  <a:cubicBezTo>
                    <a:pt x="107" y="44"/>
                    <a:pt x="107" y="44"/>
                    <a:pt x="107" y="44"/>
                  </a:cubicBezTo>
                  <a:cubicBezTo>
                    <a:pt x="107" y="52"/>
                    <a:pt x="107" y="52"/>
                    <a:pt x="107" y="52"/>
                  </a:cubicBezTo>
                  <a:cubicBezTo>
                    <a:pt x="107" y="52"/>
                    <a:pt x="107" y="53"/>
                    <a:pt x="107" y="53"/>
                  </a:cubicBezTo>
                  <a:cubicBezTo>
                    <a:pt x="107" y="53"/>
                    <a:pt x="107" y="53"/>
                    <a:pt x="108" y="54"/>
                  </a:cubicBezTo>
                  <a:cubicBezTo>
                    <a:pt x="113" y="59"/>
                    <a:pt x="113" y="59"/>
                    <a:pt x="113" y="59"/>
                  </a:cubicBezTo>
                  <a:cubicBezTo>
                    <a:pt x="113" y="59"/>
                    <a:pt x="113" y="59"/>
                    <a:pt x="113" y="59"/>
                  </a:cubicBezTo>
                  <a:cubicBezTo>
                    <a:pt x="127" y="46"/>
                    <a:pt x="127" y="46"/>
                    <a:pt x="127" y="46"/>
                  </a:cubicBezTo>
                  <a:cubicBezTo>
                    <a:pt x="127" y="46"/>
                    <a:pt x="127" y="46"/>
                    <a:pt x="127" y="46"/>
                  </a:cubicBezTo>
                  <a:cubicBezTo>
                    <a:pt x="127" y="45"/>
                    <a:pt x="129" y="45"/>
                    <a:pt x="130" y="46"/>
                  </a:cubicBezTo>
                  <a:cubicBezTo>
                    <a:pt x="135" y="51"/>
                    <a:pt x="135" y="51"/>
                    <a:pt x="135" y="51"/>
                  </a:cubicBezTo>
                  <a:cubicBezTo>
                    <a:pt x="135" y="52"/>
                    <a:pt x="135" y="52"/>
                    <a:pt x="135" y="52"/>
                  </a:cubicBezTo>
                  <a:cubicBezTo>
                    <a:pt x="136" y="52"/>
                    <a:pt x="136" y="54"/>
                    <a:pt x="135" y="55"/>
                  </a:cubicBezTo>
                  <a:cubicBezTo>
                    <a:pt x="128" y="62"/>
                    <a:pt x="128" y="62"/>
                    <a:pt x="128" y="62"/>
                  </a:cubicBezTo>
                  <a:cubicBezTo>
                    <a:pt x="136" y="62"/>
                    <a:pt x="136" y="62"/>
                    <a:pt x="136" y="62"/>
                  </a:cubicBezTo>
                  <a:cubicBezTo>
                    <a:pt x="137" y="62"/>
                    <a:pt x="138" y="63"/>
                    <a:pt x="138" y="65"/>
                  </a:cubicBezTo>
                  <a:cubicBezTo>
                    <a:pt x="138" y="72"/>
                    <a:pt x="138" y="72"/>
                    <a:pt x="138" y="72"/>
                  </a:cubicBezTo>
                  <a:cubicBezTo>
                    <a:pt x="138" y="73"/>
                    <a:pt x="137" y="75"/>
                    <a:pt x="136" y="75"/>
                  </a:cubicBezTo>
                  <a:cubicBezTo>
                    <a:pt x="128" y="75"/>
                    <a:pt x="128" y="75"/>
                    <a:pt x="128" y="75"/>
                  </a:cubicBezTo>
                  <a:cubicBezTo>
                    <a:pt x="135" y="82"/>
                    <a:pt x="135" y="82"/>
                    <a:pt x="135" y="82"/>
                  </a:cubicBezTo>
                  <a:cubicBezTo>
                    <a:pt x="136" y="83"/>
                    <a:pt x="136" y="84"/>
                    <a:pt x="135" y="85"/>
                  </a:cubicBezTo>
                  <a:cubicBezTo>
                    <a:pt x="130" y="90"/>
                    <a:pt x="130" y="90"/>
                    <a:pt x="130" y="90"/>
                  </a:cubicBezTo>
                  <a:cubicBezTo>
                    <a:pt x="130" y="91"/>
                    <a:pt x="130" y="91"/>
                    <a:pt x="130" y="91"/>
                  </a:cubicBezTo>
                  <a:cubicBezTo>
                    <a:pt x="129" y="92"/>
                    <a:pt x="128" y="92"/>
                    <a:pt x="127" y="91"/>
                  </a:cubicBezTo>
                  <a:cubicBezTo>
                    <a:pt x="113" y="77"/>
                    <a:pt x="113" y="77"/>
                    <a:pt x="113" y="77"/>
                  </a:cubicBezTo>
                  <a:cubicBezTo>
                    <a:pt x="113" y="78"/>
                    <a:pt x="113" y="78"/>
                    <a:pt x="113" y="78"/>
                  </a:cubicBezTo>
                  <a:cubicBezTo>
                    <a:pt x="108" y="83"/>
                    <a:pt x="108" y="83"/>
                    <a:pt x="108" y="83"/>
                  </a:cubicBezTo>
                  <a:cubicBezTo>
                    <a:pt x="107" y="84"/>
                    <a:pt x="107" y="84"/>
                    <a:pt x="107" y="84"/>
                  </a:cubicBezTo>
                  <a:cubicBezTo>
                    <a:pt x="107" y="84"/>
                    <a:pt x="107" y="85"/>
                    <a:pt x="107" y="85"/>
                  </a:cubicBezTo>
                  <a:cubicBezTo>
                    <a:pt x="107" y="93"/>
                    <a:pt x="107" y="93"/>
                    <a:pt x="107" y="93"/>
                  </a:cubicBezTo>
                  <a:cubicBezTo>
                    <a:pt x="107" y="93"/>
                    <a:pt x="107" y="93"/>
                    <a:pt x="107" y="93"/>
                  </a:cubicBezTo>
                  <a:cubicBezTo>
                    <a:pt x="125" y="93"/>
                    <a:pt x="125" y="93"/>
                    <a:pt x="125" y="93"/>
                  </a:cubicBezTo>
                  <a:cubicBezTo>
                    <a:pt x="127" y="93"/>
                    <a:pt x="128" y="94"/>
                    <a:pt x="128" y="96"/>
                  </a:cubicBezTo>
                  <a:cubicBezTo>
                    <a:pt x="128" y="103"/>
                    <a:pt x="128" y="103"/>
                    <a:pt x="128" y="103"/>
                  </a:cubicBezTo>
                  <a:cubicBezTo>
                    <a:pt x="128" y="104"/>
                    <a:pt x="127" y="105"/>
                    <a:pt x="125" y="105"/>
                  </a:cubicBezTo>
                  <a:cubicBezTo>
                    <a:pt x="115" y="105"/>
                    <a:pt x="115" y="105"/>
                    <a:pt x="115" y="105"/>
                  </a:cubicBezTo>
                  <a:cubicBezTo>
                    <a:pt x="120" y="111"/>
                    <a:pt x="120" y="111"/>
                    <a:pt x="120" y="111"/>
                  </a:cubicBezTo>
                  <a:cubicBezTo>
                    <a:pt x="120" y="111"/>
                    <a:pt x="120" y="111"/>
                    <a:pt x="120" y="111"/>
                  </a:cubicBezTo>
                  <a:cubicBezTo>
                    <a:pt x="121" y="112"/>
                    <a:pt x="121" y="114"/>
                    <a:pt x="120" y="114"/>
                  </a:cubicBezTo>
                  <a:cubicBezTo>
                    <a:pt x="115" y="120"/>
                    <a:pt x="115" y="120"/>
                    <a:pt x="115" y="120"/>
                  </a:cubicBezTo>
                  <a:cubicBezTo>
                    <a:pt x="115" y="120"/>
                    <a:pt x="115" y="120"/>
                    <a:pt x="115" y="120"/>
                  </a:cubicBezTo>
                  <a:cubicBezTo>
                    <a:pt x="114" y="121"/>
                    <a:pt x="113" y="121"/>
                    <a:pt x="112" y="120"/>
                  </a:cubicBezTo>
                  <a:cubicBezTo>
                    <a:pt x="106" y="114"/>
                    <a:pt x="106" y="114"/>
                    <a:pt x="106" y="114"/>
                  </a:cubicBezTo>
                  <a:cubicBezTo>
                    <a:pt x="106" y="125"/>
                    <a:pt x="106" y="125"/>
                    <a:pt x="106" y="125"/>
                  </a:cubicBezTo>
                  <a:cubicBezTo>
                    <a:pt x="106" y="126"/>
                    <a:pt x="105" y="127"/>
                    <a:pt x="104" y="127"/>
                  </a:cubicBezTo>
                  <a:cubicBezTo>
                    <a:pt x="97" y="127"/>
                    <a:pt x="97" y="127"/>
                    <a:pt x="97" y="127"/>
                  </a:cubicBezTo>
                  <a:cubicBezTo>
                    <a:pt x="96" y="127"/>
                    <a:pt x="96" y="127"/>
                    <a:pt x="96" y="127"/>
                  </a:cubicBezTo>
                  <a:cubicBezTo>
                    <a:pt x="96" y="97"/>
                    <a:pt x="96" y="97"/>
                    <a:pt x="96" y="97"/>
                  </a:cubicBezTo>
                  <a:cubicBezTo>
                    <a:pt x="98" y="99"/>
                    <a:pt x="98" y="99"/>
                    <a:pt x="98" y="99"/>
                  </a:cubicBezTo>
                  <a:cubicBezTo>
                    <a:pt x="99" y="100"/>
                    <a:pt x="99" y="100"/>
                    <a:pt x="99" y="101"/>
                  </a:cubicBezTo>
                  <a:cubicBezTo>
                    <a:pt x="99" y="101"/>
                    <a:pt x="99" y="101"/>
                    <a:pt x="99" y="101"/>
                  </a:cubicBezTo>
                  <a:cubicBezTo>
                    <a:pt x="99" y="122"/>
                    <a:pt x="99" y="122"/>
                    <a:pt x="99" y="122"/>
                  </a:cubicBezTo>
                  <a:cubicBezTo>
                    <a:pt x="101" y="122"/>
                    <a:pt x="101" y="122"/>
                    <a:pt x="101" y="122"/>
                  </a:cubicBezTo>
                  <a:cubicBezTo>
                    <a:pt x="101" y="108"/>
                    <a:pt x="101" y="108"/>
                    <a:pt x="101" y="108"/>
                  </a:cubicBezTo>
                  <a:cubicBezTo>
                    <a:pt x="101" y="107"/>
                    <a:pt x="103" y="106"/>
                    <a:pt x="104" y="106"/>
                  </a:cubicBezTo>
                  <a:cubicBezTo>
                    <a:pt x="105" y="106"/>
                    <a:pt x="105" y="106"/>
                    <a:pt x="106" y="107"/>
                  </a:cubicBezTo>
                  <a:cubicBezTo>
                    <a:pt x="114" y="115"/>
                    <a:pt x="114" y="115"/>
                    <a:pt x="114" y="115"/>
                  </a:cubicBezTo>
                  <a:cubicBezTo>
                    <a:pt x="115" y="113"/>
                    <a:pt x="115" y="113"/>
                    <a:pt x="115" y="113"/>
                  </a:cubicBezTo>
                  <a:cubicBezTo>
                    <a:pt x="107" y="105"/>
                    <a:pt x="107" y="105"/>
                    <a:pt x="107" y="105"/>
                  </a:cubicBezTo>
                  <a:cubicBezTo>
                    <a:pt x="106" y="104"/>
                    <a:pt x="106" y="102"/>
                    <a:pt x="107" y="101"/>
                  </a:cubicBezTo>
                  <a:cubicBezTo>
                    <a:pt x="108" y="101"/>
                    <a:pt x="108" y="101"/>
                    <a:pt x="109" y="101"/>
                  </a:cubicBezTo>
                  <a:cubicBezTo>
                    <a:pt x="109" y="101"/>
                    <a:pt x="109" y="101"/>
                    <a:pt x="109" y="101"/>
                  </a:cubicBezTo>
                  <a:cubicBezTo>
                    <a:pt x="123" y="101"/>
                    <a:pt x="123" y="101"/>
                    <a:pt x="123" y="101"/>
                  </a:cubicBezTo>
                  <a:cubicBezTo>
                    <a:pt x="123" y="98"/>
                    <a:pt x="123" y="98"/>
                    <a:pt x="123" y="98"/>
                  </a:cubicBezTo>
                  <a:cubicBezTo>
                    <a:pt x="102" y="98"/>
                    <a:pt x="102" y="98"/>
                    <a:pt x="102" y="98"/>
                  </a:cubicBezTo>
                  <a:cubicBezTo>
                    <a:pt x="101" y="98"/>
                    <a:pt x="100" y="98"/>
                    <a:pt x="100" y="97"/>
                  </a:cubicBezTo>
                  <a:cubicBezTo>
                    <a:pt x="97" y="94"/>
                    <a:pt x="97" y="94"/>
                    <a:pt x="97" y="94"/>
                  </a:cubicBezTo>
                  <a:cubicBezTo>
                    <a:pt x="97" y="94"/>
                    <a:pt x="97" y="94"/>
                    <a:pt x="96" y="94"/>
                  </a:cubicBezTo>
                  <a:cubicBezTo>
                    <a:pt x="96" y="91"/>
                    <a:pt x="96" y="91"/>
                    <a:pt x="96" y="91"/>
                  </a:cubicBezTo>
                  <a:cubicBezTo>
                    <a:pt x="97" y="91"/>
                    <a:pt x="97" y="91"/>
                    <a:pt x="97" y="91"/>
                  </a:cubicBezTo>
                  <a:cubicBezTo>
                    <a:pt x="97" y="90"/>
                    <a:pt x="98" y="90"/>
                    <a:pt x="98" y="90"/>
                  </a:cubicBezTo>
                  <a:cubicBezTo>
                    <a:pt x="98" y="90"/>
                    <a:pt x="98" y="90"/>
                    <a:pt x="98" y="90"/>
                  </a:cubicBezTo>
                  <a:cubicBezTo>
                    <a:pt x="102" y="90"/>
                    <a:pt x="102" y="90"/>
                    <a:pt x="102" y="90"/>
                  </a:cubicBezTo>
                  <a:cubicBezTo>
                    <a:pt x="102" y="88"/>
                    <a:pt x="102" y="88"/>
                    <a:pt x="102" y="88"/>
                  </a:cubicBezTo>
                  <a:cubicBezTo>
                    <a:pt x="96" y="88"/>
                    <a:pt x="96" y="88"/>
                    <a:pt x="96" y="88"/>
                  </a:cubicBezTo>
                  <a:cubicBezTo>
                    <a:pt x="96" y="83"/>
                    <a:pt x="96" y="83"/>
                    <a:pt x="96" y="83"/>
                  </a:cubicBezTo>
                  <a:cubicBezTo>
                    <a:pt x="104" y="83"/>
                    <a:pt x="104" y="83"/>
                    <a:pt x="104" y="83"/>
                  </a:cubicBezTo>
                  <a:cubicBezTo>
                    <a:pt x="96" y="75"/>
                    <a:pt x="96" y="75"/>
                    <a:pt x="96" y="75"/>
                  </a:cubicBezTo>
                  <a:cubicBezTo>
                    <a:pt x="96" y="70"/>
                    <a:pt x="96" y="70"/>
                    <a:pt x="96" y="70"/>
                  </a:cubicBezTo>
                  <a:cubicBezTo>
                    <a:pt x="97" y="70"/>
                    <a:pt x="97" y="70"/>
                    <a:pt x="97" y="70"/>
                  </a:cubicBezTo>
                  <a:cubicBezTo>
                    <a:pt x="97" y="70"/>
                    <a:pt x="98" y="70"/>
                    <a:pt x="98" y="70"/>
                  </a:cubicBezTo>
                  <a:cubicBezTo>
                    <a:pt x="106" y="78"/>
                    <a:pt x="106" y="78"/>
                    <a:pt x="106" y="78"/>
                  </a:cubicBezTo>
                  <a:cubicBezTo>
                    <a:pt x="108" y="76"/>
                    <a:pt x="108" y="76"/>
                    <a:pt x="108" y="76"/>
                  </a:cubicBezTo>
                  <a:cubicBezTo>
                    <a:pt x="105" y="74"/>
                    <a:pt x="105" y="74"/>
                    <a:pt x="105" y="74"/>
                  </a:cubicBezTo>
                  <a:cubicBezTo>
                    <a:pt x="104" y="73"/>
                    <a:pt x="104" y="71"/>
                    <a:pt x="105" y="70"/>
                  </a:cubicBezTo>
                  <a:cubicBezTo>
                    <a:pt x="106" y="70"/>
                    <a:pt x="106" y="70"/>
                    <a:pt x="107" y="70"/>
                  </a:cubicBezTo>
                  <a:cubicBezTo>
                    <a:pt x="107" y="70"/>
                    <a:pt x="107" y="70"/>
                    <a:pt x="107" y="70"/>
                  </a:cubicBezTo>
                  <a:cubicBezTo>
                    <a:pt x="112" y="70"/>
                    <a:pt x="112" y="70"/>
                    <a:pt x="112" y="70"/>
                  </a:cubicBezTo>
                  <a:cubicBezTo>
                    <a:pt x="112" y="70"/>
                    <a:pt x="113" y="70"/>
                    <a:pt x="113" y="70"/>
                  </a:cubicBezTo>
                  <a:cubicBezTo>
                    <a:pt x="128" y="85"/>
                    <a:pt x="128" y="85"/>
                    <a:pt x="128" y="85"/>
                  </a:cubicBezTo>
                  <a:cubicBezTo>
                    <a:pt x="130" y="84"/>
                    <a:pt x="130" y="84"/>
                    <a:pt x="130" y="84"/>
                  </a:cubicBezTo>
                  <a:cubicBezTo>
                    <a:pt x="120" y="74"/>
                    <a:pt x="120" y="74"/>
                    <a:pt x="120" y="74"/>
                  </a:cubicBezTo>
                  <a:cubicBezTo>
                    <a:pt x="119" y="73"/>
                    <a:pt x="119" y="71"/>
                    <a:pt x="120" y="70"/>
                  </a:cubicBezTo>
                  <a:cubicBezTo>
                    <a:pt x="121" y="70"/>
                    <a:pt x="121" y="70"/>
                    <a:pt x="122" y="70"/>
                  </a:cubicBezTo>
                  <a:cubicBezTo>
                    <a:pt x="122" y="70"/>
                    <a:pt x="122" y="70"/>
                    <a:pt x="122" y="70"/>
                  </a:cubicBezTo>
                  <a:cubicBezTo>
                    <a:pt x="133" y="70"/>
                    <a:pt x="133" y="70"/>
                    <a:pt x="133" y="70"/>
                  </a:cubicBezTo>
                  <a:lnTo>
                    <a:pt x="133" y="67"/>
                  </a:lnTo>
                  <a:close/>
                  <a:moveTo>
                    <a:pt x="96" y="67"/>
                  </a:moveTo>
                  <a:cubicBezTo>
                    <a:pt x="89" y="67"/>
                    <a:pt x="89" y="67"/>
                    <a:pt x="89" y="67"/>
                  </a:cubicBezTo>
                  <a:cubicBezTo>
                    <a:pt x="88" y="67"/>
                    <a:pt x="87" y="66"/>
                    <a:pt x="87" y="65"/>
                  </a:cubicBezTo>
                  <a:cubicBezTo>
                    <a:pt x="87" y="64"/>
                    <a:pt x="86" y="63"/>
                    <a:pt x="86" y="62"/>
                  </a:cubicBezTo>
                  <a:cubicBezTo>
                    <a:pt x="85" y="60"/>
                    <a:pt x="85" y="59"/>
                    <a:pt x="84" y="58"/>
                  </a:cubicBezTo>
                  <a:cubicBezTo>
                    <a:pt x="83" y="57"/>
                    <a:pt x="84" y="56"/>
                    <a:pt x="84" y="55"/>
                  </a:cubicBezTo>
                  <a:cubicBezTo>
                    <a:pt x="89" y="50"/>
                    <a:pt x="89" y="50"/>
                    <a:pt x="89" y="50"/>
                  </a:cubicBezTo>
                  <a:cubicBezTo>
                    <a:pt x="90" y="50"/>
                    <a:pt x="91" y="49"/>
                    <a:pt x="91" y="49"/>
                  </a:cubicBezTo>
                  <a:cubicBezTo>
                    <a:pt x="91" y="49"/>
                    <a:pt x="91" y="49"/>
                    <a:pt x="91" y="49"/>
                  </a:cubicBezTo>
                  <a:cubicBezTo>
                    <a:pt x="96" y="49"/>
                    <a:pt x="96" y="49"/>
                    <a:pt x="96" y="49"/>
                  </a:cubicBezTo>
                  <a:cubicBezTo>
                    <a:pt x="96" y="54"/>
                    <a:pt x="96" y="54"/>
                    <a:pt x="96" y="54"/>
                  </a:cubicBezTo>
                  <a:cubicBezTo>
                    <a:pt x="92" y="54"/>
                    <a:pt x="92" y="54"/>
                    <a:pt x="92" y="54"/>
                  </a:cubicBezTo>
                  <a:cubicBezTo>
                    <a:pt x="89" y="57"/>
                    <a:pt x="89" y="57"/>
                    <a:pt x="89" y="57"/>
                  </a:cubicBezTo>
                  <a:cubicBezTo>
                    <a:pt x="90" y="58"/>
                    <a:pt x="90" y="59"/>
                    <a:pt x="90" y="60"/>
                  </a:cubicBezTo>
                  <a:cubicBezTo>
                    <a:pt x="91" y="61"/>
                    <a:pt x="91" y="61"/>
                    <a:pt x="91" y="62"/>
                  </a:cubicBezTo>
                  <a:cubicBezTo>
                    <a:pt x="96" y="62"/>
                    <a:pt x="96" y="62"/>
                    <a:pt x="96" y="62"/>
                  </a:cubicBezTo>
                  <a:cubicBezTo>
                    <a:pt x="96" y="62"/>
                    <a:pt x="96" y="62"/>
                    <a:pt x="96" y="62"/>
                  </a:cubicBezTo>
                  <a:cubicBezTo>
                    <a:pt x="96" y="67"/>
                    <a:pt x="96" y="67"/>
                    <a:pt x="96" y="67"/>
                  </a:cubicBezTo>
                  <a:close/>
                  <a:moveTo>
                    <a:pt x="96" y="46"/>
                  </a:moveTo>
                  <a:cubicBezTo>
                    <a:pt x="96" y="45"/>
                    <a:pt x="96" y="45"/>
                    <a:pt x="96" y="44"/>
                  </a:cubicBezTo>
                  <a:cubicBezTo>
                    <a:pt x="96" y="44"/>
                    <a:pt x="96" y="43"/>
                    <a:pt x="96" y="43"/>
                  </a:cubicBezTo>
                  <a:cubicBezTo>
                    <a:pt x="96" y="46"/>
                    <a:pt x="96" y="46"/>
                    <a:pt x="96" y="46"/>
                  </a:cubicBezTo>
                  <a:close/>
                  <a:moveTo>
                    <a:pt x="96" y="39"/>
                  </a:moveTo>
                  <a:cubicBezTo>
                    <a:pt x="96" y="10"/>
                    <a:pt x="96" y="10"/>
                    <a:pt x="96" y="10"/>
                  </a:cubicBezTo>
                  <a:cubicBezTo>
                    <a:pt x="95" y="10"/>
                    <a:pt x="94" y="11"/>
                    <a:pt x="94" y="12"/>
                  </a:cubicBezTo>
                  <a:cubicBezTo>
                    <a:pt x="94" y="31"/>
                    <a:pt x="94" y="31"/>
                    <a:pt x="94" y="31"/>
                  </a:cubicBezTo>
                  <a:cubicBezTo>
                    <a:pt x="94" y="31"/>
                    <a:pt x="94" y="31"/>
                    <a:pt x="93" y="31"/>
                  </a:cubicBezTo>
                  <a:cubicBezTo>
                    <a:pt x="86" y="31"/>
                    <a:pt x="86" y="31"/>
                    <a:pt x="86" y="31"/>
                  </a:cubicBezTo>
                  <a:cubicBezTo>
                    <a:pt x="85" y="31"/>
                    <a:pt x="85" y="31"/>
                    <a:pt x="85" y="31"/>
                  </a:cubicBezTo>
                  <a:cubicBezTo>
                    <a:pt x="85" y="31"/>
                    <a:pt x="84" y="30"/>
                    <a:pt x="84" y="30"/>
                  </a:cubicBezTo>
                  <a:cubicBezTo>
                    <a:pt x="79" y="25"/>
                    <a:pt x="79" y="25"/>
                    <a:pt x="79" y="25"/>
                  </a:cubicBezTo>
                  <a:cubicBezTo>
                    <a:pt x="79" y="38"/>
                    <a:pt x="79" y="38"/>
                    <a:pt x="79" y="38"/>
                  </a:cubicBezTo>
                  <a:cubicBezTo>
                    <a:pt x="84" y="34"/>
                    <a:pt x="84" y="34"/>
                    <a:pt x="84" y="34"/>
                  </a:cubicBezTo>
                  <a:cubicBezTo>
                    <a:pt x="84" y="46"/>
                    <a:pt x="84" y="46"/>
                    <a:pt x="84" y="46"/>
                  </a:cubicBezTo>
                  <a:cubicBezTo>
                    <a:pt x="80" y="49"/>
                    <a:pt x="80" y="49"/>
                    <a:pt x="80" y="49"/>
                  </a:cubicBezTo>
                  <a:cubicBezTo>
                    <a:pt x="80" y="48"/>
                    <a:pt x="80" y="48"/>
                    <a:pt x="79" y="48"/>
                  </a:cubicBezTo>
                  <a:cubicBezTo>
                    <a:pt x="79" y="54"/>
                    <a:pt x="79" y="54"/>
                    <a:pt x="79" y="54"/>
                  </a:cubicBezTo>
                  <a:cubicBezTo>
                    <a:pt x="79" y="54"/>
                    <a:pt x="79" y="54"/>
                    <a:pt x="79" y="54"/>
                  </a:cubicBezTo>
                  <a:cubicBezTo>
                    <a:pt x="80" y="54"/>
                    <a:pt x="82" y="54"/>
                    <a:pt x="83" y="53"/>
                  </a:cubicBezTo>
                  <a:cubicBezTo>
                    <a:pt x="87" y="48"/>
                    <a:pt x="87" y="48"/>
                    <a:pt x="87" y="48"/>
                  </a:cubicBezTo>
                  <a:cubicBezTo>
                    <a:pt x="88" y="48"/>
                    <a:pt x="88" y="47"/>
                    <a:pt x="88" y="47"/>
                  </a:cubicBezTo>
                  <a:cubicBezTo>
                    <a:pt x="88" y="36"/>
                    <a:pt x="88" y="36"/>
                    <a:pt x="88" y="36"/>
                  </a:cubicBezTo>
                  <a:cubicBezTo>
                    <a:pt x="91" y="36"/>
                    <a:pt x="91" y="36"/>
                    <a:pt x="91" y="36"/>
                  </a:cubicBezTo>
                  <a:cubicBezTo>
                    <a:pt x="91" y="39"/>
                    <a:pt x="91" y="39"/>
                    <a:pt x="91" y="39"/>
                  </a:cubicBezTo>
                  <a:cubicBezTo>
                    <a:pt x="91" y="39"/>
                    <a:pt x="91" y="39"/>
                    <a:pt x="91" y="39"/>
                  </a:cubicBezTo>
                  <a:cubicBezTo>
                    <a:pt x="91" y="40"/>
                    <a:pt x="91" y="40"/>
                    <a:pt x="92" y="41"/>
                  </a:cubicBezTo>
                  <a:cubicBezTo>
                    <a:pt x="93" y="42"/>
                    <a:pt x="94" y="42"/>
                    <a:pt x="95" y="41"/>
                  </a:cubicBezTo>
                  <a:cubicBezTo>
                    <a:pt x="96" y="39"/>
                    <a:pt x="96" y="39"/>
                    <a:pt x="96" y="39"/>
                  </a:cubicBezTo>
                  <a:close/>
                  <a:moveTo>
                    <a:pt x="79" y="16"/>
                  </a:moveTo>
                  <a:cubicBezTo>
                    <a:pt x="86" y="9"/>
                    <a:pt x="86" y="9"/>
                    <a:pt x="86" y="9"/>
                  </a:cubicBezTo>
                  <a:cubicBezTo>
                    <a:pt x="84" y="8"/>
                    <a:pt x="84" y="8"/>
                    <a:pt x="84" y="8"/>
                  </a:cubicBezTo>
                  <a:cubicBezTo>
                    <a:pt x="79" y="13"/>
                    <a:pt x="79" y="13"/>
                    <a:pt x="79" y="13"/>
                  </a:cubicBezTo>
                  <a:cubicBezTo>
                    <a:pt x="79" y="6"/>
                    <a:pt x="79" y="6"/>
                    <a:pt x="79" y="6"/>
                  </a:cubicBezTo>
                  <a:cubicBezTo>
                    <a:pt x="83" y="3"/>
                    <a:pt x="83" y="3"/>
                    <a:pt x="83" y="3"/>
                  </a:cubicBezTo>
                  <a:cubicBezTo>
                    <a:pt x="83" y="3"/>
                    <a:pt x="83" y="3"/>
                    <a:pt x="83" y="3"/>
                  </a:cubicBezTo>
                  <a:cubicBezTo>
                    <a:pt x="84" y="2"/>
                    <a:pt x="85" y="2"/>
                    <a:pt x="86" y="3"/>
                  </a:cubicBezTo>
                  <a:cubicBezTo>
                    <a:pt x="91" y="8"/>
                    <a:pt x="91" y="8"/>
                    <a:pt x="91" y="8"/>
                  </a:cubicBezTo>
                  <a:cubicBezTo>
                    <a:pt x="91" y="8"/>
                    <a:pt x="91" y="8"/>
                    <a:pt x="91" y="8"/>
                  </a:cubicBezTo>
                  <a:cubicBezTo>
                    <a:pt x="92" y="9"/>
                    <a:pt x="92" y="10"/>
                    <a:pt x="91" y="11"/>
                  </a:cubicBezTo>
                  <a:cubicBezTo>
                    <a:pt x="79" y="23"/>
                    <a:pt x="79" y="23"/>
                    <a:pt x="79" y="23"/>
                  </a:cubicBezTo>
                  <a:cubicBezTo>
                    <a:pt x="79" y="16"/>
                    <a:pt x="79" y="16"/>
                    <a:pt x="79" y="16"/>
                  </a:cubicBezTo>
                  <a:close/>
                  <a:moveTo>
                    <a:pt x="79" y="124"/>
                  </a:moveTo>
                  <a:cubicBezTo>
                    <a:pt x="84" y="129"/>
                    <a:pt x="84" y="129"/>
                    <a:pt x="84" y="129"/>
                  </a:cubicBezTo>
                  <a:cubicBezTo>
                    <a:pt x="86" y="127"/>
                    <a:pt x="86" y="127"/>
                    <a:pt x="86" y="127"/>
                  </a:cubicBezTo>
                  <a:cubicBezTo>
                    <a:pt x="79" y="121"/>
                    <a:pt x="79" y="121"/>
                    <a:pt x="79" y="121"/>
                  </a:cubicBezTo>
                  <a:cubicBezTo>
                    <a:pt x="79" y="114"/>
                    <a:pt x="79" y="114"/>
                    <a:pt x="79" y="114"/>
                  </a:cubicBezTo>
                  <a:cubicBezTo>
                    <a:pt x="91" y="126"/>
                    <a:pt x="91" y="126"/>
                    <a:pt x="91" y="126"/>
                  </a:cubicBezTo>
                  <a:cubicBezTo>
                    <a:pt x="91" y="126"/>
                    <a:pt x="91" y="126"/>
                    <a:pt x="91" y="126"/>
                  </a:cubicBezTo>
                  <a:cubicBezTo>
                    <a:pt x="91" y="126"/>
                    <a:pt x="91" y="126"/>
                    <a:pt x="91" y="126"/>
                  </a:cubicBezTo>
                  <a:cubicBezTo>
                    <a:pt x="92" y="127"/>
                    <a:pt x="92" y="128"/>
                    <a:pt x="91" y="129"/>
                  </a:cubicBezTo>
                  <a:cubicBezTo>
                    <a:pt x="86" y="134"/>
                    <a:pt x="86" y="134"/>
                    <a:pt x="86" y="134"/>
                  </a:cubicBezTo>
                  <a:cubicBezTo>
                    <a:pt x="86" y="134"/>
                    <a:pt x="86" y="134"/>
                    <a:pt x="86" y="134"/>
                  </a:cubicBezTo>
                  <a:cubicBezTo>
                    <a:pt x="85" y="135"/>
                    <a:pt x="84" y="135"/>
                    <a:pt x="83" y="134"/>
                  </a:cubicBezTo>
                  <a:cubicBezTo>
                    <a:pt x="79" y="131"/>
                    <a:pt x="79" y="131"/>
                    <a:pt x="79" y="131"/>
                  </a:cubicBezTo>
                  <a:cubicBezTo>
                    <a:pt x="79" y="124"/>
                    <a:pt x="79" y="124"/>
                    <a:pt x="79" y="124"/>
                  </a:cubicBezTo>
                  <a:close/>
                  <a:moveTo>
                    <a:pt x="79" y="83"/>
                  </a:moveTo>
                  <a:cubicBezTo>
                    <a:pt x="79" y="89"/>
                    <a:pt x="79" y="89"/>
                    <a:pt x="79" y="89"/>
                  </a:cubicBezTo>
                  <a:cubicBezTo>
                    <a:pt x="80" y="89"/>
                    <a:pt x="80" y="88"/>
                    <a:pt x="80" y="88"/>
                  </a:cubicBezTo>
                  <a:cubicBezTo>
                    <a:pt x="84" y="91"/>
                    <a:pt x="84" y="91"/>
                    <a:pt x="84" y="91"/>
                  </a:cubicBezTo>
                  <a:cubicBezTo>
                    <a:pt x="84" y="103"/>
                    <a:pt x="84" y="103"/>
                    <a:pt x="84" y="103"/>
                  </a:cubicBezTo>
                  <a:cubicBezTo>
                    <a:pt x="79" y="99"/>
                    <a:pt x="79" y="99"/>
                    <a:pt x="79" y="99"/>
                  </a:cubicBezTo>
                  <a:cubicBezTo>
                    <a:pt x="79" y="112"/>
                    <a:pt x="79" y="112"/>
                    <a:pt x="79" y="112"/>
                  </a:cubicBezTo>
                  <a:cubicBezTo>
                    <a:pt x="84" y="107"/>
                    <a:pt x="84" y="107"/>
                    <a:pt x="84" y="107"/>
                  </a:cubicBezTo>
                  <a:cubicBezTo>
                    <a:pt x="84" y="107"/>
                    <a:pt x="85" y="106"/>
                    <a:pt x="85" y="106"/>
                  </a:cubicBezTo>
                  <a:cubicBezTo>
                    <a:pt x="85" y="106"/>
                    <a:pt x="85" y="106"/>
                    <a:pt x="86" y="106"/>
                  </a:cubicBezTo>
                  <a:cubicBezTo>
                    <a:pt x="93" y="106"/>
                    <a:pt x="93" y="106"/>
                    <a:pt x="93" y="106"/>
                  </a:cubicBezTo>
                  <a:cubicBezTo>
                    <a:pt x="94" y="106"/>
                    <a:pt x="94" y="106"/>
                    <a:pt x="94" y="106"/>
                  </a:cubicBezTo>
                  <a:cubicBezTo>
                    <a:pt x="94" y="125"/>
                    <a:pt x="94" y="125"/>
                    <a:pt x="94" y="125"/>
                  </a:cubicBezTo>
                  <a:cubicBezTo>
                    <a:pt x="94" y="126"/>
                    <a:pt x="95" y="127"/>
                    <a:pt x="96" y="127"/>
                  </a:cubicBezTo>
                  <a:cubicBezTo>
                    <a:pt x="96" y="97"/>
                    <a:pt x="96" y="97"/>
                    <a:pt x="96" y="97"/>
                  </a:cubicBezTo>
                  <a:cubicBezTo>
                    <a:pt x="95" y="96"/>
                    <a:pt x="95" y="96"/>
                    <a:pt x="95" y="96"/>
                  </a:cubicBezTo>
                  <a:cubicBezTo>
                    <a:pt x="95" y="96"/>
                    <a:pt x="94" y="95"/>
                    <a:pt x="93" y="95"/>
                  </a:cubicBezTo>
                  <a:cubicBezTo>
                    <a:pt x="92" y="95"/>
                    <a:pt x="91" y="96"/>
                    <a:pt x="91" y="98"/>
                  </a:cubicBezTo>
                  <a:cubicBezTo>
                    <a:pt x="91" y="101"/>
                    <a:pt x="91" y="101"/>
                    <a:pt x="91" y="101"/>
                  </a:cubicBezTo>
                  <a:cubicBezTo>
                    <a:pt x="88" y="101"/>
                    <a:pt x="88" y="101"/>
                    <a:pt x="88" y="101"/>
                  </a:cubicBezTo>
                  <a:cubicBezTo>
                    <a:pt x="88" y="90"/>
                    <a:pt x="88" y="90"/>
                    <a:pt x="88" y="90"/>
                  </a:cubicBezTo>
                  <a:cubicBezTo>
                    <a:pt x="88" y="90"/>
                    <a:pt x="88" y="90"/>
                    <a:pt x="88" y="90"/>
                  </a:cubicBezTo>
                  <a:cubicBezTo>
                    <a:pt x="88" y="90"/>
                    <a:pt x="88" y="89"/>
                    <a:pt x="88" y="89"/>
                  </a:cubicBezTo>
                  <a:cubicBezTo>
                    <a:pt x="83" y="84"/>
                    <a:pt x="83" y="84"/>
                    <a:pt x="83" y="84"/>
                  </a:cubicBezTo>
                  <a:cubicBezTo>
                    <a:pt x="83" y="84"/>
                    <a:pt x="83" y="84"/>
                    <a:pt x="83" y="84"/>
                  </a:cubicBezTo>
                  <a:cubicBezTo>
                    <a:pt x="82" y="83"/>
                    <a:pt x="80" y="83"/>
                    <a:pt x="79" y="83"/>
                  </a:cubicBezTo>
                  <a:cubicBezTo>
                    <a:pt x="79" y="83"/>
                    <a:pt x="79" y="83"/>
                    <a:pt x="79" y="83"/>
                  </a:cubicBezTo>
                  <a:close/>
                  <a:moveTo>
                    <a:pt x="96" y="94"/>
                  </a:moveTo>
                  <a:cubicBezTo>
                    <a:pt x="96" y="93"/>
                    <a:pt x="96" y="92"/>
                    <a:pt x="96" y="91"/>
                  </a:cubicBezTo>
                  <a:cubicBezTo>
                    <a:pt x="96" y="94"/>
                    <a:pt x="96" y="94"/>
                    <a:pt x="96" y="94"/>
                  </a:cubicBezTo>
                  <a:close/>
                  <a:moveTo>
                    <a:pt x="96" y="88"/>
                  </a:moveTo>
                  <a:cubicBezTo>
                    <a:pt x="91" y="88"/>
                    <a:pt x="91" y="88"/>
                    <a:pt x="91" y="88"/>
                  </a:cubicBezTo>
                  <a:cubicBezTo>
                    <a:pt x="90" y="88"/>
                    <a:pt x="90" y="87"/>
                    <a:pt x="89" y="87"/>
                  </a:cubicBezTo>
                  <a:cubicBezTo>
                    <a:pt x="84" y="82"/>
                    <a:pt x="84" y="82"/>
                    <a:pt x="84" y="82"/>
                  </a:cubicBezTo>
                  <a:cubicBezTo>
                    <a:pt x="83" y="81"/>
                    <a:pt x="83" y="80"/>
                    <a:pt x="84" y="79"/>
                  </a:cubicBezTo>
                  <a:cubicBezTo>
                    <a:pt x="84" y="79"/>
                    <a:pt x="84" y="79"/>
                    <a:pt x="84" y="79"/>
                  </a:cubicBezTo>
                  <a:cubicBezTo>
                    <a:pt x="85" y="78"/>
                    <a:pt x="85" y="77"/>
                    <a:pt x="86" y="75"/>
                  </a:cubicBezTo>
                  <a:cubicBezTo>
                    <a:pt x="86" y="74"/>
                    <a:pt x="87" y="73"/>
                    <a:pt x="87" y="72"/>
                  </a:cubicBezTo>
                  <a:cubicBezTo>
                    <a:pt x="87" y="71"/>
                    <a:pt x="88" y="70"/>
                    <a:pt x="89" y="70"/>
                  </a:cubicBezTo>
                  <a:cubicBezTo>
                    <a:pt x="89" y="70"/>
                    <a:pt x="89" y="70"/>
                    <a:pt x="89" y="70"/>
                  </a:cubicBezTo>
                  <a:cubicBezTo>
                    <a:pt x="96" y="70"/>
                    <a:pt x="96" y="70"/>
                    <a:pt x="96" y="70"/>
                  </a:cubicBezTo>
                  <a:cubicBezTo>
                    <a:pt x="96" y="75"/>
                    <a:pt x="96" y="75"/>
                    <a:pt x="96" y="75"/>
                  </a:cubicBezTo>
                  <a:cubicBezTo>
                    <a:pt x="96" y="75"/>
                    <a:pt x="96" y="75"/>
                    <a:pt x="96" y="75"/>
                  </a:cubicBezTo>
                  <a:cubicBezTo>
                    <a:pt x="91" y="75"/>
                    <a:pt x="91" y="75"/>
                    <a:pt x="91" y="75"/>
                  </a:cubicBezTo>
                  <a:cubicBezTo>
                    <a:pt x="91" y="75"/>
                    <a:pt x="91" y="76"/>
                    <a:pt x="90" y="77"/>
                  </a:cubicBezTo>
                  <a:cubicBezTo>
                    <a:pt x="90" y="78"/>
                    <a:pt x="90" y="79"/>
                    <a:pt x="89" y="80"/>
                  </a:cubicBezTo>
                  <a:cubicBezTo>
                    <a:pt x="92" y="83"/>
                    <a:pt x="92" y="83"/>
                    <a:pt x="92" y="83"/>
                  </a:cubicBezTo>
                  <a:cubicBezTo>
                    <a:pt x="96" y="83"/>
                    <a:pt x="96" y="83"/>
                    <a:pt x="96" y="83"/>
                  </a:cubicBezTo>
                  <a:lnTo>
                    <a:pt x="96" y="88"/>
                  </a:lnTo>
                  <a:close/>
                  <a:moveTo>
                    <a:pt x="79" y="54"/>
                  </a:moveTo>
                  <a:cubicBezTo>
                    <a:pt x="79" y="53"/>
                    <a:pt x="78" y="53"/>
                    <a:pt x="78" y="53"/>
                  </a:cubicBezTo>
                  <a:cubicBezTo>
                    <a:pt x="78" y="47"/>
                    <a:pt x="78" y="47"/>
                    <a:pt x="78" y="47"/>
                  </a:cubicBezTo>
                  <a:cubicBezTo>
                    <a:pt x="78" y="47"/>
                    <a:pt x="78" y="47"/>
                    <a:pt x="78" y="47"/>
                  </a:cubicBezTo>
                  <a:cubicBezTo>
                    <a:pt x="78" y="47"/>
                    <a:pt x="78" y="47"/>
                    <a:pt x="78" y="47"/>
                  </a:cubicBezTo>
                  <a:cubicBezTo>
                    <a:pt x="78" y="48"/>
                    <a:pt x="79" y="48"/>
                    <a:pt x="79" y="48"/>
                  </a:cubicBezTo>
                  <a:cubicBezTo>
                    <a:pt x="79" y="54"/>
                    <a:pt x="79" y="54"/>
                    <a:pt x="79" y="54"/>
                  </a:cubicBezTo>
                  <a:close/>
                  <a:moveTo>
                    <a:pt x="78" y="33"/>
                  </a:moveTo>
                  <a:cubicBezTo>
                    <a:pt x="79" y="32"/>
                    <a:pt x="79" y="32"/>
                    <a:pt x="79" y="32"/>
                  </a:cubicBezTo>
                  <a:cubicBezTo>
                    <a:pt x="78" y="30"/>
                    <a:pt x="78" y="30"/>
                    <a:pt x="78" y="30"/>
                  </a:cubicBezTo>
                  <a:cubicBezTo>
                    <a:pt x="78" y="18"/>
                    <a:pt x="78" y="18"/>
                    <a:pt x="78" y="18"/>
                  </a:cubicBezTo>
                  <a:cubicBezTo>
                    <a:pt x="79" y="16"/>
                    <a:pt x="79" y="16"/>
                    <a:pt x="79" y="16"/>
                  </a:cubicBezTo>
                  <a:cubicBezTo>
                    <a:pt x="79" y="23"/>
                    <a:pt x="79" y="23"/>
                    <a:pt x="79" y="23"/>
                  </a:cubicBezTo>
                  <a:cubicBezTo>
                    <a:pt x="78" y="24"/>
                    <a:pt x="78" y="24"/>
                    <a:pt x="78" y="24"/>
                  </a:cubicBezTo>
                  <a:cubicBezTo>
                    <a:pt x="78" y="24"/>
                    <a:pt x="79" y="25"/>
                    <a:pt x="79" y="25"/>
                  </a:cubicBezTo>
                  <a:cubicBezTo>
                    <a:pt x="79" y="25"/>
                    <a:pt x="79" y="25"/>
                    <a:pt x="79" y="25"/>
                  </a:cubicBezTo>
                  <a:cubicBezTo>
                    <a:pt x="79" y="38"/>
                    <a:pt x="79" y="38"/>
                    <a:pt x="79" y="38"/>
                  </a:cubicBezTo>
                  <a:cubicBezTo>
                    <a:pt x="78" y="40"/>
                    <a:pt x="78" y="40"/>
                    <a:pt x="78" y="40"/>
                  </a:cubicBezTo>
                  <a:cubicBezTo>
                    <a:pt x="78" y="33"/>
                    <a:pt x="78" y="33"/>
                    <a:pt x="78" y="33"/>
                  </a:cubicBezTo>
                  <a:close/>
                  <a:moveTo>
                    <a:pt x="79" y="13"/>
                  </a:moveTo>
                  <a:cubicBezTo>
                    <a:pt x="78" y="14"/>
                    <a:pt x="78" y="14"/>
                    <a:pt x="78" y="14"/>
                  </a:cubicBezTo>
                  <a:cubicBezTo>
                    <a:pt x="78" y="8"/>
                    <a:pt x="78" y="8"/>
                    <a:pt x="78" y="8"/>
                  </a:cubicBezTo>
                  <a:cubicBezTo>
                    <a:pt x="79" y="6"/>
                    <a:pt x="79" y="6"/>
                    <a:pt x="79" y="6"/>
                  </a:cubicBezTo>
                  <a:cubicBezTo>
                    <a:pt x="79" y="13"/>
                    <a:pt x="79" y="13"/>
                    <a:pt x="79" y="13"/>
                  </a:cubicBezTo>
                  <a:close/>
                  <a:moveTo>
                    <a:pt x="78" y="123"/>
                  </a:moveTo>
                  <a:cubicBezTo>
                    <a:pt x="79" y="124"/>
                    <a:pt x="79" y="124"/>
                    <a:pt x="79" y="124"/>
                  </a:cubicBezTo>
                  <a:cubicBezTo>
                    <a:pt x="79" y="131"/>
                    <a:pt x="79" y="131"/>
                    <a:pt x="79" y="131"/>
                  </a:cubicBezTo>
                  <a:cubicBezTo>
                    <a:pt x="78" y="129"/>
                    <a:pt x="78" y="129"/>
                    <a:pt x="78" y="129"/>
                  </a:cubicBezTo>
                  <a:cubicBezTo>
                    <a:pt x="78" y="123"/>
                    <a:pt x="78" y="123"/>
                    <a:pt x="78" y="123"/>
                  </a:cubicBezTo>
                  <a:close/>
                  <a:moveTo>
                    <a:pt x="79" y="121"/>
                  </a:moveTo>
                  <a:cubicBezTo>
                    <a:pt x="78" y="119"/>
                    <a:pt x="78" y="119"/>
                    <a:pt x="78" y="119"/>
                  </a:cubicBezTo>
                  <a:cubicBezTo>
                    <a:pt x="78" y="107"/>
                    <a:pt x="78" y="107"/>
                    <a:pt x="78" y="107"/>
                  </a:cubicBezTo>
                  <a:cubicBezTo>
                    <a:pt x="79" y="105"/>
                    <a:pt x="79" y="105"/>
                    <a:pt x="79" y="105"/>
                  </a:cubicBezTo>
                  <a:cubicBezTo>
                    <a:pt x="78" y="104"/>
                    <a:pt x="78" y="104"/>
                    <a:pt x="78" y="104"/>
                  </a:cubicBezTo>
                  <a:cubicBezTo>
                    <a:pt x="78" y="97"/>
                    <a:pt x="78" y="97"/>
                    <a:pt x="78" y="97"/>
                  </a:cubicBezTo>
                  <a:cubicBezTo>
                    <a:pt x="79" y="99"/>
                    <a:pt x="79" y="99"/>
                    <a:pt x="79" y="99"/>
                  </a:cubicBezTo>
                  <a:cubicBezTo>
                    <a:pt x="79" y="112"/>
                    <a:pt x="79" y="112"/>
                    <a:pt x="79" y="112"/>
                  </a:cubicBezTo>
                  <a:cubicBezTo>
                    <a:pt x="79" y="112"/>
                    <a:pt x="79" y="112"/>
                    <a:pt x="79" y="112"/>
                  </a:cubicBezTo>
                  <a:cubicBezTo>
                    <a:pt x="79" y="112"/>
                    <a:pt x="79" y="112"/>
                    <a:pt x="79" y="112"/>
                  </a:cubicBezTo>
                  <a:cubicBezTo>
                    <a:pt x="79" y="112"/>
                    <a:pt x="78" y="113"/>
                    <a:pt x="78" y="113"/>
                  </a:cubicBezTo>
                  <a:cubicBezTo>
                    <a:pt x="79" y="114"/>
                    <a:pt x="79" y="114"/>
                    <a:pt x="79" y="114"/>
                  </a:cubicBezTo>
                  <a:cubicBezTo>
                    <a:pt x="79" y="121"/>
                    <a:pt x="79" y="121"/>
                    <a:pt x="79" y="121"/>
                  </a:cubicBezTo>
                  <a:close/>
                  <a:moveTo>
                    <a:pt x="78" y="84"/>
                  </a:moveTo>
                  <a:cubicBezTo>
                    <a:pt x="78" y="84"/>
                    <a:pt x="79" y="84"/>
                    <a:pt x="79" y="83"/>
                  </a:cubicBezTo>
                  <a:cubicBezTo>
                    <a:pt x="79" y="89"/>
                    <a:pt x="79" y="89"/>
                    <a:pt x="79" y="89"/>
                  </a:cubicBezTo>
                  <a:cubicBezTo>
                    <a:pt x="79" y="89"/>
                    <a:pt x="79" y="89"/>
                    <a:pt x="78" y="89"/>
                  </a:cubicBezTo>
                  <a:cubicBezTo>
                    <a:pt x="78" y="90"/>
                    <a:pt x="78" y="90"/>
                    <a:pt x="78" y="90"/>
                  </a:cubicBezTo>
                  <a:cubicBezTo>
                    <a:pt x="78" y="90"/>
                    <a:pt x="78" y="90"/>
                    <a:pt x="78" y="90"/>
                  </a:cubicBezTo>
                  <a:cubicBezTo>
                    <a:pt x="78" y="86"/>
                    <a:pt x="78" y="86"/>
                    <a:pt x="78" y="86"/>
                  </a:cubicBezTo>
                  <a:cubicBezTo>
                    <a:pt x="79" y="86"/>
                    <a:pt x="79" y="86"/>
                    <a:pt x="79" y="86"/>
                  </a:cubicBezTo>
                  <a:cubicBezTo>
                    <a:pt x="79" y="86"/>
                    <a:pt x="78" y="85"/>
                    <a:pt x="78" y="85"/>
                  </a:cubicBezTo>
                  <a:lnTo>
                    <a:pt x="78" y="84"/>
                  </a:lnTo>
                  <a:close/>
                  <a:moveTo>
                    <a:pt x="78" y="53"/>
                  </a:moveTo>
                  <a:cubicBezTo>
                    <a:pt x="77" y="52"/>
                    <a:pt x="77" y="52"/>
                    <a:pt x="76" y="52"/>
                  </a:cubicBezTo>
                  <a:cubicBezTo>
                    <a:pt x="76" y="52"/>
                    <a:pt x="76" y="52"/>
                    <a:pt x="76" y="52"/>
                  </a:cubicBezTo>
                  <a:cubicBezTo>
                    <a:pt x="76" y="52"/>
                    <a:pt x="76" y="52"/>
                    <a:pt x="75" y="52"/>
                  </a:cubicBezTo>
                  <a:cubicBezTo>
                    <a:pt x="75" y="51"/>
                    <a:pt x="75" y="51"/>
                    <a:pt x="75" y="51"/>
                  </a:cubicBezTo>
                  <a:cubicBezTo>
                    <a:pt x="76" y="51"/>
                    <a:pt x="76" y="52"/>
                    <a:pt x="76" y="52"/>
                  </a:cubicBezTo>
                  <a:cubicBezTo>
                    <a:pt x="75" y="50"/>
                    <a:pt x="75" y="50"/>
                    <a:pt x="75" y="50"/>
                  </a:cubicBezTo>
                  <a:cubicBezTo>
                    <a:pt x="75" y="46"/>
                    <a:pt x="75" y="46"/>
                    <a:pt x="75" y="46"/>
                  </a:cubicBezTo>
                  <a:cubicBezTo>
                    <a:pt x="76" y="47"/>
                    <a:pt x="77" y="47"/>
                    <a:pt x="78" y="47"/>
                  </a:cubicBezTo>
                  <a:cubicBezTo>
                    <a:pt x="78" y="53"/>
                    <a:pt x="78" y="53"/>
                    <a:pt x="78" y="53"/>
                  </a:cubicBezTo>
                  <a:close/>
                  <a:moveTo>
                    <a:pt x="75" y="35"/>
                  </a:moveTo>
                  <a:cubicBezTo>
                    <a:pt x="78" y="33"/>
                    <a:pt x="78" y="33"/>
                    <a:pt x="78" y="33"/>
                  </a:cubicBezTo>
                  <a:cubicBezTo>
                    <a:pt x="78" y="40"/>
                    <a:pt x="78" y="40"/>
                    <a:pt x="78" y="40"/>
                  </a:cubicBezTo>
                  <a:cubicBezTo>
                    <a:pt x="75" y="42"/>
                    <a:pt x="75" y="42"/>
                    <a:pt x="75" y="42"/>
                  </a:cubicBezTo>
                  <a:cubicBezTo>
                    <a:pt x="75" y="35"/>
                    <a:pt x="75" y="35"/>
                    <a:pt x="75" y="35"/>
                  </a:cubicBezTo>
                  <a:close/>
                  <a:moveTo>
                    <a:pt x="78" y="30"/>
                  </a:moveTo>
                  <a:cubicBezTo>
                    <a:pt x="77" y="30"/>
                    <a:pt x="77" y="30"/>
                    <a:pt x="77" y="30"/>
                  </a:cubicBezTo>
                  <a:cubicBezTo>
                    <a:pt x="75" y="32"/>
                    <a:pt x="75" y="32"/>
                    <a:pt x="75" y="32"/>
                  </a:cubicBezTo>
                  <a:cubicBezTo>
                    <a:pt x="75" y="20"/>
                    <a:pt x="75" y="20"/>
                    <a:pt x="75" y="20"/>
                  </a:cubicBezTo>
                  <a:cubicBezTo>
                    <a:pt x="78" y="18"/>
                    <a:pt x="78" y="18"/>
                    <a:pt x="78" y="18"/>
                  </a:cubicBezTo>
                  <a:cubicBezTo>
                    <a:pt x="78" y="30"/>
                    <a:pt x="78" y="30"/>
                    <a:pt x="78" y="30"/>
                  </a:cubicBezTo>
                  <a:close/>
                  <a:moveTo>
                    <a:pt x="78" y="14"/>
                  </a:moveTo>
                  <a:cubicBezTo>
                    <a:pt x="75" y="17"/>
                    <a:pt x="75" y="17"/>
                    <a:pt x="75" y="17"/>
                  </a:cubicBezTo>
                  <a:cubicBezTo>
                    <a:pt x="75" y="10"/>
                    <a:pt x="75" y="10"/>
                    <a:pt x="75" y="10"/>
                  </a:cubicBezTo>
                  <a:cubicBezTo>
                    <a:pt x="78" y="8"/>
                    <a:pt x="78" y="8"/>
                    <a:pt x="78" y="8"/>
                  </a:cubicBezTo>
                  <a:cubicBezTo>
                    <a:pt x="78" y="14"/>
                    <a:pt x="78" y="14"/>
                    <a:pt x="78" y="14"/>
                  </a:cubicBezTo>
                  <a:close/>
                  <a:moveTo>
                    <a:pt x="75" y="120"/>
                  </a:moveTo>
                  <a:cubicBezTo>
                    <a:pt x="78" y="123"/>
                    <a:pt x="78" y="123"/>
                    <a:pt x="78" y="123"/>
                  </a:cubicBezTo>
                  <a:cubicBezTo>
                    <a:pt x="78" y="129"/>
                    <a:pt x="78" y="129"/>
                    <a:pt x="78" y="129"/>
                  </a:cubicBezTo>
                  <a:cubicBezTo>
                    <a:pt x="75" y="127"/>
                    <a:pt x="75" y="127"/>
                    <a:pt x="75" y="127"/>
                  </a:cubicBezTo>
                  <a:cubicBezTo>
                    <a:pt x="75" y="120"/>
                    <a:pt x="75" y="120"/>
                    <a:pt x="75" y="120"/>
                  </a:cubicBezTo>
                  <a:close/>
                  <a:moveTo>
                    <a:pt x="78" y="119"/>
                  </a:moveTo>
                  <a:cubicBezTo>
                    <a:pt x="75" y="117"/>
                    <a:pt x="75" y="117"/>
                    <a:pt x="75" y="117"/>
                  </a:cubicBezTo>
                  <a:cubicBezTo>
                    <a:pt x="75" y="105"/>
                    <a:pt x="75" y="105"/>
                    <a:pt x="75" y="105"/>
                  </a:cubicBezTo>
                  <a:cubicBezTo>
                    <a:pt x="77" y="107"/>
                    <a:pt x="77" y="107"/>
                    <a:pt x="77" y="107"/>
                  </a:cubicBezTo>
                  <a:cubicBezTo>
                    <a:pt x="78" y="107"/>
                    <a:pt x="78" y="107"/>
                    <a:pt x="78" y="107"/>
                  </a:cubicBezTo>
                  <a:cubicBezTo>
                    <a:pt x="78" y="119"/>
                    <a:pt x="78" y="119"/>
                    <a:pt x="78" y="119"/>
                  </a:cubicBezTo>
                  <a:close/>
                  <a:moveTo>
                    <a:pt x="78" y="104"/>
                  </a:moveTo>
                  <a:cubicBezTo>
                    <a:pt x="75" y="102"/>
                    <a:pt x="75" y="102"/>
                    <a:pt x="75" y="102"/>
                  </a:cubicBezTo>
                  <a:cubicBezTo>
                    <a:pt x="75" y="95"/>
                    <a:pt x="75" y="95"/>
                    <a:pt x="75" y="95"/>
                  </a:cubicBezTo>
                  <a:cubicBezTo>
                    <a:pt x="78" y="97"/>
                    <a:pt x="78" y="97"/>
                    <a:pt x="78" y="97"/>
                  </a:cubicBezTo>
                  <a:cubicBezTo>
                    <a:pt x="78" y="104"/>
                    <a:pt x="78" y="104"/>
                    <a:pt x="78" y="104"/>
                  </a:cubicBezTo>
                  <a:close/>
                  <a:moveTo>
                    <a:pt x="75" y="85"/>
                  </a:moveTo>
                  <a:cubicBezTo>
                    <a:pt x="76" y="85"/>
                    <a:pt x="76" y="85"/>
                    <a:pt x="76" y="85"/>
                  </a:cubicBezTo>
                  <a:cubicBezTo>
                    <a:pt x="76" y="85"/>
                    <a:pt x="76" y="85"/>
                    <a:pt x="76" y="85"/>
                  </a:cubicBezTo>
                  <a:cubicBezTo>
                    <a:pt x="77" y="85"/>
                    <a:pt x="77" y="85"/>
                    <a:pt x="78" y="84"/>
                  </a:cubicBezTo>
                  <a:cubicBezTo>
                    <a:pt x="78" y="85"/>
                    <a:pt x="78" y="85"/>
                    <a:pt x="78" y="85"/>
                  </a:cubicBezTo>
                  <a:cubicBezTo>
                    <a:pt x="77" y="85"/>
                    <a:pt x="77" y="85"/>
                    <a:pt x="76" y="85"/>
                  </a:cubicBezTo>
                  <a:cubicBezTo>
                    <a:pt x="78" y="86"/>
                    <a:pt x="78" y="86"/>
                    <a:pt x="78" y="86"/>
                  </a:cubicBezTo>
                  <a:cubicBezTo>
                    <a:pt x="78" y="90"/>
                    <a:pt x="78" y="90"/>
                    <a:pt x="78" y="90"/>
                  </a:cubicBezTo>
                  <a:cubicBezTo>
                    <a:pt x="77" y="90"/>
                    <a:pt x="76" y="90"/>
                    <a:pt x="75" y="90"/>
                  </a:cubicBezTo>
                  <a:lnTo>
                    <a:pt x="75" y="85"/>
                  </a:lnTo>
                  <a:close/>
                  <a:moveTo>
                    <a:pt x="75" y="52"/>
                  </a:moveTo>
                  <a:cubicBezTo>
                    <a:pt x="74" y="51"/>
                    <a:pt x="73" y="51"/>
                    <a:pt x="72" y="51"/>
                  </a:cubicBezTo>
                  <a:cubicBezTo>
                    <a:pt x="71" y="51"/>
                    <a:pt x="70" y="50"/>
                    <a:pt x="70" y="48"/>
                  </a:cubicBezTo>
                  <a:cubicBezTo>
                    <a:pt x="70" y="48"/>
                    <a:pt x="70" y="48"/>
                    <a:pt x="70" y="48"/>
                  </a:cubicBezTo>
                  <a:cubicBezTo>
                    <a:pt x="70" y="41"/>
                    <a:pt x="70" y="41"/>
                    <a:pt x="70" y="41"/>
                  </a:cubicBezTo>
                  <a:cubicBezTo>
                    <a:pt x="70" y="40"/>
                    <a:pt x="71" y="40"/>
                    <a:pt x="71" y="39"/>
                  </a:cubicBezTo>
                  <a:cubicBezTo>
                    <a:pt x="75" y="35"/>
                    <a:pt x="75" y="35"/>
                    <a:pt x="75" y="35"/>
                  </a:cubicBezTo>
                  <a:cubicBezTo>
                    <a:pt x="75" y="42"/>
                    <a:pt x="75" y="42"/>
                    <a:pt x="75" y="42"/>
                  </a:cubicBezTo>
                  <a:cubicBezTo>
                    <a:pt x="75" y="42"/>
                    <a:pt x="75" y="42"/>
                    <a:pt x="75" y="42"/>
                  </a:cubicBezTo>
                  <a:cubicBezTo>
                    <a:pt x="75" y="46"/>
                    <a:pt x="75" y="46"/>
                    <a:pt x="75" y="46"/>
                  </a:cubicBezTo>
                  <a:cubicBezTo>
                    <a:pt x="75" y="46"/>
                    <a:pt x="75" y="46"/>
                    <a:pt x="75" y="46"/>
                  </a:cubicBezTo>
                  <a:cubicBezTo>
                    <a:pt x="75" y="50"/>
                    <a:pt x="75" y="50"/>
                    <a:pt x="75" y="50"/>
                  </a:cubicBezTo>
                  <a:cubicBezTo>
                    <a:pt x="75" y="49"/>
                    <a:pt x="75" y="49"/>
                    <a:pt x="75" y="49"/>
                  </a:cubicBezTo>
                  <a:cubicBezTo>
                    <a:pt x="74" y="50"/>
                    <a:pt x="75" y="51"/>
                    <a:pt x="75" y="51"/>
                  </a:cubicBezTo>
                  <a:cubicBezTo>
                    <a:pt x="75" y="52"/>
                    <a:pt x="75" y="52"/>
                    <a:pt x="75" y="52"/>
                  </a:cubicBezTo>
                  <a:close/>
                  <a:moveTo>
                    <a:pt x="75" y="32"/>
                  </a:moveTo>
                  <a:cubicBezTo>
                    <a:pt x="75" y="32"/>
                    <a:pt x="75" y="32"/>
                    <a:pt x="75" y="32"/>
                  </a:cubicBezTo>
                  <a:cubicBezTo>
                    <a:pt x="74" y="33"/>
                    <a:pt x="72" y="33"/>
                    <a:pt x="71" y="32"/>
                  </a:cubicBezTo>
                  <a:cubicBezTo>
                    <a:pt x="71" y="32"/>
                    <a:pt x="70" y="31"/>
                    <a:pt x="70" y="31"/>
                  </a:cubicBezTo>
                  <a:cubicBezTo>
                    <a:pt x="70" y="31"/>
                    <a:pt x="70" y="31"/>
                    <a:pt x="70" y="31"/>
                  </a:cubicBezTo>
                  <a:cubicBezTo>
                    <a:pt x="70" y="26"/>
                    <a:pt x="70" y="26"/>
                    <a:pt x="70" y="26"/>
                  </a:cubicBezTo>
                  <a:cubicBezTo>
                    <a:pt x="70" y="25"/>
                    <a:pt x="71" y="25"/>
                    <a:pt x="71" y="24"/>
                  </a:cubicBezTo>
                  <a:cubicBezTo>
                    <a:pt x="75" y="20"/>
                    <a:pt x="75" y="20"/>
                    <a:pt x="75" y="20"/>
                  </a:cubicBezTo>
                  <a:cubicBezTo>
                    <a:pt x="75" y="32"/>
                    <a:pt x="75" y="32"/>
                    <a:pt x="75" y="32"/>
                  </a:cubicBezTo>
                  <a:close/>
                  <a:moveTo>
                    <a:pt x="75" y="17"/>
                  </a:moveTo>
                  <a:cubicBezTo>
                    <a:pt x="75" y="18"/>
                    <a:pt x="75" y="18"/>
                    <a:pt x="75" y="18"/>
                  </a:cubicBezTo>
                  <a:cubicBezTo>
                    <a:pt x="74" y="18"/>
                    <a:pt x="72" y="18"/>
                    <a:pt x="71" y="18"/>
                  </a:cubicBezTo>
                  <a:cubicBezTo>
                    <a:pt x="71" y="17"/>
                    <a:pt x="70" y="16"/>
                    <a:pt x="70" y="16"/>
                  </a:cubicBezTo>
                  <a:cubicBezTo>
                    <a:pt x="70" y="16"/>
                    <a:pt x="70" y="16"/>
                    <a:pt x="70" y="16"/>
                  </a:cubicBezTo>
                  <a:cubicBezTo>
                    <a:pt x="70" y="5"/>
                    <a:pt x="70" y="5"/>
                    <a:pt x="70" y="5"/>
                  </a:cubicBezTo>
                  <a:cubicBezTo>
                    <a:pt x="69" y="5"/>
                    <a:pt x="69" y="5"/>
                    <a:pt x="69" y="5"/>
                  </a:cubicBezTo>
                  <a:cubicBezTo>
                    <a:pt x="69" y="0"/>
                    <a:pt x="69" y="0"/>
                    <a:pt x="69" y="0"/>
                  </a:cubicBezTo>
                  <a:cubicBezTo>
                    <a:pt x="73" y="0"/>
                    <a:pt x="73" y="0"/>
                    <a:pt x="73" y="0"/>
                  </a:cubicBezTo>
                  <a:cubicBezTo>
                    <a:pt x="74" y="0"/>
                    <a:pt x="75" y="1"/>
                    <a:pt x="75" y="2"/>
                  </a:cubicBezTo>
                  <a:cubicBezTo>
                    <a:pt x="75" y="10"/>
                    <a:pt x="75" y="10"/>
                    <a:pt x="75" y="10"/>
                  </a:cubicBezTo>
                  <a:cubicBezTo>
                    <a:pt x="75" y="10"/>
                    <a:pt x="75" y="10"/>
                    <a:pt x="75" y="10"/>
                  </a:cubicBezTo>
                  <a:cubicBezTo>
                    <a:pt x="75" y="17"/>
                    <a:pt x="75" y="17"/>
                    <a:pt x="75" y="17"/>
                  </a:cubicBezTo>
                  <a:close/>
                  <a:moveTo>
                    <a:pt x="69" y="132"/>
                  </a:moveTo>
                  <a:cubicBezTo>
                    <a:pt x="70" y="132"/>
                    <a:pt x="70" y="132"/>
                    <a:pt x="70" y="132"/>
                  </a:cubicBezTo>
                  <a:cubicBezTo>
                    <a:pt x="70" y="121"/>
                    <a:pt x="70" y="121"/>
                    <a:pt x="70" y="121"/>
                  </a:cubicBezTo>
                  <a:cubicBezTo>
                    <a:pt x="70" y="120"/>
                    <a:pt x="72" y="119"/>
                    <a:pt x="73" y="119"/>
                  </a:cubicBezTo>
                  <a:cubicBezTo>
                    <a:pt x="74" y="119"/>
                    <a:pt x="74" y="119"/>
                    <a:pt x="75" y="119"/>
                  </a:cubicBezTo>
                  <a:cubicBezTo>
                    <a:pt x="75" y="120"/>
                    <a:pt x="75" y="120"/>
                    <a:pt x="75" y="120"/>
                  </a:cubicBezTo>
                  <a:cubicBezTo>
                    <a:pt x="75" y="127"/>
                    <a:pt x="75" y="127"/>
                    <a:pt x="75" y="127"/>
                  </a:cubicBezTo>
                  <a:cubicBezTo>
                    <a:pt x="75" y="127"/>
                    <a:pt x="75" y="127"/>
                    <a:pt x="75" y="127"/>
                  </a:cubicBezTo>
                  <a:cubicBezTo>
                    <a:pt x="75" y="135"/>
                    <a:pt x="75" y="135"/>
                    <a:pt x="75" y="135"/>
                  </a:cubicBezTo>
                  <a:cubicBezTo>
                    <a:pt x="75" y="136"/>
                    <a:pt x="74" y="137"/>
                    <a:pt x="73" y="137"/>
                  </a:cubicBezTo>
                  <a:cubicBezTo>
                    <a:pt x="69" y="137"/>
                    <a:pt x="69" y="137"/>
                    <a:pt x="69" y="137"/>
                  </a:cubicBezTo>
                  <a:cubicBezTo>
                    <a:pt x="69" y="132"/>
                    <a:pt x="69" y="132"/>
                    <a:pt x="69" y="132"/>
                  </a:cubicBezTo>
                  <a:close/>
                  <a:moveTo>
                    <a:pt x="75" y="117"/>
                  </a:moveTo>
                  <a:cubicBezTo>
                    <a:pt x="71" y="112"/>
                    <a:pt x="71" y="112"/>
                    <a:pt x="71" y="112"/>
                  </a:cubicBezTo>
                  <a:cubicBezTo>
                    <a:pt x="71" y="112"/>
                    <a:pt x="70" y="111"/>
                    <a:pt x="70" y="111"/>
                  </a:cubicBezTo>
                  <a:cubicBezTo>
                    <a:pt x="70" y="111"/>
                    <a:pt x="70" y="111"/>
                    <a:pt x="70" y="111"/>
                  </a:cubicBezTo>
                  <a:cubicBezTo>
                    <a:pt x="70" y="106"/>
                    <a:pt x="70" y="106"/>
                    <a:pt x="70" y="106"/>
                  </a:cubicBezTo>
                  <a:cubicBezTo>
                    <a:pt x="70" y="105"/>
                    <a:pt x="72" y="104"/>
                    <a:pt x="73" y="104"/>
                  </a:cubicBezTo>
                  <a:cubicBezTo>
                    <a:pt x="74" y="104"/>
                    <a:pt x="74" y="104"/>
                    <a:pt x="75" y="104"/>
                  </a:cubicBezTo>
                  <a:cubicBezTo>
                    <a:pt x="75" y="105"/>
                    <a:pt x="75" y="105"/>
                    <a:pt x="75" y="105"/>
                  </a:cubicBezTo>
                  <a:cubicBezTo>
                    <a:pt x="75" y="117"/>
                    <a:pt x="75" y="117"/>
                    <a:pt x="75" y="117"/>
                  </a:cubicBezTo>
                  <a:close/>
                  <a:moveTo>
                    <a:pt x="75" y="102"/>
                  </a:moveTo>
                  <a:cubicBezTo>
                    <a:pt x="71" y="97"/>
                    <a:pt x="71" y="97"/>
                    <a:pt x="71" y="97"/>
                  </a:cubicBezTo>
                  <a:cubicBezTo>
                    <a:pt x="71" y="97"/>
                    <a:pt x="70" y="96"/>
                    <a:pt x="70" y="96"/>
                  </a:cubicBezTo>
                  <a:cubicBezTo>
                    <a:pt x="70" y="96"/>
                    <a:pt x="70" y="96"/>
                    <a:pt x="70" y="96"/>
                  </a:cubicBezTo>
                  <a:cubicBezTo>
                    <a:pt x="70" y="89"/>
                    <a:pt x="70" y="89"/>
                    <a:pt x="70" y="89"/>
                  </a:cubicBezTo>
                  <a:cubicBezTo>
                    <a:pt x="70" y="87"/>
                    <a:pt x="71" y="86"/>
                    <a:pt x="73" y="86"/>
                  </a:cubicBezTo>
                  <a:cubicBezTo>
                    <a:pt x="74" y="86"/>
                    <a:pt x="74" y="86"/>
                    <a:pt x="75" y="85"/>
                  </a:cubicBezTo>
                  <a:cubicBezTo>
                    <a:pt x="75" y="90"/>
                    <a:pt x="75" y="90"/>
                    <a:pt x="75" y="90"/>
                  </a:cubicBezTo>
                  <a:cubicBezTo>
                    <a:pt x="75" y="90"/>
                    <a:pt x="75" y="90"/>
                    <a:pt x="75" y="90"/>
                  </a:cubicBezTo>
                  <a:cubicBezTo>
                    <a:pt x="75" y="95"/>
                    <a:pt x="75" y="95"/>
                    <a:pt x="75" y="95"/>
                  </a:cubicBezTo>
                  <a:cubicBezTo>
                    <a:pt x="75" y="95"/>
                    <a:pt x="75" y="95"/>
                    <a:pt x="75" y="95"/>
                  </a:cubicBezTo>
                  <a:lnTo>
                    <a:pt x="75" y="102"/>
                  </a:lnTo>
                  <a:close/>
                  <a:moveTo>
                    <a:pt x="69" y="5"/>
                  </a:moveTo>
                  <a:cubicBezTo>
                    <a:pt x="68" y="5"/>
                    <a:pt x="68" y="5"/>
                    <a:pt x="68" y="5"/>
                  </a:cubicBezTo>
                  <a:cubicBezTo>
                    <a:pt x="68" y="16"/>
                    <a:pt x="68" y="16"/>
                    <a:pt x="68" y="16"/>
                  </a:cubicBezTo>
                  <a:cubicBezTo>
                    <a:pt x="68" y="17"/>
                    <a:pt x="67" y="18"/>
                    <a:pt x="66" y="18"/>
                  </a:cubicBezTo>
                  <a:cubicBezTo>
                    <a:pt x="65" y="18"/>
                    <a:pt x="64" y="18"/>
                    <a:pt x="64" y="17"/>
                  </a:cubicBezTo>
                  <a:cubicBezTo>
                    <a:pt x="63" y="17"/>
                    <a:pt x="63" y="17"/>
                    <a:pt x="63" y="17"/>
                  </a:cubicBezTo>
                  <a:cubicBezTo>
                    <a:pt x="63" y="10"/>
                    <a:pt x="63" y="10"/>
                    <a:pt x="63" y="10"/>
                  </a:cubicBezTo>
                  <a:cubicBezTo>
                    <a:pt x="63" y="10"/>
                    <a:pt x="63" y="10"/>
                    <a:pt x="63" y="10"/>
                  </a:cubicBezTo>
                  <a:cubicBezTo>
                    <a:pt x="63" y="2"/>
                    <a:pt x="63" y="2"/>
                    <a:pt x="63" y="2"/>
                  </a:cubicBezTo>
                  <a:cubicBezTo>
                    <a:pt x="63" y="1"/>
                    <a:pt x="64" y="0"/>
                    <a:pt x="66" y="0"/>
                  </a:cubicBezTo>
                  <a:cubicBezTo>
                    <a:pt x="69" y="0"/>
                    <a:pt x="69" y="0"/>
                    <a:pt x="69" y="0"/>
                  </a:cubicBezTo>
                  <a:cubicBezTo>
                    <a:pt x="69" y="5"/>
                    <a:pt x="69" y="5"/>
                    <a:pt x="69" y="5"/>
                  </a:cubicBezTo>
                  <a:close/>
                  <a:moveTo>
                    <a:pt x="63" y="20"/>
                  </a:moveTo>
                  <a:cubicBezTo>
                    <a:pt x="67" y="24"/>
                    <a:pt x="67" y="24"/>
                    <a:pt x="67" y="24"/>
                  </a:cubicBezTo>
                  <a:cubicBezTo>
                    <a:pt x="68" y="25"/>
                    <a:pt x="68" y="26"/>
                    <a:pt x="68" y="26"/>
                  </a:cubicBezTo>
                  <a:cubicBezTo>
                    <a:pt x="68" y="26"/>
                    <a:pt x="68" y="26"/>
                    <a:pt x="68" y="26"/>
                  </a:cubicBezTo>
                  <a:cubicBezTo>
                    <a:pt x="68" y="31"/>
                    <a:pt x="68" y="31"/>
                    <a:pt x="68" y="31"/>
                  </a:cubicBezTo>
                  <a:cubicBezTo>
                    <a:pt x="68" y="32"/>
                    <a:pt x="67" y="33"/>
                    <a:pt x="66" y="33"/>
                  </a:cubicBezTo>
                  <a:cubicBezTo>
                    <a:pt x="65" y="33"/>
                    <a:pt x="64" y="33"/>
                    <a:pt x="64" y="32"/>
                  </a:cubicBezTo>
                  <a:cubicBezTo>
                    <a:pt x="63" y="32"/>
                    <a:pt x="63" y="32"/>
                    <a:pt x="63" y="32"/>
                  </a:cubicBezTo>
                  <a:cubicBezTo>
                    <a:pt x="63" y="20"/>
                    <a:pt x="63" y="20"/>
                    <a:pt x="63" y="20"/>
                  </a:cubicBezTo>
                  <a:close/>
                  <a:moveTo>
                    <a:pt x="63" y="35"/>
                  </a:moveTo>
                  <a:cubicBezTo>
                    <a:pt x="67" y="39"/>
                    <a:pt x="67" y="39"/>
                    <a:pt x="67" y="39"/>
                  </a:cubicBezTo>
                  <a:cubicBezTo>
                    <a:pt x="68" y="40"/>
                    <a:pt x="68" y="41"/>
                    <a:pt x="68" y="41"/>
                  </a:cubicBezTo>
                  <a:cubicBezTo>
                    <a:pt x="68" y="41"/>
                    <a:pt x="68" y="41"/>
                    <a:pt x="68" y="41"/>
                  </a:cubicBezTo>
                  <a:cubicBezTo>
                    <a:pt x="68" y="48"/>
                    <a:pt x="68" y="48"/>
                    <a:pt x="68" y="48"/>
                  </a:cubicBezTo>
                  <a:cubicBezTo>
                    <a:pt x="68" y="50"/>
                    <a:pt x="67" y="51"/>
                    <a:pt x="66" y="51"/>
                  </a:cubicBezTo>
                  <a:cubicBezTo>
                    <a:pt x="65" y="51"/>
                    <a:pt x="64" y="51"/>
                    <a:pt x="63" y="52"/>
                  </a:cubicBezTo>
                  <a:cubicBezTo>
                    <a:pt x="63" y="46"/>
                    <a:pt x="63" y="46"/>
                    <a:pt x="63" y="46"/>
                  </a:cubicBezTo>
                  <a:cubicBezTo>
                    <a:pt x="63" y="46"/>
                    <a:pt x="63" y="46"/>
                    <a:pt x="63" y="46"/>
                  </a:cubicBezTo>
                  <a:cubicBezTo>
                    <a:pt x="63" y="42"/>
                    <a:pt x="63" y="42"/>
                    <a:pt x="63" y="42"/>
                  </a:cubicBezTo>
                  <a:cubicBezTo>
                    <a:pt x="63" y="42"/>
                    <a:pt x="63" y="42"/>
                    <a:pt x="63" y="42"/>
                  </a:cubicBezTo>
                  <a:cubicBezTo>
                    <a:pt x="63" y="35"/>
                    <a:pt x="63" y="35"/>
                    <a:pt x="63" y="35"/>
                  </a:cubicBezTo>
                  <a:close/>
                  <a:moveTo>
                    <a:pt x="63" y="85"/>
                  </a:moveTo>
                  <a:cubicBezTo>
                    <a:pt x="64" y="86"/>
                    <a:pt x="65" y="86"/>
                    <a:pt x="66" y="86"/>
                  </a:cubicBezTo>
                  <a:cubicBezTo>
                    <a:pt x="67" y="86"/>
                    <a:pt x="68" y="87"/>
                    <a:pt x="68" y="89"/>
                  </a:cubicBezTo>
                  <a:cubicBezTo>
                    <a:pt x="68" y="89"/>
                    <a:pt x="68" y="89"/>
                    <a:pt x="68" y="89"/>
                  </a:cubicBezTo>
                  <a:cubicBezTo>
                    <a:pt x="68" y="96"/>
                    <a:pt x="68" y="96"/>
                    <a:pt x="68" y="96"/>
                  </a:cubicBezTo>
                  <a:cubicBezTo>
                    <a:pt x="68" y="96"/>
                    <a:pt x="68" y="97"/>
                    <a:pt x="67" y="98"/>
                  </a:cubicBezTo>
                  <a:cubicBezTo>
                    <a:pt x="63" y="102"/>
                    <a:pt x="63" y="102"/>
                    <a:pt x="63" y="102"/>
                  </a:cubicBezTo>
                  <a:cubicBezTo>
                    <a:pt x="63" y="95"/>
                    <a:pt x="63" y="95"/>
                    <a:pt x="63" y="95"/>
                  </a:cubicBezTo>
                  <a:cubicBezTo>
                    <a:pt x="63" y="95"/>
                    <a:pt x="63" y="95"/>
                    <a:pt x="63" y="95"/>
                  </a:cubicBezTo>
                  <a:cubicBezTo>
                    <a:pt x="63" y="90"/>
                    <a:pt x="63" y="90"/>
                    <a:pt x="63" y="90"/>
                  </a:cubicBezTo>
                  <a:cubicBezTo>
                    <a:pt x="63" y="90"/>
                    <a:pt x="63" y="90"/>
                    <a:pt x="63" y="90"/>
                  </a:cubicBezTo>
                  <a:cubicBezTo>
                    <a:pt x="63" y="87"/>
                    <a:pt x="63" y="87"/>
                    <a:pt x="63" y="87"/>
                  </a:cubicBezTo>
                  <a:cubicBezTo>
                    <a:pt x="64" y="88"/>
                    <a:pt x="64" y="88"/>
                    <a:pt x="64" y="88"/>
                  </a:cubicBezTo>
                  <a:cubicBezTo>
                    <a:pt x="64" y="87"/>
                    <a:pt x="64" y="86"/>
                    <a:pt x="63" y="86"/>
                  </a:cubicBezTo>
                  <a:cubicBezTo>
                    <a:pt x="63" y="85"/>
                    <a:pt x="63" y="85"/>
                    <a:pt x="63" y="85"/>
                  </a:cubicBezTo>
                  <a:close/>
                  <a:moveTo>
                    <a:pt x="63" y="105"/>
                  </a:moveTo>
                  <a:cubicBezTo>
                    <a:pt x="64" y="104"/>
                    <a:pt x="64" y="104"/>
                    <a:pt x="64" y="104"/>
                  </a:cubicBezTo>
                  <a:cubicBezTo>
                    <a:pt x="65" y="104"/>
                    <a:pt x="66" y="104"/>
                    <a:pt x="67" y="104"/>
                  </a:cubicBezTo>
                  <a:cubicBezTo>
                    <a:pt x="68" y="105"/>
                    <a:pt x="68" y="106"/>
                    <a:pt x="68" y="106"/>
                  </a:cubicBezTo>
                  <a:cubicBezTo>
                    <a:pt x="68" y="106"/>
                    <a:pt x="68" y="106"/>
                    <a:pt x="68" y="106"/>
                  </a:cubicBezTo>
                  <a:cubicBezTo>
                    <a:pt x="68" y="111"/>
                    <a:pt x="68" y="111"/>
                    <a:pt x="68" y="111"/>
                  </a:cubicBezTo>
                  <a:cubicBezTo>
                    <a:pt x="68" y="111"/>
                    <a:pt x="68" y="112"/>
                    <a:pt x="67" y="112"/>
                  </a:cubicBezTo>
                  <a:cubicBezTo>
                    <a:pt x="63" y="117"/>
                    <a:pt x="63" y="117"/>
                    <a:pt x="63" y="117"/>
                  </a:cubicBezTo>
                  <a:cubicBezTo>
                    <a:pt x="63" y="105"/>
                    <a:pt x="63" y="105"/>
                    <a:pt x="63" y="105"/>
                  </a:cubicBezTo>
                  <a:close/>
                  <a:moveTo>
                    <a:pt x="63" y="120"/>
                  </a:moveTo>
                  <a:cubicBezTo>
                    <a:pt x="64" y="119"/>
                    <a:pt x="64" y="119"/>
                    <a:pt x="64" y="119"/>
                  </a:cubicBezTo>
                  <a:cubicBezTo>
                    <a:pt x="65" y="118"/>
                    <a:pt x="66" y="118"/>
                    <a:pt x="67" y="119"/>
                  </a:cubicBezTo>
                  <a:cubicBezTo>
                    <a:pt x="68" y="120"/>
                    <a:pt x="68" y="120"/>
                    <a:pt x="68" y="121"/>
                  </a:cubicBezTo>
                  <a:cubicBezTo>
                    <a:pt x="68" y="121"/>
                    <a:pt x="68" y="121"/>
                    <a:pt x="68" y="121"/>
                  </a:cubicBezTo>
                  <a:cubicBezTo>
                    <a:pt x="68" y="132"/>
                    <a:pt x="68" y="132"/>
                    <a:pt x="68" y="132"/>
                  </a:cubicBezTo>
                  <a:cubicBezTo>
                    <a:pt x="69" y="132"/>
                    <a:pt x="69" y="132"/>
                    <a:pt x="69" y="132"/>
                  </a:cubicBezTo>
                  <a:cubicBezTo>
                    <a:pt x="69" y="137"/>
                    <a:pt x="69" y="137"/>
                    <a:pt x="69" y="137"/>
                  </a:cubicBezTo>
                  <a:cubicBezTo>
                    <a:pt x="66" y="137"/>
                    <a:pt x="66" y="137"/>
                    <a:pt x="66" y="137"/>
                  </a:cubicBezTo>
                  <a:cubicBezTo>
                    <a:pt x="64" y="137"/>
                    <a:pt x="63" y="136"/>
                    <a:pt x="63" y="135"/>
                  </a:cubicBezTo>
                  <a:cubicBezTo>
                    <a:pt x="63" y="127"/>
                    <a:pt x="63" y="127"/>
                    <a:pt x="63" y="127"/>
                  </a:cubicBezTo>
                  <a:cubicBezTo>
                    <a:pt x="63" y="127"/>
                    <a:pt x="63" y="127"/>
                    <a:pt x="63" y="127"/>
                  </a:cubicBezTo>
                  <a:lnTo>
                    <a:pt x="63" y="120"/>
                  </a:lnTo>
                  <a:close/>
                  <a:moveTo>
                    <a:pt x="63" y="17"/>
                  </a:moveTo>
                  <a:cubicBezTo>
                    <a:pt x="61" y="14"/>
                    <a:pt x="61" y="14"/>
                    <a:pt x="61" y="14"/>
                  </a:cubicBezTo>
                  <a:cubicBezTo>
                    <a:pt x="61" y="8"/>
                    <a:pt x="61" y="8"/>
                    <a:pt x="61" y="8"/>
                  </a:cubicBezTo>
                  <a:cubicBezTo>
                    <a:pt x="63" y="10"/>
                    <a:pt x="63" y="10"/>
                    <a:pt x="63" y="10"/>
                  </a:cubicBezTo>
                  <a:cubicBezTo>
                    <a:pt x="63" y="17"/>
                    <a:pt x="63" y="17"/>
                    <a:pt x="63" y="17"/>
                  </a:cubicBezTo>
                  <a:close/>
                  <a:moveTo>
                    <a:pt x="61" y="18"/>
                  </a:moveTo>
                  <a:cubicBezTo>
                    <a:pt x="63" y="20"/>
                    <a:pt x="63" y="20"/>
                    <a:pt x="63" y="20"/>
                  </a:cubicBezTo>
                  <a:cubicBezTo>
                    <a:pt x="63" y="32"/>
                    <a:pt x="63" y="32"/>
                    <a:pt x="63" y="32"/>
                  </a:cubicBezTo>
                  <a:cubicBezTo>
                    <a:pt x="61" y="30"/>
                    <a:pt x="61" y="30"/>
                    <a:pt x="61" y="30"/>
                  </a:cubicBezTo>
                  <a:cubicBezTo>
                    <a:pt x="61" y="30"/>
                    <a:pt x="61" y="30"/>
                    <a:pt x="61" y="30"/>
                  </a:cubicBezTo>
                  <a:cubicBezTo>
                    <a:pt x="61" y="18"/>
                    <a:pt x="61" y="18"/>
                    <a:pt x="61" y="18"/>
                  </a:cubicBezTo>
                  <a:close/>
                  <a:moveTo>
                    <a:pt x="61" y="33"/>
                  </a:moveTo>
                  <a:cubicBezTo>
                    <a:pt x="63" y="35"/>
                    <a:pt x="63" y="35"/>
                    <a:pt x="63" y="35"/>
                  </a:cubicBezTo>
                  <a:cubicBezTo>
                    <a:pt x="63" y="42"/>
                    <a:pt x="63" y="42"/>
                    <a:pt x="63" y="42"/>
                  </a:cubicBezTo>
                  <a:cubicBezTo>
                    <a:pt x="61" y="40"/>
                    <a:pt x="61" y="40"/>
                    <a:pt x="61" y="40"/>
                  </a:cubicBezTo>
                  <a:cubicBezTo>
                    <a:pt x="61" y="33"/>
                    <a:pt x="61" y="33"/>
                    <a:pt x="61" y="33"/>
                  </a:cubicBezTo>
                  <a:close/>
                  <a:moveTo>
                    <a:pt x="63" y="52"/>
                  </a:moveTo>
                  <a:cubicBezTo>
                    <a:pt x="63" y="52"/>
                    <a:pt x="63" y="52"/>
                    <a:pt x="62" y="52"/>
                  </a:cubicBezTo>
                  <a:cubicBezTo>
                    <a:pt x="62" y="52"/>
                    <a:pt x="62" y="52"/>
                    <a:pt x="62" y="52"/>
                  </a:cubicBezTo>
                  <a:cubicBezTo>
                    <a:pt x="62" y="52"/>
                    <a:pt x="61" y="52"/>
                    <a:pt x="61" y="53"/>
                  </a:cubicBezTo>
                  <a:cubicBezTo>
                    <a:pt x="61" y="52"/>
                    <a:pt x="61" y="52"/>
                    <a:pt x="61" y="52"/>
                  </a:cubicBezTo>
                  <a:cubicBezTo>
                    <a:pt x="61" y="52"/>
                    <a:pt x="62" y="52"/>
                    <a:pt x="62" y="52"/>
                  </a:cubicBezTo>
                  <a:cubicBezTo>
                    <a:pt x="61" y="51"/>
                    <a:pt x="61" y="51"/>
                    <a:pt x="61" y="51"/>
                  </a:cubicBezTo>
                  <a:cubicBezTo>
                    <a:pt x="61" y="47"/>
                    <a:pt x="61" y="47"/>
                    <a:pt x="61" y="47"/>
                  </a:cubicBezTo>
                  <a:cubicBezTo>
                    <a:pt x="61" y="47"/>
                    <a:pt x="62" y="47"/>
                    <a:pt x="63" y="46"/>
                  </a:cubicBezTo>
                  <a:cubicBezTo>
                    <a:pt x="63" y="52"/>
                    <a:pt x="63" y="52"/>
                    <a:pt x="63" y="52"/>
                  </a:cubicBezTo>
                  <a:close/>
                  <a:moveTo>
                    <a:pt x="61" y="84"/>
                  </a:moveTo>
                  <a:cubicBezTo>
                    <a:pt x="61" y="85"/>
                    <a:pt x="62" y="85"/>
                    <a:pt x="62" y="85"/>
                  </a:cubicBezTo>
                  <a:cubicBezTo>
                    <a:pt x="62" y="85"/>
                    <a:pt x="62" y="85"/>
                    <a:pt x="62" y="85"/>
                  </a:cubicBezTo>
                  <a:cubicBezTo>
                    <a:pt x="63" y="85"/>
                    <a:pt x="63" y="85"/>
                    <a:pt x="63" y="85"/>
                  </a:cubicBezTo>
                  <a:cubicBezTo>
                    <a:pt x="63" y="86"/>
                    <a:pt x="63" y="86"/>
                    <a:pt x="63" y="86"/>
                  </a:cubicBezTo>
                  <a:cubicBezTo>
                    <a:pt x="63" y="85"/>
                    <a:pt x="63" y="85"/>
                    <a:pt x="62" y="85"/>
                  </a:cubicBezTo>
                  <a:cubicBezTo>
                    <a:pt x="63" y="87"/>
                    <a:pt x="63" y="87"/>
                    <a:pt x="63" y="87"/>
                  </a:cubicBezTo>
                  <a:cubicBezTo>
                    <a:pt x="63" y="90"/>
                    <a:pt x="63" y="90"/>
                    <a:pt x="63" y="90"/>
                  </a:cubicBezTo>
                  <a:cubicBezTo>
                    <a:pt x="62" y="90"/>
                    <a:pt x="61" y="90"/>
                    <a:pt x="61" y="90"/>
                  </a:cubicBezTo>
                  <a:cubicBezTo>
                    <a:pt x="61" y="84"/>
                    <a:pt x="61" y="84"/>
                    <a:pt x="61" y="84"/>
                  </a:cubicBezTo>
                  <a:close/>
                  <a:moveTo>
                    <a:pt x="63" y="102"/>
                  </a:moveTo>
                  <a:cubicBezTo>
                    <a:pt x="61" y="104"/>
                    <a:pt x="61" y="104"/>
                    <a:pt x="61" y="104"/>
                  </a:cubicBezTo>
                  <a:cubicBezTo>
                    <a:pt x="61" y="97"/>
                    <a:pt x="61" y="97"/>
                    <a:pt x="61" y="97"/>
                  </a:cubicBezTo>
                  <a:cubicBezTo>
                    <a:pt x="63" y="95"/>
                    <a:pt x="63" y="95"/>
                    <a:pt x="63" y="95"/>
                  </a:cubicBezTo>
                  <a:cubicBezTo>
                    <a:pt x="63" y="102"/>
                    <a:pt x="63" y="102"/>
                    <a:pt x="63" y="102"/>
                  </a:cubicBezTo>
                  <a:close/>
                  <a:moveTo>
                    <a:pt x="61" y="107"/>
                  </a:moveTo>
                  <a:cubicBezTo>
                    <a:pt x="61" y="107"/>
                    <a:pt x="61" y="107"/>
                    <a:pt x="61" y="107"/>
                  </a:cubicBezTo>
                  <a:cubicBezTo>
                    <a:pt x="63" y="105"/>
                    <a:pt x="63" y="105"/>
                    <a:pt x="63" y="105"/>
                  </a:cubicBezTo>
                  <a:cubicBezTo>
                    <a:pt x="63" y="117"/>
                    <a:pt x="63" y="117"/>
                    <a:pt x="63" y="117"/>
                  </a:cubicBezTo>
                  <a:cubicBezTo>
                    <a:pt x="61" y="119"/>
                    <a:pt x="61" y="119"/>
                    <a:pt x="61" y="119"/>
                  </a:cubicBezTo>
                  <a:cubicBezTo>
                    <a:pt x="61" y="107"/>
                    <a:pt x="61" y="107"/>
                    <a:pt x="61" y="107"/>
                  </a:cubicBezTo>
                  <a:close/>
                  <a:moveTo>
                    <a:pt x="61" y="123"/>
                  </a:moveTo>
                  <a:cubicBezTo>
                    <a:pt x="63" y="120"/>
                    <a:pt x="63" y="120"/>
                    <a:pt x="63" y="120"/>
                  </a:cubicBezTo>
                  <a:cubicBezTo>
                    <a:pt x="63" y="127"/>
                    <a:pt x="63" y="127"/>
                    <a:pt x="63" y="127"/>
                  </a:cubicBezTo>
                  <a:cubicBezTo>
                    <a:pt x="61" y="129"/>
                    <a:pt x="61" y="129"/>
                    <a:pt x="61" y="129"/>
                  </a:cubicBezTo>
                  <a:lnTo>
                    <a:pt x="61" y="123"/>
                  </a:lnTo>
                  <a:close/>
                  <a:moveTo>
                    <a:pt x="61" y="14"/>
                  </a:moveTo>
                  <a:cubicBezTo>
                    <a:pt x="59" y="13"/>
                    <a:pt x="59" y="13"/>
                    <a:pt x="59" y="13"/>
                  </a:cubicBezTo>
                  <a:cubicBezTo>
                    <a:pt x="59" y="6"/>
                    <a:pt x="59" y="6"/>
                    <a:pt x="59" y="6"/>
                  </a:cubicBezTo>
                  <a:cubicBezTo>
                    <a:pt x="61" y="8"/>
                    <a:pt x="61" y="8"/>
                    <a:pt x="61" y="8"/>
                  </a:cubicBezTo>
                  <a:cubicBezTo>
                    <a:pt x="61" y="14"/>
                    <a:pt x="61" y="14"/>
                    <a:pt x="61" y="14"/>
                  </a:cubicBezTo>
                  <a:close/>
                  <a:moveTo>
                    <a:pt x="59" y="16"/>
                  </a:moveTo>
                  <a:cubicBezTo>
                    <a:pt x="61" y="18"/>
                    <a:pt x="61" y="18"/>
                    <a:pt x="61" y="18"/>
                  </a:cubicBezTo>
                  <a:cubicBezTo>
                    <a:pt x="61" y="30"/>
                    <a:pt x="61" y="30"/>
                    <a:pt x="61" y="30"/>
                  </a:cubicBezTo>
                  <a:cubicBezTo>
                    <a:pt x="59" y="32"/>
                    <a:pt x="59" y="32"/>
                    <a:pt x="59" y="32"/>
                  </a:cubicBezTo>
                  <a:cubicBezTo>
                    <a:pt x="61" y="33"/>
                    <a:pt x="61" y="33"/>
                    <a:pt x="61" y="33"/>
                  </a:cubicBezTo>
                  <a:cubicBezTo>
                    <a:pt x="61" y="40"/>
                    <a:pt x="61" y="40"/>
                    <a:pt x="61" y="40"/>
                  </a:cubicBezTo>
                  <a:cubicBezTo>
                    <a:pt x="59" y="38"/>
                    <a:pt x="59" y="38"/>
                    <a:pt x="59" y="38"/>
                  </a:cubicBezTo>
                  <a:cubicBezTo>
                    <a:pt x="59" y="25"/>
                    <a:pt x="59" y="25"/>
                    <a:pt x="59" y="25"/>
                  </a:cubicBezTo>
                  <a:cubicBezTo>
                    <a:pt x="60" y="25"/>
                    <a:pt x="60" y="25"/>
                    <a:pt x="60" y="25"/>
                  </a:cubicBezTo>
                  <a:cubicBezTo>
                    <a:pt x="60" y="25"/>
                    <a:pt x="60" y="24"/>
                    <a:pt x="60" y="24"/>
                  </a:cubicBezTo>
                  <a:cubicBezTo>
                    <a:pt x="59" y="23"/>
                    <a:pt x="59" y="23"/>
                    <a:pt x="59" y="23"/>
                  </a:cubicBezTo>
                  <a:cubicBezTo>
                    <a:pt x="59" y="16"/>
                    <a:pt x="59" y="16"/>
                    <a:pt x="59" y="16"/>
                  </a:cubicBezTo>
                  <a:close/>
                  <a:moveTo>
                    <a:pt x="61" y="53"/>
                  </a:moveTo>
                  <a:cubicBezTo>
                    <a:pt x="60" y="53"/>
                    <a:pt x="60" y="53"/>
                    <a:pt x="59" y="54"/>
                  </a:cubicBezTo>
                  <a:cubicBezTo>
                    <a:pt x="59" y="48"/>
                    <a:pt x="59" y="48"/>
                    <a:pt x="59" y="48"/>
                  </a:cubicBezTo>
                  <a:cubicBezTo>
                    <a:pt x="59" y="48"/>
                    <a:pt x="60" y="48"/>
                    <a:pt x="60" y="47"/>
                  </a:cubicBezTo>
                  <a:cubicBezTo>
                    <a:pt x="60" y="47"/>
                    <a:pt x="60" y="47"/>
                    <a:pt x="60" y="47"/>
                  </a:cubicBezTo>
                  <a:cubicBezTo>
                    <a:pt x="61" y="47"/>
                    <a:pt x="61" y="47"/>
                    <a:pt x="61" y="47"/>
                  </a:cubicBezTo>
                  <a:cubicBezTo>
                    <a:pt x="61" y="51"/>
                    <a:pt x="61" y="51"/>
                    <a:pt x="61" y="51"/>
                  </a:cubicBezTo>
                  <a:cubicBezTo>
                    <a:pt x="59" y="51"/>
                    <a:pt x="59" y="51"/>
                    <a:pt x="59" y="51"/>
                  </a:cubicBezTo>
                  <a:cubicBezTo>
                    <a:pt x="59" y="51"/>
                    <a:pt x="60" y="52"/>
                    <a:pt x="61" y="52"/>
                  </a:cubicBezTo>
                  <a:cubicBezTo>
                    <a:pt x="61" y="53"/>
                    <a:pt x="61" y="53"/>
                    <a:pt x="61" y="53"/>
                  </a:cubicBezTo>
                  <a:close/>
                  <a:moveTo>
                    <a:pt x="59" y="83"/>
                  </a:moveTo>
                  <a:cubicBezTo>
                    <a:pt x="60" y="84"/>
                    <a:pt x="60" y="84"/>
                    <a:pt x="61" y="84"/>
                  </a:cubicBezTo>
                  <a:cubicBezTo>
                    <a:pt x="61" y="90"/>
                    <a:pt x="61" y="90"/>
                    <a:pt x="61" y="90"/>
                  </a:cubicBezTo>
                  <a:cubicBezTo>
                    <a:pt x="61" y="90"/>
                    <a:pt x="61" y="90"/>
                    <a:pt x="61" y="90"/>
                  </a:cubicBezTo>
                  <a:cubicBezTo>
                    <a:pt x="60" y="90"/>
                    <a:pt x="60" y="90"/>
                    <a:pt x="60" y="90"/>
                  </a:cubicBezTo>
                  <a:cubicBezTo>
                    <a:pt x="60" y="89"/>
                    <a:pt x="60" y="89"/>
                    <a:pt x="59" y="89"/>
                  </a:cubicBezTo>
                  <a:cubicBezTo>
                    <a:pt x="59" y="83"/>
                    <a:pt x="59" y="83"/>
                    <a:pt x="59" y="83"/>
                  </a:cubicBezTo>
                  <a:close/>
                  <a:moveTo>
                    <a:pt x="61" y="104"/>
                  </a:moveTo>
                  <a:cubicBezTo>
                    <a:pt x="59" y="105"/>
                    <a:pt x="59" y="105"/>
                    <a:pt x="59" y="105"/>
                  </a:cubicBezTo>
                  <a:cubicBezTo>
                    <a:pt x="61" y="107"/>
                    <a:pt x="61" y="107"/>
                    <a:pt x="61" y="107"/>
                  </a:cubicBezTo>
                  <a:cubicBezTo>
                    <a:pt x="61" y="119"/>
                    <a:pt x="61" y="119"/>
                    <a:pt x="61" y="119"/>
                  </a:cubicBezTo>
                  <a:cubicBezTo>
                    <a:pt x="59" y="121"/>
                    <a:pt x="59" y="121"/>
                    <a:pt x="59" y="121"/>
                  </a:cubicBezTo>
                  <a:cubicBezTo>
                    <a:pt x="59" y="114"/>
                    <a:pt x="59" y="114"/>
                    <a:pt x="59" y="114"/>
                  </a:cubicBezTo>
                  <a:cubicBezTo>
                    <a:pt x="60" y="113"/>
                    <a:pt x="60" y="113"/>
                    <a:pt x="60" y="113"/>
                  </a:cubicBezTo>
                  <a:cubicBezTo>
                    <a:pt x="60" y="113"/>
                    <a:pt x="60" y="112"/>
                    <a:pt x="60" y="112"/>
                  </a:cubicBezTo>
                  <a:cubicBezTo>
                    <a:pt x="59" y="112"/>
                    <a:pt x="59" y="112"/>
                    <a:pt x="59" y="112"/>
                  </a:cubicBezTo>
                  <a:cubicBezTo>
                    <a:pt x="59" y="99"/>
                    <a:pt x="59" y="99"/>
                    <a:pt x="59" y="99"/>
                  </a:cubicBezTo>
                  <a:cubicBezTo>
                    <a:pt x="61" y="97"/>
                    <a:pt x="61" y="97"/>
                    <a:pt x="61" y="97"/>
                  </a:cubicBezTo>
                  <a:cubicBezTo>
                    <a:pt x="61" y="104"/>
                    <a:pt x="61" y="104"/>
                    <a:pt x="61" y="104"/>
                  </a:cubicBezTo>
                  <a:close/>
                  <a:moveTo>
                    <a:pt x="59" y="124"/>
                  </a:moveTo>
                  <a:cubicBezTo>
                    <a:pt x="61" y="123"/>
                    <a:pt x="61" y="123"/>
                    <a:pt x="61" y="123"/>
                  </a:cubicBezTo>
                  <a:cubicBezTo>
                    <a:pt x="61" y="129"/>
                    <a:pt x="61" y="129"/>
                    <a:pt x="61" y="129"/>
                  </a:cubicBezTo>
                  <a:cubicBezTo>
                    <a:pt x="59" y="131"/>
                    <a:pt x="59" y="131"/>
                    <a:pt x="59" y="131"/>
                  </a:cubicBezTo>
                  <a:lnTo>
                    <a:pt x="59" y="124"/>
                  </a:lnTo>
                  <a:close/>
                  <a:moveTo>
                    <a:pt x="59" y="13"/>
                  </a:moveTo>
                  <a:cubicBezTo>
                    <a:pt x="54" y="8"/>
                    <a:pt x="54" y="8"/>
                    <a:pt x="54" y="8"/>
                  </a:cubicBezTo>
                  <a:cubicBezTo>
                    <a:pt x="52" y="9"/>
                    <a:pt x="52" y="9"/>
                    <a:pt x="52" y="9"/>
                  </a:cubicBezTo>
                  <a:cubicBezTo>
                    <a:pt x="59" y="16"/>
                    <a:pt x="59" y="16"/>
                    <a:pt x="59" y="16"/>
                  </a:cubicBezTo>
                  <a:cubicBezTo>
                    <a:pt x="59" y="23"/>
                    <a:pt x="59" y="23"/>
                    <a:pt x="59" y="23"/>
                  </a:cubicBezTo>
                  <a:cubicBezTo>
                    <a:pt x="47" y="11"/>
                    <a:pt x="47" y="11"/>
                    <a:pt x="47" y="11"/>
                  </a:cubicBezTo>
                  <a:cubicBezTo>
                    <a:pt x="47" y="11"/>
                    <a:pt x="47" y="11"/>
                    <a:pt x="47" y="11"/>
                  </a:cubicBezTo>
                  <a:cubicBezTo>
                    <a:pt x="47" y="11"/>
                    <a:pt x="47" y="11"/>
                    <a:pt x="47" y="11"/>
                  </a:cubicBezTo>
                  <a:cubicBezTo>
                    <a:pt x="46" y="10"/>
                    <a:pt x="46" y="9"/>
                    <a:pt x="47" y="8"/>
                  </a:cubicBezTo>
                  <a:cubicBezTo>
                    <a:pt x="52" y="3"/>
                    <a:pt x="52" y="3"/>
                    <a:pt x="52" y="3"/>
                  </a:cubicBezTo>
                  <a:cubicBezTo>
                    <a:pt x="52" y="3"/>
                    <a:pt x="52" y="3"/>
                    <a:pt x="52" y="3"/>
                  </a:cubicBezTo>
                  <a:cubicBezTo>
                    <a:pt x="53" y="2"/>
                    <a:pt x="55" y="2"/>
                    <a:pt x="56" y="3"/>
                  </a:cubicBezTo>
                  <a:cubicBezTo>
                    <a:pt x="59" y="6"/>
                    <a:pt x="59" y="6"/>
                    <a:pt x="59" y="6"/>
                  </a:cubicBezTo>
                  <a:cubicBezTo>
                    <a:pt x="59" y="13"/>
                    <a:pt x="59" y="13"/>
                    <a:pt x="59" y="13"/>
                  </a:cubicBezTo>
                  <a:close/>
                  <a:moveTo>
                    <a:pt x="59" y="54"/>
                  </a:moveTo>
                  <a:cubicBezTo>
                    <a:pt x="59" y="48"/>
                    <a:pt x="59" y="48"/>
                    <a:pt x="59" y="48"/>
                  </a:cubicBezTo>
                  <a:cubicBezTo>
                    <a:pt x="59" y="48"/>
                    <a:pt x="58" y="48"/>
                    <a:pt x="58" y="49"/>
                  </a:cubicBezTo>
                  <a:cubicBezTo>
                    <a:pt x="55" y="46"/>
                    <a:pt x="55" y="46"/>
                    <a:pt x="55" y="46"/>
                  </a:cubicBezTo>
                  <a:cubicBezTo>
                    <a:pt x="55" y="34"/>
                    <a:pt x="55" y="34"/>
                    <a:pt x="55" y="34"/>
                  </a:cubicBezTo>
                  <a:cubicBezTo>
                    <a:pt x="59" y="38"/>
                    <a:pt x="59" y="38"/>
                    <a:pt x="59" y="38"/>
                  </a:cubicBezTo>
                  <a:cubicBezTo>
                    <a:pt x="59" y="25"/>
                    <a:pt x="59" y="25"/>
                    <a:pt x="59" y="25"/>
                  </a:cubicBezTo>
                  <a:cubicBezTo>
                    <a:pt x="54" y="30"/>
                    <a:pt x="54" y="30"/>
                    <a:pt x="54" y="30"/>
                  </a:cubicBezTo>
                  <a:cubicBezTo>
                    <a:pt x="54" y="30"/>
                    <a:pt x="54" y="31"/>
                    <a:pt x="54" y="31"/>
                  </a:cubicBezTo>
                  <a:cubicBezTo>
                    <a:pt x="53" y="31"/>
                    <a:pt x="53" y="31"/>
                    <a:pt x="53" y="31"/>
                  </a:cubicBezTo>
                  <a:cubicBezTo>
                    <a:pt x="45" y="31"/>
                    <a:pt x="45" y="31"/>
                    <a:pt x="45" y="31"/>
                  </a:cubicBezTo>
                  <a:cubicBezTo>
                    <a:pt x="45" y="31"/>
                    <a:pt x="45" y="31"/>
                    <a:pt x="44" y="31"/>
                  </a:cubicBezTo>
                  <a:cubicBezTo>
                    <a:pt x="44" y="12"/>
                    <a:pt x="44" y="12"/>
                    <a:pt x="44" y="12"/>
                  </a:cubicBezTo>
                  <a:cubicBezTo>
                    <a:pt x="44" y="11"/>
                    <a:pt x="43" y="10"/>
                    <a:pt x="42" y="10"/>
                  </a:cubicBezTo>
                  <a:cubicBezTo>
                    <a:pt x="42" y="39"/>
                    <a:pt x="42" y="39"/>
                    <a:pt x="42" y="39"/>
                  </a:cubicBezTo>
                  <a:cubicBezTo>
                    <a:pt x="43" y="41"/>
                    <a:pt x="43" y="41"/>
                    <a:pt x="43" y="41"/>
                  </a:cubicBezTo>
                  <a:cubicBezTo>
                    <a:pt x="44" y="41"/>
                    <a:pt x="44" y="42"/>
                    <a:pt x="45" y="42"/>
                  </a:cubicBezTo>
                  <a:cubicBezTo>
                    <a:pt x="46" y="42"/>
                    <a:pt x="48" y="41"/>
                    <a:pt x="48" y="39"/>
                  </a:cubicBezTo>
                  <a:cubicBezTo>
                    <a:pt x="48" y="36"/>
                    <a:pt x="48" y="36"/>
                    <a:pt x="48" y="36"/>
                  </a:cubicBezTo>
                  <a:cubicBezTo>
                    <a:pt x="50" y="36"/>
                    <a:pt x="50" y="36"/>
                    <a:pt x="50" y="36"/>
                  </a:cubicBezTo>
                  <a:cubicBezTo>
                    <a:pt x="50" y="47"/>
                    <a:pt x="50" y="47"/>
                    <a:pt x="50" y="47"/>
                  </a:cubicBezTo>
                  <a:cubicBezTo>
                    <a:pt x="50" y="47"/>
                    <a:pt x="50" y="47"/>
                    <a:pt x="50" y="47"/>
                  </a:cubicBezTo>
                  <a:cubicBezTo>
                    <a:pt x="50" y="47"/>
                    <a:pt x="50" y="48"/>
                    <a:pt x="51" y="48"/>
                  </a:cubicBezTo>
                  <a:cubicBezTo>
                    <a:pt x="56" y="53"/>
                    <a:pt x="56" y="53"/>
                    <a:pt x="56" y="53"/>
                  </a:cubicBezTo>
                  <a:cubicBezTo>
                    <a:pt x="57" y="54"/>
                    <a:pt x="58" y="54"/>
                    <a:pt x="59" y="54"/>
                  </a:cubicBezTo>
                  <a:cubicBezTo>
                    <a:pt x="59" y="54"/>
                    <a:pt x="59" y="54"/>
                    <a:pt x="59" y="54"/>
                  </a:cubicBezTo>
                  <a:close/>
                  <a:moveTo>
                    <a:pt x="42" y="43"/>
                  </a:moveTo>
                  <a:cubicBezTo>
                    <a:pt x="43" y="44"/>
                    <a:pt x="43" y="45"/>
                    <a:pt x="42" y="46"/>
                  </a:cubicBezTo>
                  <a:cubicBezTo>
                    <a:pt x="42" y="43"/>
                    <a:pt x="42" y="43"/>
                    <a:pt x="42" y="43"/>
                  </a:cubicBezTo>
                  <a:close/>
                  <a:moveTo>
                    <a:pt x="42" y="49"/>
                  </a:moveTo>
                  <a:cubicBezTo>
                    <a:pt x="47" y="49"/>
                    <a:pt x="47" y="49"/>
                    <a:pt x="47" y="49"/>
                  </a:cubicBezTo>
                  <a:cubicBezTo>
                    <a:pt x="48" y="49"/>
                    <a:pt x="49" y="50"/>
                    <a:pt x="49" y="50"/>
                  </a:cubicBezTo>
                  <a:cubicBezTo>
                    <a:pt x="54" y="55"/>
                    <a:pt x="54" y="55"/>
                    <a:pt x="54" y="55"/>
                  </a:cubicBezTo>
                  <a:cubicBezTo>
                    <a:pt x="55" y="56"/>
                    <a:pt x="55" y="57"/>
                    <a:pt x="54" y="58"/>
                  </a:cubicBezTo>
                  <a:cubicBezTo>
                    <a:pt x="54" y="59"/>
                    <a:pt x="53" y="60"/>
                    <a:pt x="53" y="62"/>
                  </a:cubicBezTo>
                  <a:cubicBezTo>
                    <a:pt x="52" y="63"/>
                    <a:pt x="52" y="64"/>
                    <a:pt x="52" y="65"/>
                  </a:cubicBezTo>
                  <a:cubicBezTo>
                    <a:pt x="51" y="66"/>
                    <a:pt x="50" y="67"/>
                    <a:pt x="49" y="67"/>
                  </a:cubicBezTo>
                  <a:cubicBezTo>
                    <a:pt x="49" y="67"/>
                    <a:pt x="49" y="67"/>
                    <a:pt x="49" y="67"/>
                  </a:cubicBezTo>
                  <a:cubicBezTo>
                    <a:pt x="42" y="67"/>
                    <a:pt x="42" y="67"/>
                    <a:pt x="42" y="67"/>
                  </a:cubicBezTo>
                  <a:cubicBezTo>
                    <a:pt x="42" y="62"/>
                    <a:pt x="42" y="62"/>
                    <a:pt x="42" y="62"/>
                  </a:cubicBezTo>
                  <a:cubicBezTo>
                    <a:pt x="43" y="62"/>
                    <a:pt x="43" y="62"/>
                    <a:pt x="43" y="62"/>
                  </a:cubicBezTo>
                  <a:cubicBezTo>
                    <a:pt x="47" y="62"/>
                    <a:pt x="47" y="62"/>
                    <a:pt x="47" y="62"/>
                  </a:cubicBezTo>
                  <a:cubicBezTo>
                    <a:pt x="48" y="61"/>
                    <a:pt x="48" y="61"/>
                    <a:pt x="48" y="60"/>
                  </a:cubicBezTo>
                  <a:cubicBezTo>
                    <a:pt x="49" y="59"/>
                    <a:pt x="49" y="58"/>
                    <a:pt x="49" y="57"/>
                  </a:cubicBezTo>
                  <a:cubicBezTo>
                    <a:pt x="46" y="54"/>
                    <a:pt x="46" y="54"/>
                    <a:pt x="46" y="54"/>
                  </a:cubicBezTo>
                  <a:cubicBezTo>
                    <a:pt x="42" y="54"/>
                    <a:pt x="42" y="54"/>
                    <a:pt x="42" y="54"/>
                  </a:cubicBezTo>
                  <a:cubicBezTo>
                    <a:pt x="42" y="49"/>
                    <a:pt x="42" y="49"/>
                    <a:pt x="42" y="49"/>
                  </a:cubicBezTo>
                  <a:close/>
                  <a:moveTo>
                    <a:pt x="42" y="70"/>
                  </a:moveTo>
                  <a:cubicBezTo>
                    <a:pt x="49" y="70"/>
                    <a:pt x="49" y="70"/>
                    <a:pt x="49" y="70"/>
                  </a:cubicBezTo>
                  <a:cubicBezTo>
                    <a:pt x="50" y="70"/>
                    <a:pt x="51" y="71"/>
                    <a:pt x="52" y="72"/>
                  </a:cubicBezTo>
                  <a:cubicBezTo>
                    <a:pt x="52" y="73"/>
                    <a:pt x="52" y="74"/>
                    <a:pt x="53" y="75"/>
                  </a:cubicBezTo>
                  <a:cubicBezTo>
                    <a:pt x="53" y="77"/>
                    <a:pt x="54" y="78"/>
                    <a:pt x="54" y="79"/>
                  </a:cubicBezTo>
                  <a:cubicBezTo>
                    <a:pt x="55" y="80"/>
                    <a:pt x="55" y="81"/>
                    <a:pt x="54" y="82"/>
                  </a:cubicBezTo>
                  <a:cubicBezTo>
                    <a:pt x="49" y="87"/>
                    <a:pt x="49" y="87"/>
                    <a:pt x="49" y="87"/>
                  </a:cubicBezTo>
                  <a:cubicBezTo>
                    <a:pt x="49" y="87"/>
                    <a:pt x="48" y="88"/>
                    <a:pt x="47" y="88"/>
                  </a:cubicBezTo>
                  <a:cubicBezTo>
                    <a:pt x="47" y="88"/>
                    <a:pt x="47" y="88"/>
                    <a:pt x="47" y="88"/>
                  </a:cubicBezTo>
                  <a:cubicBezTo>
                    <a:pt x="42" y="88"/>
                    <a:pt x="42" y="88"/>
                    <a:pt x="42" y="88"/>
                  </a:cubicBezTo>
                  <a:cubicBezTo>
                    <a:pt x="42" y="83"/>
                    <a:pt x="42" y="83"/>
                    <a:pt x="42" y="83"/>
                  </a:cubicBezTo>
                  <a:cubicBezTo>
                    <a:pt x="46" y="83"/>
                    <a:pt x="46" y="83"/>
                    <a:pt x="46" y="83"/>
                  </a:cubicBezTo>
                  <a:cubicBezTo>
                    <a:pt x="49" y="80"/>
                    <a:pt x="49" y="80"/>
                    <a:pt x="49" y="80"/>
                  </a:cubicBezTo>
                  <a:cubicBezTo>
                    <a:pt x="49" y="79"/>
                    <a:pt x="49" y="78"/>
                    <a:pt x="48" y="77"/>
                  </a:cubicBezTo>
                  <a:cubicBezTo>
                    <a:pt x="48" y="76"/>
                    <a:pt x="48" y="75"/>
                    <a:pt x="47" y="75"/>
                  </a:cubicBezTo>
                  <a:cubicBezTo>
                    <a:pt x="43" y="75"/>
                    <a:pt x="43" y="75"/>
                    <a:pt x="43" y="75"/>
                  </a:cubicBezTo>
                  <a:cubicBezTo>
                    <a:pt x="42" y="75"/>
                    <a:pt x="42" y="75"/>
                    <a:pt x="42" y="75"/>
                  </a:cubicBezTo>
                  <a:cubicBezTo>
                    <a:pt x="42" y="70"/>
                    <a:pt x="42" y="70"/>
                    <a:pt x="42" y="70"/>
                  </a:cubicBezTo>
                  <a:close/>
                  <a:moveTo>
                    <a:pt x="42" y="91"/>
                  </a:moveTo>
                  <a:cubicBezTo>
                    <a:pt x="42" y="92"/>
                    <a:pt x="42" y="92"/>
                    <a:pt x="42" y="93"/>
                  </a:cubicBezTo>
                  <a:cubicBezTo>
                    <a:pt x="42" y="93"/>
                    <a:pt x="42" y="93"/>
                    <a:pt x="42" y="94"/>
                  </a:cubicBezTo>
                  <a:cubicBezTo>
                    <a:pt x="42" y="91"/>
                    <a:pt x="42" y="91"/>
                    <a:pt x="42" y="91"/>
                  </a:cubicBezTo>
                  <a:close/>
                  <a:moveTo>
                    <a:pt x="42" y="97"/>
                  </a:moveTo>
                  <a:cubicBezTo>
                    <a:pt x="42" y="127"/>
                    <a:pt x="42" y="127"/>
                    <a:pt x="42" y="127"/>
                  </a:cubicBezTo>
                  <a:cubicBezTo>
                    <a:pt x="43" y="127"/>
                    <a:pt x="44" y="126"/>
                    <a:pt x="44" y="125"/>
                  </a:cubicBezTo>
                  <a:cubicBezTo>
                    <a:pt x="44" y="106"/>
                    <a:pt x="44" y="106"/>
                    <a:pt x="44" y="106"/>
                  </a:cubicBezTo>
                  <a:cubicBezTo>
                    <a:pt x="45" y="106"/>
                    <a:pt x="45" y="106"/>
                    <a:pt x="45" y="106"/>
                  </a:cubicBezTo>
                  <a:cubicBezTo>
                    <a:pt x="53" y="106"/>
                    <a:pt x="53" y="106"/>
                    <a:pt x="53" y="106"/>
                  </a:cubicBezTo>
                  <a:cubicBezTo>
                    <a:pt x="53" y="106"/>
                    <a:pt x="53" y="106"/>
                    <a:pt x="54" y="106"/>
                  </a:cubicBezTo>
                  <a:cubicBezTo>
                    <a:pt x="54" y="106"/>
                    <a:pt x="54" y="107"/>
                    <a:pt x="54" y="107"/>
                  </a:cubicBezTo>
                  <a:cubicBezTo>
                    <a:pt x="59" y="112"/>
                    <a:pt x="59" y="112"/>
                    <a:pt x="59" y="112"/>
                  </a:cubicBezTo>
                  <a:cubicBezTo>
                    <a:pt x="59" y="99"/>
                    <a:pt x="59" y="99"/>
                    <a:pt x="59" y="99"/>
                  </a:cubicBezTo>
                  <a:cubicBezTo>
                    <a:pt x="55" y="103"/>
                    <a:pt x="55" y="103"/>
                    <a:pt x="55" y="103"/>
                  </a:cubicBezTo>
                  <a:cubicBezTo>
                    <a:pt x="55" y="91"/>
                    <a:pt x="55" y="91"/>
                    <a:pt x="55" y="91"/>
                  </a:cubicBezTo>
                  <a:cubicBezTo>
                    <a:pt x="58" y="88"/>
                    <a:pt x="58" y="88"/>
                    <a:pt x="58" y="88"/>
                  </a:cubicBezTo>
                  <a:cubicBezTo>
                    <a:pt x="58" y="88"/>
                    <a:pt x="59" y="89"/>
                    <a:pt x="59" y="89"/>
                  </a:cubicBezTo>
                  <a:cubicBezTo>
                    <a:pt x="59" y="83"/>
                    <a:pt x="59" y="83"/>
                    <a:pt x="59" y="83"/>
                  </a:cubicBezTo>
                  <a:cubicBezTo>
                    <a:pt x="59" y="83"/>
                    <a:pt x="59" y="83"/>
                    <a:pt x="59" y="83"/>
                  </a:cubicBezTo>
                  <a:cubicBezTo>
                    <a:pt x="59" y="83"/>
                    <a:pt x="59" y="83"/>
                    <a:pt x="59" y="83"/>
                  </a:cubicBezTo>
                  <a:cubicBezTo>
                    <a:pt x="58" y="83"/>
                    <a:pt x="57" y="83"/>
                    <a:pt x="56" y="84"/>
                  </a:cubicBezTo>
                  <a:cubicBezTo>
                    <a:pt x="51" y="89"/>
                    <a:pt x="51" y="89"/>
                    <a:pt x="51" y="89"/>
                  </a:cubicBezTo>
                  <a:cubicBezTo>
                    <a:pt x="50" y="89"/>
                    <a:pt x="50" y="90"/>
                    <a:pt x="50" y="90"/>
                  </a:cubicBezTo>
                  <a:cubicBezTo>
                    <a:pt x="50" y="101"/>
                    <a:pt x="50" y="101"/>
                    <a:pt x="50" y="101"/>
                  </a:cubicBezTo>
                  <a:cubicBezTo>
                    <a:pt x="48" y="101"/>
                    <a:pt x="48" y="101"/>
                    <a:pt x="48" y="101"/>
                  </a:cubicBezTo>
                  <a:cubicBezTo>
                    <a:pt x="48" y="98"/>
                    <a:pt x="48" y="98"/>
                    <a:pt x="48" y="98"/>
                  </a:cubicBezTo>
                  <a:cubicBezTo>
                    <a:pt x="48" y="98"/>
                    <a:pt x="48" y="98"/>
                    <a:pt x="48" y="98"/>
                  </a:cubicBezTo>
                  <a:cubicBezTo>
                    <a:pt x="48" y="97"/>
                    <a:pt x="47" y="96"/>
                    <a:pt x="47" y="96"/>
                  </a:cubicBezTo>
                  <a:cubicBezTo>
                    <a:pt x="46" y="95"/>
                    <a:pt x="44" y="95"/>
                    <a:pt x="43" y="96"/>
                  </a:cubicBezTo>
                  <a:cubicBezTo>
                    <a:pt x="42" y="97"/>
                    <a:pt x="42" y="97"/>
                    <a:pt x="42" y="97"/>
                  </a:cubicBezTo>
                  <a:close/>
                  <a:moveTo>
                    <a:pt x="59" y="121"/>
                  </a:moveTo>
                  <a:cubicBezTo>
                    <a:pt x="52" y="127"/>
                    <a:pt x="52" y="127"/>
                    <a:pt x="52" y="127"/>
                  </a:cubicBezTo>
                  <a:cubicBezTo>
                    <a:pt x="54" y="129"/>
                    <a:pt x="54" y="129"/>
                    <a:pt x="54" y="129"/>
                  </a:cubicBezTo>
                  <a:cubicBezTo>
                    <a:pt x="59" y="124"/>
                    <a:pt x="59" y="124"/>
                    <a:pt x="59" y="124"/>
                  </a:cubicBezTo>
                  <a:cubicBezTo>
                    <a:pt x="59" y="131"/>
                    <a:pt x="59" y="131"/>
                    <a:pt x="59" y="131"/>
                  </a:cubicBezTo>
                  <a:cubicBezTo>
                    <a:pt x="56" y="134"/>
                    <a:pt x="56" y="134"/>
                    <a:pt x="56" y="134"/>
                  </a:cubicBezTo>
                  <a:cubicBezTo>
                    <a:pt x="56" y="134"/>
                    <a:pt x="56" y="134"/>
                    <a:pt x="56" y="134"/>
                  </a:cubicBezTo>
                  <a:cubicBezTo>
                    <a:pt x="55" y="135"/>
                    <a:pt x="53" y="135"/>
                    <a:pt x="52" y="134"/>
                  </a:cubicBezTo>
                  <a:cubicBezTo>
                    <a:pt x="47" y="129"/>
                    <a:pt x="47" y="129"/>
                    <a:pt x="47" y="129"/>
                  </a:cubicBezTo>
                  <a:cubicBezTo>
                    <a:pt x="47" y="129"/>
                    <a:pt x="47" y="129"/>
                    <a:pt x="47" y="129"/>
                  </a:cubicBezTo>
                  <a:cubicBezTo>
                    <a:pt x="46" y="128"/>
                    <a:pt x="46" y="127"/>
                    <a:pt x="47" y="126"/>
                  </a:cubicBezTo>
                  <a:cubicBezTo>
                    <a:pt x="59" y="114"/>
                    <a:pt x="59" y="114"/>
                    <a:pt x="59" y="114"/>
                  </a:cubicBezTo>
                  <a:lnTo>
                    <a:pt x="59" y="121"/>
                  </a:lnTo>
                  <a:close/>
                  <a:moveTo>
                    <a:pt x="42" y="39"/>
                  </a:moveTo>
                  <a:cubicBezTo>
                    <a:pt x="40" y="38"/>
                    <a:pt x="40" y="38"/>
                    <a:pt x="40" y="38"/>
                  </a:cubicBezTo>
                  <a:cubicBezTo>
                    <a:pt x="40" y="37"/>
                    <a:pt x="40" y="37"/>
                    <a:pt x="40" y="36"/>
                  </a:cubicBezTo>
                  <a:cubicBezTo>
                    <a:pt x="40" y="36"/>
                    <a:pt x="40" y="36"/>
                    <a:pt x="40" y="36"/>
                  </a:cubicBezTo>
                  <a:cubicBezTo>
                    <a:pt x="40" y="15"/>
                    <a:pt x="40" y="15"/>
                    <a:pt x="40" y="15"/>
                  </a:cubicBezTo>
                  <a:cubicBezTo>
                    <a:pt x="37" y="15"/>
                    <a:pt x="37" y="15"/>
                    <a:pt x="37" y="15"/>
                  </a:cubicBezTo>
                  <a:cubicBezTo>
                    <a:pt x="37" y="29"/>
                    <a:pt x="37" y="29"/>
                    <a:pt x="37" y="29"/>
                  </a:cubicBezTo>
                  <a:cubicBezTo>
                    <a:pt x="37" y="30"/>
                    <a:pt x="36" y="31"/>
                    <a:pt x="35" y="31"/>
                  </a:cubicBezTo>
                  <a:cubicBezTo>
                    <a:pt x="34" y="31"/>
                    <a:pt x="33" y="31"/>
                    <a:pt x="33" y="30"/>
                  </a:cubicBezTo>
                  <a:cubicBezTo>
                    <a:pt x="25" y="22"/>
                    <a:pt x="25" y="22"/>
                    <a:pt x="25" y="22"/>
                  </a:cubicBezTo>
                  <a:cubicBezTo>
                    <a:pt x="23" y="24"/>
                    <a:pt x="23" y="24"/>
                    <a:pt x="23" y="24"/>
                  </a:cubicBezTo>
                  <a:cubicBezTo>
                    <a:pt x="31" y="32"/>
                    <a:pt x="31" y="32"/>
                    <a:pt x="31" y="32"/>
                  </a:cubicBezTo>
                  <a:cubicBezTo>
                    <a:pt x="32" y="33"/>
                    <a:pt x="32" y="35"/>
                    <a:pt x="31" y="36"/>
                  </a:cubicBezTo>
                  <a:cubicBezTo>
                    <a:pt x="31" y="36"/>
                    <a:pt x="30" y="36"/>
                    <a:pt x="29" y="36"/>
                  </a:cubicBezTo>
                  <a:cubicBezTo>
                    <a:pt x="29" y="36"/>
                    <a:pt x="29" y="36"/>
                    <a:pt x="29" y="36"/>
                  </a:cubicBezTo>
                  <a:cubicBezTo>
                    <a:pt x="15" y="36"/>
                    <a:pt x="15" y="36"/>
                    <a:pt x="15" y="36"/>
                  </a:cubicBezTo>
                  <a:cubicBezTo>
                    <a:pt x="15" y="39"/>
                    <a:pt x="15" y="39"/>
                    <a:pt x="15" y="39"/>
                  </a:cubicBezTo>
                  <a:cubicBezTo>
                    <a:pt x="37" y="39"/>
                    <a:pt x="37" y="39"/>
                    <a:pt x="37" y="39"/>
                  </a:cubicBezTo>
                  <a:cubicBezTo>
                    <a:pt x="37" y="39"/>
                    <a:pt x="38" y="39"/>
                    <a:pt x="39" y="40"/>
                  </a:cubicBezTo>
                  <a:cubicBezTo>
                    <a:pt x="42" y="43"/>
                    <a:pt x="42" y="43"/>
                    <a:pt x="42" y="43"/>
                  </a:cubicBezTo>
                  <a:cubicBezTo>
                    <a:pt x="42" y="43"/>
                    <a:pt x="42" y="43"/>
                    <a:pt x="42" y="43"/>
                  </a:cubicBezTo>
                  <a:cubicBezTo>
                    <a:pt x="42" y="46"/>
                    <a:pt x="42" y="46"/>
                    <a:pt x="42" y="46"/>
                  </a:cubicBezTo>
                  <a:cubicBezTo>
                    <a:pt x="42" y="46"/>
                    <a:pt x="42" y="46"/>
                    <a:pt x="42" y="46"/>
                  </a:cubicBezTo>
                  <a:cubicBezTo>
                    <a:pt x="41" y="47"/>
                    <a:pt x="41" y="47"/>
                    <a:pt x="40" y="47"/>
                  </a:cubicBezTo>
                  <a:cubicBezTo>
                    <a:pt x="40" y="47"/>
                    <a:pt x="40" y="47"/>
                    <a:pt x="40" y="47"/>
                  </a:cubicBezTo>
                  <a:cubicBezTo>
                    <a:pt x="36" y="47"/>
                    <a:pt x="36" y="47"/>
                    <a:pt x="36" y="47"/>
                  </a:cubicBezTo>
                  <a:cubicBezTo>
                    <a:pt x="36" y="49"/>
                    <a:pt x="36" y="49"/>
                    <a:pt x="36" y="49"/>
                  </a:cubicBezTo>
                  <a:cubicBezTo>
                    <a:pt x="42" y="49"/>
                    <a:pt x="42" y="49"/>
                    <a:pt x="42" y="49"/>
                  </a:cubicBezTo>
                  <a:cubicBezTo>
                    <a:pt x="42" y="54"/>
                    <a:pt x="42" y="54"/>
                    <a:pt x="42" y="54"/>
                  </a:cubicBezTo>
                  <a:cubicBezTo>
                    <a:pt x="35" y="54"/>
                    <a:pt x="35" y="54"/>
                    <a:pt x="35" y="54"/>
                  </a:cubicBezTo>
                  <a:cubicBezTo>
                    <a:pt x="42" y="62"/>
                    <a:pt x="42" y="62"/>
                    <a:pt x="42" y="62"/>
                  </a:cubicBezTo>
                  <a:cubicBezTo>
                    <a:pt x="42" y="67"/>
                    <a:pt x="42" y="67"/>
                    <a:pt x="42" y="67"/>
                  </a:cubicBezTo>
                  <a:cubicBezTo>
                    <a:pt x="42" y="67"/>
                    <a:pt x="42" y="67"/>
                    <a:pt x="42" y="67"/>
                  </a:cubicBezTo>
                  <a:cubicBezTo>
                    <a:pt x="41" y="67"/>
                    <a:pt x="41" y="67"/>
                    <a:pt x="40" y="66"/>
                  </a:cubicBezTo>
                  <a:cubicBezTo>
                    <a:pt x="32" y="59"/>
                    <a:pt x="32" y="59"/>
                    <a:pt x="32" y="59"/>
                  </a:cubicBezTo>
                  <a:cubicBezTo>
                    <a:pt x="31" y="60"/>
                    <a:pt x="31" y="60"/>
                    <a:pt x="31" y="60"/>
                  </a:cubicBezTo>
                  <a:cubicBezTo>
                    <a:pt x="33" y="63"/>
                    <a:pt x="33" y="63"/>
                    <a:pt x="33" y="63"/>
                  </a:cubicBezTo>
                  <a:cubicBezTo>
                    <a:pt x="34" y="64"/>
                    <a:pt x="34" y="66"/>
                    <a:pt x="33" y="66"/>
                  </a:cubicBezTo>
                  <a:cubicBezTo>
                    <a:pt x="33" y="67"/>
                    <a:pt x="32" y="67"/>
                    <a:pt x="32" y="67"/>
                  </a:cubicBezTo>
                  <a:cubicBezTo>
                    <a:pt x="32" y="67"/>
                    <a:pt x="32" y="67"/>
                    <a:pt x="32" y="67"/>
                  </a:cubicBezTo>
                  <a:cubicBezTo>
                    <a:pt x="27" y="67"/>
                    <a:pt x="27" y="67"/>
                    <a:pt x="27" y="67"/>
                  </a:cubicBezTo>
                  <a:cubicBezTo>
                    <a:pt x="26" y="67"/>
                    <a:pt x="26" y="67"/>
                    <a:pt x="25" y="66"/>
                  </a:cubicBezTo>
                  <a:cubicBezTo>
                    <a:pt x="10" y="51"/>
                    <a:pt x="10" y="51"/>
                    <a:pt x="10" y="51"/>
                  </a:cubicBezTo>
                  <a:cubicBezTo>
                    <a:pt x="8" y="53"/>
                    <a:pt x="8" y="53"/>
                    <a:pt x="8" y="53"/>
                  </a:cubicBezTo>
                  <a:cubicBezTo>
                    <a:pt x="18" y="63"/>
                    <a:pt x="18" y="63"/>
                    <a:pt x="18" y="63"/>
                  </a:cubicBezTo>
                  <a:cubicBezTo>
                    <a:pt x="19" y="64"/>
                    <a:pt x="19" y="66"/>
                    <a:pt x="18" y="66"/>
                  </a:cubicBezTo>
                  <a:cubicBezTo>
                    <a:pt x="18" y="67"/>
                    <a:pt x="17" y="67"/>
                    <a:pt x="17" y="67"/>
                  </a:cubicBezTo>
                  <a:cubicBezTo>
                    <a:pt x="17" y="67"/>
                    <a:pt x="17" y="67"/>
                    <a:pt x="17" y="67"/>
                  </a:cubicBezTo>
                  <a:cubicBezTo>
                    <a:pt x="5" y="67"/>
                    <a:pt x="5" y="67"/>
                    <a:pt x="5" y="67"/>
                  </a:cubicBezTo>
                  <a:cubicBezTo>
                    <a:pt x="5" y="70"/>
                    <a:pt x="5" y="70"/>
                    <a:pt x="5" y="70"/>
                  </a:cubicBezTo>
                  <a:cubicBezTo>
                    <a:pt x="17" y="70"/>
                    <a:pt x="17" y="70"/>
                    <a:pt x="17" y="70"/>
                  </a:cubicBezTo>
                  <a:cubicBezTo>
                    <a:pt x="18" y="70"/>
                    <a:pt x="19" y="71"/>
                    <a:pt x="19" y="72"/>
                  </a:cubicBezTo>
                  <a:cubicBezTo>
                    <a:pt x="19" y="73"/>
                    <a:pt x="19" y="73"/>
                    <a:pt x="18" y="74"/>
                  </a:cubicBezTo>
                  <a:cubicBezTo>
                    <a:pt x="8" y="84"/>
                    <a:pt x="8" y="84"/>
                    <a:pt x="8" y="84"/>
                  </a:cubicBezTo>
                  <a:cubicBezTo>
                    <a:pt x="10" y="85"/>
                    <a:pt x="10" y="85"/>
                    <a:pt x="10" y="85"/>
                  </a:cubicBezTo>
                  <a:cubicBezTo>
                    <a:pt x="25" y="70"/>
                    <a:pt x="25" y="70"/>
                    <a:pt x="25" y="70"/>
                  </a:cubicBezTo>
                  <a:cubicBezTo>
                    <a:pt x="26" y="70"/>
                    <a:pt x="26" y="70"/>
                    <a:pt x="27" y="70"/>
                  </a:cubicBezTo>
                  <a:cubicBezTo>
                    <a:pt x="27" y="70"/>
                    <a:pt x="27" y="70"/>
                    <a:pt x="27" y="70"/>
                  </a:cubicBezTo>
                  <a:cubicBezTo>
                    <a:pt x="32" y="70"/>
                    <a:pt x="32" y="70"/>
                    <a:pt x="32" y="70"/>
                  </a:cubicBezTo>
                  <a:cubicBezTo>
                    <a:pt x="33" y="70"/>
                    <a:pt x="34" y="71"/>
                    <a:pt x="34" y="72"/>
                  </a:cubicBezTo>
                  <a:cubicBezTo>
                    <a:pt x="34" y="73"/>
                    <a:pt x="34" y="74"/>
                    <a:pt x="33" y="74"/>
                  </a:cubicBezTo>
                  <a:cubicBezTo>
                    <a:pt x="31" y="76"/>
                    <a:pt x="31" y="76"/>
                    <a:pt x="31" y="76"/>
                  </a:cubicBezTo>
                  <a:cubicBezTo>
                    <a:pt x="32" y="78"/>
                    <a:pt x="32" y="78"/>
                    <a:pt x="32" y="78"/>
                  </a:cubicBezTo>
                  <a:cubicBezTo>
                    <a:pt x="40" y="70"/>
                    <a:pt x="40" y="70"/>
                    <a:pt x="40" y="70"/>
                  </a:cubicBezTo>
                  <a:cubicBezTo>
                    <a:pt x="41" y="70"/>
                    <a:pt x="41" y="70"/>
                    <a:pt x="42" y="70"/>
                  </a:cubicBezTo>
                  <a:cubicBezTo>
                    <a:pt x="42" y="70"/>
                    <a:pt x="42" y="70"/>
                    <a:pt x="42" y="70"/>
                  </a:cubicBezTo>
                  <a:cubicBezTo>
                    <a:pt x="42" y="70"/>
                    <a:pt x="42" y="70"/>
                    <a:pt x="42" y="70"/>
                  </a:cubicBezTo>
                  <a:cubicBezTo>
                    <a:pt x="42" y="75"/>
                    <a:pt x="42" y="75"/>
                    <a:pt x="42" y="75"/>
                  </a:cubicBezTo>
                  <a:cubicBezTo>
                    <a:pt x="35" y="83"/>
                    <a:pt x="35" y="83"/>
                    <a:pt x="35" y="83"/>
                  </a:cubicBezTo>
                  <a:cubicBezTo>
                    <a:pt x="42" y="83"/>
                    <a:pt x="42" y="83"/>
                    <a:pt x="42" y="83"/>
                  </a:cubicBezTo>
                  <a:cubicBezTo>
                    <a:pt x="42" y="88"/>
                    <a:pt x="42" y="88"/>
                    <a:pt x="42" y="88"/>
                  </a:cubicBezTo>
                  <a:cubicBezTo>
                    <a:pt x="36" y="88"/>
                    <a:pt x="36" y="88"/>
                    <a:pt x="36" y="88"/>
                  </a:cubicBezTo>
                  <a:cubicBezTo>
                    <a:pt x="36" y="90"/>
                    <a:pt x="36" y="90"/>
                    <a:pt x="36" y="90"/>
                  </a:cubicBezTo>
                  <a:cubicBezTo>
                    <a:pt x="40" y="90"/>
                    <a:pt x="40" y="90"/>
                    <a:pt x="40" y="90"/>
                  </a:cubicBezTo>
                  <a:cubicBezTo>
                    <a:pt x="41" y="90"/>
                    <a:pt x="42" y="91"/>
                    <a:pt x="42" y="91"/>
                  </a:cubicBezTo>
                  <a:cubicBezTo>
                    <a:pt x="42" y="94"/>
                    <a:pt x="42" y="94"/>
                    <a:pt x="42" y="94"/>
                  </a:cubicBezTo>
                  <a:cubicBezTo>
                    <a:pt x="42" y="94"/>
                    <a:pt x="42" y="94"/>
                    <a:pt x="42" y="94"/>
                  </a:cubicBezTo>
                  <a:cubicBezTo>
                    <a:pt x="38" y="97"/>
                    <a:pt x="38" y="97"/>
                    <a:pt x="38" y="97"/>
                  </a:cubicBezTo>
                  <a:cubicBezTo>
                    <a:pt x="38" y="98"/>
                    <a:pt x="37" y="98"/>
                    <a:pt x="37" y="98"/>
                  </a:cubicBezTo>
                  <a:cubicBezTo>
                    <a:pt x="37" y="98"/>
                    <a:pt x="37" y="98"/>
                    <a:pt x="37" y="98"/>
                  </a:cubicBezTo>
                  <a:cubicBezTo>
                    <a:pt x="15" y="98"/>
                    <a:pt x="15" y="98"/>
                    <a:pt x="15" y="98"/>
                  </a:cubicBezTo>
                  <a:cubicBezTo>
                    <a:pt x="15" y="101"/>
                    <a:pt x="15" y="101"/>
                    <a:pt x="15" y="101"/>
                  </a:cubicBezTo>
                  <a:cubicBezTo>
                    <a:pt x="29" y="101"/>
                    <a:pt x="29" y="101"/>
                    <a:pt x="29" y="101"/>
                  </a:cubicBezTo>
                  <a:cubicBezTo>
                    <a:pt x="31" y="101"/>
                    <a:pt x="32" y="102"/>
                    <a:pt x="32" y="103"/>
                  </a:cubicBezTo>
                  <a:cubicBezTo>
                    <a:pt x="32" y="104"/>
                    <a:pt x="31" y="104"/>
                    <a:pt x="31" y="105"/>
                  </a:cubicBezTo>
                  <a:cubicBezTo>
                    <a:pt x="23" y="113"/>
                    <a:pt x="23" y="113"/>
                    <a:pt x="23" y="113"/>
                  </a:cubicBezTo>
                  <a:cubicBezTo>
                    <a:pt x="25" y="115"/>
                    <a:pt x="25" y="115"/>
                    <a:pt x="25" y="115"/>
                  </a:cubicBezTo>
                  <a:cubicBezTo>
                    <a:pt x="33" y="107"/>
                    <a:pt x="33" y="107"/>
                    <a:pt x="33" y="107"/>
                  </a:cubicBezTo>
                  <a:cubicBezTo>
                    <a:pt x="34" y="106"/>
                    <a:pt x="35" y="106"/>
                    <a:pt x="36" y="107"/>
                  </a:cubicBezTo>
                  <a:cubicBezTo>
                    <a:pt x="37" y="107"/>
                    <a:pt x="37" y="108"/>
                    <a:pt x="37" y="108"/>
                  </a:cubicBezTo>
                  <a:cubicBezTo>
                    <a:pt x="37" y="108"/>
                    <a:pt x="37" y="108"/>
                    <a:pt x="37" y="108"/>
                  </a:cubicBezTo>
                  <a:cubicBezTo>
                    <a:pt x="37" y="122"/>
                    <a:pt x="37" y="122"/>
                    <a:pt x="37" y="122"/>
                  </a:cubicBezTo>
                  <a:cubicBezTo>
                    <a:pt x="40" y="122"/>
                    <a:pt x="40" y="122"/>
                    <a:pt x="40" y="122"/>
                  </a:cubicBezTo>
                  <a:cubicBezTo>
                    <a:pt x="40" y="101"/>
                    <a:pt x="40" y="101"/>
                    <a:pt x="40" y="101"/>
                  </a:cubicBezTo>
                  <a:cubicBezTo>
                    <a:pt x="40" y="100"/>
                    <a:pt x="40" y="100"/>
                    <a:pt x="40" y="99"/>
                  </a:cubicBezTo>
                  <a:cubicBezTo>
                    <a:pt x="42" y="97"/>
                    <a:pt x="42" y="97"/>
                    <a:pt x="42" y="97"/>
                  </a:cubicBezTo>
                  <a:cubicBezTo>
                    <a:pt x="42" y="127"/>
                    <a:pt x="42" y="127"/>
                    <a:pt x="42" y="127"/>
                  </a:cubicBezTo>
                  <a:cubicBezTo>
                    <a:pt x="42" y="127"/>
                    <a:pt x="42" y="127"/>
                    <a:pt x="42" y="127"/>
                  </a:cubicBezTo>
                  <a:cubicBezTo>
                    <a:pt x="35" y="127"/>
                    <a:pt x="35" y="127"/>
                    <a:pt x="35" y="127"/>
                  </a:cubicBezTo>
                  <a:cubicBezTo>
                    <a:pt x="33" y="127"/>
                    <a:pt x="32" y="126"/>
                    <a:pt x="32" y="125"/>
                  </a:cubicBezTo>
                  <a:cubicBezTo>
                    <a:pt x="32" y="114"/>
                    <a:pt x="32" y="114"/>
                    <a:pt x="32" y="114"/>
                  </a:cubicBezTo>
                  <a:cubicBezTo>
                    <a:pt x="27" y="120"/>
                    <a:pt x="27" y="120"/>
                    <a:pt x="27" y="120"/>
                  </a:cubicBezTo>
                  <a:cubicBezTo>
                    <a:pt x="27" y="120"/>
                    <a:pt x="27" y="120"/>
                    <a:pt x="27" y="120"/>
                  </a:cubicBezTo>
                  <a:cubicBezTo>
                    <a:pt x="26" y="121"/>
                    <a:pt x="24" y="121"/>
                    <a:pt x="23" y="120"/>
                  </a:cubicBezTo>
                  <a:cubicBezTo>
                    <a:pt x="18" y="114"/>
                    <a:pt x="18" y="114"/>
                    <a:pt x="18" y="114"/>
                  </a:cubicBezTo>
                  <a:cubicBezTo>
                    <a:pt x="17" y="114"/>
                    <a:pt x="17" y="112"/>
                    <a:pt x="18" y="111"/>
                  </a:cubicBezTo>
                  <a:cubicBezTo>
                    <a:pt x="24" y="105"/>
                    <a:pt x="24" y="105"/>
                    <a:pt x="24" y="105"/>
                  </a:cubicBezTo>
                  <a:cubicBezTo>
                    <a:pt x="13" y="105"/>
                    <a:pt x="13" y="105"/>
                    <a:pt x="13" y="105"/>
                  </a:cubicBezTo>
                  <a:cubicBezTo>
                    <a:pt x="12" y="105"/>
                    <a:pt x="11" y="104"/>
                    <a:pt x="11" y="103"/>
                  </a:cubicBezTo>
                  <a:cubicBezTo>
                    <a:pt x="11" y="96"/>
                    <a:pt x="11" y="96"/>
                    <a:pt x="11" y="96"/>
                  </a:cubicBezTo>
                  <a:cubicBezTo>
                    <a:pt x="11" y="94"/>
                    <a:pt x="12" y="93"/>
                    <a:pt x="13" y="93"/>
                  </a:cubicBezTo>
                  <a:cubicBezTo>
                    <a:pt x="32" y="93"/>
                    <a:pt x="32" y="93"/>
                    <a:pt x="32" y="93"/>
                  </a:cubicBezTo>
                  <a:cubicBezTo>
                    <a:pt x="32" y="93"/>
                    <a:pt x="31" y="93"/>
                    <a:pt x="31" y="93"/>
                  </a:cubicBezTo>
                  <a:cubicBezTo>
                    <a:pt x="31" y="85"/>
                    <a:pt x="31" y="85"/>
                    <a:pt x="31" y="85"/>
                  </a:cubicBezTo>
                  <a:cubicBezTo>
                    <a:pt x="31" y="85"/>
                    <a:pt x="32" y="84"/>
                    <a:pt x="32" y="84"/>
                  </a:cubicBezTo>
                  <a:cubicBezTo>
                    <a:pt x="31" y="84"/>
                    <a:pt x="31" y="84"/>
                    <a:pt x="31" y="83"/>
                  </a:cubicBezTo>
                  <a:cubicBezTo>
                    <a:pt x="26" y="78"/>
                    <a:pt x="26" y="78"/>
                    <a:pt x="26" y="78"/>
                  </a:cubicBezTo>
                  <a:cubicBezTo>
                    <a:pt x="25" y="78"/>
                    <a:pt x="25" y="78"/>
                    <a:pt x="25" y="77"/>
                  </a:cubicBezTo>
                  <a:cubicBezTo>
                    <a:pt x="12" y="91"/>
                    <a:pt x="12" y="91"/>
                    <a:pt x="12" y="91"/>
                  </a:cubicBezTo>
                  <a:cubicBezTo>
                    <a:pt x="12" y="91"/>
                    <a:pt x="12" y="91"/>
                    <a:pt x="12" y="91"/>
                  </a:cubicBezTo>
                  <a:cubicBezTo>
                    <a:pt x="11" y="92"/>
                    <a:pt x="9" y="92"/>
                    <a:pt x="8" y="91"/>
                  </a:cubicBezTo>
                  <a:cubicBezTo>
                    <a:pt x="3" y="86"/>
                    <a:pt x="3" y="86"/>
                    <a:pt x="3" y="86"/>
                  </a:cubicBezTo>
                  <a:cubicBezTo>
                    <a:pt x="3" y="85"/>
                    <a:pt x="3" y="85"/>
                    <a:pt x="3" y="85"/>
                  </a:cubicBezTo>
                  <a:cubicBezTo>
                    <a:pt x="2" y="84"/>
                    <a:pt x="2" y="83"/>
                    <a:pt x="3" y="82"/>
                  </a:cubicBezTo>
                  <a:cubicBezTo>
                    <a:pt x="11" y="75"/>
                    <a:pt x="11" y="75"/>
                    <a:pt x="11" y="75"/>
                  </a:cubicBezTo>
                  <a:cubicBezTo>
                    <a:pt x="3" y="75"/>
                    <a:pt x="3" y="75"/>
                    <a:pt x="3" y="75"/>
                  </a:cubicBezTo>
                  <a:cubicBezTo>
                    <a:pt x="2" y="75"/>
                    <a:pt x="0" y="73"/>
                    <a:pt x="0" y="72"/>
                  </a:cubicBezTo>
                  <a:cubicBezTo>
                    <a:pt x="0" y="65"/>
                    <a:pt x="0" y="65"/>
                    <a:pt x="0" y="65"/>
                  </a:cubicBezTo>
                  <a:cubicBezTo>
                    <a:pt x="0" y="63"/>
                    <a:pt x="2" y="62"/>
                    <a:pt x="3" y="62"/>
                  </a:cubicBezTo>
                  <a:cubicBezTo>
                    <a:pt x="11" y="62"/>
                    <a:pt x="11" y="62"/>
                    <a:pt x="11" y="62"/>
                  </a:cubicBezTo>
                  <a:cubicBezTo>
                    <a:pt x="3" y="55"/>
                    <a:pt x="3" y="55"/>
                    <a:pt x="3" y="55"/>
                  </a:cubicBezTo>
                  <a:cubicBezTo>
                    <a:pt x="3" y="55"/>
                    <a:pt x="3" y="55"/>
                    <a:pt x="3" y="55"/>
                  </a:cubicBezTo>
                  <a:cubicBezTo>
                    <a:pt x="2" y="54"/>
                    <a:pt x="2" y="52"/>
                    <a:pt x="3" y="52"/>
                  </a:cubicBezTo>
                  <a:cubicBezTo>
                    <a:pt x="8" y="46"/>
                    <a:pt x="8" y="46"/>
                    <a:pt x="8" y="46"/>
                  </a:cubicBezTo>
                  <a:cubicBezTo>
                    <a:pt x="8" y="46"/>
                    <a:pt x="8" y="46"/>
                    <a:pt x="8" y="46"/>
                  </a:cubicBezTo>
                  <a:cubicBezTo>
                    <a:pt x="9" y="45"/>
                    <a:pt x="11" y="45"/>
                    <a:pt x="12" y="46"/>
                  </a:cubicBezTo>
                  <a:cubicBezTo>
                    <a:pt x="25" y="60"/>
                    <a:pt x="25" y="60"/>
                    <a:pt x="25" y="60"/>
                  </a:cubicBezTo>
                  <a:cubicBezTo>
                    <a:pt x="25" y="59"/>
                    <a:pt x="25" y="59"/>
                    <a:pt x="26" y="59"/>
                  </a:cubicBezTo>
                  <a:cubicBezTo>
                    <a:pt x="31" y="54"/>
                    <a:pt x="31" y="54"/>
                    <a:pt x="31" y="54"/>
                  </a:cubicBezTo>
                  <a:cubicBezTo>
                    <a:pt x="31" y="54"/>
                    <a:pt x="31" y="54"/>
                    <a:pt x="31" y="54"/>
                  </a:cubicBezTo>
                  <a:cubicBezTo>
                    <a:pt x="31" y="53"/>
                    <a:pt x="31" y="53"/>
                    <a:pt x="32" y="53"/>
                  </a:cubicBezTo>
                  <a:cubicBezTo>
                    <a:pt x="32" y="53"/>
                    <a:pt x="31" y="52"/>
                    <a:pt x="31" y="52"/>
                  </a:cubicBezTo>
                  <a:cubicBezTo>
                    <a:pt x="31" y="44"/>
                    <a:pt x="31" y="44"/>
                    <a:pt x="31" y="44"/>
                  </a:cubicBezTo>
                  <a:cubicBezTo>
                    <a:pt x="31" y="44"/>
                    <a:pt x="32" y="44"/>
                    <a:pt x="32" y="44"/>
                  </a:cubicBezTo>
                  <a:cubicBezTo>
                    <a:pt x="13" y="44"/>
                    <a:pt x="13" y="44"/>
                    <a:pt x="13" y="44"/>
                  </a:cubicBezTo>
                  <a:cubicBezTo>
                    <a:pt x="12" y="44"/>
                    <a:pt x="11" y="42"/>
                    <a:pt x="11" y="41"/>
                  </a:cubicBezTo>
                  <a:cubicBezTo>
                    <a:pt x="11" y="34"/>
                    <a:pt x="11" y="34"/>
                    <a:pt x="11" y="34"/>
                  </a:cubicBezTo>
                  <a:cubicBezTo>
                    <a:pt x="11" y="32"/>
                    <a:pt x="12" y="31"/>
                    <a:pt x="13" y="31"/>
                  </a:cubicBezTo>
                  <a:cubicBezTo>
                    <a:pt x="24" y="31"/>
                    <a:pt x="24" y="31"/>
                    <a:pt x="24" y="31"/>
                  </a:cubicBezTo>
                  <a:cubicBezTo>
                    <a:pt x="18" y="26"/>
                    <a:pt x="18" y="26"/>
                    <a:pt x="18" y="26"/>
                  </a:cubicBezTo>
                  <a:cubicBezTo>
                    <a:pt x="17" y="25"/>
                    <a:pt x="17" y="23"/>
                    <a:pt x="18" y="22"/>
                  </a:cubicBezTo>
                  <a:cubicBezTo>
                    <a:pt x="23" y="17"/>
                    <a:pt x="23" y="17"/>
                    <a:pt x="23" y="17"/>
                  </a:cubicBezTo>
                  <a:cubicBezTo>
                    <a:pt x="23" y="17"/>
                    <a:pt x="23" y="17"/>
                    <a:pt x="23" y="17"/>
                  </a:cubicBezTo>
                  <a:cubicBezTo>
                    <a:pt x="24" y="16"/>
                    <a:pt x="26" y="16"/>
                    <a:pt x="27" y="17"/>
                  </a:cubicBezTo>
                  <a:cubicBezTo>
                    <a:pt x="32" y="23"/>
                    <a:pt x="32" y="23"/>
                    <a:pt x="32" y="23"/>
                  </a:cubicBezTo>
                  <a:cubicBezTo>
                    <a:pt x="32" y="12"/>
                    <a:pt x="32" y="12"/>
                    <a:pt x="32" y="12"/>
                  </a:cubicBezTo>
                  <a:cubicBezTo>
                    <a:pt x="32" y="11"/>
                    <a:pt x="33" y="10"/>
                    <a:pt x="35" y="10"/>
                  </a:cubicBezTo>
                  <a:cubicBezTo>
                    <a:pt x="42" y="10"/>
                    <a:pt x="42" y="10"/>
                    <a:pt x="42" y="10"/>
                  </a:cubicBezTo>
                  <a:cubicBezTo>
                    <a:pt x="42" y="10"/>
                    <a:pt x="42" y="10"/>
                    <a:pt x="42" y="10"/>
                  </a:cubicBezTo>
                  <a:lnTo>
                    <a:pt x="42" y="39"/>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9" name="Freeform 298"/>
            <p:cNvSpPr>
              <a:spLocks noEditPoints="1"/>
            </p:cNvSpPr>
            <p:nvPr/>
          </p:nvSpPr>
          <p:spPr bwMode="auto">
            <a:xfrm>
              <a:off x="1393809" y="116189"/>
              <a:ext cx="77773" cy="134943"/>
            </a:xfrm>
            <a:custGeom>
              <a:gdLst>
                <a:gd fmla="*/ 21 w 42" name="T0"/>
                <a:gd fmla="*/ 67 h 73" name="T1"/>
                <a:gd fmla="*/ 29 w 42" name="T2"/>
                <a:gd fmla="*/ 68 h 73" name="T3"/>
                <a:gd fmla="*/ 38 w 42" name="T4"/>
                <a:gd fmla="*/ 68 h 73" name="T5"/>
                <a:gd fmla="*/ 38 w 42" name="T6"/>
                <a:gd fmla="*/ 5 h 73" name="T7"/>
                <a:gd fmla="*/ 29 w 42" name="T8"/>
                <a:gd fmla="*/ 5 h 73" name="T9"/>
                <a:gd fmla="*/ 21 w 42" name="T10"/>
                <a:gd fmla="*/ 6 h 73" name="T11"/>
                <a:gd fmla="*/ 21 w 42" name="T12"/>
                <a:gd fmla="*/ 1 h 73" name="T13"/>
                <a:gd fmla="*/ 29 w 42" name="T14"/>
                <a:gd fmla="*/ 0 h 73" name="T15"/>
                <a:gd fmla="*/ 40 w 42" name="T16"/>
                <a:gd fmla="*/ 0 h 73" name="T17"/>
                <a:gd fmla="*/ 42 w 42" name="T18"/>
                <a:gd fmla="*/ 2 h 73" name="T19"/>
                <a:gd fmla="*/ 42 w 42" name="T20"/>
                <a:gd fmla="*/ 71 h 73" name="T21"/>
                <a:gd fmla="*/ 40 w 42" name="T22"/>
                <a:gd fmla="*/ 73 h 73" name="T23"/>
                <a:gd fmla="*/ 29 w 42" name="T24"/>
                <a:gd fmla="*/ 73 h 73" name="T25"/>
                <a:gd fmla="*/ 21 w 42" name="T26"/>
                <a:gd fmla="*/ 72 h 73" name="T27"/>
                <a:gd fmla="*/ 21 w 42" name="T28"/>
                <a:gd fmla="*/ 67 h 73" name="T29"/>
                <a:gd fmla="*/ 5 w 42" name="T30"/>
                <a:gd fmla="*/ 17 h 73" name="T31"/>
                <a:gd fmla="*/ 5 w 42" name="T32"/>
                <a:gd fmla="*/ 19 h 73" name="T33"/>
                <a:gd fmla="*/ 5 w 42" name="T34"/>
                <a:gd fmla="*/ 19 h 73" name="T35"/>
                <a:gd fmla="*/ 5 w 42" name="T36"/>
                <a:gd fmla="*/ 19 h 73" name="T37"/>
                <a:gd fmla="*/ 5 w 42" name="T38"/>
                <a:gd fmla="*/ 20 h 73" name="T39"/>
                <a:gd fmla="*/ 5 w 42" name="T40"/>
                <a:gd fmla="*/ 42 h 73" name="T41"/>
                <a:gd fmla="*/ 5 w 42" name="T42"/>
                <a:gd fmla="*/ 53 h 73" name="T43"/>
                <a:gd fmla="*/ 11 w 42" name="T44"/>
                <a:gd fmla="*/ 63 h 73" name="T45"/>
                <a:gd fmla="*/ 21 w 42" name="T46"/>
                <a:gd fmla="*/ 67 h 73" name="T47"/>
                <a:gd fmla="*/ 21 w 42" name="T48"/>
                <a:gd fmla="*/ 72 h 73" name="T49"/>
                <a:gd fmla="*/ 9 w 42" name="T50"/>
                <a:gd fmla="*/ 67 h 73" name="T51"/>
                <a:gd fmla="*/ 0 w 42" name="T52"/>
                <a:gd fmla="*/ 53 h 73" name="T53"/>
                <a:gd fmla="*/ 0 w 42" name="T54"/>
                <a:gd fmla="*/ 42 h 73" name="T55"/>
                <a:gd fmla="*/ 0 w 42" name="T56"/>
                <a:gd fmla="*/ 20 h 73" name="T57"/>
                <a:gd fmla="*/ 0 w 42" name="T58"/>
                <a:gd fmla="*/ 18 h 73" name="T59"/>
                <a:gd fmla="*/ 0 w 42" name="T60"/>
                <a:gd fmla="*/ 18 h 73" name="T61"/>
                <a:gd fmla="*/ 1 w 42" name="T62"/>
                <a:gd fmla="*/ 16 h 73" name="T63"/>
                <a:gd fmla="*/ 11 w 42" name="T64"/>
                <a:gd fmla="*/ 4 h 73" name="T65"/>
                <a:gd fmla="*/ 21 w 42" name="T66"/>
                <a:gd fmla="*/ 1 h 73" name="T67"/>
                <a:gd fmla="*/ 21 w 42" name="T68"/>
                <a:gd fmla="*/ 6 h 73" name="T69"/>
                <a:gd fmla="*/ 13 w 42" name="T70"/>
                <a:gd fmla="*/ 8 h 73" name="T71"/>
                <a:gd fmla="*/ 5 w 42" name="T72"/>
                <a:gd fmla="*/ 17 h 7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73" w="42">
                  <a:moveTo>
                    <a:pt x="21" y="67"/>
                  </a:moveTo>
                  <a:cubicBezTo>
                    <a:pt x="24" y="68"/>
                    <a:pt x="26" y="68"/>
                    <a:pt x="29" y="68"/>
                  </a:cubicBezTo>
                  <a:cubicBezTo>
                    <a:pt x="38" y="68"/>
                    <a:pt x="38" y="68"/>
                    <a:pt x="38" y="68"/>
                  </a:cubicBezTo>
                  <a:cubicBezTo>
                    <a:pt x="38" y="5"/>
                    <a:pt x="38" y="5"/>
                    <a:pt x="38" y="5"/>
                  </a:cubicBezTo>
                  <a:cubicBezTo>
                    <a:pt x="29" y="5"/>
                    <a:pt x="29" y="5"/>
                    <a:pt x="29" y="5"/>
                  </a:cubicBezTo>
                  <a:cubicBezTo>
                    <a:pt x="26" y="5"/>
                    <a:pt x="24" y="5"/>
                    <a:pt x="21" y="6"/>
                  </a:cubicBezTo>
                  <a:cubicBezTo>
                    <a:pt x="21" y="1"/>
                    <a:pt x="21" y="1"/>
                    <a:pt x="21" y="1"/>
                  </a:cubicBezTo>
                  <a:cubicBezTo>
                    <a:pt x="24" y="0"/>
                    <a:pt x="26" y="0"/>
                    <a:pt x="29" y="0"/>
                  </a:cubicBezTo>
                  <a:cubicBezTo>
                    <a:pt x="40" y="0"/>
                    <a:pt x="40" y="0"/>
                    <a:pt x="40" y="0"/>
                  </a:cubicBezTo>
                  <a:cubicBezTo>
                    <a:pt x="41" y="0"/>
                    <a:pt x="42" y="1"/>
                    <a:pt x="42" y="2"/>
                  </a:cubicBezTo>
                  <a:cubicBezTo>
                    <a:pt x="42" y="71"/>
                    <a:pt x="42" y="71"/>
                    <a:pt x="42" y="71"/>
                  </a:cubicBezTo>
                  <a:cubicBezTo>
                    <a:pt x="42" y="72"/>
                    <a:pt x="41" y="73"/>
                    <a:pt x="40" y="73"/>
                  </a:cubicBezTo>
                  <a:cubicBezTo>
                    <a:pt x="29" y="73"/>
                    <a:pt x="29" y="73"/>
                    <a:pt x="29" y="73"/>
                  </a:cubicBezTo>
                  <a:cubicBezTo>
                    <a:pt x="26" y="73"/>
                    <a:pt x="24" y="73"/>
                    <a:pt x="21" y="72"/>
                  </a:cubicBezTo>
                  <a:lnTo>
                    <a:pt x="21" y="67"/>
                  </a:lnTo>
                  <a:close/>
                  <a:moveTo>
                    <a:pt x="5" y="17"/>
                  </a:moveTo>
                  <a:cubicBezTo>
                    <a:pt x="5" y="18"/>
                    <a:pt x="5" y="18"/>
                    <a:pt x="5" y="19"/>
                  </a:cubicBezTo>
                  <a:cubicBezTo>
                    <a:pt x="5" y="19"/>
                    <a:pt x="5" y="19"/>
                    <a:pt x="5" y="19"/>
                  </a:cubicBezTo>
                  <a:cubicBezTo>
                    <a:pt x="5" y="19"/>
                    <a:pt x="5" y="19"/>
                    <a:pt x="5" y="19"/>
                  </a:cubicBezTo>
                  <a:cubicBezTo>
                    <a:pt x="5" y="19"/>
                    <a:pt x="5" y="20"/>
                    <a:pt x="5" y="20"/>
                  </a:cubicBezTo>
                  <a:cubicBezTo>
                    <a:pt x="5" y="42"/>
                    <a:pt x="5" y="42"/>
                    <a:pt x="5" y="42"/>
                  </a:cubicBezTo>
                  <a:cubicBezTo>
                    <a:pt x="5" y="53"/>
                    <a:pt x="5" y="53"/>
                    <a:pt x="5" y="53"/>
                  </a:cubicBezTo>
                  <a:cubicBezTo>
                    <a:pt x="5" y="57"/>
                    <a:pt x="7" y="61"/>
                    <a:pt x="11" y="63"/>
                  </a:cubicBezTo>
                  <a:cubicBezTo>
                    <a:pt x="14" y="65"/>
                    <a:pt x="17" y="67"/>
                    <a:pt x="21" y="67"/>
                  </a:cubicBezTo>
                  <a:cubicBezTo>
                    <a:pt x="21" y="72"/>
                    <a:pt x="21" y="72"/>
                    <a:pt x="21" y="72"/>
                  </a:cubicBezTo>
                  <a:cubicBezTo>
                    <a:pt x="16" y="71"/>
                    <a:pt x="12" y="70"/>
                    <a:pt x="9" y="67"/>
                  </a:cubicBezTo>
                  <a:cubicBezTo>
                    <a:pt x="3" y="64"/>
                    <a:pt x="0" y="58"/>
                    <a:pt x="0" y="53"/>
                  </a:cubicBezTo>
                  <a:cubicBezTo>
                    <a:pt x="0" y="42"/>
                    <a:pt x="0" y="42"/>
                    <a:pt x="0" y="42"/>
                  </a:cubicBezTo>
                  <a:cubicBezTo>
                    <a:pt x="0" y="20"/>
                    <a:pt x="0" y="20"/>
                    <a:pt x="0" y="20"/>
                  </a:cubicBezTo>
                  <a:cubicBezTo>
                    <a:pt x="0" y="20"/>
                    <a:pt x="0" y="19"/>
                    <a:pt x="0" y="18"/>
                  </a:cubicBezTo>
                  <a:cubicBezTo>
                    <a:pt x="0" y="18"/>
                    <a:pt x="0" y="18"/>
                    <a:pt x="0" y="18"/>
                  </a:cubicBezTo>
                  <a:cubicBezTo>
                    <a:pt x="0" y="17"/>
                    <a:pt x="0" y="17"/>
                    <a:pt x="1" y="16"/>
                  </a:cubicBezTo>
                  <a:cubicBezTo>
                    <a:pt x="2" y="11"/>
                    <a:pt x="6" y="7"/>
                    <a:pt x="11" y="4"/>
                  </a:cubicBezTo>
                  <a:cubicBezTo>
                    <a:pt x="14" y="3"/>
                    <a:pt x="17" y="1"/>
                    <a:pt x="21" y="1"/>
                  </a:cubicBezTo>
                  <a:cubicBezTo>
                    <a:pt x="21" y="6"/>
                    <a:pt x="21" y="6"/>
                    <a:pt x="21" y="6"/>
                  </a:cubicBezTo>
                  <a:cubicBezTo>
                    <a:pt x="18" y="6"/>
                    <a:pt x="16" y="7"/>
                    <a:pt x="13" y="8"/>
                  </a:cubicBezTo>
                  <a:cubicBezTo>
                    <a:pt x="9" y="11"/>
                    <a:pt x="6" y="14"/>
                    <a:pt x="5" y="17"/>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0" name="Freeform 316"/>
            <p:cNvSpPr>
              <a:spLocks noEditPoints="1"/>
            </p:cNvSpPr>
            <p:nvPr/>
          </p:nvSpPr>
          <p:spPr bwMode="auto">
            <a:xfrm>
              <a:off x="430377" y="296"/>
              <a:ext cx="195226" cy="115893"/>
            </a:xfrm>
            <a:custGeom>
              <a:gdLst>
                <a:gd fmla="*/ 101 w 106" name="T0"/>
                <a:gd fmla="*/ 0 h 63" name="T1"/>
                <a:gd fmla="*/ 104 w 106" name="T2"/>
                <a:gd fmla="*/ 63 h 63" name="T3"/>
                <a:gd fmla="*/ 83 w 106" name="T4"/>
                <a:gd fmla="*/ 52 h 63" name="T5"/>
                <a:gd fmla="*/ 95 w 106" name="T6"/>
                <a:gd fmla="*/ 37 h 63" name="T7"/>
                <a:gd fmla="*/ 83 w 106" name="T8"/>
                <a:gd fmla="*/ 39 h 63" name="T9"/>
                <a:gd fmla="*/ 83 w 106" name="T10"/>
                <a:gd fmla="*/ 47 h 63" name="T11"/>
                <a:gd fmla="*/ 93 w 106" name="T12"/>
                <a:gd fmla="*/ 30 h 63" name="T13"/>
                <a:gd fmla="*/ 93 w 106" name="T14"/>
                <a:gd fmla="*/ 12 h 63" name="T15"/>
                <a:gd fmla="*/ 91 w 106" name="T16"/>
                <a:gd fmla="*/ 17 h 63" name="T17"/>
                <a:gd fmla="*/ 83 w 106" name="T18"/>
                <a:gd fmla="*/ 30 h 63" name="T19"/>
                <a:gd fmla="*/ 95 w 106" name="T20"/>
                <a:gd fmla="*/ 3 h 63" name="T21"/>
                <a:gd fmla="*/ 83 w 106" name="T22"/>
                <a:gd fmla="*/ 0 h 63" name="T23"/>
                <a:gd fmla="*/ 83 w 106" name="T24"/>
                <a:gd fmla="*/ 58 h 63" name="T25"/>
                <a:gd fmla="*/ 53 w 106" name="T26"/>
                <a:gd fmla="*/ 58 h 63" name="T27"/>
                <a:gd fmla="*/ 53 w 106" name="T28"/>
                <a:gd fmla="*/ 5 h 63" name="T29"/>
                <a:gd fmla="*/ 83 w 106" name="T30"/>
                <a:gd fmla="*/ 12 h 63" name="T31"/>
                <a:gd fmla="*/ 76 w 106" name="T32"/>
                <a:gd fmla="*/ 25 h 63" name="T33"/>
                <a:gd fmla="*/ 73 w 106" name="T34"/>
                <a:gd fmla="*/ 30 h 63" name="T35"/>
                <a:gd fmla="*/ 73 w 106" name="T36"/>
                <a:gd fmla="*/ 12 h 63" name="T37"/>
                <a:gd fmla="*/ 83 w 106" name="T38"/>
                <a:gd fmla="*/ 39 h 63" name="T39"/>
                <a:gd fmla="*/ 83 w 106" name="T40"/>
                <a:gd fmla="*/ 47 h 63" name="T41"/>
                <a:gd fmla="*/ 71 w 106" name="T42"/>
                <a:gd fmla="*/ 50 h 63" name="T43"/>
                <a:gd fmla="*/ 83 w 106" name="T44"/>
                <a:gd fmla="*/ 34 h 63" name="T45"/>
                <a:gd fmla="*/ 60 w 106" name="T46"/>
                <a:gd fmla="*/ 47 h 63" name="T47"/>
                <a:gd fmla="*/ 53 w 106" name="T48"/>
                <a:gd fmla="*/ 34 h 63" name="T49"/>
                <a:gd fmla="*/ 65 w 106" name="T50"/>
                <a:gd fmla="*/ 50 h 63" name="T51"/>
                <a:gd fmla="*/ 53 w 106" name="T52"/>
                <a:gd fmla="*/ 30 h 63" name="T53"/>
                <a:gd fmla="*/ 60 w 106" name="T54"/>
                <a:gd fmla="*/ 17 h 63" name="T55"/>
                <a:gd fmla="*/ 63 w 106" name="T56"/>
                <a:gd fmla="*/ 12 h 63" name="T57"/>
                <a:gd fmla="*/ 63 w 106" name="T58"/>
                <a:gd fmla="*/ 30 h 63" name="T59"/>
                <a:gd fmla="*/ 53 w 106" name="T60"/>
                <a:gd fmla="*/ 58 h 63" name="T61"/>
                <a:gd fmla="*/ 23 w 106" name="T62"/>
                <a:gd fmla="*/ 58 h 63" name="T63"/>
                <a:gd fmla="*/ 23 w 106" name="T64"/>
                <a:gd fmla="*/ 5 h 63" name="T65"/>
                <a:gd fmla="*/ 53 w 106" name="T66"/>
                <a:gd fmla="*/ 12 h 63" name="T67"/>
                <a:gd fmla="*/ 46 w 106" name="T68"/>
                <a:gd fmla="*/ 25 h 63" name="T69"/>
                <a:gd fmla="*/ 43 w 106" name="T70"/>
                <a:gd fmla="*/ 30 h 63" name="T71"/>
                <a:gd fmla="*/ 43 w 106" name="T72"/>
                <a:gd fmla="*/ 12 h 63" name="T73"/>
                <a:gd fmla="*/ 53 w 106" name="T74"/>
                <a:gd fmla="*/ 39 h 63" name="T75"/>
                <a:gd fmla="*/ 53 w 106" name="T76"/>
                <a:gd fmla="*/ 47 h 63" name="T77"/>
                <a:gd fmla="*/ 41 w 106" name="T78"/>
                <a:gd fmla="*/ 50 h 63" name="T79"/>
                <a:gd fmla="*/ 53 w 106" name="T80"/>
                <a:gd fmla="*/ 34 h 63" name="T81"/>
                <a:gd fmla="*/ 30 w 106" name="T82"/>
                <a:gd fmla="*/ 47 h 63" name="T83"/>
                <a:gd fmla="*/ 23 w 106" name="T84"/>
                <a:gd fmla="*/ 34 h 63" name="T85"/>
                <a:gd fmla="*/ 35 w 106" name="T86"/>
                <a:gd fmla="*/ 50 h 63" name="T87"/>
                <a:gd fmla="*/ 23 w 106" name="T88"/>
                <a:gd fmla="*/ 30 h 63" name="T89"/>
                <a:gd fmla="*/ 30 w 106" name="T90"/>
                <a:gd fmla="*/ 17 h 63" name="T91"/>
                <a:gd fmla="*/ 33 w 106" name="T92"/>
                <a:gd fmla="*/ 12 h 63" name="T93"/>
                <a:gd fmla="*/ 33 w 106" name="T94"/>
                <a:gd fmla="*/ 30 h 63" name="T95"/>
                <a:gd fmla="*/ 5 w 106" name="T96"/>
                <a:gd fmla="*/ 58 h 63" name="T97"/>
                <a:gd fmla="*/ 2 w 106" name="T98"/>
                <a:gd fmla="*/ 63 h 63" name="T99"/>
                <a:gd fmla="*/ 5 w 106" name="T100"/>
                <a:gd fmla="*/ 0 h 63" name="T101"/>
                <a:gd fmla="*/ 11 w 106" name="T102"/>
                <a:gd fmla="*/ 0 h 63" name="T103"/>
                <a:gd fmla="*/ 23 w 106" name="T104"/>
                <a:gd fmla="*/ 5 h 63" name="T105"/>
                <a:gd fmla="*/ 13 w 106" name="T106"/>
                <a:gd fmla="*/ 12 h 63" name="T107"/>
                <a:gd fmla="*/ 13 w 106" name="T108"/>
                <a:gd fmla="*/ 30 h 63" name="T109"/>
                <a:gd fmla="*/ 16 w 106" name="T110"/>
                <a:gd fmla="*/ 25 h 63" name="T111"/>
                <a:gd fmla="*/ 23 w 106" name="T112"/>
                <a:gd fmla="*/ 12 h 63" name="T113"/>
                <a:gd fmla="*/ 11 w 106" name="T114"/>
                <a:gd fmla="*/ 37 h 63" name="T115"/>
                <a:gd fmla="*/ 23 w 106" name="T116"/>
                <a:gd fmla="*/ 52 h 63" name="T117"/>
                <a:gd fmla="*/ 16 w 106" name="T118"/>
                <a:gd fmla="*/ 39 h 63"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62" w="105">
                  <a:moveTo>
                    <a:pt x="83" y="58"/>
                  </a:moveTo>
                  <a:cubicBezTo>
                    <a:pt x="101" y="58"/>
                    <a:pt x="101" y="58"/>
                    <a:pt x="101" y="58"/>
                  </a:cubicBezTo>
                  <a:cubicBezTo>
                    <a:pt x="101" y="0"/>
                    <a:pt x="101" y="0"/>
                    <a:pt x="101" y="0"/>
                  </a:cubicBezTo>
                  <a:cubicBezTo>
                    <a:pt x="106" y="0"/>
                    <a:pt x="106" y="0"/>
                    <a:pt x="106" y="0"/>
                  </a:cubicBezTo>
                  <a:cubicBezTo>
                    <a:pt x="106" y="60"/>
                    <a:pt x="106" y="60"/>
                    <a:pt x="106" y="60"/>
                  </a:cubicBezTo>
                  <a:cubicBezTo>
                    <a:pt x="106" y="62"/>
                    <a:pt x="105" y="63"/>
                    <a:pt x="104" y="63"/>
                  </a:cubicBezTo>
                  <a:cubicBezTo>
                    <a:pt x="83" y="63"/>
                    <a:pt x="83" y="63"/>
                    <a:pt x="83" y="63"/>
                  </a:cubicBezTo>
                  <a:cubicBezTo>
                    <a:pt x="83" y="58"/>
                    <a:pt x="83" y="58"/>
                    <a:pt x="83" y="58"/>
                  </a:cubicBezTo>
                  <a:close/>
                  <a:moveTo>
                    <a:pt x="83" y="52"/>
                  </a:moveTo>
                  <a:cubicBezTo>
                    <a:pt x="93" y="52"/>
                    <a:pt x="93" y="52"/>
                    <a:pt x="93" y="52"/>
                  </a:cubicBezTo>
                  <a:cubicBezTo>
                    <a:pt x="94" y="52"/>
                    <a:pt x="95" y="51"/>
                    <a:pt x="95" y="50"/>
                  </a:cubicBezTo>
                  <a:cubicBezTo>
                    <a:pt x="95" y="37"/>
                    <a:pt x="95" y="37"/>
                    <a:pt x="95" y="37"/>
                  </a:cubicBezTo>
                  <a:cubicBezTo>
                    <a:pt x="95" y="35"/>
                    <a:pt x="94" y="34"/>
                    <a:pt x="93" y="34"/>
                  </a:cubicBezTo>
                  <a:cubicBezTo>
                    <a:pt x="83" y="34"/>
                    <a:pt x="83" y="34"/>
                    <a:pt x="83" y="34"/>
                  </a:cubicBezTo>
                  <a:cubicBezTo>
                    <a:pt x="83" y="39"/>
                    <a:pt x="83" y="39"/>
                    <a:pt x="83" y="39"/>
                  </a:cubicBezTo>
                  <a:cubicBezTo>
                    <a:pt x="91" y="39"/>
                    <a:pt x="91" y="39"/>
                    <a:pt x="91" y="39"/>
                  </a:cubicBezTo>
                  <a:cubicBezTo>
                    <a:pt x="91" y="47"/>
                    <a:pt x="91" y="47"/>
                    <a:pt x="91" y="47"/>
                  </a:cubicBezTo>
                  <a:cubicBezTo>
                    <a:pt x="83" y="47"/>
                    <a:pt x="83" y="47"/>
                    <a:pt x="83" y="47"/>
                  </a:cubicBezTo>
                  <a:cubicBezTo>
                    <a:pt x="83" y="52"/>
                    <a:pt x="83" y="52"/>
                    <a:pt x="83" y="52"/>
                  </a:cubicBezTo>
                  <a:close/>
                  <a:moveTo>
                    <a:pt x="83" y="30"/>
                  </a:moveTo>
                  <a:cubicBezTo>
                    <a:pt x="93" y="30"/>
                    <a:pt x="93" y="30"/>
                    <a:pt x="93" y="30"/>
                  </a:cubicBezTo>
                  <a:cubicBezTo>
                    <a:pt x="94" y="30"/>
                    <a:pt x="95" y="29"/>
                    <a:pt x="95" y="27"/>
                  </a:cubicBezTo>
                  <a:cubicBezTo>
                    <a:pt x="95" y="14"/>
                    <a:pt x="95" y="14"/>
                    <a:pt x="95" y="14"/>
                  </a:cubicBezTo>
                  <a:cubicBezTo>
                    <a:pt x="95" y="13"/>
                    <a:pt x="94" y="12"/>
                    <a:pt x="93" y="12"/>
                  </a:cubicBezTo>
                  <a:cubicBezTo>
                    <a:pt x="83" y="12"/>
                    <a:pt x="83" y="12"/>
                    <a:pt x="83" y="12"/>
                  </a:cubicBezTo>
                  <a:cubicBezTo>
                    <a:pt x="83" y="17"/>
                    <a:pt x="83" y="17"/>
                    <a:pt x="83" y="17"/>
                  </a:cubicBezTo>
                  <a:cubicBezTo>
                    <a:pt x="91" y="17"/>
                    <a:pt x="91" y="17"/>
                    <a:pt x="91" y="17"/>
                  </a:cubicBezTo>
                  <a:cubicBezTo>
                    <a:pt x="91" y="25"/>
                    <a:pt x="91" y="25"/>
                    <a:pt x="91" y="25"/>
                  </a:cubicBezTo>
                  <a:cubicBezTo>
                    <a:pt x="83" y="25"/>
                    <a:pt x="83" y="25"/>
                    <a:pt x="83" y="25"/>
                  </a:cubicBezTo>
                  <a:cubicBezTo>
                    <a:pt x="83" y="30"/>
                    <a:pt x="83" y="30"/>
                    <a:pt x="83" y="30"/>
                  </a:cubicBezTo>
                  <a:close/>
                  <a:moveTo>
                    <a:pt x="83" y="5"/>
                  </a:moveTo>
                  <a:cubicBezTo>
                    <a:pt x="93" y="5"/>
                    <a:pt x="93" y="5"/>
                    <a:pt x="93" y="5"/>
                  </a:cubicBezTo>
                  <a:cubicBezTo>
                    <a:pt x="94" y="5"/>
                    <a:pt x="95" y="4"/>
                    <a:pt x="95" y="3"/>
                  </a:cubicBezTo>
                  <a:cubicBezTo>
                    <a:pt x="95" y="0"/>
                    <a:pt x="95" y="0"/>
                    <a:pt x="95" y="0"/>
                  </a:cubicBezTo>
                  <a:cubicBezTo>
                    <a:pt x="91" y="0"/>
                    <a:pt x="91" y="0"/>
                    <a:pt x="91" y="0"/>
                  </a:cubicBezTo>
                  <a:cubicBezTo>
                    <a:pt x="83" y="0"/>
                    <a:pt x="83" y="0"/>
                    <a:pt x="83" y="0"/>
                  </a:cubicBezTo>
                  <a:lnTo>
                    <a:pt x="83" y="5"/>
                  </a:lnTo>
                  <a:close/>
                  <a:moveTo>
                    <a:pt x="53" y="58"/>
                  </a:moveTo>
                  <a:cubicBezTo>
                    <a:pt x="83" y="58"/>
                    <a:pt x="83" y="58"/>
                    <a:pt x="83" y="58"/>
                  </a:cubicBezTo>
                  <a:cubicBezTo>
                    <a:pt x="83" y="63"/>
                    <a:pt x="83" y="63"/>
                    <a:pt x="83" y="63"/>
                  </a:cubicBezTo>
                  <a:cubicBezTo>
                    <a:pt x="53" y="63"/>
                    <a:pt x="53" y="63"/>
                    <a:pt x="53" y="63"/>
                  </a:cubicBezTo>
                  <a:cubicBezTo>
                    <a:pt x="53" y="58"/>
                    <a:pt x="53" y="58"/>
                    <a:pt x="53" y="58"/>
                  </a:cubicBezTo>
                  <a:close/>
                  <a:moveTo>
                    <a:pt x="83" y="0"/>
                  </a:moveTo>
                  <a:cubicBezTo>
                    <a:pt x="83" y="5"/>
                    <a:pt x="83" y="5"/>
                    <a:pt x="83" y="5"/>
                  </a:cubicBezTo>
                  <a:cubicBezTo>
                    <a:pt x="53" y="5"/>
                    <a:pt x="53" y="5"/>
                    <a:pt x="53" y="5"/>
                  </a:cubicBezTo>
                  <a:cubicBezTo>
                    <a:pt x="53" y="0"/>
                    <a:pt x="53" y="0"/>
                    <a:pt x="53" y="0"/>
                  </a:cubicBezTo>
                  <a:cubicBezTo>
                    <a:pt x="83" y="0"/>
                    <a:pt x="83" y="0"/>
                    <a:pt x="83" y="0"/>
                  </a:cubicBezTo>
                  <a:close/>
                  <a:moveTo>
                    <a:pt x="83" y="12"/>
                  </a:moveTo>
                  <a:cubicBezTo>
                    <a:pt x="83" y="17"/>
                    <a:pt x="83" y="17"/>
                    <a:pt x="83" y="17"/>
                  </a:cubicBezTo>
                  <a:cubicBezTo>
                    <a:pt x="76" y="17"/>
                    <a:pt x="76" y="17"/>
                    <a:pt x="76" y="17"/>
                  </a:cubicBezTo>
                  <a:cubicBezTo>
                    <a:pt x="76" y="25"/>
                    <a:pt x="76" y="25"/>
                    <a:pt x="76" y="25"/>
                  </a:cubicBezTo>
                  <a:cubicBezTo>
                    <a:pt x="83" y="25"/>
                    <a:pt x="83" y="25"/>
                    <a:pt x="83" y="25"/>
                  </a:cubicBezTo>
                  <a:cubicBezTo>
                    <a:pt x="83" y="30"/>
                    <a:pt x="83" y="30"/>
                    <a:pt x="83" y="30"/>
                  </a:cubicBezTo>
                  <a:cubicBezTo>
                    <a:pt x="73" y="30"/>
                    <a:pt x="73" y="30"/>
                    <a:pt x="73" y="30"/>
                  </a:cubicBezTo>
                  <a:cubicBezTo>
                    <a:pt x="72" y="30"/>
                    <a:pt x="71" y="29"/>
                    <a:pt x="71" y="27"/>
                  </a:cubicBezTo>
                  <a:cubicBezTo>
                    <a:pt x="71" y="14"/>
                    <a:pt x="71" y="14"/>
                    <a:pt x="71" y="14"/>
                  </a:cubicBezTo>
                  <a:cubicBezTo>
                    <a:pt x="71" y="13"/>
                    <a:pt x="72" y="12"/>
                    <a:pt x="73" y="12"/>
                  </a:cubicBezTo>
                  <a:cubicBezTo>
                    <a:pt x="83" y="12"/>
                    <a:pt x="83" y="12"/>
                    <a:pt x="83" y="12"/>
                  </a:cubicBezTo>
                  <a:close/>
                  <a:moveTo>
                    <a:pt x="83" y="34"/>
                  </a:moveTo>
                  <a:cubicBezTo>
                    <a:pt x="83" y="39"/>
                    <a:pt x="83" y="39"/>
                    <a:pt x="83" y="39"/>
                  </a:cubicBezTo>
                  <a:cubicBezTo>
                    <a:pt x="76" y="39"/>
                    <a:pt x="76" y="39"/>
                    <a:pt x="76" y="39"/>
                  </a:cubicBezTo>
                  <a:cubicBezTo>
                    <a:pt x="76" y="47"/>
                    <a:pt x="76" y="47"/>
                    <a:pt x="76" y="47"/>
                  </a:cubicBezTo>
                  <a:cubicBezTo>
                    <a:pt x="83" y="47"/>
                    <a:pt x="83" y="47"/>
                    <a:pt x="83" y="47"/>
                  </a:cubicBezTo>
                  <a:cubicBezTo>
                    <a:pt x="83" y="52"/>
                    <a:pt x="83" y="52"/>
                    <a:pt x="83" y="52"/>
                  </a:cubicBezTo>
                  <a:cubicBezTo>
                    <a:pt x="73" y="52"/>
                    <a:pt x="73" y="52"/>
                    <a:pt x="73" y="52"/>
                  </a:cubicBezTo>
                  <a:cubicBezTo>
                    <a:pt x="72" y="52"/>
                    <a:pt x="71" y="51"/>
                    <a:pt x="71" y="50"/>
                  </a:cubicBezTo>
                  <a:cubicBezTo>
                    <a:pt x="71" y="37"/>
                    <a:pt x="71" y="37"/>
                    <a:pt x="71" y="37"/>
                  </a:cubicBezTo>
                  <a:cubicBezTo>
                    <a:pt x="71" y="35"/>
                    <a:pt x="72" y="34"/>
                    <a:pt x="73" y="34"/>
                  </a:cubicBezTo>
                  <a:cubicBezTo>
                    <a:pt x="83" y="34"/>
                    <a:pt x="83" y="34"/>
                    <a:pt x="83" y="34"/>
                  </a:cubicBezTo>
                  <a:close/>
                  <a:moveTo>
                    <a:pt x="53" y="52"/>
                  </a:moveTo>
                  <a:cubicBezTo>
                    <a:pt x="53" y="47"/>
                    <a:pt x="53" y="47"/>
                    <a:pt x="53" y="47"/>
                  </a:cubicBezTo>
                  <a:cubicBezTo>
                    <a:pt x="60" y="47"/>
                    <a:pt x="60" y="47"/>
                    <a:pt x="60" y="47"/>
                  </a:cubicBezTo>
                  <a:cubicBezTo>
                    <a:pt x="60" y="39"/>
                    <a:pt x="60" y="39"/>
                    <a:pt x="60" y="39"/>
                  </a:cubicBezTo>
                  <a:cubicBezTo>
                    <a:pt x="53" y="39"/>
                    <a:pt x="53" y="39"/>
                    <a:pt x="53" y="39"/>
                  </a:cubicBezTo>
                  <a:cubicBezTo>
                    <a:pt x="53" y="34"/>
                    <a:pt x="53" y="34"/>
                    <a:pt x="53" y="34"/>
                  </a:cubicBezTo>
                  <a:cubicBezTo>
                    <a:pt x="63" y="34"/>
                    <a:pt x="63" y="34"/>
                    <a:pt x="63" y="34"/>
                  </a:cubicBezTo>
                  <a:cubicBezTo>
                    <a:pt x="64" y="34"/>
                    <a:pt x="65" y="35"/>
                    <a:pt x="65" y="37"/>
                  </a:cubicBezTo>
                  <a:cubicBezTo>
                    <a:pt x="65" y="50"/>
                    <a:pt x="65" y="50"/>
                    <a:pt x="65" y="50"/>
                  </a:cubicBezTo>
                  <a:cubicBezTo>
                    <a:pt x="65" y="51"/>
                    <a:pt x="64" y="52"/>
                    <a:pt x="63" y="52"/>
                  </a:cubicBezTo>
                  <a:cubicBezTo>
                    <a:pt x="53" y="52"/>
                    <a:pt x="53" y="52"/>
                    <a:pt x="53" y="52"/>
                  </a:cubicBezTo>
                  <a:close/>
                  <a:moveTo>
                    <a:pt x="53" y="30"/>
                  </a:moveTo>
                  <a:cubicBezTo>
                    <a:pt x="53" y="25"/>
                    <a:pt x="53" y="25"/>
                    <a:pt x="53" y="25"/>
                  </a:cubicBezTo>
                  <a:cubicBezTo>
                    <a:pt x="60" y="25"/>
                    <a:pt x="60" y="25"/>
                    <a:pt x="60" y="25"/>
                  </a:cubicBezTo>
                  <a:cubicBezTo>
                    <a:pt x="60" y="17"/>
                    <a:pt x="60" y="17"/>
                    <a:pt x="60" y="17"/>
                  </a:cubicBezTo>
                  <a:cubicBezTo>
                    <a:pt x="53" y="17"/>
                    <a:pt x="53" y="17"/>
                    <a:pt x="53" y="17"/>
                  </a:cubicBezTo>
                  <a:cubicBezTo>
                    <a:pt x="53" y="12"/>
                    <a:pt x="53" y="12"/>
                    <a:pt x="53" y="12"/>
                  </a:cubicBezTo>
                  <a:cubicBezTo>
                    <a:pt x="63" y="12"/>
                    <a:pt x="63" y="12"/>
                    <a:pt x="63" y="12"/>
                  </a:cubicBezTo>
                  <a:cubicBezTo>
                    <a:pt x="64" y="12"/>
                    <a:pt x="65" y="13"/>
                    <a:pt x="65" y="14"/>
                  </a:cubicBezTo>
                  <a:cubicBezTo>
                    <a:pt x="65" y="27"/>
                    <a:pt x="65" y="27"/>
                    <a:pt x="65" y="27"/>
                  </a:cubicBezTo>
                  <a:cubicBezTo>
                    <a:pt x="65" y="29"/>
                    <a:pt x="64" y="30"/>
                    <a:pt x="63" y="30"/>
                  </a:cubicBezTo>
                  <a:lnTo>
                    <a:pt x="53" y="30"/>
                  </a:lnTo>
                  <a:close/>
                  <a:moveTo>
                    <a:pt x="23" y="58"/>
                  </a:moveTo>
                  <a:cubicBezTo>
                    <a:pt x="53" y="58"/>
                    <a:pt x="53" y="58"/>
                    <a:pt x="53" y="58"/>
                  </a:cubicBezTo>
                  <a:cubicBezTo>
                    <a:pt x="53" y="63"/>
                    <a:pt x="53" y="63"/>
                    <a:pt x="53" y="63"/>
                  </a:cubicBezTo>
                  <a:cubicBezTo>
                    <a:pt x="23" y="63"/>
                    <a:pt x="23" y="63"/>
                    <a:pt x="23" y="63"/>
                  </a:cubicBezTo>
                  <a:cubicBezTo>
                    <a:pt x="23" y="58"/>
                    <a:pt x="23" y="58"/>
                    <a:pt x="23" y="58"/>
                  </a:cubicBezTo>
                  <a:close/>
                  <a:moveTo>
                    <a:pt x="53" y="0"/>
                  </a:moveTo>
                  <a:cubicBezTo>
                    <a:pt x="53" y="5"/>
                    <a:pt x="53" y="5"/>
                    <a:pt x="53" y="5"/>
                  </a:cubicBezTo>
                  <a:cubicBezTo>
                    <a:pt x="23" y="5"/>
                    <a:pt x="23" y="5"/>
                    <a:pt x="23" y="5"/>
                  </a:cubicBezTo>
                  <a:cubicBezTo>
                    <a:pt x="23" y="0"/>
                    <a:pt x="23" y="0"/>
                    <a:pt x="23" y="0"/>
                  </a:cubicBezTo>
                  <a:cubicBezTo>
                    <a:pt x="53" y="0"/>
                    <a:pt x="53" y="0"/>
                    <a:pt x="53" y="0"/>
                  </a:cubicBezTo>
                  <a:close/>
                  <a:moveTo>
                    <a:pt x="53" y="12"/>
                  </a:moveTo>
                  <a:cubicBezTo>
                    <a:pt x="53" y="17"/>
                    <a:pt x="53" y="17"/>
                    <a:pt x="53" y="17"/>
                  </a:cubicBezTo>
                  <a:cubicBezTo>
                    <a:pt x="46" y="17"/>
                    <a:pt x="46" y="17"/>
                    <a:pt x="46" y="17"/>
                  </a:cubicBezTo>
                  <a:cubicBezTo>
                    <a:pt x="46" y="25"/>
                    <a:pt x="46" y="25"/>
                    <a:pt x="46" y="25"/>
                  </a:cubicBezTo>
                  <a:cubicBezTo>
                    <a:pt x="53" y="25"/>
                    <a:pt x="53" y="25"/>
                    <a:pt x="53" y="25"/>
                  </a:cubicBezTo>
                  <a:cubicBezTo>
                    <a:pt x="53" y="30"/>
                    <a:pt x="53" y="30"/>
                    <a:pt x="53" y="30"/>
                  </a:cubicBezTo>
                  <a:cubicBezTo>
                    <a:pt x="43" y="30"/>
                    <a:pt x="43" y="30"/>
                    <a:pt x="43" y="30"/>
                  </a:cubicBezTo>
                  <a:cubicBezTo>
                    <a:pt x="42" y="30"/>
                    <a:pt x="41" y="29"/>
                    <a:pt x="41" y="27"/>
                  </a:cubicBezTo>
                  <a:cubicBezTo>
                    <a:pt x="41" y="14"/>
                    <a:pt x="41" y="14"/>
                    <a:pt x="41" y="14"/>
                  </a:cubicBezTo>
                  <a:cubicBezTo>
                    <a:pt x="41" y="13"/>
                    <a:pt x="42" y="12"/>
                    <a:pt x="43" y="12"/>
                  </a:cubicBezTo>
                  <a:cubicBezTo>
                    <a:pt x="53" y="12"/>
                    <a:pt x="53" y="12"/>
                    <a:pt x="53" y="12"/>
                  </a:cubicBezTo>
                  <a:close/>
                  <a:moveTo>
                    <a:pt x="53" y="34"/>
                  </a:moveTo>
                  <a:cubicBezTo>
                    <a:pt x="53" y="39"/>
                    <a:pt x="53" y="39"/>
                    <a:pt x="53" y="39"/>
                  </a:cubicBezTo>
                  <a:cubicBezTo>
                    <a:pt x="46" y="39"/>
                    <a:pt x="46" y="39"/>
                    <a:pt x="46" y="39"/>
                  </a:cubicBezTo>
                  <a:cubicBezTo>
                    <a:pt x="46" y="47"/>
                    <a:pt x="46" y="47"/>
                    <a:pt x="46" y="47"/>
                  </a:cubicBezTo>
                  <a:cubicBezTo>
                    <a:pt x="53" y="47"/>
                    <a:pt x="53" y="47"/>
                    <a:pt x="53" y="47"/>
                  </a:cubicBezTo>
                  <a:cubicBezTo>
                    <a:pt x="53" y="52"/>
                    <a:pt x="53" y="52"/>
                    <a:pt x="53" y="52"/>
                  </a:cubicBezTo>
                  <a:cubicBezTo>
                    <a:pt x="43" y="52"/>
                    <a:pt x="43" y="52"/>
                    <a:pt x="43" y="52"/>
                  </a:cubicBezTo>
                  <a:cubicBezTo>
                    <a:pt x="42" y="52"/>
                    <a:pt x="41" y="51"/>
                    <a:pt x="41" y="50"/>
                  </a:cubicBezTo>
                  <a:cubicBezTo>
                    <a:pt x="41" y="37"/>
                    <a:pt x="41" y="37"/>
                    <a:pt x="41" y="37"/>
                  </a:cubicBezTo>
                  <a:cubicBezTo>
                    <a:pt x="41" y="35"/>
                    <a:pt x="42" y="34"/>
                    <a:pt x="43" y="34"/>
                  </a:cubicBezTo>
                  <a:cubicBezTo>
                    <a:pt x="53" y="34"/>
                    <a:pt x="53" y="34"/>
                    <a:pt x="53" y="34"/>
                  </a:cubicBezTo>
                  <a:close/>
                  <a:moveTo>
                    <a:pt x="23" y="52"/>
                  </a:moveTo>
                  <a:cubicBezTo>
                    <a:pt x="23" y="47"/>
                    <a:pt x="23" y="47"/>
                    <a:pt x="23" y="47"/>
                  </a:cubicBezTo>
                  <a:cubicBezTo>
                    <a:pt x="30" y="47"/>
                    <a:pt x="30" y="47"/>
                    <a:pt x="30" y="47"/>
                  </a:cubicBezTo>
                  <a:cubicBezTo>
                    <a:pt x="30" y="39"/>
                    <a:pt x="30" y="39"/>
                    <a:pt x="30" y="39"/>
                  </a:cubicBezTo>
                  <a:cubicBezTo>
                    <a:pt x="23" y="39"/>
                    <a:pt x="23" y="39"/>
                    <a:pt x="23" y="39"/>
                  </a:cubicBezTo>
                  <a:cubicBezTo>
                    <a:pt x="23" y="34"/>
                    <a:pt x="23" y="34"/>
                    <a:pt x="23" y="34"/>
                  </a:cubicBezTo>
                  <a:cubicBezTo>
                    <a:pt x="33" y="34"/>
                    <a:pt x="33" y="34"/>
                    <a:pt x="33" y="34"/>
                  </a:cubicBezTo>
                  <a:cubicBezTo>
                    <a:pt x="34" y="34"/>
                    <a:pt x="35" y="35"/>
                    <a:pt x="35" y="37"/>
                  </a:cubicBezTo>
                  <a:cubicBezTo>
                    <a:pt x="35" y="50"/>
                    <a:pt x="35" y="50"/>
                    <a:pt x="35" y="50"/>
                  </a:cubicBezTo>
                  <a:cubicBezTo>
                    <a:pt x="35" y="51"/>
                    <a:pt x="34" y="52"/>
                    <a:pt x="33" y="52"/>
                  </a:cubicBezTo>
                  <a:cubicBezTo>
                    <a:pt x="23" y="52"/>
                    <a:pt x="23" y="52"/>
                    <a:pt x="23" y="52"/>
                  </a:cubicBezTo>
                  <a:close/>
                  <a:moveTo>
                    <a:pt x="23" y="30"/>
                  </a:moveTo>
                  <a:cubicBezTo>
                    <a:pt x="23" y="25"/>
                    <a:pt x="23" y="25"/>
                    <a:pt x="23" y="25"/>
                  </a:cubicBezTo>
                  <a:cubicBezTo>
                    <a:pt x="30" y="25"/>
                    <a:pt x="30" y="25"/>
                    <a:pt x="30" y="25"/>
                  </a:cubicBezTo>
                  <a:cubicBezTo>
                    <a:pt x="30" y="17"/>
                    <a:pt x="30" y="17"/>
                    <a:pt x="30" y="17"/>
                  </a:cubicBezTo>
                  <a:cubicBezTo>
                    <a:pt x="23" y="17"/>
                    <a:pt x="23" y="17"/>
                    <a:pt x="23" y="17"/>
                  </a:cubicBezTo>
                  <a:cubicBezTo>
                    <a:pt x="23" y="12"/>
                    <a:pt x="23" y="12"/>
                    <a:pt x="23" y="12"/>
                  </a:cubicBezTo>
                  <a:cubicBezTo>
                    <a:pt x="33" y="12"/>
                    <a:pt x="33" y="12"/>
                    <a:pt x="33" y="12"/>
                  </a:cubicBezTo>
                  <a:cubicBezTo>
                    <a:pt x="34" y="12"/>
                    <a:pt x="35" y="13"/>
                    <a:pt x="35" y="14"/>
                  </a:cubicBezTo>
                  <a:cubicBezTo>
                    <a:pt x="35" y="27"/>
                    <a:pt x="35" y="27"/>
                    <a:pt x="35" y="27"/>
                  </a:cubicBezTo>
                  <a:cubicBezTo>
                    <a:pt x="35" y="29"/>
                    <a:pt x="34" y="30"/>
                    <a:pt x="33" y="30"/>
                  </a:cubicBezTo>
                  <a:lnTo>
                    <a:pt x="23" y="30"/>
                  </a:lnTo>
                  <a:close/>
                  <a:moveTo>
                    <a:pt x="5" y="0"/>
                  </a:moveTo>
                  <a:cubicBezTo>
                    <a:pt x="5" y="58"/>
                    <a:pt x="5" y="58"/>
                    <a:pt x="5" y="58"/>
                  </a:cubicBezTo>
                  <a:cubicBezTo>
                    <a:pt x="23" y="58"/>
                    <a:pt x="23" y="58"/>
                    <a:pt x="23" y="58"/>
                  </a:cubicBezTo>
                  <a:cubicBezTo>
                    <a:pt x="23" y="63"/>
                    <a:pt x="23" y="63"/>
                    <a:pt x="23" y="63"/>
                  </a:cubicBezTo>
                  <a:cubicBezTo>
                    <a:pt x="2" y="63"/>
                    <a:pt x="2" y="63"/>
                    <a:pt x="2" y="63"/>
                  </a:cubicBezTo>
                  <a:cubicBezTo>
                    <a:pt x="1" y="63"/>
                    <a:pt x="0" y="62"/>
                    <a:pt x="0" y="60"/>
                  </a:cubicBezTo>
                  <a:cubicBezTo>
                    <a:pt x="0" y="0"/>
                    <a:pt x="0" y="0"/>
                    <a:pt x="0" y="0"/>
                  </a:cubicBezTo>
                  <a:cubicBezTo>
                    <a:pt x="5" y="0"/>
                    <a:pt x="5" y="0"/>
                    <a:pt x="5" y="0"/>
                  </a:cubicBezTo>
                  <a:close/>
                  <a:moveTo>
                    <a:pt x="23" y="0"/>
                  </a:moveTo>
                  <a:cubicBezTo>
                    <a:pt x="16" y="0"/>
                    <a:pt x="16" y="0"/>
                    <a:pt x="16" y="0"/>
                  </a:cubicBezTo>
                  <a:cubicBezTo>
                    <a:pt x="11" y="0"/>
                    <a:pt x="11" y="0"/>
                    <a:pt x="11" y="0"/>
                  </a:cubicBezTo>
                  <a:cubicBezTo>
                    <a:pt x="11" y="3"/>
                    <a:pt x="11" y="3"/>
                    <a:pt x="11" y="3"/>
                  </a:cubicBezTo>
                  <a:cubicBezTo>
                    <a:pt x="11" y="4"/>
                    <a:pt x="12" y="5"/>
                    <a:pt x="13" y="5"/>
                  </a:cubicBezTo>
                  <a:cubicBezTo>
                    <a:pt x="23" y="5"/>
                    <a:pt x="23" y="5"/>
                    <a:pt x="23" y="5"/>
                  </a:cubicBezTo>
                  <a:cubicBezTo>
                    <a:pt x="23" y="0"/>
                    <a:pt x="23" y="0"/>
                    <a:pt x="23" y="0"/>
                  </a:cubicBezTo>
                  <a:close/>
                  <a:moveTo>
                    <a:pt x="23" y="12"/>
                  </a:moveTo>
                  <a:cubicBezTo>
                    <a:pt x="13" y="12"/>
                    <a:pt x="13" y="12"/>
                    <a:pt x="13" y="12"/>
                  </a:cubicBezTo>
                  <a:cubicBezTo>
                    <a:pt x="12" y="12"/>
                    <a:pt x="11" y="13"/>
                    <a:pt x="11" y="14"/>
                  </a:cubicBezTo>
                  <a:cubicBezTo>
                    <a:pt x="11" y="27"/>
                    <a:pt x="11" y="27"/>
                    <a:pt x="11" y="27"/>
                  </a:cubicBezTo>
                  <a:cubicBezTo>
                    <a:pt x="11" y="29"/>
                    <a:pt x="12" y="30"/>
                    <a:pt x="13" y="30"/>
                  </a:cubicBezTo>
                  <a:cubicBezTo>
                    <a:pt x="23" y="30"/>
                    <a:pt x="23" y="30"/>
                    <a:pt x="23" y="30"/>
                  </a:cubicBezTo>
                  <a:cubicBezTo>
                    <a:pt x="23" y="25"/>
                    <a:pt x="23" y="25"/>
                    <a:pt x="23" y="25"/>
                  </a:cubicBezTo>
                  <a:cubicBezTo>
                    <a:pt x="16" y="25"/>
                    <a:pt x="16" y="25"/>
                    <a:pt x="16" y="25"/>
                  </a:cubicBezTo>
                  <a:cubicBezTo>
                    <a:pt x="16" y="17"/>
                    <a:pt x="16" y="17"/>
                    <a:pt x="16" y="17"/>
                  </a:cubicBezTo>
                  <a:cubicBezTo>
                    <a:pt x="23" y="17"/>
                    <a:pt x="23" y="17"/>
                    <a:pt x="23" y="17"/>
                  </a:cubicBezTo>
                  <a:cubicBezTo>
                    <a:pt x="23" y="12"/>
                    <a:pt x="23" y="12"/>
                    <a:pt x="23" y="12"/>
                  </a:cubicBezTo>
                  <a:close/>
                  <a:moveTo>
                    <a:pt x="23" y="34"/>
                  </a:moveTo>
                  <a:cubicBezTo>
                    <a:pt x="13" y="34"/>
                    <a:pt x="13" y="34"/>
                    <a:pt x="13" y="34"/>
                  </a:cubicBezTo>
                  <a:cubicBezTo>
                    <a:pt x="12" y="34"/>
                    <a:pt x="11" y="35"/>
                    <a:pt x="11" y="37"/>
                  </a:cubicBezTo>
                  <a:cubicBezTo>
                    <a:pt x="11" y="50"/>
                    <a:pt x="11" y="50"/>
                    <a:pt x="11" y="50"/>
                  </a:cubicBezTo>
                  <a:cubicBezTo>
                    <a:pt x="11" y="51"/>
                    <a:pt x="12" y="52"/>
                    <a:pt x="13" y="52"/>
                  </a:cubicBezTo>
                  <a:cubicBezTo>
                    <a:pt x="23" y="52"/>
                    <a:pt x="23" y="52"/>
                    <a:pt x="23" y="52"/>
                  </a:cubicBezTo>
                  <a:cubicBezTo>
                    <a:pt x="23" y="47"/>
                    <a:pt x="23" y="47"/>
                    <a:pt x="23" y="47"/>
                  </a:cubicBezTo>
                  <a:cubicBezTo>
                    <a:pt x="16" y="47"/>
                    <a:pt x="16" y="47"/>
                    <a:pt x="16" y="47"/>
                  </a:cubicBezTo>
                  <a:cubicBezTo>
                    <a:pt x="16" y="39"/>
                    <a:pt x="16" y="39"/>
                    <a:pt x="16" y="39"/>
                  </a:cubicBezTo>
                  <a:cubicBezTo>
                    <a:pt x="23" y="39"/>
                    <a:pt x="23" y="39"/>
                    <a:pt x="23" y="39"/>
                  </a:cubicBezTo>
                  <a:lnTo>
                    <a:pt x="23" y="3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1" name="Freeform 317"/>
            <p:cNvSpPr/>
            <p:nvPr/>
          </p:nvSpPr>
          <p:spPr bwMode="auto">
            <a:xfrm>
              <a:off x="1012880" y="296"/>
              <a:ext cx="260301" cy="107955"/>
            </a:xfrm>
            <a:custGeom>
              <a:gdLst>
                <a:gd fmla="*/ 135 w 141" name="T0"/>
                <a:gd fmla="*/ 12 h 58" name="T1"/>
                <a:gd fmla="*/ 123 w 141" name="T2"/>
                <a:gd fmla="*/ 0 h 58" name="T3"/>
                <a:gd fmla="*/ 130 w 141" name="T4"/>
                <a:gd fmla="*/ 0 h 58" name="T5"/>
                <a:gd fmla="*/ 139 w 141" name="T6"/>
                <a:gd fmla="*/ 9 h 58" name="T7"/>
                <a:gd fmla="*/ 141 w 141" name="T8"/>
                <a:gd fmla="*/ 15 h 58" name="T9"/>
                <a:gd fmla="*/ 139 w 141" name="T10"/>
                <a:gd fmla="*/ 22 h 58" name="T11"/>
                <a:gd fmla="*/ 105 w 141" name="T12"/>
                <a:gd fmla="*/ 55 h 58" name="T13"/>
                <a:gd fmla="*/ 105 w 141" name="T14"/>
                <a:gd fmla="*/ 55 h 58" name="T15"/>
                <a:gd fmla="*/ 105 w 141" name="T16"/>
                <a:gd fmla="*/ 55 h 58" name="T17"/>
                <a:gd fmla="*/ 105 w 141" name="T18"/>
                <a:gd fmla="*/ 55 h 58" name="T19"/>
                <a:gd fmla="*/ 99 w 141" name="T20"/>
                <a:gd fmla="*/ 58 h 58" name="T21"/>
                <a:gd fmla="*/ 99 w 141" name="T22"/>
                <a:gd fmla="*/ 58 h 58" name="T23"/>
                <a:gd fmla="*/ 92 w 141" name="T24"/>
                <a:gd fmla="*/ 55 h 58" name="T25"/>
                <a:gd fmla="*/ 92 w 141" name="T26"/>
                <a:gd fmla="*/ 55 h 58" name="T27"/>
                <a:gd fmla="*/ 92 w 141" name="T28"/>
                <a:gd fmla="*/ 55 h 58" name="T29"/>
                <a:gd fmla="*/ 92 w 141" name="T30"/>
                <a:gd fmla="*/ 55 h 58" name="T31"/>
                <a:gd fmla="*/ 90 w 141" name="T32"/>
                <a:gd fmla="*/ 53 h 58" name="T33"/>
                <a:gd fmla="*/ 90 w 141" name="T34"/>
                <a:gd fmla="*/ 53 h 58" name="T35"/>
                <a:gd fmla="*/ 85 w 141" name="T36"/>
                <a:gd fmla="*/ 50 h 58" name="T37"/>
                <a:gd fmla="*/ 85 w 141" name="T38"/>
                <a:gd fmla="*/ 50 h 58" name="T39"/>
                <a:gd fmla="*/ 80 w 141" name="T40"/>
                <a:gd fmla="*/ 49 h 58" name="T41"/>
                <a:gd fmla="*/ 26 w 141" name="T42"/>
                <a:gd fmla="*/ 49 h 58" name="T43"/>
                <a:gd fmla="*/ 19 w 141" name="T44"/>
                <a:gd fmla="*/ 46 h 58" name="T45"/>
                <a:gd fmla="*/ 15 w 141" name="T46"/>
                <a:gd fmla="*/ 40 h 58" name="T47"/>
                <a:gd fmla="*/ 0 w 141" name="T48"/>
                <a:gd fmla="*/ 0 h 58" name="T49"/>
                <a:gd fmla="*/ 5 w 141" name="T50"/>
                <a:gd fmla="*/ 0 h 58" name="T51"/>
                <a:gd fmla="*/ 19 w 141" name="T52"/>
                <a:gd fmla="*/ 39 h 58" name="T53"/>
                <a:gd fmla="*/ 22 w 141" name="T54"/>
                <a:gd fmla="*/ 42 h 58" name="T55"/>
                <a:gd fmla="*/ 26 w 141" name="T56"/>
                <a:gd fmla="*/ 44 h 58" name="T57"/>
                <a:gd fmla="*/ 80 w 141" name="T58"/>
                <a:gd fmla="*/ 44 h 58" name="T59"/>
                <a:gd fmla="*/ 87 w 141" name="T60"/>
                <a:gd fmla="*/ 45 h 58" name="T61"/>
                <a:gd fmla="*/ 87 w 141" name="T62"/>
                <a:gd fmla="*/ 45 h 58" name="T63"/>
                <a:gd fmla="*/ 87 w 141" name="T64"/>
                <a:gd fmla="*/ 45 h 58" name="T65"/>
                <a:gd fmla="*/ 93 w 141" name="T66"/>
                <a:gd fmla="*/ 49 h 58" name="T67"/>
                <a:gd fmla="*/ 96 w 141" name="T68"/>
                <a:gd fmla="*/ 52 h 58" name="T69"/>
                <a:gd fmla="*/ 96 w 141" name="T70"/>
                <a:gd fmla="*/ 52 h 58" name="T71"/>
                <a:gd fmla="*/ 96 w 141" name="T72"/>
                <a:gd fmla="*/ 52 h 58" name="T73"/>
                <a:gd fmla="*/ 96 w 141" name="T74"/>
                <a:gd fmla="*/ 52 h 58" name="T75"/>
                <a:gd fmla="*/ 96 w 141" name="T76"/>
                <a:gd fmla="*/ 52 h 58" name="T77"/>
                <a:gd fmla="*/ 99 w 141" name="T78"/>
                <a:gd fmla="*/ 53 h 58" name="T79"/>
                <a:gd fmla="*/ 99 w 141" name="T80"/>
                <a:gd fmla="*/ 53 h 58" name="T81"/>
                <a:gd fmla="*/ 102 w 141" name="T82"/>
                <a:gd fmla="*/ 52 h 58" name="T83"/>
                <a:gd fmla="*/ 102 w 141" name="T84"/>
                <a:gd fmla="*/ 52 h 58" name="T85"/>
                <a:gd fmla="*/ 102 w 141" name="T86"/>
                <a:gd fmla="*/ 52 h 58" name="T87"/>
                <a:gd fmla="*/ 135 w 141" name="T88"/>
                <a:gd fmla="*/ 19 h 58" name="T89"/>
                <a:gd fmla="*/ 137 w 141" name="T90"/>
                <a:gd fmla="*/ 15 h 58" name="T91"/>
                <a:gd fmla="*/ 135 w 141" name="T92"/>
                <a:gd fmla="*/ 12 h 58"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57" w="141">
                  <a:moveTo>
                    <a:pt x="135" y="12"/>
                  </a:moveTo>
                  <a:cubicBezTo>
                    <a:pt x="123" y="0"/>
                    <a:pt x="123" y="0"/>
                    <a:pt x="123" y="0"/>
                  </a:cubicBezTo>
                  <a:cubicBezTo>
                    <a:pt x="130" y="0"/>
                    <a:pt x="130" y="0"/>
                    <a:pt x="130" y="0"/>
                  </a:cubicBezTo>
                  <a:cubicBezTo>
                    <a:pt x="139" y="9"/>
                    <a:pt x="139" y="9"/>
                    <a:pt x="139" y="9"/>
                  </a:cubicBezTo>
                  <a:cubicBezTo>
                    <a:pt x="140" y="11"/>
                    <a:pt x="141" y="13"/>
                    <a:pt x="141" y="15"/>
                  </a:cubicBezTo>
                  <a:cubicBezTo>
                    <a:pt x="141" y="18"/>
                    <a:pt x="140" y="20"/>
                    <a:pt x="139" y="22"/>
                  </a:cubicBezTo>
                  <a:cubicBezTo>
                    <a:pt x="105" y="55"/>
                    <a:pt x="105" y="55"/>
                    <a:pt x="105" y="55"/>
                  </a:cubicBezTo>
                  <a:cubicBezTo>
                    <a:pt x="105" y="55"/>
                    <a:pt x="105" y="55"/>
                    <a:pt x="105" y="55"/>
                  </a:cubicBezTo>
                  <a:cubicBezTo>
                    <a:pt x="105" y="55"/>
                    <a:pt x="105" y="55"/>
                    <a:pt x="105" y="55"/>
                  </a:cubicBezTo>
                  <a:cubicBezTo>
                    <a:pt x="105" y="55"/>
                    <a:pt x="105" y="55"/>
                    <a:pt x="105" y="55"/>
                  </a:cubicBezTo>
                  <a:cubicBezTo>
                    <a:pt x="104" y="57"/>
                    <a:pt x="101" y="58"/>
                    <a:pt x="99" y="58"/>
                  </a:cubicBezTo>
                  <a:cubicBezTo>
                    <a:pt x="99" y="58"/>
                    <a:pt x="99" y="58"/>
                    <a:pt x="99" y="58"/>
                  </a:cubicBezTo>
                  <a:cubicBezTo>
                    <a:pt x="97" y="58"/>
                    <a:pt x="94" y="57"/>
                    <a:pt x="92" y="55"/>
                  </a:cubicBezTo>
                  <a:cubicBezTo>
                    <a:pt x="92" y="55"/>
                    <a:pt x="92" y="55"/>
                    <a:pt x="92" y="55"/>
                  </a:cubicBezTo>
                  <a:cubicBezTo>
                    <a:pt x="92" y="55"/>
                    <a:pt x="92" y="55"/>
                    <a:pt x="92" y="55"/>
                  </a:cubicBezTo>
                  <a:cubicBezTo>
                    <a:pt x="92" y="55"/>
                    <a:pt x="92" y="55"/>
                    <a:pt x="92" y="55"/>
                  </a:cubicBezTo>
                  <a:cubicBezTo>
                    <a:pt x="90" y="53"/>
                    <a:pt x="90" y="53"/>
                    <a:pt x="90" y="53"/>
                  </a:cubicBezTo>
                  <a:cubicBezTo>
                    <a:pt x="90" y="53"/>
                    <a:pt x="90" y="53"/>
                    <a:pt x="90" y="53"/>
                  </a:cubicBezTo>
                  <a:cubicBezTo>
                    <a:pt x="89" y="52"/>
                    <a:pt x="87" y="51"/>
                    <a:pt x="85" y="50"/>
                  </a:cubicBezTo>
                  <a:cubicBezTo>
                    <a:pt x="85" y="50"/>
                    <a:pt x="85" y="50"/>
                    <a:pt x="85" y="50"/>
                  </a:cubicBezTo>
                  <a:cubicBezTo>
                    <a:pt x="83" y="49"/>
                    <a:pt x="81" y="49"/>
                    <a:pt x="80" y="49"/>
                  </a:cubicBezTo>
                  <a:cubicBezTo>
                    <a:pt x="26" y="49"/>
                    <a:pt x="26" y="49"/>
                    <a:pt x="26" y="49"/>
                  </a:cubicBezTo>
                  <a:cubicBezTo>
                    <a:pt x="24" y="49"/>
                    <a:pt x="21" y="48"/>
                    <a:pt x="19" y="46"/>
                  </a:cubicBezTo>
                  <a:cubicBezTo>
                    <a:pt x="17" y="45"/>
                    <a:pt x="15" y="43"/>
                    <a:pt x="15" y="40"/>
                  </a:cubicBezTo>
                  <a:cubicBezTo>
                    <a:pt x="0" y="0"/>
                    <a:pt x="0" y="0"/>
                    <a:pt x="0" y="0"/>
                  </a:cubicBezTo>
                  <a:cubicBezTo>
                    <a:pt x="5" y="0"/>
                    <a:pt x="5" y="0"/>
                    <a:pt x="5" y="0"/>
                  </a:cubicBezTo>
                  <a:cubicBezTo>
                    <a:pt x="19" y="39"/>
                    <a:pt x="19" y="39"/>
                    <a:pt x="19" y="39"/>
                  </a:cubicBezTo>
                  <a:cubicBezTo>
                    <a:pt x="20" y="40"/>
                    <a:pt x="21" y="41"/>
                    <a:pt x="22" y="42"/>
                  </a:cubicBezTo>
                  <a:cubicBezTo>
                    <a:pt x="23" y="43"/>
                    <a:pt x="25" y="44"/>
                    <a:pt x="26" y="44"/>
                  </a:cubicBezTo>
                  <a:cubicBezTo>
                    <a:pt x="80" y="44"/>
                    <a:pt x="80" y="44"/>
                    <a:pt x="80" y="44"/>
                  </a:cubicBezTo>
                  <a:cubicBezTo>
                    <a:pt x="82" y="44"/>
                    <a:pt x="85" y="44"/>
                    <a:pt x="87" y="45"/>
                  </a:cubicBezTo>
                  <a:cubicBezTo>
                    <a:pt x="87" y="45"/>
                    <a:pt x="87" y="45"/>
                    <a:pt x="87" y="45"/>
                  </a:cubicBezTo>
                  <a:cubicBezTo>
                    <a:pt x="87" y="45"/>
                    <a:pt x="87" y="45"/>
                    <a:pt x="87" y="45"/>
                  </a:cubicBezTo>
                  <a:cubicBezTo>
                    <a:pt x="89" y="46"/>
                    <a:pt x="92" y="48"/>
                    <a:pt x="93" y="49"/>
                  </a:cubicBezTo>
                  <a:cubicBezTo>
                    <a:pt x="96" y="52"/>
                    <a:pt x="96" y="52"/>
                    <a:pt x="96" y="52"/>
                  </a:cubicBezTo>
                  <a:cubicBezTo>
                    <a:pt x="96" y="52"/>
                    <a:pt x="96" y="52"/>
                    <a:pt x="96" y="52"/>
                  </a:cubicBezTo>
                  <a:cubicBezTo>
                    <a:pt x="96" y="52"/>
                    <a:pt x="96" y="52"/>
                    <a:pt x="96" y="52"/>
                  </a:cubicBezTo>
                  <a:cubicBezTo>
                    <a:pt x="96" y="52"/>
                    <a:pt x="96" y="52"/>
                    <a:pt x="96" y="52"/>
                  </a:cubicBezTo>
                  <a:cubicBezTo>
                    <a:pt x="96" y="52"/>
                    <a:pt x="96" y="52"/>
                    <a:pt x="96" y="52"/>
                  </a:cubicBezTo>
                  <a:cubicBezTo>
                    <a:pt x="97" y="53"/>
                    <a:pt x="98" y="53"/>
                    <a:pt x="99" y="53"/>
                  </a:cubicBezTo>
                  <a:cubicBezTo>
                    <a:pt x="99" y="53"/>
                    <a:pt x="99" y="53"/>
                    <a:pt x="99" y="53"/>
                  </a:cubicBezTo>
                  <a:cubicBezTo>
                    <a:pt x="100" y="53"/>
                    <a:pt x="101" y="53"/>
                    <a:pt x="102" y="52"/>
                  </a:cubicBezTo>
                  <a:cubicBezTo>
                    <a:pt x="102" y="52"/>
                    <a:pt x="102" y="52"/>
                    <a:pt x="102" y="52"/>
                  </a:cubicBezTo>
                  <a:cubicBezTo>
                    <a:pt x="102" y="52"/>
                    <a:pt x="102" y="52"/>
                    <a:pt x="102" y="52"/>
                  </a:cubicBezTo>
                  <a:cubicBezTo>
                    <a:pt x="135" y="19"/>
                    <a:pt x="135" y="19"/>
                    <a:pt x="135" y="19"/>
                  </a:cubicBezTo>
                  <a:cubicBezTo>
                    <a:pt x="136" y="18"/>
                    <a:pt x="137" y="16"/>
                    <a:pt x="137" y="15"/>
                  </a:cubicBezTo>
                  <a:cubicBezTo>
                    <a:pt x="137" y="14"/>
                    <a:pt x="136" y="13"/>
                    <a:pt x="135" y="12"/>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2" name="Freeform 327"/>
            <p:cNvSpPr>
              <a:spLocks noEditPoints="1"/>
            </p:cNvSpPr>
            <p:nvPr/>
          </p:nvSpPr>
          <p:spPr bwMode="auto">
            <a:xfrm>
              <a:off x="2393747" y="3043668"/>
              <a:ext cx="182529" cy="139706"/>
            </a:xfrm>
            <a:custGeom>
              <a:gdLst>
                <a:gd fmla="*/ 49 w 99" name="T0"/>
                <a:gd fmla="*/ 7 h 75" name="T1"/>
                <a:gd fmla="*/ 79 w 99" name="T2"/>
                <a:gd fmla="*/ 20 h 75" name="T3"/>
                <a:gd fmla="*/ 91 w 99" name="T4"/>
                <a:gd fmla="*/ 49 h 75" name="T5"/>
                <a:gd fmla="*/ 91 w 99" name="T6"/>
                <a:gd fmla="*/ 51 h 75" name="T7"/>
                <a:gd fmla="*/ 91 w 99" name="T8"/>
                <a:gd fmla="*/ 51 h 75" name="T9"/>
                <a:gd fmla="*/ 91 w 99" name="T10"/>
                <a:gd fmla="*/ 53 h 75" name="T11"/>
                <a:gd fmla="*/ 92 w 99" name="T12"/>
                <a:gd fmla="*/ 55 h 75" name="T13"/>
                <a:gd fmla="*/ 93 w 99" name="T14"/>
                <a:gd fmla="*/ 59 h 75" name="T15"/>
                <a:gd fmla="*/ 93 w 99" name="T16"/>
                <a:gd fmla="*/ 60 h 75" name="T17"/>
                <a:gd fmla="*/ 94 w 99" name="T18"/>
                <a:gd fmla="*/ 49 h 75" name="T19"/>
                <a:gd fmla="*/ 81 w 99" name="T20"/>
                <a:gd fmla="*/ 18 h 75" name="T21"/>
                <a:gd fmla="*/ 49 w 99" name="T22"/>
                <a:gd fmla="*/ 4 h 75" name="T23"/>
                <a:gd fmla="*/ 49 w 99" name="T24"/>
                <a:gd fmla="*/ 0 h 75" name="T25"/>
                <a:gd fmla="*/ 84 w 99" name="T26"/>
                <a:gd fmla="*/ 14 h 75" name="T27"/>
                <a:gd fmla="*/ 99 w 99" name="T28"/>
                <a:gd fmla="*/ 49 h 75" name="T29"/>
                <a:gd fmla="*/ 97 w 99" name="T30"/>
                <a:gd fmla="*/ 62 h 75" name="T31"/>
                <a:gd fmla="*/ 92 w 99" name="T32"/>
                <a:gd fmla="*/ 73 h 75" name="T33"/>
                <a:gd fmla="*/ 90 w 99" name="T34"/>
                <a:gd fmla="*/ 75 h 75" name="T35"/>
                <a:gd fmla="*/ 88 w 99" name="T36"/>
                <a:gd fmla="*/ 72 h 75" name="T37"/>
                <a:gd fmla="*/ 88 w 99" name="T38"/>
                <a:gd fmla="*/ 59 h 75" name="T39"/>
                <a:gd fmla="*/ 87 w 99" name="T40"/>
                <a:gd fmla="*/ 57 h 75" name="T41"/>
                <a:gd fmla="*/ 86 w 99" name="T42"/>
                <a:gd fmla="*/ 55 h 75" name="T43"/>
                <a:gd fmla="*/ 86 w 99" name="T44"/>
                <a:gd fmla="*/ 55 h 75" name="T45"/>
                <a:gd fmla="*/ 86 w 99" name="T46"/>
                <a:gd fmla="*/ 53 h 75" name="T47"/>
                <a:gd fmla="*/ 86 w 99" name="T48"/>
                <a:gd fmla="*/ 51 h 75" name="T49"/>
                <a:gd fmla="*/ 86 w 99" name="T50"/>
                <a:gd fmla="*/ 51 h 75" name="T51"/>
                <a:gd fmla="*/ 86 w 99" name="T52"/>
                <a:gd fmla="*/ 49 h 75" name="T53"/>
                <a:gd fmla="*/ 75 w 99" name="T54"/>
                <a:gd fmla="*/ 23 h 75" name="T55"/>
                <a:gd fmla="*/ 49 w 99" name="T56"/>
                <a:gd fmla="*/ 12 h 75" name="T57"/>
                <a:gd fmla="*/ 49 w 99" name="T58"/>
                <a:gd fmla="*/ 7 h 75" name="T59"/>
                <a:gd fmla="*/ 49 w 99" name="T60"/>
                <a:gd fmla="*/ 4 h 75" name="T61"/>
                <a:gd fmla="*/ 18 w 99" name="T62"/>
                <a:gd fmla="*/ 18 h 75" name="T63"/>
                <a:gd fmla="*/ 5 w 99" name="T64"/>
                <a:gd fmla="*/ 49 h 75" name="T65"/>
                <a:gd fmla="*/ 6 w 99" name="T66"/>
                <a:gd fmla="*/ 58 h 75" name="T67"/>
                <a:gd fmla="*/ 6 w 99" name="T68"/>
                <a:gd fmla="*/ 55 h 75" name="T69"/>
                <a:gd fmla="*/ 8 w 99" name="T70"/>
                <a:gd fmla="*/ 52 h 75" name="T71"/>
                <a:gd fmla="*/ 8 w 99" name="T72"/>
                <a:gd fmla="*/ 51 h 75" name="T73"/>
                <a:gd fmla="*/ 8 w 99" name="T74"/>
                <a:gd fmla="*/ 49 h 75" name="T75"/>
                <a:gd fmla="*/ 20 w 99" name="T76"/>
                <a:gd fmla="*/ 20 h 75" name="T77"/>
                <a:gd fmla="*/ 49 w 99" name="T78"/>
                <a:gd fmla="*/ 7 h 75" name="T79"/>
                <a:gd fmla="*/ 49 w 99" name="T80"/>
                <a:gd fmla="*/ 7 h 75" name="T81"/>
                <a:gd fmla="*/ 49 w 99" name="T82"/>
                <a:gd fmla="*/ 7 h 75" name="T83"/>
                <a:gd fmla="*/ 49 w 99" name="T84"/>
                <a:gd fmla="*/ 12 h 75" name="T85"/>
                <a:gd fmla="*/ 49 w 99" name="T86"/>
                <a:gd fmla="*/ 12 h 75" name="T87"/>
                <a:gd fmla="*/ 23 w 99" name="T88"/>
                <a:gd fmla="*/ 23 h 75" name="T89"/>
                <a:gd fmla="*/ 13 w 99" name="T90"/>
                <a:gd fmla="*/ 49 h 75" name="T91"/>
                <a:gd fmla="*/ 13 w 99" name="T92"/>
                <a:gd fmla="*/ 51 h 75" name="T93"/>
                <a:gd fmla="*/ 13 w 99" name="T94"/>
                <a:gd fmla="*/ 52 h 75" name="T95"/>
                <a:gd fmla="*/ 12 w 99" name="T96"/>
                <a:gd fmla="*/ 54 h 75" name="T97"/>
                <a:gd fmla="*/ 11 w 99" name="T98"/>
                <a:gd fmla="*/ 57 h 75" name="T99"/>
                <a:gd fmla="*/ 10 w 99" name="T100"/>
                <a:gd fmla="*/ 59 h 75" name="T101"/>
                <a:gd fmla="*/ 10 w 99" name="T102"/>
                <a:gd fmla="*/ 72 h 75" name="T103"/>
                <a:gd fmla="*/ 10 w 99" name="T104"/>
                <a:gd fmla="*/ 72 h 75" name="T105"/>
                <a:gd fmla="*/ 9 w 99" name="T106"/>
                <a:gd fmla="*/ 74 h 75" name="T107"/>
                <a:gd fmla="*/ 6 w 99" name="T108"/>
                <a:gd fmla="*/ 73 h 75" name="T109"/>
                <a:gd fmla="*/ 2 w 99" name="T110"/>
                <a:gd fmla="*/ 61 h 75" name="T111"/>
                <a:gd fmla="*/ 0 w 99" name="T112"/>
                <a:gd fmla="*/ 49 h 75" name="T113"/>
                <a:gd fmla="*/ 14 w 99" name="T114"/>
                <a:gd fmla="*/ 14 h 75" name="T115"/>
                <a:gd fmla="*/ 49 w 99" name="T116"/>
                <a:gd fmla="*/ 0 h 75" name="T117"/>
                <a:gd fmla="*/ 49 w 99" name="T118"/>
                <a:gd fmla="*/ 0 h 75" name="T119"/>
                <a:gd fmla="*/ 49 w 99" name="T120"/>
                <a:gd fmla="*/ 0 h 75" name="T121"/>
                <a:gd fmla="*/ 49 w 99" name="T122"/>
                <a:gd fmla="*/ 4 h 7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5" w="99">
                  <a:moveTo>
                    <a:pt x="49" y="7"/>
                  </a:moveTo>
                  <a:cubicBezTo>
                    <a:pt x="61" y="7"/>
                    <a:pt x="71" y="12"/>
                    <a:pt x="79" y="20"/>
                  </a:cubicBezTo>
                  <a:cubicBezTo>
                    <a:pt x="86" y="27"/>
                    <a:pt x="91" y="38"/>
                    <a:pt x="91" y="49"/>
                  </a:cubicBezTo>
                  <a:cubicBezTo>
                    <a:pt x="91" y="50"/>
                    <a:pt x="91" y="51"/>
                    <a:pt x="91" y="51"/>
                  </a:cubicBezTo>
                  <a:cubicBezTo>
                    <a:pt x="91" y="51"/>
                    <a:pt x="91" y="51"/>
                    <a:pt x="91" y="51"/>
                  </a:cubicBezTo>
                  <a:cubicBezTo>
                    <a:pt x="91" y="52"/>
                    <a:pt x="91" y="52"/>
                    <a:pt x="91" y="53"/>
                  </a:cubicBezTo>
                  <a:cubicBezTo>
                    <a:pt x="91" y="53"/>
                    <a:pt x="92" y="54"/>
                    <a:pt x="92" y="55"/>
                  </a:cubicBezTo>
                  <a:cubicBezTo>
                    <a:pt x="92" y="57"/>
                    <a:pt x="93" y="58"/>
                    <a:pt x="93" y="59"/>
                  </a:cubicBezTo>
                  <a:cubicBezTo>
                    <a:pt x="93" y="60"/>
                    <a:pt x="93" y="60"/>
                    <a:pt x="93" y="60"/>
                  </a:cubicBezTo>
                  <a:cubicBezTo>
                    <a:pt x="93" y="56"/>
                    <a:pt x="94" y="53"/>
                    <a:pt x="94" y="49"/>
                  </a:cubicBezTo>
                  <a:cubicBezTo>
                    <a:pt x="94" y="37"/>
                    <a:pt x="89" y="26"/>
                    <a:pt x="81" y="18"/>
                  </a:cubicBezTo>
                  <a:cubicBezTo>
                    <a:pt x="73" y="10"/>
                    <a:pt x="62" y="4"/>
                    <a:pt x="49" y="4"/>
                  </a:cubicBezTo>
                  <a:cubicBezTo>
                    <a:pt x="49" y="0"/>
                    <a:pt x="49" y="0"/>
                    <a:pt x="49" y="0"/>
                  </a:cubicBezTo>
                  <a:cubicBezTo>
                    <a:pt x="63" y="0"/>
                    <a:pt x="75" y="5"/>
                    <a:pt x="84" y="14"/>
                  </a:cubicBezTo>
                  <a:cubicBezTo>
                    <a:pt x="93" y="23"/>
                    <a:pt x="99" y="36"/>
                    <a:pt x="99" y="49"/>
                  </a:cubicBezTo>
                  <a:cubicBezTo>
                    <a:pt x="99" y="53"/>
                    <a:pt x="98" y="58"/>
                    <a:pt x="97" y="62"/>
                  </a:cubicBezTo>
                  <a:cubicBezTo>
                    <a:pt x="96" y="66"/>
                    <a:pt x="94" y="70"/>
                    <a:pt x="92" y="73"/>
                  </a:cubicBezTo>
                  <a:cubicBezTo>
                    <a:pt x="92" y="74"/>
                    <a:pt x="91" y="75"/>
                    <a:pt x="90" y="75"/>
                  </a:cubicBezTo>
                  <a:cubicBezTo>
                    <a:pt x="89" y="75"/>
                    <a:pt x="88" y="73"/>
                    <a:pt x="88" y="72"/>
                  </a:cubicBezTo>
                  <a:cubicBezTo>
                    <a:pt x="88" y="59"/>
                    <a:pt x="88" y="59"/>
                    <a:pt x="88" y="59"/>
                  </a:cubicBezTo>
                  <a:cubicBezTo>
                    <a:pt x="88" y="58"/>
                    <a:pt x="88" y="58"/>
                    <a:pt x="87" y="57"/>
                  </a:cubicBezTo>
                  <a:cubicBezTo>
                    <a:pt x="87" y="56"/>
                    <a:pt x="87" y="55"/>
                    <a:pt x="86" y="55"/>
                  </a:cubicBezTo>
                  <a:cubicBezTo>
                    <a:pt x="86" y="55"/>
                    <a:pt x="86" y="55"/>
                    <a:pt x="86" y="55"/>
                  </a:cubicBezTo>
                  <a:cubicBezTo>
                    <a:pt x="86" y="54"/>
                    <a:pt x="86" y="54"/>
                    <a:pt x="86" y="53"/>
                  </a:cubicBezTo>
                  <a:cubicBezTo>
                    <a:pt x="86" y="52"/>
                    <a:pt x="86" y="52"/>
                    <a:pt x="86" y="51"/>
                  </a:cubicBezTo>
                  <a:cubicBezTo>
                    <a:pt x="86" y="51"/>
                    <a:pt x="86" y="51"/>
                    <a:pt x="86" y="51"/>
                  </a:cubicBezTo>
                  <a:cubicBezTo>
                    <a:pt x="86" y="50"/>
                    <a:pt x="86" y="50"/>
                    <a:pt x="86" y="49"/>
                  </a:cubicBezTo>
                  <a:cubicBezTo>
                    <a:pt x="86" y="39"/>
                    <a:pt x="82" y="30"/>
                    <a:pt x="75" y="23"/>
                  </a:cubicBezTo>
                  <a:cubicBezTo>
                    <a:pt x="69" y="16"/>
                    <a:pt x="59" y="12"/>
                    <a:pt x="49" y="12"/>
                  </a:cubicBezTo>
                  <a:lnTo>
                    <a:pt x="49" y="7"/>
                  </a:lnTo>
                  <a:close/>
                  <a:moveTo>
                    <a:pt x="49" y="4"/>
                  </a:moveTo>
                  <a:cubicBezTo>
                    <a:pt x="37" y="4"/>
                    <a:pt x="26" y="10"/>
                    <a:pt x="18" y="18"/>
                  </a:cubicBezTo>
                  <a:cubicBezTo>
                    <a:pt x="10" y="26"/>
                    <a:pt x="5" y="37"/>
                    <a:pt x="5" y="49"/>
                  </a:cubicBezTo>
                  <a:cubicBezTo>
                    <a:pt x="5" y="52"/>
                    <a:pt x="5" y="55"/>
                    <a:pt x="6" y="58"/>
                  </a:cubicBezTo>
                  <a:cubicBezTo>
                    <a:pt x="6" y="57"/>
                    <a:pt x="6" y="56"/>
                    <a:pt x="6" y="55"/>
                  </a:cubicBezTo>
                  <a:cubicBezTo>
                    <a:pt x="7" y="54"/>
                    <a:pt x="7" y="53"/>
                    <a:pt x="8" y="52"/>
                  </a:cubicBezTo>
                  <a:cubicBezTo>
                    <a:pt x="8" y="52"/>
                    <a:pt x="8" y="51"/>
                    <a:pt x="8" y="51"/>
                  </a:cubicBezTo>
                  <a:cubicBezTo>
                    <a:pt x="8" y="50"/>
                    <a:pt x="8" y="50"/>
                    <a:pt x="8" y="49"/>
                  </a:cubicBezTo>
                  <a:cubicBezTo>
                    <a:pt x="8" y="38"/>
                    <a:pt x="12" y="27"/>
                    <a:pt x="20" y="20"/>
                  </a:cubicBezTo>
                  <a:cubicBezTo>
                    <a:pt x="27" y="12"/>
                    <a:pt x="38" y="7"/>
                    <a:pt x="49" y="7"/>
                  </a:cubicBezTo>
                  <a:cubicBezTo>
                    <a:pt x="49" y="7"/>
                    <a:pt x="49" y="7"/>
                    <a:pt x="49" y="7"/>
                  </a:cubicBezTo>
                  <a:cubicBezTo>
                    <a:pt x="49" y="7"/>
                    <a:pt x="49" y="7"/>
                    <a:pt x="49" y="7"/>
                  </a:cubicBezTo>
                  <a:cubicBezTo>
                    <a:pt x="49" y="12"/>
                    <a:pt x="49" y="12"/>
                    <a:pt x="49" y="12"/>
                  </a:cubicBezTo>
                  <a:cubicBezTo>
                    <a:pt x="49" y="12"/>
                    <a:pt x="49" y="12"/>
                    <a:pt x="49" y="12"/>
                  </a:cubicBezTo>
                  <a:cubicBezTo>
                    <a:pt x="39" y="12"/>
                    <a:pt x="30" y="16"/>
                    <a:pt x="23" y="23"/>
                  </a:cubicBezTo>
                  <a:cubicBezTo>
                    <a:pt x="17" y="30"/>
                    <a:pt x="13" y="39"/>
                    <a:pt x="13" y="49"/>
                  </a:cubicBezTo>
                  <a:cubicBezTo>
                    <a:pt x="13" y="50"/>
                    <a:pt x="13" y="50"/>
                    <a:pt x="13" y="51"/>
                  </a:cubicBezTo>
                  <a:cubicBezTo>
                    <a:pt x="13" y="51"/>
                    <a:pt x="13" y="52"/>
                    <a:pt x="13" y="52"/>
                  </a:cubicBezTo>
                  <a:cubicBezTo>
                    <a:pt x="13" y="53"/>
                    <a:pt x="13" y="54"/>
                    <a:pt x="12" y="54"/>
                  </a:cubicBezTo>
                  <a:cubicBezTo>
                    <a:pt x="12" y="55"/>
                    <a:pt x="11" y="56"/>
                    <a:pt x="11" y="57"/>
                  </a:cubicBezTo>
                  <a:cubicBezTo>
                    <a:pt x="11" y="57"/>
                    <a:pt x="10" y="58"/>
                    <a:pt x="10" y="59"/>
                  </a:cubicBezTo>
                  <a:cubicBezTo>
                    <a:pt x="10" y="72"/>
                    <a:pt x="10" y="72"/>
                    <a:pt x="10" y="72"/>
                  </a:cubicBezTo>
                  <a:cubicBezTo>
                    <a:pt x="10" y="72"/>
                    <a:pt x="10" y="72"/>
                    <a:pt x="10" y="72"/>
                  </a:cubicBezTo>
                  <a:cubicBezTo>
                    <a:pt x="10" y="72"/>
                    <a:pt x="10" y="73"/>
                    <a:pt x="9" y="74"/>
                  </a:cubicBezTo>
                  <a:cubicBezTo>
                    <a:pt x="8" y="74"/>
                    <a:pt x="7" y="74"/>
                    <a:pt x="6" y="73"/>
                  </a:cubicBezTo>
                  <a:cubicBezTo>
                    <a:pt x="4" y="69"/>
                    <a:pt x="3" y="65"/>
                    <a:pt x="2" y="61"/>
                  </a:cubicBezTo>
                  <a:cubicBezTo>
                    <a:pt x="1" y="57"/>
                    <a:pt x="0" y="53"/>
                    <a:pt x="0" y="49"/>
                  </a:cubicBezTo>
                  <a:cubicBezTo>
                    <a:pt x="0" y="36"/>
                    <a:pt x="6" y="23"/>
                    <a:pt x="14" y="14"/>
                  </a:cubicBezTo>
                  <a:cubicBezTo>
                    <a:pt x="23" y="5"/>
                    <a:pt x="36" y="0"/>
                    <a:pt x="49" y="0"/>
                  </a:cubicBezTo>
                  <a:cubicBezTo>
                    <a:pt x="49" y="0"/>
                    <a:pt x="49" y="0"/>
                    <a:pt x="49" y="0"/>
                  </a:cubicBezTo>
                  <a:cubicBezTo>
                    <a:pt x="49" y="0"/>
                    <a:pt x="49" y="0"/>
                    <a:pt x="49" y="0"/>
                  </a:cubicBezTo>
                  <a:cubicBezTo>
                    <a:pt x="49" y="4"/>
                    <a:pt x="49" y="4"/>
                    <a:pt x="49" y="4"/>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3" name="Freeform 336"/>
            <p:cNvSpPr>
              <a:spLocks noEditPoints="1"/>
            </p:cNvSpPr>
            <p:nvPr/>
          </p:nvSpPr>
          <p:spPr bwMode="auto">
            <a:xfrm>
              <a:off x="-33087" y="296"/>
              <a:ext cx="363470" cy="163520"/>
            </a:xfrm>
            <a:custGeom>
              <a:gdLst>
                <a:gd fmla="*/ 139 w 197" name="T0"/>
                <a:gd fmla="*/ 79 h 88" name="T1"/>
                <a:gd fmla="*/ 180 w 197" name="T2"/>
                <a:gd fmla="*/ 37 h 88" name="T3"/>
                <a:gd fmla="*/ 171 w 197" name="T4"/>
                <a:gd fmla="*/ 39 h 88" name="T5"/>
                <a:gd fmla="*/ 165 w 197" name="T6"/>
                <a:gd fmla="*/ 36 h 88" name="T7"/>
                <a:gd fmla="*/ 159 w 197" name="T8"/>
                <a:gd fmla="*/ 34 h 88" name="T9"/>
                <a:gd fmla="*/ 156 w 197" name="T10"/>
                <a:gd fmla="*/ 31 h 88" name="T11"/>
                <a:gd fmla="*/ 154 w 197" name="T12"/>
                <a:gd fmla="*/ 27 h 88" name="T13"/>
                <a:gd fmla="*/ 152 w 197" name="T14"/>
                <a:gd fmla="*/ 24 h 88" name="T15"/>
                <a:gd fmla="*/ 148 w 197" name="T16"/>
                <a:gd fmla="*/ 22 h 88" name="T17"/>
                <a:gd fmla="*/ 139 w 197" name="T18"/>
                <a:gd fmla="*/ 12 h 88" name="T19"/>
                <a:gd fmla="*/ 149 w 197" name="T20"/>
                <a:gd fmla="*/ 17 h 88" name="T21"/>
                <a:gd fmla="*/ 156 w 197" name="T22"/>
                <a:gd fmla="*/ 21 h 88" name="T23"/>
                <a:gd fmla="*/ 158 w 197" name="T24"/>
                <a:gd fmla="*/ 25 h 88" name="T25"/>
                <a:gd fmla="*/ 162 w 197" name="T26"/>
                <a:gd fmla="*/ 31 h 88" name="T27"/>
                <a:gd fmla="*/ 166 w 197" name="T28"/>
                <a:gd fmla="*/ 32 h 88" name="T29"/>
                <a:gd fmla="*/ 167 w 197" name="T30"/>
                <a:gd fmla="*/ 32 h 88" name="T31"/>
                <a:gd fmla="*/ 176 w 197" name="T32"/>
                <a:gd fmla="*/ 35 h 88" name="T33"/>
                <a:gd fmla="*/ 180 w 197" name="T34"/>
                <a:gd fmla="*/ 36 h 88" name="T35"/>
                <a:gd fmla="*/ 139 w 197" name="T36"/>
                <a:gd fmla="*/ 79 h 88" name="T37"/>
                <a:gd fmla="*/ 0 w 197" name="T38"/>
                <a:gd fmla="*/ 0 h 88" name="T39"/>
                <a:gd fmla="*/ 99 w 197" name="T40"/>
                <a:gd fmla="*/ 83 h 88" name="T41"/>
                <a:gd fmla="*/ 114 w 197" name="T42"/>
                <a:gd fmla="*/ 68 h 88" name="T43"/>
                <a:gd fmla="*/ 104 w 197" name="T44"/>
                <a:gd fmla="*/ 60 h 88" name="T45"/>
                <a:gd fmla="*/ 102 w 197" name="T46"/>
                <a:gd fmla="*/ 57 h 88" name="T47"/>
                <a:gd fmla="*/ 93 w 197" name="T48"/>
                <a:gd fmla="*/ 40 h 88" name="T49"/>
                <a:gd fmla="*/ 94 w 197" name="T50"/>
                <a:gd fmla="*/ 37 h 88" name="T51"/>
                <a:gd fmla="*/ 95 w 197" name="T52"/>
                <a:gd fmla="*/ 32 h 88" name="T53"/>
                <a:gd fmla="*/ 98 w 197" name="T54"/>
                <a:gd fmla="*/ 27 h 88" name="T55"/>
                <a:gd fmla="*/ 94 w 197" name="T56"/>
                <a:gd fmla="*/ 18 h 88" name="T57"/>
                <a:gd fmla="*/ 88 w 197" name="T58"/>
                <a:gd fmla="*/ 14 h 88" name="T59"/>
                <a:gd fmla="*/ 77 w 197" name="T60"/>
                <a:gd fmla="*/ 6 h 88" name="T61"/>
                <a:gd fmla="*/ 61 w 197" name="T62"/>
                <a:gd fmla="*/ 0 h 88" name="T63"/>
                <a:gd fmla="*/ 103 w 197" name="T64"/>
                <a:gd fmla="*/ 11 h 88" name="T65"/>
                <a:gd fmla="*/ 105 w 197" name="T66"/>
                <a:gd fmla="*/ 11 h 88" name="T67"/>
                <a:gd fmla="*/ 112 w 197" name="T68"/>
                <a:gd fmla="*/ 6 h 88" name="T69"/>
                <a:gd fmla="*/ 113 w 197" name="T70"/>
                <a:gd fmla="*/ 5 h 88" name="T71"/>
                <a:gd fmla="*/ 122 w 197" name="T72"/>
                <a:gd fmla="*/ 7 h 88" name="T73"/>
                <a:gd fmla="*/ 134 w 197" name="T74"/>
                <a:gd fmla="*/ 8 h 88" name="T75"/>
                <a:gd fmla="*/ 139 w 197" name="T76"/>
                <a:gd fmla="*/ 18 h 88" name="T77"/>
                <a:gd fmla="*/ 134 w 197" name="T78"/>
                <a:gd fmla="*/ 14 h 88" name="T79"/>
                <a:gd fmla="*/ 120 w 197" name="T80"/>
                <a:gd fmla="*/ 11 h 88" name="T81"/>
                <a:gd fmla="*/ 114 w 197" name="T82"/>
                <a:gd fmla="*/ 11 h 88" name="T83"/>
                <a:gd fmla="*/ 113 w 197" name="T84"/>
                <a:gd fmla="*/ 11 h 88" name="T85"/>
                <a:gd fmla="*/ 107 w 197" name="T86"/>
                <a:gd fmla="*/ 15 h 88" name="T87"/>
                <a:gd fmla="*/ 102 w 197" name="T88"/>
                <a:gd fmla="*/ 29 h 88" name="T89"/>
                <a:gd fmla="*/ 100 w 197" name="T90"/>
                <a:gd fmla="*/ 32 h 88" name="T91"/>
                <a:gd fmla="*/ 98 w 197" name="T92"/>
                <a:gd fmla="*/ 35 h 88" name="T93"/>
                <a:gd fmla="*/ 98 w 197" name="T94"/>
                <a:gd fmla="*/ 41 h 88" name="T95"/>
                <a:gd fmla="*/ 100 w 197" name="T96"/>
                <a:gd fmla="*/ 44 h 88" name="T97"/>
                <a:gd fmla="*/ 106 w 197" name="T98"/>
                <a:gd fmla="*/ 54 h 88" name="T99"/>
                <a:gd fmla="*/ 115 w 197" name="T100"/>
                <a:gd fmla="*/ 63 h 88" name="T101"/>
                <a:gd fmla="*/ 121 w 197" name="T102"/>
                <a:gd fmla="*/ 68 h 88" name="T103"/>
                <a:gd fmla="*/ 120 w 197" name="T104"/>
                <a:gd fmla="*/ 81 h 88"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88" w="197">
                  <a:moveTo>
                    <a:pt x="197" y="0"/>
                  </a:moveTo>
                  <a:cubicBezTo>
                    <a:pt x="195" y="23"/>
                    <a:pt x="184" y="43"/>
                    <a:pt x="169" y="59"/>
                  </a:cubicBezTo>
                  <a:cubicBezTo>
                    <a:pt x="160" y="67"/>
                    <a:pt x="150" y="74"/>
                    <a:pt x="139" y="79"/>
                  </a:cubicBezTo>
                  <a:cubicBezTo>
                    <a:pt x="139" y="74"/>
                    <a:pt x="139" y="74"/>
                    <a:pt x="139" y="74"/>
                  </a:cubicBezTo>
                  <a:cubicBezTo>
                    <a:pt x="149" y="69"/>
                    <a:pt x="158" y="63"/>
                    <a:pt x="166" y="55"/>
                  </a:cubicBezTo>
                  <a:cubicBezTo>
                    <a:pt x="171" y="50"/>
                    <a:pt x="176" y="44"/>
                    <a:pt x="180" y="37"/>
                  </a:cubicBezTo>
                  <a:cubicBezTo>
                    <a:pt x="178" y="38"/>
                    <a:pt x="177" y="39"/>
                    <a:pt x="176" y="40"/>
                  </a:cubicBezTo>
                  <a:cubicBezTo>
                    <a:pt x="174" y="40"/>
                    <a:pt x="173" y="39"/>
                    <a:pt x="171" y="39"/>
                  </a:cubicBezTo>
                  <a:cubicBezTo>
                    <a:pt x="171" y="39"/>
                    <a:pt x="171" y="39"/>
                    <a:pt x="171" y="39"/>
                  </a:cubicBezTo>
                  <a:cubicBezTo>
                    <a:pt x="169" y="39"/>
                    <a:pt x="167" y="39"/>
                    <a:pt x="166" y="37"/>
                  </a:cubicBezTo>
                  <a:cubicBezTo>
                    <a:pt x="165" y="36"/>
                    <a:pt x="165" y="36"/>
                    <a:pt x="165" y="36"/>
                  </a:cubicBezTo>
                  <a:cubicBezTo>
                    <a:pt x="165" y="36"/>
                    <a:pt x="165" y="36"/>
                    <a:pt x="165" y="36"/>
                  </a:cubicBezTo>
                  <a:cubicBezTo>
                    <a:pt x="164" y="36"/>
                    <a:pt x="164" y="36"/>
                    <a:pt x="164" y="36"/>
                  </a:cubicBezTo>
                  <a:cubicBezTo>
                    <a:pt x="164" y="36"/>
                    <a:pt x="164" y="36"/>
                    <a:pt x="164" y="36"/>
                  </a:cubicBezTo>
                  <a:cubicBezTo>
                    <a:pt x="162" y="35"/>
                    <a:pt x="160" y="36"/>
                    <a:pt x="159" y="34"/>
                  </a:cubicBezTo>
                  <a:cubicBezTo>
                    <a:pt x="159" y="34"/>
                    <a:pt x="159" y="34"/>
                    <a:pt x="159" y="34"/>
                  </a:cubicBezTo>
                  <a:cubicBezTo>
                    <a:pt x="158" y="33"/>
                    <a:pt x="156" y="33"/>
                    <a:pt x="156" y="31"/>
                  </a:cubicBezTo>
                  <a:cubicBezTo>
                    <a:pt x="156" y="31"/>
                    <a:pt x="156" y="31"/>
                    <a:pt x="156" y="31"/>
                  </a:cubicBezTo>
                  <a:cubicBezTo>
                    <a:pt x="155" y="29"/>
                    <a:pt x="155" y="29"/>
                    <a:pt x="155" y="29"/>
                  </a:cubicBezTo>
                  <a:cubicBezTo>
                    <a:pt x="155" y="28"/>
                    <a:pt x="154" y="28"/>
                    <a:pt x="154" y="27"/>
                  </a:cubicBezTo>
                  <a:cubicBezTo>
                    <a:pt x="154" y="27"/>
                    <a:pt x="154" y="27"/>
                    <a:pt x="154" y="27"/>
                  </a:cubicBezTo>
                  <a:cubicBezTo>
                    <a:pt x="153" y="25"/>
                    <a:pt x="153" y="25"/>
                    <a:pt x="153" y="25"/>
                  </a:cubicBezTo>
                  <a:cubicBezTo>
                    <a:pt x="153" y="24"/>
                    <a:pt x="153" y="24"/>
                    <a:pt x="153" y="24"/>
                  </a:cubicBezTo>
                  <a:cubicBezTo>
                    <a:pt x="152" y="24"/>
                    <a:pt x="152" y="24"/>
                    <a:pt x="152" y="24"/>
                  </a:cubicBezTo>
                  <a:cubicBezTo>
                    <a:pt x="152" y="24"/>
                    <a:pt x="152" y="24"/>
                    <a:pt x="152" y="24"/>
                  </a:cubicBezTo>
                  <a:cubicBezTo>
                    <a:pt x="151" y="23"/>
                    <a:pt x="150" y="22"/>
                    <a:pt x="148" y="22"/>
                  </a:cubicBezTo>
                  <a:cubicBezTo>
                    <a:pt x="148" y="22"/>
                    <a:pt x="148" y="22"/>
                    <a:pt x="148" y="22"/>
                  </a:cubicBezTo>
                  <a:cubicBezTo>
                    <a:pt x="144" y="22"/>
                    <a:pt x="143" y="23"/>
                    <a:pt x="139" y="18"/>
                  </a:cubicBezTo>
                  <a:cubicBezTo>
                    <a:pt x="139" y="12"/>
                    <a:pt x="139" y="12"/>
                    <a:pt x="139" y="12"/>
                  </a:cubicBezTo>
                  <a:cubicBezTo>
                    <a:pt x="139" y="12"/>
                    <a:pt x="139" y="12"/>
                    <a:pt x="139" y="12"/>
                  </a:cubicBezTo>
                  <a:cubicBezTo>
                    <a:pt x="143" y="15"/>
                    <a:pt x="143" y="15"/>
                    <a:pt x="143" y="15"/>
                  </a:cubicBezTo>
                  <a:cubicBezTo>
                    <a:pt x="145" y="18"/>
                    <a:pt x="145" y="17"/>
                    <a:pt x="149" y="17"/>
                  </a:cubicBezTo>
                  <a:cubicBezTo>
                    <a:pt x="149" y="17"/>
                    <a:pt x="149" y="17"/>
                    <a:pt x="149" y="17"/>
                  </a:cubicBezTo>
                  <a:cubicBezTo>
                    <a:pt x="152" y="17"/>
                    <a:pt x="153" y="19"/>
                    <a:pt x="155" y="20"/>
                  </a:cubicBezTo>
                  <a:cubicBezTo>
                    <a:pt x="155" y="20"/>
                    <a:pt x="155" y="20"/>
                    <a:pt x="155" y="20"/>
                  </a:cubicBezTo>
                  <a:cubicBezTo>
                    <a:pt x="156" y="21"/>
                    <a:pt x="156" y="21"/>
                    <a:pt x="156" y="21"/>
                  </a:cubicBezTo>
                  <a:cubicBezTo>
                    <a:pt x="156" y="21"/>
                    <a:pt x="156" y="21"/>
                    <a:pt x="156" y="21"/>
                  </a:cubicBezTo>
                  <a:cubicBezTo>
                    <a:pt x="157" y="22"/>
                    <a:pt x="158" y="23"/>
                    <a:pt x="158" y="25"/>
                  </a:cubicBezTo>
                  <a:cubicBezTo>
                    <a:pt x="158" y="25"/>
                    <a:pt x="158" y="25"/>
                    <a:pt x="158" y="25"/>
                  </a:cubicBezTo>
                  <a:cubicBezTo>
                    <a:pt x="158" y="25"/>
                    <a:pt x="158" y="25"/>
                    <a:pt x="158" y="25"/>
                  </a:cubicBezTo>
                  <a:cubicBezTo>
                    <a:pt x="159" y="27"/>
                    <a:pt x="160" y="27"/>
                    <a:pt x="160" y="30"/>
                  </a:cubicBezTo>
                  <a:cubicBezTo>
                    <a:pt x="162" y="31"/>
                    <a:pt x="162" y="31"/>
                    <a:pt x="162" y="31"/>
                  </a:cubicBezTo>
                  <a:cubicBezTo>
                    <a:pt x="162" y="31"/>
                    <a:pt x="162" y="31"/>
                    <a:pt x="162" y="31"/>
                  </a:cubicBezTo>
                  <a:cubicBezTo>
                    <a:pt x="162" y="31"/>
                    <a:pt x="162" y="31"/>
                    <a:pt x="162" y="31"/>
                  </a:cubicBezTo>
                  <a:cubicBezTo>
                    <a:pt x="166" y="32"/>
                    <a:pt x="166" y="32"/>
                    <a:pt x="166" y="32"/>
                  </a:cubicBezTo>
                  <a:cubicBezTo>
                    <a:pt x="166" y="32"/>
                    <a:pt x="166" y="32"/>
                    <a:pt x="166" y="32"/>
                  </a:cubicBezTo>
                  <a:cubicBezTo>
                    <a:pt x="167" y="32"/>
                    <a:pt x="167" y="32"/>
                    <a:pt x="167" y="32"/>
                  </a:cubicBezTo>
                  <a:cubicBezTo>
                    <a:pt x="167" y="32"/>
                    <a:pt x="167" y="32"/>
                    <a:pt x="167" y="32"/>
                  </a:cubicBezTo>
                  <a:cubicBezTo>
                    <a:pt x="168" y="32"/>
                    <a:pt x="170" y="33"/>
                    <a:pt x="171" y="34"/>
                  </a:cubicBezTo>
                  <a:cubicBezTo>
                    <a:pt x="172" y="34"/>
                    <a:pt x="172" y="34"/>
                    <a:pt x="172" y="34"/>
                  </a:cubicBezTo>
                  <a:cubicBezTo>
                    <a:pt x="176" y="35"/>
                    <a:pt x="176" y="35"/>
                    <a:pt x="176" y="35"/>
                  </a:cubicBezTo>
                  <a:cubicBezTo>
                    <a:pt x="177" y="35"/>
                    <a:pt x="177" y="35"/>
                    <a:pt x="177" y="35"/>
                  </a:cubicBezTo>
                  <a:cubicBezTo>
                    <a:pt x="177" y="35"/>
                    <a:pt x="177" y="35"/>
                    <a:pt x="177" y="35"/>
                  </a:cubicBezTo>
                  <a:cubicBezTo>
                    <a:pt x="178" y="35"/>
                    <a:pt x="179" y="35"/>
                    <a:pt x="180" y="36"/>
                  </a:cubicBezTo>
                  <a:cubicBezTo>
                    <a:pt x="187" y="25"/>
                    <a:pt x="191" y="13"/>
                    <a:pt x="193" y="0"/>
                  </a:cubicBezTo>
                  <a:lnTo>
                    <a:pt x="197" y="0"/>
                  </a:lnTo>
                  <a:close/>
                  <a:moveTo>
                    <a:pt x="139" y="79"/>
                  </a:moveTo>
                  <a:cubicBezTo>
                    <a:pt x="127" y="85"/>
                    <a:pt x="113" y="88"/>
                    <a:pt x="99" y="88"/>
                  </a:cubicBezTo>
                  <a:cubicBezTo>
                    <a:pt x="71" y="88"/>
                    <a:pt x="46" y="77"/>
                    <a:pt x="28" y="59"/>
                  </a:cubicBezTo>
                  <a:cubicBezTo>
                    <a:pt x="13" y="43"/>
                    <a:pt x="3" y="23"/>
                    <a:pt x="0" y="0"/>
                  </a:cubicBezTo>
                  <a:cubicBezTo>
                    <a:pt x="5" y="0"/>
                    <a:pt x="5" y="0"/>
                    <a:pt x="5" y="0"/>
                  </a:cubicBezTo>
                  <a:cubicBezTo>
                    <a:pt x="7" y="22"/>
                    <a:pt x="17" y="41"/>
                    <a:pt x="32" y="55"/>
                  </a:cubicBezTo>
                  <a:cubicBezTo>
                    <a:pt x="49" y="72"/>
                    <a:pt x="73" y="83"/>
                    <a:pt x="99" y="83"/>
                  </a:cubicBezTo>
                  <a:cubicBezTo>
                    <a:pt x="105" y="83"/>
                    <a:pt x="112" y="82"/>
                    <a:pt x="118" y="81"/>
                  </a:cubicBezTo>
                  <a:cubicBezTo>
                    <a:pt x="118" y="78"/>
                    <a:pt x="119" y="74"/>
                    <a:pt x="117" y="71"/>
                  </a:cubicBezTo>
                  <a:cubicBezTo>
                    <a:pt x="114" y="68"/>
                    <a:pt x="114" y="68"/>
                    <a:pt x="114" y="68"/>
                  </a:cubicBezTo>
                  <a:cubicBezTo>
                    <a:pt x="114" y="68"/>
                    <a:pt x="114" y="68"/>
                    <a:pt x="114" y="68"/>
                  </a:cubicBezTo>
                  <a:cubicBezTo>
                    <a:pt x="112" y="67"/>
                    <a:pt x="112" y="67"/>
                    <a:pt x="112" y="67"/>
                  </a:cubicBezTo>
                  <a:cubicBezTo>
                    <a:pt x="106" y="64"/>
                    <a:pt x="106" y="64"/>
                    <a:pt x="104" y="60"/>
                  </a:cubicBezTo>
                  <a:cubicBezTo>
                    <a:pt x="104" y="60"/>
                    <a:pt x="104" y="60"/>
                    <a:pt x="104" y="60"/>
                  </a:cubicBezTo>
                  <a:cubicBezTo>
                    <a:pt x="102" y="57"/>
                    <a:pt x="102" y="57"/>
                    <a:pt x="102" y="57"/>
                  </a:cubicBezTo>
                  <a:cubicBezTo>
                    <a:pt x="102" y="57"/>
                    <a:pt x="102" y="57"/>
                    <a:pt x="102" y="57"/>
                  </a:cubicBezTo>
                  <a:cubicBezTo>
                    <a:pt x="100" y="54"/>
                    <a:pt x="99" y="50"/>
                    <a:pt x="96" y="47"/>
                  </a:cubicBezTo>
                  <a:cubicBezTo>
                    <a:pt x="96" y="47"/>
                    <a:pt x="96" y="47"/>
                    <a:pt x="96" y="47"/>
                  </a:cubicBezTo>
                  <a:cubicBezTo>
                    <a:pt x="96" y="47"/>
                    <a:pt x="92" y="45"/>
                    <a:pt x="93" y="40"/>
                  </a:cubicBezTo>
                  <a:cubicBezTo>
                    <a:pt x="93" y="40"/>
                    <a:pt x="93" y="40"/>
                    <a:pt x="93" y="40"/>
                  </a:cubicBezTo>
                  <a:cubicBezTo>
                    <a:pt x="93" y="39"/>
                    <a:pt x="94" y="38"/>
                    <a:pt x="95" y="38"/>
                  </a:cubicBezTo>
                  <a:cubicBezTo>
                    <a:pt x="94" y="37"/>
                    <a:pt x="94" y="37"/>
                    <a:pt x="94" y="37"/>
                  </a:cubicBezTo>
                  <a:cubicBezTo>
                    <a:pt x="94" y="37"/>
                    <a:pt x="94" y="37"/>
                    <a:pt x="94" y="37"/>
                  </a:cubicBezTo>
                  <a:cubicBezTo>
                    <a:pt x="93" y="34"/>
                    <a:pt x="94" y="33"/>
                    <a:pt x="95" y="32"/>
                  </a:cubicBezTo>
                  <a:cubicBezTo>
                    <a:pt x="95" y="32"/>
                    <a:pt x="95" y="32"/>
                    <a:pt x="95" y="32"/>
                  </a:cubicBezTo>
                  <a:cubicBezTo>
                    <a:pt x="95" y="30"/>
                    <a:pt x="96" y="29"/>
                    <a:pt x="97" y="28"/>
                  </a:cubicBezTo>
                  <a:cubicBezTo>
                    <a:pt x="97" y="28"/>
                    <a:pt x="97" y="28"/>
                    <a:pt x="97" y="28"/>
                  </a:cubicBezTo>
                  <a:cubicBezTo>
                    <a:pt x="98" y="27"/>
                    <a:pt x="98" y="27"/>
                    <a:pt x="98" y="27"/>
                  </a:cubicBezTo>
                  <a:cubicBezTo>
                    <a:pt x="98" y="27"/>
                    <a:pt x="98" y="27"/>
                    <a:pt x="98" y="27"/>
                  </a:cubicBezTo>
                  <a:cubicBezTo>
                    <a:pt x="99" y="25"/>
                    <a:pt x="103" y="24"/>
                    <a:pt x="100" y="18"/>
                  </a:cubicBezTo>
                  <a:cubicBezTo>
                    <a:pt x="99" y="20"/>
                    <a:pt x="95" y="19"/>
                    <a:pt x="94" y="18"/>
                  </a:cubicBezTo>
                  <a:cubicBezTo>
                    <a:pt x="94" y="18"/>
                    <a:pt x="94" y="18"/>
                    <a:pt x="94" y="18"/>
                  </a:cubicBezTo>
                  <a:cubicBezTo>
                    <a:pt x="93" y="18"/>
                    <a:pt x="93" y="18"/>
                    <a:pt x="93" y="18"/>
                  </a:cubicBezTo>
                  <a:cubicBezTo>
                    <a:pt x="88" y="16"/>
                    <a:pt x="89" y="15"/>
                    <a:pt x="88" y="14"/>
                  </a:cubicBezTo>
                  <a:cubicBezTo>
                    <a:pt x="84" y="13"/>
                    <a:pt x="86" y="12"/>
                    <a:pt x="85" y="10"/>
                  </a:cubicBezTo>
                  <a:cubicBezTo>
                    <a:pt x="83" y="7"/>
                    <a:pt x="83" y="7"/>
                    <a:pt x="83" y="7"/>
                  </a:cubicBezTo>
                  <a:cubicBezTo>
                    <a:pt x="77" y="6"/>
                    <a:pt x="77" y="6"/>
                    <a:pt x="77" y="6"/>
                  </a:cubicBezTo>
                  <a:cubicBezTo>
                    <a:pt x="77" y="6"/>
                    <a:pt x="77" y="6"/>
                    <a:pt x="77" y="6"/>
                  </a:cubicBezTo>
                  <a:cubicBezTo>
                    <a:pt x="74" y="5"/>
                    <a:pt x="72" y="1"/>
                    <a:pt x="70" y="2"/>
                  </a:cubicBezTo>
                  <a:cubicBezTo>
                    <a:pt x="67" y="3"/>
                    <a:pt x="64" y="1"/>
                    <a:pt x="61" y="0"/>
                  </a:cubicBezTo>
                  <a:cubicBezTo>
                    <a:pt x="95" y="0"/>
                    <a:pt x="95" y="0"/>
                    <a:pt x="95" y="0"/>
                  </a:cubicBezTo>
                  <a:cubicBezTo>
                    <a:pt x="96" y="4"/>
                    <a:pt x="92" y="7"/>
                    <a:pt x="95" y="10"/>
                  </a:cubicBezTo>
                  <a:cubicBezTo>
                    <a:pt x="97" y="13"/>
                    <a:pt x="99" y="9"/>
                    <a:pt x="103" y="11"/>
                  </a:cubicBezTo>
                  <a:cubicBezTo>
                    <a:pt x="103" y="11"/>
                    <a:pt x="103" y="11"/>
                    <a:pt x="103" y="11"/>
                  </a:cubicBezTo>
                  <a:cubicBezTo>
                    <a:pt x="103" y="11"/>
                    <a:pt x="104" y="11"/>
                    <a:pt x="104" y="12"/>
                  </a:cubicBezTo>
                  <a:cubicBezTo>
                    <a:pt x="104" y="11"/>
                    <a:pt x="105" y="11"/>
                    <a:pt x="105" y="11"/>
                  </a:cubicBezTo>
                  <a:cubicBezTo>
                    <a:pt x="107" y="7"/>
                    <a:pt x="107" y="8"/>
                    <a:pt x="111" y="6"/>
                  </a:cubicBezTo>
                  <a:cubicBezTo>
                    <a:pt x="111" y="6"/>
                    <a:pt x="111" y="6"/>
                    <a:pt x="111" y="6"/>
                  </a:cubicBezTo>
                  <a:cubicBezTo>
                    <a:pt x="112" y="6"/>
                    <a:pt x="112" y="6"/>
                    <a:pt x="112" y="6"/>
                  </a:cubicBezTo>
                  <a:cubicBezTo>
                    <a:pt x="112" y="6"/>
                    <a:pt x="112" y="6"/>
                    <a:pt x="112" y="6"/>
                  </a:cubicBezTo>
                  <a:cubicBezTo>
                    <a:pt x="113" y="5"/>
                    <a:pt x="113" y="5"/>
                    <a:pt x="113" y="5"/>
                  </a:cubicBezTo>
                  <a:cubicBezTo>
                    <a:pt x="113" y="5"/>
                    <a:pt x="113" y="5"/>
                    <a:pt x="113" y="5"/>
                  </a:cubicBezTo>
                  <a:cubicBezTo>
                    <a:pt x="114" y="4"/>
                    <a:pt x="116" y="3"/>
                    <a:pt x="118" y="5"/>
                  </a:cubicBezTo>
                  <a:cubicBezTo>
                    <a:pt x="119" y="5"/>
                    <a:pt x="121" y="6"/>
                    <a:pt x="122" y="7"/>
                  </a:cubicBezTo>
                  <a:cubicBezTo>
                    <a:pt x="122" y="7"/>
                    <a:pt x="122" y="7"/>
                    <a:pt x="122" y="7"/>
                  </a:cubicBezTo>
                  <a:cubicBezTo>
                    <a:pt x="123" y="7"/>
                    <a:pt x="123" y="7"/>
                    <a:pt x="124" y="8"/>
                  </a:cubicBezTo>
                  <a:cubicBezTo>
                    <a:pt x="124" y="8"/>
                    <a:pt x="127" y="8"/>
                    <a:pt x="128" y="9"/>
                  </a:cubicBezTo>
                  <a:cubicBezTo>
                    <a:pt x="130" y="7"/>
                    <a:pt x="133" y="7"/>
                    <a:pt x="134" y="8"/>
                  </a:cubicBezTo>
                  <a:cubicBezTo>
                    <a:pt x="137" y="7"/>
                    <a:pt x="138" y="10"/>
                    <a:pt x="139" y="12"/>
                  </a:cubicBezTo>
                  <a:cubicBezTo>
                    <a:pt x="139" y="18"/>
                    <a:pt x="139" y="18"/>
                    <a:pt x="139" y="18"/>
                  </a:cubicBezTo>
                  <a:cubicBezTo>
                    <a:pt x="139" y="18"/>
                    <a:pt x="139" y="18"/>
                    <a:pt x="139" y="18"/>
                  </a:cubicBezTo>
                  <a:cubicBezTo>
                    <a:pt x="138" y="16"/>
                    <a:pt x="137" y="17"/>
                    <a:pt x="135" y="16"/>
                  </a:cubicBezTo>
                  <a:cubicBezTo>
                    <a:pt x="135" y="16"/>
                    <a:pt x="135" y="16"/>
                    <a:pt x="135" y="16"/>
                  </a:cubicBezTo>
                  <a:cubicBezTo>
                    <a:pt x="134" y="14"/>
                    <a:pt x="134" y="14"/>
                    <a:pt x="134" y="14"/>
                  </a:cubicBezTo>
                  <a:cubicBezTo>
                    <a:pt x="133" y="14"/>
                    <a:pt x="132" y="12"/>
                    <a:pt x="131" y="12"/>
                  </a:cubicBezTo>
                  <a:cubicBezTo>
                    <a:pt x="128" y="15"/>
                    <a:pt x="127" y="12"/>
                    <a:pt x="125" y="13"/>
                  </a:cubicBezTo>
                  <a:cubicBezTo>
                    <a:pt x="122" y="13"/>
                    <a:pt x="121" y="12"/>
                    <a:pt x="120" y="11"/>
                  </a:cubicBezTo>
                  <a:cubicBezTo>
                    <a:pt x="120" y="11"/>
                    <a:pt x="120" y="11"/>
                    <a:pt x="120" y="11"/>
                  </a:cubicBezTo>
                  <a:cubicBezTo>
                    <a:pt x="119" y="10"/>
                    <a:pt x="119" y="10"/>
                    <a:pt x="119" y="10"/>
                  </a:cubicBezTo>
                  <a:cubicBezTo>
                    <a:pt x="118" y="11"/>
                    <a:pt x="117" y="12"/>
                    <a:pt x="114" y="11"/>
                  </a:cubicBezTo>
                  <a:cubicBezTo>
                    <a:pt x="114" y="11"/>
                    <a:pt x="114" y="11"/>
                    <a:pt x="114" y="11"/>
                  </a:cubicBezTo>
                  <a:cubicBezTo>
                    <a:pt x="114" y="11"/>
                    <a:pt x="114" y="11"/>
                    <a:pt x="114" y="11"/>
                  </a:cubicBezTo>
                  <a:cubicBezTo>
                    <a:pt x="113" y="11"/>
                    <a:pt x="113" y="11"/>
                    <a:pt x="113" y="11"/>
                  </a:cubicBezTo>
                  <a:cubicBezTo>
                    <a:pt x="113" y="11"/>
                    <a:pt x="113" y="11"/>
                    <a:pt x="113" y="11"/>
                  </a:cubicBezTo>
                  <a:cubicBezTo>
                    <a:pt x="110" y="12"/>
                    <a:pt x="111" y="10"/>
                    <a:pt x="109" y="13"/>
                  </a:cubicBezTo>
                  <a:cubicBezTo>
                    <a:pt x="109" y="14"/>
                    <a:pt x="108" y="15"/>
                    <a:pt x="107" y="15"/>
                  </a:cubicBezTo>
                  <a:cubicBezTo>
                    <a:pt x="107" y="16"/>
                    <a:pt x="106" y="17"/>
                    <a:pt x="105" y="17"/>
                  </a:cubicBezTo>
                  <a:cubicBezTo>
                    <a:pt x="107" y="20"/>
                    <a:pt x="106" y="26"/>
                    <a:pt x="103" y="28"/>
                  </a:cubicBezTo>
                  <a:cubicBezTo>
                    <a:pt x="102" y="29"/>
                    <a:pt x="102" y="29"/>
                    <a:pt x="102" y="29"/>
                  </a:cubicBezTo>
                  <a:cubicBezTo>
                    <a:pt x="102" y="29"/>
                    <a:pt x="102" y="29"/>
                    <a:pt x="102" y="29"/>
                  </a:cubicBezTo>
                  <a:cubicBezTo>
                    <a:pt x="100" y="32"/>
                    <a:pt x="100" y="32"/>
                    <a:pt x="100" y="32"/>
                  </a:cubicBezTo>
                  <a:cubicBezTo>
                    <a:pt x="100" y="32"/>
                    <a:pt x="100" y="32"/>
                    <a:pt x="100" y="32"/>
                  </a:cubicBezTo>
                  <a:cubicBezTo>
                    <a:pt x="99" y="34"/>
                    <a:pt x="99" y="34"/>
                    <a:pt x="99" y="34"/>
                  </a:cubicBezTo>
                  <a:cubicBezTo>
                    <a:pt x="99" y="34"/>
                    <a:pt x="99" y="34"/>
                    <a:pt x="99" y="34"/>
                  </a:cubicBezTo>
                  <a:cubicBezTo>
                    <a:pt x="99" y="34"/>
                    <a:pt x="98" y="35"/>
                    <a:pt x="98" y="35"/>
                  </a:cubicBezTo>
                  <a:cubicBezTo>
                    <a:pt x="99" y="35"/>
                    <a:pt x="101" y="38"/>
                    <a:pt x="98" y="41"/>
                  </a:cubicBezTo>
                  <a:cubicBezTo>
                    <a:pt x="98" y="41"/>
                    <a:pt x="98" y="41"/>
                    <a:pt x="98" y="41"/>
                  </a:cubicBezTo>
                  <a:cubicBezTo>
                    <a:pt x="98" y="41"/>
                    <a:pt x="98" y="41"/>
                    <a:pt x="98" y="41"/>
                  </a:cubicBezTo>
                  <a:cubicBezTo>
                    <a:pt x="98" y="43"/>
                    <a:pt x="98" y="43"/>
                    <a:pt x="98" y="43"/>
                  </a:cubicBezTo>
                  <a:cubicBezTo>
                    <a:pt x="99" y="43"/>
                    <a:pt x="99" y="43"/>
                    <a:pt x="99" y="43"/>
                  </a:cubicBezTo>
                  <a:cubicBezTo>
                    <a:pt x="99" y="43"/>
                    <a:pt x="100" y="44"/>
                    <a:pt x="100" y="44"/>
                  </a:cubicBezTo>
                  <a:cubicBezTo>
                    <a:pt x="100" y="44"/>
                    <a:pt x="100" y="44"/>
                    <a:pt x="100" y="44"/>
                  </a:cubicBezTo>
                  <a:cubicBezTo>
                    <a:pt x="103" y="47"/>
                    <a:pt x="104" y="51"/>
                    <a:pt x="106" y="54"/>
                  </a:cubicBezTo>
                  <a:cubicBezTo>
                    <a:pt x="106" y="54"/>
                    <a:pt x="106" y="54"/>
                    <a:pt x="106" y="54"/>
                  </a:cubicBezTo>
                  <a:cubicBezTo>
                    <a:pt x="109" y="58"/>
                    <a:pt x="109" y="58"/>
                    <a:pt x="109" y="58"/>
                  </a:cubicBezTo>
                  <a:cubicBezTo>
                    <a:pt x="109" y="58"/>
                    <a:pt x="109" y="58"/>
                    <a:pt x="109" y="58"/>
                  </a:cubicBezTo>
                  <a:cubicBezTo>
                    <a:pt x="110" y="60"/>
                    <a:pt x="109" y="61"/>
                    <a:pt x="115" y="63"/>
                  </a:cubicBezTo>
                  <a:cubicBezTo>
                    <a:pt x="115" y="63"/>
                    <a:pt x="116" y="64"/>
                    <a:pt x="117" y="64"/>
                  </a:cubicBezTo>
                  <a:cubicBezTo>
                    <a:pt x="117" y="64"/>
                    <a:pt x="117" y="64"/>
                    <a:pt x="117" y="64"/>
                  </a:cubicBezTo>
                  <a:cubicBezTo>
                    <a:pt x="118" y="65"/>
                    <a:pt x="121" y="67"/>
                    <a:pt x="121" y="68"/>
                  </a:cubicBezTo>
                  <a:cubicBezTo>
                    <a:pt x="121" y="68"/>
                    <a:pt x="121" y="68"/>
                    <a:pt x="121" y="68"/>
                  </a:cubicBezTo>
                  <a:cubicBezTo>
                    <a:pt x="123" y="71"/>
                    <a:pt x="123" y="75"/>
                    <a:pt x="123" y="78"/>
                  </a:cubicBezTo>
                  <a:cubicBezTo>
                    <a:pt x="122" y="79"/>
                    <a:pt x="121" y="80"/>
                    <a:pt x="120" y="81"/>
                  </a:cubicBezTo>
                  <a:cubicBezTo>
                    <a:pt x="127" y="79"/>
                    <a:pt x="133" y="77"/>
                    <a:pt x="139" y="74"/>
                  </a:cubicBezTo>
                  <a:lnTo>
                    <a:pt x="139" y="79"/>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4" name="Freeform 337"/>
            <p:cNvSpPr>
              <a:spLocks noEditPoints="1"/>
            </p:cNvSpPr>
            <p:nvPr/>
          </p:nvSpPr>
          <p:spPr bwMode="auto">
            <a:xfrm>
              <a:off x="2473107" y="1287816"/>
              <a:ext cx="536475" cy="535011"/>
            </a:xfrm>
            <a:custGeom>
              <a:gdLst>
                <a:gd fmla="*/ 258 w 290" name="T0"/>
                <a:gd fmla="*/ 220 h 290" name="T1"/>
                <a:gd fmla="*/ 232 w 290" name="T2"/>
                <a:gd fmla="*/ 211 h 290" name="T3"/>
                <a:gd fmla="*/ 227 w 290" name="T4"/>
                <a:gd fmla="*/ 191 h 290" name="T5"/>
                <a:gd fmla="*/ 237 w 290" name="T6"/>
                <a:gd fmla="*/ 206 h 290" name="T7"/>
                <a:gd fmla="*/ 259 w 290" name="T8"/>
                <a:gd fmla="*/ 212 h 290" name="T9"/>
                <a:gd fmla="*/ 248 w 290" name="T10"/>
                <a:gd fmla="*/ 68 h 290" name="T11"/>
                <a:gd fmla="*/ 236 w 290" name="T12"/>
                <a:gd fmla="*/ 71 h 290" name="T13"/>
                <a:gd fmla="*/ 232 w 290" name="T14"/>
                <a:gd fmla="*/ 54 h 290" name="T15"/>
                <a:gd fmla="*/ 230 w 290" name="T16"/>
                <a:gd fmla="*/ 38 h 290" name="T17"/>
                <a:gd fmla="*/ 225 w 290" name="T18"/>
                <a:gd fmla="*/ 24 h 290" name="T19"/>
                <a:gd fmla="*/ 217 w 290" name="T20"/>
                <a:gd fmla="*/ 34 h 290" name="T21"/>
                <a:gd fmla="*/ 204 w 290" name="T22"/>
                <a:gd fmla="*/ 35 h 290" name="T23"/>
                <a:gd fmla="*/ 203 w 290" name="T24"/>
                <a:gd fmla="*/ 277 h 290" name="T25"/>
                <a:gd fmla="*/ 209 w 290" name="T26"/>
                <a:gd fmla="*/ 71 h 290" name="T27"/>
                <a:gd fmla="*/ 225 w 290" name="T28"/>
                <a:gd fmla="*/ 198 h 290" name="T29"/>
                <a:gd fmla="*/ 209 w 290" name="T30"/>
                <a:gd fmla="*/ 183 h 290" name="T31"/>
                <a:gd fmla="*/ 170 w 290" name="T32"/>
                <a:gd fmla="*/ 24 h 290" name="T33"/>
                <a:gd fmla="*/ 185 w 290" name="T34"/>
                <a:gd fmla="*/ 14 h 290" name="T35"/>
                <a:gd fmla="*/ 170 w 290" name="T36"/>
                <a:gd fmla="*/ 287 h 290" name="T37"/>
                <a:gd fmla="*/ 178 w 290" name="T38"/>
                <a:gd fmla="*/ 261 h 290" name="T39"/>
                <a:gd fmla="*/ 170 w 290" name="T40"/>
                <a:gd fmla="*/ 38 h 290" name="T41"/>
                <a:gd fmla="*/ 203 w 290" name="T42"/>
                <a:gd fmla="*/ 28 h 290" name="T43"/>
                <a:gd fmla="*/ 181 w 290" name="T44"/>
                <a:gd fmla="*/ 94 h 290" name="T45"/>
                <a:gd fmla="*/ 174 w 290" name="T46"/>
                <a:gd fmla="*/ 90 h 290" name="T47"/>
                <a:gd fmla="*/ 203 w 290" name="T48"/>
                <a:gd fmla="*/ 179 h 290" name="T49"/>
                <a:gd fmla="*/ 176 w 290" name="T50"/>
                <a:gd fmla="*/ 177 h 290" name="T51"/>
                <a:gd fmla="*/ 197 w 290" name="T52"/>
                <a:gd fmla="*/ 174 h 290" name="T53"/>
                <a:gd fmla="*/ 170 w 290" name="T54"/>
                <a:gd fmla="*/ 287 h 290" name="T55"/>
                <a:gd fmla="*/ 170 w 290" name="T56"/>
                <a:gd fmla="*/ 46 h 290" name="T57"/>
                <a:gd fmla="*/ 170 w 290" name="T58"/>
                <a:gd fmla="*/ 24 h 290" name="T59"/>
                <a:gd fmla="*/ 168 w 290" name="T60"/>
                <a:gd fmla="*/ 95 h 290" name="T61"/>
                <a:gd fmla="*/ 166 w 290" name="T62"/>
                <a:gd fmla="*/ 177 h 290" name="T63"/>
                <a:gd fmla="*/ 165 w 290" name="T64"/>
                <a:gd fmla="*/ 169 h 290" name="T65"/>
                <a:gd fmla="*/ 159 w 290" name="T66"/>
                <a:gd fmla="*/ 246 h 290" name="T67"/>
                <a:gd fmla="*/ 156 w 290" name="T68"/>
                <a:gd fmla="*/ 8 h 290" name="T69"/>
                <a:gd fmla="*/ 118 w 290" name="T70"/>
                <a:gd fmla="*/ 9 h 290" name="T71"/>
                <a:gd fmla="*/ 159 w 290" name="T72"/>
                <a:gd fmla="*/ 282 h 290" name="T73"/>
                <a:gd fmla="*/ 159 w 290" name="T74"/>
                <a:gd fmla="*/ 114 h 290" name="T75"/>
                <a:gd fmla="*/ 119 w 290" name="T76"/>
                <a:gd fmla="*/ 124 h 290" name="T77"/>
                <a:gd fmla="*/ 103 w 290" name="T78"/>
                <a:gd fmla="*/ 145 h 290" name="T79"/>
                <a:gd fmla="*/ 130 w 290" name="T80"/>
                <a:gd fmla="*/ 151 h 290" name="T81"/>
                <a:gd fmla="*/ 151 w 290" name="T82"/>
                <a:gd fmla="*/ 177 h 290" name="T83"/>
                <a:gd fmla="*/ 150 w 290" name="T84"/>
                <a:gd fmla="*/ 204 h 290" name="T85"/>
                <a:gd fmla="*/ 143 w 290" name="T86"/>
                <a:gd fmla="*/ 221 h 290" name="T87"/>
                <a:gd fmla="*/ 153 w 290" name="T88"/>
                <a:gd fmla="*/ 249 h 290" name="T89"/>
                <a:gd fmla="*/ 138 w 290" name="T90"/>
                <a:gd fmla="*/ 215 h 290" name="T91"/>
                <a:gd fmla="*/ 138 w 290" name="T92"/>
                <a:gd fmla="*/ 188 h 290" name="T93"/>
                <a:gd fmla="*/ 90 w 290" name="T94"/>
                <a:gd fmla="*/ 162 h 290" name="T95"/>
                <a:gd fmla="*/ 99 w 290" name="T96"/>
                <a:gd fmla="*/ 131 h 290" name="T97"/>
                <a:gd fmla="*/ 157 w 290" name="T98"/>
                <a:gd fmla="*/ 107 h 290" name="T99"/>
                <a:gd fmla="*/ 61 w 290" name="T100"/>
                <a:gd fmla="*/ 36 h 290" name="T101"/>
                <a:gd fmla="*/ 64 w 290" name="T102"/>
                <a:gd fmla="*/ 51 h 290" name="T103"/>
                <a:gd fmla="*/ 49 w 290" name="T104"/>
                <a:gd fmla="*/ 100 h 290" name="T105"/>
                <a:gd fmla="*/ 68 w 290" name="T106"/>
                <a:gd fmla="*/ 123 h 290" name="T107"/>
                <a:gd fmla="*/ 89 w 290" name="T108"/>
                <a:gd fmla="*/ 162 h 290" name="T109"/>
                <a:gd fmla="*/ 66 w 290" name="T110"/>
                <a:gd fmla="*/ 142 h 290" name="T111"/>
                <a:gd fmla="*/ 50 w 290" name="T112"/>
                <a:gd fmla="*/ 116 h 290" name="T113"/>
                <a:gd fmla="*/ 46 w 290" name="T114"/>
                <a:gd fmla="*/ 82 h 290" name="T115"/>
                <a:gd fmla="*/ 7 w 290" name="T116"/>
                <a:gd fmla="*/ 145 h 29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90" w="290">
                  <a:moveTo>
                    <a:pt x="225" y="24"/>
                  </a:moveTo>
                  <a:cubicBezTo>
                    <a:pt x="233" y="29"/>
                    <a:pt x="241" y="35"/>
                    <a:pt x="247" y="42"/>
                  </a:cubicBezTo>
                  <a:cubicBezTo>
                    <a:pt x="274" y="68"/>
                    <a:pt x="290" y="105"/>
                    <a:pt x="290" y="145"/>
                  </a:cubicBezTo>
                  <a:cubicBezTo>
                    <a:pt x="290" y="185"/>
                    <a:pt x="274" y="221"/>
                    <a:pt x="247" y="247"/>
                  </a:cubicBezTo>
                  <a:cubicBezTo>
                    <a:pt x="241" y="254"/>
                    <a:pt x="233" y="260"/>
                    <a:pt x="225" y="266"/>
                  </a:cubicBezTo>
                  <a:cubicBezTo>
                    <a:pt x="225" y="257"/>
                    <a:pt x="225" y="257"/>
                    <a:pt x="225" y="257"/>
                  </a:cubicBezTo>
                  <a:cubicBezTo>
                    <a:pt x="231" y="253"/>
                    <a:pt x="237" y="248"/>
                    <a:pt x="242" y="242"/>
                  </a:cubicBezTo>
                  <a:cubicBezTo>
                    <a:pt x="250" y="234"/>
                    <a:pt x="257" y="225"/>
                    <a:pt x="263" y="215"/>
                  </a:cubicBezTo>
                  <a:cubicBezTo>
                    <a:pt x="261" y="217"/>
                    <a:pt x="259" y="218"/>
                    <a:pt x="258" y="220"/>
                  </a:cubicBezTo>
                  <a:cubicBezTo>
                    <a:pt x="255" y="220"/>
                    <a:pt x="253" y="219"/>
                    <a:pt x="251" y="218"/>
                  </a:cubicBezTo>
                  <a:cubicBezTo>
                    <a:pt x="251" y="218"/>
                    <a:pt x="251" y="218"/>
                    <a:pt x="251" y="218"/>
                  </a:cubicBezTo>
                  <a:cubicBezTo>
                    <a:pt x="247" y="218"/>
                    <a:pt x="245" y="218"/>
                    <a:pt x="244" y="215"/>
                  </a:cubicBezTo>
                  <a:cubicBezTo>
                    <a:pt x="242" y="214"/>
                    <a:pt x="242" y="214"/>
                    <a:pt x="242" y="214"/>
                  </a:cubicBezTo>
                  <a:cubicBezTo>
                    <a:pt x="242" y="214"/>
                    <a:pt x="242" y="214"/>
                    <a:pt x="242" y="214"/>
                  </a:cubicBezTo>
                  <a:cubicBezTo>
                    <a:pt x="241" y="214"/>
                    <a:pt x="241" y="214"/>
                    <a:pt x="241" y="214"/>
                  </a:cubicBezTo>
                  <a:cubicBezTo>
                    <a:pt x="241" y="214"/>
                    <a:pt x="241" y="214"/>
                    <a:pt x="241" y="214"/>
                  </a:cubicBezTo>
                  <a:cubicBezTo>
                    <a:pt x="238" y="213"/>
                    <a:pt x="235" y="214"/>
                    <a:pt x="232" y="211"/>
                  </a:cubicBezTo>
                  <a:cubicBezTo>
                    <a:pt x="232" y="211"/>
                    <a:pt x="232" y="211"/>
                    <a:pt x="232" y="211"/>
                  </a:cubicBezTo>
                  <a:cubicBezTo>
                    <a:pt x="231" y="210"/>
                    <a:pt x="229" y="210"/>
                    <a:pt x="228" y="207"/>
                  </a:cubicBezTo>
                  <a:cubicBezTo>
                    <a:pt x="228" y="207"/>
                    <a:pt x="228" y="207"/>
                    <a:pt x="228" y="207"/>
                  </a:cubicBezTo>
                  <a:cubicBezTo>
                    <a:pt x="227" y="204"/>
                    <a:pt x="227" y="204"/>
                    <a:pt x="227" y="204"/>
                  </a:cubicBezTo>
                  <a:cubicBezTo>
                    <a:pt x="226" y="203"/>
                    <a:pt x="226" y="202"/>
                    <a:pt x="225" y="201"/>
                  </a:cubicBezTo>
                  <a:cubicBezTo>
                    <a:pt x="225" y="201"/>
                    <a:pt x="225" y="201"/>
                    <a:pt x="225" y="201"/>
                  </a:cubicBezTo>
                  <a:cubicBezTo>
                    <a:pt x="225" y="198"/>
                    <a:pt x="225" y="198"/>
                    <a:pt x="225" y="198"/>
                  </a:cubicBezTo>
                  <a:cubicBezTo>
                    <a:pt x="225" y="198"/>
                    <a:pt x="225" y="198"/>
                    <a:pt x="225" y="198"/>
                  </a:cubicBezTo>
                  <a:cubicBezTo>
                    <a:pt x="225" y="189"/>
                    <a:pt x="225" y="189"/>
                    <a:pt x="225" y="189"/>
                  </a:cubicBezTo>
                  <a:cubicBezTo>
                    <a:pt x="225" y="190"/>
                    <a:pt x="226" y="190"/>
                    <a:pt x="227" y="191"/>
                  </a:cubicBezTo>
                  <a:cubicBezTo>
                    <a:pt x="227" y="191"/>
                    <a:pt x="227" y="191"/>
                    <a:pt x="227" y="191"/>
                  </a:cubicBezTo>
                  <a:cubicBezTo>
                    <a:pt x="228" y="191"/>
                    <a:pt x="228" y="191"/>
                    <a:pt x="228" y="191"/>
                  </a:cubicBezTo>
                  <a:cubicBezTo>
                    <a:pt x="228" y="191"/>
                    <a:pt x="228" y="191"/>
                    <a:pt x="228" y="191"/>
                  </a:cubicBezTo>
                  <a:cubicBezTo>
                    <a:pt x="230" y="193"/>
                    <a:pt x="231" y="195"/>
                    <a:pt x="232" y="198"/>
                  </a:cubicBezTo>
                  <a:cubicBezTo>
                    <a:pt x="232" y="198"/>
                    <a:pt x="232" y="198"/>
                    <a:pt x="232" y="198"/>
                  </a:cubicBezTo>
                  <a:cubicBezTo>
                    <a:pt x="232" y="198"/>
                    <a:pt x="232" y="198"/>
                    <a:pt x="232" y="198"/>
                  </a:cubicBezTo>
                  <a:cubicBezTo>
                    <a:pt x="233" y="201"/>
                    <a:pt x="235" y="201"/>
                    <a:pt x="235" y="205"/>
                  </a:cubicBezTo>
                  <a:cubicBezTo>
                    <a:pt x="237" y="206"/>
                    <a:pt x="237" y="206"/>
                    <a:pt x="237" y="206"/>
                  </a:cubicBezTo>
                  <a:cubicBezTo>
                    <a:pt x="237" y="206"/>
                    <a:pt x="237" y="206"/>
                    <a:pt x="237" y="206"/>
                  </a:cubicBezTo>
                  <a:cubicBezTo>
                    <a:pt x="237" y="206"/>
                    <a:pt x="237" y="206"/>
                    <a:pt x="237" y="206"/>
                  </a:cubicBezTo>
                  <a:cubicBezTo>
                    <a:pt x="243" y="208"/>
                    <a:pt x="243" y="208"/>
                    <a:pt x="243" y="208"/>
                  </a:cubicBezTo>
                  <a:cubicBezTo>
                    <a:pt x="243" y="208"/>
                    <a:pt x="243" y="208"/>
                    <a:pt x="243" y="208"/>
                  </a:cubicBezTo>
                  <a:cubicBezTo>
                    <a:pt x="244" y="208"/>
                    <a:pt x="244" y="208"/>
                    <a:pt x="244" y="208"/>
                  </a:cubicBezTo>
                  <a:cubicBezTo>
                    <a:pt x="244" y="208"/>
                    <a:pt x="244" y="208"/>
                    <a:pt x="244" y="208"/>
                  </a:cubicBezTo>
                  <a:cubicBezTo>
                    <a:pt x="247" y="209"/>
                    <a:pt x="249" y="209"/>
                    <a:pt x="250" y="212"/>
                  </a:cubicBezTo>
                  <a:cubicBezTo>
                    <a:pt x="251" y="212"/>
                    <a:pt x="251" y="212"/>
                    <a:pt x="251" y="212"/>
                  </a:cubicBezTo>
                  <a:cubicBezTo>
                    <a:pt x="257" y="213"/>
                    <a:pt x="257" y="213"/>
                    <a:pt x="257" y="213"/>
                  </a:cubicBezTo>
                  <a:cubicBezTo>
                    <a:pt x="259" y="212"/>
                    <a:pt x="259" y="212"/>
                    <a:pt x="259" y="212"/>
                  </a:cubicBezTo>
                  <a:cubicBezTo>
                    <a:pt x="259" y="212"/>
                    <a:pt x="259" y="212"/>
                    <a:pt x="259" y="212"/>
                  </a:cubicBezTo>
                  <a:cubicBezTo>
                    <a:pt x="261" y="213"/>
                    <a:pt x="263" y="213"/>
                    <a:pt x="264" y="214"/>
                  </a:cubicBezTo>
                  <a:cubicBezTo>
                    <a:pt x="276" y="194"/>
                    <a:pt x="283" y="170"/>
                    <a:pt x="283" y="145"/>
                  </a:cubicBezTo>
                  <a:cubicBezTo>
                    <a:pt x="283" y="109"/>
                    <a:pt x="269" y="76"/>
                    <a:pt x="247" y="51"/>
                  </a:cubicBezTo>
                  <a:cubicBezTo>
                    <a:pt x="247" y="54"/>
                    <a:pt x="246" y="54"/>
                    <a:pt x="244" y="58"/>
                  </a:cubicBezTo>
                  <a:cubicBezTo>
                    <a:pt x="245" y="59"/>
                    <a:pt x="246" y="60"/>
                    <a:pt x="247" y="61"/>
                  </a:cubicBezTo>
                  <a:cubicBezTo>
                    <a:pt x="247" y="61"/>
                    <a:pt x="247" y="61"/>
                    <a:pt x="247" y="61"/>
                  </a:cubicBezTo>
                  <a:cubicBezTo>
                    <a:pt x="248" y="63"/>
                    <a:pt x="247" y="64"/>
                    <a:pt x="247" y="66"/>
                  </a:cubicBezTo>
                  <a:cubicBezTo>
                    <a:pt x="247" y="66"/>
                    <a:pt x="248" y="67"/>
                    <a:pt x="248" y="68"/>
                  </a:cubicBezTo>
                  <a:cubicBezTo>
                    <a:pt x="248" y="68"/>
                    <a:pt x="248" y="68"/>
                    <a:pt x="248" y="68"/>
                  </a:cubicBezTo>
                  <a:cubicBezTo>
                    <a:pt x="246" y="72"/>
                    <a:pt x="246" y="72"/>
                    <a:pt x="246" y="72"/>
                  </a:cubicBezTo>
                  <a:cubicBezTo>
                    <a:pt x="246" y="72"/>
                    <a:pt x="246" y="72"/>
                    <a:pt x="246" y="72"/>
                  </a:cubicBezTo>
                  <a:cubicBezTo>
                    <a:pt x="245" y="73"/>
                    <a:pt x="244" y="73"/>
                    <a:pt x="242" y="73"/>
                  </a:cubicBezTo>
                  <a:cubicBezTo>
                    <a:pt x="242" y="73"/>
                    <a:pt x="242" y="73"/>
                    <a:pt x="242" y="73"/>
                  </a:cubicBezTo>
                  <a:cubicBezTo>
                    <a:pt x="238" y="71"/>
                    <a:pt x="238" y="71"/>
                    <a:pt x="238" y="71"/>
                  </a:cubicBezTo>
                  <a:cubicBezTo>
                    <a:pt x="238" y="71"/>
                    <a:pt x="238" y="71"/>
                    <a:pt x="238" y="71"/>
                  </a:cubicBezTo>
                  <a:cubicBezTo>
                    <a:pt x="236" y="71"/>
                    <a:pt x="236" y="71"/>
                    <a:pt x="236" y="71"/>
                  </a:cubicBezTo>
                  <a:cubicBezTo>
                    <a:pt x="236" y="71"/>
                    <a:pt x="236" y="71"/>
                    <a:pt x="236" y="71"/>
                  </a:cubicBezTo>
                  <a:cubicBezTo>
                    <a:pt x="234" y="71"/>
                    <a:pt x="234" y="71"/>
                    <a:pt x="234" y="71"/>
                  </a:cubicBezTo>
                  <a:cubicBezTo>
                    <a:pt x="234" y="71"/>
                    <a:pt x="234" y="71"/>
                    <a:pt x="234" y="71"/>
                  </a:cubicBezTo>
                  <a:cubicBezTo>
                    <a:pt x="231" y="70"/>
                    <a:pt x="229" y="71"/>
                    <a:pt x="227" y="70"/>
                  </a:cubicBezTo>
                  <a:cubicBezTo>
                    <a:pt x="228" y="72"/>
                    <a:pt x="227" y="74"/>
                    <a:pt x="225" y="76"/>
                  </a:cubicBezTo>
                  <a:cubicBezTo>
                    <a:pt x="225" y="56"/>
                    <a:pt x="225" y="56"/>
                    <a:pt x="225" y="56"/>
                  </a:cubicBezTo>
                  <a:cubicBezTo>
                    <a:pt x="227" y="56"/>
                    <a:pt x="229" y="56"/>
                    <a:pt x="231" y="55"/>
                  </a:cubicBezTo>
                  <a:cubicBezTo>
                    <a:pt x="231" y="55"/>
                    <a:pt x="231" y="55"/>
                    <a:pt x="231" y="55"/>
                  </a:cubicBezTo>
                  <a:cubicBezTo>
                    <a:pt x="232" y="54"/>
                    <a:pt x="232" y="54"/>
                    <a:pt x="232" y="54"/>
                  </a:cubicBezTo>
                  <a:cubicBezTo>
                    <a:pt x="232" y="54"/>
                    <a:pt x="232" y="54"/>
                    <a:pt x="232" y="54"/>
                  </a:cubicBezTo>
                  <a:cubicBezTo>
                    <a:pt x="234" y="53"/>
                    <a:pt x="236" y="52"/>
                    <a:pt x="238" y="53"/>
                  </a:cubicBezTo>
                  <a:cubicBezTo>
                    <a:pt x="239" y="53"/>
                    <a:pt x="239" y="52"/>
                    <a:pt x="239" y="52"/>
                  </a:cubicBezTo>
                  <a:cubicBezTo>
                    <a:pt x="237" y="49"/>
                    <a:pt x="237" y="49"/>
                    <a:pt x="237" y="49"/>
                  </a:cubicBezTo>
                  <a:cubicBezTo>
                    <a:pt x="234" y="48"/>
                    <a:pt x="232" y="47"/>
                    <a:pt x="231" y="43"/>
                  </a:cubicBezTo>
                  <a:cubicBezTo>
                    <a:pt x="231" y="43"/>
                    <a:pt x="231" y="43"/>
                    <a:pt x="231" y="43"/>
                  </a:cubicBezTo>
                  <a:cubicBezTo>
                    <a:pt x="231" y="41"/>
                    <a:pt x="231" y="41"/>
                    <a:pt x="231" y="41"/>
                  </a:cubicBezTo>
                  <a:cubicBezTo>
                    <a:pt x="231" y="40"/>
                    <a:pt x="231" y="40"/>
                    <a:pt x="231" y="39"/>
                  </a:cubicBezTo>
                  <a:cubicBezTo>
                    <a:pt x="231" y="39"/>
                    <a:pt x="231" y="39"/>
                    <a:pt x="231" y="39"/>
                  </a:cubicBezTo>
                  <a:cubicBezTo>
                    <a:pt x="230" y="38"/>
                    <a:pt x="230" y="38"/>
                    <a:pt x="230" y="38"/>
                  </a:cubicBezTo>
                  <a:cubicBezTo>
                    <a:pt x="225" y="40"/>
                    <a:pt x="225" y="40"/>
                    <a:pt x="225" y="40"/>
                  </a:cubicBezTo>
                  <a:cubicBezTo>
                    <a:pt x="225" y="40"/>
                    <a:pt x="225" y="40"/>
                    <a:pt x="225" y="40"/>
                  </a:cubicBezTo>
                  <a:cubicBezTo>
                    <a:pt x="225" y="40"/>
                    <a:pt x="225" y="40"/>
                    <a:pt x="225" y="40"/>
                  </a:cubicBezTo>
                  <a:cubicBezTo>
                    <a:pt x="225" y="33"/>
                    <a:pt x="225" y="33"/>
                    <a:pt x="225" y="33"/>
                  </a:cubicBezTo>
                  <a:cubicBezTo>
                    <a:pt x="225" y="32"/>
                    <a:pt x="225" y="32"/>
                    <a:pt x="225" y="32"/>
                  </a:cubicBezTo>
                  <a:cubicBezTo>
                    <a:pt x="225" y="32"/>
                    <a:pt x="225" y="32"/>
                    <a:pt x="225" y="32"/>
                  </a:cubicBezTo>
                  <a:lnTo>
                    <a:pt x="225" y="24"/>
                  </a:lnTo>
                  <a:close/>
                  <a:moveTo>
                    <a:pt x="203" y="12"/>
                  </a:moveTo>
                  <a:cubicBezTo>
                    <a:pt x="211" y="15"/>
                    <a:pt x="218" y="19"/>
                    <a:pt x="225" y="24"/>
                  </a:cubicBezTo>
                  <a:cubicBezTo>
                    <a:pt x="225" y="32"/>
                    <a:pt x="225" y="32"/>
                    <a:pt x="225" y="32"/>
                  </a:cubicBezTo>
                  <a:cubicBezTo>
                    <a:pt x="225" y="32"/>
                    <a:pt x="225" y="32"/>
                    <a:pt x="225" y="32"/>
                  </a:cubicBezTo>
                  <a:cubicBezTo>
                    <a:pt x="225" y="32"/>
                    <a:pt x="224" y="33"/>
                    <a:pt x="224" y="33"/>
                  </a:cubicBezTo>
                  <a:cubicBezTo>
                    <a:pt x="225" y="33"/>
                    <a:pt x="225" y="33"/>
                    <a:pt x="225" y="33"/>
                  </a:cubicBezTo>
                  <a:cubicBezTo>
                    <a:pt x="225" y="40"/>
                    <a:pt x="225" y="40"/>
                    <a:pt x="225" y="40"/>
                  </a:cubicBezTo>
                  <a:cubicBezTo>
                    <a:pt x="222" y="41"/>
                    <a:pt x="220" y="40"/>
                    <a:pt x="218" y="38"/>
                  </a:cubicBezTo>
                  <a:cubicBezTo>
                    <a:pt x="218" y="38"/>
                    <a:pt x="218" y="38"/>
                    <a:pt x="218" y="38"/>
                  </a:cubicBezTo>
                  <a:cubicBezTo>
                    <a:pt x="217" y="34"/>
                    <a:pt x="217" y="34"/>
                    <a:pt x="217" y="34"/>
                  </a:cubicBezTo>
                  <a:cubicBezTo>
                    <a:pt x="217" y="34"/>
                    <a:pt x="217" y="34"/>
                    <a:pt x="217" y="34"/>
                  </a:cubicBezTo>
                  <a:cubicBezTo>
                    <a:pt x="216" y="33"/>
                    <a:pt x="217" y="32"/>
                    <a:pt x="217" y="32"/>
                  </a:cubicBezTo>
                  <a:cubicBezTo>
                    <a:pt x="216" y="31"/>
                    <a:pt x="216" y="31"/>
                    <a:pt x="215" y="30"/>
                  </a:cubicBezTo>
                  <a:cubicBezTo>
                    <a:pt x="215" y="30"/>
                    <a:pt x="215" y="30"/>
                    <a:pt x="215" y="30"/>
                  </a:cubicBezTo>
                  <a:cubicBezTo>
                    <a:pt x="215" y="30"/>
                    <a:pt x="215" y="30"/>
                    <a:pt x="215" y="30"/>
                  </a:cubicBezTo>
                  <a:cubicBezTo>
                    <a:pt x="213" y="30"/>
                    <a:pt x="210" y="30"/>
                    <a:pt x="208" y="29"/>
                  </a:cubicBezTo>
                  <a:cubicBezTo>
                    <a:pt x="207" y="30"/>
                    <a:pt x="207" y="30"/>
                    <a:pt x="207" y="30"/>
                  </a:cubicBezTo>
                  <a:cubicBezTo>
                    <a:pt x="207" y="30"/>
                    <a:pt x="207" y="30"/>
                    <a:pt x="207" y="30"/>
                  </a:cubicBezTo>
                  <a:cubicBezTo>
                    <a:pt x="204" y="35"/>
                    <a:pt x="204" y="35"/>
                    <a:pt x="204" y="35"/>
                  </a:cubicBezTo>
                  <a:cubicBezTo>
                    <a:pt x="204" y="35"/>
                    <a:pt x="204" y="35"/>
                    <a:pt x="204" y="35"/>
                  </a:cubicBezTo>
                  <a:cubicBezTo>
                    <a:pt x="204" y="35"/>
                    <a:pt x="204" y="35"/>
                    <a:pt x="204" y="35"/>
                  </a:cubicBezTo>
                  <a:cubicBezTo>
                    <a:pt x="204" y="36"/>
                    <a:pt x="204" y="36"/>
                    <a:pt x="204" y="36"/>
                  </a:cubicBezTo>
                  <a:cubicBezTo>
                    <a:pt x="204" y="38"/>
                    <a:pt x="204" y="40"/>
                    <a:pt x="203" y="42"/>
                  </a:cubicBezTo>
                  <a:cubicBezTo>
                    <a:pt x="203" y="28"/>
                    <a:pt x="203" y="28"/>
                    <a:pt x="203" y="28"/>
                  </a:cubicBezTo>
                  <a:cubicBezTo>
                    <a:pt x="205" y="26"/>
                    <a:pt x="207" y="24"/>
                    <a:pt x="208" y="22"/>
                  </a:cubicBezTo>
                  <a:cubicBezTo>
                    <a:pt x="208" y="22"/>
                    <a:pt x="206" y="21"/>
                    <a:pt x="203" y="20"/>
                  </a:cubicBezTo>
                  <a:cubicBezTo>
                    <a:pt x="203" y="12"/>
                    <a:pt x="203" y="12"/>
                    <a:pt x="203" y="12"/>
                  </a:cubicBezTo>
                  <a:close/>
                  <a:moveTo>
                    <a:pt x="225" y="266"/>
                  </a:moveTo>
                  <a:cubicBezTo>
                    <a:pt x="218" y="270"/>
                    <a:pt x="211" y="274"/>
                    <a:pt x="203" y="277"/>
                  </a:cubicBezTo>
                  <a:cubicBezTo>
                    <a:pt x="203" y="270"/>
                    <a:pt x="203" y="270"/>
                    <a:pt x="203" y="270"/>
                  </a:cubicBezTo>
                  <a:cubicBezTo>
                    <a:pt x="211" y="266"/>
                    <a:pt x="218" y="262"/>
                    <a:pt x="225" y="257"/>
                  </a:cubicBezTo>
                  <a:cubicBezTo>
                    <a:pt x="225" y="266"/>
                    <a:pt x="225" y="266"/>
                    <a:pt x="225" y="266"/>
                  </a:cubicBezTo>
                  <a:close/>
                  <a:moveTo>
                    <a:pt x="225" y="56"/>
                  </a:moveTo>
                  <a:cubicBezTo>
                    <a:pt x="225" y="76"/>
                    <a:pt x="225" y="76"/>
                    <a:pt x="225" y="76"/>
                  </a:cubicBezTo>
                  <a:cubicBezTo>
                    <a:pt x="222" y="77"/>
                    <a:pt x="218" y="78"/>
                    <a:pt x="216" y="79"/>
                  </a:cubicBezTo>
                  <a:cubicBezTo>
                    <a:pt x="212" y="80"/>
                    <a:pt x="206" y="85"/>
                    <a:pt x="203" y="81"/>
                  </a:cubicBezTo>
                  <a:cubicBezTo>
                    <a:pt x="203" y="72"/>
                    <a:pt x="203" y="72"/>
                    <a:pt x="203" y="72"/>
                  </a:cubicBezTo>
                  <a:cubicBezTo>
                    <a:pt x="205" y="71"/>
                    <a:pt x="207" y="71"/>
                    <a:pt x="209" y="71"/>
                  </a:cubicBezTo>
                  <a:cubicBezTo>
                    <a:pt x="209" y="71"/>
                    <a:pt x="209" y="71"/>
                    <a:pt x="209" y="71"/>
                  </a:cubicBezTo>
                  <a:cubicBezTo>
                    <a:pt x="210" y="72"/>
                    <a:pt x="210" y="72"/>
                    <a:pt x="210" y="72"/>
                  </a:cubicBezTo>
                  <a:cubicBezTo>
                    <a:pt x="210" y="71"/>
                    <a:pt x="209" y="71"/>
                    <a:pt x="209" y="70"/>
                  </a:cubicBezTo>
                  <a:cubicBezTo>
                    <a:pt x="209" y="70"/>
                    <a:pt x="209" y="70"/>
                    <a:pt x="209" y="70"/>
                  </a:cubicBezTo>
                  <a:cubicBezTo>
                    <a:pt x="210" y="66"/>
                    <a:pt x="210" y="66"/>
                    <a:pt x="210" y="66"/>
                  </a:cubicBezTo>
                  <a:cubicBezTo>
                    <a:pt x="201" y="64"/>
                    <a:pt x="210" y="53"/>
                    <a:pt x="220" y="57"/>
                  </a:cubicBezTo>
                  <a:cubicBezTo>
                    <a:pt x="221" y="56"/>
                    <a:pt x="223" y="56"/>
                    <a:pt x="225" y="56"/>
                  </a:cubicBezTo>
                  <a:close/>
                  <a:moveTo>
                    <a:pt x="225" y="189"/>
                  </a:moveTo>
                  <a:cubicBezTo>
                    <a:pt x="225" y="198"/>
                    <a:pt x="225" y="198"/>
                    <a:pt x="225" y="198"/>
                  </a:cubicBezTo>
                  <a:cubicBezTo>
                    <a:pt x="224" y="197"/>
                    <a:pt x="224" y="197"/>
                    <a:pt x="224" y="197"/>
                  </a:cubicBezTo>
                  <a:cubicBezTo>
                    <a:pt x="223" y="196"/>
                    <a:pt x="223" y="196"/>
                    <a:pt x="223" y="196"/>
                  </a:cubicBezTo>
                  <a:cubicBezTo>
                    <a:pt x="223" y="196"/>
                    <a:pt x="223" y="196"/>
                    <a:pt x="223" y="196"/>
                  </a:cubicBezTo>
                  <a:cubicBezTo>
                    <a:pt x="221" y="195"/>
                    <a:pt x="219" y="194"/>
                    <a:pt x="217" y="193"/>
                  </a:cubicBezTo>
                  <a:cubicBezTo>
                    <a:pt x="217" y="193"/>
                    <a:pt x="217" y="193"/>
                    <a:pt x="217" y="193"/>
                  </a:cubicBezTo>
                  <a:cubicBezTo>
                    <a:pt x="212" y="193"/>
                    <a:pt x="209" y="196"/>
                    <a:pt x="203" y="188"/>
                  </a:cubicBezTo>
                  <a:cubicBezTo>
                    <a:pt x="203" y="179"/>
                    <a:pt x="203" y="179"/>
                    <a:pt x="203" y="179"/>
                  </a:cubicBezTo>
                  <a:cubicBezTo>
                    <a:pt x="203" y="179"/>
                    <a:pt x="203" y="179"/>
                    <a:pt x="203" y="179"/>
                  </a:cubicBezTo>
                  <a:cubicBezTo>
                    <a:pt x="209" y="183"/>
                    <a:pt x="209" y="183"/>
                    <a:pt x="209" y="183"/>
                  </a:cubicBezTo>
                  <a:cubicBezTo>
                    <a:pt x="212" y="188"/>
                    <a:pt x="213" y="186"/>
                    <a:pt x="218" y="187"/>
                  </a:cubicBezTo>
                  <a:cubicBezTo>
                    <a:pt x="218" y="187"/>
                    <a:pt x="218" y="187"/>
                    <a:pt x="218" y="187"/>
                  </a:cubicBezTo>
                  <a:cubicBezTo>
                    <a:pt x="221" y="187"/>
                    <a:pt x="223" y="188"/>
                    <a:pt x="225" y="189"/>
                  </a:cubicBezTo>
                  <a:close/>
                  <a:moveTo>
                    <a:pt x="170" y="2"/>
                  </a:moveTo>
                  <a:cubicBezTo>
                    <a:pt x="182" y="4"/>
                    <a:pt x="193" y="7"/>
                    <a:pt x="203" y="12"/>
                  </a:cubicBezTo>
                  <a:cubicBezTo>
                    <a:pt x="203" y="20"/>
                    <a:pt x="203" y="20"/>
                    <a:pt x="203" y="20"/>
                  </a:cubicBezTo>
                  <a:cubicBezTo>
                    <a:pt x="201" y="19"/>
                    <a:pt x="198" y="18"/>
                    <a:pt x="197" y="17"/>
                  </a:cubicBezTo>
                  <a:cubicBezTo>
                    <a:pt x="186" y="22"/>
                    <a:pt x="175" y="27"/>
                    <a:pt x="170" y="31"/>
                  </a:cubicBezTo>
                  <a:cubicBezTo>
                    <a:pt x="170" y="24"/>
                    <a:pt x="170" y="24"/>
                    <a:pt x="170" y="24"/>
                  </a:cubicBezTo>
                  <a:cubicBezTo>
                    <a:pt x="173" y="22"/>
                    <a:pt x="176" y="22"/>
                    <a:pt x="178" y="20"/>
                  </a:cubicBezTo>
                  <a:cubicBezTo>
                    <a:pt x="179" y="20"/>
                    <a:pt x="180" y="19"/>
                    <a:pt x="181" y="19"/>
                  </a:cubicBezTo>
                  <a:cubicBezTo>
                    <a:pt x="181" y="19"/>
                    <a:pt x="181" y="19"/>
                    <a:pt x="181" y="19"/>
                  </a:cubicBezTo>
                  <a:cubicBezTo>
                    <a:pt x="184" y="18"/>
                    <a:pt x="184" y="18"/>
                    <a:pt x="184" y="18"/>
                  </a:cubicBezTo>
                  <a:cubicBezTo>
                    <a:pt x="185" y="18"/>
                    <a:pt x="185" y="18"/>
                    <a:pt x="185" y="18"/>
                  </a:cubicBezTo>
                  <a:cubicBezTo>
                    <a:pt x="185" y="18"/>
                    <a:pt x="185" y="18"/>
                    <a:pt x="185" y="18"/>
                  </a:cubicBezTo>
                  <a:cubicBezTo>
                    <a:pt x="187" y="17"/>
                    <a:pt x="187" y="17"/>
                    <a:pt x="187" y="17"/>
                  </a:cubicBezTo>
                  <a:cubicBezTo>
                    <a:pt x="191" y="16"/>
                    <a:pt x="191" y="16"/>
                    <a:pt x="191" y="16"/>
                  </a:cubicBezTo>
                  <a:cubicBezTo>
                    <a:pt x="185" y="14"/>
                    <a:pt x="185" y="14"/>
                    <a:pt x="185" y="14"/>
                  </a:cubicBezTo>
                  <a:cubicBezTo>
                    <a:pt x="184" y="14"/>
                    <a:pt x="183" y="14"/>
                    <a:pt x="183" y="15"/>
                  </a:cubicBezTo>
                  <a:cubicBezTo>
                    <a:pt x="183" y="15"/>
                    <a:pt x="183" y="15"/>
                    <a:pt x="183" y="15"/>
                  </a:cubicBezTo>
                  <a:cubicBezTo>
                    <a:pt x="178" y="14"/>
                    <a:pt x="178" y="14"/>
                    <a:pt x="178" y="14"/>
                  </a:cubicBezTo>
                  <a:cubicBezTo>
                    <a:pt x="178" y="14"/>
                    <a:pt x="178" y="14"/>
                    <a:pt x="178" y="14"/>
                  </a:cubicBezTo>
                  <a:cubicBezTo>
                    <a:pt x="177" y="14"/>
                    <a:pt x="177" y="14"/>
                    <a:pt x="177" y="13"/>
                  </a:cubicBezTo>
                  <a:cubicBezTo>
                    <a:pt x="175" y="15"/>
                    <a:pt x="172" y="16"/>
                    <a:pt x="170" y="15"/>
                  </a:cubicBezTo>
                  <a:cubicBezTo>
                    <a:pt x="170" y="2"/>
                    <a:pt x="170" y="2"/>
                    <a:pt x="170" y="2"/>
                  </a:cubicBezTo>
                  <a:close/>
                  <a:moveTo>
                    <a:pt x="203" y="277"/>
                  </a:moveTo>
                  <a:cubicBezTo>
                    <a:pt x="193" y="282"/>
                    <a:pt x="182" y="285"/>
                    <a:pt x="170" y="287"/>
                  </a:cubicBezTo>
                  <a:cubicBezTo>
                    <a:pt x="170" y="280"/>
                    <a:pt x="170" y="280"/>
                    <a:pt x="170" y="280"/>
                  </a:cubicBezTo>
                  <a:cubicBezTo>
                    <a:pt x="171" y="280"/>
                    <a:pt x="172" y="280"/>
                    <a:pt x="174" y="280"/>
                  </a:cubicBezTo>
                  <a:cubicBezTo>
                    <a:pt x="173" y="275"/>
                    <a:pt x="174" y="269"/>
                    <a:pt x="172" y="264"/>
                  </a:cubicBezTo>
                  <a:cubicBezTo>
                    <a:pt x="170" y="263"/>
                    <a:pt x="170" y="263"/>
                    <a:pt x="170" y="263"/>
                  </a:cubicBezTo>
                  <a:cubicBezTo>
                    <a:pt x="170" y="254"/>
                    <a:pt x="170" y="254"/>
                    <a:pt x="170" y="254"/>
                  </a:cubicBezTo>
                  <a:cubicBezTo>
                    <a:pt x="170" y="254"/>
                    <a:pt x="171" y="255"/>
                    <a:pt x="171" y="255"/>
                  </a:cubicBezTo>
                  <a:cubicBezTo>
                    <a:pt x="171" y="255"/>
                    <a:pt x="171" y="255"/>
                    <a:pt x="171" y="255"/>
                  </a:cubicBezTo>
                  <a:cubicBezTo>
                    <a:pt x="173" y="256"/>
                    <a:pt x="177" y="259"/>
                    <a:pt x="178" y="261"/>
                  </a:cubicBezTo>
                  <a:cubicBezTo>
                    <a:pt x="178" y="261"/>
                    <a:pt x="178" y="261"/>
                    <a:pt x="178" y="261"/>
                  </a:cubicBezTo>
                  <a:cubicBezTo>
                    <a:pt x="181" y="265"/>
                    <a:pt x="180" y="271"/>
                    <a:pt x="180" y="276"/>
                  </a:cubicBezTo>
                  <a:cubicBezTo>
                    <a:pt x="179" y="277"/>
                    <a:pt x="178" y="278"/>
                    <a:pt x="176" y="279"/>
                  </a:cubicBezTo>
                  <a:cubicBezTo>
                    <a:pt x="186" y="277"/>
                    <a:pt x="195" y="274"/>
                    <a:pt x="203" y="270"/>
                  </a:cubicBezTo>
                  <a:cubicBezTo>
                    <a:pt x="203" y="277"/>
                    <a:pt x="203" y="277"/>
                    <a:pt x="203" y="277"/>
                  </a:cubicBezTo>
                  <a:close/>
                  <a:moveTo>
                    <a:pt x="203" y="28"/>
                  </a:moveTo>
                  <a:cubicBezTo>
                    <a:pt x="202" y="30"/>
                    <a:pt x="200" y="32"/>
                    <a:pt x="198" y="34"/>
                  </a:cubicBezTo>
                  <a:cubicBezTo>
                    <a:pt x="196" y="36"/>
                    <a:pt x="198" y="41"/>
                    <a:pt x="195" y="43"/>
                  </a:cubicBezTo>
                  <a:cubicBezTo>
                    <a:pt x="190" y="47"/>
                    <a:pt x="180" y="46"/>
                    <a:pt x="174" y="41"/>
                  </a:cubicBezTo>
                  <a:cubicBezTo>
                    <a:pt x="173" y="40"/>
                    <a:pt x="171" y="39"/>
                    <a:pt x="170" y="38"/>
                  </a:cubicBezTo>
                  <a:cubicBezTo>
                    <a:pt x="170" y="46"/>
                    <a:pt x="170" y="46"/>
                    <a:pt x="170" y="46"/>
                  </a:cubicBezTo>
                  <a:cubicBezTo>
                    <a:pt x="172" y="47"/>
                    <a:pt x="174" y="49"/>
                    <a:pt x="176" y="49"/>
                  </a:cubicBezTo>
                  <a:cubicBezTo>
                    <a:pt x="176" y="51"/>
                    <a:pt x="176" y="51"/>
                    <a:pt x="176" y="51"/>
                  </a:cubicBezTo>
                  <a:cubicBezTo>
                    <a:pt x="171" y="58"/>
                    <a:pt x="185" y="65"/>
                    <a:pt x="189" y="55"/>
                  </a:cubicBezTo>
                  <a:cubicBezTo>
                    <a:pt x="189" y="55"/>
                    <a:pt x="189" y="55"/>
                    <a:pt x="189" y="55"/>
                  </a:cubicBezTo>
                  <a:cubicBezTo>
                    <a:pt x="189" y="53"/>
                    <a:pt x="189" y="52"/>
                    <a:pt x="190" y="51"/>
                  </a:cubicBezTo>
                  <a:cubicBezTo>
                    <a:pt x="190" y="51"/>
                    <a:pt x="190" y="51"/>
                    <a:pt x="190" y="51"/>
                  </a:cubicBezTo>
                  <a:cubicBezTo>
                    <a:pt x="196" y="50"/>
                    <a:pt x="201" y="47"/>
                    <a:pt x="203" y="42"/>
                  </a:cubicBezTo>
                  <a:cubicBezTo>
                    <a:pt x="203" y="28"/>
                    <a:pt x="203" y="28"/>
                    <a:pt x="203" y="28"/>
                  </a:cubicBezTo>
                  <a:close/>
                  <a:moveTo>
                    <a:pt x="203" y="72"/>
                  </a:moveTo>
                  <a:cubicBezTo>
                    <a:pt x="203" y="81"/>
                    <a:pt x="203" y="81"/>
                    <a:pt x="203" y="81"/>
                  </a:cubicBezTo>
                  <a:cubicBezTo>
                    <a:pt x="203" y="81"/>
                    <a:pt x="203" y="80"/>
                    <a:pt x="203" y="80"/>
                  </a:cubicBezTo>
                  <a:cubicBezTo>
                    <a:pt x="201" y="80"/>
                    <a:pt x="195" y="82"/>
                    <a:pt x="195" y="83"/>
                  </a:cubicBezTo>
                  <a:cubicBezTo>
                    <a:pt x="195" y="83"/>
                    <a:pt x="195" y="83"/>
                    <a:pt x="195" y="83"/>
                  </a:cubicBezTo>
                  <a:cubicBezTo>
                    <a:pt x="195" y="83"/>
                    <a:pt x="196" y="88"/>
                    <a:pt x="190" y="89"/>
                  </a:cubicBezTo>
                  <a:cubicBezTo>
                    <a:pt x="183" y="91"/>
                    <a:pt x="183" y="91"/>
                    <a:pt x="183" y="91"/>
                  </a:cubicBezTo>
                  <a:cubicBezTo>
                    <a:pt x="181" y="94"/>
                    <a:pt x="181" y="94"/>
                    <a:pt x="181" y="94"/>
                  </a:cubicBezTo>
                  <a:cubicBezTo>
                    <a:pt x="181" y="94"/>
                    <a:pt x="181" y="94"/>
                    <a:pt x="181" y="94"/>
                  </a:cubicBezTo>
                  <a:cubicBezTo>
                    <a:pt x="179" y="95"/>
                    <a:pt x="179" y="95"/>
                    <a:pt x="179" y="95"/>
                  </a:cubicBezTo>
                  <a:cubicBezTo>
                    <a:pt x="179" y="95"/>
                    <a:pt x="179" y="95"/>
                    <a:pt x="179" y="95"/>
                  </a:cubicBezTo>
                  <a:cubicBezTo>
                    <a:pt x="179" y="95"/>
                    <a:pt x="179" y="95"/>
                    <a:pt x="179" y="95"/>
                  </a:cubicBezTo>
                  <a:cubicBezTo>
                    <a:pt x="179" y="96"/>
                    <a:pt x="176" y="99"/>
                    <a:pt x="175" y="99"/>
                  </a:cubicBezTo>
                  <a:cubicBezTo>
                    <a:pt x="175" y="104"/>
                    <a:pt x="173" y="106"/>
                    <a:pt x="170" y="107"/>
                  </a:cubicBezTo>
                  <a:cubicBezTo>
                    <a:pt x="170" y="92"/>
                    <a:pt x="170" y="92"/>
                    <a:pt x="170" y="92"/>
                  </a:cubicBezTo>
                  <a:cubicBezTo>
                    <a:pt x="171" y="92"/>
                    <a:pt x="172" y="92"/>
                    <a:pt x="173" y="92"/>
                  </a:cubicBezTo>
                  <a:cubicBezTo>
                    <a:pt x="173" y="91"/>
                    <a:pt x="173" y="91"/>
                    <a:pt x="174" y="90"/>
                  </a:cubicBezTo>
                  <a:cubicBezTo>
                    <a:pt x="174" y="90"/>
                    <a:pt x="174" y="90"/>
                    <a:pt x="174" y="90"/>
                  </a:cubicBezTo>
                  <a:cubicBezTo>
                    <a:pt x="176" y="89"/>
                    <a:pt x="176" y="89"/>
                    <a:pt x="176" y="89"/>
                  </a:cubicBezTo>
                  <a:cubicBezTo>
                    <a:pt x="176" y="89"/>
                    <a:pt x="176" y="89"/>
                    <a:pt x="176" y="89"/>
                  </a:cubicBezTo>
                  <a:cubicBezTo>
                    <a:pt x="176" y="88"/>
                    <a:pt x="176" y="88"/>
                    <a:pt x="176" y="88"/>
                  </a:cubicBezTo>
                  <a:cubicBezTo>
                    <a:pt x="176" y="88"/>
                    <a:pt x="176" y="88"/>
                    <a:pt x="176" y="88"/>
                  </a:cubicBezTo>
                  <a:cubicBezTo>
                    <a:pt x="180" y="85"/>
                    <a:pt x="178" y="85"/>
                    <a:pt x="183" y="84"/>
                  </a:cubicBezTo>
                  <a:cubicBezTo>
                    <a:pt x="188" y="82"/>
                    <a:pt x="188" y="82"/>
                    <a:pt x="188" y="82"/>
                  </a:cubicBezTo>
                  <a:cubicBezTo>
                    <a:pt x="189" y="75"/>
                    <a:pt x="197" y="75"/>
                    <a:pt x="201" y="73"/>
                  </a:cubicBezTo>
                  <a:cubicBezTo>
                    <a:pt x="202" y="72"/>
                    <a:pt x="203" y="72"/>
                    <a:pt x="203" y="72"/>
                  </a:cubicBezTo>
                  <a:close/>
                  <a:moveTo>
                    <a:pt x="203" y="179"/>
                  </a:moveTo>
                  <a:cubicBezTo>
                    <a:pt x="203" y="188"/>
                    <a:pt x="203" y="188"/>
                    <a:pt x="203" y="188"/>
                  </a:cubicBezTo>
                  <a:cubicBezTo>
                    <a:pt x="203" y="187"/>
                    <a:pt x="203" y="187"/>
                    <a:pt x="203" y="187"/>
                  </a:cubicBezTo>
                  <a:cubicBezTo>
                    <a:pt x="202" y="185"/>
                    <a:pt x="200" y="186"/>
                    <a:pt x="198" y="184"/>
                  </a:cubicBezTo>
                  <a:cubicBezTo>
                    <a:pt x="198" y="184"/>
                    <a:pt x="198" y="184"/>
                    <a:pt x="198" y="184"/>
                  </a:cubicBezTo>
                  <a:cubicBezTo>
                    <a:pt x="197" y="182"/>
                    <a:pt x="197" y="182"/>
                    <a:pt x="197" y="182"/>
                  </a:cubicBezTo>
                  <a:cubicBezTo>
                    <a:pt x="195" y="181"/>
                    <a:pt x="193" y="179"/>
                    <a:pt x="192" y="180"/>
                  </a:cubicBezTo>
                  <a:cubicBezTo>
                    <a:pt x="187" y="184"/>
                    <a:pt x="186" y="179"/>
                    <a:pt x="183" y="180"/>
                  </a:cubicBezTo>
                  <a:cubicBezTo>
                    <a:pt x="179" y="180"/>
                    <a:pt x="178" y="179"/>
                    <a:pt x="176" y="177"/>
                  </a:cubicBezTo>
                  <a:cubicBezTo>
                    <a:pt x="176" y="177"/>
                    <a:pt x="176" y="177"/>
                    <a:pt x="176" y="177"/>
                  </a:cubicBezTo>
                  <a:cubicBezTo>
                    <a:pt x="175" y="177"/>
                    <a:pt x="175" y="177"/>
                    <a:pt x="175" y="177"/>
                  </a:cubicBezTo>
                  <a:cubicBezTo>
                    <a:pt x="173" y="178"/>
                    <a:pt x="172" y="179"/>
                    <a:pt x="170" y="179"/>
                  </a:cubicBezTo>
                  <a:cubicBezTo>
                    <a:pt x="170" y="168"/>
                    <a:pt x="170" y="168"/>
                    <a:pt x="170" y="168"/>
                  </a:cubicBezTo>
                  <a:cubicBezTo>
                    <a:pt x="171" y="168"/>
                    <a:pt x="172" y="168"/>
                    <a:pt x="173" y="169"/>
                  </a:cubicBezTo>
                  <a:cubicBezTo>
                    <a:pt x="175" y="169"/>
                    <a:pt x="178" y="170"/>
                    <a:pt x="179" y="171"/>
                  </a:cubicBezTo>
                  <a:cubicBezTo>
                    <a:pt x="179" y="171"/>
                    <a:pt x="179" y="171"/>
                    <a:pt x="179" y="171"/>
                  </a:cubicBezTo>
                  <a:cubicBezTo>
                    <a:pt x="180" y="172"/>
                    <a:pt x="181" y="172"/>
                    <a:pt x="181" y="173"/>
                  </a:cubicBezTo>
                  <a:cubicBezTo>
                    <a:pt x="181" y="173"/>
                    <a:pt x="186" y="173"/>
                    <a:pt x="188" y="174"/>
                  </a:cubicBezTo>
                  <a:cubicBezTo>
                    <a:pt x="190" y="172"/>
                    <a:pt x="194" y="172"/>
                    <a:pt x="197" y="174"/>
                  </a:cubicBezTo>
                  <a:cubicBezTo>
                    <a:pt x="201" y="171"/>
                    <a:pt x="202" y="177"/>
                    <a:pt x="203" y="179"/>
                  </a:cubicBezTo>
                  <a:close/>
                  <a:moveTo>
                    <a:pt x="159" y="0"/>
                  </a:moveTo>
                  <a:cubicBezTo>
                    <a:pt x="162" y="1"/>
                    <a:pt x="166" y="1"/>
                    <a:pt x="170" y="2"/>
                  </a:cubicBezTo>
                  <a:cubicBezTo>
                    <a:pt x="170" y="15"/>
                    <a:pt x="170" y="15"/>
                    <a:pt x="170" y="15"/>
                  </a:cubicBezTo>
                  <a:cubicBezTo>
                    <a:pt x="170" y="15"/>
                    <a:pt x="170" y="15"/>
                    <a:pt x="170" y="15"/>
                  </a:cubicBezTo>
                  <a:cubicBezTo>
                    <a:pt x="170" y="15"/>
                    <a:pt x="170" y="15"/>
                    <a:pt x="170" y="15"/>
                  </a:cubicBezTo>
                  <a:cubicBezTo>
                    <a:pt x="167" y="15"/>
                    <a:pt x="162" y="15"/>
                    <a:pt x="159" y="14"/>
                  </a:cubicBezTo>
                  <a:cubicBezTo>
                    <a:pt x="159" y="0"/>
                    <a:pt x="159" y="0"/>
                    <a:pt x="159" y="0"/>
                  </a:cubicBezTo>
                  <a:close/>
                  <a:moveTo>
                    <a:pt x="170" y="287"/>
                  </a:moveTo>
                  <a:cubicBezTo>
                    <a:pt x="166" y="288"/>
                    <a:pt x="162" y="289"/>
                    <a:pt x="159" y="289"/>
                  </a:cubicBezTo>
                  <a:cubicBezTo>
                    <a:pt x="159" y="282"/>
                    <a:pt x="159" y="282"/>
                    <a:pt x="159" y="282"/>
                  </a:cubicBezTo>
                  <a:cubicBezTo>
                    <a:pt x="162" y="282"/>
                    <a:pt x="166" y="281"/>
                    <a:pt x="170" y="280"/>
                  </a:cubicBezTo>
                  <a:cubicBezTo>
                    <a:pt x="170" y="287"/>
                    <a:pt x="170" y="287"/>
                    <a:pt x="170" y="287"/>
                  </a:cubicBezTo>
                  <a:close/>
                  <a:moveTo>
                    <a:pt x="170" y="24"/>
                  </a:moveTo>
                  <a:cubicBezTo>
                    <a:pt x="170" y="31"/>
                    <a:pt x="170" y="31"/>
                    <a:pt x="170" y="31"/>
                  </a:cubicBezTo>
                  <a:cubicBezTo>
                    <a:pt x="168" y="32"/>
                    <a:pt x="167" y="34"/>
                    <a:pt x="166" y="35"/>
                  </a:cubicBezTo>
                  <a:cubicBezTo>
                    <a:pt x="166" y="37"/>
                    <a:pt x="168" y="37"/>
                    <a:pt x="170" y="38"/>
                  </a:cubicBezTo>
                  <a:cubicBezTo>
                    <a:pt x="170" y="46"/>
                    <a:pt x="170" y="46"/>
                    <a:pt x="170" y="46"/>
                  </a:cubicBezTo>
                  <a:cubicBezTo>
                    <a:pt x="168" y="45"/>
                    <a:pt x="166" y="44"/>
                    <a:pt x="165" y="44"/>
                  </a:cubicBezTo>
                  <a:cubicBezTo>
                    <a:pt x="165" y="44"/>
                    <a:pt x="165" y="44"/>
                    <a:pt x="165" y="44"/>
                  </a:cubicBezTo>
                  <a:cubicBezTo>
                    <a:pt x="163" y="43"/>
                    <a:pt x="161" y="44"/>
                    <a:pt x="159" y="42"/>
                  </a:cubicBezTo>
                  <a:cubicBezTo>
                    <a:pt x="159" y="42"/>
                    <a:pt x="159" y="42"/>
                    <a:pt x="159" y="42"/>
                  </a:cubicBezTo>
                  <a:cubicBezTo>
                    <a:pt x="159" y="42"/>
                    <a:pt x="159" y="41"/>
                    <a:pt x="159" y="41"/>
                  </a:cubicBezTo>
                  <a:cubicBezTo>
                    <a:pt x="159" y="31"/>
                    <a:pt x="159" y="31"/>
                    <a:pt x="159" y="31"/>
                  </a:cubicBezTo>
                  <a:cubicBezTo>
                    <a:pt x="159" y="30"/>
                    <a:pt x="160" y="29"/>
                    <a:pt x="161" y="29"/>
                  </a:cubicBezTo>
                  <a:cubicBezTo>
                    <a:pt x="161" y="29"/>
                    <a:pt x="161" y="29"/>
                    <a:pt x="161" y="29"/>
                  </a:cubicBezTo>
                  <a:cubicBezTo>
                    <a:pt x="164" y="26"/>
                    <a:pt x="167" y="25"/>
                    <a:pt x="170" y="24"/>
                  </a:cubicBezTo>
                  <a:close/>
                  <a:moveTo>
                    <a:pt x="170" y="92"/>
                  </a:moveTo>
                  <a:cubicBezTo>
                    <a:pt x="170" y="107"/>
                    <a:pt x="170" y="107"/>
                    <a:pt x="170" y="107"/>
                  </a:cubicBezTo>
                  <a:cubicBezTo>
                    <a:pt x="167" y="109"/>
                    <a:pt x="164" y="110"/>
                    <a:pt x="161" y="112"/>
                  </a:cubicBezTo>
                  <a:cubicBezTo>
                    <a:pt x="160" y="113"/>
                    <a:pt x="160" y="113"/>
                    <a:pt x="159" y="114"/>
                  </a:cubicBezTo>
                  <a:cubicBezTo>
                    <a:pt x="159" y="105"/>
                    <a:pt x="159" y="105"/>
                    <a:pt x="159" y="105"/>
                  </a:cubicBezTo>
                  <a:cubicBezTo>
                    <a:pt x="159" y="105"/>
                    <a:pt x="159" y="105"/>
                    <a:pt x="159" y="105"/>
                  </a:cubicBezTo>
                  <a:cubicBezTo>
                    <a:pt x="159" y="105"/>
                    <a:pt x="159" y="105"/>
                    <a:pt x="159" y="105"/>
                  </a:cubicBezTo>
                  <a:cubicBezTo>
                    <a:pt x="168" y="100"/>
                    <a:pt x="168" y="100"/>
                    <a:pt x="168" y="100"/>
                  </a:cubicBezTo>
                  <a:cubicBezTo>
                    <a:pt x="168" y="95"/>
                    <a:pt x="168" y="95"/>
                    <a:pt x="168" y="95"/>
                  </a:cubicBezTo>
                  <a:cubicBezTo>
                    <a:pt x="168" y="95"/>
                    <a:pt x="168" y="95"/>
                    <a:pt x="168" y="95"/>
                  </a:cubicBezTo>
                  <a:cubicBezTo>
                    <a:pt x="168" y="94"/>
                    <a:pt x="169" y="93"/>
                    <a:pt x="170" y="92"/>
                  </a:cubicBezTo>
                  <a:close/>
                  <a:moveTo>
                    <a:pt x="170" y="168"/>
                  </a:moveTo>
                  <a:cubicBezTo>
                    <a:pt x="170" y="179"/>
                    <a:pt x="170" y="179"/>
                    <a:pt x="170" y="179"/>
                  </a:cubicBezTo>
                  <a:cubicBezTo>
                    <a:pt x="169" y="179"/>
                    <a:pt x="169" y="178"/>
                    <a:pt x="168" y="178"/>
                  </a:cubicBezTo>
                  <a:cubicBezTo>
                    <a:pt x="168" y="178"/>
                    <a:pt x="168" y="178"/>
                    <a:pt x="168" y="178"/>
                  </a:cubicBezTo>
                  <a:cubicBezTo>
                    <a:pt x="167" y="177"/>
                    <a:pt x="167" y="177"/>
                    <a:pt x="167" y="177"/>
                  </a:cubicBezTo>
                  <a:cubicBezTo>
                    <a:pt x="166" y="177"/>
                    <a:pt x="166" y="177"/>
                    <a:pt x="166" y="177"/>
                  </a:cubicBezTo>
                  <a:cubicBezTo>
                    <a:pt x="166" y="177"/>
                    <a:pt x="166" y="177"/>
                    <a:pt x="166" y="177"/>
                  </a:cubicBezTo>
                  <a:cubicBezTo>
                    <a:pt x="161" y="179"/>
                    <a:pt x="162" y="177"/>
                    <a:pt x="160" y="181"/>
                  </a:cubicBezTo>
                  <a:cubicBezTo>
                    <a:pt x="160" y="181"/>
                    <a:pt x="159" y="182"/>
                    <a:pt x="159" y="183"/>
                  </a:cubicBezTo>
                  <a:cubicBezTo>
                    <a:pt x="159" y="172"/>
                    <a:pt x="159" y="172"/>
                    <a:pt x="159" y="172"/>
                  </a:cubicBezTo>
                  <a:cubicBezTo>
                    <a:pt x="160" y="172"/>
                    <a:pt x="161" y="171"/>
                    <a:pt x="163" y="171"/>
                  </a:cubicBezTo>
                  <a:cubicBezTo>
                    <a:pt x="163" y="171"/>
                    <a:pt x="163" y="171"/>
                    <a:pt x="163" y="171"/>
                  </a:cubicBezTo>
                  <a:cubicBezTo>
                    <a:pt x="165" y="170"/>
                    <a:pt x="165" y="170"/>
                    <a:pt x="165" y="170"/>
                  </a:cubicBezTo>
                  <a:cubicBezTo>
                    <a:pt x="165" y="170"/>
                    <a:pt x="165" y="170"/>
                    <a:pt x="165" y="170"/>
                  </a:cubicBezTo>
                  <a:cubicBezTo>
                    <a:pt x="165" y="169"/>
                    <a:pt x="165" y="169"/>
                    <a:pt x="165" y="169"/>
                  </a:cubicBezTo>
                  <a:cubicBezTo>
                    <a:pt x="165" y="169"/>
                    <a:pt x="165" y="169"/>
                    <a:pt x="165" y="169"/>
                  </a:cubicBezTo>
                  <a:cubicBezTo>
                    <a:pt x="167" y="168"/>
                    <a:pt x="168" y="167"/>
                    <a:pt x="170" y="168"/>
                  </a:cubicBezTo>
                  <a:close/>
                  <a:moveTo>
                    <a:pt x="170" y="254"/>
                  </a:moveTo>
                  <a:cubicBezTo>
                    <a:pt x="170" y="263"/>
                    <a:pt x="170" y="263"/>
                    <a:pt x="170" y="263"/>
                  </a:cubicBezTo>
                  <a:cubicBezTo>
                    <a:pt x="168" y="261"/>
                    <a:pt x="168" y="261"/>
                    <a:pt x="168" y="261"/>
                  </a:cubicBezTo>
                  <a:cubicBezTo>
                    <a:pt x="168" y="261"/>
                    <a:pt x="168" y="261"/>
                    <a:pt x="168" y="261"/>
                  </a:cubicBezTo>
                  <a:cubicBezTo>
                    <a:pt x="164" y="259"/>
                    <a:pt x="164" y="259"/>
                    <a:pt x="164" y="259"/>
                  </a:cubicBezTo>
                  <a:cubicBezTo>
                    <a:pt x="162" y="258"/>
                    <a:pt x="160" y="257"/>
                    <a:pt x="159" y="257"/>
                  </a:cubicBezTo>
                  <a:cubicBezTo>
                    <a:pt x="159" y="245"/>
                    <a:pt x="159" y="245"/>
                    <a:pt x="159" y="245"/>
                  </a:cubicBezTo>
                  <a:cubicBezTo>
                    <a:pt x="159" y="246"/>
                    <a:pt x="159" y="246"/>
                    <a:pt x="159" y="246"/>
                  </a:cubicBezTo>
                  <a:cubicBezTo>
                    <a:pt x="159" y="246"/>
                    <a:pt x="159" y="246"/>
                    <a:pt x="159" y="246"/>
                  </a:cubicBezTo>
                  <a:cubicBezTo>
                    <a:pt x="161" y="249"/>
                    <a:pt x="161" y="251"/>
                    <a:pt x="168" y="254"/>
                  </a:cubicBezTo>
                  <a:cubicBezTo>
                    <a:pt x="169" y="254"/>
                    <a:pt x="169" y="254"/>
                    <a:pt x="170" y="254"/>
                  </a:cubicBezTo>
                  <a:close/>
                  <a:moveTo>
                    <a:pt x="145" y="0"/>
                  </a:moveTo>
                  <a:cubicBezTo>
                    <a:pt x="150" y="0"/>
                    <a:pt x="154" y="0"/>
                    <a:pt x="159" y="0"/>
                  </a:cubicBezTo>
                  <a:cubicBezTo>
                    <a:pt x="159" y="14"/>
                    <a:pt x="159" y="14"/>
                    <a:pt x="159" y="14"/>
                  </a:cubicBezTo>
                  <a:cubicBezTo>
                    <a:pt x="157" y="13"/>
                    <a:pt x="156" y="11"/>
                    <a:pt x="156" y="8"/>
                  </a:cubicBezTo>
                  <a:cubicBezTo>
                    <a:pt x="156" y="8"/>
                    <a:pt x="156" y="8"/>
                    <a:pt x="156" y="8"/>
                  </a:cubicBezTo>
                  <a:cubicBezTo>
                    <a:pt x="156" y="8"/>
                    <a:pt x="156" y="8"/>
                    <a:pt x="156" y="8"/>
                  </a:cubicBezTo>
                  <a:cubicBezTo>
                    <a:pt x="152" y="8"/>
                    <a:pt x="148" y="8"/>
                    <a:pt x="144" y="8"/>
                  </a:cubicBezTo>
                  <a:cubicBezTo>
                    <a:pt x="144" y="8"/>
                    <a:pt x="144" y="8"/>
                    <a:pt x="144" y="8"/>
                  </a:cubicBezTo>
                  <a:cubicBezTo>
                    <a:pt x="143" y="8"/>
                    <a:pt x="143" y="8"/>
                    <a:pt x="143" y="8"/>
                  </a:cubicBezTo>
                  <a:cubicBezTo>
                    <a:pt x="140" y="13"/>
                    <a:pt x="140" y="15"/>
                    <a:pt x="131" y="11"/>
                  </a:cubicBezTo>
                  <a:cubicBezTo>
                    <a:pt x="128" y="10"/>
                    <a:pt x="126" y="11"/>
                    <a:pt x="123" y="11"/>
                  </a:cubicBezTo>
                  <a:cubicBezTo>
                    <a:pt x="122" y="11"/>
                    <a:pt x="122" y="11"/>
                    <a:pt x="122" y="11"/>
                  </a:cubicBezTo>
                  <a:cubicBezTo>
                    <a:pt x="122" y="11"/>
                    <a:pt x="122" y="11"/>
                    <a:pt x="122" y="11"/>
                  </a:cubicBezTo>
                  <a:cubicBezTo>
                    <a:pt x="121" y="11"/>
                    <a:pt x="119" y="11"/>
                    <a:pt x="118" y="10"/>
                  </a:cubicBezTo>
                  <a:cubicBezTo>
                    <a:pt x="118" y="9"/>
                    <a:pt x="118" y="9"/>
                    <a:pt x="118" y="9"/>
                  </a:cubicBezTo>
                  <a:cubicBezTo>
                    <a:pt x="109" y="11"/>
                    <a:pt x="99" y="14"/>
                    <a:pt x="90" y="18"/>
                  </a:cubicBezTo>
                  <a:cubicBezTo>
                    <a:pt x="90" y="10"/>
                    <a:pt x="90" y="10"/>
                    <a:pt x="90" y="10"/>
                  </a:cubicBezTo>
                  <a:cubicBezTo>
                    <a:pt x="107" y="3"/>
                    <a:pt x="126" y="0"/>
                    <a:pt x="145" y="0"/>
                  </a:cubicBezTo>
                  <a:close/>
                  <a:moveTo>
                    <a:pt x="159" y="289"/>
                  </a:moveTo>
                  <a:cubicBezTo>
                    <a:pt x="154" y="289"/>
                    <a:pt x="150" y="290"/>
                    <a:pt x="145" y="290"/>
                  </a:cubicBezTo>
                  <a:cubicBezTo>
                    <a:pt x="126" y="290"/>
                    <a:pt x="107" y="286"/>
                    <a:pt x="90" y="279"/>
                  </a:cubicBezTo>
                  <a:cubicBezTo>
                    <a:pt x="90" y="271"/>
                    <a:pt x="90" y="271"/>
                    <a:pt x="90" y="271"/>
                  </a:cubicBezTo>
                  <a:cubicBezTo>
                    <a:pt x="107" y="279"/>
                    <a:pt x="126" y="283"/>
                    <a:pt x="145" y="283"/>
                  </a:cubicBezTo>
                  <a:cubicBezTo>
                    <a:pt x="150" y="283"/>
                    <a:pt x="154" y="282"/>
                    <a:pt x="159" y="282"/>
                  </a:cubicBezTo>
                  <a:cubicBezTo>
                    <a:pt x="159" y="289"/>
                    <a:pt x="159" y="289"/>
                    <a:pt x="159" y="289"/>
                  </a:cubicBezTo>
                  <a:close/>
                  <a:moveTo>
                    <a:pt x="159" y="31"/>
                  </a:moveTo>
                  <a:cubicBezTo>
                    <a:pt x="159" y="41"/>
                    <a:pt x="159" y="41"/>
                    <a:pt x="159" y="41"/>
                  </a:cubicBezTo>
                  <a:cubicBezTo>
                    <a:pt x="158" y="40"/>
                    <a:pt x="158" y="39"/>
                    <a:pt x="158" y="38"/>
                  </a:cubicBezTo>
                  <a:cubicBezTo>
                    <a:pt x="158" y="37"/>
                    <a:pt x="157" y="37"/>
                    <a:pt x="157" y="35"/>
                  </a:cubicBezTo>
                  <a:cubicBezTo>
                    <a:pt x="157" y="35"/>
                    <a:pt x="157" y="35"/>
                    <a:pt x="157" y="35"/>
                  </a:cubicBezTo>
                  <a:cubicBezTo>
                    <a:pt x="157" y="34"/>
                    <a:pt x="158" y="32"/>
                    <a:pt x="159" y="31"/>
                  </a:cubicBezTo>
                  <a:close/>
                  <a:moveTo>
                    <a:pt x="159" y="105"/>
                  </a:moveTo>
                  <a:cubicBezTo>
                    <a:pt x="159" y="114"/>
                    <a:pt x="159" y="114"/>
                    <a:pt x="159" y="114"/>
                  </a:cubicBezTo>
                  <a:cubicBezTo>
                    <a:pt x="156" y="115"/>
                    <a:pt x="154" y="117"/>
                    <a:pt x="154" y="119"/>
                  </a:cubicBezTo>
                  <a:cubicBezTo>
                    <a:pt x="154" y="119"/>
                    <a:pt x="154" y="119"/>
                    <a:pt x="154" y="119"/>
                  </a:cubicBezTo>
                  <a:cubicBezTo>
                    <a:pt x="154" y="119"/>
                    <a:pt x="154" y="120"/>
                    <a:pt x="154" y="120"/>
                  </a:cubicBezTo>
                  <a:cubicBezTo>
                    <a:pt x="156" y="127"/>
                    <a:pt x="156" y="135"/>
                    <a:pt x="148" y="132"/>
                  </a:cubicBezTo>
                  <a:cubicBezTo>
                    <a:pt x="141" y="130"/>
                    <a:pt x="139" y="125"/>
                    <a:pt x="142" y="123"/>
                  </a:cubicBezTo>
                  <a:cubicBezTo>
                    <a:pt x="140" y="124"/>
                    <a:pt x="138" y="123"/>
                    <a:pt x="136" y="122"/>
                  </a:cubicBezTo>
                  <a:cubicBezTo>
                    <a:pt x="135" y="121"/>
                    <a:pt x="131" y="121"/>
                    <a:pt x="130" y="122"/>
                  </a:cubicBezTo>
                  <a:cubicBezTo>
                    <a:pt x="125" y="126"/>
                    <a:pt x="124" y="125"/>
                    <a:pt x="119" y="124"/>
                  </a:cubicBezTo>
                  <a:cubicBezTo>
                    <a:pt x="119" y="124"/>
                    <a:pt x="119" y="124"/>
                    <a:pt x="119" y="124"/>
                  </a:cubicBezTo>
                  <a:cubicBezTo>
                    <a:pt x="116" y="123"/>
                    <a:pt x="115" y="123"/>
                    <a:pt x="112" y="125"/>
                  </a:cubicBezTo>
                  <a:cubicBezTo>
                    <a:pt x="103" y="131"/>
                    <a:pt x="108" y="126"/>
                    <a:pt x="106" y="133"/>
                  </a:cubicBezTo>
                  <a:cubicBezTo>
                    <a:pt x="106" y="133"/>
                    <a:pt x="106" y="133"/>
                    <a:pt x="106" y="133"/>
                  </a:cubicBezTo>
                  <a:cubicBezTo>
                    <a:pt x="105" y="134"/>
                    <a:pt x="105" y="134"/>
                    <a:pt x="105" y="135"/>
                  </a:cubicBezTo>
                  <a:cubicBezTo>
                    <a:pt x="105" y="135"/>
                    <a:pt x="105" y="135"/>
                    <a:pt x="105" y="135"/>
                  </a:cubicBezTo>
                  <a:cubicBezTo>
                    <a:pt x="104" y="135"/>
                    <a:pt x="104" y="135"/>
                    <a:pt x="104" y="135"/>
                  </a:cubicBezTo>
                  <a:cubicBezTo>
                    <a:pt x="104" y="135"/>
                    <a:pt x="104" y="135"/>
                    <a:pt x="104" y="135"/>
                  </a:cubicBezTo>
                  <a:cubicBezTo>
                    <a:pt x="103" y="138"/>
                    <a:pt x="102" y="142"/>
                    <a:pt x="103" y="145"/>
                  </a:cubicBezTo>
                  <a:cubicBezTo>
                    <a:pt x="103" y="145"/>
                    <a:pt x="103" y="145"/>
                    <a:pt x="103" y="145"/>
                  </a:cubicBezTo>
                  <a:cubicBezTo>
                    <a:pt x="104" y="150"/>
                    <a:pt x="105" y="150"/>
                    <a:pt x="110" y="149"/>
                  </a:cubicBezTo>
                  <a:cubicBezTo>
                    <a:pt x="110" y="149"/>
                    <a:pt x="110" y="149"/>
                    <a:pt x="110" y="149"/>
                  </a:cubicBezTo>
                  <a:cubicBezTo>
                    <a:pt x="110" y="149"/>
                    <a:pt x="111" y="149"/>
                    <a:pt x="112" y="149"/>
                  </a:cubicBezTo>
                  <a:cubicBezTo>
                    <a:pt x="116" y="149"/>
                    <a:pt x="115" y="144"/>
                    <a:pt x="119" y="142"/>
                  </a:cubicBezTo>
                  <a:cubicBezTo>
                    <a:pt x="119" y="142"/>
                    <a:pt x="119" y="142"/>
                    <a:pt x="119" y="142"/>
                  </a:cubicBezTo>
                  <a:cubicBezTo>
                    <a:pt x="121" y="141"/>
                    <a:pt x="127" y="139"/>
                    <a:pt x="129" y="141"/>
                  </a:cubicBezTo>
                  <a:cubicBezTo>
                    <a:pt x="129" y="141"/>
                    <a:pt x="129" y="141"/>
                    <a:pt x="129" y="141"/>
                  </a:cubicBezTo>
                  <a:cubicBezTo>
                    <a:pt x="132" y="144"/>
                    <a:pt x="131" y="147"/>
                    <a:pt x="130" y="151"/>
                  </a:cubicBezTo>
                  <a:cubicBezTo>
                    <a:pt x="130" y="151"/>
                    <a:pt x="130" y="151"/>
                    <a:pt x="130" y="151"/>
                  </a:cubicBezTo>
                  <a:cubicBezTo>
                    <a:pt x="129" y="154"/>
                    <a:pt x="129" y="154"/>
                    <a:pt x="129" y="154"/>
                  </a:cubicBezTo>
                  <a:cubicBezTo>
                    <a:pt x="127" y="156"/>
                    <a:pt x="127" y="156"/>
                    <a:pt x="127" y="156"/>
                  </a:cubicBezTo>
                  <a:cubicBezTo>
                    <a:pt x="127" y="156"/>
                    <a:pt x="127" y="156"/>
                    <a:pt x="127" y="156"/>
                  </a:cubicBezTo>
                  <a:cubicBezTo>
                    <a:pt x="127" y="157"/>
                    <a:pt x="127" y="157"/>
                    <a:pt x="127" y="157"/>
                  </a:cubicBezTo>
                  <a:cubicBezTo>
                    <a:pt x="127" y="157"/>
                    <a:pt x="127" y="157"/>
                    <a:pt x="127" y="157"/>
                  </a:cubicBezTo>
                  <a:cubicBezTo>
                    <a:pt x="127" y="157"/>
                    <a:pt x="127" y="157"/>
                    <a:pt x="127" y="157"/>
                  </a:cubicBezTo>
                  <a:cubicBezTo>
                    <a:pt x="131" y="157"/>
                    <a:pt x="135" y="156"/>
                    <a:pt x="138" y="160"/>
                  </a:cubicBezTo>
                  <a:cubicBezTo>
                    <a:pt x="144" y="165"/>
                    <a:pt x="135" y="172"/>
                    <a:pt x="139" y="177"/>
                  </a:cubicBezTo>
                  <a:cubicBezTo>
                    <a:pt x="143" y="180"/>
                    <a:pt x="145" y="174"/>
                    <a:pt x="151" y="177"/>
                  </a:cubicBezTo>
                  <a:cubicBezTo>
                    <a:pt x="151" y="177"/>
                    <a:pt x="151" y="177"/>
                    <a:pt x="151" y="177"/>
                  </a:cubicBezTo>
                  <a:cubicBezTo>
                    <a:pt x="152" y="177"/>
                    <a:pt x="152" y="178"/>
                    <a:pt x="153" y="178"/>
                  </a:cubicBezTo>
                  <a:cubicBezTo>
                    <a:pt x="153" y="178"/>
                    <a:pt x="154" y="178"/>
                    <a:pt x="154" y="177"/>
                  </a:cubicBezTo>
                  <a:cubicBezTo>
                    <a:pt x="156" y="174"/>
                    <a:pt x="157" y="173"/>
                    <a:pt x="159" y="172"/>
                  </a:cubicBezTo>
                  <a:cubicBezTo>
                    <a:pt x="159" y="183"/>
                    <a:pt x="159" y="183"/>
                    <a:pt x="159" y="183"/>
                  </a:cubicBezTo>
                  <a:cubicBezTo>
                    <a:pt x="158" y="183"/>
                    <a:pt x="158" y="184"/>
                    <a:pt x="157" y="184"/>
                  </a:cubicBezTo>
                  <a:cubicBezTo>
                    <a:pt x="156" y="185"/>
                    <a:pt x="155" y="186"/>
                    <a:pt x="154" y="186"/>
                  </a:cubicBezTo>
                  <a:cubicBezTo>
                    <a:pt x="157" y="190"/>
                    <a:pt x="156" y="199"/>
                    <a:pt x="151" y="202"/>
                  </a:cubicBezTo>
                  <a:cubicBezTo>
                    <a:pt x="150" y="204"/>
                    <a:pt x="150" y="204"/>
                    <a:pt x="150" y="204"/>
                  </a:cubicBezTo>
                  <a:cubicBezTo>
                    <a:pt x="150" y="204"/>
                    <a:pt x="150" y="204"/>
                    <a:pt x="150" y="204"/>
                  </a:cubicBezTo>
                  <a:cubicBezTo>
                    <a:pt x="147" y="208"/>
                    <a:pt x="147" y="208"/>
                    <a:pt x="147" y="208"/>
                  </a:cubicBezTo>
                  <a:cubicBezTo>
                    <a:pt x="147" y="208"/>
                    <a:pt x="147" y="208"/>
                    <a:pt x="147" y="208"/>
                  </a:cubicBezTo>
                  <a:cubicBezTo>
                    <a:pt x="145" y="211"/>
                    <a:pt x="145" y="211"/>
                    <a:pt x="145" y="211"/>
                  </a:cubicBezTo>
                  <a:cubicBezTo>
                    <a:pt x="145" y="211"/>
                    <a:pt x="145" y="211"/>
                    <a:pt x="145" y="211"/>
                  </a:cubicBezTo>
                  <a:cubicBezTo>
                    <a:pt x="145" y="211"/>
                    <a:pt x="144" y="212"/>
                    <a:pt x="145" y="213"/>
                  </a:cubicBezTo>
                  <a:cubicBezTo>
                    <a:pt x="145" y="212"/>
                    <a:pt x="149" y="217"/>
                    <a:pt x="144" y="221"/>
                  </a:cubicBezTo>
                  <a:cubicBezTo>
                    <a:pt x="144" y="222"/>
                    <a:pt x="144" y="221"/>
                    <a:pt x="143" y="221"/>
                  </a:cubicBezTo>
                  <a:cubicBezTo>
                    <a:pt x="143" y="221"/>
                    <a:pt x="143" y="221"/>
                    <a:pt x="143" y="221"/>
                  </a:cubicBezTo>
                  <a:cubicBezTo>
                    <a:pt x="145" y="225"/>
                    <a:pt x="145" y="225"/>
                    <a:pt x="145" y="225"/>
                  </a:cubicBezTo>
                  <a:cubicBezTo>
                    <a:pt x="145" y="225"/>
                    <a:pt x="145" y="225"/>
                    <a:pt x="145" y="225"/>
                  </a:cubicBezTo>
                  <a:cubicBezTo>
                    <a:pt x="145" y="224"/>
                    <a:pt x="146" y="225"/>
                    <a:pt x="147" y="226"/>
                  </a:cubicBezTo>
                  <a:cubicBezTo>
                    <a:pt x="147" y="226"/>
                    <a:pt x="147" y="226"/>
                    <a:pt x="147" y="226"/>
                  </a:cubicBezTo>
                  <a:cubicBezTo>
                    <a:pt x="151" y="230"/>
                    <a:pt x="153" y="236"/>
                    <a:pt x="156" y="241"/>
                  </a:cubicBezTo>
                  <a:cubicBezTo>
                    <a:pt x="156" y="241"/>
                    <a:pt x="156" y="241"/>
                    <a:pt x="156" y="241"/>
                  </a:cubicBezTo>
                  <a:cubicBezTo>
                    <a:pt x="159" y="245"/>
                    <a:pt x="159" y="245"/>
                    <a:pt x="159" y="245"/>
                  </a:cubicBezTo>
                  <a:cubicBezTo>
                    <a:pt x="159" y="257"/>
                    <a:pt x="159" y="257"/>
                    <a:pt x="159" y="257"/>
                  </a:cubicBezTo>
                  <a:cubicBezTo>
                    <a:pt x="155" y="254"/>
                    <a:pt x="155" y="253"/>
                    <a:pt x="153" y="249"/>
                  </a:cubicBezTo>
                  <a:cubicBezTo>
                    <a:pt x="153" y="249"/>
                    <a:pt x="153" y="249"/>
                    <a:pt x="153" y="249"/>
                  </a:cubicBezTo>
                  <a:cubicBezTo>
                    <a:pt x="150" y="245"/>
                    <a:pt x="150" y="245"/>
                    <a:pt x="150" y="245"/>
                  </a:cubicBezTo>
                  <a:cubicBezTo>
                    <a:pt x="150" y="245"/>
                    <a:pt x="150" y="245"/>
                    <a:pt x="150" y="245"/>
                  </a:cubicBezTo>
                  <a:cubicBezTo>
                    <a:pt x="147" y="240"/>
                    <a:pt x="145" y="234"/>
                    <a:pt x="142" y="230"/>
                  </a:cubicBezTo>
                  <a:cubicBezTo>
                    <a:pt x="142" y="230"/>
                    <a:pt x="142" y="230"/>
                    <a:pt x="142" y="230"/>
                  </a:cubicBezTo>
                  <a:cubicBezTo>
                    <a:pt x="142" y="230"/>
                    <a:pt x="136" y="226"/>
                    <a:pt x="137" y="220"/>
                  </a:cubicBezTo>
                  <a:cubicBezTo>
                    <a:pt x="137" y="220"/>
                    <a:pt x="137" y="220"/>
                    <a:pt x="137" y="220"/>
                  </a:cubicBezTo>
                  <a:cubicBezTo>
                    <a:pt x="137" y="219"/>
                    <a:pt x="138" y="218"/>
                    <a:pt x="139" y="217"/>
                  </a:cubicBezTo>
                  <a:cubicBezTo>
                    <a:pt x="138" y="215"/>
                    <a:pt x="138" y="215"/>
                    <a:pt x="138" y="215"/>
                  </a:cubicBezTo>
                  <a:cubicBezTo>
                    <a:pt x="138" y="215"/>
                    <a:pt x="138" y="215"/>
                    <a:pt x="138" y="215"/>
                  </a:cubicBezTo>
                  <a:cubicBezTo>
                    <a:pt x="137" y="212"/>
                    <a:pt x="138" y="210"/>
                    <a:pt x="139" y="207"/>
                  </a:cubicBezTo>
                  <a:cubicBezTo>
                    <a:pt x="139" y="207"/>
                    <a:pt x="139" y="207"/>
                    <a:pt x="139" y="207"/>
                  </a:cubicBezTo>
                  <a:cubicBezTo>
                    <a:pt x="140" y="205"/>
                    <a:pt x="141" y="203"/>
                    <a:pt x="143" y="202"/>
                  </a:cubicBezTo>
                  <a:cubicBezTo>
                    <a:pt x="143" y="202"/>
                    <a:pt x="143" y="202"/>
                    <a:pt x="143" y="202"/>
                  </a:cubicBezTo>
                  <a:cubicBezTo>
                    <a:pt x="144" y="201"/>
                    <a:pt x="144" y="201"/>
                    <a:pt x="144" y="201"/>
                  </a:cubicBezTo>
                  <a:cubicBezTo>
                    <a:pt x="144" y="201"/>
                    <a:pt x="144" y="201"/>
                    <a:pt x="144" y="201"/>
                  </a:cubicBezTo>
                  <a:cubicBezTo>
                    <a:pt x="145" y="197"/>
                    <a:pt x="152" y="197"/>
                    <a:pt x="147" y="187"/>
                  </a:cubicBezTo>
                  <a:cubicBezTo>
                    <a:pt x="145" y="191"/>
                    <a:pt x="140" y="190"/>
                    <a:pt x="138" y="188"/>
                  </a:cubicBezTo>
                  <a:cubicBezTo>
                    <a:pt x="138" y="188"/>
                    <a:pt x="138" y="188"/>
                    <a:pt x="138" y="188"/>
                  </a:cubicBezTo>
                  <a:cubicBezTo>
                    <a:pt x="137" y="187"/>
                    <a:pt x="137" y="187"/>
                    <a:pt x="137" y="187"/>
                  </a:cubicBezTo>
                  <a:cubicBezTo>
                    <a:pt x="129" y="185"/>
                    <a:pt x="131" y="183"/>
                    <a:pt x="129" y="182"/>
                  </a:cubicBezTo>
                  <a:cubicBezTo>
                    <a:pt x="124" y="181"/>
                    <a:pt x="126" y="180"/>
                    <a:pt x="125" y="176"/>
                  </a:cubicBezTo>
                  <a:cubicBezTo>
                    <a:pt x="121" y="172"/>
                    <a:pt x="121" y="172"/>
                    <a:pt x="121" y="172"/>
                  </a:cubicBezTo>
                  <a:cubicBezTo>
                    <a:pt x="114" y="170"/>
                    <a:pt x="114" y="170"/>
                    <a:pt x="114" y="170"/>
                  </a:cubicBezTo>
                  <a:cubicBezTo>
                    <a:pt x="114" y="170"/>
                    <a:pt x="114" y="170"/>
                    <a:pt x="114" y="170"/>
                  </a:cubicBezTo>
                  <a:cubicBezTo>
                    <a:pt x="109" y="170"/>
                    <a:pt x="106" y="162"/>
                    <a:pt x="103" y="164"/>
                  </a:cubicBezTo>
                  <a:cubicBezTo>
                    <a:pt x="98" y="166"/>
                    <a:pt x="95" y="164"/>
                    <a:pt x="90" y="162"/>
                  </a:cubicBezTo>
                  <a:cubicBezTo>
                    <a:pt x="90" y="154"/>
                    <a:pt x="90" y="154"/>
                    <a:pt x="90" y="154"/>
                  </a:cubicBezTo>
                  <a:cubicBezTo>
                    <a:pt x="91" y="155"/>
                    <a:pt x="91" y="155"/>
                    <a:pt x="91" y="155"/>
                  </a:cubicBezTo>
                  <a:cubicBezTo>
                    <a:pt x="106" y="160"/>
                    <a:pt x="95" y="157"/>
                    <a:pt x="103" y="156"/>
                  </a:cubicBezTo>
                  <a:cubicBezTo>
                    <a:pt x="99" y="155"/>
                    <a:pt x="97" y="151"/>
                    <a:pt x="96" y="147"/>
                  </a:cubicBezTo>
                  <a:cubicBezTo>
                    <a:pt x="96" y="147"/>
                    <a:pt x="96" y="147"/>
                    <a:pt x="96" y="147"/>
                  </a:cubicBezTo>
                  <a:cubicBezTo>
                    <a:pt x="94" y="142"/>
                    <a:pt x="96" y="136"/>
                    <a:pt x="98" y="132"/>
                  </a:cubicBezTo>
                  <a:cubicBezTo>
                    <a:pt x="98" y="132"/>
                    <a:pt x="98" y="132"/>
                    <a:pt x="98"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1" y="126"/>
                    <a:pt x="97" y="125"/>
                    <a:pt x="107" y="120"/>
                  </a:cubicBezTo>
                  <a:cubicBezTo>
                    <a:pt x="113" y="117"/>
                    <a:pt x="114" y="115"/>
                    <a:pt x="121" y="117"/>
                  </a:cubicBezTo>
                  <a:cubicBezTo>
                    <a:pt x="121" y="117"/>
                    <a:pt x="121" y="117"/>
                    <a:pt x="121" y="117"/>
                  </a:cubicBezTo>
                  <a:cubicBezTo>
                    <a:pt x="126" y="118"/>
                    <a:pt x="122" y="118"/>
                    <a:pt x="128" y="115"/>
                  </a:cubicBezTo>
                  <a:cubicBezTo>
                    <a:pt x="130" y="114"/>
                    <a:pt x="138" y="114"/>
                    <a:pt x="140" y="116"/>
                  </a:cubicBezTo>
                  <a:cubicBezTo>
                    <a:pt x="143" y="115"/>
                    <a:pt x="145" y="116"/>
                    <a:pt x="147" y="118"/>
                  </a:cubicBezTo>
                  <a:cubicBezTo>
                    <a:pt x="147" y="111"/>
                    <a:pt x="153" y="110"/>
                    <a:pt x="157" y="107"/>
                  </a:cubicBezTo>
                  <a:cubicBezTo>
                    <a:pt x="157" y="106"/>
                    <a:pt x="158" y="106"/>
                    <a:pt x="159" y="105"/>
                  </a:cubicBezTo>
                  <a:close/>
                  <a:moveTo>
                    <a:pt x="90" y="279"/>
                  </a:moveTo>
                  <a:cubicBezTo>
                    <a:pt x="72" y="272"/>
                    <a:pt x="56" y="261"/>
                    <a:pt x="42" y="247"/>
                  </a:cubicBezTo>
                  <a:cubicBezTo>
                    <a:pt x="16" y="221"/>
                    <a:pt x="0" y="185"/>
                    <a:pt x="0" y="145"/>
                  </a:cubicBezTo>
                  <a:cubicBezTo>
                    <a:pt x="0" y="105"/>
                    <a:pt x="16" y="68"/>
                    <a:pt x="42" y="42"/>
                  </a:cubicBezTo>
                  <a:cubicBezTo>
                    <a:pt x="56" y="29"/>
                    <a:pt x="72" y="18"/>
                    <a:pt x="90" y="10"/>
                  </a:cubicBezTo>
                  <a:cubicBezTo>
                    <a:pt x="90" y="18"/>
                    <a:pt x="90" y="18"/>
                    <a:pt x="90" y="18"/>
                  </a:cubicBezTo>
                  <a:cubicBezTo>
                    <a:pt x="80" y="23"/>
                    <a:pt x="70" y="28"/>
                    <a:pt x="61" y="36"/>
                  </a:cubicBezTo>
                  <a:cubicBezTo>
                    <a:pt x="61" y="36"/>
                    <a:pt x="61" y="36"/>
                    <a:pt x="61" y="36"/>
                  </a:cubicBezTo>
                  <a:cubicBezTo>
                    <a:pt x="61" y="36"/>
                    <a:pt x="61" y="36"/>
                    <a:pt x="61" y="36"/>
                  </a:cubicBezTo>
                  <a:cubicBezTo>
                    <a:pt x="61" y="36"/>
                    <a:pt x="62" y="36"/>
                    <a:pt x="62" y="36"/>
                  </a:cubicBezTo>
                  <a:cubicBezTo>
                    <a:pt x="62" y="36"/>
                    <a:pt x="62" y="36"/>
                    <a:pt x="62" y="36"/>
                  </a:cubicBezTo>
                  <a:cubicBezTo>
                    <a:pt x="63" y="38"/>
                    <a:pt x="62" y="40"/>
                    <a:pt x="61" y="41"/>
                  </a:cubicBezTo>
                  <a:cubicBezTo>
                    <a:pt x="61" y="41"/>
                    <a:pt x="62" y="42"/>
                    <a:pt x="62" y="42"/>
                  </a:cubicBezTo>
                  <a:cubicBezTo>
                    <a:pt x="63" y="42"/>
                    <a:pt x="64" y="43"/>
                    <a:pt x="65" y="44"/>
                  </a:cubicBezTo>
                  <a:cubicBezTo>
                    <a:pt x="65" y="44"/>
                    <a:pt x="65" y="44"/>
                    <a:pt x="65" y="44"/>
                  </a:cubicBezTo>
                  <a:cubicBezTo>
                    <a:pt x="67" y="48"/>
                    <a:pt x="66" y="49"/>
                    <a:pt x="64" y="51"/>
                  </a:cubicBezTo>
                  <a:cubicBezTo>
                    <a:pt x="64" y="51"/>
                    <a:pt x="64" y="51"/>
                    <a:pt x="64" y="51"/>
                  </a:cubicBezTo>
                  <a:cubicBezTo>
                    <a:pt x="64" y="51"/>
                    <a:pt x="64" y="51"/>
                    <a:pt x="64" y="51"/>
                  </a:cubicBezTo>
                  <a:cubicBezTo>
                    <a:pt x="64" y="53"/>
                    <a:pt x="65" y="56"/>
                    <a:pt x="64" y="59"/>
                  </a:cubicBezTo>
                  <a:cubicBezTo>
                    <a:pt x="64" y="59"/>
                    <a:pt x="64" y="59"/>
                    <a:pt x="64" y="59"/>
                  </a:cubicBezTo>
                  <a:cubicBezTo>
                    <a:pt x="63" y="60"/>
                    <a:pt x="63" y="60"/>
                    <a:pt x="63" y="60"/>
                  </a:cubicBezTo>
                  <a:cubicBezTo>
                    <a:pt x="70" y="68"/>
                    <a:pt x="54" y="79"/>
                    <a:pt x="53" y="84"/>
                  </a:cubicBezTo>
                  <a:cubicBezTo>
                    <a:pt x="53" y="84"/>
                    <a:pt x="53" y="84"/>
                    <a:pt x="53" y="84"/>
                  </a:cubicBezTo>
                  <a:cubicBezTo>
                    <a:pt x="51" y="89"/>
                    <a:pt x="49" y="87"/>
                    <a:pt x="49" y="94"/>
                  </a:cubicBezTo>
                  <a:cubicBezTo>
                    <a:pt x="49" y="94"/>
                    <a:pt x="49" y="94"/>
                    <a:pt x="49" y="94"/>
                  </a:cubicBezTo>
                  <a:cubicBezTo>
                    <a:pt x="49" y="100"/>
                    <a:pt x="49" y="100"/>
                    <a:pt x="49" y="100"/>
                  </a:cubicBezTo>
                  <a:cubicBezTo>
                    <a:pt x="50" y="103"/>
                    <a:pt x="50" y="103"/>
                    <a:pt x="50" y="103"/>
                  </a:cubicBezTo>
                  <a:cubicBezTo>
                    <a:pt x="50" y="103"/>
                    <a:pt x="51" y="103"/>
                    <a:pt x="52" y="104"/>
                  </a:cubicBezTo>
                  <a:cubicBezTo>
                    <a:pt x="52" y="104"/>
                    <a:pt x="52" y="104"/>
                    <a:pt x="52" y="104"/>
                  </a:cubicBezTo>
                  <a:cubicBezTo>
                    <a:pt x="55" y="105"/>
                    <a:pt x="57" y="108"/>
                    <a:pt x="57" y="112"/>
                  </a:cubicBezTo>
                  <a:cubicBezTo>
                    <a:pt x="57" y="112"/>
                    <a:pt x="58" y="112"/>
                    <a:pt x="58" y="111"/>
                  </a:cubicBezTo>
                  <a:cubicBezTo>
                    <a:pt x="58" y="111"/>
                    <a:pt x="58" y="111"/>
                    <a:pt x="58" y="111"/>
                  </a:cubicBezTo>
                  <a:cubicBezTo>
                    <a:pt x="67" y="109"/>
                    <a:pt x="65" y="120"/>
                    <a:pt x="66" y="121"/>
                  </a:cubicBezTo>
                  <a:cubicBezTo>
                    <a:pt x="66" y="121"/>
                    <a:pt x="66" y="121"/>
                    <a:pt x="66" y="121"/>
                  </a:cubicBezTo>
                  <a:cubicBezTo>
                    <a:pt x="68" y="123"/>
                    <a:pt x="68" y="123"/>
                    <a:pt x="68" y="123"/>
                  </a:cubicBezTo>
                  <a:cubicBezTo>
                    <a:pt x="73" y="130"/>
                    <a:pt x="70" y="127"/>
                    <a:pt x="72" y="130"/>
                  </a:cubicBezTo>
                  <a:cubicBezTo>
                    <a:pt x="73" y="134"/>
                    <a:pt x="84" y="139"/>
                    <a:pt x="79" y="148"/>
                  </a:cubicBezTo>
                  <a:cubicBezTo>
                    <a:pt x="81" y="150"/>
                    <a:pt x="81" y="150"/>
                    <a:pt x="81" y="150"/>
                  </a:cubicBezTo>
                  <a:cubicBezTo>
                    <a:pt x="81" y="150"/>
                    <a:pt x="81" y="150"/>
                    <a:pt x="81" y="150"/>
                  </a:cubicBezTo>
                  <a:cubicBezTo>
                    <a:pt x="85" y="152"/>
                    <a:pt x="85" y="152"/>
                    <a:pt x="85" y="152"/>
                  </a:cubicBezTo>
                  <a:cubicBezTo>
                    <a:pt x="85" y="152"/>
                    <a:pt x="85" y="152"/>
                    <a:pt x="85" y="152"/>
                  </a:cubicBezTo>
                  <a:cubicBezTo>
                    <a:pt x="90" y="154"/>
                    <a:pt x="90" y="154"/>
                    <a:pt x="90" y="154"/>
                  </a:cubicBezTo>
                  <a:cubicBezTo>
                    <a:pt x="90" y="162"/>
                    <a:pt x="90" y="162"/>
                    <a:pt x="90" y="162"/>
                  </a:cubicBezTo>
                  <a:cubicBezTo>
                    <a:pt x="90" y="162"/>
                    <a:pt x="89" y="162"/>
                    <a:pt x="89" y="162"/>
                  </a:cubicBezTo>
                  <a:cubicBezTo>
                    <a:pt x="83" y="158"/>
                    <a:pt x="83" y="158"/>
                    <a:pt x="83" y="158"/>
                  </a:cubicBezTo>
                  <a:cubicBezTo>
                    <a:pt x="83" y="158"/>
                    <a:pt x="83" y="158"/>
                    <a:pt x="83" y="158"/>
                  </a:cubicBezTo>
                  <a:cubicBezTo>
                    <a:pt x="77" y="155"/>
                    <a:pt x="77" y="155"/>
                    <a:pt x="77" y="155"/>
                  </a:cubicBezTo>
                  <a:cubicBezTo>
                    <a:pt x="77" y="155"/>
                    <a:pt x="77" y="155"/>
                    <a:pt x="77" y="155"/>
                  </a:cubicBezTo>
                  <a:cubicBezTo>
                    <a:pt x="73" y="152"/>
                    <a:pt x="73" y="152"/>
                    <a:pt x="73" y="152"/>
                  </a:cubicBezTo>
                  <a:cubicBezTo>
                    <a:pt x="73" y="152"/>
                    <a:pt x="73" y="152"/>
                    <a:pt x="73" y="152"/>
                  </a:cubicBezTo>
                  <a:cubicBezTo>
                    <a:pt x="68" y="146"/>
                    <a:pt x="77" y="148"/>
                    <a:pt x="69" y="138"/>
                  </a:cubicBezTo>
                  <a:cubicBezTo>
                    <a:pt x="69" y="139"/>
                    <a:pt x="68" y="142"/>
                    <a:pt x="66" y="142"/>
                  </a:cubicBezTo>
                  <a:cubicBezTo>
                    <a:pt x="66" y="142"/>
                    <a:pt x="66" y="142"/>
                    <a:pt x="66" y="142"/>
                  </a:cubicBezTo>
                  <a:cubicBezTo>
                    <a:pt x="62" y="143"/>
                    <a:pt x="61" y="141"/>
                    <a:pt x="60" y="139"/>
                  </a:cubicBezTo>
                  <a:cubicBezTo>
                    <a:pt x="60" y="139"/>
                    <a:pt x="60" y="139"/>
                    <a:pt x="60" y="139"/>
                  </a:cubicBezTo>
                  <a:cubicBezTo>
                    <a:pt x="59" y="138"/>
                    <a:pt x="57" y="138"/>
                    <a:pt x="56" y="135"/>
                  </a:cubicBezTo>
                  <a:cubicBezTo>
                    <a:pt x="56" y="132"/>
                    <a:pt x="56" y="132"/>
                    <a:pt x="56" y="132"/>
                  </a:cubicBezTo>
                  <a:cubicBezTo>
                    <a:pt x="56" y="132"/>
                    <a:pt x="51" y="131"/>
                    <a:pt x="51" y="126"/>
                  </a:cubicBezTo>
                  <a:cubicBezTo>
                    <a:pt x="51" y="126"/>
                    <a:pt x="51" y="126"/>
                    <a:pt x="51" y="126"/>
                  </a:cubicBezTo>
                  <a:cubicBezTo>
                    <a:pt x="51" y="125"/>
                    <a:pt x="52" y="124"/>
                    <a:pt x="52" y="123"/>
                  </a:cubicBezTo>
                  <a:cubicBezTo>
                    <a:pt x="51" y="121"/>
                    <a:pt x="50" y="119"/>
                    <a:pt x="50" y="116"/>
                  </a:cubicBezTo>
                  <a:cubicBezTo>
                    <a:pt x="50" y="116"/>
                    <a:pt x="50" y="116"/>
                    <a:pt x="50" y="116"/>
                  </a:cubicBezTo>
                  <a:cubicBezTo>
                    <a:pt x="50" y="114"/>
                    <a:pt x="50" y="111"/>
                    <a:pt x="48" y="110"/>
                  </a:cubicBezTo>
                  <a:cubicBezTo>
                    <a:pt x="48" y="110"/>
                    <a:pt x="48" y="110"/>
                    <a:pt x="48" y="110"/>
                  </a:cubicBezTo>
                  <a:cubicBezTo>
                    <a:pt x="48" y="109"/>
                    <a:pt x="48" y="109"/>
                    <a:pt x="48" y="109"/>
                  </a:cubicBezTo>
                  <a:cubicBezTo>
                    <a:pt x="48" y="109"/>
                    <a:pt x="48" y="109"/>
                    <a:pt x="48" y="109"/>
                  </a:cubicBezTo>
                  <a:cubicBezTo>
                    <a:pt x="44" y="108"/>
                    <a:pt x="43" y="105"/>
                    <a:pt x="42" y="101"/>
                  </a:cubicBezTo>
                  <a:cubicBezTo>
                    <a:pt x="42" y="101"/>
                    <a:pt x="42" y="101"/>
                    <a:pt x="42" y="101"/>
                  </a:cubicBezTo>
                  <a:cubicBezTo>
                    <a:pt x="42" y="98"/>
                    <a:pt x="41" y="89"/>
                    <a:pt x="42" y="87"/>
                  </a:cubicBezTo>
                  <a:cubicBezTo>
                    <a:pt x="42" y="87"/>
                    <a:pt x="42" y="87"/>
                    <a:pt x="42" y="87"/>
                  </a:cubicBezTo>
                  <a:cubicBezTo>
                    <a:pt x="46" y="82"/>
                    <a:pt x="46" y="82"/>
                    <a:pt x="46" y="82"/>
                  </a:cubicBezTo>
                  <a:cubicBezTo>
                    <a:pt x="46" y="82"/>
                    <a:pt x="46" y="82"/>
                    <a:pt x="46" y="82"/>
                  </a:cubicBezTo>
                  <a:cubicBezTo>
                    <a:pt x="47" y="78"/>
                    <a:pt x="58" y="68"/>
                    <a:pt x="58" y="65"/>
                  </a:cubicBezTo>
                  <a:cubicBezTo>
                    <a:pt x="58" y="65"/>
                    <a:pt x="51" y="59"/>
                    <a:pt x="57" y="56"/>
                  </a:cubicBezTo>
                  <a:cubicBezTo>
                    <a:pt x="57" y="50"/>
                    <a:pt x="57" y="50"/>
                    <a:pt x="57" y="50"/>
                  </a:cubicBezTo>
                  <a:cubicBezTo>
                    <a:pt x="53" y="48"/>
                    <a:pt x="54" y="45"/>
                    <a:pt x="55" y="42"/>
                  </a:cubicBezTo>
                  <a:cubicBezTo>
                    <a:pt x="55" y="42"/>
                    <a:pt x="55" y="42"/>
                    <a:pt x="55" y="42"/>
                  </a:cubicBezTo>
                  <a:cubicBezTo>
                    <a:pt x="55" y="40"/>
                    <a:pt x="55" y="40"/>
                    <a:pt x="55" y="40"/>
                  </a:cubicBezTo>
                  <a:cubicBezTo>
                    <a:pt x="52" y="42"/>
                    <a:pt x="50" y="45"/>
                    <a:pt x="47" y="47"/>
                  </a:cubicBezTo>
                  <a:cubicBezTo>
                    <a:pt x="22" y="72"/>
                    <a:pt x="7" y="107"/>
                    <a:pt x="7" y="145"/>
                  </a:cubicBezTo>
                  <a:cubicBezTo>
                    <a:pt x="7" y="183"/>
                    <a:pt x="22" y="217"/>
                    <a:pt x="47" y="242"/>
                  </a:cubicBezTo>
                  <a:cubicBezTo>
                    <a:pt x="60" y="254"/>
                    <a:pt x="74" y="264"/>
                    <a:pt x="90" y="271"/>
                  </a:cubicBezTo>
                  <a:lnTo>
                    <a:pt x="90" y="279"/>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5" name="Freeform 338"/>
            <p:cNvSpPr>
              <a:spLocks noEditPoints="1"/>
            </p:cNvSpPr>
            <p:nvPr/>
          </p:nvSpPr>
          <p:spPr bwMode="auto">
            <a:xfrm>
              <a:off x="1390635" y="679776"/>
              <a:ext cx="277761" cy="207972"/>
            </a:xfrm>
            <a:custGeom>
              <a:gdLst>
                <a:gd fmla="*/ 119 w 149" name="T0"/>
                <a:gd fmla="*/ 30 h 113" name="T1"/>
                <a:gd fmla="*/ 137 w 149" name="T2"/>
                <a:gd fmla="*/ 78 h 113" name="T3"/>
                <a:gd fmla="*/ 137 w 149" name="T4"/>
                <a:gd fmla="*/ 81 h 113" name="T5"/>
                <a:gd fmla="*/ 140 w 149" name="T6"/>
                <a:gd fmla="*/ 90 h 113" name="T7"/>
                <a:gd fmla="*/ 144 w 149" name="T8"/>
                <a:gd fmla="*/ 75 h 113" name="T9"/>
                <a:gd fmla="*/ 109 w 149" name="T10"/>
                <a:gd fmla="*/ 13 h 113" name="T11"/>
                <a:gd fmla="*/ 75 w 149" name="T12"/>
                <a:gd fmla="*/ 0 h 113" name="T13"/>
                <a:gd fmla="*/ 139 w 149" name="T14"/>
                <a:gd fmla="*/ 37 h 113" name="T15"/>
                <a:gd fmla="*/ 140 w 149" name="T16"/>
                <a:gd fmla="*/ 111 h 113" name="T17"/>
                <a:gd fmla="*/ 135 w 149" name="T18"/>
                <a:gd fmla="*/ 110 h 113" name="T19"/>
                <a:gd fmla="*/ 135 w 149" name="T20"/>
                <a:gd fmla="*/ 86 h 113" name="T21"/>
                <a:gd fmla="*/ 132 w 149" name="T22"/>
                <a:gd fmla="*/ 81 h 113" name="T23"/>
                <a:gd fmla="*/ 132 w 149" name="T24"/>
                <a:gd fmla="*/ 78 h 113" name="T25"/>
                <a:gd fmla="*/ 115 w 149" name="T26"/>
                <a:gd fmla="*/ 34 h 113" name="T27"/>
                <a:gd fmla="*/ 75 w 149" name="T28"/>
                <a:gd fmla="*/ 12 h 113" name="T29"/>
                <a:gd fmla="*/ 42 w 149" name="T30"/>
                <a:gd fmla="*/ 13 h 113" name="T31"/>
                <a:gd fmla="*/ 5 w 149" name="T32"/>
                <a:gd fmla="*/ 75 h 113" name="T33"/>
                <a:gd fmla="*/ 9 w 149" name="T34"/>
                <a:gd fmla="*/ 90 h 113" name="T35"/>
                <a:gd fmla="*/ 12 w 149" name="T36"/>
                <a:gd fmla="*/ 80 h 113" name="T37"/>
                <a:gd fmla="*/ 12 w 149" name="T38"/>
                <a:gd fmla="*/ 75 h 113" name="T39"/>
                <a:gd fmla="*/ 75 w 149" name="T40"/>
                <a:gd fmla="*/ 12 h 113" name="T41"/>
                <a:gd fmla="*/ 75 w 149" name="T42"/>
                <a:gd fmla="*/ 12 h 113" name="T43"/>
                <a:gd fmla="*/ 75 w 149" name="T44"/>
                <a:gd fmla="*/ 17 h 113" name="T45"/>
                <a:gd fmla="*/ 17 w 149" name="T46"/>
                <a:gd fmla="*/ 75 h 113" name="T47"/>
                <a:gd fmla="*/ 17 w 149" name="T48"/>
                <a:gd fmla="*/ 80 h 113" name="T49"/>
                <a:gd fmla="*/ 16 w 149" name="T50"/>
                <a:gd fmla="*/ 82 h 113" name="T51"/>
                <a:gd fmla="*/ 13 w 149" name="T52"/>
                <a:gd fmla="*/ 90 h 113" name="T53"/>
                <a:gd fmla="*/ 13 w 149" name="T54"/>
                <a:gd fmla="*/ 109 h 113" name="T55"/>
                <a:gd fmla="*/ 9 w 149" name="T56"/>
                <a:gd fmla="*/ 110 h 113" name="T57"/>
                <a:gd fmla="*/ 10 w 149" name="T58"/>
                <a:gd fmla="*/ 37 h 113" name="T59"/>
                <a:gd fmla="*/ 75 w 149" name="T60"/>
                <a:gd fmla="*/ 0 h 113" name="T61"/>
                <a:gd fmla="*/ 75 w 149" name="T62"/>
                <a:gd fmla="*/ 0 h 113"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13" w="149">
                  <a:moveTo>
                    <a:pt x="75" y="12"/>
                  </a:moveTo>
                  <a:cubicBezTo>
                    <a:pt x="92" y="12"/>
                    <a:pt x="108" y="19"/>
                    <a:pt x="119" y="30"/>
                  </a:cubicBezTo>
                  <a:cubicBezTo>
                    <a:pt x="130" y="42"/>
                    <a:pt x="137" y="57"/>
                    <a:pt x="137" y="75"/>
                  </a:cubicBezTo>
                  <a:cubicBezTo>
                    <a:pt x="137" y="76"/>
                    <a:pt x="137" y="77"/>
                    <a:pt x="137" y="78"/>
                  </a:cubicBezTo>
                  <a:cubicBezTo>
                    <a:pt x="137" y="78"/>
                    <a:pt x="137" y="78"/>
                    <a:pt x="137" y="78"/>
                  </a:cubicBezTo>
                  <a:cubicBezTo>
                    <a:pt x="137" y="79"/>
                    <a:pt x="137" y="80"/>
                    <a:pt x="137" y="81"/>
                  </a:cubicBezTo>
                  <a:cubicBezTo>
                    <a:pt x="138" y="82"/>
                    <a:pt x="139" y="83"/>
                    <a:pt x="139" y="85"/>
                  </a:cubicBezTo>
                  <a:cubicBezTo>
                    <a:pt x="140" y="86"/>
                    <a:pt x="140" y="88"/>
                    <a:pt x="140" y="90"/>
                  </a:cubicBezTo>
                  <a:cubicBezTo>
                    <a:pt x="140" y="100"/>
                    <a:pt x="140" y="100"/>
                    <a:pt x="140" y="100"/>
                  </a:cubicBezTo>
                  <a:cubicBezTo>
                    <a:pt x="143" y="92"/>
                    <a:pt x="144" y="83"/>
                    <a:pt x="144" y="75"/>
                  </a:cubicBezTo>
                  <a:cubicBezTo>
                    <a:pt x="145" y="63"/>
                    <a:pt x="141" y="50"/>
                    <a:pt x="135" y="40"/>
                  </a:cubicBezTo>
                  <a:cubicBezTo>
                    <a:pt x="129" y="29"/>
                    <a:pt x="120" y="20"/>
                    <a:pt x="109" y="13"/>
                  </a:cubicBezTo>
                  <a:cubicBezTo>
                    <a:pt x="99" y="8"/>
                    <a:pt x="87" y="5"/>
                    <a:pt x="75" y="5"/>
                  </a:cubicBezTo>
                  <a:cubicBezTo>
                    <a:pt x="75" y="0"/>
                    <a:pt x="75" y="0"/>
                    <a:pt x="75" y="0"/>
                  </a:cubicBezTo>
                  <a:cubicBezTo>
                    <a:pt x="88" y="0"/>
                    <a:pt x="100" y="3"/>
                    <a:pt x="111" y="9"/>
                  </a:cubicBezTo>
                  <a:cubicBezTo>
                    <a:pt x="123" y="16"/>
                    <a:pt x="132" y="26"/>
                    <a:pt x="139" y="37"/>
                  </a:cubicBezTo>
                  <a:cubicBezTo>
                    <a:pt x="146" y="49"/>
                    <a:pt x="149" y="62"/>
                    <a:pt x="149" y="75"/>
                  </a:cubicBezTo>
                  <a:cubicBezTo>
                    <a:pt x="149" y="87"/>
                    <a:pt x="146" y="100"/>
                    <a:pt x="140" y="111"/>
                  </a:cubicBezTo>
                  <a:cubicBezTo>
                    <a:pt x="139" y="112"/>
                    <a:pt x="138" y="113"/>
                    <a:pt x="138" y="113"/>
                  </a:cubicBezTo>
                  <a:cubicBezTo>
                    <a:pt x="136" y="113"/>
                    <a:pt x="135" y="112"/>
                    <a:pt x="135" y="110"/>
                  </a:cubicBezTo>
                  <a:cubicBezTo>
                    <a:pt x="135" y="90"/>
                    <a:pt x="135" y="90"/>
                    <a:pt x="135" y="90"/>
                  </a:cubicBezTo>
                  <a:cubicBezTo>
                    <a:pt x="135" y="89"/>
                    <a:pt x="135" y="87"/>
                    <a:pt x="135" y="86"/>
                  </a:cubicBezTo>
                  <a:cubicBezTo>
                    <a:pt x="134" y="85"/>
                    <a:pt x="133" y="84"/>
                    <a:pt x="133" y="83"/>
                  </a:cubicBezTo>
                  <a:cubicBezTo>
                    <a:pt x="132" y="82"/>
                    <a:pt x="132" y="82"/>
                    <a:pt x="132" y="81"/>
                  </a:cubicBezTo>
                  <a:cubicBezTo>
                    <a:pt x="132" y="80"/>
                    <a:pt x="132" y="79"/>
                    <a:pt x="132" y="78"/>
                  </a:cubicBezTo>
                  <a:cubicBezTo>
                    <a:pt x="132" y="78"/>
                    <a:pt x="132" y="78"/>
                    <a:pt x="132" y="78"/>
                  </a:cubicBezTo>
                  <a:cubicBezTo>
                    <a:pt x="132" y="77"/>
                    <a:pt x="132" y="76"/>
                    <a:pt x="132" y="75"/>
                  </a:cubicBezTo>
                  <a:cubicBezTo>
                    <a:pt x="132" y="59"/>
                    <a:pt x="126" y="44"/>
                    <a:pt x="115" y="34"/>
                  </a:cubicBezTo>
                  <a:cubicBezTo>
                    <a:pt x="105" y="23"/>
                    <a:pt x="91" y="17"/>
                    <a:pt x="75" y="17"/>
                  </a:cubicBezTo>
                  <a:lnTo>
                    <a:pt x="75" y="12"/>
                  </a:lnTo>
                  <a:close/>
                  <a:moveTo>
                    <a:pt x="75" y="5"/>
                  </a:moveTo>
                  <a:cubicBezTo>
                    <a:pt x="62" y="5"/>
                    <a:pt x="51" y="8"/>
                    <a:pt x="42" y="13"/>
                  </a:cubicBezTo>
                  <a:cubicBezTo>
                    <a:pt x="30" y="19"/>
                    <a:pt x="21" y="28"/>
                    <a:pt x="15" y="39"/>
                  </a:cubicBezTo>
                  <a:cubicBezTo>
                    <a:pt x="8" y="50"/>
                    <a:pt x="5" y="62"/>
                    <a:pt x="5" y="75"/>
                  </a:cubicBezTo>
                  <a:cubicBezTo>
                    <a:pt x="5" y="83"/>
                    <a:pt x="6" y="91"/>
                    <a:pt x="9" y="98"/>
                  </a:cubicBezTo>
                  <a:cubicBezTo>
                    <a:pt x="9" y="90"/>
                    <a:pt x="9" y="90"/>
                    <a:pt x="9" y="90"/>
                  </a:cubicBezTo>
                  <a:cubicBezTo>
                    <a:pt x="9" y="88"/>
                    <a:pt x="9" y="86"/>
                    <a:pt x="10" y="84"/>
                  </a:cubicBezTo>
                  <a:cubicBezTo>
                    <a:pt x="10" y="83"/>
                    <a:pt x="11" y="81"/>
                    <a:pt x="12" y="80"/>
                  </a:cubicBezTo>
                  <a:cubicBezTo>
                    <a:pt x="12" y="79"/>
                    <a:pt x="12" y="78"/>
                    <a:pt x="12" y="78"/>
                  </a:cubicBezTo>
                  <a:cubicBezTo>
                    <a:pt x="12" y="77"/>
                    <a:pt x="12" y="76"/>
                    <a:pt x="12" y="75"/>
                  </a:cubicBezTo>
                  <a:cubicBezTo>
                    <a:pt x="12" y="57"/>
                    <a:pt x="19" y="42"/>
                    <a:pt x="30" y="30"/>
                  </a:cubicBezTo>
                  <a:cubicBezTo>
                    <a:pt x="42" y="19"/>
                    <a:pt x="57" y="12"/>
                    <a:pt x="75" y="12"/>
                  </a:cubicBezTo>
                  <a:cubicBezTo>
                    <a:pt x="75" y="12"/>
                    <a:pt x="75" y="12"/>
                    <a:pt x="75" y="12"/>
                  </a:cubicBezTo>
                  <a:cubicBezTo>
                    <a:pt x="75" y="12"/>
                    <a:pt x="75" y="12"/>
                    <a:pt x="75" y="12"/>
                  </a:cubicBezTo>
                  <a:cubicBezTo>
                    <a:pt x="75" y="17"/>
                    <a:pt x="75" y="17"/>
                    <a:pt x="75" y="17"/>
                  </a:cubicBezTo>
                  <a:cubicBezTo>
                    <a:pt x="75" y="17"/>
                    <a:pt x="75" y="17"/>
                    <a:pt x="75" y="17"/>
                  </a:cubicBezTo>
                  <a:cubicBezTo>
                    <a:pt x="59" y="17"/>
                    <a:pt x="44" y="23"/>
                    <a:pt x="34" y="34"/>
                  </a:cubicBezTo>
                  <a:cubicBezTo>
                    <a:pt x="23" y="44"/>
                    <a:pt x="17" y="59"/>
                    <a:pt x="17" y="75"/>
                  </a:cubicBezTo>
                  <a:cubicBezTo>
                    <a:pt x="17" y="76"/>
                    <a:pt x="17" y="77"/>
                    <a:pt x="17" y="78"/>
                  </a:cubicBezTo>
                  <a:cubicBezTo>
                    <a:pt x="17" y="78"/>
                    <a:pt x="17" y="79"/>
                    <a:pt x="17" y="80"/>
                  </a:cubicBezTo>
                  <a:cubicBezTo>
                    <a:pt x="17" y="80"/>
                    <a:pt x="17" y="80"/>
                    <a:pt x="17" y="80"/>
                  </a:cubicBezTo>
                  <a:cubicBezTo>
                    <a:pt x="17" y="81"/>
                    <a:pt x="17" y="81"/>
                    <a:pt x="16" y="82"/>
                  </a:cubicBezTo>
                  <a:cubicBezTo>
                    <a:pt x="15" y="83"/>
                    <a:pt x="15" y="85"/>
                    <a:pt x="14" y="86"/>
                  </a:cubicBezTo>
                  <a:cubicBezTo>
                    <a:pt x="14" y="87"/>
                    <a:pt x="13" y="89"/>
                    <a:pt x="13" y="90"/>
                  </a:cubicBezTo>
                  <a:cubicBezTo>
                    <a:pt x="13" y="109"/>
                    <a:pt x="13" y="109"/>
                    <a:pt x="13" y="109"/>
                  </a:cubicBezTo>
                  <a:cubicBezTo>
                    <a:pt x="13" y="109"/>
                    <a:pt x="13" y="109"/>
                    <a:pt x="13" y="109"/>
                  </a:cubicBezTo>
                  <a:cubicBezTo>
                    <a:pt x="13" y="110"/>
                    <a:pt x="13" y="111"/>
                    <a:pt x="12" y="111"/>
                  </a:cubicBezTo>
                  <a:cubicBezTo>
                    <a:pt x="11" y="112"/>
                    <a:pt x="10" y="112"/>
                    <a:pt x="9" y="110"/>
                  </a:cubicBezTo>
                  <a:cubicBezTo>
                    <a:pt x="3" y="99"/>
                    <a:pt x="0" y="87"/>
                    <a:pt x="0" y="75"/>
                  </a:cubicBezTo>
                  <a:cubicBezTo>
                    <a:pt x="0" y="62"/>
                    <a:pt x="4" y="48"/>
                    <a:pt x="10" y="37"/>
                  </a:cubicBezTo>
                  <a:cubicBezTo>
                    <a:pt x="17" y="25"/>
                    <a:pt x="27" y="15"/>
                    <a:pt x="39" y="9"/>
                  </a:cubicBezTo>
                  <a:cubicBezTo>
                    <a:pt x="50" y="3"/>
                    <a:pt x="61" y="0"/>
                    <a:pt x="75" y="0"/>
                  </a:cubicBezTo>
                  <a:cubicBezTo>
                    <a:pt x="75" y="0"/>
                    <a:pt x="75" y="0"/>
                    <a:pt x="75" y="0"/>
                  </a:cubicBezTo>
                  <a:cubicBezTo>
                    <a:pt x="75" y="0"/>
                    <a:pt x="75" y="0"/>
                    <a:pt x="75" y="0"/>
                  </a:cubicBezTo>
                  <a:cubicBezTo>
                    <a:pt x="75" y="5"/>
                    <a:pt x="75" y="5"/>
                    <a:pt x="75" y="5"/>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6" name="Freeform 341"/>
            <p:cNvSpPr>
              <a:spLocks noEditPoints="1"/>
            </p:cNvSpPr>
            <p:nvPr/>
          </p:nvSpPr>
          <p:spPr bwMode="auto">
            <a:xfrm>
              <a:off x="4230142" y="1175098"/>
              <a:ext cx="242842" cy="249249"/>
            </a:xfrm>
            <a:custGeom>
              <a:gdLst>
                <a:gd fmla="*/ 68 w 132" name="T0"/>
                <a:gd fmla="*/ 13 h 135" name="T1"/>
                <a:gd fmla="*/ 70 w 132" name="T2"/>
                <a:gd fmla="*/ 3 h 135" name="T3"/>
                <a:gd fmla="*/ 79 w 132" name="T4"/>
                <a:gd fmla="*/ 1 h 135" name="T5"/>
                <a:gd fmla="*/ 90 w 132" name="T6"/>
                <a:gd fmla="*/ 12 h 135" name="T7"/>
                <a:gd fmla="*/ 85 w 132" name="T8"/>
                <a:gd fmla="*/ 37 h 135" name="T9"/>
                <a:gd fmla="*/ 83 w 132" name="T10"/>
                <a:gd fmla="*/ 40 h 135" name="T11"/>
                <a:gd fmla="*/ 82 w 132" name="T12"/>
                <a:gd fmla="*/ 48 h 135" name="T13"/>
                <a:gd fmla="*/ 124 w 132" name="T14"/>
                <a:gd fmla="*/ 49 h 135" name="T15"/>
                <a:gd fmla="*/ 132 w 132" name="T16"/>
                <a:gd fmla="*/ 60 h 135" name="T17"/>
                <a:gd fmla="*/ 111 w 132" name="T18"/>
                <a:gd fmla="*/ 120 h 135" name="T19"/>
                <a:gd fmla="*/ 101 w 132" name="T20"/>
                <a:gd fmla="*/ 127 h 135" name="T21"/>
                <a:gd fmla="*/ 66 w 132" name="T22"/>
                <a:gd fmla="*/ 122 h 135" name="T23"/>
                <a:gd fmla="*/ 104 w 132" name="T24"/>
                <a:gd fmla="*/ 121 h 135" name="T25"/>
                <a:gd fmla="*/ 126 w 132" name="T26"/>
                <a:gd fmla="*/ 63 h 135" name="T27"/>
                <a:gd fmla="*/ 126 w 132" name="T28"/>
                <a:gd fmla="*/ 56 h 135" name="T29"/>
                <a:gd fmla="*/ 119 w 132" name="T30"/>
                <a:gd fmla="*/ 53 h 135" name="T31"/>
                <a:gd fmla="*/ 80 w 132" name="T32"/>
                <a:gd fmla="*/ 53 h 135" name="T33"/>
                <a:gd fmla="*/ 77 w 132" name="T34"/>
                <a:gd fmla="*/ 44 h 135" name="T35"/>
                <a:gd fmla="*/ 79 w 132" name="T36"/>
                <a:gd fmla="*/ 37 h 135" name="T37"/>
                <a:gd fmla="*/ 87 w 132" name="T38"/>
                <a:gd fmla="*/ 19 h 135" name="T39"/>
                <a:gd fmla="*/ 83 w 132" name="T40"/>
                <a:gd fmla="*/ 9 h 135" name="T41"/>
                <a:gd fmla="*/ 75 w 132" name="T42"/>
                <a:gd fmla="*/ 5 h 135" name="T43"/>
                <a:gd fmla="*/ 73 w 132" name="T44"/>
                <a:gd fmla="*/ 8 h 135" name="T45"/>
                <a:gd fmla="*/ 66 w 132" name="T46"/>
                <a:gd fmla="*/ 32 h 135" name="T47"/>
                <a:gd fmla="*/ 2 w 132" name="T48"/>
                <a:gd fmla="*/ 92 h 135" name="T49"/>
                <a:gd fmla="*/ 28 w 132" name="T50"/>
                <a:gd fmla="*/ 66 h 135" name="T51"/>
                <a:gd fmla="*/ 32 w 132" name="T52"/>
                <a:gd fmla="*/ 63 h 135" name="T53"/>
                <a:gd fmla="*/ 58 w 132" name="T54"/>
                <a:gd fmla="*/ 32 h 135" name="T55"/>
                <a:gd fmla="*/ 66 w 132" name="T56"/>
                <a:gd fmla="*/ 32 h 135" name="T57"/>
                <a:gd fmla="*/ 48 w 132" name="T58"/>
                <a:gd fmla="*/ 48 h 135" name="T59"/>
                <a:gd fmla="*/ 34 w 132" name="T60"/>
                <a:gd fmla="*/ 66 h 135" name="T61"/>
                <a:gd fmla="*/ 31 w 132" name="T62"/>
                <a:gd fmla="*/ 69 h 135" name="T63"/>
                <a:gd fmla="*/ 6 w 132" name="T64"/>
                <a:gd fmla="*/ 95 h 135" name="T65"/>
                <a:gd fmla="*/ 6 w 132" name="T66"/>
                <a:gd fmla="*/ 100 h 135" name="T67"/>
                <a:gd fmla="*/ 35 w 132" name="T68"/>
                <a:gd fmla="*/ 129 h 135" name="T69"/>
                <a:gd fmla="*/ 35 w 132" name="T70"/>
                <a:gd fmla="*/ 129 h 135" name="T71"/>
                <a:gd fmla="*/ 40 w 132" name="T72"/>
                <a:gd fmla="*/ 129 h 135" name="T73"/>
                <a:gd fmla="*/ 40 w 132" name="T74"/>
                <a:gd fmla="*/ 129 h 135" name="T75"/>
                <a:gd fmla="*/ 42 w 132" name="T76"/>
                <a:gd fmla="*/ 127 h 135" name="T77"/>
                <a:gd fmla="*/ 48 w 132" name="T78"/>
                <a:gd fmla="*/ 124 h 135" name="T79"/>
                <a:gd fmla="*/ 54 w 132" name="T80"/>
                <a:gd fmla="*/ 122 h 135" name="T81"/>
                <a:gd fmla="*/ 66 w 132" name="T82"/>
                <a:gd fmla="*/ 127 h 135" name="T83"/>
                <a:gd fmla="*/ 49 w 132" name="T84"/>
                <a:gd fmla="*/ 128 h 135" name="T85"/>
                <a:gd fmla="*/ 45 w 132" name="T86"/>
                <a:gd fmla="*/ 131 h 135" name="T87"/>
                <a:gd fmla="*/ 43 w 132" name="T88"/>
                <a:gd fmla="*/ 133 h 135" name="T89"/>
                <a:gd fmla="*/ 43 w 132" name="T90"/>
                <a:gd fmla="*/ 133 h 135" name="T91"/>
                <a:gd fmla="*/ 31 w 132" name="T92"/>
                <a:gd fmla="*/ 133 h 135" name="T93"/>
                <a:gd fmla="*/ 31 w 132" name="T94"/>
                <a:gd fmla="*/ 133 h 135" name="T95"/>
                <a:gd fmla="*/ 2 w 132" name="T96"/>
                <a:gd fmla="*/ 104 h 135" name="T97"/>
                <a:gd fmla="*/ 0 w 132" name="T98"/>
                <a:gd fmla="*/ 98 h 135" name="T99"/>
                <a:gd fmla="*/ 2 w 132" name="T100"/>
                <a:gd fmla="*/ 92 h 135"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5" w="132">
                  <a:moveTo>
                    <a:pt x="66" y="25"/>
                  </a:moveTo>
                  <a:cubicBezTo>
                    <a:pt x="69" y="21"/>
                    <a:pt x="69" y="17"/>
                    <a:pt x="68" y="13"/>
                  </a:cubicBezTo>
                  <a:cubicBezTo>
                    <a:pt x="68" y="11"/>
                    <a:pt x="68" y="10"/>
                    <a:pt x="68" y="8"/>
                  </a:cubicBezTo>
                  <a:cubicBezTo>
                    <a:pt x="68" y="6"/>
                    <a:pt x="69" y="5"/>
                    <a:pt x="70" y="3"/>
                  </a:cubicBezTo>
                  <a:cubicBezTo>
                    <a:pt x="71" y="2"/>
                    <a:pt x="72" y="1"/>
                    <a:pt x="74" y="0"/>
                  </a:cubicBezTo>
                  <a:cubicBezTo>
                    <a:pt x="76" y="0"/>
                    <a:pt x="77" y="0"/>
                    <a:pt x="79" y="1"/>
                  </a:cubicBezTo>
                  <a:cubicBezTo>
                    <a:pt x="82" y="1"/>
                    <a:pt x="84" y="3"/>
                    <a:pt x="87" y="6"/>
                  </a:cubicBezTo>
                  <a:cubicBezTo>
                    <a:pt x="88" y="7"/>
                    <a:pt x="89" y="10"/>
                    <a:pt x="90" y="12"/>
                  </a:cubicBezTo>
                  <a:cubicBezTo>
                    <a:pt x="91" y="14"/>
                    <a:pt x="91" y="16"/>
                    <a:pt x="91" y="18"/>
                  </a:cubicBezTo>
                  <a:cubicBezTo>
                    <a:pt x="93" y="27"/>
                    <a:pt x="88" y="33"/>
                    <a:pt x="85" y="37"/>
                  </a:cubicBezTo>
                  <a:cubicBezTo>
                    <a:pt x="84" y="38"/>
                    <a:pt x="84" y="39"/>
                    <a:pt x="83" y="39"/>
                  </a:cubicBezTo>
                  <a:cubicBezTo>
                    <a:pt x="83" y="40"/>
                    <a:pt x="83" y="40"/>
                    <a:pt x="83" y="40"/>
                  </a:cubicBezTo>
                  <a:cubicBezTo>
                    <a:pt x="83" y="41"/>
                    <a:pt x="82" y="42"/>
                    <a:pt x="82" y="44"/>
                  </a:cubicBezTo>
                  <a:cubicBezTo>
                    <a:pt x="82" y="45"/>
                    <a:pt x="82" y="47"/>
                    <a:pt x="82" y="48"/>
                  </a:cubicBezTo>
                  <a:cubicBezTo>
                    <a:pt x="119" y="48"/>
                    <a:pt x="119" y="48"/>
                    <a:pt x="119" y="48"/>
                  </a:cubicBezTo>
                  <a:cubicBezTo>
                    <a:pt x="121" y="48"/>
                    <a:pt x="123" y="49"/>
                    <a:pt x="124" y="49"/>
                  </a:cubicBezTo>
                  <a:cubicBezTo>
                    <a:pt x="127" y="50"/>
                    <a:pt x="129" y="51"/>
                    <a:pt x="130" y="53"/>
                  </a:cubicBezTo>
                  <a:cubicBezTo>
                    <a:pt x="131" y="55"/>
                    <a:pt x="132" y="57"/>
                    <a:pt x="132" y="60"/>
                  </a:cubicBezTo>
                  <a:cubicBezTo>
                    <a:pt x="132" y="61"/>
                    <a:pt x="132" y="63"/>
                    <a:pt x="131" y="65"/>
                  </a:cubicBezTo>
                  <a:cubicBezTo>
                    <a:pt x="111" y="120"/>
                    <a:pt x="111" y="120"/>
                    <a:pt x="111" y="120"/>
                  </a:cubicBezTo>
                  <a:cubicBezTo>
                    <a:pt x="110" y="122"/>
                    <a:pt x="109" y="124"/>
                    <a:pt x="107" y="125"/>
                  </a:cubicBezTo>
                  <a:cubicBezTo>
                    <a:pt x="105" y="126"/>
                    <a:pt x="103" y="127"/>
                    <a:pt x="101" y="127"/>
                  </a:cubicBezTo>
                  <a:cubicBezTo>
                    <a:pt x="66" y="127"/>
                    <a:pt x="66" y="127"/>
                    <a:pt x="66" y="127"/>
                  </a:cubicBezTo>
                  <a:cubicBezTo>
                    <a:pt x="66" y="122"/>
                    <a:pt x="66" y="122"/>
                    <a:pt x="66" y="122"/>
                  </a:cubicBezTo>
                  <a:cubicBezTo>
                    <a:pt x="101" y="122"/>
                    <a:pt x="101" y="122"/>
                    <a:pt x="101" y="122"/>
                  </a:cubicBezTo>
                  <a:cubicBezTo>
                    <a:pt x="102" y="122"/>
                    <a:pt x="103" y="122"/>
                    <a:pt x="104" y="121"/>
                  </a:cubicBezTo>
                  <a:cubicBezTo>
                    <a:pt x="105" y="120"/>
                    <a:pt x="106" y="119"/>
                    <a:pt x="107" y="118"/>
                  </a:cubicBezTo>
                  <a:cubicBezTo>
                    <a:pt x="126" y="63"/>
                    <a:pt x="126" y="63"/>
                    <a:pt x="126" y="63"/>
                  </a:cubicBezTo>
                  <a:cubicBezTo>
                    <a:pt x="127" y="62"/>
                    <a:pt x="127" y="61"/>
                    <a:pt x="127" y="60"/>
                  </a:cubicBezTo>
                  <a:cubicBezTo>
                    <a:pt x="127" y="58"/>
                    <a:pt x="127" y="57"/>
                    <a:pt x="126" y="56"/>
                  </a:cubicBezTo>
                  <a:cubicBezTo>
                    <a:pt x="125" y="55"/>
                    <a:pt x="124" y="54"/>
                    <a:pt x="123" y="54"/>
                  </a:cubicBezTo>
                  <a:cubicBezTo>
                    <a:pt x="122" y="53"/>
                    <a:pt x="121" y="53"/>
                    <a:pt x="119" y="53"/>
                  </a:cubicBezTo>
                  <a:cubicBezTo>
                    <a:pt x="80" y="53"/>
                    <a:pt x="80" y="53"/>
                    <a:pt x="80" y="53"/>
                  </a:cubicBezTo>
                  <a:cubicBezTo>
                    <a:pt x="80" y="53"/>
                    <a:pt x="80" y="53"/>
                    <a:pt x="80" y="53"/>
                  </a:cubicBezTo>
                  <a:cubicBezTo>
                    <a:pt x="79" y="53"/>
                    <a:pt x="78" y="52"/>
                    <a:pt x="78" y="51"/>
                  </a:cubicBezTo>
                  <a:cubicBezTo>
                    <a:pt x="77" y="49"/>
                    <a:pt x="77" y="46"/>
                    <a:pt x="77" y="44"/>
                  </a:cubicBezTo>
                  <a:cubicBezTo>
                    <a:pt x="77" y="41"/>
                    <a:pt x="78" y="39"/>
                    <a:pt x="79" y="37"/>
                  </a:cubicBezTo>
                  <a:cubicBezTo>
                    <a:pt x="79" y="37"/>
                    <a:pt x="79" y="37"/>
                    <a:pt x="79" y="37"/>
                  </a:cubicBezTo>
                  <a:cubicBezTo>
                    <a:pt x="80" y="36"/>
                    <a:pt x="80" y="35"/>
                    <a:pt x="81" y="35"/>
                  </a:cubicBezTo>
                  <a:cubicBezTo>
                    <a:pt x="84" y="31"/>
                    <a:pt x="88" y="26"/>
                    <a:pt x="87" y="19"/>
                  </a:cubicBezTo>
                  <a:cubicBezTo>
                    <a:pt x="87" y="17"/>
                    <a:pt x="86" y="15"/>
                    <a:pt x="85" y="14"/>
                  </a:cubicBezTo>
                  <a:cubicBezTo>
                    <a:pt x="85" y="12"/>
                    <a:pt x="84" y="10"/>
                    <a:pt x="83" y="9"/>
                  </a:cubicBezTo>
                  <a:cubicBezTo>
                    <a:pt x="81" y="7"/>
                    <a:pt x="79" y="6"/>
                    <a:pt x="78" y="5"/>
                  </a:cubicBezTo>
                  <a:cubicBezTo>
                    <a:pt x="77" y="5"/>
                    <a:pt x="76" y="5"/>
                    <a:pt x="75" y="5"/>
                  </a:cubicBezTo>
                  <a:cubicBezTo>
                    <a:pt x="75" y="5"/>
                    <a:pt x="74" y="6"/>
                    <a:pt x="74" y="6"/>
                  </a:cubicBezTo>
                  <a:cubicBezTo>
                    <a:pt x="73" y="7"/>
                    <a:pt x="73" y="7"/>
                    <a:pt x="73" y="8"/>
                  </a:cubicBezTo>
                  <a:cubicBezTo>
                    <a:pt x="73" y="10"/>
                    <a:pt x="73" y="11"/>
                    <a:pt x="73" y="13"/>
                  </a:cubicBezTo>
                  <a:cubicBezTo>
                    <a:pt x="74" y="19"/>
                    <a:pt x="74" y="25"/>
                    <a:pt x="66" y="32"/>
                  </a:cubicBezTo>
                  <a:lnTo>
                    <a:pt x="66" y="25"/>
                  </a:lnTo>
                  <a:close/>
                  <a:moveTo>
                    <a:pt x="2" y="92"/>
                  </a:moveTo>
                  <a:cubicBezTo>
                    <a:pt x="28" y="66"/>
                    <a:pt x="28" y="66"/>
                    <a:pt x="28" y="66"/>
                  </a:cubicBezTo>
                  <a:cubicBezTo>
                    <a:pt x="28" y="66"/>
                    <a:pt x="28" y="66"/>
                    <a:pt x="28" y="66"/>
                  </a:cubicBezTo>
                  <a:cubicBezTo>
                    <a:pt x="29" y="65"/>
                    <a:pt x="30" y="64"/>
                    <a:pt x="31" y="63"/>
                  </a:cubicBezTo>
                  <a:cubicBezTo>
                    <a:pt x="31" y="63"/>
                    <a:pt x="32" y="64"/>
                    <a:pt x="32" y="63"/>
                  </a:cubicBezTo>
                  <a:cubicBezTo>
                    <a:pt x="32" y="63"/>
                    <a:pt x="36" y="54"/>
                    <a:pt x="44" y="44"/>
                  </a:cubicBezTo>
                  <a:cubicBezTo>
                    <a:pt x="48" y="40"/>
                    <a:pt x="53" y="35"/>
                    <a:pt x="58" y="32"/>
                  </a:cubicBezTo>
                  <a:cubicBezTo>
                    <a:pt x="62" y="29"/>
                    <a:pt x="64" y="27"/>
                    <a:pt x="66" y="25"/>
                  </a:cubicBezTo>
                  <a:cubicBezTo>
                    <a:pt x="66" y="32"/>
                    <a:pt x="66" y="32"/>
                    <a:pt x="66" y="32"/>
                  </a:cubicBezTo>
                  <a:cubicBezTo>
                    <a:pt x="64" y="33"/>
                    <a:pt x="63" y="35"/>
                    <a:pt x="61" y="36"/>
                  </a:cubicBezTo>
                  <a:cubicBezTo>
                    <a:pt x="56" y="39"/>
                    <a:pt x="52" y="43"/>
                    <a:pt x="48" y="48"/>
                  </a:cubicBezTo>
                  <a:cubicBezTo>
                    <a:pt x="41" y="56"/>
                    <a:pt x="36" y="63"/>
                    <a:pt x="36" y="63"/>
                  </a:cubicBezTo>
                  <a:cubicBezTo>
                    <a:pt x="36" y="64"/>
                    <a:pt x="36" y="65"/>
                    <a:pt x="34" y="66"/>
                  </a:cubicBezTo>
                  <a:cubicBezTo>
                    <a:pt x="34" y="67"/>
                    <a:pt x="33" y="68"/>
                    <a:pt x="31" y="69"/>
                  </a:cubicBezTo>
                  <a:cubicBezTo>
                    <a:pt x="31" y="69"/>
                    <a:pt x="31" y="69"/>
                    <a:pt x="31" y="69"/>
                  </a:cubicBezTo>
                  <a:cubicBezTo>
                    <a:pt x="6" y="95"/>
                    <a:pt x="6" y="95"/>
                    <a:pt x="6" y="95"/>
                  </a:cubicBezTo>
                  <a:cubicBezTo>
                    <a:pt x="6" y="95"/>
                    <a:pt x="6" y="95"/>
                    <a:pt x="6" y="95"/>
                  </a:cubicBezTo>
                  <a:cubicBezTo>
                    <a:pt x="5" y="96"/>
                    <a:pt x="5" y="97"/>
                    <a:pt x="5" y="98"/>
                  </a:cubicBezTo>
                  <a:cubicBezTo>
                    <a:pt x="5" y="99"/>
                    <a:pt x="5" y="100"/>
                    <a:pt x="6" y="100"/>
                  </a:cubicBezTo>
                  <a:cubicBezTo>
                    <a:pt x="6" y="100"/>
                    <a:pt x="6" y="100"/>
                    <a:pt x="6" y="100"/>
                  </a:cubicBezTo>
                  <a:cubicBezTo>
                    <a:pt x="35" y="129"/>
                    <a:pt x="35" y="129"/>
                    <a:pt x="35" y="129"/>
                  </a:cubicBezTo>
                  <a:cubicBezTo>
                    <a:pt x="35" y="129"/>
                    <a:pt x="35" y="129"/>
                    <a:pt x="35" y="129"/>
                  </a:cubicBezTo>
                  <a:cubicBezTo>
                    <a:pt x="35" y="129"/>
                    <a:pt x="35" y="129"/>
                    <a:pt x="35" y="129"/>
                  </a:cubicBezTo>
                  <a:cubicBezTo>
                    <a:pt x="35" y="130"/>
                    <a:pt x="36" y="130"/>
                    <a:pt x="37" y="130"/>
                  </a:cubicBezTo>
                  <a:cubicBezTo>
                    <a:pt x="38" y="130"/>
                    <a:pt x="39" y="130"/>
                    <a:pt x="40" y="129"/>
                  </a:cubicBezTo>
                  <a:cubicBezTo>
                    <a:pt x="40" y="129"/>
                    <a:pt x="40" y="129"/>
                    <a:pt x="40" y="129"/>
                  </a:cubicBezTo>
                  <a:cubicBezTo>
                    <a:pt x="40" y="129"/>
                    <a:pt x="40" y="129"/>
                    <a:pt x="40" y="129"/>
                  </a:cubicBezTo>
                  <a:cubicBezTo>
                    <a:pt x="40" y="129"/>
                    <a:pt x="40" y="129"/>
                    <a:pt x="40" y="129"/>
                  </a:cubicBezTo>
                  <a:cubicBezTo>
                    <a:pt x="42" y="127"/>
                    <a:pt x="42" y="127"/>
                    <a:pt x="42" y="127"/>
                  </a:cubicBezTo>
                  <a:cubicBezTo>
                    <a:pt x="43" y="126"/>
                    <a:pt x="45" y="125"/>
                    <a:pt x="48" y="124"/>
                  </a:cubicBezTo>
                  <a:cubicBezTo>
                    <a:pt x="48" y="124"/>
                    <a:pt x="48" y="124"/>
                    <a:pt x="48" y="124"/>
                  </a:cubicBezTo>
                  <a:cubicBezTo>
                    <a:pt x="48" y="124"/>
                    <a:pt x="48" y="124"/>
                    <a:pt x="48" y="124"/>
                  </a:cubicBezTo>
                  <a:cubicBezTo>
                    <a:pt x="50" y="123"/>
                    <a:pt x="52" y="122"/>
                    <a:pt x="54" y="122"/>
                  </a:cubicBezTo>
                  <a:cubicBezTo>
                    <a:pt x="66" y="122"/>
                    <a:pt x="66" y="122"/>
                    <a:pt x="66" y="122"/>
                  </a:cubicBezTo>
                  <a:cubicBezTo>
                    <a:pt x="66" y="127"/>
                    <a:pt x="66" y="127"/>
                    <a:pt x="66" y="127"/>
                  </a:cubicBezTo>
                  <a:cubicBezTo>
                    <a:pt x="54" y="127"/>
                    <a:pt x="54" y="127"/>
                    <a:pt x="54" y="127"/>
                  </a:cubicBezTo>
                  <a:cubicBezTo>
                    <a:pt x="53" y="127"/>
                    <a:pt x="51" y="127"/>
                    <a:pt x="49" y="128"/>
                  </a:cubicBezTo>
                  <a:cubicBezTo>
                    <a:pt x="49" y="128"/>
                    <a:pt x="49" y="128"/>
                    <a:pt x="49" y="128"/>
                  </a:cubicBezTo>
                  <a:cubicBezTo>
                    <a:pt x="48" y="129"/>
                    <a:pt x="46" y="130"/>
                    <a:pt x="45" y="131"/>
                  </a:cubicBezTo>
                  <a:cubicBezTo>
                    <a:pt x="45" y="131"/>
                    <a:pt x="45" y="131"/>
                    <a:pt x="45" y="131"/>
                  </a:cubicBezTo>
                  <a:cubicBezTo>
                    <a:pt x="43" y="133"/>
                    <a:pt x="43" y="133"/>
                    <a:pt x="43" y="133"/>
                  </a:cubicBezTo>
                  <a:cubicBezTo>
                    <a:pt x="43" y="133"/>
                    <a:pt x="43" y="133"/>
                    <a:pt x="43" y="133"/>
                  </a:cubicBezTo>
                  <a:cubicBezTo>
                    <a:pt x="43" y="133"/>
                    <a:pt x="43" y="133"/>
                    <a:pt x="43" y="133"/>
                  </a:cubicBezTo>
                  <a:cubicBezTo>
                    <a:pt x="42" y="134"/>
                    <a:pt x="39" y="135"/>
                    <a:pt x="37" y="135"/>
                  </a:cubicBezTo>
                  <a:cubicBezTo>
                    <a:pt x="35" y="135"/>
                    <a:pt x="33" y="134"/>
                    <a:pt x="31" y="133"/>
                  </a:cubicBezTo>
                  <a:cubicBezTo>
                    <a:pt x="31" y="133"/>
                    <a:pt x="31" y="133"/>
                    <a:pt x="31" y="133"/>
                  </a:cubicBezTo>
                  <a:cubicBezTo>
                    <a:pt x="31" y="133"/>
                    <a:pt x="31" y="133"/>
                    <a:pt x="31" y="133"/>
                  </a:cubicBezTo>
                  <a:cubicBezTo>
                    <a:pt x="31" y="133"/>
                    <a:pt x="31" y="133"/>
                    <a:pt x="31" y="133"/>
                  </a:cubicBezTo>
                  <a:cubicBezTo>
                    <a:pt x="2" y="104"/>
                    <a:pt x="2" y="104"/>
                    <a:pt x="2" y="104"/>
                  </a:cubicBezTo>
                  <a:cubicBezTo>
                    <a:pt x="2" y="104"/>
                    <a:pt x="2" y="104"/>
                    <a:pt x="2" y="104"/>
                  </a:cubicBezTo>
                  <a:cubicBezTo>
                    <a:pt x="1" y="102"/>
                    <a:pt x="0" y="100"/>
                    <a:pt x="0" y="98"/>
                  </a:cubicBezTo>
                  <a:cubicBezTo>
                    <a:pt x="0" y="96"/>
                    <a:pt x="1" y="93"/>
                    <a:pt x="2" y="92"/>
                  </a:cubicBezTo>
                  <a:cubicBezTo>
                    <a:pt x="2" y="92"/>
                    <a:pt x="2" y="92"/>
                    <a:pt x="2" y="92"/>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nvGrpSpPr>
            <p:cNvPr id="647" name="Group 353"/>
            <p:cNvGrpSpPr/>
            <p:nvPr/>
          </p:nvGrpSpPr>
          <p:grpSpPr>
            <a:xfrm>
              <a:off x="-456870" y="0"/>
              <a:ext cx="5389107" cy="4364527"/>
              <a:chOff x="4689482" y="1589"/>
              <a:chExt cx="6588135" cy="5335617"/>
            </a:xfrm>
            <a:solidFill>
              <a:schemeClr val="bg1"/>
            </a:solidFill>
          </p:grpSpPr>
          <p:sp>
            <p:nvSpPr>
              <p:cNvPr id="648" name="Freeform 13"/>
              <p:cNvSpPr>
                <a:spLocks noEditPoints="1"/>
              </p:cNvSpPr>
              <p:nvPr/>
            </p:nvSpPr>
            <p:spPr bwMode="auto">
              <a:xfrm>
                <a:off x="9283715" y="2282839"/>
                <a:ext cx="400050" cy="303214"/>
              </a:xfrm>
              <a:custGeom>
                <a:gdLst>
                  <a:gd fmla="*/ 141 w 177" name="T0"/>
                  <a:gd fmla="*/ 36 h 134" name="T1"/>
                  <a:gd fmla="*/ 163 w 177" name="T2"/>
                  <a:gd fmla="*/ 93 h 134" name="T3"/>
                  <a:gd fmla="*/ 163 w 177" name="T4"/>
                  <a:gd fmla="*/ 96 h 134" name="T5"/>
                  <a:gd fmla="*/ 166 w 177" name="T6"/>
                  <a:gd fmla="*/ 108 h 134" name="T7"/>
                  <a:gd fmla="*/ 172 w 177" name="T8"/>
                  <a:gd fmla="*/ 90 h 134" name="T9"/>
                  <a:gd fmla="*/ 129 w 177" name="T10"/>
                  <a:gd fmla="*/ 16 h 134" name="T11"/>
                  <a:gd fmla="*/ 89 w 177" name="T12"/>
                  <a:gd fmla="*/ 0 h 134" name="T13"/>
                  <a:gd fmla="*/ 165 w 177" name="T14"/>
                  <a:gd fmla="*/ 45 h 134" name="T15"/>
                  <a:gd fmla="*/ 166 w 177" name="T16"/>
                  <a:gd fmla="*/ 133 h 134" name="T17"/>
                  <a:gd fmla="*/ 161 w 177" name="T18"/>
                  <a:gd fmla="*/ 132 h 134" name="T19"/>
                  <a:gd fmla="*/ 160 w 177" name="T20"/>
                  <a:gd fmla="*/ 103 h 134" name="T21"/>
                  <a:gd fmla="*/ 157 w 177" name="T22"/>
                  <a:gd fmla="*/ 97 h 134" name="T23"/>
                  <a:gd fmla="*/ 157 w 177" name="T24"/>
                  <a:gd fmla="*/ 93 h 134" name="T25"/>
                  <a:gd fmla="*/ 137 w 177" name="T26"/>
                  <a:gd fmla="*/ 40 h 134" name="T27"/>
                  <a:gd fmla="*/ 89 w 177" name="T28"/>
                  <a:gd fmla="*/ 14 h 134" name="T29"/>
                  <a:gd fmla="*/ 49 w 177" name="T30"/>
                  <a:gd fmla="*/ 16 h 134" name="T31"/>
                  <a:gd fmla="*/ 5 w 177" name="T32"/>
                  <a:gd fmla="*/ 90 h 134" name="T33"/>
                  <a:gd fmla="*/ 10 w 177" name="T34"/>
                  <a:gd fmla="*/ 108 h 134" name="T35"/>
                  <a:gd fmla="*/ 14 w 177" name="T36"/>
                  <a:gd fmla="*/ 95 h 134" name="T37"/>
                  <a:gd fmla="*/ 14 w 177" name="T38"/>
                  <a:gd fmla="*/ 89 h 134" name="T39"/>
                  <a:gd fmla="*/ 88 w 177" name="T40"/>
                  <a:gd fmla="*/ 14 h 134" name="T41"/>
                  <a:gd fmla="*/ 89 w 177" name="T42"/>
                  <a:gd fmla="*/ 14 h 134" name="T43"/>
                  <a:gd fmla="*/ 88 w 177" name="T44"/>
                  <a:gd fmla="*/ 20 h 134" name="T45"/>
                  <a:gd fmla="*/ 20 w 177" name="T46"/>
                  <a:gd fmla="*/ 89 h 134" name="T47"/>
                  <a:gd fmla="*/ 20 w 177" name="T48"/>
                  <a:gd fmla="*/ 96 h 134" name="T49"/>
                  <a:gd fmla="*/ 19 w 177" name="T50"/>
                  <a:gd fmla="*/ 98 h 134" name="T51"/>
                  <a:gd fmla="*/ 16 w 177" name="T52"/>
                  <a:gd fmla="*/ 108 h 134" name="T53"/>
                  <a:gd fmla="*/ 16 w 177" name="T54"/>
                  <a:gd fmla="*/ 130 h 134" name="T55"/>
                  <a:gd fmla="*/ 10 w 177" name="T56"/>
                  <a:gd fmla="*/ 132 h 134" name="T57"/>
                  <a:gd fmla="*/ 12 w 177" name="T58"/>
                  <a:gd fmla="*/ 44 h 134" name="T59"/>
                  <a:gd fmla="*/ 88 w 177" name="T60"/>
                  <a:gd fmla="*/ 0 h 134" name="T61"/>
                  <a:gd fmla="*/ 89 w 177" name="T62"/>
                  <a:gd fmla="*/ 0 h 134" name="T63"/>
                  <a:gd fmla="*/ 88 w 177" name="T64"/>
                  <a:gd fmla="*/ 6 h 13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34" w="177">
                    <a:moveTo>
                      <a:pt x="89" y="14"/>
                    </a:moveTo>
                    <a:cubicBezTo>
                      <a:pt x="109" y="14"/>
                      <a:pt x="128" y="23"/>
                      <a:pt x="141" y="36"/>
                    </a:cubicBezTo>
                    <a:cubicBezTo>
                      <a:pt x="155" y="50"/>
                      <a:pt x="163" y="69"/>
                      <a:pt x="163" y="89"/>
                    </a:cubicBezTo>
                    <a:cubicBezTo>
                      <a:pt x="163" y="90"/>
                      <a:pt x="163" y="92"/>
                      <a:pt x="163" y="93"/>
                    </a:cubicBezTo>
                    <a:cubicBezTo>
                      <a:pt x="163" y="93"/>
                      <a:pt x="163" y="93"/>
                      <a:pt x="163" y="93"/>
                    </a:cubicBezTo>
                    <a:cubicBezTo>
                      <a:pt x="163" y="94"/>
                      <a:pt x="163" y="95"/>
                      <a:pt x="163" y="96"/>
                    </a:cubicBezTo>
                    <a:cubicBezTo>
                      <a:pt x="164" y="98"/>
                      <a:pt x="165" y="99"/>
                      <a:pt x="165" y="101"/>
                    </a:cubicBezTo>
                    <a:cubicBezTo>
                      <a:pt x="166" y="103"/>
                      <a:pt x="166" y="105"/>
                      <a:pt x="166" y="108"/>
                    </a:cubicBezTo>
                    <a:cubicBezTo>
                      <a:pt x="166" y="119"/>
                      <a:pt x="166" y="119"/>
                      <a:pt x="166" y="119"/>
                    </a:cubicBezTo>
                    <a:cubicBezTo>
                      <a:pt x="170" y="109"/>
                      <a:pt x="172" y="100"/>
                      <a:pt x="172" y="90"/>
                    </a:cubicBezTo>
                    <a:cubicBezTo>
                      <a:pt x="172" y="75"/>
                      <a:pt x="168" y="60"/>
                      <a:pt x="160" y="47"/>
                    </a:cubicBezTo>
                    <a:cubicBezTo>
                      <a:pt x="153" y="35"/>
                      <a:pt x="142" y="24"/>
                      <a:pt x="129" y="16"/>
                    </a:cubicBezTo>
                    <a:cubicBezTo>
                      <a:pt x="117" y="10"/>
                      <a:pt x="104" y="6"/>
                      <a:pt x="89" y="6"/>
                    </a:cubicBezTo>
                    <a:cubicBezTo>
                      <a:pt x="89" y="0"/>
                      <a:pt x="89" y="0"/>
                      <a:pt x="89" y="0"/>
                    </a:cubicBezTo>
                    <a:cubicBezTo>
                      <a:pt x="105" y="0"/>
                      <a:pt x="119" y="4"/>
                      <a:pt x="132" y="11"/>
                    </a:cubicBezTo>
                    <a:cubicBezTo>
                      <a:pt x="146" y="19"/>
                      <a:pt x="157" y="31"/>
                      <a:pt x="165" y="45"/>
                    </a:cubicBezTo>
                    <a:cubicBezTo>
                      <a:pt x="173" y="58"/>
                      <a:pt x="177" y="74"/>
                      <a:pt x="177" y="90"/>
                    </a:cubicBezTo>
                    <a:cubicBezTo>
                      <a:pt x="177" y="104"/>
                      <a:pt x="174" y="119"/>
                      <a:pt x="166" y="133"/>
                    </a:cubicBezTo>
                    <a:cubicBezTo>
                      <a:pt x="166" y="134"/>
                      <a:pt x="165" y="134"/>
                      <a:pt x="163" y="134"/>
                    </a:cubicBezTo>
                    <a:cubicBezTo>
                      <a:pt x="162" y="134"/>
                      <a:pt x="161" y="133"/>
                      <a:pt x="161" y="132"/>
                    </a:cubicBezTo>
                    <a:cubicBezTo>
                      <a:pt x="161" y="108"/>
                      <a:pt x="161" y="108"/>
                      <a:pt x="161" y="108"/>
                    </a:cubicBezTo>
                    <a:cubicBezTo>
                      <a:pt x="161" y="106"/>
                      <a:pt x="160" y="104"/>
                      <a:pt x="160" y="103"/>
                    </a:cubicBezTo>
                    <a:cubicBezTo>
                      <a:pt x="159" y="101"/>
                      <a:pt x="159" y="100"/>
                      <a:pt x="158" y="99"/>
                    </a:cubicBezTo>
                    <a:cubicBezTo>
                      <a:pt x="157" y="98"/>
                      <a:pt x="157" y="97"/>
                      <a:pt x="157" y="97"/>
                    </a:cubicBezTo>
                    <a:cubicBezTo>
                      <a:pt x="157" y="95"/>
                      <a:pt x="157" y="94"/>
                      <a:pt x="157" y="93"/>
                    </a:cubicBezTo>
                    <a:cubicBezTo>
                      <a:pt x="157" y="93"/>
                      <a:pt x="157" y="93"/>
                      <a:pt x="157" y="93"/>
                    </a:cubicBezTo>
                    <a:cubicBezTo>
                      <a:pt x="157" y="92"/>
                      <a:pt x="157" y="91"/>
                      <a:pt x="157" y="89"/>
                    </a:cubicBezTo>
                    <a:cubicBezTo>
                      <a:pt x="157" y="70"/>
                      <a:pt x="150" y="53"/>
                      <a:pt x="137" y="40"/>
                    </a:cubicBezTo>
                    <a:cubicBezTo>
                      <a:pt x="125" y="28"/>
                      <a:pt x="108" y="20"/>
                      <a:pt x="89" y="20"/>
                    </a:cubicBezTo>
                    <a:lnTo>
                      <a:pt x="89" y="14"/>
                    </a:lnTo>
                    <a:close/>
                    <a:moveTo>
                      <a:pt x="88" y="6"/>
                    </a:moveTo>
                    <a:cubicBezTo>
                      <a:pt x="74" y="6"/>
                      <a:pt x="61" y="9"/>
                      <a:pt x="49" y="16"/>
                    </a:cubicBezTo>
                    <a:cubicBezTo>
                      <a:pt x="36" y="23"/>
                      <a:pt x="25" y="34"/>
                      <a:pt x="17" y="47"/>
                    </a:cubicBezTo>
                    <a:cubicBezTo>
                      <a:pt x="9" y="60"/>
                      <a:pt x="5" y="75"/>
                      <a:pt x="5" y="90"/>
                    </a:cubicBezTo>
                    <a:cubicBezTo>
                      <a:pt x="5" y="99"/>
                      <a:pt x="7" y="108"/>
                      <a:pt x="10" y="117"/>
                    </a:cubicBezTo>
                    <a:cubicBezTo>
                      <a:pt x="10" y="108"/>
                      <a:pt x="10" y="108"/>
                      <a:pt x="10" y="108"/>
                    </a:cubicBezTo>
                    <a:cubicBezTo>
                      <a:pt x="10" y="105"/>
                      <a:pt x="11" y="103"/>
                      <a:pt x="11" y="101"/>
                    </a:cubicBezTo>
                    <a:cubicBezTo>
                      <a:pt x="12" y="99"/>
                      <a:pt x="13" y="97"/>
                      <a:pt x="14" y="95"/>
                    </a:cubicBezTo>
                    <a:cubicBezTo>
                      <a:pt x="14" y="94"/>
                      <a:pt x="14" y="94"/>
                      <a:pt x="14" y="93"/>
                    </a:cubicBezTo>
                    <a:cubicBezTo>
                      <a:pt x="14" y="92"/>
                      <a:pt x="14" y="90"/>
                      <a:pt x="14" y="89"/>
                    </a:cubicBezTo>
                    <a:cubicBezTo>
                      <a:pt x="14" y="69"/>
                      <a:pt x="22" y="50"/>
                      <a:pt x="36" y="36"/>
                    </a:cubicBezTo>
                    <a:cubicBezTo>
                      <a:pt x="49" y="23"/>
                      <a:pt x="68" y="14"/>
                      <a:pt x="88" y="14"/>
                    </a:cubicBezTo>
                    <a:cubicBezTo>
                      <a:pt x="88" y="14"/>
                      <a:pt x="88" y="14"/>
                      <a:pt x="88" y="14"/>
                    </a:cubicBezTo>
                    <a:cubicBezTo>
                      <a:pt x="89" y="14"/>
                      <a:pt x="89" y="14"/>
                      <a:pt x="89" y="14"/>
                    </a:cubicBezTo>
                    <a:cubicBezTo>
                      <a:pt x="89" y="20"/>
                      <a:pt x="89" y="20"/>
                      <a:pt x="89" y="20"/>
                    </a:cubicBezTo>
                    <a:cubicBezTo>
                      <a:pt x="88" y="20"/>
                      <a:pt x="88" y="20"/>
                      <a:pt x="88" y="20"/>
                    </a:cubicBezTo>
                    <a:cubicBezTo>
                      <a:pt x="70" y="20"/>
                      <a:pt x="52" y="28"/>
                      <a:pt x="40" y="40"/>
                    </a:cubicBezTo>
                    <a:cubicBezTo>
                      <a:pt x="27" y="53"/>
                      <a:pt x="20" y="70"/>
                      <a:pt x="20" y="89"/>
                    </a:cubicBezTo>
                    <a:cubicBezTo>
                      <a:pt x="20" y="90"/>
                      <a:pt x="20" y="92"/>
                      <a:pt x="20" y="93"/>
                    </a:cubicBezTo>
                    <a:cubicBezTo>
                      <a:pt x="20" y="94"/>
                      <a:pt x="20" y="95"/>
                      <a:pt x="20" y="96"/>
                    </a:cubicBezTo>
                    <a:cubicBezTo>
                      <a:pt x="20" y="96"/>
                      <a:pt x="20" y="96"/>
                      <a:pt x="20" y="96"/>
                    </a:cubicBezTo>
                    <a:cubicBezTo>
                      <a:pt x="20" y="97"/>
                      <a:pt x="20" y="97"/>
                      <a:pt x="19" y="98"/>
                    </a:cubicBezTo>
                    <a:cubicBezTo>
                      <a:pt x="18" y="99"/>
                      <a:pt x="17" y="101"/>
                      <a:pt x="17" y="103"/>
                    </a:cubicBezTo>
                    <a:cubicBezTo>
                      <a:pt x="16" y="104"/>
                      <a:pt x="16" y="106"/>
                      <a:pt x="16" y="108"/>
                    </a:cubicBezTo>
                    <a:cubicBezTo>
                      <a:pt x="16" y="130"/>
                      <a:pt x="16" y="130"/>
                      <a:pt x="16" y="130"/>
                    </a:cubicBezTo>
                    <a:cubicBezTo>
                      <a:pt x="16" y="130"/>
                      <a:pt x="16" y="130"/>
                      <a:pt x="16" y="130"/>
                    </a:cubicBezTo>
                    <a:cubicBezTo>
                      <a:pt x="16" y="131"/>
                      <a:pt x="15" y="132"/>
                      <a:pt x="14" y="133"/>
                    </a:cubicBezTo>
                    <a:cubicBezTo>
                      <a:pt x="13" y="134"/>
                      <a:pt x="11" y="133"/>
                      <a:pt x="10" y="132"/>
                    </a:cubicBezTo>
                    <a:cubicBezTo>
                      <a:pt x="3" y="118"/>
                      <a:pt x="0" y="104"/>
                      <a:pt x="0" y="90"/>
                    </a:cubicBezTo>
                    <a:cubicBezTo>
                      <a:pt x="0" y="74"/>
                      <a:pt x="4" y="58"/>
                      <a:pt x="12" y="44"/>
                    </a:cubicBezTo>
                    <a:cubicBezTo>
                      <a:pt x="20" y="30"/>
                      <a:pt x="32" y="18"/>
                      <a:pt x="47" y="11"/>
                    </a:cubicBezTo>
                    <a:cubicBezTo>
                      <a:pt x="59" y="4"/>
                      <a:pt x="73" y="0"/>
                      <a:pt x="88" y="0"/>
                    </a:cubicBezTo>
                    <a:cubicBezTo>
                      <a:pt x="88" y="0"/>
                      <a:pt x="88" y="0"/>
                      <a:pt x="88" y="0"/>
                    </a:cubicBezTo>
                    <a:cubicBezTo>
                      <a:pt x="89" y="0"/>
                      <a:pt x="89" y="0"/>
                      <a:pt x="89" y="0"/>
                    </a:cubicBezTo>
                    <a:cubicBezTo>
                      <a:pt x="89" y="6"/>
                      <a:pt x="89" y="6"/>
                      <a:pt x="89" y="6"/>
                    </a:cubicBezTo>
                    <a:lnTo>
                      <a:pt x="88"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9" name="Freeform 14"/>
              <p:cNvSpPr>
                <a:spLocks noEditPoints="1"/>
              </p:cNvSpPr>
              <p:nvPr/>
            </p:nvSpPr>
            <p:spPr bwMode="auto">
              <a:xfrm>
                <a:off x="9539302" y="2479690"/>
                <a:ext cx="96838" cy="166689"/>
              </a:xfrm>
              <a:custGeom>
                <a:gdLst>
                  <a:gd fmla="*/ 38 w 43" name="T0"/>
                  <a:gd fmla="*/ 53 h 74" name="T1"/>
                  <a:gd fmla="*/ 38 w 43" name="T2"/>
                  <a:gd fmla="*/ 43 h 74" name="T3"/>
                  <a:gd fmla="*/ 38 w 43" name="T4"/>
                  <a:gd fmla="*/ 21 h 74" name="T5"/>
                  <a:gd fmla="*/ 38 w 43" name="T6"/>
                  <a:gd fmla="*/ 20 h 74" name="T7"/>
                  <a:gd fmla="*/ 37 w 43" name="T8"/>
                  <a:gd fmla="*/ 19 h 74" name="T9"/>
                  <a:gd fmla="*/ 37 w 43" name="T10"/>
                  <a:gd fmla="*/ 19 h 74" name="T11"/>
                  <a:gd fmla="*/ 30 w 43" name="T12"/>
                  <a:gd fmla="*/ 10 h 74" name="T13"/>
                  <a:gd fmla="*/ 22 w 43" name="T14"/>
                  <a:gd fmla="*/ 7 h 74" name="T15"/>
                  <a:gd fmla="*/ 22 w 43" name="T16"/>
                  <a:gd fmla="*/ 1 h 74" name="T17"/>
                  <a:gd fmla="*/ 33 w 43" name="T18"/>
                  <a:gd fmla="*/ 5 h 74" name="T19"/>
                  <a:gd fmla="*/ 43 w 43" name="T20"/>
                  <a:gd fmla="*/ 18 h 74" name="T21"/>
                  <a:gd fmla="*/ 43 w 43" name="T22"/>
                  <a:gd fmla="*/ 18 h 74" name="T23"/>
                  <a:gd fmla="*/ 43 w 43" name="T24"/>
                  <a:gd fmla="*/ 20 h 74" name="T25"/>
                  <a:gd fmla="*/ 43 w 43" name="T26"/>
                  <a:gd fmla="*/ 21 h 74" name="T27"/>
                  <a:gd fmla="*/ 43 w 43" name="T28"/>
                  <a:gd fmla="*/ 43 h 74" name="T29"/>
                  <a:gd fmla="*/ 43 w 43" name="T30"/>
                  <a:gd fmla="*/ 53 h 74" name="T31"/>
                  <a:gd fmla="*/ 34 w 43" name="T32"/>
                  <a:gd fmla="*/ 69 h 74" name="T33"/>
                  <a:gd fmla="*/ 22 w 43" name="T34"/>
                  <a:gd fmla="*/ 74 h 74" name="T35"/>
                  <a:gd fmla="*/ 22 w 43" name="T36"/>
                  <a:gd fmla="*/ 68 h 74" name="T37"/>
                  <a:gd fmla="*/ 31 w 43" name="T38"/>
                  <a:gd fmla="*/ 64 h 74" name="T39"/>
                  <a:gd fmla="*/ 38 w 43" name="T40"/>
                  <a:gd fmla="*/ 53 h 74" name="T41"/>
                  <a:gd fmla="*/ 22 w 43" name="T42"/>
                  <a:gd fmla="*/ 7 h 74" name="T43"/>
                  <a:gd fmla="*/ 14 w 43" name="T44"/>
                  <a:gd fmla="*/ 6 h 74" name="T45"/>
                  <a:gd fmla="*/ 6 w 43" name="T46"/>
                  <a:gd fmla="*/ 6 h 74" name="T47"/>
                  <a:gd fmla="*/ 6 w 43" name="T48"/>
                  <a:gd fmla="*/ 69 h 74" name="T49"/>
                  <a:gd fmla="*/ 14 w 43" name="T50"/>
                  <a:gd fmla="*/ 69 h 74" name="T51"/>
                  <a:gd fmla="*/ 22 w 43" name="T52"/>
                  <a:gd fmla="*/ 68 h 74" name="T53"/>
                  <a:gd fmla="*/ 22 w 43" name="T54"/>
                  <a:gd fmla="*/ 74 h 74" name="T55"/>
                  <a:gd fmla="*/ 14 w 43" name="T56"/>
                  <a:gd fmla="*/ 74 h 74" name="T57"/>
                  <a:gd fmla="*/ 3 w 43" name="T58"/>
                  <a:gd fmla="*/ 74 h 74" name="T59"/>
                  <a:gd fmla="*/ 0 w 43" name="T60"/>
                  <a:gd fmla="*/ 71 h 74" name="T61"/>
                  <a:gd fmla="*/ 0 w 43" name="T62"/>
                  <a:gd fmla="*/ 3 h 74" name="T63"/>
                  <a:gd fmla="*/ 3 w 43" name="T64"/>
                  <a:gd fmla="*/ 0 h 74" name="T65"/>
                  <a:gd fmla="*/ 14 w 43" name="T66"/>
                  <a:gd fmla="*/ 0 h 74" name="T67"/>
                  <a:gd fmla="*/ 22 w 43" name="T68"/>
                  <a:gd fmla="*/ 1 h 74" name="T69"/>
                  <a:gd fmla="*/ 22 w 43" name="T70"/>
                  <a:gd fmla="*/ 7 h 74"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74" w="43">
                    <a:moveTo>
                      <a:pt x="38" y="53"/>
                    </a:moveTo>
                    <a:cubicBezTo>
                      <a:pt x="38" y="43"/>
                      <a:pt x="38" y="43"/>
                      <a:pt x="38" y="43"/>
                    </a:cubicBezTo>
                    <a:cubicBezTo>
                      <a:pt x="38" y="21"/>
                      <a:pt x="38" y="21"/>
                      <a:pt x="38" y="21"/>
                    </a:cubicBezTo>
                    <a:cubicBezTo>
                      <a:pt x="38" y="21"/>
                      <a:pt x="38" y="21"/>
                      <a:pt x="38" y="20"/>
                    </a:cubicBezTo>
                    <a:cubicBezTo>
                      <a:pt x="37" y="20"/>
                      <a:pt x="37" y="20"/>
                      <a:pt x="37" y="19"/>
                    </a:cubicBezTo>
                    <a:cubicBezTo>
                      <a:pt x="37" y="19"/>
                      <a:pt x="37" y="19"/>
                      <a:pt x="37" y="19"/>
                    </a:cubicBezTo>
                    <a:cubicBezTo>
                      <a:pt x="37" y="16"/>
                      <a:pt x="34" y="12"/>
                      <a:pt x="30" y="10"/>
                    </a:cubicBezTo>
                    <a:cubicBezTo>
                      <a:pt x="28" y="9"/>
                      <a:pt x="25" y="8"/>
                      <a:pt x="22" y="7"/>
                    </a:cubicBezTo>
                    <a:cubicBezTo>
                      <a:pt x="22" y="1"/>
                      <a:pt x="22" y="1"/>
                      <a:pt x="22" y="1"/>
                    </a:cubicBezTo>
                    <a:cubicBezTo>
                      <a:pt x="26" y="2"/>
                      <a:pt x="30" y="3"/>
                      <a:pt x="33" y="5"/>
                    </a:cubicBezTo>
                    <a:cubicBezTo>
                      <a:pt x="38" y="8"/>
                      <a:pt x="42" y="13"/>
                      <a:pt x="43" y="18"/>
                    </a:cubicBezTo>
                    <a:cubicBezTo>
                      <a:pt x="43" y="18"/>
                      <a:pt x="43" y="18"/>
                      <a:pt x="43" y="18"/>
                    </a:cubicBezTo>
                    <a:cubicBezTo>
                      <a:pt x="43" y="19"/>
                      <a:pt x="43" y="19"/>
                      <a:pt x="43" y="20"/>
                    </a:cubicBezTo>
                    <a:cubicBezTo>
                      <a:pt x="43" y="20"/>
                      <a:pt x="43" y="21"/>
                      <a:pt x="43" y="21"/>
                    </a:cubicBezTo>
                    <a:cubicBezTo>
                      <a:pt x="43" y="43"/>
                      <a:pt x="43" y="43"/>
                      <a:pt x="43" y="43"/>
                    </a:cubicBezTo>
                    <a:cubicBezTo>
                      <a:pt x="43" y="53"/>
                      <a:pt x="43" y="53"/>
                      <a:pt x="43" y="53"/>
                    </a:cubicBezTo>
                    <a:cubicBezTo>
                      <a:pt x="43" y="59"/>
                      <a:pt x="40" y="65"/>
                      <a:pt x="34" y="69"/>
                    </a:cubicBezTo>
                    <a:cubicBezTo>
                      <a:pt x="31" y="71"/>
                      <a:pt x="26" y="73"/>
                      <a:pt x="22" y="74"/>
                    </a:cubicBezTo>
                    <a:cubicBezTo>
                      <a:pt x="22" y="68"/>
                      <a:pt x="22" y="68"/>
                      <a:pt x="22" y="68"/>
                    </a:cubicBezTo>
                    <a:cubicBezTo>
                      <a:pt x="25" y="67"/>
                      <a:pt x="28" y="66"/>
                      <a:pt x="31" y="64"/>
                    </a:cubicBezTo>
                    <a:cubicBezTo>
                      <a:pt x="35" y="61"/>
                      <a:pt x="38" y="57"/>
                      <a:pt x="38" y="53"/>
                    </a:cubicBezTo>
                    <a:close/>
                    <a:moveTo>
                      <a:pt x="22" y="7"/>
                    </a:moveTo>
                    <a:cubicBezTo>
                      <a:pt x="19" y="6"/>
                      <a:pt x="17" y="6"/>
                      <a:pt x="14" y="6"/>
                    </a:cubicBezTo>
                    <a:cubicBezTo>
                      <a:pt x="6" y="6"/>
                      <a:pt x="6" y="6"/>
                      <a:pt x="6" y="6"/>
                    </a:cubicBezTo>
                    <a:cubicBezTo>
                      <a:pt x="6" y="69"/>
                      <a:pt x="6" y="69"/>
                      <a:pt x="6" y="69"/>
                    </a:cubicBezTo>
                    <a:cubicBezTo>
                      <a:pt x="14" y="69"/>
                      <a:pt x="14" y="69"/>
                      <a:pt x="14" y="69"/>
                    </a:cubicBezTo>
                    <a:cubicBezTo>
                      <a:pt x="17" y="69"/>
                      <a:pt x="19" y="68"/>
                      <a:pt x="22" y="68"/>
                    </a:cubicBezTo>
                    <a:cubicBezTo>
                      <a:pt x="22" y="74"/>
                      <a:pt x="22" y="74"/>
                      <a:pt x="22" y="74"/>
                    </a:cubicBezTo>
                    <a:cubicBezTo>
                      <a:pt x="19" y="74"/>
                      <a:pt x="17" y="74"/>
                      <a:pt x="14" y="74"/>
                    </a:cubicBezTo>
                    <a:cubicBezTo>
                      <a:pt x="3" y="74"/>
                      <a:pt x="3" y="74"/>
                      <a:pt x="3" y="74"/>
                    </a:cubicBezTo>
                    <a:cubicBezTo>
                      <a:pt x="1" y="74"/>
                      <a:pt x="0" y="73"/>
                      <a:pt x="0" y="71"/>
                    </a:cubicBezTo>
                    <a:cubicBezTo>
                      <a:pt x="0" y="3"/>
                      <a:pt x="0" y="3"/>
                      <a:pt x="0" y="3"/>
                    </a:cubicBezTo>
                    <a:cubicBezTo>
                      <a:pt x="0" y="2"/>
                      <a:pt x="1" y="0"/>
                      <a:pt x="3" y="0"/>
                    </a:cubicBezTo>
                    <a:cubicBezTo>
                      <a:pt x="14" y="0"/>
                      <a:pt x="14" y="0"/>
                      <a:pt x="14" y="0"/>
                    </a:cubicBezTo>
                    <a:cubicBezTo>
                      <a:pt x="17" y="0"/>
                      <a:pt x="19" y="1"/>
                      <a:pt x="22" y="1"/>
                    </a:cubicBezTo>
                    <a:lnTo>
                      <a:pt x="22"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0" name="Freeform 15"/>
              <p:cNvSpPr>
                <a:spLocks noEditPoints="1"/>
              </p:cNvSpPr>
              <p:nvPr/>
            </p:nvSpPr>
            <p:spPr bwMode="auto">
              <a:xfrm>
                <a:off x="9331340" y="2479690"/>
                <a:ext cx="96838" cy="166689"/>
              </a:xfrm>
              <a:custGeom>
                <a:gdLst>
                  <a:gd fmla="*/ 22 w 43" name="T0"/>
                  <a:gd fmla="*/ 1 h 74" name="T1"/>
                  <a:gd fmla="*/ 29 w 43" name="T2"/>
                  <a:gd fmla="*/ 0 h 74" name="T3"/>
                  <a:gd fmla="*/ 40 w 43" name="T4"/>
                  <a:gd fmla="*/ 0 h 74" name="T5"/>
                  <a:gd fmla="*/ 43 w 43" name="T6"/>
                  <a:gd fmla="*/ 3 h 74" name="T7"/>
                  <a:gd fmla="*/ 43 w 43" name="T8"/>
                  <a:gd fmla="*/ 71 h 74" name="T9"/>
                  <a:gd fmla="*/ 40 w 43" name="T10"/>
                  <a:gd fmla="*/ 74 h 74" name="T11"/>
                  <a:gd fmla="*/ 29 w 43" name="T12"/>
                  <a:gd fmla="*/ 74 h 74" name="T13"/>
                  <a:gd fmla="*/ 22 w 43" name="T14"/>
                  <a:gd fmla="*/ 74 h 74" name="T15"/>
                  <a:gd fmla="*/ 22 w 43" name="T16"/>
                  <a:gd fmla="*/ 68 h 74" name="T17"/>
                  <a:gd fmla="*/ 29 w 43" name="T18"/>
                  <a:gd fmla="*/ 69 h 74" name="T19"/>
                  <a:gd fmla="*/ 37 w 43" name="T20"/>
                  <a:gd fmla="*/ 69 h 74" name="T21"/>
                  <a:gd fmla="*/ 37 w 43" name="T22"/>
                  <a:gd fmla="*/ 6 h 74" name="T23"/>
                  <a:gd fmla="*/ 29 w 43" name="T24"/>
                  <a:gd fmla="*/ 6 h 74" name="T25"/>
                  <a:gd fmla="*/ 22 w 43" name="T26"/>
                  <a:gd fmla="*/ 7 h 74" name="T27"/>
                  <a:gd fmla="*/ 22 w 43" name="T28"/>
                  <a:gd fmla="*/ 1 h 74" name="T29"/>
                  <a:gd fmla="*/ 0 w 43" name="T30"/>
                  <a:gd fmla="*/ 53 h 74" name="T31"/>
                  <a:gd fmla="*/ 0 w 43" name="T32"/>
                  <a:gd fmla="*/ 43 h 74" name="T33"/>
                  <a:gd fmla="*/ 0 w 43" name="T34"/>
                  <a:gd fmla="*/ 21 h 74" name="T35"/>
                  <a:gd fmla="*/ 0 w 43" name="T36"/>
                  <a:gd fmla="*/ 20 h 74" name="T37"/>
                  <a:gd fmla="*/ 0 w 43" name="T38"/>
                  <a:gd fmla="*/ 18 h 74" name="T39"/>
                  <a:gd fmla="*/ 0 w 43" name="T40"/>
                  <a:gd fmla="*/ 18 h 74" name="T41"/>
                  <a:gd fmla="*/ 10 w 43" name="T42"/>
                  <a:gd fmla="*/ 5 h 74" name="T43"/>
                  <a:gd fmla="*/ 22 w 43" name="T44"/>
                  <a:gd fmla="*/ 1 h 74" name="T45"/>
                  <a:gd fmla="*/ 22 w 43" name="T46"/>
                  <a:gd fmla="*/ 7 h 74" name="T47"/>
                  <a:gd fmla="*/ 13 w 43" name="T48"/>
                  <a:gd fmla="*/ 10 h 74" name="T49"/>
                  <a:gd fmla="*/ 6 w 43" name="T50"/>
                  <a:gd fmla="*/ 19 h 74" name="T51"/>
                  <a:gd fmla="*/ 6 w 43" name="T52"/>
                  <a:gd fmla="*/ 19 h 74" name="T53"/>
                  <a:gd fmla="*/ 6 w 43" name="T54"/>
                  <a:gd fmla="*/ 20 h 74" name="T55"/>
                  <a:gd fmla="*/ 6 w 43" name="T56"/>
                  <a:gd fmla="*/ 21 h 74" name="T57"/>
                  <a:gd fmla="*/ 6 w 43" name="T58"/>
                  <a:gd fmla="*/ 43 h 74" name="T59"/>
                  <a:gd fmla="*/ 6 w 43" name="T60"/>
                  <a:gd fmla="*/ 53 h 74" name="T61"/>
                  <a:gd fmla="*/ 12 w 43" name="T62"/>
                  <a:gd fmla="*/ 64 h 74" name="T63"/>
                  <a:gd fmla="*/ 22 w 43" name="T64"/>
                  <a:gd fmla="*/ 68 h 74" name="T65"/>
                  <a:gd fmla="*/ 22 w 43" name="T66"/>
                  <a:gd fmla="*/ 74 h 74" name="T67"/>
                  <a:gd fmla="*/ 9 w 43" name="T68"/>
                  <a:gd fmla="*/ 69 h 74" name="T69"/>
                  <a:gd fmla="*/ 0 w 43" name="T70"/>
                  <a:gd fmla="*/ 53 h 74"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74" w="43">
                    <a:moveTo>
                      <a:pt x="22" y="1"/>
                    </a:moveTo>
                    <a:cubicBezTo>
                      <a:pt x="24" y="1"/>
                      <a:pt x="27" y="0"/>
                      <a:pt x="29" y="0"/>
                    </a:cubicBezTo>
                    <a:cubicBezTo>
                      <a:pt x="40" y="0"/>
                      <a:pt x="40" y="0"/>
                      <a:pt x="40" y="0"/>
                    </a:cubicBezTo>
                    <a:cubicBezTo>
                      <a:pt x="42" y="0"/>
                      <a:pt x="43" y="2"/>
                      <a:pt x="43" y="3"/>
                    </a:cubicBezTo>
                    <a:cubicBezTo>
                      <a:pt x="43" y="71"/>
                      <a:pt x="43" y="71"/>
                      <a:pt x="43" y="71"/>
                    </a:cubicBezTo>
                    <a:cubicBezTo>
                      <a:pt x="43" y="73"/>
                      <a:pt x="42" y="74"/>
                      <a:pt x="40" y="74"/>
                    </a:cubicBezTo>
                    <a:cubicBezTo>
                      <a:pt x="29" y="74"/>
                      <a:pt x="29" y="74"/>
                      <a:pt x="29" y="74"/>
                    </a:cubicBezTo>
                    <a:cubicBezTo>
                      <a:pt x="27" y="74"/>
                      <a:pt x="24" y="74"/>
                      <a:pt x="22" y="74"/>
                    </a:cubicBezTo>
                    <a:cubicBezTo>
                      <a:pt x="22" y="68"/>
                      <a:pt x="22" y="68"/>
                      <a:pt x="22" y="68"/>
                    </a:cubicBezTo>
                    <a:cubicBezTo>
                      <a:pt x="24" y="68"/>
                      <a:pt x="27" y="69"/>
                      <a:pt x="29" y="69"/>
                    </a:cubicBezTo>
                    <a:cubicBezTo>
                      <a:pt x="37" y="69"/>
                      <a:pt x="37" y="69"/>
                      <a:pt x="37" y="69"/>
                    </a:cubicBezTo>
                    <a:cubicBezTo>
                      <a:pt x="37" y="6"/>
                      <a:pt x="37" y="6"/>
                      <a:pt x="37" y="6"/>
                    </a:cubicBezTo>
                    <a:cubicBezTo>
                      <a:pt x="29" y="6"/>
                      <a:pt x="29" y="6"/>
                      <a:pt x="29" y="6"/>
                    </a:cubicBezTo>
                    <a:cubicBezTo>
                      <a:pt x="27" y="6"/>
                      <a:pt x="24" y="6"/>
                      <a:pt x="22" y="7"/>
                    </a:cubicBezTo>
                    <a:lnTo>
                      <a:pt x="22" y="1"/>
                    </a:lnTo>
                    <a:close/>
                    <a:moveTo>
                      <a:pt x="0" y="53"/>
                    </a:moveTo>
                    <a:cubicBezTo>
                      <a:pt x="0" y="43"/>
                      <a:pt x="0" y="43"/>
                      <a:pt x="0" y="43"/>
                    </a:cubicBezTo>
                    <a:cubicBezTo>
                      <a:pt x="0" y="21"/>
                      <a:pt x="0" y="21"/>
                      <a:pt x="0" y="21"/>
                    </a:cubicBezTo>
                    <a:cubicBezTo>
                      <a:pt x="0" y="21"/>
                      <a:pt x="0" y="20"/>
                      <a:pt x="0" y="20"/>
                    </a:cubicBezTo>
                    <a:cubicBezTo>
                      <a:pt x="0" y="19"/>
                      <a:pt x="0" y="19"/>
                      <a:pt x="0" y="18"/>
                    </a:cubicBezTo>
                    <a:cubicBezTo>
                      <a:pt x="0" y="18"/>
                      <a:pt x="0" y="18"/>
                      <a:pt x="0" y="18"/>
                    </a:cubicBezTo>
                    <a:cubicBezTo>
                      <a:pt x="1" y="13"/>
                      <a:pt x="5" y="8"/>
                      <a:pt x="10" y="5"/>
                    </a:cubicBezTo>
                    <a:cubicBezTo>
                      <a:pt x="13" y="3"/>
                      <a:pt x="17" y="2"/>
                      <a:pt x="22" y="1"/>
                    </a:cubicBezTo>
                    <a:cubicBezTo>
                      <a:pt x="22" y="7"/>
                      <a:pt x="22" y="7"/>
                      <a:pt x="22" y="7"/>
                    </a:cubicBezTo>
                    <a:cubicBezTo>
                      <a:pt x="18" y="8"/>
                      <a:pt x="16" y="9"/>
                      <a:pt x="13" y="10"/>
                    </a:cubicBezTo>
                    <a:cubicBezTo>
                      <a:pt x="9" y="12"/>
                      <a:pt x="6" y="16"/>
                      <a:pt x="6" y="19"/>
                    </a:cubicBezTo>
                    <a:cubicBezTo>
                      <a:pt x="6" y="19"/>
                      <a:pt x="6" y="19"/>
                      <a:pt x="6" y="19"/>
                    </a:cubicBezTo>
                    <a:cubicBezTo>
                      <a:pt x="6" y="20"/>
                      <a:pt x="6" y="20"/>
                      <a:pt x="6" y="20"/>
                    </a:cubicBezTo>
                    <a:cubicBezTo>
                      <a:pt x="6" y="21"/>
                      <a:pt x="6" y="21"/>
                      <a:pt x="6" y="21"/>
                    </a:cubicBezTo>
                    <a:cubicBezTo>
                      <a:pt x="6" y="43"/>
                      <a:pt x="6" y="43"/>
                      <a:pt x="6" y="43"/>
                    </a:cubicBezTo>
                    <a:cubicBezTo>
                      <a:pt x="6" y="53"/>
                      <a:pt x="6" y="53"/>
                      <a:pt x="6" y="53"/>
                    </a:cubicBezTo>
                    <a:cubicBezTo>
                      <a:pt x="6" y="57"/>
                      <a:pt x="8" y="61"/>
                      <a:pt x="12" y="64"/>
                    </a:cubicBezTo>
                    <a:cubicBezTo>
                      <a:pt x="15" y="66"/>
                      <a:pt x="18" y="67"/>
                      <a:pt x="22" y="68"/>
                    </a:cubicBezTo>
                    <a:cubicBezTo>
                      <a:pt x="22" y="74"/>
                      <a:pt x="22" y="74"/>
                      <a:pt x="22" y="74"/>
                    </a:cubicBezTo>
                    <a:cubicBezTo>
                      <a:pt x="17" y="73"/>
                      <a:pt x="12" y="71"/>
                      <a:pt x="9" y="69"/>
                    </a:cubicBezTo>
                    <a:cubicBezTo>
                      <a:pt x="3" y="65"/>
                      <a:pt x="0" y="59"/>
                      <a:pt x="0" y="5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1" name="Freeform 16"/>
              <p:cNvSpPr>
                <a:spLocks noEditPoints="1"/>
              </p:cNvSpPr>
              <p:nvPr/>
            </p:nvSpPr>
            <p:spPr bwMode="auto">
              <a:xfrm>
                <a:off x="8424875" y="2344752"/>
                <a:ext cx="250826" cy="223839"/>
              </a:xfrm>
              <a:custGeom>
                <a:gdLst>
                  <a:gd fmla="*/ 56 w 111" name="T0"/>
                  <a:gd fmla="*/ 89 h 99" name="T1"/>
                  <a:gd fmla="*/ 65 w 111" name="T2"/>
                  <a:gd fmla="*/ 91 h 99" name="T3"/>
                  <a:gd fmla="*/ 72 w 111" name="T4"/>
                  <a:gd fmla="*/ 93 h 99" name="T5"/>
                  <a:gd fmla="*/ 77 w 111" name="T6"/>
                  <a:gd fmla="*/ 94 h 99" name="T7"/>
                  <a:gd fmla="*/ 83 w 111" name="T8"/>
                  <a:gd fmla="*/ 92 h 99" name="T9"/>
                  <a:gd fmla="*/ 90 w 111" name="T10"/>
                  <a:gd fmla="*/ 84 h 99" name="T11"/>
                  <a:gd fmla="*/ 91 w 111" name="T12"/>
                  <a:gd fmla="*/ 83 h 99" name="T13"/>
                  <a:gd fmla="*/ 106 w 111" name="T14"/>
                  <a:gd fmla="*/ 46 h 99" name="T15"/>
                  <a:gd fmla="*/ 106 w 111" name="T16"/>
                  <a:gd fmla="*/ 37 h 99" name="T17"/>
                  <a:gd fmla="*/ 106 w 111" name="T18"/>
                  <a:gd fmla="*/ 35 h 99" name="T19"/>
                  <a:gd fmla="*/ 95 w 111" name="T20"/>
                  <a:gd fmla="*/ 12 h 99" name="T21"/>
                  <a:gd fmla="*/ 94 w 111" name="T22"/>
                  <a:gd fmla="*/ 11 h 99" name="T23"/>
                  <a:gd fmla="*/ 65 w 111" name="T24"/>
                  <a:gd fmla="*/ 7 h 99" name="T25"/>
                  <a:gd fmla="*/ 55 w 111" name="T26"/>
                  <a:gd fmla="*/ 5 h 99" name="T27"/>
                  <a:gd fmla="*/ 72 w 111" name="T28"/>
                  <a:gd fmla="*/ 0 h 99" name="T29"/>
                  <a:gd fmla="*/ 98 w 111" name="T30"/>
                  <a:gd fmla="*/ 8 h 99" name="T31"/>
                  <a:gd fmla="*/ 106 w 111" name="T32"/>
                  <a:gd fmla="*/ 19 h 99" name="T33"/>
                  <a:gd fmla="*/ 111 w 111" name="T34"/>
                  <a:gd fmla="*/ 36 h 99" name="T35"/>
                  <a:gd fmla="*/ 111 w 111" name="T36"/>
                  <a:gd fmla="*/ 36 h 99" name="T37"/>
                  <a:gd fmla="*/ 111 w 111" name="T38"/>
                  <a:gd fmla="*/ 43 h 99" name="T39"/>
                  <a:gd fmla="*/ 109 w 111" name="T40"/>
                  <a:gd fmla="*/ 56 h 99" name="T41"/>
                  <a:gd fmla="*/ 94 w 111" name="T42"/>
                  <a:gd fmla="*/ 86 h 99" name="T43"/>
                  <a:gd fmla="*/ 91 w 111" name="T44"/>
                  <a:gd fmla="*/ 91 h 99" name="T45"/>
                  <a:gd fmla="*/ 78 w 111" name="T46"/>
                  <a:gd fmla="*/ 99 h 99" name="T47"/>
                  <a:gd fmla="*/ 71 w 111" name="T48"/>
                  <a:gd fmla="*/ 98 h 99" name="T49"/>
                  <a:gd fmla="*/ 62 w 111" name="T50"/>
                  <a:gd fmla="*/ 95 h 99" name="T51"/>
                  <a:gd fmla="*/ 56 w 111" name="T52"/>
                  <a:gd fmla="*/ 94 h 99" name="T53"/>
                  <a:gd fmla="*/ 29 w 111" name="T54"/>
                  <a:gd fmla="*/ 92 h 99" name="T55"/>
                  <a:gd fmla="*/ 39 w 111" name="T56"/>
                  <a:gd fmla="*/ 93 h 99" name="T57"/>
                  <a:gd fmla="*/ 42 w 111" name="T58"/>
                  <a:gd fmla="*/ 93 h 99" name="T59"/>
                  <a:gd fmla="*/ 48 w 111" name="T60"/>
                  <a:gd fmla="*/ 90 h 99" name="T61"/>
                  <a:gd fmla="*/ 55 w 111" name="T62"/>
                  <a:gd fmla="*/ 94 h 99" name="T63"/>
                  <a:gd fmla="*/ 46 w 111" name="T64"/>
                  <a:gd fmla="*/ 96 h 99" name="T65"/>
                  <a:gd fmla="*/ 40 w 111" name="T66"/>
                  <a:gd fmla="*/ 98 h 99" name="T67"/>
                  <a:gd fmla="*/ 55 w 111" name="T68"/>
                  <a:gd fmla="*/ 10 h 99" name="T69"/>
                  <a:gd fmla="*/ 55 w 111" name="T70"/>
                  <a:gd fmla="*/ 10 h 99" name="T71"/>
                  <a:gd fmla="*/ 46 w 111" name="T72"/>
                  <a:gd fmla="*/ 7 h 99" name="T73"/>
                  <a:gd fmla="*/ 29 w 111" name="T74"/>
                  <a:gd fmla="*/ 1 h 99" name="T75"/>
                  <a:gd fmla="*/ 52 w 111" name="T76"/>
                  <a:gd fmla="*/ 4 h 99" name="T77"/>
                  <a:gd fmla="*/ 29 w 111" name="T78"/>
                  <a:gd fmla="*/ 92 h 99" name="T79"/>
                  <a:gd fmla="*/ 5 w 111" name="T80"/>
                  <a:gd fmla="*/ 35 h 99" name="T81"/>
                  <a:gd fmla="*/ 5 w 111" name="T82"/>
                  <a:gd fmla="*/ 37 h 99" name="T83"/>
                  <a:gd fmla="*/ 5 w 111" name="T84"/>
                  <a:gd fmla="*/ 46 h 99" name="T85"/>
                  <a:gd fmla="*/ 20 w 111" name="T86"/>
                  <a:gd fmla="*/ 83 h 99" name="T87"/>
                  <a:gd fmla="*/ 24 w 111" name="T88"/>
                  <a:gd fmla="*/ 88 h 99" name="T89"/>
                  <a:gd fmla="*/ 29 w 111" name="T90"/>
                  <a:gd fmla="*/ 92 h 99" name="T91"/>
                  <a:gd fmla="*/ 24 w 111" name="T92"/>
                  <a:gd fmla="*/ 95 h 99" name="T93"/>
                  <a:gd fmla="*/ 17 w 111" name="T94"/>
                  <a:gd fmla="*/ 87 h 99" name="T95"/>
                  <a:gd fmla="*/ 5 w 111" name="T96"/>
                  <a:gd fmla="*/ 64 h 99" name="T97"/>
                  <a:gd fmla="*/ 0 w 111" name="T98"/>
                  <a:gd fmla="*/ 43 h 99" name="T99"/>
                  <a:gd fmla="*/ 0 w 111" name="T100"/>
                  <a:gd fmla="*/ 37 h 99" name="T101"/>
                  <a:gd fmla="*/ 1 w 111" name="T102"/>
                  <a:gd fmla="*/ 30 h 99" name="T103"/>
                  <a:gd fmla="*/ 13 w 111" name="T104"/>
                  <a:gd fmla="*/ 8 h 99" name="T105"/>
                  <a:gd fmla="*/ 29 w 111" name="T106"/>
                  <a:gd fmla="*/ 1 h 99" name="T107"/>
                  <a:gd fmla="*/ 17 w 111" name="T108"/>
                  <a:gd fmla="*/ 11 h 99" name="T109"/>
                  <a:gd fmla="*/ 29 w 111" name="T110"/>
                  <a:gd fmla="*/ 92 h 99"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99" w="110">
                    <a:moveTo>
                      <a:pt x="55" y="89"/>
                    </a:moveTo>
                    <a:cubicBezTo>
                      <a:pt x="55" y="89"/>
                      <a:pt x="55" y="89"/>
                      <a:pt x="55" y="89"/>
                    </a:cubicBezTo>
                    <a:cubicBezTo>
                      <a:pt x="56" y="89"/>
                      <a:pt x="56" y="89"/>
                      <a:pt x="56" y="89"/>
                    </a:cubicBezTo>
                    <a:cubicBezTo>
                      <a:pt x="56" y="89"/>
                      <a:pt x="56" y="89"/>
                      <a:pt x="56" y="89"/>
                    </a:cubicBezTo>
                    <a:cubicBezTo>
                      <a:pt x="57" y="89"/>
                      <a:pt x="58" y="89"/>
                      <a:pt x="59" y="89"/>
                    </a:cubicBezTo>
                    <a:cubicBezTo>
                      <a:pt x="61" y="90"/>
                      <a:pt x="62" y="90"/>
                      <a:pt x="63" y="90"/>
                    </a:cubicBezTo>
                    <a:cubicBezTo>
                      <a:pt x="63" y="90"/>
                      <a:pt x="63" y="90"/>
                      <a:pt x="63" y="90"/>
                    </a:cubicBezTo>
                    <a:cubicBezTo>
                      <a:pt x="64" y="90"/>
                      <a:pt x="64" y="91"/>
                      <a:pt x="65" y="91"/>
                    </a:cubicBezTo>
                    <a:cubicBezTo>
                      <a:pt x="65" y="91"/>
                      <a:pt x="66" y="91"/>
                      <a:pt x="67" y="92"/>
                    </a:cubicBezTo>
                    <a:cubicBezTo>
                      <a:pt x="68" y="92"/>
                      <a:pt x="68" y="92"/>
                      <a:pt x="69" y="93"/>
                    </a:cubicBezTo>
                    <a:cubicBezTo>
                      <a:pt x="70" y="93"/>
                      <a:pt x="71" y="93"/>
                      <a:pt x="72" y="93"/>
                    </a:cubicBezTo>
                    <a:cubicBezTo>
                      <a:pt x="72" y="93"/>
                      <a:pt x="72" y="93"/>
                      <a:pt x="72" y="93"/>
                    </a:cubicBezTo>
                    <a:cubicBezTo>
                      <a:pt x="72" y="93"/>
                      <a:pt x="72" y="93"/>
                      <a:pt x="72" y="93"/>
                    </a:cubicBezTo>
                    <a:cubicBezTo>
                      <a:pt x="72" y="93"/>
                      <a:pt x="72" y="93"/>
                      <a:pt x="72" y="93"/>
                    </a:cubicBezTo>
                    <a:cubicBezTo>
                      <a:pt x="72" y="93"/>
                      <a:pt x="72" y="93"/>
                      <a:pt x="72" y="93"/>
                    </a:cubicBezTo>
                    <a:cubicBezTo>
                      <a:pt x="74" y="94"/>
                      <a:pt x="76" y="94"/>
                      <a:pt x="77" y="94"/>
                    </a:cubicBezTo>
                    <a:cubicBezTo>
                      <a:pt x="79" y="94"/>
                      <a:pt x="80" y="93"/>
                      <a:pt x="82" y="92"/>
                    </a:cubicBezTo>
                    <a:cubicBezTo>
                      <a:pt x="82" y="92"/>
                      <a:pt x="82" y="92"/>
                      <a:pt x="82" y="92"/>
                    </a:cubicBezTo>
                    <a:cubicBezTo>
                      <a:pt x="82" y="92"/>
                      <a:pt x="82" y="92"/>
                      <a:pt x="82" y="92"/>
                    </a:cubicBezTo>
                    <a:cubicBezTo>
                      <a:pt x="82" y="92"/>
                      <a:pt x="82" y="92"/>
                      <a:pt x="83" y="92"/>
                    </a:cubicBezTo>
                    <a:cubicBezTo>
                      <a:pt x="83" y="91"/>
                      <a:pt x="83" y="91"/>
                      <a:pt x="84" y="91"/>
                    </a:cubicBezTo>
                    <a:cubicBezTo>
                      <a:pt x="85" y="90"/>
                      <a:pt x="86" y="89"/>
                      <a:pt x="87" y="88"/>
                    </a:cubicBezTo>
                    <a:cubicBezTo>
                      <a:pt x="87" y="88"/>
                      <a:pt x="87" y="88"/>
                      <a:pt x="87" y="88"/>
                    </a:cubicBezTo>
                    <a:cubicBezTo>
                      <a:pt x="88" y="86"/>
                      <a:pt x="89" y="85"/>
                      <a:pt x="90" y="84"/>
                    </a:cubicBezTo>
                    <a:cubicBezTo>
                      <a:pt x="90" y="84"/>
                      <a:pt x="90" y="84"/>
                      <a:pt x="90" y="84"/>
                    </a:cubicBezTo>
                    <a:cubicBezTo>
                      <a:pt x="91" y="83"/>
                      <a:pt x="91" y="83"/>
                      <a:pt x="91" y="83"/>
                    </a:cubicBezTo>
                    <a:cubicBezTo>
                      <a:pt x="91" y="83"/>
                      <a:pt x="91" y="83"/>
                      <a:pt x="91" y="83"/>
                    </a:cubicBezTo>
                    <a:cubicBezTo>
                      <a:pt x="91" y="83"/>
                      <a:pt x="91" y="83"/>
                      <a:pt x="91" y="83"/>
                    </a:cubicBezTo>
                    <a:cubicBezTo>
                      <a:pt x="93" y="80"/>
                      <a:pt x="95" y="77"/>
                      <a:pt x="97" y="74"/>
                    </a:cubicBezTo>
                    <a:cubicBezTo>
                      <a:pt x="99" y="70"/>
                      <a:pt x="100" y="67"/>
                      <a:pt x="102" y="63"/>
                    </a:cubicBezTo>
                    <a:cubicBezTo>
                      <a:pt x="103" y="60"/>
                      <a:pt x="103" y="57"/>
                      <a:pt x="104" y="55"/>
                    </a:cubicBezTo>
                    <a:cubicBezTo>
                      <a:pt x="105" y="52"/>
                      <a:pt x="105" y="49"/>
                      <a:pt x="106" y="46"/>
                    </a:cubicBezTo>
                    <a:cubicBezTo>
                      <a:pt x="106" y="46"/>
                      <a:pt x="106" y="46"/>
                      <a:pt x="106" y="46"/>
                    </a:cubicBezTo>
                    <a:cubicBezTo>
                      <a:pt x="106" y="44"/>
                      <a:pt x="106" y="44"/>
                      <a:pt x="106" y="44"/>
                    </a:cubicBezTo>
                    <a:cubicBezTo>
                      <a:pt x="106" y="42"/>
                      <a:pt x="106" y="42"/>
                      <a:pt x="106" y="42"/>
                    </a:cubicBezTo>
                    <a:cubicBezTo>
                      <a:pt x="106" y="37"/>
                      <a:pt x="106" y="37"/>
                      <a:pt x="106" y="37"/>
                    </a:cubicBezTo>
                    <a:cubicBezTo>
                      <a:pt x="106" y="37"/>
                      <a:pt x="106" y="37"/>
                      <a:pt x="106" y="37"/>
                    </a:cubicBezTo>
                    <a:cubicBezTo>
                      <a:pt x="106" y="37"/>
                      <a:pt x="106" y="37"/>
                      <a:pt x="106" y="37"/>
                    </a:cubicBezTo>
                    <a:cubicBezTo>
                      <a:pt x="106" y="37"/>
                      <a:pt x="106" y="37"/>
                      <a:pt x="106" y="37"/>
                    </a:cubicBezTo>
                    <a:cubicBezTo>
                      <a:pt x="106" y="36"/>
                      <a:pt x="106" y="35"/>
                      <a:pt x="106" y="35"/>
                    </a:cubicBezTo>
                    <a:cubicBezTo>
                      <a:pt x="106" y="34"/>
                      <a:pt x="105" y="32"/>
                      <a:pt x="105" y="31"/>
                    </a:cubicBezTo>
                    <a:cubicBezTo>
                      <a:pt x="105" y="28"/>
                      <a:pt x="104" y="24"/>
                      <a:pt x="102" y="21"/>
                    </a:cubicBezTo>
                    <a:cubicBezTo>
                      <a:pt x="100" y="18"/>
                      <a:pt x="99" y="15"/>
                      <a:pt x="96" y="13"/>
                    </a:cubicBezTo>
                    <a:cubicBezTo>
                      <a:pt x="96" y="13"/>
                      <a:pt x="95" y="12"/>
                      <a:pt x="95" y="12"/>
                    </a:cubicBezTo>
                    <a:cubicBezTo>
                      <a:pt x="95" y="12"/>
                      <a:pt x="95" y="12"/>
                      <a:pt x="95" y="12"/>
                    </a:cubicBezTo>
                    <a:cubicBezTo>
                      <a:pt x="95" y="12"/>
                      <a:pt x="94" y="11"/>
                      <a:pt x="94" y="11"/>
                    </a:cubicBezTo>
                    <a:cubicBezTo>
                      <a:pt x="94" y="11"/>
                      <a:pt x="94" y="11"/>
                      <a:pt x="94" y="11"/>
                    </a:cubicBezTo>
                    <a:cubicBezTo>
                      <a:pt x="94" y="11"/>
                      <a:pt x="94" y="11"/>
                      <a:pt x="94" y="11"/>
                    </a:cubicBezTo>
                    <a:cubicBezTo>
                      <a:pt x="92" y="9"/>
                      <a:pt x="90" y="8"/>
                      <a:pt x="87" y="7"/>
                    </a:cubicBezTo>
                    <a:cubicBezTo>
                      <a:pt x="85" y="6"/>
                      <a:pt x="83" y="6"/>
                      <a:pt x="80" y="5"/>
                    </a:cubicBezTo>
                    <a:cubicBezTo>
                      <a:pt x="77" y="5"/>
                      <a:pt x="75" y="5"/>
                      <a:pt x="72" y="5"/>
                    </a:cubicBezTo>
                    <a:cubicBezTo>
                      <a:pt x="70" y="6"/>
                      <a:pt x="67" y="6"/>
                      <a:pt x="65" y="7"/>
                    </a:cubicBezTo>
                    <a:cubicBezTo>
                      <a:pt x="64" y="8"/>
                      <a:pt x="62" y="8"/>
                      <a:pt x="61" y="9"/>
                    </a:cubicBezTo>
                    <a:cubicBezTo>
                      <a:pt x="59" y="9"/>
                      <a:pt x="56" y="10"/>
                      <a:pt x="56" y="10"/>
                    </a:cubicBezTo>
                    <a:cubicBezTo>
                      <a:pt x="56" y="10"/>
                      <a:pt x="56" y="10"/>
                      <a:pt x="55" y="10"/>
                    </a:cubicBezTo>
                    <a:cubicBezTo>
                      <a:pt x="55" y="5"/>
                      <a:pt x="55" y="5"/>
                      <a:pt x="55" y="5"/>
                    </a:cubicBezTo>
                    <a:cubicBezTo>
                      <a:pt x="55" y="5"/>
                      <a:pt x="55" y="5"/>
                      <a:pt x="55" y="5"/>
                    </a:cubicBezTo>
                    <a:cubicBezTo>
                      <a:pt x="59" y="4"/>
                      <a:pt x="59" y="4"/>
                      <a:pt x="59" y="4"/>
                    </a:cubicBezTo>
                    <a:cubicBezTo>
                      <a:pt x="61" y="3"/>
                      <a:pt x="62" y="3"/>
                      <a:pt x="63" y="3"/>
                    </a:cubicBezTo>
                    <a:cubicBezTo>
                      <a:pt x="66" y="2"/>
                      <a:pt x="69" y="1"/>
                      <a:pt x="72" y="0"/>
                    </a:cubicBezTo>
                    <a:cubicBezTo>
                      <a:pt x="75" y="0"/>
                      <a:pt x="78" y="0"/>
                      <a:pt x="81" y="0"/>
                    </a:cubicBezTo>
                    <a:cubicBezTo>
                      <a:pt x="84" y="1"/>
                      <a:pt x="87" y="2"/>
                      <a:pt x="89" y="3"/>
                    </a:cubicBezTo>
                    <a:cubicBezTo>
                      <a:pt x="92" y="4"/>
                      <a:pt x="95" y="5"/>
                      <a:pt x="97" y="7"/>
                    </a:cubicBezTo>
                    <a:cubicBezTo>
                      <a:pt x="97" y="8"/>
                      <a:pt x="98" y="8"/>
                      <a:pt x="98" y="8"/>
                    </a:cubicBezTo>
                    <a:cubicBezTo>
                      <a:pt x="98" y="8"/>
                      <a:pt x="98" y="8"/>
                      <a:pt x="98" y="8"/>
                    </a:cubicBezTo>
                    <a:cubicBezTo>
                      <a:pt x="98" y="8"/>
                      <a:pt x="98" y="8"/>
                      <a:pt x="98" y="8"/>
                    </a:cubicBezTo>
                    <a:cubicBezTo>
                      <a:pt x="99" y="9"/>
                      <a:pt x="99" y="9"/>
                      <a:pt x="99" y="9"/>
                    </a:cubicBezTo>
                    <a:cubicBezTo>
                      <a:pt x="102" y="12"/>
                      <a:pt x="105" y="16"/>
                      <a:pt x="106" y="19"/>
                    </a:cubicBezTo>
                    <a:cubicBezTo>
                      <a:pt x="108" y="23"/>
                      <a:pt x="109" y="26"/>
                      <a:pt x="110" y="30"/>
                    </a:cubicBezTo>
                    <a:cubicBezTo>
                      <a:pt x="110" y="32"/>
                      <a:pt x="110" y="33"/>
                      <a:pt x="110" y="34"/>
                    </a:cubicBezTo>
                    <a:cubicBezTo>
                      <a:pt x="110" y="35"/>
                      <a:pt x="111" y="35"/>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7"/>
                      <a:pt x="111" y="37"/>
                      <a:pt x="111" y="37"/>
                    </a:cubicBezTo>
                    <a:cubicBezTo>
                      <a:pt x="111" y="42"/>
                      <a:pt x="111" y="42"/>
                      <a:pt x="111" y="42"/>
                    </a:cubicBezTo>
                    <a:cubicBezTo>
                      <a:pt x="111" y="42"/>
                      <a:pt x="111" y="42"/>
                      <a:pt x="111" y="42"/>
                    </a:cubicBezTo>
                    <a:cubicBezTo>
                      <a:pt x="111" y="43"/>
                      <a:pt x="111" y="43"/>
                      <a:pt x="111" y="43"/>
                    </a:cubicBezTo>
                    <a:cubicBezTo>
                      <a:pt x="111" y="45"/>
                      <a:pt x="111" y="45"/>
                      <a:pt x="111" y="45"/>
                    </a:cubicBezTo>
                    <a:cubicBezTo>
                      <a:pt x="110" y="46"/>
                      <a:pt x="110" y="46"/>
                      <a:pt x="110" y="46"/>
                    </a:cubicBezTo>
                    <a:cubicBezTo>
                      <a:pt x="110" y="47"/>
                      <a:pt x="110" y="47"/>
                      <a:pt x="110" y="47"/>
                    </a:cubicBezTo>
                    <a:cubicBezTo>
                      <a:pt x="110" y="50"/>
                      <a:pt x="110" y="53"/>
                      <a:pt x="109" y="56"/>
                    </a:cubicBezTo>
                    <a:cubicBezTo>
                      <a:pt x="108" y="59"/>
                      <a:pt x="107" y="62"/>
                      <a:pt x="106" y="64"/>
                    </a:cubicBezTo>
                    <a:cubicBezTo>
                      <a:pt x="105" y="68"/>
                      <a:pt x="103" y="72"/>
                      <a:pt x="101" y="76"/>
                    </a:cubicBezTo>
                    <a:cubicBezTo>
                      <a:pt x="99" y="79"/>
                      <a:pt x="97" y="83"/>
                      <a:pt x="94" y="86"/>
                    </a:cubicBezTo>
                    <a:cubicBezTo>
                      <a:pt x="94" y="86"/>
                      <a:pt x="94" y="86"/>
                      <a:pt x="94" y="86"/>
                    </a:cubicBezTo>
                    <a:cubicBezTo>
                      <a:pt x="94" y="87"/>
                      <a:pt x="94" y="87"/>
                      <a:pt x="94" y="87"/>
                    </a:cubicBezTo>
                    <a:cubicBezTo>
                      <a:pt x="94" y="87"/>
                      <a:pt x="94" y="87"/>
                      <a:pt x="94" y="87"/>
                    </a:cubicBezTo>
                    <a:cubicBezTo>
                      <a:pt x="93" y="88"/>
                      <a:pt x="92" y="89"/>
                      <a:pt x="91" y="91"/>
                    </a:cubicBezTo>
                    <a:cubicBezTo>
                      <a:pt x="91" y="91"/>
                      <a:pt x="91" y="91"/>
                      <a:pt x="91" y="91"/>
                    </a:cubicBezTo>
                    <a:cubicBezTo>
                      <a:pt x="89" y="92"/>
                      <a:pt x="88" y="94"/>
                      <a:pt x="87" y="95"/>
                    </a:cubicBezTo>
                    <a:cubicBezTo>
                      <a:pt x="86" y="95"/>
                      <a:pt x="86" y="95"/>
                      <a:pt x="85" y="96"/>
                    </a:cubicBezTo>
                    <a:cubicBezTo>
                      <a:pt x="85" y="96"/>
                      <a:pt x="85" y="96"/>
                      <a:pt x="84" y="96"/>
                    </a:cubicBezTo>
                    <a:cubicBezTo>
                      <a:pt x="82" y="98"/>
                      <a:pt x="80" y="98"/>
                      <a:pt x="78" y="99"/>
                    </a:cubicBezTo>
                    <a:cubicBezTo>
                      <a:pt x="76" y="99"/>
                      <a:pt x="73" y="99"/>
                      <a:pt x="71" y="98"/>
                    </a:cubicBezTo>
                    <a:cubicBezTo>
                      <a:pt x="71" y="98"/>
                      <a:pt x="71" y="98"/>
                      <a:pt x="71" y="98"/>
                    </a:cubicBezTo>
                    <a:cubicBezTo>
                      <a:pt x="71" y="98"/>
                      <a:pt x="71" y="98"/>
                      <a:pt x="71" y="98"/>
                    </a:cubicBezTo>
                    <a:cubicBezTo>
                      <a:pt x="71" y="98"/>
                      <a:pt x="71" y="98"/>
                      <a:pt x="71" y="98"/>
                    </a:cubicBezTo>
                    <a:cubicBezTo>
                      <a:pt x="70" y="98"/>
                      <a:pt x="69" y="97"/>
                      <a:pt x="68" y="97"/>
                    </a:cubicBezTo>
                    <a:cubicBezTo>
                      <a:pt x="67" y="97"/>
                      <a:pt x="66" y="96"/>
                      <a:pt x="65" y="96"/>
                    </a:cubicBezTo>
                    <a:cubicBezTo>
                      <a:pt x="64" y="96"/>
                      <a:pt x="64" y="96"/>
                      <a:pt x="63" y="95"/>
                    </a:cubicBezTo>
                    <a:cubicBezTo>
                      <a:pt x="63" y="95"/>
                      <a:pt x="62" y="95"/>
                      <a:pt x="62" y="95"/>
                    </a:cubicBezTo>
                    <a:cubicBezTo>
                      <a:pt x="62" y="95"/>
                      <a:pt x="62" y="95"/>
                      <a:pt x="62" y="95"/>
                    </a:cubicBezTo>
                    <a:cubicBezTo>
                      <a:pt x="61" y="94"/>
                      <a:pt x="60" y="94"/>
                      <a:pt x="59" y="94"/>
                    </a:cubicBezTo>
                    <a:cubicBezTo>
                      <a:pt x="58" y="94"/>
                      <a:pt x="57" y="94"/>
                      <a:pt x="56" y="94"/>
                    </a:cubicBezTo>
                    <a:cubicBezTo>
                      <a:pt x="56" y="94"/>
                      <a:pt x="56" y="94"/>
                      <a:pt x="56" y="94"/>
                    </a:cubicBezTo>
                    <a:cubicBezTo>
                      <a:pt x="55" y="94"/>
                      <a:pt x="55" y="94"/>
                      <a:pt x="55" y="94"/>
                    </a:cubicBezTo>
                    <a:cubicBezTo>
                      <a:pt x="55" y="94"/>
                      <a:pt x="55" y="94"/>
                      <a:pt x="55" y="94"/>
                    </a:cubicBezTo>
                    <a:lnTo>
                      <a:pt x="55" y="89"/>
                    </a:lnTo>
                    <a:close/>
                    <a:moveTo>
                      <a:pt x="29" y="92"/>
                    </a:moveTo>
                    <a:cubicBezTo>
                      <a:pt x="29" y="92"/>
                      <a:pt x="29" y="92"/>
                      <a:pt x="29" y="92"/>
                    </a:cubicBezTo>
                    <a:cubicBezTo>
                      <a:pt x="31" y="93"/>
                      <a:pt x="32" y="94"/>
                      <a:pt x="34" y="94"/>
                    </a:cubicBezTo>
                    <a:cubicBezTo>
                      <a:pt x="35" y="94"/>
                      <a:pt x="37" y="94"/>
                      <a:pt x="39" y="93"/>
                    </a:cubicBezTo>
                    <a:cubicBezTo>
                      <a:pt x="39" y="93"/>
                      <a:pt x="39" y="93"/>
                      <a:pt x="39" y="93"/>
                    </a:cubicBezTo>
                    <a:cubicBezTo>
                      <a:pt x="39" y="93"/>
                      <a:pt x="39" y="93"/>
                      <a:pt x="39" y="93"/>
                    </a:cubicBezTo>
                    <a:cubicBezTo>
                      <a:pt x="39" y="93"/>
                      <a:pt x="39" y="93"/>
                      <a:pt x="39" y="93"/>
                    </a:cubicBezTo>
                    <a:cubicBezTo>
                      <a:pt x="39" y="93"/>
                      <a:pt x="39" y="93"/>
                      <a:pt x="39" y="93"/>
                    </a:cubicBezTo>
                    <a:cubicBezTo>
                      <a:pt x="40" y="93"/>
                      <a:pt x="41" y="93"/>
                      <a:pt x="42" y="93"/>
                    </a:cubicBezTo>
                    <a:cubicBezTo>
                      <a:pt x="42" y="92"/>
                      <a:pt x="43" y="92"/>
                      <a:pt x="44" y="92"/>
                    </a:cubicBezTo>
                    <a:cubicBezTo>
                      <a:pt x="45" y="91"/>
                      <a:pt x="46" y="91"/>
                      <a:pt x="46" y="91"/>
                    </a:cubicBezTo>
                    <a:cubicBezTo>
                      <a:pt x="47" y="91"/>
                      <a:pt x="47" y="90"/>
                      <a:pt x="48" y="90"/>
                    </a:cubicBezTo>
                    <a:cubicBezTo>
                      <a:pt x="48" y="90"/>
                      <a:pt x="48" y="90"/>
                      <a:pt x="48" y="90"/>
                    </a:cubicBezTo>
                    <a:cubicBezTo>
                      <a:pt x="48" y="90"/>
                      <a:pt x="48" y="90"/>
                      <a:pt x="48" y="90"/>
                    </a:cubicBezTo>
                    <a:cubicBezTo>
                      <a:pt x="49" y="90"/>
                      <a:pt x="50" y="90"/>
                      <a:pt x="51" y="90"/>
                    </a:cubicBezTo>
                    <a:cubicBezTo>
                      <a:pt x="53" y="89"/>
                      <a:pt x="55" y="89"/>
                      <a:pt x="55" y="89"/>
                    </a:cubicBezTo>
                    <a:cubicBezTo>
                      <a:pt x="55" y="94"/>
                      <a:pt x="55" y="94"/>
                      <a:pt x="55" y="94"/>
                    </a:cubicBezTo>
                    <a:cubicBezTo>
                      <a:pt x="55" y="94"/>
                      <a:pt x="54" y="94"/>
                      <a:pt x="52" y="94"/>
                    </a:cubicBezTo>
                    <a:cubicBezTo>
                      <a:pt x="51" y="94"/>
                      <a:pt x="50" y="95"/>
                      <a:pt x="49" y="95"/>
                    </a:cubicBezTo>
                    <a:cubicBezTo>
                      <a:pt x="49" y="95"/>
                      <a:pt x="48" y="95"/>
                      <a:pt x="48" y="95"/>
                    </a:cubicBezTo>
                    <a:cubicBezTo>
                      <a:pt x="47" y="96"/>
                      <a:pt x="47" y="96"/>
                      <a:pt x="46" y="96"/>
                    </a:cubicBezTo>
                    <a:cubicBezTo>
                      <a:pt x="45" y="96"/>
                      <a:pt x="44" y="97"/>
                      <a:pt x="43" y="97"/>
                    </a:cubicBezTo>
                    <a:cubicBezTo>
                      <a:pt x="42" y="97"/>
                      <a:pt x="41" y="98"/>
                      <a:pt x="40" y="98"/>
                    </a:cubicBezTo>
                    <a:cubicBezTo>
                      <a:pt x="40" y="98"/>
                      <a:pt x="40" y="98"/>
                      <a:pt x="40" y="98"/>
                    </a:cubicBezTo>
                    <a:cubicBezTo>
                      <a:pt x="40" y="98"/>
                      <a:pt x="40" y="98"/>
                      <a:pt x="40" y="98"/>
                    </a:cubicBezTo>
                    <a:cubicBezTo>
                      <a:pt x="38" y="99"/>
                      <a:pt x="35" y="99"/>
                      <a:pt x="33" y="99"/>
                    </a:cubicBezTo>
                    <a:cubicBezTo>
                      <a:pt x="32" y="99"/>
                      <a:pt x="30" y="98"/>
                      <a:pt x="29" y="98"/>
                    </a:cubicBezTo>
                    <a:cubicBezTo>
                      <a:pt x="29" y="92"/>
                      <a:pt x="29" y="92"/>
                      <a:pt x="29" y="92"/>
                    </a:cubicBezTo>
                    <a:close/>
                    <a:moveTo>
                      <a:pt x="55" y="10"/>
                    </a:move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2" y="9"/>
                      <a:pt x="50" y="9"/>
                    </a:cubicBezTo>
                    <a:cubicBezTo>
                      <a:pt x="49" y="8"/>
                      <a:pt x="47" y="8"/>
                      <a:pt x="46" y="7"/>
                    </a:cubicBezTo>
                    <a:cubicBezTo>
                      <a:pt x="44" y="6"/>
                      <a:pt x="41" y="6"/>
                      <a:pt x="39" y="5"/>
                    </a:cubicBezTo>
                    <a:cubicBezTo>
                      <a:pt x="36" y="5"/>
                      <a:pt x="34" y="5"/>
                      <a:pt x="31" y="5"/>
                    </a:cubicBezTo>
                    <a:cubicBezTo>
                      <a:pt x="30" y="5"/>
                      <a:pt x="30" y="5"/>
                      <a:pt x="29" y="5"/>
                    </a:cubicBezTo>
                    <a:cubicBezTo>
                      <a:pt x="29" y="1"/>
                      <a:pt x="29" y="1"/>
                      <a:pt x="29" y="1"/>
                    </a:cubicBezTo>
                    <a:cubicBezTo>
                      <a:pt x="30" y="0"/>
                      <a:pt x="30" y="0"/>
                      <a:pt x="30" y="0"/>
                    </a:cubicBezTo>
                    <a:cubicBezTo>
                      <a:pt x="33" y="0"/>
                      <a:pt x="36" y="0"/>
                      <a:pt x="39" y="0"/>
                    </a:cubicBezTo>
                    <a:cubicBezTo>
                      <a:pt x="42" y="1"/>
                      <a:pt x="45" y="2"/>
                      <a:pt x="48" y="3"/>
                    </a:cubicBezTo>
                    <a:cubicBezTo>
                      <a:pt x="49" y="3"/>
                      <a:pt x="50" y="3"/>
                      <a:pt x="52" y="4"/>
                    </a:cubicBezTo>
                    <a:cubicBezTo>
                      <a:pt x="55" y="5"/>
                      <a:pt x="55" y="5"/>
                      <a:pt x="55" y="5"/>
                    </a:cubicBezTo>
                    <a:cubicBezTo>
                      <a:pt x="55" y="10"/>
                      <a:pt x="55" y="10"/>
                      <a:pt x="55" y="10"/>
                    </a:cubicBezTo>
                    <a:close/>
                    <a:moveTo>
                      <a:pt x="29" y="92"/>
                    </a:moveTo>
                    <a:cubicBezTo>
                      <a:pt x="29" y="92"/>
                      <a:pt x="29" y="92"/>
                      <a:pt x="29" y="92"/>
                    </a:cubicBezTo>
                    <a:close/>
                    <a:moveTo>
                      <a:pt x="15" y="13"/>
                    </a:moveTo>
                    <a:cubicBezTo>
                      <a:pt x="12" y="15"/>
                      <a:pt x="10" y="18"/>
                      <a:pt x="9" y="21"/>
                    </a:cubicBezTo>
                    <a:cubicBezTo>
                      <a:pt x="7" y="24"/>
                      <a:pt x="6" y="28"/>
                      <a:pt x="6" y="31"/>
                    </a:cubicBezTo>
                    <a:cubicBezTo>
                      <a:pt x="6" y="32"/>
                      <a:pt x="5" y="34"/>
                      <a:pt x="5" y="35"/>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4"/>
                      <a:pt x="5" y="44"/>
                      <a:pt x="5" y="44"/>
                    </a:cubicBezTo>
                    <a:cubicBezTo>
                      <a:pt x="5" y="45"/>
                      <a:pt x="5" y="45"/>
                      <a:pt x="5" y="46"/>
                    </a:cubicBezTo>
                    <a:cubicBezTo>
                      <a:pt x="6" y="49"/>
                      <a:pt x="6" y="52"/>
                      <a:pt x="7" y="55"/>
                    </a:cubicBezTo>
                    <a:cubicBezTo>
                      <a:pt x="7" y="57"/>
                      <a:pt x="8" y="60"/>
                      <a:pt x="9" y="63"/>
                    </a:cubicBezTo>
                    <a:cubicBezTo>
                      <a:pt x="11" y="67"/>
                      <a:pt x="12" y="70"/>
                      <a:pt x="14" y="74"/>
                    </a:cubicBezTo>
                    <a:cubicBezTo>
                      <a:pt x="16" y="77"/>
                      <a:pt x="18" y="80"/>
                      <a:pt x="20" y="83"/>
                    </a:cubicBezTo>
                    <a:cubicBezTo>
                      <a:pt x="20" y="83"/>
                      <a:pt x="20" y="83"/>
                      <a:pt x="20" y="83"/>
                    </a:cubicBezTo>
                    <a:cubicBezTo>
                      <a:pt x="21" y="84"/>
                      <a:pt x="21" y="84"/>
                      <a:pt x="21" y="84"/>
                    </a:cubicBezTo>
                    <a:cubicBezTo>
                      <a:pt x="21" y="84"/>
                      <a:pt x="21" y="84"/>
                      <a:pt x="21" y="84"/>
                    </a:cubicBezTo>
                    <a:cubicBezTo>
                      <a:pt x="22" y="85"/>
                      <a:pt x="23" y="87"/>
                      <a:pt x="24" y="88"/>
                    </a:cubicBezTo>
                    <a:cubicBezTo>
                      <a:pt x="25" y="89"/>
                      <a:pt x="26" y="90"/>
                      <a:pt x="27" y="91"/>
                    </a:cubicBezTo>
                    <a:cubicBezTo>
                      <a:pt x="28" y="91"/>
                      <a:pt x="28" y="91"/>
                      <a:pt x="28" y="92"/>
                    </a:cubicBezTo>
                    <a:cubicBezTo>
                      <a:pt x="28" y="92"/>
                      <a:pt x="29" y="92"/>
                      <a:pt x="29" y="92"/>
                    </a:cubicBezTo>
                    <a:cubicBezTo>
                      <a:pt x="29" y="92"/>
                      <a:pt x="29" y="92"/>
                      <a:pt x="29" y="92"/>
                    </a:cubicBezTo>
                    <a:cubicBezTo>
                      <a:pt x="29" y="98"/>
                      <a:pt x="29" y="98"/>
                      <a:pt x="29" y="98"/>
                    </a:cubicBezTo>
                    <a:cubicBezTo>
                      <a:pt x="28" y="97"/>
                      <a:pt x="27" y="97"/>
                      <a:pt x="27" y="96"/>
                    </a:cubicBezTo>
                    <a:cubicBezTo>
                      <a:pt x="26" y="96"/>
                      <a:pt x="26" y="96"/>
                      <a:pt x="25" y="96"/>
                    </a:cubicBezTo>
                    <a:cubicBezTo>
                      <a:pt x="25" y="95"/>
                      <a:pt x="25" y="95"/>
                      <a:pt x="24" y="95"/>
                    </a:cubicBezTo>
                    <a:cubicBezTo>
                      <a:pt x="23" y="94"/>
                      <a:pt x="22" y="92"/>
                      <a:pt x="20" y="91"/>
                    </a:cubicBezTo>
                    <a:cubicBezTo>
                      <a:pt x="19" y="90"/>
                      <a:pt x="18" y="88"/>
                      <a:pt x="17" y="87"/>
                    </a:cubicBezTo>
                    <a:cubicBezTo>
                      <a:pt x="17" y="87"/>
                      <a:pt x="17" y="87"/>
                      <a:pt x="17" y="87"/>
                    </a:cubicBezTo>
                    <a:cubicBezTo>
                      <a:pt x="17" y="87"/>
                      <a:pt x="17" y="87"/>
                      <a:pt x="17" y="87"/>
                    </a:cubicBezTo>
                    <a:cubicBezTo>
                      <a:pt x="17" y="86"/>
                      <a:pt x="17" y="86"/>
                      <a:pt x="17" y="86"/>
                    </a:cubicBezTo>
                    <a:cubicBezTo>
                      <a:pt x="17" y="86"/>
                      <a:pt x="17" y="86"/>
                      <a:pt x="17" y="86"/>
                    </a:cubicBezTo>
                    <a:cubicBezTo>
                      <a:pt x="14" y="83"/>
                      <a:pt x="12" y="79"/>
                      <a:pt x="10" y="76"/>
                    </a:cubicBezTo>
                    <a:cubicBezTo>
                      <a:pt x="8" y="72"/>
                      <a:pt x="6" y="68"/>
                      <a:pt x="5" y="64"/>
                    </a:cubicBezTo>
                    <a:cubicBezTo>
                      <a:pt x="4" y="62"/>
                      <a:pt x="3" y="59"/>
                      <a:pt x="2" y="56"/>
                    </a:cubicBezTo>
                    <a:cubicBezTo>
                      <a:pt x="1" y="53"/>
                      <a:pt x="1" y="50"/>
                      <a:pt x="1" y="47"/>
                    </a:cubicBezTo>
                    <a:cubicBezTo>
                      <a:pt x="0" y="44"/>
                      <a:pt x="0" y="44"/>
                      <a:pt x="0" y="44"/>
                    </a:cubicBezTo>
                    <a:cubicBezTo>
                      <a:pt x="0" y="43"/>
                      <a:pt x="0" y="43"/>
                      <a:pt x="0" y="43"/>
                    </a:cubicBezTo>
                    <a:cubicBezTo>
                      <a:pt x="0" y="43"/>
                      <a:pt x="0" y="43"/>
                      <a:pt x="0" y="42"/>
                    </a:cubicBezTo>
                    <a:cubicBezTo>
                      <a:pt x="0" y="37"/>
                      <a:pt x="0" y="37"/>
                      <a:pt x="0" y="37"/>
                    </a:cubicBezTo>
                    <a:cubicBezTo>
                      <a:pt x="0" y="37"/>
                      <a:pt x="0" y="37"/>
                      <a:pt x="0" y="37"/>
                    </a:cubicBezTo>
                    <a:cubicBezTo>
                      <a:pt x="0" y="37"/>
                      <a:pt x="0" y="37"/>
                      <a:pt x="0" y="37"/>
                    </a:cubicBezTo>
                    <a:cubicBezTo>
                      <a:pt x="0" y="36"/>
                      <a:pt x="0" y="36"/>
                      <a:pt x="0" y="36"/>
                    </a:cubicBezTo>
                    <a:cubicBezTo>
                      <a:pt x="0" y="36"/>
                      <a:pt x="0" y="36"/>
                      <a:pt x="0" y="36"/>
                    </a:cubicBezTo>
                    <a:cubicBezTo>
                      <a:pt x="0" y="35"/>
                      <a:pt x="0" y="35"/>
                      <a:pt x="1" y="34"/>
                    </a:cubicBezTo>
                    <a:cubicBezTo>
                      <a:pt x="1" y="33"/>
                      <a:pt x="1" y="32"/>
                      <a:pt x="1" y="30"/>
                    </a:cubicBezTo>
                    <a:cubicBezTo>
                      <a:pt x="2" y="26"/>
                      <a:pt x="3" y="23"/>
                      <a:pt x="5" y="19"/>
                    </a:cubicBezTo>
                    <a:cubicBezTo>
                      <a:pt x="6" y="16"/>
                      <a:pt x="9" y="12"/>
                      <a:pt x="12" y="9"/>
                    </a:cubicBezTo>
                    <a:cubicBezTo>
                      <a:pt x="12" y="9"/>
                      <a:pt x="12" y="9"/>
                      <a:pt x="13" y="8"/>
                    </a:cubicBezTo>
                    <a:cubicBezTo>
                      <a:pt x="13" y="8"/>
                      <a:pt x="13" y="8"/>
                      <a:pt x="13" y="8"/>
                    </a:cubicBezTo>
                    <a:cubicBezTo>
                      <a:pt x="13" y="8"/>
                      <a:pt x="14" y="8"/>
                      <a:pt x="14" y="7"/>
                    </a:cubicBezTo>
                    <a:cubicBezTo>
                      <a:pt x="14" y="7"/>
                      <a:pt x="14" y="7"/>
                      <a:pt x="14" y="7"/>
                    </a:cubicBezTo>
                    <a:cubicBezTo>
                      <a:pt x="16" y="5"/>
                      <a:pt x="19" y="4"/>
                      <a:pt x="22" y="3"/>
                    </a:cubicBezTo>
                    <a:cubicBezTo>
                      <a:pt x="24" y="2"/>
                      <a:pt x="27" y="1"/>
                      <a:pt x="29" y="1"/>
                    </a:cubicBezTo>
                    <a:cubicBezTo>
                      <a:pt x="29" y="5"/>
                      <a:pt x="29" y="5"/>
                      <a:pt x="29" y="5"/>
                    </a:cubicBezTo>
                    <a:cubicBezTo>
                      <a:pt x="27" y="6"/>
                      <a:pt x="25" y="6"/>
                      <a:pt x="24" y="7"/>
                    </a:cubicBezTo>
                    <a:cubicBezTo>
                      <a:pt x="21" y="8"/>
                      <a:pt x="19" y="9"/>
                      <a:pt x="17" y="11"/>
                    </a:cubicBezTo>
                    <a:cubicBezTo>
                      <a:pt x="17" y="11"/>
                      <a:pt x="17" y="11"/>
                      <a:pt x="17" y="11"/>
                    </a:cubicBezTo>
                    <a:cubicBezTo>
                      <a:pt x="17" y="11"/>
                      <a:pt x="16" y="12"/>
                      <a:pt x="16" y="12"/>
                    </a:cubicBezTo>
                    <a:cubicBezTo>
                      <a:pt x="16" y="12"/>
                      <a:pt x="16" y="12"/>
                      <a:pt x="16" y="12"/>
                    </a:cubicBezTo>
                    <a:cubicBezTo>
                      <a:pt x="16" y="12"/>
                      <a:pt x="15" y="13"/>
                      <a:pt x="15" y="13"/>
                    </a:cubicBezTo>
                    <a:close/>
                    <a:moveTo>
                      <a:pt x="29" y="92"/>
                    </a:moveTo>
                    <a:cubicBezTo>
                      <a:pt x="29" y="92"/>
                      <a:pt x="29" y="92"/>
                      <a:pt x="29" y="9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2" name="Freeform 17"/>
              <p:cNvSpPr>
                <a:spLocks noEditPoints="1"/>
              </p:cNvSpPr>
              <p:nvPr/>
            </p:nvSpPr>
            <p:spPr bwMode="auto">
              <a:xfrm>
                <a:off x="8488375" y="2276489"/>
                <a:ext cx="68263" cy="76201"/>
              </a:xfrm>
              <a:custGeom>
                <a:gdLst>
                  <a:gd fmla="*/ 15 w 30" name="T0"/>
                  <a:gd fmla="*/ 25 h 34" name="T1"/>
                  <a:gd fmla="*/ 16 w 30" name="T2"/>
                  <a:gd fmla="*/ 26 h 34" name="T3"/>
                  <a:gd fmla="*/ 16 w 30" name="T4"/>
                  <a:gd fmla="*/ 26 h 34" name="T5"/>
                  <a:gd fmla="*/ 21 w 30" name="T6"/>
                  <a:gd fmla="*/ 28 h 34" name="T7"/>
                  <a:gd fmla="*/ 24 w 30" name="T8"/>
                  <a:gd fmla="*/ 29 h 34" name="T9"/>
                  <a:gd fmla="*/ 24 w 30" name="T10"/>
                  <a:gd fmla="*/ 29 h 34" name="T11"/>
                  <a:gd fmla="*/ 25 w 30" name="T12"/>
                  <a:gd fmla="*/ 29 h 34" name="T13"/>
                  <a:gd fmla="*/ 24 w 30" name="T14"/>
                  <a:gd fmla="*/ 22 h 34" name="T15"/>
                  <a:gd fmla="*/ 20 w 30" name="T16"/>
                  <a:gd fmla="*/ 15 h 34" name="T17"/>
                  <a:gd fmla="*/ 15 w 30" name="T18"/>
                  <a:gd fmla="*/ 10 h 34" name="T19"/>
                  <a:gd fmla="*/ 15 w 30" name="T20"/>
                  <a:gd fmla="*/ 4 h 34" name="T21"/>
                  <a:gd fmla="*/ 16 w 30" name="T22"/>
                  <a:gd fmla="*/ 4 h 34" name="T23"/>
                  <a:gd fmla="*/ 24 w 30" name="T24"/>
                  <a:gd fmla="*/ 12 h 34" name="T25"/>
                  <a:gd fmla="*/ 29 w 30" name="T26"/>
                  <a:gd fmla="*/ 21 h 34" name="T27"/>
                  <a:gd fmla="*/ 30 w 30" name="T28"/>
                  <a:gd fmla="*/ 31 h 34" name="T29"/>
                  <a:gd fmla="*/ 30 w 30" name="T30"/>
                  <a:gd fmla="*/ 31 h 34" name="T31"/>
                  <a:gd fmla="*/ 29 w 30" name="T32"/>
                  <a:gd fmla="*/ 33 h 34" name="T33"/>
                  <a:gd fmla="*/ 29 w 30" name="T34"/>
                  <a:gd fmla="*/ 33 h 34" name="T35"/>
                  <a:gd fmla="*/ 27 w 30" name="T36"/>
                  <a:gd fmla="*/ 34 h 34" name="T37"/>
                  <a:gd fmla="*/ 23 w 30" name="T38"/>
                  <a:gd fmla="*/ 33 h 34" name="T39"/>
                  <a:gd fmla="*/ 23 w 30" name="T40"/>
                  <a:gd fmla="*/ 33 h 34" name="T41"/>
                  <a:gd fmla="*/ 20 w 30" name="T42"/>
                  <a:gd fmla="*/ 33 h 34" name="T43"/>
                  <a:gd fmla="*/ 15 w 30" name="T44"/>
                  <a:gd fmla="*/ 31 h 34" name="T45"/>
                  <a:gd fmla="*/ 15 w 30" name="T46"/>
                  <a:gd fmla="*/ 25 h 34" name="T47"/>
                  <a:gd fmla="*/ 12 w 30" name="T48"/>
                  <a:gd fmla="*/ 22 h 34" name="T49"/>
                  <a:gd fmla="*/ 15 w 30" name="T50"/>
                  <a:gd fmla="*/ 25 h 34" name="T51"/>
                  <a:gd fmla="*/ 15 w 30" name="T52"/>
                  <a:gd fmla="*/ 31 h 34" name="T53"/>
                  <a:gd fmla="*/ 14 w 30" name="T54"/>
                  <a:gd fmla="*/ 30 h 34" name="T55"/>
                  <a:gd fmla="*/ 14 w 30" name="T56"/>
                  <a:gd fmla="*/ 30 h 34" name="T57"/>
                  <a:gd fmla="*/ 9 w 30" name="T58"/>
                  <a:gd fmla="*/ 26 h 34" name="T59"/>
                  <a:gd fmla="*/ 8 w 30" name="T60"/>
                  <a:gd fmla="*/ 25 h 34" name="T61"/>
                  <a:gd fmla="*/ 3 w 30" name="T62"/>
                  <a:gd fmla="*/ 18 h 34" name="T63"/>
                  <a:gd fmla="*/ 0 w 30" name="T64"/>
                  <a:gd fmla="*/ 10 h 34" name="T65"/>
                  <a:gd fmla="*/ 0 w 30" name="T66"/>
                  <a:gd fmla="*/ 6 h 34" name="T67"/>
                  <a:gd fmla="*/ 0 w 30" name="T68"/>
                  <a:gd fmla="*/ 3 h 34" name="T69"/>
                  <a:gd fmla="*/ 3 w 30" name="T70"/>
                  <a:gd fmla="*/ 0 h 34" name="T71"/>
                  <a:gd fmla="*/ 3 w 30" name="T72"/>
                  <a:gd fmla="*/ 0 h 34" name="T73"/>
                  <a:gd fmla="*/ 3 w 30" name="T74"/>
                  <a:gd fmla="*/ 0 h 34" name="T75"/>
                  <a:gd fmla="*/ 4 w 30" name="T76"/>
                  <a:gd fmla="*/ 0 h 34" name="T77"/>
                  <a:gd fmla="*/ 4 w 30" name="T78"/>
                  <a:gd fmla="*/ 0 h 34" name="T79"/>
                  <a:gd fmla="*/ 4 w 30" name="T80"/>
                  <a:gd fmla="*/ 0 h 34" name="T81"/>
                  <a:gd fmla="*/ 5 w 30" name="T82"/>
                  <a:gd fmla="*/ 0 h 34" name="T83"/>
                  <a:gd fmla="*/ 5 w 30" name="T84"/>
                  <a:gd fmla="*/ 0 h 34" name="T85"/>
                  <a:gd fmla="*/ 15 w 30" name="T86"/>
                  <a:gd fmla="*/ 4 h 34" name="T87"/>
                  <a:gd fmla="*/ 15 w 30" name="T88"/>
                  <a:gd fmla="*/ 10 h 34" name="T89"/>
                  <a:gd fmla="*/ 13 w 30" name="T90"/>
                  <a:gd fmla="*/ 9 h 34" name="T91"/>
                  <a:gd fmla="*/ 5 w 30" name="T92"/>
                  <a:gd fmla="*/ 5 h 34" name="T93"/>
                  <a:gd fmla="*/ 5 w 30" name="T94"/>
                  <a:gd fmla="*/ 6 h 34" name="T95"/>
                  <a:gd fmla="*/ 5 w 30" name="T96"/>
                  <a:gd fmla="*/ 9 h 34" name="T97"/>
                  <a:gd fmla="*/ 8 w 30" name="T98"/>
                  <a:gd fmla="*/ 16 h 34" name="T99"/>
                  <a:gd fmla="*/ 12 w 30" name="T100"/>
                  <a:gd fmla="*/ 22 h 34"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4" w="30">
                    <a:moveTo>
                      <a:pt x="15" y="25"/>
                    </a:moveTo>
                    <a:cubicBezTo>
                      <a:pt x="15" y="25"/>
                      <a:pt x="16" y="26"/>
                      <a:pt x="16" y="26"/>
                    </a:cubicBezTo>
                    <a:cubicBezTo>
                      <a:pt x="16" y="26"/>
                      <a:pt x="16" y="26"/>
                      <a:pt x="16" y="26"/>
                    </a:cubicBezTo>
                    <a:cubicBezTo>
                      <a:pt x="18" y="27"/>
                      <a:pt x="19" y="28"/>
                      <a:pt x="21" y="28"/>
                    </a:cubicBezTo>
                    <a:cubicBezTo>
                      <a:pt x="22" y="28"/>
                      <a:pt x="23" y="29"/>
                      <a:pt x="24" y="29"/>
                    </a:cubicBezTo>
                    <a:cubicBezTo>
                      <a:pt x="24" y="29"/>
                      <a:pt x="24" y="29"/>
                      <a:pt x="24" y="29"/>
                    </a:cubicBezTo>
                    <a:cubicBezTo>
                      <a:pt x="24" y="29"/>
                      <a:pt x="25" y="29"/>
                      <a:pt x="25" y="29"/>
                    </a:cubicBezTo>
                    <a:cubicBezTo>
                      <a:pt x="25" y="27"/>
                      <a:pt x="25" y="24"/>
                      <a:pt x="24" y="22"/>
                    </a:cubicBezTo>
                    <a:cubicBezTo>
                      <a:pt x="23" y="20"/>
                      <a:pt x="22" y="17"/>
                      <a:pt x="20" y="15"/>
                    </a:cubicBezTo>
                    <a:cubicBezTo>
                      <a:pt x="19" y="13"/>
                      <a:pt x="17" y="11"/>
                      <a:pt x="15" y="10"/>
                    </a:cubicBezTo>
                    <a:cubicBezTo>
                      <a:pt x="15" y="4"/>
                      <a:pt x="15" y="4"/>
                      <a:pt x="15" y="4"/>
                    </a:cubicBezTo>
                    <a:cubicBezTo>
                      <a:pt x="16" y="4"/>
                      <a:pt x="16" y="4"/>
                      <a:pt x="16" y="4"/>
                    </a:cubicBezTo>
                    <a:cubicBezTo>
                      <a:pt x="19" y="6"/>
                      <a:pt x="22" y="9"/>
                      <a:pt x="24" y="12"/>
                    </a:cubicBezTo>
                    <a:cubicBezTo>
                      <a:pt x="26" y="15"/>
                      <a:pt x="28" y="18"/>
                      <a:pt x="29" y="21"/>
                    </a:cubicBezTo>
                    <a:cubicBezTo>
                      <a:pt x="30" y="24"/>
                      <a:pt x="30" y="27"/>
                      <a:pt x="30" y="31"/>
                    </a:cubicBezTo>
                    <a:cubicBezTo>
                      <a:pt x="30" y="31"/>
                      <a:pt x="30" y="31"/>
                      <a:pt x="30" y="31"/>
                    </a:cubicBezTo>
                    <a:cubicBezTo>
                      <a:pt x="30" y="31"/>
                      <a:pt x="30" y="32"/>
                      <a:pt x="29" y="33"/>
                    </a:cubicBezTo>
                    <a:cubicBezTo>
                      <a:pt x="29" y="33"/>
                      <a:pt x="29" y="33"/>
                      <a:pt x="29" y="33"/>
                    </a:cubicBezTo>
                    <a:cubicBezTo>
                      <a:pt x="29" y="33"/>
                      <a:pt x="28" y="33"/>
                      <a:pt x="27" y="34"/>
                    </a:cubicBezTo>
                    <a:cubicBezTo>
                      <a:pt x="26" y="34"/>
                      <a:pt x="25" y="34"/>
                      <a:pt x="23" y="33"/>
                    </a:cubicBezTo>
                    <a:cubicBezTo>
                      <a:pt x="23" y="33"/>
                      <a:pt x="23" y="33"/>
                      <a:pt x="23" y="33"/>
                    </a:cubicBezTo>
                    <a:cubicBezTo>
                      <a:pt x="22" y="33"/>
                      <a:pt x="21" y="33"/>
                      <a:pt x="20" y="33"/>
                    </a:cubicBezTo>
                    <a:cubicBezTo>
                      <a:pt x="18" y="32"/>
                      <a:pt x="17" y="32"/>
                      <a:pt x="15" y="31"/>
                    </a:cubicBezTo>
                    <a:lnTo>
                      <a:pt x="15" y="25"/>
                    </a:lnTo>
                    <a:close/>
                    <a:moveTo>
                      <a:pt x="12" y="22"/>
                    </a:moveTo>
                    <a:cubicBezTo>
                      <a:pt x="13" y="23"/>
                      <a:pt x="14" y="24"/>
                      <a:pt x="15" y="25"/>
                    </a:cubicBezTo>
                    <a:cubicBezTo>
                      <a:pt x="15" y="31"/>
                      <a:pt x="15" y="31"/>
                      <a:pt x="15" y="31"/>
                    </a:cubicBezTo>
                    <a:cubicBezTo>
                      <a:pt x="15" y="30"/>
                      <a:pt x="14" y="30"/>
                      <a:pt x="14" y="30"/>
                    </a:cubicBezTo>
                    <a:cubicBezTo>
                      <a:pt x="14" y="30"/>
                      <a:pt x="14" y="30"/>
                      <a:pt x="14" y="30"/>
                    </a:cubicBezTo>
                    <a:cubicBezTo>
                      <a:pt x="12" y="29"/>
                      <a:pt x="10" y="27"/>
                      <a:pt x="9" y="26"/>
                    </a:cubicBezTo>
                    <a:cubicBezTo>
                      <a:pt x="8" y="25"/>
                      <a:pt x="8" y="25"/>
                      <a:pt x="8" y="25"/>
                    </a:cubicBezTo>
                    <a:cubicBezTo>
                      <a:pt x="6" y="23"/>
                      <a:pt x="5" y="21"/>
                      <a:pt x="3" y="18"/>
                    </a:cubicBezTo>
                    <a:cubicBezTo>
                      <a:pt x="2" y="16"/>
                      <a:pt x="1" y="13"/>
                      <a:pt x="0" y="10"/>
                    </a:cubicBezTo>
                    <a:cubicBezTo>
                      <a:pt x="0" y="9"/>
                      <a:pt x="0" y="8"/>
                      <a:pt x="0" y="6"/>
                    </a:cubicBezTo>
                    <a:cubicBezTo>
                      <a:pt x="0" y="5"/>
                      <a:pt x="0" y="4"/>
                      <a:pt x="0" y="3"/>
                    </a:cubicBezTo>
                    <a:cubicBezTo>
                      <a:pt x="0" y="1"/>
                      <a:pt x="1"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3" name="Freeform 19"/>
              <p:cNvSpPr>
                <a:spLocks noEditPoints="1"/>
              </p:cNvSpPr>
              <p:nvPr/>
            </p:nvSpPr>
            <p:spPr bwMode="auto">
              <a:xfrm>
                <a:off x="7901000" y="3168669"/>
                <a:ext cx="322263" cy="87313"/>
              </a:xfrm>
              <a:custGeom>
                <a:gdLst>
                  <a:gd fmla="*/ 139 w 143" name="T0"/>
                  <a:gd fmla="*/ 5 h 38" name="T1"/>
                  <a:gd fmla="*/ 131 w 143" name="T2"/>
                  <a:gd fmla="*/ 5 h 38" name="T3"/>
                  <a:gd fmla="*/ 131 w 143" name="T4"/>
                  <a:gd fmla="*/ 23 h 38" name="T5"/>
                  <a:gd fmla="*/ 128 w 143" name="T6"/>
                  <a:gd fmla="*/ 25 h 38" name="T7"/>
                  <a:gd fmla="*/ 71 w 143" name="T8"/>
                  <a:gd fmla="*/ 25 h 38" name="T9"/>
                  <a:gd fmla="*/ 71 w 143" name="T10"/>
                  <a:gd fmla="*/ 21 h 38" name="T11"/>
                  <a:gd fmla="*/ 126 w 143" name="T12"/>
                  <a:gd fmla="*/ 21 h 38" name="T13"/>
                  <a:gd fmla="*/ 126 w 143" name="T14"/>
                  <a:gd fmla="*/ 2 h 38" name="T15"/>
                  <a:gd fmla="*/ 128 w 143" name="T16"/>
                  <a:gd fmla="*/ 0 h 38" name="T17"/>
                  <a:gd fmla="*/ 141 w 143" name="T18"/>
                  <a:gd fmla="*/ 0 h 38" name="T19"/>
                  <a:gd fmla="*/ 143 w 143" name="T20"/>
                  <a:gd fmla="*/ 2 h 38" name="T21"/>
                  <a:gd fmla="*/ 143 w 143" name="T22"/>
                  <a:gd fmla="*/ 36 h 38" name="T23"/>
                  <a:gd fmla="*/ 141 w 143" name="T24"/>
                  <a:gd fmla="*/ 38 h 38" name="T25"/>
                  <a:gd fmla="*/ 71 w 143" name="T26"/>
                  <a:gd fmla="*/ 38 h 38" name="T27"/>
                  <a:gd fmla="*/ 71 w 143" name="T28"/>
                  <a:gd fmla="*/ 33 h 38" name="T29"/>
                  <a:gd fmla="*/ 139 w 143" name="T30"/>
                  <a:gd fmla="*/ 33 h 38" name="T31"/>
                  <a:gd fmla="*/ 139 w 143" name="T32"/>
                  <a:gd fmla="*/ 5 h 38" name="T33"/>
                  <a:gd fmla="*/ 71 w 143" name="T34"/>
                  <a:gd fmla="*/ 25 h 38" name="T35"/>
                  <a:gd fmla="*/ 15 w 143" name="T36"/>
                  <a:gd fmla="*/ 25 h 38" name="T37"/>
                  <a:gd fmla="*/ 12 w 143" name="T38"/>
                  <a:gd fmla="*/ 23 h 38" name="T39"/>
                  <a:gd fmla="*/ 12 w 143" name="T40"/>
                  <a:gd fmla="*/ 5 h 38" name="T41"/>
                  <a:gd fmla="*/ 4 w 143" name="T42"/>
                  <a:gd fmla="*/ 5 h 38" name="T43"/>
                  <a:gd fmla="*/ 4 w 143" name="T44"/>
                  <a:gd fmla="*/ 33 h 38" name="T45"/>
                  <a:gd fmla="*/ 71 w 143" name="T46"/>
                  <a:gd fmla="*/ 33 h 38" name="T47"/>
                  <a:gd fmla="*/ 71 w 143" name="T48"/>
                  <a:gd fmla="*/ 38 h 38" name="T49"/>
                  <a:gd fmla="*/ 2 w 143" name="T50"/>
                  <a:gd fmla="*/ 38 h 38" name="T51"/>
                  <a:gd fmla="*/ 0 w 143" name="T52"/>
                  <a:gd fmla="*/ 36 h 38" name="T53"/>
                  <a:gd fmla="*/ 0 w 143" name="T54"/>
                  <a:gd fmla="*/ 3 h 38" name="T55"/>
                  <a:gd fmla="*/ 2 w 143" name="T56"/>
                  <a:gd fmla="*/ 1 h 38" name="T57"/>
                  <a:gd fmla="*/ 15 w 143" name="T58"/>
                  <a:gd fmla="*/ 1 h 38" name="T59"/>
                  <a:gd fmla="*/ 17 w 143" name="T60"/>
                  <a:gd fmla="*/ 3 h 38" name="T61"/>
                  <a:gd fmla="*/ 17 w 143" name="T62"/>
                  <a:gd fmla="*/ 21 h 38" name="T63"/>
                  <a:gd fmla="*/ 71 w 143" name="T64"/>
                  <a:gd fmla="*/ 21 h 38" name="T65"/>
                  <a:gd fmla="*/ 71 w 143" name="T66"/>
                  <a:gd fmla="*/ 25 h 3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8" w="143">
                    <a:moveTo>
                      <a:pt x="139" y="5"/>
                    </a:moveTo>
                    <a:cubicBezTo>
                      <a:pt x="131" y="5"/>
                      <a:pt x="131" y="5"/>
                      <a:pt x="131" y="5"/>
                    </a:cubicBezTo>
                    <a:cubicBezTo>
                      <a:pt x="131" y="23"/>
                      <a:pt x="131" y="23"/>
                      <a:pt x="131" y="23"/>
                    </a:cubicBezTo>
                    <a:cubicBezTo>
                      <a:pt x="131" y="24"/>
                      <a:pt x="129" y="25"/>
                      <a:pt x="128" y="25"/>
                    </a:cubicBezTo>
                    <a:cubicBezTo>
                      <a:pt x="71" y="25"/>
                      <a:pt x="71" y="25"/>
                      <a:pt x="71" y="25"/>
                    </a:cubicBezTo>
                    <a:cubicBezTo>
                      <a:pt x="71" y="21"/>
                      <a:pt x="71" y="21"/>
                      <a:pt x="71" y="21"/>
                    </a:cubicBezTo>
                    <a:cubicBezTo>
                      <a:pt x="126" y="21"/>
                      <a:pt x="126" y="21"/>
                      <a:pt x="126" y="21"/>
                    </a:cubicBezTo>
                    <a:cubicBezTo>
                      <a:pt x="126" y="2"/>
                      <a:pt x="126" y="2"/>
                      <a:pt x="126" y="2"/>
                    </a:cubicBezTo>
                    <a:cubicBezTo>
                      <a:pt x="126" y="1"/>
                      <a:pt x="127" y="0"/>
                      <a:pt x="128" y="0"/>
                    </a:cubicBezTo>
                    <a:cubicBezTo>
                      <a:pt x="141" y="0"/>
                      <a:pt x="141" y="0"/>
                      <a:pt x="141" y="0"/>
                    </a:cubicBezTo>
                    <a:cubicBezTo>
                      <a:pt x="142" y="0"/>
                      <a:pt x="143" y="1"/>
                      <a:pt x="143" y="2"/>
                    </a:cubicBezTo>
                    <a:cubicBezTo>
                      <a:pt x="143" y="36"/>
                      <a:pt x="143" y="36"/>
                      <a:pt x="143" y="36"/>
                    </a:cubicBezTo>
                    <a:cubicBezTo>
                      <a:pt x="143" y="37"/>
                      <a:pt x="142" y="38"/>
                      <a:pt x="141" y="38"/>
                    </a:cubicBezTo>
                    <a:cubicBezTo>
                      <a:pt x="71" y="38"/>
                      <a:pt x="71" y="38"/>
                      <a:pt x="71" y="38"/>
                    </a:cubicBezTo>
                    <a:cubicBezTo>
                      <a:pt x="71" y="33"/>
                      <a:pt x="71" y="33"/>
                      <a:pt x="71" y="33"/>
                    </a:cubicBezTo>
                    <a:cubicBezTo>
                      <a:pt x="139" y="33"/>
                      <a:pt x="139" y="33"/>
                      <a:pt x="139" y="33"/>
                    </a:cubicBezTo>
                    <a:lnTo>
                      <a:pt x="139" y="5"/>
                    </a:lnTo>
                    <a:close/>
                    <a:moveTo>
                      <a:pt x="71" y="25"/>
                    </a:moveTo>
                    <a:cubicBezTo>
                      <a:pt x="15" y="25"/>
                      <a:pt x="15" y="25"/>
                      <a:pt x="15" y="25"/>
                    </a:cubicBezTo>
                    <a:cubicBezTo>
                      <a:pt x="13" y="25"/>
                      <a:pt x="12" y="24"/>
                      <a:pt x="12" y="23"/>
                    </a:cubicBezTo>
                    <a:cubicBezTo>
                      <a:pt x="12" y="5"/>
                      <a:pt x="12" y="5"/>
                      <a:pt x="12" y="5"/>
                    </a:cubicBezTo>
                    <a:cubicBezTo>
                      <a:pt x="4" y="5"/>
                      <a:pt x="4" y="5"/>
                      <a:pt x="4" y="5"/>
                    </a:cubicBezTo>
                    <a:cubicBezTo>
                      <a:pt x="4" y="33"/>
                      <a:pt x="4" y="33"/>
                      <a:pt x="4" y="33"/>
                    </a:cubicBezTo>
                    <a:cubicBezTo>
                      <a:pt x="71" y="33"/>
                      <a:pt x="71" y="33"/>
                      <a:pt x="71" y="33"/>
                    </a:cubicBezTo>
                    <a:cubicBezTo>
                      <a:pt x="71" y="38"/>
                      <a:pt x="71" y="38"/>
                      <a:pt x="71" y="38"/>
                    </a:cubicBezTo>
                    <a:cubicBezTo>
                      <a:pt x="2" y="38"/>
                      <a:pt x="2" y="38"/>
                      <a:pt x="2" y="38"/>
                    </a:cubicBezTo>
                    <a:cubicBezTo>
                      <a:pt x="1" y="38"/>
                      <a:pt x="0" y="37"/>
                      <a:pt x="0" y="36"/>
                    </a:cubicBezTo>
                    <a:cubicBezTo>
                      <a:pt x="0" y="3"/>
                      <a:pt x="0" y="3"/>
                      <a:pt x="0" y="3"/>
                    </a:cubicBezTo>
                    <a:cubicBezTo>
                      <a:pt x="0" y="2"/>
                      <a:pt x="1" y="1"/>
                      <a:pt x="2" y="1"/>
                    </a:cubicBezTo>
                    <a:cubicBezTo>
                      <a:pt x="15" y="1"/>
                      <a:pt x="15" y="1"/>
                      <a:pt x="15" y="1"/>
                    </a:cubicBezTo>
                    <a:cubicBezTo>
                      <a:pt x="16" y="1"/>
                      <a:pt x="17" y="2"/>
                      <a:pt x="17" y="3"/>
                    </a:cubicBezTo>
                    <a:cubicBezTo>
                      <a:pt x="17" y="21"/>
                      <a:pt x="17" y="21"/>
                      <a:pt x="17" y="21"/>
                    </a:cubicBezTo>
                    <a:cubicBezTo>
                      <a:pt x="71" y="21"/>
                      <a:pt x="71" y="21"/>
                      <a:pt x="71" y="21"/>
                    </a:cubicBezTo>
                    <a:lnTo>
                      <a:pt x="71" y="2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4" name="Freeform 22"/>
              <p:cNvSpPr>
                <a:spLocks noEditPoints="1"/>
              </p:cNvSpPr>
              <p:nvPr/>
            </p:nvSpPr>
            <p:spPr bwMode="auto">
              <a:xfrm>
                <a:off x="8359789" y="2949593"/>
                <a:ext cx="287338" cy="174626"/>
              </a:xfrm>
              <a:custGeom>
                <a:gdLst>
                  <a:gd fmla="*/ 73 w 127" name="T0"/>
                  <a:gd fmla="*/ 7 h 77" name="T1"/>
                  <a:gd fmla="*/ 73 w 127" name="T2"/>
                  <a:gd fmla="*/ 15 h 77" name="T3"/>
                  <a:gd fmla="*/ 71 w 127" name="T4"/>
                  <a:gd fmla="*/ 17 h 77" name="T5"/>
                  <a:gd fmla="*/ 63 w 127" name="T6"/>
                  <a:gd fmla="*/ 17 h 77" name="T7"/>
                  <a:gd fmla="*/ 63 w 127" name="T8"/>
                  <a:gd fmla="*/ 13 h 77" name="T9"/>
                  <a:gd fmla="*/ 69 w 127" name="T10"/>
                  <a:gd fmla="*/ 12 h 77" name="T11"/>
                  <a:gd fmla="*/ 69 w 127" name="T12"/>
                  <a:gd fmla="*/ 2 h 77" name="T13"/>
                  <a:gd fmla="*/ 69 w 127" name="T14"/>
                  <a:gd fmla="*/ 2 h 77" name="T15"/>
                  <a:gd fmla="*/ 69 w 127" name="T16"/>
                  <a:gd fmla="*/ 1 h 77" name="T17"/>
                  <a:gd fmla="*/ 72 w 127" name="T18"/>
                  <a:gd fmla="*/ 0 h 77" name="T19"/>
                  <a:gd fmla="*/ 126 w 127" name="T20"/>
                  <a:gd fmla="*/ 36 h 77" name="T21"/>
                  <a:gd fmla="*/ 127 w 127" name="T22"/>
                  <a:gd fmla="*/ 36 h 77" name="T23"/>
                  <a:gd fmla="*/ 126 w 127" name="T24"/>
                  <a:gd fmla="*/ 40 h 77" name="T25"/>
                  <a:gd fmla="*/ 73 w 127" name="T26"/>
                  <a:gd fmla="*/ 75 h 77" name="T27"/>
                  <a:gd fmla="*/ 71 w 127" name="T28"/>
                  <a:gd fmla="*/ 75 h 77" name="T29"/>
                  <a:gd fmla="*/ 69 w 127" name="T30"/>
                  <a:gd fmla="*/ 73 h 77" name="T31"/>
                  <a:gd fmla="*/ 69 w 127" name="T32"/>
                  <a:gd fmla="*/ 63 h 77" name="T33"/>
                  <a:gd fmla="*/ 63 w 127" name="T34"/>
                  <a:gd fmla="*/ 63 h 77" name="T35"/>
                  <a:gd fmla="*/ 63 w 127" name="T36"/>
                  <a:gd fmla="*/ 58 h 77" name="T37"/>
                  <a:gd fmla="*/ 71 w 127" name="T38"/>
                  <a:gd fmla="*/ 58 h 77" name="T39"/>
                  <a:gd fmla="*/ 73 w 127" name="T40"/>
                  <a:gd fmla="*/ 61 h 77" name="T41"/>
                  <a:gd fmla="*/ 73 w 127" name="T42"/>
                  <a:gd fmla="*/ 68 h 77" name="T43"/>
                  <a:gd fmla="*/ 120 w 127" name="T44"/>
                  <a:gd fmla="*/ 38 h 77" name="T45"/>
                  <a:gd fmla="*/ 73 w 127" name="T46"/>
                  <a:gd fmla="*/ 7 h 77" name="T47"/>
                  <a:gd fmla="*/ 63 w 127" name="T48"/>
                  <a:gd fmla="*/ 17 h 77" name="T49"/>
                  <a:gd fmla="*/ 5 w 127" name="T50"/>
                  <a:gd fmla="*/ 70 h 77" name="T51"/>
                  <a:gd fmla="*/ 63 w 127" name="T52"/>
                  <a:gd fmla="*/ 58 h 77" name="T53"/>
                  <a:gd fmla="*/ 63 w 127" name="T54"/>
                  <a:gd fmla="*/ 63 h 77" name="T55"/>
                  <a:gd fmla="*/ 4 w 127" name="T56"/>
                  <a:gd fmla="*/ 76 h 77" name="T57"/>
                  <a:gd fmla="*/ 2 w 127" name="T58"/>
                  <a:gd fmla="*/ 77 h 77" name="T59"/>
                  <a:gd fmla="*/ 0 w 127" name="T60"/>
                  <a:gd fmla="*/ 74 h 77" name="T61"/>
                  <a:gd fmla="*/ 63 w 127" name="T62"/>
                  <a:gd fmla="*/ 13 h 77" name="T63"/>
                  <a:gd fmla="*/ 63 w 127" name="T64"/>
                  <a:gd fmla="*/ 17 h 77"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77" w="127">
                    <a:moveTo>
                      <a:pt x="73" y="7"/>
                    </a:moveTo>
                    <a:cubicBezTo>
                      <a:pt x="73" y="15"/>
                      <a:pt x="73" y="15"/>
                      <a:pt x="73" y="15"/>
                    </a:cubicBezTo>
                    <a:cubicBezTo>
                      <a:pt x="73" y="16"/>
                      <a:pt x="72" y="17"/>
                      <a:pt x="71" y="17"/>
                    </a:cubicBezTo>
                    <a:cubicBezTo>
                      <a:pt x="68" y="17"/>
                      <a:pt x="65" y="17"/>
                      <a:pt x="63" y="17"/>
                    </a:cubicBezTo>
                    <a:cubicBezTo>
                      <a:pt x="63" y="13"/>
                      <a:pt x="63" y="13"/>
                      <a:pt x="63" y="13"/>
                    </a:cubicBezTo>
                    <a:cubicBezTo>
                      <a:pt x="65" y="12"/>
                      <a:pt x="67" y="12"/>
                      <a:pt x="69" y="12"/>
                    </a:cubicBezTo>
                    <a:cubicBezTo>
                      <a:pt x="69" y="2"/>
                      <a:pt x="69" y="2"/>
                      <a:pt x="69" y="2"/>
                    </a:cubicBezTo>
                    <a:cubicBezTo>
                      <a:pt x="69" y="2"/>
                      <a:pt x="69" y="2"/>
                      <a:pt x="69" y="2"/>
                    </a:cubicBezTo>
                    <a:cubicBezTo>
                      <a:pt x="69" y="2"/>
                      <a:pt x="69" y="1"/>
                      <a:pt x="69" y="1"/>
                    </a:cubicBezTo>
                    <a:cubicBezTo>
                      <a:pt x="70" y="0"/>
                      <a:pt x="71" y="0"/>
                      <a:pt x="72" y="0"/>
                    </a:cubicBezTo>
                    <a:cubicBezTo>
                      <a:pt x="126" y="36"/>
                      <a:pt x="126" y="36"/>
                      <a:pt x="126" y="36"/>
                    </a:cubicBezTo>
                    <a:cubicBezTo>
                      <a:pt x="126" y="36"/>
                      <a:pt x="126" y="36"/>
                      <a:pt x="127" y="36"/>
                    </a:cubicBezTo>
                    <a:cubicBezTo>
                      <a:pt x="127" y="37"/>
                      <a:pt x="127" y="39"/>
                      <a:pt x="126" y="40"/>
                    </a:cubicBezTo>
                    <a:cubicBezTo>
                      <a:pt x="73" y="75"/>
                      <a:pt x="73" y="75"/>
                      <a:pt x="73" y="75"/>
                    </a:cubicBezTo>
                    <a:cubicBezTo>
                      <a:pt x="72" y="75"/>
                      <a:pt x="72" y="75"/>
                      <a:pt x="71" y="75"/>
                    </a:cubicBezTo>
                    <a:cubicBezTo>
                      <a:pt x="70" y="75"/>
                      <a:pt x="69" y="74"/>
                      <a:pt x="69" y="73"/>
                    </a:cubicBezTo>
                    <a:cubicBezTo>
                      <a:pt x="69" y="63"/>
                      <a:pt x="69" y="63"/>
                      <a:pt x="69" y="63"/>
                    </a:cubicBezTo>
                    <a:cubicBezTo>
                      <a:pt x="67" y="63"/>
                      <a:pt x="65" y="63"/>
                      <a:pt x="63" y="63"/>
                    </a:cubicBezTo>
                    <a:cubicBezTo>
                      <a:pt x="63" y="58"/>
                      <a:pt x="63" y="58"/>
                      <a:pt x="63" y="58"/>
                    </a:cubicBezTo>
                    <a:cubicBezTo>
                      <a:pt x="65" y="58"/>
                      <a:pt x="68" y="58"/>
                      <a:pt x="71" y="58"/>
                    </a:cubicBezTo>
                    <a:cubicBezTo>
                      <a:pt x="72" y="58"/>
                      <a:pt x="73" y="59"/>
                      <a:pt x="73" y="61"/>
                    </a:cubicBezTo>
                    <a:cubicBezTo>
                      <a:pt x="73" y="68"/>
                      <a:pt x="73" y="68"/>
                      <a:pt x="73" y="68"/>
                    </a:cubicBezTo>
                    <a:cubicBezTo>
                      <a:pt x="120" y="38"/>
                      <a:pt x="120" y="38"/>
                      <a:pt x="120" y="38"/>
                    </a:cubicBezTo>
                    <a:lnTo>
                      <a:pt x="73" y="7"/>
                    </a:lnTo>
                    <a:close/>
                    <a:moveTo>
                      <a:pt x="63" y="17"/>
                    </a:moveTo>
                    <a:cubicBezTo>
                      <a:pt x="21" y="21"/>
                      <a:pt x="9" y="57"/>
                      <a:pt x="5" y="70"/>
                    </a:cubicBezTo>
                    <a:cubicBezTo>
                      <a:pt x="13" y="66"/>
                      <a:pt x="31" y="59"/>
                      <a:pt x="63" y="58"/>
                    </a:cubicBezTo>
                    <a:cubicBezTo>
                      <a:pt x="63" y="63"/>
                      <a:pt x="63" y="63"/>
                      <a:pt x="63" y="63"/>
                    </a:cubicBezTo>
                    <a:cubicBezTo>
                      <a:pt x="22" y="64"/>
                      <a:pt x="5" y="75"/>
                      <a:pt x="4" y="76"/>
                    </a:cubicBezTo>
                    <a:cubicBezTo>
                      <a:pt x="3" y="77"/>
                      <a:pt x="2" y="77"/>
                      <a:pt x="2" y="77"/>
                    </a:cubicBezTo>
                    <a:cubicBezTo>
                      <a:pt x="0" y="76"/>
                      <a:pt x="0" y="75"/>
                      <a:pt x="0" y="74"/>
                    </a:cubicBezTo>
                    <a:cubicBezTo>
                      <a:pt x="0" y="74"/>
                      <a:pt x="7" y="18"/>
                      <a:pt x="63" y="13"/>
                    </a:cubicBezTo>
                    <a:lnTo>
                      <a:pt x="63"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5" name="Freeform 23"/>
              <p:cNvSpPr>
                <a:spLocks noEditPoints="1"/>
              </p:cNvSpPr>
              <p:nvPr/>
            </p:nvSpPr>
            <p:spPr bwMode="auto">
              <a:xfrm>
                <a:off x="8329625" y="3094057"/>
                <a:ext cx="287338" cy="174626"/>
              </a:xfrm>
              <a:custGeom>
                <a:gdLst>
                  <a:gd fmla="*/ 64 w 127" name="T0"/>
                  <a:gd fmla="*/ 60 h 77" name="T1"/>
                  <a:gd fmla="*/ 121 w 127" name="T2"/>
                  <a:gd fmla="*/ 7 h 77" name="T3"/>
                  <a:gd fmla="*/ 64 w 127" name="T4"/>
                  <a:gd fmla="*/ 18 h 77" name="T5"/>
                  <a:gd fmla="*/ 64 w 127" name="T6"/>
                  <a:gd fmla="*/ 14 h 77" name="T7"/>
                  <a:gd fmla="*/ 123 w 127" name="T8"/>
                  <a:gd fmla="*/ 1 h 77" name="T9"/>
                  <a:gd fmla="*/ 125 w 127" name="T10"/>
                  <a:gd fmla="*/ 0 h 77" name="T11"/>
                  <a:gd fmla="*/ 127 w 127" name="T12"/>
                  <a:gd fmla="*/ 3 h 77" name="T13"/>
                  <a:gd fmla="*/ 64 w 127" name="T14"/>
                  <a:gd fmla="*/ 64 h 77" name="T15"/>
                  <a:gd fmla="*/ 64 w 127" name="T16"/>
                  <a:gd fmla="*/ 60 h 77" name="T17"/>
                  <a:gd fmla="*/ 54 w 127" name="T18"/>
                  <a:gd fmla="*/ 70 h 77" name="T19"/>
                  <a:gd fmla="*/ 54 w 127" name="T20"/>
                  <a:gd fmla="*/ 62 h 77" name="T21"/>
                  <a:gd fmla="*/ 56 w 127" name="T22"/>
                  <a:gd fmla="*/ 60 h 77" name="T23"/>
                  <a:gd fmla="*/ 64 w 127" name="T24"/>
                  <a:gd fmla="*/ 60 h 77" name="T25"/>
                  <a:gd fmla="*/ 64 w 127" name="T26"/>
                  <a:gd fmla="*/ 64 h 77" name="T27"/>
                  <a:gd fmla="*/ 59 w 127" name="T28"/>
                  <a:gd fmla="*/ 65 h 77" name="T29"/>
                  <a:gd fmla="*/ 59 w 127" name="T30"/>
                  <a:gd fmla="*/ 75 h 77" name="T31"/>
                  <a:gd fmla="*/ 59 w 127" name="T32"/>
                  <a:gd fmla="*/ 75 h 77" name="T33"/>
                  <a:gd fmla="*/ 58 w 127" name="T34"/>
                  <a:gd fmla="*/ 76 h 77" name="T35"/>
                  <a:gd fmla="*/ 55 w 127" name="T36"/>
                  <a:gd fmla="*/ 76 h 77" name="T37"/>
                  <a:gd fmla="*/ 2 w 127" name="T38"/>
                  <a:gd fmla="*/ 41 h 77" name="T39"/>
                  <a:gd fmla="*/ 1 w 127" name="T40"/>
                  <a:gd fmla="*/ 41 h 77" name="T41"/>
                  <a:gd fmla="*/ 2 w 127" name="T42"/>
                  <a:gd fmla="*/ 37 h 77" name="T43"/>
                  <a:gd fmla="*/ 55 w 127" name="T44"/>
                  <a:gd fmla="*/ 2 h 77" name="T45"/>
                  <a:gd fmla="*/ 56 w 127" name="T46"/>
                  <a:gd fmla="*/ 2 h 77" name="T47"/>
                  <a:gd fmla="*/ 59 w 127" name="T48"/>
                  <a:gd fmla="*/ 4 h 77" name="T49"/>
                  <a:gd fmla="*/ 59 w 127" name="T50"/>
                  <a:gd fmla="*/ 14 h 77" name="T51"/>
                  <a:gd fmla="*/ 64 w 127" name="T52"/>
                  <a:gd fmla="*/ 14 h 77" name="T53"/>
                  <a:gd fmla="*/ 64 w 127" name="T54"/>
                  <a:gd fmla="*/ 18 h 77" name="T55"/>
                  <a:gd fmla="*/ 56 w 127" name="T56"/>
                  <a:gd fmla="*/ 19 h 77" name="T57"/>
                  <a:gd fmla="*/ 54 w 127" name="T58"/>
                  <a:gd fmla="*/ 16 h 77" name="T59"/>
                  <a:gd fmla="*/ 54 w 127" name="T60"/>
                  <a:gd fmla="*/ 8 h 77" name="T61"/>
                  <a:gd fmla="*/ 7 w 127" name="T62"/>
                  <a:gd fmla="*/ 39 h 77" name="T63"/>
                  <a:gd fmla="*/ 54 w 127" name="T64"/>
                  <a:gd fmla="*/ 70 h 77"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77" w="127">
                    <a:moveTo>
                      <a:pt x="64" y="60"/>
                    </a:moveTo>
                    <a:cubicBezTo>
                      <a:pt x="107" y="56"/>
                      <a:pt x="118" y="20"/>
                      <a:pt x="121" y="7"/>
                    </a:cubicBezTo>
                    <a:cubicBezTo>
                      <a:pt x="114" y="11"/>
                      <a:pt x="96" y="17"/>
                      <a:pt x="64" y="18"/>
                    </a:cubicBezTo>
                    <a:cubicBezTo>
                      <a:pt x="64" y="14"/>
                      <a:pt x="64" y="14"/>
                      <a:pt x="64" y="14"/>
                    </a:cubicBezTo>
                    <a:cubicBezTo>
                      <a:pt x="106" y="12"/>
                      <a:pt x="122" y="1"/>
                      <a:pt x="123" y="1"/>
                    </a:cubicBezTo>
                    <a:cubicBezTo>
                      <a:pt x="124" y="0"/>
                      <a:pt x="124" y="0"/>
                      <a:pt x="125" y="0"/>
                    </a:cubicBezTo>
                    <a:cubicBezTo>
                      <a:pt x="126" y="0"/>
                      <a:pt x="127" y="2"/>
                      <a:pt x="127" y="3"/>
                    </a:cubicBezTo>
                    <a:cubicBezTo>
                      <a:pt x="127" y="3"/>
                      <a:pt x="120" y="59"/>
                      <a:pt x="64" y="64"/>
                    </a:cubicBezTo>
                    <a:lnTo>
                      <a:pt x="64" y="60"/>
                    </a:lnTo>
                    <a:close/>
                    <a:moveTo>
                      <a:pt x="54" y="70"/>
                    </a:moveTo>
                    <a:cubicBezTo>
                      <a:pt x="54" y="62"/>
                      <a:pt x="54" y="62"/>
                      <a:pt x="54" y="62"/>
                    </a:cubicBezTo>
                    <a:cubicBezTo>
                      <a:pt x="54" y="61"/>
                      <a:pt x="55" y="60"/>
                      <a:pt x="56" y="60"/>
                    </a:cubicBezTo>
                    <a:cubicBezTo>
                      <a:pt x="59" y="60"/>
                      <a:pt x="62" y="60"/>
                      <a:pt x="64" y="60"/>
                    </a:cubicBezTo>
                    <a:cubicBezTo>
                      <a:pt x="64" y="64"/>
                      <a:pt x="64" y="64"/>
                      <a:pt x="64" y="64"/>
                    </a:cubicBezTo>
                    <a:cubicBezTo>
                      <a:pt x="63" y="64"/>
                      <a:pt x="61" y="65"/>
                      <a:pt x="59" y="65"/>
                    </a:cubicBezTo>
                    <a:cubicBezTo>
                      <a:pt x="59" y="75"/>
                      <a:pt x="59" y="75"/>
                      <a:pt x="59" y="75"/>
                    </a:cubicBezTo>
                    <a:cubicBezTo>
                      <a:pt x="59" y="75"/>
                      <a:pt x="59" y="75"/>
                      <a:pt x="59" y="75"/>
                    </a:cubicBezTo>
                    <a:cubicBezTo>
                      <a:pt x="59" y="75"/>
                      <a:pt x="59" y="75"/>
                      <a:pt x="58" y="76"/>
                    </a:cubicBezTo>
                    <a:cubicBezTo>
                      <a:pt x="58" y="77"/>
                      <a:pt x="56" y="77"/>
                      <a:pt x="55" y="76"/>
                    </a:cubicBezTo>
                    <a:cubicBezTo>
                      <a:pt x="2" y="41"/>
                      <a:pt x="2" y="41"/>
                      <a:pt x="2" y="41"/>
                    </a:cubicBezTo>
                    <a:cubicBezTo>
                      <a:pt x="1" y="41"/>
                      <a:pt x="1" y="41"/>
                      <a:pt x="1" y="41"/>
                    </a:cubicBezTo>
                    <a:cubicBezTo>
                      <a:pt x="0" y="39"/>
                      <a:pt x="1" y="38"/>
                      <a:pt x="2" y="37"/>
                    </a:cubicBezTo>
                    <a:cubicBezTo>
                      <a:pt x="55" y="2"/>
                      <a:pt x="55" y="2"/>
                      <a:pt x="55" y="2"/>
                    </a:cubicBezTo>
                    <a:cubicBezTo>
                      <a:pt x="55" y="2"/>
                      <a:pt x="56" y="2"/>
                      <a:pt x="56" y="2"/>
                    </a:cubicBezTo>
                    <a:cubicBezTo>
                      <a:pt x="58" y="2"/>
                      <a:pt x="59" y="3"/>
                      <a:pt x="59" y="4"/>
                    </a:cubicBezTo>
                    <a:cubicBezTo>
                      <a:pt x="59" y="14"/>
                      <a:pt x="59" y="14"/>
                      <a:pt x="59" y="14"/>
                    </a:cubicBezTo>
                    <a:cubicBezTo>
                      <a:pt x="61" y="14"/>
                      <a:pt x="63" y="14"/>
                      <a:pt x="64" y="14"/>
                    </a:cubicBezTo>
                    <a:cubicBezTo>
                      <a:pt x="64" y="18"/>
                      <a:pt x="64" y="18"/>
                      <a:pt x="64" y="18"/>
                    </a:cubicBezTo>
                    <a:cubicBezTo>
                      <a:pt x="62" y="19"/>
                      <a:pt x="59" y="19"/>
                      <a:pt x="56" y="19"/>
                    </a:cubicBezTo>
                    <a:cubicBezTo>
                      <a:pt x="55" y="19"/>
                      <a:pt x="54" y="17"/>
                      <a:pt x="54" y="16"/>
                    </a:cubicBezTo>
                    <a:cubicBezTo>
                      <a:pt x="54" y="8"/>
                      <a:pt x="54" y="8"/>
                      <a:pt x="54" y="8"/>
                    </a:cubicBezTo>
                    <a:cubicBezTo>
                      <a:pt x="7" y="39"/>
                      <a:pt x="7" y="39"/>
                      <a:pt x="7" y="39"/>
                    </a:cubicBezTo>
                    <a:lnTo>
                      <a:pt x="54" y="7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6" name="Freeform 24"/>
              <p:cNvSpPr>
                <a:spLocks noEditPoints="1"/>
              </p:cNvSpPr>
              <p:nvPr/>
            </p:nvSpPr>
            <p:spPr bwMode="auto">
              <a:xfrm>
                <a:off x="7458087" y="2038363"/>
                <a:ext cx="90488" cy="90488"/>
              </a:xfrm>
              <a:custGeom>
                <a:gdLst>
                  <a:gd fmla="*/ 20 w 40" name="T0"/>
                  <a:gd fmla="*/ 0 h 40" name="T1"/>
                  <a:gd fmla="*/ 34 w 40" name="T2"/>
                  <a:gd fmla="*/ 6 h 40" name="T3"/>
                  <a:gd fmla="*/ 34 w 40" name="T4"/>
                  <a:gd fmla="*/ 6 h 40" name="T5"/>
                  <a:gd fmla="*/ 34 w 40" name="T6"/>
                  <a:gd fmla="*/ 6 h 40" name="T7"/>
                  <a:gd fmla="*/ 40 w 40" name="T8"/>
                  <a:gd fmla="*/ 20 h 40" name="T9"/>
                  <a:gd fmla="*/ 34 w 40" name="T10"/>
                  <a:gd fmla="*/ 35 h 40" name="T11"/>
                  <a:gd fmla="*/ 20 w 40" name="T12"/>
                  <a:gd fmla="*/ 40 h 40" name="T13"/>
                  <a:gd fmla="*/ 20 w 40" name="T14"/>
                  <a:gd fmla="*/ 36 h 40" name="T15"/>
                  <a:gd fmla="*/ 31 w 40" name="T16"/>
                  <a:gd fmla="*/ 31 h 40" name="T17"/>
                  <a:gd fmla="*/ 35 w 40" name="T18"/>
                  <a:gd fmla="*/ 20 h 40" name="T19"/>
                  <a:gd fmla="*/ 31 w 40" name="T20"/>
                  <a:gd fmla="*/ 10 h 40" name="T21"/>
                  <a:gd fmla="*/ 31 w 40" name="T22"/>
                  <a:gd fmla="*/ 10 h 40" name="T23"/>
                  <a:gd fmla="*/ 20 w 40" name="T24"/>
                  <a:gd fmla="*/ 5 h 40" name="T25"/>
                  <a:gd fmla="*/ 20 w 40" name="T26"/>
                  <a:gd fmla="*/ 0 h 40" name="T27"/>
                  <a:gd fmla="*/ 20 w 40" name="T28"/>
                  <a:gd fmla="*/ 40 h 40" name="T29"/>
                  <a:gd fmla="*/ 6 w 40" name="T30"/>
                  <a:gd fmla="*/ 35 h 40" name="T31"/>
                  <a:gd fmla="*/ 0 w 40" name="T32"/>
                  <a:gd fmla="*/ 20 h 40" name="T33"/>
                  <a:gd fmla="*/ 6 w 40" name="T34"/>
                  <a:gd fmla="*/ 6 h 40" name="T35"/>
                  <a:gd fmla="*/ 6 w 40" name="T36"/>
                  <a:gd fmla="*/ 6 h 40" name="T37"/>
                  <a:gd fmla="*/ 20 w 40" name="T38"/>
                  <a:gd fmla="*/ 0 h 40" name="T39"/>
                  <a:gd fmla="*/ 20 w 40" name="T40"/>
                  <a:gd fmla="*/ 5 h 40" name="T41"/>
                  <a:gd fmla="*/ 9 w 40" name="T42"/>
                  <a:gd fmla="*/ 10 h 40" name="T43"/>
                  <a:gd fmla="*/ 9 w 40" name="T44"/>
                  <a:gd fmla="*/ 10 h 40" name="T45"/>
                  <a:gd fmla="*/ 9 w 40" name="T46"/>
                  <a:gd fmla="*/ 10 h 40" name="T47"/>
                  <a:gd fmla="*/ 5 w 40" name="T48"/>
                  <a:gd fmla="*/ 20 h 40" name="T49"/>
                  <a:gd fmla="*/ 9 w 40" name="T50"/>
                  <a:gd fmla="*/ 31 h 40" name="T51"/>
                  <a:gd fmla="*/ 20 w 40" name="T52"/>
                  <a:gd fmla="*/ 36 h 40" name="T53"/>
                  <a:gd fmla="*/ 20 w 40" name="T54"/>
                  <a:gd fmla="*/ 40 h 40"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40" w="40">
                    <a:moveTo>
                      <a:pt x="20" y="0"/>
                    </a:moveTo>
                    <a:cubicBezTo>
                      <a:pt x="25" y="0"/>
                      <a:pt x="30" y="3"/>
                      <a:pt x="34" y="6"/>
                    </a:cubicBezTo>
                    <a:cubicBezTo>
                      <a:pt x="34" y="6"/>
                      <a:pt x="34" y="6"/>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40"/>
                    </a:moveTo>
                    <a:cubicBezTo>
                      <a:pt x="14" y="40"/>
                      <a:pt x="9" y="38"/>
                      <a:pt x="6" y="35"/>
                    </a:cubicBezTo>
                    <a:cubicBezTo>
                      <a:pt x="2" y="31"/>
                      <a:pt x="0" y="26"/>
                      <a:pt x="0" y="20"/>
                    </a:cubicBezTo>
                    <a:cubicBezTo>
                      <a:pt x="0" y="15"/>
                      <a:pt x="2" y="10"/>
                      <a:pt x="6" y="6"/>
                    </a:cubicBezTo>
                    <a:cubicBezTo>
                      <a:pt x="6" y="6"/>
                      <a:pt x="6" y="6"/>
                      <a:pt x="6" y="6"/>
                    </a:cubicBezTo>
                    <a:cubicBezTo>
                      <a:pt x="9" y="3"/>
                      <a:pt x="14" y="0"/>
                      <a:pt x="20" y="0"/>
                    </a:cubicBezTo>
                    <a:cubicBezTo>
                      <a:pt x="20" y="5"/>
                      <a:pt x="20" y="5"/>
                      <a:pt x="20" y="5"/>
                    </a:cubicBezTo>
                    <a:cubicBezTo>
                      <a:pt x="16" y="5"/>
                      <a:pt x="12" y="7"/>
                      <a:pt x="9" y="10"/>
                    </a:cubicBezTo>
                    <a:cubicBezTo>
                      <a:pt x="9" y="10"/>
                      <a:pt x="9" y="10"/>
                      <a:pt x="9" y="10"/>
                    </a:cubicBezTo>
                    <a:cubicBezTo>
                      <a:pt x="9" y="10"/>
                      <a:pt x="9" y="10"/>
                      <a:pt x="9" y="10"/>
                    </a:cubicBezTo>
                    <a:cubicBezTo>
                      <a:pt x="6" y="12"/>
                      <a:pt x="5" y="16"/>
                      <a:pt x="5" y="20"/>
                    </a:cubicBezTo>
                    <a:cubicBezTo>
                      <a:pt x="5" y="25"/>
                      <a:pt x="6" y="28"/>
                      <a:pt x="9" y="31"/>
                    </a:cubicBezTo>
                    <a:cubicBezTo>
                      <a:pt x="12" y="34"/>
                      <a:pt x="16" y="36"/>
                      <a:pt x="20" y="36"/>
                    </a:cubicBezTo>
                    <a:lnTo>
                      <a:pt x="20" y="4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7" name="Freeform 25"/>
              <p:cNvSpPr>
                <a:spLocks noEditPoints="1"/>
              </p:cNvSpPr>
              <p:nvPr/>
            </p:nvSpPr>
            <p:spPr bwMode="auto">
              <a:xfrm>
                <a:off x="7399349" y="2133614"/>
                <a:ext cx="204788" cy="309565"/>
              </a:xfrm>
              <a:custGeom>
                <a:gdLst>
                  <a:gd fmla="*/ 49 w 91" name="T0"/>
                  <a:gd fmla="*/ 63 h 137" name="T1"/>
                  <a:gd fmla="*/ 51 w 91" name="T2"/>
                  <a:gd fmla="*/ 133 h 137" name="T3"/>
                  <a:gd fmla="*/ 67 w 91" name="T4"/>
                  <a:gd fmla="*/ 66 h 137" name="T5"/>
                  <a:gd fmla="*/ 67 w 91" name="T6"/>
                  <a:gd fmla="*/ 27 h 137" name="T7"/>
                  <a:gd fmla="*/ 75 w 91" name="T8"/>
                  <a:gd fmla="*/ 25 h 137" name="T9"/>
                  <a:gd fmla="*/ 77 w 91" name="T10"/>
                  <a:gd fmla="*/ 63 h 137" name="T11"/>
                  <a:gd fmla="*/ 86 w 91" name="T12"/>
                  <a:gd fmla="*/ 5 h 137" name="T13"/>
                  <a:gd fmla="*/ 45 w 91" name="T14"/>
                  <a:gd fmla="*/ 0 h 137" name="T15"/>
                  <a:gd fmla="*/ 91 w 91" name="T16"/>
                  <a:gd fmla="*/ 3 h 137" name="T17"/>
                  <a:gd fmla="*/ 88 w 91" name="T18"/>
                  <a:gd fmla="*/ 68 h 137" name="T19"/>
                  <a:gd fmla="*/ 72 w 91" name="T20"/>
                  <a:gd fmla="*/ 66 h 137" name="T21"/>
                  <a:gd fmla="*/ 72 w 91" name="T22"/>
                  <a:gd fmla="*/ 30 h 137" name="T23"/>
                  <a:gd fmla="*/ 72 w 91" name="T24"/>
                  <a:gd fmla="*/ 66 h 137" name="T25"/>
                  <a:gd fmla="*/ 70 w 91" name="T26"/>
                  <a:gd fmla="*/ 137 h 137" name="T27"/>
                  <a:gd fmla="*/ 47 w 91" name="T28"/>
                  <a:gd fmla="*/ 135 h 137" name="T29"/>
                  <a:gd fmla="*/ 45 w 91" name="T30"/>
                  <a:gd fmla="*/ 68 h 137" name="T31"/>
                  <a:gd fmla="*/ 17 w 91" name="T32"/>
                  <a:gd fmla="*/ 25 h 137" name="T33"/>
                  <a:gd fmla="*/ 25 w 91" name="T34"/>
                  <a:gd fmla="*/ 27 h 137" name="T35"/>
                  <a:gd fmla="*/ 25 w 91" name="T36"/>
                  <a:gd fmla="*/ 70 h 137" name="T37"/>
                  <a:gd fmla="*/ 41 w 91" name="T38"/>
                  <a:gd fmla="*/ 133 h 137" name="T39"/>
                  <a:gd fmla="*/ 43 w 91" name="T40"/>
                  <a:gd fmla="*/ 63 h 137" name="T41"/>
                  <a:gd fmla="*/ 45 w 91" name="T42"/>
                  <a:gd fmla="*/ 68 h 137" name="T43"/>
                  <a:gd fmla="*/ 45 w 91" name="T44"/>
                  <a:gd fmla="*/ 135 h 137" name="T45"/>
                  <a:gd fmla="*/ 22 w 91" name="T46"/>
                  <a:gd fmla="*/ 137 h 137" name="T47"/>
                  <a:gd fmla="*/ 20 w 91" name="T48"/>
                  <a:gd fmla="*/ 70 h 137" name="T49"/>
                  <a:gd fmla="*/ 20 w 91" name="T50"/>
                  <a:gd fmla="*/ 30 h 137" name="T51"/>
                  <a:gd fmla="*/ 20 w 91" name="T52"/>
                  <a:gd fmla="*/ 66 h 137" name="T53"/>
                  <a:gd fmla="*/ 3 w 91" name="T54"/>
                  <a:gd fmla="*/ 68 h 137" name="T55"/>
                  <a:gd fmla="*/ 0 w 91" name="T56"/>
                  <a:gd fmla="*/ 3 h 137" name="T57"/>
                  <a:gd fmla="*/ 45 w 91" name="T58"/>
                  <a:gd fmla="*/ 0 h 137" name="T59"/>
                  <a:gd fmla="*/ 5 w 91" name="T60"/>
                  <a:gd fmla="*/ 5 h 137" name="T61"/>
                  <a:gd fmla="*/ 15 w 91" name="T62"/>
                  <a:gd fmla="*/ 63 h 137" name="T63"/>
                  <a:gd fmla="*/ 17 w 91" name="T64"/>
                  <a:gd fmla="*/ 25 h 137"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37" w="91">
                    <a:moveTo>
                      <a:pt x="45" y="63"/>
                    </a:moveTo>
                    <a:cubicBezTo>
                      <a:pt x="49" y="63"/>
                      <a:pt x="49" y="63"/>
                      <a:pt x="49" y="63"/>
                    </a:cubicBezTo>
                    <a:cubicBezTo>
                      <a:pt x="50" y="63"/>
                      <a:pt x="51" y="64"/>
                      <a:pt x="51" y="66"/>
                    </a:cubicBezTo>
                    <a:cubicBezTo>
                      <a:pt x="51" y="133"/>
                      <a:pt x="51" y="133"/>
                      <a:pt x="51" y="133"/>
                    </a:cubicBezTo>
                    <a:cubicBezTo>
                      <a:pt x="67" y="133"/>
                      <a:pt x="67" y="133"/>
                      <a:pt x="67" y="133"/>
                    </a:cubicBezTo>
                    <a:cubicBezTo>
                      <a:pt x="67" y="66"/>
                      <a:pt x="67" y="66"/>
                      <a:pt x="67" y="66"/>
                    </a:cubicBezTo>
                    <a:cubicBezTo>
                      <a:pt x="67" y="65"/>
                      <a:pt x="67" y="65"/>
                      <a:pt x="67" y="65"/>
                    </a:cubicBezTo>
                    <a:cubicBezTo>
                      <a:pt x="67" y="27"/>
                      <a:pt x="67" y="27"/>
                      <a:pt x="67" y="27"/>
                    </a:cubicBezTo>
                    <a:cubicBezTo>
                      <a:pt x="67" y="26"/>
                      <a:pt x="68" y="25"/>
                      <a:pt x="70" y="25"/>
                    </a:cubicBezTo>
                    <a:cubicBezTo>
                      <a:pt x="75" y="25"/>
                      <a:pt x="75" y="25"/>
                      <a:pt x="75" y="25"/>
                    </a:cubicBezTo>
                    <a:cubicBezTo>
                      <a:pt x="76" y="25"/>
                      <a:pt x="77" y="26"/>
                      <a:pt x="77" y="27"/>
                    </a:cubicBezTo>
                    <a:cubicBezTo>
                      <a:pt x="77" y="63"/>
                      <a:pt x="77" y="63"/>
                      <a:pt x="77" y="63"/>
                    </a:cubicBezTo>
                    <a:cubicBezTo>
                      <a:pt x="86" y="63"/>
                      <a:pt x="86" y="63"/>
                      <a:pt x="86" y="63"/>
                    </a:cubicBezTo>
                    <a:cubicBezTo>
                      <a:pt x="86" y="5"/>
                      <a:pt x="86" y="5"/>
                      <a:pt x="86" y="5"/>
                    </a:cubicBezTo>
                    <a:cubicBezTo>
                      <a:pt x="45" y="5"/>
                      <a:pt x="45" y="5"/>
                      <a:pt x="45" y="5"/>
                    </a:cubicBezTo>
                    <a:cubicBezTo>
                      <a:pt x="45" y="0"/>
                      <a:pt x="45" y="0"/>
                      <a:pt x="45" y="0"/>
                    </a:cubicBezTo>
                    <a:cubicBezTo>
                      <a:pt x="88" y="0"/>
                      <a:pt x="88" y="0"/>
                      <a:pt x="88" y="0"/>
                    </a:cubicBezTo>
                    <a:cubicBezTo>
                      <a:pt x="90" y="0"/>
                      <a:pt x="91" y="1"/>
                      <a:pt x="91" y="3"/>
                    </a:cubicBezTo>
                    <a:cubicBezTo>
                      <a:pt x="91" y="66"/>
                      <a:pt x="91" y="66"/>
                      <a:pt x="91" y="66"/>
                    </a:cubicBezTo>
                    <a:cubicBezTo>
                      <a:pt x="91" y="67"/>
                      <a:pt x="90" y="68"/>
                      <a:pt x="88" y="68"/>
                    </a:cubicBezTo>
                    <a:cubicBezTo>
                      <a:pt x="75" y="68"/>
                      <a:pt x="75" y="68"/>
                      <a:pt x="75" y="68"/>
                    </a:cubicBezTo>
                    <a:cubicBezTo>
                      <a:pt x="73" y="68"/>
                      <a:pt x="72" y="67"/>
                      <a:pt x="72" y="66"/>
                    </a:cubicBezTo>
                    <a:cubicBezTo>
                      <a:pt x="72" y="30"/>
                      <a:pt x="72" y="30"/>
                      <a:pt x="72" y="30"/>
                    </a:cubicBezTo>
                    <a:cubicBezTo>
                      <a:pt x="72" y="30"/>
                      <a:pt x="72" y="30"/>
                      <a:pt x="72" y="30"/>
                    </a:cubicBezTo>
                    <a:cubicBezTo>
                      <a:pt x="72" y="66"/>
                      <a:pt x="72" y="66"/>
                      <a:pt x="72" y="66"/>
                    </a:cubicBezTo>
                    <a:cubicBezTo>
                      <a:pt x="72" y="66"/>
                      <a:pt x="72" y="66"/>
                      <a:pt x="72" y="66"/>
                    </a:cubicBezTo>
                    <a:cubicBezTo>
                      <a:pt x="72" y="135"/>
                      <a:pt x="72" y="135"/>
                      <a:pt x="72" y="135"/>
                    </a:cubicBezTo>
                    <a:cubicBezTo>
                      <a:pt x="72" y="136"/>
                      <a:pt x="71" y="137"/>
                      <a:pt x="70" y="137"/>
                    </a:cubicBezTo>
                    <a:cubicBezTo>
                      <a:pt x="49" y="137"/>
                      <a:pt x="49" y="137"/>
                      <a:pt x="49" y="137"/>
                    </a:cubicBezTo>
                    <a:cubicBezTo>
                      <a:pt x="48" y="137"/>
                      <a:pt x="47" y="136"/>
                      <a:pt x="47" y="135"/>
                    </a:cubicBezTo>
                    <a:cubicBezTo>
                      <a:pt x="47" y="68"/>
                      <a:pt x="47" y="68"/>
                      <a:pt x="47" y="68"/>
                    </a:cubicBezTo>
                    <a:cubicBezTo>
                      <a:pt x="45" y="68"/>
                      <a:pt x="45" y="68"/>
                      <a:pt x="45" y="68"/>
                    </a:cubicBezTo>
                    <a:lnTo>
                      <a:pt x="45" y="63"/>
                    </a:lnTo>
                    <a:close/>
                    <a:moveTo>
                      <a:pt x="17" y="25"/>
                    </a:moveTo>
                    <a:cubicBezTo>
                      <a:pt x="22" y="25"/>
                      <a:pt x="22" y="25"/>
                      <a:pt x="22" y="25"/>
                    </a:cubicBezTo>
                    <a:cubicBezTo>
                      <a:pt x="24" y="25"/>
                      <a:pt x="25" y="26"/>
                      <a:pt x="25" y="27"/>
                    </a:cubicBezTo>
                    <a:cubicBezTo>
                      <a:pt x="25" y="70"/>
                      <a:pt x="25" y="70"/>
                      <a:pt x="25" y="70"/>
                    </a:cubicBezTo>
                    <a:cubicBezTo>
                      <a:pt x="25" y="70"/>
                      <a:pt x="25" y="70"/>
                      <a:pt x="25" y="70"/>
                    </a:cubicBezTo>
                    <a:cubicBezTo>
                      <a:pt x="25" y="133"/>
                      <a:pt x="25" y="133"/>
                      <a:pt x="25" y="133"/>
                    </a:cubicBezTo>
                    <a:cubicBezTo>
                      <a:pt x="41" y="133"/>
                      <a:pt x="41" y="133"/>
                      <a:pt x="41" y="133"/>
                    </a:cubicBezTo>
                    <a:cubicBezTo>
                      <a:pt x="41" y="66"/>
                      <a:pt x="41" y="66"/>
                      <a:pt x="41" y="66"/>
                    </a:cubicBezTo>
                    <a:cubicBezTo>
                      <a:pt x="41" y="64"/>
                      <a:pt x="42" y="63"/>
                      <a:pt x="43" y="63"/>
                    </a:cubicBezTo>
                    <a:cubicBezTo>
                      <a:pt x="45" y="63"/>
                      <a:pt x="45" y="63"/>
                      <a:pt x="45" y="63"/>
                    </a:cubicBezTo>
                    <a:cubicBezTo>
                      <a:pt x="45" y="68"/>
                      <a:pt x="45" y="68"/>
                      <a:pt x="45" y="68"/>
                    </a:cubicBezTo>
                    <a:cubicBezTo>
                      <a:pt x="45" y="68"/>
                      <a:pt x="45" y="68"/>
                      <a:pt x="45" y="68"/>
                    </a:cubicBezTo>
                    <a:cubicBezTo>
                      <a:pt x="45" y="135"/>
                      <a:pt x="45" y="135"/>
                      <a:pt x="45" y="135"/>
                    </a:cubicBezTo>
                    <a:cubicBezTo>
                      <a:pt x="45" y="136"/>
                      <a:pt x="44" y="137"/>
                      <a:pt x="43" y="137"/>
                    </a:cubicBezTo>
                    <a:cubicBezTo>
                      <a:pt x="22" y="137"/>
                      <a:pt x="22" y="137"/>
                      <a:pt x="22" y="137"/>
                    </a:cubicBezTo>
                    <a:cubicBezTo>
                      <a:pt x="21" y="137"/>
                      <a:pt x="20" y="136"/>
                      <a:pt x="20" y="135"/>
                    </a:cubicBezTo>
                    <a:cubicBezTo>
                      <a:pt x="20" y="70"/>
                      <a:pt x="20" y="70"/>
                      <a:pt x="20" y="70"/>
                    </a:cubicBezTo>
                    <a:cubicBezTo>
                      <a:pt x="20" y="70"/>
                      <a:pt x="20" y="70"/>
                      <a:pt x="20" y="70"/>
                    </a:cubicBezTo>
                    <a:cubicBezTo>
                      <a:pt x="20" y="30"/>
                      <a:pt x="20" y="30"/>
                      <a:pt x="20" y="30"/>
                    </a:cubicBezTo>
                    <a:cubicBezTo>
                      <a:pt x="20" y="30"/>
                      <a:pt x="20" y="30"/>
                      <a:pt x="20" y="30"/>
                    </a:cubicBezTo>
                    <a:cubicBezTo>
                      <a:pt x="20" y="66"/>
                      <a:pt x="20" y="66"/>
                      <a:pt x="20" y="66"/>
                    </a:cubicBezTo>
                    <a:cubicBezTo>
                      <a:pt x="20" y="67"/>
                      <a:pt x="19" y="68"/>
                      <a:pt x="17" y="68"/>
                    </a:cubicBezTo>
                    <a:cubicBezTo>
                      <a:pt x="3" y="68"/>
                      <a:pt x="3" y="68"/>
                      <a:pt x="3" y="68"/>
                    </a:cubicBezTo>
                    <a:cubicBezTo>
                      <a:pt x="1" y="68"/>
                      <a:pt x="0" y="67"/>
                      <a:pt x="0" y="66"/>
                    </a:cubicBezTo>
                    <a:cubicBezTo>
                      <a:pt x="0" y="3"/>
                      <a:pt x="0" y="3"/>
                      <a:pt x="0" y="3"/>
                    </a:cubicBezTo>
                    <a:cubicBezTo>
                      <a:pt x="0" y="1"/>
                      <a:pt x="1" y="0"/>
                      <a:pt x="3" y="0"/>
                    </a:cubicBezTo>
                    <a:cubicBezTo>
                      <a:pt x="45" y="0"/>
                      <a:pt x="45" y="0"/>
                      <a:pt x="45" y="0"/>
                    </a:cubicBezTo>
                    <a:cubicBezTo>
                      <a:pt x="45" y="5"/>
                      <a:pt x="45" y="5"/>
                      <a:pt x="45" y="5"/>
                    </a:cubicBezTo>
                    <a:cubicBezTo>
                      <a:pt x="5" y="5"/>
                      <a:pt x="5" y="5"/>
                      <a:pt x="5" y="5"/>
                    </a:cubicBezTo>
                    <a:cubicBezTo>
                      <a:pt x="5" y="63"/>
                      <a:pt x="5" y="63"/>
                      <a:pt x="5" y="63"/>
                    </a:cubicBezTo>
                    <a:cubicBezTo>
                      <a:pt x="15" y="63"/>
                      <a:pt x="15" y="63"/>
                      <a:pt x="15" y="63"/>
                    </a:cubicBezTo>
                    <a:cubicBezTo>
                      <a:pt x="15" y="27"/>
                      <a:pt x="15" y="27"/>
                      <a:pt x="15" y="27"/>
                    </a:cubicBezTo>
                    <a:cubicBezTo>
                      <a:pt x="15" y="26"/>
                      <a:pt x="16" y="25"/>
                      <a:pt x="17" y="2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8" name="Freeform 26"/>
              <p:cNvSpPr>
                <a:spLocks noEditPoints="1"/>
              </p:cNvSpPr>
              <p:nvPr/>
            </p:nvSpPr>
            <p:spPr bwMode="auto">
              <a:xfrm>
                <a:off x="7677162" y="2038363"/>
                <a:ext cx="90488" cy="90488"/>
              </a:xfrm>
              <a:custGeom>
                <a:gdLst>
                  <a:gd fmla="*/ 20 w 40" name="T0"/>
                  <a:gd fmla="*/ 0 h 40" name="T1"/>
                  <a:gd fmla="*/ 34 w 40" name="T2"/>
                  <a:gd fmla="*/ 6 h 40" name="T3"/>
                  <a:gd fmla="*/ 34 w 40" name="T4"/>
                  <a:gd fmla="*/ 6 h 40" name="T5"/>
                  <a:gd fmla="*/ 40 w 40" name="T6"/>
                  <a:gd fmla="*/ 20 h 40" name="T7"/>
                  <a:gd fmla="*/ 34 w 40" name="T8"/>
                  <a:gd fmla="*/ 35 h 40" name="T9"/>
                  <a:gd fmla="*/ 20 w 40" name="T10"/>
                  <a:gd fmla="*/ 40 h 40" name="T11"/>
                  <a:gd fmla="*/ 20 w 40" name="T12"/>
                  <a:gd fmla="*/ 36 h 40" name="T13"/>
                  <a:gd fmla="*/ 31 w 40" name="T14"/>
                  <a:gd fmla="*/ 31 h 40" name="T15"/>
                  <a:gd fmla="*/ 35 w 40" name="T16"/>
                  <a:gd fmla="*/ 20 h 40" name="T17"/>
                  <a:gd fmla="*/ 31 w 40" name="T18"/>
                  <a:gd fmla="*/ 10 h 40" name="T19"/>
                  <a:gd fmla="*/ 31 w 40" name="T20"/>
                  <a:gd fmla="*/ 10 h 40" name="T21"/>
                  <a:gd fmla="*/ 20 w 40" name="T22"/>
                  <a:gd fmla="*/ 5 h 40" name="T23"/>
                  <a:gd fmla="*/ 20 w 40" name="T24"/>
                  <a:gd fmla="*/ 0 h 40" name="T25"/>
                  <a:gd fmla="*/ 20 w 40" name="T26"/>
                  <a:gd fmla="*/ 0 h 40" name="T27"/>
                  <a:gd fmla="*/ 20 w 40" name="T28"/>
                  <a:gd fmla="*/ 0 h 40" name="T29"/>
                  <a:gd fmla="*/ 20 w 40" name="T30"/>
                  <a:gd fmla="*/ 5 h 40" name="T31"/>
                  <a:gd fmla="*/ 20 w 40" name="T32"/>
                  <a:gd fmla="*/ 5 h 40" name="T33"/>
                  <a:gd fmla="*/ 9 w 40" name="T34"/>
                  <a:gd fmla="*/ 10 h 40" name="T35"/>
                  <a:gd fmla="*/ 9 w 40" name="T36"/>
                  <a:gd fmla="*/ 10 h 40" name="T37"/>
                  <a:gd fmla="*/ 5 w 40" name="T38"/>
                  <a:gd fmla="*/ 20 h 40" name="T39"/>
                  <a:gd fmla="*/ 9 w 40" name="T40"/>
                  <a:gd fmla="*/ 31 h 40" name="T41"/>
                  <a:gd fmla="*/ 20 w 40" name="T42"/>
                  <a:gd fmla="*/ 36 h 40" name="T43"/>
                  <a:gd fmla="*/ 20 w 40" name="T44"/>
                  <a:gd fmla="*/ 36 h 40" name="T45"/>
                  <a:gd fmla="*/ 20 w 40" name="T46"/>
                  <a:gd fmla="*/ 40 h 40" name="T47"/>
                  <a:gd fmla="*/ 20 w 40" name="T48"/>
                  <a:gd fmla="*/ 40 h 40" name="T49"/>
                  <a:gd fmla="*/ 6 w 40" name="T50"/>
                  <a:gd fmla="*/ 35 h 40" name="T51"/>
                  <a:gd fmla="*/ 0 w 40" name="T52"/>
                  <a:gd fmla="*/ 20 h 40" name="T53"/>
                  <a:gd fmla="*/ 6 w 40" name="T54"/>
                  <a:gd fmla="*/ 6 h 40" name="T55"/>
                  <a:gd fmla="*/ 6 w 40" name="T56"/>
                  <a:gd fmla="*/ 6 h 40" name="T57"/>
                  <a:gd fmla="*/ 6 w 40" name="T58"/>
                  <a:gd fmla="*/ 6 h 40" name="T59"/>
                  <a:gd fmla="*/ 20 w 40" name="T60"/>
                  <a:gd fmla="*/ 0 h 40"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40" w="40">
                    <a:moveTo>
                      <a:pt x="20" y="0"/>
                    </a:moveTo>
                    <a:cubicBezTo>
                      <a:pt x="25" y="0"/>
                      <a:pt x="30" y="3"/>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0"/>
                    </a:moveTo>
                    <a:cubicBezTo>
                      <a:pt x="20" y="0"/>
                      <a:pt x="20" y="0"/>
                      <a:pt x="20" y="0"/>
                    </a:cubicBezTo>
                    <a:cubicBezTo>
                      <a:pt x="20" y="5"/>
                      <a:pt x="20" y="5"/>
                      <a:pt x="20" y="5"/>
                    </a:cubicBezTo>
                    <a:cubicBezTo>
                      <a:pt x="20" y="5"/>
                      <a:pt x="20" y="5"/>
                      <a:pt x="20" y="5"/>
                    </a:cubicBezTo>
                    <a:cubicBezTo>
                      <a:pt x="16" y="5"/>
                      <a:pt x="12" y="7"/>
                      <a:pt x="9" y="10"/>
                    </a:cubicBezTo>
                    <a:cubicBezTo>
                      <a:pt x="9" y="10"/>
                      <a:pt x="9" y="10"/>
                      <a:pt x="9" y="10"/>
                    </a:cubicBezTo>
                    <a:cubicBezTo>
                      <a:pt x="6" y="12"/>
                      <a:pt x="5" y="16"/>
                      <a:pt x="5" y="20"/>
                    </a:cubicBezTo>
                    <a:cubicBezTo>
                      <a:pt x="5" y="25"/>
                      <a:pt x="6" y="28"/>
                      <a:pt x="9" y="31"/>
                    </a:cubicBezTo>
                    <a:cubicBezTo>
                      <a:pt x="12" y="34"/>
                      <a:pt x="16" y="36"/>
                      <a:pt x="20" y="36"/>
                    </a:cubicBezTo>
                    <a:cubicBezTo>
                      <a:pt x="20" y="36"/>
                      <a:pt x="20" y="36"/>
                      <a:pt x="20" y="36"/>
                    </a:cubicBezTo>
                    <a:cubicBezTo>
                      <a:pt x="20" y="40"/>
                      <a:pt x="20" y="40"/>
                      <a:pt x="20" y="40"/>
                    </a:cubicBezTo>
                    <a:cubicBezTo>
                      <a:pt x="20" y="40"/>
                      <a:pt x="20" y="40"/>
                      <a:pt x="20" y="40"/>
                    </a:cubicBezTo>
                    <a:cubicBezTo>
                      <a:pt x="14" y="40"/>
                      <a:pt x="9" y="38"/>
                      <a:pt x="6" y="35"/>
                    </a:cubicBezTo>
                    <a:cubicBezTo>
                      <a:pt x="2" y="31"/>
                      <a:pt x="0" y="26"/>
                      <a:pt x="0" y="20"/>
                    </a:cubicBezTo>
                    <a:cubicBezTo>
                      <a:pt x="0" y="15"/>
                      <a:pt x="2" y="10"/>
                      <a:pt x="6" y="6"/>
                    </a:cubicBezTo>
                    <a:cubicBezTo>
                      <a:pt x="6" y="6"/>
                      <a:pt x="6" y="6"/>
                      <a:pt x="6" y="6"/>
                    </a:cubicBezTo>
                    <a:cubicBezTo>
                      <a:pt x="6" y="6"/>
                      <a:pt x="6" y="6"/>
                      <a:pt x="6" y="6"/>
                    </a:cubicBezTo>
                    <a:cubicBezTo>
                      <a:pt x="9" y="3"/>
                      <a:pt x="14" y="0"/>
                      <a:pt x="20"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9" name="Freeform 27"/>
              <p:cNvSpPr>
                <a:spLocks noEditPoints="1"/>
              </p:cNvSpPr>
              <p:nvPr/>
            </p:nvSpPr>
            <p:spPr bwMode="auto">
              <a:xfrm>
                <a:off x="7604138" y="2133614"/>
                <a:ext cx="234951" cy="309565"/>
              </a:xfrm>
              <a:custGeom>
                <a:gdLst>
                  <a:gd fmla="*/ 98 w 104" name="T0"/>
                  <a:gd fmla="*/ 63 h 137" name="T1"/>
                  <a:gd fmla="*/ 73 w 104" name="T2"/>
                  <a:gd fmla="*/ 5 h 137" name="T3"/>
                  <a:gd fmla="*/ 84 w 104" name="T4"/>
                  <a:gd fmla="*/ 0 h 137" name="T5"/>
                  <a:gd fmla="*/ 86 w 104" name="T6"/>
                  <a:gd fmla="*/ 2 h 137" name="T7"/>
                  <a:gd fmla="*/ 104 w 104" name="T8"/>
                  <a:gd fmla="*/ 66 h 137" name="T9"/>
                  <a:gd fmla="*/ 87 w 104" name="T10"/>
                  <a:gd fmla="*/ 68 h 137" name="T11"/>
                  <a:gd fmla="*/ 85 w 104" name="T12"/>
                  <a:gd fmla="*/ 66 h 137" name="T13"/>
                  <a:gd fmla="*/ 93 w 104" name="T14"/>
                  <a:gd fmla="*/ 96 h 137" name="T15"/>
                  <a:gd fmla="*/ 91 w 104" name="T16"/>
                  <a:gd fmla="*/ 100 h 137" name="T17"/>
                  <a:gd fmla="*/ 78 w 104" name="T18"/>
                  <a:gd fmla="*/ 135 h 137" name="T19"/>
                  <a:gd fmla="*/ 76 w 104" name="T20"/>
                  <a:gd fmla="*/ 137 h 137" name="T21"/>
                  <a:gd fmla="*/ 73 w 104" name="T22"/>
                  <a:gd fmla="*/ 133 h 137" name="T23"/>
                  <a:gd fmla="*/ 73 w 104" name="T24"/>
                  <a:gd fmla="*/ 97 h 137" name="T25"/>
                  <a:gd fmla="*/ 76 w 104" name="T26"/>
                  <a:gd fmla="*/ 95 h 137" name="T27"/>
                  <a:gd fmla="*/ 73 w 104" name="T28"/>
                  <a:gd fmla="*/ 41 h 137" name="T29"/>
                  <a:gd fmla="*/ 74 w 104" name="T30"/>
                  <a:gd fmla="*/ 27 h 137" name="T31"/>
                  <a:gd fmla="*/ 73 w 104" name="T32"/>
                  <a:gd fmla="*/ 25 h 137" name="T33"/>
                  <a:gd fmla="*/ 79 w 104" name="T34"/>
                  <a:gd fmla="*/ 27 h 137" name="T35"/>
                  <a:gd fmla="*/ 89 w 104" name="T36"/>
                  <a:gd fmla="*/ 63 h 137" name="T37"/>
                  <a:gd fmla="*/ 52 w 104" name="T38"/>
                  <a:gd fmla="*/ 5 h 137" name="T39"/>
                  <a:gd fmla="*/ 73 w 104" name="T40"/>
                  <a:gd fmla="*/ 0 h 137" name="T41"/>
                  <a:gd fmla="*/ 52 w 104" name="T42"/>
                  <a:gd fmla="*/ 95 h 137" name="T43"/>
                  <a:gd fmla="*/ 57 w 104" name="T44"/>
                  <a:gd fmla="*/ 97 h 137" name="T45"/>
                  <a:gd fmla="*/ 73 w 104" name="T46"/>
                  <a:gd fmla="*/ 133 h 137" name="T47"/>
                  <a:gd fmla="*/ 55 w 104" name="T48"/>
                  <a:gd fmla="*/ 137 h 137" name="T49"/>
                  <a:gd fmla="*/ 52 w 104" name="T50"/>
                  <a:gd fmla="*/ 100 h 137" name="T51"/>
                  <a:gd fmla="*/ 52 w 104" name="T52"/>
                  <a:gd fmla="*/ 95 h 137" name="T53"/>
                  <a:gd fmla="*/ 69 w 104" name="T54"/>
                  <a:gd fmla="*/ 28 h 137" name="T55"/>
                  <a:gd fmla="*/ 72 w 104" name="T56"/>
                  <a:gd fmla="*/ 25 h 137" name="T57"/>
                  <a:gd fmla="*/ 73 w 104" name="T58"/>
                  <a:gd fmla="*/ 26 h 137" name="T59"/>
                  <a:gd fmla="*/ 73 w 104" name="T60"/>
                  <a:gd fmla="*/ 26 h 137" name="T61"/>
                  <a:gd fmla="*/ 52 w 104" name="T62"/>
                  <a:gd fmla="*/ 5 h 137" name="T63"/>
                  <a:gd fmla="*/ 6 w 104" name="T64"/>
                  <a:gd fmla="*/ 63 h 137" name="T65"/>
                  <a:gd fmla="*/ 25 w 104" name="T66"/>
                  <a:gd fmla="*/ 26 h 137" name="T67"/>
                  <a:gd fmla="*/ 27 w 104" name="T68"/>
                  <a:gd fmla="*/ 25 h 137" name="T69"/>
                  <a:gd fmla="*/ 34 w 104" name="T70"/>
                  <a:gd fmla="*/ 27 h 137" name="T71"/>
                  <a:gd fmla="*/ 34 w 104" name="T72"/>
                  <a:gd fmla="*/ 28 h 137" name="T73"/>
                  <a:gd fmla="*/ 28 w 104" name="T74"/>
                  <a:gd fmla="*/ 95 h 137" name="T75"/>
                  <a:gd fmla="*/ 31 w 104" name="T76"/>
                  <a:gd fmla="*/ 97 h 137" name="T77"/>
                  <a:gd fmla="*/ 46 w 104" name="T78"/>
                  <a:gd fmla="*/ 133 h 137" name="T79"/>
                  <a:gd fmla="*/ 49 w 104" name="T80"/>
                  <a:gd fmla="*/ 95 h 137" name="T81"/>
                  <a:gd fmla="*/ 52 w 104" name="T82"/>
                  <a:gd fmla="*/ 100 h 137" name="T83"/>
                  <a:gd fmla="*/ 51 w 104" name="T84"/>
                  <a:gd fmla="*/ 135 h 137" name="T85"/>
                  <a:gd fmla="*/ 28 w 104" name="T86"/>
                  <a:gd fmla="*/ 137 h 137" name="T87"/>
                  <a:gd fmla="*/ 26 w 104" name="T88"/>
                  <a:gd fmla="*/ 135 h 137" name="T89"/>
                  <a:gd fmla="*/ 13 w 104" name="T90"/>
                  <a:gd fmla="*/ 100 h 137" name="T91"/>
                  <a:gd fmla="*/ 12 w 104" name="T92"/>
                  <a:gd fmla="*/ 99 h 137" name="T93"/>
                  <a:gd fmla="*/ 18 w 104" name="T94"/>
                  <a:gd fmla="*/ 67 h 137" name="T95"/>
                  <a:gd fmla="*/ 3 w 104" name="T96"/>
                  <a:gd fmla="*/ 68 h 137" name="T97"/>
                  <a:gd fmla="*/ 2 w 104" name="T98"/>
                  <a:gd fmla="*/ 68 h 137" name="T99"/>
                  <a:gd fmla="*/ 19 w 104" name="T100"/>
                  <a:gd fmla="*/ 2 h 137" name="T101"/>
                  <a:gd fmla="*/ 52 w 104" name="T102"/>
                  <a:gd fmla="*/ 0 h 137"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37" w="104">
                    <a:moveTo>
                      <a:pt x="89" y="63"/>
                    </a:moveTo>
                    <a:cubicBezTo>
                      <a:pt x="98" y="63"/>
                      <a:pt x="98" y="63"/>
                      <a:pt x="98" y="63"/>
                    </a:cubicBezTo>
                    <a:cubicBezTo>
                      <a:pt x="82" y="5"/>
                      <a:pt x="82" y="5"/>
                      <a:pt x="82" y="5"/>
                    </a:cubicBezTo>
                    <a:cubicBezTo>
                      <a:pt x="73" y="5"/>
                      <a:pt x="73" y="5"/>
                      <a:pt x="73" y="5"/>
                    </a:cubicBezTo>
                    <a:cubicBezTo>
                      <a:pt x="73" y="0"/>
                      <a:pt x="73" y="0"/>
                      <a:pt x="73" y="0"/>
                    </a:cubicBezTo>
                    <a:cubicBezTo>
                      <a:pt x="84" y="0"/>
                      <a:pt x="84" y="0"/>
                      <a:pt x="84" y="0"/>
                    </a:cubicBezTo>
                    <a:cubicBezTo>
                      <a:pt x="84" y="0"/>
                      <a:pt x="84" y="0"/>
                      <a:pt x="84" y="0"/>
                    </a:cubicBezTo>
                    <a:cubicBezTo>
                      <a:pt x="85" y="0"/>
                      <a:pt x="86" y="1"/>
                      <a:pt x="86" y="2"/>
                    </a:cubicBezTo>
                    <a:cubicBezTo>
                      <a:pt x="103" y="65"/>
                      <a:pt x="103" y="65"/>
                      <a:pt x="103" y="65"/>
                    </a:cubicBezTo>
                    <a:cubicBezTo>
                      <a:pt x="103" y="65"/>
                      <a:pt x="104" y="65"/>
                      <a:pt x="104" y="66"/>
                    </a:cubicBezTo>
                    <a:cubicBezTo>
                      <a:pt x="104" y="67"/>
                      <a:pt x="102" y="68"/>
                      <a:pt x="101" y="68"/>
                    </a:cubicBezTo>
                    <a:cubicBezTo>
                      <a:pt x="87" y="68"/>
                      <a:pt x="87" y="68"/>
                      <a:pt x="87" y="68"/>
                    </a:cubicBezTo>
                    <a:cubicBezTo>
                      <a:pt x="87" y="68"/>
                      <a:pt x="87" y="68"/>
                      <a:pt x="87" y="68"/>
                    </a:cubicBezTo>
                    <a:cubicBezTo>
                      <a:pt x="86" y="68"/>
                      <a:pt x="85" y="67"/>
                      <a:pt x="85" y="66"/>
                    </a:cubicBezTo>
                    <a:cubicBezTo>
                      <a:pt x="80" y="48"/>
                      <a:pt x="80" y="48"/>
                      <a:pt x="80" y="48"/>
                    </a:cubicBezTo>
                    <a:cubicBezTo>
                      <a:pt x="93" y="96"/>
                      <a:pt x="93" y="96"/>
                      <a:pt x="93" y="96"/>
                    </a:cubicBezTo>
                    <a:cubicBezTo>
                      <a:pt x="93" y="97"/>
                      <a:pt x="93" y="97"/>
                      <a:pt x="93" y="97"/>
                    </a:cubicBezTo>
                    <a:cubicBezTo>
                      <a:pt x="93" y="98"/>
                      <a:pt x="92" y="100"/>
                      <a:pt x="91" y="100"/>
                    </a:cubicBezTo>
                    <a:cubicBezTo>
                      <a:pt x="78" y="100"/>
                      <a:pt x="78" y="100"/>
                      <a:pt x="78" y="100"/>
                    </a:cubicBezTo>
                    <a:cubicBezTo>
                      <a:pt x="78" y="135"/>
                      <a:pt x="78" y="135"/>
                      <a:pt x="78" y="135"/>
                    </a:cubicBezTo>
                    <a:cubicBezTo>
                      <a:pt x="78" y="135"/>
                      <a:pt x="78" y="135"/>
                      <a:pt x="78" y="135"/>
                    </a:cubicBezTo>
                    <a:cubicBezTo>
                      <a:pt x="78" y="136"/>
                      <a:pt x="77" y="137"/>
                      <a:pt x="76" y="137"/>
                    </a:cubicBezTo>
                    <a:cubicBezTo>
                      <a:pt x="73" y="137"/>
                      <a:pt x="73" y="137"/>
                      <a:pt x="73" y="137"/>
                    </a:cubicBezTo>
                    <a:cubicBezTo>
                      <a:pt x="73" y="133"/>
                      <a:pt x="73" y="133"/>
                      <a:pt x="73" y="133"/>
                    </a:cubicBezTo>
                    <a:cubicBezTo>
                      <a:pt x="73" y="133"/>
                      <a:pt x="73" y="133"/>
                      <a:pt x="73" y="133"/>
                    </a:cubicBezTo>
                    <a:cubicBezTo>
                      <a:pt x="73" y="97"/>
                      <a:pt x="73" y="97"/>
                      <a:pt x="73" y="97"/>
                    </a:cubicBezTo>
                    <a:cubicBezTo>
                      <a:pt x="73" y="96"/>
                      <a:pt x="74" y="95"/>
                      <a:pt x="76" y="95"/>
                    </a:cubicBezTo>
                    <a:cubicBezTo>
                      <a:pt x="76" y="95"/>
                      <a:pt x="76" y="95"/>
                      <a:pt x="76" y="95"/>
                    </a:cubicBezTo>
                    <a:cubicBezTo>
                      <a:pt x="88" y="95"/>
                      <a:pt x="88" y="95"/>
                      <a:pt x="88" y="95"/>
                    </a:cubicBezTo>
                    <a:cubicBezTo>
                      <a:pt x="73" y="41"/>
                      <a:pt x="73" y="41"/>
                      <a:pt x="73" y="41"/>
                    </a:cubicBezTo>
                    <a:cubicBezTo>
                      <a:pt x="73" y="26"/>
                      <a:pt x="73" y="26"/>
                      <a:pt x="73" y="26"/>
                    </a:cubicBezTo>
                    <a:cubicBezTo>
                      <a:pt x="74" y="27"/>
                      <a:pt x="74" y="27"/>
                      <a:pt x="74" y="27"/>
                    </a:cubicBezTo>
                    <a:cubicBezTo>
                      <a:pt x="74" y="26"/>
                      <a:pt x="73" y="26"/>
                      <a:pt x="73" y="26"/>
                    </a:cubicBezTo>
                    <a:cubicBezTo>
                      <a:pt x="73" y="25"/>
                      <a:pt x="73" y="25"/>
                      <a:pt x="73" y="25"/>
                    </a:cubicBezTo>
                    <a:cubicBezTo>
                      <a:pt x="77" y="25"/>
                      <a:pt x="77" y="25"/>
                      <a:pt x="77" y="25"/>
                    </a:cubicBezTo>
                    <a:cubicBezTo>
                      <a:pt x="78" y="25"/>
                      <a:pt x="79" y="26"/>
                      <a:pt x="79" y="27"/>
                    </a:cubicBezTo>
                    <a:cubicBezTo>
                      <a:pt x="79" y="27"/>
                      <a:pt x="79" y="27"/>
                      <a:pt x="79" y="27"/>
                    </a:cubicBezTo>
                    <a:lnTo>
                      <a:pt x="89" y="63"/>
                    </a:lnTo>
                    <a:close/>
                    <a:moveTo>
                      <a:pt x="73" y="5"/>
                    </a:moveTo>
                    <a:cubicBezTo>
                      <a:pt x="52" y="5"/>
                      <a:pt x="52" y="5"/>
                      <a:pt x="52" y="5"/>
                    </a:cubicBezTo>
                    <a:cubicBezTo>
                      <a:pt x="52" y="0"/>
                      <a:pt x="52" y="0"/>
                      <a:pt x="52" y="0"/>
                    </a:cubicBezTo>
                    <a:cubicBezTo>
                      <a:pt x="73" y="0"/>
                      <a:pt x="73" y="0"/>
                      <a:pt x="73" y="0"/>
                    </a:cubicBezTo>
                    <a:cubicBezTo>
                      <a:pt x="73" y="5"/>
                      <a:pt x="73" y="5"/>
                      <a:pt x="73" y="5"/>
                    </a:cubicBezTo>
                    <a:close/>
                    <a:moveTo>
                      <a:pt x="52" y="95"/>
                    </a:moveTo>
                    <a:cubicBezTo>
                      <a:pt x="55" y="95"/>
                      <a:pt x="55" y="95"/>
                      <a:pt x="55" y="95"/>
                    </a:cubicBezTo>
                    <a:cubicBezTo>
                      <a:pt x="56" y="95"/>
                      <a:pt x="57" y="96"/>
                      <a:pt x="57" y="97"/>
                    </a:cubicBezTo>
                    <a:cubicBezTo>
                      <a:pt x="57" y="133"/>
                      <a:pt x="57" y="133"/>
                      <a:pt x="57" y="133"/>
                    </a:cubicBezTo>
                    <a:cubicBezTo>
                      <a:pt x="73" y="133"/>
                      <a:pt x="73" y="133"/>
                      <a:pt x="73" y="133"/>
                    </a:cubicBezTo>
                    <a:cubicBezTo>
                      <a:pt x="73" y="137"/>
                      <a:pt x="73" y="137"/>
                      <a:pt x="73" y="137"/>
                    </a:cubicBezTo>
                    <a:cubicBezTo>
                      <a:pt x="55" y="137"/>
                      <a:pt x="55" y="137"/>
                      <a:pt x="55" y="137"/>
                    </a:cubicBezTo>
                    <a:cubicBezTo>
                      <a:pt x="54" y="137"/>
                      <a:pt x="52" y="136"/>
                      <a:pt x="52" y="135"/>
                    </a:cubicBezTo>
                    <a:cubicBezTo>
                      <a:pt x="52" y="100"/>
                      <a:pt x="52" y="100"/>
                      <a:pt x="52" y="100"/>
                    </a:cubicBezTo>
                    <a:cubicBezTo>
                      <a:pt x="52" y="100"/>
                      <a:pt x="52" y="100"/>
                      <a:pt x="52" y="100"/>
                    </a:cubicBezTo>
                    <a:cubicBezTo>
                      <a:pt x="52" y="95"/>
                      <a:pt x="52" y="95"/>
                      <a:pt x="52" y="95"/>
                    </a:cubicBezTo>
                    <a:close/>
                    <a:moveTo>
                      <a:pt x="73" y="41"/>
                    </a:moveTo>
                    <a:cubicBezTo>
                      <a:pt x="69" y="28"/>
                      <a:pt x="69" y="28"/>
                      <a:pt x="69" y="28"/>
                    </a:cubicBezTo>
                    <a:cubicBezTo>
                      <a:pt x="69" y="27"/>
                      <a:pt x="70" y="26"/>
                      <a:pt x="71" y="25"/>
                    </a:cubicBezTo>
                    <a:cubicBezTo>
                      <a:pt x="71" y="25"/>
                      <a:pt x="72" y="25"/>
                      <a:pt x="72" y="25"/>
                    </a:cubicBezTo>
                    <a:cubicBezTo>
                      <a:pt x="73" y="25"/>
                      <a:pt x="73" y="25"/>
                      <a:pt x="73" y="25"/>
                    </a:cubicBezTo>
                    <a:cubicBezTo>
                      <a:pt x="73" y="26"/>
                      <a:pt x="73" y="26"/>
                      <a:pt x="73" y="26"/>
                    </a:cubicBezTo>
                    <a:cubicBezTo>
                      <a:pt x="73" y="25"/>
                      <a:pt x="72" y="25"/>
                      <a:pt x="72" y="25"/>
                    </a:cubicBezTo>
                    <a:cubicBezTo>
                      <a:pt x="73" y="26"/>
                      <a:pt x="73" y="26"/>
                      <a:pt x="73" y="26"/>
                    </a:cubicBezTo>
                    <a:lnTo>
                      <a:pt x="73" y="41"/>
                    </a:lnTo>
                    <a:close/>
                    <a:moveTo>
                      <a:pt x="52" y="5"/>
                    </a:moveTo>
                    <a:cubicBezTo>
                      <a:pt x="23" y="5"/>
                      <a:pt x="23" y="5"/>
                      <a:pt x="23" y="5"/>
                    </a:cubicBezTo>
                    <a:cubicBezTo>
                      <a:pt x="6" y="63"/>
                      <a:pt x="6" y="63"/>
                      <a:pt x="6" y="63"/>
                    </a:cubicBezTo>
                    <a:cubicBezTo>
                      <a:pt x="15" y="63"/>
                      <a:pt x="15" y="63"/>
                      <a:pt x="15" y="63"/>
                    </a:cubicBezTo>
                    <a:cubicBezTo>
                      <a:pt x="25" y="26"/>
                      <a:pt x="25" y="26"/>
                      <a:pt x="25" y="26"/>
                    </a:cubicBezTo>
                    <a:cubicBezTo>
                      <a:pt x="25" y="25"/>
                      <a:pt x="26" y="25"/>
                      <a:pt x="27" y="25"/>
                    </a:cubicBezTo>
                    <a:cubicBezTo>
                      <a:pt x="27" y="25"/>
                      <a:pt x="27" y="25"/>
                      <a:pt x="27" y="25"/>
                    </a:cubicBezTo>
                    <a:cubicBezTo>
                      <a:pt x="31" y="25"/>
                      <a:pt x="31" y="25"/>
                      <a:pt x="31" y="25"/>
                    </a:cubicBezTo>
                    <a:cubicBezTo>
                      <a:pt x="33" y="25"/>
                      <a:pt x="34" y="26"/>
                      <a:pt x="34" y="27"/>
                    </a:cubicBezTo>
                    <a:cubicBezTo>
                      <a:pt x="34" y="27"/>
                      <a:pt x="34" y="28"/>
                      <a:pt x="34" y="28"/>
                    </a:cubicBezTo>
                    <a:cubicBezTo>
                      <a:pt x="34" y="28"/>
                      <a:pt x="34" y="28"/>
                      <a:pt x="34" y="28"/>
                    </a:cubicBezTo>
                    <a:cubicBezTo>
                      <a:pt x="16" y="95"/>
                      <a:pt x="16" y="95"/>
                      <a:pt x="16" y="95"/>
                    </a:cubicBezTo>
                    <a:cubicBezTo>
                      <a:pt x="28" y="95"/>
                      <a:pt x="28" y="95"/>
                      <a:pt x="28" y="95"/>
                    </a:cubicBezTo>
                    <a:cubicBezTo>
                      <a:pt x="30" y="95"/>
                      <a:pt x="31" y="96"/>
                      <a:pt x="31" y="97"/>
                    </a:cubicBezTo>
                    <a:cubicBezTo>
                      <a:pt x="31" y="97"/>
                      <a:pt x="31" y="97"/>
                      <a:pt x="31" y="97"/>
                    </a:cubicBezTo>
                    <a:cubicBezTo>
                      <a:pt x="31" y="133"/>
                      <a:pt x="31" y="133"/>
                      <a:pt x="31" y="133"/>
                    </a:cubicBezTo>
                    <a:cubicBezTo>
                      <a:pt x="46" y="133"/>
                      <a:pt x="46" y="133"/>
                      <a:pt x="46" y="133"/>
                    </a:cubicBezTo>
                    <a:cubicBezTo>
                      <a:pt x="46" y="97"/>
                      <a:pt x="46" y="97"/>
                      <a:pt x="46" y="97"/>
                    </a:cubicBezTo>
                    <a:cubicBezTo>
                      <a:pt x="46" y="96"/>
                      <a:pt x="48" y="95"/>
                      <a:pt x="49" y="95"/>
                    </a:cubicBezTo>
                    <a:cubicBezTo>
                      <a:pt x="52" y="95"/>
                      <a:pt x="52" y="95"/>
                      <a:pt x="52" y="95"/>
                    </a:cubicBezTo>
                    <a:cubicBezTo>
                      <a:pt x="52" y="100"/>
                      <a:pt x="52" y="100"/>
                      <a:pt x="52" y="100"/>
                    </a:cubicBezTo>
                    <a:cubicBezTo>
                      <a:pt x="51" y="100"/>
                      <a:pt x="51" y="100"/>
                      <a:pt x="51" y="100"/>
                    </a:cubicBezTo>
                    <a:cubicBezTo>
                      <a:pt x="51" y="135"/>
                      <a:pt x="51" y="135"/>
                      <a:pt x="51" y="135"/>
                    </a:cubicBezTo>
                    <a:cubicBezTo>
                      <a:pt x="51" y="136"/>
                      <a:pt x="50" y="137"/>
                      <a:pt x="49" y="137"/>
                    </a:cubicBezTo>
                    <a:cubicBezTo>
                      <a:pt x="28" y="137"/>
                      <a:pt x="28" y="137"/>
                      <a:pt x="28" y="137"/>
                    </a:cubicBezTo>
                    <a:cubicBezTo>
                      <a:pt x="28" y="137"/>
                      <a:pt x="28" y="137"/>
                      <a:pt x="28" y="137"/>
                    </a:cubicBezTo>
                    <a:cubicBezTo>
                      <a:pt x="27" y="137"/>
                      <a:pt x="26" y="136"/>
                      <a:pt x="26" y="135"/>
                    </a:cubicBezTo>
                    <a:cubicBezTo>
                      <a:pt x="26" y="100"/>
                      <a:pt x="26" y="100"/>
                      <a:pt x="26" y="100"/>
                    </a:cubicBezTo>
                    <a:cubicBezTo>
                      <a:pt x="13" y="100"/>
                      <a:pt x="13" y="100"/>
                      <a:pt x="13" y="100"/>
                    </a:cubicBezTo>
                    <a:cubicBezTo>
                      <a:pt x="13" y="100"/>
                      <a:pt x="13" y="100"/>
                      <a:pt x="13" y="100"/>
                    </a:cubicBezTo>
                    <a:cubicBezTo>
                      <a:pt x="13" y="100"/>
                      <a:pt x="12" y="100"/>
                      <a:pt x="12" y="99"/>
                    </a:cubicBezTo>
                    <a:cubicBezTo>
                      <a:pt x="11" y="99"/>
                      <a:pt x="10" y="98"/>
                      <a:pt x="10" y="97"/>
                    </a:cubicBezTo>
                    <a:cubicBezTo>
                      <a:pt x="18" y="67"/>
                      <a:pt x="18" y="67"/>
                      <a:pt x="18" y="67"/>
                    </a:cubicBezTo>
                    <a:cubicBezTo>
                      <a:pt x="18" y="68"/>
                      <a:pt x="17" y="68"/>
                      <a:pt x="16" y="68"/>
                    </a:cubicBezTo>
                    <a:cubicBezTo>
                      <a:pt x="3" y="68"/>
                      <a:pt x="3" y="68"/>
                      <a:pt x="3" y="68"/>
                    </a:cubicBezTo>
                    <a:cubicBezTo>
                      <a:pt x="3" y="68"/>
                      <a:pt x="3" y="68"/>
                      <a:pt x="3" y="68"/>
                    </a:cubicBezTo>
                    <a:cubicBezTo>
                      <a:pt x="2" y="68"/>
                      <a:pt x="2" y="68"/>
                      <a:pt x="2" y="68"/>
                    </a:cubicBezTo>
                    <a:cubicBezTo>
                      <a:pt x="1" y="68"/>
                      <a:pt x="0" y="66"/>
                      <a:pt x="0" y="65"/>
                    </a:cubicBezTo>
                    <a:cubicBezTo>
                      <a:pt x="19" y="2"/>
                      <a:pt x="19" y="2"/>
                      <a:pt x="19" y="2"/>
                    </a:cubicBezTo>
                    <a:cubicBezTo>
                      <a:pt x="19" y="1"/>
                      <a:pt x="20" y="0"/>
                      <a:pt x="21" y="0"/>
                    </a:cubicBezTo>
                    <a:cubicBezTo>
                      <a:pt x="52" y="0"/>
                      <a:pt x="52" y="0"/>
                      <a:pt x="52" y="0"/>
                    </a:cubicBezTo>
                    <a:lnTo>
                      <a:pt x="52"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0" name="Freeform 29"/>
              <p:cNvSpPr>
                <a:spLocks noEditPoints="1"/>
              </p:cNvSpPr>
              <p:nvPr/>
            </p:nvSpPr>
            <p:spPr bwMode="auto">
              <a:xfrm>
                <a:off x="8504251" y="2633679"/>
                <a:ext cx="365125" cy="341315"/>
              </a:xfrm>
              <a:custGeom>
                <a:gdLst>
                  <a:gd fmla="*/ 103 w 162" name="T0"/>
                  <a:gd fmla="*/ 56 h 151" name="T1"/>
                  <a:gd fmla="*/ 125 w 162" name="T2"/>
                  <a:gd fmla="*/ 50 h 151" name="T3"/>
                  <a:gd fmla="*/ 139 w 162" name="T4"/>
                  <a:gd fmla="*/ 55 h 151" name="T5"/>
                  <a:gd fmla="*/ 150 w 162" name="T6"/>
                  <a:gd fmla="*/ 60 h 151" name="T7"/>
                  <a:gd fmla="*/ 155 w 162" name="T8"/>
                  <a:gd fmla="*/ 59 h 151" name="T9"/>
                  <a:gd fmla="*/ 154 w 162" name="T10"/>
                  <a:gd fmla="*/ 37 h 151" name="T11"/>
                  <a:gd fmla="*/ 154 w 162" name="T12"/>
                  <a:gd fmla="*/ 37 h 151" name="T13"/>
                  <a:gd fmla="*/ 137 w 162" name="T14"/>
                  <a:gd fmla="*/ 12 h 151" name="T15"/>
                  <a:gd fmla="*/ 108 w 162" name="T16"/>
                  <a:gd fmla="*/ 7 h 151" name="T17"/>
                  <a:gd fmla="*/ 107 w 162" name="T18"/>
                  <a:gd fmla="*/ 7 h 151" name="T19"/>
                  <a:gd fmla="*/ 89 w 162" name="T20"/>
                  <a:gd fmla="*/ 16 h 151" name="T21"/>
                  <a:gd fmla="*/ 81 w 162" name="T22"/>
                  <a:gd fmla="*/ 19 h 151" name="T23"/>
                  <a:gd fmla="*/ 86 w 162" name="T24"/>
                  <a:gd fmla="*/ 13 h 151" name="T25"/>
                  <a:gd fmla="*/ 106 w 162" name="T26"/>
                  <a:gd fmla="*/ 2 h 151" name="T27"/>
                  <a:gd fmla="*/ 106 w 162" name="T28"/>
                  <a:gd fmla="*/ 2 h 151" name="T29"/>
                  <a:gd fmla="*/ 106 w 162" name="T30"/>
                  <a:gd fmla="*/ 2 h 151" name="T31"/>
                  <a:gd fmla="*/ 140 w 162" name="T32"/>
                  <a:gd fmla="*/ 8 h 151" name="T33"/>
                  <a:gd fmla="*/ 159 w 162" name="T34"/>
                  <a:gd fmla="*/ 36 h 151" name="T35"/>
                  <a:gd fmla="*/ 159 w 162" name="T36"/>
                  <a:gd fmla="*/ 36 h 151" name="T37"/>
                  <a:gd fmla="*/ 160 w 162" name="T38"/>
                  <a:gd fmla="*/ 61 h 151" name="T39"/>
                  <a:gd fmla="*/ 160 w 162" name="T40"/>
                  <a:gd fmla="*/ 61 h 151" name="T41"/>
                  <a:gd fmla="*/ 152 w 162" name="T42"/>
                  <a:gd fmla="*/ 65 h 151" name="T43"/>
                  <a:gd fmla="*/ 147 w 162" name="T44"/>
                  <a:gd fmla="*/ 67 h 151" name="T45"/>
                  <a:gd fmla="*/ 147 w 162" name="T46"/>
                  <a:gd fmla="*/ 67 h 151" name="T47"/>
                  <a:gd fmla="*/ 137 w 162" name="T48"/>
                  <a:gd fmla="*/ 59 h 151" name="T49"/>
                  <a:gd fmla="*/ 125 w 162" name="T50"/>
                  <a:gd fmla="*/ 54 h 151" name="T51"/>
                  <a:gd fmla="*/ 106 w 162" name="T52"/>
                  <a:gd fmla="*/ 60 h 151" name="T53"/>
                  <a:gd fmla="*/ 97 w 162" name="T54"/>
                  <a:gd fmla="*/ 74 h 151" name="T55"/>
                  <a:gd fmla="*/ 100 w 162" name="T56"/>
                  <a:gd fmla="*/ 103 h 151" name="T57"/>
                  <a:gd fmla="*/ 120 w 162" name="T58"/>
                  <a:gd fmla="*/ 132 h 151" name="T59"/>
                  <a:gd fmla="*/ 112 w 162" name="T60"/>
                  <a:gd fmla="*/ 143 h 151" name="T61"/>
                  <a:gd fmla="*/ 103 w 162" name="T62"/>
                  <a:gd fmla="*/ 150 h 151" name="T63"/>
                  <a:gd fmla="*/ 81 w 162" name="T64"/>
                  <a:gd fmla="*/ 144 h 151" name="T65"/>
                  <a:gd fmla="*/ 101 w 162" name="T66"/>
                  <a:gd fmla="*/ 146 h 151" name="T67"/>
                  <a:gd fmla="*/ 115 w 162" name="T68"/>
                  <a:gd fmla="*/ 133 h 151" name="T69"/>
                  <a:gd fmla="*/ 92 w 162" name="T70"/>
                  <a:gd fmla="*/ 73 h 151" name="T71"/>
                  <a:gd fmla="*/ 78 w 162" name="T72"/>
                  <a:gd fmla="*/ 34 h 151" name="T73"/>
                  <a:gd fmla="*/ 74 w 162" name="T74"/>
                  <a:gd fmla="*/ 34 h 151" name="T75"/>
                  <a:gd fmla="*/ 37 w 162" name="T76"/>
                  <a:gd fmla="*/ 23 h 151" name="T77"/>
                  <a:gd fmla="*/ 7 w 162" name="T78"/>
                  <a:gd fmla="*/ 69 h 151" name="T79"/>
                  <a:gd fmla="*/ 7 w 162" name="T80"/>
                  <a:gd fmla="*/ 70 h 151" name="T81"/>
                  <a:gd fmla="*/ 81 w 162" name="T82"/>
                  <a:gd fmla="*/ 144 h 151" name="T83"/>
                  <a:gd fmla="*/ 8 w 162" name="T84"/>
                  <a:gd fmla="*/ 37 h 151" name="T85"/>
                  <a:gd fmla="*/ 59 w 162" name="T86"/>
                  <a:gd fmla="*/ 19 h 151" name="T87"/>
                  <a:gd fmla="*/ 81 w 162" name="T88"/>
                  <a:gd fmla="*/ 19 h 151"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151" w="162">
                    <a:moveTo>
                      <a:pt x="92" y="73"/>
                    </a:moveTo>
                    <a:cubicBezTo>
                      <a:pt x="94" y="66"/>
                      <a:pt x="98" y="60"/>
                      <a:pt x="103" y="56"/>
                    </a:cubicBezTo>
                    <a:cubicBezTo>
                      <a:pt x="108" y="52"/>
                      <a:pt x="115" y="49"/>
                      <a:pt x="122" y="49"/>
                    </a:cubicBezTo>
                    <a:cubicBezTo>
                      <a:pt x="123" y="49"/>
                      <a:pt x="124" y="49"/>
                      <a:pt x="125" y="50"/>
                    </a:cubicBezTo>
                    <a:cubicBezTo>
                      <a:pt x="126" y="50"/>
                      <a:pt x="127" y="50"/>
                      <a:pt x="128" y="50"/>
                    </a:cubicBezTo>
                    <a:cubicBezTo>
                      <a:pt x="132" y="51"/>
                      <a:pt x="136" y="53"/>
                      <a:pt x="139" y="55"/>
                    </a:cubicBezTo>
                    <a:cubicBezTo>
                      <a:pt x="142" y="57"/>
                      <a:pt x="144" y="59"/>
                      <a:pt x="146" y="62"/>
                    </a:cubicBezTo>
                    <a:cubicBezTo>
                      <a:pt x="148" y="61"/>
                      <a:pt x="149" y="61"/>
                      <a:pt x="150" y="60"/>
                    </a:cubicBezTo>
                    <a:cubicBezTo>
                      <a:pt x="150" y="60"/>
                      <a:pt x="150" y="60"/>
                      <a:pt x="150" y="60"/>
                    </a:cubicBezTo>
                    <a:cubicBezTo>
                      <a:pt x="152" y="60"/>
                      <a:pt x="153" y="59"/>
                      <a:pt x="155" y="59"/>
                    </a:cubicBezTo>
                    <a:cubicBezTo>
                      <a:pt x="157" y="45"/>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2" y="26"/>
                      <a:pt x="145" y="18"/>
                      <a:pt x="137" y="12"/>
                    </a:cubicBezTo>
                    <a:cubicBezTo>
                      <a:pt x="129" y="7"/>
                      <a:pt x="118" y="5"/>
                      <a:pt x="108" y="7"/>
                    </a:cubicBezTo>
                    <a:cubicBezTo>
                      <a:pt x="108" y="7"/>
                      <a:pt x="108" y="7"/>
                      <a:pt x="108" y="7"/>
                    </a:cubicBezTo>
                    <a:cubicBezTo>
                      <a:pt x="108" y="7"/>
                      <a:pt x="108" y="7"/>
                      <a:pt x="108" y="7"/>
                    </a:cubicBezTo>
                    <a:cubicBezTo>
                      <a:pt x="107" y="7"/>
                      <a:pt x="107" y="7"/>
                      <a:pt x="107" y="7"/>
                    </a:cubicBezTo>
                    <a:cubicBezTo>
                      <a:pt x="100" y="9"/>
                      <a:pt x="94" y="12"/>
                      <a:pt x="89" y="16"/>
                    </a:cubicBezTo>
                    <a:cubicBezTo>
                      <a:pt x="89" y="16"/>
                      <a:pt x="89" y="16"/>
                      <a:pt x="89" y="16"/>
                    </a:cubicBezTo>
                    <a:cubicBezTo>
                      <a:pt x="86" y="20"/>
                      <a:pt x="83" y="23"/>
                      <a:pt x="81" y="28"/>
                    </a:cubicBezTo>
                    <a:cubicBezTo>
                      <a:pt x="81" y="19"/>
                      <a:pt x="81" y="19"/>
                      <a:pt x="81" y="19"/>
                    </a:cubicBezTo>
                    <a:cubicBezTo>
                      <a:pt x="82" y="17"/>
                      <a:pt x="84" y="15"/>
                      <a:pt x="86" y="13"/>
                    </a:cubicBezTo>
                    <a:cubicBezTo>
                      <a:pt x="86" y="13"/>
                      <a:pt x="86" y="13"/>
                      <a:pt x="86" y="13"/>
                    </a:cubicBezTo>
                    <a:cubicBezTo>
                      <a:pt x="86" y="13"/>
                      <a:pt x="86" y="13"/>
                      <a:pt x="86" y="13"/>
                    </a:cubicBezTo>
                    <a:cubicBezTo>
                      <a:pt x="92" y="8"/>
                      <a:pt x="98" y="4"/>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18" y="0"/>
                      <a:pt x="130" y="2"/>
                      <a:pt x="140" y="8"/>
                    </a:cubicBezTo>
                    <a:cubicBezTo>
                      <a:pt x="149" y="14"/>
                      <a:pt x="156" y="24"/>
                      <a:pt x="159" y="36"/>
                    </a:cubicBezTo>
                    <a:cubicBezTo>
                      <a:pt x="159" y="36"/>
                      <a:pt x="159" y="36"/>
                      <a:pt x="159" y="36"/>
                    </a:cubicBezTo>
                    <a:cubicBezTo>
                      <a:pt x="159" y="36"/>
                      <a:pt x="159" y="36"/>
                      <a:pt x="159" y="36"/>
                    </a:cubicBezTo>
                    <a:cubicBezTo>
                      <a:pt x="159" y="36"/>
                      <a:pt x="159" y="36"/>
                      <a:pt x="159" y="36"/>
                    </a:cubicBezTo>
                    <a:cubicBezTo>
                      <a:pt x="159" y="36"/>
                      <a:pt x="159" y="36"/>
                      <a:pt x="159" y="36"/>
                    </a:cubicBezTo>
                    <a:cubicBezTo>
                      <a:pt x="159" y="37"/>
                      <a:pt x="162" y="46"/>
                      <a:pt x="160" y="61"/>
                    </a:cubicBezTo>
                    <a:cubicBezTo>
                      <a:pt x="160" y="61"/>
                      <a:pt x="160" y="61"/>
                      <a:pt x="160" y="61"/>
                    </a:cubicBezTo>
                    <a:cubicBezTo>
                      <a:pt x="160" y="61"/>
                      <a:pt x="160" y="61"/>
                      <a:pt x="160" y="61"/>
                    </a:cubicBezTo>
                    <a:cubicBezTo>
                      <a:pt x="159" y="62"/>
                      <a:pt x="159" y="63"/>
                      <a:pt x="158" y="63"/>
                    </a:cubicBezTo>
                    <a:cubicBezTo>
                      <a:pt x="156" y="64"/>
                      <a:pt x="154" y="64"/>
                      <a:pt x="152" y="65"/>
                    </a:cubicBezTo>
                    <a:cubicBezTo>
                      <a:pt x="152" y="65"/>
                      <a:pt x="152" y="65"/>
                      <a:pt x="152" y="65"/>
                    </a:cubicBezTo>
                    <a:cubicBezTo>
                      <a:pt x="150" y="65"/>
                      <a:pt x="148" y="66"/>
                      <a:pt x="147" y="67"/>
                    </a:cubicBezTo>
                    <a:cubicBezTo>
                      <a:pt x="147" y="67"/>
                      <a:pt x="147" y="67"/>
                      <a:pt x="147" y="67"/>
                    </a:cubicBezTo>
                    <a:cubicBezTo>
                      <a:pt x="147" y="67"/>
                      <a:pt x="147" y="67"/>
                      <a:pt x="147" y="67"/>
                    </a:cubicBezTo>
                    <a:cubicBezTo>
                      <a:pt x="146" y="68"/>
                      <a:pt x="144" y="68"/>
                      <a:pt x="143" y="66"/>
                    </a:cubicBezTo>
                    <a:cubicBezTo>
                      <a:pt x="142" y="64"/>
                      <a:pt x="139" y="61"/>
                      <a:pt x="137" y="59"/>
                    </a:cubicBezTo>
                    <a:cubicBezTo>
                      <a:pt x="134" y="57"/>
                      <a:pt x="131" y="56"/>
                      <a:pt x="127" y="55"/>
                    </a:cubicBezTo>
                    <a:cubicBezTo>
                      <a:pt x="126" y="55"/>
                      <a:pt x="125" y="54"/>
                      <a:pt x="125" y="54"/>
                    </a:cubicBezTo>
                    <a:cubicBezTo>
                      <a:pt x="124" y="54"/>
                      <a:pt x="123" y="54"/>
                      <a:pt x="122" y="54"/>
                    </a:cubicBezTo>
                    <a:cubicBezTo>
                      <a:pt x="116" y="54"/>
                      <a:pt x="110" y="56"/>
                      <a:pt x="106" y="60"/>
                    </a:cubicBezTo>
                    <a:cubicBezTo>
                      <a:pt x="101" y="63"/>
                      <a:pt x="98" y="68"/>
                      <a:pt x="97" y="74"/>
                    </a:cubicBezTo>
                    <a:cubicBezTo>
                      <a:pt x="97" y="74"/>
                      <a:pt x="97" y="74"/>
                      <a:pt x="97" y="74"/>
                    </a:cubicBezTo>
                    <a:cubicBezTo>
                      <a:pt x="97" y="74"/>
                      <a:pt x="97" y="74"/>
                      <a:pt x="97" y="74"/>
                    </a:cubicBezTo>
                    <a:cubicBezTo>
                      <a:pt x="96" y="76"/>
                      <a:pt x="94" y="87"/>
                      <a:pt x="100" y="103"/>
                    </a:cubicBezTo>
                    <a:cubicBezTo>
                      <a:pt x="104" y="111"/>
                      <a:pt x="110" y="121"/>
                      <a:pt x="120" y="131"/>
                    </a:cubicBezTo>
                    <a:cubicBezTo>
                      <a:pt x="120" y="132"/>
                      <a:pt x="120" y="132"/>
                      <a:pt x="120" y="132"/>
                    </a:cubicBezTo>
                    <a:cubicBezTo>
                      <a:pt x="121" y="132"/>
                      <a:pt x="121" y="134"/>
                      <a:pt x="120" y="135"/>
                    </a:cubicBezTo>
                    <a:cubicBezTo>
                      <a:pt x="117" y="137"/>
                      <a:pt x="115" y="140"/>
                      <a:pt x="112" y="143"/>
                    </a:cubicBezTo>
                    <a:cubicBezTo>
                      <a:pt x="109" y="145"/>
                      <a:pt x="106" y="148"/>
                      <a:pt x="103" y="150"/>
                    </a:cubicBezTo>
                    <a:cubicBezTo>
                      <a:pt x="103" y="150"/>
                      <a:pt x="103" y="150"/>
                      <a:pt x="103" y="150"/>
                    </a:cubicBezTo>
                    <a:cubicBezTo>
                      <a:pt x="103" y="151"/>
                      <a:pt x="102" y="151"/>
                      <a:pt x="101" y="151"/>
                    </a:cubicBezTo>
                    <a:cubicBezTo>
                      <a:pt x="94" y="149"/>
                      <a:pt x="87" y="147"/>
                      <a:pt x="81" y="144"/>
                    </a:cubicBezTo>
                    <a:cubicBezTo>
                      <a:pt x="81" y="139"/>
                      <a:pt x="81" y="139"/>
                      <a:pt x="81" y="139"/>
                    </a:cubicBezTo>
                    <a:cubicBezTo>
                      <a:pt x="87" y="142"/>
                      <a:pt x="94" y="144"/>
                      <a:pt x="101" y="146"/>
                    </a:cubicBezTo>
                    <a:cubicBezTo>
                      <a:pt x="104" y="143"/>
                      <a:pt x="106" y="141"/>
                      <a:pt x="109" y="139"/>
                    </a:cubicBezTo>
                    <a:cubicBezTo>
                      <a:pt x="111" y="137"/>
                      <a:pt x="113" y="135"/>
                      <a:pt x="115" y="133"/>
                    </a:cubicBezTo>
                    <a:cubicBezTo>
                      <a:pt x="105" y="123"/>
                      <a:pt x="99" y="113"/>
                      <a:pt x="96" y="105"/>
                    </a:cubicBezTo>
                    <a:cubicBezTo>
                      <a:pt x="89" y="87"/>
                      <a:pt x="92" y="75"/>
                      <a:pt x="92" y="73"/>
                    </a:cubicBezTo>
                    <a:close/>
                    <a:moveTo>
                      <a:pt x="81" y="28"/>
                    </a:moveTo>
                    <a:cubicBezTo>
                      <a:pt x="80" y="30"/>
                      <a:pt x="79" y="32"/>
                      <a:pt x="78" y="34"/>
                    </a:cubicBezTo>
                    <a:cubicBezTo>
                      <a:pt x="78" y="35"/>
                      <a:pt x="77" y="36"/>
                      <a:pt x="75" y="35"/>
                    </a:cubicBezTo>
                    <a:cubicBezTo>
                      <a:pt x="75" y="35"/>
                      <a:pt x="75" y="35"/>
                      <a:pt x="74" y="34"/>
                    </a:cubicBezTo>
                    <a:cubicBezTo>
                      <a:pt x="70" y="29"/>
                      <a:pt x="64" y="26"/>
                      <a:pt x="57" y="24"/>
                    </a:cubicBezTo>
                    <a:cubicBezTo>
                      <a:pt x="51" y="22"/>
                      <a:pt x="44" y="21"/>
                      <a:pt x="37" y="23"/>
                    </a:cubicBezTo>
                    <a:cubicBezTo>
                      <a:pt x="26" y="25"/>
                      <a:pt x="18" y="31"/>
                      <a:pt x="12" y="40"/>
                    </a:cubicBezTo>
                    <a:cubicBezTo>
                      <a:pt x="7" y="48"/>
                      <a:pt x="5" y="59"/>
                      <a:pt x="7" y="69"/>
                    </a:cubicBezTo>
                    <a:cubicBezTo>
                      <a:pt x="7" y="70"/>
                      <a:pt x="7" y="70"/>
                      <a:pt x="7" y="70"/>
                    </a:cubicBezTo>
                    <a:cubicBezTo>
                      <a:pt x="7" y="70"/>
                      <a:pt x="7" y="70"/>
                      <a:pt x="7" y="70"/>
                    </a:cubicBezTo>
                    <a:cubicBezTo>
                      <a:pt x="7" y="70"/>
                      <a:pt x="14" y="114"/>
                      <a:pt x="81" y="139"/>
                    </a:cubicBezTo>
                    <a:cubicBezTo>
                      <a:pt x="81" y="144"/>
                      <a:pt x="81" y="144"/>
                      <a:pt x="81" y="144"/>
                    </a:cubicBezTo>
                    <a:cubicBezTo>
                      <a:pt x="10" y="118"/>
                      <a:pt x="2" y="71"/>
                      <a:pt x="2" y="70"/>
                    </a:cubicBezTo>
                    <a:cubicBezTo>
                      <a:pt x="0" y="59"/>
                      <a:pt x="2" y="47"/>
                      <a:pt x="8" y="37"/>
                    </a:cubicBezTo>
                    <a:cubicBezTo>
                      <a:pt x="14" y="28"/>
                      <a:pt x="24" y="21"/>
                      <a:pt x="36" y="18"/>
                    </a:cubicBezTo>
                    <a:cubicBezTo>
                      <a:pt x="44" y="16"/>
                      <a:pt x="52" y="17"/>
                      <a:pt x="59" y="19"/>
                    </a:cubicBezTo>
                    <a:cubicBezTo>
                      <a:pt x="65" y="21"/>
                      <a:pt x="70" y="24"/>
                      <a:pt x="75" y="29"/>
                    </a:cubicBezTo>
                    <a:cubicBezTo>
                      <a:pt x="77" y="25"/>
                      <a:pt x="79" y="22"/>
                      <a:pt x="81" y="19"/>
                    </a:cubicBezTo>
                    <a:lnTo>
                      <a:pt x="81" y="2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1" name="Freeform 30"/>
              <p:cNvSpPr>
                <a:spLocks noEditPoints="1"/>
              </p:cNvSpPr>
              <p:nvPr/>
            </p:nvSpPr>
            <p:spPr bwMode="auto">
              <a:xfrm>
                <a:off x="8707451" y="2755917"/>
                <a:ext cx="219075" cy="192090"/>
              </a:xfrm>
              <a:custGeom>
                <a:gdLst>
                  <a:gd fmla="*/ 75 w 97" name="T0"/>
                  <a:gd fmla="*/ 14 h 85" name="T1"/>
                  <a:gd fmla="*/ 73 w 97" name="T2"/>
                  <a:gd fmla="*/ 14 h 85" name="T3"/>
                  <a:gd fmla="*/ 71 w 97" name="T4"/>
                  <a:gd fmla="*/ 14 h 85" name="T5"/>
                  <a:gd fmla="*/ 69 w 97" name="T6"/>
                  <a:gd fmla="*/ 14 h 85" name="T7"/>
                  <a:gd fmla="*/ 69 w 97" name="T8"/>
                  <a:gd fmla="*/ 14 h 85" name="T9"/>
                  <a:gd fmla="*/ 67 w 97" name="T10"/>
                  <a:gd fmla="*/ 14 h 85" name="T11"/>
                  <a:gd fmla="*/ 61 w 97" name="T12"/>
                  <a:gd fmla="*/ 16 h 85" name="T13"/>
                  <a:gd fmla="*/ 56 w 97" name="T14"/>
                  <a:gd fmla="*/ 20 h 85" name="T15"/>
                  <a:gd fmla="*/ 52 w 97" name="T16"/>
                  <a:gd fmla="*/ 21 h 85" name="T17"/>
                  <a:gd fmla="*/ 52 w 97" name="T18"/>
                  <a:gd fmla="*/ 20 h 85" name="T19"/>
                  <a:gd fmla="*/ 52 w 97" name="T20"/>
                  <a:gd fmla="*/ 20 h 85" name="T21"/>
                  <a:gd fmla="*/ 51 w 97" name="T22"/>
                  <a:gd fmla="*/ 18 h 85" name="T23"/>
                  <a:gd fmla="*/ 51 w 97" name="T24"/>
                  <a:gd fmla="*/ 9 h 85" name="T25"/>
                  <a:gd fmla="*/ 55 w 97" name="T26"/>
                  <a:gd fmla="*/ 15 h 85" name="T27"/>
                  <a:gd fmla="*/ 58 w 97" name="T28"/>
                  <a:gd fmla="*/ 12 h 85" name="T29"/>
                  <a:gd fmla="*/ 66 w 97" name="T30"/>
                  <a:gd fmla="*/ 9 h 85" name="T31"/>
                  <a:gd fmla="*/ 68 w 97" name="T32"/>
                  <a:gd fmla="*/ 9 h 85" name="T33"/>
                  <a:gd fmla="*/ 68 w 97" name="T34"/>
                  <a:gd fmla="*/ 9 h 85" name="T35"/>
                  <a:gd fmla="*/ 71 w 97" name="T36"/>
                  <a:gd fmla="*/ 9 h 85" name="T37"/>
                  <a:gd fmla="*/ 74 w 97" name="T38"/>
                  <a:gd fmla="*/ 9 h 85" name="T39"/>
                  <a:gd fmla="*/ 76 w 97" name="T40"/>
                  <a:gd fmla="*/ 10 h 85" name="T41"/>
                  <a:gd fmla="*/ 76 w 97" name="T42"/>
                  <a:gd fmla="*/ 10 h 85" name="T43"/>
                  <a:gd fmla="*/ 92 w 97" name="T44"/>
                  <a:gd fmla="*/ 21 h 85" name="T45"/>
                  <a:gd fmla="*/ 96 w 97" name="T46"/>
                  <a:gd fmla="*/ 40 h 85" name="T47"/>
                  <a:gd fmla="*/ 96 w 97" name="T48"/>
                  <a:gd fmla="*/ 40 h 85" name="T49"/>
                  <a:gd fmla="*/ 51 w 97" name="T50"/>
                  <a:gd fmla="*/ 82 h 85" name="T51"/>
                  <a:gd fmla="*/ 51 w 97" name="T52"/>
                  <a:gd fmla="*/ 77 h 85" name="T53"/>
                  <a:gd fmla="*/ 91 w 97" name="T54"/>
                  <a:gd fmla="*/ 39 h 85" name="T55"/>
                  <a:gd fmla="*/ 91 w 97" name="T56"/>
                  <a:gd fmla="*/ 39 h 85" name="T57"/>
                  <a:gd fmla="*/ 88 w 97" name="T58"/>
                  <a:gd fmla="*/ 23 h 85" name="T59"/>
                  <a:gd fmla="*/ 75 w 97" name="T60"/>
                  <a:gd fmla="*/ 14 h 85" name="T61"/>
                  <a:gd fmla="*/ 75 w 97" name="T62"/>
                  <a:gd fmla="*/ 14 h 85" name="T63"/>
                  <a:gd fmla="*/ 51 w 97" name="T64"/>
                  <a:gd fmla="*/ 18 h 85" name="T65"/>
                  <a:gd fmla="*/ 46 w 97" name="T66"/>
                  <a:gd fmla="*/ 10 h 85" name="T67"/>
                  <a:gd fmla="*/ 36 w 97" name="T68"/>
                  <a:gd fmla="*/ 5 h 85" name="T69"/>
                  <a:gd fmla="*/ 36 w 97" name="T70"/>
                  <a:gd fmla="*/ 5 h 85" name="T71"/>
                  <a:gd fmla="*/ 36 w 97" name="T72"/>
                  <a:gd fmla="*/ 5 h 85" name="T73"/>
                  <a:gd fmla="*/ 34 w 97" name="T74"/>
                  <a:gd fmla="*/ 5 h 85" name="T75"/>
                  <a:gd fmla="*/ 32 w 97" name="T76"/>
                  <a:gd fmla="*/ 5 h 85" name="T77"/>
                  <a:gd fmla="*/ 19 w 97" name="T78"/>
                  <a:gd fmla="*/ 9 h 85" name="T79"/>
                  <a:gd fmla="*/ 11 w 97" name="T80"/>
                  <a:gd fmla="*/ 21 h 85" name="T81"/>
                  <a:gd fmla="*/ 11 w 97" name="T82"/>
                  <a:gd fmla="*/ 21 h 85" name="T83"/>
                  <a:gd fmla="*/ 33 w 97" name="T84"/>
                  <a:gd fmla="*/ 74 h 85" name="T85"/>
                  <a:gd fmla="*/ 37 w 97" name="T86"/>
                  <a:gd fmla="*/ 78 h 85" name="T87"/>
                  <a:gd fmla="*/ 40 w 97" name="T88"/>
                  <a:gd fmla="*/ 80 h 85" name="T89"/>
                  <a:gd fmla="*/ 51 w 97" name="T90"/>
                  <a:gd fmla="*/ 77 h 85" name="T91"/>
                  <a:gd fmla="*/ 51 w 97" name="T92"/>
                  <a:gd fmla="*/ 82 h 85" name="T93"/>
                  <a:gd fmla="*/ 40 w 97" name="T94"/>
                  <a:gd fmla="*/ 85 h 85" name="T95"/>
                  <a:gd fmla="*/ 40 w 97" name="T96"/>
                  <a:gd fmla="*/ 85 h 85" name="T97"/>
                  <a:gd fmla="*/ 40 w 97" name="T98"/>
                  <a:gd fmla="*/ 85 h 85" name="T99"/>
                  <a:gd fmla="*/ 38 w 97" name="T100"/>
                  <a:gd fmla="*/ 85 h 85" name="T101"/>
                  <a:gd fmla="*/ 34 w 97" name="T102"/>
                  <a:gd fmla="*/ 81 h 85" name="T103"/>
                  <a:gd fmla="*/ 30 w 97" name="T104"/>
                  <a:gd fmla="*/ 78 h 85" name="T105"/>
                  <a:gd fmla="*/ 7 w 97" name="T106"/>
                  <a:gd fmla="*/ 20 h 85" name="T107"/>
                  <a:gd fmla="*/ 7 w 97" name="T108"/>
                  <a:gd fmla="*/ 20 h 85" name="T109"/>
                  <a:gd fmla="*/ 16 w 97" name="T110"/>
                  <a:gd fmla="*/ 6 h 85" name="T111"/>
                  <a:gd fmla="*/ 32 w 97" name="T112"/>
                  <a:gd fmla="*/ 0 h 85" name="T113"/>
                  <a:gd fmla="*/ 35 w 97" name="T114"/>
                  <a:gd fmla="*/ 0 h 85" name="T115"/>
                  <a:gd fmla="*/ 37 w 97" name="T116"/>
                  <a:gd fmla="*/ 1 h 85" name="T117"/>
                  <a:gd fmla="*/ 37 w 97" name="T118"/>
                  <a:gd fmla="*/ 1 h 85" name="T119"/>
                  <a:gd fmla="*/ 49 w 97" name="T120"/>
                  <a:gd fmla="*/ 7 h 85" name="T121"/>
                  <a:gd fmla="*/ 51 w 97" name="T122"/>
                  <a:gd fmla="*/ 9 h 85" name="T123"/>
                  <a:gd fmla="*/ 51 w 97" name="T124"/>
                  <a:gd fmla="*/ 18 h 8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5" w="97">
                    <a:moveTo>
                      <a:pt x="75" y="14"/>
                    </a:moveTo>
                    <a:cubicBezTo>
                      <a:pt x="75" y="14"/>
                      <a:pt x="74" y="14"/>
                      <a:pt x="73" y="14"/>
                    </a:cubicBezTo>
                    <a:cubicBezTo>
                      <a:pt x="72" y="14"/>
                      <a:pt x="72" y="14"/>
                      <a:pt x="71" y="14"/>
                    </a:cubicBezTo>
                    <a:cubicBezTo>
                      <a:pt x="70" y="14"/>
                      <a:pt x="69" y="14"/>
                      <a:pt x="69" y="14"/>
                    </a:cubicBezTo>
                    <a:cubicBezTo>
                      <a:pt x="69" y="14"/>
                      <a:pt x="69" y="14"/>
                      <a:pt x="69" y="14"/>
                    </a:cubicBezTo>
                    <a:cubicBezTo>
                      <a:pt x="68" y="14"/>
                      <a:pt x="68" y="14"/>
                      <a:pt x="67" y="14"/>
                    </a:cubicBezTo>
                    <a:cubicBezTo>
                      <a:pt x="65" y="15"/>
                      <a:pt x="63" y="15"/>
                      <a:pt x="61" y="16"/>
                    </a:cubicBezTo>
                    <a:cubicBezTo>
                      <a:pt x="59" y="18"/>
                      <a:pt x="57" y="19"/>
                      <a:pt x="56" y="20"/>
                    </a:cubicBezTo>
                    <a:cubicBezTo>
                      <a:pt x="55" y="21"/>
                      <a:pt x="53" y="22"/>
                      <a:pt x="52" y="21"/>
                    </a:cubicBezTo>
                    <a:cubicBezTo>
                      <a:pt x="52" y="20"/>
                      <a:pt x="52" y="20"/>
                      <a:pt x="52" y="20"/>
                    </a:cubicBezTo>
                    <a:cubicBezTo>
                      <a:pt x="52" y="20"/>
                      <a:pt x="52" y="20"/>
                      <a:pt x="52" y="20"/>
                    </a:cubicBezTo>
                    <a:cubicBezTo>
                      <a:pt x="51" y="19"/>
                      <a:pt x="51" y="19"/>
                      <a:pt x="51" y="18"/>
                    </a:cubicBezTo>
                    <a:cubicBezTo>
                      <a:pt x="51" y="9"/>
                      <a:pt x="51" y="9"/>
                      <a:pt x="51" y="9"/>
                    </a:cubicBezTo>
                    <a:cubicBezTo>
                      <a:pt x="53" y="11"/>
                      <a:pt x="54" y="13"/>
                      <a:pt x="55" y="15"/>
                    </a:cubicBezTo>
                    <a:cubicBezTo>
                      <a:pt x="56" y="14"/>
                      <a:pt x="57" y="13"/>
                      <a:pt x="58" y="12"/>
                    </a:cubicBezTo>
                    <a:cubicBezTo>
                      <a:pt x="61" y="11"/>
                      <a:pt x="63" y="10"/>
                      <a:pt x="66" y="9"/>
                    </a:cubicBezTo>
                    <a:cubicBezTo>
                      <a:pt x="67" y="9"/>
                      <a:pt x="67" y="9"/>
                      <a:pt x="68" y="9"/>
                    </a:cubicBezTo>
                    <a:cubicBezTo>
                      <a:pt x="68" y="9"/>
                      <a:pt x="68" y="9"/>
                      <a:pt x="68" y="9"/>
                    </a:cubicBezTo>
                    <a:cubicBezTo>
                      <a:pt x="69" y="9"/>
                      <a:pt x="70" y="9"/>
                      <a:pt x="71" y="9"/>
                    </a:cubicBezTo>
                    <a:cubicBezTo>
                      <a:pt x="72" y="9"/>
                      <a:pt x="73" y="9"/>
                      <a:pt x="74" y="9"/>
                    </a:cubicBezTo>
                    <a:cubicBezTo>
                      <a:pt x="75" y="9"/>
                      <a:pt x="76" y="9"/>
                      <a:pt x="76" y="10"/>
                    </a:cubicBezTo>
                    <a:cubicBezTo>
                      <a:pt x="76" y="10"/>
                      <a:pt x="76" y="10"/>
                      <a:pt x="76" y="10"/>
                    </a:cubicBezTo>
                    <a:cubicBezTo>
                      <a:pt x="83" y="11"/>
                      <a:pt x="89" y="15"/>
                      <a:pt x="92" y="21"/>
                    </a:cubicBezTo>
                    <a:cubicBezTo>
                      <a:pt x="96" y="26"/>
                      <a:pt x="97" y="33"/>
                      <a:pt x="96" y="40"/>
                    </a:cubicBezTo>
                    <a:cubicBezTo>
                      <a:pt x="96" y="40"/>
                      <a:pt x="96" y="40"/>
                      <a:pt x="96" y="40"/>
                    </a:cubicBezTo>
                    <a:cubicBezTo>
                      <a:pt x="96" y="40"/>
                      <a:pt x="91" y="67"/>
                      <a:pt x="51" y="82"/>
                    </a:cubicBezTo>
                    <a:cubicBezTo>
                      <a:pt x="51" y="77"/>
                      <a:pt x="51" y="77"/>
                      <a:pt x="51" y="77"/>
                    </a:cubicBezTo>
                    <a:cubicBezTo>
                      <a:pt x="87" y="63"/>
                      <a:pt x="91" y="39"/>
                      <a:pt x="91" y="39"/>
                    </a:cubicBezTo>
                    <a:cubicBezTo>
                      <a:pt x="91" y="39"/>
                      <a:pt x="91" y="39"/>
                      <a:pt x="91" y="39"/>
                    </a:cubicBezTo>
                    <a:cubicBezTo>
                      <a:pt x="92" y="33"/>
                      <a:pt x="91" y="28"/>
                      <a:pt x="88" y="23"/>
                    </a:cubicBezTo>
                    <a:cubicBezTo>
                      <a:pt x="86" y="19"/>
                      <a:pt x="81" y="16"/>
                      <a:pt x="75" y="14"/>
                    </a:cubicBezTo>
                    <a:cubicBezTo>
                      <a:pt x="75" y="14"/>
                      <a:pt x="75" y="14"/>
                      <a:pt x="75" y="14"/>
                    </a:cubicBezTo>
                    <a:close/>
                    <a:moveTo>
                      <a:pt x="51" y="18"/>
                    </a:moveTo>
                    <a:cubicBezTo>
                      <a:pt x="50" y="15"/>
                      <a:pt x="48" y="13"/>
                      <a:pt x="46" y="10"/>
                    </a:cubicBezTo>
                    <a:cubicBezTo>
                      <a:pt x="43" y="8"/>
                      <a:pt x="40" y="6"/>
                      <a:pt x="36" y="5"/>
                    </a:cubicBezTo>
                    <a:cubicBezTo>
                      <a:pt x="36" y="5"/>
                      <a:pt x="36" y="5"/>
                      <a:pt x="36" y="5"/>
                    </a:cubicBezTo>
                    <a:cubicBezTo>
                      <a:pt x="36" y="5"/>
                      <a:pt x="36" y="5"/>
                      <a:pt x="36" y="5"/>
                    </a:cubicBezTo>
                    <a:cubicBezTo>
                      <a:pt x="36" y="5"/>
                      <a:pt x="35" y="5"/>
                      <a:pt x="34" y="5"/>
                    </a:cubicBezTo>
                    <a:cubicBezTo>
                      <a:pt x="33" y="5"/>
                      <a:pt x="32" y="5"/>
                      <a:pt x="32" y="5"/>
                    </a:cubicBezTo>
                    <a:cubicBezTo>
                      <a:pt x="27" y="5"/>
                      <a:pt x="22" y="7"/>
                      <a:pt x="19" y="9"/>
                    </a:cubicBezTo>
                    <a:cubicBezTo>
                      <a:pt x="15" y="12"/>
                      <a:pt x="13" y="16"/>
                      <a:pt x="11" y="21"/>
                    </a:cubicBezTo>
                    <a:cubicBezTo>
                      <a:pt x="11" y="21"/>
                      <a:pt x="11" y="21"/>
                      <a:pt x="11" y="21"/>
                    </a:cubicBezTo>
                    <a:cubicBezTo>
                      <a:pt x="11" y="23"/>
                      <a:pt x="5" y="47"/>
                      <a:pt x="33" y="74"/>
                    </a:cubicBezTo>
                    <a:cubicBezTo>
                      <a:pt x="34" y="75"/>
                      <a:pt x="36" y="76"/>
                      <a:pt x="37" y="78"/>
                    </a:cubicBezTo>
                    <a:cubicBezTo>
                      <a:pt x="38" y="79"/>
                      <a:pt x="39" y="79"/>
                      <a:pt x="40" y="80"/>
                    </a:cubicBezTo>
                    <a:cubicBezTo>
                      <a:pt x="44" y="79"/>
                      <a:pt x="48" y="78"/>
                      <a:pt x="51" y="77"/>
                    </a:cubicBezTo>
                    <a:cubicBezTo>
                      <a:pt x="51" y="82"/>
                      <a:pt x="51" y="82"/>
                      <a:pt x="51" y="82"/>
                    </a:cubicBezTo>
                    <a:cubicBezTo>
                      <a:pt x="48" y="83"/>
                      <a:pt x="44" y="84"/>
                      <a:pt x="40" y="85"/>
                    </a:cubicBezTo>
                    <a:cubicBezTo>
                      <a:pt x="40" y="85"/>
                      <a:pt x="40" y="85"/>
                      <a:pt x="40" y="85"/>
                    </a:cubicBezTo>
                    <a:cubicBezTo>
                      <a:pt x="40" y="85"/>
                      <a:pt x="40" y="85"/>
                      <a:pt x="40" y="85"/>
                    </a:cubicBezTo>
                    <a:cubicBezTo>
                      <a:pt x="39" y="85"/>
                      <a:pt x="38" y="85"/>
                      <a:pt x="38" y="85"/>
                    </a:cubicBezTo>
                    <a:cubicBezTo>
                      <a:pt x="36" y="83"/>
                      <a:pt x="35" y="82"/>
                      <a:pt x="34" y="81"/>
                    </a:cubicBezTo>
                    <a:cubicBezTo>
                      <a:pt x="32" y="80"/>
                      <a:pt x="31" y="79"/>
                      <a:pt x="30" y="78"/>
                    </a:cubicBezTo>
                    <a:cubicBezTo>
                      <a:pt x="0" y="48"/>
                      <a:pt x="6" y="22"/>
                      <a:pt x="7" y="20"/>
                    </a:cubicBezTo>
                    <a:cubicBezTo>
                      <a:pt x="7" y="20"/>
                      <a:pt x="7" y="20"/>
                      <a:pt x="7" y="20"/>
                    </a:cubicBezTo>
                    <a:cubicBezTo>
                      <a:pt x="8" y="14"/>
                      <a:pt x="11" y="9"/>
                      <a:pt x="16" y="6"/>
                    </a:cubicBezTo>
                    <a:cubicBezTo>
                      <a:pt x="20" y="2"/>
                      <a:pt x="26" y="0"/>
                      <a:pt x="32" y="0"/>
                    </a:cubicBezTo>
                    <a:cubicBezTo>
                      <a:pt x="33" y="0"/>
                      <a:pt x="34" y="0"/>
                      <a:pt x="35" y="0"/>
                    </a:cubicBezTo>
                    <a:cubicBezTo>
                      <a:pt x="35" y="0"/>
                      <a:pt x="36" y="1"/>
                      <a:pt x="37" y="1"/>
                    </a:cubicBezTo>
                    <a:cubicBezTo>
                      <a:pt x="37" y="1"/>
                      <a:pt x="37" y="1"/>
                      <a:pt x="37" y="1"/>
                    </a:cubicBezTo>
                    <a:cubicBezTo>
                      <a:pt x="42" y="2"/>
                      <a:pt x="46" y="4"/>
                      <a:pt x="49" y="7"/>
                    </a:cubicBezTo>
                    <a:cubicBezTo>
                      <a:pt x="50" y="8"/>
                      <a:pt x="50" y="8"/>
                      <a:pt x="51" y="9"/>
                    </a:cubicBezTo>
                    <a:lnTo>
                      <a:pt x="51"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2" name="Freeform 31"/>
              <p:cNvSpPr>
                <a:spLocks noEditPoints="1"/>
              </p:cNvSpPr>
              <p:nvPr/>
            </p:nvSpPr>
            <p:spPr bwMode="auto">
              <a:xfrm>
                <a:off x="8855090" y="2243152"/>
                <a:ext cx="285750" cy="230190"/>
              </a:xfrm>
              <a:custGeom>
                <a:gdLst>
                  <a:gd fmla="*/ 115 w 127" name="T0"/>
                  <a:gd fmla="*/ 49 h 102" name="T1"/>
                  <a:gd fmla="*/ 119 w 127" name="T2"/>
                  <a:gd fmla="*/ 8 h 102" name="T3"/>
                  <a:gd fmla="*/ 112 w 127" name="T4"/>
                  <a:gd fmla="*/ 0 h 102" name="T5"/>
                  <a:gd fmla="*/ 127 w 127" name="T6"/>
                  <a:gd fmla="*/ 52 h 102" name="T7"/>
                  <a:gd fmla="*/ 102 w 127" name="T8"/>
                  <a:gd fmla="*/ 66 h 102" name="T9"/>
                  <a:gd fmla="*/ 81 w 127" name="T10"/>
                  <a:gd fmla="*/ 98 h 102" name="T11"/>
                  <a:gd fmla="*/ 91 w 127" name="T12"/>
                  <a:gd fmla="*/ 68 h 102" name="T13"/>
                  <a:gd fmla="*/ 81 w 127" name="T14"/>
                  <a:gd fmla="*/ 50 h 102" name="T15"/>
                  <a:gd fmla="*/ 87 w 127" name="T16"/>
                  <a:gd fmla="*/ 64 h 102" name="T17"/>
                  <a:gd fmla="*/ 91 w 127" name="T18"/>
                  <a:gd fmla="*/ 39 h 102" name="T19"/>
                  <a:gd fmla="*/ 81 w 127" name="T20"/>
                  <a:gd fmla="*/ 16 h 102" name="T21"/>
                  <a:gd fmla="*/ 90 w 127" name="T22"/>
                  <a:gd fmla="*/ 29 h 102" name="T23"/>
                  <a:gd fmla="*/ 81 w 127" name="T24"/>
                  <a:gd fmla="*/ 5 h 102" name="T25"/>
                  <a:gd fmla="*/ 81 w 127" name="T26"/>
                  <a:gd fmla="*/ 5 h 102" name="T27"/>
                  <a:gd fmla="*/ 64 w 127" name="T28"/>
                  <a:gd fmla="*/ 102 h 102" name="T29"/>
                  <a:gd fmla="*/ 81 w 127" name="T30"/>
                  <a:gd fmla="*/ 20 h 102" name="T31"/>
                  <a:gd fmla="*/ 75 w 127" name="T32"/>
                  <a:gd fmla="*/ 35 h 102" name="T33"/>
                  <a:gd fmla="*/ 81 w 127" name="T34"/>
                  <a:gd fmla="*/ 38 h 102" name="T35"/>
                  <a:gd fmla="*/ 72 w 127" name="T36"/>
                  <a:gd fmla="*/ 39 h 102" name="T37"/>
                  <a:gd fmla="*/ 72 w 127" name="T38"/>
                  <a:gd fmla="*/ 20 h 102" name="T39"/>
                  <a:gd fmla="*/ 81 w 127" name="T40"/>
                  <a:gd fmla="*/ 50 h 102" name="T41"/>
                  <a:gd fmla="*/ 75 w 127" name="T42"/>
                  <a:gd fmla="*/ 64 h 102" name="T43"/>
                  <a:gd fmla="*/ 81 w 127" name="T44"/>
                  <a:gd fmla="*/ 72 h 102" name="T45"/>
                  <a:gd fmla="*/ 81 w 127" name="T46"/>
                  <a:gd fmla="*/ 45 h 102" name="T47"/>
                  <a:gd fmla="*/ 64 w 127" name="T48"/>
                  <a:gd fmla="*/ 0 h 102" name="T49"/>
                  <a:gd fmla="*/ 64 w 127" name="T50"/>
                  <a:gd fmla="*/ 102 h 102" name="T51"/>
                  <a:gd fmla="*/ 46 w 127" name="T52"/>
                  <a:gd fmla="*/ 67 h 102" name="T53"/>
                  <a:gd fmla="*/ 52 w 127" name="T54"/>
                  <a:gd fmla="*/ 64 h 102" name="T55"/>
                  <a:gd fmla="*/ 46 w 127" name="T56"/>
                  <a:gd fmla="*/ 50 h 102" name="T57"/>
                  <a:gd fmla="*/ 60 w 127" name="T58"/>
                  <a:gd fmla="*/ 58 h 102" name="T59"/>
                  <a:gd fmla="*/ 46 w 127" name="T60"/>
                  <a:gd fmla="*/ 72 h 102" name="T61"/>
                  <a:gd fmla="*/ 52 w 127" name="T62"/>
                  <a:gd fmla="*/ 35 h 102" name="T63"/>
                  <a:gd fmla="*/ 52 w 127" name="T64"/>
                  <a:gd fmla="*/ 23 h 102" name="T65"/>
                  <a:gd fmla="*/ 46 w 127" name="T66"/>
                  <a:gd fmla="*/ 16 h 102" name="T67"/>
                  <a:gd fmla="*/ 56 w 127" name="T68"/>
                  <a:gd fmla="*/ 20 h 102" name="T69"/>
                  <a:gd fmla="*/ 46 w 127" name="T70"/>
                  <a:gd fmla="*/ 42 h 102" name="T71"/>
                  <a:gd fmla="*/ 5 w 127" name="T72"/>
                  <a:gd fmla="*/ 15 h 102" name="T73"/>
                  <a:gd fmla="*/ 30 w 127" name="T74"/>
                  <a:gd fmla="*/ 66 h 102" name="T75"/>
                  <a:gd fmla="*/ 28 w 127" name="T76"/>
                  <a:gd fmla="*/ 102 h 102" name="T77"/>
                  <a:gd fmla="*/ 13 w 127" name="T78"/>
                  <a:gd fmla="*/ 54 h 102" name="T79"/>
                  <a:gd fmla="*/ 5 w 127" name="T80"/>
                  <a:gd fmla="*/ 4 h 102" name="T81"/>
                  <a:gd fmla="*/ 46 w 127" name="T82"/>
                  <a:gd fmla="*/ 5 h 102" name="T83"/>
                  <a:gd fmla="*/ 33 w 127" name="T84"/>
                  <a:gd fmla="*/ 29 h 102" name="T85"/>
                  <a:gd fmla="*/ 40 w 127" name="T86"/>
                  <a:gd fmla="*/ 35 h 102" name="T87"/>
                  <a:gd fmla="*/ 46 w 127" name="T88"/>
                  <a:gd fmla="*/ 16 h 102" name="T89"/>
                  <a:gd fmla="*/ 33 w 127" name="T90"/>
                  <a:gd fmla="*/ 58 h 102" name="T91"/>
                  <a:gd fmla="*/ 40 w 127" name="T92"/>
                  <a:gd fmla="*/ 64 h 102" name="T93"/>
                  <a:gd fmla="*/ 46 w 127" name="T94"/>
                  <a:gd fmla="*/ 50 h 10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2" w="127">
                    <a:moveTo>
                      <a:pt x="97" y="98"/>
                    </a:moveTo>
                    <a:cubicBezTo>
                      <a:pt x="97" y="66"/>
                      <a:pt x="97" y="66"/>
                      <a:pt x="97" y="66"/>
                    </a:cubicBezTo>
                    <a:cubicBezTo>
                      <a:pt x="97" y="61"/>
                      <a:pt x="99" y="57"/>
                      <a:pt x="102" y="54"/>
                    </a:cubicBezTo>
                    <a:cubicBezTo>
                      <a:pt x="105" y="51"/>
                      <a:pt x="110" y="49"/>
                      <a:pt x="115" y="49"/>
                    </a:cubicBezTo>
                    <a:cubicBezTo>
                      <a:pt x="123" y="49"/>
                      <a:pt x="123" y="49"/>
                      <a:pt x="123" y="49"/>
                    </a:cubicBezTo>
                    <a:cubicBezTo>
                      <a:pt x="123" y="15"/>
                      <a:pt x="123" y="15"/>
                      <a:pt x="123" y="15"/>
                    </a:cubicBezTo>
                    <a:cubicBezTo>
                      <a:pt x="123" y="12"/>
                      <a:pt x="121" y="10"/>
                      <a:pt x="119" y="8"/>
                    </a:cubicBezTo>
                    <a:cubicBezTo>
                      <a:pt x="119" y="8"/>
                      <a:pt x="119" y="8"/>
                      <a:pt x="119" y="8"/>
                    </a:cubicBezTo>
                    <a:cubicBezTo>
                      <a:pt x="117" y="6"/>
                      <a:pt x="115" y="5"/>
                      <a:pt x="112" y="5"/>
                    </a:cubicBezTo>
                    <a:cubicBezTo>
                      <a:pt x="81" y="5"/>
                      <a:pt x="81" y="5"/>
                      <a:pt x="81" y="5"/>
                    </a:cubicBezTo>
                    <a:cubicBezTo>
                      <a:pt x="81" y="0"/>
                      <a:pt x="81" y="0"/>
                      <a:pt x="81" y="0"/>
                    </a:cubicBezTo>
                    <a:cubicBezTo>
                      <a:pt x="112" y="0"/>
                      <a:pt x="112" y="0"/>
                      <a:pt x="112" y="0"/>
                    </a:cubicBezTo>
                    <a:cubicBezTo>
                      <a:pt x="116" y="0"/>
                      <a:pt x="120" y="2"/>
                      <a:pt x="123" y="4"/>
                    </a:cubicBezTo>
                    <a:cubicBezTo>
                      <a:pt x="123" y="4"/>
                      <a:pt x="123" y="4"/>
                      <a:pt x="123" y="4"/>
                    </a:cubicBezTo>
                    <a:cubicBezTo>
                      <a:pt x="126" y="7"/>
                      <a:pt x="127" y="11"/>
                      <a:pt x="127" y="15"/>
                    </a:cubicBezTo>
                    <a:cubicBezTo>
                      <a:pt x="127" y="52"/>
                      <a:pt x="127" y="52"/>
                      <a:pt x="127" y="52"/>
                    </a:cubicBezTo>
                    <a:cubicBezTo>
                      <a:pt x="127" y="53"/>
                      <a:pt x="126" y="54"/>
                      <a:pt x="125" y="54"/>
                    </a:cubicBezTo>
                    <a:cubicBezTo>
                      <a:pt x="115" y="54"/>
                      <a:pt x="115" y="54"/>
                      <a:pt x="115" y="54"/>
                    </a:cubicBezTo>
                    <a:cubicBezTo>
                      <a:pt x="111" y="54"/>
                      <a:pt x="107" y="55"/>
                      <a:pt x="105" y="57"/>
                    </a:cubicBezTo>
                    <a:cubicBezTo>
                      <a:pt x="103" y="59"/>
                      <a:pt x="102" y="62"/>
                      <a:pt x="102" y="66"/>
                    </a:cubicBezTo>
                    <a:cubicBezTo>
                      <a:pt x="102" y="100"/>
                      <a:pt x="102" y="100"/>
                      <a:pt x="102" y="100"/>
                    </a:cubicBezTo>
                    <a:cubicBezTo>
                      <a:pt x="102" y="101"/>
                      <a:pt x="101" y="102"/>
                      <a:pt x="99" y="102"/>
                    </a:cubicBezTo>
                    <a:cubicBezTo>
                      <a:pt x="81" y="102"/>
                      <a:pt x="81" y="102"/>
                      <a:pt x="81" y="102"/>
                    </a:cubicBezTo>
                    <a:cubicBezTo>
                      <a:pt x="81" y="98"/>
                      <a:pt x="81" y="98"/>
                      <a:pt x="81" y="98"/>
                    </a:cubicBezTo>
                    <a:cubicBezTo>
                      <a:pt x="97" y="98"/>
                      <a:pt x="97" y="98"/>
                      <a:pt x="97" y="98"/>
                    </a:cubicBezTo>
                    <a:close/>
                    <a:moveTo>
                      <a:pt x="81" y="72"/>
                    </a:moveTo>
                    <a:cubicBezTo>
                      <a:pt x="85" y="72"/>
                      <a:pt x="88" y="70"/>
                      <a:pt x="91" y="68"/>
                    </a:cubicBezTo>
                    <a:cubicBezTo>
                      <a:pt x="91" y="68"/>
                      <a:pt x="91" y="68"/>
                      <a:pt x="91" y="68"/>
                    </a:cubicBezTo>
                    <a:cubicBezTo>
                      <a:pt x="93" y="65"/>
                      <a:pt x="95" y="62"/>
                      <a:pt x="95" y="58"/>
                    </a:cubicBezTo>
                    <a:cubicBezTo>
                      <a:pt x="95" y="54"/>
                      <a:pt x="93" y="51"/>
                      <a:pt x="91" y="49"/>
                    </a:cubicBezTo>
                    <a:cubicBezTo>
                      <a:pt x="88" y="46"/>
                      <a:pt x="85" y="45"/>
                      <a:pt x="81" y="45"/>
                    </a:cubicBezTo>
                    <a:cubicBezTo>
                      <a:pt x="81" y="50"/>
                      <a:pt x="81" y="50"/>
                      <a:pt x="81" y="50"/>
                    </a:cubicBezTo>
                    <a:cubicBezTo>
                      <a:pt x="84" y="50"/>
                      <a:pt x="86" y="50"/>
                      <a:pt x="87" y="52"/>
                    </a:cubicBezTo>
                    <a:cubicBezTo>
                      <a:pt x="89" y="54"/>
                      <a:pt x="90" y="56"/>
                      <a:pt x="90" y="58"/>
                    </a:cubicBezTo>
                    <a:cubicBezTo>
                      <a:pt x="90" y="60"/>
                      <a:pt x="89" y="63"/>
                      <a:pt x="87" y="64"/>
                    </a:cubicBezTo>
                    <a:cubicBezTo>
                      <a:pt x="87" y="64"/>
                      <a:pt x="87" y="64"/>
                      <a:pt x="87" y="64"/>
                    </a:cubicBezTo>
                    <a:cubicBezTo>
                      <a:pt x="86" y="66"/>
                      <a:pt x="84" y="67"/>
                      <a:pt x="81" y="67"/>
                    </a:cubicBezTo>
                    <a:cubicBezTo>
                      <a:pt x="81" y="72"/>
                      <a:pt x="81" y="72"/>
                      <a:pt x="81" y="72"/>
                    </a:cubicBezTo>
                    <a:close/>
                    <a:moveTo>
                      <a:pt x="81" y="42"/>
                    </a:moveTo>
                    <a:cubicBezTo>
                      <a:pt x="85" y="42"/>
                      <a:pt x="88" y="41"/>
                      <a:pt x="91" y="39"/>
                    </a:cubicBezTo>
                    <a:cubicBezTo>
                      <a:pt x="93" y="36"/>
                      <a:pt x="95" y="33"/>
                      <a:pt x="95" y="29"/>
                    </a:cubicBezTo>
                    <a:cubicBezTo>
                      <a:pt x="95" y="25"/>
                      <a:pt x="93" y="22"/>
                      <a:pt x="91" y="20"/>
                    </a:cubicBezTo>
                    <a:cubicBezTo>
                      <a:pt x="91" y="20"/>
                      <a:pt x="91" y="20"/>
                      <a:pt x="91" y="20"/>
                    </a:cubicBezTo>
                    <a:cubicBezTo>
                      <a:pt x="88" y="17"/>
                      <a:pt x="85" y="16"/>
                      <a:pt x="81" y="16"/>
                    </a:cubicBezTo>
                    <a:cubicBezTo>
                      <a:pt x="81" y="20"/>
                      <a:pt x="81" y="20"/>
                      <a:pt x="81" y="20"/>
                    </a:cubicBezTo>
                    <a:cubicBezTo>
                      <a:pt x="84" y="20"/>
                      <a:pt x="86" y="21"/>
                      <a:pt x="87" y="23"/>
                    </a:cubicBezTo>
                    <a:cubicBezTo>
                      <a:pt x="88" y="23"/>
                      <a:pt x="88" y="23"/>
                      <a:pt x="88" y="23"/>
                    </a:cubicBezTo>
                    <a:cubicBezTo>
                      <a:pt x="89" y="25"/>
                      <a:pt x="90" y="27"/>
                      <a:pt x="90" y="29"/>
                    </a:cubicBezTo>
                    <a:cubicBezTo>
                      <a:pt x="90" y="31"/>
                      <a:pt x="89" y="34"/>
                      <a:pt x="87" y="35"/>
                    </a:cubicBezTo>
                    <a:cubicBezTo>
                      <a:pt x="86" y="37"/>
                      <a:pt x="84" y="38"/>
                      <a:pt x="81" y="38"/>
                    </a:cubicBezTo>
                    <a:lnTo>
                      <a:pt x="81" y="42"/>
                    </a:lnTo>
                    <a:close/>
                    <a:moveTo>
                      <a:pt x="81" y="5"/>
                    </a:moveTo>
                    <a:cubicBezTo>
                      <a:pt x="64" y="5"/>
                      <a:pt x="64" y="5"/>
                      <a:pt x="64" y="5"/>
                    </a:cubicBezTo>
                    <a:cubicBezTo>
                      <a:pt x="64" y="0"/>
                      <a:pt x="64" y="0"/>
                      <a:pt x="64" y="0"/>
                    </a:cubicBezTo>
                    <a:cubicBezTo>
                      <a:pt x="81" y="0"/>
                      <a:pt x="81" y="0"/>
                      <a:pt x="81" y="0"/>
                    </a:cubicBezTo>
                    <a:cubicBezTo>
                      <a:pt x="81" y="5"/>
                      <a:pt x="81" y="5"/>
                      <a:pt x="81" y="5"/>
                    </a:cubicBezTo>
                    <a:close/>
                    <a:moveTo>
                      <a:pt x="64" y="98"/>
                    </a:moveTo>
                    <a:cubicBezTo>
                      <a:pt x="81" y="98"/>
                      <a:pt x="81" y="98"/>
                      <a:pt x="81" y="98"/>
                    </a:cubicBezTo>
                    <a:cubicBezTo>
                      <a:pt x="81" y="102"/>
                      <a:pt x="81" y="102"/>
                      <a:pt x="81" y="102"/>
                    </a:cubicBezTo>
                    <a:cubicBezTo>
                      <a:pt x="64" y="102"/>
                      <a:pt x="64" y="102"/>
                      <a:pt x="64" y="102"/>
                    </a:cubicBezTo>
                    <a:cubicBezTo>
                      <a:pt x="64" y="98"/>
                      <a:pt x="64" y="98"/>
                      <a:pt x="64" y="98"/>
                    </a:cubicBezTo>
                    <a:close/>
                    <a:moveTo>
                      <a:pt x="81" y="16"/>
                    </a:moveTo>
                    <a:cubicBezTo>
                      <a:pt x="81" y="20"/>
                      <a:pt x="81" y="20"/>
                      <a:pt x="81" y="20"/>
                    </a:cubicBezTo>
                    <a:cubicBezTo>
                      <a:pt x="81" y="20"/>
                      <a:pt x="81" y="20"/>
                      <a:pt x="81" y="20"/>
                    </a:cubicBezTo>
                    <a:cubicBezTo>
                      <a:pt x="79" y="20"/>
                      <a:pt x="77" y="21"/>
                      <a:pt x="75" y="23"/>
                    </a:cubicBezTo>
                    <a:cubicBezTo>
                      <a:pt x="75" y="23"/>
                      <a:pt x="75" y="23"/>
                      <a:pt x="75" y="23"/>
                    </a:cubicBezTo>
                    <a:cubicBezTo>
                      <a:pt x="74" y="25"/>
                      <a:pt x="73" y="27"/>
                      <a:pt x="73" y="29"/>
                    </a:cubicBezTo>
                    <a:cubicBezTo>
                      <a:pt x="73" y="31"/>
                      <a:pt x="74" y="34"/>
                      <a:pt x="75" y="35"/>
                    </a:cubicBezTo>
                    <a:cubicBezTo>
                      <a:pt x="75" y="35"/>
                      <a:pt x="75" y="35"/>
                      <a:pt x="75" y="35"/>
                    </a:cubicBezTo>
                    <a:cubicBezTo>
                      <a:pt x="75" y="35"/>
                      <a:pt x="75" y="35"/>
                      <a:pt x="75" y="35"/>
                    </a:cubicBezTo>
                    <a:cubicBezTo>
                      <a:pt x="77" y="37"/>
                      <a:pt x="79" y="38"/>
                      <a:pt x="81" y="38"/>
                    </a:cubicBezTo>
                    <a:cubicBezTo>
                      <a:pt x="81" y="38"/>
                      <a:pt x="81" y="38"/>
                      <a:pt x="81" y="38"/>
                    </a:cubicBezTo>
                    <a:cubicBezTo>
                      <a:pt x="81" y="42"/>
                      <a:pt x="81" y="42"/>
                      <a:pt x="81" y="42"/>
                    </a:cubicBezTo>
                    <a:cubicBezTo>
                      <a:pt x="81" y="42"/>
                      <a:pt x="81" y="42"/>
                      <a:pt x="81" y="42"/>
                    </a:cubicBezTo>
                    <a:cubicBezTo>
                      <a:pt x="78" y="42"/>
                      <a:pt x="74" y="41"/>
                      <a:pt x="72" y="39"/>
                    </a:cubicBezTo>
                    <a:cubicBezTo>
                      <a:pt x="72" y="39"/>
                      <a:pt x="72" y="39"/>
                      <a:pt x="72" y="39"/>
                    </a:cubicBezTo>
                    <a:cubicBezTo>
                      <a:pt x="69" y="36"/>
                      <a:pt x="68" y="33"/>
                      <a:pt x="68" y="29"/>
                    </a:cubicBezTo>
                    <a:cubicBezTo>
                      <a:pt x="68" y="25"/>
                      <a:pt x="69" y="22"/>
                      <a:pt x="72" y="20"/>
                    </a:cubicBezTo>
                    <a:cubicBezTo>
                      <a:pt x="72" y="20"/>
                      <a:pt x="72" y="20"/>
                      <a:pt x="72" y="20"/>
                    </a:cubicBezTo>
                    <a:cubicBezTo>
                      <a:pt x="72" y="20"/>
                      <a:pt x="72" y="20"/>
                      <a:pt x="72" y="20"/>
                    </a:cubicBezTo>
                    <a:cubicBezTo>
                      <a:pt x="74" y="17"/>
                      <a:pt x="78" y="16"/>
                      <a:pt x="81" y="16"/>
                    </a:cubicBezTo>
                    <a:cubicBezTo>
                      <a:pt x="81" y="16"/>
                      <a:pt x="81" y="16"/>
                      <a:pt x="81" y="16"/>
                    </a:cubicBezTo>
                    <a:close/>
                    <a:moveTo>
                      <a:pt x="81" y="45"/>
                    </a:moveTo>
                    <a:cubicBezTo>
                      <a:pt x="81" y="50"/>
                      <a:pt x="81" y="50"/>
                      <a:pt x="81" y="50"/>
                    </a:cubicBezTo>
                    <a:cubicBezTo>
                      <a:pt x="81" y="50"/>
                      <a:pt x="81" y="50"/>
                      <a:pt x="81" y="50"/>
                    </a:cubicBezTo>
                    <a:cubicBezTo>
                      <a:pt x="79" y="50"/>
                      <a:pt x="77" y="50"/>
                      <a:pt x="75" y="52"/>
                    </a:cubicBezTo>
                    <a:cubicBezTo>
                      <a:pt x="74" y="54"/>
                      <a:pt x="73" y="56"/>
                      <a:pt x="73" y="58"/>
                    </a:cubicBezTo>
                    <a:cubicBezTo>
                      <a:pt x="73" y="60"/>
                      <a:pt x="74" y="63"/>
                      <a:pt x="75" y="64"/>
                    </a:cubicBezTo>
                    <a:cubicBezTo>
                      <a:pt x="77" y="66"/>
                      <a:pt x="79" y="67"/>
                      <a:pt x="81" y="67"/>
                    </a:cubicBezTo>
                    <a:cubicBezTo>
                      <a:pt x="81" y="67"/>
                      <a:pt x="81" y="67"/>
                      <a:pt x="81" y="67"/>
                    </a:cubicBezTo>
                    <a:cubicBezTo>
                      <a:pt x="81" y="72"/>
                      <a:pt x="81" y="72"/>
                      <a:pt x="81" y="72"/>
                    </a:cubicBezTo>
                    <a:cubicBezTo>
                      <a:pt x="81" y="72"/>
                      <a:pt x="81" y="72"/>
                      <a:pt x="81" y="72"/>
                    </a:cubicBezTo>
                    <a:cubicBezTo>
                      <a:pt x="78" y="72"/>
                      <a:pt x="74" y="70"/>
                      <a:pt x="72" y="68"/>
                    </a:cubicBezTo>
                    <a:cubicBezTo>
                      <a:pt x="69" y="65"/>
                      <a:pt x="68" y="62"/>
                      <a:pt x="68" y="58"/>
                    </a:cubicBezTo>
                    <a:cubicBezTo>
                      <a:pt x="68" y="54"/>
                      <a:pt x="69" y="51"/>
                      <a:pt x="72" y="49"/>
                    </a:cubicBezTo>
                    <a:cubicBezTo>
                      <a:pt x="74" y="46"/>
                      <a:pt x="78" y="45"/>
                      <a:pt x="81" y="45"/>
                    </a:cubicBezTo>
                    <a:close/>
                    <a:moveTo>
                      <a:pt x="64" y="5"/>
                    </a:moveTo>
                    <a:cubicBezTo>
                      <a:pt x="46" y="5"/>
                      <a:pt x="46" y="5"/>
                      <a:pt x="46" y="5"/>
                    </a:cubicBezTo>
                    <a:cubicBezTo>
                      <a:pt x="46" y="0"/>
                      <a:pt x="46" y="0"/>
                      <a:pt x="46" y="0"/>
                    </a:cubicBezTo>
                    <a:cubicBezTo>
                      <a:pt x="64" y="0"/>
                      <a:pt x="64" y="0"/>
                      <a:pt x="64" y="0"/>
                    </a:cubicBezTo>
                    <a:cubicBezTo>
                      <a:pt x="64" y="5"/>
                      <a:pt x="64" y="5"/>
                      <a:pt x="64" y="5"/>
                    </a:cubicBezTo>
                    <a:close/>
                    <a:moveTo>
                      <a:pt x="46" y="98"/>
                    </a:moveTo>
                    <a:cubicBezTo>
                      <a:pt x="64" y="98"/>
                      <a:pt x="64" y="98"/>
                      <a:pt x="64" y="98"/>
                    </a:cubicBezTo>
                    <a:cubicBezTo>
                      <a:pt x="64" y="102"/>
                      <a:pt x="64" y="102"/>
                      <a:pt x="64" y="102"/>
                    </a:cubicBezTo>
                    <a:cubicBezTo>
                      <a:pt x="46" y="102"/>
                      <a:pt x="46" y="102"/>
                      <a:pt x="46" y="102"/>
                    </a:cubicBezTo>
                    <a:cubicBezTo>
                      <a:pt x="46" y="98"/>
                      <a:pt x="46" y="98"/>
                      <a:pt x="46" y="98"/>
                    </a:cubicBezTo>
                    <a:close/>
                    <a:moveTo>
                      <a:pt x="46" y="72"/>
                    </a:moveTo>
                    <a:cubicBezTo>
                      <a:pt x="46" y="67"/>
                      <a:pt x="46" y="67"/>
                      <a:pt x="46" y="67"/>
                    </a:cubicBezTo>
                    <a:cubicBezTo>
                      <a:pt x="46" y="67"/>
                      <a:pt x="46" y="67"/>
                      <a:pt x="46" y="67"/>
                    </a:cubicBezTo>
                    <a:cubicBezTo>
                      <a:pt x="48" y="67"/>
                      <a:pt x="51" y="66"/>
                      <a:pt x="52" y="64"/>
                    </a:cubicBezTo>
                    <a:cubicBezTo>
                      <a:pt x="52" y="64"/>
                      <a:pt x="52" y="64"/>
                      <a:pt x="52" y="64"/>
                    </a:cubicBezTo>
                    <a:cubicBezTo>
                      <a:pt x="52" y="64"/>
                      <a:pt x="52" y="64"/>
                      <a:pt x="52" y="64"/>
                    </a:cubicBezTo>
                    <a:cubicBezTo>
                      <a:pt x="54" y="63"/>
                      <a:pt x="55" y="60"/>
                      <a:pt x="55" y="58"/>
                    </a:cubicBezTo>
                    <a:cubicBezTo>
                      <a:pt x="55" y="56"/>
                      <a:pt x="54" y="54"/>
                      <a:pt x="52" y="52"/>
                    </a:cubicBezTo>
                    <a:cubicBezTo>
                      <a:pt x="51" y="50"/>
                      <a:pt x="48" y="50"/>
                      <a:pt x="46" y="50"/>
                    </a:cubicBezTo>
                    <a:cubicBezTo>
                      <a:pt x="46" y="50"/>
                      <a:pt x="46" y="50"/>
                      <a:pt x="46" y="50"/>
                    </a:cubicBezTo>
                    <a:cubicBezTo>
                      <a:pt x="46" y="45"/>
                      <a:pt x="46" y="45"/>
                      <a:pt x="46" y="45"/>
                    </a:cubicBezTo>
                    <a:cubicBezTo>
                      <a:pt x="46" y="45"/>
                      <a:pt x="46" y="45"/>
                      <a:pt x="46" y="45"/>
                    </a:cubicBezTo>
                    <a:cubicBezTo>
                      <a:pt x="50" y="45"/>
                      <a:pt x="53" y="46"/>
                      <a:pt x="56" y="49"/>
                    </a:cubicBezTo>
                    <a:cubicBezTo>
                      <a:pt x="58" y="51"/>
                      <a:pt x="60" y="54"/>
                      <a:pt x="60" y="58"/>
                    </a:cubicBezTo>
                    <a:cubicBezTo>
                      <a:pt x="60" y="62"/>
                      <a:pt x="58" y="65"/>
                      <a:pt x="56" y="68"/>
                    </a:cubicBezTo>
                    <a:cubicBezTo>
                      <a:pt x="56" y="68"/>
                      <a:pt x="56" y="68"/>
                      <a:pt x="56" y="68"/>
                    </a:cubicBezTo>
                    <a:cubicBezTo>
                      <a:pt x="53" y="70"/>
                      <a:pt x="50" y="72"/>
                      <a:pt x="46" y="72"/>
                    </a:cubicBezTo>
                    <a:cubicBezTo>
                      <a:pt x="46" y="72"/>
                      <a:pt x="46" y="72"/>
                      <a:pt x="46" y="72"/>
                    </a:cubicBezTo>
                    <a:close/>
                    <a:moveTo>
                      <a:pt x="46" y="42"/>
                    </a:moveTo>
                    <a:cubicBezTo>
                      <a:pt x="46" y="38"/>
                      <a:pt x="46" y="38"/>
                      <a:pt x="46" y="38"/>
                    </a:cubicBezTo>
                    <a:cubicBezTo>
                      <a:pt x="46" y="38"/>
                      <a:pt x="46" y="38"/>
                      <a:pt x="46" y="38"/>
                    </a:cubicBezTo>
                    <a:cubicBezTo>
                      <a:pt x="48" y="38"/>
                      <a:pt x="51" y="37"/>
                      <a:pt x="52" y="35"/>
                    </a:cubicBezTo>
                    <a:cubicBezTo>
                      <a:pt x="52" y="35"/>
                      <a:pt x="52" y="35"/>
                      <a:pt x="52" y="35"/>
                    </a:cubicBezTo>
                    <a:cubicBezTo>
                      <a:pt x="54" y="34"/>
                      <a:pt x="55" y="31"/>
                      <a:pt x="55" y="29"/>
                    </a:cubicBezTo>
                    <a:cubicBezTo>
                      <a:pt x="55" y="27"/>
                      <a:pt x="54" y="25"/>
                      <a:pt x="52" y="23"/>
                    </a:cubicBezTo>
                    <a:cubicBezTo>
                      <a:pt x="52" y="23"/>
                      <a:pt x="52" y="23"/>
                      <a:pt x="52" y="23"/>
                    </a:cubicBezTo>
                    <a:cubicBezTo>
                      <a:pt x="51" y="21"/>
                      <a:pt x="48" y="20"/>
                      <a:pt x="46" y="20"/>
                    </a:cubicBezTo>
                    <a:cubicBezTo>
                      <a:pt x="46" y="20"/>
                      <a:pt x="46" y="20"/>
                      <a:pt x="46" y="20"/>
                    </a:cubicBezTo>
                    <a:cubicBezTo>
                      <a:pt x="46" y="16"/>
                      <a:pt x="46" y="16"/>
                      <a:pt x="46" y="16"/>
                    </a:cubicBezTo>
                    <a:cubicBezTo>
                      <a:pt x="46" y="16"/>
                      <a:pt x="46" y="16"/>
                      <a:pt x="46" y="16"/>
                    </a:cubicBezTo>
                    <a:cubicBezTo>
                      <a:pt x="50" y="16"/>
                      <a:pt x="53" y="17"/>
                      <a:pt x="56" y="20"/>
                    </a:cubicBezTo>
                    <a:cubicBezTo>
                      <a:pt x="56" y="20"/>
                      <a:pt x="56" y="20"/>
                      <a:pt x="56" y="20"/>
                    </a:cubicBezTo>
                    <a:cubicBezTo>
                      <a:pt x="56" y="20"/>
                      <a:pt x="56" y="20"/>
                      <a:pt x="56" y="20"/>
                    </a:cubicBezTo>
                    <a:cubicBezTo>
                      <a:pt x="56" y="20"/>
                      <a:pt x="56" y="20"/>
                      <a:pt x="56" y="20"/>
                    </a:cubicBezTo>
                    <a:cubicBezTo>
                      <a:pt x="58" y="22"/>
                      <a:pt x="60" y="25"/>
                      <a:pt x="60" y="29"/>
                    </a:cubicBezTo>
                    <a:cubicBezTo>
                      <a:pt x="60" y="33"/>
                      <a:pt x="58" y="36"/>
                      <a:pt x="56" y="39"/>
                    </a:cubicBezTo>
                    <a:cubicBezTo>
                      <a:pt x="55" y="39"/>
                      <a:pt x="55" y="39"/>
                      <a:pt x="55" y="39"/>
                    </a:cubicBezTo>
                    <a:cubicBezTo>
                      <a:pt x="53" y="41"/>
                      <a:pt x="50" y="42"/>
                      <a:pt x="46" y="42"/>
                    </a:cubicBezTo>
                    <a:close/>
                    <a:moveTo>
                      <a:pt x="46" y="5"/>
                    </a:moveTo>
                    <a:cubicBezTo>
                      <a:pt x="16" y="5"/>
                      <a:pt x="16" y="5"/>
                      <a:pt x="16" y="5"/>
                    </a:cubicBezTo>
                    <a:cubicBezTo>
                      <a:pt x="13" y="5"/>
                      <a:pt x="10" y="6"/>
                      <a:pt x="8" y="8"/>
                    </a:cubicBezTo>
                    <a:cubicBezTo>
                      <a:pt x="6" y="10"/>
                      <a:pt x="5" y="12"/>
                      <a:pt x="5" y="15"/>
                    </a:cubicBezTo>
                    <a:cubicBezTo>
                      <a:pt x="5" y="49"/>
                      <a:pt x="5" y="49"/>
                      <a:pt x="5" y="49"/>
                    </a:cubicBezTo>
                    <a:cubicBezTo>
                      <a:pt x="13" y="49"/>
                      <a:pt x="13" y="49"/>
                      <a:pt x="13" y="49"/>
                    </a:cubicBezTo>
                    <a:cubicBezTo>
                      <a:pt x="19" y="49"/>
                      <a:pt x="23" y="51"/>
                      <a:pt x="26" y="54"/>
                    </a:cubicBezTo>
                    <a:cubicBezTo>
                      <a:pt x="29" y="57"/>
                      <a:pt x="30" y="61"/>
                      <a:pt x="30" y="66"/>
                    </a:cubicBezTo>
                    <a:cubicBezTo>
                      <a:pt x="30" y="98"/>
                      <a:pt x="30" y="98"/>
                      <a:pt x="30" y="98"/>
                    </a:cubicBezTo>
                    <a:cubicBezTo>
                      <a:pt x="46" y="98"/>
                      <a:pt x="46" y="98"/>
                      <a:pt x="46" y="98"/>
                    </a:cubicBezTo>
                    <a:cubicBezTo>
                      <a:pt x="46" y="102"/>
                      <a:pt x="46" y="102"/>
                      <a:pt x="46" y="102"/>
                    </a:cubicBezTo>
                    <a:cubicBezTo>
                      <a:pt x="28" y="102"/>
                      <a:pt x="28" y="102"/>
                      <a:pt x="28" y="102"/>
                    </a:cubicBezTo>
                    <a:cubicBezTo>
                      <a:pt x="27" y="102"/>
                      <a:pt x="26" y="101"/>
                      <a:pt x="26" y="100"/>
                    </a:cubicBezTo>
                    <a:cubicBezTo>
                      <a:pt x="26" y="66"/>
                      <a:pt x="26" y="66"/>
                      <a:pt x="26" y="66"/>
                    </a:cubicBezTo>
                    <a:cubicBezTo>
                      <a:pt x="26" y="62"/>
                      <a:pt x="25" y="59"/>
                      <a:pt x="23" y="57"/>
                    </a:cubicBezTo>
                    <a:cubicBezTo>
                      <a:pt x="21" y="55"/>
                      <a:pt x="17" y="54"/>
                      <a:pt x="13" y="54"/>
                    </a:cubicBezTo>
                    <a:cubicBezTo>
                      <a:pt x="3" y="54"/>
                      <a:pt x="3" y="54"/>
                      <a:pt x="3" y="54"/>
                    </a:cubicBezTo>
                    <a:cubicBezTo>
                      <a:pt x="1" y="54"/>
                      <a:pt x="0" y="53"/>
                      <a:pt x="0" y="52"/>
                    </a:cubicBezTo>
                    <a:cubicBezTo>
                      <a:pt x="0" y="15"/>
                      <a:pt x="0" y="15"/>
                      <a:pt x="0" y="15"/>
                    </a:cubicBezTo>
                    <a:cubicBezTo>
                      <a:pt x="0" y="11"/>
                      <a:pt x="2" y="7"/>
                      <a:pt x="5" y="4"/>
                    </a:cubicBezTo>
                    <a:cubicBezTo>
                      <a:pt x="5" y="4"/>
                      <a:pt x="5" y="4"/>
                      <a:pt x="5" y="4"/>
                    </a:cubicBezTo>
                    <a:cubicBezTo>
                      <a:pt x="8" y="2"/>
                      <a:pt x="11" y="0"/>
                      <a:pt x="16" y="0"/>
                    </a:cubicBezTo>
                    <a:cubicBezTo>
                      <a:pt x="46" y="0"/>
                      <a:pt x="46" y="0"/>
                      <a:pt x="46" y="0"/>
                    </a:cubicBezTo>
                    <a:cubicBezTo>
                      <a:pt x="46" y="5"/>
                      <a:pt x="46" y="5"/>
                      <a:pt x="46" y="5"/>
                    </a:cubicBezTo>
                    <a:close/>
                    <a:moveTo>
                      <a:pt x="46" y="16"/>
                    </a:moveTo>
                    <a:cubicBezTo>
                      <a:pt x="42" y="16"/>
                      <a:pt x="39" y="17"/>
                      <a:pt x="37" y="20"/>
                    </a:cubicBezTo>
                    <a:cubicBezTo>
                      <a:pt x="37" y="20"/>
                      <a:pt x="37" y="20"/>
                      <a:pt x="37" y="20"/>
                    </a:cubicBezTo>
                    <a:cubicBezTo>
                      <a:pt x="34" y="22"/>
                      <a:pt x="33" y="25"/>
                      <a:pt x="33" y="29"/>
                    </a:cubicBezTo>
                    <a:cubicBezTo>
                      <a:pt x="33" y="33"/>
                      <a:pt x="34" y="36"/>
                      <a:pt x="37" y="39"/>
                    </a:cubicBezTo>
                    <a:cubicBezTo>
                      <a:pt x="39" y="41"/>
                      <a:pt x="42" y="42"/>
                      <a:pt x="46" y="42"/>
                    </a:cubicBezTo>
                    <a:cubicBezTo>
                      <a:pt x="46" y="38"/>
                      <a:pt x="46" y="38"/>
                      <a:pt x="46" y="38"/>
                    </a:cubicBezTo>
                    <a:cubicBezTo>
                      <a:pt x="44" y="38"/>
                      <a:pt x="42" y="37"/>
                      <a:pt x="40" y="35"/>
                    </a:cubicBezTo>
                    <a:cubicBezTo>
                      <a:pt x="38" y="34"/>
                      <a:pt x="38" y="31"/>
                      <a:pt x="38" y="29"/>
                    </a:cubicBezTo>
                    <a:cubicBezTo>
                      <a:pt x="38" y="27"/>
                      <a:pt x="38" y="25"/>
                      <a:pt x="40" y="23"/>
                    </a:cubicBezTo>
                    <a:cubicBezTo>
                      <a:pt x="42" y="21"/>
                      <a:pt x="44" y="20"/>
                      <a:pt x="46" y="20"/>
                    </a:cubicBezTo>
                    <a:cubicBezTo>
                      <a:pt x="46" y="16"/>
                      <a:pt x="46" y="16"/>
                      <a:pt x="46" y="16"/>
                    </a:cubicBezTo>
                    <a:close/>
                    <a:moveTo>
                      <a:pt x="46" y="45"/>
                    </a:moveTo>
                    <a:cubicBezTo>
                      <a:pt x="42" y="45"/>
                      <a:pt x="39" y="46"/>
                      <a:pt x="37" y="49"/>
                    </a:cubicBezTo>
                    <a:cubicBezTo>
                      <a:pt x="37" y="49"/>
                      <a:pt x="37" y="49"/>
                      <a:pt x="37" y="49"/>
                    </a:cubicBezTo>
                    <a:cubicBezTo>
                      <a:pt x="34" y="51"/>
                      <a:pt x="33" y="54"/>
                      <a:pt x="33" y="58"/>
                    </a:cubicBezTo>
                    <a:cubicBezTo>
                      <a:pt x="33" y="62"/>
                      <a:pt x="34" y="65"/>
                      <a:pt x="37" y="68"/>
                    </a:cubicBezTo>
                    <a:cubicBezTo>
                      <a:pt x="39" y="70"/>
                      <a:pt x="42" y="72"/>
                      <a:pt x="46" y="72"/>
                    </a:cubicBezTo>
                    <a:cubicBezTo>
                      <a:pt x="46" y="67"/>
                      <a:pt x="46" y="67"/>
                      <a:pt x="46" y="67"/>
                    </a:cubicBezTo>
                    <a:cubicBezTo>
                      <a:pt x="44" y="67"/>
                      <a:pt x="42" y="66"/>
                      <a:pt x="40" y="64"/>
                    </a:cubicBezTo>
                    <a:cubicBezTo>
                      <a:pt x="38" y="63"/>
                      <a:pt x="38" y="60"/>
                      <a:pt x="38" y="58"/>
                    </a:cubicBezTo>
                    <a:cubicBezTo>
                      <a:pt x="38" y="56"/>
                      <a:pt x="38" y="54"/>
                      <a:pt x="40" y="52"/>
                    </a:cubicBezTo>
                    <a:cubicBezTo>
                      <a:pt x="40" y="52"/>
                      <a:pt x="40" y="52"/>
                      <a:pt x="40" y="52"/>
                    </a:cubicBezTo>
                    <a:cubicBezTo>
                      <a:pt x="42" y="50"/>
                      <a:pt x="44" y="50"/>
                      <a:pt x="46" y="50"/>
                    </a:cubicBezTo>
                    <a:lnTo>
                      <a:pt x="46" y="4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3" name="Freeform 32"/>
              <p:cNvSpPr>
                <a:spLocks noEditPoints="1"/>
              </p:cNvSpPr>
              <p:nvPr/>
            </p:nvSpPr>
            <p:spPr bwMode="auto">
              <a:xfrm>
                <a:off x="8804289" y="2363802"/>
                <a:ext cx="387351" cy="211140"/>
              </a:xfrm>
              <a:custGeom>
                <a:gdLst>
                  <a:gd fmla="*/ 137 w 171" name="T0"/>
                  <a:gd fmla="*/ 4 h 93" name="T1"/>
                  <a:gd fmla="*/ 128 w 171" name="T2"/>
                  <a:gd fmla="*/ 50 h 93" name="T3"/>
                  <a:gd fmla="*/ 86 w 171" name="T4"/>
                  <a:gd fmla="*/ 48 h 93" name="T5"/>
                  <a:gd fmla="*/ 127 w 171" name="T6"/>
                  <a:gd fmla="*/ 3 h 93" name="T7"/>
                  <a:gd fmla="*/ 158 w 171" name="T8"/>
                  <a:gd fmla="*/ 0 h 93" name="T9"/>
                  <a:gd fmla="*/ 171 w 171" name="T10"/>
                  <a:gd fmla="*/ 68 h 93" name="T11"/>
                  <a:gd fmla="*/ 168 w 171" name="T12"/>
                  <a:gd fmla="*/ 81 h 93" name="T13"/>
                  <a:gd fmla="*/ 154 w 171" name="T14"/>
                  <a:gd fmla="*/ 88 h 93" name="T15"/>
                  <a:gd fmla="*/ 146 w 171" name="T16"/>
                  <a:gd fmla="*/ 93 h 93" name="T17"/>
                  <a:gd fmla="*/ 136 w 171" name="T18"/>
                  <a:gd fmla="*/ 90 h 93" name="T19"/>
                  <a:gd fmla="*/ 134 w 171" name="T20"/>
                  <a:gd fmla="*/ 86 h 93" name="T21"/>
                  <a:gd fmla="*/ 136 w 171" name="T22"/>
                  <a:gd fmla="*/ 81 h 93" name="T23"/>
                  <a:gd fmla="*/ 139 w 171" name="T24"/>
                  <a:gd fmla="*/ 85 h 93" name="T25"/>
                  <a:gd fmla="*/ 139 w 171" name="T26"/>
                  <a:gd fmla="*/ 86 h 93" name="T27"/>
                  <a:gd fmla="*/ 140 w 171" name="T28"/>
                  <a:gd fmla="*/ 87 h 93" name="T29"/>
                  <a:gd fmla="*/ 146 w 171" name="T30"/>
                  <a:gd fmla="*/ 88 h 93" name="T31"/>
                  <a:gd fmla="*/ 150 w 171" name="T32"/>
                  <a:gd fmla="*/ 86 h 93" name="T33"/>
                  <a:gd fmla="*/ 151 w 171" name="T34"/>
                  <a:gd fmla="*/ 85 h 93" name="T35"/>
                  <a:gd fmla="*/ 153 w 171" name="T36"/>
                  <a:gd fmla="*/ 81 h 93" name="T37"/>
                  <a:gd fmla="*/ 164 w 171" name="T38"/>
                  <a:gd fmla="*/ 78 h 93" name="T39"/>
                  <a:gd fmla="*/ 165 w 171" name="T40"/>
                  <a:gd fmla="*/ 6 h 93" name="T41"/>
                  <a:gd fmla="*/ 46 w 171" name="T42"/>
                  <a:gd fmla="*/ 53 h 93" name="T43"/>
                  <a:gd fmla="*/ 41 w 171" name="T44"/>
                  <a:gd fmla="*/ 6 h 93" name="T45"/>
                  <a:gd fmla="*/ 25 w 171" name="T46"/>
                  <a:gd fmla="*/ 4 h 93" name="T47"/>
                  <a:gd fmla="*/ 7 w 171" name="T48"/>
                  <a:gd fmla="*/ 6 h 93" name="T49"/>
                  <a:gd fmla="*/ 9 w 171" name="T50"/>
                  <a:gd fmla="*/ 77 h 93" name="T51"/>
                  <a:gd fmla="*/ 21 w 171" name="T52"/>
                  <a:gd fmla="*/ 84 h 93" name="T53"/>
                  <a:gd fmla="*/ 21 w 171" name="T54"/>
                  <a:gd fmla="*/ 86 h 93" name="T55"/>
                  <a:gd fmla="*/ 25 w 171" name="T56"/>
                  <a:gd fmla="*/ 88 h 93" name="T57"/>
                  <a:gd fmla="*/ 32 w 171" name="T58"/>
                  <a:gd fmla="*/ 87 h 93" name="T59"/>
                  <a:gd fmla="*/ 33 w 171" name="T60"/>
                  <a:gd fmla="*/ 85 h 93" name="T61"/>
                  <a:gd fmla="*/ 33 w 171" name="T62"/>
                  <a:gd fmla="*/ 84 h 93" name="T63"/>
                  <a:gd fmla="*/ 35 w 171" name="T64"/>
                  <a:gd fmla="*/ 81 h 93" name="T65"/>
                  <a:gd fmla="*/ 37 w 171" name="T66"/>
                  <a:gd fmla="*/ 86 h 93" name="T67"/>
                  <a:gd fmla="*/ 35 w 171" name="T68"/>
                  <a:gd fmla="*/ 90 h 93" name="T69"/>
                  <a:gd fmla="*/ 25 w 171" name="T70"/>
                  <a:gd fmla="*/ 93 h 93" name="T71"/>
                  <a:gd fmla="*/ 17 w 171" name="T72"/>
                  <a:gd fmla="*/ 88 h 93" name="T73"/>
                  <a:gd fmla="*/ 16 w 171" name="T74"/>
                  <a:gd fmla="*/ 86 h 93" name="T75"/>
                  <a:gd fmla="*/ 0 w 171" name="T76"/>
                  <a:gd fmla="*/ 12 h 93" name="T77"/>
                  <a:gd fmla="*/ 14 w 171" name="T78"/>
                  <a:gd fmla="*/ 0 h 93" name="T79"/>
                  <a:gd fmla="*/ 45 w 171" name="T80"/>
                  <a:gd fmla="*/ 3 h 93" name="T81"/>
                  <a:gd fmla="*/ 48 w 171" name="T82"/>
                  <a:gd fmla="*/ 48 h 93"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93" w="171">
                    <a:moveTo>
                      <a:pt x="158" y="4"/>
                    </a:moveTo>
                    <a:cubicBezTo>
                      <a:pt x="147" y="4"/>
                      <a:pt x="147" y="4"/>
                      <a:pt x="147" y="4"/>
                    </a:cubicBezTo>
                    <a:cubicBezTo>
                      <a:pt x="137" y="4"/>
                      <a:pt x="137" y="4"/>
                      <a:pt x="137" y="4"/>
                    </a:cubicBezTo>
                    <a:cubicBezTo>
                      <a:pt x="134" y="4"/>
                      <a:pt x="132" y="5"/>
                      <a:pt x="130" y="6"/>
                    </a:cubicBezTo>
                    <a:cubicBezTo>
                      <a:pt x="129" y="8"/>
                      <a:pt x="128" y="10"/>
                      <a:pt x="128" y="12"/>
                    </a:cubicBezTo>
                    <a:cubicBezTo>
                      <a:pt x="128" y="50"/>
                      <a:pt x="128" y="50"/>
                      <a:pt x="128" y="50"/>
                    </a:cubicBezTo>
                    <a:cubicBezTo>
                      <a:pt x="128" y="52"/>
                      <a:pt x="127" y="53"/>
                      <a:pt x="126" y="53"/>
                    </a:cubicBezTo>
                    <a:cubicBezTo>
                      <a:pt x="86" y="53"/>
                      <a:pt x="86" y="53"/>
                      <a:pt x="86" y="53"/>
                    </a:cubicBezTo>
                    <a:cubicBezTo>
                      <a:pt x="86" y="48"/>
                      <a:pt x="86" y="48"/>
                      <a:pt x="86" y="48"/>
                    </a:cubicBezTo>
                    <a:cubicBezTo>
                      <a:pt x="123" y="48"/>
                      <a:pt x="123" y="48"/>
                      <a:pt x="123" y="48"/>
                    </a:cubicBezTo>
                    <a:cubicBezTo>
                      <a:pt x="123" y="12"/>
                      <a:pt x="123" y="12"/>
                      <a:pt x="123" y="12"/>
                    </a:cubicBezTo>
                    <a:cubicBezTo>
                      <a:pt x="123" y="8"/>
                      <a:pt x="125" y="5"/>
                      <a:pt x="127" y="3"/>
                    </a:cubicBezTo>
                    <a:cubicBezTo>
                      <a:pt x="129" y="1"/>
                      <a:pt x="133" y="0"/>
                      <a:pt x="137" y="0"/>
                    </a:cubicBezTo>
                    <a:cubicBezTo>
                      <a:pt x="147" y="0"/>
                      <a:pt x="147" y="0"/>
                      <a:pt x="147" y="0"/>
                    </a:cubicBezTo>
                    <a:cubicBezTo>
                      <a:pt x="158" y="0"/>
                      <a:pt x="158" y="0"/>
                      <a:pt x="158" y="0"/>
                    </a:cubicBezTo>
                    <a:cubicBezTo>
                      <a:pt x="163" y="0"/>
                      <a:pt x="166" y="1"/>
                      <a:pt x="168" y="3"/>
                    </a:cubicBezTo>
                    <a:cubicBezTo>
                      <a:pt x="170" y="5"/>
                      <a:pt x="171" y="8"/>
                      <a:pt x="171" y="12"/>
                    </a:cubicBezTo>
                    <a:cubicBezTo>
                      <a:pt x="171" y="68"/>
                      <a:pt x="171" y="68"/>
                      <a:pt x="171" y="68"/>
                    </a:cubicBezTo>
                    <a:cubicBezTo>
                      <a:pt x="171" y="72"/>
                      <a:pt x="170" y="77"/>
                      <a:pt x="168" y="81"/>
                    </a:cubicBezTo>
                    <a:cubicBezTo>
                      <a:pt x="168" y="81"/>
                      <a:pt x="168" y="81"/>
                      <a:pt x="168" y="81"/>
                    </a:cubicBezTo>
                    <a:cubicBezTo>
                      <a:pt x="168" y="81"/>
                      <a:pt x="168" y="81"/>
                      <a:pt x="168" y="81"/>
                    </a:cubicBezTo>
                    <a:cubicBezTo>
                      <a:pt x="166" y="84"/>
                      <a:pt x="163" y="86"/>
                      <a:pt x="158" y="86"/>
                    </a:cubicBezTo>
                    <a:cubicBezTo>
                      <a:pt x="155" y="86"/>
                      <a:pt x="155" y="86"/>
                      <a:pt x="155" y="86"/>
                    </a:cubicBezTo>
                    <a:cubicBezTo>
                      <a:pt x="155" y="87"/>
                      <a:pt x="155" y="87"/>
                      <a:pt x="154" y="88"/>
                    </a:cubicBezTo>
                    <a:cubicBezTo>
                      <a:pt x="154" y="89"/>
                      <a:pt x="154" y="89"/>
                      <a:pt x="153" y="90"/>
                    </a:cubicBezTo>
                    <a:cubicBezTo>
                      <a:pt x="153" y="91"/>
                      <a:pt x="151" y="92"/>
                      <a:pt x="150" y="92"/>
                    </a:cubicBezTo>
                    <a:cubicBezTo>
                      <a:pt x="149" y="93"/>
                      <a:pt x="147" y="93"/>
                      <a:pt x="146" y="93"/>
                    </a:cubicBezTo>
                    <a:cubicBezTo>
                      <a:pt x="143" y="93"/>
                      <a:pt x="143" y="93"/>
                      <a:pt x="143" y="93"/>
                    </a:cubicBezTo>
                    <a:cubicBezTo>
                      <a:pt x="142" y="93"/>
                      <a:pt x="141" y="93"/>
                      <a:pt x="139" y="92"/>
                    </a:cubicBezTo>
                    <a:cubicBezTo>
                      <a:pt x="138" y="92"/>
                      <a:pt x="137" y="91"/>
                      <a:pt x="136" y="90"/>
                    </a:cubicBezTo>
                    <a:cubicBezTo>
                      <a:pt x="136" y="89"/>
                      <a:pt x="135" y="89"/>
                      <a:pt x="135" y="88"/>
                    </a:cubicBezTo>
                    <a:cubicBezTo>
                      <a:pt x="135" y="88"/>
                      <a:pt x="135" y="88"/>
                      <a:pt x="135" y="88"/>
                    </a:cubicBezTo>
                    <a:cubicBezTo>
                      <a:pt x="135" y="87"/>
                      <a:pt x="134" y="87"/>
                      <a:pt x="134" y="86"/>
                    </a:cubicBezTo>
                    <a:cubicBezTo>
                      <a:pt x="86" y="86"/>
                      <a:pt x="86" y="86"/>
                      <a:pt x="86" y="86"/>
                    </a:cubicBezTo>
                    <a:cubicBezTo>
                      <a:pt x="86" y="81"/>
                      <a:pt x="86" y="81"/>
                      <a:pt x="86" y="81"/>
                    </a:cubicBezTo>
                    <a:cubicBezTo>
                      <a:pt x="136" y="81"/>
                      <a:pt x="136" y="81"/>
                      <a:pt x="136" y="81"/>
                    </a:cubicBezTo>
                    <a:cubicBezTo>
                      <a:pt x="138" y="81"/>
                      <a:pt x="139" y="82"/>
                      <a:pt x="139" y="84"/>
                    </a:cubicBezTo>
                    <a:cubicBezTo>
                      <a:pt x="139" y="84"/>
                      <a:pt x="139" y="84"/>
                      <a:pt x="139" y="84"/>
                    </a:cubicBezTo>
                    <a:cubicBezTo>
                      <a:pt x="139" y="85"/>
                      <a:pt x="139" y="85"/>
                      <a:pt x="139" y="85"/>
                    </a:cubicBezTo>
                    <a:cubicBezTo>
                      <a:pt x="139" y="85"/>
                      <a:pt x="139" y="85"/>
                      <a:pt x="139" y="85"/>
                    </a:cubicBezTo>
                    <a:cubicBezTo>
                      <a:pt x="139" y="85"/>
                      <a:pt x="139" y="85"/>
                      <a:pt x="139" y="85"/>
                    </a:cubicBezTo>
                    <a:cubicBezTo>
                      <a:pt x="139" y="85"/>
                      <a:pt x="139" y="86"/>
                      <a:pt x="139" y="86"/>
                    </a:cubicBezTo>
                    <a:cubicBezTo>
                      <a:pt x="139" y="86"/>
                      <a:pt x="139" y="86"/>
                      <a:pt x="139" y="86"/>
                    </a:cubicBezTo>
                    <a:cubicBezTo>
                      <a:pt x="139" y="86"/>
                      <a:pt x="139" y="86"/>
                      <a:pt x="139" y="86"/>
                    </a:cubicBezTo>
                    <a:cubicBezTo>
                      <a:pt x="139" y="86"/>
                      <a:pt x="140" y="86"/>
                      <a:pt x="140" y="87"/>
                    </a:cubicBezTo>
                    <a:cubicBezTo>
                      <a:pt x="140" y="87"/>
                      <a:pt x="141" y="88"/>
                      <a:pt x="141" y="88"/>
                    </a:cubicBezTo>
                    <a:cubicBezTo>
                      <a:pt x="142" y="88"/>
                      <a:pt x="143" y="88"/>
                      <a:pt x="143" y="88"/>
                    </a:cubicBezTo>
                    <a:cubicBezTo>
                      <a:pt x="146" y="88"/>
                      <a:pt x="146" y="88"/>
                      <a:pt x="146" y="88"/>
                    </a:cubicBezTo>
                    <a:cubicBezTo>
                      <a:pt x="147" y="88"/>
                      <a:pt x="147" y="88"/>
                      <a:pt x="148" y="88"/>
                    </a:cubicBezTo>
                    <a:cubicBezTo>
                      <a:pt x="149" y="88"/>
                      <a:pt x="149" y="87"/>
                      <a:pt x="150" y="87"/>
                    </a:cubicBezTo>
                    <a:cubicBezTo>
                      <a:pt x="150" y="86"/>
                      <a:pt x="150" y="86"/>
                      <a:pt x="150" y="86"/>
                    </a:cubicBezTo>
                    <a:cubicBezTo>
                      <a:pt x="150" y="86"/>
                      <a:pt x="150" y="85"/>
                      <a:pt x="151" y="85"/>
                    </a:cubicBezTo>
                    <a:cubicBezTo>
                      <a:pt x="151" y="85"/>
                      <a:pt x="151" y="85"/>
                      <a:pt x="151" y="85"/>
                    </a:cubicBezTo>
                    <a:cubicBezTo>
                      <a:pt x="151" y="85"/>
                      <a:pt x="151" y="85"/>
                      <a:pt x="151" y="85"/>
                    </a:cubicBezTo>
                    <a:cubicBezTo>
                      <a:pt x="151" y="85"/>
                      <a:pt x="151" y="85"/>
                      <a:pt x="151" y="84"/>
                    </a:cubicBezTo>
                    <a:cubicBezTo>
                      <a:pt x="151" y="84"/>
                      <a:pt x="151" y="84"/>
                      <a:pt x="151" y="84"/>
                    </a:cubicBezTo>
                    <a:cubicBezTo>
                      <a:pt x="151" y="82"/>
                      <a:pt x="152" y="81"/>
                      <a:pt x="153" y="81"/>
                    </a:cubicBezTo>
                    <a:cubicBezTo>
                      <a:pt x="158" y="81"/>
                      <a:pt x="158" y="81"/>
                      <a:pt x="158" y="81"/>
                    </a:cubicBezTo>
                    <a:cubicBezTo>
                      <a:pt x="161" y="81"/>
                      <a:pt x="163" y="80"/>
                      <a:pt x="164" y="78"/>
                    </a:cubicBezTo>
                    <a:cubicBezTo>
                      <a:pt x="164" y="78"/>
                      <a:pt x="164" y="78"/>
                      <a:pt x="164" y="78"/>
                    </a:cubicBezTo>
                    <a:cubicBezTo>
                      <a:pt x="166" y="75"/>
                      <a:pt x="167" y="72"/>
                      <a:pt x="167" y="68"/>
                    </a:cubicBezTo>
                    <a:cubicBezTo>
                      <a:pt x="167" y="12"/>
                      <a:pt x="167" y="12"/>
                      <a:pt x="167" y="12"/>
                    </a:cubicBezTo>
                    <a:cubicBezTo>
                      <a:pt x="167" y="9"/>
                      <a:pt x="166" y="7"/>
                      <a:pt x="165" y="6"/>
                    </a:cubicBezTo>
                    <a:cubicBezTo>
                      <a:pt x="163" y="5"/>
                      <a:pt x="161" y="4"/>
                      <a:pt x="158" y="4"/>
                    </a:cubicBezTo>
                    <a:close/>
                    <a:moveTo>
                      <a:pt x="86" y="53"/>
                    </a:moveTo>
                    <a:cubicBezTo>
                      <a:pt x="46" y="53"/>
                      <a:pt x="46" y="53"/>
                      <a:pt x="46" y="53"/>
                    </a:cubicBezTo>
                    <a:cubicBezTo>
                      <a:pt x="44" y="53"/>
                      <a:pt x="43" y="52"/>
                      <a:pt x="43" y="50"/>
                    </a:cubicBezTo>
                    <a:cubicBezTo>
                      <a:pt x="43" y="12"/>
                      <a:pt x="43" y="12"/>
                      <a:pt x="43" y="12"/>
                    </a:cubicBezTo>
                    <a:cubicBezTo>
                      <a:pt x="43" y="9"/>
                      <a:pt x="43" y="7"/>
                      <a:pt x="41" y="6"/>
                    </a:cubicBezTo>
                    <a:cubicBezTo>
                      <a:pt x="41" y="6"/>
                      <a:pt x="41" y="6"/>
                      <a:pt x="41" y="6"/>
                    </a:cubicBezTo>
                    <a:cubicBezTo>
                      <a:pt x="40" y="5"/>
                      <a:pt x="38" y="4"/>
                      <a:pt x="35" y="4"/>
                    </a:cubicBezTo>
                    <a:cubicBezTo>
                      <a:pt x="25" y="4"/>
                      <a:pt x="25" y="4"/>
                      <a:pt x="25" y="4"/>
                    </a:cubicBezTo>
                    <a:cubicBezTo>
                      <a:pt x="14" y="4"/>
                      <a:pt x="14" y="4"/>
                      <a:pt x="14" y="4"/>
                    </a:cubicBezTo>
                    <a:cubicBezTo>
                      <a:pt x="11" y="4"/>
                      <a:pt x="9" y="5"/>
                      <a:pt x="7" y="6"/>
                    </a:cubicBezTo>
                    <a:cubicBezTo>
                      <a:pt x="7" y="6"/>
                      <a:pt x="7" y="6"/>
                      <a:pt x="7" y="6"/>
                    </a:cubicBezTo>
                    <a:cubicBezTo>
                      <a:pt x="6" y="8"/>
                      <a:pt x="5" y="10"/>
                      <a:pt x="5" y="12"/>
                    </a:cubicBezTo>
                    <a:cubicBezTo>
                      <a:pt x="5" y="68"/>
                      <a:pt x="5" y="68"/>
                      <a:pt x="5" y="68"/>
                    </a:cubicBezTo>
                    <a:cubicBezTo>
                      <a:pt x="5" y="71"/>
                      <a:pt x="7" y="74"/>
                      <a:pt x="9" y="77"/>
                    </a:cubicBezTo>
                    <a:cubicBezTo>
                      <a:pt x="12" y="80"/>
                      <a:pt x="15" y="81"/>
                      <a:pt x="18" y="81"/>
                    </a:cubicBezTo>
                    <a:cubicBezTo>
                      <a:pt x="20" y="81"/>
                      <a:pt x="21" y="82"/>
                      <a:pt x="21" y="84"/>
                    </a:cubicBezTo>
                    <a:cubicBezTo>
                      <a:pt x="21" y="84"/>
                      <a:pt x="21" y="84"/>
                      <a:pt x="21" y="84"/>
                    </a:cubicBezTo>
                    <a:cubicBezTo>
                      <a:pt x="21" y="85"/>
                      <a:pt x="21" y="85"/>
                      <a:pt x="21" y="85"/>
                    </a:cubicBezTo>
                    <a:cubicBezTo>
                      <a:pt x="21" y="85"/>
                      <a:pt x="21" y="85"/>
                      <a:pt x="21" y="85"/>
                    </a:cubicBezTo>
                    <a:cubicBezTo>
                      <a:pt x="21" y="85"/>
                      <a:pt x="21" y="86"/>
                      <a:pt x="21" y="86"/>
                    </a:cubicBezTo>
                    <a:cubicBezTo>
                      <a:pt x="21" y="86"/>
                      <a:pt x="22" y="86"/>
                      <a:pt x="22" y="87"/>
                    </a:cubicBezTo>
                    <a:cubicBezTo>
                      <a:pt x="22" y="87"/>
                      <a:pt x="23" y="88"/>
                      <a:pt x="23" y="88"/>
                    </a:cubicBezTo>
                    <a:cubicBezTo>
                      <a:pt x="24" y="88"/>
                      <a:pt x="25" y="88"/>
                      <a:pt x="25" y="88"/>
                    </a:cubicBezTo>
                    <a:cubicBezTo>
                      <a:pt x="28" y="88"/>
                      <a:pt x="28" y="88"/>
                      <a:pt x="28" y="88"/>
                    </a:cubicBezTo>
                    <a:cubicBezTo>
                      <a:pt x="29" y="88"/>
                      <a:pt x="29" y="88"/>
                      <a:pt x="30" y="88"/>
                    </a:cubicBezTo>
                    <a:cubicBezTo>
                      <a:pt x="31" y="88"/>
                      <a:pt x="31" y="87"/>
                      <a:pt x="32" y="87"/>
                    </a:cubicBezTo>
                    <a:cubicBezTo>
                      <a:pt x="32" y="86"/>
                      <a:pt x="32" y="86"/>
                      <a:pt x="32" y="86"/>
                    </a:cubicBezTo>
                    <a:cubicBezTo>
                      <a:pt x="32" y="86"/>
                      <a:pt x="32" y="86"/>
                      <a:pt x="32" y="86"/>
                    </a:cubicBezTo>
                    <a:cubicBezTo>
                      <a:pt x="32" y="85"/>
                      <a:pt x="32" y="85"/>
                      <a:pt x="33" y="85"/>
                    </a:cubicBezTo>
                    <a:cubicBezTo>
                      <a:pt x="33" y="85"/>
                      <a:pt x="33" y="85"/>
                      <a:pt x="33" y="85"/>
                    </a:cubicBezTo>
                    <a:cubicBezTo>
                      <a:pt x="33" y="85"/>
                      <a:pt x="33" y="85"/>
                      <a:pt x="33" y="85"/>
                    </a:cubicBezTo>
                    <a:cubicBezTo>
                      <a:pt x="33" y="85"/>
                      <a:pt x="33" y="85"/>
                      <a:pt x="33" y="84"/>
                    </a:cubicBezTo>
                    <a:cubicBezTo>
                      <a:pt x="33" y="84"/>
                      <a:pt x="33" y="84"/>
                      <a:pt x="33" y="84"/>
                    </a:cubicBezTo>
                    <a:cubicBezTo>
                      <a:pt x="33" y="84"/>
                      <a:pt x="33" y="84"/>
                      <a:pt x="33" y="84"/>
                    </a:cubicBezTo>
                    <a:cubicBezTo>
                      <a:pt x="33" y="82"/>
                      <a:pt x="34" y="81"/>
                      <a:pt x="35" y="81"/>
                    </a:cubicBezTo>
                    <a:cubicBezTo>
                      <a:pt x="86" y="81"/>
                      <a:pt x="86" y="81"/>
                      <a:pt x="86" y="81"/>
                    </a:cubicBezTo>
                    <a:cubicBezTo>
                      <a:pt x="86" y="86"/>
                      <a:pt x="86" y="86"/>
                      <a:pt x="86" y="86"/>
                    </a:cubicBezTo>
                    <a:cubicBezTo>
                      <a:pt x="37" y="86"/>
                      <a:pt x="37" y="86"/>
                      <a:pt x="37" y="86"/>
                    </a:cubicBezTo>
                    <a:cubicBezTo>
                      <a:pt x="37" y="87"/>
                      <a:pt x="37" y="87"/>
                      <a:pt x="37" y="88"/>
                    </a:cubicBezTo>
                    <a:cubicBezTo>
                      <a:pt x="37" y="88"/>
                      <a:pt x="37" y="88"/>
                      <a:pt x="37" y="88"/>
                    </a:cubicBezTo>
                    <a:cubicBezTo>
                      <a:pt x="36" y="89"/>
                      <a:pt x="36" y="89"/>
                      <a:pt x="35" y="90"/>
                    </a:cubicBezTo>
                    <a:cubicBezTo>
                      <a:pt x="35" y="91"/>
                      <a:pt x="33" y="92"/>
                      <a:pt x="32" y="92"/>
                    </a:cubicBezTo>
                    <a:cubicBezTo>
                      <a:pt x="31" y="93"/>
                      <a:pt x="30" y="93"/>
                      <a:pt x="28" y="93"/>
                    </a:cubicBezTo>
                    <a:cubicBezTo>
                      <a:pt x="25" y="93"/>
                      <a:pt x="25" y="93"/>
                      <a:pt x="25" y="93"/>
                    </a:cubicBezTo>
                    <a:cubicBezTo>
                      <a:pt x="24" y="93"/>
                      <a:pt x="23" y="93"/>
                      <a:pt x="21" y="92"/>
                    </a:cubicBezTo>
                    <a:cubicBezTo>
                      <a:pt x="20" y="92"/>
                      <a:pt x="19" y="91"/>
                      <a:pt x="18" y="90"/>
                    </a:cubicBezTo>
                    <a:cubicBezTo>
                      <a:pt x="18" y="89"/>
                      <a:pt x="17" y="89"/>
                      <a:pt x="17" y="88"/>
                    </a:cubicBezTo>
                    <a:cubicBezTo>
                      <a:pt x="17" y="87"/>
                      <a:pt x="17" y="87"/>
                      <a:pt x="16" y="86"/>
                    </a:cubicBezTo>
                    <a:cubicBezTo>
                      <a:pt x="16" y="86"/>
                      <a:pt x="16" y="86"/>
                      <a:pt x="16" y="86"/>
                    </a:cubicBezTo>
                    <a:cubicBezTo>
                      <a:pt x="16" y="86"/>
                      <a:pt x="16" y="86"/>
                      <a:pt x="16" y="86"/>
                    </a:cubicBezTo>
                    <a:cubicBezTo>
                      <a:pt x="13" y="85"/>
                      <a:pt x="9" y="83"/>
                      <a:pt x="6" y="80"/>
                    </a:cubicBezTo>
                    <a:cubicBezTo>
                      <a:pt x="3" y="77"/>
                      <a:pt x="0" y="72"/>
                      <a:pt x="0" y="68"/>
                    </a:cubicBezTo>
                    <a:cubicBezTo>
                      <a:pt x="0" y="12"/>
                      <a:pt x="0" y="12"/>
                      <a:pt x="0" y="12"/>
                    </a:cubicBezTo>
                    <a:cubicBezTo>
                      <a:pt x="0" y="8"/>
                      <a:pt x="1" y="5"/>
                      <a:pt x="4" y="3"/>
                    </a:cubicBezTo>
                    <a:cubicBezTo>
                      <a:pt x="4" y="3"/>
                      <a:pt x="4" y="3"/>
                      <a:pt x="4" y="3"/>
                    </a:cubicBezTo>
                    <a:cubicBezTo>
                      <a:pt x="6" y="1"/>
                      <a:pt x="10" y="0"/>
                      <a:pt x="14" y="0"/>
                    </a:cubicBezTo>
                    <a:cubicBezTo>
                      <a:pt x="25" y="0"/>
                      <a:pt x="25" y="0"/>
                      <a:pt x="25" y="0"/>
                    </a:cubicBezTo>
                    <a:cubicBezTo>
                      <a:pt x="35" y="0"/>
                      <a:pt x="35" y="0"/>
                      <a:pt x="35" y="0"/>
                    </a:cubicBezTo>
                    <a:cubicBezTo>
                      <a:pt x="39" y="0"/>
                      <a:pt x="42" y="1"/>
                      <a:pt x="45" y="3"/>
                    </a:cubicBezTo>
                    <a:cubicBezTo>
                      <a:pt x="45" y="3"/>
                      <a:pt x="45" y="3"/>
                      <a:pt x="45" y="3"/>
                    </a:cubicBezTo>
                    <a:cubicBezTo>
                      <a:pt x="47" y="5"/>
                      <a:pt x="48" y="8"/>
                      <a:pt x="48" y="12"/>
                    </a:cubicBezTo>
                    <a:cubicBezTo>
                      <a:pt x="48" y="48"/>
                      <a:pt x="48" y="48"/>
                      <a:pt x="48" y="48"/>
                    </a:cubicBezTo>
                    <a:cubicBezTo>
                      <a:pt x="86" y="48"/>
                      <a:pt x="86" y="48"/>
                      <a:pt x="86" y="48"/>
                    </a:cubicBezTo>
                    <a:lnTo>
                      <a:pt x="86" y="5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4" name="Freeform 33"/>
              <p:cNvSpPr>
                <a:spLocks noEditPoints="1"/>
              </p:cNvSpPr>
              <p:nvPr/>
            </p:nvSpPr>
            <p:spPr bwMode="auto">
              <a:xfrm>
                <a:off x="8937640" y="2287602"/>
                <a:ext cx="41275" cy="41275"/>
              </a:xfrm>
              <a:custGeom>
                <a:gdLst>
                  <a:gd fmla="*/ 9 w 18" name="T0"/>
                  <a:gd fmla="*/ 0 h 18" name="T1"/>
                  <a:gd fmla="*/ 15 w 18" name="T2"/>
                  <a:gd fmla="*/ 3 h 18" name="T3"/>
                  <a:gd fmla="*/ 18 w 18" name="T4"/>
                  <a:gd fmla="*/ 9 h 18" name="T5"/>
                  <a:gd fmla="*/ 15 w 18" name="T6"/>
                  <a:gd fmla="*/ 15 h 18" name="T7"/>
                  <a:gd fmla="*/ 9 w 18" name="T8"/>
                  <a:gd fmla="*/ 18 h 18" name="T9"/>
                  <a:gd fmla="*/ 9 w 18" name="T10"/>
                  <a:gd fmla="*/ 13 h 18" name="T11"/>
                  <a:gd fmla="*/ 12 w 18" name="T12"/>
                  <a:gd fmla="*/ 12 h 18" name="T13"/>
                  <a:gd fmla="*/ 13 w 18" name="T14"/>
                  <a:gd fmla="*/ 9 h 18" name="T15"/>
                  <a:gd fmla="*/ 12 w 18" name="T16"/>
                  <a:gd fmla="*/ 6 h 18" name="T17"/>
                  <a:gd fmla="*/ 9 w 18" name="T18"/>
                  <a:gd fmla="*/ 5 h 18" name="T19"/>
                  <a:gd fmla="*/ 9 w 18" name="T20"/>
                  <a:gd fmla="*/ 0 h 18" name="T21"/>
                  <a:gd fmla="*/ 9 w 18" name="T22"/>
                  <a:gd fmla="*/ 18 h 18" name="T23"/>
                  <a:gd fmla="*/ 4 w 18" name="T24"/>
                  <a:gd fmla="*/ 17 h 18" name="T25"/>
                  <a:gd fmla="*/ 4 w 18" name="T26"/>
                  <a:gd fmla="*/ 3 h 18" name="T27"/>
                  <a:gd fmla="*/ 6 w 18" name="T28"/>
                  <a:gd fmla="*/ 3 h 18" name="T29"/>
                  <a:gd fmla="*/ 4 w 18" name="T30"/>
                  <a:gd fmla="*/ 2 h 18" name="T31"/>
                  <a:gd fmla="*/ 4 w 18" name="T32"/>
                  <a:gd fmla="*/ 1 h 18" name="T33"/>
                  <a:gd fmla="*/ 9 w 18" name="T34"/>
                  <a:gd fmla="*/ 0 h 18" name="T35"/>
                  <a:gd fmla="*/ 9 w 18" name="T36"/>
                  <a:gd fmla="*/ 5 h 18" name="T37"/>
                  <a:gd fmla="*/ 6 w 18" name="T38"/>
                  <a:gd fmla="*/ 6 h 18" name="T39"/>
                  <a:gd fmla="*/ 6 w 18" name="T40"/>
                  <a:gd fmla="*/ 6 h 18" name="T41"/>
                  <a:gd fmla="*/ 5 w 18" name="T42"/>
                  <a:gd fmla="*/ 9 h 18" name="T43"/>
                  <a:gd fmla="*/ 6 w 18" name="T44"/>
                  <a:gd fmla="*/ 12 h 18" name="T45"/>
                  <a:gd fmla="*/ 6 w 18" name="T46"/>
                  <a:gd fmla="*/ 12 h 18" name="T47"/>
                  <a:gd fmla="*/ 9 w 18" name="T48"/>
                  <a:gd fmla="*/ 13 h 18" name="T49"/>
                  <a:gd fmla="*/ 9 w 18" name="T50"/>
                  <a:gd fmla="*/ 18 h 18" name="T51"/>
                  <a:gd fmla="*/ 4 w 18" name="T52"/>
                  <a:gd fmla="*/ 17 h 18" name="T53"/>
                  <a:gd fmla="*/ 3 w 18" name="T54"/>
                  <a:gd fmla="*/ 15 h 18" name="T55"/>
                  <a:gd fmla="*/ 3 w 18" name="T56"/>
                  <a:gd fmla="*/ 15 h 18" name="T57"/>
                  <a:gd fmla="*/ 3 w 18" name="T58"/>
                  <a:gd fmla="*/ 15 h 18" name="T59"/>
                  <a:gd fmla="*/ 0 w 18" name="T60"/>
                  <a:gd fmla="*/ 9 h 18" name="T61"/>
                  <a:gd fmla="*/ 3 w 18" name="T62"/>
                  <a:gd fmla="*/ 3 h 18" name="T63"/>
                  <a:gd fmla="*/ 3 w 18" name="T64"/>
                  <a:gd fmla="*/ 3 h 18" name="T65"/>
                  <a:gd fmla="*/ 3 w 18" name="T66"/>
                  <a:gd fmla="*/ 3 h 18" name="T67"/>
                  <a:gd fmla="*/ 3 w 18" name="T68"/>
                  <a:gd fmla="*/ 3 h 18" name="T69"/>
                  <a:gd fmla="*/ 4 w 18" name="T70"/>
                  <a:gd fmla="*/ 1 h 18" name="T71"/>
                  <a:gd fmla="*/ 4 w 18" name="T72"/>
                  <a:gd fmla="*/ 2 h 18" name="T73"/>
                  <a:gd fmla="*/ 3 w 18" name="T74"/>
                  <a:gd fmla="*/ 3 h 18" name="T75"/>
                  <a:gd fmla="*/ 4 w 18" name="T76"/>
                  <a:gd fmla="*/ 3 h 18" name="T77"/>
                  <a:gd fmla="*/ 4 w 18" name="T78"/>
                  <a:gd fmla="*/ 17 h 18"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8" w="18">
                    <a:moveTo>
                      <a:pt x="9" y="0"/>
                    </a:moveTo>
                    <a:cubicBezTo>
                      <a:pt x="12" y="0"/>
                      <a:pt x="14" y="1"/>
                      <a:pt x="15" y="3"/>
                    </a:cubicBezTo>
                    <a:cubicBezTo>
                      <a:pt x="17" y="4"/>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1" y="5"/>
                      <a:pt x="10" y="5"/>
                      <a:pt x="9" y="5"/>
                    </a:cubicBezTo>
                    <a:lnTo>
                      <a:pt x="9" y="0"/>
                    </a:lnTo>
                    <a:close/>
                    <a:moveTo>
                      <a:pt x="9" y="18"/>
                    </a:moveTo>
                    <a:cubicBezTo>
                      <a:pt x="7" y="18"/>
                      <a:pt x="6" y="18"/>
                      <a:pt x="4" y="17"/>
                    </a:cubicBezTo>
                    <a:cubicBezTo>
                      <a:pt x="4" y="3"/>
                      <a:pt x="4" y="3"/>
                      <a:pt x="4" y="3"/>
                    </a:cubicBezTo>
                    <a:cubicBezTo>
                      <a:pt x="6" y="3"/>
                      <a:pt x="6" y="3"/>
                      <a:pt x="6" y="3"/>
                    </a:cubicBezTo>
                    <a:cubicBezTo>
                      <a:pt x="6" y="2"/>
                      <a:pt x="5" y="2"/>
                      <a:pt x="4" y="2"/>
                    </a:cubicBezTo>
                    <a:cubicBezTo>
                      <a:pt x="4" y="1"/>
                      <a:pt x="4" y="1"/>
                      <a:pt x="4" y="1"/>
                    </a:cubicBezTo>
                    <a:cubicBezTo>
                      <a:pt x="6"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moveTo>
                      <a:pt x="4" y="17"/>
                    </a:moveTo>
                    <a:cubicBezTo>
                      <a:pt x="4" y="16"/>
                      <a:pt x="3" y="16"/>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3" y="3"/>
                      <a:pt x="3" y="3"/>
                      <a:pt x="3" y="3"/>
                    </a:cubicBezTo>
                    <a:cubicBezTo>
                      <a:pt x="3" y="3"/>
                      <a:pt x="3" y="3"/>
                      <a:pt x="3" y="3"/>
                    </a:cubicBezTo>
                    <a:cubicBezTo>
                      <a:pt x="3" y="2"/>
                      <a:pt x="4" y="2"/>
                      <a:pt x="4" y="1"/>
                    </a:cubicBezTo>
                    <a:cubicBezTo>
                      <a:pt x="4" y="2"/>
                      <a:pt x="4" y="2"/>
                      <a:pt x="4" y="2"/>
                    </a:cubicBezTo>
                    <a:cubicBezTo>
                      <a:pt x="4" y="2"/>
                      <a:pt x="3" y="2"/>
                      <a:pt x="3" y="3"/>
                    </a:cubicBezTo>
                    <a:cubicBezTo>
                      <a:pt x="4" y="3"/>
                      <a:pt x="4" y="3"/>
                      <a:pt x="4" y="3"/>
                    </a:cubicBezTo>
                    <a:lnTo>
                      <a:pt x="4"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5" name="Freeform 34"/>
              <p:cNvSpPr>
                <a:spLocks noEditPoints="1"/>
              </p:cNvSpPr>
              <p:nvPr/>
            </p:nvSpPr>
            <p:spPr bwMode="auto">
              <a:xfrm>
                <a:off x="9017015" y="2287602"/>
                <a:ext cx="41275" cy="41275"/>
              </a:xfrm>
              <a:custGeom>
                <a:gdLst>
                  <a:gd fmla="*/ 9 w 18" name="T0"/>
                  <a:gd fmla="*/ 0 h 18" name="T1"/>
                  <a:gd fmla="*/ 16 w 18" name="T2"/>
                  <a:gd fmla="*/ 3 h 18" name="T3"/>
                  <a:gd fmla="*/ 16 w 18" name="T4"/>
                  <a:gd fmla="*/ 3 h 18" name="T5"/>
                  <a:gd fmla="*/ 18 w 18" name="T6"/>
                  <a:gd fmla="*/ 9 h 18" name="T7"/>
                  <a:gd fmla="*/ 16 w 18" name="T8"/>
                  <a:gd fmla="*/ 15 h 18" name="T9"/>
                  <a:gd fmla="*/ 9 w 18" name="T10"/>
                  <a:gd fmla="*/ 18 h 18" name="T11"/>
                  <a:gd fmla="*/ 9 w 18" name="T12"/>
                  <a:gd fmla="*/ 13 h 18" name="T13"/>
                  <a:gd fmla="*/ 12 w 18" name="T14"/>
                  <a:gd fmla="*/ 12 h 18" name="T15"/>
                  <a:gd fmla="*/ 14 w 18" name="T16"/>
                  <a:gd fmla="*/ 9 h 18" name="T17"/>
                  <a:gd fmla="*/ 12 w 18" name="T18"/>
                  <a:gd fmla="*/ 6 h 18" name="T19"/>
                  <a:gd fmla="*/ 12 w 18" name="T20"/>
                  <a:gd fmla="*/ 6 h 18" name="T21"/>
                  <a:gd fmla="*/ 9 w 18" name="T22"/>
                  <a:gd fmla="*/ 5 h 18" name="T23"/>
                  <a:gd fmla="*/ 9 w 18" name="T24"/>
                  <a:gd fmla="*/ 0 h 18" name="T25"/>
                  <a:gd fmla="*/ 9 w 18" name="T26"/>
                  <a:gd fmla="*/ 0 h 18" name="T27"/>
                  <a:gd fmla="*/ 9 w 18" name="T28"/>
                  <a:gd fmla="*/ 0 h 18" name="T29"/>
                  <a:gd fmla="*/ 9 w 18" name="T30"/>
                  <a:gd fmla="*/ 5 h 18" name="T31"/>
                  <a:gd fmla="*/ 9 w 18" name="T32"/>
                  <a:gd fmla="*/ 5 h 18" name="T33"/>
                  <a:gd fmla="*/ 6 w 18" name="T34"/>
                  <a:gd fmla="*/ 6 h 18" name="T35"/>
                  <a:gd fmla="*/ 6 w 18" name="T36"/>
                  <a:gd fmla="*/ 6 h 18" name="T37"/>
                  <a:gd fmla="*/ 5 w 18" name="T38"/>
                  <a:gd fmla="*/ 9 h 18" name="T39"/>
                  <a:gd fmla="*/ 6 w 18" name="T40"/>
                  <a:gd fmla="*/ 12 h 18" name="T41"/>
                  <a:gd fmla="*/ 6 w 18" name="T42"/>
                  <a:gd fmla="*/ 12 h 18" name="T43"/>
                  <a:gd fmla="*/ 9 w 18" name="T44"/>
                  <a:gd fmla="*/ 13 h 18" name="T45"/>
                  <a:gd fmla="*/ 9 w 18" name="T46"/>
                  <a:gd fmla="*/ 13 h 18" name="T47"/>
                  <a:gd fmla="*/ 9 w 18" name="T48"/>
                  <a:gd fmla="*/ 18 h 18" name="T49"/>
                  <a:gd fmla="*/ 9 w 18" name="T50"/>
                  <a:gd fmla="*/ 18 h 18" name="T51"/>
                  <a:gd fmla="*/ 3 w 18" name="T52"/>
                  <a:gd fmla="*/ 15 h 18" name="T53"/>
                  <a:gd fmla="*/ 3 w 18" name="T54"/>
                  <a:gd fmla="*/ 15 h 18" name="T55"/>
                  <a:gd fmla="*/ 3 w 18" name="T56"/>
                  <a:gd fmla="*/ 15 h 18" name="T57"/>
                  <a:gd fmla="*/ 0 w 18" name="T58"/>
                  <a:gd fmla="*/ 9 h 18" name="T59"/>
                  <a:gd fmla="*/ 3 w 18" name="T60"/>
                  <a:gd fmla="*/ 3 h 18" name="T61"/>
                  <a:gd fmla="*/ 3 w 18" name="T62"/>
                  <a:gd fmla="*/ 3 h 18" name="T63"/>
                  <a:gd fmla="*/ 9 w 18" name="T64"/>
                  <a:gd fmla="*/ 0 h 1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8" w="18">
                    <a:moveTo>
                      <a:pt x="9" y="0"/>
                    </a:moveTo>
                    <a:cubicBezTo>
                      <a:pt x="12" y="0"/>
                      <a:pt x="14" y="1"/>
                      <a:pt x="16" y="3"/>
                    </a:cubicBezTo>
                    <a:cubicBezTo>
                      <a:pt x="16" y="3"/>
                      <a:pt x="16" y="3"/>
                      <a:pt x="16" y="3"/>
                    </a:cubicBezTo>
                    <a:cubicBezTo>
                      <a:pt x="17" y="4"/>
                      <a:pt x="18" y="7"/>
                      <a:pt x="18" y="9"/>
                    </a:cubicBezTo>
                    <a:cubicBezTo>
                      <a:pt x="18" y="12"/>
                      <a:pt x="17" y="14"/>
                      <a:pt x="16" y="15"/>
                    </a:cubicBezTo>
                    <a:cubicBezTo>
                      <a:pt x="14" y="17"/>
                      <a:pt x="12" y="18"/>
                      <a:pt x="9" y="18"/>
                    </a:cubicBezTo>
                    <a:cubicBezTo>
                      <a:pt x="9" y="13"/>
                      <a:pt x="9" y="13"/>
                      <a:pt x="9" y="13"/>
                    </a:cubicBezTo>
                    <a:cubicBezTo>
                      <a:pt x="10" y="13"/>
                      <a:pt x="12" y="13"/>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6"/>
                      <a:pt x="6" y="6"/>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5" y="1"/>
                      <a:pt x="7" y="0"/>
                      <a:pt x="9"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6" name="Freeform 35"/>
              <p:cNvSpPr>
                <a:spLocks noEditPoints="1"/>
              </p:cNvSpPr>
              <p:nvPr/>
            </p:nvSpPr>
            <p:spPr bwMode="auto">
              <a:xfrm>
                <a:off x="8937640" y="2352690"/>
                <a:ext cx="41275" cy="41275"/>
              </a:xfrm>
              <a:custGeom>
                <a:gdLst>
                  <a:gd fmla="*/ 9 w 18" name="T0"/>
                  <a:gd fmla="*/ 0 h 18" name="T1"/>
                  <a:gd fmla="*/ 15 w 18" name="T2"/>
                  <a:gd fmla="*/ 3 h 18" name="T3"/>
                  <a:gd fmla="*/ 16 w 18" name="T4"/>
                  <a:gd fmla="*/ 3 h 18" name="T5"/>
                  <a:gd fmla="*/ 18 w 18" name="T6"/>
                  <a:gd fmla="*/ 9 h 18" name="T7"/>
                  <a:gd fmla="*/ 15 w 18" name="T8"/>
                  <a:gd fmla="*/ 15 h 18" name="T9"/>
                  <a:gd fmla="*/ 9 w 18" name="T10"/>
                  <a:gd fmla="*/ 18 h 18" name="T11"/>
                  <a:gd fmla="*/ 9 w 18" name="T12"/>
                  <a:gd fmla="*/ 13 h 18" name="T13"/>
                  <a:gd fmla="*/ 12 w 18" name="T14"/>
                  <a:gd fmla="*/ 12 h 18" name="T15"/>
                  <a:gd fmla="*/ 13 w 18" name="T16"/>
                  <a:gd fmla="*/ 9 h 18" name="T17"/>
                  <a:gd fmla="*/ 12 w 18" name="T18"/>
                  <a:gd fmla="*/ 6 h 18" name="T19"/>
                  <a:gd fmla="*/ 12 w 18" name="T20"/>
                  <a:gd fmla="*/ 6 h 18" name="T21"/>
                  <a:gd fmla="*/ 9 w 18" name="T22"/>
                  <a:gd fmla="*/ 5 h 18" name="T23"/>
                  <a:gd fmla="*/ 9 w 18" name="T24"/>
                  <a:gd fmla="*/ 0 h 18" name="T25"/>
                  <a:gd fmla="*/ 9 w 18" name="T26"/>
                  <a:gd fmla="*/ 18 h 18" name="T27"/>
                  <a:gd fmla="*/ 3 w 18" name="T28"/>
                  <a:gd fmla="*/ 15 h 18" name="T29"/>
                  <a:gd fmla="*/ 0 w 18" name="T30"/>
                  <a:gd fmla="*/ 9 h 18" name="T31"/>
                  <a:gd fmla="*/ 3 w 18" name="T32"/>
                  <a:gd fmla="*/ 3 h 18" name="T33"/>
                  <a:gd fmla="*/ 3 w 18" name="T34"/>
                  <a:gd fmla="*/ 3 h 18" name="T35"/>
                  <a:gd fmla="*/ 9 w 18" name="T36"/>
                  <a:gd fmla="*/ 0 h 18" name="T37"/>
                  <a:gd fmla="*/ 9 w 18" name="T38"/>
                  <a:gd fmla="*/ 5 h 18" name="T39"/>
                  <a:gd fmla="*/ 6 w 18" name="T40"/>
                  <a:gd fmla="*/ 6 h 18" name="T41"/>
                  <a:gd fmla="*/ 6 w 18" name="T42"/>
                  <a:gd fmla="*/ 6 h 18" name="T43"/>
                  <a:gd fmla="*/ 5 w 18" name="T44"/>
                  <a:gd fmla="*/ 9 h 18" name="T45"/>
                  <a:gd fmla="*/ 6 w 18" name="T46"/>
                  <a:gd fmla="*/ 12 h 18" name="T47"/>
                  <a:gd fmla="*/ 9 w 18" name="T48"/>
                  <a:gd fmla="*/ 13 h 18" name="T49"/>
                  <a:gd fmla="*/ 9 w 18" name="T50"/>
                  <a:gd fmla="*/ 18 h 18"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8" w="18">
                    <a:moveTo>
                      <a:pt x="9" y="0"/>
                    </a:moveTo>
                    <a:cubicBezTo>
                      <a:pt x="12" y="0"/>
                      <a:pt x="14" y="1"/>
                      <a:pt x="15" y="3"/>
                    </a:cubicBezTo>
                    <a:cubicBezTo>
                      <a:pt x="16" y="3"/>
                      <a:pt x="16" y="3"/>
                      <a:pt x="16" y="3"/>
                    </a:cubicBezTo>
                    <a:cubicBezTo>
                      <a:pt x="17" y="5"/>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2" y="6"/>
                      <a:pt x="12" y="6"/>
                      <a:pt x="12" y="6"/>
                    </a:cubicBezTo>
                    <a:cubicBezTo>
                      <a:pt x="11" y="5"/>
                      <a:pt x="10" y="5"/>
                      <a:pt x="9" y="5"/>
                    </a:cubicBezTo>
                    <a:lnTo>
                      <a:pt x="9" y="0"/>
                    </a:lnTo>
                    <a:close/>
                    <a:moveTo>
                      <a:pt x="9" y="18"/>
                    </a:moveTo>
                    <a:cubicBezTo>
                      <a:pt x="7" y="18"/>
                      <a:pt x="4" y="17"/>
                      <a:pt x="3" y="15"/>
                    </a:cubicBezTo>
                    <a:cubicBezTo>
                      <a:pt x="1" y="14"/>
                      <a:pt x="0" y="12"/>
                      <a:pt x="0" y="9"/>
                    </a:cubicBezTo>
                    <a:cubicBezTo>
                      <a:pt x="0" y="7"/>
                      <a:pt x="1" y="4"/>
                      <a:pt x="3" y="3"/>
                    </a:cubicBezTo>
                    <a:cubicBezTo>
                      <a:pt x="3" y="3"/>
                      <a:pt x="3" y="3"/>
                      <a:pt x="3" y="3"/>
                    </a:cubicBezTo>
                    <a:cubicBezTo>
                      <a:pt x="5"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7" y="13"/>
                      <a:pt x="8" y="13"/>
                      <a:pt x="9" y="13"/>
                    </a:cubicBezTo>
                    <a:lnTo>
                      <a:pt x="9"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7" name="Freeform 36"/>
              <p:cNvSpPr>
                <a:spLocks noEditPoints="1"/>
              </p:cNvSpPr>
              <p:nvPr/>
            </p:nvSpPr>
            <p:spPr bwMode="auto">
              <a:xfrm>
                <a:off x="9017015" y="2352690"/>
                <a:ext cx="41275" cy="41275"/>
              </a:xfrm>
              <a:custGeom>
                <a:gdLst>
                  <a:gd fmla="*/ 9 w 18" name="T0"/>
                  <a:gd fmla="*/ 0 h 18" name="T1"/>
                  <a:gd fmla="*/ 16 w 18" name="T2"/>
                  <a:gd fmla="*/ 3 h 18" name="T3"/>
                  <a:gd fmla="*/ 16 w 18" name="T4"/>
                  <a:gd fmla="*/ 3 h 18" name="T5"/>
                  <a:gd fmla="*/ 18 w 18" name="T6"/>
                  <a:gd fmla="*/ 9 h 18" name="T7"/>
                  <a:gd fmla="*/ 16 w 18" name="T8"/>
                  <a:gd fmla="*/ 15 h 18" name="T9"/>
                  <a:gd fmla="*/ 16 w 18" name="T10"/>
                  <a:gd fmla="*/ 16 h 18" name="T11"/>
                  <a:gd fmla="*/ 9 w 18" name="T12"/>
                  <a:gd fmla="*/ 18 h 18" name="T13"/>
                  <a:gd fmla="*/ 9 w 18" name="T14"/>
                  <a:gd fmla="*/ 13 h 18" name="T15"/>
                  <a:gd fmla="*/ 12 w 18" name="T16"/>
                  <a:gd fmla="*/ 12 h 18" name="T17"/>
                  <a:gd fmla="*/ 12 w 18" name="T18"/>
                  <a:gd fmla="*/ 12 h 18" name="T19"/>
                  <a:gd fmla="*/ 14 w 18" name="T20"/>
                  <a:gd fmla="*/ 9 h 18" name="T21"/>
                  <a:gd fmla="*/ 12 w 18" name="T22"/>
                  <a:gd fmla="*/ 6 h 18" name="T23"/>
                  <a:gd fmla="*/ 12 w 18" name="T24"/>
                  <a:gd fmla="*/ 6 h 18" name="T25"/>
                  <a:gd fmla="*/ 9 w 18" name="T26"/>
                  <a:gd fmla="*/ 5 h 18" name="T27"/>
                  <a:gd fmla="*/ 9 w 18" name="T28"/>
                  <a:gd fmla="*/ 0 h 18" name="T29"/>
                  <a:gd fmla="*/ 9 w 18" name="T30"/>
                  <a:gd fmla="*/ 0 h 18" name="T31"/>
                  <a:gd fmla="*/ 9 w 18" name="T32"/>
                  <a:gd fmla="*/ 0 h 18" name="T33"/>
                  <a:gd fmla="*/ 9 w 18" name="T34"/>
                  <a:gd fmla="*/ 5 h 18" name="T35"/>
                  <a:gd fmla="*/ 9 w 18" name="T36"/>
                  <a:gd fmla="*/ 5 h 18" name="T37"/>
                  <a:gd fmla="*/ 6 w 18" name="T38"/>
                  <a:gd fmla="*/ 6 h 18" name="T39"/>
                  <a:gd fmla="*/ 5 w 18" name="T40"/>
                  <a:gd fmla="*/ 9 h 18" name="T41"/>
                  <a:gd fmla="*/ 6 w 18" name="T42"/>
                  <a:gd fmla="*/ 12 h 18" name="T43"/>
                  <a:gd fmla="*/ 6 w 18" name="T44"/>
                  <a:gd fmla="*/ 12 h 18" name="T45"/>
                  <a:gd fmla="*/ 9 w 18" name="T46"/>
                  <a:gd fmla="*/ 13 h 18" name="T47"/>
                  <a:gd fmla="*/ 9 w 18" name="T48"/>
                  <a:gd fmla="*/ 13 h 18" name="T49"/>
                  <a:gd fmla="*/ 9 w 18" name="T50"/>
                  <a:gd fmla="*/ 18 h 18" name="T51"/>
                  <a:gd fmla="*/ 9 w 18" name="T52"/>
                  <a:gd fmla="*/ 18 h 18" name="T53"/>
                  <a:gd fmla="*/ 3 w 18" name="T54"/>
                  <a:gd fmla="*/ 15 h 18" name="T55"/>
                  <a:gd fmla="*/ 3 w 18" name="T56"/>
                  <a:gd fmla="*/ 15 h 18" name="T57"/>
                  <a:gd fmla="*/ 0 w 18" name="T58"/>
                  <a:gd fmla="*/ 9 h 18" name="T59"/>
                  <a:gd fmla="*/ 3 w 18" name="T60"/>
                  <a:gd fmla="*/ 3 h 18" name="T61"/>
                  <a:gd fmla="*/ 9 w 18" name="T62"/>
                  <a:gd fmla="*/ 0 h 18"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8" w="18">
                    <a:moveTo>
                      <a:pt x="9" y="0"/>
                    </a:moveTo>
                    <a:cubicBezTo>
                      <a:pt x="12" y="0"/>
                      <a:pt x="14" y="1"/>
                      <a:pt x="16" y="3"/>
                    </a:cubicBezTo>
                    <a:cubicBezTo>
                      <a:pt x="16" y="3"/>
                      <a:pt x="16" y="3"/>
                      <a:pt x="16" y="3"/>
                    </a:cubicBezTo>
                    <a:cubicBezTo>
                      <a:pt x="17" y="5"/>
                      <a:pt x="18" y="7"/>
                      <a:pt x="18" y="9"/>
                    </a:cubicBezTo>
                    <a:cubicBezTo>
                      <a:pt x="18" y="12"/>
                      <a:pt x="17" y="14"/>
                      <a:pt x="16" y="15"/>
                    </a:cubicBezTo>
                    <a:cubicBezTo>
                      <a:pt x="16" y="16"/>
                      <a:pt x="16" y="16"/>
                      <a:pt x="16" y="16"/>
                    </a:cubicBezTo>
                    <a:cubicBezTo>
                      <a:pt x="14" y="17"/>
                      <a:pt x="12" y="18"/>
                      <a:pt x="9" y="18"/>
                    </a:cubicBezTo>
                    <a:cubicBezTo>
                      <a:pt x="9" y="13"/>
                      <a:pt x="9" y="13"/>
                      <a:pt x="9" y="13"/>
                    </a:cubicBezTo>
                    <a:cubicBezTo>
                      <a:pt x="10" y="13"/>
                      <a:pt x="11" y="13"/>
                      <a:pt x="12" y="12"/>
                    </a:cubicBezTo>
                    <a:cubicBezTo>
                      <a:pt x="12" y="12"/>
                      <a:pt x="12" y="12"/>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1" y="14"/>
                      <a:pt x="0" y="12"/>
                      <a:pt x="0" y="9"/>
                    </a:cubicBezTo>
                    <a:cubicBezTo>
                      <a:pt x="0" y="7"/>
                      <a:pt x="1" y="4"/>
                      <a:pt x="3" y="3"/>
                    </a:cubicBezTo>
                    <a:cubicBezTo>
                      <a:pt x="5" y="1"/>
                      <a:pt x="7" y="0"/>
                      <a:pt x="9"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8" name="Freeform 38"/>
              <p:cNvSpPr>
                <a:spLocks noEditPoints="1"/>
              </p:cNvSpPr>
              <p:nvPr/>
            </p:nvSpPr>
            <p:spPr bwMode="auto">
              <a:xfrm>
                <a:off x="7997839" y="2547953"/>
                <a:ext cx="273051" cy="76201"/>
              </a:xfrm>
              <a:custGeom>
                <a:gdLst>
                  <a:gd fmla="*/ 60 w 121" name="T0"/>
                  <a:gd fmla="*/ 17 h 34" name="T1"/>
                  <a:gd fmla="*/ 60 w 121" name="T2"/>
                  <a:gd fmla="*/ 17 h 34" name="T3"/>
                  <a:gd fmla="*/ 88 w 121" name="T4"/>
                  <a:gd fmla="*/ 20 h 34" name="T5"/>
                  <a:gd fmla="*/ 110 w 121" name="T6"/>
                  <a:gd fmla="*/ 28 h 34" name="T7"/>
                  <a:gd fmla="*/ 115 w 121" name="T8"/>
                  <a:gd fmla="*/ 17 h 34" name="T9"/>
                  <a:gd fmla="*/ 91 w 121" name="T10"/>
                  <a:gd fmla="*/ 8 h 34" name="T11"/>
                  <a:gd fmla="*/ 60 w 121" name="T12"/>
                  <a:gd fmla="*/ 5 h 34" name="T13"/>
                  <a:gd fmla="*/ 60 w 121" name="T14"/>
                  <a:gd fmla="*/ 5 h 34" name="T15"/>
                  <a:gd fmla="*/ 60 w 121" name="T16"/>
                  <a:gd fmla="*/ 0 h 34" name="T17"/>
                  <a:gd fmla="*/ 60 w 121" name="T18"/>
                  <a:gd fmla="*/ 0 h 34" name="T19"/>
                  <a:gd fmla="*/ 92 w 121" name="T20"/>
                  <a:gd fmla="*/ 4 h 34" name="T21"/>
                  <a:gd fmla="*/ 120 w 121" name="T22"/>
                  <a:gd fmla="*/ 14 h 34" name="T23"/>
                  <a:gd fmla="*/ 121 w 121" name="T24"/>
                  <a:gd fmla="*/ 18 h 34" name="T25"/>
                  <a:gd fmla="*/ 113 w 121" name="T26"/>
                  <a:gd fmla="*/ 32 h 34" name="T27"/>
                  <a:gd fmla="*/ 110 w 121" name="T28"/>
                  <a:gd fmla="*/ 33 h 34" name="T29"/>
                  <a:gd fmla="*/ 87 w 121" name="T30"/>
                  <a:gd fmla="*/ 24 h 34" name="T31"/>
                  <a:gd fmla="*/ 60 w 121" name="T32"/>
                  <a:gd fmla="*/ 21 h 34" name="T33"/>
                  <a:gd fmla="*/ 60 w 121" name="T34"/>
                  <a:gd fmla="*/ 21 h 34" name="T35"/>
                  <a:gd fmla="*/ 60 w 121" name="T36"/>
                  <a:gd fmla="*/ 17 h 34" name="T37"/>
                  <a:gd fmla="*/ 6 w 121" name="T38"/>
                  <a:gd fmla="*/ 17 h 34" name="T39"/>
                  <a:gd fmla="*/ 11 w 121" name="T40"/>
                  <a:gd fmla="*/ 28 h 34" name="T41"/>
                  <a:gd fmla="*/ 33 w 121" name="T42"/>
                  <a:gd fmla="*/ 20 h 34" name="T43"/>
                  <a:gd fmla="*/ 60 w 121" name="T44"/>
                  <a:gd fmla="*/ 17 h 34" name="T45"/>
                  <a:gd fmla="*/ 60 w 121" name="T46"/>
                  <a:gd fmla="*/ 21 h 34" name="T47"/>
                  <a:gd fmla="*/ 34 w 121" name="T48"/>
                  <a:gd fmla="*/ 24 h 34" name="T49"/>
                  <a:gd fmla="*/ 11 w 121" name="T50"/>
                  <a:gd fmla="*/ 33 h 34" name="T51"/>
                  <a:gd fmla="*/ 8 w 121" name="T52"/>
                  <a:gd fmla="*/ 32 h 34" name="T53"/>
                  <a:gd fmla="*/ 0 w 121" name="T54"/>
                  <a:gd fmla="*/ 18 h 34" name="T55"/>
                  <a:gd fmla="*/ 1 w 121" name="T56"/>
                  <a:gd fmla="*/ 14 h 34" name="T57"/>
                  <a:gd fmla="*/ 29 w 121" name="T58"/>
                  <a:gd fmla="*/ 4 h 34" name="T59"/>
                  <a:gd fmla="*/ 60 w 121" name="T60"/>
                  <a:gd fmla="*/ 0 h 34" name="T61"/>
                  <a:gd fmla="*/ 60 w 121" name="T62"/>
                  <a:gd fmla="*/ 5 h 34" name="T63"/>
                  <a:gd fmla="*/ 30 w 121" name="T64"/>
                  <a:gd fmla="*/ 8 h 34" name="T65"/>
                  <a:gd fmla="*/ 6 w 121" name="T66"/>
                  <a:gd fmla="*/ 17 h 34"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4" w="120">
                    <a:moveTo>
                      <a:pt x="60" y="17"/>
                    </a:moveTo>
                    <a:cubicBezTo>
                      <a:pt x="60" y="17"/>
                      <a:pt x="60" y="17"/>
                      <a:pt x="60" y="17"/>
                    </a:cubicBezTo>
                    <a:cubicBezTo>
                      <a:pt x="70" y="17"/>
                      <a:pt x="79" y="18"/>
                      <a:pt x="88" y="20"/>
                    </a:cubicBezTo>
                    <a:cubicBezTo>
                      <a:pt x="96" y="22"/>
                      <a:pt x="103" y="24"/>
                      <a:pt x="110" y="28"/>
                    </a:cubicBezTo>
                    <a:cubicBezTo>
                      <a:pt x="115" y="17"/>
                      <a:pt x="115" y="17"/>
                      <a:pt x="115" y="17"/>
                    </a:cubicBezTo>
                    <a:cubicBezTo>
                      <a:pt x="108" y="14"/>
                      <a:pt x="100" y="11"/>
                      <a:pt x="91" y="8"/>
                    </a:cubicBezTo>
                    <a:cubicBezTo>
                      <a:pt x="81" y="6"/>
                      <a:pt x="71" y="5"/>
                      <a:pt x="60" y="5"/>
                    </a:cubicBezTo>
                    <a:cubicBezTo>
                      <a:pt x="60" y="5"/>
                      <a:pt x="60" y="5"/>
                      <a:pt x="60" y="5"/>
                    </a:cubicBezTo>
                    <a:cubicBezTo>
                      <a:pt x="60" y="0"/>
                      <a:pt x="60" y="0"/>
                      <a:pt x="60" y="0"/>
                    </a:cubicBezTo>
                    <a:cubicBezTo>
                      <a:pt x="60" y="0"/>
                      <a:pt x="60" y="0"/>
                      <a:pt x="60" y="0"/>
                    </a:cubicBezTo>
                    <a:cubicBezTo>
                      <a:pt x="71" y="0"/>
                      <a:pt x="82" y="1"/>
                      <a:pt x="92" y="4"/>
                    </a:cubicBezTo>
                    <a:cubicBezTo>
                      <a:pt x="102" y="6"/>
                      <a:pt x="111" y="10"/>
                      <a:pt x="120" y="14"/>
                    </a:cubicBezTo>
                    <a:cubicBezTo>
                      <a:pt x="121" y="15"/>
                      <a:pt x="121" y="16"/>
                      <a:pt x="121" y="18"/>
                    </a:cubicBezTo>
                    <a:cubicBezTo>
                      <a:pt x="113" y="32"/>
                      <a:pt x="113" y="32"/>
                      <a:pt x="113" y="32"/>
                    </a:cubicBezTo>
                    <a:cubicBezTo>
                      <a:pt x="112" y="33"/>
                      <a:pt x="111" y="34"/>
                      <a:pt x="110" y="33"/>
                    </a:cubicBezTo>
                    <a:cubicBezTo>
                      <a:pt x="103" y="29"/>
                      <a:pt x="95" y="26"/>
                      <a:pt x="87" y="24"/>
                    </a:cubicBezTo>
                    <a:cubicBezTo>
                      <a:pt x="78" y="23"/>
                      <a:pt x="70" y="21"/>
                      <a:pt x="60" y="21"/>
                    </a:cubicBezTo>
                    <a:cubicBezTo>
                      <a:pt x="60" y="21"/>
                      <a:pt x="60" y="21"/>
                      <a:pt x="60" y="21"/>
                    </a:cubicBezTo>
                    <a:lnTo>
                      <a:pt x="60" y="17"/>
                    </a:lnTo>
                    <a:close/>
                    <a:moveTo>
                      <a:pt x="6" y="17"/>
                    </a:moveTo>
                    <a:cubicBezTo>
                      <a:pt x="11" y="28"/>
                      <a:pt x="11" y="28"/>
                      <a:pt x="11" y="28"/>
                    </a:cubicBezTo>
                    <a:cubicBezTo>
                      <a:pt x="18" y="24"/>
                      <a:pt x="25" y="22"/>
                      <a:pt x="33" y="20"/>
                    </a:cubicBezTo>
                    <a:cubicBezTo>
                      <a:pt x="42" y="18"/>
                      <a:pt x="51" y="17"/>
                      <a:pt x="60" y="17"/>
                    </a:cubicBezTo>
                    <a:cubicBezTo>
                      <a:pt x="60" y="21"/>
                      <a:pt x="60" y="21"/>
                      <a:pt x="60" y="21"/>
                    </a:cubicBezTo>
                    <a:cubicBezTo>
                      <a:pt x="51" y="21"/>
                      <a:pt x="43" y="23"/>
                      <a:pt x="34" y="24"/>
                    </a:cubicBezTo>
                    <a:cubicBezTo>
                      <a:pt x="26" y="26"/>
                      <a:pt x="18" y="29"/>
                      <a:pt x="11" y="33"/>
                    </a:cubicBezTo>
                    <a:cubicBezTo>
                      <a:pt x="10" y="34"/>
                      <a:pt x="9" y="33"/>
                      <a:pt x="8" y="32"/>
                    </a:cubicBezTo>
                    <a:cubicBezTo>
                      <a:pt x="0" y="18"/>
                      <a:pt x="0" y="18"/>
                      <a:pt x="0" y="18"/>
                    </a:cubicBezTo>
                    <a:cubicBezTo>
                      <a:pt x="0" y="16"/>
                      <a:pt x="0" y="15"/>
                      <a:pt x="1" y="14"/>
                    </a:cubicBezTo>
                    <a:cubicBezTo>
                      <a:pt x="10" y="10"/>
                      <a:pt x="19" y="6"/>
                      <a:pt x="29" y="4"/>
                    </a:cubicBezTo>
                    <a:cubicBezTo>
                      <a:pt x="39" y="1"/>
                      <a:pt x="50" y="0"/>
                      <a:pt x="60" y="0"/>
                    </a:cubicBezTo>
                    <a:cubicBezTo>
                      <a:pt x="60" y="5"/>
                      <a:pt x="60" y="5"/>
                      <a:pt x="60" y="5"/>
                    </a:cubicBezTo>
                    <a:cubicBezTo>
                      <a:pt x="50" y="5"/>
                      <a:pt x="40" y="6"/>
                      <a:pt x="30" y="8"/>
                    </a:cubicBezTo>
                    <a:cubicBezTo>
                      <a:pt x="21" y="11"/>
                      <a:pt x="13" y="14"/>
                      <a:pt x="6" y="17"/>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9" name="Freeform 39"/>
              <p:cNvSpPr>
                <a:spLocks noEditPoints="1"/>
              </p:cNvSpPr>
              <p:nvPr/>
            </p:nvSpPr>
            <p:spPr bwMode="auto">
              <a:xfrm>
                <a:off x="7953388" y="2478103"/>
                <a:ext cx="363538" cy="85725"/>
              </a:xfrm>
              <a:custGeom>
                <a:gdLst>
                  <a:gd fmla="*/ 155 w 161" name="T0"/>
                  <a:gd fmla="*/ 22 h 38" name="T1"/>
                  <a:gd fmla="*/ 121 w 161" name="T2"/>
                  <a:gd fmla="*/ 9 h 38" name="T3"/>
                  <a:gd fmla="*/ 80 w 161" name="T4"/>
                  <a:gd fmla="*/ 4 h 38" name="T5"/>
                  <a:gd fmla="*/ 80 w 161" name="T6"/>
                  <a:gd fmla="*/ 4 h 38" name="T7"/>
                  <a:gd fmla="*/ 80 w 161" name="T8"/>
                  <a:gd fmla="*/ 0 h 38" name="T9"/>
                  <a:gd fmla="*/ 80 w 161" name="T10"/>
                  <a:gd fmla="*/ 0 h 38" name="T11"/>
                  <a:gd fmla="*/ 122 w 161" name="T12"/>
                  <a:gd fmla="*/ 4 h 38" name="T13"/>
                  <a:gd fmla="*/ 159 w 161" name="T14"/>
                  <a:gd fmla="*/ 19 h 38" name="T15"/>
                  <a:gd fmla="*/ 160 w 161" name="T16"/>
                  <a:gd fmla="*/ 22 h 38" name="T17"/>
                  <a:gd fmla="*/ 152 w 161" name="T18"/>
                  <a:gd fmla="*/ 36 h 38" name="T19"/>
                  <a:gd fmla="*/ 149 w 161" name="T20"/>
                  <a:gd fmla="*/ 37 h 38" name="T21"/>
                  <a:gd fmla="*/ 117 w 161" name="T22"/>
                  <a:gd fmla="*/ 25 h 38" name="T23"/>
                  <a:gd fmla="*/ 80 w 161" name="T24"/>
                  <a:gd fmla="*/ 21 h 38" name="T25"/>
                  <a:gd fmla="*/ 80 w 161" name="T26"/>
                  <a:gd fmla="*/ 21 h 38" name="T27"/>
                  <a:gd fmla="*/ 80 w 161" name="T28"/>
                  <a:gd fmla="*/ 16 h 38" name="T29"/>
                  <a:gd fmla="*/ 80 w 161" name="T30"/>
                  <a:gd fmla="*/ 16 h 38" name="T31"/>
                  <a:gd fmla="*/ 118 w 161" name="T32"/>
                  <a:gd fmla="*/ 21 h 38" name="T33"/>
                  <a:gd fmla="*/ 149 w 161" name="T34"/>
                  <a:gd fmla="*/ 32 h 38" name="T35"/>
                  <a:gd fmla="*/ 155 w 161" name="T36"/>
                  <a:gd fmla="*/ 22 h 38" name="T37"/>
                  <a:gd fmla="*/ 80 w 161" name="T38"/>
                  <a:gd fmla="*/ 4 h 38" name="T39"/>
                  <a:gd fmla="*/ 40 w 161" name="T40"/>
                  <a:gd fmla="*/ 9 h 38" name="T41"/>
                  <a:gd fmla="*/ 6 w 161" name="T42"/>
                  <a:gd fmla="*/ 22 h 38" name="T43"/>
                  <a:gd fmla="*/ 12 w 161" name="T44"/>
                  <a:gd fmla="*/ 32 h 38" name="T45"/>
                  <a:gd fmla="*/ 43 w 161" name="T46"/>
                  <a:gd fmla="*/ 21 h 38" name="T47"/>
                  <a:gd fmla="*/ 80 w 161" name="T48"/>
                  <a:gd fmla="*/ 16 h 38" name="T49"/>
                  <a:gd fmla="*/ 80 w 161" name="T50"/>
                  <a:gd fmla="*/ 21 h 38" name="T51"/>
                  <a:gd fmla="*/ 44 w 161" name="T52"/>
                  <a:gd fmla="*/ 25 h 38" name="T53"/>
                  <a:gd fmla="*/ 12 w 161" name="T54"/>
                  <a:gd fmla="*/ 37 h 38" name="T55"/>
                  <a:gd fmla="*/ 8 w 161" name="T56"/>
                  <a:gd fmla="*/ 36 h 38" name="T57"/>
                  <a:gd fmla="*/ 1 w 161" name="T58"/>
                  <a:gd fmla="*/ 22 h 38" name="T59"/>
                  <a:gd fmla="*/ 1 w 161" name="T60"/>
                  <a:gd fmla="*/ 19 h 38" name="T61"/>
                  <a:gd fmla="*/ 39 w 161" name="T62"/>
                  <a:gd fmla="*/ 4 h 38" name="T63"/>
                  <a:gd fmla="*/ 80 w 161" name="T64"/>
                  <a:gd fmla="*/ 0 h 38" name="T65"/>
                  <a:gd fmla="*/ 80 w 161" name="T66"/>
                  <a:gd fmla="*/ 4 h 3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8" w="161">
                    <a:moveTo>
                      <a:pt x="155" y="22"/>
                    </a:moveTo>
                    <a:cubicBezTo>
                      <a:pt x="145" y="16"/>
                      <a:pt x="133" y="12"/>
                      <a:pt x="121" y="9"/>
                    </a:cubicBezTo>
                    <a:cubicBezTo>
                      <a:pt x="108" y="6"/>
                      <a:pt x="94" y="4"/>
                      <a:pt x="80" y="4"/>
                    </a:cubicBezTo>
                    <a:cubicBezTo>
                      <a:pt x="80" y="4"/>
                      <a:pt x="80" y="4"/>
                      <a:pt x="80" y="4"/>
                    </a:cubicBezTo>
                    <a:cubicBezTo>
                      <a:pt x="80" y="0"/>
                      <a:pt x="80" y="0"/>
                      <a:pt x="80" y="0"/>
                    </a:cubicBezTo>
                    <a:cubicBezTo>
                      <a:pt x="80" y="0"/>
                      <a:pt x="80" y="0"/>
                      <a:pt x="80" y="0"/>
                    </a:cubicBezTo>
                    <a:cubicBezTo>
                      <a:pt x="95" y="0"/>
                      <a:pt x="109" y="1"/>
                      <a:pt x="122" y="4"/>
                    </a:cubicBezTo>
                    <a:cubicBezTo>
                      <a:pt x="136" y="8"/>
                      <a:pt x="148" y="12"/>
                      <a:pt x="159" y="19"/>
                    </a:cubicBezTo>
                    <a:cubicBezTo>
                      <a:pt x="161" y="19"/>
                      <a:pt x="161" y="21"/>
                      <a:pt x="160" y="22"/>
                    </a:cubicBezTo>
                    <a:cubicBezTo>
                      <a:pt x="152" y="36"/>
                      <a:pt x="152" y="36"/>
                      <a:pt x="152" y="36"/>
                    </a:cubicBezTo>
                    <a:cubicBezTo>
                      <a:pt x="152" y="37"/>
                      <a:pt x="150" y="38"/>
                      <a:pt x="149" y="37"/>
                    </a:cubicBezTo>
                    <a:cubicBezTo>
                      <a:pt x="140" y="32"/>
                      <a:pt x="129" y="28"/>
                      <a:pt x="117" y="25"/>
                    </a:cubicBezTo>
                    <a:cubicBezTo>
                      <a:pt x="106" y="22"/>
                      <a:pt x="93" y="21"/>
                      <a:pt x="80" y="21"/>
                    </a:cubicBezTo>
                    <a:cubicBezTo>
                      <a:pt x="80" y="21"/>
                      <a:pt x="80" y="21"/>
                      <a:pt x="80" y="21"/>
                    </a:cubicBezTo>
                    <a:cubicBezTo>
                      <a:pt x="80" y="16"/>
                      <a:pt x="80" y="16"/>
                      <a:pt x="80" y="16"/>
                    </a:cubicBezTo>
                    <a:cubicBezTo>
                      <a:pt x="80" y="16"/>
                      <a:pt x="80" y="16"/>
                      <a:pt x="80" y="16"/>
                    </a:cubicBezTo>
                    <a:cubicBezTo>
                      <a:pt x="93" y="16"/>
                      <a:pt x="106" y="18"/>
                      <a:pt x="118" y="21"/>
                    </a:cubicBezTo>
                    <a:cubicBezTo>
                      <a:pt x="129" y="23"/>
                      <a:pt x="140" y="27"/>
                      <a:pt x="149" y="32"/>
                    </a:cubicBezTo>
                    <a:lnTo>
                      <a:pt x="155" y="22"/>
                    </a:lnTo>
                    <a:close/>
                    <a:moveTo>
                      <a:pt x="80" y="4"/>
                    </a:moveTo>
                    <a:cubicBezTo>
                      <a:pt x="67" y="4"/>
                      <a:pt x="53" y="6"/>
                      <a:pt x="40" y="9"/>
                    </a:cubicBezTo>
                    <a:cubicBezTo>
                      <a:pt x="28" y="12"/>
                      <a:pt x="16" y="16"/>
                      <a:pt x="6" y="22"/>
                    </a:cubicBezTo>
                    <a:cubicBezTo>
                      <a:pt x="12" y="32"/>
                      <a:pt x="12" y="32"/>
                      <a:pt x="12" y="32"/>
                    </a:cubicBezTo>
                    <a:cubicBezTo>
                      <a:pt x="21" y="27"/>
                      <a:pt x="32" y="23"/>
                      <a:pt x="43" y="21"/>
                    </a:cubicBezTo>
                    <a:cubicBezTo>
                      <a:pt x="55" y="18"/>
                      <a:pt x="68" y="16"/>
                      <a:pt x="80" y="16"/>
                    </a:cubicBezTo>
                    <a:cubicBezTo>
                      <a:pt x="80" y="21"/>
                      <a:pt x="80" y="21"/>
                      <a:pt x="80" y="21"/>
                    </a:cubicBezTo>
                    <a:cubicBezTo>
                      <a:pt x="68" y="21"/>
                      <a:pt x="55" y="22"/>
                      <a:pt x="44" y="25"/>
                    </a:cubicBezTo>
                    <a:cubicBezTo>
                      <a:pt x="32" y="28"/>
                      <a:pt x="21" y="32"/>
                      <a:pt x="12" y="37"/>
                    </a:cubicBezTo>
                    <a:cubicBezTo>
                      <a:pt x="11" y="38"/>
                      <a:pt x="9" y="37"/>
                      <a:pt x="8" y="36"/>
                    </a:cubicBezTo>
                    <a:cubicBezTo>
                      <a:pt x="1" y="22"/>
                      <a:pt x="1" y="22"/>
                      <a:pt x="1" y="22"/>
                    </a:cubicBezTo>
                    <a:cubicBezTo>
                      <a:pt x="0" y="21"/>
                      <a:pt x="0" y="19"/>
                      <a:pt x="1" y="19"/>
                    </a:cubicBezTo>
                    <a:cubicBezTo>
                      <a:pt x="13" y="12"/>
                      <a:pt x="25" y="8"/>
                      <a:pt x="39" y="4"/>
                    </a:cubicBezTo>
                    <a:cubicBezTo>
                      <a:pt x="52" y="1"/>
                      <a:pt x="66" y="0"/>
                      <a:pt x="80" y="0"/>
                    </a:cubicBezTo>
                    <a:lnTo>
                      <a:pt x="80"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0" name="Freeform 40"/>
              <p:cNvSpPr>
                <a:spLocks noEditPoints="1"/>
              </p:cNvSpPr>
              <p:nvPr/>
            </p:nvSpPr>
            <p:spPr bwMode="auto">
              <a:xfrm>
                <a:off x="7916875" y="2032012"/>
                <a:ext cx="384175" cy="384177"/>
              </a:xfrm>
              <a:custGeom>
                <a:gdLst>
                  <a:gd fmla="*/ 142 w 170" name="T0"/>
                  <a:gd fmla="*/ 142 h 170" name="T1"/>
                  <a:gd fmla="*/ 142 w 170" name="T2"/>
                  <a:gd fmla="*/ 28 h 170" name="T3"/>
                  <a:gd fmla="*/ 85 w 170" name="T4"/>
                  <a:gd fmla="*/ 0 h 170" name="T5"/>
                  <a:gd fmla="*/ 170 w 170" name="T6"/>
                  <a:gd fmla="*/ 85 h 170" name="T7"/>
                  <a:gd fmla="*/ 85 w 170" name="T8"/>
                  <a:gd fmla="*/ 170 h 170" name="T9"/>
                  <a:gd fmla="*/ 85 w 170" name="T10"/>
                  <a:gd fmla="*/ 111 h 170" name="T11"/>
                  <a:gd fmla="*/ 104 w 170" name="T12"/>
                  <a:gd fmla="*/ 104 h 170" name="T13"/>
                  <a:gd fmla="*/ 104 w 170" name="T14"/>
                  <a:gd fmla="*/ 104 h 170" name="T15"/>
                  <a:gd fmla="*/ 104 w 170" name="T16"/>
                  <a:gd fmla="*/ 66 h 170" name="T17"/>
                  <a:gd fmla="*/ 104 w 170" name="T18"/>
                  <a:gd fmla="*/ 66 h 170" name="T19"/>
                  <a:gd fmla="*/ 85 w 170" name="T20"/>
                  <a:gd fmla="*/ 64 h 170" name="T21"/>
                  <a:gd fmla="*/ 100 w 170" name="T22"/>
                  <a:gd fmla="*/ 70 h 170" name="T23"/>
                  <a:gd fmla="*/ 100 w 170" name="T24"/>
                  <a:gd fmla="*/ 100 h 170" name="T25"/>
                  <a:gd fmla="*/ 85 w 170" name="T26"/>
                  <a:gd fmla="*/ 106 h 170" name="T27"/>
                  <a:gd fmla="*/ 85 w 170" name="T28"/>
                  <a:gd fmla="*/ 5 h 170" name="T29"/>
                  <a:gd fmla="*/ 5 w 170" name="T30"/>
                  <a:gd fmla="*/ 85 h 170" name="T31"/>
                  <a:gd fmla="*/ 85 w 170" name="T32"/>
                  <a:gd fmla="*/ 165 h 170" name="T33"/>
                  <a:gd fmla="*/ 85 w 170" name="T34"/>
                  <a:gd fmla="*/ 170 h 170" name="T35"/>
                  <a:gd fmla="*/ 25 w 170" name="T36"/>
                  <a:gd fmla="*/ 145 h 170" name="T37"/>
                  <a:gd fmla="*/ 25 w 170" name="T38"/>
                  <a:gd fmla="*/ 25 h 170" name="T39"/>
                  <a:gd fmla="*/ 85 w 170" name="T40"/>
                  <a:gd fmla="*/ 0 h 170" name="T41"/>
                  <a:gd fmla="*/ 85 w 170" name="T42"/>
                  <a:gd fmla="*/ 5 h 170" name="T43"/>
                  <a:gd fmla="*/ 85 w 170" name="T44"/>
                  <a:gd fmla="*/ 59 h 170" name="T45"/>
                  <a:gd fmla="*/ 67 w 170" name="T46"/>
                  <a:gd fmla="*/ 66 h 170" name="T47"/>
                  <a:gd fmla="*/ 67 w 170" name="T48"/>
                  <a:gd fmla="*/ 104 h 170" name="T49"/>
                  <a:gd fmla="*/ 85 w 170" name="T50"/>
                  <a:gd fmla="*/ 111 h 170" name="T51"/>
                  <a:gd fmla="*/ 85 w 170" name="T52"/>
                  <a:gd fmla="*/ 106 h 170" name="T53"/>
                  <a:gd fmla="*/ 70 w 170" name="T54"/>
                  <a:gd fmla="*/ 100 h 170" name="T55"/>
                  <a:gd fmla="*/ 70 w 170" name="T56"/>
                  <a:gd fmla="*/ 100 h 170" name="T57"/>
                  <a:gd fmla="*/ 70 w 170" name="T58"/>
                  <a:gd fmla="*/ 70 h 170" name="T59"/>
                  <a:gd fmla="*/ 70 w 170" name="T60"/>
                  <a:gd fmla="*/ 70 h 170" name="T61"/>
                  <a:gd fmla="*/ 85 w 170" name="T62"/>
                  <a:gd fmla="*/ 64 h 170"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70" w="170">
                    <a:moveTo>
                      <a:pt x="85" y="165"/>
                    </a:moveTo>
                    <a:cubicBezTo>
                      <a:pt x="107" y="165"/>
                      <a:pt x="127" y="156"/>
                      <a:pt x="142" y="142"/>
                    </a:cubicBezTo>
                    <a:cubicBezTo>
                      <a:pt x="157" y="127"/>
                      <a:pt x="165" y="107"/>
                      <a:pt x="165" y="85"/>
                    </a:cubicBezTo>
                    <a:cubicBezTo>
                      <a:pt x="165" y="63"/>
                      <a:pt x="157" y="43"/>
                      <a:pt x="142" y="28"/>
                    </a:cubicBezTo>
                    <a:cubicBezTo>
                      <a:pt x="127" y="14"/>
                      <a:pt x="107" y="5"/>
                      <a:pt x="85" y="5"/>
                    </a:cubicBezTo>
                    <a:cubicBezTo>
                      <a:pt x="85" y="0"/>
                      <a:pt x="85" y="0"/>
                      <a:pt x="85" y="0"/>
                    </a:cubicBezTo>
                    <a:cubicBezTo>
                      <a:pt x="109" y="0"/>
                      <a:pt x="130" y="9"/>
                      <a:pt x="145" y="25"/>
                    </a:cubicBezTo>
                    <a:cubicBezTo>
                      <a:pt x="161" y="40"/>
                      <a:pt x="170" y="61"/>
                      <a:pt x="170" y="85"/>
                    </a:cubicBezTo>
                    <a:cubicBezTo>
                      <a:pt x="170" y="108"/>
                      <a:pt x="161" y="130"/>
                      <a:pt x="145" y="145"/>
                    </a:cubicBezTo>
                    <a:cubicBezTo>
                      <a:pt x="130" y="160"/>
                      <a:pt x="109" y="170"/>
                      <a:pt x="85" y="170"/>
                    </a:cubicBezTo>
                    <a:cubicBezTo>
                      <a:pt x="85" y="165"/>
                      <a:pt x="85" y="165"/>
                      <a:pt x="85" y="165"/>
                    </a:cubicBezTo>
                    <a:close/>
                    <a:moveTo>
                      <a:pt x="85" y="111"/>
                    </a:moveTo>
                    <a:cubicBezTo>
                      <a:pt x="92" y="111"/>
                      <a:pt x="99" y="108"/>
                      <a:pt x="104" y="104"/>
                    </a:cubicBezTo>
                    <a:cubicBezTo>
                      <a:pt x="104" y="104"/>
                      <a:pt x="104" y="104"/>
                      <a:pt x="104" y="104"/>
                    </a:cubicBezTo>
                    <a:cubicBezTo>
                      <a:pt x="104" y="104"/>
                      <a:pt x="104" y="104"/>
                      <a:pt x="104" y="104"/>
                    </a:cubicBezTo>
                    <a:cubicBezTo>
                      <a:pt x="104" y="104"/>
                      <a:pt x="104" y="104"/>
                      <a:pt x="104" y="104"/>
                    </a:cubicBezTo>
                    <a:cubicBezTo>
                      <a:pt x="109" y="99"/>
                      <a:pt x="112" y="92"/>
                      <a:pt x="112" y="85"/>
                    </a:cubicBezTo>
                    <a:cubicBezTo>
                      <a:pt x="112" y="78"/>
                      <a:pt x="109" y="71"/>
                      <a:pt x="104" y="66"/>
                    </a:cubicBezTo>
                    <a:cubicBezTo>
                      <a:pt x="104" y="66"/>
                      <a:pt x="104" y="66"/>
                      <a:pt x="104" y="66"/>
                    </a:cubicBezTo>
                    <a:cubicBezTo>
                      <a:pt x="104" y="66"/>
                      <a:pt x="104" y="66"/>
                      <a:pt x="104" y="66"/>
                    </a:cubicBezTo>
                    <a:cubicBezTo>
                      <a:pt x="99" y="62"/>
                      <a:pt x="92" y="59"/>
                      <a:pt x="85" y="59"/>
                    </a:cubicBezTo>
                    <a:cubicBezTo>
                      <a:pt x="85" y="64"/>
                      <a:pt x="85" y="64"/>
                      <a:pt x="85" y="64"/>
                    </a:cubicBezTo>
                    <a:cubicBezTo>
                      <a:pt x="91" y="64"/>
                      <a:pt x="97" y="66"/>
                      <a:pt x="100" y="70"/>
                    </a:cubicBezTo>
                    <a:cubicBezTo>
                      <a:pt x="100" y="70"/>
                      <a:pt x="100" y="70"/>
                      <a:pt x="100" y="70"/>
                    </a:cubicBezTo>
                    <a:cubicBezTo>
                      <a:pt x="104" y="74"/>
                      <a:pt x="107" y="79"/>
                      <a:pt x="107" y="85"/>
                    </a:cubicBezTo>
                    <a:cubicBezTo>
                      <a:pt x="107" y="91"/>
                      <a:pt x="104" y="96"/>
                      <a:pt x="100" y="100"/>
                    </a:cubicBezTo>
                    <a:cubicBezTo>
                      <a:pt x="100" y="100"/>
                      <a:pt x="100" y="100"/>
                      <a:pt x="100" y="100"/>
                    </a:cubicBezTo>
                    <a:cubicBezTo>
                      <a:pt x="97" y="104"/>
                      <a:pt x="91" y="106"/>
                      <a:pt x="85" y="106"/>
                    </a:cubicBezTo>
                    <a:lnTo>
                      <a:pt x="85" y="111"/>
                    </a:lnTo>
                    <a:close/>
                    <a:moveTo>
                      <a:pt x="85" y="5"/>
                    </a:moveTo>
                    <a:cubicBezTo>
                      <a:pt x="63" y="5"/>
                      <a:pt x="43" y="14"/>
                      <a:pt x="29" y="28"/>
                    </a:cubicBezTo>
                    <a:cubicBezTo>
                      <a:pt x="14" y="43"/>
                      <a:pt x="5" y="63"/>
                      <a:pt x="5" y="85"/>
                    </a:cubicBezTo>
                    <a:cubicBezTo>
                      <a:pt x="5" y="107"/>
                      <a:pt x="14" y="127"/>
                      <a:pt x="29" y="142"/>
                    </a:cubicBezTo>
                    <a:cubicBezTo>
                      <a:pt x="43" y="156"/>
                      <a:pt x="63" y="165"/>
                      <a:pt x="85" y="165"/>
                    </a:cubicBezTo>
                    <a:cubicBezTo>
                      <a:pt x="85" y="165"/>
                      <a:pt x="85" y="165"/>
                      <a:pt x="85" y="165"/>
                    </a:cubicBezTo>
                    <a:cubicBezTo>
                      <a:pt x="85" y="170"/>
                      <a:pt x="85" y="170"/>
                      <a:pt x="85" y="170"/>
                    </a:cubicBezTo>
                    <a:cubicBezTo>
                      <a:pt x="85" y="170"/>
                      <a:pt x="85" y="170"/>
                      <a:pt x="85" y="170"/>
                    </a:cubicBezTo>
                    <a:cubicBezTo>
                      <a:pt x="62" y="170"/>
                      <a:pt x="41" y="160"/>
                      <a:pt x="25" y="145"/>
                    </a:cubicBezTo>
                    <a:cubicBezTo>
                      <a:pt x="10" y="130"/>
                      <a:pt x="0" y="108"/>
                      <a:pt x="0" y="85"/>
                    </a:cubicBezTo>
                    <a:cubicBezTo>
                      <a:pt x="0" y="61"/>
                      <a:pt x="10" y="40"/>
                      <a:pt x="25" y="25"/>
                    </a:cubicBezTo>
                    <a:cubicBezTo>
                      <a:pt x="41" y="9"/>
                      <a:pt x="62" y="0"/>
                      <a:pt x="85" y="0"/>
                    </a:cubicBezTo>
                    <a:cubicBezTo>
                      <a:pt x="85" y="0"/>
                      <a:pt x="85" y="0"/>
                      <a:pt x="85" y="0"/>
                    </a:cubicBezTo>
                    <a:cubicBezTo>
                      <a:pt x="85" y="5"/>
                      <a:pt x="85" y="5"/>
                      <a:pt x="85" y="5"/>
                    </a:cubicBezTo>
                    <a:cubicBezTo>
                      <a:pt x="85" y="5"/>
                      <a:pt x="85" y="5"/>
                      <a:pt x="85" y="5"/>
                    </a:cubicBezTo>
                    <a:close/>
                    <a:moveTo>
                      <a:pt x="85" y="59"/>
                    </a:moveTo>
                    <a:cubicBezTo>
                      <a:pt x="85" y="59"/>
                      <a:pt x="85" y="59"/>
                      <a:pt x="85" y="59"/>
                    </a:cubicBezTo>
                    <a:cubicBezTo>
                      <a:pt x="78" y="59"/>
                      <a:pt x="71" y="62"/>
                      <a:pt x="67" y="66"/>
                    </a:cubicBezTo>
                    <a:cubicBezTo>
                      <a:pt x="67" y="66"/>
                      <a:pt x="67" y="66"/>
                      <a:pt x="67" y="66"/>
                    </a:cubicBezTo>
                    <a:cubicBezTo>
                      <a:pt x="62" y="71"/>
                      <a:pt x="59" y="78"/>
                      <a:pt x="59" y="85"/>
                    </a:cubicBezTo>
                    <a:cubicBezTo>
                      <a:pt x="59" y="92"/>
                      <a:pt x="62" y="99"/>
                      <a:pt x="67" y="104"/>
                    </a:cubicBezTo>
                    <a:cubicBezTo>
                      <a:pt x="67" y="104"/>
                      <a:pt x="67" y="104"/>
                      <a:pt x="67" y="104"/>
                    </a:cubicBezTo>
                    <a:cubicBezTo>
                      <a:pt x="71" y="108"/>
                      <a:pt x="78" y="111"/>
                      <a:pt x="85" y="111"/>
                    </a:cubicBezTo>
                    <a:cubicBezTo>
                      <a:pt x="85" y="111"/>
                      <a:pt x="85" y="111"/>
                      <a:pt x="85" y="111"/>
                    </a:cubicBezTo>
                    <a:cubicBezTo>
                      <a:pt x="85" y="106"/>
                      <a:pt x="85" y="106"/>
                      <a:pt x="85" y="106"/>
                    </a:cubicBezTo>
                    <a:cubicBezTo>
                      <a:pt x="85" y="106"/>
                      <a:pt x="85" y="106"/>
                      <a:pt x="85" y="106"/>
                    </a:cubicBezTo>
                    <a:cubicBezTo>
                      <a:pt x="79" y="106"/>
                      <a:pt x="74" y="104"/>
                      <a:pt x="70" y="100"/>
                    </a:cubicBezTo>
                    <a:cubicBezTo>
                      <a:pt x="70" y="100"/>
                      <a:pt x="70" y="100"/>
                      <a:pt x="70" y="100"/>
                    </a:cubicBezTo>
                    <a:cubicBezTo>
                      <a:pt x="70" y="100"/>
                      <a:pt x="70" y="100"/>
                      <a:pt x="70" y="100"/>
                    </a:cubicBezTo>
                    <a:cubicBezTo>
                      <a:pt x="66" y="96"/>
                      <a:pt x="64" y="91"/>
                      <a:pt x="64" y="85"/>
                    </a:cubicBezTo>
                    <a:cubicBezTo>
                      <a:pt x="64" y="79"/>
                      <a:pt x="66" y="74"/>
                      <a:pt x="70" y="70"/>
                    </a:cubicBezTo>
                    <a:cubicBezTo>
                      <a:pt x="70" y="70"/>
                      <a:pt x="70" y="70"/>
                      <a:pt x="70" y="70"/>
                    </a:cubicBezTo>
                    <a:cubicBezTo>
                      <a:pt x="70" y="70"/>
                      <a:pt x="70" y="70"/>
                      <a:pt x="70" y="70"/>
                    </a:cubicBezTo>
                    <a:cubicBezTo>
                      <a:pt x="74" y="66"/>
                      <a:pt x="79" y="64"/>
                      <a:pt x="85" y="64"/>
                    </a:cubicBezTo>
                    <a:cubicBezTo>
                      <a:pt x="85" y="64"/>
                      <a:pt x="85" y="64"/>
                      <a:pt x="85" y="64"/>
                    </a:cubicBezTo>
                    <a:lnTo>
                      <a:pt x="85" y="5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1" name="Freeform 41"/>
              <p:cNvSpPr>
                <a:spLocks noEditPoints="1"/>
              </p:cNvSpPr>
              <p:nvPr/>
            </p:nvSpPr>
            <p:spPr bwMode="auto">
              <a:xfrm>
                <a:off x="8061338" y="2174889"/>
                <a:ext cx="96838" cy="100014"/>
              </a:xfrm>
              <a:custGeom>
                <a:gdLst>
                  <a:gd fmla="*/ 21 w 43" name="T0"/>
                  <a:gd fmla="*/ 39 h 44" name="T1"/>
                  <a:gd fmla="*/ 33 w 43" name="T2"/>
                  <a:gd fmla="*/ 34 h 44" name="T3"/>
                  <a:gd fmla="*/ 33 w 43" name="T4"/>
                  <a:gd fmla="*/ 34 h 44" name="T5"/>
                  <a:gd fmla="*/ 33 w 43" name="T6"/>
                  <a:gd fmla="*/ 34 h 44" name="T7"/>
                  <a:gd fmla="*/ 38 w 43" name="T8"/>
                  <a:gd fmla="*/ 22 h 44" name="T9"/>
                  <a:gd fmla="*/ 33 w 43" name="T10"/>
                  <a:gd fmla="*/ 10 h 44" name="T11"/>
                  <a:gd fmla="*/ 21 w 43" name="T12"/>
                  <a:gd fmla="*/ 5 h 44" name="T13"/>
                  <a:gd fmla="*/ 21 w 43" name="T14"/>
                  <a:gd fmla="*/ 0 h 44" name="T15"/>
                  <a:gd fmla="*/ 37 w 43" name="T16"/>
                  <a:gd fmla="*/ 7 h 44" name="T17"/>
                  <a:gd fmla="*/ 43 w 43" name="T18"/>
                  <a:gd fmla="*/ 22 h 44" name="T19"/>
                  <a:gd fmla="*/ 37 w 43" name="T20"/>
                  <a:gd fmla="*/ 37 h 44" name="T21"/>
                  <a:gd fmla="*/ 37 w 43" name="T22"/>
                  <a:gd fmla="*/ 37 h 44" name="T23"/>
                  <a:gd fmla="*/ 21 w 43" name="T24"/>
                  <a:gd fmla="*/ 44 h 44" name="T25"/>
                  <a:gd fmla="*/ 21 w 43" name="T26"/>
                  <a:gd fmla="*/ 39 h 44" name="T27"/>
                  <a:gd fmla="*/ 21 w 43" name="T28"/>
                  <a:gd fmla="*/ 38 h 44" name="T29"/>
                  <a:gd fmla="*/ 33 w 43" name="T30"/>
                  <a:gd fmla="*/ 33 h 44" name="T31"/>
                  <a:gd fmla="*/ 37 w 43" name="T32"/>
                  <a:gd fmla="*/ 22 h 44" name="T33"/>
                  <a:gd fmla="*/ 33 w 43" name="T34"/>
                  <a:gd fmla="*/ 11 h 44" name="T35"/>
                  <a:gd fmla="*/ 21 w 43" name="T36"/>
                  <a:gd fmla="*/ 6 h 44" name="T37"/>
                  <a:gd fmla="*/ 21 w 43" name="T38"/>
                  <a:gd fmla="*/ 11 h 44" name="T39"/>
                  <a:gd fmla="*/ 29 w 43" name="T40"/>
                  <a:gd fmla="*/ 14 h 44" name="T41"/>
                  <a:gd fmla="*/ 32 w 43" name="T42"/>
                  <a:gd fmla="*/ 22 h 44" name="T43"/>
                  <a:gd fmla="*/ 29 w 43" name="T44"/>
                  <a:gd fmla="*/ 30 h 44" name="T45"/>
                  <a:gd fmla="*/ 21 w 43" name="T46"/>
                  <a:gd fmla="*/ 33 h 44" name="T47"/>
                  <a:gd fmla="*/ 21 w 43" name="T48"/>
                  <a:gd fmla="*/ 38 h 44" name="T49"/>
                  <a:gd fmla="*/ 21 w 43" name="T50"/>
                  <a:gd fmla="*/ 5 h 44" name="T51"/>
                  <a:gd fmla="*/ 9 w 43" name="T52"/>
                  <a:gd fmla="*/ 10 h 44" name="T53"/>
                  <a:gd fmla="*/ 9 w 43" name="T54"/>
                  <a:gd fmla="*/ 10 h 44" name="T55"/>
                  <a:gd fmla="*/ 4 w 43" name="T56"/>
                  <a:gd fmla="*/ 22 h 44" name="T57"/>
                  <a:gd fmla="*/ 9 w 43" name="T58"/>
                  <a:gd fmla="*/ 34 h 44" name="T59"/>
                  <a:gd fmla="*/ 9 w 43" name="T60"/>
                  <a:gd fmla="*/ 34 h 44" name="T61"/>
                  <a:gd fmla="*/ 21 w 43" name="T62"/>
                  <a:gd fmla="*/ 39 h 44" name="T63"/>
                  <a:gd fmla="*/ 21 w 43" name="T64"/>
                  <a:gd fmla="*/ 44 h 44" name="T65"/>
                  <a:gd fmla="*/ 6 w 43" name="T66"/>
                  <a:gd fmla="*/ 37 h 44" name="T67"/>
                  <a:gd fmla="*/ 6 w 43" name="T68"/>
                  <a:gd fmla="*/ 37 h 44" name="T69"/>
                  <a:gd fmla="*/ 0 w 43" name="T70"/>
                  <a:gd fmla="*/ 22 h 44" name="T71"/>
                  <a:gd fmla="*/ 6 w 43" name="T72"/>
                  <a:gd fmla="*/ 7 h 44" name="T73"/>
                  <a:gd fmla="*/ 6 w 43" name="T74"/>
                  <a:gd fmla="*/ 7 h 44" name="T75"/>
                  <a:gd fmla="*/ 21 w 43" name="T76"/>
                  <a:gd fmla="*/ 0 h 44" name="T77"/>
                  <a:gd fmla="*/ 21 w 43" name="T78"/>
                  <a:gd fmla="*/ 5 h 44" name="T79"/>
                  <a:gd fmla="*/ 21 w 43" name="T80"/>
                  <a:gd fmla="*/ 6 h 44" name="T81"/>
                  <a:gd fmla="*/ 10 w 43" name="T82"/>
                  <a:gd fmla="*/ 11 h 44" name="T83"/>
                  <a:gd fmla="*/ 5 w 43" name="T84"/>
                  <a:gd fmla="*/ 22 h 44" name="T85"/>
                  <a:gd fmla="*/ 10 w 43" name="T86"/>
                  <a:gd fmla="*/ 33 h 44" name="T87"/>
                  <a:gd fmla="*/ 10 w 43" name="T88"/>
                  <a:gd fmla="*/ 33 h 44" name="T89"/>
                  <a:gd fmla="*/ 21 w 43" name="T90"/>
                  <a:gd fmla="*/ 38 h 44" name="T91"/>
                  <a:gd fmla="*/ 21 w 43" name="T92"/>
                  <a:gd fmla="*/ 33 h 44" name="T93"/>
                  <a:gd fmla="*/ 13 w 43" name="T94"/>
                  <a:gd fmla="*/ 30 h 44" name="T95"/>
                  <a:gd fmla="*/ 10 w 43" name="T96"/>
                  <a:gd fmla="*/ 22 h 44" name="T97"/>
                  <a:gd fmla="*/ 13 w 43" name="T98"/>
                  <a:gd fmla="*/ 14 h 44" name="T99"/>
                  <a:gd fmla="*/ 21 w 43" name="T100"/>
                  <a:gd fmla="*/ 11 h 44" name="T101"/>
                  <a:gd fmla="*/ 21 w 43" name="T102"/>
                  <a:gd fmla="*/ 6 h 44"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44" w="43">
                    <a:moveTo>
                      <a:pt x="21" y="39"/>
                    </a:moveTo>
                    <a:cubicBezTo>
                      <a:pt x="26" y="39"/>
                      <a:pt x="30" y="37"/>
                      <a:pt x="33" y="34"/>
                    </a:cubicBezTo>
                    <a:cubicBezTo>
                      <a:pt x="33" y="34"/>
                      <a:pt x="33" y="34"/>
                      <a:pt x="33" y="34"/>
                    </a:cubicBezTo>
                    <a:cubicBezTo>
                      <a:pt x="33" y="34"/>
                      <a:pt x="33" y="34"/>
                      <a:pt x="33" y="34"/>
                    </a:cubicBezTo>
                    <a:cubicBezTo>
                      <a:pt x="36" y="31"/>
                      <a:pt x="38" y="27"/>
                      <a:pt x="38" y="22"/>
                    </a:cubicBezTo>
                    <a:cubicBezTo>
                      <a:pt x="38" y="17"/>
                      <a:pt x="36" y="13"/>
                      <a:pt x="33" y="10"/>
                    </a:cubicBezTo>
                    <a:cubicBezTo>
                      <a:pt x="30" y="7"/>
                      <a:pt x="26" y="5"/>
                      <a:pt x="21" y="5"/>
                    </a:cubicBezTo>
                    <a:cubicBezTo>
                      <a:pt x="21" y="0"/>
                      <a:pt x="21" y="0"/>
                      <a:pt x="21" y="0"/>
                    </a:cubicBezTo>
                    <a:cubicBezTo>
                      <a:pt x="27" y="0"/>
                      <a:pt x="33" y="3"/>
                      <a:pt x="37" y="7"/>
                    </a:cubicBezTo>
                    <a:cubicBezTo>
                      <a:pt x="40" y="11"/>
                      <a:pt x="43" y="16"/>
                      <a:pt x="43" y="22"/>
                    </a:cubicBezTo>
                    <a:cubicBezTo>
                      <a:pt x="43" y="28"/>
                      <a:pt x="40" y="33"/>
                      <a:pt x="37" y="37"/>
                    </a:cubicBezTo>
                    <a:cubicBezTo>
                      <a:pt x="37" y="37"/>
                      <a:pt x="37" y="37"/>
                      <a:pt x="37" y="37"/>
                    </a:cubicBezTo>
                    <a:cubicBezTo>
                      <a:pt x="33" y="41"/>
                      <a:pt x="27" y="44"/>
                      <a:pt x="21" y="44"/>
                    </a:cubicBezTo>
                    <a:cubicBezTo>
                      <a:pt x="21" y="39"/>
                      <a:pt x="21" y="39"/>
                      <a:pt x="21" y="39"/>
                    </a:cubicBezTo>
                    <a:close/>
                    <a:moveTo>
                      <a:pt x="21" y="38"/>
                    </a:moveTo>
                    <a:cubicBezTo>
                      <a:pt x="26" y="38"/>
                      <a:pt x="30" y="36"/>
                      <a:pt x="33" y="33"/>
                    </a:cubicBezTo>
                    <a:cubicBezTo>
                      <a:pt x="35" y="30"/>
                      <a:pt x="37" y="26"/>
                      <a:pt x="37" y="22"/>
                    </a:cubicBezTo>
                    <a:cubicBezTo>
                      <a:pt x="37" y="18"/>
                      <a:pt x="35" y="14"/>
                      <a:pt x="33" y="11"/>
                    </a:cubicBezTo>
                    <a:cubicBezTo>
                      <a:pt x="30" y="8"/>
                      <a:pt x="26" y="6"/>
                      <a:pt x="21" y="6"/>
                    </a:cubicBezTo>
                    <a:cubicBezTo>
                      <a:pt x="21" y="11"/>
                      <a:pt x="21" y="11"/>
                      <a:pt x="21" y="11"/>
                    </a:cubicBezTo>
                    <a:cubicBezTo>
                      <a:pt x="24" y="11"/>
                      <a:pt x="27" y="12"/>
                      <a:pt x="29" y="14"/>
                    </a:cubicBezTo>
                    <a:cubicBezTo>
                      <a:pt x="31" y="16"/>
                      <a:pt x="32" y="19"/>
                      <a:pt x="32" y="22"/>
                    </a:cubicBezTo>
                    <a:cubicBezTo>
                      <a:pt x="32" y="25"/>
                      <a:pt x="31" y="28"/>
                      <a:pt x="29" y="30"/>
                    </a:cubicBezTo>
                    <a:cubicBezTo>
                      <a:pt x="27" y="32"/>
                      <a:pt x="24" y="33"/>
                      <a:pt x="21" y="33"/>
                    </a:cubicBezTo>
                    <a:lnTo>
                      <a:pt x="21" y="38"/>
                    </a:lnTo>
                    <a:close/>
                    <a:moveTo>
                      <a:pt x="21" y="5"/>
                    </a:moveTo>
                    <a:cubicBezTo>
                      <a:pt x="17" y="5"/>
                      <a:pt x="12" y="7"/>
                      <a:pt x="9" y="10"/>
                    </a:cubicBezTo>
                    <a:cubicBezTo>
                      <a:pt x="9" y="10"/>
                      <a:pt x="9" y="10"/>
                      <a:pt x="9" y="10"/>
                    </a:cubicBezTo>
                    <a:cubicBezTo>
                      <a:pt x="6" y="13"/>
                      <a:pt x="4" y="17"/>
                      <a:pt x="4" y="22"/>
                    </a:cubicBezTo>
                    <a:cubicBezTo>
                      <a:pt x="4" y="27"/>
                      <a:pt x="6" y="31"/>
                      <a:pt x="9" y="34"/>
                    </a:cubicBezTo>
                    <a:cubicBezTo>
                      <a:pt x="9" y="34"/>
                      <a:pt x="9" y="34"/>
                      <a:pt x="9" y="34"/>
                    </a:cubicBezTo>
                    <a:cubicBezTo>
                      <a:pt x="13" y="37"/>
                      <a:pt x="17" y="39"/>
                      <a:pt x="21" y="39"/>
                    </a:cubicBezTo>
                    <a:cubicBezTo>
                      <a:pt x="21" y="44"/>
                      <a:pt x="21" y="44"/>
                      <a:pt x="21" y="44"/>
                    </a:cubicBezTo>
                    <a:cubicBezTo>
                      <a:pt x="15" y="44"/>
                      <a:pt x="10" y="41"/>
                      <a:pt x="6" y="37"/>
                    </a:cubicBezTo>
                    <a:cubicBezTo>
                      <a:pt x="6" y="37"/>
                      <a:pt x="6" y="37"/>
                      <a:pt x="6" y="37"/>
                    </a:cubicBezTo>
                    <a:cubicBezTo>
                      <a:pt x="2" y="33"/>
                      <a:pt x="0" y="28"/>
                      <a:pt x="0" y="22"/>
                    </a:cubicBezTo>
                    <a:cubicBezTo>
                      <a:pt x="0" y="16"/>
                      <a:pt x="2" y="11"/>
                      <a:pt x="6" y="7"/>
                    </a:cubicBezTo>
                    <a:cubicBezTo>
                      <a:pt x="6" y="7"/>
                      <a:pt x="6" y="7"/>
                      <a:pt x="6" y="7"/>
                    </a:cubicBezTo>
                    <a:cubicBezTo>
                      <a:pt x="10" y="3"/>
                      <a:pt x="15" y="0"/>
                      <a:pt x="21" y="0"/>
                    </a:cubicBezTo>
                    <a:cubicBezTo>
                      <a:pt x="21" y="5"/>
                      <a:pt x="21" y="5"/>
                      <a:pt x="21" y="5"/>
                    </a:cubicBezTo>
                    <a:close/>
                    <a:moveTo>
                      <a:pt x="21" y="6"/>
                    </a:moveTo>
                    <a:cubicBezTo>
                      <a:pt x="17" y="6"/>
                      <a:pt x="13" y="8"/>
                      <a:pt x="10" y="11"/>
                    </a:cubicBezTo>
                    <a:cubicBezTo>
                      <a:pt x="7" y="14"/>
                      <a:pt x="5" y="18"/>
                      <a:pt x="5" y="22"/>
                    </a:cubicBezTo>
                    <a:cubicBezTo>
                      <a:pt x="5" y="26"/>
                      <a:pt x="7" y="30"/>
                      <a:pt x="10" y="33"/>
                    </a:cubicBezTo>
                    <a:cubicBezTo>
                      <a:pt x="10" y="33"/>
                      <a:pt x="10" y="33"/>
                      <a:pt x="10" y="33"/>
                    </a:cubicBezTo>
                    <a:cubicBezTo>
                      <a:pt x="13" y="36"/>
                      <a:pt x="17" y="38"/>
                      <a:pt x="21" y="38"/>
                    </a:cubicBezTo>
                    <a:cubicBezTo>
                      <a:pt x="21" y="33"/>
                      <a:pt x="21" y="33"/>
                      <a:pt x="21" y="33"/>
                    </a:cubicBezTo>
                    <a:cubicBezTo>
                      <a:pt x="18" y="33"/>
                      <a:pt x="15" y="32"/>
                      <a:pt x="13" y="30"/>
                    </a:cubicBezTo>
                    <a:cubicBezTo>
                      <a:pt x="11" y="28"/>
                      <a:pt x="10" y="25"/>
                      <a:pt x="10" y="22"/>
                    </a:cubicBezTo>
                    <a:cubicBezTo>
                      <a:pt x="10" y="19"/>
                      <a:pt x="11" y="16"/>
                      <a:pt x="13" y="14"/>
                    </a:cubicBezTo>
                    <a:cubicBezTo>
                      <a:pt x="15" y="12"/>
                      <a:pt x="18" y="11"/>
                      <a:pt x="21" y="11"/>
                    </a:cubicBezTo>
                    <a:lnTo>
                      <a:pt x="21"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2" name="Freeform 42"/>
              <p:cNvSpPr>
                <a:spLocks noEditPoints="1"/>
              </p:cNvSpPr>
              <p:nvPr/>
            </p:nvSpPr>
            <p:spPr bwMode="auto">
              <a:xfrm>
                <a:off x="8034350" y="4941917"/>
                <a:ext cx="161925" cy="266701"/>
              </a:xfrm>
              <a:custGeom>
                <a:gdLst>
                  <a:gd fmla="*/ 50 w 72" name="T0"/>
                  <a:gd fmla="*/ 113 h 118" name="T1"/>
                  <a:gd fmla="*/ 62 w 72" name="T2"/>
                  <a:gd fmla="*/ 108 h 118" name="T3"/>
                  <a:gd fmla="*/ 67 w 72" name="T4"/>
                  <a:gd fmla="*/ 83 h 118" name="T5"/>
                  <a:gd fmla="*/ 43 w 72" name="T6"/>
                  <a:gd fmla="*/ 81 h 118" name="T7"/>
                  <a:gd fmla="*/ 46 w 72" name="T8"/>
                  <a:gd fmla="*/ 64 h 118" name="T9"/>
                  <a:gd fmla="*/ 67 w 72" name="T10"/>
                  <a:gd fmla="*/ 47 h 118" name="T11"/>
                  <a:gd fmla="*/ 43 w 72" name="T12"/>
                  <a:gd fmla="*/ 45 h 118" name="T13"/>
                  <a:gd fmla="*/ 46 w 72" name="T14"/>
                  <a:gd fmla="*/ 28 h 118" name="T15"/>
                  <a:gd fmla="*/ 67 w 72" name="T16"/>
                  <a:gd fmla="*/ 21 h 118" name="T17"/>
                  <a:gd fmla="*/ 50 w 72" name="T18"/>
                  <a:gd fmla="*/ 4 h 118" name="T19"/>
                  <a:gd fmla="*/ 36 w 72" name="T20"/>
                  <a:gd fmla="*/ 0 h 118" name="T21"/>
                  <a:gd fmla="*/ 66 w 72" name="T22"/>
                  <a:gd fmla="*/ 6 h 118" name="T23"/>
                  <a:gd fmla="*/ 72 w 72" name="T24"/>
                  <a:gd fmla="*/ 30 h 118" name="T25"/>
                  <a:gd fmla="*/ 48 w 72" name="T26"/>
                  <a:gd fmla="*/ 33 h 118" name="T27"/>
                  <a:gd fmla="*/ 70 w 72" name="T28"/>
                  <a:gd fmla="*/ 42 h 118" name="T29"/>
                  <a:gd fmla="*/ 72 w 72" name="T30"/>
                  <a:gd fmla="*/ 67 h 118" name="T31"/>
                  <a:gd fmla="*/ 48 w 72" name="T32"/>
                  <a:gd fmla="*/ 69 h 118" name="T33"/>
                  <a:gd fmla="*/ 70 w 72" name="T34"/>
                  <a:gd fmla="*/ 78 h 118" name="T35"/>
                  <a:gd fmla="*/ 72 w 72" name="T36"/>
                  <a:gd fmla="*/ 97 h 118" name="T37"/>
                  <a:gd fmla="*/ 66 w 72" name="T38"/>
                  <a:gd fmla="*/ 112 h 118" name="T39"/>
                  <a:gd fmla="*/ 36 w 72" name="T40"/>
                  <a:gd fmla="*/ 118 h 118" name="T41"/>
                  <a:gd fmla="*/ 5 w 72" name="T42"/>
                  <a:gd fmla="*/ 83 h 118" name="T43"/>
                  <a:gd fmla="*/ 10 w 72" name="T44"/>
                  <a:gd fmla="*/ 108 h 118" name="T45"/>
                  <a:gd fmla="*/ 36 w 72" name="T46"/>
                  <a:gd fmla="*/ 113 h 118" name="T47"/>
                  <a:gd fmla="*/ 22 w 72" name="T48"/>
                  <a:gd fmla="*/ 118 h 118" name="T49"/>
                  <a:gd fmla="*/ 0 w 72" name="T50"/>
                  <a:gd fmla="*/ 97 h 118" name="T51"/>
                  <a:gd fmla="*/ 3 w 72" name="T52"/>
                  <a:gd fmla="*/ 78 h 118" name="T53"/>
                  <a:gd fmla="*/ 24 w 72" name="T54"/>
                  <a:gd fmla="*/ 69 h 118" name="T55"/>
                  <a:gd fmla="*/ 0 w 72" name="T56"/>
                  <a:gd fmla="*/ 67 h 118" name="T57"/>
                  <a:gd fmla="*/ 3 w 72" name="T58"/>
                  <a:gd fmla="*/ 42 h 118" name="T59"/>
                  <a:gd fmla="*/ 24 w 72" name="T60"/>
                  <a:gd fmla="*/ 33 h 118" name="T61"/>
                  <a:gd fmla="*/ 0 w 72" name="T62"/>
                  <a:gd fmla="*/ 30 h 118" name="T63"/>
                  <a:gd fmla="*/ 7 w 72" name="T64"/>
                  <a:gd fmla="*/ 6 h 118" name="T65"/>
                  <a:gd fmla="*/ 36 w 72" name="T66"/>
                  <a:gd fmla="*/ 0 h 118" name="T67"/>
                  <a:gd fmla="*/ 22 w 72" name="T68"/>
                  <a:gd fmla="*/ 4 h 118" name="T69"/>
                  <a:gd fmla="*/ 5 w 72" name="T70"/>
                  <a:gd fmla="*/ 21 h 118" name="T71"/>
                  <a:gd fmla="*/ 27 w 72" name="T72"/>
                  <a:gd fmla="*/ 28 h 118" name="T73"/>
                  <a:gd fmla="*/ 29 w 72" name="T74"/>
                  <a:gd fmla="*/ 45 h 118" name="T75"/>
                  <a:gd fmla="*/ 5 w 72" name="T76"/>
                  <a:gd fmla="*/ 47 h 118" name="T77"/>
                  <a:gd fmla="*/ 27 w 72" name="T78"/>
                  <a:gd fmla="*/ 64 h 118" name="T79"/>
                  <a:gd fmla="*/ 29 w 72" name="T80"/>
                  <a:gd fmla="*/ 81 h 118" name="T81"/>
                  <a:gd fmla="*/ 5 w 72" name="T82"/>
                  <a:gd fmla="*/ 83 h 11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18" w="72">
                    <a:moveTo>
                      <a:pt x="36" y="113"/>
                    </a:moveTo>
                    <a:cubicBezTo>
                      <a:pt x="50" y="113"/>
                      <a:pt x="50" y="113"/>
                      <a:pt x="50" y="113"/>
                    </a:cubicBezTo>
                    <a:cubicBezTo>
                      <a:pt x="55" y="113"/>
                      <a:pt x="59" y="111"/>
                      <a:pt x="62" y="108"/>
                    </a:cubicBezTo>
                    <a:cubicBezTo>
                      <a:pt x="62" y="108"/>
                      <a:pt x="62" y="108"/>
                      <a:pt x="62" y="108"/>
                    </a:cubicBezTo>
                    <a:cubicBezTo>
                      <a:pt x="65" y="105"/>
                      <a:pt x="67" y="101"/>
                      <a:pt x="67" y="97"/>
                    </a:cubicBezTo>
                    <a:cubicBezTo>
                      <a:pt x="67" y="83"/>
                      <a:pt x="67" y="83"/>
                      <a:pt x="67" y="83"/>
                    </a:cubicBezTo>
                    <a:cubicBezTo>
                      <a:pt x="46" y="83"/>
                      <a:pt x="46" y="83"/>
                      <a:pt x="46" y="83"/>
                    </a:cubicBezTo>
                    <a:cubicBezTo>
                      <a:pt x="44" y="83"/>
                      <a:pt x="43" y="82"/>
                      <a:pt x="43" y="81"/>
                    </a:cubicBezTo>
                    <a:cubicBezTo>
                      <a:pt x="43" y="67"/>
                      <a:pt x="43" y="67"/>
                      <a:pt x="43" y="67"/>
                    </a:cubicBezTo>
                    <a:cubicBezTo>
                      <a:pt x="43" y="65"/>
                      <a:pt x="44" y="64"/>
                      <a:pt x="46" y="64"/>
                    </a:cubicBezTo>
                    <a:cubicBezTo>
                      <a:pt x="67" y="64"/>
                      <a:pt x="67" y="64"/>
                      <a:pt x="67" y="64"/>
                    </a:cubicBezTo>
                    <a:cubicBezTo>
                      <a:pt x="67" y="47"/>
                      <a:pt x="67" y="47"/>
                      <a:pt x="67" y="47"/>
                    </a:cubicBezTo>
                    <a:cubicBezTo>
                      <a:pt x="46" y="47"/>
                      <a:pt x="46" y="47"/>
                      <a:pt x="46" y="47"/>
                    </a:cubicBezTo>
                    <a:cubicBezTo>
                      <a:pt x="44" y="47"/>
                      <a:pt x="43" y="46"/>
                      <a:pt x="43" y="45"/>
                    </a:cubicBezTo>
                    <a:cubicBezTo>
                      <a:pt x="43" y="30"/>
                      <a:pt x="43" y="30"/>
                      <a:pt x="43" y="30"/>
                    </a:cubicBezTo>
                    <a:cubicBezTo>
                      <a:pt x="43" y="29"/>
                      <a:pt x="44" y="28"/>
                      <a:pt x="46" y="28"/>
                    </a:cubicBezTo>
                    <a:cubicBezTo>
                      <a:pt x="67" y="28"/>
                      <a:pt x="67" y="28"/>
                      <a:pt x="67" y="28"/>
                    </a:cubicBezTo>
                    <a:cubicBezTo>
                      <a:pt x="67" y="21"/>
                      <a:pt x="67" y="21"/>
                      <a:pt x="67" y="21"/>
                    </a:cubicBezTo>
                    <a:cubicBezTo>
                      <a:pt x="67" y="16"/>
                      <a:pt x="65" y="12"/>
                      <a:pt x="62" y="9"/>
                    </a:cubicBezTo>
                    <a:cubicBezTo>
                      <a:pt x="59" y="6"/>
                      <a:pt x="55" y="4"/>
                      <a:pt x="50" y="4"/>
                    </a:cubicBezTo>
                    <a:cubicBezTo>
                      <a:pt x="36" y="4"/>
                      <a:pt x="36" y="4"/>
                      <a:pt x="36" y="4"/>
                    </a:cubicBezTo>
                    <a:cubicBezTo>
                      <a:pt x="36" y="0"/>
                      <a:pt x="36" y="0"/>
                      <a:pt x="36" y="0"/>
                    </a:cubicBezTo>
                    <a:cubicBezTo>
                      <a:pt x="50" y="0"/>
                      <a:pt x="50" y="0"/>
                      <a:pt x="50" y="0"/>
                    </a:cubicBezTo>
                    <a:cubicBezTo>
                      <a:pt x="56" y="0"/>
                      <a:pt x="62" y="2"/>
                      <a:pt x="66" y="6"/>
                    </a:cubicBezTo>
                    <a:cubicBezTo>
                      <a:pt x="70" y="10"/>
                      <a:pt x="72" y="15"/>
                      <a:pt x="72" y="21"/>
                    </a:cubicBezTo>
                    <a:cubicBezTo>
                      <a:pt x="72" y="30"/>
                      <a:pt x="72" y="30"/>
                      <a:pt x="72" y="30"/>
                    </a:cubicBezTo>
                    <a:cubicBezTo>
                      <a:pt x="72" y="32"/>
                      <a:pt x="71" y="33"/>
                      <a:pt x="70" y="33"/>
                    </a:cubicBezTo>
                    <a:cubicBezTo>
                      <a:pt x="48" y="33"/>
                      <a:pt x="48" y="33"/>
                      <a:pt x="48" y="33"/>
                    </a:cubicBezTo>
                    <a:cubicBezTo>
                      <a:pt x="48" y="42"/>
                      <a:pt x="48" y="42"/>
                      <a:pt x="48" y="42"/>
                    </a:cubicBezTo>
                    <a:cubicBezTo>
                      <a:pt x="70" y="42"/>
                      <a:pt x="70" y="42"/>
                      <a:pt x="70" y="42"/>
                    </a:cubicBezTo>
                    <a:cubicBezTo>
                      <a:pt x="71" y="42"/>
                      <a:pt x="72" y="43"/>
                      <a:pt x="72" y="45"/>
                    </a:cubicBezTo>
                    <a:cubicBezTo>
                      <a:pt x="72" y="67"/>
                      <a:pt x="72" y="67"/>
                      <a:pt x="72" y="67"/>
                    </a:cubicBezTo>
                    <a:cubicBezTo>
                      <a:pt x="72" y="68"/>
                      <a:pt x="71" y="69"/>
                      <a:pt x="70" y="69"/>
                    </a:cubicBezTo>
                    <a:cubicBezTo>
                      <a:pt x="48" y="69"/>
                      <a:pt x="48" y="69"/>
                      <a:pt x="48" y="69"/>
                    </a:cubicBezTo>
                    <a:cubicBezTo>
                      <a:pt x="48" y="78"/>
                      <a:pt x="48" y="78"/>
                      <a:pt x="48" y="78"/>
                    </a:cubicBezTo>
                    <a:cubicBezTo>
                      <a:pt x="70" y="78"/>
                      <a:pt x="70" y="78"/>
                      <a:pt x="70" y="78"/>
                    </a:cubicBezTo>
                    <a:cubicBezTo>
                      <a:pt x="71" y="78"/>
                      <a:pt x="72" y="79"/>
                      <a:pt x="72" y="81"/>
                    </a:cubicBezTo>
                    <a:cubicBezTo>
                      <a:pt x="72" y="97"/>
                      <a:pt x="72" y="97"/>
                      <a:pt x="72" y="97"/>
                    </a:cubicBezTo>
                    <a:cubicBezTo>
                      <a:pt x="72" y="102"/>
                      <a:pt x="70" y="108"/>
                      <a:pt x="66" y="112"/>
                    </a:cubicBezTo>
                    <a:cubicBezTo>
                      <a:pt x="66" y="112"/>
                      <a:pt x="66" y="112"/>
                      <a:pt x="66" y="112"/>
                    </a:cubicBezTo>
                    <a:cubicBezTo>
                      <a:pt x="62" y="116"/>
                      <a:pt x="56" y="118"/>
                      <a:pt x="50" y="118"/>
                    </a:cubicBezTo>
                    <a:cubicBezTo>
                      <a:pt x="36" y="118"/>
                      <a:pt x="36" y="118"/>
                      <a:pt x="36" y="118"/>
                    </a:cubicBezTo>
                    <a:lnTo>
                      <a:pt x="36" y="113"/>
                    </a:lnTo>
                    <a:close/>
                    <a:moveTo>
                      <a:pt x="5" y="83"/>
                    </a:moveTo>
                    <a:cubicBezTo>
                      <a:pt x="5" y="97"/>
                      <a:pt x="5" y="97"/>
                      <a:pt x="5" y="97"/>
                    </a:cubicBezTo>
                    <a:cubicBezTo>
                      <a:pt x="5" y="101"/>
                      <a:pt x="7" y="105"/>
                      <a:pt x="10" y="108"/>
                    </a:cubicBezTo>
                    <a:cubicBezTo>
                      <a:pt x="13" y="111"/>
                      <a:pt x="17" y="113"/>
                      <a:pt x="22" y="113"/>
                    </a:cubicBezTo>
                    <a:cubicBezTo>
                      <a:pt x="36" y="113"/>
                      <a:pt x="36" y="113"/>
                      <a:pt x="36" y="113"/>
                    </a:cubicBezTo>
                    <a:cubicBezTo>
                      <a:pt x="36" y="118"/>
                      <a:pt x="36" y="118"/>
                      <a:pt x="36" y="118"/>
                    </a:cubicBezTo>
                    <a:cubicBezTo>
                      <a:pt x="22" y="118"/>
                      <a:pt x="22" y="118"/>
                      <a:pt x="22" y="118"/>
                    </a:cubicBezTo>
                    <a:cubicBezTo>
                      <a:pt x="16" y="118"/>
                      <a:pt x="11" y="116"/>
                      <a:pt x="7" y="112"/>
                    </a:cubicBezTo>
                    <a:cubicBezTo>
                      <a:pt x="3" y="108"/>
                      <a:pt x="0" y="103"/>
                      <a:pt x="0" y="97"/>
                    </a:cubicBezTo>
                    <a:cubicBezTo>
                      <a:pt x="0" y="81"/>
                      <a:pt x="0" y="81"/>
                      <a:pt x="0" y="81"/>
                    </a:cubicBezTo>
                    <a:cubicBezTo>
                      <a:pt x="0" y="79"/>
                      <a:pt x="2" y="78"/>
                      <a:pt x="3" y="78"/>
                    </a:cubicBezTo>
                    <a:cubicBezTo>
                      <a:pt x="24" y="78"/>
                      <a:pt x="24" y="78"/>
                      <a:pt x="24" y="78"/>
                    </a:cubicBezTo>
                    <a:cubicBezTo>
                      <a:pt x="24" y="69"/>
                      <a:pt x="24" y="69"/>
                      <a:pt x="24" y="69"/>
                    </a:cubicBezTo>
                    <a:cubicBezTo>
                      <a:pt x="3" y="69"/>
                      <a:pt x="3" y="69"/>
                      <a:pt x="3" y="69"/>
                    </a:cubicBezTo>
                    <a:cubicBezTo>
                      <a:pt x="2" y="69"/>
                      <a:pt x="0" y="68"/>
                      <a:pt x="0" y="67"/>
                    </a:cubicBezTo>
                    <a:cubicBezTo>
                      <a:pt x="0" y="45"/>
                      <a:pt x="0" y="45"/>
                      <a:pt x="0" y="45"/>
                    </a:cubicBezTo>
                    <a:cubicBezTo>
                      <a:pt x="0" y="43"/>
                      <a:pt x="2" y="42"/>
                      <a:pt x="3" y="42"/>
                    </a:cubicBezTo>
                    <a:cubicBezTo>
                      <a:pt x="24" y="42"/>
                      <a:pt x="24" y="42"/>
                      <a:pt x="24" y="42"/>
                    </a:cubicBezTo>
                    <a:cubicBezTo>
                      <a:pt x="24" y="33"/>
                      <a:pt x="24" y="33"/>
                      <a:pt x="24" y="33"/>
                    </a:cubicBezTo>
                    <a:cubicBezTo>
                      <a:pt x="3" y="33"/>
                      <a:pt x="3" y="33"/>
                      <a:pt x="3" y="33"/>
                    </a:cubicBezTo>
                    <a:cubicBezTo>
                      <a:pt x="2" y="33"/>
                      <a:pt x="0" y="32"/>
                      <a:pt x="0" y="30"/>
                    </a:cubicBezTo>
                    <a:cubicBezTo>
                      <a:pt x="0" y="21"/>
                      <a:pt x="0" y="21"/>
                      <a:pt x="0" y="21"/>
                    </a:cubicBezTo>
                    <a:cubicBezTo>
                      <a:pt x="0" y="15"/>
                      <a:pt x="3" y="10"/>
                      <a:pt x="7" y="6"/>
                    </a:cubicBezTo>
                    <a:cubicBezTo>
                      <a:pt x="11" y="2"/>
                      <a:pt x="16" y="0"/>
                      <a:pt x="22" y="0"/>
                    </a:cubicBezTo>
                    <a:cubicBezTo>
                      <a:pt x="36" y="0"/>
                      <a:pt x="36" y="0"/>
                      <a:pt x="36" y="0"/>
                    </a:cubicBezTo>
                    <a:cubicBezTo>
                      <a:pt x="36" y="4"/>
                      <a:pt x="36" y="4"/>
                      <a:pt x="36" y="4"/>
                    </a:cubicBezTo>
                    <a:cubicBezTo>
                      <a:pt x="22" y="4"/>
                      <a:pt x="22" y="4"/>
                      <a:pt x="22" y="4"/>
                    </a:cubicBezTo>
                    <a:cubicBezTo>
                      <a:pt x="17" y="4"/>
                      <a:pt x="13" y="6"/>
                      <a:pt x="10" y="9"/>
                    </a:cubicBezTo>
                    <a:cubicBezTo>
                      <a:pt x="7" y="12"/>
                      <a:pt x="5" y="16"/>
                      <a:pt x="5" y="21"/>
                    </a:cubicBezTo>
                    <a:cubicBezTo>
                      <a:pt x="5" y="28"/>
                      <a:pt x="5" y="28"/>
                      <a:pt x="5" y="28"/>
                    </a:cubicBezTo>
                    <a:cubicBezTo>
                      <a:pt x="27" y="28"/>
                      <a:pt x="27" y="28"/>
                      <a:pt x="27" y="28"/>
                    </a:cubicBezTo>
                    <a:cubicBezTo>
                      <a:pt x="28" y="28"/>
                      <a:pt x="29" y="29"/>
                      <a:pt x="29" y="30"/>
                    </a:cubicBezTo>
                    <a:cubicBezTo>
                      <a:pt x="29" y="45"/>
                      <a:pt x="29" y="45"/>
                      <a:pt x="29" y="45"/>
                    </a:cubicBezTo>
                    <a:cubicBezTo>
                      <a:pt x="29" y="46"/>
                      <a:pt x="28" y="47"/>
                      <a:pt x="27" y="47"/>
                    </a:cubicBezTo>
                    <a:cubicBezTo>
                      <a:pt x="5" y="47"/>
                      <a:pt x="5" y="47"/>
                      <a:pt x="5" y="47"/>
                    </a:cubicBezTo>
                    <a:cubicBezTo>
                      <a:pt x="5" y="64"/>
                      <a:pt x="5" y="64"/>
                      <a:pt x="5" y="64"/>
                    </a:cubicBezTo>
                    <a:cubicBezTo>
                      <a:pt x="27" y="64"/>
                      <a:pt x="27" y="64"/>
                      <a:pt x="27" y="64"/>
                    </a:cubicBezTo>
                    <a:cubicBezTo>
                      <a:pt x="28" y="64"/>
                      <a:pt x="29" y="65"/>
                      <a:pt x="29" y="67"/>
                    </a:cubicBezTo>
                    <a:cubicBezTo>
                      <a:pt x="29" y="81"/>
                      <a:pt x="29" y="81"/>
                      <a:pt x="29" y="81"/>
                    </a:cubicBezTo>
                    <a:cubicBezTo>
                      <a:pt x="29" y="82"/>
                      <a:pt x="28" y="83"/>
                      <a:pt x="27" y="83"/>
                    </a:cubicBezTo>
                    <a:lnTo>
                      <a:pt x="5" y="8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3" name="Freeform 43"/>
              <p:cNvSpPr>
                <a:spLocks noEditPoints="1"/>
              </p:cNvSpPr>
              <p:nvPr/>
            </p:nvSpPr>
            <p:spPr bwMode="auto">
              <a:xfrm>
                <a:off x="7988313" y="5167343"/>
                <a:ext cx="254001" cy="169863"/>
              </a:xfrm>
              <a:custGeom>
                <a:gdLst>
                  <a:gd fmla="*/ 56 w 112" name="T0"/>
                  <a:gd fmla="*/ 70 h 75" name="T1"/>
                  <a:gd fmla="*/ 75 w 112" name="T2"/>
                  <a:gd fmla="*/ 70 h 75" name="T3"/>
                  <a:gd fmla="*/ 75 w 112" name="T4"/>
                  <a:gd fmla="*/ 60 h 75" name="T5"/>
                  <a:gd fmla="*/ 63 w 112" name="T6"/>
                  <a:gd fmla="*/ 60 h 75" name="T7"/>
                  <a:gd fmla="*/ 61 w 112" name="T8"/>
                  <a:gd fmla="*/ 58 h 75" name="T9"/>
                  <a:gd fmla="*/ 61 w 112" name="T10"/>
                  <a:gd fmla="*/ 36 h 75" name="T11"/>
                  <a:gd fmla="*/ 63 w 112" name="T12"/>
                  <a:gd fmla="*/ 34 h 75" name="T13"/>
                  <a:gd fmla="*/ 74 w 112" name="T14"/>
                  <a:gd fmla="*/ 34 h 75" name="T15"/>
                  <a:gd fmla="*/ 94 w 112" name="T16"/>
                  <a:gd fmla="*/ 26 h 75" name="T17"/>
                  <a:gd fmla="*/ 106 w 112" name="T18"/>
                  <a:gd fmla="*/ 8 h 75" name="T19"/>
                  <a:gd fmla="*/ 97 w 112" name="T20"/>
                  <a:gd fmla="*/ 6 h 75" name="T21"/>
                  <a:gd fmla="*/ 89 w 112" name="T22"/>
                  <a:gd fmla="*/ 18 h 75" name="T23"/>
                  <a:gd fmla="*/ 74 w 112" name="T24"/>
                  <a:gd fmla="*/ 24 h 75" name="T25"/>
                  <a:gd fmla="*/ 56 w 112" name="T26"/>
                  <a:gd fmla="*/ 24 h 75" name="T27"/>
                  <a:gd fmla="*/ 56 w 112" name="T28"/>
                  <a:gd fmla="*/ 19 h 75" name="T29"/>
                  <a:gd fmla="*/ 74 w 112" name="T30"/>
                  <a:gd fmla="*/ 19 h 75" name="T31"/>
                  <a:gd fmla="*/ 86 w 112" name="T32"/>
                  <a:gd fmla="*/ 14 h 75" name="T33"/>
                  <a:gd fmla="*/ 93 w 112" name="T34"/>
                  <a:gd fmla="*/ 2 h 75" name="T35"/>
                  <a:gd fmla="*/ 96 w 112" name="T36"/>
                  <a:gd fmla="*/ 0 h 75" name="T37"/>
                  <a:gd fmla="*/ 110 w 112" name="T38"/>
                  <a:gd fmla="*/ 4 h 75" name="T39"/>
                  <a:gd fmla="*/ 112 w 112" name="T40"/>
                  <a:gd fmla="*/ 7 h 75" name="T41"/>
                  <a:gd fmla="*/ 98 w 112" name="T42"/>
                  <a:gd fmla="*/ 29 h 75" name="T43"/>
                  <a:gd fmla="*/ 74 w 112" name="T44"/>
                  <a:gd fmla="*/ 38 h 75" name="T45"/>
                  <a:gd fmla="*/ 66 w 112" name="T46"/>
                  <a:gd fmla="*/ 38 h 75" name="T47"/>
                  <a:gd fmla="*/ 66 w 112" name="T48"/>
                  <a:gd fmla="*/ 56 h 75" name="T49"/>
                  <a:gd fmla="*/ 77 w 112" name="T50"/>
                  <a:gd fmla="*/ 56 h 75" name="T51"/>
                  <a:gd fmla="*/ 80 w 112" name="T52"/>
                  <a:gd fmla="*/ 58 h 75" name="T53"/>
                  <a:gd fmla="*/ 80 w 112" name="T54"/>
                  <a:gd fmla="*/ 72 h 75" name="T55"/>
                  <a:gd fmla="*/ 77 w 112" name="T56"/>
                  <a:gd fmla="*/ 75 h 75" name="T57"/>
                  <a:gd fmla="*/ 56 w 112" name="T58"/>
                  <a:gd fmla="*/ 75 h 75" name="T59"/>
                  <a:gd fmla="*/ 56 w 112" name="T60"/>
                  <a:gd fmla="*/ 70 h 75" name="T61"/>
                  <a:gd fmla="*/ 6 w 112" name="T62"/>
                  <a:gd fmla="*/ 8 h 75" name="T63"/>
                  <a:gd fmla="*/ 17 w 112" name="T64"/>
                  <a:gd fmla="*/ 26 h 75" name="T65"/>
                  <a:gd fmla="*/ 38 w 112" name="T66"/>
                  <a:gd fmla="*/ 34 h 75" name="T67"/>
                  <a:gd fmla="*/ 49 w 112" name="T68"/>
                  <a:gd fmla="*/ 34 h 75" name="T69"/>
                  <a:gd fmla="*/ 51 w 112" name="T70"/>
                  <a:gd fmla="*/ 36 h 75" name="T71"/>
                  <a:gd fmla="*/ 51 w 112" name="T72"/>
                  <a:gd fmla="*/ 58 h 75" name="T73"/>
                  <a:gd fmla="*/ 49 w 112" name="T74"/>
                  <a:gd fmla="*/ 60 h 75" name="T75"/>
                  <a:gd fmla="*/ 38 w 112" name="T76"/>
                  <a:gd fmla="*/ 60 h 75" name="T77"/>
                  <a:gd fmla="*/ 38 w 112" name="T78"/>
                  <a:gd fmla="*/ 70 h 75" name="T79"/>
                  <a:gd fmla="*/ 56 w 112" name="T80"/>
                  <a:gd fmla="*/ 70 h 75" name="T81"/>
                  <a:gd fmla="*/ 56 w 112" name="T82"/>
                  <a:gd fmla="*/ 75 h 75" name="T83"/>
                  <a:gd fmla="*/ 35 w 112" name="T84"/>
                  <a:gd fmla="*/ 75 h 75" name="T85"/>
                  <a:gd fmla="*/ 33 w 112" name="T86"/>
                  <a:gd fmla="*/ 72 h 75" name="T87"/>
                  <a:gd fmla="*/ 33 w 112" name="T88"/>
                  <a:gd fmla="*/ 58 h 75" name="T89"/>
                  <a:gd fmla="*/ 35 w 112" name="T90"/>
                  <a:gd fmla="*/ 56 h 75" name="T91"/>
                  <a:gd fmla="*/ 47 w 112" name="T92"/>
                  <a:gd fmla="*/ 56 h 75" name="T93"/>
                  <a:gd fmla="*/ 47 w 112" name="T94"/>
                  <a:gd fmla="*/ 38 h 75" name="T95"/>
                  <a:gd fmla="*/ 38 w 112" name="T96"/>
                  <a:gd fmla="*/ 38 h 75" name="T97"/>
                  <a:gd fmla="*/ 14 w 112" name="T98"/>
                  <a:gd fmla="*/ 29 h 75" name="T99"/>
                  <a:gd fmla="*/ 1 w 112" name="T100"/>
                  <a:gd fmla="*/ 6 h 75" name="T101"/>
                  <a:gd fmla="*/ 2 w 112" name="T102"/>
                  <a:gd fmla="*/ 4 h 75" name="T103"/>
                  <a:gd fmla="*/ 16 w 112" name="T104"/>
                  <a:gd fmla="*/ 1 h 75" name="T105"/>
                  <a:gd fmla="*/ 19 w 112" name="T106"/>
                  <a:gd fmla="*/ 3 h 75" name="T107"/>
                  <a:gd fmla="*/ 26 w 112" name="T108"/>
                  <a:gd fmla="*/ 14 h 75" name="T109"/>
                  <a:gd fmla="*/ 38 w 112" name="T110"/>
                  <a:gd fmla="*/ 19 h 75" name="T111"/>
                  <a:gd fmla="*/ 56 w 112" name="T112"/>
                  <a:gd fmla="*/ 19 h 75" name="T113"/>
                  <a:gd fmla="*/ 56 w 112" name="T114"/>
                  <a:gd fmla="*/ 24 h 75" name="T115"/>
                  <a:gd fmla="*/ 38 w 112" name="T116"/>
                  <a:gd fmla="*/ 24 h 75" name="T117"/>
                  <a:gd fmla="*/ 23 w 112" name="T118"/>
                  <a:gd fmla="*/ 18 h 75" name="T119"/>
                  <a:gd fmla="*/ 15 w 112" name="T120"/>
                  <a:gd fmla="*/ 6 h 75" name="T121"/>
                  <a:gd fmla="*/ 6 w 112" name="T122"/>
                  <a:gd fmla="*/ 8 h 7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5" w="112">
                    <a:moveTo>
                      <a:pt x="56" y="70"/>
                    </a:moveTo>
                    <a:cubicBezTo>
                      <a:pt x="75" y="70"/>
                      <a:pt x="75" y="70"/>
                      <a:pt x="75" y="70"/>
                    </a:cubicBezTo>
                    <a:cubicBezTo>
                      <a:pt x="75" y="60"/>
                      <a:pt x="75" y="60"/>
                      <a:pt x="75" y="60"/>
                    </a:cubicBezTo>
                    <a:cubicBezTo>
                      <a:pt x="63" y="60"/>
                      <a:pt x="63" y="60"/>
                      <a:pt x="63" y="60"/>
                    </a:cubicBezTo>
                    <a:cubicBezTo>
                      <a:pt x="62" y="60"/>
                      <a:pt x="61" y="59"/>
                      <a:pt x="61" y="58"/>
                    </a:cubicBezTo>
                    <a:cubicBezTo>
                      <a:pt x="61" y="36"/>
                      <a:pt x="61" y="36"/>
                      <a:pt x="61" y="36"/>
                    </a:cubicBezTo>
                    <a:cubicBezTo>
                      <a:pt x="61" y="35"/>
                      <a:pt x="62" y="34"/>
                      <a:pt x="63" y="34"/>
                    </a:cubicBezTo>
                    <a:cubicBezTo>
                      <a:pt x="74" y="34"/>
                      <a:pt x="74" y="34"/>
                      <a:pt x="74" y="34"/>
                    </a:cubicBezTo>
                    <a:cubicBezTo>
                      <a:pt x="82" y="34"/>
                      <a:pt x="89" y="30"/>
                      <a:pt x="94" y="26"/>
                    </a:cubicBezTo>
                    <a:cubicBezTo>
                      <a:pt x="100" y="21"/>
                      <a:pt x="104" y="14"/>
                      <a:pt x="106" y="8"/>
                    </a:cubicBezTo>
                    <a:cubicBezTo>
                      <a:pt x="97" y="6"/>
                      <a:pt x="97" y="6"/>
                      <a:pt x="97" y="6"/>
                    </a:cubicBezTo>
                    <a:cubicBezTo>
                      <a:pt x="96" y="10"/>
                      <a:pt x="93" y="15"/>
                      <a:pt x="89" y="18"/>
                    </a:cubicBezTo>
                    <a:cubicBezTo>
                      <a:pt x="85" y="22"/>
                      <a:pt x="80" y="24"/>
                      <a:pt x="74" y="24"/>
                    </a:cubicBezTo>
                    <a:cubicBezTo>
                      <a:pt x="56" y="24"/>
                      <a:pt x="56" y="24"/>
                      <a:pt x="56" y="24"/>
                    </a:cubicBezTo>
                    <a:cubicBezTo>
                      <a:pt x="56" y="19"/>
                      <a:pt x="56" y="19"/>
                      <a:pt x="56" y="19"/>
                    </a:cubicBezTo>
                    <a:cubicBezTo>
                      <a:pt x="74" y="19"/>
                      <a:pt x="74" y="19"/>
                      <a:pt x="74" y="19"/>
                    </a:cubicBezTo>
                    <a:cubicBezTo>
                      <a:pt x="78" y="19"/>
                      <a:pt x="82" y="17"/>
                      <a:pt x="86" y="14"/>
                    </a:cubicBezTo>
                    <a:cubicBezTo>
                      <a:pt x="89" y="11"/>
                      <a:pt x="92" y="7"/>
                      <a:pt x="93" y="2"/>
                    </a:cubicBezTo>
                    <a:cubicBezTo>
                      <a:pt x="94" y="1"/>
                      <a:pt x="95" y="0"/>
                      <a:pt x="96" y="0"/>
                    </a:cubicBezTo>
                    <a:cubicBezTo>
                      <a:pt x="110" y="4"/>
                      <a:pt x="110" y="4"/>
                      <a:pt x="110" y="4"/>
                    </a:cubicBezTo>
                    <a:cubicBezTo>
                      <a:pt x="111" y="4"/>
                      <a:pt x="112" y="5"/>
                      <a:pt x="112" y="7"/>
                    </a:cubicBezTo>
                    <a:cubicBezTo>
                      <a:pt x="110" y="15"/>
                      <a:pt x="105" y="23"/>
                      <a:pt x="98" y="29"/>
                    </a:cubicBezTo>
                    <a:cubicBezTo>
                      <a:pt x="91" y="35"/>
                      <a:pt x="83" y="38"/>
                      <a:pt x="74" y="38"/>
                    </a:cubicBezTo>
                    <a:cubicBezTo>
                      <a:pt x="66" y="38"/>
                      <a:pt x="66" y="38"/>
                      <a:pt x="66" y="38"/>
                    </a:cubicBezTo>
                    <a:cubicBezTo>
                      <a:pt x="66" y="56"/>
                      <a:pt x="66" y="56"/>
                      <a:pt x="66" y="56"/>
                    </a:cubicBezTo>
                    <a:cubicBezTo>
                      <a:pt x="77" y="56"/>
                      <a:pt x="77" y="56"/>
                      <a:pt x="77" y="56"/>
                    </a:cubicBezTo>
                    <a:cubicBezTo>
                      <a:pt x="78" y="56"/>
                      <a:pt x="80" y="57"/>
                      <a:pt x="80" y="58"/>
                    </a:cubicBezTo>
                    <a:cubicBezTo>
                      <a:pt x="80" y="72"/>
                      <a:pt x="80" y="72"/>
                      <a:pt x="80" y="72"/>
                    </a:cubicBezTo>
                    <a:cubicBezTo>
                      <a:pt x="80" y="74"/>
                      <a:pt x="78" y="75"/>
                      <a:pt x="77" y="75"/>
                    </a:cubicBezTo>
                    <a:cubicBezTo>
                      <a:pt x="56" y="75"/>
                      <a:pt x="56" y="75"/>
                      <a:pt x="56" y="75"/>
                    </a:cubicBezTo>
                    <a:lnTo>
                      <a:pt x="56" y="70"/>
                    </a:lnTo>
                    <a:close/>
                    <a:moveTo>
                      <a:pt x="6" y="8"/>
                    </a:moveTo>
                    <a:cubicBezTo>
                      <a:pt x="8" y="15"/>
                      <a:pt x="12" y="21"/>
                      <a:pt x="17" y="26"/>
                    </a:cubicBezTo>
                    <a:cubicBezTo>
                      <a:pt x="23" y="31"/>
                      <a:pt x="30" y="34"/>
                      <a:pt x="38" y="34"/>
                    </a:cubicBezTo>
                    <a:cubicBezTo>
                      <a:pt x="49" y="34"/>
                      <a:pt x="49" y="34"/>
                      <a:pt x="49" y="34"/>
                    </a:cubicBezTo>
                    <a:cubicBezTo>
                      <a:pt x="50" y="34"/>
                      <a:pt x="51" y="35"/>
                      <a:pt x="51" y="36"/>
                    </a:cubicBezTo>
                    <a:cubicBezTo>
                      <a:pt x="51" y="58"/>
                      <a:pt x="51" y="58"/>
                      <a:pt x="51" y="58"/>
                    </a:cubicBezTo>
                    <a:cubicBezTo>
                      <a:pt x="51" y="59"/>
                      <a:pt x="50" y="60"/>
                      <a:pt x="49" y="60"/>
                    </a:cubicBezTo>
                    <a:cubicBezTo>
                      <a:pt x="38" y="60"/>
                      <a:pt x="38" y="60"/>
                      <a:pt x="38" y="60"/>
                    </a:cubicBezTo>
                    <a:cubicBezTo>
                      <a:pt x="38" y="70"/>
                      <a:pt x="38" y="70"/>
                      <a:pt x="38" y="70"/>
                    </a:cubicBezTo>
                    <a:cubicBezTo>
                      <a:pt x="56" y="70"/>
                      <a:pt x="56" y="70"/>
                      <a:pt x="56" y="70"/>
                    </a:cubicBezTo>
                    <a:cubicBezTo>
                      <a:pt x="56" y="75"/>
                      <a:pt x="56" y="75"/>
                      <a:pt x="56" y="75"/>
                    </a:cubicBezTo>
                    <a:cubicBezTo>
                      <a:pt x="35" y="75"/>
                      <a:pt x="35" y="75"/>
                      <a:pt x="35" y="75"/>
                    </a:cubicBezTo>
                    <a:cubicBezTo>
                      <a:pt x="34" y="75"/>
                      <a:pt x="33" y="74"/>
                      <a:pt x="33" y="72"/>
                    </a:cubicBezTo>
                    <a:cubicBezTo>
                      <a:pt x="33" y="58"/>
                      <a:pt x="33" y="58"/>
                      <a:pt x="33" y="58"/>
                    </a:cubicBezTo>
                    <a:cubicBezTo>
                      <a:pt x="33" y="57"/>
                      <a:pt x="34" y="56"/>
                      <a:pt x="35" y="56"/>
                    </a:cubicBezTo>
                    <a:cubicBezTo>
                      <a:pt x="47" y="56"/>
                      <a:pt x="47" y="56"/>
                      <a:pt x="47" y="56"/>
                    </a:cubicBezTo>
                    <a:cubicBezTo>
                      <a:pt x="47" y="38"/>
                      <a:pt x="47" y="38"/>
                      <a:pt x="47" y="38"/>
                    </a:cubicBezTo>
                    <a:cubicBezTo>
                      <a:pt x="38" y="38"/>
                      <a:pt x="38" y="38"/>
                      <a:pt x="38" y="38"/>
                    </a:cubicBezTo>
                    <a:cubicBezTo>
                      <a:pt x="29" y="38"/>
                      <a:pt x="21" y="35"/>
                      <a:pt x="14" y="29"/>
                    </a:cubicBezTo>
                    <a:cubicBezTo>
                      <a:pt x="7" y="23"/>
                      <a:pt x="2" y="16"/>
                      <a:pt x="1" y="6"/>
                    </a:cubicBezTo>
                    <a:cubicBezTo>
                      <a:pt x="0" y="5"/>
                      <a:pt x="1" y="4"/>
                      <a:pt x="2" y="4"/>
                    </a:cubicBezTo>
                    <a:cubicBezTo>
                      <a:pt x="16" y="1"/>
                      <a:pt x="16" y="1"/>
                      <a:pt x="16" y="1"/>
                    </a:cubicBezTo>
                    <a:cubicBezTo>
                      <a:pt x="18" y="0"/>
                      <a:pt x="19" y="1"/>
                      <a:pt x="19" y="3"/>
                    </a:cubicBezTo>
                    <a:cubicBezTo>
                      <a:pt x="20" y="7"/>
                      <a:pt x="23" y="11"/>
                      <a:pt x="26" y="14"/>
                    </a:cubicBezTo>
                    <a:cubicBezTo>
                      <a:pt x="30" y="17"/>
                      <a:pt x="34" y="19"/>
                      <a:pt x="38" y="19"/>
                    </a:cubicBezTo>
                    <a:cubicBezTo>
                      <a:pt x="56" y="19"/>
                      <a:pt x="56" y="19"/>
                      <a:pt x="56" y="19"/>
                    </a:cubicBezTo>
                    <a:cubicBezTo>
                      <a:pt x="56" y="24"/>
                      <a:pt x="56" y="24"/>
                      <a:pt x="56" y="24"/>
                    </a:cubicBezTo>
                    <a:cubicBezTo>
                      <a:pt x="38" y="24"/>
                      <a:pt x="38" y="24"/>
                      <a:pt x="38" y="24"/>
                    </a:cubicBezTo>
                    <a:cubicBezTo>
                      <a:pt x="33" y="24"/>
                      <a:pt x="27" y="22"/>
                      <a:pt x="23" y="18"/>
                    </a:cubicBezTo>
                    <a:cubicBezTo>
                      <a:pt x="19" y="15"/>
                      <a:pt x="17" y="11"/>
                      <a:pt x="15" y="6"/>
                    </a:cubicBezTo>
                    <a:lnTo>
                      <a:pt x="6" y="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4" name="Freeform 44"/>
              <p:cNvSpPr>
                <a:spLocks noEditPoints="1"/>
              </p:cNvSpPr>
              <p:nvPr/>
            </p:nvSpPr>
            <p:spPr bwMode="auto">
              <a:xfrm>
                <a:off x="8116901" y="538167"/>
                <a:ext cx="306388" cy="265114"/>
              </a:xfrm>
              <a:custGeom>
                <a:gdLst>
                  <a:gd fmla="*/ 68 w 135" name="T0"/>
                  <a:gd fmla="*/ 87 h 117" name="T1"/>
                  <a:gd fmla="*/ 131 w 135" name="T2"/>
                  <a:gd fmla="*/ 87 h 117" name="T3"/>
                  <a:gd fmla="*/ 131 w 135" name="T4"/>
                  <a:gd fmla="*/ 66 h 117" name="T5"/>
                  <a:gd fmla="*/ 68 w 135" name="T6"/>
                  <a:gd fmla="*/ 66 h 117" name="T7"/>
                  <a:gd fmla="*/ 68 w 135" name="T8"/>
                  <a:gd fmla="*/ 61 h 117" name="T9"/>
                  <a:gd fmla="*/ 133 w 135" name="T10"/>
                  <a:gd fmla="*/ 61 h 117" name="T11"/>
                  <a:gd fmla="*/ 135 w 135" name="T12"/>
                  <a:gd fmla="*/ 64 h 117" name="T13"/>
                  <a:gd fmla="*/ 135 w 135" name="T14"/>
                  <a:gd fmla="*/ 90 h 117" name="T15"/>
                  <a:gd fmla="*/ 133 w 135" name="T16"/>
                  <a:gd fmla="*/ 92 h 117" name="T17"/>
                  <a:gd fmla="*/ 68 w 135" name="T18"/>
                  <a:gd fmla="*/ 92 h 117" name="T19"/>
                  <a:gd fmla="*/ 68 w 135" name="T20"/>
                  <a:gd fmla="*/ 87 h 117" name="T21"/>
                  <a:gd fmla="*/ 18 w 135" name="T22"/>
                  <a:gd fmla="*/ 109 h 117" name="T23"/>
                  <a:gd fmla="*/ 37 w 135" name="T24"/>
                  <a:gd fmla="*/ 88 h 117" name="T25"/>
                  <a:gd fmla="*/ 39 w 135" name="T26"/>
                  <a:gd fmla="*/ 87 h 117" name="T27"/>
                  <a:gd fmla="*/ 39 w 135" name="T28"/>
                  <a:gd fmla="*/ 87 h 117" name="T29"/>
                  <a:gd fmla="*/ 68 w 135" name="T30"/>
                  <a:gd fmla="*/ 87 h 117" name="T31"/>
                  <a:gd fmla="*/ 68 w 135" name="T32"/>
                  <a:gd fmla="*/ 92 h 117" name="T33"/>
                  <a:gd fmla="*/ 40 w 135" name="T34"/>
                  <a:gd fmla="*/ 92 h 117" name="T35"/>
                  <a:gd fmla="*/ 18 w 135" name="T36"/>
                  <a:gd fmla="*/ 116 h 117" name="T37"/>
                  <a:gd fmla="*/ 16 w 135" name="T38"/>
                  <a:gd fmla="*/ 117 h 117" name="T39"/>
                  <a:gd fmla="*/ 13 w 135" name="T40"/>
                  <a:gd fmla="*/ 115 h 117" name="T41"/>
                  <a:gd fmla="*/ 13 w 135" name="T42"/>
                  <a:gd fmla="*/ 92 h 117" name="T43"/>
                  <a:gd fmla="*/ 2 w 135" name="T44"/>
                  <a:gd fmla="*/ 92 h 117" name="T45"/>
                  <a:gd fmla="*/ 0 w 135" name="T46"/>
                  <a:gd fmla="*/ 90 h 117" name="T47"/>
                  <a:gd fmla="*/ 0 w 135" name="T48"/>
                  <a:gd fmla="*/ 2 h 117" name="T49"/>
                  <a:gd fmla="*/ 2 w 135" name="T50"/>
                  <a:gd fmla="*/ 0 h 117" name="T51"/>
                  <a:gd fmla="*/ 43 w 135" name="T52"/>
                  <a:gd fmla="*/ 0 h 117" name="T53"/>
                  <a:gd fmla="*/ 45 w 135" name="T54"/>
                  <a:gd fmla="*/ 2 h 117" name="T55"/>
                  <a:gd fmla="*/ 45 w 135" name="T56"/>
                  <a:gd fmla="*/ 59 h 117" name="T57"/>
                  <a:gd fmla="*/ 45 w 135" name="T58"/>
                  <a:gd fmla="*/ 61 h 117" name="T59"/>
                  <a:gd fmla="*/ 48 w 135" name="T60"/>
                  <a:gd fmla="*/ 61 h 117" name="T61"/>
                  <a:gd fmla="*/ 68 w 135" name="T62"/>
                  <a:gd fmla="*/ 61 h 117" name="T63"/>
                  <a:gd fmla="*/ 68 w 135" name="T64"/>
                  <a:gd fmla="*/ 66 h 117" name="T65"/>
                  <a:gd fmla="*/ 48 w 135" name="T66"/>
                  <a:gd fmla="*/ 66 h 117" name="T67"/>
                  <a:gd fmla="*/ 43 w 135" name="T68"/>
                  <a:gd fmla="*/ 66 h 117" name="T69"/>
                  <a:gd fmla="*/ 40 w 135" name="T70"/>
                  <a:gd fmla="*/ 64 h 117" name="T71"/>
                  <a:gd fmla="*/ 40 w 135" name="T72"/>
                  <a:gd fmla="*/ 59 h 117" name="T73"/>
                  <a:gd fmla="*/ 40 w 135" name="T74"/>
                  <a:gd fmla="*/ 5 h 117" name="T75"/>
                  <a:gd fmla="*/ 4 w 135" name="T76"/>
                  <a:gd fmla="*/ 5 h 117" name="T77"/>
                  <a:gd fmla="*/ 4 w 135" name="T78"/>
                  <a:gd fmla="*/ 87 h 117" name="T79"/>
                  <a:gd fmla="*/ 16 w 135" name="T80"/>
                  <a:gd fmla="*/ 87 h 117" name="T81"/>
                  <a:gd fmla="*/ 18 w 135" name="T82"/>
                  <a:gd fmla="*/ 90 h 117" name="T83"/>
                  <a:gd fmla="*/ 18 w 135" name="T84"/>
                  <a:gd fmla="*/ 109 h 11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17" w="135">
                    <a:moveTo>
                      <a:pt x="68" y="87"/>
                    </a:moveTo>
                    <a:cubicBezTo>
                      <a:pt x="131" y="87"/>
                      <a:pt x="131" y="87"/>
                      <a:pt x="131" y="87"/>
                    </a:cubicBezTo>
                    <a:cubicBezTo>
                      <a:pt x="131" y="66"/>
                      <a:pt x="131" y="66"/>
                      <a:pt x="131" y="66"/>
                    </a:cubicBezTo>
                    <a:cubicBezTo>
                      <a:pt x="68" y="66"/>
                      <a:pt x="68" y="66"/>
                      <a:pt x="68" y="66"/>
                    </a:cubicBezTo>
                    <a:cubicBezTo>
                      <a:pt x="68" y="61"/>
                      <a:pt x="68" y="61"/>
                      <a:pt x="68" y="61"/>
                    </a:cubicBezTo>
                    <a:cubicBezTo>
                      <a:pt x="133" y="61"/>
                      <a:pt x="133" y="61"/>
                      <a:pt x="133" y="61"/>
                    </a:cubicBezTo>
                    <a:cubicBezTo>
                      <a:pt x="134" y="61"/>
                      <a:pt x="135" y="62"/>
                      <a:pt x="135" y="64"/>
                    </a:cubicBezTo>
                    <a:cubicBezTo>
                      <a:pt x="135" y="90"/>
                      <a:pt x="135" y="90"/>
                      <a:pt x="135" y="90"/>
                    </a:cubicBezTo>
                    <a:cubicBezTo>
                      <a:pt x="135" y="91"/>
                      <a:pt x="134" y="92"/>
                      <a:pt x="133" y="92"/>
                    </a:cubicBezTo>
                    <a:cubicBezTo>
                      <a:pt x="68" y="92"/>
                      <a:pt x="68" y="92"/>
                      <a:pt x="68" y="92"/>
                    </a:cubicBezTo>
                    <a:lnTo>
                      <a:pt x="68" y="87"/>
                    </a:lnTo>
                    <a:close/>
                    <a:moveTo>
                      <a:pt x="18" y="109"/>
                    </a:moveTo>
                    <a:cubicBezTo>
                      <a:pt x="37" y="88"/>
                      <a:pt x="37" y="88"/>
                      <a:pt x="37" y="88"/>
                    </a:cubicBezTo>
                    <a:cubicBezTo>
                      <a:pt x="38" y="88"/>
                      <a:pt x="38" y="87"/>
                      <a:pt x="39" y="87"/>
                    </a:cubicBezTo>
                    <a:cubicBezTo>
                      <a:pt x="39" y="87"/>
                      <a:pt x="39" y="87"/>
                      <a:pt x="39" y="87"/>
                    </a:cubicBezTo>
                    <a:cubicBezTo>
                      <a:pt x="68" y="87"/>
                      <a:pt x="68" y="87"/>
                      <a:pt x="68" y="87"/>
                    </a:cubicBezTo>
                    <a:cubicBezTo>
                      <a:pt x="68" y="92"/>
                      <a:pt x="68" y="92"/>
                      <a:pt x="68" y="92"/>
                    </a:cubicBezTo>
                    <a:cubicBezTo>
                      <a:pt x="40" y="92"/>
                      <a:pt x="40" y="92"/>
                      <a:pt x="40" y="92"/>
                    </a:cubicBezTo>
                    <a:cubicBezTo>
                      <a:pt x="18" y="116"/>
                      <a:pt x="18" y="116"/>
                      <a:pt x="18" y="116"/>
                    </a:cubicBezTo>
                    <a:cubicBezTo>
                      <a:pt x="17" y="117"/>
                      <a:pt x="16" y="117"/>
                      <a:pt x="16" y="117"/>
                    </a:cubicBezTo>
                    <a:cubicBezTo>
                      <a:pt x="14" y="117"/>
                      <a:pt x="13" y="116"/>
                      <a:pt x="13" y="115"/>
                    </a:cubicBezTo>
                    <a:cubicBezTo>
                      <a:pt x="13" y="92"/>
                      <a:pt x="13" y="92"/>
                      <a:pt x="13" y="92"/>
                    </a:cubicBezTo>
                    <a:cubicBezTo>
                      <a:pt x="2" y="92"/>
                      <a:pt x="2" y="92"/>
                      <a:pt x="2" y="92"/>
                    </a:cubicBezTo>
                    <a:cubicBezTo>
                      <a:pt x="1" y="92"/>
                      <a:pt x="0" y="91"/>
                      <a:pt x="0" y="90"/>
                    </a:cubicBezTo>
                    <a:cubicBezTo>
                      <a:pt x="0" y="2"/>
                      <a:pt x="0" y="2"/>
                      <a:pt x="0" y="2"/>
                    </a:cubicBezTo>
                    <a:cubicBezTo>
                      <a:pt x="0" y="1"/>
                      <a:pt x="1" y="0"/>
                      <a:pt x="2" y="0"/>
                    </a:cubicBezTo>
                    <a:cubicBezTo>
                      <a:pt x="43" y="0"/>
                      <a:pt x="43" y="0"/>
                      <a:pt x="43" y="0"/>
                    </a:cubicBezTo>
                    <a:cubicBezTo>
                      <a:pt x="44" y="0"/>
                      <a:pt x="45" y="1"/>
                      <a:pt x="45" y="2"/>
                    </a:cubicBezTo>
                    <a:cubicBezTo>
                      <a:pt x="45" y="59"/>
                      <a:pt x="45" y="59"/>
                      <a:pt x="45" y="59"/>
                    </a:cubicBezTo>
                    <a:cubicBezTo>
                      <a:pt x="45" y="61"/>
                      <a:pt x="45" y="61"/>
                      <a:pt x="45" y="61"/>
                    </a:cubicBezTo>
                    <a:cubicBezTo>
                      <a:pt x="48" y="61"/>
                      <a:pt x="48" y="61"/>
                      <a:pt x="48" y="61"/>
                    </a:cubicBezTo>
                    <a:cubicBezTo>
                      <a:pt x="68" y="61"/>
                      <a:pt x="68" y="61"/>
                      <a:pt x="68" y="61"/>
                    </a:cubicBezTo>
                    <a:cubicBezTo>
                      <a:pt x="68" y="66"/>
                      <a:pt x="68" y="66"/>
                      <a:pt x="68" y="66"/>
                    </a:cubicBezTo>
                    <a:cubicBezTo>
                      <a:pt x="48" y="66"/>
                      <a:pt x="48" y="66"/>
                      <a:pt x="48" y="66"/>
                    </a:cubicBezTo>
                    <a:cubicBezTo>
                      <a:pt x="43" y="66"/>
                      <a:pt x="43" y="66"/>
                      <a:pt x="43" y="66"/>
                    </a:cubicBezTo>
                    <a:cubicBezTo>
                      <a:pt x="41" y="66"/>
                      <a:pt x="40" y="65"/>
                      <a:pt x="40" y="64"/>
                    </a:cubicBezTo>
                    <a:cubicBezTo>
                      <a:pt x="40" y="59"/>
                      <a:pt x="40" y="59"/>
                      <a:pt x="40" y="59"/>
                    </a:cubicBezTo>
                    <a:cubicBezTo>
                      <a:pt x="40" y="5"/>
                      <a:pt x="40" y="5"/>
                      <a:pt x="40" y="5"/>
                    </a:cubicBezTo>
                    <a:cubicBezTo>
                      <a:pt x="4" y="5"/>
                      <a:pt x="4" y="5"/>
                      <a:pt x="4" y="5"/>
                    </a:cubicBezTo>
                    <a:cubicBezTo>
                      <a:pt x="4" y="87"/>
                      <a:pt x="4" y="87"/>
                      <a:pt x="4" y="87"/>
                    </a:cubicBezTo>
                    <a:cubicBezTo>
                      <a:pt x="16" y="87"/>
                      <a:pt x="16" y="87"/>
                      <a:pt x="16" y="87"/>
                    </a:cubicBezTo>
                    <a:cubicBezTo>
                      <a:pt x="17" y="87"/>
                      <a:pt x="18" y="88"/>
                      <a:pt x="18" y="90"/>
                    </a:cubicBezTo>
                    <a:lnTo>
                      <a:pt x="18" y="10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5" name="Freeform 46"/>
              <p:cNvSpPr>
                <a:spLocks noEditPoints="1"/>
              </p:cNvSpPr>
              <p:nvPr/>
            </p:nvSpPr>
            <p:spPr bwMode="auto">
              <a:xfrm>
                <a:off x="8456626" y="1238257"/>
                <a:ext cx="277814" cy="279401"/>
              </a:xfrm>
              <a:custGeom>
                <a:gdLst>
                  <a:gd fmla="*/ 94 w 123" name="T0"/>
                  <a:gd fmla="*/ 56 h 123" name="T1"/>
                  <a:gd fmla="*/ 91 w 123" name="T2"/>
                  <a:gd fmla="*/ 42 h 123" name="T3"/>
                  <a:gd fmla="*/ 96 w 123" name="T4"/>
                  <a:gd fmla="*/ 29 h 123" name="T5"/>
                  <a:gd fmla="*/ 86 w 123" name="T6"/>
                  <a:gd fmla="*/ 9 h 123" name="T7"/>
                  <a:gd fmla="*/ 103 w 123" name="T8"/>
                  <a:gd fmla="*/ 28 h 123" name="T9"/>
                  <a:gd fmla="*/ 113 w 123" name="T10"/>
                  <a:gd fmla="*/ 41 h 123" name="T11"/>
                  <a:gd fmla="*/ 121 w 123" name="T12"/>
                  <a:gd fmla="*/ 73 h 123" name="T13"/>
                  <a:gd fmla="*/ 96 w 123" name="T14"/>
                  <a:gd fmla="*/ 83 h 123" name="T15"/>
                  <a:gd fmla="*/ 95 w 123" name="T16"/>
                  <a:gd fmla="*/ 102 h 123" name="T17"/>
                  <a:gd fmla="*/ 93 w 123" name="T18"/>
                  <a:gd fmla="*/ 94 h 123" name="T19"/>
                  <a:gd fmla="*/ 86 w 123" name="T20"/>
                  <a:gd fmla="*/ 84 h 123" name="T21"/>
                  <a:gd fmla="*/ 86 w 123" name="T22"/>
                  <a:gd fmla="*/ 62 h 123" name="T23"/>
                  <a:gd fmla="*/ 116 w 123" name="T24"/>
                  <a:gd fmla="*/ 75 h 123" name="T25"/>
                  <a:gd fmla="*/ 75 w 123" name="T26"/>
                  <a:gd fmla="*/ 52 h 123" name="T27"/>
                  <a:gd fmla="*/ 82 w 123" name="T28"/>
                  <a:gd fmla="*/ 56 h 123" name="T29"/>
                  <a:gd fmla="*/ 83 w 123" name="T30"/>
                  <a:gd fmla="*/ 27 h 123" name="T31"/>
                  <a:gd fmla="*/ 74 w 123" name="T32"/>
                  <a:gd fmla="*/ 48 h 123" name="T33"/>
                  <a:gd fmla="*/ 75 w 123" name="T34"/>
                  <a:gd fmla="*/ 7 h 123" name="T35"/>
                  <a:gd fmla="*/ 75 w 123" name="T36"/>
                  <a:gd fmla="*/ 115 h 123" name="T37"/>
                  <a:gd fmla="*/ 71 w 123" name="T38"/>
                  <a:gd fmla="*/ 111 h 123" name="T39"/>
                  <a:gd fmla="*/ 84 w 123" name="T40"/>
                  <a:gd fmla="*/ 95 h 123" name="T41"/>
                  <a:gd fmla="*/ 74 w 123" name="T42"/>
                  <a:gd fmla="*/ 74 h 123" name="T43"/>
                  <a:gd fmla="*/ 76 w 123" name="T44"/>
                  <a:gd fmla="*/ 67 h 123" name="T45"/>
                  <a:gd fmla="*/ 86 w 123" name="T46"/>
                  <a:gd fmla="*/ 79 h 123" name="T47"/>
                  <a:gd fmla="*/ 63 w 123" name="T48"/>
                  <a:gd fmla="*/ 29 h 123" name="T49"/>
                  <a:gd fmla="*/ 67 w 123" name="T50"/>
                  <a:gd fmla="*/ 41 h 123" name="T51"/>
                  <a:gd fmla="*/ 63 w 123" name="T52"/>
                  <a:gd fmla="*/ 14 h 123" name="T53"/>
                  <a:gd fmla="*/ 67 w 123" name="T54"/>
                  <a:gd fmla="*/ 114 h 123" name="T55"/>
                  <a:gd fmla="*/ 67 w 123" name="T56"/>
                  <a:gd fmla="*/ 81 h 123" name="T57"/>
                  <a:gd fmla="*/ 63 w 123" name="T58"/>
                  <a:gd fmla="*/ 86 h 123" name="T59"/>
                  <a:gd fmla="*/ 61 w 123" name="T60"/>
                  <a:gd fmla="*/ 5 h 123" name="T61"/>
                  <a:gd fmla="*/ 53 w 123" name="T62"/>
                  <a:gd fmla="*/ 21 h 123" name="T63"/>
                  <a:gd fmla="*/ 53 w 123" name="T64"/>
                  <a:gd fmla="*/ 48 h 123" name="T65"/>
                  <a:gd fmla="*/ 61 w 123" name="T66"/>
                  <a:gd fmla="*/ 28 h 123" name="T67"/>
                  <a:gd fmla="*/ 61 w 123" name="T68"/>
                  <a:gd fmla="*/ 79 h 123" name="T69"/>
                  <a:gd fmla="*/ 53 w 123" name="T70"/>
                  <a:gd fmla="*/ 101 h 123" name="T71"/>
                  <a:gd fmla="*/ 56 w 123" name="T72"/>
                  <a:gd fmla="*/ 114 h 123" name="T73"/>
                  <a:gd fmla="*/ 48 w 123" name="T74"/>
                  <a:gd fmla="*/ 7 h 123" name="T75"/>
                  <a:gd fmla="*/ 53 w 123" name="T76"/>
                  <a:gd fmla="*/ 12 h 123" name="T77"/>
                  <a:gd fmla="*/ 40 w 123" name="T78"/>
                  <a:gd fmla="*/ 27 h 123" name="T79"/>
                  <a:gd fmla="*/ 50 w 123" name="T80"/>
                  <a:gd fmla="*/ 48 h 123" name="T81"/>
                  <a:gd fmla="*/ 44 w 123" name="T82"/>
                  <a:gd fmla="*/ 60 h 123" name="T83"/>
                  <a:gd fmla="*/ 44 w 123" name="T84"/>
                  <a:gd fmla="*/ 62 h 123" name="T85"/>
                  <a:gd fmla="*/ 43 w 123" name="T86"/>
                  <a:gd fmla="*/ 69 h 123" name="T87"/>
                  <a:gd fmla="*/ 40 w 123" name="T88"/>
                  <a:gd fmla="*/ 95 h 123" name="T89"/>
                  <a:gd fmla="*/ 53 w 123" name="T90"/>
                  <a:gd fmla="*/ 74 h 123" name="T91"/>
                  <a:gd fmla="*/ 47 w 123" name="T92"/>
                  <a:gd fmla="*/ 114 h 123" name="T93"/>
                  <a:gd fmla="*/ 38 w 123" name="T94"/>
                  <a:gd fmla="*/ 36 h 123" name="T95"/>
                  <a:gd fmla="*/ 28 w 123" name="T96"/>
                  <a:gd fmla="*/ 32 h 123" name="T97"/>
                  <a:gd fmla="*/ 36 w 123" name="T98"/>
                  <a:gd fmla="*/ 42 h 123" name="T99"/>
                  <a:gd fmla="*/ 30 w 123" name="T100"/>
                  <a:gd fmla="*/ 56 h 123" name="T101"/>
                  <a:gd fmla="*/ 5 w 123" name="T102"/>
                  <a:gd fmla="*/ 60 h 123" name="T103"/>
                  <a:gd fmla="*/ 30 w 123" name="T104"/>
                  <a:gd fmla="*/ 66 h 123" name="T105"/>
                  <a:gd fmla="*/ 33 w 123" name="T106"/>
                  <a:gd fmla="*/ 80 h 123" name="T107"/>
                  <a:gd fmla="*/ 28 w 123" name="T108"/>
                  <a:gd fmla="*/ 94 h 123" name="T109"/>
                  <a:gd fmla="*/ 38 w 123" name="T110"/>
                  <a:gd fmla="*/ 114 h 123" name="T111"/>
                  <a:gd fmla="*/ 9 w 123" name="T112"/>
                  <a:gd fmla="*/ 86 h 123" name="T113"/>
                  <a:gd fmla="*/ 3 w 123" name="T114"/>
                  <a:gd fmla="*/ 76 h 123" name="T115"/>
                  <a:gd fmla="*/ 7 w 123" name="T116"/>
                  <a:gd fmla="*/ 41 h 123" name="T117"/>
                  <a:gd fmla="*/ 9 w 123" name="T118"/>
                  <a:gd fmla="*/ 37 h 123" name="T119"/>
                  <a:gd fmla="*/ 38 w 123" name="T120"/>
                  <a:gd fmla="*/ 9 h 12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23" w="123">
                    <a:moveTo>
                      <a:pt x="118" y="60"/>
                    </a:moveTo>
                    <a:cubicBezTo>
                      <a:pt x="109" y="60"/>
                      <a:pt x="109" y="60"/>
                      <a:pt x="109" y="60"/>
                    </a:cubicBezTo>
                    <a:cubicBezTo>
                      <a:pt x="107" y="60"/>
                      <a:pt x="106" y="59"/>
                      <a:pt x="106" y="58"/>
                    </a:cubicBezTo>
                    <a:cubicBezTo>
                      <a:pt x="106" y="57"/>
                      <a:pt x="107" y="57"/>
                      <a:pt x="107" y="56"/>
                    </a:cubicBezTo>
                    <a:cubicBezTo>
                      <a:pt x="116" y="48"/>
                      <a:pt x="116" y="48"/>
                      <a:pt x="116" y="48"/>
                    </a:cubicBezTo>
                    <a:cubicBezTo>
                      <a:pt x="114" y="46"/>
                      <a:pt x="114" y="46"/>
                      <a:pt x="114" y="46"/>
                    </a:cubicBezTo>
                    <a:cubicBezTo>
                      <a:pt x="101" y="60"/>
                      <a:pt x="101" y="60"/>
                      <a:pt x="101" y="60"/>
                    </a:cubicBezTo>
                    <a:cubicBezTo>
                      <a:pt x="101" y="60"/>
                      <a:pt x="100" y="60"/>
                      <a:pt x="99" y="60"/>
                    </a:cubicBezTo>
                    <a:cubicBezTo>
                      <a:pt x="99" y="60"/>
                      <a:pt x="99" y="60"/>
                      <a:pt x="99" y="60"/>
                    </a:cubicBezTo>
                    <a:cubicBezTo>
                      <a:pt x="95" y="60"/>
                      <a:pt x="95" y="60"/>
                      <a:pt x="95" y="60"/>
                    </a:cubicBezTo>
                    <a:cubicBezTo>
                      <a:pt x="94" y="60"/>
                      <a:pt x="93" y="59"/>
                      <a:pt x="93" y="58"/>
                    </a:cubicBezTo>
                    <a:cubicBezTo>
                      <a:pt x="93" y="57"/>
                      <a:pt x="93" y="57"/>
                      <a:pt x="94" y="56"/>
                    </a:cubicBezTo>
                    <a:cubicBezTo>
                      <a:pt x="96" y="54"/>
                      <a:pt x="96" y="54"/>
                      <a:pt x="96" y="54"/>
                    </a:cubicBezTo>
                    <a:cubicBezTo>
                      <a:pt x="95" y="53"/>
                      <a:pt x="95" y="53"/>
                      <a:pt x="95" y="53"/>
                    </a:cubicBezTo>
                    <a:cubicBezTo>
                      <a:pt x="88" y="60"/>
                      <a:pt x="88" y="60"/>
                      <a:pt x="88" y="60"/>
                    </a:cubicBezTo>
                    <a:cubicBezTo>
                      <a:pt x="87" y="60"/>
                      <a:pt x="87" y="60"/>
                      <a:pt x="86" y="60"/>
                    </a:cubicBezTo>
                    <a:cubicBezTo>
                      <a:pt x="86" y="60"/>
                      <a:pt x="86" y="60"/>
                      <a:pt x="86" y="60"/>
                    </a:cubicBezTo>
                    <a:cubicBezTo>
                      <a:pt x="86" y="60"/>
                      <a:pt x="86" y="60"/>
                      <a:pt x="86" y="60"/>
                    </a:cubicBezTo>
                    <a:cubicBezTo>
                      <a:pt x="86" y="55"/>
                      <a:pt x="86" y="55"/>
                      <a:pt x="86" y="55"/>
                    </a:cubicBezTo>
                    <a:cubicBezTo>
                      <a:pt x="92" y="49"/>
                      <a:pt x="92" y="49"/>
                      <a:pt x="92" y="49"/>
                    </a:cubicBezTo>
                    <a:cubicBezTo>
                      <a:pt x="86" y="49"/>
                      <a:pt x="86" y="49"/>
                      <a:pt x="86" y="49"/>
                    </a:cubicBezTo>
                    <a:cubicBezTo>
                      <a:pt x="86" y="44"/>
                      <a:pt x="86" y="44"/>
                      <a:pt x="86" y="44"/>
                    </a:cubicBezTo>
                    <a:cubicBezTo>
                      <a:pt x="91" y="44"/>
                      <a:pt x="91" y="44"/>
                      <a:pt x="91" y="44"/>
                    </a:cubicBezTo>
                    <a:cubicBezTo>
                      <a:pt x="91" y="42"/>
                      <a:pt x="91" y="42"/>
                      <a:pt x="91" y="42"/>
                    </a:cubicBezTo>
                    <a:cubicBezTo>
                      <a:pt x="88" y="42"/>
                      <a:pt x="88" y="42"/>
                      <a:pt x="88" y="42"/>
                    </a:cubicBezTo>
                    <a:cubicBezTo>
                      <a:pt x="87" y="42"/>
                      <a:pt x="86" y="42"/>
                      <a:pt x="86" y="41"/>
                    </a:cubicBezTo>
                    <a:cubicBezTo>
                      <a:pt x="86" y="38"/>
                      <a:pt x="86" y="38"/>
                      <a:pt x="86" y="38"/>
                    </a:cubicBezTo>
                    <a:cubicBezTo>
                      <a:pt x="86" y="38"/>
                      <a:pt x="86" y="38"/>
                      <a:pt x="86" y="38"/>
                    </a:cubicBezTo>
                    <a:cubicBezTo>
                      <a:pt x="89" y="35"/>
                      <a:pt x="89" y="35"/>
                      <a:pt x="89" y="35"/>
                    </a:cubicBezTo>
                    <a:cubicBezTo>
                      <a:pt x="89" y="35"/>
                      <a:pt x="90" y="35"/>
                      <a:pt x="91" y="35"/>
                    </a:cubicBezTo>
                    <a:cubicBezTo>
                      <a:pt x="91" y="35"/>
                      <a:pt x="91" y="35"/>
                      <a:pt x="91" y="35"/>
                    </a:cubicBezTo>
                    <a:cubicBezTo>
                      <a:pt x="109" y="35"/>
                      <a:pt x="109" y="35"/>
                      <a:pt x="109" y="35"/>
                    </a:cubicBezTo>
                    <a:cubicBezTo>
                      <a:pt x="109" y="33"/>
                      <a:pt x="109" y="33"/>
                      <a:pt x="109" y="33"/>
                    </a:cubicBezTo>
                    <a:cubicBezTo>
                      <a:pt x="97" y="33"/>
                      <a:pt x="97" y="33"/>
                      <a:pt x="97" y="33"/>
                    </a:cubicBezTo>
                    <a:cubicBezTo>
                      <a:pt x="96" y="33"/>
                      <a:pt x="95" y="32"/>
                      <a:pt x="95" y="30"/>
                    </a:cubicBezTo>
                    <a:cubicBezTo>
                      <a:pt x="95" y="30"/>
                      <a:pt x="95" y="29"/>
                      <a:pt x="96" y="29"/>
                    </a:cubicBezTo>
                    <a:cubicBezTo>
                      <a:pt x="102" y="22"/>
                      <a:pt x="102" y="22"/>
                      <a:pt x="102" y="22"/>
                    </a:cubicBezTo>
                    <a:cubicBezTo>
                      <a:pt x="101" y="21"/>
                      <a:pt x="101" y="21"/>
                      <a:pt x="101" y="21"/>
                    </a:cubicBezTo>
                    <a:cubicBezTo>
                      <a:pt x="94" y="27"/>
                      <a:pt x="94" y="27"/>
                      <a:pt x="94" y="27"/>
                    </a:cubicBezTo>
                    <a:cubicBezTo>
                      <a:pt x="93" y="28"/>
                      <a:pt x="92" y="28"/>
                      <a:pt x="91" y="27"/>
                    </a:cubicBezTo>
                    <a:cubicBezTo>
                      <a:pt x="90" y="27"/>
                      <a:pt x="90" y="26"/>
                      <a:pt x="90" y="26"/>
                    </a:cubicBezTo>
                    <a:cubicBezTo>
                      <a:pt x="90" y="26"/>
                      <a:pt x="90" y="26"/>
                      <a:pt x="90" y="26"/>
                    </a:cubicBezTo>
                    <a:cubicBezTo>
                      <a:pt x="90" y="14"/>
                      <a:pt x="90" y="14"/>
                      <a:pt x="90" y="14"/>
                    </a:cubicBezTo>
                    <a:cubicBezTo>
                      <a:pt x="89" y="14"/>
                      <a:pt x="89" y="14"/>
                      <a:pt x="89" y="14"/>
                    </a:cubicBezTo>
                    <a:cubicBezTo>
                      <a:pt x="89" y="32"/>
                      <a:pt x="89" y="32"/>
                      <a:pt x="89" y="32"/>
                    </a:cubicBezTo>
                    <a:cubicBezTo>
                      <a:pt x="89" y="33"/>
                      <a:pt x="88" y="34"/>
                      <a:pt x="88" y="34"/>
                    </a:cubicBezTo>
                    <a:cubicBezTo>
                      <a:pt x="86" y="36"/>
                      <a:pt x="86" y="36"/>
                      <a:pt x="86" y="36"/>
                    </a:cubicBezTo>
                    <a:cubicBezTo>
                      <a:pt x="86" y="9"/>
                      <a:pt x="86" y="9"/>
                      <a:pt x="86" y="9"/>
                    </a:cubicBezTo>
                    <a:cubicBezTo>
                      <a:pt x="86" y="9"/>
                      <a:pt x="86" y="9"/>
                      <a:pt x="86" y="9"/>
                    </a:cubicBezTo>
                    <a:cubicBezTo>
                      <a:pt x="93" y="9"/>
                      <a:pt x="93" y="9"/>
                      <a:pt x="93" y="9"/>
                    </a:cubicBezTo>
                    <a:cubicBezTo>
                      <a:pt x="94" y="9"/>
                      <a:pt x="95" y="10"/>
                      <a:pt x="95" y="11"/>
                    </a:cubicBezTo>
                    <a:cubicBezTo>
                      <a:pt x="95" y="20"/>
                      <a:pt x="95" y="20"/>
                      <a:pt x="95" y="20"/>
                    </a:cubicBezTo>
                    <a:cubicBezTo>
                      <a:pt x="100" y="15"/>
                      <a:pt x="100" y="15"/>
                      <a:pt x="100" y="15"/>
                    </a:cubicBezTo>
                    <a:cubicBezTo>
                      <a:pt x="100" y="15"/>
                      <a:pt x="100" y="15"/>
                      <a:pt x="100" y="15"/>
                    </a:cubicBezTo>
                    <a:cubicBezTo>
                      <a:pt x="100" y="15"/>
                      <a:pt x="100" y="15"/>
                      <a:pt x="100" y="15"/>
                    </a:cubicBezTo>
                    <a:cubicBezTo>
                      <a:pt x="100" y="15"/>
                      <a:pt x="102" y="15"/>
                      <a:pt x="103" y="15"/>
                    </a:cubicBezTo>
                    <a:cubicBezTo>
                      <a:pt x="107" y="20"/>
                      <a:pt x="107" y="20"/>
                      <a:pt x="107" y="20"/>
                    </a:cubicBezTo>
                    <a:cubicBezTo>
                      <a:pt x="108" y="20"/>
                      <a:pt x="108" y="20"/>
                      <a:pt x="108" y="20"/>
                    </a:cubicBezTo>
                    <a:cubicBezTo>
                      <a:pt x="108" y="21"/>
                      <a:pt x="108" y="23"/>
                      <a:pt x="108" y="23"/>
                    </a:cubicBezTo>
                    <a:cubicBezTo>
                      <a:pt x="103" y="28"/>
                      <a:pt x="103" y="28"/>
                      <a:pt x="103" y="28"/>
                    </a:cubicBezTo>
                    <a:cubicBezTo>
                      <a:pt x="112" y="28"/>
                      <a:pt x="112" y="28"/>
                      <a:pt x="112" y="28"/>
                    </a:cubicBezTo>
                    <a:cubicBezTo>
                      <a:pt x="113" y="28"/>
                      <a:pt x="114" y="29"/>
                      <a:pt x="114" y="30"/>
                    </a:cubicBezTo>
                    <a:cubicBezTo>
                      <a:pt x="114" y="37"/>
                      <a:pt x="114" y="37"/>
                      <a:pt x="114" y="37"/>
                    </a:cubicBezTo>
                    <a:cubicBezTo>
                      <a:pt x="114" y="38"/>
                      <a:pt x="113" y="39"/>
                      <a:pt x="112" y="39"/>
                    </a:cubicBezTo>
                    <a:cubicBezTo>
                      <a:pt x="96" y="39"/>
                      <a:pt x="96" y="39"/>
                      <a:pt x="96" y="39"/>
                    </a:cubicBezTo>
                    <a:cubicBezTo>
                      <a:pt x="96" y="39"/>
                      <a:pt x="96" y="40"/>
                      <a:pt x="96" y="40"/>
                    </a:cubicBezTo>
                    <a:cubicBezTo>
                      <a:pt x="96" y="46"/>
                      <a:pt x="96" y="46"/>
                      <a:pt x="96" y="46"/>
                    </a:cubicBezTo>
                    <a:cubicBezTo>
                      <a:pt x="96" y="47"/>
                      <a:pt x="96" y="47"/>
                      <a:pt x="95" y="47"/>
                    </a:cubicBezTo>
                    <a:cubicBezTo>
                      <a:pt x="96" y="47"/>
                      <a:pt x="96" y="48"/>
                      <a:pt x="96" y="48"/>
                    </a:cubicBezTo>
                    <a:cubicBezTo>
                      <a:pt x="101" y="52"/>
                      <a:pt x="101" y="52"/>
                      <a:pt x="101" y="52"/>
                    </a:cubicBezTo>
                    <a:cubicBezTo>
                      <a:pt x="101" y="53"/>
                      <a:pt x="101" y="53"/>
                      <a:pt x="101" y="53"/>
                    </a:cubicBezTo>
                    <a:cubicBezTo>
                      <a:pt x="113" y="41"/>
                      <a:pt x="113" y="41"/>
                      <a:pt x="113" y="41"/>
                    </a:cubicBezTo>
                    <a:cubicBezTo>
                      <a:pt x="113" y="41"/>
                      <a:pt x="113" y="41"/>
                      <a:pt x="113" y="41"/>
                    </a:cubicBezTo>
                    <a:cubicBezTo>
                      <a:pt x="114" y="40"/>
                      <a:pt x="115" y="40"/>
                      <a:pt x="116" y="41"/>
                    </a:cubicBezTo>
                    <a:cubicBezTo>
                      <a:pt x="121" y="46"/>
                      <a:pt x="121" y="46"/>
                      <a:pt x="121" y="46"/>
                    </a:cubicBezTo>
                    <a:cubicBezTo>
                      <a:pt x="121" y="46"/>
                      <a:pt x="121" y="46"/>
                      <a:pt x="121" y="46"/>
                    </a:cubicBezTo>
                    <a:cubicBezTo>
                      <a:pt x="122" y="47"/>
                      <a:pt x="122" y="48"/>
                      <a:pt x="121" y="49"/>
                    </a:cubicBezTo>
                    <a:cubicBezTo>
                      <a:pt x="114" y="56"/>
                      <a:pt x="114" y="56"/>
                      <a:pt x="114" y="56"/>
                    </a:cubicBezTo>
                    <a:cubicBezTo>
                      <a:pt x="121" y="56"/>
                      <a:pt x="121" y="56"/>
                      <a:pt x="121" y="56"/>
                    </a:cubicBezTo>
                    <a:cubicBezTo>
                      <a:pt x="122" y="56"/>
                      <a:pt x="123" y="57"/>
                      <a:pt x="123" y="58"/>
                    </a:cubicBezTo>
                    <a:cubicBezTo>
                      <a:pt x="123" y="64"/>
                      <a:pt x="123" y="64"/>
                      <a:pt x="123" y="64"/>
                    </a:cubicBezTo>
                    <a:cubicBezTo>
                      <a:pt x="123" y="66"/>
                      <a:pt x="122" y="67"/>
                      <a:pt x="121" y="67"/>
                    </a:cubicBezTo>
                    <a:cubicBezTo>
                      <a:pt x="114" y="67"/>
                      <a:pt x="114" y="67"/>
                      <a:pt x="114" y="67"/>
                    </a:cubicBezTo>
                    <a:cubicBezTo>
                      <a:pt x="121" y="73"/>
                      <a:pt x="121" y="73"/>
                      <a:pt x="121" y="73"/>
                    </a:cubicBezTo>
                    <a:cubicBezTo>
                      <a:pt x="122" y="74"/>
                      <a:pt x="122" y="76"/>
                      <a:pt x="121" y="76"/>
                    </a:cubicBezTo>
                    <a:cubicBezTo>
                      <a:pt x="116" y="81"/>
                      <a:pt x="116" y="81"/>
                      <a:pt x="116" y="81"/>
                    </a:cubicBezTo>
                    <a:cubicBezTo>
                      <a:pt x="116" y="81"/>
                      <a:pt x="116" y="81"/>
                      <a:pt x="116" y="81"/>
                    </a:cubicBezTo>
                    <a:cubicBezTo>
                      <a:pt x="115" y="82"/>
                      <a:pt x="114" y="82"/>
                      <a:pt x="113" y="81"/>
                    </a:cubicBezTo>
                    <a:cubicBezTo>
                      <a:pt x="101" y="70"/>
                      <a:pt x="101" y="70"/>
                      <a:pt x="101" y="70"/>
                    </a:cubicBezTo>
                    <a:cubicBezTo>
                      <a:pt x="101" y="70"/>
                      <a:pt x="101" y="70"/>
                      <a:pt x="101" y="70"/>
                    </a:cubicBezTo>
                    <a:cubicBezTo>
                      <a:pt x="96" y="75"/>
                      <a:pt x="96" y="75"/>
                      <a:pt x="96" y="75"/>
                    </a:cubicBezTo>
                    <a:cubicBezTo>
                      <a:pt x="96" y="75"/>
                      <a:pt x="96" y="75"/>
                      <a:pt x="96" y="75"/>
                    </a:cubicBezTo>
                    <a:cubicBezTo>
                      <a:pt x="96" y="75"/>
                      <a:pt x="96" y="75"/>
                      <a:pt x="95" y="75"/>
                    </a:cubicBezTo>
                    <a:cubicBezTo>
                      <a:pt x="96" y="75"/>
                      <a:pt x="96" y="76"/>
                      <a:pt x="96" y="76"/>
                    </a:cubicBezTo>
                    <a:cubicBezTo>
                      <a:pt x="96" y="83"/>
                      <a:pt x="96" y="83"/>
                      <a:pt x="96" y="83"/>
                    </a:cubicBezTo>
                    <a:cubicBezTo>
                      <a:pt x="96" y="83"/>
                      <a:pt x="96" y="83"/>
                      <a:pt x="96" y="83"/>
                    </a:cubicBezTo>
                    <a:cubicBezTo>
                      <a:pt x="112" y="83"/>
                      <a:pt x="112" y="83"/>
                      <a:pt x="112" y="83"/>
                    </a:cubicBezTo>
                    <a:cubicBezTo>
                      <a:pt x="113" y="83"/>
                      <a:pt x="114" y="84"/>
                      <a:pt x="114" y="86"/>
                    </a:cubicBezTo>
                    <a:cubicBezTo>
                      <a:pt x="114" y="92"/>
                      <a:pt x="114" y="92"/>
                      <a:pt x="114" y="92"/>
                    </a:cubicBezTo>
                    <a:cubicBezTo>
                      <a:pt x="114" y="93"/>
                      <a:pt x="113" y="94"/>
                      <a:pt x="112" y="94"/>
                    </a:cubicBezTo>
                    <a:cubicBezTo>
                      <a:pt x="103" y="94"/>
                      <a:pt x="103" y="94"/>
                      <a:pt x="103" y="94"/>
                    </a:cubicBezTo>
                    <a:cubicBezTo>
                      <a:pt x="108" y="99"/>
                      <a:pt x="108" y="99"/>
                      <a:pt x="108" y="99"/>
                    </a:cubicBezTo>
                    <a:cubicBezTo>
                      <a:pt x="108" y="99"/>
                      <a:pt x="108" y="99"/>
                      <a:pt x="108" y="99"/>
                    </a:cubicBezTo>
                    <a:cubicBezTo>
                      <a:pt x="108" y="100"/>
                      <a:pt x="108" y="101"/>
                      <a:pt x="108" y="102"/>
                    </a:cubicBezTo>
                    <a:cubicBezTo>
                      <a:pt x="103" y="107"/>
                      <a:pt x="103" y="107"/>
                      <a:pt x="103" y="107"/>
                    </a:cubicBezTo>
                    <a:cubicBezTo>
                      <a:pt x="103" y="107"/>
                      <a:pt x="103" y="107"/>
                      <a:pt x="103" y="107"/>
                    </a:cubicBezTo>
                    <a:cubicBezTo>
                      <a:pt x="102" y="108"/>
                      <a:pt x="100" y="108"/>
                      <a:pt x="100" y="107"/>
                    </a:cubicBezTo>
                    <a:cubicBezTo>
                      <a:pt x="95" y="102"/>
                      <a:pt x="95" y="102"/>
                      <a:pt x="95" y="102"/>
                    </a:cubicBezTo>
                    <a:cubicBezTo>
                      <a:pt x="95" y="111"/>
                      <a:pt x="95" y="111"/>
                      <a:pt x="95" y="111"/>
                    </a:cubicBezTo>
                    <a:cubicBezTo>
                      <a:pt x="95" y="113"/>
                      <a:pt x="94" y="114"/>
                      <a:pt x="93" y="114"/>
                    </a:cubicBezTo>
                    <a:cubicBezTo>
                      <a:pt x="86" y="114"/>
                      <a:pt x="86" y="114"/>
                      <a:pt x="86" y="114"/>
                    </a:cubicBezTo>
                    <a:cubicBezTo>
                      <a:pt x="86" y="114"/>
                      <a:pt x="86" y="114"/>
                      <a:pt x="86" y="114"/>
                    </a:cubicBezTo>
                    <a:cubicBezTo>
                      <a:pt x="86" y="87"/>
                      <a:pt x="86" y="87"/>
                      <a:pt x="86" y="87"/>
                    </a:cubicBezTo>
                    <a:cubicBezTo>
                      <a:pt x="88" y="88"/>
                      <a:pt x="88" y="88"/>
                      <a:pt x="88" y="88"/>
                    </a:cubicBezTo>
                    <a:cubicBezTo>
                      <a:pt x="88" y="89"/>
                      <a:pt x="88" y="90"/>
                      <a:pt x="88" y="90"/>
                    </a:cubicBezTo>
                    <a:cubicBezTo>
                      <a:pt x="89" y="90"/>
                      <a:pt x="89" y="90"/>
                      <a:pt x="89" y="90"/>
                    </a:cubicBezTo>
                    <a:cubicBezTo>
                      <a:pt x="89" y="109"/>
                      <a:pt x="89" y="109"/>
                      <a:pt x="89" y="109"/>
                    </a:cubicBezTo>
                    <a:cubicBezTo>
                      <a:pt x="90" y="109"/>
                      <a:pt x="90" y="109"/>
                      <a:pt x="90" y="109"/>
                    </a:cubicBezTo>
                    <a:cubicBezTo>
                      <a:pt x="90" y="97"/>
                      <a:pt x="90" y="97"/>
                      <a:pt x="90" y="97"/>
                    </a:cubicBezTo>
                    <a:cubicBezTo>
                      <a:pt x="90" y="95"/>
                      <a:pt x="91" y="94"/>
                      <a:pt x="93" y="94"/>
                    </a:cubicBezTo>
                    <a:cubicBezTo>
                      <a:pt x="93" y="94"/>
                      <a:pt x="94" y="95"/>
                      <a:pt x="94" y="95"/>
                    </a:cubicBezTo>
                    <a:cubicBezTo>
                      <a:pt x="101" y="102"/>
                      <a:pt x="101" y="102"/>
                      <a:pt x="101" y="102"/>
                    </a:cubicBezTo>
                    <a:cubicBezTo>
                      <a:pt x="102" y="101"/>
                      <a:pt x="102" y="101"/>
                      <a:pt x="102" y="101"/>
                    </a:cubicBezTo>
                    <a:cubicBezTo>
                      <a:pt x="96" y="94"/>
                      <a:pt x="96" y="94"/>
                      <a:pt x="96" y="94"/>
                    </a:cubicBezTo>
                    <a:cubicBezTo>
                      <a:pt x="95" y="93"/>
                      <a:pt x="95" y="91"/>
                      <a:pt x="96" y="90"/>
                    </a:cubicBezTo>
                    <a:cubicBezTo>
                      <a:pt x="96" y="90"/>
                      <a:pt x="97" y="90"/>
                      <a:pt x="97" y="90"/>
                    </a:cubicBezTo>
                    <a:cubicBezTo>
                      <a:pt x="97" y="90"/>
                      <a:pt x="97" y="90"/>
                      <a:pt x="97" y="90"/>
                    </a:cubicBezTo>
                    <a:cubicBezTo>
                      <a:pt x="109" y="90"/>
                      <a:pt x="109" y="90"/>
                      <a:pt x="109" y="90"/>
                    </a:cubicBezTo>
                    <a:cubicBezTo>
                      <a:pt x="109" y="88"/>
                      <a:pt x="109" y="88"/>
                      <a:pt x="109" y="88"/>
                    </a:cubicBezTo>
                    <a:cubicBezTo>
                      <a:pt x="91" y="88"/>
                      <a:pt x="91" y="88"/>
                      <a:pt x="91" y="88"/>
                    </a:cubicBezTo>
                    <a:cubicBezTo>
                      <a:pt x="90" y="88"/>
                      <a:pt x="89" y="88"/>
                      <a:pt x="89" y="87"/>
                    </a:cubicBezTo>
                    <a:cubicBezTo>
                      <a:pt x="86" y="84"/>
                      <a:pt x="86" y="84"/>
                      <a:pt x="86" y="84"/>
                    </a:cubicBezTo>
                    <a:cubicBezTo>
                      <a:pt x="86" y="84"/>
                      <a:pt x="86" y="84"/>
                      <a:pt x="86" y="84"/>
                    </a:cubicBezTo>
                    <a:cubicBezTo>
                      <a:pt x="86" y="81"/>
                      <a:pt x="86" y="81"/>
                      <a:pt x="86" y="81"/>
                    </a:cubicBezTo>
                    <a:cubicBezTo>
                      <a:pt x="86" y="81"/>
                      <a:pt x="86" y="81"/>
                      <a:pt x="86" y="81"/>
                    </a:cubicBezTo>
                    <a:cubicBezTo>
                      <a:pt x="87" y="80"/>
                      <a:pt x="87" y="80"/>
                      <a:pt x="88" y="80"/>
                    </a:cubicBezTo>
                    <a:cubicBezTo>
                      <a:pt x="88" y="80"/>
                      <a:pt x="88" y="80"/>
                      <a:pt x="88" y="80"/>
                    </a:cubicBezTo>
                    <a:cubicBezTo>
                      <a:pt x="91" y="80"/>
                      <a:pt x="91" y="80"/>
                      <a:pt x="91" y="80"/>
                    </a:cubicBezTo>
                    <a:cubicBezTo>
                      <a:pt x="91" y="79"/>
                      <a:pt x="91" y="79"/>
                      <a:pt x="91" y="79"/>
                    </a:cubicBezTo>
                    <a:cubicBezTo>
                      <a:pt x="86" y="79"/>
                      <a:pt x="86" y="79"/>
                      <a:pt x="86" y="79"/>
                    </a:cubicBezTo>
                    <a:cubicBezTo>
                      <a:pt x="86" y="74"/>
                      <a:pt x="86" y="74"/>
                      <a:pt x="86" y="74"/>
                    </a:cubicBezTo>
                    <a:cubicBezTo>
                      <a:pt x="92" y="74"/>
                      <a:pt x="92" y="74"/>
                      <a:pt x="92" y="74"/>
                    </a:cubicBezTo>
                    <a:cubicBezTo>
                      <a:pt x="86" y="68"/>
                      <a:pt x="86" y="68"/>
                      <a:pt x="86" y="68"/>
                    </a:cubicBezTo>
                    <a:cubicBezTo>
                      <a:pt x="86" y="62"/>
                      <a:pt x="86" y="62"/>
                      <a:pt x="86" y="62"/>
                    </a:cubicBezTo>
                    <a:cubicBezTo>
                      <a:pt x="86" y="62"/>
                      <a:pt x="86" y="62"/>
                      <a:pt x="86" y="62"/>
                    </a:cubicBezTo>
                    <a:cubicBezTo>
                      <a:pt x="87" y="62"/>
                      <a:pt x="87" y="62"/>
                      <a:pt x="88" y="63"/>
                    </a:cubicBezTo>
                    <a:cubicBezTo>
                      <a:pt x="95" y="70"/>
                      <a:pt x="95" y="70"/>
                      <a:pt x="95" y="70"/>
                    </a:cubicBezTo>
                    <a:cubicBezTo>
                      <a:pt x="96" y="68"/>
                      <a:pt x="96" y="68"/>
                      <a:pt x="96" y="68"/>
                    </a:cubicBezTo>
                    <a:cubicBezTo>
                      <a:pt x="94" y="66"/>
                      <a:pt x="94" y="66"/>
                      <a:pt x="94" y="66"/>
                    </a:cubicBezTo>
                    <a:cubicBezTo>
                      <a:pt x="93" y="65"/>
                      <a:pt x="93" y="64"/>
                      <a:pt x="94" y="63"/>
                    </a:cubicBezTo>
                    <a:cubicBezTo>
                      <a:pt x="94" y="62"/>
                      <a:pt x="95" y="62"/>
                      <a:pt x="95" y="62"/>
                    </a:cubicBezTo>
                    <a:cubicBezTo>
                      <a:pt x="95" y="62"/>
                      <a:pt x="95" y="62"/>
                      <a:pt x="95" y="62"/>
                    </a:cubicBezTo>
                    <a:cubicBezTo>
                      <a:pt x="99" y="62"/>
                      <a:pt x="99" y="62"/>
                      <a:pt x="99" y="62"/>
                    </a:cubicBezTo>
                    <a:cubicBezTo>
                      <a:pt x="100" y="62"/>
                      <a:pt x="101" y="62"/>
                      <a:pt x="101" y="63"/>
                    </a:cubicBezTo>
                    <a:cubicBezTo>
                      <a:pt x="114" y="76"/>
                      <a:pt x="114" y="76"/>
                      <a:pt x="114" y="76"/>
                    </a:cubicBezTo>
                    <a:cubicBezTo>
                      <a:pt x="116" y="75"/>
                      <a:pt x="116" y="75"/>
                      <a:pt x="116" y="75"/>
                    </a:cubicBezTo>
                    <a:cubicBezTo>
                      <a:pt x="107" y="66"/>
                      <a:pt x="107" y="66"/>
                      <a:pt x="107" y="66"/>
                    </a:cubicBezTo>
                    <a:cubicBezTo>
                      <a:pt x="106" y="65"/>
                      <a:pt x="106" y="64"/>
                      <a:pt x="107" y="63"/>
                    </a:cubicBezTo>
                    <a:cubicBezTo>
                      <a:pt x="107" y="62"/>
                      <a:pt x="108" y="62"/>
                      <a:pt x="109" y="62"/>
                    </a:cubicBezTo>
                    <a:cubicBezTo>
                      <a:pt x="109" y="62"/>
                      <a:pt x="109" y="62"/>
                      <a:pt x="109" y="62"/>
                    </a:cubicBezTo>
                    <a:cubicBezTo>
                      <a:pt x="118" y="62"/>
                      <a:pt x="118" y="62"/>
                      <a:pt x="118" y="62"/>
                    </a:cubicBezTo>
                    <a:lnTo>
                      <a:pt x="118" y="60"/>
                    </a:lnTo>
                    <a:close/>
                    <a:moveTo>
                      <a:pt x="86" y="60"/>
                    </a:moveTo>
                    <a:cubicBezTo>
                      <a:pt x="80" y="60"/>
                      <a:pt x="80" y="60"/>
                      <a:pt x="80" y="60"/>
                    </a:cubicBezTo>
                    <a:cubicBezTo>
                      <a:pt x="78" y="60"/>
                      <a:pt x="77" y="59"/>
                      <a:pt x="77" y="58"/>
                    </a:cubicBezTo>
                    <a:cubicBezTo>
                      <a:pt x="77" y="57"/>
                      <a:pt x="77" y="56"/>
                      <a:pt x="76" y="55"/>
                    </a:cubicBezTo>
                    <a:cubicBezTo>
                      <a:pt x="76" y="55"/>
                      <a:pt x="76" y="55"/>
                      <a:pt x="76" y="55"/>
                    </a:cubicBezTo>
                    <a:cubicBezTo>
                      <a:pt x="76" y="54"/>
                      <a:pt x="75" y="53"/>
                      <a:pt x="75" y="52"/>
                    </a:cubicBezTo>
                    <a:cubicBezTo>
                      <a:pt x="74" y="51"/>
                      <a:pt x="74" y="50"/>
                      <a:pt x="75" y="49"/>
                    </a:cubicBezTo>
                    <a:cubicBezTo>
                      <a:pt x="75" y="49"/>
                      <a:pt x="75" y="49"/>
                      <a:pt x="75" y="49"/>
                    </a:cubicBezTo>
                    <a:cubicBezTo>
                      <a:pt x="80" y="45"/>
                      <a:pt x="80" y="45"/>
                      <a:pt x="80" y="45"/>
                    </a:cubicBezTo>
                    <a:cubicBezTo>
                      <a:pt x="80" y="44"/>
                      <a:pt x="81" y="44"/>
                      <a:pt x="81" y="44"/>
                    </a:cubicBezTo>
                    <a:cubicBezTo>
                      <a:pt x="81" y="44"/>
                      <a:pt x="81" y="44"/>
                      <a:pt x="81" y="44"/>
                    </a:cubicBezTo>
                    <a:cubicBezTo>
                      <a:pt x="86" y="44"/>
                      <a:pt x="86" y="44"/>
                      <a:pt x="86" y="44"/>
                    </a:cubicBezTo>
                    <a:cubicBezTo>
                      <a:pt x="86" y="49"/>
                      <a:pt x="86" y="49"/>
                      <a:pt x="86" y="49"/>
                    </a:cubicBezTo>
                    <a:cubicBezTo>
                      <a:pt x="82" y="49"/>
                      <a:pt x="82" y="49"/>
                      <a:pt x="82" y="49"/>
                    </a:cubicBezTo>
                    <a:cubicBezTo>
                      <a:pt x="80" y="51"/>
                      <a:pt x="80" y="51"/>
                      <a:pt x="80" y="51"/>
                    </a:cubicBezTo>
                    <a:cubicBezTo>
                      <a:pt x="80" y="52"/>
                      <a:pt x="80" y="53"/>
                      <a:pt x="81" y="53"/>
                    </a:cubicBezTo>
                    <a:cubicBezTo>
                      <a:pt x="81" y="53"/>
                      <a:pt x="81" y="53"/>
                      <a:pt x="81" y="53"/>
                    </a:cubicBezTo>
                    <a:cubicBezTo>
                      <a:pt x="81" y="54"/>
                      <a:pt x="81" y="55"/>
                      <a:pt x="82" y="56"/>
                    </a:cubicBezTo>
                    <a:cubicBezTo>
                      <a:pt x="85" y="56"/>
                      <a:pt x="85" y="56"/>
                      <a:pt x="85" y="56"/>
                    </a:cubicBezTo>
                    <a:cubicBezTo>
                      <a:pt x="86" y="55"/>
                      <a:pt x="86" y="55"/>
                      <a:pt x="86" y="55"/>
                    </a:cubicBezTo>
                    <a:cubicBezTo>
                      <a:pt x="86" y="60"/>
                      <a:pt x="86" y="60"/>
                      <a:pt x="86" y="60"/>
                    </a:cubicBezTo>
                    <a:close/>
                    <a:moveTo>
                      <a:pt x="86" y="41"/>
                    </a:moveTo>
                    <a:cubicBezTo>
                      <a:pt x="86" y="41"/>
                      <a:pt x="85" y="40"/>
                      <a:pt x="85" y="40"/>
                    </a:cubicBezTo>
                    <a:cubicBezTo>
                      <a:pt x="85" y="39"/>
                      <a:pt x="86" y="39"/>
                      <a:pt x="86" y="38"/>
                    </a:cubicBezTo>
                    <a:cubicBezTo>
                      <a:pt x="86" y="41"/>
                      <a:pt x="86" y="41"/>
                      <a:pt x="86" y="41"/>
                    </a:cubicBezTo>
                    <a:close/>
                    <a:moveTo>
                      <a:pt x="86" y="36"/>
                    </a:moveTo>
                    <a:cubicBezTo>
                      <a:pt x="86" y="9"/>
                      <a:pt x="86" y="9"/>
                      <a:pt x="86" y="9"/>
                    </a:cubicBezTo>
                    <a:cubicBezTo>
                      <a:pt x="85" y="9"/>
                      <a:pt x="84" y="10"/>
                      <a:pt x="84" y="11"/>
                    </a:cubicBezTo>
                    <a:cubicBezTo>
                      <a:pt x="84" y="27"/>
                      <a:pt x="84" y="27"/>
                      <a:pt x="84" y="27"/>
                    </a:cubicBezTo>
                    <a:cubicBezTo>
                      <a:pt x="84" y="27"/>
                      <a:pt x="83" y="27"/>
                      <a:pt x="83" y="27"/>
                    </a:cubicBezTo>
                    <a:cubicBezTo>
                      <a:pt x="77" y="27"/>
                      <a:pt x="77" y="27"/>
                      <a:pt x="77" y="27"/>
                    </a:cubicBezTo>
                    <a:cubicBezTo>
                      <a:pt x="76" y="27"/>
                      <a:pt x="76" y="27"/>
                      <a:pt x="76" y="28"/>
                    </a:cubicBezTo>
                    <a:cubicBezTo>
                      <a:pt x="76" y="27"/>
                      <a:pt x="75" y="27"/>
                      <a:pt x="75" y="27"/>
                    </a:cubicBezTo>
                    <a:cubicBezTo>
                      <a:pt x="75" y="27"/>
                      <a:pt x="75" y="27"/>
                      <a:pt x="75" y="27"/>
                    </a:cubicBezTo>
                    <a:cubicBezTo>
                      <a:pt x="71" y="22"/>
                      <a:pt x="71" y="22"/>
                      <a:pt x="71" y="22"/>
                    </a:cubicBezTo>
                    <a:cubicBezTo>
                      <a:pt x="71" y="34"/>
                      <a:pt x="71" y="34"/>
                      <a:pt x="71" y="34"/>
                    </a:cubicBezTo>
                    <a:cubicBezTo>
                      <a:pt x="74" y="31"/>
                      <a:pt x="74" y="31"/>
                      <a:pt x="74" y="31"/>
                    </a:cubicBezTo>
                    <a:cubicBezTo>
                      <a:pt x="74" y="41"/>
                      <a:pt x="74" y="41"/>
                      <a:pt x="74" y="41"/>
                    </a:cubicBezTo>
                    <a:cubicBezTo>
                      <a:pt x="72" y="43"/>
                      <a:pt x="72" y="43"/>
                      <a:pt x="72" y="43"/>
                    </a:cubicBezTo>
                    <a:cubicBezTo>
                      <a:pt x="71" y="43"/>
                      <a:pt x="71" y="43"/>
                      <a:pt x="71" y="43"/>
                    </a:cubicBezTo>
                    <a:cubicBezTo>
                      <a:pt x="71" y="48"/>
                      <a:pt x="71" y="48"/>
                      <a:pt x="71" y="48"/>
                    </a:cubicBezTo>
                    <a:cubicBezTo>
                      <a:pt x="72" y="49"/>
                      <a:pt x="73" y="49"/>
                      <a:pt x="74" y="48"/>
                    </a:cubicBezTo>
                    <a:cubicBezTo>
                      <a:pt x="78" y="44"/>
                      <a:pt x="78" y="44"/>
                      <a:pt x="78" y="44"/>
                    </a:cubicBezTo>
                    <a:cubicBezTo>
                      <a:pt x="79" y="43"/>
                      <a:pt x="79" y="42"/>
                      <a:pt x="79" y="42"/>
                    </a:cubicBezTo>
                    <a:cubicBezTo>
                      <a:pt x="79" y="32"/>
                      <a:pt x="79" y="32"/>
                      <a:pt x="79" y="32"/>
                    </a:cubicBezTo>
                    <a:cubicBezTo>
                      <a:pt x="81" y="32"/>
                      <a:pt x="81" y="32"/>
                      <a:pt x="81" y="32"/>
                    </a:cubicBezTo>
                    <a:cubicBezTo>
                      <a:pt x="81" y="35"/>
                      <a:pt x="81" y="35"/>
                      <a:pt x="81" y="35"/>
                    </a:cubicBezTo>
                    <a:cubicBezTo>
                      <a:pt x="81" y="35"/>
                      <a:pt x="81" y="35"/>
                      <a:pt x="81" y="35"/>
                    </a:cubicBezTo>
                    <a:cubicBezTo>
                      <a:pt x="81" y="36"/>
                      <a:pt x="81" y="36"/>
                      <a:pt x="82" y="37"/>
                    </a:cubicBezTo>
                    <a:cubicBezTo>
                      <a:pt x="82" y="38"/>
                      <a:pt x="84" y="38"/>
                      <a:pt x="85" y="37"/>
                    </a:cubicBezTo>
                    <a:cubicBezTo>
                      <a:pt x="86" y="36"/>
                      <a:pt x="86" y="36"/>
                      <a:pt x="86" y="36"/>
                    </a:cubicBezTo>
                    <a:close/>
                    <a:moveTo>
                      <a:pt x="71" y="14"/>
                    </a:moveTo>
                    <a:cubicBezTo>
                      <a:pt x="77" y="9"/>
                      <a:pt x="77" y="9"/>
                      <a:pt x="77" y="9"/>
                    </a:cubicBezTo>
                    <a:cubicBezTo>
                      <a:pt x="75" y="7"/>
                      <a:pt x="75" y="7"/>
                      <a:pt x="75" y="7"/>
                    </a:cubicBezTo>
                    <a:cubicBezTo>
                      <a:pt x="71" y="12"/>
                      <a:pt x="71" y="12"/>
                      <a:pt x="71" y="12"/>
                    </a:cubicBezTo>
                    <a:cubicBezTo>
                      <a:pt x="71" y="5"/>
                      <a:pt x="71" y="5"/>
                      <a:pt x="71" y="5"/>
                    </a:cubicBezTo>
                    <a:cubicBezTo>
                      <a:pt x="74" y="2"/>
                      <a:pt x="74" y="2"/>
                      <a:pt x="74" y="2"/>
                    </a:cubicBezTo>
                    <a:cubicBezTo>
                      <a:pt x="74" y="2"/>
                      <a:pt x="74" y="2"/>
                      <a:pt x="74" y="2"/>
                    </a:cubicBezTo>
                    <a:cubicBezTo>
                      <a:pt x="75" y="1"/>
                      <a:pt x="76" y="1"/>
                      <a:pt x="77" y="2"/>
                    </a:cubicBezTo>
                    <a:cubicBezTo>
                      <a:pt x="82" y="7"/>
                      <a:pt x="82" y="7"/>
                      <a:pt x="82" y="7"/>
                    </a:cubicBezTo>
                    <a:cubicBezTo>
                      <a:pt x="82" y="7"/>
                      <a:pt x="82" y="7"/>
                      <a:pt x="82" y="7"/>
                    </a:cubicBezTo>
                    <a:cubicBezTo>
                      <a:pt x="83" y="8"/>
                      <a:pt x="83" y="9"/>
                      <a:pt x="82" y="10"/>
                    </a:cubicBezTo>
                    <a:cubicBezTo>
                      <a:pt x="71" y="21"/>
                      <a:pt x="71" y="21"/>
                      <a:pt x="71" y="21"/>
                    </a:cubicBezTo>
                    <a:cubicBezTo>
                      <a:pt x="71" y="14"/>
                      <a:pt x="71" y="14"/>
                      <a:pt x="71" y="14"/>
                    </a:cubicBezTo>
                    <a:close/>
                    <a:moveTo>
                      <a:pt x="71" y="111"/>
                    </a:moveTo>
                    <a:cubicBezTo>
                      <a:pt x="75" y="115"/>
                      <a:pt x="75" y="115"/>
                      <a:pt x="75" y="115"/>
                    </a:cubicBezTo>
                    <a:cubicBezTo>
                      <a:pt x="77" y="114"/>
                      <a:pt x="77" y="114"/>
                      <a:pt x="77" y="114"/>
                    </a:cubicBezTo>
                    <a:cubicBezTo>
                      <a:pt x="71" y="108"/>
                      <a:pt x="71" y="108"/>
                      <a:pt x="71" y="108"/>
                    </a:cubicBezTo>
                    <a:cubicBezTo>
                      <a:pt x="71" y="101"/>
                      <a:pt x="71" y="101"/>
                      <a:pt x="71" y="101"/>
                    </a:cubicBezTo>
                    <a:cubicBezTo>
                      <a:pt x="82" y="112"/>
                      <a:pt x="82" y="112"/>
                      <a:pt x="82" y="112"/>
                    </a:cubicBezTo>
                    <a:cubicBezTo>
                      <a:pt x="82" y="112"/>
                      <a:pt x="82" y="112"/>
                      <a:pt x="82" y="112"/>
                    </a:cubicBezTo>
                    <a:cubicBezTo>
                      <a:pt x="82" y="112"/>
                      <a:pt x="82" y="112"/>
                      <a:pt x="82" y="112"/>
                    </a:cubicBezTo>
                    <a:cubicBezTo>
                      <a:pt x="83" y="113"/>
                      <a:pt x="83" y="115"/>
                      <a:pt x="82" y="115"/>
                    </a:cubicBezTo>
                    <a:cubicBezTo>
                      <a:pt x="77" y="120"/>
                      <a:pt x="77" y="120"/>
                      <a:pt x="77" y="120"/>
                    </a:cubicBezTo>
                    <a:cubicBezTo>
                      <a:pt x="77" y="120"/>
                      <a:pt x="77" y="120"/>
                      <a:pt x="77" y="120"/>
                    </a:cubicBezTo>
                    <a:cubicBezTo>
                      <a:pt x="76" y="121"/>
                      <a:pt x="75" y="121"/>
                      <a:pt x="74" y="120"/>
                    </a:cubicBezTo>
                    <a:cubicBezTo>
                      <a:pt x="71" y="117"/>
                      <a:pt x="71" y="117"/>
                      <a:pt x="71" y="117"/>
                    </a:cubicBezTo>
                    <a:cubicBezTo>
                      <a:pt x="71" y="111"/>
                      <a:pt x="71" y="111"/>
                      <a:pt x="71" y="111"/>
                    </a:cubicBezTo>
                    <a:close/>
                    <a:moveTo>
                      <a:pt x="71" y="74"/>
                    </a:moveTo>
                    <a:cubicBezTo>
                      <a:pt x="71" y="80"/>
                      <a:pt x="71" y="80"/>
                      <a:pt x="71" y="80"/>
                    </a:cubicBezTo>
                    <a:cubicBezTo>
                      <a:pt x="71" y="80"/>
                      <a:pt x="71" y="79"/>
                      <a:pt x="72" y="79"/>
                    </a:cubicBezTo>
                    <a:cubicBezTo>
                      <a:pt x="74" y="82"/>
                      <a:pt x="74" y="82"/>
                      <a:pt x="74" y="82"/>
                    </a:cubicBezTo>
                    <a:cubicBezTo>
                      <a:pt x="74" y="91"/>
                      <a:pt x="74" y="91"/>
                      <a:pt x="74" y="91"/>
                    </a:cubicBezTo>
                    <a:cubicBezTo>
                      <a:pt x="71" y="88"/>
                      <a:pt x="71" y="88"/>
                      <a:pt x="71" y="88"/>
                    </a:cubicBezTo>
                    <a:cubicBezTo>
                      <a:pt x="71" y="100"/>
                      <a:pt x="71" y="100"/>
                      <a:pt x="71" y="100"/>
                    </a:cubicBezTo>
                    <a:cubicBezTo>
                      <a:pt x="75" y="96"/>
                      <a:pt x="75" y="96"/>
                      <a:pt x="75" y="96"/>
                    </a:cubicBezTo>
                    <a:cubicBezTo>
                      <a:pt x="75" y="95"/>
                      <a:pt x="76" y="95"/>
                      <a:pt x="76" y="95"/>
                    </a:cubicBezTo>
                    <a:cubicBezTo>
                      <a:pt x="76" y="95"/>
                      <a:pt x="76" y="95"/>
                      <a:pt x="77" y="95"/>
                    </a:cubicBezTo>
                    <a:cubicBezTo>
                      <a:pt x="83" y="95"/>
                      <a:pt x="83" y="95"/>
                      <a:pt x="83" y="95"/>
                    </a:cubicBezTo>
                    <a:cubicBezTo>
                      <a:pt x="83" y="95"/>
                      <a:pt x="84" y="95"/>
                      <a:pt x="84" y="95"/>
                    </a:cubicBezTo>
                    <a:cubicBezTo>
                      <a:pt x="84" y="111"/>
                      <a:pt x="84" y="111"/>
                      <a:pt x="84" y="111"/>
                    </a:cubicBezTo>
                    <a:cubicBezTo>
                      <a:pt x="84" y="112"/>
                      <a:pt x="85" y="114"/>
                      <a:pt x="86" y="114"/>
                    </a:cubicBezTo>
                    <a:cubicBezTo>
                      <a:pt x="86" y="87"/>
                      <a:pt x="86" y="87"/>
                      <a:pt x="86" y="87"/>
                    </a:cubicBezTo>
                    <a:cubicBezTo>
                      <a:pt x="85" y="86"/>
                      <a:pt x="85" y="86"/>
                      <a:pt x="85" y="86"/>
                    </a:cubicBezTo>
                    <a:cubicBezTo>
                      <a:pt x="85" y="85"/>
                      <a:pt x="84" y="85"/>
                      <a:pt x="83" y="85"/>
                    </a:cubicBezTo>
                    <a:cubicBezTo>
                      <a:pt x="82" y="85"/>
                      <a:pt x="81" y="86"/>
                      <a:pt x="81" y="87"/>
                    </a:cubicBezTo>
                    <a:cubicBezTo>
                      <a:pt x="81" y="90"/>
                      <a:pt x="81" y="90"/>
                      <a:pt x="81" y="90"/>
                    </a:cubicBezTo>
                    <a:cubicBezTo>
                      <a:pt x="79" y="90"/>
                      <a:pt x="79" y="90"/>
                      <a:pt x="79" y="90"/>
                    </a:cubicBezTo>
                    <a:cubicBezTo>
                      <a:pt x="79" y="81"/>
                      <a:pt x="79" y="81"/>
                      <a:pt x="79" y="81"/>
                    </a:cubicBezTo>
                    <a:cubicBezTo>
                      <a:pt x="79" y="81"/>
                      <a:pt x="79" y="81"/>
                      <a:pt x="79" y="81"/>
                    </a:cubicBezTo>
                    <a:cubicBezTo>
                      <a:pt x="79" y="80"/>
                      <a:pt x="79" y="80"/>
                      <a:pt x="78" y="79"/>
                    </a:cubicBezTo>
                    <a:cubicBezTo>
                      <a:pt x="74" y="74"/>
                      <a:pt x="74" y="74"/>
                      <a:pt x="74" y="74"/>
                    </a:cubicBezTo>
                    <a:cubicBezTo>
                      <a:pt x="74" y="74"/>
                      <a:pt x="74" y="74"/>
                      <a:pt x="74" y="74"/>
                    </a:cubicBezTo>
                    <a:cubicBezTo>
                      <a:pt x="73" y="74"/>
                      <a:pt x="72" y="74"/>
                      <a:pt x="71" y="74"/>
                    </a:cubicBezTo>
                    <a:close/>
                    <a:moveTo>
                      <a:pt x="86" y="84"/>
                    </a:moveTo>
                    <a:cubicBezTo>
                      <a:pt x="85" y="83"/>
                      <a:pt x="85" y="82"/>
                      <a:pt x="86" y="81"/>
                    </a:cubicBezTo>
                    <a:cubicBezTo>
                      <a:pt x="86" y="84"/>
                      <a:pt x="86" y="84"/>
                      <a:pt x="86" y="84"/>
                    </a:cubicBezTo>
                    <a:close/>
                    <a:moveTo>
                      <a:pt x="86" y="79"/>
                    </a:moveTo>
                    <a:cubicBezTo>
                      <a:pt x="81" y="79"/>
                      <a:pt x="81" y="79"/>
                      <a:pt x="81" y="79"/>
                    </a:cubicBezTo>
                    <a:cubicBezTo>
                      <a:pt x="81" y="79"/>
                      <a:pt x="80" y="78"/>
                      <a:pt x="79" y="78"/>
                    </a:cubicBezTo>
                    <a:cubicBezTo>
                      <a:pt x="75" y="73"/>
                      <a:pt x="75" y="73"/>
                      <a:pt x="75" y="73"/>
                    </a:cubicBezTo>
                    <a:cubicBezTo>
                      <a:pt x="74" y="72"/>
                      <a:pt x="74" y="71"/>
                      <a:pt x="75" y="70"/>
                    </a:cubicBezTo>
                    <a:cubicBezTo>
                      <a:pt x="75" y="70"/>
                      <a:pt x="75" y="70"/>
                      <a:pt x="75" y="70"/>
                    </a:cubicBezTo>
                    <a:cubicBezTo>
                      <a:pt x="75" y="69"/>
                      <a:pt x="76" y="68"/>
                      <a:pt x="76" y="67"/>
                    </a:cubicBezTo>
                    <a:cubicBezTo>
                      <a:pt x="77" y="66"/>
                      <a:pt x="77" y="65"/>
                      <a:pt x="77" y="64"/>
                    </a:cubicBezTo>
                    <a:cubicBezTo>
                      <a:pt x="78" y="63"/>
                      <a:pt x="79" y="62"/>
                      <a:pt x="80" y="62"/>
                    </a:cubicBezTo>
                    <a:cubicBezTo>
                      <a:pt x="80" y="62"/>
                      <a:pt x="80" y="62"/>
                      <a:pt x="80" y="62"/>
                    </a:cubicBezTo>
                    <a:cubicBezTo>
                      <a:pt x="86" y="62"/>
                      <a:pt x="86" y="62"/>
                      <a:pt x="86" y="62"/>
                    </a:cubicBezTo>
                    <a:cubicBezTo>
                      <a:pt x="86" y="68"/>
                      <a:pt x="86" y="68"/>
                      <a:pt x="86" y="68"/>
                    </a:cubicBezTo>
                    <a:cubicBezTo>
                      <a:pt x="85" y="67"/>
                      <a:pt x="85" y="67"/>
                      <a:pt x="85" y="67"/>
                    </a:cubicBezTo>
                    <a:cubicBezTo>
                      <a:pt x="82" y="67"/>
                      <a:pt x="82" y="67"/>
                      <a:pt x="82" y="67"/>
                    </a:cubicBezTo>
                    <a:cubicBezTo>
                      <a:pt x="81" y="68"/>
                      <a:pt x="81" y="68"/>
                      <a:pt x="81" y="69"/>
                    </a:cubicBezTo>
                    <a:cubicBezTo>
                      <a:pt x="80" y="70"/>
                      <a:pt x="80" y="71"/>
                      <a:pt x="80" y="71"/>
                    </a:cubicBezTo>
                    <a:cubicBezTo>
                      <a:pt x="82" y="74"/>
                      <a:pt x="82" y="74"/>
                      <a:pt x="82" y="74"/>
                    </a:cubicBezTo>
                    <a:cubicBezTo>
                      <a:pt x="86" y="74"/>
                      <a:pt x="86" y="74"/>
                      <a:pt x="86" y="74"/>
                    </a:cubicBezTo>
                    <a:lnTo>
                      <a:pt x="86" y="79"/>
                    </a:lnTo>
                    <a:close/>
                    <a:moveTo>
                      <a:pt x="71" y="48"/>
                    </a:moveTo>
                    <a:cubicBezTo>
                      <a:pt x="71" y="48"/>
                      <a:pt x="71" y="48"/>
                      <a:pt x="71" y="48"/>
                    </a:cubicBezTo>
                    <a:cubicBezTo>
                      <a:pt x="70" y="48"/>
                      <a:pt x="69" y="47"/>
                      <a:pt x="68" y="47"/>
                    </a:cubicBezTo>
                    <a:cubicBezTo>
                      <a:pt x="67" y="46"/>
                      <a:pt x="66" y="46"/>
                      <a:pt x="65" y="46"/>
                    </a:cubicBezTo>
                    <a:cubicBezTo>
                      <a:pt x="63" y="46"/>
                      <a:pt x="63" y="45"/>
                      <a:pt x="63" y="43"/>
                    </a:cubicBezTo>
                    <a:cubicBezTo>
                      <a:pt x="63" y="43"/>
                      <a:pt x="63" y="43"/>
                      <a:pt x="63" y="43"/>
                    </a:cubicBezTo>
                    <a:cubicBezTo>
                      <a:pt x="63" y="37"/>
                      <a:pt x="63" y="37"/>
                      <a:pt x="63" y="37"/>
                    </a:cubicBezTo>
                    <a:cubicBezTo>
                      <a:pt x="63" y="36"/>
                      <a:pt x="63" y="36"/>
                      <a:pt x="63" y="35"/>
                    </a:cubicBezTo>
                    <a:cubicBezTo>
                      <a:pt x="70" y="28"/>
                      <a:pt x="70" y="28"/>
                      <a:pt x="70" y="28"/>
                    </a:cubicBezTo>
                    <a:cubicBezTo>
                      <a:pt x="69" y="27"/>
                      <a:pt x="69" y="27"/>
                      <a:pt x="69" y="27"/>
                    </a:cubicBezTo>
                    <a:cubicBezTo>
                      <a:pt x="67" y="29"/>
                      <a:pt x="67" y="29"/>
                      <a:pt x="67" y="29"/>
                    </a:cubicBezTo>
                    <a:cubicBezTo>
                      <a:pt x="66" y="30"/>
                      <a:pt x="64" y="30"/>
                      <a:pt x="63" y="29"/>
                    </a:cubicBezTo>
                    <a:cubicBezTo>
                      <a:pt x="63" y="29"/>
                      <a:pt x="63" y="28"/>
                      <a:pt x="63" y="28"/>
                    </a:cubicBezTo>
                    <a:cubicBezTo>
                      <a:pt x="63" y="28"/>
                      <a:pt x="63" y="28"/>
                      <a:pt x="63" y="28"/>
                    </a:cubicBezTo>
                    <a:cubicBezTo>
                      <a:pt x="63" y="24"/>
                      <a:pt x="63" y="24"/>
                      <a:pt x="63" y="24"/>
                    </a:cubicBezTo>
                    <a:cubicBezTo>
                      <a:pt x="63" y="23"/>
                      <a:pt x="63" y="22"/>
                      <a:pt x="63" y="22"/>
                    </a:cubicBezTo>
                    <a:cubicBezTo>
                      <a:pt x="71" y="14"/>
                      <a:pt x="71" y="14"/>
                      <a:pt x="71" y="14"/>
                    </a:cubicBezTo>
                    <a:cubicBezTo>
                      <a:pt x="71" y="21"/>
                      <a:pt x="71" y="21"/>
                      <a:pt x="71" y="21"/>
                    </a:cubicBezTo>
                    <a:cubicBezTo>
                      <a:pt x="70" y="22"/>
                      <a:pt x="70" y="22"/>
                      <a:pt x="70" y="22"/>
                    </a:cubicBezTo>
                    <a:cubicBezTo>
                      <a:pt x="70" y="22"/>
                      <a:pt x="70" y="22"/>
                      <a:pt x="71" y="22"/>
                    </a:cubicBezTo>
                    <a:cubicBezTo>
                      <a:pt x="71" y="22"/>
                      <a:pt x="71" y="22"/>
                      <a:pt x="71" y="22"/>
                    </a:cubicBezTo>
                    <a:cubicBezTo>
                      <a:pt x="71" y="34"/>
                      <a:pt x="71" y="34"/>
                      <a:pt x="71" y="34"/>
                    </a:cubicBezTo>
                    <a:cubicBezTo>
                      <a:pt x="67" y="38"/>
                      <a:pt x="67" y="38"/>
                      <a:pt x="67" y="38"/>
                    </a:cubicBezTo>
                    <a:cubicBezTo>
                      <a:pt x="67" y="41"/>
                      <a:pt x="67" y="41"/>
                      <a:pt x="67" y="41"/>
                    </a:cubicBezTo>
                    <a:cubicBezTo>
                      <a:pt x="68" y="42"/>
                      <a:pt x="69" y="42"/>
                      <a:pt x="70" y="42"/>
                    </a:cubicBezTo>
                    <a:cubicBezTo>
                      <a:pt x="70" y="42"/>
                      <a:pt x="70" y="43"/>
                      <a:pt x="71" y="43"/>
                    </a:cubicBezTo>
                    <a:cubicBezTo>
                      <a:pt x="71" y="48"/>
                      <a:pt x="71" y="48"/>
                      <a:pt x="71" y="48"/>
                    </a:cubicBezTo>
                    <a:close/>
                    <a:moveTo>
                      <a:pt x="71" y="12"/>
                    </a:moveTo>
                    <a:cubicBezTo>
                      <a:pt x="71" y="5"/>
                      <a:pt x="71" y="5"/>
                      <a:pt x="71" y="5"/>
                    </a:cubicBezTo>
                    <a:cubicBezTo>
                      <a:pt x="67" y="9"/>
                      <a:pt x="67" y="9"/>
                      <a:pt x="67" y="9"/>
                    </a:cubicBezTo>
                    <a:cubicBezTo>
                      <a:pt x="67" y="2"/>
                      <a:pt x="67" y="2"/>
                      <a:pt x="67" y="2"/>
                    </a:cubicBezTo>
                    <a:cubicBezTo>
                      <a:pt x="67" y="1"/>
                      <a:pt x="66" y="0"/>
                      <a:pt x="65" y="0"/>
                    </a:cubicBezTo>
                    <a:cubicBezTo>
                      <a:pt x="62" y="0"/>
                      <a:pt x="62" y="0"/>
                      <a:pt x="62" y="0"/>
                    </a:cubicBezTo>
                    <a:cubicBezTo>
                      <a:pt x="62" y="5"/>
                      <a:pt x="62" y="5"/>
                      <a:pt x="62" y="5"/>
                    </a:cubicBezTo>
                    <a:cubicBezTo>
                      <a:pt x="63" y="5"/>
                      <a:pt x="63" y="5"/>
                      <a:pt x="63" y="5"/>
                    </a:cubicBezTo>
                    <a:cubicBezTo>
                      <a:pt x="63" y="14"/>
                      <a:pt x="63" y="14"/>
                      <a:pt x="63" y="14"/>
                    </a:cubicBezTo>
                    <a:cubicBezTo>
                      <a:pt x="63" y="14"/>
                      <a:pt x="63" y="14"/>
                      <a:pt x="63" y="14"/>
                    </a:cubicBezTo>
                    <a:cubicBezTo>
                      <a:pt x="63" y="15"/>
                      <a:pt x="63" y="16"/>
                      <a:pt x="63" y="16"/>
                    </a:cubicBezTo>
                    <a:cubicBezTo>
                      <a:pt x="64" y="17"/>
                      <a:pt x="66" y="17"/>
                      <a:pt x="67" y="16"/>
                    </a:cubicBezTo>
                    <a:cubicBezTo>
                      <a:pt x="71" y="12"/>
                      <a:pt x="71" y="12"/>
                      <a:pt x="71" y="12"/>
                    </a:cubicBezTo>
                    <a:close/>
                    <a:moveTo>
                      <a:pt x="62" y="118"/>
                    </a:moveTo>
                    <a:cubicBezTo>
                      <a:pt x="63" y="118"/>
                      <a:pt x="63" y="118"/>
                      <a:pt x="63" y="118"/>
                    </a:cubicBezTo>
                    <a:cubicBezTo>
                      <a:pt x="63" y="108"/>
                      <a:pt x="63" y="108"/>
                      <a:pt x="63" y="108"/>
                    </a:cubicBezTo>
                    <a:cubicBezTo>
                      <a:pt x="63" y="107"/>
                      <a:pt x="64" y="106"/>
                      <a:pt x="65" y="106"/>
                    </a:cubicBezTo>
                    <a:cubicBezTo>
                      <a:pt x="66" y="106"/>
                      <a:pt x="66" y="106"/>
                      <a:pt x="67" y="106"/>
                    </a:cubicBezTo>
                    <a:cubicBezTo>
                      <a:pt x="71" y="111"/>
                      <a:pt x="71" y="111"/>
                      <a:pt x="71" y="111"/>
                    </a:cubicBezTo>
                    <a:cubicBezTo>
                      <a:pt x="71" y="117"/>
                      <a:pt x="71" y="117"/>
                      <a:pt x="71" y="117"/>
                    </a:cubicBezTo>
                    <a:cubicBezTo>
                      <a:pt x="67" y="114"/>
                      <a:pt x="67" y="114"/>
                      <a:pt x="67" y="114"/>
                    </a:cubicBezTo>
                    <a:cubicBezTo>
                      <a:pt x="67" y="120"/>
                      <a:pt x="67" y="120"/>
                      <a:pt x="67" y="120"/>
                    </a:cubicBezTo>
                    <a:cubicBezTo>
                      <a:pt x="67" y="122"/>
                      <a:pt x="66" y="123"/>
                      <a:pt x="65" y="123"/>
                    </a:cubicBezTo>
                    <a:cubicBezTo>
                      <a:pt x="62" y="123"/>
                      <a:pt x="62" y="123"/>
                      <a:pt x="62" y="123"/>
                    </a:cubicBezTo>
                    <a:cubicBezTo>
                      <a:pt x="62" y="118"/>
                      <a:pt x="62" y="118"/>
                      <a:pt x="62" y="118"/>
                    </a:cubicBezTo>
                    <a:close/>
                    <a:moveTo>
                      <a:pt x="71" y="108"/>
                    </a:moveTo>
                    <a:cubicBezTo>
                      <a:pt x="71" y="101"/>
                      <a:pt x="71" y="101"/>
                      <a:pt x="71" y="101"/>
                    </a:cubicBezTo>
                    <a:cubicBezTo>
                      <a:pt x="70" y="101"/>
                      <a:pt x="70" y="101"/>
                      <a:pt x="70" y="101"/>
                    </a:cubicBezTo>
                    <a:cubicBezTo>
                      <a:pt x="70" y="101"/>
                      <a:pt x="70" y="100"/>
                      <a:pt x="71" y="100"/>
                    </a:cubicBezTo>
                    <a:cubicBezTo>
                      <a:pt x="71" y="100"/>
                      <a:pt x="71" y="100"/>
                      <a:pt x="71" y="100"/>
                    </a:cubicBezTo>
                    <a:cubicBezTo>
                      <a:pt x="71" y="88"/>
                      <a:pt x="71" y="88"/>
                      <a:pt x="71" y="88"/>
                    </a:cubicBezTo>
                    <a:cubicBezTo>
                      <a:pt x="67" y="85"/>
                      <a:pt x="67" y="85"/>
                      <a:pt x="67" y="85"/>
                    </a:cubicBezTo>
                    <a:cubicBezTo>
                      <a:pt x="67" y="81"/>
                      <a:pt x="67" y="81"/>
                      <a:pt x="67" y="81"/>
                    </a:cubicBezTo>
                    <a:cubicBezTo>
                      <a:pt x="68" y="81"/>
                      <a:pt x="69" y="81"/>
                      <a:pt x="70" y="80"/>
                    </a:cubicBezTo>
                    <a:cubicBezTo>
                      <a:pt x="70" y="80"/>
                      <a:pt x="70" y="80"/>
                      <a:pt x="70" y="80"/>
                    </a:cubicBezTo>
                    <a:cubicBezTo>
                      <a:pt x="70" y="80"/>
                      <a:pt x="70" y="80"/>
                      <a:pt x="70" y="80"/>
                    </a:cubicBezTo>
                    <a:cubicBezTo>
                      <a:pt x="70" y="80"/>
                      <a:pt x="70" y="80"/>
                      <a:pt x="71" y="80"/>
                    </a:cubicBezTo>
                    <a:cubicBezTo>
                      <a:pt x="71" y="74"/>
                      <a:pt x="71" y="74"/>
                      <a:pt x="71" y="74"/>
                    </a:cubicBezTo>
                    <a:cubicBezTo>
                      <a:pt x="71" y="74"/>
                      <a:pt x="71" y="74"/>
                      <a:pt x="71" y="74"/>
                    </a:cubicBezTo>
                    <a:cubicBezTo>
                      <a:pt x="70" y="75"/>
                      <a:pt x="69" y="75"/>
                      <a:pt x="68" y="76"/>
                    </a:cubicBezTo>
                    <a:cubicBezTo>
                      <a:pt x="68" y="76"/>
                      <a:pt x="68" y="76"/>
                      <a:pt x="68" y="76"/>
                    </a:cubicBezTo>
                    <a:cubicBezTo>
                      <a:pt x="67" y="76"/>
                      <a:pt x="66" y="77"/>
                      <a:pt x="65" y="77"/>
                    </a:cubicBezTo>
                    <a:cubicBezTo>
                      <a:pt x="64" y="77"/>
                      <a:pt x="63" y="78"/>
                      <a:pt x="63" y="79"/>
                    </a:cubicBezTo>
                    <a:cubicBezTo>
                      <a:pt x="63" y="86"/>
                      <a:pt x="63" y="86"/>
                      <a:pt x="63" y="86"/>
                    </a:cubicBezTo>
                    <a:cubicBezTo>
                      <a:pt x="63" y="86"/>
                      <a:pt x="63" y="86"/>
                      <a:pt x="63" y="86"/>
                    </a:cubicBezTo>
                    <a:cubicBezTo>
                      <a:pt x="63" y="86"/>
                      <a:pt x="63" y="87"/>
                      <a:pt x="63" y="87"/>
                    </a:cubicBezTo>
                    <a:cubicBezTo>
                      <a:pt x="70" y="94"/>
                      <a:pt x="70" y="94"/>
                      <a:pt x="70" y="94"/>
                    </a:cubicBezTo>
                    <a:cubicBezTo>
                      <a:pt x="69" y="95"/>
                      <a:pt x="69" y="95"/>
                      <a:pt x="69" y="95"/>
                    </a:cubicBezTo>
                    <a:cubicBezTo>
                      <a:pt x="67" y="93"/>
                      <a:pt x="67" y="93"/>
                      <a:pt x="67" y="93"/>
                    </a:cubicBezTo>
                    <a:cubicBezTo>
                      <a:pt x="66" y="93"/>
                      <a:pt x="66" y="92"/>
                      <a:pt x="65" y="92"/>
                    </a:cubicBezTo>
                    <a:cubicBezTo>
                      <a:pt x="64" y="92"/>
                      <a:pt x="63" y="93"/>
                      <a:pt x="63" y="95"/>
                    </a:cubicBezTo>
                    <a:cubicBezTo>
                      <a:pt x="63" y="99"/>
                      <a:pt x="63" y="99"/>
                      <a:pt x="63" y="99"/>
                    </a:cubicBezTo>
                    <a:cubicBezTo>
                      <a:pt x="63" y="99"/>
                      <a:pt x="63" y="99"/>
                      <a:pt x="63" y="99"/>
                    </a:cubicBezTo>
                    <a:cubicBezTo>
                      <a:pt x="63" y="99"/>
                      <a:pt x="63" y="100"/>
                      <a:pt x="63" y="101"/>
                    </a:cubicBezTo>
                    <a:lnTo>
                      <a:pt x="71" y="108"/>
                    </a:lnTo>
                    <a:close/>
                    <a:moveTo>
                      <a:pt x="62" y="5"/>
                    </a:moveTo>
                    <a:cubicBezTo>
                      <a:pt x="61" y="5"/>
                      <a:pt x="61" y="5"/>
                      <a:pt x="61" y="5"/>
                    </a:cubicBezTo>
                    <a:cubicBezTo>
                      <a:pt x="61" y="14"/>
                      <a:pt x="61" y="14"/>
                      <a:pt x="61" y="14"/>
                    </a:cubicBezTo>
                    <a:cubicBezTo>
                      <a:pt x="61" y="16"/>
                      <a:pt x="60" y="17"/>
                      <a:pt x="59" y="17"/>
                    </a:cubicBezTo>
                    <a:cubicBezTo>
                      <a:pt x="58" y="17"/>
                      <a:pt x="57" y="16"/>
                      <a:pt x="57" y="16"/>
                    </a:cubicBezTo>
                    <a:cubicBezTo>
                      <a:pt x="53" y="12"/>
                      <a:pt x="53" y="12"/>
                      <a:pt x="53" y="12"/>
                    </a:cubicBezTo>
                    <a:cubicBezTo>
                      <a:pt x="53" y="5"/>
                      <a:pt x="53" y="5"/>
                      <a:pt x="53" y="5"/>
                    </a:cubicBezTo>
                    <a:cubicBezTo>
                      <a:pt x="56" y="9"/>
                      <a:pt x="56" y="9"/>
                      <a:pt x="56" y="9"/>
                    </a:cubicBezTo>
                    <a:cubicBezTo>
                      <a:pt x="56" y="2"/>
                      <a:pt x="56" y="2"/>
                      <a:pt x="56" y="2"/>
                    </a:cubicBezTo>
                    <a:cubicBezTo>
                      <a:pt x="56" y="1"/>
                      <a:pt x="57" y="0"/>
                      <a:pt x="59" y="0"/>
                    </a:cubicBezTo>
                    <a:cubicBezTo>
                      <a:pt x="62" y="0"/>
                      <a:pt x="62" y="0"/>
                      <a:pt x="62" y="0"/>
                    </a:cubicBezTo>
                    <a:cubicBezTo>
                      <a:pt x="62" y="5"/>
                      <a:pt x="62" y="5"/>
                      <a:pt x="62" y="5"/>
                    </a:cubicBezTo>
                    <a:close/>
                    <a:moveTo>
                      <a:pt x="53" y="14"/>
                    </a:moveTo>
                    <a:cubicBezTo>
                      <a:pt x="53" y="21"/>
                      <a:pt x="53" y="21"/>
                      <a:pt x="53" y="21"/>
                    </a:cubicBezTo>
                    <a:cubicBezTo>
                      <a:pt x="53" y="22"/>
                      <a:pt x="53" y="22"/>
                      <a:pt x="53" y="22"/>
                    </a:cubicBezTo>
                    <a:cubicBezTo>
                      <a:pt x="53" y="22"/>
                      <a:pt x="53" y="22"/>
                      <a:pt x="53" y="22"/>
                    </a:cubicBezTo>
                    <a:cubicBezTo>
                      <a:pt x="53" y="22"/>
                      <a:pt x="53" y="22"/>
                      <a:pt x="53" y="22"/>
                    </a:cubicBezTo>
                    <a:cubicBezTo>
                      <a:pt x="53" y="34"/>
                      <a:pt x="53" y="34"/>
                      <a:pt x="53" y="34"/>
                    </a:cubicBezTo>
                    <a:cubicBezTo>
                      <a:pt x="56" y="38"/>
                      <a:pt x="56" y="38"/>
                      <a:pt x="56" y="38"/>
                    </a:cubicBezTo>
                    <a:cubicBezTo>
                      <a:pt x="56" y="41"/>
                      <a:pt x="56" y="41"/>
                      <a:pt x="56" y="41"/>
                    </a:cubicBezTo>
                    <a:cubicBezTo>
                      <a:pt x="55" y="42"/>
                      <a:pt x="55" y="42"/>
                      <a:pt x="54" y="42"/>
                    </a:cubicBezTo>
                    <a:cubicBezTo>
                      <a:pt x="54" y="42"/>
                      <a:pt x="54" y="42"/>
                      <a:pt x="54" y="42"/>
                    </a:cubicBezTo>
                    <a:cubicBezTo>
                      <a:pt x="54" y="42"/>
                      <a:pt x="54" y="42"/>
                      <a:pt x="54" y="42"/>
                    </a:cubicBezTo>
                    <a:cubicBezTo>
                      <a:pt x="54" y="42"/>
                      <a:pt x="53" y="43"/>
                      <a:pt x="53" y="43"/>
                    </a:cubicBezTo>
                    <a:cubicBezTo>
                      <a:pt x="53" y="48"/>
                      <a:pt x="53" y="48"/>
                      <a:pt x="53" y="48"/>
                    </a:cubicBezTo>
                    <a:cubicBezTo>
                      <a:pt x="53" y="48"/>
                      <a:pt x="53" y="48"/>
                      <a:pt x="53" y="48"/>
                    </a:cubicBezTo>
                    <a:cubicBezTo>
                      <a:pt x="54" y="48"/>
                      <a:pt x="55" y="47"/>
                      <a:pt x="56" y="47"/>
                    </a:cubicBezTo>
                    <a:cubicBezTo>
                      <a:pt x="56" y="47"/>
                      <a:pt x="56" y="47"/>
                      <a:pt x="56" y="47"/>
                    </a:cubicBezTo>
                    <a:cubicBezTo>
                      <a:pt x="57" y="46"/>
                      <a:pt x="58" y="46"/>
                      <a:pt x="59" y="46"/>
                    </a:cubicBezTo>
                    <a:cubicBezTo>
                      <a:pt x="60" y="46"/>
                      <a:pt x="61" y="45"/>
                      <a:pt x="61" y="43"/>
                    </a:cubicBezTo>
                    <a:cubicBezTo>
                      <a:pt x="61" y="37"/>
                      <a:pt x="61" y="37"/>
                      <a:pt x="61" y="37"/>
                    </a:cubicBezTo>
                    <a:cubicBezTo>
                      <a:pt x="61" y="37"/>
                      <a:pt x="61" y="37"/>
                      <a:pt x="61" y="37"/>
                    </a:cubicBezTo>
                    <a:cubicBezTo>
                      <a:pt x="61" y="36"/>
                      <a:pt x="61" y="36"/>
                      <a:pt x="60" y="35"/>
                    </a:cubicBezTo>
                    <a:cubicBezTo>
                      <a:pt x="53" y="28"/>
                      <a:pt x="53" y="28"/>
                      <a:pt x="53" y="28"/>
                    </a:cubicBezTo>
                    <a:cubicBezTo>
                      <a:pt x="55" y="27"/>
                      <a:pt x="55" y="27"/>
                      <a:pt x="55" y="27"/>
                    </a:cubicBezTo>
                    <a:cubicBezTo>
                      <a:pt x="57" y="29"/>
                      <a:pt x="57" y="29"/>
                      <a:pt x="57" y="29"/>
                    </a:cubicBezTo>
                    <a:cubicBezTo>
                      <a:pt x="57" y="30"/>
                      <a:pt x="58" y="30"/>
                      <a:pt x="59" y="30"/>
                    </a:cubicBezTo>
                    <a:cubicBezTo>
                      <a:pt x="60" y="30"/>
                      <a:pt x="61" y="29"/>
                      <a:pt x="61" y="28"/>
                    </a:cubicBezTo>
                    <a:cubicBezTo>
                      <a:pt x="61" y="24"/>
                      <a:pt x="61" y="24"/>
                      <a:pt x="61" y="24"/>
                    </a:cubicBezTo>
                    <a:cubicBezTo>
                      <a:pt x="61" y="24"/>
                      <a:pt x="61" y="24"/>
                      <a:pt x="61" y="24"/>
                    </a:cubicBezTo>
                    <a:cubicBezTo>
                      <a:pt x="61" y="23"/>
                      <a:pt x="61" y="22"/>
                      <a:pt x="60" y="22"/>
                    </a:cubicBezTo>
                    <a:cubicBezTo>
                      <a:pt x="53" y="14"/>
                      <a:pt x="53" y="14"/>
                      <a:pt x="53" y="14"/>
                    </a:cubicBezTo>
                    <a:close/>
                    <a:moveTo>
                      <a:pt x="53" y="74"/>
                    </a:moveTo>
                    <a:cubicBezTo>
                      <a:pt x="53" y="74"/>
                      <a:pt x="53" y="74"/>
                      <a:pt x="53" y="74"/>
                    </a:cubicBezTo>
                    <a:cubicBezTo>
                      <a:pt x="53" y="74"/>
                      <a:pt x="53" y="74"/>
                      <a:pt x="53" y="74"/>
                    </a:cubicBezTo>
                    <a:cubicBezTo>
                      <a:pt x="53" y="74"/>
                      <a:pt x="53" y="74"/>
                      <a:pt x="53" y="74"/>
                    </a:cubicBezTo>
                    <a:cubicBezTo>
                      <a:pt x="54" y="75"/>
                      <a:pt x="55" y="75"/>
                      <a:pt x="56" y="76"/>
                    </a:cubicBezTo>
                    <a:cubicBezTo>
                      <a:pt x="57" y="76"/>
                      <a:pt x="58" y="77"/>
                      <a:pt x="59" y="77"/>
                    </a:cubicBezTo>
                    <a:cubicBezTo>
                      <a:pt x="60" y="77"/>
                      <a:pt x="61" y="78"/>
                      <a:pt x="61" y="79"/>
                    </a:cubicBezTo>
                    <a:cubicBezTo>
                      <a:pt x="61" y="79"/>
                      <a:pt x="61" y="79"/>
                      <a:pt x="61" y="79"/>
                    </a:cubicBezTo>
                    <a:cubicBezTo>
                      <a:pt x="61" y="86"/>
                      <a:pt x="61" y="86"/>
                      <a:pt x="61" y="86"/>
                    </a:cubicBezTo>
                    <a:cubicBezTo>
                      <a:pt x="61" y="86"/>
                      <a:pt x="61" y="87"/>
                      <a:pt x="60" y="87"/>
                    </a:cubicBezTo>
                    <a:cubicBezTo>
                      <a:pt x="53" y="94"/>
                      <a:pt x="53" y="94"/>
                      <a:pt x="53" y="94"/>
                    </a:cubicBezTo>
                    <a:cubicBezTo>
                      <a:pt x="55" y="95"/>
                      <a:pt x="55" y="95"/>
                      <a:pt x="55" y="95"/>
                    </a:cubicBezTo>
                    <a:cubicBezTo>
                      <a:pt x="57" y="93"/>
                      <a:pt x="57" y="93"/>
                      <a:pt x="57" y="93"/>
                    </a:cubicBezTo>
                    <a:cubicBezTo>
                      <a:pt x="58" y="92"/>
                      <a:pt x="59" y="92"/>
                      <a:pt x="60" y="93"/>
                    </a:cubicBezTo>
                    <a:cubicBezTo>
                      <a:pt x="61" y="94"/>
                      <a:pt x="61" y="94"/>
                      <a:pt x="61" y="95"/>
                    </a:cubicBezTo>
                    <a:cubicBezTo>
                      <a:pt x="61" y="95"/>
                      <a:pt x="61" y="95"/>
                      <a:pt x="61" y="95"/>
                    </a:cubicBezTo>
                    <a:cubicBezTo>
                      <a:pt x="61" y="99"/>
                      <a:pt x="61" y="99"/>
                      <a:pt x="61" y="99"/>
                    </a:cubicBezTo>
                    <a:cubicBezTo>
                      <a:pt x="61" y="100"/>
                      <a:pt x="61" y="100"/>
                      <a:pt x="60" y="101"/>
                    </a:cubicBezTo>
                    <a:cubicBezTo>
                      <a:pt x="53" y="108"/>
                      <a:pt x="53" y="108"/>
                      <a:pt x="53" y="108"/>
                    </a:cubicBezTo>
                    <a:cubicBezTo>
                      <a:pt x="53" y="101"/>
                      <a:pt x="53" y="101"/>
                      <a:pt x="53" y="101"/>
                    </a:cubicBezTo>
                    <a:cubicBezTo>
                      <a:pt x="53" y="101"/>
                      <a:pt x="53" y="101"/>
                      <a:pt x="53" y="101"/>
                    </a:cubicBezTo>
                    <a:cubicBezTo>
                      <a:pt x="53" y="101"/>
                      <a:pt x="53" y="100"/>
                      <a:pt x="53" y="100"/>
                    </a:cubicBezTo>
                    <a:cubicBezTo>
                      <a:pt x="53" y="100"/>
                      <a:pt x="53" y="100"/>
                      <a:pt x="53" y="100"/>
                    </a:cubicBezTo>
                    <a:cubicBezTo>
                      <a:pt x="53" y="88"/>
                      <a:pt x="53" y="88"/>
                      <a:pt x="53" y="88"/>
                    </a:cubicBezTo>
                    <a:cubicBezTo>
                      <a:pt x="56" y="85"/>
                      <a:pt x="56" y="85"/>
                      <a:pt x="56" y="85"/>
                    </a:cubicBezTo>
                    <a:cubicBezTo>
                      <a:pt x="56" y="81"/>
                      <a:pt x="56" y="81"/>
                      <a:pt x="56" y="81"/>
                    </a:cubicBezTo>
                    <a:cubicBezTo>
                      <a:pt x="55" y="81"/>
                      <a:pt x="55" y="81"/>
                      <a:pt x="54" y="80"/>
                    </a:cubicBezTo>
                    <a:cubicBezTo>
                      <a:pt x="54" y="80"/>
                      <a:pt x="53" y="80"/>
                      <a:pt x="53" y="80"/>
                    </a:cubicBezTo>
                    <a:cubicBezTo>
                      <a:pt x="53" y="74"/>
                      <a:pt x="53" y="74"/>
                      <a:pt x="53" y="74"/>
                    </a:cubicBezTo>
                    <a:close/>
                    <a:moveTo>
                      <a:pt x="53" y="111"/>
                    </a:moveTo>
                    <a:cubicBezTo>
                      <a:pt x="53" y="117"/>
                      <a:pt x="53" y="117"/>
                      <a:pt x="53" y="117"/>
                    </a:cubicBezTo>
                    <a:cubicBezTo>
                      <a:pt x="56" y="114"/>
                      <a:pt x="56" y="114"/>
                      <a:pt x="56" y="114"/>
                    </a:cubicBezTo>
                    <a:cubicBezTo>
                      <a:pt x="56" y="120"/>
                      <a:pt x="56" y="120"/>
                      <a:pt x="56" y="120"/>
                    </a:cubicBezTo>
                    <a:cubicBezTo>
                      <a:pt x="56" y="122"/>
                      <a:pt x="57" y="123"/>
                      <a:pt x="59" y="123"/>
                    </a:cubicBezTo>
                    <a:cubicBezTo>
                      <a:pt x="62" y="123"/>
                      <a:pt x="62" y="123"/>
                      <a:pt x="62" y="123"/>
                    </a:cubicBezTo>
                    <a:cubicBezTo>
                      <a:pt x="62" y="118"/>
                      <a:pt x="62" y="118"/>
                      <a:pt x="62" y="118"/>
                    </a:cubicBezTo>
                    <a:cubicBezTo>
                      <a:pt x="61" y="118"/>
                      <a:pt x="61" y="118"/>
                      <a:pt x="61" y="118"/>
                    </a:cubicBezTo>
                    <a:cubicBezTo>
                      <a:pt x="61" y="108"/>
                      <a:pt x="61" y="108"/>
                      <a:pt x="61" y="108"/>
                    </a:cubicBezTo>
                    <a:cubicBezTo>
                      <a:pt x="61" y="108"/>
                      <a:pt x="61" y="108"/>
                      <a:pt x="61" y="108"/>
                    </a:cubicBezTo>
                    <a:cubicBezTo>
                      <a:pt x="61" y="107"/>
                      <a:pt x="61" y="107"/>
                      <a:pt x="60" y="106"/>
                    </a:cubicBezTo>
                    <a:cubicBezTo>
                      <a:pt x="59" y="105"/>
                      <a:pt x="58" y="105"/>
                      <a:pt x="57" y="106"/>
                    </a:cubicBezTo>
                    <a:lnTo>
                      <a:pt x="53" y="111"/>
                    </a:lnTo>
                    <a:close/>
                    <a:moveTo>
                      <a:pt x="53" y="12"/>
                    </a:moveTo>
                    <a:cubicBezTo>
                      <a:pt x="48" y="7"/>
                      <a:pt x="48" y="7"/>
                      <a:pt x="48" y="7"/>
                    </a:cubicBezTo>
                    <a:cubicBezTo>
                      <a:pt x="47" y="9"/>
                      <a:pt x="47" y="9"/>
                      <a:pt x="47" y="9"/>
                    </a:cubicBezTo>
                    <a:cubicBezTo>
                      <a:pt x="53" y="14"/>
                      <a:pt x="53" y="14"/>
                      <a:pt x="53" y="14"/>
                    </a:cubicBezTo>
                    <a:cubicBezTo>
                      <a:pt x="53" y="21"/>
                      <a:pt x="53" y="21"/>
                      <a:pt x="53" y="21"/>
                    </a:cubicBezTo>
                    <a:cubicBezTo>
                      <a:pt x="42" y="10"/>
                      <a:pt x="42" y="10"/>
                      <a:pt x="42" y="10"/>
                    </a:cubicBezTo>
                    <a:cubicBezTo>
                      <a:pt x="42" y="10"/>
                      <a:pt x="42" y="10"/>
                      <a:pt x="42" y="10"/>
                    </a:cubicBezTo>
                    <a:cubicBezTo>
                      <a:pt x="42" y="10"/>
                      <a:pt x="42" y="10"/>
                      <a:pt x="42" y="10"/>
                    </a:cubicBezTo>
                    <a:cubicBezTo>
                      <a:pt x="41" y="9"/>
                      <a:pt x="41" y="8"/>
                      <a:pt x="42" y="7"/>
                    </a:cubicBezTo>
                    <a:cubicBezTo>
                      <a:pt x="46" y="2"/>
                      <a:pt x="46" y="2"/>
                      <a:pt x="46" y="2"/>
                    </a:cubicBezTo>
                    <a:cubicBezTo>
                      <a:pt x="47" y="2"/>
                      <a:pt x="47" y="2"/>
                      <a:pt x="47" y="2"/>
                    </a:cubicBezTo>
                    <a:cubicBezTo>
                      <a:pt x="47" y="1"/>
                      <a:pt x="49" y="1"/>
                      <a:pt x="50" y="2"/>
                    </a:cubicBezTo>
                    <a:cubicBezTo>
                      <a:pt x="53" y="5"/>
                      <a:pt x="53" y="5"/>
                      <a:pt x="53" y="5"/>
                    </a:cubicBezTo>
                    <a:cubicBezTo>
                      <a:pt x="53" y="12"/>
                      <a:pt x="53" y="12"/>
                      <a:pt x="53" y="12"/>
                    </a:cubicBezTo>
                    <a:close/>
                    <a:moveTo>
                      <a:pt x="53" y="48"/>
                    </a:moveTo>
                    <a:cubicBezTo>
                      <a:pt x="53" y="43"/>
                      <a:pt x="53" y="43"/>
                      <a:pt x="53" y="43"/>
                    </a:cubicBezTo>
                    <a:cubicBezTo>
                      <a:pt x="52" y="43"/>
                      <a:pt x="52" y="43"/>
                      <a:pt x="52" y="43"/>
                    </a:cubicBezTo>
                    <a:cubicBezTo>
                      <a:pt x="49" y="41"/>
                      <a:pt x="49" y="41"/>
                      <a:pt x="49" y="41"/>
                    </a:cubicBezTo>
                    <a:cubicBezTo>
                      <a:pt x="49" y="31"/>
                      <a:pt x="49" y="31"/>
                      <a:pt x="49" y="31"/>
                    </a:cubicBezTo>
                    <a:cubicBezTo>
                      <a:pt x="53" y="34"/>
                      <a:pt x="53" y="34"/>
                      <a:pt x="53" y="34"/>
                    </a:cubicBezTo>
                    <a:cubicBezTo>
                      <a:pt x="53" y="22"/>
                      <a:pt x="53" y="22"/>
                      <a:pt x="53" y="22"/>
                    </a:cubicBezTo>
                    <a:cubicBezTo>
                      <a:pt x="48" y="27"/>
                      <a:pt x="48" y="27"/>
                      <a:pt x="48" y="27"/>
                    </a:cubicBezTo>
                    <a:cubicBezTo>
                      <a:pt x="48" y="27"/>
                      <a:pt x="48" y="27"/>
                      <a:pt x="48" y="28"/>
                    </a:cubicBezTo>
                    <a:cubicBezTo>
                      <a:pt x="48" y="27"/>
                      <a:pt x="47" y="27"/>
                      <a:pt x="47" y="27"/>
                    </a:cubicBezTo>
                    <a:cubicBezTo>
                      <a:pt x="40" y="27"/>
                      <a:pt x="40" y="27"/>
                      <a:pt x="40" y="27"/>
                    </a:cubicBezTo>
                    <a:cubicBezTo>
                      <a:pt x="40" y="27"/>
                      <a:pt x="40" y="27"/>
                      <a:pt x="40" y="27"/>
                    </a:cubicBezTo>
                    <a:cubicBezTo>
                      <a:pt x="40" y="11"/>
                      <a:pt x="40" y="11"/>
                      <a:pt x="40" y="11"/>
                    </a:cubicBezTo>
                    <a:cubicBezTo>
                      <a:pt x="40" y="10"/>
                      <a:pt x="39" y="9"/>
                      <a:pt x="38" y="9"/>
                    </a:cubicBezTo>
                    <a:cubicBezTo>
                      <a:pt x="38" y="36"/>
                      <a:pt x="38" y="36"/>
                      <a:pt x="38" y="36"/>
                    </a:cubicBezTo>
                    <a:cubicBezTo>
                      <a:pt x="39" y="37"/>
                      <a:pt x="39" y="37"/>
                      <a:pt x="39" y="37"/>
                    </a:cubicBezTo>
                    <a:cubicBezTo>
                      <a:pt x="39" y="37"/>
                      <a:pt x="40" y="38"/>
                      <a:pt x="40" y="38"/>
                    </a:cubicBezTo>
                    <a:cubicBezTo>
                      <a:pt x="42" y="38"/>
                      <a:pt x="43" y="37"/>
                      <a:pt x="43" y="35"/>
                    </a:cubicBezTo>
                    <a:cubicBezTo>
                      <a:pt x="43" y="32"/>
                      <a:pt x="43" y="32"/>
                      <a:pt x="43" y="32"/>
                    </a:cubicBezTo>
                    <a:cubicBezTo>
                      <a:pt x="45" y="32"/>
                      <a:pt x="45" y="32"/>
                      <a:pt x="45" y="32"/>
                    </a:cubicBezTo>
                    <a:cubicBezTo>
                      <a:pt x="45" y="42"/>
                      <a:pt x="45" y="42"/>
                      <a:pt x="45" y="42"/>
                    </a:cubicBezTo>
                    <a:cubicBezTo>
                      <a:pt x="45" y="42"/>
                      <a:pt x="45" y="42"/>
                      <a:pt x="45" y="42"/>
                    </a:cubicBezTo>
                    <a:cubicBezTo>
                      <a:pt x="45" y="42"/>
                      <a:pt x="45" y="43"/>
                      <a:pt x="45" y="43"/>
                    </a:cubicBezTo>
                    <a:cubicBezTo>
                      <a:pt x="50" y="48"/>
                      <a:pt x="50" y="48"/>
                      <a:pt x="50" y="48"/>
                    </a:cubicBezTo>
                    <a:cubicBezTo>
                      <a:pt x="51" y="49"/>
                      <a:pt x="52" y="49"/>
                      <a:pt x="53" y="48"/>
                    </a:cubicBezTo>
                    <a:close/>
                    <a:moveTo>
                      <a:pt x="38" y="38"/>
                    </a:moveTo>
                    <a:cubicBezTo>
                      <a:pt x="38" y="39"/>
                      <a:pt x="38" y="40"/>
                      <a:pt x="38" y="41"/>
                    </a:cubicBezTo>
                    <a:cubicBezTo>
                      <a:pt x="38" y="38"/>
                      <a:pt x="38" y="38"/>
                      <a:pt x="38" y="38"/>
                    </a:cubicBezTo>
                    <a:close/>
                    <a:moveTo>
                      <a:pt x="38" y="44"/>
                    </a:moveTo>
                    <a:cubicBezTo>
                      <a:pt x="42" y="44"/>
                      <a:pt x="42" y="44"/>
                      <a:pt x="42" y="44"/>
                    </a:cubicBezTo>
                    <a:cubicBezTo>
                      <a:pt x="43" y="44"/>
                      <a:pt x="44" y="44"/>
                      <a:pt x="44" y="45"/>
                    </a:cubicBezTo>
                    <a:cubicBezTo>
                      <a:pt x="49" y="49"/>
                      <a:pt x="49" y="49"/>
                      <a:pt x="49" y="49"/>
                    </a:cubicBezTo>
                    <a:cubicBezTo>
                      <a:pt x="49" y="50"/>
                      <a:pt x="49" y="51"/>
                      <a:pt x="49" y="52"/>
                    </a:cubicBezTo>
                    <a:cubicBezTo>
                      <a:pt x="48" y="53"/>
                      <a:pt x="48" y="54"/>
                      <a:pt x="47" y="55"/>
                    </a:cubicBezTo>
                    <a:cubicBezTo>
                      <a:pt x="47" y="56"/>
                      <a:pt x="46" y="57"/>
                      <a:pt x="46" y="58"/>
                    </a:cubicBezTo>
                    <a:cubicBezTo>
                      <a:pt x="46" y="60"/>
                      <a:pt x="45" y="60"/>
                      <a:pt x="44" y="60"/>
                    </a:cubicBezTo>
                    <a:cubicBezTo>
                      <a:pt x="44" y="60"/>
                      <a:pt x="44" y="60"/>
                      <a:pt x="44" y="60"/>
                    </a:cubicBezTo>
                    <a:cubicBezTo>
                      <a:pt x="38" y="60"/>
                      <a:pt x="38" y="60"/>
                      <a:pt x="38" y="60"/>
                    </a:cubicBezTo>
                    <a:cubicBezTo>
                      <a:pt x="38" y="55"/>
                      <a:pt x="38" y="55"/>
                      <a:pt x="38" y="55"/>
                    </a:cubicBezTo>
                    <a:cubicBezTo>
                      <a:pt x="38" y="56"/>
                      <a:pt x="38" y="56"/>
                      <a:pt x="38" y="56"/>
                    </a:cubicBezTo>
                    <a:cubicBezTo>
                      <a:pt x="42" y="56"/>
                      <a:pt x="42" y="56"/>
                      <a:pt x="42" y="56"/>
                    </a:cubicBezTo>
                    <a:cubicBezTo>
                      <a:pt x="42" y="55"/>
                      <a:pt x="43" y="54"/>
                      <a:pt x="43" y="53"/>
                    </a:cubicBezTo>
                    <a:cubicBezTo>
                      <a:pt x="43" y="53"/>
                      <a:pt x="43" y="52"/>
                      <a:pt x="44" y="51"/>
                    </a:cubicBezTo>
                    <a:cubicBezTo>
                      <a:pt x="41" y="49"/>
                      <a:pt x="41" y="49"/>
                      <a:pt x="41" y="49"/>
                    </a:cubicBezTo>
                    <a:cubicBezTo>
                      <a:pt x="38" y="49"/>
                      <a:pt x="38" y="49"/>
                      <a:pt x="38" y="49"/>
                    </a:cubicBezTo>
                    <a:cubicBezTo>
                      <a:pt x="38" y="44"/>
                      <a:pt x="38" y="44"/>
                      <a:pt x="38" y="44"/>
                    </a:cubicBezTo>
                    <a:close/>
                    <a:moveTo>
                      <a:pt x="38" y="62"/>
                    </a:moveTo>
                    <a:cubicBezTo>
                      <a:pt x="44" y="62"/>
                      <a:pt x="44" y="62"/>
                      <a:pt x="44" y="62"/>
                    </a:cubicBezTo>
                    <a:cubicBezTo>
                      <a:pt x="45" y="62"/>
                      <a:pt x="46" y="63"/>
                      <a:pt x="46" y="64"/>
                    </a:cubicBezTo>
                    <a:cubicBezTo>
                      <a:pt x="47" y="65"/>
                      <a:pt x="47" y="66"/>
                      <a:pt x="47" y="67"/>
                    </a:cubicBezTo>
                    <a:cubicBezTo>
                      <a:pt x="48" y="68"/>
                      <a:pt x="48" y="69"/>
                      <a:pt x="49" y="70"/>
                    </a:cubicBezTo>
                    <a:cubicBezTo>
                      <a:pt x="49" y="71"/>
                      <a:pt x="49" y="72"/>
                      <a:pt x="49" y="73"/>
                    </a:cubicBezTo>
                    <a:cubicBezTo>
                      <a:pt x="44" y="78"/>
                      <a:pt x="44" y="78"/>
                      <a:pt x="44" y="78"/>
                    </a:cubicBezTo>
                    <a:cubicBezTo>
                      <a:pt x="44" y="78"/>
                      <a:pt x="43" y="79"/>
                      <a:pt x="42" y="79"/>
                    </a:cubicBezTo>
                    <a:cubicBezTo>
                      <a:pt x="42" y="79"/>
                      <a:pt x="42" y="79"/>
                      <a:pt x="42" y="79"/>
                    </a:cubicBezTo>
                    <a:cubicBezTo>
                      <a:pt x="38" y="79"/>
                      <a:pt x="38" y="79"/>
                      <a:pt x="38" y="79"/>
                    </a:cubicBezTo>
                    <a:cubicBezTo>
                      <a:pt x="38" y="74"/>
                      <a:pt x="38" y="74"/>
                      <a:pt x="38" y="74"/>
                    </a:cubicBezTo>
                    <a:cubicBezTo>
                      <a:pt x="41" y="74"/>
                      <a:pt x="41" y="74"/>
                      <a:pt x="41" y="74"/>
                    </a:cubicBezTo>
                    <a:cubicBezTo>
                      <a:pt x="44" y="71"/>
                      <a:pt x="44" y="71"/>
                      <a:pt x="44" y="71"/>
                    </a:cubicBezTo>
                    <a:cubicBezTo>
                      <a:pt x="43" y="71"/>
                      <a:pt x="43" y="70"/>
                      <a:pt x="43" y="69"/>
                    </a:cubicBezTo>
                    <a:cubicBezTo>
                      <a:pt x="43" y="68"/>
                      <a:pt x="42" y="68"/>
                      <a:pt x="42" y="67"/>
                    </a:cubicBezTo>
                    <a:cubicBezTo>
                      <a:pt x="38" y="67"/>
                      <a:pt x="38" y="67"/>
                      <a:pt x="38" y="67"/>
                    </a:cubicBezTo>
                    <a:cubicBezTo>
                      <a:pt x="38" y="68"/>
                      <a:pt x="38" y="68"/>
                      <a:pt x="38" y="68"/>
                    </a:cubicBezTo>
                    <a:cubicBezTo>
                      <a:pt x="38" y="62"/>
                      <a:pt x="38" y="62"/>
                      <a:pt x="38" y="62"/>
                    </a:cubicBezTo>
                    <a:close/>
                    <a:moveTo>
                      <a:pt x="38" y="81"/>
                    </a:moveTo>
                    <a:cubicBezTo>
                      <a:pt x="38" y="82"/>
                      <a:pt x="38" y="82"/>
                      <a:pt x="38" y="83"/>
                    </a:cubicBezTo>
                    <a:cubicBezTo>
                      <a:pt x="38" y="83"/>
                      <a:pt x="38" y="84"/>
                      <a:pt x="38" y="84"/>
                    </a:cubicBezTo>
                    <a:cubicBezTo>
                      <a:pt x="38" y="81"/>
                      <a:pt x="38" y="81"/>
                      <a:pt x="38" y="81"/>
                    </a:cubicBezTo>
                    <a:close/>
                    <a:moveTo>
                      <a:pt x="38" y="87"/>
                    </a:moveTo>
                    <a:cubicBezTo>
                      <a:pt x="38" y="114"/>
                      <a:pt x="38" y="114"/>
                      <a:pt x="38" y="114"/>
                    </a:cubicBezTo>
                    <a:cubicBezTo>
                      <a:pt x="39" y="114"/>
                      <a:pt x="40" y="112"/>
                      <a:pt x="40" y="111"/>
                    </a:cubicBezTo>
                    <a:cubicBezTo>
                      <a:pt x="40" y="95"/>
                      <a:pt x="40" y="95"/>
                      <a:pt x="40" y="95"/>
                    </a:cubicBezTo>
                    <a:cubicBezTo>
                      <a:pt x="40" y="95"/>
                      <a:pt x="40" y="95"/>
                      <a:pt x="40" y="95"/>
                    </a:cubicBezTo>
                    <a:cubicBezTo>
                      <a:pt x="47" y="95"/>
                      <a:pt x="47" y="95"/>
                      <a:pt x="47" y="95"/>
                    </a:cubicBezTo>
                    <a:cubicBezTo>
                      <a:pt x="47" y="95"/>
                      <a:pt x="48" y="95"/>
                      <a:pt x="48" y="95"/>
                    </a:cubicBezTo>
                    <a:cubicBezTo>
                      <a:pt x="48" y="95"/>
                      <a:pt x="48" y="95"/>
                      <a:pt x="48" y="96"/>
                    </a:cubicBezTo>
                    <a:cubicBezTo>
                      <a:pt x="49" y="96"/>
                      <a:pt x="49" y="96"/>
                      <a:pt x="49" y="96"/>
                    </a:cubicBezTo>
                    <a:cubicBezTo>
                      <a:pt x="53" y="100"/>
                      <a:pt x="53" y="100"/>
                      <a:pt x="53" y="100"/>
                    </a:cubicBezTo>
                    <a:cubicBezTo>
                      <a:pt x="53" y="88"/>
                      <a:pt x="53" y="88"/>
                      <a:pt x="53" y="88"/>
                    </a:cubicBezTo>
                    <a:cubicBezTo>
                      <a:pt x="49" y="91"/>
                      <a:pt x="49" y="91"/>
                      <a:pt x="49" y="91"/>
                    </a:cubicBezTo>
                    <a:cubicBezTo>
                      <a:pt x="49" y="82"/>
                      <a:pt x="49" y="82"/>
                      <a:pt x="49" y="82"/>
                    </a:cubicBezTo>
                    <a:cubicBezTo>
                      <a:pt x="52" y="79"/>
                      <a:pt x="52" y="79"/>
                      <a:pt x="52" y="79"/>
                    </a:cubicBezTo>
                    <a:cubicBezTo>
                      <a:pt x="52" y="79"/>
                      <a:pt x="52" y="80"/>
                      <a:pt x="53" y="80"/>
                    </a:cubicBezTo>
                    <a:cubicBezTo>
                      <a:pt x="53" y="74"/>
                      <a:pt x="53" y="74"/>
                      <a:pt x="53" y="74"/>
                    </a:cubicBezTo>
                    <a:cubicBezTo>
                      <a:pt x="52" y="74"/>
                      <a:pt x="51" y="74"/>
                      <a:pt x="50" y="74"/>
                    </a:cubicBezTo>
                    <a:cubicBezTo>
                      <a:pt x="45" y="79"/>
                      <a:pt x="45" y="79"/>
                      <a:pt x="45" y="79"/>
                    </a:cubicBezTo>
                    <a:cubicBezTo>
                      <a:pt x="45" y="79"/>
                      <a:pt x="45" y="80"/>
                      <a:pt x="45" y="81"/>
                    </a:cubicBezTo>
                    <a:cubicBezTo>
                      <a:pt x="45" y="90"/>
                      <a:pt x="45" y="90"/>
                      <a:pt x="45" y="90"/>
                    </a:cubicBezTo>
                    <a:cubicBezTo>
                      <a:pt x="43" y="90"/>
                      <a:pt x="43" y="90"/>
                      <a:pt x="43" y="90"/>
                    </a:cubicBezTo>
                    <a:cubicBezTo>
                      <a:pt x="43" y="87"/>
                      <a:pt x="43" y="87"/>
                      <a:pt x="43" y="87"/>
                    </a:cubicBezTo>
                    <a:cubicBezTo>
                      <a:pt x="43" y="87"/>
                      <a:pt x="43" y="87"/>
                      <a:pt x="43" y="87"/>
                    </a:cubicBezTo>
                    <a:cubicBezTo>
                      <a:pt x="43" y="87"/>
                      <a:pt x="43" y="86"/>
                      <a:pt x="42" y="86"/>
                    </a:cubicBezTo>
                    <a:cubicBezTo>
                      <a:pt x="41" y="85"/>
                      <a:pt x="40" y="85"/>
                      <a:pt x="39" y="86"/>
                    </a:cubicBezTo>
                    <a:cubicBezTo>
                      <a:pt x="38" y="87"/>
                      <a:pt x="38" y="87"/>
                      <a:pt x="38" y="87"/>
                    </a:cubicBezTo>
                    <a:close/>
                    <a:moveTo>
                      <a:pt x="53" y="108"/>
                    </a:moveTo>
                    <a:cubicBezTo>
                      <a:pt x="47" y="114"/>
                      <a:pt x="47" y="114"/>
                      <a:pt x="47" y="114"/>
                    </a:cubicBezTo>
                    <a:cubicBezTo>
                      <a:pt x="48" y="115"/>
                      <a:pt x="48" y="115"/>
                      <a:pt x="48" y="115"/>
                    </a:cubicBezTo>
                    <a:cubicBezTo>
                      <a:pt x="53" y="111"/>
                      <a:pt x="53" y="111"/>
                      <a:pt x="53" y="111"/>
                    </a:cubicBezTo>
                    <a:cubicBezTo>
                      <a:pt x="53" y="117"/>
                      <a:pt x="53" y="117"/>
                      <a:pt x="53" y="117"/>
                    </a:cubicBezTo>
                    <a:cubicBezTo>
                      <a:pt x="50" y="120"/>
                      <a:pt x="50" y="120"/>
                      <a:pt x="50" y="120"/>
                    </a:cubicBezTo>
                    <a:cubicBezTo>
                      <a:pt x="50" y="120"/>
                      <a:pt x="50" y="120"/>
                      <a:pt x="50" y="120"/>
                    </a:cubicBezTo>
                    <a:cubicBezTo>
                      <a:pt x="49" y="121"/>
                      <a:pt x="47" y="121"/>
                      <a:pt x="47" y="120"/>
                    </a:cubicBezTo>
                    <a:cubicBezTo>
                      <a:pt x="42" y="116"/>
                      <a:pt x="42" y="116"/>
                      <a:pt x="42" y="116"/>
                    </a:cubicBezTo>
                    <a:cubicBezTo>
                      <a:pt x="42" y="115"/>
                      <a:pt x="42" y="115"/>
                      <a:pt x="42" y="115"/>
                    </a:cubicBezTo>
                    <a:cubicBezTo>
                      <a:pt x="41" y="115"/>
                      <a:pt x="41" y="113"/>
                      <a:pt x="42" y="112"/>
                    </a:cubicBezTo>
                    <a:cubicBezTo>
                      <a:pt x="53" y="101"/>
                      <a:pt x="53" y="101"/>
                      <a:pt x="53" y="101"/>
                    </a:cubicBezTo>
                    <a:lnTo>
                      <a:pt x="53" y="108"/>
                    </a:lnTo>
                    <a:close/>
                    <a:moveTo>
                      <a:pt x="38" y="36"/>
                    </a:moveTo>
                    <a:cubicBezTo>
                      <a:pt x="36" y="34"/>
                      <a:pt x="36" y="34"/>
                      <a:pt x="36" y="34"/>
                    </a:cubicBezTo>
                    <a:cubicBezTo>
                      <a:pt x="35" y="34"/>
                      <a:pt x="35" y="33"/>
                      <a:pt x="35" y="32"/>
                    </a:cubicBezTo>
                    <a:cubicBezTo>
                      <a:pt x="35" y="32"/>
                      <a:pt x="35" y="32"/>
                      <a:pt x="35" y="32"/>
                    </a:cubicBezTo>
                    <a:cubicBezTo>
                      <a:pt x="35" y="14"/>
                      <a:pt x="35" y="14"/>
                      <a:pt x="35" y="14"/>
                    </a:cubicBezTo>
                    <a:cubicBezTo>
                      <a:pt x="33" y="14"/>
                      <a:pt x="33" y="14"/>
                      <a:pt x="33" y="14"/>
                    </a:cubicBezTo>
                    <a:cubicBezTo>
                      <a:pt x="33" y="26"/>
                      <a:pt x="33" y="26"/>
                      <a:pt x="33" y="26"/>
                    </a:cubicBezTo>
                    <a:cubicBezTo>
                      <a:pt x="33" y="27"/>
                      <a:pt x="32" y="28"/>
                      <a:pt x="31" y="28"/>
                    </a:cubicBezTo>
                    <a:cubicBezTo>
                      <a:pt x="30" y="28"/>
                      <a:pt x="30" y="28"/>
                      <a:pt x="29" y="27"/>
                    </a:cubicBezTo>
                    <a:cubicBezTo>
                      <a:pt x="22" y="21"/>
                      <a:pt x="22" y="21"/>
                      <a:pt x="22" y="21"/>
                    </a:cubicBezTo>
                    <a:cubicBezTo>
                      <a:pt x="21" y="22"/>
                      <a:pt x="21" y="22"/>
                      <a:pt x="21" y="22"/>
                    </a:cubicBezTo>
                    <a:cubicBezTo>
                      <a:pt x="28" y="29"/>
                      <a:pt x="28" y="29"/>
                      <a:pt x="28" y="29"/>
                    </a:cubicBezTo>
                    <a:cubicBezTo>
                      <a:pt x="29" y="30"/>
                      <a:pt x="29" y="31"/>
                      <a:pt x="28" y="32"/>
                    </a:cubicBezTo>
                    <a:cubicBezTo>
                      <a:pt x="28" y="33"/>
                      <a:pt x="27" y="33"/>
                      <a:pt x="26" y="33"/>
                    </a:cubicBezTo>
                    <a:cubicBezTo>
                      <a:pt x="26" y="33"/>
                      <a:pt x="26" y="33"/>
                      <a:pt x="26" y="33"/>
                    </a:cubicBezTo>
                    <a:cubicBezTo>
                      <a:pt x="14" y="33"/>
                      <a:pt x="14" y="33"/>
                      <a:pt x="14" y="33"/>
                    </a:cubicBezTo>
                    <a:cubicBezTo>
                      <a:pt x="14" y="35"/>
                      <a:pt x="14" y="35"/>
                      <a:pt x="14" y="35"/>
                    </a:cubicBezTo>
                    <a:cubicBezTo>
                      <a:pt x="33" y="35"/>
                      <a:pt x="33" y="35"/>
                      <a:pt x="33" y="35"/>
                    </a:cubicBezTo>
                    <a:cubicBezTo>
                      <a:pt x="34" y="35"/>
                      <a:pt x="34" y="35"/>
                      <a:pt x="35" y="35"/>
                    </a:cubicBezTo>
                    <a:cubicBezTo>
                      <a:pt x="37" y="38"/>
                      <a:pt x="37" y="38"/>
                      <a:pt x="37" y="38"/>
                    </a:cubicBezTo>
                    <a:cubicBezTo>
                      <a:pt x="38" y="38"/>
                      <a:pt x="38" y="38"/>
                      <a:pt x="38" y="38"/>
                    </a:cubicBezTo>
                    <a:cubicBezTo>
                      <a:pt x="38" y="41"/>
                      <a:pt x="38" y="41"/>
                      <a:pt x="38" y="41"/>
                    </a:cubicBezTo>
                    <a:cubicBezTo>
                      <a:pt x="38" y="41"/>
                      <a:pt x="38" y="41"/>
                      <a:pt x="37" y="42"/>
                    </a:cubicBezTo>
                    <a:cubicBezTo>
                      <a:pt x="37" y="42"/>
                      <a:pt x="36" y="42"/>
                      <a:pt x="36" y="42"/>
                    </a:cubicBezTo>
                    <a:cubicBezTo>
                      <a:pt x="36" y="42"/>
                      <a:pt x="36" y="42"/>
                      <a:pt x="36" y="42"/>
                    </a:cubicBezTo>
                    <a:cubicBezTo>
                      <a:pt x="33" y="42"/>
                      <a:pt x="33" y="42"/>
                      <a:pt x="33" y="42"/>
                    </a:cubicBezTo>
                    <a:cubicBezTo>
                      <a:pt x="33" y="44"/>
                      <a:pt x="33" y="44"/>
                      <a:pt x="33" y="44"/>
                    </a:cubicBezTo>
                    <a:cubicBezTo>
                      <a:pt x="38" y="44"/>
                      <a:pt x="38" y="44"/>
                      <a:pt x="38" y="44"/>
                    </a:cubicBezTo>
                    <a:cubicBezTo>
                      <a:pt x="38" y="49"/>
                      <a:pt x="38" y="49"/>
                      <a:pt x="38" y="49"/>
                    </a:cubicBezTo>
                    <a:cubicBezTo>
                      <a:pt x="32" y="49"/>
                      <a:pt x="32" y="49"/>
                      <a:pt x="32" y="49"/>
                    </a:cubicBezTo>
                    <a:cubicBezTo>
                      <a:pt x="38" y="55"/>
                      <a:pt x="38" y="55"/>
                      <a:pt x="38" y="55"/>
                    </a:cubicBezTo>
                    <a:cubicBezTo>
                      <a:pt x="38" y="60"/>
                      <a:pt x="38" y="60"/>
                      <a:pt x="38" y="60"/>
                    </a:cubicBezTo>
                    <a:cubicBezTo>
                      <a:pt x="37" y="60"/>
                      <a:pt x="37" y="60"/>
                      <a:pt x="37" y="60"/>
                    </a:cubicBezTo>
                    <a:cubicBezTo>
                      <a:pt x="37" y="60"/>
                      <a:pt x="36" y="60"/>
                      <a:pt x="36" y="60"/>
                    </a:cubicBezTo>
                    <a:cubicBezTo>
                      <a:pt x="29" y="53"/>
                      <a:pt x="29" y="53"/>
                      <a:pt x="29" y="53"/>
                    </a:cubicBezTo>
                    <a:cubicBezTo>
                      <a:pt x="28" y="54"/>
                      <a:pt x="28" y="54"/>
                      <a:pt x="28" y="54"/>
                    </a:cubicBezTo>
                    <a:cubicBezTo>
                      <a:pt x="30" y="56"/>
                      <a:pt x="30" y="56"/>
                      <a:pt x="30" y="56"/>
                    </a:cubicBezTo>
                    <a:cubicBezTo>
                      <a:pt x="31" y="57"/>
                      <a:pt x="31" y="59"/>
                      <a:pt x="30" y="60"/>
                    </a:cubicBezTo>
                    <a:cubicBezTo>
                      <a:pt x="29" y="60"/>
                      <a:pt x="29" y="60"/>
                      <a:pt x="28" y="60"/>
                    </a:cubicBezTo>
                    <a:cubicBezTo>
                      <a:pt x="28" y="60"/>
                      <a:pt x="28" y="60"/>
                      <a:pt x="28" y="60"/>
                    </a:cubicBezTo>
                    <a:cubicBezTo>
                      <a:pt x="24" y="60"/>
                      <a:pt x="24" y="60"/>
                      <a:pt x="24" y="60"/>
                    </a:cubicBezTo>
                    <a:cubicBezTo>
                      <a:pt x="23" y="60"/>
                      <a:pt x="23" y="60"/>
                      <a:pt x="22" y="60"/>
                    </a:cubicBezTo>
                    <a:cubicBezTo>
                      <a:pt x="9" y="46"/>
                      <a:pt x="9" y="46"/>
                      <a:pt x="9" y="46"/>
                    </a:cubicBezTo>
                    <a:cubicBezTo>
                      <a:pt x="8" y="48"/>
                      <a:pt x="8" y="48"/>
                      <a:pt x="8" y="48"/>
                    </a:cubicBezTo>
                    <a:cubicBezTo>
                      <a:pt x="17" y="56"/>
                      <a:pt x="17" y="56"/>
                      <a:pt x="17" y="56"/>
                    </a:cubicBezTo>
                    <a:cubicBezTo>
                      <a:pt x="18" y="57"/>
                      <a:pt x="18" y="59"/>
                      <a:pt x="17" y="60"/>
                    </a:cubicBezTo>
                    <a:cubicBezTo>
                      <a:pt x="16" y="60"/>
                      <a:pt x="16" y="60"/>
                      <a:pt x="15" y="60"/>
                    </a:cubicBezTo>
                    <a:cubicBezTo>
                      <a:pt x="15" y="60"/>
                      <a:pt x="15" y="60"/>
                      <a:pt x="15" y="60"/>
                    </a:cubicBezTo>
                    <a:cubicBezTo>
                      <a:pt x="5" y="60"/>
                      <a:pt x="5" y="60"/>
                      <a:pt x="5" y="60"/>
                    </a:cubicBezTo>
                    <a:cubicBezTo>
                      <a:pt x="5" y="62"/>
                      <a:pt x="5" y="62"/>
                      <a:pt x="5" y="62"/>
                    </a:cubicBezTo>
                    <a:cubicBezTo>
                      <a:pt x="15" y="62"/>
                      <a:pt x="15" y="62"/>
                      <a:pt x="15" y="62"/>
                    </a:cubicBezTo>
                    <a:cubicBezTo>
                      <a:pt x="16" y="62"/>
                      <a:pt x="17" y="63"/>
                      <a:pt x="17" y="64"/>
                    </a:cubicBezTo>
                    <a:cubicBezTo>
                      <a:pt x="17" y="65"/>
                      <a:pt x="17" y="66"/>
                      <a:pt x="16" y="66"/>
                    </a:cubicBezTo>
                    <a:cubicBezTo>
                      <a:pt x="8" y="75"/>
                      <a:pt x="8" y="75"/>
                      <a:pt x="8" y="75"/>
                    </a:cubicBezTo>
                    <a:cubicBezTo>
                      <a:pt x="9" y="76"/>
                      <a:pt x="9" y="76"/>
                      <a:pt x="9" y="76"/>
                    </a:cubicBezTo>
                    <a:cubicBezTo>
                      <a:pt x="22" y="63"/>
                      <a:pt x="22" y="63"/>
                      <a:pt x="22" y="63"/>
                    </a:cubicBezTo>
                    <a:cubicBezTo>
                      <a:pt x="23" y="62"/>
                      <a:pt x="24" y="62"/>
                      <a:pt x="24" y="62"/>
                    </a:cubicBezTo>
                    <a:cubicBezTo>
                      <a:pt x="24" y="62"/>
                      <a:pt x="24" y="62"/>
                      <a:pt x="24" y="62"/>
                    </a:cubicBezTo>
                    <a:cubicBezTo>
                      <a:pt x="28" y="62"/>
                      <a:pt x="28" y="62"/>
                      <a:pt x="28" y="62"/>
                    </a:cubicBezTo>
                    <a:cubicBezTo>
                      <a:pt x="30" y="62"/>
                      <a:pt x="31" y="63"/>
                      <a:pt x="31" y="64"/>
                    </a:cubicBezTo>
                    <a:cubicBezTo>
                      <a:pt x="31" y="65"/>
                      <a:pt x="30" y="66"/>
                      <a:pt x="30" y="66"/>
                    </a:cubicBezTo>
                    <a:cubicBezTo>
                      <a:pt x="28" y="68"/>
                      <a:pt x="28" y="68"/>
                      <a:pt x="28" y="68"/>
                    </a:cubicBezTo>
                    <a:cubicBezTo>
                      <a:pt x="29" y="70"/>
                      <a:pt x="29" y="70"/>
                      <a:pt x="29" y="70"/>
                    </a:cubicBezTo>
                    <a:cubicBezTo>
                      <a:pt x="36" y="63"/>
                      <a:pt x="36" y="63"/>
                      <a:pt x="36" y="63"/>
                    </a:cubicBezTo>
                    <a:cubicBezTo>
                      <a:pt x="36" y="62"/>
                      <a:pt x="37" y="62"/>
                      <a:pt x="37" y="62"/>
                    </a:cubicBezTo>
                    <a:cubicBezTo>
                      <a:pt x="37" y="62"/>
                      <a:pt x="37" y="62"/>
                      <a:pt x="37" y="62"/>
                    </a:cubicBezTo>
                    <a:cubicBezTo>
                      <a:pt x="38" y="62"/>
                      <a:pt x="38" y="62"/>
                      <a:pt x="38" y="62"/>
                    </a:cubicBezTo>
                    <a:cubicBezTo>
                      <a:pt x="38" y="68"/>
                      <a:pt x="38" y="68"/>
                      <a:pt x="38" y="68"/>
                    </a:cubicBezTo>
                    <a:cubicBezTo>
                      <a:pt x="32" y="74"/>
                      <a:pt x="32" y="74"/>
                      <a:pt x="32" y="74"/>
                    </a:cubicBezTo>
                    <a:cubicBezTo>
                      <a:pt x="38" y="74"/>
                      <a:pt x="38" y="74"/>
                      <a:pt x="38" y="74"/>
                    </a:cubicBezTo>
                    <a:cubicBezTo>
                      <a:pt x="38" y="79"/>
                      <a:pt x="38" y="79"/>
                      <a:pt x="38" y="79"/>
                    </a:cubicBezTo>
                    <a:cubicBezTo>
                      <a:pt x="33" y="79"/>
                      <a:pt x="33" y="79"/>
                      <a:pt x="33" y="79"/>
                    </a:cubicBezTo>
                    <a:cubicBezTo>
                      <a:pt x="33" y="80"/>
                      <a:pt x="33" y="80"/>
                      <a:pt x="33" y="80"/>
                    </a:cubicBezTo>
                    <a:cubicBezTo>
                      <a:pt x="36" y="80"/>
                      <a:pt x="36" y="80"/>
                      <a:pt x="36" y="80"/>
                    </a:cubicBezTo>
                    <a:cubicBezTo>
                      <a:pt x="37" y="80"/>
                      <a:pt x="37" y="81"/>
                      <a:pt x="38" y="81"/>
                    </a:cubicBezTo>
                    <a:cubicBezTo>
                      <a:pt x="38" y="84"/>
                      <a:pt x="38" y="84"/>
                      <a:pt x="38" y="84"/>
                    </a:cubicBezTo>
                    <a:cubicBezTo>
                      <a:pt x="38" y="84"/>
                      <a:pt x="37" y="84"/>
                      <a:pt x="37" y="84"/>
                    </a:cubicBezTo>
                    <a:cubicBezTo>
                      <a:pt x="35" y="87"/>
                      <a:pt x="35" y="87"/>
                      <a:pt x="35" y="87"/>
                    </a:cubicBezTo>
                    <a:cubicBezTo>
                      <a:pt x="34" y="88"/>
                      <a:pt x="33" y="88"/>
                      <a:pt x="33" y="88"/>
                    </a:cubicBezTo>
                    <a:cubicBezTo>
                      <a:pt x="33" y="88"/>
                      <a:pt x="33" y="88"/>
                      <a:pt x="33" y="88"/>
                    </a:cubicBezTo>
                    <a:cubicBezTo>
                      <a:pt x="14" y="88"/>
                      <a:pt x="14" y="88"/>
                      <a:pt x="14" y="88"/>
                    </a:cubicBezTo>
                    <a:cubicBezTo>
                      <a:pt x="14" y="90"/>
                      <a:pt x="14" y="90"/>
                      <a:pt x="14" y="90"/>
                    </a:cubicBezTo>
                    <a:cubicBezTo>
                      <a:pt x="26" y="90"/>
                      <a:pt x="26" y="90"/>
                      <a:pt x="26" y="90"/>
                    </a:cubicBezTo>
                    <a:cubicBezTo>
                      <a:pt x="28" y="90"/>
                      <a:pt x="29" y="91"/>
                      <a:pt x="29" y="92"/>
                    </a:cubicBezTo>
                    <a:cubicBezTo>
                      <a:pt x="29" y="93"/>
                      <a:pt x="28" y="93"/>
                      <a:pt x="28" y="94"/>
                    </a:cubicBezTo>
                    <a:cubicBezTo>
                      <a:pt x="21" y="101"/>
                      <a:pt x="21" y="101"/>
                      <a:pt x="21" y="101"/>
                    </a:cubicBezTo>
                    <a:cubicBezTo>
                      <a:pt x="22" y="102"/>
                      <a:pt x="22" y="102"/>
                      <a:pt x="22" y="102"/>
                    </a:cubicBezTo>
                    <a:cubicBezTo>
                      <a:pt x="29" y="95"/>
                      <a:pt x="29" y="95"/>
                      <a:pt x="29" y="95"/>
                    </a:cubicBezTo>
                    <a:cubicBezTo>
                      <a:pt x="30" y="94"/>
                      <a:pt x="32" y="94"/>
                      <a:pt x="33" y="95"/>
                    </a:cubicBezTo>
                    <a:cubicBezTo>
                      <a:pt x="33" y="95"/>
                      <a:pt x="33" y="96"/>
                      <a:pt x="33" y="97"/>
                    </a:cubicBezTo>
                    <a:cubicBezTo>
                      <a:pt x="33" y="97"/>
                      <a:pt x="33" y="97"/>
                      <a:pt x="33" y="97"/>
                    </a:cubicBezTo>
                    <a:cubicBezTo>
                      <a:pt x="33" y="109"/>
                      <a:pt x="33" y="109"/>
                      <a:pt x="33" y="109"/>
                    </a:cubicBezTo>
                    <a:cubicBezTo>
                      <a:pt x="35" y="109"/>
                      <a:pt x="35" y="109"/>
                      <a:pt x="35" y="109"/>
                    </a:cubicBezTo>
                    <a:cubicBezTo>
                      <a:pt x="35" y="90"/>
                      <a:pt x="35" y="90"/>
                      <a:pt x="35" y="90"/>
                    </a:cubicBezTo>
                    <a:cubicBezTo>
                      <a:pt x="35" y="89"/>
                      <a:pt x="35" y="89"/>
                      <a:pt x="36" y="88"/>
                    </a:cubicBezTo>
                    <a:cubicBezTo>
                      <a:pt x="38" y="87"/>
                      <a:pt x="38" y="87"/>
                      <a:pt x="38" y="87"/>
                    </a:cubicBezTo>
                    <a:cubicBezTo>
                      <a:pt x="38" y="114"/>
                      <a:pt x="38" y="114"/>
                      <a:pt x="38" y="114"/>
                    </a:cubicBezTo>
                    <a:cubicBezTo>
                      <a:pt x="38" y="114"/>
                      <a:pt x="38" y="114"/>
                      <a:pt x="37" y="114"/>
                    </a:cubicBezTo>
                    <a:cubicBezTo>
                      <a:pt x="31" y="114"/>
                      <a:pt x="31" y="114"/>
                      <a:pt x="31" y="114"/>
                    </a:cubicBezTo>
                    <a:cubicBezTo>
                      <a:pt x="30" y="114"/>
                      <a:pt x="29" y="113"/>
                      <a:pt x="29" y="111"/>
                    </a:cubicBezTo>
                    <a:cubicBezTo>
                      <a:pt x="29" y="102"/>
                      <a:pt x="29" y="102"/>
                      <a:pt x="29" y="102"/>
                    </a:cubicBezTo>
                    <a:cubicBezTo>
                      <a:pt x="24" y="107"/>
                      <a:pt x="24" y="107"/>
                      <a:pt x="24" y="107"/>
                    </a:cubicBezTo>
                    <a:cubicBezTo>
                      <a:pt x="23" y="108"/>
                      <a:pt x="22" y="108"/>
                      <a:pt x="21" y="107"/>
                    </a:cubicBezTo>
                    <a:cubicBezTo>
                      <a:pt x="16" y="102"/>
                      <a:pt x="16" y="102"/>
                      <a:pt x="16" y="102"/>
                    </a:cubicBezTo>
                    <a:cubicBezTo>
                      <a:pt x="15" y="101"/>
                      <a:pt x="15" y="100"/>
                      <a:pt x="16" y="99"/>
                    </a:cubicBezTo>
                    <a:cubicBezTo>
                      <a:pt x="21" y="94"/>
                      <a:pt x="21" y="94"/>
                      <a:pt x="21" y="94"/>
                    </a:cubicBezTo>
                    <a:cubicBezTo>
                      <a:pt x="12" y="94"/>
                      <a:pt x="12" y="94"/>
                      <a:pt x="12" y="94"/>
                    </a:cubicBezTo>
                    <a:cubicBezTo>
                      <a:pt x="10" y="94"/>
                      <a:pt x="9" y="93"/>
                      <a:pt x="9" y="92"/>
                    </a:cubicBezTo>
                    <a:cubicBezTo>
                      <a:pt x="9" y="86"/>
                      <a:pt x="9" y="86"/>
                      <a:pt x="9" y="86"/>
                    </a:cubicBezTo>
                    <a:cubicBezTo>
                      <a:pt x="9" y="84"/>
                      <a:pt x="10" y="83"/>
                      <a:pt x="12" y="83"/>
                    </a:cubicBezTo>
                    <a:cubicBezTo>
                      <a:pt x="28" y="83"/>
                      <a:pt x="28" y="83"/>
                      <a:pt x="28" y="83"/>
                    </a:cubicBezTo>
                    <a:cubicBezTo>
                      <a:pt x="28" y="83"/>
                      <a:pt x="28" y="83"/>
                      <a:pt x="28" y="83"/>
                    </a:cubicBezTo>
                    <a:cubicBezTo>
                      <a:pt x="28" y="76"/>
                      <a:pt x="28" y="76"/>
                      <a:pt x="28" y="76"/>
                    </a:cubicBezTo>
                    <a:cubicBezTo>
                      <a:pt x="28" y="76"/>
                      <a:pt x="28" y="75"/>
                      <a:pt x="28" y="75"/>
                    </a:cubicBezTo>
                    <a:cubicBezTo>
                      <a:pt x="28" y="75"/>
                      <a:pt x="28" y="75"/>
                      <a:pt x="27" y="75"/>
                    </a:cubicBezTo>
                    <a:cubicBezTo>
                      <a:pt x="23" y="70"/>
                      <a:pt x="23" y="70"/>
                      <a:pt x="23" y="70"/>
                    </a:cubicBezTo>
                    <a:cubicBezTo>
                      <a:pt x="23" y="70"/>
                      <a:pt x="22" y="70"/>
                      <a:pt x="22" y="70"/>
                    </a:cubicBezTo>
                    <a:cubicBezTo>
                      <a:pt x="11" y="81"/>
                      <a:pt x="11" y="81"/>
                      <a:pt x="11" y="81"/>
                    </a:cubicBezTo>
                    <a:cubicBezTo>
                      <a:pt x="11" y="81"/>
                      <a:pt x="11" y="81"/>
                      <a:pt x="11" y="81"/>
                    </a:cubicBezTo>
                    <a:cubicBezTo>
                      <a:pt x="10" y="82"/>
                      <a:pt x="8" y="82"/>
                      <a:pt x="8" y="81"/>
                    </a:cubicBezTo>
                    <a:cubicBezTo>
                      <a:pt x="3" y="76"/>
                      <a:pt x="3" y="76"/>
                      <a:pt x="3" y="76"/>
                    </a:cubicBezTo>
                    <a:cubicBezTo>
                      <a:pt x="3" y="76"/>
                      <a:pt x="3" y="76"/>
                      <a:pt x="3" y="76"/>
                    </a:cubicBezTo>
                    <a:cubicBezTo>
                      <a:pt x="2" y="76"/>
                      <a:pt x="2" y="74"/>
                      <a:pt x="3" y="73"/>
                    </a:cubicBezTo>
                    <a:cubicBezTo>
                      <a:pt x="9" y="67"/>
                      <a:pt x="9" y="67"/>
                      <a:pt x="9" y="67"/>
                    </a:cubicBezTo>
                    <a:cubicBezTo>
                      <a:pt x="3" y="67"/>
                      <a:pt x="3" y="67"/>
                      <a:pt x="3" y="67"/>
                    </a:cubicBezTo>
                    <a:cubicBezTo>
                      <a:pt x="1" y="67"/>
                      <a:pt x="0" y="66"/>
                      <a:pt x="0" y="64"/>
                    </a:cubicBezTo>
                    <a:cubicBezTo>
                      <a:pt x="0" y="58"/>
                      <a:pt x="0" y="58"/>
                      <a:pt x="0" y="58"/>
                    </a:cubicBezTo>
                    <a:cubicBezTo>
                      <a:pt x="0" y="57"/>
                      <a:pt x="1" y="56"/>
                      <a:pt x="3" y="56"/>
                    </a:cubicBezTo>
                    <a:cubicBezTo>
                      <a:pt x="9" y="56"/>
                      <a:pt x="9" y="56"/>
                      <a:pt x="9" y="56"/>
                    </a:cubicBezTo>
                    <a:cubicBezTo>
                      <a:pt x="3" y="49"/>
                      <a:pt x="3" y="49"/>
                      <a:pt x="3" y="49"/>
                    </a:cubicBezTo>
                    <a:cubicBezTo>
                      <a:pt x="3" y="49"/>
                      <a:pt x="3" y="49"/>
                      <a:pt x="3" y="49"/>
                    </a:cubicBezTo>
                    <a:cubicBezTo>
                      <a:pt x="2" y="48"/>
                      <a:pt x="2" y="47"/>
                      <a:pt x="3" y="46"/>
                    </a:cubicBezTo>
                    <a:cubicBezTo>
                      <a:pt x="7" y="41"/>
                      <a:pt x="7" y="41"/>
                      <a:pt x="7" y="41"/>
                    </a:cubicBezTo>
                    <a:cubicBezTo>
                      <a:pt x="8" y="41"/>
                      <a:pt x="8" y="41"/>
                      <a:pt x="8" y="41"/>
                    </a:cubicBezTo>
                    <a:cubicBezTo>
                      <a:pt x="8" y="40"/>
                      <a:pt x="10" y="40"/>
                      <a:pt x="11" y="41"/>
                    </a:cubicBezTo>
                    <a:cubicBezTo>
                      <a:pt x="22" y="53"/>
                      <a:pt x="22" y="53"/>
                      <a:pt x="22" y="53"/>
                    </a:cubicBezTo>
                    <a:cubicBezTo>
                      <a:pt x="22" y="53"/>
                      <a:pt x="23" y="53"/>
                      <a:pt x="23" y="52"/>
                    </a:cubicBezTo>
                    <a:cubicBezTo>
                      <a:pt x="27" y="48"/>
                      <a:pt x="27" y="48"/>
                      <a:pt x="27" y="48"/>
                    </a:cubicBezTo>
                    <a:cubicBezTo>
                      <a:pt x="27" y="48"/>
                      <a:pt x="27" y="48"/>
                      <a:pt x="27" y="48"/>
                    </a:cubicBezTo>
                    <a:cubicBezTo>
                      <a:pt x="28" y="48"/>
                      <a:pt x="28" y="47"/>
                      <a:pt x="28" y="47"/>
                    </a:cubicBezTo>
                    <a:cubicBezTo>
                      <a:pt x="28" y="47"/>
                      <a:pt x="28" y="47"/>
                      <a:pt x="28" y="46"/>
                    </a:cubicBezTo>
                    <a:cubicBezTo>
                      <a:pt x="28" y="40"/>
                      <a:pt x="28" y="40"/>
                      <a:pt x="28" y="40"/>
                    </a:cubicBezTo>
                    <a:cubicBezTo>
                      <a:pt x="28" y="40"/>
                      <a:pt x="28" y="39"/>
                      <a:pt x="28" y="39"/>
                    </a:cubicBezTo>
                    <a:cubicBezTo>
                      <a:pt x="12" y="39"/>
                      <a:pt x="12" y="39"/>
                      <a:pt x="12" y="39"/>
                    </a:cubicBezTo>
                    <a:cubicBezTo>
                      <a:pt x="10" y="39"/>
                      <a:pt x="9" y="38"/>
                      <a:pt x="9" y="37"/>
                    </a:cubicBezTo>
                    <a:cubicBezTo>
                      <a:pt x="9" y="30"/>
                      <a:pt x="9" y="30"/>
                      <a:pt x="9" y="30"/>
                    </a:cubicBezTo>
                    <a:cubicBezTo>
                      <a:pt x="9" y="29"/>
                      <a:pt x="10" y="28"/>
                      <a:pt x="12" y="28"/>
                    </a:cubicBezTo>
                    <a:cubicBezTo>
                      <a:pt x="21" y="28"/>
                      <a:pt x="21" y="28"/>
                      <a:pt x="21" y="28"/>
                    </a:cubicBezTo>
                    <a:cubicBezTo>
                      <a:pt x="16" y="23"/>
                      <a:pt x="16" y="23"/>
                      <a:pt x="16" y="23"/>
                    </a:cubicBezTo>
                    <a:cubicBezTo>
                      <a:pt x="15" y="23"/>
                      <a:pt x="15" y="21"/>
                      <a:pt x="16" y="20"/>
                    </a:cubicBezTo>
                    <a:cubicBezTo>
                      <a:pt x="21" y="15"/>
                      <a:pt x="21" y="15"/>
                      <a:pt x="21" y="15"/>
                    </a:cubicBezTo>
                    <a:cubicBezTo>
                      <a:pt x="22" y="15"/>
                      <a:pt x="23" y="15"/>
                      <a:pt x="24" y="15"/>
                    </a:cubicBezTo>
                    <a:cubicBezTo>
                      <a:pt x="29" y="20"/>
                      <a:pt x="29" y="20"/>
                      <a:pt x="29" y="20"/>
                    </a:cubicBezTo>
                    <a:cubicBezTo>
                      <a:pt x="29" y="11"/>
                      <a:pt x="29" y="11"/>
                      <a:pt x="29" y="11"/>
                    </a:cubicBezTo>
                    <a:cubicBezTo>
                      <a:pt x="29" y="10"/>
                      <a:pt x="30" y="9"/>
                      <a:pt x="31" y="9"/>
                    </a:cubicBezTo>
                    <a:cubicBezTo>
                      <a:pt x="37" y="9"/>
                      <a:pt x="37" y="9"/>
                      <a:pt x="37" y="9"/>
                    </a:cubicBezTo>
                    <a:cubicBezTo>
                      <a:pt x="38" y="9"/>
                      <a:pt x="38" y="9"/>
                      <a:pt x="38" y="9"/>
                    </a:cubicBezTo>
                    <a:lnTo>
                      <a:pt x="38" y="3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6" name="Freeform 47"/>
              <p:cNvSpPr>
                <a:spLocks noEditPoints="1"/>
              </p:cNvSpPr>
              <p:nvPr/>
            </p:nvSpPr>
            <p:spPr bwMode="auto">
              <a:xfrm>
                <a:off x="6224597" y="1738324"/>
                <a:ext cx="192089" cy="190502"/>
              </a:xfrm>
              <a:custGeom>
                <a:gdLst>
                  <a:gd fmla="*/ 42 w 85" name="T0"/>
                  <a:gd fmla="*/ 0 h 84" name="T1"/>
                  <a:gd fmla="*/ 72 w 85" name="T2"/>
                  <a:gd fmla="*/ 12 h 84" name="T3"/>
                  <a:gd fmla="*/ 85 w 85" name="T4"/>
                  <a:gd fmla="*/ 42 h 84" name="T5"/>
                  <a:gd fmla="*/ 72 w 85" name="T6"/>
                  <a:gd fmla="*/ 72 h 84" name="T7"/>
                  <a:gd fmla="*/ 42 w 85" name="T8"/>
                  <a:gd fmla="*/ 84 h 84" name="T9"/>
                  <a:gd fmla="*/ 42 w 85" name="T10"/>
                  <a:gd fmla="*/ 84 h 84" name="T11"/>
                  <a:gd fmla="*/ 42 w 85" name="T12"/>
                  <a:gd fmla="*/ 79 h 84" name="T13"/>
                  <a:gd fmla="*/ 42 w 85" name="T14"/>
                  <a:gd fmla="*/ 79 h 84" name="T15"/>
                  <a:gd fmla="*/ 69 w 85" name="T16"/>
                  <a:gd fmla="*/ 68 h 84" name="T17"/>
                  <a:gd fmla="*/ 80 w 85" name="T18"/>
                  <a:gd fmla="*/ 42 h 84" name="T19"/>
                  <a:gd fmla="*/ 69 w 85" name="T20"/>
                  <a:gd fmla="*/ 15 h 84" name="T21"/>
                  <a:gd fmla="*/ 42 w 85" name="T22"/>
                  <a:gd fmla="*/ 4 h 84" name="T23"/>
                  <a:gd fmla="*/ 42 w 85" name="T24"/>
                  <a:gd fmla="*/ 4 h 84" name="T25"/>
                  <a:gd fmla="*/ 42 w 85" name="T26"/>
                  <a:gd fmla="*/ 0 h 84" name="T27"/>
                  <a:gd fmla="*/ 42 w 85" name="T28"/>
                  <a:gd fmla="*/ 84 h 84" name="T29"/>
                  <a:gd fmla="*/ 13 w 85" name="T30"/>
                  <a:gd fmla="*/ 72 h 84" name="T31"/>
                  <a:gd fmla="*/ 0 w 85" name="T32"/>
                  <a:gd fmla="*/ 42 h 84" name="T33"/>
                  <a:gd fmla="*/ 13 w 85" name="T34"/>
                  <a:gd fmla="*/ 12 h 84" name="T35"/>
                  <a:gd fmla="*/ 42 w 85" name="T36"/>
                  <a:gd fmla="*/ 0 h 84" name="T37"/>
                  <a:gd fmla="*/ 42 w 85" name="T38"/>
                  <a:gd fmla="*/ 4 h 84" name="T39"/>
                  <a:gd fmla="*/ 16 w 85" name="T40"/>
                  <a:gd fmla="*/ 15 h 84" name="T41"/>
                  <a:gd fmla="*/ 5 w 85" name="T42"/>
                  <a:gd fmla="*/ 42 h 84" name="T43"/>
                  <a:gd fmla="*/ 16 w 85" name="T44"/>
                  <a:gd fmla="*/ 68 h 84" name="T45"/>
                  <a:gd fmla="*/ 42 w 85" name="T46"/>
                  <a:gd fmla="*/ 79 h 84" name="T47"/>
                  <a:gd fmla="*/ 42 w 85" name="T48"/>
                  <a:gd fmla="*/ 84 h 84"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84" w="85">
                    <a:moveTo>
                      <a:pt x="42" y="0"/>
                    </a:moveTo>
                    <a:cubicBezTo>
                      <a:pt x="54" y="0"/>
                      <a:pt x="65" y="4"/>
                      <a:pt x="72" y="12"/>
                    </a:cubicBezTo>
                    <a:cubicBezTo>
                      <a:pt x="80" y="20"/>
                      <a:pt x="85" y="30"/>
                      <a:pt x="85" y="42"/>
                    </a:cubicBezTo>
                    <a:cubicBezTo>
                      <a:pt x="85" y="54"/>
                      <a:pt x="80" y="64"/>
                      <a:pt x="72" y="72"/>
                    </a:cubicBezTo>
                    <a:cubicBezTo>
                      <a:pt x="65" y="79"/>
                      <a:pt x="54" y="84"/>
                      <a:pt x="42" y="84"/>
                    </a:cubicBezTo>
                    <a:cubicBezTo>
                      <a:pt x="42" y="84"/>
                      <a:pt x="42" y="84"/>
                      <a:pt x="42" y="84"/>
                    </a:cubicBezTo>
                    <a:cubicBezTo>
                      <a:pt x="42" y="79"/>
                      <a:pt x="42" y="79"/>
                      <a:pt x="42" y="79"/>
                    </a:cubicBezTo>
                    <a:cubicBezTo>
                      <a:pt x="42" y="79"/>
                      <a:pt x="42" y="79"/>
                      <a:pt x="42" y="79"/>
                    </a:cubicBezTo>
                    <a:cubicBezTo>
                      <a:pt x="53" y="79"/>
                      <a:pt x="62" y="75"/>
                      <a:pt x="69" y="68"/>
                    </a:cubicBezTo>
                    <a:cubicBezTo>
                      <a:pt x="76" y="62"/>
                      <a:pt x="80" y="52"/>
                      <a:pt x="80" y="42"/>
                    </a:cubicBezTo>
                    <a:cubicBezTo>
                      <a:pt x="80" y="32"/>
                      <a:pt x="76" y="22"/>
                      <a:pt x="69" y="15"/>
                    </a:cubicBezTo>
                    <a:cubicBezTo>
                      <a:pt x="62" y="9"/>
                      <a:pt x="53" y="4"/>
                      <a:pt x="42" y="4"/>
                    </a:cubicBezTo>
                    <a:cubicBezTo>
                      <a:pt x="42" y="4"/>
                      <a:pt x="42" y="4"/>
                      <a:pt x="42" y="4"/>
                    </a:cubicBezTo>
                    <a:cubicBezTo>
                      <a:pt x="42" y="0"/>
                      <a:pt x="42" y="0"/>
                      <a:pt x="42" y="0"/>
                    </a:cubicBezTo>
                    <a:close/>
                    <a:moveTo>
                      <a:pt x="42" y="84"/>
                    </a:moveTo>
                    <a:cubicBezTo>
                      <a:pt x="31" y="84"/>
                      <a:pt x="20" y="79"/>
                      <a:pt x="13" y="72"/>
                    </a:cubicBezTo>
                    <a:cubicBezTo>
                      <a:pt x="5" y="64"/>
                      <a:pt x="0" y="54"/>
                      <a:pt x="0" y="42"/>
                    </a:cubicBezTo>
                    <a:cubicBezTo>
                      <a:pt x="0" y="30"/>
                      <a:pt x="5" y="20"/>
                      <a:pt x="13" y="12"/>
                    </a:cubicBezTo>
                    <a:cubicBezTo>
                      <a:pt x="20" y="4"/>
                      <a:pt x="31" y="0"/>
                      <a:pt x="42" y="0"/>
                    </a:cubicBezTo>
                    <a:cubicBezTo>
                      <a:pt x="42" y="4"/>
                      <a:pt x="42" y="4"/>
                      <a:pt x="42" y="4"/>
                    </a:cubicBezTo>
                    <a:cubicBezTo>
                      <a:pt x="32" y="4"/>
                      <a:pt x="23" y="9"/>
                      <a:pt x="16" y="15"/>
                    </a:cubicBezTo>
                    <a:cubicBezTo>
                      <a:pt x="9" y="22"/>
                      <a:pt x="5" y="32"/>
                      <a:pt x="5" y="42"/>
                    </a:cubicBezTo>
                    <a:cubicBezTo>
                      <a:pt x="5" y="52"/>
                      <a:pt x="9" y="62"/>
                      <a:pt x="16" y="68"/>
                    </a:cubicBezTo>
                    <a:cubicBezTo>
                      <a:pt x="23" y="75"/>
                      <a:pt x="32" y="79"/>
                      <a:pt x="42" y="79"/>
                    </a:cubicBezTo>
                    <a:lnTo>
                      <a:pt x="42" y="8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7" name="Freeform 48"/>
              <p:cNvSpPr>
                <a:spLocks noEditPoints="1"/>
              </p:cNvSpPr>
              <p:nvPr/>
            </p:nvSpPr>
            <p:spPr bwMode="auto">
              <a:xfrm>
                <a:off x="6302385" y="1693873"/>
                <a:ext cx="34925" cy="42863"/>
              </a:xfrm>
              <a:custGeom>
                <a:gdLst>
                  <a:gd fmla="*/ 7 w 15" name="T0"/>
                  <a:gd fmla="*/ 0 h 19" name="T1"/>
                  <a:gd fmla="*/ 13 w 15" name="T2"/>
                  <a:gd fmla="*/ 0 h 19" name="T3"/>
                  <a:gd fmla="*/ 15 w 15" name="T4"/>
                  <a:gd fmla="*/ 2 h 19" name="T5"/>
                  <a:gd fmla="*/ 15 w 15" name="T6"/>
                  <a:gd fmla="*/ 16 h 19" name="T7"/>
                  <a:gd fmla="*/ 13 w 15" name="T8"/>
                  <a:gd fmla="*/ 19 h 19" name="T9"/>
                  <a:gd fmla="*/ 7 w 15" name="T10"/>
                  <a:gd fmla="*/ 19 h 19" name="T11"/>
                  <a:gd fmla="*/ 7 w 15" name="T12"/>
                  <a:gd fmla="*/ 14 h 19" name="T13"/>
                  <a:gd fmla="*/ 10 w 15" name="T14"/>
                  <a:gd fmla="*/ 14 h 19" name="T15"/>
                  <a:gd fmla="*/ 10 w 15" name="T16"/>
                  <a:gd fmla="*/ 5 h 19" name="T17"/>
                  <a:gd fmla="*/ 7 w 15" name="T18"/>
                  <a:gd fmla="*/ 5 h 19" name="T19"/>
                  <a:gd fmla="*/ 7 w 15" name="T20"/>
                  <a:gd fmla="*/ 0 h 19" name="T21"/>
                  <a:gd fmla="*/ 2 w 15" name="T22"/>
                  <a:gd fmla="*/ 0 h 19" name="T23"/>
                  <a:gd fmla="*/ 7 w 15" name="T24"/>
                  <a:gd fmla="*/ 0 h 19" name="T25"/>
                  <a:gd fmla="*/ 7 w 15" name="T26"/>
                  <a:gd fmla="*/ 5 h 19" name="T27"/>
                  <a:gd fmla="*/ 5 w 15" name="T28"/>
                  <a:gd fmla="*/ 5 h 19" name="T29"/>
                  <a:gd fmla="*/ 5 w 15" name="T30"/>
                  <a:gd fmla="*/ 14 h 19" name="T31"/>
                  <a:gd fmla="*/ 7 w 15" name="T32"/>
                  <a:gd fmla="*/ 14 h 19" name="T33"/>
                  <a:gd fmla="*/ 7 w 15" name="T34"/>
                  <a:gd fmla="*/ 19 h 19" name="T35"/>
                  <a:gd fmla="*/ 2 w 15" name="T36"/>
                  <a:gd fmla="*/ 19 h 19" name="T37"/>
                  <a:gd fmla="*/ 0 w 15" name="T38"/>
                  <a:gd fmla="*/ 16 h 19" name="T39"/>
                  <a:gd fmla="*/ 0 w 15" name="T40"/>
                  <a:gd fmla="*/ 2 h 19" name="T41"/>
                  <a:gd fmla="*/ 2 w 15" name="T42"/>
                  <a:gd fmla="*/ 0 h 1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9" w="15">
                    <a:moveTo>
                      <a:pt x="7" y="0"/>
                    </a:moveTo>
                    <a:cubicBezTo>
                      <a:pt x="13" y="0"/>
                      <a:pt x="13" y="0"/>
                      <a:pt x="13" y="0"/>
                    </a:cubicBezTo>
                    <a:cubicBezTo>
                      <a:pt x="14" y="0"/>
                      <a:pt x="15" y="1"/>
                      <a:pt x="15" y="2"/>
                    </a:cubicBezTo>
                    <a:cubicBezTo>
                      <a:pt x="15" y="16"/>
                      <a:pt x="15" y="16"/>
                      <a:pt x="15" y="16"/>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6"/>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8" name="Freeform 49"/>
              <p:cNvSpPr>
                <a:spLocks noEditPoints="1"/>
              </p:cNvSpPr>
              <p:nvPr/>
            </p:nvSpPr>
            <p:spPr bwMode="auto">
              <a:xfrm>
                <a:off x="6418273" y="1814524"/>
                <a:ext cx="42863" cy="34925"/>
              </a:xfrm>
              <a:custGeom>
                <a:gdLst>
                  <a:gd fmla="*/ 9 w 19" name="T0"/>
                  <a:gd fmla="*/ 0 h 15" name="T1"/>
                  <a:gd fmla="*/ 16 w 19" name="T2"/>
                  <a:gd fmla="*/ 0 h 15" name="T3"/>
                  <a:gd fmla="*/ 19 w 19" name="T4"/>
                  <a:gd fmla="*/ 3 h 15" name="T5"/>
                  <a:gd fmla="*/ 19 w 19" name="T6"/>
                  <a:gd fmla="*/ 13 h 15" name="T7"/>
                  <a:gd fmla="*/ 16 w 19" name="T8"/>
                  <a:gd fmla="*/ 15 h 15" name="T9"/>
                  <a:gd fmla="*/ 9 w 19" name="T10"/>
                  <a:gd fmla="*/ 15 h 15" name="T11"/>
                  <a:gd fmla="*/ 9 w 19" name="T12"/>
                  <a:gd fmla="*/ 11 h 15" name="T13"/>
                  <a:gd fmla="*/ 14 w 19" name="T14"/>
                  <a:gd fmla="*/ 11 h 15" name="T15"/>
                  <a:gd fmla="*/ 14 w 19" name="T16"/>
                  <a:gd fmla="*/ 5 h 15" name="T17"/>
                  <a:gd fmla="*/ 9 w 19" name="T18"/>
                  <a:gd fmla="*/ 5 h 15" name="T19"/>
                  <a:gd fmla="*/ 9 w 19" name="T20"/>
                  <a:gd fmla="*/ 0 h 15" name="T21"/>
                  <a:gd fmla="*/ 2 w 19" name="T22"/>
                  <a:gd fmla="*/ 0 h 15" name="T23"/>
                  <a:gd fmla="*/ 9 w 19" name="T24"/>
                  <a:gd fmla="*/ 0 h 15" name="T25"/>
                  <a:gd fmla="*/ 9 w 19" name="T26"/>
                  <a:gd fmla="*/ 5 h 15" name="T27"/>
                  <a:gd fmla="*/ 4 w 19" name="T28"/>
                  <a:gd fmla="*/ 5 h 15" name="T29"/>
                  <a:gd fmla="*/ 4 w 19" name="T30"/>
                  <a:gd fmla="*/ 11 h 15" name="T31"/>
                  <a:gd fmla="*/ 9 w 19" name="T32"/>
                  <a:gd fmla="*/ 11 h 15" name="T33"/>
                  <a:gd fmla="*/ 9 w 19" name="T34"/>
                  <a:gd fmla="*/ 15 h 15" name="T35"/>
                  <a:gd fmla="*/ 2 w 19" name="T36"/>
                  <a:gd fmla="*/ 15 h 15" name="T37"/>
                  <a:gd fmla="*/ 0 w 19" name="T38"/>
                  <a:gd fmla="*/ 13 h 15" name="T39"/>
                  <a:gd fmla="*/ 0 w 19" name="T40"/>
                  <a:gd fmla="*/ 3 h 15" name="T41"/>
                  <a:gd fmla="*/ 2 w 19" name="T42"/>
                  <a:gd fmla="*/ 0 h 1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 w="19">
                    <a:moveTo>
                      <a:pt x="9" y="0"/>
                    </a:moveTo>
                    <a:cubicBezTo>
                      <a:pt x="16" y="0"/>
                      <a:pt x="16" y="0"/>
                      <a:pt x="16" y="0"/>
                    </a:cubicBezTo>
                    <a:cubicBezTo>
                      <a:pt x="18" y="0"/>
                      <a:pt x="19" y="2"/>
                      <a:pt x="19" y="3"/>
                    </a:cubicBezTo>
                    <a:cubicBezTo>
                      <a:pt x="19" y="13"/>
                      <a:pt x="19" y="13"/>
                      <a:pt x="19" y="13"/>
                    </a:cubicBezTo>
                    <a:cubicBezTo>
                      <a:pt x="19" y="14"/>
                      <a:pt x="18" y="15"/>
                      <a:pt x="16" y="15"/>
                    </a:cubicBezTo>
                    <a:cubicBezTo>
                      <a:pt x="9" y="15"/>
                      <a:pt x="9" y="15"/>
                      <a:pt x="9" y="15"/>
                    </a:cubicBezTo>
                    <a:cubicBezTo>
                      <a:pt x="9" y="11"/>
                      <a:pt x="9" y="11"/>
                      <a:pt x="9" y="11"/>
                    </a:cubicBezTo>
                    <a:cubicBezTo>
                      <a:pt x="14" y="11"/>
                      <a:pt x="14" y="11"/>
                      <a:pt x="14" y="11"/>
                    </a:cubicBezTo>
                    <a:cubicBezTo>
                      <a:pt x="14" y="5"/>
                      <a:pt x="14" y="5"/>
                      <a:pt x="14" y="5"/>
                    </a:cubicBezTo>
                    <a:cubicBezTo>
                      <a:pt x="9" y="5"/>
                      <a:pt x="9" y="5"/>
                      <a:pt x="9" y="5"/>
                    </a:cubicBezTo>
                    <a:lnTo>
                      <a:pt x="9" y="0"/>
                    </a:lnTo>
                    <a:close/>
                    <a:moveTo>
                      <a:pt x="2" y="0"/>
                    </a:moveTo>
                    <a:cubicBezTo>
                      <a:pt x="9" y="0"/>
                      <a:pt x="9" y="0"/>
                      <a:pt x="9" y="0"/>
                    </a:cubicBezTo>
                    <a:cubicBezTo>
                      <a:pt x="9" y="5"/>
                      <a:pt x="9" y="5"/>
                      <a:pt x="9" y="5"/>
                    </a:cubicBezTo>
                    <a:cubicBezTo>
                      <a:pt x="4" y="5"/>
                      <a:pt x="4" y="5"/>
                      <a:pt x="4" y="5"/>
                    </a:cubicBezTo>
                    <a:cubicBezTo>
                      <a:pt x="4" y="11"/>
                      <a:pt x="4" y="11"/>
                      <a:pt x="4" y="11"/>
                    </a:cubicBezTo>
                    <a:cubicBezTo>
                      <a:pt x="9" y="11"/>
                      <a:pt x="9" y="11"/>
                      <a:pt x="9" y="11"/>
                    </a:cubicBezTo>
                    <a:cubicBezTo>
                      <a:pt x="9" y="15"/>
                      <a:pt x="9" y="15"/>
                      <a:pt x="9"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9" name="Freeform 50"/>
              <p:cNvSpPr>
                <a:spLocks noEditPoints="1"/>
              </p:cNvSpPr>
              <p:nvPr/>
            </p:nvSpPr>
            <p:spPr bwMode="auto">
              <a:xfrm>
                <a:off x="6302385" y="1930411"/>
                <a:ext cx="34925" cy="42863"/>
              </a:xfrm>
              <a:custGeom>
                <a:gdLst>
                  <a:gd fmla="*/ 7 w 15" name="T0"/>
                  <a:gd fmla="*/ 0 h 19" name="T1"/>
                  <a:gd fmla="*/ 13 w 15" name="T2"/>
                  <a:gd fmla="*/ 0 h 19" name="T3"/>
                  <a:gd fmla="*/ 15 w 15" name="T4"/>
                  <a:gd fmla="*/ 2 h 19" name="T5"/>
                  <a:gd fmla="*/ 15 w 15" name="T6"/>
                  <a:gd fmla="*/ 17 h 19" name="T7"/>
                  <a:gd fmla="*/ 13 w 15" name="T8"/>
                  <a:gd fmla="*/ 19 h 19" name="T9"/>
                  <a:gd fmla="*/ 7 w 15" name="T10"/>
                  <a:gd fmla="*/ 19 h 19" name="T11"/>
                  <a:gd fmla="*/ 7 w 15" name="T12"/>
                  <a:gd fmla="*/ 14 h 19" name="T13"/>
                  <a:gd fmla="*/ 10 w 15" name="T14"/>
                  <a:gd fmla="*/ 14 h 19" name="T15"/>
                  <a:gd fmla="*/ 10 w 15" name="T16"/>
                  <a:gd fmla="*/ 5 h 19" name="T17"/>
                  <a:gd fmla="*/ 7 w 15" name="T18"/>
                  <a:gd fmla="*/ 5 h 19" name="T19"/>
                  <a:gd fmla="*/ 7 w 15" name="T20"/>
                  <a:gd fmla="*/ 0 h 19" name="T21"/>
                  <a:gd fmla="*/ 2 w 15" name="T22"/>
                  <a:gd fmla="*/ 0 h 19" name="T23"/>
                  <a:gd fmla="*/ 7 w 15" name="T24"/>
                  <a:gd fmla="*/ 0 h 19" name="T25"/>
                  <a:gd fmla="*/ 7 w 15" name="T26"/>
                  <a:gd fmla="*/ 5 h 19" name="T27"/>
                  <a:gd fmla="*/ 5 w 15" name="T28"/>
                  <a:gd fmla="*/ 5 h 19" name="T29"/>
                  <a:gd fmla="*/ 5 w 15" name="T30"/>
                  <a:gd fmla="*/ 14 h 19" name="T31"/>
                  <a:gd fmla="*/ 7 w 15" name="T32"/>
                  <a:gd fmla="*/ 14 h 19" name="T33"/>
                  <a:gd fmla="*/ 7 w 15" name="T34"/>
                  <a:gd fmla="*/ 19 h 19" name="T35"/>
                  <a:gd fmla="*/ 2 w 15" name="T36"/>
                  <a:gd fmla="*/ 19 h 19" name="T37"/>
                  <a:gd fmla="*/ 0 w 15" name="T38"/>
                  <a:gd fmla="*/ 17 h 19" name="T39"/>
                  <a:gd fmla="*/ 0 w 15" name="T40"/>
                  <a:gd fmla="*/ 2 h 19" name="T41"/>
                  <a:gd fmla="*/ 2 w 15" name="T42"/>
                  <a:gd fmla="*/ 0 h 1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9" w="15">
                    <a:moveTo>
                      <a:pt x="7" y="0"/>
                    </a:moveTo>
                    <a:cubicBezTo>
                      <a:pt x="13" y="0"/>
                      <a:pt x="13" y="0"/>
                      <a:pt x="13" y="0"/>
                    </a:cubicBezTo>
                    <a:cubicBezTo>
                      <a:pt x="14" y="0"/>
                      <a:pt x="15" y="1"/>
                      <a:pt x="15" y="2"/>
                    </a:cubicBezTo>
                    <a:cubicBezTo>
                      <a:pt x="15" y="17"/>
                      <a:pt x="15" y="17"/>
                      <a:pt x="15" y="17"/>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7"/>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0" name="Freeform 51"/>
              <p:cNvSpPr>
                <a:spLocks noEditPoints="1"/>
              </p:cNvSpPr>
              <p:nvPr/>
            </p:nvSpPr>
            <p:spPr bwMode="auto">
              <a:xfrm>
                <a:off x="6178560" y="1814524"/>
                <a:ext cx="42863" cy="34925"/>
              </a:xfrm>
              <a:custGeom>
                <a:gdLst>
                  <a:gd fmla="*/ 10 w 19" name="T0"/>
                  <a:gd fmla="*/ 0 h 15" name="T1"/>
                  <a:gd fmla="*/ 17 w 19" name="T2"/>
                  <a:gd fmla="*/ 0 h 15" name="T3"/>
                  <a:gd fmla="*/ 19 w 19" name="T4"/>
                  <a:gd fmla="*/ 3 h 15" name="T5"/>
                  <a:gd fmla="*/ 19 w 19" name="T6"/>
                  <a:gd fmla="*/ 13 h 15" name="T7"/>
                  <a:gd fmla="*/ 17 w 19" name="T8"/>
                  <a:gd fmla="*/ 15 h 15" name="T9"/>
                  <a:gd fmla="*/ 10 w 19" name="T10"/>
                  <a:gd fmla="*/ 15 h 15" name="T11"/>
                  <a:gd fmla="*/ 10 w 19" name="T12"/>
                  <a:gd fmla="*/ 11 h 15" name="T13"/>
                  <a:gd fmla="*/ 15 w 19" name="T14"/>
                  <a:gd fmla="*/ 11 h 15" name="T15"/>
                  <a:gd fmla="*/ 15 w 19" name="T16"/>
                  <a:gd fmla="*/ 5 h 15" name="T17"/>
                  <a:gd fmla="*/ 10 w 19" name="T18"/>
                  <a:gd fmla="*/ 5 h 15" name="T19"/>
                  <a:gd fmla="*/ 10 w 19" name="T20"/>
                  <a:gd fmla="*/ 0 h 15" name="T21"/>
                  <a:gd fmla="*/ 3 w 19" name="T22"/>
                  <a:gd fmla="*/ 0 h 15" name="T23"/>
                  <a:gd fmla="*/ 10 w 19" name="T24"/>
                  <a:gd fmla="*/ 0 h 15" name="T25"/>
                  <a:gd fmla="*/ 10 w 19" name="T26"/>
                  <a:gd fmla="*/ 5 h 15" name="T27"/>
                  <a:gd fmla="*/ 5 w 19" name="T28"/>
                  <a:gd fmla="*/ 5 h 15" name="T29"/>
                  <a:gd fmla="*/ 5 w 19" name="T30"/>
                  <a:gd fmla="*/ 11 h 15" name="T31"/>
                  <a:gd fmla="*/ 10 w 19" name="T32"/>
                  <a:gd fmla="*/ 11 h 15" name="T33"/>
                  <a:gd fmla="*/ 10 w 19" name="T34"/>
                  <a:gd fmla="*/ 15 h 15" name="T35"/>
                  <a:gd fmla="*/ 3 w 19" name="T36"/>
                  <a:gd fmla="*/ 15 h 15" name="T37"/>
                  <a:gd fmla="*/ 0 w 19" name="T38"/>
                  <a:gd fmla="*/ 13 h 15" name="T39"/>
                  <a:gd fmla="*/ 0 w 19" name="T40"/>
                  <a:gd fmla="*/ 3 h 15" name="T41"/>
                  <a:gd fmla="*/ 3 w 19" name="T42"/>
                  <a:gd fmla="*/ 0 h 1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 w="19">
                    <a:moveTo>
                      <a:pt x="10" y="0"/>
                    </a:moveTo>
                    <a:cubicBezTo>
                      <a:pt x="17" y="0"/>
                      <a:pt x="17" y="0"/>
                      <a:pt x="17" y="0"/>
                    </a:cubicBezTo>
                    <a:cubicBezTo>
                      <a:pt x="18" y="0"/>
                      <a:pt x="19" y="2"/>
                      <a:pt x="19" y="3"/>
                    </a:cubicBezTo>
                    <a:cubicBezTo>
                      <a:pt x="19" y="13"/>
                      <a:pt x="19" y="13"/>
                      <a:pt x="19" y="13"/>
                    </a:cubicBezTo>
                    <a:cubicBezTo>
                      <a:pt x="19" y="14"/>
                      <a:pt x="18" y="15"/>
                      <a:pt x="17" y="15"/>
                    </a:cubicBezTo>
                    <a:cubicBezTo>
                      <a:pt x="10" y="15"/>
                      <a:pt x="10" y="15"/>
                      <a:pt x="10" y="15"/>
                    </a:cubicBezTo>
                    <a:cubicBezTo>
                      <a:pt x="10" y="11"/>
                      <a:pt x="10" y="11"/>
                      <a:pt x="10" y="11"/>
                    </a:cubicBezTo>
                    <a:cubicBezTo>
                      <a:pt x="15" y="11"/>
                      <a:pt x="15" y="11"/>
                      <a:pt x="15" y="11"/>
                    </a:cubicBezTo>
                    <a:cubicBezTo>
                      <a:pt x="15" y="5"/>
                      <a:pt x="15" y="5"/>
                      <a:pt x="15" y="5"/>
                    </a:cubicBezTo>
                    <a:cubicBezTo>
                      <a:pt x="10" y="5"/>
                      <a:pt x="10" y="5"/>
                      <a:pt x="10" y="5"/>
                    </a:cubicBezTo>
                    <a:lnTo>
                      <a:pt x="10" y="0"/>
                    </a:lnTo>
                    <a:close/>
                    <a:moveTo>
                      <a:pt x="3" y="0"/>
                    </a:moveTo>
                    <a:cubicBezTo>
                      <a:pt x="10" y="0"/>
                      <a:pt x="10" y="0"/>
                      <a:pt x="10" y="0"/>
                    </a:cubicBezTo>
                    <a:cubicBezTo>
                      <a:pt x="10" y="5"/>
                      <a:pt x="10" y="5"/>
                      <a:pt x="10" y="5"/>
                    </a:cubicBezTo>
                    <a:cubicBezTo>
                      <a:pt x="5" y="5"/>
                      <a:pt x="5" y="5"/>
                      <a:pt x="5" y="5"/>
                    </a:cubicBezTo>
                    <a:cubicBezTo>
                      <a:pt x="5" y="11"/>
                      <a:pt x="5" y="11"/>
                      <a:pt x="5" y="11"/>
                    </a:cubicBezTo>
                    <a:cubicBezTo>
                      <a:pt x="10" y="11"/>
                      <a:pt x="10" y="11"/>
                      <a:pt x="10" y="11"/>
                    </a:cubicBezTo>
                    <a:cubicBezTo>
                      <a:pt x="10" y="15"/>
                      <a:pt x="10" y="15"/>
                      <a:pt x="10" y="15"/>
                    </a:cubicBezTo>
                    <a:cubicBezTo>
                      <a:pt x="3" y="15"/>
                      <a:pt x="3" y="15"/>
                      <a:pt x="3" y="15"/>
                    </a:cubicBezTo>
                    <a:cubicBezTo>
                      <a:pt x="1" y="15"/>
                      <a:pt x="0" y="14"/>
                      <a:pt x="0" y="13"/>
                    </a:cubicBezTo>
                    <a:cubicBezTo>
                      <a:pt x="0" y="3"/>
                      <a:pt x="0" y="3"/>
                      <a:pt x="0" y="3"/>
                    </a:cubicBezTo>
                    <a:cubicBezTo>
                      <a:pt x="0" y="2"/>
                      <a:pt x="1"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1" name="Freeform 52"/>
              <p:cNvSpPr>
                <a:spLocks noEditPoints="1"/>
              </p:cNvSpPr>
              <p:nvPr/>
            </p:nvSpPr>
            <p:spPr bwMode="auto">
              <a:xfrm>
                <a:off x="6376998" y="1722449"/>
                <a:ext cx="52389" cy="52389"/>
              </a:xfrm>
              <a:custGeom>
                <a:gdLst>
                  <a:gd fmla="*/ 22 w 23" name="T0"/>
                  <a:gd fmla="*/ 12 h 23" name="T1"/>
                  <a:gd fmla="*/ 12 w 23" name="T2"/>
                  <a:gd fmla="*/ 22 h 23" name="T3"/>
                  <a:gd fmla="*/ 12 w 23" name="T4"/>
                  <a:gd fmla="*/ 22 h 23" name="T5"/>
                  <a:gd fmla="*/ 12 w 23" name="T6"/>
                  <a:gd fmla="*/ 15 h 23" name="T7"/>
                  <a:gd fmla="*/ 17 w 23" name="T8"/>
                  <a:gd fmla="*/ 10 h 23" name="T9"/>
                  <a:gd fmla="*/ 13 w 23" name="T10"/>
                  <a:gd fmla="*/ 6 h 23" name="T11"/>
                  <a:gd fmla="*/ 12 w 23" name="T12"/>
                  <a:gd fmla="*/ 8 h 23" name="T13"/>
                  <a:gd fmla="*/ 12 w 23" name="T14"/>
                  <a:gd fmla="*/ 1 h 23" name="T15"/>
                  <a:gd fmla="*/ 15 w 23" name="T16"/>
                  <a:gd fmla="*/ 1 h 23" name="T17"/>
                  <a:gd fmla="*/ 22 w 23" name="T18"/>
                  <a:gd fmla="*/ 9 h 23" name="T19"/>
                  <a:gd fmla="*/ 22 w 23" name="T20"/>
                  <a:gd fmla="*/ 12 h 23" name="T21"/>
                  <a:gd fmla="*/ 12 w 23" name="T22"/>
                  <a:gd fmla="*/ 22 h 23" name="T23"/>
                  <a:gd fmla="*/ 9 w 23" name="T24"/>
                  <a:gd fmla="*/ 22 h 23" name="T25"/>
                  <a:gd fmla="*/ 8 w 23" name="T26"/>
                  <a:gd fmla="*/ 22 h 23" name="T27"/>
                  <a:gd fmla="*/ 1 w 23" name="T28"/>
                  <a:gd fmla="*/ 15 h 23" name="T29"/>
                  <a:gd fmla="*/ 1 w 23" name="T30"/>
                  <a:gd fmla="*/ 11 h 23" name="T31"/>
                  <a:gd fmla="*/ 1 w 23" name="T32"/>
                  <a:gd fmla="*/ 11 h 23" name="T33"/>
                  <a:gd fmla="*/ 1 w 23" name="T34"/>
                  <a:gd fmla="*/ 11 h 23" name="T35"/>
                  <a:gd fmla="*/ 11 w 23" name="T36"/>
                  <a:gd fmla="*/ 1 h 23" name="T37"/>
                  <a:gd fmla="*/ 12 w 23" name="T38"/>
                  <a:gd fmla="*/ 1 h 23" name="T39"/>
                  <a:gd fmla="*/ 12 w 23" name="T40"/>
                  <a:gd fmla="*/ 8 h 23" name="T41"/>
                  <a:gd fmla="*/ 6 w 23" name="T42"/>
                  <a:gd fmla="*/ 13 h 23" name="T43"/>
                  <a:gd fmla="*/ 10 w 23" name="T44"/>
                  <a:gd fmla="*/ 17 h 23" name="T45"/>
                  <a:gd fmla="*/ 12 w 23" name="T46"/>
                  <a:gd fmla="*/ 15 h 23" name="T47"/>
                  <a:gd fmla="*/ 12 w 23" name="T48"/>
                  <a:gd fmla="*/ 22 h 2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23" w="23">
                    <a:moveTo>
                      <a:pt x="22" y="12"/>
                    </a:moveTo>
                    <a:cubicBezTo>
                      <a:pt x="12" y="22"/>
                      <a:pt x="12" y="22"/>
                      <a:pt x="12" y="22"/>
                    </a:cubicBezTo>
                    <a:cubicBezTo>
                      <a:pt x="12" y="22"/>
                      <a:pt x="12" y="22"/>
                      <a:pt x="12" y="22"/>
                    </a:cubicBezTo>
                    <a:cubicBezTo>
                      <a:pt x="12" y="15"/>
                      <a:pt x="12" y="15"/>
                      <a:pt x="12" y="15"/>
                    </a:cubicBezTo>
                    <a:cubicBezTo>
                      <a:pt x="17" y="10"/>
                      <a:pt x="17" y="10"/>
                      <a:pt x="17" y="10"/>
                    </a:cubicBezTo>
                    <a:cubicBezTo>
                      <a:pt x="13" y="6"/>
                      <a:pt x="13" y="6"/>
                      <a:pt x="13" y="6"/>
                    </a:cubicBezTo>
                    <a:cubicBezTo>
                      <a:pt x="12" y="8"/>
                      <a:pt x="12" y="8"/>
                      <a:pt x="12" y="8"/>
                    </a:cubicBezTo>
                    <a:cubicBezTo>
                      <a:pt x="12" y="1"/>
                      <a:pt x="12" y="1"/>
                      <a:pt x="12" y="1"/>
                    </a:cubicBezTo>
                    <a:cubicBezTo>
                      <a:pt x="13" y="0"/>
                      <a:pt x="14" y="1"/>
                      <a:pt x="15" y="1"/>
                    </a:cubicBezTo>
                    <a:cubicBezTo>
                      <a:pt x="22" y="9"/>
                      <a:pt x="22" y="9"/>
                      <a:pt x="22" y="9"/>
                    </a:cubicBezTo>
                    <a:cubicBezTo>
                      <a:pt x="23" y="9"/>
                      <a:pt x="23" y="11"/>
                      <a:pt x="22" y="12"/>
                    </a:cubicBezTo>
                    <a:close/>
                    <a:moveTo>
                      <a:pt x="12" y="22"/>
                    </a:moveTo>
                    <a:cubicBezTo>
                      <a:pt x="11" y="23"/>
                      <a:pt x="9" y="23"/>
                      <a:pt x="9" y="22"/>
                    </a:cubicBezTo>
                    <a:cubicBezTo>
                      <a:pt x="8" y="22"/>
                      <a:pt x="8" y="22"/>
                      <a:pt x="8" y="22"/>
                    </a:cubicBezTo>
                    <a:cubicBezTo>
                      <a:pt x="1" y="15"/>
                      <a:pt x="1" y="15"/>
                      <a:pt x="1" y="15"/>
                    </a:cubicBezTo>
                    <a:cubicBezTo>
                      <a:pt x="0" y="14"/>
                      <a:pt x="0" y="12"/>
                      <a:pt x="1" y="11"/>
                    </a:cubicBezTo>
                    <a:cubicBezTo>
                      <a:pt x="1" y="11"/>
                      <a:pt x="1" y="11"/>
                      <a:pt x="1" y="11"/>
                    </a:cubicBezTo>
                    <a:cubicBezTo>
                      <a:pt x="1" y="11"/>
                      <a:pt x="1" y="11"/>
                      <a:pt x="1" y="11"/>
                    </a:cubicBezTo>
                    <a:cubicBezTo>
                      <a:pt x="11" y="1"/>
                      <a:pt x="11" y="1"/>
                      <a:pt x="11" y="1"/>
                    </a:cubicBezTo>
                    <a:cubicBezTo>
                      <a:pt x="11" y="1"/>
                      <a:pt x="12" y="1"/>
                      <a:pt x="12" y="1"/>
                    </a:cubicBezTo>
                    <a:cubicBezTo>
                      <a:pt x="12" y="8"/>
                      <a:pt x="12" y="8"/>
                      <a:pt x="12" y="8"/>
                    </a:cubicBezTo>
                    <a:cubicBezTo>
                      <a:pt x="6" y="13"/>
                      <a:pt x="6" y="13"/>
                      <a:pt x="6" y="13"/>
                    </a:cubicBezTo>
                    <a:cubicBezTo>
                      <a:pt x="10" y="17"/>
                      <a:pt x="10" y="17"/>
                      <a:pt x="10" y="17"/>
                    </a:cubicBezTo>
                    <a:cubicBezTo>
                      <a:pt x="12" y="15"/>
                      <a:pt x="12" y="15"/>
                      <a:pt x="12" y="15"/>
                    </a:cubicBezTo>
                    <a:lnTo>
                      <a:pt x="12"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2" name="Freeform 53"/>
              <p:cNvSpPr>
                <a:spLocks noEditPoints="1"/>
              </p:cNvSpPr>
              <p:nvPr/>
            </p:nvSpPr>
            <p:spPr bwMode="auto">
              <a:xfrm>
                <a:off x="6376998" y="1892311"/>
                <a:ext cx="52389" cy="49213"/>
              </a:xfrm>
              <a:custGeom>
                <a:gdLst>
                  <a:gd fmla="*/ 12 w 23" name="T0"/>
                  <a:gd fmla="*/ 1 h 22" name="T1"/>
                  <a:gd fmla="*/ 22 w 23" name="T2"/>
                  <a:gd fmla="*/ 11 h 22" name="T3"/>
                  <a:gd fmla="*/ 22 w 23" name="T4"/>
                  <a:gd fmla="*/ 14 h 22" name="T5"/>
                  <a:gd fmla="*/ 22 w 23" name="T6"/>
                  <a:gd fmla="*/ 14 h 22" name="T7"/>
                  <a:gd fmla="*/ 15 w 23" name="T8"/>
                  <a:gd fmla="*/ 21 h 22" name="T9"/>
                  <a:gd fmla="*/ 12 w 23" name="T10"/>
                  <a:gd fmla="*/ 22 h 22" name="T11"/>
                  <a:gd fmla="*/ 12 w 23" name="T12"/>
                  <a:gd fmla="*/ 15 h 22" name="T13"/>
                  <a:gd fmla="*/ 13 w 23" name="T14"/>
                  <a:gd fmla="*/ 16 h 22" name="T15"/>
                  <a:gd fmla="*/ 17 w 23" name="T16"/>
                  <a:gd fmla="*/ 13 h 22" name="T17"/>
                  <a:gd fmla="*/ 12 w 23" name="T18"/>
                  <a:gd fmla="*/ 7 h 22" name="T19"/>
                  <a:gd fmla="*/ 12 w 23" name="T20"/>
                  <a:gd fmla="*/ 1 h 22" name="T21"/>
                  <a:gd fmla="*/ 12 w 23" name="T22"/>
                  <a:gd fmla="*/ 1 h 22" name="T23"/>
                  <a:gd fmla="*/ 12 w 23" name="T24"/>
                  <a:gd fmla="*/ 22 h 22" name="T25"/>
                  <a:gd fmla="*/ 11 w 23" name="T26"/>
                  <a:gd fmla="*/ 21 h 22" name="T27"/>
                  <a:gd fmla="*/ 1 w 23" name="T28"/>
                  <a:gd fmla="*/ 11 h 22" name="T29"/>
                  <a:gd fmla="*/ 1 w 23" name="T30"/>
                  <a:gd fmla="*/ 8 h 22" name="T31"/>
                  <a:gd fmla="*/ 1 w 23" name="T32"/>
                  <a:gd fmla="*/ 8 h 22" name="T33"/>
                  <a:gd fmla="*/ 9 w 23" name="T34"/>
                  <a:gd fmla="*/ 1 h 22" name="T35"/>
                  <a:gd fmla="*/ 12 w 23" name="T36"/>
                  <a:gd fmla="*/ 1 h 22" name="T37"/>
                  <a:gd fmla="*/ 12 w 23" name="T38"/>
                  <a:gd fmla="*/ 7 h 22" name="T39"/>
                  <a:gd fmla="*/ 10 w 23" name="T40"/>
                  <a:gd fmla="*/ 6 h 22" name="T41"/>
                  <a:gd fmla="*/ 6 w 23" name="T42"/>
                  <a:gd fmla="*/ 10 h 22" name="T43"/>
                  <a:gd fmla="*/ 12 w 23" name="T44"/>
                  <a:gd fmla="*/ 15 h 22" name="T45"/>
                  <a:gd fmla="*/ 12 w 23" name="T46"/>
                  <a:gd fmla="*/ 22 h 22"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2" w="23">
                    <a:moveTo>
                      <a:pt x="12" y="1"/>
                    </a:moveTo>
                    <a:cubicBezTo>
                      <a:pt x="22" y="11"/>
                      <a:pt x="22" y="11"/>
                      <a:pt x="22" y="11"/>
                    </a:cubicBezTo>
                    <a:cubicBezTo>
                      <a:pt x="23" y="12"/>
                      <a:pt x="23" y="13"/>
                      <a:pt x="22" y="14"/>
                    </a:cubicBezTo>
                    <a:cubicBezTo>
                      <a:pt x="22" y="14"/>
                      <a:pt x="22" y="14"/>
                      <a:pt x="22" y="14"/>
                    </a:cubicBezTo>
                    <a:cubicBezTo>
                      <a:pt x="15" y="21"/>
                      <a:pt x="15" y="21"/>
                      <a:pt x="15" y="21"/>
                    </a:cubicBezTo>
                    <a:cubicBezTo>
                      <a:pt x="14" y="22"/>
                      <a:pt x="13" y="22"/>
                      <a:pt x="12" y="22"/>
                    </a:cubicBezTo>
                    <a:cubicBezTo>
                      <a:pt x="12" y="15"/>
                      <a:pt x="12" y="15"/>
                      <a:pt x="12" y="15"/>
                    </a:cubicBezTo>
                    <a:cubicBezTo>
                      <a:pt x="13" y="16"/>
                      <a:pt x="13" y="16"/>
                      <a:pt x="13" y="16"/>
                    </a:cubicBezTo>
                    <a:cubicBezTo>
                      <a:pt x="17" y="13"/>
                      <a:pt x="17" y="13"/>
                      <a:pt x="17" y="13"/>
                    </a:cubicBezTo>
                    <a:cubicBezTo>
                      <a:pt x="12" y="7"/>
                      <a:pt x="12" y="7"/>
                      <a:pt x="12" y="7"/>
                    </a:cubicBezTo>
                    <a:cubicBezTo>
                      <a:pt x="12" y="1"/>
                      <a:pt x="12" y="1"/>
                      <a:pt x="12" y="1"/>
                    </a:cubicBezTo>
                    <a:cubicBezTo>
                      <a:pt x="12" y="1"/>
                      <a:pt x="12" y="1"/>
                      <a:pt x="12" y="1"/>
                    </a:cubicBezTo>
                    <a:close/>
                    <a:moveTo>
                      <a:pt x="12" y="22"/>
                    </a:moveTo>
                    <a:cubicBezTo>
                      <a:pt x="12" y="22"/>
                      <a:pt x="12" y="21"/>
                      <a:pt x="11" y="21"/>
                    </a:cubicBezTo>
                    <a:cubicBezTo>
                      <a:pt x="1" y="11"/>
                      <a:pt x="1" y="11"/>
                      <a:pt x="1" y="11"/>
                    </a:cubicBezTo>
                    <a:cubicBezTo>
                      <a:pt x="0" y="10"/>
                      <a:pt x="0" y="9"/>
                      <a:pt x="1" y="8"/>
                    </a:cubicBezTo>
                    <a:cubicBezTo>
                      <a:pt x="1" y="8"/>
                      <a:pt x="1" y="8"/>
                      <a:pt x="1" y="8"/>
                    </a:cubicBezTo>
                    <a:cubicBezTo>
                      <a:pt x="9" y="1"/>
                      <a:pt x="9" y="1"/>
                      <a:pt x="9" y="1"/>
                    </a:cubicBezTo>
                    <a:cubicBezTo>
                      <a:pt x="9" y="0"/>
                      <a:pt x="11" y="0"/>
                      <a:pt x="12" y="1"/>
                    </a:cubicBezTo>
                    <a:cubicBezTo>
                      <a:pt x="12" y="7"/>
                      <a:pt x="12" y="7"/>
                      <a:pt x="12" y="7"/>
                    </a:cubicBezTo>
                    <a:cubicBezTo>
                      <a:pt x="10" y="6"/>
                      <a:pt x="10" y="6"/>
                      <a:pt x="10" y="6"/>
                    </a:cubicBezTo>
                    <a:cubicBezTo>
                      <a:pt x="6" y="10"/>
                      <a:pt x="6" y="10"/>
                      <a:pt x="6" y="10"/>
                    </a:cubicBezTo>
                    <a:cubicBezTo>
                      <a:pt x="12" y="15"/>
                      <a:pt x="12" y="15"/>
                      <a:pt x="12" y="15"/>
                    </a:cubicBezTo>
                    <a:lnTo>
                      <a:pt x="12"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3" name="Freeform 54"/>
              <p:cNvSpPr>
                <a:spLocks noEditPoints="1"/>
              </p:cNvSpPr>
              <p:nvPr/>
            </p:nvSpPr>
            <p:spPr bwMode="auto">
              <a:xfrm>
                <a:off x="6210310" y="1892311"/>
                <a:ext cx="49213" cy="49213"/>
              </a:xfrm>
              <a:custGeom>
                <a:gdLst>
                  <a:gd fmla="*/ 14 w 22" name="T0"/>
                  <a:gd fmla="*/ 1 h 22" name="T1"/>
                  <a:gd fmla="*/ 22 w 22" name="T2"/>
                  <a:gd fmla="*/ 8 h 22" name="T3"/>
                  <a:gd fmla="*/ 22 w 22" name="T4"/>
                  <a:gd fmla="*/ 11 h 22" name="T5"/>
                  <a:gd fmla="*/ 22 w 22" name="T6"/>
                  <a:gd fmla="*/ 11 h 22" name="T7"/>
                  <a:gd fmla="*/ 22 w 22" name="T8"/>
                  <a:gd fmla="*/ 11 h 22" name="T9"/>
                  <a:gd fmla="*/ 12 w 22" name="T10"/>
                  <a:gd fmla="*/ 21 h 22" name="T11"/>
                  <a:gd fmla="*/ 11 w 22" name="T12"/>
                  <a:gd fmla="*/ 22 h 22" name="T13"/>
                  <a:gd fmla="*/ 11 w 22" name="T14"/>
                  <a:gd fmla="*/ 15 h 22" name="T15"/>
                  <a:gd fmla="*/ 16 w 22" name="T16"/>
                  <a:gd fmla="*/ 10 h 22" name="T17"/>
                  <a:gd fmla="*/ 13 w 22" name="T18"/>
                  <a:gd fmla="*/ 6 h 22" name="T19"/>
                  <a:gd fmla="*/ 11 w 22" name="T20"/>
                  <a:gd fmla="*/ 7 h 22" name="T21"/>
                  <a:gd fmla="*/ 11 w 22" name="T22"/>
                  <a:gd fmla="*/ 1 h 22" name="T23"/>
                  <a:gd fmla="*/ 14 w 22" name="T24"/>
                  <a:gd fmla="*/ 1 h 22" name="T25"/>
                  <a:gd fmla="*/ 11 w 22" name="T26"/>
                  <a:gd fmla="*/ 22 h 22" name="T27"/>
                  <a:gd fmla="*/ 8 w 22" name="T28"/>
                  <a:gd fmla="*/ 21 h 22" name="T29"/>
                  <a:gd fmla="*/ 1 w 22" name="T30"/>
                  <a:gd fmla="*/ 14 h 22" name="T31"/>
                  <a:gd fmla="*/ 1 w 22" name="T32"/>
                  <a:gd fmla="*/ 11 h 22" name="T33"/>
                  <a:gd fmla="*/ 1 w 22" name="T34"/>
                  <a:gd fmla="*/ 11 h 22" name="T35"/>
                  <a:gd fmla="*/ 11 w 22" name="T36"/>
                  <a:gd fmla="*/ 1 h 22" name="T37"/>
                  <a:gd fmla="*/ 11 w 22" name="T38"/>
                  <a:gd fmla="*/ 1 h 22" name="T39"/>
                  <a:gd fmla="*/ 11 w 22" name="T40"/>
                  <a:gd fmla="*/ 7 h 22" name="T41"/>
                  <a:gd fmla="*/ 6 w 22" name="T42"/>
                  <a:gd fmla="*/ 13 h 22" name="T43"/>
                  <a:gd fmla="*/ 10 w 22" name="T44"/>
                  <a:gd fmla="*/ 16 h 22" name="T45"/>
                  <a:gd fmla="*/ 11 w 22" name="T46"/>
                  <a:gd fmla="*/ 15 h 22" name="T47"/>
                  <a:gd fmla="*/ 11 w 22" name="T48"/>
                  <a:gd fmla="*/ 22 h 22"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22" w="22">
                    <a:moveTo>
                      <a:pt x="14" y="1"/>
                    </a:moveTo>
                    <a:cubicBezTo>
                      <a:pt x="22" y="8"/>
                      <a:pt x="22" y="8"/>
                      <a:pt x="22" y="8"/>
                    </a:cubicBezTo>
                    <a:cubicBezTo>
                      <a:pt x="22" y="9"/>
                      <a:pt x="22" y="10"/>
                      <a:pt x="22" y="11"/>
                    </a:cubicBezTo>
                    <a:cubicBezTo>
                      <a:pt x="22" y="11"/>
                      <a:pt x="22" y="11"/>
                      <a:pt x="22" y="11"/>
                    </a:cubicBezTo>
                    <a:cubicBezTo>
                      <a:pt x="22" y="11"/>
                      <a:pt x="22" y="11"/>
                      <a:pt x="22" y="11"/>
                    </a:cubicBezTo>
                    <a:cubicBezTo>
                      <a:pt x="12" y="21"/>
                      <a:pt x="12" y="21"/>
                      <a:pt x="12" y="21"/>
                    </a:cubicBezTo>
                    <a:cubicBezTo>
                      <a:pt x="11" y="21"/>
                      <a:pt x="11" y="22"/>
                      <a:pt x="11" y="22"/>
                    </a:cubicBezTo>
                    <a:cubicBezTo>
                      <a:pt x="11" y="15"/>
                      <a:pt x="11" y="15"/>
                      <a:pt x="11" y="15"/>
                    </a:cubicBezTo>
                    <a:cubicBezTo>
                      <a:pt x="16" y="10"/>
                      <a:pt x="16" y="10"/>
                      <a:pt x="16" y="10"/>
                    </a:cubicBezTo>
                    <a:cubicBezTo>
                      <a:pt x="13" y="6"/>
                      <a:pt x="13" y="6"/>
                      <a:pt x="13" y="6"/>
                    </a:cubicBezTo>
                    <a:cubicBezTo>
                      <a:pt x="11" y="7"/>
                      <a:pt x="11" y="7"/>
                      <a:pt x="11" y="7"/>
                    </a:cubicBezTo>
                    <a:cubicBezTo>
                      <a:pt x="11" y="1"/>
                      <a:pt x="11" y="1"/>
                      <a:pt x="11" y="1"/>
                    </a:cubicBezTo>
                    <a:cubicBezTo>
                      <a:pt x="12" y="0"/>
                      <a:pt x="14" y="0"/>
                      <a:pt x="14" y="1"/>
                    </a:cubicBezTo>
                    <a:close/>
                    <a:moveTo>
                      <a:pt x="11" y="22"/>
                    </a:moveTo>
                    <a:cubicBezTo>
                      <a:pt x="10" y="22"/>
                      <a:pt x="9" y="22"/>
                      <a:pt x="8" y="21"/>
                    </a:cubicBezTo>
                    <a:cubicBezTo>
                      <a:pt x="1" y="14"/>
                      <a:pt x="1" y="14"/>
                      <a:pt x="1" y="14"/>
                    </a:cubicBezTo>
                    <a:cubicBezTo>
                      <a:pt x="0" y="13"/>
                      <a:pt x="0" y="12"/>
                      <a:pt x="1" y="11"/>
                    </a:cubicBezTo>
                    <a:cubicBezTo>
                      <a:pt x="1" y="11"/>
                      <a:pt x="1" y="11"/>
                      <a:pt x="1" y="11"/>
                    </a:cubicBezTo>
                    <a:cubicBezTo>
                      <a:pt x="11" y="1"/>
                      <a:pt x="11" y="1"/>
                      <a:pt x="11" y="1"/>
                    </a:cubicBezTo>
                    <a:cubicBezTo>
                      <a:pt x="11" y="1"/>
                      <a:pt x="11" y="1"/>
                      <a:pt x="11" y="1"/>
                    </a:cubicBezTo>
                    <a:cubicBezTo>
                      <a:pt x="11" y="7"/>
                      <a:pt x="11" y="7"/>
                      <a:pt x="11" y="7"/>
                    </a:cubicBezTo>
                    <a:cubicBezTo>
                      <a:pt x="6" y="13"/>
                      <a:pt x="6" y="13"/>
                      <a:pt x="6" y="13"/>
                    </a:cubicBezTo>
                    <a:cubicBezTo>
                      <a:pt x="10" y="16"/>
                      <a:pt x="10" y="16"/>
                      <a:pt x="10" y="16"/>
                    </a:cubicBezTo>
                    <a:cubicBezTo>
                      <a:pt x="11" y="15"/>
                      <a:pt x="11" y="15"/>
                      <a:pt x="11" y="15"/>
                    </a:cubicBezTo>
                    <a:lnTo>
                      <a:pt x="11"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4" name="Freeform 55"/>
              <p:cNvSpPr>
                <a:spLocks noEditPoints="1"/>
              </p:cNvSpPr>
              <p:nvPr/>
            </p:nvSpPr>
            <p:spPr bwMode="auto">
              <a:xfrm>
                <a:off x="6210310" y="1722449"/>
                <a:ext cx="49213" cy="52389"/>
              </a:xfrm>
              <a:custGeom>
                <a:gdLst>
                  <a:gd fmla="*/ 21 w 22" name="T0"/>
                  <a:gd fmla="*/ 15 h 23" name="T1"/>
                  <a:gd fmla="*/ 14 w 22" name="T2"/>
                  <a:gd fmla="*/ 22 h 23" name="T3"/>
                  <a:gd fmla="*/ 11 w 22" name="T4"/>
                  <a:gd fmla="*/ 22 h 23" name="T5"/>
                  <a:gd fmla="*/ 11 w 22" name="T6"/>
                  <a:gd fmla="*/ 15 h 23" name="T7"/>
                  <a:gd fmla="*/ 13 w 22" name="T8"/>
                  <a:gd fmla="*/ 17 h 23" name="T9"/>
                  <a:gd fmla="*/ 16 w 22" name="T10"/>
                  <a:gd fmla="*/ 13 h 23" name="T11"/>
                  <a:gd fmla="*/ 11 w 22" name="T12"/>
                  <a:gd fmla="*/ 8 h 23" name="T13"/>
                  <a:gd fmla="*/ 11 w 22" name="T14"/>
                  <a:gd fmla="*/ 1 h 23" name="T15"/>
                  <a:gd fmla="*/ 12 w 22" name="T16"/>
                  <a:gd fmla="*/ 1 h 23" name="T17"/>
                  <a:gd fmla="*/ 12 w 22" name="T18"/>
                  <a:gd fmla="*/ 1 h 23" name="T19"/>
                  <a:gd fmla="*/ 22 w 22" name="T20"/>
                  <a:gd fmla="*/ 11 h 23" name="T21"/>
                  <a:gd fmla="*/ 22 w 22" name="T22"/>
                  <a:gd fmla="*/ 15 h 23" name="T23"/>
                  <a:gd fmla="*/ 21 w 22" name="T24"/>
                  <a:gd fmla="*/ 15 h 23" name="T25"/>
                  <a:gd fmla="*/ 11 w 22" name="T26"/>
                  <a:gd fmla="*/ 22 h 23" name="T27"/>
                  <a:gd fmla="*/ 11 w 22" name="T28"/>
                  <a:gd fmla="*/ 22 h 23" name="T29"/>
                  <a:gd fmla="*/ 11 w 22" name="T30"/>
                  <a:gd fmla="*/ 22 h 23" name="T31"/>
                  <a:gd fmla="*/ 1 w 22" name="T32"/>
                  <a:gd fmla="*/ 12 h 23" name="T33"/>
                  <a:gd fmla="*/ 1 w 22" name="T34"/>
                  <a:gd fmla="*/ 9 h 23" name="T35"/>
                  <a:gd fmla="*/ 1 w 22" name="T36"/>
                  <a:gd fmla="*/ 8 h 23" name="T37"/>
                  <a:gd fmla="*/ 8 w 22" name="T38"/>
                  <a:gd fmla="*/ 1 h 23" name="T39"/>
                  <a:gd fmla="*/ 11 w 22" name="T40"/>
                  <a:gd fmla="*/ 1 h 23" name="T41"/>
                  <a:gd fmla="*/ 11 w 22" name="T42"/>
                  <a:gd fmla="*/ 8 h 23" name="T43"/>
                  <a:gd fmla="*/ 10 w 22" name="T44"/>
                  <a:gd fmla="*/ 6 h 23" name="T45"/>
                  <a:gd fmla="*/ 6 w 22" name="T46"/>
                  <a:gd fmla="*/ 10 h 23" name="T47"/>
                  <a:gd fmla="*/ 11 w 22" name="T48"/>
                  <a:gd fmla="*/ 15 h 23" name="T49"/>
                  <a:gd fmla="*/ 11 w 22" name="T50"/>
                  <a:gd fmla="*/ 22 h 23"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23" w="22">
                    <a:moveTo>
                      <a:pt x="21" y="15"/>
                    </a:moveTo>
                    <a:cubicBezTo>
                      <a:pt x="14" y="22"/>
                      <a:pt x="14" y="22"/>
                      <a:pt x="14" y="22"/>
                    </a:cubicBezTo>
                    <a:cubicBezTo>
                      <a:pt x="14" y="23"/>
                      <a:pt x="12" y="23"/>
                      <a:pt x="11" y="22"/>
                    </a:cubicBezTo>
                    <a:cubicBezTo>
                      <a:pt x="11" y="15"/>
                      <a:pt x="11" y="15"/>
                      <a:pt x="11" y="15"/>
                    </a:cubicBezTo>
                    <a:cubicBezTo>
                      <a:pt x="13" y="17"/>
                      <a:pt x="13" y="17"/>
                      <a:pt x="13" y="17"/>
                    </a:cubicBezTo>
                    <a:cubicBezTo>
                      <a:pt x="16" y="13"/>
                      <a:pt x="16" y="13"/>
                      <a:pt x="16" y="13"/>
                    </a:cubicBezTo>
                    <a:cubicBezTo>
                      <a:pt x="11" y="8"/>
                      <a:pt x="11" y="8"/>
                      <a:pt x="11" y="8"/>
                    </a:cubicBezTo>
                    <a:cubicBezTo>
                      <a:pt x="11" y="1"/>
                      <a:pt x="11" y="1"/>
                      <a:pt x="11" y="1"/>
                    </a:cubicBezTo>
                    <a:cubicBezTo>
                      <a:pt x="11" y="1"/>
                      <a:pt x="11" y="1"/>
                      <a:pt x="12" y="1"/>
                    </a:cubicBezTo>
                    <a:cubicBezTo>
                      <a:pt x="12" y="1"/>
                      <a:pt x="12" y="1"/>
                      <a:pt x="12" y="1"/>
                    </a:cubicBezTo>
                    <a:cubicBezTo>
                      <a:pt x="22" y="11"/>
                      <a:pt x="22" y="11"/>
                      <a:pt x="22" y="11"/>
                    </a:cubicBezTo>
                    <a:cubicBezTo>
                      <a:pt x="22" y="12"/>
                      <a:pt x="22" y="14"/>
                      <a:pt x="22" y="15"/>
                    </a:cubicBezTo>
                    <a:lnTo>
                      <a:pt x="21" y="15"/>
                    </a:lnTo>
                    <a:close/>
                    <a:moveTo>
                      <a:pt x="11" y="22"/>
                    </a:moveTo>
                    <a:cubicBezTo>
                      <a:pt x="11" y="22"/>
                      <a:pt x="11" y="22"/>
                      <a:pt x="11" y="22"/>
                    </a:cubicBezTo>
                    <a:cubicBezTo>
                      <a:pt x="11" y="22"/>
                      <a:pt x="11" y="22"/>
                      <a:pt x="11" y="22"/>
                    </a:cubicBezTo>
                    <a:cubicBezTo>
                      <a:pt x="1" y="12"/>
                      <a:pt x="1" y="12"/>
                      <a:pt x="1" y="12"/>
                    </a:cubicBezTo>
                    <a:cubicBezTo>
                      <a:pt x="0" y="11"/>
                      <a:pt x="0" y="9"/>
                      <a:pt x="1" y="9"/>
                    </a:cubicBezTo>
                    <a:cubicBezTo>
                      <a:pt x="1" y="8"/>
                      <a:pt x="1" y="8"/>
                      <a:pt x="1" y="8"/>
                    </a:cubicBezTo>
                    <a:cubicBezTo>
                      <a:pt x="8" y="1"/>
                      <a:pt x="8" y="1"/>
                      <a:pt x="8" y="1"/>
                    </a:cubicBezTo>
                    <a:cubicBezTo>
                      <a:pt x="9" y="1"/>
                      <a:pt x="10" y="0"/>
                      <a:pt x="11" y="1"/>
                    </a:cubicBezTo>
                    <a:cubicBezTo>
                      <a:pt x="11" y="8"/>
                      <a:pt x="11" y="8"/>
                      <a:pt x="11" y="8"/>
                    </a:cubicBezTo>
                    <a:cubicBezTo>
                      <a:pt x="10" y="6"/>
                      <a:pt x="10" y="6"/>
                      <a:pt x="10" y="6"/>
                    </a:cubicBezTo>
                    <a:cubicBezTo>
                      <a:pt x="6" y="10"/>
                      <a:pt x="6" y="10"/>
                      <a:pt x="6" y="10"/>
                    </a:cubicBezTo>
                    <a:cubicBezTo>
                      <a:pt x="11" y="15"/>
                      <a:pt x="11" y="15"/>
                      <a:pt x="11" y="15"/>
                    </a:cubicBezTo>
                    <a:lnTo>
                      <a:pt x="11"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5" name="Freeform 56"/>
              <p:cNvSpPr>
                <a:spLocks noEditPoints="1"/>
              </p:cNvSpPr>
              <p:nvPr/>
            </p:nvSpPr>
            <p:spPr bwMode="auto">
              <a:xfrm>
                <a:off x="6342072" y="1697049"/>
                <a:ext cx="46038" cy="50801"/>
              </a:xfrm>
              <a:custGeom>
                <a:gdLst>
                  <a:gd fmla="*/ 20 w 21" name="T0"/>
                  <a:gd fmla="*/ 7 h 22" name="T1"/>
                  <a:gd fmla="*/ 15 w 21" name="T2"/>
                  <a:gd fmla="*/ 21 h 22" name="T3"/>
                  <a:gd fmla="*/ 12 w 21" name="T4"/>
                  <a:gd fmla="*/ 22 h 22" name="T5"/>
                  <a:gd fmla="*/ 10 w 21" name="T6"/>
                  <a:gd fmla="*/ 21 h 22" name="T7"/>
                  <a:gd fmla="*/ 10 w 21" name="T8"/>
                  <a:gd fmla="*/ 16 h 22" name="T9"/>
                  <a:gd fmla="*/ 11 w 21" name="T10"/>
                  <a:gd fmla="*/ 17 h 22" name="T11"/>
                  <a:gd fmla="*/ 15 w 21" name="T12"/>
                  <a:gd fmla="*/ 8 h 22" name="T13"/>
                  <a:gd fmla="*/ 10 w 21" name="T14"/>
                  <a:gd fmla="*/ 6 h 22" name="T15"/>
                  <a:gd fmla="*/ 10 w 21" name="T16"/>
                  <a:gd fmla="*/ 1 h 22" name="T17"/>
                  <a:gd fmla="*/ 19 w 21" name="T18"/>
                  <a:gd fmla="*/ 4 h 22" name="T19"/>
                  <a:gd fmla="*/ 20 w 21" name="T20"/>
                  <a:gd fmla="*/ 7 h 22" name="T21"/>
                  <a:gd fmla="*/ 10 w 21" name="T22"/>
                  <a:gd fmla="*/ 21 h 22" name="T23"/>
                  <a:gd fmla="*/ 2 w 21" name="T24"/>
                  <a:gd fmla="*/ 18 h 22" name="T25"/>
                  <a:gd fmla="*/ 1 w 21" name="T26"/>
                  <a:gd fmla="*/ 15 h 22" name="T27"/>
                  <a:gd fmla="*/ 6 w 21" name="T28"/>
                  <a:gd fmla="*/ 2 h 22" name="T29"/>
                  <a:gd fmla="*/ 9 w 21" name="T30"/>
                  <a:gd fmla="*/ 1 h 22" name="T31"/>
                  <a:gd fmla="*/ 10 w 21" name="T32"/>
                  <a:gd fmla="*/ 1 h 22" name="T33"/>
                  <a:gd fmla="*/ 10 w 21" name="T34"/>
                  <a:gd fmla="*/ 6 h 22" name="T35"/>
                  <a:gd fmla="*/ 10 w 21" name="T36"/>
                  <a:gd fmla="*/ 6 h 22" name="T37"/>
                  <a:gd fmla="*/ 6 w 21" name="T38"/>
                  <a:gd fmla="*/ 15 h 22" name="T39"/>
                  <a:gd fmla="*/ 10 w 21" name="T40"/>
                  <a:gd fmla="*/ 16 h 22" name="T41"/>
                  <a:gd fmla="*/ 10 w 21" name="T42"/>
                  <a:gd fmla="*/ 21 h 22"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2" w="21">
                    <a:moveTo>
                      <a:pt x="20" y="7"/>
                    </a:moveTo>
                    <a:cubicBezTo>
                      <a:pt x="15" y="21"/>
                      <a:pt x="15" y="21"/>
                      <a:pt x="15" y="21"/>
                    </a:cubicBezTo>
                    <a:cubicBezTo>
                      <a:pt x="14" y="22"/>
                      <a:pt x="13" y="22"/>
                      <a:pt x="12" y="22"/>
                    </a:cubicBezTo>
                    <a:cubicBezTo>
                      <a:pt x="10" y="21"/>
                      <a:pt x="10" y="21"/>
                      <a:pt x="10" y="21"/>
                    </a:cubicBezTo>
                    <a:cubicBezTo>
                      <a:pt x="10" y="16"/>
                      <a:pt x="10" y="16"/>
                      <a:pt x="10" y="16"/>
                    </a:cubicBezTo>
                    <a:cubicBezTo>
                      <a:pt x="11" y="17"/>
                      <a:pt x="11" y="17"/>
                      <a:pt x="11" y="17"/>
                    </a:cubicBezTo>
                    <a:cubicBezTo>
                      <a:pt x="15" y="8"/>
                      <a:pt x="15" y="8"/>
                      <a:pt x="15" y="8"/>
                    </a:cubicBezTo>
                    <a:cubicBezTo>
                      <a:pt x="10" y="6"/>
                      <a:pt x="10" y="6"/>
                      <a:pt x="10" y="6"/>
                    </a:cubicBezTo>
                    <a:cubicBezTo>
                      <a:pt x="10" y="1"/>
                      <a:pt x="10" y="1"/>
                      <a:pt x="10" y="1"/>
                    </a:cubicBezTo>
                    <a:cubicBezTo>
                      <a:pt x="19" y="4"/>
                      <a:pt x="19" y="4"/>
                      <a:pt x="19" y="4"/>
                    </a:cubicBezTo>
                    <a:cubicBezTo>
                      <a:pt x="20" y="5"/>
                      <a:pt x="21" y="6"/>
                      <a:pt x="20" y="7"/>
                    </a:cubicBezTo>
                    <a:close/>
                    <a:moveTo>
                      <a:pt x="10" y="21"/>
                    </a:moveTo>
                    <a:cubicBezTo>
                      <a:pt x="2" y="18"/>
                      <a:pt x="2" y="18"/>
                      <a:pt x="2" y="18"/>
                    </a:cubicBezTo>
                    <a:cubicBezTo>
                      <a:pt x="1" y="18"/>
                      <a:pt x="0" y="16"/>
                      <a:pt x="1" y="15"/>
                    </a:cubicBezTo>
                    <a:cubicBezTo>
                      <a:pt x="6" y="2"/>
                      <a:pt x="6" y="2"/>
                      <a:pt x="6" y="2"/>
                    </a:cubicBezTo>
                    <a:cubicBezTo>
                      <a:pt x="7" y="1"/>
                      <a:pt x="8" y="0"/>
                      <a:pt x="9" y="1"/>
                    </a:cubicBezTo>
                    <a:cubicBezTo>
                      <a:pt x="10" y="1"/>
                      <a:pt x="10" y="1"/>
                      <a:pt x="10" y="1"/>
                    </a:cubicBezTo>
                    <a:cubicBezTo>
                      <a:pt x="10" y="6"/>
                      <a:pt x="10" y="6"/>
                      <a:pt x="10" y="6"/>
                    </a:cubicBezTo>
                    <a:cubicBezTo>
                      <a:pt x="10" y="6"/>
                      <a:pt x="10" y="6"/>
                      <a:pt x="10" y="6"/>
                    </a:cubicBezTo>
                    <a:cubicBezTo>
                      <a:pt x="6" y="15"/>
                      <a:pt x="6" y="15"/>
                      <a:pt x="6" y="15"/>
                    </a:cubicBezTo>
                    <a:cubicBezTo>
                      <a:pt x="10" y="16"/>
                      <a:pt x="10" y="16"/>
                      <a:pt x="10" y="16"/>
                    </a:cubicBezTo>
                    <a:lnTo>
                      <a:pt x="10" y="2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6" name="Freeform 57"/>
              <p:cNvSpPr>
                <a:spLocks noEditPoints="1"/>
              </p:cNvSpPr>
              <p:nvPr/>
            </p:nvSpPr>
            <p:spPr bwMode="auto">
              <a:xfrm>
                <a:off x="6403985" y="1855800"/>
                <a:ext cx="50801" cy="46038"/>
              </a:xfrm>
              <a:custGeom>
                <a:gdLst>
                  <a:gd fmla="*/ 11 w 22" name="T0"/>
                  <a:gd fmla="*/ 2 h 20" name="T1"/>
                  <a:gd fmla="*/ 21 w 22" name="T2"/>
                  <a:gd fmla="*/ 6 h 20" name="T3"/>
                  <a:gd fmla="*/ 22 w 22" name="T4"/>
                  <a:gd fmla="*/ 9 h 20" name="T5"/>
                  <a:gd fmla="*/ 18 w 22" name="T6"/>
                  <a:gd fmla="*/ 18 h 20" name="T7"/>
                  <a:gd fmla="*/ 15 w 22" name="T8"/>
                  <a:gd fmla="*/ 19 h 20" name="T9"/>
                  <a:gd fmla="*/ 11 w 22" name="T10"/>
                  <a:gd fmla="*/ 18 h 20" name="T11"/>
                  <a:gd fmla="*/ 11 w 22" name="T12"/>
                  <a:gd fmla="*/ 13 h 20" name="T13"/>
                  <a:gd fmla="*/ 14 w 22" name="T14"/>
                  <a:gd fmla="*/ 14 h 20" name="T15"/>
                  <a:gd fmla="*/ 17 w 22" name="T16"/>
                  <a:gd fmla="*/ 9 h 20" name="T17"/>
                  <a:gd fmla="*/ 11 w 22" name="T18"/>
                  <a:gd fmla="*/ 7 h 20" name="T19"/>
                  <a:gd fmla="*/ 11 w 22" name="T20"/>
                  <a:gd fmla="*/ 2 h 20" name="T21"/>
                  <a:gd fmla="*/ 7 w 22" name="T22"/>
                  <a:gd fmla="*/ 0 h 20" name="T23"/>
                  <a:gd fmla="*/ 11 w 22" name="T24"/>
                  <a:gd fmla="*/ 2 h 20" name="T25"/>
                  <a:gd fmla="*/ 11 w 22" name="T26"/>
                  <a:gd fmla="*/ 7 h 20" name="T27"/>
                  <a:gd fmla="*/ 8 w 22" name="T28"/>
                  <a:gd fmla="*/ 6 h 20" name="T29"/>
                  <a:gd fmla="*/ 6 w 22" name="T30"/>
                  <a:gd fmla="*/ 11 h 20" name="T31"/>
                  <a:gd fmla="*/ 11 w 22" name="T32"/>
                  <a:gd fmla="*/ 13 h 20" name="T33"/>
                  <a:gd fmla="*/ 11 w 22" name="T34"/>
                  <a:gd fmla="*/ 18 h 20" name="T35"/>
                  <a:gd fmla="*/ 2 w 22" name="T36"/>
                  <a:gd fmla="*/ 14 h 20" name="T37"/>
                  <a:gd fmla="*/ 0 w 22" name="T38"/>
                  <a:gd fmla="*/ 11 h 20" name="T39"/>
                  <a:gd fmla="*/ 4 w 22" name="T40"/>
                  <a:gd fmla="*/ 2 h 20" name="T41"/>
                  <a:gd fmla="*/ 7 w 22" name="T42"/>
                  <a:gd fmla="*/ 0 h 2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0" w="22">
                    <a:moveTo>
                      <a:pt x="11" y="2"/>
                    </a:moveTo>
                    <a:cubicBezTo>
                      <a:pt x="21" y="6"/>
                      <a:pt x="21" y="6"/>
                      <a:pt x="21" y="6"/>
                    </a:cubicBezTo>
                    <a:cubicBezTo>
                      <a:pt x="22" y="6"/>
                      <a:pt x="22" y="8"/>
                      <a:pt x="22" y="9"/>
                    </a:cubicBezTo>
                    <a:cubicBezTo>
                      <a:pt x="18" y="18"/>
                      <a:pt x="18" y="18"/>
                      <a:pt x="18" y="18"/>
                    </a:cubicBezTo>
                    <a:cubicBezTo>
                      <a:pt x="18" y="19"/>
                      <a:pt x="16" y="20"/>
                      <a:pt x="15" y="19"/>
                    </a:cubicBezTo>
                    <a:cubicBezTo>
                      <a:pt x="11" y="18"/>
                      <a:pt x="11" y="18"/>
                      <a:pt x="11" y="18"/>
                    </a:cubicBezTo>
                    <a:cubicBezTo>
                      <a:pt x="11" y="13"/>
                      <a:pt x="11" y="13"/>
                      <a:pt x="11" y="13"/>
                    </a:cubicBezTo>
                    <a:cubicBezTo>
                      <a:pt x="14" y="14"/>
                      <a:pt x="14" y="14"/>
                      <a:pt x="14" y="14"/>
                    </a:cubicBezTo>
                    <a:cubicBezTo>
                      <a:pt x="17" y="9"/>
                      <a:pt x="17" y="9"/>
                      <a:pt x="17" y="9"/>
                    </a:cubicBezTo>
                    <a:cubicBezTo>
                      <a:pt x="11" y="7"/>
                      <a:pt x="11" y="7"/>
                      <a:pt x="11" y="7"/>
                    </a:cubicBezTo>
                    <a:lnTo>
                      <a:pt x="11" y="2"/>
                    </a:lnTo>
                    <a:close/>
                    <a:moveTo>
                      <a:pt x="7" y="0"/>
                    </a:moveTo>
                    <a:cubicBezTo>
                      <a:pt x="11" y="2"/>
                      <a:pt x="11" y="2"/>
                      <a:pt x="11" y="2"/>
                    </a:cubicBezTo>
                    <a:cubicBezTo>
                      <a:pt x="11" y="7"/>
                      <a:pt x="11" y="7"/>
                      <a:pt x="11" y="7"/>
                    </a:cubicBezTo>
                    <a:cubicBezTo>
                      <a:pt x="8" y="6"/>
                      <a:pt x="8" y="6"/>
                      <a:pt x="8" y="6"/>
                    </a:cubicBezTo>
                    <a:cubicBezTo>
                      <a:pt x="6" y="11"/>
                      <a:pt x="6" y="11"/>
                      <a:pt x="6" y="11"/>
                    </a:cubicBezTo>
                    <a:cubicBezTo>
                      <a:pt x="11" y="13"/>
                      <a:pt x="11" y="13"/>
                      <a:pt x="11" y="13"/>
                    </a:cubicBezTo>
                    <a:cubicBezTo>
                      <a:pt x="11" y="18"/>
                      <a:pt x="11" y="18"/>
                      <a:pt x="11" y="18"/>
                    </a:cubicBezTo>
                    <a:cubicBezTo>
                      <a:pt x="2" y="14"/>
                      <a:pt x="2" y="14"/>
                      <a:pt x="2" y="14"/>
                    </a:cubicBezTo>
                    <a:cubicBezTo>
                      <a:pt x="1" y="14"/>
                      <a:pt x="0" y="12"/>
                      <a:pt x="0" y="11"/>
                    </a:cubicBezTo>
                    <a:cubicBezTo>
                      <a:pt x="4" y="2"/>
                      <a:pt x="4" y="2"/>
                      <a:pt x="4" y="2"/>
                    </a:cubicBezTo>
                    <a:cubicBezTo>
                      <a:pt x="5" y="0"/>
                      <a:pt x="6" y="0"/>
                      <a:pt x="7"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7" name="Freeform 58"/>
              <p:cNvSpPr>
                <a:spLocks noEditPoints="1"/>
              </p:cNvSpPr>
              <p:nvPr/>
            </p:nvSpPr>
            <p:spPr bwMode="auto">
              <a:xfrm>
                <a:off x="6251586" y="1917712"/>
                <a:ext cx="47625" cy="50801"/>
              </a:xfrm>
              <a:custGeom>
                <a:gdLst>
                  <a:gd fmla="*/ 20 w 21" name="T0"/>
                  <a:gd fmla="*/ 8 h 23" name="T1"/>
                  <a:gd fmla="*/ 15 w 21" name="T2"/>
                  <a:gd fmla="*/ 21 h 23" name="T3"/>
                  <a:gd fmla="*/ 12 w 21" name="T4"/>
                  <a:gd fmla="*/ 22 h 23" name="T5"/>
                  <a:gd fmla="*/ 10 w 21" name="T6"/>
                  <a:gd fmla="*/ 22 h 23" name="T7"/>
                  <a:gd fmla="*/ 10 w 21" name="T8"/>
                  <a:gd fmla="*/ 17 h 23" name="T9"/>
                  <a:gd fmla="*/ 11 w 21" name="T10"/>
                  <a:gd fmla="*/ 17 h 23" name="T11"/>
                  <a:gd fmla="*/ 15 w 21" name="T12"/>
                  <a:gd fmla="*/ 8 h 23" name="T13"/>
                  <a:gd fmla="*/ 10 w 21" name="T14"/>
                  <a:gd fmla="*/ 7 h 23" name="T15"/>
                  <a:gd fmla="*/ 10 w 21" name="T16"/>
                  <a:gd fmla="*/ 1 h 23" name="T17"/>
                  <a:gd fmla="*/ 19 w 21" name="T18"/>
                  <a:gd fmla="*/ 5 h 23" name="T19"/>
                  <a:gd fmla="*/ 20 w 21" name="T20"/>
                  <a:gd fmla="*/ 8 h 23" name="T21"/>
                  <a:gd fmla="*/ 10 w 21" name="T22"/>
                  <a:gd fmla="*/ 22 h 23" name="T23"/>
                  <a:gd fmla="*/ 2 w 21" name="T24"/>
                  <a:gd fmla="*/ 18 h 23" name="T25"/>
                  <a:gd fmla="*/ 1 w 21" name="T26"/>
                  <a:gd fmla="*/ 15 h 23" name="T27"/>
                  <a:gd fmla="*/ 6 w 21" name="T28"/>
                  <a:gd fmla="*/ 2 h 23" name="T29"/>
                  <a:gd fmla="*/ 9 w 21" name="T30"/>
                  <a:gd fmla="*/ 1 h 23" name="T31"/>
                  <a:gd fmla="*/ 10 w 21" name="T32"/>
                  <a:gd fmla="*/ 1 h 23" name="T33"/>
                  <a:gd fmla="*/ 10 w 21" name="T34"/>
                  <a:gd fmla="*/ 7 h 23" name="T35"/>
                  <a:gd fmla="*/ 10 w 21" name="T36"/>
                  <a:gd fmla="*/ 6 h 23" name="T37"/>
                  <a:gd fmla="*/ 6 w 21" name="T38"/>
                  <a:gd fmla="*/ 15 h 23" name="T39"/>
                  <a:gd fmla="*/ 10 w 21" name="T40"/>
                  <a:gd fmla="*/ 17 h 23" name="T41"/>
                  <a:gd fmla="*/ 10 w 21" name="T42"/>
                  <a:gd fmla="*/ 22 h 2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3" w="21">
                    <a:moveTo>
                      <a:pt x="20" y="8"/>
                    </a:moveTo>
                    <a:cubicBezTo>
                      <a:pt x="15" y="21"/>
                      <a:pt x="15" y="21"/>
                      <a:pt x="15" y="21"/>
                    </a:cubicBezTo>
                    <a:cubicBezTo>
                      <a:pt x="14" y="22"/>
                      <a:pt x="13" y="23"/>
                      <a:pt x="12" y="22"/>
                    </a:cubicBezTo>
                    <a:cubicBezTo>
                      <a:pt x="10" y="22"/>
                      <a:pt x="10" y="22"/>
                      <a:pt x="10" y="22"/>
                    </a:cubicBezTo>
                    <a:cubicBezTo>
                      <a:pt x="10" y="17"/>
                      <a:pt x="10" y="17"/>
                      <a:pt x="10" y="17"/>
                    </a:cubicBezTo>
                    <a:cubicBezTo>
                      <a:pt x="11" y="17"/>
                      <a:pt x="11" y="17"/>
                      <a:pt x="11" y="17"/>
                    </a:cubicBezTo>
                    <a:cubicBezTo>
                      <a:pt x="15" y="8"/>
                      <a:pt x="15" y="8"/>
                      <a:pt x="15" y="8"/>
                    </a:cubicBezTo>
                    <a:cubicBezTo>
                      <a:pt x="10" y="7"/>
                      <a:pt x="10" y="7"/>
                      <a:pt x="10" y="7"/>
                    </a:cubicBezTo>
                    <a:cubicBezTo>
                      <a:pt x="10" y="1"/>
                      <a:pt x="10" y="1"/>
                      <a:pt x="10" y="1"/>
                    </a:cubicBezTo>
                    <a:cubicBezTo>
                      <a:pt x="19" y="5"/>
                      <a:pt x="19" y="5"/>
                      <a:pt x="19" y="5"/>
                    </a:cubicBezTo>
                    <a:cubicBezTo>
                      <a:pt x="20" y="5"/>
                      <a:pt x="21" y="7"/>
                      <a:pt x="20" y="8"/>
                    </a:cubicBezTo>
                    <a:close/>
                    <a:moveTo>
                      <a:pt x="10" y="22"/>
                    </a:moveTo>
                    <a:cubicBezTo>
                      <a:pt x="2" y="18"/>
                      <a:pt x="2" y="18"/>
                      <a:pt x="2" y="18"/>
                    </a:cubicBezTo>
                    <a:cubicBezTo>
                      <a:pt x="1" y="18"/>
                      <a:pt x="0" y="17"/>
                      <a:pt x="1" y="15"/>
                    </a:cubicBezTo>
                    <a:cubicBezTo>
                      <a:pt x="6" y="2"/>
                      <a:pt x="6" y="2"/>
                      <a:pt x="6" y="2"/>
                    </a:cubicBezTo>
                    <a:cubicBezTo>
                      <a:pt x="7" y="1"/>
                      <a:pt x="8" y="0"/>
                      <a:pt x="9" y="1"/>
                    </a:cubicBezTo>
                    <a:cubicBezTo>
                      <a:pt x="10" y="1"/>
                      <a:pt x="10" y="1"/>
                      <a:pt x="10" y="1"/>
                    </a:cubicBezTo>
                    <a:cubicBezTo>
                      <a:pt x="10" y="7"/>
                      <a:pt x="10" y="7"/>
                      <a:pt x="10" y="7"/>
                    </a:cubicBezTo>
                    <a:cubicBezTo>
                      <a:pt x="10" y="6"/>
                      <a:pt x="10" y="6"/>
                      <a:pt x="10" y="6"/>
                    </a:cubicBezTo>
                    <a:cubicBezTo>
                      <a:pt x="6" y="15"/>
                      <a:pt x="6" y="15"/>
                      <a:pt x="6" y="15"/>
                    </a:cubicBezTo>
                    <a:cubicBezTo>
                      <a:pt x="10" y="17"/>
                      <a:pt x="10" y="17"/>
                      <a:pt x="10" y="17"/>
                    </a:cubicBezTo>
                    <a:lnTo>
                      <a:pt x="10"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8" name="Freeform 59"/>
              <p:cNvSpPr>
                <a:spLocks noEditPoints="1"/>
              </p:cNvSpPr>
              <p:nvPr/>
            </p:nvSpPr>
            <p:spPr bwMode="auto">
              <a:xfrm>
                <a:off x="6184910" y="1765311"/>
                <a:ext cx="50801" cy="46038"/>
              </a:xfrm>
              <a:custGeom>
                <a:gdLst>
                  <a:gd fmla="*/ 14 w 22" name="T0"/>
                  <a:gd fmla="*/ 19 h 20" name="T1"/>
                  <a:gd fmla="*/ 11 w 22" name="T2"/>
                  <a:gd fmla="*/ 18 h 20" name="T3"/>
                  <a:gd fmla="*/ 11 w 22" name="T4"/>
                  <a:gd fmla="*/ 13 h 20" name="T5"/>
                  <a:gd fmla="*/ 14 w 22" name="T6"/>
                  <a:gd fmla="*/ 14 h 20" name="T7"/>
                  <a:gd fmla="*/ 16 w 22" name="T8"/>
                  <a:gd fmla="*/ 9 h 20" name="T9"/>
                  <a:gd fmla="*/ 11 w 22" name="T10"/>
                  <a:gd fmla="*/ 7 h 20" name="T11"/>
                  <a:gd fmla="*/ 11 w 22" name="T12"/>
                  <a:gd fmla="*/ 2 h 20" name="T13"/>
                  <a:gd fmla="*/ 20 w 22" name="T14"/>
                  <a:gd fmla="*/ 6 h 20" name="T15"/>
                  <a:gd fmla="*/ 21 w 22" name="T16"/>
                  <a:gd fmla="*/ 9 h 20" name="T17"/>
                  <a:gd fmla="*/ 18 w 22" name="T18"/>
                  <a:gd fmla="*/ 18 h 20" name="T19"/>
                  <a:gd fmla="*/ 14 w 22" name="T20"/>
                  <a:gd fmla="*/ 19 h 20" name="T21"/>
                  <a:gd fmla="*/ 11 w 22" name="T22"/>
                  <a:gd fmla="*/ 18 h 20" name="T23"/>
                  <a:gd fmla="*/ 1 w 22" name="T24"/>
                  <a:gd fmla="*/ 14 h 20" name="T25"/>
                  <a:gd fmla="*/ 0 w 22" name="T26"/>
                  <a:gd fmla="*/ 11 h 20" name="T27"/>
                  <a:gd fmla="*/ 4 w 22" name="T28"/>
                  <a:gd fmla="*/ 2 h 20" name="T29"/>
                  <a:gd fmla="*/ 7 w 22" name="T30"/>
                  <a:gd fmla="*/ 0 h 20" name="T31"/>
                  <a:gd fmla="*/ 11 w 22" name="T32"/>
                  <a:gd fmla="*/ 2 h 20" name="T33"/>
                  <a:gd fmla="*/ 11 w 22" name="T34"/>
                  <a:gd fmla="*/ 7 h 20" name="T35"/>
                  <a:gd fmla="*/ 7 w 22" name="T36"/>
                  <a:gd fmla="*/ 6 h 20" name="T37"/>
                  <a:gd fmla="*/ 5 w 22" name="T38"/>
                  <a:gd fmla="*/ 11 h 20" name="T39"/>
                  <a:gd fmla="*/ 11 w 22" name="T40"/>
                  <a:gd fmla="*/ 13 h 20" name="T41"/>
                  <a:gd fmla="*/ 11 w 22" name="T42"/>
                  <a:gd fmla="*/ 18 h 2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0" w="22">
                    <a:moveTo>
                      <a:pt x="14" y="19"/>
                    </a:moveTo>
                    <a:cubicBezTo>
                      <a:pt x="11" y="18"/>
                      <a:pt x="11" y="18"/>
                      <a:pt x="11" y="18"/>
                    </a:cubicBezTo>
                    <a:cubicBezTo>
                      <a:pt x="11" y="13"/>
                      <a:pt x="11" y="13"/>
                      <a:pt x="11" y="13"/>
                    </a:cubicBezTo>
                    <a:cubicBezTo>
                      <a:pt x="14" y="14"/>
                      <a:pt x="14" y="14"/>
                      <a:pt x="14" y="14"/>
                    </a:cubicBezTo>
                    <a:cubicBezTo>
                      <a:pt x="16" y="9"/>
                      <a:pt x="16" y="9"/>
                      <a:pt x="16" y="9"/>
                    </a:cubicBezTo>
                    <a:cubicBezTo>
                      <a:pt x="11" y="7"/>
                      <a:pt x="11" y="7"/>
                      <a:pt x="11" y="7"/>
                    </a:cubicBezTo>
                    <a:cubicBezTo>
                      <a:pt x="11" y="2"/>
                      <a:pt x="11" y="2"/>
                      <a:pt x="11" y="2"/>
                    </a:cubicBezTo>
                    <a:cubicBezTo>
                      <a:pt x="20" y="6"/>
                      <a:pt x="20" y="6"/>
                      <a:pt x="20" y="6"/>
                    </a:cubicBezTo>
                    <a:cubicBezTo>
                      <a:pt x="21" y="6"/>
                      <a:pt x="22" y="8"/>
                      <a:pt x="21" y="9"/>
                    </a:cubicBezTo>
                    <a:cubicBezTo>
                      <a:pt x="18" y="18"/>
                      <a:pt x="18" y="18"/>
                      <a:pt x="18" y="18"/>
                    </a:cubicBezTo>
                    <a:cubicBezTo>
                      <a:pt x="17" y="19"/>
                      <a:pt x="16" y="20"/>
                      <a:pt x="14" y="19"/>
                    </a:cubicBezTo>
                    <a:close/>
                    <a:moveTo>
                      <a:pt x="11" y="18"/>
                    </a:moveTo>
                    <a:cubicBezTo>
                      <a:pt x="1" y="14"/>
                      <a:pt x="1" y="14"/>
                      <a:pt x="1" y="14"/>
                    </a:cubicBezTo>
                    <a:cubicBezTo>
                      <a:pt x="0" y="14"/>
                      <a:pt x="0" y="12"/>
                      <a:pt x="0" y="11"/>
                    </a:cubicBezTo>
                    <a:cubicBezTo>
                      <a:pt x="4" y="2"/>
                      <a:pt x="4" y="2"/>
                      <a:pt x="4" y="2"/>
                    </a:cubicBezTo>
                    <a:cubicBezTo>
                      <a:pt x="4" y="0"/>
                      <a:pt x="6" y="0"/>
                      <a:pt x="7" y="0"/>
                    </a:cubicBezTo>
                    <a:cubicBezTo>
                      <a:pt x="11" y="2"/>
                      <a:pt x="11" y="2"/>
                      <a:pt x="11" y="2"/>
                    </a:cubicBezTo>
                    <a:cubicBezTo>
                      <a:pt x="11" y="7"/>
                      <a:pt x="11" y="7"/>
                      <a:pt x="11" y="7"/>
                    </a:cubicBezTo>
                    <a:cubicBezTo>
                      <a:pt x="7" y="6"/>
                      <a:pt x="7" y="6"/>
                      <a:pt x="7" y="6"/>
                    </a:cubicBezTo>
                    <a:cubicBezTo>
                      <a:pt x="5" y="11"/>
                      <a:pt x="5" y="11"/>
                      <a:pt x="5" y="11"/>
                    </a:cubicBezTo>
                    <a:cubicBezTo>
                      <a:pt x="11" y="13"/>
                      <a:pt x="11" y="13"/>
                      <a:pt x="11" y="13"/>
                    </a:cubicBezTo>
                    <a:lnTo>
                      <a:pt x="11"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9" name="Freeform 60"/>
              <p:cNvSpPr>
                <a:spLocks noEditPoints="1"/>
              </p:cNvSpPr>
              <p:nvPr/>
            </p:nvSpPr>
            <p:spPr bwMode="auto">
              <a:xfrm>
                <a:off x="6403985" y="1763724"/>
                <a:ext cx="50801" cy="47625"/>
              </a:xfrm>
              <a:custGeom>
                <a:gdLst>
                  <a:gd fmla="*/ 11 w 22" name="T0"/>
                  <a:gd fmla="*/ 2 h 21" name="T1"/>
                  <a:gd fmla="*/ 15 w 22" name="T2"/>
                  <a:gd fmla="*/ 1 h 21" name="T3"/>
                  <a:gd fmla="*/ 18 w 22" name="T4"/>
                  <a:gd fmla="*/ 2 h 21" name="T5"/>
                  <a:gd fmla="*/ 22 w 22" name="T6"/>
                  <a:gd fmla="*/ 12 h 21" name="T7"/>
                  <a:gd fmla="*/ 20 w 22" name="T8"/>
                  <a:gd fmla="*/ 15 h 21" name="T9"/>
                  <a:gd fmla="*/ 11 w 22" name="T10"/>
                  <a:gd fmla="*/ 19 h 21" name="T11"/>
                  <a:gd fmla="*/ 11 w 22" name="T12"/>
                  <a:gd fmla="*/ 13 h 21" name="T13"/>
                  <a:gd fmla="*/ 16 w 22" name="T14"/>
                  <a:gd fmla="*/ 11 h 21" name="T15"/>
                  <a:gd fmla="*/ 14 w 22" name="T16"/>
                  <a:gd fmla="*/ 6 h 21" name="T17"/>
                  <a:gd fmla="*/ 11 w 22" name="T18"/>
                  <a:gd fmla="*/ 8 h 21" name="T19"/>
                  <a:gd fmla="*/ 11 w 22" name="T20"/>
                  <a:gd fmla="*/ 2 h 21" name="T21"/>
                  <a:gd fmla="*/ 2 w 22" name="T22"/>
                  <a:gd fmla="*/ 6 h 21" name="T23"/>
                  <a:gd fmla="*/ 11 w 22" name="T24"/>
                  <a:gd fmla="*/ 2 h 21" name="T25"/>
                  <a:gd fmla="*/ 11 w 22" name="T26"/>
                  <a:gd fmla="*/ 8 h 21" name="T27"/>
                  <a:gd fmla="*/ 6 w 22" name="T28"/>
                  <a:gd fmla="*/ 10 h 21" name="T29"/>
                  <a:gd fmla="*/ 8 w 22" name="T30"/>
                  <a:gd fmla="*/ 15 h 21" name="T31"/>
                  <a:gd fmla="*/ 11 w 22" name="T32"/>
                  <a:gd fmla="*/ 13 h 21" name="T33"/>
                  <a:gd fmla="*/ 11 w 22" name="T34"/>
                  <a:gd fmla="*/ 19 h 21" name="T35"/>
                  <a:gd fmla="*/ 7 w 22" name="T36"/>
                  <a:gd fmla="*/ 20 h 21" name="T37"/>
                  <a:gd fmla="*/ 4 w 22" name="T38"/>
                  <a:gd fmla="*/ 19 h 21" name="T39"/>
                  <a:gd fmla="*/ 0 w 22" name="T40"/>
                  <a:gd fmla="*/ 10 h 21" name="T41"/>
                  <a:gd fmla="*/ 2 w 22" name="T42"/>
                  <a:gd fmla="*/ 6 h 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1" w="22">
                    <a:moveTo>
                      <a:pt x="11" y="2"/>
                    </a:moveTo>
                    <a:cubicBezTo>
                      <a:pt x="15" y="1"/>
                      <a:pt x="15" y="1"/>
                      <a:pt x="15" y="1"/>
                    </a:cubicBezTo>
                    <a:cubicBezTo>
                      <a:pt x="16" y="0"/>
                      <a:pt x="17" y="1"/>
                      <a:pt x="18" y="2"/>
                    </a:cubicBezTo>
                    <a:cubicBezTo>
                      <a:pt x="22" y="12"/>
                      <a:pt x="22" y="12"/>
                      <a:pt x="22" y="12"/>
                    </a:cubicBezTo>
                    <a:cubicBezTo>
                      <a:pt x="22" y="13"/>
                      <a:pt x="22" y="14"/>
                      <a:pt x="20" y="15"/>
                    </a:cubicBezTo>
                    <a:cubicBezTo>
                      <a:pt x="11" y="19"/>
                      <a:pt x="11" y="19"/>
                      <a:pt x="11" y="19"/>
                    </a:cubicBezTo>
                    <a:cubicBezTo>
                      <a:pt x="11" y="13"/>
                      <a:pt x="11" y="13"/>
                      <a:pt x="11" y="13"/>
                    </a:cubicBezTo>
                    <a:cubicBezTo>
                      <a:pt x="16" y="11"/>
                      <a:pt x="16" y="11"/>
                      <a:pt x="16" y="11"/>
                    </a:cubicBezTo>
                    <a:cubicBezTo>
                      <a:pt x="14" y="6"/>
                      <a:pt x="14" y="6"/>
                      <a:pt x="14" y="6"/>
                    </a:cubicBezTo>
                    <a:cubicBezTo>
                      <a:pt x="11" y="8"/>
                      <a:pt x="11" y="8"/>
                      <a:pt x="11" y="8"/>
                    </a:cubicBezTo>
                    <a:lnTo>
                      <a:pt x="11" y="2"/>
                    </a:lnTo>
                    <a:close/>
                    <a:moveTo>
                      <a:pt x="2" y="6"/>
                    </a:moveTo>
                    <a:cubicBezTo>
                      <a:pt x="11" y="2"/>
                      <a:pt x="11" y="2"/>
                      <a:pt x="11" y="2"/>
                    </a:cubicBezTo>
                    <a:cubicBezTo>
                      <a:pt x="11" y="8"/>
                      <a:pt x="11" y="8"/>
                      <a:pt x="11" y="8"/>
                    </a:cubicBezTo>
                    <a:cubicBezTo>
                      <a:pt x="6" y="10"/>
                      <a:pt x="6" y="10"/>
                      <a:pt x="6" y="10"/>
                    </a:cubicBezTo>
                    <a:cubicBezTo>
                      <a:pt x="8" y="15"/>
                      <a:pt x="8" y="15"/>
                      <a:pt x="8" y="15"/>
                    </a:cubicBezTo>
                    <a:cubicBezTo>
                      <a:pt x="11" y="13"/>
                      <a:pt x="11" y="13"/>
                      <a:pt x="11" y="13"/>
                    </a:cubicBezTo>
                    <a:cubicBezTo>
                      <a:pt x="11" y="19"/>
                      <a:pt x="11" y="19"/>
                      <a:pt x="11" y="19"/>
                    </a:cubicBezTo>
                    <a:cubicBezTo>
                      <a:pt x="7" y="20"/>
                      <a:pt x="7" y="20"/>
                      <a:pt x="7" y="20"/>
                    </a:cubicBezTo>
                    <a:cubicBezTo>
                      <a:pt x="6" y="21"/>
                      <a:pt x="5" y="20"/>
                      <a:pt x="4" y="19"/>
                    </a:cubicBezTo>
                    <a:cubicBezTo>
                      <a:pt x="0" y="10"/>
                      <a:pt x="0" y="10"/>
                      <a:pt x="0" y="10"/>
                    </a:cubicBezTo>
                    <a:cubicBezTo>
                      <a:pt x="0" y="8"/>
                      <a:pt x="0" y="7"/>
                      <a:pt x="2" y="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0" name="Freeform 61"/>
              <p:cNvSpPr>
                <a:spLocks noEditPoints="1"/>
              </p:cNvSpPr>
              <p:nvPr/>
            </p:nvSpPr>
            <p:spPr bwMode="auto">
              <a:xfrm>
                <a:off x="6343660" y="1917712"/>
                <a:ext cx="44450" cy="50801"/>
              </a:xfrm>
              <a:custGeom>
                <a:gdLst>
                  <a:gd fmla="*/ 18 w 20" name="T0"/>
                  <a:gd fmla="*/ 18 h 23" name="T1"/>
                  <a:gd fmla="*/ 10 w 20" name="T2"/>
                  <a:gd fmla="*/ 22 h 23" name="T3"/>
                  <a:gd fmla="*/ 10 w 20" name="T4"/>
                  <a:gd fmla="*/ 17 h 23" name="T5"/>
                  <a:gd fmla="*/ 14 w 20" name="T6"/>
                  <a:gd fmla="*/ 15 h 23" name="T7"/>
                  <a:gd fmla="*/ 10 w 20" name="T8"/>
                  <a:gd fmla="*/ 6 h 23" name="T9"/>
                  <a:gd fmla="*/ 10 w 20" name="T10"/>
                  <a:gd fmla="*/ 6 h 23" name="T11"/>
                  <a:gd fmla="*/ 10 w 20" name="T12"/>
                  <a:gd fmla="*/ 1 h 23" name="T13"/>
                  <a:gd fmla="*/ 11 w 20" name="T14"/>
                  <a:gd fmla="*/ 1 h 23" name="T15"/>
                  <a:gd fmla="*/ 14 w 20" name="T16"/>
                  <a:gd fmla="*/ 2 h 23" name="T17"/>
                  <a:gd fmla="*/ 19 w 20" name="T18"/>
                  <a:gd fmla="*/ 15 h 23" name="T19"/>
                  <a:gd fmla="*/ 18 w 20" name="T20"/>
                  <a:gd fmla="*/ 18 h 23" name="T21"/>
                  <a:gd fmla="*/ 10 w 20" name="T22"/>
                  <a:gd fmla="*/ 22 h 23" name="T23"/>
                  <a:gd fmla="*/ 9 w 20" name="T24"/>
                  <a:gd fmla="*/ 22 h 23" name="T25"/>
                  <a:gd fmla="*/ 6 w 20" name="T26"/>
                  <a:gd fmla="*/ 21 h 23" name="T27"/>
                  <a:gd fmla="*/ 0 w 20" name="T28"/>
                  <a:gd fmla="*/ 8 h 23" name="T29"/>
                  <a:gd fmla="*/ 1 w 20" name="T30"/>
                  <a:gd fmla="*/ 5 h 23" name="T31"/>
                  <a:gd fmla="*/ 10 w 20" name="T32"/>
                  <a:gd fmla="*/ 1 h 23" name="T33"/>
                  <a:gd fmla="*/ 10 w 20" name="T34"/>
                  <a:gd fmla="*/ 6 h 23" name="T35"/>
                  <a:gd fmla="*/ 6 w 20" name="T36"/>
                  <a:gd fmla="*/ 8 h 23" name="T37"/>
                  <a:gd fmla="*/ 9 w 20" name="T38"/>
                  <a:gd fmla="*/ 17 h 23" name="T39"/>
                  <a:gd fmla="*/ 10 w 20" name="T40"/>
                  <a:gd fmla="*/ 17 h 23" name="T41"/>
                  <a:gd fmla="*/ 10 w 20" name="T42"/>
                  <a:gd fmla="*/ 22 h 2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3" w="20">
                    <a:moveTo>
                      <a:pt x="18" y="18"/>
                    </a:moveTo>
                    <a:cubicBezTo>
                      <a:pt x="10" y="22"/>
                      <a:pt x="10" y="22"/>
                      <a:pt x="10" y="22"/>
                    </a:cubicBezTo>
                    <a:cubicBezTo>
                      <a:pt x="10" y="17"/>
                      <a:pt x="10" y="17"/>
                      <a:pt x="10" y="17"/>
                    </a:cubicBezTo>
                    <a:cubicBezTo>
                      <a:pt x="14" y="15"/>
                      <a:pt x="14" y="15"/>
                      <a:pt x="14" y="15"/>
                    </a:cubicBezTo>
                    <a:cubicBezTo>
                      <a:pt x="10" y="6"/>
                      <a:pt x="10" y="6"/>
                      <a:pt x="10" y="6"/>
                    </a:cubicBezTo>
                    <a:cubicBezTo>
                      <a:pt x="10" y="6"/>
                      <a:pt x="10" y="6"/>
                      <a:pt x="10" y="6"/>
                    </a:cubicBezTo>
                    <a:cubicBezTo>
                      <a:pt x="10" y="1"/>
                      <a:pt x="10" y="1"/>
                      <a:pt x="10" y="1"/>
                    </a:cubicBezTo>
                    <a:cubicBezTo>
                      <a:pt x="11" y="1"/>
                      <a:pt x="11" y="1"/>
                      <a:pt x="11" y="1"/>
                    </a:cubicBezTo>
                    <a:cubicBezTo>
                      <a:pt x="12" y="0"/>
                      <a:pt x="13" y="1"/>
                      <a:pt x="14" y="2"/>
                    </a:cubicBezTo>
                    <a:cubicBezTo>
                      <a:pt x="19" y="15"/>
                      <a:pt x="19" y="15"/>
                      <a:pt x="19" y="15"/>
                    </a:cubicBezTo>
                    <a:cubicBezTo>
                      <a:pt x="20" y="16"/>
                      <a:pt x="19" y="18"/>
                      <a:pt x="18" y="18"/>
                    </a:cubicBezTo>
                    <a:close/>
                    <a:moveTo>
                      <a:pt x="10" y="22"/>
                    </a:moveTo>
                    <a:cubicBezTo>
                      <a:pt x="9" y="22"/>
                      <a:pt x="9" y="22"/>
                      <a:pt x="9" y="22"/>
                    </a:cubicBezTo>
                    <a:cubicBezTo>
                      <a:pt x="8" y="23"/>
                      <a:pt x="6" y="22"/>
                      <a:pt x="6" y="21"/>
                    </a:cubicBezTo>
                    <a:cubicBezTo>
                      <a:pt x="0" y="8"/>
                      <a:pt x="0" y="8"/>
                      <a:pt x="0" y="8"/>
                    </a:cubicBezTo>
                    <a:cubicBezTo>
                      <a:pt x="0" y="7"/>
                      <a:pt x="0" y="5"/>
                      <a:pt x="1" y="5"/>
                    </a:cubicBezTo>
                    <a:cubicBezTo>
                      <a:pt x="10" y="1"/>
                      <a:pt x="10" y="1"/>
                      <a:pt x="10" y="1"/>
                    </a:cubicBezTo>
                    <a:cubicBezTo>
                      <a:pt x="10" y="6"/>
                      <a:pt x="10" y="6"/>
                      <a:pt x="10" y="6"/>
                    </a:cubicBezTo>
                    <a:cubicBezTo>
                      <a:pt x="6" y="8"/>
                      <a:pt x="6" y="8"/>
                      <a:pt x="6" y="8"/>
                    </a:cubicBezTo>
                    <a:cubicBezTo>
                      <a:pt x="9" y="17"/>
                      <a:pt x="9" y="17"/>
                      <a:pt x="9" y="17"/>
                    </a:cubicBezTo>
                    <a:cubicBezTo>
                      <a:pt x="10" y="17"/>
                      <a:pt x="10" y="17"/>
                      <a:pt x="10" y="17"/>
                    </a:cubicBezTo>
                    <a:lnTo>
                      <a:pt x="10"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1" name="Freeform 62"/>
              <p:cNvSpPr>
                <a:spLocks noEditPoints="1"/>
              </p:cNvSpPr>
              <p:nvPr/>
            </p:nvSpPr>
            <p:spPr bwMode="auto">
              <a:xfrm>
                <a:off x="6184910" y="1855800"/>
                <a:ext cx="50801" cy="46038"/>
              </a:xfrm>
              <a:custGeom>
                <a:gdLst>
                  <a:gd fmla="*/ 20 w 22" name="T0"/>
                  <a:gd fmla="*/ 14 h 20" name="T1"/>
                  <a:gd fmla="*/ 11 w 22" name="T2"/>
                  <a:gd fmla="*/ 18 h 20" name="T3"/>
                  <a:gd fmla="*/ 11 w 22" name="T4"/>
                  <a:gd fmla="*/ 13 h 20" name="T5"/>
                  <a:gd fmla="*/ 16 w 22" name="T6"/>
                  <a:gd fmla="*/ 11 h 20" name="T7"/>
                  <a:gd fmla="*/ 14 w 22" name="T8"/>
                  <a:gd fmla="*/ 6 h 20" name="T9"/>
                  <a:gd fmla="*/ 11 w 22" name="T10"/>
                  <a:gd fmla="*/ 7 h 20" name="T11"/>
                  <a:gd fmla="*/ 11 w 22" name="T12"/>
                  <a:gd fmla="*/ 2 h 20" name="T13"/>
                  <a:gd fmla="*/ 15 w 22" name="T14"/>
                  <a:gd fmla="*/ 1 h 20" name="T15"/>
                  <a:gd fmla="*/ 18 w 22" name="T16"/>
                  <a:gd fmla="*/ 2 h 20" name="T17"/>
                  <a:gd fmla="*/ 22 w 22" name="T18"/>
                  <a:gd fmla="*/ 11 h 20" name="T19"/>
                  <a:gd fmla="*/ 20 w 22" name="T20"/>
                  <a:gd fmla="*/ 14 h 20" name="T21"/>
                  <a:gd fmla="*/ 11 w 22" name="T22"/>
                  <a:gd fmla="*/ 18 h 20" name="T23"/>
                  <a:gd fmla="*/ 7 w 22" name="T24"/>
                  <a:gd fmla="*/ 20 h 20" name="T25"/>
                  <a:gd fmla="*/ 4 w 22" name="T26"/>
                  <a:gd fmla="*/ 19 h 20" name="T27"/>
                  <a:gd fmla="*/ 0 w 22" name="T28"/>
                  <a:gd fmla="*/ 9 h 20" name="T29"/>
                  <a:gd fmla="*/ 1 w 22" name="T30"/>
                  <a:gd fmla="*/ 6 h 20" name="T31"/>
                  <a:gd fmla="*/ 11 w 22" name="T32"/>
                  <a:gd fmla="*/ 2 h 20" name="T33"/>
                  <a:gd fmla="*/ 11 w 22" name="T34"/>
                  <a:gd fmla="*/ 7 h 20" name="T35"/>
                  <a:gd fmla="*/ 6 w 22" name="T36"/>
                  <a:gd fmla="*/ 10 h 20" name="T37"/>
                  <a:gd fmla="*/ 8 w 22" name="T38"/>
                  <a:gd fmla="*/ 14 h 20" name="T39"/>
                  <a:gd fmla="*/ 11 w 22" name="T40"/>
                  <a:gd fmla="*/ 13 h 20" name="T41"/>
                  <a:gd fmla="*/ 11 w 22" name="T42"/>
                  <a:gd fmla="*/ 18 h 2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0" w="22">
                    <a:moveTo>
                      <a:pt x="20" y="14"/>
                    </a:moveTo>
                    <a:cubicBezTo>
                      <a:pt x="11" y="18"/>
                      <a:pt x="11" y="18"/>
                      <a:pt x="11" y="18"/>
                    </a:cubicBezTo>
                    <a:cubicBezTo>
                      <a:pt x="11" y="13"/>
                      <a:pt x="11" y="13"/>
                      <a:pt x="11" y="13"/>
                    </a:cubicBezTo>
                    <a:cubicBezTo>
                      <a:pt x="16" y="11"/>
                      <a:pt x="16" y="11"/>
                      <a:pt x="16" y="11"/>
                    </a:cubicBezTo>
                    <a:cubicBezTo>
                      <a:pt x="14" y="6"/>
                      <a:pt x="14" y="6"/>
                      <a:pt x="14" y="6"/>
                    </a:cubicBezTo>
                    <a:cubicBezTo>
                      <a:pt x="11" y="7"/>
                      <a:pt x="11" y="7"/>
                      <a:pt x="11" y="7"/>
                    </a:cubicBezTo>
                    <a:cubicBezTo>
                      <a:pt x="11" y="2"/>
                      <a:pt x="11" y="2"/>
                      <a:pt x="11" y="2"/>
                    </a:cubicBezTo>
                    <a:cubicBezTo>
                      <a:pt x="15" y="1"/>
                      <a:pt x="15" y="1"/>
                      <a:pt x="15" y="1"/>
                    </a:cubicBezTo>
                    <a:cubicBezTo>
                      <a:pt x="16" y="0"/>
                      <a:pt x="17" y="1"/>
                      <a:pt x="18" y="2"/>
                    </a:cubicBezTo>
                    <a:cubicBezTo>
                      <a:pt x="22" y="11"/>
                      <a:pt x="22" y="11"/>
                      <a:pt x="22" y="11"/>
                    </a:cubicBezTo>
                    <a:cubicBezTo>
                      <a:pt x="22" y="12"/>
                      <a:pt x="22" y="14"/>
                      <a:pt x="20" y="14"/>
                    </a:cubicBezTo>
                    <a:close/>
                    <a:moveTo>
                      <a:pt x="11" y="18"/>
                    </a:moveTo>
                    <a:cubicBezTo>
                      <a:pt x="7" y="20"/>
                      <a:pt x="7" y="20"/>
                      <a:pt x="7" y="20"/>
                    </a:cubicBezTo>
                    <a:cubicBezTo>
                      <a:pt x="6" y="20"/>
                      <a:pt x="5" y="20"/>
                      <a:pt x="4" y="19"/>
                    </a:cubicBezTo>
                    <a:cubicBezTo>
                      <a:pt x="0" y="9"/>
                      <a:pt x="0" y="9"/>
                      <a:pt x="0" y="9"/>
                    </a:cubicBezTo>
                    <a:cubicBezTo>
                      <a:pt x="0" y="8"/>
                      <a:pt x="0" y="7"/>
                      <a:pt x="1" y="6"/>
                    </a:cubicBezTo>
                    <a:cubicBezTo>
                      <a:pt x="11" y="2"/>
                      <a:pt x="11" y="2"/>
                      <a:pt x="11" y="2"/>
                    </a:cubicBezTo>
                    <a:cubicBezTo>
                      <a:pt x="11" y="7"/>
                      <a:pt x="11" y="7"/>
                      <a:pt x="11" y="7"/>
                    </a:cubicBezTo>
                    <a:cubicBezTo>
                      <a:pt x="6" y="10"/>
                      <a:pt x="6" y="10"/>
                      <a:pt x="6" y="10"/>
                    </a:cubicBezTo>
                    <a:cubicBezTo>
                      <a:pt x="8" y="14"/>
                      <a:pt x="8" y="14"/>
                      <a:pt x="8" y="14"/>
                    </a:cubicBezTo>
                    <a:cubicBezTo>
                      <a:pt x="11" y="13"/>
                      <a:pt x="11" y="13"/>
                      <a:pt x="11" y="13"/>
                    </a:cubicBezTo>
                    <a:lnTo>
                      <a:pt x="11"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2" name="Freeform 63"/>
              <p:cNvSpPr>
                <a:spLocks noEditPoints="1"/>
              </p:cNvSpPr>
              <p:nvPr/>
            </p:nvSpPr>
            <p:spPr bwMode="auto">
              <a:xfrm>
                <a:off x="6251586" y="1697049"/>
                <a:ext cx="44450" cy="52389"/>
              </a:xfrm>
              <a:custGeom>
                <a:gdLst>
                  <a:gd fmla="*/ 18 w 20" name="T0"/>
                  <a:gd fmla="*/ 18 h 23" name="T1"/>
                  <a:gd fmla="*/ 10 w 20" name="T2"/>
                  <a:gd fmla="*/ 22 h 23" name="T3"/>
                  <a:gd fmla="*/ 10 w 20" name="T4"/>
                  <a:gd fmla="*/ 16 h 23" name="T5"/>
                  <a:gd fmla="*/ 14 w 20" name="T6"/>
                  <a:gd fmla="*/ 15 h 23" name="T7"/>
                  <a:gd fmla="*/ 11 w 20" name="T8"/>
                  <a:gd fmla="*/ 6 h 23" name="T9"/>
                  <a:gd fmla="*/ 10 w 20" name="T10"/>
                  <a:gd fmla="*/ 6 h 23" name="T11"/>
                  <a:gd fmla="*/ 10 w 20" name="T12"/>
                  <a:gd fmla="*/ 1 h 23" name="T13"/>
                  <a:gd fmla="*/ 11 w 20" name="T14"/>
                  <a:gd fmla="*/ 1 h 23" name="T15"/>
                  <a:gd fmla="*/ 14 w 20" name="T16"/>
                  <a:gd fmla="*/ 2 h 23" name="T17"/>
                  <a:gd fmla="*/ 20 w 20" name="T18"/>
                  <a:gd fmla="*/ 15 h 23" name="T19"/>
                  <a:gd fmla="*/ 18 w 20" name="T20"/>
                  <a:gd fmla="*/ 18 h 23" name="T21"/>
                  <a:gd fmla="*/ 10 w 20" name="T22"/>
                  <a:gd fmla="*/ 22 h 23" name="T23"/>
                  <a:gd fmla="*/ 9 w 20" name="T24"/>
                  <a:gd fmla="*/ 22 h 23" name="T25"/>
                  <a:gd fmla="*/ 6 w 20" name="T26"/>
                  <a:gd fmla="*/ 21 h 23" name="T27"/>
                  <a:gd fmla="*/ 1 w 20" name="T28"/>
                  <a:gd fmla="*/ 8 h 23" name="T29"/>
                  <a:gd fmla="*/ 2 w 20" name="T30"/>
                  <a:gd fmla="*/ 5 h 23" name="T31"/>
                  <a:gd fmla="*/ 10 w 20" name="T32"/>
                  <a:gd fmla="*/ 1 h 23" name="T33"/>
                  <a:gd fmla="*/ 10 w 20" name="T34"/>
                  <a:gd fmla="*/ 6 h 23" name="T35"/>
                  <a:gd fmla="*/ 6 w 20" name="T36"/>
                  <a:gd fmla="*/ 8 h 23" name="T37"/>
                  <a:gd fmla="*/ 9 w 20" name="T38"/>
                  <a:gd fmla="*/ 17 h 23" name="T39"/>
                  <a:gd fmla="*/ 10 w 20" name="T40"/>
                  <a:gd fmla="*/ 16 h 23" name="T41"/>
                  <a:gd fmla="*/ 10 w 20" name="T42"/>
                  <a:gd fmla="*/ 22 h 2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3" w="20">
                    <a:moveTo>
                      <a:pt x="18" y="18"/>
                    </a:moveTo>
                    <a:cubicBezTo>
                      <a:pt x="10" y="22"/>
                      <a:pt x="10" y="22"/>
                      <a:pt x="10" y="22"/>
                    </a:cubicBezTo>
                    <a:cubicBezTo>
                      <a:pt x="10" y="16"/>
                      <a:pt x="10" y="16"/>
                      <a:pt x="10" y="16"/>
                    </a:cubicBezTo>
                    <a:cubicBezTo>
                      <a:pt x="14" y="15"/>
                      <a:pt x="14" y="15"/>
                      <a:pt x="14" y="15"/>
                    </a:cubicBezTo>
                    <a:cubicBezTo>
                      <a:pt x="11" y="6"/>
                      <a:pt x="11" y="6"/>
                      <a:pt x="11" y="6"/>
                    </a:cubicBezTo>
                    <a:cubicBezTo>
                      <a:pt x="10" y="6"/>
                      <a:pt x="10" y="6"/>
                      <a:pt x="10" y="6"/>
                    </a:cubicBezTo>
                    <a:cubicBezTo>
                      <a:pt x="10" y="1"/>
                      <a:pt x="10" y="1"/>
                      <a:pt x="10" y="1"/>
                    </a:cubicBezTo>
                    <a:cubicBezTo>
                      <a:pt x="11" y="1"/>
                      <a:pt x="11" y="1"/>
                      <a:pt x="11" y="1"/>
                    </a:cubicBezTo>
                    <a:cubicBezTo>
                      <a:pt x="12" y="0"/>
                      <a:pt x="14" y="1"/>
                      <a:pt x="14" y="2"/>
                    </a:cubicBezTo>
                    <a:cubicBezTo>
                      <a:pt x="20" y="15"/>
                      <a:pt x="20" y="15"/>
                      <a:pt x="20" y="15"/>
                    </a:cubicBezTo>
                    <a:cubicBezTo>
                      <a:pt x="20" y="16"/>
                      <a:pt x="20" y="18"/>
                      <a:pt x="18" y="18"/>
                    </a:cubicBezTo>
                    <a:close/>
                    <a:moveTo>
                      <a:pt x="10" y="22"/>
                    </a:moveTo>
                    <a:cubicBezTo>
                      <a:pt x="9" y="22"/>
                      <a:pt x="9" y="22"/>
                      <a:pt x="9" y="22"/>
                    </a:cubicBezTo>
                    <a:cubicBezTo>
                      <a:pt x="8" y="23"/>
                      <a:pt x="7" y="22"/>
                      <a:pt x="6" y="21"/>
                    </a:cubicBezTo>
                    <a:cubicBezTo>
                      <a:pt x="1" y="8"/>
                      <a:pt x="1" y="8"/>
                      <a:pt x="1" y="8"/>
                    </a:cubicBezTo>
                    <a:cubicBezTo>
                      <a:pt x="0" y="6"/>
                      <a:pt x="1" y="5"/>
                      <a:pt x="2" y="5"/>
                    </a:cubicBezTo>
                    <a:cubicBezTo>
                      <a:pt x="10" y="1"/>
                      <a:pt x="10" y="1"/>
                      <a:pt x="10" y="1"/>
                    </a:cubicBezTo>
                    <a:cubicBezTo>
                      <a:pt x="10" y="6"/>
                      <a:pt x="10" y="6"/>
                      <a:pt x="10" y="6"/>
                    </a:cubicBezTo>
                    <a:cubicBezTo>
                      <a:pt x="6" y="8"/>
                      <a:pt x="6" y="8"/>
                      <a:pt x="6" y="8"/>
                    </a:cubicBezTo>
                    <a:cubicBezTo>
                      <a:pt x="9" y="17"/>
                      <a:pt x="9" y="17"/>
                      <a:pt x="9" y="17"/>
                    </a:cubicBezTo>
                    <a:cubicBezTo>
                      <a:pt x="10" y="16"/>
                      <a:pt x="10" y="16"/>
                      <a:pt x="10" y="16"/>
                    </a:cubicBezTo>
                    <a:lnTo>
                      <a:pt x="10"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3" name="Freeform 65"/>
              <p:cNvSpPr>
                <a:spLocks noEditPoints="1"/>
              </p:cNvSpPr>
              <p:nvPr/>
            </p:nvSpPr>
            <p:spPr bwMode="auto">
              <a:xfrm>
                <a:off x="5297496" y="762005"/>
                <a:ext cx="169863" cy="342902"/>
              </a:xfrm>
              <a:custGeom>
                <a:gdLst>
                  <a:gd fmla="*/ 60 w 75" name="T0"/>
                  <a:gd fmla="*/ 130 h 152" name="T1"/>
                  <a:gd fmla="*/ 70 w 75" name="T2"/>
                  <a:gd fmla="*/ 34 h 152" name="T3"/>
                  <a:gd fmla="*/ 69 w 75" name="T4"/>
                  <a:gd fmla="*/ 19 h 152" name="T5"/>
                  <a:gd fmla="*/ 37 w 75" name="T6"/>
                  <a:gd fmla="*/ 4 h 152" name="T7"/>
                  <a:gd fmla="*/ 60 w 75" name="T8"/>
                  <a:gd fmla="*/ 3 h 152" name="T9"/>
                  <a:gd fmla="*/ 75 w 75" name="T10"/>
                  <a:gd fmla="*/ 33 h 152" name="T11"/>
                  <a:gd fmla="*/ 75 w 75" name="T12"/>
                  <a:gd fmla="*/ 146 h 152" name="T13"/>
                  <a:gd fmla="*/ 73 w 75" name="T14"/>
                  <a:gd fmla="*/ 151 h 152" name="T15"/>
                  <a:gd fmla="*/ 70 w 75" name="T16"/>
                  <a:gd fmla="*/ 148 h 152" name="T17"/>
                  <a:gd fmla="*/ 58 w 75" name="T18"/>
                  <a:gd fmla="*/ 135 h 152" name="T19"/>
                  <a:gd fmla="*/ 37 w 75" name="T20"/>
                  <a:gd fmla="*/ 127 h 152" name="T21"/>
                  <a:gd fmla="*/ 47 w 75" name="T22"/>
                  <a:gd fmla="*/ 69 h 152" name="T23"/>
                  <a:gd fmla="*/ 59 w 75" name="T24"/>
                  <a:gd fmla="*/ 72 h 152" name="T25"/>
                  <a:gd fmla="*/ 60 w 75" name="T26"/>
                  <a:gd fmla="*/ 73 h 152" name="T27"/>
                  <a:gd fmla="*/ 63 w 75" name="T28"/>
                  <a:gd fmla="*/ 72 h 152" name="T29"/>
                  <a:gd fmla="*/ 65 w 75" name="T30"/>
                  <a:gd fmla="*/ 67 h 152" name="T31"/>
                  <a:gd fmla="*/ 63 w 75" name="T32"/>
                  <a:gd fmla="*/ 64 h 152" name="T33"/>
                  <a:gd fmla="*/ 37 w 75" name="T34"/>
                  <a:gd fmla="*/ 60 h 152" name="T35"/>
                  <a:gd fmla="*/ 37 w 75" name="T36"/>
                  <a:gd fmla="*/ 49 h 152" name="T37"/>
                  <a:gd fmla="*/ 57 w 75" name="T38"/>
                  <a:gd fmla="*/ 51 h 152" name="T39"/>
                  <a:gd fmla="*/ 59 w 75" name="T40"/>
                  <a:gd fmla="*/ 52 h 152" name="T41"/>
                  <a:gd fmla="*/ 61 w 75" name="T42"/>
                  <a:gd fmla="*/ 53 h 152" name="T43"/>
                  <a:gd fmla="*/ 65 w 75" name="T44"/>
                  <a:gd fmla="*/ 50 h 152" name="T45"/>
                  <a:gd fmla="*/ 65 w 75" name="T46"/>
                  <a:gd fmla="*/ 47 h 152" name="T47"/>
                  <a:gd fmla="*/ 63 w 75" name="T48"/>
                  <a:gd fmla="*/ 44 h 152" name="T49"/>
                  <a:gd fmla="*/ 37 w 75" name="T50"/>
                  <a:gd fmla="*/ 40 h 152" name="T51"/>
                  <a:gd fmla="*/ 37 w 75" name="T52"/>
                  <a:gd fmla="*/ 29 h 152" name="T53"/>
                  <a:gd fmla="*/ 54 w 75" name="T54"/>
                  <a:gd fmla="*/ 31 h 152" name="T55"/>
                  <a:gd fmla="*/ 57 w 75" name="T56"/>
                  <a:gd fmla="*/ 31 h 152" name="T57"/>
                  <a:gd fmla="*/ 60 w 75" name="T58"/>
                  <a:gd fmla="*/ 33 h 152" name="T59"/>
                  <a:gd fmla="*/ 63 w 75" name="T60"/>
                  <a:gd fmla="*/ 32 h 152" name="T61"/>
                  <a:gd fmla="*/ 65 w 75" name="T62"/>
                  <a:gd fmla="*/ 27 h 152" name="T63"/>
                  <a:gd fmla="*/ 63 w 75" name="T64"/>
                  <a:gd fmla="*/ 24 h 152" name="T65"/>
                  <a:gd fmla="*/ 37 w 75" name="T66"/>
                  <a:gd fmla="*/ 20 h 152" name="T67"/>
                  <a:gd fmla="*/ 15 w 75" name="T68"/>
                  <a:gd fmla="*/ 130 h 152" name="T69"/>
                  <a:gd fmla="*/ 17 w 75" name="T70"/>
                  <a:gd fmla="*/ 135 h 152" name="T71"/>
                  <a:gd fmla="*/ 2 w 75" name="T72"/>
                  <a:gd fmla="*/ 152 h 152" name="T73"/>
                  <a:gd fmla="*/ 0 w 75" name="T74"/>
                  <a:gd fmla="*/ 147 h 152" name="T75"/>
                  <a:gd fmla="*/ 0 w 75" name="T76"/>
                  <a:gd fmla="*/ 34 h 152" name="T77"/>
                  <a:gd fmla="*/ 15 w 75" name="T78"/>
                  <a:gd fmla="*/ 3 h 152" name="T79"/>
                  <a:gd fmla="*/ 17 w 75" name="T80"/>
                  <a:gd fmla="*/ 8 h 152" name="T81"/>
                  <a:gd fmla="*/ 5 w 75" name="T82"/>
                  <a:gd fmla="*/ 34 h 152" name="T83"/>
                  <a:gd fmla="*/ 37 w 75" name="T84"/>
                  <a:gd fmla="*/ 20 h 152" name="T85"/>
                  <a:gd fmla="*/ 12 w 75" name="T86"/>
                  <a:gd fmla="*/ 24 h 152" name="T87"/>
                  <a:gd fmla="*/ 10 w 75" name="T88"/>
                  <a:gd fmla="*/ 30 h 152" name="T89"/>
                  <a:gd fmla="*/ 13 w 75" name="T90"/>
                  <a:gd fmla="*/ 33 h 152" name="T91"/>
                  <a:gd fmla="*/ 16 w 75" name="T92"/>
                  <a:gd fmla="*/ 32 h 152" name="T93"/>
                  <a:gd fmla="*/ 21 w 75" name="T94"/>
                  <a:gd fmla="*/ 31 h 152" name="T95"/>
                  <a:gd fmla="*/ 37 w 75" name="T96"/>
                  <a:gd fmla="*/ 20 h 152" name="T97"/>
                  <a:gd fmla="*/ 12 w 75" name="T98"/>
                  <a:gd fmla="*/ 44 h 152" name="T99"/>
                  <a:gd fmla="*/ 10 w 75" name="T100"/>
                  <a:gd fmla="*/ 50 h 152" name="T101"/>
                  <a:gd fmla="*/ 16 w 75" name="T102"/>
                  <a:gd fmla="*/ 52 h 152" name="T103"/>
                  <a:gd fmla="*/ 21 w 75" name="T104"/>
                  <a:gd fmla="*/ 51 h 152" name="T105"/>
                  <a:gd fmla="*/ 37 w 75" name="T106"/>
                  <a:gd fmla="*/ 40 h 152" name="T107"/>
                  <a:gd fmla="*/ 12 w 75" name="T108"/>
                  <a:gd fmla="*/ 64 h 152" name="T109"/>
                  <a:gd fmla="*/ 10 w 75" name="T110"/>
                  <a:gd fmla="*/ 67 h 152" name="T111"/>
                  <a:gd fmla="*/ 13 w 75" name="T112"/>
                  <a:gd fmla="*/ 72 h 152" name="T113"/>
                  <a:gd fmla="*/ 18 w 75" name="T114"/>
                  <a:gd fmla="*/ 71 h 152" name="T115"/>
                  <a:gd fmla="*/ 28 w 75" name="T116"/>
                  <a:gd fmla="*/ 69 h 15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52" w="75">
                    <a:moveTo>
                      <a:pt x="37" y="127"/>
                    </a:moveTo>
                    <a:cubicBezTo>
                      <a:pt x="37" y="127"/>
                      <a:pt x="37" y="127"/>
                      <a:pt x="37" y="127"/>
                    </a:cubicBezTo>
                    <a:cubicBezTo>
                      <a:pt x="46" y="127"/>
                      <a:pt x="54" y="128"/>
                      <a:pt x="60" y="130"/>
                    </a:cubicBezTo>
                    <a:cubicBezTo>
                      <a:pt x="64" y="132"/>
                      <a:pt x="67" y="135"/>
                      <a:pt x="70" y="138"/>
                    </a:cubicBezTo>
                    <a:cubicBezTo>
                      <a:pt x="70" y="107"/>
                      <a:pt x="70" y="43"/>
                      <a:pt x="70" y="34"/>
                    </a:cubicBezTo>
                    <a:cubicBezTo>
                      <a:pt x="70" y="34"/>
                      <a:pt x="70" y="34"/>
                      <a:pt x="70" y="34"/>
                    </a:cubicBezTo>
                    <a:cubicBezTo>
                      <a:pt x="70" y="33"/>
                      <a:pt x="70" y="33"/>
                      <a:pt x="70" y="33"/>
                    </a:cubicBezTo>
                    <a:cubicBezTo>
                      <a:pt x="70" y="33"/>
                      <a:pt x="70" y="33"/>
                      <a:pt x="70" y="33"/>
                    </a:cubicBezTo>
                    <a:cubicBezTo>
                      <a:pt x="70" y="29"/>
                      <a:pt x="70" y="22"/>
                      <a:pt x="69" y="19"/>
                    </a:cubicBezTo>
                    <a:cubicBezTo>
                      <a:pt x="67" y="13"/>
                      <a:pt x="63" y="10"/>
                      <a:pt x="58" y="8"/>
                    </a:cubicBezTo>
                    <a:cubicBezTo>
                      <a:pt x="52" y="5"/>
                      <a:pt x="45" y="4"/>
                      <a:pt x="37" y="4"/>
                    </a:cubicBezTo>
                    <a:cubicBezTo>
                      <a:pt x="37" y="4"/>
                      <a:pt x="37" y="4"/>
                      <a:pt x="37" y="4"/>
                    </a:cubicBezTo>
                    <a:cubicBezTo>
                      <a:pt x="37" y="0"/>
                      <a:pt x="37" y="0"/>
                      <a:pt x="37" y="0"/>
                    </a:cubicBezTo>
                    <a:cubicBezTo>
                      <a:pt x="37" y="0"/>
                      <a:pt x="37" y="0"/>
                      <a:pt x="37" y="0"/>
                    </a:cubicBezTo>
                    <a:cubicBezTo>
                      <a:pt x="46" y="0"/>
                      <a:pt x="53" y="1"/>
                      <a:pt x="60" y="3"/>
                    </a:cubicBezTo>
                    <a:cubicBezTo>
                      <a:pt x="66" y="6"/>
                      <a:pt x="71" y="10"/>
                      <a:pt x="73" y="17"/>
                    </a:cubicBezTo>
                    <a:cubicBezTo>
                      <a:pt x="75" y="21"/>
                      <a:pt x="75" y="28"/>
                      <a:pt x="75" y="33"/>
                    </a:cubicBezTo>
                    <a:cubicBezTo>
                      <a:pt x="75" y="33"/>
                      <a:pt x="75" y="33"/>
                      <a:pt x="75" y="33"/>
                    </a:cubicBezTo>
                    <a:cubicBezTo>
                      <a:pt x="75" y="34"/>
                      <a:pt x="75" y="34"/>
                      <a:pt x="75" y="34"/>
                    </a:cubicBezTo>
                    <a:cubicBezTo>
                      <a:pt x="75" y="34"/>
                      <a:pt x="75" y="34"/>
                      <a:pt x="75" y="34"/>
                    </a:cubicBezTo>
                    <a:cubicBezTo>
                      <a:pt x="75" y="71"/>
                      <a:pt x="75" y="126"/>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0" y="151"/>
                      <a:pt x="70" y="148"/>
                    </a:cubicBezTo>
                    <a:cubicBezTo>
                      <a:pt x="70" y="148"/>
                      <a:pt x="70" y="148"/>
                      <a:pt x="70" y="148"/>
                    </a:cubicBezTo>
                    <a:cubicBezTo>
                      <a:pt x="69" y="147"/>
                      <a:pt x="69" y="147"/>
                      <a:pt x="69" y="147"/>
                    </a:cubicBezTo>
                    <a:cubicBezTo>
                      <a:pt x="69" y="147"/>
                      <a:pt x="69" y="147"/>
                      <a:pt x="69" y="147"/>
                    </a:cubicBezTo>
                    <a:cubicBezTo>
                      <a:pt x="67" y="141"/>
                      <a:pt x="63" y="137"/>
                      <a:pt x="58" y="135"/>
                    </a:cubicBezTo>
                    <a:cubicBezTo>
                      <a:pt x="52" y="132"/>
                      <a:pt x="45" y="132"/>
                      <a:pt x="37" y="132"/>
                    </a:cubicBezTo>
                    <a:cubicBezTo>
                      <a:pt x="37" y="132"/>
                      <a:pt x="37" y="132"/>
                      <a:pt x="37" y="132"/>
                    </a:cubicBezTo>
                    <a:cubicBezTo>
                      <a:pt x="37" y="127"/>
                      <a:pt x="37" y="127"/>
                      <a:pt x="37" y="127"/>
                    </a:cubicBezTo>
                    <a:close/>
                    <a:moveTo>
                      <a:pt x="37" y="68"/>
                    </a:moveTo>
                    <a:cubicBezTo>
                      <a:pt x="37" y="68"/>
                      <a:pt x="37" y="68"/>
                      <a:pt x="37" y="68"/>
                    </a:cubicBezTo>
                    <a:cubicBezTo>
                      <a:pt x="41" y="68"/>
                      <a:pt x="44" y="69"/>
                      <a:pt x="47" y="69"/>
                    </a:cubicBezTo>
                    <a:cubicBezTo>
                      <a:pt x="50" y="69"/>
                      <a:pt x="52" y="70"/>
                      <a:pt x="54" y="70"/>
                    </a:cubicBezTo>
                    <a:cubicBezTo>
                      <a:pt x="55" y="71"/>
                      <a:pt x="56" y="71"/>
                      <a:pt x="57" y="71"/>
                    </a:cubicBezTo>
                    <a:cubicBezTo>
                      <a:pt x="57" y="72"/>
                      <a:pt x="58" y="72"/>
                      <a:pt x="59" y="72"/>
                    </a:cubicBezTo>
                    <a:cubicBezTo>
                      <a:pt x="59" y="72"/>
                      <a:pt x="59" y="72"/>
                      <a:pt x="59" y="72"/>
                    </a:cubicBezTo>
                    <a:cubicBezTo>
                      <a:pt x="59" y="72"/>
                      <a:pt x="59" y="72"/>
                      <a:pt x="59" y="72"/>
                    </a:cubicBezTo>
                    <a:cubicBezTo>
                      <a:pt x="59" y="72"/>
                      <a:pt x="59" y="72"/>
                      <a:pt x="60" y="73"/>
                    </a:cubicBezTo>
                    <a:cubicBezTo>
                      <a:pt x="60" y="73"/>
                      <a:pt x="60" y="73"/>
                      <a:pt x="61" y="73"/>
                    </a:cubicBezTo>
                    <a:cubicBezTo>
                      <a:pt x="61" y="73"/>
                      <a:pt x="62" y="72"/>
                      <a:pt x="63" y="72"/>
                    </a:cubicBezTo>
                    <a:cubicBezTo>
                      <a:pt x="63" y="72"/>
                      <a:pt x="63" y="72"/>
                      <a:pt x="63" y="72"/>
                    </a:cubicBezTo>
                    <a:cubicBezTo>
                      <a:pt x="64" y="72"/>
                      <a:pt x="64" y="71"/>
                      <a:pt x="65" y="70"/>
                    </a:cubicBezTo>
                    <a:cubicBezTo>
                      <a:pt x="65" y="70"/>
                      <a:pt x="65" y="70"/>
                      <a:pt x="65" y="70"/>
                    </a:cubicBezTo>
                    <a:cubicBezTo>
                      <a:pt x="65" y="69"/>
                      <a:pt x="65" y="68"/>
                      <a:pt x="65" y="67"/>
                    </a:cubicBezTo>
                    <a:cubicBezTo>
                      <a:pt x="65" y="67"/>
                      <a:pt x="65" y="67"/>
                      <a:pt x="65" y="67"/>
                    </a:cubicBezTo>
                    <a:cubicBezTo>
                      <a:pt x="64" y="66"/>
                      <a:pt x="64" y="65"/>
                      <a:pt x="63" y="64"/>
                    </a:cubicBezTo>
                    <a:cubicBezTo>
                      <a:pt x="63" y="64"/>
                      <a:pt x="63" y="64"/>
                      <a:pt x="63" y="64"/>
                    </a:cubicBezTo>
                    <a:cubicBezTo>
                      <a:pt x="59" y="63"/>
                      <a:pt x="56" y="61"/>
                      <a:pt x="52" y="61"/>
                    </a:cubicBezTo>
                    <a:cubicBezTo>
                      <a:pt x="47" y="60"/>
                      <a:pt x="43" y="60"/>
                      <a:pt x="37" y="60"/>
                    </a:cubicBezTo>
                    <a:cubicBezTo>
                      <a:pt x="37" y="60"/>
                      <a:pt x="37" y="60"/>
                      <a:pt x="37" y="60"/>
                    </a:cubicBezTo>
                    <a:cubicBezTo>
                      <a:pt x="37" y="68"/>
                      <a:pt x="37" y="68"/>
                      <a:pt x="37" y="68"/>
                    </a:cubicBezTo>
                    <a:close/>
                    <a:moveTo>
                      <a:pt x="37" y="49"/>
                    </a:moveTo>
                    <a:cubicBezTo>
                      <a:pt x="37" y="49"/>
                      <a:pt x="37" y="49"/>
                      <a:pt x="37" y="49"/>
                    </a:cubicBezTo>
                    <a:cubicBezTo>
                      <a:pt x="41" y="49"/>
                      <a:pt x="44" y="49"/>
                      <a:pt x="47" y="49"/>
                    </a:cubicBezTo>
                    <a:cubicBezTo>
                      <a:pt x="50" y="49"/>
                      <a:pt x="52" y="50"/>
                      <a:pt x="54" y="51"/>
                    </a:cubicBezTo>
                    <a:cubicBezTo>
                      <a:pt x="55" y="51"/>
                      <a:pt x="56" y="51"/>
                      <a:pt x="57" y="51"/>
                    </a:cubicBezTo>
                    <a:cubicBezTo>
                      <a:pt x="57" y="52"/>
                      <a:pt x="58" y="52"/>
                      <a:pt x="59" y="52"/>
                    </a:cubicBezTo>
                    <a:cubicBezTo>
                      <a:pt x="59" y="52"/>
                      <a:pt x="59" y="52"/>
                      <a:pt x="59" y="52"/>
                    </a:cubicBezTo>
                    <a:cubicBezTo>
                      <a:pt x="59" y="52"/>
                      <a:pt x="59" y="52"/>
                      <a:pt x="59" y="52"/>
                    </a:cubicBezTo>
                    <a:cubicBezTo>
                      <a:pt x="59" y="52"/>
                      <a:pt x="59" y="52"/>
                      <a:pt x="59" y="53"/>
                    </a:cubicBezTo>
                    <a:cubicBezTo>
                      <a:pt x="60" y="53"/>
                      <a:pt x="60" y="53"/>
                      <a:pt x="60" y="53"/>
                    </a:cubicBezTo>
                    <a:cubicBezTo>
                      <a:pt x="60" y="53"/>
                      <a:pt x="60" y="53"/>
                      <a:pt x="61" y="53"/>
                    </a:cubicBezTo>
                    <a:cubicBezTo>
                      <a:pt x="61" y="53"/>
                      <a:pt x="62" y="52"/>
                      <a:pt x="63" y="52"/>
                    </a:cubicBezTo>
                    <a:cubicBezTo>
                      <a:pt x="64" y="52"/>
                      <a:pt x="64" y="51"/>
                      <a:pt x="65" y="50"/>
                    </a:cubicBezTo>
                    <a:cubicBezTo>
                      <a:pt x="65" y="50"/>
                      <a:pt x="65" y="50"/>
                      <a:pt x="65" y="50"/>
                    </a:cubicBezTo>
                    <a:cubicBezTo>
                      <a:pt x="65" y="50"/>
                      <a:pt x="65" y="50"/>
                      <a:pt x="65" y="50"/>
                    </a:cubicBezTo>
                    <a:cubicBezTo>
                      <a:pt x="65" y="50"/>
                      <a:pt x="65" y="50"/>
                      <a:pt x="65" y="50"/>
                    </a:cubicBezTo>
                    <a:cubicBezTo>
                      <a:pt x="65" y="49"/>
                      <a:pt x="65" y="48"/>
                      <a:pt x="65" y="47"/>
                    </a:cubicBezTo>
                    <a:cubicBezTo>
                      <a:pt x="65" y="47"/>
                      <a:pt x="65" y="47"/>
                      <a:pt x="65" y="47"/>
                    </a:cubicBezTo>
                    <a:cubicBezTo>
                      <a:pt x="65" y="47"/>
                      <a:pt x="65" y="47"/>
                      <a:pt x="65" y="47"/>
                    </a:cubicBezTo>
                    <a:cubicBezTo>
                      <a:pt x="64" y="46"/>
                      <a:pt x="64" y="45"/>
                      <a:pt x="63" y="44"/>
                    </a:cubicBezTo>
                    <a:cubicBezTo>
                      <a:pt x="63" y="44"/>
                      <a:pt x="63" y="44"/>
                      <a:pt x="63" y="44"/>
                    </a:cubicBezTo>
                    <a:cubicBezTo>
                      <a:pt x="59" y="43"/>
                      <a:pt x="56" y="42"/>
                      <a:pt x="52" y="41"/>
                    </a:cubicBezTo>
                    <a:cubicBezTo>
                      <a:pt x="47" y="40"/>
                      <a:pt x="43" y="40"/>
                      <a:pt x="37" y="40"/>
                    </a:cubicBezTo>
                    <a:cubicBezTo>
                      <a:pt x="37" y="40"/>
                      <a:pt x="37" y="40"/>
                      <a:pt x="37" y="40"/>
                    </a:cubicBezTo>
                    <a:cubicBezTo>
                      <a:pt x="37" y="49"/>
                      <a:pt x="37" y="49"/>
                      <a:pt x="37" y="49"/>
                    </a:cubicBezTo>
                    <a:close/>
                    <a:moveTo>
                      <a:pt x="37" y="29"/>
                    </a:moveTo>
                    <a:cubicBezTo>
                      <a:pt x="37" y="29"/>
                      <a:pt x="37" y="29"/>
                      <a:pt x="37" y="29"/>
                    </a:cubicBezTo>
                    <a:cubicBezTo>
                      <a:pt x="41" y="29"/>
                      <a:pt x="44" y="29"/>
                      <a:pt x="47" y="29"/>
                    </a:cubicBezTo>
                    <a:cubicBezTo>
                      <a:pt x="50" y="29"/>
                      <a:pt x="52" y="30"/>
                      <a:pt x="54" y="31"/>
                    </a:cubicBezTo>
                    <a:cubicBezTo>
                      <a:pt x="55" y="31"/>
                      <a:pt x="56" y="31"/>
                      <a:pt x="57" y="31"/>
                    </a:cubicBezTo>
                    <a:cubicBezTo>
                      <a:pt x="57" y="31"/>
                      <a:pt x="57" y="31"/>
                      <a:pt x="57" y="31"/>
                    </a:cubicBezTo>
                    <a:cubicBezTo>
                      <a:pt x="57" y="31"/>
                      <a:pt x="57" y="31"/>
                      <a:pt x="57" y="31"/>
                    </a:cubicBezTo>
                    <a:cubicBezTo>
                      <a:pt x="57" y="32"/>
                      <a:pt x="58" y="32"/>
                      <a:pt x="59" y="32"/>
                    </a:cubicBezTo>
                    <a:cubicBezTo>
                      <a:pt x="59" y="32"/>
                      <a:pt x="59" y="32"/>
                      <a:pt x="59" y="32"/>
                    </a:cubicBezTo>
                    <a:cubicBezTo>
                      <a:pt x="59" y="32"/>
                      <a:pt x="59" y="33"/>
                      <a:pt x="60" y="33"/>
                    </a:cubicBezTo>
                    <a:cubicBezTo>
                      <a:pt x="60" y="33"/>
                      <a:pt x="60" y="33"/>
                      <a:pt x="61" y="33"/>
                    </a:cubicBezTo>
                    <a:cubicBezTo>
                      <a:pt x="61" y="33"/>
                      <a:pt x="62" y="33"/>
                      <a:pt x="63" y="32"/>
                    </a:cubicBezTo>
                    <a:cubicBezTo>
                      <a:pt x="63" y="32"/>
                      <a:pt x="63" y="32"/>
                      <a:pt x="63" y="32"/>
                    </a:cubicBezTo>
                    <a:cubicBezTo>
                      <a:pt x="64" y="32"/>
                      <a:pt x="64" y="31"/>
                      <a:pt x="64" y="31"/>
                    </a:cubicBezTo>
                    <a:cubicBezTo>
                      <a:pt x="65" y="30"/>
                      <a:pt x="65" y="30"/>
                      <a:pt x="65" y="30"/>
                    </a:cubicBezTo>
                    <a:cubicBezTo>
                      <a:pt x="65" y="29"/>
                      <a:pt x="65" y="28"/>
                      <a:pt x="65" y="27"/>
                    </a:cubicBezTo>
                    <a:cubicBezTo>
                      <a:pt x="65" y="27"/>
                      <a:pt x="65" y="27"/>
                      <a:pt x="65" y="27"/>
                    </a:cubicBezTo>
                    <a:cubicBezTo>
                      <a:pt x="64" y="26"/>
                      <a:pt x="64" y="25"/>
                      <a:pt x="63" y="25"/>
                    </a:cubicBezTo>
                    <a:cubicBezTo>
                      <a:pt x="63" y="24"/>
                      <a:pt x="63" y="24"/>
                      <a:pt x="63" y="24"/>
                    </a:cubicBezTo>
                    <a:cubicBezTo>
                      <a:pt x="59" y="23"/>
                      <a:pt x="56" y="22"/>
                      <a:pt x="52" y="21"/>
                    </a:cubicBezTo>
                    <a:cubicBezTo>
                      <a:pt x="47" y="20"/>
                      <a:pt x="43" y="20"/>
                      <a:pt x="37" y="20"/>
                    </a:cubicBezTo>
                    <a:cubicBezTo>
                      <a:pt x="37" y="20"/>
                      <a:pt x="37" y="20"/>
                      <a:pt x="37" y="20"/>
                    </a:cubicBezTo>
                    <a:lnTo>
                      <a:pt x="37" y="29"/>
                    </a:lnTo>
                    <a:close/>
                    <a:moveTo>
                      <a:pt x="5" y="138"/>
                    </a:moveTo>
                    <a:cubicBezTo>
                      <a:pt x="7" y="135"/>
                      <a:pt x="11" y="132"/>
                      <a:pt x="15" y="130"/>
                    </a:cubicBezTo>
                    <a:cubicBezTo>
                      <a:pt x="21" y="128"/>
                      <a:pt x="29" y="127"/>
                      <a:pt x="37" y="127"/>
                    </a:cubicBezTo>
                    <a:cubicBezTo>
                      <a:pt x="37" y="132"/>
                      <a:pt x="37" y="132"/>
                      <a:pt x="37" y="132"/>
                    </a:cubicBezTo>
                    <a:cubicBezTo>
                      <a:pt x="30" y="132"/>
                      <a:pt x="22" y="132"/>
                      <a:pt x="17" y="135"/>
                    </a:cubicBezTo>
                    <a:cubicBezTo>
                      <a:pt x="11" y="137"/>
                      <a:pt x="7" y="141"/>
                      <a:pt x="6" y="147"/>
                    </a:cubicBezTo>
                    <a:cubicBezTo>
                      <a:pt x="5" y="148"/>
                      <a:pt x="5" y="148"/>
                      <a:pt x="5" y="148"/>
                    </a:cubicBezTo>
                    <a:cubicBezTo>
                      <a:pt x="5" y="151"/>
                      <a:pt x="4" y="152"/>
                      <a:pt x="2" y="152"/>
                    </a:cubicBezTo>
                    <a:cubicBezTo>
                      <a:pt x="2" y="152"/>
                      <a:pt x="2" y="152"/>
                      <a:pt x="2" y="152"/>
                    </a:cubicBezTo>
                    <a:cubicBezTo>
                      <a:pt x="2" y="152"/>
                      <a:pt x="2" y="152"/>
                      <a:pt x="2" y="152"/>
                    </a:cubicBezTo>
                    <a:cubicBezTo>
                      <a:pt x="0" y="151"/>
                      <a:pt x="0" y="150"/>
                      <a:pt x="0" y="147"/>
                    </a:cubicBezTo>
                    <a:cubicBezTo>
                      <a:pt x="0" y="146"/>
                      <a:pt x="0" y="146"/>
                      <a:pt x="0" y="146"/>
                    </a:cubicBezTo>
                    <a:cubicBezTo>
                      <a:pt x="0" y="79"/>
                      <a:pt x="0" y="79"/>
                      <a:pt x="0" y="79"/>
                    </a:cubicBezTo>
                    <a:cubicBezTo>
                      <a:pt x="0" y="34"/>
                      <a:pt x="0" y="34"/>
                      <a:pt x="0" y="34"/>
                    </a:cubicBezTo>
                    <a:cubicBezTo>
                      <a:pt x="0" y="33"/>
                      <a:pt x="0" y="33"/>
                      <a:pt x="0" y="33"/>
                    </a:cubicBezTo>
                    <a:cubicBezTo>
                      <a:pt x="0" y="28"/>
                      <a:pt x="0" y="21"/>
                      <a:pt x="1" y="17"/>
                    </a:cubicBezTo>
                    <a:cubicBezTo>
                      <a:pt x="4" y="10"/>
                      <a:pt x="9" y="6"/>
                      <a:pt x="15" y="3"/>
                    </a:cubicBezTo>
                    <a:cubicBezTo>
                      <a:pt x="21" y="1"/>
                      <a:pt x="29" y="0"/>
                      <a:pt x="37" y="0"/>
                    </a:cubicBezTo>
                    <a:cubicBezTo>
                      <a:pt x="37" y="4"/>
                      <a:pt x="37" y="4"/>
                      <a:pt x="37" y="4"/>
                    </a:cubicBezTo>
                    <a:cubicBezTo>
                      <a:pt x="30" y="4"/>
                      <a:pt x="23" y="5"/>
                      <a:pt x="17" y="8"/>
                    </a:cubicBezTo>
                    <a:cubicBezTo>
                      <a:pt x="12" y="10"/>
                      <a:pt x="8" y="13"/>
                      <a:pt x="6" y="19"/>
                    </a:cubicBezTo>
                    <a:cubicBezTo>
                      <a:pt x="5" y="22"/>
                      <a:pt x="5" y="29"/>
                      <a:pt x="5" y="33"/>
                    </a:cubicBezTo>
                    <a:cubicBezTo>
                      <a:pt x="5" y="34"/>
                      <a:pt x="5" y="34"/>
                      <a:pt x="5" y="34"/>
                    </a:cubicBezTo>
                    <a:cubicBezTo>
                      <a:pt x="5" y="79"/>
                      <a:pt x="5" y="79"/>
                      <a:pt x="5" y="79"/>
                    </a:cubicBezTo>
                    <a:cubicBezTo>
                      <a:pt x="5" y="138"/>
                      <a:pt x="5" y="138"/>
                      <a:pt x="5" y="138"/>
                    </a:cubicBezTo>
                    <a:close/>
                    <a:moveTo>
                      <a:pt x="37" y="20"/>
                    </a:moveTo>
                    <a:cubicBezTo>
                      <a:pt x="32" y="20"/>
                      <a:pt x="27" y="20"/>
                      <a:pt x="23" y="21"/>
                    </a:cubicBezTo>
                    <a:cubicBezTo>
                      <a:pt x="19" y="22"/>
                      <a:pt x="15" y="23"/>
                      <a:pt x="12" y="24"/>
                    </a:cubicBezTo>
                    <a:cubicBezTo>
                      <a:pt x="12" y="24"/>
                      <a:pt x="12" y="24"/>
                      <a:pt x="12" y="24"/>
                    </a:cubicBezTo>
                    <a:cubicBezTo>
                      <a:pt x="12" y="24"/>
                      <a:pt x="12" y="24"/>
                      <a:pt x="12" y="24"/>
                    </a:cubicBezTo>
                    <a:cubicBezTo>
                      <a:pt x="11" y="25"/>
                      <a:pt x="10" y="26"/>
                      <a:pt x="10" y="27"/>
                    </a:cubicBezTo>
                    <a:cubicBezTo>
                      <a:pt x="10" y="28"/>
                      <a:pt x="10" y="29"/>
                      <a:pt x="10" y="30"/>
                    </a:cubicBezTo>
                    <a:cubicBezTo>
                      <a:pt x="10" y="30"/>
                      <a:pt x="10" y="30"/>
                      <a:pt x="10" y="30"/>
                    </a:cubicBezTo>
                    <a:cubicBezTo>
                      <a:pt x="10" y="30"/>
                      <a:pt x="10" y="30"/>
                      <a:pt x="10" y="30"/>
                    </a:cubicBezTo>
                    <a:cubicBezTo>
                      <a:pt x="11" y="31"/>
                      <a:pt x="12" y="32"/>
                      <a:pt x="13" y="33"/>
                    </a:cubicBezTo>
                    <a:cubicBezTo>
                      <a:pt x="14" y="33"/>
                      <a:pt x="15" y="33"/>
                      <a:pt x="16" y="32"/>
                    </a:cubicBezTo>
                    <a:cubicBezTo>
                      <a:pt x="16" y="32"/>
                      <a:pt x="16" y="32"/>
                      <a:pt x="16" y="32"/>
                    </a:cubicBezTo>
                    <a:cubicBezTo>
                      <a:pt x="16" y="32"/>
                      <a:pt x="16" y="32"/>
                      <a:pt x="16" y="32"/>
                    </a:cubicBezTo>
                    <a:cubicBezTo>
                      <a:pt x="17" y="32"/>
                      <a:pt x="17" y="32"/>
                      <a:pt x="18" y="31"/>
                    </a:cubicBezTo>
                    <a:cubicBezTo>
                      <a:pt x="18" y="31"/>
                      <a:pt x="18" y="31"/>
                      <a:pt x="18" y="31"/>
                    </a:cubicBezTo>
                    <a:cubicBezTo>
                      <a:pt x="19" y="31"/>
                      <a:pt x="20" y="31"/>
                      <a:pt x="21" y="31"/>
                    </a:cubicBezTo>
                    <a:cubicBezTo>
                      <a:pt x="23" y="30"/>
                      <a:pt x="25" y="29"/>
                      <a:pt x="28" y="29"/>
                    </a:cubicBezTo>
                    <a:cubicBezTo>
                      <a:pt x="31" y="29"/>
                      <a:pt x="34" y="29"/>
                      <a:pt x="37" y="29"/>
                    </a:cubicBezTo>
                    <a:cubicBezTo>
                      <a:pt x="37" y="20"/>
                      <a:pt x="37" y="20"/>
                      <a:pt x="37" y="20"/>
                    </a:cubicBezTo>
                    <a:close/>
                    <a:moveTo>
                      <a:pt x="37" y="40"/>
                    </a:moveTo>
                    <a:cubicBezTo>
                      <a:pt x="32" y="40"/>
                      <a:pt x="27" y="40"/>
                      <a:pt x="23" y="41"/>
                    </a:cubicBezTo>
                    <a:cubicBezTo>
                      <a:pt x="19" y="42"/>
                      <a:pt x="15" y="43"/>
                      <a:pt x="12" y="44"/>
                    </a:cubicBezTo>
                    <a:cubicBezTo>
                      <a:pt x="12" y="44"/>
                      <a:pt x="12" y="44"/>
                      <a:pt x="12" y="44"/>
                    </a:cubicBezTo>
                    <a:cubicBezTo>
                      <a:pt x="11" y="45"/>
                      <a:pt x="10" y="46"/>
                      <a:pt x="10" y="47"/>
                    </a:cubicBezTo>
                    <a:cubicBezTo>
                      <a:pt x="10" y="48"/>
                      <a:pt x="10" y="49"/>
                      <a:pt x="10" y="50"/>
                    </a:cubicBezTo>
                    <a:cubicBezTo>
                      <a:pt x="10" y="50"/>
                      <a:pt x="10" y="50"/>
                      <a:pt x="10" y="50"/>
                    </a:cubicBezTo>
                    <a:cubicBezTo>
                      <a:pt x="11" y="51"/>
                      <a:pt x="12" y="52"/>
                      <a:pt x="13" y="52"/>
                    </a:cubicBezTo>
                    <a:cubicBezTo>
                      <a:pt x="14" y="53"/>
                      <a:pt x="15" y="53"/>
                      <a:pt x="16" y="52"/>
                    </a:cubicBezTo>
                    <a:cubicBezTo>
                      <a:pt x="16" y="52"/>
                      <a:pt x="16" y="52"/>
                      <a:pt x="16" y="52"/>
                    </a:cubicBezTo>
                    <a:cubicBezTo>
                      <a:pt x="17" y="52"/>
                      <a:pt x="18" y="52"/>
                      <a:pt x="18" y="51"/>
                    </a:cubicBezTo>
                    <a:cubicBezTo>
                      <a:pt x="19" y="51"/>
                      <a:pt x="20" y="51"/>
                      <a:pt x="21" y="51"/>
                    </a:cubicBezTo>
                    <a:cubicBezTo>
                      <a:pt x="23" y="50"/>
                      <a:pt x="25" y="49"/>
                      <a:pt x="28" y="49"/>
                    </a:cubicBezTo>
                    <a:cubicBezTo>
                      <a:pt x="31" y="49"/>
                      <a:pt x="34" y="49"/>
                      <a:pt x="37" y="49"/>
                    </a:cubicBezTo>
                    <a:cubicBezTo>
                      <a:pt x="37" y="40"/>
                      <a:pt x="37" y="40"/>
                      <a:pt x="37" y="40"/>
                    </a:cubicBezTo>
                    <a:close/>
                    <a:moveTo>
                      <a:pt x="37" y="60"/>
                    </a:moveTo>
                    <a:cubicBezTo>
                      <a:pt x="32" y="60"/>
                      <a:pt x="27" y="60"/>
                      <a:pt x="23" y="61"/>
                    </a:cubicBezTo>
                    <a:cubicBezTo>
                      <a:pt x="19" y="61"/>
                      <a:pt x="15" y="63"/>
                      <a:pt x="12" y="64"/>
                    </a:cubicBezTo>
                    <a:cubicBezTo>
                      <a:pt x="12" y="64"/>
                      <a:pt x="12" y="64"/>
                      <a:pt x="12" y="64"/>
                    </a:cubicBezTo>
                    <a:cubicBezTo>
                      <a:pt x="12" y="64"/>
                      <a:pt x="12" y="64"/>
                      <a:pt x="12" y="64"/>
                    </a:cubicBezTo>
                    <a:cubicBezTo>
                      <a:pt x="11" y="65"/>
                      <a:pt x="10" y="66"/>
                      <a:pt x="10" y="67"/>
                    </a:cubicBezTo>
                    <a:cubicBezTo>
                      <a:pt x="10" y="68"/>
                      <a:pt x="10" y="69"/>
                      <a:pt x="10" y="70"/>
                    </a:cubicBezTo>
                    <a:cubicBezTo>
                      <a:pt x="10" y="70"/>
                      <a:pt x="10" y="70"/>
                      <a:pt x="10" y="70"/>
                    </a:cubicBezTo>
                    <a:cubicBezTo>
                      <a:pt x="11" y="71"/>
                      <a:pt x="12" y="72"/>
                      <a:pt x="13" y="72"/>
                    </a:cubicBezTo>
                    <a:cubicBezTo>
                      <a:pt x="14" y="73"/>
                      <a:pt x="15" y="73"/>
                      <a:pt x="16" y="72"/>
                    </a:cubicBezTo>
                    <a:cubicBezTo>
                      <a:pt x="16" y="72"/>
                      <a:pt x="16" y="72"/>
                      <a:pt x="16" y="72"/>
                    </a:cubicBezTo>
                    <a:cubicBezTo>
                      <a:pt x="17" y="72"/>
                      <a:pt x="18" y="72"/>
                      <a:pt x="18" y="71"/>
                    </a:cubicBezTo>
                    <a:cubicBezTo>
                      <a:pt x="19" y="71"/>
                      <a:pt x="20" y="71"/>
                      <a:pt x="21" y="70"/>
                    </a:cubicBezTo>
                    <a:cubicBezTo>
                      <a:pt x="21" y="70"/>
                      <a:pt x="21" y="70"/>
                      <a:pt x="21" y="70"/>
                    </a:cubicBezTo>
                    <a:cubicBezTo>
                      <a:pt x="23" y="70"/>
                      <a:pt x="25" y="69"/>
                      <a:pt x="28" y="69"/>
                    </a:cubicBezTo>
                    <a:cubicBezTo>
                      <a:pt x="31" y="69"/>
                      <a:pt x="34" y="68"/>
                      <a:pt x="37" y="68"/>
                    </a:cubicBezTo>
                    <a:lnTo>
                      <a:pt x="37" y="6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4" name="Freeform 67"/>
              <p:cNvSpPr>
                <a:spLocks noEditPoints="1"/>
              </p:cNvSpPr>
              <p:nvPr/>
            </p:nvSpPr>
            <p:spPr bwMode="auto">
              <a:xfrm>
                <a:off x="5781685" y="1787536"/>
                <a:ext cx="246063" cy="66675"/>
              </a:xfrm>
              <a:custGeom>
                <a:gdLst>
                  <a:gd fmla="*/ 103 w 109" name="T0"/>
                  <a:gd fmla="*/ 11 h 29" name="T1"/>
                  <a:gd fmla="*/ 97 w 109" name="T2"/>
                  <a:gd fmla="*/ 12 h 29" name="T3"/>
                  <a:gd fmla="*/ 83 w 109" name="T4"/>
                  <a:gd fmla="*/ 7 h 29" name="T5"/>
                  <a:gd fmla="*/ 69 w 109" name="T6"/>
                  <a:gd fmla="*/ 12 h 29" name="T7"/>
                  <a:gd fmla="*/ 55 w 109" name="T8"/>
                  <a:gd fmla="*/ 7 h 29" name="T9"/>
                  <a:gd fmla="*/ 57 w 109" name="T10"/>
                  <a:gd fmla="*/ 2 h 29" name="T11"/>
                  <a:gd fmla="*/ 69 w 109" name="T12"/>
                  <a:gd fmla="*/ 8 h 29" name="T13"/>
                  <a:gd fmla="*/ 81 w 109" name="T14"/>
                  <a:gd fmla="*/ 2 h 29" name="T15"/>
                  <a:gd fmla="*/ 85 w 109" name="T16"/>
                  <a:gd fmla="*/ 2 h 29" name="T17"/>
                  <a:gd fmla="*/ 97 w 109" name="T18"/>
                  <a:gd fmla="*/ 8 h 29" name="T19"/>
                  <a:gd fmla="*/ 101 w 109" name="T20"/>
                  <a:gd fmla="*/ 7 h 29" name="T21"/>
                  <a:gd fmla="*/ 107 w 109" name="T22"/>
                  <a:gd fmla="*/ 4 h 29" name="T23"/>
                  <a:gd fmla="*/ 109 w 109" name="T24"/>
                  <a:gd fmla="*/ 17 h 29" name="T25"/>
                  <a:gd fmla="*/ 109 w 109" name="T26"/>
                  <a:gd fmla="*/ 17 h 29" name="T27"/>
                  <a:gd fmla="*/ 105 w 109" name="T28"/>
                  <a:gd fmla="*/ 20 h 29" name="T29"/>
                  <a:gd fmla="*/ 92 w 109" name="T30"/>
                  <a:gd fmla="*/ 25 h 29" name="T31"/>
                  <a:gd fmla="*/ 79 w 109" name="T32"/>
                  <a:gd fmla="*/ 28 h 29" name="T33"/>
                  <a:gd fmla="*/ 64 w 109" name="T34"/>
                  <a:gd fmla="*/ 22 h 29" name="T35"/>
                  <a:gd fmla="*/ 55 w 109" name="T36"/>
                  <a:gd fmla="*/ 21 h 29" name="T37"/>
                  <a:gd fmla="*/ 56 w 109" name="T38"/>
                  <a:gd fmla="*/ 16 h 29" name="T39"/>
                  <a:gd fmla="*/ 73 w 109" name="T40"/>
                  <a:gd fmla="*/ 21 h 29" name="T41"/>
                  <a:gd fmla="*/ 85 w 109" name="T42"/>
                  <a:gd fmla="*/ 23 h 29" name="T43"/>
                  <a:gd fmla="*/ 103 w 109" name="T44"/>
                  <a:gd fmla="*/ 15 h 29" name="T45"/>
                  <a:gd fmla="*/ 104 w 109" name="T46"/>
                  <a:gd fmla="*/ 11 h 29" name="T47"/>
                  <a:gd fmla="*/ 55 w 109" name="T48"/>
                  <a:gd fmla="*/ 7 h 29" name="T49"/>
                  <a:gd fmla="*/ 41 w 109" name="T50"/>
                  <a:gd fmla="*/ 12 h 29" name="T51"/>
                  <a:gd fmla="*/ 27 w 109" name="T52"/>
                  <a:gd fmla="*/ 7 h 29" name="T53"/>
                  <a:gd fmla="*/ 12 w 109" name="T54"/>
                  <a:gd fmla="*/ 12 h 29" name="T55"/>
                  <a:gd fmla="*/ 5 w 109" name="T56"/>
                  <a:gd fmla="*/ 11 h 29" name="T57"/>
                  <a:gd fmla="*/ 5 w 109" name="T58"/>
                  <a:gd fmla="*/ 17 h 29" name="T59"/>
                  <a:gd fmla="*/ 18 w 109" name="T60"/>
                  <a:gd fmla="*/ 17 h 29" name="T61"/>
                  <a:gd fmla="*/ 28 w 109" name="T62"/>
                  <a:gd fmla="*/ 20 h 29" name="T63"/>
                  <a:gd fmla="*/ 28 w 109" name="T64"/>
                  <a:gd fmla="*/ 21 h 29" name="T65"/>
                  <a:gd fmla="*/ 34 w 109" name="T66"/>
                  <a:gd fmla="*/ 23 h 29" name="T67"/>
                  <a:gd fmla="*/ 40 w 109" name="T68"/>
                  <a:gd fmla="*/ 21 h 29" name="T69"/>
                  <a:gd fmla="*/ 42 w 109" name="T70"/>
                  <a:gd fmla="*/ 20 h 29" name="T71"/>
                  <a:gd fmla="*/ 55 w 109" name="T72"/>
                  <a:gd fmla="*/ 21 h 29" name="T73"/>
                  <a:gd fmla="*/ 42 w 109" name="T74"/>
                  <a:gd fmla="*/ 25 h 29" name="T75"/>
                  <a:gd fmla="*/ 39 w 109" name="T76"/>
                  <a:gd fmla="*/ 27 h 29" name="T77"/>
                  <a:gd fmla="*/ 26 w 109" name="T78"/>
                  <a:gd fmla="*/ 25 h 29" name="T79"/>
                  <a:gd fmla="*/ 25 w 109" name="T80"/>
                  <a:gd fmla="*/ 25 h 29" name="T81"/>
                  <a:gd fmla="*/ 17 w 109" name="T82"/>
                  <a:gd fmla="*/ 22 h 29" name="T83"/>
                  <a:gd fmla="*/ 6 w 109" name="T84"/>
                  <a:gd fmla="*/ 22 h 29" name="T85"/>
                  <a:gd fmla="*/ 2 w 109" name="T86"/>
                  <a:gd fmla="*/ 23 h 29" name="T87"/>
                  <a:gd fmla="*/ 0 w 109" name="T88"/>
                  <a:gd fmla="*/ 7 h 29" name="T89"/>
                  <a:gd fmla="*/ 0 w 109" name="T90"/>
                  <a:gd fmla="*/ 5 h 29" name="T91"/>
                  <a:gd fmla="*/ 8 w 109" name="T92"/>
                  <a:gd fmla="*/ 7 h 29" name="T93"/>
                  <a:gd fmla="*/ 19 w 109" name="T94"/>
                  <a:gd fmla="*/ 6 h 29" name="T95"/>
                  <a:gd fmla="*/ 25 w 109" name="T96"/>
                  <a:gd fmla="*/ 1 h 29" name="T97"/>
                  <a:gd fmla="*/ 34 w 109" name="T98"/>
                  <a:gd fmla="*/ 6 h 29" name="T99"/>
                  <a:gd fmla="*/ 47 w 109" name="T100"/>
                  <a:gd fmla="*/ 6 h 29" name="T101"/>
                  <a:gd fmla="*/ 53 w 109" name="T102"/>
                  <a:gd fmla="*/ 1 h 29" name="T103"/>
                  <a:gd fmla="*/ 55 w 109" name="T104"/>
                  <a:gd fmla="*/ 7 h 2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28" w="109">
                    <a:moveTo>
                      <a:pt x="104" y="11"/>
                    </a:moveTo>
                    <a:cubicBezTo>
                      <a:pt x="104" y="11"/>
                      <a:pt x="103" y="11"/>
                      <a:pt x="103" y="11"/>
                    </a:cubicBezTo>
                    <a:cubicBezTo>
                      <a:pt x="103" y="11"/>
                      <a:pt x="103" y="11"/>
                      <a:pt x="103" y="11"/>
                    </a:cubicBezTo>
                    <a:cubicBezTo>
                      <a:pt x="101" y="12"/>
                      <a:pt x="99" y="12"/>
                      <a:pt x="97" y="12"/>
                    </a:cubicBezTo>
                    <a:cubicBezTo>
                      <a:pt x="94" y="12"/>
                      <a:pt x="91" y="12"/>
                      <a:pt x="88" y="10"/>
                    </a:cubicBezTo>
                    <a:cubicBezTo>
                      <a:pt x="86" y="9"/>
                      <a:pt x="84" y="8"/>
                      <a:pt x="83" y="7"/>
                    </a:cubicBezTo>
                    <a:cubicBezTo>
                      <a:pt x="81" y="8"/>
                      <a:pt x="79" y="9"/>
                      <a:pt x="78" y="10"/>
                    </a:cubicBezTo>
                    <a:cubicBezTo>
                      <a:pt x="75" y="12"/>
                      <a:pt x="72" y="12"/>
                      <a:pt x="69" y="12"/>
                    </a:cubicBezTo>
                    <a:cubicBezTo>
                      <a:pt x="65" y="12"/>
                      <a:pt x="62" y="12"/>
                      <a:pt x="60" y="10"/>
                    </a:cubicBezTo>
                    <a:cubicBezTo>
                      <a:pt x="58" y="9"/>
                      <a:pt x="56" y="8"/>
                      <a:pt x="55" y="7"/>
                    </a:cubicBezTo>
                    <a:cubicBezTo>
                      <a:pt x="55" y="1"/>
                      <a:pt x="55" y="1"/>
                      <a:pt x="55" y="1"/>
                    </a:cubicBezTo>
                    <a:cubicBezTo>
                      <a:pt x="55" y="1"/>
                      <a:pt x="56" y="1"/>
                      <a:pt x="57" y="2"/>
                    </a:cubicBezTo>
                    <a:cubicBezTo>
                      <a:pt x="58" y="3"/>
                      <a:pt x="60" y="5"/>
                      <a:pt x="62" y="6"/>
                    </a:cubicBezTo>
                    <a:cubicBezTo>
                      <a:pt x="64" y="7"/>
                      <a:pt x="66" y="8"/>
                      <a:pt x="69" y="8"/>
                    </a:cubicBezTo>
                    <a:cubicBezTo>
                      <a:pt x="71" y="8"/>
                      <a:pt x="73" y="7"/>
                      <a:pt x="75" y="6"/>
                    </a:cubicBezTo>
                    <a:cubicBezTo>
                      <a:pt x="78" y="5"/>
                      <a:pt x="79" y="3"/>
                      <a:pt x="81" y="2"/>
                    </a:cubicBezTo>
                    <a:cubicBezTo>
                      <a:pt x="81" y="1"/>
                      <a:pt x="81" y="1"/>
                      <a:pt x="81" y="1"/>
                    </a:cubicBezTo>
                    <a:cubicBezTo>
                      <a:pt x="82" y="0"/>
                      <a:pt x="84" y="0"/>
                      <a:pt x="85" y="2"/>
                    </a:cubicBezTo>
                    <a:cubicBezTo>
                      <a:pt x="86" y="3"/>
                      <a:pt x="88" y="5"/>
                      <a:pt x="90" y="6"/>
                    </a:cubicBezTo>
                    <a:cubicBezTo>
                      <a:pt x="92" y="7"/>
                      <a:pt x="94" y="8"/>
                      <a:pt x="97" y="8"/>
                    </a:cubicBezTo>
                    <a:cubicBezTo>
                      <a:pt x="98" y="8"/>
                      <a:pt x="100" y="7"/>
                      <a:pt x="101" y="7"/>
                    </a:cubicBezTo>
                    <a:cubicBezTo>
                      <a:pt x="101" y="7"/>
                      <a:pt x="101" y="7"/>
                      <a:pt x="101" y="7"/>
                    </a:cubicBezTo>
                    <a:cubicBezTo>
                      <a:pt x="103" y="6"/>
                      <a:pt x="104" y="6"/>
                      <a:pt x="105" y="5"/>
                    </a:cubicBezTo>
                    <a:cubicBezTo>
                      <a:pt x="106" y="5"/>
                      <a:pt x="106" y="4"/>
                      <a:pt x="107" y="4"/>
                    </a:cubicBezTo>
                    <a:cubicBezTo>
                      <a:pt x="108" y="4"/>
                      <a:pt x="109" y="5"/>
                      <a:pt x="109" y="7"/>
                    </a:cubicBezTo>
                    <a:cubicBezTo>
                      <a:pt x="109" y="17"/>
                      <a:pt x="109" y="17"/>
                      <a:pt x="109" y="17"/>
                    </a:cubicBezTo>
                    <a:cubicBezTo>
                      <a:pt x="109" y="17"/>
                      <a:pt x="109" y="17"/>
                      <a:pt x="109" y="17"/>
                    </a:cubicBezTo>
                    <a:cubicBezTo>
                      <a:pt x="109" y="17"/>
                      <a:pt x="109" y="17"/>
                      <a:pt x="109" y="17"/>
                    </a:cubicBezTo>
                    <a:cubicBezTo>
                      <a:pt x="109" y="19"/>
                      <a:pt x="108" y="20"/>
                      <a:pt x="107" y="20"/>
                    </a:cubicBezTo>
                    <a:cubicBezTo>
                      <a:pt x="106" y="20"/>
                      <a:pt x="105" y="20"/>
                      <a:pt x="105" y="20"/>
                    </a:cubicBezTo>
                    <a:cubicBezTo>
                      <a:pt x="104" y="20"/>
                      <a:pt x="104" y="20"/>
                      <a:pt x="103" y="20"/>
                    </a:cubicBezTo>
                    <a:cubicBezTo>
                      <a:pt x="99" y="20"/>
                      <a:pt x="96" y="23"/>
                      <a:pt x="92" y="25"/>
                    </a:cubicBezTo>
                    <a:cubicBezTo>
                      <a:pt x="91" y="25"/>
                      <a:pt x="89" y="26"/>
                      <a:pt x="88" y="27"/>
                    </a:cubicBezTo>
                    <a:cubicBezTo>
                      <a:pt x="84" y="29"/>
                      <a:pt x="82" y="29"/>
                      <a:pt x="79" y="28"/>
                    </a:cubicBezTo>
                    <a:cubicBezTo>
                      <a:pt x="76" y="28"/>
                      <a:pt x="74" y="27"/>
                      <a:pt x="71" y="25"/>
                    </a:cubicBezTo>
                    <a:cubicBezTo>
                      <a:pt x="69" y="24"/>
                      <a:pt x="66" y="23"/>
                      <a:pt x="64" y="22"/>
                    </a:cubicBezTo>
                    <a:cubicBezTo>
                      <a:pt x="61" y="21"/>
                      <a:pt x="59" y="21"/>
                      <a:pt x="56" y="21"/>
                    </a:cubicBezTo>
                    <a:cubicBezTo>
                      <a:pt x="56" y="21"/>
                      <a:pt x="55" y="21"/>
                      <a:pt x="55" y="21"/>
                    </a:cubicBezTo>
                    <a:cubicBezTo>
                      <a:pt x="55" y="16"/>
                      <a:pt x="55" y="16"/>
                      <a:pt x="55" y="16"/>
                    </a:cubicBezTo>
                    <a:cubicBezTo>
                      <a:pt x="55" y="16"/>
                      <a:pt x="56" y="16"/>
                      <a:pt x="56" y="16"/>
                    </a:cubicBezTo>
                    <a:cubicBezTo>
                      <a:pt x="60" y="16"/>
                      <a:pt x="62" y="16"/>
                      <a:pt x="65" y="17"/>
                    </a:cubicBezTo>
                    <a:cubicBezTo>
                      <a:pt x="68" y="18"/>
                      <a:pt x="71" y="20"/>
                      <a:pt x="73" y="21"/>
                    </a:cubicBezTo>
                    <a:cubicBezTo>
                      <a:pt x="75" y="22"/>
                      <a:pt x="78" y="23"/>
                      <a:pt x="80" y="24"/>
                    </a:cubicBezTo>
                    <a:cubicBezTo>
                      <a:pt x="82" y="24"/>
                      <a:pt x="83" y="24"/>
                      <a:pt x="85" y="23"/>
                    </a:cubicBezTo>
                    <a:cubicBezTo>
                      <a:pt x="87" y="22"/>
                      <a:pt x="88" y="21"/>
                      <a:pt x="90" y="20"/>
                    </a:cubicBezTo>
                    <a:cubicBezTo>
                      <a:pt x="94" y="18"/>
                      <a:pt x="98" y="16"/>
                      <a:pt x="103" y="15"/>
                    </a:cubicBezTo>
                    <a:cubicBezTo>
                      <a:pt x="103" y="15"/>
                      <a:pt x="104" y="15"/>
                      <a:pt x="104" y="15"/>
                    </a:cubicBezTo>
                    <a:lnTo>
                      <a:pt x="104" y="11"/>
                    </a:lnTo>
                    <a:close/>
                    <a:moveTo>
                      <a:pt x="55" y="7"/>
                    </a:moveTo>
                    <a:cubicBezTo>
                      <a:pt x="55" y="7"/>
                      <a:pt x="55" y="7"/>
                      <a:pt x="55" y="7"/>
                    </a:cubicBezTo>
                    <a:cubicBezTo>
                      <a:pt x="53" y="8"/>
                      <a:pt x="51" y="9"/>
                      <a:pt x="49" y="10"/>
                    </a:cubicBezTo>
                    <a:cubicBezTo>
                      <a:pt x="47" y="12"/>
                      <a:pt x="44" y="12"/>
                      <a:pt x="41" y="12"/>
                    </a:cubicBezTo>
                    <a:cubicBezTo>
                      <a:pt x="37" y="12"/>
                      <a:pt x="34" y="12"/>
                      <a:pt x="32" y="10"/>
                    </a:cubicBezTo>
                    <a:cubicBezTo>
                      <a:pt x="30" y="9"/>
                      <a:pt x="28" y="8"/>
                      <a:pt x="27" y="7"/>
                    </a:cubicBezTo>
                    <a:cubicBezTo>
                      <a:pt x="25" y="8"/>
                      <a:pt x="23" y="9"/>
                      <a:pt x="21" y="10"/>
                    </a:cubicBezTo>
                    <a:cubicBezTo>
                      <a:pt x="19" y="12"/>
                      <a:pt x="16" y="12"/>
                      <a:pt x="12" y="12"/>
                    </a:cubicBezTo>
                    <a:cubicBezTo>
                      <a:pt x="10" y="12"/>
                      <a:pt x="8" y="12"/>
                      <a:pt x="6" y="11"/>
                    </a:cubicBezTo>
                    <a:cubicBezTo>
                      <a:pt x="6" y="11"/>
                      <a:pt x="5" y="11"/>
                      <a:pt x="5" y="11"/>
                    </a:cubicBezTo>
                    <a:cubicBezTo>
                      <a:pt x="5" y="17"/>
                      <a:pt x="5" y="17"/>
                      <a:pt x="5" y="17"/>
                    </a:cubicBezTo>
                    <a:cubicBezTo>
                      <a:pt x="5" y="17"/>
                      <a:pt x="5" y="17"/>
                      <a:pt x="5" y="17"/>
                    </a:cubicBezTo>
                    <a:cubicBezTo>
                      <a:pt x="6" y="17"/>
                      <a:pt x="7" y="17"/>
                      <a:pt x="9" y="17"/>
                    </a:cubicBezTo>
                    <a:cubicBezTo>
                      <a:pt x="12" y="16"/>
                      <a:pt x="15" y="16"/>
                      <a:pt x="18" y="17"/>
                    </a:cubicBezTo>
                    <a:cubicBezTo>
                      <a:pt x="21" y="18"/>
                      <a:pt x="24" y="19"/>
                      <a:pt x="27" y="20"/>
                    </a:cubicBezTo>
                    <a:cubicBezTo>
                      <a:pt x="28" y="20"/>
                      <a:pt x="28" y="20"/>
                      <a:pt x="28" y="20"/>
                    </a:cubicBezTo>
                    <a:cubicBezTo>
                      <a:pt x="28" y="21"/>
                      <a:pt x="28" y="21"/>
                      <a:pt x="28" y="21"/>
                    </a:cubicBezTo>
                    <a:cubicBezTo>
                      <a:pt x="28" y="21"/>
                      <a:pt x="28" y="21"/>
                      <a:pt x="28" y="21"/>
                    </a:cubicBezTo>
                    <a:cubicBezTo>
                      <a:pt x="28" y="21"/>
                      <a:pt x="28" y="21"/>
                      <a:pt x="28" y="21"/>
                    </a:cubicBezTo>
                    <a:cubicBezTo>
                      <a:pt x="30" y="22"/>
                      <a:pt x="32" y="23"/>
                      <a:pt x="34" y="23"/>
                    </a:cubicBezTo>
                    <a:cubicBezTo>
                      <a:pt x="35" y="23"/>
                      <a:pt x="36" y="22"/>
                      <a:pt x="37" y="22"/>
                    </a:cubicBezTo>
                    <a:cubicBezTo>
                      <a:pt x="38" y="22"/>
                      <a:pt x="39" y="21"/>
                      <a:pt x="40" y="21"/>
                    </a:cubicBezTo>
                    <a:cubicBezTo>
                      <a:pt x="40" y="21"/>
                      <a:pt x="40" y="21"/>
                      <a:pt x="40" y="21"/>
                    </a:cubicBezTo>
                    <a:cubicBezTo>
                      <a:pt x="42" y="20"/>
                      <a:pt x="42" y="20"/>
                      <a:pt x="42" y="20"/>
                    </a:cubicBezTo>
                    <a:cubicBezTo>
                      <a:pt x="46" y="18"/>
                      <a:pt x="50" y="16"/>
                      <a:pt x="55" y="16"/>
                    </a:cubicBezTo>
                    <a:cubicBezTo>
                      <a:pt x="55" y="21"/>
                      <a:pt x="55" y="21"/>
                      <a:pt x="55" y="21"/>
                    </a:cubicBezTo>
                    <a:cubicBezTo>
                      <a:pt x="51" y="21"/>
                      <a:pt x="47" y="23"/>
                      <a:pt x="44" y="25"/>
                    </a:cubicBezTo>
                    <a:cubicBezTo>
                      <a:pt x="42" y="25"/>
                      <a:pt x="42" y="25"/>
                      <a:pt x="42" y="25"/>
                    </a:cubicBezTo>
                    <a:cubicBezTo>
                      <a:pt x="42" y="25"/>
                      <a:pt x="42" y="25"/>
                      <a:pt x="42" y="25"/>
                    </a:cubicBezTo>
                    <a:cubicBezTo>
                      <a:pt x="41" y="26"/>
                      <a:pt x="40" y="26"/>
                      <a:pt x="39" y="27"/>
                    </a:cubicBezTo>
                    <a:cubicBezTo>
                      <a:pt x="37" y="27"/>
                      <a:pt x="36" y="27"/>
                      <a:pt x="34" y="27"/>
                    </a:cubicBezTo>
                    <a:cubicBezTo>
                      <a:pt x="31" y="28"/>
                      <a:pt x="29" y="26"/>
                      <a:pt x="26" y="25"/>
                    </a:cubicBezTo>
                    <a:cubicBezTo>
                      <a:pt x="26" y="25"/>
                      <a:pt x="26" y="25"/>
                      <a:pt x="26" y="25"/>
                    </a:cubicBezTo>
                    <a:cubicBezTo>
                      <a:pt x="25" y="25"/>
                      <a:pt x="25" y="25"/>
                      <a:pt x="25" y="25"/>
                    </a:cubicBezTo>
                    <a:cubicBezTo>
                      <a:pt x="25" y="25"/>
                      <a:pt x="25" y="25"/>
                      <a:pt x="25" y="25"/>
                    </a:cubicBezTo>
                    <a:cubicBezTo>
                      <a:pt x="23" y="23"/>
                      <a:pt x="20" y="22"/>
                      <a:pt x="17" y="22"/>
                    </a:cubicBezTo>
                    <a:cubicBezTo>
                      <a:pt x="15" y="21"/>
                      <a:pt x="12" y="21"/>
                      <a:pt x="9" y="21"/>
                    </a:cubicBezTo>
                    <a:cubicBezTo>
                      <a:pt x="8" y="21"/>
                      <a:pt x="7" y="22"/>
                      <a:pt x="6" y="22"/>
                    </a:cubicBezTo>
                    <a:cubicBezTo>
                      <a:pt x="5" y="22"/>
                      <a:pt x="5" y="23"/>
                      <a:pt x="4" y="23"/>
                    </a:cubicBezTo>
                    <a:cubicBezTo>
                      <a:pt x="3" y="23"/>
                      <a:pt x="3" y="23"/>
                      <a:pt x="2" y="23"/>
                    </a:cubicBezTo>
                    <a:cubicBezTo>
                      <a:pt x="1" y="23"/>
                      <a:pt x="0" y="22"/>
                      <a:pt x="0" y="21"/>
                    </a:cubicBezTo>
                    <a:cubicBezTo>
                      <a:pt x="0" y="7"/>
                      <a:pt x="0" y="7"/>
                      <a:pt x="0" y="7"/>
                    </a:cubicBezTo>
                    <a:cubicBezTo>
                      <a:pt x="0" y="7"/>
                      <a:pt x="0" y="7"/>
                      <a:pt x="0" y="7"/>
                    </a:cubicBezTo>
                    <a:cubicBezTo>
                      <a:pt x="0" y="6"/>
                      <a:pt x="0" y="6"/>
                      <a:pt x="0" y="5"/>
                    </a:cubicBezTo>
                    <a:cubicBezTo>
                      <a:pt x="1" y="4"/>
                      <a:pt x="3" y="4"/>
                      <a:pt x="4" y="5"/>
                    </a:cubicBezTo>
                    <a:cubicBezTo>
                      <a:pt x="5" y="6"/>
                      <a:pt x="6" y="6"/>
                      <a:pt x="8" y="7"/>
                    </a:cubicBezTo>
                    <a:cubicBezTo>
                      <a:pt x="9" y="7"/>
                      <a:pt x="11" y="8"/>
                      <a:pt x="12" y="8"/>
                    </a:cubicBezTo>
                    <a:cubicBezTo>
                      <a:pt x="15" y="8"/>
                      <a:pt x="17" y="7"/>
                      <a:pt x="19" y="6"/>
                    </a:cubicBezTo>
                    <a:cubicBezTo>
                      <a:pt x="21" y="5"/>
                      <a:pt x="23" y="3"/>
                      <a:pt x="25" y="2"/>
                    </a:cubicBezTo>
                    <a:cubicBezTo>
                      <a:pt x="25" y="1"/>
                      <a:pt x="25" y="1"/>
                      <a:pt x="25" y="1"/>
                    </a:cubicBezTo>
                    <a:cubicBezTo>
                      <a:pt x="26" y="0"/>
                      <a:pt x="28" y="0"/>
                      <a:pt x="28" y="2"/>
                    </a:cubicBezTo>
                    <a:cubicBezTo>
                      <a:pt x="30" y="3"/>
                      <a:pt x="32" y="5"/>
                      <a:pt x="34" y="6"/>
                    </a:cubicBezTo>
                    <a:cubicBezTo>
                      <a:pt x="36" y="7"/>
                      <a:pt x="38" y="8"/>
                      <a:pt x="41" y="8"/>
                    </a:cubicBezTo>
                    <a:cubicBezTo>
                      <a:pt x="43" y="8"/>
                      <a:pt x="45" y="7"/>
                      <a:pt x="47" y="6"/>
                    </a:cubicBezTo>
                    <a:cubicBezTo>
                      <a:pt x="49" y="5"/>
                      <a:pt x="51" y="3"/>
                      <a:pt x="53" y="2"/>
                    </a:cubicBezTo>
                    <a:cubicBezTo>
                      <a:pt x="53" y="1"/>
                      <a:pt x="53" y="1"/>
                      <a:pt x="53" y="1"/>
                    </a:cubicBezTo>
                    <a:cubicBezTo>
                      <a:pt x="54" y="1"/>
                      <a:pt x="54" y="1"/>
                      <a:pt x="55" y="1"/>
                    </a:cubicBezTo>
                    <a:lnTo>
                      <a:pt x="55"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5" name="Freeform 68"/>
              <p:cNvSpPr>
                <a:spLocks noEditPoints="1"/>
              </p:cNvSpPr>
              <p:nvPr/>
            </p:nvSpPr>
            <p:spPr bwMode="auto">
              <a:xfrm>
                <a:off x="5781685" y="1844686"/>
                <a:ext cx="246063" cy="49213"/>
              </a:xfrm>
              <a:custGeom>
                <a:gdLst>
                  <a:gd fmla="*/ 99 w 109" name="T0"/>
                  <a:gd fmla="*/ 8 h 22" name="T1"/>
                  <a:gd fmla="*/ 99 w 109" name="T2"/>
                  <a:gd fmla="*/ 8 h 22" name="T3"/>
                  <a:gd fmla="*/ 83 w 109" name="T4"/>
                  <a:gd fmla="*/ 14 h 22" name="T5"/>
                  <a:gd fmla="*/ 75 w 109" name="T6"/>
                  <a:gd fmla="*/ 13 h 22" name="T7"/>
                  <a:gd fmla="*/ 67 w 109" name="T8"/>
                  <a:gd fmla="*/ 10 h 22" name="T9"/>
                  <a:gd fmla="*/ 65 w 109" name="T10"/>
                  <a:gd fmla="*/ 9 h 22" name="T11"/>
                  <a:gd fmla="*/ 56 w 109" name="T12"/>
                  <a:gd fmla="*/ 6 h 22" name="T13"/>
                  <a:gd fmla="*/ 55 w 109" name="T14"/>
                  <a:gd fmla="*/ 6 h 22" name="T15"/>
                  <a:gd fmla="*/ 55 w 109" name="T16"/>
                  <a:gd fmla="*/ 2 h 22" name="T17"/>
                  <a:gd fmla="*/ 56 w 109" name="T18"/>
                  <a:gd fmla="*/ 1 h 22" name="T19"/>
                  <a:gd fmla="*/ 68 w 109" name="T20"/>
                  <a:gd fmla="*/ 5 h 22" name="T21"/>
                  <a:gd fmla="*/ 69 w 109" name="T22"/>
                  <a:gd fmla="*/ 6 h 22" name="T23"/>
                  <a:gd fmla="*/ 76 w 109" name="T24"/>
                  <a:gd fmla="*/ 9 h 22" name="T25"/>
                  <a:gd fmla="*/ 82 w 109" name="T26"/>
                  <a:gd fmla="*/ 9 h 22" name="T27"/>
                  <a:gd fmla="*/ 96 w 109" name="T28"/>
                  <a:gd fmla="*/ 4 h 22" name="T29"/>
                  <a:gd fmla="*/ 96 w 109" name="T30"/>
                  <a:gd fmla="*/ 4 h 22" name="T31"/>
                  <a:gd fmla="*/ 101 w 109" name="T32"/>
                  <a:gd fmla="*/ 1 h 22" name="T33"/>
                  <a:gd fmla="*/ 107 w 109" name="T34"/>
                  <a:gd fmla="*/ 1 h 22" name="T35"/>
                  <a:gd fmla="*/ 109 w 109" name="T36"/>
                  <a:gd fmla="*/ 3 h 22" name="T37"/>
                  <a:gd fmla="*/ 109 w 109" name="T38"/>
                  <a:gd fmla="*/ 19 h 22" name="T39"/>
                  <a:gd fmla="*/ 107 w 109" name="T40"/>
                  <a:gd fmla="*/ 22 h 22" name="T41"/>
                  <a:gd fmla="*/ 55 w 109" name="T42"/>
                  <a:gd fmla="*/ 22 h 22" name="T43"/>
                  <a:gd fmla="*/ 55 w 109" name="T44"/>
                  <a:gd fmla="*/ 17 h 22" name="T45"/>
                  <a:gd fmla="*/ 104 w 109" name="T46"/>
                  <a:gd fmla="*/ 17 h 22" name="T47"/>
                  <a:gd fmla="*/ 104 w 109" name="T48"/>
                  <a:gd fmla="*/ 5 h 22" name="T49"/>
                  <a:gd fmla="*/ 103 w 109" name="T50"/>
                  <a:gd fmla="*/ 6 h 22" name="T51"/>
                  <a:gd fmla="*/ 99 w 109" name="T52"/>
                  <a:gd fmla="*/ 8 h 22" name="T53"/>
                  <a:gd fmla="*/ 55 w 109" name="T54"/>
                  <a:gd fmla="*/ 6 h 22" name="T55"/>
                  <a:gd fmla="*/ 48 w 109" name="T56"/>
                  <a:gd fmla="*/ 9 h 22" name="T57"/>
                  <a:gd fmla="*/ 43 w 109" name="T58"/>
                  <a:gd fmla="*/ 11 h 22" name="T59"/>
                  <a:gd fmla="*/ 43 w 109" name="T60"/>
                  <a:gd fmla="*/ 11 h 22" name="T61"/>
                  <a:gd fmla="*/ 35 w 109" name="T62"/>
                  <a:gd fmla="*/ 13 h 22" name="T63"/>
                  <a:gd fmla="*/ 26 w 109" name="T64"/>
                  <a:gd fmla="*/ 12 h 22" name="T65"/>
                  <a:gd fmla="*/ 22 w 109" name="T66"/>
                  <a:gd fmla="*/ 10 h 22" name="T67"/>
                  <a:gd fmla="*/ 13 w 109" name="T68"/>
                  <a:gd fmla="*/ 7 h 22" name="T69"/>
                  <a:gd fmla="*/ 8 w 109" name="T70"/>
                  <a:gd fmla="*/ 8 h 22" name="T71"/>
                  <a:gd fmla="*/ 5 w 109" name="T72"/>
                  <a:gd fmla="*/ 10 h 22" name="T73"/>
                  <a:gd fmla="*/ 5 w 109" name="T74"/>
                  <a:gd fmla="*/ 17 h 22" name="T75"/>
                  <a:gd fmla="*/ 55 w 109" name="T76"/>
                  <a:gd fmla="*/ 17 h 22" name="T77"/>
                  <a:gd fmla="*/ 55 w 109" name="T78"/>
                  <a:gd fmla="*/ 22 h 22" name="T79"/>
                  <a:gd fmla="*/ 2 w 109" name="T80"/>
                  <a:gd fmla="*/ 22 h 22" name="T81"/>
                  <a:gd fmla="*/ 0 w 109" name="T82"/>
                  <a:gd fmla="*/ 19 h 22" name="T83"/>
                  <a:gd fmla="*/ 0 w 109" name="T84"/>
                  <a:gd fmla="*/ 9 h 22" name="T85"/>
                  <a:gd fmla="*/ 0 w 109" name="T86"/>
                  <a:gd fmla="*/ 9 h 22" name="T87"/>
                  <a:gd fmla="*/ 1 w 109" name="T88"/>
                  <a:gd fmla="*/ 7 h 22" name="T89"/>
                  <a:gd fmla="*/ 6 w 109" name="T90"/>
                  <a:gd fmla="*/ 3 h 22" name="T91"/>
                  <a:gd fmla="*/ 13 w 109" name="T92"/>
                  <a:gd fmla="*/ 2 h 22" name="T93"/>
                  <a:gd fmla="*/ 24 w 109" name="T94"/>
                  <a:gd fmla="*/ 5 h 22" name="T95"/>
                  <a:gd fmla="*/ 28 w 109" name="T96"/>
                  <a:gd fmla="*/ 7 h 22" name="T97"/>
                  <a:gd fmla="*/ 35 w 109" name="T98"/>
                  <a:gd fmla="*/ 8 h 22" name="T99"/>
                  <a:gd fmla="*/ 41 w 109" name="T100"/>
                  <a:gd fmla="*/ 7 h 22" name="T101"/>
                  <a:gd fmla="*/ 41 w 109" name="T102"/>
                  <a:gd fmla="*/ 7 h 22" name="T103"/>
                  <a:gd fmla="*/ 41 w 109" name="T104"/>
                  <a:gd fmla="*/ 7 h 22" name="T105"/>
                  <a:gd fmla="*/ 46 w 109" name="T106"/>
                  <a:gd fmla="*/ 5 h 22" name="T107"/>
                  <a:gd fmla="*/ 55 w 109" name="T108"/>
                  <a:gd fmla="*/ 2 h 22" name="T109"/>
                  <a:gd fmla="*/ 55 w 109" name="T110"/>
                  <a:gd fmla="*/ 6 h 22"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2" w="109">
                    <a:moveTo>
                      <a:pt x="99" y="8"/>
                    </a:moveTo>
                    <a:cubicBezTo>
                      <a:pt x="99" y="8"/>
                      <a:pt x="99" y="8"/>
                      <a:pt x="99" y="8"/>
                    </a:cubicBezTo>
                    <a:cubicBezTo>
                      <a:pt x="94" y="11"/>
                      <a:pt x="89" y="14"/>
                      <a:pt x="83" y="14"/>
                    </a:cubicBezTo>
                    <a:cubicBezTo>
                      <a:pt x="80" y="14"/>
                      <a:pt x="77" y="14"/>
                      <a:pt x="75" y="13"/>
                    </a:cubicBezTo>
                    <a:cubicBezTo>
                      <a:pt x="72" y="12"/>
                      <a:pt x="70" y="11"/>
                      <a:pt x="67" y="10"/>
                    </a:cubicBezTo>
                    <a:cubicBezTo>
                      <a:pt x="67" y="10"/>
                      <a:pt x="66" y="10"/>
                      <a:pt x="65" y="9"/>
                    </a:cubicBezTo>
                    <a:cubicBezTo>
                      <a:pt x="62" y="8"/>
                      <a:pt x="59" y="6"/>
                      <a:pt x="56" y="6"/>
                    </a:cubicBezTo>
                    <a:cubicBezTo>
                      <a:pt x="56" y="6"/>
                      <a:pt x="55" y="6"/>
                      <a:pt x="55" y="6"/>
                    </a:cubicBezTo>
                    <a:cubicBezTo>
                      <a:pt x="55" y="2"/>
                      <a:pt x="55" y="2"/>
                      <a:pt x="55" y="2"/>
                    </a:cubicBezTo>
                    <a:cubicBezTo>
                      <a:pt x="55" y="1"/>
                      <a:pt x="55" y="1"/>
                      <a:pt x="56" y="1"/>
                    </a:cubicBezTo>
                    <a:cubicBezTo>
                      <a:pt x="60" y="1"/>
                      <a:pt x="64" y="3"/>
                      <a:pt x="68" y="5"/>
                    </a:cubicBezTo>
                    <a:cubicBezTo>
                      <a:pt x="68" y="5"/>
                      <a:pt x="69" y="6"/>
                      <a:pt x="69" y="6"/>
                    </a:cubicBezTo>
                    <a:cubicBezTo>
                      <a:pt x="72" y="7"/>
                      <a:pt x="74" y="8"/>
                      <a:pt x="76" y="9"/>
                    </a:cubicBezTo>
                    <a:cubicBezTo>
                      <a:pt x="78" y="9"/>
                      <a:pt x="80" y="10"/>
                      <a:pt x="82" y="9"/>
                    </a:cubicBezTo>
                    <a:cubicBezTo>
                      <a:pt x="87" y="9"/>
                      <a:pt x="92" y="7"/>
                      <a:pt x="96" y="4"/>
                    </a:cubicBezTo>
                    <a:cubicBezTo>
                      <a:pt x="96" y="4"/>
                      <a:pt x="96" y="4"/>
                      <a:pt x="96" y="4"/>
                    </a:cubicBezTo>
                    <a:cubicBezTo>
                      <a:pt x="98" y="3"/>
                      <a:pt x="99" y="2"/>
                      <a:pt x="101" y="1"/>
                    </a:cubicBezTo>
                    <a:cubicBezTo>
                      <a:pt x="103" y="1"/>
                      <a:pt x="105" y="0"/>
                      <a:pt x="107" y="1"/>
                    </a:cubicBezTo>
                    <a:cubicBezTo>
                      <a:pt x="108" y="1"/>
                      <a:pt x="109" y="2"/>
                      <a:pt x="109" y="3"/>
                    </a:cubicBezTo>
                    <a:cubicBezTo>
                      <a:pt x="109" y="19"/>
                      <a:pt x="109" y="19"/>
                      <a:pt x="109" y="19"/>
                    </a:cubicBezTo>
                    <a:cubicBezTo>
                      <a:pt x="109" y="21"/>
                      <a:pt x="108" y="22"/>
                      <a:pt x="107" y="22"/>
                    </a:cubicBezTo>
                    <a:cubicBezTo>
                      <a:pt x="55" y="22"/>
                      <a:pt x="55" y="22"/>
                      <a:pt x="55" y="22"/>
                    </a:cubicBezTo>
                    <a:cubicBezTo>
                      <a:pt x="55" y="17"/>
                      <a:pt x="55" y="17"/>
                      <a:pt x="55" y="17"/>
                    </a:cubicBezTo>
                    <a:cubicBezTo>
                      <a:pt x="104" y="17"/>
                      <a:pt x="104" y="17"/>
                      <a:pt x="104" y="17"/>
                    </a:cubicBezTo>
                    <a:cubicBezTo>
                      <a:pt x="104" y="5"/>
                      <a:pt x="104" y="5"/>
                      <a:pt x="104" y="5"/>
                    </a:cubicBezTo>
                    <a:cubicBezTo>
                      <a:pt x="104" y="5"/>
                      <a:pt x="103" y="6"/>
                      <a:pt x="103" y="6"/>
                    </a:cubicBezTo>
                    <a:cubicBezTo>
                      <a:pt x="101" y="6"/>
                      <a:pt x="100" y="7"/>
                      <a:pt x="99" y="8"/>
                    </a:cubicBezTo>
                    <a:close/>
                    <a:moveTo>
                      <a:pt x="55" y="6"/>
                    </a:moveTo>
                    <a:cubicBezTo>
                      <a:pt x="52" y="7"/>
                      <a:pt x="50" y="8"/>
                      <a:pt x="48" y="9"/>
                    </a:cubicBezTo>
                    <a:cubicBezTo>
                      <a:pt x="46" y="10"/>
                      <a:pt x="45" y="11"/>
                      <a:pt x="43" y="11"/>
                    </a:cubicBezTo>
                    <a:cubicBezTo>
                      <a:pt x="43" y="11"/>
                      <a:pt x="43" y="11"/>
                      <a:pt x="43" y="11"/>
                    </a:cubicBezTo>
                    <a:cubicBezTo>
                      <a:pt x="40" y="12"/>
                      <a:pt x="37" y="13"/>
                      <a:pt x="35" y="13"/>
                    </a:cubicBezTo>
                    <a:cubicBezTo>
                      <a:pt x="32" y="13"/>
                      <a:pt x="29" y="13"/>
                      <a:pt x="26" y="12"/>
                    </a:cubicBezTo>
                    <a:cubicBezTo>
                      <a:pt x="25" y="11"/>
                      <a:pt x="24" y="10"/>
                      <a:pt x="22" y="10"/>
                    </a:cubicBezTo>
                    <a:cubicBezTo>
                      <a:pt x="19" y="8"/>
                      <a:pt x="16" y="7"/>
                      <a:pt x="13" y="7"/>
                    </a:cubicBezTo>
                    <a:cubicBezTo>
                      <a:pt x="11" y="7"/>
                      <a:pt x="10" y="7"/>
                      <a:pt x="8" y="8"/>
                    </a:cubicBezTo>
                    <a:cubicBezTo>
                      <a:pt x="7" y="8"/>
                      <a:pt x="6" y="9"/>
                      <a:pt x="5" y="10"/>
                    </a:cubicBezTo>
                    <a:cubicBezTo>
                      <a:pt x="5" y="17"/>
                      <a:pt x="5" y="17"/>
                      <a:pt x="5" y="17"/>
                    </a:cubicBezTo>
                    <a:cubicBezTo>
                      <a:pt x="55" y="17"/>
                      <a:pt x="55" y="17"/>
                      <a:pt x="55" y="17"/>
                    </a:cubicBezTo>
                    <a:cubicBezTo>
                      <a:pt x="55" y="22"/>
                      <a:pt x="55" y="22"/>
                      <a:pt x="55" y="22"/>
                    </a:cubicBezTo>
                    <a:cubicBezTo>
                      <a:pt x="2" y="22"/>
                      <a:pt x="2" y="22"/>
                      <a:pt x="2" y="22"/>
                    </a:cubicBezTo>
                    <a:cubicBezTo>
                      <a:pt x="1" y="22"/>
                      <a:pt x="0" y="21"/>
                      <a:pt x="0" y="19"/>
                    </a:cubicBezTo>
                    <a:cubicBezTo>
                      <a:pt x="0" y="9"/>
                      <a:pt x="0" y="9"/>
                      <a:pt x="0" y="9"/>
                    </a:cubicBezTo>
                    <a:cubicBezTo>
                      <a:pt x="0" y="9"/>
                      <a:pt x="0" y="9"/>
                      <a:pt x="0" y="9"/>
                    </a:cubicBezTo>
                    <a:cubicBezTo>
                      <a:pt x="0" y="8"/>
                      <a:pt x="0" y="8"/>
                      <a:pt x="1" y="7"/>
                    </a:cubicBezTo>
                    <a:cubicBezTo>
                      <a:pt x="2" y="6"/>
                      <a:pt x="4" y="4"/>
                      <a:pt x="6" y="3"/>
                    </a:cubicBezTo>
                    <a:cubicBezTo>
                      <a:pt x="8" y="2"/>
                      <a:pt x="11" y="2"/>
                      <a:pt x="13" y="2"/>
                    </a:cubicBezTo>
                    <a:cubicBezTo>
                      <a:pt x="17" y="2"/>
                      <a:pt x="21" y="4"/>
                      <a:pt x="24" y="5"/>
                    </a:cubicBezTo>
                    <a:cubicBezTo>
                      <a:pt x="25" y="6"/>
                      <a:pt x="27" y="7"/>
                      <a:pt x="28" y="7"/>
                    </a:cubicBezTo>
                    <a:cubicBezTo>
                      <a:pt x="30" y="8"/>
                      <a:pt x="32" y="8"/>
                      <a:pt x="35" y="8"/>
                    </a:cubicBezTo>
                    <a:cubicBezTo>
                      <a:pt x="37" y="8"/>
                      <a:pt x="39" y="8"/>
                      <a:pt x="41" y="7"/>
                    </a:cubicBezTo>
                    <a:cubicBezTo>
                      <a:pt x="41" y="7"/>
                      <a:pt x="41" y="7"/>
                      <a:pt x="41" y="7"/>
                    </a:cubicBezTo>
                    <a:cubicBezTo>
                      <a:pt x="41" y="7"/>
                      <a:pt x="41" y="7"/>
                      <a:pt x="41" y="7"/>
                    </a:cubicBezTo>
                    <a:cubicBezTo>
                      <a:pt x="43" y="6"/>
                      <a:pt x="44" y="6"/>
                      <a:pt x="46" y="5"/>
                    </a:cubicBezTo>
                    <a:cubicBezTo>
                      <a:pt x="49" y="3"/>
                      <a:pt x="51" y="2"/>
                      <a:pt x="55" y="2"/>
                    </a:cubicBezTo>
                    <a:lnTo>
                      <a:pt x="55"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6" name="Freeform 69"/>
              <p:cNvSpPr>
                <a:spLocks noEditPoints="1"/>
              </p:cNvSpPr>
              <p:nvPr/>
            </p:nvSpPr>
            <p:spPr bwMode="auto">
              <a:xfrm>
                <a:off x="5772159" y="1681174"/>
                <a:ext cx="263525" cy="127000"/>
              </a:xfrm>
              <a:custGeom>
                <a:gdLst>
                  <a:gd fmla="*/ 110 w 117" name="T0"/>
                  <a:gd fmla="*/ 47 h 56" name="T1"/>
                  <a:gd fmla="*/ 112 w 117" name="T2"/>
                  <a:gd fmla="*/ 18 h 56" name="T3"/>
                  <a:gd fmla="*/ 62 w 117" name="T4"/>
                  <a:gd fmla="*/ 14 h 56" name="T5"/>
                  <a:gd fmla="*/ 59 w 117" name="T6"/>
                  <a:gd fmla="*/ 7 h 56" name="T7"/>
                  <a:gd fmla="*/ 63 w 117" name="T8"/>
                  <a:gd fmla="*/ 1 h 56" name="T9"/>
                  <a:gd fmla="*/ 67 w 117" name="T10"/>
                  <a:gd fmla="*/ 12 h 56" name="T11"/>
                  <a:gd fmla="*/ 117 w 117" name="T12"/>
                  <a:gd fmla="*/ 16 h 56" name="T13"/>
                  <a:gd fmla="*/ 113 w 117" name="T14"/>
                  <a:gd fmla="*/ 50 h 56" name="T15"/>
                  <a:gd fmla="*/ 113 w 117" name="T16"/>
                  <a:gd fmla="*/ 50 h 56" name="T17"/>
                  <a:gd fmla="*/ 113 w 117" name="T18"/>
                  <a:gd fmla="*/ 51 h 56" name="T19"/>
                  <a:gd fmla="*/ 113 w 117" name="T20"/>
                  <a:gd fmla="*/ 51 h 56" name="T21"/>
                  <a:gd fmla="*/ 101 w 117" name="T22"/>
                  <a:gd fmla="*/ 56 h 56" name="T23"/>
                  <a:gd fmla="*/ 84 w 117" name="T24"/>
                  <a:gd fmla="*/ 51 h 56" name="T25"/>
                  <a:gd fmla="*/ 61 w 117" name="T26"/>
                  <a:gd fmla="*/ 51 h 56" name="T27"/>
                  <a:gd fmla="*/ 59 w 117" name="T28"/>
                  <a:gd fmla="*/ 48 h 56" name="T29"/>
                  <a:gd fmla="*/ 64 w 117" name="T30"/>
                  <a:gd fmla="*/ 48 h 56" name="T31"/>
                  <a:gd fmla="*/ 81 w 117" name="T32"/>
                  <a:gd fmla="*/ 48 h 56" name="T33"/>
                  <a:gd fmla="*/ 92 w 117" name="T34"/>
                  <a:gd fmla="*/ 48 h 56" name="T35"/>
                  <a:gd fmla="*/ 109 w 117" name="T36"/>
                  <a:gd fmla="*/ 48 h 56" name="T37"/>
                  <a:gd fmla="*/ 109 w 117" name="T38"/>
                  <a:gd fmla="*/ 47 h 56" name="T39"/>
                  <a:gd fmla="*/ 59 w 117" name="T40"/>
                  <a:gd fmla="*/ 7 h 56" name="T41"/>
                  <a:gd fmla="*/ 55 w 117" name="T42"/>
                  <a:gd fmla="*/ 14 h 56" name="T43"/>
                  <a:gd fmla="*/ 5 w 117" name="T44"/>
                  <a:gd fmla="*/ 18 h 56" name="T45"/>
                  <a:gd fmla="*/ 8 w 117" name="T46"/>
                  <a:gd fmla="*/ 47 h 56" name="T47"/>
                  <a:gd fmla="*/ 8 w 117" name="T48"/>
                  <a:gd fmla="*/ 47 h 56" name="T49"/>
                  <a:gd fmla="*/ 8 w 117" name="T50"/>
                  <a:gd fmla="*/ 47 h 56" name="T51"/>
                  <a:gd fmla="*/ 12 w 117" name="T52"/>
                  <a:gd fmla="*/ 50 h 56" name="T53"/>
                  <a:gd fmla="*/ 25 w 117" name="T54"/>
                  <a:gd fmla="*/ 48 h 56" name="T55"/>
                  <a:gd fmla="*/ 36 w 117" name="T56"/>
                  <a:gd fmla="*/ 48 h 56" name="T57"/>
                  <a:gd fmla="*/ 53 w 117" name="T58"/>
                  <a:gd fmla="*/ 48 h 56" name="T59"/>
                  <a:gd fmla="*/ 59 w 117" name="T60"/>
                  <a:gd fmla="*/ 39 h 56" name="T61"/>
                  <a:gd fmla="*/ 56 w 117" name="T62"/>
                  <a:gd fmla="*/ 51 h 56" name="T63"/>
                  <a:gd fmla="*/ 33 w 117" name="T64"/>
                  <a:gd fmla="*/ 51 h 56" name="T65"/>
                  <a:gd fmla="*/ 28 w 117" name="T66"/>
                  <a:gd fmla="*/ 51 h 56" name="T67"/>
                  <a:gd fmla="*/ 16 w 117" name="T68"/>
                  <a:gd fmla="*/ 56 h 56" name="T69"/>
                  <a:gd fmla="*/ 5 w 117" name="T70"/>
                  <a:gd fmla="*/ 51 h 56" name="T71"/>
                  <a:gd fmla="*/ 4 w 117" name="T72"/>
                  <a:gd fmla="*/ 50 h 56" name="T73"/>
                  <a:gd fmla="*/ 1 w 117" name="T74"/>
                  <a:gd fmla="*/ 45 h 56" name="T75"/>
                  <a:gd fmla="*/ 2 w 117" name="T76"/>
                  <a:gd fmla="*/ 14 h 56" name="T77"/>
                  <a:gd fmla="*/ 51 w 117" name="T78"/>
                  <a:gd fmla="*/ 3 h 56" name="T79"/>
                  <a:gd fmla="*/ 54 w 117" name="T80"/>
                  <a:gd fmla="*/ 1 h 56" name="T81"/>
                  <a:gd fmla="*/ 59 w 117" name="T82"/>
                  <a:gd fmla="*/ 2 h 56"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56" w="117">
                    <a:moveTo>
                      <a:pt x="109" y="47"/>
                    </a:moveTo>
                    <a:cubicBezTo>
                      <a:pt x="110" y="47"/>
                      <a:pt x="110" y="47"/>
                      <a:pt x="110" y="47"/>
                    </a:cubicBezTo>
                    <a:cubicBezTo>
                      <a:pt x="110" y="47"/>
                      <a:pt x="110" y="47"/>
                      <a:pt x="110" y="47"/>
                    </a:cubicBezTo>
                    <a:cubicBezTo>
                      <a:pt x="111" y="46"/>
                      <a:pt x="111" y="45"/>
                      <a:pt x="112" y="43"/>
                    </a:cubicBezTo>
                    <a:cubicBezTo>
                      <a:pt x="112" y="42"/>
                      <a:pt x="112" y="41"/>
                      <a:pt x="112" y="39"/>
                    </a:cubicBezTo>
                    <a:cubicBezTo>
                      <a:pt x="112" y="18"/>
                      <a:pt x="112" y="18"/>
                      <a:pt x="112" y="18"/>
                    </a:cubicBezTo>
                    <a:cubicBezTo>
                      <a:pt x="64" y="18"/>
                      <a:pt x="64" y="18"/>
                      <a:pt x="64" y="18"/>
                    </a:cubicBezTo>
                    <a:cubicBezTo>
                      <a:pt x="63" y="18"/>
                      <a:pt x="62" y="17"/>
                      <a:pt x="62" y="16"/>
                    </a:cubicBezTo>
                    <a:cubicBezTo>
                      <a:pt x="62" y="14"/>
                      <a:pt x="62" y="14"/>
                      <a:pt x="62" y="14"/>
                    </a:cubicBezTo>
                    <a:cubicBezTo>
                      <a:pt x="62" y="12"/>
                      <a:pt x="62" y="12"/>
                      <a:pt x="62" y="12"/>
                    </a:cubicBezTo>
                    <a:cubicBezTo>
                      <a:pt x="62" y="7"/>
                      <a:pt x="62" y="7"/>
                      <a:pt x="62" y="7"/>
                    </a:cubicBezTo>
                    <a:cubicBezTo>
                      <a:pt x="61" y="7"/>
                      <a:pt x="60" y="7"/>
                      <a:pt x="59" y="7"/>
                    </a:cubicBezTo>
                    <a:cubicBezTo>
                      <a:pt x="59" y="2"/>
                      <a:pt x="59" y="2"/>
                      <a:pt x="59" y="2"/>
                    </a:cubicBezTo>
                    <a:cubicBezTo>
                      <a:pt x="59" y="2"/>
                      <a:pt x="60" y="2"/>
                      <a:pt x="61" y="2"/>
                    </a:cubicBezTo>
                    <a:cubicBezTo>
                      <a:pt x="62" y="2"/>
                      <a:pt x="62" y="1"/>
                      <a:pt x="63" y="1"/>
                    </a:cubicBezTo>
                    <a:cubicBezTo>
                      <a:pt x="63" y="1"/>
                      <a:pt x="64" y="1"/>
                      <a:pt x="64" y="1"/>
                    </a:cubicBezTo>
                    <a:cubicBezTo>
                      <a:pt x="66" y="1"/>
                      <a:pt x="67" y="2"/>
                      <a:pt x="67" y="3"/>
                    </a:cubicBezTo>
                    <a:cubicBezTo>
                      <a:pt x="67" y="12"/>
                      <a:pt x="67" y="12"/>
                      <a:pt x="67" y="12"/>
                    </a:cubicBezTo>
                    <a:cubicBezTo>
                      <a:pt x="67" y="14"/>
                      <a:pt x="67" y="14"/>
                      <a:pt x="67" y="14"/>
                    </a:cubicBezTo>
                    <a:cubicBezTo>
                      <a:pt x="115" y="14"/>
                      <a:pt x="115" y="14"/>
                      <a:pt x="115" y="14"/>
                    </a:cubicBezTo>
                    <a:cubicBezTo>
                      <a:pt x="116" y="14"/>
                      <a:pt x="117" y="15"/>
                      <a:pt x="117" y="16"/>
                    </a:cubicBezTo>
                    <a:cubicBezTo>
                      <a:pt x="117" y="39"/>
                      <a:pt x="117" y="39"/>
                      <a:pt x="117" y="39"/>
                    </a:cubicBezTo>
                    <a:cubicBezTo>
                      <a:pt x="117" y="41"/>
                      <a:pt x="117" y="43"/>
                      <a:pt x="116" y="45"/>
                    </a:cubicBezTo>
                    <a:cubicBezTo>
                      <a:pt x="116" y="47"/>
                      <a:pt x="115" y="48"/>
                      <a:pt x="113" y="50"/>
                    </a:cubicBezTo>
                    <a:cubicBezTo>
                      <a:pt x="113" y="50"/>
                      <a:pt x="113" y="50"/>
                      <a:pt x="113" y="50"/>
                    </a:cubicBezTo>
                    <a:cubicBezTo>
                      <a:pt x="113" y="50"/>
                      <a:pt x="113" y="50"/>
                      <a:pt x="113" y="50"/>
                    </a:cubicBezTo>
                    <a:cubicBezTo>
                      <a:pt x="113" y="50"/>
                      <a:pt x="113" y="50"/>
                      <a:pt x="113" y="50"/>
                    </a:cubicBezTo>
                    <a:cubicBezTo>
                      <a:pt x="113" y="50"/>
                      <a:pt x="113" y="50"/>
                      <a:pt x="113" y="50"/>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2" y="51"/>
                      <a:pt x="112" y="51"/>
                      <a:pt x="112" y="51"/>
                    </a:cubicBezTo>
                    <a:cubicBezTo>
                      <a:pt x="111" y="52"/>
                      <a:pt x="109" y="54"/>
                      <a:pt x="107" y="55"/>
                    </a:cubicBezTo>
                    <a:cubicBezTo>
                      <a:pt x="105" y="55"/>
                      <a:pt x="103" y="56"/>
                      <a:pt x="101" y="56"/>
                    </a:cubicBezTo>
                    <a:cubicBezTo>
                      <a:pt x="96" y="56"/>
                      <a:pt x="92" y="54"/>
                      <a:pt x="89" y="51"/>
                    </a:cubicBezTo>
                    <a:cubicBezTo>
                      <a:pt x="88" y="50"/>
                      <a:pt x="87" y="49"/>
                      <a:pt x="87" y="48"/>
                    </a:cubicBezTo>
                    <a:cubicBezTo>
                      <a:pt x="86" y="49"/>
                      <a:pt x="85" y="50"/>
                      <a:pt x="84" y="51"/>
                    </a:cubicBezTo>
                    <a:cubicBezTo>
                      <a:pt x="81" y="54"/>
                      <a:pt x="77" y="56"/>
                      <a:pt x="73" y="56"/>
                    </a:cubicBezTo>
                    <a:cubicBezTo>
                      <a:pt x="68" y="56"/>
                      <a:pt x="64" y="54"/>
                      <a:pt x="61" y="51"/>
                    </a:cubicBezTo>
                    <a:cubicBezTo>
                      <a:pt x="61" y="51"/>
                      <a:pt x="61" y="51"/>
                      <a:pt x="61" y="51"/>
                    </a:cubicBezTo>
                    <a:cubicBezTo>
                      <a:pt x="61" y="51"/>
                      <a:pt x="61" y="51"/>
                      <a:pt x="61" y="51"/>
                    </a:cubicBezTo>
                    <a:cubicBezTo>
                      <a:pt x="60" y="50"/>
                      <a:pt x="59" y="49"/>
                      <a:pt x="59" y="48"/>
                    </a:cubicBezTo>
                    <a:cubicBezTo>
                      <a:pt x="59" y="48"/>
                      <a:pt x="59" y="48"/>
                      <a:pt x="59" y="48"/>
                    </a:cubicBezTo>
                    <a:cubicBezTo>
                      <a:pt x="59" y="39"/>
                      <a:pt x="59" y="39"/>
                      <a:pt x="59" y="39"/>
                    </a:cubicBezTo>
                    <a:cubicBezTo>
                      <a:pt x="61" y="39"/>
                      <a:pt x="61" y="39"/>
                      <a:pt x="61" y="39"/>
                    </a:cubicBezTo>
                    <a:cubicBezTo>
                      <a:pt x="61" y="43"/>
                      <a:pt x="62" y="46"/>
                      <a:pt x="64" y="48"/>
                    </a:cubicBezTo>
                    <a:cubicBezTo>
                      <a:pt x="64" y="48"/>
                      <a:pt x="64" y="48"/>
                      <a:pt x="64" y="48"/>
                    </a:cubicBezTo>
                    <a:cubicBezTo>
                      <a:pt x="67" y="50"/>
                      <a:pt x="69" y="51"/>
                      <a:pt x="73" y="51"/>
                    </a:cubicBezTo>
                    <a:cubicBezTo>
                      <a:pt x="76" y="51"/>
                      <a:pt x="79" y="50"/>
                      <a:pt x="81" y="48"/>
                    </a:cubicBezTo>
                    <a:cubicBezTo>
                      <a:pt x="83" y="46"/>
                      <a:pt x="84" y="43"/>
                      <a:pt x="84" y="39"/>
                    </a:cubicBezTo>
                    <a:cubicBezTo>
                      <a:pt x="89" y="39"/>
                      <a:pt x="89" y="39"/>
                      <a:pt x="89" y="39"/>
                    </a:cubicBezTo>
                    <a:cubicBezTo>
                      <a:pt x="89" y="43"/>
                      <a:pt x="90" y="46"/>
                      <a:pt x="92" y="48"/>
                    </a:cubicBezTo>
                    <a:cubicBezTo>
                      <a:pt x="95" y="50"/>
                      <a:pt x="98" y="51"/>
                      <a:pt x="101" y="51"/>
                    </a:cubicBezTo>
                    <a:cubicBezTo>
                      <a:pt x="102" y="51"/>
                      <a:pt x="104" y="51"/>
                      <a:pt x="105" y="50"/>
                    </a:cubicBezTo>
                    <a:cubicBezTo>
                      <a:pt x="107" y="50"/>
                      <a:pt x="108" y="49"/>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lose/>
                    <a:moveTo>
                      <a:pt x="59" y="7"/>
                    </a:moveTo>
                    <a:cubicBezTo>
                      <a:pt x="59" y="7"/>
                      <a:pt x="59" y="7"/>
                      <a:pt x="59" y="7"/>
                    </a:cubicBezTo>
                    <a:cubicBezTo>
                      <a:pt x="57" y="7"/>
                      <a:pt x="56" y="7"/>
                      <a:pt x="55" y="7"/>
                    </a:cubicBezTo>
                    <a:cubicBezTo>
                      <a:pt x="55" y="12"/>
                      <a:pt x="55" y="12"/>
                      <a:pt x="55" y="12"/>
                    </a:cubicBezTo>
                    <a:cubicBezTo>
                      <a:pt x="55" y="14"/>
                      <a:pt x="55" y="14"/>
                      <a:pt x="55" y="14"/>
                    </a:cubicBezTo>
                    <a:cubicBezTo>
                      <a:pt x="55" y="16"/>
                      <a:pt x="55" y="16"/>
                      <a:pt x="55" y="16"/>
                    </a:cubicBezTo>
                    <a:cubicBezTo>
                      <a:pt x="55" y="17"/>
                      <a:pt x="54" y="18"/>
                      <a:pt x="53" y="18"/>
                    </a:cubicBezTo>
                    <a:cubicBezTo>
                      <a:pt x="5" y="18"/>
                      <a:pt x="5" y="18"/>
                      <a:pt x="5" y="18"/>
                    </a:cubicBezTo>
                    <a:cubicBezTo>
                      <a:pt x="5" y="39"/>
                      <a:pt x="5" y="39"/>
                      <a:pt x="5" y="39"/>
                    </a:cubicBezTo>
                    <a:cubicBezTo>
                      <a:pt x="5" y="41"/>
                      <a:pt x="5" y="42"/>
                      <a:pt x="6" y="43"/>
                    </a:cubicBezTo>
                    <a:cubicBezTo>
                      <a:pt x="6" y="45"/>
                      <a:pt x="7" y="46"/>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8"/>
                    </a:cubicBezTo>
                    <a:cubicBezTo>
                      <a:pt x="8" y="48"/>
                      <a:pt x="8" y="48"/>
                      <a:pt x="8" y="48"/>
                    </a:cubicBezTo>
                    <a:cubicBezTo>
                      <a:pt x="9" y="49"/>
                      <a:pt x="11" y="50"/>
                      <a:pt x="12" y="50"/>
                    </a:cubicBezTo>
                    <a:cubicBezTo>
                      <a:pt x="13" y="51"/>
                      <a:pt x="15" y="51"/>
                      <a:pt x="16" y="51"/>
                    </a:cubicBezTo>
                    <a:cubicBezTo>
                      <a:pt x="20" y="51"/>
                      <a:pt x="23" y="50"/>
                      <a:pt x="25" y="48"/>
                    </a:cubicBezTo>
                    <a:cubicBezTo>
                      <a:pt x="25" y="48"/>
                      <a:pt x="25" y="48"/>
                      <a:pt x="25" y="48"/>
                    </a:cubicBezTo>
                    <a:cubicBezTo>
                      <a:pt x="27" y="46"/>
                      <a:pt x="28" y="43"/>
                      <a:pt x="28" y="39"/>
                    </a:cubicBezTo>
                    <a:cubicBezTo>
                      <a:pt x="33" y="39"/>
                      <a:pt x="33" y="39"/>
                      <a:pt x="33" y="39"/>
                    </a:cubicBezTo>
                    <a:cubicBezTo>
                      <a:pt x="33" y="43"/>
                      <a:pt x="34" y="46"/>
                      <a:pt x="36" y="48"/>
                    </a:cubicBezTo>
                    <a:cubicBezTo>
                      <a:pt x="36" y="48"/>
                      <a:pt x="36" y="48"/>
                      <a:pt x="36" y="48"/>
                    </a:cubicBezTo>
                    <a:cubicBezTo>
                      <a:pt x="39" y="50"/>
                      <a:pt x="41" y="51"/>
                      <a:pt x="45" y="51"/>
                    </a:cubicBezTo>
                    <a:cubicBezTo>
                      <a:pt x="48" y="51"/>
                      <a:pt x="51" y="50"/>
                      <a:pt x="53" y="48"/>
                    </a:cubicBezTo>
                    <a:cubicBezTo>
                      <a:pt x="53" y="48"/>
                      <a:pt x="53" y="48"/>
                      <a:pt x="53" y="48"/>
                    </a:cubicBezTo>
                    <a:cubicBezTo>
                      <a:pt x="55" y="46"/>
                      <a:pt x="56" y="43"/>
                      <a:pt x="56" y="39"/>
                    </a:cubicBezTo>
                    <a:cubicBezTo>
                      <a:pt x="59" y="39"/>
                      <a:pt x="59" y="39"/>
                      <a:pt x="59" y="39"/>
                    </a:cubicBezTo>
                    <a:cubicBezTo>
                      <a:pt x="59" y="48"/>
                      <a:pt x="59" y="48"/>
                      <a:pt x="59" y="48"/>
                    </a:cubicBezTo>
                    <a:cubicBezTo>
                      <a:pt x="58" y="49"/>
                      <a:pt x="57" y="50"/>
                      <a:pt x="56" y="51"/>
                    </a:cubicBezTo>
                    <a:cubicBezTo>
                      <a:pt x="56" y="51"/>
                      <a:pt x="56" y="51"/>
                      <a:pt x="56" y="51"/>
                    </a:cubicBezTo>
                    <a:cubicBezTo>
                      <a:pt x="56" y="51"/>
                      <a:pt x="56" y="51"/>
                      <a:pt x="56" y="51"/>
                    </a:cubicBezTo>
                    <a:cubicBezTo>
                      <a:pt x="53" y="54"/>
                      <a:pt x="49" y="56"/>
                      <a:pt x="45" y="56"/>
                    </a:cubicBezTo>
                    <a:cubicBezTo>
                      <a:pt x="40" y="56"/>
                      <a:pt x="36" y="54"/>
                      <a:pt x="33" y="51"/>
                    </a:cubicBezTo>
                    <a:cubicBezTo>
                      <a:pt x="33" y="51"/>
                      <a:pt x="33" y="51"/>
                      <a:pt x="33" y="51"/>
                    </a:cubicBezTo>
                    <a:cubicBezTo>
                      <a:pt x="32" y="50"/>
                      <a:pt x="31" y="49"/>
                      <a:pt x="31" y="48"/>
                    </a:cubicBezTo>
                    <a:cubicBezTo>
                      <a:pt x="30" y="49"/>
                      <a:pt x="29" y="50"/>
                      <a:pt x="28" y="51"/>
                    </a:cubicBezTo>
                    <a:cubicBezTo>
                      <a:pt x="28" y="51"/>
                      <a:pt x="28" y="51"/>
                      <a:pt x="28" y="51"/>
                    </a:cubicBezTo>
                    <a:cubicBezTo>
                      <a:pt x="28" y="51"/>
                      <a:pt x="28" y="51"/>
                      <a:pt x="28" y="51"/>
                    </a:cubicBezTo>
                    <a:cubicBezTo>
                      <a:pt x="25" y="54"/>
                      <a:pt x="21" y="56"/>
                      <a:pt x="16" y="56"/>
                    </a:cubicBezTo>
                    <a:cubicBezTo>
                      <a:pt x="14" y="56"/>
                      <a:pt x="12" y="55"/>
                      <a:pt x="10" y="55"/>
                    </a:cubicBezTo>
                    <a:cubicBezTo>
                      <a:pt x="8" y="54"/>
                      <a:pt x="6" y="52"/>
                      <a:pt x="5" y="51"/>
                    </a:cubicBezTo>
                    <a:cubicBezTo>
                      <a:pt x="5" y="51"/>
                      <a:pt x="5" y="51"/>
                      <a:pt x="5" y="51"/>
                    </a:cubicBezTo>
                    <a:cubicBezTo>
                      <a:pt x="5" y="51"/>
                      <a:pt x="4" y="51"/>
                      <a:pt x="4" y="50"/>
                    </a:cubicBezTo>
                    <a:cubicBezTo>
                      <a:pt x="4" y="50"/>
                      <a:pt x="4" y="50"/>
                      <a:pt x="4" y="50"/>
                    </a:cubicBezTo>
                    <a:cubicBezTo>
                      <a:pt x="4" y="50"/>
                      <a:pt x="4" y="50"/>
                      <a:pt x="4" y="50"/>
                    </a:cubicBezTo>
                    <a:cubicBezTo>
                      <a:pt x="4" y="50"/>
                      <a:pt x="4" y="50"/>
                      <a:pt x="4" y="50"/>
                    </a:cubicBezTo>
                    <a:cubicBezTo>
                      <a:pt x="4" y="50"/>
                      <a:pt x="4" y="50"/>
                      <a:pt x="4" y="50"/>
                    </a:cubicBezTo>
                    <a:cubicBezTo>
                      <a:pt x="3" y="49"/>
                      <a:pt x="2" y="47"/>
                      <a:pt x="1" y="45"/>
                    </a:cubicBezTo>
                    <a:cubicBezTo>
                      <a:pt x="0" y="43"/>
                      <a:pt x="0" y="41"/>
                      <a:pt x="0" y="39"/>
                    </a:cubicBezTo>
                    <a:cubicBezTo>
                      <a:pt x="0" y="16"/>
                      <a:pt x="0" y="16"/>
                      <a:pt x="0" y="16"/>
                    </a:cubicBezTo>
                    <a:cubicBezTo>
                      <a:pt x="0" y="15"/>
                      <a:pt x="1" y="14"/>
                      <a:pt x="2" y="14"/>
                    </a:cubicBezTo>
                    <a:cubicBezTo>
                      <a:pt x="51" y="14"/>
                      <a:pt x="51" y="14"/>
                      <a:pt x="51" y="14"/>
                    </a:cubicBezTo>
                    <a:cubicBezTo>
                      <a:pt x="51" y="12"/>
                      <a:pt x="51" y="12"/>
                      <a:pt x="51" y="12"/>
                    </a:cubicBezTo>
                    <a:cubicBezTo>
                      <a:pt x="51" y="3"/>
                      <a:pt x="51" y="3"/>
                      <a:pt x="51" y="3"/>
                    </a:cubicBezTo>
                    <a:cubicBezTo>
                      <a:pt x="51" y="3"/>
                      <a:pt x="51" y="3"/>
                      <a:pt x="51" y="3"/>
                    </a:cubicBezTo>
                    <a:cubicBezTo>
                      <a:pt x="51" y="3"/>
                      <a:pt x="51" y="2"/>
                      <a:pt x="51" y="2"/>
                    </a:cubicBezTo>
                    <a:cubicBezTo>
                      <a:pt x="52" y="1"/>
                      <a:pt x="53" y="0"/>
                      <a:pt x="54" y="1"/>
                    </a:cubicBezTo>
                    <a:cubicBezTo>
                      <a:pt x="55" y="1"/>
                      <a:pt x="56" y="2"/>
                      <a:pt x="56" y="2"/>
                    </a:cubicBezTo>
                    <a:cubicBezTo>
                      <a:pt x="56" y="2"/>
                      <a:pt x="56" y="2"/>
                      <a:pt x="56" y="2"/>
                    </a:cubicBezTo>
                    <a:cubicBezTo>
                      <a:pt x="57" y="2"/>
                      <a:pt x="58" y="2"/>
                      <a:pt x="59" y="2"/>
                    </a:cubicBezTo>
                    <a:cubicBezTo>
                      <a:pt x="59" y="2"/>
                      <a:pt x="59" y="2"/>
                      <a:pt x="59" y="2"/>
                    </a:cubicBezTo>
                    <a:lnTo>
                      <a:pt x="59"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7" name="Freeform 70"/>
              <p:cNvSpPr>
                <a:spLocks noEditPoints="1"/>
              </p:cNvSpPr>
              <p:nvPr/>
            </p:nvSpPr>
            <p:spPr bwMode="auto">
              <a:xfrm>
                <a:off x="5756285" y="1889136"/>
                <a:ext cx="295276" cy="46038"/>
              </a:xfrm>
              <a:custGeom>
                <a:gdLst>
                  <a:gd fmla="*/ 66 w 131" name="T0"/>
                  <a:gd fmla="*/ 15 h 20" name="T1"/>
                  <a:gd fmla="*/ 109 w 131" name="T2"/>
                  <a:gd fmla="*/ 11 h 20" name="T3"/>
                  <a:gd fmla="*/ 124 w 131" name="T4"/>
                  <a:gd fmla="*/ 5 h 20" name="T5"/>
                  <a:gd fmla="*/ 118 w 131" name="T6"/>
                  <a:gd fmla="*/ 5 h 20" name="T7"/>
                  <a:gd fmla="*/ 118 w 131" name="T8"/>
                  <a:gd fmla="*/ 5 h 20" name="T9"/>
                  <a:gd fmla="*/ 118 w 131" name="T10"/>
                  <a:gd fmla="*/ 5 h 20" name="T11"/>
                  <a:gd fmla="*/ 66 w 131" name="T12"/>
                  <a:gd fmla="*/ 5 h 20" name="T13"/>
                  <a:gd fmla="*/ 66 w 131" name="T14"/>
                  <a:gd fmla="*/ 0 h 20" name="T15"/>
                  <a:gd fmla="*/ 118 w 131" name="T16"/>
                  <a:gd fmla="*/ 0 h 20" name="T17"/>
                  <a:gd fmla="*/ 118 w 131" name="T18"/>
                  <a:gd fmla="*/ 0 h 20" name="T19"/>
                  <a:gd fmla="*/ 118 w 131" name="T20"/>
                  <a:gd fmla="*/ 0 h 20" name="T21"/>
                  <a:gd fmla="*/ 128 w 131" name="T22"/>
                  <a:gd fmla="*/ 0 h 20" name="T23"/>
                  <a:gd fmla="*/ 131 w 131" name="T24"/>
                  <a:gd fmla="*/ 3 h 20" name="T25"/>
                  <a:gd fmla="*/ 111 w 131" name="T26"/>
                  <a:gd fmla="*/ 16 h 20" name="T27"/>
                  <a:gd fmla="*/ 66 w 131" name="T28"/>
                  <a:gd fmla="*/ 20 h 20" name="T29"/>
                  <a:gd fmla="*/ 66 w 131" name="T30"/>
                  <a:gd fmla="*/ 15 h 20" name="T31"/>
                  <a:gd fmla="*/ 66 w 131" name="T32"/>
                  <a:gd fmla="*/ 15 h 20" name="T33"/>
                  <a:gd fmla="*/ 66 w 131" name="T34"/>
                  <a:gd fmla="*/ 15 h 20" name="T35"/>
                  <a:gd fmla="*/ 66 w 131" name="T36"/>
                  <a:gd fmla="*/ 20 h 20" name="T37"/>
                  <a:gd fmla="*/ 66 w 131" name="T38"/>
                  <a:gd fmla="*/ 20 h 20" name="T39"/>
                  <a:gd fmla="*/ 21 w 131" name="T40"/>
                  <a:gd fmla="*/ 16 h 20" name="T41"/>
                  <a:gd fmla="*/ 0 w 131" name="T42"/>
                  <a:gd fmla="*/ 3 h 20" name="T43"/>
                  <a:gd fmla="*/ 0 w 131" name="T44"/>
                  <a:gd fmla="*/ 3 h 20" name="T45"/>
                  <a:gd fmla="*/ 3 w 131" name="T46"/>
                  <a:gd fmla="*/ 0 h 20" name="T47"/>
                  <a:gd fmla="*/ 13 w 131" name="T48"/>
                  <a:gd fmla="*/ 0 h 20" name="T49"/>
                  <a:gd fmla="*/ 13 w 131" name="T50"/>
                  <a:gd fmla="*/ 0 h 20" name="T51"/>
                  <a:gd fmla="*/ 13 w 131" name="T52"/>
                  <a:gd fmla="*/ 0 h 20" name="T53"/>
                  <a:gd fmla="*/ 66 w 131" name="T54"/>
                  <a:gd fmla="*/ 0 h 20" name="T55"/>
                  <a:gd fmla="*/ 66 w 131" name="T56"/>
                  <a:gd fmla="*/ 5 h 20" name="T57"/>
                  <a:gd fmla="*/ 13 w 131" name="T58"/>
                  <a:gd fmla="*/ 5 h 20" name="T59"/>
                  <a:gd fmla="*/ 13 w 131" name="T60"/>
                  <a:gd fmla="*/ 5 h 20" name="T61"/>
                  <a:gd fmla="*/ 13 w 131" name="T62"/>
                  <a:gd fmla="*/ 5 h 20" name="T63"/>
                  <a:gd fmla="*/ 7 w 131" name="T64"/>
                  <a:gd fmla="*/ 5 h 20" name="T65"/>
                  <a:gd fmla="*/ 22 w 131" name="T66"/>
                  <a:gd fmla="*/ 11 h 20" name="T67"/>
                  <a:gd fmla="*/ 66 w 131" name="T68"/>
                  <a:gd fmla="*/ 15 h 20"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0" w="131">
                    <a:moveTo>
                      <a:pt x="66" y="15"/>
                    </a:moveTo>
                    <a:cubicBezTo>
                      <a:pt x="83" y="15"/>
                      <a:pt x="98" y="13"/>
                      <a:pt x="109" y="11"/>
                    </a:cubicBezTo>
                    <a:cubicBezTo>
                      <a:pt x="117" y="9"/>
                      <a:pt x="122" y="7"/>
                      <a:pt x="124" y="5"/>
                    </a:cubicBezTo>
                    <a:cubicBezTo>
                      <a:pt x="118" y="5"/>
                      <a:pt x="118" y="5"/>
                      <a:pt x="118" y="5"/>
                    </a:cubicBezTo>
                    <a:cubicBezTo>
                      <a:pt x="118" y="5"/>
                      <a:pt x="118" y="5"/>
                      <a:pt x="118" y="5"/>
                    </a:cubicBezTo>
                    <a:cubicBezTo>
                      <a:pt x="118" y="5"/>
                      <a:pt x="118" y="5"/>
                      <a:pt x="118" y="5"/>
                    </a:cubicBezTo>
                    <a:cubicBezTo>
                      <a:pt x="66" y="5"/>
                      <a:pt x="66" y="5"/>
                      <a:pt x="66" y="5"/>
                    </a:cubicBezTo>
                    <a:cubicBezTo>
                      <a:pt x="66" y="0"/>
                      <a:pt x="66" y="0"/>
                      <a:pt x="66" y="0"/>
                    </a:cubicBezTo>
                    <a:cubicBezTo>
                      <a:pt x="118" y="0"/>
                      <a:pt x="118" y="0"/>
                      <a:pt x="118" y="0"/>
                    </a:cubicBezTo>
                    <a:cubicBezTo>
                      <a:pt x="118" y="0"/>
                      <a:pt x="118" y="0"/>
                      <a:pt x="118" y="0"/>
                    </a:cubicBezTo>
                    <a:cubicBezTo>
                      <a:pt x="118" y="0"/>
                      <a:pt x="118" y="0"/>
                      <a:pt x="118" y="0"/>
                    </a:cubicBezTo>
                    <a:cubicBezTo>
                      <a:pt x="128" y="0"/>
                      <a:pt x="128" y="0"/>
                      <a:pt x="128" y="0"/>
                    </a:cubicBezTo>
                    <a:cubicBezTo>
                      <a:pt x="130" y="0"/>
                      <a:pt x="131" y="1"/>
                      <a:pt x="131" y="3"/>
                    </a:cubicBezTo>
                    <a:cubicBezTo>
                      <a:pt x="131" y="8"/>
                      <a:pt x="123" y="13"/>
                      <a:pt x="111" y="16"/>
                    </a:cubicBezTo>
                    <a:cubicBezTo>
                      <a:pt x="99" y="18"/>
                      <a:pt x="83" y="20"/>
                      <a:pt x="66" y="20"/>
                    </a:cubicBezTo>
                    <a:lnTo>
                      <a:pt x="66" y="15"/>
                    </a:lnTo>
                    <a:close/>
                    <a:moveTo>
                      <a:pt x="66" y="15"/>
                    </a:moveTo>
                    <a:cubicBezTo>
                      <a:pt x="66" y="15"/>
                      <a:pt x="66" y="15"/>
                      <a:pt x="66" y="15"/>
                    </a:cubicBezTo>
                    <a:cubicBezTo>
                      <a:pt x="66" y="20"/>
                      <a:pt x="66" y="20"/>
                      <a:pt x="66" y="20"/>
                    </a:cubicBezTo>
                    <a:cubicBezTo>
                      <a:pt x="66" y="20"/>
                      <a:pt x="66" y="20"/>
                      <a:pt x="66" y="20"/>
                    </a:cubicBezTo>
                    <a:cubicBezTo>
                      <a:pt x="48" y="20"/>
                      <a:pt x="32" y="18"/>
                      <a:pt x="21" y="16"/>
                    </a:cubicBezTo>
                    <a:cubicBezTo>
                      <a:pt x="8" y="13"/>
                      <a:pt x="1" y="8"/>
                      <a:pt x="0" y="3"/>
                    </a:cubicBezTo>
                    <a:cubicBezTo>
                      <a:pt x="0" y="3"/>
                      <a:pt x="0" y="3"/>
                      <a:pt x="0" y="3"/>
                    </a:cubicBezTo>
                    <a:cubicBezTo>
                      <a:pt x="0" y="1"/>
                      <a:pt x="2" y="0"/>
                      <a:pt x="3" y="0"/>
                    </a:cubicBezTo>
                    <a:cubicBezTo>
                      <a:pt x="13" y="0"/>
                      <a:pt x="13" y="0"/>
                      <a:pt x="13" y="0"/>
                    </a:cubicBezTo>
                    <a:cubicBezTo>
                      <a:pt x="13" y="0"/>
                      <a:pt x="13" y="0"/>
                      <a:pt x="13" y="0"/>
                    </a:cubicBezTo>
                    <a:cubicBezTo>
                      <a:pt x="13" y="0"/>
                      <a:pt x="13" y="0"/>
                      <a:pt x="13" y="0"/>
                    </a:cubicBezTo>
                    <a:cubicBezTo>
                      <a:pt x="66" y="0"/>
                      <a:pt x="66" y="0"/>
                      <a:pt x="66" y="0"/>
                    </a:cubicBezTo>
                    <a:cubicBezTo>
                      <a:pt x="66" y="5"/>
                      <a:pt x="66" y="5"/>
                      <a:pt x="66" y="5"/>
                    </a:cubicBezTo>
                    <a:cubicBezTo>
                      <a:pt x="13" y="5"/>
                      <a:pt x="13" y="5"/>
                      <a:pt x="13" y="5"/>
                    </a:cubicBezTo>
                    <a:cubicBezTo>
                      <a:pt x="13" y="5"/>
                      <a:pt x="13" y="5"/>
                      <a:pt x="13" y="5"/>
                    </a:cubicBezTo>
                    <a:cubicBezTo>
                      <a:pt x="13" y="5"/>
                      <a:pt x="13" y="5"/>
                      <a:pt x="13" y="5"/>
                    </a:cubicBezTo>
                    <a:cubicBezTo>
                      <a:pt x="7" y="5"/>
                      <a:pt x="7" y="5"/>
                      <a:pt x="7" y="5"/>
                    </a:cubicBezTo>
                    <a:cubicBezTo>
                      <a:pt x="9" y="7"/>
                      <a:pt x="14" y="9"/>
                      <a:pt x="22" y="11"/>
                    </a:cubicBezTo>
                    <a:cubicBezTo>
                      <a:pt x="33" y="13"/>
                      <a:pt x="48" y="15"/>
                      <a:pt x="66" y="1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8" name="Freeform 71"/>
              <p:cNvSpPr>
                <a:spLocks noEditPoints="1"/>
              </p:cNvSpPr>
              <p:nvPr/>
            </p:nvSpPr>
            <p:spPr bwMode="auto">
              <a:xfrm>
                <a:off x="5880110" y="1620848"/>
                <a:ext cx="47625" cy="69851"/>
              </a:xfrm>
              <a:custGeom>
                <a:gdLst>
                  <a:gd fmla="*/ 11 w 21" name="T0"/>
                  <a:gd fmla="*/ 26 h 31" name="T1"/>
                  <a:gd fmla="*/ 12 w 21" name="T2"/>
                  <a:gd fmla="*/ 26 h 31" name="T3"/>
                  <a:gd fmla="*/ 12 w 21" name="T4"/>
                  <a:gd fmla="*/ 26 h 31" name="T5"/>
                  <a:gd fmla="*/ 13 w 21" name="T6"/>
                  <a:gd fmla="*/ 25 h 31" name="T7"/>
                  <a:gd fmla="*/ 15 w 21" name="T8"/>
                  <a:gd fmla="*/ 23 h 31" name="T9"/>
                  <a:gd fmla="*/ 16 w 21" name="T10"/>
                  <a:gd fmla="*/ 19 h 31" name="T11"/>
                  <a:gd fmla="*/ 13 w 21" name="T12"/>
                  <a:gd fmla="*/ 9 h 31" name="T13"/>
                  <a:gd fmla="*/ 11 w 21" name="T14"/>
                  <a:gd fmla="*/ 5 h 31" name="T15"/>
                  <a:gd fmla="*/ 11 w 21" name="T16"/>
                  <a:gd fmla="*/ 0 h 31" name="T17"/>
                  <a:gd fmla="*/ 17 w 21" name="T18"/>
                  <a:gd fmla="*/ 7 h 31" name="T19"/>
                  <a:gd fmla="*/ 21 w 21" name="T20"/>
                  <a:gd fmla="*/ 19 h 31" name="T21"/>
                  <a:gd fmla="*/ 19 w 21" name="T22"/>
                  <a:gd fmla="*/ 25 h 31" name="T23"/>
                  <a:gd fmla="*/ 15 w 21" name="T24"/>
                  <a:gd fmla="*/ 29 h 31" name="T25"/>
                  <a:gd fmla="*/ 13 w 21" name="T26"/>
                  <a:gd fmla="*/ 30 h 31" name="T27"/>
                  <a:gd fmla="*/ 13 w 21" name="T28"/>
                  <a:gd fmla="*/ 30 h 31" name="T29"/>
                  <a:gd fmla="*/ 11 w 21" name="T30"/>
                  <a:gd fmla="*/ 31 h 31" name="T31"/>
                  <a:gd fmla="*/ 11 w 21" name="T32"/>
                  <a:gd fmla="*/ 26 h 31" name="T33"/>
                  <a:gd fmla="*/ 8 w 21" name="T34"/>
                  <a:gd fmla="*/ 25 h 31" name="T35"/>
                  <a:gd fmla="*/ 9 w 21" name="T36"/>
                  <a:gd fmla="*/ 26 h 31" name="T37"/>
                  <a:gd fmla="*/ 11 w 21" name="T38"/>
                  <a:gd fmla="*/ 26 h 31" name="T39"/>
                  <a:gd fmla="*/ 11 w 21" name="T40"/>
                  <a:gd fmla="*/ 26 h 31" name="T41"/>
                  <a:gd fmla="*/ 11 w 21" name="T42"/>
                  <a:gd fmla="*/ 31 h 31" name="T43"/>
                  <a:gd fmla="*/ 11 w 21" name="T44"/>
                  <a:gd fmla="*/ 31 h 31" name="T45"/>
                  <a:gd fmla="*/ 8 w 21" name="T46"/>
                  <a:gd fmla="*/ 30 h 31" name="T47"/>
                  <a:gd fmla="*/ 6 w 21" name="T48"/>
                  <a:gd fmla="*/ 29 h 31" name="T49"/>
                  <a:gd fmla="*/ 2 w 21" name="T50"/>
                  <a:gd fmla="*/ 25 h 31" name="T51"/>
                  <a:gd fmla="*/ 0 w 21" name="T52"/>
                  <a:gd fmla="*/ 19 h 31" name="T53"/>
                  <a:gd fmla="*/ 4 w 21" name="T54"/>
                  <a:gd fmla="*/ 7 h 31" name="T55"/>
                  <a:gd fmla="*/ 10 w 21" name="T56"/>
                  <a:gd fmla="*/ 0 h 31" name="T57"/>
                  <a:gd fmla="*/ 10 w 21" name="T58"/>
                  <a:gd fmla="*/ 0 h 31" name="T59"/>
                  <a:gd fmla="*/ 10 w 21" name="T60"/>
                  <a:gd fmla="*/ 0 h 31" name="T61"/>
                  <a:gd fmla="*/ 11 w 21" name="T62"/>
                  <a:gd fmla="*/ 0 h 31" name="T63"/>
                  <a:gd fmla="*/ 11 w 21" name="T64"/>
                  <a:gd fmla="*/ 5 h 31" name="T65"/>
                  <a:gd fmla="*/ 10 w 21" name="T66"/>
                  <a:gd fmla="*/ 5 h 31" name="T67"/>
                  <a:gd fmla="*/ 10 w 21" name="T68"/>
                  <a:gd fmla="*/ 5 h 31" name="T69"/>
                  <a:gd fmla="*/ 10 w 21" name="T70"/>
                  <a:gd fmla="*/ 5 h 31" name="T71"/>
                  <a:gd fmla="*/ 8 w 21" name="T72"/>
                  <a:gd fmla="*/ 9 h 31" name="T73"/>
                  <a:gd fmla="*/ 5 w 21" name="T74"/>
                  <a:gd fmla="*/ 19 h 31" name="T75"/>
                  <a:gd fmla="*/ 6 w 21" name="T76"/>
                  <a:gd fmla="*/ 23 h 31" name="T77"/>
                  <a:gd fmla="*/ 8 w 21" name="T78"/>
                  <a:gd fmla="*/ 25 h 31"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31" w="21">
                    <a:moveTo>
                      <a:pt x="11" y="26"/>
                    </a:moveTo>
                    <a:cubicBezTo>
                      <a:pt x="11" y="26"/>
                      <a:pt x="11" y="26"/>
                      <a:pt x="12" y="26"/>
                    </a:cubicBezTo>
                    <a:cubicBezTo>
                      <a:pt x="12" y="26"/>
                      <a:pt x="12" y="26"/>
                      <a:pt x="12" y="26"/>
                    </a:cubicBezTo>
                    <a:cubicBezTo>
                      <a:pt x="12" y="25"/>
                      <a:pt x="13" y="25"/>
                      <a:pt x="13" y="25"/>
                    </a:cubicBezTo>
                    <a:cubicBezTo>
                      <a:pt x="14" y="25"/>
                      <a:pt x="15" y="24"/>
                      <a:pt x="15" y="23"/>
                    </a:cubicBezTo>
                    <a:cubicBezTo>
                      <a:pt x="16" y="22"/>
                      <a:pt x="16" y="21"/>
                      <a:pt x="16" y="19"/>
                    </a:cubicBezTo>
                    <a:cubicBezTo>
                      <a:pt x="16" y="18"/>
                      <a:pt x="15" y="13"/>
                      <a:pt x="13" y="9"/>
                    </a:cubicBezTo>
                    <a:cubicBezTo>
                      <a:pt x="12" y="7"/>
                      <a:pt x="11" y="6"/>
                      <a:pt x="11" y="5"/>
                    </a:cubicBezTo>
                    <a:cubicBezTo>
                      <a:pt x="11" y="0"/>
                      <a:pt x="11" y="0"/>
                      <a:pt x="11" y="0"/>
                    </a:cubicBezTo>
                    <a:cubicBezTo>
                      <a:pt x="13" y="0"/>
                      <a:pt x="15" y="3"/>
                      <a:pt x="17" y="7"/>
                    </a:cubicBezTo>
                    <a:cubicBezTo>
                      <a:pt x="19" y="11"/>
                      <a:pt x="21" y="18"/>
                      <a:pt x="21" y="19"/>
                    </a:cubicBezTo>
                    <a:cubicBezTo>
                      <a:pt x="21" y="21"/>
                      <a:pt x="20" y="23"/>
                      <a:pt x="19" y="25"/>
                    </a:cubicBezTo>
                    <a:cubicBezTo>
                      <a:pt x="18" y="27"/>
                      <a:pt x="17" y="28"/>
                      <a:pt x="15" y="29"/>
                    </a:cubicBezTo>
                    <a:cubicBezTo>
                      <a:pt x="15" y="30"/>
                      <a:pt x="14" y="30"/>
                      <a:pt x="13" y="30"/>
                    </a:cubicBezTo>
                    <a:cubicBezTo>
                      <a:pt x="13" y="30"/>
                      <a:pt x="13" y="30"/>
                      <a:pt x="13" y="30"/>
                    </a:cubicBezTo>
                    <a:cubicBezTo>
                      <a:pt x="12" y="30"/>
                      <a:pt x="11" y="31"/>
                      <a:pt x="11" y="31"/>
                    </a:cubicBezTo>
                    <a:lnTo>
                      <a:pt x="11" y="26"/>
                    </a:lnTo>
                    <a:close/>
                    <a:moveTo>
                      <a:pt x="8" y="25"/>
                    </a:moveTo>
                    <a:cubicBezTo>
                      <a:pt x="9" y="25"/>
                      <a:pt x="9" y="25"/>
                      <a:pt x="9" y="26"/>
                    </a:cubicBezTo>
                    <a:cubicBezTo>
                      <a:pt x="10" y="26"/>
                      <a:pt x="10" y="26"/>
                      <a:pt x="11" y="26"/>
                    </a:cubicBezTo>
                    <a:cubicBezTo>
                      <a:pt x="11" y="26"/>
                      <a:pt x="11" y="26"/>
                      <a:pt x="11" y="26"/>
                    </a:cubicBezTo>
                    <a:cubicBezTo>
                      <a:pt x="11" y="31"/>
                      <a:pt x="11" y="31"/>
                      <a:pt x="11" y="31"/>
                    </a:cubicBezTo>
                    <a:cubicBezTo>
                      <a:pt x="11" y="31"/>
                      <a:pt x="11" y="31"/>
                      <a:pt x="11" y="31"/>
                    </a:cubicBezTo>
                    <a:cubicBezTo>
                      <a:pt x="10" y="31"/>
                      <a:pt x="9" y="30"/>
                      <a:pt x="8" y="30"/>
                    </a:cubicBezTo>
                    <a:cubicBezTo>
                      <a:pt x="7" y="30"/>
                      <a:pt x="7" y="30"/>
                      <a:pt x="6" y="29"/>
                    </a:cubicBezTo>
                    <a:cubicBezTo>
                      <a:pt x="4" y="28"/>
                      <a:pt x="3" y="27"/>
                      <a:pt x="2" y="25"/>
                    </a:cubicBezTo>
                    <a:cubicBezTo>
                      <a:pt x="1" y="23"/>
                      <a:pt x="0" y="21"/>
                      <a:pt x="0" y="19"/>
                    </a:cubicBezTo>
                    <a:cubicBezTo>
                      <a:pt x="0" y="18"/>
                      <a:pt x="2" y="11"/>
                      <a:pt x="4" y="7"/>
                    </a:cubicBezTo>
                    <a:cubicBezTo>
                      <a:pt x="6" y="3"/>
                      <a:pt x="8" y="1"/>
                      <a:pt x="10" y="0"/>
                    </a:cubicBezTo>
                    <a:cubicBezTo>
                      <a:pt x="10" y="0"/>
                      <a:pt x="10" y="0"/>
                      <a:pt x="10" y="0"/>
                    </a:cubicBezTo>
                    <a:cubicBezTo>
                      <a:pt x="10" y="0"/>
                      <a:pt x="10" y="0"/>
                      <a:pt x="10" y="0"/>
                    </a:cubicBezTo>
                    <a:cubicBezTo>
                      <a:pt x="11" y="0"/>
                      <a:pt x="11" y="0"/>
                      <a:pt x="11" y="0"/>
                    </a:cubicBezTo>
                    <a:cubicBezTo>
                      <a:pt x="11" y="5"/>
                      <a:pt x="11" y="5"/>
                      <a:pt x="11" y="5"/>
                    </a:cubicBezTo>
                    <a:cubicBezTo>
                      <a:pt x="11" y="5"/>
                      <a:pt x="10" y="5"/>
                      <a:pt x="10" y="5"/>
                    </a:cubicBezTo>
                    <a:cubicBezTo>
                      <a:pt x="10" y="5"/>
                      <a:pt x="10" y="5"/>
                      <a:pt x="10" y="5"/>
                    </a:cubicBezTo>
                    <a:cubicBezTo>
                      <a:pt x="10" y="5"/>
                      <a:pt x="10" y="5"/>
                      <a:pt x="10" y="5"/>
                    </a:cubicBezTo>
                    <a:cubicBezTo>
                      <a:pt x="10" y="5"/>
                      <a:pt x="9" y="7"/>
                      <a:pt x="8" y="9"/>
                    </a:cubicBezTo>
                    <a:cubicBezTo>
                      <a:pt x="7" y="13"/>
                      <a:pt x="5" y="18"/>
                      <a:pt x="5" y="19"/>
                    </a:cubicBezTo>
                    <a:cubicBezTo>
                      <a:pt x="5" y="21"/>
                      <a:pt x="5" y="22"/>
                      <a:pt x="6" y="23"/>
                    </a:cubicBezTo>
                    <a:cubicBezTo>
                      <a:pt x="7" y="24"/>
                      <a:pt x="7" y="25"/>
                      <a:pt x="8" y="2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9" name="Freeform 72"/>
              <p:cNvSpPr>
                <a:spLocks noEditPoints="1"/>
              </p:cNvSpPr>
              <p:nvPr/>
            </p:nvSpPr>
            <p:spPr bwMode="auto">
              <a:xfrm>
                <a:off x="6019810" y="1946287"/>
                <a:ext cx="192089" cy="358777"/>
              </a:xfrm>
              <a:custGeom>
                <a:gdLst>
                  <a:gd fmla="*/ 72 w 85" name="T0"/>
                  <a:gd fmla="*/ 14 h 159" name="T1"/>
                  <a:gd fmla="*/ 43 w 85" name="T2"/>
                  <a:gd fmla="*/ 0 h 159" name="T3"/>
                  <a:gd fmla="*/ 85 w 85" name="T4"/>
                  <a:gd fmla="*/ 39 h 159" name="T5"/>
                  <a:gd fmla="*/ 71 w 85" name="T6"/>
                  <a:gd fmla="*/ 119 h 159" name="T7"/>
                  <a:gd fmla="*/ 63 w 85" name="T8"/>
                  <a:gd fmla="*/ 22 h 159" name="T9"/>
                  <a:gd fmla="*/ 43 w 85" name="T10"/>
                  <a:gd fmla="*/ 11 h 159" name="T11"/>
                  <a:gd fmla="*/ 74 w 85" name="T12"/>
                  <a:gd fmla="*/ 39 h 159" name="T13"/>
                  <a:gd fmla="*/ 43 w 85" name="T14"/>
                  <a:gd fmla="*/ 153 h 159" name="T15"/>
                  <a:gd fmla="*/ 68 w 85" name="T16"/>
                  <a:gd fmla="*/ 126 h 159" name="T17"/>
                  <a:gd fmla="*/ 68 w 85" name="T18"/>
                  <a:gd fmla="*/ 66 h 159" name="T19"/>
                  <a:gd fmla="*/ 43 w 85" name="T20"/>
                  <a:gd fmla="*/ 41 h 159" name="T21"/>
                  <a:gd fmla="*/ 57 w 85" name="T22"/>
                  <a:gd fmla="*/ 52 h 159" name="T23"/>
                  <a:gd fmla="*/ 63 w 85" name="T24"/>
                  <a:gd fmla="*/ 126 h 159" name="T25"/>
                  <a:gd fmla="*/ 43 w 85" name="T26"/>
                  <a:gd fmla="*/ 53 h 159" name="T27"/>
                  <a:gd fmla="*/ 49 w 85" name="T28"/>
                  <a:gd fmla="*/ 60 h 159" name="T29"/>
                  <a:gd fmla="*/ 46 w 85" name="T30"/>
                  <a:gd fmla="*/ 137 h 159" name="T31"/>
                  <a:gd fmla="*/ 43 w 85" name="T32"/>
                  <a:gd fmla="*/ 145 h 159" name="T33"/>
                  <a:gd fmla="*/ 49 w 85" name="T34"/>
                  <a:gd fmla="*/ 141 h 159" name="T35"/>
                  <a:gd fmla="*/ 56 w 85" name="T36"/>
                  <a:gd fmla="*/ 66 h 159" name="T37"/>
                  <a:gd fmla="*/ 43 w 85" name="T38"/>
                  <a:gd fmla="*/ 53 h 159" name="T39"/>
                  <a:gd fmla="*/ 13 w 85" name="T40"/>
                  <a:gd fmla="*/ 14 h 159" name="T41"/>
                  <a:gd fmla="*/ 5 w 85" name="T42"/>
                  <a:gd fmla="*/ 125 h 159" name="T43"/>
                  <a:gd fmla="*/ 33 w 85" name="T44"/>
                  <a:gd fmla="*/ 154 h 159" name="T45"/>
                  <a:gd fmla="*/ 34 w 85" name="T46"/>
                  <a:gd fmla="*/ 154 h 159" name="T47"/>
                  <a:gd fmla="*/ 34 w 85" name="T48"/>
                  <a:gd fmla="*/ 159 h 159" name="T49"/>
                  <a:gd fmla="*/ 33 w 85" name="T50"/>
                  <a:gd fmla="*/ 159 h 159" name="T51"/>
                  <a:gd fmla="*/ 0 w 85" name="T52"/>
                  <a:gd fmla="*/ 125 h 159" name="T53"/>
                  <a:gd fmla="*/ 9 w 85" name="T54"/>
                  <a:gd fmla="*/ 11 h 159" name="T55"/>
                  <a:gd fmla="*/ 43 w 85" name="T56"/>
                  <a:gd fmla="*/ 4 h 159" name="T57"/>
                  <a:gd fmla="*/ 41 w 85" name="T58"/>
                  <a:gd fmla="*/ 41 h 159" name="T59"/>
                  <a:gd fmla="*/ 18 w 85" name="T60"/>
                  <a:gd fmla="*/ 116 h 159" name="T61"/>
                  <a:gd fmla="*/ 35 w 85" name="T62"/>
                  <a:gd fmla="*/ 116 h 159" name="T63"/>
                  <a:gd fmla="*/ 41 w 85" name="T64"/>
                  <a:gd fmla="*/ 58 h 159" name="T65"/>
                  <a:gd fmla="*/ 41 w 85" name="T66"/>
                  <a:gd fmla="*/ 53 h 159" name="T67"/>
                  <a:gd fmla="*/ 30 w 85" name="T68"/>
                  <a:gd fmla="*/ 113 h 159" name="T69"/>
                  <a:gd fmla="*/ 28 w 85" name="T70"/>
                  <a:gd fmla="*/ 51 h 159" name="T71"/>
                  <a:gd fmla="*/ 43 w 85" name="T72"/>
                  <a:gd fmla="*/ 145 h 159" name="T73"/>
                  <a:gd fmla="*/ 27 w 85" name="T74"/>
                  <a:gd fmla="*/ 141 h 159" name="T75"/>
                  <a:gd fmla="*/ 16 w 85" name="T76"/>
                  <a:gd fmla="*/ 119 h 159" name="T77"/>
                  <a:gd fmla="*/ 35 w 85" name="T78"/>
                  <a:gd fmla="*/ 16 h 159" name="T79"/>
                  <a:gd fmla="*/ 35 w 85" name="T80"/>
                  <a:gd fmla="*/ 11 h 159" name="T81"/>
                  <a:gd fmla="*/ 12 w 85" name="T82"/>
                  <a:gd fmla="*/ 119 h 159" name="T83"/>
                  <a:gd fmla="*/ 17 w 85" name="T84"/>
                  <a:gd fmla="*/ 140 h 159" name="T85"/>
                  <a:gd fmla="*/ 34 w 85" name="T86"/>
                  <a:gd fmla="*/ 147 h 159"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59" w="85">
                    <a:moveTo>
                      <a:pt x="81" y="114"/>
                    </a:moveTo>
                    <a:cubicBezTo>
                      <a:pt x="81" y="39"/>
                      <a:pt x="81" y="39"/>
                      <a:pt x="81" y="39"/>
                    </a:cubicBezTo>
                    <a:cubicBezTo>
                      <a:pt x="81" y="29"/>
                      <a:pt x="77" y="20"/>
                      <a:pt x="72" y="14"/>
                    </a:cubicBezTo>
                    <a:cubicBezTo>
                      <a:pt x="67" y="8"/>
                      <a:pt x="59" y="4"/>
                      <a:pt x="50" y="4"/>
                    </a:cubicBezTo>
                    <a:cubicBezTo>
                      <a:pt x="43" y="4"/>
                      <a:pt x="43" y="4"/>
                      <a:pt x="43" y="4"/>
                    </a:cubicBezTo>
                    <a:cubicBezTo>
                      <a:pt x="43" y="0"/>
                      <a:pt x="43" y="0"/>
                      <a:pt x="43" y="0"/>
                    </a:cubicBezTo>
                    <a:cubicBezTo>
                      <a:pt x="50" y="0"/>
                      <a:pt x="50" y="0"/>
                      <a:pt x="50" y="0"/>
                    </a:cubicBezTo>
                    <a:cubicBezTo>
                      <a:pt x="60" y="0"/>
                      <a:pt x="69" y="4"/>
                      <a:pt x="75" y="11"/>
                    </a:cubicBezTo>
                    <a:cubicBezTo>
                      <a:pt x="82" y="18"/>
                      <a:pt x="85" y="28"/>
                      <a:pt x="85" y="39"/>
                    </a:cubicBezTo>
                    <a:cubicBezTo>
                      <a:pt x="85" y="116"/>
                      <a:pt x="85" y="116"/>
                      <a:pt x="85" y="116"/>
                    </a:cubicBezTo>
                    <a:cubicBezTo>
                      <a:pt x="85" y="118"/>
                      <a:pt x="84" y="119"/>
                      <a:pt x="83" y="119"/>
                    </a:cubicBezTo>
                    <a:cubicBezTo>
                      <a:pt x="71" y="119"/>
                      <a:pt x="71" y="119"/>
                      <a:pt x="71" y="119"/>
                    </a:cubicBezTo>
                    <a:cubicBezTo>
                      <a:pt x="70" y="119"/>
                      <a:pt x="69" y="118"/>
                      <a:pt x="69" y="116"/>
                    </a:cubicBezTo>
                    <a:cubicBezTo>
                      <a:pt x="69" y="39"/>
                      <a:pt x="69" y="39"/>
                      <a:pt x="69" y="39"/>
                    </a:cubicBezTo>
                    <a:cubicBezTo>
                      <a:pt x="69" y="33"/>
                      <a:pt x="67" y="26"/>
                      <a:pt x="63" y="22"/>
                    </a:cubicBezTo>
                    <a:cubicBezTo>
                      <a:pt x="60" y="18"/>
                      <a:pt x="56" y="16"/>
                      <a:pt x="50" y="16"/>
                    </a:cubicBezTo>
                    <a:cubicBezTo>
                      <a:pt x="43" y="16"/>
                      <a:pt x="43" y="16"/>
                      <a:pt x="43" y="16"/>
                    </a:cubicBezTo>
                    <a:cubicBezTo>
                      <a:pt x="43" y="11"/>
                      <a:pt x="43" y="11"/>
                      <a:pt x="43" y="11"/>
                    </a:cubicBezTo>
                    <a:cubicBezTo>
                      <a:pt x="50" y="11"/>
                      <a:pt x="50" y="11"/>
                      <a:pt x="50" y="11"/>
                    </a:cubicBezTo>
                    <a:cubicBezTo>
                      <a:pt x="57" y="11"/>
                      <a:pt x="63" y="14"/>
                      <a:pt x="67" y="19"/>
                    </a:cubicBezTo>
                    <a:cubicBezTo>
                      <a:pt x="72" y="24"/>
                      <a:pt x="74" y="32"/>
                      <a:pt x="74" y="39"/>
                    </a:cubicBezTo>
                    <a:cubicBezTo>
                      <a:pt x="74" y="114"/>
                      <a:pt x="74" y="114"/>
                      <a:pt x="74" y="114"/>
                    </a:cubicBezTo>
                    <a:cubicBezTo>
                      <a:pt x="81" y="114"/>
                      <a:pt x="81" y="114"/>
                      <a:pt x="81" y="114"/>
                    </a:cubicBezTo>
                    <a:close/>
                    <a:moveTo>
                      <a:pt x="43" y="153"/>
                    </a:moveTo>
                    <a:cubicBezTo>
                      <a:pt x="43" y="158"/>
                      <a:pt x="43" y="158"/>
                      <a:pt x="43" y="158"/>
                    </a:cubicBezTo>
                    <a:cubicBezTo>
                      <a:pt x="48" y="156"/>
                      <a:pt x="53" y="153"/>
                      <a:pt x="57" y="149"/>
                    </a:cubicBezTo>
                    <a:cubicBezTo>
                      <a:pt x="64" y="143"/>
                      <a:pt x="67" y="135"/>
                      <a:pt x="68" y="126"/>
                    </a:cubicBezTo>
                    <a:cubicBezTo>
                      <a:pt x="68" y="126"/>
                      <a:pt x="68" y="126"/>
                      <a:pt x="68" y="126"/>
                    </a:cubicBezTo>
                    <a:cubicBezTo>
                      <a:pt x="68" y="126"/>
                      <a:pt x="68" y="126"/>
                      <a:pt x="68" y="126"/>
                    </a:cubicBezTo>
                    <a:cubicBezTo>
                      <a:pt x="68" y="66"/>
                      <a:pt x="68" y="66"/>
                      <a:pt x="68" y="66"/>
                    </a:cubicBezTo>
                    <a:cubicBezTo>
                      <a:pt x="68" y="59"/>
                      <a:pt x="65" y="53"/>
                      <a:pt x="61" y="48"/>
                    </a:cubicBezTo>
                    <a:cubicBezTo>
                      <a:pt x="56" y="44"/>
                      <a:pt x="50" y="41"/>
                      <a:pt x="44" y="41"/>
                    </a:cubicBezTo>
                    <a:cubicBezTo>
                      <a:pt x="43" y="41"/>
                      <a:pt x="43" y="41"/>
                      <a:pt x="43" y="41"/>
                    </a:cubicBezTo>
                    <a:cubicBezTo>
                      <a:pt x="43" y="46"/>
                      <a:pt x="43" y="46"/>
                      <a:pt x="43" y="46"/>
                    </a:cubicBezTo>
                    <a:cubicBezTo>
                      <a:pt x="44" y="46"/>
                      <a:pt x="44" y="46"/>
                      <a:pt x="44" y="46"/>
                    </a:cubicBezTo>
                    <a:cubicBezTo>
                      <a:pt x="49" y="46"/>
                      <a:pt x="54" y="48"/>
                      <a:pt x="57" y="52"/>
                    </a:cubicBezTo>
                    <a:cubicBezTo>
                      <a:pt x="61" y="55"/>
                      <a:pt x="63" y="60"/>
                      <a:pt x="63" y="66"/>
                    </a:cubicBezTo>
                    <a:cubicBezTo>
                      <a:pt x="63" y="126"/>
                      <a:pt x="63" y="126"/>
                      <a:pt x="63" y="126"/>
                    </a:cubicBezTo>
                    <a:cubicBezTo>
                      <a:pt x="63" y="126"/>
                      <a:pt x="63" y="126"/>
                      <a:pt x="63" y="126"/>
                    </a:cubicBezTo>
                    <a:cubicBezTo>
                      <a:pt x="63" y="134"/>
                      <a:pt x="59" y="141"/>
                      <a:pt x="54" y="146"/>
                    </a:cubicBezTo>
                    <a:cubicBezTo>
                      <a:pt x="51" y="149"/>
                      <a:pt x="47" y="151"/>
                      <a:pt x="43" y="153"/>
                    </a:cubicBezTo>
                    <a:close/>
                    <a:moveTo>
                      <a:pt x="43" y="53"/>
                    </a:moveTo>
                    <a:cubicBezTo>
                      <a:pt x="43" y="58"/>
                      <a:pt x="43" y="58"/>
                      <a:pt x="43" y="58"/>
                    </a:cubicBezTo>
                    <a:cubicBezTo>
                      <a:pt x="44" y="58"/>
                      <a:pt x="44" y="58"/>
                      <a:pt x="44" y="58"/>
                    </a:cubicBezTo>
                    <a:cubicBezTo>
                      <a:pt x="46" y="58"/>
                      <a:pt x="48" y="58"/>
                      <a:pt x="49" y="60"/>
                    </a:cubicBezTo>
                    <a:cubicBezTo>
                      <a:pt x="50" y="61"/>
                      <a:pt x="51" y="63"/>
                      <a:pt x="51" y="66"/>
                    </a:cubicBezTo>
                    <a:cubicBezTo>
                      <a:pt x="51" y="125"/>
                      <a:pt x="51" y="125"/>
                      <a:pt x="51" y="125"/>
                    </a:cubicBezTo>
                    <a:cubicBezTo>
                      <a:pt x="51" y="130"/>
                      <a:pt x="49" y="134"/>
                      <a:pt x="46" y="137"/>
                    </a:cubicBezTo>
                    <a:cubicBezTo>
                      <a:pt x="46" y="137"/>
                      <a:pt x="46" y="137"/>
                      <a:pt x="46" y="137"/>
                    </a:cubicBezTo>
                    <a:cubicBezTo>
                      <a:pt x="45" y="138"/>
                      <a:pt x="44" y="139"/>
                      <a:pt x="43" y="140"/>
                    </a:cubicBezTo>
                    <a:cubicBezTo>
                      <a:pt x="43" y="145"/>
                      <a:pt x="43" y="145"/>
                      <a:pt x="43" y="145"/>
                    </a:cubicBezTo>
                    <a:cubicBezTo>
                      <a:pt x="45" y="144"/>
                      <a:pt x="47" y="143"/>
                      <a:pt x="49" y="141"/>
                    </a:cubicBezTo>
                    <a:cubicBezTo>
                      <a:pt x="49" y="141"/>
                      <a:pt x="49" y="141"/>
                      <a:pt x="49" y="141"/>
                    </a:cubicBezTo>
                    <a:cubicBezTo>
                      <a:pt x="49" y="141"/>
                      <a:pt x="49" y="141"/>
                      <a:pt x="49" y="141"/>
                    </a:cubicBezTo>
                    <a:cubicBezTo>
                      <a:pt x="49" y="141"/>
                      <a:pt x="49" y="141"/>
                      <a:pt x="49" y="141"/>
                    </a:cubicBezTo>
                    <a:cubicBezTo>
                      <a:pt x="53" y="137"/>
                      <a:pt x="56" y="131"/>
                      <a:pt x="56" y="125"/>
                    </a:cubicBezTo>
                    <a:cubicBezTo>
                      <a:pt x="56" y="66"/>
                      <a:pt x="56" y="66"/>
                      <a:pt x="56" y="66"/>
                    </a:cubicBezTo>
                    <a:cubicBezTo>
                      <a:pt x="56" y="62"/>
                      <a:pt x="55" y="59"/>
                      <a:pt x="52" y="57"/>
                    </a:cubicBezTo>
                    <a:cubicBezTo>
                      <a:pt x="50" y="54"/>
                      <a:pt x="47" y="53"/>
                      <a:pt x="44" y="53"/>
                    </a:cubicBezTo>
                    <a:lnTo>
                      <a:pt x="43" y="53"/>
                    </a:lnTo>
                    <a:close/>
                    <a:moveTo>
                      <a:pt x="43" y="4"/>
                    </a:moveTo>
                    <a:cubicBezTo>
                      <a:pt x="35" y="4"/>
                      <a:pt x="35" y="4"/>
                      <a:pt x="35" y="4"/>
                    </a:cubicBezTo>
                    <a:cubicBezTo>
                      <a:pt x="26" y="4"/>
                      <a:pt x="18" y="8"/>
                      <a:pt x="13" y="14"/>
                    </a:cubicBezTo>
                    <a:cubicBezTo>
                      <a:pt x="8" y="20"/>
                      <a:pt x="5" y="29"/>
                      <a:pt x="5" y="39"/>
                    </a:cubicBezTo>
                    <a:cubicBezTo>
                      <a:pt x="5" y="125"/>
                      <a:pt x="5" y="125"/>
                      <a:pt x="5" y="125"/>
                    </a:cubicBezTo>
                    <a:cubicBezTo>
                      <a:pt x="5" y="125"/>
                      <a:pt x="5" y="125"/>
                      <a:pt x="5" y="125"/>
                    </a:cubicBezTo>
                    <a:cubicBezTo>
                      <a:pt x="5" y="125"/>
                      <a:pt x="5" y="125"/>
                      <a:pt x="5" y="125"/>
                    </a:cubicBezTo>
                    <a:cubicBezTo>
                      <a:pt x="5" y="133"/>
                      <a:pt x="8" y="140"/>
                      <a:pt x="13" y="145"/>
                    </a:cubicBezTo>
                    <a:cubicBezTo>
                      <a:pt x="18" y="151"/>
                      <a:pt x="25" y="154"/>
                      <a:pt x="33" y="154"/>
                    </a:cubicBezTo>
                    <a:cubicBezTo>
                      <a:pt x="33" y="154"/>
                      <a:pt x="33" y="154"/>
                      <a:pt x="33" y="154"/>
                    </a:cubicBezTo>
                    <a:cubicBezTo>
                      <a:pt x="33" y="154"/>
                      <a:pt x="33" y="154"/>
                      <a:pt x="33" y="154"/>
                    </a:cubicBezTo>
                    <a:cubicBezTo>
                      <a:pt x="34" y="154"/>
                      <a:pt x="34" y="154"/>
                      <a:pt x="34" y="154"/>
                    </a:cubicBezTo>
                    <a:cubicBezTo>
                      <a:pt x="37" y="154"/>
                      <a:pt x="40" y="154"/>
                      <a:pt x="43" y="153"/>
                    </a:cubicBezTo>
                    <a:cubicBezTo>
                      <a:pt x="43" y="158"/>
                      <a:pt x="43" y="158"/>
                      <a:pt x="43" y="158"/>
                    </a:cubicBezTo>
                    <a:cubicBezTo>
                      <a:pt x="40" y="158"/>
                      <a:pt x="37" y="159"/>
                      <a:pt x="34" y="159"/>
                    </a:cubicBezTo>
                    <a:cubicBezTo>
                      <a:pt x="33" y="159"/>
                      <a:pt x="33" y="159"/>
                      <a:pt x="33" y="159"/>
                    </a:cubicBezTo>
                    <a:cubicBezTo>
                      <a:pt x="33" y="159"/>
                      <a:pt x="33" y="159"/>
                      <a:pt x="33" y="159"/>
                    </a:cubicBezTo>
                    <a:cubicBezTo>
                      <a:pt x="33" y="159"/>
                      <a:pt x="33" y="159"/>
                      <a:pt x="33" y="159"/>
                    </a:cubicBezTo>
                    <a:cubicBezTo>
                      <a:pt x="24" y="159"/>
                      <a:pt x="16" y="155"/>
                      <a:pt x="10" y="149"/>
                    </a:cubicBezTo>
                    <a:cubicBezTo>
                      <a:pt x="4" y="143"/>
                      <a:pt x="0" y="134"/>
                      <a:pt x="0" y="125"/>
                    </a:cubicBezTo>
                    <a:cubicBezTo>
                      <a:pt x="0" y="125"/>
                      <a:pt x="0" y="125"/>
                      <a:pt x="0" y="125"/>
                    </a:cubicBezTo>
                    <a:cubicBezTo>
                      <a:pt x="0" y="125"/>
                      <a:pt x="0" y="125"/>
                      <a:pt x="0" y="125"/>
                    </a:cubicBezTo>
                    <a:cubicBezTo>
                      <a:pt x="0" y="39"/>
                      <a:pt x="0" y="39"/>
                      <a:pt x="0" y="39"/>
                    </a:cubicBezTo>
                    <a:cubicBezTo>
                      <a:pt x="0" y="27"/>
                      <a:pt x="3" y="18"/>
                      <a:pt x="9" y="11"/>
                    </a:cubicBezTo>
                    <a:cubicBezTo>
                      <a:pt x="16" y="4"/>
                      <a:pt x="24" y="0"/>
                      <a:pt x="35" y="0"/>
                    </a:cubicBezTo>
                    <a:cubicBezTo>
                      <a:pt x="43" y="0"/>
                      <a:pt x="43" y="0"/>
                      <a:pt x="43" y="0"/>
                    </a:cubicBezTo>
                    <a:cubicBezTo>
                      <a:pt x="43" y="4"/>
                      <a:pt x="43" y="4"/>
                      <a:pt x="43" y="4"/>
                    </a:cubicBezTo>
                    <a:close/>
                    <a:moveTo>
                      <a:pt x="43" y="46"/>
                    </a:moveTo>
                    <a:cubicBezTo>
                      <a:pt x="43" y="41"/>
                      <a:pt x="43" y="41"/>
                      <a:pt x="43" y="41"/>
                    </a:cubicBezTo>
                    <a:cubicBezTo>
                      <a:pt x="41" y="41"/>
                      <a:pt x="41" y="41"/>
                      <a:pt x="41" y="41"/>
                    </a:cubicBezTo>
                    <a:cubicBezTo>
                      <a:pt x="35" y="41"/>
                      <a:pt x="29" y="44"/>
                      <a:pt x="25" y="48"/>
                    </a:cubicBezTo>
                    <a:cubicBezTo>
                      <a:pt x="21" y="53"/>
                      <a:pt x="18" y="59"/>
                      <a:pt x="18" y="66"/>
                    </a:cubicBezTo>
                    <a:cubicBezTo>
                      <a:pt x="18" y="116"/>
                      <a:pt x="18" y="116"/>
                      <a:pt x="18" y="116"/>
                    </a:cubicBezTo>
                    <a:cubicBezTo>
                      <a:pt x="18" y="117"/>
                      <a:pt x="19" y="118"/>
                      <a:pt x="20" y="118"/>
                    </a:cubicBezTo>
                    <a:cubicBezTo>
                      <a:pt x="32" y="118"/>
                      <a:pt x="32" y="118"/>
                      <a:pt x="32" y="118"/>
                    </a:cubicBezTo>
                    <a:cubicBezTo>
                      <a:pt x="34" y="118"/>
                      <a:pt x="35" y="117"/>
                      <a:pt x="35" y="116"/>
                    </a:cubicBezTo>
                    <a:cubicBezTo>
                      <a:pt x="35" y="66"/>
                      <a:pt x="35" y="66"/>
                      <a:pt x="35" y="66"/>
                    </a:cubicBezTo>
                    <a:cubicBezTo>
                      <a:pt x="35" y="63"/>
                      <a:pt x="35" y="61"/>
                      <a:pt x="37" y="60"/>
                    </a:cubicBezTo>
                    <a:cubicBezTo>
                      <a:pt x="38" y="58"/>
                      <a:pt x="39" y="58"/>
                      <a:pt x="41" y="58"/>
                    </a:cubicBezTo>
                    <a:cubicBezTo>
                      <a:pt x="43" y="58"/>
                      <a:pt x="43" y="58"/>
                      <a:pt x="43" y="58"/>
                    </a:cubicBezTo>
                    <a:cubicBezTo>
                      <a:pt x="43" y="53"/>
                      <a:pt x="43" y="53"/>
                      <a:pt x="43" y="53"/>
                    </a:cubicBezTo>
                    <a:cubicBezTo>
                      <a:pt x="41" y="53"/>
                      <a:pt x="41" y="53"/>
                      <a:pt x="41" y="53"/>
                    </a:cubicBezTo>
                    <a:cubicBezTo>
                      <a:pt x="38" y="53"/>
                      <a:pt x="35" y="54"/>
                      <a:pt x="33" y="56"/>
                    </a:cubicBezTo>
                    <a:cubicBezTo>
                      <a:pt x="31" y="59"/>
                      <a:pt x="30" y="62"/>
                      <a:pt x="30" y="66"/>
                    </a:cubicBezTo>
                    <a:cubicBezTo>
                      <a:pt x="30" y="113"/>
                      <a:pt x="30" y="113"/>
                      <a:pt x="30" y="113"/>
                    </a:cubicBezTo>
                    <a:cubicBezTo>
                      <a:pt x="23" y="113"/>
                      <a:pt x="23" y="113"/>
                      <a:pt x="23" y="113"/>
                    </a:cubicBezTo>
                    <a:cubicBezTo>
                      <a:pt x="23" y="66"/>
                      <a:pt x="23" y="66"/>
                      <a:pt x="23" y="66"/>
                    </a:cubicBezTo>
                    <a:cubicBezTo>
                      <a:pt x="23" y="60"/>
                      <a:pt x="25" y="55"/>
                      <a:pt x="28" y="51"/>
                    </a:cubicBezTo>
                    <a:cubicBezTo>
                      <a:pt x="31" y="48"/>
                      <a:pt x="36" y="46"/>
                      <a:pt x="41" y="46"/>
                    </a:cubicBezTo>
                    <a:cubicBezTo>
                      <a:pt x="43" y="46"/>
                      <a:pt x="43" y="46"/>
                      <a:pt x="43" y="46"/>
                    </a:cubicBezTo>
                    <a:close/>
                    <a:moveTo>
                      <a:pt x="43" y="145"/>
                    </a:moveTo>
                    <a:cubicBezTo>
                      <a:pt x="43" y="140"/>
                      <a:pt x="43" y="140"/>
                      <a:pt x="43" y="140"/>
                    </a:cubicBezTo>
                    <a:cubicBezTo>
                      <a:pt x="40" y="141"/>
                      <a:pt x="37" y="142"/>
                      <a:pt x="34" y="142"/>
                    </a:cubicBezTo>
                    <a:cubicBezTo>
                      <a:pt x="31" y="142"/>
                      <a:pt x="29" y="142"/>
                      <a:pt x="27" y="141"/>
                    </a:cubicBezTo>
                    <a:cubicBezTo>
                      <a:pt x="24" y="140"/>
                      <a:pt x="22" y="138"/>
                      <a:pt x="21" y="137"/>
                    </a:cubicBezTo>
                    <a:cubicBezTo>
                      <a:pt x="20" y="135"/>
                      <a:pt x="18" y="133"/>
                      <a:pt x="18" y="130"/>
                    </a:cubicBezTo>
                    <a:cubicBezTo>
                      <a:pt x="17" y="127"/>
                      <a:pt x="16" y="124"/>
                      <a:pt x="16" y="119"/>
                    </a:cubicBezTo>
                    <a:cubicBezTo>
                      <a:pt x="16" y="39"/>
                      <a:pt x="16" y="39"/>
                      <a:pt x="16" y="39"/>
                    </a:cubicBezTo>
                    <a:cubicBezTo>
                      <a:pt x="16" y="31"/>
                      <a:pt x="18" y="26"/>
                      <a:pt x="21" y="22"/>
                    </a:cubicBezTo>
                    <a:cubicBezTo>
                      <a:pt x="25" y="18"/>
                      <a:pt x="30" y="16"/>
                      <a:pt x="35" y="16"/>
                    </a:cubicBezTo>
                    <a:cubicBezTo>
                      <a:pt x="43" y="16"/>
                      <a:pt x="43" y="16"/>
                      <a:pt x="43" y="16"/>
                    </a:cubicBezTo>
                    <a:cubicBezTo>
                      <a:pt x="43" y="11"/>
                      <a:pt x="43" y="11"/>
                      <a:pt x="43" y="11"/>
                    </a:cubicBezTo>
                    <a:cubicBezTo>
                      <a:pt x="35" y="11"/>
                      <a:pt x="35" y="11"/>
                      <a:pt x="35" y="11"/>
                    </a:cubicBezTo>
                    <a:cubicBezTo>
                      <a:pt x="29" y="11"/>
                      <a:pt x="22" y="14"/>
                      <a:pt x="18" y="19"/>
                    </a:cubicBezTo>
                    <a:cubicBezTo>
                      <a:pt x="14" y="24"/>
                      <a:pt x="12" y="30"/>
                      <a:pt x="12" y="39"/>
                    </a:cubicBezTo>
                    <a:cubicBezTo>
                      <a:pt x="12" y="119"/>
                      <a:pt x="12" y="119"/>
                      <a:pt x="12" y="119"/>
                    </a:cubicBezTo>
                    <a:cubicBezTo>
                      <a:pt x="12" y="124"/>
                      <a:pt x="12" y="128"/>
                      <a:pt x="13" y="131"/>
                    </a:cubicBezTo>
                    <a:cubicBezTo>
                      <a:pt x="14" y="135"/>
                      <a:pt x="15" y="137"/>
                      <a:pt x="17" y="140"/>
                    </a:cubicBezTo>
                    <a:cubicBezTo>
                      <a:pt x="17" y="140"/>
                      <a:pt x="17" y="140"/>
                      <a:pt x="17" y="140"/>
                    </a:cubicBezTo>
                    <a:cubicBezTo>
                      <a:pt x="17" y="140"/>
                      <a:pt x="17" y="140"/>
                      <a:pt x="17" y="140"/>
                    </a:cubicBezTo>
                    <a:cubicBezTo>
                      <a:pt x="19" y="142"/>
                      <a:pt x="22" y="144"/>
                      <a:pt x="25" y="145"/>
                    </a:cubicBezTo>
                    <a:cubicBezTo>
                      <a:pt x="27" y="146"/>
                      <a:pt x="31" y="147"/>
                      <a:pt x="34" y="147"/>
                    </a:cubicBezTo>
                    <a:cubicBezTo>
                      <a:pt x="37" y="147"/>
                      <a:pt x="40" y="146"/>
                      <a:pt x="43" y="14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0" name="Freeform 74"/>
              <p:cNvSpPr>
                <a:spLocks noEditPoints="1"/>
              </p:cNvSpPr>
              <p:nvPr/>
            </p:nvSpPr>
            <p:spPr bwMode="auto">
              <a:xfrm>
                <a:off x="6689737" y="1758961"/>
                <a:ext cx="66675" cy="52389"/>
              </a:xfrm>
              <a:custGeom>
                <a:gdLst>
                  <a:gd fmla="*/ 23 w 30" name="T0"/>
                  <a:gd fmla="*/ 19 h 23" name="T1"/>
                  <a:gd fmla="*/ 15 w 30" name="T2"/>
                  <a:gd fmla="*/ 7 h 23" name="T3"/>
                  <a:gd fmla="*/ 15 w 30" name="T4"/>
                  <a:gd fmla="*/ 7 h 23" name="T5"/>
                  <a:gd fmla="*/ 15 w 30" name="T6"/>
                  <a:gd fmla="*/ 0 h 23" name="T7"/>
                  <a:gd fmla="*/ 17 w 30" name="T8"/>
                  <a:gd fmla="*/ 1 h 23" name="T9"/>
                  <a:gd fmla="*/ 29 w 30" name="T10"/>
                  <a:gd fmla="*/ 20 h 23" name="T11"/>
                  <a:gd fmla="*/ 30 w 30" name="T12"/>
                  <a:gd fmla="*/ 21 h 23" name="T13"/>
                  <a:gd fmla="*/ 27 w 30" name="T14"/>
                  <a:gd fmla="*/ 23 h 23" name="T15"/>
                  <a:gd fmla="*/ 15 w 30" name="T16"/>
                  <a:gd fmla="*/ 23 h 23" name="T17"/>
                  <a:gd fmla="*/ 15 w 30" name="T18"/>
                  <a:gd fmla="*/ 19 h 23" name="T19"/>
                  <a:gd fmla="*/ 23 w 30" name="T20"/>
                  <a:gd fmla="*/ 19 h 23" name="T21"/>
                  <a:gd fmla="*/ 15 w 30" name="T22"/>
                  <a:gd fmla="*/ 7 h 23" name="T23"/>
                  <a:gd fmla="*/ 7 w 30" name="T24"/>
                  <a:gd fmla="*/ 19 h 23" name="T25"/>
                  <a:gd fmla="*/ 15 w 30" name="T26"/>
                  <a:gd fmla="*/ 19 h 23" name="T27"/>
                  <a:gd fmla="*/ 15 w 30" name="T28"/>
                  <a:gd fmla="*/ 23 h 23" name="T29"/>
                  <a:gd fmla="*/ 3 w 30" name="T30"/>
                  <a:gd fmla="*/ 23 h 23" name="T31"/>
                  <a:gd fmla="*/ 3 w 30" name="T32"/>
                  <a:gd fmla="*/ 23 h 23" name="T33"/>
                  <a:gd fmla="*/ 2 w 30" name="T34"/>
                  <a:gd fmla="*/ 23 h 23" name="T35"/>
                  <a:gd fmla="*/ 1 w 30" name="T36"/>
                  <a:gd fmla="*/ 20 h 23" name="T37"/>
                  <a:gd fmla="*/ 13 w 30" name="T38"/>
                  <a:gd fmla="*/ 1 h 23" name="T39"/>
                  <a:gd fmla="*/ 14 w 30" name="T40"/>
                  <a:gd fmla="*/ 0 h 23" name="T41"/>
                  <a:gd fmla="*/ 15 w 30" name="T42"/>
                  <a:gd fmla="*/ 0 h 23" name="T43"/>
                  <a:gd fmla="*/ 15 w 30" name="T44"/>
                  <a:gd fmla="*/ 7 h 23"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3" w="30">
                    <a:moveTo>
                      <a:pt x="23" y="19"/>
                    </a:moveTo>
                    <a:cubicBezTo>
                      <a:pt x="15" y="7"/>
                      <a:pt x="15" y="7"/>
                      <a:pt x="15" y="7"/>
                    </a:cubicBezTo>
                    <a:cubicBezTo>
                      <a:pt x="15" y="7"/>
                      <a:pt x="15" y="7"/>
                      <a:pt x="15" y="7"/>
                    </a:cubicBezTo>
                    <a:cubicBezTo>
                      <a:pt x="15" y="0"/>
                      <a:pt x="15" y="0"/>
                      <a:pt x="15" y="0"/>
                    </a:cubicBezTo>
                    <a:cubicBezTo>
                      <a:pt x="16" y="0"/>
                      <a:pt x="17" y="0"/>
                      <a:pt x="17" y="1"/>
                    </a:cubicBezTo>
                    <a:cubicBezTo>
                      <a:pt x="29" y="20"/>
                      <a:pt x="29" y="20"/>
                      <a:pt x="29" y="20"/>
                    </a:cubicBezTo>
                    <a:cubicBezTo>
                      <a:pt x="29" y="20"/>
                      <a:pt x="30" y="20"/>
                      <a:pt x="30" y="21"/>
                    </a:cubicBezTo>
                    <a:cubicBezTo>
                      <a:pt x="30" y="22"/>
                      <a:pt x="29" y="23"/>
                      <a:pt x="27" y="23"/>
                    </a:cubicBezTo>
                    <a:cubicBezTo>
                      <a:pt x="15" y="23"/>
                      <a:pt x="15" y="23"/>
                      <a:pt x="15" y="23"/>
                    </a:cubicBezTo>
                    <a:cubicBezTo>
                      <a:pt x="15" y="19"/>
                      <a:pt x="15" y="19"/>
                      <a:pt x="15" y="19"/>
                    </a:cubicBezTo>
                    <a:lnTo>
                      <a:pt x="23" y="19"/>
                    </a:lnTo>
                    <a:close/>
                    <a:moveTo>
                      <a:pt x="15" y="7"/>
                    </a:moveTo>
                    <a:cubicBezTo>
                      <a:pt x="7" y="19"/>
                      <a:pt x="7" y="19"/>
                      <a:pt x="7" y="19"/>
                    </a:cubicBezTo>
                    <a:cubicBezTo>
                      <a:pt x="15" y="19"/>
                      <a:pt x="15" y="19"/>
                      <a:pt x="15" y="19"/>
                    </a:cubicBezTo>
                    <a:cubicBezTo>
                      <a:pt x="15" y="23"/>
                      <a:pt x="15" y="23"/>
                      <a:pt x="15" y="23"/>
                    </a:cubicBezTo>
                    <a:cubicBezTo>
                      <a:pt x="3" y="23"/>
                      <a:pt x="3" y="23"/>
                      <a:pt x="3" y="23"/>
                    </a:cubicBezTo>
                    <a:cubicBezTo>
                      <a:pt x="3" y="23"/>
                      <a:pt x="3" y="23"/>
                      <a:pt x="3" y="23"/>
                    </a:cubicBezTo>
                    <a:cubicBezTo>
                      <a:pt x="3" y="23"/>
                      <a:pt x="2" y="23"/>
                      <a:pt x="2" y="23"/>
                    </a:cubicBezTo>
                    <a:cubicBezTo>
                      <a:pt x="1" y="22"/>
                      <a:pt x="0" y="21"/>
                      <a:pt x="1" y="20"/>
                    </a:cubicBezTo>
                    <a:cubicBezTo>
                      <a:pt x="13" y="1"/>
                      <a:pt x="13" y="1"/>
                      <a:pt x="13" y="1"/>
                    </a:cubicBezTo>
                    <a:cubicBezTo>
                      <a:pt x="13" y="1"/>
                      <a:pt x="14" y="0"/>
                      <a:pt x="14" y="0"/>
                    </a:cubicBezTo>
                    <a:cubicBezTo>
                      <a:pt x="14" y="0"/>
                      <a:pt x="15" y="0"/>
                      <a:pt x="15" y="0"/>
                    </a:cubicBezTo>
                    <a:lnTo>
                      <a:pt x="15"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1" name="Freeform 75"/>
              <p:cNvSpPr>
                <a:spLocks noEditPoints="1"/>
              </p:cNvSpPr>
              <p:nvPr/>
            </p:nvSpPr>
            <p:spPr bwMode="auto">
              <a:xfrm>
                <a:off x="6827849" y="1882787"/>
                <a:ext cx="55563" cy="65088"/>
              </a:xfrm>
              <a:custGeom>
                <a:gdLst>
                  <a:gd fmla="*/ 11 w 25" name="T0"/>
                  <a:gd fmla="*/ 19 h 29" name="T1"/>
                  <a:gd fmla="*/ 17 w 25" name="T2"/>
                  <a:gd fmla="*/ 15 h 29" name="T3"/>
                  <a:gd fmla="*/ 11 w 25" name="T4"/>
                  <a:gd fmla="*/ 11 h 29" name="T5"/>
                  <a:gd fmla="*/ 11 w 25" name="T6"/>
                  <a:gd fmla="*/ 5 h 29" name="T7"/>
                  <a:gd fmla="*/ 23 w 25" name="T8"/>
                  <a:gd fmla="*/ 13 h 29" name="T9"/>
                  <a:gd fmla="*/ 24 w 25" name="T10"/>
                  <a:gd fmla="*/ 13 h 29" name="T11"/>
                  <a:gd fmla="*/ 23 w 25" name="T12"/>
                  <a:gd fmla="*/ 17 h 29" name="T13"/>
                  <a:gd fmla="*/ 11 w 25" name="T14"/>
                  <a:gd fmla="*/ 24 h 29" name="T15"/>
                  <a:gd fmla="*/ 11 w 25" name="T16"/>
                  <a:gd fmla="*/ 19 h 29" name="T17"/>
                  <a:gd fmla="*/ 5 w 25" name="T18"/>
                  <a:gd fmla="*/ 23 h 29" name="T19"/>
                  <a:gd fmla="*/ 11 w 25" name="T20"/>
                  <a:gd fmla="*/ 19 h 29" name="T21"/>
                  <a:gd fmla="*/ 11 w 25" name="T22"/>
                  <a:gd fmla="*/ 24 h 29" name="T23"/>
                  <a:gd fmla="*/ 4 w 25" name="T24"/>
                  <a:gd fmla="*/ 29 h 29" name="T25"/>
                  <a:gd fmla="*/ 3 w 25" name="T26"/>
                  <a:gd fmla="*/ 29 h 29" name="T27"/>
                  <a:gd fmla="*/ 0 w 25" name="T28"/>
                  <a:gd fmla="*/ 27 h 29" name="T29"/>
                  <a:gd fmla="*/ 0 w 25" name="T30"/>
                  <a:gd fmla="*/ 3 h 29" name="T31"/>
                  <a:gd fmla="*/ 0 w 25" name="T32"/>
                  <a:gd fmla="*/ 3 h 29" name="T33"/>
                  <a:gd fmla="*/ 1 w 25" name="T34"/>
                  <a:gd fmla="*/ 1 h 29" name="T35"/>
                  <a:gd fmla="*/ 4 w 25" name="T36"/>
                  <a:gd fmla="*/ 1 h 29" name="T37"/>
                  <a:gd fmla="*/ 11 w 25" name="T38"/>
                  <a:gd fmla="*/ 5 h 29" name="T39"/>
                  <a:gd fmla="*/ 11 w 25" name="T40"/>
                  <a:gd fmla="*/ 11 h 29" name="T41"/>
                  <a:gd fmla="*/ 5 w 25" name="T42"/>
                  <a:gd fmla="*/ 7 h 29" name="T43"/>
                  <a:gd fmla="*/ 5 w 25" name="T44"/>
                  <a:gd fmla="*/ 23 h 29"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8" w="25">
                    <a:moveTo>
                      <a:pt x="11" y="19"/>
                    </a:moveTo>
                    <a:cubicBezTo>
                      <a:pt x="17" y="15"/>
                      <a:pt x="17" y="15"/>
                      <a:pt x="17" y="15"/>
                    </a:cubicBezTo>
                    <a:cubicBezTo>
                      <a:pt x="11" y="11"/>
                      <a:pt x="11" y="11"/>
                      <a:pt x="11" y="11"/>
                    </a:cubicBezTo>
                    <a:cubicBezTo>
                      <a:pt x="11" y="5"/>
                      <a:pt x="11" y="5"/>
                      <a:pt x="11" y="5"/>
                    </a:cubicBezTo>
                    <a:cubicBezTo>
                      <a:pt x="23" y="13"/>
                      <a:pt x="23" y="13"/>
                      <a:pt x="23" y="13"/>
                    </a:cubicBezTo>
                    <a:cubicBezTo>
                      <a:pt x="23" y="13"/>
                      <a:pt x="24" y="13"/>
                      <a:pt x="24" y="13"/>
                    </a:cubicBezTo>
                    <a:cubicBezTo>
                      <a:pt x="25" y="15"/>
                      <a:pt x="24" y="16"/>
                      <a:pt x="23" y="17"/>
                    </a:cubicBezTo>
                    <a:cubicBezTo>
                      <a:pt x="11" y="24"/>
                      <a:pt x="11" y="24"/>
                      <a:pt x="11" y="24"/>
                    </a:cubicBezTo>
                    <a:lnTo>
                      <a:pt x="11" y="19"/>
                    </a:lnTo>
                    <a:close/>
                    <a:moveTo>
                      <a:pt x="5" y="23"/>
                    </a:moveTo>
                    <a:cubicBezTo>
                      <a:pt x="11" y="19"/>
                      <a:pt x="11" y="19"/>
                      <a:pt x="11" y="19"/>
                    </a:cubicBezTo>
                    <a:cubicBezTo>
                      <a:pt x="11" y="24"/>
                      <a:pt x="11" y="24"/>
                      <a:pt x="11" y="24"/>
                    </a:cubicBezTo>
                    <a:cubicBezTo>
                      <a:pt x="4" y="29"/>
                      <a:pt x="4" y="29"/>
                      <a:pt x="4" y="29"/>
                    </a:cubicBezTo>
                    <a:cubicBezTo>
                      <a:pt x="4" y="29"/>
                      <a:pt x="3" y="29"/>
                      <a:pt x="3" y="29"/>
                    </a:cubicBezTo>
                    <a:cubicBezTo>
                      <a:pt x="2" y="29"/>
                      <a:pt x="0" y="28"/>
                      <a:pt x="0" y="27"/>
                    </a:cubicBezTo>
                    <a:cubicBezTo>
                      <a:pt x="0" y="3"/>
                      <a:pt x="0" y="3"/>
                      <a:pt x="0" y="3"/>
                    </a:cubicBezTo>
                    <a:cubicBezTo>
                      <a:pt x="0" y="3"/>
                      <a:pt x="0" y="3"/>
                      <a:pt x="0" y="3"/>
                    </a:cubicBezTo>
                    <a:cubicBezTo>
                      <a:pt x="0" y="2"/>
                      <a:pt x="1" y="2"/>
                      <a:pt x="1" y="1"/>
                    </a:cubicBezTo>
                    <a:cubicBezTo>
                      <a:pt x="2" y="0"/>
                      <a:pt x="3" y="0"/>
                      <a:pt x="4" y="1"/>
                    </a:cubicBezTo>
                    <a:cubicBezTo>
                      <a:pt x="11" y="5"/>
                      <a:pt x="11" y="5"/>
                      <a:pt x="11" y="5"/>
                    </a:cubicBezTo>
                    <a:cubicBezTo>
                      <a:pt x="11" y="11"/>
                      <a:pt x="11" y="11"/>
                      <a:pt x="11" y="11"/>
                    </a:cubicBezTo>
                    <a:cubicBezTo>
                      <a:pt x="5" y="7"/>
                      <a:pt x="5" y="7"/>
                      <a:pt x="5" y="7"/>
                    </a:cubicBezTo>
                    <a:lnTo>
                      <a:pt x="5" y="2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2" name="Freeform 76"/>
              <p:cNvSpPr>
                <a:spLocks noEditPoints="1"/>
              </p:cNvSpPr>
              <p:nvPr/>
            </p:nvSpPr>
            <p:spPr bwMode="auto">
              <a:xfrm>
                <a:off x="6580198" y="1882787"/>
                <a:ext cx="39688" cy="34925"/>
              </a:xfrm>
              <a:custGeom>
                <a:gdLst>
                  <a:gd fmla="*/ 12 w 17" name="T0"/>
                  <a:gd fmla="*/ 7 h 15" name="T1"/>
                  <a:gd fmla="*/ 11 w 17" name="T2"/>
                  <a:gd fmla="*/ 8 h 15" name="T3"/>
                  <a:gd fmla="*/ 11 w 17" name="T4"/>
                  <a:gd fmla="*/ 2 h 15" name="T5"/>
                  <a:gd fmla="*/ 13 w 17" name="T6"/>
                  <a:gd fmla="*/ 1 h 15" name="T7"/>
                  <a:gd fmla="*/ 14 w 17" name="T8"/>
                  <a:gd fmla="*/ 0 h 15" name="T9"/>
                  <a:gd fmla="*/ 17 w 17" name="T10"/>
                  <a:gd fmla="*/ 3 h 15" name="T11"/>
                  <a:gd fmla="*/ 17 w 17" name="T12"/>
                  <a:gd fmla="*/ 12 h 15" name="T13"/>
                  <a:gd fmla="*/ 17 w 17" name="T14"/>
                  <a:gd fmla="*/ 12 h 15" name="T15"/>
                  <a:gd fmla="*/ 17 w 17" name="T16"/>
                  <a:gd fmla="*/ 13 h 15" name="T17"/>
                  <a:gd fmla="*/ 14 w 17" name="T18"/>
                  <a:gd fmla="*/ 14 h 15" name="T19"/>
                  <a:gd fmla="*/ 11 w 17" name="T20"/>
                  <a:gd fmla="*/ 14 h 15" name="T21"/>
                  <a:gd fmla="*/ 11 w 17" name="T22"/>
                  <a:gd fmla="*/ 9 h 15" name="T23"/>
                  <a:gd fmla="*/ 12 w 17" name="T24"/>
                  <a:gd fmla="*/ 9 h 15" name="T25"/>
                  <a:gd fmla="*/ 12 w 17" name="T26"/>
                  <a:gd fmla="*/ 7 h 15" name="T27"/>
                  <a:gd fmla="*/ 11 w 17" name="T28"/>
                  <a:gd fmla="*/ 8 h 15" name="T29"/>
                  <a:gd fmla="*/ 9 w 17" name="T30"/>
                  <a:gd fmla="*/ 9 h 15" name="T31"/>
                  <a:gd fmla="*/ 11 w 17" name="T32"/>
                  <a:gd fmla="*/ 9 h 15" name="T33"/>
                  <a:gd fmla="*/ 11 w 17" name="T34"/>
                  <a:gd fmla="*/ 14 h 15" name="T35"/>
                  <a:gd fmla="*/ 8 w 17" name="T36"/>
                  <a:gd fmla="*/ 13 h 15" name="T37"/>
                  <a:gd fmla="*/ 2 w 17" name="T38"/>
                  <a:gd fmla="*/ 13 h 15" name="T39"/>
                  <a:gd fmla="*/ 2 w 17" name="T40"/>
                  <a:gd fmla="*/ 13 h 15" name="T41"/>
                  <a:gd fmla="*/ 0 w 17" name="T42"/>
                  <a:gd fmla="*/ 12 h 15" name="T43"/>
                  <a:gd fmla="*/ 1 w 17" name="T44"/>
                  <a:gd fmla="*/ 8 h 15" name="T45"/>
                  <a:gd fmla="*/ 11 w 17" name="T46"/>
                  <a:gd fmla="*/ 2 h 15" name="T47"/>
                  <a:gd fmla="*/ 11 w 17" name="T48"/>
                  <a:gd fmla="*/ 8 h 15"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5" w="17">
                    <a:moveTo>
                      <a:pt x="12" y="7"/>
                    </a:moveTo>
                    <a:cubicBezTo>
                      <a:pt x="11" y="8"/>
                      <a:pt x="11" y="8"/>
                      <a:pt x="11" y="8"/>
                    </a:cubicBezTo>
                    <a:cubicBezTo>
                      <a:pt x="11" y="2"/>
                      <a:pt x="11" y="2"/>
                      <a:pt x="11" y="2"/>
                    </a:cubicBezTo>
                    <a:cubicBezTo>
                      <a:pt x="13" y="1"/>
                      <a:pt x="13" y="1"/>
                      <a:pt x="13" y="1"/>
                    </a:cubicBezTo>
                    <a:cubicBezTo>
                      <a:pt x="13" y="0"/>
                      <a:pt x="14" y="0"/>
                      <a:pt x="14" y="0"/>
                    </a:cubicBezTo>
                    <a:cubicBezTo>
                      <a:pt x="16" y="0"/>
                      <a:pt x="17" y="1"/>
                      <a:pt x="17" y="3"/>
                    </a:cubicBezTo>
                    <a:cubicBezTo>
                      <a:pt x="17" y="12"/>
                      <a:pt x="17" y="12"/>
                      <a:pt x="17" y="12"/>
                    </a:cubicBezTo>
                    <a:cubicBezTo>
                      <a:pt x="17" y="12"/>
                      <a:pt x="17" y="12"/>
                      <a:pt x="17" y="12"/>
                    </a:cubicBezTo>
                    <a:cubicBezTo>
                      <a:pt x="17" y="12"/>
                      <a:pt x="17" y="12"/>
                      <a:pt x="17" y="13"/>
                    </a:cubicBezTo>
                    <a:cubicBezTo>
                      <a:pt x="16" y="14"/>
                      <a:pt x="15" y="15"/>
                      <a:pt x="14" y="14"/>
                    </a:cubicBezTo>
                    <a:cubicBezTo>
                      <a:pt x="13" y="14"/>
                      <a:pt x="12" y="14"/>
                      <a:pt x="11" y="14"/>
                    </a:cubicBezTo>
                    <a:cubicBezTo>
                      <a:pt x="11" y="9"/>
                      <a:pt x="11" y="9"/>
                      <a:pt x="11" y="9"/>
                    </a:cubicBezTo>
                    <a:cubicBezTo>
                      <a:pt x="11" y="9"/>
                      <a:pt x="12" y="9"/>
                      <a:pt x="12" y="9"/>
                    </a:cubicBezTo>
                    <a:lnTo>
                      <a:pt x="12" y="7"/>
                    </a:lnTo>
                    <a:close/>
                    <a:moveTo>
                      <a:pt x="11" y="8"/>
                    </a:moveTo>
                    <a:cubicBezTo>
                      <a:pt x="9" y="9"/>
                      <a:pt x="9" y="9"/>
                      <a:pt x="9" y="9"/>
                    </a:cubicBezTo>
                    <a:cubicBezTo>
                      <a:pt x="10" y="9"/>
                      <a:pt x="10" y="9"/>
                      <a:pt x="11" y="9"/>
                    </a:cubicBezTo>
                    <a:cubicBezTo>
                      <a:pt x="11" y="14"/>
                      <a:pt x="11" y="14"/>
                      <a:pt x="11" y="14"/>
                    </a:cubicBezTo>
                    <a:cubicBezTo>
                      <a:pt x="10" y="14"/>
                      <a:pt x="9" y="13"/>
                      <a:pt x="8" y="13"/>
                    </a:cubicBezTo>
                    <a:cubicBezTo>
                      <a:pt x="6" y="13"/>
                      <a:pt x="4" y="13"/>
                      <a:pt x="2" y="13"/>
                    </a:cubicBezTo>
                    <a:cubicBezTo>
                      <a:pt x="2" y="13"/>
                      <a:pt x="2" y="13"/>
                      <a:pt x="2" y="13"/>
                    </a:cubicBezTo>
                    <a:cubicBezTo>
                      <a:pt x="2" y="13"/>
                      <a:pt x="1" y="12"/>
                      <a:pt x="0" y="12"/>
                    </a:cubicBezTo>
                    <a:cubicBezTo>
                      <a:pt x="0" y="11"/>
                      <a:pt x="0" y="9"/>
                      <a:pt x="1" y="8"/>
                    </a:cubicBezTo>
                    <a:cubicBezTo>
                      <a:pt x="11" y="2"/>
                      <a:pt x="11" y="2"/>
                      <a:pt x="11" y="2"/>
                    </a:cubicBezTo>
                    <a:lnTo>
                      <a:pt x="11" y="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3" name="Freeform 77"/>
              <p:cNvSpPr>
                <a:spLocks noEditPoints="1"/>
              </p:cNvSpPr>
              <p:nvPr/>
            </p:nvSpPr>
            <p:spPr bwMode="auto">
              <a:xfrm>
                <a:off x="6775461" y="1801824"/>
                <a:ext cx="63500" cy="63500"/>
              </a:xfrm>
              <a:custGeom>
                <a:gdLst>
                  <a:gd fmla="*/ 15 w 28" name="T0"/>
                  <a:gd fmla="*/ 16 h 28" name="T1"/>
                  <a:gd fmla="*/ 19 w 28" name="T2"/>
                  <a:gd fmla="*/ 20 h 28" name="T3"/>
                  <a:gd fmla="*/ 22 w 28" name="T4"/>
                  <a:gd fmla="*/ 6 h 28" name="T5"/>
                  <a:gd fmla="*/ 15 w 28" name="T6"/>
                  <a:gd fmla="*/ 8 h 28" name="T7"/>
                  <a:gd fmla="*/ 15 w 28" name="T8"/>
                  <a:gd fmla="*/ 3 h 28" name="T9"/>
                  <a:gd fmla="*/ 25 w 28" name="T10"/>
                  <a:gd fmla="*/ 1 h 28" name="T11"/>
                  <a:gd fmla="*/ 26 w 28" name="T12"/>
                  <a:gd fmla="*/ 1 h 28" name="T13"/>
                  <a:gd fmla="*/ 27 w 28" name="T14"/>
                  <a:gd fmla="*/ 3 h 28" name="T15"/>
                  <a:gd fmla="*/ 23 w 28" name="T16"/>
                  <a:gd fmla="*/ 25 h 28" name="T17"/>
                  <a:gd fmla="*/ 23 w 28" name="T18"/>
                  <a:gd fmla="*/ 25 h 28" name="T19"/>
                  <a:gd fmla="*/ 22 w 28" name="T20"/>
                  <a:gd fmla="*/ 27 h 28" name="T21"/>
                  <a:gd fmla="*/ 18 w 28" name="T22"/>
                  <a:gd fmla="*/ 27 h 28" name="T23"/>
                  <a:gd fmla="*/ 15 w 28" name="T24"/>
                  <a:gd fmla="*/ 23 h 28" name="T25"/>
                  <a:gd fmla="*/ 15 w 28" name="T26"/>
                  <a:gd fmla="*/ 16 h 28" name="T27"/>
                  <a:gd fmla="*/ 8 w 28" name="T28"/>
                  <a:gd fmla="*/ 9 h 28" name="T29"/>
                  <a:gd fmla="*/ 15 w 28" name="T30"/>
                  <a:gd fmla="*/ 16 h 28" name="T31"/>
                  <a:gd fmla="*/ 15 w 28" name="T32"/>
                  <a:gd fmla="*/ 23 h 28" name="T33"/>
                  <a:gd fmla="*/ 1 w 28" name="T34"/>
                  <a:gd fmla="*/ 9 h 28" name="T35"/>
                  <a:gd fmla="*/ 1 w 28" name="T36"/>
                  <a:gd fmla="*/ 8 h 28" name="T37"/>
                  <a:gd fmla="*/ 3 w 28" name="T38"/>
                  <a:gd fmla="*/ 5 h 28" name="T39"/>
                  <a:gd fmla="*/ 15 w 28" name="T40"/>
                  <a:gd fmla="*/ 3 h 28" name="T41"/>
                  <a:gd fmla="*/ 15 w 28" name="T42"/>
                  <a:gd fmla="*/ 8 h 28" name="T43"/>
                  <a:gd fmla="*/ 8 w 28" name="T44"/>
                  <a:gd fmla="*/ 9 h 28"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8" w="28">
                    <a:moveTo>
                      <a:pt x="15" y="16"/>
                    </a:moveTo>
                    <a:cubicBezTo>
                      <a:pt x="19" y="20"/>
                      <a:pt x="19" y="20"/>
                      <a:pt x="19" y="20"/>
                    </a:cubicBezTo>
                    <a:cubicBezTo>
                      <a:pt x="22" y="6"/>
                      <a:pt x="22" y="6"/>
                      <a:pt x="22" y="6"/>
                    </a:cubicBezTo>
                    <a:cubicBezTo>
                      <a:pt x="15" y="8"/>
                      <a:pt x="15" y="8"/>
                      <a:pt x="15" y="8"/>
                    </a:cubicBezTo>
                    <a:cubicBezTo>
                      <a:pt x="15" y="3"/>
                      <a:pt x="15" y="3"/>
                      <a:pt x="15" y="3"/>
                    </a:cubicBezTo>
                    <a:cubicBezTo>
                      <a:pt x="25" y="1"/>
                      <a:pt x="25" y="1"/>
                      <a:pt x="25" y="1"/>
                    </a:cubicBezTo>
                    <a:cubicBezTo>
                      <a:pt x="25" y="0"/>
                      <a:pt x="25" y="0"/>
                      <a:pt x="26" y="1"/>
                    </a:cubicBezTo>
                    <a:cubicBezTo>
                      <a:pt x="27" y="1"/>
                      <a:pt x="28" y="2"/>
                      <a:pt x="27" y="3"/>
                    </a:cubicBezTo>
                    <a:cubicBezTo>
                      <a:pt x="23" y="25"/>
                      <a:pt x="23" y="25"/>
                      <a:pt x="23" y="25"/>
                    </a:cubicBezTo>
                    <a:cubicBezTo>
                      <a:pt x="23" y="25"/>
                      <a:pt x="23" y="25"/>
                      <a:pt x="23" y="25"/>
                    </a:cubicBezTo>
                    <a:cubicBezTo>
                      <a:pt x="22" y="26"/>
                      <a:pt x="22" y="26"/>
                      <a:pt x="22" y="27"/>
                    </a:cubicBezTo>
                    <a:cubicBezTo>
                      <a:pt x="21" y="28"/>
                      <a:pt x="19" y="28"/>
                      <a:pt x="18" y="27"/>
                    </a:cubicBezTo>
                    <a:cubicBezTo>
                      <a:pt x="15" y="23"/>
                      <a:pt x="15" y="23"/>
                      <a:pt x="15" y="23"/>
                    </a:cubicBezTo>
                    <a:lnTo>
                      <a:pt x="15" y="16"/>
                    </a:lnTo>
                    <a:close/>
                    <a:moveTo>
                      <a:pt x="8" y="9"/>
                    </a:moveTo>
                    <a:cubicBezTo>
                      <a:pt x="15" y="16"/>
                      <a:pt x="15" y="16"/>
                      <a:pt x="15" y="16"/>
                    </a:cubicBezTo>
                    <a:cubicBezTo>
                      <a:pt x="15" y="23"/>
                      <a:pt x="15" y="23"/>
                      <a:pt x="15" y="23"/>
                    </a:cubicBezTo>
                    <a:cubicBezTo>
                      <a:pt x="1" y="9"/>
                      <a:pt x="1" y="9"/>
                      <a:pt x="1" y="9"/>
                    </a:cubicBezTo>
                    <a:cubicBezTo>
                      <a:pt x="1" y="9"/>
                      <a:pt x="1" y="9"/>
                      <a:pt x="1" y="8"/>
                    </a:cubicBezTo>
                    <a:cubicBezTo>
                      <a:pt x="0" y="7"/>
                      <a:pt x="1" y="6"/>
                      <a:pt x="3" y="5"/>
                    </a:cubicBezTo>
                    <a:cubicBezTo>
                      <a:pt x="15" y="3"/>
                      <a:pt x="15" y="3"/>
                      <a:pt x="15" y="3"/>
                    </a:cubicBezTo>
                    <a:cubicBezTo>
                      <a:pt x="15" y="8"/>
                      <a:pt x="15" y="8"/>
                      <a:pt x="15" y="8"/>
                    </a:cubicBezTo>
                    <a:lnTo>
                      <a:pt x="8" y="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4" name="Freeform 78"/>
              <p:cNvSpPr>
                <a:spLocks noEditPoints="1"/>
              </p:cNvSpPr>
              <p:nvPr/>
            </p:nvSpPr>
            <p:spPr bwMode="auto">
              <a:xfrm>
                <a:off x="6775461" y="1968512"/>
                <a:ext cx="60325" cy="61913"/>
              </a:xfrm>
              <a:custGeom>
                <a:gdLst>
                  <a:gd fmla="*/ 19 w 27" name="T0"/>
                  <a:gd fmla="*/ 7 h 27" name="T1"/>
                  <a:gd fmla="*/ 15 w 27" name="T2"/>
                  <a:gd fmla="*/ 11 h 27" name="T3"/>
                  <a:gd fmla="*/ 15 w 27" name="T4"/>
                  <a:gd fmla="*/ 5 h 27" name="T5"/>
                  <a:gd fmla="*/ 18 w 27" name="T6"/>
                  <a:gd fmla="*/ 1 h 27" name="T7"/>
                  <a:gd fmla="*/ 20 w 27" name="T8"/>
                  <a:gd fmla="*/ 0 h 27" name="T9"/>
                  <a:gd fmla="*/ 23 w 27" name="T10"/>
                  <a:gd fmla="*/ 2 h 27" name="T11"/>
                  <a:gd fmla="*/ 27 w 27" name="T12"/>
                  <a:gd fmla="*/ 24 h 27" name="T13"/>
                  <a:gd fmla="*/ 27 w 27" name="T14"/>
                  <a:gd fmla="*/ 25 h 27" name="T15"/>
                  <a:gd fmla="*/ 25 w 27" name="T16"/>
                  <a:gd fmla="*/ 27 h 27" name="T17"/>
                  <a:gd fmla="*/ 15 w 27" name="T18"/>
                  <a:gd fmla="*/ 25 h 27" name="T19"/>
                  <a:gd fmla="*/ 15 w 27" name="T20"/>
                  <a:gd fmla="*/ 20 h 27" name="T21"/>
                  <a:gd fmla="*/ 22 w 27" name="T22"/>
                  <a:gd fmla="*/ 22 h 27" name="T23"/>
                  <a:gd fmla="*/ 19 w 27" name="T24"/>
                  <a:gd fmla="*/ 7 h 27" name="T25"/>
                  <a:gd fmla="*/ 15 w 27" name="T26"/>
                  <a:gd fmla="*/ 11 h 27" name="T27"/>
                  <a:gd fmla="*/ 8 w 27" name="T28"/>
                  <a:gd fmla="*/ 18 h 27" name="T29"/>
                  <a:gd fmla="*/ 15 w 27" name="T30"/>
                  <a:gd fmla="*/ 20 h 27" name="T31"/>
                  <a:gd fmla="*/ 15 w 27" name="T32"/>
                  <a:gd fmla="*/ 25 h 27" name="T33"/>
                  <a:gd fmla="*/ 3 w 27" name="T34"/>
                  <a:gd fmla="*/ 22 h 27" name="T35"/>
                  <a:gd fmla="*/ 3 w 27" name="T36"/>
                  <a:gd fmla="*/ 22 h 27" name="T37"/>
                  <a:gd fmla="*/ 1 w 27" name="T38"/>
                  <a:gd fmla="*/ 22 h 27" name="T39"/>
                  <a:gd fmla="*/ 1 w 27" name="T40"/>
                  <a:gd fmla="*/ 18 h 27" name="T41"/>
                  <a:gd fmla="*/ 15 w 27" name="T42"/>
                  <a:gd fmla="*/ 5 h 27" name="T43"/>
                  <a:gd fmla="*/ 15 w 27" name="T44"/>
                  <a:gd fmla="*/ 11 h 2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7" w="27">
                    <a:moveTo>
                      <a:pt x="19" y="7"/>
                    </a:moveTo>
                    <a:cubicBezTo>
                      <a:pt x="15" y="11"/>
                      <a:pt x="15" y="11"/>
                      <a:pt x="15" y="11"/>
                    </a:cubicBezTo>
                    <a:cubicBezTo>
                      <a:pt x="15" y="5"/>
                      <a:pt x="15" y="5"/>
                      <a:pt x="15" y="5"/>
                    </a:cubicBezTo>
                    <a:cubicBezTo>
                      <a:pt x="18" y="1"/>
                      <a:pt x="18" y="1"/>
                      <a:pt x="18" y="1"/>
                    </a:cubicBezTo>
                    <a:cubicBezTo>
                      <a:pt x="19" y="1"/>
                      <a:pt x="19" y="0"/>
                      <a:pt x="20" y="0"/>
                    </a:cubicBezTo>
                    <a:cubicBezTo>
                      <a:pt x="21" y="0"/>
                      <a:pt x="22" y="1"/>
                      <a:pt x="23" y="2"/>
                    </a:cubicBezTo>
                    <a:cubicBezTo>
                      <a:pt x="27" y="24"/>
                      <a:pt x="27" y="24"/>
                      <a:pt x="27" y="24"/>
                    </a:cubicBezTo>
                    <a:cubicBezTo>
                      <a:pt x="27" y="24"/>
                      <a:pt x="27" y="25"/>
                      <a:pt x="27" y="25"/>
                    </a:cubicBezTo>
                    <a:cubicBezTo>
                      <a:pt x="27" y="26"/>
                      <a:pt x="26" y="27"/>
                      <a:pt x="25" y="27"/>
                    </a:cubicBezTo>
                    <a:cubicBezTo>
                      <a:pt x="15" y="25"/>
                      <a:pt x="15" y="25"/>
                      <a:pt x="15" y="25"/>
                    </a:cubicBezTo>
                    <a:cubicBezTo>
                      <a:pt x="15" y="20"/>
                      <a:pt x="15" y="20"/>
                      <a:pt x="15" y="20"/>
                    </a:cubicBezTo>
                    <a:cubicBezTo>
                      <a:pt x="22" y="22"/>
                      <a:pt x="22" y="22"/>
                      <a:pt x="22" y="22"/>
                    </a:cubicBezTo>
                    <a:lnTo>
                      <a:pt x="19" y="7"/>
                    </a:lnTo>
                    <a:close/>
                    <a:moveTo>
                      <a:pt x="15" y="11"/>
                    </a:moveTo>
                    <a:cubicBezTo>
                      <a:pt x="8" y="18"/>
                      <a:pt x="8" y="18"/>
                      <a:pt x="8" y="18"/>
                    </a:cubicBezTo>
                    <a:cubicBezTo>
                      <a:pt x="15" y="20"/>
                      <a:pt x="15" y="20"/>
                      <a:pt x="15" y="20"/>
                    </a:cubicBezTo>
                    <a:cubicBezTo>
                      <a:pt x="15" y="25"/>
                      <a:pt x="15" y="25"/>
                      <a:pt x="15" y="25"/>
                    </a:cubicBezTo>
                    <a:cubicBezTo>
                      <a:pt x="3" y="22"/>
                      <a:pt x="3" y="22"/>
                      <a:pt x="3" y="22"/>
                    </a:cubicBezTo>
                    <a:cubicBezTo>
                      <a:pt x="3" y="22"/>
                      <a:pt x="3" y="22"/>
                      <a:pt x="3" y="22"/>
                    </a:cubicBezTo>
                    <a:cubicBezTo>
                      <a:pt x="2" y="22"/>
                      <a:pt x="2" y="22"/>
                      <a:pt x="1" y="22"/>
                    </a:cubicBezTo>
                    <a:cubicBezTo>
                      <a:pt x="0" y="21"/>
                      <a:pt x="0" y="19"/>
                      <a:pt x="1" y="18"/>
                    </a:cubicBezTo>
                    <a:cubicBezTo>
                      <a:pt x="15" y="5"/>
                      <a:pt x="15" y="5"/>
                      <a:pt x="15" y="5"/>
                    </a:cubicBezTo>
                    <a:lnTo>
                      <a:pt x="15"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5" name="Freeform 79"/>
              <p:cNvSpPr>
                <a:spLocks noEditPoints="1"/>
              </p:cNvSpPr>
              <p:nvPr/>
            </p:nvSpPr>
            <p:spPr bwMode="auto">
              <a:xfrm>
                <a:off x="6610361" y="1801824"/>
                <a:ext cx="60325" cy="63500"/>
              </a:xfrm>
              <a:custGeom>
                <a:gdLst>
                  <a:gd fmla="*/ 12 w 27" name="T0"/>
                  <a:gd fmla="*/ 16 h 28" name="T1"/>
                  <a:gd fmla="*/ 19 w 27" name="T2"/>
                  <a:gd fmla="*/ 9 h 28" name="T3"/>
                  <a:gd fmla="*/ 12 w 27" name="T4"/>
                  <a:gd fmla="*/ 8 h 28" name="T5"/>
                  <a:gd fmla="*/ 12 w 27" name="T6"/>
                  <a:gd fmla="*/ 3 h 28" name="T7"/>
                  <a:gd fmla="*/ 25 w 27" name="T8"/>
                  <a:gd fmla="*/ 5 h 28" name="T9"/>
                  <a:gd fmla="*/ 25 w 27" name="T10"/>
                  <a:gd fmla="*/ 5 h 28" name="T11"/>
                  <a:gd fmla="*/ 26 w 27" name="T12"/>
                  <a:gd fmla="*/ 6 h 28" name="T13"/>
                  <a:gd fmla="*/ 26 w 27" name="T14"/>
                  <a:gd fmla="*/ 9 h 28" name="T15"/>
                  <a:gd fmla="*/ 12 w 27" name="T16"/>
                  <a:gd fmla="*/ 23 h 28" name="T17"/>
                  <a:gd fmla="*/ 12 w 27" name="T18"/>
                  <a:gd fmla="*/ 16 h 28" name="T19"/>
                  <a:gd fmla="*/ 9 w 27" name="T20"/>
                  <a:gd fmla="*/ 20 h 28" name="T21"/>
                  <a:gd fmla="*/ 12 w 27" name="T22"/>
                  <a:gd fmla="*/ 16 h 28" name="T23"/>
                  <a:gd fmla="*/ 12 w 27" name="T24"/>
                  <a:gd fmla="*/ 23 h 28" name="T25"/>
                  <a:gd fmla="*/ 9 w 27" name="T26"/>
                  <a:gd fmla="*/ 27 h 28" name="T27"/>
                  <a:gd fmla="*/ 9 w 27" name="T28"/>
                  <a:gd fmla="*/ 27 h 28" name="T29"/>
                  <a:gd fmla="*/ 8 w 27" name="T30"/>
                  <a:gd fmla="*/ 27 h 28" name="T31"/>
                  <a:gd fmla="*/ 5 w 27" name="T32"/>
                  <a:gd fmla="*/ 25 h 28" name="T33"/>
                  <a:gd fmla="*/ 0 w 27" name="T34"/>
                  <a:gd fmla="*/ 4 h 28" name="T35"/>
                  <a:gd fmla="*/ 0 w 27" name="T36"/>
                  <a:gd fmla="*/ 2 h 28" name="T37"/>
                  <a:gd fmla="*/ 3 w 27" name="T38"/>
                  <a:gd fmla="*/ 1 h 28" name="T39"/>
                  <a:gd fmla="*/ 12 w 27" name="T40"/>
                  <a:gd fmla="*/ 3 h 28" name="T41"/>
                  <a:gd fmla="*/ 12 w 27" name="T42"/>
                  <a:gd fmla="*/ 8 h 28" name="T43"/>
                  <a:gd fmla="*/ 5 w 27" name="T44"/>
                  <a:gd fmla="*/ 6 h 28" name="T45"/>
                  <a:gd fmla="*/ 9 w 27" name="T46"/>
                  <a:gd fmla="*/ 20 h 28"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8" w="27">
                    <a:moveTo>
                      <a:pt x="12" y="16"/>
                    </a:moveTo>
                    <a:cubicBezTo>
                      <a:pt x="19" y="9"/>
                      <a:pt x="19" y="9"/>
                      <a:pt x="19" y="9"/>
                    </a:cubicBezTo>
                    <a:cubicBezTo>
                      <a:pt x="12" y="8"/>
                      <a:pt x="12" y="8"/>
                      <a:pt x="12" y="8"/>
                    </a:cubicBezTo>
                    <a:cubicBezTo>
                      <a:pt x="12" y="3"/>
                      <a:pt x="12" y="3"/>
                      <a:pt x="12" y="3"/>
                    </a:cubicBezTo>
                    <a:cubicBezTo>
                      <a:pt x="25" y="5"/>
                      <a:pt x="25" y="5"/>
                      <a:pt x="25" y="5"/>
                    </a:cubicBezTo>
                    <a:cubicBezTo>
                      <a:pt x="25" y="5"/>
                      <a:pt x="25" y="5"/>
                      <a:pt x="25" y="5"/>
                    </a:cubicBezTo>
                    <a:cubicBezTo>
                      <a:pt x="25" y="5"/>
                      <a:pt x="26" y="6"/>
                      <a:pt x="26" y="6"/>
                    </a:cubicBezTo>
                    <a:cubicBezTo>
                      <a:pt x="27" y="7"/>
                      <a:pt x="27" y="9"/>
                      <a:pt x="26" y="9"/>
                    </a:cubicBezTo>
                    <a:cubicBezTo>
                      <a:pt x="12" y="23"/>
                      <a:pt x="12" y="23"/>
                      <a:pt x="12" y="23"/>
                    </a:cubicBezTo>
                    <a:lnTo>
                      <a:pt x="12" y="16"/>
                    </a:lnTo>
                    <a:close/>
                    <a:moveTo>
                      <a:pt x="9" y="20"/>
                    </a:moveTo>
                    <a:cubicBezTo>
                      <a:pt x="12" y="16"/>
                      <a:pt x="12" y="16"/>
                      <a:pt x="12" y="16"/>
                    </a:cubicBezTo>
                    <a:cubicBezTo>
                      <a:pt x="12" y="23"/>
                      <a:pt x="12" y="23"/>
                      <a:pt x="12" y="23"/>
                    </a:cubicBezTo>
                    <a:cubicBezTo>
                      <a:pt x="9" y="27"/>
                      <a:pt x="9" y="27"/>
                      <a:pt x="9" y="27"/>
                    </a:cubicBezTo>
                    <a:cubicBezTo>
                      <a:pt x="9" y="27"/>
                      <a:pt x="9" y="27"/>
                      <a:pt x="9" y="27"/>
                    </a:cubicBezTo>
                    <a:cubicBezTo>
                      <a:pt x="8" y="27"/>
                      <a:pt x="8" y="27"/>
                      <a:pt x="8" y="27"/>
                    </a:cubicBezTo>
                    <a:cubicBezTo>
                      <a:pt x="6" y="28"/>
                      <a:pt x="5" y="27"/>
                      <a:pt x="5" y="25"/>
                    </a:cubicBezTo>
                    <a:cubicBezTo>
                      <a:pt x="0" y="4"/>
                      <a:pt x="0" y="4"/>
                      <a:pt x="0" y="4"/>
                    </a:cubicBezTo>
                    <a:cubicBezTo>
                      <a:pt x="0" y="3"/>
                      <a:pt x="0" y="3"/>
                      <a:pt x="0" y="2"/>
                    </a:cubicBezTo>
                    <a:cubicBezTo>
                      <a:pt x="0" y="1"/>
                      <a:pt x="1" y="0"/>
                      <a:pt x="3" y="1"/>
                    </a:cubicBezTo>
                    <a:cubicBezTo>
                      <a:pt x="12" y="3"/>
                      <a:pt x="12" y="3"/>
                      <a:pt x="12" y="3"/>
                    </a:cubicBezTo>
                    <a:cubicBezTo>
                      <a:pt x="12" y="8"/>
                      <a:pt x="12" y="8"/>
                      <a:pt x="12" y="8"/>
                    </a:cubicBezTo>
                    <a:cubicBezTo>
                      <a:pt x="5" y="6"/>
                      <a:pt x="5" y="6"/>
                      <a:pt x="5" y="6"/>
                    </a:cubicBezTo>
                    <a:lnTo>
                      <a:pt x="9" y="2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6" name="Freeform 80"/>
              <p:cNvSpPr>
                <a:spLocks noEditPoints="1"/>
              </p:cNvSpPr>
              <p:nvPr/>
            </p:nvSpPr>
            <p:spPr bwMode="auto">
              <a:xfrm>
                <a:off x="6402397" y="1912949"/>
                <a:ext cx="438151" cy="273052"/>
              </a:xfrm>
              <a:custGeom>
                <a:gdLst>
                  <a:gd fmla="*/ 156 w 194" name="T0"/>
                  <a:gd fmla="*/ 54 h 121" name="T1"/>
                  <a:gd fmla="*/ 146 w 194" name="T2"/>
                  <a:gd fmla="*/ 57 h 121" name="T3"/>
                  <a:gd fmla="*/ 153 w 194" name="T4"/>
                  <a:gd fmla="*/ 50 h 121" name="T5"/>
                  <a:gd fmla="*/ 158 w 194" name="T6"/>
                  <a:gd fmla="*/ 49 h 121" name="T7"/>
                  <a:gd fmla="*/ 194 w 194" name="T8"/>
                  <a:gd fmla="*/ 85 h 121" name="T9"/>
                  <a:gd fmla="*/ 158 w 194" name="T10"/>
                  <a:gd fmla="*/ 121 h 121" name="T11"/>
                  <a:gd fmla="*/ 146 w 194" name="T12"/>
                  <a:gd fmla="*/ 116 h 121" name="T13"/>
                  <a:gd fmla="*/ 180 w 194" name="T14"/>
                  <a:gd fmla="*/ 107 h 121" name="T15"/>
                  <a:gd fmla="*/ 180 w 194" name="T16"/>
                  <a:gd fmla="*/ 63 h 121" name="T17"/>
                  <a:gd fmla="*/ 146 w 194" name="T18"/>
                  <a:gd fmla="*/ 51 h 121" name="T19"/>
                  <a:gd fmla="*/ 158 w 194" name="T20"/>
                  <a:gd fmla="*/ 54 h 121" name="T21"/>
                  <a:gd fmla="*/ 145 w 194" name="T22"/>
                  <a:gd fmla="*/ 57 h 121" name="T23"/>
                  <a:gd fmla="*/ 135 w 194" name="T24"/>
                  <a:gd fmla="*/ 61 h 121" name="T25"/>
                  <a:gd fmla="*/ 134 w 194" name="T26"/>
                  <a:gd fmla="*/ 55 h 121" name="T27"/>
                  <a:gd fmla="*/ 133 w 194" name="T28"/>
                  <a:gd fmla="*/ 51 h 121" name="T29"/>
                  <a:gd fmla="*/ 146 w 194" name="T30"/>
                  <a:gd fmla="*/ 51 h 121" name="T31"/>
                  <a:gd fmla="*/ 133 w 194" name="T32"/>
                  <a:gd fmla="*/ 48 h 121" name="T33"/>
                  <a:gd fmla="*/ 119 w 194" name="T34"/>
                  <a:gd fmla="*/ 23 h 121" name="T35"/>
                  <a:gd fmla="*/ 98 w 194" name="T36"/>
                  <a:gd fmla="*/ 9 h 121" name="T37"/>
                  <a:gd fmla="*/ 93 w 194" name="T38"/>
                  <a:gd fmla="*/ 7 h 121" name="T39"/>
                  <a:gd fmla="*/ 93 w 194" name="T40"/>
                  <a:gd fmla="*/ 7 h 121" name="T41"/>
                  <a:gd fmla="*/ 78 w 194" name="T42"/>
                  <a:gd fmla="*/ 5 h 121" name="T43"/>
                  <a:gd fmla="*/ 76 w 194" name="T44"/>
                  <a:gd fmla="*/ 5 h 121" name="T45"/>
                  <a:gd fmla="*/ 23 w 194" name="T46"/>
                  <a:gd fmla="*/ 61 h 121" name="T47"/>
                  <a:gd fmla="*/ 25 w 194" name="T48"/>
                  <a:gd fmla="*/ 77 h 121" name="T49"/>
                  <a:gd fmla="*/ 23 w 194" name="T50"/>
                  <a:gd fmla="*/ 80 h 121" name="T51"/>
                  <a:gd fmla="*/ 5 w 194" name="T52"/>
                  <a:gd fmla="*/ 98 h 121" name="T53"/>
                  <a:gd fmla="*/ 11 w 194" name="T54"/>
                  <a:gd fmla="*/ 111 h 121" name="T55"/>
                  <a:gd fmla="*/ 78 w 194" name="T56"/>
                  <a:gd fmla="*/ 116 h 121" name="T57"/>
                  <a:gd fmla="*/ 146 w 194" name="T58"/>
                  <a:gd fmla="*/ 116 h 121" name="T59"/>
                  <a:gd fmla="*/ 81 w 194" name="T60"/>
                  <a:gd fmla="*/ 121 h 121" name="T61"/>
                  <a:gd fmla="*/ 23 w 194" name="T62"/>
                  <a:gd fmla="*/ 121 h 121" name="T63"/>
                  <a:gd fmla="*/ 7 w 194" name="T64"/>
                  <a:gd fmla="*/ 115 h 121" name="T65"/>
                  <a:gd fmla="*/ 7 w 194" name="T66"/>
                  <a:gd fmla="*/ 82 h 121" name="T67"/>
                  <a:gd fmla="*/ 19 w 194" name="T68"/>
                  <a:gd fmla="*/ 70 h 121" name="T69"/>
                  <a:gd fmla="*/ 35 w 194" name="T70"/>
                  <a:gd fmla="*/ 19 h 121" name="T71"/>
                  <a:gd fmla="*/ 76 w 194" name="T72"/>
                  <a:gd fmla="*/ 0 h 121" name="T73"/>
                  <a:gd fmla="*/ 77 w 194" name="T74"/>
                  <a:gd fmla="*/ 0 h 121" name="T75"/>
                  <a:gd fmla="*/ 78 w 194" name="T76"/>
                  <a:gd fmla="*/ 0 h 121" name="T77"/>
                  <a:gd fmla="*/ 94 w 194" name="T78"/>
                  <a:gd fmla="*/ 2 h 121" name="T79"/>
                  <a:gd fmla="*/ 97 w 194" name="T80"/>
                  <a:gd fmla="*/ 3 h 121" name="T81"/>
                  <a:gd fmla="*/ 100 w 194" name="T82"/>
                  <a:gd fmla="*/ 4 h 121" name="T83"/>
                  <a:gd fmla="*/ 136 w 194" name="T84"/>
                  <a:gd fmla="*/ 43 h 121" name="T85"/>
                  <a:gd fmla="*/ 138 w 194" name="T86"/>
                  <a:gd fmla="*/ 50 h 121" name="T87"/>
                  <a:gd fmla="*/ 139 w 194" name="T88"/>
                  <a:gd fmla="*/ 55 h 121" name="T89"/>
                  <a:gd fmla="*/ 143 w 194" name="T90"/>
                  <a:gd fmla="*/ 52 h 121" name="T91"/>
                  <a:gd fmla="*/ 146 w 194" name="T92"/>
                  <a:gd fmla="*/ 57 h 121"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20" w="194">
                    <a:moveTo>
                      <a:pt x="158" y="54"/>
                    </a:moveTo>
                    <a:cubicBezTo>
                      <a:pt x="157" y="54"/>
                      <a:pt x="156" y="54"/>
                      <a:pt x="156" y="54"/>
                    </a:cubicBezTo>
                    <a:cubicBezTo>
                      <a:pt x="155" y="54"/>
                      <a:pt x="154" y="54"/>
                      <a:pt x="154" y="54"/>
                    </a:cubicBezTo>
                    <a:cubicBezTo>
                      <a:pt x="151" y="55"/>
                      <a:pt x="148" y="56"/>
                      <a:pt x="146" y="57"/>
                    </a:cubicBezTo>
                    <a:cubicBezTo>
                      <a:pt x="146" y="52"/>
                      <a:pt x="146" y="52"/>
                      <a:pt x="146" y="52"/>
                    </a:cubicBezTo>
                    <a:cubicBezTo>
                      <a:pt x="148" y="51"/>
                      <a:pt x="150" y="50"/>
                      <a:pt x="153" y="50"/>
                    </a:cubicBezTo>
                    <a:cubicBezTo>
                      <a:pt x="154" y="50"/>
                      <a:pt x="155" y="50"/>
                      <a:pt x="155" y="49"/>
                    </a:cubicBezTo>
                    <a:cubicBezTo>
                      <a:pt x="156" y="49"/>
                      <a:pt x="157" y="49"/>
                      <a:pt x="158" y="49"/>
                    </a:cubicBezTo>
                    <a:cubicBezTo>
                      <a:pt x="168" y="49"/>
                      <a:pt x="177" y="53"/>
                      <a:pt x="183" y="60"/>
                    </a:cubicBezTo>
                    <a:cubicBezTo>
                      <a:pt x="190" y="66"/>
                      <a:pt x="194" y="75"/>
                      <a:pt x="194" y="85"/>
                    </a:cubicBezTo>
                    <a:cubicBezTo>
                      <a:pt x="194" y="95"/>
                      <a:pt x="190" y="104"/>
                      <a:pt x="183" y="111"/>
                    </a:cubicBezTo>
                    <a:cubicBezTo>
                      <a:pt x="177" y="117"/>
                      <a:pt x="168" y="121"/>
                      <a:pt x="158" y="121"/>
                    </a:cubicBezTo>
                    <a:cubicBezTo>
                      <a:pt x="146" y="121"/>
                      <a:pt x="146" y="121"/>
                      <a:pt x="146" y="121"/>
                    </a:cubicBezTo>
                    <a:cubicBezTo>
                      <a:pt x="146" y="116"/>
                      <a:pt x="146" y="116"/>
                      <a:pt x="146" y="116"/>
                    </a:cubicBezTo>
                    <a:cubicBezTo>
                      <a:pt x="158" y="116"/>
                      <a:pt x="158" y="116"/>
                      <a:pt x="158" y="116"/>
                    </a:cubicBezTo>
                    <a:cubicBezTo>
                      <a:pt x="167" y="116"/>
                      <a:pt x="174" y="113"/>
                      <a:pt x="180" y="107"/>
                    </a:cubicBezTo>
                    <a:cubicBezTo>
                      <a:pt x="186" y="102"/>
                      <a:pt x="189" y="94"/>
                      <a:pt x="189" y="85"/>
                    </a:cubicBezTo>
                    <a:cubicBezTo>
                      <a:pt x="189" y="77"/>
                      <a:pt x="186" y="69"/>
                      <a:pt x="180" y="63"/>
                    </a:cubicBezTo>
                    <a:cubicBezTo>
                      <a:pt x="174" y="58"/>
                      <a:pt x="167" y="54"/>
                      <a:pt x="158" y="54"/>
                    </a:cubicBezTo>
                    <a:cubicBezTo>
                      <a:pt x="146" y="51"/>
                      <a:pt x="146" y="51"/>
                      <a:pt x="146" y="51"/>
                    </a:cubicBezTo>
                    <a:cubicBezTo>
                      <a:pt x="146" y="51"/>
                      <a:pt x="146" y="51"/>
                      <a:pt x="146" y="51"/>
                    </a:cubicBezTo>
                    <a:lnTo>
                      <a:pt x="158" y="54"/>
                    </a:lnTo>
                    <a:close/>
                    <a:moveTo>
                      <a:pt x="146" y="57"/>
                    </a:moveTo>
                    <a:cubicBezTo>
                      <a:pt x="145" y="57"/>
                      <a:pt x="145" y="57"/>
                      <a:pt x="145" y="57"/>
                    </a:cubicBezTo>
                    <a:cubicBezTo>
                      <a:pt x="143" y="58"/>
                      <a:pt x="140" y="60"/>
                      <a:pt x="138" y="61"/>
                    </a:cubicBezTo>
                    <a:cubicBezTo>
                      <a:pt x="137" y="62"/>
                      <a:pt x="135" y="62"/>
                      <a:pt x="135" y="61"/>
                    </a:cubicBezTo>
                    <a:cubicBezTo>
                      <a:pt x="134" y="61"/>
                      <a:pt x="134" y="60"/>
                      <a:pt x="134" y="60"/>
                    </a:cubicBezTo>
                    <a:cubicBezTo>
                      <a:pt x="134" y="58"/>
                      <a:pt x="134" y="57"/>
                      <a:pt x="134" y="55"/>
                    </a:cubicBezTo>
                    <a:cubicBezTo>
                      <a:pt x="134" y="54"/>
                      <a:pt x="133" y="52"/>
                      <a:pt x="133" y="51"/>
                    </a:cubicBezTo>
                    <a:cubicBezTo>
                      <a:pt x="133" y="51"/>
                      <a:pt x="133" y="51"/>
                      <a:pt x="133" y="51"/>
                    </a:cubicBezTo>
                    <a:cubicBezTo>
                      <a:pt x="133" y="50"/>
                      <a:pt x="134" y="48"/>
                      <a:pt x="135" y="48"/>
                    </a:cubicBezTo>
                    <a:cubicBezTo>
                      <a:pt x="146" y="51"/>
                      <a:pt x="146" y="51"/>
                      <a:pt x="146" y="51"/>
                    </a:cubicBezTo>
                    <a:cubicBezTo>
                      <a:pt x="146" y="51"/>
                      <a:pt x="146" y="51"/>
                      <a:pt x="146" y="51"/>
                    </a:cubicBezTo>
                    <a:cubicBezTo>
                      <a:pt x="133" y="48"/>
                      <a:pt x="133" y="48"/>
                      <a:pt x="133" y="48"/>
                    </a:cubicBezTo>
                    <a:cubicBezTo>
                      <a:pt x="132" y="47"/>
                      <a:pt x="132" y="46"/>
                      <a:pt x="132" y="45"/>
                    </a:cubicBezTo>
                    <a:cubicBezTo>
                      <a:pt x="129" y="37"/>
                      <a:pt x="125" y="29"/>
                      <a:pt x="119" y="23"/>
                    </a:cubicBezTo>
                    <a:cubicBezTo>
                      <a:pt x="114" y="17"/>
                      <a:pt x="106" y="12"/>
                      <a:pt x="98" y="9"/>
                    </a:cubicBezTo>
                    <a:cubicBezTo>
                      <a:pt x="98" y="9"/>
                      <a:pt x="98" y="9"/>
                      <a:pt x="98" y="9"/>
                    </a:cubicBezTo>
                    <a:cubicBezTo>
                      <a:pt x="98" y="8"/>
                      <a:pt x="97" y="8"/>
                      <a:pt x="96" y="8"/>
                    </a:cubicBezTo>
                    <a:cubicBezTo>
                      <a:pt x="95" y="8"/>
                      <a:pt x="94" y="7"/>
                      <a:pt x="93" y="7"/>
                    </a:cubicBezTo>
                    <a:cubicBezTo>
                      <a:pt x="93" y="7"/>
                      <a:pt x="93" y="7"/>
                      <a:pt x="93" y="7"/>
                    </a:cubicBezTo>
                    <a:cubicBezTo>
                      <a:pt x="93" y="7"/>
                      <a:pt x="93" y="7"/>
                      <a:pt x="93" y="7"/>
                    </a:cubicBezTo>
                    <a:cubicBezTo>
                      <a:pt x="90" y="6"/>
                      <a:pt x="88" y="6"/>
                      <a:pt x="86" y="6"/>
                    </a:cubicBezTo>
                    <a:cubicBezTo>
                      <a:pt x="83" y="5"/>
                      <a:pt x="81" y="5"/>
                      <a:pt x="78" y="5"/>
                    </a:cubicBezTo>
                    <a:cubicBezTo>
                      <a:pt x="78" y="5"/>
                      <a:pt x="77" y="5"/>
                      <a:pt x="77" y="5"/>
                    </a:cubicBezTo>
                    <a:cubicBezTo>
                      <a:pt x="76" y="5"/>
                      <a:pt x="76" y="5"/>
                      <a:pt x="76" y="5"/>
                    </a:cubicBezTo>
                    <a:cubicBezTo>
                      <a:pt x="61" y="6"/>
                      <a:pt x="48" y="12"/>
                      <a:pt x="38" y="22"/>
                    </a:cubicBezTo>
                    <a:cubicBezTo>
                      <a:pt x="29" y="32"/>
                      <a:pt x="23" y="46"/>
                      <a:pt x="23" y="61"/>
                    </a:cubicBezTo>
                    <a:cubicBezTo>
                      <a:pt x="23" y="64"/>
                      <a:pt x="23" y="66"/>
                      <a:pt x="23" y="69"/>
                    </a:cubicBezTo>
                    <a:cubicBezTo>
                      <a:pt x="24" y="72"/>
                      <a:pt x="24" y="75"/>
                      <a:pt x="25" y="77"/>
                    </a:cubicBezTo>
                    <a:cubicBezTo>
                      <a:pt x="26" y="78"/>
                      <a:pt x="25" y="80"/>
                      <a:pt x="24" y="80"/>
                    </a:cubicBezTo>
                    <a:cubicBezTo>
                      <a:pt x="23" y="80"/>
                      <a:pt x="23" y="80"/>
                      <a:pt x="23" y="80"/>
                    </a:cubicBezTo>
                    <a:cubicBezTo>
                      <a:pt x="18" y="80"/>
                      <a:pt x="14" y="82"/>
                      <a:pt x="10" y="86"/>
                    </a:cubicBezTo>
                    <a:cubicBezTo>
                      <a:pt x="7" y="89"/>
                      <a:pt x="5" y="93"/>
                      <a:pt x="5" y="98"/>
                    </a:cubicBezTo>
                    <a:cubicBezTo>
                      <a:pt x="5" y="103"/>
                      <a:pt x="7" y="108"/>
                      <a:pt x="11" y="111"/>
                    </a:cubicBezTo>
                    <a:cubicBezTo>
                      <a:pt x="11" y="111"/>
                      <a:pt x="11" y="111"/>
                      <a:pt x="11" y="111"/>
                    </a:cubicBezTo>
                    <a:cubicBezTo>
                      <a:pt x="14" y="114"/>
                      <a:pt x="18" y="116"/>
                      <a:pt x="23" y="116"/>
                    </a:cubicBezTo>
                    <a:cubicBezTo>
                      <a:pt x="78" y="116"/>
                      <a:pt x="78" y="116"/>
                      <a:pt x="78" y="116"/>
                    </a:cubicBezTo>
                    <a:cubicBezTo>
                      <a:pt x="81" y="116"/>
                      <a:pt x="81" y="116"/>
                      <a:pt x="81" y="116"/>
                    </a:cubicBezTo>
                    <a:cubicBezTo>
                      <a:pt x="146" y="116"/>
                      <a:pt x="146" y="116"/>
                      <a:pt x="146" y="116"/>
                    </a:cubicBezTo>
                    <a:cubicBezTo>
                      <a:pt x="146" y="121"/>
                      <a:pt x="146" y="121"/>
                      <a:pt x="146" y="121"/>
                    </a:cubicBezTo>
                    <a:cubicBezTo>
                      <a:pt x="81" y="121"/>
                      <a:pt x="81" y="121"/>
                      <a:pt x="81" y="121"/>
                    </a:cubicBezTo>
                    <a:cubicBezTo>
                      <a:pt x="78" y="121"/>
                      <a:pt x="78" y="121"/>
                      <a:pt x="78" y="121"/>
                    </a:cubicBezTo>
                    <a:cubicBezTo>
                      <a:pt x="23" y="121"/>
                      <a:pt x="23" y="121"/>
                      <a:pt x="23" y="121"/>
                    </a:cubicBezTo>
                    <a:cubicBezTo>
                      <a:pt x="17" y="121"/>
                      <a:pt x="11" y="119"/>
                      <a:pt x="7" y="115"/>
                    </a:cubicBezTo>
                    <a:cubicBezTo>
                      <a:pt x="7" y="115"/>
                      <a:pt x="7" y="115"/>
                      <a:pt x="7" y="115"/>
                    </a:cubicBezTo>
                    <a:cubicBezTo>
                      <a:pt x="3" y="110"/>
                      <a:pt x="0" y="105"/>
                      <a:pt x="0" y="98"/>
                    </a:cubicBezTo>
                    <a:cubicBezTo>
                      <a:pt x="0" y="92"/>
                      <a:pt x="3" y="86"/>
                      <a:pt x="7" y="82"/>
                    </a:cubicBezTo>
                    <a:cubicBezTo>
                      <a:pt x="10" y="79"/>
                      <a:pt x="15" y="76"/>
                      <a:pt x="20" y="76"/>
                    </a:cubicBezTo>
                    <a:cubicBezTo>
                      <a:pt x="19" y="74"/>
                      <a:pt x="19" y="72"/>
                      <a:pt x="19" y="70"/>
                    </a:cubicBezTo>
                    <a:cubicBezTo>
                      <a:pt x="18" y="67"/>
                      <a:pt x="18" y="64"/>
                      <a:pt x="18" y="61"/>
                    </a:cubicBezTo>
                    <a:cubicBezTo>
                      <a:pt x="18" y="45"/>
                      <a:pt x="24" y="30"/>
                      <a:pt x="35" y="19"/>
                    </a:cubicBezTo>
                    <a:cubicBezTo>
                      <a:pt x="45" y="8"/>
                      <a:pt x="60" y="1"/>
                      <a:pt x="76" y="0"/>
                    </a:cubicBezTo>
                    <a:cubicBezTo>
                      <a:pt x="76" y="0"/>
                      <a:pt x="76" y="0"/>
                      <a:pt x="76" y="0"/>
                    </a:cubicBezTo>
                    <a:cubicBezTo>
                      <a:pt x="77" y="0"/>
                      <a:pt x="77" y="0"/>
                      <a:pt x="77" y="0"/>
                    </a:cubicBezTo>
                    <a:cubicBezTo>
                      <a:pt x="77" y="0"/>
                      <a:pt x="77" y="0"/>
                      <a:pt x="77" y="0"/>
                    </a:cubicBezTo>
                    <a:cubicBezTo>
                      <a:pt x="77" y="0"/>
                      <a:pt x="77" y="0"/>
                      <a:pt x="77" y="0"/>
                    </a:cubicBezTo>
                    <a:cubicBezTo>
                      <a:pt x="78" y="0"/>
                      <a:pt x="78" y="0"/>
                      <a:pt x="78" y="0"/>
                    </a:cubicBezTo>
                    <a:cubicBezTo>
                      <a:pt x="81" y="0"/>
                      <a:pt x="84" y="0"/>
                      <a:pt x="86" y="1"/>
                    </a:cubicBezTo>
                    <a:cubicBezTo>
                      <a:pt x="89" y="1"/>
                      <a:pt x="92" y="2"/>
                      <a:pt x="94" y="2"/>
                    </a:cubicBezTo>
                    <a:cubicBezTo>
                      <a:pt x="94" y="2"/>
                      <a:pt x="94" y="2"/>
                      <a:pt x="94" y="2"/>
                    </a:cubicBezTo>
                    <a:cubicBezTo>
                      <a:pt x="95" y="3"/>
                      <a:pt x="96" y="3"/>
                      <a:pt x="97" y="3"/>
                    </a:cubicBezTo>
                    <a:cubicBezTo>
                      <a:pt x="98" y="4"/>
                      <a:pt x="99" y="4"/>
                      <a:pt x="100" y="4"/>
                    </a:cubicBezTo>
                    <a:cubicBezTo>
                      <a:pt x="100" y="4"/>
                      <a:pt x="100" y="4"/>
                      <a:pt x="100" y="4"/>
                    </a:cubicBezTo>
                    <a:cubicBezTo>
                      <a:pt x="109" y="8"/>
                      <a:pt x="117" y="13"/>
                      <a:pt x="123" y="20"/>
                    </a:cubicBezTo>
                    <a:cubicBezTo>
                      <a:pt x="129" y="26"/>
                      <a:pt x="134" y="35"/>
                      <a:pt x="136" y="43"/>
                    </a:cubicBezTo>
                    <a:cubicBezTo>
                      <a:pt x="137" y="44"/>
                      <a:pt x="137" y="46"/>
                      <a:pt x="137" y="47"/>
                    </a:cubicBezTo>
                    <a:cubicBezTo>
                      <a:pt x="137" y="48"/>
                      <a:pt x="138" y="49"/>
                      <a:pt x="138" y="50"/>
                    </a:cubicBezTo>
                    <a:cubicBezTo>
                      <a:pt x="138" y="50"/>
                      <a:pt x="138" y="50"/>
                      <a:pt x="138" y="50"/>
                    </a:cubicBezTo>
                    <a:cubicBezTo>
                      <a:pt x="138" y="52"/>
                      <a:pt x="138" y="53"/>
                      <a:pt x="139" y="55"/>
                    </a:cubicBezTo>
                    <a:cubicBezTo>
                      <a:pt x="139" y="55"/>
                      <a:pt x="139" y="55"/>
                      <a:pt x="139" y="55"/>
                    </a:cubicBezTo>
                    <a:cubicBezTo>
                      <a:pt x="140" y="54"/>
                      <a:pt x="142" y="53"/>
                      <a:pt x="143" y="52"/>
                    </a:cubicBezTo>
                    <a:cubicBezTo>
                      <a:pt x="144" y="52"/>
                      <a:pt x="145" y="52"/>
                      <a:pt x="146" y="52"/>
                    </a:cubicBezTo>
                    <a:lnTo>
                      <a:pt x="146" y="5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7" name="Freeform 81"/>
              <p:cNvSpPr>
                <a:spLocks noEditPoints="1"/>
              </p:cNvSpPr>
              <p:nvPr/>
            </p:nvSpPr>
            <p:spPr bwMode="auto">
              <a:xfrm>
                <a:off x="6200785" y="2298714"/>
                <a:ext cx="290514" cy="323851"/>
              </a:xfrm>
              <a:custGeom>
                <a:gdLst>
                  <a:gd fmla="*/ 123 w 128" name="T0"/>
                  <a:gd fmla="*/ 5 h 143" name="T1"/>
                  <a:gd fmla="*/ 114 w 128" name="T2"/>
                  <a:gd fmla="*/ 5 h 143" name="T3"/>
                  <a:gd fmla="*/ 125 w 128" name="T4"/>
                  <a:gd fmla="*/ 143 h 143" name="T5"/>
                  <a:gd fmla="*/ 109 w 128" name="T6"/>
                  <a:gd fmla="*/ 127 h 143" name="T7"/>
                  <a:gd fmla="*/ 109 w 128" name="T8"/>
                  <a:gd fmla="*/ 115 h 143" name="T9"/>
                  <a:gd fmla="*/ 116 w 128" name="T10"/>
                  <a:gd fmla="*/ 104 h 143" name="T11"/>
                  <a:gd fmla="*/ 114 w 128" name="T12"/>
                  <a:gd fmla="*/ 91 h 143" name="T13"/>
                  <a:gd fmla="*/ 119 w 128" name="T14"/>
                  <a:gd fmla="*/ 78 h 143" name="T15"/>
                  <a:gd fmla="*/ 114 w 128" name="T16"/>
                  <a:gd fmla="*/ 76 h 143" name="T17"/>
                  <a:gd fmla="*/ 119 w 128" name="T18"/>
                  <a:gd fmla="*/ 42 h 143" name="T19"/>
                  <a:gd fmla="*/ 109 w 128" name="T20"/>
                  <a:gd fmla="*/ 52 h 143" name="T21"/>
                  <a:gd fmla="*/ 116 w 128" name="T22"/>
                  <a:gd fmla="*/ 16 h 143" name="T23"/>
                  <a:gd fmla="*/ 109 w 128" name="T24"/>
                  <a:gd fmla="*/ 33 h 143" name="T25"/>
                  <a:gd fmla="*/ 100 w 128" name="T26"/>
                  <a:gd fmla="*/ 136 h 143" name="T27"/>
                  <a:gd fmla="*/ 102 w 128" name="T28"/>
                  <a:gd fmla="*/ 143 h 143" name="T29"/>
                  <a:gd fmla="*/ 109 w 128" name="T30"/>
                  <a:gd fmla="*/ 10 h 143" name="T31"/>
                  <a:gd fmla="*/ 93 w 128" name="T32"/>
                  <a:gd fmla="*/ 42 h 143" name="T33"/>
                  <a:gd fmla="*/ 102 w 128" name="T34"/>
                  <a:gd fmla="*/ 0 h 143" name="T35"/>
                  <a:gd fmla="*/ 102 w 128" name="T36"/>
                  <a:gd fmla="*/ 16 h 143" name="T37"/>
                  <a:gd fmla="*/ 105 w 128" name="T38"/>
                  <a:gd fmla="*/ 28 h 143" name="T39"/>
                  <a:gd fmla="*/ 100 w 128" name="T40"/>
                  <a:gd fmla="*/ 42 h 143" name="T41"/>
                  <a:gd fmla="*/ 105 w 128" name="T42"/>
                  <a:gd fmla="*/ 44 h 143" name="T43"/>
                  <a:gd fmla="*/ 105 w 128" name="T44"/>
                  <a:gd fmla="*/ 76 h 143" name="T45"/>
                  <a:gd fmla="*/ 102 w 128" name="T46"/>
                  <a:gd fmla="*/ 63 h 143" name="T47"/>
                  <a:gd fmla="*/ 102 w 128" name="T48"/>
                  <a:gd fmla="*/ 104 h 143" name="T49"/>
                  <a:gd fmla="*/ 109 w 128" name="T50"/>
                  <a:gd fmla="*/ 86 h 143" name="T51"/>
                  <a:gd fmla="*/ 109 w 128" name="T52"/>
                  <a:gd fmla="*/ 127 h 143" name="T53"/>
                  <a:gd fmla="*/ 64 w 128" name="T54"/>
                  <a:gd fmla="*/ 93 h 143" name="T55"/>
                  <a:gd fmla="*/ 93 w 128" name="T56"/>
                  <a:gd fmla="*/ 50 h 143" name="T57"/>
                  <a:gd fmla="*/ 28 w 128" name="T58"/>
                  <a:gd fmla="*/ 7 h 143" name="T59"/>
                  <a:gd fmla="*/ 25 w 128" name="T60"/>
                  <a:gd fmla="*/ 0 h 143" name="T61"/>
                  <a:gd fmla="*/ 35 w 128" name="T62"/>
                  <a:gd fmla="*/ 42 h 143" name="T63"/>
                  <a:gd fmla="*/ 28 w 128" name="T64"/>
                  <a:gd fmla="*/ 136 h 143" name="T65"/>
                  <a:gd fmla="*/ 64 w 128" name="T66"/>
                  <a:gd fmla="*/ 106 h 143" name="T67"/>
                  <a:gd fmla="*/ 23 w 128" name="T68"/>
                  <a:gd fmla="*/ 138 h 143" name="T69"/>
                  <a:gd fmla="*/ 37 w 128" name="T70"/>
                  <a:gd fmla="*/ 88 h 143" name="T71"/>
                  <a:gd fmla="*/ 35 w 128" name="T72"/>
                  <a:gd fmla="*/ 50 h 143" name="T73"/>
                  <a:gd fmla="*/ 25 w 128" name="T74"/>
                  <a:gd fmla="*/ 110 h 143" name="T75"/>
                  <a:gd fmla="*/ 18 w 128" name="T76"/>
                  <a:gd fmla="*/ 127 h 143" name="T77"/>
                  <a:gd fmla="*/ 18 w 128" name="T78"/>
                  <a:gd fmla="*/ 86 h 143" name="T79"/>
                  <a:gd fmla="*/ 18 w 128" name="T80"/>
                  <a:gd fmla="*/ 80 h 143" name="T81"/>
                  <a:gd fmla="*/ 25 w 128" name="T82"/>
                  <a:gd fmla="*/ 63 h 143" name="T83"/>
                  <a:gd fmla="*/ 25 w 128" name="T84"/>
                  <a:gd fmla="*/ 57 h 143" name="T85"/>
                  <a:gd fmla="*/ 23 w 128" name="T86"/>
                  <a:gd fmla="*/ 44 h 143" name="T87"/>
                  <a:gd fmla="*/ 28 w 128" name="T88"/>
                  <a:gd fmla="*/ 31 h 143" name="T89"/>
                  <a:gd fmla="*/ 23 w 128" name="T90"/>
                  <a:gd fmla="*/ 28 h 143" name="T91"/>
                  <a:gd fmla="*/ 9 w 128" name="T92"/>
                  <a:gd fmla="*/ 5 h 143" name="T93"/>
                  <a:gd fmla="*/ 18 w 128" name="T94"/>
                  <a:gd fmla="*/ 133 h 143" name="T95"/>
                  <a:gd fmla="*/ 0 w 128" name="T96"/>
                  <a:gd fmla="*/ 141 h 143" name="T97"/>
                  <a:gd fmla="*/ 18 w 128" name="T98"/>
                  <a:gd fmla="*/ 5 h 143" name="T99"/>
                  <a:gd fmla="*/ 11 w 128" name="T100"/>
                  <a:gd fmla="*/ 33 h 143" name="T101"/>
                  <a:gd fmla="*/ 18 w 128" name="T102"/>
                  <a:gd fmla="*/ 16 h 143" name="T103"/>
                  <a:gd fmla="*/ 18 w 128" name="T104"/>
                  <a:gd fmla="*/ 57 h 143" name="T105"/>
                  <a:gd fmla="*/ 18 w 128" name="T106"/>
                  <a:gd fmla="*/ 63 h 143" name="T107"/>
                  <a:gd fmla="*/ 18 w 128" name="T108"/>
                  <a:gd fmla="*/ 76 h 143" name="T109"/>
                  <a:gd fmla="*/ 11 w 128" name="T110"/>
                  <a:gd fmla="*/ 86 h 143" name="T111"/>
                  <a:gd fmla="*/ 13 w 128" name="T112"/>
                  <a:gd fmla="*/ 99 h 143" name="T113"/>
                  <a:gd fmla="*/ 9 w 128" name="T114"/>
                  <a:gd fmla="*/ 112 h 143" name="T115"/>
                  <a:gd fmla="*/ 13 w 128" name="T116"/>
                  <a:gd fmla="*/ 115 h 14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43" w="128">
                    <a:moveTo>
                      <a:pt x="109" y="133"/>
                    </a:moveTo>
                    <a:cubicBezTo>
                      <a:pt x="116" y="133"/>
                      <a:pt x="116" y="133"/>
                      <a:pt x="116" y="133"/>
                    </a:cubicBezTo>
                    <a:cubicBezTo>
                      <a:pt x="118" y="133"/>
                      <a:pt x="119" y="134"/>
                      <a:pt x="119" y="136"/>
                    </a:cubicBezTo>
                    <a:cubicBezTo>
                      <a:pt x="119" y="138"/>
                      <a:pt x="119" y="138"/>
                      <a:pt x="119" y="138"/>
                    </a:cubicBezTo>
                    <a:cubicBezTo>
                      <a:pt x="123" y="138"/>
                      <a:pt x="123" y="138"/>
                      <a:pt x="123" y="138"/>
                    </a:cubicBezTo>
                    <a:cubicBezTo>
                      <a:pt x="123" y="5"/>
                      <a:pt x="123" y="5"/>
                      <a:pt x="123" y="5"/>
                    </a:cubicBezTo>
                    <a:cubicBezTo>
                      <a:pt x="119" y="5"/>
                      <a:pt x="119" y="5"/>
                      <a:pt x="119" y="5"/>
                    </a:cubicBezTo>
                    <a:cubicBezTo>
                      <a:pt x="119" y="7"/>
                      <a:pt x="119" y="7"/>
                      <a:pt x="119" y="7"/>
                    </a:cubicBezTo>
                    <a:cubicBezTo>
                      <a:pt x="119" y="9"/>
                      <a:pt x="118" y="10"/>
                      <a:pt x="116" y="10"/>
                    </a:cubicBezTo>
                    <a:cubicBezTo>
                      <a:pt x="109" y="10"/>
                      <a:pt x="109" y="10"/>
                      <a:pt x="109" y="10"/>
                    </a:cubicBezTo>
                    <a:cubicBezTo>
                      <a:pt x="109" y="5"/>
                      <a:pt x="109" y="5"/>
                      <a:pt x="109" y="5"/>
                    </a:cubicBezTo>
                    <a:cubicBezTo>
                      <a:pt x="114" y="5"/>
                      <a:pt x="114" y="5"/>
                      <a:pt x="114" y="5"/>
                    </a:cubicBezTo>
                    <a:cubicBezTo>
                      <a:pt x="114" y="2"/>
                      <a:pt x="114" y="2"/>
                      <a:pt x="114" y="2"/>
                    </a:cubicBezTo>
                    <a:cubicBezTo>
                      <a:pt x="114" y="1"/>
                      <a:pt x="115" y="0"/>
                      <a:pt x="116" y="0"/>
                    </a:cubicBezTo>
                    <a:cubicBezTo>
                      <a:pt x="125" y="0"/>
                      <a:pt x="125" y="0"/>
                      <a:pt x="125" y="0"/>
                    </a:cubicBezTo>
                    <a:cubicBezTo>
                      <a:pt x="127" y="0"/>
                      <a:pt x="128" y="1"/>
                      <a:pt x="128" y="2"/>
                    </a:cubicBezTo>
                    <a:cubicBezTo>
                      <a:pt x="128" y="141"/>
                      <a:pt x="128" y="141"/>
                      <a:pt x="128" y="141"/>
                    </a:cubicBezTo>
                    <a:cubicBezTo>
                      <a:pt x="128" y="142"/>
                      <a:pt x="127" y="143"/>
                      <a:pt x="125" y="143"/>
                    </a:cubicBezTo>
                    <a:cubicBezTo>
                      <a:pt x="116" y="143"/>
                      <a:pt x="116" y="143"/>
                      <a:pt x="116" y="143"/>
                    </a:cubicBezTo>
                    <a:cubicBezTo>
                      <a:pt x="115" y="143"/>
                      <a:pt x="114" y="142"/>
                      <a:pt x="114" y="141"/>
                    </a:cubicBezTo>
                    <a:cubicBezTo>
                      <a:pt x="114" y="138"/>
                      <a:pt x="114" y="138"/>
                      <a:pt x="114" y="138"/>
                    </a:cubicBezTo>
                    <a:cubicBezTo>
                      <a:pt x="109" y="138"/>
                      <a:pt x="109" y="138"/>
                      <a:pt x="109" y="138"/>
                    </a:cubicBezTo>
                    <a:cubicBezTo>
                      <a:pt x="109" y="133"/>
                      <a:pt x="109" y="133"/>
                      <a:pt x="109" y="133"/>
                    </a:cubicBezTo>
                    <a:close/>
                    <a:moveTo>
                      <a:pt x="109" y="127"/>
                    </a:moveTo>
                    <a:cubicBezTo>
                      <a:pt x="116" y="127"/>
                      <a:pt x="116" y="127"/>
                      <a:pt x="116" y="127"/>
                    </a:cubicBezTo>
                    <a:cubicBezTo>
                      <a:pt x="118" y="127"/>
                      <a:pt x="119" y="126"/>
                      <a:pt x="119" y="125"/>
                    </a:cubicBezTo>
                    <a:cubicBezTo>
                      <a:pt x="119" y="112"/>
                      <a:pt x="119" y="112"/>
                      <a:pt x="119" y="112"/>
                    </a:cubicBezTo>
                    <a:cubicBezTo>
                      <a:pt x="119" y="111"/>
                      <a:pt x="118" y="110"/>
                      <a:pt x="116" y="110"/>
                    </a:cubicBezTo>
                    <a:cubicBezTo>
                      <a:pt x="109" y="110"/>
                      <a:pt x="109" y="110"/>
                      <a:pt x="109" y="110"/>
                    </a:cubicBezTo>
                    <a:cubicBezTo>
                      <a:pt x="109" y="115"/>
                      <a:pt x="109" y="115"/>
                      <a:pt x="109" y="115"/>
                    </a:cubicBezTo>
                    <a:cubicBezTo>
                      <a:pt x="114" y="115"/>
                      <a:pt x="114" y="115"/>
                      <a:pt x="114" y="115"/>
                    </a:cubicBezTo>
                    <a:cubicBezTo>
                      <a:pt x="114" y="123"/>
                      <a:pt x="114" y="123"/>
                      <a:pt x="114" y="123"/>
                    </a:cubicBezTo>
                    <a:cubicBezTo>
                      <a:pt x="109" y="123"/>
                      <a:pt x="109" y="123"/>
                      <a:pt x="109" y="123"/>
                    </a:cubicBezTo>
                    <a:cubicBezTo>
                      <a:pt x="109" y="127"/>
                      <a:pt x="109" y="127"/>
                      <a:pt x="109" y="127"/>
                    </a:cubicBezTo>
                    <a:close/>
                    <a:moveTo>
                      <a:pt x="109" y="104"/>
                    </a:moveTo>
                    <a:cubicBezTo>
                      <a:pt x="116" y="104"/>
                      <a:pt x="116" y="104"/>
                      <a:pt x="116" y="104"/>
                    </a:cubicBezTo>
                    <a:cubicBezTo>
                      <a:pt x="118" y="104"/>
                      <a:pt x="119" y="103"/>
                      <a:pt x="119" y="101"/>
                    </a:cubicBezTo>
                    <a:cubicBezTo>
                      <a:pt x="119" y="89"/>
                      <a:pt x="119" y="89"/>
                      <a:pt x="119" y="89"/>
                    </a:cubicBezTo>
                    <a:cubicBezTo>
                      <a:pt x="119" y="87"/>
                      <a:pt x="118" y="86"/>
                      <a:pt x="116" y="86"/>
                    </a:cubicBezTo>
                    <a:cubicBezTo>
                      <a:pt x="109" y="86"/>
                      <a:pt x="109" y="86"/>
                      <a:pt x="109" y="86"/>
                    </a:cubicBezTo>
                    <a:cubicBezTo>
                      <a:pt x="109" y="91"/>
                      <a:pt x="109" y="91"/>
                      <a:pt x="109" y="91"/>
                    </a:cubicBezTo>
                    <a:cubicBezTo>
                      <a:pt x="114" y="91"/>
                      <a:pt x="114" y="91"/>
                      <a:pt x="114" y="91"/>
                    </a:cubicBezTo>
                    <a:cubicBezTo>
                      <a:pt x="114" y="99"/>
                      <a:pt x="114" y="99"/>
                      <a:pt x="114" y="99"/>
                    </a:cubicBezTo>
                    <a:cubicBezTo>
                      <a:pt x="109" y="99"/>
                      <a:pt x="109" y="99"/>
                      <a:pt x="109" y="99"/>
                    </a:cubicBezTo>
                    <a:cubicBezTo>
                      <a:pt x="109" y="104"/>
                      <a:pt x="109" y="104"/>
                      <a:pt x="109" y="104"/>
                    </a:cubicBezTo>
                    <a:close/>
                    <a:moveTo>
                      <a:pt x="109" y="80"/>
                    </a:moveTo>
                    <a:cubicBezTo>
                      <a:pt x="116" y="80"/>
                      <a:pt x="116" y="80"/>
                      <a:pt x="116" y="80"/>
                    </a:cubicBezTo>
                    <a:cubicBezTo>
                      <a:pt x="118" y="80"/>
                      <a:pt x="119" y="79"/>
                      <a:pt x="119" y="78"/>
                    </a:cubicBezTo>
                    <a:cubicBezTo>
                      <a:pt x="119" y="65"/>
                      <a:pt x="119" y="65"/>
                      <a:pt x="119" y="65"/>
                    </a:cubicBezTo>
                    <a:cubicBezTo>
                      <a:pt x="119" y="64"/>
                      <a:pt x="118" y="63"/>
                      <a:pt x="116" y="63"/>
                    </a:cubicBezTo>
                    <a:cubicBezTo>
                      <a:pt x="109" y="63"/>
                      <a:pt x="109" y="63"/>
                      <a:pt x="109" y="63"/>
                    </a:cubicBezTo>
                    <a:cubicBezTo>
                      <a:pt x="109" y="67"/>
                      <a:pt x="109" y="67"/>
                      <a:pt x="109" y="67"/>
                    </a:cubicBezTo>
                    <a:cubicBezTo>
                      <a:pt x="114" y="67"/>
                      <a:pt x="114" y="67"/>
                      <a:pt x="114" y="67"/>
                    </a:cubicBezTo>
                    <a:cubicBezTo>
                      <a:pt x="114" y="76"/>
                      <a:pt x="114" y="76"/>
                      <a:pt x="114" y="76"/>
                    </a:cubicBezTo>
                    <a:cubicBezTo>
                      <a:pt x="109" y="76"/>
                      <a:pt x="109" y="76"/>
                      <a:pt x="109" y="76"/>
                    </a:cubicBezTo>
                    <a:cubicBezTo>
                      <a:pt x="109" y="80"/>
                      <a:pt x="109" y="80"/>
                      <a:pt x="109" y="80"/>
                    </a:cubicBezTo>
                    <a:close/>
                    <a:moveTo>
                      <a:pt x="109" y="57"/>
                    </a:moveTo>
                    <a:cubicBezTo>
                      <a:pt x="116" y="57"/>
                      <a:pt x="116" y="57"/>
                      <a:pt x="116" y="57"/>
                    </a:cubicBezTo>
                    <a:cubicBezTo>
                      <a:pt x="118" y="57"/>
                      <a:pt x="119" y="56"/>
                      <a:pt x="119" y="54"/>
                    </a:cubicBezTo>
                    <a:cubicBezTo>
                      <a:pt x="119" y="42"/>
                      <a:pt x="119" y="42"/>
                      <a:pt x="119" y="42"/>
                    </a:cubicBezTo>
                    <a:cubicBezTo>
                      <a:pt x="119" y="40"/>
                      <a:pt x="118" y="39"/>
                      <a:pt x="116" y="39"/>
                    </a:cubicBezTo>
                    <a:cubicBezTo>
                      <a:pt x="109" y="39"/>
                      <a:pt x="109" y="39"/>
                      <a:pt x="109" y="39"/>
                    </a:cubicBezTo>
                    <a:cubicBezTo>
                      <a:pt x="109" y="44"/>
                      <a:pt x="109" y="44"/>
                      <a:pt x="109" y="44"/>
                    </a:cubicBezTo>
                    <a:cubicBezTo>
                      <a:pt x="114" y="44"/>
                      <a:pt x="114" y="44"/>
                      <a:pt x="114" y="44"/>
                    </a:cubicBezTo>
                    <a:cubicBezTo>
                      <a:pt x="114" y="52"/>
                      <a:pt x="114" y="52"/>
                      <a:pt x="114" y="52"/>
                    </a:cubicBezTo>
                    <a:cubicBezTo>
                      <a:pt x="109" y="52"/>
                      <a:pt x="109" y="52"/>
                      <a:pt x="109" y="52"/>
                    </a:cubicBezTo>
                    <a:cubicBezTo>
                      <a:pt x="109" y="57"/>
                      <a:pt x="109" y="57"/>
                      <a:pt x="109" y="57"/>
                    </a:cubicBezTo>
                    <a:close/>
                    <a:moveTo>
                      <a:pt x="109" y="33"/>
                    </a:moveTo>
                    <a:cubicBezTo>
                      <a:pt x="116" y="33"/>
                      <a:pt x="116" y="33"/>
                      <a:pt x="116" y="33"/>
                    </a:cubicBezTo>
                    <a:cubicBezTo>
                      <a:pt x="118" y="33"/>
                      <a:pt x="119" y="32"/>
                      <a:pt x="119" y="31"/>
                    </a:cubicBezTo>
                    <a:cubicBezTo>
                      <a:pt x="119" y="18"/>
                      <a:pt x="119" y="18"/>
                      <a:pt x="119" y="18"/>
                    </a:cubicBezTo>
                    <a:cubicBezTo>
                      <a:pt x="119" y="17"/>
                      <a:pt x="118" y="16"/>
                      <a:pt x="116" y="16"/>
                    </a:cubicBezTo>
                    <a:cubicBezTo>
                      <a:pt x="109" y="16"/>
                      <a:pt x="109" y="16"/>
                      <a:pt x="109" y="16"/>
                    </a:cubicBezTo>
                    <a:cubicBezTo>
                      <a:pt x="109" y="20"/>
                      <a:pt x="109" y="20"/>
                      <a:pt x="109" y="20"/>
                    </a:cubicBezTo>
                    <a:cubicBezTo>
                      <a:pt x="114" y="20"/>
                      <a:pt x="114" y="20"/>
                      <a:pt x="114" y="20"/>
                    </a:cubicBezTo>
                    <a:cubicBezTo>
                      <a:pt x="114" y="28"/>
                      <a:pt x="114" y="28"/>
                      <a:pt x="114" y="28"/>
                    </a:cubicBezTo>
                    <a:cubicBezTo>
                      <a:pt x="109" y="28"/>
                      <a:pt x="109" y="28"/>
                      <a:pt x="109" y="28"/>
                    </a:cubicBezTo>
                    <a:lnTo>
                      <a:pt x="109" y="33"/>
                    </a:lnTo>
                    <a:close/>
                    <a:moveTo>
                      <a:pt x="64" y="101"/>
                    </a:moveTo>
                    <a:cubicBezTo>
                      <a:pt x="93" y="101"/>
                      <a:pt x="93" y="101"/>
                      <a:pt x="93" y="101"/>
                    </a:cubicBezTo>
                    <a:cubicBezTo>
                      <a:pt x="94" y="101"/>
                      <a:pt x="96" y="102"/>
                      <a:pt x="96" y="104"/>
                    </a:cubicBezTo>
                    <a:cubicBezTo>
                      <a:pt x="96" y="138"/>
                      <a:pt x="96" y="138"/>
                      <a:pt x="96" y="138"/>
                    </a:cubicBezTo>
                    <a:cubicBezTo>
                      <a:pt x="100" y="138"/>
                      <a:pt x="100" y="138"/>
                      <a:pt x="100" y="138"/>
                    </a:cubicBezTo>
                    <a:cubicBezTo>
                      <a:pt x="100" y="136"/>
                      <a:pt x="100" y="136"/>
                      <a:pt x="100" y="136"/>
                    </a:cubicBezTo>
                    <a:cubicBezTo>
                      <a:pt x="100" y="134"/>
                      <a:pt x="101" y="133"/>
                      <a:pt x="102" y="133"/>
                    </a:cubicBezTo>
                    <a:cubicBezTo>
                      <a:pt x="109" y="133"/>
                      <a:pt x="109" y="133"/>
                      <a:pt x="109" y="133"/>
                    </a:cubicBezTo>
                    <a:cubicBezTo>
                      <a:pt x="109" y="138"/>
                      <a:pt x="109" y="138"/>
                      <a:pt x="109" y="138"/>
                    </a:cubicBezTo>
                    <a:cubicBezTo>
                      <a:pt x="105" y="138"/>
                      <a:pt x="105" y="138"/>
                      <a:pt x="105" y="138"/>
                    </a:cubicBezTo>
                    <a:cubicBezTo>
                      <a:pt x="105" y="141"/>
                      <a:pt x="105" y="141"/>
                      <a:pt x="105" y="141"/>
                    </a:cubicBezTo>
                    <a:cubicBezTo>
                      <a:pt x="105" y="142"/>
                      <a:pt x="104" y="143"/>
                      <a:pt x="102" y="143"/>
                    </a:cubicBezTo>
                    <a:cubicBezTo>
                      <a:pt x="93" y="143"/>
                      <a:pt x="93" y="143"/>
                      <a:pt x="93" y="143"/>
                    </a:cubicBezTo>
                    <a:cubicBezTo>
                      <a:pt x="92" y="143"/>
                      <a:pt x="91" y="142"/>
                      <a:pt x="91" y="141"/>
                    </a:cubicBezTo>
                    <a:cubicBezTo>
                      <a:pt x="91" y="106"/>
                      <a:pt x="91" y="106"/>
                      <a:pt x="91" y="106"/>
                    </a:cubicBezTo>
                    <a:cubicBezTo>
                      <a:pt x="64" y="106"/>
                      <a:pt x="64" y="106"/>
                      <a:pt x="64" y="106"/>
                    </a:cubicBezTo>
                    <a:cubicBezTo>
                      <a:pt x="64" y="101"/>
                      <a:pt x="64" y="101"/>
                      <a:pt x="64" y="101"/>
                    </a:cubicBezTo>
                    <a:close/>
                    <a:moveTo>
                      <a:pt x="109" y="10"/>
                    </a:moveTo>
                    <a:cubicBezTo>
                      <a:pt x="102" y="10"/>
                      <a:pt x="102" y="10"/>
                      <a:pt x="102" y="10"/>
                    </a:cubicBezTo>
                    <a:cubicBezTo>
                      <a:pt x="101" y="10"/>
                      <a:pt x="100" y="9"/>
                      <a:pt x="100" y="7"/>
                    </a:cubicBezTo>
                    <a:cubicBezTo>
                      <a:pt x="100" y="5"/>
                      <a:pt x="100" y="5"/>
                      <a:pt x="100" y="5"/>
                    </a:cubicBezTo>
                    <a:cubicBezTo>
                      <a:pt x="96" y="5"/>
                      <a:pt x="96" y="5"/>
                      <a:pt x="96" y="5"/>
                    </a:cubicBezTo>
                    <a:cubicBezTo>
                      <a:pt x="96" y="39"/>
                      <a:pt x="96" y="39"/>
                      <a:pt x="96" y="39"/>
                    </a:cubicBezTo>
                    <a:cubicBezTo>
                      <a:pt x="96" y="41"/>
                      <a:pt x="94" y="42"/>
                      <a:pt x="93" y="42"/>
                    </a:cubicBezTo>
                    <a:cubicBezTo>
                      <a:pt x="64" y="42"/>
                      <a:pt x="64" y="42"/>
                      <a:pt x="64" y="42"/>
                    </a:cubicBezTo>
                    <a:cubicBezTo>
                      <a:pt x="64" y="37"/>
                      <a:pt x="64" y="37"/>
                      <a:pt x="64" y="37"/>
                    </a:cubicBezTo>
                    <a:cubicBezTo>
                      <a:pt x="91" y="37"/>
                      <a:pt x="91" y="37"/>
                      <a:pt x="91" y="37"/>
                    </a:cubicBezTo>
                    <a:cubicBezTo>
                      <a:pt x="91" y="2"/>
                      <a:pt x="91" y="2"/>
                      <a:pt x="91" y="2"/>
                    </a:cubicBezTo>
                    <a:cubicBezTo>
                      <a:pt x="91" y="1"/>
                      <a:pt x="92" y="0"/>
                      <a:pt x="93" y="0"/>
                    </a:cubicBezTo>
                    <a:cubicBezTo>
                      <a:pt x="102" y="0"/>
                      <a:pt x="102" y="0"/>
                      <a:pt x="102" y="0"/>
                    </a:cubicBezTo>
                    <a:cubicBezTo>
                      <a:pt x="104" y="0"/>
                      <a:pt x="105" y="1"/>
                      <a:pt x="105" y="2"/>
                    </a:cubicBezTo>
                    <a:cubicBezTo>
                      <a:pt x="105" y="5"/>
                      <a:pt x="105" y="5"/>
                      <a:pt x="105" y="5"/>
                    </a:cubicBezTo>
                    <a:cubicBezTo>
                      <a:pt x="109" y="5"/>
                      <a:pt x="109" y="5"/>
                      <a:pt x="109" y="5"/>
                    </a:cubicBezTo>
                    <a:cubicBezTo>
                      <a:pt x="109" y="10"/>
                      <a:pt x="109" y="10"/>
                      <a:pt x="109" y="10"/>
                    </a:cubicBezTo>
                    <a:close/>
                    <a:moveTo>
                      <a:pt x="109" y="16"/>
                    </a:moveTo>
                    <a:cubicBezTo>
                      <a:pt x="102" y="16"/>
                      <a:pt x="102" y="16"/>
                      <a:pt x="102" y="16"/>
                    </a:cubicBezTo>
                    <a:cubicBezTo>
                      <a:pt x="101" y="16"/>
                      <a:pt x="100" y="17"/>
                      <a:pt x="100" y="18"/>
                    </a:cubicBezTo>
                    <a:cubicBezTo>
                      <a:pt x="100" y="31"/>
                      <a:pt x="100" y="31"/>
                      <a:pt x="100" y="31"/>
                    </a:cubicBezTo>
                    <a:cubicBezTo>
                      <a:pt x="100" y="32"/>
                      <a:pt x="101" y="33"/>
                      <a:pt x="102" y="33"/>
                    </a:cubicBezTo>
                    <a:cubicBezTo>
                      <a:pt x="109" y="33"/>
                      <a:pt x="109" y="33"/>
                      <a:pt x="109" y="33"/>
                    </a:cubicBezTo>
                    <a:cubicBezTo>
                      <a:pt x="109" y="28"/>
                      <a:pt x="109" y="28"/>
                      <a:pt x="109" y="28"/>
                    </a:cubicBezTo>
                    <a:cubicBezTo>
                      <a:pt x="105" y="28"/>
                      <a:pt x="105" y="28"/>
                      <a:pt x="105" y="28"/>
                    </a:cubicBezTo>
                    <a:cubicBezTo>
                      <a:pt x="105" y="20"/>
                      <a:pt x="105" y="20"/>
                      <a:pt x="105" y="20"/>
                    </a:cubicBezTo>
                    <a:cubicBezTo>
                      <a:pt x="109" y="20"/>
                      <a:pt x="109" y="20"/>
                      <a:pt x="109" y="20"/>
                    </a:cubicBezTo>
                    <a:cubicBezTo>
                      <a:pt x="109" y="16"/>
                      <a:pt x="109" y="16"/>
                      <a:pt x="109" y="16"/>
                    </a:cubicBezTo>
                    <a:close/>
                    <a:moveTo>
                      <a:pt x="109" y="39"/>
                    </a:moveTo>
                    <a:cubicBezTo>
                      <a:pt x="102" y="39"/>
                      <a:pt x="102" y="39"/>
                      <a:pt x="102" y="39"/>
                    </a:cubicBezTo>
                    <a:cubicBezTo>
                      <a:pt x="101" y="39"/>
                      <a:pt x="100" y="40"/>
                      <a:pt x="100" y="42"/>
                    </a:cubicBezTo>
                    <a:cubicBezTo>
                      <a:pt x="100" y="54"/>
                      <a:pt x="100" y="54"/>
                      <a:pt x="100" y="54"/>
                    </a:cubicBezTo>
                    <a:cubicBezTo>
                      <a:pt x="100" y="56"/>
                      <a:pt x="101" y="57"/>
                      <a:pt x="102" y="57"/>
                    </a:cubicBezTo>
                    <a:cubicBezTo>
                      <a:pt x="109" y="57"/>
                      <a:pt x="109" y="57"/>
                      <a:pt x="109" y="57"/>
                    </a:cubicBezTo>
                    <a:cubicBezTo>
                      <a:pt x="109" y="52"/>
                      <a:pt x="109" y="52"/>
                      <a:pt x="109" y="52"/>
                    </a:cubicBezTo>
                    <a:cubicBezTo>
                      <a:pt x="105" y="52"/>
                      <a:pt x="105" y="52"/>
                      <a:pt x="105" y="52"/>
                    </a:cubicBezTo>
                    <a:cubicBezTo>
                      <a:pt x="105" y="44"/>
                      <a:pt x="105" y="44"/>
                      <a:pt x="105" y="44"/>
                    </a:cubicBezTo>
                    <a:cubicBezTo>
                      <a:pt x="109" y="44"/>
                      <a:pt x="109" y="44"/>
                      <a:pt x="109" y="44"/>
                    </a:cubicBezTo>
                    <a:cubicBezTo>
                      <a:pt x="109" y="39"/>
                      <a:pt x="109" y="39"/>
                      <a:pt x="109" y="39"/>
                    </a:cubicBezTo>
                    <a:close/>
                    <a:moveTo>
                      <a:pt x="109" y="63"/>
                    </a:moveTo>
                    <a:cubicBezTo>
                      <a:pt x="109" y="67"/>
                      <a:pt x="109" y="67"/>
                      <a:pt x="109" y="67"/>
                    </a:cubicBezTo>
                    <a:cubicBezTo>
                      <a:pt x="105" y="67"/>
                      <a:pt x="105" y="67"/>
                      <a:pt x="105" y="67"/>
                    </a:cubicBezTo>
                    <a:cubicBezTo>
                      <a:pt x="105" y="76"/>
                      <a:pt x="105" y="76"/>
                      <a:pt x="105" y="76"/>
                    </a:cubicBezTo>
                    <a:cubicBezTo>
                      <a:pt x="109" y="76"/>
                      <a:pt x="109" y="76"/>
                      <a:pt x="109" y="76"/>
                    </a:cubicBezTo>
                    <a:cubicBezTo>
                      <a:pt x="109" y="80"/>
                      <a:pt x="109" y="80"/>
                      <a:pt x="109" y="80"/>
                    </a:cubicBezTo>
                    <a:cubicBezTo>
                      <a:pt x="102" y="80"/>
                      <a:pt x="102" y="80"/>
                      <a:pt x="102" y="80"/>
                    </a:cubicBezTo>
                    <a:cubicBezTo>
                      <a:pt x="101" y="80"/>
                      <a:pt x="100" y="79"/>
                      <a:pt x="100" y="78"/>
                    </a:cubicBezTo>
                    <a:cubicBezTo>
                      <a:pt x="100" y="65"/>
                      <a:pt x="100" y="65"/>
                      <a:pt x="100" y="65"/>
                    </a:cubicBezTo>
                    <a:cubicBezTo>
                      <a:pt x="100" y="64"/>
                      <a:pt x="101" y="63"/>
                      <a:pt x="102" y="63"/>
                    </a:cubicBezTo>
                    <a:cubicBezTo>
                      <a:pt x="109" y="63"/>
                      <a:pt x="109" y="63"/>
                      <a:pt x="109" y="63"/>
                    </a:cubicBezTo>
                    <a:close/>
                    <a:moveTo>
                      <a:pt x="109" y="86"/>
                    </a:moveTo>
                    <a:cubicBezTo>
                      <a:pt x="102" y="86"/>
                      <a:pt x="102" y="86"/>
                      <a:pt x="102" y="86"/>
                    </a:cubicBezTo>
                    <a:cubicBezTo>
                      <a:pt x="101" y="86"/>
                      <a:pt x="100" y="87"/>
                      <a:pt x="100" y="89"/>
                    </a:cubicBezTo>
                    <a:cubicBezTo>
                      <a:pt x="100" y="101"/>
                      <a:pt x="100" y="101"/>
                      <a:pt x="100" y="101"/>
                    </a:cubicBezTo>
                    <a:cubicBezTo>
                      <a:pt x="100" y="103"/>
                      <a:pt x="101" y="104"/>
                      <a:pt x="102" y="104"/>
                    </a:cubicBezTo>
                    <a:cubicBezTo>
                      <a:pt x="109" y="104"/>
                      <a:pt x="109" y="104"/>
                      <a:pt x="109" y="104"/>
                    </a:cubicBezTo>
                    <a:cubicBezTo>
                      <a:pt x="109" y="99"/>
                      <a:pt x="109" y="99"/>
                      <a:pt x="109" y="99"/>
                    </a:cubicBezTo>
                    <a:cubicBezTo>
                      <a:pt x="105" y="99"/>
                      <a:pt x="105" y="99"/>
                      <a:pt x="105" y="99"/>
                    </a:cubicBezTo>
                    <a:cubicBezTo>
                      <a:pt x="105" y="91"/>
                      <a:pt x="105" y="91"/>
                      <a:pt x="105" y="91"/>
                    </a:cubicBezTo>
                    <a:cubicBezTo>
                      <a:pt x="109" y="91"/>
                      <a:pt x="109" y="91"/>
                      <a:pt x="109" y="91"/>
                    </a:cubicBezTo>
                    <a:cubicBezTo>
                      <a:pt x="109" y="86"/>
                      <a:pt x="109" y="86"/>
                      <a:pt x="109" y="86"/>
                    </a:cubicBezTo>
                    <a:close/>
                    <a:moveTo>
                      <a:pt x="109" y="110"/>
                    </a:moveTo>
                    <a:cubicBezTo>
                      <a:pt x="102" y="110"/>
                      <a:pt x="102" y="110"/>
                      <a:pt x="102" y="110"/>
                    </a:cubicBezTo>
                    <a:cubicBezTo>
                      <a:pt x="101" y="110"/>
                      <a:pt x="100" y="111"/>
                      <a:pt x="100" y="112"/>
                    </a:cubicBezTo>
                    <a:cubicBezTo>
                      <a:pt x="100" y="125"/>
                      <a:pt x="100" y="125"/>
                      <a:pt x="100" y="125"/>
                    </a:cubicBezTo>
                    <a:cubicBezTo>
                      <a:pt x="100" y="126"/>
                      <a:pt x="101" y="127"/>
                      <a:pt x="102" y="127"/>
                    </a:cubicBezTo>
                    <a:cubicBezTo>
                      <a:pt x="109" y="127"/>
                      <a:pt x="109" y="127"/>
                      <a:pt x="109" y="127"/>
                    </a:cubicBezTo>
                    <a:cubicBezTo>
                      <a:pt x="109" y="123"/>
                      <a:pt x="109" y="123"/>
                      <a:pt x="109" y="123"/>
                    </a:cubicBezTo>
                    <a:cubicBezTo>
                      <a:pt x="105" y="123"/>
                      <a:pt x="105" y="123"/>
                      <a:pt x="105" y="123"/>
                    </a:cubicBezTo>
                    <a:cubicBezTo>
                      <a:pt x="105" y="115"/>
                      <a:pt x="105" y="115"/>
                      <a:pt x="105" y="115"/>
                    </a:cubicBezTo>
                    <a:cubicBezTo>
                      <a:pt x="109" y="115"/>
                      <a:pt x="109" y="115"/>
                      <a:pt x="109" y="115"/>
                    </a:cubicBezTo>
                    <a:cubicBezTo>
                      <a:pt x="109" y="110"/>
                      <a:pt x="109" y="110"/>
                      <a:pt x="109" y="110"/>
                    </a:cubicBezTo>
                    <a:close/>
                    <a:moveTo>
                      <a:pt x="64" y="93"/>
                    </a:moveTo>
                    <a:cubicBezTo>
                      <a:pt x="64" y="88"/>
                      <a:pt x="64" y="88"/>
                      <a:pt x="64" y="88"/>
                    </a:cubicBezTo>
                    <a:cubicBezTo>
                      <a:pt x="91" y="88"/>
                      <a:pt x="91" y="88"/>
                      <a:pt x="91" y="88"/>
                    </a:cubicBezTo>
                    <a:cubicBezTo>
                      <a:pt x="91" y="55"/>
                      <a:pt x="91" y="55"/>
                      <a:pt x="91" y="55"/>
                    </a:cubicBezTo>
                    <a:cubicBezTo>
                      <a:pt x="64" y="55"/>
                      <a:pt x="64" y="55"/>
                      <a:pt x="64" y="55"/>
                    </a:cubicBezTo>
                    <a:cubicBezTo>
                      <a:pt x="64" y="50"/>
                      <a:pt x="64" y="50"/>
                      <a:pt x="64" y="50"/>
                    </a:cubicBezTo>
                    <a:cubicBezTo>
                      <a:pt x="93" y="50"/>
                      <a:pt x="93" y="50"/>
                      <a:pt x="93" y="50"/>
                    </a:cubicBezTo>
                    <a:cubicBezTo>
                      <a:pt x="94" y="50"/>
                      <a:pt x="96" y="51"/>
                      <a:pt x="96" y="53"/>
                    </a:cubicBezTo>
                    <a:cubicBezTo>
                      <a:pt x="96" y="90"/>
                      <a:pt x="96" y="90"/>
                      <a:pt x="96" y="90"/>
                    </a:cubicBezTo>
                    <a:cubicBezTo>
                      <a:pt x="96" y="92"/>
                      <a:pt x="94" y="93"/>
                      <a:pt x="93" y="93"/>
                    </a:cubicBezTo>
                    <a:lnTo>
                      <a:pt x="64" y="93"/>
                    </a:lnTo>
                    <a:close/>
                    <a:moveTo>
                      <a:pt x="28" y="5"/>
                    </a:moveTo>
                    <a:cubicBezTo>
                      <a:pt x="28" y="7"/>
                      <a:pt x="28" y="7"/>
                      <a:pt x="28" y="7"/>
                    </a:cubicBezTo>
                    <a:cubicBezTo>
                      <a:pt x="28" y="9"/>
                      <a:pt x="27" y="10"/>
                      <a:pt x="25" y="10"/>
                    </a:cubicBezTo>
                    <a:cubicBezTo>
                      <a:pt x="18" y="10"/>
                      <a:pt x="18" y="10"/>
                      <a:pt x="18" y="10"/>
                    </a:cubicBezTo>
                    <a:cubicBezTo>
                      <a:pt x="18" y="5"/>
                      <a:pt x="18" y="5"/>
                      <a:pt x="18" y="5"/>
                    </a:cubicBezTo>
                    <a:cubicBezTo>
                      <a:pt x="23" y="5"/>
                      <a:pt x="23" y="5"/>
                      <a:pt x="23" y="5"/>
                    </a:cubicBezTo>
                    <a:cubicBezTo>
                      <a:pt x="23" y="2"/>
                      <a:pt x="23" y="2"/>
                      <a:pt x="23" y="2"/>
                    </a:cubicBezTo>
                    <a:cubicBezTo>
                      <a:pt x="23" y="1"/>
                      <a:pt x="24" y="0"/>
                      <a:pt x="25" y="0"/>
                    </a:cubicBezTo>
                    <a:cubicBezTo>
                      <a:pt x="35" y="0"/>
                      <a:pt x="35" y="0"/>
                      <a:pt x="35" y="0"/>
                    </a:cubicBezTo>
                    <a:cubicBezTo>
                      <a:pt x="36" y="0"/>
                      <a:pt x="37" y="1"/>
                      <a:pt x="37" y="2"/>
                    </a:cubicBezTo>
                    <a:cubicBezTo>
                      <a:pt x="37" y="37"/>
                      <a:pt x="37" y="37"/>
                      <a:pt x="37" y="37"/>
                    </a:cubicBezTo>
                    <a:cubicBezTo>
                      <a:pt x="64" y="37"/>
                      <a:pt x="64" y="37"/>
                      <a:pt x="64" y="37"/>
                    </a:cubicBezTo>
                    <a:cubicBezTo>
                      <a:pt x="64" y="42"/>
                      <a:pt x="64" y="42"/>
                      <a:pt x="64" y="42"/>
                    </a:cubicBezTo>
                    <a:cubicBezTo>
                      <a:pt x="35" y="42"/>
                      <a:pt x="35" y="42"/>
                      <a:pt x="35" y="42"/>
                    </a:cubicBezTo>
                    <a:cubicBezTo>
                      <a:pt x="33" y="42"/>
                      <a:pt x="32" y="41"/>
                      <a:pt x="32" y="39"/>
                    </a:cubicBezTo>
                    <a:cubicBezTo>
                      <a:pt x="32" y="5"/>
                      <a:pt x="32" y="5"/>
                      <a:pt x="32" y="5"/>
                    </a:cubicBezTo>
                    <a:cubicBezTo>
                      <a:pt x="28" y="5"/>
                      <a:pt x="28" y="5"/>
                      <a:pt x="28" y="5"/>
                    </a:cubicBezTo>
                    <a:close/>
                    <a:moveTo>
                      <a:pt x="18" y="133"/>
                    </a:moveTo>
                    <a:cubicBezTo>
                      <a:pt x="25" y="133"/>
                      <a:pt x="25" y="133"/>
                      <a:pt x="25" y="133"/>
                    </a:cubicBezTo>
                    <a:cubicBezTo>
                      <a:pt x="27" y="133"/>
                      <a:pt x="28" y="134"/>
                      <a:pt x="28" y="136"/>
                    </a:cubicBezTo>
                    <a:cubicBezTo>
                      <a:pt x="28" y="138"/>
                      <a:pt x="28" y="138"/>
                      <a:pt x="28" y="138"/>
                    </a:cubicBezTo>
                    <a:cubicBezTo>
                      <a:pt x="32" y="138"/>
                      <a:pt x="32" y="138"/>
                      <a:pt x="32" y="138"/>
                    </a:cubicBezTo>
                    <a:cubicBezTo>
                      <a:pt x="32" y="104"/>
                      <a:pt x="32" y="104"/>
                      <a:pt x="32" y="104"/>
                    </a:cubicBezTo>
                    <a:cubicBezTo>
                      <a:pt x="32" y="102"/>
                      <a:pt x="33" y="101"/>
                      <a:pt x="35" y="101"/>
                    </a:cubicBezTo>
                    <a:cubicBezTo>
                      <a:pt x="64" y="101"/>
                      <a:pt x="64" y="101"/>
                      <a:pt x="64" y="101"/>
                    </a:cubicBezTo>
                    <a:cubicBezTo>
                      <a:pt x="64" y="106"/>
                      <a:pt x="64" y="106"/>
                      <a:pt x="64" y="106"/>
                    </a:cubicBezTo>
                    <a:cubicBezTo>
                      <a:pt x="37" y="106"/>
                      <a:pt x="37" y="106"/>
                      <a:pt x="37" y="106"/>
                    </a:cubicBezTo>
                    <a:cubicBezTo>
                      <a:pt x="37" y="141"/>
                      <a:pt x="37" y="141"/>
                      <a:pt x="37" y="141"/>
                    </a:cubicBezTo>
                    <a:cubicBezTo>
                      <a:pt x="37" y="142"/>
                      <a:pt x="36" y="143"/>
                      <a:pt x="35" y="143"/>
                    </a:cubicBezTo>
                    <a:cubicBezTo>
                      <a:pt x="25" y="143"/>
                      <a:pt x="25" y="143"/>
                      <a:pt x="25" y="143"/>
                    </a:cubicBezTo>
                    <a:cubicBezTo>
                      <a:pt x="24" y="143"/>
                      <a:pt x="23" y="142"/>
                      <a:pt x="23" y="141"/>
                    </a:cubicBezTo>
                    <a:cubicBezTo>
                      <a:pt x="23" y="138"/>
                      <a:pt x="23" y="138"/>
                      <a:pt x="23" y="138"/>
                    </a:cubicBezTo>
                    <a:cubicBezTo>
                      <a:pt x="18" y="138"/>
                      <a:pt x="18" y="138"/>
                      <a:pt x="18" y="138"/>
                    </a:cubicBezTo>
                    <a:cubicBezTo>
                      <a:pt x="18" y="133"/>
                      <a:pt x="18" y="133"/>
                      <a:pt x="18" y="133"/>
                    </a:cubicBezTo>
                    <a:close/>
                    <a:moveTo>
                      <a:pt x="64" y="50"/>
                    </a:moveTo>
                    <a:cubicBezTo>
                      <a:pt x="64" y="55"/>
                      <a:pt x="64" y="55"/>
                      <a:pt x="64" y="55"/>
                    </a:cubicBezTo>
                    <a:cubicBezTo>
                      <a:pt x="37" y="55"/>
                      <a:pt x="37" y="55"/>
                      <a:pt x="37" y="55"/>
                    </a:cubicBezTo>
                    <a:cubicBezTo>
                      <a:pt x="37" y="88"/>
                      <a:pt x="37" y="88"/>
                      <a:pt x="37" y="88"/>
                    </a:cubicBezTo>
                    <a:cubicBezTo>
                      <a:pt x="64" y="88"/>
                      <a:pt x="64" y="88"/>
                      <a:pt x="64" y="88"/>
                    </a:cubicBezTo>
                    <a:cubicBezTo>
                      <a:pt x="64" y="93"/>
                      <a:pt x="64" y="93"/>
                      <a:pt x="64" y="93"/>
                    </a:cubicBezTo>
                    <a:cubicBezTo>
                      <a:pt x="35" y="93"/>
                      <a:pt x="35" y="93"/>
                      <a:pt x="35" y="93"/>
                    </a:cubicBezTo>
                    <a:cubicBezTo>
                      <a:pt x="33" y="93"/>
                      <a:pt x="32" y="92"/>
                      <a:pt x="32" y="90"/>
                    </a:cubicBezTo>
                    <a:cubicBezTo>
                      <a:pt x="32" y="53"/>
                      <a:pt x="32" y="53"/>
                      <a:pt x="32" y="53"/>
                    </a:cubicBezTo>
                    <a:cubicBezTo>
                      <a:pt x="32" y="51"/>
                      <a:pt x="33" y="50"/>
                      <a:pt x="35" y="50"/>
                    </a:cubicBezTo>
                    <a:cubicBezTo>
                      <a:pt x="64" y="50"/>
                      <a:pt x="64" y="50"/>
                      <a:pt x="64" y="50"/>
                    </a:cubicBezTo>
                    <a:close/>
                    <a:moveTo>
                      <a:pt x="18" y="127"/>
                    </a:moveTo>
                    <a:cubicBezTo>
                      <a:pt x="25" y="127"/>
                      <a:pt x="25" y="127"/>
                      <a:pt x="25" y="127"/>
                    </a:cubicBezTo>
                    <a:cubicBezTo>
                      <a:pt x="27" y="127"/>
                      <a:pt x="28" y="126"/>
                      <a:pt x="28" y="125"/>
                    </a:cubicBezTo>
                    <a:cubicBezTo>
                      <a:pt x="28" y="112"/>
                      <a:pt x="28" y="112"/>
                      <a:pt x="28" y="112"/>
                    </a:cubicBezTo>
                    <a:cubicBezTo>
                      <a:pt x="28" y="111"/>
                      <a:pt x="27" y="110"/>
                      <a:pt x="25" y="110"/>
                    </a:cubicBezTo>
                    <a:cubicBezTo>
                      <a:pt x="18" y="110"/>
                      <a:pt x="18" y="110"/>
                      <a:pt x="18" y="110"/>
                    </a:cubicBezTo>
                    <a:cubicBezTo>
                      <a:pt x="18" y="115"/>
                      <a:pt x="18" y="115"/>
                      <a:pt x="18" y="115"/>
                    </a:cubicBezTo>
                    <a:cubicBezTo>
                      <a:pt x="23" y="115"/>
                      <a:pt x="23" y="115"/>
                      <a:pt x="23" y="115"/>
                    </a:cubicBezTo>
                    <a:cubicBezTo>
                      <a:pt x="23" y="123"/>
                      <a:pt x="23" y="123"/>
                      <a:pt x="23" y="123"/>
                    </a:cubicBezTo>
                    <a:cubicBezTo>
                      <a:pt x="18" y="123"/>
                      <a:pt x="18" y="123"/>
                      <a:pt x="18" y="123"/>
                    </a:cubicBezTo>
                    <a:cubicBezTo>
                      <a:pt x="18" y="127"/>
                      <a:pt x="18" y="127"/>
                      <a:pt x="18" y="127"/>
                    </a:cubicBezTo>
                    <a:close/>
                    <a:moveTo>
                      <a:pt x="18" y="104"/>
                    </a:moveTo>
                    <a:cubicBezTo>
                      <a:pt x="25" y="104"/>
                      <a:pt x="25" y="104"/>
                      <a:pt x="25" y="104"/>
                    </a:cubicBezTo>
                    <a:cubicBezTo>
                      <a:pt x="27" y="104"/>
                      <a:pt x="28" y="103"/>
                      <a:pt x="28" y="101"/>
                    </a:cubicBezTo>
                    <a:cubicBezTo>
                      <a:pt x="28" y="89"/>
                      <a:pt x="28" y="89"/>
                      <a:pt x="28" y="89"/>
                    </a:cubicBezTo>
                    <a:cubicBezTo>
                      <a:pt x="28" y="87"/>
                      <a:pt x="27" y="86"/>
                      <a:pt x="25" y="86"/>
                    </a:cubicBezTo>
                    <a:cubicBezTo>
                      <a:pt x="18" y="86"/>
                      <a:pt x="18" y="86"/>
                      <a:pt x="18" y="86"/>
                    </a:cubicBezTo>
                    <a:cubicBezTo>
                      <a:pt x="18" y="91"/>
                      <a:pt x="18" y="91"/>
                      <a:pt x="18" y="91"/>
                    </a:cubicBezTo>
                    <a:cubicBezTo>
                      <a:pt x="23" y="91"/>
                      <a:pt x="23" y="91"/>
                      <a:pt x="23" y="91"/>
                    </a:cubicBezTo>
                    <a:cubicBezTo>
                      <a:pt x="23" y="99"/>
                      <a:pt x="23" y="99"/>
                      <a:pt x="23" y="99"/>
                    </a:cubicBezTo>
                    <a:cubicBezTo>
                      <a:pt x="18" y="99"/>
                      <a:pt x="18" y="99"/>
                      <a:pt x="18" y="99"/>
                    </a:cubicBezTo>
                    <a:cubicBezTo>
                      <a:pt x="18" y="104"/>
                      <a:pt x="18" y="104"/>
                      <a:pt x="18" y="104"/>
                    </a:cubicBezTo>
                    <a:close/>
                    <a:moveTo>
                      <a:pt x="18" y="80"/>
                    </a:moveTo>
                    <a:cubicBezTo>
                      <a:pt x="18" y="76"/>
                      <a:pt x="18" y="76"/>
                      <a:pt x="18" y="76"/>
                    </a:cubicBezTo>
                    <a:cubicBezTo>
                      <a:pt x="23" y="76"/>
                      <a:pt x="23" y="76"/>
                      <a:pt x="23" y="76"/>
                    </a:cubicBezTo>
                    <a:cubicBezTo>
                      <a:pt x="23" y="67"/>
                      <a:pt x="23" y="67"/>
                      <a:pt x="23" y="67"/>
                    </a:cubicBezTo>
                    <a:cubicBezTo>
                      <a:pt x="18" y="67"/>
                      <a:pt x="18" y="67"/>
                      <a:pt x="18" y="67"/>
                    </a:cubicBezTo>
                    <a:cubicBezTo>
                      <a:pt x="18" y="63"/>
                      <a:pt x="18" y="63"/>
                      <a:pt x="18" y="63"/>
                    </a:cubicBezTo>
                    <a:cubicBezTo>
                      <a:pt x="25" y="63"/>
                      <a:pt x="25" y="63"/>
                      <a:pt x="25" y="63"/>
                    </a:cubicBezTo>
                    <a:cubicBezTo>
                      <a:pt x="27" y="63"/>
                      <a:pt x="28" y="64"/>
                      <a:pt x="28" y="65"/>
                    </a:cubicBezTo>
                    <a:cubicBezTo>
                      <a:pt x="28" y="78"/>
                      <a:pt x="28" y="78"/>
                      <a:pt x="28" y="78"/>
                    </a:cubicBezTo>
                    <a:cubicBezTo>
                      <a:pt x="28" y="79"/>
                      <a:pt x="27" y="80"/>
                      <a:pt x="25" y="80"/>
                    </a:cubicBezTo>
                    <a:cubicBezTo>
                      <a:pt x="18" y="80"/>
                      <a:pt x="18" y="80"/>
                      <a:pt x="18" y="80"/>
                    </a:cubicBezTo>
                    <a:close/>
                    <a:moveTo>
                      <a:pt x="18" y="57"/>
                    </a:moveTo>
                    <a:cubicBezTo>
                      <a:pt x="25" y="57"/>
                      <a:pt x="25" y="57"/>
                      <a:pt x="25" y="57"/>
                    </a:cubicBezTo>
                    <a:cubicBezTo>
                      <a:pt x="27" y="57"/>
                      <a:pt x="28" y="56"/>
                      <a:pt x="28" y="54"/>
                    </a:cubicBezTo>
                    <a:cubicBezTo>
                      <a:pt x="28" y="42"/>
                      <a:pt x="28" y="42"/>
                      <a:pt x="28" y="42"/>
                    </a:cubicBezTo>
                    <a:cubicBezTo>
                      <a:pt x="28" y="40"/>
                      <a:pt x="27" y="39"/>
                      <a:pt x="25" y="39"/>
                    </a:cubicBezTo>
                    <a:cubicBezTo>
                      <a:pt x="18" y="39"/>
                      <a:pt x="18" y="39"/>
                      <a:pt x="18" y="39"/>
                    </a:cubicBezTo>
                    <a:cubicBezTo>
                      <a:pt x="18" y="44"/>
                      <a:pt x="18" y="44"/>
                      <a:pt x="18" y="44"/>
                    </a:cubicBezTo>
                    <a:cubicBezTo>
                      <a:pt x="23" y="44"/>
                      <a:pt x="23" y="44"/>
                      <a:pt x="23" y="44"/>
                    </a:cubicBezTo>
                    <a:cubicBezTo>
                      <a:pt x="23" y="52"/>
                      <a:pt x="23" y="52"/>
                      <a:pt x="23" y="52"/>
                    </a:cubicBezTo>
                    <a:cubicBezTo>
                      <a:pt x="18" y="52"/>
                      <a:pt x="18" y="52"/>
                      <a:pt x="18" y="52"/>
                    </a:cubicBezTo>
                    <a:cubicBezTo>
                      <a:pt x="18" y="57"/>
                      <a:pt x="18" y="57"/>
                      <a:pt x="18" y="57"/>
                    </a:cubicBezTo>
                    <a:close/>
                    <a:moveTo>
                      <a:pt x="18" y="33"/>
                    </a:moveTo>
                    <a:cubicBezTo>
                      <a:pt x="25" y="33"/>
                      <a:pt x="25" y="33"/>
                      <a:pt x="25" y="33"/>
                    </a:cubicBezTo>
                    <a:cubicBezTo>
                      <a:pt x="27" y="33"/>
                      <a:pt x="28" y="32"/>
                      <a:pt x="28" y="31"/>
                    </a:cubicBezTo>
                    <a:cubicBezTo>
                      <a:pt x="28" y="18"/>
                      <a:pt x="28" y="18"/>
                      <a:pt x="28" y="18"/>
                    </a:cubicBezTo>
                    <a:cubicBezTo>
                      <a:pt x="28" y="17"/>
                      <a:pt x="27" y="16"/>
                      <a:pt x="25" y="16"/>
                    </a:cubicBezTo>
                    <a:cubicBezTo>
                      <a:pt x="18" y="16"/>
                      <a:pt x="18" y="16"/>
                      <a:pt x="18" y="16"/>
                    </a:cubicBezTo>
                    <a:cubicBezTo>
                      <a:pt x="18" y="20"/>
                      <a:pt x="18" y="20"/>
                      <a:pt x="18" y="20"/>
                    </a:cubicBezTo>
                    <a:cubicBezTo>
                      <a:pt x="23" y="20"/>
                      <a:pt x="23" y="20"/>
                      <a:pt x="23" y="20"/>
                    </a:cubicBezTo>
                    <a:cubicBezTo>
                      <a:pt x="23" y="28"/>
                      <a:pt x="23" y="28"/>
                      <a:pt x="23" y="28"/>
                    </a:cubicBezTo>
                    <a:cubicBezTo>
                      <a:pt x="18" y="28"/>
                      <a:pt x="18" y="28"/>
                      <a:pt x="18" y="28"/>
                    </a:cubicBezTo>
                    <a:lnTo>
                      <a:pt x="18" y="33"/>
                    </a:lnTo>
                    <a:close/>
                    <a:moveTo>
                      <a:pt x="18" y="10"/>
                    </a:moveTo>
                    <a:cubicBezTo>
                      <a:pt x="11" y="10"/>
                      <a:pt x="11" y="10"/>
                      <a:pt x="11" y="10"/>
                    </a:cubicBezTo>
                    <a:cubicBezTo>
                      <a:pt x="10" y="10"/>
                      <a:pt x="9" y="9"/>
                      <a:pt x="9" y="7"/>
                    </a:cubicBezTo>
                    <a:cubicBezTo>
                      <a:pt x="9" y="5"/>
                      <a:pt x="9" y="5"/>
                      <a:pt x="9" y="5"/>
                    </a:cubicBezTo>
                    <a:cubicBezTo>
                      <a:pt x="5" y="5"/>
                      <a:pt x="5" y="5"/>
                      <a:pt x="5" y="5"/>
                    </a:cubicBezTo>
                    <a:cubicBezTo>
                      <a:pt x="5" y="138"/>
                      <a:pt x="5" y="138"/>
                      <a:pt x="5" y="138"/>
                    </a:cubicBezTo>
                    <a:cubicBezTo>
                      <a:pt x="9" y="138"/>
                      <a:pt x="9" y="138"/>
                      <a:pt x="9" y="138"/>
                    </a:cubicBezTo>
                    <a:cubicBezTo>
                      <a:pt x="9" y="136"/>
                      <a:pt x="9" y="136"/>
                      <a:pt x="9" y="136"/>
                    </a:cubicBezTo>
                    <a:cubicBezTo>
                      <a:pt x="9" y="134"/>
                      <a:pt x="10" y="133"/>
                      <a:pt x="11" y="133"/>
                    </a:cubicBezTo>
                    <a:cubicBezTo>
                      <a:pt x="18" y="133"/>
                      <a:pt x="18" y="133"/>
                      <a:pt x="18" y="133"/>
                    </a:cubicBezTo>
                    <a:cubicBezTo>
                      <a:pt x="18" y="138"/>
                      <a:pt x="18" y="138"/>
                      <a:pt x="18" y="138"/>
                    </a:cubicBezTo>
                    <a:cubicBezTo>
                      <a:pt x="13" y="138"/>
                      <a:pt x="13" y="138"/>
                      <a:pt x="13" y="138"/>
                    </a:cubicBezTo>
                    <a:cubicBezTo>
                      <a:pt x="13" y="141"/>
                      <a:pt x="13" y="141"/>
                      <a:pt x="13" y="141"/>
                    </a:cubicBezTo>
                    <a:cubicBezTo>
                      <a:pt x="13" y="142"/>
                      <a:pt x="12" y="143"/>
                      <a:pt x="11" y="143"/>
                    </a:cubicBezTo>
                    <a:cubicBezTo>
                      <a:pt x="2" y="143"/>
                      <a:pt x="2" y="143"/>
                      <a:pt x="2" y="143"/>
                    </a:cubicBezTo>
                    <a:cubicBezTo>
                      <a:pt x="1" y="143"/>
                      <a:pt x="0" y="142"/>
                      <a:pt x="0" y="141"/>
                    </a:cubicBezTo>
                    <a:cubicBezTo>
                      <a:pt x="0" y="2"/>
                      <a:pt x="0" y="2"/>
                      <a:pt x="0" y="2"/>
                    </a:cubicBezTo>
                    <a:cubicBezTo>
                      <a:pt x="0" y="1"/>
                      <a:pt x="1" y="0"/>
                      <a:pt x="2" y="0"/>
                    </a:cubicBezTo>
                    <a:cubicBezTo>
                      <a:pt x="11" y="0"/>
                      <a:pt x="11" y="0"/>
                      <a:pt x="11" y="0"/>
                    </a:cubicBezTo>
                    <a:cubicBezTo>
                      <a:pt x="12" y="0"/>
                      <a:pt x="13" y="1"/>
                      <a:pt x="13" y="2"/>
                    </a:cubicBezTo>
                    <a:cubicBezTo>
                      <a:pt x="13" y="5"/>
                      <a:pt x="13" y="5"/>
                      <a:pt x="13" y="5"/>
                    </a:cubicBezTo>
                    <a:cubicBezTo>
                      <a:pt x="18" y="5"/>
                      <a:pt x="18" y="5"/>
                      <a:pt x="18" y="5"/>
                    </a:cubicBezTo>
                    <a:cubicBezTo>
                      <a:pt x="18" y="10"/>
                      <a:pt x="18" y="10"/>
                      <a:pt x="18" y="10"/>
                    </a:cubicBezTo>
                    <a:close/>
                    <a:moveTo>
                      <a:pt x="18" y="16"/>
                    </a:moveTo>
                    <a:cubicBezTo>
                      <a:pt x="11" y="16"/>
                      <a:pt x="11" y="16"/>
                      <a:pt x="11" y="16"/>
                    </a:cubicBezTo>
                    <a:cubicBezTo>
                      <a:pt x="10" y="16"/>
                      <a:pt x="9" y="17"/>
                      <a:pt x="9" y="18"/>
                    </a:cubicBezTo>
                    <a:cubicBezTo>
                      <a:pt x="9" y="31"/>
                      <a:pt x="9" y="31"/>
                      <a:pt x="9" y="31"/>
                    </a:cubicBezTo>
                    <a:cubicBezTo>
                      <a:pt x="9" y="32"/>
                      <a:pt x="10" y="33"/>
                      <a:pt x="11" y="33"/>
                    </a:cubicBezTo>
                    <a:cubicBezTo>
                      <a:pt x="18" y="33"/>
                      <a:pt x="18" y="33"/>
                      <a:pt x="18" y="33"/>
                    </a:cubicBezTo>
                    <a:cubicBezTo>
                      <a:pt x="18" y="28"/>
                      <a:pt x="18" y="28"/>
                      <a:pt x="18" y="28"/>
                    </a:cubicBezTo>
                    <a:cubicBezTo>
                      <a:pt x="13" y="28"/>
                      <a:pt x="13" y="28"/>
                      <a:pt x="13" y="28"/>
                    </a:cubicBezTo>
                    <a:cubicBezTo>
                      <a:pt x="13" y="20"/>
                      <a:pt x="13" y="20"/>
                      <a:pt x="13" y="20"/>
                    </a:cubicBezTo>
                    <a:cubicBezTo>
                      <a:pt x="18" y="20"/>
                      <a:pt x="18" y="20"/>
                      <a:pt x="18" y="20"/>
                    </a:cubicBezTo>
                    <a:cubicBezTo>
                      <a:pt x="18" y="16"/>
                      <a:pt x="18" y="16"/>
                      <a:pt x="18" y="16"/>
                    </a:cubicBezTo>
                    <a:close/>
                    <a:moveTo>
                      <a:pt x="18" y="39"/>
                    </a:moveTo>
                    <a:cubicBezTo>
                      <a:pt x="11" y="39"/>
                      <a:pt x="11" y="39"/>
                      <a:pt x="11" y="39"/>
                    </a:cubicBezTo>
                    <a:cubicBezTo>
                      <a:pt x="10" y="39"/>
                      <a:pt x="9" y="40"/>
                      <a:pt x="9" y="42"/>
                    </a:cubicBezTo>
                    <a:cubicBezTo>
                      <a:pt x="9" y="54"/>
                      <a:pt x="9" y="54"/>
                      <a:pt x="9" y="54"/>
                    </a:cubicBezTo>
                    <a:cubicBezTo>
                      <a:pt x="9" y="56"/>
                      <a:pt x="10" y="57"/>
                      <a:pt x="11" y="57"/>
                    </a:cubicBezTo>
                    <a:cubicBezTo>
                      <a:pt x="18" y="57"/>
                      <a:pt x="18" y="57"/>
                      <a:pt x="18" y="57"/>
                    </a:cubicBezTo>
                    <a:cubicBezTo>
                      <a:pt x="18" y="52"/>
                      <a:pt x="18" y="52"/>
                      <a:pt x="18" y="52"/>
                    </a:cubicBezTo>
                    <a:cubicBezTo>
                      <a:pt x="13" y="52"/>
                      <a:pt x="13" y="52"/>
                      <a:pt x="13" y="52"/>
                    </a:cubicBezTo>
                    <a:cubicBezTo>
                      <a:pt x="13" y="44"/>
                      <a:pt x="13" y="44"/>
                      <a:pt x="13" y="44"/>
                    </a:cubicBezTo>
                    <a:cubicBezTo>
                      <a:pt x="18" y="44"/>
                      <a:pt x="18" y="44"/>
                      <a:pt x="18" y="44"/>
                    </a:cubicBezTo>
                    <a:cubicBezTo>
                      <a:pt x="18" y="39"/>
                      <a:pt x="18" y="39"/>
                      <a:pt x="18" y="39"/>
                    </a:cubicBezTo>
                    <a:close/>
                    <a:moveTo>
                      <a:pt x="18" y="63"/>
                    </a:moveTo>
                    <a:cubicBezTo>
                      <a:pt x="11" y="63"/>
                      <a:pt x="11" y="63"/>
                      <a:pt x="11" y="63"/>
                    </a:cubicBezTo>
                    <a:cubicBezTo>
                      <a:pt x="10" y="63"/>
                      <a:pt x="9" y="64"/>
                      <a:pt x="9" y="65"/>
                    </a:cubicBezTo>
                    <a:cubicBezTo>
                      <a:pt x="9" y="78"/>
                      <a:pt x="9" y="78"/>
                      <a:pt x="9" y="78"/>
                    </a:cubicBezTo>
                    <a:cubicBezTo>
                      <a:pt x="9" y="79"/>
                      <a:pt x="10" y="80"/>
                      <a:pt x="11" y="80"/>
                    </a:cubicBezTo>
                    <a:cubicBezTo>
                      <a:pt x="18" y="80"/>
                      <a:pt x="18" y="80"/>
                      <a:pt x="18" y="80"/>
                    </a:cubicBezTo>
                    <a:cubicBezTo>
                      <a:pt x="18" y="76"/>
                      <a:pt x="18" y="76"/>
                      <a:pt x="18" y="76"/>
                    </a:cubicBezTo>
                    <a:cubicBezTo>
                      <a:pt x="13" y="76"/>
                      <a:pt x="13" y="76"/>
                      <a:pt x="13" y="76"/>
                    </a:cubicBezTo>
                    <a:cubicBezTo>
                      <a:pt x="13" y="67"/>
                      <a:pt x="13" y="67"/>
                      <a:pt x="13" y="67"/>
                    </a:cubicBezTo>
                    <a:cubicBezTo>
                      <a:pt x="18" y="67"/>
                      <a:pt x="18" y="67"/>
                      <a:pt x="18" y="67"/>
                    </a:cubicBezTo>
                    <a:cubicBezTo>
                      <a:pt x="18" y="63"/>
                      <a:pt x="18" y="63"/>
                      <a:pt x="18" y="63"/>
                    </a:cubicBezTo>
                    <a:close/>
                    <a:moveTo>
                      <a:pt x="18" y="86"/>
                    </a:moveTo>
                    <a:cubicBezTo>
                      <a:pt x="11" y="86"/>
                      <a:pt x="11" y="86"/>
                      <a:pt x="11" y="86"/>
                    </a:cubicBezTo>
                    <a:cubicBezTo>
                      <a:pt x="10" y="86"/>
                      <a:pt x="9" y="87"/>
                      <a:pt x="9" y="89"/>
                    </a:cubicBezTo>
                    <a:cubicBezTo>
                      <a:pt x="9" y="101"/>
                      <a:pt x="9" y="101"/>
                      <a:pt x="9" y="101"/>
                    </a:cubicBezTo>
                    <a:cubicBezTo>
                      <a:pt x="9" y="103"/>
                      <a:pt x="10" y="104"/>
                      <a:pt x="11" y="104"/>
                    </a:cubicBezTo>
                    <a:cubicBezTo>
                      <a:pt x="18" y="104"/>
                      <a:pt x="18" y="104"/>
                      <a:pt x="18" y="104"/>
                    </a:cubicBezTo>
                    <a:cubicBezTo>
                      <a:pt x="18" y="99"/>
                      <a:pt x="18" y="99"/>
                      <a:pt x="18" y="99"/>
                    </a:cubicBezTo>
                    <a:cubicBezTo>
                      <a:pt x="13" y="99"/>
                      <a:pt x="13" y="99"/>
                      <a:pt x="13" y="99"/>
                    </a:cubicBezTo>
                    <a:cubicBezTo>
                      <a:pt x="13" y="91"/>
                      <a:pt x="13" y="91"/>
                      <a:pt x="13" y="91"/>
                    </a:cubicBezTo>
                    <a:cubicBezTo>
                      <a:pt x="18" y="91"/>
                      <a:pt x="18" y="91"/>
                      <a:pt x="18" y="91"/>
                    </a:cubicBezTo>
                    <a:cubicBezTo>
                      <a:pt x="18" y="86"/>
                      <a:pt x="18" y="86"/>
                      <a:pt x="18" y="86"/>
                    </a:cubicBezTo>
                    <a:close/>
                    <a:moveTo>
                      <a:pt x="18" y="110"/>
                    </a:moveTo>
                    <a:cubicBezTo>
                      <a:pt x="11" y="110"/>
                      <a:pt x="11" y="110"/>
                      <a:pt x="11" y="110"/>
                    </a:cubicBezTo>
                    <a:cubicBezTo>
                      <a:pt x="10" y="110"/>
                      <a:pt x="9" y="111"/>
                      <a:pt x="9" y="112"/>
                    </a:cubicBezTo>
                    <a:cubicBezTo>
                      <a:pt x="9" y="125"/>
                      <a:pt x="9" y="125"/>
                      <a:pt x="9" y="125"/>
                    </a:cubicBezTo>
                    <a:cubicBezTo>
                      <a:pt x="9" y="126"/>
                      <a:pt x="10" y="127"/>
                      <a:pt x="11" y="127"/>
                    </a:cubicBezTo>
                    <a:cubicBezTo>
                      <a:pt x="18" y="127"/>
                      <a:pt x="18" y="127"/>
                      <a:pt x="18" y="127"/>
                    </a:cubicBezTo>
                    <a:cubicBezTo>
                      <a:pt x="18" y="123"/>
                      <a:pt x="18" y="123"/>
                      <a:pt x="18" y="123"/>
                    </a:cubicBezTo>
                    <a:cubicBezTo>
                      <a:pt x="13" y="123"/>
                      <a:pt x="13" y="123"/>
                      <a:pt x="13" y="123"/>
                    </a:cubicBezTo>
                    <a:cubicBezTo>
                      <a:pt x="13" y="115"/>
                      <a:pt x="13" y="115"/>
                      <a:pt x="13" y="115"/>
                    </a:cubicBezTo>
                    <a:cubicBezTo>
                      <a:pt x="18" y="115"/>
                      <a:pt x="18" y="115"/>
                      <a:pt x="18" y="115"/>
                    </a:cubicBezTo>
                    <a:lnTo>
                      <a:pt x="18" y="1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8" name="Freeform 82"/>
              <p:cNvSpPr>
                <a:spLocks noEditPoints="1"/>
              </p:cNvSpPr>
              <p:nvPr/>
            </p:nvSpPr>
            <p:spPr bwMode="auto">
              <a:xfrm>
                <a:off x="5703897" y="884245"/>
                <a:ext cx="42863" cy="325439"/>
              </a:xfrm>
              <a:custGeom>
                <a:gdLst>
                  <a:gd fmla="*/ 9 w 19" name="T0"/>
                  <a:gd fmla="*/ 139 h 144" name="T1"/>
                  <a:gd fmla="*/ 14 w 19" name="T2"/>
                  <a:gd fmla="*/ 139 h 144" name="T3"/>
                  <a:gd fmla="*/ 14 w 19" name="T4"/>
                  <a:gd fmla="*/ 6 h 144" name="T5"/>
                  <a:gd fmla="*/ 13 w 19" name="T6"/>
                  <a:gd fmla="*/ 6 h 144" name="T7"/>
                  <a:gd fmla="*/ 9 w 19" name="T8"/>
                  <a:gd fmla="*/ 6 h 144" name="T9"/>
                  <a:gd fmla="*/ 9 w 19" name="T10"/>
                  <a:gd fmla="*/ 6 h 144" name="T11"/>
                  <a:gd fmla="*/ 9 w 19" name="T12"/>
                  <a:gd fmla="*/ 2 h 144" name="T13"/>
                  <a:gd fmla="*/ 9 w 19" name="T14"/>
                  <a:gd fmla="*/ 2 h 144" name="T15"/>
                  <a:gd fmla="*/ 12 w 19" name="T16"/>
                  <a:gd fmla="*/ 1 h 144" name="T17"/>
                  <a:gd fmla="*/ 15 w 19" name="T18"/>
                  <a:gd fmla="*/ 0 h 144" name="T19"/>
                  <a:gd fmla="*/ 16 w 19" name="T20"/>
                  <a:gd fmla="*/ 0 h 144" name="T21"/>
                  <a:gd fmla="*/ 19 w 19" name="T22"/>
                  <a:gd fmla="*/ 2 h 144" name="T23"/>
                  <a:gd fmla="*/ 19 w 19" name="T24"/>
                  <a:gd fmla="*/ 141 h 144" name="T25"/>
                  <a:gd fmla="*/ 16 w 19" name="T26"/>
                  <a:gd fmla="*/ 144 h 144" name="T27"/>
                  <a:gd fmla="*/ 9 w 19" name="T28"/>
                  <a:gd fmla="*/ 144 h 144" name="T29"/>
                  <a:gd fmla="*/ 9 w 19" name="T30"/>
                  <a:gd fmla="*/ 139 h 144" name="T31"/>
                  <a:gd fmla="*/ 4 w 19" name="T32"/>
                  <a:gd fmla="*/ 6 h 144" name="T33"/>
                  <a:gd fmla="*/ 4 w 19" name="T34"/>
                  <a:gd fmla="*/ 139 h 144" name="T35"/>
                  <a:gd fmla="*/ 9 w 19" name="T36"/>
                  <a:gd fmla="*/ 139 h 144" name="T37"/>
                  <a:gd fmla="*/ 9 w 19" name="T38"/>
                  <a:gd fmla="*/ 144 h 144" name="T39"/>
                  <a:gd fmla="*/ 2 w 19" name="T40"/>
                  <a:gd fmla="*/ 144 h 144" name="T41"/>
                  <a:gd fmla="*/ 0 w 19" name="T42"/>
                  <a:gd fmla="*/ 141 h 144" name="T43"/>
                  <a:gd fmla="*/ 0 w 19" name="T44"/>
                  <a:gd fmla="*/ 2 h 144" name="T45"/>
                  <a:gd fmla="*/ 0 w 19" name="T46"/>
                  <a:gd fmla="*/ 2 h 144" name="T47"/>
                  <a:gd fmla="*/ 0 w 19" name="T48"/>
                  <a:gd fmla="*/ 1 h 144" name="T49"/>
                  <a:gd fmla="*/ 3 w 19" name="T50"/>
                  <a:gd fmla="*/ 0 h 144" name="T51"/>
                  <a:gd fmla="*/ 6 w 19" name="T52"/>
                  <a:gd fmla="*/ 1 h 144" name="T53"/>
                  <a:gd fmla="*/ 9 w 19" name="T54"/>
                  <a:gd fmla="*/ 2 h 144" name="T55"/>
                  <a:gd fmla="*/ 9 w 19" name="T56"/>
                  <a:gd fmla="*/ 6 h 144" name="T57"/>
                  <a:gd fmla="*/ 5 w 19" name="T58"/>
                  <a:gd fmla="*/ 6 h 144" name="T59"/>
                  <a:gd fmla="*/ 4 w 19" name="T60"/>
                  <a:gd fmla="*/ 6 h 144"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44" w="19">
                    <a:moveTo>
                      <a:pt x="9" y="139"/>
                    </a:moveTo>
                    <a:cubicBezTo>
                      <a:pt x="14" y="139"/>
                      <a:pt x="14" y="139"/>
                      <a:pt x="14" y="139"/>
                    </a:cubicBezTo>
                    <a:cubicBezTo>
                      <a:pt x="14" y="6"/>
                      <a:pt x="14" y="6"/>
                      <a:pt x="14" y="6"/>
                    </a:cubicBezTo>
                    <a:cubicBezTo>
                      <a:pt x="13" y="6"/>
                      <a:pt x="13" y="6"/>
                      <a:pt x="13" y="6"/>
                    </a:cubicBezTo>
                    <a:cubicBezTo>
                      <a:pt x="12" y="6"/>
                      <a:pt x="11" y="6"/>
                      <a:pt x="9" y="6"/>
                    </a:cubicBezTo>
                    <a:cubicBezTo>
                      <a:pt x="9" y="6"/>
                      <a:pt x="9" y="6"/>
                      <a:pt x="9" y="6"/>
                    </a:cubicBezTo>
                    <a:cubicBezTo>
                      <a:pt x="9" y="2"/>
                      <a:pt x="9" y="2"/>
                      <a:pt x="9" y="2"/>
                    </a:cubicBezTo>
                    <a:cubicBezTo>
                      <a:pt x="9" y="2"/>
                      <a:pt x="9" y="2"/>
                      <a:pt x="9" y="2"/>
                    </a:cubicBezTo>
                    <a:cubicBezTo>
                      <a:pt x="10" y="2"/>
                      <a:pt x="11" y="1"/>
                      <a:pt x="12" y="1"/>
                    </a:cubicBezTo>
                    <a:cubicBezTo>
                      <a:pt x="13" y="1"/>
                      <a:pt x="14" y="1"/>
                      <a:pt x="15" y="0"/>
                    </a:cubicBezTo>
                    <a:cubicBezTo>
                      <a:pt x="15" y="0"/>
                      <a:pt x="16" y="0"/>
                      <a:pt x="16" y="0"/>
                    </a:cubicBezTo>
                    <a:cubicBezTo>
                      <a:pt x="18" y="0"/>
                      <a:pt x="19" y="1"/>
                      <a:pt x="19" y="2"/>
                    </a:cubicBezTo>
                    <a:cubicBezTo>
                      <a:pt x="19" y="141"/>
                      <a:pt x="19" y="141"/>
                      <a:pt x="19" y="141"/>
                    </a:cubicBezTo>
                    <a:cubicBezTo>
                      <a:pt x="19" y="142"/>
                      <a:pt x="18" y="144"/>
                      <a:pt x="16" y="144"/>
                    </a:cubicBezTo>
                    <a:cubicBezTo>
                      <a:pt x="9" y="144"/>
                      <a:pt x="9" y="144"/>
                      <a:pt x="9" y="144"/>
                    </a:cubicBezTo>
                    <a:lnTo>
                      <a:pt x="9" y="139"/>
                    </a:lnTo>
                    <a:close/>
                    <a:moveTo>
                      <a:pt x="4" y="6"/>
                    </a:moveTo>
                    <a:cubicBezTo>
                      <a:pt x="4" y="139"/>
                      <a:pt x="4" y="139"/>
                      <a:pt x="4" y="139"/>
                    </a:cubicBezTo>
                    <a:cubicBezTo>
                      <a:pt x="9" y="139"/>
                      <a:pt x="9" y="139"/>
                      <a:pt x="9" y="139"/>
                    </a:cubicBezTo>
                    <a:cubicBezTo>
                      <a:pt x="9" y="144"/>
                      <a:pt x="9" y="144"/>
                      <a:pt x="9" y="144"/>
                    </a:cubicBezTo>
                    <a:cubicBezTo>
                      <a:pt x="2" y="144"/>
                      <a:pt x="2" y="144"/>
                      <a:pt x="2" y="144"/>
                    </a:cubicBezTo>
                    <a:cubicBezTo>
                      <a:pt x="1" y="144"/>
                      <a:pt x="0" y="142"/>
                      <a:pt x="0" y="141"/>
                    </a:cubicBezTo>
                    <a:cubicBezTo>
                      <a:pt x="0" y="2"/>
                      <a:pt x="0" y="2"/>
                      <a:pt x="0" y="2"/>
                    </a:cubicBezTo>
                    <a:cubicBezTo>
                      <a:pt x="0" y="2"/>
                      <a:pt x="0" y="2"/>
                      <a:pt x="0" y="2"/>
                    </a:cubicBezTo>
                    <a:cubicBezTo>
                      <a:pt x="0" y="2"/>
                      <a:pt x="0" y="2"/>
                      <a:pt x="0" y="1"/>
                    </a:cubicBezTo>
                    <a:cubicBezTo>
                      <a:pt x="0" y="0"/>
                      <a:pt x="2" y="0"/>
                      <a:pt x="3" y="0"/>
                    </a:cubicBezTo>
                    <a:cubicBezTo>
                      <a:pt x="4" y="1"/>
                      <a:pt x="5" y="1"/>
                      <a:pt x="6" y="1"/>
                    </a:cubicBezTo>
                    <a:cubicBezTo>
                      <a:pt x="7" y="1"/>
                      <a:pt x="8" y="2"/>
                      <a:pt x="9" y="2"/>
                    </a:cubicBezTo>
                    <a:cubicBezTo>
                      <a:pt x="9" y="6"/>
                      <a:pt x="9" y="6"/>
                      <a:pt x="9" y="6"/>
                    </a:cubicBezTo>
                    <a:cubicBezTo>
                      <a:pt x="8" y="6"/>
                      <a:pt x="6" y="6"/>
                      <a:pt x="5" y="6"/>
                    </a:cubicBezTo>
                    <a:lnTo>
                      <a:pt x="4"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12" name="Freeform 83"/>
              <p:cNvSpPr>
                <a:spLocks noEditPoints="1"/>
              </p:cNvSpPr>
              <p:nvPr/>
            </p:nvSpPr>
            <p:spPr bwMode="auto">
              <a:xfrm>
                <a:off x="5694372" y="827094"/>
                <a:ext cx="61913" cy="61913"/>
              </a:xfrm>
              <a:custGeom>
                <a:gdLst>
                  <a:gd fmla="*/ 13 w 27" name="T0"/>
                  <a:gd fmla="*/ 0 h 27" name="T1"/>
                  <a:gd fmla="*/ 23 w 27" name="T2"/>
                  <a:gd fmla="*/ 4 h 27" name="T3"/>
                  <a:gd fmla="*/ 23 w 27" name="T4"/>
                  <a:gd fmla="*/ 4 h 27" name="T5"/>
                  <a:gd fmla="*/ 27 w 27" name="T6"/>
                  <a:gd fmla="*/ 13 h 27" name="T7"/>
                  <a:gd fmla="*/ 23 w 27" name="T8"/>
                  <a:gd fmla="*/ 23 h 27" name="T9"/>
                  <a:gd fmla="*/ 23 w 27" name="T10"/>
                  <a:gd fmla="*/ 23 h 27" name="T11"/>
                  <a:gd fmla="*/ 13 w 27" name="T12"/>
                  <a:gd fmla="*/ 27 h 27" name="T13"/>
                  <a:gd fmla="*/ 13 w 27" name="T14"/>
                  <a:gd fmla="*/ 27 h 27" name="T15"/>
                  <a:gd fmla="*/ 13 w 27" name="T16"/>
                  <a:gd fmla="*/ 22 h 27" name="T17"/>
                  <a:gd fmla="*/ 13 w 27" name="T18"/>
                  <a:gd fmla="*/ 22 h 27" name="T19"/>
                  <a:gd fmla="*/ 19 w 27" name="T20"/>
                  <a:gd fmla="*/ 19 h 27" name="T21"/>
                  <a:gd fmla="*/ 19 w 27" name="T22"/>
                  <a:gd fmla="*/ 19 h 27" name="T23"/>
                  <a:gd fmla="*/ 19 w 27" name="T24"/>
                  <a:gd fmla="*/ 19 h 27" name="T25"/>
                  <a:gd fmla="*/ 22 w 27" name="T26"/>
                  <a:gd fmla="*/ 13 h 27" name="T27"/>
                  <a:gd fmla="*/ 19 w 27" name="T28"/>
                  <a:gd fmla="*/ 7 h 27" name="T29"/>
                  <a:gd fmla="*/ 19 w 27" name="T30"/>
                  <a:gd fmla="*/ 7 h 27" name="T31"/>
                  <a:gd fmla="*/ 19 w 27" name="T32"/>
                  <a:gd fmla="*/ 7 h 27" name="T33"/>
                  <a:gd fmla="*/ 13 w 27" name="T34"/>
                  <a:gd fmla="*/ 4 h 27" name="T35"/>
                  <a:gd fmla="*/ 13 w 27" name="T36"/>
                  <a:gd fmla="*/ 4 h 27" name="T37"/>
                  <a:gd fmla="*/ 13 w 27" name="T38"/>
                  <a:gd fmla="*/ 0 h 27" name="T39"/>
                  <a:gd fmla="*/ 13 w 27" name="T40"/>
                  <a:gd fmla="*/ 27 h 27" name="T41"/>
                  <a:gd fmla="*/ 4 w 27" name="T42"/>
                  <a:gd fmla="*/ 23 h 27" name="T43"/>
                  <a:gd fmla="*/ 4 w 27" name="T44"/>
                  <a:gd fmla="*/ 23 h 27" name="T45"/>
                  <a:gd fmla="*/ 4 w 27" name="T46"/>
                  <a:gd fmla="*/ 23 h 27" name="T47"/>
                  <a:gd fmla="*/ 4 w 27" name="T48"/>
                  <a:gd fmla="*/ 23 h 27" name="T49"/>
                  <a:gd fmla="*/ 0 w 27" name="T50"/>
                  <a:gd fmla="*/ 13 h 27" name="T51"/>
                  <a:gd fmla="*/ 4 w 27" name="T52"/>
                  <a:gd fmla="*/ 4 h 27" name="T53"/>
                  <a:gd fmla="*/ 4 w 27" name="T54"/>
                  <a:gd fmla="*/ 3 h 27" name="T55"/>
                  <a:gd fmla="*/ 13 w 27" name="T56"/>
                  <a:gd fmla="*/ 0 h 27" name="T57"/>
                  <a:gd fmla="*/ 13 w 27" name="T58"/>
                  <a:gd fmla="*/ 4 h 27" name="T59"/>
                  <a:gd fmla="*/ 7 w 27" name="T60"/>
                  <a:gd fmla="*/ 7 h 27" name="T61"/>
                  <a:gd fmla="*/ 7 w 27" name="T62"/>
                  <a:gd fmla="*/ 7 h 27" name="T63"/>
                  <a:gd fmla="*/ 4 w 27" name="T64"/>
                  <a:gd fmla="*/ 13 h 27" name="T65"/>
                  <a:gd fmla="*/ 7 w 27" name="T66"/>
                  <a:gd fmla="*/ 19 h 27" name="T67"/>
                  <a:gd fmla="*/ 7 w 27" name="T68"/>
                  <a:gd fmla="*/ 19 h 27" name="T69"/>
                  <a:gd fmla="*/ 13 w 27" name="T70"/>
                  <a:gd fmla="*/ 22 h 27" name="T71"/>
                  <a:gd fmla="*/ 13 w 27" name="T72"/>
                  <a:gd fmla="*/ 27 h 2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7" w="27">
                    <a:moveTo>
                      <a:pt x="13" y="0"/>
                    </a:moveTo>
                    <a:cubicBezTo>
                      <a:pt x="17" y="0"/>
                      <a:pt x="20" y="1"/>
                      <a:pt x="23" y="4"/>
                    </a:cubicBezTo>
                    <a:cubicBezTo>
                      <a:pt x="23" y="4"/>
                      <a:pt x="23" y="4"/>
                      <a:pt x="23" y="4"/>
                    </a:cubicBezTo>
                    <a:cubicBezTo>
                      <a:pt x="25" y="6"/>
                      <a:pt x="27" y="9"/>
                      <a:pt x="27" y="13"/>
                    </a:cubicBezTo>
                    <a:cubicBezTo>
                      <a:pt x="27" y="17"/>
                      <a:pt x="25" y="20"/>
                      <a:pt x="23" y="23"/>
                    </a:cubicBezTo>
                    <a:cubicBezTo>
                      <a:pt x="23" y="23"/>
                      <a:pt x="23" y="23"/>
                      <a:pt x="23" y="23"/>
                    </a:cubicBezTo>
                    <a:cubicBezTo>
                      <a:pt x="20" y="25"/>
                      <a:pt x="17" y="27"/>
                      <a:pt x="13" y="27"/>
                    </a:cubicBezTo>
                    <a:cubicBezTo>
                      <a:pt x="13" y="27"/>
                      <a:pt x="13" y="27"/>
                      <a:pt x="13" y="27"/>
                    </a:cubicBezTo>
                    <a:cubicBezTo>
                      <a:pt x="13" y="22"/>
                      <a:pt x="13" y="22"/>
                      <a:pt x="13" y="22"/>
                    </a:cubicBezTo>
                    <a:cubicBezTo>
                      <a:pt x="13" y="22"/>
                      <a:pt x="13" y="22"/>
                      <a:pt x="13" y="22"/>
                    </a:cubicBezTo>
                    <a:cubicBezTo>
                      <a:pt x="16" y="22"/>
                      <a:pt x="18" y="21"/>
                      <a:pt x="19" y="19"/>
                    </a:cubicBezTo>
                    <a:cubicBezTo>
                      <a:pt x="19" y="19"/>
                      <a:pt x="19" y="19"/>
                      <a:pt x="19" y="19"/>
                    </a:cubicBezTo>
                    <a:cubicBezTo>
                      <a:pt x="19" y="19"/>
                      <a:pt x="19" y="19"/>
                      <a:pt x="19" y="19"/>
                    </a:cubicBezTo>
                    <a:cubicBezTo>
                      <a:pt x="21" y="18"/>
                      <a:pt x="22" y="16"/>
                      <a:pt x="22" y="13"/>
                    </a:cubicBezTo>
                    <a:cubicBezTo>
                      <a:pt x="22" y="11"/>
                      <a:pt x="21" y="9"/>
                      <a:pt x="19" y="7"/>
                    </a:cubicBezTo>
                    <a:cubicBezTo>
                      <a:pt x="19" y="7"/>
                      <a:pt x="19" y="7"/>
                      <a:pt x="19" y="7"/>
                    </a:cubicBezTo>
                    <a:cubicBezTo>
                      <a:pt x="19" y="7"/>
                      <a:pt x="19" y="7"/>
                      <a:pt x="19" y="7"/>
                    </a:cubicBezTo>
                    <a:cubicBezTo>
                      <a:pt x="18" y="5"/>
                      <a:pt x="16" y="4"/>
                      <a:pt x="13" y="4"/>
                    </a:cubicBezTo>
                    <a:cubicBezTo>
                      <a:pt x="13" y="4"/>
                      <a:pt x="13" y="4"/>
                      <a:pt x="13" y="4"/>
                    </a:cubicBezTo>
                    <a:cubicBezTo>
                      <a:pt x="13" y="0"/>
                      <a:pt x="13" y="0"/>
                      <a:pt x="13" y="0"/>
                    </a:cubicBezTo>
                    <a:close/>
                    <a:moveTo>
                      <a:pt x="13" y="27"/>
                    </a:moveTo>
                    <a:cubicBezTo>
                      <a:pt x="9" y="27"/>
                      <a:pt x="6" y="25"/>
                      <a:pt x="4" y="23"/>
                    </a:cubicBezTo>
                    <a:cubicBezTo>
                      <a:pt x="4" y="23"/>
                      <a:pt x="4" y="23"/>
                      <a:pt x="4" y="23"/>
                    </a:cubicBezTo>
                    <a:cubicBezTo>
                      <a:pt x="4" y="23"/>
                      <a:pt x="4" y="23"/>
                      <a:pt x="4" y="23"/>
                    </a:cubicBezTo>
                    <a:cubicBezTo>
                      <a:pt x="4" y="23"/>
                      <a:pt x="4" y="23"/>
                      <a:pt x="4" y="23"/>
                    </a:cubicBezTo>
                    <a:cubicBezTo>
                      <a:pt x="1" y="20"/>
                      <a:pt x="0" y="17"/>
                      <a:pt x="0" y="13"/>
                    </a:cubicBezTo>
                    <a:cubicBezTo>
                      <a:pt x="0" y="9"/>
                      <a:pt x="1" y="6"/>
                      <a:pt x="4" y="4"/>
                    </a:cubicBezTo>
                    <a:cubicBezTo>
                      <a:pt x="4" y="3"/>
                      <a:pt x="4" y="3"/>
                      <a:pt x="4" y="3"/>
                    </a:cubicBezTo>
                    <a:cubicBezTo>
                      <a:pt x="6" y="1"/>
                      <a:pt x="10" y="0"/>
                      <a:pt x="13" y="0"/>
                    </a:cubicBezTo>
                    <a:cubicBezTo>
                      <a:pt x="13" y="4"/>
                      <a:pt x="13" y="4"/>
                      <a:pt x="13" y="4"/>
                    </a:cubicBezTo>
                    <a:cubicBezTo>
                      <a:pt x="11" y="4"/>
                      <a:pt x="9" y="5"/>
                      <a:pt x="7" y="7"/>
                    </a:cubicBezTo>
                    <a:cubicBezTo>
                      <a:pt x="7" y="7"/>
                      <a:pt x="7" y="7"/>
                      <a:pt x="7" y="7"/>
                    </a:cubicBezTo>
                    <a:cubicBezTo>
                      <a:pt x="5" y="9"/>
                      <a:pt x="4" y="11"/>
                      <a:pt x="4" y="13"/>
                    </a:cubicBezTo>
                    <a:cubicBezTo>
                      <a:pt x="4" y="16"/>
                      <a:pt x="5" y="18"/>
                      <a:pt x="7" y="19"/>
                    </a:cubicBezTo>
                    <a:cubicBezTo>
                      <a:pt x="7" y="19"/>
                      <a:pt x="7" y="19"/>
                      <a:pt x="7" y="19"/>
                    </a:cubicBezTo>
                    <a:cubicBezTo>
                      <a:pt x="9" y="21"/>
                      <a:pt x="11" y="22"/>
                      <a:pt x="13" y="22"/>
                    </a:cubicBezTo>
                    <a:lnTo>
                      <a:pt x="13" y="2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36" name="Freeform 84"/>
              <p:cNvSpPr>
                <a:spLocks noEditPoints="1"/>
              </p:cNvSpPr>
              <p:nvPr/>
            </p:nvSpPr>
            <p:spPr bwMode="auto">
              <a:xfrm>
                <a:off x="5753109" y="885831"/>
                <a:ext cx="282575" cy="203201"/>
              </a:xfrm>
              <a:custGeom>
                <a:gdLst>
                  <a:gd fmla="*/ 63 w 125" name="T0"/>
                  <a:gd fmla="*/ 0 h 90" name="T1"/>
                  <a:gd fmla="*/ 123 w 125" name="T2"/>
                  <a:gd fmla="*/ 0 h 90" name="T3"/>
                  <a:gd fmla="*/ 125 w 125" name="T4"/>
                  <a:gd fmla="*/ 2 h 90" name="T5"/>
                  <a:gd fmla="*/ 125 w 125" name="T6"/>
                  <a:gd fmla="*/ 88 h 90" name="T7"/>
                  <a:gd fmla="*/ 123 w 125" name="T8"/>
                  <a:gd fmla="*/ 90 h 90" name="T9"/>
                  <a:gd fmla="*/ 63 w 125" name="T10"/>
                  <a:gd fmla="*/ 90 h 90" name="T11"/>
                  <a:gd fmla="*/ 63 w 125" name="T12"/>
                  <a:gd fmla="*/ 86 h 90" name="T13"/>
                  <a:gd fmla="*/ 120 w 125" name="T14"/>
                  <a:gd fmla="*/ 86 h 90" name="T15"/>
                  <a:gd fmla="*/ 120 w 125" name="T16"/>
                  <a:gd fmla="*/ 5 h 90" name="T17"/>
                  <a:gd fmla="*/ 63 w 125" name="T18"/>
                  <a:gd fmla="*/ 5 h 90" name="T19"/>
                  <a:gd fmla="*/ 63 w 125" name="T20"/>
                  <a:gd fmla="*/ 0 h 90" name="T21"/>
                  <a:gd fmla="*/ 3 w 125" name="T22"/>
                  <a:gd fmla="*/ 0 h 90" name="T23"/>
                  <a:gd fmla="*/ 63 w 125" name="T24"/>
                  <a:gd fmla="*/ 0 h 90" name="T25"/>
                  <a:gd fmla="*/ 63 w 125" name="T26"/>
                  <a:gd fmla="*/ 5 h 90" name="T27"/>
                  <a:gd fmla="*/ 5 w 125" name="T28"/>
                  <a:gd fmla="*/ 5 h 90" name="T29"/>
                  <a:gd fmla="*/ 5 w 125" name="T30"/>
                  <a:gd fmla="*/ 86 h 90" name="T31"/>
                  <a:gd fmla="*/ 63 w 125" name="T32"/>
                  <a:gd fmla="*/ 86 h 90" name="T33"/>
                  <a:gd fmla="*/ 63 w 125" name="T34"/>
                  <a:gd fmla="*/ 90 h 90" name="T35"/>
                  <a:gd fmla="*/ 3 w 125" name="T36"/>
                  <a:gd fmla="*/ 90 h 90" name="T37"/>
                  <a:gd fmla="*/ 0 w 125" name="T38"/>
                  <a:gd fmla="*/ 88 h 90" name="T39"/>
                  <a:gd fmla="*/ 0 w 125" name="T40"/>
                  <a:gd fmla="*/ 2 h 90" name="T41"/>
                  <a:gd fmla="*/ 3 w 125" name="T42"/>
                  <a:gd fmla="*/ 0 h 9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0" w="125">
                    <a:moveTo>
                      <a:pt x="63" y="0"/>
                    </a:moveTo>
                    <a:cubicBezTo>
                      <a:pt x="123" y="0"/>
                      <a:pt x="123" y="0"/>
                      <a:pt x="123" y="0"/>
                    </a:cubicBezTo>
                    <a:cubicBezTo>
                      <a:pt x="124" y="0"/>
                      <a:pt x="125" y="1"/>
                      <a:pt x="125" y="2"/>
                    </a:cubicBezTo>
                    <a:cubicBezTo>
                      <a:pt x="125" y="88"/>
                      <a:pt x="125" y="88"/>
                      <a:pt x="125" y="88"/>
                    </a:cubicBezTo>
                    <a:cubicBezTo>
                      <a:pt x="125" y="89"/>
                      <a:pt x="124" y="90"/>
                      <a:pt x="123" y="90"/>
                    </a:cubicBezTo>
                    <a:cubicBezTo>
                      <a:pt x="63" y="90"/>
                      <a:pt x="63" y="90"/>
                      <a:pt x="63" y="90"/>
                    </a:cubicBezTo>
                    <a:cubicBezTo>
                      <a:pt x="63" y="86"/>
                      <a:pt x="63" y="86"/>
                      <a:pt x="63" y="86"/>
                    </a:cubicBezTo>
                    <a:cubicBezTo>
                      <a:pt x="120" y="86"/>
                      <a:pt x="120" y="86"/>
                      <a:pt x="120" y="86"/>
                    </a:cubicBezTo>
                    <a:cubicBezTo>
                      <a:pt x="120" y="5"/>
                      <a:pt x="120" y="5"/>
                      <a:pt x="120" y="5"/>
                    </a:cubicBezTo>
                    <a:cubicBezTo>
                      <a:pt x="63" y="5"/>
                      <a:pt x="63" y="5"/>
                      <a:pt x="63" y="5"/>
                    </a:cubicBezTo>
                    <a:lnTo>
                      <a:pt x="63" y="0"/>
                    </a:lnTo>
                    <a:close/>
                    <a:moveTo>
                      <a:pt x="3" y="0"/>
                    </a:moveTo>
                    <a:cubicBezTo>
                      <a:pt x="63" y="0"/>
                      <a:pt x="63" y="0"/>
                      <a:pt x="63" y="0"/>
                    </a:cubicBezTo>
                    <a:cubicBezTo>
                      <a:pt x="63" y="5"/>
                      <a:pt x="63" y="5"/>
                      <a:pt x="63" y="5"/>
                    </a:cubicBezTo>
                    <a:cubicBezTo>
                      <a:pt x="5" y="5"/>
                      <a:pt x="5" y="5"/>
                      <a:pt x="5" y="5"/>
                    </a:cubicBezTo>
                    <a:cubicBezTo>
                      <a:pt x="5" y="86"/>
                      <a:pt x="5" y="86"/>
                      <a:pt x="5" y="86"/>
                    </a:cubicBezTo>
                    <a:cubicBezTo>
                      <a:pt x="63" y="86"/>
                      <a:pt x="63" y="86"/>
                      <a:pt x="63" y="86"/>
                    </a:cubicBezTo>
                    <a:cubicBezTo>
                      <a:pt x="63" y="90"/>
                      <a:pt x="63" y="90"/>
                      <a:pt x="63" y="90"/>
                    </a:cubicBezTo>
                    <a:cubicBezTo>
                      <a:pt x="3" y="90"/>
                      <a:pt x="3" y="90"/>
                      <a:pt x="3" y="90"/>
                    </a:cubicBezTo>
                    <a:cubicBezTo>
                      <a:pt x="2" y="90"/>
                      <a:pt x="0" y="89"/>
                      <a:pt x="0" y="88"/>
                    </a:cubicBezTo>
                    <a:cubicBezTo>
                      <a:pt x="0" y="2"/>
                      <a:pt x="0" y="2"/>
                      <a:pt x="0" y="2"/>
                    </a:cubicBezTo>
                    <a:cubicBezTo>
                      <a:pt x="0" y="1"/>
                      <a:pt x="2"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40" name="Freeform 85"/>
              <p:cNvSpPr>
                <a:spLocks noEditPoints="1"/>
              </p:cNvSpPr>
              <p:nvPr/>
            </p:nvSpPr>
            <p:spPr bwMode="auto">
              <a:xfrm>
                <a:off x="5810259" y="1144596"/>
                <a:ext cx="158750" cy="439740"/>
              </a:xfrm>
              <a:custGeom>
                <a:gdLst>
                  <a:gd fmla="*/ 41 w 70" name="T0"/>
                  <a:gd fmla="*/ 190 h 195" name="T1"/>
                  <a:gd fmla="*/ 43 w 70" name="T2"/>
                  <a:gd fmla="*/ 87 h 195" name="T3"/>
                  <a:gd fmla="*/ 60 w 70" name="T4"/>
                  <a:gd fmla="*/ 67 h 195" name="T5"/>
                  <a:gd fmla="*/ 60 w 70" name="T6"/>
                  <a:gd fmla="*/ 67 h 195" name="T7"/>
                  <a:gd fmla="*/ 64 w 70" name="T8"/>
                  <a:gd fmla="*/ 49 h 195" name="T9"/>
                  <a:gd fmla="*/ 58 w 70" name="T10"/>
                  <a:gd fmla="*/ 26 h 195" name="T11"/>
                  <a:gd fmla="*/ 57 w 70" name="T12"/>
                  <a:gd fmla="*/ 24 h 195" name="T13"/>
                  <a:gd fmla="*/ 48 w 70" name="T14"/>
                  <a:gd fmla="*/ 7 h 195" name="T15"/>
                  <a:gd fmla="*/ 50 w 70" name="T16"/>
                  <a:gd fmla="*/ 50 h 195" name="T17"/>
                  <a:gd fmla="*/ 50 w 70" name="T18"/>
                  <a:gd fmla="*/ 50 h 195" name="T19"/>
                  <a:gd fmla="*/ 42 w 70" name="T20"/>
                  <a:gd fmla="*/ 47 h 195" name="T21"/>
                  <a:gd fmla="*/ 35 w 70" name="T22"/>
                  <a:gd fmla="*/ 5 h 195" name="T23"/>
                  <a:gd fmla="*/ 35 w 70" name="T24"/>
                  <a:gd fmla="*/ 0 h 195" name="T25"/>
                  <a:gd fmla="*/ 39 w 70" name="T26"/>
                  <a:gd fmla="*/ 0 h 195" name="T27"/>
                  <a:gd fmla="*/ 42 w 70" name="T28"/>
                  <a:gd fmla="*/ 2 h 195" name="T29"/>
                  <a:gd fmla="*/ 47 w 70" name="T30"/>
                  <a:gd fmla="*/ 45 h 195" name="T31"/>
                  <a:gd fmla="*/ 43 w 70" name="T32"/>
                  <a:gd fmla="*/ 3 h 195" name="T33"/>
                  <a:gd fmla="*/ 61 w 70" name="T34"/>
                  <a:gd fmla="*/ 22 h 195" name="T35"/>
                  <a:gd fmla="*/ 62 w 70" name="T36"/>
                  <a:gd fmla="*/ 24 h 195" name="T37"/>
                  <a:gd fmla="*/ 69 w 70" name="T38"/>
                  <a:gd fmla="*/ 48 h 195" name="T39"/>
                  <a:gd fmla="*/ 64 w 70" name="T40"/>
                  <a:gd fmla="*/ 70 h 195" name="T41"/>
                  <a:gd fmla="*/ 55 w 70" name="T42"/>
                  <a:gd fmla="*/ 83 h 195" name="T43"/>
                  <a:gd fmla="*/ 46 w 70" name="T44"/>
                  <a:gd fmla="*/ 193 h 195" name="T45"/>
                  <a:gd fmla="*/ 35 w 70" name="T46"/>
                  <a:gd fmla="*/ 195 h 195" name="T47"/>
                  <a:gd fmla="*/ 12 w 70" name="T48"/>
                  <a:gd fmla="*/ 26 h 195" name="T49"/>
                  <a:gd fmla="*/ 5 w 70" name="T50"/>
                  <a:gd fmla="*/ 49 h 195" name="T51"/>
                  <a:gd fmla="*/ 9 w 70" name="T52"/>
                  <a:gd fmla="*/ 67 h 195" name="T53"/>
                  <a:gd fmla="*/ 18 w 70" name="T54"/>
                  <a:gd fmla="*/ 80 h 195" name="T55"/>
                  <a:gd fmla="*/ 28 w 70" name="T56"/>
                  <a:gd fmla="*/ 89 h 195" name="T57"/>
                  <a:gd fmla="*/ 28 w 70" name="T58"/>
                  <a:gd fmla="*/ 190 h 195" name="T59"/>
                  <a:gd fmla="*/ 35 w 70" name="T60"/>
                  <a:gd fmla="*/ 195 h 195" name="T61"/>
                  <a:gd fmla="*/ 23 w 70" name="T62"/>
                  <a:gd fmla="*/ 193 h 195" name="T63"/>
                  <a:gd fmla="*/ 15 w 70" name="T64"/>
                  <a:gd fmla="*/ 83 h 195" name="T65"/>
                  <a:gd fmla="*/ 5 w 70" name="T66"/>
                  <a:gd fmla="*/ 70 h 195" name="T67"/>
                  <a:gd fmla="*/ 0 w 70" name="T68"/>
                  <a:gd fmla="*/ 48 h 195" name="T69"/>
                  <a:gd fmla="*/ 7 w 70" name="T70"/>
                  <a:gd fmla="*/ 24 h 195" name="T71"/>
                  <a:gd fmla="*/ 8 w 70" name="T72"/>
                  <a:gd fmla="*/ 22 h 195" name="T73"/>
                  <a:gd fmla="*/ 24 w 70" name="T74"/>
                  <a:gd fmla="*/ 0 h 195" name="T75"/>
                  <a:gd fmla="*/ 24 w 70" name="T76"/>
                  <a:gd fmla="*/ 0 h 195" name="T77"/>
                  <a:gd fmla="*/ 22 w 70" name="T78"/>
                  <a:gd fmla="*/ 45 h 195" name="T79"/>
                  <a:gd fmla="*/ 28 w 70" name="T80"/>
                  <a:gd fmla="*/ 3 h 195" name="T81"/>
                  <a:gd fmla="*/ 35 w 70" name="T82"/>
                  <a:gd fmla="*/ 0 h 195" name="T83"/>
                  <a:gd fmla="*/ 32 w 70" name="T84"/>
                  <a:gd fmla="*/ 5 h 195" name="T85"/>
                  <a:gd fmla="*/ 25 w 70" name="T86"/>
                  <a:gd fmla="*/ 50 h 195" name="T87"/>
                  <a:gd fmla="*/ 19 w 70" name="T88"/>
                  <a:gd fmla="*/ 50 h 195" name="T89"/>
                  <a:gd fmla="*/ 17 w 70" name="T90"/>
                  <a:gd fmla="*/ 47 h 195" name="T91"/>
                  <a:gd fmla="*/ 12 w 70" name="T92"/>
                  <a:gd fmla="*/ 24 h 195" name="T93"/>
                  <a:gd fmla="*/ 12 w 70" name="T94"/>
                  <a:gd fmla="*/ 26 h 195"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95" w="70">
                    <a:moveTo>
                      <a:pt x="35" y="190"/>
                    </a:moveTo>
                    <a:cubicBezTo>
                      <a:pt x="41" y="190"/>
                      <a:pt x="41" y="190"/>
                      <a:pt x="41" y="190"/>
                    </a:cubicBezTo>
                    <a:cubicBezTo>
                      <a:pt x="41" y="89"/>
                      <a:pt x="41" y="89"/>
                      <a:pt x="41" y="89"/>
                    </a:cubicBezTo>
                    <a:cubicBezTo>
                      <a:pt x="41" y="88"/>
                      <a:pt x="42" y="87"/>
                      <a:pt x="43" y="87"/>
                    </a:cubicBezTo>
                    <a:cubicBezTo>
                      <a:pt x="46" y="85"/>
                      <a:pt x="49" y="83"/>
                      <a:pt x="51" y="80"/>
                    </a:cubicBezTo>
                    <a:cubicBezTo>
                      <a:pt x="55" y="76"/>
                      <a:pt x="58" y="71"/>
                      <a:pt x="60" y="67"/>
                    </a:cubicBezTo>
                    <a:cubicBezTo>
                      <a:pt x="60" y="67"/>
                      <a:pt x="60" y="67"/>
                      <a:pt x="60" y="67"/>
                    </a:cubicBezTo>
                    <a:cubicBezTo>
                      <a:pt x="60" y="67"/>
                      <a:pt x="60" y="67"/>
                      <a:pt x="60" y="67"/>
                    </a:cubicBezTo>
                    <a:cubicBezTo>
                      <a:pt x="62" y="64"/>
                      <a:pt x="63" y="61"/>
                      <a:pt x="64" y="58"/>
                    </a:cubicBezTo>
                    <a:cubicBezTo>
                      <a:pt x="65" y="55"/>
                      <a:pt x="65" y="52"/>
                      <a:pt x="64" y="49"/>
                    </a:cubicBezTo>
                    <a:cubicBezTo>
                      <a:pt x="64" y="42"/>
                      <a:pt x="61" y="35"/>
                      <a:pt x="59" y="29"/>
                    </a:cubicBezTo>
                    <a:cubicBezTo>
                      <a:pt x="58" y="28"/>
                      <a:pt x="58" y="27"/>
                      <a:pt x="58" y="26"/>
                    </a:cubicBezTo>
                    <a:cubicBezTo>
                      <a:pt x="57" y="25"/>
                      <a:pt x="57" y="24"/>
                      <a:pt x="57" y="24"/>
                    </a:cubicBezTo>
                    <a:cubicBezTo>
                      <a:pt x="57" y="24"/>
                      <a:pt x="57" y="24"/>
                      <a:pt x="57" y="24"/>
                    </a:cubicBezTo>
                    <a:cubicBezTo>
                      <a:pt x="57" y="24"/>
                      <a:pt x="57" y="24"/>
                      <a:pt x="57" y="24"/>
                    </a:cubicBezTo>
                    <a:cubicBezTo>
                      <a:pt x="55" y="18"/>
                      <a:pt x="52" y="10"/>
                      <a:pt x="48" y="7"/>
                    </a:cubicBezTo>
                    <a:cubicBezTo>
                      <a:pt x="52" y="47"/>
                      <a:pt x="52" y="47"/>
                      <a:pt x="52" y="47"/>
                    </a:cubicBezTo>
                    <a:cubicBezTo>
                      <a:pt x="53" y="48"/>
                      <a:pt x="52" y="49"/>
                      <a:pt x="50" y="50"/>
                    </a:cubicBezTo>
                    <a:cubicBezTo>
                      <a:pt x="50" y="50"/>
                      <a:pt x="50" y="50"/>
                      <a:pt x="50" y="50"/>
                    </a:cubicBezTo>
                    <a:cubicBezTo>
                      <a:pt x="50" y="50"/>
                      <a:pt x="50" y="50"/>
                      <a:pt x="50" y="50"/>
                    </a:cubicBezTo>
                    <a:cubicBezTo>
                      <a:pt x="44" y="50"/>
                      <a:pt x="44" y="50"/>
                      <a:pt x="44" y="50"/>
                    </a:cubicBezTo>
                    <a:cubicBezTo>
                      <a:pt x="43" y="50"/>
                      <a:pt x="42" y="49"/>
                      <a:pt x="42" y="47"/>
                    </a:cubicBezTo>
                    <a:cubicBezTo>
                      <a:pt x="37" y="5"/>
                      <a:pt x="37" y="5"/>
                      <a:pt x="37" y="5"/>
                    </a:cubicBezTo>
                    <a:cubicBezTo>
                      <a:pt x="35" y="5"/>
                      <a:pt x="35" y="5"/>
                      <a:pt x="35" y="5"/>
                    </a:cubicBezTo>
                    <a:cubicBezTo>
                      <a:pt x="35" y="5"/>
                      <a:pt x="35" y="5"/>
                      <a:pt x="35" y="5"/>
                    </a:cubicBezTo>
                    <a:cubicBezTo>
                      <a:pt x="35" y="0"/>
                      <a:pt x="35" y="0"/>
                      <a:pt x="35" y="0"/>
                    </a:cubicBezTo>
                    <a:cubicBezTo>
                      <a:pt x="35" y="0"/>
                      <a:pt x="35" y="0"/>
                      <a:pt x="35" y="0"/>
                    </a:cubicBezTo>
                    <a:cubicBezTo>
                      <a:pt x="39" y="0"/>
                      <a:pt x="39" y="0"/>
                      <a:pt x="39" y="0"/>
                    </a:cubicBezTo>
                    <a:cubicBezTo>
                      <a:pt x="39" y="0"/>
                      <a:pt x="39" y="0"/>
                      <a:pt x="39" y="0"/>
                    </a:cubicBezTo>
                    <a:cubicBezTo>
                      <a:pt x="41" y="0"/>
                      <a:pt x="42" y="1"/>
                      <a:pt x="42" y="2"/>
                    </a:cubicBezTo>
                    <a:cubicBezTo>
                      <a:pt x="46" y="45"/>
                      <a:pt x="46" y="45"/>
                      <a:pt x="46" y="45"/>
                    </a:cubicBezTo>
                    <a:cubicBezTo>
                      <a:pt x="47" y="45"/>
                      <a:pt x="47" y="45"/>
                      <a:pt x="47" y="45"/>
                    </a:cubicBezTo>
                    <a:cubicBezTo>
                      <a:pt x="43" y="3"/>
                      <a:pt x="43" y="3"/>
                      <a:pt x="43" y="3"/>
                    </a:cubicBezTo>
                    <a:cubicBezTo>
                      <a:pt x="43" y="3"/>
                      <a:pt x="43" y="3"/>
                      <a:pt x="43" y="3"/>
                    </a:cubicBezTo>
                    <a:cubicBezTo>
                      <a:pt x="43" y="1"/>
                      <a:pt x="44" y="0"/>
                      <a:pt x="46" y="0"/>
                    </a:cubicBezTo>
                    <a:cubicBezTo>
                      <a:pt x="54" y="1"/>
                      <a:pt x="59" y="15"/>
                      <a:pt x="61" y="22"/>
                    </a:cubicBezTo>
                    <a:cubicBezTo>
                      <a:pt x="61" y="22"/>
                      <a:pt x="61" y="22"/>
                      <a:pt x="61" y="22"/>
                    </a:cubicBezTo>
                    <a:cubicBezTo>
                      <a:pt x="62" y="23"/>
                      <a:pt x="62" y="23"/>
                      <a:pt x="62" y="24"/>
                    </a:cubicBezTo>
                    <a:cubicBezTo>
                      <a:pt x="63" y="27"/>
                      <a:pt x="63" y="27"/>
                      <a:pt x="63" y="27"/>
                    </a:cubicBezTo>
                    <a:cubicBezTo>
                      <a:pt x="66" y="34"/>
                      <a:pt x="68" y="41"/>
                      <a:pt x="69" y="48"/>
                    </a:cubicBezTo>
                    <a:cubicBezTo>
                      <a:pt x="70" y="52"/>
                      <a:pt x="69" y="56"/>
                      <a:pt x="68" y="60"/>
                    </a:cubicBezTo>
                    <a:cubicBezTo>
                      <a:pt x="68" y="63"/>
                      <a:pt x="66" y="66"/>
                      <a:pt x="64" y="70"/>
                    </a:cubicBezTo>
                    <a:cubicBezTo>
                      <a:pt x="64" y="70"/>
                      <a:pt x="64" y="70"/>
                      <a:pt x="64" y="70"/>
                    </a:cubicBezTo>
                    <a:cubicBezTo>
                      <a:pt x="62" y="74"/>
                      <a:pt x="59" y="79"/>
                      <a:pt x="55" y="83"/>
                    </a:cubicBezTo>
                    <a:cubicBezTo>
                      <a:pt x="52" y="86"/>
                      <a:pt x="49" y="89"/>
                      <a:pt x="46" y="91"/>
                    </a:cubicBezTo>
                    <a:cubicBezTo>
                      <a:pt x="46" y="193"/>
                      <a:pt x="46" y="193"/>
                      <a:pt x="46" y="193"/>
                    </a:cubicBezTo>
                    <a:cubicBezTo>
                      <a:pt x="46" y="194"/>
                      <a:pt x="45" y="195"/>
                      <a:pt x="44" y="195"/>
                    </a:cubicBezTo>
                    <a:cubicBezTo>
                      <a:pt x="35" y="195"/>
                      <a:pt x="35" y="195"/>
                      <a:pt x="35" y="195"/>
                    </a:cubicBezTo>
                    <a:lnTo>
                      <a:pt x="35" y="190"/>
                    </a:lnTo>
                    <a:close/>
                    <a:moveTo>
                      <a:pt x="12" y="26"/>
                    </a:moveTo>
                    <a:cubicBezTo>
                      <a:pt x="11" y="29"/>
                      <a:pt x="11" y="29"/>
                      <a:pt x="11" y="29"/>
                    </a:cubicBezTo>
                    <a:cubicBezTo>
                      <a:pt x="8" y="35"/>
                      <a:pt x="6" y="42"/>
                      <a:pt x="5" y="49"/>
                    </a:cubicBezTo>
                    <a:cubicBezTo>
                      <a:pt x="4" y="52"/>
                      <a:pt x="5" y="55"/>
                      <a:pt x="5" y="58"/>
                    </a:cubicBezTo>
                    <a:cubicBezTo>
                      <a:pt x="6" y="61"/>
                      <a:pt x="7" y="64"/>
                      <a:pt x="9" y="67"/>
                    </a:cubicBezTo>
                    <a:cubicBezTo>
                      <a:pt x="9" y="67"/>
                      <a:pt x="9" y="67"/>
                      <a:pt x="9" y="67"/>
                    </a:cubicBezTo>
                    <a:cubicBezTo>
                      <a:pt x="11" y="71"/>
                      <a:pt x="14" y="76"/>
                      <a:pt x="18" y="80"/>
                    </a:cubicBezTo>
                    <a:cubicBezTo>
                      <a:pt x="21" y="83"/>
                      <a:pt x="24" y="86"/>
                      <a:pt x="27" y="87"/>
                    </a:cubicBezTo>
                    <a:cubicBezTo>
                      <a:pt x="28" y="88"/>
                      <a:pt x="28" y="89"/>
                      <a:pt x="28" y="89"/>
                    </a:cubicBezTo>
                    <a:cubicBezTo>
                      <a:pt x="28" y="89"/>
                      <a:pt x="28" y="89"/>
                      <a:pt x="28" y="89"/>
                    </a:cubicBezTo>
                    <a:cubicBezTo>
                      <a:pt x="28" y="190"/>
                      <a:pt x="28" y="190"/>
                      <a:pt x="28" y="190"/>
                    </a:cubicBezTo>
                    <a:cubicBezTo>
                      <a:pt x="35" y="190"/>
                      <a:pt x="35" y="190"/>
                      <a:pt x="35" y="190"/>
                    </a:cubicBezTo>
                    <a:cubicBezTo>
                      <a:pt x="35" y="195"/>
                      <a:pt x="35" y="195"/>
                      <a:pt x="35" y="195"/>
                    </a:cubicBezTo>
                    <a:cubicBezTo>
                      <a:pt x="26" y="195"/>
                      <a:pt x="26" y="195"/>
                      <a:pt x="26" y="195"/>
                    </a:cubicBezTo>
                    <a:cubicBezTo>
                      <a:pt x="24" y="195"/>
                      <a:pt x="23" y="194"/>
                      <a:pt x="23" y="193"/>
                    </a:cubicBezTo>
                    <a:cubicBezTo>
                      <a:pt x="23" y="91"/>
                      <a:pt x="23" y="91"/>
                      <a:pt x="23" y="91"/>
                    </a:cubicBezTo>
                    <a:cubicBezTo>
                      <a:pt x="20" y="89"/>
                      <a:pt x="17" y="86"/>
                      <a:pt x="15" y="83"/>
                    </a:cubicBezTo>
                    <a:cubicBezTo>
                      <a:pt x="11" y="79"/>
                      <a:pt x="7" y="74"/>
                      <a:pt x="5" y="70"/>
                    </a:cubicBezTo>
                    <a:cubicBezTo>
                      <a:pt x="5" y="70"/>
                      <a:pt x="5" y="70"/>
                      <a:pt x="5" y="70"/>
                    </a:cubicBezTo>
                    <a:cubicBezTo>
                      <a:pt x="3" y="66"/>
                      <a:pt x="2" y="63"/>
                      <a:pt x="1" y="60"/>
                    </a:cubicBezTo>
                    <a:cubicBezTo>
                      <a:pt x="0" y="56"/>
                      <a:pt x="0" y="52"/>
                      <a:pt x="0" y="48"/>
                    </a:cubicBezTo>
                    <a:cubicBezTo>
                      <a:pt x="1" y="41"/>
                      <a:pt x="4" y="34"/>
                      <a:pt x="6" y="27"/>
                    </a:cubicBezTo>
                    <a:cubicBezTo>
                      <a:pt x="7" y="24"/>
                      <a:pt x="7" y="24"/>
                      <a:pt x="7" y="24"/>
                    </a:cubicBezTo>
                    <a:cubicBezTo>
                      <a:pt x="7" y="24"/>
                      <a:pt x="7" y="24"/>
                      <a:pt x="7" y="24"/>
                    </a:cubicBezTo>
                    <a:cubicBezTo>
                      <a:pt x="7" y="23"/>
                      <a:pt x="8" y="23"/>
                      <a:pt x="8" y="22"/>
                    </a:cubicBezTo>
                    <a:cubicBezTo>
                      <a:pt x="8" y="22"/>
                      <a:pt x="8" y="22"/>
                      <a:pt x="8" y="22"/>
                    </a:cubicBezTo>
                    <a:cubicBezTo>
                      <a:pt x="10" y="15"/>
                      <a:pt x="15" y="1"/>
                      <a:pt x="24" y="0"/>
                    </a:cubicBezTo>
                    <a:cubicBezTo>
                      <a:pt x="24" y="0"/>
                      <a:pt x="24" y="0"/>
                      <a:pt x="24" y="0"/>
                    </a:cubicBezTo>
                    <a:cubicBezTo>
                      <a:pt x="24" y="0"/>
                      <a:pt x="24" y="0"/>
                      <a:pt x="24" y="0"/>
                    </a:cubicBezTo>
                    <a:cubicBezTo>
                      <a:pt x="26" y="1"/>
                      <a:pt x="26" y="2"/>
                      <a:pt x="26" y="3"/>
                    </a:cubicBezTo>
                    <a:cubicBezTo>
                      <a:pt x="22" y="45"/>
                      <a:pt x="22" y="45"/>
                      <a:pt x="22" y="45"/>
                    </a:cubicBezTo>
                    <a:cubicBezTo>
                      <a:pt x="23" y="45"/>
                      <a:pt x="23" y="45"/>
                      <a:pt x="23" y="45"/>
                    </a:cubicBezTo>
                    <a:cubicBezTo>
                      <a:pt x="28" y="3"/>
                      <a:pt x="28" y="3"/>
                      <a:pt x="28" y="3"/>
                    </a:cubicBezTo>
                    <a:cubicBezTo>
                      <a:pt x="28" y="1"/>
                      <a:pt x="29" y="0"/>
                      <a:pt x="30" y="0"/>
                    </a:cubicBezTo>
                    <a:cubicBezTo>
                      <a:pt x="35" y="0"/>
                      <a:pt x="35" y="0"/>
                      <a:pt x="35" y="0"/>
                    </a:cubicBezTo>
                    <a:cubicBezTo>
                      <a:pt x="35" y="5"/>
                      <a:pt x="35" y="5"/>
                      <a:pt x="35" y="5"/>
                    </a:cubicBezTo>
                    <a:cubicBezTo>
                      <a:pt x="32" y="5"/>
                      <a:pt x="32" y="5"/>
                      <a:pt x="32" y="5"/>
                    </a:cubicBezTo>
                    <a:cubicBezTo>
                      <a:pt x="28" y="47"/>
                      <a:pt x="28" y="47"/>
                      <a:pt x="28" y="47"/>
                    </a:cubicBezTo>
                    <a:cubicBezTo>
                      <a:pt x="27" y="49"/>
                      <a:pt x="26" y="50"/>
                      <a:pt x="25" y="50"/>
                    </a:cubicBezTo>
                    <a:cubicBezTo>
                      <a:pt x="25" y="50"/>
                      <a:pt x="25" y="50"/>
                      <a:pt x="25" y="50"/>
                    </a:cubicBezTo>
                    <a:cubicBezTo>
                      <a:pt x="19" y="50"/>
                      <a:pt x="19" y="50"/>
                      <a:pt x="19" y="50"/>
                    </a:cubicBezTo>
                    <a:cubicBezTo>
                      <a:pt x="18" y="50"/>
                      <a:pt x="17" y="48"/>
                      <a:pt x="17" y="47"/>
                    </a:cubicBezTo>
                    <a:cubicBezTo>
                      <a:pt x="17" y="47"/>
                      <a:pt x="17" y="47"/>
                      <a:pt x="17" y="47"/>
                    </a:cubicBezTo>
                    <a:cubicBezTo>
                      <a:pt x="21" y="7"/>
                      <a:pt x="21" y="7"/>
                      <a:pt x="21" y="7"/>
                    </a:cubicBezTo>
                    <a:cubicBezTo>
                      <a:pt x="17" y="10"/>
                      <a:pt x="14" y="18"/>
                      <a:pt x="12" y="24"/>
                    </a:cubicBezTo>
                    <a:cubicBezTo>
                      <a:pt x="12" y="24"/>
                      <a:pt x="12" y="24"/>
                      <a:pt x="12" y="24"/>
                    </a:cubicBezTo>
                    <a:cubicBezTo>
                      <a:pt x="12" y="25"/>
                      <a:pt x="12" y="25"/>
                      <a:pt x="12" y="26"/>
                    </a:cubicBezTo>
                    <a:cubicBezTo>
                      <a:pt x="12" y="26"/>
                      <a:pt x="12" y="26"/>
                      <a:pt x="12" y="2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73" name="Freeform 87"/>
              <p:cNvSpPr>
                <a:spLocks noEditPoints="1"/>
              </p:cNvSpPr>
              <p:nvPr/>
            </p:nvSpPr>
            <p:spPr bwMode="auto">
              <a:xfrm>
                <a:off x="7907350" y="1200158"/>
                <a:ext cx="111126" cy="207964"/>
              </a:xfrm>
              <a:custGeom>
                <a:gdLst>
                  <a:gd fmla="*/ 24 w 49" name="T0"/>
                  <a:gd fmla="*/ 61 h 92" name="T1"/>
                  <a:gd fmla="*/ 43 w 49" name="T2"/>
                  <a:gd fmla="*/ 38 h 92" name="T3"/>
                  <a:gd fmla="*/ 24 w 49" name="T4"/>
                  <a:gd fmla="*/ 23 h 92" name="T5"/>
                  <a:gd fmla="*/ 24 w 49" name="T6"/>
                  <a:gd fmla="*/ 17 h 92" name="T7"/>
                  <a:gd fmla="*/ 47 w 49" name="T8"/>
                  <a:gd fmla="*/ 36 h 92" name="T9"/>
                  <a:gd fmla="*/ 48 w 49" name="T10"/>
                  <a:gd fmla="*/ 36 h 92" name="T11"/>
                  <a:gd fmla="*/ 48 w 49" name="T12"/>
                  <a:gd fmla="*/ 39 h 92" name="T13"/>
                  <a:gd fmla="*/ 24 w 49" name="T14"/>
                  <a:gd fmla="*/ 68 h 92" name="T15"/>
                  <a:gd fmla="*/ 24 w 49" name="T16"/>
                  <a:gd fmla="*/ 61 h 92" name="T17"/>
                  <a:gd fmla="*/ 5 w 49" name="T18"/>
                  <a:gd fmla="*/ 83 h 92" name="T19"/>
                  <a:gd fmla="*/ 24 w 49" name="T20"/>
                  <a:gd fmla="*/ 61 h 92" name="T21"/>
                  <a:gd fmla="*/ 24 w 49" name="T22"/>
                  <a:gd fmla="*/ 68 h 92" name="T23"/>
                  <a:gd fmla="*/ 5 w 49" name="T24"/>
                  <a:gd fmla="*/ 91 h 92" name="T25"/>
                  <a:gd fmla="*/ 3 w 49" name="T26"/>
                  <a:gd fmla="*/ 92 h 92" name="T27"/>
                  <a:gd fmla="*/ 0 w 49" name="T28"/>
                  <a:gd fmla="*/ 90 h 92" name="T29"/>
                  <a:gd fmla="*/ 0 w 49" name="T30"/>
                  <a:gd fmla="*/ 3 h 92" name="T31"/>
                  <a:gd fmla="*/ 0 w 49" name="T32"/>
                  <a:gd fmla="*/ 3 h 92" name="T33"/>
                  <a:gd fmla="*/ 1 w 49" name="T34"/>
                  <a:gd fmla="*/ 1 h 92" name="T35"/>
                  <a:gd fmla="*/ 4 w 49" name="T36"/>
                  <a:gd fmla="*/ 1 h 92" name="T37"/>
                  <a:gd fmla="*/ 24 w 49" name="T38"/>
                  <a:gd fmla="*/ 17 h 92" name="T39"/>
                  <a:gd fmla="*/ 24 w 49" name="T40"/>
                  <a:gd fmla="*/ 23 h 92" name="T41"/>
                  <a:gd fmla="*/ 5 w 49" name="T42"/>
                  <a:gd fmla="*/ 8 h 92" name="T43"/>
                  <a:gd fmla="*/ 5 w 49" name="T44"/>
                  <a:gd fmla="*/ 83 h 9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92" w="49">
                    <a:moveTo>
                      <a:pt x="24" y="61"/>
                    </a:moveTo>
                    <a:cubicBezTo>
                      <a:pt x="43" y="38"/>
                      <a:pt x="43" y="38"/>
                      <a:pt x="43" y="38"/>
                    </a:cubicBezTo>
                    <a:cubicBezTo>
                      <a:pt x="24" y="23"/>
                      <a:pt x="24" y="23"/>
                      <a:pt x="24" y="23"/>
                    </a:cubicBezTo>
                    <a:cubicBezTo>
                      <a:pt x="24" y="17"/>
                      <a:pt x="24" y="17"/>
                      <a:pt x="24" y="17"/>
                    </a:cubicBezTo>
                    <a:cubicBezTo>
                      <a:pt x="47" y="36"/>
                      <a:pt x="47" y="36"/>
                      <a:pt x="47" y="36"/>
                    </a:cubicBezTo>
                    <a:cubicBezTo>
                      <a:pt x="48" y="36"/>
                      <a:pt x="48" y="36"/>
                      <a:pt x="48" y="36"/>
                    </a:cubicBezTo>
                    <a:cubicBezTo>
                      <a:pt x="49" y="37"/>
                      <a:pt x="49" y="38"/>
                      <a:pt x="48" y="39"/>
                    </a:cubicBezTo>
                    <a:cubicBezTo>
                      <a:pt x="24" y="68"/>
                      <a:pt x="24" y="68"/>
                      <a:pt x="24" y="68"/>
                    </a:cubicBezTo>
                    <a:lnTo>
                      <a:pt x="24" y="61"/>
                    </a:lnTo>
                    <a:close/>
                    <a:moveTo>
                      <a:pt x="5" y="83"/>
                    </a:moveTo>
                    <a:cubicBezTo>
                      <a:pt x="24" y="61"/>
                      <a:pt x="24" y="61"/>
                      <a:pt x="24" y="61"/>
                    </a:cubicBezTo>
                    <a:cubicBezTo>
                      <a:pt x="24" y="68"/>
                      <a:pt x="24" y="68"/>
                      <a:pt x="24" y="68"/>
                    </a:cubicBezTo>
                    <a:cubicBezTo>
                      <a:pt x="5" y="91"/>
                      <a:pt x="5" y="91"/>
                      <a:pt x="5" y="91"/>
                    </a:cubicBezTo>
                    <a:cubicBezTo>
                      <a:pt x="4" y="92"/>
                      <a:pt x="3" y="92"/>
                      <a:pt x="3" y="92"/>
                    </a:cubicBezTo>
                    <a:cubicBezTo>
                      <a:pt x="1" y="92"/>
                      <a:pt x="0" y="91"/>
                      <a:pt x="0" y="90"/>
                    </a:cubicBezTo>
                    <a:cubicBezTo>
                      <a:pt x="0" y="3"/>
                      <a:pt x="0" y="3"/>
                      <a:pt x="0" y="3"/>
                    </a:cubicBezTo>
                    <a:cubicBezTo>
                      <a:pt x="0" y="3"/>
                      <a:pt x="0" y="3"/>
                      <a:pt x="0" y="3"/>
                    </a:cubicBezTo>
                    <a:cubicBezTo>
                      <a:pt x="0" y="2"/>
                      <a:pt x="0" y="2"/>
                      <a:pt x="1" y="1"/>
                    </a:cubicBezTo>
                    <a:cubicBezTo>
                      <a:pt x="2" y="0"/>
                      <a:pt x="3" y="0"/>
                      <a:pt x="4" y="1"/>
                    </a:cubicBezTo>
                    <a:cubicBezTo>
                      <a:pt x="24" y="17"/>
                      <a:pt x="24" y="17"/>
                      <a:pt x="24" y="17"/>
                    </a:cubicBezTo>
                    <a:cubicBezTo>
                      <a:pt x="24" y="23"/>
                      <a:pt x="24" y="23"/>
                      <a:pt x="24" y="23"/>
                    </a:cubicBezTo>
                    <a:cubicBezTo>
                      <a:pt x="5" y="8"/>
                      <a:pt x="5" y="8"/>
                      <a:pt x="5" y="8"/>
                    </a:cubicBezTo>
                    <a:lnTo>
                      <a:pt x="5" y="8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97" name="Freeform 88"/>
              <p:cNvSpPr>
                <a:spLocks noEditPoints="1"/>
              </p:cNvSpPr>
              <p:nvPr/>
            </p:nvSpPr>
            <p:spPr bwMode="auto">
              <a:xfrm>
                <a:off x="8142300" y="1203333"/>
                <a:ext cx="111126" cy="204789"/>
              </a:xfrm>
              <a:custGeom>
                <a:gdLst>
                  <a:gd fmla="*/ 44 w 49" name="T0"/>
                  <a:gd fmla="*/ 82 h 91" name="T1"/>
                  <a:gd fmla="*/ 44 w 49" name="T2"/>
                  <a:gd fmla="*/ 7 h 91" name="T3"/>
                  <a:gd fmla="*/ 25 w 49" name="T4"/>
                  <a:gd fmla="*/ 22 h 91" name="T5"/>
                  <a:gd fmla="*/ 25 w 49" name="T6"/>
                  <a:gd fmla="*/ 16 h 91" name="T7"/>
                  <a:gd fmla="*/ 45 w 49" name="T8"/>
                  <a:gd fmla="*/ 0 h 91" name="T9"/>
                  <a:gd fmla="*/ 46 w 49" name="T10"/>
                  <a:gd fmla="*/ 0 h 91" name="T11"/>
                  <a:gd fmla="*/ 49 w 49" name="T12"/>
                  <a:gd fmla="*/ 2 h 91" name="T13"/>
                  <a:gd fmla="*/ 49 w 49" name="T14"/>
                  <a:gd fmla="*/ 89 h 91" name="T15"/>
                  <a:gd fmla="*/ 49 w 49" name="T16"/>
                  <a:gd fmla="*/ 89 h 91" name="T17"/>
                  <a:gd fmla="*/ 48 w 49" name="T18"/>
                  <a:gd fmla="*/ 91 h 91" name="T19"/>
                  <a:gd fmla="*/ 45 w 49" name="T20"/>
                  <a:gd fmla="*/ 90 h 91" name="T21"/>
                  <a:gd fmla="*/ 25 w 49" name="T22"/>
                  <a:gd fmla="*/ 67 h 91" name="T23"/>
                  <a:gd fmla="*/ 25 w 49" name="T24"/>
                  <a:gd fmla="*/ 60 h 91" name="T25"/>
                  <a:gd fmla="*/ 44 w 49" name="T26"/>
                  <a:gd fmla="*/ 82 h 91" name="T27"/>
                  <a:gd fmla="*/ 25 w 49" name="T28"/>
                  <a:gd fmla="*/ 22 h 91" name="T29"/>
                  <a:gd fmla="*/ 6 w 49" name="T30"/>
                  <a:gd fmla="*/ 37 h 91" name="T31"/>
                  <a:gd fmla="*/ 25 w 49" name="T32"/>
                  <a:gd fmla="*/ 60 h 91" name="T33"/>
                  <a:gd fmla="*/ 25 w 49" name="T34"/>
                  <a:gd fmla="*/ 67 h 91" name="T35"/>
                  <a:gd fmla="*/ 1 w 49" name="T36"/>
                  <a:gd fmla="*/ 38 h 91" name="T37"/>
                  <a:gd fmla="*/ 1 w 49" name="T38"/>
                  <a:gd fmla="*/ 38 h 91" name="T39"/>
                  <a:gd fmla="*/ 1 w 49" name="T40"/>
                  <a:gd fmla="*/ 38 h 91" name="T41"/>
                  <a:gd fmla="*/ 2 w 49" name="T42"/>
                  <a:gd fmla="*/ 35 h 91" name="T43"/>
                  <a:gd fmla="*/ 25 w 49" name="T44"/>
                  <a:gd fmla="*/ 16 h 91" name="T45"/>
                  <a:gd fmla="*/ 25 w 49" name="T46"/>
                  <a:gd fmla="*/ 22 h 91"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91" w="49">
                    <a:moveTo>
                      <a:pt x="44" y="82"/>
                    </a:moveTo>
                    <a:cubicBezTo>
                      <a:pt x="44" y="7"/>
                      <a:pt x="44" y="7"/>
                      <a:pt x="44" y="7"/>
                    </a:cubicBezTo>
                    <a:cubicBezTo>
                      <a:pt x="25" y="22"/>
                      <a:pt x="25" y="22"/>
                      <a:pt x="25" y="22"/>
                    </a:cubicBezTo>
                    <a:cubicBezTo>
                      <a:pt x="25" y="16"/>
                      <a:pt x="25" y="16"/>
                      <a:pt x="25" y="16"/>
                    </a:cubicBezTo>
                    <a:cubicBezTo>
                      <a:pt x="45" y="0"/>
                      <a:pt x="45" y="0"/>
                      <a:pt x="45" y="0"/>
                    </a:cubicBezTo>
                    <a:cubicBezTo>
                      <a:pt x="45" y="0"/>
                      <a:pt x="46" y="0"/>
                      <a:pt x="46" y="0"/>
                    </a:cubicBezTo>
                    <a:cubicBezTo>
                      <a:pt x="48" y="0"/>
                      <a:pt x="49" y="1"/>
                      <a:pt x="49" y="2"/>
                    </a:cubicBezTo>
                    <a:cubicBezTo>
                      <a:pt x="49" y="89"/>
                      <a:pt x="49" y="89"/>
                      <a:pt x="49" y="89"/>
                    </a:cubicBezTo>
                    <a:cubicBezTo>
                      <a:pt x="49" y="89"/>
                      <a:pt x="49" y="89"/>
                      <a:pt x="49" y="89"/>
                    </a:cubicBezTo>
                    <a:cubicBezTo>
                      <a:pt x="49" y="89"/>
                      <a:pt x="48" y="90"/>
                      <a:pt x="48" y="91"/>
                    </a:cubicBezTo>
                    <a:cubicBezTo>
                      <a:pt x="47" y="91"/>
                      <a:pt x="45" y="91"/>
                      <a:pt x="45" y="90"/>
                    </a:cubicBezTo>
                    <a:cubicBezTo>
                      <a:pt x="25" y="67"/>
                      <a:pt x="25" y="67"/>
                      <a:pt x="25" y="67"/>
                    </a:cubicBezTo>
                    <a:cubicBezTo>
                      <a:pt x="25" y="60"/>
                      <a:pt x="25" y="60"/>
                      <a:pt x="25" y="60"/>
                    </a:cubicBezTo>
                    <a:lnTo>
                      <a:pt x="44" y="82"/>
                    </a:lnTo>
                    <a:close/>
                    <a:moveTo>
                      <a:pt x="25" y="22"/>
                    </a:moveTo>
                    <a:cubicBezTo>
                      <a:pt x="6" y="37"/>
                      <a:pt x="6" y="37"/>
                      <a:pt x="6" y="37"/>
                    </a:cubicBezTo>
                    <a:cubicBezTo>
                      <a:pt x="25" y="60"/>
                      <a:pt x="25" y="60"/>
                      <a:pt x="25" y="60"/>
                    </a:cubicBezTo>
                    <a:cubicBezTo>
                      <a:pt x="25" y="67"/>
                      <a:pt x="25" y="67"/>
                      <a:pt x="25" y="67"/>
                    </a:cubicBezTo>
                    <a:cubicBezTo>
                      <a:pt x="1" y="38"/>
                      <a:pt x="1" y="38"/>
                      <a:pt x="1" y="38"/>
                    </a:cubicBezTo>
                    <a:cubicBezTo>
                      <a:pt x="1" y="38"/>
                      <a:pt x="1" y="38"/>
                      <a:pt x="1" y="38"/>
                    </a:cubicBezTo>
                    <a:cubicBezTo>
                      <a:pt x="1" y="38"/>
                      <a:pt x="1" y="38"/>
                      <a:pt x="1" y="38"/>
                    </a:cubicBezTo>
                    <a:cubicBezTo>
                      <a:pt x="0" y="37"/>
                      <a:pt x="0" y="36"/>
                      <a:pt x="2" y="35"/>
                    </a:cubicBezTo>
                    <a:cubicBezTo>
                      <a:pt x="25" y="16"/>
                      <a:pt x="25" y="16"/>
                      <a:pt x="25" y="16"/>
                    </a:cubicBezTo>
                    <a:lnTo>
                      <a:pt x="25"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01" name="Freeform 89"/>
              <p:cNvSpPr/>
              <p:nvPr/>
            </p:nvSpPr>
            <p:spPr bwMode="auto">
              <a:xfrm>
                <a:off x="8239139" y="1406534"/>
                <a:ext cx="14288" cy="11112"/>
              </a:xfrm>
              <a:custGeom>
                <a:gdLst>
                  <a:gd fmla="*/ 3 w 6" name="T0"/>
                  <a:gd fmla="*/ 5 h 5" name="T1"/>
                  <a:gd fmla="*/ 3 w 6" name="T2"/>
                  <a:gd fmla="*/ 5 h 5" name="T3"/>
                  <a:gd fmla="*/ 3 w 6" name="T4"/>
                  <a:gd fmla="*/ 5 h 5" name="T5"/>
                  <a:gd fmla="*/ 1 w 6" name="T6"/>
                  <a:gd fmla="*/ 4 h 5" name="T7"/>
                  <a:gd fmla="*/ 1 w 6" name="T8"/>
                  <a:gd fmla="*/ 0 h 5" name="T9"/>
                  <a:gd fmla="*/ 2 w 6" name="T10"/>
                  <a:gd fmla="*/ 0 h 5" name="T11"/>
                  <a:gd fmla="*/ 3 w 6" name="T12"/>
                  <a:gd fmla="*/ 0 h 5" name="T13"/>
                  <a:gd fmla="*/ 6 w 6" name="T14"/>
                  <a:gd fmla="*/ 2 h 5" name="T15"/>
                  <a:gd fmla="*/ 6 w 6" name="T16"/>
                  <a:gd fmla="*/ 2 h 5" name="T17"/>
                  <a:gd fmla="*/ 3 w 6" name="T18"/>
                  <a:gd fmla="*/ 5 h 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 w="6">
                    <a:moveTo>
                      <a:pt x="3" y="5"/>
                    </a:moveTo>
                    <a:cubicBezTo>
                      <a:pt x="3" y="5"/>
                      <a:pt x="3" y="5"/>
                      <a:pt x="3" y="5"/>
                    </a:cubicBezTo>
                    <a:cubicBezTo>
                      <a:pt x="3" y="5"/>
                      <a:pt x="3" y="5"/>
                      <a:pt x="3" y="5"/>
                    </a:cubicBezTo>
                    <a:cubicBezTo>
                      <a:pt x="2" y="5"/>
                      <a:pt x="2" y="4"/>
                      <a:pt x="1" y="4"/>
                    </a:cubicBezTo>
                    <a:cubicBezTo>
                      <a:pt x="0" y="3"/>
                      <a:pt x="0" y="1"/>
                      <a:pt x="1" y="0"/>
                    </a:cubicBezTo>
                    <a:cubicBezTo>
                      <a:pt x="2" y="0"/>
                      <a:pt x="2" y="0"/>
                      <a:pt x="2" y="0"/>
                    </a:cubicBezTo>
                    <a:cubicBezTo>
                      <a:pt x="2" y="0"/>
                      <a:pt x="3" y="0"/>
                      <a:pt x="3" y="0"/>
                    </a:cubicBezTo>
                    <a:cubicBezTo>
                      <a:pt x="5" y="0"/>
                      <a:pt x="6" y="1"/>
                      <a:pt x="6" y="2"/>
                    </a:cubicBezTo>
                    <a:cubicBezTo>
                      <a:pt x="6" y="2"/>
                      <a:pt x="6" y="2"/>
                      <a:pt x="6" y="2"/>
                    </a:cubicBezTo>
                    <a:cubicBezTo>
                      <a:pt x="6" y="4"/>
                      <a:pt x="5" y="5"/>
                      <a:pt x="3" y="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03" name="Freeform 90"/>
              <p:cNvSpPr/>
              <p:nvPr/>
            </p:nvSpPr>
            <p:spPr bwMode="auto">
              <a:xfrm>
                <a:off x="7907350" y="1403359"/>
                <a:ext cx="11112" cy="14289"/>
              </a:xfrm>
              <a:custGeom>
                <a:gdLst>
                  <a:gd fmla="*/ 3 w 5" name="T0"/>
                  <a:gd fmla="*/ 6 h 6" name="T1"/>
                  <a:gd fmla="*/ 3 w 5" name="T2"/>
                  <a:gd fmla="*/ 6 h 6" name="T3"/>
                  <a:gd fmla="*/ 0 w 5" name="T4"/>
                  <a:gd fmla="*/ 3 h 6" name="T5"/>
                  <a:gd fmla="*/ 0 w 5" name="T6"/>
                  <a:gd fmla="*/ 3 h 6" name="T7"/>
                  <a:gd fmla="*/ 0 w 5" name="T8"/>
                  <a:gd fmla="*/ 3 h 6" name="T9"/>
                  <a:gd fmla="*/ 1 w 5" name="T10"/>
                  <a:gd fmla="*/ 1 h 6" name="T11"/>
                  <a:gd fmla="*/ 4 w 5" name="T12"/>
                  <a:gd fmla="*/ 1 h 6" name="T13"/>
                  <a:gd fmla="*/ 4 w 5" name="T14"/>
                  <a:gd fmla="*/ 1 h 6" name="T15"/>
                  <a:gd fmla="*/ 5 w 5" name="T16"/>
                  <a:gd fmla="*/ 3 h 6" name="T17"/>
                  <a:gd fmla="*/ 3 w 5" name="T18"/>
                  <a:gd fmla="*/ 6 h 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 w="5">
                    <a:moveTo>
                      <a:pt x="3" y="6"/>
                    </a:moveTo>
                    <a:cubicBezTo>
                      <a:pt x="3" y="6"/>
                      <a:pt x="3" y="6"/>
                      <a:pt x="3" y="6"/>
                    </a:cubicBezTo>
                    <a:cubicBezTo>
                      <a:pt x="1" y="6"/>
                      <a:pt x="0" y="5"/>
                      <a:pt x="0" y="3"/>
                    </a:cubicBezTo>
                    <a:cubicBezTo>
                      <a:pt x="0" y="3"/>
                      <a:pt x="0" y="3"/>
                      <a:pt x="0" y="3"/>
                    </a:cubicBezTo>
                    <a:cubicBezTo>
                      <a:pt x="0" y="3"/>
                      <a:pt x="0" y="3"/>
                      <a:pt x="0" y="3"/>
                    </a:cubicBezTo>
                    <a:cubicBezTo>
                      <a:pt x="0" y="2"/>
                      <a:pt x="0" y="2"/>
                      <a:pt x="1" y="1"/>
                    </a:cubicBezTo>
                    <a:cubicBezTo>
                      <a:pt x="2" y="0"/>
                      <a:pt x="3" y="0"/>
                      <a:pt x="4" y="1"/>
                    </a:cubicBezTo>
                    <a:cubicBezTo>
                      <a:pt x="4" y="1"/>
                      <a:pt x="4" y="1"/>
                      <a:pt x="4" y="1"/>
                    </a:cubicBezTo>
                    <a:cubicBezTo>
                      <a:pt x="5" y="2"/>
                      <a:pt x="5" y="3"/>
                      <a:pt x="5" y="3"/>
                    </a:cubicBezTo>
                    <a:cubicBezTo>
                      <a:pt x="5" y="5"/>
                      <a:pt x="4" y="6"/>
                      <a:pt x="3" y="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09" name="Freeform 91"/>
              <p:cNvSpPr>
                <a:spLocks noEditPoints="1"/>
              </p:cNvSpPr>
              <p:nvPr/>
            </p:nvSpPr>
            <p:spPr bwMode="auto">
              <a:xfrm>
                <a:off x="7912113" y="1285883"/>
                <a:ext cx="334964" cy="131764"/>
              </a:xfrm>
              <a:custGeom>
                <a:gdLst>
                  <a:gd fmla="*/ 147 w 148" name="T0"/>
                  <a:gd fmla="*/ 53 h 58" name="T1"/>
                  <a:gd fmla="*/ 148 w 148" name="T2"/>
                  <a:gd fmla="*/ 54 h 58" name="T3"/>
                  <a:gd fmla="*/ 148 w 148" name="T4"/>
                  <a:gd fmla="*/ 55 h 58" name="T5"/>
                  <a:gd fmla="*/ 146 w 148" name="T6"/>
                  <a:gd fmla="*/ 58 h 58" name="T7"/>
                  <a:gd fmla="*/ 75 w 148" name="T8"/>
                  <a:gd fmla="*/ 58 h 58" name="T9"/>
                  <a:gd fmla="*/ 75 w 148" name="T10"/>
                  <a:gd fmla="*/ 53 h 58" name="T11"/>
                  <a:gd fmla="*/ 141 w 148" name="T12"/>
                  <a:gd fmla="*/ 53 h 58" name="T13"/>
                  <a:gd fmla="*/ 101 w 148" name="T14"/>
                  <a:gd fmla="*/ 6 h 58" name="T15"/>
                  <a:gd fmla="*/ 76 w 148" name="T16"/>
                  <a:gd fmla="*/ 26 h 58" name="T17"/>
                  <a:gd fmla="*/ 75 w 148" name="T18"/>
                  <a:gd fmla="*/ 27 h 58" name="T19"/>
                  <a:gd fmla="*/ 75 w 148" name="T20"/>
                  <a:gd fmla="*/ 21 h 58" name="T21"/>
                  <a:gd fmla="*/ 100 w 148" name="T22"/>
                  <a:gd fmla="*/ 1 h 58" name="T23"/>
                  <a:gd fmla="*/ 100 w 148" name="T24"/>
                  <a:gd fmla="*/ 1 h 58" name="T25"/>
                  <a:gd fmla="*/ 104 w 148" name="T26"/>
                  <a:gd fmla="*/ 1 h 58" name="T27"/>
                  <a:gd fmla="*/ 147 w 148" name="T28"/>
                  <a:gd fmla="*/ 53 h 58" name="T29"/>
                  <a:gd fmla="*/ 75 w 148" name="T30"/>
                  <a:gd fmla="*/ 58 h 58" name="T31"/>
                  <a:gd fmla="*/ 3 w 148" name="T32"/>
                  <a:gd fmla="*/ 58 h 58" name="T33"/>
                  <a:gd fmla="*/ 3 w 148" name="T34"/>
                  <a:gd fmla="*/ 58 h 58" name="T35"/>
                  <a:gd fmla="*/ 2 w 148" name="T36"/>
                  <a:gd fmla="*/ 57 h 58" name="T37"/>
                  <a:gd fmla="*/ 1 w 148" name="T38"/>
                  <a:gd fmla="*/ 54 h 58" name="T39"/>
                  <a:gd fmla="*/ 2 w 148" name="T40"/>
                  <a:gd fmla="*/ 54 h 58" name="T41"/>
                  <a:gd fmla="*/ 2 w 148" name="T42"/>
                  <a:gd fmla="*/ 53 h 58" name="T43"/>
                  <a:gd fmla="*/ 45 w 148" name="T44"/>
                  <a:gd fmla="*/ 1 h 58" name="T45"/>
                  <a:gd fmla="*/ 45 w 148" name="T46"/>
                  <a:gd fmla="*/ 1 h 58" name="T47"/>
                  <a:gd fmla="*/ 49 w 148" name="T48"/>
                  <a:gd fmla="*/ 1 h 58" name="T49"/>
                  <a:gd fmla="*/ 75 w 148" name="T50"/>
                  <a:gd fmla="*/ 21 h 58" name="T51"/>
                  <a:gd fmla="*/ 75 w 148" name="T52"/>
                  <a:gd fmla="*/ 21 h 58" name="T53"/>
                  <a:gd fmla="*/ 75 w 148" name="T54"/>
                  <a:gd fmla="*/ 27 h 58" name="T55"/>
                  <a:gd fmla="*/ 73 w 148" name="T56"/>
                  <a:gd fmla="*/ 26 h 58" name="T57"/>
                  <a:gd fmla="*/ 48 w 148" name="T58"/>
                  <a:gd fmla="*/ 6 h 58" name="T59"/>
                  <a:gd fmla="*/ 8 w 148" name="T60"/>
                  <a:gd fmla="*/ 53 h 58" name="T61"/>
                  <a:gd fmla="*/ 75 w 148" name="T62"/>
                  <a:gd fmla="*/ 53 h 58" name="T63"/>
                  <a:gd fmla="*/ 75 w 148" name="T64"/>
                  <a:gd fmla="*/ 58 h 5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7" w="148">
                    <a:moveTo>
                      <a:pt x="147" y="53"/>
                    </a:moveTo>
                    <a:cubicBezTo>
                      <a:pt x="148" y="54"/>
                      <a:pt x="148" y="54"/>
                      <a:pt x="148" y="54"/>
                    </a:cubicBezTo>
                    <a:cubicBezTo>
                      <a:pt x="148" y="54"/>
                      <a:pt x="148" y="55"/>
                      <a:pt x="148" y="55"/>
                    </a:cubicBezTo>
                    <a:cubicBezTo>
                      <a:pt x="148" y="57"/>
                      <a:pt x="147" y="58"/>
                      <a:pt x="146" y="58"/>
                    </a:cubicBezTo>
                    <a:cubicBezTo>
                      <a:pt x="75" y="58"/>
                      <a:pt x="75" y="58"/>
                      <a:pt x="75" y="58"/>
                    </a:cubicBezTo>
                    <a:cubicBezTo>
                      <a:pt x="75" y="53"/>
                      <a:pt x="75" y="53"/>
                      <a:pt x="75" y="53"/>
                    </a:cubicBezTo>
                    <a:cubicBezTo>
                      <a:pt x="141" y="53"/>
                      <a:pt x="141" y="53"/>
                      <a:pt x="141" y="53"/>
                    </a:cubicBezTo>
                    <a:cubicBezTo>
                      <a:pt x="101" y="6"/>
                      <a:pt x="101" y="6"/>
                      <a:pt x="101" y="6"/>
                    </a:cubicBezTo>
                    <a:cubicBezTo>
                      <a:pt x="76" y="26"/>
                      <a:pt x="76" y="26"/>
                      <a:pt x="76" y="26"/>
                    </a:cubicBezTo>
                    <a:cubicBezTo>
                      <a:pt x="76" y="27"/>
                      <a:pt x="75" y="27"/>
                      <a:pt x="75" y="27"/>
                    </a:cubicBezTo>
                    <a:cubicBezTo>
                      <a:pt x="75" y="21"/>
                      <a:pt x="75" y="21"/>
                      <a:pt x="75" y="21"/>
                    </a:cubicBezTo>
                    <a:cubicBezTo>
                      <a:pt x="100" y="1"/>
                      <a:pt x="100" y="1"/>
                      <a:pt x="100" y="1"/>
                    </a:cubicBezTo>
                    <a:cubicBezTo>
                      <a:pt x="100" y="1"/>
                      <a:pt x="100" y="1"/>
                      <a:pt x="100" y="1"/>
                    </a:cubicBezTo>
                    <a:cubicBezTo>
                      <a:pt x="101" y="0"/>
                      <a:pt x="103" y="0"/>
                      <a:pt x="104" y="1"/>
                    </a:cubicBezTo>
                    <a:cubicBezTo>
                      <a:pt x="147" y="53"/>
                      <a:pt x="147" y="53"/>
                      <a:pt x="147" y="53"/>
                    </a:cubicBezTo>
                    <a:close/>
                    <a:moveTo>
                      <a:pt x="75" y="58"/>
                    </a:moveTo>
                    <a:cubicBezTo>
                      <a:pt x="3" y="58"/>
                      <a:pt x="3" y="58"/>
                      <a:pt x="3" y="58"/>
                    </a:cubicBezTo>
                    <a:cubicBezTo>
                      <a:pt x="3" y="58"/>
                      <a:pt x="3" y="58"/>
                      <a:pt x="3" y="58"/>
                    </a:cubicBezTo>
                    <a:cubicBezTo>
                      <a:pt x="3" y="58"/>
                      <a:pt x="2" y="58"/>
                      <a:pt x="2" y="57"/>
                    </a:cubicBezTo>
                    <a:cubicBezTo>
                      <a:pt x="1" y="56"/>
                      <a:pt x="0" y="55"/>
                      <a:pt x="1" y="54"/>
                    </a:cubicBezTo>
                    <a:cubicBezTo>
                      <a:pt x="2" y="54"/>
                      <a:pt x="2" y="54"/>
                      <a:pt x="2" y="54"/>
                    </a:cubicBezTo>
                    <a:cubicBezTo>
                      <a:pt x="2" y="53"/>
                      <a:pt x="2" y="53"/>
                      <a:pt x="2" y="53"/>
                    </a:cubicBezTo>
                    <a:cubicBezTo>
                      <a:pt x="45" y="1"/>
                      <a:pt x="45" y="1"/>
                      <a:pt x="45" y="1"/>
                    </a:cubicBezTo>
                    <a:cubicBezTo>
                      <a:pt x="45" y="1"/>
                      <a:pt x="45" y="1"/>
                      <a:pt x="45" y="1"/>
                    </a:cubicBezTo>
                    <a:cubicBezTo>
                      <a:pt x="46" y="0"/>
                      <a:pt x="48" y="0"/>
                      <a:pt x="49" y="1"/>
                    </a:cubicBezTo>
                    <a:cubicBezTo>
                      <a:pt x="75" y="21"/>
                      <a:pt x="75" y="21"/>
                      <a:pt x="75" y="21"/>
                    </a:cubicBezTo>
                    <a:cubicBezTo>
                      <a:pt x="75" y="21"/>
                      <a:pt x="75" y="21"/>
                      <a:pt x="75" y="21"/>
                    </a:cubicBezTo>
                    <a:cubicBezTo>
                      <a:pt x="75" y="27"/>
                      <a:pt x="75" y="27"/>
                      <a:pt x="75" y="27"/>
                    </a:cubicBezTo>
                    <a:cubicBezTo>
                      <a:pt x="74" y="27"/>
                      <a:pt x="73" y="27"/>
                      <a:pt x="73" y="26"/>
                    </a:cubicBezTo>
                    <a:cubicBezTo>
                      <a:pt x="48" y="6"/>
                      <a:pt x="48" y="6"/>
                      <a:pt x="48" y="6"/>
                    </a:cubicBezTo>
                    <a:cubicBezTo>
                      <a:pt x="8" y="53"/>
                      <a:pt x="8" y="53"/>
                      <a:pt x="8" y="53"/>
                    </a:cubicBezTo>
                    <a:cubicBezTo>
                      <a:pt x="75" y="53"/>
                      <a:pt x="75" y="53"/>
                      <a:pt x="75" y="53"/>
                    </a:cubicBezTo>
                    <a:lnTo>
                      <a:pt x="75" y="5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24" name="Freeform 92"/>
              <p:cNvSpPr>
                <a:spLocks noEditPoints="1"/>
              </p:cNvSpPr>
              <p:nvPr/>
            </p:nvSpPr>
            <p:spPr bwMode="auto">
              <a:xfrm>
                <a:off x="7916875" y="1195395"/>
                <a:ext cx="330201" cy="138114"/>
              </a:xfrm>
              <a:custGeom>
                <a:gdLst>
                  <a:gd fmla="*/ 73 w 146" name="T0"/>
                  <a:gd fmla="*/ 56 h 61" name="T1"/>
                  <a:gd fmla="*/ 95 w 146" name="T2"/>
                  <a:gd fmla="*/ 37 h 61" name="T3"/>
                  <a:gd fmla="*/ 97 w 146" name="T4"/>
                  <a:gd fmla="*/ 36 h 61" name="T5"/>
                  <a:gd fmla="*/ 99 w 146" name="T6"/>
                  <a:gd fmla="*/ 35 h 61" name="T7"/>
                  <a:gd fmla="*/ 136 w 146" name="T8"/>
                  <a:gd fmla="*/ 5 h 61" name="T9"/>
                  <a:gd fmla="*/ 73 w 146" name="T10"/>
                  <a:gd fmla="*/ 5 h 61" name="T11"/>
                  <a:gd fmla="*/ 73 w 146" name="T12"/>
                  <a:gd fmla="*/ 0 h 61" name="T13"/>
                  <a:gd fmla="*/ 143 w 146" name="T14"/>
                  <a:gd fmla="*/ 0 h 61" name="T15"/>
                  <a:gd fmla="*/ 143 w 146" name="T16"/>
                  <a:gd fmla="*/ 0 h 61" name="T17"/>
                  <a:gd fmla="*/ 145 w 146" name="T18"/>
                  <a:gd fmla="*/ 1 h 61" name="T19"/>
                  <a:gd fmla="*/ 144 w 146" name="T20"/>
                  <a:gd fmla="*/ 4 h 61" name="T21"/>
                  <a:gd fmla="*/ 102 w 146" name="T22"/>
                  <a:gd fmla="*/ 38 h 61" name="T23"/>
                  <a:gd fmla="*/ 100 w 146" name="T24"/>
                  <a:gd fmla="*/ 40 h 61" name="T25"/>
                  <a:gd fmla="*/ 98 w 146" name="T26"/>
                  <a:gd fmla="*/ 41 h 61" name="T27"/>
                  <a:gd fmla="*/ 74 w 146" name="T28"/>
                  <a:gd fmla="*/ 61 h 61" name="T29"/>
                  <a:gd fmla="*/ 73 w 146" name="T30"/>
                  <a:gd fmla="*/ 61 h 61" name="T31"/>
                  <a:gd fmla="*/ 73 w 146" name="T32"/>
                  <a:gd fmla="*/ 56 h 61" name="T33"/>
                  <a:gd fmla="*/ 46 w 146" name="T34"/>
                  <a:gd fmla="*/ 35 h 61" name="T35"/>
                  <a:gd fmla="*/ 48 w 146" name="T36"/>
                  <a:gd fmla="*/ 36 h 61" name="T37"/>
                  <a:gd fmla="*/ 50 w 146" name="T38"/>
                  <a:gd fmla="*/ 37 h 61" name="T39"/>
                  <a:gd fmla="*/ 73 w 146" name="T40"/>
                  <a:gd fmla="*/ 56 h 61" name="T41"/>
                  <a:gd fmla="*/ 73 w 146" name="T42"/>
                  <a:gd fmla="*/ 56 h 61" name="T43"/>
                  <a:gd fmla="*/ 73 w 146" name="T44"/>
                  <a:gd fmla="*/ 61 h 61" name="T45"/>
                  <a:gd fmla="*/ 71 w 146" name="T46"/>
                  <a:gd fmla="*/ 61 h 61" name="T47"/>
                  <a:gd fmla="*/ 47 w 146" name="T48"/>
                  <a:gd fmla="*/ 41 h 61" name="T49"/>
                  <a:gd fmla="*/ 45 w 146" name="T50"/>
                  <a:gd fmla="*/ 40 h 61" name="T51"/>
                  <a:gd fmla="*/ 43 w 146" name="T52"/>
                  <a:gd fmla="*/ 38 h 61" name="T53"/>
                  <a:gd fmla="*/ 1 w 146" name="T54"/>
                  <a:gd fmla="*/ 4 h 61" name="T55"/>
                  <a:gd fmla="*/ 0 w 146" name="T56"/>
                  <a:gd fmla="*/ 2 h 61" name="T57"/>
                  <a:gd fmla="*/ 2 w 146" name="T58"/>
                  <a:gd fmla="*/ 0 h 61" name="T59"/>
                  <a:gd fmla="*/ 73 w 146" name="T60"/>
                  <a:gd fmla="*/ 0 h 61" name="T61"/>
                  <a:gd fmla="*/ 73 w 146" name="T62"/>
                  <a:gd fmla="*/ 5 h 61" name="T63"/>
                  <a:gd fmla="*/ 9 w 146" name="T64"/>
                  <a:gd fmla="*/ 5 h 61" name="T65"/>
                  <a:gd fmla="*/ 46 w 146" name="T66"/>
                  <a:gd fmla="*/ 35 h 61"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1" w="146">
                    <a:moveTo>
                      <a:pt x="73" y="56"/>
                    </a:moveTo>
                    <a:cubicBezTo>
                      <a:pt x="95" y="37"/>
                      <a:pt x="95" y="37"/>
                      <a:pt x="95" y="37"/>
                    </a:cubicBezTo>
                    <a:cubicBezTo>
                      <a:pt x="97" y="36"/>
                      <a:pt x="97" y="36"/>
                      <a:pt x="97" y="36"/>
                    </a:cubicBezTo>
                    <a:cubicBezTo>
                      <a:pt x="99" y="35"/>
                      <a:pt x="99" y="35"/>
                      <a:pt x="99" y="35"/>
                    </a:cubicBezTo>
                    <a:cubicBezTo>
                      <a:pt x="136" y="5"/>
                      <a:pt x="136" y="5"/>
                      <a:pt x="136" y="5"/>
                    </a:cubicBezTo>
                    <a:cubicBezTo>
                      <a:pt x="73" y="5"/>
                      <a:pt x="73" y="5"/>
                      <a:pt x="73" y="5"/>
                    </a:cubicBezTo>
                    <a:cubicBezTo>
                      <a:pt x="73" y="0"/>
                      <a:pt x="73" y="0"/>
                      <a:pt x="73" y="0"/>
                    </a:cubicBezTo>
                    <a:cubicBezTo>
                      <a:pt x="143" y="0"/>
                      <a:pt x="143" y="0"/>
                      <a:pt x="143" y="0"/>
                    </a:cubicBezTo>
                    <a:cubicBezTo>
                      <a:pt x="143" y="0"/>
                      <a:pt x="143" y="0"/>
                      <a:pt x="143" y="0"/>
                    </a:cubicBezTo>
                    <a:cubicBezTo>
                      <a:pt x="144" y="0"/>
                      <a:pt x="144" y="0"/>
                      <a:pt x="145" y="1"/>
                    </a:cubicBezTo>
                    <a:cubicBezTo>
                      <a:pt x="146" y="2"/>
                      <a:pt x="146" y="3"/>
                      <a:pt x="144" y="4"/>
                    </a:cubicBezTo>
                    <a:cubicBezTo>
                      <a:pt x="102" y="38"/>
                      <a:pt x="102" y="38"/>
                      <a:pt x="102" y="38"/>
                    </a:cubicBezTo>
                    <a:cubicBezTo>
                      <a:pt x="100" y="40"/>
                      <a:pt x="100" y="40"/>
                      <a:pt x="100" y="40"/>
                    </a:cubicBezTo>
                    <a:cubicBezTo>
                      <a:pt x="98" y="41"/>
                      <a:pt x="98" y="41"/>
                      <a:pt x="98" y="41"/>
                    </a:cubicBezTo>
                    <a:cubicBezTo>
                      <a:pt x="74" y="61"/>
                      <a:pt x="74" y="61"/>
                      <a:pt x="74" y="61"/>
                    </a:cubicBezTo>
                    <a:cubicBezTo>
                      <a:pt x="74" y="61"/>
                      <a:pt x="73" y="61"/>
                      <a:pt x="73" y="61"/>
                    </a:cubicBezTo>
                    <a:lnTo>
                      <a:pt x="73" y="56"/>
                    </a:lnTo>
                    <a:close/>
                    <a:moveTo>
                      <a:pt x="46" y="35"/>
                    </a:moveTo>
                    <a:cubicBezTo>
                      <a:pt x="48" y="36"/>
                      <a:pt x="48" y="36"/>
                      <a:pt x="48" y="36"/>
                    </a:cubicBezTo>
                    <a:cubicBezTo>
                      <a:pt x="50" y="37"/>
                      <a:pt x="50" y="37"/>
                      <a:pt x="50" y="37"/>
                    </a:cubicBezTo>
                    <a:cubicBezTo>
                      <a:pt x="73" y="56"/>
                      <a:pt x="73" y="56"/>
                      <a:pt x="73" y="56"/>
                    </a:cubicBezTo>
                    <a:cubicBezTo>
                      <a:pt x="73" y="56"/>
                      <a:pt x="73" y="56"/>
                      <a:pt x="73" y="56"/>
                    </a:cubicBezTo>
                    <a:cubicBezTo>
                      <a:pt x="73" y="61"/>
                      <a:pt x="73" y="61"/>
                      <a:pt x="73" y="61"/>
                    </a:cubicBezTo>
                    <a:cubicBezTo>
                      <a:pt x="72" y="61"/>
                      <a:pt x="71" y="61"/>
                      <a:pt x="71" y="61"/>
                    </a:cubicBezTo>
                    <a:cubicBezTo>
                      <a:pt x="47" y="41"/>
                      <a:pt x="47" y="41"/>
                      <a:pt x="47" y="41"/>
                    </a:cubicBezTo>
                    <a:cubicBezTo>
                      <a:pt x="45" y="40"/>
                      <a:pt x="45" y="40"/>
                      <a:pt x="45" y="40"/>
                    </a:cubicBezTo>
                    <a:cubicBezTo>
                      <a:pt x="43" y="38"/>
                      <a:pt x="43" y="38"/>
                      <a:pt x="43" y="38"/>
                    </a:cubicBezTo>
                    <a:cubicBezTo>
                      <a:pt x="1" y="4"/>
                      <a:pt x="1" y="4"/>
                      <a:pt x="1" y="4"/>
                    </a:cubicBezTo>
                    <a:cubicBezTo>
                      <a:pt x="0" y="4"/>
                      <a:pt x="0" y="3"/>
                      <a:pt x="0" y="2"/>
                    </a:cubicBezTo>
                    <a:cubicBezTo>
                      <a:pt x="0" y="1"/>
                      <a:pt x="1" y="0"/>
                      <a:pt x="2" y="0"/>
                    </a:cubicBezTo>
                    <a:cubicBezTo>
                      <a:pt x="73" y="0"/>
                      <a:pt x="73" y="0"/>
                      <a:pt x="73" y="0"/>
                    </a:cubicBezTo>
                    <a:cubicBezTo>
                      <a:pt x="73" y="5"/>
                      <a:pt x="73" y="5"/>
                      <a:pt x="73" y="5"/>
                    </a:cubicBezTo>
                    <a:cubicBezTo>
                      <a:pt x="9" y="5"/>
                      <a:pt x="9" y="5"/>
                      <a:pt x="9" y="5"/>
                    </a:cubicBezTo>
                    <a:lnTo>
                      <a:pt x="46" y="3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36" name="Freeform 93"/>
              <p:cNvSpPr>
                <a:spLocks noEditPoints="1"/>
              </p:cNvSpPr>
              <p:nvPr/>
            </p:nvSpPr>
            <p:spPr bwMode="auto">
              <a:xfrm>
                <a:off x="7161223" y="2211401"/>
                <a:ext cx="69851" cy="34925"/>
              </a:xfrm>
              <a:custGeom>
                <a:gdLst>
                  <a:gd fmla="*/ 15 w 31" name="T0"/>
                  <a:gd fmla="*/ 0 h 16" name="T1"/>
                  <a:gd fmla="*/ 28 w 31" name="T2"/>
                  <a:gd fmla="*/ 0 h 16" name="T3"/>
                  <a:gd fmla="*/ 31 w 31" name="T4"/>
                  <a:gd fmla="*/ 2 h 16" name="T5"/>
                  <a:gd fmla="*/ 31 w 31" name="T6"/>
                  <a:gd fmla="*/ 13 h 16" name="T7"/>
                  <a:gd fmla="*/ 28 w 31" name="T8"/>
                  <a:gd fmla="*/ 16 h 16" name="T9"/>
                  <a:gd fmla="*/ 15 w 31" name="T10"/>
                  <a:gd fmla="*/ 16 h 16" name="T11"/>
                  <a:gd fmla="*/ 15 w 31" name="T12"/>
                  <a:gd fmla="*/ 11 h 16" name="T13"/>
                  <a:gd fmla="*/ 26 w 31" name="T14"/>
                  <a:gd fmla="*/ 11 h 16" name="T15"/>
                  <a:gd fmla="*/ 26 w 31" name="T16"/>
                  <a:gd fmla="*/ 5 h 16" name="T17"/>
                  <a:gd fmla="*/ 15 w 31" name="T18"/>
                  <a:gd fmla="*/ 5 h 16" name="T19"/>
                  <a:gd fmla="*/ 15 w 31" name="T20"/>
                  <a:gd fmla="*/ 0 h 16" name="T21"/>
                  <a:gd fmla="*/ 2 w 31" name="T22"/>
                  <a:gd fmla="*/ 0 h 16" name="T23"/>
                  <a:gd fmla="*/ 15 w 31" name="T24"/>
                  <a:gd fmla="*/ 0 h 16" name="T25"/>
                  <a:gd fmla="*/ 15 w 31" name="T26"/>
                  <a:gd fmla="*/ 5 h 16" name="T27"/>
                  <a:gd fmla="*/ 5 w 31" name="T28"/>
                  <a:gd fmla="*/ 5 h 16" name="T29"/>
                  <a:gd fmla="*/ 5 w 31" name="T30"/>
                  <a:gd fmla="*/ 11 h 16" name="T31"/>
                  <a:gd fmla="*/ 15 w 31" name="T32"/>
                  <a:gd fmla="*/ 11 h 16" name="T33"/>
                  <a:gd fmla="*/ 15 w 31" name="T34"/>
                  <a:gd fmla="*/ 16 h 16" name="T35"/>
                  <a:gd fmla="*/ 2 w 31" name="T36"/>
                  <a:gd fmla="*/ 16 h 16" name="T37"/>
                  <a:gd fmla="*/ 0 w 31" name="T38"/>
                  <a:gd fmla="*/ 13 h 16" name="T39"/>
                  <a:gd fmla="*/ 0 w 31" name="T40"/>
                  <a:gd fmla="*/ 2 h 16" name="T41"/>
                  <a:gd fmla="*/ 2 w 31" name="T42"/>
                  <a:gd fmla="*/ 0 h 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6" w="31">
                    <a:moveTo>
                      <a:pt x="15" y="0"/>
                    </a:moveTo>
                    <a:cubicBezTo>
                      <a:pt x="28" y="0"/>
                      <a:pt x="28" y="0"/>
                      <a:pt x="28" y="0"/>
                    </a:cubicBezTo>
                    <a:cubicBezTo>
                      <a:pt x="30" y="0"/>
                      <a:pt x="31" y="1"/>
                      <a:pt x="31" y="2"/>
                    </a:cubicBezTo>
                    <a:cubicBezTo>
                      <a:pt x="31" y="13"/>
                      <a:pt x="31" y="13"/>
                      <a:pt x="31" y="13"/>
                    </a:cubicBezTo>
                    <a:cubicBezTo>
                      <a:pt x="31" y="15"/>
                      <a:pt x="30" y="16"/>
                      <a:pt x="28" y="16"/>
                    </a:cubicBezTo>
                    <a:cubicBezTo>
                      <a:pt x="15" y="16"/>
                      <a:pt x="15" y="16"/>
                      <a:pt x="15" y="16"/>
                    </a:cubicBezTo>
                    <a:cubicBezTo>
                      <a:pt x="15" y="11"/>
                      <a:pt x="15" y="11"/>
                      <a:pt x="15" y="11"/>
                    </a:cubicBezTo>
                    <a:cubicBezTo>
                      <a:pt x="26" y="11"/>
                      <a:pt x="26" y="11"/>
                      <a:pt x="26" y="11"/>
                    </a:cubicBezTo>
                    <a:cubicBezTo>
                      <a:pt x="26" y="5"/>
                      <a:pt x="26" y="5"/>
                      <a:pt x="26" y="5"/>
                    </a:cubicBezTo>
                    <a:cubicBezTo>
                      <a:pt x="15" y="5"/>
                      <a:pt x="15" y="5"/>
                      <a:pt x="15" y="5"/>
                    </a:cubicBezTo>
                    <a:lnTo>
                      <a:pt x="15" y="0"/>
                    </a:lnTo>
                    <a:close/>
                    <a:moveTo>
                      <a:pt x="2" y="0"/>
                    </a:moveTo>
                    <a:cubicBezTo>
                      <a:pt x="15" y="0"/>
                      <a:pt x="15" y="0"/>
                      <a:pt x="15" y="0"/>
                    </a:cubicBezTo>
                    <a:cubicBezTo>
                      <a:pt x="15" y="5"/>
                      <a:pt x="15" y="5"/>
                      <a:pt x="15" y="5"/>
                    </a:cubicBezTo>
                    <a:cubicBezTo>
                      <a:pt x="5" y="5"/>
                      <a:pt x="5" y="5"/>
                      <a:pt x="5" y="5"/>
                    </a:cubicBezTo>
                    <a:cubicBezTo>
                      <a:pt x="5" y="11"/>
                      <a:pt x="5" y="11"/>
                      <a:pt x="5" y="11"/>
                    </a:cubicBezTo>
                    <a:cubicBezTo>
                      <a:pt x="15" y="11"/>
                      <a:pt x="15" y="11"/>
                      <a:pt x="15" y="11"/>
                    </a:cubicBezTo>
                    <a:cubicBezTo>
                      <a:pt x="15" y="16"/>
                      <a:pt x="15" y="16"/>
                      <a:pt x="15" y="16"/>
                    </a:cubicBezTo>
                    <a:cubicBezTo>
                      <a:pt x="2" y="16"/>
                      <a:pt x="2" y="16"/>
                      <a:pt x="2" y="16"/>
                    </a:cubicBezTo>
                    <a:cubicBezTo>
                      <a:pt x="1" y="16"/>
                      <a:pt x="0" y="15"/>
                      <a:pt x="0" y="13"/>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60" name="Freeform 95"/>
              <p:cNvSpPr>
                <a:spLocks noEditPoints="1"/>
              </p:cNvSpPr>
              <p:nvPr/>
            </p:nvSpPr>
            <p:spPr bwMode="auto">
              <a:xfrm>
                <a:off x="7038986" y="2298714"/>
                <a:ext cx="131764" cy="133351"/>
              </a:xfrm>
              <a:custGeom>
                <a:gdLst>
                  <a:gd fmla="*/ 29 w 58" name="T0"/>
                  <a:gd fmla="*/ 54 h 59" name="T1"/>
                  <a:gd fmla="*/ 46 w 58" name="T2"/>
                  <a:gd fmla="*/ 47 h 59" name="T3"/>
                  <a:gd fmla="*/ 47 w 58" name="T4"/>
                  <a:gd fmla="*/ 47 h 59" name="T5"/>
                  <a:gd fmla="*/ 54 w 58" name="T6"/>
                  <a:gd fmla="*/ 29 h 59" name="T7"/>
                  <a:gd fmla="*/ 46 w 58" name="T8"/>
                  <a:gd fmla="*/ 12 h 59" name="T9"/>
                  <a:gd fmla="*/ 29 w 58" name="T10"/>
                  <a:gd fmla="*/ 5 h 59" name="T11"/>
                  <a:gd fmla="*/ 29 w 58" name="T12"/>
                  <a:gd fmla="*/ 5 h 59" name="T13"/>
                  <a:gd fmla="*/ 29 w 58" name="T14"/>
                  <a:gd fmla="*/ 0 h 59" name="T15"/>
                  <a:gd fmla="*/ 29 w 58" name="T16"/>
                  <a:gd fmla="*/ 0 h 59" name="T17"/>
                  <a:gd fmla="*/ 50 w 58" name="T18"/>
                  <a:gd fmla="*/ 9 h 59" name="T19"/>
                  <a:gd fmla="*/ 58 w 58" name="T20"/>
                  <a:gd fmla="*/ 29 h 59" name="T21"/>
                  <a:gd fmla="*/ 50 w 58" name="T22"/>
                  <a:gd fmla="*/ 50 h 59" name="T23"/>
                  <a:gd fmla="*/ 50 w 58" name="T24"/>
                  <a:gd fmla="*/ 50 h 59" name="T25"/>
                  <a:gd fmla="*/ 29 w 58" name="T26"/>
                  <a:gd fmla="*/ 59 h 59" name="T27"/>
                  <a:gd fmla="*/ 29 w 58" name="T28"/>
                  <a:gd fmla="*/ 59 h 59" name="T29"/>
                  <a:gd fmla="*/ 29 w 58" name="T30"/>
                  <a:gd fmla="*/ 54 h 59" name="T31"/>
                  <a:gd fmla="*/ 29 w 58" name="T32"/>
                  <a:gd fmla="*/ 5 h 59" name="T33"/>
                  <a:gd fmla="*/ 12 w 58" name="T34"/>
                  <a:gd fmla="*/ 12 h 59" name="T35"/>
                  <a:gd fmla="*/ 5 w 58" name="T36"/>
                  <a:gd fmla="*/ 29 h 59" name="T37"/>
                  <a:gd fmla="*/ 12 w 58" name="T38"/>
                  <a:gd fmla="*/ 47 h 59" name="T39"/>
                  <a:gd fmla="*/ 12 w 58" name="T40"/>
                  <a:gd fmla="*/ 47 h 59" name="T41"/>
                  <a:gd fmla="*/ 12 w 58" name="T42"/>
                  <a:gd fmla="*/ 47 h 59" name="T43"/>
                  <a:gd fmla="*/ 29 w 58" name="T44"/>
                  <a:gd fmla="*/ 54 h 59" name="T45"/>
                  <a:gd fmla="*/ 29 w 58" name="T46"/>
                  <a:gd fmla="*/ 59 h 59" name="T47"/>
                  <a:gd fmla="*/ 9 w 58" name="T48"/>
                  <a:gd fmla="*/ 50 h 59" name="T49"/>
                  <a:gd fmla="*/ 9 w 58" name="T50"/>
                  <a:gd fmla="*/ 50 h 59" name="T51"/>
                  <a:gd fmla="*/ 0 w 58" name="T52"/>
                  <a:gd fmla="*/ 29 h 59" name="T53"/>
                  <a:gd fmla="*/ 9 w 58" name="T54"/>
                  <a:gd fmla="*/ 9 h 59" name="T55"/>
                  <a:gd fmla="*/ 9 w 58" name="T56"/>
                  <a:gd fmla="*/ 9 h 59" name="T57"/>
                  <a:gd fmla="*/ 29 w 58" name="T58"/>
                  <a:gd fmla="*/ 0 h 59" name="T59"/>
                  <a:gd fmla="*/ 29 w 58" name="T60"/>
                  <a:gd fmla="*/ 5 h 59"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59" w="57">
                    <a:moveTo>
                      <a:pt x="29" y="54"/>
                    </a:moveTo>
                    <a:cubicBezTo>
                      <a:pt x="36" y="54"/>
                      <a:pt x="42" y="51"/>
                      <a:pt x="46" y="47"/>
                    </a:cubicBezTo>
                    <a:cubicBezTo>
                      <a:pt x="47" y="47"/>
                      <a:pt x="47" y="47"/>
                      <a:pt x="47" y="47"/>
                    </a:cubicBezTo>
                    <a:cubicBezTo>
                      <a:pt x="51" y="42"/>
                      <a:pt x="54" y="36"/>
                      <a:pt x="54" y="29"/>
                    </a:cubicBezTo>
                    <a:cubicBezTo>
                      <a:pt x="54" y="23"/>
                      <a:pt x="51" y="17"/>
                      <a:pt x="46" y="12"/>
                    </a:cubicBezTo>
                    <a:cubicBezTo>
                      <a:pt x="42" y="8"/>
                      <a:pt x="36" y="5"/>
                      <a:pt x="29" y="5"/>
                    </a:cubicBezTo>
                    <a:cubicBezTo>
                      <a:pt x="29" y="5"/>
                      <a:pt x="29" y="5"/>
                      <a:pt x="29" y="5"/>
                    </a:cubicBezTo>
                    <a:cubicBezTo>
                      <a:pt x="29" y="0"/>
                      <a:pt x="29" y="0"/>
                      <a:pt x="29" y="0"/>
                    </a:cubicBezTo>
                    <a:cubicBezTo>
                      <a:pt x="29" y="0"/>
                      <a:pt x="29" y="0"/>
                      <a:pt x="29" y="0"/>
                    </a:cubicBezTo>
                    <a:cubicBezTo>
                      <a:pt x="37" y="0"/>
                      <a:pt x="44" y="4"/>
                      <a:pt x="50" y="9"/>
                    </a:cubicBezTo>
                    <a:cubicBezTo>
                      <a:pt x="55" y="14"/>
                      <a:pt x="58" y="21"/>
                      <a:pt x="58" y="29"/>
                    </a:cubicBezTo>
                    <a:cubicBezTo>
                      <a:pt x="58" y="37"/>
                      <a:pt x="55" y="45"/>
                      <a:pt x="50" y="50"/>
                    </a:cubicBezTo>
                    <a:cubicBezTo>
                      <a:pt x="50" y="50"/>
                      <a:pt x="50" y="50"/>
                      <a:pt x="50" y="50"/>
                    </a:cubicBezTo>
                    <a:cubicBezTo>
                      <a:pt x="44" y="55"/>
                      <a:pt x="37" y="59"/>
                      <a:pt x="29" y="59"/>
                    </a:cubicBezTo>
                    <a:cubicBezTo>
                      <a:pt x="29" y="59"/>
                      <a:pt x="29" y="59"/>
                      <a:pt x="29" y="59"/>
                    </a:cubicBezTo>
                    <a:cubicBezTo>
                      <a:pt x="29" y="54"/>
                      <a:pt x="29" y="54"/>
                      <a:pt x="29" y="54"/>
                    </a:cubicBezTo>
                    <a:close/>
                    <a:moveTo>
                      <a:pt x="29" y="5"/>
                    </a:moveTo>
                    <a:cubicBezTo>
                      <a:pt x="22" y="5"/>
                      <a:pt x="16" y="8"/>
                      <a:pt x="12" y="12"/>
                    </a:cubicBezTo>
                    <a:cubicBezTo>
                      <a:pt x="8" y="17"/>
                      <a:pt x="5" y="23"/>
                      <a:pt x="5" y="29"/>
                    </a:cubicBezTo>
                    <a:cubicBezTo>
                      <a:pt x="5" y="36"/>
                      <a:pt x="8" y="42"/>
                      <a:pt x="12" y="47"/>
                    </a:cubicBezTo>
                    <a:cubicBezTo>
                      <a:pt x="12" y="47"/>
                      <a:pt x="12" y="47"/>
                      <a:pt x="12" y="47"/>
                    </a:cubicBezTo>
                    <a:cubicBezTo>
                      <a:pt x="12" y="47"/>
                      <a:pt x="12" y="47"/>
                      <a:pt x="12" y="47"/>
                    </a:cubicBezTo>
                    <a:cubicBezTo>
                      <a:pt x="16" y="51"/>
                      <a:pt x="22" y="54"/>
                      <a:pt x="29" y="54"/>
                    </a:cubicBezTo>
                    <a:cubicBezTo>
                      <a:pt x="29" y="59"/>
                      <a:pt x="29" y="59"/>
                      <a:pt x="29" y="59"/>
                    </a:cubicBezTo>
                    <a:cubicBezTo>
                      <a:pt x="21" y="59"/>
                      <a:pt x="14" y="55"/>
                      <a:pt x="9" y="50"/>
                    </a:cubicBezTo>
                    <a:cubicBezTo>
                      <a:pt x="9" y="50"/>
                      <a:pt x="9" y="50"/>
                      <a:pt x="9" y="50"/>
                    </a:cubicBezTo>
                    <a:cubicBezTo>
                      <a:pt x="3" y="45"/>
                      <a:pt x="0" y="37"/>
                      <a:pt x="0" y="29"/>
                    </a:cubicBezTo>
                    <a:cubicBezTo>
                      <a:pt x="0" y="21"/>
                      <a:pt x="3" y="14"/>
                      <a:pt x="9" y="9"/>
                    </a:cubicBezTo>
                    <a:cubicBezTo>
                      <a:pt x="9" y="9"/>
                      <a:pt x="9" y="9"/>
                      <a:pt x="9" y="9"/>
                    </a:cubicBezTo>
                    <a:cubicBezTo>
                      <a:pt x="14" y="4"/>
                      <a:pt x="21" y="0"/>
                      <a:pt x="29" y="0"/>
                    </a:cubicBezTo>
                    <a:lnTo>
                      <a:pt x="29"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87" name="Freeform 97"/>
              <p:cNvSpPr>
                <a:spLocks noEditPoints="1"/>
              </p:cNvSpPr>
              <p:nvPr/>
            </p:nvSpPr>
            <p:spPr bwMode="auto">
              <a:xfrm>
                <a:off x="8536001" y="320678"/>
                <a:ext cx="39688" cy="74614"/>
              </a:xfrm>
              <a:custGeom>
                <a:gdLst>
                  <a:gd fmla="*/ 9 w 18" name="T0"/>
                  <a:gd fmla="*/ 0 h 33" name="T1"/>
                  <a:gd fmla="*/ 16 w 18" name="T2"/>
                  <a:gd fmla="*/ 0 h 33" name="T3"/>
                  <a:gd fmla="*/ 18 w 18" name="T4"/>
                  <a:gd fmla="*/ 2 h 33" name="T5"/>
                  <a:gd fmla="*/ 18 w 18" name="T6"/>
                  <a:gd fmla="*/ 31 h 33" name="T7"/>
                  <a:gd fmla="*/ 16 w 18" name="T8"/>
                  <a:gd fmla="*/ 33 h 33" name="T9"/>
                  <a:gd fmla="*/ 9 w 18" name="T10"/>
                  <a:gd fmla="*/ 33 h 33" name="T11"/>
                  <a:gd fmla="*/ 9 w 18" name="T12"/>
                  <a:gd fmla="*/ 29 h 33" name="T13"/>
                  <a:gd fmla="*/ 13 w 18" name="T14"/>
                  <a:gd fmla="*/ 29 h 33" name="T15"/>
                  <a:gd fmla="*/ 13 w 18" name="T16"/>
                  <a:gd fmla="*/ 5 h 33" name="T17"/>
                  <a:gd fmla="*/ 9 w 18" name="T18"/>
                  <a:gd fmla="*/ 5 h 33" name="T19"/>
                  <a:gd fmla="*/ 9 w 18" name="T20"/>
                  <a:gd fmla="*/ 0 h 33" name="T21"/>
                  <a:gd fmla="*/ 3 w 18" name="T22"/>
                  <a:gd fmla="*/ 0 h 33" name="T23"/>
                  <a:gd fmla="*/ 9 w 18" name="T24"/>
                  <a:gd fmla="*/ 0 h 33" name="T25"/>
                  <a:gd fmla="*/ 9 w 18" name="T26"/>
                  <a:gd fmla="*/ 5 h 33" name="T27"/>
                  <a:gd fmla="*/ 5 w 18" name="T28"/>
                  <a:gd fmla="*/ 5 h 33" name="T29"/>
                  <a:gd fmla="*/ 5 w 18" name="T30"/>
                  <a:gd fmla="*/ 29 h 33" name="T31"/>
                  <a:gd fmla="*/ 9 w 18" name="T32"/>
                  <a:gd fmla="*/ 29 h 33" name="T33"/>
                  <a:gd fmla="*/ 9 w 18" name="T34"/>
                  <a:gd fmla="*/ 33 h 33" name="T35"/>
                  <a:gd fmla="*/ 3 w 18" name="T36"/>
                  <a:gd fmla="*/ 33 h 33" name="T37"/>
                  <a:gd fmla="*/ 0 w 18" name="T38"/>
                  <a:gd fmla="*/ 31 h 33" name="T39"/>
                  <a:gd fmla="*/ 0 w 18" name="T40"/>
                  <a:gd fmla="*/ 2 h 33" name="T41"/>
                  <a:gd fmla="*/ 3 w 18" name="T42"/>
                  <a:gd fmla="*/ 0 h 3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3" w="18">
                    <a:moveTo>
                      <a:pt x="9" y="0"/>
                    </a:moveTo>
                    <a:cubicBezTo>
                      <a:pt x="16" y="0"/>
                      <a:pt x="16" y="0"/>
                      <a:pt x="16" y="0"/>
                    </a:cubicBezTo>
                    <a:cubicBezTo>
                      <a:pt x="17" y="0"/>
                      <a:pt x="18" y="1"/>
                      <a:pt x="18" y="2"/>
                    </a:cubicBezTo>
                    <a:cubicBezTo>
                      <a:pt x="18" y="31"/>
                      <a:pt x="18" y="31"/>
                      <a:pt x="18" y="31"/>
                    </a:cubicBezTo>
                    <a:cubicBezTo>
                      <a:pt x="18" y="32"/>
                      <a:pt x="17" y="33"/>
                      <a:pt x="16"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3" y="33"/>
                      <a:pt x="3" y="33"/>
                      <a:pt x="3" y="33"/>
                    </a:cubicBezTo>
                    <a:cubicBezTo>
                      <a:pt x="1" y="33"/>
                      <a:pt x="0" y="32"/>
                      <a:pt x="0" y="31"/>
                    </a:cubicBezTo>
                    <a:cubicBezTo>
                      <a:pt x="0" y="2"/>
                      <a:pt x="0" y="2"/>
                      <a:pt x="0" y="2"/>
                    </a:cubicBezTo>
                    <a:cubicBezTo>
                      <a:pt x="0" y="1"/>
                      <a:pt x="1"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031" name="Freeform 98"/>
              <p:cNvSpPr>
                <a:spLocks noEditPoints="1"/>
              </p:cNvSpPr>
              <p:nvPr/>
            </p:nvSpPr>
            <p:spPr bwMode="auto">
              <a:xfrm>
                <a:off x="8607439" y="357191"/>
                <a:ext cx="41275" cy="74614"/>
              </a:xfrm>
              <a:custGeom>
                <a:gdLst>
                  <a:gd fmla="*/ 9 w 18" name="T0"/>
                  <a:gd fmla="*/ 0 h 33" name="T1"/>
                  <a:gd fmla="*/ 15 w 18" name="T2"/>
                  <a:gd fmla="*/ 0 h 33" name="T3"/>
                  <a:gd fmla="*/ 18 w 18" name="T4"/>
                  <a:gd fmla="*/ 2 h 33" name="T5"/>
                  <a:gd fmla="*/ 18 w 18" name="T6"/>
                  <a:gd fmla="*/ 31 h 33" name="T7"/>
                  <a:gd fmla="*/ 15 w 18" name="T8"/>
                  <a:gd fmla="*/ 33 h 33" name="T9"/>
                  <a:gd fmla="*/ 9 w 18" name="T10"/>
                  <a:gd fmla="*/ 33 h 33" name="T11"/>
                  <a:gd fmla="*/ 9 w 18" name="T12"/>
                  <a:gd fmla="*/ 28 h 33" name="T13"/>
                  <a:gd fmla="*/ 13 w 18" name="T14"/>
                  <a:gd fmla="*/ 28 h 33" name="T15"/>
                  <a:gd fmla="*/ 13 w 18" name="T16"/>
                  <a:gd fmla="*/ 4 h 33" name="T17"/>
                  <a:gd fmla="*/ 9 w 18" name="T18"/>
                  <a:gd fmla="*/ 4 h 33" name="T19"/>
                  <a:gd fmla="*/ 9 w 18" name="T20"/>
                  <a:gd fmla="*/ 0 h 33" name="T21"/>
                  <a:gd fmla="*/ 2 w 18" name="T22"/>
                  <a:gd fmla="*/ 0 h 33" name="T23"/>
                  <a:gd fmla="*/ 9 w 18" name="T24"/>
                  <a:gd fmla="*/ 0 h 33" name="T25"/>
                  <a:gd fmla="*/ 9 w 18" name="T26"/>
                  <a:gd fmla="*/ 4 h 33" name="T27"/>
                  <a:gd fmla="*/ 5 w 18" name="T28"/>
                  <a:gd fmla="*/ 4 h 33" name="T29"/>
                  <a:gd fmla="*/ 5 w 18" name="T30"/>
                  <a:gd fmla="*/ 28 h 33" name="T31"/>
                  <a:gd fmla="*/ 9 w 18" name="T32"/>
                  <a:gd fmla="*/ 28 h 33" name="T33"/>
                  <a:gd fmla="*/ 9 w 18" name="T34"/>
                  <a:gd fmla="*/ 33 h 33" name="T35"/>
                  <a:gd fmla="*/ 2 w 18" name="T36"/>
                  <a:gd fmla="*/ 33 h 33" name="T37"/>
                  <a:gd fmla="*/ 0 w 18" name="T38"/>
                  <a:gd fmla="*/ 31 h 33" name="T39"/>
                  <a:gd fmla="*/ 0 w 18" name="T40"/>
                  <a:gd fmla="*/ 2 h 33" name="T41"/>
                  <a:gd fmla="*/ 2 w 18" name="T42"/>
                  <a:gd fmla="*/ 0 h 3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3" w="18">
                    <a:moveTo>
                      <a:pt x="9" y="0"/>
                    </a:moveTo>
                    <a:cubicBezTo>
                      <a:pt x="15" y="0"/>
                      <a:pt x="15" y="0"/>
                      <a:pt x="15" y="0"/>
                    </a:cubicBezTo>
                    <a:cubicBezTo>
                      <a:pt x="17" y="0"/>
                      <a:pt x="18" y="1"/>
                      <a:pt x="18" y="2"/>
                    </a:cubicBezTo>
                    <a:cubicBezTo>
                      <a:pt x="18" y="31"/>
                      <a:pt x="18" y="31"/>
                      <a:pt x="18" y="31"/>
                    </a:cubicBezTo>
                    <a:cubicBezTo>
                      <a:pt x="18" y="32"/>
                      <a:pt x="17" y="33"/>
                      <a:pt x="15" y="33"/>
                    </a:cubicBezTo>
                    <a:cubicBezTo>
                      <a:pt x="9" y="33"/>
                      <a:pt x="9" y="33"/>
                      <a:pt x="9" y="33"/>
                    </a:cubicBezTo>
                    <a:cubicBezTo>
                      <a:pt x="9" y="28"/>
                      <a:pt x="9" y="28"/>
                      <a:pt x="9" y="28"/>
                    </a:cubicBezTo>
                    <a:cubicBezTo>
                      <a:pt x="13" y="28"/>
                      <a:pt x="13" y="28"/>
                      <a:pt x="13" y="28"/>
                    </a:cubicBezTo>
                    <a:cubicBezTo>
                      <a:pt x="13" y="4"/>
                      <a:pt x="13" y="4"/>
                      <a:pt x="13" y="4"/>
                    </a:cubicBezTo>
                    <a:cubicBezTo>
                      <a:pt x="9" y="4"/>
                      <a:pt x="9" y="4"/>
                      <a:pt x="9" y="4"/>
                    </a:cubicBezTo>
                    <a:lnTo>
                      <a:pt x="9" y="0"/>
                    </a:lnTo>
                    <a:close/>
                    <a:moveTo>
                      <a:pt x="2" y="0"/>
                    </a:moveTo>
                    <a:cubicBezTo>
                      <a:pt x="9" y="0"/>
                      <a:pt x="9" y="0"/>
                      <a:pt x="9" y="0"/>
                    </a:cubicBezTo>
                    <a:cubicBezTo>
                      <a:pt x="9" y="4"/>
                      <a:pt x="9" y="4"/>
                      <a:pt x="9" y="4"/>
                    </a:cubicBezTo>
                    <a:cubicBezTo>
                      <a:pt x="5" y="4"/>
                      <a:pt x="5" y="4"/>
                      <a:pt x="5" y="4"/>
                    </a:cubicBezTo>
                    <a:cubicBezTo>
                      <a:pt x="5" y="28"/>
                      <a:pt x="5" y="28"/>
                      <a:pt x="5" y="28"/>
                    </a:cubicBezTo>
                    <a:cubicBezTo>
                      <a:pt x="9" y="28"/>
                      <a:pt x="9" y="28"/>
                      <a:pt x="9" y="28"/>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032" name="Freeform 99"/>
              <p:cNvSpPr>
                <a:spLocks noEditPoints="1"/>
              </p:cNvSpPr>
              <p:nvPr/>
            </p:nvSpPr>
            <p:spPr bwMode="auto">
              <a:xfrm>
                <a:off x="8680464" y="320678"/>
                <a:ext cx="41275" cy="74614"/>
              </a:xfrm>
              <a:custGeom>
                <a:gdLst>
                  <a:gd fmla="*/ 9 w 18" name="T0"/>
                  <a:gd fmla="*/ 0 h 33" name="T1"/>
                  <a:gd fmla="*/ 15 w 18" name="T2"/>
                  <a:gd fmla="*/ 0 h 33" name="T3"/>
                  <a:gd fmla="*/ 18 w 18" name="T4"/>
                  <a:gd fmla="*/ 2 h 33" name="T5"/>
                  <a:gd fmla="*/ 18 w 18" name="T6"/>
                  <a:gd fmla="*/ 31 h 33" name="T7"/>
                  <a:gd fmla="*/ 15 w 18" name="T8"/>
                  <a:gd fmla="*/ 33 h 33" name="T9"/>
                  <a:gd fmla="*/ 9 w 18" name="T10"/>
                  <a:gd fmla="*/ 33 h 33" name="T11"/>
                  <a:gd fmla="*/ 9 w 18" name="T12"/>
                  <a:gd fmla="*/ 29 h 33" name="T13"/>
                  <a:gd fmla="*/ 13 w 18" name="T14"/>
                  <a:gd fmla="*/ 29 h 33" name="T15"/>
                  <a:gd fmla="*/ 13 w 18" name="T16"/>
                  <a:gd fmla="*/ 5 h 33" name="T17"/>
                  <a:gd fmla="*/ 9 w 18" name="T18"/>
                  <a:gd fmla="*/ 5 h 33" name="T19"/>
                  <a:gd fmla="*/ 9 w 18" name="T20"/>
                  <a:gd fmla="*/ 0 h 33" name="T21"/>
                  <a:gd fmla="*/ 2 w 18" name="T22"/>
                  <a:gd fmla="*/ 0 h 33" name="T23"/>
                  <a:gd fmla="*/ 9 w 18" name="T24"/>
                  <a:gd fmla="*/ 0 h 33" name="T25"/>
                  <a:gd fmla="*/ 9 w 18" name="T26"/>
                  <a:gd fmla="*/ 5 h 33" name="T27"/>
                  <a:gd fmla="*/ 5 w 18" name="T28"/>
                  <a:gd fmla="*/ 5 h 33" name="T29"/>
                  <a:gd fmla="*/ 5 w 18" name="T30"/>
                  <a:gd fmla="*/ 29 h 33" name="T31"/>
                  <a:gd fmla="*/ 9 w 18" name="T32"/>
                  <a:gd fmla="*/ 29 h 33" name="T33"/>
                  <a:gd fmla="*/ 9 w 18" name="T34"/>
                  <a:gd fmla="*/ 33 h 33" name="T35"/>
                  <a:gd fmla="*/ 2 w 18" name="T36"/>
                  <a:gd fmla="*/ 33 h 33" name="T37"/>
                  <a:gd fmla="*/ 0 w 18" name="T38"/>
                  <a:gd fmla="*/ 31 h 33" name="T39"/>
                  <a:gd fmla="*/ 0 w 18" name="T40"/>
                  <a:gd fmla="*/ 2 h 33" name="T41"/>
                  <a:gd fmla="*/ 2 w 18" name="T42"/>
                  <a:gd fmla="*/ 0 h 3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3" w="18">
                    <a:moveTo>
                      <a:pt x="9" y="0"/>
                    </a:moveTo>
                    <a:cubicBezTo>
                      <a:pt x="15" y="0"/>
                      <a:pt x="15" y="0"/>
                      <a:pt x="15" y="0"/>
                    </a:cubicBezTo>
                    <a:cubicBezTo>
                      <a:pt x="16" y="0"/>
                      <a:pt x="18" y="1"/>
                      <a:pt x="18" y="2"/>
                    </a:cubicBezTo>
                    <a:cubicBezTo>
                      <a:pt x="18" y="31"/>
                      <a:pt x="18" y="31"/>
                      <a:pt x="18" y="31"/>
                    </a:cubicBezTo>
                    <a:cubicBezTo>
                      <a:pt x="18" y="32"/>
                      <a:pt x="16" y="33"/>
                      <a:pt x="15"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2"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035" name="Freeform 100"/>
              <p:cNvSpPr>
                <a:spLocks noEditPoints="1"/>
              </p:cNvSpPr>
              <p:nvPr/>
            </p:nvSpPr>
            <p:spPr bwMode="auto">
              <a:xfrm>
                <a:off x="8751902" y="357191"/>
                <a:ext cx="39688" cy="74614"/>
              </a:xfrm>
              <a:custGeom>
                <a:gdLst>
                  <a:gd fmla="*/ 8 w 17" name="T0"/>
                  <a:gd fmla="*/ 0 h 33" name="T1"/>
                  <a:gd fmla="*/ 15 w 17" name="T2"/>
                  <a:gd fmla="*/ 0 h 33" name="T3"/>
                  <a:gd fmla="*/ 17 w 17" name="T4"/>
                  <a:gd fmla="*/ 2 h 33" name="T5"/>
                  <a:gd fmla="*/ 17 w 17" name="T6"/>
                  <a:gd fmla="*/ 31 h 33" name="T7"/>
                  <a:gd fmla="*/ 15 w 17" name="T8"/>
                  <a:gd fmla="*/ 33 h 33" name="T9"/>
                  <a:gd fmla="*/ 8 w 17" name="T10"/>
                  <a:gd fmla="*/ 33 h 33" name="T11"/>
                  <a:gd fmla="*/ 8 w 17" name="T12"/>
                  <a:gd fmla="*/ 28 h 33" name="T13"/>
                  <a:gd fmla="*/ 13 w 17" name="T14"/>
                  <a:gd fmla="*/ 28 h 33" name="T15"/>
                  <a:gd fmla="*/ 13 w 17" name="T16"/>
                  <a:gd fmla="*/ 4 h 33" name="T17"/>
                  <a:gd fmla="*/ 8 w 17" name="T18"/>
                  <a:gd fmla="*/ 4 h 33" name="T19"/>
                  <a:gd fmla="*/ 8 w 17" name="T20"/>
                  <a:gd fmla="*/ 0 h 33" name="T21"/>
                  <a:gd fmla="*/ 2 w 17" name="T22"/>
                  <a:gd fmla="*/ 0 h 33" name="T23"/>
                  <a:gd fmla="*/ 8 w 17" name="T24"/>
                  <a:gd fmla="*/ 0 h 33" name="T25"/>
                  <a:gd fmla="*/ 8 w 17" name="T26"/>
                  <a:gd fmla="*/ 4 h 33" name="T27"/>
                  <a:gd fmla="*/ 4 w 17" name="T28"/>
                  <a:gd fmla="*/ 4 h 33" name="T29"/>
                  <a:gd fmla="*/ 4 w 17" name="T30"/>
                  <a:gd fmla="*/ 28 h 33" name="T31"/>
                  <a:gd fmla="*/ 8 w 17" name="T32"/>
                  <a:gd fmla="*/ 28 h 33" name="T33"/>
                  <a:gd fmla="*/ 8 w 17" name="T34"/>
                  <a:gd fmla="*/ 33 h 33" name="T35"/>
                  <a:gd fmla="*/ 2 w 17" name="T36"/>
                  <a:gd fmla="*/ 33 h 33" name="T37"/>
                  <a:gd fmla="*/ 0 w 17" name="T38"/>
                  <a:gd fmla="*/ 31 h 33" name="T39"/>
                  <a:gd fmla="*/ 0 w 17" name="T40"/>
                  <a:gd fmla="*/ 2 h 33" name="T41"/>
                  <a:gd fmla="*/ 2 w 17" name="T42"/>
                  <a:gd fmla="*/ 0 h 3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3" w="17">
                    <a:moveTo>
                      <a:pt x="8" y="0"/>
                    </a:moveTo>
                    <a:cubicBezTo>
                      <a:pt x="15" y="0"/>
                      <a:pt x="15" y="0"/>
                      <a:pt x="15" y="0"/>
                    </a:cubicBezTo>
                    <a:cubicBezTo>
                      <a:pt x="16" y="0"/>
                      <a:pt x="17" y="1"/>
                      <a:pt x="17" y="2"/>
                    </a:cubicBezTo>
                    <a:cubicBezTo>
                      <a:pt x="17" y="31"/>
                      <a:pt x="17" y="31"/>
                      <a:pt x="17" y="31"/>
                    </a:cubicBezTo>
                    <a:cubicBezTo>
                      <a:pt x="17" y="32"/>
                      <a:pt x="16" y="33"/>
                      <a:pt x="15" y="33"/>
                    </a:cubicBezTo>
                    <a:cubicBezTo>
                      <a:pt x="8" y="33"/>
                      <a:pt x="8" y="33"/>
                      <a:pt x="8" y="33"/>
                    </a:cubicBezTo>
                    <a:cubicBezTo>
                      <a:pt x="8" y="28"/>
                      <a:pt x="8" y="28"/>
                      <a:pt x="8" y="28"/>
                    </a:cubicBezTo>
                    <a:cubicBezTo>
                      <a:pt x="13" y="28"/>
                      <a:pt x="13" y="28"/>
                      <a:pt x="13" y="28"/>
                    </a:cubicBezTo>
                    <a:cubicBezTo>
                      <a:pt x="13" y="4"/>
                      <a:pt x="13" y="4"/>
                      <a:pt x="13"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28"/>
                      <a:pt x="4" y="28"/>
                      <a:pt x="4" y="28"/>
                    </a:cubicBezTo>
                    <a:cubicBezTo>
                      <a:pt x="8" y="28"/>
                      <a:pt x="8" y="28"/>
                      <a:pt x="8" y="28"/>
                    </a:cubicBezTo>
                    <a:cubicBezTo>
                      <a:pt x="8" y="33"/>
                      <a:pt x="8" y="33"/>
                      <a:pt x="8"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055" name="Freeform 101"/>
              <p:cNvSpPr>
                <a:spLocks noEditPoints="1"/>
              </p:cNvSpPr>
              <p:nvPr/>
            </p:nvSpPr>
            <p:spPr bwMode="auto">
              <a:xfrm>
                <a:off x="7672399" y="4024337"/>
                <a:ext cx="47625" cy="47625"/>
              </a:xfrm>
              <a:custGeom>
                <a:gdLst>
                  <a:gd fmla="*/ 10 w 21" name="T0"/>
                  <a:gd fmla="*/ 0 h 21" name="T1"/>
                  <a:gd fmla="*/ 18 w 21" name="T2"/>
                  <a:gd fmla="*/ 3 h 21" name="T3"/>
                  <a:gd fmla="*/ 21 w 21" name="T4"/>
                  <a:gd fmla="*/ 10 h 21" name="T5"/>
                  <a:gd fmla="*/ 18 w 21" name="T6"/>
                  <a:gd fmla="*/ 18 h 21" name="T7"/>
                  <a:gd fmla="*/ 18 w 21" name="T8"/>
                  <a:gd fmla="*/ 18 h 21" name="T9"/>
                  <a:gd fmla="*/ 10 w 21" name="T10"/>
                  <a:gd fmla="*/ 21 h 21" name="T11"/>
                  <a:gd fmla="*/ 10 w 21" name="T12"/>
                  <a:gd fmla="*/ 16 h 21" name="T13"/>
                  <a:gd fmla="*/ 14 w 21" name="T14"/>
                  <a:gd fmla="*/ 14 h 21" name="T15"/>
                  <a:gd fmla="*/ 14 w 21" name="T16"/>
                  <a:gd fmla="*/ 14 h 21" name="T17"/>
                  <a:gd fmla="*/ 16 w 21" name="T18"/>
                  <a:gd fmla="*/ 10 h 21" name="T19"/>
                  <a:gd fmla="*/ 14 w 21" name="T20"/>
                  <a:gd fmla="*/ 6 h 21" name="T21"/>
                  <a:gd fmla="*/ 10 w 21" name="T22"/>
                  <a:gd fmla="*/ 5 h 21" name="T23"/>
                  <a:gd fmla="*/ 10 w 21" name="T24"/>
                  <a:gd fmla="*/ 0 h 21" name="T25"/>
                  <a:gd fmla="*/ 10 w 21" name="T26"/>
                  <a:gd fmla="*/ 0 h 21" name="T27"/>
                  <a:gd fmla="*/ 10 w 21" name="T28"/>
                  <a:gd fmla="*/ 0 h 21" name="T29"/>
                  <a:gd fmla="*/ 10 w 21" name="T30"/>
                  <a:gd fmla="*/ 5 h 21" name="T31"/>
                  <a:gd fmla="*/ 10 w 21" name="T32"/>
                  <a:gd fmla="*/ 5 h 21" name="T33"/>
                  <a:gd fmla="*/ 6 w 21" name="T34"/>
                  <a:gd fmla="*/ 6 h 21" name="T35"/>
                  <a:gd fmla="*/ 6 w 21" name="T36"/>
                  <a:gd fmla="*/ 6 h 21" name="T37"/>
                  <a:gd fmla="*/ 5 w 21" name="T38"/>
                  <a:gd fmla="*/ 10 h 21" name="T39"/>
                  <a:gd fmla="*/ 6 w 21" name="T40"/>
                  <a:gd fmla="*/ 14 h 21" name="T41"/>
                  <a:gd fmla="*/ 10 w 21" name="T42"/>
                  <a:gd fmla="*/ 16 h 21" name="T43"/>
                  <a:gd fmla="*/ 10 w 21" name="T44"/>
                  <a:gd fmla="*/ 16 h 21" name="T45"/>
                  <a:gd fmla="*/ 10 w 21" name="T46"/>
                  <a:gd fmla="*/ 21 h 21" name="T47"/>
                  <a:gd fmla="*/ 10 w 21" name="T48"/>
                  <a:gd fmla="*/ 21 h 21" name="T49"/>
                  <a:gd fmla="*/ 3 w 21" name="T50"/>
                  <a:gd fmla="*/ 18 h 21" name="T51"/>
                  <a:gd fmla="*/ 0 w 21" name="T52"/>
                  <a:gd fmla="*/ 10 h 21" name="T53"/>
                  <a:gd fmla="*/ 3 w 21" name="T54"/>
                  <a:gd fmla="*/ 3 h 21" name="T55"/>
                  <a:gd fmla="*/ 3 w 21" name="T56"/>
                  <a:gd fmla="*/ 3 h 21" name="T57"/>
                  <a:gd fmla="*/ 10 w 21" name="T58"/>
                  <a:gd fmla="*/ 0 h 21"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1" w="21">
                    <a:moveTo>
                      <a:pt x="10" y="0"/>
                    </a:moveTo>
                    <a:cubicBezTo>
                      <a:pt x="13" y="0"/>
                      <a:pt x="16" y="1"/>
                      <a:pt x="18" y="3"/>
                    </a:cubicBezTo>
                    <a:cubicBezTo>
                      <a:pt x="19" y="5"/>
                      <a:pt x="21" y="7"/>
                      <a:pt x="21" y="10"/>
                    </a:cubicBezTo>
                    <a:cubicBezTo>
                      <a:pt x="21" y="13"/>
                      <a:pt x="19" y="16"/>
                      <a:pt x="18" y="18"/>
                    </a:cubicBezTo>
                    <a:cubicBezTo>
                      <a:pt x="18" y="18"/>
                      <a:pt x="18" y="18"/>
                      <a:pt x="18" y="18"/>
                    </a:cubicBezTo>
                    <a:cubicBezTo>
                      <a:pt x="16" y="19"/>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6"/>
                    </a:cubicBezTo>
                    <a:cubicBezTo>
                      <a:pt x="6" y="6"/>
                      <a:pt x="6" y="6"/>
                      <a:pt x="6" y="6"/>
                    </a:cubicBezTo>
                    <a:cubicBezTo>
                      <a:pt x="5" y="7"/>
                      <a:pt x="5" y="9"/>
                      <a:pt x="5" y="10"/>
                    </a:cubicBezTo>
                    <a:cubicBezTo>
                      <a:pt x="5" y="12"/>
                      <a:pt x="5" y="13"/>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19"/>
                      <a:pt x="3" y="18"/>
                    </a:cubicBezTo>
                    <a:cubicBezTo>
                      <a:pt x="1" y="16"/>
                      <a:pt x="0" y="13"/>
                      <a:pt x="0" y="10"/>
                    </a:cubicBezTo>
                    <a:cubicBezTo>
                      <a:pt x="0" y="7"/>
                      <a:pt x="1" y="5"/>
                      <a:pt x="3" y="3"/>
                    </a:cubicBezTo>
                    <a:cubicBezTo>
                      <a:pt x="3" y="3"/>
                      <a:pt x="3" y="3"/>
                      <a:pt x="3" y="3"/>
                    </a:cubicBezTo>
                    <a:cubicBezTo>
                      <a:pt x="5" y="1"/>
                      <a:pt x="7" y="0"/>
                      <a:pt x="10"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059" name="Freeform 102"/>
              <p:cNvSpPr>
                <a:spLocks noEditPoints="1"/>
              </p:cNvSpPr>
              <p:nvPr/>
            </p:nvSpPr>
            <p:spPr bwMode="auto">
              <a:xfrm>
                <a:off x="7708913" y="3984648"/>
                <a:ext cx="38100" cy="39688"/>
              </a:xfrm>
              <a:custGeom>
                <a:gdLst>
                  <a:gd fmla="*/ 8 w 17" name="T0"/>
                  <a:gd fmla="*/ 0 h 17" name="T1"/>
                  <a:gd fmla="*/ 14 w 17" name="T2"/>
                  <a:gd fmla="*/ 3 h 17" name="T3"/>
                  <a:gd fmla="*/ 17 w 17" name="T4"/>
                  <a:gd fmla="*/ 9 h 17" name="T5"/>
                  <a:gd fmla="*/ 14 w 17" name="T6"/>
                  <a:gd fmla="*/ 15 h 17" name="T7"/>
                  <a:gd fmla="*/ 14 w 17" name="T8"/>
                  <a:gd fmla="*/ 15 h 17" name="T9"/>
                  <a:gd fmla="*/ 14 w 17" name="T10"/>
                  <a:gd fmla="*/ 15 h 17" name="T11"/>
                  <a:gd fmla="*/ 8 w 17" name="T12"/>
                  <a:gd fmla="*/ 17 h 17" name="T13"/>
                  <a:gd fmla="*/ 8 w 17" name="T14"/>
                  <a:gd fmla="*/ 17 h 17" name="T15"/>
                  <a:gd fmla="*/ 8 w 17" name="T16"/>
                  <a:gd fmla="*/ 13 h 17" name="T17"/>
                  <a:gd fmla="*/ 8 w 17" name="T18"/>
                  <a:gd fmla="*/ 13 h 17" name="T19"/>
                  <a:gd fmla="*/ 11 w 17" name="T20"/>
                  <a:gd fmla="*/ 12 h 17" name="T21"/>
                  <a:gd fmla="*/ 11 w 17" name="T22"/>
                  <a:gd fmla="*/ 12 h 17" name="T23"/>
                  <a:gd fmla="*/ 12 w 17" name="T24"/>
                  <a:gd fmla="*/ 9 h 17" name="T25"/>
                  <a:gd fmla="*/ 11 w 17" name="T26"/>
                  <a:gd fmla="*/ 6 h 17" name="T27"/>
                  <a:gd fmla="*/ 8 w 17" name="T28"/>
                  <a:gd fmla="*/ 5 h 17" name="T29"/>
                  <a:gd fmla="*/ 8 w 17" name="T30"/>
                  <a:gd fmla="*/ 5 h 17" name="T31"/>
                  <a:gd fmla="*/ 8 w 17" name="T32"/>
                  <a:gd fmla="*/ 0 h 17" name="T33"/>
                  <a:gd fmla="*/ 8 w 17" name="T34"/>
                  <a:gd fmla="*/ 17 h 17" name="T35"/>
                  <a:gd fmla="*/ 2 w 17" name="T36"/>
                  <a:gd fmla="*/ 15 h 17" name="T37"/>
                  <a:gd fmla="*/ 2 w 17" name="T38"/>
                  <a:gd fmla="*/ 15 h 17" name="T39"/>
                  <a:gd fmla="*/ 2 w 17" name="T40"/>
                  <a:gd fmla="*/ 15 h 17" name="T41"/>
                  <a:gd fmla="*/ 0 w 17" name="T42"/>
                  <a:gd fmla="*/ 9 h 17" name="T43"/>
                  <a:gd fmla="*/ 2 w 17" name="T44"/>
                  <a:gd fmla="*/ 3 h 17" name="T45"/>
                  <a:gd fmla="*/ 2 w 17" name="T46"/>
                  <a:gd fmla="*/ 3 h 17" name="T47"/>
                  <a:gd fmla="*/ 8 w 17" name="T48"/>
                  <a:gd fmla="*/ 0 h 17" name="T49"/>
                  <a:gd fmla="*/ 8 w 17" name="T50"/>
                  <a:gd fmla="*/ 5 h 17" name="T51"/>
                  <a:gd fmla="*/ 6 w 17" name="T52"/>
                  <a:gd fmla="*/ 6 h 17" name="T53"/>
                  <a:gd fmla="*/ 6 w 17" name="T54"/>
                  <a:gd fmla="*/ 6 h 17" name="T55"/>
                  <a:gd fmla="*/ 6 w 17" name="T56"/>
                  <a:gd fmla="*/ 6 h 17" name="T57"/>
                  <a:gd fmla="*/ 5 w 17" name="T58"/>
                  <a:gd fmla="*/ 9 h 17" name="T59"/>
                  <a:gd fmla="*/ 6 w 17" name="T60"/>
                  <a:gd fmla="*/ 12 h 17" name="T61"/>
                  <a:gd fmla="*/ 6 w 17" name="T62"/>
                  <a:gd fmla="*/ 12 h 17" name="T63"/>
                  <a:gd fmla="*/ 8 w 17" name="T64"/>
                  <a:gd fmla="*/ 13 h 17" name="T65"/>
                  <a:gd fmla="*/ 8 w 17" name="T66"/>
                  <a:gd fmla="*/ 17 h 17"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7" w="17">
                    <a:moveTo>
                      <a:pt x="8" y="0"/>
                    </a:moveTo>
                    <a:cubicBezTo>
                      <a:pt x="11" y="0"/>
                      <a:pt x="13" y="1"/>
                      <a:pt x="14" y="3"/>
                    </a:cubicBezTo>
                    <a:cubicBezTo>
                      <a:pt x="16" y="4"/>
                      <a:pt x="17" y="7"/>
                      <a:pt x="17" y="9"/>
                    </a:cubicBezTo>
                    <a:cubicBezTo>
                      <a:pt x="17" y="11"/>
                      <a:pt x="16" y="13"/>
                      <a:pt x="14" y="15"/>
                    </a:cubicBezTo>
                    <a:cubicBezTo>
                      <a:pt x="14" y="15"/>
                      <a:pt x="14" y="15"/>
                      <a:pt x="14" y="15"/>
                    </a:cubicBezTo>
                    <a:cubicBezTo>
                      <a:pt x="14" y="15"/>
                      <a:pt x="14" y="15"/>
                      <a:pt x="14" y="15"/>
                    </a:cubicBezTo>
                    <a:cubicBezTo>
                      <a:pt x="13" y="17"/>
                      <a:pt x="11" y="17"/>
                      <a:pt x="8" y="17"/>
                    </a:cubicBezTo>
                    <a:cubicBezTo>
                      <a:pt x="8" y="17"/>
                      <a:pt x="8" y="17"/>
                      <a:pt x="8" y="17"/>
                    </a:cubicBezTo>
                    <a:cubicBezTo>
                      <a:pt x="8" y="13"/>
                      <a:pt x="8" y="13"/>
                      <a:pt x="8" y="13"/>
                    </a:cubicBezTo>
                    <a:cubicBezTo>
                      <a:pt x="8" y="13"/>
                      <a:pt x="8" y="13"/>
                      <a:pt x="8" y="13"/>
                    </a:cubicBezTo>
                    <a:cubicBezTo>
                      <a:pt x="9" y="13"/>
                      <a:pt x="10" y="12"/>
                      <a:pt x="11" y="12"/>
                    </a:cubicBezTo>
                    <a:cubicBezTo>
                      <a:pt x="11" y="12"/>
                      <a:pt x="11" y="12"/>
                      <a:pt x="11" y="12"/>
                    </a:cubicBezTo>
                    <a:cubicBezTo>
                      <a:pt x="12" y="11"/>
                      <a:pt x="12" y="10"/>
                      <a:pt x="12" y="9"/>
                    </a:cubicBezTo>
                    <a:cubicBezTo>
                      <a:pt x="12" y="8"/>
                      <a:pt x="12" y="7"/>
                      <a:pt x="11" y="6"/>
                    </a:cubicBezTo>
                    <a:cubicBezTo>
                      <a:pt x="10" y="6"/>
                      <a:pt x="9" y="5"/>
                      <a:pt x="8" y="5"/>
                    </a:cubicBezTo>
                    <a:cubicBezTo>
                      <a:pt x="8" y="5"/>
                      <a:pt x="8" y="5"/>
                      <a:pt x="8" y="5"/>
                    </a:cubicBezTo>
                    <a:cubicBezTo>
                      <a:pt x="8" y="0"/>
                      <a:pt x="8" y="0"/>
                      <a:pt x="8" y="0"/>
                    </a:cubicBezTo>
                    <a:close/>
                    <a:moveTo>
                      <a:pt x="8" y="17"/>
                    </a:moveTo>
                    <a:cubicBezTo>
                      <a:pt x="6" y="17"/>
                      <a:pt x="4" y="17"/>
                      <a:pt x="2" y="15"/>
                    </a:cubicBezTo>
                    <a:cubicBezTo>
                      <a:pt x="2" y="15"/>
                      <a:pt x="2" y="15"/>
                      <a:pt x="2" y="15"/>
                    </a:cubicBezTo>
                    <a:cubicBezTo>
                      <a:pt x="2" y="15"/>
                      <a:pt x="2" y="15"/>
                      <a:pt x="2" y="15"/>
                    </a:cubicBezTo>
                    <a:cubicBezTo>
                      <a:pt x="1" y="13"/>
                      <a:pt x="0" y="11"/>
                      <a:pt x="0" y="9"/>
                    </a:cubicBezTo>
                    <a:cubicBezTo>
                      <a:pt x="0" y="7"/>
                      <a:pt x="1" y="4"/>
                      <a:pt x="2" y="3"/>
                    </a:cubicBezTo>
                    <a:cubicBezTo>
                      <a:pt x="2" y="3"/>
                      <a:pt x="2" y="3"/>
                      <a:pt x="2" y="3"/>
                    </a:cubicBezTo>
                    <a:cubicBezTo>
                      <a:pt x="4" y="1"/>
                      <a:pt x="6" y="0"/>
                      <a:pt x="8" y="0"/>
                    </a:cubicBezTo>
                    <a:cubicBezTo>
                      <a:pt x="8" y="5"/>
                      <a:pt x="8" y="5"/>
                      <a:pt x="8" y="5"/>
                    </a:cubicBezTo>
                    <a:cubicBezTo>
                      <a:pt x="7" y="5"/>
                      <a:pt x="6" y="6"/>
                      <a:pt x="6" y="6"/>
                    </a:cubicBezTo>
                    <a:cubicBezTo>
                      <a:pt x="6" y="6"/>
                      <a:pt x="6" y="6"/>
                      <a:pt x="6" y="6"/>
                    </a:cubicBezTo>
                    <a:cubicBezTo>
                      <a:pt x="6" y="6"/>
                      <a:pt x="6" y="6"/>
                      <a:pt x="6" y="6"/>
                    </a:cubicBezTo>
                    <a:cubicBezTo>
                      <a:pt x="5" y="7"/>
                      <a:pt x="5" y="8"/>
                      <a:pt x="5" y="9"/>
                    </a:cubicBezTo>
                    <a:cubicBezTo>
                      <a:pt x="5" y="10"/>
                      <a:pt x="5" y="11"/>
                      <a:pt x="6" y="12"/>
                    </a:cubicBezTo>
                    <a:cubicBezTo>
                      <a:pt x="6" y="12"/>
                      <a:pt x="6" y="12"/>
                      <a:pt x="6" y="12"/>
                    </a:cubicBezTo>
                    <a:cubicBezTo>
                      <a:pt x="6" y="12"/>
                      <a:pt x="7" y="13"/>
                      <a:pt x="8" y="13"/>
                    </a:cubicBezTo>
                    <a:lnTo>
                      <a:pt x="8"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05" name="Freeform 103"/>
              <p:cNvSpPr>
                <a:spLocks noEditPoints="1"/>
              </p:cNvSpPr>
              <p:nvPr/>
            </p:nvSpPr>
            <p:spPr bwMode="auto">
              <a:xfrm>
                <a:off x="7681925" y="3938612"/>
                <a:ext cx="28575" cy="28575"/>
              </a:xfrm>
              <a:custGeom>
                <a:gdLst>
                  <a:gd fmla="*/ 6 w 13" name="T0"/>
                  <a:gd fmla="*/ 0 h 13" name="T1"/>
                  <a:gd fmla="*/ 11 w 13" name="T2"/>
                  <a:gd fmla="*/ 2 h 13" name="T3"/>
                  <a:gd fmla="*/ 11 w 13" name="T4"/>
                  <a:gd fmla="*/ 2 h 13" name="T5"/>
                  <a:gd fmla="*/ 13 w 13" name="T6"/>
                  <a:gd fmla="*/ 7 h 13" name="T7"/>
                  <a:gd fmla="*/ 11 w 13" name="T8"/>
                  <a:gd fmla="*/ 11 h 13" name="T9"/>
                  <a:gd fmla="*/ 11 w 13" name="T10"/>
                  <a:gd fmla="*/ 11 h 13" name="T11"/>
                  <a:gd fmla="*/ 6 w 13" name="T12"/>
                  <a:gd fmla="*/ 13 h 13" name="T13"/>
                  <a:gd fmla="*/ 6 w 13" name="T14"/>
                  <a:gd fmla="*/ 9 h 13" name="T15"/>
                  <a:gd fmla="*/ 8 w 13" name="T16"/>
                  <a:gd fmla="*/ 8 h 13" name="T17"/>
                  <a:gd fmla="*/ 8 w 13" name="T18"/>
                  <a:gd fmla="*/ 8 h 13" name="T19"/>
                  <a:gd fmla="*/ 8 w 13" name="T20"/>
                  <a:gd fmla="*/ 7 h 13" name="T21"/>
                  <a:gd fmla="*/ 8 w 13" name="T22"/>
                  <a:gd fmla="*/ 5 h 13" name="T23"/>
                  <a:gd fmla="*/ 8 w 13" name="T24"/>
                  <a:gd fmla="*/ 5 h 13" name="T25"/>
                  <a:gd fmla="*/ 6 w 13" name="T26"/>
                  <a:gd fmla="*/ 5 h 13" name="T27"/>
                  <a:gd fmla="*/ 6 w 13" name="T28"/>
                  <a:gd fmla="*/ 0 h 13" name="T29"/>
                  <a:gd fmla="*/ 6 w 13" name="T30"/>
                  <a:gd fmla="*/ 13 h 13" name="T31"/>
                  <a:gd fmla="*/ 1 w 13" name="T32"/>
                  <a:gd fmla="*/ 11 h 13" name="T33"/>
                  <a:gd fmla="*/ 0 w 13" name="T34"/>
                  <a:gd fmla="*/ 7 h 13" name="T35"/>
                  <a:gd fmla="*/ 1 w 13" name="T36"/>
                  <a:gd fmla="*/ 2 h 13" name="T37"/>
                  <a:gd fmla="*/ 1 w 13" name="T38"/>
                  <a:gd fmla="*/ 2 h 13" name="T39"/>
                  <a:gd fmla="*/ 6 w 13" name="T40"/>
                  <a:gd fmla="*/ 0 h 13" name="T41"/>
                  <a:gd fmla="*/ 6 w 13" name="T42"/>
                  <a:gd fmla="*/ 5 h 13" name="T43"/>
                  <a:gd fmla="*/ 5 w 13" name="T44"/>
                  <a:gd fmla="*/ 5 h 13" name="T45"/>
                  <a:gd fmla="*/ 5 w 13" name="T46"/>
                  <a:gd fmla="*/ 5 h 13" name="T47"/>
                  <a:gd fmla="*/ 5 w 13" name="T48"/>
                  <a:gd fmla="*/ 5 h 13" name="T49"/>
                  <a:gd fmla="*/ 4 w 13" name="T50"/>
                  <a:gd fmla="*/ 7 h 13" name="T51"/>
                  <a:gd fmla="*/ 5 w 13" name="T52"/>
                  <a:gd fmla="*/ 8 h 13" name="T53"/>
                  <a:gd fmla="*/ 6 w 13" name="T54"/>
                  <a:gd fmla="*/ 9 h 13" name="T55"/>
                  <a:gd fmla="*/ 6 w 13" name="T56"/>
                  <a:gd fmla="*/ 13 h 13"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3" w="13">
                    <a:moveTo>
                      <a:pt x="6" y="0"/>
                    </a:moveTo>
                    <a:cubicBezTo>
                      <a:pt x="8" y="0"/>
                      <a:pt x="10" y="1"/>
                      <a:pt x="11" y="2"/>
                    </a:cubicBezTo>
                    <a:cubicBezTo>
                      <a:pt x="11" y="2"/>
                      <a:pt x="11" y="2"/>
                      <a:pt x="11" y="2"/>
                    </a:cubicBezTo>
                    <a:cubicBezTo>
                      <a:pt x="12" y="3"/>
                      <a:pt x="13" y="5"/>
                      <a:pt x="13" y="7"/>
                    </a:cubicBezTo>
                    <a:cubicBezTo>
                      <a:pt x="13" y="8"/>
                      <a:pt x="12" y="10"/>
                      <a:pt x="11" y="11"/>
                    </a:cubicBezTo>
                    <a:cubicBezTo>
                      <a:pt x="11" y="11"/>
                      <a:pt x="11" y="11"/>
                      <a:pt x="11" y="11"/>
                    </a:cubicBezTo>
                    <a:cubicBezTo>
                      <a:pt x="10" y="13"/>
                      <a:pt x="8" y="13"/>
                      <a:pt x="6" y="13"/>
                    </a:cubicBezTo>
                    <a:cubicBezTo>
                      <a:pt x="6" y="9"/>
                      <a:pt x="6" y="9"/>
                      <a:pt x="6" y="9"/>
                    </a:cubicBezTo>
                    <a:cubicBezTo>
                      <a:pt x="7" y="9"/>
                      <a:pt x="7" y="8"/>
                      <a:pt x="8" y="8"/>
                    </a:cubicBezTo>
                    <a:cubicBezTo>
                      <a:pt x="8" y="8"/>
                      <a:pt x="8" y="8"/>
                      <a:pt x="8" y="8"/>
                    </a:cubicBezTo>
                    <a:cubicBezTo>
                      <a:pt x="8" y="8"/>
                      <a:pt x="8" y="7"/>
                      <a:pt x="8" y="7"/>
                    </a:cubicBezTo>
                    <a:cubicBezTo>
                      <a:pt x="8" y="6"/>
                      <a:pt x="8" y="6"/>
                      <a:pt x="8" y="5"/>
                    </a:cubicBezTo>
                    <a:cubicBezTo>
                      <a:pt x="8" y="5"/>
                      <a:pt x="8" y="5"/>
                      <a:pt x="8" y="5"/>
                    </a:cubicBezTo>
                    <a:cubicBezTo>
                      <a:pt x="7" y="5"/>
                      <a:pt x="7" y="5"/>
                      <a:pt x="6" y="5"/>
                    </a:cubicBezTo>
                    <a:lnTo>
                      <a:pt x="6" y="0"/>
                    </a:lnTo>
                    <a:close/>
                    <a:moveTo>
                      <a:pt x="6" y="13"/>
                    </a:moveTo>
                    <a:cubicBezTo>
                      <a:pt x="4" y="13"/>
                      <a:pt x="3" y="13"/>
                      <a:pt x="1" y="11"/>
                    </a:cubicBezTo>
                    <a:cubicBezTo>
                      <a:pt x="0" y="10"/>
                      <a:pt x="0" y="8"/>
                      <a:pt x="0" y="7"/>
                    </a:cubicBezTo>
                    <a:cubicBezTo>
                      <a:pt x="0" y="5"/>
                      <a:pt x="0" y="3"/>
                      <a:pt x="1" y="2"/>
                    </a:cubicBezTo>
                    <a:cubicBezTo>
                      <a:pt x="1" y="2"/>
                      <a:pt x="1" y="2"/>
                      <a:pt x="1" y="2"/>
                    </a:cubicBezTo>
                    <a:cubicBezTo>
                      <a:pt x="3" y="1"/>
                      <a:pt x="4" y="0"/>
                      <a:pt x="6" y="0"/>
                    </a:cubicBezTo>
                    <a:cubicBezTo>
                      <a:pt x="6" y="5"/>
                      <a:pt x="6" y="5"/>
                      <a:pt x="6" y="5"/>
                    </a:cubicBezTo>
                    <a:cubicBezTo>
                      <a:pt x="6" y="5"/>
                      <a:pt x="5" y="5"/>
                      <a:pt x="5" y="5"/>
                    </a:cubicBezTo>
                    <a:cubicBezTo>
                      <a:pt x="5" y="5"/>
                      <a:pt x="5" y="5"/>
                      <a:pt x="5" y="5"/>
                    </a:cubicBezTo>
                    <a:cubicBezTo>
                      <a:pt x="5" y="5"/>
                      <a:pt x="5" y="5"/>
                      <a:pt x="5" y="5"/>
                    </a:cubicBezTo>
                    <a:cubicBezTo>
                      <a:pt x="5" y="6"/>
                      <a:pt x="4" y="6"/>
                      <a:pt x="4" y="7"/>
                    </a:cubicBezTo>
                    <a:cubicBezTo>
                      <a:pt x="4" y="7"/>
                      <a:pt x="5" y="8"/>
                      <a:pt x="5" y="8"/>
                    </a:cubicBezTo>
                    <a:cubicBezTo>
                      <a:pt x="5" y="8"/>
                      <a:pt x="6" y="9"/>
                      <a:pt x="6" y="9"/>
                    </a:cubicBezTo>
                    <a:lnTo>
                      <a:pt x="6" y="1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06" name="Freeform 104"/>
              <p:cNvSpPr>
                <a:spLocks noEditPoints="1"/>
              </p:cNvSpPr>
              <p:nvPr/>
            </p:nvSpPr>
            <p:spPr bwMode="auto">
              <a:xfrm>
                <a:off x="7672399" y="3859236"/>
                <a:ext cx="47625" cy="44450"/>
              </a:xfrm>
              <a:custGeom>
                <a:gdLst>
                  <a:gd fmla="*/ 10 w 21" name="T0"/>
                  <a:gd fmla="*/ 0 h 20" name="T1"/>
                  <a:gd fmla="*/ 18 w 21" name="T2"/>
                  <a:gd fmla="*/ 3 h 20" name="T3"/>
                  <a:gd fmla="*/ 18 w 21" name="T4"/>
                  <a:gd fmla="*/ 3 h 20" name="T5"/>
                  <a:gd fmla="*/ 21 w 21" name="T6"/>
                  <a:gd fmla="*/ 10 h 20" name="T7"/>
                  <a:gd fmla="*/ 18 w 21" name="T8"/>
                  <a:gd fmla="*/ 17 h 20" name="T9"/>
                  <a:gd fmla="*/ 18 w 21" name="T10"/>
                  <a:gd fmla="*/ 17 h 20" name="T11"/>
                  <a:gd fmla="*/ 10 w 21" name="T12"/>
                  <a:gd fmla="*/ 20 h 20" name="T13"/>
                  <a:gd fmla="*/ 10 w 21" name="T14"/>
                  <a:gd fmla="*/ 16 h 20" name="T15"/>
                  <a:gd fmla="*/ 14 w 21" name="T16"/>
                  <a:gd fmla="*/ 14 h 20" name="T17"/>
                  <a:gd fmla="*/ 14 w 21" name="T18"/>
                  <a:gd fmla="*/ 14 h 20" name="T19"/>
                  <a:gd fmla="*/ 16 w 21" name="T20"/>
                  <a:gd fmla="*/ 10 h 20" name="T21"/>
                  <a:gd fmla="*/ 14 w 21" name="T22"/>
                  <a:gd fmla="*/ 6 h 20" name="T23"/>
                  <a:gd fmla="*/ 14 w 21" name="T24"/>
                  <a:gd fmla="*/ 6 h 20" name="T25"/>
                  <a:gd fmla="*/ 10 w 21" name="T26"/>
                  <a:gd fmla="*/ 4 h 20" name="T27"/>
                  <a:gd fmla="*/ 10 w 21" name="T28"/>
                  <a:gd fmla="*/ 0 h 20" name="T29"/>
                  <a:gd fmla="*/ 10 w 21" name="T30"/>
                  <a:gd fmla="*/ 0 h 20" name="T31"/>
                  <a:gd fmla="*/ 10 w 21" name="T32"/>
                  <a:gd fmla="*/ 0 h 20" name="T33"/>
                  <a:gd fmla="*/ 10 w 21" name="T34"/>
                  <a:gd fmla="*/ 4 h 20" name="T35"/>
                  <a:gd fmla="*/ 10 w 21" name="T36"/>
                  <a:gd fmla="*/ 4 h 20" name="T37"/>
                  <a:gd fmla="*/ 6 w 21" name="T38"/>
                  <a:gd fmla="*/ 6 h 20" name="T39"/>
                  <a:gd fmla="*/ 5 w 21" name="T40"/>
                  <a:gd fmla="*/ 10 h 20" name="T41"/>
                  <a:gd fmla="*/ 6 w 21" name="T42"/>
                  <a:gd fmla="*/ 14 h 20" name="T43"/>
                  <a:gd fmla="*/ 6 w 21" name="T44"/>
                  <a:gd fmla="*/ 14 h 20" name="T45"/>
                  <a:gd fmla="*/ 6 w 21" name="T46"/>
                  <a:gd fmla="*/ 14 h 20" name="T47"/>
                  <a:gd fmla="*/ 10 w 21" name="T48"/>
                  <a:gd fmla="*/ 16 h 20" name="T49"/>
                  <a:gd fmla="*/ 10 w 21" name="T50"/>
                  <a:gd fmla="*/ 16 h 20" name="T51"/>
                  <a:gd fmla="*/ 10 w 21" name="T52"/>
                  <a:gd fmla="*/ 20 h 20" name="T53"/>
                  <a:gd fmla="*/ 10 w 21" name="T54"/>
                  <a:gd fmla="*/ 20 h 20" name="T55"/>
                  <a:gd fmla="*/ 3 w 21" name="T56"/>
                  <a:gd fmla="*/ 17 h 20" name="T57"/>
                  <a:gd fmla="*/ 3 w 21" name="T58"/>
                  <a:gd fmla="*/ 17 h 20" name="T59"/>
                  <a:gd fmla="*/ 0 w 21" name="T60"/>
                  <a:gd fmla="*/ 10 h 20" name="T61"/>
                  <a:gd fmla="*/ 3 w 21" name="T62"/>
                  <a:gd fmla="*/ 3 h 20" name="T63"/>
                  <a:gd fmla="*/ 10 w 21" name="T64"/>
                  <a:gd fmla="*/ 0 h 20"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20" w="21">
                    <a:moveTo>
                      <a:pt x="10" y="0"/>
                    </a:moveTo>
                    <a:cubicBezTo>
                      <a:pt x="13" y="0"/>
                      <a:pt x="16" y="1"/>
                      <a:pt x="18" y="3"/>
                    </a:cubicBezTo>
                    <a:cubicBezTo>
                      <a:pt x="18" y="3"/>
                      <a:pt x="18" y="3"/>
                      <a:pt x="18" y="3"/>
                    </a:cubicBezTo>
                    <a:cubicBezTo>
                      <a:pt x="19" y="5"/>
                      <a:pt x="21" y="7"/>
                      <a:pt x="21" y="10"/>
                    </a:cubicBezTo>
                    <a:cubicBezTo>
                      <a:pt x="21" y="13"/>
                      <a:pt x="19" y="16"/>
                      <a:pt x="18" y="17"/>
                    </a:cubicBezTo>
                    <a:cubicBezTo>
                      <a:pt x="18" y="17"/>
                      <a:pt x="18" y="17"/>
                      <a:pt x="18" y="17"/>
                    </a:cubicBezTo>
                    <a:cubicBezTo>
                      <a:pt x="16" y="19"/>
                      <a:pt x="13" y="20"/>
                      <a:pt x="10" y="20"/>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4" y="6"/>
                      <a:pt x="14" y="6"/>
                      <a:pt x="14" y="6"/>
                    </a:cubicBezTo>
                    <a:cubicBezTo>
                      <a:pt x="13" y="5"/>
                      <a:pt x="12" y="4"/>
                      <a:pt x="10" y="4"/>
                    </a:cubicBezTo>
                    <a:lnTo>
                      <a:pt x="10" y="0"/>
                    </a:lnTo>
                    <a:close/>
                    <a:moveTo>
                      <a:pt x="10" y="0"/>
                    </a:moveTo>
                    <a:cubicBezTo>
                      <a:pt x="10" y="0"/>
                      <a:pt x="10" y="0"/>
                      <a:pt x="10" y="0"/>
                    </a:cubicBezTo>
                    <a:cubicBezTo>
                      <a:pt x="10" y="4"/>
                      <a:pt x="10" y="4"/>
                      <a:pt x="10" y="4"/>
                    </a:cubicBezTo>
                    <a:cubicBezTo>
                      <a:pt x="10" y="4"/>
                      <a:pt x="10" y="4"/>
                      <a:pt x="10" y="4"/>
                    </a:cubicBezTo>
                    <a:cubicBezTo>
                      <a:pt x="9" y="4"/>
                      <a:pt x="7" y="5"/>
                      <a:pt x="6" y="6"/>
                    </a:cubicBezTo>
                    <a:cubicBezTo>
                      <a:pt x="5" y="7"/>
                      <a:pt x="5" y="8"/>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0"/>
                      <a:pt x="10" y="20"/>
                      <a:pt x="10" y="20"/>
                    </a:cubicBezTo>
                    <a:cubicBezTo>
                      <a:pt x="10" y="20"/>
                      <a:pt x="10" y="20"/>
                      <a:pt x="10" y="20"/>
                    </a:cubicBezTo>
                    <a:cubicBezTo>
                      <a:pt x="7" y="20"/>
                      <a:pt x="5" y="19"/>
                      <a:pt x="3" y="17"/>
                    </a:cubicBezTo>
                    <a:cubicBezTo>
                      <a:pt x="3" y="17"/>
                      <a:pt x="3" y="17"/>
                      <a:pt x="3" y="17"/>
                    </a:cubicBezTo>
                    <a:cubicBezTo>
                      <a:pt x="1" y="16"/>
                      <a:pt x="0" y="13"/>
                      <a:pt x="0" y="10"/>
                    </a:cubicBezTo>
                    <a:cubicBezTo>
                      <a:pt x="0" y="7"/>
                      <a:pt x="1" y="5"/>
                      <a:pt x="3" y="3"/>
                    </a:cubicBezTo>
                    <a:cubicBezTo>
                      <a:pt x="5" y="1"/>
                      <a:pt x="7" y="0"/>
                      <a:pt x="10"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07" name="Freeform 106"/>
              <p:cNvSpPr>
                <a:spLocks noEditPoints="1"/>
              </p:cNvSpPr>
              <p:nvPr/>
            </p:nvSpPr>
            <p:spPr bwMode="auto">
              <a:xfrm>
                <a:off x="6211898" y="987432"/>
                <a:ext cx="696914" cy="447678"/>
              </a:xfrm>
              <a:custGeom>
                <a:gdLst>
                  <a:gd fmla="*/ 154 w 308" name="T0"/>
                  <a:gd fmla="*/ 0 h 198" name="T1"/>
                  <a:gd fmla="*/ 305 w 308" name="T2"/>
                  <a:gd fmla="*/ 0 h 198" name="T3"/>
                  <a:gd fmla="*/ 308 w 308" name="T4"/>
                  <a:gd fmla="*/ 2 h 198" name="T5"/>
                  <a:gd fmla="*/ 308 w 308" name="T6"/>
                  <a:gd fmla="*/ 195 h 198" name="T7"/>
                  <a:gd fmla="*/ 305 w 308" name="T8"/>
                  <a:gd fmla="*/ 198 h 198" name="T9"/>
                  <a:gd fmla="*/ 154 w 308" name="T10"/>
                  <a:gd fmla="*/ 198 h 198" name="T11"/>
                  <a:gd fmla="*/ 154 w 308" name="T12"/>
                  <a:gd fmla="*/ 193 h 198" name="T13"/>
                  <a:gd fmla="*/ 303 w 308" name="T14"/>
                  <a:gd fmla="*/ 193 h 198" name="T15"/>
                  <a:gd fmla="*/ 303 w 308" name="T16"/>
                  <a:gd fmla="*/ 5 h 198" name="T17"/>
                  <a:gd fmla="*/ 154 w 308" name="T18"/>
                  <a:gd fmla="*/ 5 h 198" name="T19"/>
                  <a:gd fmla="*/ 154 w 308" name="T20"/>
                  <a:gd fmla="*/ 0 h 198" name="T21"/>
                  <a:gd fmla="*/ 3 w 308" name="T22"/>
                  <a:gd fmla="*/ 0 h 198" name="T23"/>
                  <a:gd fmla="*/ 154 w 308" name="T24"/>
                  <a:gd fmla="*/ 0 h 198" name="T25"/>
                  <a:gd fmla="*/ 154 w 308" name="T26"/>
                  <a:gd fmla="*/ 5 h 198" name="T27"/>
                  <a:gd fmla="*/ 5 w 308" name="T28"/>
                  <a:gd fmla="*/ 5 h 198" name="T29"/>
                  <a:gd fmla="*/ 5 w 308" name="T30"/>
                  <a:gd fmla="*/ 193 h 198" name="T31"/>
                  <a:gd fmla="*/ 154 w 308" name="T32"/>
                  <a:gd fmla="*/ 193 h 198" name="T33"/>
                  <a:gd fmla="*/ 154 w 308" name="T34"/>
                  <a:gd fmla="*/ 198 h 198" name="T35"/>
                  <a:gd fmla="*/ 3 w 308" name="T36"/>
                  <a:gd fmla="*/ 198 h 198" name="T37"/>
                  <a:gd fmla="*/ 0 w 308" name="T38"/>
                  <a:gd fmla="*/ 195 h 198" name="T39"/>
                  <a:gd fmla="*/ 0 w 308" name="T40"/>
                  <a:gd fmla="*/ 2 h 198" name="T41"/>
                  <a:gd fmla="*/ 3 w 308" name="T42"/>
                  <a:gd fmla="*/ 0 h 198"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98" w="308">
                    <a:moveTo>
                      <a:pt x="154" y="0"/>
                    </a:moveTo>
                    <a:cubicBezTo>
                      <a:pt x="305" y="0"/>
                      <a:pt x="305" y="0"/>
                      <a:pt x="305" y="0"/>
                    </a:cubicBezTo>
                    <a:cubicBezTo>
                      <a:pt x="307" y="0"/>
                      <a:pt x="308" y="1"/>
                      <a:pt x="308" y="2"/>
                    </a:cubicBezTo>
                    <a:cubicBezTo>
                      <a:pt x="308" y="195"/>
                      <a:pt x="308" y="195"/>
                      <a:pt x="308" y="195"/>
                    </a:cubicBezTo>
                    <a:cubicBezTo>
                      <a:pt x="308" y="196"/>
                      <a:pt x="307" y="198"/>
                      <a:pt x="305" y="198"/>
                    </a:cubicBezTo>
                    <a:cubicBezTo>
                      <a:pt x="154" y="198"/>
                      <a:pt x="154" y="198"/>
                      <a:pt x="154" y="198"/>
                    </a:cubicBezTo>
                    <a:cubicBezTo>
                      <a:pt x="154" y="193"/>
                      <a:pt x="154" y="193"/>
                      <a:pt x="154" y="193"/>
                    </a:cubicBezTo>
                    <a:cubicBezTo>
                      <a:pt x="303" y="193"/>
                      <a:pt x="303" y="193"/>
                      <a:pt x="303" y="193"/>
                    </a:cubicBezTo>
                    <a:cubicBezTo>
                      <a:pt x="303" y="5"/>
                      <a:pt x="303" y="5"/>
                      <a:pt x="303" y="5"/>
                    </a:cubicBezTo>
                    <a:cubicBezTo>
                      <a:pt x="154" y="5"/>
                      <a:pt x="154" y="5"/>
                      <a:pt x="154" y="5"/>
                    </a:cubicBezTo>
                    <a:lnTo>
                      <a:pt x="154" y="0"/>
                    </a:lnTo>
                    <a:close/>
                    <a:moveTo>
                      <a:pt x="3" y="0"/>
                    </a:moveTo>
                    <a:cubicBezTo>
                      <a:pt x="154" y="0"/>
                      <a:pt x="154" y="0"/>
                      <a:pt x="154" y="0"/>
                    </a:cubicBezTo>
                    <a:cubicBezTo>
                      <a:pt x="154" y="5"/>
                      <a:pt x="154" y="5"/>
                      <a:pt x="154" y="5"/>
                    </a:cubicBezTo>
                    <a:cubicBezTo>
                      <a:pt x="5" y="5"/>
                      <a:pt x="5" y="5"/>
                      <a:pt x="5" y="5"/>
                    </a:cubicBezTo>
                    <a:cubicBezTo>
                      <a:pt x="5" y="193"/>
                      <a:pt x="5" y="193"/>
                      <a:pt x="5" y="193"/>
                    </a:cubicBezTo>
                    <a:cubicBezTo>
                      <a:pt x="154" y="193"/>
                      <a:pt x="154" y="193"/>
                      <a:pt x="154" y="193"/>
                    </a:cubicBezTo>
                    <a:cubicBezTo>
                      <a:pt x="154" y="198"/>
                      <a:pt x="154" y="198"/>
                      <a:pt x="154" y="198"/>
                    </a:cubicBezTo>
                    <a:cubicBezTo>
                      <a:pt x="3" y="198"/>
                      <a:pt x="3" y="198"/>
                      <a:pt x="3" y="198"/>
                    </a:cubicBezTo>
                    <a:cubicBezTo>
                      <a:pt x="2" y="198"/>
                      <a:pt x="0" y="196"/>
                      <a:pt x="0" y="195"/>
                    </a:cubicBezTo>
                    <a:cubicBezTo>
                      <a:pt x="0" y="2"/>
                      <a:pt x="0" y="2"/>
                      <a:pt x="0" y="2"/>
                    </a:cubicBezTo>
                    <a:cubicBezTo>
                      <a:pt x="0" y="1"/>
                      <a:pt x="2"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08" name="Freeform 107"/>
              <p:cNvSpPr>
                <a:spLocks noEditPoints="1"/>
              </p:cNvSpPr>
              <p:nvPr/>
            </p:nvSpPr>
            <p:spPr bwMode="auto">
              <a:xfrm>
                <a:off x="6269048" y="1482735"/>
                <a:ext cx="119063" cy="80963"/>
              </a:xfrm>
              <a:custGeom>
                <a:gdLst>
                  <a:gd fmla="*/ 26 w 53" name="T0"/>
                  <a:gd fmla="*/ 0 h 36" name="T1"/>
                  <a:gd fmla="*/ 26 w 53" name="T2"/>
                  <a:gd fmla="*/ 0 h 36" name="T3"/>
                  <a:gd fmla="*/ 45 w 53" name="T4"/>
                  <a:gd fmla="*/ 8 h 36" name="T5"/>
                  <a:gd fmla="*/ 45 w 53" name="T6"/>
                  <a:gd fmla="*/ 8 h 36" name="T7"/>
                  <a:gd fmla="*/ 53 w 53" name="T8"/>
                  <a:gd fmla="*/ 27 h 36" name="T9"/>
                  <a:gd fmla="*/ 53 w 53" name="T10"/>
                  <a:gd fmla="*/ 29 h 36" name="T11"/>
                  <a:gd fmla="*/ 52 w 53" name="T12"/>
                  <a:gd fmla="*/ 30 h 36" name="T13"/>
                  <a:gd fmla="*/ 52 w 53" name="T14"/>
                  <a:gd fmla="*/ 32 h 36" name="T15"/>
                  <a:gd fmla="*/ 50 w 53" name="T16"/>
                  <a:gd fmla="*/ 33 h 36" name="T17"/>
                  <a:gd fmla="*/ 49 w 53" name="T18"/>
                  <a:gd fmla="*/ 35 h 36" name="T19"/>
                  <a:gd fmla="*/ 48 w 53" name="T20"/>
                  <a:gd fmla="*/ 35 h 36" name="T21"/>
                  <a:gd fmla="*/ 47 w 53" name="T22"/>
                  <a:gd fmla="*/ 36 h 36" name="T23"/>
                  <a:gd fmla="*/ 45 w 53" name="T24"/>
                  <a:gd fmla="*/ 36 h 36" name="T25"/>
                  <a:gd fmla="*/ 26 w 53" name="T26"/>
                  <a:gd fmla="*/ 36 h 36" name="T27"/>
                  <a:gd fmla="*/ 26 w 53" name="T28"/>
                  <a:gd fmla="*/ 31 h 36" name="T29"/>
                  <a:gd fmla="*/ 45 w 53" name="T30"/>
                  <a:gd fmla="*/ 31 h 36" name="T31"/>
                  <a:gd fmla="*/ 47 w 53" name="T32"/>
                  <a:gd fmla="*/ 30 h 36" name="T33"/>
                  <a:gd fmla="*/ 48 w 53" name="T34"/>
                  <a:gd fmla="*/ 29 h 36" name="T35"/>
                  <a:gd fmla="*/ 48 w 53" name="T36"/>
                  <a:gd fmla="*/ 28 h 36" name="T37"/>
                  <a:gd fmla="*/ 48 w 53" name="T38"/>
                  <a:gd fmla="*/ 27 h 36" name="T39"/>
                  <a:gd fmla="*/ 42 w 53" name="T40"/>
                  <a:gd fmla="*/ 11 h 36" name="T41"/>
                  <a:gd fmla="*/ 41 w 53" name="T42"/>
                  <a:gd fmla="*/ 11 h 36" name="T43"/>
                  <a:gd fmla="*/ 26 w 53" name="T44"/>
                  <a:gd fmla="*/ 5 h 36" name="T45"/>
                  <a:gd fmla="*/ 26 w 53" name="T46"/>
                  <a:gd fmla="*/ 5 h 36" name="T47"/>
                  <a:gd fmla="*/ 26 w 53" name="T48"/>
                  <a:gd fmla="*/ 0 h 36" name="T49"/>
                  <a:gd fmla="*/ 5 w 53" name="T50"/>
                  <a:gd fmla="*/ 36 h 36" name="T51"/>
                  <a:gd fmla="*/ 4 w 53" name="T52"/>
                  <a:gd fmla="*/ 35 h 36" name="T53"/>
                  <a:gd fmla="*/ 4 w 53" name="T54"/>
                  <a:gd fmla="*/ 35 h 36" name="T55"/>
                  <a:gd fmla="*/ 3 w 53" name="T56"/>
                  <a:gd fmla="*/ 33 h 36" name="T57"/>
                  <a:gd fmla="*/ 3 w 53" name="T58"/>
                  <a:gd fmla="*/ 33 h 36" name="T59"/>
                  <a:gd fmla="*/ 1 w 53" name="T60"/>
                  <a:gd fmla="*/ 32 h 36" name="T61"/>
                  <a:gd fmla="*/ 1 w 53" name="T62"/>
                  <a:gd fmla="*/ 32 h 36" name="T63"/>
                  <a:gd fmla="*/ 0 w 53" name="T64"/>
                  <a:gd fmla="*/ 30 h 36" name="T65"/>
                  <a:gd fmla="*/ 0 w 53" name="T66"/>
                  <a:gd fmla="*/ 29 h 36" name="T67"/>
                  <a:gd fmla="*/ 0 w 53" name="T68"/>
                  <a:gd fmla="*/ 27 h 36" name="T69"/>
                  <a:gd fmla="*/ 8 w 53" name="T70"/>
                  <a:gd fmla="*/ 8 h 36" name="T71"/>
                  <a:gd fmla="*/ 26 w 53" name="T72"/>
                  <a:gd fmla="*/ 0 h 36" name="T73"/>
                  <a:gd fmla="*/ 26 w 53" name="T74"/>
                  <a:gd fmla="*/ 5 h 36" name="T75"/>
                  <a:gd fmla="*/ 11 w 53" name="T76"/>
                  <a:gd fmla="*/ 11 h 36" name="T77"/>
                  <a:gd fmla="*/ 5 w 53" name="T78"/>
                  <a:gd fmla="*/ 27 h 36" name="T79"/>
                  <a:gd fmla="*/ 5 w 53" name="T80"/>
                  <a:gd fmla="*/ 28 h 36" name="T81"/>
                  <a:gd fmla="*/ 5 w 53" name="T82"/>
                  <a:gd fmla="*/ 29 h 36" name="T83"/>
                  <a:gd fmla="*/ 6 w 53" name="T84"/>
                  <a:gd fmla="*/ 30 h 36" name="T85"/>
                  <a:gd fmla="*/ 6 w 53" name="T86"/>
                  <a:gd fmla="*/ 30 h 36" name="T87"/>
                  <a:gd fmla="*/ 7 w 53" name="T88"/>
                  <a:gd fmla="*/ 31 h 36" name="T89"/>
                  <a:gd fmla="*/ 26 w 53" name="T90"/>
                  <a:gd fmla="*/ 31 h 36" name="T91"/>
                  <a:gd fmla="*/ 26 w 53" name="T92"/>
                  <a:gd fmla="*/ 36 h 36" name="T93"/>
                  <a:gd fmla="*/ 7 w 53" name="T94"/>
                  <a:gd fmla="*/ 36 h 36" name="T95"/>
                  <a:gd fmla="*/ 5 w 53" name="T96"/>
                  <a:gd fmla="*/ 36 h 3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36" w="52">
                    <a:moveTo>
                      <a:pt x="26" y="0"/>
                    </a:moveTo>
                    <a:cubicBezTo>
                      <a:pt x="26" y="0"/>
                      <a:pt x="26" y="0"/>
                      <a:pt x="26" y="0"/>
                    </a:cubicBezTo>
                    <a:cubicBezTo>
                      <a:pt x="33" y="0"/>
                      <a:pt x="40" y="3"/>
                      <a:pt x="45" y="8"/>
                    </a:cubicBezTo>
                    <a:cubicBezTo>
                      <a:pt x="45" y="8"/>
                      <a:pt x="45" y="8"/>
                      <a:pt x="45" y="8"/>
                    </a:cubicBezTo>
                    <a:cubicBezTo>
                      <a:pt x="50" y="13"/>
                      <a:pt x="53" y="19"/>
                      <a:pt x="53" y="27"/>
                    </a:cubicBezTo>
                    <a:cubicBezTo>
                      <a:pt x="53" y="27"/>
                      <a:pt x="53" y="28"/>
                      <a:pt x="53" y="29"/>
                    </a:cubicBezTo>
                    <a:cubicBezTo>
                      <a:pt x="53" y="29"/>
                      <a:pt x="53" y="30"/>
                      <a:pt x="52" y="30"/>
                    </a:cubicBezTo>
                    <a:cubicBezTo>
                      <a:pt x="52" y="31"/>
                      <a:pt x="52" y="31"/>
                      <a:pt x="52" y="32"/>
                    </a:cubicBezTo>
                    <a:cubicBezTo>
                      <a:pt x="51" y="32"/>
                      <a:pt x="50" y="33"/>
                      <a:pt x="50" y="33"/>
                    </a:cubicBezTo>
                    <a:cubicBezTo>
                      <a:pt x="49" y="34"/>
                      <a:pt x="49" y="34"/>
                      <a:pt x="49" y="35"/>
                    </a:cubicBezTo>
                    <a:cubicBezTo>
                      <a:pt x="48" y="35"/>
                      <a:pt x="48" y="35"/>
                      <a:pt x="48" y="35"/>
                    </a:cubicBezTo>
                    <a:cubicBezTo>
                      <a:pt x="48" y="35"/>
                      <a:pt x="48" y="35"/>
                      <a:pt x="47" y="36"/>
                    </a:cubicBezTo>
                    <a:cubicBezTo>
                      <a:pt x="47" y="36"/>
                      <a:pt x="46" y="36"/>
                      <a:pt x="45" y="36"/>
                    </a:cubicBezTo>
                    <a:cubicBezTo>
                      <a:pt x="26" y="36"/>
                      <a:pt x="26" y="36"/>
                      <a:pt x="26" y="36"/>
                    </a:cubicBezTo>
                    <a:cubicBezTo>
                      <a:pt x="26" y="31"/>
                      <a:pt x="26" y="31"/>
                      <a:pt x="26" y="31"/>
                    </a:cubicBezTo>
                    <a:cubicBezTo>
                      <a:pt x="45" y="31"/>
                      <a:pt x="45" y="31"/>
                      <a:pt x="45" y="31"/>
                    </a:cubicBezTo>
                    <a:cubicBezTo>
                      <a:pt x="46" y="31"/>
                      <a:pt x="46" y="30"/>
                      <a:pt x="47" y="30"/>
                    </a:cubicBezTo>
                    <a:cubicBezTo>
                      <a:pt x="47" y="29"/>
                      <a:pt x="47" y="29"/>
                      <a:pt x="48" y="29"/>
                    </a:cubicBezTo>
                    <a:cubicBezTo>
                      <a:pt x="48" y="28"/>
                      <a:pt x="48" y="28"/>
                      <a:pt x="48" y="28"/>
                    </a:cubicBezTo>
                    <a:cubicBezTo>
                      <a:pt x="48" y="28"/>
                      <a:pt x="48" y="27"/>
                      <a:pt x="48" y="27"/>
                    </a:cubicBezTo>
                    <a:cubicBezTo>
                      <a:pt x="48" y="21"/>
                      <a:pt x="46" y="15"/>
                      <a:pt x="42" y="11"/>
                    </a:cubicBezTo>
                    <a:cubicBezTo>
                      <a:pt x="41" y="11"/>
                      <a:pt x="41" y="11"/>
                      <a:pt x="41" y="11"/>
                    </a:cubicBezTo>
                    <a:cubicBezTo>
                      <a:pt x="38" y="7"/>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4" y="34"/>
                      <a:pt x="3" y="34"/>
                      <a:pt x="3" y="33"/>
                    </a:cubicBezTo>
                    <a:cubicBezTo>
                      <a:pt x="3" y="33"/>
                      <a:pt x="3" y="33"/>
                      <a:pt x="3" y="33"/>
                    </a:cubicBezTo>
                    <a:cubicBezTo>
                      <a:pt x="2" y="33"/>
                      <a:pt x="2" y="32"/>
                      <a:pt x="1" y="32"/>
                    </a:cubicBezTo>
                    <a:cubicBezTo>
                      <a:pt x="1" y="32"/>
                      <a:pt x="1" y="32"/>
                      <a:pt x="1" y="32"/>
                    </a:cubicBezTo>
                    <a:cubicBezTo>
                      <a:pt x="0" y="32"/>
                      <a:pt x="0" y="31"/>
                      <a:pt x="0" y="30"/>
                    </a:cubicBezTo>
                    <a:cubicBezTo>
                      <a:pt x="0" y="30"/>
                      <a:pt x="0" y="29"/>
                      <a:pt x="0" y="29"/>
                    </a:cubicBezTo>
                    <a:cubicBezTo>
                      <a:pt x="0" y="28"/>
                      <a:pt x="0" y="27"/>
                      <a:pt x="0" y="27"/>
                    </a:cubicBezTo>
                    <a:cubicBezTo>
                      <a:pt x="0" y="19"/>
                      <a:pt x="3" y="13"/>
                      <a:pt x="8" y="8"/>
                    </a:cubicBezTo>
                    <a:cubicBezTo>
                      <a:pt x="12" y="3"/>
                      <a:pt x="19" y="0"/>
                      <a:pt x="26" y="0"/>
                    </a:cubicBezTo>
                    <a:cubicBezTo>
                      <a:pt x="26" y="5"/>
                      <a:pt x="26" y="5"/>
                      <a:pt x="26" y="5"/>
                    </a:cubicBezTo>
                    <a:cubicBezTo>
                      <a:pt x="20" y="5"/>
                      <a:pt x="15" y="8"/>
                      <a:pt x="11" y="11"/>
                    </a:cubicBezTo>
                    <a:cubicBezTo>
                      <a:pt x="7" y="15"/>
                      <a:pt x="5" y="21"/>
                      <a:pt x="5" y="27"/>
                    </a:cubicBezTo>
                    <a:cubicBezTo>
                      <a:pt x="5" y="27"/>
                      <a:pt x="5" y="28"/>
                      <a:pt x="5"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09" name="Freeform 108"/>
              <p:cNvSpPr>
                <a:spLocks noEditPoints="1"/>
              </p:cNvSpPr>
              <p:nvPr/>
            </p:nvSpPr>
            <p:spPr bwMode="auto">
              <a:xfrm>
                <a:off x="6502411" y="1482735"/>
                <a:ext cx="119063" cy="80963"/>
              </a:xfrm>
              <a:custGeom>
                <a:gdLst>
                  <a:gd fmla="*/ 26 w 53" name="T0"/>
                  <a:gd fmla="*/ 0 h 36" name="T1"/>
                  <a:gd fmla="*/ 26 w 53" name="T2"/>
                  <a:gd fmla="*/ 0 h 36" name="T3"/>
                  <a:gd fmla="*/ 45 w 53" name="T4"/>
                  <a:gd fmla="*/ 8 h 36" name="T5"/>
                  <a:gd fmla="*/ 45 w 53" name="T6"/>
                  <a:gd fmla="*/ 8 h 36" name="T7"/>
                  <a:gd fmla="*/ 45 w 53" name="T8"/>
                  <a:gd fmla="*/ 8 h 36" name="T9"/>
                  <a:gd fmla="*/ 53 w 53" name="T10"/>
                  <a:gd fmla="*/ 27 h 36" name="T11"/>
                  <a:gd fmla="*/ 53 w 53" name="T12"/>
                  <a:gd fmla="*/ 29 h 36" name="T13"/>
                  <a:gd fmla="*/ 52 w 53" name="T14"/>
                  <a:gd fmla="*/ 30 h 36" name="T15"/>
                  <a:gd fmla="*/ 51 w 53" name="T16"/>
                  <a:gd fmla="*/ 32 h 36" name="T17"/>
                  <a:gd fmla="*/ 50 w 53" name="T18"/>
                  <a:gd fmla="*/ 33 h 36" name="T19"/>
                  <a:gd fmla="*/ 50 w 53" name="T20"/>
                  <a:gd fmla="*/ 33 h 36" name="T21"/>
                  <a:gd fmla="*/ 50 w 53" name="T22"/>
                  <a:gd fmla="*/ 33 h 36" name="T23"/>
                  <a:gd fmla="*/ 48 w 53" name="T24"/>
                  <a:gd fmla="*/ 35 h 36" name="T25"/>
                  <a:gd fmla="*/ 48 w 53" name="T26"/>
                  <a:gd fmla="*/ 35 h 36" name="T27"/>
                  <a:gd fmla="*/ 47 w 53" name="T28"/>
                  <a:gd fmla="*/ 36 h 36" name="T29"/>
                  <a:gd fmla="*/ 45 w 53" name="T30"/>
                  <a:gd fmla="*/ 36 h 36" name="T31"/>
                  <a:gd fmla="*/ 26 w 53" name="T32"/>
                  <a:gd fmla="*/ 36 h 36" name="T33"/>
                  <a:gd fmla="*/ 26 w 53" name="T34"/>
                  <a:gd fmla="*/ 31 h 36" name="T35"/>
                  <a:gd fmla="*/ 45 w 53" name="T36"/>
                  <a:gd fmla="*/ 31 h 36" name="T37"/>
                  <a:gd fmla="*/ 46 w 53" name="T38"/>
                  <a:gd fmla="*/ 30 h 36" name="T39"/>
                  <a:gd fmla="*/ 46 w 53" name="T40"/>
                  <a:gd fmla="*/ 30 h 36" name="T41"/>
                  <a:gd fmla="*/ 48 w 53" name="T42"/>
                  <a:gd fmla="*/ 29 h 36" name="T43"/>
                  <a:gd fmla="*/ 48 w 53" name="T44"/>
                  <a:gd fmla="*/ 28 h 36" name="T45"/>
                  <a:gd fmla="*/ 48 w 53" name="T46"/>
                  <a:gd fmla="*/ 27 h 36" name="T47"/>
                  <a:gd fmla="*/ 41 w 53" name="T48"/>
                  <a:gd fmla="*/ 11 h 36" name="T49"/>
                  <a:gd fmla="*/ 41 w 53" name="T50"/>
                  <a:gd fmla="*/ 11 h 36" name="T51"/>
                  <a:gd fmla="*/ 26 w 53" name="T52"/>
                  <a:gd fmla="*/ 5 h 36" name="T53"/>
                  <a:gd fmla="*/ 26 w 53" name="T54"/>
                  <a:gd fmla="*/ 5 h 36" name="T55"/>
                  <a:gd fmla="*/ 26 w 53" name="T56"/>
                  <a:gd fmla="*/ 0 h 36" name="T57"/>
                  <a:gd fmla="*/ 5 w 53" name="T58"/>
                  <a:gd fmla="*/ 36 h 36" name="T59"/>
                  <a:gd fmla="*/ 4 w 53" name="T60"/>
                  <a:gd fmla="*/ 35 h 36" name="T61"/>
                  <a:gd fmla="*/ 4 w 53" name="T62"/>
                  <a:gd fmla="*/ 35 h 36" name="T63"/>
                  <a:gd fmla="*/ 2 w 53" name="T64"/>
                  <a:gd fmla="*/ 33 h 36" name="T65"/>
                  <a:gd fmla="*/ 1 w 53" name="T66"/>
                  <a:gd fmla="*/ 32 h 36" name="T67"/>
                  <a:gd fmla="*/ 1 w 53" name="T68"/>
                  <a:gd fmla="*/ 32 h 36" name="T69"/>
                  <a:gd fmla="*/ 0 w 53" name="T70"/>
                  <a:gd fmla="*/ 30 h 36" name="T71"/>
                  <a:gd fmla="*/ 0 w 53" name="T72"/>
                  <a:gd fmla="*/ 29 h 36" name="T73"/>
                  <a:gd fmla="*/ 0 w 53" name="T74"/>
                  <a:gd fmla="*/ 27 h 36" name="T75"/>
                  <a:gd fmla="*/ 7 w 53" name="T76"/>
                  <a:gd fmla="*/ 8 h 36" name="T77"/>
                  <a:gd fmla="*/ 7 w 53" name="T78"/>
                  <a:gd fmla="*/ 8 h 36" name="T79"/>
                  <a:gd fmla="*/ 26 w 53" name="T80"/>
                  <a:gd fmla="*/ 0 h 36" name="T81"/>
                  <a:gd fmla="*/ 26 w 53" name="T82"/>
                  <a:gd fmla="*/ 5 h 36" name="T83"/>
                  <a:gd fmla="*/ 11 w 53" name="T84"/>
                  <a:gd fmla="*/ 11 h 36" name="T85"/>
                  <a:gd fmla="*/ 11 w 53" name="T86"/>
                  <a:gd fmla="*/ 12 h 36" name="T87"/>
                  <a:gd fmla="*/ 4 w 53" name="T88"/>
                  <a:gd fmla="*/ 27 h 36" name="T89"/>
                  <a:gd fmla="*/ 4 w 53" name="T90"/>
                  <a:gd fmla="*/ 28 h 36" name="T91"/>
                  <a:gd fmla="*/ 5 w 53" name="T92"/>
                  <a:gd fmla="*/ 29 h 36" name="T93"/>
                  <a:gd fmla="*/ 6 w 53" name="T94"/>
                  <a:gd fmla="*/ 30 h 36" name="T95"/>
                  <a:gd fmla="*/ 6 w 53" name="T96"/>
                  <a:gd fmla="*/ 30 h 36" name="T97"/>
                  <a:gd fmla="*/ 7 w 53" name="T98"/>
                  <a:gd fmla="*/ 31 h 36" name="T99"/>
                  <a:gd fmla="*/ 26 w 53" name="T100"/>
                  <a:gd fmla="*/ 31 h 36" name="T101"/>
                  <a:gd fmla="*/ 26 w 53" name="T102"/>
                  <a:gd fmla="*/ 36 h 36" name="T103"/>
                  <a:gd fmla="*/ 7 w 53" name="T104"/>
                  <a:gd fmla="*/ 36 h 36" name="T105"/>
                  <a:gd fmla="*/ 5 w 53" name="T106"/>
                  <a:gd fmla="*/ 36 h 36"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36" w="52">
                    <a:moveTo>
                      <a:pt x="26" y="0"/>
                    </a:moveTo>
                    <a:cubicBezTo>
                      <a:pt x="26" y="0"/>
                      <a:pt x="26" y="0"/>
                      <a:pt x="26" y="0"/>
                    </a:cubicBezTo>
                    <a:cubicBezTo>
                      <a:pt x="33" y="0"/>
                      <a:pt x="40" y="3"/>
                      <a:pt x="45" y="8"/>
                    </a:cubicBezTo>
                    <a:cubicBezTo>
                      <a:pt x="45" y="8"/>
                      <a:pt x="45" y="8"/>
                      <a:pt x="45" y="8"/>
                    </a:cubicBezTo>
                    <a:cubicBezTo>
                      <a:pt x="45" y="8"/>
                      <a:pt x="45" y="8"/>
                      <a:pt x="45" y="8"/>
                    </a:cubicBezTo>
                    <a:cubicBezTo>
                      <a:pt x="50" y="13"/>
                      <a:pt x="53" y="19"/>
                      <a:pt x="53" y="27"/>
                    </a:cubicBezTo>
                    <a:cubicBezTo>
                      <a:pt x="53" y="27"/>
                      <a:pt x="53" y="28"/>
                      <a:pt x="53" y="29"/>
                    </a:cubicBezTo>
                    <a:cubicBezTo>
                      <a:pt x="52" y="29"/>
                      <a:pt x="52" y="30"/>
                      <a:pt x="52" y="30"/>
                    </a:cubicBezTo>
                    <a:cubicBezTo>
                      <a:pt x="52" y="31"/>
                      <a:pt x="52" y="31"/>
                      <a:pt x="51" y="32"/>
                    </a:cubicBezTo>
                    <a:cubicBezTo>
                      <a:pt x="51" y="32"/>
                      <a:pt x="50" y="33"/>
                      <a:pt x="50" y="33"/>
                    </a:cubicBezTo>
                    <a:cubicBezTo>
                      <a:pt x="50" y="33"/>
                      <a:pt x="50" y="33"/>
                      <a:pt x="50" y="33"/>
                    </a:cubicBezTo>
                    <a:cubicBezTo>
                      <a:pt x="50" y="33"/>
                      <a:pt x="50" y="33"/>
                      <a:pt x="50" y="33"/>
                    </a:cubicBezTo>
                    <a:cubicBezTo>
                      <a:pt x="49" y="34"/>
                      <a:pt x="49" y="34"/>
                      <a:pt x="48" y="35"/>
                    </a:cubicBezTo>
                    <a:cubicBezTo>
                      <a:pt x="48" y="35"/>
                      <a:pt x="48" y="35"/>
                      <a:pt x="48" y="35"/>
                    </a:cubicBezTo>
                    <a:cubicBezTo>
                      <a:pt x="48" y="35"/>
                      <a:pt x="47" y="36"/>
                      <a:pt x="47" y="36"/>
                    </a:cubicBezTo>
                    <a:cubicBezTo>
                      <a:pt x="46" y="36"/>
                      <a:pt x="46" y="36"/>
                      <a:pt x="45" y="36"/>
                    </a:cubicBezTo>
                    <a:cubicBezTo>
                      <a:pt x="26" y="36"/>
                      <a:pt x="26" y="36"/>
                      <a:pt x="26" y="36"/>
                    </a:cubicBezTo>
                    <a:cubicBezTo>
                      <a:pt x="26" y="31"/>
                      <a:pt x="26" y="31"/>
                      <a:pt x="26" y="31"/>
                    </a:cubicBezTo>
                    <a:cubicBezTo>
                      <a:pt x="45" y="31"/>
                      <a:pt x="45" y="31"/>
                      <a:pt x="45" y="31"/>
                    </a:cubicBezTo>
                    <a:cubicBezTo>
                      <a:pt x="45" y="31"/>
                      <a:pt x="46" y="30"/>
                      <a:pt x="46" y="30"/>
                    </a:cubicBezTo>
                    <a:cubicBezTo>
                      <a:pt x="46" y="30"/>
                      <a:pt x="46" y="30"/>
                      <a:pt x="46" y="30"/>
                    </a:cubicBezTo>
                    <a:cubicBezTo>
                      <a:pt x="47" y="29"/>
                      <a:pt x="47" y="29"/>
                      <a:pt x="48" y="29"/>
                    </a:cubicBezTo>
                    <a:cubicBezTo>
                      <a:pt x="48" y="28"/>
                      <a:pt x="48" y="28"/>
                      <a:pt x="48" y="28"/>
                    </a:cubicBezTo>
                    <a:cubicBezTo>
                      <a:pt x="48" y="28"/>
                      <a:pt x="48" y="27"/>
                      <a:pt x="48" y="27"/>
                    </a:cubicBezTo>
                    <a:cubicBezTo>
                      <a:pt x="48" y="21"/>
                      <a:pt x="45" y="15"/>
                      <a:pt x="41" y="11"/>
                    </a:cubicBezTo>
                    <a:cubicBezTo>
                      <a:pt x="41" y="11"/>
                      <a:pt x="41" y="11"/>
                      <a:pt x="41" y="11"/>
                    </a:cubicBezTo>
                    <a:cubicBezTo>
                      <a:pt x="38" y="8"/>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3" y="34"/>
                      <a:pt x="3" y="34"/>
                      <a:pt x="2" y="33"/>
                    </a:cubicBezTo>
                    <a:cubicBezTo>
                      <a:pt x="2" y="33"/>
                      <a:pt x="1" y="32"/>
                      <a:pt x="1" y="32"/>
                    </a:cubicBezTo>
                    <a:cubicBezTo>
                      <a:pt x="1" y="32"/>
                      <a:pt x="1" y="32"/>
                      <a:pt x="1" y="32"/>
                    </a:cubicBezTo>
                    <a:cubicBezTo>
                      <a:pt x="0" y="32"/>
                      <a:pt x="0" y="31"/>
                      <a:pt x="0" y="30"/>
                    </a:cubicBezTo>
                    <a:cubicBezTo>
                      <a:pt x="0" y="30"/>
                      <a:pt x="0" y="29"/>
                      <a:pt x="0" y="29"/>
                    </a:cubicBezTo>
                    <a:cubicBezTo>
                      <a:pt x="0" y="28"/>
                      <a:pt x="0" y="27"/>
                      <a:pt x="0" y="27"/>
                    </a:cubicBezTo>
                    <a:cubicBezTo>
                      <a:pt x="0" y="20"/>
                      <a:pt x="3" y="13"/>
                      <a:pt x="7" y="8"/>
                    </a:cubicBezTo>
                    <a:cubicBezTo>
                      <a:pt x="7" y="8"/>
                      <a:pt x="7" y="8"/>
                      <a:pt x="7" y="8"/>
                    </a:cubicBezTo>
                    <a:cubicBezTo>
                      <a:pt x="12" y="3"/>
                      <a:pt x="19" y="0"/>
                      <a:pt x="26" y="0"/>
                    </a:cubicBezTo>
                    <a:cubicBezTo>
                      <a:pt x="26" y="5"/>
                      <a:pt x="26" y="5"/>
                      <a:pt x="26" y="5"/>
                    </a:cubicBezTo>
                    <a:cubicBezTo>
                      <a:pt x="20" y="5"/>
                      <a:pt x="15" y="8"/>
                      <a:pt x="11" y="11"/>
                    </a:cubicBezTo>
                    <a:cubicBezTo>
                      <a:pt x="11" y="12"/>
                      <a:pt x="11" y="12"/>
                      <a:pt x="11" y="12"/>
                    </a:cubicBezTo>
                    <a:cubicBezTo>
                      <a:pt x="7" y="15"/>
                      <a:pt x="4" y="21"/>
                      <a:pt x="4" y="27"/>
                    </a:cubicBezTo>
                    <a:cubicBezTo>
                      <a:pt x="4" y="27"/>
                      <a:pt x="4" y="28"/>
                      <a:pt x="4"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0" name="Freeform 109"/>
              <p:cNvSpPr>
                <a:spLocks noEditPoints="1"/>
              </p:cNvSpPr>
              <p:nvPr/>
            </p:nvSpPr>
            <p:spPr bwMode="auto">
              <a:xfrm>
                <a:off x="6737361" y="1482735"/>
                <a:ext cx="119063" cy="80963"/>
              </a:xfrm>
              <a:custGeom>
                <a:gdLst>
                  <a:gd fmla="*/ 27 w 53" name="T0"/>
                  <a:gd fmla="*/ 31 h 36" name="T1"/>
                  <a:gd fmla="*/ 44 w 53" name="T2"/>
                  <a:gd fmla="*/ 31 h 36" name="T3"/>
                  <a:gd fmla="*/ 46 w 53" name="T4"/>
                  <a:gd fmla="*/ 29 h 36" name="T5"/>
                  <a:gd fmla="*/ 48 w 53" name="T6"/>
                  <a:gd fmla="*/ 27 h 36" name="T7"/>
                  <a:gd fmla="*/ 48 w 53" name="T8"/>
                  <a:gd fmla="*/ 27 h 36" name="T9"/>
                  <a:gd fmla="*/ 42 w 53" name="T10"/>
                  <a:gd fmla="*/ 11 h 36" name="T11"/>
                  <a:gd fmla="*/ 42 w 53" name="T12"/>
                  <a:gd fmla="*/ 11 h 36" name="T13"/>
                  <a:gd fmla="*/ 27 w 53" name="T14"/>
                  <a:gd fmla="*/ 5 h 36" name="T15"/>
                  <a:gd fmla="*/ 27 w 53" name="T16"/>
                  <a:gd fmla="*/ 5 h 36" name="T17"/>
                  <a:gd fmla="*/ 27 w 53" name="T18"/>
                  <a:gd fmla="*/ 0 h 36" name="T19"/>
                  <a:gd fmla="*/ 27 w 53" name="T20"/>
                  <a:gd fmla="*/ 0 h 36" name="T21"/>
                  <a:gd fmla="*/ 45 w 53" name="T22"/>
                  <a:gd fmla="*/ 8 h 36" name="T23"/>
                  <a:gd fmla="*/ 45 w 53" name="T24"/>
                  <a:gd fmla="*/ 8 h 36" name="T25"/>
                  <a:gd fmla="*/ 45 w 53" name="T26"/>
                  <a:gd fmla="*/ 8 h 36" name="T27"/>
                  <a:gd fmla="*/ 53 w 53" name="T28"/>
                  <a:gd fmla="*/ 27 h 36" name="T29"/>
                  <a:gd fmla="*/ 53 w 53" name="T30"/>
                  <a:gd fmla="*/ 28 h 36" name="T31"/>
                  <a:gd fmla="*/ 53 w 53" name="T32"/>
                  <a:gd fmla="*/ 28 h 36" name="T33"/>
                  <a:gd fmla="*/ 53 w 53" name="T34"/>
                  <a:gd fmla="*/ 29 h 36" name="T35"/>
                  <a:gd fmla="*/ 52 w 53" name="T36"/>
                  <a:gd fmla="*/ 31 h 36" name="T37"/>
                  <a:gd fmla="*/ 49 w 53" name="T38"/>
                  <a:gd fmla="*/ 33 h 36" name="T39"/>
                  <a:gd fmla="*/ 47 w 53" name="T40"/>
                  <a:gd fmla="*/ 35 h 36" name="T41"/>
                  <a:gd fmla="*/ 47 w 53" name="T42"/>
                  <a:gd fmla="*/ 35 h 36" name="T43"/>
                  <a:gd fmla="*/ 46 w 53" name="T44"/>
                  <a:gd fmla="*/ 36 h 36" name="T45"/>
                  <a:gd fmla="*/ 44 w 53" name="T46"/>
                  <a:gd fmla="*/ 36 h 36" name="T47"/>
                  <a:gd fmla="*/ 27 w 53" name="T48"/>
                  <a:gd fmla="*/ 36 h 36" name="T49"/>
                  <a:gd fmla="*/ 27 w 53" name="T50"/>
                  <a:gd fmla="*/ 31 h 36" name="T51"/>
                  <a:gd fmla="*/ 6 w 53" name="T52"/>
                  <a:gd fmla="*/ 31 h 36" name="T53"/>
                  <a:gd fmla="*/ 27 w 53" name="T54"/>
                  <a:gd fmla="*/ 31 h 36" name="T55"/>
                  <a:gd fmla="*/ 27 w 53" name="T56"/>
                  <a:gd fmla="*/ 36 h 36" name="T57"/>
                  <a:gd fmla="*/ 6 w 53" name="T58"/>
                  <a:gd fmla="*/ 36 h 36" name="T59"/>
                  <a:gd fmla="*/ 4 w 53" name="T60"/>
                  <a:gd fmla="*/ 36 h 36" name="T61"/>
                  <a:gd fmla="*/ 4 w 53" name="T62"/>
                  <a:gd fmla="*/ 36 h 36" name="T63"/>
                  <a:gd fmla="*/ 3 w 53" name="T64"/>
                  <a:gd fmla="*/ 35 h 36" name="T65"/>
                  <a:gd fmla="*/ 3 w 53" name="T66"/>
                  <a:gd fmla="*/ 35 h 36" name="T67"/>
                  <a:gd fmla="*/ 3 w 53" name="T68"/>
                  <a:gd fmla="*/ 35 h 36" name="T69"/>
                  <a:gd fmla="*/ 2 w 53" name="T70"/>
                  <a:gd fmla="*/ 34 h 36" name="T71"/>
                  <a:gd fmla="*/ 2 w 53" name="T72"/>
                  <a:gd fmla="*/ 34 h 36" name="T73"/>
                  <a:gd fmla="*/ 1 w 53" name="T74"/>
                  <a:gd fmla="*/ 33 h 36" name="T75"/>
                  <a:gd fmla="*/ 1 w 53" name="T76"/>
                  <a:gd fmla="*/ 32 h 36" name="T77"/>
                  <a:gd fmla="*/ 0 w 53" name="T78"/>
                  <a:gd fmla="*/ 29 h 36" name="T79"/>
                  <a:gd fmla="*/ 0 w 53" name="T80"/>
                  <a:gd fmla="*/ 27 h 36" name="T81"/>
                  <a:gd fmla="*/ 8 w 53" name="T82"/>
                  <a:gd fmla="*/ 8 h 36" name="T83"/>
                  <a:gd fmla="*/ 27 w 53" name="T84"/>
                  <a:gd fmla="*/ 0 h 36" name="T85"/>
                  <a:gd fmla="*/ 27 w 53" name="T86"/>
                  <a:gd fmla="*/ 5 h 36" name="T87"/>
                  <a:gd fmla="*/ 11 w 53" name="T88"/>
                  <a:gd fmla="*/ 11 h 36" name="T89"/>
                  <a:gd fmla="*/ 5 w 53" name="T90"/>
                  <a:gd fmla="*/ 27 h 36" name="T91"/>
                  <a:gd fmla="*/ 5 w 53" name="T92"/>
                  <a:gd fmla="*/ 29 h 36" name="T93"/>
                  <a:gd fmla="*/ 5 w 53" name="T94"/>
                  <a:gd fmla="*/ 30 h 36" name="T95"/>
                  <a:gd fmla="*/ 5 w 53" name="T96"/>
                  <a:gd fmla="*/ 31 h 36" name="T97"/>
                  <a:gd fmla="*/ 5 w 53" name="T98"/>
                  <a:gd fmla="*/ 31 h 36" name="T99"/>
                  <a:gd fmla="*/ 6 w 53" name="T100"/>
                  <a:gd fmla="*/ 31 h 3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6" w="52">
                    <a:moveTo>
                      <a:pt x="27" y="31"/>
                    </a:moveTo>
                    <a:cubicBezTo>
                      <a:pt x="44" y="31"/>
                      <a:pt x="44" y="31"/>
                      <a:pt x="44" y="31"/>
                    </a:cubicBezTo>
                    <a:cubicBezTo>
                      <a:pt x="45" y="30"/>
                      <a:pt x="45" y="30"/>
                      <a:pt x="46" y="29"/>
                    </a:cubicBezTo>
                    <a:cubicBezTo>
                      <a:pt x="47" y="28"/>
                      <a:pt x="48" y="28"/>
                      <a:pt x="48" y="27"/>
                    </a:cubicBezTo>
                    <a:cubicBezTo>
                      <a:pt x="48" y="27"/>
                      <a:pt x="48" y="27"/>
                      <a:pt x="48" y="27"/>
                    </a:cubicBezTo>
                    <a:cubicBezTo>
                      <a:pt x="48" y="21"/>
                      <a:pt x="46" y="15"/>
                      <a:pt x="42" y="11"/>
                    </a:cubicBezTo>
                    <a:cubicBezTo>
                      <a:pt x="42" y="11"/>
                      <a:pt x="42" y="11"/>
                      <a:pt x="42" y="11"/>
                    </a:cubicBezTo>
                    <a:cubicBezTo>
                      <a:pt x="38" y="8"/>
                      <a:pt x="33" y="5"/>
                      <a:pt x="27" y="5"/>
                    </a:cubicBezTo>
                    <a:cubicBezTo>
                      <a:pt x="27" y="5"/>
                      <a:pt x="27" y="5"/>
                      <a:pt x="27" y="5"/>
                    </a:cubicBezTo>
                    <a:cubicBezTo>
                      <a:pt x="27" y="0"/>
                      <a:pt x="27" y="0"/>
                      <a:pt x="27" y="0"/>
                    </a:cubicBezTo>
                    <a:cubicBezTo>
                      <a:pt x="27" y="0"/>
                      <a:pt x="27" y="0"/>
                      <a:pt x="27" y="0"/>
                    </a:cubicBezTo>
                    <a:cubicBezTo>
                      <a:pt x="34" y="0"/>
                      <a:pt x="40" y="3"/>
                      <a:pt x="45" y="8"/>
                    </a:cubicBezTo>
                    <a:cubicBezTo>
                      <a:pt x="45" y="8"/>
                      <a:pt x="45" y="8"/>
                      <a:pt x="45" y="8"/>
                    </a:cubicBezTo>
                    <a:cubicBezTo>
                      <a:pt x="45" y="8"/>
                      <a:pt x="45" y="8"/>
                      <a:pt x="45" y="8"/>
                    </a:cubicBezTo>
                    <a:cubicBezTo>
                      <a:pt x="50" y="13"/>
                      <a:pt x="53" y="19"/>
                      <a:pt x="53" y="27"/>
                    </a:cubicBezTo>
                    <a:cubicBezTo>
                      <a:pt x="53" y="27"/>
                      <a:pt x="53" y="27"/>
                      <a:pt x="53" y="28"/>
                    </a:cubicBezTo>
                    <a:cubicBezTo>
                      <a:pt x="53" y="28"/>
                      <a:pt x="53" y="28"/>
                      <a:pt x="53" y="28"/>
                    </a:cubicBezTo>
                    <a:cubicBezTo>
                      <a:pt x="53" y="28"/>
                      <a:pt x="53" y="29"/>
                      <a:pt x="53" y="29"/>
                    </a:cubicBezTo>
                    <a:cubicBezTo>
                      <a:pt x="53" y="30"/>
                      <a:pt x="52" y="30"/>
                      <a:pt x="52" y="31"/>
                    </a:cubicBezTo>
                    <a:cubicBezTo>
                      <a:pt x="51" y="31"/>
                      <a:pt x="50" y="32"/>
                      <a:pt x="49" y="33"/>
                    </a:cubicBezTo>
                    <a:cubicBezTo>
                      <a:pt x="49" y="33"/>
                      <a:pt x="48" y="34"/>
                      <a:pt x="47" y="35"/>
                    </a:cubicBezTo>
                    <a:cubicBezTo>
                      <a:pt x="47" y="35"/>
                      <a:pt x="47" y="35"/>
                      <a:pt x="47" y="35"/>
                    </a:cubicBezTo>
                    <a:cubicBezTo>
                      <a:pt x="47" y="35"/>
                      <a:pt x="46" y="35"/>
                      <a:pt x="46" y="36"/>
                    </a:cubicBezTo>
                    <a:cubicBezTo>
                      <a:pt x="45" y="36"/>
                      <a:pt x="45" y="36"/>
                      <a:pt x="44" y="36"/>
                    </a:cubicBezTo>
                    <a:cubicBezTo>
                      <a:pt x="27" y="36"/>
                      <a:pt x="27" y="36"/>
                      <a:pt x="27" y="36"/>
                    </a:cubicBezTo>
                    <a:lnTo>
                      <a:pt x="27" y="31"/>
                    </a:lnTo>
                    <a:close/>
                    <a:moveTo>
                      <a:pt x="6" y="31"/>
                    </a:moveTo>
                    <a:cubicBezTo>
                      <a:pt x="27" y="31"/>
                      <a:pt x="27" y="31"/>
                      <a:pt x="27" y="31"/>
                    </a:cubicBezTo>
                    <a:cubicBezTo>
                      <a:pt x="27" y="36"/>
                      <a:pt x="27" y="36"/>
                      <a:pt x="27" y="36"/>
                    </a:cubicBezTo>
                    <a:cubicBezTo>
                      <a:pt x="6" y="36"/>
                      <a:pt x="6" y="36"/>
                      <a:pt x="6" y="36"/>
                    </a:cubicBezTo>
                    <a:cubicBezTo>
                      <a:pt x="5" y="36"/>
                      <a:pt x="5" y="36"/>
                      <a:pt x="4" y="36"/>
                    </a:cubicBezTo>
                    <a:cubicBezTo>
                      <a:pt x="4" y="36"/>
                      <a:pt x="4" y="36"/>
                      <a:pt x="4" y="36"/>
                    </a:cubicBezTo>
                    <a:cubicBezTo>
                      <a:pt x="4" y="36"/>
                      <a:pt x="3" y="35"/>
                      <a:pt x="3" y="35"/>
                    </a:cubicBezTo>
                    <a:cubicBezTo>
                      <a:pt x="3" y="35"/>
                      <a:pt x="3" y="35"/>
                      <a:pt x="3" y="35"/>
                    </a:cubicBezTo>
                    <a:cubicBezTo>
                      <a:pt x="3" y="35"/>
                      <a:pt x="3" y="35"/>
                      <a:pt x="3" y="35"/>
                    </a:cubicBezTo>
                    <a:cubicBezTo>
                      <a:pt x="3" y="34"/>
                      <a:pt x="2" y="34"/>
                      <a:pt x="2" y="34"/>
                    </a:cubicBezTo>
                    <a:cubicBezTo>
                      <a:pt x="2" y="34"/>
                      <a:pt x="2" y="34"/>
                      <a:pt x="2" y="34"/>
                    </a:cubicBezTo>
                    <a:cubicBezTo>
                      <a:pt x="2" y="34"/>
                      <a:pt x="2" y="33"/>
                      <a:pt x="1" y="33"/>
                    </a:cubicBezTo>
                    <a:cubicBezTo>
                      <a:pt x="1" y="33"/>
                      <a:pt x="1" y="32"/>
                      <a:pt x="1" y="32"/>
                    </a:cubicBezTo>
                    <a:cubicBezTo>
                      <a:pt x="0" y="31"/>
                      <a:pt x="0" y="30"/>
                      <a:pt x="0" y="29"/>
                    </a:cubicBezTo>
                    <a:cubicBezTo>
                      <a:pt x="0" y="28"/>
                      <a:pt x="0" y="28"/>
                      <a:pt x="0" y="27"/>
                    </a:cubicBezTo>
                    <a:cubicBezTo>
                      <a:pt x="0" y="19"/>
                      <a:pt x="3" y="13"/>
                      <a:pt x="8" y="8"/>
                    </a:cubicBezTo>
                    <a:cubicBezTo>
                      <a:pt x="13" y="3"/>
                      <a:pt x="19" y="0"/>
                      <a:pt x="27" y="0"/>
                    </a:cubicBezTo>
                    <a:cubicBezTo>
                      <a:pt x="27" y="5"/>
                      <a:pt x="27" y="5"/>
                      <a:pt x="27" y="5"/>
                    </a:cubicBezTo>
                    <a:cubicBezTo>
                      <a:pt x="21" y="5"/>
                      <a:pt x="15" y="8"/>
                      <a:pt x="11" y="11"/>
                    </a:cubicBezTo>
                    <a:cubicBezTo>
                      <a:pt x="7" y="15"/>
                      <a:pt x="5" y="21"/>
                      <a:pt x="5" y="27"/>
                    </a:cubicBezTo>
                    <a:cubicBezTo>
                      <a:pt x="5" y="28"/>
                      <a:pt x="5" y="28"/>
                      <a:pt x="5" y="29"/>
                    </a:cubicBezTo>
                    <a:cubicBezTo>
                      <a:pt x="5" y="29"/>
                      <a:pt x="5" y="30"/>
                      <a:pt x="5" y="30"/>
                    </a:cubicBezTo>
                    <a:cubicBezTo>
                      <a:pt x="5" y="31"/>
                      <a:pt x="5" y="31"/>
                      <a:pt x="5" y="31"/>
                    </a:cubicBezTo>
                    <a:cubicBezTo>
                      <a:pt x="5" y="31"/>
                      <a:pt x="5" y="31"/>
                      <a:pt x="5" y="31"/>
                    </a:cubicBezTo>
                    <a:cubicBezTo>
                      <a:pt x="6" y="31"/>
                      <a:pt x="6" y="31"/>
                      <a:pt x="6" y="3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1" name="Freeform 110"/>
              <p:cNvSpPr>
                <a:spLocks noEditPoints="1"/>
              </p:cNvSpPr>
              <p:nvPr/>
            </p:nvSpPr>
            <p:spPr bwMode="auto">
              <a:xfrm>
                <a:off x="6215073" y="1552584"/>
                <a:ext cx="225425" cy="84138"/>
              </a:xfrm>
              <a:custGeom>
                <a:gdLst>
                  <a:gd fmla="*/ 93 w 100" name="T0"/>
                  <a:gd fmla="*/ 21 h 37" name="T1"/>
                  <a:gd fmla="*/ 93 w 100" name="T2"/>
                  <a:gd fmla="*/ 8 h 37" name="T3"/>
                  <a:gd fmla="*/ 95 w 100" name="T4"/>
                  <a:gd fmla="*/ 3 h 37" name="T5"/>
                  <a:gd fmla="*/ 100 w 100" name="T6"/>
                  <a:gd fmla="*/ 13 h 37" name="T7"/>
                  <a:gd fmla="*/ 97 w 100" name="T8"/>
                  <a:gd fmla="*/ 24 h 37" name="T9"/>
                  <a:gd fmla="*/ 93 w 100" name="T10"/>
                  <a:gd fmla="*/ 21 h 37" name="T11"/>
                  <a:gd fmla="*/ 93 w 100" name="T12"/>
                  <a:gd fmla="*/ 21 h 37" name="T13"/>
                  <a:gd fmla="*/ 93 w 100" name="T14"/>
                  <a:gd fmla="*/ 21 h 37" name="T15"/>
                  <a:gd fmla="*/ 93 w 100" name="T16"/>
                  <a:gd fmla="*/ 28 h 37" name="T17"/>
                  <a:gd fmla="*/ 92 w 100" name="T18"/>
                  <a:gd fmla="*/ 22 h 37" name="T19"/>
                  <a:gd fmla="*/ 92 w 100" name="T20"/>
                  <a:gd fmla="*/ 7 h 37" name="T21"/>
                  <a:gd fmla="*/ 92 w 100" name="T22"/>
                  <a:gd fmla="*/ 1 h 37" name="T23"/>
                  <a:gd fmla="*/ 93 w 100" name="T24"/>
                  <a:gd fmla="*/ 8 h 37" name="T25"/>
                  <a:gd fmla="*/ 93 w 100" name="T26"/>
                  <a:gd fmla="*/ 21 h 37" name="T27"/>
                  <a:gd fmla="*/ 92 w 100" name="T28"/>
                  <a:gd fmla="*/ 7 h 37" name="T29"/>
                  <a:gd fmla="*/ 50 w 100" name="T30"/>
                  <a:gd fmla="*/ 32 h 37" name="T31"/>
                  <a:gd fmla="*/ 82 w 100" name="T32"/>
                  <a:gd fmla="*/ 29 h 37" name="T33"/>
                  <a:gd fmla="*/ 92 w 100" name="T34"/>
                  <a:gd fmla="*/ 29 h 37" name="T35"/>
                  <a:gd fmla="*/ 69 w 100" name="T36"/>
                  <a:gd fmla="*/ 37 h 37" name="T37"/>
                  <a:gd fmla="*/ 50 w 100" name="T38"/>
                  <a:gd fmla="*/ 32 h 37" name="T39"/>
                  <a:gd fmla="*/ 92 w 100" name="T40"/>
                  <a:gd fmla="*/ 7 h 37" name="T41"/>
                  <a:gd fmla="*/ 85 w 100" name="T42"/>
                  <a:gd fmla="*/ 4 h 37" name="T43"/>
                  <a:gd fmla="*/ 78 w 100" name="T44"/>
                  <a:gd fmla="*/ 8 h 37" name="T45"/>
                  <a:gd fmla="*/ 70 w 100" name="T46"/>
                  <a:gd fmla="*/ 12 h 37" name="T47"/>
                  <a:gd fmla="*/ 70 w 100" name="T48"/>
                  <a:gd fmla="*/ 12 h 37" name="T49"/>
                  <a:gd fmla="*/ 70 w 100" name="T50"/>
                  <a:gd fmla="*/ 12 h 37" name="T51"/>
                  <a:gd fmla="*/ 50 w 100" name="T52"/>
                  <a:gd fmla="*/ 12 h 37" name="T53"/>
                  <a:gd fmla="*/ 69 w 100" name="T54"/>
                  <a:gd fmla="*/ 7 h 37" name="T55"/>
                  <a:gd fmla="*/ 70 w 100" name="T56"/>
                  <a:gd fmla="*/ 7 h 37" name="T57"/>
                  <a:gd fmla="*/ 70 w 100" name="T58"/>
                  <a:gd fmla="*/ 7 h 37" name="T59"/>
                  <a:gd fmla="*/ 74 w 100" name="T60"/>
                  <a:gd fmla="*/ 5 h 37" name="T61"/>
                  <a:gd fmla="*/ 85 w 100" name="T62"/>
                  <a:gd fmla="*/ 0 h 37" name="T63"/>
                  <a:gd fmla="*/ 92 w 100" name="T64"/>
                  <a:gd fmla="*/ 1 h 37" name="T65"/>
                  <a:gd fmla="*/ 92 w 100" name="T66"/>
                  <a:gd fmla="*/ 7 h 37" name="T67"/>
                  <a:gd fmla="*/ 15 w 100" name="T68"/>
                  <a:gd fmla="*/ 4 h 37" name="T69"/>
                  <a:gd fmla="*/ 9 w 100" name="T70"/>
                  <a:gd fmla="*/ 7 h 37" name="T71"/>
                  <a:gd fmla="*/ 7 w 100" name="T72"/>
                  <a:gd fmla="*/ 21 h 37" name="T73"/>
                  <a:gd fmla="*/ 31 w 100" name="T74"/>
                  <a:gd fmla="*/ 32 h 37" name="T75"/>
                  <a:gd fmla="*/ 50 w 100" name="T76"/>
                  <a:gd fmla="*/ 37 h 37" name="T77"/>
                  <a:gd fmla="*/ 16 w 100" name="T78"/>
                  <a:gd fmla="*/ 33 h 37" name="T79"/>
                  <a:gd fmla="*/ 0 w 100" name="T80"/>
                  <a:gd fmla="*/ 13 h 37" name="T81"/>
                  <a:gd fmla="*/ 10 w 100" name="T82"/>
                  <a:gd fmla="*/ 0 h 37" name="T83"/>
                  <a:gd fmla="*/ 21 w 100" name="T84"/>
                  <a:gd fmla="*/ 1 h 37" name="T85"/>
                  <a:gd fmla="*/ 28 w 100" name="T86"/>
                  <a:gd fmla="*/ 6 h 37" name="T87"/>
                  <a:gd fmla="*/ 31 w 100" name="T88"/>
                  <a:gd fmla="*/ 7 h 37" name="T89"/>
                  <a:gd fmla="*/ 31 w 100" name="T90"/>
                  <a:gd fmla="*/ 7 h 37" name="T91"/>
                  <a:gd fmla="*/ 50 w 100" name="T92"/>
                  <a:gd fmla="*/ 12 h 37" name="T93"/>
                  <a:gd fmla="*/ 31 w 100" name="T94"/>
                  <a:gd fmla="*/ 12 h 37" name="T95"/>
                  <a:gd fmla="*/ 31 w 100" name="T96"/>
                  <a:gd fmla="*/ 12 h 37" name="T97"/>
                  <a:gd fmla="*/ 30 w 100" name="T98"/>
                  <a:gd fmla="*/ 12 h 37" name="T99"/>
                  <a:gd fmla="*/ 23 w 100" name="T100"/>
                  <a:gd fmla="*/ 8 h 37" name="T101"/>
                  <a:gd fmla="*/ 15 w 100" name="T102"/>
                  <a:gd fmla="*/ 4 h 37"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37" w="100">
                    <a:moveTo>
                      <a:pt x="93" y="21"/>
                    </a:moveTo>
                    <a:cubicBezTo>
                      <a:pt x="93" y="21"/>
                      <a:pt x="93" y="21"/>
                      <a:pt x="93" y="21"/>
                    </a:cubicBezTo>
                    <a:cubicBezTo>
                      <a:pt x="95" y="19"/>
                      <a:pt x="96" y="16"/>
                      <a:pt x="95" y="14"/>
                    </a:cubicBezTo>
                    <a:cubicBezTo>
                      <a:pt x="95" y="12"/>
                      <a:pt x="94" y="10"/>
                      <a:pt x="93" y="8"/>
                    </a:cubicBezTo>
                    <a:cubicBezTo>
                      <a:pt x="93" y="2"/>
                      <a:pt x="93" y="2"/>
                      <a:pt x="93" y="2"/>
                    </a:cubicBezTo>
                    <a:cubicBezTo>
                      <a:pt x="94" y="2"/>
                      <a:pt x="94" y="3"/>
                      <a:pt x="95" y="3"/>
                    </a:cubicBezTo>
                    <a:cubicBezTo>
                      <a:pt x="95" y="3"/>
                      <a:pt x="95" y="3"/>
                      <a:pt x="95" y="3"/>
                    </a:cubicBezTo>
                    <a:cubicBezTo>
                      <a:pt x="98" y="6"/>
                      <a:pt x="100" y="9"/>
                      <a:pt x="100" y="13"/>
                    </a:cubicBezTo>
                    <a:cubicBezTo>
                      <a:pt x="100" y="17"/>
                      <a:pt x="99" y="21"/>
                      <a:pt x="97" y="24"/>
                    </a:cubicBezTo>
                    <a:cubicBezTo>
                      <a:pt x="97" y="24"/>
                      <a:pt x="97" y="24"/>
                      <a:pt x="97" y="24"/>
                    </a:cubicBezTo>
                    <a:cubicBezTo>
                      <a:pt x="96" y="25"/>
                      <a:pt x="94" y="27"/>
                      <a:pt x="93" y="28"/>
                    </a:cubicBezTo>
                    <a:lnTo>
                      <a:pt x="93" y="21"/>
                    </a:lnTo>
                    <a:close/>
                    <a:moveTo>
                      <a:pt x="93" y="21"/>
                    </a:moveTo>
                    <a:cubicBezTo>
                      <a:pt x="93" y="21"/>
                      <a:pt x="93" y="21"/>
                      <a:pt x="93" y="21"/>
                    </a:cubicBezTo>
                    <a:close/>
                    <a:moveTo>
                      <a:pt x="92" y="22"/>
                    </a:moveTo>
                    <a:cubicBezTo>
                      <a:pt x="92" y="22"/>
                      <a:pt x="93" y="21"/>
                      <a:pt x="93" y="21"/>
                    </a:cubicBezTo>
                    <a:cubicBezTo>
                      <a:pt x="93" y="21"/>
                      <a:pt x="93" y="21"/>
                      <a:pt x="93" y="21"/>
                    </a:cubicBezTo>
                    <a:cubicBezTo>
                      <a:pt x="93" y="28"/>
                      <a:pt x="93" y="28"/>
                      <a:pt x="93" y="28"/>
                    </a:cubicBezTo>
                    <a:cubicBezTo>
                      <a:pt x="93" y="28"/>
                      <a:pt x="92" y="28"/>
                      <a:pt x="92" y="29"/>
                    </a:cubicBezTo>
                    <a:cubicBezTo>
                      <a:pt x="92" y="22"/>
                      <a:pt x="92" y="22"/>
                      <a:pt x="92" y="22"/>
                    </a:cubicBezTo>
                    <a:close/>
                    <a:moveTo>
                      <a:pt x="93" y="8"/>
                    </a:moveTo>
                    <a:cubicBezTo>
                      <a:pt x="93" y="8"/>
                      <a:pt x="92" y="7"/>
                      <a:pt x="92" y="7"/>
                    </a:cubicBezTo>
                    <a:cubicBezTo>
                      <a:pt x="92" y="7"/>
                      <a:pt x="92" y="7"/>
                      <a:pt x="92" y="7"/>
                    </a:cubicBezTo>
                    <a:cubicBezTo>
                      <a:pt x="92" y="1"/>
                      <a:pt x="92" y="1"/>
                      <a:pt x="92" y="1"/>
                    </a:cubicBezTo>
                    <a:cubicBezTo>
                      <a:pt x="92" y="1"/>
                      <a:pt x="93" y="1"/>
                      <a:pt x="93" y="2"/>
                    </a:cubicBezTo>
                    <a:cubicBezTo>
                      <a:pt x="93" y="8"/>
                      <a:pt x="93" y="8"/>
                      <a:pt x="93" y="8"/>
                    </a:cubicBezTo>
                    <a:close/>
                    <a:moveTo>
                      <a:pt x="93" y="21"/>
                    </a:moveTo>
                    <a:cubicBezTo>
                      <a:pt x="93" y="21"/>
                      <a:pt x="93" y="21"/>
                      <a:pt x="93" y="21"/>
                    </a:cubicBezTo>
                    <a:cubicBezTo>
                      <a:pt x="93" y="21"/>
                      <a:pt x="93" y="21"/>
                      <a:pt x="93" y="21"/>
                    </a:cubicBezTo>
                    <a:close/>
                    <a:moveTo>
                      <a:pt x="92" y="7"/>
                    </a:moveTo>
                    <a:cubicBezTo>
                      <a:pt x="92" y="7"/>
                      <a:pt x="92" y="7"/>
                      <a:pt x="92" y="7"/>
                    </a:cubicBezTo>
                    <a:close/>
                    <a:moveTo>
                      <a:pt x="50" y="32"/>
                    </a:moveTo>
                    <a:cubicBezTo>
                      <a:pt x="69" y="32"/>
                      <a:pt x="69" y="32"/>
                      <a:pt x="69" y="32"/>
                    </a:cubicBezTo>
                    <a:cubicBezTo>
                      <a:pt x="74" y="32"/>
                      <a:pt x="78" y="31"/>
                      <a:pt x="82" y="29"/>
                    </a:cubicBezTo>
                    <a:cubicBezTo>
                      <a:pt x="86" y="27"/>
                      <a:pt x="89" y="25"/>
                      <a:pt x="92" y="22"/>
                    </a:cubicBezTo>
                    <a:cubicBezTo>
                      <a:pt x="92" y="29"/>
                      <a:pt x="92" y="29"/>
                      <a:pt x="92" y="29"/>
                    </a:cubicBezTo>
                    <a:cubicBezTo>
                      <a:pt x="90" y="31"/>
                      <a:pt x="87" y="32"/>
                      <a:pt x="84" y="33"/>
                    </a:cubicBezTo>
                    <a:cubicBezTo>
                      <a:pt x="80" y="36"/>
                      <a:pt x="75" y="37"/>
                      <a:pt x="69" y="37"/>
                    </a:cubicBezTo>
                    <a:cubicBezTo>
                      <a:pt x="50" y="37"/>
                      <a:pt x="50" y="37"/>
                      <a:pt x="50" y="37"/>
                    </a:cubicBezTo>
                    <a:cubicBezTo>
                      <a:pt x="50" y="32"/>
                      <a:pt x="50" y="32"/>
                      <a:pt x="50" y="32"/>
                    </a:cubicBezTo>
                    <a:close/>
                    <a:moveTo>
                      <a:pt x="92" y="7"/>
                    </a:moveTo>
                    <a:cubicBezTo>
                      <a:pt x="92" y="7"/>
                      <a:pt x="92" y="7"/>
                      <a:pt x="92" y="7"/>
                    </a:cubicBezTo>
                    <a:cubicBezTo>
                      <a:pt x="91" y="6"/>
                      <a:pt x="90" y="5"/>
                      <a:pt x="89" y="5"/>
                    </a:cubicBezTo>
                    <a:cubicBezTo>
                      <a:pt x="88" y="5"/>
                      <a:pt x="86" y="4"/>
                      <a:pt x="85" y="4"/>
                    </a:cubicBezTo>
                    <a:cubicBezTo>
                      <a:pt x="84" y="4"/>
                      <a:pt x="82" y="5"/>
                      <a:pt x="81" y="5"/>
                    </a:cubicBezTo>
                    <a:cubicBezTo>
                      <a:pt x="80" y="6"/>
                      <a:pt x="79" y="7"/>
                      <a:pt x="78" y="8"/>
                    </a:cubicBezTo>
                    <a:cubicBezTo>
                      <a:pt x="77" y="9"/>
                      <a:pt x="76" y="10"/>
                      <a:pt x="74" y="11"/>
                    </a:cubicBezTo>
                    <a:cubicBezTo>
                      <a:pt x="73" y="11"/>
                      <a:pt x="72"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50" y="12"/>
                      <a:pt x="50" y="12"/>
                      <a:pt x="50" y="12"/>
                    </a:cubicBezTo>
                    <a:cubicBezTo>
                      <a:pt x="50" y="7"/>
                      <a:pt x="50" y="7"/>
                      <a:pt x="50" y="7"/>
                    </a:cubicBezTo>
                    <a:cubicBezTo>
                      <a:pt x="69" y="7"/>
                      <a:pt x="69" y="7"/>
                      <a:pt x="69" y="7"/>
                    </a:cubicBezTo>
                    <a:cubicBezTo>
                      <a:pt x="70" y="7"/>
                      <a:pt x="70" y="7"/>
                      <a:pt x="70" y="7"/>
                    </a:cubicBezTo>
                    <a:cubicBezTo>
                      <a:pt x="70" y="7"/>
                      <a:pt x="70" y="7"/>
                      <a:pt x="70" y="7"/>
                    </a:cubicBezTo>
                    <a:cubicBezTo>
                      <a:pt x="70" y="7"/>
                      <a:pt x="70" y="7"/>
                      <a:pt x="70" y="7"/>
                    </a:cubicBezTo>
                    <a:cubicBezTo>
                      <a:pt x="70" y="7"/>
                      <a:pt x="70" y="7"/>
                      <a:pt x="70" y="7"/>
                    </a:cubicBezTo>
                    <a:cubicBezTo>
                      <a:pt x="71" y="7"/>
                      <a:pt x="71" y="7"/>
                      <a:pt x="72" y="6"/>
                    </a:cubicBezTo>
                    <a:cubicBezTo>
                      <a:pt x="73" y="6"/>
                      <a:pt x="73" y="5"/>
                      <a:pt x="74" y="5"/>
                    </a:cubicBezTo>
                    <a:cubicBezTo>
                      <a:pt x="75" y="3"/>
                      <a:pt x="77" y="2"/>
                      <a:pt x="79" y="1"/>
                    </a:cubicBezTo>
                    <a:cubicBezTo>
                      <a:pt x="81" y="0"/>
                      <a:pt x="83" y="0"/>
                      <a:pt x="85" y="0"/>
                    </a:cubicBezTo>
                    <a:cubicBezTo>
                      <a:pt x="87" y="0"/>
                      <a:pt x="89" y="0"/>
                      <a:pt x="90" y="0"/>
                    </a:cubicBezTo>
                    <a:cubicBezTo>
                      <a:pt x="91" y="1"/>
                      <a:pt x="91" y="1"/>
                      <a:pt x="92" y="1"/>
                    </a:cubicBezTo>
                    <a:lnTo>
                      <a:pt x="92" y="7"/>
                    </a:lnTo>
                    <a:close/>
                    <a:moveTo>
                      <a:pt x="92" y="7"/>
                    </a:moveTo>
                    <a:cubicBezTo>
                      <a:pt x="92" y="7"/>
                      <a:pt x="92" y="7"/>
                      <a:pt x="92" y="7"/>
                    </a:cubicBezTo>
                    <a:close/>
                    <a:moveTo>
                      <a:pt x="15" y="4"/>
                    </a:moveTo>
                    <a:cubicBezTo>
                      <a:pt x="14" y="4"/>
                      <a:pt x="13" y="5"/>
                      <a:pt x="12" y="5"/>
                    </a:cubicBezTo>
                    <a:cubicBezTo>
                      <a:pt x="11" y="5"/>
                      <a:pt x="10" y="6"/>
                      <a:pt x="9" y="7"/>
                    </a:cubicBezTo>
                    <a:cubicBezTo>
                      <a:pt x="7" y="8"/>
                      <a:pt x="5" y="11"/>
                      <a:pt x="5" y="14"/>
                    </a:cubicBezTo>
                    <a:cubicBezTo>
                      <a:pt x="5" y="16"/>
                      <a:pt x="6" y="19"/>
                      <a:pt x="7" y="21"/>
                    </a:cubicBezTo>
                    <a:cubicBezTo>
                      <a:pt x="10" y="24"/>
                      <a:pt x="14" y="27"/>
                      <a:pt x="18" y="29"/>
                    </a:cubicBezTo>
                    <a:cubicBezTo>
                      <a:pt x="22" y="31"/>
                      <a:pt x="27" y="32"/>
                      <a:pt x="31" y="32"/>
                    </a:cubicBezTo>
                    <a:cubicBezTo>
                      <a:pt x="50" y="32"/>
                      <a:pt x="50" y="32"/>
                      <a:pt x="50" y="32"/>
                    </a:cubicBezTo>
                    <a:cubicBezTo>
                      <a:pt x="50" y="37"/>
                      <a:pt x="50" y="37"/>
                      <a:pt x="50" y="37"/>
                    </a:cubicBezTo>
                    <a:cubicBezTo>
                      <a:pt x="31" y="37"/>
                      <a:pt x="31" y="37"/>
                      <a:pt x="31" y="37"/>
                    </a:cubicBezTo>
                    <a:cubicBezTo>
                      <a:pt x="26" y="37"/>
                      <a:pt x="21" y="36"/>
                      <a:pt x="16" y="33"/>
                    </a:cubicBezTo>
                    <a:cubicBezTo>
                      <a:pt x="11" y="31"/>
                      <a:pt x="7" y="28"/>
                      <a:pt x="4" y="24"/>
                    </a:cubicBezTo>
                    <a:cubicBezTo>
                      <a:pt x="1" y="21"/>
                      <a:pt x="0" y="17"/>
                      <a:pt x="0" y="13"/>
                    </a:cubicBezTo>
                    <a:cubicBezTo>
                      <a:pt x="1" y="9"/>
                      <a:pt x="2" y="6"/>
                      <a:pt x="6" y="3"/>
                    </a:cubicBezTo>
                    <a:cubicBezTo>
                      <a:pt x="7" y="2"/>
                      <a:pt x="9" y="1"/>
                      <a:pt x="10" y="0"/>
                    </a:cubicBezTo>
                    <a:cubicBezTo>
                      <a:pt x="12" y="0"/>
                      <a:pt x="13" y="0"/>
                      <a:pt x="15" y="0"/>
                    </a:cubicBezTo>
                    <a:cubicBezTo>
                      <a:pt x="17" y="0"/>
                      <a:pt x="19" y="0"/>
                      <a:pt x="21" y="1"/>
                    </a:cubicBezTo>
                    <a:cubicBezTo>
                      <a:pt x="23" y="2"/>
                      <a:pt x="25" y="3"/>
                      <a:pt x="27" y="5"/>
                    </a:cubicBezTo>
                    <a:cubicBezTo>
                      <a:pt x="27" y="5"/>
                      <a:pt x="28" y="6"/>
                      <a:pt x="28" y="6"/>
                    </a:cubicBezTo>
                    <a:cubicBezTo>
                      <a:pt x="29" y="7"/>
                      <a:pt x="30" y="7"/>
                      <a:pt x="30" y="7"/>
                    </a:cubicBezTo>
                    <a:cubicBezTo>
                      <a:pt x="31" y="7"/>
                      <a:pt x="31" y="7"/>
                      <a:pt x="31" y="7"/>
                    </a:cubicBezTo>
                    <a:cubicBezTo>
                      <a:pt x="31" y="7"/>
                      <a:pt x="31" y="7"/>
                      <a:pt x="31" y="7"/>
                    </a:cubicBezTo>
                    <a:cubicBezTo>
                      <a:pt x="31" y="7"/>
                      <a:pt x="31" y="7"/>
                      <a:pt x="31" y="7"/>
                    </a:cubicBezTo>
                    <a:cubicBezTo>
                      <a:pt x="50" y="7"/>
                      <a:pt x="50" y="7"/>
                      <a:pt x="50" y="7"/>
                    </a:cubicBezTo>
                    <a:cubicBezTo>
                      <a:pt x="50" y="12"/>
                      <a:pt x="50" y="12"/>
                      <a:pt x="50" y="12"/>
                    </a:cubicBezTo>
                    <a:cubicBezTo>
                      <a:pt x="31" y="12"/>
                      <a:pt x="31" y="12"/>
                      <a:pt x="31"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2"/>
                      <a:pt x="27" y="11"/>
                      <a:pt x="26" y="11"/>
                    </a:cubicBezTo>
                    <a:cubicBezTo>
                      <a:pt x="25" y="10"/>
                      <a:pt x="24" y="9"/>
                      <a:pt x="23" y="8"/>
                    </a:cubicBezTo>
                    <a:cubicBezTo>
                      <a:pt x="22" y="7"/>
                      <a:pt x="21" y="6"/>
                      <a:pt x="19" y="5"/>
                    </a:cubicBezTo>
                    <a:cubicBezTo>
                      <a:pt x="18" y="5"/>
                      <a:pt x="17" y="4"/>
                      <a:pt x="15" y="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2" name="Freeform 111"/>
              <p:cNvSpPr>
                <a:spLocks noEditPoints="1"/>
              </p:cNvSpPr>
              <p:nvPr/>
            </p:nvSpPr>
            <p:spPr bwMode="auto">
              <a:xfrm>
                <a:off x="6680211" y="1552584"/>
                <a:ext cx="225425" cy="84138"/>
              </a:xfrm>
              <a:custGeom>
                <a:gdLst>
                  <a:gd fmla="*/ 69 w 100" name="T0"/>
                  <a:gd fmla="*/ 32 h 37" name="T1"/>
                  <a:gd fmla="*/ 93 w 100" name="T2"/>
                  <a:gd fmla="*/ 21 h 37" name="T3"/>
                  <a:gd fmla="*/ 49 w 100" name="T4"/>
                  <a:gd fmla="*/ 13 h 37" name="T5"/>
                  <a:gd fmla="*/ 95 w 100" name="T6"/>
                  <a:gd fmla="*/ 14 h 37" name="T7"/>
                  <a:gd fmla="*/ 91 w 100" name="T8"/>
                  <a:gd fmla="*/ 7 h 37" name="T9"/>
                  <a:gd fmla="*/ 85 w 100" name="T10"/>
                  <a:gd fmla="*/ 4 h 37" name="T11"/>
                  <a:gd fmla="*/ 77 w 100" name="T12"/>
                  <a:gd fmla="*/ 8 h 37" name="T13"/>
                  <a:gd fmla="*/ 72 w 100" name="T14"/>
                  <a:gd fmla="*/ 11 h 37" name="T15"/>
                  <a:gd fmla="*/ 71 w 100" name="T16"/>
                  <a:gd fmla="*/ 12 h 37" name="T17"/>
                  <a:gd fmla="*/ 49 w 100" name="T18"/>
                  <a:gd fmla="*/ 12 h 37" name="T19"/>
                  <a:gd fmla="*/ 69 w 100" name="T20"/>
                  <a:gd fmla="*/ 7 h 37" name="T21"/>
                  <a:gd fmla="*/ 71 w 100" name="T22"/>
                  <a:gd fmla="*/ 7 h 37" name="T23"/>
                  <a:gd fmla="*/ 72 w 100" name="T24"/>
                  <a:gd fmla="*/ 6 h 37" name="T25"/>
                  <a:gd fmla="*/ 79 w 100" name="T26"/>
                  <a:gd fmla="*/ 1 h 37" name="T27"/>
                  <a:gd fmla="*/ 90 w 100" name="T28"/>
                  <a:gd fmla="*/ 0 h 37" name="T29"/>
                  <a:gd fmla="*/ 95 w 100" name="T30"/>
                  <a:gd fmla="*/ 3 h 37" name="T31"/>
                  <a:gd fmla="*/ 96 w 100" name="T32"/>
                  <a:gd fmla="*/ 24 h 37" name="T33"/>
                  <a:gd fmla="*/ 84 w 100" name="T34"/>
                  <a:gd fmla="*/ 33 h 37" name="T35"/>
                  <a:gd fmla="*/ 49 w 100" name="T36"/>
                  <a:gd fmla="*/ 37 h 37" name="T37"/>
                  <a:gd fmla="*/ 23 w 100" name="T38"/>
                  <a:gd fmla="*/ 8 h 37" name="T39"/>
                  <a:gd fmla="*/ 15 w 100" name="T40"/>
                  <a:gd fmla="*/ 4 h 37" name="T41"/>
                  <a:gd fmla="*/ 8 w 100" name="T42"/>
                  <a:gd fmla="*/ 7 h 37" name="T43"/>
                  <a:gd fmla="*/ 5 w 100" name="T44"/>
                  <a:gd fmla="*/ 14 h 37" name="T45"/>
                  <a:gd fmla="*/ 7 w 100" name="T46"/>
                  <a:gd fmla="*/ 21 h 37" name="T47"/>
                  <a:gd fmla="*/ 31 w 100" name="T48"/>
                  <a:gd fmla="*/ 32 h 37" name="T49"/>
                  <a:gd fmla="*/ 49 w 100" name="T50"/>
                  <a:gd fmla="*/ 37 h 37" name="T51"/>
                  <a:gd fmla="*/ 16 w 100" name="T52"/>
                  <a:gd fmla="*/ 33 h 37" name="T53"/>
                  <a:gd fmla="*/ 4 w 100" name="T54"/>
                  <a:gd fmla="*/ 24 h 37" name="T55"/>
                  <a:gd fmla="*/ 5 w 100" name="T56"/>
                  <a:gd fmla="*/ 3 h 37" name="T57"/>
                  <a:gd fmla="*/ 10 w 100" name="T58"/>
                  <a:gd fmla="*/ 0 h 37" name="T59"/>
                  <a:gd fmla="*/ 21 w 100" name="T60"/>
                  <a:gd fmla="*/ 1 h 37" name="T61"/>
                  <a:gd fmla="*/ 26 w 100" name="T62"/>
                  <a:gd fmla="*/ 5 h 37" name="T63"/>
                  <a:gd fmla="*/ 31 w 100" name="T64"/>
                  <a:gd fmla="*/ 7 h 37" name="T65"/>
                  <a:gd fmla="*/ 49 w 100" name="T66"/>
                  <a:gd fmla="*/ 7 h 37" name="T67"/>
                  <a:gd fmla="*/ 32 w 100" name="T68"/>
                  <a:gd fmla="*/ 12 h 37" name="T69"/>
                  <a:gd fmla="*/ 26 w 100" name="T70"/>
                  <a:gd fmla="*/ 11 h 37" name="T71"/>
                  <a:gd fmla="*/ 23 w 100" name="T72"/>
                  <a:gd fmla="*/ 8 h 37" name="T73"/>
                  <a:gd fmla="*/ 49 w 100" name="T74"/>
                  <a:gd fmla="*/ 13 h 3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7" w="100">
                    <a:moveTo>
                      <a:pt x="49" y="32"/>
                    </a:moveTo>
                    <a:cubicBezTo>
                      <a:pt x="69" y="32"/>
                      <a:pt x="69" y="32"/>
                      <a:pt x="69" y="32"/>
                    </a:cubicBezTo>
                    <a:cubicBezTo>
                      <a:pt x="74" y="32"/>
                      <a:pt x="78" y="31"/>
                      <a:pt x="82" y="29"/>
                    </a:cubicBezTo>
                    <a:cubicBezTo>
                      <a:pt x="86" y="27"/>
                      <a:pt x="90" y="24"/>
                      <a:pt x="93" y="21"/>
                    </a:cubicBezTo>
                    <a:cubicBezTo>
                      <a:pt x="49" y="13"/>
                      <a:pt x="49" y="13"/>
                      <a:pt x="49" y="13"/>
                    </a:cubicBezTo>
                    <a:cubicBezTo>
                      <a:pt x="49" y="13"/>
                      <a:pt x="49" y="13"/>
                      <a:pt x="49" y="13"/>
                    </a:cubicBezTo>
                    <a:cubicBezTo>
                      <a:pt x="93" y="21"/>
                      <a:pt x="93" y="21"/>
                      <a:pt x="93" y="21"/>
                    </a:cubicBezTo>
                    <a:cubicBezTo>
                      <a:pt x="95" y="19"/>
                      <a:pt x="95" y="16"/>
                      <a:pt x="95" y="14"/>
                    </a:cubicBezTo>
                    <a:cubicBezTo>
                      <a:pt x="95" y="11"/>
                      <a:pt x="94" y="9"/>
                      <a:pt x="92" y="7"/>
                    </a:cubicBezTo>
                    <a:cubicBezTo>
                      <a:pt x="92" y="7"/>
                      <a:pt x="91" y="7"/>
                      <a:pt x="91" y="7"/>
                    </a:cubicBezTo>
                    <a:cubicBezTo>
                      <a:pt x="90" y="6"/>
                      <a:pt x="90" y="5"/>
                      <a:pt x="88" y="5"/>
                    </a:cubicBezTo>
                    <a:cubicBezTo>
                      <a:pt x="87" y="5"/>
                      <a:pt x="86" y="4"/>
                      <a:pt x="85" y="4"/>
                    </a:cubicBezTo>
                    <a:cubicBezTo>
                      <a:pt x="84" y="4"/>
                      <a:pt x="82" y="5"/>
                      <a:pt x="81" y="5"/>
                    </a:cubicBezTo>
                    <a:cubicBezTo>
                      <a:pt x="79" y="6"/>
                      <a:pt x="78" y="7"/>
                      <a:pt x="77" y="8"/>
                    </a:cubicBezTo>
                    <a:cubicBezTo>
                      <a:pt x="77" y="9"/>
                      <a:pt x="76" y="9"/>
                      <a:pt x="75" y="10"/>
                    </a:cubicBezTo>
                    <a:cubicBezTo>
                      <a:pt x="74" y="11"/>
                      <a:pt x="73" y="11"/>
                      <a:pt x="72" y="11"/>
                    </a:cubicBezTo>
                    <a:cubicBezTo>
                      <a:pt x="72" y="11"/>
                      <a:pt x="72" y="11"/>
                      <a:pt x="72" y="11"/>
                    </a:cubicBezTo>
                    <a:cubicBezTo>
                      <a:pt x="72" y="11"/>
                      <a:pt x="71" y="12"/>
                      <a:pt x="71" y="12"/>
                    </a:cubicBezTo>
                    <a:cubicBezTo>
                      <a:pt x="70" y="12"/>
                      <a:pt x="70" y="12"/>
                      <a:pt x="69" y="12"/>
                    </a:cubicBezTo>
                    <a:cubicBezTo>
                      <a:pt x="49" y="12"/>
                      <a:pt x="49" y="12"/>
                      <a:pt x="49" y="12"/>
                    </a:cubicBezTo>
                    <a:cubicBezTo>
                      <a:pt x="49" y="7"/>
                      <a:pt x="49" y="7"/>
                      <a:pt x="49" y="7"/>
                    </a:cubicBezTo>
                    <a:cubicBezTo>
                      <a:pt x="69" y="7"/>
                      <a:pt x="69" y="7"/>
                      <a:pt x="69" y="7"/>
                    </a:cubicBezTo>
                    <a:cubicBezTo>
                      <a:pt x="69" y="7"/>
                      <a:pt x="70" y="7"/>
                      <a:pt x="70" y="7"/>
                    </a:cubicBezTo>
                    <a:cubicBezTo>
                      <a:pt x="70" y="7"/>
                      <a:pt x="71" y="7"/>
                      <a:pt x="71" y="7"/>
                    </a:cubicBezTo>
                    <a:cubicBezTo>
                      <a:pt x="71" y="7"/>
                      <a:pt x="71" y="7"/>
                      <a:pt x="71" y="7"/>
                    </a:cubicBezTo>
                    <a:cubicBezTo>
                      <a:pt x="71" y="7"/>
                      <a:pt x="72" y="6"/>
                      <a:pt x="72" y="6"/>
                    </a:cubicBezTo>
                    <a:cubicBezTo>
                      <a:pt x="73" y="6"/>
                      <a:pt x="73" y="5"/>
                      <a:pt x="74" y="5"/>
                    </a:cubicBezTo>
                    <a:cubicBezTo>
                      <a:pt x="75" y="3"/>
                      <a:pt x="77" y="2"/>
                      <a:pt x="79" y="1"/>
                    </a:cubicBezTo>
                    <a:cubicBezTo>
                      <a:pt x="81" y="0"/>
                      <a:pt x="83" y="0"/>
                      <a:pt x="85" y="0"/>
                    </a:cubicBezTo>
                    <a:cubicBezTo>
                      <a:pt x="87" y="0"/>
                      <a:pt x="88" y="0"/>
                      <a:pt x="90" y="0"/>
                    </a:cubicBezTo>
                    <a:cubicBezTo>
                      <a:pt x="92" y="1"/>
                      <a:pt x="93" y="2"/>
                      <a:pt x="95" y="3"/>
                    </a:cubicBezTo>
                    <a:cubicBezTo>
                      <a:pt x="95" y="3"/>
                      <a:pt x="95" y="3"/>
                      <a:pt x="95" y="3"/>
                    </a:cubicBezTo>
                    <a:cubicBezTo>
                      <a:pt x="98" y="6"/>
                      <a:pt x="100" y="9"/>
                      <a:pt x="100" y="13"/>
                    </a:cubicBezTo>
                    <a:cubicBezTo>
                      <a:pt x="100" y="17"/>
                      <a:pt x="99" y="21"/>
                      <a:pt x="96" y="24"/>
                    </a:cubicBezTo>
                    <a:cubicBezTo>
                      <a:pt x="96" y="24"/>
                      <a:pt x="96" y="24"/>
                      <a:pt x="96" y="24"/>
                    </a:cubicBezTo>
                    <a:cubicBezTo>
                      <a:pt x="93" y="28"/>
                      <a:pt x="89" y="31"/>
                      <a:pt x="84" y="33"/>
                    </a:cubicBezTo>
                    <a:cubicBezTo>
                      <a:pt x="80" y="36"/>
                      <a:pt x="74" y="37"/>
                      <a:pt x="69" y="37"/>
                    </a:cubicBezTo>
                    <a:cubicBezTo>
                      <a:pt x="49" y="37"/>
                      <a:pt x="49" y="37"/>
                      <a:pt x="49" y="37"/>
                    </a:cubicBezTo>
                    <a:lnTo>
                      <a:pt x="49" y="32"/>
                    </a:lnTo>
                    <a:close/>
                    <a:moveTo>
                      <a:pt x="23" y="8"/>
                    </a:moveTo>
                    <a:cubicBezTo>
                      <a:pt x="22" y="7"/>
                      <a:pt x="20" y="6"/>
                      <a:pt x="19" y="5"/>
                    </a:cubicBezTo>
                    <a:cubicBezTo>
                      <a:pt x="18" y="5"/>
                      <a:pt x="16" y="4"/>
                      <a:pt x="15" y="4"/>
                    </a:cubicBezTo>
                    <a:cubicBezTo>
                      <a:pt x="14" y="4"/>
                      <a:pt x="13" y="5"/>
                      <a:pt x="11" y="5"/>
                    </a:cubicBezTo>
                    <a:cubicBezTo>
                      <a:pt x="10" y="5"/>
                      <a:pt x="9" y="6"/>
                      <a:pt x="8" y="7"/>
                    </a:cubicBezTo>
                    <a:cubicBezTo>
                      <a:pt x="8" y="7"/>
                      <a:pt x="8" y="7"/>
                      <a:pt x="8" y="7"/>
                    </a:cubicBezTo>
                    <a:cubicBezTo>
                      <a:pt x="6" y="8"/>
                      <a:pt x="5" y="11"/>
                      <a:pt x="5" y="14"/>
                    </a:cubicBezTo>
                    <a:cubicBezTo>
                      <a:pt x="5" y="16"/>
                      <a:pt x="5" y="19"/>
                      <a:pt x="7" y="21"/>
                    </a:cubicBezTo>
                    <a:cubicBezTo>
                      <a:pt x="7" y="21"/>
                      <a:pt x="7" y="21"/>
                      <a:pt x="7" y="21"/>
                    </a:cubicBezTo>
                    <a:cubicBezTo>
                      <a:pt x="10" y="24"/>
                      <a:pt x="14" y="27"/>
                      <a:pt x="18" y="29"/>
                    </a:cubicBezTo>
                    <a:cubicBezTo>
                      <a:pt x="22" y="31"/>
                      <a:pt x="26" y="32"/>
                      <a:pt x="31" y="32"/>
                    </a:cubicBezTo>
                    <a:cubicBezTo>
                      <a:pt x="49" y="32"/>
                      <a:pt x="49" y="32"/>
                      <a:pt x="49" y="32"/>
                    </a:cubicBezTo>
                    <a:cubicBezTo>
                      <a:pt x="49" y="37"/>
                      <a:pt x="49" y="37"/>
                      <a:pt x="49" y="37"/>
                    </a:cubicBezTo>
                    <a:cubicBezTo>
                      <a:pt x="31" y="37"/>
                      <a:pt x="31" y="37"/>
                      <a:pt x="31" y="37"/>
                    </a:cubicBezTo>
                    <a:cubicBezTo>
                      <a:pt x="26" y="37"/>
                      <a:pt x="20" y="36"/>
                      <a:pt x="16" y="33"/>
                    </a:cubicBezTo>
                    <a:cubicBezTo>
                      <a:pt x="11" y="31"/>
                      <a:pt x="7" y="28"/>
                      <a:pt x="4" y="24"/>
                    </a:cubicBezTo>
                    <a:cubicBezTo>
                      <a:pt x="4" y="24"/>
                      <a:pt x="4" y="24"/>
                      <a:pt x="4" y="24"/>
                    </a:cubicBezTo>
                    <a:cubicBezTo>
                      <a:pt x="1" y="21"/>
                      <a:pt x="0" y="17"/>
                      <a:pt x="0" y="13"/>
                    </a:cubicBezTo>
                    <a:cubicBezTo>
                      <a:pt x="0" y="9"/>
                      <a:pt x="2" y="6"/>
                      <a:pt x="5" y="3"/>
                    </a:cubicBezTo>
                    <a:cubicBezTo>
                      <a:pt x="5" y="3"/>
                      <a:pt x="5" y="3"/>
                      <a:pt x="5" y="3"/>
                    </a:cubicBezTo>
                    <a:cubicBezTo>
                      <a:pt x="7" y="2"/>
                      <a:pt x="8" y="1"/>
                      <a:pt x="10" y="0"/>
                    </a:cubicBezTo>
                    <a:cubicBezTo>
                      <a:pt x="11" y="0"/>
                      <a:pt x="13" y="0"/>
                      <a:pt x="15" y="0"/>
                    </a:cubicBezTo>
                    <a:cubicBezTo>
                      <a:pt x="17" y="0"/>
                      <a:pt x="19" y="0"/>
                      <a:pt x="21" y="1"/>
                    </a:cubicBezTo>
                    <a:cubicBezTo>
                      <a:pt x="23" y="2"/>
                      <a:pt x="25" y="3"/>
                      <a:pt x="26" y="5"/>
                    </a:cubicBezTo>
                    <a:cubicBezTo>
                      <a:pt x="26" y="5"/>
                      <a:pt x="26" y="5"/>
                      <a:pt x="26" y="5"/>
                    </a:cubicBezTo>
                    <a:cubicBezTo>
                      <a:pt x="27" y="6"/>
                      <a:pt x="28" y="6"/>
                      <a:pt x="28" y="6"/>
                    </a:cubicBezTo>
                    <a:cubicBezTo>
                      <a:pt x="29" y="7"/>
                      <a:pt x="30" y="7"/>
                      <a:pt x="31" y="7"/>
                    </a:cubicBezTo>
                    <a:cubicBezTo>
                      <a:pt x="32" y="7"/>
                      <a:pt x="32" y="7"/>
                      <a:pt x="32" y="7"/>
                    </a:cubicBezTo>
                    <a:cubicBezTo>
                      <a:pt x="49" y="7"/>
                      <a:pt x="49" y="7"/>
                      <a:pt x="49" y="7"/>
                    </a:cubicBezTo>
                    <a:cubicBezTo>
                      <a:pt x="49" y="12"/>
                      <a:pt x="49" y="12"/>
                      <a:pt x="49" y="12"/>
                    </a:cubicBezTo>
                    <a:cubicBezTo>
                      <a:pt x="32" y="12"/>
                      <a:pt x="32" y="12"/>
                      <a:pt x="32" y="12"/>
                    </a:cubicBezTo>
                    <a:cubicBezTo>
                      <a:pt x="31" y="12"/>
                      <a:pt x="31" y="12"/>
                      <a:pt x="31" y="12"/>
                    </a:cubicBezTo>
                    <a:cubicBezTo>
                      <a:pt x="29" y="12"/>
                      <a:pt x="28" y="11"/>
                      <a:pt x="26" y="11"/>
                    </a:cubicBezTo>
                    <a:cubicBezTo>
                      <a:pt x="25" y="10"/>
                      <a:pt x="24" y="9"/>
                      <a:pt x="23" y="8"/>
                    </a:cubicBezTo>
                    <a:cubicBezTo>
                      <a:pt x="23" y="8"/>
                      <a:pt x="23" y="8"/>
                      <a:pt x="23" y="8"/>
                    </a:cubicBezTo>
                    <a:cubicBezTo>
                      <a:pt x="49" y="13"/>
                      <a:pt x="49" y="13"/>
                      <a:pt x="49" y="13"/>
                    </a:cubicBezTo>
                    <a:cubicBezTo>
                      <a:pt x="49" y="13"/>
                      <a:pt x="49" y="13"/>
                      <a:pt x="49" y="13"/>
                    </a:cubicBezTo>
                    <a:lnTo>
                      <a:pt x="23" y="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3" name="Freeform 113"/>
              <p:cNvSpPr>
                <a:spLocks noEditPoints="1"/>
              </p:cNvSpPr>
              <p:nvPr/>
            </p:nvSpPr>
            <p:spPr bwMode="auto">
              <a:xfrm>
                <a:off x="10356866" y="1119195"/>
                <a:ext cx="41275" cy="26988"/>
              </a:xfrm>
              <a:custGeom>
                <a:gdLst>
                  <a:gd fmla="*/ 9 w 18" name="T0"/>
                  <a:gd fmla="*/ 0 h 12" name="T1"/>
                  <a:gd fmla="*/ 16 w 18" name="T2"/>
                  <a:gd fmla="*/ 0 h 12" name="T3"/>
                  <a:gd fmla="*/ 18 w 18" name="T4"/>
                  <a:gd fmla="*/ 3 h 12" name="T5"/>
                  <a:gd fmla="*/ 18 w 18" name="T6"/>
                  <a:gd fmla="*/ 10 h 12" name="T7"/>
                  <a:gd fmla="*/ 16 w 18" name="T8"/>
                  <a:gd fmla="*/ 12 h 12" name="T9"/>
                  <a:gd fmla="*/ 9 w 18" name="T10"/>
                  <a:gd fmla="*/ 12 h 12" name="T11"/>
                  <a:gd fmla="*/ 9 w 18" name="T12"/>
                  <a:gd fmla="*/ 8 h 12" name="T13"/>
                  <a:gd fmla="*/ 13 w 18" name="T14"/>
                  <a:gd fmla="*/ 8 h 12" name="T15"/>
                  <a:gd fmla="*/ 13 w 18" name="T16"/>
                  <a:gd fmla="*/ 5 h 12" name="T17"/>
                  <a:gd fmla="*/ 9 w 18" name="T18"/>
                  <a:gd fmla="*/ 5 h 12" name="T19"/>
                  <a:gd fmla="*/ 9 w 18" name="T20"/>
                  <a:gd fmla="*/ 0 h 12" name="T21"/>
                  <a:gd fmla="*/ 3 w 18" name="T22"/>
                  <a:gd fmla="*/ 0 h 12" name="T23"/>
                  <a:gd fmla="*/ 9 w 18" name="T24"/>
                  <a:gd fmla="*/ 0 h 12" name="T25"/>
                  <a:gd fmla="*/ 9 w 18" name="T26"/>
                  <a:gd fmla="*/ 5 h 12" name="T27"/>
                  <a:gd fmla="*/ 5 w 18" name="T28"/>
                  <a:gd fmla="*/ 5 h 12" name="T29"/>
                  <a:gd fmla="*/ 5 w 18" name="T30"/>
                  <a:gd fmla="*/ 8 h 12" name="T31"/>
                  <a:gd fmla="*/ 9 w 18" name="T32"/>
                  <a:gd fmla="*/ 8 h 12" name="T33"/>
                  <a:gd fmla="*/ 9 w 18" name="T34"/>
                  <a:gd fmla="*/ 12 h 12" name="T35"/>
                  <a:gd fmla="*/ 3 w 18" name="T36"/>
                  <a:gd fmla="*/ 12 h 12" name="T37"/>
                  <a:gd fmla="*/ 0 w 18" name="T38"/>
                  <a:gd fmla="*/ 10 h 12" name="T39"/>
                  <a:gd fmla="*/ 0 w 18" name="T40"/>
                  <a:gd fmla="*/ 3 h 12" name="T41"/>
                  <a:gd fmla="*/ 3 w 18" name="T42"/>
                  <a:gd fmla="*/ 0 h 12"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 w="18">
                    <a:moveTo>
                      <a:pt x="9" y="0"/>
                    </a:moveTo>
                    <a:cubicBezTo>
                      <a:pt x="16" y="0"/>
                      <a:pt x="16" y="0"/>
                      <a:pt x="16" y="0"/>
                    </a:cubicBezTo>
                    <a:cubicBezTo>
                      <a:pt x="17" y="0"/>
                      <a:pt x="18" y="1"/>
                      <a:pt x="18" y="3"/>
                    </a:cubicBezTo>
                    <a:cubicBezTo>
                      <a:pt x="18" y="10"/>
                      <a:pt x="18" y="10"/>
                      <a:pt x="18" y="10"/>
                    </a:cubicBezTo>
                    <a:cubicBezTo>
                      <a:pt x="18" y="11"/>
                      <a:pt x="17" y="12"/>
                      <a:pt x="16" y="12"/>
                    </a:cubicBezTo>
                    <a:cubicBezTo>
                      <a:pt x="9" y="12"/>
                      <a:pt x="9" y="12"/>
                      <a:pt x="9" y="12"/>
                    </a:cubicBezTo>
                    <a:cubicBezTo>
                      <a:pt x="9" y="8"/>
                      <a:pt x="9" y="8"/>
                      <a:pt x="9" y="8"/>
                    </a:cubicBezTo>
                    <a:cubicBezTo>
                      <a:pt x="13" y="8"/>
                      <a:pt x="13" y="8"/>
                      <a:pt x="13" y="8"/>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8"/>
                      <a:pt x="5" y="8"/>
                      <a:pt x="5" y="8"/>
                    </a:cubicBezTo>
                    <a:cubicBezTo>
                      <a:pt x="9" y="8"/>
                      <a:pt x="9" y="8"/>
                      <a:pt x="9" y="8"/>
                    </a:cubicBezTo>
                    <a:cubicBezTo>
                      <a:pt x="9" y="12"/>
                      <a:pt x="9" y="12"/>
                      <a:pt x="9" y="12"/>
                    </a:cubicBezTo>
                    <a:cubicBezTo>
                      <a:pt x="3" y="12"/>
                      <a:pt x="3" y="12"/>
                      <a:pt x="3" y="12"/>
                    </a:cubicBezTo>
                    <a:cubicBezTo>
                      <a:pt x="1" y="12"/>
                      <a:pt x="0" y="11"/>
                      <a:pt x="0" y="10"/>
                    </a:cubicBezTo>
                    <a:cubicBezTo>
                      <a:pt x="0" y="3"/>
                      <a:pt x="0" y="3"/>
                      <a:pt x="0" y="3"/>
                    </a:cubicBezTo>
                    <a:cubicBezTo>
                      <a:pt x="0" y="1"/>
                      <a:pt x="1"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4" name="Freeform 114"/>
              <p:cNvSpPr>
                <a:spLocks noEditPoints="1"/>
              </p:cNvSpPr>
              <p:nvPr/>
            </p:nvSpPr>
            <p:spPr bwMode="auto">
              <a:xfrm>
                <a:off x="10390203" y="1193807"/>
                <a:ext cx="73026" cy="74614"/>
              </a:xfrm>
              <a:custGeom>
                <a:gdLst>
                  <a:gd fmla="*/ 16 w 32" name="T0"/>
                  <a:gd fmla="*/ 28 h 33" name="T1"/>
                  <a:gd fmla="*/ 24 w 32" name="T2"/>
                  <a:gd fmla="*/ 25 h 33" name="T3"/>
                  <a:gd fmla="*/ 24 w 32" name="T4"/>
                  <a:gd fmla="*/ 25 h 33" name="T5"/>
                  <a:gd fmla="*/ 28 w 32" name="T6"/>
                  <a:gd fmla="*/ 17 h 33" name="T7"/>
                  <a:gd fmla="*/ 24 w 32" name="T8"/>
                  <a:gd fmla="*/ 9 h 33" name="T9"/>
                  <a:gd fmla="*/ 16 w 32" name="T10"/>
                  <a:gd fmla="*/ 5 h 33" name="T11"/>
                  <a:gd fmla="*/ 16 w 32" name="T12"/>
                  <a:gd fmla="*/ 0 h 33" name="T13"/>
                  <a:gd fmla="*/ 28 w 32" name="T14"/>
                  <a:gd fmla="*/ 5 h 33" name="T15"/>
                  <a:gd fmla="*/ 32 w 32" name="T16"/>
                  <a:gd fmla="*/ 17 h 33" name="T17"/>
                  <a:gd fmla="*/ 28 w 32" name="T18"/>
                  <a:gd fmla="*/ 28 h 33" name="T19"/>
                  <a:gd fmla="*/ 28 w 32" name="T20"/>
                  <a:gd fmla="*/ 28 h 33" name="T21"/>
                  <a:gd fmla="*/ 16 w 32" name="T22"/>
                  <a:gd fmla="*/ 33 h 33" name="T23"/>
                  <a:gd fmla="*/ 16 w 32" name="T24"/>
                  <a:gd fmla="*/ 28 h 33" name="T25"/>
                  <a:gd fmla="*/ 16 w 32" name="T26"/>
                  <a:gd fmla="*/ 5 h 33" name="T27"/>
                  <a:gd fmla="*/ 8 w 32" name="T28"/>
                  <a:gd fmla="*/ 9 h 33" name="T29"/>
                  <a:gd fmla="*/ 5 w 32" name="T30"/>
                  <a:gd fmla="*/ 17 h 33" name="T31"/>
                  <a:gd fmla="*/ 8 w 32" name="T32"/>
                  <a:gd fmla="*/ 25 h 33" name="T33"/>
                  <a:gd fmla="*/ 16 w 32" name="T34"/>
                  <a:gd fmla="*/ 28 h 33" name="T35"/>
                  <a:gd fmla="*/ 16 w 32" name="T36"/>
                  <a:gd fmla="*/ 33 h 33" name="T37"/>
                  <a:gd fmla="*/ 5 w 32" name="T38"/>
                  <a:gd fmla="*/ 28 h 33" name="T39"/>
                  <a:gd fmla="*/ 5 w 32" name="T40"/>
                  <a:gd fmla="*/ 28 h 33" name="T41"/>
                  <a:gd fmla="*/ 0 w 32" name="T42"/>
                  <a:gd fmla="*/ 17 h 33" name="T43"/>
                  <a:gd fmla="*/ 5 w 32" name="T44"/>
                  <a:gd fmla="*/ 5 h 33" name="T45"/>
                  <a:gd fmla="*/ 16 w 32" name="T46"/>
                  <a:gd fmla="*/ 0 h 33" name="T47"/>
                  <a:gd fmla="*/ 16 w 32" name="T48"/>
                  <a:gd fmla="*/ 5 h 3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33" w="32">
                    <a:moveTo>
                      <a:pt x="16" y="28"/>
                    </a:moveTo>
                    <a:cubicBezTo>
                      <a:pt x="19" y="28"/>
                      <a:pt x="22" y="27"/>
                      <a:pt x="24" y="25"/>
                    </a:cubicBezTo>
                    <a:cubicBezTo>
                      <a:pt x="24" y="25"/>
                      <a:pt x="24" y="25"/>
                      <a:pt x="24" y="25"/>
                    </a:cubicBezTo>
                    <a:cubicBezTo>
                      <a:pt x="26" y="23"/>
                      <a:pt x="28" y="20"/>
                      <a:pt x="28" y="17"/>
                    </a:cubicBezTo>
                    <a:cubicBezTo>
                      <a:pt x="28" y="14"/>
                      <a:pt x="26" y="11"/>
                      <a:pt x="24" y="9"/>
                    </a:cubicBezTo>
                    <a:cubicBezTo>
                      <a:pt x="22" y="6"/>
                      <a:pt x="19" y="5"/>
                      <a:pt x="16" y="5"/>
                    </a:cubicBezTo>
                    <a:cubicBezTo>
                      <a:pt x="16" y="0"/>
                      <a:pt x="16" y="0"/>
                      <a:pt x="16" y="0"/>
                    </a:cubicBezTo>
                    <a:cubicBezTo>
                      <a:pt x="21" y="0"/>
                      <a:pt x="25" y="2"/>
                      <a:pt x="28" y="5"/>
                    </a:cubicBezTo>
                    <a:cubicBezTo>
                      <a:pt x="31" y="8"/>
                      <a:pt x="32" y="12"/>
                      <a:pt x="32" y="17"/>
                    </a:cubicBezTo>
                    <a:cubicBezTo>
                      <a:pt x="32" y="21"/>
                      <a:pt x="31" y="25"/>
                      <a:pt x="28" y="28"/>
                    </a:cubicBezTo>
                    <a:cubicBezTo>
                      <a:pt x="28" y="28"/>
                      <a:pt x="28" y="28"/>
                      <a:pt x="28" y="28"/>
                    </a:cubicBezTo>
                    <a:cubicBezTo>
                      <a:pt x="25" y="31"/>
                      <a:pt x="21" y="33"/>
                      <a:pt x="16" y="33"/>
                    </a:cubicBezTo>
                    <a:lnTo>
                      <a:pt x="16" y="28"/>
                    </a:lnTo>
                    <a:close/>
                    <a:moveTo>
                      <a:pt x="16" y="5"/>
                    </a:moveTo>
                    <a:cubicBezTo>
                      <a:pt x="13" y="5"/>
                      <a:pt x="10" y="6"/>
                      <a:pt x="8" y="9"/>
                    </a:cubicBezTo>
                    <a:cubicBezTo>
                      <a:pt x="6" y="11"/>
                      <a:pt x="5" y="14"/>
                      <a:pt x="5" y="17"/>
                    </a:cubicBezTo>
                    <a:cubicBezTo>
                      <a:pt x="5" y="20"/>
                      <a:pt x="6" y="23"/>
                      <a:pt x="8" y="25"/>
                    </a:cubicBezTo>
                    <a:cubicBezTo>
                      <a:pt x="10" y="27"/>
                      <a:pt x="13" y="28"/>
                      <a:pt x="16" y="28"/>
                    </a:cubicBezTo>
                    <a:cubicBezTo>
                      <a:pt x="16" y="33"/>
                      <a:pt x="16" y="33"/>
                      <a:pt x="16" y="33"/>
                    </a:cubicBezTo>
                    <a:cubicBezTo>
                      <a:pt x="12" y="33"/>
                      <a:pt x="8" y="31"/>
                      <a:pt x="5" y="28"/>
                    </a:cubicBezTo>
                    <a:cubicBezTo>
                      <a:pt x="5" y="28"/>
                      <a:pt x="5" y="28"/>
                      <a:pt x="5" y="28"/>
                    </a:cubicBezTo>
                    <a:cubicBezTo>
                      <a:pt x="2" y="25"/>
                      <a:pt x="0" y="21"/>
                      <a:pt x="0" y="17"/>
                    </a:cubicBezTo>
                    <a:cubicBezTo>
                      <a:pt x="0" y="12"/>
                      <a:pt x="2" y="8"/>
                      <a:pt x="5" y="5"/>
                    </a:cubicBezTo>
                    <a:cubicBezTo>
                      <a:pt x="8" y="2"/>
                      <a:pt x="12" y="0"/>
                      <a:pt x="16" y="0"/>
                    </a:cubicBezTo>
                    <a:lnTo>
                      <a:pt x="16"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5" name="Freeform 115"/>
              <p:cNvSpPr>
                <a:spLocks noEditPoints="1"/>
              </p:cNvSpPr>
              <p:nvPr/>
            </p:nvSpPr>
            <p:spPr bwMode="auto">
              <a:xfrm>
                <a:off x="10339404" y="1146183"/>
                <a:ext cx="176214" cy="327026"/>
              </a:xfrm>
              <a:custGeom>
                <a:gdLst>
                  <a:gd fmla="*/ 73 w 78" name="T0"/>
                  <a:gd fmla="*/ 140 h 145" name="T1"/>
                  <a:gd fmla="*/ 73 w 78" name="T2"/>
                  <a:gd fmla="*/ 29 h 145" name="T3"/>
                  <a:gd fmla="*/ 61 w 78" name="T4"/>
                  <a:gd fmla="*/ 5 h 145" name="T5"/>
                  <a:gd fmla="*/ 75 w 78" name="T6"/>
                  <a:gd fmla="*/ 0 h 145" name="T7"/>
                  <a:gd fmla="*/ 78 w 78" name="T8"/>
                  <a:gd fmla="*/ 29 h 145" name="T9"/>
                  <a:gd fmla="*/ 78 w 78" name="T10"/>
                  <a:gd fmla="*/ 143 h 145" name="T11"/>
                  <a:gd fmla="*/ 61 w 78" name="T12"/>
                  <a:gd fmla="*/ 145 h 145" name="T13"/>
                  <a:gd fmla="*/ 61 w 78" name="T14"/>
                  <a:gd fmla="*/ 59 h 145" name="T15"/>
                  <a:gd fmla="*/ 61 w 78" name="T16"/>
                  <a:gd fmla="*/ 17 h 145" name="T17"/>
                  <a:gd fmla="*/ 61 w 78" name="T18"/>
                  <a:gd fmla="*/ 19 h 145" name="T19"/>
                  <a:gd fmla="*/ 65 w 78" name="T20"/>
                  <a:gd fmla="*/ 38 h 145" name="T21"/>
                  <a:gd fmla="*/ 61 w 78" name="T22"/>
                  <a:gd fmla="*/ 59 h 145" name="T23"/>
                  <a:gd fmla="*/ 61 w 78" name="T24"/>
                  <a:gd fmla="*/ 140 h 145" name="T25"/>
                  <a:gd fmla="*/ 39 w 78" name="T26"/>
                  <a:gd fmla="*/ 145 h 145" name="T27"/>
                  <a:gd fmla="*/ 61 w 78" name="T28"/>
                  <a:gd fmla="*/ 5 h 145" name="T29"/>
                  <a:gd fmla="*/ 39 w 78" name="T30"/>
                  <a:gd fmla="*/ 0 h 145" name="T31"/>
                  <a:gd fmla="*/ 61 w 78" name="T32"/>
                  <a:gd fmla="*/ 5 h 145" name="T33"/>
                  <a:gd fmla="*/ 61 w 78" name="T34"/>
                  <a:gd fmla="*/ 17 h 145" name="T35"/>
                  <a:gd fmla="*/ 60 w 78" name="T36"/>
                  <a:gd fmla="*/ 20 h 145" name="T37"/>
                  <a:gd fmla="*/ 61 w 78" name="T38"/>
                  <a:gd fmla="*/ 25 h 145" name="T39"/>
                  <a:gd fmla="*/ 57 w 78" name="T40"/>
                  <a:gd fmla="*/ 20 h 145" name="T41"/>
                  <a:gd fmla="*/ 39 w 78" name="T42"/>
                  <a:gd fmla="*/ 12 h 145" name="T43"/>
                  <a:gd fmla="*/ 39 w 78" name="T44"/>
                  <a:gd fmla="*/ 8 h 145" name="T45"/>
                  <a:gd fmla="*/ 60 w 78" name="T46"/>
                  <a:gd fmla="*/ 16 h 145" name="T47"/>
                  <a:gd fmla="*/ 60 w 78" name="T48"/>
                  <a:gd fmla="*/ 16 h 145" name="T49"/>
                  <a:gd fmla="*/ 61 w 78" name="T50"/>
                  <a:gd fmla="*/ 51 h 145" name="T51"/>
                  <a:gd fmla="*/ 60 w 78" name="T52"/>
                  <a:gd fmla="*/ 59 h 145" name="T53"/>
                  <a:gd fmla="*/ 39 w 78" name="T54"/>
                  <a:gd fmla="*/ 68 h 145" name="T55"/>
                  <a:gd fmla="*/ 39 w 78" name="T56"/>
                  <a:gd fmla="*/ 63 h 145" name="T57"/>
                  <a:gd fmla="*/ 57 w 78" name="T58"/>
                  <a:gd fmla="*/ 56 h 145" name="T59"/>
                  <a:gd fmla="*/ 57 w 78" name="T60"/>
                  <a:gd fmla="*/ 56 h 145" name="T61"/>
                  <a:gd fmla="*/ 18 w 78" name="T62"/>
                  <a:gd fmla="*/ 140 h 145" name="T63"/>
                  <a:gd fmla="*/ 39 w 78" name="T64"/>
                  <a:gd fmla="*/ 145 h 145" name="T65"/>
                  <a:gd fmla="*/ 18 w 78" name="T66"/>
                  <a:gd fmla="*/ 140 h 145" name="T67"/>
                  <a:gd fmla="*/ 18 w 78" name="T68"/>
                  <a:gd fmla="*/ 5 h 145" name="T69"/>
                  <a:gd fmla="*/ 39 w 78" name="T70"/>
                  <a:gd fmla="*/ 0 h 145" name="T71"/>
                  <a:gd fmla="*/ 39 w 78" name="T72"/>
                  <a:gd fmla="*/ 8 h 145" name="T73"/>
                  <a:gd fmla="*/ 21 w 78" name="T74"/>
                  <a:gd fmla="*/ 20 h 145" name="T75"/>
                  <a:gd fmla="*/ 18 w 78" name="T76"/>
                  <a:gd fmla="*/ 17 h 145" name="T77"/>
                  <a:gd fmla="*/ 39 w 78" name="T78"/>
                  <a:gd fmla="*/ 8 h 145" name="T79"/>
                  <a:gd fmla="*/ 39 w 78" name="T80"/>
                  <a:gd fmla="*/ 68 h 145" name="T81"/>
                  <a:gd fmla="*/ 18 w 78" name="T82"/>
                  <a:gd fmla="*/ 59 h 145" name="T83"/>
                  <a:gd fmla="*/ 18 w 78" name="T84"/>
                  <a:gd fmla="*/ 59 h 145" name="T85"/>
                  <a:gd fmla="*/ 18 w 78" name="T86"/>
                  <a:gd fmla="*/ 59 h 145" name="T87"/>
                  <a:gd fmla="*/ 18 w 78" name="T88"/>
                  <a:gd fmla="*/ 56 h 145" name="T89"/>
                  <a:gd fmla="*/ 18 w 78" name="T90"/>
                  <a:gd fmla="*/ 51 h 145" name="T91"/>
                  <a:gd fmla="*/ 21 w 78" name="T92"/>
                  <a:gd fmla="*/ 56 h 145" name="T93"/>
                  <a:gd fmla="*/ 5 w 78" name="T94"/>
                  <a:gd fmla="*/ 140 h 145" name="T95"/>
                  <a:gd fmla="*/ 18 w 78" name="T96"/>
                  <a:gd fmla="*/ 145 h 145" name="T97"/>
                  <a:gd fmla="*/ 0 w 78" name="T98"/>
                  <a:gd fmla="*/ 143 h 145" name="T99"/>
                  <a:gd fmla="*/ 2 w 78" name="T100"/>
                  <a:gd fmla="*/ 0 h 145" name="T101"/>
                  <a:gd fmla="*/ 18 w 78" name="T102"/>
                  <a:gd fmla="*/ 5 h 145" name="T103"/>
                  <a:gd fmla="*/ 5 w 78" name="T104"/>
                  <a:gd fmla="*/ 140 h 145" name="T105"/>
                  <a:gd fmla="*/ 9 w 78" name="T106"/>
                  <a:gd fmla="*/ 38 h 145" name="T107"/>
                  <a:gd fmla="*/ 18 w 78" name="T108"/>
                  <a:gd fmla="*/ 59 h 145" name="T109"/>
                  <a:gd fmla="*/ 18 w 78" name="T110"/>
                  <a:gd fmla="*/ 51 h 145" name="T111"/>
                  <a:gd fmla="*/ 18 w 78" name="T112"/>
                  <a:gd fmla="*/ 25 h 145"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45" w="78">
                    <a:moveTo>
                      <a:pt x="61" y="140"/>
                    </a:moveTo>
                    <a:cubicBezTo>
                      <a:pt x="73" y="140"/>
                      <a:pt x="73" y="140"/>
                      <a:pt x="73" y="140"/>
                    </a:cubicBezTo>
                    <a:cubicBezTo>
                      <a:pt x="73" y="52"/>
                      <a:pt x="73" y="52"/>
                      <a:pt x="73" y="52"/>
                    </a:cubicBezTo>
                    <a:cubicBezTo>
                      <a:pt x="73" y="29"/>
                      <a:pt x="73" y="29"/>
                      <a:pt x="73" y="29"/>
                    </a:cubicBezTo>
                    <a:cubicBezTo>
                      <a:pt x="73" y="5"/>
                      <a:pt x="73" y="5"/>
                      <a:pt x="73" y="5"/>
                    </a:cubicBezTo>
                    <a:cubicBezTo>
                      <a:pt x="61" y="5"/>
                      <a:pt x="61" y="5"/>
                      <a:pt x="61" y="5"/>
                    </a:cubicBezTo>
                    <a:cubicBezTo>
                      <a:pt x="61" y="0"/>
                      <a:pt x="61" y="0"/>
                      <a:pt x="61" y="0"/>
                    </a:cubicBezTo>
                    <a:cubicBezTo>
                      <a:pt x="75" y="0"/>
                      <a:pt x="75" y="0"/>
                      <a:pt x="75" y="0"/>
                    </a:cubicBezTo>
                    <a:cubicBezTo>
                      <a:pt x="76" y="0"/>
                      <a:pt x="78" y="1"/>
                      <a:pt x="78" y="3"/>
                    </a:cubicBezTo>
                    <a:cubicBezTo>
                      <a:pt x="78" y="29"/>
                      <a:pt x="78" y="29"/>
                      <a:pt x="78" y="29"/>
                    </a:cubicBezTo>
                    <a:cubicBezTo>
                      <a:pt x="78" y="52"/>
                      <a:pt x="78" y="52"/>
                      <a:pt x="78" y="52"/>
                    </a:cubicBezTo>
                    <a:cubicBezTo>
                      <a:pt x="78" y="143"/>
                      <a:pt x="78" y="143"/>
                      <a:pt x="78" y="143"/>
                    </a:cubicBezTo>
                    <a:cubicBezTo>
                      <a:pt x="78" y="144"/>
                      <a:pt x="76" y="145"/>
                      <a:pt x="75" y="145"/>
                    </a:cubicBezTo>
                    <a:cubicBezTo>
                      <a:pt x="61" y="145"/>
                      <a:pt x="61" y="145"/>
                      <a:pt x="61" y="145"/>
                    </a:cubicBezTo>
                    <a:cubicBezTo>
                      <a:pt x="61" y="140"/>
                      <a:pt x="61" y="140"/>
                      <a:pt x="61" y="140"/>
                    </a:cubicBezTo>
                    <a:close/>
                    <a:moveTo>
                      <a:pt x="61" y="59"/>
                    </a:moveTo>
                    <a:cubicBezTo>
                      <a:pt x="66" y="53"/>
                      <a:pt x="69" y="46"/>
                      <a:pt x="69" y="38"/>
                    </a:cubicBezTo>
                    <a:cubicBezTo>
                      <a:pt x="69" y="30"/>
                      <a:pt x="66" y="22"/>
                      <a:pt x="61" y="17"/>
                    </a:cubicBezTo>
                    <a:cubicBezTo>
                      <a:pt x="61" y="17"/>
                      <a:pt x="61" y="17"/>
                      <a:pt x="61" y="17"/>
                    </a:cubicBezTo>
                    <a:cubicBezTo>
                      <a:pt x="61" y="18"/>
                      <a:pt x="61" y="19"/>
                      <a:pt x="61" y="19"/>
                    </a:cubicBezTo>
                    <a:cubicBezTo>
                      <a:pt x="61" y="25"/>
                      <a:pt x="61" y="25"/>
                      <a:pt x="61" y="25"/>
                    </a:cubicBezTo>
                    <a:cubicBezTo>
                      <a:pt x="63" y="28"/>
                      <a:pt x="65" y="33"/>
                      <a:pt x="65" y="38"/>
                    </a:cubicBezTo>
                    <a:cubicBezTo>
                      <a:pt x="65" y="43"/>
                      <a:pt x="63" y="47"/>
                      <a:pt x="61" y="51"/>
                    </a:cubicBezTo>
                    <a:lnTo>
                      <a:pt x="61" y="59"/>
                    </a:lnTo>
                    <a:close/>
                    <a:moveTo>
                      <a:pt x="39" y="140"/>
                    </a:moveTo>
                    <a:cubicBezTo>
                      <a:pt x="61" y="140"/>
                      <a:pt x="61" y="140"/>
                      <a:pt x="61" y="140"/>
                    </a:cubicBezTo>
                    <a:cubicBezTo>
                      <a:pt x="61" y="145"/>
                      <a:pt x="61" y="145"/>
                      <a:pt x="61" y="145"/>
                    </a:cubicBezTo>
                    <a:cubicBezTo>
                      <a:pt x="39" y="145"/>
                      <a:pt x="39" y="145"/>
                      <a:pt x="39" y="145"/>
                    </a:cubicBezTo>
                    <a:cubicBezTo>
                      <a:pt x="39" y="140"/>
                      <a:pt x="39" y="140"/>
                      <a:pt x="39" y="140"/>
                    </a:cubicBezTo>
                    <a:close/>
                    <a:moveTo>
                      <a:pt x="61" y="5"/>
                    </a:moveTo>
                    <a:cubicBezTo>
                      <a:pt x="39" y="5"/>
                      <a:pt x="39" y="5"/>
                      <a:pt x="39" y="5"/>
                    </a:cubicBezTo>
                    <a:cubicBezTo>
                      <a:pt x="39" y="0"/>
                      <a:pt x="39" y="0"/>
                      <a:pt x="39" y="0"/>
                    </a:cubicBezTo>
                    <a:cubicBezTo>
                      <a:pt x="61" y="0"/>
                      <a:pt x="61" y="0"/>
                      <a:pt x="61" y="0"/>
                    </a:cubicBezTo>
                    <a:cubicBezTo>
                      <a:pt x="61" y="5"/>
                      <a:pt x="61" y="5"/>
                      <a:pt x="61" y="5"/>
                    </a:cubicBezTo>
                    <a:close/>
                    <a:moveTo>
                      <a:pt x="61" y="17"/>
                    </a:moveTo>
                    <a:cubicBezTo>
                      <a:pt x="61" y="17"/>
                      <a:pt x="61" y="17"/>
                      <a:pt x="61" y="17"/>
                    </a:cubicBezTo>
                    <a:cubicBezTo>
                      <a:pt x="61" y="17"/>
                      <a:pt x="61" y="17"/>
                      <a:pt x="60" y="16"/>
                    </a:cubicBezTo>
                    <a:cubicBezTo>
                      <a:pt x="60" y="20"/>
                      <a:pt x="60" y="20"/>
                      <a:pt x="60" y="20"/>
                    </a:cubicBezTo>
                    <a:cubicBezTo>
                      <a:pt x="61" y="20"/>
                      <a:pt x="61" y="19"/>
                      <a:pt x="61" y="19"/>
                    </a:cubicBezTo>
                    <a:cubicBezTo>
                      <a:pt x="61" y="25"/>
                      <a:pt x="61" y="25"/>
                      <a:pt x="61" y="25"/>
                    </a:cubicBezTo>
                    <a:cubicBezTo>
                      <a:pt x="60" y="23"/>
                      <a:pt x="59" y="21"/>
                      <a:pt x="57" y="20"/>
                    </a:cubicBezTo>
                    <a:cubicBezTo>
                      <a:pt x="57" y="20"/>
                      <a:pt x="57" y="20"/>
                      <a:pt x="57" y="20"/>
                    </a:cubicBezTo>
                    <a:cubicBezTo>
                      <a:pt x="53" y="15"/>
                      <a:pt x="46" y="12"/>
                      <a:pt x="39" y="12"/>
                    </a:cubicBezTo>
                    <a:cubicBezTo>
                      <a:pt x="39" y="12"/>
                      <a:pt x="39" y="12"/>
                      <a:pt x="39" y="12"/>
                    </a:cubicBezTo>
                    <a:cubicBezTo>
                      <a:pt x="39" y="8"/>
                      <a:pt x="39" y="8"/>
                      <a:pt x="39" y="8"/>
                    </a:cubicBezTo>
                    <a:cubicBezTo>
                      <a:pt x="39" y="8"/>
                      <a:pt x="39" y="8"/>
                      <a:pt x="39" y="8"/>
                    </a:cubicBezTo>
                    <a:cubicBezTo>
                      <a:pt x="47" y="8"/>
                      <a:pt x="55" y="11"/>
                      <a:pt x="60" y="16"/>
                    </a:cubicBezTo>
                    <a:cubicBezTo>
                      <a:pt x="60" y="16"/>
                      <a:pt x="60" y="16"/>
                      <a:pt x="60" y="16"/>
                    </a:cubicBezTo>
                    <a:cubicBezTo>
                      <a:pt x="60" y="16"/>
                      <a:pt x="60" y="16"/>
                      <a:pt x="60" y="16"/>
                    </a:cubicBezTo>
                    <a:cubicBezTo>
                      <a:pt x="60" y="16"/>
                      <a:pt x="60" y="16"/>
                      <a:pt x="60" y="16"/>
                    </a:cubicBezTo>
                    <a:cubicBezTo>
                      <a:pt x="61" y="17"/>
                      <a:pt x="61" y="17"/>
                      <a:pt x="61" y="17"/>
                    </a:cubicBezTo>
                    <a:close/>
                    <a:moveTo>
                      <a:pt x="61" y="51"/>
                    </a:moveTo>
                    <a:cubicBezTo>
                      <a:pt x="61" y="59"/>
                      <a:pt x="61" y="59"/>
                      <a:pt x="61" y="59"/>
                    </a:cubicBezTo>
                    <a:cubicBezTo>
                      <a:pt x="60" y="59"/>
                      <a:pt x="60" y="59"/>
                      <a:pt x="60" y="59"/>
                    </a:cubicBezTo>
                    <a:cubicBezTo>
                      <a:pt x="60" y="59"/>
                      <a:pt x="60" y="59"/>
                      <a:pt x="60" y="59"/>
                    </a:cubicBezTo>
                    <a:cubicBezTo>
                      <a:pt x="55" y="64"/>
                      <a:pt x="47" y="68"/>
                      <a:pt x="39" y="68"/>
                    </a:cubicBezTo>
                    <a:cubicBezTo>
                      <a:pt x="39" y="68"/>
                      <a:pt x="39" y="68"/>
                      <a:pt x="39" y="68"/>
                    </a:cubicBezTo>
                    <a:cubicBezTo>
                      <a:pt x="39" y="63"/>
                      <a:pt x="39" y="63"/>
                      <a:pt x="39" y="63"/>
                    </a:cubicBezTo>
                    <a:cubicBezTo>
                      <a:pt x="39" y="63"/>
                      <a:pt x="39" y="63"/>
                      <a:pt x="39" y="63"/>
                    </a:cubicBezTo>
                    <a:cubicBezTo>
                      <a:pt x="46" y="63"/>
                      <a:pt x="52" y="60"/>
                      <a:pt x="57" y="56"/>
                    </a:cubicBezTo>
                    <a:cubicBezTo>
                      <a:pt x="57" y="56"/>
                      <a:pt x="57" y="56"/>
                      <a:pt x="57" y="56"/>
                    </a:cubicBezTo>
                    <a:cubicBezTo>
                      <a:pt x="57" y="56"/>
                      <a:pt x="57" y="56"/>
                      <a:pt x="57" y="56"/>
                    </a:cubicBezTo>
                    <a:cubicBezTo>
                      <a:pt x="59" y="54"/>
                      <a:pt x="60" y="53"/>
                      <a:pt x="61" y="51"/>
                    </a:cubicBezTo>
                    <a:close/>
                    <a:moveTo>
                      <a:pt x="18" y="140"/>
                    </a:moveTo>
                    <a:cubicBezTo>
                      <a:pt x="39" y="140"/>
                      <a:pt x="39" y="140"/>
                      <a:pt x="39" y="140"/>
                    </a:cubicBezTo>
                    <a:cubicBezTo>
                      <a:pt x="39" y="145"/>
                      <a:pt x="39" y="145"/>
                      <a:pt x="39" y="145"/>
                    </a:cubicBezTo>
                    <a:cubicBezTo>
                      <a:pt x="18" y="145"/>
                      <a:pt x="18" y="145"/>
                      <a:pt x="18" y="145"/>
                    </a:cubicBezTo>
                    <a:cubicBezTo>
                      <a:pt x="18" y="140"/>
                      <a:pt x="18" y="140"/>
                      <a:pt x="18" y="140"/>
                    </a:cubicBezTo>
                    <a:close/>
                    <a:moveTo>
                      <a:pt x="39" y="5"/>
                    </a:moveTo>
                    <a:cubicBezTo>
                      <a:pt x="18" y="5"/>
                      <a:pt x="18" y="5"/>
                      <a:pt x="18" y="5"/>
                    </a:cubicBezTo>
                    <a:cubicBezTo>
                      <a:pt x="18" y="0"/>
                      <a:pt x="18" y="0"/>
                      <a:pt x="18" y="0"/>
                    </a:cubicBezTo>
                    <a:cubicBezTo>
                      <a:pt x="39" y="0"/>
                      <a:pt x="39" y="0"/>
                      <a:pt x="39" y="0"/>
                    </a:cubicBezTo>
                    <a:cubicBezTo>
                      <a:pt x="39" y="5"/>
                      <a:pt x="39" y="5"/>
                      <a:pt x="39" y="5"/>
                    </a:cubicBezTo>
                    <a:close/>
                    <a:moveTo>
                      <a:pt x="39" y="8"/>
                    </a:moveTo>
                    <a:cubicBezTo>
                      <a:pt x="39" y="12"/>
                      <a:pt x="39" y="12"/>
                      <a:pt x="39" y="12"/>
                    </a:cubicBezTo>
                    <a:cubicBezTo>
                      <a:pt x="32" y="12"/>
                      <a:pt x="26" y="15"/>
                      <a:pt x="21" y="20"/>
                    </a:cubicBezTo>
                    <a:cubicBezTo>
                      <a:pt x="20" y="21"/>
                      <a:pt x="19" y="23"/>
                      <a:pt x="18" y="25"/>
                    </a:cubicBezTo>
                    <a:cubicBezTo>
                      <a:pt x="18" y="17"/>
                      <a:pt x="18" y="17"/>
                      <a:pt x="18" y="17"/>
                    </a:cubicBezTo>
                    <a:cubicBezTo>
                      <a:pt x="18" y="16"/>
                      <a:pt x="18" y="16"/>
                      <a:pt x="18" y="16"/>
                    </a:cubicBezTo>
                    <a:cubicBezTo>
                      <a:pt x="23" y="11"/>
                      <a:pt x="31" y="8"/>
                      <a:pt x="39" y="8"/>
                    </a:cubicBezTo>
                    <a:close/>
                    <a:moveTo>
                      <a:pt x="39" y="63"/>
                    </a:moveTo>
                    <a:cubicBezTo>
                      <a:pt x="39" y="68"/>
                      <a:pt x="39" y="68"/>
                      <a:pt x="39" y="68"/>
                    </a:cubicBezTo>
                    <a:cubicBezTo>
                      <a:pt x="31" y="68"/>
                      <a:pt x="23" y="64"/>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6"/>
                      <a:pt x="18" y="56"/>
                      <a:pt x="18" y="56"/>
                    </a:cubicBezTo>
                    <a:cubicBezTo>
                      <a:pt x="18" y="56"/>
                      <a:pt x="18" y="56"/>
                      <a:pt x="18" y="56"/>
                    </a:cubicBezTo>
                    <a:cubicBezTo>
                      <a:pt x="18" y="51"/>
                      <a:pt x="18" y="51"/>
                      <a:pt x="18" y="51"/>
                    </a:cubicBezTo>
                    <a:cubicBezTo>
                      <a:pt x="19" y="53"/>
                      <a:pt x="20" y="54"/>
                      <a:pt x="21" y="56"/>
                    </a:cubicBezTo>
                    <a:cubicBezTo>
                      <a:pt x="21" y="56"/>
                      <a:pt x="21" y="56"/>
                      <a:pt x="21" y="56"/>
                    </a:cubicBezTo>
                    <a:cubicBezTo>
                      <a:pt x="26" y="60"/>
                      <a:pt x="32" y="63"/>
                      <a:pt x="39" y="63"/>
                    </a:cubicBezTo>
                    <a:close/>
                    <a:moveTo>
                      <a:pt x="5" y="140"/>
                    </a:moveTo>
                    <a:cubicBezTo>
                      <a:pt x="18" y="140"/>
                      <a:pt x="18" y="140"/>
                      <a:pt x="18" y="140"/>
                    </a:cubicBezTo>
                    <a:cubicBezTo>
                      <a:pt x="18" y="145"/>
                      <a:pt x="18" y="145"/>
                      <a:pt x="18" y="145"/>
                    </a:cubicBezTo>
                    <a:cubicBezTo>
                      <a:pt x="2" y="145"/>
                      <a:pt x="2" y="145"/>
                      <a:pt x="2" y="145"/>
                    </a:cubicBezTo>
                    <a:cubicBezTo>
                      <a:pt x="1" y="145"/>
                      <a:pt x="0" y="144"/>
                      <a:pt x="0" y="143"/>
                    </a:cubicBezTo>
                    <a:cubicBezTo>
                      <a:pt x="0" y="3"/>
                      <a:pt x="0" y="3"/>
                      <a:pt x="0" y="3"/>
                    </a:cubicBezTo>
                    <a:cubicBezTo>
                      <a:pt x="0" y="1"/>
                      <a:pt x="1" y="0"/>
                      <a:pt x="2" y="0"/>
                    </a:cubicBezTo>
                    <a:cubicBezTo>
                      <a:pt x="18" y="0"/>
                      <a:pt x="18" y="0"/>
                      <a:pt x="18" y="0"/>
                    </a:cubicBezTo>
                    <a:cubicBezTo>
                      <a:pt x="18" y="5"/>
                      <a:pt x="18" y="5"/>
                      <a:pt x="18" y="5"/>
                    </a:cubicBezTo>
                    <a:cubicBezTo>
                      <a:pt x="5" y="5"/>
                      <a:pt x="5" y="5"/>
                      <a:pt x="5" y="5"/>
                    </a:cubicBezTo>
                    <a:cubicBezTo>
                      <a:pt x="5" y="140"/>
                      <a:pt x="5" y="140"/>
                      <a:pt x="5" y="140"/>
                    </a:cubicBezTo>
                    <a:close/>
                    <a:moveTo>
                      <a:pt x="18" y="17"/>
                    </a:moveTo>
                    <a:cubicBezTo>
                      <a:pt x="12" y="22"/>
                      <a:pt x="9" y="30"/>
                      <a:pt x="9" y="38"/>
                    </a:cubicBezTo>
                    <a:cubicBezTo>
                      <a:pt x="9" y="46"/>
                      <a:pt x="12" y="53"/>
                      <a:pt x="18" y="59"/>
                    </a:cubicBezTo>
                    <a:cubicBezTo>
                      <a:pt x="18" y="59"/>
                      <a:pt x="18" y="59"/>
                      <a:pt x="18" y="59"/>
                    </a:cubicBezTo>
                    <a:cubicBezTo>
                      <a:pt x="17" y="58"/>
                      <a:pt x="17" y="57"/>
                      <a:pt x="18" y="56"/>
                    </a:cubicBezTo>
                    <a:cubicBezTo>
                      <a:pt x="18" y="51"/>
                      <a:pt x="18" y="51"/>
                      <a:pt x="18" y="51"/>
                    </a:cubicBezTo>
                    <a:cubicBezTo>
                      <a:pt x="15" y="47"/>
                      <a:pt x="14" y="43"/>
                      <a:pt x="14" y="38"/>
                    </a:cubicBezTo>
                    <a:cubicBezTo>
                      <a:pt x="14" y="33"/>
                      <a:pt x="15" y="28"/>
                      <a:pt x="18" y="25"/>
                    </a:cubicBezTo>
                    <a:lnTo>
                      <a:pt x="18"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6" name="Freeform 117"/>
              <p:cNvSpPr>
                <a:spLocks noEditPoints="1"/>
              </p:cNvSpPr>
              <p:nvPr/>
            </p:nvSpPr>
            <p:spPr bwMode="auto">
              <a:xfrm>
                <a:off x="7396174" y="623892"/>
                <a:ext cx="352426" cy="223839"/>
              </a:xfrm>
              <a:custGeom>
                <a:gdLst>
                  <a:gd fmla="*/ 104 w 156" name="T0"/>
                  <a:gd fmla="*/ 94 h 99" name="T1"/>
                  <a:gd fmla="*/ 152 w 156" name="T2"/>
                  <a:gd fmla="*/ 94 h 99" name="T3"/>
                  <a:gd fmla="*/ 152 w 156" name="T4"/>
                  <a:gd fmla="*/ 5 h 99" name="T5"/>
                  <a:gd fmla="*/ 78 w 156" name="T6"/>
                  <a:gd fmla="*/ 5 h 99" name="T7"/>
                  <a:gd fmla="*/ 78 w 156" name="T8"/>
                  <a:gd fmla="*/ 0 h 99" name="T9"/>
                  <a:gd fmla="*/ 154 w 156" name="T10"/>
                  <a:gd fmla="*/ 0 h 99" name="T11"/>
                  <a:gd fmla="*/ 156 w 156" name="T12"/>
                  <a:gd fmla="*/ 2 h 99" name="T13"/>
                  <a:gd fmla="*/ 156 w 156" name="T14"/>
                  <a:gd fmla="*/ 96 h 99" name="T15"/>
                  <a:gd fmla="*/ 154 w 156" name="T16"/>
                  <a:gd fmla="*/ 99 h 99" name="T17"/>
                  <a:gd fmla="*/ 104 w 156" name="T18"/>
                  <a:gd fmla="*/ 99 h 99" name="T19"/>
                  <a:gd fmla="*/ 78 w 156" name="T20"/>
                  <a:gd fmla="*/ 99 h 99" name="T21"/>
                  <a:gd fmla="*/ 78 w 156" name="T22"/>
                  <a:gd fmla="*/ 94 h 99" name="T23"/>
                  <a:gd fmla="*/ 104 w 156" name="T24"/>
                  <a:gd fmla="*/ 94 h 99" name="T25"/>
                  <a:gd fmla="*/ 78 w 156" name="T26"/>
                  <a:gd fmla="*/ 87 h 99" name="T27"/>
                  <a:gd fmla="*/ 103 w 156" name="T28"/>
                  <a:gd fmla="*/ 87 h 99" name="T29"/>
                  <a:gd fmla="*/ 140 w 156" name="T30"/>
                  <a:gd fmla="*/ 87 h 99" name="T31"/>
                  <a:gd fmla="*/ 143 w 156" name="T32"/>
                  <a:gd fmla="*/ 85 h 99" name="T33"/>
                  <a:gd fmla="*/ 143 w 156" name="T34"/>
                  <a:gd fmla="*/ 14 h 99" name="T35"/>
                  <a:gd fmla="*/ 140 w 156" name="T36"/>
                  <a:gd fmla="*/ 11 h 99" name="T37"/>
                  <a:gd fmla="*/ 78 w 156" name="T38"/>
                  <a:gd fmla="*/ 11 h 99" name="T39"/>
                  <a:gd fmla="*/ 78 w 156" name="T40"/>
                  <a:gd fmla="*/ 16 h 99" name="T41"/>
                  <a:gd fmla="*/ 138 w 156" name="T42"/>
                  <a:gd fmla="*/ 16 h 99" name="T43"/>
                  <a:gd fmla="*/ 138 w 156" name="T44"/>
                  <a:gd fmla="*/ 82 h 99" name="T45"/>
                  <a:gd fmla="*/ 103 w 156" name="T46"/>
                  <a:gd fmla="*/ 82 h 99" name="T47"/>
                  <a:gd fmla="*/ 78 w 156" name="T48"/>
                  <a:gd fmla="*/ 82 h 99" name="T49"/>
                  <a:gd fmla="*/ 78 w 156" name="T50"/>
                  <a:gd fmla="*/ 87 h 99" name="T51"/>
                  <a:gd fmla="*/ 78 w 156" name="T52"/>
                  <a:gd fmla="*/ 5 h 99" name="T53"/>
                  <a:gd fmla="*/ 5 w 156" name="T54"/>
                  <a:gd fmla="*/ 5 h 99" name="T55"/>
                  <a:gd fmla="*/ 5 w 156" name="T56"/>
                  <a:gd fmla="*/ 94 h 99" name="T57"/>
                  <a:gd fmla="*/ 53 w 156" name="T58"/>
                  <a:gd fmla="*/ 94 h 99" name="T59"/>
                  <a:gd fmla="*/ 78 w 156" name="T60"/>
                  <a:gd fmla="*/ 94 h 99" name="T61"/>
                  <a:gd fmla="*/ 78 w 156" name="T62"/>
                  <a:gd fmla="*/ 99 h 99" name="T63"/>
                  <a:gd fmla="*/ 53 w 156" name="T64"/>
                  <a:gd fmla="*/ 99 h 99" name="T65"/>
                  <a:gd fmla="*/ 3 w 156" name="T66"/>
                  <a:gd fmla="*/ 99 h 99" name="T67"/>
                  <a:gd fmla="*/ 0 w 156" name="T68"/>
                  <a:gd fmla="*/ 96 h 99" name="T69"/>
                  <a:gd fmla="*/ 0 w 156" name="T70"/>
                  <a:gd fmla="*/ 2 h 99" name="T71"/>
                  <a:gd fmla="*/ 3 w 156" name="T72"/>
                  <a:gd fmla="*/ 0 h 99" name="T73"/>
                  <a:gd fmla="*/ 78 w 156" name="T74"/>
                  <a:gd fmla="*/ 0 h 99" name="T75"/>
                  <a:gd fmla="*/ 78 w 156" name="T76"/>
                  <a:gd fmla="*/ 5 h 99" name="T77"/>
                  <a:gd fmla="*/ 78 w 156" name="T78"/>
                  <a:gd fmla="*/ 11 h 99" name="T79"/>
                  <a:gd fmla="*/ 16 w 156" name="T80"/>
                  <a:gd fmla="*/ 11 h 99" name="T81"/>
                  <a:gd fmla="*/ 14 w 156" name="T82"/>
                  <a:gd fmla="*/ 14 h 99" name="T83"/>
                  <a:gd fmla="*/ 14 w 156" name="T84"/>
                  <a:gd fmla="*/ 85 h 99" name="T85"/>
                  <a:gd fmla="*/ 16 w 156" name="T86"/>
                  <a:gd fmla="*/ 87 h 99" name="T87"/>
                  <a:gd fmla="*/ 53 w 156" name="T88"/>
                  <a:gd fmla="*/ 87 h 99" name="T89"/>
                  <a:gd fmla="*/ 78 w 156" name="T90"/>
                  <a:gd fmla="*/ 87 h 99" name="T91"/>
                  <a:gd fmla="*/ 78 w 156" name="T92"/>
                  <a:gd fmla="*/ 82 h 99" name="T93"/>
                  <a:gd fmla="*/ 53 w 156" name="T94"/>
                  <a:gd fmla="*/ 82 h 99" name="T95"/>
                  <a:gd fmla="*/ 19 w 156" name="T96"/>
                  <a:gd fmla="*/ 82 h 99" name="T97"/>
                  <a:gd fmla="*/ 19 w 156" name="T98"/>
                  <a:gd fmla="*/ 16 h 99" name="T99"/>
                  <a:gd fmla="*/ 78 w 156" name="T100"/>
                  <a:gd fmla="*/ 16 h 99" name="T101"/>
                  <a:gd fmla="*/ 78 w 156" name="T102"/>
                  <a:gd fmla="*/ 11 h 9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9" w="156">
                    <a:moveTo>
                      <a:pt x="104" y="94"/>
                    </a:moveTo>
                    <a:cubicBezTo>
                      <a:pt x="152" y="94"/>
                      <a:pt x="152" y="94"/>
                      <a:pt x="152" y="94"/>
                    </a:cubicBezTo>
                    <a:cubicBezTo>
                      <a:pt x="152" y="5"/>
                      <a:pt x="152" y="5"/>
                      <a:pt x="152" y="5"/>
                    </a:cubicBezTo>
                    <a:cubicBezTo>
                      <a:pt x="78" y="5"/>
                      <a:pt x="78" y="5"/>
                      <a:pt x="78" y="5"/>
                    </a:cubicBezTo>
                    <a:cubicBezTo>
                      <a:pt x="78" y="0"/>
                      <a:pt x="78" y="0"/>
                      <a:pt x="78" y="0"/>
                    </a:cubicBezTo>
                    <a:cubicBezTo>
                      <a:pt x="154" y="0"/>
                      <a:pt x="154" y="0"/>
                      <a:pt x="154" y="0"/>
                    </a:cubicBezTo>
                    <a:cubicBezTo>
                      <a:pt x="155" y="0"/>
                      <a:pt x="156" y="1"/>
                      <a:pt x="156" y="2"/>
                    </a:cubicBezTo>
                    <a:cubicBezTo>
                      <a:pt x="156" y="96"/>
                      <a:pt x="156" y="96"/>
                      <a:pt x="156" y="96"/>
                    </a:cubicBezTo>
                    <a:cubicBezTo>
                      <a:pt x="156" y="98"/>
                      <a:pt x="155" y="99"/>
                      <a:pt x="154" y="99"/>
                    </a:cubicBezTo>
                    <a:cubicBezTo>
                      <a:pt x="104" y="99"/>
                      <a:pt x="104" y="99"/>
                      <a:pt x="104" y="99"/>
                    </a:cubicBezTo>
                    <a:cubicBezTo>
                      <a:pt x="78" y="99"/>
                      <a:pt x="78" y="99"/>
                      <a:pt x="78" y="99"/>
                    </a:cubicBezTo>
                    <a:cubicBezTo>
                      <a:pt x="78" y="94"/>
                      <a:pt x="78" y="94"/>
                      <a:pt x="78" y="94"/>
                    </a:cubicBezTo>
                    <a:cubicBezTo>
                      <a:pt x="104" y="94"/>
                      <a:pt x="104" y="94"/>
                      <a:pt x="104" y="94"/>
                    </a:cubicBezTo>
                    <a:close/>
                    <a:moveTo>
                      <a:pt x="78" y="87"/>
                    </a:moveTo>
                    <a:cubicBezTo>
                      <a:pt x="103" y="87"/>
                      <a:pt x="103" y="87"/>
                      <a:pt x="103" y="87"/>
                    </a:cubicBezTo>
                    <a:cubicBezTo>
                      <a:pt x="140" y="87"/>
                      <a:pt x="140" y="87"/>
                      <a:pt x="140" y="87"/>
                    </a:cubicBezTo>
                    <a:cubicBezTo>
                      <a:pt x="142" y="87"/>
                      <a:pt x="143" y="86"/>
                      <a:pt x="143" y="85"/>
                    </a:cubicBezTo>
                    <a:cubicBezTo>
                      <a:pt x="143" y="14"/>
                      <a:pt x="143" y="14"/>
                      <a:pt x="143" y="14"/>
                    </a:cubicBezTo>
                    <a:cubicBezTo>
                      <a:pt x="143" y="12"/>
                      <a:pt x="142" y="11"/>
                      <a:pt x="140" y="11"/>
                    </a:cubicBezTo>
                    <a:cubicBezTo>
                      <a:pt x="78" y="11"/>
                      <a:pt x="78" y="11"/>
                      <a:pt x="78" y="11"/>
                    </a:cubicBezTo>
                    <a:cubicBezTo>
                      <a:pt x="78" y="16"/>
                      <a:pt x="78" y="16"/>
                      <a:pt x="78" y="16"/>
                    </a:cubicBezTo>
                    <a:cubicBezTo>
                      <a:pt x="138" y="16"/>
                      <a:pt x="138" y="16"/>
                      <a:pt x="138" y="16"/>
                    </a:cubicBezTo>
                    <a:cubicBezTo>
                      <a:pt x="138" y="82"/>
                      <a:pt x="138" y="82"/>
                      <a:pt x="138" y="82"/>
                    </a:cubicBezTo>
                    <a:cubicBezTo>
                      <a:pt x="103" y="82"/>
                      <a:pt x="103" y="82"/>
                      <a:pt x="103" y="82"/>
                    </a:cubicBezTo>
                    <a:cubicBezTo>
                      <a:pt x="78" y="82"/>
                      <a:pt x="78" y="82"/>
                      <a:pt x="78" y="82"/>
                    </a:cubicBezTo>
                    <a:lnTo>
                      <a:pt x="78" y="87"/>
                    </a:lnTo>
                    <a:close/>
                    <a:moveTo>
                      <a:pt x="78" y="5"/>
                    </a:moveTo>
                    <a:cubicBezTo>
                      <a:pt x="5" y="5"/>
                      <a:pt x="5" y="5"/>
                      <a:pt x="5" y="5"/>
                    </a:cubicBezTo>
                    <a:cubicBezTo>
                      <a:pt x="5" y="94"/>
                      <a:pt x="5" y="94"/>
                      <a:pt x="5" y="94"/>
                    </a:cubicBezTo>
                    <a:cubicBezTo>
                      <a:pt x="53" y="94"/>
                      <a:pt x="53" y="94"/>
                      <a:pt x="53" y="94"/>
                    </a:cubicBezTo>
                    <a:cubicBezTo>
                      <a:pt x="78" y="94"/>
                      <a:pt x="78" y="94"/>
                      <a:pt x="78" y="94"/>
                    </a:cubicBezTo>
                    <a:cubicBezTo>
                      <a:pt x="78" y="99"/>
                      <a:pt x="78" y="99"/>
                      <a:pt x="78" y="99"/>
                    </a:cubicBezTo>
                    <a:cubicBezTo>
                      <a:pt x="53" y="99"/>
                      <a:pt x="53" y="99"/>
                      <a:pt x="53" y="99"/>
                    </a:cubicBezTo>
                    <a:cubicBezTo>
                      <a:pt x="3" y="99"/>
                      <a:pt x="3" y="99"/>
                      <a:pt x="3" y="99"/>
                    </a:cubicBezTo>
                    <a:cubicBezTo>
                      <a:pt x="1" y="99"/>
                      <a:pt x="0" y="98"/>
                      <a:pt x="0" y="96"/>
                    </a:cubicBezTo>
                    <a:cubicBezTo>
                      <a:pt x="0" y="2"/>
                      <a:pt x="0" y="2"/>
                      <a:pt x="0" y="2"/>
                    </a:cubicBezTo>
                    <a:cubicBezTo>
                      <a:pt x="0" y="1"/>
                      <a:pt x="1" y="0"/>
                      <a:pt x="3" y="0"/>
                    </a:cubicBezTo>
                    <a:cubicBezTo>
                      <a:pt x="78" y="0"/>
                      <a:pt x="78" y="0"/>
                      <a:pt x="78" y="0"/>
                    </a:cubicBezTo>
                    <a:cubicBezTo>
                      <a:pt x="78" y="5"/>
                      <a:pt x="78" y="5"/>
                      <a:pt x="78" y="5"/>
                    </a:cubicBezTo>
                    <a:close/>
                    <a:moveTo>
                      <a:pt x="78" y="11"/>
                    </a:moveTo>
                    <a:cubicBezTo>
                      <a:pt x="16" y="11"/>
                      <a:pt x="16" y="11"/>
                      <a:pt x="16" y="11"/>
                    </a:cubicBezTo>
                    <a:cubicBezTo>
                      <a:pt x="15" y="11"/>
                      <a:pt x="14" y="12"/>
                      <a:pt x="14" y="14"/>
                    </a:cubicBezTo>
                    <a:cubicBezTo>
                      <a:pt x="14" y="85"/>
                      <a:pt x="14" y="85"/>
                      <a:pt x="14" y="85"/>
                    </a:cubicBezTo>
                    <a:cubicBezTo>
                      <a:pt x="14" y="86"/>
                      <a:pt x="15" y="87"/>
                      <a:pt x="16" y="87"/>
                    </a:cubicBezTo>
                    <a:cubicBezTo>
                      <a:pt x="53" y="87"/>
                      <a:pt x="53" y="87"/>
                      <a:pt x="53" y="87"/>
                    </a:cubicBezTo>
                    <a:cubicBezTo>
                      <a:pt x="78" y="87"/>
                      <a:pt x="78" y="87"/>
                      <a:pt x="78" y="87"/>
                    </a:cubicBezTo>
                    <a:cubicBezTo>
                      <a:pt x="78" y="82"/>
                      <a:pt x="78" y="82"/>
                      <a:pt x="78" y="82"/>
                    </a:cubicBezTo>
                    <a:cubicBezTo>
                      <a:pt x="53" y="82"/>
                      <a:pt x="53" y="82"/>
                      <a:pt x="53" y="82"/>
                    </a:cubicBezTo>
                    <a:cubicBezTo>
                      <a:pt x="19" y="82"/>
                      <a:pt x="19" y="82"/>
                      <a:pt x="19" y="82"/>
                    </a:cubicBezTo>
                    <a:cubicBezTo>
                      <a:pt x="19" y="16"/>
                      <a:pt x="19" y="16"/>
                      <a:pt x="19" y="16"/>
                    </a:cubicBezTo>
                    <a:cubicBezTo>
                      <a:pt x="78" y="16"/>
                      <a:pt x="78" y="16"/>
                      <a:pt x="78" y="16"/>
                    </a:cubicBezTo>
                    <a:lnTo>
                      <a:pt x="78"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7" name="Freeform 118"/>
              <p:cNvSpPr>
                <a:spLocks noEditPoints="1"/>
              </p:cNvSpPr>
              <p:nvPr/>
            </p:nvSpPr>
            <p:spPr bwMode="auto">
              <a:xfrm>
                <a:off x="7485075" y="896944"/>
                <a:ext cx="177800" cy="30163"/>
              </a:xfrm>
              <a:custGeom>
                <a:gdLst>
                  <a:gd fmla="*/ 39 w 79" name="T0"/>
                  <a:gd fmla="*/ 8 h 13" name="T1"/>
                  <a:gd fmla="*/ 74 w 79" name="T2"/>
                  <a:gd fmla="*/ 8 h 13" name="T3"/>
                  <a:gd fmla="*/ 74 w 79" name="T4"/>
                  <a:gd fmla="*/ 5 h 13" name="T5"/>
                  <a:gd fmla="*/ 66 w 79" name="T6"/>
                  <a:gd fmla="*/ 5 h 13" name="T7"/>
                  <a:gd fmla="*/ 39 w 79" name="T8"/>
                  <a:gd fmla="*/ 5 h 13" name="T9"/>
                  <a:gd fmla="*/ 39 w 79" name="T10"/>
                  <a:gd fmla="*/ 0 h 13" name="T11"/>
                  <a:gd fmla="*/ 66 w 79" name="T12"/>
                  <a:gd fmla="*/ 0 h 13" name="T13"/>
                  <a:gd fmla="*/ 77 w 79" name="T14"/>
                  <a:gd fmla="*/ 0 h 13" name="T15"/>
                  <a:gd fmla="*/ 79 w 79" name="T16"/>
                  <a:gd fmla="*/ 3 h 13" name="T17"/>
                  <a:gd fmla="*/ 79 w 79" name="T18"/>
                  <a:gd fmla="*/ 10 h 13" name="T19"/>
                  <a:gd fmla="*/ 77 w 79" name="T20"/>
                  <a:gd fmla="*/ 13 h 13" name="T21"/>
                  <a:gd fmla="*/ 39 w 79" name="T22"/>
                  <a:gd fmla="*/ 13 h 13" name="T23"/>
                  <a:gd fmla="*/ 39 w 79" name="T24"/>
                  <a:gd fmla="*/ 8 h 13" name="T25"/>
                  <a:gd fmla="*/ 4 w 79" name="T26"/>
                  <a:gd fmla="*/ 5 h 13" name="T27"/>
                  <a:gd fmla="*/ 4 w 79" name="T28"/>
                  <a:gd fmla="*/ 8 h 13" name="T29"/>
                  <a:gd fmla="*/ 39 w 79" name="T30"/>
                  <a:gd fmla="*/ 8 h 13" name="T31"/>
                  <a:gd fmla="*/ 39 w 79" name="T32"/>
                  <a:gd fmla="*/ 13 h 13" name="T33"/>
                  <a:gd fmla="*/ 2 w 79" name="T34"/>
                  <a:gd fmla="*/ 13 h 13" name="T35"/>
                  <a:gd fmla="*/ 0 w 79" name="T36"/>
                  <a:gd fmla="*/ 10 h 13" name="T37"/>
                  <a:gd fmla="*/ 0 w 79" name="T38"/>
                  <a:gd fmla="*/ 3 h 13" name="T39"/>
                  <a:gd fmla="*/ 2 w 79" name="T40"/>
                  <a:gd fmla="*/ 0 h 13" name="T41"/>
                  <a:gd fmla="*/ 12 w 79" name="T42"/>
                  <a:gd fmla="*/ 0 h 13" name="T43"/>
                  <a:gd fmla="*/ 39 w 79" name="T44"/>
                  <a:gd fmla="*/ 0 h 13" name="T45"/>
                  <a:gd fmla="*/ 39 w 79" name="T46"/>
                  <a:gd fmla="*/ 5 h 13" name="T47"/>
                  <a:gd fmla="*/ 12 w 79" name="T48"/>
                  <a:gd fmla="*/ 5 h 13" name="T49"/>
                  <a:gd fmla="*/ 4 w 79" name="T50"/>
                  <a:gd fmla="*/ 5 h 13"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3" w="79">
                    <a:moveTo>
                      <a:pt x="39" y="8"/>
                    </a:moveTo>
                    <a:cubicBezTo>
                      <a:pt x="74" y="8"/>
                      <a:pt x="74" y="8"/>
                      <a:pt x="74" y="8"/>
                    </a:cubicBezTo>
                    <a:cubicBezTo>
                      <a:pt x="74" y="5"/>
                      <a:pt x="74" y="5"/>
                      <a:pt x="74" y="5"/>
                    </a:cubicBezTo>
                    <a:cubicBezTo>
                      <a:pt x="66" y="5"/>
                      <a:pt x="66" y="5"/>
                      <a:pt x="66" y="5"/>
                    </a:cubicBezTo>
                    <a:cubicBezTo>
                      <a:pt x="39" y="5"/>
                      <a:pt x="39" y="5"/>
                      <a:pt x="39" y="5"/>
                    </a:cubicBezTo>
                    <a:cubicBezTo>
                      <a:pt x="39" y="0"/>
                      <a:pt x="39" y="0"/>
                      <a:pt x="39" y="0"/>
                    </a:cubicBezTo>
                    <a:cubicBezTo>
                      <a:pt x="66" y="0"/>
                      <a:pt x="66" y="0"/>
                      <a:pt x="66" y="0"/>
                    </a:cubicBezTo>
                    <a:cubicBezTo>
                      <a:pt x="77" y="0"/>
                      <a:pt x="77" y="0"/>
                      <a:pt x="77" y="0"/>
                    </a:cubicBezTo>
                    <a:cubicBezTo>
                      <a:pt x="78" y="0"/>
                      <a:pt x="79" y="1"/>
                      <a:pt x="79" y="3"/>
                    </a:cubicBezTo>
                    <a:cubicBezTo>
                      <a:pt x="79" y="10"/>
                      <a:pt x="79" y="10"/>
                      <a:pt x="79" y="10"/>
                    </a:cubicBezTo>
                    <a:cubicBezTo>
                      <a:pt x="79" y="12"/>
                      <a:pt x="78" y="13"/>
                      <a:pt x="77" y="13"/>
                    </a:cubicBezTo>
                    <a:cubicBezTo>
                      <a:pt x="39" y="13"/>
                      <a:pt x="39" y="13"/>
                      <a:pt x="39" y="13"/>
                    </a:cubicBezTo>
                    <a:lnTo>
                      <a:pt x="39" y="8"/>
                    </a:lnTo>
                    <a:close/>
                    <a:moveTo>
                      <a:pt x="4" y="5"/>
                    </a:moveTo>
                    <a:cubicBezTo>
                      <a:pt x="4" y="8"/>
                      <a:pt x="4" y="8"/>
                      <a:pt x="4" y="8"/>
                    </a:cubicBezTo>
                    <a:cubicBezTo>
                      <a:pt x="39" y="8"/>
                      <a:pt x="39" y="8"/>
                      <a:pt x="39" y="8"/>
                    </a:cubicBezTo>
                    <a:cubicBezTo>
                      <a:pt x="39" y="13"/>
                      <a:pt x="39" y="13"/>
                      <a:pt x="39" y="13"/>
                    </a:cubicBezTo>
                    <a:cubicBezTo>
                      <a:pt x="2" y="13"/>
                      <a:pt x="2" y="13"/>
                      <a:pt x="2" y="13"/>
                    </a:cubicBezTo>
                    <a:cubicBezTo>
                      <a:pt x="1" y="13"/>
                      <a:pt x="0" y="12"/>
                      <a:pt x="0" y="10"/>
                    </a:cubicBezTo>
                    <a:cubicBezTo>
                      <a:pt x="0" y="3"/>
                      <a:pt x="0" y="3"/>
                      <a:pt x="0" y="3"/>
                    </a:cubicBezTo>
                    <a:cubicBezTo>
                      <a:pt x="0" y="1"/>
                      <a:pt x="1" y="0"/>
                      <a:pt x="2" y="0"/>
                    </a:cubicBezTo>
                    <a:cubicBezTo>
                      <a:pt x="12" y="0"/>
                      <a:pt x="12" y="0"/>
                      <a:pt x="12" y="0"/>
                    </a:cubicBezTo>
                    <a:cubicBezTo>
                      <a:pt x="39" y="0"/>
                      <a:pt x="39" y="0"/>
                      <a:pt x="39" y="0"/>
                    </a:cubicBezTo>
                    <a:cubicBezTo>
                      <a:pt x="39" y="5"/>
                      <a:pt x="39" y="5"/>
                      <a:pt x="39" y="5"/>
                    </a:cubicBezTo>
                    <a:cubicBezTo>
                      <a:pt x="12" y="5"/>
                      <a:pt x="12" y="5"/>
                      <a:pt x="12" y="5"/>
                    </a:cubicBezTo>
                    <a:lnTo>
                      <a:pt x="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8" name="Freeform 119"/>
              <p:cNvSpPr>
                <a:spLocks noEditPoints="1"/>
              </p:cNvSpPr>
              <p:nvPr/>
            </p:nvSpPr>
            <p:spPr bwMode="auto">
              <a:xfrm>
                <a:off x="6580198" y="214316"/>
                <a:ext cx="157163" cy="336552"/>
              </a:xfrm>
              <a:custGeom>
                <a:gdLst>
                  <a:gd fmla="*/ 34 w 69" name="T0"/>
                  <a:gd fmla="*/ 125 h 149" name="T1"/>
                  <a:gd fmla="*/ 64 w 69" name="T2"/>
                  <a:gd fmla="*/ 135 h 149" name="T3"/>
                  <a:gd fmla="*/ 64 w 69" name="T4"/>
                  <a:gd fmla="*/ 41 h 149" name="T5"/>
                  <a:gd fmla="*/ 63 w 69" name="T6"/>
                  <a:gd fmla="*/ 26 h 149" name="T7"/>
                  <a:gd fmla="*/ 55 w 69" name="T8"/>
                  <a:gd fmla="*/ 17 h 149" name="T9"/>
                  <a:gd fmla="*/ 55 w 69" name="T10"/>
                  <a:gd fmla="*/ 64 h 149" name="T11"/>
                  <a:gd fmla="*/ 51 w 69" name="T12"/>
                  <a:gd fmla="*/ 65 h 149" name="T13"/>
                  <a:gd fmla="*/ 34 w 69" name="T14"/>
                  <a:gd fmla="*/ 49 h 149" name="T15"/>
                  <a:gd fmla="*/ 36 w 69" name="T16"/>
                  <a:gd fmla="*/ 43 h 149" name="T17"/>
                  <a:gd fmla="*/ 50 w 69" name="T18"/>
                  <a:gd fmla="*/ 14 h 149" name="T19"/>
                  <a:gd fmla="*/ 34 w 69" name="T20"/>
                  <a:gd fmla="*/ 9 h 149" name="T21"/>
                  <a:gd fmla="*/ 52 w 69" name="T22"/>
                  <a:gd fmla="*/ 0 h 149" name="T23"/>
                  <a:gd fmla="*/ 59 w 69" name="T24"/>
                  <a:gd fmla="*/ 3 h 149" name="T25"/>
                  <a:gd fmla="*/ 59 w 69" name="T26"/>
                  <a:gd fmla="*/ 14 h 149" name="T27"/>
                  <a:gd fmla="*/ 67 w 69" name="T28"/>
                  <a:gd fmla="*/ 25 h 149" name="T29"/>
                  <a:gd fmla="*/ 69 w 69" name="T30"/>
                  <a:gd fmla="*/ 41 h 149" name="T31"/>
                  <a:gd fmla="*/ 69 w 69" name="T32"/>
                  <a:gd fmla="*/ 143 h 149" name="T33"/>
                  <a:gd fmla="*/ 67 w 69" name="T34"/>
                  <a:gd fmla="*/ 149 h 149" name="T35"/>
                  <a:gd fmla="*/ 63 w 69" name="T36"/>
                  <a:gd fmla="*/ 145 h 149" name="T37"/>
                  <a:gd fmla="*/ 63 w 69" name="T38"/>
                  <a:gd fmla="*/ 144 h 149" name="T39"/>
                  <a:gd fmla="*/ 34 w 69" name="T40"/>
                  <a:gd fmla="*/ 130 h 149" name="T41"/>
                  <a:gd fmla="*/ 34 w 69" name="T42"/>
                  <a:gd fmla="*/ 125 h 149" name="T43"/>
                  <a:gd fmla="*/ 13 w 69" name="T44"/>
                  <a:gd fmla="*/ 129 h 149" name="T45"/>
                  <a:gd fmla="*/ 34 w 69" name="T46"/>
                  <a:gd fmla="*/ 130 h 149" name="T47"/>
                  <a:gd fmla="*/ 5 w 69" name="T48"/>
                  <a:gd fmla="*/ 144 h 149" name="T49"/>
                  <a:gd fmla="*/ 5 w 69" name="T50"/>
                  <a:gd fmla="*/ 145 h 149" name="T51"/>
                  <a:gd fmla="*/ 2 w 69" name="T52"/>
                  <a:gd fmla="*/ 149 h 149" name="T53"/>
                  <a:gd fmla="*/ 0 w 69" name="T54"/>
                  <a:gd fmla="*/ 143 h 149" name="T55"/>
                  <a:gd fmla="*/ 0 w 69" name="T56"/>
                  <a:gd fmla="*/ 41 h 149" name="T57"/>
                  <a:gd fmla="*/ 0 w 69" name="T58"/>
                  <a:gd fmla="*/ 40 h 149" name="T59"/>
                  <a:gd fmla="*/ 1 w 69" name="T60"/>
                  <a:gd fmla="*/ 25 h 149" name="T61"/>
                  <a:gd fmla="*/ 10 w 69" name="T62"/>
                  <a:gd fmla="*/ 14 h 149" name="T63"/>
                  <a:gd fmla="*/ 10 w 69" name="T64"/>
                  <a:gd fmla="*/ 3 h 149" name="T65"/>
                  <a:gd fmla="*/ 16 w 69" name="T66"/>
                  <a:gd fmla="*/ 0 h 149" name="T67"/>
                  <a:gd fmla="*/ 34 w 69" name="T68"/>
                  <a:gd fmla="*/ 9 h 149" name="T69"/>
                  <a:gd fmla="*/ 18 w 69" name="T70"/>
                  <a:gd fmla="*/ 14 h 149" name="T71"/>
                  <a:gd fmla="*/ 18 w 69" name="T72"/>
                  <a:gd fmla="*/ 58 h 149" name="T73"/>
                  <a:gd fmla="*/ 33 w 69" name="T74"/>
                  <a:gd fmla="*/ 43 h 149" name="T75"/>
                  <a:gd fmla="*/ 34 w 69" name="T76"/>
                  <a:gd fmla="*/ 49 h 149" name="T77"/>
                  <a:gd fmla="*/ 14 w 69" name="T78"/>
                  <a:gd fmla="*/ 65 h 149" name="T79"/>
                  <a:gd fmla="*/ 14 w 69" name="T80"/>
                  <a:gd fmla="*/ 64 h 149" name="T81"/>
                  <a:gd fmla="*/ 13 w 69" name="T82"/>
                  <a:gd fmla="*/ 18 h 149" name="T83"/>
                  <a:gd fmla="*/ 6 w 69" name="T84"/>
                  <a:gd fmla="*/ 26 h 149" name="T85"/>
                  <a:gd fmla="*/ 4 w 69" name="T86"/>
                  <a:gd fmla="*/ 40 h 149" name="T87"/>
                  <a:gd fmla="*/ 4 w 69" name="T88"/>
                  <a:gd fmla="*/ 41 h 149" name="T89"/>
                  <a:gd fmla="*/ 4 w 69" name="T90"/>
                  <a:gd fmla="*/ 135 h 149"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49" w="69">
                    <a:moveTo>
                      <a:pt x="34" y="125"/>
                    </a:moveTo>
                    <a:cubicBezTo>
                      <a:pt x="34" y="125"/>
                      <a:pt x="34" y="125"/>
                      <a:pt x="34" y="125"/>
                    </a:cubicBezTo>
                    <a:cubicBezTo>
                      <a:pt x="42" y="125"/>
                      <a:pt x="49" y="126"/>
                      <a:pt x="55" y="129"/>
                    </a:cubicBezTo>
                    <a:cubicBezTo>
                      <a:pt x="59" y="130"/>
                      <a:pt x="62" y="133"/>
                      <a:pt x="64" y="135"/>
                    </a:cubicBezTo>
                    <a:cubicBezTo>
                      <a:pt x="64" y="92"/>
                      <a:pt x="64" y="92"/>
                      <a:pt x="64" y="92"/>
                    </a:cubicBezTo>
                    <a:cubicBezTo>
                      <a:pt x="64" y="71"/>
                      <a:pt x="64" y="51"/>
                      <a:pt x="64" y="41"/>
                    </a:cubicBezTo>
                    <a:cubicBezTo>
                      <a:pt x="64" y="40"/>
                      <a:pt x="64" y="40"/>
                      <a:pt x="64" y="40"/>
                    </a:cubicBezTo>
                    <a:cubicBezTo>
                      <a:pt x="64" y="36"/>
                      <a:pt x="64" y="30"/>
                      <a:pt x="63" y="26"/>
                    </a:cubicBezTo>
                    <a:cubicBezTo>
                      <a:pt x="62" y="24"/>
                      <a:pt x="61" y="23"/>
                      <a:pt x="60" y="21"/>
                    </a:cubicBezTo>
                    <a:cubicBezTo>
                      <a:pt x="58" y="20"/>
                      <a:pt x="57" y="18"/>
                      <a:pt x="55" y="17"/>
                    </a:cubicBezTo>
                    <a:cubicBezTo>
                      <a:pt x="55" y="17"/>
                      <a:pt x="55" y="17"/>
                      <a:pt x="55" y="17"/>
                    </a:cubicBezTo>
                    <a:cubicBezTo>
                      <a:pt x="55" y="64"/>
                      <a:pt x="55" y="64"/>
                      <a:pt x="55" y="64"/>
                    </a:cubicBezTo>
                    <a:cubicBezTo>
                      <a:pt x="55" y="65"/>
                      <a:pt x="54" y="66"/>
                      <a:pt x="52" y="66"/>
                    </a:cubicBezTo>
                    <a:cubicBezTo>
                      <a:pt x="52" y="66"/>
                      <a:pt x="51" y="66"/>
                      <a:pt x="51" y="65"/>
                    </a:cubicBezTo>
                    <a:cubicBezTo>
                      <a:pt x="35" y="48"/>
                      <a:pt x="35" y="48"/>
                      <a:pt x="35" y="48"/>
                    </a:cubicBezTo>
                    <a:cubicBezTo>
                      <a:pt x="34" y="49"/>
                      <a:pt x="34" y="49"/>
                      <a:pt x="34" y="49"/>
                    </a:cubicBezTo>
                    <a:cubicBezTo>
                      <a:pt x="34" y="42"/>
                      <a:pt x="34" y="42"/>
                      <a:pt x="34" y="42"/>
                    </a:cubicBezTo>
                    <a:cubicBezTo>
                      <a:pt x="35" y="42"/>
                      <a:pt x="36" y="42"/>
                      <a:pt x="36" y="43"/>
                    </a:cubicBezTo>
                    <a:cubicBezTo>
                      <a:pt x="50" y="57"/>
                      <a:pt x="50" y="57"/>
                      <a:pt x="50" y="57"/>
                    </a:cubicBezTo>
                    <a:cubicBezTo>
                      <a:pt x="50" y="14"/>
                      <a:pt x="50" y="14"/>
                      <a:pt x="50" y="14"/>
                    </a:cubicBezTo>
                    <a:cubicBezTo>
                      <a:pt x="50" y="9"/>
                      <a:pt x="50" y="9"/>
                      <a:pt x="50" y="9"/>
                    </a:cubicBezTo>
                    <a:cubicBezTo>
                      <a:pt x="34" y="9"/>
                      <a:pt x="34" y="9"/>
                      <a:pt x="34" y="9"/>
                    </a:cubicBezTo>
                    <a:cubicBezTo>
                      <a:pt x="34" y="0"/>
                      <a:pt x="34" y="0"/>
                      <a:pt x="34" y="0"/>
                    </a:cubicBezTo>
                    <a:cubicBezTo>
                      <a:pt x="52" y="0"/>
                      <a:pt x="52" y="0"/>
                      <a:pt x="52" y="0"/>
                    </a:cubicBezTo>
                    <a:cubicBezTo>
                      <a:pt x="56" y="0"/>
                      <a:pt x="56" y="0"/>
                      <a:pt x="56" y="0"/>
                    </a:cubicBezTo>
                    <a:cubicBezTo>
                      <a:pt x="57" y="0"/>
                      <a:pt x="59" y="2"/>
                      <a:pt x="59" y="3"/>
                    </a:cubicBezTo>
                    <a:cubicBezTo>
                      <a:pt x="59" y="7"/>
                      <a:pt x="59" y="7"/>
                      <a:pt x="59" y="7"/>
                    </a:cubicBezTo>
                    <a:cubicBezTo>
                      <a:pt x="59" y="14"/>
                      <a:pt x="59" y="14"/>
                      <a:pt x="59" y="14"/>
                    </a:cubicBezTo>
                    <a:cubicBezTo>
                      <a:pt x="60" y="15"/>
                      <a:pt x="62" y="16"/>
                      <a:pt x="63" y="18"/>
                    </a:cubicBezTo>
                    <a:cubicBezTo>
                      <a:pt x="65" y="20"/>
                      <a:pt x="66" y="22"/>
                      <a:pt x="67" y="25"/>
                    </a:cubicBezTo>
                    <a:cubicBezTo>
                      <a:pt x="69" y="29"/>
                      <a:pt x="69" y="35"/>
                      <a:pt x="69" y="40"/>
                    </a:cubicBezTo>
                    <a:cubicBezTo>
                      <a:pt x="69" y="41"/>
                      <a:pt x="69" y="41"/>
                      <a:pt x="69" y="41"/>
                    </a:cubicBezTo>
                    <a:cubicBezTo>
                      <a:pt x="69" y="51"/>
                      <a:pt x="69" y="71"/>
                      <a:pt x="69" y="92"/>
                    </a:cubicBezTo>
                    <a:cubicBezTo>
                      <a:pt x="69" y="143"/>
                      <a:pt x="69" y="143"/>
                      <a:pt x="69" y="143"/>
                    </a:cubicBezTo>
                    <a:cubicBezTo>
                      <a:pt x="69" y="145"/>
                      <a:pt x="69" y="145"/>
                      <a:pt x="69" y="145"/>
                    </a:cubicBezTo>
                    <a:cubicBezTo>
                      <a:pt x="69" y="147"/>
                      <a:pt x="69" y="148"/>
                      <a:pt x="67" y="149"/>
                    </a:cubicBezTo>
                    <a:cubicBezTo>
                      <a:pt x="67" y="149"/>
                      <a:pt x="67" y="149"/>
                      <a:pt x="67" y="149"/>
                    </a:cubicBezTo>
                    <a:cubicBezTo>
                      <a:pt x="64" y="149"/>
                      <a:pt x="64" y="148"/>
                      <a:pt x="63" y="145"/>
                    </a:cubicBezTo>
                    <a:cubicBezTo>
                      <a:pt x="63" y="144"/>
                      <a:pt x="63" y="144"/>
                      <a:pt x="63" y="144"/>
                    </a:cubicBezTo>
                    <a:cubicBezTo>
                      <a:pt x="63" y="144"/>
                      <a:pt x="63" y="144"/>
                      <a:pt x="63" y="144"/>
                    </a:cubicBezTo>
                    <a:cubicBezTo>
                      <a:pt x="61" y="139"/>
                      <a:pt x="58" y="135"/>
                      <a:pt x="53" y="133"/>
                    </a:cubicBezTo>
                    <a:cubicBezTo>
                      <a:pt x="48" y="131"/>
                      <a:pt x="41" y="130"/>
                      <a:pt x="34" y="130"/>
                    </a:cubicBezTo>
                    <a:cubicBezTo>
                      <a:pt x="34" y="130"/>
                      <a:pt x="34" y="130"/>
                      <a:pt x="34" y="130"/>
                    </a:cubicBezTo>
                    <a:lnTo>
                      <a:pt x="34" y="125"/>
                    </a:lnTo>
                    <a:close/>
                    <a:moveTo>
                      <a:pt x="4" y="135"/>
                    </a:moveTo>
                    <a:cubicBezTo>
                      <a:pt x="7" y="133"/>
                      <a:pt x="10" y="130"/>
                      <a:pt x="13" y="129"/>
                    </a:cubicBezTo>
                    <a:cubicBezTo>
                      <a:pt x="19" y="126"/>
                      <a:pt x="26" y="125"/>
                      <a:pt x="34" y="125"/>
                    </a:cubicBezTo>
                    <a:cubicBezTo>
                      <a:pt x="34" y="130"/>
                      <a:pt x="34" y="130"/>
                      <a:pt x="34" y="130"/>
                    </a:cubicBezTo>
                    <a:cubicBezTo>
                      <a:pt x="27" y="130"/>
                      <a:pt x="20" y="131"/>
                      <a:pt x="15" y="133"/>
                    </a:cubicBezTo>
                    <a:cubicBezTo>
                      <a:pt x="10" y="135"/>
                      <a:pt x="7" y="139"/>
                      <a:pt x="5" y="144"/>
                    </a:cubicBezTo>
                    <a:cubicBezTo>
                      <a:pt x="5" y="144"/>
                      <a:pt x="5" y="144"/>
                      <a:pt x="5" y="144"/>
                    </a:cubicBezTo>
                    <a:cubicBezTo>
                      <a:pt x="5" y="145"/>
                      <a:pt x="5" y="145"/>
                      <a:pt x="5" y="145"/>
                    </a:cubicBezTo>
                    <a:cubicBezTo>
                      <a:pt x="5" y="145"/>
                      <a:pt x="5" y="145"/>
                      <a:pt x="5" y="145"/>
                    </a:cubicBezTo>
                    <a:cubicBezTo>
                      <a:pt x="4" y="148"/>
                      <a:pt x="4" y="149"/>
                      <a:pt x="2" y="149"/>
                    </a:cubicBezTo>
                    <a:cubicBezTo>
                      <a:pt x="0" y="148"/>
                      <a:pt x="0" y="147"/>
                      <a:pt x="0" y="145"/>
                    </a:cubicBezTo>
                    <a:cubicBezTo>
                      <a:pt x="0" y="143"/>
                      <a:pt x="0" y="143"/>
                      <a:pt x="0" y="143"/>
                    </a:cubicBezTo>
                    <a:cubicBezTo>
                      <a:pt x="0" y="87"/>
                      <a:pt x="0" y="87"/>
                      <a:pt x="0" y="87"/>
                    </a:cubicBezTo>
                    <a:cubicBezTo>
                      <a:pt x="0" y="41"/>
                      <a:pt x="0" y="41"/>
                      <a:pt x="0" y="41"/>
                    </a:cubicBezTo>
                    <a:cubicBezTo>
                      <a:pt x="0" y="41"/>
                      <a:pt x="0" y="41"/>
                      <a:pt x="0" y="41"/>
                    </a:cubicBezTo>
                    <a:cubicBezTo>
                      <a:pt x="0" y="40"/>
                      <a:pt x="0" y="40"/>
                      <a:pt x="0" y="40"/>
                    </a:cubicBezTo>
                    <a:cubicBezTo>
                      <a:pt x="0" y="40"/>
                      <a:pt x="0" y="40"/>
                      <a:pt x="0" y="40"/>
                    </a:cubicBezTo>
                    <a:cubicBezTo>
                      <a:pt x="0" y="35"/>
                      <a:pt x="0" y="29"/>
                      <a:pt x="1" y="25"/>
                    </a:cubicBezTo>
                    <a:cubicBezTo>
                      <a:pt x="2" y="22"/>
                      <a:pt x="3" y="20"/>
                      <a:pt x="5" y="18"/>
                    </a:cubicBezTo>
                    <a:cubicBezTo>
                      <a:pt x="6" y="16"/>
                      <a:pt x="8" y="15"/>
                      <a:pt x="10" y="14"/>
                    </a:cubicBezTo>
                    <a:cubicBezTo>
                      <a:pt x="10" y="7"/>
                      <a:pt x="10" y="7"/>
                      <a:pt x="10" y="7"/>
                    </a:cubicBezTo>
                    <a:cubicBezTo>
                      <a:pt x="10" y="3"/>
                      <a:pt x="10" y="3"/>
                      <a:pt x="10" y="3"/>
                    </a:cubicBezTo>
                    <a:cubicBezTo>
                      <a:pt x="10" y="2"/>
                      <a:pt x="11" y="0"/>
                      <a:pt x="12" y="0"/>
                    </a:cubicBezTo>
                    <a:cubicBezTo>
                      <a:pt x="16" y="0"/>
                      <a:pt x="16" y="0"/>
                      <a:pt x="16" y="0"/>
                    </a:cubicBezTo>
                    <a:cubicBezTo>
                      <a:pt x="34" y="0"/>
                      <a:pt x="34" y="0"/>
                      <a:pt x="34" y="0"/>
                    </a:cubicBezTo>
                    <a:cubicBezTo>
                      <a:pt x="34" y="9"/>
                      <a:pt x="34" y="9"/>
                      <a:pt x="34" y="9"/>
                    </a:cubicBezTo>
                    <a:cubicBezTo>
                      <a:pt x="18" y="9"/>
                      <a:pt x="18" y="9"/>
                      <a:pt x="18" y="9"/>
                    </a:cubicBezTo>
                    <a:cubicBezTo>
                      <a:pt x="18" y="14"/>
                      <a:pt x="18" y="14"/>
                      <a:pt x="18" y="14"/>
                    </a:cubicBezTo>
                    <a:cubicBezTo>
                      <a:pt x="18" y="14"/>
                      <a:pt x="18" y="14"/>
                      <a:pt x="18" y="14"/>
                    </a:cubicBezTo>
                    <a:cubicBezTo>
                      <a:pt x="18" y="58"/>
                      <a:pt x="18" y="58"/>
                      <a:pt x="18" y="58"/>
                    </a:cubicBezTo>
                    <a:cubicBezTo>
                      <a:pt x="33" y="43"/>
                      <a:pt x="33" y="43"/>
                      <a:pt x="33" y="43"/>
                    </a:cubicBezTo>
                    <a:cubicBezTo>
                      <a:pt x="33" y="43"/>
                      <a:pt x="33" y="43"/>
                      <a:pt x="33" y="43"/>
                    </a:cubicBezTo>
                    <a:cubicBezTo>
                      <a:pt x="33" y="43"/>
                      <a:pt x="34" y="42"/>
                      <a:pt x="34" y="42"/>
                    </a:cubicBezTo>
                    <a:cubicBezTo>
                      <a:pt x="34" y="49"/>
                      <a:pt x="34" y="49"/>
                      <a:pt x="34" y="49"/>
                    </a:cubicBezTo>
                    <a:cubicBezTo>
                      <a:pt x="18" y="65"/>
                      <a:pt x="18" y="65"/>
                      <a:pt x="18" y="65"/>
                    </a:cubicBezTo>
                    <a:cubicBezTo>
                      <a:pt x="17" y="66"/>
                      <a:pt x="15" y="66"/>
                      <a:pt x="14" y="65"/>
                    </a:cubicBezTo>
                    <a:cubicBezTo>
                      <a:pt x="14" y="65"/>
                      <a:pt x="14" y="64"/>
                      <a:pt x="14" y="64"/>
                    </a:cubicBezTo>
                    <a:cubicBezTo>
                      <a:pt x="14" y="64"/>
                      <a:pt x="14" y="64"/>
                      <a:pt x="14" y="64"/>
                    </a:cubicBezTo>
                    <a:cubicBezTo>
                      <a:pt x="14" y="17"/>
                      <a:pt x="14" y="17"/>
                      <a:pt x="14" y="17"/>
                    </a:cubicBezTo>
                    <a:cubicBezTo>
                      <a:pt x="13" y="17"/>
                      <a:pt x="13" y="17"/>
                      <a:pt x="13" y="18"/>
                    </a:cubicBezTo>
                    <a:cubicBezTo>
                      <a:pt x="11" y="18"/>
                      <a:pt x="10" y="20"/>
                      <a:pt x="9" y="21"/>
                    </a:cubicBezTo>
                    <a:cubicBezTo>
                      <a:pt x="7" y="23"/>
                      <a:pt x="6" y="24"/>
                      <a:pt x="6" y="26"/>
                    </a:cubicBezTo>
                    <a:cubicBezTo>
                      <a:pt x="4" y="30"/>
                      <a:pt x="4" y="36"/>
                      <a:pt x="4" y="40"/>
                    </a:cubicBezTo>
                    <a:cubicBezTo>
                      <a:pt x="4" y="40"/>
                      <a:pt x="4" y="40"/>
                      <a:pt x="4" y="40"/>
                    </a:cubicBezTo>
                    <a:cubicBezTo>
                      <a:pt x="4" y="41"/>
                      <a:pt x="4" y="41"/>
                      <a:pt x="4" y="41"/>
                    </a:cubicBezTo>
                    <a:cubicBezTo>
                      <a:pt x="4" y="41"/>
                      <a:pt x="4" y="41"/>
                      <a:pt x="4" y="41"/>
                    </a:cubicBezTo>
                    <a:cubicBezTo>
                      <a:pt x="4" y="87"/>
                      <a:pt x="4" y="87"/>
                      <a:pt x="4" y="87"/>
                    </a:cubicBezTo>
                    <a:lnTo>
                      <a:pt x="4" y="13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9" name="Freeform 120"/>
              <p:cNvSpPr>
                <a:spLocks noEditPoints="1"/>
              </p:cNvSpPr>
              <p:nvPr/>
            </p:nvSpPr>
            <p:spPr bwMode="auto">
              <a:xfrm>
                <a:off x="6734186" y="234952"/>
                <a:ext cx="158750" cy="315915"/>
              </a:xfrm>
              <a:custGeom>
                <a:gdLst>
                  <a:gd fmla="*/ 35 w 70" name="T0"/>
                  <a:gd fmla="*/ 116 h 140" name="T1"/>
                  <a:gd fmla="*/ 56 w 70" name="T2"/>
                  <a:gd fmla="*/ 120 h 140" name="T3"/>
                  <a:gd fmla="*/ 65 w 70" name="T4"/>
                  <a:gd fmla="*/ 126 h 140" name="T5"/>
                  <a:gd fmla="*/ 65 w 70" name="T6"/>
                  <a:gd fmla="*/ 70 h 140" name="T7"/>
                  <a:gd fmla="*/ 65 w 70" name="T8"/>
                  <a:gd fmla="*/ 32 h 140" name="T9"/>
                  <a:gd fmla="*/ 65 w 70" name="T10"/>
                  <a:gd fmla="*/ 31 h 140" name="T11"/>
                  <a:gd fmla="*/ 64 w 70" name="T12"/>
                  <a:gd fmla="*/ 17 h 140" name="T13"/>
                  <a:gd fmla="*/ 53 w 70" name="T14"/>
                  <a:gd fmla="*/ 7 h 140" name="T15"/>
                  <a:gd fmla="*/ 35 w 70" name="T16"/>
                  <a:gd fmla="*/ 5 h 140" name="T17"/>
                  <a:gd fmla="*/ 35 w 70" name="T18"/>
                  <a:gd fmla="*/ 0 h 140" name="T19"/>
                  <a:gd fmla="*/ 55 w 70" name="T20"/>
                  <a:gd fmla="*/ 3 h 140" name="T21"/>
                  <a:gd fmla="*/ 68 w 70" name="T22"/>
                  <a:gd fmla="*/ 16 h 140" name="T23"/>
                  <a:gd fmla="*/ 69 w 70" name="T24"/>
                  <a:gd fmla="*/ 31 h 140" name="T25"/>
                  <a:gd fmla="*/ 69 w 70" name="T26"/>
                  <a:gd fmla="*/ 32 h 140" name="T27"/>
                  <a:gd fmla="*/ 69 w 70" name="T28"/>
                  <a:gd fmla="*/ 70 h 140" name="T29"/>
                  <a:gd fmla="*/ 69 w 70" name="T30"/>
                  <a:gd fmla="*/ 134 h 140" name="T31"/>
                  <a:gd fmla="*/ 69 w 70" name="T32"/>
                  <a:gd fmla="*/ 136 h 140" name="T33"/>
                  <a:gd fmla="*/ 69 w 70" name="T34"/>
                  <a:gd fmla="*/ 136 h 140" name="T35"/>
                  <a:gd fmla="*/ 67 w 70" name="T36"/>
                  <a:gd fmla="*/ 140 h 140" name="T37"/>
                  <a:gd fmla="*/ 67 w 70" name="T38"/>
                  <a:gd fmla="*/ 140 h 140" name="T39"/>
                  <a:gd fmla="*/ 64 w 70" name="T40"/>
                  <a:gd fmla="*/ 136 h 140" name="T41"/>
                  <a:gd fmla="*/ 64 w 70" name="T42"/>
                  <a:gd fmla="*/ 136 h 140" name="T43"/>
                  <a:gd fmla="*/ 64 w 70" name="T44"/>
                  <a:gd fmla="*/ 135 h 140" name="T45"/>
                  <a:gd fmla="*/ 64 w 70" name="T46"/>
                  <a:gd fmla="*/ 135 h 140" name="T47"/>
                  <a:gd fmla="*/ 54 w 70" name="T48"/>
                  <a:gd fmla="*/ 124 h 140" name="T49"/>
                  <a:gd fmla="*/ 35 w 70" name="T50"/>
                  <a:gd fmla="*/ 121 h 140" name="T51"/>
                  <a:gd fmla="*/ 35 w 70" name="T52"/>
                  <a:gd fmla="*/ 116 h 140" name="T53"/>
                  <a:gd fmla="*/ 5 w 70" name="T54"/>
                  <a:gd fmla="*/ 126 h 140" name="T55"/>
                  <a:gd fmla="*/ 14 w 70" name="T56"/>
                  <a:gd fmla="*/ 120 h 140" name="T57"/>
                  <a:gd fmla="*/ 35 w 70" name="T58"/>
                  <a:gd fmla="*/ 116 h 140" name="T59"/>
                  <a:gd fmla="*/ 35 w 70" name="T60"/>
                  <a:gd fmla="*/ 116 h 140" name="T61"/>
                  <a:gd fmla="*/ 35 w 70" name="T62"/>
                  <a:gd fmla="*/ 121 h 140" name="T63"/>
                  <a:gd fmla="*/ 35 w 70" name="T64"/>
                  <a:gd fmla="*/ 121 h 140" name="T65"/>
                  <a:gd fmla="*/ 16 w 70" name="T66"/>
                  <a:gd fmla="*/ 124 h 140" name="T67"/>
                  <a:gd fmla="*/ 6 w 70" name="T68"/>
                  <a:gd fmla="*/ 135 h 140" name="T69"/>
                  <a:gd fmla="*/ 6 w 70" name="T70"/>
                  <a:gd fmla="*/ 136 h 140" name="T71"/>
                  <a:gd fmla="*/ 3 w 70" name="T72"/>
                  <a:gd fmla="*/ 140 h 140" name="T73"/>
                  <a:gd fmla="*/ 3 w 70" name="T74"/>
                  <a:gd fmla="*/ 140 h 140" name="T75"/>
                  <a:gd fmla="*/ 0 w 70" name="T76"/>
                  <a:gd fmla="*/ 136 h 140" name="T77"/>
                  <a:gd fmla="*/ 0 w 70" name="T78"/>
                  <a:gd fmla="*/ 134 h 140" name="T79"/>
                  <a:gd fmla="*/ 0 w 70" name="T80"/>
                  <a:gd fmla="*/ 74 h 140" name="T81"/>
                  <a:gd fmla="*/ 0 w 70" name="T82"/>
                  <a:gd fmla="*/ 32 h 140" name="T83"/>
                  <a:gd fmla="*/ 0 w 70" name="T84"/>
                  <a:gd fmla="*/ 32 h 140" name="T85"/>
                  <a:gd fmla="*/ 0 w 70" name="T86"/>
                  <a:gd fmla="*/ 31 h 140" name="T87"/>
                  <a:gd fmla="*/ 0 w 70" name="T88"/>
                  <a:gd fmla="*/ 31 h 140" name="T89"/>
                  <a:gd fmla="*/ 2 w 70" name="T90"/>
                  <a:gd fmla="*/ 16 h 140" name="T91"/>
                  <a:gd fmla="*/ 15 w 70" name="T92"/>
                  <a:gd fmla="*/ 3 h 140" name="T93"/>
                  <a:gd fmla="*/ 35 w 70" name="T94"/>
                  <a:gd fmla="*/ 0 h 140" name="T95"/>
                  <a:gd fmla="*/ 35 w 70" name="T96"/>
                  <a:gd fmla="*/ 0 h 140" name="T97"/>
                  <a:gd fmla="*/ 35 w 70" name="T98"/>
                  <a:gd fmla="*/ 5 h 140" name="T99"/>
                  <a:gd fmla="*/ 35 w 70" name="T100"/>
                  <a:gd fmla="*/ 5 h 140" name="T101"/>
                  <a:gd fmla="*/ 16 w 70" name="T102"/>
                  <a:gd fmla="*/ 7 h 140" name="T103"/>
                  <a:gd fmla="*/ 6 w 70" name="T104"/>
                  <a:gd fmla="*/ 17 h 140" name="T105"/>
                  <a:gd fmla="*/ 5 w 70" name="T106"/>
                  <a:gd fmla="*/ 31 h 140" name="T107"/>
                  <a:gd fmla="*/ 5 w 70" name="T108"/>
                  <a:gd fmla="*/ 31 h 140" name="T109"/>
                  <a:gd fmla="*/ 5 w 70" name="T110"/>
                  <a:gd fmla="*/ 32 h 140" name="T111"/>
                  <a:gd fmla="*/ 5 w 70" name="T112"/>
                  <a:gd fmla="*/ 32 h 140" name="T113"/>
                  <a:gd fmla="*/ 5 w 70" name="T114"/>
                  <a:gd fmla="*/ 74 h 140" name="T115"/>
                  <a:gd fmla="*/ 5 w 70" name="T116"/>
                  <a:gd fmla="*/ 126 h 14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40" w="70">
                    <a:moveTo>
                      <a:pt x="35" y="116"/>
                    </a:moveTo>
                    <a:cubicBezTo>
                      <a:pt x="43" y="116"/>
                      <a:pt x="50" y="117"/>
                      <a:pt x="56" y="120"/>
                    </a:cubicBezTo>
                    <a:cubicBezTo>
                      <a:pt x="59" y="121"/>
                      <a:pt x="62" y="124"/>
                      <a:pt x="65" y="126"/>
                    </a:cubicBezTo>
                    <a:cubicBezTo>
                      <a:pt x="65" y="70"/>
                      <a:pt x="65" y="70"/>
                      <a:pt x="65" y="70"/>
                    </a:cubicBezTo>
                    <a:cubicBezTo>
                      <a:pt x="65" y="32"/>
                      <a:pt x="65" y="32"/>
                      <a:pt x="65" y="32"/>
                    </a:cubicBezTo>
                    <a:cubicBezTo>
                      <a:pt x="65" y="31"/>
                      <a:pt x="65" y="31"/>
                      <a:pt x="65" y="31"/>
                    </a:cubicBezTo>
                    <a:cubicBezTo>
                      <a:pt x="65" y="27"/>
                      <a:pt x="65" y="21"/>
                      <a:pt x="64" y="17"/>
                    </a:cubicBezTo>
                    <a:cubicBezTo>
                      <a:pt x="62" y="12"/>
                      <a:pt x="58" y="9"/>
                      <a:pt x="53" y="7"/>
                    </a:cubicBezTo>
                    <a:cubicBezTo>
                      <a:pt x="48" y="5"/>
                      <a:pt x="42" y="5"/>
                      <a:pt x="35" y="5"/>
                    </a:cubicBezTo>
                    <a:cubicBezTo>
                      <a:pt x="35" y="0"/>
                      <a:pt x="35" y="0"/>
                      <a:pt x="35" y="0"/>
                    </a:cubicBezTo>
                    <a:cubicBezTo>
                      <a:pt x="42" y="0"/>
                      <a:pt x="50" y="1"/>
                      <a:pt x="55" y="3"/>
                    </a:cubicBezTo>
                    <a:cubicBezTo>
                      <a:pt x="61" y="5"/>
                      <a:pt x="66" y="9"/>
                      <a:pt x="68" y="16"/>
                    </a:cubicBezTo>
                    <a:cubicBezTo>
                      <a:pt x="69" y="20"/>
                      <a:pt x="69" y="26"/>
                      <a:pt x="69" y="31"/>
                    </a:cubicBezTo>
                    <a:cubicBezTo>
                      <a:pt x="69" y="32"/>
                      <a:pt x="69" y="32"/>
                      <a:pt x="69" y="32"/>
                    </a:cubicBezTo>
                    <a:cubicBezTo>
                      <a:pt x="69" y="70"/>
                      <a:pt x="69" y="70"/>
                      <a:pt x="69" y="70"/>
                    </a:cubicBezTo>
                    <a:cubicBezTo>
                      <a:pt x="69" y="134"/>
                      <a:pt x="69" y="134"/>
                      <a:pt x="69" y="134"/>
                    </a:cubicBezTo>
                    <a:cubicBezTo>
                      <a:pt x="69" y="136"/>
                      <a:pt x="69" y="136"/>
                      <a:pt x="69" y="136"/>
                    </a:cubicBezTo>
                    <a:cubicBezTo>
                      <a:pt x="69" y="136"/>
                      <a:pt x="69" y="136"/>
                      <a:pt x="69" y="136"/>
                    </a:cubicBezTo>
                    <a:cubicBezTo>
                      <a:pt x="69" y="138"/>
                      <a:pt x="70" y="139"/>
                      <a:pt x="67" y="140"/>
                    </a:cubicBezTo>
                    <a:cubicBezTo>
                      <a:pt x="67" y="140"/>
                      <a:pt x="67" y="140"/>
                      <a:pt x="67" y="140"/>
                    </a:cubicBezTo>
                    <a:cubicBezTo>
                      <a:pt x="65" y="140"/>
                      <a:pt x="65" y="139"/>
                      <a:pt x="64" y="136"/>
                    </a:cubicBezTo>
                    <a:cubicBezTo>
                      <a:pt x="64" y="136"/>
                      <a:pt x="64" y="136"/>
                      <a:pt x="64" y="136"/>
                    </a:cubicBezTo>
                    <a:cubicBezTo>
                      <a:pt x="64" y="135"/>
                      <a:pt x="64" y="135"/>
                      <a:pt x="64" y="135"/>
                    </a:cubicBezTo>
                    <a:cubicBezTo>
                      <a:pt x="64" y="135"/>
                      <a:pt x="64" y="135"/>
                      <a:pt x="64" y="135"/>
                    </a:cubicBezTo>
                    <a:cubicBezTo>
                      <a:pt x="62" y="130"/>
                      <a:pt x="59" y="126"/>
                      <a:pt x="54" y="124"/>
                    </a:cubicBezTo>
                    <a:cubicBezTo>
                      <a:pt x="49" y="122"/>
                      <a:pt x="42" y="121"/>
                      <a:pt x="35" y="121"/>
                    </a:cubicBezTo>
                    <a:lnTo>
                      <a:pt x="35" y="116"/>
                    </a:lnTo>
                    <a:close/>
                    <a:moveTo>
                      <a:pt x="5" y="126"/>
                    </a:moveTo>
                    <a:cubicBezTo>
                      <a:pt x="7" y="124"/>
                      <a:pt x="10" y="121"/>
                      <a:pt x="14" y="120"/>
                    </a:cubicBezTo>
                    <a:cubicBezTo>
                      <a:pt x="20" y="117"/>
                      <a:pt x="27" y="116"/>
                      <a:pt x="35" y="116"/>
                    </a:cubicBezTo>
                    <a:cubicBezTo>
                      <a:pt x="35" y="116"/>
                      <a:pt x="35" y="116"/>
                      <a:pt x="35" y="116"/>
                    </a:cubicBezTo>
                    <a:cubicBezTo>
                      <a:pt x="35" y="121"/>
                      <a:pt x="35" y="121"/>
                      <a:pt x="35" y="121"/>
                    </a:cubicBezTo>
                    <a:cubicBezTo>
                      <a:pt x="35" y="121"/>
                      <a:pt x="35" y="121"/>
                      <a:pt x="35" y="121"/>
                    </a:cubicBezTo>
                    <a:cubicBezTo>
                      <a:pt x="28" y="121"/>
                      <a:pt x="21" y="122"/>
                      <a:pt x="16" y="124"/>
                    </a:cubicBezTo>
                    <a:cubicBezTo>
                      <a:pt x="11" y="126"/>
                      <a:pt x="8" y="130"/>
                      <a:pt x="6" y="135"/>
                    </a:cubicBezTo>
                    <a:cubicBezTo>
                      <a:pt x="6" y="136"/>
                      <a:pt x="6" y="136"/>
                      <a:pt x="6" y="136"/>
                    </a:cubicBezTo>
                    <a:cubicBezTo>
                      <a:pt x="5" y="139"/>
                      <a:pt x="5" y="140"/>
                      <a:pt x="3" y="140"/>
                    </a:cubicBezTo>
                    <a:cubicBezTo>
                      <a:pt x="3" y="140"/>
                      <a:pt x="3" y="140"/>
                      <a:pt x="3" y="140"/>
                    </a:cubicBezTo>
                    <a:cubicBezTo>
                      <a:pt x="0" y="139"/>
                      <a:pt x="0" y="138"/>
                      <a:pt x="0" y="136"/>
                    </a:cubicBezTo>
                    <a:cubicBezTo>
                      <a:pt x="0" y="134"/>
                      <a:pt x="0" y="134"/>
                      <a:pt x="0" y="134"/>
                    </a:cubicBezTo>
                    <a:cubicBezTo>
                      <a:pt x="0" y="74"/>
                      <a:pt x="0" y="74"/>
                      <a:pt x="0" y="74"/>
                    </a:cubicBezTo>
                    <a:cubicBezTo>
                      <a:pt x="0" y="32"/>
                      <a:pt x="0" y="32"/>
                      <a:pt x="0" y="32"/>
                    </a:cubicBezTo>
                    <a:cubicBezTo>
                      <a:pt x="0" y="32"/>
                      <a:pt x="0" y="32"/>
                      <a:pt x="0" y="32"/>
                    </a:cubicBezTo>
                    <a:cubicBezTo>
                      <a:pt x="0" y="31"/>
                      <a:pt x="0" y="31"/>
                      <a:pt x="0" y="31"/>
                    </a:cubicBezTo>
                    <a:cubicBezTo>
                      <a:pt x="0" y="31"/>
                      <a:pt x="0" y="31"/>
                      <a:pt x="0" y="31"/>
                    </a:cubicBezTo>
                    <a:cubicBezTo>
                      <a:pt x="0" y="26"/>
                      <a:pt x="0" y="20"/>
                      <a:pt x="2" y="16"/>
                    </a:cubicBezTo>
                    <a:cubicBezTo>
                      <a:pt x="4" y="9"/>
                      <a:pt x="8" y="5"/>
                      <a:pt x="15" y="3"/>
                    </a:cubicBezTo>
                    <a:cubicBezTo>
                      <a:pt x="20" y="1"/>
                      <a:pt x="27" y="0"/>
                      <a:pt x="35" y="0"/>
                    </a:cubicBezTo>
                    <a:cubicBezTo>
                      <a:pt x="35" y="0"/>
                      <a:pt x="35" y="0"/>
                      <a:pt x="35" y="0"/>
                    </a:cubicBezTo>
                    <a:cubicBezTo>
                      <a:pt x="35" y="5"/>
                      <a:pt x="35" y="5"/>
                      <a:pt x="35" y="5"/>
                    </a:cubicBezTo>
                    <a:cubicBezTo>
                      <a:pt x="35" y="5"/>
                      <a:pt x="35" y="5"/>
                      <a:pt x="35" y="5"/>
                    </a:cubicBezTo>
                    <a:cubicBezTo>
                      <a:pt x="28" y="5"/>
                      <a:pt x="21" y="5"/>
                      <a:pt x="16" y="7"/>
                    </a:cubicBezTo>
                    <a:cubicBezTo>
                      <a:pt x="12" y="9"/>
                      <a:pt x="8" y="12"/>
                      <a:pt x="6" y="17"/>
                    </a:cubicBezTo>
                    <a:cubicBezTo>
                      <a:pt x="5" y="21"/>
                      <a:pt x="5" y="27"/>
                      <a:pt x="5" y="31"/>
                    </a:cubicBezTo>
                    <a:cubicBezTo>
                      <a:pt x="5" y="31"/>
                      <a:pt x="5" y="31"/>
                      <a:pt x="5" y="31"/>
                    </a:cubicBezTo>
                    <a:cubicBezTo>
                      <a:pt x="5" y="32"/>
                      <a:pt x="5" y="32"/>
                      <a:pt x="5" y="32"/>
                    </a:cubicBezTo>
                    <a:cubicBezTo>
                      <a:pt x="5" y="32"/>
                      <a:pt x="5" y="32"/>
                      <a:pt x="5" y="32"/>
                    </a:cubicBezTo>
                    <a:cubicBezTo>
                      <a:pt x="5" y="74"/>
                      <a:pt x="5" y="74"/>
                      <a:pt x="5" y="74"/>
                    </a:cubicBezTo>
                    <a:lnTo>
                      <a:pt x="5" y="12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0" name="Freeform 121"/>
              <p:cNvSpPr>
                <a:spLocks noEditPoints="1"/>
              </p:cNvSpPr>
              <p:nvPr/>
            </p:nvSpPr>
            <p:spPr bwMode="auto">
              <a:xfrm>
                <a:off x="10136203" y="1957400"/>
                <a:ext cx="301625" cy="254002"/>
              </a:xfrm>
              <a:custGeom>
                <a:gdLst>
                  <a:gd fmla="*/ 108 w 134" name="T0"/>
                  <a:gd fmla="*/ 6 h 112" name="T1"/>
                  <a:gd fmla="*/ 67 w 134" name="T2"/>
                  <a:gd fmla="*/ 47 h 112" name="T3"/>
                  <a:gd fmla="*/ 67 w 134" name="T4"/>
                  <a:gd fmla="*/ 41 h 112" name="T5"/>
                  <a:gd fmla="*/ 106 w 134" name="T6"/>
                  <a:gd fmla="*/ 1 h 112" name="T7"/>
                  <a:gd fmla="*/ 110 w 134" name="T8"/>
                  <a:gd fmla="*/ 1 h 112" name="T9"/>
                  <a:gd fmla="*/ 133 w 134" name="T10"/>
                  <a:gd fmla="*/ 25 h 112" name="T11"/>
                  <a:gd fmla="*/ 133 w 134" name="T12"/>
                  <a:gd fmla="*/ 28 h 112" name="T13"/>
                  <a:gd fmla="*/ 73 w 134" name="T14"/>
                  <a:gd fmla="*/ 88 h 112" name="T15"/>
                  <a:gd fmla="*/ 67 w 134" name="T16"/>
                  <a:gd fmla="*/ 94 h 112" name="T17"/>
                  <a:gd fmla="*/ 67 w 134" name="T18"/>
                  <a:gd fmla="*/ 88 h 112" name="T19"/>
                  <a:gd fmla="*/ 70 w 134" name="T20"/>
                  <a:gd fmla="*/ 84 h 112" name="T21"/>
                  <a:gd fmla="*/ 128 w 134" name="T22"/>
                  <a:gd fmla="*/ 26 h 112" name="T23"/>
                  <a:gd fmla="*/ 108 w 134" name="T24"/>
                  <a:gd fmla="*/ 6 h 112" name="T25"/>
                  <a:gd fmla="*/ 67 w 134" name="T26"/>
                  <a:gd fmla="*/ 47 h 112" name="T27"/>
                  <a:gd fmla="*/ 50 w 134" name="T28"/>
                  <a:gd fmla="*/ 64 h 112" name="T29"/>
                  <a:gd fmla="*/ 47 w 134" name="T30"/>
                  <a:gd fmla="*/ 64 h 112" name="T31"/>
                  <a:gd fmla="*/ 26 w 134" name="T32"/>
                  <a:gd fmla="*/ 43 h 112" name="T33"/>
                  <a:gd fmla="*/ 6 w 134" name="T34"/>
                  <a:gd fmla="*/ 64 h 112" name="T35"/>
                  <a:gd fmla="*/ 26 w 134" name="T36"/>
                  <a:gd fmla="*/ 84 h 112" name="T37"/>
                  <a:gd fmla="*/ 48 w 134" name="T38"/>
                  <a:gd fmla="*/ 106 h 112" name="T39"/>
                  <a:gd fmla="*/ 67 w 134" name="T40"/>
                  <a:gd fmla="*/ 88 h 112" name="T41"/>
                  <a:gd fmla="*/ 67 w 134" name="T42"/>
                  <a:gd fmla="*/ 94 h 112" name="T43"/>
                  <a:gd fmla="*/ 50 w 134" name="T44"/>
                  <a:gd fmla="*/ 111 h 112" name="T45"/>
                  <a:gd fmla="*/ 47 w 134" name="T46"/>
                  <a:gd fmla="*/ 111 h 112" name="T47"/>
                  <a:gd fmla="*/ 23 w 134" name="T48"/>
                  <a:gd fmla="*/ 88 h 112" name="T49"/>
                  <a:gd fmla="*/ 1 w 134" name="T50"/>
                  <a:gd fmla="*/ 65 h 112" name="T51"/>
                  <a:gd fmla="*/ 1 w 134" name="T52"/>
                  <a:gd fmla="*/ 65 h 112" name="T53"/>
                  <a:gd fmla="*/ 1 w 134" name="T54"/>
                  <a:gd fmla="*/ 62 h 112" name="T55"/>
                  <a:gd fmla="*/ 24 w 134" name="T56"/>
                  <a:gd fmla="*/ 39 h 112" name="T57"/>
                  <a:gd fmla="*/ 24 w 134" name="T58"/>
                  <a:gd fmla="*/ 38 h 112" name="T59"/>
                  <a:gd fmla="*/ 27 w 134" name="T60"/>
                  <a:gd fmla="*/ 38 h 112" name="T61"/>
                  <a:gd fmla="*/ 48 w 134" name="T62"/>
                  <a:gd fmla="*/ 59 h 112" name="T63"/>
                  <a:gd fmla="*/ 67 w 134" name="T64"/>
                  <a:gd fmla="*/ 41 h 112" name="T65"/>
                  <a:gd fmla="*/ 67 w 134" name="T66"/>
                  <a:gd fmla="*/ 47 h 112"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12" w="134">
                    <a:moveTo>
                      <a:pt x="108" y="6"/>
                    </a:moveTo>
                    <a:cubicBezTo>
                      <a:pt x="67" y="47"/>
                      <a:pt x="67" y="47"/>
                      <a:pt x="67" y="47"/>
                    </a:cubicBezTo>
                    <a:cubicBezTo>
                      <a:pt x="67" y="41"/>
                      <a:pt x="67" y="41"/>
                      <a:pt x="67" y="41"/>
                    </a:cubicBezTo>
                    <a:cubicBezTo>
                      <a:pt x="106" y="1"/>
                      <a:pt x="106" y="1"/>
                      <a:pt x="106" y="1"/>
                    </a:cubicBezTo>
                    <a:cubicBezTo>
                      <a:pt x="107" y="0"/>
                      <a:pt x="109" y="0"/>
                      <a:pt x="110" y="1"/>
                    </a:cubicBezTo>
                    <a:cubicBezTo>
                      <a:pt x="133" y="25"/>
                      <a:pt x="133" y="25"/>
                      <a:pt x="133" y="25"/>
                    </a:cubicBezTo>
                    <a:cubicBezTo>
                      <a:pt x="134" y="26"/>
                      <a:pt x="134" y="27"/>
                      <a:pt x="133" y="28"/>
                    </a:cubicBezTo>
                    <a:cubicBezTo>
                      <a:pt x="73" y="88"/>
                      <a:pt x="73" y="88"/>
                      <a:pt x="73" y="88"/>
                    </a:cubicBezTo>
                    <a:cubicBezTo>
                      <a:pt x="67" y="94"/>
                      <a:pt x="67" y="94"/>
                      <a:pt x="67" y="94"/>
                    </a:cubicBezTo>
                    <a:cubicBezTo>
                      <a:pt x="67" y="88"/>
                      <a:pt x="67" y="88"/>
                      <a:pt x="67" y="88"/>
                    </a:cubicBezTo>
                    <a:cubicBezTo>
                      <a:pt x="70" y="84"/>
                      <a:pt x="70" y="84"/>
                      <a:pt x="70" y="84"/>
                    </a:cubicBezTo>
                    <a:cubicBezTo>
                      <a:pt x="128" y="26"/>
                      <a:pt x="128" y="26"/>
                      <a:pt x="128" y="26"/>
                    </a:cubicBezTo>
                    <a:lnTo>
                      <a:pt x="108" y="6"/>
                    </a:lnTo>
                    <a:close/>
                    <a:moveTo>
                      <a:pt x="67" y="47"/>
                    </a:moveTo>
                    <a:cubicBezTo>
                      <a:pt x="50" y="64"/>
                      <a:pt x="50" y="64"/>
                      <a:pt x="50" y="64"/>
                    </a:cubicBezTo>
                    <a:cubicBezTo>
                      <a:pt x="49" y="65"/>
                      <a:pt x="47" y="65"/>
                      <a:pt x="47" y="64"/>
                    </a:cubicBezTo>
                    <a:cubicBezTo>
                      <a:pt x="26" y="43"/>
                      <a:pt x="26" y="43"/>
                      <a:pt x="26" y="43"/>
                    </a:cubicBezTo>
                    <a:cubicBezTo>
                      <a:pt x="6" y="64"/>
                      <a:pt x="6" y="64"/>
                      <a:pt x="6" y="64"/>
                    </a:cubicBezTo>
                    <a:cubicBezTo>
                      <a:pt x="26" y="84"/>
                      <a:pt x="26" y="84"/>
                      <a:pt x="26" y="84"/>
                    </a:cubicBezTo>
                    <a:cubicBezTo>
                      <a:pt x="48" y="106"/>
                      <a:pt x="48" y="106"/>
                      <a:pt x="48" y="106"/>
                    </a:cubicBezTo>
                    <a:cubicBezTo>
                      <a:pt x="67" y="88"/>
                      <a:pt x="67" y="88"/>
                      <a:pt x="67" y="88"/>
                    </a:cubicBezTo>
                    <a:cubicBezTo>
                      <a:pt x="67" y="94"/>
                      <a:pt x="67" y="94"/>
                      <a:pt x="67" y="94"/>
                    </a:cubicBezTo>
                    <a:cubicBezTo>
                      <a:pt x="50" y="111"/>
                      <a:pt x="50" y="111"/>
                      <a:pt x="50" y="111"/>
                    </a:cubicBezTo>
                    <a:cubicBezTo>
                      <a:pt x="49" y="112"/>
                      <a:pt x="47" y="112"/>
                      <a:pt x="47" y="111"/>
                    </a:cubicBezTo>
                    <a:cubicBezTo>
                      <a:pt x="23" y="88"/>
                      <a:pt x="23" y="88"/>
                      <a:pt x="23" y="88"/>
                    </a:cubicBezTo>
                    <a:cubicBezTo>
                      <a:pt x="1" y="65"/>
                      <a:pt x="1" y="65"/>
                      <a:pt x="1" y="65"/>
                    </a:cubicBezTo>
                    <a:cubicBezTo>
                      <a:pt x="1" y="65"/>
                      <a:pt x="1" y="65"/>
                      <a:pt x="1" y="65"/>
                    </a:cubicBezTo>
                    <a:cubicBezTo>
                      <a:pt x="0" y="64"/>
                      <a:pt x="0" y="63"/>
                      <a:pt x="1" y="62"/>
                    </a:cubicBezTo>
                    <a:cubicBezTo>
                      <a:pt x="24" y="39"/>
                      <a:pt x="24" y="39"/>
                      <a:pt x="24" y="39"/>
                    </a:cubicBezTo>
                    <a:cubicBezTo>
                      <a:pt x="24" y="38"/>
                      <a:pt x="24" y="38"/>
                      <a:pt x="24" y="38"/>
                    </a:cubicBezTo>
                    <a:cubicBezTo>
                      <a:pt x="25" y="37"/>
                      <a:pt x="26" y="37"/>
                      <a:pt x="27" y="38"/>
                    </a:cubicBezTo>
                    <a:cubicBezTo>
                      <a:pt x="48" y="59"/>
                      <a:pt x="48" y="59"/>
                      <a:pt x="48" y="59"/>
                    </a:cubicBezTo>
                    <a:cubicBezTo>
                      <a:pt x="67" y="41"/>
                      <a:pt x="67" y="41"/>
                      <a:pt x="67" y="41"/>
                    </a:cubicBezTo>
                    <a:lnTo>
                      <a:pt x="67" y="4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1" name="Freeform 122"/>
              <p:cNvSpPr>
                <a:spLocks noEditPoints="1"/>
              </p:cNvSpPr>
              <p:nvPr/>
            </p:nvSpPr>
            <p:spPr bwMode="auto">
              <a:xfrm>
                <a:off x="9091627" y="692155"/>
                <a:ext cx="320675" cy="320677"/>
              </a:xfrm>
              <a:custGeom>
                <a:gdLst>
                  <a:gd fmla="*/ 73 w 142" name="T0"/>
                  <a:gd fmla="*/ 137 h 142" name="T1"/>
                  <a:gd fmla="*/ 90 w 142" name="T2"/>
                  <a:gd fmla="*/ 124 h 142" name="T3"/>
                  <a:gd fmla="*/ 110 w 142" name="T4"/>
                  <a:gd fmla="*/ 112 h 142" name="T5"/>
                  <a:gd fmla="*/ 129 w 142" name="T6"/>
                  <a:gd fmla="*/ 103 h 142" name="T7"/>
                  <a:gd fmla="*/ 122 w 142" name="T8"/>
                  <a:gd fmla="*/ 95 h 142" name="T9"/>
                  <a:gd fmla="*/ 129 w 142" name="T10"/>
                  <a:gd fmla="*/ 70 h 142" name="T11"/>
                  <a:gd fmla="*/ 127 w 142" name="T12"/>
                  <a:gd fmla="*/ 54 h 142" name="T13"/>
                  <a:gd fmla="*/ 119 w 142" name="T14"/>
                  <a:gd fmla="*/ 42 h 142" name="T15"/>
                  <a:gd fmla="*/ 116 w 142" name="T16"/>
                  <a:gd fmla="*/ 23 h 142" name="T17"/>
                  <a:gd fmla="*/ 95 w 142" name="T18"/>
                  <a:gd fmla="*/ 20 h 142" name="T19"/>
                  <a:gd fmla="*/ 73 w 142" name="T20"/>
                  <a:gd fmla="*/ 15 h 142" name="T21"/>
                  <a:gd fmla="*/ 73 w 142" name="T22"/>
                  <a:gd fmla="*/ 2 h 142" name="T23"/>
                  <a:gd fmla="*/ 95 w 142" name="T24"/>
                  <a:gd fmla="*/ 15 h 142" name="T25"/>
                  <a:gd fmla="*/ 121 w 142" name="T26"/>
                  <a:gd fmla="*/ 21 h 142" name="T27"/>
                  <a:gd fmla="*/ 123 w 142" name="T28"/>
                  <a:gd fmla="*/ 39 h 142" name="T29"/>
                  <a:gd fmla="*/ 139 w 142" name="T30"/>
                  <a:gd fmla="*/ 49 h 142" name="T31"/>
                  <a:gd fmla="*/ 132 w 142" name="T32"/>
                  <a:gd fmla="*/ 75 h 142" name="T33"/>
                  <a:gd fmla="*/ 133 w 142" name="T34"/>
                  <a:gd fmla="*/ 100 h 142" name="T35"/>
                  <a:gd fmla="*/ 118 w 142" name="T36"/>
                  <a:gd fmla="*/ 121 h 142" name="T37"/>
                  <a:gd fmla="*/ 93 w 142" name="T38"/>
                  <a:gd fmla="*/ 128 h 142" name="T39"/>
                  <a:gd fmla="*/ 71 w 142" name="T40"/>
                  <a:gd fmla="*/ 142 h 142" name="T41"/>
                  <a:gd fmla="*/ 71 w 142" name="T42"/>
                  <a:gd fmla="*/ 117 h 142" name="T43"/>
                  <a:gd fmla="*/ 116 w 142" name="T44"/>
                  <a:gd fmla="*/ 64 h 142" name="T45"/>
                  <a:gd fmla="*/ 71 w 142" name="T46"/>
                  <a:gd fmla="*/ 30 h 142" name="T47"/>
                  <a:gd fmla="*/ 104 w 142" name="T48"/>
                  <a:gd fmla="*/ 95 h 142" name="T49"/>
                  <a:gd fmla="*/ 71 w 142" name="T50"/>
                  <a:gd fmla="*/ 117 h 142" name="T51"/>
                  <a:gd fmla="*/ 8 w 142" name="T52"/>
                  <a:gd fmla="*/ 89 h 142" name="T53"/>
                  <a:gd fmla="*/ 18 w 142" name="T54"/>
                  <a:gd fmla="*/ 90 h 142" name="T55"/>
                  <a:gd fmla="*/ 30 w 142" name="T56"/>
                  <a:gd fmla="*/ 113 h 142" name="T57"/>
                  <a:gd fmla="*/ 44 w 142" name="T58"/>
                  <a:gd fmla="*/ 122 h 142" name="T59"/>
                  <a:gd fmla="*/ 58 w 142" name="T60"/>
                  <a:gd fmla="*/ 126 h 142" name="T61"/>
                  <a:gd fmla="*/ 71 w 142" name="T62"/>
                  <a:gd fmla="*/ 142 h 142" name="T63"/>
                  <a:gd fmla="*/ 57 w 142" name="T64"/>
                  <a:gd fmla="*/ 130 h 142" name="T65"/>
                  <a:gd fmla="*/ 38 w 142" name="T66"/>
                  <a:gd fmla="*/ 134 h 142" name="T67"/>
                  <a:gd fmla="*/ 25 w 142" name="T68"/>
                  <a:gd fmla="*/ 111 h 142" name="T69"/>
                  <a:gd fmla="*/ 6 w 142" name="T70"/>
                  <a:gd fmla="*/ 94 h 142" name="T71"/>
                  <a:gd fmla="*/ 2 w 142" name="T72"/>
                  <a:gd fmla="*/ 69 h 142" name="T73"/>
                  <a:gd fmla="*/ 15 w 142" name="T74"/>
                  <a:gd fmla="*/ 46 h 142" name="T75"/>
                  <a:gd fmla="*/ 21 w 142" name="T76"/>
                  <a:gd fmla="*/ 21 h 142" name="T77"/>
                  <a:gd fmla="*/ 39 w 142" name="T78"/>
                  <a:gd fmla="*/ 19 h 142" name="T79"/>
                  <a:gd fmla="*/ 50 w 142" name="T80"/>
                  <a:gd fmla="*/ 3 h 142" name="T81"/>
                  <a:gd fmla="*/ 71 w 142" name="T82"/>
                  <a:gd fmla="*/ 14 h 142" name="T83"/>
                  <a:gd fmla="*/ 53 w 142" name="T84"/>
                  <a:gd fmla="*/ 8 h 142" name="T85"/>
                  <a:gd fmla="*/ 52 w 142" name="T86"/>
                  <a:gd fmla="*/ 18 h 142" name="T87"/>
                  <a:gd fmla="*/ 29 w 142" name="T88"/>
                  <a:gd fmla="*/ 30 h 142" name="T89"/>
                  <a:gd fmla="*/ 20 w 142" name="T90"/>
                  <a:gd fmla="*/ 44 h 142" name="T91"/>
                  <a:gd fmla="*/ 16 w 142" name="T92"/>
                  <a:gd fmla="*/ 58 h 142" name="T93"/>
                  <a:gd fmla="*/ 71 w 142" name="T94"/>
                  <a:gd fmla="*/ 25 h 142" name="T95"/>
                  <a:gd fmla="*/ 26 w 142" name="T96"/>
                  <a:gd fmla="*/ 78 h 142" name="T97"/>
                  <a:gd fmla="*/ 71 w 142" name="T98"/>
                  <a:gd fmla="*/ 112 h 142" name="T99"/>
                  <a:gd fmla="*/ 38 w 142" name="T100"/>
                  <a:gd fmla="*/ 47 h 142" name="T101"/>
                  <a:gd fmla="*/ 71 w 142" name="T102"/>
                  <a:gd fmla="*/ 25 h 142"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42" w="142">
                    <a:moveTo>
                      <a:pt x="71" y="128"/>
                    </a:moveTo>
                    <a:cubicBezTo>
                      <a:pt x="71" y="128"/>
                      <a:pt x="72" y="129"/>
                      <a:pt x="72" y="129"/>
                    </a:cubicBezTo>
                    <a:cubicBezTo>
                      <a:pt x="73" y="137"/>
                      <a:pt x="73" y="137"/>
                      <a:pt x="73" y="137"/>
                    </a:cubicBezTo>
                    <a:cubicBezTo>
                      <a:pt x="89" y="134"/>
                      <a:pt x="89" y="134"/>
                      <a:pt x="89" y="134"/>
                    </a:cubicBezTo>
                    <a:cubicBezTo>
                      <a:pt x="88" y="127"/>
                      <a:pt x="88" y="127"/>
                      <a:pt x="88" y="127"/>
                    </a:cubicBezTo>
                    <a:cubicBezTo>
                      <a:pt x="88" y="125"/>
                      <a:pt x="89" y="124"/>
                      <a:pt x="90" y="124"/>
                    </a:cubicBezTo>
                    <a:cubicBezTo>
                      <a:pt x="90" y="124"/>
                      <a:pt x="90" y="124"/>
                      <a:pt x="90" y="124"/>
                    </a:cubicBezTo>
                    <a:cubicBezTo>
                      <a:pt x="93" y="123"/>
                      <a:pt x="97" y="121"/>
                      <a:pt x="100" y="119"/>
                    </a:cubicBezTo>
                    <a:cubicBezTo>
                      <a:pt x="104" y="117"/>
                      <a:pt x="107" y="115"/>
                      <a:pt x="110" y="112"/>
                    </a:cubicBezTo>
                    <a:cubicBezTo>
                      <a:pt x="111" y="111"/>
                      <a:pt x="112" y="111"/>
                      <a:pt x="113" y="112"/>
                    </a:cubicBezTo>
                    <a:cubicBezTo>
                      <a:pt x="119" y="116"/>
                      <a:pt x="119" y="116"/>
                      <a:pt x="119" y="116"/>
                    </a:cubicBezTo>
                    <a:cubicBezTo>
                      <a:pt x="129" y="103"/>
                      <a:pt x="129" y="103"/>
                      <a:pt x="129" y="103"/>
                    </a:cubicBezTo>
                    <a:cubicBezTo>
                      <a:pt x="122" y="98"/>
                      <a:pt x="122" y="98"/>
                      <a:pt x="122" y="98"/>
                    </a:cubicBezTo>
                    <a:cubicBezTo>
                      <a:pt x="122" y="97"/>
                      <a:pt x="121" y="96"/>
                      <a:pt x="122" y="95"/>
                    </a:cubicBezTo>
                    <a:cubicBezTo>
                      <a:pt x="122" y="95"/>
                      <a:pt x="122" y="95"/>
                      <a:pt x="122" y="95"/>
                    </a:cubicBezTo>
                    <a:cubicBezTo>
                      <a:pt x="123" y="92"/>
                      <a:pt x="125" y="88"/>
                      <a:pt x="126" y="84"/>
                    </a:cubicBezTo>
                    <a:cubicBezTo>
                      <a:pt x="127" y="80"/>
                      <a:pt x="127" y="76"/>
                      <a:pt x="127" y="73"/>
                    </a:cubicBezTo>
                    <a:cubicBezTo>
                      <a:pt x="127" y="71"/>
                      <a:pt x="128" y="70"/>
                      <a:pt x="129" y="70"/>
                    </a:cubicBezTo>
                    <a:cubicBezTo>
                      <a:pt x="137" y="69"/>
                      <a:pt x="137" y="69"/>
                      <a:pt x="137" y="69"/>
                    </a:cubicBezTo>
                    <a:cubicBezTo>
                      <a:pt x="134" y="53"/>
                      <a:pt x="134" y="53"/>
                      <a:pt x="134" y="53"/>
                    </a:cubicBezTo>
                    <a:cubicBezTo>
                      <a:pt x="127" y="54"/>
                      <a:pt x="127" y="54"/>
                      <a:pt x="127" y="54"/>
                    </a:cubicBezTo>
                    <a:cubicBezTo>
                      <a:pt x="125" y="54"/>
                      <a:pt x="124" y="53"/>
                      <a:pt x="124" y="52"/>
                    </a:cubicBezTo>
                    <a:cubicBezTo>
                      <a:pt x="124" y="52"/>
                      <a:pt x="124" y="52"/>
                      <a:pt x="124" y="52"/>
                    </a:cubicBezTo>
                    <a:cubicBezTo>
                      <a:pt x="123" y="49"/>
                      <a:pt x="121" y="45"/>
                      <a:pt x="119" y="42"/>
                    </a:cubicBezTo>
                    <a:cubicBezTo>
                      <a:pt x="117" y="38"/>
                      <a:pt x="115" y="35"/>
                      <a:pt x="112" y="32"/>
                    </a:cubicBezTo>
                    <a:cubicBezTo>
                      <a:pt x="111" y="31"/>
                      <a:pt x="111" y="30"/>
                      <a:pt x="112" y="29"/>
                    </a:cubicBezTo>
                    <a:cubicBezTo>
                      <a:pt x="116" y="23"/>
                      <a:pt x="116" y="23"/>
                      <a:pt x="116" y="23"/>
                    </a:cubicBezTo>
                    <a:cubicBezTo>
                      <a:pt x="103" y="13"/>
                      <a:pt x="103" y="13"/>
                      <a:pt x="103" y="13"/>
                    </a:cubicBezTo>
                    <a:cubicBezTo>
                      <a:pt x="98" y="19"/>
                      <a:pt x="98" y="19"/>
                      <a:pt x="98" y="19"/>
                    </a:cubicBezTo>
                    <a:cubicBezTo>
                      <a:pt x="98" y="20"/>
                      <a:pt x="96" y="21"/>
                      <a:pt x="95" y="20"/>
                    </a:cubicBezTo>
                    <a:cubicBezTo>
                      <a:pt x="95" y="20"/>
                      <a:pt x="95" y="20"/>
                      <a:pt x="95" y="20"/>
                    </a:cubicBezTo>
                    <a:cubicBezTo>
                      <a:pt x="92" y="19"/>
                      <a:pt x="88" y="17"/>
                      <a:pt x="84" y="16"/>
                    </a:cubicBezTo>
                    <a:cubicBezTo>
                      <a:pt x="80" y="15"/>
                      <a:pt x="76" y="15"/>
                      <a:pt x="73" y="15"/>
                    </a:cubicBezTo>
                    <a:cubicBezTo>
                      <a:pt x="72" y="15"/>
                      <a:pt x="71" y="15"/>
                      <a:pt x="71" y="14"/>
                    </a:cubicBezTo>
                    <a:cubicBezTo>
                      <a:pt x="71" y="0"/>
                      <a:pt x="71" y="0"/>
                      <a:pt x="71" y="0"/>
                    </a:cubicBezTo>
                    <a:cubicBezTo>
                      <a:pt x="72" y="0"/>
                      <a:pt x="73" y="1"/>
                      <a:pt x="73" y="2"/>
                    </a:cubicBezTo>
                    <a:cubicBezTo>
                      <a:pt x="75" y="10"/>
                      <a:pt x="75" y="10"/>
                      <a:pt x="75" y="10"/>
                    </a:cubicBezTo>
                    <a:cubicBezTo>
                      <a:pt x="78" y="10"/>
                      <a:pt x="82" y="11"/>
                      <a:pt x="85" y="12"/>
                    </a:cubicBezTo>
                    <a:cubicBezTo>
                      <a:pt x="89" y="12"/>
                      <a:pt x="92" y="14"/>
                      <a:pt x="95" y="15"/>
                    </a:cubicBezTo>
                    <a:cubicBezTo>
                      <a:pt x="100" y="8"/>
                      <a:pt x="100" y="8"/>
                      <a:pt x="100" y="8"/>
                    </a:cubicBezTo>
                    <a:cubicBezTo>
                      <a:pt x="101" y="7"/>
                      <a:pt x="103" y="7"/>
                      <a:pt x="104" y="8"/>
                    </a:cubicBezTo>
                    <a:cubicBezTo>
                      <a:pt x="121" y="21"/>
                      <a:pt x="121" y="21"/>
                      <a:pt x="121" y="21"/>
                    </a:cubicBezTo>
                    <a:cubicBezTo>
                      <a:pt x="122" y="21"/>
                      <a:pt x="122" y="23"/>
                      <a:pt x="121" y="24"/>
                    </a:cubicBezTo>
                    <a:cubicBezTo>
                      <a:pt x="117" y="31"/>
                      <a:pt x="117" y="31"/>
                      <a:pt x="117" y="31"/>
                    </a:cubicBezTo>
                    <a:cubicBezTo>
                      <a:pt x="119" y="33"/>
                      <a:pt x="121" y="36"/>
                      <a:pt x="123" y="39"/>
                    </a:cubicBezTo>
                    <a:cubicBezTo>
                      <a:pt x="125" y="42"/>
                      <a:pt x="127" y="45"/>
                      <a:pt x="128" y="49"/>
                    </a:cubicBezTo>
                    <a:cubicBezTo>
                      <a:pt x="136" y="47"/>
                      <a:pt x="136" y="47"/>
                      <a:pt x="136" y="47"/>
                    </a:cubicBezTo>
                    <a:cubicBezTo>
                      <a:pt x="137" y="47"/>
                      <a:pt x="138" y="48"/>
                      <a:pt x="139" y="49"/>
                    </a:cubicBezTo>
                    <a:cubicBezTo>
                      <a:pt x="142" y="71"/>
                      <a:pt x="142" y="71"/>
                      <a:pt x="142" y="71"/>
                    </a:cubicBezTo>
                    <a:cubicBezTo>
                      <a:pt x="142" y="72"/>
                      <a:pt x="141" y="73"/>
                      <a:pt x="140" y="73"/>
                    </a:cubicBezTo>
                    <a:cubicBezTo>
                      <a:pt x="132" y="75"/>
                      <a:pt x="132" y="75"/>
                      <a:pt x="132" y="75"/>
                    </a:cubicBezTo>
                    <a:cubicBezTo>
                      <a:pt x="132" y="78"/>
                      <a:pt x="131" y="82"/>
                      <a:pt x="130" y="85"/>
                    </a:cubicBezTo>
                    <a:cubicBezTo>
                      <a:pt x="129" y="89"/>
                      <a:pt x="128" y="92"/>
                      <a:pt x="127" y="95"/>
                    </a:cubicBezTo>
                    <a:cubicBezTo>
                      <a:pt x="133" y="100"/>
                      <a:pt x="133" y="100"/>
                      <a:pt x="133" y="100"/>
                    </a:cubicBezTo>
                    <a:cubicBezTo>
                      <a:pt x="135" y="101"/>
                      <a:pt x="135" y="103"/>
                      <a:pt x="134" y="104"/>
                    </a:cubicBezTo>
                    <a:cubicBezTo>
                      <a:pt x="121" y="121"/>
                      <a:pt x="121" y="121"/>
                      <a:pt x="121" y="121"/>
                    </a:cubicBezTo>
                    <a:cubicBezTo>
                      <a:pt x="121" y="122"/>
                      <a:pt x="119" y="122"/>
                      <a:pt x="118" y="121"/>
                    </a:cubicBezTo>
                    <a:cubicBezTo>
                      <a:pt x="111" y="117"/>
                      <a:pt x="111" y="117"/>
                      <a:pt x="111" y="117"/>
                    </a:cubicBezTo>
                    <a:cubicBezTo>
                      <a:pt x="109" y="119"/>
                      <a:pt x="106" y="121"/>
                      <a:pt x="103" y="123"/>
                    </a:cubicBezTo>
                    <a:cubicBezTo>
                      <a:pt x="100" y="125"/>
                      <a:pt x="97" y="126"/>
                      <a:pt x="93" y="128"/>
                    </a:cubicBezTo>
                    <a:cubicBezTo>
                      <a:pt x="94" y="136"/>
                      <a:pt x="94" y="136"/>
                      <a:pt x="94" y="136"/>
                    </a:cubicBezTo>
                    <a:cubicBezTo>
                      <a:pt x="95" y="137"/>
                      <a:pt x="94" y="138"/>
                      <a:pt x="92" y="139"/>
                    </a:cubicBezTo>
                    <a:cubicBezTo>
                      <a:pt x="71" y="142"/>
                      <a:pt x="71" y="142"/>
                      <a:pt x="71" y="142"/>
                    </a:cubicBezTo>
                    <a:cubicBezTo>
                      <a:pt x="71" y="142"/>
                      <a:pt x="71" y="142"/>
                      <a:pt x="71" y="142"/>
                    </a:cubicBezTo>
                    <a:cubicBezTo>
                      <a:pt x="71" y="128"/>
                      <a:pt x="71" y="128"/>
                      <a:pt x="71" y="128"/>
                    </a:cubicBezTo>
                    <a:close/>
                    <a:moveTo>
                      <a:pt x="71" y="117"/>
                    </a:moveTo>
                    <a:cubicBezTo>
                      <a:pt x="73" y="117"/>
                      <a:pt x="76" y="116"/>
                      <a:pt x="78" y="116"/>
                    </a:cubicBezTo>
                    <a:cubicBezTo>
                      <a:pt x="90" y="114"/>
                      <a:pt x="100" y="108"/>
                      <a:pt x="108" y="98"/>
                    </a:cubicBezTo>
                    <a:cubicBezTo>
                      <a:pt x="115" y="88"/>
                      <a:pt x="118" y="75"/>
                      <a:pt x="116" y="64"/>
                    </a:cubicBezTo>
                    <a:cubicBezTo>
                      <a:pt x="114" y="52"/>
                      <a:pt x="108" y="41"/>
                      <a:pt x="98" y="34"/>
                    </a:cubicBezTo>
                    <a:cubicBezTo>
                      <a:pt x="90" y="28"/>
                      <a:pt x="80" y="25"/>
                      <a:pt x="71" y="25"/>
                    </a:cubicBezTo>
                    <a:cubicBezTo>
                      <a:pt x="71" y="30"/>
                      <a:pt x="71" y="30"/>
                      <a:pt x="71" y="30"/>
                    </a:cubicBezTo>
                    <a:cubicBezTo>
                      <a:pt x="79" y="30"/>
                      <a:pt x="88" y="33"/>
                      <a:pt x="95" y="38"/>
                    </a:cubicBezTo>
                    <a:cubicBezTo>
                      <a:pt x="104" y="45"/>
                      <a:pt x="110" y="54"/>
                      <a:pt x="111" y="65"/>
                    </a:cubicBezTo>
                    <a:cubicBezTo>
                      <a:pt x="113" y="75"/>
                      <a:pt x="111" y="86"/>
                      <a:pt x="104" y="95"/>
                    </a:cubicBezTo>
                    <a:cubicBezTo>
                      <a:pt x="97" y="104"/>
                      <a:pt x="88" y="110"/>
                      <a:pt x="77" y="111"/>
                    </a:cubicBezTo>
                    <a:cubicBezTo>
                      <a:pt x="75" y="112"/>
                      <a:pt x="73" y="112"/>
                      <a:pt x="71" y="112"/>
                    </a:cubicBezTo>
                    <a:lnTo>
                      <a:pt x="71" y="117"/>
                    </a:lnTo>
                    <a:close/>
                    <a:moveTo>
                      <a:pt x="13" y="72"/>
                    </a:moveTo>
                    <a:cubicBezTo>
                      <a:pt x="5" y="73"/>
                      <a:pt x="5" y="73"/>
                      <a:pt x="5" y="73"/>
                    </a:cubicBezTo>
                    <a:cubicBezTo>
                      <a:pt x="8" y="89"/>
                      <a:pt x="8" y="89"/>
                      <a:pt x="8" y="89"/>
                    </a:cubicBezTo>
                    <a:cubicBezTo>
                      <a:pt x="15" y="88"/>
                      <a:pt x="15" y="88"/>
                      <a:pt x="15" y="88"/>
                    </a:cubicBezTo>
                    <a:cubicBezTo>
                      <a:pt x="17" y="88"/>
                      <a:pt x="18" y="89"/>
                      <a:pt x="18" y="90"/>
                    </a:cubicBezTo>
                    <a:cubicBezTo>
                      <a:pt x="18" y="90"/>
                      <a:pt x="18" y="90"/>
                      <a:pt x="18" y="90"/>
                    </a:cubicBezTo>
                    <a:cubicBezTo>
                      <a:pt x="19" y="93"/>
                      <a:pt x="21" y="97"/>
                      <a:pt x="23" y="100"/>
                    </a:cubicBezTo>
                    <a:cubicBezTo>
                      <a:pt x="25" y="104"/>
                      <a:pt x="27" y="107"/>
                      <a:pt x="30" y="110"/>
                    </a:cubicBezTo>
                    <a:cubicBezTo>
                      <a:pt x="31" y="110"/>
                      <a:pt x="31" y="112"/>
                      <a:pt x="30" y="113"/>
                    </a:cubicBezTo>
                    <a:cubicBezTo>
                      <a:pt x="26" y="119"/>
                      <a:pt x="26" y="119"/>
                      <a:pt x="26" y="119"/>
                    </a:cubicBezTo>
                    <a:cubicBezTo>
                      <a:pt x="39" y="129"/>
                      <a:pt x="39" y="129"/>
                      <a:pt x="39" y="129"/>
                    </a:cubicBezTo>
                    <a:cubicBezTo>
                      <a:pt x="44" y="122"/>
                      <a:pt x="44" y="122"/>
                      <a:pt x="44" y="122"/>
                    </a:cubicBezTo>
                    <a:cubicBezTo>
                      <a:pt x="44" y="121"/>
                      <a:pt x="46" y="121"/>
                      <a:pt x="47" y="122"/>
                    </a:cubicBezTo>
                    <a:cubicBezTo>
                      <a:pt x="47" y="122"/>
                      <a:pt x="47" y="122"/>
                      <a:pt x="47" y="122"/>
                    </a:cubicBezTo>
                    <a:cubicBezTo>
                      <a:pt x="50" y="123"/>
                      <a:pt x="54" y="125"/>
                      <a:pt x="58" y="126"/>
                    </a:cubicBezTo>
                    <a:cubicBezTo>
                      <a:pt x="62" y="127"/>
                      <a:pt x="66" y="127"/>
                      <a:pt x="69" y="127"/>
                    </a:cubicBezTo>
                    <a:cubicBezTo>
                      <a:pt x="70" y="127"/>
                      <a:pt x="71" y="127"/>
                      <a:pt x="71" y="128"/>
                    </a:cubicBezTo>
                    <a:cubicBezTo>
                      <a:pt x="71" y="142"/>
                      <a:pt x="71" y="142"/>
                      <a:pt x="71" y="142"/>
                    </a:cubicBezTo>
                    <a:cubicBezTo>
                      <a:pt x="70" y="142"/>
                      <a:pt x="69" y="141"/>
                      <a:pt x="69" y="140"/>
                    </a:cubicBezTo>
                    <a:cubicBezTo>
                      <a:pt x="67" y="132"/>
                      <a:pt x="67" y="132"/>
                      <a:pt x="67" y="132"/>
                    </a:cubicBezTo>
                    <a:cubicBezTo>
                      <a:pt x="64" y="132"/>
                      <a:pt x="60" y="131"/>
                      <a:pt x="57" y="130"/>
                    </a:cubicBezTo>
                    <a:cubicBezTo>
                      <a:pt x="53" y="129"/>
                      <a:pt x="50" y="128"/>
                      <a:pt x="47" y="127"/>
                    </a:cubicBezTo>
                    <a:cubicBezTo>
                      <a:pt x="42" y="133"/>
                      <a:pt x="42" y="133"/>
                      <a:pt x="42" y="133"/>
                    </a:cubicBezTo>
                    <a:cubicBezTo>
                      <a:pt x="41" y="135"/>
                      <a:pt x="39" y="135"/>
                      <a:pt x="38" y="134"/>
                    </a:cubicBezTo>
                    <a:cubicBezTo>
                      <a:pt x="21" y="121"/>
                      <a:pt x="21" y="121"/>
                      <a:pt x="21" y="121"/>
                    </a:cubicBezTo>
                    <a:cubicBezTo>
                      <a:pt x="20" y="121"/>
                      <a:pt x="20" y="119"/>
                      <a:pt x="21" y="118"/>
                    </a:cubicBezTo>
                    <a:cubicBezTo>
                      <a:pt x="25" y="111"/>
                      <a:pt x="25" y="111"/>
                      <a:pt x="25" y="111"/>
                    </a:cubicBezTo>
                    <a:cubicBezTo>
                      <a:pt x="23" y="109"/>
                      <a:pt x="21" y="106"/>
                      <a:pt x="19" y="103"/>
                    </a:cubicBezTo>
                    <a:cubicBezTo>
                      <a:pt x="17" y="100"/>
                      <a:pt x="15" y="96"/>
                      <a:pt x="14" y="93"/>
                    </a:cubicBezTo>
                    <a:cubicBezTo>
                      <a:pt x="6" y="94"/>
                      <a:pt x="6" y="94"/>
                      <a:pt x="6" y="94"/>
                    </a:cubicBezTo>
                    <a:cubicBezTo>
                      <a:pt x="5" y="95"/>
                      <a:pt x="4" y="94"/>
                      <a:pt x="3" y="92"/>
                    </a:cubicBezTo>
                    <a:cubicBezTo>
                      <a:pt x="0" y="71"/>
                      <a:pt x="0" y="71"/>
                      <a:pt x="0" y="71"/>
                    </a:cubicBezTo>
                    <a:cubicBezTo>
                      <a:pt x="0" y="70"/>
                      <a:pt x="1" y="69"/>
                      <a:pt x="2" y="69"/>
                    </a:cubicBezTo>
                    <a:cubicBezTo>
                      <a:pt x="10" y="67"/>
                      <a:pt x="10" y="67"/>
                      <a:pt x="10" y="67"/>
                    </a:cubicBezTo>
                    <a:cubicBezTo>
                      <a:pt x="10" y="64"/>
                      <a:pt x="11" y="60"/>
                      <a:pt x="12" y="57"/>
                    </a:cubicBezTo>
                    <a:cubicBezTo>
                      <a:pt x="13" y="53"/>
                      <a:pt x="14" y="50"/>
                      <a:pt x="15" y="46"/>
                    </a:cubicBezTo>
                    <a:cubicBezTo>
                      <a:pt x="9" y="42"/>
                      <a:pt x="9" y="42"/>
                      <a:pt x="9" y="42"/>
                    </a:cubicBezTo>
                    <a:cubicBezTo>
                      <a:pt x="7" y="41"/>
                      <a:pt x="7" y="39"/>
                      <a:pt x="8" y="38"/>
                    </a:cubicBezTo>
                    <a:cubicBezTo>
                      <a:pt x="21" y="21"/>
                      <a:pt x="21" y="21"/>
                      <a:pt x="21" y="21"/>
                    </a:cubicBezTo>
                    <a:cubicBezTo>
                      <a:pt x="21" y="20"/>
                      <a:pt x="23" y="20"/>
                      <a:pt x="24" y="21"/>
                    </a:cubicBezTo>
                    <a:cubicBezTo>
                      <a:pt x="31" y="25"/>
                      <a:pt x="31" y="25"/>
                      <a:pt x="31" y="25"/>
                    </a:cubicBezTo>
                    <a:cubicBezTo>
                      <a:pt x="33" y="23"/>
                      <a:pt x="36" y="21"/>
                      <a:pt x="39" y="19"/>
                    </a:cubicBezTo>
                    <a:cubicBezTo>
                      <a:pt x="42" y="17"/>
                      <a:pt x="45" y="15"/>
                      <a:pt x="49" y="14"/>
                    </a:cubicBezTo>
                    <a:cubicBezTo>
                      <a:pt x="48" y="6"/>
                      <a:pt x="48" y="6"/>
                      <a:pt x="48" y="6"/>
                    </a:cubicBezTo>
                    <a:cubicBezTo>
                      <a:pt x="47" y="5"/>
                      <a:pt x="48" y="4"/>
                      <a:pt x="50" y="3"/>
                    </a:cubicBezTo>
                    <a:cubicBezTo>
                      <a:pt x="71" y="0"/>
                      <a:pt x="71" y="0"/>
                      <a:pt x="71" y="0"/>
                    </a:cubicBezTo>
                    <a:cubicBezTo>
                      <a:pt x="71" y="0"/>
                      <a:pt x="71" y="0"/>
                      <a:pt x="71" y="0"/>
                    </a:cubicBezTo>
                    <a:cubicBezTo>
                      <a:pt x="71" y="14"/>
                      <a:pt x="71" y="14"/>
                      <a:pt x="71" y="14"/>
                    </a:cubicBezTo>
                    <a:cubicBezTo>
                      <a:pt x="71" y="14"/>
                      <a:pt x="70" y="13"/>
                      <a:pt x="70" y="13"/>
                    </a:cubicBezTo>
                    <a:cubicBezTo>
                      <a:pt x="69" y="5"/>
                      <a:pt x="69" y="5"/>
                      <a:pt x="69" y="5"/>
                    </a:cubicBezTo>
                    <a:cubicBezTo>
                      <a:pt x="53" y="8"/>
                      <a:pt x="53" y="8"/>
                      <a:pt x="53" y="8"/>
                    </a:cubicBezTo>
                    <a:cubicBezTo>
                      <a:pt x="54" y="15"/>
                      <a:pt x="54" y="15"/>
                      <a:pt x="54" y="15"/>
                    </a:cubicBezTo>
                    <a:cubicBezTo>
                      <a:pt x="54" y="16"/>
                      <a:pt x="53" y="18"/>
                      <a:pt x="52" y="18"/>
                    </a:cubicBezTo>
                    <a:cubicBezTo>
                      <a:pt x="52" y="18"/>
                      <a:pt x="52" y="18"/>
                      <a:pt x="52" y="18"/>
                    </a:cubicBezTo>
                    <a:cubicBezTo>
                      <a:pt x="49" y="19"/>
                      <a:pt x="45" y="21"/>
                      <a:pt x="42" y="23"/>
                    </a:cubicBezTo>
                    <a:cubicBezTo>
                      <a:pt x="38" y="25"/>
                      <a:pt x="35" y="27"/>
                      <a:pt x="32" y="30"/>
                    </a:cubicBezTo>
                    <a:cubicBezTo>
                      <a:pt x="31" y="31"/>
                      <a:pt x="30" y="31"/>
                      <a:pt x="29" y="30"/>
                    </a:cubicBezTo>
                    <a:cubicBezTo>
                      <a:pt x="23" y="26"/>
                      <a:pt x="23" y="26"/>
                      <a:pt x="23" y="26"/>
                    </a:cubicBezTo>
                    <a:cubicBezTo>
                      <a:pt x="13" y="39"/>
                      <a:pt x="13" y="39"/>
                      <a:pt x="13" y="39"/>
                    </a:cubicBezTo>
                    <a:cubicBezTo>
                      <a:pt x="20" y="44"/>
                      <a:pt x="20" y="44"/>
                      <a:pt x="20" y="44"/>
                    </a:cubicBezTo>
                    <a:cubicBezTo>
                      <a:pt x="20" y="44"/>
                      <a:pt x="21" y="46"/>
                      <a:pt x="20" y="47"/>
                    </a:cubicBezTo>
                    <a:cubicBezTo>
                      <a:pt x="20" y="47"/>
                      <a:pt x="20" y="47"/>
                      <a:pt x="20" y="47"/>
                    </a:cubicBezTo>
                    <a:cubicBezTo>
                      <a:pt x="19" y="50"/>
                      <a:pt x="17" y="54"/>
                      <a:pt x="16" y="58"/>
                    </a:cubicBezTo>
                    <a:cubicBezTo>
                      <a:pt x="15" y="62"/>
                      <a:pt x="15" y="66"/>
                      <a:pt x="15" y="69"/>
                    </a:cubicBezTo>
                    <a:cubicBezTo>
                      <a:pt x="15" y="71"/>
                      <a:pt x="14" y="72"/>
                      <a:pt x="13" y="72"/>
                    </a:cubicBezTo>
                    <a:close/>
                    <a:moveTo>
                      <a:pt x="71" y="25"/>
                    </a:moveTo>
                    <a:cubicBezTo>
                      <a:pt x="69" y="25"/>
                      <a:pt x="66" y="25"/>
                      <a:pt x="64" y="26"/>
                    </a:cubicBezTo>
                    <a:cubicBezTo>
                      <a:pt x="52" y="28"/>
                      <a:pt x="42" y="34"/>
                      <a:pt x="34" y="44"/>
                    </a:cubicBezTo>
                    <a:cubicBezTo>
                      <a:pt x="27" y="54"/>
                      <a:pt x="24" y="67"/>
                      <a:pt x="26" y="78"/>
                    </a:cubicBezTo>
                    <a:cubicBezTo>
                      <a:pt x="28" y="90"/>
                      <a:pt x="34" y="100"/>
                      <a:pt x="44" y="108"/>
                    </a:cubicBezTo>
                    <a:cubicBezTo>
                      <a:pt x="52" y="114"/>
                      <a:pt x="62" y="117"/>
                      <a:pt x="71" y="117"/>
                    </a:cubicBezTo>
                    <a:cubicBezTo>
                      <a:pt x="71" y="112"/>
                      <a:pt x="71" y="112"/>
                      <a:pt x="71" y="112"/>
                    </a:cubicBezTo>
                    <a:cubicBezTo>
                      <a:pt x="63" y="112"/>
                      <a:pt x="54" y="109"/>
                      <a:pt x="47" y="104"/>
                    </a:cubicBezTo>
                    <a:cubicBezTo>
                      <a:pt x="38" y="97"/>
                      <a:pt x="32" y="88"/>
                      <a:pt x="31" y="77"/>
                    </a:cubicBezTo>
                    <a:cubicBezTo>
                      <a:pt x="29" y="67"/>
                      <a:pt x="31" y="56"/>
                      <a:pt x="38" y="47"/>
                    </a:cubicBezTo>
                    <a:cubicBezTo>
                      <a:pt x="45" y="38"/>
                      <a:pt x="54" y="32"/>
                      <a:pt x="65" y="31"/>
                    </a:cubicBezTo>
                    <a:cubicBezTo>
                      <a:pt x="67" y="30"/>
                      <a:pt x="69" y="30"/>
                      <a:pt x="71" y="30"/>
                    </a:cubicBezTo>
                    <a:lnTo>
                      <a:pt x="71" y="2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2" name="Freeform 123"/>
              <p:cNvSpPr>
                <a:spLocks noEditPoints="1"/>
              </p:cNvSpPr>
              <p:nvPr/>
            </p:nvSpPr>
            <p:spPr bwMode="auto">
              <a:xfrm>
                <a:off x="9342452" y="873131"/>
                <a:ext cx="220663" cy="223839"/>
              </a:xfrm>
              <a:custGeom>
                <a:gdLst>
                  <a:gd fmla="*/ 86 w 98" name="T0"/>
                  <a:gd fmla="*/ 64 h 99" name="T1"/>
                  <a:gd fmla="*/ 88 w 98" name="T2"/>
                  <a:gd fmla="*/ 52 h 99" name="T3"/>
                  <a:gd fmla="*/ 84 w 98" name="T4"/>
                  <a:gd fmla="*/ 37 h 99" name="T5"/>
                  <a:gd fmla="*/ 83 w 98" name="T6"/>
                  <a:gd fmla="*/ 21 h 99" name="T7"/>
                  <a:gd fmla="*/ 71 w 98" name="T8"/>
                  <a:gd fmla="*/ 19 h 99" name="T9"/>
                  <a:gd fmla="*/ 64 w 98" name="T10"/>
                  <a:gd fmla="*/ 13 h 99" name="T11"/>
                  <a:gd fmla="*/ 53 w 98" name="T12"/>
                  <a:gd fmla="*/ 5 h 99" name="T13"/>
                  <a:gd fmla="*/ 49 w 98" name="T14"/>
                  <a:gd fmla="*/ 12 h 99" name="T15"/>
                  <a:gd fmla="*/ 68 w 98" name="T16"/>
                  <a:gd fmla="*/ 4 h 99" name="T17"/>
                  <a:gd fmla="*/ 74 w 98" name="T18"/>
                  <a:gd fmla="*/ 15 h 99" name="T19"/>
                  <a:gd fmla="*/ 85 w 98" name="T20"/>
                  <a:gd fmla="*/ 16 h 99" name="T21"/>
                  <a:gd fmla="*/ 94 w 98" name="T22"/>
                  <a:gd fmla="*/ 34 h 99" name="T23"/>
                  <a:gd fmla="*/ 91 w 98" name="T24"/>
                  <a:gd fmla="*/ 48 h 99" name="T25"/>
                  <a:gd fmla="*/ 94 w 98" name="T26"/>
                  <a:gd fmla="*/ 69 h 99" name="T27"/>
                  <a:gd fmla="*/ 83 w 98" name="T28"/>
                  <a:gd fmla="*/ 74 h 99" name="T29"/>
                  <a:gd fmla="*/ 83 w 98" name="T30"/>
                  <a:gd fmla="*/ 82 h 99" name="T31"/>
                  <a:gd fmla="*/ 64 w 98" name="T32"/>
                  <a:gd fmla="*/ 94 h 99" name="T33"/>
                  <a:gd fmla="*/ 50 w 98" name="T34"/>
                  <a:gd fmla="*/ 92 h 99" name="T35"/>
                  <a:gd fmla="*/ 49 w 98" name="T36"/>
                  <a:gd fmla="*/ 87 h 99" name="T37"/>
                  <a:gd fmla="*/ 64 w 98" name="T38"/>
                  <a:gd fmla="*/ 86 h 99" name="T39"/>
                  <a:gd fmla="*/ 77 w 98" name="T40"/>
                  <a:gd fmla="*/ 83 h 99" name="T41"/>
                  <a:gd fmla="*/ 75 w 98" name="T42"/>
                  <a:gd fmla="*/ 76 h 99" name="T43"/>
                  <a:gd fmla="*/ 86 w 98" name="T44"/>
                  <a:gd fmla="*/ 64 h 99" name="T45"/>
                  <a:gd fmla="*/ 77 w 98" name="T46"/>
                  <a:gd fmla="*/ 56 h 99" name="T47"/>
                  <a:gd fmla="*/ 61 w 98" name="T48"/>
                  <a:gd fmla="*/ 23 h 99" name="T49"/>
                  <a:gd fmla="*/ 49 w 98" name="T50"/>
                  <a:gd fmla="*/ 25 h 99" name="T51"/>
                  <a:gd fmla="*/ 63 w 98" name="T52"/>
                  <a:gd fmla="*/ 30 h 99" name="T53"/>
                  <a:gd fmla="*/ 62 w 98" name="T54"/>
                  <a:gd fmla="*/ 70 h 99" name="T55"/>
                  <a:gd fmla="*/ 49 w 98" name="T56"/>
                  <a:gd fmla="*/ 12 h 99" name="T57"/>
                  <a:gd fmla="*/ 33 w 98" name="T58"/>
                  <a:gd fmla="*/ 13 h 99" name="T59"/>
                  <a:gd fmla="*/ 21 w 98" name="T60"/>
                  <a:gd fmla="*/ 16 h 99" name="T61"/>
                  <a:gd fmla="*/ 23 w 98" name="T62"/>
                  <a:gd fmla="*/ 22 h 99" name="T63"/>
                  <a:gd fmla="*/ 12 w 98" name="T64"/>
                  <a:gd fmla="*/ 35 h 99" name="T65"/>
                  <a:gd fmla="*/ 8 w 98" name="T66"/>
                  <a:gd fmla="*/ 33 h 99" name="T67"/>
                  <a:gd fmla="*/ 11 w 98" name="T68"/>
                  <a:gd fmla="*/ 49 h 99" name="T69"/>
                  <a:gd fmla="*/ 12 w 98" name="T70"/>
                  <a:gd fmla="*/ 65 h 99" name="T71"/>
                  <a:gd fmla="*/ 19 w 98" name="T72"/>
                  <a:gd fmla="*/ 75 h 99" name="T73"/>
                  <a:gd fmla="*/ 33 w 98" name="T74"/>
                  <a:gd fmla="*/ 83 h 99" name="T75"/>
                  <a:gd fmla="*/ 34 w 98" name="T76"/>
                  <a:gd fmla="*/ 86 h 99" name="T77"/>
                  <a:gd fmla="*/ 46 w 98" name="T78"/>
                  <a:gd fmla="*/ 89 h 99" name="T79"/>
                  <a:gd fmla="*/ 49 w 98" name="T80"/>
                  <a:gd fmla="*/ 97 h 99" name="T81"/>
                  <a:gd fmla="*/ 28 w 98" name="T82"/>
                  <a:gd fmla="*/ 92 h 99" name="T83"/>
                  <a:gd fmla="*/ 20 w 98" name="T84"/>
                  <a:gd fmla="*/ 80 h 99" name="T85"/>
                  <a:gd fmla="*/ 12 w 98" name="T86"/>
                  <a:gd fmla="*/ 82 h 99" name="T87"/>
                  <a:gd fmla="*/ 8 w 98" name="T88"/>
                  <a:gd fmla="*/ 62 h 99" name="T89"/>
                  <a:gd fmla="*/ 2 w 98" name="T90"/>
                  <a:gd fmla="*/ 50 h 99" name="T91"/>
                  <a:gd fmla="*/ 7 w 98" name="T92"/>
                  <a:gd fmla="*/ 28 h 99" name="T93"/>
                  <a:gd fmla="*/ 18 w 98" name="T94"/>
                  <a:gd fmla="*/ 20 h 99" name="T95"/>
                  <a:gd fmla="*/ 16 w 98" name="T96"/>
                  <a:gd fmla="*/ 13 h 99" name="T97"/>
                  <a:gd fmla="*/ 37 w 98" name="T98"/>
                  <a:gd fmla="*/ 9 h 99" name="T99"/>
                  <a:gd fmla="*/ 49 w 98" name="T100"/>
                  <a:gd fmla="*/ 2 h 99" name="T101"/>
                  <a:gd fmla="*/ 49 w 98" name="T102"/>
                  <a:gd fmla="*/ 20 h 99" name="T103"/>
                  <a:gd fmla="*/ 33 w 98" name="T104"/>
                  <a:gd fmla="*/ 25 h 99" name="T105"/>
                  <a:gd fmla="*/ 32 w 98" name="T106"/>
                  <a:gd fmla="*/ 73 h 99" name="T107"/>
                  <a:gd fmla="*/ 49 w 98" name="T108"/>
                  <a:gd fmla="*/ 79 h 99" name="T109"/>
                  <a:gd fmla="*/ 39 w 98" name="T110"/>
                  <a:gd fmla="*/ 72 h 99" name="T111"/>
                  <a:gd fmla="*/ 25 w 98" name="T112"/>
                  <a:gd fmla="*/ 44 h 99" name="T113"/>
                  <a:gd fmla="*/ 49 w 98" name="T114"/>
                  <a:gd fmla="*/ 25 h 9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99" w="98">
                    <a:moveTo>
                      <a:pt x="86" y="64"/>
                    </a:moveTo>
                    <a:cubicBezTo>
                      <a:pt x="86" y="64"/>
                      <a:pt x="86" y="64"/>
                      <a:pt x="86" y="64"/>
                    </a:cubicBezTo>
                    <a:cubicBezTo>
                      <a:pt x="86" y="64"/>
                      <a:pt x="86" y="64"/>
                      <a:pt x="86" y="64"/>
                    </a:cubicBezTo>
                    <a:cubicBezTo>
                      <a:pt x="90" y="65"/>
                      <a:pt x="90" y="65"/>
                      <a:pt x="90" y="65"/>
                    </a:cubicBezTo>
                    <a:cubicBezTo>
                      <a:pt x="93" y="53"/>
                      <a:pt x="93" y="53"/>
                      <a:pt x="93" y="53"/>
                    </a:cubicBezTo>
                    <a:cubicBezTo>
                      <a:pt x="88" y="52"/>
                      <a:pt x="88" y="52"/>
                      <a:pt x="88" y="52"/>
                    </a:cubicBezTo>
                    <a:cubicBezTo>
                      <a:pt x="87" y="52"/>
                      <a:pt x="86" y="51"/>
                      <a:pt x="87" y="50"/>
                    </a:cubicBezTo>
                    <a:cubicBezTo>
                      <a:pt x="87" y="47"/>
                      <a:pt x="86" y="45"/>
                      <a:pt x="86" y="43"/>
                    </a:cubicBezTo>
                    <a:cubicBezTo>
                      <a:pt x="86" y="41"/>
                      <a:pt x="85" y="39"/>
                      <a:pt x="84" y="37"/>
                    </a:cubicBezTo>
                    <a:cubicBezTo>
                      <a:pt x="84" y="36"/>
                      <a:pt x="84" y="34"/>
                      <a:pt x="85" y="34"/>
                    </a:cubicBezTo>
                    <a:cubicBezTo>
                      <a:pt x="89" y="31"/>
                      <a:pt x="89" y="31"/>
                      <a:pt x="89" y="31"/>
                    </a:cubicBezTo>
                    <a:cubicBezTo>
                      <a:pt x="83" y="21"/>
                      <a:pt x="83" y="21"/>
                      <a:pt x="83" y="21"/>
                    </a:cubicBezTo>
                    <a:cubicBezTo>
                      <a:pt x="79" y="23"/>
                      <a:pt x="79" y="23"/>
                      <a:pt x="79" y="23"/>
                    </a:cubicBezTo>
                    <a:cubicBezTo>
                      <a:pt x="78" y="24"/>
                      <a:pt x="76" y="24"/>
                      <a:pt x="76" y="23"/>
                    </a:cubicBezTo>
                    <a:cubicBezTo>
                      <a:pt x="74" y="21"/>
                      <a:pt x="73" y="20"/>
                      <a:pt x="71" y="19"/>
                    </a:cubicBezTo>
                    <a:cubicBezTo>
                      <a:pt x="69" y="17"/>
                      <a:pt x="67" y="16"/>
                      <a:pt x="65" y="15"/>
                    </a:cubicBezTo>
                    <a:cubicBezTo>
                      <a:pt x="64" y="15"/>
                      <a:pt x="63" y="14"/>
                      <a:pt x="64" y="13"/>
                    </a:cubicBezTo>
                    <a:cubicBezTo>
                      <a:pt x="64" y="13"/>
                      <a:pt x="64" y="13"/>
                      <a:pt x="64" y="13"/>
                    </a:cubicBezTo>
                    <a:cubicBezTo>
                      <a:pt x="64" y="13"/>
                      <a:pt x="64" y="13"/>
                      <a:pt x="64" y="13"/>
                    </a:cubicBezTo>
                    <a:cubicBezTo>
                      <a:pt x="65" y="8"/>
                      <a:pt x="65" y="8"/>
                      <a:pt x="65" y="8"/>
                    </a:cubicBezTo>
                    <a:cubicBezTo>
                      <a:pt x="53" y="5"/>
                      <a:pt x="53" y="5"/>
                      <a:pt x="53" y="5"/>
                    </a:cubicBezTo>
                    <a:cubicBezTo>
                      <a:pt x="52" y="10"/>
                      <a:pt x="52" y="10"/>
                      <a:pt x="52" y="10"/>
                    </a:cubicBezTo>
                    <a:cubicBezTo>
                      <a:pt x="51" y="11"/>
                      <a:pt x="50" y="12"/>
                      <a:pt x="49" y="12"/>
                    </a:cubicBezTo>
                    <a:cubicBezTo>
                      <a:pt x="49" y="12"/>
                      <a:pt x="49" y="12"/>
                      <a:pt x="49" y="12"/>
                    </a:cubicBezTo>
                    <a:cubicBezTo>
                      <a:pt x="49" y="1"/>
                      <a:pt x="49" y="1"/>
                      <a:pt x="49" y="1"/>
                    </a:cubicBezTo>
                    <a:cubicBezTo>
                      <a:pt x="49" y="0"/>
                      <a:pt x="50" y="0"/>
                      <a:pt x="51" y="0"/>
                    </a:cubicBezTo>
                    <a:cubicBezTo>
                      <a:pt x="68" y="4"/>
                      <a:pt x="68" y="4"/>
                      <a:pt x="68" y="4"/>
                    </a:cubicBezTo>
                    <a:cubicBezTo>
                      <a:pt x="69" y="4"/>
                      <a:pt x="70" y="6"/>
                      <a:pt x="70" y="7"/>
                    </a:cubicBezTo>
                    <a:cubicBezTo>
                      <a:pt x="69" y="12"/>
                      <a:pt x="69" y="12"/>
                      <a:pt x="69" y="12"/>
                    </a:cubicBezTo>
                    <a:cubicBezTo>
                      <a:pt x="70" y="13"/>
                      <a:pt x="72" y="14"/>
                      <a:pt x="74" y="15"/>
                    </a:cubicBezTo>
                    <a:cubicBezTo>
                      <a:pt x="75" y="16"/>
                      <a:pt x="76" y="17"/>
                      <a:pt x="78" y="18"/>
                    </a:cubicBezTo>
                    <a:cubicBezTo>
                      <a:pt x="82" y="16"/>
                      <a:pt x="82" y="16"/>
                      <a:pt x="82" y="16"/>
                    </a:cubicBezTo>
                    <a:cubicBezTo>
                      <a:pt x="83" y="15"/>
                      <a:pt x="85" y="15"/>
                      <a:pt x="85" y="16"/>
                    </a:cubicBezTo>
                    <a:cubicBezTo>
                      <a:pt x="95" y="31"/>
                      <a:pt x="95" y="31"/>
                      <a:pt x="95" y="31"/>
                    </a:cubicBezTo>
                    <a:cubicBezTo>
                      <a:pt x="95" y="31"/>
                      <a:pt x="95" y="31"/>
                      <a:pt x="95" y="31"/>
                    </a:cubicBezTo>
                    <a:cubicBezTo>
                      <a:pt x="95" y="32"/>
                      <a:pt x="95" y="34"/>
                      <a:pt x="94" y="34"/>
                    </a:cubicBezTo>
                    <a:cubicBezTo>
                      <a:pt x="89" y="37"/>
                      <a:pt x="89" y="37"/>
                      <a:pt x="89" y="37"/>
                    </a:cubicBezTo>
                    <a:cubicBezTo>
                      <a:pt x="90" y="39"/>
                      <a:pt x="90" y="40"/>
                      <a:pt x="91" y="42"/>
                    </a:cubicBezTo>
                    <a:cubicBezTo>
                      <a:pt x="91" y="44"/>
                      <a:pt x="91" y="46"/>
                      <a:pt x="91" y="48"/>
                    </a:cubicBezTo>
                    <a:cubicBezTo>
                      <a:pt x="96" y="49"/>
                      <a:pt x="96" y="49"/>
                      <a:pt x="96" y="49"/>
                    </a:cubicBezTo>
                    <a:cubicBezTo>
                      <a:pt x="98" y="49"/>
                      <a:pt x="98" y="50"/>
                      <a:pt x="98" y="52"/>
                    </a:cubicBezTo>
                    <a:cubicBezTo>
                      <a:pt x="94" y="69"/>
                      <a:pt x="94" y="69"/>
                      <a:pt x="94" y="69"/>
                    </a:cubicBezTo>
                    <a:cubicBezTo>
                      <a:pt x="94" y="70"/>
                      <a:pt x="93" y="71"/>
                      <a:pt x="91" y="70"/>
                    </a:cubicBezTo>
                    <a:cubicBezTo>
                      <a:pt x="86" y="69"/>
                      <a:pt x="86" y="69"/>
                      <a:pt x="86" y="69"/>
                    </a:cubicBezTo>
                    <a:cubicBezTo>
                      <a:pt x="86" y="71"/>
                      <a:pt x="85" y="72"/>
                      <a:pt x="83" y="74"/>
                    </a:cubicBezTo>
                    <a:cubicBezTo>
                      <a:pt x="82" y="75"/>
                      <a:pt x="81" y="77"/>
                      <a:pt x="80" y="78"/>
                    </a:cubicBezTo>
                    <a:cubicBezTo>
                      <a:pt x="83" y="82"/>
                      <a:pt x="83" y="82"/>
                      <a:pt x="83" y="82"/>
                    </a:cubicBezTo>
                    <a:cubicBezTo>
                      <a:pt x="83" y="82"/>
                      <a:pt x="83" y="82"/>
                      <a:pt x="83" y="82"/>
                    </a:cubicBezTo>
                    <a:cubicBezTo>
                      <a:pt x="83" y="84"/>
                      <a:pt x="83" y="85"/>
                      <a:pt x="82" y="86"/>
                    </a:cubicBezTo>
                    <a:cubicBezTo>
                      <a:pt x="67" y="95"/>
                      <a:pt x="67" y="95"/>
                      <a:pt x="67" y="95"/>
                    </a:cubicBezTo>
                    <a:cubicBezTo>
                      <a:pt x="66" y="96"/>
                      <a:pt x="65" y="95"/>
                      <a:pt x="64" y="94"/>
                    </a:cubicBezTo>
                    <a:cubicBezTo>
                      <a:pt x="61" y="90"/>
                      <a:pt x="61" y="90"/>
                      <a:pt x="61" y="90"/>
                    </a:cubicBezTo>
                    <a:cubicBezTo>
                      <a:pt x="60" y="90"/>
                      <a:pt x="58" y="91"/>
                      <a:pt x="56" y="91"/>
                    </a:cubicBezTo>
                    <a:cubicBezTo>
                      <a:pt x="54" y="91"/>
                      <a:pt x="52" y="92"/>
                      <a:pt x="50" y="92"/>
                    </a:cubicBezTo>
                    <a:cubicBezTo>
                      <a:pt x="49" y="97"/>
                      <a:pt x="49" y="97"/>
                      <a:pt x="49" y="97"/>
                    </a:cubicBezTo>
                    <a:cubicBezTo>
                      <a:pt x="49" y="97"/>
                      <a:pt x="49" y="97"/>
                      <a:pt x="49" y="97"/>
                    </a:cubicBezTo>
                    <a:cubicBezTo>
                      <a:pt x="49" y="87"/>
                      <a:pt x="49" y="87"/>
                      <a:pt x="49" y="87"/>
                    </a:cubicBezTo>
                    <a:cubicBezTo>
                      <a:pt x="51" y="87"/>
                      <a:pt x="53" y="87"/>
                      <a:pt x="55" y="86"/>
                    </a:cubicBezTo>
                    <a:cubicBezTo>
                      <a:pt x="57" y="86"/>
                      <a:pt x="60" y="85"/>
                      <a:pt x="62" y="85"/>
                    </a:cubicBezTo>
                    <a:cubicBezTo>
                      <a:pt x="63" y="84"/>
                      <a:pt x="64" y="85"/>
                      <a:pt x="64" y="86"/>
                    </a:cubicBezTo>
                    <a:cubicBezTo>
                      <a:pt x="64" y="86"/>
                      <a:pt x="64" y="86"/>
                      <a:pt x="64" y="86"/>
                    </a:cubicBezTo>
                    <a:cubicBezTo>
                      <a:pt x="67" y="90"/>
                      <a:pt x="67" y="90"/>
                      <a:pt x="67" y="90"/>
                    </a:cubicBezTo>
                    <a:cubicBezTo>
                      <a:pt x="77" y="83"/>
                      <a:pt x="77" y="83"/>
                      <a:pt x="77" y="83"/>
                    </a:cubicBezTo>
                    <a:cubicBezTo>
                      <a:pt x="75" y="79"/>
                      <a:pt x="75" y="79"/>
                      <a:pt x="75" y="79"/>
                    </a:cubicBezTo>
                    <a:cubicBezTo>
                      <a:pt x="74" y="78"/>
                      <a:pt x="74" y="77"/>
                      <a:pt x="75" y="76"/>
                    </a:cubicBezTo>
                    <a:cubicBezTo>
                      <a:pt x="75" y="76"/>
                      <a:pt x="75" y="76"/>
                      <a:pt x="75" y="76"/>
                    </a:cubicBezTo>
                    <a:cubicBezTo>
                      <a:pt x="77" y="75"/>
                      <a:pt x="78" y="73"/>
                      <a:pt x="80" y="71"/>
                    </a:cubicBezTo>
                    <a:cubicBezTo>
                      <a:pt x="81" y="69"/>
                      <a:pt x="82" y="67"/>
                      <a:pt x="83" y="65"/>
                    </a:cubicBezTo>
                    <a:cubicBezTo>
                      <a:pt x="83" y="64"/>
                      <a:pt x="85" y="64"/>
                      <a:pt x="86" y="64"/>
                    </a:cubicBezTo>
                    <a:close/>
                    <a:moveTo>
                      <a:pt x="49" y="79"/>
                    </a:moveTo>
                    <a:cubicBezTo>
                      <a:pt x="55" y="79"/>
                      <a:pt x="60" y="77"/>
                      <a:pt x="64" y="74"/>
                    </a:cubicBezTo>
                    <a:cubicBezTo>
                      <a:pt x="71" y="70"/>
                      <a:pt x="76" y="64"/>
                      <a:pt x="77" y="56"/>
                    </a:cubicBezTo>
                    <a:cubicBezTo>
                      <a:pt x="79" y="50"/>
                      <a:pt x="78" y="44"/>
                      <a:pt x="76" y="39"/>
                    </a:cubicBezTo>
                    <a:cubicBezTo>
                      <a:pt x="74" y="34"/>
                      <a:pt x="71" y="29"/>
                      <a:pt x="66" y="26"/>
                    </a:cubicBezTo>
                    <a:cubicBezTo>
                      <a:pt x="65" y="25"/>
                      <a:pt x="63" y="24"/>
                      <a:pt x="61" y="23"/>
                    </a:cubicBezTo>
                    <a:cubicBezTo>
                      <a:pt x="59" y="22"/>
                      <a:pt x="57" y="21"/>
                      <a:pt x="55" y="21"/>
                    </a:cubicBezTo>
                    <a:cubicBezTo>
                      <a:pt x="53" y="20"/>
                      <a:pt x="51" y="20"/>
                      <a:pt x="49" y="20"/>
                    </a:cubicBezTo>
                    <a:cubicBezTo>
                      <a:pt x="49" y="25"/>
                      <a:pt x="49" y="25"/>
                      <a:pt x="49" y="25"/>
                    </a:cubicBezTo>
                    <a:cubicBezTo>
                      <a:pt x="51" y="25"/>
                      <a:pt x="53" y="25"/>
                      <a:pt x="54" y="26"/>
                    </a:cubicBezTo>
                    <a:cubicBezTo>
                      <a:pt x="56" y="26"/>
                      <a:pt x="58" y="26"/>
                      <a:pt x="59" y="27"/>
                    </a:cubicBezTo>
                    <a:cubicBezTo>
                      <a:pt x="61" y="28"/>
                      <a:pt x="62" y="29"/>
                      <a:pt x="63" y="30"/>
                    </a:cubicBezTo>
                    <a:cubicBezTo>
                      <a:pt x="67" y="32"/>
                      <a:pt x="70" y="36"/>
                      <a:pt x="72" y="41"/>
                    </a:cubicBezTo>
                    <a:cubicBezTo>
                      <a:pt x="73" y="45"/>
                      <a:pt x="74" y="50"/>
                      <a:pt x="73" y="55"/>
                    </a:cubicBezTo>
                    <a:cubicBezTo>
                      <a:pt x="71" y="61"/>
                      <a:pt x="67" y="67"/>
                      <a:pt x="62" y="70"/>
                    </a:cubicBezTo>
                    <a:cubicBezTo>
                      <a:pt x="58" y="72"/>
                      <a:pt x="54" y="74"/>
                      <a:pt x="49" y="74"/>
                    </a:cubicBezTo>
                    <a:lnTo>
                      <a:pt x="49" y="79"/>
                    </a:lnTo>
                    <a:close/>
                    <a:moveTo>
                      <a:pt x="49" y="12"/>
                    </a:moveTo>
                    <a:cubicBezTo>
                      <a:pt x="47" y="12"/>
                      <a:pt x="45" y="12"/>
                      <a:pt x="43" y="12"/>
                    </a:cubicBezTo>
                    <a:cubicBezTo>
                      <a:pt x="41" y="13"/>
                      <a:pt x="38" y="13"/>
                      <a:pt x="36" y="14"/>
                    </a:cubicBezTo>
                    <a:cubicBezTo>
                      <a:pt x="35" y="14"/>
                      <a:pt x="34" y="14"/>
                      <a:pt x="33" y="13"/>
                    </a:cubicBezTo>
                    <a:cubicBezTo>
                      <a:pt x="33" y="13"/>
                      <a:pt x="33" y="13"/>
                      <a:pt x="33" y="13"/>
                    </a:cubicBezTo>
                    <a:cubicBezTo>
                      <a:pt x="31" y="9"/>
                      <a:pt x="31" y="9"/>
                      <a:pt x="31" y="9"/>
                    </a:cubicBezTo>
                    <a:cubicBezTo>
                      <a:pt x="21" y="16"/>
                      <a:pt x="21" y="16"/>
                      <a:pt x="21" y="16"/>
                    </a:cubicBezTo>
                    <a:cubicBezTo>
                      <a:pt x="23" y="19"/>
                      <a:pt x="23" y="19"/>
                      <a:pt x="23" y="19"/>
                    </a:cubicBezTo>
                    <a:cubicBezTo>
                      <a:pt x="24" y="20"/>
                      <a:pt x="23" y="22"/>
                      <a:pt x="23" y="22"/>
                    </a:cubicBezTo>
                    <a:cubicBezTo>
                      <a:pt x="23" y="22"/>
                      <a:pt x="23" y="22"/>
                      <a:pt x="23" y="22"/>
                    </a:cubicBezTo>
                    <a:cubicBezTo>
                      <a:pt x="21" y="24"/>
                      <a:pt x="20" y="26"/>
                      <a:pt x="18" y="27"/>
                    </a:cubicBezTo>
                    <a:cubicBezTo>
                      <a:pt x="17" y="29"/>
                      <a:pt x="16" y="31"/>
                      <a:pt x="15" y="33"/>
                    </a:cubicBezTo>
                    <a:cubicBezTo>
                      <a:pt x="14" y="34"/>
                      <a:pt x="13" y="35"/>
                      <a:pt x="12" y="35"/>
                    </a:cubicBezTo>
                    <a:cubicBezTo>
                      <a:pt x="12" y="35"/>
                      <a:pt x="12" y="35"/>
                      <a:pt x="12" y="35"/>
                    </a:cubicBezTo>
                    <a:cubicBezTo>
                      <a:pt x="12" y="35"/>
                      <a:pt x="12" y="35"/>
                      <a:pt x="12" y="35"/>
                    </a:cubicBezTo>
                    <a:cubicBezTo>
                      <a:pt x="8" y="33"/>
                      <a:pt x="8" y="33"/>
                      <a:pt x="8" y="33"/>
                    </a:cubicBezTo>
                    <a:cubicBezTo>
                      <a:pt x="5" y="46"/>
                      <a:pt x="5" y="46"/>
                      <a:pt x="5" y="46"/>
                    </a:cubicBezTo>
                    <a:cubicBezTo>
                      <a:pt x="9" y="47"/>
                      <a:pt x="9" y="47"/>
                      <a:pt x="9" y="47"/>
                    </a:cubicBezTo>
                    <a:cubicBezTo>
                      <a:pt x="11" y="47"/>
                      <a:pt x="11" y="48"/>
                      <a:pt x="11" y="49"/>
                    </a:cubicBezTo>
                    <a:cubicBezTo>
                      <a:pt x="11" y="51"/>
                      <a:pt x="11" y="53"/>
                      <a:pt x="12" y="56"/>
                    </a:cubicBezTo>
                    <a:cubicBezTo>
                      <a:pt x="12" y="58"/>
                      <a:pt x="13" y="60"/>
                      <a:pt x="14" y="62"/>
                    </a:cubicBezTo>
                    <a:cubicBezTo>
                      <a:pt x="14" y="63"/>
                      <a:pt x="13" y="64"/>
                      <a:pt x="12" y="65"/>
                    </a:cubicBezTo>
                    <a:cubicBezTo>
                      <a:pt x="9" y="67"/>
                      <a:pt x="9" y="67"/>
                      <a:pt x="9" y="67"/>
                    </a:cubicBezTo>
                    <a:cubicBezTo>
                      <a:pt x="15" y="78"/>
                      <a:pt x="15" y="78"/>
                      <a:pt x="15" y="78"/>
                    </a:cubicBezTo>
                    <a:cubicBezTo>
                      <a:pt x="19" y="75"/>
                      <a:pt x="19" y="75"/>
                      <a:pt x="19" y="75"/>
                    </a:cubicBezTo>
                    <a:cubicBezTo>
                      <a:pt x="20" y="75"/>
                      <a:pt x="21" y="75"/>
                      <a:pt x="22" y="76"/>
                    </a:cubicBezTo>
                    <a:cubicBezTo>
                      <a:pt x="24" y="77"/>
                      <a:pt x="25" y="79"/>
                      <a:pt x="27" y="80"/>
                    </a:cubicBezTo>
                    <a:cubicBezTo>
                      <a:pt x="29" y="81"/>
                      <a:pt x="31" y="82"/>
                      <a:pt x="33" y="83"/>
                    </a:cubicBezTo>
                    <a:cubicBezTo>
                      <a:pt x="34" y="84"/>
                      <a:pt x="34" y="85"/>
                      <a:pt x="34" y="86"/>
                    </a:cubicBezTo>
                    <a:cubicBezTo>
                      <a:pt x="34" y="86"/>
                      <a:pt x="34" y="86"/>
                      <a:pt x="34" y="86"/>
                    </a:cubicBezTo>
                    <a:cubicBezTo>
                      <a:pt x="34" y="86"/>
                      <a:pt x="34" y="86"/>
                      <a:pt x="34" y="86"/>
                    </a:cubicBezTo>
                    <a:cubicBezTo>
                      <a:pt x="33" y="90"/>
                      <a:pt x="33" y="90"/>
                      <a:pt x="33" y="90"/>
                    </a:cubicBezTo>
                    <a:cubicBezTo>
                      <a:pt x="45" y="93"/>
                      <a:pt x="45" y="93"/>
                      <a:pt x="45" y="93"/>
                    </a:cubicBezTo>
                    <a:cubicBezTo>
                      <a:pt x="46" y="89"/>
                      <a:pt x="46" y="89"/>
                      <a:pt x="46" y="89"/>
                    </a:cubicBezTo>
                    <a:cubicBezTo>
                      <a:pt x="46" y="88"/>
                      <a:pt x="48" y="87"/>
                      <a:pt x="49" y="87"/>
                    </a:cubicBezTo>
                    <a:cubicBezTo>
                      <a:pt x="49" y="87"/>
                      <a:pt x="49" y="87"/>
                      <a:pt x="49" y="87"/>
                    </a:cubicBezTo>
                    <a:cubicBezTo>
                      <a:pt x="49" y="97"/>
                      <a:pt x="49" y="97"/>
                      <a:pt x="49" y="97"/>
                    </a:cubicBezTo>
                    <a:cubicBezTo>
                      <a:pt x="48" y="98"/>
                      <a:pt x="47" y="99"/>
                      <a:pt x="46" y="98"/>
                    </a:cubicBezTo>
                    <a:cubicBezTo>
                      <a:pt x="30" y="95"/>
                      <a:pt x="30" y="95"/>
                      <a:pt x="30" y="95"/>
                    </a:cubicBezTo>
                    <a:cubicBezTo>
                      <a:pt x="28" y="94"/>
                      <a:pt x="28" y="93"/>
                      <a:pt x="28" y="92"/>
                    </a:cubicBezTo>
                    <a:cubicBezTo>
                      <a:pt x="29" y="87"/>
                      <a:pt x="29" y="87"/>
                      <a:pt x="29" y="87"/>
                    </a:cubicBezTo>
                    <a:cubicBezTo>
                      <a:pt x="27" y="86"/>
                      <a:pt x="26" y="85"/>
                      <a:pt x="24" y="84"/>
                    </a:cubicBezTo>
                    <a:cubicBezTo>
                      <a:pt x="23" y="83"/>
                      <a:pt x="21" y="82"/>
                      <a:pt x="20" y="80"/>
                    </a:cubicBezTo>
                    <a:cubicBezTo>
                      <a:pt x="16" y="83"/>
                      <a:pt x="16" y="83"/>
                      <a:pt x="16" y="83"/>
                    </a:cubicBezTo>
                    <a:cubicBezTo>
                      <a:pt x="16" y="83"/>
                      <a:pt x="16" y="83"/>
                      <a:pt x="16" y="83"/>
                    </a:cubicBezTo>
                    <a:cubicBezTo>
                      <a:pt x="15" y="84"/>
                      <a:pt x="13" y="83"/>
                      <a:pt x="12" y="82"/>
                    </a:cubicBezTo>
                    <a:cubicBezTo>
                      <a:pt x="3" y="68"/>
                      <a:pt x="3" y="68"/>
                      <a:pt x="3" y="68"/>
                    </a:cubicBezTo>
                    <a:cubicBezTo>
                      <a:pt x="3" y="67"/>
                      <a:pt x="3" y="65"/>
                      <a:pt x="4" y="64"/>
                    </a:cubicBezTo>
                    <a:cubicBezTo>
                      <a:pt x="8" y="62"/>
                      <a:pt x="8" y="62"/>
                      <a:pt x="8" y="62"/>
                    </a:cubicBezTo>
                    <a:cubicBezTo>
                      <a:pt x="8" y="60"/>
                      <a:pt x="7" y="58"/>
                      <a:pt x="7" y="56"/>
                    </a:cubicBezTo>
                    <a:cubicBezTo>
                      <a:pt x="7" y="55"/>
                      <a:pt x="7" y="53"/>
                      <a:pt x="7" y="51"/>
                    </a:cubicBezTo>
                    <a:cubicBezTo>
                      <a:pt x="2" y="50"/>
                      <a:pt x="2" y="50"/>
                      <a:pt x="2" y="50"/>
                    </a:cubicBezTo>
                    <a:cubicBezTo>
                      <a:pt x="0" y="49"/>
                      <a:pt x="0" y="48"/>
                      <a:pt x="0" y="47"/>
                    </a:cubicBezTo>
                    <a:cubicBezTo>
                      <a:pt x="4" y="30"/>
                      <a:pt x="4" y="30"/>
                      <a:pt x="4" y="30"/>
                    </a:cubicBezTo>
                    <a:cubicBezTo>
                      <a:pt x="4" y="29"/>
                      <a:pt x="5" y="28"/>
                      <a:pt x="7" y="28"/>
                    </a:cubicBezTo>
                    <a:cubicBezTo>
                      <a:pt x="12" y="29"/>
                      <a:pt x="12" y="29"/>
                      <a:pt x="12" y="29"/>
                    </a:cubicBezTo>
                    <a:cubicBezTo>
                      <a:pt x="12" y="28"/>
                      <a:pt x="13" y="26"/>
                      <a:pt x="14" y="25"/>
                    </a:cubicBezTo>
                    <a:cubicBezTo>
                      <a:pt x="15" y="23"/>
                      <a:pt x="17" y="22"/>
                      <a:pt x="18" y="20"/>
                    </a:cubicBezTo>
                    <a:cubicBezTo>
                      <a:pt x="15" y="16"/>
                      <a:pt x="15" y="16"/>
                      <a:pt x="15" y="16"/>
                    </a:cubicBezTo>
                    <a:cubicBezTo>
                      <a:pt x="15" y="16"/>
                      <a:pt x="15" y="16"/>
                      <a:pt x="15" y="16"/>
                    </a:cubicBezTo>
                    <a:cubicBezTo>
                      <a:pt x="15" y="15"/>
                      <a:pt x="15" y="14"/>
                      <a:pt x="16" y="13"/>
                    </a:cubicBezTo>
                    <a:cubicBezTo>
                      <a:pt x="31" y="4"/>
                      <a:pt x="31" y="4"/>
                      <a:pt x="31" y="4"/>
                    </a:cubicBezTo>
                    <a:cubicBezTo>
                      <a:pt x="32" y="3"/>
                      <a:pt x="33" y="3"/>
                      <a:pt x="34" y="4"/>
                    </a:cubicBezTo>
                    <a:cubicBezTo>
                      <a:pt x="37" y="9"/>
                      <a:pt x="37" y="9"/>
                      <a:pt x="37" y="9"/>
                    </a:cubicBezTo>
                    <a:cubicBezTo>
                      <a:pt x="38" y="8"/>
                      <a:pt x="40" y="8"/>
                      <a:pt x="42" y="7"/>
                    </a:cubicBezTo>
                    <a:cubicBezTo>
                      <a:pt x="44" y="7"/>
                      <a:pt x="46" y="7"/>
                      <a:pt x="47" y="7"/>
                    </a:cubicBezTo>
                    <a:cubicBezTo>
                      <a:pt x="49" y="2"/>
                      <a:pt x="49" y="2"/>
                      <a:pt x="49" y="2"/>
                    </a:cubicBezTo>
                    <a:cubicBezTo>
                      <a:pt x="49" y="2"/>
                      <a:pt x="49" y="1"/>
                      <a:pt x="49" y="1"/>
                    </a:cubicBezTo>
                    <a:cubicBezTo>
                      <a:pt x="49" y="12"/>
                      <a:pt x="49" y="12"/>
                      <a:pt x="49" y="12"/>
                    </a:cubicBezTo>
                    <a:close/>
                    <a:moveTo>
                      <a:pt x="49" y="20"/>
                    </a:moveTo>
                    <a:cubicBezTo>
                      <a:pt x="43" y="20"/>
                      <a:pt x="38" y="22"/>
                      <a:pt x="33" y="25"/>
                    </a:cubicBezTo>
                    <a:cubicBezTo>
                      <a:pt x="33" y="25"/>
                      <a:pt x="33" y="25"/>
                      <a:pt x="33" y="25"/>
                    </a:cubicBezTo>
                    <a:cubicBezTo>
                      <a:pt x="33" y="25"/>
                      <a:pt x="33" y="25"/>
                      <a:pt x="33" y="25"/>
                    </a:cubicBezTo>
                    <a:cubicBezTo>
                      <a:pt x="27" y="29"/>
                      <a:pt x="22" y="35"/>
                      <a:pt x="20" y="43"/>
                    </a:cubicBezTo>
                    <a:cubicBezTo>
                      <a:pt x="19" y="48"/>
                      <a:pt x="20" y="54"/>
                      <a:pt x="22" y="60"/>
                    </a:cubicBezTo>
                    <a:cubicBezTo>
                      <a:pt x="24" y="65"/>
                      <a:pt x="27" y="69"/>
                      <a:pt x="32" y="73"/>
                    </a:cubicBezTo>
                    <a:cubicBezTo>
                      <a:pt x="33" y="74"/>
                      <a:pt x="35" y="75"/>
                      <a:pt x="37" y="76"/>
                    </a:cubicBezTo>
                    <a:cubicBezTo>
                      <a:pt x="39" y="77"/>
                      <a:pt x="40" y="77"/>
                      <a:pt x="42" y="78"/>
                    </a:cubicBezTo>
                    <a:cubicBezTo>
                      <a:pt x="45" y="78"/>
                      <a:pt x="47" y="79"/>
                      <a:pt x="49" y="79"/>
                    </a:cubicBezTo>
                    <a:cubicBezTo>
                      <a:pt x="49" y="74"/>
                      <a:pt x="49" y="74"/>
                      <a:pt x="49" y="74"/>
                    </a:cubicBezTo>
                    <a:cubicBezTo>
                      <a:pt x="47" y="74"/>
                      <a:pt x="45" y="74"/>
                      <a:pt x="43" y="73"/>
                    </a:cubicBezTo>
                    <a:cubicBezTo>
                      <a:pt x="42" y="73"/>
                      <a:pt x="40" y="72"/>
                      <a:pt x="39" y="72"/>
                    </a:cubicBezTo>
                    <a:cubicBezTo>
                      <a:pt x="37" y="71"/>
                      <a:pt x="36" y="70"/>
                      <a:pt x="35" y="69"/>
                    </a:cubicBezTo>
                    <a:cubicBezTo>
                      <a:pt x="31" y="66"/>
                      <a:pt x="28" y="62"/>
                      <a:pt x="26" y="58"/>
                    </a:cubicBezTo>
                    <a:cubicBezTo>
                      <a:pt x="24" y="53"/>
                      <a:pt x="24" y="49"/>
                      <a:pt x="25" y="44"/>
                    </a:cubicBezTo>
                    <a:cubicBezTo>
                      <a:pt x="27" y="37"/>
                      <a:pt x="31" y="32"/>
                      <a:pt x="36" y="29"/>
                    </a:cubicBezTo>
                    <a:cubicBezTo>
                      <a:pt x="36" y="29"/>
                      <a:pt x="36" y="29"/>
                      <a:pt x="36" y="29"/>
                    </a:cubicBezTo>
                    <a:cubicBezTo>
                      <a:pt x="40" y="26"/>
                      <a:pt x="44" y="25"/>
                      <a:pt x="49" y="25"/>
                    </a:cubicBezTo>
                    <a:lnTo>
                      <a:pt x="49" y="2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3" name="Freeform 124"/>
              <p:cNvSpPr>
                <a:spLocks noEditPoints="1"/>
              </p:cNvSpPr>
              <p:nvPr/>
            </p:nvSpPr>
            <p:spPr bwMode="auto">
              <a:xfrm>
                <a:off x="6662748" y="3049606"/>
                <a:ext cx="330201" cy="331790"/>
              </a:xfrm>
              <a:custGeom>
                <a:gdLst>
                  <a:gd fmla="*/ 73 w 146" name="T0"/>
                  <a:gd fmla="*/ 142 h 147" name="T1"/>
                  <a:gd fmla="*/ 122 w 146" name="T2"/>
                  <a:gd fmla="*/ 122 h 147" name="T3"/>
                  <a:gd fmla="*/ 142 w 146" name="T4"/>
                  <a:gd fmla="*/ 74 h 147" name="T5"/>
                  <a:gd fmla="*/ 122 w 146" name="T6"/>
                  <a:gd fmla="*/ 25 h 147" name="T7"/>
                  <a:gd fmla="*/ 73 w 146" name="T8"/>
                  <a:gd fmla="*/ 5 h 147" name="T9"/>
                  <a:gd fmla="*/ 73 w 146" name="T10"/>
                  <a:gd fmla="*/ 0 h 147" name="T11"/>
                  <a:gd fmla="*/ 125 w 146" name="T12"/>
                  <a:gd fmla="*/ 22 h 147" name="T13"/>
                  <a:gd fmla="*/ 146 w 146" name="T14"/>
                  <a:gd fmla="*/ 74 h 147" name="T15"/>
                  <a:gd fmla="*/ 125 w 146" name="T16"/>
                  <a:gd fmla="*/ 125 h 147" name="T17"/>
                  <a:gd fmla="*/ 73 w 146" name="T18"/>
                  <a:gd fmla="*/ 147 h 147" name="T19"/>
                  <a:gd fmla="*/ 73 w 146" name="T20"/>
                  <a:gd fmla="*/ 142 h 147" name="T21"/>
                  <a:gd fmla="*/ 73 w 146" name="T22"/>
                  <a:gd fmla="*/ 96 h 147" name="T23"/>
                  <a:gd fmla="*/ 88 w 146" name="T24"/>
                  <a:gd fmla="*/ 90 h 147" name="T25"/>
                  <a:gd fmla="*/ 90 w 146" name="T26"/>
                  <a:gd fmla="*/ 89 h 147" name="T27"/>
                  <a:gd fmla="*/ 112 w 146" name="T28"/>
                  <a:gd fmla="*/ 38 h 147" name="T29"/>
                  <a:gd fmla="*/ 112 w 146" name="T30"/>
                  <a:gd fmla="*/ 38 h 147" name="T31"/>
                  <a:gd fmla="*/ 112 w 146" name="T32"/>
                  <a:gd fmla="*/ 38 h 147" name="T33"/>
                  <a:gd fmla="*/ 112 w 146" name="T34"/>
                  <a:gd fmla="*/ 36 h 147" name="T35"/>
                  <a:gd fmla="*/ 108 w 146" name="T36"/>
                  <a:gd fmla="*/ 35 h 147" name="T37"/>
                  <a:gd fmla="*/ 73 w 146" name="T38"/>
                  <a:gd fmla="*/ 51 h 147" name="T39"/>
                  <a:gd fmla="*/ 73 w 146" name="T40"/>
                  <a:gd fmla="*/ 56 h 147" name="T41"/>
                  <a:gd fmla="*/ 105 w 146" name="T42"/>
                  <a:gd fmla="*/ 42 h 147" name="T43"/>
                  <a:gd fmla="*/ 86 w 146" name="T44"/>
                  <a:gd fmla="*/ 86 h 147" name="T45"/>
                  <a:gd fmla="*/ 73 w 146" name="T46"/>
                  <a:gd fmla="*/ 91 h 147" name="T47"/>
                  <a:gd fmla="*/ 73 w 146" name="T48"/>
                  <a:gd fmla="*/ 96 h 147" name="T49"/>
                  <a:gd fmla="*/ 73 w 146" name="T50"/>
                  <a:gd fmla="*/ 5 h 147" name="T51"/>
                  <a:gd fmla="*/ 25 w 146" name="T52"/>
                  <a:gd fmla="*/ 25 h 147" name="T53"/>
                  <a:gd fmla="*/ 5 w 146" name="T54"/>
                  <a:gd fmla="*/ 74 h 147" name="T55"/>
                  <a:gd fmla="*/ 25 w 146" name="T56"/>
                  <a:gd fmla="*/ 122 h 147" name="T57"/>
                  <a:gd fmla="*/ 73 w 146" name="T58"/>
                  <a:gd fmla="*/ 142 h 147" name="T59"/>
                  <a:gd fmla="*/ 73 w 146" name="T60"/>
                  <a:gd fmla="*/ 147 h 147" name="T61"/>
                  <a:gd fmla="*/ 22 w 146" name="T62"/>
                  <a:gd fmla="*/ 125 h 147" name="T63"/>
                  <a:gd fmla="*/ 0 w 146" name="T64"/>
                  <a:gd fmla="*/ 74 h 147" name="T65"/>
                  <a:gd fmla="*/ 22 w 146" name="T66"/>
                  <a:gd fmla="*/ 22 h 147" name="T67"/>
                  <a:gd fmla="*/ 73 w 146" name="T68"/>
                  <a:gd fmla="*/ 0 h 147" name="T69"/>
                  <a:gd fmla="*/ 73 w 146" name="T70"/>
                  <a:gd fmla="*/ 5 h 147" name="T71"/>
                  <a:gd fmla="*/ 73 w 146" name="T72"/>
                  <a:gd fmla="*/ 51 h 147" name="T73"/>
                  <a:gd fmla="*/ 58 w 146" name="T74"/>
                  <a:gd fmla="*/ 57 h 147" name="T75"/>
                  <a:gd fmla="*/ 57 w 146" name="T76"/>
                  <a:gd fmla="*/ 59 h 147" name="T77"/>
                  <a:gd fmla="*/ 35 w 146" name="T78"/>
                  <a:gd fmla="*/ 109 h 147" name="T79"/>
                  <a:gd fmla="*/ 35 w 146" name="T80"/>
                  <a:gd fmla="*/ 109 h 147" name="T81"/>
                  <a:gd fmla="*/ 35 w 146" name="T82"/>
                  <a:gd fmla="*/ 109 h 147" name="T83"/>
                  <a:gd fmla="*/ 35 w 146" name="T84"/>
                  <a:gd fmla="*/ 111 h 147" name="T85"/>
                  <a:gd fmla="*/ 38 w 146" name="T86"/>
                  <a:gd fmla="*/ 112 h 147" name="T87"/>
                  <a:gd fmla="*/ 73 w 146" name="T88"/>
                  <a:gd fmla="*/ 96 h 147" name="T89"/>
                  <a:gd fmla="*/ 73 w 146" name="T90"/>
                  <a:gd fmla="*/ 91 h 147" name="T91"/>
                  <a:gd fmla="*/ 42 w 146" name="T92"/>
                  <a:gd fmla="*/ 105 h 147" name="T93"/>
                  <a:gd fmla="*/ 61 w 146" name="T94"/>
                  <a:gd fmla="*/ 61 h 147" name="T95"/>
                  <a:gd fmla="*/ 73 w 146" name="T96"/>
                  <a:gd fmla="*/ 56 h 147" name="T97"/>
                  <a:gd fmla="*/ 73 w 146" name="T98"/>
                  <a:gd fmla="*/ 51 h 147"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47" w="146">
                    <a:moveTo>
                      <a:pt x="73" y="142"/>
                    </a:moveTo>
                    <a:cubicBezTo>
                      <a:pt x="92" y="142"/>
                      <a:pt x="109" y="134"/>
                      <a:pt x="122" y="122"/>
                    </a:cubicBezTo>
                    <a:cubicBezTo>
                      <a:pt x="134" y="110"/>
                      <a:pt x="142" y="92"/>
                      <a:pt x="142" y="74"/>
                    </a:cubicBezTo>
                    <a:cubicBezTo>
                      <a:pt x="142" y="55"/>
                      <a:pt x="134" y="38"/>
                      <a:pt x="122" y="25"/>
                    </a:cubicBezTo>
                    <a:cubicBezTo>
                      <a:pt x="109" y="13"/>
                      <a:pt x="92" y="5"/>
                      <a:pt x="73" y="5"/>
                    </a:cubicBezTo>
                    <a:cubicBezTo>
                      <a:pt x="73" y="0"/>
                      <a:pt x="73" y="0"/>
                      <a:pt x="73" y="0"/>
                    </a:cubicBezTo>
                    <a:cubicBezTo>
                      <a:pt x="93" y="0"/>
                      <a:pt x="112" y="9"/>
                      <a:pt x="125" y="22"/>
                    </a:cubicBezTo>
                    <a:cubicBezTo>
                      <a:pt x="138" y="35"/>
                      <a:pt x="146" y="53"/>
                      <a:pt x="146" y="74"/>
                    </a:cubicBezTo>
                    <a:cubicBezTo>
                      <a:pt x="146" y="94"/>
                      <a:pt x="138" y="112"/>
                      <a:pt x="125" y="125"/>
                    </a:cubicBezTo>
                    <a:cubicBezTo>
                      <a:pt x="112" y="139"/>
                      <a:pt x="93" y="147"/>
                      <a:pt x="73" y="147"/>
                    </a:cubicBezTo>
                    <a:cubicBezTo>
                      <a:pt x="73" y="142"/>
                      <a:pt x="73" y="142"/>
                      <a:pt x="73" y="142"/>
                    </a:cubicBezTo>
                    <a:close/>
                    <a:moveTo>
                      <a:pt x="73" y="96"/>
                    </a:moveTo>
                    <a:cubicBezTo>
                      <a:pt x="88" y="90"/>
                      <a:pt x="88" y="90"/>
                      <a:pt x="88" y="90"/>
                    </a:cubicBezTo>
                    <a:cubicBezTo>
                      <a:pt x="89" y="90"/>
                      <a:pt x="89" y="89"/>
                      <a:pt x="90" y="89"/>
                    </a:cubicBezTo>
                    <a:cubicBezTo>
                      <a:pt x="112" y="38"/>
                      <a:pt x="112" y="38"/>
                      <a:pt x="112" y="38"/>
                    </a:cubicBezTo>
                    <a:cubicBezTo>
                      <a:pt x="112" y="38"/>
                      <a:pt x="112" y="38"/>
                      <a:pt x="112" y="38"/>
                    </a:cubicBezTo>
                    <a:cubicBezTo>
                      <a:pt x="112" y="38"/>
                      <a:pt x="112" y="38"/>
                      <a:pt x="112" y="38"/>
                    </a:cubicBezTo>
                    <a:cubicBezTo>
                      <a:pt x="112" y="38"/>
                      <a:pt x="112" y="37"/>
                      <a:pt x="112" y="36"/>
                    </a:cubicBezTo>
                    <a:cubicBezTo>
                      <a:pt x="111" y="35"/>
                      <a:pt x="110" y="35"/>
                      <a:pt x="108" y="35"/>
                    </a:cubicBezTo>
                    <a:cubicBezTo>
                      <a:pt x="73" y="51"/>
                      <a:pt x="73" y="51"/>
                      <a:pt x="73" y="51"/>
                    </a:cubicBezTo>
                    <a:cubicBezTo>
                      <a:pt x="73" y="56"/>
                      <a:pt x="73" y="56"/>
                      <a:pt x="73" y="56"/>
                    </a:cubicBezTo>
                    <a:cubicBezTo>
                      <a:pt x="105" y="42"/>
                      <a:pt x="105" y="42"/>
                      <a:pt x="105" y="42"/>
                    </a:cubicBezTo>
                    <a:cubicBezTo>
                      <a:pt x="86" y="86"/>
                      <a:pt x="86" y="86"/>
                      <a:pt x="86" y="86"/>
                    </a:cubicBezTo>
                    <a:cubicBezTo>
                      <a:pt x="73" y="91"/>
                      <a:pt x="73" y="91"/>
                      <a:pt x="73" y="91"/>
                    </a:cubicBezTo>
                    <a:lnTo>
                      <a:pt x="73" y="96"/>
                    </a:lnTo>
                    <a:close/>
                    <a:moveTo>
                      <a:pt x="73" y="5"/>
                    </a:moveTo>
                    <a:cubicBezTo>
                      <a:pt x="54" y="5"/>
                      <a:pt x="37" y="13"/>
                      <a:pt x="25" y="25"/>
                    </a:cubicBezTo>
                    <a:cubicBezTo>
                      <a:pt x="13" y="38"/>
                      <a:pt x="5" y="55"/>
                      <a:pt x="5" y="74"/>
                    </a:cubicBezTo>
                    <a:cubicBezTo>
                      <a:pt x="5" y="92"/>
                      <a:pt x="13" y="110"/>
                      <a:pt x="25" y="122"/>
                    </a:cubicBezTo>
                    <a:cubicBezTo>
                      <a:pt x="37" y="134"/>
                      <a:pt x="54" y="142"/>
                      <a:pt x="73" y="142"/>
                    </a:cubicBezTo>
                    <a:cubicBezTo>
                      <a:pt x="73" y="147"/>
                      <a:pt x="73" y="147"/>
                      <a:pt x="73" y="147"/>
                    </a:cubicBezTo>
                    <a:cubicBezTo>
                      <a:pt x="53" y="147"/>
                      <a:pt x="35" y="139"/>
                      <a:pt x="22" y="125"/>
                    </a:cubicBezTo>
                    <a:cubicBezTo>
                      <a:pt x="8" y="112"/>
                      <a:pt x="0" y="94"/>
                      <a:pt x="0" y="74"/>
                    </a:cubicBezTo>
                    <a:cubicBezTo>
                      <a:pt x="0" y="53"/>
                      <a:pt x="8" y="35"/>
                      <a:pt x="22" y="22"/>
                    </a:cubicBezTo>
                    <a:cubicBezTo>
                      <a:pt x="35" y="9"/>
                      <a:pt x="53" y="0"/>
                      <a:pt x="73" y="0"/>
                    </a:cubicBezTo>
                    <a:cubicBezTo>
                      <a:pt x="73" y="5"/>
                      <a:pt x="73" y="5"/>
                      <a:pt x="73" y="5"/>
                    </a:cubicBezTo>
                    <a:close/>
                    <a:moveTo>
                      <a:pt x="73" y="51"/>
                    </a:moveTo>
                    <a:cubicBezTo>
                      <a:pt x="58" y="57"/>
                      <a:pt x="58" y="57"/>
                      <a:pt x="58" y="57"/>
                    </a:cubicBezTo>
                    <a:cubicBezTo>
                      <a:pt x="58" y="57"/>
                      <a:pt x="57" y="58"/>
                      <a:pt x="57" y="59"/>
                    </a:cubicBezTo>
                    <a:cubicBezTo>
                      <a:pt x="35" y="109"/>
                      <a:pt x="35" y="109"/>
                      <a:pt x="35" y="109"/>
                    </a:cubicBezTo>
                    <a:cubicBezTo>
                      <a:pt x="35" y="109"/>
                      <a:pt x="35" y="109"/>
                      <a:pt x="35" y="109"/>
                    </a:cubicBezTo>
                    <a:cubicBezTo>
                      <a:pt x="35" y="109"/>
                      <a:pt x="35" y="109"/>
                      <a:pt x="35" y="109"/>
                    </a:cubicBezTo>
                    <a:cubicBezTo>
                      <a:pt x="35" y="109"/>
                      <a:pt x="35" y="110"/>
                      <a:pt x="35" y="111"/>
                    </a:cubicBezTo>
                    <a:cubicBezTo>
                      <a:pt x="35" y="112"/>
                      <a:pt x="37" y="112"/>
                      <a:pt x="38" y="112"/>
                    </a:cubicBezTo>
                    <a:cubicBezTo>
                      <a:pt x="73" y="96"/>
                      <a:pt x="73" y="96"/>
                      <a:pt x="73" y="96"/>
                    </a:cubicBezTo>
                    <a:cubicBezTo>
                      <a:pt x="73" y="91"/>
                      <a:pt x="73" y="91"/>
                      <a:pt x="73" y="91"/>
                    </a:cubicBezTo>
                    <a:cubicBezTo>
                      <a:pt x="42" y="105"/>
                      <a:pt x="42" y="105"/>
                      <a:pt x="42" y="105"/>
                    </a:cubicBezTo>
                    <a:cubicBezTo>
                      <a:pt x="61" y="61"/>
                      <a:pt x="61" y="61"/>
                      <a:pt x="61" y="61"/>
                    </a:cubicBezTo>
                    <a:cubicBezTo>
                      <a:pt x="73" y="56"/>
                      <a:pt x="73" y="56"/>
                      <a:pt x="73" y="56"/>
                    </a:cubicBezTo>
                    <a:lnTo>
                      <a:pt x="73" y="5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4" name="Freeform 125"/>
              <p:cNvSpPr>
                <a:spLocks noEditPoints="1"/>
              </p:cNvSpPr>
              <p:nvPr/>
            </p:nvSpPr>
            <p:spPr bwMode="auto">
              <a:xfrm>
                <a:off x="6804036" y="3189307"/>
                <a:ext cx="47625" cy="47625"/>
              </a:xfrm>
              <a:custGeom>
                <a:gdLst>
                  <a:gd fmla="*/ 10 w 21" name="T0"/>
                  <a:gd fmla="*/ 0 h 21" name="T1"/>
                  <a:gd fmla="*/ 18 w 21" name="T2"/>
                  <a:gd fmla="*/ 3 h 21" name="T3"/>
                  <a:gd fmla="*/ 21 w 21" name="T4"/>
                  <a:gd fmla="*/ 11 h 21" name="T5"/>
                  <a:gd fmla="*/ 18 w 21" name="T6"/>
                  <a:gd fmla="*/ 18 h 21" name="T7"/>
                  <a:gd fmla="*/ 18 w 21" name="T8"/>
                  <a:gd fmla="*/ 18 h 21" name="T9"/>
                  <a:gd fmla="*/ 10 w 21" name="T10"/>
                  <a:gd fmla="*/ 21 h 21" name="T11"/>
                  <a:gd fmla="*/ 10 w 21" name="T12"/>
                  <a:gd fmla="*/ 21 h 21" name="T13"/>
                  <a:gd fmla="*/ 10 w 21" name="T14"/>
                  <a:gd fmla="*/ 16 h 21" name="T15"/>
                  <a:gd fmla="*/ 10 w 21" name="T16"/>
                  <a:gd fmla="*/ 16 h 21" name="T17"/>
                  <a:gd fmla="*/ 14 w 21" name="T18"/>
                  <a:gd fmla="*/ 15 h 21" name="T19"/>
                  <a:gd fmla="*/ 14 w 21" name="T20"/>
                  <a:gd fmla="*/ 15 h 21" name="T21"/>
                  <a:gd fmla="*/ 16 w 21" name="T22"/>
                  <a:gd fmla="*/ 11 h 21" name="T23"/>
                  <a:gd fmla="*/ 14 w 21" name="T24"/>
                  <a:gd fmla="*/ 7 h 21" name="T25"/>
                  <a:gd fmla="*/ 10 w 21" name="T26"/>
                  <a:gd fmla="*/ 5 h 21" name="T27"/>
                  <a:gd fmla="*/ 10 w 21" name="T28"/>
                  <a:gd fmla="*/ 5 h 21" name="T29"/>
                  <a:gd fmla="*/ 10 w 21" name="T30"/>
                  <a:gd fmla="*/ 0 h 21" name="T31"/>
                  <a:gd fmla="*/ 10 w 21" name="T32"/>
                  <a:gd fmla="*/ 21 h 21" name="T33"/>
                  <a:gd fmla="*/ 3 w 21" name="T34"/>
                  <a:gd fmla="*/ 18 h 21" name="T35"/>
                  <a:gd fmla="*/ 0 w 21" name="T36"/>
                  <a:gd fmla="*/ 11 h 21" name="T37"/>
                  <a:gd fmla="*/ 3 w 21" name="T38"/>
                  <a:gd fmla="*/ 3 h 21" name="T39"/>
                  <a:gd fmla="*/ 3 w 21" name="T40"/>
                  <a:gd fmla="*/ 3 h 21" name="T41"/>
                  <a:gd fmla="*/ 10 w 21" name="T42"/>
                  <a:gd fmla="*/ 0 h 21" name="T43"/>
                  <a:gd fmla="*/ 10 w 21" name="T44"/>
                  <a:gd fmla="*/ 5 h 21" name="T45"/>
                  <a:gd fmla="*/ 6 w 21" name="T46"/>
                  <a:gd fmla="*/ 7 h 21" name="T47"/>
                  <a:gd fmla="*/ 6 w 21" name="T48"/>
                  <a:gd fmla="*/ 7 h 21" name="T49"/>
                  <a:gd fmla="*/ 6 w 21" name="T50"/>
                  <a:gd fmla="*/ 7 h 21" name="T51"/>
                  <a:gd fmla="*/ 5 w 21" name="T52"/>
                  <a:gd fmla="*/ 11 h 21" name="T53"/>
                  <a:gd fmla="*/ 6 w 21" name="T54"/>
                  <a:gd fmla="*/ 15 h 21" name="T55"/>
                  <a:gd fmla="*/ 10 w 21" name="T56"/>
                  <a:gd fmla="*/ 16 h 21" name="T57"/>
                  <a:gd fmla="*/ 10 w 21" name="T58"/>
                  <a:gd fmla="*/ 21 h 21"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1" w="21">
                    <a:moveTo>
                      <a:pt x="10" y="0"/>
                    </a:moveTo>
                    <a:cubicBezTo>
                      <a:pt x="13" y="0"/>
                      <a:pt x="16" y="1"/>
                      <a:pt x="18" y="3"/>
                    </a:cubicBezTo>
                    <a:cubicBezTo>
                      <a:pt x="20" y="5"/>
                      <a:pt x="21" y="8"/>
                      <a:pt x="21" y="11"/>
                    </a:cubicBezTo>
                    <a:cubicBezTo>
                      <a:pt x="21" y="14"/>
                      <a:pt x="20" y="16"/>
                      <a:pt x="18" y="18"/>
                    </a:cubicBezTo>
                    <a:cubicBezTo>
                      <a:pt x="18" y="18"/>
                      <a:pt x="18" y="18"/>
                      <a:pt x="18" y="18"/>
                    </a:cubicBezTo>
                    <a:cubicBezTo>
                      <a:pt x="16" y="20"/>
                      <a:pt x="13" y="21"/>
                      <a:pt x="10" y="21"/>
                    </a:cubicBezTo>
                    <a:cubicBezTo>
                      <a:pt x="10" y="21"/>
                      <a:pt x="10" y="21"/>
                      <a:pt x="10" y="21"/>
                    </a:cubicBezTo>
                    <a:cubicBezTo>
                      <a:pt x="10" y="16"/>
                      <a:pt x="10" y="16"/>
                      <a:pt x="10" y="16"/>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cubicBezTo>
                      <a:pt x="10" y="5"/>
                      <a:pt x="10" y="5"/>
                      <a:pt x="10" y="5"/>
                    </a:cubicBezTo>
                    <a:cubicBezTo>
                      <a:pt x="10" y="0"/>
                      <a:pt x="10" y="0"/>
                      <a:pt x="10" y="0"/>
                    </a:cubicBezTo>
                    <a:close/>
                    <a:moveTo>
                      <a:pt x="10" y="21"/>
                    </a:moveTo>
                    <a:cubicBezTo>
                      <a:pt x="7" y="21"/>
                      <a:pt x="5" y="20"/>
                      <a:pt x="3" y="18"/>
                    </a:cubicBezTo>
                    <a:cubicBezTo>
                      <a:pt x="1" y="16"/>
                      <a:pt x="0" y="14"/>
                      <a:pt x="0" y="11"/>
                    </a:cubicBezTo>
                    <a:cubicBezTo>
                      <a:pt x="0" y="8"/>
                      <a:pt x="1" y="5"/>
                      <a:pt x="3" y="3"/>
                    </a:cubicBezTo>
                    <a:cubicBezTo>
                      <a:pt x="3" y="3"/>
                      <a:pt x="3" y="3"/>
                      <a:pt x="3" y="3"/>
                    </a:cubicBezTo>
                    <a:cubicBezTo>
                      <a:pt x="5" y="1"/>
                      <a:pt x="7" y="0"/>
                      <a:pt x="10" y="0"/>
                    </a:cubicBezTo>
                    <a:cubicBezTo>
                      <a:pt x="10" y="5"/>
                      <a:pt x="10" y="5"/>
                      <a:pt x="10" y="5"/>
                    </a:cubicBezTo>
                    <a:cubicBezTo>
                      <a:pt x="9" y="5"/>
                      <a:pt x="7" y="6"/>
                      <a:pt x="6" y="7"/>
                    </a:cubicBezTo>
                    <a:cubicBezTo>
                      <a:pt x="6" y="7"/>
                      <a:pt x="6" y="7"/>
                      <a:pt x="6" y="7"/>
                    </a:cubicBezTo>
                    <a:cubicBezTo>
                      <a:pt x="6" y="7"/>
                      <a:pt x="6" y="7"/>
                      <a:pt x="6" y="7"/>
                    </a:cubicBezTo>
                    <a:cubicBezTo>
                      <a:pt x="5" y="8"/>
                      <a:pt x="5" y="9"/>
                      <a:pt x="5" y="11"/>
                    </a:cubicBezTo>
                    <a:cubicBezTo>
                      <a:pt x="5" y="12"/>
                      <a:pt x="5" y="14"/>
                      <a:pt x="6" y="15"/>
                    </a:cubicBezTo>
                    <a:cubicBezTo>
                      <a:pt x="7" y="16"/>
                      <a:pt x="9" y="16"/>
                      <a:pt x="10" y="16"/>
                    </a:cubicBezTo>
                    <a:lnTo>
                      <a:pt x="10" y="2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5" name="Freeform 126"/>
              <p:cNvSpPr>
                <a:spLocks noEditPoints="1"/>
              </p:cNvSpPr>
              <p:nvPr/>
            </p:nvSpPr>
            <p:spPr bwMode="auto">
              <a:xfrm>
                <a:off x="10477516" y="384178"/>
                <a:ext cx="195264" cy="368303"/>
              </a:xfrm>
              <a:custGeom>
                <a:gdLst>
                  <a:gd fmla="*/ 82 w 87" name="T0"/>
                  <a:gd fmla="*/ 5 h 163" name="T1"/>
                  <a:gd fmla="*/ 84 w 87" name="T2"/>
                  <a:gd fmla="*/ 0 h 163" name="T3"/>
                  <a:gd fmla="*/ 84 w 87" name="T4"/>
                  <a:gd fmla="*/ 163 h 163" name="T5"/>
                  <a:gd fmla="*/ 43 w 87" name="T6"/>
                  <a:gd fmla="*/ 149 h 163" name="T7"/>
                  <a:gd fmla="*/ 52 w 87" name="T8"/>
                  <a:gd fmla="*/ 146 h 163" name="T9"/>
                  <a:gd fmla="*/ 52 w 87" name="T10"/>
                  <a:gd fmla="*/ 128 h 163" name="T11"/>
                  <a:gd fmla="*/ 43 w 87" name="T12"/>
                  <a:gd fmla="*/ 124 h 163" name="T13"/>
                  <a:gd fmla="*/ 49 w 87" name="T14"/>
                  <a:gd fmla="*/ 131 h 163" name="T15"/>
                  <a:gd fmla="*/ 51 w 87" name="T16"/>
                  <a:gd fmla="*/ 137 h 163" name="T17"/>
                  <a:gd fmla="*/ 43 w 87" name="T18"/>
                  <a:gd fmla="*/ 144 h 163" name="T19"/>
                  <a:gd fmla="*/ 43 w 87" name="T20"/>
                  <a:gd fmla="*/ 114 h 163" name="T21"/>
                  <a:gd fmla="*/ 52 w 87" name="T22"/>
                  <a:gd fmla="*/ 110 h 163" name="T23"/>
                  <a:gd fmla="*/ 52 w 87" name="T24"/>
                  <a:gd fmla="*/ 93 h 163" name="T25"/>
                  <a:gd fmla="*/ 43 w 87" name="T26"/>
                  <a:gd fmla="*/ 94 h 163" name="T27"/>
                  <a:gd fmla="*/ 49 w 87" name="T28"/>
                  <a:gd fmla="*/ 96 h 163" name="T29"/>
                  <a:gd fmla="*/ 49 w 87" name="T30"/>
                  <a:gd fmla="*/ 107 h 163" name="T31"/>
                  <a:gd fmla="*/ 43 w 87" name="T32"/>
                  <a:gd fmla="*/ 114 h 163" name="T33"/>
                  <a:gd fmla="*/ 79 w 87" name="T34"/>
                  <a:gd fmla="*/ 79 h 163" name="T35"/>
                  <a:gd fmla="*/ 43 w 87" name="T36"/>
                  <a:gd fmla="*/ 46 h 163" name="T37"/>
                  <a:gd fmla="*/ 74 w 87" name="T38"/>
                  <a:gd fmla="*/ 77 h 163" name="T39"/>
                  <a:gd fmla="*/ 43 w 87" name="T40"/>
                  <a:gd fmla="*/ 44 h 163" name="T41"/>
                  <a:gd fmla="*/ 79 w 87" name="T42"/>
                  <a:gd fmla="*/ 11 h 163" name="T43"/>
                  <a:gd fmla="*/ 43 w 87" name="T44"/>
                  <a:gd fmla="*/ 14 h 163" name="T45"/>
                  <a:gd fmla="*/ 43 w 87" name="T46"/>
                  <a:gd fmla="*/ 39 h 163" name="T47"/>
                  <a:gd fmla="*/ 43 w 87" name="T48"/>
                  <a:gd fmla="*/ 159 h 163" name="T49"/>
                  <a:gd fmla="*/ 0 w 87" name="T50"/>
                  <a:gd fmla="*/ 161 h 163" name="T51"/>
                  <a:gd fmla="*/ 43 w 87" name="T52"/>
                  <a:gd fmla="*/ 0 h 163" name="T53"/>
                  <a:gd fmla="*/ 5 w 87" name="T54"/>
                  <a:gd fmla="*/ 159 h 163" name="T55"/>
                  <a:gd fmla="*/ 8 w 87" name="T56"/>
                  <a:gd fmla="*/ 11 h 163" name="T57"/>
                  <a:gd fmla="*/ 43 w 87" name="T58"/>
                  <a:gd fmla="*/ 44 h 163" name="T59"/>
                  <a:gd fmla="*/ 13 w 87" name="T60"/>
                  <a:gd fmla="*/ 14 h 163" name="T61"/>
                  <a:gd fmla="*/ 43 w 87" name="T62"/>
                  <a:gd fmla="*/ 46 h 163" name="T63"/>
                  <a:gd fmla="*/ 8 w 87" name="T64"/>
                  <a:gd fmla="*/ 79 h 163" name="T65"/>
                  <a:gd fmla="*/ 43 w 87" name="T66"/>
                  <a:gd fmla="*/ 77 h 163" name="T67"/>
                  <a:gd fmla="*/ 43 w 87" name="T68"/>
                  <a:gd fmla="*/ 51 h 163" name="T69"/>
                  <a:gd fmla="*/ 35 w 87" name="T70"/>
                  <a:gd fmla="*/ 93 h 163" name="T71"/>
                  <a:gd fmla="*/ 35 w 87" name="T72"/>
                  <a:gd fmla="*/ 110 h 163" name="T73"/>
                  <a:gd fmla="*/ 43 w 87" name="T74"/>
                  <a:gd fmla="*/ 109 h 163" name="T75"/>
                  <a:gd fmla="*/ 36 w 87" name="T76"/>
                  <a:gd fmla="*/ 101 h 163" name="T77"/>
                  <a:gd fmla="*/ 43 w 87" name="T78"/>
                  <a:gd fmla="*/ 94 h 163" name="T79"/>
                  <a:gd fmla="*/ 35 w 87" name="T80"/>
                  <a:gd fmla="*/ 128 h 163" name="T81"/>
                  <a:gd fmla="*/ 35 w 87" name="T82"/>
                  <a:gd fmla="*/ 146 h 163" name="T83"/>
                  <a:gd fmla="*/ 38 w 87" name="T84"/>
                  <a:gd fmla="*/ 142 h 163" name="T85"/>
                  <a:gd fmla="*/ 38 w 87" name="T86"/>
                  <a:gd fmla="*/ 131 h 163"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63" w="87">
                    <a:moveTo>
                      <a:pt x="43" y="159"/>
                    </a:moveTo>
                    <a:cubicBezTo>
                      <a:pt x="82" y="159"/>
                      <a:pt x="82" y="159"/>
                      <a:pt x="82" y="159"/>
                    </a:cubicBezTo>
                    <a:cubicBezTo>
                      <a:pt x="82" y="5"/>
                      <a:pt x="82" y="5"/>
                      <a:pt x="82" y="5"/>
                    </a:cubicBezTo>
                    <a:cubicBezTo>
                      <a:pt x="43" y="5"/>
                      <a:pt x="43" y="5"/>
                      <a:pt x="43" y="5"/>
                    </a:cubicBezTo>
                    <a:cubicBezTo>
                      <a:pt x="43" y="0"/>
                      <a:pt x="43" y="0"/>
                      <a:pt x="43" y="0"/>
                    </a:cubicBezTo>
                    <a:cubicBezTo>
                      <a:pt x="84" y="0"/>
                      <a:pt x="84" y="0"/>
                      <a:pt x="84" y="0"/>
                    </a:cubicBezTo>
                    <a:cubicBezTo>
                      <a:pt x="86" y="0"/>
                      <a:pt x="87" y="1"/>
                      <a:pt x="87" y="2"/>
                    </a:cubicBezTo>
                    <a:cubicBezTo>
                      <a:pt x="87" y="161"/>
                      <a:pt x="87" y="161"/>
                      <a:pt x="87" y="161"/>
                    </a:cubicBezTo>
                    <a:cubicBezTo>
                      <a:pt x="87" y="162"/>
                      <a:pt x="86" y="163"/>
                      <a:pt x="84" y="163"/>
                    </a:cubicBezTo>
                    <a:cubicBezTo>
                      <a:pt x="43" y="163"/>
                      <a:pt x="43" y="163"/>
                      <a:pt x="43" y="163"/>
                    </a:cubicBezTo>
                    <a:cubicBezTo>
                      <a:pt x="43" y="159"/>
                      <a:pt x="43" y="159"/>
                      <a:pt x="43" y="159"/>
                    </a:cubicBezTo>
                    <a:close/>
                    <a:moveTo>
                      <a:pt x="43" y="149"/>
                    </a:moveTo>
                    <a:cubicBezTo>
                      <a:pt x="43" y="149"/>
                      <a:pt x="43" y="149"/>
                      <a:pt x="43" y="149"/>
                    </a:cubicBezTo>
                    <a:cubicBezTo>
                      <a:pt x="47" y="149"/>
                      <a:pt x="50" y="148"/>
                      <a:pt x="52" y="146"/>
                    </a:cubicBezTo>
                    <a:cubicBezTo>
                      <a:pt x="52" y="146"/>
                      <a:pt x="52" y="146"/>
                      <a:pt x="52" y="146"/>
                    </a:cubicBezTo>
                    <a:cubicBezTo>
                      <a:pt x="52" y="146"/>
                      <a:pt x="52" y="146"/>
                      <a:pt x="52" y="146"/>
                    </a:cubicBezTo>
                    <a:cubicBezTo>
                      <a:pt x="54" y="143"/>
                      <a:pt x="56" y="140"/>
                      <a:pt x="56" y="137"/>
                    </a:cubicBezTo>
                    <a:cubicBezTo>
                      <a:pt x="56" y="133"/>
                      <a:pt x="54" y="130"/>
                      <a:pt x="52" y="128"/>
                    </a:cubicBezTo>
                    <a:cubicBezTo>
                      <a:pt x="52" y="128"/>
                      <a:pt x="52" y="128"/>
                      <a:pt x="52" y="128"/>
                    </a:cubicBezTo>
                    <a:cubicBezTo>
                      <a:pt x="50" y="126"/>
                      <a:pt x="47" y="124"/>
                      <a:pt x="43" y="124"/>
                    </a:cubicBezTo>
                    <a:cubicBezTo>
                      <a:pt x="43" y="124"/>
                      <a:pt x="43" y="124"/>
                      <a:pt x="43" y="124"/>
                    </a:cubicBezTo>
                    <a:cubicBezTo>
                      <a:pt x="43" y="129"/>
                      <a:pt x="43" y="129"/>
                      <a:pt x="43" y="129"/>
                    </a:cubicBezTo>
                    <a:cubicBezTo>
                      <a:pt x="43" y="129"/>
                      <a:pt x="43" y="129"/>
                      <a:pt x="43" y="129"/>
                    </a:cubicBezTo>
                    <a:cubicBezTo>
                      <a:pt x="45" y="129"/>
                      <a:pt x="47" y="130"/>
                      <a:pt x="49" y="131"/>
                    </a:cubicBezTo>
                    <a:cubicBezTo>
                      <a:pt x="49" y="131"/>
                      <a:pt x="49" y="131"/>
                      <a:pt x="49" y="131"/>
                    </a:cubicBezTo>
                    <a:cubicBezTo>
                      <a:pt x="49" y="131"/>
                      <a:pt x="49" y="131"/>
                      <a:pt x="49" y="131"/>
                    </a:cubicBezTo>
                    <a:cubicBezTo>
                      <a:pt x="50" y="133"/>
                      <a:pt x="51" y="135"/>
                      <a:pt x="51" y="137"/>
                    </a:cubicBezTo>
                    <a:cubicBezTo>
                      <a:pt x="51" y="139"/>
                      <a:pt x="50" y="141"/>
                      <a:pt x="49" y="142"/>
                    </a:cubicBezTo>
                    <a:cubicBezTo>
                      <a:pt x="49" y="142"/>
                      <a:pt x="49" y="142"/>
                      <a:pt x="49" y="142"/>
                    </a:cubicBezTo>
                    <a:cubicBezTo>
                      <a:pt x="47" y="144"/>
                      <a:pt x="45" y="144"/>
                      <a:pt x="43" y="144"/>
                    </a:cubicBezTo>
                    <a:cubicBezTo>
                      <a:pt x="43" y="144"/>
                      <a:pt x="43" y="144"/>
                      <a:pt x="43" y="144"/>
                    </a:cubicBezTo>
                    <a:cubicBezTo>
                      <a:pt x="43" y="149"/>
                      <a:pt x="43" y="149"/>
                      <a:pt x="43" y="149"/>
                    </a:cubicBezTo>
                    <a:close/>
                    <a:moveTo>
                      <a:pt x="43" y="114"/>
                    </a:moveTo>
                    <a:cubicBezTo>
                      <a:pt x="43" y="114"/>
                      <a:pt x="43" y="114"/>
                      <a:pt x="43" y="114"/>
                    </a:cubicBezTo>
                    <a:cubicBezTo>
                      <a:pt x="47" y="114"/>
                      <a:pt x="50" y="113"/>
                      <a:pt x="52" y="110"/>
                    </a:cubicBezTo>
                    <a:cubicBezTo>
                      <a:pt x="52" y="110"/>
                      <a:pt x="52" y="110"/>
                      <a:pt x="52" y="110"/>
                    </a:cubicBezTo>
                    <a:cubicBezTo>
                      <a:pt x="54" y="108"/>
                      <a:pt x="56" y="105"/>
                      <a:pt x="56" y="101"/>
                    </a:cubicBezTo>
                    <a:cubicBezTo>
                      <a:pt x="56" y="98"/>
                      <a:pt x="54" y="95"/>
                      <a:pt x="52" y="93"/>
                    </a:cubicBezTo>
                    <a:cubicBezTo>
                      <a:pt x="52" y="93"/>
                      <a:pt x="52" y="93"/>
                      <a:pt x="52" y="93"/>
                    </a:cubicBezTo>
                    <a:cubicBezTo>
                      <a:pt x="50" y="90"/>
                      <a:pt x="47" y="89"/>
                      <a:pt x="43" y="89"/>
                    </a:cubicBezTo>
                    <a:cubicBezTo>
                      <a:pt x="43" y="89"/>
                      <a:pt x="43" y="89"/>
                      <a:pt x="43" y="89"/>
                    </a:cubicBezTo>
                    <a:cubicBezTo>
                      <a:pt x="43" y="94"/>
                      <a:pt x="43" y="94"/>
                      <a:pt x="43" y="94"/>
                    </a:cubicBezTo>
                    <a:cubicBezTo>
                      <a:pt x="43" y="94"/>
                      <a:pt x="43" y="94"/>
                      <a:pt x="43" y="94"/>
                    </a:cubicBezTo>
                    <a:cubicBezTo>
                      <a:pt x="45" y="94"/>
                      <a:pt x="47" y="95"/>
                      <a:pt x="49" y="96"/>
                    </a:cubicBezTo>
                    <a:cubicBezTo>
                      <a:pt x="49" y="96"/>
                      <a:pt x="49" y="96"/>
                      <a:pt x="49" y="96"/>
                    </a:cubicBezTo>
                    <a:cubicBezTo>
                      <a:pt x="50" y="97"/>
                      <a:pt x="51" y="99"/>
                      <a:pt x="51" y="101"/>
                    </a:cubicBezTo>
                    <a:cubicBezTo>
                      <a:pt x="51" y="104"/>
                      <a:pt x="50" y="105"/>
                      <a:pt x="49" y="107"/>
                    </a:cubicBezTo>
                    <a:cubicBezTo>
                      <a:pt x="49" y="107"/>
                      <a:pt x="49" y="107"/>
                      <a:pt x="49" y="107"/>
                    </a:cubicBezTo>
                    <a:cubicBezTo>
                      <a:pt x="47" y="108"/>
                      <a:pt x="45" y="109"/>
                      <a:pt x="43" y="109"/>
                    </a:cubicBezTo>
                    <a:cubicBezTo>
                      <a:pt x="43" y="109"/>
                      <a:pt x="43" y="109"/>
                      <a:pt x="43" y="109"/>
                    </a:cubicBezTo>
                    <a:cubicBezTo>
                      <a:pt x="43" y="114"/>
                      <a:pt x="43" y="114"/>
                      <a:pt x="43" y="114"/>
                    </a:cubicBezTo>
                    <a:close/>
                    <a:moveTo>
                      <a:pt x="43" y="81"/>
                    </a:moveTo>
                    <a:cubicBezTo>
                      <a:pt x="76" y="81"/>
                      <a:pt x="76" y="81"/>
                      <a:pt x="76" y="81"/>
                    </a:cubicBezTo>
                    <a:cubicBezTo>
                      <a:pt x="78" y="81"/>
                      <a:pt x="79" y="80"/>
                      <a:pt x="79" y="79"/>
                    </a:cubicBezTo>
                    <a:cubicBezTo>
                      <a:pt x="79" y="49"/>
                      <a:pt x="79" y="49"/>
                      <a:pt x="79" y="49"/>
                    </a:cubicBezTo>
                    <a:cubicBezTo>
                      <a:pt x="79" y="47"/>
                      <a:pt x="78" y="46"/>
                      <a:pt x="76" y="46"/>
                    </a:cubicBezTo>
                    <a:cubicBezTo>
                      <a:pt x="43" y="46"/>
                      <a:pt x="43" y="46"/>
                      <a:pt x="43" y="46"/>
                    </a:cubicBezTo>
                    <a:cubicBezTo>
                      <a:pt x="43" y="51"/>
                      <a:pt x="43" y="51"/>
                      <a:pt x="43" y="51"/>
                    </a:cubicBezTo>
                    <a:cubicBezTo>
                      <a:pt x="74" y="51"/>
                      <a:pt x="74" y="51"/>
                      <a:pt x="74" y="51"/>
                    </a:cubicBezTo>
                    <a:cubicBezTo>
                      <a:pt x="74" y="77"/>
                      <a:pt x="74" y="77"/>
                      <a:pt x="74" y="77"/>
                    </a:cubicBezTo>
                    <a:cubicBezTo>
                      <a:pt x="43" y="77"/>
                      <a:pt x="43" y="77"/>
                      <a:pt x="43" y="77"/>
                    </a:cubicBezTo>
                    <a:cubicBezTo>
                      <a:pt x="43" y="81"/>
                      <a:pt x="43" y="81"/>
                      <a:pt x="43" y="81"/>
                    </a:cubicBezTo>
                    <a:close/>
                    <a:moveTo>
                      <a:pt x="43" y="44"/>
                    </a:moveTo>
                    <a:cubicBezTo>
                      <a:pt x="76" y="44"/>
                      <a:pt x="76" y="44"/>
                      <a:pt x="76" y="44"/>
                    </a:cubicBezTo>
                    <a:cubicBezTo>
                      <a:pt x="78" y="44"/>
                      <a:pt x="79" y="43"/>
                      <a:pt x="79" y="41"/>
                    </a:cubicBezTo>
                    <a:cubicBezTo>
                      <a:pt x="79" y="11"/>
                      <a:pt x="79" y="11"/>
                      <a:pt x="79" y="11"/>
                    </a:cubicBezTo>
                    <a:cubicBezTo>
                      <a:pt x="79" y="10"/>
                      <a:pt x="78" y="9"/>
                      <a:pt x="76" y="9"/>
                    </a:cubicBezTo>
                    <a:cubicBezTo>
                      <a:pt x="43" y="9"/>
                      <a:pt x="43" y="9"/>
                      <a:pt x="43" y="9"/>
                    </a:cubicBezTo>
                    <a:cubicBezTo>
                      <a:pt x="43" y="14"/>
                      <a:pt x="43" y="14"/>
                      <a:pt x="43" y="14"/>
                    </a:cubicBezTo>
                    <a:cubicBezTo>
                      <a:pt x="74" y="14"/>
                      <a:pt x="74" y="14"/>
                      <a:pt x="74" y="14"/>
                    </a:cubicBezTo>
                    <a:cubicBezTo>
                      <a:pt x="74" y="39"/>
                      <a:pt x="74" y="39"/>
                      <a:pt x="74" y="39"/>
                    </a:cubicBezTo>
                    <a:cubicBezTo>
                      <a:pt x="43" y="39"/>
                      <a:pt x="43" y="39"/>
                      <a:pt x="43" y="39"/>
                    </a:cubicBezTo>
                    <a:lnTo>
                      <a:pt x="43" y="44"/>
                    </a:lnTo>
                    <a:close/>
                    <a:moveTo>
                      <a:pt x="5" y="159"/>
                    </a:moveTo>
                    <a:cubicBezTo>
                      <a:pt x="43" y="159"/>
                      <a:pt x="43" y="159"/>
                      <a:pt x="43" y="159"/>
                    </a:cubicBezTo>
                    <a:cubicBezTo>
                      <a:pt x="43" y="163"/>
                      <a:pt x="43" y="163"/>
                      <a:pt x="43" y="163"/>
                    </a:cubicBezTo>
                    <a:cubicBezTo>
                      <a:pt x="2" y="163"/>
                      <a:pt x="2" y="163"/>
                      <a:pt x="2" y="163"/>
                    </a:cubicBezTo>
                    <a:cubicBezTo>
                      <a:pt x="1" y="163"/>
                      <a:pt x="0" y="162"/>
                      <a:pt x="0" y="161"/>
                    </a:cubicBezTo>
                    <a:cubicBezTo>
                      <a:pt x="0" y="2"/>
                      <a:pt x="0" y="2"/>
                      <a:pt x="0" y="2"/>
                    </a:cubicBezTo>
                    <a:cubicBezTo>
                      <a:pt x="0" y="1"/>
                      <a:pt x="1" y="0"/>
                      <a:pt x="2" y="0"/>
                    </a:cubicBezTo>
                    <a:cubicBezTo>
                      <a:pt x="43" y="0"/>
                      <a:pt x="43" y="0"/>
                      <a:pt x="43" y="0"/>
                    </a:cubicBezTo>
                    <a:cubicBezTo>
                      <a:pt x="43" y="5"/>
                      <a:pt x="43" y="5"/>
                      <a:pt x="43" y="5"/>
                    </a:cubicBezTo>
                    <a:cubicBezTo>
                      <a:pt x="5" y="5"/>
                      <a:pt x="5" y="5"/>
                      <a:pt x="5" y="5"/>
                    </a:cubicBezTo>
                    <a:cubicBezTo>
                      <a:pt x="5" y="159"/>
                      <a:pt x="5" y="159"/>
                      <a:pt x="5" y="159"/>
                    </a:cubicBezTo>
                    <a:close/>
                    <a:moveTo>
                      <a:pt x="43" y="9"/>
                    </a:moveTo>
                    <a:cubicBezTo>
                      <a:pt x="11" y="9"/>
                      <a:pt x="11" y="9"/>
                      <a:pt x="11" y="9"/>
                    </a:cubicBezTo>
                    <a:cubicBezTo>
                      <a:pt x="9" y="9"/>
                      <a:pt x="8" y="10"/>
                      <a:pt x="8" y="11"/>
                    </a:cubicBezTo>
                    <a:cubicBezTo>
                      <a:pt x="8" y="41"/>
                      <a:pt x="8" y="41"/>
                      <a:pt x="8" y="41"/>
                    </a:cubicBezTo>
                    <a:cubicBezTo>
                      <a:pt x="8" y="43"/>
                      <a:pt x="9" y="44"/>
                      <a:pt x="11" y="44"/>
                    </a:cubicBezTo>
                    <a:cubicBezTo>
                      <a:pt x="43" y="44"/>
                      <a:pt x="43" y="44"/>
                      <a:pt x="43" y="44"/>
                    </a:cubicBezTo>
                    <a:cubicBezTo>
                      <a:pt x="43" y="39"/>
                      <a:pt x="43" y="39"/>
                      <a:pt x="43" y="39"/>
                    </a:cubicBezTo>
                    <a:cubicBezTo>
                      <a:pt x="13" y="39"/>
                      <a:pt x="13" y="39"/>
                      <a:pt x="13" y="39"/>
                    </a:cubicBezTo>
                    <a:cubicBezTo>
                      <a:pt x="13" y="14"/>
                      <a:pt x="13" y="14"/>
                      <a:pt x="13" y="14"/>
                    </a:cubicBezTo>
                    <a:cubicBezTo>
                      <a:pt x="43" y="14"/>
                      <a:pt x="43" y="14"/>
                      <a:pt x="43" y="14"/>
                    </a:cubicBezTo>
                    <a:cubicBezTo>
                      <a:pt x="43" y="9"/>
                      <a:pt x="43" y="9"/>
                      <a:pt x="43" y="9"/>
                    </a:cubicBezTo>
                    <a:close/>
                    <a:moveTo>
                      <a:pt x="43" y="46"/>
                    </a:moveTo>
                    <a:cubicBezTo>
                      <a:pt x="11" y="46"/>
                      <a:pt x="11" y="46"/>
                      <a:pt x="11" y="46"/>
                    </a:cubicBezTo>
                    <a:cubicBezTo>
                      <a:pt x="9" y="46"/>
                      <a:pt x="8" y="47"/>
                      <a:pt x="8" y="49"/>
                    </a:cubicBezTo>
                    <a:cubicBezTo>
                      <a:pt x="8" y="79"/>
                      <a:pt x="8" y="79"/>
                      <a:pt x="8" y="79"/>
                    </a:cubicBezTo>
                    <a:cubicBezTo>
                      <a:pt x="8" y="80"/>
                      <a:pt x="9" y="81"/>
                      <a:pt x="11" y="81"/>
                    </a:cubicBezTo>
                    <a:cubicBezTo>
                      <a:pt x="43" y="81"/>
                      <a:pt x="43" y="81"/>
                      <a:pt x="43" y="81"/>
                    </a:cubicBezTo>
                    <a:cubicBezTo>
                      <a:pt x="43" y="77"/>
                      <a:pt x="43" y="77"/>
                      <a:pt x="43" y="77"/>
                    </a:cubicBezTo>
                    <a:cubicBezTo>
                      <a:pt x="13" y="77"/>
                      <a:pt x="13" y="77"/>
                      <a:pt x="13" y="77"/>
                    </a:cubicBezTo>
                    <a:cubicBezTo>
                      <a:pt x="13" y="51"/>
                      <a:pt x="13" y="51"/>
                      <a:pt x="13" y="51"/>
                    </a:cubicBezTo>
                    <a:cubicBezTo>
                      <a:pt x="43" y="51"/>
                      <a:pt x="43" y="51"/>
                      <a:pt x="43" y="51"/>
                    </a:cubicBezTo>
                    <a:cubicBezTo>
                      <a:pt x="43" y="46"/>
                      <a:pt x="43" y="46"/>
                      <a:pt x="43" y="46"/>
                    </a:cubicBezTo>
                    <a:close/>
                    <a:moveTo>
                      <a:pt x="43" y="89"/>
                    </a:moveTo>
                    <a:cubicBezTo>
                      <a:pt x="40" y="89"/>
                      <a:pt x="37" y="90"/>
                      <a:pt x="35" y="93"/>
                    </a:cubicBezTo>
                    <a:cubicBezTo>
                      <a:pt x="35" y="93"/>
                      <a:pt x="35" y="93"/>
                      <a:pt x="35" y="93"/>
                    </a:cubicBezTo>
                    <a:cubicBezTo>
                      <a:pt x="32" y="95"/>
                      <a:pt x="31" y="98"/>
                      <a:pt x="31" y="101"/>
                    </a:cubicBezTo>
                    <a:cubicBezTo>
                      <a:pt x="31" y="105"/>
                      <a:pt x="32" y="108"/>
                      <a:pt x="35" y="110"/>
                    </a:cubicBezTo>
                    <a:cubicBezTo>
                      <a:pt x="35" y="110"/>
                      <a:pt x="35" y="110"/>
                      <a:pt x="35" y="110"/>
                    </a:cubicBezTo>
                    <a:cubicBezTo>
                      <a:pt x="37" y="112"/>
                      <a:pt x="40" y="114"/>
                      <a:pt x="43" y="114"/>
                    </a:cubicBezTo>
                    <a:cubicBezTo>
                      <a:pt x="43" y="109"/>
                      <a:pt x="43" y="109"/>
                      <a:pt x="43" y="109"/>
                    </a:cubicBezTo>
                    <a:cubicBezTo>
                      <a:pt x="41" y="109"/>
                      <a:pt x="39" y="108"/>
                      <a:pt x="38" y="107"/>
                    </a:cubicBezTo>
                    <a:cubicBezTo>
                      <a:pt x="38" y="107"/>
                      <a:pt x="38" y="107"/>
                      <a:pt x="38" y="107"/>
                    </a:cubicBezTo>
                    <a:cubicBezTo>
                      <a:pt x="37" y="105"/>
                      <a:pt x="36" y="104"/>
                      <a:pt x="36" y="101"/>
                    </a:cubicBezTo>
                    <a:cubicBezTo>
                      <a:pt x="36" y="99"/>
                      <a:pt x="37" y="97"/>
                      <a:pt x="38" y="96"/>
                    </a:cubicBezTo>
                    <a:cubicBezTo>
                      <a:pt x="38" y="96"/>
                      <a:pt x="38" y="96"/>
                      <a:pt x="38" y="96"/>
                    </a:cubicBezTo>
                    <a:cubicBezTo>
                      <a:pt x="39" y="95"/>
                      <a:pt x="41" y="94"/>
                      <a:pt x="43" y="94"/>
                    </a:cubicBezTo>
                    <a:cubicBezTo>
                      <a:pt x="43" y="89"/>
                      <a:pt x="43" y="89"/>
                      <a:pt x="43" y="89"/>
                    </a:cubicBezTo>
                    <a:close/>
                    <a:moveTo>
                      <a:pt x="43" y="124"/>
                    </a:moveTo>
                    <a:cubicBezTo>
                      <a:pt x="40" y="124"/>
                      <a:pt x="37" y="126"/>
                      <a:pt x="35" y="128"/>
                    </a:cubicBezTo>
                    <a:cubicBezTo>
                      <a:pt x="32" y="130"/>
                      <a:pt x="31" y="133"/>
                      <a:pt x="31" y="137"/>
                    </a:cubicBezTo>
                    <a:cubicBezTo>
                      <a:pt x="31" y="140"/>
                      <a:pt x="32" y="143"/>
                      <a:pt x="35" y="146"/>
                    </a:cubicBezTo>
                    <a:cubicBezTo>
                      <a:pt x="35" y="146"/>
                      <a:pt x="35" y="146"/>
                      <a:pt x="35" y="146"/>
                    </a:cubicBezTo>
                    <a:cubicBezTo>
                      <a:pt x="37" y="148"/>
                      <a:pt x="40" y="149"/>
                      <a:pt x="43" y="149"/>
                    </a:cubicBezTo>
                    <a:cubicBezTo>
                      <a:pt x="43" y="144"/>
                      <a:pt x="43" y="144"/>
                      <a:pt x="43" y="144"/>
                    </a:cubicBezTo>
                    <a:cubicBezTo>
                      <a:pt x="41" y="144"/>
                      <a:pt x="39" y="144"/>
                      <a:pt x="38" y="142"/>
                    </a:cubicBezTo>
                    <a:cubicBezTo>
                      <a:pt x="38" y="142"/>
                      <a:pt x="38" y="142"/>
                      <a:pt x="38" y="142"/>
                    </a:cubicBezTo>
                    <a:cubicBezTo>
                      <a:pt x="37" y="141"/>
                      <a:pt x="36" y="139"/>
                      <a:pt x="36" y="137"/>
                    </a:cubicBezTo>
                    <a:cubicBezTo>
                      <a:pt x="36" y="135"/>
                      <a:pt x="37" y="133"/>
                      <a:pt x="38" y="131"/>
                    </a:cubicBezTo>
                    <a:cubicBezTo>
                      <a:pt x="39" y="130"/>
                      <a:pt x="41" y="129"/>
                      <a:pt x="43" y="129"/>
                    </a:cubicBezTo>
                    <a:lnTo>
                      <a:pt x="43" y="12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6" name="Freeform 127"/>
              <p:cNvSpPr>
                <a:spLocks noEditPoints="1"/>
              </p:cNvSpPr>
              <p:nvPr/>
            </p:nvSpPr>
            <p:spPr bwMode="auto">
              <a:xfrm>
                <a:off x="10675955" y="384178"/>
                <a:ext cx="87313" cy="368303"/>
              </a:xfrm>
              <a:custGeom>
                <a:gdLst>
                  <a:gd fmla="*/ 34 w 39" name="T0"/>
                  <a:gd fmla="*/ 150 h 163" name="T1"/>
                  <a:gd fmla="*/ 34 w 39" name="T2"/>
                  <a:gd fmla="*/ 30 h 163" name="T3"/>
                  <a:gd fmla="*/ 20 w 39" name="T4"/>
                  <a:gd fmla="*/ 19 h 163" name="T5"/>
                  <a:gd fmla="*/ 20 w 39" name="T6"/>
                  <a:gd fmla="*/ 13 h 163" name="T7"/>
                  <a:gd fmla="*/ 38 w 39" name="T8"/>
                  <a:gd fmla="*/ 27 h 163" name="T9"/>
                  <a:gd fmla="*/ 39 w 39" name="T10"/>
                  <a:gd fmla="*/ 29 h 163" name="T11"/>
                  <a:gd fmla="*/ 39 w 39" name="T12"/>
                  <a:gd fmla="*/ 152 h 163" name="T13"/>
                  <a:gd fmla="*/ 39 w 39" name="T14"/>
                  <a:gd fmla="*/ 152 h 163" name="T15"/>
                  <a:gd fmla="*/ 37 w 39" name="T16"/>
                  <a:gd fmla="*/ 154 h 163" name="T17"/>
                  <a:gd fmla="*/ 20 w 39" name="T18"/>
                  <a:gd fmla="*/ 159 h 163" name="T19"/>
                  <a:gd fmla="*/ 20 w 39" name="T20"/>
                  <a:gd fmla="*/ 154 h 163" name="T21"/>
                  <a:gd fmla="*/ 34 w 39" name="T22"/>
                  <a:gd fmla="*/ 150 h 163" name="T23"/>
                  <a:gd fmla="*/ 20 w 39" name="T24"/>
                  <a:gd fmla="*/ 19 h 163" name="T25"/>
                  <a:gd fmla="*/ 5 w 39" name="T26"/>
                  <a:gd fmla="*/ 7 h 163" name="T27"/>
                  <a:gd fmla="*/ 5 w 39" name="T28"/>
                  <a:gd fmla="*/ 158 h 163" name="T29"/>
                  <a:gd fmla="*/ 20 w 39" name="T30"/>
                  <a:gd fmla="*/ 154 h 163" name="T31"/>
                  <a:gd fmla="*/ 20 w 39" name="T32"/>
                  <a:gd fmla="*/ 159 h 163" name="T33"/>
                  <a:gd fmla="*/ 3 w 39" name="T34"/>
                  <a:gd fmla="*/ 163 h 163" name="T35"/>
                  <a:gd fmla="*/ 3 w 39" name="T36"/>
                  <a:gd fmla="*/ 163 h 163" name="T37"/>
                  <a:gd fmla="*/ 0 w 39" name="T38"/>
                  <a:gd fmla="*/ 161 h 163" name="T39"/>
                  <a:gd fmla="*/ 0 w 39" name="T40"/>
                  <a:gd fmla="*/ 2 h 163" name="T41"/>
                  <a:gd fmla="*/ 0 w 39" name="T42"/>
                  <a:gd fmla="*/ 2 h 163" name="T43"/>
                  <a:gd fmla="*/ 1 w 39" name="T44"/>
                  <a:gd fmla="*/ 1 h 163" name="T45"/>
                  <a:gd fmla="*/ 4 w 39" name="T46"/>
                  <a:gd fmla="*/ 1 h 163" name="T47"/>
                  <a:gd fmla="*/ 20 w 39" name="T48"/>
                  <a:gd fmla="*/ 13 h 163" name="T49"/>
                  <a:gd fmla="*/ 20 w 39" name="T50"/>
                  <a:gd fmla="*/ 19 h 163"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63" w="39">
                    <a:moveTo>
                      <a:pt x="34" y="150"/>
                    </a:moveTo>
                    <a:cubicBezTo>
                      <a:pt x="34" y="30"/>
                      <a:pt x="34" y="30"/>
                      <a:pt x="34" y="30"/>
                    </a:cubicBezTo>
                    <a:cubicBezTo>
                      <a:pt x="20" y="19"/>
                      <a:pt x="20" y="19"/>
                      <a:pt x="20" y="19"/>
                    </a:cubicBezTo>
                    <a:cubicBezTo>
                      <a:pt x="20" y="13"/>
                      <a:pt x="20" y="13"/>
                      <a:pt x="20" y="13"/>
                    </a:cubicBezTo>
                    <a:cubicBezTo>
                      <a:pt x="38" y="27"/>
                      <a:pt x="38" y="27"/>
                      <a:pt x="38" y="27"/>
                    </a:cubicBezTo>
                    <a:cubicBezTo>
                      <a:pt x="39" y="27"/>
                      <a:pt x="39" y="28"/>
                      <a:pt x="39" y="29"/>
                    </a:cubicBezTo>
                    <a:cubicBezTo>
                      <a:pt x="39" y="152"/>
                      <a:pt x="39" y="152"/>
                      <a:pt x="39" y="152"/>
                    </a:cubicBezTo>
                    <a:cubicBezTo>
                      <a:pt x="39" y="152"/>
                      <a:pt x="39" y="152"/>
                      <a:pt x="39" y="152"/>
                    </a:cubicBezTo>
                    <a:cubicBezTo>
                      <a:pt x="39" y="153"/>
                      <a:pt x="38" y="154"/>
                      <a:pt x="37" y="154"/>
                    </a:cubicBezTo>
                    <a:cubicBezTo>
                      <a:pt x="20" y="159"/>
                      <a:pt x="20" y="159"/>
                      <a:pt x="20" y="159"/>
                    </a:cubicBezTo>
                    <a:cubicBezTo>
                      <a:pt x="20" y="154"/>
                      <a:pt x="20" y="154"/>
                      <a:pt x="20" y="154"/>
                    </a:cubicBezTo>
                    <a:lnTo>
                      <a:pt x="34" y="150"/>
                    </a:lnTo>
                    <a:close/>
                    <a:moveTo>
                      <a:pt x="20" y="19"/>
                    </a:moveTo>
                    <a:cubicBezTo>
                      <a:pt x="5" y="7"/>
                      <a:pt x="5" y="7"/>
                      <a:pt x="5" y="7"/>
                    </a:cubicBezTo>
                    <a:cubicBezTo>
                      <a:pt x="5" y="158"/>
                      <a:pt x="5" y="158"/>
                      <a:pt x="5" y="158"/>
                    </a:cubicBezTo>
                    <a:cubicBezTo>
                      <a:pt x="20" y="154"/>
                      <a:pt x="20" y="154"/>
                      <a:pt x="20" y="154"/>
                    </a:cubicBezTo>
                    <a:cubicBezTo>
                      <a:pt x="20" y="159"/>
                      <a:pt x="20" y="159"/>
                      <a:pt x="20" y="159"/>
                    </a:cubicBezTo>
                    <a:cubicBezTo>
                      <a:pt x="3" y="163"/>
                      <a:pt x="3" y="163"/>
                      <a:pt x="3" y="163"/>
                    </a:cubicBezTo>
                    <a:cubicBezTo>
                      <a:pt x="3" y="163"/>
                      <a:pt x="3" y="163"/>
                      <a:pt x="3" y="163"/>
                    </a:cubicBezTo>
                    <a:cubicBezTo>
                      <a:pt x="1" y="163"/>
                      <a:pt x="0" y="162"/>
                      <a:pt x="0" y="161"/>
                    </a:cubicBezTo>
                    <a:cubicBezTo>
                      <a:pt x="0" y="2"/>
                      <a:pt x="0" y="2"/>
                      <a:pt x="0" y="2"/>
                    </a:cubicBezTo>
                    <a:cubicBezTo>
                      <a:pt x="0" y="2"/>
                      <a:pt x="0" y="2"/>
                      <a:pt x="0" y="2"/>
                    </a:cubicBezTo>
                    <a:cubicBezTo>
                      <a:pt x="0" y="2"/>
                      <a:pt x="0" y="1"/>
                      <a:pt x="1" y="1"/>
                    </a:cubicBezTo>
                    <a:cubicBezTo>
                      <a:pt x="1" y="0"/>
                      <a:pt x="3" y="0"/>
                      <a:pt x="4" y="1"/>
                    </a:cubicBezTo>
                    <a:cubicBezTo>
                      <a:pt x="20" y="13"/>
                      <a:pt x="20" y="13"/>
                      <a:pt x="20" y="13"/>
                    </a:cubicBezTo>
                    <a:lnTo>
                      <a:pt x="20" y="1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7" name="Freeform 128"/>
              <p:cNvSpPr>
                <a:spLocks noEditPoints="1"/>
              </p:cNvSpPr>
              <p:nvPr/>
            </p:nvSpPr>
            <p:spPr bwMode="auto">
              <a:xfrm>
                <a:off x="10506092" y="414342"/>
                <a:ext cx="138113" cy="58738"/>
              </a:xfrm>
              <a:custGeom>
                <a:gdLst>
                  <a:gd fmla="*/ 30 w 61" name="T0"/>
                  <a:gd fmla="*/ 0 h 26" name="T1"/>
                  <a:gd fmla="*/ 59 w 61" name="T2"/>
                  <a:gd fmla="*/ 0 h 26" name="T3"/>
                  <a:gd fmla="*/ 61 w 61" name="T4"/>
                  <a:gd fmla="*/ 3 h 26" name="T5"/>
                  <a:gd fmla="*/ 61 w 61" name="T6"/>
                  <a:gd fmla="*/ 24 h 26" name="T7"/>
                  <a:gd fmla="*/ 59 w 61" name="T8"/>
                  <a:gd fmla="*/ 26 h 26" name="T9"/>
                  <a:gd fmla="*/ 30 w 61" name="T10"/>
                  <a:gd fmla="*/ 26 h 26" name="T11"/>
                  <a:gd fmla="*/ 30 w 61" name="T12"/>
                  <a:gd fmla="*/ 22 h 26" name="T13"/>
                  <a:gd fmla="*/ 56 w 61" name="T14"/>
                  <a:gd fmla="*/ 22 h 26" name="T15"/>
                  <a:gd fmla="*/ 56 w 61" name="T16"/>
                  <a:gd fmla="*/ 5 h 26" name="T17"/>
                  <a:gd fmla="*/ 30 w 61" name="T18"/>
                  <a:gd fmla="*/ 5 h 26" name="T19"/>
                  <a:gd fmla="*/ 30 w 61" name="T20"/>
                  <a:gd fmla="*/ 0 h 26" name="T21"/>
                  <a:gd fmla="*/ 2 w 61" name="T22"/>
                  <a:gd fmla="*/ 0 h 26" name="T23"/>
                  <a:gd fmla="*/ 30 w 61" name="T24"/>
                  <a:gd fmla="*/ 0 h 26" name="T25"/>
                  <a:gd fmla="*/ 30 w 61" name="T26"/>
                  <a:gd fmla="*/ 5 h 26" name="T27"/>
                  <a:gd fmla="*/ 4 w 61" name="T28"/>
                  <a:gd fmla="*/ 5 h 26" name="T29"/>
                  <a:gd fmla="*/ 4 w 61" name="T30"/>
                  <a:gd fmla="*/ 22 h 26" name="T31"/>
                  <a:gd fmla="*/ 30 w 61" name="T32"/>
                  <a:gd fmla="*/ 22 h 26" name="T33"/>
                  <a:gd fmla="*/ 30 w 61" name="T34"/>
                  <a:gd fmla="*/ 26 h 26" name="T35"/>
                  <a:gd fmla="*/ 2 w 61" name="T36"/>
                  <a:gd fmla="*/ 26 h 26" name="T37"/>
                  <a:gd fmla="*/ 0 w 61" name="T38"/>
                  <a:gd fmla="*/ 24 h 26" name="T39"/>
                  <a:gd fmla="*/ 0 w 61" name="T40"/>
                  <a:gd fmla="*/ 3 h 26" name="T41"/>
                  <a:gd fmla="*/ 2 w 61" name="T42"/>
                  <a:gd fmla="*/ 0 h 2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6" w="61">
                    <a:moveTo>
                      <a:pt x="30" y="0"/>
                    </a:moveTo>
                    <a:cubicBezTo>
                      <a:pt x="59" y="0"/>
                      <a:pt x="59" y="0"/>
                      <a:pt x="59" y="0"/>
                    </a:cubicBezTo>
                    <a:cubicBezTo>
                      <a:pt x="60" y="0"/>
                      <a:pt x="61" y="1"/>
                      <a:pt x="61" y="3"/>
                    </a:cubicBezTo>
                    <a:cubicBezTo>
                      <a:pt x="61" y="24"/>
                      <a:pt x="61" y="24"/>
                      <a:pt x="61" y="24"/>
                    </a:cubicBezTo>
                    <a:cubicBezTo>
                      <a:pt x="61" y="25"/>
                      <a:pt x="60" y="26"/>
                      <a:pt x="59" y="26"/>
                    </a:cubicBezTo>
                    <a:cubicBezTo>
                      <a:pt x="30" y="26"/>
                      <a:pt x="30" y="26"/>
                      <a:pt x="30" y="26"/>
                    </a:cubicBezTo>
                    <a:cubicBezTo>
                      <a:pt x="30" y="22"/>
                      <a:pt x="30" y="22"/>
                      <a:pt x="30" y="22"/>
                    </a:cubicBezTo>
                    <a:cubicBezTo>
                      <a:pt x="56" y="22"/>
                      <a:pt x="56" y="22"/>
                      <a:pt x="56" y="22"/>
                    </a:cubicBezTo>
                    <a:cubicBezTo>
                      <a:pt x="56" y="5"/>
                      <a:pt x="56" y="5"/>
                      <a:pt x="56" y="5"/>
                    </a:cubicBezTo>
                    <a:cubicBezTo>
                      <a:pt x="30" y="5"/>
                      <a:pt x="30" y="5"/>
                      <a:pt x="30" y="5"/>
                    </a:cubicBezTo>
                    <a:lnTo>
                      <a:pt x="30" y="0"/>
                    </a:lnTo>
                    <a:close/>
                    <a:moveTo>
                      <a:pt x="2" y="0"/>
                    </a:moveTo>
                    <a:cubicBezTo>
                      <a:pt x="30" y="0"/>
                      <a:pt x="30" y="0"/>
                      <a:pt x="30" y="0"/>
                    </a:cubicBezTo>
                    <a:cubicBezTo>
                      <a:pt x="30" y="5"/>
                      <a:pt x="30" y="5"/>
                      <a:pt x="30" y="5"/>
                    </a:cubicBezTo>
                    <a:cubicBezTo>
                      <a:pt x="4" y="5"/>
                      <a:pt x="4" y="5"/>
                      <a:pt x="4" y="5"/>
                    </a:cubicBezTo>
                    <a:cubicBezTo>
                      <a:pt x="4" y="22"/>
                      <a:pt x="4" y="22"/>
                      <a:pt x="4" y="22"/>
                    </a:cubicBezTo>
                    <a:cubicBezTo>
                      <a:pt x="30" y="22"/>
                      <a:pt x="30" y="22"/>
                      <a:pt x="30" y="22"/>
                    </a:cubicBezTo>
                    <a:cubicBezTo>
                      <a:pt x="30" y="26"/>
                      <a:pt x="30" y="26"/>
                      <a:pt x="30" y="26"/>
                    </a:cubicBezTo>
                    <a:cubicBezTo>
                      <a:pt x="2" y="26"/>
                      <a:pt x="2" y="26"/>
                      <a:pt x="2" y="26"/>
                    </a:cubicBezTo>
                    <a:cubicBezTo>
                      <a:pt x="1" y="26"/>
                      <a:pt x="0" y="25"/>
                      <a:pt x="0" y="24"/>
                    </a:cubicBezTo>
                    <a:cubicBezTo>
                      <a:pt x="0" y="3"/>
                      <a:pt x="0" y="3"/>
                      <a:pt x="0" y="3"/>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8" name="Freeform 129"/>
              <p:cNvSpPr>
                <a:spLocks noEditPoints="1"/>
              </p:cNvSpPr>
              <p:nvPr/>
            </p:nvSpPr>
            <p:spPr bwMode="auto">
              <a:xfrm>
                <a:off x="10506092" y="500067"/>
                <a:ext cx="138113" cy="58738"/>
              </a:xfrm>
              <a:custGeom>
                <a:gdLst>
                  <a:gd fmla="*/ 30 w 61" name="T0"/>
                  <a:gd fmla="*/ 0 h 26" name="T1"/>
                  <a:gd fmla="*/ 59 w 61" name="T2"/>
                  <a:gd fmla="*/ 0 h 26" name="T3"/>
                  <a:gd fmla="*/ 61 w 61" name="T4"/>
                  <a:gd fmla="*/ 2 h 26" name="T5"/>
                  <a:gd fmla="*/ 61 w 61" name="T6"/>
                  <a:gd fmla="*/ 23 h 26" name="T7"/>
                  <a:gd fmla="*/ 59 w 61" name="T8"/>
                  <a:gd fmla="*/ 26 h 26" name="T9"/>
                  <a:gd fmla="*/ 30 w 61" name="T10"/>
                  <a:gd fmla="*/ 26 h 26" name="T11"/>
                  <a:gd fmla="*/ 30 w 61" name="T12"/>
                  <a:gd fmla="*/ 21 h 26" name="T13"/>
                  <a:gd fmla="*/ 56 w 61" name="T14"/>
                  <a:gd fmla="*/ 21 h 26" name="T15"/>
                  <a:gd fmla="*/ 56 w 61" name="T16"/>
                  <a:gd fmla="*/ 4 h 26" name="T17"/>
                  <a:gd fmla="*/ 30 w 61" name="T18"/>
                  <a:gd fmla="*/ 4 h 26" name="T19"/>
                  <a:gd fmla="*/ 30 w 61" name="T20"/>
                  <a:gd fmla="*/ 0 h 26" name="T21"/>
                  <a:gd fmla="*/ 2 w 61" name="T22"/>
                  <a:gd fmla="*/ 0 h 26" name="T23"/>
                  <a:gd fmla="*/ 30 w 61" name="T24"/>
                  <a:gd fmla="*/ 0 h 26" name="T25"/>
                  <a:gd fmla="*/ 30 w 61" name="T26"/>
                  <a:gd fmla="*/ 4 h 26" name="T27"/>
                  <a:gd fmla="*/ 4 w 61" name="T28"/>
                  <a:gd fmla="*/ 4 h 26" name="T29"/>
                  <a:gd fmla="*/ 4 w 61" name="T30"/>
                  <a:gd fmla="*/ 21 h 26" name="T31"/>
                  <a:gd fmla="*/ 30 w 61" name="T32"/>
                  <a:gd fmla="*/ 21 h 26" name="T33"/>
                  <a:gd fmla="*/ 30 w 61" name="T34"/>
                  <a:gd fmla="*/ 26 h 26" name="T35"/>
                  <a:gd fmla="*/ 2 w 61" name="T36"/>
                  <a:gd fmla="*/ 26 h 26" name="T37"/>
                  <a:gd fmla="*/ 0 w 61" name="T38"/>
                  <a:gd fmla="*/ 23 h 26" name="T39"/>
                  <a:gd fmla="*/ 0 w 61" name="T40"/>
                  <a:gd fmla="*/ 2 h 26" name="T41"/>
                  <a:gd fmla="*/ 2 w 61" name="T42"/>
                  <a:gd fmla="*/ 0 h 2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6" w="61">
                    <a:moveTo>
                      <a:pt x="30" y="0"/>
                    </a:moveTo>
                    <a:cubicBezTo>
                      <a:pt x="59" y="0"/>
                      <a:pt x="59" y="0"/>
                      <a:pt x="59" y="0"/>
                    </a:cubicBezTo>
                    <a:cubicBezTo>
                      <a:pt x="60" y="0"/>
                      <a:pt x="61" y="1"/>
                      <a:pt x="61" y="2"/>
                    </a:cubicBezTo>
                    <a:cubicBezTo>
                      <a:pt x="61" y="23"/>
                      <a:pt x="61" y="23"/>
                      <a:pt x="61" y="23"/>
                    </a:cubicBezTo>
                    <a:cubicBezTo>
                      <a:pt x="61" y="25"/>
                      <a:pt x="60" y="26"/>
                      <a:pt x="59" y="26"/>
                    </a:cubicBezTo>
                    <a:cubicBezTo>
                      <a:pt x="30" y="26"/>
                      <a:pt x="30" y="26"/>
                      <a:pt x="30" y="26"/>
                    </a:cubicBezTo>
                    <a:cubicBezTo>
                      <a:pt x="30" y="21"/>
                      <a:pt x="30" y="21"/>
                      <a:pt x="30" y="21"/>
                    </a:cubicBezTo>
                    <a:cubicBezTo>
                      <a:pt x="56" y="21"/>
                      <a:pt x="56" y="21"/>
                      <a:pt x="56" y="21"/>
                    </a:cubicBezTo>
                    <a:cubicBezTo>
                      <a:pt x="56" y="4"/>
                      <a:pt x="56" y="4"/>
                      <a:pt x="56" y="4"/>
                    </a:cubicBezTo>
                    <a:cubicBezTo>
                      <a:pt x="30" y="4"/>
                      <a:pt x="30" y="4"/>
                      <a:pt x="30" y="4"/>
                    </a:cubicBezTo>
                    <a:lnTo>
                      <a:pt x="30" y="0"/>
                    </a:lnTo>
                    <a:close/>
                    <a:moveTo>
                      <a:pt x="2" y="0"/>
                    </a:moveTo>
                    <a:cubicBezTo>
                      <a:pt x="30" y="0"/>
                      <a:pt x="30" y="0"/>
                      <a:pt x="30" y="0"/>
                    </a:cubicBezTo>
                    <a:cubicBezTo>
                      <a:pt x="30" y="4"/>
                      <a:pt x="30" y="4"/>
                      <a:pt x="30" y="4"/>
                    </a:cubicBezTo>
                    <a:cubicBezTo>
                      <a:pt x="4" y="4"/>
                      <a:pt x="4" y="4"/>
                      <a:pt x="4" y="4"/>
                    </a:cubicBezTo>
                    <a:cubicBezTo>
                      <a:pt x="4" y="21"/>
                      <a:pt x="4" y="21"/>
                      <a:pt x="4" y="21"/>
                    </a:cubicBezTo>
                    <a:cubicBezTo>
                      <a:pt x="30" y="21"/>
                      <a:pt x="30" y="21"/>
                      <a:pt x="30" y="21"/>
                    </a:cubicBezTo>
                    <a:cubicBezTo>
                      <a:pt x="30" y="26"/>
                      <a:pt x="30" y="26"/>
                      <a:pt x="30" y="26"/>
                    </a:cubicBezTo>
                    <a:cubicBezTo>
                      <a:pt x="2" y="26"/>
                      <a:pt x="2" y="26"/>
                      <a:pt x="2" y="26"/>
                    </a:cubicBezTo>
                    <a:cubicBezTo>
                      <a:pt x="1" y="26"/>
                      <a:pt x="0" y="25"/>
                      <a:pt x="0" y="23"/>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9" name="Freeform 132"/>
              <p:cNvSpPr>
                <a:spLocks noEditPoints="1"/>
              </p:cNvSpPr>
              <p:nvPr/>
            </p:nvSpPr>
            <p:spPr bwMode="auto">
              <a:xfrm>
                <a:off x="7527937" y="217490"/>
                <a:ext cx="63500" cy="303214"/>
              </a:xfrm>
              <a:custGeom>
                <a:gdLst>
                  <a:gd fmla="*/ 23 w 28" name="T0"/>
                  <a:gd fmla="*/ 5 h 134" name="T1"/>
                  <a:gd fmla="*/ 14 w 28" name="T2"/>
                  <a:gd fmla="*/ 5 h 134" name="T3"/>
                  <a:gd fmla="*/ 14 w 28" name="T4"/>
                  <a:gd fmla="*/ 0 h 134" name="T5"/>
                  <a:gd fmla="*/ 26 w 28" name="T6"/>
                  <a:gd fmla="*/ 0 h 134" name="T7"/>
                  <a:gd fmla="*/ 28 w 28" name="T8"/>
                  <a:gd fmla="*/ 2 h 134" name="T9"/>
                  <a:gd fmla="*/ 28 w 28" name="T10"/>
                  <a:gd fmla="*/ 131 h 134" name="T11"/>
                  <a:gd fmla="*/ 26 w 28" name="T12"/>
                  <a:gd fmla="*/ 134 h 134" name="T13"/>
                  <a:gd fmla="*/ 14 w 28" name="T14"/>
                  <a:gd fmla="*/ 134 h 134" name="T15"/>
                  <a:gd fmla="*/ 14 w 28" name="T16"/>
                  <a:gd fmla="*/ 129 h 134" name="T17"/>
                  <a:gd fmla="*/ 23 w 28" name="T18"/>
                  <a:gd fmla="*/ 129 h 134" name="T19"/>
                  <a:gd fmla="*/ 23 w 28" name="T20"/>
                  <a:gd fmla="*/ 5 h 134" name="T21"/>
                  <a:gd fmla="*/ 14 w 28" name="T22"/>
                  <a:gd fmla="*/ 5 h 134" name="T23"/>
                  <a:gd fmla="*/ 5 w 28" name="T24"/>
                  <a:gd fmla="*/ 5 h 134" name="T25"/>
                  <a:gd fmla="*/ 5 w 28" name="T26"/>
                  <a:gd fmla="*/ 129 h 134" name="T27"/>
                  <a:gd fmla="*/ 14 w 28" name="T28"/>
                  <a:gd fmla="*/ 129 h 134" name="T29"/>
                  <a:gd fmla="*/ 14 w 28" name="T30"/>
                  <a:gd fmla="*/ 134 h 134" name="T31"/>
                  <a:gd fmla="*/ 3 w 28" name="T32"/>
                  <a:gd fmla="*/ 134 h 134" name="T33"/>
                  <a:gd fmla="*/ 0 w 28" name="T34"/>
                  <a:gd fmla="*/ 131 h 134" name="T35"/>
                  <a:gd fmla="*/ 0 w 28" name="T36"/>
                  <a:gd fmla="*/ 2 h 134" name="T37"/>
                  <a:gd fmla="*/ 3 w 28" name="T38"/>
                  <a:gd fmla="*/ 0 h 134" name="T39"/>
                  <a:gd fmla="*/ 14 w 28" name="T40"/>
                  <a:gd fmla="*/ 0 h 134" name="T41"/>
                  <a:gd fmla="*/ 14 w 28" name="T42"/>
                  <a:gd fmla="*/ 5 h 13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4" w="28">
                    <a:moveTo>
                      <a:pt x="23" y="5"/>
                    </a:moveTo>
                    <a:cubicBezTo>
                      <a:pt x="14" y="5"/>
                      <a:pt x="14" y="5"/>
                      <a:pt x="14" y="5"/>
                    </a:cubicBezTo>
                    <a:cubicBezTo>
                      <a:pt x="14" y="0"/>
                      <a:pt x="14" y="0"/>
                      <a:pt x="14" y="0"/>
                    </a:cubicBezTo>
                    <a:cubicBezTo>
                      <a:pt x="26" y="0"/>
                      <a:pt x="26" y="0"/>
                      <a:pt x="26" y="0"/>
                    </a:cubicBezTo>
                    <a:cubicBezTo>
                      <a:pt x="27" y="0"/>
                      <a:pt x="28" y="1"/>
                      <a:pt x="28" y="2"/>
                    </a:cubicBezTo>
                    <a:cubicBezTo>
                      <a:pt x="28" y="131"/>
                      <a:pt x="28" y="131"/>
                      <a:pt x="28" y="131"/>
                    </a:cubicBezTo>
                    <a:cubicBezTo>
                      <a:pt x="28" y="133"/>
                      <a:pt x="27" y="134"/>
                      <a:pt x="26" y="134"/>
                    </a:cubicBezTo>
                    <a:cubicBezTo>
                      <a:pt x="14" y="134"/>
                      <a:pt x="14" y="134"/>
                      <a:pt x="14" y="134"/>
                    </a:cubicBezTo>
                    <a:cubicBezTo>
                      <a:pt x="14" y="129"/>
                      <a:pt x="14" y="129"/>
                      <a:pt x="14" y="129"/>
                    </a:cubicBezTo>
                    <a:cubicBezTo>
                      <a:pt x="23" y="129"/>
                      <a:pt x="23" y="129"/>
                      <a:pt x="23" y="129"/>
                    </a:cubicBezTo>
                    <a:lnTo>
                      <a:pt x="23" y="5"/>
                    </a:lnTo>
                    <a:close/>
                    <a:moveTo>
                      <a:pt x="14" y="5"/>
                    </a:moveTo>
                    <a:cubicBezTo>
                      <a:pt x="5" y="5"/>
                      <a:pt x="5" y="5"/>
                      <a:pt x="5" y="5"/>
                    </a:cubicBezTo>
                    <a:cubicBezTo>
                      <a:pt x="5" y="129"/>
                      <a:pt x="5" y="129"/>
                      <a:pt x="5" y="129"/>
                    </a:cubicBezTo>
                    <a:cubicBezTo>
                      <a:pt x="14" y="129"/>
                      <a:pt x="14" y="129"/>
                      <a:pt x="14" y="129"/>
                    </a:cubicBezTo>
                    <a:cubicBezTo>
                      <a:pt x="14" y="134"/>
                      <a:pt x="14" y="134"/>
                      <a:pt x="14" y="134"/>
                    </a:cubicBezTo>
                    <a:cubicBezTo>
                      <a:pt x="3" y="134"/>
                      <a:pt x="3" y="134"/>
                      <a:pt x="3" y="134"/>
                    </a:cubicBezTo>
                    <a:cubicBezTo>
                      <a:pt x="2" y="134"/>
                      <a:pt x="0" y="133"/>
                      <a:pt x="0" y="131"/>
                    </a:cubicBezTo>
                    <a:cubicBezTo>
                      <a:pt x="0" y="2"/>
                      <a:pt x="0" y="2"/>
                      <a:pt x="0" y="2"/>
                    </a:cubicBezTo>
                    <a:cubicBezTo>
                      <a:pt x="0" y="1"/>
                      <a:pt x="2" y="0"/>
                      <a:pt x="3"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0" name="Freeform 133"/>
              <p:cNvSpPr>
                <a:spLocks noEditPoints="1"/>
              </p:cNvSpPr>
              <p:nvPr/>
            </p:nvSpPr>
            <p:spPr bwMode="auto">
              <a:xfrm>
                <a:off x="7453324" y="307978"/>
                <a:ext cx="63500" cy="212727"/>
              </a:xfrm>
              <a:custGeom>
                <a:gdLst>
                  <a:gd fmla="*/ 23 w 28" name="T0"/>
                  <a:gd fmla="*/ 5 h 94" name="T1"/>
                  <a:gd fmla="*/ 14 w 28" name="T2"/>
                  <a:gd fmla="*/ 5 h 94" name="T3"/>
                  <a:gd fmla="*/ 14 w 28" name="T4"/>
                  <a:gd fmla="*/ 0 h 94" name="T5"/>
                  <a:gd fmla="*/ 25 w 28" name="T6"/>
                  <a:gd fmla="*/ 0 h 94" name="T7"/>
                  <a:gd fmla="*/ 28 w 28" name="T8"/>
                  <a:gd fmla="*/ 3 h 94" name="T9"/>
                  <a:gd fmla="*/ 28 w 28" name="T10"/>
                  <a:gd fmla="*/ 91 h 94" name="T11"/>
                  <a:gd fmla="*/ 25 w 28" name="T12"/>
                  <a:gd fmla="*/ 94 h 94" name="T13"/>
                  <a:gd fmla="*/ 14 w 28" name="T14"/>
                  <a:gd fmla="*/ 94 h 94" name="T15"/>
                  <a:gd fmla="*/ 14 w 28" name="T16"/>
                  <a:gd fmla="*/ 89 h 94" name="T17"/>
                  <a:gd fmla="*/ 23 w 28" name="T18"/>
                  <a:gd fmla="*/ 89 h 94" name="T19"/>
                  <a:gd fmla="*/ 23 w 28" name="T20"/>
                  <a:gd fmla="*/ 5 h 94" name="T21"/>
                  <a:gd fmla="*/ 14 w 28" name="T22"/>
                  <a:gd fmla="*/ 5 h 94" name="T23"/>
                  <a:gd fmla="*/ 5 w 28" name="T24"/>
                  <a:gd fmla="*/ 5 h 94" name="T25"/>
                  <a:gd fmla="*/ 5 w 28" name="T26"/>
                  <a:gd fmla="*/ 89 h 94" name="T27"/>
                  <a:gd fmla="*/ 14 w 28" name="T28"/>
                  <a:gd fmla="*/ 89 h 94" name="T29"/>
                  <a:gd fmla="*/ 14 w 28" name="T30"/>
                  <a:gd fmla="*/ 94 h 94" name="T31"/>
                  <a:gd fmla="*/ 3 w 28" name="T32"/>
                  <a:gd fmla="*/ 94 h 94" name="T33"/>
                  <a:gd fmla="*/ 0 w 28" name="T34"/>
                  <a:gd fmla="*/ 91 h 94" name="T35"/>
                  <a:gd fmla="*/ 0 w 28" name="T36"/>
                  <a:gd fmla="*/ 3 h 94" name="T37"/>
                  <a:gd fmla="*/ 3 w 28" name="T38"/>
                  <a:gd fmla="*/ 0 h 94" name="T39"/>
                  <a:gd fmla="*/ 14 w 28" name="T40"/>
                  <a:gd fmla="*/ 0 h 94" name="T41"/>
                  <a:gd fmla="*/ 14 w 28" name="T42"/>
                  <a:gd fmla="*/ 5 h 9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4" w="28">
                    <a:moveTo>
                      <a:pt x="23" y="5"/>
                    </a:moveTo>
                    <a:cubicBezTo>
                      <a:pt x="14" y="5"/>
                      <a:pt x="14" y="5"/>
                      <a:pt x="14" y="5"/>
                    </a:cubicBezTo>
                    <a:cubicBezTo>
                      <a:pt x="14" y="0"/>
                      <a:pt x="14" y="0"/>
                      <a:pt x="14" y="0"/>
                    </a:cubicBezTo>
                    <a:cubicBezTo>
                      <a:pt x="25" y="0"/>
                      <a:pt x="25" y="0"/>
                      <a:pt x="25" y="0"/>
                    </a:cubicBezTo>
                    <a:cubicBezTo>
                      <a:pt x="27" y="0"/>
                      <a:pt x="28" y="1"/>
                      <a:pt x="28" y="3"/>
                    </a:cubicBezTo>
                    <a:cubicBezTo>
                      <a:pt x="28" y="91"/>
                      <a:pt x="28" y="91"/>
                      <a:pt x="28" y="91"/>
                    </a:cubicBezTo>
                    <a:cubicBezTo>
                      <a:pt x="28" y="93"/>
                      <a:pt x="27" y="94"/>
                      <a:pt x="25" y="94"/>
                    </a:cubicBezTo>
                    <a:cubicBezTo>
                      <a:pt x="14" y="94"/>
                      <a:pt x="14" y="94"/>
                      <a:pt x="14" y="94"/>
                    </a:cubicBezTo>
                    <a:cubicBezTo>
                      <a:pt x="14" y="89"/>
                      <a:pt x="14" y="89"/>
                      <a:pt x="14" y="89"/>
                    </a:cubicBezTo>
                    <a:cubicBezTo>
                      <a:pt x="23" y="89"/>
                      <a:pt x="23" y="89"/>
                      <a:pt x="23" y="89"/>
                    </a:cubicBezTo>
                    <a:lnTo>
                      <a:pt x="23" y="5"/>
                    </a:lnTo>
                    <a:close/>
                    <a:moveTo>
                      <a:pt x="14" y="5"/>
                    </a:moveTo>
                    <a:cubicBezTo>
                      <a:pt x="5" y="5"/>
                      <a:pt x="5" y="5"/>
                      <a:pt x="5" y="5"/>
                    </a:cubicBezTo>
                    <a:cubicBezTo>
                      <a:pt x="5" y="89"/>
                      <a:pt x="5" y="89"/>
                      <a:pt x="5" y="89"/>
                    </a:cubicBezTo>
                    <a:cubicBezTo>
                      <a:pt x="14" y="89"/>
                      <a:pt x="14" y="89"/>
                      <a:pt x="14" y="89"/>
                    </a:cubicBezTo>
                    <a:cubicBezTo>
                      <a:pt x="14" y="94"/>
                      <a:pt x="14" y="94"/>
                      <a:pt x="14" y="94"/>
                    </a:cubicBezTo>
                    <a:cubicBezTo>
                      <a:pt x="3" y="94"/>
                      <a:pt x="3" y="94"/>
                      <a:pt x="3" y="94"/>
                    </a:cubicBezTo>
                    <a:cubicBezTo>
                      <a:pt x="1" y="94"/>
                      <a:pt x="0" y="93"/>
                      <a:pt x="0" y="91"/>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1" name="Freeform 134"/>
              <p:cNvSpPr>
                <a:spLocks noEditPoints="1"/>
              </p:cNvSpPr>
              <p:nvPr/>
            </p:nvSpPr>
            <p:spPr bwMode="auto">
              <a:xfrm>
                <a:off x="7378712" y="276228"/>
                <a:ext cx="60325" cy="244476"/>
              </a:xfrm>
              <a:custGeom>
                <a:gdLst>
                  <a:gd fmla="*/ 23 w 27" name="T0"/>
                  <a:gd fmla="*/ 5 h 108" name="T1"/>
                  <a:gd fmla="*/ 14 w 27" name="T2"/>
                  <a:gd fmla="*/ 5 h 108" name="T3"/>
                  <a:gd fmla="*/ 14 w 27" name="T4"/>
                  <a:gd fmla="*/ 0 h 108" name="T5"/>
                  <a:gd fmla="*/ 25 w 27" name="T6"/>
                  <a:gd fmla="*/ 0 h 108" name="T7"/>
                  <a:gd fmla="*/ 27 w 27" name="T8"/>
                  <a:gd fmla="*/ 2 h 108" name="T9"/>
                  <a:gd fmla="*/ 27 w 27" name="T10"/>
                  <a:gd fmla="*/ 105 h 108" name="T11"/>
                  <a:gd fmla="*/ 25 w 27" name="T12"/>
                  <a:gd fmla="*/ 108 h 108" name="T13"/>
                  <a:gd fmla="*/ 14 w 27" name="T14"/>
                  <a:gd fmla="*/ 108 h 108" name="T15"/>
                  <a:gd fmla="*/ 14 w 27" name="T16"/>
                  <a:gd fmla="*/ 103 h 108" name="T17"/>
                  <a:gd fmla="*/ 23 w 27" name="T18"/>
                  <a:gd fmla="*/ 103 h 108" name="T19"/>
                  <a:gd fmla="*/ 23 w 27" name="T20"/>
                  <a:gd fmla="*/ 5 h 108" name="T21"/>
                  <a:gd fmla="*/ 14 w 27" name="T22"/>
                  <a:gd fmla="*/ 5 h 108" name="T23"/>
                  <a:gd fmla="*/ 5 w 27" name="T24"/>
                  <a:gd fmla="*/ 5 h 108" name="T25"/>
                  <a:gd fmla="*/ 5 w 27" name="T26"/>
                  <a:gd fmla="*/ 103 h 108" name="T27"/>
                  <a:gd fmla="*/ 14 w 27" name="T28"/>
                  <a:gd fmla="*/ 103 h 108" name="T29"/>
                  <a:gd fmla="*/ 14 w 27" name="T30"/>
                  <a:gd fmla="*/ 108 h 108" name="T31"/>
                  <a:gd fmla="*/ 2 w 27" name="T32"/>
                  <a:gd fmla="*/ 108 h 108" name="T33"/>
                  <a:gd fmla="*/ 0 w 27" name="T34"/>
                  <a:gd fmla="*/ 105 h 108" name="T35"/>
                  <a:gd fmla="*/ 0 w 27" name="T36"/>
                  <a:gd fmla="*/ 2 h 108" name="T37"/>
                  <a:gd fmla="*/ 2 w 27" name="T38"/>
                  <a:gd fmla="*/ 0 h 108" name="T39"/>
                  <a:gd fmla="*/ 14 w 27" name="T40"/>
                  <a:gd fmla="*/ 0 h 108" name="T41"/>
                  <a:gd fmla="*/ 14 w 27" name="T42"/>
                  <a:gd fmla="*/ 5 h 108"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8" w="27">
                    <a:moveTo>
                      <a:pt x="23" y="5"/>
                    </a:moveTo>
                    <a:cubicBezTo>
                      <a:pt x="14" y="5"/>
                      <a:pt x="14" y="5"/>
                      <a:pt x="14" y="5"/>
                    </a:cubicBezTo>
                    <a:cubicBezTo>
                      <a:pt x="14" y="0"/>
                      <a:pt x="14" y="0"/>
                      <a:pt x="14" y="0"/>
                    </a:cubicBezTo>
                    <a:cubicBezTo>
                      <a:pt x="25" y="0"/>
                      <a:pt x="25" y="0"/>
                      <a:pt x="25" y="0"/>
                    </a:cubicBezTo>
                    <a:cubicBezTo>
                      <a:pt x="26" y="0"/>
                      <a:pt x="27" y="1"/>
                      <a:pt x="27" y="2"/>
                    </a:cubicBezTo>
                    <a:cubicBezTo>
                      <a:pt x="27" y="105"/>
                      <a:pt x="27" y="105"/>
                      <a:pt x="27" y="105"/>
                    </a:cubicBezTo>
                    <a:cubicBezTo>
                      <a:pt x="27" y="107"/>
                      <a:pt x="26" y="108"/>
                      <a:pt x="25" y="108"/>
                    </a:cubicBezTo>
                    <a:cubicBezTo>
                      <a:pt x="14" y="108"/>
                      <a:pt x="14" y="108"/>
                      <a:pt x="14" y="108"/>
                    </a:cubicBezTo>
                    <a:cubicBezTo>
                      <a:pt x="14" y="103"/>
                      <a:pt x="14" y="103"/>
                      <a:pt x="14" y="103"/>
                    </a:cubicBezTo>
                    <a:cubicBezTo>
                      <a:pt x="23" y="103"/>
                      <a:pt x="23" y="103"/>
                      <a:pt x="23" y="103"/>
                    </a:cubicBezTo>
                    <a:lnTo>
                      <a:pt x="23" y="5"/>
                    </a:lnTo>
                    <a:close/>
                    <a:moveTo>
                      <a:pt x="14" y="5"/>
                    </a:moveTo>
                    <a:cubicBezTo>
                      <a:pt x="5" y="5"/>
                      <a:pt x="5" y="5"/>
                      <a:pt x="5" y="5"/>
                    </a:cubicBezTo>
                    <a:cubicBezTo>
                      <a:pt x="5" y="103"/>
                      <a:pt x="5" y="103"/>
                      <a:pt x="5" y="103"/>
                    </a:cubicBezTo>
                    <a:cubicBezTo>
                      <a:pt x="14" y="103"/>
                      <a:pt x="14" y="103"/>
                      <a:pt x="14" y="103"/>
                    </a:cubicBezTo>
                    <a:cubicBezTo>
                      <a:pt x="14" y="108"/>
                      <a:pt x="14" y="108"/>
                      <a:pt x="14" y="108"/>
                    </a:cubicBezTo>
                    <a:cubicBezTo>
                      <a:pt x="2" y="108"/>
                      <a:pt x="2" y="108"/>
                      <a:pt x="2" y="108"/>
                    </a:cubicBezTo>
                    <a:cubicBezTo>
                      <a:pt x="1" y="108"/>
                      <a:pt x="0" y="107"/>
                      <a:pt x="0" y="105"/>
                    </a:cubicBezTo>
                    <a:cubicBezTo>
                      <a:pt x="0" y="2"/>
                      <a:pt x="0" y="2"/>
                      <a:pt x="0" y="2"/>
                    </a:cubicBezTo>
                    <a:cubicBezTo>
                      <a:pt x="0" y="1"/>
                      <a:pt x="1" y="0"/>
                      <a:pt x="2"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2" name="Freeform 135"/>
              <p:cNvSpPr>
                <a:spLocks noEditPoints="1"/>
              </p:cNvSpPr>
              <p:nvPr/>
            </p:nvSpPr>
            <p:spPr bwMode="auto">
              <a:xfrm>
                <a:off x="7678750" y="123826"/>
                <a:ext cx="63500" cy="36514"/>
              </a:xfrm>
              <a:custGeom>
                <a:gdLst>
                  <a:gd fmla="*/ 23 w 28" name="T0"/>
                  <a:gd fmla="*/ 5 h 16" name="T1"/>
                  <a:gd fmla="*/ 14 w 28" name="T2"/>
                  <a:gd fmla="*/ 5 h 16" name="T3"/>
                  <a:gd fmla="*/ 14 w 28" name="T4"/>
                  <a:gd fmla="*/ 0 h 16" name="T5"/>
                  <a:gd fmla="*/ 25 w 28" name="T6"/>
                  <a:gd fmla="*/ 0 h 16" name="T7"/>
                  <a:gd fmla="*/ 28 w 28" name="T8"/>
                  <a:gd fmla="*/ 3 h 16" name="T9"/>
                  <a:gd fmla="*/ 28 w 28" name="T10"/>
                  <a:gd fmla="*/ 14 h 16" name="T11"/>
                  <a:gd fmla="*/ 25 w 28" name="T12"/>
                  <a:gd fmla="*/ 16 h 16" name="T13"/>
                  <a:gd fmla="*/ 14 w 28" name="T14"/>
                  <a:gd fmla="*/ 16 h 16" name="T15"/>
                  <a:gd fmla="*/ 14 w 28" name="T16"/>
                  <a:gd fmla="*/ 11 h 16" name="T17"/>
                  <a:gd fmla="*/ 23 w 28" name="T18"/>
                  <a:gd fmla="*/ 11 h 16" name="T19"/>
                  <a:gd fmla="*/ 23 w 28" name="T20"/>
                  <a:gd fmla="*/ 5 h 16" name="T21"/>
                  <a:gd fmla="*/ 14 w 28" name="T22"/>
                  <a:gd fmla="*/ 5 h 16" name="T23"/>
                  <a:gd fmla="*/ 5 w 28" name="T24"/>
                  <a:gd fmla="*/ 5 h 16" name="T25"/>
                  <a:gd fmla="*/ 5 w 28" name="T26"/>
                  <a:gd fmla="*/ 11 h 16" name="T27"/>
                  <a:gd fmla="*/ 14 w 28" name="T28"/>
                  <a:gd fmla="*/ 11 h 16" name="T29"/>
                  <a:gd fmla="*/ 14 w 28" name="T30"/>
                  <a:gd fmla="*/ 16 h 16" name="T31"/>
                  <a:gd fmla="*/ 3 w 28" name="T32"/>
                  <a:gd fmla="*/ 16 h 16" name="T33"/>
                  <a:gd fmla="*/ 0 w 28" name="T34"/>
                  <a:gd fmla="*/ 14 h 16" name="T35"/>
                  <a:gd fmla="*/ 0 w 28" name="T36"/>
                  <a:gd fmla="*/ 3 h 16" name="T37"/>
                  <a:gd fmla="*/ 3 w 28" name="T38"/>
                  <a:gd fmla="*/ 0 h 16" name="T39"/>
                  <a:gd fmla="*/ 14 w 28" name="T40"/>
                  <a:gd fmla="*/ 0 h 16" name="T41"/>
                  <a:gd fmla="*/ 14 w 28" name="T42"/>
                  <a:gd fmla="*/ 5 h 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6" w="28">
                    <a:moveTo>
                      <a:pt x="23" y="5"/>
                    </a:moveTo>
                    <a:cubicBezTo>
                      <a:pt x="14" y="5"/>
                      <a:pt x="14" y="5"/>
                      <a:pt x="14" y="5"/>
                    </a:cubicBezTo>
                    <a:cubicBezTo>
                      <a:pt x="14" y="0"/>
                      <a:pt x="14" y="0"/>
                      <a:pt x="14" y="0"/>
                    </a:cubicBezTo>
                    <a:cubicBezTo>
                      <a:pt x="25" y="0"/>
                      <a:pt x="25" y="0"/>
                      <a:pt x="25" y="0"/>
                    </a:cubicBezTo>
                    <a:cubicBezTo>
                      <a:pt x="27" y="0"/>
                      <a:pt x="28" y="2"/>
                      <a:pt x="28" y="3"/>
                    </a:cubicBezTo>
                    <a:cubicBezTo>
                      <a:pt x="28" y="14"/>
                      <a:pt x="28" y="14"/>
                      <a:pt x="28" y="14"/>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4"/>
                    </a:cubicBezTo>
                    <a:cubicBezTo>
                      <a:pt x="0" y="3"/>
                      <a:pt x="0" y="3"/>
                      <a:pt x="0" y="3"/>
                    </a:cubicBezTo>
                    <a:cubicBezTo>
                      <a:pt x="0" y="2"/>
                      <a:pt x="1" y="0"/>
                      <a:pt x="3"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3" name="Freeform 136"/>
              <p:cNvSpPr>
                <a:spLocks noEditPoints="1"/>
              </p:cNvSpPr>
              <p:nvPr/>
            </p:nvSpPr>
            <p:spPr bwMode="auto">
              <a:xfrm>
                <a:off x="7527937" y="179390"/>
                <a:ext cx="63500" cy="34925"/>
              </a:xfrm>
              <a:custGeom>
                <a:gdLst>
                  <a:gd fmla="*/ 23 w 28" name="T0"/>
                  <a:gd fmla="*/ 5 h 16" name="T1"/>
                  <a:gd fmla="*/ 14 w 28" name="T2"/>
                  <a:gd fmla="*/ 5 h 16" name="T3"/>
                  <a:gd fmla="*/ 14 w 28" name="T4"/>
                  <a:gd fmla="*/ 0 h 16" name="T5"/>
                  <a:gd fmla="*/ 26 w 28" name="T6"/>
                  <a:gd fmla="*/ 0 h 16" name="T7"/>
                  <a:gd fmla="*/ 28 w 28" name="T8"/>
                  <a:gd fmla="*/ 3 h 16" name="T9"/>
                  <a:gd fmla="*/ 28 w 28" name="T10"/>
                  <a:gd fmla="*/ 14 h 16" name="T11"/>
                  <a:gd fmla="*/ 26 w 28" name="T12"/>
                  <a:gd fmla="*/ 16 h 16" name="T13"/>
                  <a:gd fmla="*/ 14 w 28" name="T14"/>
                  <a:gd fmla="*/ 16 h 16" name="T15"/>
                  <a:gd fmla="*/ 14 w 28" name="T16"/>
                  <a:gd fmla="*/ 11 h 16" name="T17"/>
                  <a:gd fmla="*/ 23 w 28" name="T18"/>
                  <a:gd fmla="*/ 11 h 16" name="T19"/>
                  <a:gd fmla="*/ 23 w 28" name="T20"/>
                  <a:gd fmla="*/ 5 h 16" name="T21"/>
                  <a:gd fmla="*/ 14 w 28" name="T22"/>
                  <a:gd fmla="*/ 5 h 16" name="T23"/>
                  <a:gd fmla="*/ 5 w 28" name="T24"/>
                  <a:gd fmla="*/ 5 h 16" name="T25"/>
                  <a:gd fmla="*/ 5 w 28" name="T26"/>
                  <a:gd fmla="*/ 11 h 16" name="T27"/>
                  <a:gd fmla="*/ 14 w 28" name="T28"/>
                  <a:gd fmla="*/ 11 h 16" name="T29"/>
                  <a:gd fmla="*/ 14 w 28" name="T30"/>
                  <a:gd fmla="*/ 16 h 16" name="T31"/>
                  <a:gd fmla="*/ 3 w 28" name="T32"/>
                  <a:gd fmla="*/ 16 h 16" name="T33"/>
                  <a:gd fmla="*/ 0 w 28" name="T34"/>
                  <a:gd fmla="*/ 14 h 16" name="T35"/>
                  <a:gd fmla="*/ 0 w 28" name="T36"/>
                  <a:gd fmla="*/ 3 h 16" name="T37"/>
                  <a:gd fmla="*/ 3 w 28" name="T38"/>
                  <a:gd fmla="*/ 0 h 16" name="T39"/>
                  <a:gd fmla="*/ 14 w 28" name="T40"/>
                  <a:gd fmla="*/ 0 h 16" name="T41"/>
                  <a:gd fmla="*/ 14 w 28" name="T42"/>
                  <a:gd fmla="*/ 5 h 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6" w="28">
                    <a:moveTo>
                      <a:pt x="23" y="5"/>
                    </a:moveTo>
                    <a:cubicBezTo>
                      <a:pt x="14" y="5"/>
                      <a:pt x="14" y="5"/>
                      <a:pt x="14" y="5"/>
                    </a:cubicBezTo>
                    <a:cubicBezTo>
                      <a:pt x="14" y="0"/>
                      <a:pt x="14" y="0"/>
                      <a:pt x="14" y="0"/>
                    </a:cubicBezTo>
                    <a:cubicBezTo>
                      <a:pt x="26" y="0"/>
                      <a:pt x="26" y="0"/>
                      <a:pt x="26" y="0"/>
                    </a:cubicBezTo>
                    <a:cubicBezTo>
                      <a:pt x="27" y="0"/>
                      <a:pt x="28" y="1"/>
                      <a:pt x="28" y="3"/>
                    </a:cubicBezTo>
                    <a:cubicBezTo>
                      <a:pt x="28" y="14"/>
                      <a:pt x="28" y="14"/>
                      <a:pt x="28" y="14"/>
                    </a:cubicBezTo>
                    <a:cubicBezTo>
                      <a:pt x="28" y="15"/>
                      <a:pt x="27" y="16"/>
                      <a:pt x="26"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2" y="16"/>
                      <a:pt x="0" y="15"/>
                      <a:pt x="0" y="14"/>
                    </a:cubicBezTo>
                    <a:cubicBezTo>
                      <a:pt x="0" y="3"/>
                      <a:pt x="0" y="3"/>
                      <a:pt x="0" y="3"/>
                    </a:cubicBezTo>
                    <a:cubicBezTo>
                      <a:pt x="0" y="1"/>
                      <a:pt x="2" y="0"/>
                      <a:pt x="3"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4" name="Freeform 137"/>
              <p:cNvSpPr>
                <a:spLocks noEditPoints="1"/>
              </p:cNvSpPr>
              <p:nvPr/>
            </p:nvSpPr>
            <p:spPr bwMode="auto">
              <a:xfrm>
                <a:off x="7453324" y="271466"/>
                <a:ext cx="63500" cy="36514"/>
              </a:xfrm>
              <a:custGeom>
                <a:gdLst>
                  <a:gd fmla="*/ 23 w 28" name="T0"/>
                  <a:gd fmla="*/ 5 h 16" name="T1"/>
                  <a:gd fmla="*/ 14 w 28" name="T2"/>
                  <a:gd fmla="*/ 5 h 16" name="T3"/>
                  <a:gd fmla="*/ 14 w 28" name="T4"/>
                  <a:gd fmla="*/ 0 h 16" name="T5"/>
                  <a:gd fmla="*/ 25 w 28" name="T6"/>
                  <a:gd fmla="*/ 0 h 16" name="T7"/>
                  <a:gd fmla="*/ 28 w 28" name="T8"/>
                  <a:gd fmla="*/ 2 h 16" name="T9"/>
                  <a:gd fmla="*/ 28 w 28" name="T10"/>
                  <a:gd fmla="*/ 13 h 16" name="T11"/>
                  <a:gd fmla="*/ 25 w 28" name="T12"/>
                  <a:gd fmla="*/ 16 h 16" name="T13"/>
                  <a:gd fmla="*/ 14 w 28" name="T14"/>
                  <a:gd fmla="*/ 16 h 16" name="T15"/>
                  <a:gd fmla="*/ 14 w 28" name="T16"/>
                  <a:gd fmla="*/ 11 h 16" name="T17"/>
                  <a:gd fmla="*/ 23 w 28" name="T18"/>
                  <a:gd fmla="*/ 11 h 16" name="T19"/>
                  <a:gd fmla="*/ 23 w 28" name="T20"/>
                  <a:gd fmla="*/ 5 h 16" name="T21"/>
                  <a:gd fmla="*/ 14 w 28" name="T22"/>
                  <a:gd fmla="*/ 5 h 16" name="T23"/>
                  <a:gd fmla="*/ 5 w 28" name="T24"/>
                  <a:gd fmla="*/ 5 h 16" name="T25"/>
                  <a:gd fmla="*/ 5 w 28" name="T26"/>
                  <a:gd fmla="*/ 11 h 16" name="T27"/>
                  <a:gd fmla="*/ 14 w 28" name="T28"/>
                  <a:gd fmla="*/ 11 h 16" name="T29"/>
                  <a:gd fmla="*/ 14 w 28" name="T30"/>
                  <a:gd fmla="*/ 16 h 16" name="T31"/>
                  <a:gd fmla="*/ 3 w 28" name="T32"/>
                  <a:gd fmla="*/ 16 h 16" name="T33"/>
                  <a:gd fmla="*/ 0 w 28" name="T34"/>
                  <a:gd fmla="*/ 13 h 16" name="T35"/>
                  <a:gd fmla="*/ 0 w 28" name="T36"/>
                  <a:gd fmla="*/ 2 h 16" name="T37"/>
                  <a:gd fmla="*/ 3 w 28" name="T38"/>
                  <a:gd fmla="*/ 0 h 16" name="T39"/>
                  <a:gd fmla="*/ 14 w 28" name="T40"/>
                  <a:gd fmla="*/ 0 h 16" name="T41"/>
                  <a:gd fmla="*/ 14 w 28" name="T42"/>
                  <a:gd fmla="*/ 5 h 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6" w="28">
                    <a:moveTo>
                      <a:pt x="23" y="5"/>
                    </a:moveTo>
                    <a:cubicBezTo>
                      <a:pt x="14" y="5"/>
                      <a:pt x="14" y="5"/>
                      <a:pt x="14" y="5"/>
                    </a:cubicBezTo>
                    <a:cubicBezTo>
                      <a:pt x="14" y="0"/>
                      <a:pt x="14" y="0"/>
                      <a:pt x="14" y="0"/>
                    </a:cubicBezTo>
                    <a:cubicBezTo>
                      <a:pt x="25" y="0"/>
                      <a:pt x="25" y="0"/>
                      <a:pt x="25" y="0"/>
                    </a:cubicBezTo>
                    <a:cubicBezTo>
                      <a:pt x="27" y="0"/>
                      <a:pt x="28" y="1"/>
                      <a:pt x="28" y="2"/>
                    </a:cubicBezTo>
                    <a:cubicBezTo>
                      <a:pt x="28" y="13"/>
                      <a:pt x="28" y="13"/>
                      <a:pt x="28" y="13"/>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3"/>
                    </a:cubicBezTo>
                    <a:cubicBezTo>
                      <a:pt x="0" y="2"/>
                      <a:pt x="0" y="2"/>
                      <a:pt x="0" y="2"/>
                    </a:cubicBezTo>
                    <a:cubicBezTo>
                      <a:pt x="0" y="1"/>
                      <a:pt x="1" y="0"/>
                      <a:pt x="3"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5" name="Freeform 138"/>
              <p:cNvSpPr>
                <a:spLocks noEditPoints="1"/>
              </p:cNvSpPr>
              <p:nvPr/>
            </p:nvSpPr>
            <p:spPr bwMode="auto">
              <a:xfrm>
                <a:off x="7378712" y="238127"/>
                <a:ext cx="60325" cy="34925"/>
              </a:xfrm>
              <a:custGeom>
                <a:gdLst>
                  <a:gd fmla="*/ 23 w 27" name="T0"/>
                  <a:gd fmla="*/ 5 h 16" name="T1"/>
                  <a:gd fmla="*/ 14 w 27" name="T2"/>
                  <a:gd fmla="*/ 5 h 16" name="T3"/>
                  <a:gd fmla="*/ 14 w 27" name="T4"/>
                  <a:gd fmla="*/ 0 h 16" name="T5"/>
                  <a:gd fmla="*/ 25 w 27" name="T6"/>
                  <a:gd fmla="*/ 0 h 16" name="T7"/>
                  <a:gd fmla="*/ 27 w 27" name="T8"/>
                  <a:gd fmla="*/ 3 h 16" name="T9"/>
                  <a:gd fmla="*/ 27 w 27" name="T10"/>
                  <a:gd fmla="*/ 14 h 16" name="T11"/>
                  <a:gd fmla="*/ 25 w 27" name="T12"/>
                  <a:gd fmla="*/ 16 h 16" name="T13"/>
                  <a:gd fmla="*/ 14 w 27" name="T14"/>
                  <a:gd fmla="*/ 16 h 16" name="T15"/>
                  <a:gd fmla="*/ 14 w 27" name="T16"/>
                  <a:gd fmla="*/ 11 h 16" name="T17"/>
                  <a:gd fmla="*/ 23 w 27" name="T18"/>
                  <a:gd fmla="*/ 11 h 16" name="T19"/>
                  <a:gd fmla="*/ 23 w 27" name="T20"/>
                  <a:gd fmla="*/ 5 h 16" name="T21"/>
                  <a:gd fmla="*/ 14 w 27" name="T22"/>
                  <a:gd fmla="*/ 5 h 16" name="T23"/>
                  <a:gd fmla="*/ 5 w 27" name="T24"/>
                  <a:gd fmla="*/ 5 h 16" name="T25"/>
                  <a:gd fmla="*/ 5 w 27" name="T26"/>
                  <a:gd fmla="*/ 11 h 16" name="T27"/>
                  <a:gd fmla="*/ 14 w 27" name="T28"/>
                  <a:gd fmla="*/ 11 h 16" name="T29"/>
                  <a:gd fmla="*/ 14 w 27" name="T30"/>
                  <a:gd fmla="*/ 16 h 16" name="T31"/>
                  <a:gd fmla="*/ 2 w 27" name="T32"/>
                  <a:gd fmla="*/ 16 h 16" name="T33"/>
                  <a:gd fmla="*/ 0 w 27" name="T34"/>
                  <a:gd fmla="*/ 14 h 16" name="T35"/>
                  <a:gd fmla="*/ 0 w 27" name="T36"/>
                  <a:gd fmla="*/ 3 h 16" name="T37"/>
                  <a:gd fmla="*/ 2 w 27" name="T38"/>
                  <a:gd fmla="*/ 0 h 16" name="T39"/>
                  <a:gd fmla="*/ 14 w 27" name="T40"/>
                  <a:gd fmla="*/ 0 h 16" name="T41"/>
                  <a:gd fmla="*/ 14 w 27" name="T42"/>
                  <a:gd fmla="*/ 5 h 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6" w="27">
                    <a:moveTo>
                      <a:pt x="23" y="5"/>
                    </a:moveTo>
                    <a:cubicBezTo>
                      <a:pt x="14" y="5"/>
                      <a:pt x="14" y="5"/>
                      <a:pt x="14" y="5"/>
                    </a:cubicBezTo>
                    <a:cubicBezTo>
                      <a:pt x="14" y="0"/>
                      <a:pt x="14" y="0"/>
                      <a:pt x="14" y="0"/>
                    </a:cubicBezTo>
                    <a:cubicBezTo>
                      <a:pt x="25" y="0"/>
                      <a:pt x="25" y="0"/>
                      <a:pt x="25" y="0"/>
                    </a:cubicBezTo>
                    <a:cubicBezTo>
                      <a:pt x="26" y="0"/>
                      <a:pt x="27" y="1"/>
                      <a:pt x="27" y="3"/>
                    </a:cubicBezTo>
                    <a:cubicBezTo>
                      <a:pt x="27" y="14"/>
                      <a:pt x="27" y="14"/>
                      <a:pt x="27" y="14"/>
                    </a:cubicBezTo>
                    <a:cubicBezTo>
                      <a:pt x="27" y="15"/>
                      <a:pt x="26"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2" y="16"/>
                      <a:pt x="2" y="16"/>
                      <a:pt x="2" y="16"/>
                    </a:cubicBezTo>
                    <a:cubicBezTo>
                      <a:pt x="1" y="16"/>
                      <a:pt x="0" y="15"/>
                      <a:pt x="0" y="14"/>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6" name="Freeform 139"/>
              <p:cNvSpPr>
                <a:spLocks noEditPoints="1"/>
              </p:cNvSpPr>
              <p:nvPr/>
            </p:nvSpPr>
            <p:spPr bwMode="auto">
              <a:xfrm>
                <a:off x="7604138" y="315916"/>
                <a:ext cx="61913" cy="34925"/>
              </a:xfrm>
              <a:custGeom>
                <a:gdLst>
                  <a:gd fmla="*/ 23 w 27" name="T0"/>
                  <a:gd fmla="*/ 4 h 15" name="T1"/>
                  <a:gd fmla="*/ 14 w 27" name="T2"/>
                  <a:gd fmla="*/ 4 h 15" name="T3"/>
                  <a:gd fmla="*/ 14 w 27" name="T4"/>
                  <a:gd fmla="*/ 0 h 15" name="T5"/>
                  <a:gd fmla="*/ 25 w 27" name="T6"/>
                  <a:gd fmla="*/ 0 h 15" name="T7"/>
                  <a:gd fmla="*/ 27 w 27" name="T8"/>
                  <a:gd fmla="*/ 2 h 15" name="T9"/>
                  <a:gd fmla="*/ 27 w 27" name="T10"/>
                  <a:gd fmla="*/ 13 h 15" name="T11"/>
                  <a:gd fmla="*/ 25 w 27" name="T12"/>
                  <a:gd fmla="*/ 15 h 15" name="T13"/>
                  <a:gd fmla="*/ 14 w 27" name="T14"/>
                  <a:gd fmla="*/ 15 h 15" name="T15"/>
                  <a:gd fmla="*/ 14 w 27" name="T16"/>
                  <a:gd fmla="*/ 11 h 15" name="T17"/>
                  <a:gd fmla="*/ 23 w 27" name="T18"/>
                  <a:gd fmla="*/ 11 h 15" name="T19"/>
                  <a:gd fmla="*/ 23 w 27" name="T20"/>
                  <a:gd fmla="*/ 4 h 15" name="T21"/>
                  <a:gd fmla="*/ 14 w 27" name="T22"/>
                  <a:gd fmla="*/ 4 h 15" name="T23"/>
                  <a:gd fmla="*/ 5 w 27" name="T24"/>
                  <a:gd fmla="*/ 4 h 15" name="T25"/>
                  <a:gd fmla="*/ 5 w 27" name="T26"/>
                  <a:gd fmla="*/ 11 h 15" name="T27"/>
                  <a:gd fmla="*/ 14 w 27" name="T28"/>
                  <a:gd fmla="*/ 11 h 15" name="T29"/>
                  <a:gd fmla="*/ 14 w 27" name="T30"/>
                  <a:gd fmla="*/ 15 h 15" name="T31"/>
                  <a:gd fmla="*/ 2 w 27" name="T32"/>
                  <a:gd fmla="*/ 15 h 15" name="T33"/>
                  <a:gd fmla="*/ 0 w 27" name="T34"/>
                  <a:gd fmla="*/ 13 h 15" name="T35"/>
                  <a:gd fmla="*/ 0 w 27" name="T36"/>
                  <a:gd fmla="*/ 2 h 15" name="T37"/>
                  <a:gd fmla="*/ 2 w 27" name="T38"/>
                  <a:gd fmla="*/ 0 h 15" name="T39"/>
                  <a:gd fmla="*/ 14 w 27" name="T40"/>
                  <a:gd fmla="*/ 0 h 15" name="T41"/>
                  <a:gd fmla="*/ 14 w 27" name="T42"/>
                  <a:gd fmla="*/ 4 h 1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 w="27">
                    <a:moveTo>
                      <a:pt x="23" y="4"/>
                    </a:moveTo>
                    <a:cubicBezTo>
                      <a:pt x="14" y="4"/>
                      <a:pt x="14" y="4"/>
                      <a:pt x="14" y="4"/>
                    </a:cubicBezTo>
                    <a:cubicBezTo>
                      <a:pt x="14" y="0"/>
                      <a:pt x="14" y="0"/>
                      <a:pt x="14" y="0"/>
                    </a:cubicBezTo>
                    <a:cubicBezTo>
                      <a:pt x="25" y="0"/>
                      <a:pt x="25" y="0"/>
                      <a:pt x="25" y="0"/>
                    </a:cubicBezTo>
                    <a:cubicBezTo>
                      <a:pt x="26" y="0"/>
                      <a:pt x="27" y="1"/>
                      <a:pt x="27" y="2"/>
                    </a:cubicBezTo>
                    <a:cubicBezTo>
                      <a:pt x="27" y="13"/>
                      <a:pt x="27" y="13"/>
                      <a:pt x="27" y="13"/>
                    </a:cubicBezTo>
                    <a:cubicBezTo>
                      <a:pt x="27" y="14"/>
                      <a:pt x="26" y="15"/>
                      <a:pt x="25" y="15"/>
                    </a:cubicBezTo>
                    <a:cubicBezTo>
                      <a:pt x="14" y="15"/>
                      <a:pt x="14" y="15"/>
                      <a:pt x="14" y="15"/>
                    </a:cubicBezTo>
                    <a:cubicBezTo>
                      <a:pt x="14" y="11"/>
                      <a:pt x="14" y="11"/>
                      <a:pt x="14" y="11"/>
                    </a:cubicBezTo>
                    <a:cubicBezTo>
                      <a:pt x="23" y="11"/>
                      <a:pt x="23" y="11"/>
                      <a:pt x="23" y="11"/>
                    </a:cubicBezTo>
                    <a:lnTo>
                      <a:pt x="23" y="4"/>
                    </a:lnTo>
                    <a:close/>
                    <a:moveTo>
                      <a:pt x="14" y="4"/>
                    </a:moveTo>
                    <a:cubicBezTo>
                      <a:pt x="5" y="4"/>
                      <a:pt x="5" y="4"/>
                      <a:pt x="5" y="4"/>
                    </a:cubicBezTo>
                    <a:cubicBezTo>
                      <a:pt x="5" y="11"/>
                      <a:pt x="5" y="11"/>
                      <a:pt x="5" y="11"/>
                    </a:cubicBezTo>
                    <a:cubicBezTo>
                      <a:pt x="14" y="11"/>
                      <a:pt x="14" y="11"/>
                      <a:pt x="14" y="11"/>
                    </a:cubicBezTo>
                    <a:cubicBezTo>
                      <a:pt x="14" y="15"/>
                      <a:pt x="14" y="15"/>
                      <a:pt x="14" y="15"/>
                    </a:cubicBezTo>
                    <a:cubicBezTo>
                      <a:pt x="2" y="15"/>
                      <a:pt x="2" y="15"/>
                      <a:pt x="2" y="15"/>
                    </a:cubicBezTo>
                    <a:cubicBezTo>
                      <a:pt x="1" y="15"/>
                      <a:pt x="0" y="14"/>
                      <a:pt x="0" y="13"/>
                    </a:cubicBezTo>
                    <a:cubicBezTo>
                      <a:pt x="0" y="2"/>
                      <a:pt x="0" y="2"/>
                      <a:pt x="0" y="2"/>
                    </a:cubicBezTo>
                    <a:cubicBezTo>
                      <a:pt x="0" y="1"/>
                      <a:pt x="1" y="0"/>
                      <a:pt x="2" y="0"/>
                    </a:cubicBezTo>
                    <a:cubicBezTo>
                      <a:pt x="14" y="0"/>
                      <a:pt x="14" y="0"/>
                      <a:pt x="14" y="0"/>
                    </a:cubicBezTo>
                    <a:lnTo>
                      <a:pt x="14"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7" name="Freeform 140"/>
              <p:cNvSpPr>
                <a:spLocks noEditPoints="1"/>
              </p:cNvSpPr>
              <p:nvPr/>
            </p:nvSpPr>
            <p:spPr bwMode="auto">
              <a:xfrm>
                <a:off x="8863026" y="1331921"/>
                <a:ext cx="249238" cy="247651"/>
              </a:xfrm>
              <a:custGeom>
                <a:gdLst>
                  <a:gd fmla="*/ 55 w 110" name="T0"/>
                  <a:gd fmla="*/ 5 h 110" name="T1"/>
                  <a:gd fmla="*/ 107 w 110" name="T2"/>
                  <a:gd fmla="*/ 0 h 110" name="T3"/>
                  <a:gd fmla="*/ 110 w 110" name="T4"/>
                  <a:gd fmla="*/ 107 h 110" name="T5"/>
                  <a:gd fmla="*/ 55 w 110" name="T6"/>
                  <a:gd fmla="*/ 110 h 110" name="T7"/>
                  <a:gd fmla="*/ 105 w 110" name="T8"/>
                  <a:gd fmla="*/ 105 h 110" name="T9"/>
                  <a:gd fmla="*/ 55 w 110" name="T10"/>
                  <a:gd fmla="*/ 101 h 110" name="T11"/>
                  <a:gd fmla="*/ 72 w 110" name="T12"/>
                  <a:gd fmla="*/ 99 h 110" name="T13"/>
                  <a:gd fmla="*/ 69 w 110" name="T14"/>
                  <a:gd fmla="*/ 88 h 110" name="T15"/>
                  <a:gd fmla="*/ 62 w 110" name="T16"/>
                  <a:gd fmla="*/ 45 h 110" name="T17"/>
                  <a:gd fmla="*/ 72 w 110" name="T18"/>
                  <a:gd fmla="*/ 42 h 110" name="T19"/>
                  <a:gd fmla="*/ 69 w 110" name="T20"/>
                  <a:gd fmla="*/ 32 h 110" name="T21"/>
                  <a:gd fmla="*/ 55 w 110" name="T22"/>
                  <a:gd fmla="*/ 37 h 110" name="T23"/>
                  <a:gd fmla="*/ 67 w 110" name="T24"/>
                  <a:gd fmla="*/ 40 h 110" name="T25"/>
                  <a:gd fmla="*/ 57 w 110" name="T26"/>
                  <a:gd fmla="*/ 42 h 110" name="T27"/>
                  <a:gd fmla="*/ 60 w 110" name="T28"/>
                  <a:gd fmla="*/ 93 h 110" name="T29"/>
                  <a:gd fmla="*/ 67 w 110" name="T30"/>
                  <a:gd fmla="*/ 96 h 110" name="T31"/>
                  <a:gd fmla="*/ 55 w 110" name="T32"/>
                  <a:gd fmla="*/ 101 h 110" name="T33"/>
                  <a:gd fmla="*/ 55 w 110" name="T34"/>
                  <a:gd fmla="*/ 30 h 110" name="T35"/>
                  <a:gd fmla="*/ 66 w 110" name="T36"/>
                  <a:gd fmla="*/ 19 h 110" name="T37"/>
                  <a:gd fmla="*/ 55 w 110" name="T38"/>
                  <a:gd fmla="*/ 9 h 110" name="T39"/>
                  <a:gd fmla="*/ 55 w 110" name="T40"/>
                  <a:gd fmla="*/ 13 h 110" name="T41"/>
                  <a:gd fmla="*/ 59 w 110" name="T42"/>
                  <a:gd fmla="*/ 15 h 110" name="T43"/>
                  <a:gd fmla="*/ 59 w 110" name="T44"/>
                  <a:gd fmla="*/ 23 h 110" name="T45"/>
                  <a:gd fmla="*/ 55 w 110" name="T46"/>
                  <a:gd fmla="*/ 25 h 110" name="T47"/>
                  <a:gd fmla="*/ 55 w 110" name="T48"/>
                  <a:gd fmla="*/ 5 h 110" name="T49"/>
                  <a:gd fmla="*/ 5 w 110" name="T50"/>
                  <a:gd fmla="*/ 105 h 110" name="T51"/>
                  <a:gd fmla="*/ 55 w 110" name="T52"/>
                  <a:gd fmla="*/ 110 h 110" name="T53"/>
                  <a:gd fmla="*/ 0 w 110" name="T54"/>
                  <a:gd fmla="*/ 107 h 110" name="T55"/>
                  <a:gd fmla="*/ 2 w 110" name="T56"/>
                  <a:gd fmla="*/ 0 h 110" name="T57"/>
                  <a:gd fmla="*/ 55 w 110" name="T58"/>
                  <a:gd fmla="*/ 5 h 110" name="T59"/>
                  <a:gd fmla="*/ 48 w 110" name="T60"/>
                  <a:gd fmla="*/ 11 h 110" name="T61"/>
                  <a:gd fmla="*/ 45 w 110" name="T62"/>
                  <a:gd fmla="*/ 19 h 110" name="T63"/>
                  <a:gd fmla="*/ 48 w 110" name="T64"/>
                  <a:gd fmla="*/ 27 h 110" name="T65"/>
                  <a:gd fmla="*/ 55 w 110" name="T66"/>
                  <a:gd fmla="*/ 30 h 110" name="T67"/>
                  <a:gd fmla="*/ 51 w 110" name="T68"/>
                  <a:gd fmla="*/ 23 h 110" name="T69"/>
                  <a:gd fmla="*/ 50 w 110" name="T70"/>
                  <a:gd fmla="*/ 19 h 110" name="T71"/>
                  <a:gd fmla="*/ 51 w 110" name="T72"/>
                  <a:gd fmla="*/ 15 h 110" name="T73"/>
                  <a:gd fmla="*/ 55 w 110" name="T74"/>
                  <a:gd fmla="*/ 9 h 110" name="T75"/>
                  <a:gd fmla="*/ 41 w 110" name="T76"/>
                  <a:gd fmla="*/ 32 h 110" name="T77"/>
                  <a:gd fmla="*/ 39 w 110" name="T78"/>
                  <a:gd fmla="*/ 42 h 110" name="T79"/>
                  <a:gd fmla="*/ 49 w 110" name="T80"/>
                  <a:gd fmla="*/ 45 h 110" name="T81"/>
                  <a:gd fmla="*/ 41 w 110" name="T82"/>
                  <a:gd fmla="*/ 88 h 110" name="T83"/>
                  <a:gd fmla="*/ 39 w 110" name="T84"/>
                  <a:gd fmla="*/ 99 h 110" name="T85"/>
                  <a:gd fmla="*/ 55 w 110" name="T86"/>
                  <a:gd fmla="*/ 101 h 110" name="T87"/>
                  <a:gd fmla="*/ 44 w 110" name="T88"/>
                  <a:gd fmla="*/ 96 h 110" name="T89"/>
                  <a:gd fmla="*/ 51 w 110" name="T90"/>
                  <a:gd fmla="*/ 93 h 110" name="T91"/>
                  <a:gd fmla="*/ 53 w 110" name="T92"/>
                  <a:gd fmla="*/ 42 h 110" name="T93"/>
                  <a:gd fmla="*/ 44 w 110" name="T94"/>
                  <a:gd fmla="*/ 40 h 110" name="T95"/>
                  <a:gd fmla="*/ 55 w 110" name="T96"/>
                  <a:gd fmla="*/ 37 h 110"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10" w="110">
                    <a:moveTo>
                      <a:pt x="105" y="5"/>
                    </a:moveTo>
                    <a:cubicBezTo>
                      <a:pt x="55" y="5"/>
                      <a:pt x="55" y="5"/>
                      <a:pt x="55" y="5"/>
                    </a:cubicBezTo>
                    <a:cubicBezTo>
                      <a:pt x="55" y="0"/>
                      <a:pt x="55" y="0"/>
                      <a:pt x="55" y="0"/>
                    </a:cubicBezTo>
                    <a:cubicBezTo>
                      <a:pt x="107" y="0"/>
                      <a:pt x="107" y="0"/>
                      <a:pt x="107" y="0"/>
                    </a:cubicBezTo>
                    <a:cubicBezTo>
                      <a:pt x="109" y="0"/>
                      <a:pt x="110" y="1"/>
                      <a:pt x="110" y="2"/>
                    </a:cubicBezTo>
                    <a:cubicBezTo>
                      <a:pt x="110" y="107"/>
                      <a:pt x="110" y="107"/>
                      <a:pt x="110" y="107"/>
                    </a:cubicBezTo>
                    <a:cubicBezTo>
                      <a:pt x="110" y="109"/>
                      <a:pt x="109" y="110"/>
                      <a:pt x="107" y="110"/>
                    </a:cubicBezTo>
                    <a:cubicBezTo>
                      <a:pt x="55" y="110"/>
                      <a:pt x="55" y="110"/>
                      <a:pt x="55" y="110"/>
                    </a:cubicBezTo>
                    <a:cubicBezTo>
                      <a:pt x="55" y="105"/>
                      <a:pt x="55" y="105"/>
                      <a:pt x="55" y="105"/>
                    </a:cubicBezTo>
                    <a:cubicBezTo>
                      <a:pt x="105" y="105"/>
                      <a:pt x="105" y="105"/>
                      <a:pt x="105" y="105"/>
                    </a:cubicBezTo>
                    <a:cubicBezTo>
                      <a:pt x="105" y="5"/>
                      <a:pt x="105" y="5"/>
                      <a:pt x="105" y="5"/>
                    </a:cubicBezTo>
                    <a:close/>
                    <a:moveTo>
                      <a:pt x="55" y="101"/>
                    </a:moveTo>
                    <a:cubicBezTo>
                      <a:pt x="69" y="101"/>
                      <a:pt x="69" y="101"/>
                      <a:pt x="69" y="101"/>
                    </a:cubicBezTo>
                    <a:cubicBezTo>
                      <a:pt x="71" y="101"/>
                      <a:pt x="72" y="100"/>
                      <a:pt x="72" y="99"/>
                    </a:cubicBezTo>
                    <a:cubicBezTo>
                      <a:pt x="72" y="91"/>
                      <a:pt x="72" y="91"/>
                      <a:pt x="72" y="91"/>
                    </a:cubicBezTo>
                    <a:cubicBezTo>
                      <a:pt x="72" y="90"/>
                      <a:pt x="71" y="88"/>
                      <a:pt x="69" y="88"/>
                    </a:cubicBezTo>
                    <a:cubicBezTo>
                      <a:pt x="62" y="88"/>
                      <a:pt x="62" y="88"/>
                      <a:pt x="62" y="88"/>
                    </a:cubicBezTo>
                    <a:cubicBezTo>
                      <a:pt x="62" y="45"/>
                      <a:pt x="62" y="45"/>
                      <a:pt x="62" y="45"/>
                    </a:cubicBezTo>
                    <a:cubicBezTo>
                      <a:pt x="69" y="45"/>
                      <a:pt x="69" y="45"/>
                      <a:pt x="69" y="45"/>
                    </a:cubicBezTo>
                    <a:cubicBezTo>
                      <a:pt x="71" y="45"/>
                      <a:pt x="72" y="44"/>
                      <a:pt x="72" y="42"/>
                    </a:cubicBezTo>
                    <a:cubicBezTo>
                      <a:pt x="72" y="34"/>
                      <a:pt x="72" y="34"/>
                      <a:pt x="72" y="34"/>
                    </a:cubicBezTo>
                    <a:cubicBezTo>
                      <a:pt x="72" y="33"/>
                      <a:pt x="71" y="32"/>
                      <a:pt x="69" y="32"/>
                    </a:cubicBezTo>
                    <a:cubicBezTo>
                      <a:pt x="55" y="32"/>
                      <a:pt x="55" y="32"/>
                      <a:pt x="55" y="32"/>
                    </a:cubicBezTo>
                    <a:cubicBezTo>
                      <a:pt x="55" y="37"/>
                      <a:pt x="55" y="37"/>
                      <a:pt x="55" y="37"/>
                    </a:cubicBezTo>
                    <a:cubicBezTo>
                      <a:pt x="67" y="37"/>
                      <a:pt x="67" y="37"/>
                      <a:pt x="67" y="37"/>
                    </a:cubicBezTo>
                    <a:cubicBezTo>
                      <a:pt x="67" y="40"/>
                      <a:pt x="67" y="40"/>
                      <a:pt x="67" y="40"/>
                    </a:cubicBezTo>
                    <a:cubicBezTo>
                      <a:pt x="60" y="40"/>
                      <a:pt x="60" y="40"/>
                      <a:pt x="60" y="40"/>
                    </a:cubicBezTo>
                    <a:cubicBezTo>
                      <a:pt x="58" y="40"/>
                      <a:pt x="57" y="41"/>
                      <a:pt x="57" y="42"/>
                    </a:cubicBezTo>
                    <a:cubicBezTo>
                      <a:pt x="57" y="91"/>
                      <a:pt x="57" y="91"/>
                      <a:pt x="57" y="91"/>
                    </a:cubicBezTo>
                    <a:cubicBezTo>
                      <a:pt x="57" y="92"/>
                      <a:pt x="58" y="93"/>
                      <a:pt x="60" y="93"/>
                    </a:cubicBezTo>
                    <a:cubicBezTo>
                      <a:pt x="67" y="93"/>
                      <a:pt x="67" y="93"/>
                      <a:pt x="67" y="93"/>
                    </a:cubicBezTo>
                    <a:cubicBezTo>
                      <a:pt x="67" y="96"/>
                      <a:pt x="67" y="96"/>
                      <a:pt x="67" y="96"/>
                    </a:cubicBezTo>
                    <a:cubicBezTo>
                      <a:pt x="55" y="96"/>
                      <a:pt x="55" y="96"/>
                      <a:pt x="55" y="96"/>
                    </a:cubicBezTo>
                    <a:cubicBezTo>
                      <a:pt x="55" y="101"/>
                      <a:pt x="55" y="101"/>
                      <a:pt x="55" y="101"/>
                    </a:cubicBezTo>
                    <a:close/>
                    <a:moveTo>
                      <a:pt x="55" y="30"/>
                    </a:moveTo>
                    <a:cubicBezTo>
                      <a:pt x="55" y="30"/>
                      <a:pt x="55" y="30"/>
                      <a:pt x="55" y="30"/>
                    </a:cubicBezTo>
                    <a:cubicBezTo>
                      <a:pt x="58" y="30"/>
                      <a:pt x="61" y="29"/>
                      <a:pt x="63" y="27"/>
                    </a:cubicBezTo>
                    <a:cubicBezTo>
                      <a:pt x="65" y="25"/>
                      <a:pt x="66" y="22"/>
                      <a:pt x="66" y="19"/>
                    </a:cubicBezTo>
                    <a:cubicBezTo>
                      <a:pt x="66" y="16"/>
                      <a:pt x="65" y="14"/>
                      <a:pt x="63" y="12"/>
                    </a:cubicBezTo>
                    <a:cubicBezTo>
                      <a:pt x="61" y="10"/>
                      <a:pt x="58" y="9"/>
                      <a:pt x="55" y="9"/>
                    </a:cubicBezTo>
                    <a:cubicBezTo>
                      <a:pt x="55" y="9"/>
                      <a:pt x="55" y="9"/>
                      <a:pt x="55" y="9"/>
                    </a:cubicBezTo>
                    <a:cubicBezTo>
                      <a:pt x="55" y="13"/>
                      <a:pt x="55" y="13"/>
                      <a:pt x="55" y="13"/>
                    </a:cubicBezTo>
                    <a:cubicBezTo>
                      <a:pt x="55" y="13"/>
                      <a:pt x="55" y="13"/>
                      <a:pt x="55" y="13"/>
                    </a:cubicBezTo>
                    <a:cubicBezTo>
                      <a:pt x="57" y="13"/>
                      <a:pt x="58" y="14"/>
                      <a:pt x="59" y="15"/>
                    </a:cubicBezTo>
                    <a:cubicBezTo>
                      <a:pt x="60" y="16"/>
                      <a:pt x="61" y="18"/>
                      <a:pt x="61" y="19"/>
                    </a:cubicBezTo>
                    <a:cubicBezTo>
                      <a:pt x="61" y="21"/>
                      <a:pt x="60" y="22"/>
                      <a:pt x="59" y="23"/>
                    </a:cubicBezTo>
                    <a:cubicBezTo>
                      <a:pt x="58" y="24"/>
                      <a:pt x="57" y="25"/>
                      <a:pt x="55" y="25"/>
                    </a:cubicBezTo>
                    <a:cubicBezTo>
                      <a:pt x="55" y="25"/>
                      <a:pt x="55" y="25"/>
                      <a:pt x="55" y="25"/>
                    </a:cubicBezTo>
                    <a:lnTo>
                      <a:pt x="55" y="30"/>
                    </a:lnTo>
                    <a:close/>
                    <a:moveTo>
                      <a:pt x="55" y="5"/>
                    </a:moveTo>
                    <a:cubicBezTo>
                      <a:pt x="5" y="5"/>
                      <a:pt x="5" y="5"/>
                      <a:pt x="5" y="5"/>
                    </a:cubicBezTo>
                    <a:cubicBezTo>
                      <a:pt x="5" y="105"/>
                      <a:pt x="5" y="105"/>
                      <a:pt x="5" y="105"/>
                    </a:cubicBezTo>
                    <a:cubicBezTo>
                      <a:pt x="55" y="105"/>
                      <a:pt x="55" y="105"/>
                      <a:pt x="55" y="105"/>
                    </a:cubicBezTo>
                    <a:cubicBezTo>
                      <a:pt x="55" y="110"/>
                      <a:pt x="55" y="110"/>
                      <a:pt x="55" y="110"/>
                    </a:cubicBezTo>
                    <a:cubicBezTo>
                      <a:pt x="2" y="110"/>
                      <a:pt x="2" y="110"/>
                      <a:pt x="2" y="110"/>
                    </a:cubicBezTo>
                    <a:cubicBezTo>
                      <a:pt x="1" y="110"/>
                      <a:pt x="0" y="109"/>
                      <a:pt x="0" y="107"/>
                    </a:cubicBezTo>
                    <a:cubicBezTo>
                      <a:pt x="0" y="2"/>
                      <a:pt x="0" y="2"/>
                      <a:pt x="0" y="2"/>
                    </a:cubicBezTo>
                    <a:cubicBezTo>
                      <a:pt x="0" y="1"/>
                      <a:pt x="1" y="0"/>
                      <a:pt x="2" y="0"/>
                    </a:cubicBezTo>
                    <a:cubicBezTo>
                      <a:pt x="55" y="0"/>
                      <a:pt x="55" y="0"/>
                      <a:pt x="55" y="0"/>
                    </a:cubicBezTo>
                    <a:cubicBezTo>
                      <a:pt x="55" y="5"/>
                      <a:pt x="55" y="5"/>
                      <a:pt x="55" y="5"/>
                    </a:cubicBezTo>
                    <a:close/>
                    <a:moveTo>
                      <a:pt x="55" y="9"/>
                    </a:moveTo>
                    <a:cubicBezTo>
                      <a:pt x="52" y="9"/>
                      <a:pt x="50" y="10"/>
                      <a:pt x="48" y="11"/>
                    </a:cubicBezTo>
                    <a:cubicBezTo>
                      <a:pt x="48" y="12"/>
                      <a:pt x="48" y="12"/>
                      <a:pt x="48" y="12"/>
                    </a:cubicBezTo>
                    <a:cubicBezTo>
                      <a:pt x="46" y="14"/>
                      <a:pt x="45" y="16"/>
                      <a:pt x="45" y="19"/>
                    </a:cubicBezTo>
                    <a:cubicBezTo>
                      <a:pt x="45" y="22"/>
                      <a:pt x="46" y="25"/>
                      <a:pt x="48" y="27"/>
                    </a:cubicBezTo>
                    <a:cubicBezTo>
                      <a:pt x="48" y="27"/>
                      <a:pt x="48" y="27"/>
                      <a:pt x="48" y="27"/>
                    </a:cubicBezTo>
                    <a:cubicBezTo>
                      <a:pt x="48" y="27"/>
                      <a:pt x="48" y="27"/>
                      <a:pt x="48" y="27"/>
                    </a:cubicBezTo>
                    <a:cubicBezTo>
                      <a:pt x="50" y="28"/>
                      <a:pt x="52" y="30"/>
                      <a:pt x="55" y="30"/>
                    </a:cubicBezTo>
                    <a:cubicBezTo>
                      <a:pt x="55" y="25"/>
                      <a:pt x="55" y="25"/>
                      <a:pt x="55" y="25"/>
                    </a:cubicBezTo>
                    <a:cubicBezTo>
                      <a:pt x="53" y="25"/>
                      <a:pt x="52" y="24"/>
                      <a:pt x="51" y="23"/>
                    </a:cubicBezTo>
                    <a:cubicBezTo>
                      <a:pt x="51" y="23"/>
                      <a:pt x="51" y="23"/>
                      <a:pt x="51" y="23"/>
                    </a:cubicBezTo>
                    <a:cubicBezTo>
                      <a:pt x="50" y="22"/>
                      <a:pt x="50" y="21"/>
                      <a:pt x="50" y="19"/>
                    </a:cubicBezTo>
                    <a:cubicBezTo>
                      <a:pt x="50" y="18"/>
                      <a:pt x="50" y="16"/>
                      <a:pt x="51" y="15"/>
                    </a:cubicBezTo>
                    <a:cubicBezTo>
                      <a:pt x="51" y="15"/>
                      <a:pt x="51" y="15"/>
                      <a:pt x="51" y="15"/>
                    </a:cubicBezTo>
                    <a:cubicBezTo>
                      <a:pt x="52" y="14"/>
                      <a:pt x="53" y="13"/>
                      <a:pt x="55" y="13"/>
                    </a:cubicBezTo>
                    <a:cubicBezTo>
                      <a:pt x="55" y="9"/>
                      <a:pt x="55" y="9"/>
                      <a:pt x="55" y="9"/>
                    </a:cubicBezTo>
                    <a:close/>
                    <a:moveTo>
                      <a:pt x="55" y="32"/>
                    </a:moveTo>
                    <a:cubicBezTo>
                      <a:pt x="41" y="32"/>
                      <a:pt x="41" y="32"/>
                      <a:pt x="41" y="32"/>
                    </a:cubicBezTo>
                    <a:cubicBezTo>
                      <a:pt x="40" y="32"/>
                      <a:pt x="39" y="33"/>
                      <a:pt x="39" y="34"/>
                    </a:cubicBezTo>
                    <a:cubicBezTo>
                      <a:pt x="39" y="42"/>
                      <a:pt x="39" y="42"/>
                      <a:pt x="39" y="42"/>
                    </a:cubicBezTo>
                    <a:cubicBezTo>
                      <a:pt x="39" y="44"/>
                      <a:pt x="40" y="45"/>
                      <a:pt x="41" y="45"/>
                    </a:cubicBezTo>
                    <a:cubicBezTo>
                      <a:pt x="49" y="45"/>
                      <a:pt x="49" y="45"/>
                      <a:pt x="49" y="45"/>
                    </a:cubicBezTo>
                    <a:cubicBezTo>
                      <a:pt x="49" y="88"/>
                      <a:pt x="49" y="88"/>
                      <a:pt x="49" y="88"/>
                    </a:cubicBezTo>
                    <a:cubicBezTo>
                      <a:pt x="41" y="88"/>
                      <a:pt x="41" y="88"/>
                      <a:pt x="41" y="88"/>
                    </a:cubicBezTo>
                    <a:cubicBezTo>
                      <a:pt x="40" y="88"/>
                      <a:pt x="39" y="90"/>
                      <a:pt x="39" y="91"/>
                    </a:cubicBezTo>
                    <a:cubicBezTo>
                      <a:pt x="39" y="99"/>
                      <a:pt x="39" y="99"/>
                      <a:pt x="39" y="99"/>
                    </a:cubicBezTo>
                    <a:cubicBezTo>
                      <a:pt x="39" y="100"/>
                      <a:pt x="40" y="101"/>
                      <a:pt x="41" y="101"/>
                    </a:cubicBezTo>
                    <a:cubicBezTo>
                      <a:pt x="55" y="101"/>
                      <a:pt x="55" y="101"/>
                      <a:pt x="55" y="101"/>
                    </a:cubicBezTo>
                    <a:cubicBezTo>
                      <a:pt x="55" y="96"/>
                      <a:pt x="55" y="96"/>
                      <a:pt x="55" y="96"/>
                    </a:cubicBezTo>
                    <a:cubicBezTo>
                      <a:pt x="44" y="96"/>
                      <a:pt x="44" y="96"/>
                      <a:pt x="44" y="96"/>
                    </a:cubicBezTo>
                    <a:cubicBezTo>
                      <a:pt x="44" y="93"/>
                      <a:pt x="44" y="93"/>
                      <a:pt x="44" y="93"/>
                    </a:cubicBezTo>
                    <a:cubicBezTo>
                      <a:pt x="51" y="93"/>
                      <a:pt x="51" y="93"/>
                      <a:pt x="51" y="93"/>
                    </a:cubicBezTo>
                    <a:cubicBezTo>
                      <a:pt x="52" y="93"/>
                      <a:pt x="53" y="92"/>
                      <a:pt x="53" y="91"/>
                    </a:cubicBezTo>
                    <a:cubicBezTo>
                      <a:pt x="53" y="42"/>
                      <a:pt x="53" y="42"/>
                      <a:pt x="53" y="42"/>
                    </a:cubicBezTo>
                    <a:cubicBezTo>
                      <a:pt x="53" y="41"/>
                      <a:pt x="52" y="40"/>
                      <a:pt x="51" y="40"/>
                    </a:cubicBezTo>
                    <a:cubicBezTo>
                      <a:pt x="44" y="40"/>
                      <a:pt x="44" y="40"/>
                      <a:pt x="44" y="40"/>
                    </a:cubicBezTo>
                    <a:cubicBezTo>
                      <a:pt x="44" y="37"/>
                      <a:pt x="44" y="37"/>
                      <a:pt x="44" y="37"/>
                    </a:cubicBezTo>
                    <a:cubicBezTo>
                      <a:pt x="55" y="37"/>
                      <a:pt x="55" y="37"/>
                      <a:pt x="55" y="37"/>
                    </a:cubicBezTo>
                    <a:lnTo>
                      <a:pt x="55" y="3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8" name="Freeform 141"/>
              <p:cNvSpPr>
                <a:spLocks noEditPoints="1"/>
              </p:cNvSpPr>
              <p:nvPr/>
            </p:nvSpPr>
            <p:spPr bwMode="auto">
              <a:xfrm>
                <a:off x="9371027" y="1901837"/>
                <a:ext cx="115888" cy="112714"/>
              </a:xfrm>
              <a:custGeom>
                <a:gdLst>
                  <a:gd fmla="*/ 25 w 51" name="T0"/>
                  <a:gd fmla="*/ 5 h 50" name="T1"/>
                  <a:gd fmla="*/ 25 w 51" name="T2"/>
                  <a:gd fmla="*/ 5 h 50" name="T3"/>
                  <a:gd fmla="*/ 25 w 51" name="T4"/>
                  <a:gd fmla="*/ 0 h 50" name="T5"/>
                  <a:gd fmla="*/ 25 w 51" name="T6"/>
                  <a:gd fmla="*/ 0 h 50" name="T7"/>
                  <a:gd fmla="*/ 43 w 51" name="T8"/>
                  <a:gd fmla="*/ 7 h 50" name="T9"/>
                  <a:gd fmla="*/ 43 w 51" name="T10"/>
                  <a:gd fmla="*/ 7 h 50" name="T11"/>
                  <a:gd fmla="*/ 51 w 51" name="T12"/>
                  <a:gd fmla="*/ 25 h 50" name="T13"/>
                  <a:gd fmla="*/ 43 w 51" name="T14"/>
                  <a:gd fmla="*/ 43 h 50" name="T15"/>
                  <a:gd fmla="*/ 43 w 51" name="T16"/>
                  <a:gd fmla="*/ 43 h 50" name="T17"/>
                  <a:gd fmla="*/ 25 w 51" name="T18"/>
                  <a:gd fmla="*/ 50 h 50" name="T19"/>
                  <a:gd fmla="*/ 25 w 51" name="T20"/>
                  <a:gd fmla="*/ 50 h 50" name="T21"/>
                  <a:gd fmla="*/ 25 w 51" name="T22"/>
                  <a:gd fmla="*/ 45 h 50" name="T23"/>
                  <a:gd fmla="*/ 25 w 51" name="T24"/>
                  <a:gd fmla="*/ 45 h 50" name="T25"/>
                  <a:gd fmla="*/ 40 w 51" name="T26"/>
                  <a:gd fmla="*/ 39 h 50" name="T27"/>
                  <a:gd fmla="*/ 40 w 51" name="T28"/>
                  <a:gd fmla="*/ 39 h 50" name="T29"/>
                  <a:gd fmla="*/ 40 w 51" name="T30"/>
                  <a:gd fmla="*/ 39 h 50" name="T31"/>
                  <a:gd fmla="*/ 46 w 51" name="T32"/>
                  <a:gd fmla="*/ 25 h 50" name="T33"/>
                  <a:gd fmla="*/ 40 w 51" name="T34"/>
                  <a:gd fmla="*/ 11 h 50" name="T35"/>
                  <a:gd fmla="*/ 40 w 51" name="T36"/>
                  <a:gd fmla="*/ 10 h 50" name="T37"/>
                  <a:gd fmla="*/ 25 w 51" name="T38"/>
                  <a:gd fmla="*/ 5 h 50" name="T39"/>
                  <a:gd fmla="*/ 25 w 51" name="T40"/>
                  <a:gd fmla="*/ 5 h 50" name="T41"/>
                  <a:gd fmla="*/ 11 w 51" name="T42"/>
                  <a:gd fmla="*/ 11 h 50" name="T43"/>
                  <a:gd fmla="*/ 5 w 51" name="T44"/>
                  <a:gd fmla="*/ 25 h 50" name="T45"/>
                  <a:gd fmla="*/ 11 w 51" name="T46"/>
                  <a:gd fmla="*/ 39 h 50" name="T47"/>
                  <a:gd fmla="*/ 11 w 51" name="T48"/>
                  <a:gd fmla="*/ 39 h 50" name="T49"/>
                  <a:gd fmla="*/ 11 w 51" name="T50"/>
                  <a:gd fmla="*/ 39 h 50" name="T51"/>
                  <a:gd fmla="*/ 25 w 51" name="T52"/>
                  <a:gd fmla="*/ 45 h 50" name="T53"/>
                  <a:gd fmla="*/ 25 w 51" name="T54"/>
                  <a:gd fmla="*/ 50 h 50" name="T55"/>
                  <a:gd fmla="*/ 8 w 51" name="T56"/>
                  <a:gd fmla="*/ 43 h 50" name="T57"/>
                  <a:gd fmla="*/ 8 w 51" name="T58"/>
                  <a:gd fmla="*/ 43 h 50" name="T59"/>
                  <a:gd fmla="*/ 0 w 51" name="T60"/>
                  <a:gd fmla="*/ 25 h 50" name="T61"/>
                  <a:gd fmla="*/ 8 w 51" name="T62"/>
                  <a:gd fmla="*/ 7 h 50" name="T63"/>
                  <a:gd fmla="*/ 25 w 51" name="T64"/>
                  <a:gd fmla="*/ 0 h 50" name="T65"/>
                  <a:gd fmla="*/ 25 w 51" name="T66"/>
                  <a:gd fmla="*/ 5 h 5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50" w="51">
                    <a:moveTo>
                      <a:pt x="25" y="5"/>
                    </a:moveTo>
                    <a:cubicBezTo>
                      <a:pt x="25" y="5"/>
                      <a:pt x="25" y="5"/>
                      <a:pt x="25" y="5"/>
                    </a:cubicBezTo>
                    <a:cubicBezTo>
                      <a:pt x="25" y="0"/>
                      <a:pt x="25" y="0"/>
                      <a:pt x="25" y="0"/>
                    </a:cubicBezTo>
                    <a:cubicBezTo>
                      <a:pt x="25" y="0"/>
                      <a:pt x="25" y="0"/>
                      <a:pt x="25" y="0"/>
                    </a:cubicBezTo>
                    <a:cubicBezTo>
                      <a:pt x="32" y="0"/>
                      <a:pt x="39" y="2"/>
                      <a:pt x="43" y="7"/>
                    </a:cubicBezTo>
                    <a:cubicBezTo>
                      <a:pt x="43" y="7"/>
                      <a:pt x="43" y="7"/>
                      <a:pt x="43" y="7"/>
                    </a:cubicBezTo>
                    <a:cubicBezTo>
                      <a:pt x="48" y="12"/>
                      <a:pt x="51" y="18"/>
                      <a:pt x="51" y="25"/>
                    </a:cubicBezTo>
                    <a:cubicBezTo>
                      <a:pt x="51" y="32"/>
                      <a:pt x="48" y="38"/>
                      <a:pt x="43" y="43"/>
                    </a:cubicBezTo>
                    <a:cubicBezTo>
                      <a:pt x="43" y="43"/>
                      <a:pt x="43" y="43"/>
                      <a:pt x="43" y="43"/>
                    </a:cubicBezTo>
                    <a:cubicBezTo>
                      <a:pt x="39" y="47"/>
                      <a:pt x="32" y="50"/>
                      <a:pt x="25" y="50"/>
                    </a:cubicBezTo>
                    <a:cubicBezTo>
                      <a:pt x="25" y="50"/>
                      <a:pt x="25" y="50"/>
                      <a:pt x="25" y="50"/>
                    </a:cubicBezTo>
                    <a:cubicBezTo>
                      <a:pt x="25" y="45"/>
                      <a:pt x="25" y="45"/>
                      <a:pt x="25" y="45"/>
                    </a:cubicBezTo>
                    <a:cubicBezTo>
                      <a:pt x="25" y="45"/>
                      <a:pt x="25" y="45"/>
                      <a:pt x="25" y="45"/>
                    </a:cubicBezTo>
                    <a:cubicBezTo>
                      <a:pt x="31" y="45"/>
                      <a:pt x="36" y="43"/>
                      <a:pt x="40" y="39"/>
                    </a:cubicBezTo>
                    <a:cubicBezTo>
                      <a:pt x="40" y="39"/>
                      <a:pt x="40" y="39"/>
                      <a:pt x="40" y="39"/>
                    </a:cubicBezTo>
                    <a:cubicBezTo>
                      <a:pt x="40" y="39"/>
                      <a:pt x="40" y="39"/>
                      <a:pt x="40" y="39"/>
                    </a:cubicBezTo>
                    <a:cubicBezTo>
                      <a:pt x="44" y="36"/>
                      <a:pt x="46" y="31"/>
                      <a:pt x="46" y="25"/>
                    </a:cubicBezTo>
                    <a:cubicBezTo>
                      <a:pt x="46" y="19"/>
                      <a:pt x="44" y="14"/>
                      <a:pt x="40" y="11"/>
                    </a:cubicBezTo>
                    <a:cubicBezTo>
                      <a:pt x="40" y="10"/>
                      <a:pt x="40" y="10"/>
                      <a:pt x="40" y="10"/>
                    </a:cubicBezTo>
                    <a:cubicBezTo>
                      <a:pt x="36" y="7"/>
                      <a:pt x="31" y="5"/>
                      <a:pt x="25" y="5"/>
                    </a:cubicBezTo>
                    <a:close/>
                    <a:moveTo>
                      <a:pt x="25" y="5"/>
                    </a:moveTo>
                    <a:cubicBezTo>
                      <a:pt x="20" y="5"/>
                      <a:pt x="15" y="7"/>
                      <a:pt x="11" y="11"/>
                    </a:cubicBezTo>
                    <a:cubicBezTo>
                      <a:pt x="7" y="14"/>
                      <a:pt x="5" y="19"/>
                      <a:pt x="5" y="25"/>
                    </a:cubicBezTo>
                    <a:cubicBezTo>
                      <a:pt x="5" y="31"/>
                      <a:pt x="7" y="36"/>
                      <a:pt x="11" y="39"/>
                    </a:cubicBezTo>
                    <a:cubicBezTo>
                      <a:pt x="11" y="39"/>
                      <a:pt x="11" y="39"/>
                      <a:pt x="11" y="39"/>
                    </a:cubicBezTo>
                    <a:cubicBezTo>
                      <a:pt x="11" y="39"/>
                      <a:pt x="11" y="39"/>
                      <a:pt x="11" y="39"/>
                    </a:cubicBezTo>
                    <a:cubicBezTo>
                      <a:pt x="15" y="43"/>
                      <a:pt x="20" y="45"/>
                      <a:pt x="25" y="45"/>
                    </a:cubicBezTo>
                    <a:cubicBezTo>
                      <a:pt x="25" y="50"/>
                      <a:pt x="25" y="50"/>
                      <a:pt x="25" y="50"/>
                    </a:cubicBezTo>
                    <a:cubicBezTo>
                      <a:pt x="18" y="50"/>
                      <a:pt x="12" y="47"/>
                      <a:pt x="8" y="43"/>
                    </a:cubicBezTo>
                    <a:cubicBezTo>
                      <a:pt x="8" y="43"/>
                      <a:pt x="8" y="43"/>
                      <a:pt x="8" y="43"/>
                    </a:cubicBezTo>
                    <a:cubicBezTo>
                      <a:pt x="3" y="38"/>
                      <a:pt x="0" y="32"/>
                      <a:pt x="0" y="25"/>
                    </a:cubicBezTo>
                    <a:cubicBezTo>
                      <a:pt x="0" y="18"/>
                      <a:pt x="3" y="12"/>
                      <a:pt x="8" y="7"/>
                    </a:cubicBezTo>
                    <a:cubicBezTo>
                      <a:pt x="12" y="3"/>
                      <a:pt x="18" y="0"/>
                      <a:pt x="25" y="0"/>
                    </a:cubicBezTo>
                    <a:lnTo>
                      <a:pt x="25"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9" name="Freeform 142"/>
              <p:cNvSpPr>
                <a:spLocks noEditPoints="1"/>
              </p:cNvSpPr>
              <p:nvPr/>
            </p:nvSpPr>
            <p:spPr bwMode="auto">
              <a:xfrm>
                <a:off x="9326578" y="1854212"/>
                <a:ext cx="206375" cy="295277"/>
              </a:xfrm>
              <a:custGeom>
                <a:gdLst>
                  <a:gd fmla="*/ 45 w 91" name="T0"/>
                  <a:gd fmla="*/ 4 h 131" name="T1"/>
                  <a:gd fmla="*/ 89 w 91" name="T2"/>
                  <a:gd fmla="*/ 0 h 131" name="T3"/>
                  <a:gd fmla="*/ 91 w 91" name="T4"/>
                  <a:gd fmla="*/ 129 h 131" name="T5"/>
                  <a:gd fmla="*/ 45 w 91" name="T6"/>
                  <a:gd fmla="*/ 131 h 131" name="T7"/>
                  <a:gd fmla="*/ 86 w 91" name="T8"/>
                  <a:gd fmla="*/ 127 h 131" name="T9"/>
                  <a:gd fmla="*/ 45 w 91" name="T10"/>
                  <a:gd fmla="*/ 120 h 131" name="T11"/>
                  <a:gd fmla="*/ 55 w 91" name="T12"/>
                  <a:gd fmla="*/ 116 h 131" name="T13"/>
                  <a:gd fmla="*/ 59 w 91" name="T14"/>
                  <a:gd fmla="*/ 106 h 131" name="T15"/>
                  <a:gd fmla="*/ 45 w 91" name="T16"/>
                  <a:gd fmla="*/ 92 h 131" name="T17"/>
                  <a:gd fmla="*/ 45 w 91" name="T18"/>
                  <a:gd fmla="*/ 97 h 131" name="T19"/>
                  <a:gd fmla="*/ 52 w 91" name="T20"/>
                  <a:gd fmla="*/ 99 h 131" name="T21"/>
                  <a:gd fmla="*/ 52 w 91" name="T22"/>
                  <a:gd fmla="*/ 112 h 131" name="T23"/>
                  <a:gd fmla="*/ 45 w 91" name="T24"/>
                  <a:gd fmla="*/ 115 h 131" name="T25"/>
                  <a:gd fmla="*/ 45 w 91" name="T26"/>
                  <a:gd fmla="*/ 120 h 131" name="T27"/>
                  <a:gd fmla="*/ 45 w 91" name="T28"/>
                  <a:gd fmla="*/ 82 h 131" name="T29"/>
                  <a:gd fmla="*/ 82 w 91" name="T30"/>
                  <a:gd fmla="*/ 46 h 131" name="T31"/>
                  <a:gd fmla="*/ 45 w 91" name="T32"/>
                  <a:gd fmla="*/ 10 h 131" name="T33"/>
                  <a:gd fmla="*/ 45 w 91" name="T34"/>
                  <a:gd fmla="*/ 15 h 131" name="T35"/>
                  <a:gd fmla="*/ 68 w 91" name="T36"/>
                  <a:gd fmla="*/ 24 h 131" name="T37"/>
                  <a:gd fmla="*/ 68 w 91" name="T38"/>
                  <a:gd fmla="*/ 68 h 131" name="T39"/>
                  <a:gd fmla="*/ 45 w 91" name="T40"/>
                  <a:gd fmla="*/ 77 h 131" name="T41"/>
                  <a:gd fmla="*/ 45 w 91" name="T42"/>
                  <a:gd fmla="*/ 4 h 131" name="T43"/>
                  <a:gd fmla="*/ 4 w 91" name="T44"/>
                  <a:gd fmla="*/ 127 h 131" name="T45"/>
                  <a:gd fmla="*/ 45 w 91" name="T46"/>
                  <a:gd fmla="*/ 131 h 131" name="T47"/>
                  <a:gd fmla="*/ 0 w 91" name="T48"/>
                  <a:gd fmla="*/ 129 h 131" name="T49"/>
                  <a:gd fmla="*/ 2 w 91" name="T50"/>
                  <a:gd fmla="*/ 0 h 131" name="T51"/>
                  <a:gd fmla="*/ 45 w 91" name="T52"/>
                  <a:gd fmla="*/ 4 h 131" name="T53"/>
                  <a:gd fmla="*/ 20 w 91" name="T54"/>
                  <a:gd fmla="*/ 20 h 131" name="T55"/>
                  <a:gd fmla="*/ 20 w 91" name="T56"/>
                  <a:gd fmla="*/ 72 h 131" name="T57"/>
                  <a:gd fmla="*/ 45 w 91" name="T58"/>
                  <a:gd fmla="*/ 77 h 131" name="T59"/>
                  <a:gd fmla="*/ 14 w 91" name="T60"/>
                  <a:gd fmla="*/ 46 h 131" name="T61"/>
                  <a:gd fmla="*/ 45 w 91" name="T62"/>
                  <a:gd fmla="*/ 15 h 131" name="T63"/>
                  <a:gd fmla="*/ 45 w 91" name="T64"/>
                  <a:gd fmla="*/ 92 h 131" name="T65"/>
                  <a:gd fmla="*/ 36 w 91" name="T66"/>
                  <a:gd fmla="*/ 96 h 131" name="T67"/>
                  <a:gd fmla="*/ 36 w 91" name="T68"/>
                  <a:gd fmla="*/ 115 h 131" name="T69"/>
                  <a:gd fmla="*/ 45 w 91" name="T70"/>
                  <a:gd fmla="*/ 115 h 131" name="T71"/>
                  <a:gd fmla="*/ 36 w 91" name="T72"/>
                  <a:gd fmla="*/ 106 h 131" name="T73"/>
                  <a:gd fmla="*/ 39 w 91" name="T74"/>
                  <a:gd fmla="*/ 99 h 131" name="T75"/>
                  <a:gd fmla="*/ 45 w 91" name="T76"/>
                  <a:gd fmla="*/ 92 h 131"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131" w="91">
                    <a:moveTo>
                      <a:pt x="86" y="4"/>
                    </a:move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ubicBezTo>
                      <a:pt x="86" y="127"/>
                      <a:pt x="86" y="127"/>
                      <a:pt x="86" y="127"/>
                    </a:cubicBezTo>
                    <a:cubicBezTo>
                      <a:pt x="86" y="4"/>
                      <a:pt x="86" y="4"/>
                      <a:pt x="86" y="4"/>
                    </a:cubicBezTo>
                    <a:close/>
                    <a:moveTo>
                      <a:pt x="45" y="120"/>
                    </a:moveTo>
                    <a:cubicBezTo>
                      <a:pt x="45" y="120"/>
                      <a:pt x="45" y="120"/>
                      <a:pt x="45" y="120"/>
                    </a:cubicBezTo>
                    <a:cubicBezTo>
                      <a:pt x="49" y="120"/>
                      <a:pt x="53" y="118"/>
                      <a:pt x="55" y="116"/>
                    </a:cubicBezTo>
                    <a:cubicBezTo>
                      <a:pt x="55" y="115"/>
                      <a:pt x="55" y="115"/>
                      <a:pt x="55" y="115"/>
                    </a:cubicBezTo>
                    <a:cubicBezTo>
                      <a:pt x="58" y="113"/>
                      <a:pt x="59" y="110"/>
                      <a:pt x="59" y="106"/>
                    </a:cubicBezTo>
                    <a:cubicBezTo>
                      <a:pt x="59" y="102"/>
                      <a:pt x="58" y="98"/>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2" y="56"/>
                      <a:pt x="82" y="46"/>
                    </a:cubicBezTo>
                    <a:cubicBezTo>
                      <a:pt x="82"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8" y="24"/>
                    </a:cubicBezTo>
                    <a:cubicBezTo>
                      <a:pt x="73" y="30"/>
                      <a:pt x="77" y="37"/>
                      <a:pt x="77" y="46"/>
                    </a:cubicBezTo>
                    <a:cubicBezTo>
                      <a:pt x="77" y="55"/>
                      <a:pt x="73" y="62"/>
                      <a:pt x="68" y="68"/>
                    </a:cubicBezTo>
                    <a:cubicBezTo>
                      <a:pt x="62" y="74"/>
                      <a:pt x="54" y="77"/>
                      <a:pt x="45" y="77"/>
                    </a:cubicBezTo>
                    <a:cubicBezTo>
                      <a:pt x="45" y="77"/>
                      <a:pt x="45" y="77"/>
                      <a:pt x="45" y="77"/>
                    </a:cubicBezTo>
                    <a:lnTo>
                      <a:pt x="45" y="82"/>
                    </a:lnTo>
                    <a:close/>
                    <a:moveTo>
                      <a:pt x="45" y="4"/>
                    </a:moveTo>
                    <a:cubicBezTo>
                      <a:pt x="4" y="4"/>
                      <a:pt x="4" y="4"/>
                      <a:pt x="4" y="4"/>
                    </a:cubicBezTo>
                    <a:cubicBezTo>
                      <a:pt x="4" y="127"/>
                      <a:pt x="4" y="127"/>
                      <a:pt x="4" y="127"/>
                    </a:cubicBez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45" y="0"/>
                      <a:pt x="45" y="0"/>
                      <a:pt x="45" y="0"/>
                    </a:cubicBezTo>
                    <a:cubicBezTo>
                      <a:pt x="45" y="4"/>
                      <a:pt x="45" y="4"/>
                      <a:pt x="45" y="4"/>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8" y="62"/>
                      <a:pt x="14" y="55"/>
                      <a:pt x="14" y="46"/>
                    </a:cubicBezTo>
                    <a:cubicBezTo>
                      <a:pt x="14" y="37"/>
                      <a:pt x="18" y="30"/>
                      <a:pt x="23" y="24"/>
                    </a:cubicBezTo>
                    <a:cubicBezTo>
                      <a:pt x="29" y="18"/>
                      <a:pt x="37" y="15"/>
                      <a:pt x="45" y="15"/>
                    </a:cubicBezTo>
                    <a:cubicBezTo>
                      <a:pt x="45" y="10"/>
                      <a:pt x="45" y="10"/>
                      <a:pt x="45" y="10"/>
                    </a:cubicBezTo>
                    <a:close/>
                    <a:moveTo>
                      <a:pt x="45" y="92"/>
                    </a:moveTo>
                    <a:cubicBezTo>
                      <a:pt x="42" y="92"/>
                      <a:pt x="38" y="93"/>
                      <a:pt x="36" y="96"/>
                    </a:cubicBezTo>
                    <a:cubicBezTo>
                      <a:pt x="36" y="96"/>
                      <a:pt x="36" y="96"/>
                      <a:pt x="36" y="96"/>
                    </a:cubicBezTo>
                    <a:cubicBezTo>
                      <a:pt x="33" y="98"/>
                      <a:pt x="32" y="102"/>
                      <a:pt x="32" y="106"/>
                    </a:cubicBezTo>
                    <a:cubicBezTo>
                      <a:pt x="32" y="110"/>
                      <a:pt x="33" y="113"/>
                      <a:pt x="36" y="115"/>
                    </a:cubicBezTo>
                    <a:cubicBezTo>
                      <a:pt x="38" y="118"/>
                      <a:pt x="42"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0" name="Freeform 143"/>
              <p:cNvSpPr>
                <a:spLocks noEditPoints="1"/>
              </p:cNvSpPr>
              <p:nvPr/>
            </p:nvSpPr>
            <p:spPr bwMode="auto">
              <a:xfrm>
                <a:off x="9124964" y="1819286"/>
                <a:ext cx="50801" cy="31751"/>
              </a:xfrm>
              <a:custGeom>
                <a:gdLst>
                  <a:gd fmla="*/ 17 w 22" name="T0"/>
                  <a:gd fmla="*/ 9 h 14" name="T1"/>
                  <a:gd fmla="*/ 16 w 22" name="T2"/>
                  <a:gd fmla="*/ 6 h 14" name="T3"/>
                  <a:gd fmla="*/ 16 w 22" name="T4"/>
                  <a:gd fmla="*/ 6 h 14" name="T5"/>
                  <a:gd fmla="*/ 12 w 22" name="T6"/>
                  <a:gd fmla="*/ 5 h 14" name="T7"/>
                  <a:gd fmla="*/ 11 w 22" name="T8"/>
                  <a:gd fmla="*/ 5 h 14" name="T9"/>
                  <a:gd fmla="*/ 11 w 22" name="T10"/>
                  <a:gd fmla="*/ 0 h 14" name="T11"/>
                  <a:gd fmla="*/ 12 w 22" name="T12"/>
                  <a:gd fmla="*/ 0 h 14" name="T13"/>
                  <a:gd fmla="*/ 19 w 22" name="T14"/>
                  <a:gd fmla="*/ 3 h 14" name="T15"/>
                  <a:gd fmla="*/ 19 w 22" name="T16"/>
                  <a:gd fmla="*/ 3 h 14" name="T17"/>
                  <a:gd fmla="*/ 22 w 22" name="T18"/>
                  <a:gd fmla="*/ 10 h 14" name="T19"/>
                  <a:gd fmla="*/ 22 w 22" name="T20"/>
                  <a:gd fmla="*/ 11 h 14" name="T21"/>
                  <a:gd fmla="*/ 22 w 22" name="T22"/>
                  <a:gd fmla="*/ 11 h 14" name="T23"/>
                  <a:gd fmla="*/ 22 w 22" name="T24"/>
                  <a:gd fmla="*/ 12 h 14" name="T25"/>
                  <a:gd fmla="*/ 19 w 22" name="T26"/>
                  <a:gd fmla="*/ 14 h 14" name="T27"/>
                  <a:gd fmla="*/ 11 w 22" name="T28"/>
                  <a:gd fmla="*/ 14 h 14" name="T29"/>
                  <a:gd fmla="*/ 11 w 22" name="T30"/>
                  <a:gd fmla="*/ 9 h 14" name="T31"/>
                  <a:gd fmla="*/ 17 w 22" name="T32"/>
                  <a:gd fmla="*/ 9 h 14" name="T33"/>
                  <a:gd fmla="*/ 11 w 22" name="T34"/>
                  <a:gd fmla="*/ 5 h 14" name="T35"/>
                  <a:gd fmla="*/ 9 w 22" name="T36"/>
                  <a:gd fmla="*/ 5 h 14" name="T37"/>
                  <a:gd fmla="*/ 6 w 22" name="T38"/>
                  <a:gd fmla="*/ 6 h 14" name="T39"/>
                  <a:gd fmla="*/ 4 w 22" name="T40"/>
                  <a:gd fmla="*/ 9 h 14" name="T41"/>
                  <a:gd fmla="*/ 11 w 22" name="T42"/>
                  <a:gd fmla="*/ 9 h 14" name="T43"/>
                  <a:gd fmla="*/ 11 w 22" name="T44"/>
                  <a:gd fmla="*/ 14 h 14" name="T45"/>
                  <a:gd fmla="*/ 2 w 22" name="T46"/>
                  <a:gd fmla="*/ 14 h 14" name="T47"/>
                  <a:gd fmla="*/ 2 w 22" name="T48"/>
                  <a:gd fmla="*/ 14 h 14" name="T49"/>
                  <a:gd fmla="*/ 0 w 22" name="T50"/>
                  <a:gd fmla="*/ 12 h 14" name="T51"/>
                  <a:gd fmla="*/ 0 w 22" name="T52"/>
                  <a:gd fmla="*/ 11 h 14" name="T53"/>
                  <a:gd fmla="*/ 0 w 22" name="T54"/>
                  <a:gd fmla="*/ 11 h 14" name="T55"/>
                  <a:gd fmla="*/ 0 w 22" name="T56"/>
                  <a:gd fmla="*/ 10 h 14" name="T57"/>
                  <a:gd fmla="*/ 2 w 22" name="T58"/>
                  <a:gd fmla="*/ 3 h 14" name="T59"/>
                  <a:gd fmla="*/ 9 w 22" name="T60"/>
                  <a:gd fmla="*/ 0 h 14" name="T61"/>
                  <a:gd fmla="*/ 11 w 22" name="T62"/>
                  <a:gd fmla="*/ 0 h 14" name="T63"/>
                  <a:gd fmla="*/ 11 w 22" name="T64"/>
                  <a:gd fmla="*/ 5 h 1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4" w="22">
                    <a:moveTo>
                      <a:pt x="17" y="9"/>
                    </a:moveTo>
                    <a:cubicBezTo>
                      <a:pt x="17" y="8"/>
                      <a:pt x="17" y="7"/>
                      <a:pt x="16" y="6"/>
                    </a:cubicBezTo>
                    <a:cubicBezTo>
                      <a:pt x="16" y="6"/>
                      <a:pt x="16" y="6"/>
                      <a:pt x="16" y="6"/>
                    </a:cubicBezTo>
                    <a:cubicBezTo>
                      <a:pt x="15" y="5"/>
                      <a:pt x="14" y="5"/>
                      <a:pt x="12" y="5"/>
                    </a:cubicBezTo>
                    <a:cubicBezTo>
                      <a:pt x="11" y="5"/>
                      <a:pt x="11" y="5"/>
                      <a:pt x="11" y="5"/>
                    </a:cubicBezTo>
                    <a:cubicBezTo>
                      <a:pt x="11" y="0"/>
                      <a:pt x="11" y="0"/>
                      <a:pt x="11" y="0"/>
                    </a:cubicBezTo>
                    <a:cubicBezTo>
                      <a:pt x="12" y="0"/>
                      <a:pt x="12" y="0"/>
                      <a:pt x="12" y="0"/>
                    </a:cubicBezTo>
                    <a:cubicBezTo>
                      <a:pt x="15" y="0"/>
                      <a:pt x="17" y="1"/>
                      <a:pt x="19" y="3"/>
                    </a:cubicBezTo>
                    <a:cubicBezTo>
                      <a:pt x="19" y="3"/>
                      <a:pt x="19" y="3"/>
                      <a:pt x="19" y="3"/>
                    </a:cubicBezTo>
                    <a:cubicBezTo>
                      <a:pt x="21" y="5"/>
                      <a:pt x="22" y="7"/>
                      <a:pt x="22" y="10"/>
                    </a:cubicBezTo>
                    <a:cubicBezTo>
                      <a:pt x="22" y="10"/>
                      <a:pt x="22" y="11"/>
                      <a:pt x="22" y="11"/>
                    </a:cubicBezTo>
                    <a:cubicBezTo>
                      <a:pt x="22" y="11"/>
                      <a:pt x="22" y="11"/>
                      <a:pt x="22" y="11"/>
                    </a:cubicBezTo>
                    <a:cubicBezTo>
                      <a:pt x="22" y="11"/>
                      <a:pt x="22" y="12"/>
                      <a:pt x="22" y="12"/>
                    </a:cubicBezTo>
                    <a:cubicBezTo>
                      <a:pt x="21" y="13"/>
                      <a:pt x="20" y="14"/>
                      <a:pt x="19" y="14"/>
                    </a:cubicBezTo>
                    <a:cubicBezTo>
                      <a:pt x="11" y="14"/>
                      <a:pt x="11" y="14"/>
                      <a:pt x="11" y="14"/>
                    </a:cubicBezTo>
                    <a:cubicBezTo>
                      <a:pt x="11" y="9"/>
                      <a:pt x="11" y="9"/>
                      <a:pt x="11" y="9"/>
                    </a:cubicBezTo>
                    <a:lnTo>
                      <a:pt x="17" y="9"/>
                    </a:lnTo>
                    <a:close/>
                    <a:moveTo>
                      <a:pt x="11" y="5"/>
                    </a:moveTo>
                    <a:cubicBezTo>
                      <a:pt x="9" y="5"/>
                      <a:pt x="9" y="5"/>
                      <a:pt x="9" y="5"/>
                    </a:cubicBezTo>
                    <a:cubicBezTo>
                      <a:pt x="8" y="5"/>
                      <a:pt x="7" y="6"/>
                      <a:pt x="6" y="6"/>
                    </a:cubicBezTo>
                    <a:cubicBezTo>
                      <a:pt x="5" y="7"/>
                      <a:pt x="5" y="8"/>
                      <a:pt x="4" y="9"/>
                    </a:cubicBezTo>
                    <a:cubicBezTo>
                      <a:pt x="11" y="9"/>
                      <a:pt x="11" y="9"/>
                      <a:pt x="11" y="9"/>
                    </a:cubicBezTo>
                    <a:cubicBezTo>
                      <a:pt x="11" y="14"/>
                      <a:pt x="11" y="14"/>
                      <a:pt x="11" y="14"/>
                    </a:cubicBezTo>
                    <a:cubicBezTo>
                      <a:pt x="2" y="14"/>
                      <a:pt x="2" y="14"/>
                      <a:pt x="2" y="14"/>
                    </a:cubicBezTo>
                    <a:cubicBezTo>
                      <a:pt x="2" y="14"/>
                      <a:pt x="2" y="14"/>
                      <a:pt x="2" y="14"/>
                    </a:cubicBezTo>
                    <a:cubicBezTo>
                      <a:pt x="1" y="14"/>
                      <a:pt x="0" y="13"/>
                      <a:pt x="0" y="12"/>
                    </a:cubicBezTo>
                    <a:cubicBezTo>
                      <a:pt x="0" y="12"/>
                      <a:pt x="0" y="12"/>
                      <a:pt x="0" y="11"/>
                    </a:cubicBezTo>
                    <a:cubicBezTo>
                      <a:pt x="0" y="11"/>
                      <a:pt x="0" y="11"/>
                      <a:pt x="0" y="11"/>
                    </a:cubicBezTo>
                    <a:cubicBezTo>
                      <a:pt x="0" y="11"/>
                      <a:pt x="0" y="10"/>
                      <a:pt x="0" y="10"/>
                    </a:cubicBezTo>
                    <a:cubicBezTo>
                      <a:pt x="0" y="7"/>
                      <a:pt x="1" y="5"/>
                      <a:pt x="2" y="3"/>
                    </a:cubicBezTo>
                    <a:cubicBezTo>
                      <a:pt x="4" y="1"/>
                      <a:pt x="7" y="0"/>
                      <a:pt x="9" y="0"/>
                    </a:cubicBezTo>
                    <a:cubicBezTo>
                      <a:pt x="11" y="0"/>
                      <a:pt x="11" y="0"/>
                      <a:pt x="11" y="0"/>
                    </a:cubicBezTo>
                    <a:lnTo>
                      <a:pt x="11"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1" name="Freeform 144"/>
              <p:cNvSpPr>
                <a:spLocks noEditPoints="1"/>
              </p:cNvSpPr>
              <p:nvPr/>
            </p:nvSpPr>
            <p:spPr bwMode="auto">
              <a:xfrm>
                <a:off x="9102739" y="1854212"/>
                <a:ext cx="206375" cy="295277"/>
              </a:xfrm>
              <a:custGeom>
                <a:gdLst>
                  <a:gd fmla="*/ 86 w 91" name="T0"/>
                  <a:gd fmla="*/ 127 h 131" name="T1"/>
                  <a:gd fmla="*/ 45 w 91" name="T2"/>
                  <a:gd fmla="*/ 4 h 131" name="T3"/>
                  <a:gd fmla="*/ 89 w 91" name="T4"/>
                  <a:gd fmla="*/ 0 h 131" name="T5"/>
                  <a:gd fmla="*/ 91 w 91" name="T6"/>
                  <a:gd fmla="*/ 129 h 131" name="T7"/>
                  <a:gd fmla="*/ 45 w 91" name="T8"/>
                  <a:gd fmla="*/ 131 h 131" name="T9"/>
                  <a:gd fmla="*/ 45 w 91" name="T10"/>
                  <a:gd fmla="*/ 120 h 131" name="T11"/>
                  <a:gd fmla="*/ 55 w 91" name="T12"/>
                  <a:gd fmla="*/ 116 h 131" name="T13"/>
                  <a:gd fmla="*/ 59 w 91" name="T14"/>
                  <a:gd fmla="*/ 106 h 131" name="T15"/>
                  <a:gd fmla="*/ 55 w 91" name="T16"/>
                  <a:gd fmla="*/ 96 h 131" name="T17"/>
                  <a:gd fmla="*/ 45 w 91" name="T18"/>
                  <a:gd fmla="*/ 92 h 131" name="T19"/>
                  <a:gd fmla="*/ 45 w 91" name="T20"/>
                  <a:gd fmla="*/ 97 h 131" name="T21"/>
                  <a:gd fmla="*/ 52 w 91" name="T22"/>
                  <a:gd fmla="*/ 99 h 131" name="T23"/>
                  <a:gd fmla="*/ 54 w 91" name="T24"/>
                  <a:gd fmla="*/ 106 h 131" name="T25"/>
                  <a:gd fmla="*/ 52 w 91" name="T26"/>
                  <a:gd fmla="*/ 112 h 131" name="T27"/>
                  <a:gd fmla="*/ 45 w 91" name="T28"/>
                  <a:gd fmla="*/ 115 h 131" name="T29"/>
                  <a:gd fmla="*/ 45 w 91" name="T30"/>
                  <a:gd fmla="*/ 82 h 131" name="T31"/>
                  <a:gd fmla="*/ 71 w 91" name="T32"/>
                  <a:gd fmla="*/ 72 h 131" name="T33"/>
                  <a:gd fmla="*/ 71 w 91" name="T34"/>
                  <a:gd fmla="*/ 20 h 131" name="T35"/>
                  <a:gd fmla="*/ 45 w 91" name="T36"/>
                  <a:gd fmla="*/ 10 h 131" name="T37"/>
                  <a:gd fmla="*/ 45 w 91" name="T38"/>
                  <a:gd fmla="*/ 15 h 131" name="T39"/>
                  <a:gd fmla="*/ 77 w 91" name="T40"/>
                  <a:gd fmla="*/ 46 h 131" name="T41"/>
                  <a:gd fmla="*/ 45 w 91" name="T42"/>
                  <a:gd fmla="*/ 77 h 131" name="T43"/>
                  <a:gd fmla="*/ 45 w 91" name="T44"/>
                  <a:gd fmla="*/ 82 h 131" name="T45"/>
                  <a:gd fmla="*/ 45 w 91" name="T46"/>
                  <a:gd fmla="*/ 127 h 131" name="T47"/>
                  <a:gd fmla="*/ 2 w 91" name="T48"/>
                  <a:gd fmla="*/ 131 h 131" name="T49"/>
                  <a:gd fmla="*/ 0 w 91" name="T50"/>
                  <a:gd fmla="*/ 2 h 131" name="T51"/>
                  <a:gd fmla="*/ 18 w 91" name="T52"/>
                  <a:gd fmla="*/ 0 h 131" name="T53"/>
                  <a:gd fmla="*/ 45 w 91" name="T54"/>
                  <a:gd fmla="*/ 0 h 131" name="T55"/>
                  <a:gd fmla="*/ 23 w 91" name="T56"/>
                  <a:gd fmla="*/ 4 h 131" name="T57"/>
                  <a:gd fmla="*/ 4 w 91" name="T58"/>
                  <a:gd fmla="*/ 4 h 131" name="T59"/>
                  <a:gd fmla="*/ 45 w 91" name="T60"/>
                  <a:gd fmla="*/ 10 h 131" name="T61"/>
                  <a:gd fmla="*/ 9 w 91" name="T62"/>
                  <a:gd fmla="*/ 46 h 131" name="T63"/>
                  <a:gd fmla="*/ 45 w 91" name="T64"/>
                  <a:gd fmla="*/ 82 h 131" name="T65"/>
                  <a:gd fmla="*/ 23 w 91" name="T66"/>
                  <a:gd fmla="*/ 68 h 131" name="T67"/>
                  <a:gd fmla="*/ 23 w 91" name="T68"/>
                  <a:gd fmla="*/ 24 h 131" name="T69"/>
                  <a:gd fmla="*/ 45 w 91" name="T70"/>
                  <a:gd fmla="*/ 10 h 131" name="T71"/>
                  <a:gd fmla="*/ 35 w 91" name="T72"/>
                  <a:gd fmla="*/ 96 h 131" name="T73"/>
                  <a:gd fmla="*/ 31 w 91" name="T74"/>
                  <a:gd fmla="*/ 106 h 131" name="T75"/>
                  <a:gd fmla="*/ 45 w 91" name="T76"/>
                  <a:gd fmla="*/ 120 h 131" name="T77"/>
                  <a:gd fmla="*/ 39 w 91" name="T78"/>
                  <a:gd fmla="*/ 112 h 131" name="T79"/>
                  <a:gd fmla="*/ 39 w 91" name="T80"/>
                  <a:gd fmla="*/ 99 h 131" name="T81"/>
                  <a:gd fmla="*/ 39 w 91" name="T82"/>
                  <a:gd fmla="*/ 99 h 131" name="T83"/>
                  <a:gd fmla="*/ 45 w 91" name="T84"/>
                  <a:gd fmla="*/ 92 h 131"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31" w="91">
                    <a:moveTo>
                      <a:pt x="45" y="127"/>
                    </a:moveTo>
                    <a:cubicBezTo>
                      <a:pt x="86" y="127"/>
                      <a:pt x="86" y="127"/>
                      <a:pt x="86" y="127"/>
                    </a:cubicBezTo>
                    <a:cubicBezTo>
                      <a:pt x="86" y="4"/>
                      <a:pt x="86" y="4"/>
                      <a:pt x="86" y="4"/>
                    </a:cubicBez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lose/>
                    <a:moveTo>
                      <a:pt x="45" y="120"/>
                    </a:moveTo>
                    <a:cubicBezTo>
                      <a:pt x="45" y="120"/>
                      <a:pt x="45" y="120"/>
                      <a:pt x="45" y="120"/>
                    </a:cubicBezTo>
                    <a:cubicBezTo>
                      <a:pt x="49" y="120"/>
                      <a:pt x="52" y="118"/>
                      <a:pt x="55" y="116"/>
                    </a:cubicBezTo>
                    <a:cubicBezTo>
                      <a:pt x="55" y="115"/>
                      <a:pt x="55" y="115"/>
                      <a:pt x="55" y="115"/>
                    </a:cubicBezTo>
                    <a:cubicBezTo>
                      <a:pt x="58" y="113"/>
                      <a:pt x="59" y="110"/>
                      <a:pt x="59" y="106"/>
                    </a:cubicBezTo>
                    <a:cubicBezTo>
                      <a:pt x="59" y="102"/>
                      <a:pt x="58" y="98"/>
                      <a:pt x="55" y="96"/>
                    </a:cubicBezTo>
                    <a:cubicBezTo>
                      <a:pt x="55" y="96"/>
                      <a:pt x="55" y="96"/>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2" y="99"/>
                      <a:pt x="52" y="99"/>
                      <a:pt x="52" y="99"/>
                    </a:cubicBezTo>
                    <a:cubicBezTo>
                      <a:pt x="52" y="99"/>
                      <a:pt x="52" y="99"/>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1" y="56"/>
                      <a:pt x="81" y="46"/>
                    </a:cubicBezTo>
                    <a:cubicBezTo>
                      <a:pt x="81"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7" y="24"/>
                    </a:cubicBezTo>
                    <a:cubicBezTo>
                      <a:pt x="73" y="30"/>
                      <a:pt x="77" y="37"/>
                      <a:pt x="77" y="46"/>
                    </a:cubicBezTo>
                    <a:cubicBezTo>
                      <a:pt x="77" y="55"/>
                      <a:pt x="73" y="62"/>
                      <a:pt x="67" y="68"/>
                    </a:cubicBezTo>
                    <a:cubicBezTo>
                      <a:pt x="62" y="74"/>
                      <a:pt x="54" y="77"/>
                      <a:pt x="45" y="77"/>
                    </a:cubicBezTo>
                    <a:cubicBezTo>
                      <a:pt x="45" y="77"/>
                      <a:pt x="45" y="77"/>
                      <a:pt x="45" y="77"/>
                    </a:cubicBezTo>
                    <a:lnTo>
                      <a:pt x="45" y="82"/>
                    </a:lnTo>
                    <a:close/>
                    <a:moveTo>
                      <a:pt x="4" y="127"/>
                    </a:move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18" y="0"/>
                      <a:pt x="18" y="0"/>
                      <a:pt x="18" y="0"/>
                    </a:cubicBezTo>
                    <a:cubicBezTo>
                      <a:pt x="23" y="0"/>
                      <a:pt x="23" y="0"/>
                      <a:pt x="23" y="0"/>
                    </a:cubicBezTo>
                    <a:cubicBezTo>
                      <a:pt x="45" y="0"/>
                      <a:pt x="45" y="0"/>
                      <a:pt x="45" y="0"/>
                    </a:cubicBezTo>
                    <a:cubicBezTo>
                      <a:pt x="45" y="4"/>
                      <a:pt x="45" y="4"/>
                      <a:pt x="45" y="4"/>
                    </a:cubicBezTo>
                    <a:cubicBezTo>
                      <a:pt x="23" y="4"/>
                      <a:pt x="23" y="4"/>
                      <a:pt x="23" y="4"/>
                    </a:cubicBezTo>
                    <a:cubicBezTo>
                      <a:pt x="18" y="4"/>
                      <a:pt x="18" y="4"/>
                      <a:pt x="18" y="4"/>
                    </a:cubicBezTo>
                    <a:cubicBezTo>
                      <a:pt x="4" y="4"/>
                      <a:pt x="4" y="4"/>
                      <a:pt x="4" y="4"/>
                    </a:cubicBezTo>
                    <a:cubicBezTo>
                      <a:pt x="4" y="127"/>
                      <a:pt x="4" y="127"/>
                      <a:pt x="4" y="127"/>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7" y="62"/>
                      <a:pt x="14" y="55"/>
                      <a:pt x="14" y="46"/>
                    </a:cubicBezTo>
                    <a:cubicBezTo>
                      <a:pt x="14" y="37"/>
                      <a:pt x="17" y="30"/>
                      <a:pt x="23" y="24"/>
                    </a:cubicBezTo>
                    <a:cubicBezTo>
                      <a:pt x="29" y="18"/>
                      <a:pt x="37" y="15"/>
                      <a:pt x="45" y="15"/>
                    </a:cubicBezTo>
                    <a:cubicBezTo>
                      <a:pt x="45" y="10"/>
                      <a:pt x="45" y="10"/>
                      <a:pt x="45" y="10"/>
                    </a:cubicBezTo>
                    <a:close/>
                    <a:moveTo>
                      <a:pt x="45" y="92"/>
                    </a:moveTo>
                    <a:cubicBezTo>
                      <a:pt x="41" y="92"/>
                      <a:pt x="38" y="93"/>
                      <a:pt x="35" y="96"/>
                    </a:cubicBezTo>
                    <a:cubicBezTo>
                      <a:pt x="35" y="96"/>
                      <a:pt x="35" y="96"/>
                      <a:pt x="35" y="96"/>
                    </a:cubicBezTo>
                    <a:cubicBezTo>
                      <a:pt x="33" y="98"/>
                      <a:pt x="31" y="102"/>
                      <a:pt x="31" y="106"/>
                    </a:cubicBezTo>
                    <a:cubicBezTo>
                      <a:pt x="31" y="110"/>
                      <a:pt x="33" y="113"/>
                      <a:pt x="35" y="115"/>
                    </a:cubicBezTo>
                    <a:cubicBezTo>
                      <a:pt x="38" y="118"/>
                      <a:pt x="41"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2" name="Freeform 145"/>
              <p:cNvSpPr>
                <a:spLocks noEditPoints="1"/>
              </p:cNvSpPr>
              <p:nvPr/>
            </p:nvSpPr>
            <p:spPr bwMode="auto">
              <a:xfrm>
                <a:off x="9148777" y="1901837"/>
                <a:ext cx="114300" cy="112714"/>
              </a:xfrm>
              <a:custGeom>
                <a:gdLst>
                  <a:gd fmla="*/ 25 w 51" name="T0"/>
                  <a:gd fmla="*/ 45 h 50" name="T1"/>
                  <a:gd fmla="*/ 40 w 51" name="T2"/>
                  <a:gd fmla="*/ 39 h 50" name="T3"/>
                  <a:gd fmla="*/ 40 w 51" name="T4"/>
                  <a:gd fmla="*/ 39 h 50" name="T5"/>
                  <a:gd fmla="*/ 46 w 51" name="T6"/>
                  <a:gd fmla="*/ 25 h 50" name="T7"/>
                  <a:gd fmla="*/ 40 w 51" name="T8"/>
                  <a:gd fmla="*/ 11 h 50" name="T9"/>
                  <a:gd fmla="*/ 40 w 51" name="T10"/>
                  <a:gd fmla="*/ 11 h 50" name="T11"/>
                  <a:gd fmla="*/ 25 w 51" name="T12"/>
                  <a:gd fmla="*/ 5 h 50" name="T13"/>
                  <a:gd fmla="*/ 25 w 51" name="T14"/>
                  <a:gd fmla="*/ 5 h 50" name="T15"/>
                  <a:gd fmla="*/ 25 w 51" name="T16"/>
                  <a:gd fmla="*/ 0 h 50" name="T17"/>
                  <a:gd fmla="*/ 25 w 51" name="T18"/>
                  <a:gd fmla="*/ 0 h 50" name="T19"/>
                  <a:gd fmla="*/ 43 w 51" name="T20"/>
                  <a:gd fmla="*/ 7 h 50" name="T21"/>
                  <a:gd fmla="*/ 43 w 51" name="T22"/>
                  <a:gd fmla="*/ 7 h 50" name="T23"/>
                  <a:gd fmla="*/ 43 w 51" name="T24"/>
                  <a:gd fmla="*/ 7 h 50" name="T25"/>
                  <a:gd fmla="*/ 51 w 51" name="T26"/>
                  <a:gd fmla="*/ 25 h 50" name="T27"/>
                  <a:gd fmla="*/ 43 w 51" name="T28"/>
                  <a:gd fmla="*/ 43 h 50" name="T29"/>
                  <a:gd fmla="*/ 43 w 51" name="T30"/>
                  <a:gd fmla="*/ 43 h 50" name="T31"/>
                  <a:gd fmla="*/ 43 w 51" name="T32"/>
                  <a:gd fmla="*/ 43 h 50" name="T33"/>
                  <a:gd fmla="*/ 25 w 51" name="T34"/>
                  <a:gd fmla="*/ 50 h 50" name="T35"/>
                  <a:gd fmla="*/ 25 w 51" name="T36"/>
                  <a:gd fmla="*/ 50 h 50" name="T37"/>
                  <a:gd fmla="*/ 25 w 51" name="T38"/>
                  <a:gd fmla="*/ 45 h 50" name="T39"/>
                  <a:gd fmla="*/ 25 w 51" name="T40"/>
                  <a:gd fmla="*/ 5 h 50" name="T41"/>
                  <a:gd fmla="*/ 11 w 51" name="T42"/>
                  <a:gd fmla="*/ 11 h 50" name="T43"/>
                  <a:gd fmla="*/ 11 w 51" name="T44"/>
                  <a:gd fmla="*/ 11 h 50" name="T45"/>
                  <a:gd fmla="*/ 5 w 51" name="T46"/>
                  <a:gd fmla="*/ 25 h 50" name="T47"/>
                  <a:gd fmla="*/ 11 w 51" name="T48"/>
                  <a:gd fmla="*/ 39 h 50" name="T49"/>
                  <a:gd fmla="*/ 25 w 51" name="T50"/>
                  <a:gd fmla="*/ 45 h 50" name="T51"/>
                  <a:gd fmla="*/ 25 w 51" name="T52"/>
                  <a:gd fmla="*/ 50 h 50" name="T53"/>
                  <a:gd fmla="*/ 7 w 51" name="T54"/>
                  <a:gd fmla="*/ 43 h 50" name="T55"/>
                  <a:gd fmla="*/ 0 w 51" name="T56"/>
                  <a:gd fmla="*/ 25 h 50" name="T57"/>
                  <a:gd fmla="*/ 7 w 51" name="T58"/>
                  <a:gd fmla="*/ 7 h 50" name="T59"/>
                  <a:gd fmla="*/ 7 w 51" name="T60"/>
                  <a:gd fmla="*/ 7 h 50" name="T61"/>
                  <a:gd fmla="*/ 25 w 51" name="T62"/>
                  <a:gd fmla="*/ 0 h 50" name="T63"/>
                  <a:gd fmla="*/ 25 w 51" name="T64"/>
                  <a:gd fmla="*/ 5 h 50"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0" w="51">
                    <a:moveTo>
                      <a:pt x="25" y="45"/>
                    </a:moveTo>
                    <a:cubicBezTo>
                      <a:pt x="31" y="45"/>
                      <a:pt x="36" y="43"/>
                      <a:pt x="40" y="39"/>
                    </a:cubicBezTo>
                    <a:cubicBezTo>
                      <a:pt x="40" y="39"/>
                      <a:pt x="40" y="39"/>
                      <a:pt x="40" y="39"/>
                    </a:cubicBezTo>
                    <a:cubicBezTo>
                      <a:pt x="43" y="36"/>
                      <a:pt x="46" y="31"/>
                      <a:pt x="46" y="25"/>
                    </a:cubicBezTo>
                    <a:cubicBezTo>
                      <a:pt x="46" y="19"/>
                      <a:pt x="43" y="14"/>
                      <a:pt x="40" y="11"/>
                    </a:cubicBezTo>
                    <a:cubicBezTo>
                      <a:pt x="40" y="11"/>
                      <a:pt x="40" y="11"/>
                      <a:pt x="40" y="11"/>
                    </a:cubicBezTo>
                    <a:cubicBezTo>
                      <a:pt x="36" y="7"/>
                      <a:pt x="31" y="5"/>
                      <a:pt x="25" y="5"/>
                    </a:cubicBezTo>
                    <a:cubicBezTo>
                      <a:pt x="25" y="5"/>
                      <a:pt x="25" y="5"/>
                      <a:pt x="25" y="5"/>
                    </a:cubicBezTo>
                    <a:cubicBezTo>
                      <a:pt x="25" y="0"/>
                      <a:pt x="25" y="0"/>
                      <a:pt x="25" y="0"/>
                    </a:cubicBezTo>
                    <a:cubicBezTo>
                      <a:pt x="25" y="0"/>
                      <a:pt x="25" y="0"/>
                      <a:pt x="25" y="0"/>
                    </a:cubicBezTo>
                    <a:cubicBezTo>
                      <a:pt x="32" y="0"/>
                      <a:pt x="39" y="3"/>
                      <a:pt x="43" y="7"/>
                    </a:cubicBezTo>
                    <a:cubicBezTo>
                      <a:pt x="43" y="7"/>
                      <a:pt x="43" y="7"/>
                      <a:pt x="43" y="7"/>
                    </a:cubicBezTo>
                    <a:cubicBezTo>
                      <a:pt x="43" y="7"/>
                      <a:pt x="43" y="7"/>
                      <a:pt x="43" y="7"/>
                    </a:cubicBezTo>
                    <a:cubicBezTo>
                      <a:pt x="48" y="12"/>
                      <a:pt x="51" y="18"/>
                      <a:pt x="51" y="25"/>
                    </a:cubicBezTo>
                    <a:cubicBezTo>
                      <a:pt x="51" y="32"/>
                      <a:pt x="48" y="38"/>
                      <a:pt x="43" y="43"/>
                    </a:cubicBezTo>
                    <a:cubicBezTo>
                      <a:pt x="43" y="43"/>
                      <a:pt x="43" y="43"/>
                      <a:pt x="43" y="43"/>
                    </a:cubicBezTo>
                    <a:cubicBezTo>
                      <a:pt x="43" y="43"/>
                      <a:pt x="43" y="43"/>
                      <a:pt x="43" y="43"/>
                    </a:cubicBezTo>
                    <a:cubicBezTo>
                      <a:pt x="39" y="47"/>
                      <a:pt x="32" y="50"/>
                      <a:pt x="25" y="50"/>
                    </a:cubicBezTo>
                    <a:cubicBezTo>
                      <a:pt x="25" y="50"/>
                      <a:pt x="25" y="50"/>
                      <a:pt x="25" y="50"/>
                    </a:cubicBezTo>
                    <a:cubicBezTo>
                      <a:pt x="25" y="45"/>
                      <a:pt x="25" y="45"/>
                      <a:pt x="25" y="45"/>
                    </a:cubicBezTo>
                    <a:close/>
                    <a:moveTo>
                      <a:pt x="25" y="5"/>
                    </a:moveTo>
                    <a:cubicBezTo>
                      <a:pt x="20" y="5"/>
                      <a:pt x="15" y="7"/>
                      <a:pt x="11" y="11"/>
                    </a:cubicBezTo>
                    <a:cubicBezTo>
                      <a:pt x="11" y="11"/>
                      <a:pt x="11" y="11"/>
                      <a:pt x="11" y="11"/>
                    </a:cubicBezTo>
                    <a:cubicBezTo>
                      <a:pt x="7" y="14"/>
                      <a:pt x="5" y="19"/>
                      <a:pt x="5" y="25"/>
                    </a:cubicBezTo>
                    <a:cubicBezTo>
                      <a:pt x="5" y="31"/>
                      <a:pt x="7" y="36"/>
                      <a:pt x="11" y="39"/>
                    </a:cubicBezTo>
                    <a:cubicBezTo>
                      <a:pt x="15" y="43"/>
                      <a:pt x="20" y="45"/>
                      <a:pt x="25" y="45"/>
                    </a:cubicBezTo>
                    <a:cubicBezTo>
                      <a:pt x="25" y="50"/>
                      <a:pt x="25" y="50"/>
                      <a:pt x="25" y="50"/>
                    </a:cubicBezTo>
                    <a:cubicBezTo>
                      <a:pt x="18" y="50"/>
                      <a:pt x="12" y="47"/>
                      <a:pt x="7" y="43"/>
                    </a:cubicBezTo>
                    <a:cubicBezTo>
                      <a:pt x="3" y="38"/>
                      <a:pt x="0" y="32"/>
                      <a:pt x="0" y="25"/>
                    </a:cubicBezTo>
                    <a:cubicBezTo>
                      <a:pt x="0" y="18"/>
                      <a:pt x="3" y="12"/>
                      <a:pt x="7" y="7"/>
                    </a:cubicBezTo>
                    <a:cubicBezTo>
                      <a:pt x="7" y="7"/>
                      <a:pt x="7" y="7"/>
                      <a:pt x="7" y="7"/>
                    </a:cubicBezTo>
                    <a:cubicBezTo>
                      <a:pt x="12" y="3"/>
                      <a:pt x="18" y="0"/>
                      <a:pt x="25" y="0"/>
                    </a:cubicBezTo>
                    <a:lnTo>
                      <a:pt x="25"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3" name="Freeform 146"/>
              <p:cNvSpPr>
                <a:spLocks noEditPoints="1"/>
              </p:cNvSpPr>
              <p:nvPr/>
            </p:nvSpPr>
            <p:spPr bwMode="auto">
              <a:xfrm>
                <a:off x="5981710" y="484191"/>
                <a:ext cx="363538" cy="341315"/>
              </a:xfrm>
              <a:custGeom>
                <a:gdLst>
                  <a:gd fmla="*/ 146 w 161" name="T0"/>
                  <a:gd fmla="*/ 137 h 151" name="T1"/>
                  <a:gd fmla="*/ 139 w 161" name="T2"/>
                  <a:gd fmla="*/ 28 h 151" name="T3"/>
                  <a:gd fmla="*/ 161 w 161" name="T4"/>
                  <a:gd fmla="*/ 137 h 151" name="T5"/>
                  <a:gd fmla="*/ 149 w 161" name="T6"/>
                  <a:gd fmla="*/ 151 h 151" name="T7"/>
                  <a:gd fmla="*/ 147 w 161" name="T8"/>
                  <a:gd fmla="*/ 89 h 151" name="T9"/>
                  <a:gd fmla="*/ 147 w 161" name="T10"/>
                  <a:gd fmla="*/ 73 h 151" name="T11"/>
                  <a:gd fmla="*/ 143 w 161" name="T12"/>
                  <a:gd fmla="*/ 77 h 151" name="T13"/>
                  <a:gd fmla="*/ 143 w 161" name="T14"/>
                  <a:gd fmla="*/ 86 h 151" name="T15"/>
                  <a:gd fmla="*/ 139 w 161" name="T16"/>
                  <a:gd fmla="*/ 63 h 151" name="T17"/>
                  <a:gd fmla="*/ 139 w 161" name="T18"/>
                  <a:gd fmla="*/ 40 h 151" name="T19"/>
                  <a:gd fmla="*/ 143 w 161" name="T20"/>
                  <a:gd fmla="*/ 56 h 151" name="T21"/>
                  <a:gd fmla="*/ 132 w 161" name="T22"/>
                  <a:gd fmla="*/ 137 h 151" name="T23"/>
                  <a:gd fmla="*/ 139 w 161" name="T24"/>
                  <a:gd fmla="*/ 151 h 151" name="T25"/>
                  <a:gd fmla="*/ 130 w 161" name="T26"/>
                  <a:gd fmla="*/ 28 h 151" name="T27"/>
                  <a:gd fmla="*/ 139 w 161" name="T28"/>
                  <a:gd fmla="*/ 40 h 151" name="T29"/>
                  <a:gd fmla="*/ 134 w 161" name="T30"/>
                  <a:gd fmla="*/ 56 h 151" name="T31"/>
                  <a:gd fmla="*/ 130 w 161" name="T32"/>
                  <a:gd fmla="*/ 59 h 151" name="T33"/>
                  <a:gd fmla="*/ 139 w 161" name="T34"/>
                  <a:gd fmla="*/ 70 h 151" name="T35"/>
                  <a:gd fmla="*/ 134 w 161" name="T36"/>
                  <a:gd fmla="*/ 86 h 151" name="T37"/>
                  <a:gd fmla="*/ 131 w 161" name="T38"/>
                  <a:gd fmla="*/ 89 h 151" name="T39"/>
                  <a:gd fmla="*/ 130 w 161" name="T40"/>
                  <a:gd fmla="*/ 89 h 151" name="T41"/>
                  <a:gd fmla="*/ 130 w 161" name="T42"/>
                  <a:gd fmla="*/ 87 h 151" name="T43"/>
                  <a:gd fmla="*/ 81 w 161" name="T44"/>
                  <a:gd fmla="*/ 135 h 151" name="T45"/>
                  <a:gd fmla="*/ 129 w 161" name="T46"/>
                  <a:gd fmla="*/ 151 h 151" name="T47"/>
                  <a:gd fmla="*/ 81 w 161" name="T48"/>
                  <a:gd fmla="*/ 135 h 151" name="T49"/>
                  <a:gd fmla="*/ 130 w 161" name="T50"/>
                  <a:gd fmla="*/ 23 h 151" name="T51"/>
                  <a:gd fmla="*/ 127 w 161" name="T52"/>
                  <a:gd fmla="*/ 52 h 151" name="T53"/>
                  <a:gd fmla="*/ 130 w 161" name="T54"/>
                  <a:gd fmla="*/ 89 h 151" name="T55"/>
                  <a:gd fmla="*/ 81 w 161" name="T56"/>
                  <a:gd fmla="*/ 126 h 151" name="T57"/>
                  <a:gd fmla="*/ 81 w 161" name="T58"/>
                  <a:gd fmla="*/ 42 h 151" name="T59"/>
                  <a:gd fmla="*/ 117 w 161" name="T60"/>
                  <a:gd fmla="*/ 123 h 151" name="T61"/>
                  <a:gd fmla="*/ 63 w 161" name="T62"/>
                  <a:gd fmla="*/ 6 h 151" name="T63"/>
                  <a:gd fmla="*/ 6 w 161" name="T64"/>
                  <a:gd fmla="*/ 10 h 151" name="T65"/>
                  <a:gd fmla="*/ 24 w 161" name="T66"/>
                  <a:gd fmla="*/ 24 h 151" name="T67"/>
                  <a:gd fmla="*/ 8 w 161" name="T68"/>
                  <a:gd fmla="*/ 28 h 151" name="T69"/>
                  <a:gd fmla="*/ 19 w 161" name="T70"/>
                  <a:gd fmla="*/ 138 h 151" name="T71"/>
                  <a:gd fmla="*/ 33 w 161" name="T72"/>
                  <a:gd fmla="*/ 137 h 151" name="T73"/>
                  <a:gd fmla="*/ 38 w 161" name="T74"/>
                  <a:gd fmla="*/ 140 h 151" name="T75"/>
                  <a:gd fmla="*/ 14 w 161" name="T76"/>
                  <a:gd fmla="*/ 149 h 151" name="T77"/>
                  <a:gd fmla="*/ 3 w 161" name="T78"/>
                  <a:gd fmla="*/ 26 h 151" name="T79"/>
                  <a:gd fmla="*/ 0 w 161" name="T80"/>
                  <a:gd fmla="*/ 9 h 151" name="T81"/>
                  <a:gd fmla="*/ 62 w 161" name="T82"/>
                  <a:gd fmla="*/ 1 h 151" name="T83"/>
                  <a:gd fmla="*/ 71 w 161" name="T84"/>
                  <a:gd fmla="*/ 9 h 151" name="T85"/>
                  <a:gd fmla="*/ 81 w 161" name="T86"/>
                  <a:gd fmla="*/ 23 h 151" name="T87"/>
                  <a:gd fmla="*/ 48 w 161" name="T88"/>
                  <a:gd fmla="*/ 24 h 151" name="T89"/>
                  <a:gd fmla="*/ 81 w 161" name="T90"/>
                  <a:gd fmla="*/ 37 h 151" name="T91"/>
                  <a:gd fmla="*/ 20 w 161" name="T92"/>
                  <a:gd fmla="*/ 126 h 151" name="T93"/>
                  <a:gd fmla="*/ 22 w 161" name="T94"/>
                  <a:gd fmla="*/ 42 h 151"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51" w="161">
                    <a:moveTo>
                      <a:pt x="139" y="147"/>
                    </a:moveTo>
                    <a:cubicBezTo>
                      <a:pt x="146" y="147"/>
                      <a:pt x="146" y="147"/>
                      <a:pt x="146" y="147"/>
                    </a:cubicBezTo>
                    <a:cubicBezTo>
                      <a:pt x="146" y="138"/>
                      <a:pt x="146" y="138"/>
                      <a:pt x="146" y="138"/>
                    </a:cubicBezTo>
                    <a:cubicBezTo>
                      <a:pt x="146" y="137"/>
                      <a:pt x="146" y="137"/>
                      <a:pt x="146" y="137"/>
                    </a:cubicBezTo>
                    <a:cubicBezTo>
                      <a:pt x="146" y="136"/>
                      <a:pt x="147" y="135"/>
                      <a:pt x="149" y="135"/>
                    </a:cubicBezTo>
                    <a:cubicBezTo>
                      <a:pt x="156" y="135"/>
                      <a:pt x="156" y="135"/>
                      <a:pt x="156" y="135"/>
                    </a:cubicBezTo>
                    <a:cubicBezTo>
                      <a:pt x="156" y="28"/>
                      <a:pt x="156" y="28"/>
                      <a:pt x="156" y="28"/>
                    </a:cubicBezTo>
                    <a:cubicBezTo>
                      <a:pt x="139" y="28"/>
                      <a:pt x="139" y="28"/>
                      <a:pt x="139" y="28"/>
                    </a:cubicBezTo>
                    <a:cubicBezTo>
                      <a:pt x="139" y="23"/>
                      <a:pt x="139" y="23"/>
                      <a:pt x="139" y="23"/>
                    </a:cubicBezTo>
                    <a:cubicBezTo>
                      <a:pt x="159" y="23"/>
                      <a:pt x="159" y="23"/>
                      <a:pt x="159" y="23"/>
                    </a:cubicBezTo>
                    <a:cubicBezTo>
                      <a:pt x="160" y="23"/>
                      <a:pt x="161" y="24"/>
                      <a:pt x="161" y="26"/>
                    </a:cubicBezTo>
                    <a:cubicBezTo>
                      <a:pt x="161" y="137"/>
                      <a:pt x="161" y="137"/>
                      <a:pt x="161" y="137"/>
                    </a:cubicBezTo>
                    <a:cubicBezTo>
                      <a:pt x="161" y="138"/>
                      <a:pt x="160" y="140"/>
                      <a:pt x="159" y="140"/>
                    </a:cubicBezTo>
                    <a:cubicBezTo>
                      <a:pt x="151" y="140"/>
                      <a:pt x="151" y="140"/>
                      <a:pt x="151" y="140"/>
                    </a:cubicBezTo>
                    <a:cubicBezTo>
                      <a:pt x="151" y="149"/>
                      <a:pt x="151" y="149"/>
                      <a:pt x="151" y="149"/>
                    </a:cubicBezTo>
                    <a:cubicBezTo>
                      <a:pt x="151" y="150"/>
                      <a:pt x="150" y="151"/>
                      <a:pt x="149" y="151"/>
                    </a:cubicBezTo>
                    <a:cubicBezTo>
                      <a:pt x="139" y="151"/>
                      <a:pt x="139" y="151"/>
                      <a:pt x="139" y="151"/>
                    </a:cubicBezTo>
                    <a:cubicBezTo>
                      <a:pt x="139" y="147"/>
                      <a:pt x="139" y="147"/>
                      <a:pt x="139" y="147"/>
                    </a:cubicBezTo>
                    <a:close/>
                    <a:moveTo>
                      <a:pt x="139" y="93"/>
                    </a:moveTo>
                    <a:cubicBezTo>
                      <a:pt x="142" y="93"/>
                      <a:pt x="145" y="92"/>
                      <a:pt x="147" y="89"/>
                    </a:cubicBezTo>
                    <a:cubicBezTo>
                      <a:pt x="147" y="89"/>
                      <a:pt x="147" y="89"/>
                      <a:pt x="147" y="89"/>
                    </a:cubicBezTo>
                    <a:cubicBezTo>
                      <a:pt x="149" y="87"/>
                      <a:pt x="150" y="85"/>
                      <a:pt x="150" y="81"/>
                    </a:cubicBezTo>
                    <a:cubicBezTo>
                      <a:pt x="150" y="78"/>
                      <a:pt x="149" y="75"/>
                      <a:pt x="147" y="73"/>
                    </a:cubicBezTo>
                    <a:cubicBezTo>
                      <a:pt x="147" y="73"/>
                      <a:pt x="147" y="73"/>
                      <a:pt x="147" y="73"/>
                    </a:cubicBezTo>
                    <a:cubicBezTo>
                      <a:pt x="145" y="71"/>
                      <a:pt x="142" y="70"/>
                      <a:pt x="139" y="70"/>
                    </a:cubicBezTo>
                    <a:cubicBezTo>
                      <a:pt x="139" y="75"/>
                      <a:pt x="139" y="75"/>
                      <a:pt x="139" y="75"/>
                    </a:cubicBezTo>
                    <a:cubicBezTo>
                      <a:pt x="140" y="75"/>
                      <a:pt x="142" y="76"/>
                      <a:pt x="143" y="77"/>
                    </a:cubicBezTo>
                    <a:cubicBezTo>
                      <a:pt x="143" y="77"/>
                      <a:pt x="143" y="77"/>
                      <a:pt x="143" y="77"/>
                    </a:cubicBezTo>
                    <a:cubicBezTo>
                      <a:pt x="143" y="77"/>
                      <a:pt x="143" y="77"/>
                      <a:pt x="143" y="77"/>
                    </a:cubicBezTo>
                    <a:cubicBezTo>
                      <a:pt x="144" y="78"/>
                      <a:pt x="145" y="80"/>
                      <a:pt x="145" y="81"/>
                    </a:cubicBezTo>
                    <a:cubicBezTo>
                      <a:pt x="145" y="83"/>
                      <a:pt x="145" y="85"/>
                      <a:pt x="143" y="86"/>
                    </a:cubicBezTo>
                    <a:cubicBezTo>
                      <a:pt x="143" y="86"/>
                      <a:pt x="143" y="86"/>
                      <a:pt x="143" y="86"/>
                    </a:cubicBezTo>
                    <a:cubicBezTo>
                      <a:pt x="143" y="86"/>
                      <a:pt x="143" y="86"/>
                      <a:pt x="143" y="86"/>
                    </a:cubicBezTo>
                    <a:cubicBezTo>
                      <a:pt x="142" y="87"/>
                      <a:pt x="140" y="88"/>
                      <a:pt x="139" y="88"/>
                    </a:cubicBezTo>
                    <a:cubicBezTo>
                      <a:pt x="139" y="93"/>
                      <a:pt x="139" y="93"/>
                      <a:pt x="139" y="93"/>
                    </a:cubicBezTo>
                    <a:close/>
                    <a:moveTo>
                      <a:pt x="139" y="63"/>
                    </a:moveTo>
                    <a:cubicBezTo>
                      <a:pt x="142" y="63"/>
                      <a:pt x="145" y="62"/>
                      <a:pt x="147" y="60"/>
                    </a:cubicBezTo>
                    <a:cubicBezTo>
                      <a:pt x="149" y="58"/>
                      <a:pt x="150" y="55"/>
                      <a:pt x="150" y="52"/>
                    </a:cubicBezTo>
                    <a:cubicBezTo>
                      <a:pt x="150" y="48"/>
                      <a:pt x="149" y="46"/>
                      <a:pt x="147" y="43"/>
                    </a:cubicBezTo>
                    <a:cubicBezTo>
                      <a:pt x="145" y="41"/>
                      <a:pt x="142" y="40"/>
                      <a:pt x="139" y="40"/>
                    </a:cubicBezTo>
                    <a:cubicBezTo>
                      <a:pt x="139" y="45"/>
                      <a:pt x="139" y="45"/>
                      <a:pt x="139" y="45"/>
                    </a:cubicBezTo>
                    <a:cubicBezTo>
                      <a:pt x="140" y="45"/>
                      <a:pt x="142" y="46"/>
                      <a:pt x="143" y="47"/>
                    </a:cubicBezTo>
                    <a:cubicBezTo>
                      <a:pt x="144" y="48"/>
                      <a:pt x="145" y="50"/>
                      <a:pt x="145" y="52"/>
                    </a:cubicBezTo>
                    <a:cubicBezTo>
                      <a:pt x="145" y="53"/>
                      <a:pt x="144" y="55"/>
                      <a:pt x="143" y="56"/>
                    </a:cubicBezTo>
                    <a:cubicBezTo>
                      <a:pt x="142" y="57"/>
                      <a:pt x="140" y="58"/>
                      <a:pt x="139" y="58"/>
                    </a:cubicBezTo>
                    <a:lnTo>
                      <a:pt x="139" y="63"/>
                    </a:lnTo>
                    <a:close/>
                    <a:moveTo>
                      <a:pt x="130" y="135"/>
                    </a:moveTo>
                    <a:cubicBezTo>
                      <a:pt x="131" y="135"/>
                      <a:pt x="132" y="136"/>
                      <a:pt x="132" y="137"/>
                    </a:cubicBezTo>
                    <a:cubicBezTo>
                      <a:pt x="132" y="138"/>
                      <a:pt x="132" y="138"/>
                      <a:pt x="132" y="138"/>
                    </a:cubicBezTo>
                    <a:cubicBezTo>
                      <a:pt x="132" y="147"/>
                      <a:pt x="132" y="147"/>
                      <a:pt x="132" y="147"/>
                    </a:cubicBezTo>
                    <a:cubicBezTo>
                      <a:pt x="139" y="147"/>
                      <a:pt x="139" y="147"/>
                      <a:pt x="139" y="147"/>
                    </a:cubicBezTo>
                    <a:cubicBezTo>
                      <a:pt x="139" y="151"/>
                      <a:pt x="139" y="151"/>
                      <a:pt x="139" y="151"/>
                    </a:cubicBezTo>
                    <a:cubicBezTo>
                      <a:pt x="130" y="151"/>
                      <a:pt x="130" y="151"/>
                      <a:pt x="130" y="151"/>
                    </a:cubicBezTo>
                    <a:cubicBezTo>
                      <a:pt x="130" y="135"/>
                      <a:pt x="130" y="135"/>
                      <a:pt x="130" y="135"/>
                    </a:cubicBezTo>
                    <a:close/>
                    <a:moveTo>
                      <a:pt x="139" y="28"/>
                    </a:moveTo>
                    <a:cubicBezTo>
                      <a:pt x="130" y="28"/>
                      <a:pt x="130" y="28"/>
                      <a:pt x="130" y="28"/>
                    </a:cubicBezTo>
                    <a:cubicBezTo>
                      <a:pt x="130" y="23"/>
                      <a:pt x="130" y="23"/>
                      <a:pt x="130" y="23"/>
                    </a:cubicBezTo>
                    <a:cubicBezTo>
                      <a:pt x="139" y="23"/>
                      <a:pt x="139" y="23"/>
                      <a:pt x="139" y="23"/>
                    </a:cubicBezTo>
                    <a:cubicBezTo>
                      <a:pt x="139" y="28"/>
                      <a:pt x="139" y="28"/>
                      <a:pt x="139" y="28"/>
                    </a:cubicBezTo>
                    <a:close/>
                    <a:moveTo>
                      <a:pt x="139" y="40"/>
                    </a:moveTo>
                    <a:cubicBezTo>
                      <a:pt x="139" y="45"/>
                      <a:pt x="139" y="45"/>
                      <a:pt x="139" y="45"/>
                    </a:cubicBezTo>
                    <a:cubicBezTo>
                      <a:pt x="137" y="45"/>
                      <a:pt x="135" y="46"/>
                      <a:pt x="134" y="47"/>
                    </a:cubicBezTo>
                    <a:cubicBezTo>
                      <a:pt x="133" y="48"/>
                      <a:pt x="132" y="50"/>
                      <a:pt x="132" y="52"/>
                    </a:cubicBezTo>
                    <a:cubicBezTo>
                      <a:pt x="132" y="53"/>
                      <a:pt x="133" y="55"/>
                      <a:pt x="134" y="56"/>
                    </a:cubicBezTo>
                    <a:cubicBezTo>
                      <a:pt x="135" y="57"/>
                      <a:pt x="137" y="58"/>
                      <a:pt x="139" y="58"/>
                    </a:cubicBezTo>
                    <a:cubicBezTo>
                      <a:pt x="139" y="63"/>
                      <a:pt x="139" y="63"/>
                      <a:pt x="139" y="63"/>
                    </a:cubicBezTo>
                    <a:cubicBezTo>
                      <a:pt x="135" y="63"/>
                      <a:pt x="133" y="62"/>
                      <a:pt x="131" y="60"/>
                    </a:cubicBezTo>
                    <a:cubicBezTo>
                      <a:pt x="130" y="59"/>
                      <a:pt x="130" y="59"/>
                      <a:pt x="130" y="59"/>
                    </a:cubicBezTo>
                    <a:cubicBezTo>
                      <a:pt x="130" y="44"/>
                      <a:pt x="130" y="44"/>
                      <a:pt x="130" y="44"/>
                    </a:cubicBezTo>
                    <a:cubicBezTo>
                      <a:pt x="130" y="44"/>
                      <a:pt x="130" y="44"/>
                      <a:pt x="131" y="43"/>
                    </a:cubicBezTo>
                    <a:cubicBezTo>
                      <a:pt x="133" y="41"/>
                      <a:pt x="135" y="40"/>
                      <a:pt x="139" y="40"/>
                    </a:cubicBezTo>
                    <a:close/>
                    <a:moveTo>
                      <a:pt x="139" y="70"/>
                    </a:moveTo>
                    <a:cubicBezTo>
                      <a:pt x="139" y="75"/>
                      <a:pt x="139" y="75"/>
                      <a:pt x="139" y="75"/>
                    </a:cubicBezTo>
                    <a:cubicBezTo>
                      <a:pt x="137" y="75"/>
                      <a:pt x="135" y="76"/>
                      <a:pt x="134" y="77"/>
                    </a:cubicBezTo>
                    <a:cubicBezTo>
                      <a:pt x="133" y="78"/>
                      <a:pt x="132" y="80"/>
                      <a:pt x="132" y="81"/>
                    </a:cubicBezTo>
                    <a:cubicBezTo>
                      <a:pt x="132" y="83"/>
                      <a:pt x="133" y="85"/>
                      <a:pt x="134" y="86"/>
                    </a:cubicBezTo>
                    <a:cubicBezTo>
                      <a:pt x="134" y="86"/>
                      <a:pt x="134" y="86"/>
                      <a:pt x="134" y="86"/>
                    </a:cubicBezTo>
                    <a:cubicBezTo>
                      <a:pt x="135" y="87"/>
                      <a:pt x="137" y="88"/>
                      <a:pt x="139" y="88"/>
                    </a:cubicBezTo>
                    <a:cubicBezTo>
                      <a:pt x="139" y="93"/>
                      <a:pt x="139" y="93"/>
                      <a:pt x="139" y="93"/>
                    </a:cubicBezTo>
                    <a:cubicBezTo>
                      <a:pt x="135" y="93"/>
                      <a:pt x="133" y="92"/>
                      <a:pt x="131" y="89"/>
                    </a:cubicBezTo>
                    <a:cubicBezTo>
                      <a:pt x="131" y="89"/>
                      <a:pt x="131" y="89"/>
                      <a:pt x="131" y="89"/>
                    </a:cubicBezTo>
                    <a:cubicBezTo>
                      <a:pt x="131" y="89"/>
                      <a:pt x="131" y="89"/>
                      <a:pt x="131" y="89"/>
                    </a:cubicBezTo>
                    <a:cubicBezTo>
                      <a:pt x="131" y="89"/>
                      <a:pt x="131" y="89"/>
                      <a:pt x="131" y="89"/>
                    </a:cubicBezTo>
                    <a:cubicBezTo>
                      <a:pt x="130" y="89"/>
                      <a:pt x="130" y="89"/>
                      <a:pt x="130" y="89"/>
                    </a:cubicBezTo>
                    <a:cubicBezTo>
                      <a:pt x="130" y="89"/>
                      <a:pt x="130" y="89"/>
                      <a:pt x="130" y="89"/>
                    </a:cubicBezTo>
                    <a:cubicBezTo>
                      <a:pt x="130" y="89"/>
                      <a:pt x="130" y="89"/>
                      <a:pt x="131" y="89"/>
                    </a:cubicBezTo>
                    <a:cubicBezTo>
                      <a:pt x="131" y="86"/>
                      <a:pt x="131" y="86"/>
                      <a:pt x="131" y="86"/>
                    </a:cubicBezTo>
                    <a:cubicBezTo>
                      <a:pt x="130" y="86"/>
                      <a:pt x="130" y="86"/>
                      <a:pt x="130" y="87"/>
                    </a:cubicBezTo>
                    <a:cubicBezTo>
                      <a:pt x="130" y="74"/>
                      <a:pt x="130" y="74"/>
                      <a:pt x="130" y="74"/>
                    </a:cubicBezTo>
                    <a:cubicBezTo>
                      <a:pt x="130" y="74"/>
                      <a:pt x="130" y="73"/>
                      <a:pt x="131" y="73"/>
                    </a:cubicBezTo>
                    <a:cubicBezTo>
                      <a:pt x="133" y="71"/>
                      <a:pt x="135" y="70"/>
                      <a:pt x="139" y="70"/>
                    </a:cubicBezTo>
                    <a:close/>
                    <a:moveTo>
                      <a:pt x="81" y="135"/>
                    </a:moveTo>
                    <a:cubicBezTo>
                      <a:pt x="129" y="135"/>
                      <a:pt x="129" y="135"/>
                      <a:pt x="129" y="135"/>
                    </a:cubicBezTo>
                    <a:cubicBezTo>
                      <a:pt x="130" y="135"/>
                      <a:pt x="130" y="135"/>
                      <a:pt x="130" y="135"/>
                    </a:cubicBezTo>
                    <a:cubicBezTo>
                      <a:pt x="130" y="151"/>
                      <a:pt x="130" y="151"/>
                      <a:pt x="130" y="151"/>
                    </a:cubicBezTo>
                    <a:cubicBezTo>
                      <a:pt x="129" y="151"/>
                      <a:pt x="129" y="151"/>
                      <a:pt x="129" y="151"/>
                    </a:cubicBezTo>
                    <a:cubicBezTo>
                      <a:pt x="128" y="151"/>
                      <a:pt x="127" y="150"/>
                      <a:pt x="127" y="149"/>
                    </a:cubicBezTo>
                    <a:cubicBezTo>
                      <a:pt x="127" y="140"/>
                      <a:pt x="127" y="140"/>
                      <a:pt x="127" y="140"/>
                    </a:cubicBezTo>
                    <a:cubicBezTo>
                      <a:pt x="81" y="140"/>
                      <a:pt x="81" y="140"/>
                      <a:pt x="81" y="140"/>
                    </a:cubicBezTo>
                    <a:cubicBezTo>
                      <a:pt x="81" y="135"/>
                      <a:pt x="81" y="135"/>
                      <a:pt x="81" y="135"/>
                    </a:cubicBezTo>
                    <a:close/>
                    <a:moveTo>
                      <a:pt x="130" y="28"/>
                    </a:moveTo>
                    <a:cubicBezTo>
                      <a:pt x="81" y="28"/>
                      <a:pt x="81" y="28"/>
                      <a:pt x="81" y="28"/>
                    </a:cubicBezTo>
                    <a:cubicBezTo>
                      <a:pt x="81" y="23"/>
                      <a:pt x="81" y="23"/>
                      <a:pt x="81" y="23"/>
                    </a:cubicBezTo>
                    <a:cubicBezTo>
                      <a:pt x="130" y="23"/>
                      <a:pt x="130" y="23"/>
                      <a:pt x="130" y="23"/>
                    </a:cubicBezTo>
                    <a:cubicBezTo>
                      <a:pt x="130" y="28"/>
                      <a:pt x="130" y="28"/>
                      <a:pt x="130" y="28"/>
                    </a:cubicBezTo>
                    <a:close/>
                    <a:moveTo>
                      <a:pt x="130" y="44"/>
                    </a:moveTo>
                    <a:cubicBezTo>
                      <a:pt x="130" y="59"/>
                      <a:pt x="130" y="59"/>
                      <a:pt x="130" y="59"/>
                    </a:cubicBezTo>
                    <a:cubicBezTo>
                      <a:pt x="128" y="57"/>
                      <a:pt x="127" y="54"/>
                      <a:pt x="127" y="52"/>
                    </a:cubicBezTo>
                    <a:cubicBezTo>
                      <a:pt x="127" y="49"/>
                      <a:pt x="128" y="46"/>
                      <a:pt x="130" y="44"/>
                    </a:cubicBezTo>
                    <a:close/>
                    <a:moveTo>
                      <a:pt x="130" y="74"/>
                    </a:moveTo>
                    <a:cubicBezTo>
                      <a:pt x="130" y="87"/>
                      <a:pt x="130" y="87"/>
                      <a:pt x="130" y="87"/>
                    </a:cubicBezTo>
                    <a:cubicBezTo>
                      <a:pt x="130" y="87"/>
                      <a:pt x="130" y="88"/>
                      <a:pt x="130" y="89"/>
                    </a:cubicBezTo>
                    <a:cubicBezTo>
                      <a:pt x="130" y="89"/>
                      <a:pt x="130" y="89"/>
                      <a:pt x="130" y="89"/>
                    </a:cubicBezTo>
                    <a:cubicBezTo>
                      <a:pt x="128" y="87"/>
                      <a:pt x="127" y="84"/>
                      <a:pt x="127" y="81"/>
                    </a:cubicBezTo>
                    <a:cubicBezTo>
                      <a:pt x="127" y="78"/>
                      <a:pt x="128" y="76"/>
                      <a:pt x="130" y="74"/>
                    </a:cubicBezTo>
                    <a:close/>
                    <a:moveTo>
                      <a:pt x="81" y="126"/>
                    </a:moveTo>
                    <a:cubicBezTo>
                      <a:pt x="81" y="121"/>
                      <a:pt x="81" y="121"/>
                      <a:pt x="81" y="121"/>
                    </a:cubicBezTo>
                    <a:cubicBezTo>
                      <a:pt x="112" y="121"/>
                      <a:pt x="112" y="121"/>
                      <a:pt x="112" y="121"/>
                    </a:cubicBezTo>
                    <a:cubicBezTo>
                      <a:pt x="112" y="42"/>
                      <a:pt x="112" y="42"/>
                      <a:pt x="112" y="42"/>
                    </a:cubicBezTo>
                    <a:cubicBezTo>
                      <a:pt x="81" y="42"/>
                      <a:pt x="81" y="42"/>
                      <a:pt x="81" y="42"/>
                    </a:cubicBezTo>
                    <a:cubicBezTo>
                      <a:pt x="81" y="37"/>
                      <a:pt x="81" y="37"/>
                      <a:pt x="81" y="37"/>
                    </a:cubicBezTo>
                    <a:cubicBezTo>
                      <a:pt x="115" y="37"/>
                      <a:pt x="115" y="37"/>
                      <a:pt x="115" y="37"/>
                    </a:cubicBezTo>
                    <a:cubicBezTo>
                      <a:pt x="116" y="37"/>
                      <a:pt x="117" y="38"/>
                      <a:pt x="117" y="40"/>
                    </a:cubicBezTo>
                    <a:cubicBezTo>
                      <a:pt x="117" y="123"/>
                      <a:pt x="117" y="123"/>
                      <a:pt x="117" y="123"/>
                    </a:cubicBezTo>
                    <a:cubicBezTo>
                      <a:pt x="117" y="124"/>
                      <a:pt x="116" y="126"/>
                      <a:pt x="115" y="126"/>
                    </a:cubicBezTo>
                    <a:lnTo>
                      <a:pt x="81" y="126"/>
                    </a:lnTo>
                    <a:close/>
                    <a:moveTo>
                      <a:pt x="66" y="10"/>
                    </a:moveTo>
                    <a:cubicBezTo>
                      <a:pt x="63" y="6"/>
                      <a:pt x="63" y="6"/>
                      <a:pt x="63" y="6"/>
                    </a:cubicBezTo>
                    <a:cubicBezTo>
                      <a:pt x="37" y="26"/>
                      <a:pt x="37" y="26"/>
                      <a:pt x="37" y="26"/>
                    </a:cubicBezTo>
                    <a:cubicBezTo>
                      <a:pt x="36" y="26"/>
                      <a:pt x="35" y="26"/>
                      <a:pt x="34" y="26"/>
                    </a:cubicBezTo>
                    <a:cubicBezTo>
                      <a:pt x="9" y="6"/>
                      <a:pt x="9" y="6"/>
                      <a:pt x="9" y="6"/>
                    </a:cubicBezTo>
                    <a:cubicBezTo>
                      <a:pt x="6" y="10"/>
                      <a:pt x="6" y="10"/>
                      <a:pt x="6" y="10"/>
                    </a:cubicBezTo>
                    <a:cubicBezTo>
                      <a:pt x="23" y="23"/>
                      <a:pt x="23" y="23"/>
                      <a:pt x="23" y="23"/>
                    </a:cubicBezTo>
                    <a:cubicBezTo>
                      <a:pt x="23" y="23"/>
                      <a:pt x="23" y="23"/>
                      <a:pt x="23" y="23"/>
                    </a:cubicBezTo>
                    <a:cubicBezTo>
                      <a:pt x="23" y="23"/>
                      <a:pt x="23" y="23"/>
                      <a:pt x="23" y="23"/>
                    </a:cubicBezTo>
                    <a:cubicBezTo>
                      <a:pt x="24" y="24"/>
                      <a:pt x="24" y="24"/>
                      <a:pt x="24" y="24"/>
                    </a:cubicBezTo>
                    <a:cubicBezTo>
                      <a:pt x="25" y="25"/>
                      <a:pt x="25" y="26"/>
                      <a:pt x="24" y="27"/>
                    </a:cubicBezTo>
                    <a:cubicBezTo>
                      <a:pt x="24" y="28"/>
                      <a:pt x="23" y="28"/>
                      <a:pt x="22" y="28"/>
                    </a:cubicBezTo>
                    <a:cubicBezTo>
                      <a:pt x="22" y="28"/>
                      <a:pt x="22" y="28"/>
                      <a:pt x="22" y="28"/>
                    </a:cubicBezTo>
                    <a:cubicBezTo>
                      <a:pt x="8" y="28"/>
                      <a:pt x="8" y="28"/>
                      <a:pt x="8" y="28"/>
                    </a:cubicBezTo>
                    <a:cubicBezTo>
                      <a:pt x="8" y="135"/>
                      <a:pt x="8" y="135"/>
                      <a:pt x="8" y="135"/>
                    </a:cubicBezTo>
                    <a:cubicBezTo>
                      <a:pt x="16" y="135"/>
                      <a:pt x="16" y="135"/>
                      <a:pt x="16" y="135"/>
                    </a:cubicBezTo>
                    <a:cubicBezTo>
                      <a:pt x="18" y="135"/>
                      <a:pt x="19" y="136"/>
                      <a:pt x="19" y="137"/>
                    </a:cubicBezTo>
                    <a:cubicBezTo>
                      <a:pt x="19" y="138"/>
                      <a:pt x="19" y="138"/>
                      <a:pt x="19" y="138"/>
                    </a:cubicBezTo>
                    <a:cubicBezTo>
                      <a:pt x="19" y="147"/>
                      <a:pt x="19" y="147"/>
                      <a:pt x="19" y="147"/>
                    </a:cubicBezTo>
                    <a:cubicBezTo>
                      <a:pt x="33" y="147"/>
                      <a:pt x="33" y="147"/>
                      <a:pt x="33" y="147"/>
                    </a:cubicBezTo>
                    <a:cubicBezTo>
                      <a:pt x="33" y="138"/>
                      <a:pt x="33" y="138"/>
                      <a:pt x="33" y="138"/>
                    </a:cubicBezTo>
                    <a:cubicBezTo>
                      <a:pt x="33" y="137"/>
                      <a:pt x="33" y="137"/>
                      <a:pt x="33" y="137"/>
                    </a:cubicBezTo>
                    <a:cubicBezTo>
                      <a:pt x="33" y="136"/>
                      <a:pt x="34" y="135"/>
                      <a:pt x="36" y="135"/>
                    </a:cubicBezTo>
                    <a:cubicBezTo>
                      <a:pt x="81" y="135"/>
                      <a:pt x="81" y="135"/>
                      <a:pt x="81" y="135"/>
                    </a:cubicBezTo>
                    <a:cubicBezTo>
                      <a:pt x="81" y="140"/>
                      <a:pt x="81" y="140"/>
                      <a:pt x="81" y="140"/>
                    </a:cubicBezTo>
                    <a:cubicBezTo>
                      <a:pt x="38" y="140"/>
                      <a:pt x="38" y="140"/>
                      <a:pt x="38" y="140"/>
                    </a:cubicBezTo>
                    <a:cubicBezTo>
                      <a:pt x="38" y="149"/>
                      <a:pt x="38" y="149"/>
                      <a:pt x="38" y="149"/>
                    </a:cubicBezTo>
                    <a:cubicBezTo>
                      <a:pt x="38" y="150"/>
                      <a:pt x="37" y="151"/>
                      <a:pt x="36" y="151"/>
                    </a:cubicBezTo>
                    <a:cubicBezTo>
                      <a:pt x="16" y="151"/>
                      <a:pt x="16" y="151"/>
                      <a:pt x="16" y="151"/>
                    </a:cubicBezTo>
                    <a:cubicBezTo>
                      <a:pt x="15" y="151"/>
                      <a:pt x="14" y="150"/>
                      <a:pt x="14" y="149"/>
                    </a:cubicBezTo>
                    <a:cubicBezTo>
                      <a:pt x="14" y="140"/>
                      <a:pt x="14" y="140"/>
                      <a:pt x="14" y="140"/>
                    </a:cubicBezTo>
                    <a:cubicBezTo>
                      <a:pt x="5" y="140"/>
                      <a:pt x="5" y="140"/>
                      <a:pt x="5" y="140"/>
                    </a:cubicBezTo>
                    <a:cubicBezTo>
                      <a:pt x="4" y="140"/>
                      <a:pt x="3" y="138"/>
                      <a:pt x="3" y="137"/>
                    </a:cubicBezTo>
                    <a:cubicBezTo>
                      <a:pt x="3" y="26"/>
                      <a:pt x="3" y="26"/>
                      <a:pt x="3" y="26"/>
                    </a:cubicBezTo>
                    <a:cubicBezTo>
                      <a:pt x="3" y="24"/>
                      <a:pt x="4" y="23"/>
                      <a:pt x="5" y="23"/>
                    </a:cubicBezTo>
                    <a:cubicBezTo>
                      <a:pt x="15" y="23"/>
                      <a:pt x="15" y="23"/>
                      <a:pt x="15" y="23"/>
                    </a:cubicBezTo>
                    <a:cubicBezTo>
                      <a:pt x="1" y="12"/>
                      <a:pt x="1" y="12"/>
                      <a:pt x="1" y="12"/>
                    </a:cubicBezTo>
                    <a:cubicBezTo>
                      <a:pt x="0" y="11"/>
                      <a:pt x="0" y="10"/>
                      <a:pt x="0" y="9"/>
                    </a:cubicBezTo>
                    <a:cubicBezTo>
                      <a:pt x="6" y="1"/>
                      <a:pt x="6" y="1"/>
                      <a:pt x="6" y="1"/>
                    </a:cubicBezTo>
                    <a:cubicBezTo>
                      <a:pt x="7" y="0"/>
                      <a:pt x="9" y="0"/>
                      <a:pt x="10" y="1"/>
                    </a:cubicBezTo>
                    <a:cubicBezTo>
                      <a:pt x="36" y="21"/>
                      <a:pt x="36" y="21"/>
                      <a:pt x="36" y="21"/>
                    </a:cubicBezTo>
                    <a:cubicBezTo>
                      <a:pt x="62" y="1"/>
                      <a:pt x="62" y="1"/>
                      <a:pt x="62" y="1"/>
                    </a:cubicBezTo>
                    <a:cubicBezTo>
                      <a:pt x="62" y="1"/>
                      <a:pt x="62" y="1"/>
                      <a:pt x="62" y="1"/>
                    </a:cubicBezTo>
                    <a:cubicBezTo>
                      <a:pt x="63" y="0"/>
                      <a:pt x="64" y="0"/>
                      <a:pt x="65" y="1"/>
                    </a:cubicBezTo>
                    <a:cubicBezTo>
                      <a:pt x="71" y="9"/>
                      <a:pt x="71" y="9"/>
                      <a:pt x="71" y="9"/>
                    </a:cubicBezTo>
                    <a:cubicBezTo>
                      <a:pt x="71" y="9"/>
                      <a:pt x="71" y="9"/>
                      <a:pt x="71" y="9"/>
                    </a:cubicBezTo>
                    <a:cubicBezTo>
                      <a:pt x="71" y="9"/>
                      <a:pt x="71" y="9"/>
                      <a:pt x="71" y="9"/>
                    </a:cubicBezTo>
                    <a:cubicBezTo>
                      <a:pt x="72" y="10"/>
                      <a:pt x="72" y="11"/>
                      <a:pt x="71" y="12"/>
                    </a:cubicBezTo>
                    <a:cubicBezTo>
                      <a:pt x="56" y="23"/>
                      <a:pt x="56" y="23"/>
                      <a:pt x="56" y="23"/>
                    </a:cubicBezTo>
                    <a:cubicBezTo>
                      <a:pt x="81" y="23"/>
                      <a:pt x="81" y="23"/>
                      <a:pt x="81" y="23"/>
                    </a:cubicBezTo>
                    <a:cubicBezTo>
                      <a:pt x="81" y="28"/>
                      <a:pt x="81" y="28"/>
                      <a:pt x="81" y="28"/>
                    </a:cubicBezTo>
                    <a:cubicBezTo>
                      <a:pt x="49" y="28"/>
                      <a:pt x="49" y="28"/>
                      <a:pt x="49" y="28"/>
                    </a:cubicBezTo>
                    <a:cubicBezTo>
                      <a:pt x="48" y="28"/>
                      <a:pt x="47" y="27"/>
                      <a:pt x="47" y="26"/>
                    </a:cubicBezTo>
                    <a:cubicBezTo>
                      <a:pt x="47" y="25"/>
                      <a:pt x="47" y="24"/>
                      <a:pt x="48" y="24"/>
                    </a:cubicBezTo>
                    <a:cubicBezTo>
                      <a:pt x="48" y="23"/>
                      <a:pt x="48" y="23"/>
                      <a:pt x="48" y="23"/>
                    </a:cubicBezTo>
                    <a:cubicBezTo>
                      <a:pt x="49" y="23"/>
                      <a:pt x="49" y="23"/>
                      <a:pt x="49" y="23"/>
                    </a:cubicBezTo>
                    <a:cubicBezTo>
                      <a:pt x="66" y="10"/>
                      <a:pt x="66" y="10"/>
                      <a:pt x="66" y="10"/>
                    </a:cubicBezTo>
                    <a:close/>
                    <a:moveTo>
                      <a:pt x="81" y="37"/>
                    </a:moveTo>
                    <a:cubicBezTo>
                      <a:pt x="20" y="37"/>
                      <a:pt x="20" y="37"/>
                      <a:pt x="20" y="37"/>
                    </a:cubicBezTo>
                    <a:cubicBezTo>
                      <a:pt x="19" y="37"/>
                      <a:pt x="18" y="38"/>
                      <a:pt x="18" y="40"/>
                    </a:cubicBezTo>
                    <a:cubicBezTo>
                      <a:pt x="18" y="123"/>
                      <a:pt x="18" y="123"/>
                      <a:pt x="18" y="123"/>
                    </a:cubicBezTo>
                    <a:cubicBezTo>
                      <a:pt x="18" y="124"/>
                      <a:pt x="19" y="126"/>
                      <a:pt x="20" y="126"/>
                    </a:cubicBezTo>
                    <a:cubicBezTo>
                      <a:pt x="81" y="126"/>
                      <a:pt x="81" y="126"/>
                      <a:pt x="81" y="126"/>
                    </a:cubicBezTo>
                    <a:cubicBezTo>
                      <a:pt x="81" y="121"/>
                      <a:pt x="81" y="121"/>
                      <a:pt x="81" y="121"/>
                    </a:cubicBezTo>
                    <a:cubicBezTo>
                      <a:pt x="22" y="121"/>
                      <a:pt x="22" y="121"/>
                      <a:pt x="22" y="121"/>
                    </a:cubicBezTo>
                    <a:cubicBezTo>
                      <a:pt x="22" y="42"/>
                      <a:pt x="22" y="42"/>
                      <a:pt x="22" y="42"/>
                    </a:cubicBezTo>
                    <a:cubicBezTo>
                      <a:pt x="81" y="42"/>
                      <a:pt x="81" y="42"/>
                      <a:pt x="81" y="42"/>
                    </a:cubicBezTo>
                    <a:lnTo>
                      <a:pt x="81" y="3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4" name="Freeform 147"/>
              <p:cNvSpPr>
                <a:spLocks noEditPoints="1"/>
              </p:cNvSpPr>
              <p:nvPr/>
            </p:nvSpPr>
            <p:spPr bwMode="auto">
              <a:xfrm>
                <a:off x="8007363" y="793755"/>
                <a:ext cx="49213" cy="47625"/>
              </a:xfrm>
              <a:custGeom>
                <a:gdLst>
                  <a:gd fmla="*/ 11 w 22" name="T0"/>
                  <a:gd fmla="*/ 2 h 21" name="T1"/>
                  <a:gd fmla="*/ 21 w 22" name="T2"/>
                  <a:gd fmla="*/ 7 h 21" name="T3"/>
                  <a:gd fmla="*/ 22 w 22" name="T4"/>
                  <a:gd fmla="*/ 10 h 21" name="T5"/>
                  <a:gd fmla="*/ 17 w 22" name="T6"/>
                  <a:gd fmla="*/ 19 h 21" name="T7"/>
                  <a:gd fmla="*/ 16 w 22" name="T8"/>
                  <a:gd fmla="*/ 20 h 21" name="T9"/>
                  <a:gd fmla="*/ 13 w 22" name="T10"/>
                  <a:gd fmla="*/ 20 h 21" name="T11"/>
                  <a:gd fmla="*/ 11 w 22" name="T12"/>
                  <a:gd fmla="*/ 19 h 21" name="T13"/>
                  <a:gd fmla="*/ 11 w 22" name="T14"/>
                  <a:gd fmla="*/ 13 h 21" name="T15"/>
                  <a:gd fmla="*/ 12 w 22" name="T16"/>
                  <a:gd fmla="*/ 14 h 21" name="T17"/>
                  <a:gd fmla="*/ 14 w 22" name="T18"/>
                  <a:gd fmla="*/ 15 h 21" name="T19"/>
                  <a:gd fmla="*/ 16 w 22" name="T20"/>
                  <a:gd fmla="*/ 10 h 21" name="T21"/>
                  <a:gd fmla="*/ 11 w 22" name="T22"/>
                  <a:gd fmla="*/ 7 h 21" name="T23"/>
                  <a:gd fmla="*/ 11 w 22" name="T24"/>
                  <a:gd fmla="*/ 2 h 21" name="T25"/>
                  <a:gd fmla="*/ 3 w 22" name="T26"/>
                  <a:gd fmla="*/ 14 h 21" name="T27"/>
                  <a:gd fmla="*/ 2 w 22" name="T28"/>
                  <a:gd fmla="*/ 14 h 21" name="T29"/>
                  <a:gd fmla="*/ 2 w 22" name="T30"/>
                  <a:gd fmla="*/ 14 h 21" name="T31"/>
                  <a:gd fmla="*/ 1 w 22" name="T32"/>
                  <a:gd fmla="*/ 13 h 21" name="T33"/>
                  <a:gd fmla="*/ 0 w 22" name="T34"/>
                  <a:gd fmla="*/ 10 h 21" name="T35"/>
                  <a:gd fmla="*/ 5 w 22" name="T36"/>
                  <a:gd fmla="*/ 1 h 21" name="T37"/>
                  <a:gd fmla="*/ 8 w 22" name="T38"/>
                  <a:gd fmla="*/ 0 h 21" name="T39"/>
                  <a:gd fmla="*/ 11 w 22" name="T40"/>
                  <a:gd fmla="*/ 2 h 21" name="T41"/>
                  <a:gd fmla="*/ 11 w 22" name="T42"/>
                  <a:gd fmla="*/ 7 h 21" name="T43"/>
                  <a:gd fmla="*/ 8 w 22" name="T44"/>
                  <a:gd fmla="*/ 6 h 21" name="T45"/>
                  <a:gd fmla="*/ 6 w 22" name="T46"/>
                  <a:gd fmla="*/ 10 h 21" name="T47"/>
                  <a:gd fmla="*/ 7 w 22" name="T48"/>
                  <a:gd fmla="*/ 11 h 21" name="T49"/>
                  <a:gd fmla="*/ 7 w 22" name="T50"/>
                  <a:gd fmla="*/ 11 h 21" name="T51"/>
                  <a:gd fmla="*/ 7 w 22" name="T52"/>
                  <a:gd fmla="*/ 11 h 21" name="T53"/>
                  <a:gd fmla="*/ 11 w 22" name="T54"/>
                  <a:gd fmla="*/ 13 h 21" name="T55"/>
                  <a:gd fmla="*/ 11 w 22" name="T56"/>
                  <a:gd fmla="*/ 19 h 21" name="T57"/>
                  <a:gd fmla="*/ 9 w 22" name="T58"/>
                  <a:gd fmla="*/ 18 h 21" name="T59"/>
                  <a:gd fmla="*/ 5 w 22" name="T60"/>
                  <a:gd fmla="*/ 15 h 21" name="T61"/>
                  <a:gd fmla="*/ 3 w 22" name="T62"/>
                  <a:gd fmla="*/ 14 h 2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21" w="22">
                    <a:moveTo>
                      <a:pt x="11" y="2"/>
                    </a:moveTo>
                    <a:cubicBezTo>
                      <a:pt x="21" y="7"/>
                      <a:pt x="21" y="7"/>
                      <a:pt x="21" y="7"/>
                    </a:cubicBezTo>
                    <a:cubicBezTo>
                      <a:pt x="22" y="8"/>
                      <a:pt x="22" y="9"/>
                      <a:pt x="22" y="10"/>
                    </a:cubicBezTo>
                    <a:cubicBezTo>
                      <a:pt x="17" y="19"/>
                      <a:pt x="17" y="19"/>
                      <a:pt x="17" y="19"/>
                    </a:cubicBezTo>
                    <a:cubicBezTo>
                      <a:pt x="17" y="20"/>
                      <a:pt x="17" y="20"/>
                      <a:pt x="16" y="20"/>
                    </a:cubicBezTo>
                    <a:cubicBezTo>
                      <a:pt x="16" y="21"/>
                      <a:pt x="14" y="21"/>
                      <a:pt x="13" y="20"/>
                    </a:cubicBezTo>
                    <a:cubicBezTo>
                      <a:pt x="12" y="20"/>
                      <a:pt x="12" y="19"/>
                      <a:pt x="11" y="19"/>
                    </a:cubicBezTo>
                    <a:cubicBezTo>
                      <a:pt x="11" y="13"/>
                      <a:pt x="11" y="13"/>
                      <a:pt x="11" y="13"/>
                    </a:cubicBezTo>
                    <a:cubicBezTo>
                      <a:pt x="12" y="14"/>
                      <a:pt x="12" y="14"/>
                      <a:pt x="12" y="14"/>
                    </a:cubicBezTo>
                    <a:cubicBezTo>
                      <a:pt x="12" y="14"/>
                      <a:pt x="13" y="14"/>
                      <a:pt x="14" y="15"/>
                    </a:cubicBezTo>
                    <a:cubicBezTo>
                      <a:pt x="16" y="10"/>
                      <a:pt x="16" y="10"/>
                      <a:pt x="16" y="10"/>
                    </a:cubicBezTo>
                    <a:cubicBezTo>
                      <a:pt x="11" y="7"/>
                      <a:pt x="11" y="7"/>
                      <a:pt x="11" y="7"/>
                    </a:cubicBezTo>
                    <a:lnTo>
                      <a:pt x="11" y="2"/>
                    </a:lnTo>
                    <a:close/>
                    <a:moveTo>
                      <a:pt x="3" y="14"/>
                    </a:moveTo>
                    <a:cubicBezTo>
                      <a:pt x="3" y="14"/>
                      <a:pt x="2" y="14"/>
                      <a:pt x="2" y="14"/>
                    </a:cubicBezTo>
                    <a:cubicBezTo>
                      <a:pt x="2" y="14"/>
                      <a:pt x="2" y="14"/>
                      <a:pt x="2" y="14"/>
                    </a:cubicBezTo>
                    <a:cubicBezTo>
                      <a:pt x="1" y="13"/>
                      <a:pt x="1" y="13"/>
                      <a:pt x="1" y="13"/>
                    </a:cubicBezTo>
                    <a:cubicBezTo>
                      <a:pt x="0" y="13"/>
                      <a:pt x="0" y="11"/>
                      <a:pt x="0" y="10"/>
                    </a:cubicBezTo>
                    <a:cubicBezTo>
                      <a:pt x="5" y="1"/>
                      <a:pt x="5" y="1"/>
                      <a:pt x="5" y="1"/>
                    </a:cubicBezTo>
                    <a:cubicBezTo>
                      <a:pt x="6" y="0"/>
                      <a:pt x="7" y="0"/>
                      <a:pt x="8" y="0"/>
                    </a:cubicBezTo>
                    <a:cubicBezTo>
                      <a:pt x="11" y="2"/>
                      <a:pt x="11" y="2"/>
                      <a:pt x="11" y="2"/>
                    </a:cubicBezTo>
                    <a:cubicBezTo>
                      <a:pt x="11" y="7"/>
                      <a:pt x="11" y="7"/>
                      <a:pt x="11" y="7"/>
                    </a:cubicBezTo>
                    <a:cubicBezTo>
                      <a:pt x="8" y="6"/>
                      <a:pt x="8" y="6"/>
                      <a:pt x="8" y="6"/>
                    </a:cubicBezTo>
                    <a:cubicBezTo>
                      <a:pt x="6" y="10"/>
                      <a:pt x="6" y="10"/>
                      <a:pt x="6" y="10"/>
                    </a:cubicBezTo>
                    <a:cubicBezTo>
                      <a:pt x="6" y="10"/>
                      <a:pt x="7" y="11"/>
                      <a:pt x="7" y="11"/>
                    </a:cubicBezTo>
                    <a:cubicBezTo>
                      <a:pt x="7" y="11"/>
                      <a:pt x="7" y="11"/>
                      <a:pt x="7" y="11"/>
                    </a:cubicBezTo>
                    <a:cubicBezTo>
                      <a:pt x="7" y="11"/>
                      <a:pt x="7" y="11"/>
                      <a:pt x="7" y="11"/>
                    </a:cubicBezTo>
                    <a:cubicBezTo>
                      <a:pt x="8" y="12"/>
                      <a:pt x="10" y="12"/>
                      <a:pt x="11" y="13"/>
                    </a:cubicBezTo>
                    <a:cubicBezTo>
                      <a:pt x="11" y="19"/>
                      <a:pt x="11" y="19"/>
                      <a:pt x="11" y="19"/>
                    </a:cubicBezTo>
                    <a:cubicBezTo>
                      <a:pt x="10" y="18"/>
                      <a:pt x="10" y="18"/>
                      <a:pt x="9" y="18"/>
                    </a:cubicBezTo>
                    <a:cubicBezTo>
                      <a:pt x="8" y="17"/>
                      <a:pt x="6" y="16"/>
                      <a:pt x="5" y="15"/>
                    </a:cubicBezTo>
                    <a:cubicBezTo>
                      <a:pt x="4" y="15"/>
                      <a:pt x="4" y="15"/>
                      <a:pt x="3" y="1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5" name="Freeform 148"/>
              <p:cNvSpPr>
                <a:spLocks noEditPoints="1"/>
              </p:cNvSpPr>
              <p:nvPr/>
            </p:nvSpPr>
            <p:spPr bwMode="auto">
              <a:xfrm>
                <a:off x="7745425" y="1003307"/>
                <a:ext cx="195264" cy="153989"/>
              </a:xfrm>
              <a:custGeom>
                <a:gdLst>
                  <a:gd fmla="*/ 82 w 87" name="T0"/>
                  <a:gd fmla="*/ 11 h 68" name="T1"/>
                  <a:gd fmla="*/ 77 w 87" name="T2"/>
                  <a:gd fmla="*/ 6 h 68" name="T3"/>
                  <a:gd fmla="*/ 75 w 87" name="T4"/>
                  <a:gd fmla="*/ 6 h 68" name="T5"/>
                  <a:gd fmla="*/ 77 w 87" name="T6"/>
                  <a:gd fmla="*/ 0 h 68" name="T7"/>
                  <a:gd fmla="*/ 79 w 87" name="T8"/>
                  <a:gd fmla="*/ 1 h 68" name="T9"/>
                  <a:gd fmla="*/ 87 w 87" name="T10"/>
                  <a:gd fmla="*/ 11 h 68" name="T11"/>
                  <a:gd fmla="*/ 75 w 87" name="T12"/>
                  <a:gd fmla="*/ 22 h 68" name="T13"/>
                  <a:gd fmla="*/ 87 w 87" name="T14"/>
                  <a:gd fmla="*/ 13 h 68" name="T15"/>
                  <a:gd fmla="*/ 87 w 87" name="T16"/>
                  <a:gd fmla="*/ 13 h 68" name="T17"/>
                  <a:gd fmla="*/ 63 w 87" name="T18"/>
                  <a:gd fmla="*/ 47 h 68" name="T19"/>
                  <a:gd fmla="*/ 75 w 87" name="T20"/>
                  <a:gd fmla="*/ 22 h 68" name="T21"/>
                  <a:gd fmla="*/ 63 w 87" name="T22"/>
                  <a:gd fmla="*/ 47 h 68" name="T23"/>
                  <a:gd fmla="*/ 63 w 87" name="T24"/>
                  <a:gd fmla="*/ 28 h 68" name="T25"/>
                  <a:gd fmla="*/ 72 w 87" name="T26"/>
                  <a:gd fmla="*/ 1 h 68" name="T27"/>
                  <a:gd fmla="*/ 75 w 87" name="T28"/>
                  <a:gd fmla="*/ 0 h 68" name="T29"/>
                  <a:gd fmla="*/ 75 w 87" name="T30"/>
                  <a:gd fmla="*/ 6 h 68" name="T31"/>
                  <a:gd fmla="*/ 63 w 87" name="T32"/>
                  <a:gd fmla="*/ 55 h 68" name="T33"/>
                  <a:gd fmla="*/ 63 w 87" name="T34"/>
                  <a:gd fmla="*/ 56 h 68" name="T35"/>
                  <a:gd fmla="*/ 68 w 87" name="T36"/>
                  <a:gd fmla="*/ 49 h 68" name="T37"/>
                  <a:gd fmla="*/ 53 w 87" name="T38"/>
                  <a:gd fmla="*/ 58 h 68" name="T39"/>
                  <a:gd fmla="*/ 63 w 87" name="T40"/>
                  <a:gd fmla="*/ 47 h 68" name="T41"/>
                  <a:gd fmla="*/ 53 w 87" name="T42"/>
                  <a:gd fmla="*/ 43 h 68" name="T43"/>
                  <a:gd fmla="*/ 63 w 87" name="T44"/>
                  <a:gd fmla="*/ 18 h 68" name="T45"/>
                  <a:gd fmla="*/ 55 w 87" name="T46"/>
                  <a:gd fmla="*/ 43 h 68" name="T47"/>
                  <a:gd fmla="*/ 53 w 87" name="T48"/>
                  <a:gd fmla="*/ 58 h 68" name="T49"/>
                  <a:gd fmla="*/ 63 w 87" name="T50"/>
                  <a:gd fmla="*/ 56 h 68" name="T51"/>
                  <a:gd fmla="*/ 63 w 87" name="T52"/>
                  <a:gd fmla="*/ 55 h 68" name="T53"/>
                  <a:gd fmla="*/ 59 w 87" name="T54"/>
                  <a:gd fmla="*/ 60 h 68" name="T55"/>
                  <a:gd fmla="*/ 53 w 87" name="T56"/>
                  <a:gd fmla="*/ 64 h 68" name="T57"/>
                  <a:gd fmla="*/ 46 w 87" name="T58"/>
                  <a:gd fmla="*/ 62 h 68" name="T59"/>
                  <a:gd fmla="*/ 53 w 87" name="T60"/>
                  <a:gd fmla="*/ 47 h 68" name="T61"/>
                  <a:gd fmla="*/ 44 w 87" name="T62"/>
                  <a:gd fmla="*/ 62 h 68" name="T63"/>
                  <a:gd fmla="*/ 53 w 87" name="T64"/>
                  <a:gd fmla="*/ 43 h 68" name="T65"/>
                  <a:gd fmla="*/ 44 w 87" name="T66"/>
                  <a:gd fmla="*/ 48 h 68" name="T67"/>
                  <a:gd fmla="*/ 53 w 87" name="T68"/>
                  <a:gd fmla="*/ 37 h 68" name="T69"/>
                  <a:gd fmla="*/ 53 w 87" name="T70"/>
                  <a:gd fmla="*/ 64 h 68" name="T71"/>
                  <a:gd fmla="*/ 53 w 87" name="T72"/>
                  <a:gd fmla="*/ 63 h 68" name="T73"/>
                  <a:gd fmla="*/ 47 w 87" name="T74"/>
                  <a:gd fmla="*/ 67 h 68" name="T75"/>
                  <a:gd fmla="*/ 22 w 87" name="T76"/>
                  <a:gd fmla="*/ 60 h 68" name="T77"/>
                  <a:gd fmla="*/ 37 w 87" name="T78"/>
                  <a:gd fmla="*/ 63 h 68" name="T79"/>
                  <a:gd fmla="*/ 44 w 87" name="T80"/>
                  <a:gd fmla="*/ 62 h 68" name="T81"/>
                  <a:gd fmla="*/ 43 w 87" name="T82"/>
                  <a:gd fmla="*/ 53 h 68" name="T83"/>
                  <a:gd fmla="*/ 16 w 87" name="T84"/>
                  <a:gd fmla="*/ 39 h 68" name="T85"/>
                  <a:gd fmla="*/ 9 w 87" name="T86"/>
                  <a:gd fmla="*/ 21 h 68" name="T87"/>
                  <a:gd fmla="*/ 22 w 87" name="T88"/>
                  <a:gd fmla="*/ 60 h 68" name="T89"/>
                  <a:gd fmla="*/ 44 w 87" name="T90"/>
                  <a:gd fmla="*/ 52 h 68" name="T91"/>
                  <a:gd fmla="*/ 20 w 87" name="T92"/>
                  <a:gd fmla="*/ 64 h 68" name="T93"/>
                  <a:gd fmla="*/ 5 w 87" name="T94"/>
                  <a:gd fmla="*/ 16 h 68" name="T95"/>
                  <a:gd fmla="*/ 21 w 87" name="T96"/>
                  <a:gd fmla="*/ 22 h 68" name="T97"/>
                  <a:gd fmla="*/ 21 w 87" name="T98"/>
                  <a:gd fmla="*/ 38 h 68" name="T99"/>
                  <a:gd fmla="*/ 41 w 87" name="T100"/>
                  <a:gd fmla="*/ 49 h 68" name="T101"/>
                  <a:gd fmla="*/ 44 w 87" name="T102"/>
                  <a:gd fmla="*/ 67 h 68" name="T103"/>
                  <a:gd fmla="*/ 42 w 87" name="T104"/>
                  <a:gd fmla="*/ 68 h 68" name="T105"/>
                  <a:gd fmla="*/ 37 w 87" name="T106"/>
                  <a:gd fmla="*/ 68 h 68" name="T107"/>
                  <a:gd fmla="*/ 37 w 87" name="T108"/>
                  <a:gd fmla="*/ 68 h 68" name="T109"/>
                  <a:gd fmla="*/ 37 w 87" name="T110"/>
                  <a:gd fmla="*/ 68 h 68"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68" w="87">
                    <a:moveTo>
                      <a:pt x="75" y="25"/>
                    </a:moveTo>
                    <a:cubicBezTo>
                      <a:pt x="82" y="11"/>
                      <a:pt x="82" y="11"/>
                      <a:pt x="82" y="11"/>
                    </a:cubicBezTo>
                    <a:cubicBezTo>
                      <a:pt x="82" y="10"/>
                      <a:pt x="81" y="9"/>
                      <a:pt x="80" y="8"/>
                    </a:cubicBezTo>
                    <a:cubicBezTo>
                      <a:pt x="79" y="7"/>
                      <a:pt x="78" y="6"/>
                      <a:pt x="77" y="6"/>
                    </a:cubicBezTo>
                    <a:cubicBezTo>
                      <a:pt x="76" y="5"/>
                      <a:pt x="76" y="5"/>
                      <a:pt x="75" y="5"/>
                    </a:cubicBezTo>
                    <a:cubicBezTo>
                      <a:pt x="75" y="6"/>
                      <a:pt x="75" y="6"/>
                      <a:pt x="75" y="6"/>
                    </a:cubicBezTo>
                    <a:cubicBezTo>
                      <a:pt x="75" y="0"/>
                      <a:pt x="75" y="0"/>
                      <a:pt x="75" y="0"/>
                    </a:cubicBezTo>
                    <a:cubicBezTo>
                      <a:pt x="76" y="0"/>
                      <a:pt x="76" y="0"/>
                      <a:pt x="77" y="0"/>
                    </a:cubicBezTo>
                    <a:cubicBezTo>
                      <a:pt x="77" y="1"/>
                      <a:pt x="77" y="1"/>
                      <a:pt x="77" y="1"/>
                    </a:cubicBezTo>
                    <a:cubicBezTo>
                      <a:pt x="78" y="1"/>
                      <a:pt x="78" y="1"/>
                      <a:pt x="79" y="1"/>
                    </a:cubicBezTo>
                    <a:cubicBezTo>
                      <a:pt x="81" y="2"/>
                      <a:pt x="82" y="4"/>
                      <a:pt x="84" y="5"/>
                    </a:cubicBezTo>
                    <a:cubicBezTo>
                      <a:pt x="85" y="7"/>
                      <a:pt x="86" y="9"/>
                      <a:pt x="87" y="11"/>
                    </a:cubicBezTo>
                    <a:cubicBezTo>
                      <a:pt x="87" y="11"/>
                      <a:pt x="87" y="11"/>
                      <a:pt x="87" y="11"/>
                    </a:cubicBezTo>
                    <a:cubicBezTo>
                      <a:pt x="75" y="22"/>
                      <a:pt x="75" y="22"/>
                      <a:pt x="75" y="22"/>
                    </a:cubicBezTo>
                    <a:cubicBezTo>
                      <a:pt x="75" y="25"/>
                      <a:pt x="75" y="25"/>
                      <a:pt x="75" y="25"/>
                    </a:cubicBezTo>
                    <a:close/>
                    <a:moveTo>
                      <a:pt x="87" y="13"/>
                    </a:moveTo>
                    <a:cubicBezTo>
                      <a:pt x="75" y="35"/>
                      <a:pt x="75" y="35"/>
                      <a:pt x="75" y="35"/>
                    </a:cubicBezTo>
                    <a:lnTo>
                      <a:pt x="87" y="13"/>
                    </a:lnTo>
                    <a:close/>
                    <a:moveTo>
                      <a:pt x="63" y="47"/>
                    </a:moveTo>
                    <a:cubicBezTo>
                      <a:pt x="63" y="47"/>
                      <a:pt x="63" y="47"/>
                      <a:pt x="63" y="47"/>
                    </a:cubicBezTo>
                    <a:cubicBezTo>
                      <a:pt x="75" y="25"/>
                      <a:pt x="75" y="25"/>
                      <a:pt x="75" y="25"/>
                    </a:cubicBezTo>
                    <a:cubicBezTo>
                      <a:pt x="75" y="22"/>
                      <a:pt x="75" y="22"/>
                      <a:pt x="75" y="22"/>
                    </a:cubicBezTo>
                    <a:cubicBezTo>
                      <a:pt x="63" y="33"/>
                      <a:pt x="63" y="33"/>
                      <a:pt x="63" y="33"/>
                    </a:cubicBezTo>
                    <a:cubicBezTo>
                      <a:pt x="63" y="47"/>
                      <a:pt x="63" y="47"/>
                      <a:pt x="63" y="47"/>
                    </a:cubicBezTo>
                    <a:close/>
                    <a:moveTo>
                      <a:pt x="75" y="6"/>
                    </a:moveTo>
                    <a:cubicBezTo>
                      <a:pt x="63" y="28"/>
                      <a:pt x="63" y="28"/>
                      <a:pt x="63" y="28"/>
                    </a:cubicBezTo>
                    <a:cubicBezTo>
                      <a:pt x="63" y="18"/>
                      <a:pt x="63" y="18"/>
                      <a:pt x="63" y="18"/>
                    </a:cubicBezTo>
                    <a:cubicBezTo>
                      <a:pt x="72" y="1"/>
                      <a:pt x="72" y="1"/>
                      <a:pt x="72" y="1"/>
                    </a:cubicBezTo>
                    <a:cubicBezTo>
                      <a:pt x="72" y="1"/>
                      <a:pt x="72" y="1"/>
                      <a:pt x="72" y="1"/>
                    </a:cubicBezTo>
                    <a:cubicBezTo>
                      <a:pt x="73" y="0"/>
                      <a:pt x="74" y="0"/>
                      <a:pt x="75" y="0"/>
                    </a:cubicBezTo>
                    <a:cubicBezTo>
                      <a:pt x="75" y="0"/>
                      <a:pt x="75" y="0"/>
                      <a:pt x="75" y="0"/>
                    </a:cubicBezTo>
                    <a:cubicBezTo>
                      <a:pt x="75" y="6"/>
                      <a:pt x="75" y="6"/>
                      <a:pt x="75" y="6"/>
                    </a:cubicBezTo>
                    <a:close/>
                    <a:moveTo>
                      <a:pt x="63" y="56"/>
                    </a:moveTo>
                    <a:cubicBezTo>
                      <a:pt x="63" y="55"/>
                      <a:pt x="63" y="55"/>
                      <a:pt x="63" y="55"/>
                    </a:cubicBezTo>
                    <a:cubicBezTo>
                      <a:pt x="68" y="49"/>
                      <a:pt x="68" y="49"/>
                      <a:pt x="68" y="49"/>
                    </a:cubicBezTo>
                    <a:cubicBezTo>
                      <a:pt x="66" y="52"/>
                      <a:pt x="65" y="54"/>
                      <a:pt x="63" y="56"/>
                    </a:cubicBezTo>
                    <a:close/>
                    <a:moveTo>
                      <a:pt x="75" y="35"/>
                    </a:moveTo>
                    <a:cubicBezTo>
                      <a:pt x="68" y="49"/>
                      <a:pt x="68" y="49"/>
                      <a:pt x="68" y="49"/>
                    </a:cubicBezTo>
                    <a:lnTo>
                      <a:pt x="75" y="35"/>
                    </a:lnTo>
                    <a:close/>
                    <a:moveTo>
                      <a:pt x="53" y="58"/>
                    </a:moveTo>
                    <a:cubicBezTo>
                      <a:pt x="54" y="58"/>
                      <a:pt x="55" y="57"/>
                      <a:pt x="56" y="56"/>
                    </a:cubicBezTo>
                    <a:cubicBezTo>
                      <a:pt x="59" y="54"/>
                      <a:pt x="61" y="51"/>
                      <a:pt x="63" y="47"/>
                    </a:cubicBezTo>
                    <a:cubicBezTo>
                      <a:pt x="63" y="33"/>
                      <a:pt x="63" y="33"/>
                      <a:pt x="63" y="33"/>
                    </a:cubicBezTo>
                    <a:cubicBezTo>
                      <a:pt x="53" y="43"/>
                      <a:pt x="53" y="43"/>
                      <a:pt x="53" y="43"/>
                    </a:cubicBezTo>
                    <a:cubicBezTo>
                      <a:pt x="53" y="37"/>
                      <a:pt x="53" y="37"/>
                      <a:pt x="53" y="37"/>
                    </a:cubicBezTo>
                    <a:cubicBezTo>
                      <a:pt x="63" y="18"/>
                      <a:pt x="63" y="18"/>
                      <a:pt x="63" y="18"/>
                    </a:cubicBezTo>
                    <a:cubicBezTo>
                      <a:pt x="63" y="28"/>
                      <a:pt x="63" y="28"/>
                      <a:pt x="63" y="28"/>
                    </a:cubicBezTo>
                    <a:cubicBezTo>
                      <a:pt x="55" y="43"/>
                      <a:pt x="55" y="43"/>
                      <a:pt x="55" y="43"/>
                    </a:cubicBezTo>
                    <a:cubicBezTo>
                      <a:pt x="55" y="44"/>
                      <a:pt x="54" y="45"/>
                      <a:pt x="53" y="47"/>
                    </a:cubicBezTo>
                    <a:cubicBezTo>
                      <a:pt x="53" y="58"/>
                      <a:pt x="53" y="58"/>
                      <a:pt x="53" y="58"/>
                    </a:cubicBezTo>
                    <a:close/>
                    <a:moveTo>
                      <a:pt x="63" y="55"/>
                    </a:moveTo>
                    <a:cubicBezTo>
                      <a:pt x="63" y="56"/>
                      <a:pt x="63" y="56"/>
                      <a:pt x="63" y="56"/>
                    </a:cubicBezTo>
                    <a:cubicBezTo>
                      <a:pt x="62" y="57"/>
                      <a:pt x="61" y="59"/>
                      <a:pt x="59" y="60"/>
                    </a:cubicBezTo>
                    <a:cubicBezTo>
                      <a:pt x="63" y="55"/>
                      <a:pt x="63" y="55"/>
                      <a:pt x="63" y="55"/>
                    </a:cubicBezTo>
                    <a:close/>
                    <a:moveTo>
                      <a:pt x="53" y="64"/>
                    </a:moveTo>
                    <a:cubicBezTo>
                      <a:pt x="55" y="63"/>
                      <a:pt x="57" y="62"/>
                      <a:pt x="59" y="60"/>
                    </a:cubicBezTo>
                    <a:cubicBezTo>
                      <a:pt x="53" y="63"/>
                      <a:pt x="53" y="63"/>
                      <a:pt x="53" y="63"/>
                    </a:cubicBezTo>
                    <a:lnTo>
                      <a:pt x="53" y="64"/>
                    </a:lnTo>
                    <a:close/>
                    <a:moveTo>
                      <a:pt x="44" y="62"/>
                    </a:moveTo>
                    <a:cubicBezTo>
                      <a:pt x="45" y="62"/>
                      <a:pt x="45" y="62"/>
                      <a:pt x="46" y="62"/>
                    </a:cubicBezTo>
                    <a:cubicBezTo>
                      <a:pt x="48" y="61"/>
                      <a:pt x="51" y="60"/>
                      <a:pt x="53" y="58"/>
                    </a:cubicBezTo>
                    <a:cubicBezTo>
                      <a:pt x="53" y="47"/>
                      <a:pt x="53" y="47"/>
                      <a:pt x="53" y="47"/>
                    </a:cubicBezTo>
                    <a:cubicBezTo>
                      <a:pt x="51" y="49"/>
                      <a:pt x="48" y="51"/>
                      <a:pt x="44" y="53"/>
                    </a:cubicBezTo>
                    <a:cubicBezTo>
                      <a:pt x="44" y="62"/>
                      <a:pt x="44" y="62"/>
                      <a:pt x="44" y="62"/>
                    </a:cubicBezTo>
                    <a:close/>
                    <a:moveTo>
                      <a:pt x="53" y="37"/>
                    </a:moveTo>
                    <a:cubicBezTo>
                      <a:pt x="53" y="43"/>
                      <a:pt x="53" y="43"/>
                      <a:pt x="53" y="43"/>
                    </a:cubicBezTo>
                    <a:cubicBezTo>
                      <a:pt x="44" y="52"/>
                      <a:pt x="44" y="52"/>
                      <a:pt x="44" y="52"/>
                    </a:cubicBezTo>
                    <a:cubicBezTo>
                      <a:pt x="44" y="48"/>
                      <a:pt x="44" y="48"/>
                      <a:pt x="44" y="48"/>
                    </a:cubicBezTo>
                    <a:cubicBezTo>
                      <a:pt x="47" y="46"/>
                      <a:pt x="50" y="44"/>
                      <a:pt x="51" y="41"/>
                    </a:cubicBezTo>
                    <a:cubicBezTo>
                      <a:pt x="53" y="37"/>
                      <a:pt x="53" y="37"/>
                      <a:pt x="53" y="37"/>
                    </a:cubicBezTo>
                    <a:close/>
                    <a:moveTo>
                      <a:pt x="53" y="63"/>
                    </a:moveTo>
                    <a:cubicBezTo>
                      <a:pt x="53" y="64"/>
                      <a:pt x="53" y="64"/>
                      <a:pt x="53" y="64"/>
                    </a:cubicBezTo>
                    <a:cubicBezTo>
                      <a:pt x="51" y="65"/>
                      <a:pt x="49" y="66"/>
                      <a:pt x="47" y="67"/>
                    </a:cubicBezTo>
                    <a:cubicBezTo>
                      <a:pt x="53" y="63"/>
                      <a:pt x="53" y="63"/>
                      <a:pt x="53" y="63"/>
                    </a:cubicBezTo>
                    <a:close/>
                    <a:moveTo>
                      <a:pt x="44" y="67"/>
                    </a:moveTo>
                    <a:cubicBezTo>
                      <a:pt x="45" y="67"/>
                      <a:pt x="46" y="67"/>
                      <a:pt x="47" y="67"/>
                    </a:cubicBezTo>
                    <a:cubicBezTo>
                      <a:pt x="44" y="67"/>
                      <a:pt x="44" y="67"/>
                      <a:pt x="44" y="67"/>
                    </a:cubicBezTo>
                    <a:close/>
                    <a:moveTo>
                      <a:pt x="22" y="60"/>
                    </a:moveTo>
                    <a:cubicBezTo>
                      <a:pt x="25" y="61"/>
                      <a:pt x="27" y="62"/>
                      <a:pt x="29" y="62"/>
                    </a:cubicBezTo>
                    <a:cubicBezTo>
                      <a:pt x="32" y="63"/>
                      <a:pt x="34" y="63"/>
                      <a:pt x="37" y="63"/>
                    </a:cubicBezTo>
                    <a:cubicBezTo>
                      <a:pt x="38" y="63"/>
                      <a:pt x="40" y="63"/>
                      <a:pt x="41" y="63"/>
                    </a:cubicBezTo>
                    <a:cubicBezTo>
                      <a:pt x="42" y="63"/>
                      <a:pt x="43" y="63"/>
                      <a:pt x="44" y="62"/>
                    </a:cubicBezTo>
                    <a:cubicBezTo>
                      <a:pt x="44" y="53"/>
                      <a:pt x="44" y="53"/>
                      <a:pt x="44" y="53"/>
                    </a:cubicBezTo>
                    <a:cubicBezTo>
                      <a:pt x="44" y="53"/>
                      <a:pt x="43" y="53"/>
                      <a:pt x="43" y="53"/>
                    </a:cubicBezTo>
                    <a:cubicBezTo>
                      <a:pt x="38" y="55"/>
                      <a:pt x="32" y="54"/>
                      <a:pt x="27" y="52"/>
                    </a:cubicBezTo>
                    <a:cubicBezTo>
                      <a:pt x="21" y="49"/>
                      <a:pt x="18" y="44"/>
                      <a:pt x="16" y="39"/>
                    </a:cubicBezTo>
                    <a:cubicBezTo>
                      <a:pt x="15" y="35"/>
                      <a:pt x="15" y="30"/>
                      <a:pt x="17" y="25"/>
                    </a:cubicBezTo>
                    <a:cubicBezTo>
                      <a:pt x="9" y="21"/>
                      <a:pt x="9" y="21"/>
                      <a:pt x="9" y="21"/>
                    </a:cubicBezTo>
                    <a:cubicBezTo>
                      <a:pt x="6" y="28"/>
                      <a:pt x="5" y="35"/>
                      <a:pt x="7" y="42"/>
                    </a:cubicBezTo>
                    <a:cubicBezTo>
                      <a:pt x="10" y="49"/>
                      <a:pt x="15" y="56"/>
                      <a:pt x="22" y="60"/>
                    </a:cubicBezTo>
                    <a:close/>
                    <a:moveTo>
                      <a:pt x="44" y="48"/>
                    </a:moveTo>
                    <a:cubicBezTo>
                      <a:pt x="44" y="52"/>
                      <a:pt x="44" y="52"/>
                      <a:pt x="44" y="52"/>
                    </a:cubicBezTo>
                    <a:cubicBezTo>
                      <a:pt x="28" y="67"/>
                      <a:pt x="28" y="67"/>
                      <a:pt x="28" y="67"/>
                    </a:cubicBezTo>
                    <a:cubicBezTo>
                      <a:pt x="25" y="66"/>
                      <a:pt x="23" y="65"/>
                      <a:pt x="20" y="64"/>
                    </a:cubicBezTo>
                    <a:cubicBezTo>
                      <a:pt x="11" y="59"/>
                      <a:pt x="6" y="52"/>
                      <a:pt x="3" y="43"/>
                    </a:cubicBezTo>
                    <a:cubicBezTo>
                      <a:pt x="0" y="35"/>
                      <a:pt x="1" y="25"/>
                      <a:pt x="5" y="16"/>
                    </a:cubicBezTo>
                    <a:cubicBezTo>
                      <a:pt x="6" y="15"/>
                      <a:pt x="7" y="15"/>
                      <a:pt x="9" y="15"/>
                    </a:cubicBezTo>
                    <a:cubicBezTo>
                      <a:pt x="21" y="22"/>
                      <a:pt x="21" y="22"/>
                      <a:pt x="21" y="22"/>
                    </a:cubicBezTo>
                    <a:cubicBezTo>
                      <a:pt x="22" y="22"/>
                      <a:pt x="22" y="24"/>
                      <a:pt x="22" y="25"/>
                    </a:cubicBezTo>
                    <a:cubicBezTo>
                      <a:pt x="20" y="29"/>
                      <a:pt x="19" y="34"/>
                      <a:pt x="21" y="38"/>
                    </a:cubicBezTo>
                    <a:cubicBezTo>
                      <a:pt x="22" y="42"/>
                      <a:pt x="25" y="45"/>
                      <a:pt x="29" y="47"/>
                    </a:cubicBezTo>
                    <a:cubicBezTo>
                      <a:pt x="33" y="50"/>
                      <a:pt x="37" y="50"/>
                      <a:pt x="41" y="49"/>
                    </a:cubicBezTo>
                    <a:cubicBezTo>
                      <a:pt x="42" y="48"/>
                      <a:pt x="43" y="48"/>
                      <a:pt x="44" y="48"/>
                    </a:cubicBezTo>
                    <a:close/>
                    <a:moveTo>
                      <a:pt x="44" y="67"/>
                    </a:moveTo>
                    <a:cubicBezTo>
                      <a:pt x="44" y="67"/>
                      <a:pt x="44" y="67"/>
                      <a:pt x="44" y="67"/>
                    </a:cubicBezTo>
                    <a:cubicBezTo>
                      <a:pt x="43" y="67"/>
                      <a:pt x="43" y="68"/>
                      <a:pt x="42" y="68"/>
                    </a:cubicBezTo>
                    <a:cubicBezTo>
                      <a:pt x="44" y="67"/>
                      <a:pt x="44" y="67"/>
                      <a:pt x="44" y="67"/>
                    </a:cubicBezTo>
                    <a:close/>
                    <a:moveTo>
                      <a:pt x="37" y="68"/>
                    </a:moveTo>
                    <a:cubicBezTo>
                      <a:pt x="28" y="67"/>
                      <a:pt x="28" y="67"/>
                      <a:pt x="28" y="67"/>
                    </a:cubicBezTo>
                    <a:cubicBezTo>
                      <a:pt x="31" y="68"/>
                      <a:pt x="34" y="68"/>
                      <a:pt x="37" y="68"/>
                    </a:cubicBezTo>
                    <a:close/>
                    <a:moveTo>
                      <a:pt x="42" y="68"/>
                    </a:moveTo>
                    <a:cubicBezTo>
                      <a:pt x="37" y="68"/>
                      <a:pt x="37" y="68"/>
                      <a:pt x="37" y="68"/>
                    </a:cubicBezTo>
                    <a:cubicBezTo>
                      <a:pt x="38" y="68"/>
                      <a:pt x="40" y="68"/>
                      <a:pt x="42" y="6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6" name="Freeform 149"/>
              <p:cNvSpPr>
                <a:spLocks noEditPoints="1"/>
              </p:cNvSpPr>
              <p:nvPr/>
            </p:nvSpPr>
            <p:spPr bwMode="auto">
              <a:xfrm>
                <a:off x="7777175" y="809631"/>
                <a:ext cx="331789" cy="295277"/>
              </a:xfrm>
              <a:custGeom>
                <a:gdLst>
                  <a:gd fmla="*/ 109 w 147" name="T0"/>
                  <a:gd fmla="*/ 15 h 131" name="T1"/>
                  <a:gd fmla="*/ 103 w 147" name="T2"/>
                  <a:gd fmla="*/ 11 h 131" name="T3"/>
                  <a:gd fmla="*/ 101 w 147" name="T4"/>
                  <a:gd fmla="*/ 11 h 131" name="T5"/>
                  <a:gd fmla="*/ 73 w 147" name="T6"/>
                  <a:gd fmla="*/ 4 h 131" name="T7"/>
                  <a:gd fmla="*/ 89 w 147" name="T8"/>
                  <a:gd fmla="*/ 1 h 131" name="T9"/>
                  <a:gd fmla="*/ 105 w 147" name="T10"/>
                  <a:gd fmla="*/ 7 h 131" name="T11"/>
                  <a:gd fmla="*/ 111 w 147" name="T12"/>
                  <a:gd fmla="*/ 11 h 131" name="T13"/>
                  <a:gd fmla="*/ 144 w 147" name="T14"/>
                  <a:gd fmla="*/ 56 h 131" name="T15"/>
                  <a:gd fmla="*/ 119 w 147" name="T16"/>
                  <a:gd fmla="*/ 128 h 131" name="T17"/>
                  <a:gd fmla="*/ 111 w 147" name="T18"/>
                  <a:gd fmla="*/ 128 h 131" name="T19"/>
                  <a:gd fmla="*/ 101 w 147" name="T20"/>
                  <a:gd fmla="*/ 107 h 131" name="T21"/>
                  <a:gd fmla="*/ 87 w 147" name="T22"/>
                  <a:gd fmla="*/ 105 h 131" name="T23"/>
                  <a:gd fmla="*/ 81 w 147" name="T24"/>
                  <a:gd fmla="*/ 109 h 131" name="T25"/>
                  <a:gd fmla="*/ 74 w 147" name="T26"/>
                  <a:gd fmla="*/ 107 h 131" name="T27"/>
                  <a:gd fmla="*/ 74 w 147" name="T28"/>
                  <a:gd fmla="*/ 99 h 131" name="T29"/>
                  <a:gd fmla="*/ 76 w 147" name="T30"/>
                  <a:gd fmla="*/ 91 h 131" name="T31"/>
                  <a:gd fmla="*/ 85 w 147" name="T32"/>
                  <a:gd fmla="*/ 101 h 131" name="T33"/>
                  <a:gd fmla="*/ 103 w 147" name="T34"/>
                  <a:gd fmla="*/ 102 h 131" name="T35"/>
                  <a:gd fmla="*/ 115 w 147" name="T36"/>
                  <a:gd fmla="*/ 126 h 131" name="T37"/>
                  <a:gd fmla="*/ 133 w 147" name="T38"/>
                  <a:gd fmla="*/ 104 h 131" name="T39"/>
                  <a:gd fmla="*/ 73 w 147" name="T40"/>
                  <a:gd fmla="*/ 4 h 131" name="T41"/>
                  <a:gd fmla="*/ 12 w 147" name="T42"/>
                  <a:gd fmla="*/ 41 h 131" name="T43"/>
                  <a:gd fmla="*/ 5 w 147" name="T44"/>
                  <a:gd fmla="*/ 66 h 131" name="T45"/>
                  <a:gd fmla="*/ 5 w 147" name="T46"/>
                  <a:gd fmla="*/ 68 h 131" name="T47"/>
                  <a:gd fmla="*/ 13 w 147" name="T48"/>
                  <a:gd fmla="*/ 63 h 131" name="T49"/>
                  <a:gd fmla="*/ 31 w 147" name="T50"/>
                  <a:gd fmla="*/ 64 h 131" name="T51"/>
                  <a:gd fmla="*/ 49 w 147" name="T52"/>
                  <a:gd fmla="*/ 82 h 131" name="T53"/>
                  <a:gd fmla="*/ 63 w 147" name="T54"/>
                  <a:gd fmla="*/ 82 h 131" name="T55"/>
                  <a:gd fmla="*/ 67 w 147" name="T56"/>
                  <a:gd fmla="*/ 83 h 131" name="T57"/>
                  <a:gd fmla="*/ 73 w 147" name="T58"/>
                  <a:gd fmla="*/ 96 h 131" name="T59"/>
                  <a:gd fmla="*/ 65 w 147" name="T60"/>
                  <a:gd fmla="*/ 88 h 131" name="T61"/>
                  <a:gd fmla="*/ 62 w 147" name="T62"/>
                  <a:gd fmla="*/ 86 h 131" name="T63"/>
                  <a:gd fmla="*/ 56 w 147" name="T64"/>
                  <a:gd fmla="*/ 85 h 131" name="T65"/>
                  <a:gd fmla="*/ 45 w 147" name="T66"/>
                  <a:gd fmla="*/ 89 h 131" name="T67"/>
                  <a:gd fmla="*/ 38 w 147" name="T68"/>
                  <a:gd fmla="*/ 87 h 131" name="T69"/>
                  <a:gd fmla="*/ 36 w 147" name="T70"/>
                  <a:gd fmla="*/ 75 h 131" name="T71"/>
                  <a:gd fmla="*/ 20 w 147" name="T72"/>
                  <a:gd fmla="*/ 66 h 131" name="T73"/>
                  <a:gd fmla="*/ 10 w 147" name="T74"/>
                  <a:gd fmla="*/ 70 h 131" name="T75"/>
                  <a:gd fmla="*/ 7 w 147" name="T76"/>
                  <a:gd fmla="*/ 73 h 131" name="T77"/>
                  <a:gd fmla="*/ 3 w 147" name="T78"/>
                  <a:gd fmla="*/ 75 h 131" name="T79"/>
                  <a:gd fmla="*/ 3 w 147" name="T80"/>
                  <a:gd fmla="*/ 75 h 131" name="T81"/>
                  <a:gd fmla="*/ 0 w 147" name="T82"/>
                  <a:gd fmla="*/ 70 h 131" name="T83"/>
                  <a:gd fmla="*/ 0 w 147" name="T84"/>
                  <a:gd fmla="*/ 70 h 131" name="T85"/>
                  <a:gd fmla="*/ 0 w 147" name="T86"/>
                  <a:gd fmla="*/ 65 h 131" name="T87"/>
                  <a:gd fmla="*/ 35 w 147" name="T88"/>
                  <a:gd fmla="*/ 10 h 131" name="T89"/>
                  <a:gd fmla="*/ 73 w 147" name="T90"/>
                  <a:gd fmla="*/ 4 h 131"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31" w="147">
                    <a:moveTo>
                      <a:pt x="113" y="17"/>
                    </a:moveTo>
                    <a:cubicBezTo>
                      <a:pt x="112" y="17"/>
                      <a:pt x="110" y="16"/>
                      <a:pt x="109" y="15"/>
                    </a:cubicBezTo>
                    <a:cubicBezTo>
                      <a:pt x="109" y="15"/>
                      <a:pt x="109" y="15"/>
                      <a:pt x="109" y="15"/>
                    </a:cubicBezTo>
                    <a:cubicBezTo>
                      <a:pt x="107" y="14"/>
                      <a:pt x="106" y="13"/>
                      <a:pt x="105" y="12"/>
                    </a:cubicBezTo>
                    <a:cubicBezTo>
                      <a:pt x="105" y="12"/>
                      <a:pt x="105" y="12"/>
                      <a:pt x="105" y="12"/>
                    </a:cubicBezTo>
                    <a:cubicBezTo>
                      <a:pt x="104" y="12"/>
                      <a:pt x="104" y="12"/>
                      <a:pt x="103" y="11"/>
                    </a:cubicBezTo>
                    <a:cubicBezTo>
                      <a:pt x="103" y="11"/>
                      <a:pt x="103" y="11"/>
                      <a:pt x="103" y="11"/>
                    </a:cubicBezTo>
                    <a:cubicBezTo>
                      <a:pt x="103" y="11"/>
                      <a:pt x="103" y="11"/>
                      <a:pt x="103" y="11"/>
                    </a:cubicBezTo>
                    <a:cubicBezTo>
                      <a:pt x="102" y="11"/>
                      <a:pt x="102" y="11"/>
                      <a:pt x="101" y="11"/>
                    </a:cubicBezTo>
                    <a:cubicBezTo>
                      <a:pt x="97" y="9"/>
                      <a:pt x="92" y="7"/>
                      <a:pt x="88" y="6"/>
                    </a:cubicBezTo>
                    <a:cubicBezTo>
                      <a:pt x="83" y="5"/>
                      <a:pt x="78" y="4"/>
                      <a:pt x="73" y="4"/>
                    </a:cubicBezTo>
                    <a:cubicBezTo>
                      <a:pt x="73" y="4"/>
                      <a:pt x="73" y="4"/>
                      <a:pt x="73" y="4"/>
                    </a:cubicBezTo>
                    <a:cubicBezTo>
                      <a:pt x="73" y="0"/>
                      <a:pt x="73" y="0"/>
                      <a:pt x="73" y="0"/>
                    </a:cubicBezTo>
                    <a:cubicBezTo>
                      <a:pt x="73" y="0"/>
                      <a:pt x="73" y="0"/>
                      <a:pt x="73" y="0"/>
                    </a:cubicBezTo>
                    <a:cubicBezTo>
                      <a:pt x="78" y="0"/>
                      <a:pt x="83" y="0"/>
                      <a:pt x="89" y="1"/>
                    </a:cubicBezTo>
                    <a:cubicBezTo>
                      <a:pt x="94" y="2"/>
                      <a:pt x="99" y="4"/>
                      <a:pt x="103" y="6"/>
                    </a:cubicBezTo>
                    <a:cubicBezTo>
                      <a:pt x="104" y="7"/>
                      <a:pt x="105" y="7"/>
                      <a:pt x="105" y="7"/>
                    </a:cubicBezTo>
                    <a:cubicBezTo>
                      <a:pt x="105" y="7"/>
                      <a:pt x="105" y="7"/>
                      <a:pt x="105" y="7"/>
                    </a:cubicBezTo>
                    <a:cubicBezTo>
                      <a:pt x="106" y="7"/>
                      <a:pt x="106" y="8"/>
                      <a:pt x="107" y="8"/>
                    </a:cubicBezTo>
                    <a:cubicBezTo>
                      <a:pt x="107" y="8"/>
                      <a:pt x="107" y="8"/>
                      <a:pt x="107" y="8"/>
                    </a:cubicBezTo>
                    <a:cubicBezTo>
                      <a:pt x="108" y="9"/>
                      <a:pt x="110" y="10"/>
                      <a:pt x="111" y="11"/>
                    </a:cubicBezTo>
                    <a:cubicBezTo>
                      <a:pt x="111" y="11"/>
                      <a:pt x="111" y="11"/>
                      <a:pt x="111" y="11"/>
                    </a:cubicBezTo>
                    <a:cubicBezTo>
                      <a:pt x="113" y="12"/>
                      <a:pt x="114" y="13"/>
                      <a:pt x="116" y="14"/>
                    </a:cubicBezTo>
                    <a:cubicBezTo>
                      <a:pt x="130" y="24"/>
                      <a:pt x="140" y="40"/>
                      <a:pt x="144" y="56"/>
                    </a:cubicBezTo>
                    <a:cubicBezTo>
                      <a:pt x="147" y="73"/>
                      <a:pt x="145" y="91"/>
                      <a:pt x="137" y="107"/>
                    </a:cubicBezTo>
                    <a:cubicBezTo>
                      <a:pt x="135" y="111"/>
                      <a:pt x="132" y="115"/>
                      <a:pt x="129" y="118"/>
                    </a:cubicBezTo>
                    <a:cubicBezTo>
                      <a:pt x="126" y="122"/>
                      <a:pt x="123" y="125"/>
                      <a:pt x="119" y="128"/>
                    </a:cubicBezTo>
                    <a:cubicBezTo>
                      <a:pt x="119" y="129"/>
                      <a:pt x="118" y="130"/>
                      <a:pt x="117" y="130"/>
                    </a:cubicBezTo>
                    <a:cubicBezTo>
                      <a:pt x="116" y="130"/>
                      <a:pt x="115" y="131"/>
                      <a:pt x="115" y="131"/>
                    </a:cubicBezTo>
                    <a:cubicBezTo>
                      <a:pt x="113" y="131"/>
                      <a:pt x="111" y="130"/>
                      <a:pt x="111" y="128"/>
                    </a:cubicBezTo>
                    <a:cubicBezTo>
                      <a:pt x="110" y="127"/>
                      <a:pt x="110" y="125"/>
                      <a:pt x="110" y="123"/>
                    </a:cubicBezTo>
                    <a:cubicBezTo>
                      <a:pt x="110" y="120"/>
                      <a:pt x="110" y="116"/>
                      <a:pt x="108" y="113"/>
                    </a:cubicBezTo>
                    <a:cubicBezTo>
                      <a:pt x="106" y="111"/>
                      <a:pt x="104" y="108"/>
                      <a:pt x="101" y="107"/>
                    </a:cubicBezTo>
                    <a:cubicBezTo>
                      <a:pt x="99" y="106"/>
                      <a:pt x="98" y="105"/>
                      <a:pt x="97" y="105"/>
                    </a:cubicBezTo>
                    <a:cubicBezTo>
                      <a:pt x="95" y="105"/>
                      <a:pt x="94" y="105"/>
                      <a:pt x="92" y="105"/>
                    </a:cubicBezTo>
                    <a:cubicBezTo>
                      <a:pt x="90" y="105"/>
                      <a:pt x="89" y="105"/>
                      <a:pt x="87" y="105"/>
                    </a:cubicBezTo>
                    <a:cubicBezTo>
                      <a:pt x="85" y="106"/>
                      <a:pt x="83" y="107"/>
                      <a:pt x="82" y="108"/>
                    </a:cubicBezTo>
                    <a:cubicBezTo>
                      <a:pt x="82" y="108"/>
                      <a:pt x="82" y="108"/>
                      <a:pt x="82" y="108"/>
                    </a:cubicBezTo>
                    <a:cubicBezTo>
                      <a:pt x="81" y="109"/>
                      <a:pt x="81" y="109"/>
                      <a:pt x="81" y="109"/>
                    </a:cubicBezTo>
                    <a:cubicBezTo>
                      <a:pt x="81" y="109"/>
                      <a:pt x="81" y="109"/>
                      <a:pt x="81" y="109"/>
                    </a:cubicBezTo>
                    <a:cubicBezTo>
                      <a:pt x="79" y="110"/>
                      <a:pt x="78" y="111"/>
                      <a:pt x="77" y="111"/>
                    </a:cubicBezTo>
                    <a:cubicBezTo>
                      <a:pt x="75" y="111"/>
                      <a:pt x="74" y="109"/>
                      <a:pt x="74" y="107"/>
                    </a:cubicBezTo>
                    <a:cubicBezTo>
                      <a:pt x="74" y="107"/>
                      <a:pt x="74" y="106"/>
                      <a:pt x="74" y="105"/>
                    </a:cubicBezTo>
                    <a:cubicBezTo>
                      <a:pt x="74" y="104"/>
                      <a:pt x="74" y="104"/>
                      <a:pt x="74" y="104"/>
                    </a:cubicBezTo>
                    <a:cubicBezTo>
                      <a:pt x="74" y="102"/>
                      <a:pt x="74" y="100"/>
                      <a:pt x="74" y="99"/>
                    </a:cubicBezTo>
                    <a:cubicBezTo>
                      <a:pt x="73" y="98"/>
                      <a:pt x="73" y="97"/>
                      <a:pt x="73" y="96"/>
                    </a:cubicBezTo>
                    <a:cubicBezTo>
                      <a:pt x="73" y="88"/>
                      <a:pt x="73" y="88"/>
                      <a:pt x="73" y="88"/>
                    </a:cubicBezTo>
                    <a:cubicBezTo>
                      <a:pt x="74" y="89"/>
                      <a:pt x="75" y="90"/>
                      <a:pt x="76" y="91"/>
                    </a:cubicBezTo>
                    <a:cubicBezTo>
                      <a:pt x="77" y="93"/>
                      <a:pt x="78" y="95"/>
                      <a:pt x="78" y="98"/>
                    </a:cubicBezTo>
                    <a:cubicBezTo>
                      <a:pt x="79" y="100"/>
                      <a:pt x="79" y="102"/>
                      <a:pt x="79" y="104"/>
                    </a:cubicBezTo>
                    <a:cubicBezTo>
                      <a:pt x="81" y="103"/>
                      <a:pt x="83" y="102"/>
                      <a:pt x="85" y="101"/>
                    </a:cubicBezTo>
                    <a:cubicBezTo>
                      <a:pt x="88" y="100"/>
                      <a:pt x="90" y="100"/>
                      <a:pt x="92" y="100"/>
                    </a:cubicBezTo>
                    <a:cubicBezTo>
                      <a:pt x="94" y="100"/>
                      <a:pt x="96" y="100"/>
                      <a:pt x="98" y="100"/>
                    </a:cubicBezTo>
                    <a:cubicBezTo>
                      <a:pt x="100" y="101"/>
                      <a:pt x="101" y="101"/>
                      <a:pt x="103" y="102"/>
                    </a:cubicBezTo>
                    <a:cubicBezTo>
                      <a:pt x="107" y="104"/>
                      <a:pt x="110" y="107"/>
                      <a:pt x="112" y="111"/>
                    </a:cubicBezTo>
                    <a:cubicBezTo>
                      <a:pt x="114" y="115"/>
                      <a:pt x="115" y="119"/>
                      <a:pt x="115" y="123"/>
                    </a:cubicBezTo>
                    <a:cubicBezTo>
                      <a:pt x="115" y="124"/>
                      <a:pt x="115" y="125"/>
                      <a:pt x="115" y="126"/>
                    </a:cubicBezTo>
                    <a:cubicBezTo>
                      <a:pt x="116" y="125"/>
                      <a:pt x="116" y="125"/>
                      <a:pt x="116" y="125"/>
                    </a:cubicBezTo>
                    <a:cubicBezTo>
                      <a:pt x="120" y="122"/>
                      <a:pt x="123" y="119"/>
                      <a:pt x="125" y="115"/>
                    </a:cubicBezTo>
                    <a:cubicBezTo>
                      <a:pt x="128" y="112"/>
                      <a:pt x="131" y="108"/>
                      <a:pt x="133" y="104"/>
                    </a:cubicBezTo>
                    <a:cubicBezTo>
                      <a:pt x="141" y="89"/>
                      <a:pt x="142" y="73"/>
                      <a:pt x="139" y="57"/>
                    </a:cubicBezTo>
                    <a:cubicBezTo>
                      <a:pt x="135" y="42"/>
                      <a:pt x="126" y="27"/>
                      <a:pt x="113" y="17"/>
                    </a:cubicBezTo>
                    <a:close/>
                    <a:moveTo>
                      <a:pt x="73" y="4"/>
                    </a:moveTo>
                    <a:cubicBezTo>
                      <a:pt x="60" y="4"/>
                      <a:pt x="48" y="8"/>
                      <a:pt x="38" y="14"/>
                    </a:cubicBezTo>
                    <a:cubicBezTo>
                      <a:pt x="37" y="14"/>
                      <a:pt x="37" y="14"/>
                      <a:pt x="37" y="14"/>
                    </a:cubicBezTo>
                    <a:cubicBezTo>
                      <a:pt x="27" y="20"/>
                      <a:pt x="18" y="29"/>
                      <a:pt x="12" y="41"/>
                    </a:cubicBezTo>
                    <a:cubicBezTo>
                      <a:pt x="10" y="45"/>
                      <a:pt x="9" y="49"/>
                      <a:pt x="7" y="53"/>
                    </a:cubicBezTo>
                    <a:cubicBezTo>
                      <a:pt x="6" y="57"/>
                      <a:pt x="5" y="61"/>
                      <a:pt x="5" y="66"/>
                    </a:cubicBezTo>
                    <a:cubicBezTo>
                      <a:pt x="5" y="66"/>
                      <a:pt x="5" y="66"/>
                      <a:pt x="5" y="66"/>
                    </a:cubicBezTo>
                    <a:cubicBezTo>
                      <a:pt x="5" y="66"/>
                      <a:pt x="5" y="66"/>
                      <a:pt x="5" y="66"/>
                    </a:cubicBezTo>
                    <a:cubicBezTo>
                      <a:pt x="5" y="66"/>
                      <a:pt x="5" y="67"/>
                      <a:pt x="5" y="68"/>
                    </a:cubicBezTo>
                    <a:cubicBezTo>
                      <a:pt x="5" y="68"/>
                      <a:pt x="5" y="68"/>
                      <a:pt x="5" y="68"/>
                    </a:cubicBezTo>
                    <a:cubicBezTo>
                      <a:pt x="5" y="67"/>
                      <a:pt x="6" y="66"/>
                      <a:pt x="7" y="66"/>
                    </a:cubicBezTo>
                    <a:cubicBezTo>
                      <a:pt x="7" y="66"/>
                      <a:pt x="7" y="66"/>
                      <a:pt x="7" y="66"/>
                    </a:cubicBezTo>
                    <a:cubicBezTo>
                      <a:pt x="9" y="64"/>
                      <a:pt x="11" y="63"/>
                      <a:pt x="13" y="63"/>
                    </a:cubicBezTo>
                    <a:cubicBezTo>
                      <a:pt x="15" y="62"/>
                      <a:pt x="18" y="62"/>
                      <a:pt x="20" y="62"/>
                    </a:cubicBezTo>
                    <a:cubicBezTo>
                      <a:pt x="22" y="62"/>
                      <a:pt x="24" y="62"/>
                      <a:pt x="26" y="62"/>
                    </a:cubicBezTo>
                    <a:cubicBezTo>
                      <a:pt x="28" y="63"/>
                      <a:pt x="29" y="63"/>
                      <a:pt x="31" y="64"/>
                    </a:cubicBezTo>
                    <a:cubicBezTo>
                      <a:pt x="35" y="66"/>
                      <a:pt x="38" y="69"/>
                      <a:pt x="40" y="73"/>
                    </a:cubicBezTo>
                    <a:cubicBezTo>
                      <a:pt x="42" y="76"/>
                      <a:pt x="43" y="80"/>
                      <a:pt x="43" y="85"/>
                    </a:cubicBezTo>
                    <a:cubicBezTo>
                      <a:pt x="45" y="83"/>
                      <a:pt x="47" y="82"/>
                      <a:pt x="49" y="82"/>
                    </a:cubicBezTo>
                    <a:cubicBezTo>
                      <a:pt x="51" y="81"/>
                      <a:pt x="54" y="81"/>
                      <a:pt x="56" y="81"/>
                    </a:cubicBezTo>
                    <a:cubicBezTo>
                      <a:pt x="57" y="81"/>
                      <a:pt x="58" y="81"/>
                      <a:pt x="60" y="81"/>
                    </a:cubicBezTo>
                    <a:cubicBezTo>
                      <a:pt x="61" y="81"/>
                      <a:pt x="62" y="81"/>
                      <a:pt x="63" y="82"/>
                    </a:cubicBezTo>
                    <a:cubicBezTo>
                      <a:pt x="63" y="82"/>
                      <a:pt x="63" y="82"/>
                      <a:pt x="63" y="82"/>
                    </a:cubicBezTo>
                    <a:cubicBezTo>
                      <a:pt x="64" y="82"/>
                      <a:pt x="64" y="82"/>
                      <a:pt x="65" y="82"/>
                    </a:cubicBezTo>
                    <a:cubicBezTo>
                      <a:pt x="66" y="83"/>
                      <a:pt x="66" y="83"/>
                      <a:pt x="67" y="83"/>
                    </a:cubicBezTo>
                    <a:cubicBezTo>
                      <a:pt x="69" y="84"/>
                      <a:pt x="70" y="85"/>
                      <a:pt x="72" y="87"/>
                    </a:cubicBezTo>
                    <a:cubicBezTo>
                      <a:pt x="72" y="87"/>
                      <a:pt x="72" y="87"/>
                      <a:pt x="73" y="88"/>
                    </a:cubicBezTo>
                    <a:cubicBezTo>
                      <a:pt x="73" y="96"/>
                      <a:pt x="73" y="96"/>
                      <a:pt x="73" y="96"/>
                    </a:cubicBezTo>
                    <a:cubicBezTo>
                      <a:pt x="72" y="95"/>
                      <a:pt x="72" y="95"/>
                      <a:pt x="72" y="94"/>
                    </a:cubicBezTo>
                    <a:cubicBezTo>
                      <a:pt x="71" y="93"/>
                      <a:pt x="70" y="91"/>
                      <a:pt x="69" y="90"/>
                    </a:cubicBezTo>
                    <a:cubicBezTo>
                      <a:pt x="67" y="89"/>
                      <a:pt x="66" y="88"/>
                      <a:pt x="65" y="88"/>
                    </a:cubicBezTo>
                    <a:cubicBezTo>
                      <a:pt x="64" y="87"/>
                      <a:pt x="64" y="87"/>
                      <a:pt x="63" y="87"/>
                    </a:cubicBezTo>
                    <a:cubicBezTo>
                      <a:pt x="63" y="87"/>
                      <a:pt x="62" y="86"/>
                      <a:pt x="62" y="86"/>
                    </a:cubicBezTo>
                    <a:cubicBezTo>
                      <a:pt x="62" y="86"/>
                      <a:pt x="62" y="86"/>
                      <a:pt x="62" y="86"/>
                    </a:cubicBezTo>
                    <a:cubicBezTo>
                      <a:pt x="62" y="86"/>
                      <a:pt x="62" y="86"/>
                      <a:pt x="62" y="86"/>
                    </a:cubicBezTo>
                    <a:cubicBezTo>
                      <a:pt x="61" y="86"/>
                      <a:pt x="60" y="86"/>
                      <a:pt x="59" y="86"/>
                    </a:cubicBezTo>
                    <a:cubicBezTo>
                      <a:pt x="58" y="85"/>
                      <a:pt x="57" y="85"/>
                      <a:pt x="56" y="85"/>
                    </a:cubicBezTo>
                    <a:cubicBezTo>
                      <a:pt x="54" y="85"/>
                      <a:pt x="52" y="86"/>
                      <a:pt x="50" y="86"/>
                    </a:cubicBezTo>
                    <a:cubicBezTo>
                      <a:pt x="49" y="87"/>
                      <a:pt x="47" y="88"/>
                      <a:pt x="45" y="89"/>
                    </a:cubicBezTo>
                    <a:cubicBezTo>
                      <a:pt x="45" y="89"/>
                      <a:pt x="45" y="89"/>
                      <a:pt x="45" y="89"/>
                    </a:cubicBezTo>
                    <a:cubicBezTo>
                      <a:pt x="44" y="89"/>
                      <a:pt x="44" y="89"/>
                      <a:pt x="44" y="89"/>
                    </a:cubicBezTo>
                    <a:cubicBezTo>
                      <a:pt x="43" y="91"/>
                      <a:pt x="42" y="91"/>
                      <a:pt x="41" y="91"/>
                    </a:cubicBezTo>
                    <a:cubicBezTo>
                      <a:pt x="38" y="91"/>
                      <a:pt x="38" y="90"/>
                      <a:pt x="38" y="87"/>
                    </a:cubicBezTo>
                    <a:cubicBezTo>
                      <a:pt x="38" y="87"/>
                      <a:pt x="38" y="87"/>
                      <a:pt x="38" y="86"/>
                    </a:cubicBezTo>
                    <a:cubicBezTo>
                      <a:pt x="38" y="85"/>
                      <a:pt x="38" y="85"/>
                      <a:pt x="38" y="85"/>
                    </a:cubicBezTo>
                    <a:cubicBezTo>
                      <a:pt x="38" y="81"/>
                      <a:pt x="37" y="78"/>
                      <a:pt x="36" y="75"/>
                    </a:cubicBezTo>
                    <a:cubicBezTo>
                      <a:pt x="34" y="72"/>
                      <a:pt x="32" y="70"/>
                      <a:pt x="29" y="68"/>
                    </a:cubicBezTo>
                    <a:cubicBezTo>
                      <a:pt x="27" y="68"/>
                      <a:pt x="26" y="67"/>
                      <a:pt x="25" y="67"/>
                    </a:cubicBezTo>
                    <a:cubicBezTo>
                      <a:pt x="23" y="67"/>
                      <a:pt x="22" y="66"/>
                      <a:pt x="20" y="66"/>
                    </a:cubicBezTo>
                    <a:cubicBezTo>
                      <a:pt x="18" y="66"/>
                      <a:pt x="16" y="67"/>
                      <a:pt x="15" y="67"/>
                    </a:cubicBezTo>
                    <a:cubicBezTo>
                      <a:pt x="13" y="68"/>
                      <a:pt x="11" y="69"/>
                      <a:pt x="10" y="70"/>
                    </a:cubicBezTo>
                    <a:cubicBezTo>
                      <a:pt x="10" y="70"/>
                      <a:pt x="10" y="70"/>
                      <a:pt x="10" y="70"/>
                    </a:cubicBezTo>
                    <a:cubicBezTo>
                      <a:pt x="9" y="70"/>
                      <a:pt x="9" y="71"/>
                      <a:pt x="8" y="71"/>
                    </a:cubicBezTo>
                    <a:cubicBezTo>
                      <a:pt x="8" y="72"/>
                      <a:pt x="7" y="72"/>
                      <a:pt x="7" y="73"/>
                    </a:cubicBezTo>
                    <a:cubicBezTo>
                      <a:pt x="7" y="73"/>
                      <a:pt x="7" y="73"/>
                      <a:pt x="7" y="73"/>
                    </a:cubicBezTo>
                    <a:cubicBezTo>
                      <a:pt x="6" y="73"/>
                      <a:pt x="6" y="73"/>
                      <a:pt x="5" y="74"/>
                    </a:cubicBezTo>
                    <a:cubicBezTo>
                      <a:pt x="5" y="74"/>
                      <a:pt x="5" y="74"/>
                      <a:pt x="5" y="74"/>
                    </a:cubicBezTo>
                    <a:cubicBezTo>
                      <a:pt x="4" y="74"/>
                      <a:pt x="4" y="75"/>
                      <a:pt x="3" y="75"/>
                    </a:cubicBezTo>
                    <a:cubicBezTo>
                      <a:pt x="3" y="75"/>
                      <a:pt x="3" y="75"/>
                      <a:pt x="3" y="75"/>
                    </a:cubicBezTo>
                    <a:cubicBezTo>
                      <a:pt x="3" y="75"/>
                      <a:pt x="3" y="75"/>
                      <a:pt x="3" y="75"/>
                    </a:cubicBezTo>
                    <a:cubicBezTo>
                      <a:pt x="3" y="75"/>
                      <a:pt x="3" y="75"/>
                      <a:pt x="3" y="75"/>
                    </a:cubicBezTo>
                    <a:cubicBezTo>
                      <a:pt x="2" y="75"/>
                      <a:pt x="1" y="74"/>
                      <a:pt x="0" y="73"/>
                    </a:cubicBezTo>
                    <a:cubicBezTo>
                      <a:pt x="0" y="72"/>
                      <a:pt x="0" y="71"/>
                      <a:pt x="0" y="70"/>
                    </a:cubicBezTo>
                    <a:cubicBezTo>
                      <a:pt x="0" y="70"/>
                      <a:pt x="0" y="70"/>
                      <a:pt x="0" y="70"/>
                    </a:cubicBezTo>
                    <a:cubicBezTo>
                      <a:pt x="0" y="70"/>
                      <a:pt x="0" y="70"/>
                      <a:pt x="0" y="70"/>
                    </a:cubicBezTo>
                    <a:cubicBezTo>
                      <a:pt x="0" y="70"/>
                      <a:pt x="0" y="70"/>
                      <a:pt x="0" y="70"/>
                    </a:cubicBezTo>
                    <a:cubicBezTo>
                      <a:pt x="0" y="70"/>
                      <a:pt x="0" y="70"/>
                      <a:pt x="0" y="70"/>
                    </a:cubicBezTo>
                    <a:cubicBezTo>
                      <a:pt x="0" y="69"/>
                      <a:pt x="0" y="69"/>
                      <a:pt x="0" y="68"/>
                    </a:cubicBezTo>
                    <a:cubicBezTo>
                      <a:pt x="0" y="67"/>
                      <a:pt x="0" y="66"/>
                      <a:pt x="0" y="65"/>
                    </a:cubicBezTo>
                    <a:cubicBezTo>
                      <a:pt x="0" y="65"/>
                      <a:pt x="0" y="65"/>
                      <a:pt x="0" y="65"/>
                    </a:cubicBezTo>
                    <a:cubicBezTo>
                      <a:pt x="1" y="61"/>
                      <a:pt x="1" y="56"/>
                      <a:pt x="3" y="52"/>
                    </a:cubicBezTo>
                    <a:cubicBezTo>
                      <a:pt x="4" y="47"/>
                      <a:pt x="6" y="43"/>
                      <a:pt x="8" y="39"/>
                    </a:cubicBezTo>
                    <a:cubicBezTo>
                      <a:pt x="15" y="26"/>
                      <a:pt x="24" y="17"/>
                      <a:pt x="35" y="10"/>
                    </a:cubicBezTo>
                    <a:cubicBezTo>
                      <a:pt x="35" y="10"/>
                      <a:pt x="35" y="10"/>
                      <a:pt x="35" y="10"/>
                    </a:cubicBezTo>
                    <a:cubicBezTo>
                      <a:pt x="46" y="3"/>
                      <a:pt x="59" y="0"/>
                      <a:pt x="73" y="0"/>
                    </a:cubicBezTo>
                    <a:lnTo>
                      <a:pt x="73"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7" name="Freeform 152"/>
              <p:cNvSpPr>
                <a:spLocks noEditPoints="1"/>
              </p:cNvSpPr>
              <p:nvPr/>
            </p:nvSpPr>
            <p:spPr bwMode="auto">
              <a:xfrm>
                <a:off x="8215326" y="857255"/>
                <a:ext cx="360363" cy="361952"/>
              </a:xfrm>
              <a:custGeom>
                <a:gdLst>
                  <a:gd fmla="*/ 94 w 160" name="T0"/>
                  <a:gd fmla="*/ 112 h 160" name="T1"/>
                  <a:gd fmla="*/ 97 w 160" name="T2"/>
                  <a:gd fmla="*/ 113 h 160" name="T3"/>
                  <a:gd fmla="*/ 154 w 160" name="T4"/>
                  <a:gd fmla="*/ 138 h 160" name="T5"/>
                  <a:gd fmla="*/ 113 w 160" name="T6"/>
                  <a:gd fmla="*/ 93 h 160" name="T7"/>
                  <a:gd fmla="*/ 104 w 160" name="T8"/>
                  <a:gd fmla="*/ 21 h 160" name="T9"/>
                  <a:gd fmla="*/ 79 w 160" name="T10"/>
                  <a:gd fmla="*/ 2 h 160" name="T11"/>
                  <a:gd fmla="*/ 126 w 160" name="T12"/>
                  <a:gd fmla="*/ 55 h 160" name="T13"/>
                  <a:gd fmla="*/ 159 w 160" name="T14"/>
                  <a:gd fmla="*/ 136 h 160" name="T15"/>
                  <a:gd fmla="*/ 140 w 160" name="T16"/>
                  <a:gd fmla="*/ 159 h 160" name="T17"/>
                  <a:gd fmla="*/ 95 w 160" name="T18"/>
                  <a:gd fmla="*/ 117 h 160" name="T19"/>
                  <a:gd fmla="*/ 79 w 160" name="T20"/>
                  <a:gd fmla="*/ 119 h 160" name="T21"/>
                  <a:gd fmla="*/ 100 w 160" name="T22"/>
                  <a:gd fmla="*/ 77 h 160" name="T23"/>
                  <a:gd fmla="*/ 102 w 160" name="T24"/>
                  <a:gd fmla="*/ 51 h 160" name="T25"/>
                  <a:gd fmla="*/ 79 w 160" name="T26"/>
                  <a:gd fmla="*/ 49 h 160" name="T27"/>
                  <a:gd fmla="*/ 97 w 160" name="T28"/>
                  <a:gd fmla="*/ 54 h 160" name="T29"/>
                  <a:gd fmla="*/ 79 w 160" name="T30"/>
                  <a:gd fmla="*/ 72 h 160" name="T31"/>
                  <a:gd fmla="*/ 22 w 160" name="T32"/>
                  <a:gd fmla="*/ 104 h 160" name="T33"/>
                  <a:gd fmla="*/ 79 w 160" name="T34"/>
                  <a:gd fmla="*/ 119 h 160" name="T35"/>
                  <a:gd fmla="*/ 56 w 160" name="T36"/>
                  <a:gd fmla="*/ 126 h 160" name="T37"/>
                  <a:gd fmla="*/ 18 w 160" name="T38"/>
                  <a:gd fmla="*/ 107 h 160" name="T39"/>
                  <a:gd fmla="*/ 0 w 160" name="T40"/>
                  <a:gd fmla="*/ 63 h 160" name="T41"/>
                  <a:gd fmla="*/ 63 w 160" name="T42"/>
                  <a:gd fmla="*/ 0 h 160" name="T43"/>
                  <a:gd fmla="*/ 79 w 160" name="T44"/>
                  <a:gd fmla="*/ 7 h 160" name="T45"/>
                  <a:gd fmla="*/ 22 w 160" name="T46"/>
                  <a:gd fmla="*/ 21 h 160" name="T47"/>
                  <a:gd fmla="*/ 5 w 160" name="T48"/>
                  <a:gd fmla="*/ 63 h 160" name="T49"/>
                  <a:gd fmla="*/ 22 w 160" name="T50"/>
                  <a:gd fmla="*/ 104 h 160" name="T51"/>
                  <a:gd fmla="*/ 77 w 160" name="T52"/>
                  <a:gd fmla="*/ 49 h 160" name="T53"/>
                  <a:gd fmla="*/ 74 w 160" name="T54"/>
                  <a:gd fmla="*/ 24 h 160" name="T55"/>
                  <a:gd fmla="*/ 49 w 160" name="T56"/>
                  <a:gd fmla="*/ 26 h 160" name="T57"/>
                  <a:gd fmla="*/ 26 w 160" name="T58"/>
                  <a:gd fmla="*/ 49 h 160" name="T59"/>
                  <a:gd fmla="*/ 24 w 160" name="T60"/>
                  <a:gd fmla="*/ 74 h 160" name="T61"/>
                  <a:gd fmla="*/ 49 w 160" name="T62"/>
                  <a:gd fmla="*/ 77 h 160" name="T63"/>
                  <a:gd fmla="*/ 51 w 160" name="T64"/>
                  <a:gd fmla="*/ 102 h 160" name="T65"/>
                  <a:gd fmla="*/ 77 w 160" name="T66"/>
                  <a:gd fmla="*/ 99 h 160" name="T67"/>
                  <a:gd fmla="*/ 79 w 160" name="T68"/>
                  <a:gd fmla="*/ 77 h 160" name="T69"/>
                  <a:gd fmla="*/ 74 w 160" name="T70"/>
                  <a:gd fmla="*/ 72 h 160" name="T71"/>
                  <a:gd fmla="*/ 72 w 160" name="T72"/>
                  <a:gd fmla="*/ 97 h 160" name="T73"/>
                  <a:gd fmla="*/ 54 w 160" name="T74"/>
                  <a:gd fmla="*/ 74 h 160" name="T75"/>
                  <a:gd fmla="*/ 29 w 160" name="T76"/>
                  <a:gd fmla="*/ 72 h 160" name="T77"/>
                  <a:gd fmla="*/ 51 w 160" name="T78"/>
                  <a:gd fmla="*/ 54 h 160" name="T79"/>
                  <a:gd fmla="*/ 54 w 160" name="T80"/>
                  <a:gd fmla="*/ 28 h 160" name="T81"/>
                  <a:gd fmla="*/ 72 w 160" name="T82"/>
                  <a:gd fmla="*/ 51 h 160" name="T83"/>
                  <a:gd fmla="*/ 79 w 160" name="T84"/>
                  <a:gd fmla="*/ 54 h 160"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60" w="160">
                    <a:moveTo>
                      <a:pt x="79" y="119"/>
                    </a:moveTo>
                    <a:cubicBezTo>
                      <a:pt x="84" y="117"/>
                      <a:pt x="89" y="115"/>
                      <a:pt x="94" y="112"/>
                    </a:cubicBezTo>
                    <a:cubicBezTo>
                      <a:pt x="95" y="112"/>
                      <a:pt x="96" y="112"/>
                      <a:pt x="97" y="113"/>
                    </a:cubicBezTo>
                    <a:cubicBezTo>
                      <a:pt x="97" y="113"/>
                      <a:pt x="97" y="113"/>
                      <a:pt x="97" y="113"/>
                    </a:cubicBezTo>
                    <a:cubicBezTo>
                      <a:pt x="138" y="154"/>
                      <a:pt x="138" y="154"/>
                      <a:pt x="138" y="154"/>
                    </a:cubicBezTo>
                    <a:cubicBezTo>
                      <a:pt x="154" y="138"/>
                      <a:pt x="154" y="138"/>
                      <a:pt x="154" y="138"/>
                    </a:cubicBezTo>
                    <a:cubicBezTo>
                      <a:pt x="113" y="96"/>
                      <a:pt x="113" y="96"/>
                      <a:pt x="113" y="96"/>
                    </a:cubicBezTo>
                    <a:cubicBezTo>
                      <a:pt x="112" y="96"/>
                      <a:pt x="112" y="94"/>
                      <a:pt x="113" y="93"/>
                    </a:cubicBezTo>
                    <a:cubicBezTo>
                      <a:pt x="120" y="82"/>
                      <a:pt x="122" y="69"/>
                      <a:pt x="121" y="56"/>
                    </a:cubicBezTo>
                    <a:cubicBezTo>
                      <a:pt x="119" y="43"/>
                      <a:pt x="114" y="31"/>
                      <a:pt x="104" y="21"/>
                    </a:cubicBezTo>
                    <a:cubicBezTo>
                      <a:pt x="97" y="14"/>
                      <a:pt x="89" y="9"/>
                      <a:pt x="79" y="7"/>
                    </a:cubicBezTo>
                    <a:cubicBezTo>
                      <a:pt x="79" y="2"/>
                      <a:pt x="79" y="2"/>
                      <a:pt x="79" y="2"/>
                    </a:cubicBezTo>
                    <a:cubicBezTo>
                      <a:pt x="90" y="5"/>
                      <a:pt x="100" y="10"/>
                      <a:pt x="108" y="18"/>
                    </a:cubicBezTo>
                    <a:cubicBezTo>
                      <a:pt x="118" y="29"/>
                      <a:pt x="124" y="42"/>
                      <a:pt x="126" y="55"/>
                    </a:cubicBezTo>
                    <a:cubicBezTo>
                      <a:pt x="127" y="69"/>
                      <a:pt x="125" y="82"/>
                      <a:pt x="118" y="94"/>
                    </a:cubicBezTo>
                    <a:cubicBezTo>
                      <a:pt x="159" y="136"/>
                      <a:pt x="159" y="136"/>
                      <a:pt x="159" y="136"/>
                    </a:cubicBezTo>
                    <a:cubicBezTo>
                      <a:pt x="160" y="137"/>
                      <a:pt x="160" y="139"/>
                      <a:pt x="159" y="140"/>
                    </a:cubicBezTo>
                    <a:cubicBezTo>
                      <a:pt x="140" y="159"/>
                      <a:pt x="140" y="159"/>
                      <a:pt x="140" y="159"/>
                    </a:cubicBezTo>
                    <a:cubicBezTo>
                      <a:pt x="139" y="160"/>
                      <a:pt x="137" y="160"/>
                      <a:pt x="136" y="159"/>
                    </a:cubicBezTo>
                    <a:cubicBezTo>
                      <a:pt x="95" y="117"/>
                      <a:pt x="95" y="117"/>
                      <a:pt x="95" y="117"/>
                    </a:cubicBezTo>
                    <a:cubicBezTo>
                      <a:pt x="90" y="120"/>
                      <a:pt x="85" y="122"/>
                      <a:pt x="79" y="124"/>
                    </a:cubicBezTo>
                    <a:cubicBezTo>
                      <a:pt x="79" y="119"/>
                      <a:pt x="79" y="119"/>
                      <a:pt x="79" y="119"/>
                    </a:cubicBezTo>
                    <a:close/>
                    <a:moveTo>
                      <a:pt x="79" y="77"/>
                    </a:moveTo>
                    <a:cubicBezTo>
                      <a:pt x="100" y="77"/>
                      <a:pt x="100" y="77"/>
                      <a:pt x="100" y="77"/>
                    </a:cubicBezTo>
                    <a:cubicBezTo>
                      <a:pt x="101" y="77"/>
                      <a:pt x="102" y="76"/>
                      <a:pt x="102" y="74"/>
                    </a:cubicBezTo>
                    <a:cubicBezTo>
                      <a:pt x="102" y="51"/>
                      <a:pt x="102" y="51"/>
                      <a:pt x="102" y="51"/>
                    </a:cubicBezTo>
                    <a:cubicBezTo>
                      <a:pt x="102" y="50"/>
                      <a:pt x="101" y="49"/>
                      <a:pt x="100" y="49"/>
                    </a:cubicBezTo>
                    <a:cubicBezTo>
                      <a:pt x="79" y="49"/>
                      <a:pt x="79" y="49"/>
                      <a:pt x="79" y="49"/>
                    </a:cubicBezTo>
                    <a:cubicBezTo>
                      <a:pt x="79" y="54"/>
                      <a:pt x="79" y="54"/>
                      <a:pt x="79" y="54"/>
                    </a:cubicBezTo>
                    <a:cubicBezTo>
                      <a:pt x="97" y="54"/>
                      <a:pt x="97" y="54"/>
                      <a:pt x="97" y="54"/>
                    </a:cubicBezTo>
                    <a:cubicBezTo>
                      <a:pt x="97" y="72"/>
                      <a:pt x="97" y="72"/>
                      <a:pt x="97" y="72"/>
                    </a:cubicBezTo>
                    <a:cubicBezTo>
                      <a:pt x="79" y="72"/>
                      <a:pt x="79" y="72"/>
                      <a:pt x="79" y="72"/>
                    </a:cubicBezTo>
                    <a:lnTo>
                      <a:pt x="79" y="77"/>
                    </a:lnTo>
                    <a:close/>
                    <a:moveTo>
                      <a:pt x="22" y="104"/>
                    </a:moveTo>
                    <a:cubicBezTo>
                      <a:pt x="31" y="114"/>
                      <a:pt x="44" y="119"/>
                      <a:pt x="56" y="121"/>
                    </a:cubicBezTo>
                    <a:cubicBezTo>
                      <a:pt x="64" y="122"/>
                      <a:pt x="72" y="121"/>
                      <a:pt x="79" y="119"/>
                    </a:cubicBezTo>
                    <a:cubicBezTo>
                      <a:pt x="79" y="124"/>
                      <a:pt x="79" y="124"/>
                      <a:pt x="79" y="124"/>
                    </a:cubicBezTo>
                    <a:cubicBezTo>
                      <a:pt x="72" y="126"/>
                      <a:pt x="64" y="126"/>
                      <a:pt x="56" y="126"/>
                    </a:cubicBezTo>
                    <a:cubicBezTo>
                      <a:pt x="42" y="124"/>
                      <a:pt x="29" y="118"/>
                      <a:pt x="18" y="108"/>
                    </a:cubicBezTo>
                    <a:cubicBezTo>
                      <a:pt x="18" y="107"/>
                      <a:pt x="18" y="107"/>
                      <a:pt x="18" y="107"/>
                    </a:cubicBezTo>
                    <a:cubicBezTo>
                      <a:pt x="6" y="95"/>
                      <a:pt x="0" y="79"/>
                      <a:pt x="0" y="63"/>
                    </a:cubicBezTo>
                    <a:cubicBezTo>
                      <a:pt x="0" y="63"/>
                      <a:pt x="0" y="63"/>
                      <a:pt x="0" y="63"/>
                    </a:cubicBezTo>
                    <a:cubicBezTo>
                      <a:pt x="0" y="47"/>
                      <a:pt x="6" y="30"/>
                      <a:pt x="18" y="18"/>
                    </a:cubicBezTo>
                    <a:cubicBezTo>
                      <a:pt x="31" y="6"/>
                      <a:pt x="47" y="0"/>
                      <a:pt x="63" y="0"/>
                    </a:cubicBezTo>
                    <a:cubicBezTo>
                      <a:pt x="68" y="0"/>
                      <a:pt x="74" y="0"/>
                      <a:pt x="79" y="2"/>
                    </a:cubicBezTo>
                    <a:cubicBezTo>
                      <a:pt x="79" y="7"/>
                      <a:pt x="79" y="7"/>
                      <a:pt x="79" y="7"/>
                    </a:cubicBezTo>
                    <a:cubicBezTo>
                      <a:pt x="74" y="5"/>
                      <a:pt x="68" y="4"/>
                      <a:pt x="63" y="4"/>
                    </a:cubicBezTo>
                    <a:cubicBezTo>
                      <a:pt x="48" y="4"/>
                      <a:pt x="33" y="10"/>
                      <a:pt x="22" y="21"/>
                    </a:cubicBezTo>
                    <a:cubicBezTo>
                      <a:pt x="10" y="33"/>
                      <a:pt x="5" y="48"/>
                      <a:pt x="5" y="63"/>
                    </a:cubicBezTo>
                    <a:cubicBezTo>
                      <a:pt x="5" y="63"/>
                      <a:pt x="5" y="63"/>
                      <a:pt x="5" y="63"/>
                    </a:cubicBezTo>
                    <a:cubicBezTo>
                      <a:pt x="5" y="78"/>
                      <a:pt x="10" y="93"/>
                      <a:pt x="22" y="104"/>
                    </a:cubicBezTo>
                    <a:cubicBezTo>
                      <a:pt x="22" y="104"/>
                      <a:pt x="22" y="104"/>
                      <a:pt x="22" y="104"/>
                    </a:cubicBezTo>
                    <a:close/>
                    <a:moveTo>
                      <a:pt x="79" y="49"/>
                    </a:moveTo>
                    <a:cubicBezTo>
                      <a:pt x="77" y="49"/>
                      <a:pt x="77" y="49"/>
                      <a:pt x="77" y="49"/>
                    </a:cubicBezTo>
                    <a:cubicBezTo>
                      <a:pt x="77" y="26"/>
                      <a:pt x="77" y="26"/>
                      <a:pt x="77" y="26"/>
                    </a:cubicBezTo>
                    <a:cubicBezTo>
                      <a:pt x="77" y="25"/>
                      <a:pt x="76" y="24"/>
                      <a:pt x="74" y="24"/>
                    </a:cubicBezTo>
                    <a:cubicBezTo>
                      <a:pt x="51" y="24"/>
                      <a:pt x="51" y="24"/>
                      <a:pt x="51" y="24"/>
                    </a:cubicBezTo>
                    <a:cubicBezTo>
                      <a:pt x="50" y="24"/>
                      <a:pt x="49" y="25"/>
                      <a:pt x="49" y="26"/>
                    </a:cubicBezTo>
                    <a:cubicBezTo>
                      <a:pt x="49" y="49"/>
                      <a:pt x="49" y="49"/>
                      <a:pt x="49" y="49"/>
                    </a:cubicBezTo>
                    <a:cubicBezTo>
                      <a:pt x="26" y="49"/>
                      <a:pt x="26" y="49"/>
                      <a:pt x="26" y="49"/>
                    </a:cubicBezTo>
                    <a:cubicBezTo>
                      <a:pt x="25" y="49"/>
                      <a:pt x="24" y="50"/>
                      <a:pt x="24" y="51"/>
                    </a:cubicBezTo>
                    <a:cubicBezTo>
                      <a:pt x="24" y="74"/>
                      <a:pt x="24" y="74"/>
                      <a:pt x="24" y="74"/>
                    </a:cubicBezTo>
                    <a:cubicBezTo>
                      <a:pt x="24" y="76"/>
                      <a:pt x="25" y="77"/>
                      <a:pt x="26" y="77"/>
                    </a:cubicBezTo>
                    <a:cubicBezTo>
                      <a:pt x="49" y="77"/>
                      <a:pt x="49" y="77"/>
                      <a:pt x="49" y="77"/>
                    </a:cubicBezTo>
                    <a:cubicBezTo>
                      <a:pt x="49" y="99"/>
                      <a:pt x="49" y="99"/>
                      <a:pt x="49" y="99"/>
                    </a:cubicBezTo>
                    <a:cubicBezTo>
                      <a:pt x="49" y="101"/>
                      <a:pt x="50" y="102"/>
                      <a:pt x="51" y="102"/>
                    </a:cubicBezTo>
                    <a:cubicBezTo>
                      <a:pt x="74" y="102"/>
                      <a:pt x="74" y="102"/>
                      <a:pt x="74" y="102"/>
                    </a:cubicBezTo>
                    <a:cubicBezTo>
                      <a:pt x="76" y="102"/>
                      <a:pt x="77" y="101"/>
                      <a:pt x="77" y="99"/>
                    </a:cubicBezTo>
                    <a:cubicBezTo>
                      <a:pt x="77" y="77"/>
                      <a:pt x="77" y="77"/>
                      <a:pt x="77" y="77"/>
                    </a:cubicBezTo>
                    <a:cubicBezTo>
                      <a:pt x="79" y="77"/>
                      <a:pt x="79" y="77"/>
                      <a:pt x="79" y="77"/>
                    </a:cubicBezTo>
                    <a:cubicBezTo>
                      <a:pt x="79" y="72"/>
                      <a:pt x="79" y="72"/>
                      <a:pt x="79" y="72"/>
                    </a:cubicBezTo>
                    <a:cubicBezTo>
                      <a:pt x="74" y="72"/>
                      <a:pt x="74" y="72"/>
                      <a:pt x="74" y="72"/>
                    </a:cubicBezTo>
                    <a:cubicBezTo>
                      <a:pt x="73" y="72"/>
                      <a:pt x="72" y="73"/>
                      <a:pt x="72" y="74"/>
                    </a:cubicBezTo>
                    <a:cubicBezTo>
                      <a:pt x="72" y="97"/>
                      <a:pt x="72" y="97"/>
                      <a:pt x="72" y="97"/>
                    </a:cubicBezTo>
                    <a:cubicBezTo>
                      <a:pt x="54" y="97"/>
                      <a:pt x="54" y="97"/>
                      <a:pt x="54" y="97"/>
                    </a:cubicBezTo>
                    <a:cubicBezTo>
                      <a:pt x="54" y="74"/>
                      <a:pt x="54" y="74"/>
                      <a:pt x="54" y="74"/>
                    </a:cubicBezTo>
                    <a:cubicBezTo>
                      <a:pt x="54" y="73"/>
                      <a:pt x="53" y="72"/>
                      <a:pt x="51" y="72"/>
                    </a:cubicBezTo>
                    <a:cubicBezTo>
                      <a:pt x="29" y="72"/>
                      <a:pt x="29" y="72"/>
                      <a:pt x="29" y="72"/>
                    </a:cubicBezTo>
                    <a:cubicBezTo>
                      <a:pt x="29" y="54"/>
                      <a:pt x="29" y="54"/>
                      <a:pt x="29" y="54"/>
                    </a:cubicBezTo>
                    <a:cubicBezTo>
                      <a:pt x="51" y="54"/>
                      <a:pt x="51" y="54"/>
                      <a:pt x="51" y="54"/>
                    </a:cubicBezTo>
                    <a:cubicBezTo>
                      <a:pt x="53" y="54"/>
                      <a:pt x="54" y="53"/>
                      <a:pt x="54" y="51"/>
                    </a:cubicBezTo>
                    <a:cubicBezTo>
                      <a:pt x="54" y="28"/>
                      <a:pt x="54" y="28"/>
                      <a:pt x="54" y="28"/>
                    </a:cubicBezTo>
                    <a:cubicBezTo>
                      <a:pt x="72" y="28"/>
                      <a:pt x="72" y="28"/>
                      <a:pt x="72" y="28"/>
                    </a:cubicBezTo>
                    <a:cubicBezTo>
                      <a:pt x="72" y="51"/>
                      <a:pt x="72" y="51"/>
                      <a:pt x="72" y="51"/>
                    </a:cubicBezTo>
                    <a:cubicBezTo>
                      <a:pt x="72" y="53"/>
                      <a:pt x="73" y="54"/>
                      <a:pt x="74" y="54"/>
                    </a:cubicBezTo>
                    <a:cubicBezTo>
                      <a:pt x="79" y="54"/>
                      <a:pt x="79" y="54"/>
                      <a:pt x="79" y="54"/>
                    </a:cubicBezTo>
                    <a:lnTo>
                      <a:pt x="79" y="4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8" name="Freeform 153"/>
              <p:cNvSpPr>
                <a:spLocks noEditPoints="1"/>
              </p:cNvSpPr>
              <p:nvPr/>
            </p:nvSpPr>
            <p:spPr bwMode="auto">
              <a:xfrm>
                <a:off x="7891475" y="4664102"/>
                <a:ext cx="107950" cy="130176"/>
              </a:xfrm>
              <a:custGeom>
                <a:gdLst>
                  <a:gd fmla="*/ 24 w 48" name="T0"/>
                  <a:gd fmla="*/ 47 h 58" name="T1"/>
                  <a:gd fmla="*/ 35 w 48" name="T2"/>
                  <a:gd fmla="*/ 30 h 58" name="T3"/>
                  <a:gd fmla="*/ 43 w 48" name="T4"/>
                  <a:gd fmla="*/ 4 h 58" name="T5"/>
                  <a:gd fmla="*/ 24 w 48" name="T6"/>
                  <a:gd fmla="*/ 4 h 58" name="T7"/>
                  <a:gd fmla="*/ 24 w 48" name="T8"/>
                  <a:gd fmla="*/ 0 h 58" name="T9"/>
                  <a:gd fmla="*/ 45 w 48" name="T10"/>
                  <a:gd fmla="*/ 0 h 58" name="T11"/>
                  <a:gd fmla="*/ 45 w 48" name="T12"/>
                  <a:gd fmla="*/ 0 h 58" name="T13"/>
                  <a:gd fmla="*/ 46 w 48" name="T14"/>
                  <a:gd fmla="*/ 0 h 58" name="T15"/>
                  <a:gd fmla="*/ 48 w 48" name="T16"/>
                  <a:gd fmla="*/ 2 h 58" name="T17"/>
                  <a:gd fmla="*/ 39 w 48" name="T18"/>
                  <a:gd fmla="*/ 32 h 58" name="T19"/>
                  <a:gd fmla="*/ 24 w 48" name="T20"/>
                  <a:gd fmla="*/ 54 h 58" name="T21"/>
                  <a:gd fmla="*/ 24 w 48" name="T22"/>
                  <a:gd fmla="*/ 47 h 58" name="T23"/>
                  <a:gd fmla="*/ 5 w 48" name="T24"/>
                  <a:gd fmla="*/ 4 h 58" name="T25"/>
                  <a:gd fmla="*/ 10 w 48" name="T26"/>
                  <a:gd fmla="*/ 30 h 58" name="T27"/>
                  <a:gd fmla="*/ 20 w 48" name="T28"/>
                  <a:gd fmla="*/ 52 h 58" name="T29"/>
                  <a:gd fmla="*/ 24 w 48" name="T30"/>
                  <a:gd fmla="*/ 47 h 58" name="T31"/>
                  <a:gd fmla="*/ 24 w 48" name="T32"/>
                  <a:gd fmla="*/ 54 h 58" name="T33"/>
                  <a:gd fmla="*/ 21 w 48" name="T34"/>
                  <a:gd fmla="*/ 57 h 58" name="T35"/>
                  <a:gd fmla="*/ 20 w 48" name="T36"/>
                  <a:gd fmla="*/ 58 h 58" name="T37"/>
                  <a:gd fmla="*/ 17 w 48" name="T38"/>
                  <a:gd fmla="*/ 57 h 58" name="T39"/>
                  <a:gd fmla="*/ 5 w 48" name="T40"/>
                  <a:gd fmla="*/ 31 h 58" name="T41"/>
                  <a:gd fmla="*/ 0 w 48" name="T42"/>
                  <a:gd fmla="*/ 2 h 58" name="T43"/>
                  <a:gd fmla="*/ 0 w 48" name="T44"/>
                  <a:gd fmla="*/ 2 h 58" name="T45"/>
                  <a:gd fmla="*/ 3 w 48" name="T46"/>
                  <a:gd fmla="*/ 0 h 58" name="T47"/>
                  <a:gd fmla="*/ 24 w 48" name="T48"/>
                  <a:gd fmla="*/ 0 h 58" name="T49"/>
                  <a:gd fmla="*/ 24 w 48" name="T50"/>
                  <a:gd fmla="*/ 4 h 58" name="T51"/>
                  <a:gd fmla="*/ 5 w 48" name="T52"/>
                  <a:gd fmla="*/ 4 h 5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57" w="48">
                    <a:moveTo>
                      <a:pt x="24" y="47"/>
                    </a:moveTo>
                    <a:cubicBezTo>
                      <a:pt x="28" y="42"/>
                      <a:pt x="32" y="36"/>
                      <a:pt x="35" y="30"/>
                    </a:cubicBezTo>
                    <a:cubicBezTo>
                      <a:pt x="39" y="22"/>
                      <a:pt x="42" y="14"/>
                      <a:pt x="43" y="4"/>
                    </a:cubicBezTo>
                    <a:cubicBezTo>
                      <a:pt x="24" y="4"/>
                      <a:pt x="24" y="4"/>
                      <a:pt x="24" y="4"/>
                    </a:cubicBezTo>
                    <a:cubicBezTo>
                      <a:pt x="24" y="0"/>
                      <a:pt x="24" y="0"/>
                      <a:pt x="24" y="0"/>
                    </a:cubicBezTo>
                    <a:cubicBezTo>
                      <a:pt x="45" y="0"/>
                      <a:pt x="45" y="0"/>
                      <a:pt x="45" y="0"/>
                    </a:cubicBezTo>
                    <a:cubicBezTo>
                      <a:pt x="45" y="0"/>
                      <a:pt x="45" y="0"/>
                      <a:pt x="45" y="0"/>
                    </a:cubicBezTo>
                    <a:cubicBezTo>
                      <a:pt x="46" y="0"/>
                      <a:pt x="46" y="0"/>
                      <a:pt x="46" y="0"/>
                    </a:cubicBezTo>
                    <a:cubicBezTo>
                      <a:pt x="47" y="0"/>
                      <a:pt x="48" y="1"/>
                      <a:pt x="48" y="2"/>
                    </a:cubicBezTo>
                    <a:cubicBezTo>
                      <a:pt x="47" y="13"/>
                      <a:pt x="44" y="23"/>
                      <a:pt x="39" y="32"/>
                    </a:cubicBezTo>
                    <a:cubicBezTo>
                      <a:pt x="35" y="40"/>
                      <a:pt x="30" y="48"/>
                      <a:pt x="24" y="54"/>
                    </a:cubicBezTo>
                    <a:lnTo>
                      <a:pt x="24" y="47"/>
                    </a:lnTo>
                    <a:close/>
                    <a:moveTo>
                      <a:pt x="5" y="4"/>
                    </a:moveTo>
                    <a:cubicBezTo>
                      <a:pt x="6" y="13"/>
                      <a:pt x="7" y="22"/>
                      <a:pt x="10" y="30"/>
                    </a:cubicBezTo>
                    <a:cubicBezTo>
                      <a:pt x="12" y="38"/>
                      <a:pt x="16" y="46"/>
                      <a:pt x="20" y="52"/>
                    </a:cubicBezTo>
                    <a:cubicBezTo>
                      <a:pt x="21" y="50"/>
                      <a:pt x="23" y="49"/>
                      <a:pt x="24" y="47"/>
                    </a:cubicBezTo>
                    <a:cubicBezTo>
                      <a:pt x="24" y="54"/>
                      <a:pt x="24" y="54"/>
                      <a:pt x="24" y="54"/>
                    </a:cubicBezTo>
                    <a:cubicBezTo>
                      <a:pt x="23" y="55"/>
                      <a:pt x="22" y="56"/>
                      <a:pt x="21" y="57"/>
                    </a:cubicBezTo>
                    <a:cubicBezTo>
                      <a:pt x="21" y="57"/>
                      <a:pt x="21" y="58"/>
                      <a:pt x="20" y="58"/>
                    </a:cubicBezTo>
                    <a:cubicBezTo>
                      <a:pt x="19" y="58"/>
                      <a:pt x="18" y="58"/>
                      <a:pt x="17" y="57"/>
                    </a:cubicBezTo>
                    <a:cubicBezTo>
                      <a:pt x="12" y="50"/>
                      <a:pt x="8" y="41"/>
                      <a:pt x="5" y="31"/>
                    </a:cubicBezTo>
                    <a:cubicBezTo>
                      <a:pt x="3" y="22"/>
                      <a:pt x="1" y="13"/>
                      <a:pt x="0" y="2"/>
                    </a:cubicBezTo>
                    <a:cubicBezTo>
                      <a:pt x="0" y="2"/>
                      <a:pt x="0" y="2"/>
                      <a:pt x="0" y="2"/>
                    </a:cubicBezTo>
                    <a:cubicBezTo>
                      <a:pt x="0" y="1"/>
                      <a:pt x="1" y="0"/>
                      <a:pt x="3" y="0"/>
                    </a:cubicBezTo>
                    <a:cubicBezTo>
                      <a:pt x="24" y="0"/>
                      <a:pt x="24" y="0"/>
                      <a:pt x="24" y="0"/>
                    </a:cubicBezTo>
                    <a:cubicBezTo>
                      <a:pt x="24" y="4"/>
                      <a:pt x="24" y="4"/>
                      <a:pt x="24" y="4"/>
                    </a:cubicBezTo>
                    <a:lnTo>
                      <a:pt x="5"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9" name="Freeform 154"/>
              <p:cNvSpPr>
                <a:spLocks noEditPoints="1"/>
              </p:cNvSpPr>
              <p:nvPr/>
            </p:nvSpPr>
            <p:spPr bwMode="auto">
              <a:xfrm>
                <a:off x="7891475" y="4510114"/>
                <a:ext cx="107950" cy="133351"/>
              </a:xfrm>
              <a:custGeom>
                <a:gdLst>
                  <a:gd fmla="*/ 24 w 48" name="T0"/>
                  <a:gd fmla="*/ 54 h 59" name="T1"/>
                  <a:gd fmla="*/ 43 w 48" name="T2"/>
                  <a:gd fmla="*/ 54 h 59" name="T3"/>
                  <a:gd fmla="*/ 35 w 48" name="T4"/>
                  <a:gd fmla="*/ 28 h 59" name="T5"/>
                  <a:gd fmla="*/ 24 w 48" name="T6"/>
                  <a:gd fmla="*/ 11 h 59" name="T7"/>
                  <a:gd fmla="*/ 24 w 48" name="T8"/>
                  <a:gd fmla="*/ 4 h 59" name="T9"/>
                  <a:gd fmla="*/ 39 w 48" name="T10"/>
                  <a:gd fmla="*/ 26 h 59" name="T11"/>
                  <a:gd fmla="*/ 48 w 48" name="T12"/>
                  <a:gd fmla="*/ 56 h 59" name="T13"/>
                  <a:gd fmla="*/ 48 w 48" name="T14"/>
                  <a:gd fmla="*/ 56 h 59" name="T15"/>
                  <a:gd fmla="*/ 45 w 48" name="T16"/>
                  <a:gd fmla="*/ 59 h 59" name="T17"/>
                  <a:gd fmla="*/ 24 w 48" name="T18"/>
                  <a:gd fmla="*/ 59 h 59" name="T19"/>
                  <a:gd fmla="*/ 24 w 48" name="T20"/>
                  <a:gd fmla="*/ 54 h 59" name="T21"/>
                  <a:gd fmla="*/ 20 w 48" name="T22"/>
                  <a:gd fmla="*/ 6 h 59" name="T23"/>
                  <a:gd fmla="*/ 10 w 48" name="T24"/>
                  <a:gd fmla="*/ 28 h 59" name="T25"/>
                  <a:gd fmla="*/ 5 w 48" name="T26"/>
                  <a:gd fmla="*/ 54 h 59" name="T27"/>
                  <a:gd fmla="*/ 24 w 48" name="T28"/>
                  <a:gd fmla="*/ 54 h 59" name="T29"/>
                  <a:gd fmla="*/ 24 w 48" name="T30"/>
                  <a:gd fmla="*/ 59 h 59" name="T31"/>
                  <a:gd fmla="*/ 3 w 48" name="T32"/>
                  <a:gd fmla="*/ 59 h 59" name="T33"/>
                  <a:gd fmla="*/ 3 w 48" name="T34"/>
                  <a:gd fmla="*/ 59 h 59" name="T35"/>
                  <a:gd fmla="*/ 2 w 48" name="T36"/>
                  <a:gd fmla="*/ 59 h 59" name="T37"/>
                  <a:gd fmla="*/ 0 w 48" name="T38"/>
                  <a:gd fmla="*/ 56 h 59" name="T39"/>
                  <a:gd fmla="*/ 5 w 48" name="T40"/>
                  <a:gd fmla="*/ 27 h 59" name="T41"/>
                  <a:gd fmla="*/ 17 w 48" name="T42"/>
                  <a:gd fmla="*/ 1 h 59" name="T43"/>
                  <a:gd fmla="*/ 17 w 48" name="T44"/>
                  <a:gd fmla="*/ 1 h 59" name="T45"/>
                  <a:gd fmla="*/ 17 w 48" name="T46"/>
                  <a:gd fmla="*/ 1 h 59" name="T47"/>
                  <a:gd fmla="*/ 21 w 48" name="T48"/>
                  <a:gd fmla="*/ 1 h 59" name="T49"/>
                  <a:gd fmla="*/ 24 w 48" name="T50"/>
                  <a:gd fmla="*/ 4 h 59" name="T51"/>
                  <a:gd fmla="*/ 24 w 48" name="T52"/>
                  <a:gd fmla="*/ 11 h 59" name="T53"/>
                  <a:gd fmla="*/ 20 w 48" name="T54"/>
                  <a:gd fmla="*/ 6 h 59"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59" w="48">
                    <a:moveTo>
                      <a:pt x="24" y="54"/>
                    </a:moveTo>
                    <a:cubicBezTo>
                      <a:pt x="43" y="54"/>
                      <a:pt x="43" y="54"/>
                      <a:pt x="43" y="54"/>
                    </a:cubicBezTo>
                    <a:cubicBezTo>
                      <a:pt x="42" y="45"/>
                      <a:pt x="39" y="36"/>
                      <a:pt x="35" y="28"/>
                    </a:cubicBezTo>
                    <a:cubicBezTo>
                      <a:pt x="32" y="22"/>
                      <a:pt x="28" y="16"/>
                      <a:pt x="24" y="11"/>
                    </a:cubicBezTo>
                    <a:cubicBezTo>
                      <a:pt x="24" y="4"/>
                      <a:pt x="24" y="4"/>
                      <a:pt x="24" y="4"/>
                    </a:cubicBezTo>
                    <a:cubicBezTo>
                      <a:pt x="30" y="10"/>
                      <a:pt x="35" y="18"/>
                      <a:pt x="39" y="26"/>
                    </a:cubicBezTo>
                    <a:cubicBezTo>
                      <a:pt x="44" y="35"/>
                      <a:pt x="47" y="45"/>
                      <a:pt x="48" y="56"/>
                    </a:cubicBezTo>
                    <a:cubicBezTo>
                      <a:pt x="48" y="56"/>
                      <a:pt x="48" y="56"/>
                      <a:pt x="48" y="56"/>
                    </a:cubicBezTo>
                    <a:cubicBezTo>
                      <a:pt x="48" y="58"/>
                      <a:pt x="47" y="59"/>
                      <a:pt x="45" y="59"/>
                    </a:cubicBezTo>
                    <a:cubicBezTo>
                      <a:pt x="24" y="59"/>
                      <a:pt x="24" y="59"/>
                      <a:pt x="24" y="59"/>
                    </a:cubicBezTo>
                    <a:lnTo>
                      <a:pt x="24" y="54"/>
                    </a:lnTo>
                    <a:close/>
                    <a:moveTo>
                      <a:pt x="20" y="6"/>
                    </a:moveTo>
                    <a:cubicBezTo>
                      <a:pt x="16" y="13"/>
                      <a:pt x="12" y="20"/>
                      <a:pt x="10" y="28"/>
                    </a:cubicBezTo>
                    <a:cubicBezTo>
                      <a:pt x="7"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2" y="59"/>
                      <a:pt x="2" y="59"/>
                      <a:pt x="2" y="59"/>
                    </a:cubicBezTo>
                    <a:cubicBezTo>
                      <a:pt x="1" y="59"/>
                      <a:pt x="0" y="57"/>
                      <a:pt x="0" y="56"/>
                    </a:cubicBezTo>
                    <a:cubicBezTo>
                      <a:pt x="1" y="46"/>
                      <a:pt x="3" y="36"/>
                      <a:pt x="5" y="27"/>
                    </a:cubicBezTo>
                    <a:cubicBezTo>
                      <a:pt x="8" y="17"/>
                      <a:pt x="12" y="8"/>
                      <a:pt x="17" y="1"/>
                    </a:cubicBezTo>
                    <a:cubicBezTo>
                      <a:pt x="17" y="1"/>
                      <a:pt x="17" y="1"/>
                      <a:pt x="17" y="1"/>
                    </a:cubicBezTo>
                    <a:cubicBezTo>
                      <a:pt x="17" y="1"/>
                      <a:pt x="17" y="1"/>
                      <a:pt x="17" y="1"/>
                    </a:cubicBezTo>
                    <a:cubicBezTo>
                      <a:pt x="18" y="0"/>
                      <a:pt x="20" y="0"/>
                      <a:pt x="21" y="1"/>
                    </a:cubicBezTo>
                    <a:cubicBezTo>
                      <a:pt x="22" y="2"/>
                      <a:pt x="23" y="3"/>
                      <a:pt x="24" y="4"/>
                    </a:cubicBezTo>
                    <a:cubicBezTo>
                      <a:pt x="24" y="11"/>
                      <a:pt x="24" y="11"/>
                      <a:pt x="24" y="11"/>
                    </a:cubicBezTo>
                    <a:cubicBezTo>
                      <a:pt x="23" y="9"/>
                      <a:pt x="21" y="8"/>
                      <a:pt x="20" y="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0" name="Freeform 155"/>
              <p:cNvSpPr>
                <a:spLocks noEditPoints="1"/>
              </p:cNvSpPr>
              <p:nvPr/>
            </p:nvSpPr>
            <p:spPr bwMode="auto">
              <a:xfrm>
                <a:off x="7820038" y="4462489"/>
                <a:ext cx="96838" cy="180976"/>
              </a:xfrm>
              <a:custGeom>
                <a:gdLst>
                  <a:gd fmla="*/ 21 w 43" name="T0"/>
                  <a:gd fmla="*/ 57 h 80" name="T1"/>
                  <a:gd fmla="*/ 24 w 43" name="T2"/>
                  <a:gd fmla="*/ 43 h 80" name="T3"/>
                  <a:gd fmla="*/ 37 w 43" name="T4"/>
                  <a:gd fmla="*/ 16 h 80" name="T5"/>
                  <a:gd fmla="*/ 21 w 43" name="T6"/>
                  <a:gd fmla="*/ 9 h 80" name="T7"/>
                  <a:gd fmla="*/ 21 w 43" name="T8"/>
                  <a:gd fmla="*/ 8 h 80" name="T9"/>
                  <a:gd fmla="*/ 21 w 43" name="T10"/>
                  <a:gd fmla="*/ 3 h 80" name="T11"/>
                  <a:gd fmla="*/ 23 w 43" name="T12"/>
                  <a:gd fmla="*/ 4 h 80" name="T13"/>
                  <a:gd fmla="*/ 41 w 43" name="T14"/>
                  <a:gd fmla="*/ 13 h 80" name="T15"/>
                  <a:gd fmla="*/ 42 w 43" name="T16"/>
                  <a:gd fmla="*/ 13 h 80" name="T17"/>
                  <a:gd fmla="*/ 42 w 43" name="T18"/>
                  <a:gd fmla="*/ 16 h 80" name="T19"/>
                  <a:gd fmla="*/ 29 w 43" name="T20"/>
                  <a:gd fmla="*/ 45 h 80" name="T21"/>
                  <a:gd fmla="*/ 23 w 43" name="T22"/>
                  <a:gd fmla="*/ 77 h 80" name="T23"/>
                  <a:gd fmla="*/ 23 w 43" name="T24"/>
                  <a:gd fmla="*/ 77 h 80" name="T25"/>
                  <a:gd fmla="*/ 21 w 43" name="T26"/>
                  <a:gd fmla="*/ 80 h 80" name="T27"/>
                  <a:gd fmla="*/ 21 w 43" name="T28"/>
                  <a:gd fmla="*/ 57 h 80" name="T29"/>
                  <a:gd fmla="*/ 5 w 43" name="T30"/>
                  <a:gd fmla="*/ 5 h 80" name="T31"/>
                  <a:gd fmla="*/ 5 w 43" name="T32"/>
                  <a:gd fmla="*/ 75 h 80" name="T33"/>
                  <a:gd fmla="*/ 19 w 43" name="T34"/>
                  <a:gd fmla="*/ 75 h 80" name="T35"/>
                  <a:gd fmla="*/ 21 w 43" name="T36"/>
                  <a:gd fmla="*/ 57 h 80" name="T37"/>
                  <a:gd fmla="*/ 21 w 43" name="T38"/>
                  <a:gd fmla="*/ 80 h 80" name="T39"/>
                  <a:gd fmla="*/ 21 w 43" name="T40"/>
                  <a:gd fmla="*/ 80 h 80" name="T41"/>
                  <a:gd fmla="*/ 2 w 43" name="T42"/>
                  <a:gd fmla="*/ 80 h 80" name="T43"/>
                  <a:gd fmla="*/ 0 w 43" name="T44"/>
                  <a:gd fmla="*/ 77 h 80" name="T45"/>
                  <a:gd fmla="*/ 0 w 43" name="T46"/>
                  <a:gd fmla="*/ 2 h 80" name="T47"/>
                  <a:gd fmla="*/ 0 w 43" name="T48"/>
                  <a:gd fmla="*/ 2 h 80" name="T49"/>
                  <a:gd fmla="*/ 0 w 43" name="T50"/>
                  <a:gd fmla="*/ 2 h 80" name="T51"/>
                  <a:gd fmla="*/ 3 w 43" name="T52"/>
                  <a:gd fmla="*/ 0 h 80" name="T53"/>
                  <a:gd fmla="*/ 21 w 43" name="T54"/>
                  <a:gd fmla="*/ 3 h 80" name="T55"/>
                  <a:gd fmla="*/ 21 w 43" name="T56"/>
                  <a:gd fmla="*/ 8 h 80" name="T57"/>
                  <a:gd fmla="*/ 5 w 43" name="T58"/>
                  <a:gd fmla="*/ 5 h 80"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80" w="43">
                    <a:moveTo>
                      <a:pt x="21" y="57"/>
                    </a:moveTo>
                    <a:cubicBezTo>
                      <a:pt x="22" y="52"/>
                      <a:pt x="23" y="48"/>
                      <a:pt x="24" y="43"/>
                    </a:cubicBezTo>
                    <a:cubicBezTo>
                      <a:pt x="28" y="33"/>
                      <a:pt x="32" y="24"/>
                      <a:pt x="37" y="16"/>
                    </a:cubicBezTo>
                    <a:cubicBezTo>
                      <a:pt x="32" y="13"/>
                      <a:pt x="27" y="10"/>
                      <a:pt x="21" y="9"/>
                    </a:cubicBezTo>
                    <a:cubicBezTo>
                      <a:pt x="21" y="8"/>
                      <a:pt x="21" y="8"/>
                      <a:pt x="21" y="8"/>
                    </a:cubicBezTo>
                    <a:cubicBezTo>
                      <a:pt x="21" y="3"/>
                      <a:pt x="21" y="3"/>
                      <a:pt x="21" y="3"/>
                    </a:cubicBezTo>
                    <a:cubicBezTo>
                      <a:pt x="22" y="4"/>
                      <a:pt x="22" y="4"/>
                      <a:pt x="23" y="4"/>
                    </a:cubicBezTo>
                    <a:cubicBezTo>
                      <a:pt x="29" y="6"/>
                      <a:pt x="36" y="9"/>
                      <a:pt x="41" y="13"/>
                    </a:cubicBezTo>
                    <a:cubicBezTo>
                      <a:pt x="42" y="13"/>
                      <a:pt x="42" y="13"/>
                      <a:pt x="42" y="13"/>
                    </a:cubicBezTo>
                    <a:cubicBezTo>
                      <a:pt x="43" y="14"/>
                      <a:pt x="43" y="15"/>
                      <a:pt x="42" y="16"/>
                    </a:cubicBezTo>
                    <a:cubicBezTo>
                      <a:pt x="37" y="24"/>
                      <a:pt x="32" y="34"/>
                      <a:pt x="29" y="45"/>
                    </a:cubicBezTo>
                    <a:cubicBezTo>
                      <a:pt x="26" y="55"/>
                      <a:pt x="24" y="66"/>
                      <a:pt x="23" y="77"/>
                    </a:cubicBezTo>
                    <a:cubicBezTo>
                      <a:pt x="23" y="77"/>
                      <a:pt x="23" y="77"/>
                      <a:pt x="23" y="77"/>
                    </a:cubicBezTo>
                    <a:cubicBezTo>
                      <a:pt x="23" y="79"/>
                      <a:pt x="22" y="80"/>
                      <a:pt x="21" y="80"/>
                    </a:cubicBezTo>
                    <a:lnTo>
                      <a:pt x="21" y="57"/>
                    </a:lnTo>
                    <a:close/>
                    <a:moveTo>
                      <a:pt x="5" y="5"/>
                    </a:moveTo>
                    <a:cubicBezTo>
                      <a:pt x="5" y="75"/>
                      <a:pt x="5" y="75"/>
                      <a:pt x="5" y="75"/>
                    </a:cubicBezTo>
                    <a:cubicBezTo>
                      <a:pt x="19" y="75"/>
                      <a:pt x="19" y="75"/>
                      <a:pt x="19" y="75"/>
                    </a:cubicBezTo>
                    <a:cubicBezTo>
                      <a:pt x="19" y="69"/>
                      <a:pt x="20" y="63"/>
                      <a:pt x="21" y="57"/>
                    </a:cubicBezTo>
                    <a:cubicBezTo>
                      <a:pt x="21" y="80"/>
                      <a:pt x="21" y="80"/>
                      <a:pt x="21" y="80"/>
                    </a:cubicBezTo>
                    <a:cubicBezTo>
                      <a:pt x="21" y="80"/>
                      <a:pt x="21" y="80"/>
                      <a:pt x="21" y="80"/>
                    </a:cubicBezTo>
                    <a:cubicBezTo>
                      <a:pt x="2" y="80"/>
                      <a:pt x="2" y="80"/>
                      <a:pt x="2" y="80"/>
                    </a:cubicBezTo>
                    <a:cubicBezTo>
                      <a:pt x="1" y="80"/>
                      <a:pt x="0" y="79"/>
                      <a:pt x="0" y="77"/>
                    </a:cubicBezTo>
                    <a:cubicBezTo>
                      <a:pt x="0" y="2"/>
                      <a:pt x="0" y="2"/>
                      <a:pt x="0" y="2"/>
                    </a:cubicBezTo>
                    <a:cubicBezTo>
                      <a:pt x="0" y="2"/>
                      <a:pt x="0" y="2"/>
                      <a:pt x="0" y="2"/>
                    </a:cubicBezTo>
                    <a:cubicBezTo>
                      <a:pt x="0" y="2"/>
                      <a:pt x="0" y="2"/>
                      <a:pt x="0" y="2"/>
                    </a:cubicBezTo>
                    <a:cubicBezTo>
                      <a:pt x="0" y="1"/>
                      <a:pt x="1" y="0"/>
                      <a:pt x="3" y="0"/>
                    </a:cubicBezTo>
                    <a:cubicBezTo>
                      <a:pt x="9" y="0"/>
                      <a:pt x="15" y="2"/>
                      <a:pt x="21" y="3"/>
                    </a:cubicBezTo>
                    <a:cubicBezTo>
                      <a:pt x="21" y="8"/>
                      <a:pt x="21" y="8"/>
                      <a:pt x="21" y="8"/>
                    </a:cubicBezTo>
                    <a:cubicBezTo>
                      <a:pt x="16" y="7"/>
                      <a:pt x="10" y="6"/>
                      <a:pt x="5" y="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1" name="Freeform 156"/>
              <p:cNvSpPr>
                <a:spLocks noEditPoints="1"/>
              </p:cNvSpPr>
              <p:nvPr/>
            </p:nvSpPr>
            <p:spPr bwMode="auto">
              <a:xfrm>
                <a:off x="7702563" y="4664102"/>
                <a:ext cx="96838" cy="177801"/>
              </a:xfrm>
              <a:custGeom>
                <a:gdLst>
                  <a:gd fmla="*/ 38 w 43" name="T0"/>
                  <a:gd fmla="*/ 74 h 79" name="T1"/>
                  <a:gd fmla="*/ 38 w 43" name="T2"/>
                  <a:gd fmla="*/ 4 h 79" name="T3"/>
                  <a:gd fmla="*/ 24 w 43" name="T4"/>
                  <a:gd fmla="*/ 4 h 79" name="T5"/>
                  <a:gd fmla="*/ 22 w 43" name="T6"/>
                  <a:gd fmla="*/ 19 h 79" name="T7"/>
                  <a:gd fmla="*/ 22 w 43" name="T8"/>
                  <a:gd fmla="*/ 0 h 79" name="T9"/>
                  <a:gd fmla="*/ 41 w 43" name="T10"/>
                  <a:gd fmla="*/ 0 h 79" name="T11"/>
                  <a:gd fmla="*/ 43 w 43" name="T12"/>
                  <a:gd fmla="*/ 2 h 79" name="T13"/>
                  <a:gd fmla="*/ 43 w 43" name="T14"/>
                  <a:gd fmla="*/ 77 h 79" name="T15"/>
                  <a:gd fmla="*/ 43 w 43" name="T16"/>
                  <a:gd fmla="*/ 77 h 79" name="T17"/>
                  <a:gd fmla="*/ 43 w 43" name="T18"/>
                  <a:gd fmla="*/ 77 h 79" name="T19"/>
                  <a:gd fmla="*/ 41 w 43" name="T20"/>
                  <a:gd fmla="*/ 79 h 79" name="T21"/>
                  <a:gd fmla="*/ 22 w 43" name="T22"/>
                  <a:gd fmla="*/ 76 h 79" name="T23"/>
                  <a:gd fmla="*/ 22 w 43" name="T24"/>
                  <a:gd fmla="*/ 71 h 79" name="T25"/>
                  <a:gd fmla="*/ 38 w 43" name="T26"/>
                  <a:gd fmla="*/ 74 h 79" name="T27"/>
                  <a:gd fmla="*/ 22 w 43" name="T28"/>
                  <a:gd fmla="*/ 19 h 79" name="T29"/>
                  <a:gd fmla="*/ 18 w 43" name="T30"/>
                  <a:gd fmla="*/ 36 h 79" name="T31"/>
                  <a:gd fmla="*/ 6 w 43" name="T32"/>
                  <a:gd fmla="*/ 63 h 79" name="T33"/>
                  <a:gd fmla="*/ 21 w 43" name="T34"/>
                  <a:gd fmla="*/ 70 h 79" name="T35"/>
                  <a:gd fmla="*/ 22 w 43" name="T36"/>
                  <a:gd fmla="*/ 71 h 79" name="T37"/>
                  <a:gd fmla="*/ 22 w 43" name="T38"/>
                  <a:gd fmla="*/ 76 h 79" name="T39"/>
                  <a:gd fmla="*/ 20 w 43" name="T40"/>
                  <a:gd fmla="*/ 75 h 79" name="T41"/>
                  <a:gd fmla="*/ 1 w 43" name="T42"/>
                  <a:gd fmla="*/ 66 h 79" name="T43"/>
                  <a:gd fmla="*/ 1 w 43" name="T44"/>
                  <a:gd fmla="*/ 66 h 79" name="T45"/>
                  <a:gd fmla="*/ 0 w 43" name="T46"/>
                  <a:gd fmla="*/ 62 h 79" name="T47"/>
                  <a:gd fmla="*/ 13 w 43" name="T48"/>
                  <a:gd fmla="*/ 34 h 79" name="T49"/>
                  <a:gd fmla="*/ 19 w 43" name="T50"/>
                  <a:gd fmla="*/ 2 h 79" name="T51"/>
                  <a:gd fmla="*/ 19 w 43" name="T52"/>
                  <a:gd fmla="*/ 2 h 79" name="T53"/>
                  <a:gd fmla="*/ 21 w 43" name="T54"/>
                  <a:gd fmla="*/ 0 h 79" name="T55"/>
                  <a:gd fmla="*/ 22 w 43" name="T56"/>
                  <a:gd fmla="*/ 0 h 79" name="T57"/>
                  <a:gd fmla="*/ 22 w 43" name="T58"/>
                  <a:gd fmla="*/ 19 h 79"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79" w="43">
                    <a:moveTo>
                      <a:pt x="38" y="74"/>
                    </a:moveTo>
                    <a:cubicBezTo>
                      <a:pt x="38" y="4"/>
                      <a:pt x="38" y="4"/>
                      <a:pt x="38" y="4"/>
                    </a:cubicBezTo>
                    <a:cubicBezTo>
                      <a:pt x="24" y="4"/>
                      <a:pt x="24" y="4"/>
                      <a:pt x="24" y="4"/>
                    </a:cubicBezTo>
                    <a:cubicBezTo>
                      <a:pt x="23" y="9"/>
                      <a:pt x="23" y="14"/>
                      <a:pt x="22" y="19"/>
                    </a:cubicBezTo>
                    <a:cubicBezTo>
                      <a:pt x="22" y="0"/>
                      <a:pt x="22" y="0"/>
                      <a:pt x="22" y="0"/>
                    </a:cubicBezTo>
                    <a:cubicBezTo>
                      <a:pt x="41" y="0"/>
                      <a:pt x="41" y="0"/>
                      <a:pt x="41" y="0"/>
                    </a:cubicBezTo>
                    <a:cubicBezTo>
                      <a:pt x="42" y="0"/>
                      <a:pt x="43" y="1"/>
                      <a:pt x="43" y="2"/>
                    </a:cubicBezTo>
                    <a:cubicBezTo>
                      <a:pt x="43" y="77"/>
                      <a:pt x="43" y="77"/>
                      <a:pt x="43" y="77"/>
                    </a:cubicBezTo>
                    <a:cubicBezTo>
                      <a:pt x="43" y="77"/>
                      <a:pt x="43" y="77"/>
                      <a:pt x="43" y="77"/>
                    </a:cubicBezTo>
                    <a:cubicBezTo>
                      <a:pt x="43" y="77"/>
                      <a:pt x="43" y="77"/>
                      <a:pt x="43" y="77"/>
                    </a:cubicBezTo>
                    <a:cubicBezTo>
                      <a:pt x="43" y="78"/>
                      <a:pt x="42" y="79"/>
                      <a:pt x="41" y="79"/>
                    </a:cubicBezTo>
                    <a:cubicBezTo>
                      <a:pt x="34" y="79"/>
                      <a:pt x="28" y="78"/>
                      <a:pt x="22" y="76"/>
                    </a:cubicBezTo>
                    <a:cubicBezTo>
                      <a:pt x="22" y="71"/>
                      <a:pt x="22" y="71"/>
                      <a:pt x="22" y="71"/>
                    </a:cubicBezTo>
                    <a:cubicBezTo>
                      <a:pt x="27" y="72"/>
                      <a:pt x="33" y="74"/>
                      <a:pt x="38" y="74"/>
                    </a:cubicBezTo>
                    <a:close/>
                    <a:moveTo>
                      <a:pt x="22" y="19"/>
                    </a:moveTo>
                    <a:cubicBezTo>
                      <a:pt x="21" y="25"/>
                      <a:pt x="20" y="30"/>
                      <a:pt x="18" y="36"/>
                    </a:cubicBezTo>
                    <a:cubicBezTo>
                      <a:pt x="15" y="46"/>
                      <a:pt x="11" y="55"/>
                      <a:pt x="6" y="63"/>
                    </a:cubicBezTo>
                    <a:cubicBezTo>
                      <a:pt x="11" y="66"/>
                      <a:pt x="16" y="68"/>
                      <a:pt x="21" y="70"/>
                    </a:cubicBezTo>
                    <a:cubicBezTo>
                      <a:pt x="22" y="71"/>
                      <a:pt x="22" y="71"/>
                      <a:pt x="22" y="71"/>
                    </a:cubicBezTo>
                    <a:cubicBezTo>
                      <a:pt x="22" y="76"/>
                      <a:pt x="22" y="76"/>
                      <a:pt x="22" y="76"/>
                    </a:cubicBezTo>
                    <a:cubicBezTo>
                      <a:pt x="21" y="75"/>
                      <a:pt x="21" y="75"/>
                      <a:pt x="20" y="75"/>
                    </a:cubicBezTo>
                    <a:cubicBezTo>
                      <a:pt x="13" y="73"/>
                      <a:pt x="7" y="69"/>
                      <a:pt x="1" y="66"/>
                    </a:cubicBezTo>
                    <a:cubicBezTo>
                      <a:pt x="1" y="66"/>
                      <a:pt x="1" y="66"/>
                      <a:pt x="1" y="66"/>
                    </a:cubicBezTo>
                    <a:cubicBezTo>
                      <a:pt x="0" y="65"/>
                      <a:pt x="0" y="63"/>
                      <a:pt x="0" y="62"/>
                    </a:cubicBezTo>
                    <a:cubicBezTo>
                      <a:pt x="6" y="54"/>
                      <a:pt x="10" y="45"/>
                      <a:pt x="13" y="34"/>
                    </a:cubicBezTo>
                    <a:cubicBezTo>
                      <a:pt x="16" y="24"/>
                      <a:pt x="18" y="14"/>
                      <a:pt x="19" y="2"/>
                    </a:cubicBezTo>
                    <a:cubicBezTo>
                      <a:pt x="19" y="2"/>
                      <a:pt x="19" y="2"/>
                      <a:pt x="19" y="2"/>
                    </a:cubicBezTo>
                    <a:cubicBezTo>
                      <a:pt x="19" y="1"/>
                      <a:pt x="20" y="0"/>
                      <a:pt x="21" y="0"/>
                    </a:cubicBezTo>
                    <a:cubicBezTo>
                      <a:pt x="22" y="0"/>
                      <a:pt x="22" y="0"/>
                      <a:pt x="22" y="0"/>
                    </a:cubicBezTo>
                    <a:lnTo>
                      <a:pt x="22" y="1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2" name="Freeform 157"/>
              <p:cNvSpPr>
                <a:spLocks noEditPoints="1"/>
              </p:cNvSpPr>
              <p:nvPr/>
            </p:nvSpPr>
            <p:spPr bwMode="auto">
              <a:xfrm>
                <a:off x="7702563" y="4462489"/>
                <a:ext cx="96838" cy="180976"/>
              </a:xfrm>
              <a:custGeom>
                <a:gdLst>
                  <a:gd fmla="*/ 24 w 43" name="T0"/>
                  <a:gd fmla="*/ 75 h 80" name="T1"/>
                  <a:gd fmla="*/ 38 w 43" name="T2"/>
                  <a:gd fmla="*/ 75 h 80" name="T3"/>
                  <a:gd fmla="*/ 38 w 43" name="T4"/>
                  <a:gd fmla="*/ 5 h 80" name="T5"/>
                  <a:gd fmla="*/ 22 w 43" name="T6"/>
                  <a:gd fmla="*/ 9 h 80" name="T7"/>
                  <a:gd fmla="*/ 22 w 43" name="T8"/>
                  <a:gd fmla="*/ 4 h 80" name="T9"/>
                  <a:gd fmla="*/ 40 w 43" name="T10"/>
                  <a:gd fmla="*/ 0 h 80" name="T11"/>
                  <a:gd fmla="*/ 41 w 43" name="T12"/>
                  <a:gd fmla="*/ 0 h 80" name="T13"/>
                  <a:gd fmla="*/ 43 w 43" name="T14"/>
                  <a:gd fmla="*/ 2 h 80" name="T15"/>
                  <a:gd fmla="*/ 43 w 43" name="T16"/>
                  <a:gd fmla="*/ 77 h 80" name="T17"/>
                  <a:gd fmla="*/ 41 w 43" name="T18"/>
                  <a:gd fmla="*/ 80 h 80" name="T19"/>
                  <a:gd fmla="*/ 22 w 43" name="T20"/>
                  <a:gd fmla="*/ 80 h 80" name="T21"/>
                  <a:gd fmla="*/ 22 w 43" name="T22"/>
                  <a:gd fmla="*/ 60 h 80" name="T23"/>
                  <a:gd fmla="*/ 24 w 43" name="T24"/>
                  <a:gd fmla="*/ 75 h 80" name="T25"/>
                  <a:gd fmla="*/ 22 w 43" name="T26"/>
                  <a:gd fmla="*/ 9 h 80" name="T27"/>
                  <a:gd fmla="*/ 21 w 43" name="T28"/>
                  <a:gd fmla="*/ 9 h 80" name="T29"/>
                  <a:gd fmla="*/ 6 w 43" name="T30"/>
                  <a:gd fmla="*/ 16 h 80" name="T31"/>
                  <a:gd fmla="*/ 18 w 43" name="T32"/>
                  <a:gd fmla="*/ 44 h 80" name="T33"/>
                  <a:gd fmla="*/ 22 w 43" name="T34"/>
                  <a:gd fmla="*/ 60 h 80" name="T35"/>
                  <a:gd fmla="*/ 22 w 43" name="T36"/>
                  <a:gd fmla="*/ 80 h 80" name="T37"/>
                  <a:gd fmla="*/ 21 w 43" name="T38"/>
                  <a:gd fmla="*/ 80 h 80" name="T39"/>
                  <a:gd fmla="*/ 21 w 43" name="T40"/>
                  <a:gd fmla="*/ 80 h 80" name="T41"/>
                  <a:gd fmla="*/ 19 w 43" name="T42"/>
                  <a:gd fmla="*/ 77 h 80" name="T43"/>
                  <a:gd fmla="*/ 13 w 43" name="T44"/>
                  <a:gd fmla="*/ 45 h 80" name="T45"/>
                  <a:gd fmla="*/ 0 w 43" name="T46"/>
                  <a:gd fmla="*/ 17 h 80" name="T47"/>
                  <a:gd fmla="*/ 0 w 43" name="T48"/>
                  <a:gd fmla="*/ 17 h 80" name="T49"/>
                  <a:gd fmla="*/ 1 w 43" name="T50"/>
                  <a:gd fmla="*/ 14 h 80" name="T51"/>
                  <a:gd fmla="*/ 20 w 43" name="T52"/>
                  <a:gd fmla="*/ 4 h 80" name="T53"/>
                  <a:gd fmla="*/ 22 w 43" name="T54"/>
                  <a:gd fmla="*/ 4 h 80" name="T55"/>
                  <a:gd fmla="*/ 22 w 43" name="T56"/>
                  <a:gd fmla="*/ 9 h 80"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80" w="43">
                    <a:moveTo>
                      <a:pt x="24" y="75"/>
                    </a:moveTo>
                    <a:cubicBezTo>
                      <a:pt x="38" y="75"/>
                      <a:pt x="38" y="75"/>
                      <a:pt x="38" y="75"/>
                    </a:cubicBezTo>
                    <a:cubicBezTo>
                      <a:pt x="38" y="5"/>
                      <a:pt x="38" y="5"/>
                      <a:pt x="38" y="5"/>
                    </a:cubicBezTo>
                    <a:cubicBezTo>
                      <a:pt x="33" y="6"/>
                      <a:pt x="27" y="7"/>
                      <a:pt x="22" y="9"/>
                    </a:cubicBezTo>
                    <a:cubicBezTo>
                      <a:pt x="22" y="4"/>
                      <a:pt x="22" y="4"/>
                      <a:pt x="22" y="4"/>
                    </a:cubicBezTo>
                    <a:cubicBezTo>
                      <a:pt x="28" y="2"/>
                      <a:pt x="34" y="0"/>
                      <a:pt x="40" y="0"/>
                    </a:cubicBezTo>
                    <a:cubicBezTo>
                      <a:pt x="41" y="0"/>
                      <a:pt x="41" y="0"/>
                      <a:pt x="41" y="0"/>
                    </a:cubicBezTo>
                    <a:cubicBezTo>
                      <a:pt x="42" y="0"/>
                      <a:pt x="43" y="1"/>
                      <a:pt x="43" y="2"/>
                    </a:cubicBezTo>
                    <a:cubicBezTo>
                      <a:pt x="43" y="77"/>
                      <a:pt x="43" y="77"/>
                      <a:pt x="43" y="77"/>
                    </a:cubicBezTo>
                    <a:cubicBezTo>
                      <a:pt x="43" y="79"/>
                      <a:pt x="42" y="80"/>
                      <a:pt x="41" y="80"/>
                    </a:cubicBezTo>
                    <a:cubicBezTo>
                      <a:pt x="22" y="80"/>
                      <a:pt x="22" y="80"/>
                      <a:pt x="22" y="80"/>
                    </a:cubicBezTo>
                    <a:cubicBezTo>
                      <a:pt x="22" y="60"/>
                      <a:pt x="22" y="60"/>
                      <a:pt x="22" y="60"/>
                    </a:cubicBezTo>
                    <a:cubicBezTo>
                      <a:pt x="23" y="65"/>
                      <a:pt x="23" y="70"/>
                      <a:pt x="24" y="75"/>
                    </a:cubicBezTo>
                    <a:close/>
                    <a:moveTo>
                      <a:pt x="22" y="9"/>
                    </a:moveTo>
                    <a:cubicBezTo>
                      <a:pt x="21" y="9"/>
                      <a:pt x="21" y="9"/>
                      <a:pt x="21" y="9"/>
                    </a:cubicBezTo>
                    <a:cubicBezTo>
                      <a:pt x="16" y="11"/>
                      <a:pt x="11" y="13"/>
                      <a:pt x="6" y="16"/>
                    </a:cubicBezTo>
                    <a:cubicBezTo>
                      <a:pt x="11" y="24"/>
                      <a:pt x="15" y="33"/>
                      <a:pt x="18" y="44"/>
                    </a:cubicBezTo>
                    <a:cubicBezTo>
                      <a:pt x="20" y="49"/>
                      <a:pt x="21" y="55"/>
                      <a:pt x="22" y="60"/>
                    </a:cubicBezTo>
                    <a:cubicBezTo>
                      <a:pt x="22" y="80"/>
                      <a:pt x="22" y="80"/>
                      <a:pt x="22" y="80"/>
                    </a:cubicBezTo>
                    <a:cubicBezTo>
                      <a:pt x="21" y="80"/>
                      <a:pt x="21" y="80"/>
                      <a:pt x="21" y="80"/>
                    </a:cubicBezTo>
                    <a:cubicBezTo>
                      <a:pt x="21" y="80"/>
                      <a:pt x="21" y="80"/>
                      <a:pt x="21" y="80"/>
                    </a:cubicBezTo>
                    <a:cubicBezTo>
                      <a:pt x="20" y="80"/>
                      <a:pt x="19" y="79"/>
                      <a:pt x="19" y="77"/>
                    </a:cubicBezTo>
                    <a:cubicBezTo>
                      <a:pt x="18" y="66"/>
                      <a:pt x="16" y="55"/>
                      <a:pt x="13" y="45"/>
                    </a:cubicBezTo>
                    <a:cubicBezTo>
                      <a:pt x="10" y="34"/>
                      <a:pt x="6" y="25"/>
                      <a:pt x="0" y="17"/>
                    </a:cubicBezTo>
                    <a:cubicBezTo>
                      <a:pt x="0" y="17"/>
                      <a:pt x="0" y="17"/>
                      <a:pt x="0" y="17"/>
                    </a:cubicBezTo>
                    <a:cubicBezTo>
                      <a:pt x="0" y="16"/>
                      <a:pt x="0" y="14"/>
                      <a:pt x="1" y="14"/>
                    </a:cubicBezTo>
                    <a:cubicBezTo>
                      <a:pt x="7" y="10"/>
                      <a:pt x="13" y="7"/>
                      <a:pt x="20" y="4"/>
                    </a:cubicBezTo>
                    <a:cubicBezTo>
                      <a:pt x="21" y="4"/>
                      <a:pt x="21" y="4"/>
                      <a:pt x="22" y="4"/>
                    </a:cubicBezTo>
                    <a:lnTo>
                      <a:pt x="22" y="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3" name="Freeform 158"/>
              <p:cNvSpPr>
                <a:spLocks noEditPoints="1"/>
              </p:cNvSpPr>
              <p:nvPr/>
            </p:nvSpPr>
            <p:spPr bwMode="auto">
              <a:xfrm>
                <a:off x="7618425" y="4664102"/>
                <a:ext cx="106363" cy="130176"/>
              </a:xfrm>
              <a:custGeom>
                <a:gdLst>
                  <a:gd fmla="*/ 24 w 47" name="T0"/>
                  <a:gd fmla="*/ 0 h 58" name="T1"/>
                  <a:gd fmla="*/ 45 w 47" name="T2"/>
                  <a:gd fmla="*/ 0 h 58" name="T3"/>
                  <a:gd fmla="*/ 47 w 47" name="T4"/>
                  <a:gd fmla="*/ 2 h 58" name="T5"/>
                  <a:gd fmla="*/ 42 w 47" name="T6"/>
                  <a:gd fmla="*/ 31 h 58" name="T7"/>
                  <a:gd fmla="*/ 31 w 47" name="T8"/>
                  <a:gd fmla="*/ 56 h 58" name="T9"/>
                  <a:gd fmla="*/ 27 w 47" name="T10"/>
                  <a:gd fmla="*/ 57 h 58" name="T11"/>
                  <a:gd fmla="*/ 24 w 47" name="T12"/>
                  <a:gd fmla="*/ 54 h 58" name="T13"/>
                  <a:gd fmla="*/ 24 w 47" name="T14"/>
                  <a:gd fmla="*/ 47 h 58" name="T15"/>
                  <a:gd fmla="*/ 28 w 47" name="T16"/>
                  <a:gd fmla="*/ 51 h 58" name="T17"/>
                  <a:gd fmla="*/ 37 w 47" name="T18"/>
                  <a:gd fmla="*/ 30 h 58" name="T19"/>
                  <a:gd fmla="*/ 42 w 47" name="T20"/>
                  <a:gd fmla="*/ 4 h 58" name="T21"/>
                  <a:gd fmla="*/ 24 w 47" name="T22"/>
                  <a:gd fmla="*/ 4 h 58" name="T23"/>
                  <a:gd fmla="*/ 24 w 47" name="T24"/>
                  <a:gd fmla="*/ 0 h 58" name="T25"/>
                  <a:gd fmla="*/ 2 w 47" name="T26"/>
                  <a:gd fmla="*/ 12 h 58" name="T27"/>
                  <a:gd fmla="*/ 0 w 47" name="T28"/>
                  <a:gd fmla="*/ 2 h 58" name="T29"/>
                  <a:gd fmla="*/ 3 w 47" name="T30"/>
                  <a:gd fmla="*/ 0 h 58" name="T31"/>
                  <a:gd fmla="*/ 24 w 47" name="T32"/>
                  <a:gd fmla="*/ 0 h 58" name="T33"/>
                  <a:gd fmla="*/ 24 w 47" name="T34"/>
                  <a:gd fmla="*/ 4 h 58" name="T35"/>
                  <a:gd fmla="*/ 5 w 47" name="T36"/>
                  <a:gd fmla="*/ 4 h 58" name="T37"/>
                  <a:gd fmla="*/ 8 w 47" name="T38"/>
                  <a:gd fmla="*/ 16 h 58" name="T39"/>
                  <a:gd fmla="*/ 13 w 47" name="T40"/>
                  <a:gd fmla="*/ 30 h 58" name="T41"/>
                  <a:gd fmla="*/ 24 w 47" name="T42"/>
                  <a:gd fmla="*/ 47 h 58" name="T43"/>
                  <a:gd fmla="*/ 24 w 47" name="T44"/>
                  <a:gd fmla="*/ 54 h 58" name="T45"/>
                  <a:gd fmla="*/ 9 w 47" name="T46"/>
                  <a:gd fmla="*/ 32 h 58" name="T47"/>
                  <a:gd fmla="*/ 2 w 47" name="T48"/>
                  <a:gd fmla="*/ 12 h 58"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57" w="47">
                    <a:moveTo>
                      <a:pt x="24" y="0"/>
                    </a:moveTo>
                    <a:cubicBezTo>
                      <a:pt x="45" y="0"/>
                      <a:pt x="45" y="0"/>
                      <a:pt x="45" y="0"/>
                    </a:cubicBezTo>
                    <a:cubicBezTo>
                      <a:pt x="46" y="0"/>
                      <a:pt x="47" y="1"/>
                      <a:pt x="47" y="2"/>
                    </a:cubicBezTo>
                    <a:cubicBezTo>
                      <a:pt x="47" y="12"/>
                      <a:pt x="45" y="22"/>
                      <a:pt x="42" y="31"/>
                    </a:cubicBezTo>
                    <a:cubicBezTo>
                      <a:pt x="39" y="40"/>
                      <a:pt x="35" y="49"/>
                      <a:pt x="31" y="56"/>
                    </a:cubicBezTo>
                    <a:cubicBezTo>
                      <a:pt x="30" y="57"/>
                      <a:pt x="29" y="58"/>
                      <a:pt x="27" y="57"/>
                    </a:cubicBezTo>
                    <a:cubicBezTo>
                      <a:pt x="26" y="56"/>
                      <a:pt x="25" y="55"/>
                      <a:pt x="24" y="54"/>
                    </a:cubicBezTo>
                    <a:cubicBezTo>
                      <a:pt x="24" y="47"/>
                      <a:pt x="24" y="47"/>
                      <a:pt x="24" y="47"/>
                    </a:cubicBezTo>
                    <a:cubicBezTo>
                      <a:pt x="25" y="48"/>
                      <a:pt x="27" y="50"/>
                      <a:pt x="28" y="51"/>
                    </a:cubicBezTo>
                    <a:cubicBezTo>
                      <a:pt x="32" y="45"/>
                      <a:pt x="35" y="38"/>
                      <a:pt x="37" y="30"/>
                    </a:cubicBezTo>
                    <a:cubicBezTo>
                      <a:pt x="40" y="22"/>
                      <a:pt x="41" y="13"/>
                      <a:pt x="42" y="4"/>
                    </a:cubicBezTo>
                    <a:cubicBezTo>
                      <a:pt x="24" y="4"/>
                      <a:pt x="24" y="4"/>
                      <a:pt x="24" y="4"/>
                    </a:cubicBezTo>
                    <a:lnTo>
                      <a:pt x="24" y="0"/>
                    </a:lnTo>
                    <a:close/>
                    <a:moveTo>
                      <a:pt x="2" y="12"/>
                    </a:moveTo>
                    <a:cubicBezTo>
                      <a:pt x="1" y="8"/>
                      <a:pt x="1" y="5"/>
                      <a:pt x="0" y="2"/>
                    </a:cubicBezTo>
                    <a:cubicBezTo>
                      <a:pt x="0" y="1"/>
                      <a:pt x="1" y="0"/>
                      <a:pt x="3" y="0"/>
                    </a:cubicBezTo>
                    <a:cubicBezTo>
                      <a:pt x="24" y="0"/>
                      <a:pt x="24" y="0"/>
                      <a:pt x="24" y="0"/>
                    </a:cubicBezTo>
                    <a:cubicBezTo>
                      <a:pt x="24" y="4"/>
                      <a:pt x="24" y="4"/>
                      <a:pt x="24" y="4"/>
                    </a:cubicBezTo>
                    <a:cubicBezTo>
                      <a:pt x="5" y="4"/>
                      <a:pt x="5" y="4"/>
                      <a:pt x="5" y="4"/>
                    </a:cubicBezTo>
                    <a:cubicBezTo>
                      <a:pt x="6" y="8"/>
                      <a:pt x="7" y="12"/>
                      <a:pt x="8" y="16"/>
                    </a:cubicBezTo>
                    <a:cubicBezTo>
                      <a:pt x="9" y="21"/>
                      <a:pt x="11" y="25"/>
                      <a:pt x="13" y="30"/>
                    </a:cubicBezTo>
                    <a:cubicBezTo>
                      <a:pt x="16" y="36"/>
                      <a:pt x="19" y="42"/>
                      <a:pt x="24" y="47"/>
                    </a:cubicBezTo>
                    <a:cubicBezTo>
                      <a:pt x="24" y="54"/>
                      <a:pt x="24" y="54"/>
                      <a:pt x="24" y="54"/>
                    </a:cubicBezTo>
                    <a:cubicBezTo>
                      <a:pt x="18" y="47"/>
                      <a:pt x="12" y="40"/>
                      <a:pt x="9" y="32"/>
                    </a:cubicBezTo>
                    <a:cubicBezTo>
                      <a:pt x="5" y="26"/>
                      <a:pt x="3" y="19"/>
                      <a:pt x="2" y="1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4" name="Freeform 159"/>
              <p:cNvSpPr>
                <a:spLocks noEditPoints="1"/>
              </p:cNvSpPr>
              <p:nvPr/>
            </p:nvSpPr>
            <p:spPr bwMode="auto">
              <a:xfrm>
                <a:off x="7618425" y="4510114"/>
                <a:ext cx="106363" cy="133351"/>
              </a:xfrm>
              <a:custGeom>
                <a:gdLst>
                  <a:gd fmla="*/ 28 w 47" name="T0"/>
                  <a:gd fmla="*/ 7 h 59" name="T1"/>
                  <a:gd fmla="*/ 24 w 47" name="T2"/>
                  <a:gd fmla="*/ 11 h 59" name="T3"/>
                  <a:gd fmla="*/ 24 w 47" name="T4"/>
                  <a:gd fmla="*/ 4 h 59" name="T5"/>
                  <a:gd fmla="*/ 27 w 47" name="T6"/>
                  <a:gd fmla="*/ 1 h 59" name="T7"/>
                  <a:gd fmla="*/ 27 w 47" name="T8"/>
                  <a:gd fmla="*/ 1 h 59" name="T9"/>
                  <a:gd fmla="*/ 31 w 47" name="T10"/>
                  <a:gd fmla="*/ 2 h 59" name="T11"/>
                  <a:gd fmla="*/ 42 w 47" name="T12"/>
                  <a:gd fmla="*/ 27 h 59" name="T13"/>
                  <a:gd fmla="*/ 47 w 47" name="T14"/>
                  <a:gd fmla="*/ 56 h 59" name="T15"/>
                  <a:gd fmla="*/ 47 w 47" name="T16"/>
                  <a:gd fmla="*/ 56 h 59" name="T17"/>
                  <a:gd fmla="*/ 45 w 47" name="T18"/>
                  <a:gd fmla="*/ 59 h 59" name="T19"/>
                  <a:gd fmla="*/ 24 w 47" name="T20"/>
                  <a:gd fmla="*/ 59 h 59" name="T21"/>
                  <a:gd fmla="*/ 24 w 47" name="T22"/>
                  <a:gd fmla="*/ 54 h 59" name="T23"/>
                  <a:gd fmla="*/ 42 w 47" name="T24"/>
                  <a:gd fmla="*/ 54 h 59" name="T25"/>
                  <a:gd fmla="*/ 37 w 47" name="T26"/>
                  <a:gd fmla="*/ 29 h 59" name="T27"/>
                  <a:gd fmla="*/ 28 w 47" name="T28"/>
                  <a:gd fmla="*/ 7 h 59" name="T29"/>
                  <a:gd fmla="*/ 24 w 47" name="T30"/>
                  <a:gd fmla="*/ 11 h 59" name="T31"/>
                  <a:gd fmla="*/ 13 w 47" name="T32"/>
                  <a:gd fmla="*/ 28 h 59" name="T33"/>
                  <a:gd fmla="*/ 5 w 47" name="T34"/>
                  <a:gd fmla="*/ 54 h 59" name="T35"/>
                  <a:gd fmla="*/ 24 w 47" name="T36"/>
                  <a:gd fmla="*/ 54 h 59" name="T37"/>
                  <a:gd fmla="*/ 24 w 47" name="T38"/>
                  <a:gd fmla="*/ 59 h 59" name="T39"/>
                  <a:gd fmla="*/ 3 w 47" name="T40"/>
                  <a:gd fmla="*/ 59 h 59" name="T41"/>
                  <a:gd fmla="*/ 3 w 47" name="T42"/>
                  <a:gd fmla="*/ 59 h 59" name="T43"/>
                  <a:gd fmla="*/ 3 w 47" name="T44"/>
                  <a:gd fmla="*/ 59 h 59" name="T45"/>
                  <a:gd fmla="*/ 0 w 47" name="T46"/>
                  <a:gd fmla="*/ 56 h 59" name="T47"/>
                  <a:gd fmla="*/ 9 w 47" name="T48"/>
                  <a:gd fmla="*/ 26 h 59" name="T49"/>
                  <a:gd fmla="*/ 24 w 47" name="T50"/>
                  <a:gd fmla="*/ 4 h 59" name="T51"/>
                  <a:gd fmla="*/ 24 w 47" name="T52"/>
                  <a:gd fmla="*/ 11 h 5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59" w="47">
                    <a:moveTo>
                      <a:pt x="28" y="7"/>
                    </a:moveTo>
                    <a:cubicBezTo>
                      <a:pt x="27" y="8"/>
                      <a:pt x="25" y="10"/>
                      <a:pt x="24" y="11"/>
                    </a:cubicBezTo>
                    <a:cubicBezTo>
                      <a:pt x="24" y="4"/>
                      <a:pt x="24" y="4"/>
                      <a:pt x="24" y="4"/>
                    </a:cubicBezTo>
                    <a:cubicBezTo>
                      <a:pt x="25" y="3"/>
                      <a:pt x="26" y="2"/>
                      <a:pt x="27" y="1"/>
                    </a:cubicBezTo>
                    <a:cubicBezTo>
                      <a:pt x="27" y="1"/>
                      <a:pt x="27" y="1"/>
                      <a:pt x="27" y="1"/>
                    </a:cubicBezTo>
                    <a:cubicBezTo>
                      <a:pt x="28" y="0"/>
                      <a:pt x="30" y="1"/>
                      <a:pt x="31" y="2"/>
                    </a:cubicBezTo>
                    <a:cubicBezTo>
                      <a:pt x="35" y="9"/>
                      <a:pt x="39" y="17"/>
                      <a:pt x="42" y="27"/>
                    </a:cubicBezTo>
                    <a:cubicBezTo>
                      <a:pt x="45" y="36"/>
                      <a:pt x="47" y="46"/>
                      <a:pt x="47" y="56"/>
                    </a:cubicBezTo>
                    <a:cubicBezTo>
                      <a:pt x="47" y="56"/>
                      <a:pt x="47" y="56"/>
                      <a:pt x="47" y="56"/>
                    </a:cubicBezTo>
                    <a:cubicBezTo>
                      <a:pt x="47" y="58"/>
                      <a:pt x="46" y="59"/>
                      <a:pt x="45" y="59"/>
                    </a:cubicBezTo>
                    <a:cubicBezTo>
                      <a:pt x="24" y="59"/>
                      <a:pt x="24" y="59"/>
                      <a:pt x="24" y="59"/>
                    </a:cubicBezTo>
                    <a:cubicBezTo>
                      <a:pt x="24" y="54"/>
                      <a:pt x="24" y="54"/>
                      <a:pt x="24" y="54"/>
                    </a:cubicBezTo>
                    <a:cubicBezTo>
                      <a:pt x="42" y="54"/>
                      <a:pt x="42" y="54"/>
                      <a:pt x="42" y="54"/>
                    </a:cubicBezTo>
                    <a:cubicBezTo>
                      <a:pt x="41" y="45"/>
                      <a:pt x="40" y="36"/>
                      <a:pt x="37" y="29"/>
                    </a:cubicBezTo>
                    <a:cubicBezTo>
                      <a:pt x="35" y="20"/>
                      <a:pt x="32" y="13"/>
                      <a:pt x="28" y="7"/>
                    </a:cubicBezTo>
                    <a:close/>
                    <a:moveTo>
                      <a:pt x="24" y="11"/>
                    </a:moveTo>
                    <a:cubicBezTo>
                      <a:pt x="19" y="17"/>
                      <a:pt x="16" y="22"/>
                      <a:pt x="13" y="28"/>
                    </a:cubicBezTo>
                    <a:cubicBezTo>
                      <a:pt x="9"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3" y="59"/>
                      <a:pt x="3" y="59"/>
                      <a:pt x="3" y="59"/>
                    </a:cubicBezTo>
                    <a:cubicBezTo>
                      <a:pt x="1" y="59"/>
                      <a:pt x="0" y="57"/>
                      <a:pt x="0" y="56"/>
                    </a:cubicBezTo>
                    <a:cubicBezTo>
                      <a:pt x="1" y="45"/>
                      <a:pt x="4" y="35"/>
                      <a:pt x="9" y="26"/>
                    </a:cubicBezTo>
                    <a:cubicBezTo>
                      <a:pt x="12" y="18"/>
                      <a:pt x="18" y="11"/>
                      <a:pt x="24" y="4"/>
                    </a:cubicBezTo>
                    <a:lnTo>
                      <a:pt x="24"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5" name="Freeform 160"/>
              <p:cNvSpPr>
                <a:spLocks noEditPoints="1"/>
              </p:cNvSpPr>
              <p:nvPr/>
            </p:nvSpPr>
            <p:spPr bwMode="auto">
              <a:xfrm>
                <a:off x="7820038" y="4664102"/>
                <a:ext cx="96838" cy="177801"/>
              </a:xfrm>
              <a:custGeom>
                <a:gdLst>
                  <a:gd fmla="*/ 21 w 43" name="T0"/>
                  <a:gd fmla="*/ 71 h 79" name="T1"/>
                  <a:gd fmla="*/ 21 w 43" name="T2"/>
                  <a:gd fmla="*/ 71 h 79" name="T3"/>
                  <a:gd fmla="*/ 37 w 43" name="T4"/>
                  <a:gd fmla="*/ 63 h 79" name="T5"/>
                  <a:gd fmla="*/ 24 w 43" name="T6"/>
                  <a:gd fmla="*/ 36 h 79" name="T7"/>
                  <a:gd fmla="*/ 21 w 43" name="T8"/>
                  <a:gd fmla="*/ 22 h 79" name="T9"/>
                  <a:gd fmla="*/ 21 w 43" name="T10"/>
                  <a:gd fmla="*/ 0 h 79" name="T11"/>
                  <a:gd fmla="*/ 23 w 43" name="T12"/>
                  <a:gd fmla="*/ 2 h 79" name="T13"/>
                  <a:gd fmla="*/ 29 w 43" name="T14"/>
                  <a:gd fmla="*/ 34 h 79" name="T15"/>
                  <a:gd fmla="*/ 42 w 43" name="T16"/>
                  <a:gd fmla="*/ 63 h 79" name="T17"/>
                  <a:gd fmla="*/ 42 w 43" name="T18"/>
                  <a:gd fmla="*/ 63 h 79" name="T19"/>
                  <a:gd fmla="*/ 42 w 43" name="T20"/>
                  <a:gd fmla="*/ 63 h 79" name="T21"/>
                  <a:gd fmla="*/ 42 w 43" name="T22"/>
                  <a:gd fmla="*/ 66 h 79" name="T23"/>
                  <a:gd fmla="*/ 23 w 43" name="T24"/>
                  <a:gd fmla="*/ 75 h 79" name="T25"/>
                  <a:gd fmla="*/ 21 w 43" name="T26"/>
                  <a:gd fmla="*/ 76 h 79" name="T27"/>
                  <a:gd fmla="*/ 21 w 43" name="T28"/>
                  <a:gd fmla="*/ 71 h 79" name="T29"/>
                  <a:gd fmla="*/ 5 w 43" name="T30"/>
                  <a:gd fmla="*/ 74 h 79" name="T31"/>
                  <a:gd fmla="*/ 21 w 43" name="T32"/>
                  <a:gd fmla="*/ 71 h 79" name="T33"/>
                  <a:gd fmla="*/ 21 w 43" name="T34"/>
                  <a:gd fmla="*/ 76 h 79" name="T35"/>
                  <a:gd fmla="*/ 3 w 43" name="T36"/>
                  <a:gd fmla="*/ 79 h 79" name="T37"/>
                  <a:gd fmla="*/ 2 w 43" name="T38"/>
                  <a:gd fmla="*/ 79 h 79" name="T39"/>
                  <a:gd fmla="*/ 0 w 43" name="T40"/>
                  <a:gd fmla="*/ 77 h 79" name="T41"/>
                  <a:gd fmla="*/ 0 w 43" name="T42"/>
                  <a:gd fmla="*/ 2 h 79" name="T43"/>
                  <a:gd fmla="*/ 2 w 43" name="T44"/>
                  <a:gd fmla="*/ 0 h 79" name="T45"/>
                  <a:gd fmla="*/ 21 w 43" name="T46"/>
                  <a:gd fmla="*/ 0 h 79" name="T47"/>
                  <a:gd fmla="*/ 21 w 43" name="T48"/>
                  <a:gd fmla="*/ 0 h 79" name="T49"/>
                  <a:gd fmla="*/ 21 w 43" name="T50"/>
                  <a:gd fmla="*/ 0 h 79" name="T51"/>
                  <a:gd fmla="*/ 21 w 43" name="T52"/>
                  <a:gd fmla="*/ 22 h 79" name="T53"/>
                  <a:gd fmla="*/ 19 w 43" name="T54"/>
                  <a:gd fmla="*/ 4 h 79" name="T55"/>
                  <a:gd fmla="*/ 5 w 43" name="T56"/>
                  <a:gd fmla="*/ 4 h 79" name="T57"/>
                  <a:gd fmla="*/ 5 w 43" name="T58"/>
                  <a:gd fmla="*/ 74 h 79"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79" w="43">
                    <a:moveTo>
                      <a:pt x="21" y="71"/>
                    </a:moveTo>
                    <a:cubicBezTo>
                      <a:pt x="21" y="71"/>
                      <a:pt x="21" y="71"/>
                      <a:pt x="21" y="71"/>
                    </a:cubicBezTo>
                    <a:cubicBezTo>
                      <a:pt x="27" y="69"/>
                      <a:pt x="32" y="66"/>
                      <a:pt x="37" y="63"/>
                    </a:cubicBezTo>
                    <a:cubicBezTo>
                      <a:pt x="32" y="55"/>
                      <a:pt x="28" y="46"/>
                      <a:pt x="24" y="36"/>
                    </a:cubicBezTo>
                    <a:cubicBezTo>
                      <a:pt x="23" y="31"/>
                      <a:pt x="22" y="27"/>
                      <a:pt x="21" y="22"/>
                    </a:cubicBezTo>
                    <a:cubicBezTo>
                      <a:pt x="21" y="0"/>
                      <a:pt x="21" y="0"/>
                      <a:pt x="21" y="0"/>
                    </a:cubicBezTo>
                    <a:cubicBezTo>
                      <a:pt x="22" y="0"/>
                      <a:pt x="23" y="1"/>
                      <a:pt x="23" y="2"/>
                    </a:cubicBezTo>
                    <a:cubicBezTo>
                      <a:pt x="24" y="13"/>
                      <a:pt x="26" y="24"/>
                      <a:pt x="29" y="34"/>
                    </a:cubicBezTo>
                    <a:cubicBezTo>
                      <a:pt x="32" y="45"/>
                      <a:pt x="37" y="55"/>
                      <a:pt x="42" y="63"/>
                    </a:cubicBezTo>
                    <a:cubicBezTo>
                      <a:pt x="42" y="63"/>
                      <a:pt x="42" y="63"/>
                      <a:pt x="42" y="63"/>
                    </a:cubicBezTo>
                    <a:cubicBezTo>
                      <a:pt x="42" y="63"/>
                      <a:pt x="42" y="63"/>
                      <a:pt x="42" y="63"/>
                    </a:cubicBezTo>
                    <a:cubicBezTo>
                      <a:pt x="43" y="64"/>
                      <a:pt x="43" y="65"/>
                      <a:pt x="42" y="66"/>
                    </a:cubicBezTo>
                    <a:cubicBezTo>
                      <a:pt x="36" y="70"/>
                      <a:pt x="30" y="73"/>
                      <a:pt x="23" y="75"/>
                    </a:cubicBezTo>
                    <a:cubicBezTo>
                      <a:pt x="22" y="75"/>
                      <a:pt x="22" y="76"/>
                      <a:pt x="21" y="76"/>
                    </a:cubicBezTo>
                    <a:lnTo>
                      <a:pt x="21" y="71"/>
                    </a:lnTo>
                    <a:close/>
                    <a:moveTo>
                      <a:pt x="5" y="74"/>
                    </a:moveTo>
                    <a:cubicBezTo>
                      <a:pt x="10" y="74"/>
                      <a:pt x="16" y="72"/>
                      <a:pt x="21" y="71"/>
                    </a:cubicBezTo>
                    <a:cubicBezTo>
                      <a:pt x="21" y="76"/>
                      <a:pt x="21" y="76"/>
                      <a:pt x="21" y="76"/>
                    </a:cubicBezTo>
                    <a:cubicBezTo>
                      <a:pt x="15" y="78"/>
                      <a:pt x="9" y="79"/>
                      <a:pt x="3" y="79"/>
                    </a:cubicBezTo>
                    <a:cubicBezTo>
                      <a:pt x="3" y="79"/>
                      <a:pt x="3" y="79"/>
                      <a:pt x="2" y="79"/>
                    </a:cubicBezTo>
                    <a:cubicBezTo>
                      <a:pt x="1" y="79"/>
                      <a:pt x="0" y="78"/>
                      <a:pt x="0" y="77"/>
                    </a:cubicBezTo>
                    <a:cubicBezTo>
                      <a:pt x="0" y="2"/>
                      <a:pt x="0" y="2"/>
                      <a:pt x="0" y="2"/>
                    </a:cubicBezTo>
                    <a:cubicBezTo>
                      <a:pt x="0" y="1"/>
                      <a:pt x="1" y="0"/>
                      <a:pt x="2" y="0"/>
                    </a:cubicBezTo>
                    <a:cubicBezTo>
                      <a:pt x="21" y="0"/>
                      <a:pt x="21" y="0"/>
                      <a:pt x="21" y="0"/>
                    </a:cubicBezTo>
                    <a:cubicBezTo>
                      <a:pt x="21" y="0"/>
                      <a:pt x="21" y="0"/>
                      <a:pt x="21" y="0"/>
                    </a:cubicBezTo>
                    <a:cubicBezTo>
                      <a:pt x="21" y="0"/>
                      <a:pt x="21" y="0"/>
                      <a:pt x="21" y="0"/>
                    </a:cubicBezTo>
                    <a:cubicBezTo>
                      <a:pt x="21" y="22"/>
                      <a:pt x="21" y="22"/>
                      <a:pt x="21" y="22"/>
                    </a:cubicBezTo>
                    <a:cubicBezTo>
                      <a:pt x="20" y="16"/>
                      <a:pt x="19" y="10"/>
                      <a:pt x="19" y="4"/>
                    </a:cubicBezTo>
                    <a:cubicBezTo>
                      <a:pt x="5" y="4"/>
                      <a:pt x="5" y="4"/>
                      <a:pt x="5" y="4"/>
                    </a:cubicBezTo>
                    <a:lnTo>
                      <a:pt x="5" y="7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6" name="Freeform 161"/>
              <p:cNvSpPr>
                <a:spLocks noEditPoints="1"/>
              </p:cNvSpPr>
              <p:nvPr/>
            </p:nvSpPr>
            <p:spPr bwMode="auto">
              <a:xfrm>
                <a:off x="7731137" y="1833574"/>
                <a:ext cx="219075" cy="174626"/>
              </a:xfrm>
              <a:custGeom>
                <a:gdLst>
                  <a:gd fmla="*/ 83 w 97" name="T0"/>
                  <a:gd fmla="*/ 19 h 77" name="T1"/>
                  <a:gd fmla="*/ 79 w 97" name="T2"/>
                  <a:gd fmla="*/ 1 h 77" name="T3"/>
                  <a:gd fmla="*/ 97 w 97" name="T4"/>
                  <a:gd fmla="*/ 28 h 77" name="T5"/>
                  <a:gd fmla="*/ 95 w 97" name="T6"/>
                  <a:gd fmla="*/ 75 h 77" name="T7"/>
                  <a:gd fmla="*/ 77 w 97" name="T8"/>
                  <a:gd fmla="*/ 73 h 77" name="T9"/>
                  <a:gd fmla="*/ 92 w 97" name="T10"/>
                  <a:gd fmla="*/ 71 h 77" name="T11"/>
                  <a:gd fmla="*/ 77 w 97" name="T12"/>
                  <a:gd fmla="*/ 55 h 77" name="T13"/>
                  <a:gd fmla="*/ 89 w 97" name="T14"/>
                  <a:gd fmla="*/ 43 h 77" name="T15"/>
                  <a:gd fmla="*/ 77 w 97" name="T16"/>
                  <a:gd fmla="*/ 46 h 77" name="T17"/>
                  <a:gd fmla="*/ 77 w 97" name="T18"/>
                  <a:gd fmla="*/ 50 h 77" name="T19"/>
                  <a:gd fmla="*/ 79 w 97" name="T20"/>
                  <a:gd fmla="*/ 25 h 77" name="T21"/>
                  <a:gd fmla="*/ 81 w 97" name="T22"/>
                  <a:gd fmla="*/ 22 h 77" name="T23"/>
                  <a:gd fmla="*/ 77 w 97" name="T24"/>
                  <a:gd fmla="*/ 8 h 77" name="T25"/>
                  <a:gd fmla="*/ 48 w 97" name="T26"/>
                  <a:gd fmla="*/ 0 h 77" name="T27"/>
                  <a:gd fmla="*/ 77 w 97" name="T28"/>
                  <a:gd fmla="*/ 0 h 77" name="T29"/>
                  <a:gd fmla="*/ 73 w 97" name="T30"/>
                  <a:gd fmla="*/ 58 h 77" name="T31"/>
                  <a:gd fmla="*/ 75 w 97" name="T32"/>
                  <a:gd fmla="*/ 72 h 77" name="T33"/>
                  <a:gd fmla="*/ 77 w 97" name="T34"/>
                  <a:gd fmla="*/ 73 h 77" name="T35"/>
                  <a:gd fmla="*/ 72 w 97" name="T36"/>
                  <a:gd fmla="*/ 76 h 77" name="T37"/>
                  <a:gd fmla="*/ 70 w 97" name="T38"/>
                  <a:gd fmla="*/ 63 h 77" name="T39"/>
                  <a:gd fmla="*/ 77 w 97" name="T40"/>
                  <a:gd fmla="*/ 13 h 77" name="T41"/>
                  <a:gd fmla="*/ 48 w 97" name="T42"/>
                  <a:gd fmla="*/ 6 h 77" name="T43"/>
                  <a:gd fmla="*/ 75 w 97" name="T44"/>
                  <a:gd fmla="*/ 20 h 77" name="T45"/>
                  <a:gd fmla="*/ 77 w 97" name="T46"/>
                  <a:gd fmla="*/ 25 h 77" name="T47"/>
                  <a:gd fmla="*/ 77 w 97" name="T48"/>
                  <a:gd fmla="*/ 46 h 77" name="T49"/>
                  <a:gd fmla="*/ 77 w 97" name="T50"/>
                  <a:gd fmla="*/ 50 h 77" name="T51"/>
                  <a:gd fmla="*/ 65 w 97" name="T52"/>
                  <a:gd fmla="*/ 53 h 77" name="T53"/>
                  <a:gd fmla="*/ 77 w 97" name="T54"/>
                  <a:gd fmla="*/ 41 h 77" name="T55"/>
                  <a:gd fmla="*/ 20 w 97" name="T56"/>
                  <a:gd fmla="*/ 8 h 77" name="T57"/>
                  <a:gd fmla="*/ 48 w 97" name="T58"/>
                  <a:gd fmla="*/ 0 h 77" name="T59"/>
                  <a:gd fmla="*/ 20 w 97" name="T60"/>
                  <a:gd fmla="*/ 73 h 77" name="T61"/>
                  <a:gd fmla="*/ 22 w 97" name="T62"/>
                  <a:gd fmla="*/ 60 h 77" name="T63"/>
                  <a:gd fmla="*/ 48 w 97" name="T64"/>
                  <a:gd fmla="*/ 63 h 77" name="T65"/>
                  <a:gd fmla="*/ 25 w 97" name="T66"/>
                  <a:gd fmla="*/ 75 h 77" name="T67"/>
                  <a:gd fmla="*/ 20 w 97" name="T68"/>
                  <a:gd fmla="*/ 73 h 77" name="T69"/>
                  <a:gd fmla="*/ 25 w 97" name="T70"/>
                  <a:gd fmla="*/ 6 h 77" name="T71"/>
                  <a:gd fmla="*/ 20 w 97" name="T72"/>
                  <a:gd fmla="*/ 25 h 77" name="T73"/>
                  <a:gd fmla="*/ 22 w 97" name="T74"/>
                  <a:gd fmla="*/ 20 h 77" name="T75"/>
                  <a:gd fmla="*/ 48 w 97" name="T76"/>
                  <a:gd fmla="*/ 6 h 77" name="T77"/>
                  <a:gd fmla="*/ 27 w 97" name="T78"/>
                  <a:gd fmla="*/ 50 h 77" name="T79"/>
                  <a:gd fmla="*/ 20 w 97" name="T80"/>
                  <a:gd fmla="*/ 41 h 77" name="T81"/>
                  <a:gd fmla="*/ 32 w 97" name="T82"/>
                  <a:gd fmla="*/ 53 h 77" name="T83"/>
                  <a:gd fmla="*/ 20 w 97" name="T84"/>
                  <a:gd fmla="*/ 8 h 77" name="T85"/>
                  <a:gd fmla="*/ 14 w 97" name="T86"/>
                  <a:gd fmla="*/ 20 h 77" name="T87"/>
                  <a:gd fmla="*/ 5 w 97" name="T88"/>
                  <a:gd fmla="*/ 60 h 77" name="T89"/>
                  <a:gd fmla="*/ 7 w 97" name="T90"/>
                  <a:gd fmla="*/ 73 h 77" name="T91"/>
                  <a:gd fmla="*/ 7 w 97" name="T92"/>
                  <a:gd fmla="*/ 77 h 77" name="T93"/>
                  <a:gd fmla="*/ 0 w 97" name="T94"/>
                  <a:gd fmla="*/ 60 h 77" name="T95"/>
                  <a:gd fmla="*/ 0 w 97" name="T96"/>
                  <a:gd fmla="*/ 28 h 77" name="T97"/>
                  <a:gd fmla="*/ 18 w 97" name="T98"/>
                  <a:gd fmla="*/ 1 h 77" name="T99"/>
                  <a:gd fmla="*/ 20 w 97" name="T100"/>
                  <a:gd fmla="*/ 13 h 77" name="T101"/>
                  <a:gd fmla="*/ 18 w 97" name="T102"/>
                  <a:gd fmla="*/ 25 h 77" name="T103"/>
                  <a:gd fmla="*/ 20 w 97" name="T104"/>
                  <a:gd fmla="*/ 41 h 77" name="T105"/>
                  <a:gd fmla="*/ 8 w 97" name="T106"/>
                  <a:gd fmla="*/ 53 h 77" name="T107"/>
                  <a:gd fmla="*/ 20 w 97" name="T108"/>
                  <a:gd fmla="*/ 50 h 77" name="T109"/>
                  <a:gd fmla="*/ 20 w 97" name="T110"/>
                  <a:gd fmla="*/ 46 h 7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77" w="97">
                    <a:moveTo>
                      <a:pt x="92" y="29"/>
                    </a:moveTo>
                    <a:cubicBezTo>
                      <a:pt x="83" y="20"/>
                      <a:pt x="83" y="20"/>
                      <a:pt x="83" y="20"/>
                    </a:cubicBezTo>
                    <a:cubicBezTo>
                      <a:pt x="83" y="20"/>
                      <a:pt x="83" y="20"/>
                      <a:pt x="83" y="19"/>
                    </a:cubicBezTo>
                    <a:cubicBezTo>
                      <a:pt x="77" y="8"/>
                      <a:pt x="77" y="8"/>
                      <a:pt x="77" y="8"/>
                    </a:cubicBezTo>
                    <a:cubicBezTo>
                      <a:pt x="77" y="0"/>
                      <a:pt x="77" y="0"/>
                      <a:pt x="77" y="0"/>
                    </a:cubicBezTo>
                    <a:cubicBezTo>
                      <a:pt x="78" y="0"/>
                      <a:pt x="78" y="0"/>
                      <a:pt x="79" y="1"/>
                    </a:cubicBezTo>
                    <a:cubicBezTo>
                      <a:pt x="87" y="17"/>
                      <a:pt x="87" y="17"/>
                      <a:pt x="87" y="17"/>
                    </a:cubicBezTo>
                    <a:cubicBezTo>
                      <a:pt x="96" y="27"/>
                      <a:pt x="96" y="27"/>
                      <a:pt x="96" y="27"/>
                    </a:cubicBezTo>
                    <a:cubicBezTo>
                      <a:pt x="97" y="27"/>
                      <a:pt x="97" y="28"/>
                      <a:pt x="97" y="28"/>
                    </a:cubicBezTo>
                    <a:cubicBezTo>
                      <a:pt x="97" y="60"/>
                      <a:pt x="97" y="60"/>
                      <a:pt x="97" y="60"/>
                    </a:cubicBezTo>
                    <a:cubicBezTo>
                      <a:pt x="97" y="71"/>
                      <a:pt x="97" y="71"/>
                      <a:pt x="97" y="71"/>
                    </a:cubicBezTo>
                    <a:cubicBezTo>
                      <a:pt x="97" y="73"/>
                      <a:pt x="96" y="74"/>
                      <a:pt x="95" y="75"/>
                    </a:cubicBezTo>
                    <a:cubicBezTo>
                      <a:pt x="94" y="77"/>
                      <a:pt x="92" y="77"/>
                      <a:pt x="90" y="77"/>
                    </a:cubicBezTo>
                    <a:cubicBezTo>
                      <a:pt x="77" y="77"/>
                      <a:pt x="77" y="77"/>
                      <a:pt x="77" y="77"/>
                    </a:cubicBezTo>
                    <a:cubicBezTo>
                      <a:pt x="77" y="73"/>
                      <a:pt x="77" y="73"/>
                      <a:pt x="77" y="73"/>
                    </a:cubicBezTo>
                    <a:cubicBezTo>
                      <a:pt x="90" y="73"/>
                      <a:pt x="90" y="73"/>
                      <a:pt x="90" y="73"/>
                    </a:cubicBezTo>
                    <a:cubicBezTo>
                      <a:pt x="91" y="73"/>
                      <a:pt x="91" y="72"/>
                      <a:pt x="92" y="72"/>
                    </a:cubicBezTo>
                    <a:cubicBezTo>
                      <a:pt x="92" y="72"/>
                      <a:pt x="92" y="71"/>
                      <a:pt x="92" y="71"/>
                    </a:cubicBezTo>
                    <a:cubicBezTo>
                      <a:pt x="92" y="60"/>
                      <a:pt x="92" y="60"/>
                      <a:pt x="92" y="60"/>
                    </a:cubicBezTo>
                    <a:cubicBezTo>
                      <a:pt x="92" y="29"/>
                      <a:pt x="92" y="29"/>
                      <a:pt x="92" y="29"/>
                    </a:cubicBezTo>
                    <a:close/>
                    <a:moveTo>
                      <a:pt x="77" y="55"/>
                    </a:moveTo>
                    <a:cubicBezTo>
                      <a:pt x="86" y="55"/>
                      <a:pt x="86" y="55"/>
                      <a:pt x="86" y="55"/>
                    </a:cubicBezTo>
                    <a:cubicBezTo>
                      <a:pt x="88" y="55"/>
                      <a:pt x="89" y="54"/>
                      <a:pt x="89" y="53"/>
                    </a:cubicBezTo>
                    <a:cubicBezTo>
                      <a:pt x="89" y="43"/>
                      <a:pt x="89" y="43"/>
                      <a:pt x="89" y="43"/>
                    </a:cubicBezTo>
                    <a:cubicBezTo>
                      <a:pt x="89" y="42"/>
                      <a:pt x="88" y="41"/>
                      <a:pt x="86" y="41"/>
                    </a:cubicBezTo>
                    <a:cubicBezTo>
                      <a:pt x="77" y="41"/>
                      <a:pt x="77" y="41"/>
                      <a:pt x="77" y="41"/>
                    </a:cubicBezTo>
                    <a:cubicBezTo>
                      <a:pt x="77" y="46"/>
                      <a:pt x="77" y="46"/>
                      <a:pt x="77" y="46"/>
                    </a:cubicBezTo>
                    <a:cubicBezTo>
                      <a:pt x="84" y="46"/>
                      <a:pt x="84" y="46"/>
                      <a:pt x="84" y="46"/>
                    </a:cubicBezTo>
                    <a:cubicBezTo>
                      <a:pt x="84" y="50"/>
                      <a:pt x="84" y="50"/>
                      <a:pt x="84" y="50"/>
                    </a:cubicBezTo>
                    <a:cubicBezTo>
                      <a:pt x="77" y="50"/>
                      <a:pt x="77" y="50"/>
                      <a:pt x="77" y="50"/>
                    </a:cubicBezTo>
                    <a:cubicBezTo>
                      <a:pt x="77" y="55"/>
                      <a:pt x="77" y="55"/>
                      <a:pt x="77" y="55"/>
                    </a:cubicBezTo>
                    <a:close/>
                    <a:moveTo>
                      <a:pt x="77" y="25"/>
                    </a:moveTo>
                    <a:cubicBezTo>
                      <a:pt x="79" y="25"/>
                      <a:pt x="79" y="25"/>
                      <a:pt x="79" y="25"/>
                    </a:cubicBezTo>
                    <a:cubicBezTo>
                      <a:pt x="79" y="25"/>
                      <a:pt x="79" y="25"/>
                      <a:pt x="79" y="25"/>
                    </a:cubicBezTo>
                    <a:cubicBezTo>
                      <a:pt x="80" y="25"/>
                      <a:pt x="80" y="25"/>
                      <a:pt x="80" y="25"/>
                    </a:cubicBezTo>
                    <a:cubicBezTo>
                      <a:pt x="82" y="24"/>
                      <a:pt x="82" y="23"/>
                      <a:pt x="81" y="22"/>
                    </a:cubicBezTo>
                    <a:cubicBezTo>
                      <a:pt x="77" y="13"/>
                      <a:pt x="77" y="13"/>
                      <a:pt x="77" y="13"/>
                    </a:cubicBezTo>
                    <a:lnTo>
                      <a:pt x="77" y="25"/>
                    </a:lnTo>
                    <a:close/>
                    <a:moveTo>
                      <a:pt x="77" y="8"/>
                    </a:moveTo>
                    <a:cubicBezTo>
                      <a:pt x="75" y="4"/>
                      <a:pt x="75" y="4"/>
                      <a:pt x="75" y="4"/>
                    </a:cubicBezTo>
                    <a:cubicBezTo>
                      <a:pt x="48" y="4"/>
                      <a:pt x="48" y="4"/>
                      <a:pt x="48" y="4"/>
                    </a:cubicBezTo>
                    <a:cubicBezTo>
                      <a:pt x="48" y="0"/>
                      <a:pt x="48" y="0"/>
                      <a:pt x="48" y="0"/>
                    </a:cubicBezTo>
                    <a:cubicBezTo>
                      <a:pt x="77" y="0"/>
                      <a:pt x="77" y="0"/>
                      <a:pt x="77" y="0"/>
                    </a:cubicBezTo>
                    <a:cubicBezTo>
                      <a:pt x="77" y="0"/>
                      <a:pt x="77" y="0"/>
                      <a:pt x="77" y="0"/>
                    </a:cubicBezTo>
                    <a:cubicBezTo>
                      <a:pt x="77" y="0"/>
                      <a:pt x="77" y="0"/>
                      <a:pt x="77" y="0"/>
                    </a:cubicBezTo>
                    <a:cubicBezTo>
                      <a:pt x="77" y="8"/>
                      <a:pt x="77" y="8"/>
                      <a:pt x="77" y="8"/>
                    </a:cubicBezTo>
                    <a:close/>
                    <a:moveTo>
                      <a:pt x="48" y="58"/>
                    </a:moveTo>
                    <a:cubicBezTo>
                      <a:pt x="73" y="58"/>
                      <a:pt x="73" y="58"/>
                      <a:pt x="73" y="58"/>
                    </a:cubicBezTo>
                    <a:cubicBezTo>
                      <a:pt x="74" y="58"/>
                      <a:pt x="75" y="59"/>
                      <a:pt x="75" y="60"/>
                    </a:cubicBezTo>
                    <a:cubicBezTo>
                      <a:pt x="75" y="71"/>
                      <a:pt x="75" y="71"/>
                      <a:pt x="75" y="71"/>
                    </a:cubicBezTo>
                    <a:cubicBezTo>
                      <a:pt x="75" y="71"/>
                      <a:pt x="75" y="72"/>
                      <a:pt x="75" y="72"/>
                    </a:cubicBezTo>
                    <a:cubicBezTo>
                      <a:pt x="76" y="72"/>
                      <a:pt x="76" y="72"/>
                      <a:pt x="76" y="72"/>
                    </a:cubicBezTo>
                    <a:cubicBezTo>
                      <a:pt x="76" y="72"/>
                      <a:pt x="76" y="73"/>
                      <a:pt x="77" y="73"/>
                    </a:cubicBezTo>
                    <a:cubicBezTo>
                      <a:pt x="77" y="73"/>
                      <a:pt x="77" y="73"/>
                      <a:pt x="77" y="73"/>
                    </a:cubicBezTo>
                    <a:cubicBezTo>
                      <a:pt x="77" y="77"/>
                      <a:pt x="77" y="77"/>
                      <a:pt x="77" y="77"/>
                    </a:cubicBezTo>
                    <a:cubicBezTo>
                      <a:pt x="77" y="77"/>
                      <a:pt x="77" y="77"/>
                      <a:pt x="77" y="77"/>
                    </a:cubicBezTo>
                    <a:cubicBezTo>
                      <a:pt x="75" y="77"/>
                      <a:pt x="73" y="77"/>
                      <a:pt x="72" y="76"/>
                    </a:cubicBezTo>
                    <a:cubicBezTo>
                      <a:pt x="72" y="75"/>
                      <a:pt x="72" y="75"/>
                      <a:pt x="72" y="75"/>
                    </a:cubicBezTo>
                    <a:cubicBezTo>
                      <a:pt x="71" y="74"/>
                      <a:pt x="70" y="73"/>
                      <a:pt x="70" y="71"/>
                    </a:cubicBezTo>
                    <a:cubicBezTo>
                      <a:pt x="70" y="63"/>
                      <a:pt x="70" y="63"/>
                      <a:pt x="70" y="63"/>
                    </a:cubicBezTo>
                    <a:cubicBezTo>
                      <a:pt x="48" y="63"/>
                      <a:pt x="48" y="63"/>
                      <a:pt x="48" y="63"/>
                    </a:cubicBezTo>
                    <a:cubicBezTo>
                      <a:pt x="48" y="58"/>
                      <a:pt x="48" y="58"/>
                      <a:pt x="48" y="58"/>
                    </a:cubicBezTo>
                    <a:close/>
                    <a:moveTo>
                      <a:pt x="77" y="13"/>
                    </a:moveTo>
                    <a:cubicBezTo>
                      <a:pt x="74" y="7"/>
                      <a:pt x="74" y="7"/>
                      <a:pt x="74" y="7"/>
                    </a:cubicBezTo>
                    <a:cubicBezTo>
                      <a:pt x="73" y="6"/>
                      <a:pt x="73" y="6"/>
                      <a:pt x="72" y="6"/>
                    </a:cubicBezTo>
                    <a:cubicBezTo>
                      <a:pt x="48" y="6"/>
                      <a:pt x="48" y="6"/>
                      <a:pt x="48" y="6"/>
                    </a:cubicBezTo>
                    <a:cubicBezTo>
                      <a:pt x="48" y="10"/>
                      <a:pt x="48" y="10"/>
                      <a:pt x="48" y="10"/>
                    </a:cubicBezTo>
                    <a:cubicBezTo>
                      <a:pt x="70" y="10"/>
                      <a:pt x="70" y="10"/>
                      <a:pt x="70" y="10"/>
                    </a:cubicBezTo>
                    <a:cubicBezTo>
                      <a:pt x="75" y="20"/>
                      <a:pt x="75" y="20"/>
                      <a:pt x="75" y="20"/>
                    </a:cubicBezTo>
                    <a:cubicBezTo>
                      <a:pt x="48" y="20"/>
                      <a:pt x="48" y="20"/>
                      <a:pt x="48" y="20"/>
                    </a:cubicBezTo>
                    <a:cubicBezTo>
                      <a:pt x="48" y="25"/>
                      <a:pt x="48" y="25"/>
                      <a:pt x="48" y="25"/>
                    </a:cubicBezTo>
                    <a:cubicBezTo>
                      <a:pt x="77" y="25"/>
                      <a:pt x="77" y="25"/>
                      <a:pt x="77" y="25"/>
                    </a:cubicBezTo>
                    <a:cubicBezTo>
                      <a:pt x="77" y="13"/>
                      <a:pt x="77" y="13"/>
                      <a:pt x="77" y="13"/>
                    </a:cubicBezTo>
                    <a:close/>
                    <a:moveTo>
                      <a:pt x="77" y="41"/>
                    </a:moveTo>
                    <a:cubicBezTo>
                      <a:pt x="77" y="46"/>
                      <a:pt x="77" y="46"/>
                      <a:pt x="77" y="46"/>
                    </a:cubicBezTo>
                    <a:cubicBezTo>
                      <a:pt x="70" y="46"/>
                      <a:pt x="70" y="46"/>
                      <a:pt x="70" y="46"/>
                    </a:cubicBezTo>
                    <a:cubicBezTo>
                      <a:pt x="70" y="50"/>
                      <a:pt x="70" y="50"/>
                      <a:pt x="70" y="50"/>
                    </a:cubicBezTo>
                    <a:cubicBezTo>
                      <a:pt x="77" y="50"/>
                      <a:pt x="77" y="50"/>
                      <a:pt x="77" y="50"/>
                    </a:cubicBezTo>
                    <a:cubicBezTo>
                      <a:pt x="77" y="55"/>
                      <a:pt x="77" y="55"/>
                      <a:pt x="77" y="55"/>
                    </a:cubicBezTo>
                    <a:cubicBezTo>
                      <a:pt x="68" y="55"/>
                      <a:pt x="68" y="55"/>
                      <a:pt x="68" y="55"/>
                    </a:cubicBezTo>
                    <a:cubicBezTo>
                      <a:pt x="67" y="55"/>
                      <a:pt x="65" y="54"/>
                      <a:pt x="65" y="53"/>
                    </a:cubicBezTo>
                    <a:cubicBezTo>
                      <a:pt x="65" y="43"/>
                      <a:pt x="65" y="43"/>
                      <a:pt x="65" y="43"/>
                    </a:cubicBezTo>
                    <a:cubicBezTo>
                      <a:pt x="65" y="42"/>
                      <a:pt x="67" y="41"/>
                      <a:pt x="68" y="41"/>
                    </a:cubicBezTo>
                    <a:lnTo>
                      <a:pt x="77" y="41"/>
                    </a:lnTo>
                    <a:close/>
                    <a:moveTo>
                      <a:pt x="48" y="4"/>
                    </a:moveTo>
                    <a:cubicBezTo>
                      <a:pt x="22" y="4"/>
                      <a:pt x="22" y="4"/>
                      <a:pt x="22" y="4"/>
                    </a:cubicBezTo>
                    <a:cubicBezTo>
                      <a:pt x="20" y="8"/>
                      <a:pt x="20" y="8"/>
                      <a:pt x="20" y="8"/>
                    </a:cubicBezTo>
                    <a:cubicBezTo>
                      <a:pt x="20" y="0"/>
                      <a:pt x="20" y="0"/>
                      <a:pt x="20" y="0"/>
                    </a:cubicBezTo>
                    <a:cubicBezTo>
                      <a:pt x="20" y="0"/>
                      <a:pt x="20" y="0"/>
                      <a:pt x="20" y="0"/>
                    </a:cubicBezTo>
                    <a:cubicBezTo>
                      <a:pt x="48" y="0"/>
                      <a:pt x="48" y="0"/>
                      <a:pt x="48" y="0"/>
                    </a:cubicBezTo>
                    <a:cubicBezTo>
                      <a:pt x="48" y="4"/>
                      <a:pt x="48" y="4"/>
                      <a:pt x="48" y="4"/>
                    </a:cubicBezTo>
                    <a:close/>
                    <a:moveTo>
                      <a:pt x="20" y="73"/>
                    </a:moveTo>
                    <a:cubicBezTo>
                      <a:pt x="20" y="73"/>
                      <a:pt x="20" y="73"/>
                      <a:pt x="20" y="73"/>
                    </a:cubicBezTo>
                    <a:cubicBezTo>
                      <a:pt x="21" y="73"/>
                      <a:pt x="21" y="72"/>
                      <a:pt x="21" y="72"/>
                    </a:cubicBezTo>
                    <a:cubicBezTo>
                      <a:pt x="22" y="72"/>
                      <a:pt x="22" y="71"/>
                      <a:pt x="22" y="71"/>
                    </a:cubicBezTo>
                    <a:cubicBezTo>
                      <a:pt x="22" y="60"/>
                      <a:pt x="22" y="60"/>
                      <a:pt x="22" y="60"/>
                    </a:cubicBezTo>
                    <a:cubicBezTo>
                      <a:pt x="22" y="59"/>
                      <a:pt x="23" y="58"/>
                      <a:pt x="24" y="58"/>
                    </a:cubicBezTo>
                    <a:cubicBezTo>
                      <a:pt x="48" y="58"/>
                      <a:pt x="48" y="58"/>
                      <a:pt x="48" y="58"/>
                    </a:cubicBezTo>
                    <a:cubicBezTo>
                      <a:pt x="48" y="63"/>
                      <a:pt x="48" y="63"/>
                      <a:pt x="48" y="63"/>
                    </a:cubicBezTo>
                    <a:cubicBezTo>
                      <a:pt x="27" y="63"/>
                      <a:pt x="27" y="63"/>
                      <a:pt x="27" y="63"/>
                    </a:cubicBezTo>
                    <a:cubicBezTo>
                      <a:pt x="27" y="71"/>
                      <a:pt x="27" y="71"/>
                      <a:pt x="27" y="71"/>
                    </a:cubicBezTo>
                    <a:cubicBezTo>
                      <a:pt x="27" y="73"/>
                      <a:pt x="26" y="74"/>
                      <a:pt x="25" y="75"/>
                    </a:cubicBezTo>
                    <a:cubicBezTo>
                      <a:pt x="24" y="77"/>
                      <a:pt x="22" y="77"/>
                      <a:pt x="20" y="77"/>
                    </a:cubicBezTo>
                    <a:cubicBezTo>
                      <a:pt x="20" y="77"/>
                      <a:pt x="20" y="77"/>
                      <a:pt x="20" y="77"/>
                    </a:cubicBezTo>
                    <a:cubicBezTo>
                      <a:pt x="20" y="73"/>
                      <a:pt x="20" y="73"/>
                      <a:pt x="20" y="73"/>
                    </a:cubicBezTo>
                    <a:close/>
                    <a:moveTo>
                      <a:pt x="48" y="6"/>
                    </a:moveTo>
                    <a:cubicBezTo>
                      <a:pt x="25" y="6"/>
                      <a:pt x="25" y="6"/>
                      <a:pt x="25" y="6"/>
                    </a:cubicBezTo>
                    <a:cubicBezTo>
                      <a:pt x="25" y="6"/>
                      <a:pt x="25" y="6"/>
                      <a:pt x="25" y="6"/>
                    </a:cubicBezTo>
                    <a:cubicBezTo>
                      <a:pt x="25" y="6"/>
                      <a:pt x="24" y="6"/>
                      <a:pt x="23" y="7"/>
                    </a:cubicBezTo>
                    <a:cubicBezTo>
                      <a:pt x="20" y="13"/>
                      <a:pt x="20" y="13"/>
                      <a:pt x="20" y="13"/>
                    </a:cubicBezTo>
                    <a:cubicBezTo>
                      <a:pt x="20" y="25"/>
                      <a:pt x="20" y="25"/>
                      <a:pt x="20" y="25"/>
                    </a:cubicBezTo>
                    <a:cubicBezTo>
                      <a:pt x="48" y="25"/>
                      <a:pt x="48" y="25"/>
                      <a:pt x="48" y="25"/>
                    </a:cubicBezTo>
                    <a:cubicBezTo>
                      <a:pt x="48" y="20"/>
                      <a:pt x="48" y="20"/>
                      <a:pt x="48" y="20"/>
                    </a:cubicBezTo>
                    <a:cubicBezTo>
                      <a:pt x="22" y="20"/>
                      <a:pt x="22" y="20"/>
                      <a:pt x="22" y="20"/>
                    </a:cubicBezTo>
                    <a:cubicBezTo>
                      <a:pt x="27" y="10"/>
                      <a:pt x="27" y="10"/>
                      <a:pt x="27" y="10"/>
                    </a:cubicBezTo>
                    <a:cubicBezTo>
                      <a:pt x="48" y="10"/>
                      <a:pt x="48" y="10"/>
                      <a:pt x="48" y="10"/>
                    </a:cubicBezTo>
                    <a:cubicBezTo>
                      <a:pt x="48" y="6"/>
                      <a:pt x="48" y="6"/>
                      <a:pt x="48" y="6"/>
                    </a:cubicBezTo>
                    <a:close/>
                    <a:moveTo>
                      <a:pt x="20" y="55"/>
                    </a:moveTo>
                    <a:cubicBezTo>
                      <a:pt x="20" y="50"/>
                      <a:pt x="20" y="50"/>
                      <a:pt x="20" y="50"/>
                    </a:cubicBezTo>
                    <a:cubicBezTo>
                      <a:pt x="27" y="50"/>
                      <a:pt x="27" y="50"/>
                      <a:pt x="27" y="50"/>
                    </a:cubicBezTo>
                    <a:cubicBezTo>
                      <a:pt x="27" y="46"/>
                      <a:pt x="27" y="46"/>
                      <a:pt x="27" y="46"/>
                    </a:cubicBezTo>
                    <a:cubicBezTo>
                      <a:pt x="20" y="46"/>
                      <a:pt x="20" y="46"/>
                      <a:pt x="20" y="46"/>
                    </a:cubicBezTo>
                    <a:cubicBezTo>
                      <a:pt x="20" y="41"/>
                      <a:pt x="20" y="41"/>
                      <a:pt x="20" y="41"/>
                    </a:cubicBezTo>
                    <a:cubicBezTo>
                      <a:pt x="29" y="41"/>
                      <a:pt x="29" y="41"/>
                      <a:pt x="29" y="41"/>
                    </a:cubicBezTo>
                    <a:cubicBezTo>
                      <a:pt x="30" y="41"/>
                      <a:pt x="32" y="42"/>
                      <a:pt x="32" y="43"/>
                    </a:cubicBezTo>
                    <a:cubicBezTo>
                      <a:pt x="32" y="53"/>
                      <a:pt x="32" y="53"/>
                      <a:pt x="32" y="53"/>
                    </a:cubicBezTo>
                    <a:cubicBezTo>
                      <a:pt x="32" y="54"/>
                      <a:pt x="30" y="55"/>
                      <a:pt x="29" y="55"/>
                    </a:cubicBezTo>
                    <a:lnTo>
                      <a:pt x="20" y="55"/>
                    </a:lnTo>
                    <a:close/>
                    <a:moveTo>
                      <a:pt x="20" y="8"/>
                    </a:moveTo>
                    <a:cubicBezTo>
                      <a:pt x="14" y="19"/>
                      <a:pt x="14" y="19"/>
                      <a:pt x="14" y="19"/>
                    </a:cubicBezTo>
                    <a:cubicBezTo>
                      <a:pt x="14" y="20"/>
                      <a:pt x="14" y="20"/>
                      <a:pt x="14" y="20"/>
                    </a:cubicBezTo>
                    <a:cubicBezTo>
                      <a:pt x="14" y="20"/>
                      <a:pt x="14" y="20"/>
                      <a:pt x="14" y="20"/>
                    </a:cubicBezTo>
                    <a:cubicBezTo>
                      <a:pt x="5" y="29"/>
                      <a:pt x="5" y="29"/>
                      <a:pt x="5" y="29"/>
                    </a:cubicBezTo>
                    <a:cubicBezTo>
                      <a:pt x="5" y="58"/>
                      <a:pt x="5" y="58"/>
                      <a:pt x="5" y="58"/>
                    </a:cubicBezTo>
                    <a:cubicBezTo>
                      <a:pt x="5" y="60"/>
                      <a:pt x="5" y="60"/>
                      <a:pt x="5" y="60"/>
                    </a:cubicBezTo>
                    <a:cubicBezTo>
                      <a:pt x="5" y="71"/>
                      <a:pt x="5" y="71"/>
                      <a:pt x="5" y="71"/>
                    </a:cubicBezTo>
                    <a:cubicBezTo>
                      <a:pt x="5" y="71"/>
                      <a:pt x="5" y="72"/>
                      <a:pt x="5" y="72"/>
                    </a:cubicBezTo>
                    <a:cubicBezTo>
                      <a:pt x="6" y="72"/>
                      <a:pt x="6" y="73"/>
                      <a:pt x="7" y="73"/>
                    </a:cubicBezTo>
                    <a:cubicBezTo>
                      <a:pt x="20" y="73"/>
                      <a:pt x="20" y="73"/>
                      <a:pt x="20" y="73"/>
                    </a:cubicBezTo>
                    <a:cubicBezTo>
                      <a:pt x="20" y="77"/>
                      <a:pt x="20" y="77"/>
                      <a:pt x="20" y="77"/>
                    </a:cubicBezTo>
                    <a:cubicBezTo>
                      <a:pt x="7" y="77"/>
                      <a:pt x="7" y="77"/>
                      <a:pt x="7" y="77"/>
                    </a:cubicBezTo>
                    <a:cubicBezTo>
                      <a:pt x="5" y="77"/>
                      <a:pt x="3" y="77"/>
                      <a:pt x="2" y="75"/>
                    </a:cubicBezTo>
                    <a:cubicBezTo>
                      <a:pt x="1" y="74"/>
                      <a:pt x="0" y="73"/>
                      <a:pt x="0" y="71"/>
                    </a:cubicBezTo>
                    <a:cubicBezTo>
                      <a:pt x="0" y="60"/>
                      <a:pt x="0" y="60"/>
                      <a:pt x="0" y="60"/>
                    </a:cubicBezTo>
                    <a:cubicBezTo>
                      <a:pt x="0" y="58"/>
                      <a:pt x="0" y="58"/>
                      <a:pt x="0" y="58"/>
                    </a:cubicBezTo>
                    <a:cubicBezTo>
                      <a:pt x="0" y="28"/>
                      <a:pt x="0" y="28"/>
                      <a:pt x="0" y="28"/>
                    </a:cubicBezTo>
                    <a:cubicBezTo>
                      <a:pt x="0" y="28"/>
                      <a:pt x="0" y="28"/>
                      <a:pt x="0" y="28"/>
                    </a:cubicBezTo>
                    <a:cubicBezTo>
                      <a:pt x="0" y="28"/>
                      <a:pt x="0" y="27"/>
                      <a:pt x="1" y="27"/>
                    </a:cubicBezTo>
                    <a:cubicBezTo>
                      <a:pt x="10" y="17"/>
                      <a:pt x="10" y="17"/>
                      <a:pt x="10" y="17"/>
                    </a:cubicBezTo>
                    <a:cubicBezTo>
                      <a:pt x="18" y="1"/>
                      <a:pt x="18" y="1"/>
                      <a:pt x="18" y="1"/>
                    </a:cubicBezTo>
                    <a:cubicBezTo>
                      <a:pt x="18" y="0"/>
                      <a:pt x="19" y="0"/>
                      <a:pt x="20" y="0"/>
                    </a:cubicBezTo>
                    <a:cubicBezTo>
                      <a:pt x="20" y="8"/>
                      <a:pt x="20" y="8"/>
                      <a:pt x="20" y="8"/>
                    </a:cubicBezTo>
                    <a:close/>
                    <a:moveTo>
                      <a:pt x="20" y="13"/>
                    </a:moveTo>
                    <a:cubicBezTo>
                      <a:pt x="16" y="22"/>
                      <a:pt x="16" y="22"/>
                      <a:pt x="16" y="22"/>
                    </a:cubicBezTo>
                    <a:cubicBezTo>
                      <a:pt x="15" y="22"/>
                      <a:pt x="15" y="22"/>
                      <a:pt x="15" y="23"/>
                    </a:cubicBezTo>
                    <a:cubicBezTo>
                      <a:pt x="15" y="24"/>
                      <a:pt x="16" y="25"/>
                      <a:pt x="18" y="25"/>
                    </a:cubicBezTo>
                    <a:cubicBezTo>
                      <a:pt x="20" y="25"/>
                      <a:pt x="20" y="25"/>
                      <a:pt x="20" y="25"/>
                    </a:cubicBezTo>
                    <a:cubicBezTo>
                      <a:pt x="20" y="13"/>
                      <a:pt x="20" y="13"/>
                      <a:pt x="20" y="13"/>
                    </a:cubicBezTo>
                    <a:close/>
                    <a:moveTo>
                      <a:pt x="20" y="41"/>
                    </a:moveTo>
                    <a:cubicBezTo>
                      <a:pt x="11" y="41"/>
                      <a:pt x="11" y="41"/>
                      <a:pt x="11" y="41"/>
                    </a:cubicBezTo>
                    <a:cubicBezTo>
                      <a:pt x="9" y="41"/>
                      <a:pt x="8" y="42"/>
                      <a:pt x="8" y="43"/>
                    </a:cubicBezTo>
                    <a:cubicBezTo>
                      <a:pt x="8" y="53"/>
                      <a:pt x="8" y="53"/>
                      <a:pt x="8" y="53"/>
                    </a:cubicBezTo>
                    <a:cubicBezTo>
                      <a:pt x="8" y="54"/>
                      <a:pt x="9" y="55"/>
                      <a:pt x="11" y="55"/>
                    </a:cubicBezTo>
                    <a:cubicBezTo>
                      <a:pt x="20" y="55"/>
                      <a:pt x="20" y="55"/>
                      <a:pt x="20" y="55"/>
                    </a:cubicBezTo>
                    <a:cubicBezTo>
                      <a:pt x="20" y="50"/>
                      <a:pt x="20" y="50"/>
                      <a:pt x="20" y="50"/>
                    </a:cubicBezTo>
                    <a:cubicBezTo>
                      <a:pt x="13" y="50"/>
                      <a:pt x="13" y="50"/>
                      <a:pt x="13" y="50"/>
                    </a:cubicBezTo>
                    <a:cubicBezTo>
                      <a:pt x="13" y="46"/>
                      <a:pt x="13" y="46"/>
                      <a:pt x="13" y="46"/>
                    </a:cubicBezTo>
                    <a:cubicBezTo>
                      <a:pt x="20" y="46"/>
                      <a:pt x="20" y="46"/>
                      <a:pt x="20" y="46"/>
                    </a:cubicBezTo>
                    <a:lnTo>
                      <a:pt x="20" y="4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7" name="Freeform 163"/>
              <p:cNvSpPr>
                <a:spLocks noEditPoints="1"/>
              </p:cNvSpPr>
              <p:nvPr/>
            </p:nvSpPr>
            <p:spPr bwMode="auto">
              <a:xfrm>
                <a:off x="7516824" y="2511440"/>
                <a:ext cx="225425" cy="611192"/>
              </a:xfrm>
              <a:custGeom>
                <a:gdLst>
                  <a:gd fmla="*/ 60 w 100" name="T0"/>
                  <a:gd fmla="*/ 266 h 270" name="T1"/>
                  <a:gd fmla="*/ 60 w 100" name="T2"/>
                  <a:gd fmla="*/ 129 h 270" name="T3"/>
                  <a:gd fmla="*/ 62 w 100" name="T4"/>
                  <a:gd fmla="*/ 127 h 270" name="T5"/>
                  <a:gd fmla="*/ 86 w 100" name="T6"/>
                  <a:gd fmla="*/ 107 h 270" name="T7"/>
                  <a:gd fmla="*/ 95 w 100" name="T8"/>
                  <a:gd fmla="*/ 73 h 270" name="T9"/>
                  <a:gd fmla="*/ 81 w 100" name="T10"/>
                  <a:gd fmla="*/ 25 h 270" name="T11"/>
                  <a:gd fmla="*/ 50 w 100" name="T12"/>
                  <a:gd fmla="*/ 5 h 270" name="T13"/>
                  <a:gd fmla="*/ 50 w 100" name="T14"/>
                  <a:gd fmla="*/ 5 h 270" name="T15"/>
                  <a:gd fmla="*/ 50 w 100" name="T16"/>
                  <a:gd fmla="*/ 0 h 270" name="T17"/>
                  <a:gd fmla="*/ 50 w 100" name="T18"/>
                  <a:gd fmla="*/ 0 h 270" name="T19"/>
                  <a:gd fmla="*/ 85 w 100" name="T20"/>
                  <a:gd fmla="*/ 23 h 270" name="T21"/>
                  <a:gd fmla="*/ 100 w 100" name="T22"/>
                  <a:gd fmla="*/ 73 h 270" name="T23"/>
                  <a:gd fmla="*/ 90 w 100" name="T24"/>
                  <a:gd fmla="*/ 110 h 270" name="T25"/>
                  <a:gd fmla="*/ 65 w 100" name="T26"/>
                  <a:gd fmla="*/ 131 h 270" name="T27"/>
                  <a:gd fmla="*/ 65 w 100" name="T28"/>
                  <a:gd fmla="*/ 268 h 270" name="T29"/>
                  <a:gd fmla="*/ 62 w 100" name="T30"/>
                  <a:gd fmla="*/ 270 h 270" name="T31"/>
                  <a:gd fmla="*/ 50 w 100" name="T32"/>
                  <a:gd fmla="*/ 270 h 270" name="T33"/>
                  <a:gd fmla="*/ 50 w 100" name="T34"/>
                  <a:gd fmla="*/ 266 h 270" name="T35"/>
                  <a:gd fmla="*/ 60 w 100" name="T36"/>
                  <a:gd fmla="*/ 266 h 270" name="T37"/>
                  <a:gd fmla="*/ 50 w 100" name="T38"/>
                  <a:gd fmla="*/ 5 h 270" name="T39"/>
                  <a:gd fmla="*/ 20 w 100" name="T40"/>
                  <a:gd fmla="*/ 25 h 270" name="T41"/>
                  <a:gd fmla="*/ 5 w 100" name="T42"/>
                  <a:gd fmla="*/ 73 h 270" name="T43"/>
                  <a:gd fmla="*/ 14 w 100" name="T44"/>
                  <a:gd fmla="*/ 107 h 270" name="T45"/>
                  <a:gd fmla="*/ 39 w 100" name="T46"/>
                  <a:gd fmla="*/ 127 h 270" name="T47"/>
                  <a:gd fmla="*/ 40 w 100" name="T48"/>
                  <a:gd fmla="*/ 129 h 270" name="T49"/>
                  <a:gd fmla="*/ 40 w 100" name="T50"/>
                  <a:gd fmla="*/ 129 h 270" name="T51"/>
                  <a:gd fmla="*/ 40 w 100" name="T52"/>
                  <a:gd fmla="*/ 266 h 270" name="T53"/>
                  <a:gd fmla="*/ 50 w 100" name="T54"/>
                  <a:gd fmla="*/ 266 h 270" name="T55"/>
                  <a:gd fmla="*/ 50 w 100" name="T56"/>
                  <a:gd fmla="*/ 270 h 270" name="T57"/>
                  <a:gd fmla="*/ 38 w 100" name="T58"/>
                  <a:gd fmla="*/ 270 h 270" name="T59"/>
                  <a:gd fmla="*/ 35 w 100" name="T60"/>
                  <a:gd fmla="*/ 268 h 270" name="T61"/>
                  <a:gd fmla="*/ 35 w 100" name="T62"/>
                  <a:gd fmla="*/ 131 h 270" name="T63"/>
                  <a:gd fmla="*/ 10 w 100" name="T64"/>
                  <a:gd fmla="*/ 110 h 270" name="T65"/>
                  <a:gd fmla="*/ 0 w 100" name="T66"/>
                  <a:gd fmla="*/ 73 h 270" name="T67"/>
                  <a:gd fmla="*/ 16 w 100" name="T68"/>
                  <a:gd fmla="*/ 23 h 270" name="T69"/>
                  <a:gd fmla="*/ 50 w 100" name="T70"/>
                  <a:gd fmla="*/ 0 h 270" name="T71"/>
                  <a:gd fmla="*/ 50 w 100" name="T72"/>
                  <a:gd fmla="*/ 5 h 27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70" w="100">
                    <a:moveTo>
                      <a:pt x="60" y="266"/>
                    </a:moveTo>
                    <a:cubicBezTo>
                      <a:pt x="60" y="129"/>
                      <a:pt x="60" y="129"/>
                      <a:pt x="60" y="129"/>
                    </a:cubicBezTo>
                    <a:cubicBezTo>
                      <a:pt x="60" y="128"/>
                      <a:pt x="61" y="127"/>
                      <a:pt x="62" y="127"/>
                    </a:cubicBezTo>
                    <a:cubicBezTo>
                      <a:pt x="72" y="124"/>
                      <a:pt x="80" y="117"/>
                      <a:pt x="86" y="107"/>
                    </a:cubicBezTo>
                    <a:cubicBezTo>
                      <a:pt x="92" y="98"/>
                      <a:pt x="95" y="86"/>
                      <a:pt x="95" y="73"/>
                    </a:cubicBezTo>
                    <a:cubicBezTo>
                      <a:pt x="95" y="57"/>
                      <a:pt x="90" y="39"/>
                      <a:pt x="81" y="25"/>
                    </a:cubicBezTo>
                    <a:cubicBezTo>
                      <a:pt x="72" y="13"/>
                      <a:pt x="62" y="5"/>
                      <a:pt x="50" y="5"/>
                    </a:cubicBezTo>
                    <a:cubicBezTo>
                      <a:pt x="50" y="5"/>
                      <a:pt x="50" y="5"/>
                      <a:pt x="50" y="5"/>
                    </a:cubicBezTo>
                    <a:cubicBezTo>
                      <a:pt x="50" y="0"/>
                      <a:pt x="50" y="0"/>
                      <a:pt x="50" y="0"/>
                    </a:cubicBezTo>
                    <a:cubicBezTo>
                      <a:pt x="50" y="0"/>
                      <a:pt x="50" y="0"/>
                      <a:pt x="50" y="0"/>
                    </a:cubicBezTo>
                    <a:cubicBezTo>
                      <a:pt x="64" y="0"/>
                      <a:pt x="76" y="10"/>
                      <a:pt x="85" y="23"/>
                    </a:cubicBezTo>
                    <a:cubicBezTo>
                      <a:pt x="94" y="37"/>
                      <a:pt x="100" y="56"/>
                      <a:pt x="100" y="73"/>
                    </a:cubicBezTo>
                    <a:cubicBezTo>
                      <a:pt x="100" y="87"/>
                      <a:pt x="96" y="100"/>
                      <a:pt x="90" y="110"/>
                    </a:cubicBezTo>
                    <a:cubicBezTo>
                      <a:pt x="84" y="120"/>
                      <a:pt x="75" y="127"/>
                      <a:pt x="65" y="131"/>
                    </a:cubicBezTo>
                    <a:cubicBezTo>
                      <a:pt x="65" y="268"/>
                      <a:pt x="65" y="268"/>
                      <a:pt x="65" y="268"/>
                    </a:cubicBezTo>
                    <a:cubicBezTo>
                      <a:pt x="65" y="269"/>
                      <a:pt x="64" y="270"/>
                      <a:pt x="62" y="270"/>
                    </a:cubicBezTo>
                    <a:cubicBezTo>
                      <a:pt x="50" y="270"/>
                      <a:pt x="50" y="270"/>
                      <a:pt x="50" y="270"/>
                    </a:cubicBezTo>
                    <a:cubicBezTo>
                      <a:pt x="50" y="266"/>
                      <a:pt x="50" y="266"/>
                      <a:pt x="50" y="266"/>
                    </a:cubicBezTo>
                    <a:lnTo>
                      <a:pt x="60" y="266"/>
                    </a:lnTo>
                    <a:close/>
                    <a:moveTo>
                      <a:pt x="50" y="5"/>
                    </a:moveTo>
                    <a:cubicBezTo>
                      <a:pt x="39" y="5"/>
                      <a:pt x="28" y="13"/>
                      <a:pt x="20" y="25"/>
                    </a:cubicBezTo>
                    <a:cubicBezTo>
                      <a:pt x="11" y="39"/>
                      <a:pt x="5" y="57"/>
                      <a:pt x="5" y="73"/>
                    </a:cubicBezTo>
                    <a:cubicBezTo>
                      <a:pt x="5" y="86"/>
                      <a:pt x="9" y="98"/>
                      <a:pt x="14" y="107"/>
                    </a:cubicBezTo>
                    <a:cubicBezTo>
                      <a:pt x="20" y="117"/>
                      <a:pt x="29" y="124"/>
                      <a:pt x="39" y="127"/>
                    </a:cubicBezTo>
                    <a:cubicBezTo>
                      <a:pt x="40" y="127"/>
                      <a:pt x="40" y="128"/>
                      <a:pt x="40" y="129"/>
                    </a:cubicBezTo>
                    <a:cubicBezTo>
                      <a:pt x="40" y="129"/>
                      <a:pt x="40" y="129"/>
                      <a:pt x="40" y="129"/>
                    </a:cubicBezTo>
                    <a:cubicBezTo>
                      <a:pt x="40" y="266"/>
                      <a:pt x="40" y="266"/>
                      <a:pt x="40" y="266"/>
                    </a:cubicBezTo>
                    <a:cubicBezTo>
                      <a:pt x="50" y="266"/>
                      <a:pt x="50" y="266"/>
                      <a:pt x="50" y="266"/>
                    </a:cubicBezTo>
                    <a:cubicBezTo>
                      <a:pt x="50" y="270"/>
                      <a:pt x="50" y="270"/>
                      <a:pt x="50" y="270"/>
                    </a:cubicBezTo>
                    <a:cubicBezTo>
                      <a:pt x="38" y="270"/>
                      <a:pt x="38" y="270"/>
                      <a:pt x="38" y="270"/>
                    </a:cubicBezTo>
                    <a:cubicBezTo>
                      <a:pt x="37" y="270"/>
                      <a:pt x="35" y="269"/>
                      <a:pt x="35" y="268"/>
                    </a:cubicBezTo>
                    <a:cubicBezTo>
                      <a:pt x="35" y="131"/>
                      <a:pt x="35" y="131"/>
                      <a:pt x="35" y="131"/>
                    </a:cubicBezTo>
                    <a:cubicBezTo>
                      <a:pt x="25" y="127"/>
                      <a:pt x="17" y="119"/>
                      <a:pt x="10" y="110"/>
                    </a:cubicBezTo>
                    <a:cubicBezTo>
                      <a:pt x="4" y="100"/>
                      <a:pt x="0" y="87"/>
                      <a:pt x="0" y="73"/>
                    </a:cubicBezTo>
                    <a:cubicBezTo>
                      <a:pt x="0" y="56"/>
                      <a:pt x="6" y="37"/>
                      <a:pt x="16" y="23"/>
                    </a:cubicBezTo>
                    <a:cubicBezTo>
                      <a:pt x="25" y="10"/>
                      <a:pt x="37" y="0"/>
                      <a:pt x="50" y="0"/>
                    </a:cubicBezTo>
                    <a:lnTo>
                      <a:pt x="50"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8" name="Freeform 164"/>
              <p:cNvSpPr>
                <a:spLocks noEditPoints="1"/>
              </p:cNvSpPr>
              <p:nvPr/>
            </p:nvSpPr>
            <p:spPr bwMode="auto">
              <a:xfrm>
                <a:off x="8728089" y="4232299"/>
                <a:ext cx="155575" cy="155576"/>
              </a:xfrm>
              <a:custGeom>
                <a:gdLst>
                  <a:gd fmla="*/ 35 w 69" name="T0"/>
                  <a:gd fmla="*/ 64 h 69" name="T1"/>
                  <a:gd fmla="*/ 56 w 69" name="T2"/>
                  <a:gd fmla="*/ 55 h 69" name="T3"/>
                  <a:gd fmla="*/ 64 w 69" name="T4"/>
                  <a:gd fmla="*/ 34 h 69" name="T5"/>
                  <a:gd fmla="*/ 56 w 69" name="T6"/>
                  <a:gd fmla="*/ 13 h 69" name="T7"/>
                  <a:gd fmla="*/ 35 w 69" name="T8"/>
                  <a:gd fmla="*/ 5 h 69" name="T9"/>
                  <a:gd fmla="*/ 35 w 69" name="T10"/>
                  <a:gd fmla="*/ 0 h 69" name="T11"/>
                  <a:gd fmla="*/ 59 w 69" name="T12"/>
                  <a:gd fmla="*/ 10 h 69" name="T13"/>
                  <a:gd fmla="*/ 69 w 69" name="T14"/>
                  <a:gd fmla="*/ 34 h 69" name="T15"/>
                  <a:gd fmla="*/ 59 w 69" name="T16"/>
                  <a:gd fmla="*/ 59 h 69" name="T17"/>
                  <a:gd fmla="*/ 35 w 69" name="T18"/>
                  <a:gd fmla="*/ 69 h 69" name="T19"/>
                  <a:gd fmla="*/ 35 w 69" name="T20"/>
                  <a:gd fmla="*/ 64 h 69" name="T21"/>
                  <a:gd fmla="*/ 35 w 69" name="T22"/>
                  <a:gd fmla="*/ 27 h 69" name="T23"/>
                  <a:gd fmla="*/ 35 w 69" name="T24"/>
                  <a:gd fmla="*/ 32 h 69" name="T25"/>
                  <a:gd fmla="*/ 40 w 69" name="T26"/>
                  <a:gd fmla="*/ 32 h 69" name="T27"/>
                  <a:gd fmla="*/ 36 w 69" name="T28"/>
                  <a:gd fmla="*/ 36 h 69" name="T29"/>
                  <a:gd fmla="*/ 35 w 69" name="T30"/>
                  <a:gd fmla="*/ 37 h 69" name="T31"/>
                  <a:gd fmla="*/ 35 w 69" name="T32"/>
                  <a:gd fmla="*/ 45 h 69" name="T33"/>
                  <a:gd fmla="*/ 40 w 69" name="T34"/>
                  <a:gd fmla="*/ 39 h 69" name="T35"/>
                  <a:gd fmla="*/ 47 w 69" name="T36"/>
                  <a:gd fmla="*/ 31 h 69" name="T37"/>
                  <a:gd fmla="*/ 48 w 69" name="T38"/>
                  <a:gd fmla="*/ 30 h 69" name="T39"/>
                  <a:gd fmla="*/ 45 w 69" name="T40"/>
                  <a:gd fmla="*/ 27 h 69" name="T41"/>
                  <a:gd fmla="*/ 35 w 69" name="T42"/>
                  <a:gd fmla="*/ 27 h 69" name="T43"/>
                  <a:gd fmla="*/ 21 w 69" name="T44"/>
                  <a:gd fmla="*/ 61 h 69" name="T45"/>
                  <a:gd fmla="*/ 26 w 69" name="T46"/>
                  <a:gd fmla="*/ 63 h 69" name="T47"/>
                  <a:gd fmla="*/ 35 w 69" name="T48"/>
                  <a:gd fmla="*/ 64 h 69" name="T49"/>
                  <a:gd fmla="*/ 35 w 69" name="T50"/>
                  <a:gd fmla="*/ 64 h 69" name="T51"/>
                  <a:gd fmla="*/ 35 w 69" name="T52"/>
                  <a:gd fmla="*/ 69 h 69" name="T53"/>
                  <a:gd fmla="*/ 35 w 69" name="T54"/>
                  <a:gd fmla="*/ 69 h 69" name="T55"/>
                  <a:gd fmla="*/ 25 w 69" name="T56"/>
                  <a:gd fmla="*/ 68 h 69" name="T57"/>
                  <a:gd fmla="*/ 16 w 69" name="T58"/>
                  <a:gd fmla="*/ 63 h 69" name="T59"/>
                  <a:gd fmla="*/ 16 w 69" name="T60"/>
                  <a:gd fmla="*/ 63 h 69" name="T61"/>
                  <a:gd fmla="*/ 15 w 69" name="T62"/>
                  <a:gd fmla="*/ 63 h 69" name="T63"/>
                  <a:gd fmla="*/ 15 w 69" name="T64"/>
                  <a:gd fmla="*/ 60 h 69" name="T65"/>
                  <a:gd fmla="*/ 35 w 69" name="T66"/>
                  <a:gd fmla="*/ 37 h 69" name="T67"/>
                  <a:gd fmla="*/ 35 w 69" name="T68"/>
                  <a:gd fmla="*/ 45 h 69" name="T69"/>
                  <a:gd fmla="*/ 21 w 69" name="T70"/>
                  <a:gd fmla="*/ 61 h 69" name="T71"/>
                  <a:gd fmla="*/ 35 w 69" name="T72"/>
                  <a:gd fmla="*/ 5 h 69" name="T73"/>
                  <a:gd fmla="*/ 35 w 69" name="T74"/>
                  <a:gd fmla="*/ 5 h 69" name="T75"/>
                  <a:gd fmla="*/ 15 w 69" name="T76"/>
                  <a:gd fmla="*/ 12 h 69" name="T77"/>
                  <a:gd fmla="*/ 6 w 69" name="T78"/>
                  <a:gd fmla="*/ 27 h 69" name="T79"/>
                  <a:gd fmla="*/ 35 w 69" name="T80"/>
                  <a:gd fmla="*/ 27 h 69" name="T81"/>
                  <a:gd fmla="*/ 35 w 69" name="T82"/>
                  <a:gd fmla="*/ 27 h 69" name="T83"/>
                  <a:gd fmla="*/ 35 w 69" name="T84"/>
                  <a:gd fmla="*/ 32 h 69" name="T85"/>
                  <a:gd fmla="*/ 35 w 69" name="T86"/>
                  <a:gd fmla="*/ 32 h 69" name="T87"/>
                  <a:gd fmla="*/ 3 w 69" name="T88"/>
                  <a:gd fmla="*/ 32 h 69" name="T89"/>
                  <a:gd fmla="*/ 3 w 69" name="T90"/>
                  <a:gd fmla="*/ 32 h 69" name="T91"/>
                  <a:gd fmla="*/ 2 w 69" name="T92"/>
                  <a:gd fmla="*/ 32 h 69" name="T93"/>
                  <a:gd fmla="*/ 0 w 69" name="T94"/>
                  <a:gd fmla="*/ 29 h 69" name="T95"/>
                  <a:gd fmla="*/ 12 w 69" name="T96"/>
                  <a:gd fmla="*/ 8 h 69" name="T97"/>
                  <a:gd fmla="*/ 35 w 69" name="T98"/>
                  <a:gd fmla="*/ 0 h 69" name="T99"/>
                  <a:gd fmla="*/ 35 w 69" name="T100"/>
                  <a:gd fmla="*/ 0 h 69" name="T101"/>
                  <a:gd fmla="*/ 35 w 69" name="T102"/>
                  <a:gd fmla="*/ 5 h 6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69" w="69">
                    <a:moveTo>
                      <a:pt x="35" y="64"/>
                    </a:moveTo>
                    <a:cubicBezTo>
                      <a:pt x="43" y="64"/>
                      <a:pt x="50" y="61"/>
                      <a:pt x="56" y="55"/>
                    </a:cubicBezTo>
                    <a:cubicBezTo>
                      <a:pt x="61" y="50"/>
                      <a:pt x="64" y="43"/>
                      <a:pt x="64" y="34"/>
                    </a:cubicBezTo>
                    <a:cubicBezTo>
                      <a:pt x="64" y="26"/>
                      <a:pt x="61" y="19"/>
                      <a:pt x="56" y="13"/>
                    </a:cubicBezTo>
                    <a:cubicBezTo>
                      <a:pt x="50" y="8"/>
                      <a:pt x="43" y="5"/>
                      <a:pt x="35" y="5"/>
                    </a:cubicBezTo>
                    <a:cubicBezTo>
                      <a:pt x="35" y="0"/>
                      <a:pt x="35" y="0"/>
                      <a:pt x="35" y="0"/>
                    </a:cubicBezTo>
                    <a:cubicBezTo>
                      <a:pt x="44" y="0"/>
                      <a:pt x="53" y="4"/>
                      <a:pt x="59" y="10"/>
                    </a:cubicBezTo>
                    <a:cubicBezTo>
                      <a:pt x="65" y="16"/>
                      <a:pt x="69" y="25"/>
                      <a:pt x="69" y="34"/>
                    </a:cubicBezTo>
                    <a:cubicBezTo>
                      <a:pt x="69" y="44"/>
                      <a:pt x="65" y="53"/>
                      <a:pt x="59" y="59"/>
                    </a:cubicBezTo>
                    <a:cubicBezTo>
                      <a:pt x="53" y="65"/>
                      <a:pt x="44" y="69"/>
                      <a:pt x="35" y="69"/>
                    </a:cubicBezTo>
                    <a:cubicBezTo>
                      <a:pt x="35" y="64"/>
                      <a:pt x="35" y="64"/>
                      <a:pt x="35" y="64"/>
                    </a:cubicBezTo>
                    <a:close/>
                    <a:moveTo>
                      <a:pt x="35" y="27"/>
                    </a:moveTo>
                    <a:cubicBezTo>
                      <a:pt x="35" y="32"/>
                      <a:pt x="35" y="32"/>
                      <a:pt x="35" y="32"/>
                    </a:cubicBezTo>
                    <a:cubicBezTo>
                      <a:pt x="40" y="32"/>
                      <a:pt x="40" y="32"/>
                      <a:pt x="40" y="32"/>
                    </a:cubicBezTo>
                    <a:cubicBezTo>
                      <a:pt x="36" y="36"/>
                      <a:pt x="36" y="36"/>
                      <a:pt x="36" y="36"/>
                    </a:cubicBezTo>
                    <a:cubicBezTo>
                      <a:pt x="35" y="37"/>
                      <a:pt x="35" y="37"/>
                      <a:pt x="35" y="37"/>
                    </a:cubicBezTo>
                    <a:cubicBezTo>
                      <a:pt x="35" y="45"/>
                      <a:pt x="35" y="45"/>
                      <a:pt x="35" y="45"/>
                    </a:cubicBezTo>
                    <a:cubicBezTo>
                      <a:pt x="40" y="39"/>
                      <a:pt x="40" y="39"/>
                      <a:pt x="40" y="39"/>
                    </a:cubicBezTo>
                    <a:cubicBezTo>
                      <a:pt x="47" y="31"/>
                      <a:pt x="47" y="31"/>
                      <a:pt x="47" y="31"/>
                    </a:cubicBezTo>
                    <a:cubicBezTo>
                      <a:pt x="47" y="31"/>
                      <a:pt x="48" y="30"/>
                      <a:pt x="48" y="30"/>
                    </a:cubicBezTo>
                    <a:cubicBezTo>
                      <a:pt x="48" y="28"/>
                      <a:pt x="46" y="27"/>
                      <a:pt x="45" y="27"/>
                    </a:cubicBezTo>
                    <a:lnTo>
                      <a:pt x="35" y="27"/>
                    </a:lnTo>
                    <a:close/>
                    <a:moveTo>
                      <a:pt x="21" y="61"/>
                    </a:moveTo>
                    <a:cubicBezTo>
                      <a:pt x="22" y="62"/>
                      <a:pt x="24" y="62"/>
                      <a:pt x="26" y="63"/>
                    </a:cubicBezTo>
                    <a:cubicBezTo>
                      <a:pt x="29" y="64"/>
                      <a:pt x="32" y="64"/>
                      <a:pt x="35" y="64"/>
                    </a:cubicBezTo>
                    <a:cubicBezTo>
                      <a:pt x="35" y="64"/>
                      <a:pt x="35" y="64"/>
                      <a:pt x="35" y="64"/>
                    </a:cubicBezTo>
                    <a:cubicBezTo>
                      <a:pt x="35" y="69"/>
                      <a:pt x="35" y="69"/>
                      <a:pt x="35" y="69"/>
                    </a:cubicBezTo>
                    <a:cubicBezTo>
                      <a:pt x="35" y="69"/>
                      <a:pt x="35" y="69"/>
                      <a:pt x="35" y="69"/>
                    </a:cubicBezTo>
                    <a:cubicBezTo>
                      <a:pt x="31" y="69"/>
                      <a:pt x="28" y="68"/>
                      <a:pt x="25" y="68"/>
                    </a:cubicBezTo>
                    <a:cubicBezTo>
                      <a:pt x="22" y="67"/>
                      <a:pt x="19" y="65"/>
                      <a:pt x="16" y="63"/>
                    </a:cubicBezTo>
                    <a:cubicBezTo>
                      <a:pt x="16" y="63"/>
                      <a:pt x="16" y="63"/>
                      <a:pt x="16" y="63"/>
                    </a:cubicBezTo>
                    <a:cubicBezTo>
                      <a:pt x="16" y="63"/>
                      <a:pt x="16" y="63"/>
                      <a:pt x="15" y="63"/>
                    </a:cubicBezTo>
                    <a:cubicBezTo>
                      <a:pt x="14" y="62"/>
                      <a:pt x="14" y="61"/>
                      <a:pt x="15" y="60"/>
                    </a:cubicBezTo>
                    <a:cubicBezTo>
                      <a:pt x="35" y="37"/>
                      <a:pt x="35" y="37"/>
                      <a:pt x="35" y="37"/>
                    </a:cubicBezTo>
                    <a:cubicBezTo>
                      <a:pt x="35" y="45"/>
                      <a:pt x="35" y="45"/>
                      <a:pt x="35" y="45"/>
                    </a:cubicBezTo>
                    <a:cubicBezTo>
                      <a:pt x="21" y="61"/>
                      <a:pt x="21" y="61"/>
                      <a:pt x="21" y="61"/>
                    </a:cubicBezTo>
                    <a:close/>
                    <a:moveTo>
                      <a:pt x="35" y="5"/>
                    </a:moveTo>
                    <a:cubicBezTo>
                      <a:pt x="35" y="5"/>
                      <a:pt x="35" y="5"/>
                      <a:pt x="35" y="5"/>
                    </a:cubicBezTo>
                    <a:cubicBezTo>
                      <a:pt x="27" y="5"/>
                      <a:pt x="20" y="7"/>
                      <a:pt x="15" y="12"/>
                    </a:cubicBezTo>
                    <a:cubicBezTo>
                      <a:pt x="11" y="16"/>
                      <a:pt x="7" y="21"/>
                      <a:pt x="6" y="27"/>
                    </a:cubicBezTo>
                    <a:cubicBezTo>
                      <a:pt x="35" y="27"/>
                      <a:pt x="35" y="27"/>
                      <a:pt x="35" y="27"/>
                    </a:cubicBezTo>
                    <a:cubicBezTo>
                      <a:pt x="35" y="27"/>
                      <a:pt x="35" y="27"/>
                      <a:pt x="35" y="27"/>
                    </a:cubicBezTo>
                    <a:cubicBezTo>
                      <a:pt x="35" y="32"/>
                      <a:pt x="35" y="32"/>
                      <a:pt x="35" y="32"/>
                    </a:cubicBezTo>
                    <a:cubicBezTo>
                      <a:pt x="35" y="32"/>
                      <a:pt x="35" y="32"/>
                      <a:pt x="35" y="32"/>
                    </a:cubicBezTo>
                    <a:cubicBezTo>
                      <a:pt x="3" y="32"/>
                      <a:pt x="3" y="32"/>
                      <a:pt x="3" y="32"/>
                    </a:cubicBezTo>
                    <a:cubicBezTo>
                      <a:pt x="3" y="32"/>
                      <a:pt x="3" y="32"/>
                      <a:pt x="3" y="32"/>
                    </a:cubicBezTo>
                    <a:cubicBezTo>
                      <a:pt x="3" y="32"/>
                      <a:pt x="3" y="32"/>
                      <a:pt x="2" y="32"/>
                    </a:cubicBezTo>
                    <a:cubicBezTo>
                      <a:pt x="1" y="32"/>
                      <a:pt x="0" y="31"/>
                      <a:pt x="0" y="29"/>
                    </a:cubicBezTo>
                    <a:cubicBezTo>
                      <a:pt x="2" y="21"/>
                      <a:pt x="6" y="14"/>
                      <a:pt x="12" y="8"/>
                    </a:cubicBezTo>
                    <a:cubicBezTo>
                      <a:pt x="18" y="3"/>
                      <a:pt x="26" y="0"/>
                      <a:pt x="35" y="0"/>
                    </a:cubicBezTo>
                    <a:cubicBezTo>
                      <a:pt x="35" y="0"/>
                      <a:pt x="35" y="0"/>
                      <a:pt x="35" y="0"/>
                    </a:cubicBezTo>
                    <a:lnTo>
                      <a:pt x="35"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9" name="Freeform 165"/>
              <p:cNvSpPr>
                <a:spLocks noEditPoints="1"/>
              </p:cNvSpPr>
              <p:nvPr/>
            </p:nvSpPr>
            <p:spPr bwMode="auto">
              <a:xfrm>
                <a:off x="8501076" y="4303738"/>
                <a:ext cx="309564" cy="292102"/>
              </a:xfrm>
              <a:custGeom>
                <a:gdLst>
                  <a:gd fmla="*/ 69 w 137" name="T0"/>
                  <a:gd fmla="*/ 124 h 129" name="T1"/>
                  <a:gd fmla="*/ 86 w 137" name="T2"/>
                  <a:gd fmla="*/ 124 h 129" name="T3"/>
                  <a:gd fmla="*/ 84 w 137" name="T4"/>
                  <a:gd fmla="*/ 122 h 129" name="T5"/>
                  <a:gd fmla="*/ 75 w 137" name="T6"/>
                  <a:gd fmla="*/ 119 h 129" name="T7"/>
                  <a:gd fmla="*/ 73 w 137" name="T8"/>
                  <a:gd fmla="*/ 116 h 129" name="T9"/>
                  <a:gd fmla="*/ 73 w 137" name="T10"/>
                  <a:gd fmla="*/ 116 h 129" name="T11"/>
                  <a:gd fmla="*/ 73 w 137" name="T12"/>
                  <a:gd fmla="*/ 76 h 129" name="T13"/>
                  <a:gd fmla="*/ 73 w 137" name="T14"/>
                  <a:gd fmla="*/ 73 h 129" name="T15"/>
                  <a:gd fmla="*/ 73 w 137" name="T16"/>
                  <a:gd fmla="*/ 69 h 129" name="T17"/>
                  <a:gd fmla="*/ 74 w 137" name="T18"/>
                  <a:gd fmla="*/ 67 h 129" name="T19"/>
                  <a:gd fmla="*/ 111 w 137" name="T20"/>
                  <a:gd fmla="*/ 25 h 129" name="T21"/>
                  <a:gd fmla="*/ 129 w 137" name="T22"/>
                  <a:gd fmla="*/ 5 h 129" name="T23"/>
                  <a:gd fmla="*/ 102 w 137" name="T24"/>
                  <a:gd fmla="*/ 5 h 129" name="T25"/>
                  <a:gd fmla="*/ 69 w 137" name="T26"/>
                  <a:gd fmla="*/ 5 h 129" name="T27"/>
                  <a:gd fmla="*/ 69 w 137" name="T28"/>
                  <a:gd fmla="*/ 0 h 129" name="T29"/>
                  <a:gd fmla="*/ 102 w 137" name="T30"/>
                  <a:gd fmla="*/ 0 h 129" name="T31"/>
                  <a:gd fmla="*/ 135 w 137" name="T32"/>
                  <a:gd fmla="*/ 0 h 129" name="T33"/>
                  <a:gd fmla="*/ 135 w 137" name="T34"/>
                  <a:gd fmla="*/ 0 h 129" name="T35"/>
                  <a:gd fmla="*/ 136 w 137" name="T36"/>
                  <a:gd fmla="*/ 1 h 129" name="T37"/>
                  <a:gd fmla="*/ 136 w 137" name="T38"/>
                  <a:gd fmla="*/ 4 h 129" name="T39"/>
                  <a:gd fmla="*/ 115 w 137" name="T40"/>
                  <a:gd fmla="*/ 28 h 129" name="T41"/>
                  <a:gd fmla="*/ 78 w 137" name="T42"/>
                  <a:gd fmla="*/ 70 h 129" name="T43"/>
                  <a:gd fmla="*/ 78 w 137" name="T44"/>
                  <a:gd fmla="*/ 73 h 129" name="T45"/>
                  <a:gd fmla="*/ 78 w 137" name="T46"/>
                  <a:gd fmla="*/ 76 h 129" name="T47"/>
                  <a:gd fmla="*/ 78 w 137" name="T48"/>
                  <a:gd fmla="*/ 114 h 129" name="T49"/>
                  <a:gd fmla="*/ 87 w 137" name="T50"/>
                  <a:gd fmla="*/ 119 h 129" name="T51"/>
                  <a:gd fmla="*/ 91 w 137" name="T52"/>
                  <a:gd fmla="*/ 127 h 129" name="T53"/>
                  <a:gd fmla="*/ 89 w 137" name="T54"/>
                  <a:gd fmla="*/ 129 h 129" name="T55"/>
                  <a:gd fmla="*/ 69 w 137" name="T56"/>
                  <a:gd fmla="*/ 129 h 129" name="T57"/>
                  <a:gd fmla="*/ 69 w 137" name="T58"/>
                  <a:gd fmla="*/ 124 h 129" name="T59"/>
                  <a:gd fmla="*/ 64 w 137" name="T60"/>
                  <a:gd fmla="*/ 69 h 129" name="T61"/>
                  <a:gd fmla="*/ 64 w 137" name="T62"/>
                  <a:gd fmla="*/ 73 h 129" name="T63"/>
                  <a:gd fmla="*/ 64 w 137" name="T64"/>
                  <a:gd fmla="*/ 76 h 129" name="T65"/>
                  <a:gd fmla="*/ 64 w 137" name="T66"/>
                  <a:gd fmla="*/ 116 h 129" name="T67"/>
                  <a:gd fmla="*/ 62 w 137" name="T68"/>
                  <a:gd fmla="*/ 118 h 129" name="T69"/>
                  <a:gd fmla="*/ 52 w 137" name="T70"/>
                  <a:gd fmla="*/ 122 h 129" name="T71"/>
                  <a:gd fmla="*/ 49 w 137" name="T72"/>
                  <a:gd fmla="*/ 124 h 129" name="T73"/>
                  <a:gd fmla="*/ 69 w 137" name="T74"/>
                  <a:gd fmla="*/ 124 h 129" name="T75"/>
                  <a:gd fmla="*/ 69 w 137" name="T76"/>
                  <a:gd fmla="*/ 129 h 129" name="T77"/>
                  <a:gd fmla="*/ 46 w 137" name="T78"/>
                  <a:gd fmla="*/ 129 h 129" name="T79"/>
                  <a:gd fmla="*/ 44 w 137" name="T80"/>
                  <a:gd fmla="*/ 127 h 129" name="T81"/>
                  <a:gd fmla="*/ 49 w 137" name="T82"/>
                  <a:gd fmla="*/ 118 h 129" name="T83"/>
                  <a:gd fmla="*/ 59 w 137" name="T84"/>
                  <a:gd fmla="*/ 114 h 129" name="T85"/>
                  <a:gd fmla="*/ 59 w 137" name="T86"/>
                  <a:gd fmla="*/ 76 h 129" name="T87"/>
                  <a:gd fmla="*/ 59 w 137" name="T88"/>
                  <a:gd fmla="*/ 73 h 129" name="T89"/>
                  <a:gd fmla="*/ 59 w 137" name="T90"/>
                  <a:gd fmla="*/ 70 h 129" name="T91"/>
                  <a:gd fmla="*/ 1 w 137" name="T92"/>
                  <a:gd fmla="*/ 4 h 129" name="T93"/>
                  <a:gd fmla="*/ 0 w 137" name="T94"/>
                  <a:gd fmla="*/ 2 h 129" name="T95"/>
                  <a:gd fmla="*/ 2 w 137" name="T96"/>
                  <a:gd fmla="*/ 0 h 129" name="T97"/>
                  <a:gd fmla="*/ 69 w 137" name="T98"/>
                  <a:gd fmla="*/ 0 h 129" name="T99"/>
                  <a:gd fmla="*/ 69 w 137" name="T100"/>
                  <a:gd fmla="*/ 5 h 129" name="T101"/>
                  <a:gd fmla="*/ 8 w 137" name="T102"/>
                  <a:gd fmla="*/ 5 h 129" name="T103"/>
                  <a:gd fmla="*/ 63 w 137" name="T104"/>
                  <a:gd fmla="*/ 67 h 129" name="T105"/>
                  <a:gd fmla="*/ 64 w 137" name="T106"/>
                  <a:gd fmla="*/ 69 h 129"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29" w="137">
                    <a:moveTo>
                      <a:pt x="69" y="124"/>
                    </a:moveTo>
                    <a:cubicBezTo>
                      <a:pt x="86" y="124"/>
                      <a:pt x="86" y="124"/>
                      <a:pt x="86" y="124"/>
                    </a:cubicBezTo>
                    <a:cubicBezTo>
                      <a:pt x="85" y="124"/>
                      <a:pt x="85" y="123"/>
                      <a:pt x="84" y="122"/>
                    </a:cubicBezTo>
                    <a:cubicBezTo>
                      <a:pt x="82" y="121"/>
                      <a:pt x="79" y="119"/>
                      <a:pt x="75" y="119"/>
                    </a:cubicBezTo>
                    <a:cubicBezTo>
                      <a:pt x="74" y="118"/>
                      <a:pt x="73" y="117"/>
                      <a:pt x="73" y="116"/>
                    </a:cubicBezTo>
                    <a:cubicBezTo>
                      <a:pt x="73" y="116"/>
                      <a:pt x="73" y="116"/>
                      <a:pt x="73" y="116"/>
                    </a:cubicBezTo>
                    <a:cubicBezTo>
                      <a:pt x="73" y="76"/>
                      <a:pt x="73" y="76"/>
                      <a:pt x="73" y="76"/>
                    </a:cubicBezTo>
                    <a:cubicBezTo>
                      <a:pt x="73" y="73"/>
                      <a:pt x="73" y="73"/>
                      <a:pt x="73" y="73"/>
                    </a:cubicBezTo>
                    <a:cubicBezTo>
                      <a:pt x="73" y="69"/>
                      <a:pt x="73" y="69"/>
                      <a:pt x="73" y="69"/>
                    </a:cubicBezTo>
                    <a:cubicBezTo>
                      <a:pt x="73" y="68"/>
                      <a:pt x="74" y="68"/>
                      <a:pt x="74" y="67"/>
                    </a:cubicBezTo>
                    <a:cubicBezTo>
                      <a:pt x="111" y="25"/>
                      <a:pt x="111" y="25"/>
                      <a:pt x="111" y="25"/>
                    </a:cubicBezTo>
                    <a:cubicBezTo>
                      <a:pt x="129" y="5"/>
                      <a:pt x="129" y="5"/>
                      <a:pt x="129" y="5"/>
                    </a:cubicBezTo>
                    <a:cubicBezTo>
                      <a:pt x="102" y="5"/>
                      <a:pt x="102" y="5"/>
                      <a:pt x="102" y="5"/>
                    </a:cubicBezTo>
                    <a:cubicBezTo>
                      <a:pt x="69" y="5"/>
                      <a:pt x="69" y="5"/>
                      <a:pt x="69" y="5"/>
                    </a:cubicBezTo>
                    <a:cubicBezTo>
                      <a:pt x="69" y="0"/>
                      <a:pt x="69" y="0"/>
                      <a:pt x="69" y="0"/>
                    </a:cubicBezTo>
                    <a:cubicBezTo>
                      <a:pt x="102" y="0"/>
                      <a:pt x="102" y="0"/>
                      <a:pt x="102" y="0"/>
                    </a:cubicBezTo>
                    <a:cubicBezTo>
                      <a:pt x="135" y="0"/>
                      <a:pt x="135" y="0"/>
                      <a:pt x="135" y="0"/>
                    </a:cubicBezTo>
                    <a:cubicBezTo>
                      <a:pt x="135" y="0"/>
                      <a:pt x="135" y="0"/>
                      <a:pt x="135" y="0"/>
                    </a:cubicBezTo>
                    <a:cubicBezTo>
                      <a:pt x="135" y="0"/>
                      <a:pt x="136" y="0"/>
                      <a:pt x="136" y="1"/>
                    </a:cubicBezTo>
                    <a:cubicBezTo>
                      <a:pt x="137" y="2"/>
                      <a:pt x="137" y="3"/>
                      <a:pt x="136" y="4"/>
                    </a:cubicBezTo>
                    <a:cubicBezTo>
                      <a:pt x="115" y="28"/>
                      <a:pt x="115" y="28"/>
                      <a:pt x="115" y="28"/>
                    </a:cubicBezTo>
                    <a:cubicBezTo>
                      <a:pt x="78" y="70"/>
                      <a:pt x="78" y="70"/>
                      <a:pt x="78" y="70"/>
                    </a:cubicBezTo>
                    <a:cubicBezTo>
                      <a:pt x="78" y="73"/>
                      <a:pt x="78" y="73"/>
                      <a:pt x="78" y="73"/>
                    </a:cubicBezTo>
                    <a:cubicBezTo>
                      <a:pt x="78" y="76"/>
                      <a:pt x="78" y="76"/>
                      <a:pt x="78" y="76"/>
                    </a:cubicBezTo>
                    <a:cubicBezTo>
                      <a:pt x="78" y="114"/>
                      <a:pt x="78" y="114"/>
                      <a:pt x="78" y="114"/>
                    </a:cubicBezTo>
                    <a:cubicBezTo>
                      <a:pt x="82" y="115"/>
                      <a:pt x="85" y="117"/>
                      <a:pt x="87" y="119"/>
                    </a:cubicBezTo>
                    <a:cubicBezTo>
                      <a:pt x="90" y="121"/>
                      <a:pt x="91" y="124"/>
                      <a:pt x="91" y="127"/>
                    </a:cubicBezTo>
                    <a:cubicBezTo>
                      <a:pt x="91" y="128"/>
                      <a:pt x="90" y="129"/>
                      <a:pt x="89" y="129"/>
                    </a:cubicBezTo>
                    <a:cubicBezTo>
                      <a:pt x="69" y="129"/>
                      <a:pt x="69" y="129"/>
                      <a:pt x="69" y="129"/>
                    </a:cubicBezTo>
                    <a:lnTo>
                      <a:pt x="69" y="124"/>
                    </a:lnTo>
                    <a:close/>
                    <a:moveTo>
                      <a:pt x="64" y="69"/>
                    </a:moveTo>
                    <a:cubicBezTo>
                      <a:pt x="64" y="73"/>
                      <a:pt x="64" y="73"/>
                      <a:pt x="64" y="73"/>
                    </a:cubicBezTo>
                    <a:cubicBezTo>
                      <a:pt x="64" y="76"/>
                      <a:pt x="64" y="76"/>
                      <a:pt x="64" y="76"/>
                    </a:cubicBezTo>
                    <a:cubicBezTo>
                      <a:pt x="64" y="116"/>
                      <a:pt x="64" y="116"/>
                      <a:pt x="64" y="116"/>
                    </a:cubicBezTo>
                    <a:cubicBezTo>
                      <a:pt x="64" y="117"/>
                      <a:pt x="63" y="118"/>
                      <a:pt x="62" y="118"/>
                    </a:cubicBezTo>
                    <a:cubicBezTo>
                      <a:pt x="58" y="119"/>
                      <a:pt x="54" y="120"/>
                      <a:pt x="52" y="122"/>
                    </a:cubicBezTo>
                    <a:cubicBezTo>
                      <a:pt x="51" y="123"/>
                      <a:pt x="50" y="123"/>
                      <a:pt x="49" y="124"/>
                    </a:cubicBezTo>
                    <a:cubicBezTo>
                      <a:pt x="69" y="124"/>
                      <a:pt x="69" y="124"/>
                      <a:pt x="69" y="124"/>
                    </a:cubicBezTo>
                    <a:cubicBezTo>
                      <a:pt x="69" y="129"/>
                      <a:pt x="69" y="129"/>
                      <a:pt x="69" y="129"/>
                    </a:cubicBezTo>
                    <a:cubicBezTo>
                      <a:pt x="46" y="129"/>
                      <a:pt x="46" y="129"/>
                      <a:pt x="46" y="129"/>
                    </a:cubicBezTo>
                    <a:cubicBezTo>
                      <a:pt x="45" y="129"/>
                      <a:pt x="44" y="128"/>
                      <a:pt x="44" y="127"/>
                    </a:cubicBezTo>
                    <a:cubicBezTo>
                      <a:pt x="44" y="123"/>
                      <a:pt x="46" y="120"/>
                      <a:pt x="49" y="118"/>
                    </a:cubicBezTo>
                    <a:cubicBezTo>
                      <a:pt x="52" y="116"/>
                      <a:pt x="55" y="115"/>
                      <a:pt x="59" y="114"/>
                    </a:cubicBezTo>
                    <a:cubicBezTo>
                      <a:pt x="59" y="76"/>
                      <a:pt x="59" y="76"/>
                      <a:pt x="59" y="76"/>
                    </a:cubicBezTo>
                    <a:cubicBezTo>
                      <a:pt x="59" y="73"/>
                      <a:pt x="59" y="73"/>
                      <a:pt x="59" y="73"/>
                    </a:cubicBezTo>
                    <a:cubicBezTo>
                      <a:pt x="59" y="70"/>
                      <a:pt x="59" y="70"/>
                      <a:pt x="59" y="70"/>
                    </a:cubicBezTo>
                    <a:cubicBezTo>
                      <a:pt x="1" y="4"/>
                      <a:pt x="1" y="4"/>
                      <a:pt x="1" y="4"/>
                    </a:cubicBezTo>
                    <a:cubicBezTo>
                      <a:pt x="0" y="4"/>
                      <a:pt x="0" y="3"/>
                      <a:pt x="0" y="2"/>
                    </a:cubicBezTo>
                    <a:cubicBezTo>
                      <a:pt x="0" y="1"/>
                      <a:pt x="1" y="0"/>
                      <a:pt x="2" y="0"/>
                    </a:cubicBezTo>
                    <a:cubicBezTo>
                      <a:pt x="69" y="0"/>
                      <a:pt x="69" y="0"/>
                      <a:pt x="69" y="0"/>
                    </a:cubicBezTo>
                    <a:cubicBezTo>
                      <a:pt x="69" y="5"/>
                      <a:pt x="69" y="5"/>
                      <a:pt x="69" y="5"/>
                    </a:cubicBezTo>
                    <a:cubicBezTo>
                      <a:pt x="8" y="5"/>
                      <a:pt x="8" y="5"/>
                      <a:pt x="8" y="5"/>
                    </a:cubicBezTo>
                    <a:cubicBezTo>
                      <a:pt x="63" y="67"/>
                      <a:pt x="63" y="67"/>
                      <a:pt x="63" y="67"/>
                    </a:cubicBezTo>
                    <a:cubicBezTo>
                      <a:pt x="64" y="68"/>
                      <a:pt x="64" y="68"/>
                      <a:pt x="64" y="6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0" name="Freeform 166"/>
              <p:cNvSpPr>
                <a:spLocks noEditPoints="1"/>
              </p:cNvSpPr>
              <p:nvPr/>
            </p:nvSpPr>
            <p:spPr bwMode="auto">
              <a:xfrm>
                <a:off x="6137285" y="198440"/>
                <a:ext cx="39688" cy="84138"/>
              </a:xfrm>
              <a:custGeom>
                <a:gdLst>
                  <a:gd fmla="*/ 8 w 17" name="T0"/>
                  <a:gd fmla="*/ 0 h 37" name="T1"/>
                  <a:gd fmla="*/ 14 w 17" name="T2"/>
                  <a:gd fmla="*/ 0 h 37" name="T3"/>
                  <a:gd fmla="*/ 17 w 17" name="T4"/>
                  <a:gd fmla="*/ 2 h 37" name="T5"/>
                  <a:gd fmla="*/ 17 w 17" name="T6"/>
                  <a:gd fmla="*/ 34 h 37" name="T7"/>
                  <a:gd fmla="*/ 14 w 17" name="T8"/>
                  <a:gd fmla="*/ 37 h 37" name="T9"/>
                  <a:gd fmla="*/ 8 w 17" name="T10"/>
                  <a:gd fmla="*/ 37 h 37" name="T11"/>
                  <a:gd fmla="*/ 8 w 17" name="T12"/>
                  <a:gd fmla="*/ 32 h 37" name="T13"/>
                  <a:gd fmla="*/ 12 w 17" name="T14"/>
                  <a:gd fmla="*/ 32 h 37" name="T15"/>
                  <a:gd fmla="*/ 12 w 17" name="T16"/>
                  <a:gd fmla="*/ 4 h 37" name="T17"/>
                  <a:gd fmla="*/ 8 w 17" name="T18"/>
                  <a:gd fmla="*/ 4 h 37" name="T19"/>
                  <a:gd fmla="*/ 8 w 17" name="T20"/>
                  <a:gd fmla="*/ 0 h 37" name="T21"/>
                  <a:gd fmla="*/ 2 w 17" name="T22"/>
                  <a:gd fmla="*/ 0 h 37" name="T23"/>
                  <a:gd fmla="*/ 8 w 17" name="T24"/>
                  <a:gd fmla="*/ 0 h 37" name="T25"/>
                  <a:gd fmla="*/ 8 w 17" name="T26"/>
                  <a:gd fmla="*/ 4 h 37" name="T27"/>
                  <a:gd fmla="*/ 4 w 17" name="T28"/>
                  <a:gd fmla="*/ 4 h 37" name="T29"/>
                  <a:gd fmla="*/ 4 w 17" name="T30"/>
                  <a:gd fmla="*/ 32 h 37" name="T31"/>
                  <a:gd fmla="*/ 8 w 17" name="T32"/>
                  <a:gd fmla="*/ 32 h 37" name="T33"/>
                  <a:gd fmla="*/ 8 w 17" name="T34"/>
                  <a:gd fmla="*/ 37 h 37" name="T35"/>
                  <a:gd fmla="*/ 2 w 17" name="T36"/>
                  <a:gd fmla="*/ 37 h 37" name="T37"/>
                  <a:gd fmla="*/ 0 w 17" name="T38"/>
                  <a:gd fmla="*/ 34 h 37" name="T39"/>
                  <a:gd fmla="*/ 0 w 17" name="T40"/>
                  <a:gd fmla="*/ 2 h 37" name="T41"/>
                  <a:gd fmla="*/ 2 w 17" name="T42"/>
                  <a:gd fmla="*/ 0 h 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7" w="17">
                    <a:moveTo>
                      <a:pt x="8" y="0"/>
                    </a:moveTo>
                    <a:cubicBezTo>
                      <a:pt x="14" y="0"/>
                      <a:pt x="14" y="0"/>
                      <a:pt x="14" y="0"/>
                    </a:cubicBezTo>
                    <a:cubicBezTo>
                      <a:pt x="16" y="0"/>
                      <a:pt x="17" y="1"/>
                      <a:pt x="17" y="2"/>
                    </a:cubicBezTo>
                    <a:cubicBezTo>
                      <a:pt x="17" y="34"/>
                      <a:pt x="17" y="34"/>
                      <a:pt x="17" y="34"/>
                    </a:cubicBezTo>
                    <a:cubicBezTo>
                      <a:pt x="17" y="36"/>
                      <a:pt x="16" y="37"/>
                      <a:pt x="14" y="37"/>
                    </a:cubicBezTo>
                    <a:cubicBezTo>
                      <a:pt x="8" y="37"/>
                      <a:pt x="8" y="37"/>
                      <a:pt x="8" y="37"/>
                    </a:cubicBezTo>
                    <a:cubicBezTo>
                      <a:pt x="8" y="32"/>
                      <a:pt x="8" y="32"/>
                      <a:pt x="8" y="32"/>
                    </a:cubicBezTo>
                    <a:cubicBezTo>
                      <a:pt x="12" y="32"/>
                      <a:pt x="12" y="32"/>
                      <a:pt x="12" y="32"/>
                    </a:cubicBezTo>
                    <a:cubicBezTo>
                      <a:pt x="12" y="4"/>
                      <a:pt x="12" y="4"/>
                      <a:pt x="12"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32"/>
                      <a:pt x="4" y="32"/>
                      <a:pt x="4" y="32"/>
                    </a:cubicBezTo>
                    <a:cubicBezTo>
                      <a:pt x="8" y="32"/>
                      <a:pt x="8" y="32"/>
                      <a:pt x="8" y="32"/>
                    </a:cubicBezTo>
                    <a:cubicBezTo>
                      <a:pt x="8" y="37"/>
                      <a:pt x="8" y="37"/>
                      <a:pt x="8" y="37"/>
                    </a:cubicBezTo>
                    <a:cubicBezTo>
                      <a:pt x="2" y="37"/>
                      <a:pt x="2" y="37"/>
                      <a:pt x="2" y="37"/>
                    </a:cubicBezTo>
                    <a:cubicBezTo>
                      <a:pt x="1" y="37"/>
                      <a:pt x="0" y="36"/>
                      <a:pt x="0" y="34"/>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1" name="Freeform 167"/>
              <p:cNvSpPr>
                <a:spLocks noEditPoints="1"/>
              </p:cNvSpPr>
              <p:nvPr/>
            </p:nvSpPr>
            <p:spPr bwMode="auto">
              <a:xfrm>
                <a:off x="6257936" y="198440"/>
                <a:ext cx="133351" cy="84138"/>
              </a:xfrm>
              <a:custGeom>
                <a:gdLst>
                  <a:gd fmla="*/ 54 w 59" name="T0"/>
                  <a:gd fmla="*/ 32 h 37" name="T1"/>
                  <a:gd fmla="*/ 54 w 59" name="T2"/>
                  <a:gd fmla="*/ 4 h 37" name="T3"/>
                  <a:gd fmla="*/ 37 w 59" name="T4"/>
                  <a:gd fmla="*/ 4 h 37" name="T5"/>
                  <a:gd fmla="*/ 31 w 59" name="T6"/>
                  <a:gd fmla="*/ 10 h 37" name="T7"/>
                  <a:gd fmla="*/ 31 w 59" name="T8"/>
                  <a:gd fmla="*/ 3 h 37" name="T9"/>
                  <a:gd fmla="*/ 34 w 59" name="T10"/>
                  <a:gd fmla="*/ 0 h 37" name="T11"/>
                  <a:gd fmla="*/ 36 w 59" name="T12"/>
                  <a:gd fmla="*/ 0 h 37" name="T13"/>
                  <a:gd fmla="*/ 56 w 59" name="T14"/>
                  <a:gd fmla="*/ 0 h 37" name="T15"/>
                  <a:gd fmla="*/ 59 w 59" name="T16"/>
                  <a:gd fmla="*/ 2 h 37" name="T17"/>
                  <a:gd fmla="*/ 59 w 59" name="T18"/>
                  <a:gd fmla="*/ 34 h 37" name="T19"/>
                  <a:gd fmla="*/ 56 w 59" name="T20"/>
                  <a:gd fmla="*/ 37 h 37" name="T21"/>
                  <a:gd fmla="*/ 31 w 59" name="T22"/>
                  <a:gd fmla="*/ 37 h 37" name="T23"/>
                  <a:gd fmla="*/ 31 w 59" name="T24"/>
                  <a:gd fmla="*/ 32 h 37" name="T25"/>
                  <a:gd fmla="*/ 54 w 59" name="T26"/>
                  <a:gd fmla="*/ 32 h 37" name="T27"/>
                  <a:gd fmla="*/ 31 w 59" name="T28"/>
                  <a:gd fmla="*/ 10 h 37" name="T29"/>
                  <a:gd fmla="*/ 9 w 59" name="T30"/>
                  <a:gd fmla="*/ 32 h 37" name="T31"/>
                  <a:gd fmla="*/ 31 w 59" name="T32"/>
                  <a:gd fmla="*/ 32 h 37" name="T33"/>
                  <a:gd fmla="*/ 31 w 59" name="T34"/>
                  <a:gd fmla="*/ 37 h 37" name="T35"/>
                  <a:gd fmla="*/ 3 w 59" name="T36"/>
                  <a:gd fmla="*/ 37 h 37" name="T37"/>
                  <a:gd fmla="*/ 3 w 59" name="T38"/>
                  <a:gd fmla="*/ 37 h 37" name="T39"/>
                  <a:gd fmla="*/ 1 w 59" name="T40"/>
                  <a:gd fmla="*/ 36 h 37" name="T41"/>
                  <a:gd fmla="*/ 1 w 59" name="T42"/>
                  <a:gd fmla="*/ 33 h 37" name="T43"/>
                  <a:gd fmla="*/ 31 w 59" name="T44"/>
                  <a:gd fmla="*/ 3 h 37" name="T45"/>
                  <a:gd fmla="*/ 31 w 59" name="T46"/>
                  <a:gd fmla="*/ 10 h 3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37" w="59">
                    <a:moveTo>
                      <a:pt x="54" y="32"/>
                    </a:moveTo>
                    <a:cubicBezTo>
                      <a:pt x="54" y="4"/>
                      <a:pt x="54" y="4"/>
                      <a:pt x="54" y="4"/>
                    </a:cubicBezTo>
                    <a:cubicBezTo>
                      <a:pt x="37" y="4"/>
                      <a:pt x="37" y="4"/>
                      <a:pt x="37" y="4"/>
                    </a:cubicBezTo>
                    <a:cubicBezTo>
                      <a:pt x="31" y="10"/>
                      <a:pt x="31" y="10"/>
                      <a:pt x="31" y="10"/>
                    </a:cubicBezTo>
                    <a:cubicBezTo>
                      <a:pt x="31" y="3"/>
                      <a:pt x="31" y="3"/>
                      <a:pt x="31" y="3"/>
                    </a:cubicBezTo>
                    <a:cubicBezTo>
                      <a:pt x="34" y="0"/>
                      <a:pt x="34" y="0"/>
                      <a:pt x="34" y="0"/>
                    </a:cubicBezTo>
                    <a:cubicBezTo>
                      <a:pt x="34" y="0"/>
                      <a:pt x="35" y="0"/>
                      <a:pt x="36" y="0"/>
                    </a:cubicBezTo>
                    <a:cubicBezTo>
                      <a:pt x="56" y="0"/>
                      <a:pt x="56" y="0"/>
                      <a:pt x="56" y="0"/>
                    </a:cubicBezTo>
                    <a:cubicBezTo>
                      <a:pt x="57" y="0"/>
                      <a:pt x="59" y="1"/>
                      <a:pt x="59" y="2"/>
                    </a:cubicBezTo>
                    <a:cubicBezTo>
                      <a:pt x="59" y="34"/>
                      <a:pt x="59" y="34"/>
                      <a:pt x="59" y="34"/>
                    </a:cubicBezTo>
                    <a:cubicBezTo>
                      <a:pt x="59" y="36"/>
                      <a:pt x="57" y="37"/>
                      <a:pt x="56" y="37"/>
                    </a:cubicBezTo>
                    <a:cubicBezTo>
                      <a:pt x="31" y="37"/>
                      <a:pt x="31" y="37"/>
                      <a:pt x="31" y="37"/>
                    </a:cubicBezTo>
                    <a:cubicBezTo>
                      <a:pt x="31" y="32"/>
                      <a:pt x="31" y="32"/>
                      <a:pt x="31" y="32"/>
                    </a:cubicBezTo>
                    <a:lnTo>
                      <a:pt x="54" y="32"/>
                    </a:lnTo>
                    <a:close/>
                    <a:moveTo>
                      <a:pt x="31" y="10"/>
                    </a:moveTo>
                    <a:cubicBezTo>
                      <a:pt x="9" y="32"/>
                      <a:pt x="9" y="32"/>
                      <a:pt x="9" y="32"/>
                    </a:cubicBezTo>
                    <a:cubicBezTo>
                      <a:pt x="31" y="32"/>
                      <a:pt x="31" y="32"/>
                      <a:pt x="31" y="32"/>
                    </a:cubicBezTo>
                    <a:cubicBezTo>
                      <a:pt x="31" y="37"/>
                      <a:pt x="31" y="37"/>
                      <a:pt x="31" y="37"/>
                    </a:cubicBezTo>
                    <a:cubicBezTo>
                      <a:pt x="3" y="37"/>
                      <a:pt x="3" y="37"/>
                      <a:pt x="3" y="37"/>
                    </a:cubicBezTo>
                    <a:cubicBezTo>
                      <a:pt x="3" y="37"/>
                      <a:pt x="3" y="37"/>
                      <a:pt x="3" y="37"/>
                    </a:cubicBezTo>
                    <a:cubicBezTo>
                      <a:pt x="2" y="37"/>
                      <a:pt x="2" y="37"/>
                      <a:pt x="1" y="36"/>
                    </a:cubicBezTo>
                    <a:cubicBezTo>
                      <a:pt x="0" y="35"/>
                      <a:pt x="0" y="34"/>
                      <a:pt x="1" y="33"/>
                    </a:cubicBezTo>
                    <a:cubicBezTo>
                      <a:pt x="31" y="3"/>
                      <a:pt x="31" y="3"/>
                      <a:pt x="31" y="3"/>
                    </a:cubicBezTo>
                    <a:lnTo>
                      <a:pt x="31" y="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2" name="Freeform 168"/>
              <p:cNvSpPr>
                <a:spLocks noEditPoints="1"/>
              </p:cNvSpPr>
              <p:nvPr/>
            </p:nvSpPr>
            <p:spPr bwMode="auto">
              <a:xfrm>
                <a:off x="6178560" y="198440"/>
                <a:ext cx="90488" cy="84138"/>
              </a:xfrm>
              <a:custGeom>
                <a:gdLst>
                  <a:gd fmla="*/ 31 w 40" name="T0"/>
                  <a:gd fmla="*/ 4 h 37" name="T1"/>
                  <a:gd fmla="*/ 18 w 40" name="T2"/>
                  <a:gd fmla="*/ 4 h 37" name="T3"/>
                  <a:gd fmla="*/ 18 w 40" name="T4"/>
                  <a:gd fmla="*/ 0 h 37" name="T5"/>
                  <a:gd fmla="*/ 37 w 40" name="T6"/>
                  <a:gd fmla="*/ 0 h 37" name="T7"/>
                  <a:gd fmla="*/ 37 w 40" name="T8"/>
                  <a:gd fmla="*/ 0 h 37" name="T9"/>
                  <a:gd fmla="*/ 39 w 40" name="T10"/>
                  <a:gd fmla="*/ 0 h 37" name="T11"/>
                  <a:gd fmla="*/ 39 w 40" name="T12"/>
                  <a:gd fmla="*/ 4 h 37" name="T13"/>
                  <a:gd fmla="*/ 18 w 40" name="T14"/>
                  <a:gd fmla="*/ 25 h 37" name="T15"/>
                  <a:gd fmla="*/ 18 w 40" name="T16"/>
                  <a:gd fmla="*/ 18 h 37" name="T17"/>
                  <a:gd fmla="*/ 31 w 40" name="T18"/>
                  <a:gd fmla="*/ 4 h 37" name="T19"/>
                  <a:gd fmla="*/ 18 w 40" name="T20"/>
                  <a:gd fmla="*/ 4 h 37" name="T21"/>
                  <a:gd fmla="*/ 4 w 40" name="T22"/>
                  <a:gd fmla="*/ 4 h 37" name="T23"/>
                  <a:gd fmla="*/ 4 w 40" name="T24"/>
                  <a:gd fmla="*/ 31 h 37" name="T25"/>
                  <a:gd fmla="*/ 18 w 40" name="T26"/>
                  <a:gd fmla="*/ 18 h 37" name="T27"/>
                  <a:gd fmla="*/ 18 w 40" name="T28"/>
                  <a:gd fmla="*/ 25 h 37" name="T29"/>
                  <a:gd fmla="*/ 6 w 40" name="T30"/>
                  <a:gd fmla="*/ 36 h 37" name="T31"/>
                  <a:gd fmla="*/ 4 w 40" name="T32"/>
                  <a:gd fmla="*/ 37 h 37" name="T33"/>
                  <a:gd fmla="*/ 2 w 40" name="T34"/>
                  <a:gd fmla="*/ 37 h 37" name="T35"/>
                  <a:gd fmla="*/ 0 w 40" name="T36"/>
                  <a:gd fmla="*/ 34 h 37" name="T37"/>
                  <a:gd fmla="*/ 0 w 40" name="T38"/>
                  <a:gd fmla="*/ 2 h 37" name="T39"/>
                  <a:gd fmla="*/ 2 w 40" name="T40"/>
                  <a:gd fmla="*/ 0 h 37" name="T41"/>
                  <a:gd fmla="*/ 18 w 40" name="T42"/>
                  <a:gd fmla="*/ 0 h 37" name="T43"/>
                  <a:gd fmla="*/ 18 w 40" name="T44"/>
                  <a:gd fmla="*/ 4 h 3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37" w="40">
                    <a:moveTo>
                      <a:pt x="31" y="4"/>
                    </a:moveTo>
                    <a:cubicBezTo>
                      <a:pt x="18" y="4"/>
                      <a:pt x="18" y="4"/>
                      <a:pt x="18" y="4"/>
                    </a:cubicBezTo>
                    <a:cubicBezTo>
                      <a:pt x="18" y="0"/>
                      <a:pt x="18" y="0"/>
                      <a:pt x="18" y="0"/>
                    </a:cubicBezTo>
                    <a:cubicBezTo>
                      <a:pt x="37" y="0"/>
                      <a:pt x="37" y="0"/>
                      <a:pt x="37" y="0"/>
                    </a:cubicBezTo>
                    <a:cubicBezTo>
                      <a:pt x="37" y="0"/>
                      <a:pt x="37" y="0"/>
                      <a:pt x="37" y="0"/>
                    </a:cubicBezTo>
                    <a:cubicBezTo>
                      <a:pt x="38" y="0"/>
                      <a:pt x="38" y="0"/>
                      <a:pt x="39" y="0"/>
                    </a:cubicBezTo>
                    <a:cubicBezTo>
                      <a:pt x="40" y="1"/>
                      <a:pt x="40" y="3"/>
                      <a:pt x="39" y="4"/>
                    </a:cubicBezTo>
                    <a:cubicBezTo>
                      <a:pt x="18" y="25"/>
                      <a:pt x="18" y="25"/>
                      <a:pt x="18" y="25"/>
                    </a:cubicBezTo>
                    <a:cubicBezTo>
                      <a:pt x="18" y="18"/>
                      <a:pt x="18" y="18"/>
                      <a:pt x="18" y="18"/>
                    </a:cubicBezTo>
                    <a:lnTo>
                      <a:pt x="31" y="4"/>
                    </a:lnTo>
                    <a:close/>
                    <a:moveTo>
                      <a:pt x="18" y="4"/>
                    </a:moveTo>
                    <a:cubicBezTo>
                      <a:pt x="4" y="4"/>
                      <a:pt x="4" y="4"/>
                      <a:pt x="4" y="4"/>
                    </a:cubicBezTo>
                    <a:cubicBezTo>
                      <a:pt x="4" y="31"/>
                      <a:pt x="4" y="31"/>
                      <a:pt x="4" y="31"/>
                    </a:cubicBezTo>
                    <a:cubicBezTo>
                      <a:pt x="18" y="18"/>
                      <a:pt x="18" y="18"/>
                      <a:pt x="18" y="18"/>
                    </a:cubicBezTo>
                    <a:cubicBezTo>
                      <a:pt x="18" y="25"/>
                      <a:pt x="18" y="25"/>
                      <a:pt x="18" y="25"/>
                    </a:cubicBezTo>
                    <a:cubicBezTo>
                      <a:pt x="6" y="36"/>
                      <a:pt x="6" y="36"/>
                      <a:pt x="6" y="36"/>
                    </a:cubicBezTo>
                    <a:cubicBezTo>
                      <a:pt x="6" y="37"/>
                      <a:pt x="5" y="37"/>
                      <a:pt x="4" y="37"/>
                    </a:cubicBezTo>
                    <a:cubicBezTo>
                      <a:pt x="2" y="37"/>
                      <a:pt x="2" y="37"/>
                      <a:pt x="2" y="37"/>
                    </a:cubicBezTo>
                    <a:cubicBezTo>
                      <a:pt x="1" y="37"/>
                      <a:pt x="0" y="36"/>
                      <a:pt x="0" y="34"/>
                    </a:cubicBezTo>
                    <a:cubicBezTo>
                      <a:pt x="0" y="2"/>
                      <a:pt x="0" y="2"/>
                      <a:pt x="0" y="2"/>
                    </a:cubicBezTo>
                    <a:cubicBezTo>
                      <a:pt x="0" y="1"/>
                      <a:pt x="1" y="0"/>
                      <a:pt x="2" y="0"/>
                    </a:cubicBezTo>
                    <a:cubicBezTo>
                      <a:pt x="18" y="0"/>
                      <a:pt x="18" y="0"/>
                      <a:pt x="18" y="0"/>
                    </a:cubicBezTo>
                    <a:lnTo>
                      <a:pt x="18"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3" name="Freeform 169"/>
              <p:cNvSpPr>
                <a:spLocks noEditPoints="1"/>
              </p:cNvSpPr>
              <p:nvPr/>
            </p:nvSpPr>
            <p:spPr bwMode="auto">
              <a:xfrm>
                <a:off x="6065847" y="41276"/>
                <a:ext cx="395289" cy="396877"/>
              </a:xfrm>
              <a:custGeom>
                <a:gdLst>
                  <a:gd fmla="*/ 170 w 175" name="T0"/>
                  <a:gd fmla="*/ 88 h 176" name="T1"/>
                  <a:gd fmla="*/ 88 w 175" name="T2"/>
                  <a:gd fmla="*/ 5 h 176" name="T3"/>
                  <a:gd fmla="*/ 150 w 175" name="T4"/>
                  <a:gd fmla="*/ 26 h 176" name="T5"/>
                  <a:gd fmla="*/ 88 w 175" name="T6"/>
                  <a:gd fmla="*/ 176 h 176" name="T7"/>
                  <a:gd fmla="*/ 88 w 175" name="T8"/>
                  <a:gd fmla="*/ 171 h 176" name="T9"/>
                  <a:gd fmla="*/ 139 w 175" name="T10"/>
                  <a:gd fmla="*/ 140 h 176" name="T11"/>
                  <a:gd fmla="*/ 144 w 175" name="T12"/>
                  <a:gd fmla="*/ 42 h 176" name="T13"/>
                  <a:gd fmla="*/ 117 w 175" name="T14"/>
                  <a:gd fmla="*/ 65 h 176" name="T15"/>
                  <a:gd fmla="*/ 115 w 175" name="T16"/>
                  <a:gd fmla="*/ 68 h 176" name="T17"/>
                  <a:gd fmla="*/ 88 w 175" name="T18"/>
                  <a:gd fmla="*/ 95 h 176" name="T19"/>
                  <a:gd fmla="*/ 116 w 175" name="T20"/>
                  <a:gd fmla="*/ 73 h 176" name="T21"/>
                  <a:gd fmla="*/ 120 w 175" name="T22"/>
                  <a:gd fmla="*/ 69 h 176" name="T23"/>
                  <a:gd fmla="*/ 152 w 175" name="T24"/>
                  <a:gd fmla="*/ 65 h 176" name="T25"/>
                  <a:gd fmla="*/ 88 w 175" name="T26"/>
                  <a:gd fmla="*/ 157 h 176" name="T27"/>
                  <a:gd fmla="*/ 88 w 175" name="T28"/>
                  <a:gd fmla="*/ 82 h 176" name="T29"/>
                  <a:gd fmla="*/ 95 w 175" name="T30"/>
                  <a:gd fmla="*/ 74 h 176" name="T31"/>
                  <a:gd fmla="*/ 100 w 175" name="T32"/>
                  <a:gd fmla="*/ 69 h 176" name="T33"/>
                  <a:gd fmla="*/ 134 w 175" name="T34"/>
                  <a:gd fmla="*/ 35 h 176" name="T35"/>
                  <a:gd fmla="*/ 88 w 175" name="T36"/>
                  <a:gd fmla="*/ 15 h 176" name="T37"/>
                  <a:gd fmla="*/ 88 w 175" name="T38"/>
                  <a:gd fmla="*/ 20 h 176" name="T39"/>
                  <a:gd fmla="*/ 97 w 175" name="T40"/>
                  <a:gd fmla="*/ 65 h 176" name="T41"/>
                  <a:gd fmla="*/ 94 w 175" name="T42"/>
                  <a:gd fmla="*/ 68 h 176" name="T43"/>
                  <a:gd fmla="*/ 88 w 175" name="T44"/>
                  <a:gd fmla="*/ 75 h 176" name="T45"/>
                  <a:gd fmla="*/ 29 w 175" name="T46"/>
                  <a:gd fmla="*/ 30 h 176" name="T47"/>
                  <a:gd fmla="*/ 88 w 175" name="T48"/>
                  <a:gd fmla="*/ 171 h 176" name="T49"/>
                  <a:gd fmla="*/ 0 w 175" name="T50"/>
                  <a:gd fmla="*/ 88 h 176" name="T51"/>
                  <a:gd fmla="*/ 88 w 175" name="T52"/>
                  <a:gd fmla="*/ 5 h 176" name="T53"/>
                  <a:gd fmla="*/ 14 w 175" name="T54"/>
                  <a:gd fmla="*/ 88 h 176" name="T55"/>
                  <a:gd fmla="*/ 31 w 175" name="T56"/>
                  <a:gd fmla="*/ 135 h 176" name="T57"/>
                  <a:gd fmla="*/ 58 w 175" name="T58"/>
                  <a:gd fmla="*/ 111 h 176" name="T59"/>
                  <a:gd fmla="*/ 63 w 175" name="T60"/>
                  <a:gd fmla="*/ 106 h 176" name="T61"/>
                  <a:gd fmla="*/ 88 w 175" name="T62"/>
                  <a:gd fmla="*/ 75 h 176" name="T63"/>
                  <a:gd fmla="*/ 57 w 175" name="T64"/>
                  <a:gd fmla="*/ 105 h 176" name="T65"/>
                  <a:gd fmla="*/ 33 w 175" name="T66"/>
                  <a:gd fmla="*/ 130 h 176" name="T67"/>
                  <a:gd fmla="*/ 39 w 175" name="T68"/>
                  <a:gd fmla="*/ 40 h 176" name="T69"/>
                  <a:gd fmla="*/ 88 w 175" name="T70"/>
                  <a:gd fmla="*/ 95 h 176" name="T71"/>
                  <a:gd fmla="*/ 77 w 175" name="T72"/>
                  <a:gd fmla="*/ 105 h 176" name="T73"/>
                  <a:gd fmla="*/ 75 w 175" name="T74"/>
                  <a:gd fmla="*/ 108 h 176" name="T75"/>
                  <a:gd fmla="*/ 41 w 175" name="T76"/>
                  <a:gd fmla="*/ 142 h 176" name="T77"/>
                  <a:gd fmla="*/ 88 w 175" name="T78"/>
                  <a:gd fmla="*/ 162 h 176" name="T79"/>
                  <a:gd fmla="*/ 46 w 175" name="T80"/>
                  <a:gd fmla="*/ 143 h 176" name="T81"/>
                  <a:gd fmla="*/ 81 w 175" name="T82"/>
                  <a:gd fmla="*/ 109 h 176" name="T83"/>
                  <a:gd fmla="*/ 88 w 175" name="T84"/>
                  <a:gd fmla="*/ 102 h 176"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76" w="175">
                    <a:moveTo>
                      <a:pt x="88" y="171"/>
                    </a:moveTo>
                    <a:cubicBezTo>
                      <a:pt x="110" y="171"/>
                      <a:pt x="131" y="162"/>
                      <a:pt x="146" y="147"/>
                    </a:cubicBezTo>
                    <a:cubicBezTo>
                      <a:pt x="161" y="132"/>
                      <a:pt x="170" y="111"/>
                      <a:pt x="170" y="88"/>
                    </a:cubicBezTo>
                    <a:cubicBezTo>
                      <a:pt x="170" y="65"/>
                      <a:pt x="161" y="45"/>
                      <a:pt x="146" y="30"/>
                    </a:cubicBezTo>
                    <a:cubicBezTo>
                      <a:pt x="131" y="15"/>
                      <a:pt x="110" y="5"/>
                      <a:pt x="88" y="5"/>
                    </a:cubicBezTo>
                    <a:cubicBezTo>
                      <a:pt x="88" y="5"/>
                      <a:pt x="88" y="5"/>
                      <a:pt x="88" y="5"/>
                    </a:cubicBezTo>
                    <a:cubicBezTo>
                      <a:pt x="88" y="0"/>
                      <a:pt x="88" y="0"/>
                      <a:pt x="88" y="0"/>
                    </a:cubicBezTo>
                    <a:cubicBezTo>
                      <a:pt x="88" y="0"/>
                      <a:pt x="88" y="0"/>
                      <a:pt x="88" y="0"/>
                    </a:cubicBezTo>
                    <a:cubicBezTo>
                      <a:pt x="112" y="0"/>
                      <a:pt x="134" y="10"/>
                      <a:pt x="150" y="26"/>
                    </a:cubicBezTo>
                    <a:cubicBezTo>
                      <a:pt x="165" y="42"/>
                      <a:pt x="175" y="64"/>
                      <a:pt x="175" y="88"/>
                    </a:cubicBezTo>
                    <a:cubicBezTo>
                      <a:pt x="175" y="112"/>
                      <a:pt x="165" y="134"/>
                      <a:pt x="150" y="150"/>
                    </a:cubicBezTo>
                    <a:cubicBezTo>
                      <a:pt x="134" y="166"/>
                      <a:pt x="112" y="176"/>
                      <a:pt x="88" y="176"/>
                    </a:cubicBezTo>
                    <a:cubicBezTo>
                      <a:pt x="88" y="176"/>
                      <a:pt x="88" y="176"/>
                      <a:pt x="88" y="176"/>
                    </a:cubicBezTo>
                    <a:cubicBezTo>
                      <a:pt x="88" y="171"/>
                      <a:pt x="88" y="171"/>
                      <a:pt x="88" y="171"/>
                    </a:cubicBezTo>
                    <a:cubicBezTo>
                      <a:pt x="88" y="171"/>
                      <a:pt x="88" y="171"/>
                      <a:pt x="88" y="171"/>
                    </a:cubicBezTo>
                    <a:close/>
                    <a:moveTo>
                      <a:pt x="88" y="162"/>
                    </a:moveTo>
                    <a:cubicBezTo>
                      <a:pt x="88" y="162"/>
                      <a:pt x="88" y="162"/>
                      <a:pt x="88" y="162"/>
                    </a:cubicBezTo>
                    <a:cubicBezTo>
                      <a:pt x="108" y="162"/>
                      <a:pt x="126" y="153"/>
                      <a:pt x="139" y="140"/>
                    </a:cubicBezTo>
                    <a:cubicBezTo>
                      <a:pt x="153" y="127"/>
                      <a:pt x="161" y="108"/>
                      <a:pt x="161" y="88"/>
                    </a:cubicBezTo>
                    <a:cubicBezTo>
                      <a:pt x="161" y="80"/>
                      <a:pt x="160" y="71"/>
                      <a:pt x="157" y="64"/>
                    </a:cubicBezTo>
                    <a:cubicBezTo>
                      <a:pt x="154" y="56"/>
                      <a:pt x="150" y="48"/>
                      <a:pt x="144" y="42"/>
                    </a:cubicBezTo>
                    <a:cubicBezTo>
                      <a:pt x="144" y="42"/>
                      <a:pt x="144" y="42"/>
                      <a:pt x="144" y="42"/>
                    </a:cubicBezTo>
                    <a:cubicBezTo>
                      <a:pt x="143" y="41"/>
                      <a:pt x="142" y="41"/>
                      <a:pt x="141" y="42"/>
                    </a:cubicBezTo>
                    <a:cubicBezTo>
                      <a:pt x="117" y="65"/>
                      <a:pt x="117" y="65"/>
                      <a:pt x="117" y="65"/>
                    </a:cubicBezTo>
                    <a:cubicBezTo>
                      <a:pt x="117" y="66"/>
                      <a:pt x="117" y="66"/>
                      <a:pt x="117" y="66"/>
                    </a:cubicBezTo>
                    <a:cubicBezTo>
                      <a:pt x="117" y="66"/>
                      <a:pt x="117" y="66"/>
                      <a:pt x="117" y="66"/>
                    </a:cubicBezTo>
                    <a:cubicBezTo>
                      <a:pt x="115" y="68"/>
                      <a:pt x="115" y="68"/>
                      <a:pt x="115" y="68"/>
                    </a:cubicBezTo>
                    <a:cubicBezTo>
                      <a:pt x="112" y="70"/>
                      <a:pt x="112" y="70"/>
                      <a:pt x="112" y="70"/>
                    </a:cubicBezTo>
                    <a:cubicBezTo>
                      <a:pt x="112" y="70"/>
                      <a:pt x="112" y="70"/>
                      <a:pt x="112" y="70"/>
                    </a:cubicBezTo>
                    <a:cubicBezTo>
                      <a:pt x="88" y="95"/>
                      <a:pt x="88" y="95"/>
                      <a:pt x="88" y="95"/>
                    </a:cubicBezTo>
                    <a:cubicBezTo>
                      <a:pt x="88" y="102"/>
                      <a:pt x="88" y="102"/>
                      <a:pt x="88" y="102"/>
                    </a:cubicBezTo>
                    <a:cubicBezTo>
                      <a:pt x="116" y="74"/>
                      <a:pt x="116" y="74"/>
                      <a:pt x="116" y="74"/>
                    </a:cubicBezTo>
                    <a:cubicBezTo>
                      <a:pt x="116" y="73"/>
                      <a:pt x="116" y="73"/>
                      <a:pt x="116" y="73"/>
                    </a:cubicBezTo>
                    <a:cubicBezTo>
                      <a:pt x="118" y="71"/>
                      <a:pt x="118" y="71"/>
                      <a:pt x="118" y="71"/>
                    </a:cubicBezTo>
                    <a:cubicBezTo>
                      <a:pt x="118" y="71"/>
                      <a:pt x="118" y="71"/>
                      <a:pt x="118" y="71"/>
                    </a:cubicBezTo>
                    <a:cubicBezTo>
                      <a:pt x="120" y="69"/>
                      <a:pt x="120" y="69"/>
                      <a:pt x="120" y="69"/>
                    </a:cubicBezTo>
                    <a:cubicBezTo>
                      <a:pt x="120" y="69"/>
                      <a:pt x="120" y="69"/>
                      <a:pt x="120" y="69"/>
                    </a:cubicBezTo>
                    <a:cubicBezTo>
                      <a:pt x="142" y="47"/>
                      <a:pt x="142" y="47"/>
                      <a:pt x="142" y="47"/>
                    </a:cubicBezTo>
                    <a:cubicBezTo>
                      <a:pt x="147" y="52"/>
                      <a:pt x="150" y="59"/>
                      <a:pt x="152" y="65"/>
                    </a:cubicBezTo>
                    <a:cubicBezTo>
                      <a:pt x="155" y="72"/>
                      <a:pt x="156" y="80"/>
                      <a:pt x="156" y="88"/>
                    </a:cubicBezTo>
                    <a:cubicBezTo>
                      <a:pt x="156" y="107"/>
                      <a:pt x="149" y="124"/>
                      <a:pt x="136" y="137"/>
                    </a:cubicBezTo>
                    <a:cubicBezTo>
                      <a:pt x="124" y="149"/>
                      <a:pt x="106" y="157"/>
                      <a:pt x="88" y="157"/>
                    </a:cubicBezTo>
                    <a:cubicBezTo>
                      <a:pt x="88" y="157"/>
                      <a:pt x="88" y="157"/>
                      <a:pt x="88" y="157"/>
                    </a:cubicBezTo>
                    <a:cubicBezTo>
                      <a:pt x="88" y="162"/>
                      <a:pt x="88" y="162"/>
                      <a:pt x="88" y="162"/>
                    </a:cubicBezTo>
                    <a:close/>
                    <a:moveTo>
                      <a:pt x="88" y="82"/>
                    </a:moveTo>
                    <a:cubicBezTo>
                      <a:pt x="95" y="74"/>
                      <a:pt x="95" y="74"/>
                      <a:pt x="95" y="74"/>
                    </a:cubicBezTo>
                    <a:cubicBezTo>
                      <a:pt x="95" y="74"/>
                      <a:pt x="95" y="74"/>
                      <a:pt x="95" y="74"/>
                    </a:cubicBezTo>
                    <a:cubicBezTo>
                      <a:pt x="95" y="74"/>
                      <a:pt x="95" y="74"/>
                      <a:pt x="95" y="74"/>
                    </a:cubicBezTo>
                    <a:cubicBezTo>
                      <a:pt x="98" y="71"/>
                      <a:pt x="98" y="71"/>
                      <a:pt x="98" y="71"/>
                    </a:cubicBezTo>
                    <a:cubicBezTo>
                      <a:pt x="100" y="69"/>
                      <a:pt x="100" y="69"/>
                      <a:pt x="100" y="69"/>
                    </a:cubicBezTo>
                    <a:cubicBezTo>
                      <a:pt x="100" y="69"/>
                      <a:pt x="100" y="69"/>
                      <a:pt x="100" y="69"/>
                    </a:cubicBezTo>
                    <a:cubicBezTo>
                      <a:pt x="134" y="35"/>
                      <a:pt x="134" y="35"/>
                      <a:pt x="134" y="35"/>
                    </a:cubicBezTo>
                    <a:cubicBezTo>
                      <a:pt x="134" y="35"/>
                      <a:pt x="134" y="35"/>
                      <a:pt x="134" y="35"/>
                    </a:cubicBezTo>
                    <a:cubicBezTo>
                      <a:pt x="134" y="35"/>
                      <a:pt x="134" y="35"/>
                      <a:pt x="134" y="35"/>
                    </a:cubicBezTo>
                    <a:cubicBezTo>
                      <a:pt x="135" y="34"/>
                      <a:pt x="135" y="32"/>
                      <a:pt x="134" y="31"/>
                    </a:cubicBezTo>
                    <a:cubicBezTo>
                      <a:pt x="128" y="26"/>
                      <a:pt x="120" y="22"/>
                      <a:pt x="112" y="19"/>
                    </a:cubicBezTo>
                    <a:cubicBezTo>
                      <a:pt x="104" y="16"/>
                      <a:pt x="96" y="15"/>
                      <a:pt x="88" y="15"/>
                    </a:cubicBezTo>
                    <a:cubicBezTo>
                      <a:pt x="88" y="15"/>
                      <a:pt x="88" y="15"/>
                      <a:pt x="88" y="15"/>
                    </a:cubicBezTo>
                    <a:cubicBezTo>
                      <a:pt x="88" y="20"/>
                      <a:pt x="88" y="20"/>
                      <a:pt x="88" y="20"/>
                    </a:cubicBezTo>
                    <a:cubicBezTo>
                      <a:pt x="88" y="20"/>
                      <a:pt x="88" y="20"/>
                      <a:pt x="88" y="20"/>
                    </a:cubicBezTo>
                    <a:cubicBezTo>
                      <a:pt x="96" y="20"/>
                      <a:pt x="103" y="21"/>
                      <a:pt x="111" y="23"/>
                    </a:cubicBezTo>
                    <a:cubicBezTo>
                      <a:pt x="117" y="26"/>
                      <a:pt x="123" y="29"/>
                      <a:pt x="129" y="33"/>
                    </a:cubicBezTo>
                    <a:cubicBezTo>
                      <a:pt x="97" y="65"/>
                      <a:pt x="97" y="65"/>
                      <a:pt x="97" y="65"/>
                    </a:cubicBezTo>
                    <a:cubicBezTo>
                      <a:pt x="97" y="66"/>
                      <a:pt x="97" y="66"/>
                      <a:pt x="97" y="66"/>
                    </a:cubicBezTo>
                    <a:cubicBezTo>
                      <a:pt x="94" y="68"/>
                      <a:pt x="94" y="68"/>
                      <a:pt x="94" y="68"/>
                    </a:cubicBezTo>
                    <a:cubicBezTo>
                      <a:pt x="94" y="68"/>
                      <a:pt x="94" y="68"/>
                      <a:pt x="94" y="68"/>
                    </a:cubicBezTo>
                    <a:cubicBezTo>
                      <a:pt x="92" y="70"/>
                      <a:pt x="92" y="70"/>
                      <a:pt x="92" y="70"/>
                    </a:cubicBezTo>
                    <a:cubicBezTo>
                      <a:pt x="92" y="70"/>
                      <a:pt x="92" y="70"/>
                      <a:pt x="92" y="70"/>
                    </a:cubicBezTo>
                    <a:cubicBezTo>
                      <a:pt x="88" y="75"/>
                      <a:pt x="88" y="75"/>
                      <a:pt x="88" y="75"/>
                    </a:cubicBezTo>
                    <a:lnTo>
                      <a:pt x="88" y="82"/>
                    </a:lnTo>
                    <a:close/>
                    <a:moveTo>
                      <a:pt x="88" y="5"/>
                    </a:moveTo>
                    <a:cubicBezTo>
                      <a:pt x="65" y="5"/>
                      <a:pt x="44" y="15"/>
                      <a:pt x="29" y="30"/>
                    </a:cubicBezTo>
                    <a:cubicBezTo>
                      <a:pt x="14" y="45"/>
                      <a:pt x="5" y="65"/>
                      <a:pt x="5" y="88"/>
                    </a:cubicBezTo>
                    <a:cubicBezTo>
                      <a:pt x="5" y="111"/>
                      <a:pt x="14" y="132"/>
                      <a:pt x="29" y="147"/>
                    </a:cubicBezTo>
                    <a:cubicBezTo>
                      <a:pt x="44" y="162"/>
                      <a:pt x="65" y="171"/>
                      <a:pt x="88" y="171"/>
                    </a:cubicBezTo>
                    <a:cubicBezTo>
                      <a:pt x="88" y="176"/>
                      <a:pt x="88" y="176"/>
                      <a:pt x="88" y="176"/>
                    </a:cubicBezTo>
                    <a:cubicBezTo>
                      <a:pt x="63" y="176"/>
                      <a:pt x="41" y="166"/>
                      <a:pt x="25" y="150"/>
                    </a:cubicBezTo>
                    <a:cubicBezTo>
                      <a:pt x="10" y="134"/>
                      <a:pt x="0" y="112"/>
                      <a:pt x="0" y="88"/>
                    </a:cubicBezTo>
                    <a:cubicBezTo>
                      <a:pt x="0" y="64"/>
                      <a:pt x="10" y="42"/>
                      <a:pt x="25" y="26"/>
                    </a:cubicBezTo>
                    <a:cubicBezTo>
                      <a:pt x="41" y="10"/>
                      <a:pt x="63" y="0"/>
                      <a:pt x="88" y="0"/>
                    </a:cubicBezTo>
                    <a:cubicBezTo>
                      <a:pt x="88" y="5"/>
                      <a:pt x="88" y="5"/>
                      <a:pt x="88" y="5"/>
                    </a:cubicBezTo>
                    <a:close/>
                    <a:moveTo>
                      <a:pt x="88" y="15"/>
                    </a:moveTo>
                    <a:cubicBezTo>
                      <a:pt x="67" y="15"/>
                      <a:pt x="49" y="23"/>
                      <a:pt x="36" y="36"/>
                    </a:cubicBezTo>
                    <a:cubicBezTo>
                      <a:pt x="22" y="50"/>
                      <a:pt x="14" y="68"/>
                      <a:pt x="14" y="88"/>
                    </a:cubicBezTo>
                    <a:cubicBezTo>
                      <a:pt x="14" y="97"/>
                      <a:pt x="16" y="105"/>
                      <a:pt x="18" y="113"/>
                    </a:cubicBezTo>
                    <a:cubicBezTo>
                      <a:pt x="21" y="121"/>
                      <a:pt x="25" y="128"/>
                      <a:pt x="31" y="135"/>
                    </a:cubicBezTo>
                    <a:cubicBezTo>
                      <a:pt x="31" y="135"/>
                      <a:pt x="31" y="135"/>
                      <a:pt x="31" y="135"/>
                    </a:cubicBezTo>
                    <a:cubicBezTo>
                      <a:pt x="31" y="135"/>
                      <a:pt x="31" y="135"/>
                      <a:pt x="31" y="135"/>
                    </a:cubicBezTo>
                    <a:cubicBezTo>
                      <a:pt x="32" y="136"/>
                      <a:pt x="33" y="136"/>
                      <a:pt x="34" y="135"/>
                    </a:cubicBezTo>
                    <a:cubicBezTo>
                      <a:pt x="58" y="111"/>
                      <a:pt x="58" y="111"/>
                      <a:pt x="58" y="111"/>
                    </a:cubicBezTo>
                    <a:cubicBezTo>
                      <a:pt x="61" y="109"/>
                      <a:pt x="61" y="109"/>
                      <a:pt x="61" y="109"/>
                    </a:cubicBezTo>
                    <a:cubicBezTo>
                      <a:pt x="61" y="109"/>
                      <a:pt x="61" y="109"/>
                      <a:pt x="61" y="109"/>
                    </a:cubicBezTo>
                    <a:cubicBezTo>
                      <a:pt x="63" y="106"/>
                      <a:pt x="63" y="106"/>
                      <a:pt x="63" y="106"/>
                    </a:cubicBezTo>
                    <a:cubicBezTo>
                      <a:pt x="63" y="106"/>
                      <a:pt x="63" y="106"/>
                      <a:pt x="63" y="106"/>
                    </a:cubicBezTo>
                    <a:cubicBezTo>
                      <a:pt x="88" y="82"/>
                      <a:pt x="88" y="82"/>
                      <a:pt x="88" y="82"/>
                    </a:cubicBezTo>
                    <a:cubicBezTo>
                      <a:pt x="88" y="75"/>
                      <a:pt x="88" y="75"/>
                      <a:pt x="88" y="75"/>
                    </a:cubicBezTo>
                    <a:cubicBezTo>
                      <a:pt x="59" y="103"/>
                      <a:pt x="59" y="103"/>
                      <a:pt x="59" y="103"/>
                    </a:cubicBezTo>
                    <a:cubicBezTo>
                      <a:pt x="59" y="103"/>
                      <a:pt x="59" y="103"/>
                      <a:pt x="59" y="103"/>
                    </a:cubicBezTo>
                    <a:cubicBezTo>
                      <a:pt x="57" y="105"/>
                      <a:pt x="57" y="105"/>
                      <a:pt x="57" y="105"/>
                    </a:cubicBezTo>
                    <a:cubicBezTo>
                      <a:pt x="55" y="108"/>
                      <a:pt x="55" y="108"/>
                      <a:pt x="55" y="108"/>
                    </a:cubicBezTo>
                    <a:cubicBezTo>
                      <a:pt x="55" y="108"/>
                      <a:pt x="55" y="108"/>
                      <a:pt x="55" y="108"/>
                    </a:cubicBezTo>
                    <a:cubicBezTo>
                      <a:pt x="33" y="130"/>
                      <a:pt x="33" y="130"/>
                      <a:pt x="33" y="130"/>
                    </a:cubicBezTo>
                    <a:cubicBezTo>
                      <a:pt x="29" y="124"/>
                      <a:pt x="25" y="118"/>
                      <a:pt x="23" y="111"/>
                    </a:cubicBezTo>
                    <a:cubicBezTo>
                      <a:pt x="20" y="104"/>
                      <a:pt x="19" y="96"/>
                      <a:pt x="19" y="88"/>
                    </a:cubicBezTo>
                    <a:cubicBezTo>
                      <a:pt x="19" y="69"/>
                      <a:pt x="27" y="52"/>
                      <a:pt x="39" y="40"/>
                    </a:cubicBezTo>
                    <a:cubicBezTo>
                      <a:pt x="51" y="27"/>
                      <a:pt x="69" y="20"/>
                      <a:pt x="88" y="20"/>
                    </a:cubicBezTo>
                    <a:cubicBezTo>
                      <a:pt x="88" y="15"/>
                      <a:pt x="88" y="15"/>
                      <a:pt x="88" y="15"/>
                    </a:cubicBezTo>
                    <a:close/>
                    <a:moveTo>
                      <a:pt x="88" y="95"/>
                    </a:moveTo>
                    <a:cubicBezTo>
                      <a:pt x="80" y="103"/>
                      <a:pt x="80" y="103"/>
                      <a:pt x="80" y="103"/>
                    </a:cubicBezTo>
                    <a:cubicBezTo>
                      <a:pt x="77" y="105"/>
                      <a:pt x="77" y="105"/>
                      <a:pt x="77" y="105"/>
                    </a:cubicBezTo>
                    <a:cubicBezTo>
                      <a:pt x="77" y="105"/>
                      <a:pt x="77" y="105"/>
                      <a:pt x="77" y="105"/>
                    </a:cubicBezTo>
                    <a:cubicBezTo>
                      <a:pt x="77" y="105"/>
                      <a:pt x="77" y="105"/>
                      <a:pt x="77" y="105"/>
                    </a:cubicBezTo>
                    <a:cubicBezTo>
                      <a:pt x="75" y="107"/>
                      <a:pt x="75" y="107"/>
                      <a:pt x="75" y="107"/>
                    </a:cubicBezTo>
                    <a:cubicBezTo>
                      <a:pt x="75" y="108"/>
                      <a:pt x="75" y="108"/>
                      <a:pt x="75" y="108"/>
                    </a:cubicBezTo>
                    <a:cubicBezTo>
                      <a:pt x="41" y="142"/>
                      <a:pt x="41" y="142"/>
                      <a:pt x="41" y="142"/>
                    </a:cubicBezTo>
                    <a:cubicBezTo>
                      <a:pt x="41" y="142"/>
                      <a:pt x="41" y="142"/>
                      <a:pt x="41" y="142"/>
                    </a:cubicBezTo>
                    <a:cubicBezTo>
                      <a:pt x="41" y="142"/>
                      <a:pt x="41" y="142"/>
                      <a:pt x="41" y="142"/>
                    </a:cubicBezTo>
                    <a:cubicBezTo>
                      <a:pt x="40" y="143"/>
                      <a:pt x="40" y="144"/>
                      <a:pt x="41" y="145"/>
                    </a:cubicBezTo>
                    <a:cubicBezTo>
                      <a:pt x="47" y="150"/>
                      <a:pt x="55" y="155"/>
                      <a:pt x="63" y="157"/>
                    </a:cubicBezTo>
                    <a:cubicBezTo>
                      <a:pt x="71" y="160"/>
                      <a:pt x="79" y="162"/>
                      <a:pt x="88" y="162"/>
                    </a:cubicBezTo>
                    <a:cubicBezTo>
                      <a:pt x="88" y="157"/>
                      <a:pt x="88" y="157"/>
                      <a:pt x="88" y="157"/>
                    </a:cubicBezTo>
                    <a:cubicBezTo>
                      <a:pt x="79" y="157"/>
                      <a:pt x="72" y="156"/>
                      <a:pt x="64" y="153"/>
                    </a:cubicBezTo>
                    <a:cubicBezTo>
                      <a:pt x="58" y="151"/>
                      <a:pt x="52" y="147"/>
                      <a:pt x="46" y="143"/>
                    </a:cubicBezTo>
                    <a:cubicBezTo>
                      <a:pt x="78" y="111"/>
                      <a:pt x="78" y="111"/>
                      <a:pt x="78" y="111"/>
                    </a:cubicBezTo>
                    <a:cubicBezTo>
                      <a:pt x="78" y="111"/>
                      <a:pt x="78" y="111"/>
                      <a:pt x="78" y="111"/>
                    </a:cubicBezTo>
                    <a:cubicBezTo>
                      <a:pt x="81" y="109"/>
                      <a:pt x="81" y="109"/>
                      <a:pt x="81" y="109"/>
                    </a:cubicBezTo>
                    <a:cubicBezTo>
                      <a:pt x="81" y="109"/>
                      <a:pt x="81" y="109"/>
                      <a:pt x="81" y="109"/>
                    </a:cubicBezTo>
                    <a:cubicBezTo>
                      <a:pt x="83" y="106"/>
                      <a:pt x="83" y="106"/>
                      <a:pt x="83" y="106"/>
                    </a:cubicBezTo>
                    <a:cubicBezTo>
                      <a:pt x="88" y="102"/>
                      <a:pt x="88" y="102"/>
                      <a:pt x="88" y="102"/>
                    </a:cubicBezTo>
                    <a:lnTo>
                      <a:pt x="88" y="9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4" name="Freeform 170"/>
              <p:cNvSpPr>
                <a:spLocks noEditPoints="1"/>
              </p:cNvSpPr>
              <p:nvPr/>
            </p:nvSpPr>
            <p:spPr bwMode="auto">
              <a:xfrm>
                <a:off x="9683765" y="2262202"/>
                <a:ext cx="420689" cy="114301"/>
              </a:xfrm>
              <a:custGeom>
                <a:gdLst>
                  <a:gd fmla="*/ 157 w 186" name="T0"/>
                  <a:gd fmla="*/ 37 h 50" name="T1"/>
                  <a:gd fmla="*/ 164 w 186" name="T2"/>
                  <a:gd fmla="*/ 45 h 50" name="T3"/>
                  <a:gd fmla="*/ 148 w 186" name="T4"/>
                  <a:gd fmla="*/ 4 h 50" name="T5"/>
                  <a:gd fmla="*/ 135 w 186" name="T6"/>
                  <a:gd fmla="*/ 7 h 50" name="T7"/>
                  <a:gd fmla="*/ 133 w 186" name="T8"/>
                  <a:gd fmla="*/ 10 h 50" name="T9"/>
                  <a:gd fmla="*/ 93 w 186" name="T10"/>
                  <a:gd fmla="*/ 10 h 50" name="T11"/>
                  <a:gd fmla="*/ 128 w 186" name="T12"/>
                  <a:gd fmla="*/ 6 h 50" name="T13"/>
                  <a:gd fmla="*/ 126 w 186" name="T14"/>
                  <a:gd fmla="*/ 2 h 50" name="T15"/>
                  <a:gd fmla="*/ 149 w 186" name="T16"/>
                  <a:gd fmla="*/ 0 h 50" name="T17"/>
                  <a:gd fmla="*/ 151 w 186" name="T18"/>
                  <a:gd fmla="*/ 1 h 50" name="T19"/>
                  <a:gd fmla="*/ 186 w 186" name="T20"/>
                  <a:gd fmla="*/ 47 h 50" name="T21"/>
                  <a:gd fmla="*/ 163 w 186" name="T22"/>
                  <a:gd fmla="*/ 50 h 50" name="T23"/>
                  <a:gd fmla="*/ 161 w 186" name="T24"/>
                  <a:gd fmla="*/ 49 h 50" name="T25"/>
                  <a:gd fmla="*/ 93 w 186" name="T26"/>
                  <a:gd fmla="*/ 42 h 50" name="T27"/>
                  <a:gd fmla="*/ 93 w 186" name="T28"/>
                  <a:gd fmla="*/ 30 h 50" name="T29"/>
                  <a:gd fmla="*/ 148 w 186" name="T30"/>
                  <a:gd fmla="*/ 30 h 50" name="T31"/>
                  <a:gd fmla="*/ 150 w 186" name="T32"/>
                  <a:gd fmla="*/ 26 h 50" name="T33"/>
                  <a:gd fmla="*/ 142 w 186" name="T34"/>
                  <a:gd fmla="*/ 17 h 50" name="T35"/>
                  <a:gd fmla="*/ 93 w 186" name="T36"/>
                  <a:gd fmla="*/ 22 h 50" name="T37"/>
                  <a:gd fmla="*/ 143 w 186" name="T38"/>
                  <a:gd fmla="*/ 25 h 50" name="T39"/>
                  <a:gd fmla="*/ 93 w 186" name="T40"/>
                  <a:gd fmla="*/ 30 h 50" name="T41"/>
                  <a:gd fmla="*/ 93 w 186" name="T42"/>
                  <a:gd fmla="*/ 37 h 50" name="T43"/>
                  <a:gd fmla="*/ 31 w 186" name="T44"/>
                  <a:gd fmla="*/ 42 h 50" name="T45"/>
                  <a:gd fmla="*/ 24 w 186" name="T46"/>
                  <a:gd fmla="*/ 50 h 50" name="T47"/>
                  <a:gd fmla="*/ 3 w 186" name="T48"/>
                  <a:gd fmla="*/ 50 h 50" name="T49"/>
                  <a:gd fmla="*/ 1 w 186" name="T50"/>
                  <a:gd fmla="*/ 46 h 50" name="T51"/>
                  <a:gd fmla="*/ 37 w 186" name="T52"/>
                  <a:gd fmla="*/ 0 h 50" name="T53"/>
                  <a:gd fmla="*/ 58 w 186" name="T54"/>
                  <a:gd fmla="*/ 0 h 50" name="T55"/>
                  <a:gd fmla="*/ 60 w 186" name="T56"/>
                  <a:gd fmla="*/ 3 h 50" name="T57"/>
                  <a:gd fmla="*/ 93 w 186" name="T58"/>
                  <a:gd fmla="*/ 6 h 50" name="T59"/>
                  <a:gd fmla="*/ 53 w 186" name="T60"/>
                  <a:gd fmla="*/ 10 h 50" name="T61"/>
                  <a:gd fmla="*/ 51 w 186" name="T62"/>
                  <a:gd fmla="*/ 6 h 50" name="T63"/>
                  <a:gd fmla="*/ 38 w 186" name="T64"/>
                  <a:gd fmla="*/ 4 h 50" name="T65"/>
                  <a:gd fmla="*/ 22 w 186" name="T66"/>
                  <a:gd fmla="*/ 45 h 50" name="T67"/>
                  <a:gd fmla="*/ 29 w 186" name="T68"/>
                  <a:gd fmla="*/ 37 h 50" name="T69"/>
                  <a:gd fmla="*/ 93 w 186" name="T70"/>
                  <a:gd fmla="*/ 17 h 50" name="T71"/>
                  <a:gd fmla="*/ 44 w 186" name="T72"/>
                  <a:gd fmla="*/ 17 h 50" name="T73"/>
                  <a:gd fmla="*/ 36 w 186" name="T74"/>
                  <a:gd fmla="*/ 26 h 50" name="T75"/>
                  <a:gd fmla="*/ 38 w 186" name="T76"/>
                  <a:gd fmla="*/ 30 h 50" name="T77"/>
                  <a:gd fmla="*/ 93 w 186" name="T78"/>
                  <a:gd fmla="*/ 25 h 50" name="T79"/>
                  <a:gd fmla="*/ 45 w 186" name="T80"/>
                  <a:gd fmla="*/ 22 h 50" name="T81"/>
                  <a:gd fmla="*/ 93 w 186" name="T82"/>
                  <a:gd fmla="*/ 17 h 50"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50" w="186">
                    <a:moveTo>
                      <a:pt x="93" y="37"/>
                    </a:moveTo>
                    <a:cubicBezTo>
                      <a:pt x="157" y="37"/>
                      <a:pt x="157" y="37"/>
                      <a:pt x="157" y="37"/>
                    </a:cubicBezTo>
                    <a:cubicBezTo>
                      <a:pt x="158" y="37"/>
                      <a:pt x="159" y="38"/>
                      <a:pt x="159" y="38"/>
                    </a:cubicBezTo>
                    <a:cubicBezTo>
                      <a:pt x="164" y="45"/>
                      <a:pt x="164" y="45"/>
                      <a:pt x="164" y="45"/>
                    </a:cubicBezTo>
                    <a:cubicBezTo>
                      <a:pt x="179" y="45"/>
                      <a:pt x="179" y="45"/>
                      <a:pt x="179" y="45"/>
                    </a:cubicBezTo>
                    <a:cubicBezTo>
                      <a:pt x="148" y="4"/>
                      <a:pt x="148" y="4"/>
                      <a:pt x="148" y="4"/>
                    </a:cubicBezTo>
                    <a:cubicBezTo>
                      <a:pt x="134" y="4"/>
                      <a:pt x="134" y="4"/>
                      <a:pt x="134" y="4"/>
                    </a:cubicBezTo>
                    <a:cubicBezTo>
                      <a:pt x="135" y="7"/>
                      <a:pt x="135" y="7"/>
                      <a:pt x="135" y="7"/>
                    </a:cubicBezTo>
                    <a:cubicBezTo>
                      <a:pt x="136" y="8"/>
                      <a:pt x="136" y="9"/>
                      <a:pt x="135" y="10"/>
                    </a:cubicBezTo>
                    <a:cubicBezTo>
                      <a:pt x="134" y="10"/>
                      <a:pt x="134" y="10"/>
                      <a:pt x="133" y="10"/>
                    </a:cubicBezTo>
                    <a:cubicBezTo>
                      <a:pt x="133" y="10"/>
                      <a:pt x="133" y="10"/>
                      <a:pt x="133" y="10"/>
                    </a:cubicBezTo>
                    <a:cubicBezTo>
                      <a:pt x="93" y="10"/>
                      <a:pt x="93" y="10"/>
                      <a:pt x="93" y="10"/>
                    </a:cubicBezTo>
                    <a:cubicBezTo>
                      <a:pt x="93" y="6"/>
                      <a:pt x="93" y="6"/>
                      <a:pt x="93" y="6"/>
                    </a:cubicBezTo>
                    <a:cubicBezTo>
                      <a:pt x="128" y="6"/>
                      <a:pt x="128" y="6"/>
                      <a:pt x="128" y="6"/>
                    </a:cubicBezTo>
                    <a:cubicBezTo>
                      <a:pt x="127" y="4"/>
                      <a:pt x="127" y="4"/>
                      <a:pt x="127" y="4"/>
                    </a:cubicBezTo>
                    <a:cubicBezTo>
                      <a:pt x="127" y="3"/>
                      <a:pt x="126" y="3"/>
                      <a:pt x="126" y="2"/>
                    </a:cubicBezTo>
                    <a:cubicBezTo>
                      <a:pt x="126" y="1"/>
                      <a:pt x="127" y="0"/>
                      <a:pt x="129" y="0"/>
                    </a:cubicBezTo>
                    <a:cubicBezTo>
                      <a:pt x="149" y="0"/>
                      <a:pt x="149" y="0"/>
                      <a:pt x="149" y="0"/>
                    </a:cubicBezTo>
                    <a:cubicBezTo>
                      <a:pt x="149" y="0"/>
                      <a:pt x="149" y="0"/>
                      <a:pt x="149" y="0"/>
                    </a:cubicBezTo>
                    <a:cubicBezTo>
                      <a:pt x="150" y="0"/>
                      <a:pt x="151" y="0"/>
                      <a:pt x="151" y="1"/>
                    </a:cubicBezTo>
                    <a:cubicBezTo>
                      <a:pt x="185" y="46"/>
                      <a:pt x="185" y="46"/>
                      <a:pt x="185" y="46"/>
                    </a:cubicBezTo>
                    <a:cubicBezTo>
                      <a:pt x="186" y="46"/>
                      <a:pt x="186" y="47"/>
                      <a:pt x="186" y="47"/>
                    </a:cubicBezTo>
                    <a:cubicBezTo>
                      <a:pt x="186" y="48"/>
                      <a:pt x="185" y="50"/>
                      <a:pt x="184" y="50"/>
                    </a:cubicBezTo>
                    <a:cubicBezTo>
                      <a:pt x="163" y="50"/>
                      <a:pt x="163" y="50"/>
                      <a:pt x="163" y="50"/>
                    </a:cubicBezTo>
                    <a:cubicBezTo>
                      <a:pt x="163" y="50"/>
                      <a:pt x="163" y="50"/>
                      <a:pt x="163" y="50"/>
                    </a:cubicBezTo>
                    <a:cubicBezTo>
                      <a:pt x="162" y="50"/>
                      <a:pt x="161" y="49"/>
                      <a:pt x="161" y="49"/>
                    </a:cubicBezTo>
                    <a:cubicBezTo>
                      <a:pt x="156" y="42"/>
                      <a:pt x="156" y="42"/>
                      <a:pt x="156" y="42"/>
                    </a:cubicBezTo>
                    <a:cubicBezTo>
                      <a:pt x="93" y="42"/>
                      <a:pt x="93" y="42"/>
                      <a:pt x="93" y="42"/>
                    </a:cubicBezTo>
                    <a:cubicBezTo>
                      <a:pt x="93" y="37"/>
                      <a:pt x="93" y="37"/>
                      <a:pt x="93" y="37"/>
                    </a:cubicBezTo>
                    <a:close/>
                    <a:moveTo>
                      <a:pt x="93" y="30"/>
                    </a:moveTo>
                    <a:cubicBezTo>
                      <a:pt x="148" y="30"/>
                      <a:pt x="148" y="30"/>
                      <a:pt x="148" y="30"/>
                    </a:cubicBezTo>
                    <a:cubicBezTo>
                      <a:pt x="148" y="30"/>
                      <a:pt x="148" y="30"/>
                      <a:pt x="148" y="30"/>
                    </a:cubicBezTo>
                    <a:cubicBezTo>
                      <a:pt x="149" y="30"/>
                      <a:pt x="149" y="30"/>
                      <a:pt x="150" y="30"/>
                    </a:cubicBezTo>
                    <a:cubicBezTo>
                      <a:pt x="151" y="29"/>
                      <a:pt x="151" y="27"/>
                      <a:pt x="150" y="26"/>
                    </a:cubicBezTo>
                    <a:cubicBezTo>
                      <a:pt x="144" y="18"/>
                      <a:pt x="144" y="18"/>
                      <a:pt x="144" y="18"/>
                    </a:cubicBezTo>
                    <a:cubicBezTo>
                      <a:pt x="144" y="18"/>
                      <a:pt x="143" y="17"/>
                      <a:pt x="142" y="17"/>
                    </a:cubicBezTo>
                    <a:cubicBezTo>
                      <a:pt x="93" y="17"/>
                      <a:pt x="93" y="17"/>
                      <a:pt x="93" y="17"/>
                    </a:cubicBezTo>
                    <a:cubicBezTo>
                      <a:pt x="93" y="22"/>
                      <a:pt x="93" y="22"/>
                      <a:pt x="93" y="22"/>
                    </a:cubicBezTo>
                    <a:cubicBezTo>
                      <a:pt x="141" y="22"/>
                      <a:pt x="141" y="22"/>
                      <a:pt x="141" y="22"/>
                    </a:cubicBezTo>
                    <a:cubicBezTo>
                      <a:pt x="143" y="25"/>
                      <a:pt x="143" y="25"/>
                      <a:pt x="143" y="25"/>
                    </a:cubicBezTo>
                    <a:cubicBezTo>
                      <a:pt x="93" y="25"/>
                      <a:pt x="93" y="25"/>
                      <a:pt x="93" y="25"/>
                    </a:cubicBezTo>
                    <a:lnTo>
                      <a:pt x="93" y="30"/>
                    </a:lnTo>
                    <a:close/>
                    <a:moveTo>
                      <a:pt x="29" y="37"/>
                    </a:moveTo>
                    <a:cubicBezTo>
                      <a:pt x="93" y="37"/>
                      <a:pt x="93" y="37"/>
                      <a:pt x="93" y="37"/>
                    </a:cubicBezTo>
                    <a:cubicBezTo>
                      <a:pt x="93" y="42"/>
                      <a:pt x="93" y="42"/>
                      <a:pt x="93" y="42"/>
                    </a:cubicBezTo>
                    <a:cubicBezTo>
                      <a:pt x="31" y="42"/>
                      <a:pt x="31" y="42"/>
                      <a:pt x="31" y="42"/>
                    </a:cubicBezTo>
                    <a:cubicBezTo>
                      <a:pt x="26" y="48"/>
                      <a:pt x="26" y="48"/>
                      <a:pt x="26" y="48"/>
                    </a:cubicBezTo>
                    <a:cubicBezTo>
                      <a:pt x="25" y="49"/>
                      <a:pt x="24" y="50"/>
                      <a:pt x="24" y="50"/>
                    </a:cubicBezTo>
                    <a:cubicBezTo>
                      <a:pt x="3" y="50"/>
                      <a:pt x="3" y="50"/>
                      <a:pt x="3" y="50"/>
                    </a:cubicBezTo>
                    <a:cubicBezTo>
                      <a:pt x="3" y="50"/>
                      <a:pt x="3" y="50"/>
                      <a:pt x="3" y="50"/>
                    </a:cubicBezTo>
                    <a:cubicBezTo>
                      <a:pt x="2" y="50"/>
                      <a:pt x="2" y="49"/>
                      <a:pt x="2" y="49"/>
                    </a:cubicBezTo>
                    <a:cubicBezTo>
                      <a:pt x="0" y="48"/>
                      <a:pt x="0" y="47"/>
                      <a:pt x="1" y="46"/>
                    </a:cubicBezTo>
                    <a:cubicBezTo>
                      <a:pt x="35" y="1"/>
                      <a:pt x="35" y="1"/>
                      <a:pt x="35" y="1"/>
                    </a:cubicBezTo>
                    <a:cubicBezTo>
                      <a:pt x="36" y="0"/>
                      <a:pt x="36" y="0"/>
                      <a:pt x="37" y="0"/>
                    </a:cubicBezTo>
                    <a:cubicBezTo>
                      <a:pt x="58" y="0"/>
                      <a:pt x="58" y="0"/>
                      <a:pt x="58" y="0"/>
                    </a:cubicBezTo>
                    <a:cubicBezTo>
                      <a:pt x="58" y="0"/>
                      <a:pt x="58" y="0"/>
                      <a:pt x="58" y="0"/>
                    </a:cubicBezTo>
                    <a:cubicBezTo>
                      <a:pt x="58" y="0"/>
                      <a:pt x="59" y="0"/>
                      <a:pt x="59" y="0"/>
                    </a:cubicBezTo>
                    <a:cubicBezTo>
                      <a:pt x="60" y="1"/>
                      <a:pt x="60" y="2"/>
                      <a:pt x="60" y="3"/>
                    </a:cubicBezTo>
                    <a:cubicBezTo>
                      <a:pt x="58" y="6"/>
                      <a:pt x="58" y="6"/>
                      <a:pt x="58" y="6"/>
                    </a:cubicBezTo>
                    <a:cubicBezTo>
                      <a:pt x="93" y="6"/>
                      <a:pt x="93" y="6"/>
                      <a:pt x="93" y="6"/>
                    </a:cubicBezTo>
                    <a:cubicBezTo>
                      <a:pt x="93" y="10"/>
                      <a:pt x="93" y="10"/>
                      <a:pt x="93" y="10"/>
                    </a:cubicBezTo>
                    <a:cubicBezTo>
                      <a:pt x="53" y="10"/>
                      <a:pt x="53" y="10"/>
                      <a:pt x="53" y="10"/>
                    </a:cubicBezTo>
                    <a:cubicBezTo>
                      <a:pt x="52" y="10"/>
                      <a:pt x="51" y="9"/>
                      <a:pt x="51" y="8"/>
                    </a:cubicBezTo>
                    <a:cubicBezTo>
                      <a:pt x="51" y="7"/>
                      <a:pt x="51" y="7"/>
                      <a:pt x="51" y="6"/>
                    </a:cubicBezTo>
                    <a:cubicBezTo>
                      <a:pt x="53" y="4"/>
                      <a:pt x="53" y="4"/>
                      <a:pt x="53" y="4"/>
                    </a:cubicBezTo>
                    <a:cubicBezTo>
                      <a:pt x="38" y="4"/>
                      <a:pt x="38" y="4"/>
                      <a:pt x="38" y="4"/>
                    </a:cubicBezTo>
                    <a:cubicBezTo>
                      <a:pt x="8" y="45"/>
                      <a:pt x="8" y="45"/>
                      <a:pt x="8" y="45"/>
                    </a:cubicBezTo>
                    <a:cubicBezTo>
                      <a:pt x="22" y="45"/>
                      <a:pt x="22" y="45"/>
                      <a:pt x="22" y="45"/>
                    </a:cubicBezTo>
                    <a:cubicBezTo>
                      <a:pt x="27" y="38"/>
                      <a:pt x="27" y="38"/>
                      <a:pt x="27" y="38"/>
                    </a:cubicBezTo>
                    <a:cubicBezTo>
                      <a:pt x="28" y="38"/>
                      <a:pt x="29" y="37"/>
                      <a:pt x="29" y="37"/>
                    </a:cubicBezTo>
                    <a:cubicBezTo>
                      <a:pt x="29" y="37"/>
                      <a:pt x="29" y="37"/>
                      <a:pt x="29" y="37"/>
                    </a:cubicBezTo>
                    <a:close/>
                    <a:moveTo>
                      <a:pt x="93" y="17"/>
                    </a:moveTo>
                    <a:cubicBezTo>
                      <a:pt x="44" y="17"/>
                      <a:pt x="44" y="17"/>
                      <a:pt x="44" y="17"/>
                    </a:cubicBezTo>
                    <a:cubicBezTo>
                      <a:pt x="44" y="17"/>
                      <a:pt x="44" y="17"/>
                      <a:pt x="44" y="17"/>
                    </a:cubicBezTo>
                    <a:cubicBezTo>
                      <a:pt x="44" y="17"/>
                      <a:pt x="43" y="18"/>
                      <a:pt x="42" y="18"/>
                    </a:cubicBezTo>
                    <a:cubicBezTo>
                      <a:pt x="36" y="26"/>
                      <a:pt x="36" y="26"/>
                      <a:pt x="36" y="26"/>
                    </a:cubicBezTo>
                    <a:cubicBezTo>
                      <a:pt x="36" y="27"/>
                      <a:pt x="36" y="27"/>
                      <a:pt x="36" y="28"/>
                    </a:cubicBezTo>
                    <a:cubicBezTo>
                      <a:pt x="36" y="29"/>
                      <a:pt x="37" y="30"/>
                      <a:pt x="38" y="30"/>
                    </a:cubicBezTo>
                    <a:cubicBezTo>
                      <a:pt x="93" y="30"/>
                      <a:pt x="93" y="30"/>
                      <a:pt x="93" y="30"/>
                    </a:cubicBezTo>
                    <a:cubicBezTo>
                      <a:pt x="93" y="25"/>
                      <a:pt x="93" y="25"/>
                      <a:pt x="93" y="25"/>
                    </a:cubicBezTo>
                    <a:cubicBezTo>
                      <a:pt x="43" y="25"/>
                      <a:pt x="43" y="25"/>
                      <a:pt x="43" y="25"/>
                    </a:cubicBezTo>
                    <a:cubicBezTo>
                      <a:pt x="45" y="22"/>
                      <a:pt x="45" y="22"/>
                      <a:pt x="45" y="22"/>
                    </a:cubicBezTo>
                    <a:cubicBezTo>
                      <a:pt x="93" y="22"/>
                      <a:pt x="93" y="22"/>
                      <a:pt x="93" y="22"/>
                    </a:cubicBezTo>
                    <a:lnTo>
                      <a:pt x="93"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5" name="Freeform 172"/>
              <p:cNvSpPr>
                <a:spLocks noEditPoints="1"/>
              </p:cNvSpPr>
              <p:nvPr/>
            </p:nvSpPr>
            <p:spPr bwMode="auto">
              <a:xfrm>
                <a:off x="6910399" y="3416320"/>
                <a:ext cx="90488" cy="85725"/>
              </a:xfrm>
              <a:custGeom>
                <a:gdLst>
                  <a:gd fmla="*/ 27 w 40" name="T0"/>
                  <a:gd fmla="*/ 7 h 38" name="T1"/>
                  <a:gd fmla="*/ 20 w 40" name="T2"/>
                  <a:gd fmla="*/ 16 h 38" name="T3"/>
                  <a:gd fmla="*/ 20 w 40" name="T4"/>
                  <a:gd fmla="*/ 8 h 38" name="T5"/>
                  <a:gd fmla="*/ 25 w 40" name="T6"/>
                  <a:gd fmla="*/ 2 h 38" name="T7"/>
                  <a:gd fmla="*/ 26 w 40" name="T8"/>
                  <a:gd fmla="*/ 1 h 38" name="T9"/>
                  <a:gd fmla="*/ 29 w 40" name="T10"/>
                  <a:gd fmla="*/ 2 h 38" name="T11"/>
                  <a:gd fmla="*/ 33 w 40" name="T12"/>
                  <a:gd fmla="*/ 6 h 38" name="T13"/>
                  <a:gd fmla="*/ 38 w 40" name="T14"/>
                  <a:gd fmla="*/ 9 h 38" name="T15"/>
                  <a:gd fmla="*/ 38 w 40" name="T16"/>
                  <a:gd fmla="*/ 9 h 38" name="T17"/>
                  <a:gd fmla="*/ 39 w 40" name="T18"/>
                  <a:gd fmla="*/ 9 h 38" name="T19"/>
                  <a:gd fmla="*/ 39 w 40" name="T20"/>
                  <a:gd fmla="*/ 12 h 38" name="T21"/>
                  <a:gd fmla="*/ 20 w 40" name="T22"/>
                  <a:gd fmla="*/ 37 h 38" name="T23"/>
                  <a:gd fmla="*/ 20 w 40" name="T24"/>
                  <a:gd fmla="*/ 37 h 38" name="T25"/>
                  <a:gd fmla="*/ 20 w 40" name="T26"/>
                  <a:gd fmla="*/ 30 h 38" name="T27"/>
                  <a:gd fmla="*/ 33 w 40" name="T28"/>
                  <a:gd fmla="*/ 12 h 38" name="T29"/>
                  <a:gd fmla="*/ 30 w 40" name="T30"/>
                  <a:gd fmla="*/ 10 h 38" name="T31"/>
                  <a:gd fmla="*/ 27 w 40" name="T32"/>
                  <a:gd fmla="*/ 7 h 38" name="T33"/>
                  <a:gd fmla="*/ 20 w 40" name="T34"/>
                  <a:gd fmla="*/ 16 h 38" name="T35"/>
                  <a:gd fmla="*/ 7 w 40" name="T36"/>
                  <a:gd fmla="*/ 34 h 38" name="T37"/>
                  <a:gd fmla="*/ 17 w 40" name="T38"/>
                  <a:gd fmla="*/ 34 h 38" name="T39"/>
                  <a:gd fmla="*/ 20 w 40" name="T40"/>
                  <a:gd fmla="*/ 30 h 38" name="T41"/>
                  <a:gd fmla="*/ 20 w 40" name="T42"/>
                  <a:gd fmla="*/ 37 h 38" name="T43"/>
                  <a:gd fmla="*/ 18 w 40" name="T44"/>
                  <a:gd fmla="*/ 38 h 38" name="T45"/>
                  <a:gd fmla="*/ 2 w 40" name="T46"/>
                  <a:gd fmla="*/ 38 h 38" name="T47"/>
                  <a:gd fmla="*/ 2 w 40" name="T48"/>
                  <a:gd fmla="*/ 38 h 38" name="T49"/>
                  <a:gd fmla="*/ 1 w 40" name="T50"/>
                  <a:gd fmla="*/ 38 h 38" name="T51"/>
                  <a:gd fmla="*/ 0 w 40" name="T52"/>
                  <a:gd fmla="*/ 35 h 38" name="T53"/>
                  <a:gd fmla="*/ 20 w 40" name="T54"/>
                  <a:gd fmla="*/ 8 h 38" name="T55"/>
                  <a:gd fmla="*/ 20 w 40" name="T56"/>
                  <a:gd fmla="*/ 16 h 38"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38" w="40">
                    <a:moveTo>
                      <a:pt x="27" y="7"/>
                    </a:moveTo>
                    <a:cubicBezTo>
                      <a:pt x="20" y="16"/>
                      <a:pt x="20" y="16"/>
                      <a:pt x="20" y="16"/>
                    </a:cubicBezTo>
                    <a:cubicBezTo>
                      <a:pt x="20" y="8"/>
                      <a:pt x="20" y="8"/>
                      <a:pt x="20" y="8"/>
                    </a:cubicBezTo>
                    <a:cubicBezTo>
                      <a:pt x="25" y="2"/>
                      <a:pt x="25" y="2"/>
                      <a:pt x="25" y="2"/>
                    </a:cubicBezTo>
                    <a:cubicBezTo>
                      <a:pt x="26" y="1"/>
                      <a:pt x="26" y="1"/>
                      <a:pt x="26" y="1"/>
                    </a:cubicBezTo>
                    <a:cubicBezTo>
                      <a:pt x="27" y="0"/>
                      <a:pt x="29" y="1"/>
                      <a:pt x="29" y="2"/>
                    </a:cubicBezTo>
                    <a:cubicBezTo>
                      <a:pt x="30" y="4"/>
                      <a:pt x="31" y="5"/>
                      <a:pt x="33" y="6"/>
                    </a:cubicBezTo>
                    <a:cubicBezTo>
                      <a:pt x="34" y="8"/>
                      <a:pt x="36" y="8"/>
                      <a:pt x="38" y="9"/>
                    </a:cubicBezTo>
                    <a:cubicBezTo>
                      <a:pt x="38" y="9"/>
                      <a:pt x="38" y="9"/>
                      <a:pt x="38" y="9"/>
                    </a:cubicBezTo>
                    <a:cubicBezTo>
                      <a:pt x="38" y="9"/>
                      <a:pt x="39" y="9"/>
                      <a:pt x="39" y="9"/>
                    </a:cubicBezTo>
                    <a:cubicBezTo>
                      <a:pt x="40" y="10"/>
                      <a:pt x="40" y="11"/>
                      <a:pt x="39" y="12"/>
                    </a:cubicBezTo>
                    <a:cubicBezTo>
                      <a:pt x="20" y="37"/>
                      <a:pt x="20" y="37"/>
                      <a:pt x="20" y="37"/>
                    </a:cubicBezTo>
                    <a:cubicBezTo>
                      <a:pt x="20" y="37"/>
                      <a:pt x="20" y="37"/>
                      <a:pt x="20" y="37"/>
                    </a:cubicBezTo>
                    <a:cubicBezTo>
                      <a:pt x="20" y="30"/>
                      <a:pt x="20" y="30"/>
                      <a:pt x="20" y="30"/>
                    </a:cubicBezTo>
                    <a:cubicBezTo>
                      <a:pt x="33" y="12"/>
                      <a:pt x="33" y="12"/>
                      <a:pt x="33" y="12"/>
                    </a:cubicBezTo>
                    <a:cubicBezTo>
                      <a:pt x="32" y="12"/>
                      <a:pt x="31" y="11"/>
                      <a:pt x="30" y="10"/>
                    </a:cubicBezTo>
                    <a:cubicBezTo>
                      <a:pt x="29" y="9"/>
                      <a:pt x="28" y="8"/>
                      <a:pt x="27" y="7"/>
                    </a:cubicBezTo>
                    <a:close/>
                    <a:moveTo>
                      <a:pt x="20" y="16"/>
                    </a:moveTo>
                    <a:cubicBezTo>
                      <a:pt x="7" y="34"/>
                      <a:pt x="7" y="34"/>
                      <a:pt x="7" y="34"/>
                    </a:cubicBezTo>
                    <a:cubicBezTo>
                      <a:pt x="17" y="34"/>
                      <a:pt x="17" y="34"/>
                      <a:pt x="17" y="34"/>
                    </a:cubicBezTo>
                    <a:cubicBezTo>
                      <a:pt x="20" y="30"/>
                      <a:pt x="20" y="30"/>
                      <a:pt x="20" y="30"/>
                    </a:cubicBezTo>
                    <a:cubicBezTo>
                      <a:pt x="20" y="37"/>
                      <a:pt x="20" y="37"/>
                      <a:pt x="20" y="37"/>
                    </a:cubicBezTo>
                    <a:cubicBezTo>
                      <a:pt x="20" y="38"/>
                      <a:pt x="19" y="38"/>
                      <a:pt x="18" y="38"/>
                    </a:cubicBezTo>
                    <a:cubicBezTo>
                      <a:pt x="2" y="38"/>
                      <a:pt x="2" y="38"/>
                      <a:pt x="2" y="38"/>
                    </a:cubicBezTo>
                    <a:cubicBezTo>
                      <a:pt x="2" y="38"/>
                      <a:pt x="2" y="38"/>
                      <a:pt x="2" y="38"/>
                    </a:cubicBezTo>
                    <a:cubicBezTo>
                      <a:pt x="2" y="38"/>
                      <a:pt x="1" y="38"/>
                      <a:pt x="1" y="38"/>
                    </a:cubicBezTo>
                    <a:cubicBezTo>
                      <a:pt x="0" y="37"/>
                      <a:pt x="0" y="36"/>
                      <a:pt x="0" y="35"/>
                    </a:cubicBezTo>
                    <a:cubicBezTo>
                      <a:pt x="20" y="8"/>
                      <a:pt x="20" y="8"/>
                      <a:pt x="20" y="8"/>
                    </a:cubicBezTo>
                    <a:lnTo>
                      <a:pt x="20" y="1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6" name="Freeform 173"/>
              <p:cNvSpPr>
                <a:spLocks noEditPoints="1"/>
              </p:cNvSpPr>
              <p:nvPr/>
            </p:nvSpPr>
            <p:spPr bwMode="auto">
              <a:xfrm>
                <a:off x="6973898" y="3384570"/>
                <a:ext cx="52389" cy="50801"/>
              </a:xfrm>
              <a:custGeom>
                <a:gdLst>
                  <a:gd fmla="*/ 12 w 23" name="T0"/>
                  <a:gd fmla="*/ 18 h 23" name="T1"/>
                  <a:gd fmla="*/ 12 w 23" name="T2"/>
                  <a:gd fmla="*/ 18 h 23" name="T3"/>
                  <a:gd fmla="*/ 13 w 23" name="T4"/>
                  <a:gd fmla="*/ 18 h 23" name="T5"/>
                  <a:gd fmla="*/ 13 w 23" name="T6"/>
                  <a:gd fmla="*/ 18 h 23" name="T7"/>
                  <a:gd fmla="*/ 18 w 23" name="T8"/>
                  <a:gd fmla="*/ 12 h 23" name="T9"/>
                  <a:gd fmla="*/ 18 w 23" name="T10"/>
                  <a:gd fmla="*/ 11 h 23" name="T11"/>
                  <a:gd fmla="*/ 18 w 23" name="T12"/>
                  <a:gd fmla="*/ 11 h 23" name="T13"/>
                  <a:gd fmla="*/ 18 w 23" name="T14"/>
                  <a:gd fmla="*/ 11 h 23" name="T15"/>
                  <a:gd fmla="*/ 18 w 23" name="T16"/>
                  <a:gd fmla="*/ 10 h 23" name="T17"/>
                  <a:gd fmla="*/ 12 w 23" name="T18"/>
                  <a:gd fmla="*/ 5 h 23" name="T19"/>
                  <a:gd fmla="*/ 12 w 23" name="T20"/>
                  <a:gd fmla="*/ 0 h 23" name="T21"/>
                  <a:gd fmla="*/ 19 w 23" name="T22"/>
                  <a:gd fmla="*/ 2 h 23" name="T23"/>
                  <a:gd fmla="*/ 23 w 23" name="T24"/>
                  <a:gd fmla="*/ 9 h 23" name="T25"/>
                  <a:gd fmla="*/ 23 w 23" name="T26"/>
                  <a:gd fmla="*/ 10 h 23" name="T27"/>
                  <a:gd fmla="*/ 23 w 23" name="T28"/>
                  <a:gd fmla="*/ 10 h 23" name="T29"/>
                  <a:gd fmla="*/ 23 w 23" name="T30"/>
                  <a:gd fmla="*/ 11 h 23" name="T31"/>
                  <a:gd fmla="*/ 23 w 23" name="T32"/>
                  <a:gd fmla="*/ 11 h 23" name="T33"/>
                  <a:gd fmla="*/ 23 w 23" name="T34"/>
                  <a:gd fmla="*/ 11 h 23" name="T35"/>
                  <a:gd fmla="*/ 21 w 23" name="T36"/>
                  <a:gd fmla="*/ 19 h 23" name="T37"/>
                  <a:gd fmla="*/ 14 w 23" name="T38"/>
                  <a:gd fmla="*/ 23 h 23" name="T39"/>
                  <a:gd fmla="*/ 14 w 23" name="T40"/>
                  <a:gd fmla="*/ 23 h 23" name="T41"/>
                  <a:gd fmla="*/ 13 w 23" name="T42"/>
                  <a:gd fmla="*/ 23 h 23" name="T43"/>
                  <a:gd fmla="*/ 12 w 23" name="T44"/>
                  <a:gd fmla="*/ 23 h 23" name="T45"/>
                  <a:gd fmla="*/ 12 w 23" name="T46"/>
                  <a:gd fmla="*/ 18 h 23" name="T47"/>
                  <a:gd fmla="*/ 12 w 23" name="T48"/>
                  <a:gd fmla="*/ 18 h 23" name="T49"/>
                  <a:gd fmla="*/ 12 w 23" name="T50"/>
                  <a:gd fmla="*/ 23 h 23" name="T51"/>
                  <a:gd fmla="*/ 0 w 23" name="T52"/>
                  <a:gd fmla="*/ 14 h 23" name="T53"/>
                  <a:gd fmla="*/ 0 w 23" name="T54"/>
                  <a:gd fmla="*/ 14 h 23" name="T55"/>
                  <a:gd fmla="*/ 0 w 23" name="T56"/>
                  <a:gd fmla="*/ 13 h 23" name="T57"/>
                  <a:gd fmla="*/ 0 w 23" name="T58"/>
                  <a:gd fmla="*/ 13 h 23" name="T59"/>
                  <a:gd fmla="*/ 9 w 23" name="T60"/>
                  <a:gd fmla="*/ 0 h 23" name="T61"/>
                  <a:gd fmla="*/ 9 w 23" name="T62"/>
                  <a:gd fmla="*/ 0 h 23" name="T63"/>
                  <a:gd fmla="*/ 12 w 23" name="T64"/>
                  <a:gd fmla="*/ 0 h 23" name="T65"/>
                  <a:gd fmla="*/ 11 w 23" name="T66"/>
                  <a:gd fmla="*/ 5 h 23" name="T67"/>
                  <a:gd fmla="*/ 10 w 23" name="T68"/>
                  <a:gd fmla="*/ 5 h 23" name="T69"/>
                  <a:gd fmla="*/ 5 w 23" name="T70"/>
                  <a:gd fmla="*/ 13 h 23" name="T71"/>
                  <a:gd fmla="*/ 5 w 23" name="T72"/>
                  <a:gd fmla="*/ 13 h 23" name="T73"/>
                  <a:gd fmla="*/ 5 w 23" name="T74"/>
                  <a:gd fmla="*/ 13 h 23" name="T75"/>
                  <a:gd fmla="*/ 12 w 23" name="T76"/>
                  <a:gd fmla="*/ 18 h 23"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23" w="23">
                    <a:moveTo>
                      <a:pt x="12" y="18"/>
                    </a:moveTo>
                    <a:cubicBezTo>
                      <a:pt x="12"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3" y="18"/>
                      <a:pt x="13" y="18"/>
                    </a:cubicBezTo>
                    <a:cubicBezTo>
                      <a:pt x="15" y="18"/>
                      <a:pt x="16" y="17"/>
                      <a:pt x="17" y="16"/>
                    </a:cubicBezTo>
                    <a:cubicBezTo>
                      <a:pt x="18" y="15"/>
                      <a:pt x="18" y="13"/>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8"/>
                      <a:pt x="17" y="7"/>
                      <a:pt x="16" y="6"/>
                    </a:cubicBezTo>
                    <a:cubicBezTo>
                      <a:pt x="15" y="5"/>
                      <a:pt x="13" y="5"/>
                      <a:pt x="12" y="5"/>
                    </a:cubicBezTo>
                    <a:cubicBezTo>
                      <a:pt x="12" y="5"/>
                      <a:pt x="12" y="5"/>
                      <a:pt x="12" y="5"/>
                    </a:cubicBezTo>
                    <a:cubicBezTo>
                      <a:pt x="12" y="0"/>
                      <a:pt x="12" y="0"/>
                      <a:pt x="12" y="0"/>
                    </a:cubicBezTo>
                    <a:cubicBezTo>
                      <a:pt x="12" y="0"/>
                      <a:pt x="12" y="0"/>
                      <a:pt x="12" y="0"/>
                    </a:cubicBezTo>
                    <a:cubicBezTo>
                      <a:pt x="14" y="0"/>
                      <a:pt x="17" y="1"/>
                      <a:pt x="19" y="2"/>
                    </a:cubicBezTo>
                    <a:cubicBezTo>
                      <a:pt x="21" y="4"/>
                      <a:pt x="22" y="6"/>
                      <a:pt x="23" y="9"/>
                    </a:cubicBezTo>
                    <a:cubicBezTo>
                      <a:pt x="23" y="9"/>
                      <a:pt x="23" y="9"/>
                      <a:pt x="23" y="9"/>
                    </a:cubicBezTo>
                    <a:cubicBezTo>
                      <a:pt x="23" y="9"/>
                      <a:pt x="23" y="9"/>
                      <a:pt x="23" y="9"/>
                    </a:cubicBezTo>
                    <a:cubicBezTo>
                      <a:pt x="23" y="9"/>
                      <a:pt x="23" y="10"/>
                      <a:pt x="23" y="10"/>
                    </a:cubicBezTo>
                    <a:cubicBezTo>
                      <a:pt x="23" y="10"/>
                      <a:pt x="23" y="10"/>
                      <a:pt x="23" y="10"/>
                    </a:cubicBezTo>
                    <a:cubicBezTo>
                      <a:pt x="23" y="10"/>
                      <a:pt x="23" y="10"/>
                      <a:pt x="23" y="10"/>
                    </a:cubicBezTo>
                    <a:cubicBezTo>
                      <a:pt x="23" y="10"/>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4"/>
                      <a:pt x="22" y="17"/>
                      <a:pt x="21" y="19"/>
                    </a:cubicBezTo>
                    <a:cubicBezTo>
                      <a:pt x="19" y="21"/>
                      <a:pt x="17" y="22"/>
                      <a:pt x="14" y="23"/>
                    </a:cubicBezTo>
                    <a:cubicBezTo>
                      <a:pt x="14" y="23"/>
                      <a:pt x="14" y="23"/>
                      <a:pt x="14" y="23"/>
                    </a:cubicBezTo>
                    <a:cubicBezTo>
                      <a:pt x="14" y="23"/>
                      <a:pt x="14" y="23"/>
                      <a:pt x="14" y="23"/>
                    </a:cubicBezTo>
                    <a:cubicBezTo>
                      <a:pt x="14" y="23"/>
                      <a:pt x="14" y="23"/>
                      <a:pt x="14" y="23"/>
                    </a:cubicBezTo>
                    <a:cubicBezTo>
                      <a:pt x="13" y="23"/>
                      <a:pt x="13" y="23"/>
                      <a:pt x="13" y="23"/>
                    </a:cubicBezTo>
                    <a:cubicBezTo>
                      <a:pt x="13" y="23"/>
                      <a:pt x="13" y="23"/>
                      <a:pt x="13" y="23"/>
                    </a:cubicBezTo>
                    <a:cubicBezTo>
                      <a:pt x="13" y="23"/>
                      <a:pt x="13" y="23"/>
                      <a:pt x="13" y="23"/>
                    </a:cubicBezTo>
                    <a:cubicBezTo>
                      <a:pt x="13" y="23"/>
                      <a:pt x="12" y="23"/>
                      <a:pt x="12" y="23"/>
                    </a:cubicBezTo>
                    <a:cubicBezTo>
                      <a:pt x="12" y="23"/>
                      <a:pt x="12" y="23"/>
                      <a:pt x="12" y="23"/>
                    </a:cubicBezTo>
                    <a:lnTo>
                      <a:pt x="12" y="18"/>
                    </a:lnTo>
                    <a:close/>
                    <a:moveTo>
                      <a:pt x="12" y="18"/>
                    </a:moveTo>
                    <a:cubicBezTo>
                      <a:pt x="12" y="18"/>
                      <a:pt x="12" y="18"/>
                      <a:pt x="12" y="18"/>
                    </a:cubicBezTo>
                    <a:cubicBezTo>
                      <a:pt x="12" y="23"/>
                      <a:pt x="12" y="23"/>
                      <a:pt x="12" y="23"/>
                    </a:cubicBezTo>
                    <a:cubicBezTo>
                      <a:pt x="12" y="23"/>
                      <a:pt x="12" y="23"/>
                      <a:pt x="12" y="23"/>
                    </a:cubicBezTo>
                    <a:cubicBezTo>
                      <a:pt x="9" y="23"/>
                      <a:pt x="6" y="22"/>
                      <a:pt x="4" y="21"/>
                    </a:cubicBezTo>
                    <a:cubicBezTo>
                      <a:pt x="2" y="19"/>
                      <a:pt x="1" y="17"/>
                      <a:pt x="0" y="14"/>
                    </a:cubicBezTo>
                    <a:cubicBezTo>
                      <a:pt x="0" y="14"/>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0"/>
                      <a:pt x="0" y="7"/>
                      <a:pt x="2" y="5"/>
                    </a:cubicBezTo>
                    <a:cubicBezTo>
                      <a:pt x="4" y="3"/>
                      <a:pt x="6" y="1"/>
                      <a:pt x="9" y="0"/>
                    </a:cubicBezTo>
                    <a:cubicBezTo>
                      <a:pt x="9" y="0"/>
                      <a:pt x="9" y="0"/>
                      <a:pt x="9" y="0"/>
                    </a:cubicBezTo>
                    <a:cubicBezTo>
                      <a:pt x="9" y="0"/>
                      <a:pt x="9" y="0"/>
                      <a:pt x="9" y="0"/>
                    </a:cubicBezTo>
                    <a:cubicBezTo>
                      <a:pt x="9" y="0"/>
                      <a:pt x="10" y="0"/>
                      <a:pt x="10" y="0"/>
                    </a:cubicBezTo>
                    <a:cubicBezTo>
                      <a:pt x="11" y="0"/>
                      <a:pt x="11" y="0"/>
                      <a:pt x="12" y="0"/>
                    </a:cubicBezTo>
                    <a:cubicBezTo>
                      <a:pt x="12" y="5"/>
                      <a:pt x="12" y="5"/>
                      <a:pt x="12" y="5"/>
                    </a:cubicBezTo>
                    <a:cubicBezTo>
                      <a:pt x="11" y="5"/>
                      <a:pt x="11" y="5"/>
                      <a:pt x="11" y="5"/>
                    </a:cubicBezTo>
                    <a:cubicBezTo>
                      <a:pt x="11" y="5"/>
                      <a:pt x="10" y="5"/>
                      <a:pt x="10" y="5"/>
                    </a:cubicBezTo>
                    <a:cubicBezTo>
                      <a:pt x="10" y="5"/>
                      <a:pt x="10" y="5"/>
                      <a:pt x="10" y="5"/>
                    </a:cubicBezTo>
                    <a:cubicBezTo>
                      <a:pt x="8" y="5"/>
                      <a:pt x="7" y="6"/>
                      <a:pt x="6" y="8"/>
                    </a:cubicBezTo>
                    <a:cubicBezTo>
                      <a:pt x="5" y="9"/>
                      <a:pt x="5" y="11"/>
                      <a:pt x="5" y="13"/>
                    </a:cubicBezTo>
                    <a:cubicBezTo>
                      <a:pt x="5" y="13"/>
                      <a:pt x="5" y="13"/>
                      <a:pt x="5" y="13"/>
                    </a:cubicBezTo>
                    <a:cubicBezTo>
                      <a:pt x="5" y="13"/>
                      <a:pt x="5" y="13"/>
                      <a:pt x="5" y="13"/>
                    </a:cubicBezTo>
                    <a:cubicBezTo>
                      <a:pt x="5" y="13"/>
                      <a:pt x="5" y="13"/>
                      <a:pt x="5" y="13"/>
                    </a:cubicBezTo>
                    <a:cubicBezTo>
                      <a:pt x="5" y="13"/>
                      <a:pt x="5" y="13"/>
                      <a:pt x="5" y="13"/>
                    </a:cubicBezTo>
                    <a:cubicBezTo>
                      <a:pt x="5" y="15"/>
                      <a:pt x="6" y="16"/>
                      <a:pt x="7" y="17"/>
                    </a:cubicBezTo>
                    <a:cubicBezTo>
                      <a:pt x="8" y="18"/>
                      <a:pt x="10" y="18"/>
                      <a:pt x="12" y="1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7" name="Freeform 174"/>
              <p:cNvSpPr>
                <a:spLocks noEditPoints="1"/>
              </p:cNvSpPr>
              <p:nvPr/>
            </p:nvSpPr>
            <p:spPr bwMode="auto">
              <a:xfrm>
                <a:off x="7051687" y="3416320"/>
                <a:ext cx="88900" cy="85725"/>
              </a:xfrm>
              <a:custGeom>
                <a:gdLst>
                  <a:gd fmla="*/ 23 w 40" name="T0"/>
                  <a:gd fmla="*/ 34 h 38" name="T1"/>
                  <a:gd fmla="*/ 33 w 40" name="T2"/>
                  <a:gd fmla="*/ 34 h 38" name="T3"/>
                  <a:gd fmla="*/ 20 w 40" name="T4"/>
                  <a:gd fmla="*/ 16 h 38" name="T5"/>
                  <a:gd fmla="*/ 20 w 40" name="T6"/>
                  <a:gd fmla="*/ 8 h 38" name="T7"/>
                  <a:gd fmla="*/ 39 w 40" name="T8"/>
                  <a:gd fmla="*/ 34 h 38" name="T9"/>
                  <a:gd fmla="*/ 40 w 40" name="T10"/>
                  <a:gd fmla="*/ 36 h 38" name="T11"/>
                  <a:gd fmla="*/ 37 w 40" name="T12"/>
                  <a:gd fmla="*/ 38 h 38" name="T13"/>
                  <a:gd fmla="*/ 21 w 40" name="T14"/>
                  <a:gd fmla="*/ 38 h 38" name="T15"/>
                  <a:gd fmla="*/ 21 w 40" name="T16"/>
                  <a:gd fmla="*/ 38 h 38" name="T17"/>
                  <a:gd fmla="*/ 20 w 40" name="T18"/>
                  <a:gd fmla="*/ 37 h 38" name="T19"/>
                  <a:gd fmla="*/ 20 w 40" name="T20"/>
                  <a:gd fmla="*/ 37 h 38" name="T21"/>
                  <a:gd fmla="*/ 20 w 40" name="T22"/>
                  <a:gd fmla="*/ 30 h 38" name="T23"/>
                  <a:gd fmla="*/ 23 w 40" name="T24"/>
                  <a:gd fmla="*/ 34 h 38" name="T25"/>
                  <a:gd fmla="*/ 20 w 40" name="T26"/>
                  <a:gd fmla="*/ 16 h 38" name="T27"/>
                  <a:gd fmla="*/ 13 w 40" name="T28"/>
                  <a:gd fmla="*/ 7 h 38" name="T29"/>
                  <a:gd fmla="*/ 10 w 40" name="T30"/>
                  <a:gd fmla="*/ 10 h 38" name="T31"/>
                  <a:gd fmla="*/ 6 w 40" name="T32"/>
                  <a:gd fmla="*/ 12 h 38" name="T33"/>
                  <a:gd fmla="*/ 20 w 40" name="T34"/>
                  <a:gd fmla="*/ 30 h 38" name="T35"/>
                  <a:gd fmla="*/ 20 w 40" name="T36"/>
                  <a:gd fmla="*/ 37 h 38" name="T37"/>
                  <a:gd fmla="*/ 0 w 40" name="T38"/>
                  <a:gd fmla="*/ 12 h 38" name="T39"/>
                  <a:gd fmla="*/ 0 w 40" name="T40"/>
                  <a:gd fmla="*/ 11 h 38" name="T41"/>
                  <a:gd fmla="*/ 2 w 40" name="T42"/>
                  <a:gd fmla="*/ 9 h 38" name="T43"/>
                  <a:gd fmla="*/ 7 w 40" name="T44"/>
                  <a:gd fmla="*/ 6 h 38" name="T45"/>
                  <a:gd fmla="*/ 10 w 40" name="T46"/>
                  <a:gd fmla="*/ 2 h 38" name="T47"/>
                  <a:gd fmla="*/ 11 w 40" name="T48"/>
                  <a:gd fmla="*/ 1 h 38" name="T49"/>
                  <a:gd fmla="*/ 14 w 40" name="T50"/>
                  <a:gd fmla="*/ 2 h 38" name="T51"/>
                  <a:gd fmla="*/ 20 w 40" name="T52"/>
                  <a:gd fmla="*/ 8 h 38" name="T53"/>
                  <a:gd fmla="*/ 20 w 40" name="T54"/>
                  <a:gd fmla="*/ 16 h 38"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38" w="40">
                    <a:moveTo>
                      <a:pt x="23" y="34"/>
                    </a:moveTo>
                    <a:cubicBezTo>
                      <a:pt x="33" y="34"/>
                      <a:pt x="33" y="34"/>
                      <a:pt x="33" y="34"/>
                    </a:cubicBezTo>
                    <a:cubicBezTo>
                      <a:pt x="20" y="16"/>
                      <a:pt x="20" y="16"/>
                      <a:pt x="20" y="16"/>
                    </a:cubicBezTo>
                    <a:cubicBezTo>
                      <a:pt x="20" y="8"/>
                      <a:pt x="20" y="8"/>
                      <a:pt x="20" y="8"/>
                    </a:cubicBezTo>
                    <a:cubicBezTo>
                      <a:pt x="39" y="34"/>
                      <a:pt x="39" y="34"/>
                      <a:pt x="39" y="34"/>
                    </a:cubicBezTo>
                    <a:cubicBezTo>
                      <a:pt x="40" y="35"/>
                      <a:pt x="40" y="35"/>
                      <a:pt x="40" y="36"/>
                    </a:cubicBezTo>
                    <a:cubicBezTo>
                      <a:pt x="40" y="37"/>
                      <a:pt x="39" y="38"/>
                      <a:pt x="37" y="38"/>
                    </a:cubicBezTo>
                    <a:cubicBezTo>
                      <a:pt x="21" y="38"/>
                      <a:pt x="21" y="38"/>
                      <a:pt x="21" y="38"/>
                    </a:cubicBezTo>
                    <a:cubicBezTo>
                      <a:pt x="21" y="38"/>
                      <a:pt x="21" y="38"/>
                      <a:pt x="21" y="38"/>
                    </a:cubicBezTo>
                    <a:cubicBezTo>
                      <a:pt x="21" y="38"/>
                      <a:pt x="20" y="38"/>
                      <a:pt x="20" y="37"/>
                    </a:cubicBezTo>
                    <a:cubicBezTo>
                      <a:pt x="20" y="37"/>
                      <a:pt x="20" y="37"/>
                      <a:pt x="20" y="37"/>
                    </a:cubicBezTo>
                    <a:cubicBezTo>
                      <a:pt x="20" y="30"/>
                      <a:pt x="20" y="30"/>
                      <a:pt x="20" y="30"/>
                    </a:cubicBezTo>
                    <a:lnTo>
                      <a:pt x="23" y="34"/>
                    </a:lnTo>
                    <a:close/>
                    <a:moveTo>
                      <a:pt x="20" y="16"/>
                    </a:moveTo>
                    <a:cubicBezTo>
                      <a:pt x="13" y="7"/>
                      <a:pt x="13" y="7"/>
                      <a:pt x="13" y="7"/>
                    </a:cubicBezTo>
                    <a:cubicBezTo>
                      <a:pt x="12" y="8"/>
                      <a:pt x="11" y="9"/>
                      <a:pt x="10" y="10"/>
                    </a:cubicBezTo>
                    <a:cubicBezTo>
                      <a:pt x="9" y="11"/>
                      <a:pt x="8" y="12"/>
                      <a:pt x="6" y="12"/>
                    </a:cubicBezTo>
                    <a:cubicBezTo>
                      <a:pt x="20" y="30"/>
                      <a:pt x="20" y="30"/>
                      <a:pt x="20" y="30"/>
                    </a:cubicBezTo>
                    <a:cubicBezTo>
                      <a:pt x="20" y="37"/>
                      <a:pt x="20" y="37"/>
                      <a:pt x="20" y="37"/>
                    </a:cubicBezTo>
                    <a:cubicBezTo>
                      <a:pt x="0" y="12"/>
                      <a:pt x="0" y="12"/>
                      <a:pt x="0" y="12"/>
                    </a:cubicBezTo>
                    <a:cubicBezTo>
                      <a:pt x="0" y="12"/>
                      <a:pt x="0" y="12"/>
                      <a:pt x="0" y="11"/>
                    </a:cubicBezTo>
                    <a:cubicBezTo>
                      <a:pt x="0" y="10"/>
                      <a:pt x="1" y="9"/>
                      <a:pt x="2" y="9"/>
                    </a:cubicBezTo>
                    <a:cubicBezTo>
                      <a:pt x="4" y="8"/>
                      <a:pt x="6" y="8"/>
                      <a:pt x="7" y="6"/>
                    </a:cubicBezTo>
                    <a:cubicBezTo>
                      <a:pt x="8" y="5"/>
                      <a:pt x="10" y="4"/>
                      <a:pt x="10" y="2"/>
                    </a:cubicBezTo>
                    <a:cubicBezTo>
                      <a:pt x="10" y="2"/>
                      <a:pt x="11" y="2"/>
                      <a:pt x="11" y="1"/>
                    </a:cubicBezTo>
                    <a:cubicBezTo>
                      <a:pt x="12" y="0"/>
                      <a:pt x="14" y="1"/>
                      <a:pt x="14" y="2"/>
                    </a:cubicBezTo>
                    <a:cubicBezTo>
                      <a:pt x="20" y="8"/>
                      <a:pt x="20" y="8"/>
                      <a:pt x="20" y="8"/>
                    </a:cubicBezTo>
                    <a:lnTo>
                      <a:pt x="20" y="1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8" name="Freeform 175"/>
              <p:cNvSpPr>
                <a:spLocks noEditPoints="1"/>
              </p:cNvSpPr>
              <p:nvPr/>
            </p:nvSpPr>
            <p:spPr bwMode="auto">
              <a:xfrm>
                <a:off x="7026287" y="3384570"/>
                <a:ext cx="52389" cy="50801"/>
              </a:xfrm>
              <a:custGeom>
                <a:gdLst>
                  <a:gd fmla="*/ 12 w 23" name="T0"/>
                  <a:gd fmla="*/ 5 h 23" name="T1"/>
                  <a:gd fmla="*/ 11 w 23" name="T2"/>
                  <a:gd fmla="*/ 0 h 23" name="T3"/>
                  <a:gd fmla="*/ 14 w 23" name="T4"/>
                  <a:gd fmla="*/ 0 h 23" name="T5"/>
                  <a:gd fmla="*/ 21 w 23" name="T6"/>
                  <a:gd fmla="*/ 5 h 23" name="T7"/>
                  <a:gd fmla="*/ 23 w 23" name="T8"/>
                  <a:gd fmla="*/ 13 h 23" name="T9"/>
                  <a:gd fmla="*/ 23 w 23" name="T10"/>
                  <a:gd fmla="*/ 13 h 23" name="T11"/>
                  <a:gd fmla="*/ 23 w 23" name="T12"/>
                  <a:gd fmla="*/ 14 h 23" name="T13"/>
                  <a:gd fmla="*/ 11 w 23" name="T14"/>
                  <a:gd fmla="*/ 23 h 23" name="T15"/>
                  <a:gd fmla="*/ 11 w 23" name="T16"/>
                  <a:gd fmla="*/ 18 h 23" name="T17"/>
                  <a:gd fmla="*/ 15 w 23" name="T18"/>
                  <a:gd fmla="*/ 17 h 23" name="T19"/>
                  <a:gd fmla="*/ 18 w 23" name="T20"/>
                  <a:gd fmla="*/ 13 h 23" name="T21"/>
                  <a:gd fmla="*/ 18 w 23" name="T22"/>
                  <a:gd fmla="*/ 13 h 23" name="T23"/>
                  <a:gd fmla="*/ 13 w 23" name="T24"/>
                  <a:gd fmla="*/ 5 h 23" name="T25"/>
                  <a:gd fmla="*/ 11 w 23" name="T26"/>
                  <a:gd fmla="*/ 5 h 23" name="T27"/>
                  <a:gd fmla="*/ 5 w 23" name="T28"/>
                  <a:gd fmla="*/ 10 h 23" name="T29"/>
                  <a:gd fmla="*/ 4 w 23" name="T30"/>
                  <a:gd fmla="*/ 11 h 23" name="T31"/>
                  <a:gd fmla="*/ 4 w 23" name="T32"/>
                  <a:gd fmla="*/ 11 h 23" name="T33"/>
                  <a:gd fmla="*/ 4 w 23" name="T34"/>
                  <a:gd fmla="*/ 12 h 23" name="T35"/>
                  <a:gd fmla="*/ 6 w 23" name="T36"/>
                  <a:gd fmla="*/ 16 h 23" name="T37"/>
                  <a:gd fmla="*/ 10 w 23" name="T38"/>
                  <a:gd fmla="*/ 18 h 23" name="T39"/>
                  <a:gd fmla="*/ 10 w 23" name="T40"/>
                  <a:gd fmla="*/ 18 h 23" name="T41"/>
                  <a:gd fmla="*/ 11 w 23" name="T42"/>
                  <a:gd fmla="*/ 18 h 23" name="T43"/>
                  <a:gd fmla="*/ 11 w 23" name="T44"/>
                  <a:gd fmla="*/ 18 h 23" name="T45"/>
                  <a:gd fmla="*/ 11 w 23" name="T46"/>
                  <a:gd fmla="*/ 23 h 23" name="T47"/>
                  <a:gd fmla="*/ 10 w 23" name="T48"/>
                  <a:gd fmla="*/ 23 h 23" name="T49"/>
                  <a:gd fmla="*/ 9 w 23" name="T50"/>
                  <a:gd fmla="*/ 23 h 23" name="T51"/>
                  <a:gd fmla="*/ 2 w 23" name="T52"/>
                  <a:gd fmla="*/ 19 h 23" name="T53"/>
                  <a:gd fmla="*/ 0 w 23" name="T54"/>
                  <a:gd fmla="*/ 12 h 23" name="T55"/>
                  <a:gd fmla="*/ 0 w 23" name="T56"/>
                  <a:gd fmla="*/ 11 h 23" name="T57"/>
                  <a:gd fmla="*/ 0 w 23" name="T58"/>
                  <a:gd fmla="*/ 11 h 23" name="T59"/>
                  <a:gd fmla="*/ 0 w 23" name="T60"/>
                  <a:gd fmla="*/ 11 h 23" name="T61"/>
                  <a:gd fmla="*/ 0 w 23" name="T62"/>
                  <a:gd fmla="*/ 11 h 23" name="T63"/>
                  <a:gd fmla="*/ 0 w 23" name="T64"/>
                  <a:gd fmla="*/ 9 h 23" name="T65"/>
                  <a:gd fmla="*/ 4 w 23" name="T66"/>
                  <a:gd fmla="*/ 2 h 23" name="T67"/>
                  <a:gd fmla="*/ 11 w 23" name="T68"/>
                  <a:gd fmla="*/ 0 h 23" name="T69"/>
                  <a:gd fmla="*/ 0 w 23" name="T70"/>
                  <a:gd fmla="*/ 12 h 23" name="T71"/>
                  <a:gd fmla="*/ 0 w 23" name="T72"/>
                  <a:gd fmla="*/ 12 h 2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3" w="23">
                    <a:moveTo>
                      <a:pt x="13" y="5"/>
                    </a:moveTo>
                    <a:cubicBezTo>
                      <a:pt x="12" y="5"/>
                      <a:pt x="12" y="5"/>
                      <a:pt x="12" y="5"/>
                    </a:cubicBezTo>
                    <a:cubicBezTo>
                      <a:pt x="12" y="5"/>
                      <a:pt x="11" y="5"/>
                      <a:pt x="11" y="5"/>
                    </a:cubicBezTo>
                    <a:cubicBezTo>
                      <a:pt x="11" y="0"/>
                      <a:pt x="11" y="0"/>
                      <a:pt x="11" y="0"/>
                    </a:cubicBezTo>
                    <a:cubicBezTo>
                      <a:pt x="12" y="0"/>
                      <a:pt x="12" y="0"/>
                      <a:pt x="13" y="0"/>
                    </a:cubicBezTo>
                    <a:cubicBezTo>
                      <a:pt x="13" y="0"/>
                      <a:pt x="13" y="0"/>
                      <a:pt x="14" y="0"/>
                    </a:cubicBezTo>
                    <a:cubicBezTo>
                      <a:pt x="14" y="0"/>
                      <a:pt x="14" y="0"/>
                      <a:pt x="14" y="0"/>
                    </a:cubicBezTo>
                    <a:cubicBezTo>
                      <a:pt x="17" y="1"/>
                      <a:pt x="19" y="3"/>
                      <a:pt x="21" y="5"/>
                    </a:cubicBezTo>
                    <a:cubicBezTo>
                      <a:pt x="22" y="7"/>
                      <a:pt x="23" y="10"/>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2" y="17"/>
                      <a:pt x="20" y="19"/>
                      <a:pt x="18" y="21"/>
                    </a:cubicBezTo>
                    <a:cubicBezTo>
                      <a:pt x="16" y="22"/>
                      <a:pt x="14" y="23"/>
                      <a:pt x="11" y="23"/>
                    </a:cubicBezTo>
                    <a:cubicBezTo>
                      <a:pt x="11" y="23"/>
                      <a:pt x="11" y="23"/>
                      <a:pt x="11" y="23"/>
                    </a:cubicBezTo>
                    <a:cubicBezTo>
                      <a:pt x="11" y="18"/>
                      <a:pt x="11" y="18"/>
                      <a:pt x="11" y="18"/>
                    </a:cubicBezTo>
                    <a:cubicBezTo>
                      <a:pt x="11" y="18"/>
                      <a:pt x="11" y="18"/>
                      <a:pt x="11" y="18"/>
                    </a:cubicBezTo>
                    <a:cubicBezTo>
                      <a:pt x="13" y="18"/>
                      <a:pt x="14" y="18"/>
                      <a:pt x="15" y="17"/>
                    </a:cubicBezTo>
                    <a:cubicBezTo>
                      <a:pt x="17" y="16"/>
                      <a:pt x="17" y="15"/>
                      <a:pt x="18" y="13"/>
                    </a:cubicBezTo>
                    <a:cubicBezTo>
                      <a:pt x="18" y="13"/>
                      <a:pt x="18" y="13"/>
                      <a:pt x="18" y="13"/>
                    </a:cubicBezTo>
                    <a:cubicBezTo>
                      <a:pt x="18" y="13"/>
                      <a:pt x="18" y="13"/>
                      <a:pt x="18" y="13"/>
                    </a:cubicBezTo>
                    <a:cubicBezTo>
                      <a:pt x="18" y="13"/>
                      <a:pt x="18" y="13"/>
                      <a:pt x="18" y="13"/>
                    </a:cubicBezTo>
                    <a:cubicBezTo>
                      <a:pt x="18" y="11"/>
                      <a:pt x="18" y="9"/>
                      <a:pt x="17" y="8"/>
                    </a:cubicBezTo>
                    <a:cubicBezTo>
                      <a:pt x="16" y="6"/>
                      <a:pt x="15" y="5"/>
                      <a:pt x="13" y="5"/>
                    </a:cubicBezTo>
                    <a:close/>
                    <a:moveTo>
                      <a:pt x="11" y="5"/>
                    </a:moveTo>
                    <a:cubicBezTo>
                      <a:pt x="11" y="5"/>
                      <a:pt x="11" y="5"/>
                      <a:pt x="11" y="5"/>
                    </a:cubicBezTo>
                    <a:cubicBezTo>
                      <a:pt x="10" y="5"/>
                      <a:pt x="8" y="5"/>
                      <a:pt x="7" y="6"/>
                    </a:cubicBezTo>
                    <a:cubicBezTo>
                      <a:pt x="6" y="7"/>
                      <a:pt x="5" y="8"/>
                      <a:pt x="5" y="10"/>
                    </a:cubicBezTo>
                    <a:cubicBezTo>
                      <a:pt x="5" y="10"/>
                      <a:pt x="5" y="10"/>
                      <a:pt x="5" y="10"/>
                    </a:cubicBezTo>
                    <a:cubicBezTo>
                      <a:pt x="5" y="10"/>
                      <a:pt x="4" y="10"/>
                      <a:pt x="4" y="11"/>
                    </a:cubicBezTo>
                    <a:cubicBezTo>
                      <a:pt x="4" y="11"/>
                      <a:pt x="4" y="11"/>
                      <a:pt x="4" y="11"/>
                    </a:cubicBezTo>
                    <a:cubicBezTo>
                      <a:pt x="4" y="11"/>
                      <a:pt x="4" y="11"/>
                      <a:pt x="4" y="11"/>
                    </a:cubicBezTo>
                    <a:cubicBezTo>
                      <a:pt x="4" y="12"/>
                      <a:pt x="4" y="12"/>
                      <a:pt x="4" y="12"/>
                    </a:cubicBezTo>
                    <a:cubicBezTo>
                      <a:pt x="4" y="12"/>
                      <a:pt x="4" y="12"/>
                      <a:pt x="4" y="12"/>
                    </a:cubicBezTo>
                    <a:cubicBezTo>
                      <a:pt x="4" y="13"/>
                      <a:pt x="5" y="15"/>
                      <a:pt x="6" y="16"/>
                    </a:cubicBezTo>
                    <a:cubicBezTo>
                      <a:pt x="6" y="16"/>
                      <a:pt x="6" y="16"/>
                      <a:pt x="6" y="16"/>
                    </a:cubicBezTo>
                    <a:cubicBezTo>
                      <a:pt x="6" y="16"/>
                      <a:pt x="6" y="16"/>
                      <a:pt x="6" y="16"/>
                    </a:cubicBezTo>
                    <a:cubicBezTo>
                      <a:pt x="7" y="17"/>
                      <a:pt x="8" y="18"/>
                      <a:pt x="10" y="18"/>
                    </a:cubicBezTo>
                    <a:cubicBezTo>
                      <a:pt x="10" y="18"/>
                      <a:pt x="10" y="18"/>
                      <a:pt x="10" y="18"/>
                    </a:cubicBezTo>
                    <a:cubicBezTo>
                      <a:pt x="10" y="18"/>
                      <a:pt x="10" y="18"/>
                      <a:pt x="10" y="18"/>
                    </a:cubicBezTo>
                    <a:cubicBezTo>
                      <a:pt x="10" y="18"/>
                      <a:pt x="10" y="18"/>
                      <a:pt x="10" y="18"/>
                    </a:cubicBezTo>
                    <a:cubicBezTo>
                      <a:pt x="11" y="18"/>
                      <a:pt x="11" y="18"/>
                      <a:pt x="11" y="18"/>
                    </a:cubicBezTo>
                    <a:cubicBezTo>
                      <a:pt x="11" y="18"/>
                      <a:pt x="11" y="18"/>
                      <a:pt x="11" y="18"/>
                    </a:cubicBezTo>
                    <a:cubicBezTo>
                      <a:pt x="11" y="18"/>
                      <a:pt x="11" y="18"/>
                      <a:pt x="11" y="18"/>
                    </a:cubicBezTo>
                    <a:cubicBezTo>
                      <a:pt x="11" y="23"/>
                      <a:pt x="11" y="23"/>
                      <a:pt x="11" y="23"/>
                    </a:cubicBezTo>
                    <a:cubicBezTo>
                      <a:pt x="11" y="23"/>
                      <a:pt x="11" y="23"/>
                      <a:pt x="11" y="23"/>
                    </a:cubicBezTo>
                    <a:cubicBezTo>
                      <a:pt x="10" y="23"/>
                      <a:pt x="10" y="23"/>
                      <a:pt x="10" y="23"/>
                    </a:cubicBezTo>
                    <a:cubicBezTo>
                      <a:pt x="10" y="23"/>
                      <a:pt x="10" y="23"/>
                      <a:pt x="10" y="23"/>
                    </a:cubicBezTo>
                    <a:cubicBezTo>
                      <a:pt x="10" y="23"/>
                      <a:pt x="9" y="23"/>
                      <a:pt x="9" y="23"/>
                    </a:cubicBezTo>
                    <a:cubicBezTo>
                      <a:pt x="9" y="23"/>
                      <a:pt x="9" y="23"/>
                      <a:pt x="9" y="23"/>
                    </a:cubicBezTo>
                    <a:cubicBezTo>
                      <a:pt x="9" y="23"/>
                      <a:pt x="9" y="23"/>
                      <a:pt x="9" y="23"/>
                    </a:cubicBezTo>
                    <a:cubicBezTo>
                      <a:pt x="6" y="22"/>
                      <a:pt x="4" y="21"/>
                      <a:pt x="2" y="19"/>
                    </a:cubicBezTo>
                    <a:cubicBezTo>
                      <a:pt x="2" y="19"/>
                      <a:pt x="2" y="19"/>
                      <a:pt x="2" y="19"/>
                    </a:cubicBezTo>
                    <a:cubicBezTo>
                      <a:pt x="1" y="17"/>
                      <a:pt x="0" y="14"/>
                      <a:pt x="0" y="12"/>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0"/>
                      <a:pt x="0" y="10"/>
                    </a:cubicBezTo>
                    <a:cubicBezTo>
                      <a:pt x="0" y="10"/>
                      <a:pt x="0" y="9"/>
                      <a:pt x="0" y="9"/>
                    </a:cubicBezTo>
                    <a:cubicBezTo>
                      <a:pt x="0" y="9"/>
                      <a:pt x="0" y="9"/>
                      <a:pt x="0" y="9"/>
                    </a:cubicBezTo>
                    <a:cubicBezTo>
                      <a:pt x="1" y="6"/>
                      <a:pt x="2" y="4"/>
                      <a:pt x="4" y="2"/>
                    </a:cubicBezTo>
                    <a:cubicBezTo>
                      <a:pt x="6" y="1"/>
                      <a:pt x="9" y="0"/>
                      <a:pt x="11" y="0"/>
                    </a:cubicBezTo>
                    <a:cubicBezTo>
                      <a:pt x="11" y="0"/>
                      <a:pt x="11" y="0"/>
                      <a:pt x="11" y="0"/>
                    </a:cubicBezTo>
                    <a:cubicBezTo>
                      <a:pt x="11" y="5"/>
                      <a:pt x="11" y="5"/>
                      <a:pt x="11" y="5"/>
                    </a:cubicBezTo>
                    <a:close/>
                    <a:moveTo>
                      <a:pt x="0" y="12"/>
                    </a:moveTo>
                    <a:cubicBezTo>
                      <a:pt x="0" y="11"/>
                      <a:pt x="0" y="11"/>
                      <a:pt x="0" y="11"/>
                    </a:cubicBezTo>
                    <a:lnTo>
                      <a:pt x="0" y="1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9" name="Freeform 176"/>
              <p:cNvSpPr>
                <a:spLocks noEditPoints="1"/>
              </p:cNvSpPr>
              <p:nvPr/>
            </p:nvSpPr>
            <p:spPr bwMode="auto">
              <a:xfrm>
                <a:off x="6875473" y="3498870"/>
                <a:ext cx="301625" cy="158751"/>
              </a:xfrm>
              <a:custGeom>
                <a:gdLst>
                  <a:gd fmla="*/ 67 w 134" name="T0"/>
                  <a:gd fmla="*/ 65 h 70" name="T1"/>
                  <a:gd fmla="*/ 113 w 134" name="T2"/>
                  <a:gd fmla="*/ 65 h 70" name="T3"/>
                  <a:gd fmla="*/ 129 w 134" name="T4"/>
                  <a:gd fmla="*/ 5 h 70" name="T5"/>
                  <a:gd fmla="*/ 118 w 134" name="T6"/>
                  <a:gd fmla="*/ 5 h 70" name="T7"/>
                  <a:gd fmla="*/ 102 w 134" name="T8"/>
                  <a:gd fmla="*/ 5 h 70" name="T9"/>
                  <a:gd fmla="*/ 67 w 134" name="T10"/>
                  <a:gd fmla="*/ 5 h 70" name="T11"/>
                  <a:gd fmla="*/ 67 w 134" name="T12"/>
                  <a:gd fmla="*/ 0 h 70" name="T13"/>
                  <a:gd fmla="*/ 102 w 134" name="T14"/>
                  <a:gd fmla="*/ 0 h 70" name="T15"/>
                  <a:gd fmla="*/ 118 w 134" name="T16"/>
                  <a:gd fmla="*/ 0 h 70" name="T17"/>
                  <a:gd fmla="*/ 132 w 134" name="T18"/>
                  <a:gd fmla="*/ 0 h 70" name="T19"/>
                  <a:gd fmla="*/ 132 w 134" name="T20"/>
                  <a:gd fmla="*/ 0 h 70" name="T21"/>
                  <a:gd fmla="*/ 132 w 134" name="T22"/>
                  <a:gd fmla="*/ 0 h 70" name="T23"/>
                  <a:gd fmla="*/ 134 w 134" name="T24"/>
                  <a:gd fmla="*/ 3 h 70" name="T25"/>
                  <a:gd fmla="*/ 117 w 134" name="T26"/>
                  <a:gd fmla="*/ 68 h 70" name="T27"/>
                  <a:gd fmla="*/ 115 w 134" name="T28"/>
                  <a:gd fmla="*/ 70 h 70" name="T29"/>
                  <a:gd fmla="*/ 67 w 134" name="T30"/>
                  <a:gd fmla="*/ 70 h 70" name="T31"/>
                  <a:gd fmla="*/ 67 w 134" name="T32"/>
                  <a:gd fmla="*/ 65 h 70" name="T33"/>
                  <a:gd fmla="*/ 5 w 134" name="T34"/>
                  <a:gd fmla="*/ 5 h 70" name="T35"/>
                  <a:gd fmla="*/ 21 w 134" name="T36"/>
                  <a:gd fmla="*/ 65 h 70" name="T37"/>
                  <a:gd fmla="*/ 67 w 134" name="T38"/>
                  <a:gd fmla="*/ 65 h 70" name="T39"/>
                  <a:gd fmla="*/ 67 w 134" name="T40"/>
                  <a:gd fmla="*/ 70 h 70" name="T41"/>
                  <a:gd fmla="*/ 19 w 134" name="T42"/>
                  <a:gd fmla="*/ 70 h 70" name="T43"/>
                  <a:gd fmla="*/ 19 w 134" name="T44"/>
                  <a:gd fmla="*/ 70 h 70" name="T45"/>
                  <a:gd fmla="*/ 17 w 134" name="T46"/>
                  <a:gd fmla="*/ 68 h 70" name="T47"/>
                  <a:gd fmla="*/ 0 w 134" name="T48"/>
                  <a:gd fmla="*/ 4 h 70" name="T49"/>
                  <a:gd fmla="*/ 0 w 134" name="T50"/>
                  <a:gd fmla="*/ 3 h 70" name="T51"/>
                  <a:gd fmla="*/ 2 w 134" name="T52"/>
                  <a:gd fmla="*/ 0 h 70" name="T53"/>
                  <a:gd fmla="*/ 15 w 134" name="T54"/>
                  <a:gd fmla="*/ 0 h 70" name="T55"/>
                  <a:gd fmla="*/ 31 w 134" name="T56"/>
                  <a:gd fmla="*/ 0 h 70" name="T57"/>
                  <a:gd fmla="*/ 67 w 134" name="T58"/>
                  <a:gd fmla="*/ 0 h 70" name="T59"/>
                  <a:gd fmla="*/ 67 w 134" name="T60"/>
                  <a:gd fmla="*/ 5 h 70" name="T61"/>
                  <a:gd fmla="*/ 31 w 134" name="T62"/>
                  <a:gd fmla="*/ 5 h 70" name="T63"/>
                  <a:gd fmla="*/ 15 w 134" name="T64"/>
                  <a:gd fmla="*/ 5 h 70" name="T65"/>
                  <a:gd fmla="*/ 5 w 134" name="T66"/>
                  <a:gd fmla="*/ 5 h 7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70" w="134">
                    <a:moveTo>
                      <a:pt x="67" y="65"/>
                    </a:moveTo>
                    <a:cubicBezTo>
                      <a:pt x="113" y="65"/>
                      <a:pt x="113" y="65"/>
                      <a:pt x="113" y="65"/>
                    </a:cubicBezTo>
                    <a:cubicBezTo>
                      <a:pt x="129" y="5"/>
                      <a:pt x="129" y="5"/>
                      <a:pt x="129" y="5"/>
                    </a:cubicBezTo>
                    <a:cubicBezTo>
                      <a:pt x="118" y="5"/>
                      <a:pt x="118" y="5"/>
                      <a:pt x="118" y="5"/>
                    </a:cubicBezTo>
                    <a:cubicBezTo>
                      <a:pt x="102" y="5"/>
                      <a:pt x="102" y="5"/>
                      <a:pt x="102" y="5"/>
                    </a:cubicBezTo>
                    <a:cubicBezTo>
                      <a:pt x="67" y="5"/>
                      <a:pt x="67" y="5"/>
                      <a:pt x="67" y="5"/>
                    </a:cubicBezTo>
                    <a:cubicBezTo>
                      <a:pt x="67" y="0"/>
                      <a:pt x="67" y="0"/>
                      <a:pt x="67" y="0"/>
                    </a:cubicBezTo>
                    <a:cubicBezTo>
                      <a:pt x="102" y="0"/>
                      <a:pt x="102" y="0"/>
                      <a:pt x="102" y="0"/>
                    </a:cubicBezTo>
                    <a:cubicBezTo>
                      <a:pt x="118" y="0"/>
                      <a:pt x="118" y="0"/>
                      <a:pt x="118" y="0"/>
                    </a:cubicBezTo>
                    <a:cubicBezTo>
                      <a:pt x="132" y="0"/>
                      <a:pt x="132" y="0"/>
                      <a:pt x="132" y="0"/>
                    </a:cubicBezTo>
                    <a:cubicBezTo>
                      <a:pt x="132" y="0"/>
                      <a:pt x="132" y="0"/>
                      <a:pt x="132" y="0"/>
                    </a:cubicBezTo>
                    <a:cubicBezTo>
                      <a:pt x="132" y="0"/>
                      <a:pt x="132" y="0"/>
                      <a:pt x="132" y="0"/>
                    </a:cubicBezTo>
                    <a:cubicBezTo>
                      <a:pt x="134" y="1"/>
                      <a:pt x="134" y="2"/>
                      <a:pt x="134" y="3"/>
                    </a:cubicBezTo>
                    <a:cubicBezTo>
                      <a:pt x="117" y="68"/>
                      <a:pt x="117" y="68"/>
                      <a:pt x="117" y="68"/>
                    </a:cubicBezTo>
                    <a:cubicBezTo>
                      <a:pt x="117" y="69"/>
                      <a:pt x="116" y="70"/>
                      <a:pt x="115" y="70"/>
                    </a:cubicBezTo>
                    <a:cubicBezTo>
                      <a:pt x="67" y="70"/>
                      <a:pt x="67" y="70"/>
                      <a:pt x="67" y="70"/>
                    </a:cubicBezTo>
                    <a:lnTo>
                      <a:pt x="67" y="65"/>
                    </a:lnTo>
                    <a:close/>
                    <a:moveTo>
                      <a:pt x="5" y="5"/>
                    </a:moveTo>
                    <a:cubicBezTo>
                      <a:pt x="21" y="65"/>
                      <a:pt x="21" y="65"/>
                      <a:pt x="21" y="65"/>
                    </a:cubicBezTo>
                    <a:cubicBezTo>
                      <a:pt x="67" y="65"/>
                      <a:pt x="67" y="65"/>
                      <a:pt x="67" y="65"/>
                    </a:cubicBezTo>
                    <a:cubicBezTo>
                      <a:pt x="67" y="70"/>
                      <a:pt x="67" y="70"/>
                      <a:pt x="67" y="70"/>
                    </a:cubicBezTo>
                    <a:cubicBezTo>
                      <a:pt x="19" y="70"/>
                      <a:pt x="19" y="70"/>
                      <a:pt x="19" y="70"/>
                    </a:cubicBezTo>
                    <a:cubicBezTo>
                      <a:pt x="19" y="70"/>
                      <a:pt x="19" y="70"/>
                      <a:pt x="19" y="70"/>
                    </a:cubicBezTo>
                    <a:cubicBezTo>
                      <a:pt x="18" y="70"/>
                      <a:pt x="17" y="69"/>
                      <a:pt x="17" y="68"/>
                    </a:cubicBezTo>
                    <a:cubicBezTo>
                      <a:pt x="0" y="4"/>
                      <a:pt x="0" y="4"/>
                      <a:pt x="0" y="4"/>
                    </a:cubicBezTo>
                    <a:cubicBezTo>
                      <a:pt x="0" y="3"/>
                      <a:pt x="0" y="3"/>
                      <a:pt x="0" y="3"/>
                    </a:cubicBezTo>
                    <a:cubicBezTo>
                      <a:pt x="0" y="1"/>
                      <a:pt x="1" y="0"/>
                      <a:pt x="2" y="0"/>
                    </a:cubicBezTo>
                    <a:cubicBezTo>
                      <a:pt x="15" y="0"/>
                      <a:pt x="15" y="0"/>
                      <a:pt x="15" y="0"/>
                    </a:cubicBezTo>
                    <a:cubicBezTo>
                      <a:pt x="31" y="0"/>
                      <a:pt x="31" y="0"/>
                      <a:pt x="31" y="0"/>
                    </a:cubicBezTo>
                    <a:cubicBezTo>
                      <a:pt x="67" y="0"/>
                      <a:pt x="67" y="0"/>
                      <a:pt x="67" y="0"/>
                    </a:cubicBezTo>
                    <a:cubicBezTo>
                      <a:pt x="67" y="5"/>
                      <a:pt x="67" y="5"/>
                      <a:pt x="67" y="5"/>
                    </a:cubicBezTo>
                    <a:cubicBezTo>
                      <a:pt x="31" y="5"/>
                      <a:pt x="31" y="5"/>
                      <a:pt x="31" y="5"/>
                    </a:cubicBezTo>
                    <a:cubicBezTo>
                      <a:pt x="15" y="5"/>
                      <a:pt x="15" y="5"/>
                      <a:pt x="15" y="5"/>
                    </a:cubicBezTo>
                    <a:lnTo>
                      <a:pt x="5"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0" name="Freeform 177"/>
              <p:cNvSpPr>
                <a:spLocks noEditPoints="1"/>
              </p:cNvSpPr>
              <p:nvPr/>
            </p:nvSpPr>
            <p:spPr bwMode="auto">
              <a:xfrm>
                <a:off x="8324863" y="4130699"/>
                <a:ext cx="309564" cy="90488"/>
              </a:xfrm>
              <a:custGeom>
                <a:gdLst>
                  <a:gd fmla="*/ 89 w 137" name="T0"/>
                  <a:gd fmla="*/ 23 h 40" name="T1"/>
                  <a:gd fmla="*/ 69 w 137" name="T2"/>
                  <a:gd fmla="*/ 23 h 40" name="T3"/>
                  <a:gd fmla="*/ 69 w 137" name="T4"/>
                  <a:gd fmla="*/ 18 h 40" name="T5"/>
                  <a:gd fmla="*/ 86 w 137" name="T6"/>
                  <a:gd fmla="*/ 18 h 40" name="T7"/>
                  <a:gd fmla="*/ 86 w 137" name="T8"/>
                  <a:gd fmla="*/ 3 h 40" name="T9"/>
                  <a:gd fmla="*/ 89 w 137" name="T10"/>
                  <a:gd fmla="*/ 0 h 40" name="T11"/>
                  <a:gd fmla="*/ 135 w 137" name="T12"/>
                  <a:gd fmla="*/ 0 h 40" name="T13"/>
                  <a:gd fmla="*/ 137 w 137" name="T14"/>
                  <a:gd fmla="*/ 3 h 40" name="T15"/>
                  <a:gd fmla="*/ 137 w 137" name="T16"/>
                  <a:gd fmla="*/ 37 h 40" name="T17"/>
                  <a:gd fmla="*/ 135 w 137" name="T18"/>
                  <a:gd fmla="*/ 40 h 40" name="T19"/>
                  <a:gd fmla="*/ 69 w 137" name="T20"/>
                  <a:gd fmla="*/ 40 h 40" name="T21"/>
                  <a:gd fmla="*/ 69 w 137" name="T22"/>
                  <a:gd fmla="*/ 35 h 40" name="T23"/>
                  <a:gd fmla="*/ 132 w 137" name="T24"/>
                  <a:gd fmla="*/ 35 h 40" name="T25"/>
                  <a:gd fmla="*/ 132 w 137" name="T26"/>
                  <a:gd fmla="*/ 5 h 40" name="T27"/>
                  <a:gd fmla="*/ 91 w 137" name="T28"/>
                  <a:gd fmla="*/ 5 h 40" name="T29"/>
                  <a:gd fmla="*/ 91 w 137" name="T30"/>
                  <a:gd fmla="*/ 21 h 40" name="T31"/>
                  <a:gd fmla="*/ 89 w 137" name="T32"/>
                  <a:gd fmla="*/ 23 h 40" name="T33"/>
                  <a:gd fmla="*/ 69 w 137" name="T34"/>
                  <a:gd fmla="*/ 23 h 40" name="T35"/>
                  <a:gd fmla="*/ 48 w 137" name="T36"/>
                  <a:gd fmla="*/ 23 h 40" name="T37"/>
                  <a:gd fmla="*/ 46 w 137" name="T38"/>
                  <a:gd fmla="*/ 21 h 40" name="T39"/>
                  <a:gd fmla="*/ 46 w 137" name="T40"/>
                  <a:gd fmla="*/ 5 h 40" name="T41"/>
                  <a:gd fmla="*/ 5 w 137" name="T42"/>
                  <a:gd fmla="*/ 5 h 40" name="T43"/>
                  <a:gd fmla="*/ 5 w 137" name="T44"/>
                  <a:gd fmla="*/ 35 h 40" name="T45"/>
                  <a:gd fmla="*/ 69 w 137" name="T46"/>
                  <a:gd fmla="*/ 35 h 40" name="T47"/>
                  <a:gd fmla="*/ 69 w 137" name="T48"/>
                  <a:gd fmla="*/ 40 h 40" name="T49"/>
                  <a:gd fmla="*/ 2 w 137" name="T50"/>
                  <a:gd fmla="*/ 40 h 40" name="T51"/>
                  <a:gd fmla="*/ 0 w 137" name="T52"/>
                  <a:gd fmla="*/ 37 h 40" name="T53"/>
                  <a:gd fmla="*/ 0 w 137" name="T54"/>
                  <a:gd fmla="*/ 3 h 40" name="T55"/>
                  <a:gd fmla="*/ 2 w 137" name="T56"/>
                  <a:gd fmla="*/ 0 h 40" name="T57"/>
                  <a:gd fmla="*/ 48 w 137" name="T58"/>
                  <a:gd fmla="*/ 0 h 40" name="T59"/>
                  <a:gd fmla="*/ 51 w 137" name="T60"/>
                  <a:gd fmla="*/ 3 h 40" name="T61"/>
                  <a:gd fmla="*/ 51 w 137" name="T62"/>
                  <a:gd fmla="*/ 18 h 40" name="T63"/>
                  <a:gd fmla="*/ 69 w 137" name="T64"/>
                  <a:gd fmla="*/ 18 h 40" name="T65"/>
                  <a:gd fmla="*/ 69 w 137" name="T66"/>
                  <a:gd fmla="*/ 23 h 4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40" w="137">
                    <a:moveTo>
                      <a:pt x="89" y="23"/>
                    </a:moveTo>
                    <a:cubicBezTo>
                      <a:pt x="69" y="23"/>
                      <a:pt x="69" y="23"/>
                      <a:pt x="69" y="23"/>
                    </a:cubicBezTo>
                    <a:cubicBezTo>
                      <a:pt x="69" y="18"/>
                      <a:pt x="69" y="18"/>
                      <a:pt x="69" y="18"/>
                    </a:cubicBezTo>
                    <a:cubicBezTo>
                      <a:pt x="86" y="18"/>
                      <a:pt x="86" y="18"/>
                      <a:pt x="86" y="18"/>
                    </a:cubicBezTo>
                    <a:cubicBezTo>
                      <a:pt x="86" y="3"/>
                      <a:pt x="86" y="3"/>
                      <a:pt x="86" y="3"/>
                    </a:cubicBezTo>
                    <a:cubicBezTo>
                      <a:pt x="86" y="2"/>
                      <a:pt x="87" y="0"/>
                      <a:pt x="89" y="0"/>
                    </a:cubicBezTo>
                    <a:cubicBezTo>
                      <a:pt x="135" y="0"/>
                      <a:pt x="135" y="0"/>
                      <a:pt x="135" y="0"/>
                    </a:cubicBezTo>
                    <a:cubicBezTo>
                      <a:pt x="136" y="0"/>
                      <a:pt x="137" y="2"/>
                      <a:pt x="137" y="3"/>
                    </a:cubicBezTo>
                    <a:cubicBezTo>
                      <a:pt x="137" y="37"/>
                      <a:pt x="137" y="37"/>
                      <a:pt x="137" y="37"/>
                    </a:cubicBezTo>
                    <a:cubicBezTo>
                      <a:pt x="137" y="39"/>
                      <a:pt x="136" y="40"/>
                      <a:pt x="135" y="40"/>
                    </a:cubicBezTo>
                    <a:cubicBezTo>
                      <a:pt x="69" y="40"/>
                      <a:pt x="69" y="40"/>
                      <a:pt x="69" y="40"/>
                    </a:cubicBezTo>
                    <a:cubicBezTo>
                      <a:pt x="69" y="35"/>
                      <a:pt x="69" y="35"/>
                      <a:pt x="69" y="35"/>
                    </a:cubicBezTo>
                    <a:cubicBezTo>
                      <a:pt x="132" y="35"/>
                      <a:pt x="132" y="35"/>
                      <a:pt x="132" y="35"/>
                    </a:cubicBezTo>
                    <a:cubicBezTo>
                      <a:pt x="132" y="5"/>
                      <a:pt x="132" y="5"/>
                      <a:pt x="132" y="5"/>
                    </a:cubicBezTo>
                    <a:cubicBezTo>
                      <a:pt x="91" y="5"/>
                      <a:pt x="91" y="5"/>
                      <a:pt x="91" y="5"/>
                    </a:cubicBezTo>
                    <a:cubicBezTo>
                      <a:pt x="91" y="21"/>
                      <a:pt x="91" y="21"/>
                      <a:pt x="91" y="21"/>
                    </a:cubicBezTo>
                    <a:cubicBezTo>
                      <a:pt x="91" y="22"/>
                      <a:pt x="90" y="23"/>
                      <a:pt x="89" y="23"/>
                    </a:cubicBezTo>
                    <a:close/>
                    <a:moveTo>
                      <a:pt x="69" y="23"/>
                    </a:moveTo>
                    <a:cubicBezTo>
                      <a:pt x="48" y="23"/>
                      <a:pt x="48" y="23"/>
                      <a:pt x="48" y="23"/>
                    </a:cubicBezTo>
                    <a:cubicBezTo>
                      <a:pt x="47" y="23"/>
                      <a:pt x="46" y="22"/>
                      <a:pt x="46" y="21"/>
                    </a:cubicBezTo>
                    <a:cubicBezTo>
                      <a:pt x="46" y="5"/>
                      <a:pt x="46" y="5"/>
                      <a:pt x="46" y="5"/>
                    </a:cubicBezTo>
                    <a:cubicBezTo>
                      <a:pt x="5" y="5"/>
                      <a:pt x="5" y="5"/>
                      <a:pt x="5" y="5"/>
                    </a:cubicBezTo>
                    <a:cubicBezTo>
                      <a:pt x="5" y="35"/>
                      <a:pt x="5" y="35"/>
                      <a:pt x="5" y="35"/>
                    </a:cubicBezTo>
                    <a:cubicBezTo>
                      <a:pt x="69" y="35"/>
                      <a:pt x="69" y="35"/>
                      <a:pt x="69" y="35"/>
                    </a:cubicBezTo>
                    <a:cubicBezTo>
                      <a:pt x="69" y="40"/>
                      <a:pt x="69" y="40"/>
                      <a:pt x="69" y="40"/>
                    </a:cubicBezTo>
                    <a:cubicBezTo>
                      <a:pt x="2" y="40"/>
                      <a:pt x="2" y="40"/>
                      <a:pt x="2" y="40"/>
                    </a:cubicBezTo>
                    <a:cubicBezTo>
                      <a:pt x="1" y="40"/>
                      <a:pt x="0" y="39"/>
                      <a:pt x="0" y="37"/>
                    </a:cubicBezTo>
                    <a:cubicBezTo>
                      <a:pt x="0" y="3"/>
                      <a:pt x="0" y="3"/>
                      <a:pt x="0" y="3"/>
                    </a:cubicBezTo>
                    <a:cubicBezTo>
                      <a:pt x="0" y="2"/>
                      <a:pt x="1" y="0"/>
                      <a:pt x="2" y="0"/>
                    </a:cubicBezTo>
                    <a:cubicBezTo>
                      <a:pt x="48" y="0"/>
                      <a:pt x="48" y="0"/>
                      <a:pt x="48" y="0"/>
                    </a:cubicBezTo>
                    <a:cubicBezTo>
                      <a:pt x="50" y="0"/>
                      <a:pt x="51" y="2"/>
                      <a:pt x="51" y="3"/>
                    </a:cubicBezTo>
                    <a:cubicBezTo>
                      <a:pt x="51" y="18"/>
                      <a:pt x="51" y="18"/>
                      <a:pt x="51" y="18"/>
                    </a:cubicBezTo>
                    <a:cubicBezTo>
                      <a:pt x="69" y="18"/>
                      <a:pt x="69" y="18"/>
                      <a:pt x="69" y="18"/>
                    </a:cubicBezTo>
                    <a:lnTo>
                      <a:pt x="69" y="2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1" name="Freeform 178"/>
              <p:cNvSpPr>
                <a:spLocks noEditPoints="1"/>
              </p:cNvSpPr>
              <p:nvPr/>
            </p:nvSpPr>
            <p:spPr bwMode="auto">
              <a:xfrm>
                <a:off x="8447100" y="4130699"/>
                <a:ext cx="68263" cy="33339"/>
              </a:xfrm>
              <a:custGeom>
                <a:gdLst>
                  <a:gd fmla="*/ 15 w 30" name="T0"/>
                  <a:gd fmla="*/ 0 h 15" name="T1"/>
                  <a:gd fmla="*/ 27 w 30" name="T2"/>
                  <a:gd fmla="*/ 0 h 15" name="T3"/>
                  <a:gd fmla="*/ 30 w 30" name="T4"/>
                  <a:gd fmla="*/ 3 h 15" name="T5"/>
                  <a:gd fmla="*/ 30 w 30" name="T6"/>
                  <a:gd fmla="*/ 13 h 15" name="T7"/>
                  <a:gd fmla="*/ 27 w 30" name="T8"/>
                  <a:gd fmla="*/ 15 h 15" name="T9"/>
                  <a:gd fmla="*/ 15 w 30" name="T10"/>
                  <a:gd fmla="*/ 15 h 15" name="T11"/>
                  <a:gd fmla="*/ 15 w 30" name="T12"/>
                  <a:gd fmla="*/ 11 h 15" name="T13"/>
                  <a:gd fmla="*/ 25 w 30" name="T14"/>
                  <a:gd fmla="*/ 11 h 15" name="T15"/>
                  <a:gd fmla="*/ 25 w 30" name="T16"/>
                  <a:gd fmla="*/ 5 h 15" name="T17"/>
                  <a:gd fmla="*/ 15 w 30" name="T18"/>
                  <a:gd fmla="*/ 5 h 15" name="T19"/>
                  <a:gd fmla="*/ 15 w 30" name="T20"/>
                  <a:gd fmla="*/ 0 h 15" name="T21"/>
                  <a:gd fmla="*/ 2 w 30" name="T22"/>
                  <a:gd fmla="*/ 0 h 15" name="T23"/>
                  <a:gd fmla="*/ 15 w 30" name="T24"/>
                  <a:gd fmla="*/ 0 h 15" name="T25"/>
                  <a:gd fmla="*/ 15 w 30" name="T26"/>
                  <a:gd fmla="*/ 5 h 15" name="T27"/>
                  <a:gd fmla="*/ 4 w 30" name="T28"/>
                  <a:gd fmla="*/ 5 h 15" name="T29"/>
                  <a:gd fmla="*/ 4 w 30" name="T30"/>
                  <a:gd fmla="*/ 11 h 15" name="T31"/>
                  <a:gd fmla="*/ 15 w 30" name="T32"/>
                  <a:gd fmla="*/ 11 h 15" name="T33"/>
                  <a:gd fmla="*/ 15 w 30" name="T34"/>
                  <a:gd fmla="*/ 15 h 15" name="T35"/>
                  <a:gd fmla="*/ 2 w 30" name="T36"/>
                  <a:gd fmla="*/ 15 h 15" name="T37"/>
                  <a:gd fmla="*/ 0 w 30" name="T38"/>
                  <a:gd fmla="*/ 13 h 15" name="T39"/>
                  <a:gd fmla="*/ 0 w 30" name="T40"/>
                  <a:gd fmla="*/ 3 h 15" name="T41"/>
                  <a:gd fmla="*/ 2 w 30" name="T42"/>
                  <a:gd fmla="*/ 0 h 1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 w="30">
                    <a:moveTo>
                      <a:pt x="15" y="0"/>
                    </a:moveTo>
                    <a:cubicBezTo>
                      <a:pt x="27" y="0"/>
                      <a:pt x="27" y="0"/>
                      <a:pt x="27" y="0"/>
                    </a:cubicBezTo>
                    <a:cubicBezTo>
                      <a:pt x="28" y="0"/>
                      <a:pt x="30" y="2"/>
                      <a:pt x="30" y="3"/>
                    </a:cubicBezTo>
                    <a:cubicBezTo>
                      <a:pt x="30" y="13"/>
                      <a:pt x="30" y="13"/>
                      <a:pt x="30" y="13"/>
                    </a:cubicBezTo>
                    <a:cubicBezTo>
                      <a:pt x="30" y="14"/>
                      <a:pt x="28" y="15"/>
                      <a:pt x="27" y="15"/>
                    </a:cubicBezTo>
                    <a:cubicBezTo>
                      <a:pt x="15" y="15"/>
                      <a:pt x="15" y="15"/>
                      <a:pt x="15" y="15"/>
                    </a:cubicBezTo>
                    <a:cubicBezTo>
                      <a:pt x="15" y="11"/>
                      <a:pt x="15" y="11"/>
                      <a:pt x="15" y="11"/>
                    </a:cubicBezTo>
                    <a:cubicBezTo>
                      <a:pt x="25" y="11"/>
                      <a:pt x="25" y="11"/>
                      <a:pt x="25" y="11"/>
                    </a:cubicBezTo>
                    <a:cubicBezTo>
                      <a:pt x="25" y="5"/>
                      <a:pt x="25" y="5"/>
                      <a:pt x="25" y="5"/>
                    </a:cubicBezTo>
                    <a:cubicBezTo>
                      <a:pt x="15" y="5"/>
                      <a:pt x="15" y="5"/>
                      <a:pt x="15" y="5"/>
                    </a:cubicBezTo>
                    <a:lnTo>
                      <a:pt x="15" y="0"/>
                    </a:lnTo>
                    <a:close/>
                    <a:moveTo>
                      <a:pt x="2" y="0"/>
                    </a:moveTo>
                    <a:cubicBezTo>
                      <a:pt x="15" y="0"/>
                      <a:pt x="15" y="0"/>
                      <a:pt x="15" y="0"/>
                    </a:cubicBezTo>
                    <a:cubicBezTo>
                      <a:pt x="15" y="5"/>
                      <a:pt x="15" y="5"/>
                      <a:pt x="15" y="5"/>
                    </a:cubicBezTo>
                    <a:cubicBezTo>
                      <a:pt x="4" y="5"/>
                      <a:pt x="4" y="5"/>
                      <a:pt x="4" y="5"/>
                    </a:cubicBezTo>
                    <a:cubicBezTo>
                      <a:pt x="4" y="11"/>
                      <a:pt x="4" y="11"/>
                      <a:pt x="4" y="11"/>
                    </a:cubicBezTo>
                    <a:cubicBezTo>
                      <a:pt x="15" y="11"/>
                      <a:pt x="15" y="11"/>
                      <a:pt x="15" y="11"/>
                    </a:cubicBezTo>
                    <a:cubicBezTo>
                      <a:pt x="15" y="15"/>
                      <a:pt x="15" y="15"/>
                      <a:pt x="15"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2" name="Freeform 179"/>
              <p:cNvSpPr>
                <a:spLocks noEditPoints="1"/>
              </p:cNvSpPr>
              <p:nvPr/>
            </p:nvSpPr>
            <p:spPr bwMode="auto">
              <a:xfrm>
                <a:off x="8324863" y="3957662"/>
                <a:ext cx="309564" cy="168275"/>
              </a:xfrm>
              <a:custGeom>
                <a:gdLst>
                  <a:gd fmla="*/ 98 w 137" name="T0"/>
                  <a:gd fmla="*/ 5 h 74" name="T1"/>
                  <a:gd fmla="*/ 69 w 137" name="T2"/>
                  <a:gd fmla="*/ 5 h 74" name="T3"/>
                  <a:gd fmla="*/ 69 w 137" name="T4"/>
                  <a:gd fmla="*/ 0 h 74" name="T5"/>
                  <a:gd fmla="*/ 101 w 137" name="T6"/>
                  <a:gd fmla="*/ 0 h 74" name="T7"/>
                  <a:gd fmla="*/ 103 w 137" name="T8"/>
                  <a:gd fmla="*/ 2 h 74" name="T9"/>
                  <a:gd fmla="*/ 103 w 137" name="T10"/>
                  <a:gd fmla="*/ 25 h 74" name="T11"/>
                  <a:gd fmla="*/ 135 w 137" name="T12"/>
                  <a:gd fmla="*/ 25 h 74" name="T13"/>
                  <a:gd fmla="*/ 137 w 137" name="T14"/>
                  <a:gd fmla="*/ 27 h 74" name="T15"/>
                  <a:gd fmla="*/ 137 w 137" name="T16"/>
                  <a:gd fmla="*/ 71 h 74" name="T17"/>
                  <a:gd fmla="*/ 135 w 137" name="T18"/>
                  <a:gd fmla="*/ 74 h 74" name="T19"/>
                  <a:gd fmla="*/ 89 w 137" name="T20"/>
                  <a:gd fmla="*/ 74 h 74" name="T21"/>
                  <a:gd fmla="*/ 69 w 137" name="T22"/>
                  <a:gd fmla="*/ 74 h 74" name="T23"/>
                  <a:gd fmla="*/ 69 w 137" name="T24"/>
                  <a:gd fmla="*/ 69 h 74" name="T25"/>
                  <a:gd fmla="*/ 89 w 137" name="T26"/>
                  <a:gd fmla="*/ 69 h 74" name="T27"/>
                  <a:gd fmla="*/ 132 w 137" name="T28"/>
                  <a:gd fmla="*/ 69 h 74" name="T29"/>
                  <a:gd fmla="*/ 132 w 137" name="T30"/>
                  <a:gd fmla="*/ 30 h 74" name="T31"/>
                  <a:gd fmla="*/ 101 w 137" name="T32"/>
                  <a:gd fmla="*/ 30 h 74" name="T33"/>
                  <a:gd fmla="*/ 98 w 137" name="T34"/>
                  <a:gd fmla="*/ 27 h 74" name="T35"/>
                  <a:gd fmla="*/ 98 w 137" name="T36"/>
                  <a:gd fmla="*/ 5 h 74" name="T37"/>
                  <a:gd fmla="*/ 69 w 137" name="T38"/>
                  <a:gd fmla="*/ 30 h 74" name="T39"/>
                  <a:gd fmla="*/ 90 w 137" name="T40"/>
                  <a:gd fmla="*/ 30 h 74" name="T41"/>
                  <a:gd fmla="*/ 92 w 137" name="T42"/>
                  <a:gd fmla="*/ 27 h 74" name="T43"/>
                  <a:gd fmla="*/ 92 w 137" name="T44"/>
                  <a:gd fmla="*/ 14 h 74" name="T45"/>
                  <a:gd fmla="*/ 90 w 137" name="T46"/>
                  <a:gd fmla="*/ 11 h 74" name="T47"/>
                  <a:gd fmla="*/ 69 w 137" name="T48"/>
                  <a:gd fmla="*/ 11 h 74" name="T49"/>
                  <a:gd fmla="*/ 69 w 137" name="T50"/>
                  <a:gd fmla="*/ 16 h 74" name="T51"/>
                  <a:gd fmla="*/ 87 w 137" name="T52"/>
                  <a:gd fmla="*/ 16 h 74" name="T53"/>
                  <a:gd fmla="*/ 87 w 137" name="T54"/>
                  <a:gd fmla="*/ 25 h 74" name="T55"/>
                  <a:gd fmla="*/ 69 w 137" name="T56"/>
                  <a:gd fmla="*/ 25 h 74" name="T57"/>
                  <a:gd fmla="*/ 69 w 137" name="T58"/>
                  <a:gd fmla="*/ 30 h 74" name="T59"/>
                  <a:gd fmla="*/ 69 w 137" name="T60"/>
                  <a:gd fmla="*/ 5 h 74" name="T61"/>
                  <a:gd fmla="*/ 39 w 137" name="T62"/>
                  <a:gd fmla="*/ 5 h 74" name="T63"/>
                  <a:gd fmla="*/ 39 w 137" name="T64"/>
                  <a:gd fmla="*/ 27 h 74" name="T65"/>
                  <a:gd fmla="*/ 36 w 137" name="T66"/>
                  <a:gd fmla="*/ 30 h 74" name="T67"/>
                  <a:gd fmla="*/ 5 w 137" name="T68"/>
                  <a:gd fmla="*/ 30 h 74" name="T69"/>
                  <a:gd fmla="*/ 5 w 137" name="T70"/>
                  <a:gd fmla="*/ 69 h 74" name="T71"/>
                  <a:gd fmla="*/ 48 w 137" name="T72"/>
                  <a:gd fmla="*/ 69 h 74" name="T73"/>
                  <a:gd fmla="*/ 69 w 137" name="T74"/>
                  <a:gd fmla="*/ 69 h 74" name="T75"/>
                  <a:gd fmla="*/ 69 w 137" name="T76"/>
                  <a:gd fmla="*/ 74 h 74" name="T77"/>
                  <a:gd fmla="*/ 48 w 137" name="T78"/>
                  <a:gd fmla="*/ 74 h 74" name="T79"/>
                  <a:gd fmla="*/ 2 w 137" name="T80"/>
                  <a:gd fmla="*/ 74 h 74" name="T81"/>
                  <a:gd fmla="*/ 0 w 137" name="T82"/>
                  <a:gd fmla="*/ 71 h 74" name="T83"/>
                  <a:gd fmla="*/ 0 w 137" name="T84"/>
                  <a:gd fmla="*/ 27 h 74" name="T85"/>
                  <a:gd fmla="*/ 2 w 137" name="T86"/>
                  <a:gd fmla="*/ 25 h 74" name="T87"/>
                  <a:gd fmla="*/ 34 w 137" name="T88"/>
                  <a:gd fmla="*/ 25 h 74" name="T89"/>
                  <a:gd fmla="*/ 34 w 137" name="T90"/>
                  <a:gd fmla="*/ 2 h 74" name="T91"/>
                  <a:gd fmla="*/ 36 w 137" name="T92"/>
                  <a:gd fmla="*/ 0 h 74" name="T93"/>
                  <a:gd fmla="*/ 69 w 137" name="T94"/>
                  <a:gd fmla="*/ 0 h 74" name="T95"/>
                  <a:gd fmla="*/ 69 w 137" name="T96"/>
                  <a:gd fmla="*/ 5 h 74" name="T97"/>
                  <a:gd fmla="*/ 69 w 137" name="T98"/>
                  <a:gd fmla="*/ 11 h 74" name="T99"/>
                  <a:gd fmla="*/ 48 w 137" name="T100"/>
                  <a:gd fmla="*/ 11 h 74" name="T101"/>
                  <a:gd fmla="*/ 45 w 137" name="T102"/>
                  <a:gd fmla="*/ 14 h 74" name="T103"/>
                  <a:gd fmla="*/ 45 w 137" name="T104"/>
                  <a:gd fmla="*/ 27 h 74" name="T105"/>
                  <a:gd fmla="*/ 48 w 137" name="T106"/>
                  <a:gd fmla="*/ 30 h 74" name="T107"/>
                  <a:gd fmla="*/ 69 w 137" name="T108"/>
                  <a:gd fmla="*/ 30 h 74" name="T109"/>
                  <a:gd fmla="*/ 69 w 137" name="T110"/>
                  <a:gd fmla="*/ 25 h 74" name="T111"/>
                  <a:gd fmla="*/ 50 w 137" name="T112"/>
                  <a:gd fmla="*/ 25 h 74" name="T113"/>
                  <a:gd fmla="*/ 50 w 137" name="T114"/>
                  <a:gd fmla="*/ 16 h 74" name="T115"/>
                  <a:gd fmla="*/ 69 w 137" name="T116"/>
                  <a:gd fmla="*/ 16 h 74" name="T117"/>
                  <a:gd fmla="*/ 69 w 137" name="T118"/>
                  <a:gd fmla="*/ 11 h 74"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74" w="137">
                    <a:moveTo>
                      <a:pt x="98" y="5"/>
                    </a:moveTo>
                    <a:cubicBezTo>
                      <a:pt x="69" y="5"/>
                      <a:pt x="69" y="5"/>
                      <a:pt x="69" y="5"/>
                    </a:cubicBezTo>
                    <a:cubicBezTo>
                      <a:pt x="69" y="0"/>
                      <a:pt x="69" y="0"/>
                      <a:pt x="69" y="0"/>
                    </a:cubicBezTo>
                    <a:cubicBezTo>
                      <a:pt x="101" y="0"/>
                      <a:pt x="101" y="0"/>
                      <a:pt x="101" y="0"/>
                    </a:cubicBezTo>
                    <a:cubicBezTo>
                      <a:pt x="102" y="0"/>
                      <a:pt x="103" y="1"/>
                      <a:pt x="103" y="2"/>
                    </a:cubicBezTo>
                    <a:cubicBezTo>
                      <a:pt x="103" y="25"/>
                      <a:pt x="103" y="25"/>
                      <a:pt x="103" y="25"/>
                    </a:cubicBezTo>
                    <a:cubicBezTo>
                      <a:pt x="135" y="25"/>
                      <a:pt x="135" y="25"/>
                      <a:pt x="135" y="25"/>
                    </a:cubicBezTo>
                    <a:cubicBezTo>
                      <a:pt x="136" y="25"/>
                      <a:pt x="137" y="26"/>
                      <a:pt x="137" y="27"/>
                    </a:cubicBezTo>
                    <a:cubicBezTo>
                      <a:pt x="137" y="71"/>
                      <a:pt x="137" y="71"/>
                      <a:pt x="137" y="71"/>
                    </a:cubicBezTo>
                    <a:cubicBezTo>
                      <a:pt x="137" y="73"/>
                      <a:pt x="136" y="74"/>
                      <a:pt x="135" y="74"/>
                    </a:cubicBezTo>
                    <a:cubicBezTo>
                      <a:pt x="89" y="74"/>
                      <a:pt x="89" y="74"/>
                      <a:pt x="89" y="74"/>
                    </a:cubicBezTo>
                    <a:cubicBezTo>
                      <a:pt x="69" y="74"/>
                      <a:pt x="69" y="74"/>
                      <a:pt x="69" y="74"/>
                    </a:cubicBezTo>
                    <a:cubicBezTo>
                      <a:pt x="69" y="69"/>
                      <a:pt x="69" y="69"/>
                      <a:pt x="69" y="69"/>
                    </a:cubicBezTo>
                    <a:cubicBezTo>
                      <a:pt x="89" y="69"/>
                      <a:pt x="89" y="69"/>
                      <a:pt x="89" y="69"/>
                    </a:cubicBezTo>
                    <a:cubicBezTo>
                      <a:pt x="132" y="69"/>
                      <a:pt x="132" y="69"/>
                      <a:pt x="132" y="69"/>
                    </a:cubicBezTo>
                    <a:cubicBezTo>
                      <a:pt x="132" y="30"/>
                      <a:pt x="132" y="30"/>
                      <a:pt x="132" y="30"/>
                    </a:cubicBezTo>
                    <a:cubicBezTo>
                      <a:pt x="101" y="30"/>
                      <a:pt x="101" y="30"/>
                      <a:pt x="101" y="30"/>
                    </a:cubicBezTo>
                    <a:cubicBezTo>
                      <a:pt x="100" y="30"/>
                      <a:pt x="98" y="29"/>
                      <a:pt x="98" y="27"/>
                    </a:cubicBezTo>
                    <a:cubicBezTo>
                      <a:pt x="98" y="5"/>
                      <a:pt x="98" y="5"/>
                      <a:pt x="98" y="5"/>
                    </a:cubicBezTo>
                    <a:close/>
                    <a:moveTo>
                      <a:pt x="69" y="30"/>
                    </a:moveTo>
                    <a:cubicBezTo>
                      <a:pt x="90" y="30"/>
                      <a:pt x="90" y="30"/>
                      <a:pt x="90" y="30"/>
                    </a:cubicBezTo>
                    <a:cubicBezTo>
                      <a:pt x="91" y="30"/>
                      <a:pt x="92" y="29"/>
                      <a:pt x="92" y="27"/>
                    </a:cubicBezTo>
                    <a:cubicBezTo>
                      <a:pt x="92" y="14"/>
                      <a:pt x="92" y="14"/>
                      <a:pt x="92" y="14"/>
                    </a:cubicBezTo>
                    <a:cubicBezTo>
                      <a:pt x="92" y="12"/>
                      <a:pt x="91" y="11"/>
                      <a:pt x="90" y="11"/>
                    </a:cubicBezTo>
                    <a:cubicBezTo>
                      <a:pt x="69" y="11"/>
                      <a:pt x="69" y="11"/>
                      <a:pt x="69" y="11"/>
                    </a:cubicBezTo>
                    <a:cubicBezTo>
                      <a:pt x="69" y="16"/>
                      <a:pt x="69" y="16"/>
                      <a:pt x="69" y="16"/>
                    </a:cubicBezTo>
                    <a:cubicBezTo>
                      <a:pt x="87" y="16"/>
                      <a:pt x="87" y="16"/>
                      <a:pt x="87" y="16"/>
                    </a:cubicBezTo>
                    <a:cubicBezTo>
                      <a:pt x="87" y="25"/>
                      <a:pt x="87" y="25"/>
                      <a:pt x="87" y="25"/>
                    </a:cubicBezTo>
                    <a:cubicBezTo>
                      <a:pt x="69" y="25"/>
                      <a:pt x="69" y="25"/>
                      <a:pt x="69" y="25"/>
                    </a:cubicBezTo>
                    <a:lnTo>
                      <a:pt x="69" y="30"/>
                    </a:lnTo>
                    <a:close/>
                    <a:moveTo>
                      <a:pt x="69" y="5"/>
                    </a:moveTo>
                    <a:cubicBezTo>
                      <a:pt x="39" y="5"/>
                      <a:pt x="39" y="5"/>
                      <a:pt x="39" y="5"/>
                    </a:cubicBezTo>
                    <a:cubicBezTo>
                      <a:pt x="39" y="27"/>
                      <a:pt x="39" y="27"/>
                      <a:pt x="39" y="27"/>
                    </a:cubicBezTo>
                    <a:cubicBezTo>
                      <a:pt x="39" y="29"/>
                      <a:pt x="38" y="30"/>
                      <a:pt x="36" y="30"/>
                    </a:cubicBezTo>
                    <a:cubicBezTo>
                      <a:pt x="5" y="30"/>
                      <a:pt x="5" y="30"/>
                      <a:pt x="5" y="30"/>
                    </a:cubicBezTo>
                    <a:cubicBezTo>
                      <a:pt x="5" y="69"/>
                      <a:pt x="5" y="69"/>
                      <a:pt x="5" y="69"/>
                    </a:cubicBezTo>
                    <a:cubicBezTo>
                      <a:pt x="48" y="69"/>
                      <a:pt x="48" y="69"/>
                      <a:pt x="48" y="69"/>
                    </a:cubicBezTo>
                    <a:cubicBezTo>
                      <a:pt x="69" y="69"/>
                      <a:pt x="69" y="69"/>
                      <a:pt x="69" y="69"/>
                    </a:cubicBezTo>
                    <a:cubicBezTo>
                      <a:pt x="69" y="74"/>
                      <a:pt x="69" y="74"/>
                      <a:pt x="69" y="74"/>
                    </a:cubicBezTo>
                    <a:cubicBezTo>
                      <a:pt x="48" y="74"/>
                      <a:pt x="48" y="74"/>
                      <a:pt x="48" y="74"/>
                    </a:cubicBezTo>
                    <a:cubicBezTo>
                      <a:pt x="2" y="74"/>
                      <a:pt x="2" y="74"/>
                      <a:pt x="2" y="74"/>
                    </a:cubicBezTo>
                    <a:cubicBezTo>
                      <a:pt x="1" y="74"/>
                      <a:pt x="0" y="73"/>
                      <a:pt x="0" y="71"/>
                    </a:cubicBezTo>
                    <a:cubicBezTo>
                      <a:pt x="0" y="27"/>
                      <a:pt x="0" y="27"/>
                      <a:pt x="0" y="27"/>
                    </a:cubicBezTo>
                    <a:cubicBezTo>
                      <a:pt x="0" y="26"/>
                      <a:pt x="1" y="25"/>
                      <a:pt x="2" y="25"/>
                    </a:cubicBezTo>
                    <a:cubicBezTo>
                      <a:pt x="34" y="25"/>
                      <a:pt x="34" y="25"/>
                      <a:pt x="34" y="25"/>
                    </a:cubicBezTo>
                    <a:cubicBezTo>
                      <a:pt x="34" y="2"/>
                      <a:pt x="34" y="2"/>
                      <a:pt x="34" y="2"/>
                    </a:cubicBezTo>
                    <a:cubicBezTo>
                      <a:pt x="34" y="1"/>
                      <a:pt x="35" y="0"/>
                      <a:pt x="36" y="0"/>
                    </a:cubicBezTo>
                    <a:cubicBezTo>
                      <a:pt x="69" y="0"/>
                      <a:pt x="69" y="0"/>
                      <a:pt x="69" y="0"/>
                    </a:cubicBezTo>
                    <a:cubicBezTo>
                      <a:pt x="69" y="5"/>
                      <a:pt x="69" y="5"/>
                      <a:pt x="69" y="5"/>
                    </a:cubicBezTo>
                    <a:close/>
                    <a:moveTo>
                      <a:pt x="69" y="11"/>
                    </a:moveTo>
                    <a:cubicBezTo>
                      <a:pt x="48" y="11"/>
                      <a:pt x="48" y="11"/>
                      <a:pt x="48" y="11"/>
                    </a:cubicBezTo>
                    <a:cubicBezTo>
                      <a:pt x="46" y="11"/>
                      <a:pt x="45" y="12"/>
                      <a:pt x="45" y="14"/>
                    </a:cubicBezTo>
                    <a:cubicBezTo>
                      <a:pt x="45" y="27"/>
                      <a:pt x="45" y="27"/>
                      <a:pt x="45" y="27"/>
                    </a:cubicBezTo>
                    <a:cubicBezTo>
                      <a:pt x="45" y="29"/>
                      <a:pt x="46" y="30"/>
                      <a:pt x="48" y="30"/>
                    </a:cubicBezTo>
                    <a:cubicBezTo>
                      <a:pt x="69" y="30"/>
                      <a:pt x="69" y="30"/>
                      <a:pt x="69" y="30"/>
                    </a:cubicBezTo>
                    <a:cubicBezTo>
                      <a:pt x="69" y="25"/>
                      <a:pt x="69" y="25"/>
                      <a:pt x="69" y="25"/>
                    </a:cubicBezTo>
                    <a:cubicBezTo>
                      <a:pt x="50" y="25"/>
                      <a:pt x="50" y="25"/>
                      <a:pt x="50" y="25"/>
                    </a:cubicBezTo>
                    <a:cubicBezTo>
                      <a:pt x="50" y="16"/>
                      <a:pt x="50" y="16"/>
                      <a:pt x="50" y="16"/>
                    </a:cubicBezTo>
                    <a:cubicBezTo>
                      <a:pt x="69" y="16"/>
                      <a:pt x="69" y="16"/>
                      <a:pt x="69" y="16"/>
                    </a:cubicBezTo>
                    <a:lnTo>
                      <a:pt x="69"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3" name="Freeform 180"/>
              <p:cNvSpPr>
                <a:spLocks noEditPoints="1"/>
              </p:cNvSpPr>
              <p:nvPr/>
            </p:nvSpPr>
            <p:spPr bwMode="auto">
              <a:xfrm>
                <a:off x="8740789" y="987432"/>
                <a:ext cx="361950" cy="52389"/>
              </a:xfrm>
              <a:custGeom>
                <a:gdLst>
                  <a:gd fmla="*/ 80 w 160" name="T0"/>
                  <a:gd fmla="*/ 0 h 23" name="T1"/>
                  <a:gd fmla="*/ 158 w 160" name="T2"/>
                  <a:gd fmla="*/ 0 h 23" name="T3"/>
                  <a:gd fmla="*/ 160 w 160" name="T4"/>
                  <a:gd fmla="*/ 3 h 23" name="T5"/>
                  <a:gd fmla="*/ 160 w 160" name="T6"/>
                  <a:gd fmla="*/ 21 h 23" name="T7"/>
                  <a:gd fmla="*/ 158 w 160" name="T8"/>
                  <a:gd fmla="*/ 23 h 23" name="T9"/>
                  <a:gd fmla="*/ 80 w 160" name="T10"/>
                  <a:gd fmla="*/ 23 h 23" name="T11"/>
                  <a:gd fmla="*/ 80 w 160" name="T12"/>
                  <a:gd fmla="*/ 18 h 23" name="T13"/>
                  <a:gd fmla="*/ 155 w 160" name="T14"/>
                  <a:gd fmla="*/ 18 h 23" name="T15"/>
                  <a:gd fmla="*/ 155 w 160" name="T16"/>
                  <a:gd fmla="*/ 5 h 23" name="T17"/>
                  <a:gd fmla="*/ 80 w 160" name="T18"/>
                  <a:gd fmla="*/ 5 h 23" name="T19"/>
                  <a:gd fmla="*/ 80 w 160" name="T20"/>
                  <a:gd fmla="*/ 0 h 23" name="T21"/>
                  <a:gd fmla="*/ 3 w 160" name="T22"/>
                  <a:gd fmla="*/ 0 h 23" name="T23"/>
                  <a:gd fmla="*/ 80 w 160" name="T24"/>
                  <a:gd fmla="*/ 0 h 23" name="T25"/>
                  <a:gd fmla="*/ 80 w 160" name="T26"/>
                  <a:gd fmla="*/ 5 h 23" name="T27"/>
                  <a:gd fmla="*/ 5 w 160" name="T28"/>
                  <a:gd fmla="*/ 5 h 23" name="T29"/>
                  <a:gd fmla="*/ 5 w 160" name="T30"/>
                  <a:gd fmla="*/ 18 h 23" name="T31"/>
                  <a:gd fmla="*/ 80 w 160" name="T32"/>
                  <a:gd fmla="*/ 18 h 23" name="T33"/>
                  <a:gd fmla="*/ 80 w 160" name="T34"/>
                  <a:gd fmla="*/ 23 h 23" name="T35"/>
                  <a:gd fmla="*/ 3 w 160" name="T36"/>
                  <a:gd fmla="*/ 23 h 23" name="T37"/>
                  <a:gd fmla="*/ 0 w 160" name="T38"/>
                  <a:gd fmla="*/ 21 h 23" name="T39"/>
                  <a:gd fmla="*/ 0 w 160" name="T40"/>
                  <a:gd fmla="*/ 3 h 23" name="T41"/>
                  <a:gd fmla="*/ 3 w 160" name="T42"/>
                  <a:gd fmla="*/ 0 h 2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3" w="160">
                    <a:moveTo>
                      <a:pt x="80" y="0"/>
                    </a:moveTo>
                    <a:cubicBezTo>
                      <a:pt x="158" y="0"/>
                      <a:pt x="158" y="0"/>
                      <a:pt x="158" y="0"/>
                    </a:cubicBezTo>
                    <a:cubicBezTo>
                      <a:pt x="159" y="0"/>
                      <a:pt x="160" y="1"/>
                      <a:pt x="160" y="3"/>
                    </a:cubicBezTo>
                    <a:cubicBezTo>
                      <a:pt x="160" y="21"/>
                      <a:pt x="160" y="21"/>
                      <a:pt x="160" y="21"/>
                    </a:cubicBezTo>
                    <a:cubicBezTo>
                      <a:pt x="160" y="22"/>
                      <a:pt x="159" y="23"/>
                      <a:pt x="158" y="23"/>
                    </a:cubicBezTo>
                    <a:cubicBezTo>
                      <a:pt x="80" y="23"/>
                      <a:pt x="80" y="23"/>
                      <a:pt x="80" y="23"/>
                    </a:cubicBezTo>
                    <a:cubicBezTo>
                      <a:pt x="80" y="18"/>
                      <a:pt x="80" y="18"/>
                      <a:pt x="80" y="18"/>
                    </a:cubicBezTo>
                    <a:cubicBezTo>
                      <a:pt x="155" y="18"/>
                      <a:pt x="155" y="18"/>
                      <a:pt x="155" y="18"/>
                    </a:cubicBezTo>
                    <a:cubicBezTo>
                      <a:pt x="155" y="5"/>
                      <a:pt x="155" y="5"/>
                      <a:pt x="155" y="5"/>
                    </a:cubicBezTo>
                    <a:cubicBezTo>
                      <a:pt x="80" y="5"/>
                      <a:pt x="80" y="5"/>
                      <a:pt x="80" y="5"/>
                    </a:cubicBezTo>
                    <a:lnTo>
                      <a:pt x="80" y="0"/>
                    </a:lnTo>
                    <a:close/>
                    <a:moveTo>
                      <a:pt x="3" y="0"/>
                    </a:moveTo>
                    <a:cubicBezTo>
                      <a:pt x="80" y="0"/>
                      <a:pt x="80" y="0"/>
                      <a:pt x="80" y="0"/>
                    </a:cubicBezTo>
                    <a:cubicBezTo>
                      <a:pt x="80" y="5"/>
                      <a:pt x="80" y="5"/>
                      <a:pt x="80" y="5"/>
                    </a:cubicBezTo>
                    <a:cubicBezTo>
                      <a:pt x="5" y="5"/>
                      <a:pt x="5" y="5"/>
                      <a:pt x="5" y="5"/>
                    </a:cubicBezTo>
                    <a:cubicBezTo>
                      <a:pt x="5" y="18"/>
                      <a:pt x="5" y="18"/>
                      <a:pt x="5" y="18"/>
                    </a:cubicBezTo>
                    <a:cubicBezTo>
                      <a:pt x="80" y="18"/>
                      <a:pt x="80" y="18"/>
                      <a:pt x="80" y="18"/>
                    </a:cubicBezTo>
                    <a:cubicBezTo>
                      <a:pt x="80" y="23"/>
                      <a:pt x="80" y="23"/>
                      <a:pt x="80" y="23"/>
                    </a:cubicBezTo>
                    <a:cubicBezTo>
                      <a:pt x="3" y="23"/>
                      <a:pt x="3" y="23"/>
                      <a:pt x="3" y="23"/>
                    </a:cubicBezTo>
                    <a:cubicBezTo>
                      <a:pt x="1" y="23"/>
                      <a:pt x="0" y="22"/>
                      <a:pt x="0" y="21"/>
                    </a:cubicBezTo>
                    <a:cubicBezTo>
                      <a:pt x="0" y="3"/>
                      <a:pt x="0" y="3"/>
                      <a:pt x="0" y="3"/>
                    </a:cubicBezTo>
                    <a:cubicBezTo>
                      <a:pt x="0" y="1"/>
                      <a:pt x="1"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4" name="Freeform 182"/>
              <p:cNvSpPr>
                <a:spLocks noEditPoints="1"/>
              </p:cNvSpPr>
              <p:nvPr/>
            </p:nvSpPr>
            <p:spPr bwMode="auto">
              <a:xfrm>
                <a:off x="7004061" y="373066"/>
                <a:ext cx="257175" cy="230190"/>
              </a:xfrm>
              <a:custGeom>
                <a:gdLst>
                  <a:gd fmla="*/ 57 w 114" name="T0"/>
                  <a:gd fmla="*/ 90 h 102" name="T1"/>
                  <a:gd fmla="*/ 64 w 114" name="T2"/>
                  <a:gd fmla="*/ 84 h 102" name="T3"/>
                  <a:gd fmla="*/ 86 w 114" name="T4"/>
                  <a:gd fmla="*/ 86 h 102" name="T5"/>
                  <a:gd fmla="*/ 87 w 114" name="T6"/>
                  <a:gd fmla="*/ 97 h 102" name="T7"/>
                  <a:gd fmla="*/ 89 w 114" name="T8"/>
                  <a:gd fmla="*/ 84 h 102" name="T9"/>
                  <a:gd fmla="*/ 109 w 114" name="T10"/>
                  <a:gd fmla="*/ 44 h 102" name="T11"/>
                  <a:gd fmla="*/ 104 w 114" name="T12"/>
                  <a:gd fmla="*/ 54 h 102" name="T13"/>
                  <a:gd fmla="*/ 91 w 114" name="T14"/>
                  <a:gd fmla="*/ 44 h 102" name="T15"/>
                  <a:gd fmla="*/ 83 w 114" name="T16"/>
                  <a:gd fmla="*/ 54 h 102" name="T17"/>
                  <a:gd fmla="*/ 70 w 114" name="T18"/>
                  <a:gd fmla="*/ 44 h 102" name="T19"/>
                  <a:gd fmla="*/ 61 w 114" name="T20"/>
                  <a:gd fmla="*/ 5 h 102" name="T21"/>
                  <a:gd fmla="*/ 64 w 114" name="T22"/>
                  <a:gd fmla="*/ 0 h 102" name="T23"/>
                  <a:gd fmla="*/ 73 w 114" name="T24"/>
                  <a:gd fmla="*/ 39 h 102" name="T25"/>
                  <a:gd fmla="*/ 81 w 114" name="T26"/>
                  <a:gd fmla="*/ 49 h 102" name="T27"/>
                  <a:gd fmla="*/ 94 w 114" name="T28"/>
                  <a:gd fmla="*/ 39 h 102" name="T29"/>
                  <a:gd fmla="*/ 102 w 114" name="T30"/>
                  <a:gd fmla="*/ 49 h 102" name="T31"/>
                  <a:gd fmla="*/ 111 w 114" name="T32"/>
                  <a:gd fmla="*/ 39 h 102" name="T33"/>
                  <a:gd fmla="*/ 111 w 114" name="T34"/>
                  <a:gd fmla="*/ 88 h 102" name="T35"/>
                  <a:gd fmla="*/ 92 w 114" name="T36"/>
                  <a:gd fmla="*/ 88 h 102" name="T37"/>
                  <a:gd fmla="*/ 89 w 114" name="T38"/>
                  <a:gd fmla="*/ 102 h 102" name="T39"/>
                  <a:gd fmla="*/ 81 w 114" name="T40"/>
                  <a:gd fmla="*/ 90 h 102" name="T41"/>
                  <a:gd fmla="*/ 64 w 114" name="T42"/>
                  <a:gd fmla="*/ 88 h 102" name="T43"/>
                  <a:gd fmla="*/ 62 w 114" name="T44"/>
                  <a:gd fmla="*/ 100 h 102" name="T45"/>
                  <a:gd fmla="*/ 57 w 114" name="T46"/>
                  <a:gd fmla="*/ 97 h 102" name="T47"/>
                  <a:gd fmla="*/ 20 w 114" name="T48"/>
                  <a:gd fmla="*/ 84 h 102" name="T49"/>
                  <a:gd fmla="*/ 27 w 114" name="T50"/>
                  <a:gd fmla="*/ 90 h 102" name="T51"/>
                  <a:gd fmla="*/ 28 w 114" name="T52"/>
                  <a:gd fmla="*/ 90 h 102" name="T53"/>
                  <a:gd fmla="*/ 35 w 114" name="T54"/>
                  <a:gd fmla="*/ 84 h 102" name="T55"/>
                  <a:gd fmla="*/ 57 w 114" name="T56"/>
                  <a:gd fmla="*/ 86 h 102" name="T57"/>
                  <a:gd fmla="*/ 57 w 114" name="T58"/>
                  <a:gd fmla="*/ 97 h 102" name="T59"/>
                  <a:gd fmla="*/ 52 w 114" name="T60"/>
                  <a:gd fmla="*/ 100 h 102" name="T61"/>
                  <a:gd fmla="*/ 50 w 114" name="T62"/>
                  <a:gd fmla="*/ 88 h 102" name="T63"/>
                  <a:gd fmla="*/ 32 w 114" name="T64"/>
                  <a:gd fmla="*/ 90 h 102" name="T65"/>
                  <a:gd fmla="*/ 25 w 114" name="T66"/>
                  <a:gd fmla="*/ 102 h 102" name="T67"/>
                  <a:gd fmla="*/ 22 w 114" name="T68"/>
                  <a:gd fmla="*/ 88 h 102" name="T69"/>
                  <a:gd fmla="*/ 3 w 114" name="T70"/>
                  <a:gd fmla="*/ 88 h 102" name="T71"/>
                  <a:gd fmla="*/ 3 w 114" name="T72"/>
                  <a:gd fmla="*/ 39 h 102" name="T73"/>
                  <a:gd fmla="*/ 12 w 114" name="T74"/>
                  <a:gd fmla="*/ 49 h 102" name="T75"/>
                  <a:gd fmla="*/ 20 w 114" name="T76"/>
                  <a:gd fmla="*/ 39 h 102" name="T77"/>
                  <a:gd fmla="*/ 33 w 114" name="T78"/>
                  <a:gd fmla="*/ 49 h 102" name="T79"/>
                  <a:gd fmla="*/ 41 w 114" name="T80"/>
                  <a:gd fmla="*/ 39 h 102" name="T81"/>
                  <a:gd fmla="*/ 50 w 114" name="T82"/>
                  <a:gd fmla="*/ 0 h 102" name="T83"/>
                  <a:gd fmla="*/ 53 w 114" name="T84"/>
                  <a:gd fmla="*/ 5 h 102" name="T85"/>
                  <a:gd fmla="*/ 43 w 114" name="T86"/>
                  <a:gd fmla="*/ 44 h 102" name="T87"/>
                  <a:gd fmla="*/ 31 w 114" name="T88"/>
                  <a:gd fmla="*/ 54 h 102" name="T89"/>
                  <a:gd fmla="*/ 22 w 114" name="T90"/>
                  <a:gd fmla="*/ 44 h 102" name="T91"/>
                  <a:gd fmla="*/ 10 w 114" name="T92"/>
                  <a:gd fmla="*/ 54 h 102" name="T93"/>
                  <a:gd fmla="*/ 5 w 114" name="T94"/>
                  <a:gd fmla="*/ 44 h 10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2" w="114">
                    <a:moveTo>
                      <a:pt x="57" y="97"/>
                    </a:moveTo>
                    <a:cubicBezTo>
                      <a:pt x="57" y="97"/>
                      <a:pt x="57" y="97"/>
                      <a:pt x="57" y="97"/>
                    </a:cubicBezTo>
                    <a:cubicBezTo>
                      <a:pt x="57" y="90"/>
                      <a:pt x="57" y="90"/>
                      <a:pt x="57" y="90"/>
                    </a:cubicBezTo>
                    <a:cubicBezTo>
                      <a:pt x="57" y="86"/>
                      <a:pt x="57" y="86"/>
                      <a:pt x="57" y="86"/>
                    </a:cubicBezTo>
                    <a:cubicBezTo>
                      <a:pt x="57" y="85"/>
                      <a:pt x="58" y="84"/>
                      <a:pt x="60" y="84"/>
                    </a:cubicBezTo>
                    <a:cubicBezTo>
                      <a:pt x="64" y="84"/>
                      <a:pt x="64" y="84"/>
                      <a:pt x="64" y="84"/>
                    </a:cubicBezTo>
                    <a:cubicBezTo>
                      <a:pt x="79" y="84"/>
                      <a:pt x="79" y="84"/>
                      <a:pt x="79" y="84"/>
                    </a:cubicBezTo>
                    <a:cubicBezTo>
                      <a:pt x="84" y="84"/>
                      <a:pt x="84" y="84"/>
                      <a:pt x="84" y="84"/>
                    </a:cubicBezTo>
                    <a:cubicBezTo>
                      <a:pt x="85" y="84"/>
                      <a:pt x="86" y="85"/>
                      <a:pt x="86" y="86"/>
                    </a:cubicBezTo>
                    <a:cubicBezTo>
                      <a:pt x="86" y="90"/>
                      <a:pt x="86" y="90"/>
                      <a:pt x="86" y="90"/>
                    </a:cubicBezTo>
                    <a:cubicBezTo>
                      <a:pt x="86" y="97"/>
                      <a:pt x="86" y="97"/>
                      <a:pt x="86" y="97"/>
                    </a:cubicBezTo>
                    <a:cubicBezTo>
                      <a:pt x="87" y="97"/>
                      <a:pt x="87" y="97"/>
                      <a:pt x="87" y="97"/>
                    </a:cubicBezTo>
                    <a:cubicBezTo>
                      <a:pt x="87" y="90"/>
                      <a:pt x="87" y="90"/>
                      <a:pt x="87" y="90"/>
                    </a:cubicBezTo>
                    <a:cubicBezTo>
                      <a:pt x="87" y="86"/>
                      <a:pt x="87" y="86"/>
                      <a:pt x="87" y="86"/>
                    </a:cubicBezTo>
                    <a:cubicBezTo>
                      <a:pt x="87" y="85"/>
                      <a:pt x="88" y="84"/>
                      <a:pt x="89" y="84"/>
                    </a:cubicBezTo>
                    <a:cubicBezTo>
                      <a:pt x="94" y="84"/>
                      <a:pt x="94" y="84"/>
                      <a:pt x="94" y="84"/>
                    </a:cubicBezTo>
                    <a:cubicBezTo>
                      <a:pt x="109" y="84"/>
                      <a:pt x="109" y="84"/>
                      <a:pt x="109" y="84"/>
                    </a:cubicBezTo>
                    <a:cubicBezTo>
                      <a:pt x="109" y="44"/>
                      <a:pt x="109" y="44"/>
                      <a:pt x="109" y="44"/>
                    </a:cubicBezTo>
                    <a:cubicBezTo>
                      <a:pt x="106" y="44"/>
                      <a:pt x="106" y="44"/>
                      <a:pt x="106" y="44"/>
                    </a:cubicBezTo>
                    <a:cubicBezTo>
                      <a:pt x="106" y="51"/>
                      <a:pt x="106" y="51"/>
                      <a:pt x="106" y="51"/>
                    </a:cubicBezTo>
                    <a:cubicBezTo>
                      <a:pt x="106" y="52"/>
                      <a:pt x="105" y="54"/>
                      <a:pt x="104" y="54"/>
                    </a:cubicBezTo>
                    <a:cubicBezTo>
                      <a:pt x="94" y="54"/>
                      <a:pt x="94" y="54"/>
                      <a:pt x="94" y="54"/>
                    </a:cubicBezTo>
                    <a:cubicBezTo>
                      <a:pt x="93" y="54"/>
                      <a:pt x="91" y="52"/>
                      <a:pt x="91" y="51"/>
                    </a:cubicBezTo>
                    <a:cubicBezTo>
                      <a:pt x="91" y="44"/>
                      <a:pt x="91" y="44"/>
                      <a:pt x="91" y="44"/>
                    </a:cubicBezTo>
                    <a:cubicBezTo>
                      <a:pt x="85" y="44"/>
                      <a:pt x="85" y="44"/>
                      <a:pt x="85" y="44"/>
                    </a:cubicBezTo>
                    <a:cubicBezTo>
                      <a:pt x="85" y="51"/>
                      <a:pt x="85" y="51"/>
                      <a:pt x="85" y="51"/>
                    </a:cubicBezTo>
                    <a:cubicBezTo>
                      <a:pt x="85" y="52"/>
                      <a:pt x="84" y="54"/>
                      <a:pt x="83" y="54"/>
                    </a:cubicBezTo>
                    <a:cubicBezTo>
                      <a:pt x="73" y="54"/>
                      <a:pt x="73" y="54"/>
                      <a:pt x="73" y="54"/>
                    </a:cubicBezTo>
                    <a:cubicBezTo>
                      <a:pt x="72" y="54"/>
                      <a:pt x="70" y="52"/>
                      <a:pt x="70" y="51"/>
                    </a:cubicBezTo>
                    <a:cubicBezTo>
                      <a:pt x="70" y="44"/>
                      <a:pt x="70" y="44"/>
                      <a:pt x="70" y="44"/>
                    </a:cubicBezTo>
                    <a:cubicBezTo>
                      <a:pt x="64" y="44"/>
                      <a:pt x="64" y="44"/>
                      <a:pt x="64" y="44"/>
                    </a:cubicBezTo>
                    <a:cubicBezTo>
                      <a:pt x="62" y="44"/>
                      <a:pt x="61" y="43"/>
                      <a:pt x="61" y="41"/>
                    </a:cubicBezTo>
                    <a:cubicBezTo>
                      <a:pt x="61" y="5"/>
                      <a:pt x="61" y="5"/>
                      <a:pt x="61" y="5"/>
                    </a:cubicBezTo>
                    <a:cubicBezTo>
                      <a:pt x="57" y="5"/>
                      <a:pt x="57" y="5"/>
                      <a:pt x="57" y="5"/>
                    </a:cubicBezTo>
                    <a:cubicBezTo>
                      <a:pt x="57" y="0"/>
                      <a:pt x="57" y="0"/>
                      <a:pt x="57" y="0"/>
                    </a:cubicBezTo>
                    <a:cubicBezTo>
                      <a:pt x="64" y="0"/>
                      <a:pt x="64" y="0"/>
                      <a:pt x="64" y="0"/>
                    </a:cubicBezTo>
                    <a:cubicBezTo>
                      <a:pt x="65" y="0"/>
                      <a:pt x="66" y="1"/>
                      <a:pt x="66" y="2"/>
                    </a:cubicBezTo>
                    <a:cubicBezTo>
                      <a:pt x="66" y="39"/>
                      <a:pt x="66" y="39"/>
                      <a:pt x="66" y="39"/>
                    </a:cubicBezTo>
                    <a:cubicBezTo>
                      <a:pt x="73" y="39"/>
                      <a:pt x="73" y="39"/>
                      <a:pt x="73" y="39"/>
                    </a:cubicBezTo>
                    <a:cubicBezTo>
                      <a:pt x="74" y="39"/>
                      <a:pt x="75" y="40"/>
                      <a:pt x="75" y="41"/>
                    </a:cubicBezTo>
                    <a:cubicBezTo>
                      <a:pt x="75" y="49"/>
                      <a:pt x="75" y="49"/>
                      <a:pt x="75" y="49"/>
                    </a:cubicBezTo>
                    <a:cubicBezTo>
                      <a:pt x="81" y="49"/>
                      <a:pt x="81" y="49"/>
                      <a:pt x="81" y="49"/>
                    </a:cubicBezTo>
                    <a:cubicBezTo>
                      <a:pt x="81" y="41"/>
                      <a:pt x="81" y="41"/>
                      <a:pt x="81" y="41"/>
                    </a:cubicBezTo>
                    <a:cubicBezTo>
                      <a:pt x="81" y="40"/>
                      <a:pt x="82" y="39"/>
                      <a:pt x="83" y="39"/>
                    </a:cubicBezTo>
                    <a:cubicBezTo>
                      <a:pt x="94" y="39"/>
                      <a:pt x="94" y="39"/>
                      <a:pt x="94" y="39"/>
                    </a:cubicBezTo>
                    <a:cubicBezTo>
                      <a:pt x="95" y="39"/>
                      <a:pt x="96" y="40"/>
                      <a:pt x="96" y="41"/>
                    </a:cubicBezTo>
                    <a:cubicBezTo>
                      <a:pt x="96" y="49"/>
                      <a:pt x="96" y="49"/>
                      <a:pt x="96" y="49"/>
                    </a:cubicBezTo>
                    <a:cubicBezTo>
                      <a:pt x="102" y="49"/>
                      <a:pt x="102" y="49"/>
                      <a:pt x="102" y="49"/>
                    </a:cubicBezTo>
                    <a:cubicBezTo>
                      <a:pt x="102" y="41"/>
                      <a:pt x="102" y="41"/>
                      <a:pt x="102" y="41"/>
                    </a:cubicBezTo>
                    <a:cubicBezTo>
                      <a:pt x="102" y="40"/>
                      <a:pt x="103" y="39"/>
                      <a:pt x="104" y="39"/>
                    </a:cubicBezTo>
                    <a:cubicBezTo>
                      <a:pt x="111" y="39"/>
                      <a:pt x="111" y="39"/>
                      <a:pt x="111" y="39"/>
                    </a:cubicBezTo>
                    <a:cubicBezTo>
                      <a:pt x="113" y="39"/>
                      <a:pt x="114" y="40"/>
                      <a:pt x="114" y="41"/>
                    </a:cubicBezTo>
                    <a:cubicBezTo>
                      <a:pt x="114" y="86"/>
                      <a:pt x="114" y="86"/>
                      <a:pt x="114" y="86"/>
                    </a:cubicBezTo>
                    <a:cubicBezTo>
                      <a:pt x="114" y="87"/>
                      <a:pt x="113" y="88"/>
                      <a:pt x="111" y="88"/>
                    </a:cubicBezTo>
                    <a:cubicBezTo>
                      <a:pt x="109" y="88"/>
                      <a:pt x="109" y="88"/>
                      <a:pt x="109" y="88"/>
                    </a:cubicBezTo>
                    <a:cubicBezTo>
                      <a:pt x="94" y="88"/>
                      <a:pt x="94" y="88"/>
                      <a:pt x="94" y="88"/>
                    </a:cubicBezTo>
                    <a:cubicBezTo>
                      <a:pt x="92" y="88"/>
                      <a:pt x="92" y="88"/>
                      <a:pt x="92" y="88"/>
                    </a:cubicBezTo>
                    <a:cubicBezTo>
                      <a:pt x="92" y="90"/>
                      <a:pt x="92" y="90"/>
                      <a:pt x="92" y="90"/>
                    </a:cubicBezTo>
                    <a:cubicBezTo>
                      <a:pt x="92" y="100"/>
                      <a:pt x="92" y="100"/>
                      <a:pt x="92" y="100"/>
                    </a:cubicBezTo>
                    <a:cubicBezTo>
                      <a:pt x="92" y="101"/>
                      <a:pt x="91" y="102"/>
                      <a:pt x="89" y="102"/>
                    </a:cubicBezTo>
                    <a:cubicBezTo>
                      <a:pt x="84" y="102"/>
                      <a:pt x="84" y="102"/>
                      <a:pt x="84" y="102"/>
                    </a:cubicBezTo>
                    <a:cubicBezTo>
                      <a:pt x="83" y="102"/>
                      <a:pt x="81" y="101"/>
                      <a:pt x="81" y="100"/>
                    </a:cubicBezTo>
                    <a:cubicBezTo>
                      <a:pt x="81" y="90"/>
                      <a:pt x="81" y="90"/>
                      <a:pt x="81" y="90"/>
                    </a:cubicBezTo>
                    <a:cubicBezTo>
                      <a:pt x="81" y="88"/>
                      <a:pt x="81" y="88"/>
                      <a:pt x="81" y="88"/>
                    </a:cubicBezTo>
                    <a:cubicBezTo>
                      <a:pt x="79" y="88"/>
                      <a:pt x="79" y="88"/>
                      <a:pt x="79" y="88"/>
                    </a:cubicBezTo>
                    <a:cubicBezTo>
                      <a:pt x="64" y="88"/>
                      <a:pt x="64" y="88"/>
                      <a:pt x="64" y="88"/>
                    </a:cubicBezTo>
                    <a:cubicBezTo>
                      <a:pt x="62" y="88"/>
                      <a:pt x="62" y="88"/>
                      <a:pt x="62" y="88"/>
                    </a:cubicBezTo>
                    <a:cubicBezTo>
                      <a:pt x="62" y="90"/>
                      <a:pt x="62" y="90"/>
                      <a:pt x="62" y="90"/>
                    </a:cubicBezTo>
                    <a:cubicBezTo>
                      <a:pt x="62" y="100"/>
                      <a:pt x="62" y="100"/>
                      <a:pt x="62" y="100"/>
                    </a:cubicBezTo>
                    <a:cubicBezTo>
                      <a:pt x="62" y="101"/>
                      <a:pt x="61" y="102"/>
                      <a:pt x="60" y="102"/>
                    </a:cubicBezTo>
                    <a:cubicBezTo>
                      <a:pt x="57" y="102"/>
                      <a:pt x="57" y="102"/>
                      <a:pt x="57" y="102"/>
                    </a:cubicBezTo>
                    <a:lnTo>
                      <a:pt x="57" y="97"/>
                    </a:lnTo>
                    <a:close/>
                    <a:moveTo>
                      <a:pt x="5" y="44"/>
                    </a:moveTo>
                    <a:cubicBezTo>
                      <a:pt x="5" y="84"/>
                      <a:pt x="5" y="84"/>
                      <a:pt x="5" y="84"/>
                    </a:cubicBezTo>
                    <a:cubicBezTo>
                      <a:pt x="20" y="84"/>
                      <a:pt x="20" y="84"/>
                      <a:pt x="20" y="84"/>
                    </a:cubicBezTo>
                    <a:cubicBezTo>
                      <a:pt x="25" y="84"/>
                      <a:pt x="25" y="84"/>
                      <a:pt x="25" y="84"/>
                    </a:cubicBezTo>
                    <a:cubicBezTo>
                      <a:pt x="26" y="84"/>
                      <a:pt x="27" y="85"/>
                      <a:pt x="27" y="86"/>
                    </a:cubicBezTo>
                    <a:cubicBezTo>
                      <a:pt x="27" y="90"/>
                      <a:pt x="27" y="90"/>
                      <a:pt x="27" y="90"/>
                    </a:cubicBezTo>
                    <a:cubicBezTo>
                      <a:pt x="27" y="97"/>
                      <a:pt x="27" y="97"/>
                      <a:pt x="27" y="97"/>
                    </a:cubicBezTo>
                    <a:cubicBezTo>
                      <a:pt x="28" y="97"/>
                      <a:pt x="28" y="97"/>
                      <a:pt x="28" y="97"/>
                    </a:cubicBezTo>
                    <a:cubicBezTo>
                      <a:pt x="28" y="90"/>
                      <a:pt x="28" y="90"/>
                      <a:pt x="28" y="90"/>
                    </a:cubicBezTo>
                    <a:cubicBezTo>
                      <a:pt x="28" y="86"/>
                      <a:pt x="28" y="86"/>
                      <a:pt x="28" y="86"/>
                    </a:cubicBezTo>
                    <a:cubicBezTo>
                      <a:pt x="28" y="85"/>
                      <a:pt x="29" y="84"/>
                      <a:pt x="30" y="84"/>
                    </a:cubicBezTo>
                    <a:cubicBezTo>
                      <a:pt x="35" y="84"/>
                      <a:pt x="35" y="84"/>
                      <a:pt x="35" y="84"/>
                    </a:cubicBezTo>
                    <a:cubicBezTo>
                      <a:pt x="50" y="84"/>
                      <a:pt x="50" y="84"/>
                      <a:pt x="50" y="84"/>
                    </a:cubicBezTo>
                    <a:cubicBezTo>
                      <a:pt x="54" y="84"/>
                      <a:pt x="54" y="84"/>
                      <a:pt x="54" y="84"/>
                    </a:cubicBezTo>
                    <a:cubicBezTo>
                      <a:pt x="56" y="84"/>
                      <a:pt x="57" y="85"/>
                      <a:pt x="57" y="86"/>
                    </a:cubicBezTo>
                    <a:cubicBezTo>
                      <a:pt x="57" y="90"/>
                      <a:pt x="57" y="90"/>
                      <a:pt x="57" y="90"/>
                    </a:cubicBezTo>
                    <a:cubicBezTo>
                      <a:pt x="57" y="97"/>
                      <a:pt x="57" y="97"/>
                      <a:pt x="57" y="97"/>
                    </a:cubicBezTo>
                    <a:cubicBezTo>
                      <a:pt x="57" y="97"/>
                      <a:pt x="57" y="97"/>
                      <a:pt x="57" y="97"/>
                    </a:cubicBezTo>
                    <a:cubicBezTo>
                      <a:pt x="57" y="102"/>
                      <a:pt x="57" y="102"/>
                      <a:pt x="57" y="102"/>
                    </a:cubicBezTo>
                    <a:cubicBezTo>
                      <a:pt x="54" y="102"/>
                      <a:pt x="54" y="102"/>
                      <a:pt x="54" y="102"/>
                    </a:cubicBezTo>
                    <a:cubicBezTo>
                      <a:pt x="53" y="102"/>
                      <a:pt x="52" y="101"/>
                      <a:pt x="52" y="100"/>
                    </a:cubicBezTo>
                    <a:cubicBezTo>
                      <a:pt x="52" y="90"/>
                      <a:pt x="52" y="90"/>
                      <a:pt x="52" y="90"/>
                    </a:cubicBezTo>
                    <a:cubicBezTo>
                      <a:pt x="52" y="88"/>
                      <a:pt x="52" y="88"/>
                      <a:pt x="52" y="88"/>
                    </a:cubicBezTo>
                    <a:cubicBezTo>
                      <a:pt x="50" y="88"/>
                      <a:pt x="50" y="88"/>
                      <a:pt x="50" y="88"/>
                    </a:cubicBezTo>
                    <a:cubicBezTo>
                      <a:pt x="35" y="88"/>
                      <a:pt x="35" y="88"/>
                      <a:pt x="35" y="88"/>
                    </a:cubicBezTo>
                    <a:cubicBezTo>
                      <a:pt x="32" y="88"/>
                      <a:pt x="32" y="88"/>
                      <a:pt x="32" y="88"/>
                    </a:cubicBezTo>
                    <a:cubicBezTo>
                      <a:pt x="32" y="90"/>
                      <a:pt x="32" y="90"/>
                      <a:pt x="32" y="90"/>
                    </a:cubicBezTo>
                    <a:cubicBezTo>
                      <a:pt x="32" y="100"/>
                      <a:pt x="32" y="100"/>
                      <a:pt x="32" y="100"/>
                    </a:cubicBezTo>
                    <a:cubicBezTo>
                      <a:pt x="32" y="101"/>
                      <a:pt x="31" y="102"/>
                      <a:pt x="30" y="102"/>
                    </a:cubicBezTo>
                    <a:cubicBezTo>
                      <a:pt x="25" y="102"/>
                      <a:pt x="25" y="102"/>
                      <a:pt x="25" y="102"/>
                    </a:cubicBezTo>
                    <a:cubicBezTo>
                      <a:pt x="23" y="102"/>
                      <a:pt x="22" y="101"/>
                      <a:pt x="22" y="100"/>
                    </a:cubicBezTo>
                    <a:cubicBezTo>
                      <a:pt x="22" y="90"/>
                      <a:pt x="22" y="90"/>
                      <a:pt x="22" y="90"/>
                    </a:cubicBezTo>
                    <a:cubicBezTo>
                      <a:pt x="22" y="88"/>
                      <a:pt x="22" y="88"/>
                      <a:pt x="22" y="88"/>
                    </a:cubicBezTo>
                    <a:cubicBezTo>
                      <a:pt x="20" y="88"/>
                      <a:pt x="20" y="88"/>
                      <a:pt x="20" y="88"/>
                    </a:cubicBezTo>
                    <a:cubicBezTo>
                      <a:pt x="5" y="88"/>
                      <a:pt x="5" y="88"/>
                      <a:pt x="5" y="88"/>
                    </a:cubicBezTo>
                    <a:cubicBezTo>
                      <a:pt x="3" y="88"/>
                      <a:pt x="3" y="88"/>
                      <a:pt x="3" y="88"/>
                    </a:cubicBezTo>
                    <a:cubicBezTo>
                      <a:pt x="1" y="88"/>
                      <a:pt x="0" y="87"/>
                      <a:pt x="0" y="86"/>
                    </a:cubicBezTo>
                    <a:cubicBezTo>
                      <a:pt x="0" y="41"/>
                      <a:pt x="0" y="41"/>
                      <a:pt x="0" y="41"/>
                    </a:cubicBezTo>
                    <a:cubicBezTo>
                      <a:pt x="0" y="40"/>
                      <a:pt x="1" y="39"/>
                      <a:pt x="3" y="39"/>
                    </a:cubicBezTo>
                    <a:cubicBezTo>
                      <a:pt x="10" y="39"/>
                      <a:pt x="10" y="39"/>
                      <a:pt x="10" y="39"/>
                    </a:cubicBezTo>
                    <a:cubicBezTo>
                      <a:pt x="11" y="39"/>
                      <a:pt x="12" y="40"/>
                      <a:pt x="12" y="41"/>
                    </a:cubicBezTo>
                    <a:cubicBezTo>
                      <a:pt x="12" y="49"/>
                      <a:pt x="12" y="49"/>
                      <a:pt x="12" y="49"/>
                    </a:cubicBezTo>
                    <a:cubicBezTo>
                      <a:pt x="18" y="49"/>
                      <a:pt x="18" y="49"/>
                      <a:pt x="18" y="49"/>
                    </a:cubicBezTo>
                    <a:cubicBezTo>
                      <a:pt x="18" y="41"/>
                      <a:pt x="18" y="41"/>
                      <a:pt x="18" y="41"/>
                    </a:cubicBezTo>
                    <a:cubicBezTo>
                      <a:pt x="18" y="40"/>
                      <a:pt x="19" y="39"/>
                      <a:pt x="20" y="39"/>
                    </a:cubicBezTo>
                    <a:cubicBezTo>
                      <a:pt x="31" y="39"/>
                      <a:pt x="31" y="39"/>
                      <a:pt x="31" y="39"/>
                    </a:cubicBezTo>
                    <a:cubicBezTo>
                      <a:pt x="32" y="39"/>
                      <a:pt x="33" y="40"/>
                      <a:pt x="33" y="41"/>
                    </a:cubicBezTo>
                    <a:cubicBezTo>
                      <a:pt x="33" y="49"/>
                      <a:pt x="33" y="49"/>
                      <a:pt x="33" y="49"/>
                    </a:cubicBezTo>
                    <a:cubicBezTo>
                      <a:pt x="39" y="49"/>
                      <a:pt x="39" y="49"/>
                      <a:pt x="39" y="49"/>
                    </a:cubicBezTo>
                    <a:cubicBezTo>
                      <a:pt x="39" y="41"/>
                      <a:pt x="39" y="41"/>
                      <a:pt x="39" y="41"/>
                    </a:cubicBezTo>
                    <a:cubicBezTo>
                      <a:pt x="39" y="40"/>
                      <a:pt x="40" y="39"/>
                      <a:pt x="41" y="39"/>
                    </a:cubicBezTo>
                    <a:cubicBezTo>
                      <a:pt x="48" y="39"/>
                      <a:pt x="48" y="39"/>
                      <a:pt x="48" y="39"/>
                    </a:cubicBezTo>
                    <a:cubicBezTo>
                      <a:pt x="48" y="2"/>
                      <a:pt x="48" y="2"/>
                      <a:pt x="48" y="2"/>
                    </a:cubicBezTo>
                    <a:cubicBezTo>
                      <a:pt x="48" y="1"/>
                      <a:pt x="49" y="0"/>
                      <a:pt x="50" y="0"/>
                    </a:cubicBezTo>
                    <a:cubicBezTo>
                      <a:pt x="57" y="0"/>
                      <a:pt x="57" y="0"/>
                      <a:pt x="57" y="0"/>
                    </a:cubicBezTo>
                    <a:cubicBezTo>
                      <a:pt x="57" y="5"/>
                      <a:pt x="57" y="5"/>
                      <a:pt x="57" y="5"/>
                    </a:cubicBezTo>
                    <a:cubicBezTo>
                      <a:pt x="53" y="5"/>
                      <a:pt x="53" y="5"/>
                      <a:pt x="53" y="5"/>
                    </a:cubicBezTo>
                    <a:cubicBezTo>
                      <a:pt x="53" y="41"/>
                      <a:pt x="53" y="41"/>
                      <a:pt x="53" y="41"/>
                    </a:cubicBezTo>
                    <a:cubicBezTo>
                      <a:pt x="53" y="43"/>
                      <a:pt x="52" y="44"/>
                      <a:pt x="50" y="44"/>
                    </a:cubicBezTo>
                    <a:cubicBezTo>
                      <a:pt x="43" y="44"/>
                      <a:pt x="43" y="44"/>
                      <a:pt x="43" y="44"/>
                    </a:cubicBezTo>
                    <a:cubicBezTo>
                      <a:pt x="43" y="51"/>
                      <a:pt x="43" y="51"/>
                      <a:pt x="43" y="51"/>
                    </a:cubicBezTo>
                    <a:cubicBezTo>
                      <a:pt x="43" y="52"/>
                      <a:pt x="42" y="54"/>
                      <a:pt x="41" y="54"/>
                    </a:cubicBezTo>
                    <a:cubicBezTo>
                      <a:pt x="31" y="54"/>
                      <a:pt x="31" y="54"/>
                      <a:pt x="31" y="54"/>
                    </a:cubicBezTo>
                    <a:cubicBezTo>
                      <a:pt x="29" y="54"/>
                      <a:pt x="28" y="52"/>
                      <a:pt x="28" y="51"/>
                    </a:cubicBezTo>
                    <a:cubicBezTo>
                      <a:pt x="28" y="44"/>
                      <a:pt x="28" y="44"/>
                      <a:pt x="28" y="44"/>
                    </a:cubicBezTo>
                    <a:cubicBezTo>
                      <a:pt x="22" y="44"/>
                      <a:pt x="22" y="44"/>
                      <a:pt x="22" y="44"/>
                    </a:cubicBezTo>
                    <a:cubicBezTo>
                      <a:pt x="22" y="51"/>
                      <a:pt x="22" y="51"/>
                      <a:pt x="22" y="51"/>
                    </a:cubicBezTo>
                    <a:cubicBezTo>
                      <a:pt x="22" y="52"/>
                      <a:pt x="21" y="54"/>
                      <a:pt x="20" y="54"/>
                    </a:cubicBezTo>
                    <a:cubicBezTo>
                      <a:pt x="10" y="54"/>
                      <a:pt x="10" y="54"/>
                      <a:pt x="10" y="54"/>
                    </a:cubicBezTo>
                    <a:cubicBezTo>
                      <a:pt x="8" y="54"/>
                      <a:pt x="7" y="52"/>
                      <a:pt x="7" y="51"/>
                    </a:cubicBezTo>
                    <a:cubicBezTo>
                      <a:pt x="7" y="44"/>
                      <a:pt x="7" y="44"/>
                      <a:pt x="7" y="44"/>
                    </a:cubicBezTo>
                    <a:lnTo>
                      <a:pt x="5" y="4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5" name="Freeform 183"/>
              <p:cNvSpPr>
                <a:spLocks noEditPoints="1"/>
              </p:cNvSpPr>
              <p:nvPr/>
            </p:nvSpPr>
            <p:spPr bwMode="auto">
              <a:xfrm>
                <a:off x="6953262" y="571504"/>
                <a:ext cx="357189" cy="190502"/>
              </a:xfrm>
              <a:custGeom>
                <a:gdLst>
                  <a:gd fmla="*/ 148 w 158" name="T0"/>
                  <a:gd fmla="*/ 5 h 84" name="T1"/>
                  <a:gd fmla="*/ 146 w 158" name="T2"/>
                  <a:gd fmla="*/ 18 h 84" name="T3"/>
                  <a:gd fmla="*/ 131 w 158" name="T4"/>
                  <a:gd fmla="*/ 18 h 84" name="T5"/>
                  <a:gd fmla="*/ 129 w 158" name="T6"/>
                  <a:gd fmla="*/ 5 h 84" name="T7"/>
                  <a:gd fmla="*/ 118 w 158" name="T8"/>
                  <a:gd fmla="*/ 16 h 84" name="T9"/>
                  <a:gd fmla="*/ 101 w 158" name="T10"/>
                  <a:gd fmla="*/ 18 h 84" name="T11"/>
                  <a:gd fmla="*/ 99 w 158" name="T12"/>
                  <a:gd fmla="*/ 5 h 84" name="T13"/>
                  <a:gd fmla="*/ 89 w 158" name="T14"/>
                  <a:gd fmla="*/ 16 h 84" name="T15"/>
                  <a:gd fmla="*/ 79 w 158" name="T16"/>
                  <a:gd fmla="*/ 18 h 84" name="T17"/>
                  <a:gd fmla="*/ 84 w 158" name="T18"/>
                  <a:gd fmla="*/ 14 h 84" name="T19"/>
                  <a:gd fmla="*/ 86 w 158" name="T20"/>
                  <a:gd fmla="*/ 0 h 84" name="T21"/>
                  <a:gd fmla="*/ 104 w 158" name="T22"/>
                  <a:gd fmla="*/ 2 h 84" name="T23"/>
                  <a:gd fmla="*/ 113 w 158" name="T24"/>
                  <a:gd fmla="*/ 14 h 84" name="T25"/>
                  <a:gd fmla="*/ 116 w 158" name="T26"/>
                  <a:gd fmla="*/ 0 h 84" name="T27"/>
                  <a:gd fmla="*/ 133 w 158" name="T28"/>
                  <a:gd fmla="*/ 2 h 84" name="T29"/>
                  <a:gd fmla="*/ 143 w 158" name="T30"/>
                  <a:gd fmla="*/ 14 h 84" name="T31"/>
                  <a:gd fmla="*/ 146 w 158" name="T32"/>
                  <a:gd fmla="*/ 0 h 84" name="T33"/>
                  <a:gd fmla="*/ 158 w 158" name="T34"/>
                  <a:gd fmla="*/ 2 h 84" name="T35"/>
                  <a:gd fmla="*/ 156 w 158" name="T36"/>
                  <a:gd fmla="*/ 84 h 84" name="T37"/>
                  <a:gd fmla="*/ 99 w 158" name="T38"/>
                  <a:gd fmla="*/ 82 h 84" name="T39"/>
                  <a:gd fmla="*/ 79 w 158" name="T40"/>
                  <a:gd fmla="*/ 53 h 84" name="T41"/>
                  <a:gd fmla="*/ 101 w 158" name="T42"/>
                  <a:gd fmla="*/ 48 h 84" name="T43"/>
                  <a:gd fmla="*/ 103 w 158" name="T44"/>
                  <a:gd fmla="*/ 79 h 84" name="T45"/>
                  <a:gd fmla="*/ 153 w 158" name="T46"/>
                  <a:gd fmla="*/ 5 h 84" name="T47"/>
                  <a:gd fmla="*/ 72 w 158" name="T48"/>
                  <a:gd fmla="*/ 18 h 84" name="T49"/>
                  <a:gd fmla="*/ 69 w 158" name="T50"/>
                  <a:gd fmla="*/ 5 h 84" name="T51"/>
                  <a:gd fmla="*/ 59 w 158" name="T52"/>
                  <a:gd fmla="*/ 16 h 84" name="T53"/>
                  <a:gd fmla="*/ 42 w 158" name="T54"/>
                  <a:gd fmla="*/ 18 h 84" name="T55"/>
                  <a:gd fmla="*/ 40 w 158" name="T56"/>
                  <a:gd fmla="*/ 5 h 84" name="T57"/>
                  <a:gd fmla="*/ 29 w 158" name="T58"/>
                  <a:gd fmla="*/ 16 h 84" name="T59"/>
                  <a:gd fmla="*/ 25 w 158" name="T60"/>
                  <a:gd fmla="*/ 18 h 84" name="T61"/>
                  <a:gd fmla="*/ 10 w 158" name="T62"/>
                  <a:gd fmla="*/ 16 h 84" name="T63"/>
                  <a:gd fmla="*/ 5 w 158" name="T64"/>
                  <a:gd fmla="*/ 5 h 84" name="T65"/>
                  <a:gd fmla="*/ 58 w 158" name="T66"/>
                  <a:gd fmla="*/ 79 h 84" name="T67"/>
                  <a:gd fmla="*/ 61 w 158" name="T68"/>
                  <a:gd fmla="*/ 48 h 84" name="T69"/>
                  <a:gd fmla="*/ 79 w 158" name="T70"/>
                  <a:gd fmla="*/ 53 h 84" name="T71"/>
                  <a:gd fmla="*/ 63 w 158" name="T72"/>
                  <a:gd fmla="*/ 82 h 84" name="T73"/>
                  <a:gd fmla="*/ 2 w 158" name="T74"/>
                  <a:gd fmla="*/ 84 h 84" name="T75"/>
                  <a:gd fmla="*/ 0 w 158" name="T76"/>
                  <a:gd fmla="*/ 2 h 84" name="T77"/>
                  <a:gd fmla="*/ 12 w 158" name="T78"/>
                  <a:gd fmla="*/ 0 h 84" name="T79"/>
                  <a:gd fmla="*/ 15 w 158" name="T80"/>
                  <a:gd fmla="*/ 14 h 84" name="T81"/>
                  <a:gd fmla="*/ 24 w 158" name="T82"/>
                  <a:gd fmla="*/ 2 h 84" name="T83"/>
                  <a:gd fmla="*/ 42 w 158" name="T84"/>
                  <a:gd fmla="*/ 0 h 84" name="T85"/>
                  <a:gd fmla="*/ 44 w 158" name="T86"/>
                  <a:gd fmla="*/ 14 h 84" name="T87"/>
                  <a:gd fmla="*/ 54 w 158" name="T88"/>
                  <a:gd fmla="*/ 2 h 84" name="T89"/>
                  <a:gd fmla="*/ 72 w 158" name="T90"/>
                  <a:gd fmla="*/ 0 h 84" name="T91"/>
                  <a:gd fmla="*/ 74 w 158" name="T92"/>
                  <a:gd fmla="*/ 14 h 84" name="T93"/>
                  <a:gd fmla="*/ 79 w 158" name="T94"/>
                  <a:gd fmla="*/ 18 h 84"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84" w="158">
                    <a:moveTo>
                      <a:pt x="153" y="5"/>
                    </a:moveTo>
                    <a:cubicBezTo>
                      <a:pt x="148" y="5"/>
                      <a:pt x="148" y="5"/>
                      <a:pt x="148" y="5"/>
                    </a:cubicBezTo>
                    <a:cubicBezTo>
                      <a:pt x="148" y="16"/>
                      <a:pt x="148" y="16"/>
                      <a:pt x="148" y="16"/>
                    </a:cubicBezTo>
                    <a:cubicBezTo>
                      <a:pt x="148" y="17"/>
                      <a:pt x="147" y="18"/>
                      <a:pt x="146" y="18"/>
                    </a:cubicBezTo>
                    <a:cubicBezTo>
                      <a:pt x="133" y="18"/>
                      <a:pt x="133" y="18"/>
                      <a:pt x="133" y="18"/>
                    </a:cubicBezTo>
                    <a:cubicBezTo>
                      <a:pt x="131" y="18"/>
                      <a:pt x="131" y="18"/>
                      <a:pt x="131" y="18"/>
                    </a:cubicBezTo>
                    <a:cubicBezTo>
                      <a:pt x="130" y="18"/>
                      <a:pt x="129" y="17"/>
                      <a:pt x="129" y="16"/>
                    </a:cubicBezTo>
                    <a:cubicBezTo>
                      <a:pt x="129" y="5"/>
                      <a:pt x="129" y="5"/>
                      <a:pt x="129" y="5"/>
                    </a:cubicBezTo>
                    <a:cubicBezTo>
                      <a:pt x="118" y="5"/>
                      <a:pt x="118" y="5"/>
                      <a:pt x="118" y="5"/>
                    </a:cubicBezTo>
                    <a:cubicBezTo>
                      <a:pt x="118" y="16"/>
                      <a:pt x="118" y="16"/>
                      <a:pt x="118" y="16"/>
                    </a:cubicBezTo>
                    <a:cubicBezTo>
                      <a:pt x="118" y="17"/>
                      <a:pt x="117" y="18"/>
                      <a:pt x="116" y="18"/>
                    </a:cubicBezTo>
                    <a:cubicBezTo>
                      <a:pt x="101" y="18"/>
                      <a:pt x="101" y="18"/>
                      <a:pt x="101" y="18"/>
                    </a:cubicBezTo>
                    <a:cubicBezTo>
                      <a:pt x="100" y="18"/>
                      <a:pt x="99" y="17"/>
                      <a:pt x="99" y="16"/>
                    </a:cubicBezTo>
                    <a:cubicBezTo>
                      <a:pt x="99" y="5"/>
                      <a:pt x="99" y="5"/>
                      <a:pt x="99" y="5"/>
                    </a:cubicBezTo>
                    <a:cubicBezTo>
                      <a:pt x="89" y="5"/>
                      <a:pt x="89" y="5"/>
                      <a:pt x="89" y="5"/>
                    </a:cubicBezTo>
                    <a:cubicBezTo>
                      <a:pt x="89" y="16"/>
                      <a:pt x="89" y="16"/>
                      <a:pt x="89" y="16"/>
                    </a:cubicBezTo>
                    <a:cubicBezTo>
                      <a:pt x="89" y="17"/>
                      <a:pt x="88" y="18"/>
                      <a:pt x="86" y="18"/>
                    </a:cubicBezTo>
                    <a:cubicBezTo>
                      <a:pt x="79" y="18"/>
                      <a:pt x="79" y="18"/>
                      <a:pt x="79" y="18"/>
                    </a:cubicBezTo>
                    <a:cubicBezTo>
                      <a:pt x="79" y="14"/>
                      <a:pt x="79" y="14"/>
                      <a:pt x="79" y="14"/>
                    </a:cubicBezTo>
                    <a:cubicBezTo>
                      <a:pt x="84" y="14"/>
                      <a:pt x="84" y="14"/>
                      <a:pt x="84" y="14"/>
                    </a:cubicBezTo>
                    <a:cubicBezTo>
                      <a:pt x="84" y="2"/>
                      <a:pt x="84" y="2"/>
                      <a:pt x="84" y="2"/>
                    </a:cubicBezTo>
                    <a:cubicBezTo>
                      <a:pt x="84" y="1"/>
                      <a:pt x="85" y="0"/>
                      <a:pt x="86" y="0"/>
                    </a:cubicBezTo>
                    <a:cubicBezTo>
                      <a:pt x="101" y="0"/>
                      <a:pt x="101" y="0"/>
                      <a:pt x="101" y="0"/>
                    </a:cubicBezTo>
                    <a:cubicBezTo>
                      <a:pt x="103" y="0"/>
                      <a:pt x="104" y="1"/>
                      <a:pt x="104" y="2"/>
                    </a:cubicBezTo>
                    <a:cubicBezTo>
                      <a:pt x="104" y="14"/>
                      <a:pt x="104" y="14"/>
                      <a:pt x="104" y="14"/>
                    </a:cubicBezTo>
                    <a:cubicBezTo>
                      <a:pt x="113" y="14"/>
                      <a:pt x="113" y="14"/>
                      <a:pt x="113" y="14"/>
                    </a:cubicBezTo>
                    <a:cubicBezTo>
                      <a:pt x="113" y="2"/>
                      <a:pt x="113" y="2"/>
                      <a:pt x="113" y="2"/>
                    </a:cubicBezTo>
                    <a:cubicBezTo>
                      <a:pt x="113" y="1"/>
                      <a:pt x="115" y="0"/>
                      <a:pt x="116" y="0"/>
                    </a:cubicBezTo>
                    <a:cubicBezTo>
                      <a:pt x="131" y="0"/>
                      <a:pt x="131" y="0"/>
                      <a:pt x="131" y="0"/>
                    </a:cubicBezTo>
                    <a:cubicBezTo>
                      <a:pt x="132" y="0"/>
                      <a:pt x="133" y="1"/>
                      <a:pt x="133" y="2"/>
                    </a:cubicBezTo>
                    <a:cubicBezTo>
                      <a:pt x="133" y="14"/>
                      <a:pt x="133" y="14"/>
                      <a:pt x="133" y="14"/>
                    </a:cubicBezTo>
                    <a:cubicBezTo>
                      <a:pt x="143" y="14"/>
                      <a:pt x="143" y="14"/>
                      <a:pt x="143" y="14"/>
                    </a:cubicBezTo>
                    <a:cubicBezTo>
                      <a:pt x="143" y="2"/>
                      <a:pt x="143" y="2"/>
                      <a:pt x="143" y="2"/>
                    </a:cubicBezTo>
                    <a:cubicBezTo>
                      <a:pt x="143" y="1"/>
                      <a:pt x="144" y="0"/>
                      <a:pt x="146" y="0"/>
                    </a:cubicBezTo>
                    <a:cubicBezTo>
                      <a:pt x="156" y="0"/>
                      <a:pt x="156" y="0"/>
                      <a:pt x="156" y="0"/>
                    </a:cubicBezTo>
                    <a:cubicBezTo>
                      <a:pt x="157" y="0"/>
                      <a:pt x="158" y="1"/>
                      <a:pt x="158" y="2"/>
                    </a:cubicBezTo>
                    <a:cubicBezTo>
                      <a:pt x="158" y="82"/>
                      <a:pt x="158" y="82"/>
                      <a:pt x="158" y="82"/>
                    </a:cubicBezTo>
                    <a:cubicBezTo>
                      <a:pt x="158" y="83"/>
                      <a:pt x="157" y="84"/>
                      <a:pt x="156" y="84"/>
                    </a:cubicBezTo>
                    <a:cubicBezTo>
                      <a:pt x="101" y="84"/>
                      <a:pt x="101" y="84"/>
                      <a:pt x="101" y="84"/>
                    </a:cubicBezTo>
                    <a:cubicBezTo>
                      <a:pt x="100" y="84"/>
                      <a:pt x="99" y="83"/>
                      <a:pt x="99" y="82"/>
                    </a:cubicBezTo>
                    <a:cubicBezTo>
                      <a:pt x="99" y="53"/>
                      <a:pt x="99" y="53"/>
                      <a:pt x="99" y="53"/>
                    </a:cubicBezTo>
                    <a:cubicBezTo>
                      <a:pt x="79" y="53"/>
                      <a:pt x="79" y="53"/>
                      <a:pt x="79" y="53"/>
                    </a:cubicBezTo>
                    <a:cubicBezTo>
                      <a:pt x="79" y="48"/>
                      <a:pt x="79" y="48"/>
                      <a:pt x="79" y="48"/>
                    </a:cubicBezTo>
                    <a:cubicBezTo>
                      <a:pt x="101" y="48"/>
                      <a:pt x="101" y="48"/>
                      <a:pt x="101" y="48"/>
                    </a:cubicBezTo>
                    <a:cubicBezTo>
                      <a:pt x="102" y="48"/>
                      <a:pt x="103" y="49"/>
                      <a:pt x="103" y="50"/>
                    </a:cubicBezTo>
                    <a:cubicBezTo>
                      <a:pt x="103" y="79"/>
                      <a:pt x="103" y="79"/>
                      <a:pt x="103" y="79"/>
                    </a:cubicBezTo>
                    <a:cubicBezTo>
                      <a:pt x="153" y="79"/>
                      <a:pt x="153" y="79"/>
                      <a:pt x="153" y="79"/>
                    </a:cubicBezTo>
                    <a:lnTo>
                      <a:pt x="153" y="5"/>
                    </a:lnTo>
                    <a:close/>
                    <a:moveTo>
                      <a:pt x="79" y="18"/>
                    </a:moveTo>
                    <a:cubicBezTo>
                      <a:pt x="72" y="18"/>
                      <a:pt x="72" y="18"/>
                      <a:pt x="72" y="18"/>
                    </a:cubicBezTo>
                    <a:cubicBezTo>
                      <a:pt x="70" y="18"/>
                      <a:pt x="69" y="17"/>
                      <a:pt x="69" y="16"/>
                    </a:cubicBezTo>
                    <a:cubicBezTo>
                      <a:pt x="69" y="5"/>
                      <a:pt x="69" y="5"/>
                      <a:pt x="69" y="5"/>
                    </a:cubicBezTo>
                    <a:cubicBezTo>
                      <a:pt x="59" y="5"/>
                      <a:pt x="59" y="5"/>
                      <a:pt x="59" y="5"/>
                    </a:cubicBezTo>
                    <a:cubicBezTo>
                      <a:pt x="59" y="16"/>
                      <a:pt x="59" y="16"/>
                      <a:pt x="59" y="16"/>
                    </a:cubicBezTo>
                    <a:cubicBezTo>
                      <a:pt x="59" y="17"/>
                      <a:pt x="58" y="18"/>
                      <a:pt x="57" y="18"/>
                    </a:cubicBezTo>
                    <a:cubicBezTo>
                      <a:pt x="42" y="18"/>
                      <a:pt x="42" y="18"/>
                      <a:pt x="42" y="18"/>
                    </a:cubicBezTo>
                    <a:cubicBezTo>
                      <a:pt x="41" y="18"/>
                      <a:pt x="40" y="17"/>
                      <a:pt x="40" y="16"/>
                    </a:cubicBezTo>
                    <a:cubicBezTo>
                      <a:pt x="40" y="5"/>
                      <a:pt x="40" y="5"/>
                      <a:pt x="40" y="5"/>
                    </a:cubicBezTo>
                    <a:cubicBezTo>
                      <a:pt x="29" y="5"/>
                      <a:pt x="29" y="5"/>
                      <a:pt x="29" y="5"/>
                    </a:cubicBezTo>
                    <a:cubicBezTo>
                      <a:pt x="29" y="16"/>
                      <a:pt x="29" y="16"/>
                      <a:pt x="29" y="16"/>
                    </a:cubicBezTo>
                    <a:cubicBezTo>
                      <a:pt x="29" y="17"/>
                      <a:pt x="28" y="18"/>
                      <a:pt x="27" y="18"/>
                    </a:cubicBezTo>
                    <a:cubicBezTo>
                      <a:pt x="25" y="18"/>
                      <a:pt x="25" y="18"/>
                      <a:pt x="25" y="18"/>
                    </a:cubicBezTo>
                    <a:cubicBezTo>
                      <a:pt x="12" y="18"/>
                      <a:pt x="12" y="18"/>
                      <a:pt x="12" y="18"/>
                    </a:cubicBezTo>
                    <a:cubicBezTo>
                      <a:pt x="11" y="18"/>
                      <a:pt x="10" y="17"/>
                      <a:pt x="10" y="16"/>
                    </a:cubicBezTo>
                    <a:cubicBezTo>
                      <a:pt x="10" y="5"/>
                      <a:pt x="10" y="5"/>
                      <a:pt x="10" y="5"/>
                    </a:cubicBezTo>
                    <a:cubicBezTo>
                      <a:pt x="5" y="5"/>
                      <a:pt x="5" y="5"/>
                      <a:pt x="5" y="5"/>
                    </a:cubicBezTo>
                    <a:cubicBezTo>
                      <a:pt x="5" y="79"/>
                      <a:pt x="5" y="79"/>
                      <a:pt x="5" y="79"/>
                    </a:cubicBezTo>
                    <a:cubicBezTo>
                      <a:pt x="58" y="79"/>
                      <a:pt x="58" y="79"/>
                      <a:pt x="58" y="79"/>
                    </a:cubicBezTo>
                    <a:cubicBezTo>
                      <a:pt x="58" y="50"/>
                      <a:pt x="58" y="50"/>
                      <a:pt x="58" y="50"/>
                    </a:cubicBezTo>
                    <a:cubicBezTo>
                      <a:pt x="58" y="49"/>
                      <a:pt x="59" y="48"/>
                      <a:pt x="61" y="48"/>
                    </a:cubicBezTo>
                    <a:cubicBezTo>
                      <a:pt x="79" y="48"/>
                      <a:pt x="79" y="48"/>
                      <a:pt x="79" y="48"/>
                    </a:cubicBezTo>
                    <a:cubicBezTo>
                      <a:pt x="79" y="53"/>
                      <a:pt x="79" y="53"/>
                      <a:pt x="79" y="53"/>
                    </a:cubicBezTo>
                    <a:cubicBezTo>
                      <a:pt x="63" y="53"/>
                      <a:pt x="63" y="53"/>
                      <a:pt x="63" y="53"/>
                    </a:cubicBezTo>
                    <a:cubicBezTo>
                      <a:pt x="63" y="82"/>
                      <a:pt x="63" y="82"/>
                      <a:pt x="63" y="82"/>
                    </a:cubicBezTo>
                    <a:cubicBezTo>
                      <a:pt x="63" y="83"/>
                      <a:pt x="62" y="84"/>
                      <a:pt x="61" y="84"/>
                    </a:cubicBezTo>
                    <a:cubicBezTo>
                      <a:pt x="2" y="84"/>
                      <a:pt x="2" y="84"/>
                      <a:pt x="2" y="84"/>
                    </a:cubicBezTo>
                    <a:cubicBezTo>
                      <a:pt x="1" y="84"/>
                      <a:pt x="0" y="83"/>
                      <a:pt x="0" y="82"/>
                    </a:cubicBezTo>
                    <a:cubicBezTo>
                      <a:pt x="0" y="2"/>
                      <a:pt x="0" y="2"/>
                      <a:pt x="0" y="2"/>
                    </a:cubicBezTo>
                    <a:cubicBezTo>
                      <a:pt x="0" y="1"/>
                      <a:pt x="1" y="0"/>
                      <a:pt x="2" y="0"/>
                    </a:cubicBezTo>
                    <a:cubicBezTo>
                      <a:pt x="12" y="0"/>
                      <a:pt x="12" y="0"/>
                      <a:pt x="12" y="0"/>
                    </a:cubicBezTo>
                    <a:cubicBezTo>
                      <a:pt x="14" y="0"/>
                      <a:pt x="15" y="1"/>
                      <a:pt x="15" y="2"/>
                    </a:cubicBezTo>
                    <a:cubicBezTo>
                      <a:pt x="15" y="14"/>
                      <a:pt x="15" y="14"/>
                      <a:pt x="15" y="14"/>
                    </a:cubicBezTo>
                    <a:cubicBezTo>
                      <a:pt x="24" y="14"/>
                      <a:pt x="24" y="14"/>
                      <a:pt x="24" y="14"/>
                    </a:cubicBezTo>
                    <a:cubicBezTo>
                      <a:pt x="24" y="2"/>
                      <a:pt x="24" y="2"/>
                      <a:pt x="24" y="2"/>
                    </a:cubicBezTo>
                    <a:cubicBezTo>
                      <a:pt x="24" y="1"/>
                      <a:pt x="26" y="0"/>
                      <a:pt x="27" y="0"/>
                    </a:cubicBezTo>
                    <a:cubicBezTo>
                      <a:pt x="42" y="0"/>
                      <a:pt x="42" y="0"/>
                      <a:pt x="42" y="0"/>
                    </a:cubicBezTo>
                    <a:cubicBezTo>
                      <a:pt x="43" y="0"/>
                      <a:pt x="44" y="1"/>
                      <a:pt x="44" y="2"/>
                    </a:cubicBezTo>
                    <a:cubicBezTo>
                      <a:pt x="44" y="14"/>
                      <a:pt x="44" y="14"/>
                      <a:pt x="44" y="14"/>
                    </a:cubicBezTo>
                    <a:cubicBezTo>
                      <a:pt x="54" y="14"/>
                      <a:pt x="54" y="14"/>
                      <a:pt x="54" y="14"/>
                    </a:cubicBezTo>
                    <a:cubicBezTo>
                      <a:pt x="54" y="2"/>
                      <a:pt x="54" y="2"/>
                      <a:pt x="54" y="2"/>
                    </a:cubicBezTo>
                    <a:cubicBezTo>
                      <a:pt x="54" y="1"/>
                      <a:pt x="55" y="0"/>
                      <a:pt x="57" y="0"/>
                    </a:cubicBezTo>
                    <a:cubicBezTo>
                      <a:pt x="72" y="0"/>
                      <a:pt x="72" y="0"/>
                      <a:pt x="72" y="0"/>
                    </a:cubicBezTo>
                    <a:cubicBezTo>
                      <a:pt x="73" y="0"/>
                      <a:pt x="74" y="1"/>
                      <a:pt x="74" y="2"/>
                    </a:cubicBezTo>
                    <a:cubicBezTo>
                      <a:pt x="74" y="14"/>
                      <a:pt x="74" y="14"/>
                      <a:pt x="74" y="14"/>
                    </a:cubicBezTo>
                    <a:cubicBezTo>
                      <a:pt x="79" y="14"/>
                      <a:pt x="79" y="14"/>
                      <a:pt x="79" y="14"/>
                    </a:cubicBezTo>
                    <a:lnTo>
                      <a:pt x="79"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6" name="Freeform 184"/>
              <p:cNvSpPr>
                <a:spLocks noEditPoints="1"/>
              </p:cNvSpPr>
              <p:nvPr/>
            </p:nvSpPr>
            <p:spPr bwMode="auto">
              <a:xfrm>
                <a:off x="7159636" y="382591"/>
                <a:ext cx="111126" cy="74614"/>
              </a:xfrm>
              <a:custGeom>
                <a:gdLst>
                  <a:gd fmla="*/ 21 w 49" name="T0"/>
                  <a:gd fmla="*/ 22 h 33" name="T1"/>
                  <a:gd fmla="*/ 38 w 49" name="T2"/>
                  <a:gd fmla="*/ 16 h 33" name="T3"/>
                  <a:gd fmla="*/ 21 w 49" name="T4"/>
                  <a:gd fmla="*/ 11 h 33" name="T5"/>
                  <a:gd fmla="*/ 21 w 49" name="T6"/>
                  <a:gd fmla="*/ 6 h 33" name="T7"/>
                  <a:gd fmla="*/ 47 w 49" name="T8"/>
                  <a:gd fmla="*/ 14 h 33" name="T9"/>
                  <a:gd fmla="*/ 48 w 49" name="T10"/>
                  <a:gd fmla="*/ 16 h 33" name="T11"/>
                  <a:gd fmla="*/ 47 w 49" name="T12"/>
                  <a:gd fmla="*/ 19 h 33" name="T13"/>
                  <a:gd fmla="*/ 21 w 49" name="T14"/>
                  <a:gd fmla="*/ 27 h 33" name="T15"/>
                  <a:gd fmla="*/ 21 w 49" name="T16"/>
                  <a:gd fmla="*/ 22 h 33" name="T17"/>
                  <a:gd fmla="*/ 4 w 49" name="T18"/>
                  <a:gd fmla="*/ 6 h 33" name="T19"/>
                  <a:gd fmla="*/ 4 w 49" name="T20"/>
                  <a:gd fmla="*/ 27 h 33" name="T21"/>
                  <a:gd fmla="*/ 21 w 49" name="T22"/>
                  <a:gd fmla="*/ 22 h 33" name="T23"/>
                  <a:gd fmla="*/ 21 w 49" name="T24"/>
                  <a:gd fmla="*/ 27 h 33" name="T25"/>
                  <a:gd fmla="*/ 3 w 49" name="T26"/>
                  <a:gd fmla="*/ 33 h 33" name="T27"/>
                  <a:gd fmla="*/ 2 w 49" name="T28"/>
                  <a:gd fmla="*/ 33 h 33" name="T29"/>
                  <a:gd fmla="*/ 0 w 49" name="T30"/>
                  <a:gd fmla="*/ 30 h 33" name="T31"/>
                  <a:gd fmla="*/ 0 w 49" name="T32"/>
                  <a:gd fmla="*/ 2 h 33" name="T33"/>
                  <a:gd fmla="*/ 0 w 49" name="T34"/>
                  <a:gd fmla="*/ 2 h 33" name="T35"/>
                  <a:gd fmla="*/ 0 w 49" name="T36"/>
                  <a:gd fmla="*/ 2 h 33" name="T37"/>
                  <a:gd fmla="*/ 3 w 49" name="T38"/>
                  <a:gd fmla="*/ 0 h 33" name="T39"/>
                  <a:gd fmla="*/ 21 w 49" name="T40"/>
                  <a:gd fmla="*/ 6 h 33" name="T41"/>
                  <a:gd fmla="*/ 21 w 49" name="T42"/>
                  <a:gd fmla="*/ 11 h 33" name="T43"/>
                  <a:gd fmla="*/ 4 w 49" name="T44"/>
                  <a:gd fmla="*/ 6 h 33"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33" w="49">
                    <a:moveTo>
                      <a:pt x="21" y="22"/>
                    </a:moveTo>
                    <a:cubicBezTo>
                      <a:pt x="38" y="16"/>
                      <a:pt x="38" y="16"/>
                      <a:pt x="38" y="16"/>
                    </a:cubicBezTo>
                    <a:cubicBezTo>
                      <a:pt x="21" y="11"/>
                      <a:pt x="21" y="11"/>
                      <a:pt x="21" y="11"/>
                    </a:cubicBezTo>
                    <a:cubicBezTo>
                      <a:pt x="21" y="6"/>
                      <a:pt x="21" y="6"/>
                      <a:pt x="21" y="6"/>
                    </a:cubicBezTo>
                    <a:cubicBezTo>
                      <a:pt x="47" y="14"/>
                      <a:pt x="47" y="14"/>
                      <a:pt x="47" y="14"/>
                    </a:cubicBezTo>
                    <a:cubicBezTo>
                      <a:pt x="48" y="14"/>
                      <a:pt x="48" y="15"/>
                      <a:pt x="48" y="16"/>
                    </a:cubicBezTo>
                    <a:cubicBezTo>
                      <a:pt x="49" y="17"/>
                      <a:pt x="48" y="18"/>
                      <a:pt x="47" y="19"/>
                    </a:cubicBezTo>
                    <a:cubicBezTo>
                      <a:pt x="21" y="27"/>
                      <a:pt x="21" y="27"/>
                      <a:pt x="21" y="27"/>
                    </a:cubicBezTo>
                    <a:lnTo>
                      <a:pt x="21" y="22"/>
                    </a:lnTo>
                    <a:close/>
                    <a:moveTo>
                      <a:pt x="4" y="6"/>
                    </a:moveTo>
                    <a:cubicBezTo>
                      <a:pt x="4" y="27"/>
                      <a:pt x="4" y="27"/>
                      <a:pt x="4" y="27"/>
                    </a:cubicBezTo>
                    <a:cubicBezTo>
                      <a:pt x="21" y="22"/>
                      <a:pt x="21" y="22"/>
                      <a:pt x="21" y="22"/>
                    </a:cubicBezTo>
                    <a:cubicBezTo>
                      <a:pt x="21" y="27"/>
                      <a:pt x="21" y="27"/>
                      <a:pt x="21" y="27"/>
                    </a:cubicBezTo>
                    <a:cubicBezTo>
                      <a:pt x="3" y="33"/>
                      <a:pt x="3" y="33"/>
                      <a:pt x="3" y="33"/>
                    </a:cubicBezTo>
                    <a:cubicBezTo>
                      <a:pt x="3" y="33"/>
                      <a:pt x="2" y="33"/>
                      <a:pt x="2" y="33"/>
                    </a:cubicBezTo>
                    <a:cubicBezTo>
                      <a:pt x="1" y="33"/>
                      <a:pt x="0" y="32"/>
                      <a:pt x="0" y="30"/>
                    </a:cubicBezTo>
                    <a:cubicBezTo>
                      <a:pt x="0" y="2"/>
                      <a:pt x="0" y="2"/>
                      <a:pt x="0" y="2"/>
                    </a:cubicBezTo>
                    <a:cubicBezTo>
                      <a:pt x="0" y="2"/>
                      <a:pt x="0" y="2"/>
                      <a:pt x="0" y="2"/>
                    </a:cubicBezTo>
                    <a:cubicBezTo>
                      <a:pt x="0" y="2"/>
                      <a:pt x="0" y="2"/>
                      <a:pt x="0" y="2"/>
                    </a:cubicBezTo>
                    <a:cubicBezTo>
                      <a:pt x="0" y="0"/>
                      <a:pt x="1" y="0"/>
                      <a:pt x="3" y="0"/>
                    </a:cubicBezTo>
                    <a:cubicBezTo>
                      <a:pt x="21" y="6"/>
                      <a:pt x="21" y="6"/>
                      <a:pt x="21" y="6"/>
                    </a:cubicBezTo>
                    <a:cubicBezTo>
                      <a:pt x="21" y="11"/>
                      <a:pt x="21" y="11"/>
                      <a:pt x="21" y="11"/>
                    </a:cubicBezTo>
                    <a:lnTo>
                      <a:pt x="4"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7" name="Freeform 185"/>
              <p:cNvSpPr>
                <a:spLocks noEditPoints="1"/>
              </p:cNvSpPr>
              <p:nvPr/>
            </p:nvSpPr>
            <p:spPr bwMode="auto">
              <a:xfrm>
                <a:off x="10677543" y="747719"/>
                <a:ext cx="388939" cy="434978"/>
              </a:xfrm>
              <a:custGeom>
                <a:gdLst>
                  <a:gd fmla="*/ 130 w 172" name="T0"/>
                  <a:gd fmla="*/ 14 h 192" name="T1"/>
                  <a:gd fmla="*/ 96 w 172" name="T2"/>
                  <a:gd fmla="*/ 54 h 192" name="T3"/>
                  <a:gd fmla="*/ 87 w 172" name="T4"/>
                  <a:gd fmla="*/ 54 h 192" name="T5"/>
                  <a:gd fmla="*/ 93 w 172" name="T6"/>
                  <a:gd fmla="*/ 50 h 192" name="T7"/>
                  <a:gd fmla="*/ 127 w 172" name="T8"/>
                  <a:gd fmla="*/ 10 h 192" name="T9"/>
                  <a:gd fmla="*/ 155 w 172" name="T10"/>
                  <a:gd fmla="*/ 28 h 192" name="T11"/>
                  <a:gd fmla="*/ 146 w 172" name="T12"/>
                  <a:gd fmla="*/ 53 h 192" name="T13"/>
                  <a:gd fmla="*/ 172 w 172" name="T14"/>
                  <a:gd fmla="*/ 138 h 192" name="T15"/>
                  <a:gd fmla="*/ 172 w 172" name="T16"/>
                  <a:gd fmla="*/ 140 h 192" name="T17"/>
                  <a:gd fmla="*/ 160 w 172" name="T18"/>
                  <a:gd fmla="*/ 157 h 192" name="T19"/>
                  <a:gd fmla="*/ 157 w 172" name="T20"/>
                  <a:gd fmla="*/ 157 h 192" name="T21"/>
                  <a:gd fmla="*/ 88 w 172" name="T22"/>
                  <a:gd fmla="*/ 139 h 192" name="T23"/>
                  <a:gd fmla="*/ 100 w 172" name="T24"/>
                  <a:gd fmla="*/ 173 h 192" name="T25"/>
                  <a:gd fmla="*/ 89 w 172" name="T26"/>
                  <a:gd fmla="*/ 191 h 192" name="T27"/>
                  <a:gd fmla="*/ 88 w 172" name="T28"/>
                  <a:gd fmla="*/ 192 h 192" name="T29"/>
                  <a:gd fmla="*/ 87 w 172" name="T30"/>
                  <a:gd fmla="*/ 186 h 192" name="T31"/>
                  <a:gd fmla="*/ 87 w 172" name="T32"/>
                  <a:gd fmla="*/ 149 h 192" name="T33"/>
                  <a:gd fmla="*/ 106 w 172" name="T34"/>
                  <a:gd fmla="*/ 104 h 192" name="T35"/>
                  <a:gd fmla="*/ 109 w 172" name="T36"/>
                  <a:gd fmla="*/ 104 h 192" name="T37"/>
                  <a:gd fmla="*/ 167 w 172" name="T38"/>
                  <a:gd fmla="*/ 139 h 192" name="T39"/>
                  <a:gd fmla="*/ 126 w 172" name="T40"/>
                  <a:gd fmla="*/ 74 h 192" name="T41"/>
                  <a:gd fmla="*/ 142 w 172" name="T42"/>
                  <a:gd fmla="*/ 50 h 192" name="T43"/>
                  <a:gd fmla="*/ 148 w 172" name="T44"/>
                  <a:gd fmla="*/ 8 h 192" name="T45"/>
                  <a:gd fmla="*/ 19 w 172" name="T46"/>
                  <a:gd fmla="*/ 41 h 192" name="T47"/>
                  <a:gd fmla="*/ 75 w 172" name="T48"/>
                  <a:gd fmla="*/ 81 h 192" name="T49"/>
                  <a:gd fmla="*/ 76 w 172" name="T50"/>
                  <a:gd fmla="*/ 84 h 192" name="T51"/>
                  <a:gd fmla="*/ 52 w 172" name="T52"/>
                  <a:gd fmla="*/ 118 h 192" name="T53"/>
                  <a:gd fmla="*/ 7 w 172" name="T54"/>
                  <a:gd fmla="*/ 133 h 192" name="T55"/>
                  <a:gd fmla="*/ 57 w 172" name="T56"/>
                  <a:gd fmla="*/ 146 h 192" name="T57"/>
                  <a:gd fmla="*/ 87 w 172" name="T58"/>
                  <a:gd fmla="*/ 186 h 192" name="T59"/>
                  <a:gd fmla="*/ 85 w 172" name="T60"/>
                  <a:gd fmla="*/ 192 h 192" name="T61"/>
                  <a:gd fmla="*/ 2 w 172" name="T62"/>
                  <a:gd fmla="*/ 137 h 192" name="T63"/>
                  <a:gd fmla="*/ 1 w 172" name="T64"/>
                  <a:gd fmla="*/ 136 h 192" name="T65"/>
                  <a:gd fmla="*/ 12 w 172" name="T66"/>
                  <a:gd fmla="*/ 116 h 192" name="T67"/>
                  <a:gd fmla="*/ 14 w 172" name="T68"/>
                  <a:gd fmla="*/ 115 h 192" name="T69"/>
                  <a:gd fmla="*/ 70 w 172" name="T70"/>
                  <a:gd fmla="*/ 84 h 192" name="T71"/>
                  <a:gd fmla="*/ 5 w 172" name="T72"/>
                  <a:gd fmla="*/ 57 h 192" name="T73"/>
                  <a:gd fmla="*/ 16 w 172" name="T74"/>
                  <a:gd fmla="*/ 37 h 192" name="T75"/>
                  <a:gd fmla="*/ 87 w 172" name="T76"/>
                  <a:gd fmla="*/ 49 h 192" name="T77"/>
                  <a:gd fmla="*/ 87 w 172" name="T78"/>
                  <a:gd fmla="*/ 149 h 192" name="T79"/>
                  <a:gd fmla="*/ 83 w 172" name="T80"/>
                  <a:gd fmla="*/ 138 h 192" name="T81"/>
                  <a:gd fmla="*/ 87 w 172" name="T82"/>
                  <a:gd fmla="*/ 149 h 192"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92" w="172">
                    <a:moveTo>
                      <a:pt x="148" y="8"/>
                    </a:moveTo>
                    <a:cubicBezTo>
                      <a:pt x="144" y="6"/>
                      <a:pt x="137" y="9"/>
                      <a:pt x="130" y="14"/>
                    </a:cubicBezTo>
                    <a:cubicBezTo>
                      <a:pt x="122" y="19"/>
                      <a:pt x="115" y="26"/>
                      <a:pt x="112" y="30"/>
                    </a:cubicBezTo>
                    <a:cubicBezTo>
                      <a:pt x="96" y="54"/>
                      <a:pt x="96" y="54"/>
                      <a:pt x="96" y="54"/>
                    </a:cubicBezTo>
                    <a:cubicBezTo>
                      <a:pt x="95" y="55"/>
                      <a:pt x="94" y="55"/>
                      <a:pt x="93" y="55"/>
                    </a:cubicBezTo>
                    <a:cubicBezTo>
                      <a:pt x="87" y="54"/>
                      <a:pt x="87" y="54"/>
                      <a:pt x="87" y="54"/>
                    </a:cubicBezTo>
                    <a:cubicBezTo>
                      <a:pt x="87" y="49"/>
                      <a:pt x="87" y="49"/>
                      <a:pt x="87" y="49"/>
                    </a:cubicBezTo>
                    <a:cubicBezTo>
                      <a:pt x="93" y="50"/>
                      <a:pt x="93" y="50"/>
                      <a:pt x="93" y="50"/>
                    </a:cubicBezTo>
                    <a:cubicBezTo>
                      <a:pt x="108" y="27"/>
                      <a:pt x="108" y="27"/>
                      <a:pt x="108" y="27"/>
                    </a:cubicBezTo>
                    <a:cubicBezTo>
                      <a:pt x="111" y="23"/>
                      <a:pt x="119" y="15"/>
                      <a:pt x="127" y="10"/>
                    </a:cubicBezTo>
                    <a:cubicBezTo>
                      <a:pt x="136" y="4"/>
                      <a:pt x="145" y="0"/>
                      <a:pt x="150" y="4"/>
                    </a:cubicBezTo>
                    <a:cubicBezTo>
                      <a:pt x="156" y="8"/>
                      <a:pt x="157" y="18"/>
                      <a:pt x="155" y="28"/>
                    </a:cubicBezTo>
                    <a:cubicBezTo>
                      <a:pt x="153" y="38"/>
                      <a:pt x="149" y="48"/>
                      <a:pt x="146" y="53"/>
                    </a:cubicBezTo>
                    <a:cubicBezTo>
                      <a:pt x="146" y="53"/>
                      <a:pt x="146" y="53"/>
                      <a:pt x="146" y="53"/>
                    </a:cubicBezTo>
                    <a:cubicBezTo>
                      <a:pt x="131" y="75"/>
                      <a:pt x="131" y="75"/>
                      <a:pt x="131" y="75"/>
                    </a:cubicBezTo>
                    <a:cubicBezTo>
                      <a:pt x="172" y="138"/>
                      <a:pt x="172" y="138"/>
                      <a:pt x="172" y="138"/>
                    </a:cubicBezTo>
                    <a:cubicBezTo>
                      <a:pt x="172" y="138"/>
                      <a:pt x="172" y="138"/>
                      <a:pt x="172" y="138"/>
                    </a:cubicBezTo>
                    <a:cubicBezTo>
                      <a:pt x="172" y="139"/>
                      <a:pt x="172" y="140"/>
                      <a:pt x="172" y="140"/>
                    </a:cubicBezTo>
                    <a:cubicBezTo>
                      <a:pt x="160" y="157"/>
                      <a:pt x="160" y="157"/>
                      <a:pt x="160" y="157"/>
                    </a:cubicBezTo>
                    <a:cubicBezTo>
                      <a:pt x="160" y="157"/>
                      <a:pt x="160" y="157"/>
                      <a:pt x="160" y="157"/>
                    </a:cubicBezTo>
                    <a:cubicBezTo>
                      <a:pt x="160" y="157"/>
                      <a:pt x="160" y="157"/>
                      <a:pt x="160" y="157"/>
                    </a:cubicBezTo>
                    <a:cubicBezTo>
                      <a:pt x="159" y="158"/>
                      <a:pt x="158" y="158"/>
                      <a:pt x="157" y="157"/>
                    </a:cubicBezTo>
                    <a:cubicBezTo>
                      <a:pt x="108" y="109"/>
                      <a:pt x="108" y="109"/>
                      <a:pt x="108" y="109"/>
                    </a:cubicBezTo>
                    <a:cubicBezTo>
                      <a:pt x="88" y="139"/>
                      <a:pt x="88" y="139"/>
                      <a:pt x="88" y="139"/>
                    </a:cubicBezTo>
                    <a:cubicBezTo>
                      <a:pt x="100" y="173"/>
                      <a:pt x="100" y="173"/>
                      <a:pt x="100" y="173"/>
                    </a:cubicBezTo>
                    <a:cubicBezTo>
                      <a:pt x="100" y="173"/>
                      <a:pt x="100" y="173"/>
                      <a:pt x="100" y="173"/>
                    </a:cubicBezTo>
                    <a:cubicBezTo>
                      <a:pt x="100" y="173"/>
                      <a:pt x="100" y="174"/>
                      <a:pt x="100" y="175"/>
                    </a:cubicBezTo>
                    <a:cubicBezTo>
                      <a:pt x="89" y="191"/>
                      <a:pt x="89" y="191"/>
                      <a:pt x="89" y="191"/>
                    </a:cubicBezTo>
                    <a:cubicBezTo>
                      <a:pt x="89" y="191"/>
                      <a:pt x="89" y="191"/>
                      <a:pt x="89" y="191"/>
                    </a:cubicBezTo>
                    <a:cubicBezTo>
                      <a:pt x="88" y="192"/>
                      <a:pt x="88" y="192"/>
                      <a:pt x="88" y="192"/>
                    </a:cubicBezTo>
                    <a:cubicBezTo>
                      <a:pt x="88" y="192"/>
                      <a:pt x="87" y="192"/>
                      <a:pt x="87" y="192"/>
                    </a:cubicBezTo>
                    <a:cubicBezTo>
                      <a:pt x="87" y="186"/>
                      <a:pt x="87" y="186"/>
                      <a:pt x="87" y="186"/>
                    </a:cubicBezTo>
                    <a:cubicBezTo>
                      <a:pt x="95" y="173"/>
                      <a:pt x="95" y="173"/>
                      <a:pt x="95" y="173"/>
                    </a:cubicBezTo>
                    <a:cubicBezTo>
                      <a:pt x="87" y="149"/>
                      <a:pt x="87" y="149"/>
                      <a:pt x="87" y="149"/>
                    </a:cubicBezTo>
                    <a:cubicBezTo>
                      <a:pt x="87" y="133"/>
                      <a:pt x="87" y="133"/>
                      <a:pt x="87" y="133"/>
                    </a:cubicBezTo>
                    <a:cubicBezTo>
                      <a:pt x="106" y="104"/>
                      <a:pt x="106" y="104"/>
                      <a:pt x="106" y="104"/>
                    </a:cubicBezTo>
                    <a:cubicBezTo>
                      <a:pt x="106" y="103"/>
                      <a:pt x="108" y="103"/>
                      <a:pt x="109" y="103"/>
                    </a:cubicBezTo>
                    <a:cubicBezTo>
                      <a:pt x="109" y="104"/>
                      <a:pt x="109" y="104"/>
                      <a:pt x="109" y="104"/>
                    </a:cubicBezTo>
                    <a:cubicBezTo>
                      <a:pt x="158" y="152"/>
                      <a:pt x="158" y="152"/>
                      <a:pt x="158" y="152"/>
                    </a:cubicBezTo>
                    <a:cubicBezTo>
                      <a:pt x="167" y="139"/>
                      <a:pt x="167" y="139"/>
                      <a:pt x="167" y="139"/>
                    </a:cubicBezTo>
                    <a:cubicBezTo>
                      <a:pt x="126" y="77"/>
                      <a:pt x="126" y="77"/>
                      <a:pt x="126" y="77"/>
                    </a:cubicBezTo>
                    <a:cubicBezTo>
                      <a:pt x="125" y="76"/>
                      <a:pt x="125" y="75"/>
                      <a:pt x="126" y="74"/>
                    </a:cubicBezTo>
                    <a:cubicBezTo>
                      <a:pt x="142" y="50"/>
                      <a:pt x="142" y="50"/>
                      <a:pt x="142" y="50"/>
                    </a:cubicBezTo>
                    <a:cubicBezTo>
                      <a:pt x="142" y="50"/>
                      <a:pt x="142" y="50"/>
                      <a:pt x="142" y="50"/>
                    </a:cubicBezTo>
                    <a:cubicBezTo>
                      <a:pt x="145" y="46"/>
                      <a:pt x="148" y="36"/>
                      <a:pt x="150" y="27"/>
                    </a:cubicBezTo>
                    <a:cubicBezTo>
                      <a:pt x="152" y="19"/>
                      <a:pt x="152" y="11"/>
                      <a:pt x="148" y="8"/>
                    </a:cubicBezTo>
                    <a:close/>
                    <a:moveTo>
                      <a:pt x="87" y="54"/>
                    </a:moveTo>
                    <a:cubicBezTo>
                      <a:pt x="19" y="41"/>
                      <a:pt x="19" y="41"/>
                      <a:pt x="19" y="41"/>
                    </a:cubicBezTo>
                    <a:cubicBezTo>
                      <a:pt x="10" y="54"/>
                      <a:pt x="10" y="54"/>
                      <a:pt x="10" y="54"/>
                    </a:cubicBezTo>
                    <a:cubicBezTo>
                      <a:pt x="75" y="81"/>
                      <a:pt x="75" y="81"/>
                      <a:pt x="75" y="81"/>
                    </a:cubicBezTo>
                    <a:cubicBezTo>
                      <a:pt x="76" y="81"/>
                      <a:pt x="76" y="83"/>
                      <a:pt x="76" y="84"/>
                    </a:cubicBezTo>
                    <a:cubicBezTo>
                      <a:pt x="76" y="84"/>
                      <a:pt x="76" y="84"/>
                      <a:pt x="76" y="84"/>
                    </a:cubicBezTo>
                    <a:cubicBezTo>
                      <a:pt x="54" y="117"/>
                      <a:pt x="54" y="117"/>
                      <a:pt x="54" y="117"/>
                    </a:cubicBezTo>
                    <a:cubicBezTo>
                      <a:pt x="53" y="118"/>
                      <a:pt x="53" y="118"/>
                      <a:pt x="52" y="118"/>
                    </a:cubicBezTo>
                    <a:cubicBezTo>
                      <a:pt x="15" y="120"/>
                      <a:pt x="15" y="120"/>
                      <a:pt x="15" y="120"/>
                    </a:cubicBezTo>
                    <a:cubicBezTo>
                      <a:pt x="7" y="133"/>
                      <a:pt x="7" y="133"/>
                      <a:pt x="7" y="133"/>
                    </a:cubicBezTo>
                    <a:cubicBezTo>
                      <a:pt x="55" y="145"/>
                      <a:pt x="55" y="145"/>
                      <a:pt x="55" y="145"/>
                    </a:cubicBezTo>
                    <a:cubicBezTo>
                      <a:pt x="56" y="145"/>
                      <a:pt x="56" y="146"/>
                      <a:pt x="57" y="146"/>
                    </a:cubicBezTo>
                    <a:cubicBezTo>
                      <a:pt x="86" y="186"/>
                      <a:pt x="86" y="186"/>
                      <a:pt x="86" y="186"/>
                    </a:cubicBezTo>
                    <a:cubicBezTo>
                      <a:pt x="87" y="186"/>
                      <a:pt x="87" y="186"/>
                      <a:pt x="87" y="186"/>
                    </a:cubicBezTo>
                    <a:cubicBezTo>
                      <a:pt x="87" y="192"/>
                      <a:pt x="87" y="192"/>
                      <a:pt x="87" y="192"/>
                    </a:cubicBezTo>
                    <a:cubicBezTo>
                      <a:pt x="86" y="192"/>
                      <a:pt x="85" y="192"/>
                      <a:pt x="85" y="192"/>
                    </a:cubicBezTo>
                    <a:cubicBezTo>
                      <a:pt x="53" y="150"/>
                      <a:pt x="53" y="150"/>
                      <a:pt x="53" y="150"/>
                    </a:cubicBezTo>
                    <a:cubicBezTo>
                      <a:pt x="2" y="137"/>
                      <a:pt x="2" y="137"/>
                      <a:pt x="2" y="137"/>
                    </a:cubicBezTo>
                    <a:cubicBezTo>
                      <a:pt x="2" y="137"/>
                      <a:pt x="2" y="137"/>
                      <a:pt x="2" y="137"/>
                    </a:cubicBezTo>
                    <a:cubicBezTo>
                      <a:pt x="2" y="137"/>
                      <a:pt x="2" y="136"/>
                      <a:pt x="1" y="136"/>
                    </a:cubicBezTo>
                    <a:cubicBezTo>
                      <a:pt x="0" y="136"/>
                      <a:pt x="0" y="134"/>
                      <a:pt x="1" y="133"/>
                    </a:cubicBezTo>
                    <a:cubicBezTo>
                      <a:pt x="12" y="116"/>
                      <a:pt x="12" y="116"/>
                      <a:pt x="12" y="116"/>
                    </a:cubicBezTo>
                    <a:cubicBezTo>
                      <a:pt x="12" y="116"/>
                      <a:pt x="12" y="116"/>
                      <a:pt x="12" y="116"/>
                    </a:cubicBezTo>
                    <a:cubicBezTo>
                      <a:pt x="12" y="116"/>
                      <a:pt x="13" y="115"/>
                      <a:pt x="14" y="115"/>
                    </a:cubicBezTo>
                    <a:cubicBezTo>
                      <a:pt x="51" y="113"/>
                      <a:pt x="51" y="113"/>
                      <a:pt x="51" y="113"/>
                    </a:cubicBezTo>
                    <a:cubicBezTo>
                      <a:pt x="70" y="84"/>
                      <a:pt x="70" y="84"/>
                      <a:pt x="70" y="84"/>
                    </a:cubicBezTo>
                    <a:cubicBezTo>
                      <a:pt x="6" y="57"/>
                      <a:pt x="6" y="57"/>
                      <a:pt x="6" y="57"/>
                    </a:cubicBezTo>
                    <a:cubicBezTo>
                      <a:pt x="5" y="57"/>
                      <a:pt x="5" y="57"/>
                      <a:pt x="5" y="57"/>
                    </a:cubicBezTo>
                    <a:cubicBezTo>
                      <a:pt x="4" y="56"/>
                      <a:pt x="4" y="55"/>
                      <a:pt x="5" y="53"/>
                    </a:cubicBezTo>
                    <a:cubicBezTo>
                      <a:pt x="16" y="37"/>
                      <a:pt x="16" y="37"/>
                      <a:pt x="16" y="37"/>
                    </a:cubicBezTo>
                    <a:cubicBezTo>
                      <a:pt x="16" y="36"/>
                      <a:pt x="17" y="36"/>
                      <a:pt x="18" y="36"/>
                    </a:cubicBezTo>
                    <a:cubicBezTo>
                      <a:pt x="87" y="49"/>
                      <a:pt x="87" y="49"/>
                      <a:pt x="87" y="49"/>
                    </a:cubicBezTo>
                    <a:cubicBezTo>
                      <a:pt x="87" y="54"/>
                      <a:pt x="87" y="54"/>
                      <a:pt x="87" y="54"/>
                    </a:cubicBezTo>
                    <a:close/>
                    <a:moveTo>
                      <a:pt x="87" y="149"/>
                    </a:moveTo>
                    <a:cubicBezTo>
                      <a:pt x="87" y="133"/>
                      <a:pt x="87" y="133"/>
                      <a:pt x="87" y="133"/>
                    </a:cubicBezTo>
                    <a:cubicBezTo>
                      <a:pt x="83" y="138"/>
                      <a:pt x="83" y="138"/>
                      <a:pt x="83" y="138"/>
                    </a:cubicBezTo>
                    <a:cubicBezTo>
                      <a:pt x="83" y="138"/>
                      <a:pt x="83" y="139"/>
                      <a:pt x="83" y="140"/>
                    </a:cubicBezTo>
                    <a:lnTo>
                      <a:pt x="87" y="14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8" name="Freeform 187"/>
              <p:cNvSpPr>
                <a:spLocks noEditPoints="1"/>
              </p:cNvSpPr>
              <p:nvPr/>
            </p:nvSpPr>
            <p:spPr bwMode="auto">
              <a:xfrm>
                <a:off x="7364424" y="1566873"/>
                <a:ext cx="457201" cy="153989"/>
              </a:xfrm>
              <a:custGeom>
                <a:gdLst>
                  <a:gd fmla="*/ 190 w 202" name="T0"/>
                  <a:gd fmla="*/ 63 h 68" name="T1"/>
                  <a:gd fmla="*/ 196 w 202" name="T2"/>
                  <a:gd fmla="*/ 5 h 68" name="T3"/>
                  <a:gd fmla="*/ 101 w 202" name="T4"/>
                  <a:gd fmla="*/ 5 h 68" name="T5"/>
                  <a:gd fmla="*/ 101 w 202" name="T6"/>
                  <a:gd fmla="*/ 0 h 68" name="T7"/>
                  <a:gd fmla="*/ 199 w 202" name="T8"/>
                  <a:gd fmla="*/ 0 h 68" name="T9"/>
                  <a:gd fmla="*/ 199 w 202" name="T10"/>
                  <a:gd fmla="*/ 0 h 68" name="T11"/>
                  <a:gd fmla="*/ 199 w 202" name="T12"/>
                  <a:gd fmla="*/ 0 h 68" name="T13"/>
                  <a:gd fmla="*/ 201 w 202" name="T14"/>
                  <a:gd fmla="*/ 2 h 68" name="T15"/>
                  <a:gd fmla="*/ 194 w 202" name="T16"/>
                  <a:gd fmla="*/ 66 h 68" name="T17"/>
                  <a:gd fmla="*/ 192 w 202" name="T18"/>
                  <a:gd fmla="*/ 68 h 68" name="T19"/>
                  <a:gd fmla="*/ 101 w 202" name="T20"/>
                  <a:gd fmla="*/ 68 h 68" name="T21"/>
                  <a:gd fmla="*/ 101 w 202" name="T22"/>
                  <a:gd fmla="*/ 63 h 68" name="T23"/>
                  <a:gd fmla="*/ 190 w 202" name="T24"/>
                  <a:gd fmla="*/ 63 h 68" name="T25"/>
                  <a:gd fmla="*/ 101 w 202" name="T26"/>
                  <a:gd fmla="*/ 5 h 68" name="T27"/>
                  <a:gd fmla="*/ 6 w 202" name="T28"/>
                  <a:gd fmla="*/ 5 h 68" name="T29"/>
                  <a:gd fmla="*/ 26 w 202" name="T30"/>
                  <a:gd fmla="*/ 63 h 68" name="T31"/>
                  <a:gd fmla="*/ 101 w 202" name="T32"/>
                  <a:gd fmla="*/ 63 h 68" name="T33"/>
                  <a:gd fmla="*/ 101 w 202" name="T34"/>
                  <a:gd fmla="*/ 68 h 68" name="T35"/>
                  <a:gd fmla="*/ 24 w 202" name="T36"/>
                  <a:gd fmla="*/ 68 h 68" name="T37"/>
                  <a:gd fmla="*/ 24 w 202" name="T38"/>
                  <a:gd fmla="*/ 68 h 68" name="T39"/>
                  <a:gd fmla="*/ 22 w 202" name="T40"/>
                  <a:gd fmla="*/ 66 h 68" name="T41"/>
                  <a:gd fmla="*/ 0 w 202" name="T42"/>
                  <a:gd fmla="*/ 3 h 68" name="T43"/>
                  <a:gd fmla="*/ 0 w 202" name="T44"/>
                  <a:gd fmla="*/ 2 h 68" name="T45"/>
                  <a:gd fmla="*/ 2 w 202" name="T46"/>
                  <a:gd fmla="*/ 0 h 68" name="T47"/>
                  <a:gd fmla="*/ 101 w 202" name="T48"/>
                  <a:gd fmla="*/ 0 h 68" name="T49"/>
                  <a:gd fmla="*/ 101 w 202" name="T50"/>
                  <a:gd fmla="*/ 5 h 68"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8" w="201">
                    <a:moveTo>
                      <a:pt x="190" y="63"/>
                    </a:moveTo>
                    <a:cubicBezTo>
                      <a:pt x="196" y="5"/>
                      <a:pt x="196" y="5"/>
                      <a:pt x="196" y="5"/>
                    </a:cubicBezTo>
                    <a:cubicBezTo>
                      <a:pt x="101" y="5"/>
                      <a:pt x="101" y="5"/>
                      <a:pt x="101" y="5"/>
                    </a:cubicBezTo>
                    <a:cubicBezTo>
                      <a:pt x="101" y="0"/>
                      <a:pt x="101" y="0"/>
                      <a:pt x="101" y="0"/>
                    </a:cubicBezTo>
                    <a:cubicBezTo>
                      <a:pt x="199" y="0"/>
                      <a:pt x="199" y="0"/>
                      <a:pt x="199" y="0"/>
                    </a:cubicBezTo>
                    <a:cubicBezTo>
                      <a:pt x="199" y="0"/>
                      <a:pt x="199" y="0"/>
                      <a:pt x="199" y="0"/>
                    </a:cubicBezTo>
                    <a:cubicBezTo>
                      <a:pt x="199" y="0"/>
                      <a:pt x="199" y="0"/>
                      <a:pt x="199" y="0"/>
                    </a:cubicBezTo>
                    <a:cubicBezTo>
                      <a:pt x="201" y="0"/>
                      <a:pt x="202" y="1"/>
                      <a:pt x="201" y="2"/>
                    </a:cubicBezTo>
                    <a:cubicBezTo>
                      <a:pt x="194" y="66"/>
                      <a:pt x="194" y="66"/>
                      <a:pt x="194" y="66"/>
                    </a:cubicBezTo>
                    <a:cubicBezTo>
                      <a:pt x="194" y="67"/>
                      <a:pt x="193" y="68"/>
                      <a:pt x="192" y="68"/>
                    </a:cubicBezTo>
                    <a:cubicBezTo>
                      <a:pt x="101" y="68"/>
                      <a:pt x="101" y="68"/>
                      <a:pt x="101" y="68"/>
                    </a:cubicBezTo>
                    <a:cubicBezTo>
                      <a:pt x="101" y="63"/>
                      <a:pt x="101" y="63"/>
                      <a:pt x="101" y="63"/>
                    </a:cubicBezTo>
                    <a:lnTo>
                      <a:pt x="190" y="63"/>
                    </a:lnTo>
                    <a:close/>
                    <a:moveTo>
                      <a:pt x="101" y="5"/>
                    </a:moveTo>
                    <a:cubicBezTo>
                      <a:pt x="6" y="5"/>
                      <a:pt x="6" y="5"/>
                      <a:pt x="6" y="5"/>
                    </a:cubicBezTo>
                    <a:cubicBezTo>
                      <a:pt x="26" y="63"/>
                      <a:pt x="26" y="63"/>
                      <a:pt x="26" y="63"/>
                    </a:cubicBezTo>
                    <a:cubicBezTo>
                      <a:pt x="101" y="63"/>
                      <a:pt x="101" y="63"/>
                      <a:pt x="101" y="63"/>
                    </a:cubicBezTo>
                    <a:cubicBezTo>
                      <a:pt x="101" y="68"/>
                      <a:pt x="101" y="68"/>
                      <a:pt x="101" y="68"/>
                    </a:cubicBezTo>
                    <a:cubicBezTo>
                      <a:pt x="24" y="68"/>
                      <a:pt x="24" y="68"/>
                      <a:pt x="24" y="68"/>
                    </a:cubicBezTo>
                    <a:cubicBezTo>
                      <a:pt x="24" y="68"/>
                      <a:pt x="24" y="68"/>
                      <a:pt x="24" y="68"/>
                    </a:cubicBezTo>
                    <a:cubicBezTo>
                      <a:pt x="23" y="68"/>
                      <a:pt x="22" y="67"/>
                      <a:pt x="22" y="66"/>
                    </a:cubicBezTo>
                    <a:cubicBezTo>
                      <a:pt x="0" y="3"/>
                      <a:pt x="0" y="3"/>
                      <a:pt x="0" y="3"/>
                    </a:cubicBezTo>
                    <a:cubicBezTo>
                      <a:pt x="0" y="3"/>
                      <a:pt x="0" y="3"/>
                      <a:pt x="0" y="2"/>
                    </a:cubicBezTo>
                    <a:cubicBezTo>
                      <a:pt x="0" y="1"/>
                      <a:pt x="1" y="0"/>
                      <a:pt x="2" y="0"/>
                    </a:cubicBezTo>
                    <a:cubicBezTo>
                      <a:pt x="101" y="0"/>
                      <a:pt x="101" y="0"/>
                      <a:pt x="101" y="0"/>
                    </a:cubicBezTo>
                    <a:lnTo>
                      <a:pt x="101"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9" name="Freeform 188"/>
              <p:cNvSpPr>
                <a:spLocks noEditPoints="1"/>
              </p:cNvSpPr>
              <p:nvPr/>
            </p:nvSpPr>
            <p:spPr bwMode="auto">
              <a:xfrm>
                <a:off x="7145349" y="3090882"/>
                <a:ext cx="173039" cy="80963"/>
              </a:xfrm>
              <a:custGeom>
                <a:gdLst>
                  <a:gd fmla="*/ 35 w 76" name="T0"/>
                  <a:gd fmla="*/ 31 h 36" name="T1"/>
                  <a:gd fmla="*/ 63 w 76" name="T2"/>
                  <a:gd fmla="*/ 31 h 36" name="T3"/>
                  <a:gd fmla="*/ 35 w 76" name="T4"/>
                  <a:gd fmla="*/ 17 h 36" name="T5"/>
                  <a:gd fmla="*/ 35 w 76" name="T6"/>
                  <a:gd fmla="*/ 11 h 36" name="T7"/>
                  <a:gd fmla="*/ 74 w 76" name="T8"/>
                  <a:gd fmla="*/ 31 h 36" name="T9"/>
                  <a:gd fmla="*/ 76 w 76" name="T10"/>
                  <a:gd fmla="*/ 34 h 36" name="T11"/>
                  <a:gd fmla="*/ 74 w 76" name="T12"/>
                  <a:gd fmla="*/ 36 h 36" name="T13"/>
                  <a:gd fmla="*/ 35 w 76" name="T14"/>
                  <a:gd fmla="*/ 36 h 36" name="T15"/>
                  <a:gd fmla="*/ 35 w 76" name="T16"/>
                  <a:gd fmla="*/ 31 h 36" name="T17"/>
                  <a:gd fmla="*/ 6 w 76" name="T18"/>
                  <a:gd fmla="*/ 19 h 36" name="T19"/>
                  <a:gd fmla="*/ 31 w 76" name="T20"/>
                  <a:gd fmla="*/ 31 h 36" name="T21"/>
                  <a:gd fmla="*/ 35 w 76" name="T22"/>
                  <a:gd fmla="*/ 31 h 36" name="T23"/>
                  <a:gd fmla="*/ 35 w 76" name="T24"/>
                  <a:gd fmla="*/ 36 h 36" name="T25"/>
                  <a:gd fmla="*/ 30 w 76" name="T26"/>
                  <a:gd fmla="*/ 36 h 36" name="T27"/>
                  <a:gd fmla="*/ 30 w 76" name="T28"/>
                  <a:gd fmla="*/ 36 h 36" name="T29"/>
                  <a:gd fmla="*/ 29 w 76" name="T30"/>
                  <a:gd fmla="*/ 36 h 36" name="T31"/>
                  <a:gd fmla="*/ 1 w 76" name="T32"/>
                  <a:gd fmla="*/ 22 h 36" name="T33"/>
                  <a:gd fmla="*/ 0 w 76" name="T34"/>
                  <a:gd fmla="*/ 19 h 36" name="T35"/>
                  <a:gd fmla="*/ 9 w 76" name="T36"/>
                  <a:gd fmla="*/ 1 h 36" name="T37"/>
                  <a:gd fmla="*/ 12 w 76" name="T38"/>
                  <a:gd fmla="*/ 0 h 36" name="T39"/>
                  <a:gd fmla="*/ 35 w 76" name="T40"/>
                  <a:gd fmla="*/ 11 h 36" name="T41"/>
                  <a:gd fmla="*/ 35 w 76" name="T42"/>
                  <a:gd fmla="*/ 17 h 36" name="T43"/>
                  <a:gd fmla="*/ 12 w 76" name="T44"/>
                  <a:gd fmla="*/ 5 h 36" name="T45"/>
                  <a:gd fmla="*/ 6 w 76" name="T46"/>
                  <a:gd fmla="*/ 19 h 36"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36" w="76">
                    <a:moveTo>
                      <a:pt x="35" y="31"/>
                    </a:moveTo>
                    <a:cubicBezTo>
                      <a:pt x="63" y="31"/>
                      <a:pt x="63" y="31"/>
                      <a:pt x="63" y="31"/>
                    </a:cubicBezTo>
                    <a:cubicBezTo>
                      <a:pt x="35" y="17"/>
                      <a:pt x="35" y="17"/>
                      <a:pt x="35" y="17"/>
                    </a:cubicBezTo>
                    <a:cubicBezTo>
                      <a:pt x="35" y="11"/>
                      <a:pt x="35" y="11"/>
                      <a:pt x="35" y="11"/>
                    </a:cubicBezTo>
                    <a:cubicBezTo>
                      <a:pt x="74" y="31"/>
                      <a:pt x="74" y="31"/>
                      <a:pt x="74" y="31"/>
                    </a:cubicBezTo>
                    <a:cubicBezTo>
                      <a:pt x="75" y="32"/>
                      <a:pt x="76" y="33"/>
                      <a:pt x="76" y="34"/>
                    </a:cubicBezTo>
                    <a:cubicBezTo>
                      <a:pt x="76" y="35"/>
                      <a:pt x="75" y="36"/>
                      <a:pt x="74" y="36"/>
                    </a:cubicBezTo>
                    <a:cubicBezTo>
                      <a:pt x="35" y="36"/>
                      <a:pt x="35" y="36"/>
                      <a:pt x="35" y="36"/>
                    </a:cubicBezTo>
                    <a:lnTo>
                      <a:pt x="35" y="31"/>
                    </a:lnTo>
                    <a:close/>
                    <a:moveTo>
                      <a:pt x="6" y="19"/>
                    </a:moveTo>
                    <a:cubicBezTo>
                      <a:pt x="31" y="31"/>
                      <a:pt x="31" y="31"/>
                      <a:pt x="31" y="31"/>
                    </a:cubicBezTo>
                    <a:cubicBezTo>
                      <a:pt x="35" y="31"/>
                      <a:pt x="35" y="31"/>
                      <a:pt x="35" y="31"/>
                    </a:cubicBezTo>
                    <a:cubicBezTo>
                      <a:pt x="35" y="36"/>
                      <a:pt x="35" y="36"/>
                      <a:pt x="35" y="36"/>
                    </a:cubicBezTo>
                    <a:cubicBezTo>
                      <a:pt x="30" y="36"/>
                      <a:pt x="30" y="36"/>
                      <a:pt x="30" y="36"/>
                    </a:cubicBezTo>
                    <a:cubicBezTo>
                      <a:pt x="30" y="36"/>
                      <a:pt x="30" y="36"/>
                      <a:pt x="30" y="36"/>
                    </a:cubicBezTo>
                    <a:cubicBezTo>
                      <a:pt x="30" y="36"/>
                      <a:pt x="30" y="36"/>
                      <a:pt x="29" y="36"/>
                    </a:cubicBezTo>
                    <a:cubicBezTo>
                      <a:pt x="1" y="22"/>
                      <a:pt x="1" y="22"/>
                      <a:pt x="1" y="22"/>
                    </a:cubicBezTo>
                    <a:cubicBezTo>
                      <a:pt x="0" y="21"/>
                      <a:pt x="0" y="20"/>
                      <a:pt x="0" y="19"/>
                    </a:cubicBezTo>
                    <a:cubicBezTo>
                      <a:pt x="9" y="1"/>
                      <a:pt x="9" y="1"/>
                      <a:pt x="9" y="1"/>
                    </a:cubicBezTo>
                    <a:cubicBezTo>
                      <a:pt x="10" y="0"/>
                      <a:pt x="11" y="0"/>
                      <a:pt x="12" y="0"/>
                    </a:cubicBezTo>
                    <a:cubicBezTo>
                      <a:pt x="35" y="11"/>
                      <a:pt x="35" y="11"/>
                      <a:pt x="35" y="11"/>
                    </a:cubicBezTo>
                    <a:cubicBezTo>
                      <a:pt x="35" y="17"/>
                      <a:pt x="35" y="17"/>
                      <a:pt x="35" y="17"/>
                    </a:cubicBezTo>
                    <a:cubicBezTo>
                      <a:pt x="12" y="5"/>
                      <a:pt x="12" y="5"/>
                      <a:pt x="12" y="5"/>
                    </a:cubicBezTo>
                    <a:lnTo>
                      <a:pt x="6" y="1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0" name="Freeform 189"/>
              <p:cNvSpPr>
                <a:spLocks noEditPoints="1"/>
              </p:cNvSpPr>
              <p:nvPr/>
            </p:nvSpPr>
            <p:spPr bwMode="auto">
              <a:xfrm>
                <a:off x="7145349" y="3171844"/>
                <a:ext cx="398464" cy="204789"/>
              </a:xfrm>
              <a:custGeom>
                <a:gdLst>
                  <a:gd fmla="*/ 88 w 176" name="T0"/>
                  <a:gd fmla="*/ 86 h 91" name="T1"/>
                  <a:gd fmla="*/ 139 w 176" name="T2"/>
                  <a:gd fmla="*/ 86 h 91" name="T3"/>
                  <a:gd fmla="*/ 139 w 176" name="T4"/>
                  <a:gd fmla="*/ 71 h 91" name="T5"/>
                  <a:gd fmla="*/ 141 w 176" name="T6"/>
                  <a:gd fmla="*/ 69 h 91" name="T7"/>
                  <a:gd fmla="*/ 172 w 176" name="T8"/>
                  <a:gd fmla="*/ 69 h 91" name="T9"/>
                  <a:gd fmla="*/ 172 w 176" name="T10"/>
                  <a:gd fmla="*/ 22 h 91" name="T11"/>
                  <a:gd fmla="*/ 141 w 176" name="T12"/>
                  <a:gd fmla="*/ 22 h 91" name="T13"/>
                  <a:gd fmla="*/ 139 w 176" name="T14"/>
                  <a:gd fmla="*/ 20 h 91" name="T15"/>
                  <a:gd fmla="*/ 139 w 176" name="T16"/>
                  <a:gd fmla="*/ 5 h 91" name="T17"/>
                  <a:gd fmla="*/ 88 w 176" name="T18"/>
                  <a:gd fmla="*/ 5 h 91" name="T19"/>
                  <a:gd fmla="*/ 88 w 176" name="T20"/>
                  <a:gd fmla="*/ 0 h 91" name="T21"/>
                  <a:gd fmla="*/ 141 w 176" name="T22"/>
                  <a:gd fmla="*/ 0 h 91" name="T23"/>
                  <a:gd fmla="*/ 143 w 176" name="T24"/>
                  <a:gd fmla="*/ 3 h 91" name="T25"/>
                  <a:gd fmla="*/ 143 w 176" name="T26"/>
                  <a:gd fmla="*/ 17 h 91" name="T27"/>
                  <a:gd fmla="*/ 174 w 176" name="T28"/>
                  <a:gd fmla="*/ 17 h 91" name="T29"/>
                  <a:gd fmla="*/ 176 w 176" name="T30"/>
                  <a:gd fmla="*/ 20 h 91" name="T31"/>
                  <a:gd fmla="*/ 176 w 176" name="T32"/>
                  <a:gd fmla="*/ 71 h 91" name="T33"/>
                  <a:gd fmla="*/ 174 w 176" name="T34"/>
                  <a:gd fmla="*/ 74 h 91" name="T35"/>
                  <a:gd fmla="*/ 143 w 176" name="T36"/>
                  <a:gd fmla="*/ 74 h 91" name="T37"/>
                  <a:gd fmla="*/ 143 w 176" name="T38"/>
                  <a:gd fmla="*/ 88 h 91" name="T39"/>
                  <a:gd fmla="*/ 141 w 176" name="T40"/>
                  <a:gd fmla="*/ 91 h 91" name="T41"/>
                  <a:gd fmla="*/ 88 w 176" name="T42"/>
                  <a:gd fmla="*/ 91 h 91" name="T43"/>
                  <a:gd fmla="*/ 88 w 176" name="T44"/>
                  <a:gd fmla="*/ 86 h 91" name="T45"/>
                  <a:gd fmla="*/ 88 w 176" name="T46"/>
                  <a:gd fmla="*/ 57 h 91" name="T47"/>
                  <a:gd fmla="*/ 106 w 176" name="T48"/>
                  <a:gd fmla="*/ 57 h 91" name="T49"/>
                  <a:gd fmla="*/ 109 w 176" name="T50"/>
                  <a:gd fmla="*/ 55 h 91" name="T51"/>
                  <a:gd fmla="*/ 109 w 176" name="T52"/>
                  <a:gd fmla="*/ 36 h 91" name="T53"/>
                  <a:gd fmla="*/ 106 w 176" name="T54"/>
                  <a:gd fmla="*/ 34 h 91" name="T55"/>
                  <a:gd fmla="*/ 88 w 176" name="T56"/>
                  <a:gd fmla="*/ 34 h 91" name="T57"/>
                  <a:gd fmla="*/ 88 w 176" name="T58"/>
                  <a:gd fmla="*/ 38 h 91" name="T59"/>
                  <a:gd fmla="*/ 104 w 176" name="T60"/>
                  <a:gd fmla="*/ 38 h 91" name="T61"/>
                  <a:gd fmla="*/ 104 w 176" name="T62"/>
                  <a:gd fmla="*/ 53 h 91" name="T63"/>
                  <a:gd fmla="*/ 88 w 176" name="T64"/>
                  <a:gd fmla="*/ 53 h 91" name="T65"/>
                  <a:gd fmla="*/ 88 w 176" name="T66"/>
                  <a:gd fmla="*/ 57 h 91" name="T67"/>
                  <a:gd fmla="*/ 5 w 176" name="T68"/>
                  <a:gd fmla="*/ 86 h 91" name="T69"/>
                  <a:gd fmla="*/ 88 w 176" name="T70"/>
                  <a:gd fmla="*/ 86 h 91" name="T71"/>
                  <a:gd fmla="*/ 88 w 176" name="T72"/>
                  <a:gd fmla="*/ 91 h 91" name="T73"/>
                  <a:gd fmla="*/ 3 w 176" name="T74"/>
                  <a:gd fmla="*/ 91 h 91" name="T75"/>
                  <a:gd fmla="*/ 0 w 176" name="T76"/>
                  <a:gd fmla="*/ 88 h 91" name="T77"/>
                  <a:gd fmla="*/ 0 w 176" name="T78"/>
                  <a:gd fmla="*/ 3 h 91" name="T79"/>
                  <a:gd fmla="*/ 3 w 176" name="T80"/>
                  <a:gd fmla="*/ 0 h 91" name="T81"/>
                  <a:gd fmla="*/ 40 w 176" name="T82"/>
                  <a:gd fmla="*/ 0 h 91" name="T83"/>
                  <a:gd fmla="*/ 83 w 176" name="T84"/>
                  <a:gd fmla="*/ 0 h 91" name="T85"/>
                  <a:gd fmla="*/ 88 w 176" name="T86"/>
                  <a:gd fmla="*/ 0 h 91" name="T87"/>
                  <a:gd fmla="*/ 88 w 176" name="T88"/>
                  <a:gd fmla="*/ 5 h 91" name="T89"/>
                  <a:gd fmla="*/ 83 w 176" name="T90"/>
                  <a:gd fmla="*/ 5 h 91" name="T91"/>
                  <a:gd fmla="*/ 40 w 176" name="T92"/>
                  <a:gd fmla="*/ 5 h 91" name="T93"/>
                  <a:gd fmla="*/ 5 w 176" name="T94"/>
                  <a:gd fmla="*/ 5 h 91" name="T95"/>
                  <a:gd fmla="*/ 5 w 176" name="T96"/>
                  <a:gd fmla="*/ 86 h 91" name="T97"/>
                  <a:gd fmla="*/ 88 w 176" name="T98"/>
                  <a:gd fmla="*/ 34 h 91" name="T99"/>
                  <a:gd fmla="*/ 37 w 176" name="T100"/>
                  <a:gd fmla="*/ 34 h 91" name="T101"/>
                  <a:gd fmla="*/ 34 w 176" name="T102"/>
                  <a:gd fmla="*/ 36 h 91" name="T103"/>
                  <a:gd fmla="*/ 34 w 176" name="T104"/>
                  <a:gd fmla="*/ 55 h 91" name="T105"/>
                  <a:gd fmla="*/ 37 w 176" name="T106"/>
                  <a:gd fmla="*/ 57 h 91" name="T107"/>
                  <a:gd fmla="*/ 88 w 176" name="T108"/>
                  <a:gd fmla="*/ 57 h 91" name="T109"/>
                  <a:gd fmla="*/ 88 w 176" name="T110"/>
                  <a:gd fmla="*/ 53 h 91" name="T111"/>
                  <a:gd fmla="*/ 39 w 176" name="T112"/>
                  <a:gd fmla="*/ 53 h 91" name="T113"/>
                  <a:gd fmla="*/ 39 w 176" name="T114"/>
                  <a:gd fmla="*/ 38 h 91" name="T115"/>
                  <a:gd fmla="*/ 88 w 176" name="T116"/>
                  <a:gd fmla="*/ 38 h 91" name="T117"/>
                  <a:gd fmla="*/ 88 w 176" name="T118"/>
                  <a:gd fmla="*/ 34 h 9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1" w="176">
                    <a:moveTo>
                      <a:pt x="88" y="86"/>
                    </a:moveTo>
                    <a:cubicBezTo>
                      <a:pt x="139" y="86"/>
                      <a:pt x="139" y="86"/>
                      <a:pt x="139" y="86"/>
                    </a:cubicBezTo>
                    <a:cubicBezTo>
                      <a:pt x="139" y="71"/>
                      <a:pt x="139" y="71"/>
                      <a:pt x="139" y="71"/>
                    </a:cubicBezTo>
                    <a:cubicBezTo>
                      <a:pt x="139" y="70"/>
                      <a:pt x="140" y="69"/>
                      <a:pt x="141" y="69"/>
                    </a:cubicBezTo>
                    <a:cubicBezTo>
                      <a:pt x="172" y="69"/>
                      <a:pt x="172" y="69"/>
                      <a:pt x="172" y="69"/>
                    </a:cubicBezTo>
                    <a:cubicBezTo>
                      <a:pt x="172" y="22"/>
                      <a:pt x="172" y="22"/>
                      <a:pt x="172" y="22"/>
                    </a:cubicBezTo>
                    <a:cubicBezTo>
                      <a:pt x="141" y="22"/>
                      <a:pt x="141" y="22"/>
                      <a:pt x="141" y="22"/>
                    </a:cubicBezTo>
                    <a:cubicBezTo>
                      <a:pt x="140" y="22"/>
                      <a:pt x="139" y="21"/>
                      <a:pt x="139" y="20"/>
                    </a:cubicBezTo>
                    <a:cubicBezTo>
                      <a:pt x="139" y="5"/>
                      <a:pt x="139" y="5"/>
                      <a:pt x="139" y="5"/>
                    </a:cubicBezTo>
                    <a:cubicBezTo>
                      <a:pt x="88" y="5"/>
                      <a:pt x="88" y="5"/>
                      <a:pt x="88" y="5"/>
                    </a:cubicBezTo>
                    <a:cubicBezTo>
                      <a:pt x="88" y="0"/>
                      <a:pt x="88" y="0"/>
                      <a:pt x="88" y="0"/>
                    </a:cubicBezTo>
                    <a:cubicBezTo>
                      <a:pt x="141" y="0"/>
                      <a:pt x="141" y="0"/>
                      <a:pt x="141" y="0"/>
                    </a:cubicBezTo>
                    <a:cubicBezTo>
                      <a:pt x="142" y="0"/>
                      <a:pt x="143" y="1"/>
                      <a:pt x="143" y="3"/>
                    </a:cubicBezTo>
                    <a:cubicBezTo>
                      <a:pt x="143" y="17"/>
                      <a:pt x="143" y="17"/>
                      <a:pt x="143" y="17"/>
                    </a:cubicBezTo>
                    <a:cubicBezTo>
                      <a:pt x="174" y="17"/>
                      <a:pt x="174" y="17"/>
                      <a:pt x="174" y="17"/>
                    </a:cubicBezTo>
                    <a:cubicBezTo>
                      <a:pt x="175" y="17"/>
                      <a:pt x="176" y="18"/>
                      <a:pt x="176" y="20"/>
                    </a:cubicBezTo>
                    <a:cubicBezTo>
                      <a:pt x="176" y="71"/>
                      <a:pt x="176" y="71"/>
                      <a:pt x="176" y="71"/>
                    </a:cubicBezTo>
                    <a:cubicBezTo>
                      <a:pt x="176" y="73"/>
                      <a:pt x="175" y="74"/>
                      <a:pt x="174" y="74"/>
                    </a:cubicBezTo>
                    <a:cubicBezTo>
                      <a:pt x="143" y="74"/>
                      <a:pt x="143" y="74"/>
                      <a:pt x="143" y="74"/>
                    </a:cubicBezTo>
                    <a:cubicBezTo>
                      <a:pt x="143" y="88"/>
                      <a:pt x="143" y="88"/>
                      <a:pt x="143" y="88"/>
                    </a:cubicBezTo>
                    <a:cubicBezTo>
                      <a:pt x="143" y="90"/>
                      <a:pt x="142" y="91"/>
                      <a:pt x="141" y="91"/>
                    </a:cubicBezTo>
                    <a:cubicBezTo>
                      <a:pt x="88" y="91"/>
                      <a:pt x="88" y="91"/>
                      <a:pt x="88" y="91"/>
                    </a:cubicBezTo>
                    <a:cubicBezTo>
                      <a:pt x="88" y="86"/>
                      <a:pt x="88" y="86"/>
                      <a:pt x="88" y="86"/>
                    </a:cubicBezTo>
                    <a:close/>
                    <a:moveTo>
                      <a:pt x="88" y="57"/>
                    </a:moveTo>
                    <a:cubicBezTo>
                      <a:pt x="106" y="57"/>
                      <a:pt x="106" y="57"/>
                      <a:pt x="106" y="57"/>
                    </a:cubicBezTo>
                    <a:cubicBezTo>
                      <a:pt x="108" y="57"/>
                      <a:pt x="109" y="56"/>
                      <a:pt x="109" y="55"/>
                    </a:cubicBezTo>
                    <a:cubicBezTo>
                      <a:pt x="109" y="36"/>
                      <a:pt x="109" y="36"/>
                      <a:pt x="109" y="36"/>
                    </a:cubicBezTo>
                    <a:cubicBezTo>
                      <a:pt x="109" y="35"/>
                      <a:pt x="108" y="34"/>
                      <a:pt x="106" y="34"/>
                    </a:cubicBezTo>
                    <a:cubicBezTo>
                      <a:pt x="88" y="34"/>
                      <a:pt x="88" y="34"/>
                      <a:pt x="88" y="34"/>
                    </a:cubicBezTo>
                    <a:cubicBezTo>
                      <a:pt x="88" y="38"/>
                      <a:pt x="88" y="38"/>
                      <a:pt x="88" y="38"/>
                    </a:cubicBezTo>
                    <a:cubicBezTo>
                      <a:pt x="104" y="38"/>
                      <a:pt x="104" y="38"/>
                      <a:pt x="104" y="38"/>
                    </a:cubicBezTo>
                    <a:cubicBezTo>
                      <a:pt x="104" y="53"/>
                      <a:pt x="104" y="53"/>
                      <a:pt x="104" y="53"/>
                    </a:cubicBezTo>
                    <a:cubicBezTo>
                      <a:pt x="88" y="53"/>
                      <a:pt x="88" y="53"/>
                      <a:pt x="88" y="53"/>
                    </a:cubicBezTo>
                    <a:lnTo>
                      <a:pt x="88" y="57"/>
                    </a:lnTo>
                    <a:close/>
                    <a:moveTo>
                      <a:pt x="5" y="86"/>
                    </a:moveTo>
                    <a:cubicBezTo>
                      <a:pt x="88" y="86"/>
                      <a:pt x="88" y="86"/>
                      <a:pt x="88" y="86"/>
                    </a:cubicBezTo>
                    <a:cubicBezTo>
                      <a:pt x="88" y="91"/>
                      <a:pt x="88" y="91"/>
                      <a:pt x="88" y="91"/>
                    </a:cubicBezTo>
                    <a:cubicBezTo>
                      <a:pt x="3" y="91"/>
                      <a:pt x="3" y="91"/>
                      <a:pt x="3" y="91"/>
                    </a:cubicBezTo>
                    <a:cubicBezTo>
                      <a:pt x="1" y="91"/>
                      <a:pt x="0" y="90"/>
                      <a:pt x="0" y="88"/>
                    </a:cubicBezTo>
                    <a:cubicBezTo>
                      <a:pt x="0" y="3"/>
                      <a:pt x="0" y="3"/>
                      <a:pt x="0" y="3"/>
                    </a:cubicBezTo>
                    <a:cubicBezTo>
                      <a:pt x="0" y="1"/>
                      <a:pt x="1" y="0"/>
                      <a:pt x="3" y="0"/>
                    </a:cubicBezTo>
                    <a:cubicBezTo>
                      <a:pt x="40" y="0"/>
                      <a:pt x="40" y="0"/>
                      <a:pt x="40" y="0"/>
                    </a:cubicBezTo>
                    <a:cubicBezTo>
                      <a:pt x="83" y="0"/>
                      <a:pt x="83" y="0"/>
                      <a:pt x="83" y="0"/>
                    </a:cubicBezTo>
                    <a:cubicBezTo>
                      <a:pt x="88" y="0"/>
                      <a:pt x="88" y="0"/>
                      <a:pt x="88" y="0"/>
                    </a:cubicBezTo>
                    <a:cubicBezTo>
                      <a:pt x="88" y="5"/>
                      <a:pt x="88" y="5"/>
                      <a:pt x="88" y="5"/>
                    </a:cubicBezTo>
                    <a:cubicBezTo>
                      <a:pt x="83" y="5"/>
                      <a:pt x="83" y="5"/>
                      <a:pt x="83" y="5"/>
                    </a:cubicBezTo>
                    <a:cubicBezTo>
                      <a:pt x="40" y="5"/>
                      <a:pt x="40" y="5"/>
                      <a:pt x="40" y="5"/>
                    </a:cubicBezTo>
                    <a:cubicBezTo>
                      <a:pt x="5" y="5"/>
                      <a:pt x="5" y="5"/>
                      <a:pt x="5" y="5"/>
                    </a:cubicBezTo>
                    <a:cubicBezTo>
                      <a:pt x="5" y="86"/>
                      <a:pt x="5" y="86"/>
                      <a:pt x="5" y="86"/>
                    </a:cubicBezTo>
                    <a:close/>
                    <a:moveTo>
                      <a:pt x="88" y="34"/>
                    </a:moveTo>
                    <a:cubicBezTo>
                      <a:pt x="37" y="34"/>
                      <a:pt x="37" y="34"/>
                      <a:pt x="37" y="34"/>
                    </a:cubicBezTo>
                    <a:cubicBezTo>
                      <a:pt x="36" y="34"/>
                      <a:pt x="34" y="35"/>
                      <a:pt x="34" y="36"/>
                    </a:cubicBezTo>
                    <a:cubicBezTo>
                      <a:pt x="34" y="55"/>
                      <a:pt x="34" y="55"/>
                      <a:pt x="34" y="55"/>
                    </a:cubicBezTo>
                    <a:cubicBezTo>
                      <a:pt x="34" y="56"/>
                      <a:pt x="36" y="57"/>
                      <a:pt x="37" y="57"/>
                    </a:cubicBezTo>
                    <a:cubicBezTo>
                      <a:pt x="88" y="57"/>
                      <a:pt x="88" y="57"/>
                      <a:pt x="88" y="57"/>
                    </a:cubicBezTo>
                    <a:cubicBezTo>
                      <a:pt x="88" y="53"/>
                      <a:pt x="88" y="53"/>
                      <a:pt x="88" y="53"/>
                    </a:cubicBezTo>
                    <a:cubicBezTo>
                      <a:pt x="39" y="53"/>
                      <a:pt x="39" y="53"/>
                      <a:pt x="39" y="53"/>
                    </a:cubicBezTo>
                    <a:cubicBezTo>
                      <a:pt x="39" y="38"/>
                      <a:pt x="39" y="38"/>
                      <a:pt x="39" y="38"/>
                    </a:cubicBezTo>
                    <a:cubicBezTo>
                      <a:pt x="88" y="38"/>
                      <a:pt x="88" y="38"/>
                      <a:pt x="88" y="38"/>
                    </a:cubicBezTo>
                    <a:lnTo>
                      <a:pt x="88" y="3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1" name="Freeform 191"/>
              <p:cNvSpPr>
                <a:spLocks noEditPoints="1"/>
              </p:cNvSpPr>
              <p:nvPr/>
            </p:nvSpPr>
            <p:spPr bwMode="auto">
              <a:xfrm>
                <a:off x="9920304" y="1606560"/>
                <a:ext cx="366713" cy="179389"/>
              </a:xfrm>
              <a:custGeom>
                <a:gdLst>
                  <a:gd fmla="*/ 158 w 162" name="T0"/>
                  <a:gd fmla="*/ 74 h 79" name="T1"/>
                  <a:gd fmla="*/ 144 w 162" name="T2"/>
                  <a:gd fmla="*/ 38 h 79" name="T3"/>
                  <a:gd fmla="*/ 141 w 162" name="T4"/>
                  <a:gd fmla="*/ 42 h 79" name="T5"/>
                  <a:gd fmla="*/ 138 w 162" name="T6"/>
                  <a:gd fmla="*/ 42 h 79" name="T7"/>
                  <a:gd fmla="*/ 96 w 162" name="T8"/>
                  <a:gd fmla="*/ 42 h 79" name="T9"/>
                  <a:gd fmla="*/ 94 w 162" name="T10"/>
                  <a:gd fmla="*/ 49 h 79" name="T11"/>
                  <a:gd fmla="*/ 82 w 162" name="T12"/>
                  <a:gd fmla="*/ 56 h 79" name="T13"/>
                  <a:gd fmla="*/ 81 w 162" name="T14"/>
                  <a:gd fmla="*/ 51 h 79" name="T15"/>
                  <a:gd fmla="*/ 86 w 162" name="T16"/>
                  <a:gd fmla="*/ 50 h 79" name="T17"/>
                  <a:gd fmla="*/ 90 w 162" name="T18"/>
                  <a:gd fmla="*/ 47 h 79" name="T19"/>
                  <a:gd fmla="*/ 91 w 162" name="T20"/>
                  <a:gd fmla="*/ 44 h 79" name="T21"/>
                  <a:gd fmla="*/ 91 w 162" name="T22"/>
                  <a:gd fmla="*/ 41 h 79" name="T23"/>
                  <a:gd fmla="*/ 91 w 162" name="T24"/>
                  <a:gd fmla="*/ 39 h 79" name="T25"/>
                  <a:gd fmla="*/ 133 w 162" name="T26"/>
                  <a:gd fmla="*/ 37 h 79" name="T27"/>
                  <a:gd fmla="*/ 139 w 162" name="T28"/>
                  <a:gd fmla="*/ 37 h 79" name="T29"/>
                  <a:gd fmla="*/ 140 w 162" name="T30"/>
                  <a:gd fmla="*/ 36 h 79" name="T31"/>
                  <a:gd fmla="*/ 160 w 162" name="T32"/>
                  <a:gd fmla="*/ 0 h 79" name="T33"/>
                  <a:gd fmla="*/ 162 w 162" name="T34"/>
                  <a:gd fmla="*/ 77 h 79" name="T35"/>
                  <a:gd fmla="*/ 81 w 162" name="T36"/>
                  <a:gd fmla="*/ 79 h 79" name="T37"/>
                  <a:gd fmla="*/ 4 w 162" name="T38"/>
                  <a:gd fmla="*/ 74 h 79" name="T39"/>
                  <a:gd fmla="*/ 81 w 162" name="T40"/>
                  <a:gd fmla="*/ 79 h 79" name="T41"/>
                  <a:gd fmla="*/ 0 w 162" name="T42"/>
                  <a:gd fmla="*/ 77 h 79" name="T43"/>
                  <a:gd fmla="*/ 0 w 162" name="T44"/>
                  <a:gd fmla="*/ 3 h 79" name="T45"/>
                  <a:gd fmla="*/ 4 w 162" name="T46"/>
                  <a:gd fmla="*/ 2 h 79" name="T47"/>
                  <a:gd fmla="*/ 22 w 162" name="T48"/>
                  <a:gd fmla="*/ 36 h 79" name="T49"/>
                  <a:gd fmla="*/ 24 w 162" name="T50"/>
                  <a:gd fmla="*/ 37 h 79" name="T51"/>
                  <a:gd fmla="*/ 70 w 162" name="T52"/>
                  <a:gd fmla="*/ 37 h 79" name="T53"/>
                  <a:gd fmla="*/ 71 w 162" name="T54"/>
                  <a:gd fmla="*/ 37 h 79" name="T55"/>
                  <a:gd fmla="*/ 72 w 162" name="T56"/>
                  <a:gd fmla="*/ 41 h 79" name="T57"/>
                  <a:gd fmla="*/ 72 w 162" name="T58"/>
                  <a:gd fmla="*/ 44 h 79" name="T59"/>
                  <a:gd fmla="*/ 73 w 162" name="T60"/>
                  <a:gd fmla="*/ 46 h 79" name="T61"/>
                  <a:gd fmla="*/ 77 w 162" name="T62"/>
                  <a:gd fmla="*/ 50 h 79" name="T63"/>
                  <a:gd fmla="*/ 81 w 162" name="T64"/>
                  <a:gd fmla="*/ 56 h 79" name="T65"/>
                  <a:gd fmla="*/ 69 w 162" name="T66"/>
                  <a:gd fmla="*/ 49 h 79" name="T67"/>
                  <a:gd fmla="*/ 67 w 162" name="T68"/>
                  <a:gd fmla="*/ 45 h 79" name="T69"/>
                  <a:gd fmla="*/ 30 w 162" name="T70"/>
                  <a:gd fmla="*/ 42 h 79" name="T71"/>
                  <a:gd fmla="*/ 21 w 162" name="T72"/>
                  <a:gd fmla="*/ 42 h 79" name="T73"/>
                  <a:gd fmla="*/ 17 w 162" name="T74"/>
                  <a:gd fmla="*/ 38 h 79" name="T75"/>
                  <a:gd fmla="*/ 17 w 162" name="T76"/>
                  <a:gd fmla="*/ 38 h 79" name="T77"/>
                  <a:gd fmla="*/ 4 w 162" name="T78"/>
                  <a:gd fmla="*/ 74 h 79"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9" w="162">
                    <a:moveTo>
                      <a:pt x="81" y="74"/>
                    </a:moveTo>
                    <a:cubicBezTo>
                      <a:pt x="158" y="74"/>
                      <a:pt x="158" y="74"/>
                      <a:pt x="158" y="74"/>
                    </a:cubicBezTo>
                    <a:cubicBezTo>
                      <a:pt x="158" y="12"/>
                      <a:pt x="158" y="12"/>
                      <a:pt x="158" y="12"/>
                    </a:cubicBezTo>
                    <a:cubicBezTo>
                      <a:pt x="144" y="38"/>
                      <a:pt x="144" y="38"/>
                      <a:pt x="144" y="38"/>
                    </a:cubicBezTo>
                    <a:cubicBezTo>
                      <a:pt x="143" y="40"/>
                      <a:pt x="143" y="40"/>
                      <a:pt x="143" y="40"/>
                    </a:cubicBezTo>
                    <a:cubicBezTo>
                      <a:pt x="143" y="41"/>
                      <a:pt x="142" y="42"/>
                      <a:pt x="141" y="42"/>
                    </a:cubicBezTo>
                    <a:cubicBezTo>
                      <a:pt x="141" y="42"/>
                      <a:pt x="141" y="42"/>
                      <a:pt x="141" y="42"/>
                    </a:cubicBezTo>
                    <a:cubicBezTo>
                      <a:pt x="138" y="42"/>
                      <a:pt x="138" y="42"/>
                      <a:pt x="138" y="42"/>
                    </a:cubicBezTo>
                    <a:cubicBezTo>
                      <a:pt x="133" y="42"/>
                      <a:pt x="133" y="42"/>
                      <a:pt x="133" y="42"/>
                    </a:cubicBezTo>
                    <a:cubicBezTo>
                      <a:pt x="96" y="42"/>
                      <a:pt x="96" y="42"/>
                      <a:pt x="96" y="42"/>
                    </a:cubicBezTo>
                    <a:cubicBezTo>
                      <a:pt x="96" y="43"/>
                      <a:pt x="96" y="44"/>
                      <a:pt x="96" y="45"/>
                    </a:cubicBezTo>
                    <a:cubicBezTo>
                      <a:pt x="95" y="47"/>
                      <a:pt x="95" y="48"/>
                      <a:pt x="94" y="49"/>
                    </a:cubicBezTo>
                    <a:cubicBezTo>
                      <a:pt x="92" y="51"/>
                      <a:pt x="91" y="53"/>
                      <a:pt x="89" y="54"/>
                    </a:cubicBezTo>
                    <a:cubicBezTo>
                      <a:pt x="87" y="55"/>
                      <a:pt x="84" y="56"/>
                      <a:pt x="82" y="56"/>
                    </a:cubicBezTo>
                    <a:cubicBezTo>
                      <a:pt x="81" y="56"/>
                      <a:pt x="81" y="56"/>
                      <a:pt x="81" y="56"/>
                    </a:cubicBezTo>
                    <a:cubicBezTo>
                      <a:pt x="81" y="51"/>
                      <a:pt x="81" y="51"/>
                      <a:pt x="81" y="51"/>
                    </a:cubicBezTo>
                    <a:cubicBezTo>
                      <a:pt x="82" y="51"/>
                      <a:pt x="82" y="51"/>
                      <a:pt x="82" y="51"/>
                    </a:cubicBezTo>
                    <a:cubicBezTo>
                      <a:pt x="83" y="51"/>
                      <a:pt x="85" y="51"/>
                      <a:pt x="86" y="50"/>
                    </a:cubicBezTo>
                    <a:cubicBezTo>
                      <a:pt x="88" y="49"/>
                      <a:pt x="89" y="48"/>
                      <a:pt x="90" y="47"/>
                    </a:cubicBezTo>
                    <a:cubicBezTo>
                      <a:pt x="90" y="47"/>
                      <a:pt x="90" y="47"/>
                      <a:pt x="90" y="47"/>
                    </a:cubicBezTo>
                    <a:cubicBezTo>
                      <a:pt x="90" y="46"/>
                      <a:pt x="90" y="46"/>
                      <a:pt x="90" y="46"/>
                    </a:cubicBezTo>
                    <a:cubicBezTo>
                      <a:pt x="90" y="46"/>
                      <a:pt x="91" y="45"/>
                      <a:pt x="91" y="44"/>
                    </a:cubicBezTo>
                    <a:cubicBezTo>
                      <a:pt x="91" y="43"/>
                      <a:pt x="91" y="42"/>
                      <a:pt x="91" y="41"/>
                    </a:cubicBezTo>
                    <a:cubicBezTo>
                      <a:pt x="91" y="41"/>
                      <a:pt x="91" y="41"/>
                      <a:pt x="91" y="41"/>
                    </a:cubicBezTo>
                    <a:cubicBezTo>
                      <a:pt x="91" y="41"/>
                      <a:pt x="91" y="41"/>
                      <a:pt x="91" y="41"/>
                    </a:cubicBezTo>
                    <a:cubicBezTo>
                      <a:pt x="91" y="40"/>
                      <a:pt x="91" y="40"/>
                      <a:pt x="91" y="39"/>
                    </a:cubicBezTo>
                    <a:cubicBezTo>
                      <a:pt x="91" y="38"/>
                      <a:pt x="92" y="37"/>
                      <a:pt x="93" y="37"/>
                    </a:cubicBezTo>
                    <a:cubicBezTo>
                      <a:pt x="133" y="37"/>
                      <a:pt x="133" y="37"/>
                      <a:pt x="133" y="37"/>
                    </a:cubicBezTo>
                    <a:cubicBezTo>
                      <a:pt x="138" y="37"/>
                      <a:pt x="138" y="37"/>
                      <a:pt x="138" y="37"/>
                    </a:cubicBezTo>
                    <a:cubicBezTo>
                      <a:pt x="139" y="37"/>
                      <a:pt x="139" y="37"/>
                      <a:pt x="139" y="37"/>
                    </a:cubicBezTo>
                    <a:cubicBezTo>
                      <a:pt x="140" y="36"/>
                      <a:pt x="140" y="36"/>
                      <a:pt x="140" y="36"/>
                    </a:cubicBezTo>
                    <a:cubicBezTo>
                      <a:pt x="140" y="36"/>
                      <a:pt x="140" y="36"/>
                      <a:pt x="140" y="36"/>
                    </a:cubicBezTo>
                    <a:cubicBezTo>
                      <a:pt x="158" y="1"/>
                      <a:pt x="158" y="1"/>
                      <a:pt x="158" y="1"/>
                    </a:cubicBezTo>
                    <a:cubicBezTo>
                      <a:pt x="158" y="1"/>
                      <a:pt x="159" y="0"/>
                      <a:pt x="160" y="0"/>
                    </a:cubicBezTo>
                    <a:cubicBezTo>
                      <a:pt x="161" y="0"/>
                      <a:pt x="162" y="1"/>
                      <a:pt x="162" y="2"/>
                    </a:cubicBezTo>
                    <a:cubicBezTo>
                      <a:pt x="162" y="77"/>
                      <a:pt x="162" y="77"/>
                      <a:pt x="162" y="77"/>
                    </a:cubicBezTo>
                    <a:cubicBezTo>
                      <a:pt x="162" y="78"/>
                      <a:pt x="161" y="79"/>
                      <a:pt x="160" y="79"/>
                    </a:cubicBezTo>
                    <a:cubicBezTo>
                      <a:pt x="81" y="79"/>
                      <a:pt x="81" y="79"/>
                      <a:pt x="81" y="79"/>
                    </a:cubicBezTo>
                    <a:lnTo>
                      <a:pt x="81" y="74"/>
                    </a:lnTo>
                    <a:close/>
                    <a:moveTo>
                      <a:pt x="4" y="74"/>
                    </a:moveTo>
                    <a:cubicBezTo>
                      <a:pt x="81" y="74"/>
                      <a:pt x="81" y="74"/>
                      <a:pt x="81" y="74"/>
                    </a:cubicBezTo>
                    <a:cubicBezTo>
                      <a:pt x="81" y="79"/>
                      <a:pt x="81" y="79"/>
                      <a:pt x="81" y="79"/>
                    </a:cubicBezTo>
                    <a:cubicBezTo>
                      <a:pt x="2" y="79"/>
                      <a:pt x="2" y="79"/>
                      <a:pt x="2" y="79"/>
                    </a:cubicBezTo>
                    <a:cubicBezTo>
                      <a:pt x="1" y="79"/>
                      <a:pt x="0" y="78"/>
                      <a:pt x="0" y="77"/>
                    </a:cubicBezTo>
                    <a:cubicBezTo>
                      <a:pt x="0" y="3"/>
                      <a:pt x="0" y="3"/>
                      <a:pt x="0" y="3"/>
                    </a:cubicBezTo>
                    <a:cubicBezTo>
                      <a:pt x="0" y="3"/>
                      <a:pt x="0" y="3"/>
                      <a:pt x="0" y="3"/>
                    </a:cubicBezTo>
                    <a:cubicBezTo>
                      <a:pt x="0" y="2"/>
                      <a:pt x="0" y="1"/>
                      <a:pt x="1" y="1"/>
                    </a:cubicBezTo>
                    <a:cubicBezTo>
                      <a:pt x="2" y="0"/>
                      <a:pt x="3" y="0"/>
                      <a:pt x="4" y="2"/>
                    </a:cubicBezTo>
                    <a:cubicBezTo>
                      <a:pt x="22" y="36"/>
                      <a:pt x="22" y="36"/>
                      <a:pt x="22" y="36"/>
                    </a:cubicBezTo>
                    <a:cubicBezTo>
                      <a:pt x="22" y="36"/>
                      <a:pt x="22" y="36"/>
                      <a:pt x="22" y="36"/>
                    </a:cubicBezTo>
                    <a:cubicBezTo>
                      <a:pt x="22" y="37"/>
                      <a:pt x="22" y="37"/>
                      <a:pt x="22" y="37"/>
                    </a:cubicBezTo>
                    <a:cubicBezTo>
                      <a:pt x="24" y="37"/>
                      <a:pt x="24" y="37"/>
                      <a:pt x="24" y="37"/>
                    </a:cubicBezTo>
                    <a:cubicBezTo>
                      <a:pt x="30" y="37"/>
                      <a:pt x="30" y="37"/>
                      <a:pt x="30" y="37"/>
                    </a:cubicBezTo>
                    <a:cubicBezTo>
                      <a:pt x="70" y="37"/>
                      <a:pt x="70" y="37"/>
                      <a:pt x="70" y="37"/>
                    </a:cubicBezTo>
                    <a:cubicBezTo>
                      <a:pt x="70" y="37"/>
                      <a:pt x="70" y="37"/>
                      <a:pt x="70" y="37"/>
                    </a:cubicBezTo>
                    <a:cubicBezTo>
                      <a:pt x="70" y="37"/>
                      <a:pt x="70" y="37"/>
                      <a:pt x="71" y="37"/>
                    </a:cubicBezTo>
                    <a:cubicBezTo>
                      <a:pt x="72" y="38"/>
                      <a:pt x="72" y="39"/>
                      <a:pt x="72" y="40"/>
                    </a:cubicBezTo>
                    <a:cubicBezTo>
                      <a:pt x="72" y="41"/>
                      <a:pt x="72" y="41"/>
                      <a:pt x="72" y="41"/>
                    </a:cubicBezTo>
                    <a:cubicBezTo>
                      <a:pt x="72" y="41"/>
                      <a:pt x="72" y="41"/>
                      <a:pt x="72" y="41"/>
                    </a:cubicBezTo>
                    <a:cubicBezTo>
                      <a:pt x="72" y="42"/>
                      <a:pt x="72" y="43"/>
                      <a:pt x="72" y="44"/>
                    </a:cubicBezTo>
                    <a:cubicBezTo>
                      <a:pt x="72" y="44"/>
                      <a:pt x="72" y="44"/>
                      <a:pt x="72" y="44"/>
                    </a:cubicBezTo>
                    <a:cubicBezTo>
                      <a:pt x="72" y="45"/>
                      <a:pt x="73" y="46"/>
                      <a:pt x="73" y="46"/>
                    </a:cubicBezTo>
                    <a:cubicBezTo>
                      <a:pt x="73" y="46"/>
                      <a:pt x="73" y="46"/>
                      <a:pt x="73" y="47"/>
                    </a:cubicBezTo>
                    <a:cubicBezTo>
                      <a:pt x="74" y="48"/>
                      <a:pt x="75" y="49"/>
                      <a:pt x="77" y="50"/>
                    </a:cubicBezTo>
                    <a:cubicBezTo>
                      <a:pt x="78" y="51"/>
                      <a:pt x="79" y="51"/>
                      <a:pt x="81" y="51"/>
                    </a:cubicBezTo>
                    <a:cubicBezTo>
                      <a:pt x="81" y="56"/>
                      <a:pt x="81" y="56"/>
                      <a:pt x="81" y="56"/>
                    </a:cubicBezTo>
                    <a:cubicBezTo>
                      <a:pt x="79" y="56"/>
                      <a:pt x="76" y="55"/>
                      <a:pt x="74" y="54"/>
                    </a:cubicBezTo>
                    <a:cubicBezTo>
                      <a:pt x="72" y="53"/>
                      <a:pt x="71" y="51"/>
                      <a:pt x="69" y="49"/>
                    </a:cubicBezTo>
                    <a:cubicBezTo>
                      <a:pt x="68" y="48"/>
                      <a:pt x="68" y="47"/>
                      <a:pt x="67" y="45"/>
                    </a:cubicBezTo>
                    <a:cubicBezTo>
                      <a:pt x="67" y="45"/>
                      <a:pt x="67" y="45"/>
                      <a:pt x="67" y="45"/>
                    </a:cubicBezTo>
                    <a:cubicBezTo>
                      <a:pt x="67" y="44"/>
                      <a:pt x="67" y="43"/>
                      <a:pt x="67" y="42"/>
                    </a:cubicBezTo>
                    <a:cubicBezTo>
                      <a:pt x="30" y="42"/>
                      <a:pt x="30" y="42"/>
                      <a:pt x="30" y="42"/>
                    </a:cubicBezTo>
                    <a:cubicBezTo>
                      <a:pt x="24" y="42"/>
                      <a:pt x="24" y="42"/>
                      <a:pt x="24" y="42"/>
                    </a:cubicBezTo>
                    <a:cubicBezTo>
                      <a:pt x="21" y="42"/>
                      <a:pt x="21" y="42"/>
                      <a:pt x="21" y="42"/>
                    </a:cubicBezTo>
                    <a:cubicBezTo>
                      <a:pt x="20" y="42"/>
                      <a:pt x="19" y="41"/>
                      <a:pt x="19" y="40"/>
                    </a:cubicBezTo>
                    <a:cubicBezTo>
                      <a:pt x="17" y="38"/>
                      <a:pt x="17" y="38"/>
                      <a:pt x="17" y="38"/>
                    </a:cubicBezTo>
                    <a:cubicBezTo>
                      <a:pt x="17" y="38"/>
                      <a:pt x="17" y="38"/>
                      <a:pt x="17" y="38"/>
                    </a:cubicBezTo>
                    <a:cubicBezTo>
                      <a:pt x="17" y="38"/>
                      <a:pt x="17" y="38"/>
                      <a:pt x="17" y="38"/>
                    </a:cubicBezTo>
                    <a:cubicBezTo>
                      <a:pt x="4" y="13"/>
                      <a:pt x="4" y="13"/>
                      <a:pt x="4" y="13"/>
                    </a:cubicBezTo>
                    <a:lnTo>
                      <a:pt x="4" y="7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2" name="Freeform 192"/>
              <p:cNvSpPr>
                <a:spLocks noEditPoints="1"/>
              </p:cNvSpPr>
              <p:nvPr/>
            </p:nvSpPr>
            <p:spPr bwMode="auto">
              <a:xfrm>
                <a:off x="9975866" y="1457335"/>
                <a:ext cx="258763" cy="127000"/>
              </a:xfrm>
              <a:custGeom>
                <a:gdLst>
                  <a:gd fmla="*/ 110 w 115" name="T0"/>
                  <a:gd fmla="*/ 52 h 56" name="T1"/>
                  <a:gd fmla="*/ 110 w 115" name="T2"/>
                  <a:gd fmla="*/ 25 h 56" name="T3"/>
                  <a:gd fmla="*/ 105 w 115" name="T4"/>
                  <a:gd fmla="*/ 11 h 56" name="T5"/>
                  <a:gd fmla="*/ 91 w 115" name="T6"/>
                  <a:gd fmla="*/ 5 h 56" name="T7"/>
                  <a:gd fmla="*/ 58 w 115" name="T8"/>
                  <a:gd fmla="*/ 5 h 56" name="T9"/>
                  <a:gd fmla="*/ 58 w 115" name="T10"/>
                  <a:gd fmla="*/ 0 h 56" name="T11"/>
                  <a:gd fmla="*/ 91 w 115" name="T12"/>
                  <a:gd fmla="*/ 0 h 56" name="T13"/>
                  <a:gd fmla="*/ 108 w 115" name="T14"/>
                  <a:gd fmla="*/ 7 h 56" name="T15"/>
                  <a:gd fmla="*/ 115 w 115" name="T16"/>
                  <a:gd fmla="*/ 25 h 56" name="T17"/>
                  <a:gd fmla="*/ 115 w 115" name="T18"/>
                  <a:gd fmla="*/ 54 h 56" name="T19"/>
                  <a:gd fmla="*/ 113 w 115" name="T20"/>
                  <a:gd fmla="*/ 56 h 56" name="T21"/>
                  <a:gd fmla="*/ 94 w 115" name="T22"/>
                  <a:gd fmla="*/ 56 h 56" name="T23"/>
                  <a:gd fmla="*/ 92 w 115" name="T24"/>
                  <a:gd fmla="*/ 54 h 56" name="T25"/>
                  <a:gd fmla="*/ 92 w 115" name="T26"/>
                  <a:gd fmla="*/ 25 h 56" name="T27"/>
                  <a:gd fmla="*/ 91 w 115" name="T28"/>
                  <a:gd fmla="*/ 24 h 56" name="T29"/>
                  <a:gd fmla="*/ 58 w 115" name="T30"/>
                  <a:gd fmla="*/ 24 h 56" name="T31"/>
                  <a:gd fmla="*/ 58 w 115" name="T32"/>
                  <a:gd fmla="*/ 19 h 56" name="T33"/>
                  <a:gd fmla="*/ 91 w 115" name="T34"/>
                  <a:gd fmla="*/ 19 h 56" name="T35"/>
                  <a:gd fmla="*/ 95 w 115" name="T36"/>
                  <a:gd fmla="*/ 21 h 56" name="T37"/>
                  <a:gd fmla="*/ 96 w 115" name="T38"/>
                  <a:gd fmla="*/ 25 h 56" name="T39"/>
                  <a:gd fmla="*/ 96 w 115" name="T40"/>
                  <a:gd fmla="*/ 52 h 56" name="T41"/>
                  <a:gd fmla="*/ 110 w 115" name="T42"/>
                  <a:gd fmla="*/ 52 h 56" name="T43"/>
                  <a:gd fmla="*/ 58 w 115" name="T44"/>
                  <a:gd fmla="*/ 5 h 56" name="T45"/>
                  <a:gd fmla="*/ 24 w 115" name="T46"/>
                  <a:gd fmla="*/ 5 h 56" name="T47"/>
                  <a:gd fmla="*/ 10 w 115" name="T48"/>
                  <a:gd fmla="*/ 11 h 56" name="T49"/>
                  <a:gd fmla="*/ 5 w 115" name="T50"/>
                  <a:gd fmla="*/ 25 h 56" name="T51"/>
                  <a:gd fmla="*/ 5 w 115" name="T52"/>
                  <a:gd fmla="*/ 52 h 56" name="T53"/>
                  <a:gd fmla="*/ 19 w 115" name="T54"/>
                  <a:gd fmla="*/ 52 h 56" name="T55"/>
                  <a:gd fmla="*/ 19 w 115" name="T56"/>
                  <a:gd fmla="*/ 25 h 56" name="T57"/>
                  <a:gd fmla="*/ 20 w 115" name="T58"/>
                  <a:gd fmla="*/ 21 h 56" name="T59"/>
                  <a:gd fmla="*/ 20 w 115" name="T60"/>
                  <a:gd fmla="*/ 20 h 56" name="T61"/>
                  <a:gd fmla="*/ 24 w 115" name="T62"/>
                  <a:gd fmla="*/ 19 h 56" name="T63"/>
                  <a:gd fmla="*/ 58 w 115" name="T64"/>
                  <a:gd fmla="*/ 19 h 56" name="T65"/>
                  <a:gd fmla="*/ 58 w 115" name="T66"/>
                  <a:gd fmla="*/ 24 h 56" name="T67"/>
                  <a:gd fmla="*/ 24 w 115" name="T68"/>
                  <a:gd fmla="*/ 24 h 56" name="T69"/>
                  <a:gd fmla="*/ 23 w 115" name="T70"/>
                  <a:gd fmla="*/ 25 h 56" name="T71"/>
                  <a:gd fmla="*/ 23 w 115" name="T72"/>
                  <a:gd fmla="*/ 54 h 56" name="T73"/>
                  <a:gd fmla="*/ 21 w 115" name="T74"/>
                  <a:gd fmla="*/ 56 h 56" name="T75"/>
                  <a:gd fmla="*/ 2 w 115" name="T76"/>
                  <a:gd fmla="*/ 56 h 56" name="T77"/>
                  <a:gd fmla="*/ 0 w 115" name="T78"/>
                  <a:gd fmla="*/ 54 h 56" name="T79"/>
                  <a:gd fmla="*/ 0 w 115" name="T80"/>
                  <a:gd fmla="*/ 25 h 56" name="T81"/>
                  <a:gd fmla="*/ 7 w 115" name="T82"/>
                  <a:gd fmla="*/ 7 h 56" name="T83"/>
                  <a:gd fmla="*/ 24 w 115" name="T84"/>
                  <a:gd fmla="*/ 0 h 56" name="T85"/>
                  <a:gd fmla="*/ 58 w 115" name="T86"/>
                  <a:gd fmla="*/ 0 h 56" name="T87"/>
                  <a:gd fmla="*/ 58 w 115" name="T88"/>
                  <a:gd fmla="*/ 5 h 56"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56" w="115">
                    <a:moveTo>
                      <a:pt x="110" y="52"/>
                    </a:moveTo>
                    <a:cubicBezTo>
                      <a:pt x="110" y="25"/>
                      <a:pt x="110" y="25"/>
                      <a:pt x="110" y="25"/>
                    </a:cubicBezTo>
                    <a:cubicBezTo>
                      <a:pt x="110" y="19"/>
                      <a:pt x="108" y="14"/>
                      <a:pt x="105" y="11"/>
                    </a:cubicBezTo>
                    <a:cubicBezTo>
                      <a:pt x="101" y="7"/>
                      <a:pt x="97" y="5"/>
                      <a:pt x="91" y="5"/>
                    </a:cubicBezTo>
                    <a:cubicBezTo>
                      <a:pt x="58" y="5"/>
                      <a:pt x="58" y="5"/>
                      <a:pt x="58" y="5"/>
                    </a:cubicBezTo>
                    <a:cubicBezTo>
                      <a:pt x="58" y="0"/>
                      <a:pt x="58" y="0"/>
                      <a:pt x="58" y="0"/>
                    </a:cubicBezTo>
                    <a:cubicBezTo>
                      <a:pt x="91" y="0"/>
                      <a:pt x="91" y="0"/>
                      <a:pt x="91" y="0"/>
                    </a:cubicBezTo>
                    <a:cubicBezTo>
                      <a:pt x="98" y="0"/>
                      <a:pt x="104" y="3"/>
                      <a:pt x="108" y="7"/>
                    </a:cubicBezTo>
                    <a:cubicBezTo>
                      <a:pt x="112" y="12"/>
                      <a:pt x="115" y="18"/>
                      <a:pt x="115" y="25"/>
                    </a:cubicBezTo>
                    <a:cubicBezTo>
                      <a:pt x="115" y="54"/>
                      <a:pt x="115" y="54"/>
                      <a:pt x="115" y="54"/>
                    </a:cubicBezTo>
                    <a:cubicBezTo>
                      <a:pt x="115" y="55"/>
                      <a:pt x="114" y="56"/>
                      <a:pt x="113" y="56"/>
                    </a:cubicBezTo>
                    <a:cubicBezTo>
                      <a:pt x="94" y="56"/>
                      <a:pt x="94" y="56"/>
                      <a:pt x="94" y="56"/>
                    </a:cubicBezTo>
                    <a:cubicBezTo>
                      <a:pt x="93" y="56"/>
                      <a:pt x="92" y="55"/>
                      <a:pt x="92" y="54"/>
                    </a:cubicBezTo>
                    <a:cubicBezTo>
                      <a:pt x="92" y="25"/>
                      <a:pt x="92" y="25"/>
                      <a:pt x="92" y="25"/>
                    </a:cubicBezTo>
                    <a:cubicBezTo>
                      <a:pt x="92" y="24"/>
                      <a:pt x="92" y="24"/>
                      <a:pt x="91" y="24"/>
                    </a:cubicBezTo>
                    <a:cubicBezTo>
                      <a:pt x="58" y="24"/>
                      <a:pt x="58" y="24"/>
                      <a:pt x="58" y="24"/>
                    </a:cubicBezTo>
                    <a:cubicBezTo>
                      <a:pt x="58" y="19"/>
                      <a:pt x="58" y="19"/>
                      <a:pt x="58" y="19"/>
                    </a:cubicBezTo>
                    <a:cubicBezTo>
                      <a:pt x="91" y="19"/>
                      <a:pt x="91" y="19"/>
                      <a:pt x="91" y="19"/>
                    </a:cubicBezTo>
                    <a:cubicBezTo>
                      <a:pt x="93" y="19"/>
                      <a:pt x="94" y="20"/>
                      <a:pt x="95" y="21"/>
                    </a:cubicBezTo>
                    <a:cubicBezTo>
                      <a:pt x="96" y="22"/>
                      <a:pt x="96" y="23"/>
                      <a:pt x="96" y="25"/>
                    </a:cubicBezTo>
                    <a:cubicBezTo>
                      <a:pt x="96" y="52"/>
                      <a:pt x="96" y="52"/>
                      <a:pt x="96" y="52"/>
                    </a:cubicBezTo>
                    <a:lnTo>
                      <a:pt x="110" y="52"/>
                    </a:lnTo>
                    <a:close/>
                    <a:moveTo>
                      <a:pt x="58" y="5"/>
                    </a:moveTo>
                    <a:cubicBezTo>
                      <a:pt x="24" y="5"/>
                      <a:pt x="24" y="5"/>
                      <a:pt x="24" y="5"/>
                    </a:cubicBezTo>
                    <a:cubicBezTo>
                      <a:pt x="18" y="5"/>
                      <a:pt x="14" y="7"/>
                      <a:pt x="10" y="11"/>
                    </a:cubicBezTo>
                    <a:cubicBezTo>
                      <a:pt x="7" y="14"/>
                      <a:pt x="5" y="19"/>
                      <a:pt x="5" y="25"/>
                    </a:cubicBezTo>
                    <a:cubicBezTo>
                      <a:pt x="5" y="52"/>
                      <a:pt x="5" y="52"/>
                      <a:pt x="5" y="52"/>
                    </a:cubicBezTo>
                    <a:cubicBezTo>
                      <a:pt x="19" y="52"/>
                      <a:pt x="19" y="52"/>
                      <a:pt x="19" y="52"/>
                    </a:cubicBezTo>
                    <a:cubicBezTo>
                      <a:pt x="19" y="25"/>
                      <a:pt x="19" y="25"/>
                      <a:pt x="19" y="25"/>
                    </a:cubicBezTo>
                    <a:cubicBezTo>
                      <a:pt x="19" y="23"/>
                      <a:pt x="19" y="22"/>
                      <a:pt x="20" y="21"/>
                    </a:cubicBezTo>
                    <a:cubicBezTo>
                      <a:pt x="20" y="21"/>
                      <a:pt x="20" y="21"/>
                      <a:pt x="20" y="20"/>
                    </a:cubicBezTo>
                    <a:cubicBezTo>
                      <a:pt x="21" y="19"/>
                      <a:pt x="22" y="19"/>
                      <a:pt x="24" y="19"/>
                    </a:cubicBezTo>
                    <a:cubicBezTo>
                      <a:pt x="58" y="19"/>
                      <a:pt x="58" y="19"/>
                      <a:pt x="58" y="19"/>
                    </a:cubicBezTo>
                    <a:cubicBezTo>
                      <a:pt x="58" y="24"/>
                      <a:pt x="58" y="24"/>
                      <a:pt x="58" y="24"/>
                    </a:cubicBezTo>
                    <a:cubicBezTo>
                      <a:pt x="24" y="24"/>
                      <a:pt x="24" y="24"/>
                      <a:pt x="24" y="24"/>
                    </a:cubicBezTo>
                    <a:cubicBezTo>
                      <a:pt x="24" y="24"/>
                      <a:pt x="23" y="24"/>
                      <a:pt x="23" y="25"/>
                    </a:cubicBezTo>
                    <a:cubicBezTo>
                      <a:pt x="23" y="54"/>
                      <a:pt x="23" y="54"/>
                      <a:pt x="23" y="54"/>
                    </a:cubicBezTo>
                    <a:cubicBezTo>
                      <a:pt x="23" y="55"/>
                      <a:pt x="22" y="56"/>
                      <a:pt x="21" y="56"/>
                    </a:cubicBezTo>
                    <a:cubicBezTo>
                      <a:pt x="2" y="56"/>
                      <a:pt x="2" y="56"/>
                      <a:pt x="2" y="56"/>
                    </a:cubicBezTo>
                    <a:cubicBezTo>
                      <a:pt x="1" y="56"/>
                      <a:pt x="0" y="55"/>
                      <a:pt x="0" y="54"/>
                    </a:cubicBezTo>
                    <a:cubicBezTo>
                      <a:pt x="0" y="25"/>
                      <a:pt x="0" y="25"/>
                      <a:pt x="0" y="25"/>
                    </a:cubicBezTo>
                    <a:cubicBezTo>
                      <a:pt x="0" y="18"/>
                      <a:pt x="3" y="12"/>
                      <a:pt x="7" y="7"/>
                    </a:cubicBezTo>
                    <a:cubicBezTo>
                      <a:pt x="11" y="3"/>
                      <a:pt x="17" y="0"/>
                      <a:pt x="24" y="0"/>
                    </a:cubicBezTo>
                    <a:cubicBezTo>
                      <a:pt x="58" y="0"/>
                      <a:pt x="58" y="0"/>
                      <a:pt x="58" y="0"/>
                    </a:cubicBezTo>
                    <a:lnTo>
                      <a:pt x="58"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3" name="Freeform 194"/>
              <p:cNvSpPr>
                <a:spLocks noEditPoints="1"/>
              </p:cNvSpPr>
              <p:nvPr/>
            </p:nvSpPr>
            <p:spPr bwMode="auto">
              <a:xfrm>
                <a:off x="7505713" y="4264050"/>
                <a:ext cx="122238" cy="119064"/>
              </a:xfrm>
              <a:custGeom>
                <a:gdLst>
                  <a:gd fmla="*/ 27 w 54" name="T0"/>
                  <a:gd fmla="*/ 14 h 53" name="T1"/>
                  <a:gd fmla="*/ 40 w 54" name="T2"/>
                  <a:gd fmla="*/ 1 h 53" name="T3"/>
                  <a:gd fmla="*/ 44 w 54" name="T4"/>
                  <a:gd fmla="*/ 1 h 53" name="T5"/>
                  <a:gd fmla="*/ 53 w 54" name="T6"/>
                  <a:gd fmla="*/ 10 h 53" name="T7"/>
                  <a:gd fmla="*/ 53 w 54" name="T8"/>
                  <a:gd fmla="*/ 13 h 53" name="T9"/>
                  <a:gd fmla="*/ 27 w 54" name="T10"/>
                  <a:gd fmla="*/ 39 h 53" name="T11"/>
                  <a:gd fmla="*/ 27 w 54" name="T12"/>
                  <a:gd fmla="*/ 32 h 53" name="T13"/>
                  <a:gd fmla="*/ 48 w 54" name="T14"/>
                  <a:gd fmla="*/ 11 h 53" name="T15"/>
                  <a:gd fmla="*/ 42 w 54" name="T16"/>
                  <a:gd fmla="*/ 6 h 53" name="T17"/>
                  <a:gd fmla="*/ 27 w 54" name="T18"/>
                  <a:gd fmla="*/ 21 h 53" name="T19"/>
                  <a:gd fmla="*/ 27 w 54" name="T20"/>
                  <a:gd fmla="*/ 14 h 53" name="T21"/>
                  <a:gd fmla="*/ 10 w 54" name="T22"/>
                  <a:gd fmla="*/ 52 h 53" name="T23"/>
                  <a:gd fmla="*/ 1 w 54" name="T24"/>
                  <a:gd fmla="*/ 43 h 53" name="T25"/>
                  <a:gd fmla="*/ 1 w 54" name="T26"/>
                  <a:gd fmla="*/ 40 h 53" name="T27"/>
                  <a:gd fmla="*/ 27 w 54" name="T28"/>
                  <a:gd fmla="*/ 14 h 53" name="T29"/>
                  <a:gd fmla="*/ 27 w 54" name="T30"/>
                  <a:gd fmla="*/ 21 h 53" name="T31"/>
                  <a:gd fmla="*/ 6 w 54" name="T32"/>
                  <a:gd fmla="*/ 42 h 53" name="T33"/>
                  <a:gd fmla="*/ 12 w 54" name="T34"/>
                  <a:gd fmla="*/ 47 h 53" name="T35"/>
                  <a:gd fmla="*/ 27 w 54" name="T36"/>
                  <a:gd fmla="*/ 32 h 53" name="T37"/>
                  <a:gd fmla="*/ 27 w 54" name="T38"/>
                  <a:gd fmla="*/ 39 h 53" name="T39"/>
                  <a:gd fmla="*/ 13 w 54" name="T40"/>
                  <a:gd fmla="*/ 52 h 53" name="T41"/>
                  <a:gd fmla="*/ 10 w 54" name="T42"/>
                  <a:gd fmla="*/ 52 h 5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2" w="54">
                    <a:moveTo>
                      <a:pt x="27" y="14"/>
                    </a:moveTo>
                    <a:cubicBezTo>
                      <a:pt x="40" y="1"/>
                      <a:pt x="40" y="1"/>
                      <a:pt x="40" y="1"/>
                    </a:cubicBezTo>
                    <a:cubicBezTo>
                      <a:pt x="41" y="0"/>
                      <a:pt x="43" y="0"/>
                      <a:pt x="44" y="1"/>
                    </a:cubicBezTo>
                    <a:cubicBezTo>
                      <a:pt x="53" y="10"/>
                      <a:pt x="53" y="10"/>
                      <a:pt x="53" y="10"/>
                    </a:cubicBezTo>
                    <a:cubicBezTo>
                      <a:pt x="54" y="11"/>
                      <a:pt x="54" y="12"/>
                      <a:pt x="53" y="13"/>
                    </a:cubicBezTo>
                    <a:cubicBezTo>
                      <a:pt x="27" y="39"/>
                      <a:pt x="27" y="39"/>
                      <a:pt x="27" y="39"/>
                    </a:cubicBezTo>
                    <a:cubicBezTo>
                      <a:pt x="27" y="32"/>
                      <a:pt x="27" y="32"/>
                      <a:pt x="27" y="32"/>
                    </a:cubicBezTo>
                    <a:cubicBezTo>
                      <a:pt x="48" y="11"/>
                      <a:pt x="48" y="11"/>
                      <a:pt x="48" y="11"/>
                    </a:cubicBezTo>
                    <a:cubicBezTo>
                      <a:pt x="42" y="6"/>
                      <a:pt x="42" y="6"/>
                      <a:pt x="42" y="6"/>
                    </a:cubicBezTo>
                    <a:cubicBezTo>
                      <a:pt x="27" y="21"/>
                      <a:pt x="27" y="21"/>
                      <a:pt x="27" y="21"/>
                    </a:cubicBezTo>
                    <a:lnTo>
                      <a:pt x="27" y="14"/>
                    </a:lnTo>
                    <a:close/>
                    <a:moveTo>
                      <a:pt x="10" y="52"/>
                    </a:moveTo>
                    <a:cubicBezTo>
                      <a:pt x="1" y="43"/>
                      <a:pt x="1" y="43"/>
                      <a:pt x="1" y="43"/>
                    </a:cubicBezTo>
                    <a:cubicBezTo>
                      <a:pt x="0" y="42"/>
                      <a:pt x="0" y="41"/>
                      <a:pt x="1" y="40"/>
                    </a:cubicBezTo>
                    <a:cubicBezTo>
                      <a:pt x="27" y="14"/>
                      <a:pt x="27" y="14"/>
                      <a:pt x="27" y="14"/>
                    </a:cubicBezTo>
                    <a:cubicBezTo>
                      <a:pt x="27" y="21"/>
                      <a:pt x="27" y="21"/>
                      <a:pt x="27" y="21"/>
                    </a:cubicBezTo>
                    <a:cubicBezTo>
                      <a:pt x="6" y="42"/>
                      <a:pt x="6" y="42"/>
                      <a:pt x="6" y="42"/>
                    </a:cubicBezTo>
                    <a:cubicBezTo>
                      <a:pt x="12" y="47"/>
                      <a:pt x="12" y="47"/>
                      <a:pt x="12" y="47"/>
                    </a:cubicBezTo>
                    <a:cubicBezTo>
                      <a:pt x="27" y="32"/>
                      <a:pt x="27" y="32"/>
                      <a:pt x="27" y="32"/>
                    </a:cubicBezTo>
                    <a:cubicBezTo>
                      <a:pt x="27" y="39"/>
                      <a:pt x="27" y="39"/>
                      <a:pt x="27" y="39"/>
                    </a:cubicBezTo>
                    <a:cubicBezTo>
                      <a:pt x="13" y="52"/>
                      <a:pt x="13" y="52"/>
                      <a:pt x="13" y="52"/>
                    </a:cubicBezTo>
                    <a:cubicBezTo>
                      <a:pt x="12" y="53"/>
                      <a:pt x="11" y="53"/>
                      <a:pt x="10" y="5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4" name="Freeform 195"/>
              <p:cNvSpPr>
                <a:spLocks noEditPoints="1"/>
              </p:cNvSpPr>
              <p:nvPr/>
            </p:nvSpPr>
            <p:spPr bwMode="auto">
              <a:xfrm>
                <a:off x="7318387" y="1050932"/>
                <a:ext cx="311151" cy="292102"/>
              </a:xfrm>
              <a:custGeom>
                <a:gdLst>
                  <a:gd fmla="*/ 114 w 138" name="T0"/>
                  <a:gd fmla="*/ 10 h 129" name="T1"/>
                  <a:gd fmla="*/ 69 w 138" name="T2"/>
                  <a:gd fmla="*/ 5 h 129" name="T3"/>
                  <a:gd fmla="*/ 102 w 138" name="T4"/>
                  <a:gd fmla="*/ 0 h 129" name="T5"/>
                  <a:gd fmla="*/ 118 w 138" name="T6"/>
                  <a:gd fmla="*/ 7 h 129" name="T7"/>
                  <a:gd fmla="*/ 124 w 138" name="T8"/>
                  <a:gd fmla="*/ 53 h 129" name="T9"/>
                  <a:gd fmla="*/ 138 w 138" name="T10"/>
                  <a:gd fmla="*/ 56 h 129" name="T11"/>
                  <a:gd fmla="*/ 135 w 138" name="T12"/>
                  <a:gd fmla="*/ 129 h 129" name="T13"/>
                  <a:gd fmla="*/ 69 w 138" name="T14"/>
                  <a:gd fmla="*/ 124 h 129" name="T15"/>
                  <a:gd fmla="*/ 133 w 138" name="T16"/>
                  <a:gd fmla="*/ 58 h 129" name="T17"/>
                  <a:gd fmla="*/ 119 w 138" name="T18"/>
                  <a:gd fmla="*/ 56 h 129" name="T19"/>
                  <a:gd fmla="*/ 69 w 138" name="T20"/>
                  <a:gd fmla="*/ 115 h 129" name="T21"/>
                  <a:gd fmla="*/ 76 w 138" name="T22"/>
                  <a:gd fmla="*/ 112 h 129" name="T23"/>
                  <a:gd fmla="*/ 76 w 138" name="T24"/>
                  <a:gd fmla="*/ 96 h 129" name="T25"/>
                  <a:gd fmla="*/ 82 w 138" name="T26"/>
                  <a:gd fmla="*/ 90 h 129" name="T27"/>
                  <a:gd fmla="*/ 79 w 138" name="T28"/>
                  <a:gd fmla="*/ 73 h 129" name="T29"/>
                  <a:gd fmla="*/ 69 w 138" name="T30"/>
                  <a:gd fmla="*/ 69 h 129" name="T31"/>
                  <a:gd fmla="*/ 69 w 138" name="T32"/>
                  <a:gd fmla="*/ 73 h 129" name="T33"/>
                  <a:gd fmla="*/ 78 w 138" name="T34"/>
                  <a:gd fmla="*/ 83 h 129" name="T35"/>
                  <a:gd fmla="*/ 74 w 138" name="T36"/>
                  <a:gd fmla="*/ 91 h 129" name="T37"/>
                  <a:gd fmla="*/ 73 w 138" name="T38"/>
                  <a:gd fmla="*/ 92 h 129" name="T39"/>
                  <a:gd fmla="*/ 71 w 138" name="T40"/>
                  <a:gd fmla="*/ 94 h 129" name="T41"/>
                  <a:gd fmla="*/ 71 w 138" name="T42"/>
                  <a:gd fmla="*/ 110 h 129" name="T43"/>
                  <a:gd fmla="*/ 69 w 138" name="T44"/>
                  <a:gd fmla="*/ 115 h 129" name="T45"/>
                  <a:gd fmla="*/ 106 w 138" name="T46"/>
                  <a:gd fmla="*/ 58 h 129" name="T47"/>
                  <a:gd fmla="*/ 108 w 138" name="T48"/>
                  <a:gd fmla="*/ 23 h 129" name="T49"/>
                  <a:gd fmla="*/ 106 w 138" name="T50"/>
                  <a:gd fmla="*/ 18 h 129" name="T51"/>
                  <a:gd fmla="*/ 69 w 138" name="T52"/>
                  <a:gd fmla="*/ 16 h 129" name="T53"/>
                  <a:gd fmla="*/ 102 w 138" name="T54"/>
                  <a:gd fmla="*/ 21 h 129" name="T55"/>
                  <a:gd fmla="*/ 103 w 138" name="T56"/>
                  <a:gd fmla="*/ 21 h 129" name="T57"/>
                  <a:gd fmla="*/ 104 w 138" name="T58"/>
                  <a:gd fmla="*/ 53 h 129" name="T59"/>
                  <a:gd fmla="*/ 69 w 138" name="T60"/>
                  <a:gd fmla="*/ 58 h 129" name="T61"/>
                  <a:gd fmla="*/ 35 w 138" name="T62"/>
                  <a:gd fmla="*/ 5 h 129" name="T63"/>
                  <a:gd fmla="*/ 18 w 138" name="T64"/>
                  <a:gd fmla="*/ 23 h 129" name="T65"/>
                  <a:gd fmla="*/ 16 w 138" name="T66"/>
                  <a:gd fmla="*/ 58 h 129" name="T67"/>
                  <a:gd fmla="*/ 4 w 138" name="T68"/>
                  <a:gd fmla="*/ 124 h 129" name="T69"/>
                  <a:gd fmla="*/ 69 w 138" name="T70"/>
                  <a:gd fmla="*/ 129 h 129" name="T71"/>
                  <a:gd fmla="*/ 0 w 138" name="T72"/>
                  <a:gd fmla="*/ 126 h 129" name="T73"/>
                  <a:gd fmla="*/ 2 w 138" name="T74"/>
                  <a:gd fmla="*/ 53 h 129" name="T75"/>
                  <a:gd fmla="*/ 13 w 138" name="T76"/>
                  <a:gd fmla="*/ 23 h 129" name="T77"/>
                  <a:gd fmla="*/ 35 w 138" name="T78"/>
                  <a:gd fmla="*/ 0 h 129" name="T79"/>
                  <a:gd fmla="*/ 69 w 138" name="T80"/>
                  <a:gd fmla="*/ 5 h 129" name="T81"/>
                  <a:gd fmla="*/ 35 w 138" name="T82"/>
                  <a:gd fmla="*/ 16 h 129" name="T83"/>
                  <a:gd fmla="*/ 31 w 138" name="T84"/>
                  <a:gd fmla="*/ 18 h 129" name="T85"/>
                  <a:gd fmla="*/ 29 w 138" name="T86"/>
                  <a:gd fmla="*/ 56 h 129" name="T87"/>
                  <a:gd fmla="*/ 69 w 138" name="T88"/>
                  <a:gd fmla="*/ 58 h 129" name="T89"/>
                  <a:gd fmla="*/ 34 w 138" name="T90"/>
                  <a:gd fmla="*/ 53 h 129" name="T91"/>
                  <a:gd fmla="*/ 34 w 138" name="T92"/>
                  <a:gd fmla="*/ 21 h 129" name="T93"/>
                  <a:gd fmla="*/ 34 w 138" name="T94"/>
                  <a:gd fmla="*/ 21 h 129" name="T95"/>
                  <a:gd fmla="*/ 69 w 138" name="T96"/>
                  <a:gd fmla="*/ 21 h 129" name="T97"/>
                  <a:gd fmla="*/ 69 w 138" name="T98"/>
                  <a:gd fmla="*/ 69 h 129" name="T99"/>
                  <a:gd fmla="*/ 54 w 138" name="T100"/>
                  <a:gd fmla="*/ 83 h 129" name="T101"/>
                  <a:gd fmla="*/ 60 w 138" name="T102"/>
                  <a:gd fmla="*/ 95 h 129" name="T103"/>
                  <a:gd fmla="*/ 61 w 138" name="T104"/>
                  <a:gd fmla="*/ 109 h 129" name="T105"/>
                  <a:gd fmla="*/ 63 w 138" name="T106"/>
                  <a:gd fmla="*/ 115 h 129" name="T107"/>
                  <a:gd fmla="*/ 69 w 138" name="T108"/>
                  <a:gd fmla="*/ 110 h 129" name="T109"/>
                  <a:gd fmla="*/ 66 w 138" name="T110"/>
                  <a:gd fmla="*/ 109 h 129" name="T111"/>
                  <a:gd fmla="*/ 64 w 138" name="T112"/>
                  <a:gd fmla="*/ 92 h 129" name="T113"/>
                  <a:gd fmla="*/ 63 w 138" name="T114"/>
                  <a:gd fmla="*/ 91 h 129" name="T115"/>
                  <a:gd fmla="*/ 59 w 138" name="T116"/>
                  <a:gd fmla="*/ 83 h 129" name="T117"/>
                  <a:gd fmla="*/ 69 w 138" name="T118"/>
                  <a:gd fmla="*/ 73 h 12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29" w="138">
                    <a:moveTo>
                      <a:pt x="119" y="23"/>
                    </a:moveTo>
                    <a:cubicBezTo>
                      <a:pt x="119" y="18"/>
                      <a:pt x="117" y="13"/>
                      <a:pt x="114" y="10"/>
                    </a:cubicBezTo>
                    <a:cubicBezTo>
                      <a:pt x="111" y="7"/>
                      <a:pt x="107" y="5"/>
                      <a:pt x="102" y="5"/>
                    </a:cubicBezTo>
                    <a:cubicBezTo>
                      <a:pt x="69" y="5"/>
                      <a:pt x="69" y="5"/>
                      <a:pt x="69" y="5"/>
                    </a:cubicBezTo>
                    <a:cubicBezTo>
                      <a:pt x="69" y="0"/>
                      <a:pt x="69" y="0"/>
                      <a:pt x="69" y="0"/>
                    </a:cubicBezTo>
                    <a:cubicBezTo>
                      <a:pt x="102" y="0"/>
                      <a:pt x="102" y="0"/>
                      <a:pt x="102" y="0"/>
                    </a:cubicBezTo>
                    <a:cubicBezTo>
                      <a:pt x="108" y="0"/>
                      <a:pt x="114" y="3"/>
                      <a:pt x="118" y="7"/>
                    </a:cubicBezTo>
                    <a:cubicBezTo>
                      <a:pt x="118" y="7"/>
                      <a:pt x="118" y="7"/>
                      <a:pt x="118" y="7"/>
                    </a:cubicBezTo>
                    <a:cubicBezTo>
                      <a:pt x="122" y="11"/>
                      <a:pt x="124" y="16"/>
                      <a:pt x="124" y="23"/>
                    </a:cubicBezTo>
                    <a:cubicBezTo>
                      <a:pt x="124" y="53"/>
                      <a:pt x="124" y="53"/>
                      <a:pt x="124" y="53"/>
                    </a:cubicBezTo>
                    <a:cubicBezTo>
                      <a:pt x="135" y="53"/>
                      <a:pt x="135" y="53"/>
                      <a:pt x="135" y="53"/>
                    </a:cubicBezTo>
                    <a:cubicBezTo>
                      <a:pt x="137" y="53"/>
                      <a:pt x="138" y="54"/>
                      <a:pt x="138" y="56"/>
                    </a:cubicBezTo>
                    <a:cubicBezTo>
                      <a:pt x="138" y="126"/>
                      <a:pt x="138" y="126"/>
                      <a:pt x="138" y="126"/>
                    </a:cubicBezTo>
                    <a:cubicBezTo>
                      <a:pt x="138" y="128"/>
                      <a:pt x="137" y="129"/>
                      <a:pt x="135" y="129"/>
                    </a:cubicBezTo>
                    <a:cubicBezTo>
                      <a:pt x="69" y="129"/>
                      <a:pt x="69" y="129"/>
                      <a:pt x="69" y="129"/>
                    </a:cubicBezTo>
                    <a:cubicBezTo>
                      <a:pt x="69" y="124"/>
                      <a:pt x="69" y="124"/>
                      <a:pt x="69" y="124"/>
                    </a:cubicBezTo>
                    <a:cubicBezTo>
                      <a:pt x="133" y="124"/>
                      <a:pt x="133" y="124"/>
                      <a:pt x="133" y="124"/>
                    </a:cubicBezTo>
                    <a:cubicBezTo>
                      <a:pt x="133" y="58"/>
                      <a:pt x="133" y="58"/>
                      <a:pt x="133" y="58"/>
                    </a:cubicBezTo>
                    <a:cubicBezTo>
                      <a:pt x="122" y="58"/>
                      <a:pt x="122" y="58"/>
                      <a:pt x="122" y="58"/>
                    </a:cubicBezTo>
                    <a:cubicBezTo>
                      <a:pt x="120" y="58"/>
                      <a:pt x="119" y="57"/>
                      <a:pt x="119" y="56"/>
                    </a:cubicBezTo>
                    <a:cubicBezTo>
                      <a:pt x="119" y="23"/>
                      <a:pt x="119" y="23"/>
                      <a:pt x="119" y="23"/>
                    </a:cubicBezTo>
                    <a:close/>
                    <a:moveTo>
                      <a:pt x="69" y="115"/>
                    </a:moveTo>
                    <a:cubicBezTo>
                      <a:pt x="74" y="115"/>
                      <a:pt x="74" y="115"/>
                      <a:pt x="74" y="115"/>
                    </a:cubicBezTo>
                    <a:cubicBezTo>
                      <a:pt x="75" y="115"/>
                      <a:pt x="76" y="114"/>
                      <a:pt x="76" y="112"/>
                    </a:cubicBezTo>
                    <a:cubicBezTo>
                      <a:pt x="76" y="109"/>
                      <a:pt x="76" y="109"/>
                      <a:pt x="76" y="109"/>
                    </a:cubicBezTo>
                    <a:cubicBezTo>
                      <a:pt x="76" y="96"/>
                      <a:pt x="76" y="96"/>
                      <a:pt x="76" y="96"/>
                    </a:cubicBezTo>
                    <a:cubicBezTo>
                      <a:pt x="77" y="95"/>
                      <a:pt x="77" y="95"/>
                      <a:pt x="77" y="95"/>
                    </a:cubicBezTo>
                    <a:cubicBezTo>
                      <a:pt x="79" y="94"/>
                      <a:pt x="80" y="92"/>
                      <a:pt x="82" y="90"/>
                    </a:cubicBezTo>
                    <a:cubicBezTo>
                      <a:pt x="83" y="88"/>
                      <a:pt x="83" y="86"/>
                      <a:pt x="83" y="83"/>
                    </a:cubicBezTo>
                    <a:cubicBezTo>
                      <a:pt x="83" y="79"/>
                      <a:pt x="82" y="76"/>
                      <a:pt x="79" y="73"/>
                    </a:cubicBezTo>
                    <a:cubicBezTo>
                      <a:pt x="76" y="70"/>
                      <a:pt x="73" y="69"/>
                      <a:pt x="69" y="69"/>
                    </a:cubicBezTo>
                    <a:cubicBezTo>
                      <a:pt x="69" y="69"/>
                      <a:pt x="69" y="69"/>
                      <a:pt x="69" y="69"/>
                    </a:cubicBezTo>
                    <a:cubicBezTo>
                      <a:pt x="69" y="73"/>
                      <a:pt x="69" y="73"/>
                      <a:pt x="69" y="73"/>
                    </a:cubicBezTo>
                    <a:cubicBezTo>
                      <a:pt x="69" y="73"/>
                      <a:pt x="69" y="73"/>
                      <a:pt x="69" y="73"/>
                    </a:cubicBezTo>
                    <a:cubicBezTo>
                      <a:pt x="71" y="73"/>
                      <a:pt x="74" y="75"/>
                      <a:pt x="76" y="76"/>
                    </a:cubicBezTo>
                    <a:cubicBezTo>
                      <a:pt x="77" y="78"/>
                      <a:pt x="78" y="81"/>
                      <a:pt x="78" y="83"/>
                    </a:cubicBezTo>
                    <a:cubicBezTo>
                      <a:pt x="78" y="85"/>
                      <a:pt x="78" y="86"/>
                      <a:pt x="77" y="88"/>
                    </a:cubicBezTo>
                    <a:cubicBezTo>
                      <a:pt x="77" y="89"/>
                      <a:pt x="76" y="90"/>
                      <a:pt x="74" y="91"/>
                    </a:cubicBezTo>
                    <a:cubicBezTo>
                      <a:pt x="74" y="91"/>
                      <a:pt x="74" y="91"/>
                      <a:pt x="74" y="92"/>
                    </a:cubicBezTo>
                    <a:cubicBezTo>
                      <a:pt x="73" y="92"/>
                      <a:pt x="73" y="92"/>
                      <a:pt x="73" y="92"/>
                    </a:cubicBezTo>
                    <a:cubicBezTo>
                      <a:pt x="72" y="92"/>
                      <a:pt x="71" y="93"/>
                      <a:pt x="71" y="94"/>
                    </a:cubicBezTo>
                    <a:cubicBezTo>
                      <a:pt x="71" y="94"/>
                      <a:pt x="71" y="94"/>
                      <a:pt x="71" y="94"/>
                    </a:cubicBezTo>
                    <a:cubicBezTo>
                      <a:pt x="71" y="109"/>
                      <a:pt x="71" y="109"/>
                      <a:pt x="71" y="109"/>
                    </a:cubicBezTo>
                    <a:cubicBezTo>
                      <a:pt x="71" y="110"/>
                      <a:pt x="71" y="110"/>
                      <a:pt x="71" y="110"/>
                    </a:cubicBezTo>
                    <a:cubicBezTo>
                      <a:pt x="69" y="110"/>
                      <a:pt x="69" y="110"/>
                      <a:pt x="69" y="110"/>
                    </a:cubicBezTo>
                    <a:cubicBezTo>
                      <a:pt x="69" y="115"/>
                      <a:pt x="69" y="115"/>
                      <a:pt x="69" y="115"/>
                    </a:cubicBezTo>
                    <a:close/>
                    <a:moveTo>
                      <a:pt x="69" y="58"/>
                    </a:moveTo>
                    <a:cubicBezTo>
                      <a:pt x="106" y="58"/>
                      <a:pt x="106" y="58"/>
                      <a:pt x="106" y="58"/>
                    </a:cubicBezTo>
                    <a:cubicBezTo>
                      <a:pt x="107" y="58"/>
                      <a:pt x="108" y="57"/>
                      <a:pt x="108" y="56"/>
                    </a:cubicBezTo>
                    <a:cubicBezTo>
                      <a:pt x="108" y="23"/>
                      <a:pt x="108" y="23"/>
                      <a:pt x="108" y="23"/>
                    </a:cubicBezTo>
                    <a:cubicBezTo>
                      <a:pt x="108" y="21"/>
                      <a:pt x="108" y="19"/>
                      <a:pt x="107" y="18"/>
                    </a:cubicBezTo>
                    <a:cubicBezTo>
                      <a:pt x="106" y="18"/>
                      <a:pt x="106" y="18"/>
                      <a:pt x="106" y="18"/>
                    </a:cubicBezTo>
                    <a:cubicBezTo>
                      <a:pt x="105" y="17"/>
                      <a:pt x="104" y="16"/>
                      <a:pt x="102" y="16"/>
                    </a:cubicBezTo>
                    <a:cubicBezTo>
                      <a:pt x="69" y="16"/>
                      <a:pt x="69" y="16"/>
                      <a:pt x="69" y="16"/>
                    </a:cubicBezTo>
                    <a:cubicBezTo>
                      <a:pt x="69" y="21"/>
                      <a:pt x="69" y="21"/>
                      <a:pt x="69" y="21"/>
                    </a:cubicBezTo>
                    <a:cubicBezTo>
                      <a:pt x="102" y="21"/>
                      <a:pt x="102" y="21"/>
                      <a:pt x="102" y="21"/>
                    </a:cubicBezTo>
                    <a:cubicBezTo>
                      <a:pt x="102" y="21"/>
                      <a:pt x="103" y="21"/>
                      <a:pt x="103" y="21"/>
                    </a:cubicBezTo>
                    <a:cubicBezTo>
                      <a:pt x="103" y="21"/>
                      <a:pt x="103" y="21"/>
                      <a:pt x="103" y="21"/>
                    </a:cubicBezTo>
                    <a:cubicBezTo>
                      <a:pt x="103" y="22"/>
                      <a:pt x="104" y="22"/>
                      <a:pt x="104" y="23"/>
                    </a:cubicBezTo>
                    <a:cubicBezTo>
                      <a:pt x="104" y="53"/>
                      <a:pt x="104" y="53"/>
                      <a:pt x="104" y="53"/>
                    </a:cubicBezTo>
                    <a:cubicBezTo>
                      <a:pt x="69" y="53"/>
                      <a:pt x="69" y="53"/>
                      <a:pt x="69" y="53"/>
                    </a:cubicBezTo>
                    <a:lnTo>
                      <a:pt x="69" y="58"/>
                    </a:lnTo>
                    <a:close/>
                    <a:moveTo>
                      <a:pt x="69" y="5"/>
                    </a:moveTo>
                    <a:cubicBezTo>
                      <a:pt x="35" y="5"/>
                      <a:pt x="35" y="5"/>
                      <a:pt x="35" y="5"/>
                    </a:cubicBezTo>
                    <a:cubicBezTo>
                      <a:pt x="31" y="5"/>
                      <a:pt x="26" y="7"/>
                      <a:pt x="23" y="10"/>
                    </a:cubicBezTo>
                    <a:cubicBezTo>
                      <a:pt x="20" y="13"/>
                      <a:pt x="18" y="18"/>
                      <a:pt x="18" y="23"/>
                    </a:cubicBezTo>
                    <a:cubicBezTo>
                      <a:pt x="18" y="56"/>
                      <a:pt x="18" y="56"/>
                      <a:pt x="18" y="56"/>
                    </a:cubicBezTo>
                    <a:cubicBezTo>
                      <a:pt x="18" y="57"/>
                      <a:pt x="17" y="58"/>
                      <a:pt x="16" y="58"/>
                    </a:cubicBezTo>
                    <a:cubicBezTo>
                      <a:pt x="4" y="58"/>
                      <a:pt x="4" y="58"/>
                      <a:pt x="4" y="58"/>
                    </a:cubicBezTo>
                    <a:cubicBezTo>
                      <a:pt x="4" y="124"/>
                      <a:pt x="4" y="124"/>
                      <a:pt x="4" y="124"/>
                    </a:cubicBezTo>
                    <a:cubicBezTo>
                      <a:pt x="69" y="124"/>
                      <a:pt x="69" y="124"/>
                      <a:pt x="69" y="124"/>
                    </a:cubicBezTo>
                    <a:cubicBezTo>
                      <a:pt x="69" y="129"/>
                      <a:pt x="69" y="129"/>
                      <a:pt x="69" y="129"/>
                    </a:cubicBezTo>
                    <a:cubicBezTo>
                      <a:pt x="2" y="129"/>
                      <a:pt x="2" y="129"/>
                      <a:pt x="2" y="129"/>
                    </a:cubicBezTo>
                    <a:cubicBezTo>
                      <a:pt x="1" y="129"/>
                      <a:pt x="0" y="128"/>
                      <a:pt x="0" y="126"/>
                    </a:cubicBezTo>
                    <a:cubicBezTo>
                      <a:pt x="0" y="56"/>
                      <a:pt x="0" y="56"/>
                      <a:pt x="0" y="56"/>
                    </a:cubicBezTo>
                    <a:cubicBezTo>
                      <a:pt x="0" y="54"/>
                      <a:pt x="1" y="53"/>
                      <a:pt x="2" y="53"/>
                    </a:cubicBezTo>
                    <a:cubicBezTo>
                      <a:pt x="13" y="53"/>
                      <a:pt x="13" y="53"/>
                      <a:pt x="13" y="53"/>
                    </a:cubicBezTo>
                    <a:cubicBezTo>
                      <a:pt x="13" y="23"/>
                      <a:pt x="13" y="23"/>
                      <a:pt x="13" y="23"/>
                    </a:cubicBezTo>
                    <a:cubicBezTo>
                      <a:pt x="13" y="16"/>
                      <a:pt x="16" y="11"/>
                      <a:pt x="20" y="7"/>
                    </a:cubicBezTo>
                    <a:cubicBezTo>
                      <a:pt x="24" y="3"/>
                      <a:pt x="29" y="0"/>
                      <a:pt x="35" y="0"/>
                    </a:cubicBezTo>
                    <a:cubicBezTo>
                      <a:pt x="69" y="0"/>
                      <a:pt x="69" y="0"/>
                      <a:pt x="69" y="0"/>
                    </a:cubicBezTo>
                    <a:cubicBezTo>
                      <a:pt x="69" y="5"/>
                      <a:pt x="69" y="5"/>
                      <a:pt x="69" y="5"/>
                    </a:cubicBezTo>
                    <a:close/>
                    <a:moveTo>
                      <a:pt x="69" y="16"/>
                    </a:moveTo>
                    <a:cubicBezTo>
                      <a:pt x="35" y="16"/>
                      <a:pt x="35" y="16"/>
                      <a:pt x="35" y="16"/>
                    </a:cubicBezTo>
                    <a:cubicBezTo>
                      <a:pt x="34" y="16"/>
                      <a:pt x="32" y="17"/>
                      <a:pt x="31" y="18"/>
                    </a:cubicBezTo>
                    <a:cubicBezTo>
                      <a:pt x="31" y="18"/>
                      <a:pt x="31" y="18"/>
                      <a:pt x="31" y="18"/>
                    </a:cubicBezTo>
                    <a:cubicBezTo>
                      <a:pt x="30" y="19"/>
                      <a:pt x="29" y="21"/>
                      <a:pt x="29" y="23"/>
                    </a:cubicBezTo>
                    <a:cubicBezTo>
                      <a:pt x="29" y="56"/>
                      <a:pt x="29" y="56"/>
                      <a:pt x="29" y="56"/>
                    </a:cubicBezTo>
                    <a:cubicBezTo>
                      <a:pt x="29" y="57"/>
                      <a:pt x="30" y="58"/>
                      <a:pt x="31" y="58"/>
                    </a:cubicBezTo>
                    <a:cubicBezTo>
                      <a:pt x="69" y="58"/>
                      <a:pt x="69" y="58"/>
                      <a:pt x="69" y="58"/>
                    </a:cubicBezTo>
                    <a:cubicBezTo>
                      <a:pt x="69" y="53"/>
                      <a:pt x="69" y="53"/>
                      <a:pt x="69" y="53"/>
                    </a:cubicBezTo>
                    <a:cubicBezTo>
                      <a:pt x="34" y="53"/>
                      <a:pt x="34" y="53"/>
                      <a:pt x="34" y="53"/>
                    </a:cubicBezTo>
                    <a:cubicBezTo>
                      <a:pt x="34" y="23"/>
                      <a:pt x="34" y="23"/>
                      <a:pt x="34" y="23"/>
                    </a:cubicBezTo>
                    <a:cubicBezTo>
                      <a:pt x="34" y="22"/>
                      <a:pt x="34" y="22"/>
                      <a:pt x="34" y="21"/>
                    </a:cubicBezTo>
                    <a:cubicBezTo>
                      <a:pt x="34" y="21"/>
                      <a:pt x="34" y="21"/>
                      <a:pt x="34" y="21"/>
                    </a:cubicBezTo>
                    <a:cubicBezTo>
                      <a:pt x="34" y="21"/>
                      <a:pt x="34" y="21"/>
                      <a:pt x="34" y="21"/>
                    </a:cubicBezTo>
                    <a:cubicBezTo>
                      <a:pt x="35" y="21"/>
                      <a:pt x="35" y="21"/>
                      <a:pt x="35" y="21"/>
                    </a:cubicBezTo>
                    <a:cubicBezTo>
                      <a:pt x="69" y="21"/>
                      <a:pt x="69" y="21"/>
                      <a:pt x="69" y="21"/>
                    </a:cubicBezTo>
                    <a:cubicBezTo>
                      <a:pt x="69" y="16"/>
                      <a:pt x="69" y="16"/>
                      <a:pt x="69" y="16"/>
                    </a:cubicBezTo>
                    <a:close/>
                    <a:moveTo>
                      <a:pt x="69" y="69"/>
                    </a:moveTo>
                    <a:cubicBezTo>
                      <a:pt x="65" y="69"/>
                      <a:pt x="61" y="70"/>
                      <a:pt x="58" y="73"/>
                    </a:cubicBezTo>
                    <a:cubicBezTo>
                      <a:pt x="56" y="76"/>
                      <a:pt x="54" y="79"/>
                      <a:pt x="54" y="83"/>
                    </a:cubicBezTo>
                    <a:cubicBezTo>
                      <a:pt x="54" y="86"/>
                      <a:pt x="55" y="88"/>
                      <a:pt x="56" y="90"/>
                    </a:cubicBezTo>
                    <a:cubicBezTo>
                      <a:pt x="57" y="92"/>
                      <a:pt x="58" y="94"/>
                      <a:pt x="60" y="95"/>
                    </a:cubicBezTo>
                    <a:cubicBezTo>
                      <a:pt x="60" y="95"/>
                      <a:pt x="61" y="95"/>
                      <a:pt x="61" y="96"/>
                    </a:cubicBezTo>
                    <a:cubicBezTo>
                      <a:pt x="61" y="109"/>
                      <a:pt x="61" y="109"/>
                      <a:pt x="61" y="109"/>
                    </a:cubicBezTo>
                    <a:cubicBezTo>
                      <a:pt x="61" y="112"/>
                      <a:pt x="61" y="112"/>
                      <a:pt x="61" y="112"/>
                    </a:cubicBezTo>
                    <a:cubicBezTo>
                      <a:pt x="61" y="114"/>
                      <a:pt x="62" y="115"/>
                      <a:pt x="63" y="115"/>
                    </a:cubicBezTo>
                    <a:cubicBezTo>
                      <a:pt x="69" y="115"/>
                      <a:pt x="69" y="115"/>
                      <a:pt x="69" y="115"/>
                    </a:cubicBezTo>
                    <a:cubicBezTo>
                      <a:pt x="69" y="110"/>
                      <a:pt x="69" y="110"/>
                      <a:pt x="69" y="110"/>
                    </a:cubicBezTo>
                    <a:cubicBezTo>
                      <a:pt x="66" y="110"/>
                      <a:pt x="66" y="110"/>
                      <a:pt x="66" y="110"/>
                    </a:cubicBezTo>
                    <a:cubicBezTo>
                      <a:pt x="66" y="109"/>
                      <a:pt x="66" y="109"/>
                      <a:pt x="66" y="109"/>
                    </a:cubicBezTo>
                    <a:cubicBezTo>
                      <a:pt x="66" y="94"/>
                      <a:pt x="66" y="94"/>
                      <a:pt x="66" y="94"/>
                    </a:cubicBezTo>
                    <a:cubicBezTo>
                      <a:pt x="66" y="93"/>
                      <a:pt x="65" y="92"/>
                      <a:pt x="64" y="92"/>
                    </a:cubicBezTo>
                    <a:cubicBezTo>
                      <a:pt x="64" y="92"/>
                      <a:pt x="64" y="92"/>
                      <a:pt x="64" y="92"/>
                    </a:cubicBezTo>
                    <a:cubicBezTo>
                      <a:pt x="63" y="91"/>
                      <a:pt x="63" y="91"/>
                      <a:pt x="63" y="91"/>
                    </a:cubicBezTo>
                    <a:cubicBezTo>
                      <a:pt x="62" y="90"/>
                      <a:pt x="61" y="89"/>
                      <a:pt x="60" y="88"/>
                    </a:cubicBezTo>
                    <a:cubicBezTo>
                      <a:pt x="59" y="86"/>
                      <a:pt x="59" y="85"/>
                      <a:pt x="59" y="83"/>
                    </a:cubicBezTo>
                    <a:cubicBezTo>
                      <a:pt x="59" y="81"/>
                      <a:pt x="60" y="78"/>
                      <a:pt x="62" y="76"/>
                    </a:cubicBezTo>
                    <a:cubicBezTo>
                      <a:pt x="63" y="75"/>
                      <a:pt x="66" y="73"/>
                      <a:pt x="69" y="73"/>
                    </a:cubicBezTo>
                    <a:lnTo>
                      <a:pt x="69" y="6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5" name="Freeform 196"/>
              <p:cNvSpPr>
                <a:spLocks noEditPoints="1"/>
              </p:cNvSpPr>
              <p:nvPr/>
            </p:nvSpPr>
            <p:spPr bwMode="auto">
              <a:xfrm>
                <a:off x="8126425" y="1501785"/>
                <a:ext cx="58738" cy="55564"/>
              </a:xfrm>
              <a:custGeom>
                <a:gdLst>
                  <a:gd fmla="*/ 13 w 26" name="T0"/>
                  <a:gd fmla="*/ 0 h 25" name="T1"/>
                  <a:gd fmla="*/ 22 w 26" name="T2"/>
                  <a:gd fmla="*/ 3 h 25" name="T3"/>
                  <a:gd fmla="*/ 22 w 26" name="T4"/>
                  <a:gd fmla="*/ 3 h 25" name="T5"/>
                  <a:gd fmla="*/ 22 w 26" name="T6"/>
                  <a:gd fmla="*/ 3 h 25" name="T7"/>
                  <a:gd fmla="*/ 26 w 26" name="T8"/>
                  <a:gd fmla="*/ 12 h 25" name="T9"/>
                  <a:gd fmla="*/ 22 w 26" name="T10"/>
                  <a:gd fmla="*/ 22 h 25" name="T11"/>
                  <a:gd fmla="*/ 22 w 26" name="T12"/>
                  <a:gd fmla="*/ 22 h 25" name="T13"/>
                  <a:gd fmla="*/ 13 w 26" name="T14"/>
                  <a:gd fmla="*/ 25 h 25" name="T15"/>
                  <a:gd fmla="*/ 13 w 26" name="T16"/>
                  <a:gd fmla="*/ 21 h 25" name="T17"/>
                  <a:gd fmla="*/ 18 w 26" name="T18"/>
                  <a:gd fmla="*/ 18 h 25" name="T19"/>
                  <a:gd fmla="*/ 18 w 26" name="T20"/>
                  <a:gd fmla="*/ 18 h 25" name="T21"/>
                  <a:gd fmla="*/ 18 w 26" name="T22"/>
                  <a:gd fmla="*/ 18 h 25" name="T23"/>
                  <a:gd fmla="*/ 21 w 26" name="T24"/>
                  <a:gd fmla="*/ 12 h 25" name="T25"/>
                  <a:gd fmla="*/ 18 w 26" name="T26"/>
                  <a:gd fmla="*/ 7 h 25" name="T27"/>
                  <a:gd fmla="*/ 18 w 26" name="T28"/>
                  <a:gd fmla="*/ 7 h 25" name="T29"/>
                  <a:gd fmla="*/ 13 w 26" name="T30"/>
                  <a:gd fmla="*/ 4 h 25" name="T31"/>
                  <a:gd fmla="*/ 13 w 26" name="T32"/>
                  <a:gd fmla="*/ 0 h 25" name="T33"/>
                  <a:gd fmla="*/ 13 w 26" name="T34"/>
                  <a:gd fmla="*/ 25 h 25" name="T35"/>
                  <a:gd fmla="*/ 3 w 26" name="T36"/>
                  <a:gd fmla="*/ 22 h 25" name="T37"/>
                  <a:gd fmla="*/ 0 w 26" name="T38"/>
                  <a:gd fmla="*/ 12 h 25" name="T39"/>
                  <a:gd fmla="*/ 3 w 26" name="T40"/>
                  <a:gd fmla="*/ 3 h 25" name="T41"/>
                  <a:gd fmla="*/ 3 w 26" name="T42"/>
                  <a:gd fmla="*/ 3 h 25" name="T43"/>
                  <a:gd fmla="*/ 13 w 26" name="T44"/>
                  <a:gd fmla="*/ 0 h 25" name="T45"/>
                  <a:gd fmla="*/ 13 w 26" name="T46"/>
                  <a:gd fmla="*/ 4 h 25" name="T47"/>
                  <a:gd fmla="*/ 7 w 26" name="T48"/>
                  <a:gd fmla="*/ 7 h 25" name="T49"/>
                  <a:gd fmla="*/ 7 w 26" name="T50"/>
                  <a:gd fmla="*/ 7 h 25" name="T51"/>
                  <a:gd fmla="*/ 7 w 26" name="T52"/>
                  <a:gd fmla="*/ 7 h 25" name="T53"/>
                  <a:gd fmla="*/ 4 w 26" name="T54"/>
                  <a:gd fmla="*/ 12 h 25" name="T55"/>
                  <a:gd fmla="*/ 7 w 26" name="T56"/>
                  <a:gd fmla="*/ 18 h 25" name="T57"/>
                  <a:gd fmla="*/ 13 w 26" name="T58"/>
                  <a:gd fmla="*/ 21 h 25" name="T59"/>
                  <a:gd fmla="*/ 13 w 26" name="T60"/>
                  <a:gd fmla="*/ 25 h 25"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5" w="26">
                    <a:moveTo>
                      <a:pt x="13" y="0"/>
                    </a:moveTo>
                    <a:cubicBezTo>
                      <a:pt x="16" y="0"/>
                      <a:pt x="19" y="1"/>
                      <a:pt x="22" y="3"/>
                    </a:cubicBezTo>
                    <a:cubicBezTo>
                      <a:pt x="22" y="3"/>
                      <a:pt x="22" y="3"/>
                      <a:pt x="22" y="3"/>
                    </a:cubicBezTo>
                    <a:cubicBezTo>
                      <a:pt x="22" y="3"/>
                      <a:pt x="22" y="3"/>
                      <a:pt x="22" y="3"/>
                    </a:cubicBezTo>
                    <a:cubicBezTo>
                      <a:pt x="24" y="6"/>
                      <a:pt x="26" y="9"/>
                      <a:pt x="26" y="12"/>
                    </a:cubicBezTo>
                    <a:cubicBezTo>
                      <a:pt x="26" y="16"/>
                      <a:pt x="24" y="19"/>
                      <a:pt x="22" y="22"/>
                    </a:cubicBezTo>
                    <a:cubicBezTo>
                      <a:pt x="22" y="22"/>
                      <a:pt x="22" y="22"/>
                      <a:pt x="22" y="22"/>
                    </a:cubicBezTo>
                    <a:cubicBezTo>
                      <a:pt x="19" y="24"/>
                      <a:pt x="16" y="25"/>
                      <a:pt x="13" y="25"/>
                    </a:cubicBezTo>
                    <a:cubicBezTo>
                      <a:pt x="13" y="21"/>
                      <a:pt x="13" y="21"/>
                      <a:pt x="13" y="21"/>
                    </a:cubicBezTo>
                    <a:cubicBezTo>
                      <a:pt x="15" y="21"/>
                      <a:pt x="17" y="20"/>
                      <a:pt x="18" y="18"/>
                    </a:cubicBezTo>
                    <a:cubicBezTo>
                      <a:pt x="18" y="18"/>
                      <a:pt x="18" y="18"/>
                      <a:pt x="18" y="18"/>
                    </a:cubicBezTo>
                    <a:cubicBezTo>
                      <a:pt x="18" y="18"/>
                      <a:pt x="18" y="18"/>
                      <a:pt x="18" y="18"/>
                    </a:cubicBezTo>
                    <a:cubicBezTo>
                      <a:pt x="20" y="17"/>
                      <a:pt x="21" y="15"/>
                      <a:pt x="21" y="12"/>
                    </a:cubicBezTo>
                    <a:cubicBezTo>
                      <a:pt x="21" y="10"/>
                      <a:pt x="20" y="8"/>
                      <a:pt x="18" y="7"/>
                    </a:cubicBezTo>
                    <a:cubicBezTo>
                      <a:pt x="18" y="7"/>
                      <a:pt x="18" y="7"/>
                      <a:pt x="18" y="7"/>
                    </a:cubicBezTo>
                    <a:cubicBezTo>
                      <a:pt x="17" y="5"/>
                      <a:pt x="15" y="4"/>
                      <a:pt x="13" y="4"/>
                    </a:cubicBezTo>
                    <a:lnTo>
                      <a:pt x="13" y="0"/>
                    </a:lnTo>
                    <a:close/>
                    <a:moveTo>
                      <a:pt x="13" y="25"/>
                    </a:moveTo>
                    <a:cubicBezTo>
                      <a:pt x="9" y="25"/>
                      <a:pt x="6" y="24"/>
                      <a:pt x="3" y="22"/>
                    </a:cubicBezTo>
                    <a:cubicBezTo>
                      <a:pt x="1" y="19"/>
                      <a:pt x="0" y="16"/>
                      <a:pt x="0" y="12"/>
                    </a:cubicBezTo>
                    <a:cubicBezTo>
                      <a:pt x="0" y="9"/>
                      <a:pt x="1" y="6"/>
                      <a:pt x="3" y="3"/>
                    </a:cubicBezTo>
                    <a:cubicBezTo>
                      <a:pt x="3" y="3"/>
                      <a:pt x="3" y="3"/>
                      <a:pt x="3" y="3"/>
                    </a:cubicBezTo>
                    <a:cubicBezTo>
                      <a:pt x="6" y="1"/>
                      <a:pt x="9" y="0"/>
                      <a:pt x="13" y="0"/>
                    </a:cubicBezTo>
                    <a:cubicBezTo>
                      <a:pt x="13" y="4"/>
                      <a:pt x="13" y="4"/>
                      <a:pt x="13" y="4"/>
                    </a:cubicBezTo>
                    <a:cubicBezTo>
                      <a:pt x="10" y="4"/>
                      <a:pt x="8" y="5"/>
                      <a:pt x="7" y="7"/>
                    </a:cubicBezTo>
                    <a:cubicBezTo>
                      <a:pt x="7" y="7"/>
                      <a:pt x="7" y="7"/>
                      <a:pt x="7" y="7"/>
                    </a:cubicBezTo>
                    <a:cubicBezTo>
                      <a:pt x="7" y="7"/>
                      <a:pt x="7" y="7"/>
                      <a:pt x="7" y="7"/>
                    </a:cubicBezTo>
                    <a:cubicBezTo>
                      <a:pt x="5" y="8"/>
                      <a:pt x="4" y="10"/>
                      <a:pt x="4" y="12"/>
                    </a:cubicBezTo>
                    <a:cubicBezTo>
                      <a:pt x="4" y="15"/>
                      <a:pt x="5" y="17"/>
                      <a:pt x="7" y="18"/>
                    </a:cubicBezTo>
                    <a:cubicBezTo>
                      <a:pt x="8" y="20"/>
                      <a:pt x="10" y="21"/>
                      <a:pt x="13" y="21"/>
                    </a:cubicBezTo>
                    <a:lnTo>
                      <a:pt x="13" y="2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6" name="Freeform 197"/>
              <p:cNvSpPr>
                <a:spLocks noEditPoints="1"/>
              </p:cNvSpPr>
              <p:nvPr/>
            </p:nvSpPr>
            <p:spPr bwMode="auto">
              <a:xfrm>
                <a:off x="7940688" y="1641485"/>
                <a:ext cx="115888" cy="114301"/>
              </a:xfrm>
              <a:custGeom>
                <a:gdLst>
                  <a:gd fmla="*/ 26 w 51" name="T0"/>
                  <a:gd fmla="*/ 46 h 51" name="T1"/>
                  <a:gd fmla="*/ 40 w 51" name="T2"/>
                  <a:gd fmla="*/ 40 h 51" name="T3"/>
                  <a:gd fmla="*/ 40 w 51" name="T4"/>
                  <a:gd fmla="*/ 40 h 51" name="T5"/>
                  <a:gd fmla="*/ 40 w 51" name="T6"/>
                  <a:gd fmla="*/ 40 h 51" name="T7"/>
                  <a:gd fmla="*/ 46 w 51" name="T8"/>
                  <a:gd fmla="*/ 25 h 51" name="T9"/>
                  <a:gd fmla="*/ 40 w 51" name="T10"/>
                  <a:gd fmla="*/ 11 h 51" name="T11"/>
                  <a:gd fmla="*/ 26 w 51" name="T12"/>
                  <a:gd fmla="*/ 5 h 51" name="T13"/>
                  <a:gd fmla="*/ 26 w 51" name="T14"/>
                  <a:gd fmla="*/ 0 h 51" name="T15"/>
                  <a:gd fmla="*/ 44 w 51" name="T16"/>
                  <a:gd fmla="*/ 7 h 51" name="T17"/>
                  <a:gd fmla="*/ 51 w 51" name="T18"/>
                  <a:gd fmla="*/ 25 h 51" name="T19"/>
                  <a:gd fmla="*/ 44 w 51" name="T20"/>
                  <a:gd fmla="*/ 43 h 51" name="T21"/>
                  <a:gd fmla="*/ 44 w 51" name="T22"/>
                  <a:gd fmla="*/ 43 h 51" name="T23"/>
                  <a:gd fmla="*/ 26 w 51" name="T24"/>
                  <a:gd fmla="*/ 51 h 51" name="T25"/>
                  <a:gd fmla="*/ 26 w 51" name="T26"/>
                  <a:gd fmla="*/ 46 h 51" name="T27"/>
                  <a:gd fmla="*/ 26 w 51" name="T28"/>
                  <a:gd fmla="*/ 40 h 51" name="T29"/>
                  <a:gd fmla="*/ 36 w 51" name="T30"/>
                  <a:gd fmla="*/ 36 h 51" name="T31"/>
                  <a:gd fmla="*/ 40 w 51" name="T32"/>
                  <a:gd fmla="*/ 25 h 51" name="T33"/>
                  <a:gd fmla="*/ 36 w 51" name="T34"/>
                  <a:gd fmla="*/ 15 h 51" name="T35"/>
                  <a:gd fmla="*/ 26 w 51" name="T36"/>
                  <a:gd fmla="*/ 10 h 51" name="T37"/>
                  <a:gd fmla="*/ 26 w 51" name="T38"/>
                  <a:gd fmla="*/ 15 h 51" name="T39"/>
                  <a:gd fmla="*/ 33 w 51" name="T40"/>
                  <a:gd fmla="*/ 18 h 51" name="T41"/>
                  <a:gd fmla="*/ 36 w 51" name="T42"/>
                  <a:gd fmla="*/ 25 h 51" name="T43"/>
                  <a:gd fmla="*/ 33 w 51" name="T44"/>
                  <a:gd fmla="*/ 32 h 51" name="T45"/>
                  <a:gd fmla="*/ 26 w 51" name="T46"/>
                  <a:gd fmla="*/ 35 h 51" name="T47"/>
                  <a:gd fmla="*/ 26 w 51" name="T48"/>
                  <a:gd fmla="*/ 40 h 51" name="T49"/>
                  <a:gd fmla="*/ 26 w 51" name="T50"/>
                  <a:gd fmla="*/ 5 h 51" name="T51"/>
                  <a:gd fmla="*/ 11 w 51" name="T52"/>
                  <a:gd fmla="*/ 11 h 51" name="T53"/>
                  <a:gd fmla="*/ 11 w 51" name="T54"/>
                  <a:gd fmla="*/ 11 h 51" name="T55"/>
                  <a:gd fmla="*/ 5 w 51" name="T56"/>
                  <a:gd fmla="*/ 25 h 51" name="T57"/>
                  <a:gd fmla="*/ 11 w 51" name="T58"/>
                  <a:gd fmla="*/ 40 h 51" name="T59"/>
                  <a:gd fmla="*/ 11 w 51" name="T60"/>
                  <a:gd fmla="*/ 40 h 51" name="T61"/>
                  <a:gd fmla="*/ 26 w 51" name="T62"/>
                  <a:gd fmla="*/ 46 h 51" name="T63"/>
                  <a:gd fmla="*/ 26 w 51" name="T64"/>
                  <a:gd fmla="*/ 51 h 51" name="T65"/>
                  <a:gd fmla="*/ 8 w 51" name="T66"/>
                  <a:gd fmla="*/ 43 h 51" name="T67"/>
                  <a:gd fmla="*/ 7 w 51" name="T68"/>
                  <a:gd fmla="*/ 43 h 51" name="T69"/>
                  <a:gd fmla="*/ 0 w 51" name="T70"/>
                  <a:gd fmla="*/ 25 h 51" name="T71"/>
                  <a:gd fmla="*/ 7 w 51" name="T72"/>
                  <a:gd fmla="*/ 7 h 51" name="T73"/>
                  <a:gd fmla="*/ 7 w 51" name="T74"/>
                  <a:gd fmla="*/ 7 h 51" name="T75"/>
                  <a:gd fmla="*/ 7 w 51" name="T76"/>
                  <a:gd fmla="*/ 7 h 51" name="T77"/>
                  <a:gd fmla="*/ 26 w 51" name="T78"/>
                  <a:gd fmla="*/ 0 h 51" name="T79"/>
                  <a:gd fmla="*/ 26 w 51" name="T80"/>
                  <a:gd fmla="*/ 5 h 51" name="T81"/>
                  <a:gd fmla="*/ 26 w 51" name="T82"/>
                  <a:gd fmla="*/ 10 h 51" name="T83"/>
                  <a:gd fmla="*/ 15 w 51" name="T84"/>
                  <a:gd fmla="*/ 15 h 51" name="T85"/>
                  <a:gd fmla="*/ 15 w 51" name="T86"/>
                  <a:gd fmla="*/ 15 h 51" name="T87"/>
                  <a:gd fmla="*/ 11 w 51" name="T88"/>
                  <a:gd fmla="*/ 25 h 51" name="T89"/>
                  <a:gd fmla="*/ 15 w 51" name="T90"/>
                  <a:gd fmla="*/ 36 h 51" name="T91"/>
                  <a:gd fmla="*/ 15 w 51" name="T92"/>
                  <a:gd fmla="*/ 36 h 51" name="T93"/>
                  <a:gd fmla="*/ 26 w 51" name="T94"/>
                  <a:gd fmla="*/ 40 h 51" name="T95"/>
                  <a:gd fmla="*/ 26 w 51" name="T96"/>
                  <a:gd fmla="*/ 35 h 51" name="T97"/>
                  <a:gd fmla="*/ 18 w 51" name="T98"/>
                  <a:gd fmla="*/ 32 h 51" name="T99"/>
                  <a:gd fmla="*/ 18 w 51" name="T100"/>
                  <a:gd fmla="*/ 32 h 51" name="T101"/>
                  <a:gd fmla="*/ 15 w 51" name="T102"/>
                  <a:gd fmla="*/ 25 h 51" name="T103"/>
                  <a:gd fmla="*/ 18 w 51" name="T104"/>
                  <a:gd fmla="*/ 18 h 51" name="T105"/>
                  <a:gd fmla="*/ 18 w 51" name="T106"/>
                  <a:gd fmla="*/ 18 h 51" name="T107"/>
                  <a:gd fmla="*/ 18 w 51" name="T108"/>
                  <a:gd fmla="*/ 18 h 51" name="T109"/>
                  <a:gd fmla="*/ 26 w 51" name="T110"/>
                  <a:gd fmla="*/ 15 h 51" name="T111"/>
                  <a:gd fmla="*/ 26 w 51" name="T112"/>
                  <a:gd fmla="*/ 10 h 51"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51" w="51">
                    <a:moveTo>
                      <a:pt x="26" y="46"/>
                    </a:moveTo>
                    <a:cubicBezTo>
                      <a:pt x="31" y="46"/>
                      <a:pt x="36" y="44"/>
                      <a:pt x="40" y="40"/>
                    </a:cubicBezTo>
                    <a:cubicBezTo>
                      <a:pt x="40" y="40"/>
                      <a:pt x="40" y="40"/>
                      <a:pt x="40" y="40"/>
                    </a:cubicBezTo>
                    <a:cubicBezTo>
                      <a:pt x="40" y="40"/>
                      <a:pt x="40" y="40"/>
                      <a:pt x="40" y="40"/>
                    </a:cubicBezTo>
                    <a:cubicBezTo>
                      <a:pt x="44" y="36"/>
                      <a:pt x="46" y="31"/>
                      <a:pt x="46" y="25"/>
                    </a:cubicBezTo>
                    <a:cubicBezTo>
                      <a:pt x="46" y="20"/>
                      <a:pt x="44" y="14"/>
                      <a:pt x="40" y="11"/>
                    </a:cubicBezTo>
                    <a:cubicBezTo>
                      <a:pt x="36" y="7"/>
                      <a:pt x="31" y="5"/>
                      <a:pt x="26" y="5"/>
                    </a:cubicBezTo>
                    <a:cubicBezTo>
                      <a:pt x="26" y="0"/>
                      <a:pt x="26" y="0"/>
                      <a:pt x="26" y="0"/>
                    </a:cubicBezTo>
                    <a:cubicBezTo>
                      <a:pt x="33" y="0"/>
                      <a:pt x="39" y="3"/>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46"/>
                      <a:pt x="26" y="46"/>
                      <a:pt x="26" y="46"/>
                    </a:cubicBezTo>
                    <a:close/>
                    <a:moveTo>
                      <a:pt x="26" y="40"/>
                    </a:moveTo>
                    <a:cubicBezTo>
                      <a:pt x="30" y="40"/>
                      <a:pt x="33" y="38"/>
                      <a:pt x="36" y="36"/>
                    </a:cubicBezTo>
                    <a:cubicBezTo>
                      <a:pt x="39" y="33"/>
                      <a:pt x="40" y="29"/>
                      <a:pt x="40" y="25"/>
                    </a:cubicBezTo>
                    <a:cubicBezTo>
                      <a:pt x="40" y="21"/>
                      <a:pt x="39" y="17"/>
                      <a:pt x="36" y="15"/>
                    </a:cubicBezTo>
                    <a:cubicBezTo>
                      <a:pt x="33" y="12"/>
                      <a:pt x="30" y="10"/>
                      <a:pt x="26" y="10"/>
                    </a:cubicBezTo>
                    <a:cubicBezTo>
                      <a:pt x="26" y="15"/>
                      <a:pt x="26" y="15"/>
                      <a:pt x="26" y="15"/>
                    </a:cubicBezTo>
                    <a:cubicBezTo>
                      <a:pt x="28" y="15"/>
                      <a:pt x="31" y="16"/>
                      <a:pt x="33" y="18"/>
                    </a:cubicBezTo>
                    <a:cubicBezTo>
                      <a:pt x="34" y="20"/>
                      <a:pt x="36" y="22"/>
                      <a:pt x="36" y="25"/>
                    </a:cubicBezTo>
                    <a:cubicBezTo>
                      <a:pt x="36" y="28"/>
                      <a:pt x="34" y="31"/>
                      <a:pt x="33" y="32"/>
                    </a:cubicBezTo>
                    <a:cubicBezTo>
                      <a:pt x="31" y="34"/>
                      <a:pt x="28"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7" y="43"/>
                      <a:pt x="7" y="43"/>
                      <a:pt x="7" y="43"/>
                    </a:cubicBezTo>
                    <a:cubicBezTo>
                      <a:pt x="3" y="39"/>
                      <a:pt x="0" y="32"/>
                      <a:pt x="0" y="25"/>
                    </a:cubicBezTo>
                    <a:cubicBezTo>
                      <a:pt x="0" y="18"/>
                      <a:pt x="3" y="12"/>
                      <a:pt x="7" y="7"/>
                    </a:cubicBezTo>
                    <a:cubicBezTo>
                      <a:pt x="7" y="7"/>
                      <a:pt x="7" y="7"/>
                      <a:pt x="7" y="7"/>
                    </a:cubicBezTo>
                    <a:cubicBezTo>
                      <a:pt x="7" y="7"/>
                      <a:pt x="7" y="7"/>
                      <a:pt x="7" y="7"/>
                    </a:cubicBezTo>
                    <a:cubicBezTo>
                      <a:pt x="12" y="3"/>
                      <a:pt x="18" y="0"/>
                      <a:pt x="26" y="0"/>
                    </a:cubicBezTo>
                    <a:cubicBezTo>
                      <a:pt x="26" y="5"/>
                      <a:pt x="26" y="5"/>
                      <a:pt x="26" y="5"/>
                    </a:cubicBezTo>
                    <a:close/>
                    <a:moveTo>
                      <a:pt x="26" y="10"/>
                    </a:moveTo>
                    <a:cubicBezTo>
                      <a:pt x="21" y="10"/>
                      <a:pt x="18" y="12"/>
                      <a:pt x="15" y="15"/>
                    </a:cubicBezTo>
                    <a:cubicBezTo>
                      <a:pt x="15" y="15"/>
                      <a:pt x="15" y="15"/>
                      <a:pt x="15" y="15"/>
                    </a:cubicBezTo>
                    <a:cubicBezTo>
                      <a:pt x="12" y="17"/>
                      <a:pt x="11" y="21"/>
                      <a:pt x="11" y="25"/>
                    </a:cubicBezTo>
                    <a:cubicBezTo>
                      <a:pt x="11" y="29"/>
                      <a:pt x="12" y="33"/>
                      <a:pt x="15" y="36"/>
                    </a:cubicBezTo>
                    <a:cubicBezTo>
                      <a:pt x="15" y="36"/>
                      <a:pt x="15" y="36"/>
                      <a:pt x="15" y="36"/>
                    </a:cubicBezTo>
                    <a:cubicBezTo>
                      <a:pt x="18" y="38"/>
                      <a:pt x="21" y="40"/>
                      <a:pt x="26" y="40"/>
                    </a:cubicBezTo>
                    <a:cubicBezTo>
                      <a:pt x="26" y="35"/>
                      <a:pt x="26" y="35"/>
                      <a:pt x="26" y="35"/>
                    </a:cubicBezTo>
                    <a:cubicBezTo>
                      <a:pt x="23" y="35"/>
                      <a:pt x="20" y="34"/>
                      <a:pt x="18" y="32"/>
                    </a:cubicBezTo>
                    <a:cubicBezTo>
                      <a:pt x="18" y="32"/>
                      <a:pt x="18" y="32"/>
                      <a:pt x="18" y="32"/>
                    </a:cubicBezTo>
                    <a:cubicBezTo>
                      <a:pt x="17" y="30"/>
                      <a:pt x="15" y="28"/>
                      <a:pt x="15" y="25"/>
                    </a:cubicBezTo>
                    <a:cubicBezTo>
                      <a:pt x="15" y="22"/>
                      <a:pt x="17" y="20"/>
                      <a:pt x="18" y="18"/>
                    </a:cubicBezTo>
                    <a:cubicBezTo>
                      <a:pt x="18" y="18"/>
                      <a:pt x="18" y="18"/>
                      <a:pt x="18" y="18"/>
                    </a:cubicBezTo>
                    <a:cubicBezTo>
                      <a:pt x="18" y="18"/>
                      <a:pt x="18" y="18"/>
                      <a:pt x="18" y="18"/>
                    </a:cubicBezTo>
                    <a:cubicBezTo>
                      <a:pt x="20" y="16"/>
                      <a:pt x="23" y="15"/>
                      <a:pt x="26" y="15"/>
                    </a:cubicBezTo>
                    <a:lnTo>
                      <a:pt x="26" y="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7" name="Freeform 198"/>
              <p:cNvSpPr>
                <a:spLocks noEditPoints="1"/>
              </p:cNvSpPr>
              <p:nvPr/>
            </p:nvSpPr>
            <p:spPr bwMode="auto">
              <a:xfrm>
                <a:off x="8129600" y="1641485"/>
                <a:ext cx="114300" cy="114301"/>
              </a:xfrm>
              <a:custGeom>
                <a:gdLst>
                  <a:gd fmla="*/ 26 w 51" name="T0"/>
                  <a:gd fmla="*/ 5 h 51" name="T1"/>
                  <a:gd fmla="*/ 26 w 51" name="T2"/>
                  <a:gd fmla="*/ 5 h 51" name="T3"/>
                  <a:gd fmla="*/ 26 w 51" name="T4"/>
                  <a:gd fmla="*/ 0 h 51" name="T5"/>
                  <a:gd fmla="*/ 26 w 51" name="T6"/>
                  <a:gd fmla="*/ 0 h 51" name="T7"/>
                  <a:gd fmla="*/ 44 w 51" name="T8"/>
                  <a:gd fmla="*/ 7 h 51" name="T9"/>
                  <a:gd fmla="*/ 44 w 51" name="T10"/>
                  <a:gd fmla="*/ 7 h 51" name="T11"/>
                  <a:gd fmla="*/ 44 w 51" name="T12"/>
                  <a:gd fmla="*/ 7 h 51" name="T13"/>
                  <a:gd fmla="*/ 51 w 51" name="T14"/>
                  <a:gd fmla="*/ 25 h 51" name="T15"/>
                  <a:gd fmla="*/ 44 w 51" name="T16"/>
                  <a:gd fmla="*/ 43 h 51" name="T17"/>
                  <a:gd fmla="*/ 44 w 51" name="T18"/>
                  <a:gd fmla="*/ 43 h 51" name="T19"/>
                  <a:gd fmla="*/ 26 w 51" name="T20"/>
                  <a:gd fmla="*/ 51 h 51" name="T21"/>
                  <a:gd fmla="*/ 26 w 51" name="T22"/>
                  <a:gd fmla="*/ 51 h 51" name="T23"/>
                  <a:gd fmla="*/ 26 w 51" name="T24"/>
                  <a:gd fmla="*/ 46 h 51" name="T25"/>
                  <a:gd fmla="*/ 26 w 51" name="T26"/>
                  <a:gd fmla="*/ 46 h 51" name="T27"/>
                  <a:gd fmla="*/ 40 w 51" name="T28"/>
                  <a:gd fmla="*/ 40 h 51" name="T29"/>
                  <a:gd fmla="*/ 41 w 51" name="T30"/>
                  <a:gd fmla="*/ 40 h 51" name="T31"/>
                  <a:gd fmla="*/ 46 w 51" name="T32"/>
                  <a:gd fmla="*/ 25 h 51" name="T33"/>
                  <a:gd fmla="*/ 40 w 51" name="T34"/>
                  <a:gd fmla="*/ 11 h 51" name="T35"/>
                  <a:gd fmla="*/ 40 w 51" name="T36"/>
                  <a:gd fmla="*/ 11 h 51" name="T37"/>
                  <a:gd fmla="*/ 26 w 51" name="T38"/>
                  <a:gd fmla="*/ 5 h 51" name="T39"/>
                  <a:gd fmla="*/ 26 w 51" name="T40"/>
                  <a:gd fmla="*/ 40 h 51" name="T41"/>
                  <a:gd fmla="*/ 26 w 51" name="T42"/>
                  <a:gd fmla="*/ 40 h 51" name="T43"/>
                  <a:gd fmla="*/ 36 w 51" name="T44"/>
                  <a:gd fmla="*/ 36 h 51" name="T45"/>
                  <a:gd fmla="*/ 41 w 51" name="T46"/>
                  <a:gd fmla="*/ 25 h 51" name="T47"/>
                  <a:gd fmla="*/ 36 w 51" name="T48"/>
                  <a:gd fmla="*/ 15 h 51" name="T49"/>
                  <a:gd fmla="*/ 26 w 51" name="T50"/>
                  <a:gd fmla="*/ 10 h 51" name="T51"/>
                  <a:gd fmla="*/ 26 w 51" name="T52"/>
                  <a:gd fmla="*/ 10 h 51" name="T53"/>
                  <a:gd fmla="*/ 26 w 51" name="T54"/>
                  <a:gd fmla="*/ 15 h 51" name="T55"/>
                  <a:gd fmla="*/ 26 w 51" name="T56"/>
                  <a:gd fmla="*/ 15 h 51" name="T57"/>
                  <a:gd fmla="*/ 33 w 51" name="T58"/>
                  <a:gd fmla="*/ 18 h 51" name="T59"/>
                  <a:gd fmla="*/ 36 w 51" name="T60"/>
                  <a:gd fmla="*/ 25 h 51" name="T61"/>
                  <a:gd fmla="*/ 33 w 51" name="T62"/>
                  <a:gd fmla="*/ 32 h 51" name="T63"/>
                  <a:gd fmla="*/ 26 w 51" name="T64"/>
                  <a:gd fmla="*/ 35 h 51" name="T65"/>
                  <a:gd fmla="*/ 26 w 51" name="T66"/>
                  <a:gd fmla="*/ 35 h 51" name="T67"/>
                  <a:gd fmla="*/ 26 w 51" name="T68"/>
                  <a:gd fmla="*/ 40 h 51" name="T69"/>
                  <a:gd fmla="*/ 26 w 51" name="T70"/>
                  <a:gd fmla="*/ 5 h 51" name="T71"/>
                  <a:gd fmla="*/ 11 w 51" name="T72"/>
                  <a:gd fmla="*/ 11 h 51" name="T73"/>
                  <a:gd fmla="*/ 11 w 51" name="T74"/>
                  <a:gd fmla="*/ 11 h 51" name="T75"/>
                  <a:gd fmla="*/ 5 w 51" name="T76"/>
                  <a:gd fmla="*/ 25 h 51" name="T77"/>
                  <a:gd fmla="*/ 11 w 51" name="T78"/>
                  <a:gd fmla="*/ 40 h 51" name="T79"/>
                  <a:gd fmla="*/ 11 w 51" name="T80"/>
                  <a:gd fmla="*/ 40 h 51" name="T81"/>
                  <a:gd fmla="*/ 26 w 51" name="T82"/>
                  <a:gd fmla="*/ 46 h 51" name="T83"/>
                  <a:gd fmla="*/ 26 w 51" name="T84"/>
                  <a:gd fmla="*/ 51 h 51" name="T85"/>
                  <a:gd fmla="*/ 8 w 51" name="T86"/>
                  <a:gd fmla="*/ 43 h 51" name="T87"/>
                  <a:gd fmla="*/ 8 w 51" name="T88"/>
                  <a:gd fmla="*/ 43 h 51" name="T89"/>
                  <a:gd fmla="*/ 8 w 51" name="T90"/>
                  <a:gd fmla="*/ 43 h 51" name="T91"/>
                  <a:gd fmla="*/ 0 w 51" name="T92"/>
                  <a:gd fmla="*/ 25 h 51" name="T93"/>
                  <a:gd fmla="*/ 8 w 51" name="T94"/>
                  <a:gd fmla="*/ 7 h 51" name="T95"/>
                  <a:gd fmla="*/ 8 w 51" name="T96"/>
                  <a:gd fmla="*/ 7 h 51" name="T97"/>
                  <a:gd fmla="*/ 8 w 51" name="T98"/>
                  <a:gd fmla="*/ 7 h 51" name="T99"/>
                  <a:gd fmla="*/ 26 w 51" name="T100"/>
                  <a:gd fmla="*/ 0 h 51" name="T101"/>
                  <a:gd fmla="*/ 26 w 51" name="T102"/>
                  <a:gd fmla="*/ 5 h 51" name="T103"/>
                  <a:gd fmla="*/ 26 w 51" name="T104"/>
                  <a:gd fmla="*/ 10 h 51" name="T105"/>
                  <a:gd fmla="*/ 15 w 51" name="T106"/>
                  <a:gd fmla="*/ 15 h 51" name="T107"/>
                  <a:gd fmla="*/ 11 w 51" name="T108"/>
                  <a:gd fmla="*/ 25 h 51" name="T109"/>
                  <a:gd fmla="*/ 15 w 51" name="T110"/>
                  <a:gd fmla="*/ 36 h 51" name="T111"/>
                  <a:gd fmla="*/ 26 w 51" name="T112"/>
                  <a:gd fmla="*/ 40 h 51" name="T113"/>
                  <a:gd fmla="*/ 26 w 51" name="T114"/>
                  <a:gd fmla="*/ 35 h 51" name="T115"/>
                  <a:gd fmla="*/ 19 w 51" name="T116"/>
                  <a:gd fmla="*/ 32 h 51" name="T117"/>
                  <a:gd fmla="*/ 16 w 51" name="T118"/>
                  <a:gd fmla="*/ 25 h 51" name="T119"/>
                  <a:gd fmla="*/ 19 w 51" name="T120"/>
                  <a:gd fmla="*/ 18 h 51" name="T121"/>
                  <a:gd fmla="*/ 26 w 51" name="T122"/>
                  <a:gd fmla="*/ 15 h 51" name="T123"/>
                  <a:gd fmla="*/ 26 w 51" name="T124"/>
                  <a:gd fmla="*/ 10 h 5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51" w="51">
                    <a:moveTo>
                      <a:pt x="26" y="5"/>
                    </a:moveTo>
                    <a:cubicBezTo>
                      <a:pt x="26" y="5"/>
                      <a:pt x="26" y="5"/>
                      <a:pt x="26" y="5"/>
                    </a:cubicBezTo>
                    <a:cubicBezTo>
                      <a:pt x="26" y="0"/>
                      <a:pt x="26" y="0"/>
                      <a:pt x="26" y="0"/>
                    </a:cubicBezTo>
                    <a:cubicBezTo>
                      <a:pt x="26" y="0"/>
                      <a:pt x="26" y="0"/>
                      <a:pt x="26" y="0"/>
                    </a:cubicBezTo>
                    <a:cubicBezTo>
                      <a:pt x="33" y="0"/>
                      <a:pt x="39" y="3"/>
                      <a:pt x="44" y="7"/>
                    </a:cubicBezTo>
                    <a:cubicBezTo>
                      <a:pt x="44" y="7"/>
                      <a:pt x="44" y="7"/>
                      <a:pt x="44" y="7"/>
                    </a:cubicBezTo>
                    <a:cubicBezTo>
                      <a:pt x="44" y="7"/>
                      <a:pt x="44" y="7"/>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51"/>
                      <a:pt x="26" y="51"/>
                      <a:pt x="26" y="51"/>
                    </a:cubicBezTo>
                    <a:cubicBezTo>
                      <a:pt x="26" y="46"/>
                      <a:pt x="26" y="46"/>
                      <a:pt x="26" y="46"/>
                    </a:cubicBezTo>
                    <a:cubicBezTo>
                      <a:pt x="26" y="46"/>
                      <a:pt x="26" y="46"/>
                      <a:pt x="26" y="46"/>
                    </a:cubicBezTo>
                    <a:cubicBezTo>
                      <a:pt x="31" y="46"/>
                      <a:pt x="37" y="44"/>
                      <a:pt x="40" y="40"/>
                    </a:cubicBezTo>
                    <a:cubicBezTo>
                      <a:pt x="41" y="40"/>
                      <a:pt x="41" y="40"/>
                      <a:pt x="41" y="40"/>
                    </a:cubicBezTo>
                    <a:cubicBezTo>
                      <a:pt x="44" y="36"/>
                      <a:pt x="46" y="31"/>
                      <a:pt x="46" y="25"/>
                    </a:cubicBezTo>
                    <a:cubicBezTo>
                      <a:pt x="46" y="20"/>
                      <a:pt x="44" y="14"/>
                      <a:pt x="40" y="11"/>
                    </a:cubicBezTo>
                    <a:cubicBezTo>
                      <a:pt x="40" y="11"/>
                      <a:pt x="40" y="11"/>
                      <a:pt x="40" y="11"/>
                    </a:cubicBezTo>
                    <a:cubicBezTo>
                      <a:pt x="37" y="7"/>
                      <a:pt x="31" y="5"/>
                      <a:pt x="26" y="5"/>
                    </a:cubicBezTo>
                    <a:close/>
                    <a:moveTo>
                      <a:pt x="26" y="40"/>
                    </a:moveTo>
                    <a:cubicBezTo>
                      <a:pt x="26" y="40"/>
                      <a:pt x="26" y="40"/>
                      <a:pt x="26" y="40"/>
                    </a:cubicBezTo>
                    <a:cubicBezTo>
                      <a:pt x="30" y="40"/>
                      <a:pt x="34" y="38"/>
                      <a:pt x="36" y="36"/>
                    </a:cubicBezTo>
                    <a:cubicBezTo>
                      <a:pt x="39" y="33"/>
                      <a:pt x="41" y="29"/>
                      <a:pt x="41" y="25"/>
                    </a:cubicBezTo>
                    <a:cubicBezTo>
                      <a:pt x="41" y="21"/>
                      <a:pt x="39" y="17"/>
                      <a:pt x="36" y="15"/>
                    </a:cubicBezTo>
                    <a:cubicBezTo>
                      <a:pt x="34" y="12"/>
                      <a:pt x="30" y="10"/>
                      <a:pt x="26" y="10"/>
                    </a:cubicBezTo>
                    <a:cubicBezTo>
                      <a:pt x="26" y="10"/>
                      <a:pt x="26" y="10"/>
                      <a:pt x="26" y="10"/>
                    </a:cubicBezTo>
                    <a:cubicBezTo>
                      <a:pt x="26" y="15"/>
                      <a:pt x="26" y="15"/>
                      <a:pt x="26" y="15"/>
                    </a:cubicBezTo>
                    <a:cubicBezTo>
                      <a:pt x="26" y="15"/>
                      <a:pt x="26" y="15"/>
                      <a:pt x="26" y="15"/>
                    </a:cubicBezTo>
                    <a:cubicBezTo>
                      <a:pt x="29" y="15"/>
                      <a:pt x="31" y="16"/>
                      <a:pt x="33" y="18"/>
                    </a:cubicBezTo>
                    <a:cubicBezTo>
                      <a:pt x="35" y="20"/>
                      <a:pt x="36" y="22"/>
                      <a:pt x="36" y="25"/>
                    </a:cubicBezTo>
                    <a:cubicBezTo>
                      <a:pt x="36" y="28"/>
                      <a:pt x="35" y="31"/>
                      <a:pt x="33" y="32"/>
                    </a:cubicBezTo>
                    <a:cubicBezTo>
                      <a:pt x="31" y="34"/>
                      <a:pt x="29" y="35"/>
                      <a:pt x="26" y="35"/>
                    </a:cubicBezTo>
                    <a:cubicBezTo>
                      <a:pt x="26" y="35"/>
                      <a:pt x="26"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8" y="43"/>
                      <a:pt x="8" y="43"/>
                      <a:pt x="8" y="43"/>
                    </a:cubicBezTo>
                    <a:cubicBezTo>
                      <a:pt x="8" y="43"/>
                      <a:pt x="8" y="43"/>
                      <a:pt x="8" y="43"/>
                    </a:cubicBezTo>
                    <a:cubicBezTo>
                      <a:pt x="3" y="39"/>
                      <a:pt x="0" y="32"/>
                      <a:pt x="0" y="25"/>
                    </a:cubicBezTo>
                    <a:cubicBezTo>
                      <a:pt x="0" y="18"/>
                      <a:pt x="3" y="12"/>
                      <a:pt x="8" y="7"/>
                    </a:cubicBezTo>
                    <a:cubicBezTo>
                      <a:pt x="8" y="7"/>
                      <a:pt x="8" y="7"/>
                      <a:pt x="8" y="7"/>
                    </a:cubicBezTo>
                    <a:cubicBezTo>
                      <a:pt x="8" y="7"/>
                      <a:pt x="8" y="7"/>
                      <a:pt x="8" y="7"/>
                    </a:cubicBezTo>
                    <a:cubicBezTo>
                      <a:pt x="12" y="3"/>
                      <a:pt x="19" y="0"/>
                      <a:pt x="26" y="0"/>
                    </a:cubicBezTo>
                    <a:cubicBezTo>
                      <a:pt x="26" y="5"/>
                      <a:pt x="26" y="5"/>
                      <a:pt x="26" y="5"/>
                    </a:cubicBezTo>
                    <a:close/>
                    <a:moveTo>
                      <a:pt x="26" y="10"/>
                    </a:moveTo>
                    <a:cubicBezTo>
                      <a:pt x="22" y="10"/>
                      <a:pt x="18" y="12"/>
                      <a:pt x="15" y="15"/>
                    </a:cubicBezTo>
                    <a:cubicBezTo>
                      <a:pt x="13" y="17"/>
                      <a:pt x="11" y="21"/>
                      <a:pt x="11" y="25"/>
                    </a:cubicBezTo>
                    <a:cubicBezTo>
                      <a:pt x="11" y="29"/>
                      <a:pt x="13" y="33"/>
                      <a:pt x="15" y="36"/>
                    </a:cubicBezTo>
                    <a:cubicBezTo>
                      <a:pt x="18" y="38"/>
                      <a:pt x="22" y="40"/>
                      <a:pt x="26" y="40"/>
                    </a:cubicBezTo>
                    <a:cubicBezTo>
                      <a:pt x="26" y="35"/>
                      <a:pt x="26" y="35"/>
                      <a:pt x="26" y="35"/>
                    </a:cubicBezTo>
                    <a:cubicBezTo>
                      <a:pt x="23" y="35"/>
                      <a:pt x="20" y="34"/>
                      <a:pt x="19" y="32"/>
                    </a:cubicBezTo>
                    <a:cubicBezTo>
                      <a:pt x="17" y="31"/>
                      <a:pt x="16" y="28"/>
                      <a:pt x="16" y="25"/>
                    </a:cubicBezTo>
                    <a:cubicBezTo>
                      <a:pt x="16" y="22"/>
                      <a:pt x="17" y="20"/>
                      <a:pt x="19" y="18"/>
                    </a:cubicBezTo>
                    <a:cubicBezTo>
                      <a:pt x="20" y="16"/>
                      <a:pt x="23" y="15"/>
                      <a:pt x="26" y="15"/>
                    </a:cubicBezTo>
                    <a:lnTo>
                      <a:pt x="26" y="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8" name="Freeform 199"/>
              <p:cNvSpPr>
                <a:spLocks noEditPoints="1"/>
              </p:cNvSpPr>
              <p:nvPr/>
            </p:nvSpPr>
            <p:spPr bwMode="auto">
              <a:xfrm>
                <a:off x="8120075" y="1616086"/>
                <a:ext cx="133351" cy="53976"/>
              </a:xfrm>
              <a:custGeom>
                <a:gdLst>
                  <a:gd fmla="*/ 30 w 59" name="T0"/>
                  <a:gd fmla="*/ 5 h 24" name="T1"/>
                  <a:gd fmla="*/ 30 w 59" name="T2"/>
                  <a:gd fmla="*/ 5 h 24" name="T3"/>
                  <a:gd fmla="*/ 30 w 59" name="T4"/>
                  <a:gd fmla="*/ 0 h 24" name="T5"/>
                  <a:gd fmla="*/ 30 w 59" name="T6"/>
                  <a:gd fmla="*/ 0 h 24" name="T7"/>
                  <a:gd fmla="*/ 46 w 59" name="T8"/>
                  <a:gd fmla="*/ 4 h 24" name="T9"/>
                  <a:gd fmla="*/ 58 w 59" name="T10"/>
                  <a:gd fmla="*/ 15 h 24" name="T11"/>
                  <a:gd fmla="*/ 58 w 59" name="T12"/>
                  <a:gd fmla="*/ 15 h 24" name="T13"/>
                  <a:gd fmla="*/ 58 w 59" name="T14"/>
                  <a:gd fmla="*/ 15 h 24" name="T15"/>
                  <a:gd fmla="*/ 59 w 59" name="T16"/>
                  <a:gd fmla="*/ 19 h 24" name="T17"/>
                  <a:gd fmla="*/ 57 w 59" name="T18"/>
                  <a:gd fmla="*/ 23 h 24" name="T19"/>
                  <a:gd fmla="*/ 56 w 59" name="T20"/>
                  <a:gd fmla="*/ 23 h 24" name="T21"/>
                  <a:gd fmla="*/ 52 w 59" name="T22"/>
                  <a:gd fmla="*/ 24 h 24" name="T23"/>
                  <a:gd fmla="*/ 48 w 59" name="T24"/>
                  <a:gd fmla="*/ 22 h 24" name="T25"/>
                  <a:gd fmla="*/ 48 w 59" name="T26"/>
                  <a:gd fmla="*/ 22 h 24" name="T27"/>
                  <a:gd fmla="*/ 40 w 59" name="T28"/>
                  <a:gd fmla="*/ 14 h 24" name="T29"/>
                  <a:gd fmla="*/ 30 w 59" name="T30"/>
                  <a:gd fmla="*/ 12 h 24" name="T31"/>
                  <a:gd fmla="*/ 30 w 59" name="T32"/>
                  <a:gd fmla="*/ 12 h 24" name="T33"/>
                  <a:gd fmla="*/ 30 w 59" name="T34"/>
                  <a:gd fmla="*/ 7 h 24" name="T35"/>
                  <a:gd fmla="*/ 30 w 59" name="T36"/>
                  <a:gd fmla="*/ 7 h 24" name="T37"/>
                  <a:gd fmla="*/ 42 w 59" name="T38"/>
                  <a:gd fmla="*/ 10 h 24" name="T39"/>
                  <a:gd fmla="*/ 52 w 59" name="T40"/>
                  <a:gd fmla="*/ 19 h 24" name="T41"/>
                  <a:gd fmla="*/ 52 w 59" name="T42"/>
                  <a:gd fmla="*/ 19 h 24" name="T43"/>
                  <a:gd fmla="*/ 53 w 59" name="T44"/>
                  <a:gd fmla="*/ 19 h 24" name="T45"/>
                  <a:gd fmla="*/ 54 w 59" name="T46"/>
                  <a:gd fmla="*/ 19 h 24" name="T47"/>
                  <a:gd fmla="*/ 54 w 59" name="T48"/>
                  <a:gd fmla="*/ 19 h 24" name="T49"/>
                  <a:gd fmla="*/ 54 w 59" name="T50"/>
                  <a:gd fmla="*/ 19 h 24" name="T51"/>
                  <a:gd fmla="*/ 54 w 59" name="T52"/>
                  <a:gd fmla="*/ 18 h 24" name="T53"/>
                  <a:gd fmla="*/ 54 w 59" name="T54"/>
                  <a:gd fmla="*/ 18 h 24" name="T55"/>
                  <a:gd fmla="*/ 54 w 59" name="T56"/>
                  <a:gd fmla="*/ 18 h 24" name="T57"/>
                  <a:gd fmla="*/ 43 w 59" name="T58"/>
                  <a:gd fmla="*/ 8 h 24" name="T59"/>
                  <a:gd fmla="*/ 30 w 59" name="T60"/>
                  <a:gd fmla="*/ 5 h 24" name="T61"/>
                  <a:gd fmla="*/ 30 w 59" name="T62"/>
                  <a:gd fmla="*/ 5 h 24" name="T63"/>
                  <a:gd fmla="*/ 16 w 59" name="T64"/>
                  <a:gd fmla="*/ 8 h 24" name="T65"/>
                  <a:gd fmla="*/ 5 w 59" name="T66"/>
                  <a:gd fmla="*/ 18 h 24" name="T67"/>
                  <a:gd fmla="*/ 5 w 59" name="T68"/>
                  <a:gd fmla="*/ 19 h 24" name="T69"/>
                  <a:gd fmla="*/ 6 w 59" name="T70"/>
                  <a:gd fmla="*/ 19 h 24" name="T71"/>
                  <a:gd fmla="*/ 6 w 59" name="T72"/>
                  <a:gd fmla="*/ 19 h 24" name="T73"/>
                  <a:gd fmla="*/ 6 w 59" name="T74"/>
                  <a:gd fmla="*/ 19 h 24" name="T75"/>
                  <a:gd fmla="*/ 7 w 59" name="T76"/>
                  <a:gd fmla="*/ 19 h 24" name="T77"/>
                  <a:gd fmla="*/ 7 w 59" name="T78"/>
                  <a:gd fmla="*/ 19 h 24" name="T79"/>
                  <a:gd fmla="*/ 7 w 59" name="T80"/>
                  <a:gd fmla="*/ 19 h 24" name="T81"/>
                  <a:gd fmla="*/ 7 w 59" name="T82"/>
                  <a:gd fmla="*/ 19 h 24" name="T83"/>
                  <a:gd fmla="*/ 17 w 59" name="T84"/>
                  <a:gd fmla="*/ 10 h 24" name="T85"/>
                  <a:gd fmla="*/ 30 w 59" name="T86"/>
                  <a:gd fmla="*/ 7 h 24" name="T87"/>
                  <a:gd fmla="*/ 30 w 59" name="T88"/>
                  <a:gd fmla="*/ 12 h 24" name="T89"/>
                  <a:gd fmla="*/ 19 w 59" name="T90"/>
                  <a:gd fmla="*/ 14 h 24" name="T91"/>
                  <a:gd fmla="*/ 11 w 59" name="T92"/>
                  <a:gd fmla="*/ 22 h 24" name="T93"/>
                  <a:gd fmla="*/ 9 w 59" name="T94"/>
                  <a:gd fmla="*/ 24 h 24" name="T95"/>
                  <a:gd fmla="*/ 9 w 59" name="T96"/>
                  <a:gd fmla="*/ 24 h 24" name="T97"/>
                  <a:gd fmla="*/ 6 w 59" name="T98"/>
                  <a:gd fmla="*/ 24 h 24" name="T99"/>
                  <a:gd fmla="*/ 5 w 59" name="T100"/>
                  <a:gd fmla="*/ 24 h 24" name="T101"/>
                  <a:gd fmla="*/ 3 w 59" name="T102"/>
                  <a:gd fmla="*/ 23 h 24" name="T103"/>
                  <a:gd fmla="*/ 1 w 59" name="T104"/>
                  <a:gd fmla="*/ 19 h 24" name="T105"/>
                  <a:gd fmla="*/ 2 w 59" name="T106"/>
                  <a:gd fmla="*/ 15 h 24" name="T107"/>
                  <a:gd fmla="*/ 14 w 59" name="T108"/>
                  <a:gd fmla="*/ 4 h 24" name="T109"/>
                  <a:gd fmla="*/ 30 w 59" name="T110"/>
                  <a:gd fmla="*/ 0 h 24" name="T111"/>
                  <a:gd fmla="*/ 30 w 59" name="T112"/>
                  <a:gd fmla="*/ 5 h 24"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24" w="59">
                    <a:moveTo>
                      <a:pt x="30" y="5"/>
                    </a:moveTo>
                    <a:cubicBezTo>
                      <a:pt x="30" y="5"/>
                      <a:pt x="30" y="5"/>
                      <a:pt x="30" y="5"/>
                    </a:cubicBezTo>
                    <a:cubicBezTo>
                      <a:pt x="30" y="0"/>
                      <a:pt x="30" y="0"/>
                      <a:pt x="30" y="0"/>
                    </a:cubicBezTo>
                    <a:cubicBezTo>
                      <a:pt x="30" y="0"/>
                      <a:pt x="30" y="0"/>
                      <a:pt x="30" y="0"/>
                    </a:cubicBezTo>
                    <a:cubicBezTo>
                      <a:pt x="35" y="0"/>
                      <a:pt x="41" y="1"/>
                      <a:pt x="46" y="4"/>
                    </a:cubicBezTo>
                    <a:cubicBezTo>
                      <a:pt x="51" y="7"/>
                      <a:pt x="55" y="10"/>
                      <a:pt x="58" y="15"/>
                    </a:cubicBezTo>
                    <a:cubicBezTo>
                      <a:pt x="58" y="15"/>
                      <a:pt x="58" y="15"/>
                      <a:pt x="58" y="15"/>
                    </a:cubicBezTo>
                    <a:cubicBezTo>
                      <a:pt x="58" y="15"/>
                      <a:pt x="58" y="15"/>
                      <a:pt x="58" y="15"/>
                    </a:cubicBezTo>
                    <a:cubicBezTo>
                      <a:pt x="59" y="16"/>
                      <a:pt x="59" y="18"/>
                      <a:pt x="59" y="19"/>
                    </a:cubicBezTo>
                    <a:cubicBezTo>
                      <a:pt x="59" y="21"/>
                      <a:pt x="58" y="22"/>
                      <a:pt x="57" y="23"/>
                    </a:cubicBezTo>
                    <a:cubicBezTo>
                      <a:pt x="56" y="23"/>
                      <a:pt x="56" y="23"/>
                      <a:pt x="56" y="23"/>
                    </a:cubicBezTo>
                    <a:cubicBezTo>
                      <a:pt x="55" y="24"/>
                      <a:pt x="53" y="24"/>
                      <a:pt x="52" y="24"/>
                    </a:cubicBezTo>
                    <a:cubicBezTo>
                      <a:pt x="50" y="24"/>
                      <a:pt x="49" y="23"/>
                      <a:pt x="48" y="22"/>
                    </a:cubicBezTo>
                    <a:cubicBezTo>
                      <a:pt x="48" y="22"/>
                      <a:pt x="48" y="22"/>
                      <a:pt x="48" y="22"/>
                    </a:cubicBezTo>
                    <a:cubicBezTo>
                      <a:pt x="46" y="19"/>
                      <a:pt x="43" y="16"/>
                      <a:pt x="40" y="14"/>
                    </a:cubicBezTo>
                    <a:cubicBezTo>
                      <a:pt x="37" y="13"/>
                      <a:pt x="33" y="12"/>
                      <a:pt x="30" y="12"/>
                    </a:cubicBezTo>
                    <a:cubicBezTo>
                      <a:pt x="30" y="12"/>
                      <a:pt x="30" y="12"/>
                      <a:pt x="30" y="12"/>
                    </a:cubicBezTo>
                    <a:cubicBezTo>
                      <a:pt x="30" y="7"/>
                      <a:pt x="30" y="7"/>
                      <a:pt x="30" y="7"/>
                    </a:cubicBezTo>
                    <a:cubicBezTo>
                      <a:pt x="30" y="7"/>
                      <a:pt x="30" y="7"/>
                      <a:pt x="30" y="7"/>
                    </a:cubicBezTo>
                    <a:cubicBezTo>
                      <a:pt x="34" y="7"/>
                      <a:pt x="39" y="8"/>
                      <a:pt x="42" y="10"/>
                    </a:cubicBezTo>
                    <a:cubicBezTo>
                      <a:pt x="46" y="12"/>
                      <a:pt x="50" y="15"/>
                      <a:pt x="52" y="19"/>
                    </a:cubicBezTo>
                    <a:cubicBezTo>
                      <a:pt x="52" y="19"/>
                      <a:pt x="52" y="19"/>
                      <a:pt x="52" y="19"/>
                    </a:cubicBezTo>
                    <a:cubicBezTo>
                      <a:pt x="52" y="19"/>
                      <a:pt x="53" y="19"/>
                      <a:pt x="53" y="19"/>
                    </a:cubicBezTo>
                    <a:cubicBezTo>
                      <a:pt x="53" y="20"/>
                      <a:pt x="53" y="19"/>
                      <a:pt x="54" y="19"/>
                    </a:cubicBezTo>
                    <a:cubicBezTo>
                      <a:pt x="54" y="19"/>
                      <a:pt x="54" y="19"/>
                      <a:pt x="54" y="19"/>
                    </a:cubicBezTo>
                    <a:cubicBezTo>
                      <a:pt x="54" y="19"/>
                      <a:pt x="54" y="19"/>
                      <a:pt x="54" y="19"/>
                    </a:cubicBezTo>
                    <a:cubicBezTo>
                      <a:pt x="54" y="18"/>
                      <a:pt x="54" y="18"/>
                      <a:pt x="54" y="18"/>
                    </a:cubicBezTo>
                    <a:cubicBezTo>
                      <a:pt x="54" y="18"/>
                      <a:pt x="54" y="18"/>
                      <a:pt x="54" y="18"/>
                    </a:cubicBezTo>
                    <a:cubicBezTo>
                      <a:pt x="54" y="18"/>
                      <a:pt x="54" y="18"/>
                      <a:pt x="54" y="18"/>
                    </a:cubicBezTo>
                    <a:cubicBezTo>
                      <a:pt x="51" y="14"/>
                      <a:pt x="48" y="10"/>
                      <a:pt x="43" y="8"/>
                    </a:cubicBezTo>
                    <a:cubicBezTo>
                      <a:pt x="39" y="6"/>
                      <a:pt x="35" y="5"/>
                      <a:pt x="30" y="5"/>
                    </a:cubicBezTo>
                    <a:close/>
                    <a:moveTo>
                      <a:pt x="30" y="5"/>
                    </a:moveTo>
                    <a:cubicBezTo>
                      <a:pt x="25" y="5"/>
                      <a:pt x="20" y="6"/>
                      <a:pt x="16" y="8"/>
                    </a:cubicBezTo>
                    <a:cubicBezTo>
                      <a:pt x="12" y="10"/>
                      <a:pt x="8" y="14"/>
                      <a:pt x="5" y="18"/>
                    </a:cubicBezTo>
                    <a:cubicBezTo>
                      <a:pt x="5" y="18"/>
                      <a:pt x="5" y="18"/>
                      <a:pt x="5" y="19"/>
                    </a:cubicBezTo>
                    <a:cubicBezTo>
                      <a:pt x="5"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10" y="15"/>
                      <a:pt x="13" y="12"/>
                      <a:pt x="17" y="10"/>
                    </a:cubicBezTo>
                    <a:cubicBezTo>
                      <a:pt x="21" y="8"/>
                      <a:pt x="25" y="7"/>
                      <a:pt x="30" y="7"/>
                    </a:cubicBezTo>
                    <a:cubicBezTo>
                      <a:pt x="30" y="12"/>
                      <a:pt x="30" y="12"/>
                      <a:pt x="30" y="12"/>
                    </a:cubicBezTo>
                    <a:cubicBezTo>
                      <a:pt x="26" y="12"/>
                      <a:pt x="22" y="13"/>
                      <a:pt x="19" y="14"/>
                    </a:cubicBezTo>
                    <a:cubicBezTo>
                      <a:pt x="16" y="16"/>
                      <a:pt x="13" y="19"/>
                      <a:pt x="11" y="22"/>
                    </a:cubicBezTo>
                    <a:cubicBezTo>
                      <a:pt x="11" y="22"/>
                      <a:pt x="10" y="23"/>
                      <a:pt x="9" y="24"/>
                    </a:cubicBezTo>
                    <a:cubicBezTo>
                      <a:pt x="9" y="24"/>
                      <a:pt x="9" y="24"/>
                      <a:pt x="9" y="24"/>
                    </a:cubicBezTo>
                    <a:cubicBezTo>
                      <a:pt x="8" y="24"/>
                      <a:pt x="7" y="24"/>
                      <a:pt x="6" y="24"/>
                    </a:cubicBezTo>
                    <a:cubicBezTo>
                      <a:pt x="6" y="24"/>
                      <a:pt x="5" y="24"/>
                      <a:pt x="5" y="24"/>
                    </a:cubicBezTo>
                    <a:cubicBezTo>
                      <a:pt x="4" y="24"/>
                      <a:pt x="4" y="24"/>
                      <a:pt x="3" y="23"/>
                    </a:cubicBezTo>
                    <a:cubicBezTo>
                      <a:pt x="2" y="22"/>
                      <a:pt x="1" y="21"/>
                      <a:pt x="1" y="19"/>
                    </a:cubicBezTo>
                    <a:cubicBezTo>
                      <a:pt x="0" y="18"/>
                      <a:pt x="1" y="16"/>
                      <a:pt x="2" y="15"/>
                    </a:cubicBezTo>
                    <a:cubicBezTo>
                      <a:pt x="5" y="10"/>
                      <a:pt x="9" y="7"/>
                      <a:pt x="14" y="4"/>
                    </a:cubicBezTo>
                    <a:cubicBezTo>
                      <a:pt x="19" y="1"/>
                      <a:pt x="24" y="0"/>
                      <a:pt x="30" y="0"/>
                    </a:cubicBezTo>
                    <a:lnTo>
                      <a:pt x="30"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9" name="Freeform 200"/>
              <p:cNvSpPr>
                <a:spLocks noEditPoints="1"/>
              </p:cNvSpPr>
              <p:nvPr/>
            </p:nvSpPr>
            <p:spPr bwMode="auto">
              <a:xfrm>
                <a:off x="8028000" y="1528773"/>
                <a:ext cx="193676" cy="223839"/>
              </a:xfrm>
              <a:custGeom>
                <a:gdLst>
                  <a:gd fmla="*/ 81 w 86" name="T0"/>
                  <a:gd fmla="*/ 30 h 99" name="T1"/>
                  <a:gd fmla="*/ 81 w 86" name="T2"/>
                  <a:gd fmla="*/ 30 h 99" name="T3"/>
                  <a:gd fmla="*/ 81 w 86" name="T4"/>
                  <a:gd fmla="*/ 17 h 99" name="T5"/>
                  <a:gd fmla="*/ 79 w 86" name="T6"/>
                  <a:gd fmla="*/ 26 h 99" name="T7"/>
                  <a:gd fmla="*/ 77 w 86" name="T8"/>
                  <a:gd fmla="*/ 21 h 99" name="T9"/>
                  <a:gd fmla="*/ 81 w 86" name="T10"/>
                  <a:gd fmla="*/ 30 h 99" name="T11"/>
                  <a:gd fmla="*/ 71 w 86" name="T12"/>
                  <a:gd fmla="*/ 35 h 99" name="T13"/>
                  <a:gd fmla="*/ 71 w 86" name="T14"/>
                  <a:gd fmla="*/ 24 h 99" name="T15"/>
                  <a:gd fmla="*/ 60 w 86" name="T16"/>
                  <a:gd fmla="*/ 22 h 99" name="T17"/>
                  <a:gd fmla="*/ 71 w 86" name="T18"/>
                  <a:gd fmla="*/ 34 h 99" name="T19"/>
                  <a:gd fmla="*/ 60 w 86" name="T20"/>
                  <a:gd fmla="*/ 39 h 99" name="T21"/>
                  <a:gd fmla="*/ 59 w 86" name="T22"/>
                  <a:gd fmla="*/ 27 h 99" name="T23"/>
                  <a:gd fmla="*/ 60 w 86" name="T24"/>
                  <a:gd fmla="*/ 34 h 99" name="T25"/>
                  <a:gd fmla="*/ 59 w 86" name="T26"/>
                  <a:gd fmla="*/ 40 h 99" name="T27"/>
                  <a:gd fmla="*/ 43 w 86" name="T28"/>
                  <a:gd fmla="*/ 27 h 99" name="T29"/>
                  <a:gd fmla="*/ 43 w 86" name="T30"/>
                  <a:gd fmla="*/ 22 h 99" name="T31"/>
                  <a:gd fmla="*/ 58 w 86" name="T32"/>
                  <a:gd fmla="*/ 40 h 99" name="T33"/>
                  <a:gd fmla="*/ 43 w 86" name="T34"/>
                  <a:gd fmla="*/ 55 h 99" name="T35"/>
                  <a:gd fmla="*/ 39 w 86" name="T36"/>
                  <a:gd fmla="*/ 53 h 99" name="T37"/>
                  <a:gd fmla="*/ 39 w 86" name="T38"/>
                  <a:gd fmla="*/ 8 h 99" name="T39"/>
                  <a:gd fmla="*/ 39 w 86" name="T40"/>
                  <a:gd fmla="*/ 1 h 99" name="T41"/>
                  <a:gd fmla="*/ 59 w 86" name="T42"/>
                  <a:gd fmla="*/ 39 h 99" name="T43"/>
                  <a:gd fmla="*/ 39 w 86" name="T44"/>
                  <a:gd fmla="*/ 31 h 99" name="T45"/>
                  <a:gd fmla="*/ 33 w 86" name="T46"/>
                  <a:gd fmla="*/ 41 h 99" name="T47"/>
                  <a:gd fmla="*/ 33 w 86" name="T48"/>
                  <a:gd fmla="*/ 41 h 99" name="T49"/>
                  <a:gd fmla="*/ 39 w 86" name="T50"/>
                  <a:gd fmla="*/ 65 h 99" name="T51"/>
                  <a:gd fmla="*/ 33 w 86" name="T52"/>
                  <a:gd fmla="*/ 97 h 99" name="T53"/>
                  <a:gd fmla="*/ 39 w 86" name="T54"/>
                  <a:gd fmla="*/ 1 h 99" name="T55"/>
                  <a:gd fmla="*/ 39 w 86" name="T56"/>
                  <a:gd fmla="*/ 53 h 99" name="T57"/>
                  <a:gd fmla="*/ 33 w 86" name="T58"/>
                  <a:gd fmla="*/ 1 h 99" name="T59"/>
                  <a:gd fmla="*/ 32 w 86" name="T60"/>
                  <a:gd fmla="*/ 46 h 99" name="T61"/>
                  <a:gd fmla="*/ 33 w 86" name="T62"/>
                  <a:gd fmla="*/ 78 h 99" name="T63"/>
                  <a:gd fmla="*/ 32 w 86" name="T64"/>
                  <a:gd fmla="*/ 81 h 99" name="T65"/>
                  <a:gd fmla="*/ 33 w 86" name="T66"/>
                  <a:gd fmla="*/ 97 h 99" name="T67"/>
                  <a:gd fmla="*/ 29 w 86" name="T68"/>
                  <a:gd fmla="*/ 95 h 99" name="T69"/>
                  <a:gd fmla="*/ 30 w 86" name="T70"/>
                  <a:gd fmla="*/ 93 h 99" name="T71"/>
                  <a:gd fmla="*/ 28 w 86" name="T72"/>
                  <a:gd fmla="*/ 84 h 99" name="T73"/>
                  <a:gd fmla="*/ 28 w 86" name="T74"/>
                  <a:gd fmla="*/ 6 h 99" name="T75"/>
                  <a:gd fmla="*/ 28 w 86" name="T76"/>
                  <a:gd fmla="*/ 6 h 99" name="T77"/>
                  <a:gd fmla="*/ 27 w 86" name="T78"/>
                  <a:gd fmla="*/ 99 h 99" name="T79"/>
                  <a:gd fmla="*/ 28 w 86" name="T80"/>
                  <a:gd fmla="*/ 94 h 99" name="T81"/>
                  <a:gd fmla="*/ 27 w 86" name="T82"/>
                  <a:gd fmla="*/ 7 h 99" name="T83"/>
                  <a:gd fmla="*/ 28 w 86" name="T84"/>
                  <a:gd fmla="*/ 35 h 99" name="T85"/>
                  <a:gd fmla="*/ 27 w 86" name="T86"/>
                  <a:gd fmla="*/ 36 h 99" name="T87"/>
                  <a:gd fmla="*/ 28 w 86" name="T88"/>
                  <a:gd fmla="*/ 81 h 99" name="T89"/>
                  <a:gd fmla="*/ 27 w 86" name="T90"/>
                  <a:gd fmla="*/ 53 h 99" name="T91"/>
                  <a:gd fmla="*/ 27 w 86" name="T92"/>
                  <a:gd fmla="*/ 42 h 99" name="T93"/>
                  <a:gd fmla="*/ 12 w 86" name="T94"/>
                  <a:gd fmla="*/ 83 h 99" name="T95"/>
                  <a:gd fmla="*/ 2 w 86" name="T96"/>
                  <a:gd fmla="*/ 38 h 99" name="T97"/>
                  <a:gd fmla="*/ 6 w 86" name="T98"/>
                  <a:gd fmla="*/ 35 h 99" name="T99"/>
                  <a:gd fmla="*/ 27 w 86" name="T100"/>
                  <a:gd fmla="*/ 60 h 99" name="T101"/>
                  <a:gd fmla="*/ 24 w 86" name="T102"/>
                  <a:gd fmla="*/ 92 h 99" name="T103"/>
                  <a:gd fmla="*/ 27 w 86" name="T104"/>
                  <a:gd fmla="*/ 36 h 99" name="T105"/>
                  <a:gd fmla="*/ 27 w 86" name="T106"/>
                  <a:gd fmla="*/ 41 h 99" name="T107"/>
                  <a:gd fmla="*/ 2 w 86" name="T108"/>
                  <a:gd fmla="*/ 38 h 99" name="T109"/>
                  <a:gd fmla="*/ 2 w 86" name="T110"/>
                  <a:gd fmla="*/ 38 h 99" name="T111"/>
                  <a:gd fmla="*/ 2 w 86" name="T112"/>
                  <a:gd fmla="*/ 33 h 99" name="T113"/>
                  <a:gd fmla="*/ 2 w 86" name="T114"/>
                  <a:gd fmla="*/ 38 h 99" name="T115"/>
                  <a:gd fmla="*/ 0 w 86" name="T116"/>
                  <a:gd fmla="*/ 35 h 99" name="T117"/>
                  <a:gd fmla="*/ 2 w 86" name="T118"/>
                  <a:gd fmla="*/ 33 h 9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9" w="86">
                    <a:moveTo>
                      <a:pt x="81" y="17"/>
                    </a:moveTo>
                    <a:cubicBezTo>
                      <a:pt x="83" y="17"/>
                      <a:pt x="84" y="18"/>
                      <a:pt x="85" y="20"/>
                    </a:cubicBezTo>
                    <a:cubicBezTo>
                      <a:pt x="85" y="20"/>
                      <a:pt x="85" y="20"/>
                      <a:pt x="85" y="20"/>
                    </a:cubicBezTo>
                    <a:cubicBezTo>
                      <a:pt x="86" y="22"/>
                      <a:pt x="86" y="24"/>
                      <a:pt x="85" y="26"/>
                    </a:cubicBezTo>
                    <a:cubicBezTo>
                      <a:pt x="84" y="28"/>
                      <a:pt x="83" y="29"/>
                      <a:pt x="81" y="30"/>
                    </a:cubicBezTo>
                    <a:cubicBezTo>
                      <a:pt x="81" y="30"/>
                      <a:pt x="81" y="30"/>
                      <a:pt x="81" y="30"/>
                    </a:cubicBezTo>
                    <a:cubicBezTo>
                      <a:pt x="81" y="17"/>
                      <a:pt x="81" y="17"/>
                      <a:pt x="81" y="17"/>
                    </a:cubicBezTo>
                    <a:close/>
                    <a:moveTo>
                      <a:pt x="81" y="30"/>
                    </a:moveTo>
                    <a:cubicBezTo>
                      <a:pt x="81" y="30"/>
                      <a:pt x="81" y="30"/>
                      <a:pt x="81" y="30"/>
                    </a:cubicBezTo>
                    <a:cubicBezTo>
                      <a:pt x="81" y="30"/>
                      <a:pt x="81" y="30"/>
                      <a:pt x="81" y="30"/>
                    </a:cubicBezTo>
                    <a:close/>
                    <a:moveTo>
                      <a:pt x="71" y="19"/>
                    </a:moveTo>
                    <a:cubicBezTo>
                      <a:pt x="75" y="17"/>
                      <a:pt x="75" y="17"/>
                      <a:pt x="75" y="17"/>
                    </a:cubicBezTo>
                    <a:cubicBezTo>
                      <a:pt x="75" y="17"/>
                      <a:pt x="75" y="17"/>
                      <a:pt x="75" y="17"/>
                    </a:cubicBezTo>
                    <a:cubicBezTo>
                      <a:pt x="77" y="16"/>
                      <a:pt x="79" y="16"/>
                      <a:pt x="80" y="16"/>
                    </a:cubicBezTo>
                    <a:cubicBezTo>
                      <a:pt x="81" y="16"/>
                      <a:pt x="81" y="17"/>
                      <a:pt x="81" y="17"/>
                    </a:cubicBezTo>
                    <a:cubicBezTo>
                      <a:pt x="81" y="30"/>
                      <a:pt x="81" y="30"/>
                      <a:pt x="81" y="30"/>
                    </a:cubicBezTo>
                    <a:cubicBezTo>
                      <a:pt x="71" y="34"/>
                      <a:pt x="71" y="34"/>
                      <a:pt x="71" y="34"/>
                    </a:cubicBezTo>
                    <a:cubicBezTo>
                      <a:pt x="71" y="29"/>
                      <a:pt x="71" y="29"/>
                      <a:pt x="71" y="29"/>
                    </a:cubicBezTo>
                    <a:cubicBezTo>
                      <a:pt x="79" y="26"/>
                      <a:pt x="79" y="26"/>
                      <a:pt x="79" y="26"/>
                    </a:cubicBezTo>
                    <a:cubicBezTo>
                      <a:pt x="79" y="26"/>
                      <a:pt x="79" y="26"/>
                      <a:pt x="79" y="26"/>
                    </a:cubicBezTo>
                    <a:cubicBezTo>
                      <a:pt x="80" y="25"/>
                      <a:pt x="80" y="25"/>
                      <a:pt x="80" y="24"/>
                    </a:cubicBezTo>
                    <a:cubicBezTo>
                      <a:pt x="81" y="24"/>
                      <a:pt x="81" y="23"/>
                      <a:pt x="80" y="22"/>
                    </a:cubicBezTo>
                    <a:cubicBezTo>
                      <a:pt x="80" y="22"/>
                      <a:pt x="80" y="22"/>
                      <a:pt x="80" y="22"/>
                    </a:cubicBezTo>
                    <a:cubicBezTo>
                      <a:pt x="80" y="22"/>
                      <a:pt x="79" y="21"/>
                      <a:pt x="79" y="21"/>
                    </a:cubicBezTo>
                    <a:cubicBezTo>
                      <a:pt x="78" y="21"/>
                      <a:pt x="77" y="21"/>
                      <a:pt x="77" y="21"/>
                    </a:cubicBezTo>
                    <a:cubicBezTo>
                      <a:pt x="77" y="21"/>
                      <a:pt x="77" y="21"/>
                      <a:pt x="77" y="21"/>
                    </a:cubicBezTo>
                    <a:cubicBezTo>
                      <a:pt x="71" y="24"/>
                      <a:pt x="71" y="24"/>
                      <a:pt x="71" y="24"/>
                    </a:cubicBezTo>
                    <a:cubicBezTo>
                      <a:pt x="71" y="19"/>
                      <a:pt x="71" y="19"/>
                      <a:pt x="71" y="19"/>
                    </a:cubicBezTo>
                    <a:close/>
                    <a:moveTo>
                      <a:pt x="81" y="30"/>
                    </a:moveTo>
                    <a:cubicBezTo>
                      <a:pt x="81" y="30"/>
                      <a:pt x="81" y="30"/>
                      <a:pt x="81" y="30"/>
                    </a:cubicBezTo>
                    <a:cubicBezTo>
                      <a:pt x="81" y="30"/>
                      <a:pt x="81" y="30"/>
                      <a:pt x="81" y="30"/>
                    </a:cubicBezTo>
                    <a:cubicBezTo>
                      <a:pt x="81" y="30"/>
                      <a:pt x="81" y="30"/>
                      <a:pt x="81" y="30"/>
                    </a:cubicBezTo>
                    <a:cubicBezTo>
                      <a:pt x="81" y="30"/>
                      <a:pt x="81" y="30"/>
                      <a:pt x="81" y="30"/>
                    </a:cubicBezTo>
                    <a:close/>
                    <a:moveTo>
                      <a:pt x="81" y="30"/>
                    </a:moveTo>
                    <a:cubicBezTo>
                      <a:pt x="71" y="35"/>
                      <a:pt x="71" y="35"/>
                      <a:pt x="71" y="35"/>
                    </a:cubicBezTo>
                    <a:lnTo>
                      <a:pt x="81" y="30"/>
                    </a:lnTo>
                    <a:close/>
                    <a:moveTo>
                      <a:pt x="60" y="22"/>
                    </a:moveTo>
                    <a:cubicBezTo>
                      <a:pt x="61" y="23"/>
                      <a:pt x="61" y="23"/>
                      <a:pt x="61" y="23"/>
                    </a:cubicBezTo>
                    <a:cubicBezTo>
                      <a:pt x="71" y="19"/>
                      <a:pt x="71" y="19"/>
                      <a:pt x="71" y="19"/>
                    </a:cubicBezTo>
                    <a:cubicBezTo>
                      <a:pt x="71" y="24"/>
                      <a:pt x="71" y="24"/>
                      <a:pt x="71" y="24"/>
                    </a:cubicBezTo>
                    <a:cubicBezTo>
                      <a:pt x="63" y="28"/>
                      <a:pt x="63" y="28"/>
                      <a:pt x="63" y="28"/>
                    </a:cubicBezTo>
                    <a:cubicBezTo>
                      <a:pt x="62" y="28"/>
                      <a:pt x="61" y="28"/>
                      <a:pt x="60" y="28"/>
                    </a:cubicBezTo>
                    <a:cubicBezTo>
                      <a:pt x="60" y="28"/>
                      <a:pt x="60" y="28"/>
                      <a:pt x="60" y="28"/>
                    </a:cubicBezTo>
                    <a:cubicBezTo>
                      <a:pt x="60" y="28"/>
                      <a:pt x="60" y="28"/>
                      <a:pt x="60" y="28"/>
                    </a:cubicBezTo>
                    <a:cubicBezTo>
                      <a:pt x="60" y="22"/>
                      <a:pt x="60" y="22"/>
                      <a:pt x="60" y="22"/>
                    </a:cubicBezTo>
                    <a:close/>
                    <a:moveTo>
                      <a:pt x="71" y="34"/>
                    </a:moveTo>
                    <a:cubicBezTo>
                      <a:pt x="60" y="38"/>
                      <a:pt x="60" y="38"/>
                      <a:pt x="60" y="38"/>
                    </a:cubicBezTo>
                    <a:cubicBezTo>
                      <a:pt x="60" y="34"/>
                      <a:pt x="60" y="34"/>
                      <a:pt x="60" y="34"/>
                    </a:cubicBezTo>
                    <a:cubicBezTo>
                      <a:pt x="71" y="29"/>
                      <a:pt x="71" y="29"/>
                      <a:pt x="71" y="29"/>
                    </a:cubicBezTo>
                    <a:cubicBezTo>
                      <a:pt x="71" y="34"/>
                      <a:pt x="71" y="34"/>
                      <a:pt x="71" y="34"/>
                    </a:cubicBezTo>
                    <a:close/>
                    <a:moveTo>
                      <a:pt x="60" y="39"/>
                    </a:moveTo>
                    <a:cubicBezTo>
                      <a:pt x="60" y="39"/>
                      <a:pt x="60" y="39"/>
                      <a:pt x="60" y="39"/>
                    </a:cubicBezTo>
                    <a:cubicBezTo>
                      <a:pt x="60" y="39"/>
                      <a:pt x="60" y="39"/>
                      <a:pt x="60" y="39"/>
                    </a:cubicBezTo>
                    <a:close/>
                    <a:moveTo>
                      <a:pt x="71" y="35"/>
                    </a:moveTo>
                    <a:cubicBezTo>
                      <a:pt x="60" y="39"/>
                      <a:pt x="60" y="39"/>
                      <a:pt x="60" y="39"/>
                    </a:cubicBezTo>
                    <a:lnTo>
                      <a:pt x="71" y="35"/>
                    </a:lnTo>
                    <a:close/>
                    <a:moveTo>
                      <a:pt x="59" y="21"/>
                    </a:moveTo>
                    <a:cubicBezTo>
                      <a:pt x="60" y="22"/>
                      <a:pt x="60" y="22"/>
                      <a:pt x="60" y="22"/>
                    </a:cubicBezTo>
                    <a:cubicBezTo>
                      <a:pt x="60" y="28"/>
                      <a:pt x="60" y="28"/>
                      <a:pt x="60" y="28"/>
                    </a:cubicBezTo>
                    <a:cubicBezTo>
                      <a:pt x="60" y="28"/>
                      <a:pt x="59" y="28"/>
                      <a:pt x="59" y="27"/>
                    </a:cubicBezTo>
                    <a:cubicBezTo>
                      <a:pt x="59" y="21"/>
                      <a:pt x="59" y="21"/>
                      <a:pt x="59" y="21"/>
                    </a:cubicBezTo>
                    <a:close/>
                    <a:moveTo>
                      <a:pt x="60" y="38"/>
                    </a:moveTo>
                    <a:cubicBezTo>
                      <a:pt x="59" y="39"/>
                      <a:pt x="59" y="39"/>
                      <a:pt x="59" y="39"/>
                    </a:cubicBezTo>
                    <a:cubicBezTo>
                      <a:pt x="59" y="35"/>
                      <a:pt x="59" y="35"/>
                      <a:pt x="59" y="35"/>
                    </a:cubicBezTo>
                    <a:cubicBezTo>
                      <a:pt x="60" y="34"/>
                      <a:pt x="60" y="34"/>
                      <a:pt x="60" y="34"/>
                    </a:cubicBezTo>
                    <a:cubicBezTo>
                      <a:pt x="60" y="38"/>
                      <a:pt x="60" y="38"/>
                      <a:pt x="60" y="38"/>
                    </a:cubicBezTo>
                    <a:close/>
                    <a:moveTo>
                      <a:pt x="59" y="40"/>
                    </a:moveTo>
                    <a:cubicBezTo>
                      <a:pt x="59" y="39"/>
                      <a:pt x="59" y="39"/>
                      <a:pt x="59" y="39"/>
                    </a:cubicBezTo>
                    <a:cubicBezTo>
                      <a:pt x="60" y="39"/>
                      <a:pt x="60" y="39"/>
                      <a:pt x="60" y="39"/>
                    </a:cubicBezTo>
                    <a:cubicBezTo>
                      <a:pt x="60" y="39"/>
                      <a:pt x="59" y="40"/>
                      <a:pt x="59" y="40"/>
                    </a:cubicBezTo>
                    <a:close/>
                    <a:moveTo>
                      <a:pt x="60" y="39"/>
                    </a:moveTo>
                    <a:cubicBezTo>
                      <a:pt x="60" y="39"/>
                      <a:pt x="60" y="39"/>
                      <a:pt x="60" y="39"/>
                    </a:cubicBezTo>
                    <a:close/>
                    <a:moveTo>
                      <a:pt x="58" y="40"/>
                    </a:moveTo>
                    <a:cubicBezTo>
                      <a:pt x="57" y="39"/>
                      <a:pt x="56" y="39"/>
                      <a:pt x="55" y="38"/>
                    </a:cubicBezTo>
                    <a:cubicBezTo>
                      <a:pt x="43" y="27"/>
                      <a:pt x="43" y="27"/>
                      <a:pt x="43" y="27"/>
                    </a:cubicBezTo>
                    <a:cubicBezTo>
                      <a:pt x="39" y="31"/>
                      <a:pt x="39" y="31"/>
                      <a:pt x="39" y="31"/>
                    </a:cubicBezTo>
                    <a:cubicBezTo>
                      <a:pt x="39" y="24"/>
                      <a:pt x="39" y="24"/>
                      <a:pt x="39" y="24"/>
                    </a:cubicBezTo>
                    <a:cubicBezTo>
                      <a:pt x="40" y="23"/>
                      <a:pt x="40" y="23"/>
                      <a:pt x="40" y="23"/>
                    </a:cubicBezTo>
                    <a:cubicBezTo>
                      <a:pt x="40" y="23"/>
                      <a:pt x="41" y="23"/>
                      <a:pt x="41" y="23"/>
                    </a:cubicBezTo>
                    <a:cubicBezTo>
                      <a:pt x="41" y="22"/>
                      <a:pt x="42" y="22"/>
                      <a:pt x="43" y="22"/>
                    </a:cubicBezTo>
                    <a:cubicBezTo>
                      <a:pt x="44" y="22"/>
                      <a:pt x="45" y="22"/>
                      <a:pt x="46" y="23"/>
                    </a:cubicBezTo>
                    <a:cubicBezTo>
                      <a:pt x="59" y="35"/>
                      <a:pt x="59" y="35"/>
                      <a:pt x="59" y="35"/>
                    </a:cubicBezTo>
                    <a:cubicBezTo>
                      <a:pt x="59" y="35"/>
                      <a:pt x="59" y="35"/>
                      <a:pt x="59" y="35"/>
                    </a:cubicBezTo>
                    <a:cubicBezTo>
                      <a:pt x="59" y="39"/>
                      <a:pt x="59" y="39"/>
                      <a:pt x="59" y="39"/>
                    </a:cubicBezTo>
                    <a:cubicBezTo>
                      <a:pt x="58" y="40"/>
                      <a:pt x="58" y="40"/>
                      <a:pt x="58" y="40"/>
                    </a:cubicBezTo>
                    <a:close/>
                    <a:moveTo>
                      <a:pt x="39" y="46"/>
                    </a:moveTo>
                    <a:cubicBezTo>
                      <a:pt x="42" y="50"/>
                      <a:pt x="42" y="50"/>
                      <a:pt x="42" y="50"/>
                    </a:cubicBezTo>
                    <a:cubicBezTo>
                      <a:pt x="43" y="50"/>
                      <a:pt x="43" y="51"/>
                      <a:pt x="43" y="52"/>
                    </a:cubicBezTo>
                    <a:cubicBezTo>
                      <a:pt x="44" y="53"/>
                      <a:pt x="44" y="54"/>
                      <a:pt x="43" y="55"/>
                    </a:cubicBezTo>
                    <a:cubicBezTo>
                      <a:pt x="43" y="55"/>
                      <a:pt x="43" y="55"/>
                      <a:pt x="43" y="55"/>
                    </a:cubicBezTo>
                    <a:cubicBezTo>
                      <a:pt x="39" y="65"/>
                      <a:pt x="39" y="65"/>
                      <a:pt x="39" y="65"/>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46"/>
                      <a:pt x="39" y="46"/>
                      <a:pt x="39" y="46"/>
                    </a:cubicBezTo>
                    <a:close/>
                    <a:moveTo>
                      <a:pt x="39" y="1"/>
                    </a:moveTo>
                    <a:cubicBezTo>
                      <a:pt x="39" y="8"/>
                      <a:pt x="39" y="8"/>
                      <a:pt x="39" y="8"/>
                    </a:cubicBezTo>
                    <a:cubicBezTo>
                      <a:pt x="58" y="27"/>
                      <a:pt x="58" y="27"/>
                      <a:pt x="58" y="27"/>
                    </a:cubicBezTo>
                    <a:cubicBezTo>
                      <a:pt x="58" y="27"/>
                      <a:pt x="58" y="27"/>
                      <a:pt x="58" y="27"/>
                    </a:cubicBezTo>
                    <a:cubicBezTo>
                      <a:pt x="58" y="27"/>
                      <a:pt x="59" y="27"/>
                      <a:pt x="59" y="27"/>
                    </a:cubicBezTo>
                    <a:cubicBezTo>
                      <a:pt x="59" y="21"/>
                      <a:pt x="59" y="21"/>
                      <a:pt x="59" y="21"/>
                    </a:cubicBezTo>
                    <a:cubicBezTo>
                      <a:pt x="39" y="1"/>
                      <a:pt x="39" y="1"/>
                      <a:pt x="39" y="1"/>
                    </a:cubicBezTo>
                    <a:cubicBezTo>
                      <a:pt x="39" y="1"/>
                      <a:pt x="39" y="1"/>
                      <a:pt x="39" y="1"/>
                    </a:cubicBezTo>
                    <a:close/>
                    <a:moveTo>
                      <a:pt x="59" y="39"/>
                    </a:moveTo>
                    <a:cubicBezTo>
                      <a:pt x="58" y="40"/>
                      <a:pt x="58" y="40"/>
                      <a:pt x="58" y="40"/>
                    </a:cubicBezTo>
                    <a:cubicBezTo>
                      <a:pt x="58" y="40"/>
                      <a:pt x="59" y="40"/>
                      <a:pt x="59" y="40"/>
                    </a:cubicBezTo>
                    <a:cubicBezTo>
                      <a:pt x="59" y="39"/>
                      <a:pt x="59" y="39"/>
                      <a:pt x="59" y="39"/>
                    </a:cubicBezTo>
                    <a:close/>
                    <a:moveTo>
                      <a:pt x="39" y="53"/>
                    </a:moveTo>
                    <a:cubicBezTo>
                      <a:pt x="39" y="53"/>
                      <a:pt x="39" y="53"/>
                      <a:pt x="39" y="53"/>
                    </a:cubicBezTo>
                    <a:cubicBezTo>
                      <a:pt x="39" y="53"/>
                      <a:pt x="39" y="53"/>
                      <a:pt x="39" y="53"/>
                    </a:cubicBezTo>
                    <a:cubicBezTo>
                      <a:pt x="39" y="53"/>
                      <a:pt x="39" y="53"/>
                      <a:pt x="39" y="53"/>
                    </a:cubicBezTo>
                    <a:close/>
                    <a:moveTo>
                      <a:pt x="39" y="31"/>
                    </a:moveTo>
                    <a:cubicBezTo>
                      <a:pt x="33" y="37"/>
                      <a:pt x="33" y="37"/>
                      <a:pt x="33" y="37"/>
                    </a:cubicBezTo>
                    <a:cubicBezTo>
                      <a:pt x="33" y="30"/>
                      <a:pt x="33" y="30"/>
                      <a:pt x="33" y="30"/>
                    </a:cubicBezTo>
                    <a:cubicBezTo>
                      <a:pt x="39" y="24"/>
                      <a:pt x="39" y="24"/>
                      <a:pt x="39" y="24"/>
                    </a:cubicBezTo>
                    <a:cubicBezTo>
                      <a:pt x="39" y="31"/>
                      <a:pt x="39" y="31"/>
                      <a:pt x="39" y="31"/>
                    </a:cubicBezTo>
                    <a:close/>
                    <a:moveTo>
                      <a:pt x="33" y="41"/>
                    </a:moveTo>
                    <a:cubicBezTo>
                      <a:pt x="35" y="43"/>
                      <a:pt x="35" y="43"/>
                      <a:pt x="35" y="43"/>
                    </a:cubicBezTo>
                    <a:cubicBezTo>
                      <a:pt x="39" y="46"/>
                      <a:pt x="39" y="46"/>
                      <a:pt x="39" y="46"/>
                    </a:cubicBezTo>
                    <a:cubicBezTo>
                      <a:pt x="39" y="53"/>
                      <a:pt x="39" y="53"/>
                      <a:pt x="39" y="53"/>
                    </a:cubicBezTo>
                    <a:cubicBezTo>
                      <a:pt x="37" y="52"/>
                      <a:pt x="35" y="50"/>
                      <a:pt x="33" y="48"/>
                    </a:cubicBezTo>
                    <a:cubicBezTo>
                      <a:pt x="33" y="41"/>
                      <a:pt x="33" y="41"/>
                      <a:pt x="33" y="41"/>
                    </a:cubicBezTo>
                    <a:close/>
                    <a:moveTo>
                      <a:pt x="39" y="65"/>
                    </a:moveTo>
                    <a:cubicBezTo>
                      <a:pt x="33" y="78"/>
                      <a:pt x="33" y="78"/>
                      <a:pt x="33" y="78"/>
                    </a:cubicBezTo>
                    <a:cubicBezTo>
                      <a:pt x="33" y="66"/>
                      <a:pt x="33" y="66"/>
                      <a:pt x="33" y="66"/>
                    </a:cubicBezTo>
                    <a:cubicBezTo>
                      <a:pt x="39" y="53"/>
                      <a:pt x="39" y="53"/>
                      <a:pt x="39" y="53"/>
                    </a:cubicBezTo>
                    <a:cubicBezTo>
                      <a:pt x="39" y="65"/>
                      <a:pt x="39" y="65"/>
                      <a:pt x="39" y="65"/>
                    </a:cubicBezTo>
                    <a:close/>
                    <a:moveTo>
                      <a:pt x="33" y="82"/>
                    </a:moveTo>
                    <a:cubicBezTo>
                      <a:pt x="35" y="84"/>
                      <a:pt x="35" y="84"/>
                      <a:pt x="35" y="84"/>
                    </a:cubicBezTo>
                    <a:cubicBezTo>
                      <a:pt x="35" y="84"/>
                      <a:pt x="35" y="84"/>
                      <a:pt x="35" y="85"/>
                    </a:cubicBezTo>
                    <a:cubicBezTo>
                      <a:pt x="36" y="87"/>
                      <a:pt x="37" y="89"/>
                      <a:pt x="36" y="91"/>
                    </a:cubicBezTo>
                    <a:cubicBezTo>
                      <a:pt x="36" y="93"/>
                      <a:pt x="35" y="95"/>
                      <a:pt x="33" y="97"/>
                    </a:cubicBezTo>
                    <a:cubicBezTo>
                      <a:pt x="33" y="82"/>
                      <a:pt x="33" y="82"/>
                      <a:pt x="33" y="82"/>
                    </a:cubicBezTo>
                    <a:close/>
                    <a:moveTo>
                      <a:pt x="33" y="1"/>
                    </a:moveTo>
                    <a:cubicBezTo>
                      <a:pt x="33" y="1"/>
                      <a:pt x="33" y="1"/>
                      <a:pt x="33" y="1"/>
                    </a:cubicBezTo>
                    <a:cubicBezTo>
                      <a:pt x="34" y="0"/>
                      <a:pt x="35" y="0"/>
                      <a:pt x="36" y="0"/>
                    </a:cubicBezTo>
                    <a:cubicBezTo>
                      <a:pt x="37" y="0"/>
                      <a:pt x="38" y="0"/>
                      <a:pt x="39" y="1"/>
                    </a:cubicBezTo>
                    <a:cubicBezTo>
                      <a:pt x="39" y="8"/>
                      <a:pt x="39" y="8"/>
                      <a:pt x="39" y="8"/>
                    </a:cubicBezTo>
                    <a:cubicBezTo>
                      <a:pt x="36" y="5"/>
                      <a:pt x="36" y="5"/>
                      <a:pt x="36" y="5"/>
                    </a:cubicBezTo>
                    <a:cubicBezTo>
                      <a:pt x="33" y="8"/>
                      <a:pt x="33" y="8"/>
                      <a:pt x="33" y="8"/>
                    </a:cubicBezTo>
                    <a:cubicBezTo>
                      <a:pt x="33" y="1"/>
                      <a:pt x="33" y="1"/>
                      <a:pt x="33" y="1"/>
                    </a:cubicBezTo>
                    <a:close/>
                    <a:moveTo>
                      <a:pt x="39" y="53"/>
                    </a:moveTo>
                    <a:cubicBezTo>
                      <a:pt x="39" y="53"/>
                      <a:pt x="39" y="53"/>
                      <a:pt x="39" y="53"/>
                    </a:cubicBezTo>
                    <a:cubicBezTo>
                      <a:pt x="39" y="53"/>
                      <a:pt x="39" y="53"/>
                      <a:pt x="39" y="53"/>
                    </a:cubicBezTo>
                    <a:cubicBezTo>
                      <a:pt x="39" y="53"/>
                      <a:pt x="39" y="53"/>
                      <a:pt x="39" y="53"/>
                    </a:cubicBezTo>
                    <a:close/>
                    <a:moveTo>
                      <a:pt x="33" y="1"/>
                    </a:moveTo>
                    <a:cubicBezTo>
                      <a:pt x="33" y="1"/>
                      <a:pt x="33" y="1"/>
                      <a:pt x="33" y="1"/>
                    </a:cubicBezTo>
                    <a:close/>
                    <a:moveTo>
                      <a:pt x="33" y="37"/>
                    </a:moveTo>
                    <a:cubicBezTo>
                      <a:pt x="31" y="39"/>
                      <a:pt x="31" y="39"/>
                      <a:pt x="31" y="39"/>
                    </a:cubicBezTo>
                    <a:cubicBezTo>
                      <a:pt x="31" y="39"/>
                      <a:pt x="32" y="40"/>
                      <a:pt x="33" y="41"/>
                    </a:cubicBezTo>
                    <a:cubicBezTo>
                      <a:pt x="33" y="48"/>
                      <a:pt x="33" y="48"/>
                      <a:pt x="33" y="48"/>
                    </a:cubicBezTo>
                    <a:cubicBezTo>
                      <a:pt x="32" y="46"/>
                      <a:pt x="32" y="46"/>
                      <a:pt x="32" y="46"/>
                    </a:cubicBezTo>
                    <a:cubicBezTo>
                      <a:pt x="30" y="45"/>
                      <a:pt x="29" y="44"/>
                      <a:pt x="28" y="43"/>
                    </a:cubicBezTo>
                    <a:cubicBezTo>
                      <a:pt x="28" y="35"/>
                      <a:pt x="28" y="35"/>
                      <a:pt x="28" y="35"/>
                    </a:cubicBezTo>
                    <a:cubicBezTo>
                      <a:pt x="33" y="30"/>
                      <a:pt x="33" y="30"/>
                      <a:pt x="33" y="30"/>
                    </a:cubicBezTo>
                    <a:cubicBezTo>
                      <a:pt x="33" y="37"/>
                      <a:pt x="33" y="37"/>
                      <a:pt x="33" y="37"/>
                    </a:cubicBezTo>
                    <a:close/>
                    <a:moveTo>
                      <a:pt x="33" y="78"/>
                    </a:moveTo>
                    <a:cubicBezTo>
                      <a:pt x="32" y="80"/>
                      <a:pt x="32" y="80"/>
                      <a:pt x="32" y="80"/>
                    </a:cubicBezTo>
                    <a:cubicBezTo>
                      <a:pt x="32" y="80"/>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3" y="82"/>
                      <a:pt x="33" y="82"/>
                      <a:pt x="33" y="82"/>
                    </a:cubicBezTo>
                    <a:cubicBezTo>
                      <a:pt x="33" y="97"/>
                      <a:pt x="33" y="97"/>
                      <a:pt x="33" y="97"/>
                    </a:cubicBezTo>
                    <a:cubicBezTo>
                      <a:pt x="33" y="97"/>
                      <a:pt x="33" y="97"/>
                      <a:pt x="33" y="97"/>
                    </a:cubicBezTo>
                    <a:cubicBezTo>
                      <a:pt x="33" y="97"/>
                      <a:pt x="33" y="97"/>
                      <a:pt x="33" y="97"/>
                    </a:cubicBezTo>
                    <a:cubicBezTo>
                      <a:pt x="32" y="98"/>
                      <a:pt x="31" y="98"/>
                      <a:pt x="30" y="99"/>
                    </a:cubicBezTo>
                    <a:cubicBezTo>
                      <a:pt x="29" y="99"/>
                      <a:pt x="29" y="99"/>
                      <a:pt x="28" y="99"/>
                    </a:cubicBezTo>
                    <a:cubicBezTo>
                      <a:pt x="28" y="95"/>
                      <a:pt x="28" y="95"/>
                      <a:pt x="28" y="95"/>
                    </a:cubicBezTo>
                    <a:cubicBezTo>
                      <a:pt x="29" y="95"/>
                      <a:pt x="29" y="95"/>
                      <a:pt x="29" y="95"/>
                    </a:cubicBezTo>
                    <a:cubicBezTo>
                      <a:pt x="29" y="95"/>
                      <a:pt x="28" y="95"/>
                      <a:pt x="28" y="94"/>
                    </a:cubicBezTo>
                    <a:cubicBezTo>
                      <a:pt x="28" y="94"/>
                      <a:pt x="28" y="94"/>
                      <a:pt x="28" y="94"/>
                    </a:cubicBezTo>
                    <a:cubicBezTo>
                      <a:pt x="28" y="94"/>
                      <a:pt x="28" y="94"/>
                      <a:pt x="29" y="94"/>
                    </a:cubicBezTo>
                    <a:cubicBezTo>
                      <a:pt x="29" y="94"/>
                      <a:pt x="30" y="94"/>
                      <a:pt x="30" y="93"/>
                    </a:cubicBezTo>
                    <a:cubicBezTo>
                      <a:pt x="30" y="93"/>
                      <a:pt x="30" y="93"/>
                      <a:pt x="30" y="93"/>
                    </a:cubicBezTo>
                    <a:cubicBezTo>
                      <a:pt x="31" y="92"/>
                      <a:pt x="32" y="91"/>
                      <a:pt x="32" y="90"/>
                    </a:cubicBezTo>
                    <a:cubicBezTo>
                      <a:pt x="32" y="89"/>
                      <a:pt x="32" y="88"/>
                      <a:pt x="31" y="87"/>
                    </a:cubicBezTo>
                    <a:cubicBezTo>
                      <a:pt x="31" y="87"/>
                      <a:pt x="31" y="87"/>
                      <a:pt x="31" y="87"/>
                    </a:cubicBezTo>
                    <a:cubicBezTo>
                      <a:pt x="28" y="84"/>
                      <a:pt x="28" y="84"/>
                      <a:pt x="28" y="84"/>
                    </a:cubicBezTo>
                    <a:cubicBezTo>
                      <a:pt x="28" y="84"/>
                      <a:pt x="28" y="84"/>
                      <a:pt x="28" y="84"/>
                    </a:cubicBezTo>
                    <a:cubicBezTo>
                      <a:pt x="28" y="84"/>
                      <a:pt x="28" y="83"/>
                      <a:pt x="28" y="83"/>
                    </a:cubicBezTo>
                    <a:cubicBezTo>
                      <a:pt x="28" y="78"/>
                      <a:pt x="28" y="78"/>
                      <a:pt x="28" y="78"/>
                    </a:cubicBezTo>
                    <a:cubicBezTo>
                      <a:pt x="33" y="66"/>
                      <a:pt x="33" y="66"/>
                      <a:pt x="33" y="66"/>
                    </a:cubicBezTo>
                    <a:cubicBezTo>
                      <a:pt x="33" y="78"/>
                      <a:pt x="33" y="78"/>
                      <a:pt x="33" y="78"/>
                    </a:cubicBezTo>
                    <a:close/>
                    <a:moveTo>
                      <a:pt x="28" y="6"/>
                    </a:moveTo>
                    <a:cubicBezTo>
                      <a:pt x="33" y="1"/>
                      <a:pt x="33" y="1"/>
                      <a:pt x="33" y="1"/>
                    </a:cubicBezTo>
                    <a:cubicBezTo>
                      <a:pt x="33" y="1"/>
                      <a:pt x="33" y="1"/>
                      <a:pt x="33" y="1"/>
                    </a:cubicBezTo>
                    <a:cubicBezTo>
                      <a:pt x="33" y="8"/>
                      <a:pt x="33" y="8"/>
                      <a:pt x="33" y="8"/>
                    </a:cubicBezTo>
                    <a:cubicBezTo>
                      <a:pt x="28" y="13"/>
                      <a:pt x="28" y="13"/>
                      <a:pt x="28" y="13"/>
                    </a:cubicBezTo>
                    <a:cubicBezTo>
                      <a:pt x="28" y="6"/>
                      <a:pt x="28" y="6"/>
                      <a:pt x="28" y="6"/>
                    </a:cubicBezTo>
                    <a:close/>
                    <a:moveTo>
                      <a:pt x="33" y="1"/>
                    </a:moveTo>
                    <a:cubicBezTo>
                      <a:pt x="33" y="1"/>
                      <a:pt x="33" y="1"/>
                      <a:pt x="33" y="1"/>
                    </a:cubicBezTo>
                    <a:close/>
                    <a:moveTo>
                      <a:pt x="28" y="99"/>
                    </a:moveTo>
                    <a:cubicBezTo>
                      <a:pt x="28" y="99"/>
                      <a:pt x="27" y="99"/>
                      <a:pt x="27" y="99"/>
                    </a:cubicBezTo>
                    <a:cubicBezTo>
                      <a:pt x="27" y="99"/>
                      <a:pt x="27" y="99"/>
                      <a:pt x="27" y="99"/>
                    </a:cubicBezTo>
                    <a:cubicBezTo>
                      <a:pt x="27" y="99"/>
                      <a:pt x="27" y="99"/>
                      <a:pt x="27" y="99"/>
                    </a:cubicBezTo>
                    <a:cubicBezTo>
                      <a:pt x="27" y="94"/>
                      <a:pt x="27" y="94"/>
                      <a:pt x="27" y="94"/>
                    </a:cubicBezTo>
                    <a:cubicBezTo>
                      <a:pt x="27" y="94"/>
                      <a:pt x="27" y="94"/>
                      <a:pt x="27" y="94"/>
                    </a:cubicBezTo>
                    <a:cubicBezTo>
                      <a:pt x="27" y="94"/>
                      <a:pt x="27" y="94"/>
                      <a:pt x="27" y="94"/>
                    </a:cubicBezTo>
                    <a:cubicBezTo>
                      <a:pt x="28" y="94"/>
                      <a:pt x="28" y="94"/>
                      <a:pt x="28" y="94"/>
                    </a:cubicBezTo>
                    <a:cubicBezTo>
                      <a:pt x="28" y="94"/>
                      <a:pt x="28" y="94"/>
                      <a:pt x="28" y="94"/>
                    </a:cubicBezTo>
                    <a:cubicBezTo>
                      <a:pt x="28" y="94"/>
                      <a:pt x="28" y="94"/>
                      <a:pt x="27" y="94"/>
                    </a:cubicBezTo>
                    <a:cubicBezTo>
                      <a:pt x="28" y="95"/>
                      <a:pt x="28" y="95"/>
                      <a:pt x="28" y="95"/>
                    </a:cubicBezTo>
                    <a:cubicBezTo>
                      <a:pt x="28" y="99"/>
                      <a:pt x="28" y="99"/>
                      <a:pt x="28" y="99"/>
                    </a:cubicBezTo>
                    <a:close/>
                    <a:moveTo>
                      <a:pt x="27" y="7"/>
                    </a:moveTo>
                    <a:cubicBezTo>
                      <a:pt x="28" y="6"/>
                      <a:pt x="28" y="6"/>
                      <a:pt x="28" y="6"/>
                    </a:cubicBezTo>
                    <a:cubicBezTo>
                      <a:pt x="28" y="13"/>
                      <a:pt x="28" y="13"/>
                      <a:pt x="28" y="13"/>
                    </a:cubicBezTo>
                    <a:cubicBezTo>
                      <a:pt x="27" y="14"/>
                      <a:pt x="27" y="14"/>
                      <a:pt x="27" y="14"/>
                    </a:cubicBezTo>
                    <a:cubicBezTo>
                      <a:pt x="27" y="7"/>
                      <a:pt x="27" y="7"/>
                      <a:pt x="27" y="7"/>
                    </a:cubicBezTo>
                    <a:close/>
                    <a:moveTo>
                      <a:pt x="28" y="35"/>
                    </a:moveTo>
                    <a:cubicBezTo>
                      <a:pt x="28" y="43"/>
                      <a:pt x="28" y="43"/>
                      <a:pt x="28" y="43"/>
                    </a:cubicBezTo>
                    <a:cubicBezTo>
                      <a:pt x="27" y="42"/>
                      <a:pt x="27" y="42"/>
                      <a:pt x="27" y="42"/>
                    </a:cubicBezTo>
                    <a:cubicBezTo>
                      <a:pt x="27" y="42"/>
                      <a:pt x="27" y="42"/>
                      <a:pt x="27" y="42"/>
                    </a:cubicBezTo>
                    <a:cubicBezTo>
                      <a:pt x="27" y="36"/>
                      <a:pt x="27" y="36"/>
                      <a:pt x="27" y="36"/>
                    </a:cubicBezTo>
                    <a:cubicBezTo>
                      <a:pt x="27" y="36"/>
                      <a:pt x="27" y="36"/>
                      <a:pt x="27" y="36"/>
                    </a:cubicBezTo>
                    <a:cubicBezTo>
                      <a:pt x="27" y="36"/>
                      <a:pt x="27" y="36"/>
                      <a:pt x="27" y="36"/>
                    </a:cubicBezTo>
                    <a:cubicBezTo>
                      <a:pt x="28" y="35"/>
                      <a:pt x="28" y="35"/>
                      <a:pt x="28" y="35"/>
                    </a:cubicBezTo>
                    <a:close/>
                    <a:moveTo>
                      <a:pt x="28" y="78"/>
                    </a:moveTo>
                    <a:cubicBezTo>
                      <a:pt x="28" y="83"/>
                      <a:pt x="28" y="83"/>
                      <a:pt x="28" y="83"/>
                    </a:cubicBezTo>
                    <a:cubicBezTo>
                      <a:pt x="28" y="83"/>
                      <a:pt x="28" y="82"/>
                      <a:pt x="28" y="81"/>
                    </a:cubicBezTo>
                    <a:cubicBezTo>
                      <a:pt x="28" y="81"/>
                      <a:pt x="28" y="81"/>
                      <a:pt x="28" y="81"/>
                    </a:cubicBezTo>
                    <a:cubicBezTo>
                      <a:pt x="27" y="80"/>
                      <a:pt x="28" y="79"/>
                      <a:pt x="28" y="79"/>
                    </a:cubicBezTo>
                    <a:cubicBezTo>
                      <a:pt x="28" y="78"/>
                      <a:pt x="28" y="78"/>
                      <a:pt x="28" y="78"/>
                    </a:cubicBezTo>
                    <a:close/>
                    <a:moveTo>
                      <a:pt x="27" y="60"/>
                    </a:moveTo>
                    <a:cubicBezTo>
                      <a:pt x="27" y="53"/>
                      <a:pt x="27" y="53"/>
                      <a:pt x="27" y="53"/>
                    </a:cubicBezTo>
                    <a:cubicBezTo>
                      <a:pt x="27" y="54"/>
                      <a:pt x="28" y="55"/>
                      <a:pt x="28" y="56"/>
                    </a:cubicBezTo>
                    <a:cubicBezTo>
                      <a:pt x="28" y="56"/>
                      <a:pt x="28" y="57"/>
                      <a:pt x="27" y="58"/>
                    </a:cubicBezTo>
                    <a:cubicBezTo>
                      <a:pt x="27" y="60"/>
                      <a:pt x="27" y="60"/>
                      <a:pt x="27" y="60"/>
                    </a:cubicBezTo>
                    <a:close/>
                    <a:moveTo>
                      <a:pt x="27" y="42"/>
                    </a:moveTo>
                    <a:cubicBezTo>
                      <a:pt x="27" y="42"/>
                      <a:pt x="27" y="42"/>
                      <a:pt x="27" y="42"/>
                    </a:cubicBezTo>
                    <a:close/>
                    <a:moveTo>
                      <a:pt x="27" y="99"/>
                    </a:moveTo>
                    <a:cubicBezTo>
                      <a:pt x="25" y="99"/>
                      <a:pt x="24" y="98"/>
                      <a:pt x="23" y="98"/>
                    </a:cubicBezTo>
                    <a:cubicBezTo>
                      <a:pt x="22" y="97"/>
                      <a:pt x="21" y="96"/>
                      <a:pt x="20" y="95"/>
                    </a:cubicBezTo>
                    <a:cubicBezTo>
                      <a:pt x="13" y="85"/>
                      <a:pt x="13" y="85"/>
                      <a:pt x="13" y="85"/>
                    </a:cubicBezTo>
                    <a:cubicBezTo>
                      <a:pt x="12" y="85"/>
                      <a:pt x="12" y="84"/>
                      <a:pt x="12" y="83"/>
                    </a:cubicBezTo>
                    <a:cubicBezTo>
                      <a:pt x="12" y="83"/>
                      <a:pt x="12" y="83"/>
                      <a:pt x="12" y="83"/>
                    </a:cubicBezTo>
                    <a:cubicBezTo>
                      <a:pt x="12" y="82"/>
                      <a:pt x="12" y="81"/>
                      <a:pt x="12" y="80"/>
                    </a:cubicBezTo>
                    <a:cubicBezTo>
                      <a:pt x="23" y="57"/>
                      <a:pt x="23" y="57"/>
                      <a:pt x="23" y="57"/>
                    </a:cubicBezTo>
                    <a:cubicBezTo>
                      <a:pt x="21" y="55"/>
                      <a:pt x="17" y="51"/>
                      <a:pt x="12" y="47"/>
                    </a:cubicBezTo>
                    <a:cubicBezTo>
                      <a:pt x="8" y="44"/>
                      <a:pt x="4" y="40"/>
                      <a:pt x="2" y="38"/>
                    </a:cubicBezTo>
                    <a:cubicBezTo>
                      <a:pt x="2" y="38"/>
                      <a:pt x="2" y="38"/>
                      <a:pt x="2" y="38"/>
                    </a:cubicBezTo>
                    <a:cubicBezTo>
                      <a:pt x="2" y="32"/>
                      <a:pt x="2" y="32"/>
                      <a:pt x="2" y="32"/>
                    </a:cubicBezTo>
                    <a:cubicBezTo>
                      <a:pt x="27" y="7"/>
                      <a:pt x="27" y="7"/>
                      <a:pt x="27" y="7"/>
                    </a:cubicBezTo>
                    <a:cubicBezTo>
                      <a:pt x="27" y="14"/>
                      <a:pt x="27" y="14"/>
                      <a:pt x="27" y="14"/>
                    </a:cubicBezTo>
                    <a:cubicBezTo>
                      <a:pt x="6" y="35"/>
                      <a:pt x="6" y="35"/>
                      <a:pt x="6" y="35"/>
                    </a:cubicBezTo>
                    <a:cubicBezTo>
                      <a:pt x="8" y="37"/>
                      <a:pt x="12" y="40"/>
                      <a:pt x="15" y="44"/>
                    </a:cubicBezTo>
                    <a:cubicBezTo>
                      <a:pt x="20" y="47"/>
                      <a:pt x="24" y="51"/>
                      <a:pt x="26" y="53"/>
                    </a:cubicBezTo>
                    <a:cubicBezTo>
                      <a:pt x="26" y="53"/>
                      <a:pt x="26" y="53"/>
                      <a:pt x="26" y="53"/>
                    </a:cubicBezTo>
                    <a:cubicBezTo>
                      <a:pt x="26" y="53"/>
                      <a:pt x="27" y="53"/>
                      <a:pt x="27" y="53"/>
                    </a:cubicBezTo>
                    <a:cubicBezTo>
                      <a:pt x="27" y="60"/>
                      <a:pt x="27" y="60"/>
                      <a:pt x="27" y="60"/>
                    </a:cubicBezTo>
                    <a:cubicBezTo>
                      <a:pt x="17" y="82"/>
                      <a:pt x="17" y="82"/>
                      <a:pt x="17" y="82"/>
                    </a:cubicBezTo>
                    <a:cubicBezTo>
                      <a:pt x="17" y="82"/>
                      <a:pt x="17" y="82"/>
                      <a:pt x="17" y="82"/>
                    </a:cubicBezTo>
                    <a:cubicBezTo>
                      <a:pt x="17" y="82"/>
                      <a:pt x="17" y="82"/>
                      <a:pt x="17" y="82"/>
                    </a:cubicBezTo>
                    <a:cubicBezTo>
                      <a:pt x="17" y="82"/>
                      <a:pt x="17" y="82"/>
                      <a:pt x="17" y="82"/>
                    </a:cubicBezTo>
                    <a:cubicBezTo>
                      <a:pt x="24" y="92"/>
                      <a:pt x="24" y="92"/>
                      <a:pt x="24" y="92"/>
                    </a:cubicBezTo>
                    <a:cubicBezTo>
                      <a:pt x="24" y="93"/>
                      <a:pt x="25" y="93"/>
                      <a:pt x="25" y="94"/>
                    </a:cubicBezTo>
                    <a:cubicBezTo>
                      <a:pt x="26" y="94"/>
                      <a:pt x="26" y="94"/>
                      <a:pt x="27" y="94"/>
                    </a:cubicBezTo>
                    <a:cubicBezTo>
                      <a:pt x="27" y="99"/>
                      <a:pt x="27" y="99"/>
                      <a:pt x="27" y="99"/>
                    </a:cubicBezTo>
                    <a:close/>
                    <a:moveTo>
                      <a:pt x="27" y="36"/>
                    </a:moveTo>
                    <a:cubicBezTo>
                      <a:pt x="27" y="36"/>
                      <a:pt x="27" y="36"/>
                      <a:pt x="27" y="36"/>
                    </a:cubicBezTo>
                    <a:cubicBezTo>
                      <a:pt x="27" y="36"/>
                      <a:pt x="27" y="36"/>
                      <a:pt x="27" y="36"/>
                    </a:cubicBezTo>
                    <a:cubicBezTo>
                      <a:pt x="27" y="36"/>
                      <a:pt x="27" y="36"/>
                      <a:pt x="27" y="36"/>
                    </a:cubicBezTo>
                    <a:cubicBezTo>
                      <a:pt x="26" y="37"/>
                      <a:pt x="26" y="38"/>
                      <a:pt x="26" y="39"/>
                    </a:cubicBezTo>
                    <a:cubicBezTo>
                      <a:pt x="26" y="40"/>
                      <a:pt x="26"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36"/>
                      <a:pt x="27" y="36"/>
                      <a:pt x="27" y="36"/>
                    </a:cubicBezTo>
                    <a:close/>
                    <a:moveTo>
                      <a:pt x="2" y="38"/>
                    </a:moveTo>
                    <a:cubicBezTo>
                      <a:pt x="2" y="38"/>
                      <a:pt x="2" y="38"/>
                      <a:pt x="2" y="38"/>
                    </a:cubicBezTo>
                    <a:cubicBezTo>
                      <a:pt x="2" y="38"/>
                      <a:pt x="2" y="38"/>
                      <a:pt x="2" y="38"/>
                    </a:cubicBezTo>
                    <a:close/>
                    <a:moveTo>
                      <a:pt x="27" y="42"/>
                    </a:moveTo>
                    <a:cubicBezTo>
                      <a:pt x="27" y="42"/>
                      <a:pt x="27" y="42"/>
                      <a:pt x="27" y="42"/>
                    </a:cubicBezTo>
                    <a:close/>
                    <a:moveTo>
                      <a:pt x="2" y="38"/>
                    </a:moveTo>
                    <a:cubicBezTo>
                      <a:pt x="2" y="38"/>
                      <a:pt x="2" y="38"/>
                      <a:pt x="2" y="38"/>
                    </a:cubicBezTo>
                    <a:cubicBezTo>
                      <a:pt x="2" y="38"/>
                      <a:pt x="2" y="38"/>
                      <a:pt x="2" y="38"/>
                    </a:cubicBezTo>
                    <a:cubicBezTo>
                      <a:pt x="2" y="38"/>
                      <a:pt x="2" y="38"/>
                      <a:pt x="2" y="38"/>
                    </a:cubicBezTo>
                    <a:cubicBezTo>
                      <a:pt x="2" y="33"/>
                      <a:pt x="2" y="33"/>
                      <a:pt x="2" y="33"/>
                    </a:cubicBezTo>
                    <a:cubicBezTo>
                      <a:pt x="2" y="33"/>
                      <a:pt x="2" y="33"/>
                      <a:pt x="2" y="33"/>
                    </a:cubicBezTo>
                    <a:cubicBezTo>
                      <a:pt x="2" y="32"/>
                      <a:pt x="2" y="32"/>
                      <a:pt x="2" y="32"/>
                    </a:cubicBezTo>
                    <a:cubicBezTo>
                      <a:pt x="2" y="38"/>
                      <a:pt x="2" y="38"/>
                      <a:pt x="2" y="38"/>
                    </a:cubicBezTo>
                    <a:close/>
                    <a:moveTo>
                      <a:pt x="2" y="38"/>
                    </a:moveTo>
                    <a:cubicBezTo>
                      <a:pt x="2" y="38"/>
                      <a:pt x="2" y="38"/>
                      <a:pt x="2" y="38"/>
                    </a:cubicBezTo>
                    <a:cubicBezTo>
                      <a:pt x="2" y="38"/>
                      <a:pt x="2" y="38"/>
                      <a:pt x="2" y="38"/>
                    </a:cubicBezTo>
                    <a:close/>
                    <a:moveTo>
                      <a:pt x="2" y="38"/>
                    </a:moveTo>
                    <a:cubicBezTo>
                      <a:pt x="2" y="38"/>
                      <a:pt x="2" y="38"/>
                      <a:pt x="2" y="38"/>
                    </a:cubicBezTo>
                    <a:close/>
                    <a:moveTo>
                      <a:pt x="2" y="38"/>
                    </a:moveTo>
                    <a:cubicBezTo>
                      <a:pt x="2" y="38"/>
                      <a:pt x="2" y="38"/>
                      <a:pt x="2" y="38"/>
                    </a:cubicBezTo>
                    <a:cubicBezTo>
                      <a:pt x="1" y="37"/>
                      <a:pt x="1" y="36"/>
                      <a:pt x="0" y="35"/>
                    </a:cubicBezTo>
                    <a:cubicBezTo>
                      <a:pt x="0" y="34"/>
                      <a:pt x="1" y="34"/>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lnTo>
                      <a:pt x="2" y="38"/>
                    </a:lnTo>
                    <a:close/>
                    <a:moveTo>
                      <a:pt x="2" y="38"/>
                    </a:moveTo>
                    <a:cubicBezTo>
                      <a:pt x="2" y="38"/>
                      <a:pt x="2" y="38"/>
                      <a:pt x="2" y="3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0" name="Freeform 201"/>
              <p:cNvSpPr>
                <a:spLocks noEditPoints="1"/>
              </p:cNvSpPr>
              <p:nvPr/>
            </p:nvSpPr>
            <p:spPr bwMode="auto">
              <a:xfrm>
                <a:off x="9331340" y="352428"/>
                <a:ext cx="422275" cy="357190"/>
              </a:xfrm>
              <a:custGeom>
                <a:gdLst>
                  <a:gd fmla="*/ 167 w 187" name="T0"/>
                  <a:gd fmla="*/ 78 h 158" name="T1"/>
                  <a:gd fmla="*/ 146 w 187" name="T2"/>
                  <a:gd fmla="*/ 20 h 158" name="T3"/>
                  <a:gd fmla="*/ 187 w 187" name="T4"/>
                  <a:gd fmla="*/ 55 h 158" name="T5"/>
                  <a:gd fmla="*/ 170 w 187" name="T6"/>
                  <a:gd fmla="*/ 83 h 158" name="T7"/>
                  <a:gd fmla="*/ 166 w 187" name="T8"/>
                  <a:gd fmla="*/ 84 h 158" name="T9"/>
                  <a:gd fmla="*/ 147 w 187" name="T10"/>
                  <a:gd fmla="*/ 155 h 158" name="T11"/>
                  <a:gd fmla="*/ 146 w 187" name="T12"/>
                  <a:gd fmla="*/ 157 h 158" name="T13"/>
                  <a:gd fmla="*/ 146 w 187" name="T14"/>
                  <a:gd fmla="*/ 58 h 158" name="T15"/>
                  <a:gd fmla="*/ 125 w 187" name="T16"/>
                  <a:gd fmla="*/ 5 h 158" name="T17"/>
                  <a:gd fmla="*/ 96 w 187" name="T18"/>
                  <a:gd fmla="*/ 17 h 158" name="T19"/>
                  <a:gd fmla="*/ 94 w 187" name="T20"/>
                  <a:gd fmla="*/ 17 h 158" name="T21"/>
                  <a:gd fmla="*/ 96 w 187" name="T22"/>
                  <a:gd fmla="*/ 12 h 158" name="T23"/>
                  <a:gd fmla="*/ 116 w 187" name="T24"/>
                  <a:gd fmla="*/ 7 h 158" name="T25"/>
                  <a:gd fmla="*/ 122 w 187" name="T26"/>
                  <a:gd fmla="*/ 1 h 158" name="T27"/>
                  <a:gd fmla="*/ 146 w 187" name="T28"/>
                  <a:gd fmla="*/ 14 h 158" name="T29"/>
                  <a:gd fmla="*/ 125 w 187" name="T30"/>
                  <a:gd fmla="*/ 5 h 158" name="T31"/>
                  <a:gd fmla="*/ 142 w 187" name="T32"/>
                  <a:gd fmla="*/ 153 h 158" name="T33"/>
                  <a:gd fmla="*/ 144 w 187" name="T34"/>
                  <a:gd fmla="*/ 56 h 158" name="T35"/>
                  <a:gd fmla="*/ 146 w 187" name="T36"/>
                  <a:gd fmla="*/ 57 h 158" name="T37"/>
                  <a:gd fmla="*/ 146 w 187" name="T38"/>
                  <a:gd fmla="*/ 57 h 158" name="T39"/>
                  <a:gd fmla="*/ 146 w 187" name="T40"/>
                  <a:gd fmla="*/ 157 h 158" name="T41"/>
                  <a:gd fmla="*/ 94 w 187" name="T42"/>
                  <a:gd fmla="*/ 158 h 158" name="T43"/>
                  <a:gd fmla="*/ 94 w 187" name="T44"/>
                  <a:gd fmla="*/ 17 h 158" name="T45"/>
                  <a:gd fmla="*/ 66 w 187" name="T46"/>
                  <a:gd fmla="*/ 5 h 158" name="T47"/>
                  <a:gd fmla="*/ 20 w 187" name="T48"/>
                  <a:gd fmla="*/ 78 h 158" name="T49"/>
                  <a:gd fmla="*/ 45 w 187" name="T50"/>
                  <a:gd fmla="*/ 57 h 158" name="T51"/>
                  <a:gd fmla="*/ 46 w 187" name="T52"/>
                  <a:gd fmla="*/ 58 h 158" name="T53"/>
                  <a:gd fmla="*/ 94 w 187" name="T54"/>
                  <a:gd fmla="*/ 153 h 158" name="T55"/>
                  <a:gd fmla="*/ 94 w 187" name="T56"/>
                  <a:gd fmla="*/ 158 h 158" name="T57"/>
                  <a:gd fmla="*/ 43 w 187" name="T58"/>
                  <a:gd fmla="*/ 158 h 158" name="T59"/>
                  <a:gd fmla="*/ 41 w 187" name="T60"/>
                  <a:gd fmla="*/ 155 h 158" name="T61"/>
                  <a:gd fmla="*/ 22 w 187" name="T62"/>
                  <a:gd fmla="*/ 84 h 158" name="T63"/>
                  <a:gd fmla="*/ 18 w 187" name="T64"/>
                  <a:gd fmla="*/ 83 h 158" name="T65"/>
                  <a:gd fmla="*/ 1 w 187" name="T66"/>
                  <a:gd fmla="*/ 57 h 158" name="T67"/>
                  <a:gd fmla="*/ 66 w 187" name="T68"/>
                  <a:gd fmla="*/ 0 h 158" name="T69"/>
                  <a:gd fmla="*/ 69 w 187" name="T70"/>
                  <a:gd fmla="*/ 1 h 158" name="T71"/>
                  <a:gd fmla="*/ 94 w 187" name="T72"/>
                  <a:gd fmla="*/ 12 h 158"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58" w="187">
                    <a:moveTo>
                      <a:pt x="146" y="57"/>
                    </a:moveTo>
                    <a:cubicBezTo>
                      <a:pt x="152" y="62"/>
                      <a:pt x="163" y="73"/>
                      <a:pt x="167" y="78"/>
                    </a:cubicBezTo>
                    <a:cubicBezTo>
                      <a:pt x="182" y="56"/>
                      <a:pt x="182" y="56"/>
                      <a:pt x="182" y="56"/>
                    </a:cubicBezTo>
                    <a:cubicBezTo>
                      <a:pt x="177" y="44"/>
                      <a:pt x="160" y="30"/>
                      <a:pt x="146" y="20"/>
                    </a:cubicBezTo>
                    <a:cubicBezTo>
                      <a:pt x="146" y="14"/>
                      <a:pt x="146" y="14"/>
                      <a:pt x="146" y="14"/>
                    </a:cubicBezTo>
                    <a:cubicBezTo>
                      <a:pt x="162" y="25"/>
                      <a:pt x="181" y="41"/>
                      <a:pt x="187" y="55"/>
                    </a:cubicBezTo>
                    <a:cubicBezTo>
                      <a:pt x="187" y="56"/>
                      <a:pt x="187" y="57"/>
                      <a:pt x="187" y="57"/>
                    </a:cubicBezTo>
                    <a:cubicBezTo>
                      <a:pt x="170" y="83"/>
                      <a:pt x="170" y="83"/>
                      <a:pt x="170" y="83"/>
                    </a:cubicBezTo>
                    <a:cubicBezTo>
                      <a:pt x="170" y="83"/>
                      <a:pt x="169" y="84"/>
                      <a:pt x="169" y="84"/>
                    </a:cubicBezTo>
                    <a:cubicBezTo>
                      <a:pt x="168" y="85"/>
                      <a:pt x="167" y="84"/>
                      <a:pt x="166" y="84"/>
                    </a:cubicBezTo>
                    <a:cubicBezTo>
                      <a:pt x="166" y="83"/>
                      <a:pt x="154" y="71"/>
                      <a:pt x="146" y="64"/>
                    </a:cubicBezTo>
                    <a:cubicBezTo>
                      <a:pt x="147" y="155"/>
                      <a:pt x="147" y="155"/>
                      <a:pt x="147" y="155"/>
                    </a:cubicBezTo>
                    <a:cubicBezTo>
                      <a:pt x="147" y="155"/>
                      <a:pt x="147" y="155"/>
                      <a:pt x="147" y="155"/>
                    </a:cubicBezTo>
                    <a:cubicBezTo>
                      <a:pt x="147" y="156"/>
                      <a:pt x="146" y="157"/>
                      <a:pt x="146" y="157"/>
                    </a:cubicBezTo>
                    <a:cubicBezTo>
                      <a:pt x="146" y="58"/>
                      <a:pt x="146" y="58"/>
                      <a:pt x="146" y="58"/>
                    </a:cubicBezTo>
                    <a:cubicBezTo>
                      <a:pt x="146" y="58"/>
                      <a:pt x="146" y="58"/>
                      <a:pt x="146" y="58"/>
                    </a:cubicBezTo>
                    <a:cubicBezTo>
                      <a:pt x="146" y="58"/>
                      <a:pt x="146" y="58"/>
                      <a:pt x="146" y="57"/>
                    </a:cubicBezTo>
                    <a:close/>
                    <a:moveTo>
                      <a:pt x="125" y="5"/>
                    </a:moveTo>
                    <a:cubicBezTo>
                      <a:pt x="123" y="8"/>
                      <a:pt x="121" y="10"/>
                      <a:pt x="118" y="11"/>
                    </a:cubicBezTo>
                    <a:cubicBezTo>
                      <a:pt x="112" y="15"/>
                      <a:pt x="104" y="17"/>
                      <a:pt x="96" y="17"/>
                    </a:cubicBezTo>
                    <a:cubicBezTo>
                      <a:pt x="96" y="17"/>
                      <a:pt x="96" y="17"/>
                      <a:pt x="96" y="17"/>
                    </a:cubicBezTo>
                    <a:cubicBezTo>
                      <a:pt x="95" y="17"/>
                      <a:pt x="94" y="17"/>
                      <a:pt x="94" y="17"/>
                    </a:cubicBezTo>
                    <a:cubicBezTo>
                      <a:pt x="94" y="12"/>
                      <a:pt x="94" y="12"/>
                      <a:pt x="94" y="12"/>
                    </a:cubicBezTo>
                    <a:cubicBezTo>
                      <a:pt x="94" y="12"/>
                      <a:pt x="95" y="12"/>
                      <a:pt x="96" y="12"/>
                    </a:cubicBezTo>
                    <a:cubicBezTo>
                      <a:pt x="96" y="12"/>
                      <a:pt x="96" y="12"/>
                      <a:pt x="96" y="12"/>
                    </a:cubicBezTo>
                    <a:cubicBezTo>
                      <a:pt x="103" y="12"/>
                      <a:pt x="110" y="10"/>
                      <a:pt x="116" y="7"/>
                    </a:cubicBezTo>
                    <a:cubicBezTo>
                      <a:pt x="118" y="5"/>
                      <a:pt x="121" y="3"/>
                      <a:pt x="122" y="1"/>
                    </a:cubicBezTo>
                    <a:cubicBezTo>
                      <a:pt x="122" y="1"/>
                      <a:pt x="122" y="1"/>
                      <a:pt x="122" y="1"/>
                    </a:cubicBezTo>
                    <a:cubicBezTo>
                      <a:pt x="123" y="0"/>
                      <a:pt x="124" y="0"/>
                      <a:pt x="125" y="0"/>
                    </a:cubicBezTo>
                    <a:cubicBezTo>
                      <a:pt x="125" y="0"/>
                      <a:pt x="135" y="6"/>
                      <a:pt x="146" y="14"/>
                    </a:cubicBezTo>
                    <a:cubicBezTo>
                      <a:pt x="146" y="20"/>
                      <a:pt x="146" y="20"/>
                      <a:pt x="146" y="20"/>
                    </a:cubicBezTo>
                    <a:cubicBezTo>
                      <a:pt x="137" y="13"/>
                      <a:pt x="128" y="8"/>
                      <a:pt x="125" y="5"/>
                    </a:cubicBezTo>
                    <a:close/>
                    <a:moveTo>
                      <a:pt x="94" y="153"/>
                    </a:moveTo>
                    <a:cubicBezTo>
                      <a:pt x="142" y="153"/>
                      <a:pt x="142" y="153"/>
                      <a:pt x="142" y="153"/>
                    </a:cubicBezTo>
                    <a:cubicBezTo>
                      <a:pt x="142" y="58"/>
                      <a:pt x="142" y="58"/>
                      <a:pt x="142" y="58"/>
                    </a:cubicBezTo>
                    <a:cubicBezTo>
                      <a:pt x="142" y="57"/>
                      <a:pt x="143" y="56"/>
                      <a:pt x="144" y="56"/>
                    </a:cubicBezTo>
                    <a:cubicBezTo>
                      <a:pt x="145" y="56"/>
                      <a:pt x="145" y="56"/>
                      <a:pt x="146" y="57"/>
                    </a:cubicBezTo>
                    <a:cubicBezTo>
                      <a:pt x="146" y="57"/>
                      <a:pt x="146" y="57"/>
                      <a:pt x="146" y="57"/>
                    </a:cubicBezTo>
                    <a:cubicBezTo>
                      <a:pt x="146" y="57"/>
                      <a:pt x="146" y="57"/>
                      <a:pt x="146" y="57"/>
                    </a:cubicBezTo>
                    <a:cubicBezTo>
                      <a:pt x="146" y="57"/>
                      <a:pt x="146" y="57"/>
                      <a:pt x="146" y="57"/>
                    </a:cubicBezTo>
                    <a:cubicBezTo>
                      <a:pt x="146" y="58"/>
                      <a:pt x="146" y="58"/>
                      <a:pt x="146" y="58"/>
                    </a:cubicBezTo>
                    <a:cubicBezTo>
                      <a:pt x="146" y="157"/>
                      <a:pt x="146" y="157"/>
                      <a:pt x="146" y="157"/>
                    </a:cubicBezTo>
                    <a:cubicBezTo>
                      <a:pt x="146" y="158"/>
                      <a:pt x="145" y="158"/>
                      <a:pt x="144" y="158"/>
                    </a:cubicBezTo>
                    <a:cubicBezTo>
                      <a:pt x="94" y="158"/>
                      <a:pt x="94" y="158"/>
                      <a:pt x="94" y="158"/>
                    </a:cubicBezTo>
                    <a:lnTo>
                      <a:pt x="94" y="153"/>
                    </a:lnTo>
                    <a:close/>
                    <a:moveTo>
                      <a:pt x="94" y="17"/>
                    </a:moveTo>
                    <a:cubicBezTo>
                      <a:pt x="86" y="16"/>
                      <a:pt x="79" y="15"/>
                      <a:pt x="73" y="11"/>
                    </a:cubicBezTo>
                    <a:cubicBezTo>
                      <a:pt x="70" y="10"/>
                      <a:pt x="68" y="8"/>
                      <a:pt x="66" y="5"/>
                    </a:cubicBezTo>
                    <a:cubicBezTo>
                      <a:pt x="57" y="11"/>
                      <a:pt x="14" y="37"/>
                      <a:pt x="5" y="56"/>
                    </a:cubicBezTo>
                    <a:cubicBezTo>
                      <a:pt x="20" y="78"/>
                      <a:pt x="20" y="78"/>
                      <a:pt x="20" y="78"/>
                    </a:cubicBezTo>
                    <a:cubicBezTo>
                      <a:pt x="25" y="73"/>
                      <a:pt x="36" y="62"/>
                      <a:pt x="42" y="57"/>
                    </a:cubicBezTo>
                    <a:cubicBezTo>
                      <a:pt x="43" y="56"/>
                      <a:pt x="44" y="56"/>
                      <a:pt x="45" y="57"/>
                    </a:cubicBezTo>
                    <a:cubicBezTo>
                      <a:pt x="46" y="57"/>
                      <a:pt x="46" y="58"/>
                      <a:pt x="46" y="58"/>
                    </a:cubicBezTo>
                    <a:cubicBezTo>
                      <a:pt x="46" y="58"/>
                      <a:pt x="46" y="58"/>
                      <a:pt x="46" y="58"/>
                    </a:cubicBezTo>
                    <a:cubicBezTo>
                      <a:pt x="45" y="153"/>
                      <a:pt x="45" y="153"/>
                      <a:pt x="45" y="153"/>
                    </a:cubicBezTo>
                    <a:cubicBezTo>
                      <a:pt x="94" y="153"/>
                      <a:pt x="94" y="153"/>
                      <a:pt x="94" y="153"/>
                    </a:cubicBezTo>
                    <a:cubicBezTo>
                      <a:pt x="94" y="153"/>
                      <a:pt x="94" y="153"/>
                      <a:pt x="94" y="153"/>
                    </a:cubicBezTo>
                    <a:cubicBezTo>
                      <a:pt x="94" y="158"/>
                      <a:pt x="94" y="158"/>
                      <a:pt x="94" y="158"/>
                    </a:cubicBezTo>
                    <a:cubicBezTo>
                      <a:pt x="94" y="158"/>
                      <a:pt x="94" y="158"/>
                      <a:pt x="94" y="158"/>
                    </a:cubicBezTo>
                    <a:cubicBezTo>
                      <a:pt x="43" y="158"/>
                      <a:pt x="43" y="158"/>
                      <a:pt x="43" y="158"/>
                    </a:cubicBezTo>
                    <a:cubicBezTo>
                      <a:pt x="43" y="158"/>
                      <a:pt x="43" y="158"/>
                      <a:pt x="43" y="158"/>
                    </a:cubicBezTo>
                    <a:cubicBezTo>
                      <a:pt x="42" y="158"/>
                      <a:pt x="41" y="157"/>
                      <a:pt x="41" y="155"/>
                    </a:cubicBezTo>
                    <a:cubicBezTo>
                      <a:pt x="41" y="64"/>
                      <a:pt x="41" y="64"/>
                      <a:pt x="41" y="64"/>
                    </a:cubicBezTo>
                    <a:cubicBezTo>
                      <a:pt x="33" y="71"/>
                      <a:pt x="22" y="83"/>
                      <a:pt x="22" y="84"/>
                    </a:cubicBezTo>
                    <a:cubicBezTo>
                      <a:pt x="21" y="84"/>
                      <a:pt x="21" y="84"/>
                      <a:pt x="21" y="84"/>
                    </a:cubicBezTo>
                    <a:cubicBezTo>
                      <a:pt x="20" y="85"/>
                      <a:pt x="18" y="84"/>
                      <a:pt x="18" y="83"/>
                    </a:cubicBezTo>
                    <a:cubicBezTo>
                      <a:pt x="1" y="57"/>
                      <a:pt x="1" y="57"/>
                      <a:pt x="1" y="57"/>
                    </a:cubicBezTo>
                    <a:cubicBezTo>
                      <a:pt x="1" y="57"/>
                      <a:pt x="1" y="57"/>
                      <a:pt x="1" y="57"/>
                    </a:cubicBezTo>
                    <a:cubicBezTo>
                      <a:pt x="0" y="57"/>
                      <a:pt x="0" y="56"/>
                      <a:pt x="0" y="55"/>
                    </a:cubicBezTo>
                    <a:cubicBezTo>
                      <a:pt x="10" y="32"/>
                      <a:pt x="66" y="0"/>
                      <a:pt x="66" y="0"/>
                    </a:cubicBezTo>
                    <a:cubicBezTo>
                      <a:pt x="66" y="0"/>
                      <a:pt x="66" y="0"/>
                      <a:pt x="66" y="0"/>
                    </a:cubicBezTo>
                    <a:cubicBezTo>
                      <a:pt x="67" y="0"/>
                      <a:pt x="68" y="0"/>
                      <a:pt x="69" y="1"/>
                    </a:cubicBezTo>
                    <a:cubicBezTo>
                      <a:pt x="71" y="3"/>
                      <a:pt x="73" y="5"/>
                      <a:pt x="75" y="7"/>
                    </a:cubicBezTo>
                    <a:cubicBezTo>
                      <a:pt x="80" y="10"/>
                      <a:pt x="87" y="12"/>
                      <a:pt x="94" y="12"/>
                    </a:cubicBezTo>
                    <a:lnTo>
                      <a:pt x="94"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1" name="Freeform 202"/>
              <p:cNvSpPr>
                <a:spLocks noEditPoints="1"/>
              </p:cNvSpPr>
              <p:nvPr/>
            </p:nvSpPr>
            <p:spPr bwMode="auto">
              <a:xfrm>
                <a:off x="9485328" y="336553"/>
                <a:ext cx="123825" cy="42863"/>
              </a:xfrm>
              <a:custGeom>
                <a:gdLst>
                  <a:gd fmla="*/ 42 w 55" name="T0"/>
                  <a:gd fmla="*/ 12 h 19" name="T1"/>
                  <a:gd fmla="*/ 50 w 55" name="T2"/>
                  <a:gd fmla="*/ 5 h 19" name="T3"/>
                  <a:gd fmla="*/ 50 w 55" name="T4"/>
                  <a:gd fmla="*/ 5 h 19" name="T5"/>
                  <a:gd fmla="*/ 50 w 55" name="T6"/>
                  <a:gd fmla="*/ 5 h 19" name="T7"/>
                  <a:gd fmla="*/ 50 w 55" name="T8"/>
                  <a:gd fmla="*/ 5 h 19" name="T9"/>
                  <a:gd fmla="*/ 50 w 55" name="T10"/>
                  <a:gd fmla="*/ 5 h 19" name="T11"/>
                  <a:gd fmla="*/ 50 w 55" name="T12"/>
                  <a:gd fmla="*/ 5 h 19" name="T13"/>
                  <a:gd fmla="*/ 50 w 55" name="T14"/>
                  <a:gd fmla="*/ 5 h 19" name="T15"/>
                  <a:gd fmla="*/ 41 w 55" name="T16"/>
                  <a:gd fmla="*/ 12 h 19" name="T17"/>
                  <a:gd fmla="*/ 28 w 55" name="T18"/>
                  <a:gd fmla="*/ 14 h 19" name="T19"/>
                  <a:gd fmla="*/ 28 w 55" name="T20"/>
                  <a:gd fmla="*/ 9 h 19" name="T21"/>
                  <a:gd fmla="*/ 46 w 55" name="T22"/>
                  <a:gd fmla="*/ 3 h 19" name="T23"/>
                  <a:gd fmla="*/ 46 w 55" name="T24"/>
                  <a:gd fmla="*/ 3 h 19" name="T25"/>
                  <a:gd fmla="*/ 49 w 55" name="T26"/>
                  <a:gd fmla="*/ 0 h 19" name="T27"/>
                  <a:gd fmla="*/ 53 w 55" name="T28"/>
                  <a:gd fmla="*/ 1 h 19" name="T29"/>
                  <a:gd fmla="*/ 53 w 55" name="T30"/>
                  <a:gd fmla="*/ 1 h 19" name="T31"/>
                  <a:gd fmla="*/ 55 w 55" name="T32"/>
                  <a:gd fmla="*/ 8 h 19" name="T33"/>
                  <a:gd fmla="*/ 28 w 55" name="T34"/>
                  <a:gd fmla="*/ 19 h 19" name="T35"/>
                  <a:gd fmla="*/ 28 w 55" name="T36"/>
                  <a:gd fmla="*/ 15 h 19" name="T37"/>
                  <a:gd fmla="*/ 14 w 55" name="T38"/>
                  <a:gd fmla="*/ 12 h 19" name="T39"/>
                  <a:gd fmla="*/ 5 w 55" name="T40"/>
                  <a:gd fmla="*/ 5 h 19" name="T41"/>
                  <a:gd fmla="*/ 5 w 55" name="T42"/>
                  <a:gd fmla="*/ 5 h 19" name="T43"/>
                  <a:gd fmla="*/ 5 w 55" name="T44"/>
                  <a:gd fmla="*/ 5 h 19" name="T45"/>
                  <a:gd fmla="*/ 5 w 55" name="T46"/>
                  <a:gd fmla="*/ 5 h 19" name="T47"/>
                  <a:gd fmla="*/ 28 w 55" name="T48"/>
                  <a:gd fmla="*/ 15 h 19" name="T49"/>
                  <a:gd fmla="*/ 11 w 55" name="T50"/>
                  <a:gd fmla="*/ 16 h 19" name="T51"/>
                  <a:gd fmla="*/ 1 w 55" name="T52"/>
                  <a:gd fmla="*/ 8 h 19" name="T53"/>
                  <a:gd fmla="*/ 0 w 55" name="T54"/>
                  <a:gd fmla="*/ 4 h 19" name="T55"/>
                  <a:gd fmla="*/ 2 w 55" name="T56"/>
                  <a:gd fmla="*/ 1 h 19" name="T57"/>
                  <a:gd fmla="*/ 6 w 55" name="T58"/>
                  <a:gd fmla="*/ 0 h 19" name="T59"/>
                  <a:gd fmla="*/ 9 w 55" name="T60"/>
                  <a:gd fmla="*/ 3 h 19" name="T61"/>
                  <a:gd fmla="*/ 16 w 55" name="T62"/>
                  <a:gd fmla="*/ 7 h 19" name="T63"/>
                  <a:gd fmla="*/ 28 w 55" name="T64"/>
                  <a:gd fmla="*/ 14 h 19"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9" w="55">
                    <a:moveTo>
                      <a:pt x="28" y="15"/>
                    </a:moveTo>
                    <a:cubicBezTo>
                      <a:pt x="33" y="15"/>
                      <a:pt x="38" y="14"/>
                      <a:pt x="42" y="12"/>
                    </a:cubicBezTo>
                    <a:cubicBezTo>
                      <a:pt x="46" y="10"/>
                      <a:pt x="49" y="8"/>
                      <a:pt x="50" y="5"/>
                    </a:cubicBezTo>
                    <a:cubicBezTo>
                      <a:pt x="51" y="5"/>
                      <a:pt x="51"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49" y="8"/>
                      <a:pt x="45" y="10"/>
                      <a:pt x="41" y="12"/>
                    </a:cubicBezTo>
                    <a:cubicBezTo>
                      <a:pt x="37" y="13"/>
                      <a:pt x="33" y="14"/>
                      <a:pt x="28" y="14"/>
                    </a:cubicBezTo>
                    <a:cubicBezTo>
                      <a:pt x="28" y="14"/>
                      <a:pt x="28" y="14"/>
                      <a:pt x="28" y="14"/>
                    </a:cubicBezTo>
                    <a:cubicBezTo>
                      <a:pt x="28" y="9"/>
                      <a:pt x="28" y="9"/>
                      <a:pt x="28" y="9"/>
                    </a:cubicBezTo>
                    <a:cubicBezTo>
                      <a:pt x="28" y="9"/>
                      <a:pt x="28" y="9"/>
                      <a:pt x="28" y="9"/>
                    </a:cubicBezTo>
                    <a:cubicBezTo>
                      <a:pt x="32" y="9"/>
                      <a:pt x="36" y="8"/>
                      <a:pt x="39" y="7"/>
                    </a:cubicBezTo>
                    <a:cubicBezTo>
                      <a:pt x="43" y="6"/>
                      <a:pt x="45" y="4"/>
                      <a:pt x="46" y="3"/>
                    </a:cubicBezTo>
                    <a:cubicBezTo>
                      <a:pt x="46" y="3"/>
                      <a:pt x="46" y="3"/>
                      <a:pt x="46" y="3"/>
                    </a:cubicBezTo>
                    <a:cubicBezTo>
                      <a:pt x="46" y="3"/>
                      <a:pt x="46" y="3"/>
                      <a:pt x="46" y="3"/>
                    </a:cubicBezTo>
                    <a:cubicBezTo>
                      <a:pt x="46" y="3"/>
                      <a:pt x="46" y="3"/>
                      <a:pt x="46" y="3"/>
                    </a:cubicBezTo>
                    <a:cubicBezTo>
                      <a:pt x="46" y="1"/>
                      <a:pt x="48" y="1"/>
                      <a:pt x="49" y="0"/>
                    </a:cubicBezTo>
                    <a:cubicBezTo>
                      <a:pt x="50" y="0"/>
                      <a:pt x="51" y="0"/>
                      <a:pt x="52" y="1"/>
                    </a:cubicBezTo>
                    <a:cubicBezTo>
                      <a:pt x="53" y="1"/>
                      <a:pt x="53" y="1"/>
                      <a:pt x="53" y="1"/>
                    </a:cubicBezTo>
                    <a:cubicBezTo>
                      <a:pt x="53" y="1"/>
                      <a:pt x="53" y="1"/>
                      <a:pt x="53" y="1"/>
                    </a:cubicBezTo>
                    <a:cubicBezTo>
                      <a:pt x="53" y="1"/>
                      <a:pt x="53" y="1"/>
                      <a:pt x="53" y="1"/>
                    </a:cubicBezTo>
                    <a:cubicBezTo>
                      <a:pt x="54" y="1"/>
                      <a:pt x="55" y="3"/>
                      <a:pt x="55" y="4"/>
                    </a:cubicBezTo>
                    <a:cubicBezTo>
                      <a:pt x="55" y="5"/>
                      <a:pt x="55" y="6"/>
                      <a:pt x="55" y="8"/>
                    </a:cubicBezTo>
                    <a:cubicBezTo>
                      <a:pt x="53" y="11"/>
                      <a:pt x="49" y="14"/>
                      <a:pt x="44" y="16"/>
                    </a:cubicBezTo>
                    <a:cubicBezTo>
                      <a:pt x="39" y="18"/>
                      <a:pt x="34" y="19"/>
                      <a:pt x="28" y="19"/>
                    </a:cubicBezTo>
                    <a:cubicBezTo>
                      <a:pt x="28" y="19"/>
                      <a:pt x="28" y="19"/>
                      <a:pt x="28" y="19"/>
                    </a:cubicBezTo>
                    <a:cubicBezTo>
                      <a:pt x="28" y="15"/>
                      <a:pt x="28" y="15"/>
                      <a:pt x="28" y="15"/>
                    </a:cubicBezTo>
                    <a:close/>
                    <a:moveTo>
                      <a:pt x="28" y="14"/>
                    </a:moveTo>
                    <a:cubicBezTo>
                      <a:pt x="22" y="14"/>
                      <a:pt x="18" y="13"/>
                      <a:pt x="14" y="12"/>
                    </a:cubicBezTo>
                    <a:cubicBezTo>
                      <a:pt x="10" y="10"/>
                      <a:pt x="7" y="8"/>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8"/>
                      <a:pt x="9" y="10"/>
                      <a:pt x="13" y="12"/>
                    </a:cubicBezTo>
                    <a:cubicBezTo>
                      <a:pt x="17" y="14"/>
                      <a:pt x="22" y="15"/>
                      <a:pt x="28" y="15"/>
                    </a:cubicBezTo>
                    <a:cubicBezTo>
                      <a:pt x="28" y="19"/>
                      <a:pt x="28" y="19"/>
                      <a:pt x="28" y="19"/>
                    </a:cubicBezTo>
                    <a:cubicBezTo>
                      <a:pt x="22" y="19"/>
                      <a:pt x="16" y="18"/>
                      <a:pt x="11" y="16"/>
                    </a:cubicBezTo>
                    <a:cubicBezTo>
                      <a:pt x="6" y="14"/>
                      <a:pt x="3" y="11"/>
                      <a:pt x="1" y="8"/>
                    </a:cubicBezTo>
                    <a:cubicBezTo>
                      <a:pt x="1" y="8"/>
                      <a:pt x="1" y="8"/>
                      <a:pt x="1" y="8"/>
                    </a:cubicBezTo>
                    <a:cubicBezTo>
                      <a:pt x="1" y="8"/>
                      <a:pt x="1" y="8"/>
                      <a:pt x="1" y="8"/>
                    </a:cubicBezTo>
                    <a:cubicBezTo>
                      <a:pt x="0" y="6"/>
                      <a:pt x="0" y="5"/>
                      <a:pt x="0" y="4"/>
                    </a:cubicBezTo>
                    <a:cubicBezTo>
                      <a:pt x="0" y="3"/>
                      <a:pt x="1" y="1"/>
                      <a:pt x="2" y="1"/>
                    </a:cubicBezTo>
                    <a:cubicBezTo>
                      <a:pt x="2" y="1"/>
                      <a:pt x="2" y="1"/>
                      <a:pt x="2" y="1"/>
                    </a:cubicBezTo>
                    <a:cubicBezTo>
                      <a:pt x="2" y="1"/>
                      <a:pt x="2" y="1"/>
                      <a:pt x="2" y="1"/>
                    </a:cubicBezTo>
                    <a:cubicBezTo>
                      <a:pt x="4" y="0"/>
                      <a:pt x="5" y="0"/>
                      <a:pt x="6" y="0"/>
                    </a:cubicBezTo>
                    <a:cubicBezTo>
                      <a:pt x="8" y="1"/>
                      <a:pt x="9" y="2"/>
                      <a:pt x="9" y="3"/>
                    </a:cubicBezTo>
                    <a:cubicBezTo>
                      <a:pt x="9" y="3"/>
                      <a:pt x="9" y="3"/>
                      <a:pt x="9" y="3"/>
                    </a:cubicBezTo>
                    <a:cubicBezTo>
                      <a:pt x="9" y="3"/>
                      <a:pt x="9" y="3"/>
                      <a:pt x="9" y="3"/>
                    </a:cubicBezTo>
                    <a:cubicBezTo>
                      <a:pt x="10" y="4"/>
                      <a:pt x="13" y="6"/>
                      <a:pt x="16" y="7"/>
                    </a:cubicBezTo>
                    <a:cubicBezTo>
                      <a:pt x="19" y="8"/>
                      <a:pt x="23" y="9"/>
                      <a:pt x="28" y="9"/>
                    </a:cubicBezTo>
                    <a:lnTo>
                      <a:pt x="28" y="1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2" name="Freeform 203"/>
              <p:cNvSpPr>
                <a:spLocks noEditPoints="1"/>
              </p:cNvSpPr>
              <p:nvPr/>
            </p:nvSpPr>
            <p:spPr bwMode="auto">
              <a:xfrm>
                <a:off x="7016761" y="2719404"/>
                <a:ext cx="192089" cy="122239"/>
              </a:xfrm>
              <a:custGeom>
                <a:gdLst>
                  <a:gd fmla="*/ 80 w 85" name="T0"/>
                  <a:gd fmla="*/ 49 h 54" name="T1"/>
                  <a:gd fmla="*/ 80 w 85" name="T2"/>
                  <a:gd fmla="*/ 17 h 54" name="T3"/>
                  <a:gd fmla="*/ 76 w 85" name="T4"/>
                  <a:gd fmla="*/ 8 h 54" name="T5"/>
                  <a:gd fmla="*/ 68 w 85" name="T6"/>
                  <a:gd fmla="*/ 4 h 54" name="T7"/>
                  <a:gd fmla="*/ 42 w 85" name="T8"/>
                  <a:gd fmla="*/ 4 h 54" name="T9"/>
                  <a:gd fmla="*/ 42 w 85" name="T10"/>
                  <a:gd fmla="*/ 0 h 54" name="T11"/>
                  <a:gd fmla="*/ 68 w 85" name="T12"/>
                  <a:gd fmla="*/ 0 h 54" name="T13"/>
                  <a:gd fmla="*/ 80 w 85" name="T14"/>
                  <a:gd fmla="*/ 5 h 54" name="T15"/>
                  <a:gd fmla="*/ 85 w 85" name="T16"/>
                  <a:gd fmla="*/ 17 h 54" name="T17"/>
                  <a:gd fmla="*/ 85 w 85" name="T18"/>
                  <a:gd fmla="*/ 51 h 54" name="T19"/>
                  <a:gd fmla="*/ 82 w 85" name="T20"/>
                  <a:gd fmla="*/ 54 h 54" name="T21"/>
                  <a:gd fmla="*/ 70 w 85" name="T22"/>
                  <a:gd fmla="*/ 54 h 54" name="T23"/>
                  <a:gd fmla="*/ 68 w 85" name="T24"/>
                  <a:gd fmla="*/ 51 h 54" name="T25"/>
                  <a:gd fmla="*/ 68 w 85" name="T26"/>
                  <a:gd fmla="*/ 17 h 54" name="T27"/>
                  <a:gd fmla="*/ 68 w 85" name="T28"/>
                  <a:gd fmla="*/ 16 h 54" name="T29"/>
                  <a:gd fmla="*/ 68 w 85" name="T30"/>
                  <a:gd fmla="*/ 16 h 54" name="T31"/>
                  <a:gd fmla="*/ 42 w 85" name="T32"/>
                  <a:gd fmla="*/ 16 h 54" name="T33"/>
                  <a:gd fmla="*/ 42 w 85" name="T34"/>
                  <a:gd fmla="*/ 11 h 54" name="T35"/>
                  <a:gd fmla="*/ 68 w 85" name="T36"/>
                  <a:gd fmla="*/ 11 h 54" name="T37"/>
                  <a:gd fmla="*/ 71 w 85" name="T38"/>
                  <a:gd fmla="*/ 13 h 54" name="T39"/>
                  <a:gd fmla="*/ 73 w 85" name="T40"/>
                  <a:gd fmla="*/ 17 h 54" name="T41"/>
                  <a:gd fmla="*/ 73 w 85" name="T42"/>
                  <a:gd fmla="*/ 49 h 54" name="T43"/>
                  <a:gd fmla="*/ 80 w 85" name="T44"/>
                  <a:gd fmla="*/ 49 h 54" name="T45"/>
                  <a:gd fmla="*/ 42 w 85" name="T46"/>
                  <a:gd fmla="*/ 4 h 54" name="T47"/>
                  <a:gd fmla="*/ 17 w 85" name="T48"/>
                  <a:gd fmla="*/ 4 h 54" name="T49"/>
                  <a:gd fmla="*/ 9 w 85" name="T50"/>
                  <a:gd fmla="*/ 8 h 54" name="T51"/>
                  <a:gd fmla="*/ 5 w 85" name="T52"/>
                  <a:gd fmla="*/ 17 h 54" name="T53"/>
                  <a:gd fmla="*/ 5 w 85" name="T54"/>
                  <a:gd fmla="*/ 34 h 54" name="T55"/>
                  <a:gd fmla="*/ 12 w 85" name="T56"/>
                  <a:gd fmla="*/ 34 h 54" name="T57"/>
                  <a:gd fmla="*/ 12 w 85" name="T58"/>
                  <a:gd fmla="*/ 17 h 54" name="T59"/>
                  <a:gd fmla="*/ 13 w 85" name="T60"/>
                  <a:gd fmla="*/ 13 h 54" name="T61"/>
                  <a:gd fmla="*/ 17 w 85" name="T62"/>
                  <a:gd fmla="*/ 11 h 54" name="T63"/>
                  <a:gd fmla="*/ 42 w 85" name="T64"/>
                  <a:gd fmla="*/ 11 h 54" name="T65"/>
                  <a:gd fmla="*/ 42 w 85" name="T66"/>
                  <a:gd fmla="*/ 16 h 54" name="T67"/>
                  <a:gd fmla="*/ 17 w 85" name="T68"/>
                  <a:gd fmla="*/ 16 h 54" name="T69"/>
                  <a:gd fmla="*/ 17 w 85" name="T70"/>
                  <a:gd fmla="*/ 16 h 54" name="T71"/>
                  <a:gd fmla="*/ 17 w 85" name="T72"/>
                  <a:gd fmla="*/ 17 h 54" name="T73"/>
                  <a:gd fmla="*/ 17 w 85" name="T74"/>
                  <a:gd fmla="*/ 37 h 54" name="T75"/>
                  <a:gd fmla="*/ 14 w 85" name="T76"/>
                  <a:gd fmla="*/ 39 h 54" name="T77"/>
                  <a:gd fmla="*/ 2 w 85" name="T78"/>
                  <a:gd fmla="*/ 39 h 54" name="T79"/>
                  <a:gd fmla="*/ 0 w 85" name="T80"/>
                  <a:gd fmla="*/ 37 h 54" name="T81"/>
                  <a:gd fmla="*/ 0 w 85" name="T82"/>
                  <a:gd fmla="*/ 17 h 54" name="T83"/>
                  <a:gd fmla="*/ 5 w 85" name="T84"/>
                  <a:gd fmla="*/ 5 h 54" name="T85"/>
                  <a:gd fmla="*/ 17 w 85" name="T86"/>
                  <a:gd fmla="*/ 0 h 54" name="T87"/>
                  <a:gd fmla="*/ 42 w 85" name="T88"/>
                  <a:gd fmla="*/ 0 h 54" name="T89"/>
                  <a:gd fmla="*/ 42 w 85" name="T90"/>
                  <a:gd fmla="*/ 4 h 54"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54" w="85">
                    <a:moveTo>
                      <a:pt x="80" y="49"/>
                    </a:moveTo>
                    <a:cubicBezTo>
                      <a:pt x="80" y="17"/>
                      <a:pt x="80" y="17"/>
                      <a:pt x="80" y="17"/>
                    </a:cubicBezTo>
                    <a:cubicBezTo>
                      <a:pt x="80" y="14"/>
                      <a:pt x="79" y="10"/>
                      <a:pt x="76" y="8"/>
                    </a:cubicBezTo>
                    <a:cubicBezTo>
                      <a:pt x="74" y="6"/>
                      <a:pt x="71" y="4"/>
                      <a:pt x="68" y="4"/>
                    </a:cubicBezTo>
                    <a:cubicBezTo>
                      <a:pt x="42" y="4"/>
                      <a:pt x="42" y="4"/>
                      <a:pt x="42" y="4"/>
                    </a:cubicBezTo>
                    <a:cubicBezTo>
                      <a:pt x="42" y="0"/>
                      <a:pt x="42" y="0"/>
                      <a:pt x="42" y="0"/>
                    </a:cubicBezTo>
                    <a:cubicBezTo>
                      <a:pt x="68" y="0"/>
                      <a:pt x="68" y="0"/>
                      <a:pt x="68" y="0"/>
                    </a:cubicBezTo>
                    <a:cubicBezTo>
                      <a:pt x="72" y="0"/>
                      <a:pt x="77" y="2"/>
                      <a:pt x="80" y="5"/>
                    </a:cubicBezTo>
                    <a:cubicBezTo>
                      <a:pt x="83" y="8"/>
                      <a:pt x="85" y="12"/>
                      <a:pt x="85" y="17"/>
                    </a:cubicBezTo>
                    <a:cubicBezTo>
                      <a:pt x="85" y="51"/>
                      <a:pt x="85" y="51"/>
                      <a:pt x="85" y="51"/>
                    </a:cubicBezTo>
                    <a:cubicBezTo>
                      <a:pt x="85" y="53"/>
                      <a:pt x="84" y="54"/>
                      <a:pt x="82" y="54"/>
                    </a:cubicBezTo>
                    <a:cubicBezTo>
                      <a:pt x="70" y="54"/>
                      <a:pt x="70" y="54"/>
                      <a:pt x="70" y="54"/>
                    </a:cubicBezTo>
                    <a:cubicBezTo>
                      <a:pt x="69" y="54"/>
                      <a:pt x="68" y="53"/>
                      <a:pt x="68" y="51"/>
                    </a:cubicBezTo>
                    <a:cubicBezTo>
                      <a:pt x="68" y="17"/>
                      <a:pt x="68" y="17"/>
                      <a:pt x="68" y="17"/>
                    </a:cubicBezTo>
                    <a:cubicBezTo>
                      <a:pt x="68" y="17"/>
                      <a:pt x="68" y="17"/>
                      <a:pt x="68" y="16"/>
                    </a:cubicBezTo>
                    <a:cubicBezTo>
                      <a:pt x="68" y="16"/>
                      <a:pt x="68" y="16"/>
                      <a:pt x="68" y="16"/>
                    </a:cubicBezTo>
                    <a:cubicBezTo>
                      <a:pt x="42" y="16"/>
                      <a:pt x="42" y="16"/>
                      <a:pt x="42" y="16"/>
                    </a:cubicBezTo>
                    <a:cubicBezTo>
                      <a:pt x="42" y="11"/>
                      <a:pt x="42" y="11"/>
                      <a:pt x="42" y="11"/>
                    </a:cubicBezTo>
                    <a:cubicBezTo>
                      <a:pt x="68" y="11"/>
                      <a:pt x="68" y="11"/>
                      <a:pt x="68" y="11"/>
                    </a:cubicBezTo>
                    <a:cubicBezTo>
                      <a:pt x="69" y="11"/>
                      <a:pt x="70" y="12"/>
                      <a:pt x="71" y="13"/>
                    </a:cubicBezTo>
                    <a:cubicBezTo>
                      <a:pt x="72" y="14"/>
                      <a:pt x="73" y="16"/>
                      <a:pt x="73" y="17"/>
                    </a:cubicBezTo>
                    <a:cubicBezTo>
                      <a:pt x="73" y="49"/>
                      <a:pt x="73" y="49"/>
                      <a:pt x="73" y="49"/>
                    </a:cubicBezTo>
                    <a:lnTo>
                      <a:pt x="80" y="49"/>
                    </a:lnTo>
                    <a:close/>
                    <a:moveTo>
                      <a:pt x="42" y="4"/>
                    </a:moveTo>
                    <a:cubicBezTo>
                      <a:pt x="17" y="4"/>
                      <a:pt x="17" y="4"/>
                      <a:pt x="17" y="4"/>
                    </a:cubicBezTo>
                    <a:cubicBezTo>
                      <a:pt x="14" y="4"/>
                      <a:pt x="11" y="6"/>
                      <a:pt x="9" y="8"/>
                    </a:cubicBezTo>
                    <a:cubicBezTo>
                      <a:pt x="6" y="10"/>
                      <a:pt x="5" y="14"/>
                      <a:pt x="5" y="17"/>
                    </a:cubicBezTo>
                    <a:cubicBezTo>
                      <a:pt x="5" y="34"/>
                      <a:pt x="5" y="34"/>
                      <a:pt x="5" y="34"/>
                    </a:cubicBezTo>
                    <a:cubicBezTo>
                      <a:pt x="12" y="34"/>
                      <a:pt x="12" y="34"/>
                      <a:pt x="12" y="34"/>
                    </a:cubicBezTo>
                    <a:cubicBezTo>
                      <a:pt x="12" y="17"/>
                      <a:pt x="12" y="17"/>
                      <a:pt x="12" y="17"/>
                    </a:cubicBezTo>
                    <a:cubicBezTo>
                      <a:pt x="12" y="16"/>
                      <a:pt x="13" y="14"/>
                      <a:pt x="13" y="13"/>
                    </a:cubicBezTo>
                    <a:cubicBezTo>
                      <a:pt x="14" y="12"/>
                      <a:pt x="16" y="11"/>
                      <a:pt x="17" y="11"/>
                    </a:cubicBezTo>
                    <a:cubicBezTo>
                      <a:pt x="42" y="11"/>
                      <a:pt x="42" y="11"/>
                      <a:pt x="42" y="11"/>
                    </a:cubicBezTo>
                    <a:cubicBezTo>
                      <a:pt x="42" y="16"/>
                      <a:pt x="42" y="16"/>
                      <a:pt x="42" y="16"/>
                    </a:cubicBezTo>
                    <a:cubicBezTo>
                      <a:pt x="17" y="16"/>
                      <a:pt x="17" y="16"/>
                      <a:pt x="17" y="16"/>
                    </a:cubicBezTo>
                    <a:cubicBezTo>
                      <a:pt x="17" y="16"/>
                      <a:pt x="17" y="16"/>
                      <a:pt x="17" y="16"/>
                    </a:cubicBezTo>
                    <a:cubicBezTo>
                      <a:pt x="17" y="17"/>
                      <a:pt x="17" y="17"/>
                      <a:pt x="17" y="17"/>
                    </a:cubicBezTo>
                    <a:cubicBezTo>
                      <a:pt x="17" y="37"/>
                      <a:pt x="17" y="37"/>
                      <a:pt x="17" y="37"/>
                    </a:cubicBezTo>
                    <a:cubicBezTo>
                      <a:pt x="17" y="38"/>
                      <a:pt x="16" y="39"/>
                      <a:pt x="14" y="39"/>
                    </a:cubicBezTo>
                    <a:cubicBezTo>
                      <a:pt x="2" y="39"/>
                      <a:pt x="2" y="39"/>
                      <a:pt x="2" y="39"/>
                    </a:cubicBezTo>
                    <a:cubicBezTo>
                      <a:pt x="1" y="39"/>
                      <a:pt x="0" y="38"/>
                      <a:pt x="0" y="37"/>
                    </a:cubicBezTo>
                    <a:cubicBezTo>
                      <a:pt x="0" y="17"/>
                      <a:pt x="0" y="17"/>
                      <a:pt x="0" y="17"/>
                    </a:cubicBezTo>
                    <a:cubicBezTo>
                      <a:pt x="0" y="12"/>
                      <a:pt x="2" y="8"/>
                      <a:pt x="5" y="5"/>
                    </a:cubicBezTo>
                    <a:cubicBezTo>
                      <a:pt x="8" y="2"/>
                      <a:pt x="13" y="0"/>
                      <a:pt x="17" y="0"/>
                    </a:cubicBezTo>
                    <a:cubicBezTo>
                      <a:pt x="42" y="0"/>
                      <a:pt x="42" y="0"/>
                      <a:pt x="42" y="0"/>
                    </a:cubicBezTo>
                    <a:lnTo>
                      <a:pt x="42"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3" name="Freeform 205"/>
              <p:cNvSpPr>
                <a:spLocks noEditPoints="1"/>
              </p:cNvSpPr>
              <p:nvPr/>
            </p:nvSpPr>
            <p:spPr bwMode="auto">
              <a:xfrm>
                <a:off x="9993328" y="1265246"/>
                <a:ext cx="90488" cy="103188"/>
              </a:xfrm>
              <a:custGeom>
                <a:gdLst>
                  <a:gd fmla="*/ 26 w 40" name="T0"/>
                  <a:gd fmla="*/ 6 h 45" name="T1"/>
                  <a:gd fmla="*/ 21 w 40" name="T2"/>
                  <a:gd fmla="*/ 11 h 45" name="T3"/>
                  <a:gd fmla="*/ 20 w 40" name="T4"/>
                  <a:gd fmla="*/ 12 h 45" name="T5"/>
                  <a:gd fmla="*/ 20 w 40" name="T6"/>
                  <a:gd fmla="*/ 6 h 45" name="T7"/>
                  <a:gd fmla="*/ 23 w 40" name="T8"/>
                  <a:gd fmla="*/ 2 h 45" name="T9"/>
                  <a:gd fmla="*/ 23 w 40" name="T10"/>
                  <a:gd fmla="*/ 2 h 45" name="T11"/>
                  <a:gd fmla="*/ 26 w 40" name="T12"/>
                  <a:gd fmla="*/ 0 h 45" name="T13"/>
                  <a:gd fmla="*/ 28 w 40" name="T14"/>
                  <a:gd fmla="*/ 1 h 45" name="T15"/>
                  <a:gd fmla="*/ 28 w 40" name="T16"/>
                  <a:gd fmla="*/ 1 h 45" name="T17"/>
                  <a:gd fmla="*/ 30 w 40" name="T18"/>
                  <a:gd fmla="*/ 2 h 45" name="T19"/>
                  <a:gd fmla="*/ 38 w 40" name="T20"/>
                  <a:gd fmla="*/ 14 h 45" name="T21"/>
                  <a:gd fmla="*/ 36 w 40" name="T22"/>
                  <a:gd fmla="*/ 30 h 45" name="T23"/>
                  <a:gd fmla="*/ 36 w 40" name="T24"/>
                  <a:gd fmla="*/ 30 h 45" name="T25"/>
                  <a:gd fmla="*/ 25 w 40" name="T26"/>
                  <a:gd fmla="*/ 43 h 45" name="T27"/>
                  <a:gd fmla="*/ 20 w 40" name="T28"/>
                  <a:gd fmla="*/ 44 h 45" name="T29"/>
                  <a:gd fmla="*/ 20 w 40" name="T30"/>
                  <a:gd fmla="*/ 40 h 45" name="T31"/>
                  <a:gd fmla="*/ 23 w 40" name="T32"/>
                  <a:gd fmla="*/ 38 h 45" name="T33"/>
                  <a:gd fmla="*/ 32 w 40" name="T34"/>
                  <a:gd fmla="*/ 28 h 45" name="T35"/>
                  <a:gd fmla="*/ 32 w 40" name="T36"/>
                  <a:gd fmla="*/ 28 h 45" name="T37"/>
                  <a:gd fmla="*/ 32 w 40" name="T38"/>
                  <a:gd fmla="*/ 28 h 45" name="T39"/>
                  <a:gd fmla="*/ 34 w 40" name="T40"/>
                  <a:gd fmla="*/ 15 h 45" name="T41"/>
                  <a:gd fmla="*/ 27 w 40" name="T42"/>
                  <a:gd fmla="*/ 6 h 45" name="T43"/>
                  <a:gd fmla="*/ 26 w 40" name="T44"/>
                  <a:gd fmla="*/ 6 h 45" name="T45"/>
                  <a:gd fmla="*/ 20 w 40" name="T46"/>
                  <a:gd fmla="*/ 12 h 45" name="T47"/>
                  <a:gd fmla="*/ 12 w 40" name="T48"/>
                  <a:gd fmla="*/ 16 h 45" name="T49"/>
                  <a:gd fmla="*/ 9 w 40" name="T50"/>
                  <a:gd fmla="*/ 17 h 45" name="T51"/>
                  <a:gd fmla="*/ 7 w 40" name="T52"/>
                  <a:gd fmla="*/ 17 h 45" name="T53"/>
                  <a:gd fmla="*/ 6 w 40" name="T54"/>
                  <a:gd fmla="*/ 30 h 45" name="T55"/>
                  <a:gd fmla="*/ 12 w 40" name="T56"/>
                  <a:gd fmla="*/ 39 h 45" name="T57"/>
                  <a:gd fmla="*/ 12 w 40" name="T58"/>
                  <a:gd fmla="*/ 39 h 45" name="T59"/>
                  <a:gd fmla="*/ 20 w 40" name="T60"/>
                  <a:gd fmla="*/ 40 h 45" name="T61"/>
                  <a:gd fmla="*/ 20 w 40" name="T62"/>
                  <a:gd fmla="*/ 44 h 45" name="T63"/>
                  <a:gd fmla="*/ 10 w 40" name="T64"/>
                  <a:gd fmla="*/ 43 h 45" name="T65"/>
                  <a:gd fmla="*/ 10 w 40" name="T66"/>
                  <a:gd fmla="*/ 43 h 45" name="T67"/>
                  <a:gd fmla="*/ 1 w 40" name="T68"/>
                  <a:gd fmla="*/ 31 h 45" name="T69"/>
                  <a:gd fmla="*/ 3 w 40" name="T70"/>
                  <a:gd fmla="*/ 15 h 45" name="T71"/>
                  <a:gd fmla="*/ 3 w 40" name="T72"/>
                  <a:gd fmla="*/ 15 h 45" name="T73"/>
                  <a:gd fmla="*/ 3 w 40" name="T74"/>
                  <a:gd fmla="*/ 15 h 45" name="T75"/>
                  <a:gd fmla="*/ 3 w 40" name="T76"/>
                  <a:gd fmla="*/ 14 h 45" name="T77"/>
                  <a:gd fmla="*/ 3 w 40" name="T78"/>
                  <a:gd fmla="*/ 14 h 45" name="T79"/>
                  <a:gd fmla="*/ 3 w 40" name="T80"/>
                  <a:gd fmla="*/ 14 h 45" name="T81"/>
                  <a:gd fmla="*/ 5 w 40" name="T82"/>
                  <a:gd fmla="*/ 13 h 45" name="T83"/>
                  <a:gd fmla="*/ 8 w 40" name="T84"/>
                  <a:gd fmla="*/ 12 h 45" name="T85"/>
                  <a:gd fmla="*/ 10 w 40" name="T86"/>
                  <a:gd fmla="*/ 12 h 45" name="T87"/>
                  <a:gd fmla="*/ 18 w 40" name="T88"/>
                  <a:gd fmla="*/ 7 h 45" name="T89"/>
                  <a:gd fmla="*/ 20 w 40" name="T90"/>
                  <a:gd fmla="*/ 6 h 45" name="T91"/>
                  <a:gd fmla="*/ 20 w 40" name="T92"/>
                  <a:gd fmla="*/ 12 h 45"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45" w="40">
                    <a:moveTo>
                      <a:pt x="26" y="6"/>
                    </a:moveTo>
                    <a:cubicBezTo>
                      <a:pt x="25" y="8"/>
                      <a:pt x="23" y="10"/>
                      <a:pt x="21" y="11"/>
                    </a:cubicBezTo>
                    <a:cubicBezTo>
                      <a:pt x="20" y="12"/>
                      <a:pt x="20" y="12"/>
                      <a:pt x="20" y="12"/>
                    </a:cubicBezTo>
                    <a:cubicBezTo>
                      <a:pt x="20" y="6"/>
                      <a:pt x="20" y="6"/>
                      <a:pt x="20" y="6"/>
                    </a:cubicBezTo>
                    <a:cubicBezTo>
                      <a:pt x="21" y="4"/>
                      <a:pt x="22" y="3"/>
                      <a:pt x="23" y="2"/>
                    </a:cubicBezTo>
                    <a:cubicBezTo>
                      <a:pt x="23" y="2"/>
                      <a:pt x="23" y="2"/>
                      <a:pt x="23" y="2"/>
                    </a:cubicBezTo>
                    <a:cubicBezTo>
                      <a:pt x="24" y="1"/>
                      <a:pt x="25" y="0"/>
                      <a:pt x="26" y="0"/>
                    </a:cubicBezTo>
                    <a:cubicBezTo>
                      <a:pt x="26" y="1"/>
                      <a:pt x="27" y="1"/>
                      <a:pt x="28" y="1"/>
                    </a:cubicBezTo>
                    <a:cubicBezTo>
                      <a:pt x="28" y="1"/>
                      <a:pt x="28" y="1"/>
                      <a:pt x="28" y="1"/>
                    </a:cubicBezTo>
                    <a:cubicBezTo>
                      <a:pt x="28" y="1"/>
                      <a:pt x="29" y="1"/>
                      <a:pt x="30" y="2"/>
                    </a:cubicBezTo>
                    <a:cubicBezTo>
                      <a:pt x="34" y="4"/>
                      <a:pt x="37" y="8"/>
                      <a:pt x="38" y="14"/>
                    </a:cubicBezTo>
                    <a:cubicBezTo>
                      <a:pt x="40" y="19"/>
                      <a:pt x="39" y="25"/>
                      <a:pt x="36" y="30"/>
                    </a:cubicBezTo>
                    <a:cubicBezTo>
                      <a:pt x="36" y="30"/>
                      <a:pt x="36" y="30"/>
                      <a:pt x="36" y="30"/>
                    </a:cubicBezTo>
                    <a:cubicBezTo>
                      <a:pt x="34" y="36"/>
                      <a:pt x="29" y="40"/>
                      <a:pt x="25" y="43"/>
                    </a:cubicBezTo>
                    <a:cubicBezTo>
                      <a:pt x="23" y="43"/>
                      <a:pt x="21" y="44"/>
                      <a:pt x="20" y="44"/>
                    </a:cubicBezTo>
                    <a:cubicBezTo>
                      <a:pt x="20" y="40"/>
                      <a:pt x="20" y="40"/>
                      <a:pt x="20" y="40"/>
                    </a:cubicBezTo>
                    <a:cubicBezTo>
                      <a:pt x="21" y="39"/>
                      <a:pt x="22" y="39"/>
                      <a:pt x="23" y="38"/>
                    </a:cubicBezTo>
                    <a:cubicBezTo>
                      <a:pt x="26" y="36"/>
                      <a:pt x="30" y="33"/>
                      <a:pt x="32" y="28"/>
                    </a:cubicBezTo>
                    <a:cubicBezTo>
                      <a:pt x="32" y="28"/>
                      <a:pt x="32" y="28"/>
                      <a:pt x="32" y="28"/>
                    </a:cubicBezTo>
                    <a:cubicBezTo>
                      <a:pt x="32" y="28"/>
                      <a:pt x="32" y="28"/>
                      <a:pt x="32" y="28"/>
                    </a:cubicBezTo>
                    <a:cubicBezTo>
                      <a:pt x="34" y="24"/>
                      <a:pt x="35" y="19"/>
                      <a:pt x="34" y="15"/>
                    </a:cubicBezTo>
                    <a:cubicBezTo>
                      <a:pt x="33" y="11"/>
                      <a:pt x="31" y="8"/>
                      <a:pt x="27" y="6"/>
                    </a:cubicBezTo>
                    <a:cubicBezTo>
                      <a:pt x="27" y="6"/>
                      <a:pt x="27" y="6"/>
                      <a:pt x="26" y="6"/>
                    </a:cubicBezTo>
                    <a:close/>
                    <a:moveTo>
                      <a:pt x="20" y="12"/>
                    </a:moveTo>
                    <a:cubicBezTo>
                      <a:pt x="17" y="14"/>
                      <a:pt x="15" y="15"/>
                      <a:pt x="12" y="16"/>
                    </a:cubicBezTo>
                    <a:cubicBezTo>
                      <a:pt x="11" y="16"/>
                      <a:pt x="10" y="17"/>
                      <a:pt x="9" y="17"/>
                    </a:cubicBezTo>
                    <a:cubicBezTo>
                      <a:pt x="8" y="17"/>
                      <a:pt x="8" y="17"/>
                      <a:pt x="7" y="17"/>
                    </a:cubicBezTo>
                    <a:cubicBezTo>
                      <a:pt x="5" y="22"/>
                      <a:pt x="5" y="26"/>
                      <a:pt x="6" y="30"/>
                    </a:cubicBezTo>
                    <a:cubicBezTo>
                      <a:pt x="7" y="34"/>
                      <a:pt x="9" y="37"/>
                      <a:pt x="12" y="39"/>
                    </a:cubicBezTo>
                    <a:cubicBezTo>
                      <a:pt x="12" y="39"/>
                      <a:pt x="12" y="39"/>
                      <a:pt x="12" y="39"/>
                    </a:cubicBezTo>
                    <a:cubicBezTo>
                      <a:pt x="14" y="40"/>
                      <a:pt x="17" y="40"/>
                      <a:pt x="20" y="40"/>
                    </a:cubicBezTo>
                    <a:cubicBezTo>
                      <a:pt x="20" y="44"/>
                      <a:pt x="20" y="44"/>
                      <a:pt x="20" y="44"/>
                    </a:cubicBezTo>
                    <a:cubicBezTo>
                      <a:pt x="16" y="45"/>
                      <a:pt x="13" y="45"/>
                      <a:pt x="10" y="43"/>
                    </a:cubicBezTo>
                    <a:cubicBezTo>
                      <a:pt x="10" y="43"/>
                      <a:pt x="10" y="43"/>
                      <a:pt x="10" y="43"/>
                    </a:cubicBezTo>
                    <a:cubicBezTo>
                      <a:pt x="5" y="41"/>
                      <a:pt x="2" y="37"/>
                      <a:pt x="1" y="31"/>
                    </a:cubicBezTo>
                    <a:cubicBezTo>
                      <a:pt x="0" y="26"/>
                      <a:pt x="0" y="20"/>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4" y="14"/>
                      <a:pt x="4" y="13"/>
                      <a:pt x="5" y="13"/>
                    </a:cubicBezTo>
                    <a:cubicBezTo>
                      <a:pt x="6" y="13"/>
                      <a:pt x="7" y="13"/>
                      <a:pt x="8" y="12"/>
                    </a:cubicBezTo>
                    <a:cubicBezTo>
                      <a:pt x="9" y="12"/>
                      <a:pt x="9" y="12"/>
                      <a:pt x="10" y="12"/>
                    </a:cubicBezTo>
                    <a:cubicBezTo>
                      <a:pt x="13" y="11"/>
                      <a:pt x="15" y="9"/>
                      <a:pt x="18" y="7"/>
                    </a:cubicBezTo>
                    <a:cubicBezTo>
                      <a:pt x="18" y="7"/>
                      <a:pt x="19" y="6"/>
                      <a:pt x="20" y="6"/>
                    </a:cubicBezTo>
                    <a:lnTo>
                      <a:pt x="20" y="1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4" name="Freeform 206"/>
              <p:cNvSpPr>
                <a:spLocks noEditPoints="1"/>
              </p:cNvSpPr>
              <p:nvPr/>
            </p:nvSpPr>
            <p:spPr bwMode="auto">
              <a:xfrm>
                <a:off x="9886966" y="1155707"/>
                <a:ext cx="171451" cy="144464"/>
              </a:xfrm>
              <a:custGeom>
                <a:gdLst>
                  <a:gd fmla="*/ 38 w 76" name="T0"/>
                  <a:gd fmla="*/ 58 h 64" name="T1"/>
                  <a:gd fmla="*/ 41 w 76" name="T2"/>
                  <a:gd fmla="*/ 59 h 64" name="T3"/>
                  <a:gd fmla="*/ 55 w 76" name="T4"/>
                  <a:gd fmla="*/ 57 h 64" name="T5"/>
                  <a:gd fmla="*/ 55 w 76" name="T6"/>
                  <a:gd fmla="*/ 57 h 64" name="T7"/>
                  <a:gd fmla="*/ 55 w 76" name="T8"/>
                  <a:gd fmla="*/ 57 h 64" name="T9"/>
                  <a:gd fmla="*/ 56 w 76" name="T10"/>
                  <a:gd fmla="*/ 57 h 64" name="T11"/>
                  <a:gd fmla="*/ 61 w 76" name="T12"/>
                  <a:gd fmla="*/ 54 h 64" name="T13"/>
                  <a:gd fmla="*/ 61 w 76" name="T14"/>
                  <a:gd fmla="*/ 54 h 64" name="T15"/>
                  <a:gd fmla="*/ 66 w 76" name="T16"/>
                  <a:gd fmla="*/ 50 h 64" name="T17"/>
                  <a:gd fmla="*/ 67 w 76" name="T18"/>
                  <a:gd fmla="*/ 48 h 64" name="T19"/>
                  <a:gd fmla="*/ 68 w 76" name="T20"/>
                  <a:gd fmla="*/ 46 h 64" name="T21"/>
                  <a:gd fmla="*/ 68 w 76" name="T22"/>
                  <a:gd fmla="*/ 46 h 64" name="T23"/>
                  <a:gd fmla="*/ 68 w 76" name="T24"/>
                  <a:gd fmla="*/ 46 h 64" name="T25"/>
                  <a:gd fmla="*/ 67 w 76" name="T26"/>
                  <a:gd fmla="*/ 26 h 64" name="T27"/>
                  <a:gd fmla="*/ 49 w 76" name="T28"/>
                  <a:gd fmla="*/ 9 h 64" name="T29"/>
                  <a:gd fmla="*/ 49 w 76" name="T30"/>
                  <a:gd fmla="*/ 9 h 64" name="T31"/>
                  <a:gd fmla="*/ 38 w 76" name="T32"/>
                  <a:gd fmla="*/ 6 h 64" name="T33"/>
                  <a:gd fmla="*/ 38 w 76" name="T34"/>
                  <a:gd fmla="*/ 1 h 64" name="T35"/>
                  <a:gd fmla="*/ 51 w 76" name="T36"/>
                  <a:gd fmla="*/ 5 h 64" name="T37"/>
                  <a:gd fmla="*/ 51 w 76" name="T38"/>
                  <a:gd fmla="*/ 5 h 64" name="T39"/>
                  <a:gd fmla="*/ 71 w 76" name="T40"/>
                  <a:gd fmla="*/ 24 h 64" name="T41"/>
                  <a:gd fmla="*/ 73 w 76" name="T42"/>
                  <a:gd fmla="*/ 48 h 64" name="T43"/>
                  <a:gd fmla="*/ 73 w 76" name="T44"/>
                  <a:gd fmla="*/ 48 h 64" name="T45"/>
                  <a:gd fmla="*/ 71 w 76" name="T46"/>
                  <a:gd fmla="*/ 51 h 64" name="T47"/>
                  <a:gd fmla="*/ 69 w 76" name="T48"/>
                  <a:gd fmla="*/ 53 h 64" name="T49"/>
                  <a:gd fmla="*/ 64 w 76" name="T50"/>
                  <a:gd fmla="*/ 58 h 64" name="T51"/>
                  <a:gd fmla="*/ 64 w 76" name="T52"/>
                  <a:gd fmla="*/ 58 h 64" name="T53"/>
                  <a:gd fmla="*/ 57 w 76" name="T54"/>
                  <a:gd fmla="*/ 61 h 64" name="T55"/>
                  <a:gd fmla="*/ 56 w 76" name="T56"/>
                  <a:gd fmla="*/ 62 h 64" name="T57"/>
                  <a:gd fmla="*/ 56 w 76" name="T58"/>
                  <a:gd fmla="*/ 62 h 64" name="T59"/>
                  <a:gd fmla="*/ 56 w 76" name="T60"/>
                  <a:gd fmla="*/ 62 h 64" name="T61"/>
                  <a:gd fmla="*/ 56 w 76" name="T62"/>
                  <a:gd fmla="*/ 62 h 64" name="T63"/>
                  <a:gd fmla="*/ 41 w 76" name="T64"/>
                  <a:gd fmla="*/ 63 h 64" name="T65"/>
                  <a:gd fmla="*/ 38 w 76" name="T66"/>
                  <a:gd fmla="*/ 63 h 64" name="T67"/>
                  <a:gd fmla="*/ 38 w 76" name="T68"/>
                  <a:gd fmla="*/ 58 h 64" name="T69"/>
                  <a:gd fmla="*/ 28 w 76" name="T70"/>
                  <a:gd fmla="*/ 55 h 64" name="T71"/>
                  <a:gd fmla="*/ 38 w 76" name="T72"/>
                  <a:gd fmla="*/ 58 h 64" name="T73"/>
                  <a:gd fmla="*/ 38 w 76" name="T74"/>
                  <a:gd fmla="*/ 63 h 64" name="T75"/>
                  <a:gd fmla="*/ 26 w 76" name="T76"/>
                  <a:gd fmla="*/ 59 h 64" name="T77"/>
                  <a:gd fmla="*/ 26 w 76" name="T78"/>
                  <a:gd fmla="*/ 59 h 64" name="T79"/>
                  <a:gd fmla="*/ 5 w 76" name="T80"/>
                  <a:gd fmla="*/ 40 h 64" name="T81"/>
                  <a:gd fmla="*/ 4 w 76" name="T82"/>
                  <a:gd fmla="*/ 16 h 64" name="T83"/>
                  <a:gd fmla="*/ 4 w 76" name="T84"/>
                  <a:gd fmla="*/ 16 h 64" name="T85"/>
                  <a:gd fmla="*/ 10 w 76" name="T86"/>
                  <a:gd fmla="*/ 8 h 64" name="T87"/>
                  <a:gd fmla="*/ 19 w 76" name="T88"/>
                  <a:gd fmla="*/ 3 h 64" name="T89"/>
                  <a:gd fmla="*/ 35 w 76" name="T90"/>
                  <a:gd fmla="*/ 1 h 64" name="T91"/>
                  <a:gd fmla="*/ 38 w 76" name="T92"/>
                  <a:gd fmla="*/ 1 h 64" name="T93"/>
                  <a:gd fmla="*/ 38 w 76" name="T94"/>
                  <a:gd fmla="*/ 6 h 64" name="T95"/>
                  <a:gd fmla="*/ 34 w 76" name="T96"/>
                  <a:gd fmla="*/ 5 h 64" name="T97"/>
                  <a:gd fmla="*/ 21 w 76" name="T98"/>
                  <a:gd fmla="*/ 7 h 64" name="T99"/>
                  <a:gd fmla="*/ 13 w 76" name="T100"/>
                  <a:gd fmla="*/ 11 h 64" name="T101"/>
                  <a:gd fmla="*/ 8 w 76" name="T102"/>
                  <a:gd fmla="*/ 18 h 64" name="T103"/>
                  <a:gd fmla="*/ 8 w 76" name="T104"/>
                  <a:gd fmla="*/ 18 h 64" name="T105"/>
                  <a:gd fmla="*/ 9 w 76" name="T106"/>
                  <a:gd fmla="*/ 38 h 64" name="T107"/>
                  <a:gd fmla="*/ 28 w 76" name="T108"/>
                  <a:gd fmla="*/ 55 h 64" name="T109"/>
                  <a:gd fmla="*/ 28 w 76" name="T110"/>
                  <a:gd fmla="*/ 55 h 6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64" w="76">
                    <a:moveTo>
                      <a:pt x="38" y="58"/>
                    </a:moveTo>
                    <a:cubicBezTo>
                      <a:pt x="39" y="58"/>
                      <a:pt x="40" y="58"/>
                      <a:pt x="41" y="59"/>
                    </a:cubicBezTo>
                    <a:cubicBezTo>
                      <a:pt x="46" y="59"/>
                      <a:pt x="51" y="59"/>
                      <a:pt x="55" y="57"/>
                    </a:cubicBezTo>
                    <a:cubicBezTo>
                      <a:pt x="55" y="57"/>
                      <a:pt x="55" y="57"/>
                      <a:pt x="55" y="57"/>
                    </a:cubicBezTo>
                    <a:cubicBezTo>
                      <a:pt x="55" y="57"/>
                      <a:pt x="55" y="57"/>
                      <a:pt x="55" y="57"/>
                    </a:cubicBezTo>
                    <a:cubicBezTo>
                      <a:pt x="55" y="57"/>
                      <a:pt x="56" y="57"/>
                      <a:pt x="56" y="57"/>
                    </a:cubicBezTo>
                    <a:cubicBezTo>
                      <a:pt x="58" y="56"/>
                      <a:pt x="60" y="55"/>
                      <a:pt x="61" y="54"/>
                    </a:cubicBezTo>
                    <a:cubicBezTo>
                      <a:pt x="61" y="54"/>
                      <a:pt x="61" y="54"/>
                      <a:pt x="61" y="54"/>
                    </a:cubicBezTo>
                    <a:cubicBezTo>
                      <a:pt x="63" y="53"/>
                      <a:pt x="64" y="52"/>
                      <a:pt x="66" y="50"/>
                    </a:cubicBezTo>
                    <a:cubicBezTo>
                      <a:pt x="66" y="50"/>
                      <a:pt x="67" y="49"/>
                      <a:pt x="67" y="48"/>
                    </a:cubicBezTo>
                    <a:cubicBezTo>
                      <a:pt x="68" y="48"/>
                      <a:pt x="68" y="47"/>
                      <a:pt x="68" y="46"/>
                    </a:cubicBezTo>
                    <a:cubicBezTo>
                      <a:pt x="68" y="46"/>
                      <a:pt x="68" y="46"/>
                      <a:pt x="68" y="46"/>
                    </a:cubicBezTo>
                    <a:cubicBezTo>
                      <a:pt x="68" y="46"/>
                      <a:pt x="68" y="46"/>
                      <a:pt x="68" y="46"/>
                    </a:cubicBezTo>
                    <a:cubicBezTo>
                      <a:pt x="71" y="40"/>
                      <a:pt x="71" y="33"/>
                      <a:pt x="67" y="26"/>
                    </a:cubicBezTo>
                    <a:cubicBezTo>
                      <a:pt x="64" y="19"/>
                      <a:pt x="57" y="13"/>
                      <a:pt x="49" y="9"/>
                    </a:cubicBezTo>
                    <a:cubicBezTo>
                      <a:pt x="49" y="9"/>
                      <a:pt x="49" y="9"/>
                      <a:pt x="49" y="9"/>
                    </a:cubicBezTo>
                    <a:cubicBezTo>
                      <a:pt x="45" y="8"/>
                      <a:pt x="42" y="6"/>
                      <a:pt x="38" y="6"/>
                    </a:cubicBezTo>
                    <a:cubicBezTo>
                      <a:pt x="38" y="1"/>
                      <a:pt x="38" y="1"/>
                      <a:pt x="38" y="1"/>
                    </a:cubicBezTo>
                    <a:cubicBezTo>
                      <a:pt x="42" y="2"/>
                      <a:pt x="47" y="3"/>
                      <a:pt x="51" y="5"/>
                    </a:cubicBezTo>
                    <a:cubicBezTo>
                      <a:pt x="51" y="5"/>
                      <a:pt x="51" y="5"/>
                      <a:pt x="51" y="5"/>
                    </a:cubicBezTo>
                    <a:cubicBezTo>
                      <a:pt x="60" y="9"/>
                      <a:pt x="68" y="16"/>
                      <a:pt x="71" y="24"/>
                    </a:cubicBezTo>
                    <a:cubicBezTo>
                      <a:pt x="76" y="32"/>
                      <a:pt x="76" y="41"/>
                      <a:pt x="73" y="48"/>
                    </a:cubicBezTo>
                    <a:cubicBezTo>
                      <a:pt x="73" y="48"/>
                      <a:pt x="73" y="48"/>
                      <a:pt x="73" y="48"/>
                    </a:cubicBezTo>
                    <a:cubicBezTo>
                      <a:pt x="72" y="49"/>
                      <a:pt x="72" y="50"/>
                      <a:pt x="71" y="51"/>
                    </a:cubicBezTo>
                    <a:cubicBezTo>
                      <a:pt x="71" y="52"/>
                      <a:pt x="70" y="53"/>
                      <a:pt x="69" y="53"/>
                    </a:cubicBezTo>
                    <a:cubicBezTo>
                      <a:pt x="68" y="55"/>
                      <a:pt x="66" y="57"/>
                      <a:pt x="64" y="58"/>
                    </a:cubicBezTo>
                    <a:cubicBezTo>
                      <a:pt x="64" y="58"/>
                      <a:pt x="64" y="58"/>
                      <a:pt x="64" y="58"/>
                    </a:cubicBezTo>
                    <a:cubicBezTo>
                      <a:pt x="62" y="59"/>
                      <a:pt x="60" y="61"/>
                      <a:pt x="57" y="61"/>
                    </a:cubicBezTo>
                    <a:cubicBezTo>
                      <a:pt x="57" y="62"/>
                      <a:pt x="57" y="62"/>
                      <a:pt x="56" y="62"/>
                    </a:cubicBezTo>
                    <a:cubicBezTo>
                      <a:pt x="56" y="62"/>
                      <a:pt x="56" y="62"/>
                      <a:pt x="56" y="62"/>
                    </a:cubicBezTo>
                    <a:cubicBezTo>
                      <a:pt x="56" y="62"/>
                      <a:pt x="56" y="62"/>
                      <a:pt x="56" y="62"/>
                    </a:cubicBezTo>
                    <a:cubicBezTo>
                      <a:pt x="56" y="62"/>
                      <a:pt x="56" y="62"/>
                      <a:pt x="56" y="62"/>
                    </a:cubicBezTo>
                    <a:cubicBezTo>
                      <a:pt x="52" y="63"/>
                      <a:pt x="46" y="64"/>
                      <a:pt x="41" y="63"/>
                    </a:cubicBezTo>
                    <a:cubicBezTo>
                      <a:pt x="40" y="63"/>
                      <a:pt x="39" y="63"/>
                      <a:pt x="38" y="63"/>
                    </a:cubicBezTo>
                    <a:lnTo>
                      <a:pt x="38" y="58"/>
                    </a:lnTo>
                    <a:close/>
                    <a:moveTo>
                      <a:pt x="28" y="55"/>
                    </a:moveTo>
                    <a:cubicBezTo>
                      <a:pt x="31" y="56"/>
                      <a:pt x="35" y="58"/>
                      <a:pt x="38" y="58"/>
                    </a:cubicBezTo>
                    <a:cubicBezTo>
                      <a:pt x="38" y="63"/>
                      <a:pt x="38" y="63"/>
                      <a:pt x="38" y="63"/>
                    </a:cubicBezTo>
                    <a:cubicBezTo>
                      <a:pt x="34" y="62"/>
                      <a:pt x="30" y="61"/>
                      <a:pt x="26" y="59"/>
                    </a:cubicBezTo>
                    <a:cubicBezTo>
                      <a:pt x="26" y="59"/>
                      <a:pt x="26" y="59"/>
                      <a:pt x="26" y="59"/>
                    </a:cubicBezTo>
                    <a:cubicBezTo>
                      <a:pt x="16" y="55"/>
                      <a:pt x="9" y="48"/>
                      <a:pt x="5" y="40"/>
                    </a:cubicBezTo>
                    <a:cubicBezTo>
                      <a:pt x="1" y="32"/>
                      <a:pt x="0" y="24"/>
                      <a:pt x="4" y="16"/>
                    </a:cubicBezTo>
                    <a:cubicBezTo>
                      <a:pt x="4" y="16"/>
                      <a:pt x="4" y="16"/>
                      <a:pt x="4" y="16"/>
                    </a:cubicBezTo>
                    <a:cubicBezTo>
                      <a:pt x="5" y="13"/>
                      <a:pt x="7" y="10"/>
                      <a:pt x="10" y="8"/>
                    </a:cubicBezTo>
                    <a:cubicBezTo>
                      <a:pt x="13" y="6"/>
                      <a:pt x="16" y="4"/>
                      <a:pt x="19" y="3"/>
                    </a:cubicBezTo>
                    <a:cubicBezTo>
                      <a:pt x="24" y="1"/>
                      <a:pt x="29" y="0"/>
                      <a:pt x="35" y="1"/>
                    </a:cubicBezTo>
                    <a:cubicBezTo>
                      <a:pt x="36" y="1"/>
                      <a:pt x="37" y="1"/>
                      <a:pt x="38" y="1"/>
                    </a:cubicBezTo>
                    <a:cubicBezTo>
                      <a:pt x="38" y="6"/>
                      <a:pt x="38" y="6"/>
                      <a:pt x="38" y="6"/>
                    </a:cubicBezTo>
                    <a:cubicBezTo>
                      <a:pt x="37" y="6"/>
                      <a:pt x="36" y="5"/>
                      <a:pt x="34" y="5"/>
                    </a:cubicBezTo>
                    <a:cubicBezTo>
                      <a:pt x="30" y="5"/>
                      <a:pt x="25" y="6"/>
                      <a:pt x="21" y="7"/>
                    </a:cubicBezTo>
                    <a:cubicBezTo>
                      <a:pt x="18" y="8"/>
                      <a:pt x="15" y="10"/>
                      <a:pt x="13" y="11"/>
                    </a:cubicBezTo>
                    <a:cubicBezTo>
                      <a:pt x="11" y="13"/>
                      <a:pt x="9" y="15"/>
                      <a:pt x="8" y="18"/>
                    </a:cubicBezTo>
                    <a:cubicBezTo>
                      <a:pt x="8" y="18"/>
                      <a:pt x="8" y="18"/>
                      <a:pt x="8" y="18"/>
                    </a:cubicBezTo>
                    <a:cubicBezTo>
                      <a:pt x="5" y="24"/>
                      <a:pt x="6" y="31"/>
                      <a:pt x="9" y="38"/>
                    </a:cubicBezTo>
                    <a:cubicBezTo>
                      <a:pt x="13" y="45"/>
                      <a:pt x="19" y="51"/>
                      <a:pt x="28" y="55"/>
                    </a:cubicBezTo>
                    <a:cubicBezTo>
                      <a:pt x="28" y="55"/>
                      <a:pt x="28" y="55"/>
                      <a:pt x="28" y="5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5" name="Freeform 208"/>
              <p:cNvSpPr>
                <a:spLocks noEditPoints="1"/>
              </p:cNvSpPr>
              <p:nvPr/>
            </p:nvSpPr>
            <p:spPr bwMode="auto">
              <a:xfrm>
                <a:off x="10072703" y="1082683"/>
                <a:ext cx="146050" cy="165101"/>
              </a:xfrm>
              <a:custGeom>
                <a:gdLst>
                  <a:gd fmla="*/ 55 w 65" name="T0"/>
                  <a:gd fmla="*/ 47 h 73" name="T1"/>
                  <a:gd fmla="*/ 55 w 65" name="T2"/>
                  <a:gd fmla="*/ 14 h 73" name="T3"/>
                  <a:gd fmla="*/ 63 w 65" name="T4"/>
                  <a:gd fmla="*/ 22 h 73" name="T5"/>
                  <a:gd fmla="*/ 59 w 65" name="T6"/>
                  <a:gd fmla="*/ 49 h 73" name="T7"/>
                  <a:gd fmla="*/ 55 w 65" name="T8"/>
                  <a:gd fmla="*/ 47 h 73" name="T9"/>
                  <a:gd fmla="*/ 55 w 65" name="T10"/>
                  <a:gd fmla="*/ 47 h 73" name="T11"/>
                  <a:gd fmla="*/ 55 w 65" name="T12"/>
                  <a:gd fmla="*/ 14 h 73" name="T13"/>
                  <a:gd fmla="*/ 55 w 65" name="T14"/>
                  <a:gd fmla="*/ 47 h 73" name="T15"/>
                  <a:gd fmla="*/ 55 w 65" name="T16"/>
                  <a:gd fmla="*/ 47 h 73" name="T17"/>
                  <a:gd fmla="*/ 38 w 65" name="T18"/>
                  <a:gd fmla="*/ 5 h 73" name="T19"/>
                  <a:gd fmla="*/ 32 w 65" name="T20"/>
                  <a:gd fmla="*/ 1 h 73" name="T21"/>
                  <a:gd fmla="*/ 48 w 65" name="T22"/>
                  <a:gd fmla="*/ 2 h 73" name="T23"/>
                  <a:gd fmla="*/ 55 w 65" name="T24"/>
                  <a:gd fmla="*/ 7 h 73" name="T25"/>
                  <a:gd fmla="*/ 46 w 65" name="T26"/>
                  <a:gd fmla="*/ 7 h 73" name="T27"/>
                  <a:gd fmla="*/ 46 w 65" name="T28"/>
                  <a:gd fmla="*/ 7 h 73" name="T29"/>
                  <a:gd fmla="*/ 34 w 65" name="T30"/>
                  <a:gd fmla="*/ 67 h 73" name="T31"/>
                  <a:gd fmla="*/ 36 w 65" name="T32"/>
                  <a:gd fmla="*/ 67 h 73" name="T33"/>
                  <a:gd fmla="*/ 47 w 65" name="T34"/>
                  <a:gd fmla="*/ 59 h 73" name="T35"/>
                  <a:gd fmla="*/ 55 w 65" name="T36"/>
                  <a:gd fmla="*/ 47 h 73" name="T37"/>
                  <a:gd fmla="*/ 50 w 65" name="T38"/>
                  <a:gd fmla="*/ 63 h 73" name="T39"/>
                  <a:gd fmla="*/ 37 w 65" name="T40"/>
                  <a:gd fmla="*/ 71 h 73" name="T41"/>
                  <a:gd fmla="*/ 37 w 65" name="T42"/>
                  <a:gd fmla="*/ 71 h 73" name="T43"/>
                  <a:gd fmla="*/ 32 w 65" name="T44"/>
                  <a:gd fmla="*/ 73 h 73" name="T45"/>
                  <a:gd fmla="*/ 32 w 65" name="T46"/>
                  <a:gd fmla="*/ 6 h 73" name="T47"/>
                  <a:gd fmla="*/ 18 w 65" name="T48"/>
                  <a:gd fmla="*/ 14 h 73" name="T49"/>
                  <a:gd fmla="*/ 9 w 65" name="T50"/>
                  <a:gd fmla="*/ 26 h 73" name="T51"/>
                  <a:gd fmla="*/ 18 w 65" name="T52"/>
                  <a:gd fmla="*/ 67 h 73" name="T53"/>
                  <a:gd fmla="*/ 18 w 65" name="T54"/>
                  <a:gd fmla="*/ 67 h 73" name="T55"/>
                  <a:gd fmla="*/ 23 w 65" name="T56"/>
                  <a:gd fmla="*/ 68 h 73" name="T57"/>
                  <a:gd fmla="*/ 32 w 65" name="T58"/>
                  <a:gd fmla="*/ 68 h 73" name="T59"/>
                  <a:gd fmla="*/ 29 w 65" name="T60"/>
                  <a:gd fmla="*/ 73 h 73" name="T61"/>
                  <a:gd fmla="*/ 19 w 65" name="T62"/>
                  <a:gd fmla="*/ 72 h 73" name="T63"/>
                  <a:gd fmla="*/ 16 w 65" name="T64"/>
                  <a:gd fmla="*/ 71 h 73" name="T65"/>
                  <a:gd fmla="*/ 5 w 65" name="T66"/>
                  <a:gd fmla="*/ 24 h 73" name="T67"/>
                  <a:gd fmla="*/ 15 w 65" name="T68"/>
                  <a:gd fmla="*/ 10 h 73" name="T69"/>
                  <a:gd fmla="*/ 32 w 65" name="T70"/>
                  <a:gd fmla="*/ 1 h 7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73" w="65">
                    <a:moveTo>
                      <a:pt x="55" y="47"/>
                    </a:moveTo>
                    <a:cubicBezTo>
                      <a:pt x="55" y="47"/>
                      <a:pt x="55" y="47"/>
                      <a:pt x="55" y="47"/>
                    </a:cubicBezTo>
                    <a:cubicBezTo>
                      <a:pt x="59" y="39"/>
                      <a:pt x="60" y="30"/>
                      <a:pt x="58" y="23"/>
                    </a:cubicBezTo>
                    <a:cubicBezTo>
                      <a:pt x="57" y="20"/>
                      <a:pt x="56" y="17"/>
                      <a:pt x="55" y="14"/>
                    </a:cubicBezTo>
                    <a:cubicBezTo>
                      <a:pt x="55" y="7"/>
                      <a:pt x="55" y="7"/>
                      <a:pt x="55" y="7"/>
                    </a:cubicBezTo>
                    <a:cubicBezTo>
                      <a:pt x="59" y="11"/>
                      <a:pt x="61" y="16"/>
                      <a:pt x="63" y="22"/>
                    </a:cubicBezTo>
                    <a:cubicBezTo>
                      <a:pt x="65" y="30"/>
                      <a:pt x="64" y="40"/>
                      <a:pt x="59" y="49"/>
                    </a:cubicBezTo>
                    <a:cubicBezTo>
                      <a:pt x="59" y="49"/>
                      <a:pt x="59" y="49"/>
                      <a:pt x="59" y="49"/>
                    </a:cubicBezTo>
                    <a:cubicBezTo>
                      <a:pt x="58" y="52"/>
                      <a:pt x="56" y="55"/>
                      <a:pt x="55" y="57"/>
                    </a:cubicBezTo>
                    <a:lnTo>
                      <a:pt x="55" y="47"/>
                    </a:lnTo>
                    <a:close/>
                    <a:moveTo>
                      <a:pt x="55" y="47"/>
                    </a:moveTo>
                    <a:cubicBezTo>
                      <a:pt x="55" y="47"/>
                      <a:pt x="55" y="47"/>
                      <a:pt x="55" y="47"/>
                    </a:cubicBezTo>
                    <a:close/>
                    <a:moveTo>
                      <a:pt x="55" y="7"/>
                    </a:moveTo>
                    <a:cubicBezTo>
                      <a:pt x="55" y="14"/>
                      <a:pt x="55" y="14"/>
                      <a:pt x="55" y="14"/>
                    </a:cubicBezTo>
                    <a:cubicBezTo>
                      <a:pt x="55" y="7"/>
                      <a:pt x="55" y="7"/>
                      <a:pt x="55" y="7"/>
                    </a:cubicBezTo>
                    <a:close/>
                    <a:moveTo>
                      <a:pt x="55" y="47"/>
                    </a:moveTo>
                    <a:cubicBezTo>
                      <a:pt x="55" y="57"/>
                      <a:pt x="55" y="57"/>
                      <a:pt x="55" y="57"/>
                    </a:cubicBezTo>
                    <a:lnTo>
                      <a:pt x="55" y="47"/>
                    </a:lnTo>
                    <a:close/>
                    <a:moveTo>
                      <a:pt x="46" y="7"/>
                    </a:moveTo>
                    <a:cubicBezTo>
                      <a:pt x="44" y="5"/>
                      <a:pt x="41" y="5"/>
                      <a:pt x="38" y="5"/>
                    </a:cubicBezTo>
                    <a:cubicBezTo>
                      <a:pt x="36" y="5"/>
                      <a:pt x="34" y="5"/>
                      <a:pt x="32" y="6"/>
                    </a:cubicBezTo>
                    <a:cubicBezTo>
                      <a:pt x="32" y="1"/>
                      <a:pt x="32" y="1"/>
                      <a:pt x="32" y="1"/>
                    </a:cubicBezTo>
                    <a:cubicBezTo>
                      <a:pt x="34" y="0"/>
                      <a:pt x="36" y="0"/>
                      <a:pt x="38" y="0"/>
                    </a:cubicBezTo>
                    <a:cubicBezTo>
                      <a:pt x="42" y="0"/>
                      <a:pt x="45" y="1"/>
                      <a:pt x="48" y="2"/>
                    </a:cubicBezTo>
                    <a:cubicBezTo>
                      <a:pt x="48" y="2"/>
                      <a:pt x="48" y="2"/>
                      <a:pt x="48" y="2"/>
                    </a:cubicBezTo>
                    <a:cubicBezTo>
                      <a:pt x="51" y="3"/>
                      <a:pt x="53" y="5"/>
                      <a:pt x="55" y="7"/>
                    </a:cubicBezTo>
                    <a:cubicBezTo>
                      <a:pt x="55" y="14"/>
                      <a:pt x="55" y="14"/>
                      <a:pt x="55" y="14"/>
                    </a:cubicBezTo>
                    <a:cubicBezTo>
                      <a:pt x="53" y="11"/>
                      <a:pt x="50" y="8"/>
                      <a:pt x="46" y="7"/>
                    </a:cubicBezTo>
                    <a:cubicBezTo>
                      <a:pt x="46" y="7"/>
                      <a:pt x="46" y="7"/>
                      <a:pt x="46" y="7"/>
                    </a:cubicBezTo>
                    <a:cubicBezTo>
                      <a:pt x="46" y="7"/>
                      <a:pt x="46" y="7"/>
                      <a:pt x="46" y="7"/>
                    </a:cubicBezTo>
                    <a:close/>
                    <a:moveTo>
                      <a:pt x="32" y="68"/>
                    </a:moveTo>
                    <a:cubicBezTo>
                      <a:pt x="33" y="68"/>
                      <a:pt x="34" y="67"/>
                      <a:pt x="34" y="67"/>
                    </a:cubicBezTo>
                    <a:cubicBezTo>
                      <a:pt x="35" y="67"/>
                      <a:pt x="35" y="67"/>
                      <a:pt x="35" y="67"/>
                    </a:cubicBezTo>
                    <a:cubicBezTo>
                      <a:pt x="36" y="67"/>
                      <a:pt x="36" y="67"/>
                      <a:pt x="36" y="67"/>
                    </a:cubicBezTo>
                    <a:cubicBezTo>
                      <a:pt x="36" y="67"/>
                      <a:pt x="36" y="67"/>
                      <a:pt x="36" y="67"/>
                    </a:cubicBezTo>
                    <a:cubicBezTo>
                      <a:pt x="39" y="65"/>
                      <a:pt x="43" y="63"/>
                      <a:pt x="47" y="59"/>
                    </a:cubicBezTo>
                    <a:cubicBezTo>
                      <a:pt x="50" y="56"/>
                      <a:pt x="53" y="52"/>
                      <a:pt x="55" y="47"/>
                    </a:cubicBezTo>
                    <a:cubicBezTo>
                      <a:pt x="55" y="47"/>
                      <a:pt x="55" y="47"/>
                      <a:pt x="55" y="47"/>
                    </a:cubicBezTo>
                    <a:cubicBezTo>
                      <a:pt x="55" y="57"/>
                      <a:pt x="55" y="57"/>
                      <a:pt x="55" y="57"/>
                    </a:cubicBezTo>
                    <a:cubicBezTo>
                      <a:pt x="53" y="59"/>
                      <a:pt x="52" y="61"/>
                      <a:pt x="50" y="63"/>
                    </a:cubicBezTo>
                    <a:cubicBezTo>
                      <a:pt x="46" y="66"/>
                      <a:pt x="42" y="69"/>
                      <a:pt x="37" y="71"/>
                    </a:cubicBezTo>
                    <a:cubicBezTo>
                      <a:pt x="37" y="71"/>
                      <a:pt x="37" y="71"/>
                      <a:pt x="37" y="71"/>
                    </a:cubicBezTo>
                    <a:cubicBezTo>
                      <a:pt x="37" y="71"/>
                      <a:pt x="37" y="71"/>
                      <a:pt x="37" y="71"/>
                    </a:cubicBezTo>
                    <a:cubicBezTo>
                      <a:pt x="37" y="71"/>
                      <a:pt x="37" y="71"/>
                      <a:pt x="37" y="71"/>
                    </a:cubicBezTo>
                    <a:cubicBezTo>
                      <a:pt x="37" y="71"/>
                      <a:pt x="36" y="71"/>
                      <a:pt x="36" y="72"/>
                    </a:cubicBezTo>
                    <a:cubicBezTo>
                      <a:pt x="35" y="72"/>
                      <a:pt x="33" y="72"/>
                      <a:pt x="32" y="73"/>
                    </a:cubicBezTo>
                    <a:lnTo>
                      <a:pt x="32" y="68"/>
                    </a:lnTo>
                    <a:close/>
                    <a:moveTo>
                      <a:pt x="32" y="6"/>
                    </a:moveTo>
                    <a:cubicBezTo>
                      <a:pt x="31" y="6"/>
                      <a:pt x="30" y="6"/>
                      <a:pt x="30" y="6"/>
                    </a:cubicBezTo>
                    <a:cubicBezTo>
                      <a:pt x="26" y="8"/>
                      <a:pt x="22" y="10"/>
                      <a:pt x="18" y="14"/>
                    </a:cubicBezTo>
                    <a:cubicBezTo>
                      <a:pt x="15" y="17"/>
                      <a:pt x="12" y="21"/>
                      <a:pt x="9" y="26"/>
                    </a:cubicBezTo>
                    <a:cubicBezTo>
                      <a:pt x="9" y="26"/>
                      <a:pt x="9" y="26"/>
                      <a:pt x="9" y="26"/>
                    </a:cubicBezTo>
                    <a:cubicBezTo>
                      <a:pt x="5" y="34"/>
                      <a:pt x="4" y="43"/>
                      <a:pt x="6" y="51"/>
                    </a:cubicBezTo>
                    <a:cubicBezTo>
                      <a:pt x="8" y="58"/>
                      <a:pt x="12" y="64"/>
                      <a:pt x="18" y="67"/>
                    </a:cubicBezTo>
                    <a:cubicBezTo>
                      <a:pt x="18" y="67"/>
                      <a:pt x="18" y="67"/>
                      <a:pt x="18" y="67"/>
                    </a:cubicBezTo>
                    <a:cubicBezTo>
                      <a:pt x="18" y="67"/>
                      <a:pt x="18" y="67"/>
                      <a:pt x="18" y="67"/>
                    </a:cubicBezTo>
                    <a:cubicBezTo>
                      <a:pt x="19" y="67"/>
                      <a:pt x="19" y="67"/>
                      <a:pt x="20" y="68"/>
                    </a:cubicBezTo>
                    <a:cubicBezTo>
                      <a:pt x="21" y="68"/>
                      <a:pt x="22" y="68"/>
                      <a:pt x="23" y="68"/>
                    </a:cubicBezTo>
                    <a:cubicBezTo>
                      <a:pt x="25" y="69"/>
                      <a:pt x="27" y="69"/>
                      <a:pt x="28" y="68"/>
                    </a:cubicBezTo>
                    <a:cubicBezTo>
                      <a:pt x="30" y="68"/>
                      <a:pt x="31" y="68"/>
                      <a:pt x="32" y="68"/>
                    </a:cubicBezTo>
                    <a:cubicBezTo>
                      <a:pt x="32" y="73"/>
                      <a:pt x="32" y="73"/>
                      <a:pt x="32" y="73"/>
                    </a:cubicBezTo>
                    <a:cubicBezTo>
                      <a:pt x="31" y="73"/>
                      <a:pt x="30" y="73"/>
                      <a:pt x="29" y="73"/>
                    </a:cubicBezTo>
                    <a:cubicBezTo>
                      <a:pt x="27" y="73"/>
                      <a:pt x="24" y="73"/>
                      <a:pt x="22" y="73"/>
                    </a:cubicBezTo>
                    <a:cubicBezTo>
                      <a:pt x="21" y="73"/>
                      <a:pt x="20" y="73"/>
                      <a:pt x="19" y="72"/>
                    </a:cubicBezTo>
                    <a:cubicBezTo>
                      <a:pt x="18" y="72"/>
                      <a:pt x="17" y="72"/>
                      <a:pt x="16" y="71"/>
                    </a:cubicBezTo>
                    <a:cubicBezTo>
                      <a:pt x="16" y="71"/>
                      <a:pt x="16" y="71"/>
                      <a:pt x="16" y="71"/>
                    </a:cubicBezTo>
                    <a:cubicBezTo>
                      <a:pt x="8" y="67"/>
                      <a:pt x="3" y="60"/>
                      <a:pt x="1" y="52"/>
                    </a:cubicBezTo>
                    <a:cubicBezTo>
                      <a:pt x="0" y="43"/>
                      <a:pt x="1" y="33"/>
                      <a:pt x="5" y="24"/>
                    </a:cubicBezTo>
                    <a:cubicBezTo>
                      <a:pt x="5" y="24"/>
                      <a:pt x="5" y="24"/>
                      <a:pt x="5" y="24"/>
                    </a:cubicBezTo>
                    <a:cubicBezTo>
                      <a:pt x="8" y="19"/>
                      <a:pt x="11" y="14"/>
                      <a:pt x="15" y="10"/>
                    </a:cubicBezTo>
                    <a:cubicBezTo>
                      <a:pt x="19" y="6"/>
                      <a:pt x="23" y="3"/>
                      <a:pt x="28" y="2"/>
                    </a:cubicBezTo>
                    <a:cubicBezTo>
                      <a:pt x="29" y="1"/>
                      <a:pt x="31" y="1"/>
                      <a:pt x="32" y="1"/>
                    </a:cubicBezTo>
                    <a:lnTo>
                      <a:pt x="32"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6" name="Freeform 211"/>
              <p:cNvSpPr>
                <a:spLocks noEditPoints="1"/>
              </p:cNvSpPr>
              <p:nvPr/>
            </p:nvSpPr>
            <p:spPr bwMode="auto">
              <a:xfrm>
                <a:off x="8083563" y="4295800"/>
                <a:ext cx="85725" cy="130176"/>
              </a:xfrm>
              <a:custGeom>
                <a:gdLst>
                  <a:gd fmla="*/ 29 w 38" name="T0"/>
                  <a:gd fmla="*/ 52 h 58" name="T1"/>
                  <a:gd fmla="*/ 32 w 38" name="T2"/>
                  <a:gd fmla="*/ 52 h 58" name="T3"/>
                  <a:gd fmla="*/ 33 w 38" name="T4"/>
                  <a:gd fmla="*/ 51 h 58" name="T5"/>
                  <a:gd fmla="*/ 33 w 38" name="T6"/>
                  <a:gd fmla="*/ 51 h 58" name="T7"/>
                  <a:gd fmla="*/ 33 w 38" name="T8"/>
                  <a:gd fmla="*/ 50 h 58" name="T9"/>
                  <a:gd fmla="*/ 32 w 38" name="T10"/>
                  <a:gd fmla="*/ 47 h 58" name="T11"/>
                  <a:gd fmla="*/ 19 w 38" name="T12"/>
                  <a:gd fmla="*/ 36 h 58" name="T13"/>
                  <a:gd fmla="*/ 19 w 38" name="T14"/>
                  <a:gd fmla="*/ 27 h 58" name="T15"/>
                  <a:gd fmla="*/ 20 w 38" name="T16"/>
                  <a:gd fmla="*/ 30 h 58" name="T17"/>
                  <a:gd fmla="*/ 34 w 38" name="T18"/>
                  <a:gd fmla="*/ 43 h 58" name="T19"/>
                  <a:gd fmla="*/ 38 w 38" name="T20"/>
                  <a:gd fmla="*/ 50 h 58" name="T21"/>
                  <a:gd fmla="*/ 37 w 38" name="T22"/>
                  <a:gd fmla="*/ 53 h 58" name="T23"/>
                  <a:gd fmla="*/ 37 w 38" name="T24"/>
                  <a:gd fmla="*/ 53 h 58" name="T25"/>
                  <a:gd fmla="*/ 35 w 38" name="T26"/>
                  <a:gd fmla="*/ 55 h 58" name="T27"/>
                  <a:gd fmla="*/ 27 w 38" name="T28"/>
                  <a:gd fmla="*/ 56 h 58" name="T29"/>
                  <a:gd fmla="*/ 19 w 38" name="T30"/>
                  <a:gd fmla="*/ 50 h 58" name="T31"/>
                  <a:gd fmla="*/ 19 w 38" name="T32"/>
                  <a:gd fmla="*/ 43 h 58" name="T33"/>
                  <a:gd fmla="*/ 29 w 38" name="T34"/>
                  <a:gd fmla="*/ 52 h 58" name="T35"/>
                  <a:gd fmla="*/ 19 w 38" name="T36"/>
                  <a:gd fmla="*/ 36 h 58" name="T37"/>
                  <a:gd fmla="*/ 16 w 38" name="T38"/>
                  <a:gd fmla="*/ 32 h 58" name="T39"/>
                  <a:gd fmla="*/ 9 w 38" name="T40"/>
                  <a:gd fmla="*/ 12 h 58" name="T41"/>
                  <a:gd fmla="*/ 7 w 38" name="T42"/>
                  <a:gd fmla="*/ 8 h 58" name="T43"/>
                  <a:gd fmla="*/ 7 w 38" name="T44"/>
                  <a:gd fmla="*/ 8 h 58" name="T45"/>
                  <a:gd fmla="*/ 7 w 38" name="T46"/>
                  <a:gd fmla="*/ 9 h 58" name="T47"/>
                  <a:gd fmla="*/ 4 w 38" name="T48"/>
                  <a:gd fmla="*/ 13 h 58" name="T49"/>
                  <a:gd fmla="*/ 12 w 38" name="T50"/>
                  <a:gd fmla="*/ 35 h 58" name="T51"/>
                  <a:gd fmla="*/ 19 w 38" name="T52"/>
                  <a:gd fmla="*/ 43 h 58" name="T53"/>
                  <a:gd fmla="*/ 19 w 38" name="T54"/>
                  <a:gd fmla="*/ 50 h 58" name="T55"/>
                  <a:gd fmla="*/ 8 w 38" name="T56"/>
                  <a:gd fmla="*/ 37 h 58" name="T57"/>
                  <a:gd fmla="*/ 0 w 38" name="T58"/>
                  <a:gd fmla="*/ 12 h 58" name="T59"/>
                  <a:gd fmla="*/ 0 w 38" name="T60"/>
                  <a:gd fmla="*/ 12 h 58" name="T61"/>
                  <a:gd fmla="*/ 0 w 38" name="T62"/>
                  <a:gd fmla="*/ 10 h 58" name="T63"/>
                  <a:gd fmla="*/ 2 w 38" name="T64"/>
                  <a:gd fmla="*/ 6 h 58" name="T65"/>
                  <a:gd fmla="*/ 4 w 38" name="T66"/>
                  <a:gd fmla="*/ 2 h 58" name="T67"/>
                  <a:gd fmla="*/ 6 w 38" name="T68"/>
                  <a:gd fmla="*/ 1 h 58" name="T69"/>
                  <a:gd fmla="*/ 9 w 38" name="T70"/>
                  <a:gd fmla="*/ 2 h 58" name="T71"/>
                  <a:gd fmla="*/ 11 w 38" name="T72"/>
                  <a:gd fmla="*/ 6 h 58" name="T73"/>
                  <a:gd fmla="*/ 14 w 38" name="T74"/>
                  <a:gd fmla="*/ 9 h 58" name="T75"/>
                  <a:gd fmla="*/ 14 w 38" name="T76"/>
                  <a:gd fmla="*/ 11 h 58" name="T77"/>
                  <a:gd fmla="*/ 19 w 38" name="T78"/>
                  <a:gd fmla="*/ 27 h 58" name="T79"/>
                  <a:gd fmla="*/ 19 w 38" name="T80"/>
                  <a:gd fmla="*/ 36 h 58"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57" w="38">
                    <a:moveTo>
                      <a:pt x="29" y="52"/>
                    </a:moveTo>
                    <a:cubicBezTo>
                      <a:pt x="30" y="52"/>
                      <a:pt x="31" y="52"/>
                      <a:pt x="32" y="52"/>
                    </a:cubicBezTo>
                    <a:cubicBezTo>
                      <a:pt x="32" y="51"/>
                      <a:pt x="32" y="51"/>
                      <a:pt x="33" y="51"/>
                    </a:cubicBezTo>
                    <a:cubicBezTo>
                      <a:pt x="33" y="51"/>
                      <a:pt x="33" y="51"/>
                      <a:pt x="33" y="51"/>
                    </a:cubicBezTo>
                    <a:cubicBezTo>
                      <a:pt x="33" y="50"/>
                      <a:pt x="33" y="50"/>
                      <a:pt x="33" y="50"/>
                    </a:cubicBezTo>
                    <a:cubicBezTo>
                      <a:pt x="33" y="49"/>
                      <a:pt x="33" y="48"/>
                      <a:pt x="32" y="47"/>
                    </a:cubicBezTo>
                    <a:cubicBezTo>
                      <a:pt x="27" y="44"/>
                      <a:pt x="22" y="40"/>
                      <a:pt x="19" y="36"/>
                    </a:cubicBezTo>
                    <a:cubicBezTo>
                      <a:pt x="19" y="27"/>
                      <a:pt x="19" y="27"/>
                      <a:pt x="19" y="27"/>
                    </a:cubicBezTo>
                    <a:cubicBezTo>
                      <a:pt x="19" y="28"/>
                      <a:pt x="20" y="29"/>
                      <a:pt x="20" y="30"/>
                    </a:cubicBezTo>
                    <a:cubicBezTo>
                      <a:pt x="24" y="35"/>
                      <a:pt x="28" y="40"/>
                      <a:pt x="34" y="43"/>
                    </a:cubicBezTo>
                    <a:cubicBezTo>
                      <a:pt x="37" y="45"/>
                      <a:pt x="38" y="48"/>
                      <a:pt x="38" y="50"/>
                    </a:cubicBezTo>
                    <a:cubicBezTo>
                      <a:pt x="38" y="51"/>
                      <a:pt x="37" y="52"/>
                      <a:pt x="37" y="53"/>
                    </a:cubicBezTo>
                    <a:cubicBezTo>
                      <a:pt x="37" y="53"/>
                      <a:pt x="37" y="53"/>
                      <a:pt x="37" y="53"/>
                    </a:cubicBezTo>
                    <a:cubicBezTo>
                      <a:pt x="36" y="54"/>
                      <a:pt x="36" y="55"/>
                      <a:pt x="35" y="55"/>
                    </a:cubicBezTo>
                    <a:cubicBezTo>
                      <a:pt x="33" y="57"/>
                      <a:pt x="30" y="58"/>
                      <a:pt x="27" y="56"/>
                    </a:cubicBezTo>
                    <a:cubicBezTo>
                      <a:pt x="24" y="54"/>
                      <a:pt x="21" y="52"/>
                      <a:pt x="19" y="50"/>
                    </a:cubicBezTo>
                    <a:cubicBezTo>
                      <a:pt x="19" y="43"/>
                      <a:pt x="19" y="43"/>
                      <a:pt x="19" y="43"/>
                    </a:cubicBezTo>
                    <a:cubicBezTo>
                      <a:pt x="22" y="47"/>
                      <a:pt x="25" y="49"/>
                      <a:pt x="29" y="52"/>
                    </a:cubicBezTo>
                    <a:close/>
                    <a:moveTo>
                      <a:pt x="19" y="36"/>
                    </a:moveTo>
                    <a:cubicBezTo>
                      <a:pt x="18" y="35"/>
                      <a:pt x="17" y="33"/>
                      <a:pt x="16" y="32"/>
                    </a:cubicBezTo>
                    <a:cubicBezTo>
                      <a:pt x="12" y="26"/>
                      <a:pt x="10" y="19"/>
                      <a:pt x="9" y="12"/>
                    </a:cubicBezTo>
                    <a:cubicBezTo>
                      <a:pt x="9" y="11"/>
                      <a:pt x="8" y="9"/>
                      <a:pt x="7" y="8"/>
                    </a:cubicBezTo>
                    <a:cubicBezTo>
                      <a:pt x="7" y="8"/>
                      <a:pt x="7" y="8"/>
                      <a:pt x="7" y="8"/>
                    </a:cubicBezTo>
                    <a:cubicBezTo>
                      <a:pt x="7" y="9"/>
                      <a:pt x="7" y="9"/>
                      <a:pt x="7" y="9"/>
                    </a:cubicBezTo>
                    <a:cubicBezTo>
                      <a:pt x="6" y="10"/>
                      <a:pt x="5" y="11"/>
                      <a:pt x="4" y="13"/>
                    </a:cubicBezTo>
                    <a:cubicBezTo>
                      <a:pt x="5" y="20"/>
                      <a:pt x="8" y="28"/>
                      <a:pt x="12" y="35"/>
                    </a:cubicBezTo>
                    <a:cubicBezTo>
                      <a:pt x="14" y="38"/>
                      <a:pt x="16" y="41"/>
                      <a:pt x="19" y="43"/>
                    </a:cubicBezTo>
                    <a:cubicBezTo>
                      <a:pt x="19" y="50"/>
                      <a:pt x="19" y="50"/>
                      <a:pt x="19" y="50"/>
                    </a:cubicBezTo>
                    <a:cubicBezTo>
                      <a:pt x="14" y="46"/>
                      <a:pt x="11" y="42"/>
                      <a:pt x="8" y="37"/>
                    </a:cubicBezTo>
                    <a:cubicBezTo>
                      <a:pt x="3" y="30"/>
                      <a:pt x="0" y="21"/>
                      <a:pt x="0" y="12"/>
                    </a:cubicBezTo>
                    <a:cubicBezTo>
                      <a:pt x="0" y="12"/>
                      <a:pt x="0" y="12"/>
                      <a:pt x="0" y="12"/>
                    </a:cubicBezTo>
                    <a:cubicBezTo>
                      <a:pt x="0" y="12"/>
                      <a:pt x="0" y="11"/>
                      <a:pt x="0" y="10"/>
                    </a:cubicBezTo>
                    <a:cubicBezTo>
                      <a:pt x="1" y="9"/>
                      <a:pt x="2" y="8"/>
                      <a:pt x="2" y="6"/>
                    </a:cubicBezTo>
                    <a:cubicBezTo>
                      <a:pt x="3" y="5"/>
                      <a:pt x="4" y="4"/>
                      <a:pt x="4" y="2"/>
                    </a:cubicBezTo>
                    <a:cubicBezTo>
                      <a:pt x="5" y="1"/>
                      <a:pt x="5" y="1"/>
                      <a:pt x="6" y="1"/>
                    </a:cubicBezTo>
                    <a:cubicBezTo>
                      <a:pt x="7" y="0"/>
                      <a:pt x="8" y="1"/>
                      <a:pt x="9" y="2"/>
                    </a:cubicBezTo>
                    <a:cubicBezTo>
                      <a:pt x="10" y="3"/>
                      <a:pt x="10" y="4"/>
                      <a:pt x="11" y="6"/>
                    </a:cubicBezTo>
                    <a:cubicBezTo>
                      <a:pt x="12" y="7"/>
                      <a:pt x="13" y="8"/>
                      <a:pt x="14" y="9"/>
                    </a:cubicBezTo>
                    <a:cubicBezTo>
                      <a:pt x="14" y="10"/>
                      <a:pt x="14" y="10"/>
                      <a:pt x="14" y="11"/>
                    </a:cubicBezTo>
                    <a:cubicBezTo>
                      <a:pt x="14" y="16"/>
                      <a:pt x="16" y="22"/>
                      <a:pt x="19" y="27"/>
                    </a:cubicBezTo>
                    <a:lnTo>
                      <a:pt x="19" y="3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7" name="Freeform 212"/>
              <p:cNvSpPr>
                <a:spLocks noEditPoints="1"/>
              </p:cNvSpPr>
              <p:nvPr/>
            </p:nvSpPr>
            <p:spPr bwMode="auto">
              <a:xfrm>
                <a:off x="8137539" y="4073548"/>
                <a:ext cx="136525" cy="134939"/>
              </a:xfrm>
              <a:custGeom>
                <a:gdLst>
                  <a:gd fmla="*/ 44 w 60" name="T0"/>
                  <a:gd fmla="*/ 10 h 60" name="T1"/>
                  <a:gd fmla="*/ 31 w 60" name="T2"/>
                  <a:gd fmla="*/ 1 h 60" name="T3"/>
                  <a:gd fmla="*/ 57 w 60" name="T4"/>
                  <a:gd fmla="*/ 20 h 60" name="T5"/>
                  <a:gd fmla="*/ 57 w 60" name="T6"/>
                  <a:gd fmla="*/ 40 h 60" name="T7"/>
                  <a:gd fmla="*/ 44 w 60" name="T8"/>
                  <a:gd fmla="*/ 56 h 60" name="T9"/>
                  <a:gd fmla="*/ 35 w 60" name="T10"/>
                  <a:gd fmla="*/ 59 h 60" name="T11"/>
                  <a:gd fmla="*/ 31 w 60" name="T12"/>
                  <a:gd fmla="*/ 55 h 60" name="T13"/>
                  <a:gd fmla="*/ 34 w 60" name="T14"/>
                  <a:gd fmla="*/ 55 h 60" name="T15"/>
                  <a:gd fmla="*/ 41 w 60" name="T16"/>
                  <a:gd fmla="*/ 52 h 60" name="T17"/>
                  <a:gd fmla="*/ 53 w 60" name="T18"/>
                  <a:gd fmla="*/ 39 h 60" name="T19"/>
                  <a:gd fmla="*/ 52 w 60" name="T20"/>
                  <a:gd fmla="*/ 21 h 60" name="T21"/>
                  <a:gd fmla="*/ 31 w 60" name="T22"/>
                  <a:gd fmla="*/ 17 h 60" name="T23"/>
                  <a:gd fmla="*/ 36 w 60" name="T24"/>
                  <a:gd fmla="*/ 28 h 60" name="T25"/>
                  <a:gd fmla="*/ 35 w 60" name="T26"/>
                  <a:gd fmla="*/ 36 h 60" name="T27"/>
                  <a:gd fmla="*/ 31 w 60" name="T28"/>
                  <a:gd fmla="*/ 42 h 60" name="T29"/>
                  <a:gd fmla="*/ 40 w 60" name="T30"/>
                  <a:gd fmla="*/ 38 h 60" name="T31"/>
                  <a:gd fmla="*/ 40 w 60" name="T32"/>
                  <a:gd fmla="*/ 26 h 60" name="T33"/>
                  <a:gd fmla="*/ 34 w 60" name="T34"/>
                  <a:gd fmla="*/ 18 h 60" name="T35"/>
                  <a:gd fmla="*/ 31 w 60" name="T36"/>
                  <a:gd fmla="*/ 48 h 60" name="T37"/>
                  <a:gd fmla="*/ 31 w 60" name="T38"/>
                  <a:gd fmla="*/ 5 h 60" name="T39"/>
                  <a:gd fmla="*/ 30 w 60" name="T40"/>
                  <a:gd fmla="*/ 0 h 60" name="T41"/>
                  <a:gd fmla="*/ 31 w 60" name="T42"/>
                  <a:gd fmla="*/ 5 h 60" name="T43"/>
                  <a:gd fmla="*/ 31 w 60" name="T44"/>
                  <a:gd fmla="*/ 17 h 60" name="T45"/>
                  <a:gd fmla="*/ 31 w 60" name="T46"/>
                  <a:gd fmla="*/ 22 h 60" name="T47"/>
                  <a:gd fmla="*/ 30 w 60" name="T48"/>
                  <a:gd fmla="*/ 16 h 60" name="T49"/>
                  <a:gd fmla="*/ 31 w 60" name="T50"/>
                  <a:gd fmla="*/ 48 h 60" name="T51"/>
                  <a:gd fmla="*/ 30 w 60" name="T52"/>
                  <a:gd fmla="*/ 43 h 60" name="T53"/>
                  <a:gd fmla="*/ 31 w 60" name="T54"/>
                  <a:gd fmla="*/ 48 h 60" name="T55"/>
                  <a:gd fmla="*/ 31 w 60" name="T56"/>
                  <a:gd fmla="*/ 55 h 60" name="T57"/>
                  <a:gd fmla="*/ 30 w 60" name="T58"/>
                  <a:gd fmla="*/ 60 h 60" name="T59"/>
                  <a:gd fmla="*/ 31 w 60" name="T60"/>
                  <a:gd fmla="*/ 48 h 60" name="T61"/>
                  <a:gd fmla="*/ 30 w 60" name="T62"/>
                  <a:gd fmla="*/ 5 h 60" name="T63"/>
                  <a:gd fmla="*/ 27 w 60" name="T64"/>
                  <a:gd fmla="*/ 5 h 60" name="T65"/>
                  <a:gd fmla="*/ 24 w 60" name="T66"/>
                  <a:gd fmla="*/ 6 h 60" name="T67"/>
                  <a:gd fmla="*/ 6 w 60" name="T68"/>
                  <a:gd fmla="*/ 17 h 60" name="T69"/>
                  <a:gd fmla="*/ 9 w 60" name="T70"/>
                  <a:gd fmla="*/ 19 h 60" name="T71"/>
                  <a:gd fmla="*/ 19 w 60" name="T72"/>
                  <a:gd fmla="*/ 15 h 60" name="T73"/>
                  <a:gd fmla="*/ 21 w 60" name="T74"/>
                  <a:gd fmla="*/ 15 h 60" name="T75"/>
                  <a:gd fmla="*/ 30 w 60" name="T76"/>
                  <a:gd fmla="*/ 16 h 60" name="T77"/>
                  <a:gd fmla="*/ 23 w 60" name="T78"/>
                  <a:gd fmla="*/ 20 h 60" name="T79"/>
                  <a:gd fmla="*/ 20 w 60" name="T80"/>
                  <a:gd fmla="*/ 20 h 60" name="T81"/>
                  <a:gd fmla="*/ 20 w 60" name="T82"/>
                  <a:gd fmla="*/ 20 h 60" name="T83"/>
                  <a:gd fmla="*/ 10 w 60" name="T84"/>
                  <a:gd fmla="*/ 24 h 60" name="T85"/>
                  <a:gd fmla="*/ 7 w 60" name="T86"/>
                  <a:gd fmla="*/ 24 h 60" name="T87"/>
                  <a:gd fmla="*/ 1 w 60" name="T88"/>
                  <a:gd fmla="*/ 19 h 60" name="T89"/>
                  <a:gd fmla="*/ 1 w 60" name="T90"/>
                  <a:gd fmla="*/ 15 h 60" name="T91"/>
                  <a:gd fmla="*/ 23 w 60" name="T92"/>
                  <a:gd fmla="*/ 1 h 60" name="T93"/>
                  <a:gd fmla="*/ 26 w 60" name="T94"/>
                  <a:gd fmla="*/ 1 h 60" name="T95"/>
                  <a:gd fmla="*/ 30 w 60" name="T96"/>
                  <a:gd fmla="*/ 0 h 60" name="T97"/>
                  <a:gd fmla="*/ 30 w 60" name="T98"/>
                  <a:gd fmla="*/ 48 h 60" name="T99"/>
                  <a:gd fmla="*/ 21 w 60" name="T100"/>
                  <a:gd fmla="*/ 52 h 60" name="T101"/>
                  <a:gd fmla="*/ 20 w 60" name="T102"/>
                  <a:gd fmla="*/ 55 h 60" name="T103"/>
                  <a:gd fmla="*/ 25 w 60" name="T104"/>
                  <a:gd fmla="*/ 55 h 60" name="T105"/>
                  <a:gd fmla="*/ 30 w 60" name="T106"/>
                  <a:gd fmla="*/ 60 h 60" name="T107"/>
                  <a:gd fmla="*/ 21 w 60" name="T108"/>
                  <a:gd fmla="*/ 60 h 60" name="T109"/>
                  <a:gd fmla="*/ 17 w 60" name="T110"/>
                  <a:gd fmla="*/ 60 h 60" name="T111"/>
                  <a:gd fmla="*/ 15 w 60" name="T112"/>
                  <a:gd fmla="*/ 57 h 60" name="T113"/>
                  <a:gd fmla="*/ 16 w 60" name="T114"/>
                  <a:gd fmla="*/ 50 h 60" name="T115"/>
                  <a:gd fmla="*/ 18 w 60" name="T116"/>
                  <a:gd fmla="*/ 47 h 60" name="T117"/>
                  <a:gd fmla="*/ 29 w 60" name="T118"/>
                  <a:gd fmla="*/ 44 h 60" name="T119"/>
                  <a:gd fmla="*/ 29 w 60" name="T120"/>
                  <a:gd fmla="*/ 44 h 60" name="T121"/>
                  <a:gd fmla="*/ 30 w 60" name="T122"/>
                  <a:gd fmla="*/ 43 h 6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60" w="60">
                    <a:moveTo>
                      <a:pt x="52" y="21"/>
                    </a:moveTo>
                    <a:cubicBezTo>
                      <a:pt x="51" y="16"/>
                      <a:pt x="47" y="12"/>
                      <a:pt x="44" y="10"/>
                    </a:cubicBezTo>
                    <a:cubicBezTo>
                      <a:pt x="40" y="7"/>
                      <a:pt x="36" y="6"/>
                      <a:pt x="31" y="5"/>
                    </a:cubicBezTo>
                    <a:cubicBezTo>
                      <a:pt x="31" y="1"/>
                      <a:pt x="31" y="1"/>
                      <a:pt x="31" y="1"/>
                    </a:cubicBezTo>
                    <a:cubicBezTo>
                      <a:pt x="37" y="1"/>
                      <a:pt x="42" y="3"/>
                      <a:pt x="46" y="6"/>
                    </a:cubicBezTo>
                    <a:cubicBezTo>
                      <a:pt x="51" y="9"/>
                      <a:pt x="55" y="14"/>
                      <a:pt x="57" y="20"/>
                    </a:cubicBezTo>
                    <a:cubicBezTo>
                      <a:pt x="57" y="20"/>
                      <a:pt x="57" y="20"/>
                      <a:pt x="57" y="20"/>
                    </a:cubicBezTo>
                    <a:cubicBezTo>
                      <a:pt x="60" y="27"/>
                      <a:pt x="59" y="34"/>
                      <a:pt x="57" y="40"/>
                    </a:cubicBezTo>
                    <a:cubicBezTo>
                      <a:pt x="55" y="47"/>
                      <a:pt x="50" y="53"/>
                      <a:pt x="44" y="56"/>
                    </a:cubicBezTo>
                    <a:cubicBezTo>
                      <a:pt x="44" y="56"/>
                      <a:pt x="44" y="56"/>
                      <a:pt x="44" y="56"/>
                    </a:cubicBezTo>
                    <a:cubicBezTo>
                      <a:pt x="41" y="57"/>
                      <a:pt x="38" y="58"/>
                      <a:pt x="35" y="59"/>
                    </a:cubicBezTo>
                    <a:cubicBezTo>
                      <a:pt x="35" y="59"/>
                      <a:pt x="35" y="59"/>
                      <a:pt x="35" y="59"/>
                    </a:cubicBezTo>
                    <a:cubicBezTo>
                      <a:pt x="33" y="59"/>
                      <a:pt x="32" y="60"/>
                      <a:pt x="31" y="60"/>
                    </a:cubicBezTo>
                    <a:cubicBezTo>
                      <a:pt x="31" y="55"/>
                      <a:pt x="31" y="55"/>
                      <a:pt x="31" y="55"/>
                    </a:cubicBezTo>
                    <a:cubicBezTo>
                      <a:pt x="32" y="55"/>
                      <a:pt x="33" y="55"/>
                      <a:pt x="33" y="55"/>
                    </a:cubicBezTo>
                    <a:cubicBezTo>
                      <a:pt x="34" y="55"/>
                      <a:pt x="34" y="55"/>
                      <a:pt x="34" y="55"/>
                    </a:cubicBezTo>
                    <a:cubicBezTo>
                      <a:pt x="36" y="54"/>
                      <a:pt x="39" y="53"/>
                      <a:pt x="41" y="52"/>
                    </a:cubicBezTo>
                    <a:cubicBezTo>
                      <a:pt x="41" y="52"/>
                      <a:pt x="41" y="52"/>
                      <a:pt x="41" y="52"/>
                    </a:cubicBezTo>
                    <a:cubicBezTo>
                      <a:pt x="41" y="52"/>
                      <a:pt x="41" y="52"/>
                      <a:pt x="41" y="52"/>
                    </a:cubicBezTo>
                    <a:cubicBezTo>
                      <a:pt x="47" y="49"/>
                      <a:pt x="51" y="44"/>
                      <a:pt x="53" y="39"/>
                    </a:cubicBezTo>
                    <a:cubicBezTo>
                      <a:pt x="55" y="33"/>
                      <a:pt x="55" y="27"/>
                      <a:pt x="52" y="21"/>
                    </a:cubicBezTo>
                    <a:cubicBezTo>
                      <a:pt x="52" y="21"/>
                      <a:pt x="52" y="21"/>
                      <a:pt x="52" y="21"/>
                    </a:cubicBezTo>
                    <a:cubicBezTo>
                      <a:pt x="52" y="21"/>
                      <a:pt x="52" y="21"/>
                      <a:pt x="52" y="21"/>
                    </a:cubicBezTo>
                    <a:close/>
                    <a:moveTo>
                      <a:pt x="31" y="17"/>
                    </a:moveTo>
                    <a:cubicBezTo>
                      <a:pt x="31" y="22"/>
                      <a:pt x="31" y="22"/>
                      <a:pt x="31" y="22"/>
                    </a:cubicBezTo>
                    <a:cubicBezTo>
                      <a:pt x="33" y="23"/>
                      <a:pt x="35" y="25"/>
                      <a:pt x="36" y="28"/>
                    </a:cubicBezTo>
                    <a:cubicBezTo>
                      <a:pt x="36" y="28"/>
                      <a:pt x="36" y="28"/>
                      <a:pt x="36" y="28"/>
                    </a:cubicBezTo>
                    <a:cubicBezTo>
                      <a:pt x="37" y="31"/>
                      <a:pt x="37" y="34"/>
                      <a:pt x="35" y="36"/>
                    </a:cubicBezTo>
                    <a:cubicBezTo>
                      <a:pt x="35" y="36"/>
                      <a:pt x="35" y="36"/>
                      <a:pt x="35" y="36"/>
                    </a:cubicBezTo>
                    <a:cubicBezTo>
                      <a:pt x="34" y="38"/>
                      <a:pt x="33" y="40"/>
                      <a:pt x="31" y="42"/>
                    </a:cubicBezTo>
                    <a:cubicBezTo>
                      <a:pt x="31" y="48"/>
                      <a:pt x="31" y="48"/>
                      <a:pt x="31" y="48"/>
                    </a:cubicBezTo>
                    <a:cubicBezTo>
                      <a:pt x="35" y="45"/>
                      <a:pt x="38" y="42"/>
                      <a:pt x="40" y="38"/>
                    </a:cubicBezTo>
                    <a:cubicBezTo>
                      <a:pt x="40" y="38"/>
                      <a:pt x="40" y="38"/>
                      <a:pt x="40" y="38"/>
                    </a:cubicBezTo>
                    <a:cubicBezTo>
                      <a:pt x="41" y="34"/>
                      <a:pt x="42" y="30"/>
                      <a:pt x="40" y="26"/>
                    </a:cubicBezTo>
                    <a:cubicBezTo>
                      <a:pt x="40" y="26"/>
                      <a:pt x="40" y="26"/>
                      <a:pt x="40" y="26"/>
                    </a:cubicBezTo>
                    <a:cubicBezTo>
                      <a:pt x="39" y="23"/>
                      <a:pt x="37" y="20"/>
                      <a:pt x="34" y="18"/>
                    </a:cubicBezTo>
                    <a:cubicBezTo>
                      <a:pt x="33" y="17"/>
                      <a:pt x="32" y="17"/>
                      <a:pt x="31" y="17"/>
                    </a:cubicBezTo>
                    <a:close/>
                    <a:moveTo>
                      <a:pt x="31" y="48"/>
                    </a:moveTo>
                    <a:cubicBezTo>
                      <a:pt x="31" y="48"/>
                      <a:pt x="31" y="48"/>
                      <a:pt x="31" y="48"/>
                    </a:cubicBezTo>
                    <a:close/>
                    <a:moveTo>
                      <a:pt x="31" y="5"/>
                    </a:moveTo>
                    <a:cubicBezTo>
                      <a:pt x="31" y="5"/>
                      <a:pt x="31" y="5"/>
                      <a:pt x="30" y="5"/>
                    </a:cubicBezTo>
                    <a:cubicBezTo>
                      <a:pt x="30" y="0"/>
                      <a:pt x="30" y="0"/>
                      <a:pt x="30" y="0"/>
                    </a:cubicBezTo>
                    <a:cubicBezTo>
                      <a:pt x="31" y="0"/>
                      <a:pt x="31" y="1"/>
                      <a:pt x="31" y="1"/>
                    </a:cubicBezTo>
                    <a:cubicBezTo>
                      <a:pt x="31" y="5"/>
                      <a:pt x="31" y="5"/>
                      <a:pt x="31" y="5"/>
                    </a:cubicBezTo>
                    <a:close/>
                    <a:moveTo>
                      <a:pt x="30" y="16"/>
                    </a:moveTo>
                    <a:cubicBezTo>
                      <a:pt x="31" y="16"/>
                      <a:pt x="31" y="16"/>
                      <a:pt x="31" y="17"/>
                    </a:cubicBezTo>
                    <a:cubicBezTo>
                      <a:pt x="31" y="22"/>
                      <a:pt x="31" y="22"/>
                      <a:pt x="31" y="22"/>
                    </a:cubicBezTo>
                    <a:cubicBezTo>
                      <a:pt x="31" y="22"/>
                      <a:pt x="31" y="22"/>
                      <a:pt x="31" y="22"/>
                    </a:cubicBezTo>
                    <a:cubicBezTo>
                      <a:pt x="31" y="22"/>
                      <a:pt x="30" y="22"/>
                      <a:pt x="30" y="21"/>
                    </a:cubicBezTo>
                    <a:cubicBezTo>
                      <a:pt x="30" y="16"/>
                      <a:pt x="30" y="16"/>
                      <a:pt x="30" y="16"/>
                    </a:cubicBezTo>
                    <a:close/>
                    <a:moveTo>
                      <a:pt x="31" y="48"/>
                    </a:moveTo>
                    <a:cubicBezTo>
                      <a:pt x="31" y="48"/>
                      <a:pt x="31" y="48"/>
                      <a:pt x="31" y="48"/>
                    </a:cubicBezTo>
                    <a:cubicBezTo>
                      <a:pt x="31" y="48"/>
                      <a:pt x="31" y="48"/>
                      <a:pt x="30" y="48"/>
                    </a:cubicBezTo>
                    <a:cubicBezTo>
                      <a:pt x="30" y="43"/>
                      <a:pt x="30" y="43"/>
                      <a:pt x="30" y="43"/>
                    </a:cubicBezTo>
                    <a:cubicBezTo>
                      <a:pt x="31" y="43"/>
                      <a:pt x="31" y="42"/>
                      <a:pt x="31" y="42"/>
                    </a:cubicBezTo>
                    <a:cubicBezTo>
                      <a:pt x="31" y="48"/>
                      <a:pt x="31" y="48"/>
                      <a:pt x="31" y="48"/>
                    </a:cubicBezTo>
                    <a:close/>
                    <a:moveTo>
                      <a:pt x="30" y="55"/>
                    </a:moveTo>
                    <a:cubicBezTo>
                      <a:pt x="31" y="55"/>
                      <a:pt x="31" y="55"/>
                      <a:pt x="31" y="55"/>
                    </a:cubicBezTo>
                    <a:cubicBezTo>
                      <a:pt x="31" y="60"/>
                      <a:pt x="31" y="60"/>
                      <a:pt x="31" y="60"/>
                    </a:cubicBezTo>
                    <a:cubicBezTo>
                      <a:pt x="31" y="60"/>
                      <a:pt x="31" y="60"/>
                      <a:pt x="30" y="60"/>
                    </a:cubicBezTo>
                    <a:cubicBezTo>
                      <a:pt x="30" y="55"/>
                      <a:pt x="30" y="55"/>
                      <a:pt x="30" y="55"/>
                    </a:cubicBezTo>
                    <a:close/>
                    <a:moveTo>
                      <a:pt x="31" y="48"/>
                    </a:moveTo>
                    <a:cubicBezTo>
                      <a:pt x="31" y="48"/>
                      <a:pt x="31" y="48"/>
                      <a:pt x="31" y="48"/>
                    </a:cubicBezTo>
                    <a:close/>
                    <a:moveTo>
                      <a:pt x="30" y="5"/>
                    </a:moveTo>
                    <a:cubicBezTo>
                      <a:pt x="30" y="5"/>
                      <a:pt x="30" y="5"/>
                      <a:pt x="30" y="5"/>
                    </a:cubicBezTo>
                    <a:cubicBezTo>
                      <a:pt x="29" y="5"/>
                      <a:pt x="28" y="5"/>
                      <a:pt x="27" y="5"/>
                    </a:cubicBezTo>
                    <a:cubicBezTo>
                      <a:pt x="26" y="6"/>
                      <a:pt x="25" y="6"/>
                      <a:pt x="24" y="6"/>
                    </a:cubicBezTo>
                    <a:cubicBezTo>
                      <a:pt x="24" y="6"/>
                      <a:pt x="24" y="6"/>
                      <a:pt x="24" y="6"/>
                    </a:cubicBezTo>
                    <a:cubicBezTo>
                      <a:pt x="20" y="7"/>
                      <a:pt x="17" y="8"/>
                      <a:pt x="14" y="10"/>
                    </a:cubicBezTo>
                    <a:cubicBezTo>
                      <a:pt x="11" y="12"/>
                      <a:pt x="9" y="14"/>
                      <a:pt x="6" y="17"/>
                    </a:cubicBezTo>
                    <a:cubicBezTo>
                      <a:pt x="7" y="17"/>
                      <a:pt x="7" y="17"/>
                      <a:pt x="7" y="17"/>
                    </a:cubicBezTo>
                    <a:cubicBezTo>
                      <a:pt x="8" y="18"/>
                      <a:pt x="8" y="19"/>
                      <a:pt x="9" y="19"/>
                    </a:cubicBezTo>
                    <a:cubicBezTo>
                      <a:pt x="10" y="18"/>
                      <a:pt x="12" y="18"/>
                      <a:pt x="13" y="17"/>
                    </a:cubicBezTo>
                    <a:cubicBezTo>
                      <a:pt x="15" y="16"/>
                      <a:pt x="17" y="16"/>
                      <a:pt x="19" y="15"/>
                    </a:cubicBezTo>
                    <a:cubicBezTo>
                      <a:pt x="19" y="15"/>
                      <a:pt x="19" y="15"/>
                      <a:pt x="19" y="15"/>
                    </a:cubicBezTo>
                    <a:cubicBezTo>
                      <a:pt x="20" y="15"/>
                      <a:pt x="20" y="15"/>
                      <a:pt x="21" y="15"/>
                    </a:cubicBezTo>
                    <a:cubicBezTo>
                      <a:pt x="22" y="15"/>
                      <a:pt x="23" y="15"/>
                      <a:pt x="23" y="15"/>
                    </a:cubicBezTo>
                    <a:cubicBezTo>
                      <a:pt x="26" y="15"/>
                      <a:pt x="28" y="15"/>
                      <a:pt x="30" y="16"/>
                    </a:cubicBezTo>
                    <a:cubicBezTo>
                      <a:pt x="30" y="21"/>
                      <a:pt x="30" y="21"/>
                      <a:pt x="30" y="21"/>
                    </a:cubicBezTo>
                    <a:cubicBezTo>
                      <a:pt x="28" y="20"/>
                      <a:pt x="26" y="20"/>
                      <a:pt x="23" y="20"/>
                    </a:cubicBezTo>
                    <a:cubicBezTo>
                      <a:pt x="23" y="20"/>
                      <a:pt x="22" y="20"/>
                      <a:pt x="22" y="20"/>
                    </a:cubicBezTo>
                    <a:cubicBezTo>
                      <a:pt x="21" y="20"/>
                      <a:pt x="20" y="20"/>
                      <a:pt x="20" y="20"/>
                    </a:cubicBezTo>
                    <a:cubicBezTo>
                      <a:pt x="20" y="20"/>
                      <a:pt x="20" y="20"/>
                      <a:pt x="20" y="20"/>
                    </a:cubicBezTo>
                    <a:cubicBezTo>
                      <a:pt x="20" y="20"/>
                      <a:pt x="20" y="20"/>
                      <a:pt x="20" y="20"/>
                    </a:cubicBezTo>
                    <a:cubicBezTo>
                      <a:pt x="18" y="20"/>
                      <a:pt x="17" y="21"/>
                      <a:pt x="15" y="21"/>
                    </a:cubicBezTo>
                    <a:cubicBezTo>
                      <a:pt x="13" y="22"/>
                      <a:pt x="12" y="23"/>
                      <a:pt x="10" y="24"/>
                    </a:cubicBezTo>
                    <a:cubicBezTo>
                      <a:pt x="10" y="24"/>
                      <a:pt x="10" y="24"/>
                      <a:pt x="10" y="24"/>
                    </a:cubicBezTo>
                    <a:cubicBezTo>
                      <a:pt x="9" y="25"/>
                      <a:pt x="8" y="25"/>
                      <a:pt x="7" y="24"/>
                    </a:cubicBezTo>
                    <a:cubicBezTo>
                      <a:pt x="6" y="23"/>
                      <a:pt x="5" y="22"/>
                      <a:pt x="4" y="21"/>
                    </a:cubicBezTo>
                    <a:cubicBezTo>
                      <a:pt x="3" y="20"/>
                      <a:pt x="2" y="20"/>
                      <a:pt x="1" y="19"/>
                    </a:cubicBezTo>
                    <a:cubicBezTo>
                      <a:pt x="1" y="19"/>
                      <a:pt x="1" y="19"/>
                      <a:pt x="1" y="19"/>
                    </a:cubicBezTo>
                    <a:cubicBezTo>
                      <a:pt x="0" y="18"/>
                      <a:pt x="0" y="16"/>
                      <a:pt x="1" y="15"/>
                    </a:cubicBezTo>
                    <a:cubicBezTo>
                      <a:pt x="4" y="12"/>
                      <a:pt x="8" y="9"/>
                      <a:pt x="11" y="6"/>
                    </a:cubicBezTo>
                    <a:cubicBezTo>
                      <a:pt x="15" y="4"/>
                      <a:pt x="19" y="2"/>
                      <a:pt x="23" y="1"/>
                    </a:cubicBezTo>
                    <a:cubicBezTo>
                      <a:pt x="23" y="1"/>
                      <a:pt x="23" y="1"/>
                      <a:pt x="23" y="1"/>
                    </a:cubicBezTo>
                    <a:cubicBezTo>
                      <a:pt x="24" y="1"/>
                      <a:pt x="25" y="1"/>
                      <a:pt x="26" y="1"/>
                    </a:cubicBezTo>
                    <a:cubicBezTo>
                      <a:pt x="27" y="1"/>
                      <a:pt x="29" y="0"/>
                      <a:pt x="30" y="0"/>
                    </a:cubicBezTo>
                    <a:cubicBezTo>
                      <a:pt x="30" y="0"/>
                      <a:pt x="30" y="0"/>
                      <a:pt x="30" y="0"/>
                    </a:cubicBezTo>
                    <a:cubicBezTo>
                      <a:pt x="30" y="5"/>
                      <a:pt x="30" y="5"/>
                      <a:pt x="30" y="5"/>
                    </a:cubicBezTo>
                    <a:close/>
                    <a:moveTo>
                      <a:pt x="30" y="48"/>
                    </a:moveTo>
                    <a:cubicBezTo>
                      <a:pt x="29" y="49"/>
                      <a:pt x="27" y="50"/>
                      <a:pt x="25" y="50"/>
                    </a:cubicBezTo>
                    <a:cubicBezTo>
                      <a:pt x="24" y="51"/>
                      <a:pt x="23" y="51"/>
                      <a:pt x="21" y="52"/>
                    </a:cubicBezTo>
                    <a:cubicBezTo>
                      <a:pt x="21" y="52"/>
                      <a:pt x="21" y="53"/>
                      <a:pt x="21" y="54"/>
                    </a:cubicBezTo>
                    <a:cubicBezTo>
                      <a:pt x="21" y="54"/>
                      <a:pt x="21" y="55"/>
                      <a:pt x="20" y="55"/>
                    </a:cubicBezTo>
                    <a:cubicBezTo>
                      <a:pt x="21" y="55"/>
                      <a:pt x="21" y="55"/>
                      <a:pt x="21" y="55"/>
                    </a:cubicBezTo>
                    <a:cubicBezTo>
                      <a:pt x="22" y="55"/>
                      <a:pt x="23" y="55"/>
                      <a:pt x="25" y="55"/>
                    </a:cubicBezTo>
                    <a:cubicBezTo>
                      <a:pt x="27" y="55"/>
                      <a:pt x="28" y="55"/>
                      <a:pt x="30" y="55"/>
                    </a:cubicBezTo>
                    <a:cubicBezTo>
                      <a:pt x="30" y="60"/>
                      <a:pt x="30" y="60"/>
                      <a:pt x="30" y="60"/>
                    </a:cubicBezTo>
                    <a:cubicBezTo>
                      <a:pt x="28" y="60"/>
                      <a:pt x="26" y="60"/>
                      <a:pt x="25" y="60"/>
                    </a:cubicBezTo>
                    <a:cubicBezTo>
                      <a:pt x="23" y="60"/>
                      <a:pt x="22" y="60"/>
                      <a:pt x="21" y="60"/>
                    </a:cubicBezTo>
                    <a:cubicBezTo>
                      <a:pt x="20" y="60"/>
                      <a:pt x="18" y="60"/>
                      <a:pt x="17" y="60"/>
                    </a:cubicBezTo>
                    <a:cubicBezTo>
                      <a:pt x="17" y="60"/>
                      <a:pt x="17" y="60"/>
                      <a:pt x="17" y="60"/>
                    </a:cubicBezTo>
                    <a:cubicBezTo>
                      <a:pt x="17" y="60"/>
                      <a:pt x="17" y="60"/>
                      <a:pt x="17" y="60"/>
                    </a:cubicBezTo>
                    <a:cubicBezTo>
                      <a:pt x="16" y="59"/>
                      <a:pt x="15" y="58"/>
                      <a:pt x="15" y="57"/>
                    </a:cubicBezTo>
                    <a:cubicBezTo>
                      <a:pt x="16" y="56"/>
                      <a:pt x="16" y="54"/>
                      <a:pt x="16" y="53"/>
                    </a:cubicBezTo>
                    <a:cubicBezTo>
                      <a:pt x="16" y="52"/>
                      <a:pt x="16" y="51"/>
                      <a:pt x="16" y="50"/>
                    </a:cubicBezTo>
                    <a:cubicBezTo>
                      <a:pt x="16" y="50"/>
                      <a:pt x="16" y="50"/>
                      <a:pt x="16" y="50"/>
                    </a:cubicBezTo>
                    <a:cubicBezTo>
                      <a:pt x="16" y="48"/>
                      <a:pt x="17" y="47"/>
                      <a:pt x="18" y="47"/>
                    </a:cubicBezTo>
                    <a:cubicBezTo>
                      <a:pt x="20" y="47"/>
                      <a:pt x="22" y="46"/>
                      <a:pt x="24" y="46"/>
                    </a:cubicBezTo>
                    <a:cubicBezTo>
                      <a:pt x="26" y="45"/>
                      <a:pt x="27" y="45"/>
                      <a:pt x="29" y="44"/>
                    </a:cubicBezTo>
                    <a:cubicBezTo>
                      <a:pt x="29" y="44"/>
                      <a:pt x="29" y="44"/>
                      <a:pt x="29" y="44"/>
                    </a:cubicBezTo>
                    <a:cubicBezTo>
                      <a:pt x="29" y="44"/>
                      <a:pt x="29" y="44"/>
                      <a:pt x="29" y="44"/>
                    </a:cubicBezTo>
                    <a:cubicBezTo>
                      <a:pt x="29" y="44"/>
                      <a:pt x="29" y="44"/>
                      <a:pt x="29" y="44"/>
                    </a:cubicBezTo>
                    <a:cubicBezTo>
                      <a:pt x="29" y="43"/>
                      <a:pt x="30" y="43"/>
                      <a:pt x="30" y="43"/>
                    </a:cubicBezTo>
                    <a:lnTo>
                      <a:pt x="30" y="4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8" name="Freeform 214"/>
              <p:cNvSpPr>
                <a:spLocks noEditPoints="1"/>
              </p:cNvSpPr>
              <p:nvPr/>
            </p:nvSpPr>
            <p:spPr bwMode="auto">
              <a:xfrm>
                <a:off x="8023237" y="3998937"/>
                <a:ext cx="133351" cy="122239"/>
              </a:xfrm>
              <a:custGeom>
                <a:gdLst>
                  <a:gd fmla="*/ 39 w 59" name="T0"/>
                  <a:gd fmla="*/ 6 h 54" name="T1"/>
                  <a:gd fmla="*/ 58 w 59" name="T2"/>
                  <a:gd fmla="*/ 24 h 54" name="T3"/>
                  <a:gd fmla="*/ 54 w 59" name="T4"/>
                  <a:gd fmla="*/ 49 h 54" name="T5"/>
                  <a:gd fmla="*/ 47 w 59" name="T6"/>
                  <a:gd fmla="*/ 49 h 54" name="T7"/>
                  <a:gd fmla="*/ 44 w 59" name="T8"/>
                  <a:gd fmla="*/ 47 h 54" name="T9"/>
                  <a:gd fmla="*/ 42 w 59" name="T10"/>
                  <a:gd fmla="*/ 34 h 54" name="T11"/>
                  <a:gd fmla="*/ 39 w 59" name="T12"/>
                  <a:gd fmla="*/ 27 h 54" name="T13"/>
                  <a:gd fmla="*/ 47 w 59" name="T14"/>
                  <a:gd fmla="*/ 33 h 54" name="T15"/>
                  <a:gd fmla="*/ 47 w 59" name="T16"/>
                  <a:gd fmla="*/ 44 h 54" name="T17"/>
                  <a:gd fmla="*/ 51 w 59" name="T18"/>
                  <a:gd fmla="*/ 45 h 54" name="T19"/>
                  <a:gd fmla="*/ 53 w 59" name="T20"/>
                  <a:gd fmla="*/ 24 h 54" name="T21"/>
                  <a:gd fmla="*/ 48 w 59" name="T22"/>
                  <a:gd fmla="*/ 6 h 54" name="T23"/>
                  <a:gd fmla="*/ 39 w 59" name="T24"/>
                  <a:gd fmla="*/ 6 h 54" name="T25"/>
                  <a:gd fmla="*/ 29 w 59" name="T26"/>
                  <a:gd fmla="*/ 0 h 54" name="T27"/>
                  <a:gd fmla="*/ 29 w 59" name="T28"/>
                  <a:gd fmla="*/ 18 h 54" name="T29"/>
                  <a:gd fmla="*/ 29 w 59" name="T30"/>
                  <a:gd fmla="*/ 18 h 54" name="T31"/>
                  <a:gd fmla="*/ 37 w 59" name="T32"/>
                  <a:gd fmla="*/ 25 h 54" name="T33"/>
                  <a:gd fmla="*/ 29 w 59" name="T34"/>
                  <a:gd fmla="*/ 22 h 54" name="T35"/>
                  <a:gd fmla="*/ 29 w 59" name="T36"/>
                  <a:gd fmla="*/ 18 h 54" name="T37"/>
                  <a:gd fmla="*/ 39 w 59" name="T38"/>
                  <a:gd fmla="*/ 3 h 54" name="T39"/>
                  <a:gd fmla="*/ 29 w 59" name="T40"/>
                  <a:gd fmla="*/ 4 h 54" name="T41"/>
                  <a:gd fmla="*/ 28 w 59" name="T42"/>
                  <a:gd fmla="*/ 4 h 54" name="T43"/>
                  <a:gd fmla="*/ 5 w 59" name="T44"/>
                  <a:gd fmla="*/ 27 h 54" name="T45"/>
                  <a:gd fmla="*/ 28 w 59" name="T46"/>
                  <a:gd fmla="*/ 0 h 54" name="T47"/>
                  <a:gd fmla="*/ 29 w 59" name="T48"/>
                  <a:gd fmla="*/ 0 h 54" name="T49"/>
                  <a:gd fmla="*/ 29 w 59" name="T50"/>
                  <a:gd fmla="*/ 0 h 54" name="T51"/>
                  <a:gd fmla="*/ 5 w 59" name="T52"/>
                  <a:gd fmla="*/ 33 h 54" name="T53"/>
                  <a:gd fmla="*/ 10 w 59" name="T54"/>
                  <a:gd fmla="*/ 53 h 54" name="T55"/>
                  <a:gd fmla="*/ 16 w 59" name="T56"/>
                  <a:gd fmla="*/ 49 h 54" name="T57"/>
                  <a:gd fmla="*/ 17 w 59" name="T58"/>
                  <a:gd fmla="*/ 40 h 54" name="T59"/>
                  <a:gd fmla="*/ 17 w 59" name="T60"/>
                  <a:gd fmla="*/ 35 h 54" name="T61"/>
                  <a:gd fmla="*/ 29 w 59" name="T62"/>
                  <a:gd fmla="*/ 22 h 54" name="T63"/>
                  <a:gd fmla="*/ 29 w 59" name="T64"/>
                  <a:gd fmla="*/ 18 h 54" name="T65"/>
                  <a:gd fmla="*/ 18 w 59" name="T66"/>
                  <a:gd fmla="*/ 23 h 54" name="T67"/>
                  <a:gd fmla="*/ 12 w 59" name="T68"/>
                  <a:gd fmla="*/ 41 h 54" name="T69"/>
                  <a:gd fmla="*/ 9 w 59" name="T70"/>
                  <a:gd fmla="*/ 47 h 54" name="T71"/>
                  <a:gd fmla="*/ 5 w 59" name="T72"/>
                  <a:gd fmla="*/ 27 h 54" name="T73"/>
                  <a:gd fmla="*/ 29 w 59" name="T74"/>
                  <a:gd fmla="*/ 18 h 54" name="T75"/>
                  <a:gd fmla="*/ 5 w 59" name="T76"/>
                  <a:gd fmla="*/ 27 h 54" name="T77"/>
                  <a:gd fmla="*/ 1 w 59" name="T78"/>
                  <a:gd fmla="*/ 39 h 54" name="T79"/>
                  <a:gd fmla="*/ 5 w 59" name="T80"/>
                  <a:gd fmla="*/ 13 h 54" name="T81"/>
                  <a:gd fmla="*/ 5 w 59" name="T82"/>
                  <a:gd fmla="*/ 27 h 54" name="T83"/>
                  <a:gd fmla="*/ 0 w 59" name="T84"/>
                  <a:gd fmla="*/ 26 h 54"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54" w="59">
                    <a:moveTo>
                      <a:pt x="53" y="24"/>
                    </a:moveTo>
                    <a:cubicBezTo>
                      <a:pt x="52" y="19"/>
                      <a:pt x="49" y="14"/>
                      <a:pt x="45" y="10"/>
                    </a:cubicBezTo>
                    <a:cubicBezTo>
                      <a:pt x="43" y="8"/>
                      <a:pt x="41" y="7"/>
                      <a:pt x="39" y="6"/>
                    </a:cubicBezTo>
                    <a:cubicBezTo>
                      <a:pt x="39" y="3"/>
                      <a:pt x="39" y="3"/>
                      <a:pt x="39" y="3"/>
                    </a:cubicBezTo>
                    <a:cubicBezTo>
                      <a:pt x="48" y="6"/>
                      <a:pt x="48" y="6"/>
                      <a:pt x="48" y="6"/>
                    </a:cubicBezTo>
                    <a:cubicBezTo>
                      <a:pt x="53" y="11"/>
                      <a:pt x="57" y="17"/>
                      <a:pt x="58" y="24"/>
                    </a:cubicBezTo>
                    <a:cubicBezTo>
                      <a:pt x="58" y="24"/>
                      <a:pt x="58" y="24"/>
                      <a:pt x="58" y="24"/>
                    </a:cubicBezTo>
                    <a:cubicBezTo>
                      <a:pt x="59" y="28"/>
                      <a:pt x="59" y="32"/>
                      <a:pt x="58" y="37"/>
                    </a:cubicBezTo>
                    <a:cubicBezTo>
                      <a:pt x="57" y="41"/>
                      <a:pt x="56" y="45"/>
                      <a:pt x="54" y="49"/>
                    </a:cubicBezTo>
                    <a:cubicBezTo>
                      <a:pt x="54" y="50"/>
                      <a:pt x="54" y="50"/>
                      <a:pt x="54" y="50"/>
                    </a:cubicBezTo>
                    <a:cubicBezTo>
                      <a:pt x="53" y="51"/>
                      <a:pt x="52" y="51"/>
                      <a:pt x="50" y="51"/>
                    </a:cubicBezTo>
                    <a:cubicBezTo>
                      <a:pt x="49" y="50"/>
                      <a:pt x="48" y="49"/>
                      <a:pt x="47" y="49"/>
                    </a:cubicBezTo>
                    <a:cubicBezTo>
                      <a:pt x="47" y="49"/>
                      <a:pt x="47" y="49"/>
                      <a:pt x="47" y="49"/>
                    </a:cubicBezTo>
                    <a:cubicBezTo>
                      <a:pt x="46" y="48"/>
                      <a:pt x="45" y="48"/>
                      <a:pt x="44" y="47"/>
                    </a:cubicBezTo>
                    <a:cubicBezTo>
                      <a:pt x="44" y="47"/>
                      <a:pt x="44" y="47"/>
                      <a:pt x="44" y="47"/>
                    </a:cubicBezTo>
                    <a:cubicBezTo>
                      <a:pt x="43" y="47"/>
                      <a:pt x="42" y="46"/>
                      <a:pt x="42" y="45"/>
                    </a:cubicBezTo>
                    <a:cubicBezTo>
                      <a:pt x="42" y="43"/>
                      <a:pt x="43" y="41"/>
                      <a:pt x="43" y="39"/>
                    </a:cubicBezTo>
                    <a:cubicBezTo>
                      <a:pt x="43" y="37"/>
                      <a:pt x="42" y="36"/>
                      <a:pt x="42" y="34"/>
                    </a:cubicBezTo>
                    <a:cubicBezTo>
                      <a:pt x="42" y="34"/>
                      <a:pt x="42" y="34"/>
                      <a:pt x="42" y="34"/>
                    </a:cubicBezTo>
                    <a:cubicBezTo>
                      <a:pt x="42" y="34"/>
                      <a:pt x="42" y="34"/>
                      <a:pt x="42" y="34"/>
                    </a:cubicBezTo>
                    <a:cubicBezTo>
                      <a:pt x="41" y="31"/>
                      <a:pt x="40" y="29"/>
                      <a:pt x="39" y="27"/>
                    </a:cubicBezTo>
                    <a:cubicBezTo>
                      <a:pt x="39" y="20"/>
                      <a:pt x="39" y="20"/>
                      <a:pt x="39" y="20"/>
                    </a:cubicBezTo>
                    <a:cubicBezTo>
                      <a:pt x="39" y="21"/>
                      <a:pt x="40" y="21"/>
                      <a:pt x="41" y="22"/>
                    </a:cubicBezTo>
                    <a:cubicBezTo>
                      <a:pt x="44" y="25"/>
                      <a:pt x="46" y="28"/>
                      <a:pt x="47" y="33"/>
                    </a:cubicBezTo>
                    <a:cubicBezTo>
                      <a:pt x="47" y="33"/>
                      <a:pt x="47" y="33"/>
                      <a:pt x="47" y="33"/>
                    </a:cubicBezTo>
                    <a:cubicBezTo>
                      <a:pt x="47" y="35"/>
                      <a:pt x="47" y="37"/>
                      <a:pt x="47" y="39"/>
                    </a:cubicBezTo>
                    <a:cubicBezTo>
                      <a:pt x="47" y="41"/>
                      <a:pt x="47" y="42"/>
                      <a:pt x="47" y="44"/>
                    </a:cubicBezTo>
                    <a:cubicBezTo>
                      <a:pt x="48" y="44"/>
                      <a:pt x="49" y="44"/>
                      <a:pt x="49" y="45"/>
                    </a:cubicBezTo>
                    <a:cubicBezTo>
                      <a:pt x="49" y="45"/>
                      <a:pt x="49" y="45"/>
                      <a:pt x="49" y="45"/>
                    </a:cubicBezTo>
                    <a:cubicBezTo>
                      <a:pt x="50" y="45"/>
                      <a:pt x="50" y="45"/>
                      <a:pt x="51" y="45"/>
                    </a:cubicBezTo>
                    <a:cubicBezTo>
                      <a:pt x="52" y="42"/>
                      <a:pt x="53" y="39"/>
                      <a:pt x="53" y="36"/>
                    </a:cubicBezTo>
                    <a:cubicBezTo>
                      <a:pt x="54" y="32"/>
                      <a:pt x="54" y="28"/>
                      <a:pt x="53" y="24"/>
                    </a:cubicBezTo>
                    <a:cubicBezTo>
                      <a:pt x="53" y="24"/>
                      <a:pt x="53" y="24"/>
                      <a:pt x="53" y="24"/>
                    </a:cubicBezTo>
                    <a:cubicBezTo>
                      <a:pt x="53" y="24"/>
                      <a:pt x="53" y="24"/>
                      <a:pt x="53" y="24"/>
                    </a:cubicBezTo>
                    <a:close/>
                    <a:moveTo>
                      <a:pt x="39" y="3"/>
                    </a:moveTo>
                    <a:cubicBezTo>
                      <a:pt x="48" y="6"/>
                      <a:pt x="48" y="6"/>
                      <a:pt x="48" y="6"/>
                    </a:cubicBezTo>
                    <a:cubicBezTo>
                      <a:pt x="45" y="4"/>
                      <a:pt x="42" y="2"/>
                      <a:pt x="39" y="1"/>
                    </a:cubicBezTo>
                    <a:lnTo>
                      <a:pt x="39" y="3"/>
                    </a:lnTo>
                    <a:close/>
                    <a:moveTo>
                      <a:pt x="39" y="6"/>
                    </a:moveTo>
                    <a:cubicBezTo>
                      <a:pt x="36" y="5"/>
                      <a:pt x="33" y="4"/>
                      <a:pt x="29" y="4"/>
                    </a:cubicBezTo>
                    <a:cubicBezTo>
                      <a:pt x="29" y="4"/>
                      <a:pt x="29" y="4"/>
                      <a:pt x="29" y="4"/>
                    </a:cubicBezTo>
                    <a:cubicBezTo>
                      <a:pt x="29" y="0"/>
                      <a:pt x="29" y="0"/>
                      <a:pt x="29" y="0"/>
                    </a:cubicBezTo>
                    <a:cubicBezTo>
                      <a:pt x="39" y="3"/>
                      <a:pt x="39" y="3"/>
                      <a:pt x="39" y="3"/>
                    </a:cubicBezTo>
                    <a:cubicBezTo>
                      <a:pt x="39" y="6"/>
                      <a:pt x="39" y="6"/>
                      <a:pt x="39" y="6"/>
                    </a:cubicBezTo>
                    <a:close/>
                    <a:moveTo>
                      <a:pt x="29" y="18"/>
                    </a:moveTo>
                    <a:cubicBezTo>
                      <a:pt x="29" y="18"/>
                      <a:pt x="29" y="18"/>
                      <a:pt x="29" y="18"/>
                    </a:cubicBezTo>
                    <a:cubicBezTo>
                      <a:pt x="29" y="18"/>
                      <a:pt x="29" y="18"/>
                      <a:pt x="29" y="18"/>
                    </a:cubicBezTo>
                    <a:cubicBezTo>
                      <a:pt x="29" y="18"/>
                      <a:pt x="29" y="18"/>
                      <a:pt x="29" y="18"/>
                    </a:cubicBezTo>
                    <a:cubicBezTo>
                      <a:pt x="33" y="18"/>
                      <a:pt x="36" y="19"/>
                      <a:pt x="39" y="20"/>
                    </a:cubicBezTo>
                    <a:cubicBezTo>
                      <a:pt x="39" y="27"/>
                      <a:pt x="39" y="27"/>
                      <a:pt x="39" y="27"/>
                    </a:cubicBezTo>
                    <a:cubicBezTo>
                      <a:pt x="38" y="26"/>
                      <a:pt x="38" y="26"/>
                      <a:pt x="37" y="25"/>
                    </a:cubicBezTo>
                    <a:cubicBezTo>
                      <a:pt x="35" y="24"/>
                      <a:pt x="32"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18"/>
                      <a:pt x="29" y="18"/>
                      <a:pt x="29" y="18"/>
                    </a:cubicBezTo>
                    <a:close/>
                    <a:moveTo>
                      <a:pt x="39" y="1"/>
                    </a:moveTo>
                    <a:cubicBezTo>
                      <a:pt x="36" y="0"/>
                      <a:pt x="33" y="0"/>
                      <a:pt x="29" y="0"/>
                    </a:cubicBezTo>
                    <a:cubicBezTo>
                      <a:pt x="39" y="3"/>
                      <a:pt x="39" y="3"/>
                      <a:pt x="39" y="3"/>
                    </a:cubicBezTo>
                    <a:lnTo>
                      <a:pt x="39" y="1"/>
                    </a:lnTo>
                    <a:close/>
                    <a:moveTo>
                      <a:pt x="29" y="4"/>
                    </a:moveTo>
                    <a:cubicBezTo>
                      <a:pt x="29" y="4"/>
                      <a:pt x="29" y="4"/>
                      <a:pt x="29" y="4"/>
                    </a:cubicBezTo>
                    <a:cubicBezTo>
                      <a:pt x="29" y="4"/>
                      <a:pt x="29" y="4"/>
                      <a:pt x="29" y="4"/>
                    </a:cubicBezTo>
                    <a:cubicBezTo>
                      <a:pt x="28" y="4"/>
                      <a:pt x="28" y="4"/>
                      <a:pt x="28" y="4"/>
                    </a:cubicBezTo>
                    <a:cubicBezTo>
                      <a:pt x="28" y="4"/>
                      <a:pt x="28" y="4"/>
                      <a:pt x="28" y="4"/>
                    </a:cubicBezTo>
                    <a:cubicBezTo>
                      <a:pt x="22" y="5"/>
                      <a:pt x="16" y="7"/>
                      <a:pt x="12" y="11"/>
                    </a:cubicBezTo>
                    <a:cubicBezTo>
                      <a:pt x="8" y="15"/>
                      <a:pt x="5" y="21"/>
                      <a:pt x="5" y="26"/>
                    </a:cubicBezTo>
                    <a:cubicBezTo>
                      <a:pt x="5" y="27"/>
                      <a:pt x="5" y="27"/>
                      <a:pt x="5" y="27"/>
                    </a:cubicBezTo>
                    <a:cubicBezTo>
                      <a:pt x="5" y="13"/>
                      <a:pt x="5" y="13"/>
                      <a:pt x="5" y="13"/>
                    </a:cubicBezTo>
                    <a:cubicBezTo>
                      <a:pt x="6" y="11"/>
                      <a:pt x="7" y="9"/>
                      <a:pt x="9" y="8"/>
                    </a:cubicBezTo>
                    <a:cubicBezTo>
                      <a:pt x="14" y="3"/>
                      <a:pt x="20" y="0"/>
                      <a:pt x="28" y="0"/>
                    </a:cubicBezTo>
                    <a:cubicBezTo>
                      <a:pt x="28" y="0"/>
                      <a:pt x="28" y="0"/>
                      <a:pt x="28"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4"/>
                      <a:pt x="29" y="4"/>
                      <a:pt x="29" y="4"/>
                    </a:cubicBezTo>
                    <a:close/>
                    <a:moveTo>
                      <a:pt x="5" y="33"/>
                    </a:moveTo>
                    <a:cubicBezTo>
                      <a:pt x="5" y="48"/>
                      <a:pt x="5" y="48"/>
                      <a:pt x="5" y="48"/>
                    </a:cubicBezTo>
                    <a:cubicBezTo>
                      <a:pt x="5" y="50"/>
                      <a:pt x="6" y="51"/>
                      <a:pt x="7" y="52"/>
                    </a:cubicBezTo>
                    <a:cubicBezTo>
                      <a:pt x="7" y="53"/>
                      <a:pt x="9" y="54"/>
                      <a:pt x="10" y="53"/>
                    </a:cubicBezTo>
                    <a:cubicBezTo>
                      <a:pt x="10" y="53"/>
                      <a:pt x="10" y="53"/>
                      <a:pt x="10" y="53"/>
                    </a:cubicBezTo>
                    <a:cubicBezTo>
                      <a:pt x="11" y="52"/>
                      <a:pt x="12" y="51"/>
                      <a:pt x="13" y="51"/>
                    </a:cubicBezTo>
                    <a:cubicBezTo>
                      <a:pt x="14" y="50"/>
                      <a:pt x="15" y="49"/>
                      <a:pt x="16" y="49"/>
                    </a:cubicBezTo>
                    <a:cubicBezTo>
                      <a:pt x="17" y="48"/>
                      <a:pt x="18" y="47"/>
                      <a:pt x="18" y="46"/>
                    </a:cubicBezTo>
                    <a:cubicBezTo>
                      <a:pt x="18" y="46"/>
                      <a:pt x="18" y="46"/>
                      <a:pt x="18" y="46"/>
                    </a:cubicBezTo>
                    <a:cubicBezTo>
                      <a:pt x="17" y="44"/>
                      <a:pt x="17" y="42"/>
                      <a:pt x="17" y="40"/>
                    </a:cubicBezTo>
                    <a:cubicBezTo>
                      <a:pt x="17" y="39"/>
                      <a:pt x="17" y="37"/>
                      <a:pt x="17" y="35"/>
                    </a:cubicBezTo>
                    <a:cubicBezTo>
                      <a:pt x="17" y="35"/>
                      <a:pt x="17" y="35"/>
                      <a:pt x="17" y="35"/>
                    </a:cubicBezTo>
                    <a:cubicBezTo>
                      <a:pt x="17" y="35"/>
                      <a:pt x="17" y="35"/>
                      <a:pt x="17" y="35"/>
                    </a:cubicBezTo>
                    <a:cubicBezTo>
                      <a:pt x="17" y="31"/>
                      <a:pt x="19" y="28"/>
                      <a:pt x="21" y="26"/>
                    </a:cubicBezTo>
                    <a:cubicBezTo>
                      <a:pt x="23" y="24"/>
                      <a:pt x="26" y="22"/>
                      <a:pt x="29" y="22"/>
                    </a:cubicBezTo>
                    <a:cubicBezTo>
                      <a:pt x="29" y="22"/>
                      <a:pt x="29" y="22"/>
                      <a:pt x="29" y="22"/>
                    </a:cubicBezTo>
                    <a:cubicBezTo>
                      <a:pt x="29" y="22"/>
                      <a:pt x="29" y="22"/>
                      <a:pt x="29" y="22"/>
                    </a:cubicBezTo>
                    <a:cubicBezTo>
                      <a:pt x="29" y="18"/>
                      <a:pt x="29" y="18"/>
                      <a:pt x="29" y="18"/>
                    </a:cubicBezTo>
                    <a:cubicBezTo>
                      <a:pt x="29" y="18"/>
                      <a:pt x="29" y="18"/>
                      <a:pt x="29" y="18"/>
                    </a:cubicBezTo>
                    <a:cubicBezTo>
                      <a:pt x="29" y="18"/>
                      <a:pt x="29" y="18"/>
                      <a:pt x="29" y="18"/>
                    </a:cubicBezTo>
                    <a:cubicBezTo>
                      <a:pt x="29" y="18"/>
                      <a:pt x="29" y="18"/>
                      <a:pt x="29" y="18"/>
                    </a:cubicBezTo>
                    <a:cubicBezTo>
                      <a:pt x="24" y="18"/>
                      <a:pt x="20" y="20"/>
                      <a:pt x="18" y="23"/>
                    </a:cubicBezTo>
                    <a:cubicBezTo>
                      <a:pt x="15" y="26"/>
                      <a:pt x="13" y="30"/>
                      <a:pt x="12" y="34"/>
                    </a:cubicBezTo>
                    <a:cubicBezTo>
                      <a:pt x="12" y="34"/>
                      <a:pt x="12" y="34"/>
                      <a:pt x="12" y="34"/>
                    </a:cubicBezTo>
                    <a:cubicBezTo>
                      <a:pt x="12" y="36"/>
                      <a:pt x="12" y="39"/>
                      <a:pt x="12" y="41"/>
                    </a:cubicBezTo>
                    <a:cubicBezTo>
                      <a:pt x="12" y="42"/>
                      <a:pt x="12" y="44"/>
                      <a:pt x="13" y="45"/>
                    </a:cubicBezTo>
                    <a:cubicBezTo>
                      <a:pt x="12" y="46"/>
                      <a:pt x="11" y="46"/>
                      <a:pt x="11" y="47"/>
                    </a:cubicBezTo>
                    <a:cubicBezTo>
                      <a:pt x="10" y="47"/>
                      <a:pt x="10" y="47"/>
                      <a:pt x="9" y="47"/>
                    </a:cubicBezTo>
                    <a:cubicBezTo>
                      <a:pt x="8" y="44"/>
                      <a:pt x="7" y="41"/>
                      <a:pt x="6" y="38"/>
                    </a:cubicBezTo>
                    <a:cubicBezTo>
                      <a:pt x="5" y="36"/>
                      <a:pt x="5" y="34"/>
                      <a:pt x="5" y="33"/>
                    </a:cubicBezTo>
                    <a:close/>
                    <a:moveTo>
                      <a:pt x="5" y="27"/>
                    </a:moveTo>
                    <a:cubicBezTo>
                      <a:pt x="5" y="27"/>
                      <a:pt x="5" y="27"/>
                      <a:pt x="5" y="27"/>
                    </a:cubicBezTo>
                    <a:cubicBezTo>
                      <a:pt x="5" y="27"/>
                      <a:pt x="5" y="27"/>
                      <a:pt x="5" y="27"/>
                    </a:cubicBezTo>
                    <a:close/>
                    <a:moveTo>
                      <a:pt x="29" y="18"/>
                    </a:moveTo>
                    <a:cubicBezTo>
                      <a:pt x="29" y="18"/>
                      <a:pt x="29" y="18"/>
                      <a:pt x="29" y="18"/>
                    </a:cubicBezTo>
                    <a:close/>
                    <a:moveTo>
                      <a:pt x="5" y="27"/>
                    </a:moveTo>
                    <a:cubicBezTo>
                      <a:pt x="5" y="27"/>
                      <a:pt x="5" y="27"/>
                      <a:pt x="5" y="27"/>
                    </a:cubicBezTo>
                    <a:cubicBezTo>
                      <a:pt x="4" y="29"/>
                      <a:pt x="4" y="31"/>
                      <a:pt x="5" y="33"/>
                    </a:cubicBezTo>
                    <a:cubicBezTo>
                      <a:pt x="5" y="48"/>
                      <a:pt x="5" y="48"/>
                      <a:pt x="5" y="48"/>
                    </a:cubicBezTo>
                    <a:cubicBezTo>
                      <a:pt x="3" y="45"/>
                      <a:pt x="2" y="42"/>
                      <a:pt x="1" y="39"/>
                    </a:cubicBezTo>
                    <a:cubicBezTo>
                      <a:pt x="1" y="37"/>
                      <a:pt x="0" y="35"/>
                      <a:pt x="0" y="33"/>
                    </a:cubicBezTo>
                    <a:cubicBezTo>
                      <a:pt x="0" y="26"/>
                      <a:pt x="0" y="26"/>
                      <a:pt x="0" y="26"/>
                    </a:cubicBezTo>
                    <a:cubicBezTo>
                      <a:pt x="0" y="21"/>
                      <a:pt x="2" y="17"/>
                      <a:pt x="5" y="13"/>
                    </a:cubicBezTo>
                    <a:cubicBezTo>
                      <a:pt x="5" y="27"/>
                      <a:pt x="5" y="27"/>
                      <a:pt x="5" y="27"/>
                    </a:cubicBezTo>
                    <a:close/>
                    <a:moveTo>
                      <a:pt x="5" y="27"/>
                    </a:moveTo>
                    <a:cubicBezTo>
                      <a:pt x="5" y="27"/>
                      <a:pt x="5" y="27"/>
                      <a:pt x="5" y="27"/>
                    </a:cubicBezTo>
                    <a:close/>
                    <a:moveTo>
                      <a:pt x="0" y="26"/>
                    </a:moveTo>
                    <a:cubicBezTo>
                      <a:pt x="0" y="33"/>
                      <a:pt x="0" y="33"/>
                      <a:pt x="0" y="33"/>
                    </a:cubicBezTo>
                    <a:cubicBezTo>
                      <a:pt x="0" y="31"/>
                      <a:pt x="0" y="28"/>
                      <a:pt x="0" y="26"/>
                    </a:cubicBezTo>
                    <a:close/>
                    <a:moveTo>
                      <a:pt x="0" y="26"/>
                    </a:moveTo>
                    <a:cubicBezTo>
                      <a:pt x="0" y="26"/>
                      <a:pt x="0" y="26"/>
                      <a:pt x="0" y="2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9" name="Freeform 215"/>
              <p:cNvSpPr>
                <a:spLocks noEditPoints="1"/>
              </p:cNvSpPr>
              <p:nvPr/>
            </p:nvSpPr>
            <p:spPr bwMode="auto">
              <a:xfrm>
                <a:off x="8034350" y="4121174"/>
                <a:ext cx="122238" cy="122239"/>
              </a:xfrm>
              <a:custGeom>
                <a:gdLst>
                  <a:gd fmla="*/ 27 w 54" name="T0"/>
                  <a:gd fmla="*/ 5 h 54" name="T1"/>
                  <a:gd fmla="*/ 27 w 54" name="T2"/>
                  <a:gd fmla="*/ 5 h 54" name="T3"/>
                  <a:gd fmla="*/ 27 w 54" name="T4"/>
                  <a:gd fmla="*/ 0 h 54" name="T5"/>
                  <a:gd fmla="*/ 27 w 54" name="T6"/>
                  <a:gd fmla="*/ 0 h 54" name="T7"/>
                  <a:gd fmla="*/ 28 w 54" name="T8"/>
                  <a:gd fmla="*/ 0 h 54" name="T9"/>
                  <a:gd fmla="*/ 46 w 54" name="T10"/>
                  <a:gd fmla="*/ 8 h 54" name="T11"/>
                  <a:gd fmla="*/ 54 w 54" name="T12"/>
                  <a:gd fmla="*/ 28 h 54" name="T13"/>
                  <a:gd fmla="*/ 54 w 54" name="T14"/>
                  <a:gd fmla="*/ 28 h 54" name="T15"/>
                  <a:gd fmla="*/ 27 w 54" name="T16"/>
                  <a:gd fmla="*/ 54 h 54" name="T17"/>
                  <a:gd fmla="*/ 42 w 54" name="T18"/>
                  <a:gd fmla="*/ 43 h 54" name="T19"/>
                  <a:gd fmla="*/ 49 w 54" name="T20"/>
                  <a:gd fmla="*/ 27 h 54" name="T21"/>
                  <a:gd fmla="*/ 49 w 54" name="T22"/>
                  <a:gd fmla="*/ 27 h 54" name="T23"/>
                  <a:gd fmla="*/ 43 w 54" name="T24"/>
                  <a:gd fmla="*/ 12 h 54" name="T25"/>
                  <a:gd fmla="*/ 27 w 54" name="T26"/>
                  <a:gd fmla="*/ 5 h 54" name="T27"/>
                  <a:gd fmla="*/ 27 w 54" name="T28"/>
                  <a:gd fmla="*/ 5 h 54" name="T29"/>
                  <a:gd fmla="*/ 27 w 54" name="T30"/>
                  <a:gd fmla="*/ 5 h 54" name="T31"/>
                  <a:gd fmla="*/ 11 w 54" name="T32"/>
                  <a:gd fmla="*/ 11 h 54" name="T33"/>
                  <a:gd fmla="*/ 5 w 54" name="T34"/>
                  <a:gd fmla="*/ 26 h 54" name="T35"/>
                  <a:gd fmla="*/ 5 w 54" name="T36"/>
                  <a:gd fmla="*/ 27 h 54" name="T37"/>
                  <a:gd fmla="*/ 26 w 54" name="T38"/>
                  <a:gd fmla="*/ 49 h 54" name="T39"/>
                  <a:gd fmla="*/ 26 w 54" name="T40"/>
                  <a:gd fmla="*/ 49 h 54" name="T41"/>
                  <a:gd fmla="*/ 27 w 54" name="T42"/>
                  <a:gd fmla="*/ 49 h 54" name="T43"/>
                  <a:gd fmla="*/ 27 w 54" name="T44"/>
                  <a:gd fmla="*/ 49 h 54" name="T45"/>
                  <a:gd fmla="*/ 27 w 54" name="T46"/>
                  <a:gd fmla="*/ 54 h 54" name="T47"/>
                  <a:gd fmla="*/ 27 w 54" name="T48"/>
                  <a:gd fmla="*/ 54 h 54" name="T49"/>
                  <a:gd fmla="*/ 26 w 54" name="T50"/>
                  <a:gd fmla="*/ 54 h 54" name="T51"/>
                  <a:gd fmla="*/ 26 w 54" name="T52"/>
                  <a:gd fmla="*/ 54 h 54" name="T53"/>
                  <a:gd fmla="*/ 7 w 54" name="T54"/>
                  <a:gd fmla="*/ 46 h 54" name="T55"/>
                  <a:gd fmla="*/ 0 w 54" name="T56"/>
                  <a:gd fmla="*/ 26 h 54" name="T57"/>
                  <a:gd fmla="*/ 0 w 54" name="T58"/>
                  <a:gd fmla="*/ 26 h 54" name="T59"/>
                  <a:gd fmla="*/ 8 w 54" name="T60"/>
                  <a:gd fmla="*/ 8 h 54" name="T61"/>
                  <a:gd fmla="*/ 27 w 54" name="T62"/>
                  <a:gd fmla="*/ 0 h 54" name="T63"/>
                  <a:gd fmla="*/ 27 w 54" name="T64"/>
                  <a:gd fmla="*/ 5 h 5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4" w="54">
                    <a:moveTo>
                      <a:pt x="27" y="5"/>
                    </a:moveTo>
                    <a:cubicBezTo>
                      <a:pt x="27" y="5"/>
                      <a:pt x="27" y="5"/>
                      <a:pt x="27" y="5"/>
                    </a:cubicBezTo>
                    <a:cubicBezTo>
                      <a:pt x="27" y="5"/>
                      <a:pt x="27" y="5"/>
                      <a:pt x="27" y="5"/>
                    </a:cubicBezTo>
                    <a:cubicBezTo>
                      <a:pt x="27" y="5"/>
                      <a:pt x="27" y="5"/>
                      <a:pt x="27" y="5"/>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8" y="0"/>
                      <a:pt x="28" y="0"/>
                      <a:pt x="28" y="0"/>
                    </a:cubicBezTo>
                    <a:cubicBezTo>
                      <a:pt x="28" y="0"/>
                      <a:pt x="28" y="0"/>
                      <a:pt x="28" y="0"/>
                    </a:cubicBezTo>
                    <a:cubicBezTo>
                      <a:pt x="35" y="0"/>
                      <a:pt x="42" y="3"/>
                      <a:pt x="46" y="8"/>
                    </a:cubicBezTo>
                    <a:cubicBezTo>
                      <a:pt x="51" y="13"/>
                      <a:pt x="54" y="20"/>
                      <a:pt x="54" y="27"/>
                    </a:cubicBezTo>
                    <a:cubicBezTo>
                      <a:pt x="54" y="28"/>
                      <a:pt x="54" y="28"/>
                      <a:pt x="54" y="28"/>
                    </a:cubicBezTo>
                    <a:cubicBezTo>
                      <a:pt x="54" y="28"/>
                      <a:pt x="54" y="28"/>
                      <a:pt x="54" y="28"/>
                    </a:cubicBezTo>
                    <a:cubicBezTo>
                      <a:pt x="54" y="28"/>
                      <a:pt x="54" y="28"/>
                      <a:pt x="54" y="28"/>
                    </a:cubicBezTo>
                    <a:cubicBezTo>
                      <a:pt x="54" y="35"/>
                      <a:pt x="51" y="42"/>
                      <a:pt x="46" y="46"/>
                    </a:cubicBezTo>
                    <a:cubicBezTo>
                      <a:pt x="41" y="51"/>
                      <a:pt x="34" y="54"/>
                      <a:pt x="27" y="54"/>
                    </a:cubicBezTo>
                    <a:cubicBezTo>
                      <a:pt x="27" y="49"/>
                      <a:pt x="27" y="49"/>
                      <a:pt x="27" y="49"/>
                    </a:cubicBezTo>
                    <a:cubicBezTo>
                      <a:pt x="33" y="49"/>
                      <a:pt x="38" y="47"/>
                      <a:pt x="42" y="43"/>
                    </a:cubicBezTo>
                    <a:cubicBezTo>
                      <a:pt x="46" y="39"/>
                      <a:pt x="49" y="34"/>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1"/>
                      <a:pt x="47" y="16"/>
                      <a:pt x="43" y="12"/>
                    </a:cubicBezTo>
                    <a:cubicBezTo>
                      <a:pt x="39" y="7"/>
                      <a:pt x="34" y="5"/>
                      <a:pt x="27" y="5"/>
                    </a:cubicBezTo>
                    <a:cubicBezTo>
                      <a:pt x="27" y="5"/>
                      <a:pt x="27" y="5"/>
                      <a:pt x="27" y="5"/>
                    </a:cubicBezTo>
                    <a:cubicBezTo>
                      <a:pt x="27" y="5"/>
                      <a:pt x="27" y="5"/>
                      <a:pt x="27" y="5"/>
                    </a:cubicBezTo>
                    <a:cubicBezTo>
                      <a:pt x="27" y="5"/>
                      <a:pt x="27" y="5"/>
                      <a:pt x="27" y="5"/>
                    </a:cubicBezTo>
                    <a:close/>
                    <a:moveTo>
                      <a:pt x="27" y="5"/>
                    </a:moveTo>
                    <a:cubicBezTo>
                      <a:pt x="27" y="5"/>
                      <a:pt x="27" y="5"/>
                      <a:pt x="27" y="5"/>
                    </a:cubicBezTo>
                    <a:cubicBezTo>
                      <a:pt x="27" y="5"/>
                      <a:pt x="27" y="5"/>
                      <a:pt x="27" y="5"/>
                    </a:cubicBezTo>
                    <a:cubicBezTo>
                      <a:pt x="21" y="5"/>
                      <a:pt x="15" y="7"/>
                      <a:pt x="11" y="11"/>
                    </a:cubicBezTo>
                    <a:cubicBezTo>
                      <a:pt x="7" y="15"/>
                      <a:pt x="5" y="20"/>
                      <a:pt x="5" y="26"/>
                    </a:cubicBezTo>
                    <a:cubicBezTo>
                      <a:pt x="5" y="26"/>
                      <a:pt x="5" y="26"/>
                      <a:pt x="5" y="26"/>
                    </a:cubicBezTo>
                    <a:cubicBezTo>
                      <a:pt x="5" y="26"/>
                      <a:pt x="5" y="26"/>
                      <a:pt x="5" y="26"/>
                    </a:cubicBezTo>
                    <a:cubicBezTo>
                      <a:pt x="5" y="26"/>
                      <a:pt x="5" y="26"/>
                      <a:pt x="5" y="27"/>
                    </a:cubicBezTo>
                    <a:cubicBezTo>
                      <a:pt x="4" y="33"/>
                      <a:pt x="7" y="38"/>
                      <a:pt x="11" y="42"/>
                    </a:cubicBezTo>
                    <a:cubicBezTo>
                      <a:pt x="15" y="46"/>
                      <a:pt x="20" y="49"/>
                      <a:pt x="26" y="49"/>
                    </a:cubicBezTo>
                    <a:cubicBezTo>
                      <a:pt x="26" y="49"/>
                      <a:pt x="26" y="49"/>
                      <a:pt x="26" y="49"/>
                    </a:cubicBezTo>
                    <a:cubicBezTo>
                      <a:pt x="26" y="49"/>
                      <a:pt x="26" y="49"/>
                      <a:pt x="26" y="49"/>
                    </a:cubicBezTo>
                    <a:cubicBezTo>
                      <a:pt x="26" y="49"/>
                      <a:pt x="26" y="49"/>
                      <a:pt x="26" y="49"/>
                    </a:cubicBezTo>
                    <a:cubicBezTo>
                      <a:pt x="27" y="49"/>
                      <a:pt x="27" y="49"/>
                      <a:pt x="27" y="49"/>
                    </a:cubicBezTo>
                    <a:cubicBezTo>
                      <a:pt x="27" y="49"/>
                      <a:pt x="27" y="49"/>
                      <a:pt x="27" y="49"/>
                    </a:cubicBezTo>
                    <a:cubicBezTo>
                      <a:pt x="27" y="49"/>
                      <a:pt x="27" y="49"/>
                      <a:pt x="27" y="49"/>
                    </a:cubicBezTo>
                    <a:cubicBezTo>
                      <a:pt x="27" y="54"/>
                      <a:pt x="27" y="54"/>
                      <a:pt x="27" y="54"/>
                    </a:cubicBezTo>
                    <a:cubicBezTo>
                      <a:pt x="27" y="54"/>
                      <a:pt x="27" y="54"/>
                      <a:pt x="27" y="54"/>
                    </a:cubicBezTo>
                    <a:cubicBezTo>
                      <a:pt x="27" y="54"/>
                      <a:pt x="27" y="54"/>
                      <a:pt x="27" y="54"/>
                    </a:cubicBezTo>
                    <a:cubicBezTo>
                      <a:pt x="27" y="54"/>
                      <a:pt x="27" y="54"/>
                      <a:pt x="27"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19" y="54"/>
                      <a:pt x="12" y="51"/>
                      <a:pt x="7" y="46"/>
                    </a:cubicBezTo>
                    <a:cubicBezTo>
                      <a:pt x="2" y="41"/>
                      <a:pt x="0" y="34"/>
                      <a:pt x="0" y="26"/>
                    </a:cubicBezTo>
                    <a:cubicBezTo>
                      <a:pt x="0" y="26"/>
                      <a:pt x="0" y="26"/>
                      <a:pt x="0" y="26"/>
                    </a:cubicBezTo>
                    <a:cubicBezTo>
                      <a:pt x="0" y="26"/>
                      <a:pt x="0" y="26"/>
                      <a:pt x="0" y="26"/>
                    </a:cubicBezTo>
                    <a:cubicBezTo>
                      <a:pt x="0" y="26"/>
                      <a:pt x="0" y="26"/>
                      <a:pt x="0" y="26"/>
                    </a:cubicBezTo>
                    <a:cubicBezTo>
                      <a:pt x="0" y="26"/>
                      <a:pt x="0" y="26"/>
                      <a:pt x="0" y="26"/>
                    </a:cubicBezTo>
                    <a:cubicBezTo>
                      <a:pt x="0" y="19"/>
                      <a:pt x="3" y="12"/>
                      <a:pt x="8" y="8"/>
                    </a:cubicBezTo>
                    <a:cubicBezTo>
                      <a:pt x="13" y="3"/>
                      <a:pt x="19" y="0"/>
                      <a:pt x="27" y="0"/>
                    </a:cubicBezTo>
                    <a:cubicBezTo>
                      <a:pt x="27" y="0"/>
                      <a:pt x="27" y="0"/>
                      <a:pt x="27" y="0"/>
                    </a:cubicBezTo>
                    <a:cubicBezTo>
                      <a:pt x="27" y="0"/>
                      <a:pt x="27" y="0"/>
                      <a:pt x="27" y="0"/>
                    </a:cubicBezTo>
                    <a:lnTo>
                      <a:pt x="27"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0" name="Freeform 216"/>
              <p:cNvSpPr>
                <a:spLocks noEditPoints="1"/>
              </p:cNvSpPr>
              <p:nvPr/>
            </p:nvSpPr>
            <p:spPr bwMode="auto">
              <a:xfrm>
                <a:off x="7959737" y="4208487"/>
                <a:ext cx="141288" cy="138114"/>
              </a:xfrm>
              <a:custGeom>
                <a:gdLst>
                  <a:gd fmla="*/ 41 w 63" name="T0"/>
                  <a:gd fmla="*/ 54 h 61" name="T1"/>
                  <a:gd fmla="*/ 49 w 63" name="T2"/>
                  <a:gd fmla="*/ 48 h 61" name="T3"/>
                  <a:gd fmla="*/ 55 w 63" name="T4"/>
                  <a:gd fmla="*/ 38 h 61" name="T5"/>
                  <a:gd fmla="*/ 55 w 63" name="T6"/>
                  <a:gd fmla="*/ 28 h 61" name="T7"/>
                  <a:gd fmla="*/ 52 w 63" name="T8"/>
                  <a:gd fmla="*/ 32 h 61" name="T9"/>
                  <a:gd fmla="*/ 48 w 63" name="T10"/>
                  <a:gd fmla="*/ 38 h 61" name="T11"/>
                  <a:gd fmla="*/ 33 w 63" name="T12"/>
                  <a:gd fmla="*/ 44 h 61" name="T13"/>
                  <a:gd fmla="*/ 32 w 63" name="T14"/>
                  <a:gd fmla="*/ 39 h 61" name="T15"/>
                  <a:gd fmla="*/ 39 w 63" name="T16"/>
                  <a:gd fmla="*/ 38 h 61" name="T17"/>
                  <a:gd fmla="*/ 44 w 63" name="T18"/>
                  <a:gd fmla="*/ 34 h 61" name="T19"/>
                  <a:gd fmla="*/ 47 w 63" name="T20"/>
                  <a:gd fmla="*/ 30 h 61" name="T21"/>
                  <a:gd fmla="*/ 53 w 63" name="T22"/>
                  <a:gd fmla="*/ 23 h 61" name="T23"/>
                  <a:gd fmla="*/ 59 w 63" name="T24"/>
                  <a:gd fmla="*/ 23 h 61" name="T25"/>
                  <a:gd fmla="*/ 59 w 63" name="T26"/>
                  <a:gd fmla="*/ 23 h 61" name="T27"/>
                  <a:gd fmla="*/ 59 w 63" name="T28"/>
                  <a:gd fmla="*/ 23 h 61" name="T29"/>
                  <a:gd fmla="*/ 60 w 63" name="T30"/>
                  <a:gd fmla="*/ 23 h 61" name="T31"/>
                  <a:gd fmla="*/ 59 w 63" name="T32"/>
                  <a:gd fmla="*/ 40 h 61" name="T33"/>
                  <a:gd fmla="*/ 43 w 63" name="T34"/>
                  <a:gd fmla="*/ 59 h 61" name="T35"/>
                  <a:gd fmla="*/ 32 w 63" name="T36"/>
                  <a:gd fmla="*/ 57 h 61" name="T37"/>
                  <a:gd fmla="*/ 24 w 63" name="T38"/>
                  <a:gd fmla="*/ 7 h 61" name="T39"/>
                  <a:gd fmla="*/ 15 w 63" name="T40"/>
                  <a:gd fmla="*/ 12 h 61" name="T41"/>
                  <a:gd fmla="*/ 8 w 63" name="T42"/>
                  <a:gd fmla="*/ 22 h 61" name="T43"/>
                  <a:gd fmla="*/ 17 w 63" name="T44"/>
                  <a:gd fmla="*/ 52 h 61" name="T45"/>
                  <a:gd fmla="*/ 17 w 63" name="T46"/>
                  <a:gd fmla="*/ 52 h 61" name="T47"/>
                  <a:gd fmla="*/ 31 w 63" name="T48"/>
                  <a:gd fmla="*/ 57 h 61" name="T49"/>
                  <a:gd fmla="*/ 32 w 63" name="T50"/>
                  <a:gd fmla="*/ 61 h 61" name="T51"/>
                  <a:gd fmla="*/ 22 w 63" name="T52"/>
                  <a:gd fmla="*/ 60 h 61" name="T53"/>
                  <a:gd fmla="*/ 14 w 63" name="T54"/>
                  <a:gd fmla="*/ 56 h 61" name="T55"/>
                  <a:gd fmla="*/ 4 w 63" name="T56"/>
                  <a:gd fmla="*/ 19 h 61" name="T57"/>
                  <a:gd fmla="*/ 12 w 63" name="T58"/>
                  <a:gd fmla="*/ 8 h 61" name="T59"/>
                  <a:gd fmla="*/ 24 w 63" name="T60"/>
                  <a:gd fmla="*/ 0 h 61" name="T61"/>
                  <a:gd fmla="*/ 28 w 63" name="T62"/>
                  <a:gd fmla="*/ 5 h 61" name="T63"/>
                  <a:gd fmla="*/ 30 w 63" name="T64"/>
                  <a:gd fmla="*/ 8 h 61" name="T65"/>
                  <a:gd fmla="*/ 26 w 63" name="T66"/>
                  <a:gd fmla="*/ 15 h 61" name="T67"/>
                  <a:gd fmla="*/ 23 w 63" name="T68"/>
                  <a:gd fmla="*/ 20 h 61" name="T69"/>
                  <a:gd fmla="*/ 27 w 63" name="T70"/>
                  <a:gd fmla="*/ 37 h 61" name="T71"/>
                  <a:gd fmla="*/ 30 w 63" name="T72"/>
                  <a:gd fmla="*/ 39 h 61" name="T73"/>
                  <a:gd fmla="*/ 32 w 63" name="T74"/>
                  <a:gd fmla="*/ 44 h 61" name="T75"/>
                  <a:gd fmla="*/ 24 w 63" name="T76"/>
                  <a:gd fmla="*/ 41 h 61" name="T77"/>
                  <a:gd fmla="*/ 17 w 63" name="T78"/>
                  <a:gd fmla="*/ 31 h 61" name="T79"/>
                  <a:gd fmla="*/ 22 w 63" name="T80"/>
                  <a:gd fmla="*/ 13 h 6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61" w="62">
                    <a:moveTo>
                      <a:pt x="32" y="57"/>
                    </a:moveTo>
                    <a:cubicBezTo>
                      <a:pt x="35" y="56"/>
                      <a:pt x="38" y="56"/>
                      <a:pt x="41" y="54"/>
                    </a:cubicBezTo>
                    <a:cubicBezTo>
                      <a:pt x="44" y="53"/>
                      <a:pt x="47" y="51"/>
                      <a:pt x="49" y="48"/>
                    </a:cubicBezTo>
                    <a:cubicBezTo>
                      <a:pt x="49" y="48"/>
                      <a:pt x="49" y="48"/>
                      <a:pt x="49" y="48"/>
                    </a:cubicBezTo>
                    <a:cubicBezTo>
                      <a:pt x="49" y="48"/>
                      <a:pt x="49" y="48"/>
                      <a:pt x="49" y="48"/>
                    </a:cubicBezTo>
                    <a:cubicBezTo>
                      <a:pt x="52" y="45"/>
                      <a:pt x="53" y="42"/>
                      <a:pt x="55" y="38"/>
                    </a:cubicBezTo>
                    <a:cubicBezTo>
                      <a:pt x="56" y="35"/>
                      <a:pt x="57" y="32"/>
                      <a:pt x="57" y="28"/>
                    </a:cubicBezTo>
                    <a:cubicBezTo>
                      <a:pt x="57" y="28"/>
                      <a:pt x="56" y="28"/>
                      <a:pt x="55" y="28"/>
                    </a:cubicBezTo>
                    <a:cubicBezTo>
                      <a:pt x="55" y="28"/>
                      <a:pt x="54" y="28"/>
                      <a:pt x="54" y="28"/>
                    </a:cubicBezTo>
                    <a:cubicBezTo>
                      <a:pt x="53" y="29"/>
                      <a:pt x="52" y="31"/>
                      <a:pt x="52" y="32"/>
                    </a:cubicBezTo>
                    <a:cubicBezTo>
                      <a:pt x="50" y="34"/>
                      <a:pt x="49" y="36"/>
                      <a:pt x="48" y="38"/>
                    </a:cubicBezTo>
                    <a:cubicBezTo>
                      <a:pt x="48" y="38"/>
                      <a:pt x="48" y="38"/>
                      <a:pt x="48" y="38"/>
                    </a:cubicBezTo>
                    <a:cubicBezTo>
                      <a:pt x="46" y="40"/>
                      <a:pt x="43" y="41"/>
                      <a:pt x="41" y="42"/>
                    </a:cubicBezTo>
                    <a:cubicBezTo>
                      <a:pt x="39" y="44"/>
                      <a:pt x="36" y="44"/>
                      <a:pt x="33" y="44"/>
                    </a:cubicBezTo>
                    <a:cubicBezTo>
                      <a:pt x="33" y="44"/>
                      <a:pt x="32" y="44"/>
                      <a:pt x="32" y="44"/>
                    </a:cubicBezTo>
                    <a:cubicBezTo>
                      <a:pt x="32" y="39"/>
                      <a:pt x="32" y="39"/>
                      <a:pt x="32" y="39"/>
                    </a:cubicBezTo>
                    <a:cubicBezTo>
                      <a:pt x="32" y="39"/>
                      <a:pt x="33" y="39"/>
                      <a:pt x="33" y="39"/>
                    </a:cubicBezTo>
                    <a:cubicBezTo>
                      <a:pt x="35" y="39"/>
                      <a:pt x="37" y="39"/>
                      <a:pt x="39" y="38"/>
                    </a:cubicBezTo>
                    <a:cubicBezTo>
                      <a:pt x="41" y="37"/>
                      <a:pt x="43" y="36"/>
                      <a:pt x="44" y="34"/>
                    </a:cubicBezTo>
                    <a:cubicBezTo>
                      <a:pt x="44" y="34"/>
                      <a:pt x="44" y="34"/>
                      <a:pt x="44" y="34"/>
                    </a:cubicBezTo>
                    <a:cubicBezTo>
                      <a:pt x="44" y="34"/>
                      <a:pt x="44" y="34"/>
                      <a:pt x="44" y="34"/>
                    </a:cubicBezTo>
                    <a:cubicBezTo>
                      <a:pt x="45" y="33"/>
                      <a:pt x="47" y="31"/>
                      <a:pt x="47" y="30"/>
                    </a:cubicBezTo>
                    <a:cubicBezTo>
                      <a:pt x="48" y="28"/>
                      <a:pt x="49" y="26"/>
                      <a:pt x="50" y="24"/>
                    </a:cubicBezTo>
                    <a:cubicBezTo>
                      <a:pt x="50" y="23"/>
                      <a:pt x="52" y="23"/>
                      <a:pt x="53" y="23"/>
                    </a:cubicBezTo>
                    <a:cubicBezTo>
                      <a:pt x="54" y="23"/>
                      <a:pt x="55" y="23"/>
                      <a:pt x="56" y="23"/>
                    </a:cubicBezTo>
                    <a:cubicBezTo>
                      <a:pt x="57" y="23"/>
                      <a:pt x="58" y="23"/>
                      <a:pt x="59" y="23"/>
                    </a:cubicBezTo>
                    <a:cubicBezTo>
                      <a:pt x="59" y="23"/>
                      <a:pt x="59" y="23"/>
                      <a:pt x="59" y="23"/>
                    </a:cubicBezTo>
                    <a:cubicBezTo>
                      <a:pt x="59" y="23"/>
                      <a:pt x="59" y="23"/>
                      <a:pt x="59" y="23"/>
                    </a:cubicBezTo>
                    <a:cubicBezTo>
                      <a:pt x="59" y="23"/>
                      <a:pt x="59" y="23"/>
                      <a:pt x="59" y="23"/>
                    </a:cubicBezTo>
                    <a:cubicBezTo>
                      <a:pt x="59" y="23"/>
                      <a:pt x="59" y="23"/>
                      <a:pt x="59" y="23"/>
                    </a:cubicBezTo>
                    <a:cubicBezTo>
                      <a:pt x="60" y="23"/>
                      <a:pt x="60" y="23"/>
                      <a:pt x="60" y="23"/>
                    </a:cubicBezTo>
                    <a:cubicBezTo>
                      <a:pt x="60" y="23"/>
                      <a:pt x="60" y="23"/>
                      <a:pt x="60" y="23"/>
                    </a:cubicBezTo>
                    <a:cubicBezTo>
                      <a:pt x="62" y="24"/>
                      <a:pt x="63" y="25"/>
                      <a:pt x="62" y="26"/>
                    </a:cubicBezTo>
                    <a:cubicBezTo>
                      <a:pt x="62" y="31"/>
                      <a:pt x="61" y="36"/>
                      <a:pt x="59" y="40"/>
                    </a:cubicBezTo>
                    <a:cubicBezTo>
                      <a:pt x="58" y="44"/>
                      <a:pt x="55" y="48"/>
                      <a:pt x="52" y="51"/>
                    </a:cubicBezTo>
                    <a:cubicBezTo>
                      <a:pt x="50" y="55"/>
                      <a:pt x="46" y="57"/>
                      <a:pt x="43" y="59"/>
                    </a:cubicBezTo>
                    <a:cubicBezTo>
                      <a:pt x="39" y="60"/>
                      <a:pt x="35" y="61"/>
                      <a:pt x="32" y="61"/>
                    </a:cubicBezTo>
                    <a:lnTo>
                      <a:pt x="32" y="57"/>
                    </a:lnTo>
                    <a:close/>
                    <a:moveTo>
                      <a:pt x="25" y="9"/>
                    </a:moveTo>
                    <a:cubicBezTo>
                      <a:pt x="25" y="8"/>
                      <a:pt x="25" y="8"/>
                      <a:pt x="24" y="7"/>
                    </a:cubicBezTo>
                    <a:cubicBezTo>
                      <a:pt x="24" y="7"/>
                      <a:pt x="24" y="6"/>
                      <a:pt x="24" y="6"/>
                    </a:cubicBezTo>
                    <a:cubicBezTo>
                      <a:pt x="20" y="8"/>
                      <a:pt x="18" y="10"/>
                      <a:pt x="15" y="12"/>
                    </a:cubicBezTo>
                    <a:cubicBezTo>
                      <a:pt x="12" y="15"/>
                      <a:pt x="10" y="18"/>
                      <a:pt x="8" y="21"/>
                    </a:cubicBezTo>
                    <a:cubicBezTo>
                      <a:pt x="8" y="21"/>
                      <a:pt x="8" y="21"/>
                      <a:pt x="8" y="22"/>
                    </a:cubicBezTo>
                    <a:cubicBezTo>
                      <a:pt x="6" y="27"/>
                      <a:pt x="5" y="33"/>
                      <a:pt x="7" y="38"/>
                    </a:cubicBezTo>
                    <a:cubicBezTo>
                      <a:pt x="8" y="44"/>
                      <a:pt x="12" y="49"/>
                      <a:pt x="17" y="52"/>
                    </a:cubicBezTo>
                    <a:cubicBezTo>
                      <a:pt x="17" y="52"/>
                      <a:pt x="17" y="52"/>
                      <a:pt x="17" y="52"/>
                    </a:cubicBezTo>
                    <a:cubicBezTo>
                      <a:pt x="17" y="52"/>
                      <a:pt x="17" y="52"/>
                      <a:pt x="17" y="52"/>
                    </a:cubicBezTo>
                    <a:cubicBezTo>
                      <a:pt x="19" y="54"/>
                      <a:pt x="21" y="55"/>
                      <a:pt x="24" y="55"/>
                    </a:cubicBezTo>
                    <a:cubicBezTo>
                      <a:pt x="26" y="56"/>
                      <a:pt x="28" y="57"/>
                      <a:pt x="31" y="57"/>
                    </a:cubicBezTo>
                    <a:cubicBezTo>
                      <a:pt x="31" y="57"/>
                      <a:pt x="31" y="57"/>
                      <a:pt x="32" y="57"/>
                    </a:cubicBezTo>
                    <a:cubicBezTo>
                      <a:pt x="32" y="61"/>
                      <a:pt x="32" y="61"/>
                      <a:pt x="32" y="61"/>
                    </a:cubicBezTo>
                    <a:cubicBezTo>
                      <a:pt x="31" y="61"/>
                      <a:pt x="31" y="61"/>
                      <a:pt x="31" y="61"/>
                    </a:cubicBezTo>
                    <a:cubicBezTo>
                      <a:pt x="28" y="61"/>
                      <a:pt x="25" y="61"/>
                      <a:pt x="22" y="60"/>
                    </a:cubicBezTo>
                    <a:cubicBezTo>
                      <a:pt x="19" y="59"/>
                      <a:pt x="17" y="58"/>
                      <a:pt x="14" y="56"/>
                    </a:cubicBezTo>
                    <a:cubicBezTo>
                      <a:pt x="14" y="56"/>
                      <a:pt x="14" y="56"/>
                      <a:pt x="14" y="56"/>
                    </a:cubicBezTo>
                    <a:cubicBezTo>
                      <a:pt x="8" y="52"/>
                      <a:pt x="4" y="46"/>
                      <a:pt x="2" y="40"/>
                    </a:cubicBezTo>
                    <a:cubicBezTo>
                      <a:pt x="0" y="33"/>
                      <a:pt x="1" y="26"/>
                      <a:pt x="4" y="19"/>
                    </a:cubicBezTo>
                    <a:cubicBezTo>
                      <a:pt x="4" y="19"/>
                      <a:pt x="4" y="19"/>
                      <a:pt x="4" y="19"/>
                    </a:cubicBezTo>
                    <a:cubicBezTo>
                      <a:pt x="6" y="15"/>
                      <a:pt x="9" y="12"/>
                      <a:pt x="12" y="8"/>
                    </a:cubicBezTo>
                    <a:cubicBezTo>
                      <a:pt x="15" y="5"/>
                      <a:pt x="19" y="3"/>
                      <a:pt x="24" y="0"/>
                    </a:cubicBezTo>
                    <a:cubicBezTo>
                      <a:pt x="24" y="0"/>
                      <a:pt x="24" y="0"/>
                      <a:pt x="24" y="0"/>
                    </a:cubicBezTo>
                    <a:cubicBezTo>
                      <a:pt x="25" y="0"/>
                      <a:pt x="26" y="0"/>
                      <a:pt x="27" y="1"/>
                    </a:cubicBezTo>
                    <a:cubicBezTo>
                      <a:pt x="27" y="2"/>
                      <a:pt x="28" y="4"/>
                      <a:pt x="28" y="5"/>
                    </a:cubicBezTo>
                    <a:cubicBezTo>
                      <a:pt x="29" y="6"/>
                      <a:pt x="30" y="7"/>
                      <a:pt x="30" y="8"/>
                    </a:cubicBezTo>
                    <a:cubicBezTo>
                      <a:pt x="30" y="8"/>
                      <a:pt x="30" y="8"/>
                      <a:pt x="30" y="8"/>
                    </a:cubicBezTo>
                    <a:cubicBezTo>
                      <a:pt x="31" y="9"/>
                      <a:pt x="31" y="10"/>
                      <a:pt x="30" y="11"/>
                    </a:cubicBezTo>
                    <a:cubicBezTo>
                      <a:pt x="28" y="12"/>
                      <a:pt x="27" y="14"/>
                      <a:pt x="26" y="15"/>
                    </a:cubicBezTo>
                    <a:cubicBezTo>
                      <a:pt x="25" y="17"/>
                      <a:pt x="24" y="19"/>
                      <a:pt x="23" y="20"/>
                    </a:cubicBezTo>
                    <a:cubicBezTo>
                      <a:pt x="23" y="20"/>
                      <a:pt x="23" y="20"/>
                      <a:pt x="23" y="20"/>
                    </a:cubicBezTo>
                    <a:cubicBezTo>
                      <a:pt x="22" y="24"/>
                      <a:pt x="21" y="27"/>
                      <a:pt x="22" y="30"/>
                    </a:cubicBezTo>
                    <a:cubicBezTo>
                      <a:pt x="23" y="33"/>
                      <a:pt x="24" y="36"/>
                      <a:pt x="27" y="37"/>
                    </a:cubicBezTo>
                    <a:cubicBezTo>
                      <a:pt x="27" y="37"/>
                      <a:pt x="27" y="37"/>
                      <a:pt x="27" y="37"/>
                    </a:cubicBezTo>
                    <a:cubicBezTo>
                      <a:pt x="28" y="38"/>
                      <a:pt x="29" y="39"/>
                      <a:pt x="30" y="39"/>
                    </a:cubicBezTo>
                    <a:cubicBezTo>
                      <a:pt x="30" y="39"/>
                      <a:pt x="31" y="39"/>
                      <a:pt x="32" y="39"/>
                    </a:cubicBezTo>
                    <a:cubicBezTo>
                      <a:pt x="32" y="44"/>
                      <a:pt x="32" y="44"/>
                      <a:pt x="32" y="44"/>
                    </a:cubicBezTo>
                    <a:cubicBezTo>
                      <a:pt x="31" y="44"/>
                      <a:pt x="30" y="44"/>
                      <a:pt x="29" y="43"/>
                    </a:cubicBezTo>
                    <a:cubicBezTo>
                      <a:pt x="27" y="43"/>
                      <a:pt x="26" y="42"/>
                      <a:pt x="24" y="41"/>
                    </a:cubicBezTo>
                    <a:cubicBezTo>
                      <a:pt x="24" y="41"/>
                      <a:pt x="24" y="41"/>
                      <a:pt x="24" y="41"/>
                    </a:cubicBezTo>
                    <a:cubicBezTo>
                      <a:pt x="21" y="39"/>
                      <a:pt x="18" y="35"/>
                      <a:pt x="17" y="31"/>
                    </a:cubicBezTo>
                    <a:cubicBezTo>
                      <a:pt x="16" y="27"/>
                      <a:pt x="17" y="23"/>
                      <a:pt x="19" y="18"/>
                    </a:cubicBezTo>
                    <a:cubicBezTo>
                      <a:pt x="20" y="16"/>
                      <a:pt x="21" y="14"/>
                      <a:pt x="22" y="13"/>
                    </a:cubicBezTo>
                    <a:cubicBezTo>
                      <a:pt x="23" y="11"/>
                      <a:pt x="24" y="10"/>
                      <a:pt x="25" y="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1" name="Freeform 217"/>
              <p:cNvSpPr>
                <a:spLocks noEditPoints="1"/>
              </p:cNvSpPr>
              <p:nvPr/>
            </p:nvSpPr>
            <p:spPr bwMode="auto">
              <a:xfrm>
                <a:off x="8094676" y="4202138"/>
                <a:ext cx="139700" cy="139701"/>
              </a:xfrm>
              <a:custGeom>
                <a:gdLst>
                  <a:gd fmla="*/ 56 w 62" name="T0"/>
                  <a:gd fmla="*/ 37 h 62" name="T1"/>
                  <a:gd fmla="*/ 53 w 62" name="T2"/>
                  <a:gd fmla="*/ 20 h 62" name="T3"/>
                  <a:gd fmla="*/ 37 w 62" name="T4"/>
                  <a:gd fmla="*/ 6 h 62" name="T5"/>
                  <a:gd fmla="*/ 36 w 62" name="T6"/>
                  <a:gd fmla="*/ 9 h 62" name="T7"/>
                  <a:gd fmla="*/ 43 w 62" name="T8"/>
                  <a:gd fmla="*/ 18 h 62" name="T9"/>
                  <a:gd fmla="*/ 45 w 62" name="T10"/>
                  <a:gd fmla="*/ 30 h 62" name="T11"/>
                  <a:gd fmla="*/ 39 w 62" name="T12"/>
                  <a:gd fmla="*/ 41 h 62" name="T13"/>
                  <a:gd fmla="*/ 34 w 62" name="T14"/>
                  <a:gd fmla="*/ 44 h 62" name="T15"/>
                  <a:gd fmla="*/ 31 w 62" name="T16"/>
                  <a:gd fmla="*/ 45 h 62" name="T17"/>
                  <a:gd fmla="*/ 33 w 62" name="T18"/>
                  <a:gd fmla="*/ 39 h 62" name="T19"/>
                  <a:gd fmla="*/ 36 w 62" name="T20"/>
                  <a:gd fmla="*/ 37 h 62" name="T21"/>
                  <a:gd fmla="*/ 40 w 62" name="T22"/>
                  <a:gd fmla="*/ 30 h 62" name="T23"/>
                  <a:gd fmla="*/ 38 w 62" name="T24"/>
                  <a:gd fmla="*/ 20 h 62" name="T25"/>
                  <a:gd fmla="*/ 35 w 62" name="T26"/>
                  <a:gd fmla="*/ 16 h 62" name="T27"/>
                  <a:gd fmla="*/ 31 w 62" name="T28"/>
                  <a:gd fmla="*/ 11 h 62" name="T29"/>
                  <a:gd fmla="*/ 32 w 62" name="T30"/>
                  <a:gd fmla="*/ 5 h 62" name="T31"/>
                  <a:gd fmla="*/ 34 w 62" name="T32"/>
                  <a:gd fmla="*/ 2 h 62" name="T33"/>
                  <a:gd fmla="*/ 49 w 62" name="T34"/>
                  <a:gd fmla="*/ 7 h 62" name="T35"/>
                  <a:gd fmla="*/ 57 w 62" name="T36"/>
                  <a:gd fmla="*/ 17 h 62" name="T37"/>
                  <a:gd fmla="*/ 50 w 62" name="T38"/>
                  <a:gd fmla="*/ 55 h 62" name="T39"/>
                  <a:gd fmla="*/ 42 w 62" name="T40"/>
                  <a:gd fmla="*/ 60 h 62" name="T41"/>
                  <a:gd fmla="*/ 32 w 62" name="T42"/>
                  <a:gd fmla="*/ 62 h 62" name="T43"/>
                  <a:gd fmla="*/ 31 w 62" name="T44"/>
                  <a:gd fmla="*/ 57 h 62" name="T45"/>
                  <a:gd fmla="*/ 32 w 62" name="T46"/>
                  <a:gd fmla="*/ 57 h 62" name="T47"/>
                  <a:gd fmla="*/ 47 w 62" name="T48"/>
                  <a:gd fmla="*/ 51 h 62" name="T49"/>
                  <a:gd fmla="*/ 31 w 62" name="T50"/>
                  <a:gd fmla="*/ 45 h 62" name="T51"/>
                  <a:gd fmla="*/ 22 w 62" name="T52"/>
                  <a:gd fmla="*/ 43 h 62" name="T53"/>
                  <a:gd fmla="*/ 15 w 62" name="T54"/>
                  <a:gd fmla="*/ 39 h 62" name="T55"/>
                  <a:gd fmla="*/ 9 w 62" name="T56"/>
                  <a:gd fmla="*/ 30 h 62" name="T57"/>
                  <a:gd fmla="*/ 5 w 62" name="T58"/>
                  <a:gd fmla="*/ 31 h 62" name="T59"/>
                  <a:gd fmla="*/ 8 w 62" name="T60"/>
                  <a:gd fmla="*/ 39 h 62" name="T61"/>
                  <a:gd fmla="*/ 8 w 62" name="T62"/>
                  <a:gd fmla="*/ 39 h 62" name="T63"/>
                  <a:gd fmla="*/ 8 w 62" name="T64"/>
                  <a:gd fmla="*/ 41 h 62" name="T65"/>
                  <a:gd fmla="*/ 12 w 62" name="T66"/>
                  <a:gd fmla="*/ 46 h 62" name="T67"/>
                  <a:gd fmla="*/ 15 w 62" name="T68"/>
                  <a:gd fmla="*/ 50 h 62" name="T69"/>
                  <a:gd fmla="*/ 31 w 62" name="T70"/>
                  <a:gd fmla="*/ 57 h 62" name="T71"/>
                  <a:gd fmla="*/ 21 w 62" name="T72"/>
                  <a:gd fmla="*/ 60 h 62" name="T73"/>
                  <a:gd fmla="*/ 12 w 62" name="T74"/>
                  <a:gd fmla="*/ 54 h 62" name="T75"/>
                  <a:gd fmla="*/ 5 w 62" name="T76"/>
                  <a:gd fmla="*/ 44 h 62" name="T77"/>
                  <a:gd fmla="*/ 4 w 62" name="T78"/>
                  <a:gd fmla="*/ 43 h 62" name="T79"/>
                  <a:gd fmla="*/ 3 w 62" name="T80"/>
                  <a:gd fmla="*/ 41 h 62" name="T81"/>
                  <a:gd fmla="*/ 1 w 62" name="T82"/>
                  <a:gd fmla="*/ 35 h 62" name="T83"/>
                  <a:gd fmla="*/ 0 w 62" name="T84"/>
                  <a:gd fmla="*/ 29 h 62" name="T85"/>
                  <a:gd fmla="*/ 2 w 62" name="T86"/>
                  <a:gd fmla="*/ 26 h 62" name="T87"/>
                  <a:gd fmla="*/ 9 w 62" name="T88"/>
                  <a:gd fmla="*/ 25 h 62" name="T89"/>
                  <a:gd fmla="*/ 15 w 62" name="T90"/>
                  <a:gd fmla="*/ 32 h 62" name="T91"/>
                  <a:gd fmla="*/ 19 w 62" name="T92"/>
                  <a:gd fmla="*/ 36 h 62" name="T93"/>
                  <a:gd fmla="*/ 29 w 62" name="T94"/>
                  <a:gd fmla="*/ 40 h 62" name="T95"/>
                  <a:gd fmla="*/ 31 w 62" name="T96"/>
                  <a:gd fmla="*/ 45 h 62" name="T97"/>
                  <a:gd fmla="*/ 31 w 62" name="T98"/>
                  <a:gd fmla="*/ 11 h 62"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62" w="62">
                    <a:moveTo>
                      <a:pt x="47" y="51"/>
                    </a:moveTo>
                    <a:cubicBezTo>
                      <a:pt x="52" y="48"/>
                      <a:pt x="55" y="42"/>
                      <a:pt x="56" y="37"/>
                    </a:cubicBezTo>
                    <a:cubicBezTo>
                      <a:pt x="57" y="31"/>
                      <a:pt x="56" y="25"/>
                      <a:pt x="53" y="20"/>
                    </a:cubicBezTo>
                    <a:cubicBezTo>
                      <a:pt x="53" y="20"/>
                      <a:pt x="53" y="20"/>
                      <a:pt x="53" y="20"/>
                    </a:cubicBezTo>
                    <a:cubicBezTo>
                      <a:pt x="51" y="16"/>
                      <a:pt x="49" y="14"/>
                      <a:pt x="46" y="11"/>
                    </a:cubicBezTo>
                    <a:cubicBezTo>
                      <a:pt x="43" y="9"/>
                      <a:pt x="40" y="7"/>
                      <a:pt x="37" y="6"/>
                    </a:cubicBezTo>
                    <a:cubicBezTo>
                      <a:pt x="37" y="6"/>
                      <a:pt x="37" y="7"/>
                      <a:pt x="37" y="7"/>
                    </a:cubicBezTo>
                    <a:cubicBezTo>
                      <a:pt x="36" y="8"/>
                      <a:pt x="36" y="8"/>
                      <a:pt x="36" y="9"/>
                    </a:cubicBezTo>
                    <a:cubicBezTo>
                      <a:pt x="37" y="10"/>
                      <a:pt x="38" y="11"/>
                      <a:pt x="39" y="12"/>
                    </a:cubicBezTo>
                    <a:cubicBezTo>
                      <a:pt x="41" y="14"/>
                      <a:pt x="42" y="16"/>
                      <a:pt x="43" y="18"/>
                    </a:cubicBezTo>
                    <a:cubicBezTo>
                      <a:pt x="43" y="18"/>
                      <a:pt x="43" y="18"/>
                      <a:pt x="43" y="18"/>
                    </a:cubicBezTo>
                    <a:cubicBezTo>
                      <a:pt x="45" y="22"/>
                      <a:pt x="46" y="26"/>
                      <a:pt x="45" y="30"/>
                    </a:cubicBezTo>
                    <a:cubicBezTo>
                      <a:pt x="45" y="35"/>
                      <a:pt x="43" y="38"/>
                      <a:pt x="39" y="41"/>
                    </a:cubicBezTo>
                    <a:cubicBezTo>
                      <a:pt x="39" y="41"/>
                      <a:pt x="39" y="41"/>
                      <a:pt x="39" y="41"/>
                    </a:cubicBezTo>
                    <a:cubicBezTo>
                      <a:pt x="38" y="42"/>
                      <a:pt x="36" y="43"/>
                      <a:pt x="34" y="44"/>
                    </a:cubicBezTo>
                    <a:cubicBezTo>
                      <a:pt x="34" y="44"/>
                      <a:pt x="34" y="44"/>
                      <a:pt x="34" y="44"/>
                    </a:cubicBezTo>
                    <a:cubicBezTo>
                      <a:pt x="34" y="44"/>
                      <a:pt x="34" y="44"/>
                      <a:pt x="34" y="44"/>
                    </a:cubicBezTo>
                    <a:cubicBezTo>
                      <a:pt x="33" y="44"/>
                      <a:pt x="32" y="44"/>
                      <a:pt x="31" y="45"/>
                    </a:cubicBezTo>
                    <a:cubicBezTo>
                      <a:pt x="31" y="40"/>
                      <a:pt x="31" y="40"/>
                      <a:pt x="31" y="40"/>
                    </a:cubicBezTo>
                    <a:cubicBezTo>
                      <a:pt x="32" y="40"/>
                      <a:pt x="32" y="39"/>
                      <a:pt x="33" y="39"/>
                    </a:cubicBezTo>
                    <a:cubicBezTo>
                      <a:pt x="33" y="39"/>
                      <a:pt x="33" y="39"/>
                      <a:pt x="33" y="39"/>
                    </a:cubicBezTo>
                    <a:cubicBezTo>
                      <a:pt x="34" y="39"/>
                      <a:pt x="35" y="38"/>
                      <a:pt x="36" y="37"/>
                    </a:cubicBezTo>
                    <a:cubicBezTo>
                      <a:pt x="36" y="37"/>
                      <a:pt x="36" y="37"/>
                      <a:pt x="36" y="37"/>
                    </a:cubicBezTo>
                    <a:cubicBezTo>
                      <a:pt x="39" y="36"/>
                      <a:pt x="40" y="33"/>
                      <a:pt x="40" y="30"/>
                    </a:cubicBezTo>
                    <a:cubicBezTo>
                      <a:pt x="41" y="27"/>
                      <a:pt x="40" y="23"/>
                      <a:pt x="38" y="20"/>
                    </a:cubicBezTo>
                    <a:cubicBezTo>
                      <a:pt x="38" y="20"/>
                      <a:pt x="38" y="20"/>
                      <a:pt x="38" y="20"/>
                    </a:cubicBezTo>
                    <a:cubicBezTo>
                      <a:pt x="38" y="20"/>
                      <a:pt x="38" y="20"/>
                      <a:pt x="38" y="20"/>
                    </a:cubicBezTo>
                    <a:cubicBezTo>
                      <a:pt x="38" y="18"/>
                      <a:pt x="37" y="17"/>
                      <a:pt x="35" y="16"/>
                    </a:cubicBezTo>
                    <a:cubicBezTo>
                      <a:pt x="34" y="14"/>
                      <a:pt x="33" y="13"/>
                      <a:pt x="31" y="12"/>
                    </a:cubicBezTo>
                    <a:cubicBezTo>
                      <a:pt x="31" y="11"/>
                      <a:pt x="31" y="11"/>
                      <a:pt x="31" y="11"/>
                    </a:cubicBezTo>
                    <a:cubicBezTo>
                      <a:pt x="31" y="8"/>
                      <a:pt x="31" y="8"/>
                      <a:pt x="31" y="8"/>
                    </a:cubicBezTo>
                    <a:cubicBezTo>
                      <a:pt x="31" y="7"/>
                      <a:pt x="32" y="6"/>
                      <a:pt x="32" y="5"/>
                    </a:cubicBezTo>
                    <a:cubicBezTo>
                      <a:pt x="33" y="4"/>
                      <a:pt x="33" y="3"/>
                      <a:pt x="34" y="2"/>
                    </a:cubicBezTo>
                    <a:cubicBezTo>
                      <a:pt x="34" y="2"/>
                      <a:pt x="34" y="2"/>
                      <a:pt x="34" y="2"/>
                    </a:cubicBezTo>
                    <a:cubicBezTo>
                      <a:pt x="34" y="0"/>
                      <a:pt x="36" y="0"/>
                      <a:pt x="37" y="0"/>
                    </a:cubicBezTo>
                    <a:cubicBezTo>
                      <a:pt x="41" y="2"/>
                      <a:pt x="45" y="5"/>
                      <a:pt x="49" y="7"/>
                    </a:cubicBezTo>
                    <a:cubicBezTo>
                      <a:pt x="52" y="10"/>
                      <a:pt x="55" y="14"/>
                      <a:pt x="57" y="17"/>
                    </a:cubicBezTo>
                    <a:cubicBezTo>
                      <a:pt x="57" y="17"/>
                      <a:pt x="57" y="17"/>
                      <a:pt x="57" y="17"/>
                    </a:cubicBezTo>
                    <a:cubicBezTo>
                      <a:pt x="61" y="23"/>
                      <a:pt x="62" y="31"/>
                      <a:pt x="61" y="38"/>
                    </a:cubicBezTo>
                    <a:cubicBezTo>
                      <a:pt x="60" y="44"/>
                      <a:pt x="56" y="51"/>
                      <a:pt x="50" y="55"/>
                    </a:cubicBezTo>
                    <a:cubicBezTo>
                      <a:pt x="50" y="55"/>
                      <a:pt x="50" y="55"/>
                      <a:pt x="50" y="55"/>
                    </a:cubicBezTo>
                    <a:cubicBezTo>
                      <a:pt x="48" y="57"/>
                      <a:pt x="45" y="59"/>
                      <a:pt x="42" y="60"/>
                    </a:cubicBezTo>
                    <a:cubicBezTo>
                      <a:pt x="39" y="61"/>
                      <a:pt x="35" y="62"/>
                      <a:pt x="32" y="62"/>
                    </a:cubicBezTo>
                    <a:cubicBezTo>
                      <a:pt x="32" y="62"/>
                      <a:pt x="32" y="62"/>
                      <a:pt x="32" y="62"/>
                    </a:cubicBezTo>
                    <a:cubicBezTo>
                      <a:pt x="32" y="62"/>
                      <a:pt x="31" y="62"/>
                      <a:pt x="31" y="62"/>
                    </a:cubicBezTo>
                    <a:cubicBezTo>
                      <a:pt x="31" y="57"/>
                      <a:pt x="31" y="57"/>
                      <a:pt x="31" y="57"/>
                    </a:cubicBezTo>
                    <a:cubicBezTo>
                      <a:pt x="31" y="57"/>
                      <a:pt x="32" y="57"/>
                      <a:pt x="32" y="57"/>
                    </a:cubicBezTo>
                    <a:cubicBezTo>
                      <a:pt x="32" y="57"/>
                      <a:pt x="32" y="57"/>
                      <a:pt x="32" y="57"/>
                    </a:cubicBezTo>
                    <a:cubicBezTo>
                      <a:pt x="35" y="57"/>
                      <a:pt x="37" y="56"/>
                      <a:pt x="40" y="55"/>
                    </a:cubicBezTo>
                    <a:cubicBezTo>
                      <a:pt x="43" y="55"/>
                      <a:pt x="45" y="53"/>
                      <a:pt x="47" y="51"/>
                    </a:cubicBezTo>
                    <a:cubicBezTo>
                      <a:pt x="47" y="51"/>
                      <a:pt x="47" y="51"/>
                      <a:pt x="47" y="51"/>
                    </a:cubicBezTo>
                    <a:close/>
                    <a:moveTo>
                      <a:pt x="31" y="45"/>
                    </a:moveTo>
                    <a:cubicBezTo>
                      <a:pt x="30" y="45"/>
                      <a:pt x="30" y="45"/>
                      <a:pt x="29" y="45"/>
                    </a:cubicBezTo>
                    <a:cubicBezTo>
                      <a:pt x="27" y="45"/>
                      <a:pt x="24" y="44"/>
                      <a:pt x="22" y="43"/>
                    </a:cubicBezTo>
                    <a:cubicBezTo>
                      <a:pt x="20" y="42"/>
                      <a:pt x="17" y="41"/>
                      <a:pt x="16" y="39"/>
                    </a:cubicBezTo>
                    <a:cubicBezTo>
                      <a:pt x="15" y="39"/>
                      <a:pt x="15" y="39"/>
                      <a:pt x="15" y="39"/>
                    </a:cubicBezTo>
                    <a:cubicBezTo>
                      <a:pt x="14" y="38"/>
                      <a:pt x="12" y="36"/>
                      <a:pt x="11" y="34"/>
                    </a:cubicBezTo>
                    <a:cubicBezTo>
                      <a:pt x="10" y="33"/>
                      <a:pt x="9" y="32"/>
                      <a:pt x="9" y="30"/>
                    </a:cubicBezTo>
                    <a:cubicBezTo>
                      <a:pt x="8" y="30"/>
                      <a:pt x="7" y="31"/>
                      <a:pt x="6" y="31"/>
                    </a:cubicBezTo>
                    <a:cubicBezTo>
                      <a:pt x="6" y="31"/>
                      <a:pt x="5" y="31"/>
                      <a:pt x="5" y="31"/>
                    </a:cubicBezTo>
                    <a:cubicBezTo>
                      <a:pt x="5" y="32"/>
                      <a:pt x="6" y="33"/>
                      <a:pt x="6" y="34"/>
                    </a:cubicBezTo>
                    <a:cubicBezTo>
                      <a:pt x="6" y="36"/>
                      <a:pt x="7" y="38"/>
                      <a:pt x="8" y="39"/>
                    </a:cubicBezTo>
                    <a:cubicBezTo>
                      <a:pt x="8" y="39"/>
                      <a:pt x="8" y="39"/>
                      <a:pt x="8" y="39"/>
                    </a:cubicBezTo>
                    <a:cubicBezTo>
                      <a:pt x="8" y="39"/>
                      <a:pt x="8" y="39"/>
                      <a:pt x="8" y="39"/>
                    </a:cubicBezTo>
                    <a:cubicBezTo>
                      <a:pt x="8" y="40"/>
                      <a:pt x="8" y="40"/>
                      <a:pt x="8" y="41"/>
                    </a:cubicBezTo>
                    <a:cubicBezTo>
                      <a:pt x="8" y="41"/>
                      <a:pt x="8" y="41"/>
                      <a:pt x="8" y="41"/>
                    </a:cubicBezTo>
                    <a:cubicBezTo>
                      <a:pt x="9" y="41"/>
                      <a:pt x="9" y="42"/>
                      <a:pt x="9" y="42"/>
                    </a:cubicBezTo>
                    <a:cubicBezTo>
                      <a:pt x="10" y="44"/>
                      <a:pt x="11" y="45"/>
                      <a:pt x="12" y="46"/>
                    </a:cubicBezTo>
                    <a:cubicBezTo>
                      <a:pt x="13" y="48"/>
                      <a:pt x="14" y="49"/>
                      <a:pt x="15" y="50"/>
                    </a:cubicBezTo>
                    <a:cubicBezTo>
                      <a:pt x="15" y="50"/>
                      <a:pt x="15" y="50"/>
                      <a:pt x="15" y="50"/>
                    </a:cubicBezTo>
                    <a:cubicBezTo>
                      <a:pt x="17" y="52"/>
                      <a:pt x="20" y="54"/>
                      <a:pt x="23" y="55"/>
                    </a:cubicBezTo>
                    <a:cubicBezTo>
                      <a:pt x="25" y="56"/>
                      <a:pt x="28" y="57"/>
                      <a:pt x="31" y="57"/>
                    </a:cubicBezTo>
                    <a:cubicBezTo>
                      <a:pt x="31" y="62"/>
                      <a:pt x="31" y="62"/>
                      <a:pt x="31" y="62"/>
                    </a:cubicBezTo>
                    <a:cubicBezTo>
                      <a:pt x="27" y="62"/>
                      <a:pt x="24" y="61"/>
                      <a:pt x="21" y="60"/>
                    </a:cubicBezTo>
                    <a:cubicBezTo>
                      <a:pt x="18" y="58"/>
                      <a:pt x="15" y="56"/>
                      <a:pt x="12" y="54"/>
                    </a:cubicBezTo>
                    <a:cubicBezTo>
                      <a:pt x="12" y="54"/>
                      <a:pt x="12" y="54"/>
                      <a:pt x="12" y="54"/>
                    </a:cubicBezTo>
                    <a:cubicBezTo>
                      <a:pt x="10" y="52"/>
                      <a:pt x="9" y="51"/>
                      <a:pt x="8" y="49"/>
                    </a:cubicBezTo>
                    <a:cubicBezTo>
                      <a:pt x="7" y="48"/>
                      <a:pt x="6" y="46"/>
                      <a:pt x="5" y="44"/>
                    </a:cubicBezTo>
                    <a:cubicBezTo>
                      <a:pt x="5" y="44"/>
                      <a:pt x="4" y="43"/>
                      <a:pt x="4" y="43"/>
                    </a:cubicBezTo>
                    <a:cubicBezTo>
                      <a:pt x="4" y="43"/>
                      <a:pt x="4" y="43"/>
                      <a:pt x="4" y="43"/>
                    </a:cubicBezTo>
                    <a:cubicBezTo>
                      <a:pt x="4" y="43"/>
                      <a:pt x="4" y="43"/>
                      <a:pt x="4" y="43"/>
                    </a:cubicBezTo>
                    <a:cubicBezTo>
                      <a:pt x="4" y="42"/>
                      <a:pt x="4" y="42"/>
                      <a:pt x="3" y="41"/>
                    </a:cubicBezTo>
                    <a:cubicBezTo>
                      <a:pt x="3" y="41"/>
                      <a:pt x="3" y="41"/>
                      <a:pt x="3" y="41"/>
                    </a:cubicBezTo>
                    <a:cubicBezTo>
                      <a:pt x="3" y="39"/>
                      <a:pt x="2" y="37"/>
                      <a:pt x="1" y="35"/>
                    </a:cubicBezTo>
                    <a:cubicBezTo>
                      <a:pt x="1" y="33"/>
                      <a:pt x="0" y="31"/>
                      <a:pt x="0" y="29"/>
                    </a:cubicBezTo>
                    <a:cubicBezTo>
                      <a:pt x="0" y="29"/>
                      <a:pt x="0" y="29"/>
                      <a:pt x="0" y="29"/>
                    </a:cubicBezTo>
                    <a:cubicBezTo>
                      <a:pt x="0" y="29"/>
                      <a:pt x="0" y="29"/>
                      <a:pt x="0" y="29"/>
                    </a:cubicBezTo>
                    <a:cubicBezTo>
                      <a:pt x="0" y="28"/>
                      <a:pt x="1" y="26"/>
                      <a:pt x="2" y="26"/>
                    </a:cubicBezTo>
                    <a:cubicBezTo>
                      <a:pt x="3" y="26"/>
                      <a:pt x="4" y="26"/>
                      <a:pt x="6" y="26"/>
                    </a:cubicBezTo>
                    <a:cubicBezTo>
                      <a:pt x="7" y="26"/>
                      <a:pt x="8" y="26"/>
                      <a:pt x="9" y="25"/>
                    </a:cubicBezTo>
                    <a:cubicBezTo>
                      <a:pt x="10" y="25"/>
                      <a:pt x="11" y="25"/>
                      <a:pt x="12" y="26"/>
                    </a:cubicBezTo>
                    <a:cubicBezTo>
                      <a:pt x="13" y="28"/>
                      <a:pt x="14" y="30"/>
                      <a:pt x="15" y="32"/>
                    </a:cubicBezTo>
                    <a:cubicBezTo>
                      <a:pt x="16" y="33"/>
                      <a:pt x="17" y="35"/>
                      <a:pt x="19" y="36"/>
                    </a:cubicBezTo>
                    <a:cubicBezTo>
                      <a:pt x="19" y="36"/>
                      <a:pt x="19" y="36"/>
                      <a:pt x="19" y="36"/>
                    </a:cubicBezTo>
                    <a:cubicBezTo>
                      <a:pt x="20" y="37"/>
                      <a:pt x="22" y="38"/>
                      <a:pt x="24" y="39"/>
                    </a:cubicBezTo>
                    <a:cubicBezTo>
                      <a:pt x="25" y="40"/>
                      <a:pt x="27" y="40"/>
                      <a:pt x="29" y="40"/>
                    </a:cubicBezTo>
                    <a:cubicBezTo>
                      <a:pt x="30" y="40"/>
                      <a:pt x="30" y="40"/>
                      <a:pt x="31" y="40"/>
                    </a:cubicBezTo>
                    <a:cubicBezTo>
                      <a:pt x="31" y="45"/>
                      <a:pt x="31" y="45"/>
                      <a:pt x="31" y="45"/>
                    </a:cubicBezTo>
                    <a:close/>
                    <a:moveTo>
                      <a:pt x="31" y="8"/>
                    </a:moveTo>
                    <a:cubicBezTo>
                      <a:pt x="31" y="11"/>
                      <a:pt x="31" y="11"/>
                      <a:pt x="31" y="11"/>
                    </a:cubicBezTo>
                    <a:cubicBezTo>
                      <a:pt x="30" y="10"/>
                      <a:pt x="30" y="9"/>
                      <a:pt x="31" y="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2" name="Freeform 218"/>
              <p:cNvSpPr>
                <a:spLocks noEditPoints="1"/>
              </p:cNvSpPr>
              <p:nvPr/>
            </p:nvSpPr>
            <p:spPr bwMode="auto">
              <a:xfrm>
                <a:off x="7912111" y="4084662"/>
                <a:ext cx="133351" cy="133351"/>
              </a:xfrm>
              <a:custGeom>
                <a:gdLst>
                  <a:gd fmla="*/ 39 w 59" name="T0"/>
                  <a:gd fmla="*/ 54 h 59" name="T1"/>
                  <a:gd fmla="*/ 41 w 59" name="T2"/>
                  <a:gd fmla="*/ 50 h 59" name="T3"/>
                  <a:gd fmla="*/ 30 w 59" name="T4"/>
                  <a:gd fmla="*/ 42 h 59" name="T5"/>
                  <a:gd fmla="*/ 37 w 59" name="T6"/>
                  <a:gd fmla="*/ 45 h 59" name="T7"/>
                  <a:gd fmla="*/ 46 w 59" name="T8"/>
                  <a:gd fmla="*/ 48 h 59" name="T9"/>
                  <a:gd fmla="*/ 47 w 59" name="T10"/>
                  <a:gd fmla="*/ 55 h 59" name="T11"/>
                  <a:gd fmla="*/ 33 w 59" name="T12"/>
                  <a:gd fmla="*/ 59 h 59" name="T13"/>
                  <a:gd fmla="*/ 30 w 59" name="T14"/>
                  <a:gd fmla="*/ 15 h 59" name="T15"/>
                  <a:gd fmla="*/ 38 w 59" name="T16"/>
                  <a:gd fmla="*/ 14 h 59" name="T17"/>
                  <a:gd fmla="*/ 39 w 59" name="T18"/>
                  <a:gd fmla="*/ 14 h 59" name="T19"/>
                  <a:gd fmla="*/ 51 w 59" name="T20"/>
                  <a:gd fmla="*/ 15 h 59" name="T21"/>
                  <a:gd fmla="*/ 33 w 59" name="T22"/>
                  <a:gd fmla="*/ 5 h 59" name="T23"/>
                  <a:gd fmla="*/ 31 w 59" name="T24"/>
                  <a:gd fmla="*/ 5 h 59" name="T25"/>
                  <a:gd fmla="*/ 32 w 59" name="T26"/>
                  <a:gd fmla="*/ 0 h 59" name="T27"/>
                  <a:gd fmla="*/ 46 w 59" name="T28"/>
                  <a:gd fmla="*/ 4 h 59" name="T29"/>
                  <a:gd fmla="*/ 58 w 59" name="T30"/>
                  <a:gd fmla="*/ 13 h 59" name="T31"/>
                  <a:gd fmla="*/ 53 w 59" name="T32"/>
                  <a:gd fmla="*/ 21 h 59" name="T33"/>
                  <a:gd fmla="*/ 44 w 59" name="T34"/>
                  <a:gd fmla="*/ 20 h 59" name="T35"/>
                  <a:gd fmla="*/ 39 w 59" name="T36"/>
                  <a:gd fmla="*/ 19 h 59" name="T37"/>
                  <a:gd fmla="*/ 30 w 59" name="T38"/>
                  <a:gd fmla="*/ 20 h 59" name="T39"/>
                  <a:gd fmla="*/ 39 w 59" name="T40"/>
                  <a:gd fmla="*/ 14 h 59" name="T41"/>
                  <a:gd fmla="*/ 30 w 59" name="T42"/>
                  <a:gd fmla="*/ 54 h 59" name="T43"/>
                  <a:gd fmla="*/ 20 w 59" name="T44"/>
                  <a:gd fmla="*/ 57 h 59" name="T45"/>
                  <a:gd fmla="*/ 30 w 59" name="T46"/>
                  <a:gd fmla="*/ 31 h 59" name="T47"/>
                  <a:gd fmla="*/ 30 w 59" name="T48"/>
                  <a:gd fmla="*/ 42 h 59" name="T49"/>
                  <a:gd fmla="*/ 24 w 59" name="T50"/>
                  <a:gd fmla="*/ 27 h 59" name="T51"/>
                  <a:gd fmla="*/ 30 w 59" name="T52"/>
                  <a:gd fmla="*/ 15 h 59" name="T53"/>
                  <a:gd fmla="*/ 20 w 59" name="T54"/>
                  <a:gd fmla="*/ 38 h 59" name="T55"/>
                  <a:gd fmla="*/ 30 w 59" name="T56"/>
                  <a:gd fmla="*/ 47 h 59" name="T57"/>
                  <a:gd fmla="*/ 30 w 59" name="T58"/>
                  <a:gd fmla="*/ 5 h 59" name="T59"/>
                  <a:gd fmla="*/ 20 w 59" name="T60"/>
                  <a:gd fmla="*/ 2 h 59" name="T61"/>
                  <a:gd fmla="*/ 20 w 59" name="T62"/>
                  <a:gd fmla="*/ 7 h 59" name="T63"/>
                  <a:gd fmla="*/ 20 w 59" name="T64"/>
                  <a:gd fmla="*/ 38 h 59" name="T65"/>
                  <a:gd fmla="*/ 20 w 59" name="T66"/>
                  <a:gd fmla="*/ 57 h 59" name="T67"/>
                  <a:gd fmla="*/ 20 w 59" name="T68"/>
                  <a:gd fmla="*/ 7 h 59" name="T69"/>
                  <a:gd fmla="*/ 20 w 59" name="T70"/>
                  <a:gd fmla="*/ 38 h 59" name="T71"/>
                  <a:gd fmla="*/ 20 w 59" name="T72"/>
                  <a:gd fmla="*/ 57 h 59" name="T73"/>
                  <a:gd fmla="*/ 19 w 59" name="T74"/>
                  <a:gd fmla="*/ 26 h 59" name="T75"/>
                  <a:gd fmla="*/ 20 w 59" name="T76"/>
                  <a:gd fmla="*/ 38 h 59" name="T77"/>
                  <a:gd fmla="*/ 2 w 59" name="T78"/>
                  <a:gd fmla="*/ 21 h 59" name="T79"/>
                  <a:gd fmla="*/ 18 w 59" name="T80"/>
                  <a:gd fmla="*/ 56 h 59" name="T81"/>
                  <a:gd fmla="*/ 20 w 59" name="T82"/>
                  <a:gd fmla="*/ 52 h 59" name="T83"/>
                  <a:gd fmla="*/ 8 w 59" name="T84"/>
                  <a:gd fmla="*/ 40 h 59" name="T85"/>
                  <a:gd fmla="*/ 15 w 59" name="T86"/>
                  <a:gd fmla="*/ 10 h 59" name="T87"/>
                  <a:gd fmla="*/ 20 w 59" name="T88"/>
                  <a:gd fmla="*/ 52 h 59"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59" w="59">
                    <a:moveTo>
                      <a:pt x="30" y="54"/>
                    </a:moveTo>
                    <a:cubicBezTo>
                      <a:pt x="31" y="54"/>
                      <a:pt x="32" y="54"/>
                      <a:pt x="33" y="54"/>
                    </a:cubicBezTo>
                    <a:cubicBezTo>
                      <a:pt x="35" y="54"/>
                      <a:pt x="37" y="54"/>
                      <a:pt x="39" y="54"/>
                    </a:cubicBezTo>
                    <a:cubicBezTo>
                      <a:pt x="40" y="54"/>
                      <a:pt x="41" y="54"/>
                      <a:pt x="42" y="54"/>
                    </a:cubicBezTo>
                    <a:cubicBezTo>
                      <a:pt x="42" y="53"/>
                      <a:pt x="42" y="53"/>
                      <a:pt x="42" y="52"/>
                    </a:cubicBezTo>
                    <a:cubicBezTo>
                      <a:pt x="41" y="52"/>
                      <a:pt x="41" y="51"/>
                      <a:pt x="41" y="50"/>
                    </a:cubicBezTo>
                    <a:cubicBezTo>
                      <a:pt x="39" y="50"/>
                      <a:pt x="38" y="50"/>
                      <a:pt x="36" y="49"/>
                    </a:cubicBezTo>
                    <a:cubicBezTo>
                      <a:pt x="34" y="49"/>
                      <a:pt x="32" y="48"/>
                      <a:pt x="30" y="47"/>
                    </a:cubicBezTo>
                    <a:cubicBezTo>
                      <a:pt x="30" y="42"/>
                      <a:pt x="30" y="42"/>
                      <a:pt x="30" y="42"/>
                    </a:cubicBezTo>
                    <a:cubicBezTo>
                      <a:pt x="31" y="42"/>
                      <a:pt x="31" y="43"/>
                      <a:pt x="32" y="43"/>
                    </a:cubicBezTo>
                    <a:cubicBezTo>
                      <a:pt x="32" y="43"/>
                      <a:pt x="32" y="43"/>
                      <a:pt x="32" y="43"/>
                    </a:cubicBezTo>
                    <a:cubicBezTo>
                      <a:pt x="34" y="44"/>
                      <a:pt x="35" y="44"/>
                      <a:pt x="37" y="45"/>
                    </a:cubicBezTo>
                    <a:cubicBezTo>
                      <a:pt x="39" y="45"/>
                      <a:pt x="41" y="45"/>
                      <a:pt x="43" y="46"/>
                    </a:cubicBezTo>
                    <a:cubicBezTo>
                      <a:pt x="43" y="46"/>
                      <a:pt x="43" y="46"/>
                      <a:pt x="43" y="46"/>
                    </a:cubicBezTo>
                    <a:cubicBezTo>
                      <a:pt x="44" y="46"/>
                      <a:pt x="45" y="46"/>
                      <a:pt x="46" y="48"/>
                    </a:cubicBezTo>
                    <a:cubicBezTo>
                      <a:pt x="46" y="49"/>
                      <a:pt x="46" y="50"/>
                      <a:pt x="46" y="51"/>
                    </a:cubicBezTo>
                    <a:cubicBezTo>
                      <a:pt x="46" y="52"/>
                      <a:pt x="47" y="53"/>
                      <a:pt x="47" y="55"/>
                    </a:cubicBezTo>
                    <a:cubicBezTo>
                      <a:pt x="47" y="55"/>
                      <a:pt x="47" y="55"/>
                      <a:pt x="47" y="55"/>
                    </a:cubicBezTo>
                    <a:cubicBezTo>
                      <a:pt x="48" y="56"/>
                      <a:pt x="47" y="58"/>
                      <a:pt x="45" y="58"/>
                    </a:cubicBezTo>
                    <a:cubicBezTo>
                      <a:pt x="43" y="58"/>
                      <a:pt x="41" y="59"/>
                      <a:pt x="39" y="59"/>
                    </a:cubicBezTo>
                    <a:cubicBezTo>
                      <a:pt x="37" y="59"/>
                      <a:pt x="35" y="59"/>
                      <a:pt x="33" y="59"/>
                    </a:cubicBezTo>
                    <a:cubicBezTo>
                      <a:pt x="32" y="59"/>
                      <a:pt x="31" y="59"/>
                      <a:pt x="30" y="59"/>
                    </a:cubicBezTo>
                    <a:cubicBezTo>
                      <a:pt x="30" y="54"/>
                      <a:pt x="30" y="54"/>
                      <a:pt x="30" y="54"/>
                    </a:cubicBezTo>
                    <a:close/>
                    <a:moveTo>
                      <a:pt x="30" y="15"/>
                    </a:moveTo>
                    <a:cubicBezTo>
                      <a:pt x="32" y="14"/>
                      <a:pt x="35" y="14"/>
                      <a:pt x="37" y="14"/>
                    </a:cubicBezTo>
                    <a:cubicBezTo>
                      <a:pt x="37" y="14"/>
                      <a:pt x="38" y="14"/>
                      <a:pt x="38" y="14"/>
                    </a:cubicBezTo>
                    <a:cubicBezTo>
                      <a:pt x="38" y="14"/>
                      <a:pt x="38" y="14"/>
                      <a:pt x="38" y="14"/>
                    </a:cubicBezTo>
                    <a:cubicBezTo>
                      <a:pt x="30" y="31"/>
                      <a:pt x="30" y="31"/>
                      <a:pt x="30" y="31"/>
                    </a:cubicBezTo>
                    <a:cubicBezTo>
                      <a:pt x="30" y="32"/>
                      <a:pt x="30" y="32"/>
                      <a:pt x="30" y="32"/>
                    </a:cubicBezTo>
                    <a:cubicBezTo>
                      <a:pt x="39" y="14"/>
                      <a:pt x="39" y="14"/>
                      <a:pt x="39" y="14"/>
                    </a:cubicBezTo>
                    <a:cubicBezTo>
                      <a:pt x="41" y="14"/>
                      <a:pt x="43" y="14"/>
                      <a:pt x="46" y="15"/>
                    </a:cubicBezTo>
                    <a:cubicBezTo>
                      <a:pt x="47" y="16"/>
                      <a:pt x="48" y="16"/>
                      <a:pt x="50" y="17"/>
                    </a:cubicBezTo>
                    <a:cubicBezTo>
                      <a:pt x="50" y="16"/>
                      <a:pt x="51" y="16"/>
                      <a:pt x="51" y="15"/>
                    </a:cubicBezTo>
                    <a:cubicBezTo>
                      <a:pt x="52" y="15"/>
                      <a:pt x="52" y="15"/>
                      <a:pt x="52" y="14"/>
                    </a:cubicBezTo>
                    <a:cubicBezTo>
                      <a:pt x="50" y="12"/>
                      <a:pt x="47" y="10"/>
                      <a:pt x="44" y="8"/>
                    </a:cubicBezTo>
                    <a:cubicBezTo>
                      <a:pt x="41" y="7"/>
                      <a:pt x="37" y="5"/>
                      <a:pt x="33" y="5"/>
                    </a:cubicBezTo>
                    <a:cubicBezTo>
                      <a:pt x="33" y="5"/>
                      <a:pt x="33" y="5"/>
                      <a:pt x="33" y="5"/>
                    </a:cubicBezTo>
                    <a:cubicBezTo>
                      <a:pt x="33" y="5"/>
                      <a:pt x="33" y="5"/>
                      <a:pt x="33" y="5"/>
                    </a:cubicBezTo>
                    <a:cubicBezTo>
                      <a:pt x="33" y="5"/>
                      <a:pt x="32" y="5"/>
                      <a:pt x="31" y="5"/>
                    </a:cubicBezTo>
                    <a:cubicBezTo>
                      <a:pt x="31" y="5"/>
                      <a:pt x="31" y="5"/>
                      <a:pt x="30" y="5"/>
                    </a:cubicBezTo>
                    <a:cubicBezTo>
                      <a:pt x="30" y="0"/>
                      <a:pt x="30" y="0"/>
                      <a:pt x="30" y="0"/>
                    </a:cubicBezTo>
                    <a:cubicBezTo>
                      <a:pt x="31" y="0"/>
                      <a:pt x="31" y="0"/>
                      <a:pt x="32" y="0"/>
                    </a:cubicBezTo>
                    <a:cubicBezTo>
                      <a:pt x="33" y="0"/>
                      <a:pt x="33" y="0"/>
                      <a:pt x="34" y="0"/>
                    </a:cubicBezTo>
                    <a:cubicBezTo>
                      <a:pt x="34" y="0"/>
                      <a:pt x="34" y="0"/>
                      <a:pt x="34" y="0"/>
                    </a:cubicBezTo>
                    <a:cubicBezTo>
                      <a:pt x="38" y="1"/>
                      <a:pt x="42" y="2"/>
                      <a:pt x="46" y="4"/>
                    </a:cubicBezTo>
                    <a:cubicBezTo>
                      <a:pt x="50" y="6"/>
                      <a:pt x="54" y="9"/>
                      <a:pt x="58" y="12"/>
                    </a:cubicBezTo>
                    <a:cubicBezTo>
                      <a:pt x="58" y="12"/>
                      <a:pt x="58" y="12"/>
                      <a:pt x="58" y="12"/>
                    </a:cubicBezTo>
                    <a:cubicBezTo>
                      <a:pt x="58" y="12"/>
                      <a:pt x="58" y="13"/>
                      <a:pt x="58" y="13"/>
                    </a:cubicBezTo>
                    <a:cubicBezTo>
                      <a:pt x="59" y="14"/>
                      <a:pt x="59" y="15"/>
                      <a:pt x="58" y="16"/>
                    </a:cubicBezTo>
                    <a:cubicBezTo>
                      <a:pt x="57" y="17"/>
                      <a:pt x="56" y="18"/>
                      <a:pt x="55" y="19"/>
                    </a:cubicBezTo>
                    <a:cubicBezTo>
                      <a:pt x="54" y="19"/>
                      <a:pt x="53" y="20"/>
                      <a:pt x="53" y="21"/>
                    </a:cubicBezTo>
                    <a:cubicBezTo>
                      <a:pt x="53" y="21"/>
                      <a:pt x="53" y="21"/>
                      <a:pt x="53" y="21"/>
                    </a:cubicBezTo>
                    <a:cubicBezTo>
                      <a:pt x="52" y="22"/>
                      <a:pt x="51" y="23"/>
                      <a:pt x="50" y="22"/>
                    </a:cubicBezTo>
                    <a:cubicBezTo>
                      <a:pt x="48" y="21"/>
                      <a:pt x="46" y="20"/>
                      <a:pt x="44" y="20"/>
                    </a:cubicBezTo>
                    <a:cubicBezTo>
                      <a:pt x="42" y="19"/>
                      <a:pt x="41" y="19"/>
                      <a:pt x="39" y="19"/>
                    </a:cubicBezTo>
                    <a:cubicBezTo>
                      <a:pt x="39" y="19"/>
                      <a:pt x="39" y="19"/>
                      <a:pt x="39" y="19"/>
                    </a:cubicBezTo>
                    <a:cubicBezTo>
                      <a:pt x="39" y="19"/>
                      <a:pt x="39" y="19"/>
                      <a:pt x="39" y="19"/>
                    </a:cubicBezTo>
                    <a:cubicBezTo>
                      <a:pt x="38" y="19"/>
                      <a:pt x="38" y="19"/>
                      <a:pt x="38" y="18"/>
                    </a:cubicBezTo>
                    <a:cubicBezTo>
                      <a:pt x="38" y="18"/>
                      <a:pt x="37" y="18"/>
                      <a:pt x="37" y="18"/>
                    </a:cubicBezTo>
                    <a:cubicBezTo>
                      <a:pt x="35" y="18"/>
                      <a:pt x="32" y="19"/>
                      <a:pt x="30" y="20"/>
                    </a:cubicBezTo>
                    <a:cubicBezTo>
                      <a:pt x="30" y="15"/>
                      <a:pt x="30" y="15"/>
                      <a:pt x="30" y="15"/>
                    </a:cubicBezTo>
                    <a:close/>
                    <a:moveTo>
                      <a:pt x="39" y="14"/>
                    </a:moveTo>
                    <a:cubicBezTo>
                      <a:pt x="39" y="14"/>
                      <a:pt x="39" y="14"/>
                      <a:pt x="39" y="14"/>
                    </a:cubicBezTo>
                    <a:close/>
                    <a:moveTo>
                      <a:pt x="20" y="52"/>
                    </a:moveTo>
                    <a:cubicBezTo>
                      <a:pt x="22" y="53"/>
                      <a:pt x="24" y="53"/>
                      <a:pt x="26" y="54"/>
                    </a:cubicBezTo>
                    <a:cubicBezTo>
                      <a:pt x="28" y="54"/>
                      <a:pt x="29" y="54"/>
                      <a:pt x="30" y="54"/>
                    </a:cubicBezTo>
                    <a:cubicBezTo>
                      <a:pt x="30" y="59"/>
                      <a:pt x="30" y="59"/>
                      <a:pt x="30" y="59"/>
                    </a:cubicBezTo>
                    <a:cubicBezTo>
                      <a:pt x="29" y="59"/>
                      <a:pt x="27" y="59"/>
                      <a:pt x="25" y="59"/>
                    </a:cubicBezTo>
                    <a:cubicBezTo>
                      <a:pt x="24" y="58"/>
                      <a:pt x="22" y="58"/>
                      <a:pt x="20" y="57"/>
                    </a:cubicBezTo>
                    <a:cubicBezTo>
                      <a:pt x="20" y="52"/>
                      <a:pt x="20" y="52"/>
                      <a:pt x="20" y="52"/>
                    </a:cubicBezTo>
                    <a:cubicBezTo>
                      <a:pt x="30" y="32"/>
                      <a:pt x="30" y="32"/>
                      <a:pt x="30" y="32"/>
                    </a:cubicBezTo>
                    <a:cubicBezTo>
                      <a:pt x="30" y="31"/>
                      <a:pt x="30" y="31"/>
                      <a:pt x="30" y="31"/>
                    </a:cubicBezTo>
                    <a:cubicBezTo>
                      <a:pt x="20" y="52"/>
                      <a:pt x="20" y="52"/>
                      <a:pt x="20" y="52"/>
                    </a:cubicBezTo>
                    <a:close/>
                    <a:moveTo>
                      <a:pt x="30" y="47"/>
                    </a:moveTo>
                    <a:cubicBezTo>
                      <a:pt x="30" y="42"/>
                      <a:pt x="30" y="42"/>
                      <a:pt x="30" y="42"/>
                    </a:cubicBezTo>
                    <a:cubicBezTo>
                      <a:pt x="28" y="40"/>
                      <a:pt x="26" y="38"/>
                      <a:pt x="25" y="36"/>
                    </a:cubicBezTo>
                    <a:cubicBezTo>
                      <a:pt x="23" y="33"/>
                      <a:pt x="23" y="30"/>
                      <a:pt x="24" y="27"/>
                    </a:cubicBezTo>
                    <a:cubicBezTo>
                      <a:pt x="24" y="27"/>
                      <a:pt x="24" y="27"/>
                      <a:pt x="24" y="27"/>
                    </a:cubicBezTo>
                    <a:cubicBezTo>
                      <a:pt x="24" y="25"/>
                      <a:pt x="26" y="23"/>
                      <a:pt x="28" y="21"/>
                    </a:cubicBezTo>
                    <a:cubicBezTo>
                      <a:pt x="29" y="21"/>
                      <a:pt x="30" y="20"/>
                      <a:pt x="30" y="20"/>
                    </a:cubicBezTo>
                    <a:cubicBezTo>
                      <a:pt x="30" y="15"/>
                      <a:pt x="30" y="15"/>
                      <a:pt x="30" y="15"/>
                    </a:cubicBezTo>
                    <a:cubicBezTo>
                      <a:pt x="29" y="15"/>
                      <a:pt x="27" y="16"/>
                      <a:pt x="26" y="17"/>
                    </a:cubicBezTo>
                    <a:cubicBezTo>
                      <a:pt x="23" y="19"/>
                      <a:pt x="21" y="21"/>
                      <a:pt x="20" y="23"/>
                    </a:cubicBezTo>
                    <a:cubicBezTo>
                      <a:pt x="20" y="38"/>
                      <a:pt x="20" y="38"/>
                      <a:pt x="20" y="38"/>
                    </a:cubicBezTo>
                    <a:cubicBezTo>
                      <a:pt x="20" y="38"/>
                      <a:pt x="20" y="38"/>
                      <a:pt x="20" y="38"/>
                    </a:cubicBezTo>
                    <a:cubicBezTo>
                      <a:pt x="22" y="42"/>
                      <a:pt x="26" y="45"/>
                      <a:pt x="30" y="47"/>
                    </a:cubicBezTo>
                    <a:cubicBezTo>
                      <a:pt x="30" y="47"/>
                      <a:pt x="30" y="47"/>
                      <a:pt x="30" y="47"/>
                    </a:cubicBezTo>
                    <a:cubicBezTo>
                      <a:pt x="30" y="47"/>
                      <a:pt x="30" y="47"/>
                      <a:pt x="30" y="47"/>
                    </a:cubicBezTo>
                    <a:close/>
                    <a:moveTo>
                      <a:pt x="30" y="0"/>
                    </a:moveTo>
                    <a:cubicBezTo>
                      <a:pt x="30" y="5"/>
                      <a:pt x="30" y="5"/>
                      <a:pt x="30" y="5"/>
                    </a:cubicBezTo>
                    <a:cubicBezTo>
                      <a:pt x="30" y="5"/>
                      <a:pt x="30" y="5"/>
                      <a:pt x="30" y="5"/>
                    </a:cubicBezTo>
                    <a:cubicBezTo>
                      <a:pt x="27" y="5"/>
                      <a:pt x="23" y="5"/>
                      <a:pt x="20" y="7"/>
                    </a:cubicBezTo>
                    <a:cubicBezTo>
                      <a:pt x="20" y="2"/>
                      <a:pt x="20" y="2"/>
                      <a:pt x="20" y="2"/>
                    </a:cubicBezTo>
                    <a:cubicBezTo>
                      <a:pt x="23" y="0"/>
                      <a:pt x="27" y="0"/>
                      <a:pt x="30" y="0"/>
                    </a:cubicBez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38"/>
                    </a:moveTo>
                    <a:cubicBezTo>
                      <a:pt x="18" y="34"/>
                      <a:pt x="18" y="30"/>
                      <a:pt x="19" y="26"/>
                    </a:cubicBezTo>
                    <a:cubicBezTo>
                      <a:pt x="19" y="26"/>
                      <a:pt x="19" y="26"/>
                      <a:pt x="19" y="26"/>
                    </a:cubicBezTo>
                    <a:cubicBezTo>
                      <a:pt x="19" y="25"/>
                      <a:pt x="20" y="24"/>
                      <a:pt x="20" y="23"/>
                    </a:cubicBezTo>
                    <a:cubicBezTo>
                      <a:pt x="20" y="38"/>
                      <a:pt x="20" y="38"/>
                      <a:pt x="20" y="38"/>
                    </a:cubicBezTo>
                    <a:close/>
                    <a:moveTo>
                      <a:pt x="20" y="2"/>
                    </a:moveTo>
                    <a:cubicBezTo>
                      <a:pt x="17" y="3"/>
                      <a:pt x="15" y="4"/>
                      <a:pt x="12" y="6"/>
                    </a:cubicBezTo>
                    <a:cubicBezTo>
                      <a:pt x="7" y="10"/>
                      <a:pt x="3" y="15"/>
                      <a:pt x="2" y="21"/>
                    </a:cubicBezTo>
                    <a:cubicBezTo>
                      <a:pt x="2" y="22"/>
                      <a:pt x="2" y="22"/>
                      <a:pt x="2" y="22"/>
                    </a:cubicBezTo>
                    <a:cubicBezTo>
                      <a:pt x="0" y="29"/>
                      <a:pt x="1" y="36"/>
                      <a:pt x="3" y="42"/>
                    </a:cubicBezTo>
                    <a:cubicBezTo>
                      <a:pt x="6" y="48"/>
                      <a:pt x="12" y="53"/>
                      <a:pt x="18" y="56"/>
                    </a:cubicBezTo>
                    <a:cubicBezTo>
                      <a:pt x="18" y="56"/>
                      <a:pt x="18" y="56"/>
                      <a:pt x="18" y="56"/>
                    </a:cubicBezTo>
                    <a:cubicBezTo>
                      <a:pt x="19" y="57"/>
                      <a:pt x="20" y="57"/>
                      <a:pt x="20" y="57"/>
                    </a:cubicBezTo>
                    <a:cubicBezTo>
                      <a:pt x="20" y="52"/>
                      <a:pt x="20" y="52"/>
                      <a:pt x="20" y="52"/>
                    </a:cubicBezTo>
                    <a:cubicBezTo>
                      <a:pt x="20" y="52"/>
                      <a:pt x="20" y="52"/>
                      <a:pt x="20" y="52"/>
                    </a:cubicBezTo>
                    <a:cubicBezTo>
                      <a:pt x="20" y="52"/>
                      <a:pt x="20" y="52"/>
                      <a:pt x="20" y="52"/>
                    </a:cubicBezTo>
                    <a:cubicBezTo>
                      <a:pt x="15" y="50"/>
                      <a:pt x="10" y="45"/>
                      <a:pt x="8" y="40"/>
                    </a:cubicBezTo>
                    <a:cubicBezTo>
                      <a:pt x="5" y="35"/>
                      <a:pt x="5" y="29"/>
                      <a:pt x="6" y="23"/>
                    </a:cubicBezTo>
                    <a:cubicBezTo>
                      <a:pt x="6" y="23"/>
                      <a:pt x="6" y="23"/>
                      <a:pt x="6" y="23"/>
                    </a:cubicBezTo>
                    <a:cubicBezTo>
                      <a:pt x="8" y="17"/>
                      <a:pt x="11" y="13"/>
                      <a:pt x="15" y="10"/>
                    </a:cubicBezTo>
                    <a:cubicBezTo>
                      <a:pt x="17" y="8"/>
                      <a:pt x="18" y="7"/>
                      <a:pt x="20" y="7"/>
                    </a:cubicBezTo>
                    <a:cubicBezTo>
                      <a:pt x="20" y="2"/>
                      <a:pt x="20" y="2"/>
                      <a:pt x="20" y="2"/>
                    </a:cubicBezTo>
                    <a:close/>
                    <a:moveTo>
                      <a:pt x="20" y="52"/>
                    </a:moveTo>
                    <a:cubicBezTo>
                      <a:pt x="20" y="52"/>
                      <a:pt x="20" y="52"/>
                      <a:pt x="20" y="5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3" name="Freeform 219"/>
              <p:cNvSpPr>
                <a:spLocks noEditPoints="1"/>
              </p:cNvSpPr>
              <p:nvPr/>
            </p:nvSpPr>
            <p:spPr bwMode="auto">
              <a:xfrm>
                <a:off x="6577023" y="2262202"/>
                <a:ext cx="277814" cy="296865"/>
              </a:xfrm>
              <a:custGeom>
                <a:gdLst>
                  <a:gd fmla="*/ 108 w 123" name="T0"/>
                  <a:gd fmla="*/ 83 h 131" name="T1"/>
                  <a:gd fmla="*/ 118 w 123" name="T2"/>
                  <a:gd fmla="*/ 66 h 131" name="T3"/>
                  <a:gd fmla="*/ 93 w 123" name="T4"/>
                  <a:gd fmla="*/ 63 h 131" name="T5"/>
                  <a:gd fmla="*/ 81 w 123" name="T6"/>
                  <a:gd fmla="*/ 73 h 131" name="T7"/>
                  <a:gd fmla="*/ 80 w 123" name="T8"/>
                  <a:gd fmla="*/ 73 h 131" name="T9"/>
                  <a:gd fmla="*/ 80 w 123" name="T10"/>
                  <a:gd fmla="*/ 60 h 131" name="T11"/>
                  <a:gd fmla="*/ 82 w 123" name="T12"/>
                  <a:gd fmla="*/ 29 h 131" name="T13"/>
                  <a:gd fmla="*/ 72 w 123" name="T14"/>
                  <a:gd fmla="*/ 18 h 131" name="T15"/>
                  <a:gd fmla="*/ 64 w 123" name="T16"/>
                  <a:gd fmla="*/ 2 h 131" name="T17"/>
                  <a:gd fmla="*/ 85 w 123" name="T18"/>
                  <a:gd fmla="*/ 26 h 131" name="T19"/>
                  <a:gd fmla="*/ 84 w 123" name="T20"/>
                  <a:gd fmla="*/ 63 h 131" name="T21"/>
                  <a:gd fmla="*/ 83 w 123" name="T22"/>
                  <a:gd fmla="*/ 69 h 131" name="T23"/>
                  <a:gd fmla="*/ 83 w 123" name="T24"/>
                  <a:gd fmla="*/ 69 h 131" name="T25"/>
                  <a:gd fmla="*/ 88 w 123" name="T26"/>
                  <a:gd fmla="*/ 62 h 131" name="T27"/>
                  <a:gd fmla="*/ 117 w 123" name="T28"/>
                  <a:gd fmla="*/ 37 h 131" name="T29"/>
                  <a:gd fmla="*/ 123 w 123" name="T30"/>
                  <a:gd fmla="*/ 74 h 131" name="T31"/>
                  <a:gd fmla="*/ 110 w 123" name="T32"/>
                  <a:gd fmla="*/ 87 h 131" name="T33"/>
                  <a:gd fmla="*/ 102 w 123" name="T34"/>
                  <a:gd fmla="*/ 91 h 131" name="T35"/>
                  <a:gd fmla="*/ 101 w 123" name="T36"/>
                  <a:gd fmla="*/ 93 h 131" name="T37"/>
                  <a:gd fmla="*/ 109 w 123" name="T38"/>
                  <a:gd fmla="*/ 90 h 131" name="T39"/>
                  <a:gd fmla="*/ 123 w 123" name="T40"/>
                  <a:gd fmla="*/ 90 h 131" name="T41"/>
                  <a:gd fmla="*/ 79 w 123" name="T42"/>
                  <a:gd fmla="*/ 126 h 131" name="T43"/>
                  <a:gd fmla="*/ 62 w 123" name="T44"/>
                  <a:gd fmla="*/ 115 h 131" name="T45"/>
                  <a:gd fmla="*/ 62 w 123" name="T46"/>
                  <a:gd fmla="*/ 56 h 131" name="T47"/>
                  <a:gd fmla="*/ 67 w 123" name="T48"/>
                  <a:gd fmla="*/ 110 h 131" name="T49"/>
                  <a:gd fmla="*/ 82 w 123" name="T50"/>
                  <a:gd fmla="*/ 123 h 131" name="T51"/>
                  <a:gd fmla="*/ 117 w 123" name="T52"/>
                  <a:gd fmla="*/ 92 h 131" name="T53"/>
                  <a:gd fmla="*/ 102 w 123" name="T54"/>
                  <a:gd fmla="*/ 98 h 131" name="T55"/>
                  <a:gd fmla="*/ 96 w 123" name="T56"/>
                  <a:gd fmla="*/ 92 h 131" name="T57"/>
                  <a:gd fmla="*/ 62 w 123" name="T58"/>
                  <a:gd fmla="*/ 6 h 131" name="T59"/>
                  <a:gd fmla="*/ 35 w 123" name="T60"/>
                  <a:gd fmla="*/ 44 h 131" name="T61"/>
                  <a:gd fmla="*/ 44 w 123" name="T62"/>
                  <a:gd fmla="*/ 61 h 131" name="T63"/>
                  <a:gd fmla="*/ 43 w 123" name="T64"/>
                  <a:gd fmla="*/ 73 h 131" name="T65"/>
                  <a:gd fmla="*/ 36 w 123" name="T66"/>
                  <a:gd fmla="*/ 72 h 131" name="T67"/>
                  <a:gd fmla="*/ 30 w 123" name="T68"/>
                  <a:gd fmla="*/ 63 h 131" name="T69"/>
                  <a:gd fmla="*/ 6 w 123" name="T70"/>
                  <a:gd fmla="*/ 57 h 131" name="T71"/>
                  <a:gd fmla="*/ 13 w 123" name="T72"/>
                  <a:gd fmla="*/ 82 h 131" name="T73"/>
                  <a:gd fmla="*/ 24 w 123" name="T74"/>
                  <a:gd fmla="*/ 87 h 131" name="T75"/>
                  <a:gd fmla="*/ 25 w 123" name="T76"/>
                  <a:gd fmla="*/ 97 h 131" name="T77"/>
                  <a:gd fmla="*/ 12 w 123" name="T78"/>
                  <a:gd fmla="*/ 95 h 131" name="T79"/>
                  <a:gd fmla="*/ 30 w 123" name="T80"/>
                  <a:gd fmla="*/ 125 h 131" name="T81"/>
                  <a:gd fmla="*/ 54 w 123" name="T82"/>
                  <a:gd fmla="*/ 114 h 131" name="T83"/>
                  <a:gd fmla="*/ 59 w 123" name="T84"/>
                  <a:gd fmla="*/ 59 h 131" name="T85"/>
                  <a:gd fmla="*/ 61 w 123" name="T86"/>
                  <a:gd fmla="*/ 115 h 131" name="T87"/>
                  <a:gd fmla="*/ 46 w 123" name="T88"/>
                  <a:gd fmla="*/ 124 h 131" name="T89"/>
                  <a:gd fmla="*/ 10 w 123" name="T90"/>
                  <a:gd fmla="*/ 114 h 131" name="T91"/>
                  <a:gd fmla="*/ 14 w 123" name="T92"/>
                  <a:gd fmla="*/ 90 h 131" name="T93"/>
                  <a:gd fmla="*/ 22 w 123" name="T94"/>
                  <a:gd fmla="*/ 93 h 131" name="T95"/>
                  <a:gd fmla="*/ 22 w 123" name="T96"/>
                  <a:gd fmla="*/ 91 h 131" name="T97"/>
                  <a:gd fmla="*/ 13 w 123" name="T98"/>
                  <a:gd fmla="*/ 87 h 131" name="T99"/>
                  <a:gd fmla="*/ 0 w 123" name="T100"/>
                  <a:gd fmla="*/ 74 h 131" name="T101"/>
                  <a:gd fmla="*/ 4 w 123" name="T102"/>
                  <a:gd fmla="*/ 38 h 131" name="T103"/>
                  <a:gd fmla="*/ 35 w 123" name="T104"/>
                  <a:gd fmla="*/ 62 h 131" name="T105"/>
                  <a:gd fmla="*/ 40 w 123" name="T106"/>
                  <a:gd fmla="*/ 69 h 131" name="T107"/>
                  <a:gd fmla="*/ 40 w 123" name="T108"/>
                  <a:gd fmla="*/ 69 h 131" name="T109"/>
                  <a:gd fmla="*/ 39 w 123" name="T110"/>
                  <a:gd fmla="*/ 63 h 131" name="T111"/>
                  <a:gd fmla="*/ 30 w 123" name="T112"/>
                  <a:gd fmla="*/ 44 h 131" name="T113"/>
                  <a:gd fmla="*/ 59 w 123" name="T114"/>
                  <a:gd fmla="*/ 2 h 131" name="T115"/>
                  <a:gd fmla="*/ 62 w 123" name="T116"/>
                  <a:gd fmla="*/ 6 h 131"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1" w="123">
                    <a:moveTo>
                      <a:pt x="99" y="87"/>
                    </a:moveTo>
                    <a:cubicBezTo>
                      <a:pt x="102" y="85"/>
                      <a:pt x="105" y="84"/>
                      <a:pt x="108" y="83"/>
                    </a:cubicBezTo>
                    <a:cubicBezTo>
                      <a:pt x="108" y="83"/>
                      <a:pt x="108" y="83"/>
                      <a:pt x="108" y="83"/>
                    </a:cubicBezTo>
                    <a:cubicBezTo>
                      <a:pt x="108" y="83"/>
                      <a:pt x="108" y="83"/>
                      <a:pt x="108" y="83"/>
                    </a:cubicBezTo>
                    <a:cubicBezTo>
                      <a:pt x="109" y="83"/>
                      <a:pt x="110" y="82"/>
                      <a:pt x="111" y="82"/>
                    </a:cubicBezTo>
                    <a:cubicBezTo>
                      <a:pt x="113" y="81"/>
                      <a:pt x="115" y="81"/>
                      <a:pt x="117" y="80"/>
                    </a:cubicBezTo>
                    <a:cubicBezTo>
                      <a:pt x="117" y="77"/>
                      <a:pt x="118" y="75"/>
                      <a:pt x="118" y="73"/>
                    </a:cubicBezTo>
                    <a:cubicBezTo>
                      <a:pt x="118" y="71"/>
                      <a:pt x="118" y="68"/>
                      <a:pt x="118" y="66"/>
                    </a:cubicBezTo>
                    <a:cubicBezTo>
                      <a:pt x="118" y="63"/>
                      <a:pt x="117" y="60"/>
                      <a:pt x="117" y="57"/>
                    </a:cubicBezTo>
                    <a:cubicBezTo>
                      <a:pt x="116" y="52"/>
                      <a:pt x="116" y="48"/>
                      <a:pt x="115" y="43"/>
                    </a:cubicBezTo>
                    <a:cubicBezTo>
                      <a:pt x="114" y="44"/>
                      <a:pt x="113" y="44"/>
                      <a:pt x="112" y="45"/>
                    </a:cubicBezTo>
                    <a:cubicBezTo>
                      <a:pt x="104" y="49"/>
                      <a:pt x="96" y="53"/>
                      <a:pt x="93" y="63"/>
                    </a:cubicBezTo>
                    <a:cubicBezTo>
                      <a:pt x="93" y="64"/>
                      <a:pt x="92" y="67"/>
                      <a:pt x="91" y="69"/>
                    </a:cubicBezTo>
                    <a:cubicBezTo>
                      <a:pt x="90" y="70"/>
                      <a:pt x="89" y="71"/>
                      <a:pt x="87" y="72"/>
                    </a:cubicBezTo>
                    <a:cubicBezTo>
                      <a:pt x="86" y="74"/>
                      <a:pt x="84" y="74"/>
                      <a:pt x="82" y="74"/>
                    </a:cubicBezTo>
                    <a:cubicBezTo>
                      <a:pt x="82" y="74"/>
                      <a:pt x="81" y="73"/>
                      <a:pt x="81" y="73"/>
                    </a:cubicBezTo>
                    <a:cubicBezTo>
                      <a:pt x="81" y="73"/>
                      <a:pt x="81" y="73"/>
                      <a:pt x="81" y="73"/>
                    </a:cubicBezTo>
                    <a:cubicBezTo>
                      <a:pt x="81" y="73"/>
                      <a:pt x="81" y="73"/>
                      <a:pt x="81" y="73"/>
                    </a:cubicBezTo>
                    <a:cubicBezTo>
                      <a:pt x="80" y="73"/>
                      <a:pt x="80" y="73"/>
                      <a:pt x="80" y="73"/>
                    </a:cubicBezTo>
                    <a:cubicBezTo>
                      <a:pt x="80" y="73"/>
                      <a:pt x="80" y="73"/>
                      <a:pt x="80" y="73"/>
                    </a:cubicBezTo>
                    <a:cubicBezTo>
                      <a:pt x="78" y="71"/>
                      <a:pt x="77" y="69"/>
                      <a:pt x="78" y="66"/>
                    </a:cubicBezTo>
                    <a:cubicBezTo>
                      <a:pt x="78" y="64"/>
                      <a:pt x="79" y="62"/>
                      <a:pt x="80" y="61"/>
                    </a:cubicBezTo>
                    <a:cubicBezTo>
                      <a:pt x="80" y="61"/>
                      <a:pt x="80" y="60"/>
                      <a:pt x="80" y="60"/>
                    </a:cubicBezTo>
                    <a:cubicBezTo>
                      <a:pt x="80" y="60"/>
                      <a:pt x="80" y="60"/>
                      <a:pt x="80" y="60"/>
                    </a:cubicBezTo>
                    <a:cubicBezTo>
                      <a:pt x="81" y="59"/>
                      <a:pt x="82" y="58"/>
                      <a:pt x="83" y="57"/>
                    </a:cubicBezTo>
                    <a:cubicBezTo>
                      <a:pt x="86" y="53"/>
                      <a:pt x="89" y="49"/>
                      <a:pt x="89" y="44"/>
                    </a:cubicBezTo>
                    <a:cubicBezTo>
                      <a:pt x="89" y="39"/>
                      <a:pt x="85" y="34"/>
                      <a:pt x="82" y="29"/>
                    </a:cubicBezTo>
                    <a:cubicBezTo>
                      <a:pt x="82" y="29"/>
                      <a:pt x="82" y="29"/>
                      <a:pt x="82" y="29"/>
                    </a:cubicBezTo>
                    <a:cubicBezTo>
                      <a:pt x="82" y="29"/>
                      <a:pt x="82" y="29"/>
                      <a:pt x="82" y="29"/>
                    </a:cubicBezTo>
                    <a:cubicBezTo>
                      <a:pt x="81" y="29"/>
                      <a:pt x="81" y="29"/>
                      <a:pt x="81" y="29"/>
                    </a:cubicBezTo>
                    <a:cubicBezTo>
                      <a:pt x="81" y="29"/>
                      <a:pt x="81" y="29"/>
                      <a:pt x="81" y="29"/>
                    </a:cubicBezTo>
                    <a:cubicBezTo>
                      <a:pt x="78" y="25"/>
                      <a:pt x="75" y="22"/>
                      <a:pt x="72" y="18"/>
                    </a:cubicBezTo>
                    <a:cubicBezTo>
                      <a:pt x="68" y="14"/>
                      <a:pt x="65" y="11"/>
                      <a:pt x="62" y="6"/>
                    </a:cubicBezTo>
                    <a:cubicBezTo>
                      <a:pt x="62" y="0"/>
                      <a:pt x="62" y="0"/>
                      <a:pt x="62" y="0"/>
                    </a:cubicBezTo>
                    <a:cubicBezTo>
                      <a:pt x="62" y="0"/>
                      <a:pt x="62" y="0"/>
                      <a:pt x="62" y="0"/>
                    </a:cubicBezTo>
                    <a:cubicBezTo>
                      <a:pt x="63" y="0"/>
                      <a:pt x="64" y="1"/>
                      <a:pt x="64" y="2"/>
                    </a:cubicBezTo>
                    <a:cubicBezTo>
                      <a:pt x="67" y="6"/>
                      <a:pt x="71" y="11"/>
                      <a:pt x="75" y="15"/>
                    </a:cubicBezTo>
                    <a:cubicBezTo>
                      <a:pt x="79" y="18"/>
                      <a:pt x="82" y="22"/>
                      <a:pt x="85" y="26"/>
                    </a:cubicBezTo>
                    <a:cubicBezTo>
                      <a:pt x="85" y="26"/>
                      <a:pt x="85" y="26"/>
                      <a:pt x="85" y="26"/>
                    </a:cubicBezTo>
                    <a:cubicBezTo>
                      <a:pt x="85" y="26"/>
                      <a:pt x="85" y="26"/>
                      <a:pt x="85" y="26"/>
                    </a:cubicBezTo>
                    <a:cubicBezTo>
                      <a:pt x="85" y="26"/>
                      <a:pt x="85" y="26"/>
                      <a:pt x="85" y="26"/>
                    </a:cubicBezTo>
                    <a:cubicBezTo>
                      <a:pt x="89" y="31"/>
                      <a:pt x="94" y="37"/>
                      <a:pt x="93" y="44"/>
                    </a:cubicBezTo>
                    <a:cubicBezTo>
                      <a:pt x="93" y="51"/>
                      <a:pt x="90" y="55"/>
                      <a:pt x="86" y="60"/>
                    </a:cubicBezTo>
                    <a:cubicBezTo>
                      <a:pt x="86" y="61"/>
                      <a:pt x="85" y="62"/>
                      <a:pt x="84" y="63"/>
                    </a:cubicBezTo>
                    <a:cubicBezTo>
                      <a:pt x="84" y="63"/>
                      <a:pt x="84" y="63"/>
                      <a:pt x="84" y="63"/>
                    </a:cubicBezTo>
                    <a:cubicBezTo>
                      <a:pt x="84" y="63"/>
                      <a:pt x="84" y="63"/>
                      <a:pt x="84" y="63"/>
                    </a:cubicBezTo>
                    <a:cubicBezTo>
                      <a:pt x="83" y="64"/>
                      <a:pt x="83" y="66"/>
                      <a:pt x="82" y="67"/>
                    </a:cubicBezTo>
                    <a:cubicBezTo>
                      <a:pt x="82" y="68"/>
                      <a:pt x="82" y="68"/>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4" y="69"/>
                      <a:pt x="84" y="69"/>
                      <a:pt x="85" y="69"/>
                    </a:cubicBezTo>
                    <a:cubicBezTo>
                      <a:pt x="85" y="68"/>
                      <a:pt x="86" y="67"/>
                      <a:pt x="87" y="66"/>
                    </a:cubicBezTo>
                    <a:cubicBezTo>
                      <a:pt x="88" y="65"/>
                      <a:pt x="88" y="63"/>
                      <a:pt x="88" y="62"/>
                    </a:cubicBezTo>
                    <a:cubicBezTo>
                      <a:pt x="92" y="50"/>
                      <a:pt x="101" y="45"/>
                      <a:pt x="110" y="41"/>
                    </a:cubicBezTo>
                    <a:cubicBezTo>
                      <a:pt x="112" y="40"/>
                      <a:pt x="114" y="39"/>
                      <a:pt x="116" y="37"/>
                    </a:cubicBezTo>
                    <a:cubicBezTo>
                      <a:pt x="116" y="37"/>
                      <a:pt x="116" y="37"/>
                      <a:pt x="116" y="37"/>
                    </a:cubicBezTo>
                    <a:cubicBezTo>
                      <a:pt x="117" y="37"/>
                      <a:pt x="117" y="37"/>
                      <a:pt x="117" y="37"/>
                    </a:cubicBezTo>
                    <a:cubicBezTo>
                      <a:pt x="119" y="37"/>
                      <a:pt x="120" y="38"/>
                      <a:pt x="120" y="39"/>
                    </a:cubicBezTo>
                    <a:cubicBezTo>
                      <a:pt x="120" y="45"/>
                      <a:pt x="121" y="50"/>
                      <a:pt x="122" y="56"/>
                    </a:cubicBezTo>
                    <a:cubicBezTo>
                      <a:pt x="122" y="59"/>
                      <a:pt x="123" y="62"/>
                      <a:pt x="123" y="66"/>
                    </a:cubicBezTo>
                    <a:cubicBezTo>
                      <a:pt x="123" y="68"/>
                      <a:pt x="123" y="71"/>
                      <a:pt x="123" y="74"/>
                    </a:cubicBezTo>
                    <a:cubicBezTo>
                      <a:pt x="123" y="76"/>
                      <a:pt x="122" y="79"/>
                      <a:pt x="121" y="82"/>
                    </a:cubicBezTo>
                    <a:cubicBezTo>
                      <a:pt x="121" y="82"/>
                      <a:pt x="121" y="83"/>
                      <a:pt x="120" y="83"/>
                    </a:cubicBezTo>
                    <a:cubicBezTo>
                      <a:pt x="118" y="85"/>
                      <a:pt x="115" y="86"/>
                      <a:pt x="112" y="87"/>
                    </a:cubicBezTo>
                    <a:cubicBezTo>
                      <a:pt x="111" y="87"/>
                      <a:pt x="111" y="87"/>
                      <a:pt x="110" y="87"/>
                    </a:cubicBezTo>
                    <a:cubicBezTo>
                      <a:pt x="110" y="87"/>
                      <a:pt x="110" y="87"/>
                      <a:pt x="110" y="87"/>
                    </a:cubicBezTo>
                    <a:cubicBezTo>
                      <a:pt x="110" y="87"/>
                      <a:pt x="110" y="87"/>
                      <a:pt x="110" y="87"/>
                    </a:cubicBezTo>
                    <a:cubicBezTo>
                      <a:pt x="109" y="88"/>
                      <a:pt x="109" y="88"/>
                      <a:pt x="109" y="88"/>
                    </a:cubicBezTo>
                    <a:cubicBezTo>
                      <a:pt x="107" y="89"/>
                      <a:pt x="104" y="90"/>
                      <a:pt x="102" y="91"/>
                    </a:cubicBezTo>
                    <a:cubicBezTo>
                      <a:pt x="102" y="91"/>
                      <a:pt x="102" y="91"/>
                      <a:pt x="102" y="91"/>
                    </a:cubicBezTo>
                    <a:cubicBezTo>
                      <a:pt x="101" y="91"/>
                      <a:pt x="101" y="92"/>
                      <a:pt x="101" y="92"/>
                    </a:cubicBezTo>
                    <a:cubicBezTo>
                      <a:pt x="101" y="92"/>
                      <a:pt x="101" y="92"/>
                      <a:pt x="101" y="92"/>
                    </a:cubicBezTo>
                    <a:cubicBezTo>
                      <a:pt x="101" y="93"/>
                      <a:pt x="101" y="93"/>
                      <a:pt x="101" y="93"/>
                    </a:cubicBezTo>
                    <a:cubicBezTo>
                      <a:pt x="101" y="93"/>
                      <a:pt x="101" y="93"/>
                      <a:pt x="101" y="93"/>
                    </a:cubicBezTo>
                    <a:cubicBezTo>
                      <a:pt x="101" y="93"/>
                      <a:pt x="101" y="93"/>
                      <a:pt x="102" y="93"/>
                    </a:cubicBezTo>
                    <a:cubicBezTo>
                      <a:pt x="102" y="93"/>
                      <a:pt x="102" y="93"/>
                      <a:pt x="102" y="93"/>
                    </a:cubicBezTo>
                    <a:cubicBezTo>
                      <a:pt x="104" y="93"/>
                      <a:pt x="107" y="92"/>
                      <a:pt x="109" y="90"/>
                    </a:cubicBezTo>
                    <a:cubicBezTo>
                      <a:pt x="113" y="88"/>
                      <a:pt x="116" y="87"/>
                      <a:pt x="121" y="87"/>
                    </a:cubicBezTo>
                    <a:cubicBezTo>
                      <a:pt x="121" y="87"/>
                      <a:pt x="121" y="87"/>
                      <a:pt x="121" y="87"/>
                    </a:cubicBezTo>
                    <a:cubicBezTo>
                      <a:pt x="121" y="87"/>
                      <a:pt x="121" y="87"/>
                      <a:pt x="121" y="87"/>
                    </a:cubicBezTo>
                    <a:cubicBezTo>
                      <a:pt x="122" y="87"/>
                      <a:pt x="123" y="88"/>
                      <a:pt x="123" y="90"/>
                    </a:cubicBezTo>
                    <a:cubicBezTo>
                      <a:pt x="121" y="99"/>
                      <a:pt x="118" y="107"/>
                      <a:pt x="113" y="114"/>
                    </a:cubicBezTo>
                    <a:cubicBezTo>
                      <a:pt x="109" y="121"/>
                      <a:pt x="103" y="126"/>
                      <a:pt x="95" y="129"/>
                    </a:cubicBezTo>
                    <a:cubicBezTo>
                      <a:pt x="92" y="131"/>
                      <a:pt x="89" y="131"/>
                      <a:pt x="87" y="130"/>
                    </a:cubicBezTo>
                    <a:cubicBezTo>
                      <a:pt x="84" y="130"/>
                      <a:pt x="82" y="128"/>
                      <a:pt x="79" y="126"/>
                    </a:cubicBezTo>
                    <a:cubicBezTo>
                      <a:pt x="79" y="126"/>
                      <a:pt x="78" y="125"/>
                      <a:pt x="77" y="124"/>
                    </a:cubicBezTo>
                    <a:cubicBezTo>
                      <a:pt x="74" y="122"/>
                      <a:pt x="72" y="120"/>
                      <a:pt x="68" y="119"/>
                    </a:cubicBezTo>
                    <a:cubicBezTo>
                      <a:pt x="68" y="119"/>
                      <a:pt x="67" y="119"/>
                      <a:pt x="67" y="119"/>
                    </a:cubicBezTo>
                    <a:cubicBezTo>
                      <a:pt x="64" y="119"/>
                      <a:pt x="62" y="119"/>
                      <a:pt x="62" y="115"/>
                    </a:cubicBezTo>
                    <a:cubicBezTo>
                      <a:pt x="62" y="110"/>
                      <a:pt x="62" y="110"/>
                      <a:pt x="62" y="110"/>
                    </a:cubicBezTo>
                    <a:cubicBezTo>
                      <a:pt x="62" y="106"/>
                      <a:pt x="62" y="103"/>
                      <a:pt x="62" y="100"/>
                    </a:cubicBezTo>
                    <a:cubicBezTo>
                      <a:pt x="62" y="100"/>
                      <a:pt x="62" y="100"/>
                      <a:pt x="62" y="100"/>
                    </a:cubicBezTo>
                    <a:cubicBezTo>
                      <a:pt x="62" y="56"/>
                      <a:pt x="62" y="56"/>
                      <a:pt x="62" y="56"/>
                    </a:cubicBezTo>
                    <a:cubicBezTo>
                      <a:pt x="62" y="56"/>
                      <a:pt x="62" y="56"/>
                      <a:pt x="62" y="56"/>
                    </a:cubicBezTo>
                    <a:cubicBezTo>
                      <a:pt x="63" y="56"/>
                      <a:pt x="64" y="57"/>
                      <a:pt x="64" y="59"/>
                    </a:cubicBezTo>
                    <a:cubicBezTo>
                      <a:pt x="64" y="68"/>
                      <a:pt x="65" y="76"/>
                      <a:pt x="65" y="84"/>
                    </a:cubicBezTo>
                    <a:cubicBezTo>
                      <a:pt x="66" y="92"/>
                      <a:pt x="66" y="100"/>
                      <a:pt x="67" y="110"/>
                    </a:cubicBezTo>
                    <a:cubicBezTo>
                      <a:pt x="67" y="114"/>
                      <a:pt x="67" y="114"/>
                      <a:pt x="67" y="114"/>
                    </a:cubicBezTo>
                    <a:cubicBezTo>
                      <a:pt x="68" y="114"/>
                      <a:pt x="68" y="114"/>
                      <a:pt x="69" y="114"/>
                    </a:cubicBezTo>
                    <a:cubicBezTo>
                      <a:pt x="74" y="115"/>
                      <a:pt x="77" y="118"/>
                      <a:pt x="80" y="121"/>
                    </a:cubicBezTo>
                    <a:cubicBezTo>
                      <a:pt x="81" y="121"/>
                      <a:pt x="82" y="122"/>
                      <a:pt x="82" y="123"/>
                    </a:cubicBezTo>
                    <a:cubicBezTo>
                      <a:pt x="84" y="124"/>
                      <a:pt x="86" y="125"/>
                      <a:pt x="88" y="126"/>
                    </a:cubicBezTo>
                    <a:cubicBezTo>
                      <a:pt x="89" y="126"/>
                      <a:pt x="91" y="126"/>
                      <a:pt x="93" y="125"/>
                    </a:cubicBezTo>
                    <a:cubicBezTo>
                      <a:pt x="100" y="122"/>
                      <a:pt x="105" y="117"/>
                      <a:pt x="109" y="111"/>
                    </a:cubicBezTo>
                    <a:cubicBezTo>
                      <a:pt x="113" y="106"/>
                      <a:pt x="116" y="99"/>
                      <a:pt x="117" y="92"/>
                    </a:cubicBezTo>
                    <a:cubicBezTo>
                      <a:pt x="115" y="92"/>
                      <a:pt x="113" y="94"/>
                      <a:pt x="111" y="95"/>
                    </a:cubicBezTo>
                    <a:cubicBezTo>
                      <a:pt x="108" y="96"/>
                      <a:pt x="106" y="98"/>
                      <a:pt x="102" y="98"/>
                    </a:cubicBezTo>
                    <a:cubicBezTo>
                      <a:pt x="102" y="98"/>
                      <a:pt x="102" y="98"/>
                      <a:pt x="102" y="98"/>
                    </a:cubicBezTo>
                    <a:cubicBezTo>
                      <a:pt x="102" y="98"/>
                      <a:pt x="102" y="98"/>
                      <a:pt x="102" y="98"/>
                    </a:cubicBezTo>
                    <a:cubicBezTo>
                      <a:pt x="101" y="98"/>
                      <a:pt x="99" y="98"/>
                      <a:pt x="98" y="97"/>
                    </a:cubicBezTo>
                    <a:cubicBezTo>
                      <a:pt x="97" y="97"/>
                      <a:pt x="97" y="96"/>
                      <a:pt x="96" y="95"/>
                    </a:cubicBezTo>
                    <a:cubicBezTo>
                      <a:pt x="96" y="94"/>
                      <a:pt x="96" y="93"/>
                      <a:pt x="96" y="92"/>
                    </a:cubicBezTo>
                    <a:cubicBezTo>
                      <a:pt x="96" y="92"/>
                      <a:pt x="96" y="92"/>
                      <a:pt x="96" y="92"/>
                    </a:cubicBezTo>
                    <a:cubicBezTo>
                      <a:pt x="96" y="92"/>
                      <a:pt x="96" y="92"/>
                      <a:pt x="96" y="92"/>
                    </a:cubicBezTo>
                    <a:cubicBezTo>
                      <a:pt x="96" y="90"/>
                      <a:pt x="97" y="88"/>
                      <a:pt x="99" y="87"/>
                    </a:cubicBezTo>
                    <a:cubicBezTo>
                      <a:pt x="99" y="87"/>
                      <a:pt x="99" y="87"/>
                      <a:pt x="99" y="87"/>
                    </a:cubicBezTo>
                    <a:close/>
                    <a:moveTo>
                      <a:pt x="62" y="6"/>
                    </a:moveTo>
                    <a:cubicBezTo>
                      <a:pt x="58" y="11"/>
                      <a:pt x="55" y="14"/>
                      <a:pt x="51" y="18"/>
                    </a:cubicBezTo>
                    <a:cubicBezTo>
                      <a:pt x="48" y="22"/>
                      <a:pt x="45" y="25"/>
                      <a:pt x="42" y="29"/>
                    </a:cubicBezTo>
                    <a:cubicBezTo>
                      <a:pt x="42" y="29"/>
                      <a:pt x="42" y="29"/>
                      <a:pt x="42" y="29"/>
                    </a:cubicBezTo>
                    <a:cubicBezTo>
                      <a:pt x="38" y="34"/>
                      <a:pt x="34" y="39"/>
                      <a:pt x="35" y="44"/>
                    </a:cubicBezTo>
                    <a:cubicBezTo>
                      <a:pt x="35" y="49"/>
                      <a:pt x="38" y="53"/>
                      <a:pt x="41" y="57"/>
                    </a:cubicBezTo>
                    <a:cubicBezTo>
                      <a:pt x="41" y="58"/>
                      <a:pt x="42" y="59"/>
                      <a:pt x="43" y="60"/>
                    </a:cubicBezTo>
                    <a:cubicBezTo>
                      <a:pt x="43" y="60"/>
                      <a:pt x="43" y="60"/>
                      <a:pt x="43" y="60"/>
                    </a:cubicBezTo>
                    <a:cubicBezTo>
                      <a:pt x="43" y="60"/>
                      <a:pt x="43" y="61"/>
                      <a:pt x="44" y="61"/>
                    </a:cubicBezTo>
                    <a:cubicBezTo>
                      <a:pt x="44" y="62"/>
                      <a:pt x="45" y="64"/>
                      <a:pt x="46" y="66"/>
                    </a:cubicBezTo>
                    <a:cubicBezTo>
                      <a:pt x="46" y="69"/>
                      <a:pt x="45" y="71"/>
                      <a:pt x="43" y="73"/>
                    </a:cubicBezTo>
                    <a:cubicBezTo>
                      <a:pt x="43" y="73"/>
                      <a:pt x="43" y="73"/>
                      <a:pt x="43" y="73"/>
                    </a:cubicBezTo>
                    <a:cubicBezTo>
                      <a:pt x="43" y="73"/>
                      <a:pt x="43" y="73"/>
                      <a:pt x="43" y="73"/>
                    </a:cubicBezTo>
                    <a:cubicBezTo>
                      <a:pt x="43" y="73"/>
                      <a:pt x="43" y="73"/>
                      <a:pt x="43" y="73"/>
                    </a:cubicBezTo>
                    <a:cubicBezTo>
                      <a:pt x="43" y="73"/>
                      <a:pt x="43" y="73"/>
                      <a:pt x="43" y="73"/>
                    </a:cubicBezTo>
                    <a:cubicBezTo>
                      <a:pt x="42" y="73"/>
                      <a:pt x="42" y="74"/>
                      <a:pt x="41" y="74"/>
                    </a:cubicBezTo>
                    <a:cubicBezTo>
                      <a:pt x="39" y="74"/>
                      <a:pt x="37" y="74"/>
                      <a:pt x="36" y="72"/>
                    </a:cubicBezTo>
                    <a:cubicBezTo>
                      <a:pt x="36" y="72"/>
                      <a:pt x="36" y="72"/>
                      <a:pt x="36" y="72"/>
                    </a:cubicBezTo>
                    <a:cubicBezTo>
                      <a:pt x="36" y="72"/>
                      <a:pt x="36" y="72"/>
                      <a:pt x="36" y="72"/>
                    </a:cubicBezTo>
                    <a:cubicBezTo>
                      <a:pt x="35" y="71"/>
                      <a:pt x="33" y="70"/>
                      <a:pt x="33" y="69"/>
                    </a:cubicBezTo>
                    <a:cubicBezTo>
                      <a:pt x="31" y="67"/>
                      <a:pt x="30" y="64"/>
                      <a:pt x="30" y="63"/>
                    </a:cubicBezTo>
                    <a:cubicBezTo>
                      <a:pt x="28" y="53"/>
                      <a:pt x="19" y="49"/>
                      <a:pt x="11" y="45"/>
                    </a:cubicBezTo>
                    <a:cubicBezTo>
                      <a:pt x="11" y="45"/>
                      <a:pt x="11" y="45"/>
                      <a:pt x="11" y="45"/>
                    </a:cubicBezTo>
                    <a:cubicBezTo>
                      <a:pt x="10" y="44"/>
                      <a:pt x="9" y="44"/>
                      <a:pt x="8" y="43"/>
                    </a:cubicBezTo>
                    <a:cubicBezTo>
                      <a:pt x="8" y="48"/>
                      <a:pt x="7" y="52"/>
                      <a:pt x="6" y="57"/>
                    </a:cubicBezTo>
                    <a:cubicBezTo>
                      <a:pt x="6" y="60"/>
                      <a:pt x="5" y="63"/>
                      <a:pt x="5" y="66"/>
                    </a:cubicBezTo>
                    <a:cubicBezTo>
                      <a:pt x="5" y="68"/>
                      <a:pt x="5" y="71"/>
                      <a:pt x="5" y="73"/>
                    </a:cubicBezTo>
                    <a:cubicBezTo>
                      <a:pt x="5" y="75"/>
                      <a:pt x="6" y="77"/>
                      <a:pt x="6" y="80"/>
                    </a:cubicBezTo>
                    <a:cubicBezTo>
                      <a:pt x="8" y="81"/>
                      <a:pt x="10" y="81"/>
                      <a:pt x="13" y="82"/>
                    </a:cubicBezTo>
                    <a:cubicBezTo>
                      <a:pt x="13" y="82"/>
                      <a:pt x="14" y="83"/>
                      <a:pt x="15" y="83"/>
                    </a:cubicBezTo>
                    <a:cubicBezTo>
                      <a:pt x="15" y="83"/>
                      <a:pt x="15" y="83"/>
                      <a:pt x="15" y="83"/>
                    </a:cubicBezTo>
                    <a:cubicBezTo>
                      <a:pt x="15" y="83"/>
                      <a:pt x="15" y="83"/>
                      <a:pt x="15" y="83"/>
                    </a:cubicBezTo>
                    <a:cubicBezTo>
                      <a:pt x="19" y="84"/>
                      <a:pt x="22" y="85"/>
                      <a:pt x="24" y="87"/>
                    </a:cubicBezTo>
                    <a:cubicBezTo>
                      <a:pt x="24" y="87"/>
                      <a:pt x="24" y="87"/>
                      <a:pt x="25" y="87"/>
                    </a:cubicBezTo>
                    <a:cubicBezTo>
                      <a:pt x="26" y="89"/>
                      <a:pt x="27" y="90"/>
                      <a:pt x="27" y="92"/>
                    </a:cubicBezTo>
                    <a:cubicBezTo>
                      <a:pt x="27" y="93"/>
                      <a:pt x="27" y="94"/>
                      <a:pt x="27" y="95"/>
                    </a:cubicBezTo>
                    <a:cubicBezTo>
                      <a:pt x="27" y="96"/>
                      <a:pt x="26" y="97"/>
                      <a:pt x="25" y="97"/>
                    </a:cubicBezTo>
                    <a:cubicBezTo>
                      <a:pt x="25" y="97"/>
                      <a:pt x="25" y="97"/>
                      <a:pt x="25" y="97"/>
                    </a:cubicBezTo>
                    <a:cubicBezTo>
                      <a:pt x="24" y="98"/>
                      <a:pt x="22" y="98"/>
                      <a:pt x="21" y="98"/>
                    </a:cubicBezTo>
                    <a:cubicBezTo>
                      <a:pt x="21" y="98"/>
                      <a:pt x="21" y="98"/>
                      <a:pt x="21" y="98"/>
                    </a:cubicBezTo>
                    <a:cubicBezTo>
                      <a:pt x="17" y="98"/>
                      <a:pt x="15" y="96"/>
                      <a:pt x="12" y="95"/>
                    </a:cubicBezTo>
                    <a:cubicBezTo>
                      <a:pt x="12" y="95"/>
                      <a:pt x="12" y="95"/>
                      <a:pt x="12" y="95"/>
                    </a:cubicBezTo>
                    <a:cubicBezTo>
                      <a:pt x="10" y="93"/>
                      <a:pt x="8" y="92"/>
                      <a:pt x="6" y="92"/>
                    </a:cubicBezTo>
                    <a:cubicBezTo>
                      <a:pt x="7" y="99"/>
                      <a:pt x="10" y="106"/>
                      <a:pt x="14" y="111"/>
                    </a:cubicBezTo>
                    <a:cubicBezTo>
                      <a:pt x="18" y="117"/>
                      <a:pt x="23" y="122"/>
                      <a:pt x="30" y="125"/>
                    </a:cubicBezTo>
                    <a:cubicBezTo>
                      <a:pt x="33" y="126"/>
                      <a:pt x="34" y="126"/>
                      <a:pt x="36" y="126"/>
                    </a:cubicBezTo>
                    <a:cubicBezTo>
                      <a:pt x="37" y="125"/>
                      <a:pt x="39" y="124"/>
                      <a:pt x="41" y="123"/>
                    </a:cubicBezTo>
                    <a:cubicBezTo>
                      <a:pt x="42" y="122"/>
                      <a:pt x="42" y="121"/>
                      <a:pt x="43" y="121"/>
                    </a:cubicBezTo>
                    <a:cubicBezTo>
                      <a:pt x="46" y="118"/>
                      <a:pt x="49" y="115"/>
                      <a:pt x="54" y="114"/>
                    </a:cubicBezTo>
                    <a:cubicBezTo>
                      <a:pt x="55" y="114"/>
                      <a:pt x="56" y="114"/>
                      <a:pt x="56" y="114"/>
                    </a:cubicBezTo>
                    <a:cubicBezTo>
                      <a:pt x="56" y="110"/>
                      <a:pt x="56" y="110"/>
                      <a:pt x="56" y="110"/>
                    </a:cubicBezTo>
                    <a:cubicBezTo>
                      <a:pt x="57" y="100"/>
                      <a:pt x="57" y="92"/>
                      <a:pt x="58" y="84"/>
                    </a:cubicBezTo>
                    <a:cubicBezTo>
                      <a:pt x="58" y="76"/>
                      <a:pt x="59" y="68"/>
                      <a:pt x="59" y="59"/>
                    </a:cubicBezTo>
                    <a:cubicBezTo>
                      <a:pt x="59" y="57"/>
                      <a:pt x="60" y="56"/>
                      <a:pt x="62" y="56"/>
                    </a:cubicBezTo>
                    <a:cubicBezTo>
                      <a:pt x="62" y="100"/>
                      <a:pt x="62" y="100"/>
                      <a:pt x="62" y="100"/>
                    </a:cubicBezTo>
                    <a:cubicBezTo>
                      <a:pt x="61" y="103"/>
                      <a:pt x="61" y="106"/>
                      <a:pt x="61" y="110"/>
                    </a:cubicBezTo>
                    <a:cubicBezTo>
                      <a:pt x="61" y="115"/>
                      <a:pt x="61" y="115"/>
                      <a:pt x="61" y="115"/>
                    </a:cubicBezTo>
                    <a:cubicBezTo>
                      <a:pt x="61" y="119"/>
                      <a:pt x="59" y="119"/>
                      <a:pt x="56" y="119"/>
                    </a:cubicBezTo>
                    <a:cubicBezTo>
                      <a:pt x="56" y="119"/>
                      <a:pt x="56" y="119"/>
                      <a:pt x="56" y="119"/>
                    </a:cubicBezTo>
                    <a:cubicBezTo>
                      <a:pt x="56" y="119"/>
                      <a:pt x="55" y="119"/>
                      <a:pt x="55" y="119"/>
                    </a:cubicBezTo>
                    <a:cubicBezTo>
                      <a:pt x="51" y="120"/>
                      <a:pt x="49" y="122"/>
                      <a:pt x="46" y="124"/>
                    </a:cubicBezTo>
                    <a:cubicBezTo>
                      <a:pt x="45" y="125"/>
                      <a:pt x="45" y="126"/>
                      <a:pt x="44" y="126"/>
                    </a:cubicBezTo>
                    <a:cubicBezTo>
                      <a:pt x="41" y="128"/>
                      <a:pt x="39" y="130"/>
                      <a:pt x="37" y="130"/>
                    </a:cubicBezTo>
                    <a:cubicBezTo>
                      <a:pt x="34" y="131"/>
                      <a:pt x="32" y="131"/>
                      <a:pt x="28" y="129"/>
                    </a:cubicBezTo>
                    <a:cubicBezTo>
                      <a:pt x="21" y="126"/>
                      <a:pt x="15" y="121"/>
                      <a:pt x="10" y="114"/>
                    </a:cubicBezTo>
                    <a:cubicBezTo>
                      <a:pt x="5" y="107"/>
                      <a:pt x="2" y="99"/>
                      <a:pt x="0" y="90"/>
                    </a:cubicBezTo>
                    <a:cubicBezTo>
                      <a:pt x="0" y="90"/>
                      <a:pt x="0" y="90"/>
                      <a:pt x="0" y="89"/>
                    </a:cubicBezTo>
                    <a:cubicBezTo>
                      <a:pt x="0" y="88"/>
                      <a:pt x="1" y="87"/>
                      <a:pt x="2" y="87"/>
                    </a:cubicBezTo>
                    <a:cubicBezTo>
                      <a:pt x="7" y="87"/>
                      <a:pt x="10" y="88"/>
                      <a:pt x="14" y="90"/>
                    </a:cubicBezTo>
                    <a:cubicBezTo>
                      <a:pt x="14" y="90"/>
                      <a:pt x="14" y="90"/>
                      <a:pt x="14" y="90"/>
                    </a:cubicBezTo>
                    <a:cubicBezTo>
                      <a:pt x="17" y="92"/>
                      <a:pt x="19" y="93"/>
                      <a:pt x="21" y="93"/>
                    </a:cubicBezTo>
                    <a:cubicBezTo>
                      <a:pt x="21" y="93"/>
                      <a:pt x="21" y="93"/>
                      <a:pt x="21" y="93"/>
                    </a:cubicBezTo>
                    <a:cubicBezTo>
                      <a:pt x="22" y="93"/>
                      <a:pt x="22" y="93"/>
                      <a:pt x="22" y="93"/>
                    </a:cubicBezTo>
                    <a:cubicBezTo>
                      <a:pt x="22" y="93"/>
                      <a:pt x="22" y="93"/>
                      <a:pt x="22" y="93"/>
                    </a:cubicBezTo>
                    <a:cubicBezTo>
                      <a:pt x="22" y="93"/>
                      <a:pt x="22" y="93"/>
                      <a:pt x="22" y="93"/>
                    </a:cubicBezTo>
                    <a:cubicBezTo>
                      <a:pt x="22" y="93"/>
                      <a:pt x="22" y="93"/>
                      <a:pt x="22" y="92"/>
                    </a:cubicBezTo>
                    <a:cubicBezTo>
                      <a:pt x="22" y="92"/>
                      <a:pt x="22" y="92"/>
                      <a:pt x="22" y="91"/>
                    </a:cubicBezTo>
                    <a:cubicBezTo>
                      <a:pt x="21" y="91"/>
                      <a:pt x="21" y="91"/>
                      <a:pt x="21" y="91"/>
                    </a:cubicBezTo>
                    <a:cubicBezTo>
                      <a:pt x="19" y="90"/>
                      <a:pt x="17" y="89"/>
                      <a:pt x="14" y="88"/>
                    </a:cubicBezTo>
                    <a:cubicBezTo>
                      <a:pt x="13" y="87"/>
                      <a:pt x="13" y="87"/>
                      <a:pt x="13" y="87"/>
                    </a:cubicBezTo>
                    <a:cubicBezTo>
                      <a:pt x="13" y="87"/>
                      <a:pt x="13" y="87"/>
                      <a:pt x="13" y="87"/>
                    </a:cubicBezTo>
                    <a:cubicBezTo>
                      <a:pt x="13" y="87"/>
                      <a:pt x="12" y="87"/>
                      <a:pt x="11" y="87"/>
                    </a:cubicBezTo>
                    <a:cubicBezTo>
                      <a:pt x="8" y="86"/>
                      <a:pt x="5" y="85"/>
                      <a:pt x="3" y="83"/>
                    </a:cubicBezTo>
                    <a:cubicBezTo>
                      <a:pt x="2" y="83"/>
                      <a:pt x="2" y="82"/>
                      <a:pt x="2" y="82"/>
                    </a:cubicBezTo>
                    <a:cubicBezTo>
                      <a:pt x="1" y="79"/>
                      <a:pt x="1" y="76"/>
                      <a:pt x="0" y="74"/>
                    </a:cubicBezTo>
                    <a:cubicBezTo>
                      <a:pt x="0" y="71"/>
                      <a:pt x="0" y="68"/>
                      <a:pt x="0" y="66"/>
                    </a:cubicBezTo>
                    <a:cubicBezTo>
                      <a:pt x="1" y="62"/>
                      <a:pt x="1" y="59"/>
                      <a:pt x="2" y="56"/>
                    </a:cubicBezTo>
                    <a:cubicBezTo>
                      <a:pt x="2" y="50"/>
                      <a:pt x="3" y="45"/>
                      <a:pt x="3" y="39"/>
                    </a:cubicBezTo>
                    <a:cubicBezTo>
                      <a:pt x="3" y="39"/>
                      <a:pt x="3" y="39"/>
                      <a:pt x="4" y="38"/>
                    </a:cubicBezTo>
                    <a:cubicBezTo>
                      <a:pt x="4" y="37"/>
                      <a:pt x="6" y="37"/>
                      <a:pt x="7" y="37"/>
                    </a:cubicBezTo>
                    <a:cubicBezTo>
                      <a:pt x="9" y="38"/>
                      <a:pt x="11" y="40"/>
                      <a:pt x="13" y="41"/>
                    </a:cubicBezTo>
                    <a:cubicBezTo>
                      <a:pt x="13" y="41"/>
                      <a:pt x="13" y="41"/>
                      <a:pt x="13" y="41"/>
                    </a:cubicBezTo>
                    <a:cubicBezTo>
                      <a:pt x="23" y="45"/>
                      <a:pt x="32" y="50"/>
                      <a:pt x="35" y="62"/>
                    </a:cubicBezTo>
                    <a:cubicBezTo>
                      <a:pt x="35" y="63"/>
                      <a:pt x="36" y="64"/>
                      <a:pt x="37" y="66"/>
                    </a:cubicBezTo>
                    <a:cubicBezTo>
                      <a:pt x="37" y="67"/>
                      <a:pt x="38" y="68"/>
                      <a:pt x="39" y="69"/>
                    </a:cubicBezTo>
                    <a:cubicBezTo>
                      <a:pt x="39" y="69"/>
                      <a:pt x="39" y="69"/>
                      <a:pt x="39" y="69"/>
                    </a:cubicBezTo>
                    <a:cubicBezTo>
                      <a:pt x="39"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8"/>
                      <a:pt x="41" y="68"/>
                      <a:pt x="41" y="67"/>
                    </a:cubicBezTo>
                    <a:cubicBezTo>
                      <a:pt x="41" y="66"/>
                      <a:pt x="40" y="64"/>
                      <a:pt x="39" y="63"/>
                    </a:cubicBezTo>
                    <a:cubicBezTo>
                      <a:pt x="39" y="63"/>
                      <a:pt x="39" y="63"/>
                      <a:pt x="39" y="63"/>
                    </a:cubicBezTo>
                    <a:cubicBezTo>
                      <a:pt x="39" y="63"/>
                      <a:pt x="39" y="63"/>
                      <a:pt x="39" y="63"/>
                    </a:cubicBezTo>
                    <a:cubicBezTo>
                      <a:pt x="39" y="63"/>
                      <a:pt x="39" y="63"/>
                      <a:pt x="39" y="63"/>
                    </a:cubicBezTo>
                    <a:cubicBezTo>
                      <a:pt x="38" y="62"/>
                      <a:pt x="38" y="61"/>
                      <a:pt x="37" y="60"/>
                    </a:cubicBezTo>
                    <a:cubicBezTo>
                      <a:pt x="33" y="55"/>
                      <a:pt x="30" y="51"/>
                      <a:pt x="30" y="44"/>
                    </a:cubicBezTo>
                    <a:cubicBezTo>
                      <a:pt x="30" y="37"/>
                      <a:pt x="34" y="31"/>
                      <a:pt x="38" y="26"/>
                    </a:cubicBezTo>
                    <a:cubicBezTo>
                      <a:pt x="38" y="26"/>
                      <a:pt x="38" y="26"/>
                      <a:pt x="38" y="26"/>
                    </a:cubicBezTo>
                    <a:cubicBezTo>
                      <a:pt x="41" y="22"/>
                      <a:pt x="45" y="19"/>
                      <a:pt x="48" y="15"/>
                    </a:cubicBezTo>
                    <a:cubicBezTo>
                      <a:pt x="52" y="11"/>
                      <a:pt x="56" y="6"/>
                      <a:pt x="59" y="2"/>
                    </a:cubicBezTo>
                    <a:cubicBezTo>
                      <a:pt x="59" y="1"/>
                      <a:pt x="60" y="1"/>
                      <a:pt x="60" y="0"/>
                    </a:cubicBezTo>
                    <a:cubicBezTo>
                      <a:pt x="61" y="0"/>
                      <a:pt x="61" y="0"/>
                      <a:pt x="62" y="0"/>
                    </a:cubicBezTo>
                    <a:cubicBezTo>
                      <a:pt x="62" y="0"/>
                      <a:pt x="62" y="0"/>
                      <a:pt x="62" y="0"/>
                    </a:cubicBezTo>
                    <a:lnTo>
                      <a:pt x="62"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4" name="Freeform 220"/>
              <p:cNvSpPr>
                <a:spLocks noEditPoints="1"/>
              </p:cNvSpPr>
              <p:nvPr/>
            </p:nvSpPr>
            <p:spPr bwMode="auto">
              <a:xfrm>
                <a:off x="6700848" y="2527315"/>
                <a:ext cx="28575" cy="100014"/>
              </a:xfrm>
              <a:custGeom>
                <a:gdLst>
                  <a:gd fmla="*/ 7 w 13" name="T0"/>
                  <a:gd fmla="*/ 0 h 44" name="T1"/>
                  <a:gd fmla="*/ 11 w 13" name="T2"/>
                  <a:gd fmla="*/ 0 h 44" name="T3"/>
                  <a:gd fmla="*/ 13 w 13" name="T4"/>
                  <a:gd fmla="*/ 3 h 44" name="T5"/>
                  <a:gd fmla="*/ 13 w 13" name="T6"/>
                  <a:gd fmla="*/ 42 h 44" name="T7"/>
                  <a:gd fmla="*/ 11 w 13" name="T8"/>
                  <a:gd fmla="*/ 44 h 44" name="T9"/>
                  <a:gd fmla="*/ 7 w 13" name="T10"/>
                  <a:gd fmla="*/ 44 h 44" name="T11"/>
                  <a:gd fmla="*/ 7 w 13" name="T12"/>
                  <a:gd fmla="*/ 39 h 44" name="T13"/>
                  <a:gd fmla="*/ 8 w 13" name="T14"/>
                  <a:gd fmla="*/ 39 h 44" name="T15"/>
                  <a:gd fmla="*/ 8 w 13" name="T16"/>
                  <a:gd fmla="*/ 5 h 44" name="T17"/>
                  <a:gd fmla="*/ 7 w 13" name="T18"/>
                  <a:gd fmla="*/ 5 h 44" name="T19"/>
                  <a:gd fmla="*/ 7 w 13" name="T20"/>
                  <a:gd fmla="*/ 0 h 44" name="T21"/>
                  <a:gd fmla="*/ 2 w 13" name="T22"/>
                  <a:gd fmla="*/ 0 h 44" name="T23"/>
                  <a:gd fmla="*/ 7 w 13" name="T24"/>
                  <a:gd fmla="*/ 0 h 44" name="T25"/>
                  <a:gd fmla="*/ 7 w 13" name="T26"/>
                  <a:gd fmla="*/ 5 h 44" name="T27"/>
                  <a:gd fmla="*/ 5 w 13" name="T28"/>
                  <a:gd fmla="*/ 5 h 44" name="T29"/>
                  <a:gd fmla="*/ 5 w 13" name="T30"/>
                  <a:gd fmla="*/ 39 h 44" name="T31"/>
                  <a:gd fmla="*/ 7 w 13" name="T32"/>
                  <a:gd fmla="*/ 39 h 44" name="T33"/>
                  <a:gd fmla="*/ 7 w 13" name="T34"/>
                  <a:gd fmla="*/ 44 h 44" name="T35"/>
                  <a:gd fmla="*/ 2 w 13" name="T36"/>
                  <a:gd fmla="*/ 44 h 44" name="T37"/>
                  <a:gd fmla="*/ 0 w 13" name="T38"/>
                  <a:gd fmla="*/ 42 h 44" name="T39"/>
                  <a:gd fmla="*/ 0 w 13" name="T40"/>
                  <a:gd fmla="*/ 3 h 44" name="T41"/>
                  <a:gd fmla="*/ 2 w 13" name="T42"/>
                  <a:gd fmla="*/ 0 h 4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4" w="13">
                    <a:moveTo>
                      <a:pt x="7" y="0"/>
                    </a:moveTo>
                    <a:cubicBezTo>
                      <a:pt x="11" y="0"/>
                      <a:pt x="11" y="0"/>
                      <a:pt x="11" y="0"/>
                    </a:cubicBezTo>
                    <a:cubicBezTo>
                      <a:pt x="12" y="0"/>
                      <a:pt x="13" y="1"/>
                      <a:pt x="13" y="3"/>
                    </a:cubicBezTo>
                    <a:cubicBezTo>
                      <a:pt x="13" y="42"/>
                      <a:pt x="13" y="42"/>
                      <a:pt x="13" y="42"/>
                    </a:cubicBezTo>
                    <a:cubicBezTo>
                      <a:pt x="13" y="43"/>
                      <a:pt x="12" y="44"/>
                      <a:pt x="11" y="44"/>
                    </a:cubicBezTo>
                    <a:cubicBezTo>
                      <a:pt x="7" y="44"/>
                      <a:pt x="7" y="44"/>
                      <a:pt x="7" y="44"/>
                    </a:cubicBezTo>
                    <a:cubicBezTo>
                      <a:pt x="7" y="39"/>
                      <a:pt x="7" y="39"/>
                      <a:pt x="7" y="39"/>
                    </a:cubicBezTo>
                    <a:cubicBezTo>
                      <a:pt x="8" y="39"/>
                      <a:pt x="8" y="39"/>
                      <a:pt x="8" y="39"/>
                    </a:cubicBezTo>
                    <a:cubicBezTo>
                      <a:pt x="8" y="5"/>
                      <a:pt x="8" y="5"/>
                      <a:pt x="8"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39"/>
                      <a:pt x="5" y="39"/>
                      <a:pt x="5" y="39"/>
                    </a:cubicBezTo>
                    <a:cubicBezTo>
                      <a:pt x="7" y="39"/>
                      <a:pt x="7" y="39"/>
                      <a:pt x="7" y="39"/>
                    </a:cubicBezTo>
                    <a:cubicBezTo>
                      <a:pt x="7" y="44"/>
                      <a:pt x="7" y="44"/>
                      <a:pt x="7" y="44"/>
                    </a:cubicBezTo>
                    <a:cubicBezTo>
                      <a:pt x="2" y="44"/>
                      <a:pt x="2" y="44"/>
                      <a:pt x="2" y="44"/>
                    </a:cubicBezTo>
                    <a:cubicBezTo>
                      <a:pt x="1" y="44"/>
                      <a:pt x="0" y="43"/>
                      <a:pt x="0" y="42"/>
                    </a:cubicBezTo>
                    <a:cubicBezTo>
                      <a:pt x="0" y="3"/>
                      <a:pt x="0" y="3"/>
                      <a:pt x="0" y="3"/>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5" name="Freeform 222"/>
              <p:cNvSpPr>
                <a:spLocks noEditPoints="1"/>
              </p:cNvSpPr>
              <p:nvPr/>
            </p:nvSpPr>
            <p:spPr bwMode="auto">
              <a:xfrm>
                <a:off x="9556764" y="2965468"/>
                <a:ext cx="139700" cy="203201"/>
              </a:xfrm>
              <a:custGeom>
                <a:gdLst>
                  <a:gd fmla="*/ 54 w 62" name="T0"/>
                  <a:gd fmla="*/ 21 h 90" name="T1"/>
                  <a:gd fmla="*/ 45 w 62" name="T2"/>
                  <a:gd fmla="*/ 21 h 90" name="T3"/>
                  <a:gd fmla="*/ 43 w 62" name="T4"/>
                  <a:gd fmla="*/ 18 h 90" name="T5"/>
                  <a:gd fmla="*/ 43 w 62" name="T6"/>
                  <a:gd fmla="*/ 17 h 90" name="T7"/>
                  <a:gd fmla="*/ 49 w 62" name="T8"/>
                  <a:gd fmla="*/ 5 h 90" name="T9"/>
                  <a:gd fmla="*/ 34 w 62" name="T10"/>
                  <a:gd fmla="*/ 5 h 90" name="T11"/>
                  <a:gd fmla="*/ 32 w 62" name="T12"/>
                  <a:gd fmla="*/ 5 h 90" name="T13"/>
                  <a:gd fmla="*/ 32 w 62" name="T14"/>
                  <a:gd fmla="*/ 5 h 90" name="T15"/>
                  <a:gd fmla="*/ 32 w 62" name="T16"/>
                  <a:gd fmla="*/ 0 h 90" name="T17"/>
                  <a:gd fmla="*/ 32 w 62" name="T18"/>
                  <a:gd fmla="*/ 0 h 90" name="T19"/>
                  <a:gd fmla="*/ 34 w 62" name="T20"/>
                  <a:gd fmla="*/ 0 h 90" name="T21"/>
                  <a:gd fmla="*/ 53 w 62" name="T22"/>
                  <a:gd fmla="*/ 0 h 90" name="T23"/>
                  <a:gd fmla="*/ 53 w 62" name="T24"/>
                  <a:gd fmla="*/ 0 h 90" name="T25"/>
                  <a:gd fmla="*/ 54 w 62" name="T26"/>
                  <a:gd fmla="*/ 1 h 90" name="T27"/>
                  <a:gd fmla="*/ 55 w 62" name="T28"/>
                  <a:gd fmla="*/ 4 h 90" name="T29"/>
                  <a:gd fmla="*/ 49 w 62" name="T30"/>
                  <a:gd fmla="*/ 16 h 90" name="T31"/>
                  <a:gd fmla="*/ 59 w 62" name="T32"/>
                  <a:gd fmla="*/ 16 h 90" name="T33"/>
                  <a:gd fmla="*/ 59 w 62" name="T34"/>
                  <a:gd fmla="*/ 16 h 90" name="T35"/>
                  <a:gd fmla="*/ 61 w 62" name="T36"/>
                  <a:gd fmla="*/ 17 h 90" name="T37"/>
                  <a:gd fmla="*/ 61 w 62" name="T38"/>
                  <a:gd fmla="*/ 20 h 90" name="T39"/>
                  <a:gd fmla="*/ 32 w 62" name="T40"/>
                  <a:gd fmla="*/ 55 h 90" name="T41"/>
                  <a:gd fmla="*/ 32 w 62" name="T42"/>
                  <a:gd fmla="*/ 48 h 90" name="T43"/>
                  <a:gd fmla="*/ 54 w 62" name="T44"/>
                  <a:gd fmla="*/ 21 h 90" name="T45"/>
                  <a:gd fmla="*/ 32 w 62" name="T46"/>
                  <a:gd fmla="*/ 5 h 90" name="T47"/>
                  <a:gd fmla="*/ 25 w 62" name="T48"/>
                  <a:gd fmla="*/ 5 h 90" name="T49"/>
                  <a:gd fmla="*/ 10 w 62" name="T50"/>
                  <a:gd fmla="*/ 36 h 90" name="T51"/>
                  <a:gd fmla="*/ 22 w 62" name="T52"/>
                  <a:gd fmla="*/ 36 h 90" name="T53"/>
                  <a:gd fmla="*/ 24 w 62" name="T54"/>
                  <a:gd fmla="*/ 39 h 90" name="T55"/>
                  <a:gd fmla="*/ 24 w 62" name="T56"/>
                  <a:gd fmla="*/ 40 h 90" name="T57"/>
                  <a:gd fmla="*/ 10 w 62" name="T58"/>
                  <a:gd fmla="*/ 74 h 90" name="T59"/>
                  <a:gd fmla="*/ 32 w 62" name="T60"/>
                  <a:gd fmla="*/ 48 h 90" name="T61"/>
                  <a:gd fmla="*/ 32 w 62" name="T62"/>
                  <a:gd fmla="*/ 55 h 90" name="T63"/>
                  <a:gd fmla="*/ 4 w 62" name="T64"/>
                  <a:gd fmla="*/ 89 h 90" name="T65"/>
                  <a:gd fmla="*/ 4 w 62" name="T66"/>
                  <a:gd fmla="*/ 89 h 90" name="T67"/>
                  <a:gd fmla="*/ 2 w 62" name="T68"/>
                  <a:gd fmla="*/ 90 h 90" name="T69"/>
                  <a:gd fmla="*/ 0 w 62" name="T70"/>
                  <a:gd fmla="*/ 87 h 90" name="T71"/>
                  <a:gd fmla="*/ 18 w 62" name="T72"/>
                  <a:gd fmla="*/ 41 h 90" name="T73"/>
                  <a:gd fmla="*/ 6 w 62" name="T74"/>
                  <a:gd fmla="*/ 41 h 90" name="T75"/>
                  <a:gd fmla="*/ 6 w 62" name="T76"/>
                  <a:gd fmla="*/ 41 h 90" name="T77"/>
                  <a:gd fmla="*/ 5 w 62" name="T78"/>
                  <a:gd fmla="*/ 41 h 90" name="T79"/>
                  <a:gd fmla="*/ 4 w 62" name="T80"/>
                  <a:gd fmla="*/ 38 h 90" name="T81"/>
                  <a:gd fmla="*/ 22 w 62" name="T82"/>
                  <a:gd fmla="*/ 2 h 90" name="T83"/>
                  <a:gd fmla="*/ 24 w 62" name="T84"/>
                  <a:gd fmla="*/ 0 h 90" name="T85"/>
                  <a:gd fmla="*/ 32 w 62" name="T86"/>
                  <a:gd fmla="*/ 0 h 90" name="T87"/>
                  <a:gd fmla="*/ 32 w 62" name="T88"/>
                  <a:gd fmla="*/ 5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62">
                    <a:moveTo>
                      <a:pt x="54" y="21"/>
                    </a:moveTo>
                    <a:cubicBezTo>
                      <a:pt x="45" y="21"/>
                      <a:pt x="45" y="21"/>
                      <a:pt x="45" y="21"/>
                    </a:cubicBezTo>
                    <a:cubicBezTo>
                      <a:pt x="44" y="21"/>
                      <a:pt x="43" y="20"/>
                      <a:pt x="43" y="18"/>
                    </a:cubicBezTo>
                    <a:cubicBezTo>
                      <a:pt x="43" y="18"/>
                      <a:pt x="43" y="18"/>
                      <a:pt x="43" y="17"/>
                    </a:cubicBezTo>
                    <a:cubicBezTo>
                      <a:pt x="49" y="5"/>
                      <a:pt x="49" y="5"/>
                      <a:pt x="49" y="5"/>
                    </a:cubicBezTo>
                    <a:cubicBezTo>
                      <a:pt x="34" y="5"/>
                      <a:pt x="34" y="5"/>
                      <a:pt x="34" y="5"/>
                    </a:cubicBezTo>
                    <a:cubicBezTo>
                      <a:pt x="32" y="5"/>
                      <a:pt x="32" y="5"/>
                      <a:pt x="32" y="5"/>
                    </a:cubicBezTo>
                    <a:cubicBezTo>
                      <a:pt x="32" y="5"/>
                      <a:pt x="32" y="5"/>
                      <a:pt x="32" y="5"/>
                    </a:cubicBezTo>
                    <a:cubicBezTo>
                      <a:pt x="32" y="0"/>
                      <a:pt x="32" y="0"/>
                      <a:pt x="32" y="0"/>
                    </a:cubicBezTo>
                    <a:cubicBezTo>
                      <a:pt x="32" y="0"/>
                      <a:pt x="32" y="0"/>
                      <a:pt x="32" y="0"/>
                    </a:cubicBezTo>
                    <a:cubicBezTo>
                      <a:pt x="34" y="0"/>
                      <a:pt x="34" y="0"/>
                      <a:pt x="34" y="0"/>
                    </a:cubicBezTo>
                    <a:cubicBezTo>
                      <a:pt x="53" y="0"/>
                      <a:pt x="53" y="0"/>
                      <a:pt x="53" y="0"/>
                    </a:cubicBezTo>
                    <a:cubicBezTo>
                      <a:pt x="53" y="0"/>
                      <a:pt x="53" y="0"/>
                      <a:pt x="53" y="0"/>
                    </a:cubicBezTo>
                    <a:cubicBezTo>
                      <a:pt x="54" y="0"/>
                      <a:pt x="54" y="0"/>
                      <a:pt x="54" y="1"/>
                    </a:cubicBezTo>
                    <a:cubicBezTo>
                      <a:pt x="55" y="1"/>
                      <a:pt x="56" y="3"/>
                      <a:pt x="55" y="4"/>
                    </a:cubicBezTo>
                    <a:cubicBezTo>
                      <a:pt x="49" y="16"/>
                      <a:pt x="49" y="16"/>
                      <a:pt x="49" y="16"/>
                    </a:cubicBezTo>
                    <a:cubicBezTo>
                      <a:pt x="59" y="16"/>
                      <a:pt x="59" y="16"/>
                      <a:pt x="59" y="16"/>
                    </a:cubicBezTo>
                    <a:cubicBezTo>
                      <a:pt x="59" y="16"/>
                      <a:pt x="59" y="16"/>
                      <a:pt x="59" y="16"/>
                    </a:cubicBezTo>
                    <a:cubicBezTo>
                      <a:pt x="60" y="16"/>
                      <a:pt x="60" y="16"/>
                      <a:pt x="61" y="17"/>
                    </a:cubicBezTo>
                    <a:cubicBezTo>
                      <a:pt x="62" y="17"/>
                      <a:pt x="62" y="19"/>
                      <a:pt x="61" y="20"/>
                    </a:cubicBezTo>
                    <a:cubicBezTo>
                      <a:pt x="32" y="55"/>
                      <a:pt x="32" y="55"/>
                      <a:pt x="32" y="55"/>
                    </a:cubicBezTo>
                    <a:cubicBezTo>
                      <a:pt x="32" y="48"/>
                      <a:pt x="32" y="48"/>
                      <a:pt x="32" y="48"/>
                    </a:cubicBezTo>
                    <a:lnTo>
                      <a:pt x="54" y="21"/>
                    </a:lnTo>
                    <a:close/>
                    <a:moveTo>
                      <a:pt x="32" y="5"/>
                    </a:moveTo>
                    <a:cubicBezTo>
                      <a:pt x="25" y="5"/>
                      <a:pt x="25" y="5"/>
                      <a:pt x="25" y="5"/>
                    </a:cubicBezTo>
                    <a:cubicBezTo>
                      <a:pt x="10" y="36"/>
                      <a:pt x="10" y="36"/>
                      <a:pt x="10" y="36"/>
                    </a:cubicBezTo>
                    <a:cubicBezTo>
                      <a:pt x="22" y="36"/>
                      <a:pt x="22" y="36"/>
                      <a:pt x="22" y="36"/>
                    </a:cubicBezTo>
                    <a:cubicBezTo>
                      <a:pt x="23" y="36"/>
                      <a:pt x="24" y="37"/>
                      <a:pt x="24" y="39"/>
                    </a:cubicBezTo>
                    <a:cubicBezTo>
                      <a:pt x="24" y="39"/>
                      <a:pt x="24" y="39"/>
                      <a:pt x="24" y="40"/>
                    </a:cubicBezTo>
                    <a:cubicBezTo>
                      <a:pt x="10" y="74"/>
                      <a:pt x="10" y="74"/>
                      <a:pt x="10" y="74"/>
                    </a:cubicBezTo>
                    <a:cubicBezTo>
                      <a:pt x="32" y="48"/>
                      <a:pt x="32" y="48"/>
                      <a:pt x="32" y="48"/>
                    </a:cubicBezTo>
                    <a:cubicBezTo>
                      <a:pt x="32" y="55"/>
                      <a:pt x="32" y="55"/>
                      <a:pt x="32" y="55"/>
                    </a:cubicBezTo>
                    <a:cubicBezTo>
                      <a:pt x="4" y="89"/>
                      <a:pt x="4" y="89"/>
                      <a:pt x="4" y="89"/>
                    </a:cubicBezTo>
                    <a:cubicBezTo>
                      <a:pt x="4" y="89"/>
                      <a:pt x="4" y="89"/>
                      <a:pt x="4" y="89"/>
                    </a:cubicBezTo>
                    <a:cubicBezTo>
                      <a:pt x="4" y="90"/>
                      <a:pt x="2" y="90"/>
                      <a:pt x="2" y="90"/>
                    </a:cubicBezTo>
                    <a:cubicBezTo>
                      <a:pt x="0" y="90"/>
                      <a:pt x="0" y="88"/>
                      <a:pt x="0" y="87"/>
                    </a:cubicBezTo>
                    <a:cubicBezTo>
                      <a:pt x="18" y="41"/>
                      <a:pt x="18" y="41"/>
                      <a:pt x="18" y="41"/>
                    </a:cubicBezTo>
                    <a:cubicBezTo>
                      <a:pt x="6" y="41"/>
                      <a:pt x="6" y="41"/>
                      <a:pt x="6" y="41"/>
                    </a:cubicBezTo>
                    <a:cubicBezTo>
                      <a:pt x="6" y="41"/>
                      <a:pt x="6" y="41"/>
                      <a:pt x="6" y="41"/>
                    </a:cubicBezTo>
                    <a:cubicBezTo>
                      <a:pt x="6" y="41"/>
                      <a:pt x="6" y="41"/>
                      <a:pt x="5" y="41"/>
                    </a:cubicBezTo>
                    <a:cubicBezTo>
                      <a:pt x="4" y="40"/>
                      <a:pt x="4" y="39"/>
                      <a:pt x="4" y="38"/>
                    </a:cubicBezTo>
                    <a:cubicBezTo>
                      <a:pt x="22" y="2"/>
                      <a:pt x="22" y="2"/>
                      <a:pt x="22" y="2"/>
                    </a:cubicBezTo>
                    <a:cubicBezTo>
                      <a:pt x="22" y="1"/>
                      <a:pt x="23" y="0"/>
                      <a:pt x="24" y="0"/>
                    </a:cubicBezTo>
                    <a:cubicBezTo>
                      <a:pt x="32" y="0"/>
                      <a:pt x="32" y="0"/>
                      <a:pt x="32" y="0"/>
                    </a:cubicBezTo>
                    <a:lnTo>
                      <a:pt x="32"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6" name="Freeform 223"/>
              <p:cNvSpPr>
                <a:spLocks noEditPoints="1"/>
              </p:cNvSpPr>
              <p:nvPr/>
            </p:nvSpPr>
            <p:spPr bwMode="auto">
              <a:xfrm>
                <a:off x="9482152" y="2736866"/>
                <a:ext cx="366713" cy="228602"/>
              </a:xfrm>
              <a:custGeom>
                <a:gdLst>
                  <a:gd fmla="*/ 81 w 162" name="T0"/>
                  <a:gd fmla="*/ 96 h 101" name="T1"/>
                  <a:gd fmla="*/ 89 w 162" name="T2"/>
                  <a:gd fmla="*/ 96 h 101" name="T3"/>
                  <a:gd fmla="*/ 131 w 162" name="T4"/>
                  <a:gd fmla="*/ 96 h 101" name="T5"/>
                  <a:gd fmla="*/ 149 w 162" name="T6"/>
                  <a:gd fmla="*/ 89 h 101" name="T7"/>
                  <a:gd fmla="*/ 157 w 162" name="T8"/>
                  <a:gd fmla="*/ 71 h 101" name="T9"/>
                  <a:gd fmla="*/ 149 w 162" name="T10"/>
                  <a:gd fmla="*/ 53 h 101" name="T11"/>
                  <a:gd fmla="*/ 131 w 162" name="T12"/>
                  <a:gd fmla="*/ 45 h 101" name="T13"/>
                  <a:gd fmla="*/ 123 w 162" name="T14"/>
                  <a:gd fmla="*/ 47 h 101" name="T15"/>
                  <a:gd fmla="*/ 115 w 162" name="T16"/>
                  <a:gd fmla="*/ 51 h 101" name="T17"/>
                  <a:gd fmla="*/ 112 w 162" name="T18"/>
                  <a:gd fmla="*/ 51 h 101" name="T19"/>
                  <a:gd fmla="*/ 111 w 162" name="T20"/>
                  <a:gd fmla="*/ 49 h 101" name="T21"/>
                  <a:gd fmla="*/ 97 w 162" name="T22"/>
                  <a:gd fmla="*/ 18 h 101" name="T23"/>
                  <a:gd fmla="*/ 81 w 162" name="T24"/>
                  <a:gd fmla="*/ 7 h 101" name="T25"/>
                  <a:gd fmla="*/ 81 w 162" name="T26"/>
                  <a:gd fmla="*/ 2 h 101" name="T27"/>
                  <a:gd fmla="*/ 101 w 162" name="T28"/>
                  <a:gd fmla="*/ 14 h 101" name="T29"/>
                  <a:gd fmla="*/ 116 w 162" name="T30"/>
                  <a:gd fmla="*/ 45 h 101" name="T31"/>
                  <a:gd fmla="*/ 121 w 162" name="T32"/>
                  <a:gd fmla="*/ 42 h 101" name="T33"/>
                  <a:gd fmla="*/ 131 w 162" name="T34"/>
                  <a:gd fmla="*/ 41 h 101" name="T35"/>
                  <a:gd fmla="*/ 153 w 162" name="T36"/>
                  <a:gd fmla="*/ 49 h 101" name="T37"/>
                  <a:gd fmla="*/ 162 w 162" name="T38"/>
                  <a:gd fmla="*/ 71 h 101" name="T39"/>
                  <a:gd fmla="*/ 153 w 162" name="T40"/>
                  <a:gd fmla="*/ 92 h 101" name="T41"/>
                  <a:gd fmla="*/ 131 w 162" name="T42"/>
                  <a:gd fmla="*/ 101 h 101" name="T43"/>
                  <a:gd fmla="*/ 89 w 162" name="T44"/>
                  <a:gd fmla="*/ 101 h 101" name="T45"/>
                  <a:gd fmla="*/ 81 w 162" name="T46"/>
                  <a:gd fmla="*/ 101 h 101" name="T47"/>
                  <a:gd fmla="*/ 81 w 162" name="T48"/>
                  <a:gd fmla="*/ 96 h 101" name="T49"/>
                  <a:gd fmla="*/ 5 w 162" name="T50"/>
                  <a:gd fmla="*/ 82 h 101" name="T51"/>
                  <a:gd fmla="*/ 9 w 162" name="T52"/>
                  <a:gd fmla="*/ 92 h 101" name="T53"/>
                  <a:gd fmla="*/ 19 w 162" name="T54"/>
                  <a:gd fmla="*/ 96 h 101" name="T55"/>
                  <a:gd fmla="*/ 59 w 162" name="T56"/>
                  <a:gd fmla="*/ 96 h 101" name="T57"/>
                  <a:gd fmla="*/ 65 w 162" name="T58"/>
                  <a:gd fmla="*/ 96 h 101" name="T59"/>
                  <a:gd fmla="*/ 67 w 162" name="T60"/>
                  <a:gd fmla="*/ 96 h 101" name="T61"/>
                  <a:gd fmla="*/ 81 w 162" name="T62"/>
                  <a:gd fmla="*/ 96 h 101" name="T63"/>
                  <a:gd fmla="*/ 81 w 162" name="T64"/>
                  <a:gd fmla="*/ 101 h 101" name="T65"/>
                  <a:gd fmla="*/ 67 w 162" name="T66"/>
                  <a:gd fmla="*/ 101 h 101" name="T67"/>
                  <a:gd fmla="*/ 65 w 162" name="T68"/>
                  <a:gd fmla="*/ 101 h 101" name="T69"/>
                  <a:gd fmla="*/ 59 w 162" name="T70"/>
                  <a:gd fmla="*/ 101 h 101" name="T71"/>
                  <a:gd fmla="*/ 19 w 162" name="T72"/>
                  <a:gd fmla="*/ 101 h 101" name="T73"/>
                  <a:gd fmla="*/ 6 w 162" name="T74"/>
                  <a:gd fmla="*/ 95 h 101" name="T75"/>
                  <a:gd fmla="*/ 0 w 162" name="T76"/>
                  <a:gd fmla="*/ 82 h 101" name="T77"/>
                  <a:gd fmla="*/ 6 w 162" name="T78"/>
                  <a:gd fmla="*/ 68 h 101" name="T79"/>
                  <a:gd fmla="*/ 16 w 162" name="T80"/>
                  <a:gd fmla="*/ 63 h 101" name="T81"/>
                  <a:gd fmla="*/ 15 w 162" name="T82"/>
                  <a:gd fmla="*/ 58 h 101" name="T83"/>
                  <a:gd fmla="*/ 15 w 162" name="T84"/>
                  <a:gd fmla="*/ 50 h 101" name="T85"/>
                  <a:gd fmla="*/ 29 w 162" name="T86"/>
                  <a:gd fmla="*/ 15 h 101" name="T87"/>
                  <a:gd fmla="*/ 65 w 162" name="T88"/>
                  <a:gd fmla="*/ 0 h 101" name="T89"/>
                  <a:gd fmla="*/ 81 w 162" name="T90"/>
                  <a:gd fmla="*/ 2 h 101" name="T91"/>
                  <a:gd fmla="*/ 81 w 162" name="T92"/>
                  <a:gd fmla="*/ 7 h 101" name="T93"/>
                  <a:gd fmla="*/ 65 w 162" name="T94"/>
                  <a:gd fmla="*/ 5 h 101" name="T95"/>
                  <a:gd fmla="*/ 33 w 162" name="T96"/>
                  <a:gd fmla="*/ 18 h 101" name="T97"/>
                  <a:gd fmla="*/ 19 w 162" name="T98"/>
                  <a:gd fmla="*/ 50 h 101" name="T99"/>
                  <a:gd fmla="*/ 20 w 162" name="T100"/>
                  <a:gd fmla="*/ 57 h 101" name="T101"/>
                  <a:gd fmla="*/ 21 w 162" name="T102"/>
                  <a:gd fmla="*/ 64 h 101" name="T103"/>
                  <a:gd fmla="*/ 20 w 162" name="T104"/>
                  <a:gd fmla="*/ 67 h 101" name="T105"/>
                  <a:gd fmla="*/ 19 w 162" name="T106"/>
                  <a:gd fmla="*/ 67 h 101" name="T107"/>
                  <a:gd fmla="*/ 9 w 162" name="T108"/>
                  <a:gd fmla="*/ 71 h 101" name="T109"/>
                  <a:gd fmla="*/ 5 w 162" name="T110"/>
                  <a:gd fmla="*/ 82 h 10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00" w="162">
                    <a:moveTo>
                      <a:pt x="81" y="96"/>
                    </a:moveTo>
                    <a:cubicBezTo>
                      <a:pt x="89" y="96"/>
                      <a:pt x="89" y="96"/>
                      <a:pt x="89" y="96"/>
                    </a:cubicBezTo>
                    <a:cubicBezTo>
                      <a:pt x="131" y="96"/>
                      <a:pt x="131" y="96"/>
                      <a:pt x="131" y="96"/>
                    </a:cubicBezTo>
                    <a:cubicBezTo>
                      <a:pt x="138" y="96"/>
                      <a:pt x="145" y="93"/>
                      <a:pt x="149" y="89"/>
                    </a:cubicBezTo>
                    <a:cubicBezTo>
                      <a:pt x="154" y="84"/>
                      <a:pt x="157" y="78"/>
                      <a:pt x="157" y="71"/>
                    </a:cubicBezTo>
                    <a:cubicBezTo>
                      <a:pt x="157" y="64"/>
                      <a:pt x="154" y="57"/>
                      <a:pt x="149" y="53"/>
                    </a:cubicBezTo>
                    <a:cubicBezTo>
                      <a:pt x="145" y="48"/>
                      <a:pt x="138" y="45"/>
                      <a:pt x="131" y="45"/>
                    </a:cubicBezTo>
                    <a:cubicBezTo>
                      <a:pt x="128" y="45"/>
                      <a:pt x="125" y="46"/>
                      <a:pt x="123" y="47"/>
                    </a:cubicBezTo>
                    <a:cubicBezTo>
                      <a:pt x="120" y="48"/>
                      <a:pt x="117" y="49"/>
                      <a:pt x="115" y="51"/>
                    </a:cubicBezTo>
                    <a:cubicBezTo>
                      <a:pt x="114" y="52"/>
                      <a:pt x="112" y="52"/>
                      <a:pt x="112" y="51"/>
                    </a:cubicBezTo>
                    <a:cubicBezTo>
                      <a:pt x="111" y="51"/>
                      <a:pt x="111" y="50"/>
                      <a:pt x="111" y="49"/>
                    </a:cubicBezTo>
                    <a:cubicBezTo>
                      <a:pt x="111" y="37"/>
                      <a:pt x="106" y="26"/>
                      <a:pt x="97" y="18"/>
                    </a:cubicBezTo>
                    <a:cubicBezTo>
                      <a:pt x="93" y="13"/>
                      <a:pt x="87" y="10"/>
                      <a:pt x="81" y="7"/>
                    </a:cubicBezTo>
                    <a:cubicBezTo>
                      <a:pt x="81" y="2"/>
                      <a:pt x="81" y="2"/>
                      <a:pt x="81" y="2"/>
                    </a:cubicBezTo>
                    <a:cubicBezTo>
                      <a:pt x="88" y="5"/>
                      <a:pt x="95" y="9"/>
                      <a:pt x="101" y="14"/>
                    </a:cubicBezTo>
                    <a:cubicBezTo>
                      <a:pt x="109" y="22"/>
                      <a:pt x="114" y="33"/>
                      <a:pt x="116" y="45"/>
                    </a:cubicBezTo>
                    <a:cubicBezTo>
                      <a:pt x="117" y="44"/>
                      <a:pt x="119" y="43"/>
                      <a:pt x="121" y="42"/>
                    </a:cubicBezTo>
                    <a:cubicBezTo>
                      <a:pt x="124" y="41"/>
                      <a:pt x="128" y="41"/>
                      <a:pt x="131" y="41"/>
                    </a:cubicBezTo>
                    <a:cubicBezTo>
                      <a:pt x="140" y="41"/>
                      <a:pt x="147" y="44"/>
                      <a:pt x="153" y="49"/>
                    </a:cubicBezTo>
                    <a:cubicBezTo>
                      <a:pt x="158" y="55"/>
                      <a:pt x="162" y="63"/>
                      <a:pt x="162" y="71"/>
                    </a:cubicBezTo>
                    <a:cubicBezTo>
                      <a:pt x="162" y="79"/>
                      <a:pt x="158" y="87"/>
                      <a:pt x="153" y="92"/>
                    </a:cubicBezTo>
                    <a:cubicBezTo>
                      <a:pt x="147" y="98"/>
                      <a:pt x="140" y="101"/>
                      <a:pt x="131" y="101"/>
                    </a:cubicBezTo>
                    <a:cubicBezTo>
                      <a:pt x="89" y="101"/>
                      <a:pt x="89" y="101"/>
                      <a:pt x="89" y="101"/>
                    </a:cubicBezTo>
                    <a:cubicBezTo>
                      <a:pt x="81" y="101"/>
                      <a:pt x="81" y="101"/>
                      <a:pt x="81" y="101"/>
                    </a:cubicBezTo>
                    <a:lnTo>
                      <a:pt x="81" y="96"/>
                    </a:lnTo>
                    <a:close/>
                    <a:moveTo>
                      <a:pt x="5" y="82"/>
                    </a:moveTo>
                    <a:cubicBezTo>
                      <a:pt x="5" y="86"/>
                      <a:pt x="6" y="89"/>
                      <a:pt x="9" y="92"/>
                    </a:cubicBezTo>
                    <a:cubicBezTo>
                      <a:pt x="12" y="95"/>
                      <a:pt x="15" y="96"/>
                      <a:pt x="19" y="96"/>
                    </a:cubicBezTo>
                    <a:cubicBezTo>
                      <a:pt x="59" y="96"/>
                      <a:pt x="59" y="96"/>
                      <a:pt x="59" y="96"/>
                    </a:cubicBezTo>
                    <a:cubicBezTo>
                      <a:pt x="65" y="96"/>
                      <a:pt x="65" y="96"/>
                      <a:pt x="65" y="96"/>
                    </a:cubicBezTo>
                    <a:cubicBezTo>
                      <a:pt x="67" y="96"/>
                      <a:pt x="67" y="96"/>
                      <a:pt x="67" y="96"/>
                    </a:cubicBezTo>
                    <a:cubicBezTo>
                      <a:pt x="81" y="96"/>
                      <a:pt x="81" y="96"/>
                      <a:pt x="81" y="96"/>
                    </a:cubicBezTo>
                    <a:cubicBezTo>
                      <a:pt x="81" y="101"/>
                      <a:pt x="81" y="101"/>
                      <a:pt x="81" y="101"/>
                    </a:cubicBezTo>
                    <a:cubicBezTo>
                      <a:pt x="67" y="101"/>
                      <a:pt x="67" y="101"/>
                      <a:pt x="67" y="101"/>
                    </a:cubicBezTo>
                    <a:cubicBezTo>
                      <a:pt x="65" y="101"/>
                      <a:pt x="65" y="101"/>
                      <a:pt x="65" y="101"/>
                    </a:cubicBezTo>
                    <a:cubicBezTo>
                      <a:pt x="59" y="101"/>
                      <a:pt x="59" y="101"/>
                      <a:pt x="59" y="101"/>
                    </a:cubicBezTo>
                    <a:cubicBezTo>
                      <a:pt x="19" y="101"/>
                      <a:pt x="19" y="101"/>
                      <a:pt x="19" y="101"/>
                    </a:cubicBezTo>
                    <a:cubicBezTo>
                      <a:pt x="14" y="101"/>
                      <a:pt x="9" y="99"/>
                      <a:pt x="6" y="95"/>
                    </a:cubicBezTo>
                    <a:cubicBezTo>
                      <a:pt x="2" y="92"/>
                      <a:pt x="0" y="87"/>
                      <a:pt x="0" y="82"/>
                    </a:cubicBezTo>
                    <a:cubicBezTo>
                      <a:pt x="0" y="76"/>
                      <a:pt x="2" y="72"/>
                      <a:pt x="6" y="68"/>
                    </a:cubicBezTo>
                    <a:cubicBezTo>
                      <a:pt x="8" y="65"/>
                      <a:pt x="12" y="63"/>
                      <a:pt x="16" y="63"/>
                    </a:cubicBezTo>
                    <a:cubicBezTo>
                      <a:pt x="16" y="61"/>
                      <a:pt x="15" y="60"/>
                      <a:pt x="15" y="58"/>
                    </a:cubicBezTo>
                    <a:cubicBezTo>
                      <a:pt x="15" y="56"/>
                      <a:pt x="15" y="53"/>
                      <a:pt x="15" y="50"/>
                    </a:cubicBezTo>
                    <a:cubicBezTo>
                      <a:pt x="15" y="37"/>
                      <a:pt x="20" y="24"/>
                      <a:pt x="29" y="15"/>
                    </a:cubicBezTo>
                    <a:cubicBezTo>
                      <a:pt x="39" y="6"/>
                      <a:pt x="51" y="0"/>
                      <a:pt x="65" y="0"/>
                    </a:cubicBezTo>
                    <a:cubicBezTo>
                      <a:pt x="71" y="0"/>
                      <a:pt x="76" y="1"/>
                      <a:pt x="81" y="2"/>
                    </a:cubicBezTo>
                    <a:cubicBezTo>
                      <a:pt x="81" y="7"/>
                      <a:pt x="81" y="7"/>
                      <a:pt x="81" y="7"/>
                    </a:cubicBezTo>
                    <a:cubicBezTo>
                      <a:pt x="76" y="6"/>
                      <a:pt x="71" y="5"/>
                      <a:pt x="65" y="5"/>
                    </a:cubicBezTo>
                    <a:cubicBezTo>
                      <a:pt x="53" y="5"/>
                      <a:pt x="41" y="10"/>
                      <a:pt x="33" y="18"/>
                    </a:cubicBezTo>
                    <a:cubicBezTo>
                      <a:pt x="25" y="26"/>
                      <a:pt x="19" y="38"/>
                      <a:pt x="19" y="50"/>
                    </a:cubicBezTo>
                    <a:cubicBezTo>
                      <a:pt x="19" y="53"/>
                      <a:pt x="20" y="55"/>
                      <a:pt x="20" y="57"/>
                    </a:cubicBezTo>
                    <a:cubicBezTo>
                      <a:pt x="20" y="60"/>
                      <a:pt x="21" y="62"/>
                      <a:pt x="21" y="64"/>
                    </a:cubicBezTo>
                    <a:cubicBezTo>
                      <a:pt x="22" y="65"/>
                      <a:pt x="21" y="67"/>
                      <a:pt x="20" y="67"/>
                    </a:cubicBezTo>
                    <a:cubicBezTo>
                      <a:pt x="20" y="67"/>
                      <a:pt x="19" y="67"/>
                      <a:pt x="19" y="67"/>
                    </a:cubicBezTo>
                    <a:cubicBezTo>
                      <a:pt x="15" y="67"/>
                      <a:pt x="12" y="69"/>
                      <a:pt x="9" y="71"/>
                    </a:cubicBezTo>
                    <a:cubicBezTo>
                      <a:pt x="6" y="74"/>
                      <a:pt x="5" y="78"/>
                      <a:pt x="5" y="8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7" name="Freeform 225"/>
              <p:cNvSpPr>
                <a:spLocks noEditPoints="1"/>
              </p:cNvSpPr>
              <p:nvPr/>
            </p:nvSpPr>
            <p:spPr bwMode="auto">
              <a:xfrm>
                <a:off x="5713422" y="563567"/>
                <a:ext cx="47625" cy="130176"/>
              </a:xfrm>
              <a:custGeom>
                <a:gdLst>
                  <a:gd fmla="*/ 16 w 21" name="T0"/>
                  <a:gd fmla="*/ 53 h 58" name="T1"/>
                  <a:gd fmla="*/ 16 w 21" name="T2"/>
                  <a:gd fmla="*/ 5 h 58" name="T3"/>
                  <a:gd fmla="*/ 15 w 21" name="T4"/>
                  <a:gd fmla="*/ 6 h 58" name="T5"/>
                  <a:gd fmla="*/ 11 w 21" name="T6"/>
                  <a:gd fmla="*/ 6 h 58" name="T7"/>
                  <a:gd fmla="*/ 11 w 21" name="T8"/>
                  <a:gd fmla="*/ 1 h 58" name="T9"/>
                  <a:gd fmla="*/ 14 w 21" name="T10"/>
                  <a:gd fmla="*/ 1 h 58" name="T11"/>
                  <a:gd fmla="*/ 18 w 21" name="T12"/>
                  <a:gd fmla="*/ 0 h 58" name="T13"/>
                  <a:gd fmla="*/ 19 w 21" name="T14"/>
                  <a:gd fmla="*/ 0 h 58" name="T15"/>
                  <a:gd fmla="*/ 21 w 21" name="T16"/>
                  <a:gd fmla="*/ 3 h 58" name="T17"/>
                  <a:gd fmla="*/ 21 w 21" name="T18"/>
                  <a:gd fmla="*/ 56 h 58" name="T19"/>
                  <a:gd fmla="*/ 21 w 21" name="T20"/>
                  <a:gd fmla="*/ 56 h 58" name="T21"/>
                  <a:gd fmla="*/ 21 w 21" name="T22"/>
                  <a:gd fmla="*/ 56 h 58" name="T23"/>
                  <a:gd fmla="*/ 18 w 21" name="T24"/>
                  <a:gd fmla="*/ 58 h 58" name="T25"/>
                  <a:gd fmla="*/ 14 w 21" name="T26"/>
                  <a:gd fmla="*/ 58 h 58" name="T27"/>
                  <a:gd fmla="*/ 11 w 21" name="T28"/>
                  <a:gd fmla="*/ 58 h 58" name="T29"/>
                  <a:gd fmla="*/ 11 w 21" name="T30"/>
                  <a:gd fmla="*/ 58 h 58" name="T31"/>
                  <a:gd fmla="*/ 11 w 21" name="T32"/>
                  <a:gd fmla="*/ 53 h 58" name="T33"/>
                  <a:gd fmla="*/ 11 w 21" name="T34"/>
                  <a:gd fmla="*/ 53 h 58" name="T35"/>
                  <a:gd fmla="*/ 15 w 21" name="T36"/>
                  <a:gd fmla="*/ 53 h 58" name="T37"/>
                  <a:gd fmla="*/ 16 w 21" name="T38"/>
                  <a:gd fmla="*/ 53 h 58" name="T39"/>
                  <a:gd fmla="*/ 11 w 21" name="T40"/>
                  <a:gd fmla="*/ 6 h 58" name="T41"/>
                  <a:gd fmla="*/ 10 w 21" name="T42"/>
                  <a:gd fmla="*/ 6 h 58" name="T43"/>
                  <a:gd fmla="*/ 10 w 21" name="T44"/>
                  <a:gd fmla="*/ 6 h 58" name="T45"/>
                  <a:gd fmla="*/ 6 w 21" name="T46"/>
                  <a:gd fmla="*/ 6 h 58" name="T47"/>
                  <a:gd fmla="*/ 5 w 21" name="T48"/>
                  <a:gd fmla="*/ 5 h 58" name="T49"/>
                  <a:gd fmla="*/ 5 w 21" name="T50"/>
                  <a:gd fmla="*/ 53 h 58" name="T51"/>
                  <a:gd fmla="*/ 6 w 21" name="T52"/>
                  <a:gd fmla="*/ 53 h 58" name="T53"/>
                  <a:gd fmla="*/ 11 w 21" name="T54"/>
                  <a:gd fmla="*/ 53 h 58" name="T55"/>
                  <a:gd fmla="*/ 11 w 21" name="T56"/>
                  <a:gd fmla="*/ 58 h 58" name="T57"/>
                  <a:gd fmla="*/ 7 w 21" name="T58"/>
                  <a:gd fmla="*/ 58 h 58" name="T59"/>
                  <a:gd fmla="*/ 3 w 21" name="T60"/>
                  <a:gd fmla="*/ 58 h 58" name="T61"/>
                  <a:gd fmla="*/ 2 w 21" name="T62"/>
                  <a:gd fmla="*/ 58 h 58" name="T63"/>
                  <a:gd fmla="*/ 0 w 21" name="T64"/>
                  <a:gd fmla="*/ 56 h 58" name="T65"/>
                  <a:gd fmla="*/ 0 w 21" name="T66"/>
                  <a:gd fmla="*/ 3 h 58" name="T67"/>
                  <a:gd fmla="*/ 0 w 21" name="T68"/>
                  <a:gd fmla="*/ 3 h 58" name="T69"/>
                  <a:gd fmla="*/ 0 w 21" name="T70"/>
                  <a:gd fmla="*/ 3 h 58" name="T71"/>
                  <a:gd fmla="*/ 3 w 21" name="T72"/>
                  <a:gd fmla="*/ 0 h 58" name="T73"/>
                  <a:gd fmla="*/ 7 w 21" name="T74"/>
                  <a:gd fmla="*/ 1 h 58" name="T75"/>
                  <a:gd fmla="*/ 10 w 21" name="T76"/>
                  <a:gd fmla="*/ 1 h 58" name="T77"/>
                  <a:gd fmla="*/ 10 w 21" name="T78"/>
                  <a:gd fmla="*/ 1 h 58" name="T79"/>
                  <a:gd fmla="*/ 11 w 21" name="T80"/>
                  <a:gd fmla="*/ 1 h 58" name="T81"/>
                  <a:gd fmla="*/ 11 w 21" name="T82"/>
                  <a:gd fmla="*/ 6 h 5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57" w="21">
                    <a:moveTo>
                      <a:pt x="16" y="53"/>
                    </a:moveTo>
                    <a:cubicBezTo>
                      <a:pt x="16" y="5"/>
                      <a:pt x="16" y="5"/>
                      <a:pt x="16" y="5"/>
                    </a:cubicBezTo>
                    <a:cubicBezTo>
                      <a:pt x="16" y="5"/>
                      <a:pt x="15" y="5"/>
                      <a:pt x="15" y="6"/>
                    </a:cubicBezTo>
                    <a:cubicBezTo>
                      <a:pt x="13" y="6"/>
                      <a:pt x="12" y="6"/>
                      <a:pt x="11" y="6"/>
                    </a:cubicBezTo>
                    <a:cubicBezTo>
                      <a:pt x="11" y="1"/>
                      <a:pt x="11" y="1"/>
                      <a:pt x="11" y="1"/>
                    </a:cubicBezTo>
                    <a:cubicBezTo>
                      <a:pt x="12" y="1"/>
                      <a:pt x="13" y="1"/>
                      <a:pt x="14" y="1"/>
                    </a:cubicBezTo>
                    <a:cubicBezTo>
                      <a:pt x="16" y="1"/>
                      <a:pt x="17" y="1"/>
                      <a:pt x="18" y="0"/>
                    </a:cubicBezTo>
                    <a:cubicBezTo>
                      <a:pt x="18" y="0"/>
                      <a:pt x="19" y="0"/>
                      <a:pt x="19" y="0"/>
                    </a:cubicBezTo>
                    <a:cubicBezTo>
                      <a:pt x="20" y="0"/>
                      <a:pt x="21" y="1"/>
                      <a:pt x="21" y="3"/>
                    </a:cubicBezTo>
                    <a:cubicBezTo>
                      <a:pt x="21" y="56"/>
                      <a:pt x="21" y="56"/>
                      <a:pt x="21" y="56"/>
                    </a:cubicBezTo>
                    <a:cubicBezTo>
                      <a:pt x="21" y="56"/>
                      <a:pt x="21" y="56"/>
                      <a:pt x="21" y="56"/>
                    </a:cubicBezTo>
                    <a:cubicBezTo>
                      <a:pt x="21" y="56"/>
                      <a:pt x="21" y="56"/>
                      <a:pt x="21" y="56"/>
                    </a:cubicBezTo>
                    <a:cubicBezTo>
                      <a:pt x="21" y="58"/>
                      <a:pt x="20" y="58"/>
                      <a:pt x="18" y="58"/>
                    </a:cubicBezTo>
                    <a:cubicBezTo>
                      <a:pt x="17" y="58"/>
                      <a:pt x="16" y="58"/>
                      <a:pt x="14" y="58"/>
                    </a:cubicBezTo>
                    <a:cubicBezTo>
                      <a:pt x="13" y="58"/>
                      <a:pt x="12" y="58"/>
                      <a:pt x="11" y="58"/>
                    </a:cubicBezTo>
                    <a:cubicBezTo>
                      <a:pt x="11" y="58"/>
                      <a:pt x="11" y="58"/>
                      <a:pt x="11" y="58"/>
                    </a:cubicBezTo>
                    <a:cubicBezTo>
                      <a:pt x="11" y="53"/>
                      <a:pt x="11" y="53"/>
                      <a:pt x="11" y="53"/>
                    </a:cubicBezTo>
                    <a:cubicBezTo>
                      <a:pt x="11" y="53"/>
                      <a:pt x="11" y="53"/>
                      <a:pt x="11" y="53"/>
                    </a:cubicBezTo>
                    <a:cubicBezTo>
                      <a:pt x="12" y="53"/>
                      <a:pt x="13" y="53"/>
                      <a:pt x="15" y="53"/>
                    </a:cubicBezTo>
                    <a:cubicBezTo>
                      <a:pt x="15" y="53"/>
                      <a:pt x="16" y="53"/>
                      <a:pt x="16" y="53"/>
                    </a:cubicBezTo>
                    <a:close/>
                    <a:moveTo>
                      <a:pt x="11" y="6"/>
                    </a:moveTo>
                    <a:cubicBezTo>
                      <a:pt x="10" y="6"/>
                      <a:pt x="10" y="6"/>
                      <a:pt x="10" y="6"/>
                    </a:cubicBezTo>
                    <a:cubicBezTo>
                      <a:pt x="10" y="6"/>
                      <a:pt x="10" y="6"/>
                      <a:pt x="10" y="6"/>
                    </a:cubicBezTo>
                    <a:cubicBezTo>
                      <a:pt x="9" y="6"/>
                      <a:pt x="8" y="6"/>
                      <a:pt x="6" y="6"/>
                    </a:cubicBezTo>
                    <a:cubicBezTo>
                      <a:pt x="6" y="5"/>
                      <a:pt x="5" y="5"/>
                      <a:pt x="5" y="5"/>
                    </a:cubicBezTo>
                    <a:cubicBezTo>
                      <a:pt x="5" y="53"/>
                      <a:pt x="5" y="53"/>
                      <a:pt x="5" y="53"/>
                    </a:cubicBezTo>
                    <a:cubicBezTo>
                      <a:pt x="5" y="53"/>
                      <a:pt x="6" y="53"/>
                      <a:pt x="6" y="53"/>
                    </a:cubicBezTo>
                    <a:cubicBezTo>
                      <a:pt x="8" y="53"/>
                      <a:pt x="9" y="53"/>
                      <a:pt x="11" y="53"/>
                    </a:cubicBezTo>
                    <a:cubicBezTo>
                      <a:pt x="11" y="58"/>
                      <a:pt x="11" y="58"/>
                      <a:pt x="11" y="58"/>
                    </a:cubicBezTo>
                    <a:cubicBezTo>
                      <a:pt x="9" y="58"/>
                      <a:pt x="8" y="58"/>
                      <a:pt x="7" y="58"/>
                    </a:cubicBezTo>
                    <a:cubicBezTo>
                      <a:pt x="5" y="58"/>
                      <a:pt x="4" y="58"/>
                      <a:pt x="3" y="58"/>
                    </a:cubicBezTo>
                    <a:cubicBezTo>
                      <a:pt x="3" y="58"/>
                      <a:pt x="3" y="58"/>
                      <a:pt x="2" y="58"/>
                    </a:cubicBezTo>
                    <a:cubicBezTo>
                      <a:pt x="1" y="58"/>
                      <a:pt x="0" y="57"/>
                      <a:pt x="0" y="56"/>
                    </a:cubicBezTo>
                    <a:cubicBezTo>
                      <a:pt x="0" y="3"/>
                      <a:pt x="0" y="3"/>
                      <a:pt x="0" y="3"/>
                    </a:cubicBezTo>
                    <a:cubicBezTo>
                      <a:pt x="0" y="3"/>
                      <a:pt x="0" y="3"/>
                      <a:pt x="0" y="3"/>
                    </a:cubicBezTo>
                    <a:cubicBezTo>
                      <a:pt x="0" y="3"/>
                      <a:pt x="0" y="3"/>
                      <a:pt x="0" y="3"/>
                    </a:cubicBezTo>
                    <a:cubicBezTo>
                      <a:pt x="0" y="1"/>
                      <a:pt x="1" y="0"/>
                      <a:pt x="3" y="0"/>
                    </a:cubicBezTo>
                    <a:cubicBezTo>
                      <a:pt x="4" y="1"/>
                      <a:pt x="5" y="1"/>
                      <a:pt x="7" y="1"/>
                    </a:cubicBezTo>
                    <a:cubicBezTo>
                      <a:pt x="8" y="1"/>
                      <a:pt x="9" y="1"/>
                      <a:pt x="10" y="1"/>
                    </a:cubicBezTo>
                    <a:cubicBezTo>
                      <a:pt x="10" y="1"/>
                      <a:pt x="10" y="1"/>
                      <a:pt x="10" y="1"/>
                    </a:cubicBezTo>
                    <a:cubicBezTo>
                      <a:pt x="11" y="1"/>
                      <a:pt x="11" y="1"/>
                      <a:pt x="11" y="1"/>
                    </a:cubicBezTo>
                    <a:lnTo>
                      <a:pt x="11"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8" name="Freeform 227"/>
              <p:cNvSpPr>
                <a:spLocks noEditPoints="1"/>
              </p:cNvSpPr>
              <p:nvPr/>
            </p:nvSpPr>
            <p:spPr bwMode="auto">
              <a:xfrm>
                <a:off x="5632459" y="569918"/>
                <a:ext cx="80963" cy="79375"/>
              </a:xfrm>
              <a:custGeom>
                <a:gdLst>
                  <a:gd fmla="*/ 30 w 36" name="T0"/>
                  <a:gd fmla="*/ 30 h 35" name="T1"/>
                  <a:gd fmla="*/ 30 w 36" name="T2"/>
                  <a:gd fmla="*/ 21 h 35" name="T3"/>
                  <a:gd fmla="*/ 24 w 36" name="T4"/>
                  <a:gd fmla="*/ 12 h 35" name="T5"/>
                  <a:gd fmla="*/ 18 w 36" name="T6"/>
                  <a:gd fmla="*/ 7 h 35" name="T7"/>
                  <a:gd fmla="*/ 18 w 36" name="T8"/>
                  <a:gd fmla="*/ 2 h 35" name="T9"/>
                  <a:gd fmla="*/ 27 w 36" name="T10"/>
                  <a:gd fmla="*/ 8 h 35" name="T11"/>
                  <a:gd fmla="*/ 27 w 36" name="T12"/>
                  <a:gd fmla="*/ 8 h 35" name="T13"/>
                  <a:gd fmla="*/ 34 w 36" name="T14"/>
                  <a:gd fmla="*/ 20 h 35" name="T15"/>
                  <a:gd fmla="*/ 35 w 36" name="T16"/>
                  <a:gd fmla="*/ 33 h 35" name="T17"/>
                  <a:gd fmla="*/ 33 w 36" name="T18"/>
                  <a:gd fmla="*/ 35 h 35" name="T19"/>
                  <a:gd fmla="*/ 20 w 36" name="T20"/>
                  <a:gd fmla="*/ 34 h 35" name="T21"/>
                  <a:gd fmla="*/ 18 w 36" name="T22"/>
                  <a:gd fmla="*/ 33 h 35" name="T23"/>
                  <a:gd fmla="*/ 18 w 36" name="T24"/>
                  <a:gd fmla="*/ 28 h 35" name="T25"/>
                  <a:gd fmla="*/ 21 w 36" name="T26"/>
                  <a:gd fmla="*/ 29 h 35" name="T27"/>
                  <a:gd fmla="*/ 30 w 36" name="T28"/>
                  <a:gd fmla="*/ 30 h 35" name="T29"/>
                  <a:gd fmla="*/ 18 w 36" name="T30"/>
                  <a:gd fmla="*/ 7 h 35" name="T31"/>
                  <a:gd fmla="*/ 15 w 36" name="T32"/>
                  <a:gd fmla="*/ 6 h 35" name="T33"/>
                  <a:gd fmla="*/ 5 w 36" name="T34"/>
                  <a:gd fmla="*/ 5 h 35" name="T35"/>
                  <a:gd fmla="*/ 6 w 36" name="T36"/>
                  <a:gd fmla="*/ 14 h 35" name="T37"/>
                  <a:gd fmla="*/ 12 w 36" name="T38"/>
                  <a:gd fmla="*/ 24 h 35" name="T39"/>
                  <a:gd fmla="*/ 12 w 36" name="T40"/>
                  <a:gd fmla="*/ 24 h 35" name="T41"/>
                  <a:gd fmla="*/ 18 w 36" name="T42"/>
                  <a:gd fmla="*/ 28 h 35" name="T43"/>
                  <a:gd fmla="*/ 18 w 36" name="T44"/>
                  <a:gd fmla="*/ 33 h 35" name="T45"/>
                  <a:gd fmla="*/ 9 w 36" name="T46"/>
                  <a:gd fmla="*/ 27 h 35" name="T47"/>
                  <a:gd fmla="*/ 9 w 36" name="T48"/>
                  <a:gd fmla="*/ 27 h 35" name="T49"/>
                  <a:gd fmla="*/ 9 w 36" name="T50"/>
                  <a:gd fmla="*/ 27 h 35" name="T51"/>
                  <a:gd fmla="*/ 9 w 36" name="T52"/>
                  <a:gd fmla="*/ 27 h 35" name="T53"/>
                  <a:gd fmla="*/ 2 w 36" name="T54"/>
                  <a:gd fmla="*/ 16 h 35" name="T55"/>
                  <a:gd fmla="*/ 1 w 36" name="T56"/>
                  <a:gd fmla="*/ 3 h 35" name="T57"/>
                  <a:gd fmla="*/ 3 w 36" name="T58"/>
                  <a:gd fmla="*/ 1 h 35" name="T59"/>
                  <a:gd fmla="*/ 16 w 36" name="T60"/>
                  <a:gd fmla="*/ 2 h 35" name="T61"/>
                  <a:gd fmla="*/ 18 w 36" name="T62"/>
                  <a:gd fmla="*/ 2 h 35" name="T63"/>
                  <a:gd fmla="*/ 18 w 36" name="T64"/>
                  <a:gd fmla="*/ 7 h 35"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5" w="36">
                    <a:moveTo>
                      <a:pt x="30" y="30"/>
                    </a:moveTo>
                    <a:cubicBezTo>
                      <a:pt x="31" y="27"/>
                      <a:pt x="30" y="24"/>
                      <a:pt x="30" y="21"/>
                    </a:cubicBezTo>
                    <a:cubicBezTo>
                      <a:pt x="28" y="18"/>
                      <a:pt x="27" y="14"/>
                      <a:pt x="24" y="12"/>
                    </a:cubicBezTo>
                    <a:cubicBezTo>
                      <a:pt x="22" y="10"/>
                      <a:pt x="20" y="8"/>
                      <a:pt x="18" y="7"/>
                    </a:cubicBezTo>
                    <a:cubicBezTo>
                      <a:pt x="18" y="2"/>
                      <a:pt x="18" y="2"/>
                      <a:pt x="18" y="2"/>
                    </a:cubicBezTo>
                    <a:cubicBezTo>
                      <a:pt x="21" y="4"/>
                      <a:pt x="25" y="6"/>
                      <a:pt x="27" y="8"/>
                    </a:cubicBezTo>
                    <a:cubicBezTo>
                      <a:pt x="27" y="8"/>
                      <a:pt x="27" y="8"/>
                      <a:pt x="27" y="8"/>
                    </a:cubicBezTo>
                    <a:cubicBezTo>
                      <a:pt x="31" y="12"/>
                      <a:pt x="33" y="15"/>
                      <a:pt x="34" y="20"/>
                    </a:cubicBezTo>
                    <a:cubicBezTo>
                      <a:pt x="35" y="24"/>
                      <a:pt x="36" y="28"/>
                      <a:pt x="35" y="33"/>
                    </a:cubicBezTo>
                    <a:cubicBezTo>
                      <a:pt x="35" y="34"/>
                      <a:pt x="34" y="34"/>
                      <a:pt x="33" y="35"/>
                    </a:cubicBezTo>
                    <a:cubicBezTo>
                      <a:pt x="29" y="35"/>
                      <a:pt x="24" y="35"/>
                      <a:pt x="20" y="34"/>
                    </a:cubicBezTo>
                    <a:cubicBezTo>
                      <a:pt x="19" y="34"/>
                      <a:pt x="19" y="33"/>
                      <a:pt x="18" y="33"/>
                    </a:cubicBezTo>
                    <a:cubicBezTo>
                      <a:pt x="18" y="28"/>
                      <a:pt x="18" y="28"/>
                      <a:pt x="18" y="28"/>
                    </a:cubicBezTo>
                    <a:cubicBezTo>
                      <a:pt x="19" y="28"/>
                      <a:pt x="20" y="29"/>
                      <a:pt x="21" y="29"/>
                    </a:cubicBezTo>
                    <a:cubicBezTo>
                      <a:pt x="24" y="30"/>
                      <a:pt x="27" y="30"/>
                      <a:pt x="30" y="30"/>
                    </a:cubicBezTo>
                    <a:close/>
                    <a:moveTo>
                      <a:pt x="18" y="7"/>
                    </a:moveTo>
                    <a:cubicBezTo>
                      <a:pt x="17" y="7"/>
                      <a:pt x="16" y="6"/>
                      <a:pt x="15" y="6"/>
                    </a:cubicBezTo>
                    <a:cubicBezTo>
                      <a:pt x="12" y="5"/>
                      <a:pt x="9" y="5"/>
                      <a:pt x="5" y="5"/>
                    </a:cubicBezTo>
                    <a:cubicBezTo>
                      <a:pt x="5" y="8"/>
                      <a:pt x="5" y="11"/>
                      <a:pt x="6" y="14"/>
                    </a:cubicBezTo>
                    <a:cubicBezTo>
                      <a:pt x="7" y="18"/>
                      <a:pt x="9" y="21"/>
                      <a:pt x="12" y="24"/>
                    </a:cubicBezTo>
                    <a:cubicBezTo>
                      <a:pt x="12" y="24"/>
                      <a:pt x="12" y="24"/>
                      <a:pt x="12" y="24"/>
                    </a:cubicBezTo>
                    <a:cubicBezTo>
                      <a:pt x="14" y="25"/>
                      <a:pt x="16" y="27"/>
                      <a:pt x="18" y="28"/>
                    </a:cubicBezTo>
                    <a:cubicBezTo>
                      <a:pt x="18" y="33"/>
                      <a:pt x="18" y="33"/>
                      <a:pt x="18" y="33"/>
                    </a:cubicBezTo>
                    <a:cubicBezTo>
                      <a:pt x="15" y="32"/>
                      <a:pt x="11" y="30"/>
                      <a:pt x="9" y="27"/>
                    </a:cubicBezTo>
                    <a:cubicBezTo>
                      <a:pt x="9" y="27"/>
                      <a:pt x="9" y="27"/>
                      <a:pt x="9" y="27"/>
                    </a:cubicBezTo>
                    <a:cubicBezTo>
                      <a:pt x="9" y="27"/>
                      <a:pt x="9" y="27"/>
                      <a:pt x="9" y="27"/>
                    </a:cubicBezTo>
                    <a:cubicBezTo>
                      <a:pt x="9" y="27"/>
                      <a:pt x="9" y="27"/>
                      <a:pt x="9" y="27"/>
                    </a:cubicBezTo>
                    <a:cubicBezTo>
                      <a:pt x="5" y="24"/>
                      <a:pt x="3" y="20"/>
                      <a:pt x="2" y="16"/>
                    </a:cubicBezTo>
                    <a:cubicBezTo>
                      <a:pt x="1" y="12"/>
                      <a:pt x="0" y="7"/>
                      <a:pt x="1" y="3"/>
                    </a:cubicBezTo>
                    <a:cubicBezTo>
                      <a:pt x="1" y="2"/>
                      <a:pt x="2" y="1"/>
                      <a:pt x="3" y="1"/>
                    </a:cubicBezTo>
                    <a:cubicBezTo>
                      <a:pt x="7" y="0"/>
                      <a:pt x="12" y="0"/>
                      <a:pt x="16" y="2"/>
                    </a:cubicBezTo>
                    <a:cubicBezTo>
                      <a:pt x="17" y="2"/>
                      <a:pt x="17" y="2"/>
                      <a:pt x="18" y="2"/>
                    </a:cubicBezTo>
                    <a:lnTo>
                      <a:pt x="18"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9" name="Freeform 228"/>
              <p:cNvSpPr>
                <a:spLocks noEditPoints="1"/>
              </p:cNvSpPr>
              <p:nvPr/>
            </p:nvSpPr>
            <p:spPr bwMode="auto">
              <a:xfrm>
                <a:off x="5761047" y="569918"/>
                <a:ext cx="80963" cy="79375"/>
              </a:xfrm>
              <a:custGeom>
                <a:gdLst>
                  <a:gd fmla="*/ 24 w 36" name="T0"/>
                  <a:gd fmla="*/ 24 h 35" name="T1"/>
                  <a:gd fmla="*/ 30 w 36" name="T2"/>
                  <a:gd fmla="*/ 14 h 35" name="T3"/>
                  <a:gd fmla="*/ 31 w 36" name="T4"/>
                  <a:gd fmla="*/ 5 h 35" name="T5"/>
                  <a:gd fmla="*/ 21 w 36" name="T6"/>
                  <a:gd fmla="*/ 6 h 35" name="T7"/>
                  <a:gd fmla="*/ 18 w 36" name="T8"/>
                  <a:gd fmla="*/ 7 h 35" name="T9"/>
                  <a:gd fmla="*/ 18 w 36" name="T10"/>
                  <a:gd fmla="*/ 2 h 35" name="T11"/>
                  <a:gd fmla="*/ 20 w 36" name="T12"/>
                  <a:gd fmla="*/ 2 h 35" name="T13"/>
                  <a:gd fmla="*/ 33 w 36" name="T14"/>
                  <a:gd fmla="*/ 1 h 35" name="T15"/>
                  <a:gd fmla="*/ 35 w 36" name="T16"/>
                  <a:gd fmla="*/ 3 h 35" name="T17"/>
                  <a:gd fmla="*/ 34 w 36" name="T18"/>
                  <a:gd fmla="*/ 16 h 35" name="T19"/>
                  <a:gd fmla="*/ 27 w 36" name="T20"/>
                  <a:gd fmla="*/ 27 h 35" name="T21"/>
                  <a:gd fmla="*/ 27 w 36" name="T22"/>
                  <a:gd fmla="*/ 27 h 35" name="T23"/>
                  <a:gd fmla="*/ 18 w 36" name="T24"/>
                  <a:gd fmla="*/ 33 h 35" name="T25"/>
                  <a:gd fmla="*/ 18 w 36" name="T26"/>
                  <a:gd fmla="*/ 28 h 35" name="T27"/>
                  <a:gd fmla="*/ 24 w 36" name="T28"/>
                  <a:gd fmla="*/ 24 h 35" name="T29"/>
                  <a:gd fmla="*/ 18 w 36" name="T30"/>
                  <a:gd fmla="*/ 7 h 35" name="T31"/>
                  <a:gd fmla="*/ 12 w 36" name="T32"/>
                  <a:gd fmla="*/ 12 h 35" name="T33"/>
                  <a:gd fmla="*/ 12 w 36" name="T34"/>
                  <a:gd fmla="*/ 12 h 35" name="T35"/>
                  <a:gd fmla="*/ 6 w 36" name="T36"/>
                  <a:gd fmla="*/ 21 h 35" name="T37"/>
                  <a:gd fmla="*/ 6 w 36" name="T38"/>
                  <a:gd fmla="*/ 30 h 35" name="T39"/>
                  <a:gd fmla="*/ 15 w 36" name="T40"/>
                  <a:gd fmla="*/ 29 h 35" name="T41"/>
                  <a:gd fmla="*/ 18 w 36" name="T42"/>
                  <a:gd fmla="*/ 28 h 35" name="T43"/>
                  <a:gd fmla="*/ 18 w 36" name="T44"/>
                  <a:gd fmla="*/ 33 h 35" name="T45"/>
                  <a:gd fmla="*/ 16 w 36" name="T46"/>
                  <a:gd fmla="*/ 34 h 35" name="T47"/>
                  <a:gd fmla="*/ 3 w 36" name="T48"/>
                  <a:gd fmla="*/ 35 h 35" name="T49"/>
                  <a:gd fmla="*/ 1 w 36" name="T50"/>
                  <a:gd fmla="*/ 33 h 35" name="T51"/>
                  <a:gd fmla="*/ 2 w 36" name="T52"/>
                  <a:gd fmla="*/ 20 h 35" name="T53"/>
                  <a:gd fmla="*/ 9 w 36" name="T54"/>
                  <a:gd fmla="*/ 8 h 35" name="T55"/>
                  <a:gd fmla="*/ 9 w 36" name="T56"/>
                  <a:gd fmla="*/ 8 h 35" name="T57"/>
                  <a:gd fmla="*/ 9 w 36" name="T58"/>
                  <a:gd fmla="*/ 8 h 35" name="T59"/>
                  <a:gd fmla="*/ 18 w 36" name="T60"/>
                  <a:gd fmla="*/ 2 h 35" name="T61"/>
                  <a:gd fmla="*/ 18 w 36" name="T62"/>
                  <a:gd fmla="*/ 7 h 35"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35" w="36">
                    <a:moveTo>
                      <a:pt x="24" y="24"/>
                    </a:moveTo>
                    <a:cubicBezTo>
                      <a:pt x="27" y="21"/>
                      <a:pt x="29" y="18"/>
                      <a:pt x="30" y="14"/>
                    </a:cubicBezTo>
                    <a:cubicBezTo>
                      <a:pt x="31" y="11"/>
                      <a:pt x="31" y="8"/>
                      <a:pt x="31" y="5"/>
                    </a:cubicBezTo>
                    <a:cubicBezTo>
                      <a:pt x="27" y="5"/>
                      <a:pt x="24" y="5"/>
                      <a:pt x="21" y="6"/>
                    </a:cubicBezTo>
                    <a:cubicBezTo>
                      <a:pt x="20" y="6"/>
                      <a:pt x="19" y="7"/>
                      <a:pt x="18" y="7"/>
                    </a:cubicBezTo>
                    <a:cubicBezTo>
                      <a:pt x="18" y="2"/>
                      <a:pt x="18" y="2"/>
                      <a:pt x="18" y="2"/>
                    </a:cubicBezTo>
                    <a:cubicBezTo>
                      <a:pt x="19" y="2"/>
                      <a:pt x="19" y="2"/>
                      <a:pt x="20" y="2"/>
                    </a:cubicBezTo>
                    <a:cubicBezTo>
                      <a:pt x="24" y="0"/>
                      <a:pt x="29" y="0"/>
                      <a:pt x="33" y="1"/>
                    </a:cubicBezTo>
                    <a:cubicBezTo>
                      <a:pt x="34" y="1"/>
                      <a:pt x="35" y="2"/>
                      <a:pt x="35" y="3"/>
                    </a:cubicBezTo>
                    <a:cubicBezTo>
                      <a:pt x="36" y="7"/>
                      <a:pt x="36" y="12"/>
                      <a:pt x="34" y="16"/>
                    </a:cubicBezTo>
                    <a:cubicBezTo>
                      <a:pt x="33" y="20"/>
                      <a:pt x="31" y="24"/>
                      <a:pt x="27" y="27"/>
                    </a:cubicBezTo>
                    <a:cubicBezTo>
                      <a:pt x="27" y="27"/>
                      <a:pt x="27" y="27"/>
                      <a:pt x="27" y="27"/>
                    </a:cubicBezTo>
                    <a:cubicBezTo>
                      <a:pt x="25" y="30"/>
                      <a:pt x="21" y="32"/>
                      <a:pt x="18" y="33"/>
                    </a:cubicBezTo>
                    <a:cubicBezTo>
                      <a:pt x="18" y="28"/>
                      <a:pt x="18" y="28"/>
                      <a:pt x="18" y="28"/>
                    </a:cubicBezTo>
                    <a:cubicBezTo>
                      <a:pt x="20" y="27"/>
                      <a:pt x="22" y="25"/>
                      <a:pt x="24" y="24"/>
                    </a:cubicBezTo>
                    <a:close/>
                    <a:moveTo>
                      <a:pt x="18" y="7"/>
                    </a:moveTo>
                    <a:cubicBezTo>
                      <a:pt x="16" y="8"/>
                      <a:pt x="14" y="10"/>
                      <a:pt x="12" y="12"/>
                    </a:cubicBezTo>
                    <a:cubicBezTo>
                      <a:pt x="12" y="12"/>
                      <a:pt x="12" y="12"/>
                      <a:pt x="12" y="12"/>
                    </a:cubicBezTo>
                    <a:cubicBezTo>
                      <a:pt x="9" y="14"/>
                      <a:pt x="8" y="18"/>
                      <a:pt x="6" y="21"/>
                    </a:cubicBezTo>
                    <a:cubicBezTo>
                      <a:pt x="6" y="24"/>
                      <a:pt x="5" y="27"/>
                      <a:pt x="6" y="30"/>
                    </a:cubicBezTo>
                    <a:cubicBezTo>
                      <a:pt x="9" y="30"/>
                      <a:pt x="12" y="30"/>
                      <a:pt x="15" y="29"/>
                    </a:cubicBezTo>
                    <a:cubicBezTo>
                      <a:pt x="16" y="29"/>
                      <a:pt x="17" y="28"/>
                      <a:pt x="18" y="28"/>
                    </a:cubicBezTo>
                    <a:cubicBezTo>
                      <a:pt x="18" y="33"/>
                      <a:pt x="18" y="33"/>
                      <a:pt x="18" y="33"/>
                    </a:cubicBezTo>
                    <a:cubicBezTo>
                      <a:pt x="17" y="33"/>
                      <a:pt x="17" y="34"/>
                      <a:pt x="16" y="34"/>
                    </a:cubicBezTo>
                    <a:cubicBezTo>
                      <a:pt x="12" y="35"/>
                      <a:pt x="7" y="35"/>
                      <a:pt x="3" y="35"/>
                    </a:cubicBezTo>
                    <a:cubicBezTo>
                      <a:pt x="2" y="34"/>
                      <a:pt x="1" y="34"/>
                      <a:pt x="1" y="33"/>
                    </a:cubicBezTo>
                    <a:cubicBezTo>
                      <a:pt x="0" y="28"/>
                      <a:pt x="1" y="24"/>
                      <a:pt x="2" y="20"/>
                    </a:cubicBezTo>
                    <a:cubicBezTo>
                      <a:pt x="3" y="15"/>
                      <a:pt x="5" y="12"/>
                      <a:pt x="9" y="8"/>
                    </a:cubicBezTo>
                    <a:cubicBezTo>
                      <a:pt x="9" y="8"/>
                      <a:pt x="9" y="8"/>
                      <a:pt x="9" y="8"/>
                    </a:cubicBezTo>
                    <a:cubicBezTo>
                      <a:pt x="9" y="8"/>
                      <a:pt x="9" y="8"/>
                      <a:pt x="9" y="8"/>
                    </a:cubicBezTo>
                    <a:cubicBezTo>
                      <a:pt x="11" y="6"/>
                      <a:pt x="15" y="4"/>
                      <a:pt x="18" y="2"/>
                    </a:cubicBezTo>
                    <a:lnTo>
                      <a:pt x="18"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0" name="Freeform 229"/>
              <p:cNvSpPr>
                <a:spLocks noEditPoints="1"/>
              </p:cNvSpPr>
              <p:nvPr/>
            </p:nvSpPr>
            <p:spPr bwMode="auto">
              <a:xfrm>
                <a:off x="5629283" y="696918"/>
                <a:ext cx="214314" cy="66675"/>
              </a:xfrm>
              <a:custGeom>
                <a:gdLst>
                  <a:gd fmla="*/ 55 w 95" name="T0"/>
                  <a:gd fmla="*/ 5 h 30" name="T1"/>
                  <a:gd fmla="*/ 51 w 95" name="T2"/>
                  <a:gd fmla="*/ 5 h 30" name="T3"/>
                  <a:gd fmla="*/ 48 w 95" name="T4"/>
                  <a:gd fmla="*/ 4 h 30" name="T5"/>
                  <a:gd fmla="*/ 48 w 95" name="T6"/>
                  <a:gd fmla="*/ 4 h 30" name="T7"/>
                  <a:gd fmla="*/ 48 w 95" name="T8"/>
                  <a:gd fmla="*/ 0 h 30" name="T9"/>
                  <a:gd fmla="*/ 48 w 95" name="T10"/>
                  <a:gd fmla="*/ 0 h 30" name="T11"/>
                  <a:gd fmla="*/ 52 w 95" name="T12"/>
                  <a:gd fmla="*/ 0 h 30" name="T13"/>
                  <a:gd fmla="*/ 56 w 95" name="T14"/>
                  <a:gd fmla="*/ 0 h 30" name="T15"/>
                  <a:gd fmla="*/ 83 w 95" name="T16"/>
                  <a:gd fmla="*/ 9 h 30" name="T17"/>
                  <a:gd fmla="*/ 95 w 95" name="T18"/>
                  <a:gd fmla="*/ 28 h 30" name="T19"/>
                  <a:gd fmla="*/ 93 w 95" name="T20"/>
                  <a:gd fmla="*/ 30 h 30" name="T21"/>
                  <a:gd fmla="*/ 48 w 95" name="T22"/>
                  <a:gd fmla="*/ 30 h 30" name="T23"/>
                  <a:gd fmla="*/ 48 w 95" name="T24"/>
                  <a:gd fmla="*/ 25 h 30" name="T25"/>
                  <a:gd fmla="*/ 90 w 95" name="T26"/>
                  <a:gd fmla="*/ 25 h 30" name="T27"/>
                  <a:gd fmla="*/ 81 w 95" name="T28"/>
                  <a:gd fmla="*/ 13 h 30" name="T29"/>
                  <a:gd fmla="*/ 55 w 95" name="T30"/>
                  <a:gd fmla="*/ 5 h 30" name="T31"/>
                  <a:gd fmla="*/ 48 w 95" name="T32"/>
                  <a:gd fmla="*/ 4 h 30" name="T33"/>
                  <a:gd fmla="*/ 44 w 95" name="T34"/>
                  <a:gd fmla="*/ 5 h 30" name="T35"/>
                  <a:gd fmla="*/ 40 w 95" name="T36"/>
                  <a:gd fmla="*/ 5 h 30" name="T37"/>
                  <a:gd fmla="*/ 14 w 95" name="T38"/>
                  <a:gd fmla="*/ 13 h 30" name="T39"/>
                  <a:gd fmla="*/ 5 w 95" name="T40"/>
                  <a:gd fmla="*/ 25 h 30" name="T41"/>
                  <a:gd fmla="*/ 48 w 95" name="T42"/>
                  <a:gd fmla="*/ 25 h 30" name="T43"/>
                  <a:gd fmla="*/ 48 w 95" name="T44"/>
                  <a:gd fmla="*/ 30 h 30" name="T45"/>
                  <a:gd fmla="*/ 2 w 95" name="T46"/>
                  <a:gd fmla="*/ 30 h 30" name="T47"/>
                  <a:gd fmla="*/ 0 w 95" name="T48"/>
                  <a:gd fmla="*/ 28 h 30" name="T49"/>
                  <a:gd fmla="*/ 12 w 95" name="T50"/>
                  <a:gd fmla="*/ 9 h 30" name="T51"/>
                  <a:gd fmla="*/ 39 w 95" name="T52"/>
                  <a:gd fmla="*/ 0 h 30" name="T53"/>
                  <a:gd fmla="*/ 43 w 95" name="T54"/>
                  <a:gd fmla="*/ 0 h 30" name="T55"/>
                  <a:gd fmla="*/ 48 w 95" name="T56"/>
                  <a:gd fmla="*/ 0 h 30" name="T57"/>
                  <a:gd fmla="*/ 48 w 95" name="T58"/>
                  <a:gd fmla="*/ 4 h 30"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30" w="95">
                    <a:moveTo>
                      <a:pt x="55" y="5"/>
                    </a:moveTo>
                    <a:cubicBezTo>
                      <a:pt x="54" y="5"/>
                      <a:pt x="53" y="5"/>
                      <a:pt x="51" y="5"/>
                    </a:cubicBezTo>
                    <a:cubicBezTo>
                      <a:pt x="50" y="4"/>
                      <a:pt x="49" y="4"/>
                      <a:pt x="48" y="4"/>
                    </a:cubicBezTo>
                    <a:cubicBezTo>
                      <a:pt x="48" y="4"/>
                      <a:pt x="48" y="4"/>
                      <a:pt x="48" y="4"/>
                    </a:cubicBezTo>
                    <a:cubicBezTo>
                      <a:pt x="48" y="0"/>
                      <a:pt x="48" y="0"/>
                      <a:pt x="48" y="0"/>
                    </a:cubicBezTo>
                    <a:cubicBezTo>
                      <a:pt x="48" y="0"/>
                      <a:pt x="48" y="0"/>
                      <a:pt x="48" y="0"/>
                    </a:cubicBezTo>
                    <a:cubicBezTo>
                      <a:pt x="49" y="0"/>
                      <a:pt x="50" y="0"/>
                      <a:pt x="52" y="0"/>
                    </a:cubicBezTo>
                    <a:cubicBezTo>
                      <a:pt x="53" y="0"/>
                      <a:pt x="55" y="0"/>
                      <a:pt x="56" y="0"/>
                    </a:cubicBezTo>
                    <a:cubicBezTo>
                      <a:pt x="67" y="1"/>
                      <a:pt x="77" y="5"/>
                      <a:pt x="83" y="9"/>
                    </a:cubicBezTo>
                    <a:cubicBezTo>
                      <a:pt x="91" y="14"/>
                      <a:pt x="95" y="21"/>
                      <a:pt x="95" y="28"/>
                    </a:cubicBezTo>
                    <a:cubicBezTo>
                      <a:pt x="95" y="29"/>
                      <a:pt x="94" y="30"/>
                      <a:pt x="93" y="30"/>
                    </a:cubicBezTo>
                    <a:cubicBezTo>
                      <a:pt x="48" y="30"/>
                      <a:pt x="48" y="30"/>
                      <a:pt x="48" y="30"/>
                    </a:cubicBezTo>
                    <a:cubicBezTo>
                      <a:pt x="48" y="25"/>
                      <a:pt x="48" y="25"/>
                      <a:pt x="48" y="25"/>
                    </a:cubicBezTo>
                    <a:cubicBezTo>
                      <a:pt x="90" y="25"/>
                      <a:pt x="90" y="25"/>
                      <a:pt x="90" y="25"/>
                    </a:cubicBezTo>
                    <a:cubicBezTo>
                      <a:pt x="89" y="21"/>
                      <a:pt x="86" y="17"/>
                      <a:pt x="81" y="13"/>
                    </a:cubicBezTo>
                    <a:cubicBezTo>
                      <a:pt x="74" y="9"/>
                      <a:pt x="66" y="6"/>
                      <a:pt x="55" y="5"/>
                    </a:cubicBezTo>
                    <a:close/>
                    <a:moveTo>
                      <a:pt x="48" y="4"/>
                    </a:moveTo>
                    <a:cubicBezTo>
                      <a:pt x="46" y="4"/>
                      <a:pt x="45" y="4"/>
                      <a:pt x="44" y="5"/>
                    </a:cubicBezTo>
                    <a:cubicBezTo>
                      <a:pt x="42" y="5"/>
                      <a:pt x="41" y="5"/>
                      <a:pt x="40" y="5"/>
                    </a:cubicBezTo>
                    <a:cubicBezTo>
                      <a:pt x="29" y="6"/>
                      <a:pt x="21" y="9"/>
                      <a:pt x="14" y="13"/>
                    </a:cubicBezTo>
                    <a:cubicBezTo>
                      <a:pt x="9" y="17"/>
                      <a:pt x="6" y="21"/>
                      <a:pt x="5" y="25"/>
                    </a:cubicBezTo>
                    <a:cubicBezTo>
                      <a:pt x="48" y="25"/>
                      <a:pt x="48" y="25"/>
                      <a:pt x="48" y="25"/>
                    </a:cubicBezTo>
                    <a:cubicBezTo>
                      <a:pt x="48" y="30"/>
                      <a:pt x="48" y="30"/>
                      <a:pt x="48" y="30"/>
                    </a:cubicBezTo>
                    <a:cubicBezTo>
                      <a:pt x="2" y="30"/>
                      <a:pt x="2" y="30"/>
                      <a:pt x="2" y="30"/>
                    </a:cubicBezTo>
                    <a:cubicBezTo>
                      <a:pt x="1" y="30"/>
                      <a:pt x="0" y="29"/>
                      <a:pt x="0" y="28"/>
                    </a:cubicBezTo>
                    <a:cubicBezTo>
                      <a:pt x="0" y="21"/>
                      <a:pt x="4" y="14"/>
                      <a:pt x="12" y="9"/>
                    </a:cubicBezTo>
                    <a:cubicBezTo>
                      <a:pt x="18" y="5"/>
                      <a:pt x="28" y="1"/>
                      <a:pt x="39" y="0"/>
                    </a:cubicBezTo>
                    <a:cubicBezTo>
                      <a:pt x="40" y="0"/>
                      <a:pt x="42" y="0"/>
                      <a:pt x="43" y="0"/>
                    </a:cubicBezTo>
                    <a:cubicBezTo>
                      <a:pt x="45" y="0"/>
                      <a:pt x="46" y="0"/>
                      <a:pt x="48" y="0"/>
                    </a:cubicBezTo>
                    <a:lnTo>
                      <a:pt x="48"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1" name="Freeform 230"/>
              <p:cNvSpPr>
                <a:spLocks noEditPoints="1"/>
              </p:cNvSpPr>
              <p:nvPr/>
            </p:nvSpPr>
            <p:spPr bwMode="auto">
              <a:xfrm>
                <a:off x="8616963" y="3508396"/>
                <a:ext cx="101600" cy="166689"/>
              </a:xfrm>
              <a:custGeom>
                <a:gdLst>
                  <a:gd fmla="*/ 40 w 45" name="T0"/>
                  <a:gd fmla="*/ 37 h 74" name="T1"/>
                  <a:gd fmla="*/ 34 w 45" name="T2"/>
                  <a:gd fmla="*/ 17 h 74" name="T3"/>
                  <a:gd fmla="*/ 23 w 45" name="T4"/>
                  <a:gd fmla="*/ 5 h 74" name="T5"/>
                  <a:gd fmla="*/ 23 w 45" name="T6"/>
                  <a:gd fmla="*/ 0 h 74" name="T7"/>
                  <a:gd fmla="*/ 24 w 45" name="T8"/>
                  <a:gd fmla="*/ 0 h 74" name="T9"/>
                  <a:gd fmla="*/ 38 w 45" name="T10"/>
                  <a:gd fmla="*/ 14 h 74" name="T11"/>
                  <a:gd fmla="*/ 45 w 45" name="T12"/>
                  <a:gd fmla="*/ 37 h 74" name="T13"/>
                  <a:gd fmla="*/ 38 w 45" name="T14"/>
                  <a:gd fmla="*/ 59 h 74" name="T15"/>
                  <a:gd fmla="*/ 24 w 45" name="T16"/>
                  <a:gd fmla="*/ 74 h 74" name="T17"/>
                  <a:gd fmla="*/ 23 w 45" name="T18"/>
                  <a:gd fmla="*/ 74 h 74" name="T19"/>
                  <a:gd fmla="*/ 23 w 45" name="T20"/>
                  <a:gd fmla="*/ 69 h 74" name="T21"/>
                  <a:gd fmla="*/ 23 w 45" name="T22"/>
                  <a:gd fmla="*/ 69 h 74" name="T23"/>
                  <a:gd fmla="*/ 34 w 45" name="T24"/>
                  <a:gd fmla="*/ 57 h 74" name="T25"/>
                  <a:gd fmla="*/ 40 w 45" name="T26"/>
                  <a:gd fmla="*/ 37 h 74" name="T27"/>
                  <a:gd fmla="*/ 23 w 45" name="T28"/>
                  <a:gd fmla="*/ 5 h 74" name="T29"/>
                  <a:gd fmla="*/ 11 w 45" name="T30"/>
                  <a:gd fmla="*/ 17 h 74" name="T31"/>
                  <a:gd fmla="*/ 11 w 45" name="T32"/>
                  <a:gd fmla="*/ 17 h 74" name="T33"/>
                  <a:gd fmla="*/ 5 w 45" name="T34"/>
                  <a:gd fmla="*/ 37 h 74" name="T35"/>
                  <a:gd fmla="*/ 11 w 45" name="T36"/>
                  <a:gd fmla="*/ 57 h 74" name="T37"/>
                  <a:gd fmla="*/ 11 w 45" name="T38"/>
                  <a:gd fmla="*/ 57 h 74" name="T39"/>
                  <a:gd fmla="*/ 23 w 45" name="T40"/>
                  <a:gd fmla="*/ 69 h 74" name="T41"/>
                  <a:gd fmla="*/ 23 w 45" name="T42"/>
                  <a:gd fmla="*/ 74 h 74" name="T43"/>
                  <a:gd fmla="*/ 22 w 45" name="T44"/>
                  <a:gd fmla="*/ 74 h 74" name="T45"/>
                  <a:gd fmla="*/ 7 w 45" name="T46"/>
                  <a:gd fmla="*/ 59 h 74" name="T47"/>
                  <a:gd fmla="*/ 7 w 45" name="T48"/>
                  <a:gd fmla="*/ 59 h 74" name="T49"/>
                  <a:gd fmla="*/ 7 w 45" name="T50"/>
                  <a:gd fmla="*/ 59 h 74" name="T51"/>
                  <a:gd fmla="*/ 0 w 45" name="T52"/>
                  <a:gd fmla="*/ 37 h 74" name="T53"/>
                  <a:gd fmla="*/ 7 w 45" name="T54"/>
                  <a:gd fmla="*/ 14 h 74" name="T55"/>
                  <a:gd fmla="*/ 7 w 45" name="T56"/>
                  <a:gd fmla="*/ 14 h 74" name="T57"/>
                  <a:gd fmla="*/ 22 w 45" name="T58"/>
                  <a:gd fmla="*/ 0 h 74" name="T59"/>
                  <a:gd fmla="*/ 23 w 45" name="T60"/>
                  <a:gd fmla="*/ 0 h 74" name="T61"/>
                  <a:gd fmla="*/ 23 w 45" name="T62"/>
                  <a:gd fmla="*/ 5 h 74"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74" w="45">
                    <a:moveTo>
                      <a:pt x="40" y="37"/>
                    </a:moveTo>
                    <a:cubicBezTo>
                      <a:pt x="40" y="31"/>
                      <a:pt x="38" y="23"/>
                      <a:pt x="34" y="17"/>
                    </a:cubicBezTo>
                    <a:cubicBezTo>
                      <a:pt x="31" y="11"/>
                      <a:pt x="27" y="7"/>
                      <a:pt x="23" y="5"/>
                    </a:cubicBezTo>
                    <a:cubicBezTo>
                      <a:pt x="23" y="0"/>
                      <a:pt x="23" y="0"/>
                      <a:pt x="23" y="0"/>
                    </a:cubicBezTo>
                    <a:cubicBezTo>
                      <a:pt x="23" y="0"/>
                      <a:pt x="23" y="0"/>
                      <a:pt x="24" y="0"/>
                    </a:cubicBezTo>
                    <a:cubicBezTo>
                      <a:pt x="30" y="2"/>
                      <a:pt x="35" y="8"/>
                      <a:pt x="38" y="14"/>
                    </a:cubicBezTo>
                    <a:cubicBezTo>
                      <a:pt x="42" y="21"/>
                      <a:pt x="45" y="30"/>
                      <a:pt x="45" y="37"/>
                    </a:cubicBezTo>
                    <a:cubicBezTo>
                      <a:pt x="45" y="44"/>
                      <a:pt x="42" y="52"/>
                      <a:pt x="38" y="59"/>
                    </a:cubicBezTo>
                    <a:cubicBezTo>
                      <a:pt x="35" y="66"/>
                      <a:pt x="30" y="71"/>
                      <a:pt x="24" y="74"/>
                    </a:cubicBezTo>
                    <a:cubicBezTo>
                      <a:pt x="23" y="74"/>
                      <a:pt x="23" y="74"/>
                      <a:pt x="23" y="74"/>
                    </a:cubicBezTo>
                    <a:cubicBezTo>
                      <a:pt x="23" y="69"/>
                      <a:pt x="23" y="69"/>
                      <a:pt x="23" y="69"/>
                    </a:cubicBezTo>
                    <a:cubicBezTo>
                      <a:pt x="23" y="69"/>
                      <a:pt x="23" y="69"/>
                      <a:pt x="23" y="69"/>
                    </a:cubicBezTo>
                    <a:cubicBezTo>
                      <a:pt x="27" y="67"/>
                      <a:pt x="31" y="62"/>
                      <a:pt x="34" y="57"/>
                    </a:cubicBezTo>
                    <a:cubicBezTo>
                      <a:pt x="38" y="51"/>
                      <a:pt x="40" y="43"/>
                      <a:pt x="40" y="37"/>
                    </a:cubicBezTo>
                    <a:close/>
                    <a:moveTo>
                      <a:pt x="23" y="5"/>
                    </a:moveTo>
                    <a:cubicBezTo>
                      <a:pt x="18" y="7"/>
                      <a:pt x="14" y="11"/>
                      <a:pt x="11" y="17"/>
                    </a:cubicBezTo>
                    <a:cubicBezTo>
                      <a:pt x="11" y="17"/>
                      <a:pt x="11" y="17"/>
                      <a:pt x="11" y="17"/>
                    </a:cubicBezTo>
                    <a:cubicBezTo>
                      <a:pt x="7" y="23"/>
                      <a:pt x="5" y="31"/>
                      <a:pt x="5" y="37"/>
                    </a:cubicBezTo>
                    <a:cubicBezTo>
                      <a:pt x="5" y="43"/>
                      <a:pt x="7" y="51"/>
                      <a:pt x="11" y="57"/>
                    </a:cubicBezTo>
                    <a:cubicBezTo>
                      <a:pt x="11" y="57"/>
                      <a:pt x="11" y="57"/>
                      <a:pt x="11" y="57"/>
                    </a:cubicBezTo>
                    <a:cubicBezTo>
                      <a:pt x="14" y="62"/>
                      <a:pt x="18" y="67"/>
                      <a:pt x="23" y="69"/>
                    </a:cubicBezTo>
                    <a:cubicBezTo>
                      <a:pt x="23" y="74"/>
                      <a:pt x="23" y="74"/>
                      <a:pt x="23" y="74"/>
                    </a:cubicBezTo>
                    <a:cubicBezTo>
                      <a:pt x="22" y="74"/>
                      <a:pt x="22" y="74"/>
                      <a:pt x="22" y="74"/>
                    </a:cubicBezTo>
                    <a:cubicBezTo>
                      <a:pt x="16" y="71"/>
                      <a:pt x="10" y="66"/>
                      <a:pt x="7" y="59"/>
                    </a:cubicBezTo>
                    <a:cubicBezTo>
                      <a:pt x="7" y="59"/>
                      <a:pt x="7" y="59"/>
                      <a:pt x="7" y="59"/>
                    </a:cubicBezTo>
                    <a:cubicBezTo>
                      <a:pt x="7" y="59"/>
                      <a:pt x="7" y="59"/>
                      <a:pt x="7" y="59"/>
                    </a:cubicBezTo>
                    <a:cubicBezTo>
                      <a:pt x="3" y="52"/>
                      <a:pt x="0" y="44"/>
                      <a:pt x="0" y="37"/>
                    </a:cubicBezTo>
                    <a:cubicBezTo>
                      <a:pt x="0" y="30"/>
                      <a:pt x="3" y="21"/>
                      <a:pt x="7" y="14"/>
                    </a:cubicBezTo>
                    <a:cubicBezTo>
                      <a:pt x="7" y="14"/>
                      <a:pt x="7" y="14"/>
                      <a:pt x="7" y="14"/>
                    </a:cubicBezTo>
                    <a:cubicBezTo>
                      <a:pt x="10" y="8"/>
                      <a:pt x="16" y="2"/>
                      <a:pt x="22" y="0"/>
                    </a:cubicBezTo>
                    <a:cubicBezTo>
                      <a:pt x="22" y="0"/>
                      <a:pt x="22" y="0"/>
                      <a:pt x="23" y="0"/>
                    </a:cubicBezTo>
                    <a:lnTo>
                      <a:pt x="23"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2" name="Freeform 231"/>
              <p:cNvSpPr>
                <a:spLocks noEditPoints="1"/>
              </p:cNvSpPr>
              <p:nvPr/>
            </p:nvSpPr>
            <p:spPr bwMode="auto">
              <a:xfrm>
                <a:off x="8682051" y="3614759"/>
                <a:ext cx="152401" cy="111126"/>
              </a:xfrm>
              <a:custGeom>
                <a:gdLst>
                  <a:gd fmla="*/ 33 w 67" name="T0"/>
                  <a:gd fmla="*/ 43 h 49" name="T1"/>
                  <a:gd fmla="*/ 42 w 67" name="T2"/>
                  <a:gd fmla="*/ 40 h 49" name="T3"/>
                  <a:gd fmla="*/ 57 w 67" name="T4"/>
                  <a:gd fmla="*/ 25 h 49" name="T5"/>
                  <a:gd fmla="*/ 61 w 67" name="T6"/>
                  <a:gd fmla="*/ 9 h 49" name="T7"/>
                  <a:gd fmla="*/ 45 w 67" name="T8"/>
                  <a:gd fmla="*/ 4 h 49" name="T9"/>
                  <a:gd fmla="*/ 33 w 67" name="T10"/>
                  <a:gd fmla="*/ 6 h 49" name="T11"/>
                  <a:gd fmla="*/ 33 w 67" name="T12"/>
                  <a:gd fmla="*/ 1 h 49" name="T13"/>
                  <a:gd fmla="*/ 45 w 67" name="T14"/>
                  <a:gd fmla="*/ 0 h 49" name="T15"/>
                  <a:gd fmla="*/ 65 w 67" name="T16"/>
                  <a:gd fmla="*/ 6 h 49" name="T17"/>
                  <a:gd fmla="*/ 65 w 67" name="T18"/>
                  <a:gd fmla="*/ 6 h 49" name="T19"/>
                  <a:gd fmla="*/ 66 w 67" name="T20"/>
                  <a:gd fmla="*/ 7 h 49" name="T21"/>
                  <a:gd fmla="*/ 61 w 67" name="T22"/>
                  <a:gd fmla="*/ 27 h 49" name="T23"/>
                  <a:gd fmla="*/ 44 w 67" name="T24"/>
                  <a:gd fmla="*/ 44 h 49" name="T25"/>
                  <a:gd fmla="*/ 33 w 67" name="T26"/>
                  <a:gd fmla="*/ 48 h 49" name="T27"/>
                  <a:gd fmla="*/ 33 w 67" name="T28"/>
                  <a:gd fmla="*/ 43 h 49" name="T29"/>
                  <a:gd fmla="*/ 5 w 67" name="T30"/>
                  <a:gd fmla="*/ 40 h 49" name="T31"/>
                  <a:gd fmla="*/ 21 w 67" name="T32"/>
                  <a:gd fmla="*/ 45 h 49" name="T33"/>
                  <a:gd fmla="*/ 33 w 67" name="T34"/>
                  <a:gd fmla="*/ 43 h 49" name="T35"/>
                  <a:gd fmla="*/ 33 w 67" name="T36"/>
                  <a:gd fmla="*/ 48 h 49" name="T37"/>
                  <a:gd fmla="*/ 21 w 67" name="T38"/>
                  <a:gd fmla="*/ 49 h 49" name="T39"/>
                  <a:gd fmla="*/ 2 w 67" name="T40"/>
                  <a:gd fmla="*/ 43 h 49" name="T41"/>
                  <a:gd fmla="*/ 2 w 67" name="T42"/>
                  <a:gd fmla="*/ 43 h 49" name="T43"/>
                  <a:gd fmla="*/ 1 w 67" name="T44"/>
                  <a:gd fmla="*/ 42 h 49" name="T45"/>
                  <a:gd fmla="*/ 6 w 67" name="T46"/>
                  <a:gd fmla="*/ 22 h 49" name="T47"/>
                  <a:gd fmla="*/ 23 w 67" name="T48"/>
                  <a:gd fmla="*/ 5 h 49" name="T49"/>
                  <a:gd fmla="*/ 33 w 67" name="T50"/>
                  <a:gd fmla="*/ 1 h 49" name="T51"/>
                  <a:gd fmla="*/ 33 w 67" name="T52"/>
                  <a:gd fmla="*/ 6 h 49" name="T53"/>
                  <a:gd fmla="*/ 25 w 67" name="T54"/>
                  <a:gd fmla="*/ 9 h 49" name="T55"/>
                  <a:gd fmla="*/ 10 w 67" name="T56"/>
                  <a:gd fmla="*/ 24 h 49" name="T57"/>
                  <a:gd fmla="*/ 5 w 67" name="T58"/>
                  <a:gd fmla="*/ 40 h 49"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49" w="67">
                    <a:moveTo>
                      <a:pt x="33" y="43"/>
                    </a:moveTo>
                    <a:cubicBezTo>
                      <a:pt x="37" y="42"/>
                      <a:pt x="39" y="41"/>
                      <a:pt x="42" y="40"/>
                    </a:cubicBezTo>
                    <a:cubicBezTo>
                      <a:pt x="47" y="37"/>
                      <a:pt x="53" y="31"/>
                      <a:pt x="57" y="25"/>
                    </a:cubicBezTo>
                    <a:cubicBezTo>
                      <a:pt x="60" y="20"/>
                      <a:pt x="62" y="14"/>
                      <a:pt x="61" y="9"/>
                    </a:cubicBezTo>
                    <a:cubicBezTo>
                      <a:pt x="57" y="6"/>
                      <a:pt x="51" y="4"/>
                      <a:pt x="45" y="4"/>
                    </a:cubicBezTo>
                    <a:cubicBezTo>
                      <a:pt x="41" y="4"/>
                      <a:pt x="37" y="5"/>
                      <a:pt x="33" y="6"/>
                    </a:cubicBezTo>
                    <a:cubicBezTo>
                      <a:pt x="33" y="1"/>
                      <a:pt x="33" y="1"/>
                      <a:pt x="33" y="1"/>
                    </a:cubicBezTo>
                    <a:cubicBezTo>
                      <a:pt x="37" y="0"/>
                      <a:pt x="41" y="0"/>
                      <a:pt x="45" y="0"/>
                    </a:cubicBezTo>
                    <a:cubicBezTo>
                      <a:pt x="53" y="0"/>
                      <a:pt x="60" y="1"/>
                      <a:pt x="65" y="6"/>
                    </a:cubicBezTo>
                    <a:cubicBezTo>
                      <a:pt x="65" y="6"/>
                      <a:pt x="65" y="6"/>
                      <a:pt x="65" y="6"/>
                    </a:cubicBezTo>
                    <a:cubicBezTo>
                      <a:pt x="66" y="6"/>
                      <a:pt x="66" y="7"/>
                      <a:pt x="66" y="7"/>
                    </a:cubicBezTo>
                    <a:cubicBezTo>
                      <a:pt x="67" y="14"/>
                      <a:pt x="65" y="21"/>
                      <a:pt x="61" y="27"/>
                    </a:cubicBezTo>
                    <a:cubicBezTo>
                      <a:pt x="57" y="34"/>
                      <a:pt x="50" y="40"/>
                      <a:pt x="44" y="44"/>
                    </a:cubicBezTo>
                    <a:cubicBezTo>
                      <a:pt x="41" y="46"/>
                      <a:pt x="37" y="47"/>
                      <a:pt x="33" y="48"/>
                    </a:cubicBezTo>
                    <a:lnTo>
                      <a:pt x="33" y="43"/>
                    </a:lnTo>
                    <a:close/>
                    <a:moveTo>
                      <a:pt x="5" y="40"/>
                    </a:moveTo>
                    <a:cubicBezTo>
                      <a:pt x="10" y="43"/>
                      <a:pt x="15" y="44"/>
                      <a:pt x="21" y="45"/>
                    </a:cubicBezTo>
                    <a:cubicBezTo>
                      <a:pt x="25" y="45"/>
                      <a:pt x="30" y="44"/>
                      <a:pt x="33" y="43"/>
                    </a:cubicBezTo>
                    <a:cubicBezTo>
                      <a:pt x="33" y="48"/>
                      <a:pt x="33" y="48"/>
                      <a:pt x="33" y="48"/>
                    </a:cubicBezTo>
                    <a:cubicBezTo>
                      <a:pt x="30" y="49"/>
                      <a:pt x="25" y="49"/>
                      <a:pt x="21" y="49"/>
                    </a:cubicBezTo>
                    <a:cubicBezTo>
                      <a:pt x="14" y="49"/>
                      <a:pt x="7" y="47"/>
                      <a:pt x="2" y="43"/>
                    </a:cubicBezTo>
                    <a:cubicBezTo>
                      <a:pt x="2" y="43"/>
                      <a:pt x="2" y="43"/>
                      <a:pt x="2" y="43"/>
                    </a:cubicBezTo>
                    <a:cubicBezTo>
                      <a:pt x="1" y="43"/>
                      <a:pt x="1" y="42"/>
                      <a:pt x="1" y="42"/>
                    </a:cubicBezTo>
                    <a:cubicBezTo>
                      <a:pt x="0" y="35"/>
                      <a:pt x="2" y="28"/>
                      <a:pt x="6" y="22"/>
                    </a:cubicBezTo>
                    <a:cubicBezTo>
                      <a:pt x="10" y="15"/>
                      <a:pt x="16" y="9"/>
                      <a:pt x="23" y="5"/>
                    </a:cubicBezTo>
                    <a:cubicBezTo>
                      <a:pt x="26" y="3"/>
                      <a:pt x="29" y="2"/>
                      <a:pt x="33" y="1"/>
                    </a:cubicBezTo>
                    <a:cubicBezTo>
                      <a:pt x="33" y="6"/>
                      <a:pt x="33" y="6"/>
                      <a:pt x="33" y="6"/>
                    </a:cubicBezTo>
                    <a:cubicBezTo>
                      <a:pt x="30" y="7"/>
                      <a:pt x="27" y="8"/>
                      <a:pt x="25" y="9"/>
                    </a:cubicBezTo>
                    <a:cubicBezTo>
                      <a:pt x="19" y="12"/>
                      <a:pt x="14" y="18"/>
                      <a:pt x="10" y="24"/>
                    </a:cubicBezTo>
                    <a:cubicBezTo>
                      <a:pt x="7" y="29"/>
                      <a:pt x="5" y="35"/>
                      <a:pt x="5"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3" name="Freeform 232"/>
              <p:cNvSpPr>
                <a:spLocks noEditPoints="1"/>
              </p:cNvSpPr>
              <p:nvPr/>
            </p:nvSpPr>
            <p:spPr bwMode="auto">
              <a:xfrm>
                <a:off x="8682051" y="3727472"/>
                <a:ext cx="152401" cy="112714"/>
              </a:xfrm>
              <a:custGeom>
                <a:gdLst>
                  <a:gd fmla="*/ 42 w 67" name="T0"/>
                  <a:gd fmla="*/ 40 h 50" name="T1"/>
                  <a:gd fmla="*/ 57 w 67" name="T2"/>
                  <a:gd fmla="*/ 25 h 50" name="T3"/>
                  <a:gd fmla="*/ 61 w 67" name="T4"/>
                  <a:gd fmla="*/ 9 h 50" name="T5"/>
                  <a:gd fmla="*/ 45 w 67" name="T6"/>
                  <a:gd fmla="*/ 5 h 50" name="T7"/>
                  <a:gd fmla="*/ 33 w 67" name="T8"/>
                  <a:gd fmla="*/ 6 h 50" name="T9"/>
                  <a:gd fmla="*/ 33 w 67" name="T10"/>
                  <a:gd fmla="*/ 1 h 50" name="T11"/>
                  <a:gd fmla="*/ 45 w 67" name="T12"/>
                  <a:gd fmla="*/ 0 h 50" name="T13"/>
                  <a:gd fmla="*/ 65 w 67" name="T14"/>
                  <a:gd fmla="*/ 6 h 50" name="T15"/>
                  <a:gd fmla="*/ 65 w 67" name="T16"/>
                  <a:gd fmla="*/ 6 h 50" name="T17"/>
                  <a:gd fmla="*/ 66 w 67" name="T18"/>
                  <a:gd fmla="*/ 8 h 50" name="T19"/>
                  <a:gd fmla="*/ 61 w 67" name="T20"/>
                  <a:gd fmla="*/ 27 h 50" name="T21"/>
                  <a:gd fmla="*/ 44 w 67" name="T22"/>
                  <a:gd fmla="*/ 44 h 50" name="T23"/>
                  <a:gd fmla="*/ 33 w 67" name="T24"/>
                  <a:gd fmla="*/ 48 h 50" name="T25"/>
                  <a:gd fmla="*/ 33 w 67" name="T26"/>
                  <a:gd fmla="*/ 43 h 50" name="T27"/>
                  <a:gd fmla="*/ 42 w 67" name="T28"/>
                  <a:gd fmla="*/ 40 h 50" name="T29"/>
                  <a:gd fmla="*/ 33 w 67" name="T30"/>
                  <a:gd fmla="*/ 6 h 50" name="T31"/>
                  <a:gd fmla="*/ 25 w 67" name="T32"/>
                  <a:gd fmla="*/ 10 h 50" name="T33"/>
                  <a:gd fmla="*/ 10 w 67" name="T34"/>
                  <a:gd fmla="*/ 25 h 50" name="T35"/>
                  <a:gd fmla="*/ 5 w 67" name="T36"/>
                  <a:gd fmla="*/ 40 h 50" name="T37"/>
                  <a:gd fmla="*/ 21 w 67" name="T38"/>
                  <a:gd fmla="*/ 45 h 50" name="T39"/>
                  <a:gd fmla="*/ 33 w 67" name="T40"/>
                  <a:gd fmla="*/ 43 h 50" name="T41"/>
                  <a:gd fmla="*/ 33 w 67" name="T42"/>
                  <a:gd fmla="*/ 48 h 50" name="T43"/>
                  <a:gd fmla="*/ 21 w 67" name="T44"/>
                  <a:gd fmla="*/ 50 h 50" name="T45"/>
                  <a:gd fmla="*/ 2 w 67" name="T46"/>
                  <a:gd fmla="*/ 44 h 50" name="T47"/>
                  <a:gd fmla="*/ 2 w 67" name="T48"/>
                  <a:gd fmla="*/ 44 h 50" name="T49"/>
                  <a:gd fmla="*/ 1 w 67" name="T50"/>
                  <a:gd fmla="*/ 42 h 50" name="T51"/>
                  <a:gd fmla="*/ 6 w 67" name="T52"/>
                  <a:gd fmla="*/ 22 h 50" name="T53"/>
                  <a:gd fmla="*/ 23 w 67" name="T54"/>
                  <a:gd fmla="*/ 5 h 50" name="T55"/>
                  <a:gd fmla="*/ 33 w 67" name="T56"/>
                  <a:gd fmla="*/ 1 h 50" name="T57"/>
                  <a:gd fmla="*/ 33 w 67" name="T58"/>
                  <a:gd fmla="*/ 6 h 50"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50" w="67">
                    <a:moveTo>
                      <a:pt x="42" y="40"/>
                    </a:moveTo>
                    <a:cubicBezTo>
                      <a:pt x="47" y="37"/>
                      <a:pt x="53" y="31"/>
                      <a:pt x="57" y="25"/>
                    </a:cubicBezTo>
                    <a:cubicBezTo>
                      <a:pt x="60" y="20"/>
                      <a:pt x="62" y="14"/>
                      <a:pt x="61" y="9"/>
                    </a:cubicBezTo>
                    <a:cubicBezTo>
                      <a:pt x="57" y="6"/>
                      <a:pt x="51" y="5"/>
                      <a:pt x="45" y="5"/>
                    </a:cubicBezTo>
                    <a:cubicBezTo>
                      <a:pt x="41" y="5"/>
                      <a:pt x="37" y="5"/>
                      <a:pt x="33" y="6"/>
                    </a:cubicBezTo>
                    <a:cubicBezTo>
                      <a:pt x="33" y="1"/>
                      <a:pt x="33" y="1"/>
                      <a:pt x="33" y="1"/>
                    </a:cubicBezTo>
                    <a:cubicBezTo>
                      <a:pt x="37" y="0"/>
                      <a:pt x="41" y="0"/>
                      <a:pt x="45" y="0"/>
                    </a:cubicBezTo>
                    <a:cubicBezTo>
                      <a:pt x="53" y="0"/>
                      <a:pt x="60" y="2"/>
                      <a:pt x="65" y="6"/>
                    </a:cubicBezTo>
                    <a:cubicBezTo>
                      <a:pt x="65" y="6"/>
                      <a:pt x="65" y="6"/>
                      <a:pt x="65" y="6"/>
                    </a:cubicBezTo>
                    <a:cubicBezTo>
                      <a:pt x="66" y="6"/>
                      <a:pt x="66" y="7"/>
                      <a:pt x="66" y="8"/>
                    </a:cubicBezTo>
                    <a:cubicBezTo>
                      <a:pt x="67" y="14"/>
                      <a:pt x="65" y="21"/>
                      <a:pt x="61" y="27"/>
                    </a:cubicBezTo>
                    <a:cubicBezTo>
                      <a:pt x="57" y="35"/>
                      <a:pt x="50" y="41"/>
                      <a:pt x="44" y="44"/>
                    </a:cubicBezTo>
                    <a:cubicBezTo>
                      <a:pt x="41" y="46"/>
                      <a:pt x="37" y="47"/>
                      <a:pt x="33" y="48"/>
                    </a:cubicBezTo>
                    <a:cubicBezTo>
                      <a:pt x="33" y="43"/>
                      <a:pt x="33" y="43"/>
                      <a:pt x="33" y="43"/>
                    </a:cubicBezTo>
                    <a:cubicBezTo>
                      <a:pt x="37" y="42"/>
                      <a:pt x="39" y="41"/>
                      <a:pt x="42" y="40"/>
                    </a:cubicBezTo>
                    <a:close/>
                    <a:moveTo>
                      <a:pt x="33" y="6"/>
                    </a:moveTo>
                    <a:cubicBezTo>
                      <a:pt x="30" y="7"/>
                      <a:pt x="27" y="8"/>
                      <a:pt x="25" y="10"/>
                    </a:cubicBezTo>
                    <a:cubicBezTo>
                      <a:pt x="19" y="13"/>
                      <a:pt x="14" y="18"/>
                      <a:pt x="10" y="25"/>
                    </a:cubicBezTo>
                    <a:cubicBezTo>
                      <a:pt x="7" y="30"/>
                      <a:pt x="5" y="35"/>
                      <a:pt x="5" y="40"/>
                    </a:cubicBezTo>
                    <a:cubicBezTo>
                      <a:pt x="10" y="43"/>
                      <a:pt x="15" y="45"/>
                      <a:pt x="21" y="45"/>
                    </a:cubicBezTo>
                    <a:cubicBezTo>
                      <a:pt x="25" y="45"/>
                      <a:pt x="30" y="44"/>
                      <a:pt x="33" y="43"/>
                    </a:cubicBezTo>
                    <a:cubicBezTo>
                      <a:pt x="33" y="48"/>
                      <a:pt x="33" y="48"/>
                      <a:pt x="33" y="48"/>
                    </a:cubicBezTo>
                    <a:cubicBezTo>
                      <a:pt x="30" y="49"/>
                      <a:pt x="25" y="50"/>
                      <a:pt x="21" y="50"/>
                    </a:cubicBezTo>
                    <a:cubicBezTo>
                      <a:pt x="14" y="50"/>
                      <a:pt x="7" y="48"/>
                      <a:pt x="2" y="44"/>
                    </a:cubicBezTo>
                    <a:cubicBezTo>
                      <a:pt x="2" y="44"/>
                      <a:pt x="2" y="44"/>
                      <a:pt x="2" y="44"/>
                    </a:cubicBezTo>
                    <a:cubicBezTo>
                      <a:pt x="1" y="43"/>
                      <a:pt x="1" y="43"/>
                      <a:pt x="1" y="42"/>
                    </a:cubicBezTo>
                    <a:cubicBezTo>
                      <a:pt x="0" y="35"/>
                      <a:pt x="2" y="28"/>
                      <a:pt x="6" y="22"/>
                    </a:cubicBezTo>
                    <a:cubicBezTo>
                      <a:pt x="10" y="15"/>
                      <a:pt x="16" y="9"/>
                      <a:pt x="23" y="5"/>
                    </a:cubicBezTo>
                    <a:cubicBezTo>
                      <a:pt x="26" y="4"/>
                      <a:pt x="29" y="2"/>
                      <a:pt x="33" y="1"/>
                    </a:cubicBezTo>
                    <a:lnTo>
                      <a:pt x="33"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4" name="Freeform 233"/>
              <p:cNvSpPr>
                <a:spLocks noEditPoints="1"/>
              </p:cNvSpPr>
              <p:nvPr/>
            </p:nvSpPr>
            <p:spPr bwMode="auto">
              <a:xfrm>
                <a:off x="8501076" y="3614759"/>
                <a:ext cx="152401" cy="111126"/>
              </a:xfrm>
              <a:custGeom>
                <a:gdLst>
                  <a:gd fmla="*/ 34 w 67" name="T0"/>
                  <a:gd fmla="*/ 43 h 49" name="T1"/>
                  <a:gd fmla="*/ 46 w 67" name="T2"/>
                  <a:gd fmla="*/ 45 h 49" name="T3"/>
                  <a:gd fmla="*/ 62 w 67" name="T4"/>
                  <a:gd fmla="*/ 40 h 49" name="T5"/>
                  <a:gd fmla="*/ 57 w 67" name="T6"/>
                  <a:gd fmla="*/ 24 h 49" name="T7"/>
                  <a:gd fmla="*/ 42 w 67" name="T8"/>
                  <a:gd fmla="*/ 9 h 49" name="T9"/>
                  <a:gd fmla="*/ 34 w 67" name="T10"/>
                  <a:gd fmla="*/ 6 h 49" name="T11"/>
                  <a:gd fmla="*/ 34 w 67" name="T12"/>
                  <a:gd fmla="*/ 1 h 49" name="T13"/>
                  <a:gd fmla="*/ 45 w 67" name="T14"/>
                  <a:gd fmla="*/ 5 h 49" name="T15"/>
                  <a:gd fmla="*/ 61 w 67" name="T16"/>
                  <a:gd fmla="*/ 22 h 49" name="T17"/>
                  <a:gd fmla="*/ 66 w 67" name="T18"/>
                  <a:gd fmla="*/ 42 h 49" name="T19"/>
                  <a:gd fmla="*/ 66 w 67" name="T20"/>
                  <a:gd fmla="*/ 43 h 49" name="T21"/>
                  <a:gd fmla="*/ 46 w 67" name="T22"/>
                  <a:gd fmla="*/ 49 h 49" name="T23"/>
                  <a:gd fmla="*/ 34 w 67" name="T24"/>
                  <a:gd fmla="*/ 48 h 49" name="T25"/>
                  <a:gd fmla="*/ 34 w 67" name="T26"/>
                  <a:gd fmla="*/ 43 h 49" name="T27"/>
                  <a:gd fmla="*/ 25 w 67" name="T28"/>
                  <a:gd fmla="*/ 40 h 49" name="T29"/>
                  <a:gd fmla="*/ 34 w 67" name="T30"/>
                  <a:gd fmla="*/ 43 h 49" name="T31"/>
                  <a:gd fmla="*/ 34 w 67" name="T32"/>
                  <a:gd fmla="*/ 48 h 49" name="T33"/>
                  <a:gd fmla="*/ 23 w 67" name="T34"/>
                  <a:gd fmla="*/ 44 h 49" name="T35"/>
                  <a:gd fmla="*/ 6 w 67" name="T36"/>
                  <a:gd fmla="*/ 27 h 49" name="T37"/>
                  <a:gd fmla="*/ 1 w 67" name="T38"/>
                  <a:gd fmla="*/ 7 h 49" name="T39"/>
                  <a:gd fmla="*/ 2 w 67" name="T40"/>
                  <a:gd fmla="*/ 6 h 49" name="T41"/>
                  <a:gd fmla="*/ 22 w 67" name="T42"/>
                  <a:gd fmla="*/ 0 h 49" name="T43"/>
                  <a:gd fmla="*/ 34 w 67" name="T44"/>
                  <a:gd fmla="*/ 1 h 49" name="T45"/>
                  <a:gd fmla="*/ 34 w 67" name="T46"/>
                  <a:gd fmla="*/ 6 h 49" name="T47"/>
                  <a:gd fmla="*/ 22 w 67" name="T48"/>
                  <a:gd fmla="*/ 4 h 49" name="T49"/>
                  <a:gd fmla="*/ 6 w 67" name="T50"/>
                  <a:gd fmla="*/ 9 h 49" name="T51"/>
                  <a:gd fmla="*/ 11 w 67" name="T52"/>
                  <a:gd fmla="*/ 25 h 49" name="T53"/>
                  <a:gd fmla="*/ 25 w 67" name="T54"/>
                  <a:gd fmla="*/ 40 h 49"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49" w="67">
                    <a:moveTo>
                      <a:pt x="34" y="43"/>
                    </a:moveTo>
                    <a:cubicBezTo>
                      <a:pt x="38" y="44"/>
                      <a:pt x="42" y="45"/>
                      <a:pt x="46" y="45"/>
                    </a:cubicBezTo>
                    <a:cubicBezTo>
                      <a:pt x="52" y="44"/>
                      <a:pt x="58" y="43"/>
                      <a:pt x="62" y="40"/>
                    </a:cubicBezTo>
                    <a:cubicBezTo>
                      <a:pt x="62" y="35"/>
                      <a:pt x="60" y="29"/>
                      <a:pt x="57" y="24"/>
                    </a:cubicBezTo>
                    <a:cubicBezTo>
                      <a:pt x="53" y="18"/>
                      <a:pt x="48" y="12"/>
                      <a:pt x="42" y="9"/>
                    </a:cubicBezTo>
                    <a:cubicBezTo>
                      <a:pt x="40" y="8"/>
                      <a:pt x="37" y="7"/>
                      <a:pt x="34" y="6"/>
                    </a:cubicBezTo>
                    <a:cubicBezTo>
                      <a:pt x="34" y="1"/>
                      <a:pt x="34" y="1"/>
                      <a:pt x="34" y="1"/>
                    </a:cubicBezTo>
                    <a:cubicBezTo>
                      <a:pt x="38" y="2"/>
                      <a:pt x="42" y="3"/>
                      <a:pt x="45" y="5"/>
                    </a:cubicBezTo>
                    <a:cubicBezTo>
                      <a:pt x="51" y="9"/>
                      <a:pt x="57" y="15"/>
                      <a:pt x="61" y="22"/>
                    </a:cubicBezTo>
                    <a:cubicBezTo>
                      <a:pt x="65" y="28"/>
                      <a:pt x="67" y="35"/>
                      <a:pt x="66" y="42"/>
                    </a:cubicBezTo>
                    <a:cubicBezTo>
                      <a:pt x="66" y="42"/>
                      <a:pt x="66" y="43"/>
                      <a:pt x="66" y="43"/>
                    </a:cubicBezTo>
                    <a:cubicBezTo>
                      <a:pt x="60" y="47"/>
                      <a:pt x="53" y="49"/>
                      <a:pt x="46" y="49"/>
                    </a:cubicBezTo>
                    <a:cubicBezTo>
                      <a:pt x="42" y="49"/>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0"/>
                      <a:pt x="11" y="34"/>
                      <a:pt x="6" y="27"/>
                    </a:cubicBezTo>
                    <a:cubicBezTo>
                      <a:pt x="3" y="21"/>
                      <a:pt x="0" y="14"/>
                      <a:pt x="1" y="7"/>
                    </a:cubicBezTo>
                    <a:cubicBezTo>
                      <a:pt x="1" y="7"/>
                      <a:pt x="2" y="6"/>
                      <a:pt x="2" y="6"/>
                    </a:cubicBezTo>
                    <a:cubicBezTo>
                      <a:pt x="7" y="1"/>
                      <a:pt x="15" y="0"/>
                      <a:pt x="22" y="0"/>
                    </a:cubicBezTo>
                    <a:cubicBezTo>
                      <a:pt x="26" y="0"/>
                      <a:pt x="30" y="0"/>
                      <a:pt x="34" y="1"/>
                    </a:cubicBezTo>
                    <a:cubicBezTo>
                      <a:pt x="34" y="6"/>
                      <a:pt x="34" y="6"/>
                      <a:pt x="34" y="6"/>
                    </a:cubicBezTo>
                    <a:cubicBezTo>
                      <a:pt x="30" y="5"/>
                      <a:pt x="26" y="4"/>
                      <a:pt x="22" y="4"/>
                    </a:cubicBezTo>
                    <a:cubicBezTo>
                      <a:pt x="16" y="4"/>
                      <a:pt x="10" y="6"/>
                      <a:pt x="6" y="9"/>
                    </a:cubicBezTo>
                    <a:cubicBezTo>
                      <a:pt x="6" y="14"/>
                      <a:pt x="7" y="20"/>
                      <a:pt x="11" y="25"/>
                    </a:cubicBezTo>
                    <a:cubicBezTo>
                      <a:pt x="14" y="31"/>
                      <a:pt x="20" y="37"/>
                      <a:pt x="25"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5" name="Freeform 234"/>
              <p:cNvSpPr>
                <a:spLocks noEditPoints="1"/>
              </p:cNvSpPr>
              <p:nvPr/>
            </p:nvSpPr>
            <p:spPr bwMode="auto">
              <a:xfrm>
                <a:off x="8501076" y="3727472"/>
                <a:ext cx="152401" cy="112714"/>
              </a:xfrm>
              <a:custGeom>
                <a:gdLst>
                  <a:gd fmla="*/ 34 w 67" name="T0"/>
                  <a:gd fmla="*/ 43 h 50" name="T1"/>
                  <a:gd fmla="*/ 46 w 67" name="T2"/>
                  <a:gd fmla="*/ 45 h 50" name="T3"/>
                  <a:gd fmla="*/ 62 w 67" name="T4"/>
                  <a:gd fmla="*/ 40 h 50" name="T5"/>
                  <a:gd fmla="*/ 57 w 67" name="T6"/>
                  <a:gd fmla="*/ 25 h 50" name="T7"/>
                  <a:gd fmla="*/ 42 w 67" name="T8"/>
                  <a:gd fmla="*/ 10 h 50" name="T9"/>
                  <a:gd fmla="*/ 34 w 67" name="T10"/>
                  <a:gd fmla="*/ 6 h 50" name="T11"/>
                  <a:gd fmla="*/ 34 w 67" name="T12"/>
                  <a:gd fmla="*/ 1 h 50" name="T13"/>
                  <a:gd fmla="*/ 45 w 67" name="T14"/>
                  <a:gd fmla="*/ 5 h 50" name="T15"/>
                  <a:gd fmla="*/ 61 w 67" name="T16"/>
                  <a:gd fmla="*/ 22 h 50" name="T17"/>
                  <a:gd fmla="*/ 66 w 67" name="T18"/>
                  <a:gd fmla="*/ 42 h 50" name="T19"/>
                  <a:gd fmla="*/ 66 w 67" name="T20"/>
                  <a:gd fmla="*/ 44 h 50" name="T21"/>
                  <a:gd fmla="*/ 46 w 67" name="T22"/>
                  <a:gd fmla="*/ 50 h 50" name="T23"/>
                  <a:gd fmla="*/ 34 w 67" name="T24"/>
                  <a:gd fmla="*/ 48 h 50" name="T25"/>
                  <a:gd fmla="*/ 34 w 67" name="T26"/>
                  <a:gd fmla="*/ 43 h 50" name="T27"/>
                  <a:gd fmla="*/ 25 w 67" name="T28"/>
                  <a:gd fmla="*/ 40 h 50" name="T29"/>
                  <a:gd fmla="*/ 34 w 67" name="T30"/>
                  <a:gd fmla="*/ 43 h 50" name="T31"/>
                  <a:gd fmla="*/ 34 w 67" name="T32"/>
                  <a:gd fmla="*/ 48 h 50" name="T33"/>
                  <a:gd fmla="*/ 23 w 67" name="T34"/>
                  <a:gd fmla="*/ 44 h 50" name="T35"/>
                  <a:gd fmla="*/ 6 w 67" name="T36"/>
                  <a:gd fmla="*/ 27 h 50" name="T37"/>
                  <a:gd fmla="*/ 1 w 67" name="T38"/>
                  <a:gd fmla="*/ 8 h 50" name="T39"/>
                  <a:gd fmla="*/ 2 w 67" name="T40"/>
                  <a:gd fmla="*/ 6 h 50" name="T41"/>
                  <a:gd fmla="*/ 22 w 67" name="T42"/>
                  <a:gd fmla="*/ 0 h 50" name="T43"/>
                  <a:gd fmla="*/ 34 w 67" name="T44"/>
                  <a:gd fmla="*/ 1 h 50" name="T45"/>
                  <a:gd fmla="*/ 34 w 67" name="T46"/>
                  <a:gd fmla="*/ 6 h 50" name="T47"/>
                  <a:gd fmla="*/ 22 w 67" name="T48"/>
                  <a:gd fmla="*/ 5 h 50" name="T49"/>
                  <a:gd fmla="*/ 6 w 67" name="T50"/>
                  <a:gd fmla="*/ 9 h 50" name="T51"/>
                  <a:gd fmla="*/ 11 w 67" name="T52"/>
                  <a:gd fmla="*/ 25 h 50" name="T53"/>
                  <a:gd fmla="*/ 25 w 67" name="T54"/>
                  <a:gd fmla="*/ 40 h 50"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50" w="67">
                    <a:moveTo>
                      <a:pt x="34" y="43"/>
                    </a:moveTo>
                    <a:cubicBezTo>
                      <a:pt x="38" y="44"/>
                      <a:pt x="42" y="45"/>
                      <a:pt x="46" y="45"/>
                    </a:cubicBezTo>
                    <a:cubicBezTo>
                      <a:pt x="52" y="45"/>
                      <a:pt x="58" y="43"/>
                      <a:pt x="62" y="40"/>
                    </a:cubicBezTo>
                    <a:cubicBezTo>
                      <a:pt x="62" y="35"/>
                      <a:pt x="60" y="30"/>
                      <a:pt x="57" y="25"/>
                    </a:cubicBezTo>
                    <a:cubicBezTo>
                      <a:pt x="53" y="18"/>
                      <a:pt x="48" y="13"/>
                      <a:pt x="42" y="10"/>
                    </a:cubicBezTo>
                    <a:cubicBezTo>
                      <a:pt x="40" y="8"/>
                      <a:pt x="37" y="7"/>
                      <a:pt x="34" y="6"/>
                    </a:cubicBezTo>
                    <a:cubicBezTo>
                      <a:pt x="34" y="1"/>
                      <a:pt x="34" y="1"/>
                      <a:pt x="34" y="1"/>
                    </a:cubicBezTo>
                    <a:cubicBezTo>
                      <a:pt x="38" y="2"/>
                      <a:pt x="42" y="4"/>
                      <a:pt x="45" y="5"/>
                    </a:cubicBezTo>
                    <a:cubicBezTo>
                      <a:pt x="51" y="9"/>
                      <a:pt x="57" y="15"/>
                      <a:pt x="61" y="22"/>
                    </a:cubicBezTo>
                    <a:cubicBezTo>
                      <a:pt x="65" y="28"/>
                      <a:pt x="67" y="35"/>
                      <a:pt x="66" y="42"/>
                    </a:cubicBezTo>
                    <a:cubicBezTo>
                      <a:pt x="66" y="42"/>
                      <a:pt x="66" y="43"/>
                      <a:pt x="66" y="44"/>
                    </a:cubicBezTo>
                    <a:cubicBezTo>
                      <a:pt x="60" y="48"/>
                      <a:pt x="53" y="50"/>
                      <a:pt x="46" y="50"/>
                    </a:cubicBezTo>
                    <a:cubicBezTo>
                      <a:pt x="42" y="50"/>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1"/>
                      <a:pt x="11" y="35"/>
                      <a:pt x="6" y="27"/>
                    </a:cubicBezTo>
                    <a:cubicBezTo>
                      <a:pt x="3" y="21"/>
                      <a:pt x="0" y="14"/>
                      <a:pt x="1" y="8"/>
                    </a:cubicBezTo>
                    <a:cubicBezTo>
                      <a:pt x="1" y="7"/>
                      <a:pt x="2" y="6"/>
                      <a:pt x="2" y="6"/>
                    </a:cubicBezTo>
                    <a:cubicBezTo>
                      <a:pt x="7" y="2"/>
                      <a:pt x="15" y="0"/>
                      <a:pt x="22" y="0"/>
                    </a:cubicBezTo>
                    <a:cubicBezTo>
                      <a:pt x="26" y="0"/>
                      <a:pt x="30" y="0"/>
                      <a:pt x="34" y="1"/>
                    </a:cubicBezTo>
                    <a:cubicBezTo>
                      <a:pt x="34" y="6"/>
                      <a:pt x="34" y="6"/>
                      <a:pt x="34" y="6"/>
                    </a:cubicBezTo>
                    <a:cubicBezTo>
                      <a:pt x="30" y="5"/>
                      <a:pt x="26" y="5"/>
                      <a:pt x="22" y="5"/>
                    </a:cubicBezTo>
                    <a:cubicBezTo>
                      <a:pt x="16" y="5"/>
                      <a:pt x="10" y="6"/>
                      <a:pt x="6" y="9"/>
                    </a:cubicBezTo>
                    <a:cubicBezTo>
                      <a:pt x="6" y="14"/>
                      <a:pt x="7" y="20"/>
                      <a:pt x="11" y="25"/>
                    </a:cubicBezTo>
                    <a:cubicBezTo>
                      <a:pt x="14" y="31"/>
                      <a:pt x="20" y="37"/>
                      <a:pt x="25"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6" name="Freeform 235"/>
              <p:cNvSpPr>
                <a:spLocks noEditPoints="1"/>
              </p:cNvSpPr>
              <p:nvPr/>
            </p:nvSpPr>
            <p:spPr bwMode="auto">
              <a:xfrm>
                <a:off x="8653476" y="3679847"/>
                <a:ext cx="28575" cy="195264"/>
              </a:xfrm>
              <a:custGeom>
                <a:gdLst>
                  <a:gd fmla="*/ 8 w 13" name="T0"/>
                  <a:gd fmla="*/ 86 h 86" name="T1"/>
                  <a:gd fmla="*/ 8 w 13" name="T2"/>
                  <a:gd fmla="*/ 81 h 86" name="T3"/>
                  <a:gd fmla="*/ 8 w 13" name="T4"/>
                  <a:gd fmla="*/ 81 h 86" name="T5"/>
                  <a:gd fmla="*/ 8 w 13" name="T6"/>
                  <a:gd fmla="*/ 81 h 86" name="T7"/>
                  <a:gd fmla="*/ 8 w 13" name="T8"/>
                  <a:gd fmla="*/ 81 h 86" name="T9"/>
                  <a:gd fmla="*/ 8 w 13" name="T10"/>
                  <a:gd fmla="*/ 81 h 86" name="T11"/>
                  <a:gd fmla="*/ 8 w 13" name="T12"/>
                  <a:gd fmla="*/ 5 h 86" name="T13"/>
                  <a:gd fmla="*/ 8 w 13" name="T14"/>
                  <a:gd fmla="*/ 5 h 86" name="T15"/>
                  <a:gd fmla="*/ 8 w 13" name="T16"/>
                  <a:gd fmla="*/ 5 h 86" name="T17"/>
                  <a:gd fmla="*/ 8 w 13" name="T18"/>
                  <a:gd fmla="*/ 5 h 86" name="T19"/>
                  <a:gd fmla="*/ 8 w 13" name="T20"/>
                  <a:gd fmla="*/ 5 h 86" name="T21"/>
                  <a:gd fmla="*/ 8 w 13" name="T22"/>
                  <a:gd fmla="*/ 0 h 86" name="T23"/>
                  <a:gd fmla="*/ 11 w 13" name="T24"/>
                  <a:gd fmla="*/ 2 h 86" name="T25"/>
                  <a:gd fmla="*/ 13 w 13" name="T26"/>
                  <a:gd fmla="*/ 5 h 86" name="T27"/>
                  <a:gd fmla="*/ 13 w 13" name="T28"/>
                  <a:gd fmla="*/ 81 h 86" name="T29"/>
                  <a:gd fmla="*/ 11 w 13" name="T30"/>
                  <a:gd fmla="*/ 85 h 86" name="T31"/>
                  <a:gd fmla="*/ 8 w 13" name="T32"/>
                  <a:gd fmla="*/ 86 h 86" name="T33"/>
                  <a:gd fmla="*/ 5 w 13" name="T34"/>
                  <a:gd fmla="*/ 5 h 86" name="T35"/>
                  <a:gd fmla="*/ 5 w 13" name="T36"/>
                  <a:gd fmla="*/ 5 h 86" name="T37"/>
                  <a:gd fmla="*/ 5 w 13" name="T38"/>
                  <a:gd fmla="*/ 5 h 86" name="T39"/>
                  <a:gd fmla="*/ 5 w 13" name="T40"/>
                  <a:gd fmla="*/ 0 h 86" name="T41"/>
                  <a:gd fmla="*/ 7 w 13" name="T42"/>
                  <a:gd fmla="*/ 0 h 86" name="T43"/>
                  <a:gd fmla="*/ 8 w 13" name="T44"/>
                  <a:gd fmla="*/ 0 h 86" name="T45"/>
                  <a:gd fmla="*/ 8 w 13" name="T46"/>
                  <a:gd fmla="*/ 5 h 86" name="T47"/>
                  <a:gd fmla="*/ 8 w 13" name="T48"/>
                  <a:gd fmla="*/ 5 h 86" name="T49"/>
                  <a:gd fmla="*/ 8 w 13" name="T50"/>
                  <a:gd fmla="*/ 5 h 86" name="T51"/>
                  <a:gd fmla="*/ 8 w 13" name="T52"/>
                  <a:gd fmla="*/ 5 h 86" name="T53"/>
                  <a:gd fmla="*/ 8 w 13" name="T54"/>
                  <a:gd fmla="*/ 5 h 86" name="T55"/>
                  <a:gd fmla="*/ 7 w 13" name="T56"/>
                  <a:gd fmla="*/ 5 h 86" name="T57"/>
                  <a:gd fmla="*/ 5 w 13" name="T58"/>
                  <a:gd fmla="*/ 5 h 86" name="T59"/>
                  <a:gd fmla="*/ 5 w 13" name="T60"/>
                  <a:gd fmla="*/ 5 h 86" name="T61"/>
                  <a:gd fmla="*/ 5 w 13" name="T62"/>
                  <a:gd fmla="*/ 5 h 86" name="T63"/>
                  <a:gd fmla="*/ 8 w 13" name="T64"/>
                  <a:gd fmla="*/ 81 h 86" name="T65"/>
                  <a:gd fmla="*/ 8 w 13" name="T66"/>
                  <a:gd fmla="*/ 86 h 86" name="T67"/>
                  <a:gd fmla="*/ 7 w 13" name="T68"/>
                  <a:gd fmla="*/ 86 h 86" name="T69"/>
                  <a:gd fmla="*/ 5 w 13" name="T70"/>
                  <a:gd fmla="*/ 86 h 86" name="T71"/>
                  <a:gd fmla="*/ 5 w 13" name="T72"/>
                  <a:gd fmla="*/ 81 h 86" name="T73"/>
                  <a:gd fmla="*/ 5 w 13" name="T74"/>
                  <a:gd fmla="*/ 81 h 86" name="T75"/>
                  <a:gd fmla="*/ 5 w 13" name="T76"/>
                  <a:gd fmla="*/ 81 h 86" name="T77"/>
                  <a:gd fmla="*/ 5 w 13" name="T78"/>
                  <a:gd fmla="*/ 81 h 86" name="T79"/>
                  <a:gd fmla="*/ 5 w 13" name="T80"/>
                  <a:gd fmla="*/ 81 h 86" name="T81"/>
                  <a:gd fmla="*/ 7 w 13" name="T82"/>
                  <a:gd fmla="*/ 81 h 86" name="T83"/>
                  <a:gd fmla="*/ 8 w 13" name="T84"/>
                  <a:gd fmla="*/ 81 h 86" name="T85"/>
                  <a:gd fmla="*/ 8 w 13" name="T86"/>
                  <a:gd fmla="*/ 81 h 86" name="T87"/>
                  <a:gd fmla="*/ 8 w 13" name="T88"/>
                  <a:gd fmla="*/ 81 h 86" name="T89"/>
                  <a:gd fmla="*/ 8 w 13" name="T90"/>
                  <a:gd fmla="*/ 81 h 86" name="T91"/>
                  <a:gd fmla="*/ 5 w 13" name="T92"/>
                  <a:gd fmla="*/ 5 h 86" name="T93"/>
                  <a:gd fmla="*/ 5 w 13" name="T94"/>
                  <a:gd fmla="*/ 5 h 86" name="T95"/>
                  <a:gd fmla="*/ 5 w 13" name="T96"/>
                  <a:gd fmla="*/ 5 h 86" name="T97"/>
                  <a:gd fmla="*/ 5 w 13" name="T98"/>
                  <a:gd fmla="*/ 5 h 86" name="T99"/>
                  <a:gd fmla="*/ 5 w 13" name="T100"/>
                  <a:gd fmla="*/ 81 h 86" name="T101"/>
                  <a:gd fmla="*/ 5 w 13" name="T102"/>
                  <a:gd fmla="*/ 81 h 86" name="T103"/>
                  <a:gd fmla="*/ 5 w 13" name="T104"/>
                  <a:gd fmla="*/ 81 h 86" name="T105"/>
                  <a:gd fmla="*/ 5 w 13" name="T106"/>
                  <a:gd fmla="*/ 81 h 86" name="T107"/>
                  <a:gd fmla="*/ 5 w 13" name="T108"/>
                  <a:gd fmla="*/ 81 h 86" name="T109"/>
                  <a:gd fmla="*/ 5 w 13" name="T110"/>
                  <a:gd fmla="*/ 86 h 86" name="T111"/>
                  <a:gd fmla="*/ 3 w 13" name="T112"/>
                  <a:gd fmla="*/ 85 h 86" name="T113"/>
                  <a:gd fmla="*/ 0 w 13" name="T114"/>
                  <a:gd fmla="*/ 81 h 86" name="T115"/>
                  <a:gd fmla="*/ 0 w 13" name="T116"/>
                  <a:gd fmla="*/ 5 h 86" name="T117"/>
                  <a:gd fmla="*/ 3 w 13" name="T118"/>
                  <a:gd fmla="*/ 2 h 86" name="T119"/>
                  <a:gd fmla="*/ 5 w 13" name="T120"/>
                  <a:gd fmla="*/ 0 h 86" name="T121"/>
                  <a:gd fmla="*/ 5 w 13" name="T122"/>
                  <a:gd fmla="*/ 5 h 86" name="T123"/>
                  <a:gd fmla="*/ 5 w 13" name="T124"/>
                  <a:gd fmla="*/ 5 h 8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6" w="13">
                    <a:moveTo>
                      <a:pt x="8" y="86"/>
                    </a:moveTo>
                    <a:cubicBezTo>
                      <a:pt x="8" y="81"/>
                      <a:pt x="8" y="81"/>
                      <a:pt x="8" y="81"/>
                    </a:cubicBezTo>
                    <a:cubicBezTo>
                      <a:pt x="8" y="81"/>
                      <a:pt x="8" y="81"/>
                      <a:pt x="8" y="81"/>
                    </a:cubicBezTo>
                    <a:cubicBezTo>
                      <a:pt x="8" y="81"/>
                      <a:pt x="8" y="81"/>
                      <a:pt x="8" y="81"/>
                    </a:cubicBezTo>
                    <a:cubicBezTo>
                      <a:pt x="8" y="81"/>
                      <a:pt x="8" y="81"/>
                      <a:pt x="8" y="81"/>
                    </a:cubicBezTo>
                    <a:cubicBezTo>
                      <a:pt x="8" y="81"/>
                      <a:pt x="8" y="81"/>
                      <a:pt x="8" y="81"/>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0"/>
                      <a:pt x="8" y="0"/>
                      <a:pt x="8" y="0"/>
                    </a:cubicBezTo>
                    <a:cubicBezTo>
                      <a:pt x="9" y="1"/>
                      <a:pt x="10" y="1"/>
                      <a:pt x="11" y="2"/>
                    </a:cubicBezTo>
                    <a:cubicBezTo>
                      <a:pt x="12" y="2"/>
                      <a:pt x="13" y="4"/>
                      <a:pt x="13" y="5"/>
                    </a:cubicBezTo>
                    <a:cubicBezTo>
                      <a:pt x="13" y="81"/>
                      <a:pt x="13" y="81"/>
                      <a:pt x="13" y="81"/>
                    </a:cubicBezTo>
                    <a:cubicBezTo>
                      <a:pt x="13" y="82"/>
                      <a:pt x="12" y="84"/>
                      <a:pt x="11" y="85"/>
                    </a:cubicBezTo>
                    <a:cubicBezTo>
                      <a:pt x="10" y="85"/>
                      <a:pt x="9" y="85"/>
                      <a:pt x="8" y="86"/>
                    </a:cubicBezTo>
                    <a:close/>
                    <a:moveTo>
                      <a:pt x="5" y="5"/>
                    </a:moveTo>
                    <a:cubicBezTo>
                      <a:pt x="5" y="5"/>
                      <a:pt x="5" y="5"/>
                      <a:pt x="5" y="5"/>
                    </a:cubicBezTo>
                    <a:cubicBezTo>
                      <a:pt x="5" y="5"/>
                      <a:pt x="5" y="5"/>
                      <a:pt x="5" y="5"/>
                    </a:cubicBezTo>
                    <a:cubicBezTo>
                      <a:pt x="5" y="0"/>
                      <a:pt x="5" y="0"/>
                      <a:pt x="5" y="0"/>
                    </a:cubicBezTo>
                    <a:cubicBezTo>
                      <a:pt x="6" y="0"/>
                      <a:pt x="6" y="0"/>
                      <a:pt x="7" y="0"/>
                    </a:cubicBezTo>
                    <a:cubicBezTo>
                      <a:pt x="7" y="0"/>
                      <a:pt x="8" y="0"/>
                      <a:pt x="8" y="0"/>
                    </a:cubicBezTo>
                    <a:cubicBezTo>
                      <a:pt x="8" y="5"/>
                      <a:pt x="8" y="5"/>
                      <a:pt x="8" y="5"/>
                    </a:cubicBezTo>
                    <a:cubicBezTo>
                      <a:pt x="8" y="5"/>
                      <a:pt x="8" y="5"/>
                      <a:pt x="8" y="5"/>
                    </a:cubicBezTo>
                    <a:cubicBezTo>
                      <a:pt x="8" y="5"/>
                      <a:pt x="8" y="5"/>
                      <a:pt x="8" y="5"/>
                    </a:cubicBezTo>
                    <a:cubicBezTo>
                      <a:pt x="8" y="5"/>
                      <a:pt x="8" y="5"/>
                      <a:pt x="8" y="5"/>
                    </a:cubicBezTo>
                    <a:cubicBezTo>
                      <a:pt x="8" y="5"/>
                      <a:pt x="8" y="6"/>
                      <a:pt x="8" y="5"/>
                    </a:cubicBezTo>
                    <a:cubicBezTo>
                      <a:pt x="8" y="5"/>
                      <a:pt x="7" y="5"/>
                      <a:pt x="7" y="5"/>
                    </a:cubicBezTo>
                    <a:cubicBezTo>
                      <a:pt x="6" y="5"/>
                      <a:pt x="6" y="5"/>
                      <a:pt x="5" y="5"/>
                    </a:cubicBezTo>
                    <a:cubicBezTo>
                      <a:pt x="5" y="6"/>
                      <a:pt x="5" y="5"/>
                      <a:pt x="5" y="5"/>
                    </a:cubicBezTo>
                    <a:cubicBezTo>
                      <a:pt x="5" y="5"/>
                      <a:pt x="5" y="5"/>
                      <a:pt x="5" y="5"/>
                    </a:cubicBezTo>
                    <a:close/>
                    <a:moveTo>
                      <a:pt x="8" y="81"/>
                    </a:moveTo>
                    <a:cubicBezTo>
                      <a:pt x="8" y="86"/>
                      <a:pt x="8" y="86"/>
                      <a:pt x="8" y="86"/>
                    </a:cubicBezTo>
                    <a:cubicBezTo>
                      <a:pt x="8" y="86"/>
                      <a:pt x="7" y="86"/>
                      <a:pt x="7" y="86"/>
                    </a:cubicBezTo>
                    <a:cubicBezTo>
                      <a:pt x="6" y="86"/>
                      <a:pt x="6" y="86"/>
                      <a:pt x="5" y="86"/>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6" y="81"/>
                      <a:pt x="6" y="81"/>
                      <a:pt x="7" y="81"/>
                    </a:cubicBezTo>
                    <a:cubicBezTo>
                      <a:pt x="7" y="81"/>
                      <a:pt x="8" y="81"/>
                      <a:pt x="8" y="81"/>
                    </a:cubicBezTo>
                    <a:cubicBezTo>
                      <a:pt x="8" y="81"/>
                      <a:pt x="8" y="81"/>
                      <a:pt x="8" y="81"/>
                    </a:cubicBezTo>
                    <a:cubicBezTo>
                      <a:pt x="8" y="81"/>
                      <a:pt x="8" y="81"/>
                      <a:pt x="8" y="81"/>
                    </a:cubicBezTo>
                    <a:cubicBezTo>
                      <a:pt x="8" y="81"/>
                      <a:pt x="8" y="81"/>
                      <a:pt x="8" y="81"/>
                    </a:cubicBezTo>
                    <a:close/>
                    <a:moveTo>
                      <a:pt x="5" y="5"/>
                    </a:moveTo>
                    <a:cubicBezTo>
                      <a:pt x="5" y="5"/>
                      <a:pt x="5" y="5"/>
                      <a:pt x="5" y="5"/>
                    </a:cubicBezTo>
                    <a:cubicBezTo>
                      <a:pt x="5" y="5"/>
                      <a:pt x="5" y="5"/>
                      <a:pt x="5" y="5"/>
                    </a:cubicBezTo>
                    <a:cubicBezTo>
                      <a:pt x="5" y="5"/>
                      <a:pt x="5" y="5"/>
                      <a:pt x="5" y="5"/>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6"/>
                      <a:pt x="5" y="86"/>
                      <a:pt x="5" y="86"/>
                    </a:cubicBezTo>
                    <a:cubicBezTo>
                      <a:pt x="4" y="85"/>
                      <a:pt x="3" y="85"/>
                      <a:pt x="3" y="85"/>
                    </a:cubicBezTo>
                    <a:cubicBezTo>
                      <a:pt x="1" y="84"/>
                      <a:pt x="0" y="82"/>
                      <a:pt x="0" y="81"/>
                    </a:cubicBezTo>
                    <a:cubicBezTo>
                      <a:pt x="0" y="5"/>
                      <a:pt x="0" y="5"/>
                      <a:pt x="0" y="5"/>
                    </a:cubicBezTo>
                    <a:cubicBezTo>
                      <a:pt x="0" y="4"/>
                      <a:pt x="1" y="2"/>
                      <a:pt x="3" y="2"/>
                    </a:cubicBezTo>
                    <a:cubicBezTo>
                      <a:pt x="3" y="1"/>
                      <a:pt x="4" y="1"/>
                      <a:pt x="5" y="0"/>
                    </a:cubicBezTo>
                    <a:cubicBezTo>
                      <a:pt x="5" y="5"/>
                      <a:pt x="5" y="5"/>
                      <a:pt x="5" y="5"/>
                    </a:cubicBezTo>
                    <a:cubicBezTo>
                      <a:pt x="5" y="5"/>
                      <a:pt x="5" y="5"/>
                      <a:pt x="5" y="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7" name="Freeform 236"/>
              <p:cNvSpPr>
                <a:spLocks noEditPoints="1"/>
              </p:cNvSpPr>
              <p:nvPr/>
            </p:nvSpPr>
            <p:spPr bwMode="auto">
              <a:xfrm>
                <a:off x="7378712" y="3643335"/>
                <a:ext cx="123825" cy="90488"/>
              </a:xfrm>
              <a:custGeom>
                <a:gdLst>
                  <a:gd fmla="*/ 33 w 55" name="T0"/>
                  <a:gd fmla="*/ 11 h 40" name="T1"/>
                  <a:gd fmla="*/ 39 w 55" name="T2"/>
                  <a:gd fmla="*/ 6 h 40" name="T3"/>
                  <a:gd fmla="*/ 41 w 55" name="T4"/>
                  <a:gd fmla="*/ 5 h 40" name="T5"/>
                  <a:gd fmla="*/ 33 w 55" name="T6"/>
                  <a:gd fmla="*/ 6 h 40" name="T7"/>
                  <a:gd fmla="*/ 26 w 55" name="T8"/>
                  <a:gd fmla="*/ 10 h 40" name="T9"/>
                  <a:gd fmla="*/ 26 w 55" name="T10"/>
                  <a:gd fmla="*/ 10 h 40" name="T11"/>
                  <a:gd fmla="*/ 26 w 55" name="T12"/>
                  <a:gd fmla="*/ 4 h 40" name="T13"/>
                  <a:gd fmla="*/ 31 w 55" name="T14"/>
                  <a:gd fmla="*/ 2 h 40" name="T15"/>
                  <a:gd fmla="*/ 42 w 55" name="T16"/>
                  <a:gd fmla="*/ 0 h 40" name="T17"/>
                  <a:gd fmla="*/ 52 w 55" name="T18"/>
                  <a:gd fmla="*/ 0 h 40" name="T19"/>
                  <a:gd fmla="*/ 52 w 55" name="T20"/>
                  <a:gd fmla="*/ 0 h 40" name="T21"/>
                  <a:gd fmla="*/ 54 w 55" name="T22"/>
                  <a:gd fmla="*/ 3 h 40" name="T23"/>
                  <a:gd fmla="*/ 52 w 55" name="T24"/>
                  <a:gd fmla="*/ 5 h 40" name="T25"/>
                  <a:gd fmla="*/ 52 w 55" name="T26"/>
                  <a:gd fmla="*/ 5 h 40" name="T27"/>
                  <a:gd fmla="*/ 52 w 55" name="T28"/>
                  <a:gd fmla="*/ 5 h 40" name="T29"/>
                  <a:gd fmla="*/ 52 w 55" name="T30"/>
                  <a:gd fmla="*/ 5 h 40" name="T31"/>
                  <a:gd fmla="*/ 48 w 55" name="T32"/>
                  <a:gd fmla="*/ 6 h 40" name="T33"/>
                  <a:gd fmla="*/ 47 w 55" name="T34"/>
                  <a:gd fmla="*/ 7 h 40" name="T35"/>
                  <a:gd fmla="*/ 41 w 55" name="T36"/>
                  <a:gd fmla="*/ 10 h 40" name="T37"/>
                  <a:gd fmla="*/ 37 w 55" name="T38"/>
                  <a:gd fmla="*/ 14 h 40" name="T39"/>
                  <a:gd fmla="*/ 31 w 55" name="T40"/>
                  <a:gd fmla="*/ 21 h 40" name="T41"/>
                  <a:gd fmla="*/ 26 w 55" name="T42"/>
                  <a:gd fmla="*/ 27 h 40" name="T43"/>
                  <a:gd fmla="*/ 26 w 55" name="T44"/>
                  <a:gd fmla="*/ 19 h 40" name="T45"/>
                  <a:gd fmla="*/ 27 w 55" name="T46"/>
                  <a:gd fmla="*/ 18 h 40" name="T47"/>
                  <a:gd fmla="*/ 33 w 55" name="T48"/>
                  <a:gd fmla="*/ 11 h 40" name="T49"/>
                  <a:gd fmla="*/ 26 w 55" name="T50"/>
                  <a:gd fmla="*/ 10 h 40" name="T51"/>
                  <a:gd fmla="*/ 20 w 55" name="T52"/>
                  <a:gd fmla="*/ 17 h 40" name="T53"/>
                  <a:gd fmla="*/ 16 w 55" name="T54"/>
                  <a:gd fmla="*/ 24 h 40" name="T55"/>
                  <a:gd fmla="*/ 15 w 55" name="T56"/>
                  <a:gd fmla="*/ 26 h 40" name="T57"/>
                  <a:gd fmla="*/ 14 w 55" name="T58"/>
                  <a:gd fmla="*/ 27 h 40" name="T59"/>
                  <a:gd fmla="*/ 14 w 55" name="T60"/>
                  <a:gd fmla="*/ 27 h 40" name="T61"/>
                  <a:gd fmla="*/ 11 w 55" name="T62"/>
                  <a:gd fmla="*/ 32 h 40" name="T63"/>
                  <a:gd fmla="*/ 18 w 55" name="T64"/>
                  <a:gd fmla="*/ 28 h 40" name="T65"/>
                  <a:gd fmla="*/ 26 w 55" name="T66"/>
                  <a:gd fmla="*/ 19 h 40" name="T67"/>
                  <a:gd fmla="*/ 26 w 55" name="T68"/>
                  <a:gd fmla="*/ 27 h 40" name="T69"/>
                  <a:gd fmla="*/ 21 w 55" name="T70"/>
                  <a:gd fmla="*/ 32 h 40" name="T71"/>
                  <a:gd fmla="*/ 12 w 55" name="T72"/>
                  <a:gd fmla="*/ 37 h 40" name="T73"/>
                  <a:gd fmla="*/ 3 w 55" name="T74"/>
                  <a:gd fmla="*/ 40 h 40" name="T75"/>
                  <a:gd fmla="*/ 3 w 55" name="T76"/>
                  <a:gd fmla="*/ 40 h 40" name="T77"/>
                  <a:gd fmla="*/ 0 w 55" name="T78"/>
                  <a:gd fmla="*/ 38 h 40" name="T79"/>
                  <a:gd fmla="*/ 2 w 55" name="T80"/>
                  <a:gd fmla="*/ 35 h 40" name="T81"/>
                  <a:gd fmla="*/ 10 w 55" name="T82"/>
                  <a:gd fmla="*/ 25 h 40" name="T83"/>
                  <a:gd fmla="*/ 10 w 55" name="T84"/>
                  <a:gd fmla="*/ 25 h 40" name="T85"/>
                  <a:gd fmla="*/ 10 w 55" name="T86"/>
                  <a:gd fmla="*/ 24 h 40" name="T87"/>
                  <a:gd fmla="*/ 11 w 55" name="T88"/>
                  <a:gd fmla="*/ 22 h 40" name="T89"/>
                  <a:gd fmla="*/ 16 w 55" name="T90"/>
                  <a:gd fmla="*/ 14 h 40" name="T91"/>
                  <a:gd fmla="*/ 23 w 55" name="T92"/>
                  <a:gd fmla="*/ 6 h 40" name="T93"/>
                  <a:gd fmla="*/ 26 w 55" name="T94"/>
                  <a:gd fmla="*/ 4 h 40" name="T95"/>
                  <a:gd fmla="*/ 26 w 55" name="T96"/>
                  <a:gd fmla="*/ 10 h 40"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40" w="55">
                    <a:moveTo>
                      <a:pt x="33" y="11"/>
                    </a:moveTo>
                    <a:cubicBezTo>
                      <a:pt x="35" y="9"/>
                      <a:pt x="37" y="7"/>
                      <a:pt x="39" y="6"/>
                    </a:cubicBezTo>
                    <a:cubicBezTo>
                      <a:pt x="39" y="5"/>
                      <a:pt x="40" y="5"/>
                      <a:pt x="41" y="5"/>
                    </a:cubicBezTo>
                    <a:cubicBezTo>
                      <a:pt x="38" y="5"/>
                      <a:pt x="35" y="5"/>
                      <a:pt x="33" y="6"/>
                    </a:cubicBezTo>
                    <a:cubicBezTo>
                      <a:pt x="30" y="7"/>
                      <a:pt x="28" y="9"/>
                      <a:pt x="26" y="10"/>
                    </a:cubicBezTo>
                    <a:cubicBezTo>
                      <a:pt x="26" y="10"/>
                      <a:pt x="26" y="10"/>
                      <a:pt x="26" y="10"/>
                    </a:cubicBezTo>
                    <a:cubicBezTo>
                      <a:pt x="26" y="4"/>
                      <a:pt x="26" y="4"/>
                      <a:pt x="26" y="4"/>
                    </a:cubicBezTo>
                    <a:cubicBezTo>
                      <a:pt x="28" y="3"/>
                      <a:pt x="29" y="3"/>
                      <a:pt x="31" y="2"/>
                    </a:cubicBezTo>
                    <a:cubicBezTo>
                      <a:pt x="35" y="0"/>
                      <a:pt x="38" y="0"/>
                      <a:pt x="42" y="0"/>
                    </a:cubicBezTo>
                    <a:cubicBezTo>
                      <a:pt x="45" y="0"/>
                      <a:pt x="49" y="0"/>
                      <a:pt x="52" y="0"/>
                    </a:cubicBezTo>
                    <a:cubicBezTo>
                      <a:pt x="52" y="0"/>
                      <a:pt x="52" y="0"/>
                      <a:pt x="52" y="0"/>
                    </a:cubicBezTo>
                    <a:cubicBezTo>
                      <a:pt x="54" y="0"/>
                      <a:pt x="55" y="1"/>
                      <a:pt x="54" y="3"/>
                    </a:cubicBezTo>
                    <a:cubicBezTo>
                      <a:pt x="54" y="4"/>
                      <a:pt x="53" y="5"/>
                      <a:pt x="52" y="5"/>
                    </a:cubicBezTo>
                    <a:cubicBezTo>
                      <a:pt x="52" y="5"/>
                      <a:pt x="52" y="5"/>
                      <a:pt x="52" y="5"/>
                    </a:cubicBezTo>
                    <a:cubicBezTo>
                      <a:pt x="52" y="5"/>
                      <a:pt x="52" y="5"/>
                      <a:pt x="52" y="5"/>
                    </a:cubicBezTo>
                    <a:cubicBezTo>
                      <a:pt x="52" y="5"/>
                      <a:pt x="52" y="5"/>
                      <a:pt x="52" y="5"/>
                    </a:cubicBezTo>
                    <a:cubicBezTo>
                      <a:pt x="51" y="5"/>
                      <a:pt x="50" y="6"/>
                      <a:pt x="48" y="6"/>
                    </a:cubicBezTo>
                    <a:cubicBezTo>
                      <a:pt x="48" y="6"/>
                      <a:pt x="48" y="7"/>
                      <a:pt x="47" y="7"/>
                    </a:cubicBezTo>
                    <a:cubicBezTo>
                      <a:pt x="45" y="8"/>
                      <a:pt x="43" y="9"/>
                      <a:pt x="41" y="10"/>
                    </a:cubicBezTo>
                    <a:cubicBezTo>
                      <a:pt x="40" y="11"/>
                      <a:pt x="38" y="12"/>
                      <a:pt x="37" y="14"/>
                    </a:cubicBezTo>
                    <a:cubicBezTo>
                      <a:pt x="35" y="16"/>
                      <a:pt x="33" y="18"/>
                      <a:pt x="31" y="21"/>
                    </a:cubicBezTo>
                    <a:cubicBezTo>
                      <a:pt x="29" y="23"/>
                      <a:pt x="28" y="25"/>
                      <a:pt x="26" y="27"/>
                    </a:cubicBezTo>
                    <a:cubicBezTo>
                      <a:pt x="26" y="19"/>
                      <a:pt x="26" y="19"/>
                      <a:pt x="26" y="19"/>
                    </a:cubicBezTo>
                    <a:cubicBezTo>
                      <a:pt x="27" y="18"/>
                      <a:pt x="27" y="18"/>
                      <a:pt x="27" y="18"/>
                    </a:cubicBezTo>
                    <a:cubicBezTo>
                      <a:pt x="29" y="15"/>
                      <a:pt x="31" y="13"/>
                      <a:pt x="33" y="11"/>
                    </a:cubicBezTo>
                    <a:close/>
                    <a:moveTo>
                      <a:pt x="26" y="10"/>
                    </a:moveTo>
                    <a:cubicBezTo>
                      <a:pt x="24" y="12"/>
                      <a:pt x="22" y="14"/>
                      <a:pt x="20" y="17"/>
                    </a:cubicBezTo>
                    <a:cubicBezTo>
                      <a:pt x="19" y="19"/>
                      <a:pt x="17" y="22"/>
                      <a:pt x="16" y="24"/>
                    </a:cubicBezTo>
                    <a:cubicBezTo>
                      <a:pt x="15" y="25"/>
                      <a:pt x="15" y="26"/>
                      <a:pt x="15" y="26"/>
                    </a:cubicBezTo>
                    <a:cubicBezTo>
                      <a:pt x="14" y="27"/>
                      <a:pt x="14" y="27"/>
                      <a:pt x="14" y="27"/>
                    </a:cubicBezTo>
                    <a:cubicBezTo>
                      <a:pt x="14" y="27"/>
                      <a:pt x="14" y="27"/>
                      <a:pt x="14" y="27"/>
                    </a:cubicBezTo>
                    <a:cubicBezTo>
                      <a:pt x="13" y="29"/>
                      <a:pt x="12" y="31"/>
                      <a:pt x="11" y="32"/>
                    </a:cubicBezTo>
                    <a:cubicBezTo>
                      <a:pt x="14" y="31"/>
                      <a:pt x="16" y="30"/>
                      <a:pt x="18" y="28"/>
                    </a:cubicBezTo>
                    <a:cubicBezTo>
                      <a:pt x="21" y="26"/>
                      <a:pt x="24" y="22"/>
                      <a:pt x="26" y="19"/>
                    </a:cubicBezTo>
                    <a:cubicBezTo>
                      <a:pt x="26" y="27"/>
                      <a:pt x="26" y="27"/>
                      <a:pt x="26" y="27"/>
                    </a:cubicBezTo>
                    <a:cubicBezTo>
                      <a:pt x="24" y="29"/>
                      <a:pt x="23" y="30"/>
                      <a:pt x="21" y="32"/>
                    </a:cubicBezTo>
                    <a:cubicBezTo>
                      <a:pt x="18" y="34"/>
                      <a:pt x="15" y="36"/>
                      <a:pt x="12" y="37"/>
                    </a:cubicBezTo>
                    <a:cubicBezTo>
                      <a:pt x="9" y="38"/>
                      <a:pt x="6" y="39"/>
                      <a:pt x="3" y="40"/>
                    </a:cubicBezTo>
                    <a:cubicBezTo>
                      <a:pt x="3" y="40"/>
                      <a:pt x="3" y="40"/>
                      <a:pt x="3" y="40"/>
                    </a:cubicBezTo>
                    <a:cubicBezTo>
                      <a:pt x="2" y="40"/>
                      <a:pt x="0" y="39"/>
                      <a:pt x="0" y="38"/>
                    </a:cubicBezTo>
                    <a:cubicBezTo>
                      <a:pt x="0" y="37"/>
                      <a:pt x="0" y="35"/>
                      <a:pt x="2" y="35"/>
                    </a:cubicBezTo>
                    <a:cubicBezTo>
                      <a:pt x="5" y="34"/>
                      <a:pt x="8" y="29"/>
                      <a:pt x="10" y="25"/>
                    </a:cubicBezTo>
                    <a:cubicBezTo>
                      <a:pt x="10" y="25"/>
                      <a:pt x="10" y="25"/>
                      <a:pt x="10" y="25"/>
                    </a:cubicBezTo>
                    <a:cubicBezTo>
                      <a:pt x="10" y="24"/>
                      <a:pt x="10" y="24"/>
                      <a:pt x="10" y="24"/>
                    </a:cubicBezTo>
                    <a:cubicBezTo>
                      <a:pt x="11" y="23"/>
                      <a:pt x="11" y="23"/>
                      <a:pt x="11" y="22"/>
                    </a:cubicBezTo>
                    <a:cubicBezTo>
                      <a:pt x="13" y="19"/>
                      <a:pt x="14" y="16"/>
                      <a:pt x="16" y="14"/>
                    </a:cubicBezTo>
                    <a:cubicBezTo>
                      <a:pt x="18" y="11"/>
                      <a:pt x="21" y="9"/>
                      <a:pt x="23" y="6"/>
                    </a:cubicBezTo>
                    <a:cubicBezTo>
                      <a:pt x="24" y="6"/>
                      <a:pt x="25" y="5"/>
                      <a:pt x="26" y="4"/>
                    </a:cubicBezTo>
                    <a:lnTo>
                      <a:pt x="26" y="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8" name="Freeform 237"/>
              <p:cNvSpPr>
                <a:spLocks noEditPoints="1"/>
              </p:cNvSpPr>
              <p:nvPr/>
            </p:nvSpPr>
            <p:spPr bwMode="auto">
              <a:xfrm>
                <a:off x="7388236" y="3643335"/>
                <a:ext cx="157163" cy="106363"/>
              </a:xfrm>
              <a:custGeom>
                <a:gdLst>
                  <a:gd fmla="*/ 35 w 70" name="T0"/>
                  <a:gd fmla="*/ 18 h 47" name="T1"/>
                  <a:gd fmla="*/ 43 w 70" name="T2"/>
                  <a:gd fmla="*/ 5 h 47" name="T3"/>
                  <a:gd fmla="*/ 68 w 70" name="T4"/>
                  <a:gd fmla="*/ 1 h 47" name="T5"/>
                  <a:gd fmla="*/ 66 w 70" name="T6"/>
                  <a:gd fmla="*/ 7 h 47" name="T7"/>
                  <a:gd fmla="*/ 62 w 70" name="T8"/>
                  <a:gd fmla="*/ 11 h 47" name="T9"/>
                  <a:gd fmla="*/ 39 w 70" name="T10"/>
                  <a:gd fmla="*/ 42 h 47" name="T11"/>
                  <a:gd fmla="*/ 36 w 70" name="T12"/>
                  <a:gd fmla="*/ 38 h 47" name="T13"/>
                  <a:gd fmla="*/ 58 w 70" name="T14"/>
                  <a:gd fmla="*/ 8 h 47" name="T15"/>
                  <a:gd fmla="*/ 46 w 70" name="T16"/>
                  <a:gd fmla="*/ 9 h 47" name="T17"/>
                  <a:gd fmla="*/ 30 w 70" name="T18"/>
                  <a:gd fmla="*/ 23 h 47" name="T19"/>
                  <a:gd fmla="*/ 34 w 70" name="T20"/>
                  <a:gd fmla="*/ 12 h 47" name="T21"/>
                  <a:gd fmla="*/ 34 w 70" name="T22"/>
                  <a:gd fmla="*/ 12 h 47" name="T23"/>
                  <a:gd fmla="*/ 30 w 70" name="T24"/>
                  <a:gd fmla="*/ 41 h 47" name="T25"/>
                  <a:gd fmla="*/ 30 w 70" name="T26"/>
                  <a:gd fmla="*/ 46 h 47" name="T27"/>
                  <a:gd fmla="*/ 30 w 70" name="T28"/>
                  <a:gd fmla="*/ 23 h 47" name="T29"/>
                  <a:gd fmla="*/ 26 w 70" name="T30"/>
                  <a:gd fmla="*/ 28 h 47" name="T31"/>
                  <a:gd fmla="*/ 26 w 70" name="T32"/>
                  <a:gd fmla="*/ 20 h 47" name="T33"/>
                  <a:gd fmla="*/ 30 w 70" name="T34"/>
                  <a:gd fmla="*/ 16 h 47" name="T35"/>
                  <a:gd fmla="*/ 30 w 70" name="T36"/>
                  <a:gd fmla="*/ 23 h 47" name="T37"/>
                  <a:gd fmla="*/ 30 w 70" name="T38"/>
                  <a:gd fmla="*/ 46 h 47" name="T39"/>
                  <a:gd fmla="*/ 26 w 70" name="T40"/>
                  <a:gd fmla="*/ 28 h 47" name="T41"/>
                  <a:gd fmla="*/ 26 w 70" name="T42"/>
                  <a:gd fmla="*/ 20 h 47" name="T43"/>
                  <a:gd fmla="*/ 26 w 70" name="T44"/>
                  <a:gd fmla="*/ 19 h 47" name="T45"/>
                  <a:gd fmla="*/ 26 w 70" name="T46"/>
                  <a:gd fmla="*/ 20 h 47" name="T47"/>
                  <a:gd fmla="*/ 26 w 70" name="T48"/>
                  <a:gd fmla="*/ 42 h 47" name="T49"/>
                  <a:gd fmla="*/ 26 w 70" name="T50"/>
                  <a:gd fmla="*/ 42 h 47" name="T51"/>
                  <a:gd fmla="*/ 26 w 70" name="T52"/>
                  <a:gd fmla="*/ 21 h 47" name="T53"/>
                  <a:gd fmla="*/ 26 w 70" name="T54"/>
                  <a:gd fmla="*/ 19 h 47" name="T55"/>
                  <a:gd fmla="*/ 26 w 70" name="T56"/>
                  <a:gd fmla="*/ 21 h 47" name="T57"/>
                  <a:gd fmla="*/ 26 w 70" name="T58"/>
                  <a:gd fmla="*/ 42 h 47" name="T59"/>
                  <a:gd fmla="*/ 26 w 70" name="T60"/>
                  <a:gd fmla="*/ 47 h 47" name="T61"/>
                  <a:gd fmla="*/ 20 w 70" name="T62"/>
                  <a:gd fmla="*/ 34 h 47" name="T63"/>
                  <a:gd fmla="*/ 26 w 70" name="T64"/>
                  <a:gd fmla="*/ 21 h 47" name="T65"/>
                  <a:gd fmla="*/ 26 w 70" name="T66"/>
                  <a:gd fmla="*/ 19 h 47" name="T67"/>
                  <a:gd fmla="*/ 26 w 70" name="T68"/>
                  <a:gd fmla="*/ 21 h 47" name="T69"/>
                  <a:gd fmla="*/ 26 w 70" name="T70"/>
                  <a:gd fmla="*/ 42 h 47" name="T71"/>
                  <a:gd fmla="*/ 20 w 70" name="T72"/>
                  <a:gd fmla="*/ 43 h 47" name="T73"/>
                  <a:gd fmla="*/ 12 w 70" name="T74"/>
                  <a:gd fmla="*/ 39 h 47" name="T75"/>
                  <a:gd fmla="*/ 12 w 70" name="T76"/>
                  <a:gd fmla="*/ 34 h 47" name="T77"/>
                  <a:gd fmla="*/ 20 w 70" name="T78"/>
                  <a:gd fmla="*/ 26 h 47" name="T79"/>
                  <a:gd fmla="*/ 20 w 70" name="T80"/>
                  <a:gd fmla="*/ 34 h 47" name="T81"/>
                  <a:gd fmla="*/ 20 w 70" name="T82"/>
                  <a:gd fmla="*/ 43 h 47" name="T83"/>
                  <a:gd fmla="*/ 12 w 70" name="T84"/>
                  <a:gd fmla="*/ 46 h 47" name="T85"/>
                  <a:gd fmla="*/ 9 w 70" name="T86"/>
                  <a:gd fmla="*/ 41 h 47" name="T87"/>
                  <a:gd fmla="*/ 12 w 70" name="T88"/>
                  <a:gd fmla="*/ 46 h 47" name="T89"/>
                  <a:gd fmla="*/ 12 w 70" name="T90"/>
                  <a:gd fmla="*/ 32 h 47" name="T91"/>
                  <a:gd fmla="*/ 12 w 70" name="T92"/>
                  <a:gd fmla="*/ 34 h 47" name="T93"/>
                  <a:gd fmla="*/ 8 w 70" name="T94"/>
                  <a:gd fmla="*/ 36 h 47" name="T95"/>
                  <a:gd fmla="*/ 5 w 70" name="T96"/>
                  <a:gd fmla="*/ 37 h 47" name="T97"/>
                  <a:gd fmla="*/ 5 w 70" name="T98"/>
                  <a:gd fmla="*/ 39 h 47" name="T99"/>
                  <a:gd fmla="*/ 1 w 70" name="T100"/>
                  <a:gd fmla="*/ 42 h 47" name="T101"/>
                  <a:gd fmla="*/ 2 w 70" name="T102"/>
                  <a:gd fmla="*/ 38 h 47" name="T103"/>
                  <a:gd fmla="*/ 1 w 70" name="T104"/>
                  <a:gd fmla="*/ 38 h 47" name="T105"/>
                  <a:gd fmla="*/ 1 w 70" name="T106"/>
                  <a:gd fmla="*/ 42 h 47"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7" w="70">
                    <a:moveTo>
                      <a:pt x="46" y="9"/>
                    </a:moveTo>
                    <a:cubicBezTo>
                      <a:pt x="42" y="11"/>
                      <a:pt x="40" y="13"/>
                      <a:pt x="37" y="15"/>
                    </a:cubicBezTo>
                    <a:cubicBezTo>
                      <a:pt x="36" y="16"/>
                      <a:pt x="36" y="17"/>
                      <a:pt x="35" y="18"/>
                    </a:cubicBezTo>
                    <a:cubicBezTo>
                      <a:pt x="35" y="11"/>
                      <a:pt x="35" y="11"/>
                      <a:pt x="35" y="11"/>
                    </a:cubicBezTo>
                    <a:cubicBezTo>
                      <a:pt x="37" y="9"/>
                      <a:pt x="40" y="7"/>
                      <a:pt x="43" y="5"/>
                    </a:cubicBezTo>
                    <a:cubicBezTo>
                      <a:pt x="43" y="5"/>
                      <a:pt x="43" y="5"/>
                      <a:pt x="43" y="5"/>
                    </a:cubicBezTo>
                    <a:cubicBezTo>
                      <a:pt x="47" y="3"/>
                      <a:pt x="51" y="2"/>
                      <a:pt x="55" y="1"/>
                    </a:cubicBezTo>
                    <a:cubicBezTo>
                      <a:pt x="59" y="1"/>
                      <a:pt x="63" y="0"/>
                      <a:pt x="68" y="1"/>
                    </a:cubicBezTo>
                    <a:cubicBezTo>
                      <a:pt x="68" y="1"/>
                      <a:pt x="68" y="1"/>
                      <a:pt x="68" y="1"/>
                    </a:cubicBezTo>
                    <a:cubicBezTo>
                      <a:pt x="69" y="1"/>
                      <a:pt x="70" y="2"/>
                      <a:pt x="70" y="3"/>
                    </a:cubicBezTo>
                    <a:cubicBezTo>
                      <a:pt x="70" y="5"/>
                      <a:pt x="69" y="6"/>
                      <a:pt x="67" y="6"/>
                    </a:cubicBezTo>
                    <a:cubicBezTo>
                      <a:pt x="67" y="6"/>
                      <a:pt x="67" y="7"/>
                      <a:pt x="66" y="7"/>
                    </a:cubicBezTo>
                    <a:cubicBezTo>
                      <a:pt x="66" y="7"/>
                      <a:pt x="66" y="7"/>
                      <a:pt x="65" y="8"/>
                    </a:cubicBezTo>
                    <a:cubicBezTo>
                      <a:pt x="65" y="8"/>
                      <a:pt x="65" y="8"/>
                      <a:pt x="65" y="8"/>
                    </a:cubicBezTo>
                    <a:cubicBezTo>
                      <a:pt x="64" y="9"/>
                      <a:pt x="63" y="10"/>
                      <a:pt x="62" y="11"/>
                    </a:cubicBezTo>
                    <a:cubicBezTo>
                      <a:pt x="61" y="12"/>
                      <a:pt x="60" y="14"/>
                      <a:pt x="59" y="15"/>
                    </a:cubicBezTo>
                    <a:cubicBezTo>
                      <a:pt x="58" y="17"/>
                      <a:pt x="57" y="19"/>
                      <a:pt x="56" y="21"/>
                    </a:cubicBezTo>
                    <a:cubicBezTo>
                      <a:pt x="52" y="29"/>
                      <a:pt x="47" y="37"/>
                      <a:pt x="39" y="42"/>
                    </a:cubicBezTo>
                    <a:cubicBezTo>
                      <a:pt x="38" y="43"/>
                      <a:pt x="36" y="43"/>
                      <a:pt x="35" y="44"/>
                    </a:cubicBezTo>
                    <a:cubicBezTo>
                      <a:pt x="35" y="39"/>
                      <a:pt x="35" y="39"/>
                      <a:pt x="35" y="39"/>
                    </a:cubicBezTo>
                    <a:cubicBezTo>
                      <a:pt x="35" y="38"/>
                      <a:pt x="36" y="38"/>
                      <a:pt x="36" y="38"/>
                    </a:cubicBezTo>
                    <a:cubicBezTo>
                      <a:pt x="44" y="33"/>
                      <a:pt x="48" y="26"/>
                      <a:pt x="52" y="19"/>
                    </a:cubicBezTo>
                    <a:cubicBezTo>
                      <a:pt x="53" y="17"/>
                      <a:pt x="54" y="15"/>
                      <a:pt x="55" y="13"/>
                    </a:cubicBezTo>
                    <a:cubicBezTo>
                      <a:pt x="56" y="11"/>
                      <a:pt x="57" y="10"/>
                      <a:pt x="58" y="8"/>
                    </a:cubicBezTo>
                    <a:cubicBezTo>
                      <a:pt x="59" y="7"/>
                      <a:pt x="60" y="6"/>
                      <a:pt x="61" y="5"/>
                    </a:cubicBezTo>
                    <a:cubicBezTo>
                      <a:pt x="59" y="6"/>
                      <a:pt x="57" y="6"/>
                      <a:pt x="55" y="6"/>
                    </a:cubicBezTo>
                    <a:cubicBezTo>
                      <a:pt x="52" y="7"/>
                      <a:pt x="49" y="8"/>
                      <a:pt x="46" y="9"/>
                    </a:cubicBezTo>
                    <a:cubicBezTo>
                      <a:pt x="46" y="9"/>
                      <a:pt x="46" y="9"/>
                      <a:pt x="46" y="9"/>
                    </a:cubicBezTo>
                    <a:close/>
                    <a:moveTo>
                      <a:pt x="35" y="18"/>
                    </a:moveTo>
                    <a:cubicBezTo>
                      <a:pt x="33" y="19"/>
                      <a:pt x="32" y="21"/>
                      <a:pt x="30" y="23"/>
                    </a:cubicBezTo>
                    <a:cubicBezTo>
                      <a:pt x="30" y="23"/>
                      <a:pt x="30" y="23"/>
                      <a:pt x="30" y="23"/>
                    </a:cubicBezTo>
                    <a:cubicBezTo>
                      <a:pt x="30" y="16"/>
                      <a:pt x="30" y="16"/>
                      <a:pt x="30" y="16"/>
                    </a:cubicBezTo>
                    <a:cubicBezTo>
                      <a:pt x="34" y="12"/>
                      <a:pt x="34" y="12"/>
                      <a:pt x="34" y="12"/>
                    </a:cubicBezTo>
                    <a:cubicBezTo>
                      <a:pt x="33" y="13"/>
                      <a:pt x="31" y="14"/>
                      <a:pt x="30" y="16"/>
                    </a:cubicBezTo>
                    <a:cubicBezTo>
                      <a:pt x="30" y="15"/>
                      <a:pt x="30" y="15"/>
                      <a:pt x="30" y="15"/>
                    </a:cubicBezTo>
                    <a:cubicBezTo>
                      <a:pt x="34" y="12"/>
                      <a:pt x="34" y="12"/>
                      <a:pt x="34" y="12"/>
                    </a:cubicBezTo>
                    <a:cubicBezTo>
                      <a:pt x="34" y="12"/>
                      <a:pt x="35" y="11"/>
                      <a:pt x="35" y="11"/>
                    </a:cubicBezTo>
                    <a:cubicBezTo>
                      <a:pt x="35" y="18"/>
                      <a:pt x="35" y="18"/>
                      <a:pt x="35" y="18"/>
                    </a:cubicBezTo>
                    <a:close/>
                    <a:moveTo>
                      <a:pt x="30" y="41"/>
                    </a:moveTo>
                    <a:cubicBezTo>
                      <a:pt x="32" y="40"/>
                      <a:pt x="33" y="40"/>
                      <a:pt x="35" y="39"/>
                    </a:cubicBezTo>
                    <a:cubicBezTo>
                      <a:pt x="35" y="44"/>
                      <a:pt x="35" y="44"/>
                      <a:pt x="35" y="44"/>
                    </a:cubicBezTo>
                    <a:cubicBezTo>
                      <a:pt x="33" y="45"/>
                      <a:pt x="32" y="45"/>
                      <a:pt x="30" y="46"/>
                    </a:cubicBezTo>
                    <a:lnTo>
                      <a:pt x="30" y="41"/>
                    </a:lnTo>
                    <a:close/>
                    <a:moveTo>
                      <a:pt x="30" y="23"/>
                    </a:moveTo>
                    <a:cubicBezTo>
                      <a:pt x="30" y="23"/>
                      <a:pt x="30" y="23"/>
                      <a:pt x="30" y="23"/>
                    </a:cubicBezTo>
                    <a:cubicBezTo>
                      <a:pt x="30" y="24"/>
                      <a:pt x="30" y="24"/>
                      <a:pt x="30" y="24"/>
                    </a:cubicBezTo>
                    <a:cubicBezTo>
                      <a:pt x="30" y="24"/>
                      <a:pt x="30" y="24"/>
                      <a:pt x="30" y="24"/>
                    </a:cubicBezTo>
                    <a:cubicBezTo>
                      <a:pt x="29" y="25"/>
                      <a:pt x="28" y="27"/>
                      <a:pt x="26" y="28"/>
                    </a:cubicBezTo>
                    <a:cubicBezTo>
                      <a:pt x="26" y="20"/>
                      <a:pt x="26" y="20"/>
                      <a:pt x="26" y="20"/>
                    </a:cubicBezTo>
                    <a:cubicBezTo>
                      <a:pt x="26" y="20"/>
                      <a:pt x="26" y="20"/>
                      <a:pt x="26" y="20"/>
                    </a:cubicBezTo>
                    <a:cubicBezTo>
                      <a:pt x="26" y="20"/>
                      <a:pt x="26" y="20"/>
                      <a:pt x="26" y="20"/>
                    </a:cubicBezTo>
                    <a:cubicBezTo>
                      <a:pt x="26" y="19"/>
                      <a:pt x="26" y="19"/>
                      <a:pt x="26" y="19"/>
                    </a:cubicBezTo>
                    <a:cubicBezTo>
                      <a:pt x="30" y="15"/>
                      <a:pt x="30" y="15"/>
                      <a:pt x="30" y="15"/>
                    </a:cubicBezTo>
                    <a:cubicBezTo>
                      <a:pt x="30" y="16"/>
                      <a:pt x="30" y="16"/>
                      <a:pt x="30" y="16"/>
                    </a:cubicBezTo>
                    <a:cubicBezTo>
                      <a:pt x="29" y="17"/>
                      <a:pt x="28" y="19"/>
                      <a:pt x="26" y="20"/>
                    </a:cubicBezTo>
                    <a:cubicBezTo>
                      <a:pt x="30" y="16"/>
                      <a:pt x="30" y="16"/>
                      <a:pt x="30" y="16"/>
                    </a:cubicBezTo>
                    <a:cubicBezTo>
                      <a:pt x="30" y="23"/>
                      <a:pt x="30" y="23"/>
                      <a:pt x="30" y="23"/>
                    </a:cubicBezTo>
                    <a:close/>
                    <a:moveTo>
                      <a:pt x="26" y="42"/>
                    </a:moveTo>
                    <a:cubicBezTo>
                      <a:pt x="28" y="42"/>
                      <a:pt x="29" y="41"/>
                      <a:pt x="30" y="41"/>
                    </a:cubicBezTo>
                    <a:cubicBezTo>
                      <a:pt x="30" y="46"/>
                      <a:pt x="30" y="46"/>
                      <a:pt x="30" y="46"/>
                    </a:cubicBezTo>
                    <a:cubicBezTo>
                      <a:pt x="29" y="46"/>
                      <a:pt x="28" y="46"/>
                      <a:pt x="26" y="47"/>
                    </a:cubicBezTo>
                    <a:lnTo>
                      <a:pt x="26" y="42"/>
                    </a:lnTo>
                    <a:close/>
                    <a:moveTo>
                      <a:pt x="26" y="28"/>
                    </a:moveTo>
                    <a:cubicBezTo>
                      <a:pt x="26" y="28"/>
                      <a:pt x="26" y="28"/>
                      <a:pt x="26" y="28"/>
                    </a:cubicBezTo>
                    <a:cubicBezTo>
                      <a:pt x="26" y="21"/>
                      <a:pt x="26" y="21"/>
                      <a:pt x="26" y="21"/>
                    </a:cubicBezTo>
                    <a:cubicBezTo>
                      <a:pt x="26" y="20"/>
                      <a:pt x="26" y="20"/>
                      <a:pt x="26" y="20"/>
                    </a:cubicBezTo>
                    <a:cubicBezTo>
                      <a:pt x="26" y="21"/>
                      <a:pt x="26" y="21"/>
                      <a:pt x="26" y="21"/>
                    </a:cubicBezTo>
                    <a:cubicBezTo>
                      <a:pt x="26" y="19"/>
                      <a:pt x="26" y="19"/>
                      <a:pt x="26" y="19"/>
                    </a:cubicBezTo>
                    <a:cubicBezTo>
                      <a:pt x="26" y="19"/>
                      <a:pt x="26" y="19"/>
                      <a:pt x="26" y="19"/>
                    </a:cubicBezTo>
                    <a:cubicBezTo>
                      <a:pt x="26" y="20"/>
                      <a:pt x="26" y="20"/>
                      <a:pt x="26" y="20"/>
                    </a:cubicBezTo>
                    <a:cubicBezTo>
                      <a:pt x="26" y="20"/>
                      <a:pt x="26" y="20"/>
                      <a:pt x="26" y="20"/>
                    </a:cubicBezTo>
                    <a:cubicBezTo>
                      <a:pt x="26" y="20"/>
                      <a:pt x="26" y="20"/>
                      <a:pt x="26" y="20"/>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6" y="28"/>
                      <a:pt x="26" y="28"/>
                      <a:pt x="26" y="28"/>
                    </a:cubicBezTo>
                    <a:cubicBezTo>
                      <a:pt x="26" y="21"/>
                      <a:pt x="26" y="21"/>
                      <a:pt x="26" y="21"/>
                    </a:cubicBezTo>
                    <a:cubicBezTo>
                      <a:pt x="26" y="21"/>
                      <a:pt x="26" y="21"/>
                      <a:pt x="26" y="21"/>
                    </a:cubicBezTo>
                    <a:cubicBezTo>
                      <a:pt x="26" y="21"/>
                      <a:pt x="26" y="21"/>
                      <a:pt x="26" y="21"/>
                    </a:cubicBezTo>
                    <a:cubicBezTo>
                      <a:pt x="26" y="19"/>
                      <a:pt x="26" y="19"/>
                      <a:pt x="26" y="19"/>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4" y="30"/>
                      <a:pt x="23" y="32"/>
                      <a:pt x="20" y="34"/>
                    </a:cubicBezTo>
                    <a:cubicBezTo>
                      <a:pt x="20" y="27"/>
                      <a:pt x="20" y="27"/>
                      <a:pt x="20" y="27"/>
                    </a:cubicBezTo>
                    <a:cubicBezTo>
                      <a:pt x="23" y="25"/>
                      <a:pt x="24" y="23"/>
                      <a:pt x="26" y="21"/>
                    </a:cubicBezTo>
                    <a:cubicBezTo>
                      <a:pt x="26" y="21"/>
                      <a:pt x="26" y="21"/>
                      <a:pt x="26" y="21"/>
                    </a:cubicBezTo>
                    <a:cubicBezTo>
                      <a:pt x="20" y="26"/>
                      <a:pt x="20" y="26"/>
                      <a:pt x="20" y="26"/>
                    </a:cubicBezTo>
                    <a:cubicBezTo>
                      <a:pt x="20" y="24"/>
                      <a:pt x="20" y="24"/>
                      <a:pt x="20" y="24"/>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0" y="43"/>
                    </a:moveTo>
                    <a:cubicBezTo>
                      <a:pt x="22" y="42"/>
                      <a:pt x="24" y="42"/>
                      <a:pt x="26" y="42"/>
                    </a:cubicBezTo>
                    <a:cubicBezTo>
                      <a:pt x="26" y="47"/>
                      <a:pt x="26" y="47"/>
                      <a:pt x="26" y="47"/>
                    </a:cubicBezTo>
                    <a:cubicBezTo>
                      <a:pt x="24" y="47"/>
                      <a:pt x="22" y="47"/>
                      <a:pt x="20" y="47"/>
                    </a:cubicBezTo>
                    <a:lnTo>
                      <a:pt x="20" y="43"/>
                    </a:lnTo>
                    <a:close/>
                    <a:moveTo>
                      <a:pt x="20" y="34"/>
                    </a:moveTo>
                    <a:cubicBezTo>
                      <a:pt x="19" y="35"/>
                      <a:pt x="18" y="36"/>
                      <a:pt x="17" y="36"/>
                    </a:cubicBezTo>
                    <a:cubicBezTo>
                      <a:pt x="16" y="37"/>
                      <a:pt x="14" y="38"/>
                      <a:pt x="12" y="39"/>
                    </a:cubicBezTo>
                    <a:cubicBezTo>
                      <a:pt x="12" y="34"/>
                      <a:pt x="12" y="34"/>
                      <a:pt x="12" y="34"/>
                    </a:cubicBezTo>
                    <a:cubicBezTo>
                      <a:pt x="13" y="33"/>
                      <a:pt x="14" y="33"/>
                      <a:pt x="15" y="32"/>
                    </a:cubicBezTo>
                    <a:cubicBezTo>
                      <a:pt x="12" y="34"/>
                      <a:pt x="12" y="34"/>
                      <a:pt x="12" y="34"/>
                    </a:cubicBezTo>
                    <a:cubicBezTo>
                      <a:pt x="12" y="32"/>
                      <a:pt x="12" y="32"/>
                      <a:pt x="12" y="32"/>
                    </a:cubicBezTo>
                    <a:cubicBezTo>
                      <a:pt x="20" y="24"/>
                      <a:pt x="20" y="24"/>
                      <a:pt x="20" y="24"/>
                    </a:cubicBezTo>
                    <a:cubicBezTo>
                      <a:pt x="20" y="26"/>
                      <a:pt x="20" y="26"/>
                      <a:pt x="20" y="26"/>
                    </a:cubicBezTo>
                    <a:cubicBezTo>
                      <a:pt x="15" y="32"/>
                      <a:pt x="15" y="32"/>
                      <a:pt x="15" y="32"/>
                    </a:cubicBezTo>
                    <a:cubicBezTo>
                      <a:pt x="17" y="31"/>
                      <a:pt x="19" y="29"/>
                      <a:pt x="20" y="27"/>
                    </a:cubicBezTo>
                    <a:cubicBezTo>
                      <a:pt x="20" y="34"/>
                      <a:pt x="20" y="34"/>
                      <a:pt x="20" y="34"/>
                    </a:cubicBezTo>
                    <a:close/>
                    <a:moveTo>
                      <a:pt x="12" y="42"/>
                    </a:moveTo>
                    <a:cubicBezTo>
                      <a:pt x="15" y="42"/>
                      <a:pt x="17" y="43"/>
                      <a:pt x="20" y="43"/>
                    </a:cubicBezTo>
                    <a:cubicBezTo>
                      <a:pt x="20" y="43"/>
                      <a:pt x="20" y="43"/>
                      <a:pt x="20" y="43"/>
                    </a:cubicBezTo>
                    <a:cubicBezTo>
                      <a:pt x="20" y="47"/>
                      <a:pt x="20" y="47"/>
                      <a:pt x="20" y="47"/>
                    </a:cubicBezTo>
                    <a:cubicBezTo>
                      <a:pt x="20" y="47"/>
                      <a:pt x="20" y="47"/>
                      <a:pt x="20" y="47"/>
                    </a:cubicBezTo>
                    <a:cubicBezTo>
                      <a:pt x="17" y="47"/>
                      <a:pt x="15" y="47"/>
                      <a:pt x="12" y="46"/>
                    </a:cubicBezTo>
                    <a:lnTo>
                      <a:pt x="12" y="42"/>
                    </a:lnTo>
                    <a:close/>
                    <a:moveTo>
                      <a:pt x="12" y="39"/>
                    </a:moveTo>
                    <a:cubicBezTo>
                      <a:pt x="11" y="40"/>
                      <a:pt x="10" y="40"/>
                      <a:pt x="9" y="41"/>
                    </a:cubicBezTo>
                    <a:cubicBezTo>
                      <a:pt x="9" y="41"/>
                      <a:pt x="9" y="41"/>
                      <a:pt x="9" y="41"/>
                    </a:cubicBezTo>
                    <a:cubicBezTo>
                      <a:pt x="10" y="41"/>
                      <a:pt x="11" y="41"/>
                      <a:pt x="12" y="42"/>
                    </a:cubicBezTo>
                    <a:cubicBezTo>
                      <a:pt x="12" y="46"/>
                      <a:pt x="12" y="46"/>
                      <a:pt x="12" y="46"/>
                    </a:cubicBezTo>
                    <a:cubicBezTo>
                      <a:pt x="9" y="46"/>
                      <a:pt x="7" y="45"/>
                      <a:pt x="5" y="44"/>
                    </a:cubicBezTo>
                    <a:cubicBezTo>
                      <a:pt x="5" y="39"/>
                      <a:pt x="5" y="39"/>
                      <a:pt x="5" y="39"/>
                    </a:cubicBezTo>
                    <a:cubicBezTo>
                      <a:pt x="12" y="32"/>
                      <a:pt x="12" y="32"/>
                      <a:pt x="12" y="32"/>
                    </a:cubicBezTo>
                    <a:cubicBezTo>
                      <a:pt x="12" y="34"/>
                      <a:pt x="12" y="34"/>
                      <a:pt x="12" y="34"/>
                    </a:cubicBezTo>
                    <a:cubicBezTo>
                      <a:pt x="8" y="36"/>
                      <a:pt x="8" y="36"/>
                      <a:pt x="8" y="36"/>
                    </a:cubicBezTo>
                    <a:cubicBezTo>
                      <a:pt x="9" y="36"/>
                      <a:pt x="11" y="35"/>
                      <a:pt x="12" y="34"/>
                    </a:cubicBezTo>
                    <a:cubicBezTo>
                      <a:pt x="12" y="39"/>
                      <a:pt x="12" y="39"/>
                      <a:pt x="12" y="39"/>
                    </a:cubicBezTo>
                    <a:close/>
                    <a:moveTo>
                      <a:pt x="5" y="37"/>
                    </a:moveTo>
                    <a:cubicBezTo>
                      <a:pt x="6" y="37"/>
                      <a:pt x="7" y="37"/>
                      <a:pt x="8" y="36"/>
                    </a:cubicBezTo>
                    <a:cubicBezTo>
                      <a:pt x="5" y="37"/>
                      <a:pt x="5" y="37"/>
                      <a:pt x="5" y="37"/>
                    </a:cubicBezTo>
                    <a:close/>
                    <a:moveTo>
                      <a:pt x="5" y="37"/>
                    </a:moveTo>
                    <a:cubicBezTo>
                      <a:pt x="5" y="37"/>
                      <a:pt x="5" y="37"/>
                      <a:pt x="5" y="37"/>
                    </a:cubicBezTo>
                    <a:cubicBezTo>
                      <a:pt x="4" y="37"/>
                      <a:pt x="3" y="38"/>
                      <a:pt x="2" y="38"/>
                    </a:cubicBezTo>
                    <a:cubicBezTo>
                      <a:pt x="5" y="37"/>
                      <a:pt x="5" y="37"/>
                      <a:pt x="5" y="37"/>
                    </a:cubicBezTo>
                    <a:close/>
                    <a:moveTo>
                      <a:pt x="5" y="39"/>
                    </a:moveTo>
                    <a:cubicBezTo>
                      <a:pt x="5" y="44"/>
                      <a:pt x="5" y="44"/>
                      <a:pt x="5" y="44"/>
                    </a:cubicBezTo>
                    <a:cubicBezTo>
                      <a:pt x="4" y="44"/>
                      <a:pt x="2" y="43"/>
                      <a:pt x="1" y="42"/>
                    </a:cubicBezTo>
                    <a:cubicBezTo>
                      <a:pt x="1" y="42"/>
                      <a:pt x="1" y="42"/>
                      <a:pt x="1" y="42"/>
                    </a:cubicBezTo>
                    <a:cubicBezTo>
                      <a:pt x="5" y="39"/>
                      <a:pt x="5" y="39"/>
                      <a:pt x="5" y="39"/>
                    </a:cubicBezTo>
                    <a:close/>
                    <a:moveTo>
                      <a:pt x="1" y="38"/>
                    </a:moveTo>
                    <a:cubicBezTo>
                      <a:pt x="2" y="38"/>
                      <a:pt x="2" y="38"/>
                      <a:pt x="2" y="38"/>
                    </a:cubicBezTo>
                    <a:cubicBezTo>
                      <a:pt x="2" y="38"/>
                      <a:pt x="2" y="38"/>
                      <a:pt x="1" y="38"/>
                    </a:cubicBezTo>
                    <a:close/>
                    <a:moveTo>
                      <a:pt x="1" y="38"/>
                    </a:moveTo>
                    <a:cubicBezTo>
                      <a:pt x="1" y="38"/>
                      <a:pt x="1" y="38"/>
                      <a:pt x="1" y="38"/>
                    </a:cubicBezTo>
                    <a:cubicBezTo>
                      <a:pt x="0" y="40"/>
                      <a:pt x="0" y="40"/>
                      <a:pt x="0" y="40"/>
                    </a:cubicBezTo>
                    <a:cubicBezTo>
                      <a:pt x="0" y="39"/>
                      <a:pt x="0" y="38"/>
                      <a:pt x="1" y="38"/>
                    </a:cubicBezTo>
                    <a:close/>
                    <a:moveTo>
                      <a:pt x="1" y="42"/>
                    </a:moveTo>
                    <a:cubicBezTo>
                      <a:pt x="1" y="42"/>
                      <a:pt x="1" y="42"/>
                      <a:pt x="1" y="42"/>
                    </a:cubicBezTo>
                    <a:cubicBezTo>
                      <a:pt x="1" y="42"/>
                      <a:pt x="1" y="42"/>
                      <a:pt x="1" y="4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9" name="Freeform 238"/>
              <p:cNvSpPr>
                <a:spLocks noEditPoints="1"/>
              </p:cNvSpPr>
              <p:nvPr/>
            </p:nvSpPr>
            <p:spPr bwMode="auto">
              <a:xfrm>
                <a:off x="7378712" y="3560785"/>
                <a:ext cx="107950" cy="79375"/>
              </a:xfrm>
              <a:custGeom>
                <a:gdLst>
                  <a:gd fmla="*/ 23 w 48" name="T0"/>
                  <a:gd fmla="*/ 16 h 35" name="T1"/>
                  <a:gd fmla="*/ 23 w 48" name="T2"/>
                  <a:gd fmla="*/ 15 h 35" name="T3"/>
                  <a:gd fmla="*/ 29 w 48" name="T4"/>
                  <a:gd fmla="*/ 9 h 35" name="T5"/>
                  <a:gd fmla="*/ 34 w 48" name="T6"/>
                  <a:gd fmla="*/ 5 h 35" name="T7"/>
                  <a:gd fmla="*/ 34 w 48" name="T8"/>
                  <a:gd fmla="*/ 5 h 35" name="T9"/>
                  <a:gd fmla="*/ 29 w 48" name="T10"/>
                  <a:gd fmla="*/ 6 h 35" name="T11"/>
                  <a:gd fmla="*/ 23 w 48" name="T12"/>
                  <a:gd fmla="*/ 9 h 35" name="T13"/>
                  <a:gd fmla="*/ 23 w 48" name="T14"/>
                  <a:gd fmla="*/ 10 h 35" name="T15"/>
                  <a:gd fmla="*/ 23 w 48" name="T16"/>
                  <a:gd fmla="*/ 4 h 35" name="T17"/>
                  <a:gd fmla="*/ 27 w 48" name="T18"/>
                  <a:gd fmla="*/ 1 h 35" name="T19"/>
                  <a:gd fmla="*/ 36 w 48" name="T20"/>
                  <a:gd fmla="*/ 0 h 35" name="T21"/>
                  <a:gd fmla="*/ 36 w 48" name="T22"/>
                  <a:gd fmla="*/ 0 h 35" name="T23"/>
                  <a:gd fmla="*/ 45 w 48" name="T24"/>
                  <a:gd fmla="*/ 0 h 35" name="T25"/>
                  <a:gd fmla="*/ 45 w 48" name="T26"/>
                  <a:gd fmla="*/ 0 h 35" name="T27"/>
                  <a:gd fmla="*/ 48 w 48" name="T28"/>
                  <a:gd fmla="*/ 3 h 35" name="T29"/>
                  <a:gd fmla="*/ 45 w 48" name="T30"/>
                  <a:gd fmla="*/ 5 h 35" name="T31"/>
                  <a:gd fmla="*/ 45 w 48" name="T32"/>
                  <a:gd fmla="*/ 5 h 35" name="T33"/>
                  <a:gd fmla="*/ 45 w 48" name="T34"/>
                  <a:gd fmla="*/ 5 h 35" name="T35"/>
                  <a:gd fmla="*/ 45 w 48" name="T36"/>
                  <a:gd fmla="*/ 5 h 35" name="T37"/>
                  <a:gd fmla="*/ 42 w 48" name="T38"/>
                  <a:gd fmla="*/ 6 h 35" name="T39"/>
                  <a:gd fmla="*/ 41 w 48" name="T40"/>
                  <a:gd fmla="*/ 6 h 35" name="T41"/>
                  <a:gd fmla="*/ 36 w 48" name="T42"/>
                  <a:gd fmla="*/ 9 h 35" name="T43"/>
                  <a:gd fmla="*/ 32 w 48" name="T44"/>
                  <a:gd fmla="*/ 12 h 35" name="T45"/>
                  <a:gd fmla="*/ 27 w 48" name="T46"/>
                  <a:gd fmla="*/ 18 h 35" name="T47"/>
                  <a:gd fmla="*/ 23 w 48" name="T48"/>
                  <a:gd fmla="*/ 24 h 35" name="T49"/>
                  <a:gd fmla="*/ 23 w 48" name="T50"/>
                  <a:gd fmla="*/ 16 h 35" name="T51"/>
                  <a:gd fmla="*/ 18 w 48" name="T52"/>
                  <a:gd fmla="*/ 15 h 35" name="T53"/>
                  <a:gd fmla="*/ 14 w 48" name="T54"/>
                  <a:gd fmla="*/ 21 h 35" name="T55"/>
                  <a:gd fmla="*/ 13 w 48" name="T56"/>
                  <a:gd fmla="*/ 23 h 35" name="T57"/>
                  <a:gd fmla="*/ 13 w 48" name="T58"/>
                  <a:gd fmla="*/ 23 h 35" name="T59"/>
                  <a:gd fmla="*/ 13 w 48" name="T60"/>
                  <a:gd fmla="*/ 24 h 35" name="T61"/>
                  <a:gd fmla="*/ 13 w 48" name="T62"/>
                  <a:gd fmla="*/ 24 h 35" name="T63"/>
                  <a:gd fmla="*/ 11 w 48" name="T64"/>
                  <a:gd fmla="*/ 27 h 35" name="T65"/>
                  <a:gd fmla="*/ 16 w 48" name="T66"/>
                  <a:gd fmla="*/ 24 h 35" name="T67"/>
                  <a:gd fmla="*/ 23 w 48" name="T68"/>
                  <a:gd fmla="*/ 16 h 35" name="T69"/>
                  <a:gd fmla="*/ 23 w 48" name="T70"/>
                  <a:gd fmla="*/ 24 h 35" name="T71"/>
                  <a:gd fmla="*/ 19 w 48" name="T72"/>
                  <a:gd fmla="*/ 28 h 35" name="T73"/>
                  <a:gd fmla="*/ 11 w 48" name="T74"/>
                  <a:gd fmla="*/ 32 h 35" name="T75"/>
                  <a:gd fmla="*/ 3 w 48" name="T76"/>
                  <a:gd fmla="*/ 35 h 35" name="T77"/>
                  <a:gd fmla="*/ 3 w 48" name="T78"/>
                  <a:gd fmla="*/ 35 h 35" name="T79"/>
                  <a:gd fmla="*/ 0 w 48" name="T80"/>
                  <a:gd fmla="*/ 33 h 35" name="T81"/>
                  <a:gd fmla="*/ 2 w 48" name="T82"/>
                  <a:gd fmla="*/ 30 h 35" name="T83"/>
                  <a:gd fmla="*/ 9 w 48" name="T84"/>
                  <a:gd fmla="*/ 22 h 35" name="T85"/>
                  <a:gd fmla="*/ 9 w 48" name="T86"/>
                  <a:gd fmla="*/ 22 h 35" name="T87"/>
                  <a:gd fmla="*/ 9 w 48" name="T88"/>
                  <a:gd fmla="*/ 21 h 35" name="T89"/>
                  <a:gd fmla="*/ 9 w 48" name="T90"/>
                  <a:gd fmla="*/ 21 h 35" name="T91"/>
                  <a:gd fmla="*/ 9 w 48" name="T92"/>
                  <a:gd fmla="*/ 21 h 35" name="T93"/>
                  <a:gd fmla="*/ 10 w 48" name="T94"/>
                  <a:gd fmla="*/ 19 h 35" name="T95"/>
                  <a:gd fmla="*/ 14 w 48" name="T96"/>
                  <a:gd fmla="*/ 12 h 35" name="T97"/>
                  <a:gd fmla="*/ 20 w 48" name="T98"/>
                  <a:gd fmla="*/ 5 h 35" name="T99"/>
                  <a:gd fmla="*/ 23 w 48" name="T100"/>
                  <a:gd fmla="*/ 4 h 35" name="T101"/>
                  <a:gd fmla="*/ 23 w 48" name="T102"/>
                  <a:gd fmla="*/ 10 h 35" name="T103"/>
                  <a:gd fmla="*/ 18 w 48" name="T104"/>
                  <a:gd fmla="*/ 15 h 35"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5" w="48">
                    <a:moveTo>
                      <a:pt x="23" y="16"/>
                    </a:moveTo>
                    <a:cubicBezTo>
                      <a:pt x="23" y="15"/>
                      <a:pt x="23" y="15"/>
                      <a:pt x="23" y="15"/>
                    </a:cubicBezTo>
                    <a:cubicBezTo>
                      <a:pt x="25" y="13"/>
                      <a:pt x="27" y="11"/>
                      <a:pt x="29" y="9"/>
                    </a:cubicBezTo>
                    <a:cubicBezTo>
                      <a:pt x="30" y="7"/>
                      <a:pt x="32" y="6"/>
                      <a:pt x="34" y="5"/>
                    </a:cubicBezTo>
                    <a:cubicBezTo>
                      <a:pt x="34" y="5"/>
                      <a:pt x="34" y="5"/>
                      <a:pt x="34" y="5"/>
                    </a:cubicBezTo>
                    <a:cubicBezTo>
                      <a:pt x="32" y="5"/>
                      <a:pt x="31" y="5"/>
                      <a:pt x="29" y="6"/>
                    </a:cubicBezTo>
                    <a:cubicBezTo>
                      <a:pt x="27" y="7"/>
                      <a:pt x="25" y="8"/>
                      <a:pt x="23" y="9"/>
                    </a:cubicBezTo>
                    <a:cubicBezTo>
                      <a:pt x="23" y="9"/>
                      <a:pt x="23" y="10"/>
                      <a:pt x="23" y="10"/>
                    </a:cubicBezTo>
                    <a:cubicBezTo>
                      <a:pt x="23" y="4"/>
                      <a:pt x="23" y="4"/>
                      <a:pt x="23" y="4"/>
                    </a:cubicBezTo>
                    <a:cubicBezTo>
                      <a:pt x="24" y="3"/>
                      <a:pt x="26" y="2"/>
                      <a:pt x="27" y="1"/>
                    </a:cubicBezTo>
                    <a:cubicBezTo>
                      <a:pt x="30" y="0"/>
                      <a:pt x="33" y="0"/>
                      <a:pt x="36" y="0"/>
                    </a:cubicBezTo>
                    <a:cubicBezTo>
                      <a:pt x="36" y="0"/>
                      <a:pt x="36" y="0"/>
                      <a:pt x="36" y="0"/>
                    </a:cubicBezTo>
                    <a:cubicBezTo>
                      <a:pt x="39" y="0"/>
                      <a:pt x="43" y="0"/>
                      <a:pt x="45" y="0"/>
                    </a:cubicBezTo>
                    <a:cubicBezTo>
                      <a:pt x="45" y="0"/>
                      <a:pt x="45" y="0"/>
                      <a:pt x="45" y="0"/>
                    </a:cubicBezTo>
                    <a:cubicBezTo>
                      <a:pt x="47" y="0"/>
                      <a:pt x="48" y="1"/>
                      <a:pt x="48" y="3"/>
                    </a:cubicBezTo>
                    <a:cubicBezTo>
                      <a:pt x="48" y="4"/>
                      <a:pt x="46" y="5"/>
                      <a:pt x="45" y="5"/>
                    </a:cubicBezTo>
                    <a:cubicBezTo>
                      <a:pt x="45" y="5"/>
                      <a:pt x="45" y="5"/>
                      <a:pt x="45" y="5"/>
                    </a:cubicBezTo>
                    <a:cubicBezTo>
                      <a:pt x="45" y="5"/>
                      <a:pt x="45" y="5"/>
                      <a:pt x="45" y="5"/>
                    </a:cubicBezTo>
                    <a:cubicBezTo>
                      <a:pt x="45" y="5"/>
                      <a:pt x="45" y="5"/>
                      <a:pt x="45" y="5"/>
                    </a:cubicBezTo>
                    <a:cubicBezTo>
                      <a:pt x="45" y="5"/>
                      <a:pt x="43" y="5"/>
                      <a:pt x="42" y="6"/>
                    </a:cubicBezTo>
                    <a:cubicBezTo>
                      <a:pt x="42" y="6"/>
                      <a:pt x="42" y="6"/>
                      <a:pt x="41" y="6"/>
                    </a:cubicBezTo>
                    <a:cubicBezTo>
                      <a:pt x="39" y="7"/>
                      <a:pt x="38" y="8"/>
                      <a:pt x="36" y="9"/>
                    </a:cubicBezTo>
                    <a:cubicBezTo>
                      <a:pt x="35" y="10"/>
                      <a:pt x="33" y="11"/>
                      <a:pt x="32" y="12"/>
                    </a:cubicBezTo>
                    <a:cubicBezTo>
                      <a:pt x="30" y="14"/>
                      <a:pt x="29" y="16"/>
                      <a:pt x="27" y="18"/>
                    </a:cubicBezTo>
                    <a:cubicBezTo>
                      <a:pt x="26" y="20"/>
                      <a:pt x="24" y="22"/>
                      <a:pt x="23" y="24"/>
                    </a:cubicBezTo>
                    <a:lnTo>
                      <a:pt x="23" y="16"/>
                    </a:lnTo>
                    <a:close/>
                    <a:moveTo>
                      <a:pt x="18" y="15"/>
                    </a:moveTo>
                    <a:cubicBezTo>
                      <a:pt x="17" y="17"/>
                      <a:pt x="16" y="19"/>
                      <a:pt x="14" y="21"/>
                    </a:cubicBezTo>
                    <a:cubicBezTo>
                      <a:pt x="14" y="22"/>
                      <a:pt x="14" y="22"/>
                      <a:pt x="13" y="23"/>
                    </a:cubicBezTo>
                    <a:cubicBezTo>
                      <a:pt x="13" y="23"/>
                      <a:pt x="13" y="23"/>
                      <a:pt x="13" y="23"/>
                    </a:cubicBezTo>
                    <a:cubicBezTo>
                      <a:pt x="13" y="24"/>
                      <a:pt x="13" y="24"/>
                      <a:pt x="13" y="24"/>
                    </a:cubicBezTo>
                    <a:cubicBezTo>
                      <a:pt x="13" y="24"/>
                      <a:pt x="13" y="24"/>
                      <a:pt x="13" y="24"/>
                    </a:cubicBezTo>
                    <a:cubicBezTo>
                      <a:pt x="12" y="25"/>
                      <a:pt x="12" y="26"/>
                      <a:pt x="11" y="27"/>
                    </a:cubicBezTo>
                    <a:cubicBezTo>
                      <a:pt x="13" y="26"/>
                      <a:pt x="14" y="25"/>
                      <a:pt x="16" y="24"/>
                    </a:cubicBezTo>
                    <a:cubicBezTo>
                      <a:pt x="18" y="22"/>
                      <a:pt x="21" y="19"/>
                      <a:pt x="23" y="16"/>
                    </a:cubicBezTo>
                    <a:cubicBezTo>
                      <a:pt x="23" y="24"/>
                      <a:pt x="23" y="24"/>
                      <a:pt x="23" y="24"/>
                    </a:cubicBezTo>
                    <a:cubicBezTo>
                      <a:pt x="21" y="25"/>
                      <a:pt x="20" y="27"/>
                      <a:pt x="19" y="28"/>
                    </a:cubicBezTo>
                    <a:cubicBezTo>
                      <a:pt x="16" y="30"/>
                      <a:pt x="14" y="31"/>
                      <a:pt x="11" y="32"/>
                    </a:cubicBezTo>
                    <a:cubicBezTo>
                      <a:pt x="9" y="33"/>
                      <a:pt x="6" y="34"/>
                      <a:pt x="3" y="35"/>
                    </a:cubicBezTo>
                    <a:cubicBezTo>
                      <a:pt x="3" y="35"/>
                      <a:pt x="3" y="35"/>
                      <a:pt x="3" y="35"/>
                    </a:cubicBezTo>
                    <a:cubicBezTo>
                      <a:pt x="2" y="35"/>
                      <a:pt x="1" y="34"/>
                      <a:pt x="0" y="33"/>
                    </a:cubicBezTo>
                    <a:cubicBezTo>
                      <a:pt x="0" y="32"/>
                      <a:pt x="1" y="30"/>
                      <a:pt x="2" y="30"/>
                    </a:cubicBezTo>
                    <a:cubicBezTo>
                      <a:pt x="5" y="29"/>
                      <a:pt x="7" y="25"/>
                      <a:pt x="9" y="22"/>
                    </a:cubicBezTo>
                    <a:cubicBezTo>
                      <a:pt x="9" y="22"/>
                      <a:pt x="9" y="22"/>
                      <a:pt x="9" y="22"/>
                    </a:cubicBezTo>
                    <a:cubicBezTo>
                      <a:pt x="9" y="21"/>
                      <a:pt x="9" y="21"/>
                      <a:pt x="9" y="21"/>
                    </a:cubicBezTo>
                    <a:cubicBezTo>
                      <a:pt x="9" y="21"/>
                      <a:pt x="9" y="21"/>
                      <a:pt x="9" y="21"/>
                    </a:cubicBezTo>
                    <a:cubicBezTo>
                      <a:pt x="9" y="21"/>
                      <a:pt x="9" y="21"/>
                      <a:pt x="9" y="21"/>
                    </a:cubicBezTo>
                    <a:cubicBezTo>
                      <a:pt x="10" y="19"/>
                      <a:pt x="10" y="19"/>
                      <a:pt x="10" y="19"/>
                    </a:cubicBezTo>
                    <a:cubicBezTo>
                      <a:pt x="11" y="17"/>
                      <a:pt x="13" y="14"/>
                      <a:pt x="14" y="12"/>
                    </a:cubicBezTo>
                    <a:cubicBezTo>
                      <a:pt x="16" y="10"/>
                      <a:pt x="18" y="7"/>
                      <a:pt x="20" y="5"/>
                    </a:cubicBezTo>
                    <a:cubicBezTo>
                      <a:pt x="21" y="5"/>
                      <a:pt x="22" y="4"/>
                      <a:pt x="23" y="4"/>
                    </a:cubicBezTo>
                    <a:cubicBezTo>
                      <a:pt x="23" y="10"/>
                      <a:pt x="23" y="10"/>
                      <a:pt x="23" y="10"/>
                    </a:cubicBezTo>
                    <a:cubicBezTo>
                      <a:pt x="21" y="11"/>
                      <a:pt x="20" y="13"/>
                      <a:pt x="18" y="1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0" name="Freeform 239"/>
              <p:cNvSpPr>
                <a:spLocks noEditPoints="1"/>
              </p:cNvSpPr>
              <p:nvPr/>
            </p:nvSpPr>
            <p:spPr bwMode="auto">
              <a:xfrm>
                <a:off x="7385061" y="3560785"/>
                <a:ext cx="138113" cy="92076"/>
              </a:xfrm>
              <a:custGeom>
                <a:gdLst>
                  <a:gd fmla="*/ 58 w 61" name="T0"/>
                  <a:gd fmla="*/ 7 h 41" name="T1"/>
                  <a:gd fmla="*/ 57 w 61" name="T2"/>
                  <a:gd fmla="*/ 7 h 41" name="T3"/>
                  <a:gd fmla="*/ 57 w 61" name="T4"/>
                  <a:gd fmla="*/ 7 h 41" name="T5"/>
                  <a:gd fmla="*/ 55 w 61" name="T6"/>
                  <a:gd fmla="*/ 10 h 41" name="T7"/>
                  <a:gd fmla="*/ 52 w 61" name="T8"/>
                  <a:gd fmla="*/ 13 h 41" name="T9"/>
                  <a:gd fmla="*/ 52 w 61" name="T10"/>
                  <a:gd fmla="*/ 13 h 41" name="T11"/>
                  <a:gd fmla="*/ 49 w 61" name="T12"/>
                  <a:gd fmla="*/ 19 h 41" name="T13"/>
                  <a:gd fmla="*/ 35 w 61" name="T14"/>
                  <a:gd fmla="*/ 36 h 41" name="T15"/>
                  <a:gd fmla="*/ 31 w 61" name="T16"/>
                  <a:gd fmla="*/ 38 h 41" name="T17"/>
                  <a:gd fmla="*/ 31 w 61" name="T18"/>
                  <a:gd fmla="*/ 33 h 41" name="T19"/>
                  <a:gd fmla="*/ 32 w 61" name="T20"/>
                  <a:gd fmla="*/ 32 h 41" name="T21"/>
                  <a:gd fmla="*/ 45 w 61" name="T22"/>
                  <a:gd fmla="*/ 16 h 41" name="T23"/>
                  <a:gd fmla="*/ 48 w 61" name="T24"/>
                  <a:gd fmla="*/ 11 h 41" name="T25"/>
                  <a:gd fmla="*/ 48 w 61" name="T26"/>
                  <a:gd fmla="*/ 11 h 41" name="T27"/>
                  <a:gd fmla="*/ 51 w 61" name="T28"/>
                  <a:gd fmla="*/ 7 h 41" name="T29"/>
                  <a:gd fmla="*/ 52 w 61" name="T30"/>
                  <a:gd fmla="*/ 5 h 41" name="T31"/>
                  <a:gd fmla="*/ 49 w 61" name="T32"/>
                  <a:gd fmla="*/ 6 h 41" name="T33"/>
                  <a:gd fmla="*/ 40 w 61" name="T34"/>
                  <a:gd fmla="*/ 9 h 41" name="T35"/>
                  <a:gd fmla="*/ 33 w 61" name="T36"/>
                  <a:gd fmla="*/ 14 h 41" name="T37"/>
                  <a:gd fmla="*/ 31 w 61" name="T38"/>
                  <a:gd fmla="*/ 16 h 41" name="T39"/>
                  <a:gd fmla="*/ 31 w 61" name="T40"/>
                  <a:gd fmla="*/ 9 h 41" name="T41"/>
                  <a:gd fmla="*/ 38 w 61" name="T42"/>
                  <a:gd fmla="*/ 4 h 41" name="T43"/>
                  <a:gd fmla="*/ 48 w 61" name="T44"/>
                  <a:gd fmla="*/ 1 h 41" name="T45"/>
                  <a:gd fmla="*/ 59 w 61" name="T46"/>
                  <a:gd fmla="*/ 1 h 41" name="T47"/>
                  <a:gd fmla="*/ 59 w 61" name="T48"/>
                  <a:gd fmla="*/ 1 h 41" name="T49"/>
                  <a:gd fmla="*/ 61 w 61" name="T50"/>
                  <a:gd fmla="*/ 3 h 41" name="T51"/>
                  <a:gd fmla="*/ 59 w 61" name="T52"/>
                  <a:gd fmla="*/ 5 h 41" name="T53"/>
                  <a:gd fmla="*/ 59 w 61" name="T54"/>
                  <a:gd fmla="*/ 6 h 41" name="T55"/>
                  <a:gd fmla="*/ 58 w 61" name="T56"/>
                  <a:gd fmla="*/ 7 h 41" name="T57"/>
                  <a:gd fmla="*/ 58 w 61" name="T58"/>
                  <a:gd fmla="*/ 7 h 41" name="T59"/>
                  <a:gd fmla="*/ 31 w 61" name="T60"/>
                  <a:gd fmla="*/ 38 h 41" name="T61"/>
                  <a:gd fmla="*/ 18 w 61" name="T62"/>
                  <a:gd fmla="*/ 41 h 41" name="T63"/>
                  <a:gd fmla="*/ 2 w 61" name="T64"/>
                  <a:gd fmla="*/ 37 h 41" name="T65"/>
                  <a:gd fmla="*/ 2 w 61" name="T66"/>
                  <a:gd fmla="*/ 37 h 41" name="T67"/>
                  <a:gd fmla="*/ 1 w 61" name="T68"/>
                  <a:gd fmla="*/ 35 h 41" name="T69"/>
                  <a:gd fmla="*/ 3 w 61" name="T70"/>
                  <a:gd fmla="*/ 32 h 41" name="T71"/>
                  <a:gd fmla="*/ 7 w 61" name="T72"/>
                  <a:gd fmla="*/ 31 h 41" name="T73"/>
                  <a:gd fmla="*/ 14 w 61" name="T74"/>
                  <a:gd fmla="*/ 28 h 41" name="T75"/>
                  <a:gd fmla="*/ 23 w 61" name="T76"/>
                  <a:gd fmla="*/ 18 h 41" name="T77"/>
                  <a:gd fmla="*/ 23 w 61" name="T78"/>
                  <a:gd fmla="*/ 18 h 41" name="T79"/>
                  <a:gd fmla="*/ 23 w 61" name="T80"/>
                  <a:gd fmla="*/ 18 h 41" name="T81"/>
                  <a:gd fmla="*/ 23 w 61" name="T82"/>
                  <a:gd fmla="*/ 18 h 41" name="T83"/>
                  <a:gd fmla="*/ 23 w 61" name="T84"/>
                  <a:gd fmla="*/ 17 h 41" name="T85"/>
                  <a:gd fmla="*/ 30 w 61" name="T86"/>
                  <a:gd fmla="*/ 10 h 41" name="T87"/>
                  <a:gd fmla="*/ 31 w 61" name="T88"/>
                  <a:gd fmla="*/ 9 h 41" name="T89"/>
                  <a:gd fmla="*/ 31 w 61" name="T90"/>
                  <a:gd fmla="*/ 16 h 41" name="T91"/>
                  <a:gd fmla="*/ 27 w 61" name="T92"/>
                  <a:gd fmla="*/ 20 h 41" name="T93"/>
                  <a:gd fmla="*/ 27 w 61" name="T94"/>
                  <a:gd fmla="*/ 21 h 41" name="T95"/>
                  <a:gd fmla="*/ 27 w 61" name="T96"/>
                  <a:gd fmla="*/ 21 h 41" name="T97"/>
                  <a:gd fmla="*/ 27 w 61" name="T98"/>
                  <a:gd fmla="*/ 21 h 41" name="T99"/>
                  <a:gd fmla="*/ 16 w 61" name="T100"/>
                  <a:gd fmla="*/ 32 h 41" name="T101"/>
                  <a:gd fmla="*/ 10 w 61" name="T102"/>
                  <a:gd fmla="*/ 35 h 41" name="T103"/>
                  <a:gd fmla="*/ 18 w 61" name="T104"/>
                  <a:gd fmla="*/ 36 h 41" name="T105"/>
                  <a:gd fmla="*/ 31 w 61" name="T106"/>
                  <a:gd fmla="*/ 33 h 41" name="T107"/>
                  <a:gd fmla="*/ 31 w 61" name="T108"/>
                  <a:gd fmla="*/ 38 h 41"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41" w="61">
                    <a:moveTo>
                      <a:pt x="58" y="7"/>
                    </a:moveTo>
                    <a:cubicBezTo>
                      <a:pt x="58" y="7"/>
                      <a:pt x="58" y="7"/>
                      <a:pt x="57" y="7"/>
                    </a:cubicBezTo>
                    <a:cubicBezTo>
                      <a:pt x="57" y="7"/>
                      <a:pt x="57" y="7"/>
                      <a:pt x="57" y="7"/>
                    </a:cubicBezTo>
                    <a:cubicBezTo>
                      <a:pt x="56" y="8"/>
                      <a:pt x="55" y="9"/>
                      <a:pt x="55" y="10"/>
                    </a:cubicBezTo>
                    <a:cubicBezTo>
                      <a:pt x="54" y="11"/>
                      <a:pt x="53" y="12"/>
                      <a:pt x="52" y="13"/>
                    </a:cubicBezTo>
                    <a:cubicBezTo>
                      <a:pt x="52" y="13"/>
                      <a:pt x="52" y="13"/>
                      <a:pt x="52" y="13"/>
                    </a:cubicBezTo>
                    <a:cubicBezTo>
                      <a:pt x="51" y="15"/>
                      <a:pt x="50" y="17"/>
                      <a:pt x="49" y="19"/>
                    </a:cubicBezTo>
                    <a:cubicBezTo>
                      <a:pt x="46" y="25"/>
                      <a:pt x="42" y="32"/>
                      <a:pt x="35" y="36"/>
                    </a:cubicBezTo>
                    <a:cubicBezTo>
                      <a:pt x="34" y="37"/>
                      <a:pt x="32" y="38"/>
                      <a:pt x="31" y="38"/>
                    </a:cubicBezTo>
                    <a:cubicBezTo>
                      <a:pt x="31" y="33"/>
                      <a:pt x="31" y="33"/>
                      <a:pt x="31" y="33"/>
                    </a:cubicBezTo>
                    <a:cubicBezTo>
                      <a:pt x="31" y="33"/>
                      <a:pt x="32" y="33"/>
                      <a:pt x="32" y="32"/>
                    </a:cubicBezTo>
                    <a:cubicBezTo>
                      <a:pt x="38" y="29"/>
                      <a:pt x="42" y="23"/>
                      <a:pt x="45" y="16"/>
                    </a:cubicBezTo>
                    <a:cubicBezTo>
                      <a:pt x="46" y="15"/>
                      <a:pt x="47" y="13"/>
                      <a:pt x="48" y="11"/>
                    </a:cubicBezTo>
                    <a:cubicBezTo>
                      <a:pt x="48" y="11"/>
                      <a:pt x="48" y="11"/>
                      <a:pt x="48" y="11"/>
                    </a:cubicBezTo>
                    <a:cubicBezTo>
                      <a:pt x="49" y="10"/>
                      <a:pt x="50" y="8"/>
                      <a:pt x="51" y="7"/>
                    </a:cubicBezTo>
                    <a:cubicBezTo>
                      <a:pt x="51" y="6"/>
                      <a:pt x="52" y="6"/>
                      <a:pt x="52" y="5"/>
                    </a:cubicBezTo>
                    <a:cubicBezTo>
                      <a:pt x="51" y="5"/>
                      <a:pt x="50" y="6"/>
                      <a:pt x="49" y="6"/>
                    </a:cubicBezTo>
                    <a:cubicBezTo>
                      <a:pt x="46" y="6"/>
                      <a:pt x="43" y="7"/>
                      <a:pt x="40" y="9"/>
                    </a:cubicBezTo>
                    <a:cubicBezTo>
                      <a:pt x="38" y="10"/>
                      <a:pt x="35" y="12"/>
                      <a:pt x="33" y="14"/>
                    </a:cubicBezTo>
                    <a:cubicBezTo>
                      <a:pt x="32" y="14"/>
                      <a:pt x="32" y="15"/>
                      <a:pt x="31" y="16"/>
                    </a:cubicBezTo>
                    <a:cubicBezTo>
                      <a:pt x="31" y="9"/>
                      <a:pt x="31" y="9"/>
                      <a:pt x="31" y="9"/>
                    </a:cubicBezTo>
                    <a:cubicBezTo>
                      <a:pt x="33" y="7"/>
                      <a:pt x="35" y="6"/>
                      <a:pt x="38" y="4"/>
                    </a:cubicBezTo>
                    <a:cubicBezTo>
                      <a:pt x="41" y="3"/>
                      <a:pt x="44" y="2"/>
                      <a:pt x="48" y="1"/>
                    </a:cubicBezTo>
                    <a:cubicBezTo>
                      <a:pt x="52" y="0"/>
                      <a:pt x="55" y="0"/>
                      <a:pt x="59" y="1"/>
                    </a:cubicBezTo>
                    <a:cubicBezTo>
                      <a:pt x="59" y="1"/>
                      <a:pt x="59" y="1"/>
                      <a:pt x="59" y="1"/>
                    </a:cubicBezTo>
                    <a:cubicBezTo>
                      <a:pt x="60" y="1"/>
                      <a:pt x="61" y="2"/>
                      <a:pt x="61" y="3"/>
                    </a:cubicBezTo>
                    <a:cubicBezTo>
                      <a:pt x="61" y="4"/>
                      <a:pt x="60" y="6"/>
                      <a:pt x="59" y="5"/>
                    </a:cubicBezTo>
                    <a:cubicBezTo>
                      <a:pt x="59" y="5"/>
                      <a:pt x="59" y="5"/>
                      <a:pt x="59" y="6"/>
                    </a:cubicBezTo>
                    <a:cubicBezTo>
                      <a:pt x="58" y="6"/>
                      <a:pt x="58" y="6"/>
                      <a:pt x="58" y="7"/>
                    </a:cubicBezTo>
                    <a:cubicBezTo>
                      <a:pt x="58" y="7"/>
                      <a:pt x="58" y="7"/>
                      <a:pt x="58" y="7"/>
                    </a:cubicBezTo>
                    <a:close/>
                    <a:moveTo>
                      <a:pt x="31" y="38"/>
                    </a:moveTo>
                    <a:cubicBezTo>
                      <a:pt x="27" y="40"/>
                      <a:pt x="23" y="41"/>
                      <a:pt x="18" y="41"/>
                    </a:cubicBezTo>
                    <a:cubicBezTo>
                      <a:pt x="12" y="41"/>
                      <a:pt x="7" y="40"/>
                      <a:pt x="2" y="37"/>
                    </a:cubicBezTo>
                    <a:cubicBezTo>
                      <a:pt x="2" y="37"/>
                      <a:pt x="2" y="37"/>
                      <a:pt x="2" y="37"/>
                    </a:cubicBezTo>
                    <a:cubicBezTo>
                      <a:pt x="1" y="36"/>
                      <a:pt x="1" y="36"/>
                      <a:pt x="1" y="35"/>
                    </a:cubicBezTo>
                    <a:cubicBezTo>
                      <a:pt x="0" y="34"/>
                      <a:pt x="1" y="32"/>
                      <a:pt x="3" y="32"/>
                    </a:cubicBezTo>
                    <a:cubicBezTo>
                      <a:pt x="4" y="32"/>
                      <a:pt x="6" y="32"/>
                      <a:pt x="7" y="31"/>
                    </a:cubicBezTo>
                    <a:cubicBezTo>
                      <a:pt x="10" y="30"/>
                      <a:pt x="12" y="29"/>
                      <a:pt x="14" y="28"/>
                    </a:cubicBezTo>
                    <a:cubicBezTo>
                      <a:pt x="17" y="25"/>
                      <a:pt x="20" y="21"/>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6" y="15"/>
                      <a:pt x="28" y="12"/>
                      <a:pt x="30" y="10"/>
                    </a:cubicBezTo>
                    <a:cubicBezTo>
                      <a:pt x="30" y="10"/>
                      <a:pt x="31" y="10"/>
                      <a:pt x="31" y="9"/>
                    </a:cubicBezTo>
                    <a:cubicBezTo>
                      <a:pt x="31" y="16"/>
                      <a:pt x="31" y="16"/>
                      <a:pt x="31" y="16"/>
                    </a:cubicBezTo>
                    <a:cubicBezTo>
                      <a:pt x="30" y="17"/>
                      <a:pt x="29" y="19"/>
                      <a:pt x="27" y="20"/>
                    </a:cubicBezTo>
                    <a:cubicBezTo>
                      <a:pt x="27" y="21"/>
                      <a:pt x="27" y="21"/>
                      <a:pt x="27" y="21"/>
                    </a:cubicBezTo>
                    <a:cubicBezTo>
                      <a:pt x="27" y="21"/>
                      <a:pt x="27" y="21"/>
                      <a:pt x="27" y="21"/>
                    </a:cubicBezTo>
                    <a:cubicBezTo>
                      <a:pt x="27" y="21"/>
                      <a:pt x="27" y="21"/>
                      <a:pt x="27" y="21"/>
                    </a:cubicBezTo>
                    <a:cubicBezTo>
                      <a:pt x="24" y="25"/>
                      <a:pt x="21" y="29"/>
                      <a:pt x="16" y="32"/>
                    </a:cubicBezTo>
                    <a:cubicBezTo>
                      <a:pt x="14" y="33"/>
                      <a:pt x="12" y="34"/>
                      <a:pt x="10" y="35"/>
                    </a:cubicBezTo>
                    <a:cubicBezTo>
                      <a:pt x="13" y="36"/>
                      <a:pt x="15" y="36"/>
                      <a:pt x="18" y="36"/>
                    </a:cubicBezTo>
                    <a:cubicBezTo>
                      <a:pt x="23" y="36"/>
                      <a:pt x="27" y="35"/>
                      <a:pt x="31" y="33"/>
                    </a:cubicBezTo>
                    <a:lnTo>
                      <a:pt x="31" y="3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1" name="Freeform 240"/>
              <p:cNvSpPr>
                <a:spLocks noEditPoints="1"/>
              </p:cNvSpPr>
              <p:nvPr/>
            </p:nvSpPr>
            <p:spPr bwMode="auto">
              <a:xfrm>
                <a:off x="7254886" y="3643335"/>
                <a:ext cx="123825" cy="90488"/>
              </a:xfrm>
              <a:custGeom>
                <a:gdLst>
                  <a:gd fmla="*/ 29 w 55" name="T0"/>
                  <a:gd fmla="*/ 19 h 40" name="T1"/>
                  <a:gd fmla="*/ 37 w 55" name="T2"/>
                  <a:gd fmla="*/ 28 h 40" name="T3"/>
                  <a:gd fmla="*/ 44 w 55" name="T4"/>
                  <a:gd fmla="*/ 32 h 40" name="T5"/>
                  <a:gd fmla="*/ 41 w 55" name="T6"/>
                  <a:gd fmla="*/ 27 h 40" name="T7"/>
                  <a:gd fmla="*/ 41 w 55" name="T8"/>
                  <a:gd fmla="*/ 27 h 40" name="T9"/>
                  <a:gd fmla="*/ 40 w 55" name="T10"/>
                  <a:gd fmla="*/ 26 h 40" name="T11"/>
                  <a:gd fmla="*/ 39 w 55" name="T12"/>
                  <a:gd fmla="*/ 24 h 40" name="T13"/>
                  <a:gd fmla="*/ 35 w 55" name="T14"/>
                  <a:gd fmla="*/ 17 h 40" name="T15"/>
                  <a:gd fmla="*/ 29 w 55" name="T16"/>
                  <a:gd fmla="*/ 10 h 40" name="T17"/>
                  <a:gd fmla="*/ 29 w 55" name="T18"/>
                  <a:gd fmla="*/ 4 h 40" name="T19"/>
                  <a:gd fmla="*/ 32 w 55" name="T20"/>
                  <a:gd fmla="*/ 6 h 40" name="T21"/>
                  <a:gd fmla="*/ 38 w 55" name="T22"/>
                  <a:gd fmla="*/ 14 h 40" name="T23"/>
                  <a:gd fmla="*/ 43 w 55" name="T24"/>
                  <a:gd fmla="*/ 22 h 40" name="T25"/>
                  <a:gd fmla="*/ 44 w 55" name="T26"/>
                  <a:gd fmla="*/ 24 h 40" name="T27"/>
                  <a:gd fmla="*/ 45 w 55" name="T28"/>
                  <a:gd fmla="*/ 25 h 40" name="T29"/>
                  <a:gd fmla="*/ 45 w 55" name="T30"/>
                  <a:gd fmla="*/ 25 h 40" name="T31"/>
                  <a:gd fmla="*/ 45 w 55" name="T32"/>
                  <a:gd fmla="*/ 25 h 40" name="T33"/>
                  <a:gd fmla="*/ 53 w 55" name="T34"/>
                  <a:gd fmla="*/ 35 h 40" name="T35"/>
                  <a:gd fmla="*/ 55 w 55" name="T36"/>
                  <a:gd fmla="*/ 38 h 40" name="T37"/>
                  <a:gd fmla="*/ 52 w 55" name="T38"/>
                  <a:gd fmla="*/ 40 h 40" name="T39"/>
                  <a:gd fmla="*/ 43 w 55" name="T40"/>
                  <a:gd fmla="*/ 37 h 40" name="T41"/>
                  <a:gd fmla="*/ 34 w 55" name="T42"/>
                  <a:gd fmla="*/ 32 h 40" name="T43"/>
                  <a:gd fmla="*/ 29 w 55" name="T44"/>
                  <a:gd fmla="*/ 27 h 40" name="T45"/>
                  <a:gd fmla="*/ 29 w 55" name="T46"/>
                  <a:gd fmla="*/ 19 h 40" name="T47"/>
                  <a:gd fmla="*/ 22 w 55" name="T48"/>
                  <a:gd fmla="*/ 11 h 40" name="T49"/>
                  <a:gd fmla="*/ 28 w 55" name="T50"/>
                  <a:gd fmla="*/ 18 h 40" name="T51"/>
                  <a:gd fmla="*/ 29 w 55" name="T52"/>
                  <a:gd fmla="*/ 19 h 40" name="T53"/>
                  <a:gd fmla="*/ 29 w 55" name="T54"/>
                  <a:gd fmla="*/ 27 h 40" name="T55"/>
                  <a:gd fmla="*/ 24 w 55" name="T56"/>
                  <a:gd fmla="*/ 21 h 40" name="T57"/>
                  <a:gd fmla="*/ 18 w 55" name="T58"/>
                  <a:gd fmla="*/ 14 h 40" name="T59"/>
                  <a:gd fmla="*/ 18 w 55" name="T60"/>
                  <a:gd fmla="*/ 14 h 40" name="T61"/>
                  <a:gd fmla="*/ 13 w 55" name="T62"/>
                  <a:gd fmla="*/ 10 h 40" name="T63"/>
                  <a:gd fmla="*/ 8 w 55" name="T64"/>
                  <a:gd fmla="*/ 7 h 40" name="T65"/>
                  <a:gd fmla="*/ 8 w 55" name="T66"/>
                  <a:gd fmla="*/ 7 h 40" name="T67"/>
                  <a:gd fmla="*/ 8 w 55" name="T68"/>
                  <a:gd fmla="*/ 7 h 40" name="T69"/>
                  <a:gd fmla="*/ 7 w 55" name="T70"/>
                  <a:gd fmla="*/ 6 h 40" name="T71"/>
                  <a:gd fmla="*/ 6 w 55" name="T72"/>
                  <a:gd fmla="*/ 6 h 40" name="T73"/>
                  <a:gd fmla="*/ 3 w 55" name="T74"/>
                  <a:gd fmla="*/ 5 h 40" name="T75"/>
                  <a:gd fmla="*/ 3 w 55" name="T76"/>
                  <a:gd fmla="*/ 5 h 40" name="T77"/>
                  <a:gd fmla="*/ 0 w 55" name="T78"/>
                  <a:gd fmla="*/ 3 h 40" name="T79"/>
                  <a:gd fmla="*/ 3 w 55" name="T80"/>
                  <a:gd fmla="*/ 0 h 40" name="T81"/>
                  <a:gd fmla="*/ 13 w 55" name="T82"/>
                  <a:gd fmla="*/ 0 h 40" name="T83"/>
                  <a:gd fmla="*/ 24 w 55" name="T84"/>
                  <a:gd fmla="*/ 2 h 40" name="T85"/>
                  <a:gd fmla="*/ 29 w 55" name="T86"/>
                  <a:gd fmla="*/ 4 h 40" name="T87"/>
                  <a:gd fmla="*/ 29 w 55" name="T88"/>
                  <a:gd fmla="*/ 10 h 40" name="T89"/>
                  <a:gd fmla="*/ 29 w 55" name="T90"/>
                  <a:gd fmla="*/ 10 h 40" name="T91"/>
                  <a:gd fmla="*/ 22 w 55" name="T92"/>
                  <a:gd fmla="*/ 6 h 40" name="T93"/>
                  <a:gd fmla="*/ 14 w 55" name="T94"/>
                  <a:gd fmla="*/ 5 h 40" name="T95"/>
                  <a:gd fmla="*/ 16 w 55" name="T96"/>
                  <a:gd fmla="*/ 6 h 40" name="T97"/>
                  <a:gd fmla="*/ 22 w 55" name="T98"/>
                  <a:gd fmla="*/ 11 h 40"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0" w="55">
                    <a:moveTo>
                      <a:pt x="29" y="19"/>
                    </a:moveTo>
                    <a:cubicBezTo>
                      <a:pt x="31" y="22"/>
                      <a:pt x="34" y="26"/>
                      <a:pt x="37" y="28"/>
                    </a:cubicBezTo>
                    <a:cubicBezTo>
                      <a:pt x="39" y="30"/>
                      <a:pt x="41" y="31"/>
                      <a:pt x="44" y="32"/>
                    </a:cubicBezTo>
                    <a:cubicBezTo>
                      <a:pt x="43" y="31"/>
                      <a:pt x="42" y="29"/>
                      <a:pt x="41" y="27"/>
                    </a:cubicBezTo>
                    <a:cubicBezTo>
                      <a:pt x="41" y="27"/>
                      <a:pt x="41" y="27"/>
                      <a:pt x="41" y="27"/>
                    </a:cubicBezTo>
                    <a:cubicBezTo>
                      <a:pt x="40" y="26"/>
                      <a:pt x="40" y="26"/>
                      <a:pt x="40" y="26"/>
                    </a:cubicBezTo>
                    <a:cubicBezTo>
                      <a:pt x="40" y="26"/>
                      <a:pt x="40" y="25"/>
                      <a:pt x="39" y="24"/>
                    </a:cubicBezTo>
                    <a:cubicBezTo>
                      <a:pt x="38" y="22"/>
                      <a:pt x="36" y="19"/>
                      <a:pt x="35" y="17"/>
                    </a:cubicBezTo>
                    <a:cubicBezTo>
                      <a:pt x="33" y="14"/>
                      <a:pt x="31" y="12"/>
                      <a:pt x="29" y="10"/>
                    </a:cubicBezTo>
                    <a:cubicBezTo>
                      <a:pt x="29" y="4"/>
                      <a:pt x="29" y="4"/>
                      <a:pt x="29" y="4"/>
                    </a:cubicBezTo>
                    <a:cubicBezTo>
                      <a:pt x="30" y="5"/>
                      <a:pt x="31" y="6"/>
                      <a:pt x="32" y="6"/>
                    </a:cubicBezTo>
                    <a:cubicBezTo>
                      <a:pt x="34" y="9"/>
                      <a:pt x="37" y="11"/>
                      <a:pt x="38" y="14"/>
                    </a:cubicBezTo>
                    <a:cubicBezTo>
                      <a:pt x="40" y="16"/>
                      <a:pt x="42" y="19"/>
                      <a:pt x="43" y="22"/>
                    </a:cubicBezTo>
                    <a:cubicBezTo>
                      <a:pt x="44" y="23"/>
                      <a:pt x="44" y="23"/>
                      <a:pt x="44" y="24"/>
                    </a:cubicBezTo>
                    <a:cubicBezTo>
                      <a:pt x="45" y="25"/>
                      <a:pt x="45" y="25"/>
                      <a:pt x="45" y="25"/>
                    </a:cubicBezTo>
                    <a:cubicBezTo>
                      <a:pt x="45" y="25"/>
                      <a:pt x="45" y="25"/>
                      <a:pt x="45" y="25"/>
                    </a:cubicBezTo>
                    <a:cubicBezTo>
                      <a:pt x="45" y="25"/>
                      <a:pt x="45" y="25"/>
                      <a:pt x="45" y="25"/>
                    </a:cubicBezTo>
                    <a:cubicBezTo>
                      <a:pt x="47" y="29"/>
                      <a:pt x="50" y="34"/>
                      <a:pt x="53" y="35"/>
                    </a:cubicBezTo>
                    <a:cubicBezTo>
                      <a:pt x="54" y="35"/>
                      <a:pt x="55" y="36"/>
                      <a:pt x="55" y="38"/>
                    </a:cubicBezTo>
                    <a:cubicBezTo>
                      <a:pt x="55" y="39"/>
                      <a:pt x="54" y="40"/>
                      <a:pt x="52" y="40"/>
                    </a:cubicBezTo>
                    <a:cubicBezTo>
                      <a:pt x="49" y="39"/>
                      <a:pt x="46" y="38"/>
                      <a:pt x="43" y="37"/>
                    </a:cubicBezTo>
                    <a:cubicBezTo>
                      <a:pt x="40" y="36"/>
                      <a:pt x="37" y="34"/>
                      <a:pt x="34" y="32"/>
                    </a:cubicBezTo>
                    <a:cubicBezTo>
                      <a:pt x="32" y="30"/>
                      <a:pt x="30" y="29"/>
                      <a:pt x="29" y="27"/>
                    </a:cubicBezTo>
                    <a:lnTo>
                      <a:pt x="29" y="19"/>
                    </a:lnTo>
                    <a:close/>
                    <a:moveTo>
                      <a:pt x="22" y="11"/>
                    </a:moveTo>
                    <a:cubicBezTo>
                      <a:pt x="24" y="13"/>
                      <a:pt x="26" y="16"/>
                      <a:pt x="28" y="18"/>
                    </a:cubicBezTo>
                    <a:cubicBezTo>
                      <a:pt x="29" y="19"/>
                      <a:pt x="29" y="19"/>
                      <a:pt x="29" y="19"/>
                    </a:cubicBezTo>
                    <a:cubicBezTo>
                      <a:pt x="29" y="27"/>
                      <a:pt x="29" y="27"/>
                      <a:pt x="29" y="27"/>
                    </a:cubicBezTo>
                    <a:cubicBezTo>
                      <a:pt x="27" y="25"/>
                      <a:pt x="26" y="23"/>
                      <a:pt x="24" y="21"/>
                    </a:cubicBezTo>
                    <a:cubicBezTo>
                      <a:pt x="22" y="18"/>
                      <a:pt x="20" y="16"/>
                      <a:pt x="18" y="14"/>
                    </a:cubicBezTo>
                    <a:cubicBezTo>
                      <a:pt x="18" y="14"/>
                      <a:pt x="18" y="14"/>
                      <a:pt x="18" y="14"/>
                    </a:cubicBezTo>
                    <a:cubicBezTo>
                      <a:pt x="17" y="12"/>
                      <a:pt x="15" y="11"/>
                      <a:pt x="13" y="10"/>
                    </a:cubicBezTo>
                    <a:cubicBezTo>
                      <a:pt x="12" y="9"/>
                      <a:pt x="10" y="8"/>
                      <a:pt x="8" y="7"/>
                    </a:cubicBezTo>
                    <a:cubicBezTo>
                      <a:pt x="8" y="7"/>
                      <a:pt x="8" y="7"/>
                      <a:pt x="8" y="7"/>
                    </a:cubicBezTo>
                    <a:cubicBezTo>
                      <a:pt x="8" y="7"/>
                      <a:pt x="8" y="7"/>
                      <a:pt x="8" y="7"/>
                    </a:cubicBezTo>
                    <a:cubicBezTo>
                      <a:pt x="7" y="7"/>
                      <a:pt x="7" y="7"/>
                      <a:pt x="7" y="6"/>
                    </a:cubicBezTo>
                    <a:cubicBezTo>
                      <a:pt x="6" y="6"/>
                      <a:pt x="6" y="6"/>
                      <a:pt x="6" y="6"/>
                    </a:cubicBezTo>
                    <a:cubicBezTo>
                      <a:pt x="5" y="6"/>
                      <a:pt x="4" y="5"/>
                      <a:pt x="3" y="5"/>
                    </a:cubicBezTo>
                    <a:cubicBezTo>
                      <a:pt x="3" y="5"/>
                      <a:pt x="3" y="5"/>
                      <a:pt x="3" y="5"/>
                    </a:cubicBezTo>
                    <a:cubicBezTo>
                      <a:pt x="2" y="5"/>
                      <a:pt x="0" y="4"/>
                      <a:pt x="0" y="3"/>
                    </a:cubicBezTo>
                    <a:cubicBezTo>
                      <a:pt x="0" y="1"/>
                      <a:pt x="1" y="0"/>
                      <a:pt x="3" y="0"/>
                    </a:cubicBezTo>
                    <a:cubicBezTo>
                      <a:pt x="6" y="0"/>
                      <a:pt x="9" y="0"/>
                      <a:pt x="13" y="0"/>
                    </a:cubicBezTo>
                    <a:cubicBezTo>
                      <a:pt x="17" y="0"/>
                      <a:pt x="20" y="0"/>
                      <a:pt x="24" y="2"/>
                    </a:cubicBezTo>
                    <a:cubicBezTo>
                      <a:pt x="26" y="3"/>
                      <a:pt x="27" y="3"/>
                      <a:pt x="29" y="4"/>
                    </a:cubicBezTo>
                    <a:cubicBezTo>
                      <a:pt x="29" y="10"/>
                      <a:pt x="29" y="10"/>
                      <a:pt x="29" y="10"/>
                    </a:cubicBezTo>
                    <a:cubicBezTo>
                      <a:pt x="29" y="10"/>
                      <a:pt x="29" y="10"/>
                      <a:pt x="29" y="10"/>
                    </a:cubicBezTo>
                    <a:cubicBezTo>
                      <a:pt x="27" y="9"/>
                      <a:pt x="24" y="7"/>
                      <a:pt x="22" y="6"/>
                    </a:cubicBezTo>
                    <a:cubicBezTo>
                      <a:pt x="20" y="5"/>
                      <a:pt x="17" y="5"/>
                      <a:pt x="14" y="5"/>
                    </a:cubicBezTo>
                    <a:cubicBezTo>
                      <a:pt x="15" y="5"/>
                      <a:pt x="15" y="5"/>
                      <a:pt x="16" y="6"/>
                    </a:cubicBezTo>
                    <a:cubicBezTo>
                      <a:pt x="18" y="7"/>
                      <a:pt x="20" y="9"/>
                      <a:pt x="22"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2" name="Freeform 241"/>
              <p:cNvSpPr>
                <a:spLocks noEditPoints="1"/>
              </p:cNvSpPr>
              <p:nvPr/>
            </p:nvSpPr>
            <p:spPr bwMode="auto">
              <a:xfrm>
                <a:off x="7212024" y="3643335"/>
                <a:ext cx="157163" cy="106363"/>
              </a:xfrm>
              <a:custGeom>
                <a:gdLst>
                  <a:gd fmla="*/ 35 w 70" name="T0"/>
                  <a:gd fmla="*/ 39 h 47" name="T1"/>
                  <a:gd fmla="*/ 50 w 70" name="T2"/>
                  <a:gd fmla="*/ 43 h 47" name="T3"/>
                  <a:gd fmla="*/ 61 w 70" name="T4"/>
                  <a:gd fmla="*/ 41 h 47" name="T5"/>
                  <a:gd fmla="*/ 61 w 70" name="T6"/>
                  <a:gd fmla="*/ 41 h 47" name="T7"/>
                  <a:gd fmla="*/ 53 w 70" name="T8"/>
                  <a:gd fmla="*/ 36 h 47" name="T9"/>
                  <a:gd fmla="*/ 40 w 70" name="T10"/>
                  <a:gd fmla="*/ 24 h 47" name="T11"/>
                  <a:gd fmla="*/ 40 w 70" name="T12"/>
                  <a:gd fmla="*/ 23 h 47" name="T13"/>
                  <a:gd fmla="*/ 35 w 70" name="T14"/>
                  <a:gd fmla="*/ 18 h 47" name="T15"/>
                  <a:gd fmla="*/ 35 w 70" name="T16"/>
                  <a:gd fmla="*/ 11 h 47" name="T17"/>
                  <a:gd fmla="*/ 36 w 70" name="T18"/>
                  <a:gd fmla="*/ 12 h 47" name="T19"/>
                  <a:gd fmla="*/ 36 w 70" name="T20"/>
                  <a:gd fmla="*/ 12 h 47" name="T21"/>
                  <a:gd fmla="*/ 36 w 70" name="T22"/>
                  <a:gd fmla="*/ 12 h 47" name="T23"/>
                  <a:gd fmla="*/ 43 w 70" name="T24"/>
                  <a:gd fmla="*/ 20 h 47" name="T25"/>
                  <a:gd fmla="*/ 44 w 70" name="T26"/>
                  <a:gd fmla="*/ 21 h 47" name="T27"/>
                  <a:gd fmla="*/ 55 w 70" name="T28"/>
                  <a:gd fmla="*/ 32 h 47" name="T29"/>
                  <a:gd fmla="*/ 62 w 70" name="T30"/>
                  <a:gd fmla="*/ 36 h 47" name="T31"/>
                  <a:gd fmla="*/ 68 w 70" name="T32"/>
                  <a:gd fmla="*/ 38 h 47" name="T33"/>
                  <a:gd fmla="*/ 68 w 70" name="T34"/>
                  <a:gd fmla="*/ 38 h 47" name="T35"/>
                  <a:gd fmla="*/ 70 w 70" name="T36"/>
                  <a:gd fmla="*/ 39 h 47" name="T37"/>
                  <a:gd fmla="*/ 69 w 70" name="T38"/>
                  <a:gd fmla="*/ 42 h 47" name="T39"/>
                  <a:gd fmla="*/ 50 w 70" name="T40"/>
                  <a:gd fmla="*/ 47 h 47" name="T41"/>
                  <a:gd fmla="*/ 35 w 70" name="T42"/>
                  <a:gd fmla="*/ 44 h 47" name="T43"/>
                  <a:gd fmla="*/ 35 w 70" name="T44"/>
                  <a:gd fmla="*/ 39 h 47" name="T45"/>
                  <a:gd fmla="*/ 15 w 70" name="T46"/>
                  <a:gd fmla="*/ 13 h 47" name="T47"/>
                  <a:gd fmla="*/ 18 w 70" name="T48"/>
                  <a:gd fmla="*/ 19 h 47" name="T49"/>
                  <a:gd fmla="*/ 33 w 70" name="T50"/>
                  <a:gd fmla="*/ 38 h 47" name="T51"/>
                  <a:gd fmla="*/ 35 w 70" name="T52"/>
                  <a:gd fmla="*/ 39 h 47" name="T53"/>
                  <a:gd fmla="*/ 35 w 70" name="T54"/>
                  <a:gd fmla="*/ 44 h 47" name="T55"/>
                  <a:gd fmla="*/ 31 w 70" name="T56"/>
                  <a:gd fmla="*/ 42 h 47" name="T57"/>
                  <a:gd fmla="*/ 14 w 70" name="T58"/>
                  <a:gd fmla="*/ 21 h 47" name="T59"/>
                  <a:gd fmla="*/ 11 w 70" name="T60"/>
                  <a:gd fmla="*/ 15 h 47" name="T61"/>
                  <a:gd fmla="*/ 11 w 70" name="T62"/>
                  <a:gd fmla="*/ 15 h 47" name="T63"/>
                  <a:gd fmla="*/ 11 w 70" name="T64"/>
                  <a:gd fmla="*/ 15 h 47" name="T65"/>
                  <a:gd fmla="*/ 8 w 70" name="T66"/>
                  <a:gd fmla="*/ 11 h 47" name="T67"/>
                  <a:gd fmla="*/ 4 w 70" name="T68"/>
                  <a:gd fmla="*/ 8 h 47" name="T69"/>
                  <a:gd fmla="*/ 4 w 70" name="T70"/>
                  <a:gd fmla="*/ 8 h 47" name="T71"/>
                  <a:gd fmla="*/ 4 w 70" name="T72"/>
                  <a:gd fmla="*/ 8 h 47" name="T73"/>
                  <a:gd fmla="*/ 4 w 70" name="T74"/>
                  <a:gd fmla="*/ 7 h 47" name="T75"/>
                  <a:gd fmla="*/ 4 w 70" name="T76"/>
                  <a:gd fmla="*/ 7 h 47" name="T77"/>
                  <a:gd fmla="*/ 4 w 70" name="T78"/>
                  <a:gd fmla="*/ 7 h 47" name="T79"/>
                  <a:gd fmla="*/ 3 w 70" name="T80"/>
                  <a:gd fmla="*/ 6 h 47" name="T81"/>
                  <a:gd fmla="*/ 0 w 70" name="T82"/>
                  <a:gd fmla="*/ 3 h 47" name="T83"/>
                  <a:gd fmla="*/ 2 w 70" name="T84"/>
                  <a:gd fmla="*/ 1 h 47" name="T85"/>
                  <a:gd fmla="*/ 15 w 70" name="T86"/>
                  <a:gd fmla="*/ 1 h 47" name="T87"/>
                  <a:gd fmla="*/ 27 w 70" name="T88"/>
                  <a:gd fmla="*/ 5 h 47" name="T89"/>
                  <a:gd fmla="*/ 35 w 70" name="T90"/>
                  <a:gd fmla="*/ 11 h 47" name="T91"/>
                  <a:gd fmla="*/ 35 w 70" name="T92"/>
                  <a:gd fmla="*/ 18 h 47" name="T93"/>
                  <a:gd fmla="*/ 33 w 70" name="T94"/>
                  <a:gd fmla="*/ 15 h 47" name="T95"/>
                  <a:gd fmla="*/ 33 w 70" name="T96"/>
                  <a:gd fmla="*/ 15 h 47" name="T97"/>
                  <a:gd fmla="*/ 24 w 70" name="T98"/>
                  <a:gd fmla="*/ 9 h 47" name="T99"/>
                  <a:gd fmla="*/ 14 w 70" name="T100"/>
                  <a:gd fmla="*/ 6 h 47" name="T101"/>
                  <a:gd fmla="*/ 9 w 70" name="T102"/>
                  <a:gd fmla="*/ 5 h 47" name="T103"/>
                  <a:gd fmla="*/ 12 w 70" name="T104"/>
                  <a:gd fmla="*/ 8 h 47" name="T105"/>
                  <a:gd fmla="*/ 15 w 70" name="T106"/>
                  <a:gd fmla="*/ 13 h 47"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7" w="70">
                    <a:moveTo>
                      <a:pt x="35" y="39"/>
                    </a:moveTo>
                    <a:cubicBezTo>
                      <a:pt x="40" y="41"/>
                      <a:pt x="45" y="43"/>
                      <a:pt x="50" y="43"/>
                    </a:cubicBezTo>
                    <a:cubicBezTo>
                      <a:pt x="54" y="43"/>
                      <a:pt x="57" y="42"/>
                      <a:pt x="61" y="41"/>
                    </a:cubicBezTo>
                    <a:cubicBezTo>
                      <a:pt x="61" y="41"/>
                      <a:pt x="61" y="41"/>
                      <a:pt x="61" y="41"/>
                    </a:cubicBezTo>
                    <a:cubicBezTo>
                      <a:pt x="58" y="39"/>
                      <a:pt x="55" y="38"/>
                      <a:pt x="53" y="36"/>
                    </a:cubicBezTo>
                    <a:cubicBezTo>
                      <a:pt x="47" y="33"/>
                      <a:pt x="43" y="28"/>
                      <a:pt x="40" y="24"/>
                    </a:cubicBezTo>
                    <a:cubicBezTo>
                      <a:pt x="40" y="23"/>
                      <a:pt x="40" y="23"/>
                      <a:pt x="40" y="23"/>
                    </a:cubicBezTo>
                    <a:cubicBezTo>
                      <a:pt x="38" y="21"/>
                      <a:pt x="37" y="19"/>
                      <a:pt x="35" y="18"/>
                    </a:cubicBezTo>
                    <a:cubicBezTo>
                      <a:pt x="35" y="11"/>
                      <a:pt x="35" y="11"/>
                      <a:pt x="35" y="11"/>
                    </a:cubicBezTo>
                    <a:cubicBezTo>
                      <a:pt x="35" y="11"/>
                      <a:pt x="36" y="12"/>
                      <a:pt x="36" y="12"/>
                    </a:cubicBezTo>
                    <a:cubicBezTo>
                      <a:pt x="36" y="12"/>
                      <a:pt x="36" y="12"/>
                      <a:pt x="36" y="12"/>
                    </a:cubicBezTo>
                    <a:cubicBezTo>
                      <a:pt x="36" y="12"/>
                      <a:pt x="36" y="12"/>
                      <a:pt x="36" y="12"/>
                    </a:cubicBezTo>
                    <a:cubicBezTo>
                      <a:pt x="39" y="14"/>
                      <a:pt x="41" y="17"/>
                      <a:pt x="43" y="20"/>
                    </a:cubicBezTo>
                    <a:cubicBezTo>
                      <a:pt x="44" y="21"/>
                      <a:pt x="44" y="21"/>
                      <a:pt x="44" y="21"/>
                    </a:cubicBezTo>
                    <a:cubicBezTo>
                      <a:pt x="47" y="25"/>
                      <a:pt x="51" y="30"/>
                      <a:pt x="55" y="32"/>
                    </a:cubicBezTo>
                    <a:cubicBezTo>
                      <a:pt x="57" y="34"/>
                      <a:pt x="60" y="35"/>
                      <a:pt x="62" y="36"/>
                    </a:cubicBezTo>
                    <a:cubicBezTo>
                      <a:pt x="64" y="37"/>
                      <a:pt x="66" y="38"/>
                      <a:pt x="68" y="38"/>
                    </a:cubicBezTo>
                    <a:cubicBezTo>
                      <a:pt x="68" y="38"/>
                      <a:pt x="68" y="38"/>
                      <a:pt x="68" y="38"/>
                    </a:cubicBezTo>
                    <a:cubicBezTo>
                      <a:pt x="69" y="38"/>
                      <a:pt x="69" y="38"/>
                      <a:pt x="70" y="39"/>
                    </a:cubicBezTo>
                    <a:cubicBezTo>
                      <a:pt x="70" y="40"/>
                      <a:pt x="70" y="41"/>
                      <a:pt x="69" y="42"/>
                    </a:cubicBezTo>
                    <a:cubicBezTo>
                      <a:pt x="63" y="46"/>
                      <a:pt x="57" y="47"/>
                      <a:pt x="50" y="47"/>
                    </a:cubicBezTo>
                    <a:cubicBezTo>
                      <a:pt x="45" y="47"/>
                      <a:pt x="40" y="46"/>
                      <a:pt x="35" y="44"/>
                    </a:cubicBezTo>
                    <a:lnTo>
                      <a:pt x="35" y="39"/>
                    </a:lnTo>
                    <a:close/>
                    <a:moveTo>
                      <a:pt x="15" y="13"/>
                    </a:moveTo>
                    <a:cubicBezTo>
                      <a:pt x="16" y="15"/>
                      <a:pt x="17" y="17"/>
                      <a:pt x="18" y="19"/>
                    </a:cubicBezTo>
                    <a:cubicBezTo>
                      <a:pt x="22" y="26"/>
                      <a:pt x="26" y="33"/>
                      <a:pt x="33" y="38"/>
                    </a:cubicBezTo>
                    <a:cubicBezTo>
                      <a:pt x="34" y="38"/>
                      <a:pt x="34" y="38"/>
                      <a:pt x="35" y="39"/>
                    </a:cubicBezTo>
                    <a:cubicBezTo>
                      <a:pt x="35" y="44"/>
                      <a:pt x="35" y="44"/>
                      <a:pt x="35" y="44"/>
                    </a:cubicBezTo>
                    <a:cubicBezTo>
                      <a:pt x="34" y="43"/>
                      <a:pt x="32" y="43"/>
                      <a:pt x="31" y="42"/>
                    </a:cubicBezTo>
                    <a:cubicBezTo>
                      <a:pt x="22" y="37"/>
                      <a:pt x="18" y="29"/>
                      <a:pt x="14" y="21"/>
                    </a:cubicBezTo>
                    <a:cubicBezTo>
                      <a:pt x="13" y="19"/>
                      <a:pt x="12" y="17"/>
                      <a:pt x="11" y="15"/>
                    </a:cubicBezTo>
                    <a:cubicBezTo>
                      <a:pt x="11" y="15"/>
                      <a:pt x="11" y="15"/>
                      <a:pt x="11" y="15"/>
                    </a:cubicBezTo>
                    <a:cubicBezTo>
                      <a:pt x="11" y="15"/>
                      <a:pt x="11" y="15"/>
                      <a:pt x="11" y="15"/>
                    </a:cubicBezTo>
                    <a:cubicBezTo>
                      <a:pt x="10" y="14"/>
                      <a:pt x="9" y="12"/>
                      <a:pt x="8" y="11"/>
                    </a:cubicBezTo>
                    <a:cubicBezTo>
                      <a:pt x="7" y="10"/>
                      <a:pt x="6" y="9"/>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3" y="7"/>
                      <a:pt x="3" y="6"/>
                      <a:pt x="3" y="6"/>
                    </a:cubicBezTo>
                    <a:cubicBezTo>
                      <a:pt x="1" y="6"/>
                      <a:pt x="0" y="5"/>
                      <a:pt x="0" y="3"/>
                    </a:cubicBezTo>
                    <a:cubicBezTo>
                      <a:pt x="0" y="2"/>
                      <a:pt x="1" y="1"/>
                      <a:pt x="2" y="1"/>
                    </a:cubicBezTo>
                    <a:cubicBezTo>
                      <a:pt x="7" y="0"/>
                      <a:pt x="11" y="1"/>
                      <a:pt x="15" y="1"/>
                    </a:cubicBezTo>
                    <a:cubicBezTo>
                      <a:pt x="19" y="2"/>
                      <a:pt x="23" y="3"/>
                      <a:pt x="27" y="5"/>
                    </a:cubicBezTo>
                    <a:cubicBezTo>
                      <a:pt x="30" y="7"/>
                      <a:pt x="33" y="9"/>
                      <a:pt x="35" y="11"/>
                    </a:cubicBezTo>
                    <a:cubicBezTo>
                      <a:pt x="35" y="18"/>
                      <a:pt x="35" y="18"/>
                      <a:pt x="35" y="18"/>
                    </a:cubicBezTo>
                    <a:cubicBezTo>
                      <a:pt x="34" y="17"/>
                      <a:pt x="34" y="16"/>
                      <a:pt x="33" y="15"/>
                    </a:cubicBezTo>
                    <a:cubicBezTo>
                      <a:pt x="33" y="15"/>
                      <a:pt x="33" y="15"/>
                      <a:pt x="33" y="15"/>
                    </a:cubicBezTo>
                    <a:cubicBezTo>
                      <a:pt x="30" y="13"/>
                      <a:pt x="28" y="11"/>
                      <a:pt x="24" y="9"/>
                    </a:cubicBezTo>
                    <a:cubicBezTo>
                      <a:pt x="21" y="8"/>
                      <a:pt x="18" y="7"/>
                      <a:pt x="14" y="6"/>
                    </a:cubicBezTo>
                    <a:cubicBezTo>
                      <a:pt x="13" y="6"/>
                      <a:pt x="11" y="6"/>
                      <a:pt x="9" y="5"/>
                    </a:cubicBezTo>
                    <a:cubicBezTo>
                      <a:pt x="10" y="6"/>
                      <a:pt x="11" y="7"/>
                      <a:pt x="12" y="8"/>
                    </a:cubicBezTo>
                    <a:cubicBezTo>
                      <a:pt x="13" y="10"/>
                      <a:pt x="14" y="11"/>
                      <a:pt x="15" y="1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3" name="Freeform 242"/>
              <p:cNvSpPr>
                <a:spLocks noEditPoints="1"/>
              </p:cNvSpPr>
              <p:nvPr/>
            </p:nvSpPr>
            <p:spPr bwMode="auto">
              <a:xfrm>
                <a:off x="7270761" y="3560785"/>
                <a:ext cx="107950" cy="79375"/>
              </a:xfrm>
              <a:custGeom>
                <a:gdLst>
                  <a:gd fmla="*/ 25 w 48" name="T0"/>
                  <a:gd fmla="*/ 16 h 35" name="T1"/>
                  <a:gd fmla="*/ 32 w 48" name="T2"/>
                  <a:gd fmla="*/ 24 h 35" name="T3"/>
                  <a:gd fmla="*/ 37 w 48" name="T4"/>
                  <a:gd fmla="*/ 27 h 35" name="T5"/>
                  <a:gd fmla="*/ 35 w 48" name="T6"/>
                  <a:gd fmla="*/ 24 h 35" name="T7"/>
                  <a:gd fmla="*/ 35 w 48" name="T8"/>
                  <a:gd fmla="*/ 24 h 35" name="T9"/>
                  <a:gd fmla="*/ 34 w 48" name="T10"/>
                  <a:gd fmla="*/ 23 h 35" name="T11"/>
                  <a:gd fmla="*/ 34 w 48" name="T12"/>
                  <a:gd fmla="*/ 23 h 35" name="T13"/>
                  <a:gd fmla="*/ 33 w 48" name="T14"/>
                  <a:gd fmla="*/ 21 h 35" name="T15"/>
                  <a:gd fmla="*/ 30 w 48" name="T16"/>
                  <a:gd fmla="*/ 15 h 35" name="T17"/>
                  <a:gd fmla="*/ 25 w 48" name="T18"/>
                  <a:gd fmla="*/ 10 h 35" name="T19"/>
                  <a:gd fmla="*/ 25 w 48" name="T20"/>
                  <a:gd fmla="*/ 4 h 35" name="T21"/>
                  <a:gd fmla="*/ 28 w 48" name="T22"/>
                  <a:gd fmla="*/ 5 h 35" name="T23"/>
                  <a:gd fmla="*/ 33 w 48" name="T24"/>
                  <a:gd fmla="*/ 12 h 35" name="T25"/>
                  <a:gd fmla="*/ 38 w 48" name="T26"/>
                  <a:gd fmla="*/ 19 h 35" name="T27"/>
                  <a:gd fmla="*/ 39 w 48" name="T28"/>
                  <a:gd fmla="*/ 21 h 35" name="T29"/>
                  <a:gd fmla="*/ 39 w 48" name="T30"/>
                  <a:gd fmla="*/ 21 h 35" name="T31"/>
                  <a:gd fmla="*/ 39 w 48" name="T32"/>
                  <a:gd fmla="*/ 21 h 35" name="T33"/>
                  <a:gd fmla="*/ 39 w 48" name="T34"/>
                  <a:gd fmla="*/ 22 h 35" name="T35"/>
                  <a:gd fmla="*/ 39 w 48" name="T36"/>
                  <a:gd fmla="*/ 22 h 35" name="T37"/>
                  <a:gd fmla="*/ 39 w 48" name="T38"/>
                  <a:gd fmla="*/ 22 h 35" name="T39"/>
                  <a:gd fmla="*/ 46 w 48" name="T40"/>
                  <a:gd fmla="*/ 30 h 35" name="T41"/>
                  <a:gd fmla="*/ 48 w 48" name="T42"/>
                  <a:gd fmla="*/ 32 h 35" name="T43"/>
                  <a:gd fmla="*/ 45 w 48" name="T44"/>
                  <a:gd fmla="*/ 35 h 35" name="T45"/>
                  <a:gd fmla="*/ 37 w 48" name="T46"/>
                  <a:gd fmla="*/ 32 h 35" name="T47"/>
                  <a:gd fmla="*/ 29 w 48" name="T48"/>
                  <a:gd fmla="*/ 28 h 35" name="T49"/>
                  <a:gd fmla="*/ 25 w 48" name="T50"/>
                  <a:gd fmla="*/ 24 h 35" name="T51"/>
                  <a:gd fmla="*/ 25 w 48" name="T52"/>
                  <a:gd fmla="*/ 16 h 35" name="T53"/>
                  <a:gd fmla="*/ 19 w 48" name="T54"/>
                  <a:gd fmla="*/ 6 h 35" name="T55"/>
                  <a:gd fmla="*/ 14 w 48" name="T56"/>
                  <a:gd fmla="*/ 5 h 35" name="T57"/>
                  <a:gd fmla="*/ 14 w 48" name="T58"/>
                  <a:gd fmla="*/ 5 h 35" name="T59"/>
                  <a:gd fmla="*/ 19 w 48" name="T60"/>
                  <a:gd fmla="*/ 9 h 35" name="T61"/>
                  <a:gd fmla="*/ 19 w 48" name="T62"/>
                  <a:gd fmla="*/ 9 h 35" name="T63"/>
                  <a:gd fmla="*/ 24 w 48" name="T64"/>
                  <a:gd fmla="*/ 15 h 35" name="T65"/>
                  <a:gd fmla="*/ 25 w 48" name="T66"/>
                  <a:gd fmla="*/ 16 h 35" name="T67"/>
                  <a:gd fmla="*/ 25 w 48" name="T68"/>
                  <a:gd fmla="*/ 24 h 35" name="T69"/>
                  <a:gd fmla="*/ 21 w 48" name="T70"/>
                  <a:gd fmla="*/ 18 h 35" name="T71"/>
                  <a:gd fmla="*/ 16 w 48" name="T72"/>
                  <a:gd fmla="*/ 12 h 35" name="T73"/>
                  <a:gd fmla="*/ 16 w 48" name="T74"/>
                  <a:gd fmla="*/ 12 h 35" name="T75"/>
                  <a:gd fmla="*/ 16 w 48" name="T76"/>
                  <a:gd fmla="*/ 12 h 35" name="T77"/>
                  <a:gd fmla="*/ 12 w 48" name="T78"/>
                  <a:gd fmla="*/ 9 h 35" name="T79"/>
                  <a:gd fmla="*/ 7 w 48" name="T80"/>
                  <a:gd fmla="*/ 6 h 35" name="T81"/>
                  <a:gd fmla="*/ 6 w 48" name="T82"/>
                  <a:gd fmla="*/ 6 h 35" name="T83"/>
                  <a:gd fmla="*/ 6 w 48" name="T84"/>
                  <a:gd fmla="*/ 6 h 35" name="T85"/>
                  <a:gd fmla="*/ 3 w 48" name="T86"/>
                  <a:gd fmla="*/ 5 h 35" name="T87"/>
                  <a:gd fmla="*/ 3 w 48" name="T88"/>
                  <a:gd fmla="*/ 5 h 35" name="T89"/>
                  <a:gd fmla="*/ 0 w 48" name="T90"/>
                  <a:gd fmla="*/ 3 h 35" name="T91"/>
                  <a:gd fmla="*/ 2 w 48" name="T92"/>
                  <a:gd fmla="*/ 0 h 35" name="T93"/>
                  <a:gd fmla="*/ 11 w 48" name="T94"/>
                  <a:gd fmla="*/ 0 h 35" name="T95"/>
                  <a:gd fmla="*/ 11 w 48" name="T96"/>
                  <a:gd fmla="*/ 0 h 35" name="T97"/>
                  <a:gd fmla="*/ 21 w 48" name="T98"/>
                  <a:gd fmla="*/ 1 h 35" name="T99"/>
                  <a:gd fmla="*/ 25 w 48" name="T100"/>
                  <a:gd fmla="*/ 4 h 35" name="T101"/>
                  <a:gd fmla="*/ 25 w 48" name="T102"/>
                  <a:gd fmla="*/ 10 h 35" name="T103"/>
                  <a:gd fmla="*/ 25 w 48" name="T104"/>
                  <a:gd fmla="*/ 9 h 35" name="T105"/>
                  <a:gd fmla="*/ 19 w 48" name="T106"/>
                  <a:gd fmla="*/ 6 h 3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35" w="48">
                    <a:moveTo>
                      <a:pt x="25" y="16"/>
                    </a:moveTo>
                    <a:cubicBezTo>
                      <a:pt x="27" y="19"/>
                      <a:pt x="29" y="22"/>
                      <a:pt x="32" y="24"/>
                    </a:cubicBezTo>
                    <a:cubicBezTo>
                      <a:pt x="34" y="25"/>
                      <a:pt x="35" y="26"/>
                      <a:pt x="37" y="27"/>
                    </a:cubicBezTo>
                    <a:cubicBezTo>
                      <a:pt x="36" y="26"/>
                      <a:pt x="35" y="25"/>
                      <a:pt x="35" y="24"/>
                    </a:cubicBezTo>
                    <a:cubicBezTo>
                      <a:pt x="35" y="24"/>
                      <a:pt x="35" y="24"/>
                      <a:pt x="35" y="24"/>
                    </a:cubicBezTo>
                    <a:cubicBezTo>
                      <a:pt x="34" y="23"/>
                      <a:pt x="34" y="23"/>
                      <a:pt x="34" y="23"/>
                    </a:cubicBezTo>
                    <a:cubicBezTo>
                      <a:pt x="34" y="23"/>
                      <a:pt x="34" y="23"/>
                      <a:pt x="34" y="23"/>
                    </a:cubicBezTo>
                    <a:cubicBezTo>
                      <a:pt x="33" y="21"/>
                      <a:pt x="33" y="21"/>
                      <a:pt x="33" y="21"/>
                    </a:cubicBezTo>
                    <a:cubicBezTo>
                      <a:pt x="32" y="19"/>
                      <a:pt x="31" y="17"/>
                      <a:pt x="30" y="15"/>
                    </a:cubicBezTo>
                    <a:cubicBezTo>
                      <a:pt x="28" y="13"/>
                      <a:pt x="27" y="11"/>
                      <a:pt x="25" y="10"/>
                    </a:cubicBezTo>
                    <a:cubicBezTo>
                      <a:pt x="25" y="4"/>
                      <a:pt x="25" y="4"/>
                      <a:pt x="25" y="4"/>
                    </a:cubicBezTo>
                    <a:cubicBezTo>
                      <a:pt x="26" y="4"/>
                      <a:pt x="27" y="5"/>
                      <a:pt x="28" y="5"/>
                    </a:cubicBezTo>
                    <a:cubicBezTo>
                      <a:pt x="30" y="7"/>
                      <a:pt x="32" y="10"/>
                      <a:pt x="33" y="12"/>
                    </a:cubicBezTo>
                    <a:cubicBezTo>
                      <a:pt x="35" y="14"/>
                      <a:pt x="36" y="17"/>
                      <a:pt x="38" y="19"/>
                    </a:cubicBezTo>
                    <a:cubicBezTo>
                      <a:pt x="38" y="19"/>
                      <a:pt x="38" y="20"/>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39" y="22"/>
                      <a:pt x="39" y="22"/>
                      <a:pt x="39" y="22"/>
                    </a:cubicBezTo>
                    <a:cubicBezTo>
                      <a:pt x="41" y="25"/>
                      <a:pt x="43" y="29"/>
                      <a:pt x="46" y="30"/>
                    </a:cubicBezTo>
                    <a:cubicBezTo>
                      <a:pt x="47" y="30"/>
                      <a:pt x="48" y="31"/>
                      <a:pt x="48" y="32"/>
                    </a:cubicBezTo>
                    <a:cubicBezTo>
                      <a:pt x="47" y="34"/>
                      <a:pt x="46" y="35"/>
                      <a:pt x="45" y="35"/>
                    </a:cubicBezTo>
                    <a:cubicBezTo>
                      <a:pt x="42" y="34"/>
                      <a:pt x="39" y="33"/>
                      <a:pt x="37" y="32"/>
                    </a:cubicBezTo>
                    <a:cubicBezTo>
                      <a:pt x="34" y="31"/>
                      <a:pt x="31" y="30"/>
                      <a:pt x="29" y="28"/>
                    </a:cubicBezTo>
                    <a:cubicBezTo>
                      <a:pt x="28" y="27"/>
                      <a:pt x="26" y="25"/>
                      <a:pt x="25" y="24"/>
                    </a:cubicBezTo>
                    <a:lnTo>
                      <a:pt x="25" y="16"/>
                    </a:lnTo>
                    <a:close/>
                    <a:moveTo>
                      <a:pt x="19" y="6"/>
                    </a:moveTo>
                    <a:cubicBezTo>
                      <a:pt x="17" y="5"/>
                      <a:pt x="16" y="5"/>
                      <a:pt x="14" y="5"/>
                    </a:cubicBezTo>
                    <a:cubicBezTo>
                      <a:pt x="14" y="5"/>
                      <a:pt x="14" y="5"/>
                      <a:pt x="14" y="5"/>
                    </a:cubicBezTo>
                    <a:cubicBezTo>
                      <a:pt x="16" y="6"/>
                      <a:pt x="18" y="7"/>
                      <a:pt x="19" y="9"/>
                    </a:cubicBezTo>
                    <a:cubicBezTo>
                      <a:pt x="19" y="9"/>
                      <a:pt x="19" y="9"/>
                      <a:pt x="19" y="9"/>
                    </a:cubicBezTo>
                    <a:cubicBezTo>
                      <a:pt x="21" y="11"/>
                      <a:pt x="23" y="13"/>
                      <a:pt x="24" y="15"/>
                    </a:cubicBezTo>
                    <a:cubicBezTo>
                      <a:pt x="25" y="16"/>
                      <a:pt x="25" y="16"/>
                      <a:pt x="25" y="16"/>
                    </a:cubicBezTo>
                    <a:cubicBezTo>
                      <a:pt x="25" y="24"/>
                      <a:pt x="25" y="24"/>
                      <a:pt x="25" y="24"/>
                    </a:cubicBezTo>
                    <a:cubicBezTo>
                      <a:pt x="24" y="22"/>
                      <a:pt x="22" y="20"/>
                      <a:pt x="21" y="18"/>
                    </a:cubicBezTo>
                    <a:cubicBezTo>
                      <a:pt x="19" y="16"/>
                      <a:pt x="17" y="14"/>
                      <a:pt x="16" y="12"/>
                    </a:cubicBezTo>
                    <a:cubicBezTo>
                      <a:pt x="16" y="12"/>
                      <a:pt x="16" y="12"/>
                      <a:pt x="16" y="12"/>
                    </a:cubicBezTo>
                    <a:cubicBezTo>
                      <a:pt x="16" y="12"/>
                      <a:pt x="16" y="12"/>
                      <a:pt x="16" y="12"/>
                    </a:cubicBezTo>
                    <a:cubicBezTo>
                      <a:pt x="15" y="11"/>
                      <a:pt x="13" y="10"/>
                      <a:pt x="12" y="9"/>
                    </a:cubicBezTo>
                    <a:cubicBezTo>
                      <a:pt x="10" y="8"/>
                      <a:pt x="8" y="7"/>
                      <a:pt x="7" y="6"/>
                    </a:cubicBezTo>
                    <a:cubicBezTo>
                      <a:pt x="6" y="6"/>
                      <a:pt x="6" y="6"/>
                      <a:pt x="6" y="6"/>
                    </a:cubicBezTo>
                    <a:cubicBezTo>
                      <a:pt x="6" y="6"/>
                      <a:pt x="6" y="6"/>
                      <a:pt x="6" y="6"/>
                    </a:cubicBezTo>
                    <a:cubicBezTo>
                      <a:pt x="5" y="5"/>
                      <a:pt x="3" y="5"/>
                      <a:pt x="3" y="5"/>
                    </a:cubicBezTo>
                    <a:cubicBezTo>
                      <a:pt x="3" y="5"/>
                      <a:pt x="3" y="5"/>
                      <a:pt x="3" y="5"/>
                    </a:cubicBezTo>
                    <a:cubicBezTo>
                      <a:pt x="2" y="5"/>
                      <a:pt x="0" y="4"/>
                      <a:pt x="0" y="3"/>
                    </a:cubicBezTo>
                    <a:cubicBezTo>
                      <a:pt x="0" y="1"/>
                      <a:pt x="1" y="0"/>
                      <a:pt x="2" y="0"/>
                    </a:cubicBezTo>
                    <a:cubicBezTo>
                      <a:pt x="5" y="0"/>
                      <a:pt x="8" y="0"/>
                      <a:pt x="11" y="0"/>
                    </a:cubicBezTo>
                    <a:cubicBezTo>
                      <a:pt x="11" y="0"/>
                      <a:pt x="11" y="0"/>
                      <a:pt x="11" y="0"/>
                    </a:cubicBezTo>
                    <a:cubicBezTo>
                      <a:pt x="15" y="0"/>
                      <a:pt x="18" y="0"/>
                      <a:pt x="21" y="1"/>
                    </a:cubicBezTo>
                    <a:cubicBezTo>
                      <a:pt x="22" y="2"/>
                      <a:pt x="24" y="3"/>
                      <a:pt x="25" y="4"/>
                    </a:cubicBezTo>
                    <a:cubicBezTo>
                      <a:pt x="25" y="10"/>
                      <a:pt x="25" y="10"/>
                      <a:pt x="25" y="10"/>
                    </a:cubicBezTo>
                    <a:cubicBezTo>
                      <a:pt x="25" y="10"/>
                      <a:pt x="25" y="9"/>
                      <a:pt x="25" y="9"/>
                    </a:cubicBezTo>
                    <a:cubicBezTo>
                      <a:pt x="23" y="8"/>
                      <a:pt x="21" y="7"/>
                      <a:pt x="19" y="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4" name="Freeform 243"/>
              <p:cNvSpPr>
                <a:spLocks noEditPoints="1"/>
              </p:cNvSpPr>
              <p:nvPr/>
            </p:nvSpPr>
            <p:spPr bwMode="auto">
              <a:xfrm>
                <a:off x="7231074" y="3560785"/>
                <a:ext cx="141288" cy="92076"/>
              </a:xfrm>
              <a:custGeom>
                <a:gdLst>
                  <a:gd fmla="*/ 31 w 62" name="T0"/>
                  <a:gd fmla="*/ 9 h 41" name="T1"/>
                  <a:gd fmla="*/ 32 w 62" name="T2"/>
                  <a:gd fmla="*/ 10 h 41" name="T3"/>
                  <a:gd fmla="*/ 38 w 62" name="T4"/>
                  <a:gd fmla="*/ 17 h 41" name="T5"/>
                  <a:gd fmla="*/ 38 w 62" name="T6"/>
                  <a:gd fmla="*/ 17 h 41" name="T7"/>
                  <a:gd fmla="*/ 38 w 62" name="T8"/>
                  <a:gd fmla="*/ 18 h 41" name="T9"/>
                  <a:gd fmla="*/ 39 w 62" name="T10"/>
                  <a:gd fmla="*/ 18 h 41" name="T11"/>
                  <a:gd fmla="*/ 48 w 62" name="T12"/>
                  <a:gd fmla="*/ 28 h 41" name="T13"/>
                  <a:gd fmla="*/ 54 w 62" name="T14"/>
                  <a:gd fmla="*/ 31 h 41" name="T15"/>
                  <a:gd fmla="*/ 59 w 62" name="T16"/>
                  <a:gd fmla="*/ 32 h 41" name="T17"/>
                  <a:gd fmla="*/ 59 w 62" name="T18"/>
                  <a:gd fmla="*/ 32 h 41" name="T19"/>
                  <a:gd fmla="*/ 61 w 62" name="T20"/>
                  <a:gd fmla="*/ 33 h 41" name="T21"/>
                  <a:gd fmla="*/ 60 w 62" name="T22"/>
                  <a:gd fmla="*/ 37 h 41" name="T23"/>
                  <a:gd fmla="*/ 44 w 62" name="T24"/>
                  <a:gd fmla="*/ 41 h 41" name="T25"/>
                  <a:gd fmla="*/ 31 w 62" name="T26"/>
                  <a:gd fmla="*/ 38 h 41" name="T27"/>
                  <a:gd fmla="*/ 31 w 62" name="T28"/>
                  <a:gd fmla="*/ 33 h 41" name="T29"/>
                  <a:gd fmla="*/ 44 w 62" name="T30"/>
                  <a:gd fmla="*/ 36 h 41" name="T31"/>
                  <a:gd fmla="*/ 52 w 62" name="T32"/>
                  <a:gd fmla="*/ 35 h 41" name="T33"/>
                  <a:gd fmla="*/ 46 w 62" name="T34"/>
                  <a:gd fmla="*/ 32 h 41" name="T35"/>
                  <a:gd fmla="*/ 35 w 62" name="T36"/>
                  <a:gd fmla="*/ 21 h 41" name="T37"/>
                  <a:gd fmla="*/ 35 w 62" name="T38"/>
                  <a:gd fmla="*/ 21 h 41" name="T39"/>
                  <a:gd fmla="*/ 35 w 62" name="T40"/>
                  <a:gd fmla="*/ 20 h 41" name="T41"/>
                  <a:gd fmla="*/ 35 w 62" name="T42"/>
                  <a:gd fmla="*/ 20 h 41" name="T43"/>
                  <a:gd fmla="*/ 35 w 62" name="T44"/>
                  <a:gd fmla="*/ 20 h 41" name="T45"/>
                  <a:gd fmla="*/ 31 w 62" name="T46"/>
                  <a:gd fmla="*/ 16 h 41" name="T47"/>
                  <a:gd fmla="*/ 31 w 62" name="T48"/>
                  <a:gd fmla="*/ 9 h 41" name="T49"/>
                  <a:gd fmla="*/ 4 w 62" name="T50"/>
                  <a:gd fmla="*/ 7 h 41" name="T51"/>
                  <a:gd fmla="*/ 3 w 62" name="T52"/>
                  <a:gd fmla="*/ 5 h 41" name="T53"/>
                  <a:gd fmla="*/ 1 w 62" name="T54"/>
                  <a:gd fmla="*/ 3 h 41" name="T55"/>
                  <a:gd fmla="*/ 3 w 62" name="T56"/>
                  <a:gd fmla="*/ 1 h 41" name="T57"/>
                  <a:gd fmla="*/ 14 w 62" name="T58"/>
                  <a:gd fmla="*/ 1 h 41" name="T59"/>
                  <a:gd fmla="*/ 24 w 62" name="T60"/>
                  <a:gd fmla="*/ 4 h 41" name="T61"/>
                  <a:gd fmla="*/ 31 w 62" name="T62"/>
                  <a:gd fmla="*/ 9 h 41" name="T63"/>
                  <a:gd fmla="*/ 31 w 62" name="T64"/>
                  <a:gd fmla="*/ 16 h 41" name="T65"/>
                  <a:gd fmla="*/ 29 w 62" name="T66"/>
                  <a:gd fmla="*/ 14 h 41" name="T67"/>
                  <a:gd fmla="*/ 22 w 62" name="T68"/>
                  <a:gd fmla="*/ 9 h 41" name="T69"/>
                  <a:gd fmla="*/ 13 w 62" name="T70"/>
                  <a:gd fmla="*/ 6 h 41" name="T71"/>
                  <a:gd fmla="*/ 10 w 62" name="T72"/>
                  <a:gd fmla="*/ 5 h 41" name="T73"/>
                  <a:gd fmla="*/ 11 w 62" name="T74"/>
                  <a:gd fmla="*/ 7 h 41" name="T75"/>
                  <a:gd fmla="*/ 14 w 62" name="T76"/>
                  <a:gd fmla="*/ 11 h 41" name="T77"/>
                  <a:gd fmla="*/ 17 w 62" name="T78"/>
                  <a:gd fmla="*/ 16 h 41" name="T79"/>
                  <a:gd fmla="*/ 30 w 62" name="T80"/>
                  <a:gd fmla="*/ 32 h 41" name="T81"/>
                  <a:gd fmla="*/ 31 w 62" name="T82"/>
                  <a:gd fmla="*/ 33 h 41" name="T83"/>
                  <a:gd fmla="*/ 31 w 62" name="T84"/>
                  <a:gd fmla="*/ 38 h 41" name="T85"/>
                  <a:gd fmla="*/ 27 w 62" name="T86"/>
                  <a:gd fmla="*/ 36 h 41" name="T87"/>
                  <a:gd fmla="*/ 13 w 62" name="T88"/>
                  <a:gd fmla="*/ 19 h 41" name="T89"/>
                  <a:gd fmla="*/ 10 w 62" name="T90"/>
                  <a:gd fmla="*/ 13 h 41" name="T91"/>
                  <a:gd fmla="*/ 7 w 62" name="T92"/>
                  <a:gd fmla="*/ 10 h 41" name="T93"/>
                  <a:gd fmla="*/ 4 w 62" name="T94"/>
                  <a:gd fmla="*/ 7 h 41" name="T95"/>
                  <a:gd fmla="*/ 4 w 62" name="T96"/>
                  <a:gd fmla="*/ 7 h 41"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41" w="62">
                    <a:moveTo>
                      <a:pt x="31" y="9"/>
                    </a:moveTo>
                    <a:cubicBezTo>
                      <a:pt x="31" y="10"/>
                      <a:pt x="32" y="10"/>
                      <a:pt x="32" y="10"/>
                    </a:cubicBezTo>
                    <a:cubicBezTo>
                      <a:pt x="34" y="12"/>
                      <a:pt x="36" y="15"/>
                      <a:pt x="38" y="17"/>
                    </a:cubicBezTo>
                    <a:cubicBezTo>
                      <a:pt x="38" y="17"/>
                      <a:pt x="38" y="17"/>
                      <a:pt x="38" y="17"/>
                    </a:cubicBezTo>
                    <a:cubicBezTo>
                      <a:pt x="38" y="18"/>
                      <a:pt x="38" y="18"/>
                      <a:pt x="38" y="18"/>
                    </a:cubicBezTo>
                    <a:cubicBezTo>
                      <a:pt x="39" y="18"/>
                      <a:pt x="39" y="18"/>
                      <a:pt x="39" y="18"/>
                    </a:cubicBezTo>
                    <a:cubicBezTo>
                      <a:pt x="41" y="21"/>
                      <a:pt x="45" y="25"/>
                      <a:pt x="48" y="28"/>
                    </a:cubicBezTo>
                    <a:cubicBezTo>
                      <a:pt x="50" y="29"/>
                      <a:pt x="52" y="30"/>
                      <a:pt x="54" y="31"/>
                    </a:cubicBezTo>
                    <a:cubicBezTo>
                      <a:pt x="56" y="32"/>
                      <a:pt x="58" y="32"/>
                      <a:pt x="59" y="32"/>
                    </a:cubicBezTo>
                    <a:cubicBezTo>
                      <a:pt x="59" y="32"/>
                      <a:pt x="59" y="32"/>
                      <a:pt x="59" y="32"/>
                    </a:cubicBezTo>
                    <a:cubicBezTo>
                      <a:pt x="60" y="32"/>
                      <a:pt x="61" y="33"/>
                      <a:pt x="61" y="33"/>
                    </a:cubicBezTo>
                    <a:cubicBezTo>
                      <a:pt x="62" y="34"/>
                      <a:pt x="61" y="36"/>
                      <a:pt x="60" y="37"/>
                    </a:cubicBezTo>
                    <a:cubicBezTo>
                      <a:pt x="55" y="40"/>
                      <a:pt x="49" y="41"/>
                      <a:pt x="44" y="41"/>
                    </a:cubicBezTo>
                    <a:cubicBezTo>
                      <a:pt x="39" y="41"/>
                      <a:pt x="35" y="40"/>
                      <a:pt x="31" y="38"/>
                    </a:cubicBezTo>
                    <a:cubicBezTo>
                      <a:pt x="31" y="33"/>
                      <a:pt x="31" y="33"/>
                      <a:pt x="31" y="33"/>
                    </a:cubicBezTo>
                    <a:cubicBezTo>
                      <a:pt x="35" y="35"/>
                      <a:pt x="39" y="36"/>
                      <a:pt x="44" y="36"/>
                    </a:cubicBezTo>
                    <a:cubicBezTo>
                      <a:pt x="47" y="36"/>
                      <a:pt x="49" y="36"/>
                      <a:pt x="52" y="35"/>
                    </a:cubicBezTo>
                    <a:cubicBezTo>
                      <a:pt x="50" y="34"/>
                      <a:pt x="47" y="33"/>
                      <a:pt x="46" y="32"/>
                    </a:cubicBezTo>
                    <a:cubicBezTo>
                      <a:pt x="41" y="29"/>
                      <a:pt x="38" y="25"/>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3" y="19"/>
                      <a:pt x="32" y="17"/>
                      <a:pt x="31" y="16"/>
                    </a:cubicBezTo>
                    <a:lnTo>
                      <a:pt x="31" y="9"/>
                    </a:lnTo>
                    <a:close/>
                    <a:moveTo>
                      <a:pt x="4" y="7"/>
                    </a:moveTo>
                    <a:cubicBezTo>
                      <a:pt x="4" y="6"/>
                      <a:pt x="3" y="6"/>
                      <a:pt x="3" y="5"/>
                    </a:cubicBezTo>
                    <a:cubicBezTo>
                      <a:pt x="2" y="6"/>
                      <a:pt x="1" y="5"/>
                      <a:pt x="1" y="3"/>
                    </a:cubicBezTo>
                    <a:cubicBezTo>
                      <a:pt x="0" y="2"/>
                      <a:pt x="1" y="1"/>
                      <a:pt x="3" y="1"/>
                    </a:cubicBezTo>
                    <a:cubicBezTo>
                      <a:pt x="7" y="0"/>
                      <a:pt x="10" y="0"/>
                      <a:pt x="14" y="1"/>
                    </a:cubicBezTo>
                    <a:cubicBezTo>
                      <a:pt x="17" y="2"/>
                      <a:pt x="21" y="3"/>
                      <a:pt x="24" y="4"/>
                    </a:cubicBezTo>
                    <a:cubicBezTo>
                      <a:pt x="26" y="6"/>
                      <a:pt x="29" y="7"/>
                      <a:pt x="31" y="9"/>
                    </a:cubicBezTo>
                    <a:cubicBezTo>
                      <a:pt x="31" y="16"/>
                      <a:pt x="31" y="16"/>
                      <a:pt x="31" y="16"/>
                    </a:cubicBezTo>
                    <a:cubicBezTo>
                      <a:pt x="30" y="15"/>
                      <a:pt x="29" y="14"/>
                      <a:pt x="29" y="14"/>
                    </a:cubicBezTo>
                    <a:cubicBezTo>
                      <a:pt x="27" y="12"/>
                      <a:pt x="24" y="10"/>
                      <a:pt x="22" y="9"/>
                    </a:cubicBezTo>
                    <a:cubicBezTo>
                      <a:pt x="19" y="7"/>
                      <a:pt x="16" y="6"/>
                      <a:pt x="13" y="6"/>
                    </a:cubicBezTo>
                    <a:cubicBezTo>
                      <a:pt x="12" y="6"/>
                      <a:pt x="11" y="5"/>
                      <a:pt x="10" y="5"/>
                    </a:cubicBezTo>
                    <a:cubicBezTo>
                      <a:pt x="10" y="6"/>
                      <a:pt x="11" y="6"/>
                      <a:pt x="11" y="7"/>
                    </a:cubicBezTo>
                    <a:cubicBezTo>
                      <a:pt x="12" y="8"/>
                      <a:pt x="13" y="10"/>
                      <a:pt x="14" y="11"/>
                    </a:cubicBezTo>
                    <a:cubicBezTo>
                      <a:pt x="15" y="13"/>
                      <a:pt x="16" y="15"/>
                      <a:pt x="17" y="16"/>
                    </a:cubicBezTo>
                    <a:cubicBezTo>
                      <a:pt x="20" y="23"/>
                      <a:pt x="23" y="29"/>
                      <a:pt x="30" y="32"/>
                    </a:cubicBezTo>
                    <a:cubicBezTo>
                      <a:pt x="30" y="33"/>
                      <a:pt x="30" y="33"/>
                      <a:pt x="31" y="33"/>
                    </a:cubicBezTo>
                    <a:cubicBezTo>
                      <a:pt x="31" y="38"/>
                      <a:pt x="31" y="38"/>
                      <a:pt x="31" y="38"/>
                    </a:cubicBezTo>
                    <a:cubicBezTo>
                      <a:pt x="30" y="38"/>
                      <a:pt x="28" y="37"/>
                      <a:pt x="27" y="36"/>
                    </a:cubicBezTo>
                    <a:cubicBezTo>
                      <a:pt x="20" y="32"/>
                      <a:pt x="16" y="25"/>
                      <a:pt x="13" y="19"/>
                    </a:cubicBezTo>
                    <a:cubicBezTo>
                      <a:pt x="12" y="17"/>
                      <a:pt x="11" y="15"/>
                      <a:pt x="10" y="13"/>
                    </a:cubicBezTo>
                    <a:cubicBezTo>
                      <a:pt x="9" y="12"/>
                      <a:pt x="8" y="11"/>
                      <a:pt x="7" y="10"/>
                    </a:cubicBezTo>
                    <a:cubicBezTo>
                      <a:pt x="6" y="9"/>
                      <a:pt x="5" y="8"/>
                      <a:pt x="4" y="7"/>
                    </a:cubicBezTo>
                    <a:cubicBezTo>
                      <a:pt x="4" y="7"/>
                      <a:pt x="4" y="7"/>
                      <a:pt x="4" y="7"/>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5" name="Freeform 244"/>
              <p:cNvSpPr>
                <a:spLocks noEditPoints="1"/>
              </p:cNvSpPr>
              <p:nvPr/>
            </p:nvSpPr>
            <p:spPr bwMode="auto">
              <a:xfrm>
                <a:off x="7372361" y="3498870"/>
                <a:ext cx="63500" cy="120651"/>
              </a:xfrm>
              <a:custGeom>
                <a:gdLst>
                  <a:gd fmla="*/ 19 w 28" name="T0"/>
                  <a:gd fmla="*/ 20 h 53" name="T1"/>
                  <a:gd fmla="*/ 14 w 28" name="T2"/>
                  <a:gd fmla="*/ 26 h 53" name="T3"/>
                  <a:gd fmla="*/ 14 w 28" name="T4"/>
                  <a:gd fmla="*/ 27 h 53" name="T5"/>
                  <a:gd fmla="*/ 14 w 28" name="T6"/>
                  <a:gd fmla="*/ 19 h 53" name="T7"/>
                  <a:gd fmla="*/ 15 w 28" name="T8"/>
                  <a:gd fmla="*/ 17 h 53" name="T9"/>
                  <a:gd fmla="*/ 18 w 28" name="T10"/>
                  <a:gd fmla="*/ 13 h 53" name="T11"/>
                  <a:gd fmla="*/ 19 w 28" name="T12"/>
                  <a:gd fmla="*/ 7 h 53" name="T13"/>
                  <a:gd fmla="*/ 20 w 28" name="T14"/>
                  <a:gd fmla="*/ 6 h 53" name="T15"/>
                  <a:gd fmla="*/ 20 w 28" name="T16"/>
                  <a:gd fmla="*/ 6 h 53" name="T17"/>
                  <a:gd fmla="*/ 20 w 28" name="T18"/>
                  <a:gd fmla="*/ 3 h 53" name="T19"/>
                  <a:gd fmla="*/ 20 w 28" name="T20"/>
                  <a:gd fmla="*/ 3 h 53" name="T21"/>
                  <a:gd fmla="*/ 22 w 28" name="T22"/>
                  <a:gd fmla="*/ 0 h 53" name="T23"/>
                  <a:gd fmla="*/ 25 w 28" name="T24"/>
                  <a:gd fmla="*/ 2 h 53" name="T25"/>
                  <a:gd fmla="*/ 25 w 28" name="T26"/>
                  <a:gd fmla="*/ 2 h 53" name="T27"/>
                  <a:gd fmla="*/ 25 w 28" name="T28"/>
                  <a:gd fmla="*/ 2 h 53" name="T29"/>
                  <a:gd fmla="*/ 25 w 28" name="T30"/>
                  <a:gd fmla="*/ 2 h 53" name="T31"/>
                  <a:gd fmla="*/ 27 w 28" name="T32"/>
                  <a:gd fmla="*/ 10 h 53" name="T33"/>
                  <a:gd fmla="*/ 27 w 28" name="T34"/>
                  <a:gd fmla="*/ 10 h 53" name="T35"/>
                  <a:gd fmla="*/ 27 w 28" name="T36"/>
                  <a:gd fmla="*/ 20 h 53" name="T37"/>
                  <a:gd fmla="*/ 25 w 28" name="T38"/>
                  <a:gd fmla="*/ 27 h 53" name="T39"/>
                  <a:gd fmla="*/ 20 w 28" name="T40"/>
                  <a:gd fmla="*/ 34 h 53" name="T41"/>
                  <a:gd fmla="*/ 20 w 28" name="T42"/>
                  <a:gd fmla="*/ 35 h 53" name="T43"/>
                  <a:gd fmla="*/ 14 w 28" name="T44"/>
                  <a:gd fmla="*/ 40 h 53" name="T45"/>
                  <a:gd fmla="*/ 14 w 28" name="T46"/>
                  <a:gd fmla="*/ 33 h 53" name="T47"/>
                  <a:gd fmla="*/ 16 w 28" name="T48"/>
                  <a:gd fmla="*/ 31 h 53" name="T49"/>
                  <a:gd fmla="*/ 16 w 28" name="T50"/>
                  <a:gd fmla="*/ 31 h 53" name="T51"/>
                  <a:gd fmla="*/ 20 w 28" name="T52"/>
                  <a:gd fmla="*/ 25 h 53" name="T53"/>
                  <a:gd fmla="*/ 22 w 28" name="T54"/>
                  <a:gd fmla="*/ 19 h 53" name="T55"/>
                  <a:gd fmla="*/ 23 w 28" name="T56"/>
                  <a:gd fmla="*/ 14 h 53" name="T57"/>
                  <a:gd fmla="*/ 22 w 28" name="T58"/>
                  <a:gd fmla="*/ 14 h 53" name="T59"/>
                  <a:gd fmla="*/ 19 w 28" name="T60"/>
                  <a:gd fmla="*/ 20 h 53" name="T61"/>
                  <a:gd fmla="*/ 14 w 28" name="T62"/>
                  <a:gd fmla="*/ 27 h 53" name="T63"/>
                  <a:gd fmla="*/ 8 w 28" name="T64"/>
                  <a:gd fmla="*/ 36 h 53" name="T65"/>
                  <a:gd fmla="*/ 8 w 28" name="T66"/>
                  <a:gd fmla="*/ 36 h 53" name="T67"/>
                  <a:gd fmla="*/ 8 w 28" name="T68"/>
                  <a:gd fmla="*/ 36 h 53" name="T69"/>
                  <a:gd fmla="*/ 6 w 28" name="T70"/>
                  <a:gd fmla="*/ 41 h 53" name="T71"/>
                  <a:gd fmla="*/ 8 w 28" name="T72"/>
                  <a:gd fmla="*/ 38 h 53" name="T73"/>
                  <a:gd fmla="*/ 9 w 28" name="T74"/>
                  <a:gd fmla="*/ 38 h 53" name="T75"/>
                  <a:gd fmla="*/ 9 w 28" name="T76"/>
                  <a:gd fmla="*/ 38 h 53" name="T77"/>
                  <a:gd fmla="*/ 11 w 28" name="T78"/>
                  <a:gd fmla="*/ 37 h 53" name="T79"/>
                  <a:gd fmla="*/ 14 w 28" name="T80"/>
                  <a:gd fmla="*/ 33 h 53" name="T81"/>
                  <a:gd fmla="*/ 14 w 28" name="T82"/>
                  <a:gd fmla="*/ 40 h 53" name="T83"/>
                  <a:gd fmla="*/ 14 w 28" name="T84"/>
                  <a:gd fmla="*/ 40 h 53" name="T85"/>
                  <a:gd fmla="*/ 12 w 28" name="T86"/>
                  <a:gd fmla="*/ 41 h 53" name="T87"/>
                  <a:gd fmla="*/ 12 w 28" name="T88"/>
                  <a:gd fmla="*/ 42 h 53" name="T89"/>
                  <a:gd fmla="*/ 12 w 28" name="T90"/>
                  <a:gd fmla="*/ 42 h 53" name="T91"/>
                  <a:gd fmla="*/ 5 w 28" name="T92"/>
                  <a:gd fmla="*/ 51 h 53" name="T93"/>
                  <a:gd fmla="*/ 5 w 28" name="T94"/>
                  <a:gd fmla="*/ 51 h 53" name="T95"/>
                  <a:gd fmla="*/ 3 w 28" name="T96"/>
                  <a:gd fmla="*/ 53 h 53" name="T97"/>
                  <a:gd fmla="*/ 0 w 28" name="T98"/>
                  <a:gd fmla="*/ 51 h 53" name="T99"/>
                  <a:gd fmla="*/ 1 w 28" name="T100"/>
                  <a:gd fmla="*/ 42 h 53" name="T101"/>
                  <a:gd fmla="*/ 3 w 28" name="T102"/>
                  <a:gd fmla="*/ 34 h 53" name="T103"/>
                  <a:gd fmla="*/ 3 w 28" name="T104"/>
                  <a:gd fmla="*/ 34 h 53" name="T105"/>
                  <a:gd fmla="*/ 11 w 28" name="T106"/>
                  <a:gd fmla="*/ 23 h 53" name="T107"/>
                  <a:gd fmla="*/ 14 w 28" name="T108"/>
                  <a:gd fmla="*/ 19 h 53" name="T109"/>
                  <a:gd fmla="*/ 14 w 28" name="T110"/>
                  <a:gd fmla="*/ 27 h 53"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52" w="28">
                    <a:moveTo>
                      <a:pt x="19" y="20"/>
                    </a:moveTo>
                    <a:cubicBezTo>
                      <a:pt x="18" y="22"/>
                      <a:pt x="16" y="24"/>
                      <a:pt x="14" y="26"/>
                    </a:cubicBezTo>
                    <a:cubicBezTo>
                      <a:pt x="14" y="27"/>
                      <a:pt x="14" y="27"/>
                      <a:pt x="14" y="27"/>
                    </a:cubicBezTo>
                    <a:cubicBezTo>
                      <a:pt x="14" y="19"/>
                      <a:pt x="14" y="19"/>
                      <a:pt x="14" y="19"/>
                    </a:cubicBezTo>
                    <a:cubicBezTo>
                      <a:pt x="15" y="19"/>
                      <a:pt x="15" y="18"/>
                      <a:pt x="15" y="17"/>
                    </a:cubicBezTo>
                    <a:cubicBezTo>
                      <a:pt x="16" y="16"/>
                      <a:pt x="17" y="14"/>
                      <a:pt x="18" y="13"/>
                    </a:cubicBezTo>
                    <a:cubicBezTo>
                      <a:pt x="18" y="11"/>
                      <a:pt x="19" y="9"/>
                      <a:pt x="19" y="7"/>
                    </a:cubicBezTo>
                    <a:cubicBezTo>
                      <a:pt x="19" y="7"/>
                      <a:pt x="19" y="7"/>
                      <a:pt x="20" y="6"/>
                    </a:cubicBezTo>
                    <a:cubicBezTo>
                      <a:pt x="20" y="6"/>
                      <a:pt x="20" y="6"/>
                      <a:pt x="20" y="6"/>
                    </a:cubicBezTo>
                    <a:cubicBezTo>
                      <a:pt x="20" y="5"/>
                      <a:pt x="20" y="3"/>
                      <a:pt x="20" y="3"/>
                    </a:cubicBezTo>
                    <a:cubicBezTo>
                      <a:pt x="20" y="3"/>
                      <a:pt x="20" y="3"/>
                      <a:pt x="20" y="3"/>
                    </a:cubicBezTo>
                    <a:cubicBezTo>
                      <a:pt x="20" y="2"/>
                      <a:pt x="20" y="0"/>
                      <a:pt x="22" y="0"/>
                    </a:cubicBezTo>
                    <a:cubicBezTo>
                      <a:pt x="23" y="0"/>
                      <a:pt x="24" y="0"/>
                      <a:pt x="25" y="2"/>
                    </a:cubicBezTo>
                    <a:cubicBezTo>
                      <a:pt x="25" y="2"/>
                      <a:pt x="25" y="2"/>
                      <a:pt x="25" y="2"/>
                    </a:cubicBezTo>
                    <a:cubicBezTo>
                      <a:pt x="25" y="2"/>
                      <a:pt x="25" y="2"/>
                      <a:pt x="25" y="2"/>
                    </a:cubicBezTo>
                    <a:cubicBezTo>
                      <a:pt x="25" y="2"/>
                      <a:pt x="25" y="2"/>
                      <a:pt x="25" y="2"/>
                    </a:cubicBezTo>
                    <a:cubicBezTo>
                      <a:pt x="26" y="5"/>
                      <a:pt x="26" y="8"/>
                      <a:pt x="27" y="10"/>
                    </a:cubicBezTo>
                    <a:cubicBezTo>
                      <a:pt x="27" y="10"/>
                      <a:pt x="27" y="10"/>
                      <a:pt x="27" y="10"/>
                    </a:cubicBezTo>
                    <a:cubicBezTo>
                      <a:pt x="27" y="14"/>
                      <a:pt x="28" y="17"/>
                      <a:pt x="27" y="20"/>
                    </a:cubicBezTo>
                    <a:cubicBezTo>
                      <a:pt x="27" y="22"/>
                      <a:pt x="26" y="25"/>
                      <a:pt x="25" y="27"/>
                    </a:cubicBezTo>
                    <a:cubicBezTo>
                      <a:pt x="23" y="30"/>
                      <a:pt x="22" y="32"/>
                      <a:pt x="20" y="34"/>
                    </a:cubicBezTo>
                    <a:cubicBezTo>
                      <a:pt x="20" y="35"/>
                      <a:pt x="20" y="35"/>
                      <a:pt x="20" y="35"/>
                    </a:cubicBezTo>
                    <a:cubicBezTo>
                      <a:pt x="18" y="37"/>
                      <a:pt x="16" y="38"/>
                      <a:pt x="14" y="40"/>
                    </a:cubicBezTo>
                    <a:cubicBezTo>
                      <a:pt x="14" y="33"/>
                      <a:pt x="14" y="33"/>
                      <a:pt x="14" y="33"/>
                    </a:cubicBezTo>
                    <a:cubicBezTo>
                      <a:pt x="15" y="33"/>
                      <a:pt x="16" y="32"/>
                      <a:pt x="16" y="31"/>
                    </a:cubicBezTo>
                    <a:cubicBezTo>
                      <a:pt x="16" y="31"/>
                      <a:pt x="16" y="31"/>
                      <a:pt x="16" y="31"/>
                    </a:cubicBezTo>
                    <a:cubicBezTo>
                      <a:pt x="18" y="29"/>
                      <a:pt x="19" y="27"/>
                      <a:pt x="20" y="25"/>
                    </a:cubicBezTo>
                    <a:cubicBezTo>
                      <a:pt x="21" y="23"/>
                      <a:pt x="22" y="21"/>
                      <a:pt x="22" y="19"/>
                    </a:cubicBezTo>
                    <a:cubicBezTo>
                      <a:pt x="23" y="17"/>
                      <a:pt x="23" y="16"/>
                      <a:pt x="23" y="14"/>
                    </a:cubicBezTo>
                    <a:cubicBezTo>
                      <a:pt x="22" y="14"/>
                      <a:pt x="22" y="14"/>
                      <a:pt x="22" y="14"/>
                    </a:cubicBezTo>
                    <a:cubicBezTo>
                      <a:pt x="22" y="16"/>
                      <a:pt x="21" y="18"/>
                      <a:pt x="19" y="20"/>
                    </a:cubicBezTo>
                    <a:close/>
                    <a:moveTo>
                      <a:pt x="14" y="27"/>
                    </a:moveTo>
                    <a:cubicBezTo>
                      <a:pt x="12" y="30"/>
                      <a:pt x="9" y="33"/>
                      <a:pt x="8" y="36"/>
                    </a:cubicBezTo>
                    <a:cubicBezTo>
                      <a:pt x="8" y="36"/>
                      <a:pt x="8" y="36"/>
                      <a:pt x="8" y="36"/>
                    </a:cubicBezTo>
                    <a:cubicBezTo>
                      <a:pt x="8" y="36"/>
                      <a:pt x="8" y="36"/>
                      <a:pt x="8" y="36"/>
                    </a:cubicBezTo>
                    <a:cubicBezTo>
                      <a:pt x="7" y="37"/>
                      <a:pt x="6" y="39"/>
                      <a:pt x="6" y="41"/>
                    </a:cubicBezTo>
                    <a:cubicBezTo>
                      <a:pt x="7" y="40"/>
                      <a:pt x="8" y="39"/>
                      <a:pt x="8" y="38"/>
                    </a:cubicBezTo>
                    <a:cubicBezTo>
                      <a:pt x="9" y="38"/>
                      <a:pt x="9" y="38"/>
                      <a:pt x="9" y="38"/>
                    </a:cubicBezTo>
                    <a:cubicBezTo>
                      <a:pt x="9" y="38"/>
                      <a:pt x="9" y="38"/>
                      <a:pt x="9" y="38"/>
                    </a:cubicBezTo>
                    <a:cubicBezTo>
                      <a:pt x="10" y="37"/>
                      <a:pt x="10" y="37"/>
                      <a:pt x="11" y="37"/>
                    </a:cubicBezTo>
                    <a:cubicBezTo>
                      <a:pt x="12" y="36"/>
                      <a:pt x="13" y="35"/>
                      <a:pt x="14" y="33"/>
                    </a:cubicBezTo>
                    <a:cubicBezTo>
                      <a:pt x="14" y="40"/>
                      <a:pt x="14" y="40"/>
                      <a:pt x="14" y="40"/>
                    </a:cubicBezTo>
                    <a:cubicBezTo>
                      <a:pt x="14" y="40"/>
                      <a:pt x="14" y="40"/>
                      <a:pt x="14" y="40"/>
                    </a:cubicBezTo>
                    <a:cubicBezTo>
                      <a:pt x="12" y="41"/>
                      <a:pt x="12" y="41"/>
                      <a:pt x="12" y="41"/>
                    </a:cubicBezTo>
                    <a:cubicBezTo>
                      <a:pt x="12" y="42"/>
                      <a:pt x="12" y="42"/>
                      <a:pt x="12" y="42"/>
                    </a:cubicBezTo>
                    <a:cubicBezTo>
                      <a:pt x="12" y="42"/>
                      <a:pt x="12" y="42"/>
                      <a:pt x="12" y="42"/>
                    </a:cubicBezTo>
                    <a:cubicBezTo>
                      <a:pt x="9" y="44"/>
                      <a:pt x="5" y="48"/>
                      <a:pt x="5" y="51"/>
                    </a:cubicBezTo>
                    <a:cubicBezTo>
                      <a:pt x="5" y="51"/>
                      <a:pt x="5" y="51"/>
                      <a:pt x="5" y="51"/>
                    </a:cubicBezTo>
                    <a:cubicBezTo>
                      <a:pt x="5" y="52"/>
                      <a:pt x="4" y="53"/>
                      <a:pt x="3" y="53"/>
                    </a:cubicBezTo>
                    <a:cubicBezTo>
                      <a:pt x="1" y="53"/>
                      <a:pt x="0" y="52"/>
                      <a:pt x="0" y="51"/>
                    </a:cubicBezTo>
                    <a:cubicBezTo>
                      <a:pt x="0" y="48"/>
                      <a:pt x="0" y="45"/>
                      <a:pt x="1" y="42"/>
                    </a:cubicBezTo>
                    <a:cubicBezTo>
                      <a:pt x="1" y="39"/>
                      <a:pt x="2" y="36"/>
                      <a:pt x="3" y="34"/>
                    </a:cubicBezTo>
                    <a:cubicBezTo>
                      <a:pt x="3" y="34"/>
                      <a:pt x="3" y="34"/>
                      <a:pt x="3" y="34"/>
                    </a:cubicBezTo>
                    <a:cubicBezTo>
                      <a:pt x="5" y="30"/>
                      <a:pt x="8" y="27"/>
                      <a:pt x="11" y="23"/>
                    </a:cubicBezTo>
                    <a:cubicBezTo>
                      <a:pt x="12" y="22"/>
                      <a:pt x="13" y="21"/>
                      <a:pt x="14" y="19"/>
                    </a:cubicBezTo>
                    <a:lnTo>
                      <a:pt x="14" y="2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6" name="Freeform 245"/>
              <p:cNvSpPr>
                <a:spLocks noEditPoints="1"/>
              </p:cNvSpPr>
              <p:nvPr/>
            </p:nvSpPr>
            <p:spPr bwMode="auto">
              <a:xfrm>
                <a:off x="7345374" y="3463946"/>
                <a:ext cx="76200" cy="150814"/>
              </a:xfrm>
              <a:custGeom>
                <a:gdLst>
                  <a:gd fmla="*/ 17 w 34" name="T0"/>
                  <a:gd fmla="*/ 15 h 67" name="T1"/>
                  <a:gd fmla="*/ 21 w 34" name="T2"/>
                  <a:gd fmla="*/ 12 h 67" name="T3"/>
                  <a:gd fmla="*/ 24 w 34" name="T4"/>
                  <a:gd fmla="*/ 9 h 67" name="T5"/>
                  <a:gd fmla="*/ 26 w 34" name="T6"/>
                  <a:gd fmla="*/ 5 h 67" name="T7"/>
                  <a:gd fmla="*/ 26 w 34" name="T8"/>
                  <a:gd fmla="*/ 5 h 67" name="T9"/>
                  <a:gd fmla="*/ 26 w 34" name="T10"/>
                  <a:gd fmla="*/ 5 h 67" name="T11"/>
                  <a:gd fmla="*/ 26 w 34" name="T12"/>
                  <a:gd fmla="*/ 5 h 67" name="T13"/>
                  <a:gd fmla="*/ 27 w 34" name="T14"/>
                  <a:gd fmla="*/ 3 h 67" name="T15"/>
                  <a:gd fmla="*/ 27 w 34" name="T16"/>
                  <a:gd fmla="*/ 3 h 67" name="T17"/>
                  <a:gd fmla="*/ 29 w 34" name="T18"/>
                  <a:gd fmla="*/ 1 h 67" name="T19"/>
                  <a:gd fmla="*/ 32 w 34" name="T20"/>
                  <a:gd fmla="*/ 2 h 67" name="T21"/>
                  <a:gd fmla="*/ 34 w 34" name="T22"/>
                  <a:gd fmla="*/ 13 h 67" name="T23"/>
                  <a:gd fmla="*/ 33 w 34" name="T24"/>
                  <a:gd fmla="*/ 23 h 67" name="T25"/>
                  <a:gd fmla="*/ 29 w 34" name="T26"/>
                  <a:gd fmla="*/ 33 h 67" name="T27"/>
                  <a:gd fmla="*/ 23 w 34" name="T28"/>
                  <a:gd fmla="*/ 41 h 67" name="T29"/>
                  <a:gd fmla="*/ 23 w 34" name="T30"/>
                  <a:gd fmla="*/ 41 h 67" name="T31"/>
                  <a:gd fmla="*/ 17 w 34" name="T32"/>
                  <a:gd fmla="*/ 49 h 67" name="T33"/>
                  <a:gd fmla="*/ 17 w 34" name="T34"/>
                  <a:gd fmla="*/ 40 h 67" name="T35"/>
                  <a:gd fmla="*/ 19 w 34" name="T36"/>
                  <a:gd fmla="*/ 38 h 67" name="T37"/>
                  <a:gd fmla="*/ 19 w 34" name="T38"/>
                  <a:gd fmla="*/ 37 h 67" name="T39"/>
                  <a:gd fmla="*/ 25 w 34" name="T40"/>
                  <a:gd fmla="*/ 30 h 67" name="T41"/>
                  <a:gd fmla="*/ 28 w 34" name="T42"/>
                  <a:gd fmla="*/ 22 h 67" name="T43"/>
                  <a:gd fmla="*/ 29 w 34" name="T44"/>
                  <a:gd fmla="*/ 13 h 67" name="T45"/>
                  <a:gd fmla="*/ 29 w 34" name="T46"/>
                  <a:gd fmla="*/ 10 h 67" name="T47"/>
                  <a:gd fmla="*/ 27 w 34" name="T48"/>
                  <a:gd fmla="*/ 12 h 67" name="T49"/>
                  <a:gd fmla="*/ 24 w 34" name="T50"/>
                  <a:gd fmla="*/ 15 h 67" name="T51"/>
                  <a:gd fmla="*/ 20 w 34" name="T52"/>
                  <a:gd fmla="*/ 19 h 67" name="T53"/>
                  <a:gd fmla="*/ 19 w 34" name="T54"/>
                  <a:gd fmla="*/ 19 h 67" name="T55"/>
                  <a:gd fmla="*/ 17 w 34" name="T56"/>
                  <a:gd fmla="*/ 21 h 67" name="T57"/>
                  <a:gd fmla="*/ 17 w 34" name="T58"/>
                  <a:gd fmla="*/ 15 h 67" name="T59"/>
                  <a:gd fmla="*/ 13 w 34" name="T60"/>
                  <a:gd fmla="*/ 59 h 67" name="T61"/>
                  <a:gd fmla="*/ 13 w 34" name="T62"/>
                  <a:gd fmla="*/ 64 h 67" name="T63"/>
                  <a:gd fmla="*/ 12 w 34" name="T64"/>
                  <a:gd fmla="*/ 66 h 67" name="T65"/>
                  <a:gd fmla="*/ 9 w 34" name="T66"/>
                  <a:gd fmla="*/ 66 h 67" name="T67"/>
                  <a:gd fmla="*/ 1 w 34" name="T68"/>
                  <a:gd fmla="*/ 51 h 67" name="T69"/>
                  <a:gd fmla="*/ 2 w 34" name="T70"/>
                  <a:gd fmla="*/ 34 h 67" name="T71"/>
                  <a:gd fmla="*/ 16 w 34" name="T72"/>
                  <a:gd fmla="*/ 16 h 67" name="T73"/>
                  <a:gd fmla="*/ 16 w 34" name="T74"/>
                  <a:gd fmla="*/ 16 h 67" name="T75"/>
                  <a:gd fmla="*/ 17 w 34" name="T76"/>
                  <a:gd fmla="*/ 15 h 67" name="T77"/>
                  <a:gd fmla="*/ 17 w 34" name="T78"/>
                  <a:gd fmla="*/ 21 h 67" name="T79"/>
                  <a:gd fmla="*/ 7 w 34" name="T80"/>
                  <a:gd fmla="*/ 35 h 67" name="T81"/>
                  <a:gd fmla="*/ 6 w 34" name="T82"/>
                  <a:gd fmla="*/ 50 h 67" name="T83"/>
                  <a:gd fmla="*/ 9 w 34" name="T84"/>
                  <a:gd fmla="*/ 58 h 67" name="T85"/>
                  <a:gd fmla="*/ 11 w 34" name="T86"/>
                  <a:gd fmla="*/ 51 h 67" name="T87"/>
                  <a:gd fmla="*/ 17 w 34" name="T88"/>
                  <a:gd fmla="*/ 40 h 67" name="T89"/>
                  <a:gd fmla="*/ 17 w 34" name="T90"/>
                  <a:gd fmla="*/ 49 h 67" name="T91"/>
                  <a:gd fmla="*/ 15 w 34" name="T92"/>
                  <a:gd fmla="*/ 52 h 67" name="T93"/>
                  <a:gd fmla="*/ 13 w 34" name="T94"/>
                  <a:gd fmla="*/ 59 h 6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67" w="34">
                    <a:moveTo>
                      <a:pt x="17" y="15"/>
                    </a:moveTo>
                    <a:cubicBezTo>
                      <a:pt x="18" y="14"/>
                      <a:pt x="20" y="13"/>
                      <a:pt x="21" y="12"/>
                    </a:cubicBezTo>
                    <a:cubicBezTo>
                      <a:pt x="22" y="11"/>
                      <a:pt x="23" y="10"/>
                      <a:pt x="24" y="9"/>
                    </a:cubicBezTo>
                    <a:cubicBezTo>
                      <a:pt x="24" y="8"/>
                      <a:pt x="25" y="6"/>
                      <a:pt x="26" y="5"/>
                    </a:cubicBezTo>
                    <a:cubicBezTo>
                      <a:pt x="26" y="5"/>
                      <a:pt x="26" y="5"/>
                      <a:pt x="26" y="5"/>
                    </a:cubicBezTo>
                    <a:cubicBezTo>
                      <a:pt x="26" y="5"/>
                      <a:pt x="26" y="5"/>
                      <a:pt x="26" y="5"/>
                    </a:cubicBezTo>
                    <a:cubicBezTo>
                      <a:pt x="26" y="5"/>
                      <a:pt x="26" y="5"/>
                      <a:pt x="26" y="5"/>
                    </a:cubicBezTo>
                    <a:cubicBezTo>
                      <a:pt x="26" y="4"/>
                      <a:pt x="27" y="4"/>
                      <a:pt x="27" y="3"/>
                    </a:cubicBezTo>
                    <a:cubicBezTo>
                      <a:pt x="27" y="3"/>
                      <a:pt x="27" y="3"/>
                      <a:pt x="27" y="3"/>
                    </a:cubicBezTo>
                    <a:cubicBezTo>
                      <a:pt x="27" y="2"/>
                      <a:pt x="27" y="1"/>
                      <a:pt x="29" y="1"/>
                    </a:cubicBezTo>
                    <a:cubicBezTo>
                      <a:pt x="30" y="0"/>
                      <a:pt x="31" y="1"/>
                      <a:pt x="32" y="2"/>
                    </a:cubicBezTo>
                    <a:cubicBezTo>
                      <a:pt x="33" y="6"/>
                      <a:pt x="34" y="9"/>
                      <a:pt x="34" y="13"/>
                    </a:cubicBezTo>
                    <a:cubicBezTo>
                      <a:pt x="34" y="17"/>
                      <a:pt x="34" y="20"/>
                      <a:pt x="33" y="23"/>
                    </a:cubicBezTo>
                    <a:cubicBezTo>
                      <a:pt x="32" y="27"/>
                      <a:pt x="30" y="30"/>
                      <a:pt x="29" y="33"/>
                    </a:cubicBezTo>
                    <a:cubicBezTo>
                      <a:pt x="27" y="35"/>
                      <a:pt x="25" y="38"/>
                      <a:pt x="23" y="41"/>
                    </a:cubicBezTo>
                    <a:cubicBezTo>
                      <a:pt x="23" y="41"/>
                      <a:pt x="23" y="41"/>
                      <a:pt x="23" y="41"/>
                    </a:cubicBezTo>
                    <a:cubicBezTo>
                      <a:pt x="21" y="43"/>
                      <a:pt x="19" y="46"/>
                      <a:pt x="17" y="49"/>
                    </a:cubicBezTo>
                    <a:cubicBezTo>
                      <a:pt x="17" y="40"/>
                      <a:pt x="17" y="40"/>
                      <a:pt x="17" y="40"/>
                    </a:cubicBezTo>
                    <a:cubicBezTo>
                      <a:pt x="18" y="39"/>
                      <a:pt x="18" y="39"/>
                      <a:pt x="19" y="38"/>
                    </a:cubicBezTo>
                    <a:cubicBezTo>
                      <a:pt x="19" y="37"/>
                      <a:pt x="19" y="37"/>
                      <a:pt x="19" y="37"/>
                    </a:cubicBezTo>
                    <a:cubicBezTo>
                      <a:pt x="21" y="35"/>
                      <a:pt x="23" y="33"/>
                      <a:pt x="25" y="30"/>
                    </a:cubicBezTo>
                    <a:cubicBezTo>
                      <a:pt x="26" y="28"/>
                      <a:pt x="27" y="25"/>
                      <a:pt x="28" y="22"/>
                    </a:cubicBezTo>
                    <a:cubicBezTo>
                      <a:pt x="29" y="19"/>
                      <a:pt x="29" y="16"/>
                      <a:pt x="29" y="13"/>
                    </a:cubicBezTo>
                    <a:cubicBezTo>
                      <a:pt x="29" y="12"/>
                      <a:pt x="29" y="11"/>
                      <a:pt x="29" y="10"/>
                    </a:cubicBezTo>
                    <a:cubicBezTo>
                      <a:pt x="28" y="10"/>
                      <a:pt x="28" y="11"/>
                      <a:pt x="27" y="12"/>
                    </a:cubicBezTo>
                    <a:cubicBezTo>
                      <a:pt x="26" y="13"/>
                      <a:pt x="25" y="14"/>
                      <a:pt x="24" y="15"/>
                    </a:cubicBezTo>
                    <a:cubicBezTo>
                      <a:pt x="22" y="17"/>
                      <a:pt x="21" y="18"/>
                      <a:pt x="20" y="19"/>
                    </a:cubicBezTo>
                    <a:cubicBezTo>
                      <a:pt x="19" y="19"/>
                      <a:pt x="19" y="19"/>
                      <a:pt x="19" y="19"/>
                    </a:cubicBezTo>
                    <a:cubicBezTo>
                      <a:pt x="19" y="20"/>
                      <a:pt x="18" y="21"/>
                      <a:pt x="17" y="21"/>
                    </a:cubicBezTo>
                    <a:lnTo>
                      <a:pt x="17" y="15"/>
                    </a:lnTo>
                    <a:close/>
                    <a:moveTo>
                      <a:pt x="13" y="59"/>
                    </a:moveTo>
                    <a:cubicBezTo>
                      <a:pt x="13" y="61"/>
                      <a:pt x="13" y="62"/>
                      <a:pt x="13" y="64"/>
                    </a:cubicBezTo>
                    <a:cubicBezTo>
                      <a:pt x="13" y="65"/>
                      <a:pt x="13" y="65"/>
                      <a:pt x="12" y="66"/>
                    </a:cubicBezTo>
                    <a:cubicBezTo>
                      <a:pt x="12" y="67"/>
                      <a:pt x="10" y="67"/>
                      <a:pt x="9" y="66"/>
                    </a:cubicBezTo>
                    <a:cubicBezTo>
                      <a:pt x="5" y="62"/>
                      <a:pt x="2" y="56"/>
                      <a:pt x="1" y="51"/>
                    </a:cubicBezTo>
                    <a:cubicBezTo>
                      <a:pt x="0" y="45"/>
                      <a:pt x="0" y="39"/>
                      <a:pt x="2" y="34"/>
                    </a:cubicBezTo>
                    <a:cubicBezTo>
                      <a:pt x="5" y="26"/>
                      <a:pt x="10" y="21"/>
                      <a:pt x="16" y="16"/>
                    </a:cubicBezTo>
                    <a:cubicBezTo>
                      <a:pt x="16" y="16"/>
                      <a:pt x="16" y="16"/>
                      <a:pt x="16" y="16"/>
                    </a:cubicBezTo>
                    <a:cubicBezTo>
                      <a:pt x="17" y="15"/>
                      <a:pt x="17" y="15"/>
                      <a:pt x="17" y="15"/>
                    </a:cubicBezTo>
                    <a:cubicBezTo>
                      <a:pt x="17" y="21"/>
                      <a:pt x="17" y="21"/>
                      <a:pt x="17" y="21"/>
                    </a:cubicBezTo>
                    <a:cubicBezTo>
                      <a:pt x="13" y="25"/>
                      <a:pt x="9" y="29"/>
                      <a:pt x="7" y="35"/>
                    </a:cubicBezTo>
                    <a:cubicBezTo>
                      <a:pt x="5" y="40"/>
                      <a:pt x="5" y="45"/>
                      <a:pt x="6" y="50"/>
                    </a:cubicBezTo>
                    <a:cubicBezTo>
                      <a:pt x="6" y="53"/>
                      <a:pt x="7" y="55"/>
                      <a:pt x="9" y="58"/>
                    </a:cubicBezTo>
                    <a:cubicBezTo>
                      <a:pt x="9" y="55"/>
                      <a:pt x="10" y="53"/>
                      <a:pt x="11" y="51"/>
                    </a:cubicBezTo>
                    <a:cubicBezTo>
                      <a:pt x="12" y="47"/>
                      <a:pt x="15" y="43"/>
                      <a:pt x="17" y="40"/>
                    </a:cubicBezTo>
                    <a:cubicBezTo>
                      <a:pt x="17" y="49"/>
                      <a:pt x="17" y="49"/>
                      <a:pt x="17" y="49"/>
                    </a:cubicBezTo>
                    <a:cubicBezTo>
                      <a:pt x="16" y="50"/>
                      <a:pt x="16" y="51"/>
                      <a:pt x="15" y="52"/>
                    </a:cubicBezTo>
                    <a:cubicBezTo>
                      <a:pt x="15" y="54"/>
                      <a:pt x="14" y="57"/>
                      <a:pt x="13" y="5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7" name="Freeform 246"/>
              <p:cNvSpPr>
                <a:spLocks noEditPoints="1"/>
              </p:cNvSpPr>
              <p:nvPr/>
            </p:nvSpPr>
            <p:spPr bwMode="auto">
              <a:xfrm>
                <a:off x="6961198" y="1882787"/>
                <a:ext cx="417514" cy="212727"/>
              </a:xfrm>
              <a:custGeom>
                <a:gdLst>
                  <a:gd fmla="*/ 171 w 185" name="T0"/>
                  <a:gd fmla="*/ 55 h 94" name="T1"/>
                  <a:gd fmla="*/ 172 w 185" name="T2"/>
                  <a:gd fmla="*/ 14 h 94" name="T3"/>
                  <a:gd fmla="*/ 157 w 185" name="T4"/>
                  <a:gd fmla="*/ 0 h 94" name="T5"/>
                  <a:gd fmla="*/ 185 w 185" name="T6"/>
                  <a:gd fmla="*/ 34 h 94" name="T7"/>
                  <a:gd fmla="*/ 157 w 185" name="T8"/>
                  <a:gd fmla="*/ 68 h 94" name="T9"/>
                  <a:gd fmla="*/ 157 w 185" name="T10"/>
                  <a:gd fmla="*/ 53 h 94" name="T11"/>
                  <a:gd fmla="*/ 165 w 185" name="T12"/>
                  <a:gd fmla="*/ 48 h 94" name="T13"/>
                  <a:gd fmla="*/ 171 w 185" name="T14"/>
                  <a:gd fmla="*/ 34 h 94" name="T15"/>
                  <a:gd fmla="*/ 157 w 185" name="T16"/>
                  <a:gd fmla="*/ 14 h 94" name="T17"/>
                  <a:gd fmla="*/ 162 w 185" name="T18"/>
                  <a:gd fmla="*/ 24 h 94" name="T19"/>
                  <a:gd fmla="*/ 162 w 185" name="T20"/>
                  <a:gd fmla="*/ 45 h 94" name="T21"/>
                  <a:gd fmla="*/ 157 w 185" name="T22"/>
                  <a:gd fmla="*/ 48 h 94" name="T23"/>
                  <a:gd fmla="*/ 92 w 185" name="T24"/>
                  <a:gd fmla="*/ 88 h 94" name="T25"/>
                  <a:gd fmla="*/ 135 w 185" name="T26"/>
                  <a:gd fmla="*/ 61 h 94" name="T27"/>
                  <a:gd fmla="*/ 138 w 185" name="T28"/>
                  <a:gd fmla="*/ 61 h 94" name="T29"/>
                  <a:gd fmla="*/ 151 w 185" name="T30"/>
                  <a:gd fmla="*/ 63 h 94" name="T31"/>
                  <a:gd fmla="*/ 157 w 185" name="T32"/>
                  <a:gd fmla="*/ 68 h 94" name="T33"/>
                  <a:gd fmla="*/ 143 w 185" name="T34"/>
                  <a:gd fmla="*/ 67 h 94" name="T35"/>
                  <a:gd fmla="*/ 112 w 185" name="T36"/>
                  <a:gd fmla="*/ 86 h 94" name="T37"/>
                  <a:gd fmla="*/ 92 w 185" name="T38"/>
                  <a:gd fmla="*/ 88 h 94" name="T39"/>
                  <a:gd fmla="*/ 152 w 185" name="T40"/>
                  <a:gd fmla="*/ 4 h 94" name="T41"/>
                  <a:gd fmla="*/ 92 w 185" name="T42"/>
                  <a:gd fmla="*/ 4 h 94" name="T43"/>
                  <a:gd fmla="*/ 152 w 185" name="T44"/>
                  <a:gd fmla="*/ 0 h 94" name="T45"/>
                  <a:gd fmla="*/ 153 w 185" name="T46"/>
                  <a:gd fmla="*/ 0 h 94" name="T47"/>
                  <a:gd fmla="*/ 157 w 185" name="T48"/>
                  <a:gd fmla="*/ 5 h 94" name="T49"/>
                  <a:gd fmla="*/ 157 w 185" name="T50"/>
                  <a:gd fmla="*/ 20 h 94" name="T51"/>
                  <a:gd fmla="*/ 153 w 185" name="T52"/>
                  <a:gd fmla="*/ 35 h 94" name="T53"/>
                  <a:gd fmla="*/ 151 w 185" name="T54"/>
                  <a:gd fmla="*/ 50 h 94" name="T55"/>
                  <a:gd fmla="*/ 157 w 185" name="T56"/>
                  <a:gd fmla="*/ 53 h 94" name="T57"/>
                  <a:gd fmla="*/ 147 w 185" name="T58"/>
                  <a:gd fmla="*/ 54 h 94" name="T59"/>
                  <a:gd fmla="*/ 143 w 185" name="T60"/>
                  <a:gd fmla="*/ 50 h 94" name="T61"/>
                  <a:gd fmla="*/ 143 w 185" name="T62"/>
                  <a:gd fmla="*/ 50 h 94" name="T63"/>
                  <a:gd fmla="*/ 151 w 185" name="T64"/>
                  <a:gd fmla="*/ 16 h 94" name="T65"/>
                  <a:gd fmla="*/ 153 w 185" name="T66"/>
                  <a:gd fmla="*/ 14 h 94" name="T67"/>
                  <a:gd fmla="*/ 154 w 185" name="T68"/>
                  <a:gd fmla="*/ 14 h 94" name="T69"/>
                  <a:gd fmla="*/ 78 w 185" name="T70"/>
                  <a:gd fmla="*/ 89 h 94" name="T71"/>
                  <a:gd fmla="*/ 92 w 185" name="T72"/>
                  <a:gd fmla="*/ 93 h 94" name="T73"/>
                  <a:gd fmla="*/ 23 w 185" name="T74"/>
                  <a:gd fmla="*/ 71 h 94" name="T75"/>
                  <a:gd fmla="*/ 0 w 185" name="T76"/>
                  <a:gd fmla="*/ 9 h 94" name="T77"/>
                  <a:gd fmla="*/ 4 w 185" name="T78"/>
                  <a:gd fmla="*/ 0 h 94" name="T79"/>
                  <a:gd fmla="*/ 92 w 185" name="T80"/>
                  <a:gd fmla="*/ 4 h 94" name="T81"/>
                  <a:gd fmla="*/ 5 w 185" name="T82"/>
                  <a:gd fmla="*/ 9 h 94" name="T83"/>
                  <a:gd fmla="*/ 26 w 185" name="T84"/>
                  <a:gd fmla="*/ 68 h 94"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94" w="185">
                    <a:moveTo>
                      <a:pt x="157" y="63"/>
                    </a:moveTo>
                    <a:cubicBezTo>
                      <a:pt x="162" y="62"/>
                      <a:pt x="167" y="59"/>
                      <a:pt x="171" y="55"/>
                    </a:cubicBezTo>
                    <a:cubicBezTo>
                      <a:pt x="177" y="49"/>
                      <a:pt x="180" y="42"/>
                      <a:pt x="180" y="34"/>
                    </a:cubicBezTo>
                    <a:cubicBezTo>
                      <a:pt x="180" y="26"/>
                      <a:pt x="177" y="19"/>
                      <a:pt x="172" y="14"/>
                    </a:cubicBezTo>
                    <a:cubicBezTo>
                      <a:pt x="168" y="9"/>
                      <a:pt x="163" y="6"/>
                      <a:pt x="157" y="5"/>
                    </a:cubicBezTo>
                    <a:cubicBezTo>
                      <a:pt x="157" y="0"/>
                      <a:pt x="157" y="0"/>
                      <a:pt x="157" y="0"/>
                    </a:cubicBezTo>
                    <a:cubicBezTo>
                      <a:pt x="164" y="2"/>
                      <a:pt x="170" y="5"/>
                      <a:pt x="175" y="10"/>
                    </a:cubicBezTo>
                    <a:cubicBezTo>
                      <a:pt x="181" y="16"/>
                      <a:pt x="185" y="25"/>
                      <a:pt x="185" y="34"/>
                    </a:cubicBezTo>
                    <a:cubicBezTo>
                      <a:pt x="185" y="43"/>
                      <a:pt x="181" y="52"/>
                      <a:pt x="175" y="58"/>
                    </a:cubicBezTo>
                    <a:cubicBezTo>
                      <a:pt x="170" y="63"/>
                      <a:pt x="164" y="66"/>
                      <a:pt x="157" y="68"/>
                    </a:cubicBezTo>
                    <a:cubicBezTo>
                      <a:pt x="157" y="63"/>
                      <a:pt x="157" y="63"/>
                      <a:pt x="157" y="63"/>
                    </a:cubicBezTo>
                    <a:close/>
                    <a:moveTo>
                      <a:pt x="157" y="53"/>
                    </a:moveTo>
                    <a:cubicBezTo>
                      <a:pt x="160" y="52"/>
                      <a:pt x="163" y="51"/>
                      <a:pt x="165" y="48"/>
                    </a:cubicBezTo>
                    <a:cubicBezTo>
                      <a:pt x="165" y="48"/>
                      <a:pt x="165" y="48"/>
                      <a:pt x="165" y="48"/>
                    </a:cubicBezTo>
                    <a:cubicBezTo>
                      <a:pt x="165" y="48"/>
                      <a:pt x="165" y="48"/>
                      <a:pt x="165" y="48"/>
                    </a:cubicBezTo>
                    <a:cubicBezTo>
                      <a:pt x="169" y="45"/>
                      <a:pt x="171" y="40"/>
                      <a:pt x="171" y="34"/>
                    </a:cubicBezTo>
                    <a:cubicBezTo>
                      <a:pt x="171" y="29"/>
                      <a:pt x="169" y="24"/>
                      <a:pt x="166" y="21"/>
                    </a:cubicBezTo>
                    <a:cubicBezTo>
                      <a:pt x="164" y="18"/>
                      <a:pt x="160" y="16"/>
                      <a:pt x="157" y="14"/>
                    </a:cubicBezTo>
                    <a:cubicBezTo>
                      <a:pt x="157" y="20"/>
                      <a:pt x="157" y="20"/>
                      <a:pt x="157" y="20"/>
                    </a:cubicBezTo>
                    <a:cubicBezTo>
                      <a:pt x="159" y="21"/>
                      <a:pt x="161" y="22"/>
                      <a:pt x="162" y="24"/>
                    </a:cubicBezTo>
                    <a:cubicBezTo>
                      <a:pt x="165" y="27"/>
                      <a:pt x="166" y="30"/>
                      <a:pt x="166" y="34"/>
                    </a:cubicBezTo>
                    <a:cubicBezTo>
                      <a:pt x="166" y="38"/>
                      <a:pt x="164" y="42"/>
                      <a:pt x="162" y="45"/>
                    </a:cubicBezTo>
                    <a:cubicBezTo>
                      <a:pt x="162" y="45"/>
                      <a:pt x="162" y="45"/>
                      <a:pt x="162" y="45"/>
                    </a:cubicBezTo>
                    <a:cubicBezTo>
                      <a:pt x="160" y="46"/>
                      <a:pt x="159" y="48"/>
                      <a:pt x="157" y="48"/>
                    </a:cubicBezTo>
                    <a:lnTo>
                      <a:pt x="157" y="53"/>
                    </a:lnTo>
                    <a:close/>
                    <a:moveTo>
                      <a:pt x="92" y="88"/>
                    </a:moveTo>
                    <a:cubicBezTo>
                      <a:pt x="99" y="87"/>
                      <a:pt x="104" y="85"/>
                      <a:pt x="110" y="82"/>
                    </a:cubicBezTo>
                    <a:cubicBezTo>
                      <a:pt x="120" y="77"/>
                      <a:pt x="128" y="70"/>
                      <a:pt x="135" y="61"/>
                    </a:cubicBezTo>
                    <a:cubicBezTo>
                      <a:pt x="136" y="60"/>
                      <a:pt x="137" y="60"/>
                      <a:pt x="138" y="61"/>
                    </a:cubicBezTo>
                    <a:cubicBezTo>
                      <a:pt x="138" y="61"/>
                      <a:pt x="138" y="61"/>
                      <a:pt x="138" y="61"/>
                    </a:cubicBezTo>
                    <a:cubicBezTo>
                      <a:pt x="140" y="62"/>
                      <a:pt x="142" y="62"/>
                      <a:pt x="144" y="63"/>
                    </a:cubicBezTo>
                    <a:cubicBezTo>
                      <a:pt x="146" y="63"/>
                      <a:pt x="148" y="63"/>
                      <a:pt x="151" y="63"/>
                    </a:cubicBezTo>
                    <a:cubicBezTo>
                      <a:pt x="153" y="63"/>
                      <a:pt x="155" y="63"/>
                      <a:pt x="157" y="63"/>
                    </a:cubicBezTo>
                    <a:cubicBezTo>
                      <a:pt x="157" y="68"/>
                      <a:pt x="157" y="68"/>
                      <a:pt x="157" y="68"/>
                    </a:cubicBezTo>
                    <a:cubicBezTo>
                      <a:pt x="155" y="68"/>
                      <a:pt x="153" y="68"/>
                      <a:pt x="151" y="68"/>
                    </a:cubicBezTo>
                    <a:cubicBezTo>
                      <a:pt x="148" y="68"/>
                      <a:pt x="146" y="68"/>
                      <a:pt x="143" y="67"/>
                    </a:cubicBezTo>
                    <a:cubicBezTo>
                      <a:pt x="141" y="67"/>
                      <a:pt x="140" y="66"/>
                      <a:pt x="138" y="66"/>
                    </a:cubicBezTo>
                    <a:cubicBezTo>
                      <a:pt x="131" y="74"/>
                      <a:pt x="122" y="81"/>
                      <a:pt x="112" y="86"/>
                    </a:cubicBezTo>
                    <a:cubicBezTo>
                      <a:pt x="106" y="89"/>
                      <a:pt x="99" y="91"/>
                      <a:pt x="92" y="93"/>
                    </a:cubicBezTo>
                    <a:cubicBezTo>
                      <a:pt x="92" y="88"/>
                      <a:pt x="92" y="88"/>
                      <a:pt x="92" y="88"/>
                    </a:cubicBezTo>
                    <a:close/>
                    <a:moveTo>
                      <a:pt x="157" y="5"/>
                    </a:moveTo>
                    <a:cubicBezTo>
                      <a:pt x="155" y="5"/>
                      <a:pt x="154" y="5"/>
                      <a:pt x="152" y="4"/>
                    </a:cubicBezTo>
                    <a:cubicBezTo>
                      <a:pt x="152" y="4"/>
                      <a:pt x="152" y="4"/>
                      <a:pt x="152" y="4"/>
                    </a:cubicBezTo>
                    <a:cubicBezTo>
                      <a:pt x="92" y="4"/>
                      <a:pt x="92" y="4"/>
                      <a:pt x="92" y="4"/>
                    </a:cubicBezTo>
                    <a:cubicBezTo>
                      <a:pt x="92" y="0"/>
                      <a:pt x="92" y="0"/>
                      <a:pt x="92" y="0"/>
                    </a:cubicBezTo>
                    <a:cubicBezTo>
                      <a:pt x="152" y="0"/>
                      <a:pt x="152" y="0"/>
                      <a:pt x="152" y="0"/>
                    </a:cubicBezTo>
                    <a:cubicBezTo>
                      <a:pt x="152" y="0"/>
                      <a:pt x="152" y="0"/>
                      <a:pt x="152" y="0"/>
                    </a:cubicBezTo>
                    <a:cubicBezTo>
                      <a:pt x="152" y="0"/>
                      <a:pt x="152" y="0"/>
                      <a:pt x="153" y="0"/>
                    </a:cubicBezTo>
                    <a:cubicBezTo>
                      <a:pt x="154" y="0"/>
                      <a:pt x="155" y="0"/>
                      <a:pt x="157" y="0"/>
                    </a:cubicBezTo>
                    <a:cubicBezTo>
                      <a:pt x="157" y="5"/>
                      <a:pt x="157" y="5"/>
                      <a:pt x="157" y="5"/>
                    </a:cubicBezTo>
                    <a:close/>
                    <a:moveTo>
                      <a:pt x="157" y="14"/>
                    </a:moveTo>
                    <a:cubicBezTo>
                      <a:pt x="157" y="20"/>
                      <a:pt x="157" y="20"/>
                      <a:pt x="157" y="20"/>
                    </a:cubicBezTo>
                    <a:cubicBezTo>
                      <a:pt x="156" y="19"/>
                      <a:pt x="156" y="19"/>
                      <a:pt x="156" y="19"/>
                    </a:cubicBezTo>
                    <a:cubicBezTo>
                      <a:pt x="155" y="24"/>
                      <a:pt x="155" y="30"/>
                      <a:pt x="153" y="35"/>
                    </a:cubicBezTo>
                    <a:cubicBezTo>
                      <a:pt x="152" y="40"/>
                      <a:pt x="150" y="45"/>
                      <a:pt x="148" y="49"/>
                    </a:cubicBezTo>
                    <a:cubicBezTo>
                      <a:pt x="149" y="49"/>
                      <a:pt x="150" y="50"/>
                      <a:pt x="151" y="50"/>
                    </a:cubicBezTo>
                    <a:cubicBezTo>
                      <a:pt x="153" y="50"/>
                      <a:pt x="155" y="49"/>
                      <a:pt x="157" y="48"/>
                    </a:cubicBezTo>
                    <a:cubicBezTo>
                      <a:pt x="157" y="53"/>
                      <a:pt x="157" y="53"/>
                      <a:pt x="157" y="53"/>
                    </a:cubicBezTo>
                    <a:cubicBezTo>
                      <a:pt x="155" y="54"/>
                      <a:pt x="153" y="54"/>
                      <a:pt x="151" y="54"/>
                    </a:cubicBezTo>
                    <a:cubicBezTo>
                      <a:pt x="150" y="54"/>
                      <a:pt x="148" y="54"/>
                      <a:pt x="147" y="54"/>
                    </a:cubicBezTo>
                    <a:cubicBezTo>
                      <a:pt x="146" y="54"/>
                      <a:pt x="145" y="54"/>
                      <a:pt x="144" y="53"/>
                    </a:cubicBezTo>
                    <a:cubicBezTo>
                      <a:pt x="143" y="53"/>
                      <a:pt x="142" y="51"/>
                      <a:pt x="143" y="50"/>
                    </a:cubicBezTo>
                    <a:cubicBezTo>
                      <a:pt x="143" y="50"/>
                      <a:pt x="143" y="50"/>
                      <a:pt x="143" y="50"/>
                    </a:cubicBezTo>
                    <a:cubicBezTo>
                      <a:pt x="143" y="50"/>
                      <a:pt x="143" y="50"/>
                      <a:pt x="143" y="50"/>
                    </a:cubicBezTo>
                    <a:cubicBezTo>
                      <a:pt x="145" y="45"/>
                      <a:pt x="147" y="39"/>
                      <a:pt x="149" y="34"/>
                    </a:cubicBezTo>
                    <a:cubicBezTo>
                      <a:pt x="150" y="28"/>
                      <a:pt x="151" y="22"/>
                      <a:pt x="151" y="16"/>
                    </a:cubicBezTo>
                    <a:cubicBezTo>
                      <a:pt x="151" y="16"/>
                      <a:pt x="151" y="16"/>
                      <a:pt x="151" y="16"/>
                    </a:cubicBezTo>
                    <a:cubicBezTo>
                      <a:pt x="151" y="15"/>
                      <a:pt x="152" y="14"/>
                      <a:pt x="153" y="14"/>
                    </a:cubicBezTo>
                    <a:cubicBezTo>
                      <a:pt x="153" y="14"/>
                      <a:pt x="154" y="14"/>
                      <a:pt x="154" y="14"/>
                    </a:cubicBezTo>
                    <a:cubicBezTo>
                      <a:pt x="154" y="14"/>
                      <a:pt x="154" y="14"/>
                      <a:pt x="154" y="14"/>
                    </a:cubicBezTo>
                    <a:cubicBezTo>
                      <a:pt x="155" y="14"/>
                      <a:pt x="156" y="14"/>
                      <a:pt x="157" y="14"/>
                    </a:cubicBezTo>
                    <a:close/>
                    <a:moveTo>
                      <a:pt x="78" y="89"/>
                    </a:moveTo>
                    <a:cubicBezTo>
                      <a:pt x="83" y="89"/>
                      <a:pt x="88" y="89"/>
                      <a:pt x="92" y="88"/>
                    </a:cubicBezTo>
                    <a:cubicBezTo>
                      <a:pt x="92" y="93"/>
                      <a:pt x="92" y="93"/>
                      <a:pt x="92" y="93"/>
                    </a:cubicBezTo>
                    <a:cubicBezTo>
                      <a:pt x="88" y="94"/>
                      <a:pt x="83" y="94"/>
                      <a:pt x="78" y="94"/>
                    </a:cubicBezTo>
                    <a:cubicBezTo>
                      <a:pt x="56" y="94"/>
                      <a:pt x="37" y="85"/>
                      <a:pt x="23" y="71"/>
                    </a:cubicBezTo>
                    <a:cubicBezTo>
                      <a:pt x="9" y="57"/>
                      <a:pt x="0" y="38"/>
                      <a:pt x="0" y="16"/>
                    </a:cubicBezTo>
                    <a:cubicBezTo>
                      <a:pt x="0" y="14"/>
                      <a:pt x="0" y="11"/>
                      <a:pt x="0" y="9"/>
                    </a:cubicBezTo>
                    <a:cubicBezTo>
                      <a:pt x="1" y="6"/>
                      <a:pt x="1" y="4"/>
                      <a:pt x="1" y="2"/>
                    </a:cubicBezTo>
                    <a:cubicBezTo>
                      <a:pt x="2" y="1"/>
                      <a:pt x="3" y="0"/>
                      <a:pt x="4" y="0"/>
                    </a:cubicBezTo>
                    <a:cubicBezTo>
                      <a:pt x="92" y="0"/>
                      <a:pt x="92" y="0"/>
                      <a:pt x="92" y="0"/>
                    </a:cubicBezTo>
                    <a:cubicBezTo>
                      <a:pt x="92" y="4"/>
                      <a:pt x="92" y="4"/>
                      <a:pt x="92" y="4"/>
                    </a:cubicBezTo>
                    <a:cubicBezTo>
                      <a:pt x="6" y="4"/>
                      <a:pt x="6" y="4"/>
                      <a:pt x="6" y="4"/>
                    </a:cubicBezTo>
                    <a:cubicBezTo>
                      <a:pt x="6" y="6"/>
                      <a:pt x="5" y="8"/>
                      <a:pt x="5" y="9"/>
                    </a:cubicBezTo>
                    <a:cubicBezTo>
                      <a:pt x="5" y="12"/>
                      <a:pt x="5" y="14"/>
                      <a:pt x="5" y="16"/>
                    </a:cubicBezTo>
                    <a:cubicBezTo>
                      <a:pt x="5" y="36"/>
                      <a:pt x="13" y="55"/>
                      <a:pt x="26" y="68"/>
                    </a:cubicBezTo>
                    <a:cubicBezTo>
                      <a:pt x="39" y="81"/>
                      <a:pt x="58" y="89"/>
                      <a:pt x="78" y="8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8" name="Freeform 247"/>
              <p:cNvSpPr>
                <a:spLocks noEditPoints="1"/>
              </p:cNvSpPr>
              <p:nvPr/>
            </p:nvSpPr>
            <p:spPr bwMode="auto">
              <a:xfrm>
                <a:off x="6961198" y="2101863"/>
                <a:ext cx="376239" cy="41275"/>
              </a:xfrm>
              <a:custGeom>
                <a:gdLst>
                  <a:gd fmla="*/ 84 w 167" name="T0"/>
                  <a:gd fmla="*/ 0 h 18" name="T1"/>
                  <a:gd fmla="*/ 165 w 167" name="T2"/>
                  <a:gd fmla="*/ 0 h 18" name="T3"/>
                  <a:gd fmla="*/ 167 w 167" name="T4"/>
                  <a:gd fmla="*/ 3 h 18" name="T5"/>
                  <a:gd fmla="*/ 167 w 167" name="T6"/>
                  <a:gd fmla="*/ 16 h 18" name="T7"/>
                  <a:gd fmla="*/ 165 w 167" name="T8"/>
                  <a:gd fmla="*/ 18 h 18" name="T9"/>
                  <a:gd fmla="*/ 84 w 167" name="T10"/>
                  <a:gd fmla="*/ 18 h 18" name="T11"/>
                  <a:gd fmla="*/ 84 w 167" name="T12"/>
                  <a:gd fmla="*/ 14 h 18" name="T13"/>
                  <a:gd fmla="*/ 163 w 167" name="T14"/>
                  <a:gd fmla="*/ 14 h 18" name="T15"/>
                  <a:gd fmla="*/ 163 w 167" name="T16"/>
                  <a:gd fmla="*/ 5 h 18" name="T17"/>
                  <a:gd fmla="*/ 84 w 167" name="T18"/>
                  <a:gd fmla="*/ 5 h 18" name="T19"/>
                  <a:gd fmla="*/ 84 w 167" name="T20"/>
                  <a:gd fmla="*/ 0 h 18" name="T21"/>
                  <a:gd fmla="*/ 2 w 167" name="T22"/>
                  <a:gd fmla="*/ 0 h 18" name="T23"/>
                  <a:gd fmla="*/ 84 w 167" name="T24"/>
                  <a:gd fmla="*/ 0 h 18" name="T25"/>
                  <a:gd fmla="*/ 84 w 167" name="T26"/>
                  <a:gd fmla="*/ 5 h 18" name="T27"/>
                  <a:gd fmla="*/ 5 w 167" name="T28"/>
                  <a:gd fmla="*/ 5 h 18" name="T29"/>
                  <a:gd fmla="*/ 5 w 167" name="T30"/>
                  <a:gd fmla="*/ 14 h 18" name="T31"/>
                  <a:gd fmla="*/ 84 w 167" name="T32"/>
                  <a:gd fmla="*/ 14 h 18" name="T33"/>
                  <a:gd fmla="*/ 84 w 167" name="T34"/>
                  <a:gd fmla="*/ 18 h 18" name="T35"/>
                  <a:gd fmla="*/ 2 w 167" name="T36"/>
                  <a:gd fmla="*/ 18 h 18" name="T37"/>
                  <a:gd fmla="*/ 0 w 167" name="T38"/>
                  <a:gd fmla="*/ 16 h 18" name="T39"/>
                  <a:gd fmla="*/ 0 w 167" name="T40"/>
                  <a:gd fmla="*/ 3 h 18" name="T41"/>
                  <a:gd fmla="*/ 2 w 167" name="T42"/>
                  <a:gd fmla="*/ 0 h 18"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8" w="167">
                    <a:moveTo>
                      <a:pt x="84" y="0"/>
                    </a:moveTo>
                    <a:cubicBezTo>
                      <a:pt x="165" y="0"/>
                      <a:pt x="165" y="0"/>
                      <a:pt x="165" y="0"/>
                    </a:cubicBezTo>
                    <a:cubicBezTo>
                      <a:pt x="166" y="0"/>
                      <a:pt x="167" y="1"/>
                      <a:pt x="167" y="3"/>
                    </a:cubicBezTo>
                    <a:cubicBezTo>
                      <a:pt x="167" y="16"/>
                      <a:pt x="167" y="16"/>
                      <a:pt x="167" y="16"/>
                    </a:cubicBezTo>
                    <a:cubicBezTo>
                      <a:pt x="167" y="17"/>
                      <a:pt x="166" y="18"/>
                      <a:pt x="165" y="18"/>
                    </a:cubicBezTo>
                    <a:cubicBezTo>
                      <a:pt x="84" y="18"/>
                      <a:pt x="84" y="18"/>
                      <a:pt x="84" y="18"/>
                    </a:cubicBezTo>
                    <a:cubicBezTo>
                      <a:pt x="84" y="14"/>
                      <a:pt x="84" y="14"/>
                      <a:pt x="84" y="14"/>
                    </a:cubicBezTo>
                    <a:cubicBezTo>
                      <a:pt x="163" y="14"/>
                      <a:pt x="163" y="14"/>
                      <a:pt x="163" y="14"/>
                    </a:cubicBezTo>
                    <a:cubicBezTo>
                      <a:pt x="163" y="5"/>
                      <a:pt x="163" y="5"/>
                      <a:pt x="163" y="5"/>
                    </a:cubicBezTo>
                    <a:cubicBezTo>
                      <a:pt x="84" y="5"/>
                      <a:pt x="84" y="5"/>
                      <a:pt x="84" y="5"/>
                    </a:cubicBezTo>
                    <a:lnTo>
                      <a:pt x="84" y="0"/>
                    </a:lnTo>
                    <a:close/>
                    <a:moveTo>
                      <a:pt x="2" y="0"/>
                    </a:moveTo>
                    <a:cubicBezTo>
                      <a:pt x="84" y="0"/>
                      <a:pt x="84" y="0"/>
                      <a:pt x="84" y="0"/>
                    </a:cubicBezTo>
                    <a:cubicBezTo>
                      <a:pt x="84" y="5"/>
                      <a:pt x="84" y="5"/>
                      <a:pt x="84" y="5"/>
                    </a:cubicBezTo>
                    <a:cubicBezTo>
                      <a:pt x="5" y="5"/>
                      <a:pt x="5" y="5"/>
                      <a:pt x="5" y="5"/>
                    </a:cubicBezTo>
                    <a:cubicBezTo>
                      <a:pt x="5" y="14"/>
                      <a:pt x="5" y="14"/>
                      <a:pt x="5" y="14"/>
                    </a:cubicBezTo>
                    <a:cubicBezTo>
                      <a:pt x="84" y="14"/>
                      <a:pt x="84" y="14"/>
                      <a:pt x="84" y="14"/>
                    </a:cubicBezTo>
                    <a:cubicBezTo>
                      <a:pt x="84" y="18"/>
                      <a:pt x="84" y="18"/>
                      <a:pt x="84" y="18"/>
                    </a:cubicBezTo>
                    <a:cubicBezTo>
                      <a:pt x="2" y="18"/>
                      <a:pt x="2" y="18"/>
                      <a:pt x="2" y="18"/>
                    </a:cubicBezTo>
                    <a:cubicBezTo>
                      <a:pt x="1" y="18"/>
                      <a:pt x="0" y="17"/>
                      <a:pt x="0" y="16"/>
                    </a:cubicBezTo>
                    <a:cubicBezTo>
                      <a:pt x="0" y="3"/>
                      <a:pt x="0" y="3"/>
                      <a:pt x="0" y="3"/>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9" name="Freeform 248"/>
              <p:cNvSpPr>
                <a:spLocks noEditPoints="1"/>
              </p:cNvSpPr>
              <p:nvPr/>
            </p:nvSpPr>
            <p:spPr bwMode="auto">
              <a:xfrm>
                <a:off x="7046924" y="1711335"/>
                <a:ext cx="71439" cy="166689"/>
              </a:xfrm>
              <a:custGeom>
                <a:gdLst>
                  <a:gd fmla="*/ 25 w 32" name="T0"/>
                  <a:gd fmla="*/ 59 h 74" name="T1"/>
                  <a:gd fmla="*/ 21 w 32" name="T2"/>
                  <a:gd fmla="*/ 33 h 74" name="T3"/>
                  <a:gd fmla="*/ 19 w 32" name="T4"/>
                  <a:gd fmla="*/ 30 h 74" name="T5"/>
                  <a:gd fmla="*/ 16 w 32" name="T6"/>
                  <a:gd fmla="*/ 22 h 74" name="T7"/>
                  <a:gd fmla="*/ 19 w 32" name="T8"/>
                  <a:gd fmla="*/ 15 h 74" name="T9"/>
                  <a:gd fmla="*/ 21 w 32" name="T10"/>
                  <a:gd fmla="*/ 8 h 74" name="T11"/>
                  <a:gd fmla="*/ 16 w 32" name="T12"/>
                  <a:gd fmla="*/ 5 h 74" name="T13"/>
                  <a:gd fmla="*/ 22 w 32" name="T14"/>
                  <a:gd fmla="*/ 2 h 74" name="T15"/>
                  <a:gd fmla="*/ 26 w 32" name="T16"/>
                  <a:gd fmla="*/ 9 h 74" name="T17"/>
                  <a:gd fmla="*/ 21 w 32" name="T18"/>
                  <a:gd fmla="*/ 22 h 74" name="T19"/>
                  <a:gd fmla="*/ 25 w 32" name="T20"/>
                  <a:gd fmla="*/ 31 h 74" name="T21"/>
                  <a:gd fmla="*/ 30 w 32" name="T22"/>
                  <a:gd fmla="*/ 44 h 74" name="T23"/>
                  <a:gd fmla="*/ 17 w 32" name="T24"/>
                  <a:gd fmla="*/ 72 h 74" name="T25"/>
                  <a:gd fmla="*/ 16 w 32" name="T26"/>
                  <a:gd fmla="*/ 67 h 74" name="T27"/>
                  <a:gd fmla="*/ 16 w 32" name="T28"/>
                  <a:gd fmla="*/ 54 h 74" name="T29"/>
                  <a:gd fmla="*/ 13 w 32" name="T30"/>
                  <a:gd fmla="*/ 57 h 74" name="T31"/>
                  <a:gd fmla="*/ 9 w 32" name="T32"/>
                  <a:gd fmla="*/ 65 h 74" name="T33"/>
                  <a:gd fmla="*/ 10 w 32" name="T34"/>
                  <a:gd fmla="*/ 67 h 74" name="T35"/>
                  <a:gd fmla="*/ 16 w 32" name="T36"/>
                  <a:gd fmla="*/ 67 h 74" name="T37"/>
                  <a:gd fmla="*/ 7 w 32" name="T38"/>
                  <a:gd fmla="*/ 70 h 74" name="T39"/>
                  <a:gd fmla="*/ 7 w 32" name="T40"/>
                  <a:gd fmla="*/ 70 h 74" name="T41"/>
                  <a:gd fmla="*/ 4 w 32" name="T42"/>
                  <a:gd fmla="*/ 62 h 74" name="T43"/>
                  <a:gd fmla="*/ 11 w 32" name="T44"/>
                  <a:gd fmla="*/ 48 h 74" name="T45"/>
                  <a:gd fmla="*/ 3 w 32" name="T46"/>
                  <a:gd fmla="*/ 31 h 74" name="T47"/>
                  <a:gd fmla="*/ 3 w 32" name="T48"/>
                  <a:gd fmla="*/ 31 h 74" name="T49"/>
                  <a:gd fmla="*/ 11 w 32" name="T50"/>
                  <a:gd fmla="*/ 2 h 74" name="T51"/>
                  <a:gd fmla="*/ 16 w 32" name="T52"/>
                  <a:gd fmla="*/ 5 h 74" name="T53"/>
                  <a:gd fmla="*/ 7 w 32" name="T54"/>
                  <a:gd fmla="*/ 16 h 74" name="T55"/>
                  <a:gd fmla="*/ 7 w 32" name="T56"/>
                  <a:gd fmla="*/ 29 h 74" name="T57"/>
                  <a:gd fmla="*/ 15 w 32" name="T58"/>
                  <a:gd fmla="*/ 46 h 74" name="T59"/>
                  <a:gd fmla="*/ 16 w 32" name="T60"/>
                  <a:gd fmla="*/ 54 h 74" name="T61"/>
                  <a:gd fmla="*/ 16 w 32" name="T62"/>
                  <a:gd fmla="*/ 22 h 74" name="T63"/>
                  <a:gd fmla="*/ 16 w 32" name="T64"/>
                  <a:gd fmla="*/ 22 h 7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74" w="32">
                    <a:moveTo>
                      <a:pt x="16" y="67"/>
                    </a:moveTo>
                    <a:cubicBezTo>
                      <a:pt x="20" y="66"/>
                      <a:pt x="23" y="63"/>
                      <a:pt x="25" y="59"/>
                    </a:cubicBezTo>
                    <a:cubicBezTo>
                      <a:pt x="27" y="55"/>
                      <a:pt x="27" y="50"/>
                      <a:pt x="26" y="45"/>
                    </a:cubicBezTo>
                    <a:cubicBezTo>
                      <a:pt x="25" y="41"/>
                      <a:pt x="23" y="37"/>
                      <a:pt x="21" y="33"/>
                    </a:cubicBezTo>
                    <a:cubicBezTo>
                      <a:pt x="21" y="33"/>
                      <a:pt x="21" y="33"/>
                      <a:pt x="21" y="33"/>
                    </a:cubicBezTo>
                    <a:cubicBezTo>
                      <a:pt x="20" y="32"/>
                      <a:pt x="19" y="31"/>
                      <a:pt x="19" y="30"/>
                    </a:cubicBezTo>
                    <a:cubicBezTo>
                      <a:pt x="18" y="28"/>
                      <a:pt x="17" y="26"/>
                      <a:pt x="16" y="23"/>
                    </a:cubicBezTo>
                    <a:cubicBezTo>
                      <a:pt x="16" y="23"/>
                      <a:pt x="16" y="22"/>
                      <a:pt x="16" y="22"/>
                    </a:cubicBezTo>
                    <a:cubicBezTo>
                      <a:pt x="16" y="21"/>
                      <a:pt x="16" y="21"/>
                      <a:pt x="16" y="21"/>
                    </a:cubicBezTo>
                    <a:cubicBezTo>
                      <a:pt x="16" y="18"/>
                      <a:pt x="17" y="17"/>
                      <a:pt x="19" y="15"/>
                    </a:cubicBezTo>
                    <a:cubicBezTo>
                      <a:pt x="21" y="14"/>
                      <a:pt x="22" y="12"/>
                      <a:pt x="22" y="10"/>
                    </a:cubicBezTo>
                    <a:cubicBezTo>
                      <a:pt x="22" y="9"/>
                      <a:pt x="21" y="8"/>
                      <a:pt x="21" y="8"/>
                    </a:cubicBezTo>
                    <a:cubicBezTo>
                      <a:pt x="20" y="7"/>
                      <a:pt x="20" y="7"/>
                      <a:pt x="19" y="6"/>
                    </a:cubicBezTo>
                    <a:cubicBezTo>
                      <a:pt x="18" y="5"/>
                      <a:pt x="17" y="5"/>
                      <a:pt x="16" y="5"/>
                    </a:cubicBezTo>
                    <a:cubicBezTo>
                      <a:pt x="16" y="0"/>
                      <a:pt x="16" y="0"/>
                      <a:pt x="16" y="0"/>
                    </a:cubicBezTo>
                    <a:cubicBezTo>
                      <a:pt x="18" y="0"/>
                      <a:pt x="20" y="1"/>
                      <a:pt x="22" y="2"/>
                    </a:cubicBezTo>
                    <a:cubicBezTo>
                      <a:pt x="23" y="3"/>
                      <a:pt x="24" y="4"/>
                      <a:pt x="25" y="5"/>
                    </a:cubicBezTo>
                    <a:cubicBezTo>
                      <a:pt x="26" y="6"/>
                      <a:pt x="26" y="8"/>
                      <a:pt x="26" y="9"/>
                    </a:cubicBezTo>
                    <a:cubicBezTo>
                      <a:pt x="27" y="13"/>
                      <a:pt x="26" y="17"/>
                      <a:pt x="22" y="19"/>
                    </a:cubicBezTo>
                    <a:cubicBezTo>
                      <a:pt x="21" y="20"/>
                      <a:pt x="21" y="21"/>
                      <a:pt x="21" y="22"/>
                    </a:cubicBezTo>
                    <a:cubicBezTo>
                      <a:pt x="21" y="24"/>
                      <a:pt x="22" y="26"/>
                      <a:pt x="23" y="28"/>
                    </a:cubicBezTo>
                    <a:cubicBezTo>
                      <a:pt x="24" y="29"/>
                      <a:pt x="24" y="30"/>
                      <a:pt x="25" y="31"/>
                    </a:cubicBezTo>
                    <a:cubicBezTo>
                      <a:pt x="25" y="31"/>
                      <a:pt x="25" y="31"/>
                      <a:pt x="25" y="31"/>
                    </a:cubicBezTo>
                    <a:cubicBezTo>
                      <a:pt x="27" y="35"/>
                      <a:pt x="29" y="39"/>
                      <a:pt x="30" y="44"/>
                    </a:cubicBezTo>
                    <a:cubicBezTo>
                      <a:pt x="32" y="50"/>
                      <a:pt x="32" y="56"/>
                      <a:pt x="29" y="61"/>
                    </a:cubicBezTo>
                    <a:cubicBezTo>
                      <a:pt x="27" y="66"/>
                      <a:pt x="23" y="70"/>
                      <a:pt x="17" y="72"/>
                    </a:cubicBezTo>
                    <a:cubicBezTo>
                      <a:pt x="17" y="72"/>
                      <a:pt x="16" y="72"/>
                      <a:pt x="16" y="72"/>
                    </a:cubicBezTo>
                    <a:cubicBezTo>
                      <a:pt x="16" y="67"/>
                      <a:pt x="16" y="67"/>
                      <a:pt x="16" y="67"/>
                    </a:cubicBezTo>
                    <a:close/>
                    <a:moveTo>
                      <a:pt x="16" y="50"/>
                    </a:moveTo>
                    <a:cubicBezTo>
                      <a:pt x="16" y="54"/>
                      <a:pt x="16" y="54"/>
                      <a:pt x="16" y="54"/>
                    </a:cubicBezTo>
                    <a:cubicBezTo>
                      <a:pt x="16" y="52"/>
                      <a:pt x="16" y="51"/>
                      <a:pt x="16" y="50"/>
                    </a:cubicBezTo>
                    <a:close/>
                    <a:moveTo>
                      <a:pt x="13" y="57"/>
                    </a:moveTo>
                    <a:cubicBezTo>
                      <a:pt x="10" y="58"/>
                      <a:pt x="9" y="60"/>
                      <a:pt x="9" y="62"/>
                    </a:cubicBezTo>
                    <a:cubicBezTo>
                      <a:pt x="9" y="63"/>
                      <a:pt x="9" y="64"/>
                      <a:pt x="9" y="65"/>
                    </a:cubicBezTo>
                    <a:cubicBezTo>
                      <a:pt x="10" y="65"/>
                      <a:pt x="10" y="66"/>
                      <a:pt x="10" y="67"/>
                    </a:cubicBezTo>
                    <a:cubicBezTo>
                      <a:pt x="10" y="67"/>
                      <a:pt x="10" y="67"/>
                      <a:pt x="10" y="67"/>
                    </a:cubicBezTo>
                    <a:cubicBezTo>
                      <a:pt x="11" y="68"/>
                      <a:pt x="13" y="68"/>
                      <a:pt x="15" y="68"/>
                    </a:cubicBezTo>
                    <a:cubicBezTo>
                      <a:pt x="16" y="68"/>
                      <a:pt x="16" y="67"/>
                      <a:pt x="16" y="67"/>
                    </a:cubicBezTo>
                    <a:cubicBezTo>
                      <a:pt x="16" y="72"/>
                      <a:pt x="16" y="72"/>
                      <a:pt x="16" y="72"/>
                    </a:cubicBezTo>
                    <a:cubicBezTo>
                      <a:pt x="12" y="74"/>
                      <a:pt x="9" y="72"/>
                      <a:pt x="7" y="70"/>
                    </a:cubicBezTo>
                    <a:cubicBezTo>
                      <a:pt x="7" y="70"/>
                      <a:pt x="7" y="70"/>
                      <a:pt x="7" y="70"/>
                    </a:cubicBezTo>
                    <a:cubicBezTo>
                      <a:pt x="7" y="70"/>
                      <a:pt x="7" y="70"/>
                      <a:pt x="7" y="70"/>
                    </a:cubicBezTo>
                    <a:cubicBezTo>
                      <a:pt x="6" y="69"/>
                      <a:pt x="5" y="67"/>
                      <a:pt x="5" y="66"/>
                    </a:cubicBezTo>
                    <a:cubicBezTo>
                      <a:pt x="4" y="65"/>
                      <a:pt x="4" y="63"/>
                      <a:pt x="4" y="62"/>
                    </a:cubicBezTo>
                    <a:cubicBezTo>
                      <a:pt x="4" y="58"/>
                      <a:pt x="7" y="54"/>
                      <a:pt x="11" y="53"/>
                    </a:cubicBezTo>
                    <a:cubicBezTo>
                      <a:pt x="12" y="52"/>
                      <a:pt x="12" y="50"/>
                      <a:pt x="11" y="48"/>
                    </a:cubicBezTo>
                    <a:cubicBezTo>
                      <a:pt x="9" y="44"/>
                      <a:pt x="7" y="39"/>
                      <a:pt x="5" y="36"/>
                    </a:cubicBezTo>
                    <a:cubicBezTo>
                      <a:pt x="4" y="34"/>
                      <a:pt x="3" y="32"/>
                      <a:pt x="3" y="31"/>
                    </a:cubicBezTo>
                    <a:cubicBezTo>
                      <a:pt x="3" y="31"/>
                      <a:pt x="3" y="31"/>
                      <a:pt x="3" y="31"/>
                    </a:cubicBezTo>
                    <a:cubicBezTo>
                      <a:pt x="3" y="31"/>
                      <a:pt x="3" y="31"/>
                      <a:pt x="3" y="31"/>
                    </a:cubicBezTo>
                    <a:cubicBezTo>
                      <a:pt x="1" y="25"/>
                      <a:pt x="0" y="20"/>
                      <a:pt x="2" y="14"/>
                    </a:cubicBezTo>
                    <a:cubicBezTo>
                      <a:pt x="3" y="9"/>
                      <a:pt x="7" y="5"/>
                      <a:pt x="11" y="2"/>
                    </a:cubicBezTo>
                    <a:cubicBezTo>
                      <a:pt x="13" y="1"/>
                      <a:pt x="15" y="0"/>
                      <a:pt x="16" y="0"/>
                    </a:cubicBezTo>
                    <a:cubicBezTo>
                      <a:pt x="16" y="5"/>
                      <a:pt x="16" y="5"/>
                      <a:pt x="16" y="5"/>
                    </a:cubicBezTo>
                    <a:cubicBezTo>
                      <a:pt x="15" y="5"/>
                      <a:pt x="15" y="6"/>
                      <a:pt x="14" y="6"/>
                    </a:cubicBezTo>
                    <a:cubicBezTo>
                      <a:pt x="10" y="8"/>
                      <a:pt x="8" y="12"/>
                      <a:pt x="7" y="16"/>
                    </a:cubicBezTo>
                    <a:cubicBezTo>
                      <a:pt x="5" y="20"/>
                      <a:pt x="6" y="25"/>
                      <a:pt x="7" y="29"/>
                    </a:cubicBezTo>
                    <a:cubicBezTo>
                      <a:pt x="7" y="29"/>
                      <a:pt x="7" y="29"/>
                      <a:pt x="7" y="29"/>
                    </a:cubicBezTo>
                    <a:cubicBezTo>
                      <a:pt x="7" y="30"/>
                      <a:pt x="8" y="32"/>
                      <a:pt x="9" y="34"/>
                    </a:cubicBezTo>
                    <a:cubicBezTo>
                      <a:pt x="11" y="37"/>
                      <a:pt x="14" y="42"/>
                      <a:pt x="15" y="46"/>
                    </a:cubicBezTo>
                    <a:cubicBezTo>
                      <a:pt x="16" y="47"/>
                      <a:pt x="16" y="49"/>
                      <a:pt x="16" y="50"/>
                    </a:cubicBezTo>
                    <a:cubicBezTo>
                      <a:pt x="16" y="54"/>
                      <a:pt x="16" y="54"/>
                      <a:pt x="16" y="54"/>
                    </a:cubicBezTo>
                    <a:cubicBezTo>
                      <a:pt x="16" y="55"/>
                      <a:pt x="15" y="57"/>
                      <a:pt x="13"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0" name="Freeform 249"/>
              <p:cNvSpPr>
                <a:spLocks noEditPoints="1"/>
              </p:cNvSpPr>
              <p:nvPr/>
            </p:nvSpPr>
            <p:spPr bwMode="auto">
              <a:xfrm>
                <a:off x="7143761" y="1711335"/>
                <a:ext cx="69851" cy="166689"/>
              </a:xfrm>
              <a:custGeom>
                <a:gdLst>
                  <a:gd fmla="*/ 24 w 31" name="T0"/>
                  <a:gd fmla="*/ 59 h 74" name="T1"/>
                  <a:gd fmla="*/ 25 w 31" name="T2"/>
                  <a:gd fmla="*/ 45 h 74" name="T3"/>
                  <a:gd fmla="*/ 18 w 31" name="T4"/>
                  <a:gd fmla="*/ 30 h 74" name="T5"/>
                  <a:gd fmla="*/ 16 w 31" name="T6"/>
                  <a:gd fmla="*/ 22 h 74" name="T7"/>
                  <a:gd fmla="*/ 19 w 31" name="T8"/>
                  <a:gd fmla="*/ 15 h 74" name="T9"/>
                  <a:gd fmla="*/ 20 w 31" name="T10"/>
                  <a:gd fmla="*/ 8 h 74" name="T11"/>
                  <a:gd fmla="*/ 16 w 31" name="T12"/>
                  <a:gd fmla="*/ 5 h 74" name="T13"/>
                  <a:gd fmla="*/ 22 w 31" name="T14"/>
                  <a:gd fmla="*/ 2 h 74" name="T15"/>
                  <a:gd fmla="*/ 26 w 31" name="T16"/>
                  <a:gd fmla="*/ 9 h 74" name="T17"/>
                  <a:gd fmla="*/ 20 w 31" name="T18"/>
                  <a:gd fmla="*/ 22 h 74" name="T19"/>
                  <a:gd fmla="*/ 24 w 31" name="T20"/>
                  <a:gd fmla="*/ 31 h 74" name="T21"/>
                  <a:gd fmla="*/ 29 w 31" name="T22"/>
                  <a:gd fmla="*/ 61 h 74" name="T23"/>
                  <a:gd fmla="*/ 16 w 31" name="T24"/>
                  <a:gd fmla="*/ 72 h 74" name="T25"/>
                  <a:gd fmla="*/ 16 w 31" name="T26"/>
                  <a:gd fmla="*/ 67 h 74" name="T27"/>
                  <a:gd fmla="*/ 16 w 31" name="T28"/>
                  <a:gd fmla="*/ 54 h 74" name="T29"/>
                  <a:gd fmla="*/ 12 w 31" name="T30"/>
                  <a:gd fmla="*/ 57 h 74" name="T31"/>
                  <a:gd fmla="*/ 9 w 31" name="T32"/>
                  <a:gd fmla="*/ 65 h 74" name="T33"/>
                  <a:gd fmla="*/ 10 w 31" name="T34"/>
                  <a:gd fmla="*/ 67 h 74" name="T35"/>
                  <a:gd fmla="*/ 16 w 31" name="T36"/>
                  <a:gd fmla="*/ 67 h 74" name="T37"/>
                  <a:gd fmla="*/ 6 w 31" name="T38"/>
                  <a:gd fmla="*/ 70 h 74" name="T39"/>
                  <a:gd fmla="*/ 4 w 31" name="T40"/>
                  <a:gd fmla="*/ 66 h 74" name="T41"/>
                  <a:gd fmla="*/ 11 w 31" name="T42"/>
                  <a:gd fmla="*/ 53 h 74" name="T43"/>
                  <a:gd fmla="*/ 4 w 31" name="T44"/>
                  <a:gd fmla="*/ 36 h 74" name="T45"/>
                  <a:gd fmla="*/ 2 w 31" name="T46"/>
                  <a:gd fmla="*/ 31 h 74" name="T47"/>
                  <a:gd fmla="*/ 1 w 31" name="T48"/>
                  <a:gd fmla="*/ 14 h 74" name="T49"/>
                  <a:gd fmla="*/ 16 w 31" name="T50"/>
                  <a:gd fmla="*/ 0 h 74" name="T51"/>
                  <a:gd fmla="*/ 13 w 31" name="T52"/>
                  <a:gd fmla="*/ 6 h 74" name="T53"/>
                  <a:gd fmla="*/ 7 w 31" name="T54"/>
                  <a:gd fmla="*/ 29 h 74" name="T55"/>
                  <a:gd fmla="*/ 9 w 31" name="T56"/>
                  <a:gd fmla="*/ 34 h 74" name="T57"/>
                  <a:gd fmla="*/ 16 w 31" name="T58"/>
                  <a:gd fmla="*/ 50 h 74" name="T59"/>
                  <a:gd fmla="*/ 12 w 31" name="T60"/>
                  <a:gd fmla="*/ 57 h 74" name="T61"/>
                  <a:gd fmla="*/ 16 w 31" name="T62"/>
                  <a:gd fmla="*/ 21 h 74"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74" w="31">
                    <a:moveTo>
                      <a:pt x="16" y="67"/>
                    </a:moveTo>
                    <a:cubicBezTo>
                      <a:pt x="20" y="66"/>
                      <a:pt x="23" y="63"/>
                      <a:pt x="24" y="59"/>
                    </a:cubicBezTo>
                    <a:cubicBezTo>
                      <a:pt x="24" y="59"/>
                      <a:pt x="24" y="59"/>
                      <a:pt x="24" y="59"/>
                    </a:cubicBezTo>
                    <a:cubicBezTo>
                      <a:pt x="26" y="55"/>
                      <a:pt x="26" y="50"/>
                      <a:pt x="25" y="45"/>
                    </a:cubicBezTo>
                    <a:cubicBezTo>
                      <a:pt x="24" y="41"/>
                      <a:pt x="22" y="37"/>
                      <a:pt x="20" y="33"/>
                    </a:cubicBezTo>
                    <a:cubicBezTo>
                      <a:pt x="20" y="32"/>
                      <a:pt x="19" y="31"/>
                      <a:pt x="18" y="30"/>
                    </a:cubicBezTo>
                    <a:cubicBezTo>
                      <a:pt x="17" y="28"/>
                      <a:pt x="16" y="26"/>
                      <a:pt x="16" y="23"/>
                    </a:cubicBezTo>
                    <a:cubicBezTo>
                      <a:pt x="16" y="23"/>
                      <a:pt x="16" y="22"/>
                      <a:pt x="16" y="22"/>
                    </a:cubicBezTo>
                    <a:cubicBezTo>
                      <a:pt x="16" y="21"/>
                      <a:pt x="16" y="21"/>
                      <a:pt x="16" y="21"/>
                    </a:cubicBezTo>
                    <a:cubicBezTo>
                      <a:pt x="16" y="18"/>
                      <a:pt x="17" y="17"/>
                      <a:pt x="19" y="15"/>
                    </a:cubicBezTo>
                    <a:cubicBezTo>
                      <a:pt x="21" y="14"/>
                      <a:pt x="21" y="12"/>
                      <a:pt x="21" y="10"/>
                    </a:cubicBezTo>
                    <a:cubicBezTo>
                      <a:pt x="21" y="9"/>
                      <a:pt x="21" y="8"/>
                      <a:pt x="20" y="8"/>
                    </a:cubicBezTo>
                    <a:cubicBezTo>
                      <a:pt x="20" y="7"/>
                      <a:pt x="19" y="7"/>
                      <a:pt x="19" y="6"/>
                    </a:cubicBezTo>
                    <a:cubicBezTo>
                      <a:pt x="18" y="5"/>
                      <a:pt x="17" y="5"/>
                      <a:pt x="16" y="5"/>
                    </a:cubicBezTo>
                    <a:cubicBezTo>
                      <a:pt x="16" y="0"/>
                      <a:pt x="16" y="0"/>
                      <a:pt x="16" y="0"/>
                    </a:cubicBezTo>
                    <a:cubicBezTo>
                      <a:pt x="18" y="0"/>
                      <a:pt x="20" y="1"/>
                      <a:pt x="22" y="2"/>
                    </a:cubicBezTo>
                    <a:cubicBezTo>
                      <a:pt x="23" y="3"/>
                      <a:pt x="24" y="4"/>
                      <a:pt x="24" y="5"/>
                    </a:cubicBezTo>
                    <a:cubicBezTo>
                      <a:pt x="25" y="6"/>
                      <a:pt x="26" y="8"/>
                      <a:pt x="26" y="9"/>
                    </a:cubicBezTo>
                    <a:cubicBezTo>
                      <a:pt x="26" y="13"/>
                      <a:pt x="25" y="17"/>
                      <a:pt x="21" y="19"/>
                    </a:cubicBezTo>
                    <a:cubicBezTo>
                      <a:pt x="20" y="20"/>
                      <a:pt x="20" y="21"/>
                      <a:pt x="20" y="22"/>
                    </a:cubicBezTo>
                    <a:cubicBezTo>
                      <a:pt x="21" y="24"/>
                      <a:pt x="22" y="26"/>
                      <a:pt x="23" y="28"/>
                    </a:cubicBezTo>
                    <a:cubicBezTo>
                      <a:pt x="23" y="29"/>
                      <a:pt x="24" y="30"/>
                      <a:pt x="24" y="31"/>
                    </a:cubicBezTo>
                    <a:cubicBezTo>
                      <a:pt x="27" y="35"/>
                      <a:pt x="29" y="39"/>
                      <a:pt x="30" y="44"/>
                    </a:cubicBezTo>
                    <a:cubicBezTo>
                      <a:pt x="31" y="50"/>
                      <a:pt x="31" y="56"/>
                      <a:pt x="29" y="61"/>
                    </a:cubicBezTo>
                    <a:cubicBezTo>
                      <a:pt x="29" y="61"/>
                      <a:pt x="29" y="61"/>
                      <a:pt x="29" y="61"/>
                    </a:cubicBezTo>
                    <a:cubicBezTo>
                      <a:pt x="26" y="66"/>
                      <a:pt x="22" y="70"/>
                      <a:pt x="16" y="72"/>
                    </a:cubicBezTo>
                    <a:cubicBezTo>
                      <a:pt x="16" y="72"/>
                      <a:pt x="16" y="72"/>
                      <a:pt x="16" y="72"/>
                    </a:cubicBezTo>
                    <a:cubicBezTo>
                      <a:pt x="16" y="67"/>
                      <a:pt x="16" y="67"/>
                      <a:pt x="16" y="67"/>
                    </a:cubicBezTo>
                    <a:close/>
                    <a:moveTo>
                      <a:pt x="16" y="50"/>
                    </a:moveTo>
                    <a:cubicBezTo>
                      <a:pt x="16" y="54"/>
                      <a:pt x="16" y="54"/>
                      <a:pt x="16" y="54"/>
                    </a:cubicBezTo>
                    <a:cubicBezTo>
                      <a:pt x="16" y="52"/>
                      <a:pt x="16" y="51"/>
                      <a:pt x="16" y="50"/>
                    </a:cubicBezTo>
                    <a:close/>
                    <a:moveTo>
                      <a:pt x="12" y="57"/>
                    </a:moveTo>
                    <a:cubicBezTo>
                      <a:pt x="10" y="58"/>
                      <a:pt x="8" y="60"/>
                      <a:pt x="8" y="62"/>
                    </a:cubicBezTo>
                    <a:cubicBezTo>
                      <a:pt x="8" y="63"/>
                      <a:pt x="8" y="64"/>
                      <a:pt x="9" y="65"/>
                    </a:cubicBezTo>
                    <a:cubicBezTo>
                      <a:pt x="9" y="65"/>
                      <a:pt x="9" y="66"/>
                      <a:pt x="10" y="67"/>
                    </a:cubicBezTo>
                    <a:cubicBezTo>
                      <a:pt x="10" y="67"/>
                      <a:pt x="10" y="67"/>
                      <a:pt x="10" y="67"/>
                    </a:cubicBezTo>
                    <a:cubicBezTo>
                      <a:pt x="11" y="68"/>
                      <a:pt x="13" y="68"/>
                      <a:pt x="15" y="68"/>
                    </a:cubicBezTo>
                    <a:cubicBezTo>
                      <a:pt x="15" y="68"/>
                      <a:pt x="15" y="67"/>
                      <a:pt x="16" y="67"/>
                    </a:cubicBezTo>
                    <a:cubicBezTo>
                      <a:pt x="16" y="72"/>
                      <a:pt x="16" y="72"/>
                      <a:pt x="16" y="72"/>
                    </a:cubicBezTo>
                    <a:cubicBezTo>
                      <a:pt x="12" y="74"/>
                      <a:pt x="8" y="72"/>
                      <a:pt x="6" y="70"/>
                    </a:cubicBezTo>
                    <a:cubicBezTo>
                      <a:pt x="6" y="70"/>
                      <a:pt x="6" y="70"/>
                      <a:pt x="6" y="70"/>
                    </a:cubicBezTo>
                    <a:cubicBezTo>
                      <a:pt x="5" y="69"/>
                      <a:pt x="5" y="67"/>
                      <a:pt x="4" y="66"/>
                    </a:cubicBezTo>
                    <a:cubicBezTo>
                      <a:pt x="4" y="65"/>
                      <a:pt x="4" y="63"/>
                      <a:pt x="4" y="62"/>
                    </a:cubicBezTo>
                    <a:cubicBezTo>
                      <a:pt x="4" y="58"/>
                      <a:pt x="6" y="54"/>
                      <a:pt x="11" y="53"/>
                    </a:cubicBezTo>
                    <a:cubicBezTo>
                      <a:pt x="11" y="52"/>
                      <a:pt x="11" y="50"/>
                      <a:pt x="10" y="48"/>
                    </a:cubicBezTo>
                    <a:cubicBezTo>
                      <a:pt x="9" y="44"/>
                      <a:pt x="6" y="39"/>
                      <a:pt x="4" y="36"/>
                    </a:cubicBezTo>
                    <a:cubicBezTo>
                      <a:pt x="3" y="34"/>
                      <a:pt x="2" y="32"/>
                      <a:pt x="2" y="31"/>
                    </a:cubicBezTo>
                    <a:cubicBezTo>
                      <a:pt x="2" y="31"/>
                      <a:pt x="2" y="31"/>
                      <a:pt x="2" y="31"/>
                    </a:cubicBezTo>
                    <a:cubicBezTo>
                      <a:pt x="2" y="31"/>
                      <a:pt x="2" y="31"/>
                      <a:pt x="2" y="31"/>
                    </a:cubicBezTo>
                    <a:cubicBezTo>
                      <a:pt x="0" y="25"/>
                      <a:pt x="0" y="20"/>
                      <a:pt x="1" y="14"/>
                    </a:cubicBezTo>
                    <a:cubicBezTo>
                      <a:pt x="3" y="9"/>
                      <a:pt x="6" y="5"/>
                      <a:pt x="11" y="2"/>
                    </a:cubicBezTo>
                    <a:cubicBezTo>
                      <a:pt x="12" y="1"/>
                      <a:pt x="14" y="0"/>
                      <a:pt x="16" y="0"/>
                    </a:cubicBezTo>
                    <a:cubicBezTo>
                      <a:pt x="16" y="5"/>
                      <a:pt x="16" y="5"/>
                      <a:pt x="16" y="5"/>
                    </a:cubicBezTo>
                    <a:cubicBezTo>
                      <a:pt x="15" y="5"/>
                      <a:pt x="14" y="6"/>
                      <a:pt x="13" y="6"/>
                    </a:cubicBezTo>
                    <a:cubicBezTo>
                      <a:pt x="10" y="8"/>
                      <a:pt x="7" y="12"/>
                      <a:pt x="6" y="16"/>
                    </a:cubicBezTo>
                    <a:cubicBezTo>
                      <a:pt x="5" y="20"/>
                      <a:pt x="5" y="25"/>
                      <a:pt x="7" y="29"/>
                    </a:cubicBezTo>
                    <a:cubicBezTo>
                      <a:pt x="7" y="29"/>
                      <a:pt x="7" y="29"/>
                      <a:pt x="7" y="29"/>
                    </a:cubicBezTo>
                    <a:cubicBezTo>
                      <a:pt x="7" y="30"/>
                      <a:pt x="8" y="32"/>
                      <a:pt x="9" y="34"/>
                    </a:cubicBezTo>
                    <a:cubicBezTo>
                      <a:pt x="11" y="37"/>
                      <a:pt x="13" y="42"/>
                      <a:pt x="15" y="46"/>
                    </a:cubicBezTo>
                    <a:cubicBezTo>
                      <a:pt x="15" y="47"/>
                      <a:pt x="15" y="49"/>
                      <a:pt x="16" y="50"/>
                    </a:cubicBezTo>
                    <a:cubicBezTo>
                      <a:pt x="16" y="54"/>
                      <a:pt x="16" y="54"/>
                      <a:pt x="16" y="54"/>
                    </a:cubicBezTo>
                    <a:cubicBezTo>
                      <a:pt x="15" y="55"/>
                      <a:pt x="14" y="57"/>
                      <a:pt x="12"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1" name="Freeform 250"/>
              <p:cNvSpPr>
                <a:spLocks noEditPoints="1"/>
              </p:cNvSpPr>
              <p:nvPr/>
            </p:nvSpPr>
            <p:spPr bwMode="auto">
              <a:xfrm>
                <a:off x="9844103" y="319091"/>
                <a:ext cx="177800" cy="279401"/>
              </a:xfrm>
              <a:custGeom>
                <a:gdLst>
                  <a:gd fmla="*/ 74 w 79" name="T0"/>
                  <a:gd fmla="*/ 71 h 124" name="T1"/>
                  <a:gd fmla="*/ 74 w 79" name="T2"/>
                  <a:gd fmla="*/ 5 h 124" name="T3"/>
                  <a:gd fmla="*/ 41 w 79" name="T4"/>
                  <a:gd fmla="*/ 5 h 124" name="T5"/>
                  <a:gd fmla="*/ 40 w 79" name="T6"/>
                  <a:gd fmla="*/ 9 h 124" name="T7"/>
                  <a:gd fmla="*/ 40 w 79" name="T8"/>
                  <a:gd fmla="*/ 0 h 124" name="T9"/>
                  <a:gd fmla="*/ 40 w 79" name="T10"/>
                  <a:gd fmla="*/ 0 h 124" name="T11"/>
                  <a:gd fmla="*/ 76 w 79" name="T12"/>
                  <a:gd fmla="*/ 0 h 124" name="T13"/>
                  <a:gd fmla="*/ 79 w 79" name="T14"/>
                  <a:gd fmla="*/ 2 h 124" name="T15"/>
                  <a:gd fmla="*/ 79 w 79" name="T16"/>
                  <a:gd fmla="*/ 72 h 124" name="T17"/>
                  <a:gd fmla="*/ 79 w 79" name="T18"/>
                  <a:gd fmla="*/ 72 h 124" name="T19"/>
                  <a:gd fmla="*/ 78 w 79" name="T20"/>
                  <a:gd fmla="*/ 72 h 124" name="T21"/>
                  <a:gd fmla="*/ 58 w 79" name="T22"/>
                  <a:gd fmla="*/ 122 h 124" name="T23"/>
                  <a:gd fmla="*/ 58 w 79" name="T24"/>
                  <a:gd fmla="*/ 123 h 124" name="T25"/>
                  <a:gd fmla="*/ 55 w 79" name="T26"/>
                  <a:gd fmla="*/ 124 h 124" name="T27"/>
                  <a:gd fmla="*/ 40 w 79" name="T28"/>
                  <a:gd fmla="*/ 117 h 124" name="T29"/>
                  <a:gd fmla="*/ 40 w 79" name="T30"/>
                  <a:gd fmla="*/ 112 h 124" name="T31"/>
                  <a:gd fmla="*/ 55 w 79" name="T32"/>
                  <a:gd fmla="*/ 118 h 124" name="T33"/>
                  <a:gd fmla="*/ 74 w 79" name="T34"/>
                  <a:gd fmla="*/ 71 h 124" name="T35"/>
                  <a:gd fmla="*/ 40 w 79" name="T36"/>
                  <a:gd fmla="*/ 9 h 124" name="T37"/>
                  <a:gd fmla="*/ 5 w 79" name="T38"/>
                  <a:gd fmla="*/ 97 h 124" name="T39"/>
                  <a:gd fmla="*/ 40 w 79" name="T40"/>
                  <a:gd fmla="*/ 112 h 124" name="T41"/>
                  <a:gd fmla="*/ 40 w 79" name="T42"/>
                  <a:gd fmla="*/ 117 h 124" name="T43"/>
                  <a:gd fmla="*/ 1 w 79" name="T44"/>
                  <a:gd fmla="*/ 100 h 124" name="T45"/>
                  <a:gd fmla="*/ 1 w 79" name="T46"/>
                  <a:gd fmla="*/ 100 h 124" name="T47"/>
                  <a:gd fmla="*/ 0 w 79" name="T48"/>
                  <a:gd fmla="*/ 97 h 124" name="T49"/>
                  <a:gd fmla="*/ 37 w 79" name="T50"/>
                  <a:gd fmla="*/ 1 h 124" name="T51"/>
                  <a:gd fmla="*/ 40 w 79" name="T52"/>
                  <a:gd fmla="*/ 0 h 124" name="T53"/>
                  <a:gd fmla="*/ 40 w 79" name="T54"/>
                  <a:gd fmla="*/ 9 h 124"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4" w="79">
                    <a:moveTo>
                      <a:pt x="74" y="71"/>
                    </a:moveTo>
                    <a:cubicBezTo>
                      <a:pt x="74" y="5"/>
                      <a:pt x="74" y="5"/>
                      <a:pt x="74" y="5"/>
                    </a:cubicBezTo>
                    <a:cubicBezTo>
                      <a:pt x="41" y="5"/>
                      <a:pt x="41" y="5"/>
                      <a:pt x="41" y="5"/>
                    </a:cubicBezTo>
                    <a:cubicBezTo>
                      <a:pt x="40" y="9"/>
                      <a:pt x="40" y="9"/>
                      <a:pt x="40" y="9"/>
                    </a:cubicBezTo>
                    <a:cubicBezTo>
                      <a:pt x="40" y="0"/>
                      <a:pt x="40" y="0"/>
                      <a:pt x="40" y="0"/>
                    </a:cubicBezTo>
                    <a:cubicBezTo>
                      <a:pt x="40" y="0"/>
                      <a:pt x="40" y="0"/>
                      <a:pt x="40" y="0"/>
                    </a:cubicBezTo>
                    <a:cubicBezTo>
                      <a:pt x="76" y="0"/>
                      <a:pt x="76" y="0"/>
                      <a:pt x="76" y="0"/>
                    </a:cubicBezTo>
                    <a:cubicBezTo>
                      <a:pt x="77" y="0"/>
                      <a:pt x="79" y="1"/>
                      <a:pt x="79" y="2"/>
                    </a:cubicBezTo>
                    <a:cubicBezTo>
                      <a:pt x="79" y="72"/>
                      <a:pt x="79" y="72"/>
                      <a:pt x="79" y="72"/>
                    </a:cubicBezTo>
                    <a:cubicBezTo>
                      <a:pt x="79" y="72"/>
                      <a:pt x="79" y="72"/>
                      <a:pt x="79" y="72"/>
                    </a:cubicBezTo>
                    <a:cubicBezTo>
                      <a:pt x="79" y="72"/>
                      <a:pt x="78" y="72"/>
                      <a:pt x="78" y="72"/>
                    </a:cubicBezTo>
                    <a:cubicBezTo>
                      <a:pt x="58" y="122"/>
                      <a:pt x="58" y="122"/>
                      <a:pt x="58" y="122"/>
                    </a:cubicBezTo>
                    <a:cubicBezTo>
                      <a:pt x="58" y="123"/>
                      <a:pt x="58" y="123"/>
                      <a:pt x="58" y="123"/>
                    </a:cubicBezTo>
                    <a:cubicBezTo>
                      <a:pt x="58" y="124"/>
                      <a:pt x="56" y="124"/>
                      <a:pt x="55" y="124"/>
                    </a:cubicBezTo>
                    <a:cubicBezTo>
                      <a:pt x="40" y="117"/>
                      <a:pt x="40" y="117"/>
                      <a:pt x="40" y="117"/>
                    </a:cubicBezTo>
                    <a:cubicBezTo>
                      <a:pt x="40" y="112"/>
                      <a:pt x="40" y="112"/>
                      <a:pt x="40" y="112"/>
                    </a:cubicBezTo>
                    <a:cubicBezTo>
                      <a:pt x="55" y="118"/>
                      <a:pt x="55" y="118"/>
                      <a:pt x="55" y="118"/>
                    </a:cubicBezTo>
                    <a:lnTo>
                      <a:pt x="74" y="71"/>
                    </a:lnTo>
                    <a:close/>
                    <a:moveTo>
                      <a:pt x="40" y="9"/>
                    </a:moveTo>
                    <a:cubicBezTo>
                      <a:pt x="5" y="97"/>
                      <a:pt x="5" y="97"/>
                      <a:pt x="5" y="97"/>
                    </a:cubicBezTo>
                    <a:cubicBezTo>
                      <a:pt x="40" y="112"/>
                      <a:pt x="40" y="112"/>
                      <a:pt x="40" y="112"/>
                    </a:cubicBezTo>
                    <a:cubicBezTo>
                      <a:pt x="40" y="117"/>
                      <a:pt x="40" y="117"/>
                      <a:pt x="40" y="117"/>
                    </a:cubicBezTo>
                    <a:cubicBezTo>
                      <a:pt x="1" y="100"/>
                      <a:pt x="1" y="100"/>
                      <a:pt x="1" y="100"/>
                    </a:cubicBezTo>
                    <a:cubicBezTo>
                      <a:pt x="1" y="100"/>
                      <a:pt x="1" y="100"/>
                      <a:pt x="1" y="100"/>
                    </a:cubicBezTo>
                    <a:cubicBezTo>
                      <a:pt x="0" y="100"/>
                      <a:pt x="0" y="98"/>
                      <a:pt x="0" y="97"/>
                    </a:cubicBezTo>
                    <a:cubicBezTo>
                      <a:pt x="37" y="1"/>
                      <a:pt x="37" y="1"/>
                      <a:pt x="37" y="1"/>
                    </a:cubicBezTo>
                    <a:cubicBezTo>
                      <a:pt x="38" y="1"/>
                      <a:pt x="39" y="0"/>
                      <a:pt x="40" y="0"/>
                    </a:cubicBezTo>
                    <a:lnTo>
                      <a:pt x="40" y="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2" name="Freeform 251"/>
              <p:cNvSpPr>
                <a:spLocks noEditPoints="1"/>
              </p:cNvSpPr>
              <p:nvPr/>
            </p:nvSpPr>
            <p:spPr bwMode="auto">
              <a:xfrm>
                <a:off x="10020316" y="319091"/>
                <a:ext cx="42863" cy="95251"/>
              </a:xfrm>
              <a:custGeom>
                <a:gdLst>
                  <a:gd fmla="*/ 9 w 19" name="T0"/>
                  <a:gd fmla="*/ 29 h 42" name="T1"/>
                  <a:gd fmla="*/ 12 w 19" name="T2"/>
                  <a:gd fmla="*/ 23 h 42" name="T3"/>
                  <a:gd fmla="*/ 14 w 19" name="T4"/>
                  <a:gd fmla="*/ 5 h 42" name="T5"/>
                  <a:gd fmla="*/ 9 w 19" name="T6"/>
                  <a:gd fmla="*/ 5 h 42" name="T7"/>
                  <a:gd fmla="*/ 9 w 19" name="T8"/>
                  <a:gd fmla="*/ 0 h 42" name="T9"/>
                  <a:gd fmla="*/ 16 w 19" name="T10"/>
                  <a:gd fmla="*/ 0 h 42" name="T11"/>
                  <a:gd fmla="*/ 16 w 19" name="T12"/>
                  <a:gd fmla="*/ 0 h 42" name="T13"/>
                  <a:gd fmla="*/ 18 w 19" name="T14"/>
                  <a:gd fmla="*/ 0 h 42" name="T15"/>
                  <a:gd fmla="*/ 18 w 19" name="T16"/>
                  <a:gd fmla="*/ 3 h 42" name="T17"/>
                  <a:gd fmla="*/ 16 w 19" name="T18"/>
                  <a:gd fmla="*/ 24 h 42" name="T19"/>
                  <a:gd fmla="*/ 9 w 19" name="T20"/>
                  <a:gd fmla="*/ 37 h 42" name="T21"/>
                  <a:gd fmla="*/ 9 w 19" name="T22"/>
                  <a:gd fmla="*/ 29 h 42" name="T23"/>
                  <a:gd fmla="*/ 5 w 19" name="T24"/>
                  <a:gd fmla="*/ 35 h 42" name="T25"/>
                  <a:gd fmla="*/ 9 w 19" name="T26"/>
                  <a:gd fmla="*/ 29 h 42" name="T27"/>
                  <a:gd fmla="*/ 9 w 19" name="T28"/>
                  <a:gd fmla="*/ 37 h 42" name="T29"/>
                  <a:gd fmla="*/ 4 w 19" name="T30"/>
                  <a:gd fmla="*/ 41 h 42" name="T31"/>
                  <a:gd fmla="*/ 3 w 19" name="T32"/>
                  <a:gd fmla="*/ 42 h 42" name="T33"/>
                  <a:gd fmla="*/ 0 w 19" name="T34"/>
                  <a:gd fmla="*/ 39 h 42" name="T35"/>
                  <a:gd fmla="*/ 0 w 19" name="T36"/>
                  <a:gd fmla="*/ 2 h 42" name="T37"/>
                  <a:gd fmla="*/ 3 w 19" name="T38"/>
                  <a:gd fmla="*/ 0 h 42" name="T39"/>
                  <a:gd fmla="*/ 9 w 19" name="T40"/>
                  <a:gd fmla="*/ 0 h 42" name="T41"/>
                  <a:gd fmla="*/ 9 w 19" name="T42"/>
                  <a:gd fmla="*/ 5 h 42" name="T43"/>
                  <a:gd fmla="*/ 5 w 19" name="T44"/>
                  <a:gd fmla="*/ 5 h 42" name="T45"/>
                  <a:gd fmla="*/ 5 w 19" name="T46"/>
                  <a:gd fmla="*/ 35 h 42"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42" w="19">
                    <a:moveTo>
                      <a:pt x="9" y="29"/>
                    </a:moveTo>
                    <a:cubicBezTo>
                      <a:pt x="10" y="27"/>
                      <a:pt x="11" y="25"/>
                      <a:pt x="12" y="23"/>
                    </a:cubicBezTo>
                    <a:cubicBezTo>
                      <a:pt x="13" y="17"/>
                      <a:pt x="13" y="10"/>
                      <a:pt x="14" y="5"/>
                    </a:cubicBezTo>
                    <a:cubicBezTo>
                      <a:pt x="9" y="5"/>
                      <a:pt x="9" y="5"/>
                      <a:pt x="9" y="5"/>
                    </a:cubicBezTo>
                    <a:cubicBezTo>
                      <a:pt x="9" y="0"/>
                      <a:pt x="9" y="0"/>
                      <a:pt x="9" y="0"/>
                    </a:cubicBezTo>
                    <a:cubicBezTo>
                      <a:pt x="16" y="0"/>
                      <a:pt x="16" y="0"/>
                      <a:pt x="16" y="0"/>
                    </a:cubicBezTo>
                    <a:cubicBezTo>
                      <a:pt x="16" y="0"/>
                      <a:pt x="16" y="0"/>
                      <a:pt x="16" y="0"/>
                    </a:cubicBezTo>
                    <a:cubicBezTo>
                      <a:pt x="17" y="0"/>
                      <a:pt x="17" y="0"/>
                      <a:pt x="18" y="0"/>
                    </a:cubicBezTo>
                    <a:cubicBezTo>
                      <a:pt x="19" y="1"/>
                      <a:pt x="19" y="2"/>
                      <a:pt x="18" y="3"/>
                    </a:cubicBezTo>
                    <a:cubicBezTo>
                      <a:pt x="18" y="10"/>
                      <a:pt x="18" y="17"/>
                      <a:pt x="16" y="24"/>
                    </a:cubicBezTo>
                    <a:cubicBezTo>
                      <a:pt x="15" y="29"/>
                      <a:pt x="13" y="34"/>
                      <a:pt x="9" y="37"/>
                    </a:cubicBezTo>
                    <a:lnTo>
                      <a:pt x="9" y="29"/>
                    </a:lnTo>
                    <a:close/>
                    <a:moveTo>
                      <a:pt x="5" y="35"/>
                    </a:moveTo>
                    <a:cubicBezTo>
                      <a:pt x="7" y="33"/>
                      <a:pt x="8" y="31"/>
                      <a:pt x="9" y="29"/>
                    </a:cubicBezTo>
                    <a:cubicBezTo>
                      <a:pt x="9" y="37"/>
                      <a:pt x="9" y="37"/>
                      <a:pt x="9" y="37"/>
                    </a:cubicBezTo>
                    <a:cubicBezTo>
                      <a:pt x="8" y="39"/>
                      <a:pt x="6" y="40"/>
                      <a:pt x="4" y="41"/>
                    </a:cubicBezTo>
                    <a:cubicBezTo>
                      <a:pt x="3" y="42"/>
                      <a:pt x="3" y="42"/>
                      <a:pt x="3" y="42"/>
                    </a:cubicBezTo>
                    <a:cubicBezTo>
                      <a:pt x="1" y="42"/>
                      <a:pt x="0" y="41"/>
                      <a:pt x="0" y="39"/>
                    </a:cubicBezTo>
                    <a:cubicBezTo>
                      <a:pt x="0" y="2"/>
                      <a:pt x="0" y="2"/>
                      <a:pt x="0" y="2"/>
                    </a:cubicBezTo>
                    <a:cubicBezTo>
                      <a:pt x="0" y="1"/>
                      <a:pt x="1" y="0"/>
                      <a:pt x="3"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3" name="Freeform 252"/>
              <p:cNvSpPr>
                <a:spLocks noEditPoints="1"/>
              </p:cNvSpPr>
              <p:nvPr/>
            </p:nvSpPr>
            <p:spPr bwMode="auto">
              <a:xfrm>
                <a:off x="10020316" y="319091"/>
                <a:ext cx="177800" cy="279401"/>
              </a:xfrm>
              <a:custGeom>
                <a:gdLst>
                  <a:gd fmla="*/ 39 w 79" name="T0"/>
                  <a:gd fmla="*/ 112 h 124" name="T1"/>
                  <a:gd fmla="*/ 73 w 79" name="T2"/>
                  <a:gd fmla="*/ 97 h 124" name="T3"/>
                  <a:gd fmla="*/ 39 w 79" name="T4"/>
                  <a:gd fmla="*/ 9 h 124" name="T5"/>
                  <a:gd fmla="*/ 39 w 79" name="T6"/>
                  <a:gd fmla="*/ 0 h 124" name="T7"/>
                  <a:gd fmla="*/ 41 w 79" name="T8"/>
                  <a:gd fmla="*/ 1 h 124" name="T9"/>
                  <a:gd fmla="*/ 79 w 79" name="T10"/>
                  <a:gd fmla="*/ 97 h 124" name="T11"/>
                  <a:gd fmla="*/ 77 w 79" name="T12"/>
                  <a:gd fmla="*/ 100 h 124" name="T13"/>
                  <a:gd fmla="*/ 39 w 79" name="T14"/>
                  <a:gd fmla="*/ 117 h 124" name="T15"/>
                  <a:gd fmla="*/ 39 w 79" name="T16"/>
                  <a:gd fmla="*/ 112 h 124" name="T17"/>
                  <a:gd fmla="*/ 23 w 79" name="T18"/>
                  <a:gd fmla="*/ 5 h 124" name="T19"/>
                  <a:gd fmla="*/ 20 w 79" name="T20"/>
                  <a:gd fmla="*/ 28 h 124" name="T21"/>
                  <a:gd fmla="*/ 5 w 79" name="T22"/>
                  <a:gd fmla="*/ 46 h 124" name="T23"/>
                  <a:gd fmla="*/ 5 w 79" name="T24"/>
                  <a:gd fmla="*/ 71 h 124" name="T25"/>
                  <a:gd fmla="*/ 24 w 79" name="T26"/>
                  <a:gd fmla="*/ 118 h 124" name="T27"/>
                  <a:gd fmla="*/ 39 w 79" name="T28"/>
                  <a:gd fmla="*/ 112 h 124" name="T29"/>
                  <a:gd fmla="*/ 39 w 79" name="T30"/>
                  <a:gd fmla="*/ 117 h 124" name="T31"/>
                  <a:gd fmla="*/ 24 w 79" name="T32"/>
                  <a:gd fmla="*/ 124 h 124" name="T33"/>
                  <a:gd fmla="*/ 24 w 79" name="T34"/>
                  <a:gd fmla="*/ 124 h 124" name="T35"/>
                  <a:gd fmla="*/ 24 w 79" name="T36"/>
                  <a:gd fmla="*/ 124 h 124" name="T37"/>
                  <a:gd fmla="*/ 21 w 79" name="T38"/>
                  <a:gd fmla="*/ 123 h 124" name="T39"/>
                  <a:gd fmla="*/ 0 w 79" name="T40"/>
                  <a:gd fmla="*/ 73 h 124" name="T41"/>
                  <a:gd fmla="*/ 0 w 79" name="T42"/>
                  <a:gd fmla="*/ 72 h 124" name="T43"/>
                  <a:gd fmla="*/ 0 w 79" name="T44"/>
                  <a:gd fmla="*/ 44 h 124" name="T45"/>
                  <a:gd fmla="*/ 0 w 79" name="T46"/>
                  <a:gd fmla="*/ 44 h 124" name="T47"/>
                  <a:gd fmla="*/ 2 w 79" name="T48"/>
                  <a:gd fmla="*/ 42 h 124" name="T49"/>
                  <a:gd fmla="*/ 15 w 79" name="T50"/>
                  <a:gd fmla="*/ 26 h 124" name="T51"/>
                  <a:gd fmla="*/ 18 w 79" name="T52"/>
                  <a:gd fmla="*/ 3 h 124" name="T53"/>
                  <a:gd fmla="*/ 18 w 79" name="T54"/>
                  <a:gd fmla="*/ 2 h 124" name="T55"/>
                  <a:gd fmla="*/ 20 w 79" name="T56"/>
                  <a:gd fmla="*/ 0 h 124" name="T57"/>
                  <a:gd fmla="*/ 39 w 79" name="T58"/>
                  <a:gd fmla="*/ 0 h 124" name="T59"/>
                  <a:gd fmla="*/ 39 w 79" name="T60"/>
                  <a:gd fmla="*/ 0 h 124" name="T61"/>
                  <a:gd fmla="*/ 39 w 79" name="T62"/>
                  <a:gd fmla="*/ 0 h 124" name="T63"/>
                  <a:gd fmla="*/ 39 w 79" name="T64"/>
                  <a:gd fmla="*/ 9 h 124" name="T65"/>
                  <a:gd fmla="*/ 37 w 79" name="T66"/>
                  <a:gd fmla="*/ 5 h 124" name="T67"/>
                  <a:gd fmla="*/ 23 w 79" name="T68"/>
                  <a:gd fmla="*/ 5 h 12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24" w="79">
                    <a:moveTo>
                      <a:pt x="39" y="112"/>
                    </a:moveTo>
                    <a:cubicBezTo>
                      <a:pt x="73" y="97"/>
                      <a:pt x="73" y="97"/>
                      <a:pt x="73" y="97"/>
                    </a:cubicBezTo>
                    <a:cubicBezTo>
                      <a:pt x="39" y="9"/>
                      <a:pt x="39" y="9"/>
                      <a:pt x="39" y="9"/>
                    </a:cubicBezTo>
                    <a:cubicBezTo>
                      <a:pt x="39" y="0"/>
                      <a:pt x="39" y="0"/>
                      <a:pt x="39" y="0"/>
                    </a:cubicBezTo>
                    <a:cubicBezTo>
                      <a:pt x="40" y="0"/>
                      <a:pt x="41" y="0"/>
                      <a:pt x="41" y="1"/>
                    </a:cubicBezTo>
                    <a:cubicBezTo>
                      <a:pt x="79" y="97"/>
                      <a:pt x="79" y="97"/>
                      <a:pt x="79" y="97"/>
                    </a:cubicBezTo>
                    <a:cubicBezTo>
                      <a:pt x="79" y="98"/>
                      <a:pt x="79" y="100"/>
                      <a:pt x="77" y="100"/>
                    </a:cubicBezTo>
                    <a:cubicBezTo>
                      <a:pt x="39" y="117"/>
                      <a:pt x="39" y="117"/>
                      <a:pt x="39" y="117"/>
                    </a:cubicBezTo>
                    <a:lnTo>
                      <a:pt x="39" y="112"/>
                    </a:lnTo>
                    <a:close/>
                    <a:moveTo>
                      <a:pt x="23" y="5"/>
                    </a:moveTo>
                    <a:cubicBezTo>
                      <a:pt x="23" y="12"/>
                      <a:pt x="22" y="20"/>
                      <a:pt x="20" y="28"/>
                    </a:cubicBezTo>
                    <a:cubicBezTo>
                      <a:pt x="17" y="35"/>
                      <a:pt x="13" y="42"/>
                      <a:pt x="5" y="46"/>
                    </a:cubicBezTo>
                    <a:cubicBezTo>
                      <a:pt x="5" y="71"/>
                      <a:pt x="5" y="71"/>
                      <a:pt x="5" y="71"/>
                    </a:cubicBezTo>
                    <a:cubicBezTo>
                      <a:pt x="24" y="118"/>
                      <a:pt x="24" y="118"/>
                      <a:pt x="24" y="118"/>
                    </a:cubicBezTo>
                    <a:cubicBezTo>
                      <a:pt x="39" y="112"/>
                      <a:pt x="39" y="112"/>
                      <a:pt x="39" y="112"/>
                    </a:cubicBezTo>
                    <a:cubicBezTo>
                      <a:pt x="39" y="117"/>
                      <a:pt x="39" y="117"/>
                      <a:pt x="39" y="117"/>
                    </a:cubicBezTo>
                    <a:cubicBezTo>
                      <a:pt x="24" y="124"/>
                      <a:pt x="24" y="124"/>
                      <a:pt x="24" y="124"/>
                    </a:cubicBezTo>
                    <a:cubicBezTo>
                      <a:pt x="24" y="124"/>
                      <a:pt x="24" y="124"/>
                      <a:pt x="24" y="124"/>
                    </a:cubicBezTo>
                    <a:cubicBezTo>
                      <a:pt x="24" y="124"/>
                      <a:pt x="24" y="124"/>
                      <a:pt x="24" y="124"/>
                    </a:cubicBezTo>
                    <a:cubicBezTo>
                      <a:pt x="22" y="124"/>
                      <a:pt x="21" y="124"/>
                      <a:pt x="21" y="123"/>
                    </a:cubicBezTo>
                    <a:cubicBezTo>
                      <a:pt x="0" y="73"/>
                      <a:pt x="0" y="73"/>
                      <a:pt x="0" y="73"/>
                    </a:cubicBezTo>
                    <a:cubicBezTo>
                      <a:pt x="0" y="72"/>
                      <a:pt x="0" y="72"/>
                      <a:pt x="0" y="72"/>
                    </a:cubicBezTo>
                    <a:cubicBezTo>
                      <a:pt x="0" y="44"/>
                      <a:pt x="0" y="44"/>
                      <a:pt x="0" y="44"/>
                    </a:cubicBezTo>
                    <a:cubicBezTo>
                      <a:pt x="0" y="44"/>
                      <a:pt x="0" y="44"/>
                      <a:pt x="0" y="44"/>
                    </a:cubicBezTo>
                    <a:cubicBezTo>
                      <a:pt x="0" y="43"/>
                      <a:pt x="1" y="43"/>
                      <a:pt x="2" y="42"/>
                    </a:cubicBezTo>
                    <a:cubicBezTo>
                      <a:pt x="9" y="39"/>
                      <a:pt x="13" y="33"/>
                      <a:pt x="15" y="26"/>
                    </a:cubicBezTo>
                    <a:cubicBezTo>
                      <a:pt x="17" y="19"/>
                      <a:pt x="18" y="11"/>
                      <a:pt x="18" y="3"/>
                    </a:cubicBezTo>
                    <a:cubicBezTo>
                      <a:pt x="18" y="3"/>
                      <a:pt x="18" y="3"/>
                      <a:pt x="18" y="2"/>
                    </a:cubicBezTo>
                    <a:cubicBezTo>
                      <a:pt x="18" y="1"/>
                      <a:pt x="19" y="0"/>
                      <a:pt x="20" y="0"/>
                    </a:cubicBezTo>
                    <a:cubicBezTo>
                      <a:pt x="39" y="0"/>
                      <a:pt x="39" y="0"/>
                      <a:pt x="39" y="0"/>
                    </a:cubicBezTo>
                    <a:cubicBezTo>
                      <a:pt x="39" y="0"/>
                      <a:pt x="39" y="0"/>
                      <a:pt x="39" y="0"/>
                    </a:cubicBezTo>
                    <a:cubicBezTo>
                      <a:pt x="39" y="0"/>
                      <a:pt x="39" y="0"/>
                      <a:pt x="39" y="0"/>
                    </a:cubicBezTo>
                    <a:cubicBezTo>
                      <a:pt x="39" y="9"/>
                      <a:pt x="39" y="9"/>
                      <a:pt x="39" y="9"/>
                    </a:cubicBezTo>
                    <a:cubicBezTo>
                      <a:pt x="37" y="5"/>
                      <a:pt x="37" y="5"/>
                      <a:pt x="37" y="5"/>
                    </a:cubicBezTo>
                    <a:lnTo>
                      <a:pt x="23"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4" name="Freeform 253"/>
              <p:cNvSpPr>
                <a:spLocks noEditPoints="1"/>
              </p:cNvSpPr>
              <p:nvPr/>
            </p:nvSpPr>
            <p:spPr bwMode="auto">
              <a:xfrm>
                <a:off x="9928240" y="287340"/>
                <a:ext cx="184150" cy="33339"/>
              </a:xfrm>
              <a:custGeom>
                <a:gdLst>
                  <a:gd fmla="*/ 78 w 82" name="T0"/>
                  <a:gd fmla="*/ 5 h 15" name="T1"/>
                  <a:gd fmla="*/ 41 w 82" name="T2"/>
                  <a:gd fmla="*/ 5 h 15" name="T3"/>
                  <a:gd fmla="*/ 41 w 82" name="T4"/>
                  <a:gd fmla="*/ 0 h 15" name="T5"/>
                  <a:gd fmla="*/ 80 w 82" name="T6"/>
                  <a:gd fmla="*/ 0 h 15" name="T7"/>
                  <a:gd fmla="*/ 82 w 82" name="T8"/>
                  <a:gd fmla="*/ 2 h 15" name="T9"/>
                  <a:gd fmla="*/ 82 w 82" name="T10"/>
                  <a:gd fmla="*/ 12 h 15" name="T11"/>
                  <a:gd fmla="*/ 80 w 82" name="T12"/>
                  <a:gd fmla="*/ 15 h 15" name="T13"/>
                  <a:gd fmla="*/ 44 w 82" name="T14"/>
                  <a:gd fmla="*/ 15 h 15" name="T15"/>
                  <a:gd fmla="*/ 41 w 82" name="T16"/>
                  <a:gd fmla="*/ 15 h 15" name="T17"/>
                  <a:gd fmla="*/ 41 w 82" name="T18"/>
                  <a:gd fmla="*/ 10 h 15" name="T19"/>
                  <a:gd fmla="*/ 44 w 82" name="T20"/>
                  <a:gd fmla="*/ 10 h 15" name="T21"/>
                  <a:gd fmla="*/ 78 w 82" name="T22"/>
                  <a:gd fmla="*/ 10 h 15" name="T23"/>
                  <a:gd fmla="*/ 78 w 82" name="T24"/>
                  <a:gd fmla="*/ 5 h 15" name="T25"/>
                  <a:gd fmla="*/ 41 w 82" name="T26"/>
                  <a:gd fmla="*/ 5 h 15" name="T27"/>
                  <a:gd fmla="*/ 5 w 82" name="T28"/>
                  <a:gd fmla="*/ 5 h 15" name="T29"/>
                  <a:gd fmla="*/ 5 w 82" name="T30"/>
                  <a:gd fmla="*/ 10 h 15" name="T31"/>
                  <a:gd fmla="*/ 39 w 82" name="T32"/>
                  <a:gd fmla="*/ 10 h 15" name="T33"/>
                  <a:gd fmla="*/ 41 w 82" name="T34"/>
                  <a:gd fmla="*/ 10 h 15" name="T35"/>
                  <a:gd fmla="*/ 41 w 82" name="T36"/>
                  <a:gd fmla="*/ 15 h 15" name="T37"/>
                  <a:gd fmla="*/ 39 w 82" name="T38"/>
                  <a:gd fmla="*/ 15 h 15" name="T39"/>
                  <a:gd fmla="*/ 3 w 82" name="T40"/>
                  <a:gd fmla="*/ 15 h 15" name="T41"/>
                  <a:gd fmla="*/ 0 w 82" name="T42"/>
                  <a:gd fmla="*/ 12 h 15" name="T43"/>
                  <a:gd fmla="*/ 0 w 82" name="T44"/>
                  <a:gd fmla="*/ 2 h 15" name="T45"/>
                  <a:gd fmla="*/ 3 w 82" name="T46"/>
                  <a:gd fmla="*/ 0 h 15" name="T47"/>
                  <a:gd fmla="*/ 41 w 82" name="T48"/>
                  <a:gd fmla="*/ 0 h 15" name="T49"/>
                  <a:gd fmla="*/ 41 w 82" name="T50"/>
                  <a:gd fmla="*/ 5 h 1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5" w="82">
                    <a:moveTo>
                      <a:pt x="78" y="5"/>
                    </a:moveTo>
                    <a:cubicBezTo>
                      <a:pt x="41" y="5"/>
                      <a:pt x="41" y="5"/>
                      <a:pt x="41" y="5"/>
                    </a:cubicBezTo>
                    <a:cubicBezTo>
                      <a:pt x="41" y="0"/>
                      <a:pt x="41" y="0"/>
                      <a:pt x="41" y="0"/>
                    </a:cubicBezTo>
                    <a:cubicBezTo>
                      <a:pt x="80" y="0"/>
                      <a:pt x="80" y="0"/>
                      <a:pt x="80" y="0"/>
                    </a:cubicBezTo>
                    <a:cubicBezTo>
                      <a:pt x="81" y="0"/>
                      <a:pt x="82" y="1"/>
                      <a:pt x="82" y="2"/>
                    </a:cubicBezTo>
                    <a:cubicBezTo>
                      <a:pt x="82" y="12"/>
                      <a:pt x="82" y="12"/>
                      <a:pt x="82" y="12"/>
                    </a:cubicBezTo>
                    <a:cubicBezTo>
                      <a:pt x="82" y="14"/>
                      <a:pt x="81" y="15"/>
                      <a:pt x="80" y="15"/>
                    </a:cubicBezTo>
                    <a:cubicBezTo>
                      <a:pt x="44" y="15"/>
                      <a:pt x="44" y="15"/>
                      <a:pt x="44" y="15"/>
                    </a:cubicBezTo>
                    <a:cubicBezTo>
                      <a:pt x="41" y="15"/>
                      <a:pt x="41" y="15"/>
                      <a:pt x="41" y="15"/>
                    </a:cubicBezTo>
                    <a:cubicBezTo>
                      <a:pt x="41" y="10"/>
                      <a:pt x="41" y="10"/>
                      <a:pt x="41" y="10"/>
                    </a:cubicBezTo>
                    <a:cubicBezTo>
                      <a:pt x="44" y="10"/>
                      <a:pt x="44" y="10"/>
                      <a:pt x="44" y="10"/>
                    </a:cubicBezTo>
                    <a:cubicBezTo>
                      <a:pt x="78" y="10"/>
                      <a:pt x="78" y="10"/>
                      <a:pt x="78" y="10"/>
                    </a:cubicBezTo>
                    <a:lnTo>
                      <a:pt x="78"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3" y="15"/>
                      <a:pt x="3" y="15"/>
                      <a:pt x="3" y="15"/>
                    </a:cubicBezTo>
                    <a:cubicBezTo>
                      <a:pt x="1" y="15"/>
                      <a:pt x="0" y="14"/>
                      <a:pt x="0" y="12"/>
                    </a:cubicBezTo>
                    <a:cubicBezTo>
                      <a:pt x="0" y="2"/>
                      <a:pt x="0" y="2"/>
                      <a:pt x="0" y="2"/>
                    </a:cubicBezTo>
                    <a:cubicBezTo>
                      <a:pt x="0" y="1"/>
                      <a:pt x="1" y="0"/>
                      <a:pt x="3" y="0"/>
                    </a:cubicBezTo>
                    <a:cubicBezTo>
                      <a:pt x="41" y="0"/>
                      <a:pt x="41" y="0"/>
                      <a:pt x="41" y="0"/>
                    </a:cubicBezTo>
                    <a:lnTo>
                      <a:pt x="41"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5" name="Freeform 254"/>
              <p:cNvSpPr>
                <a:spLocks noEditPoints="1"/>
              </p:cNvSpPr>
              <p:nvPr/>
            </p:nvSpPr>
            <p:spPr bwMode="auto">
              <a:xfrm>
                <a:off x="9031302" y="3576659"/>
                <a:ext cx="242888" cy="196851"/>
              </a:xfrm>
              <a:custGeom>
                <a:gdLst>
                  <a:gd fmla="*/ 93 w 108" name="T0"/>
                  <a:gd fmla="*/ 22 h 87" name="T1"/>
                  <a:gd fmla="*/ 88 w 108" name="T2"/>
                  <a:gd fmla="*/ 1 h 87" name="T3"/>
                  <a:gd fmla="*/ 108 w 108" name="T4"/>
                  <a:gd fmla="*/ 32 h 87" name="T5"/>
                  <a:gd fmla="*/ 106 w 108" name="T6"/>
                  <a:gd fmla="*/ 84 h 87" name="T7"/>
                  <a:gd fmla="*/ 86 w 108" name="T8"/>
                  <a:gd fmla="*/ 87 h 87" name="T9"/>
                  <a:gd fmla="*/ 103 w 108" name="T10"/>
                  <a:gd fmla="*/ 81 h 87" name="T11"/>
                  <a:gd fmla="*/ 104 w 108" name="T12"/>
                  <a:gd fmla="*/ 68 h 87" name="T13"/>
                  <a:gd fmla="*/ 97 w 108" name="T14"/>
                  <a:gd fmla="*/ 62 h 87" name="T15"/>
                  <a:gd fmla="*/ 97 w 108" name="T16"/>
                  <a:gd fmla="*/ 46 h 87" name="T17"/>
                  <a:gd fmla="*/ 94 w 108" name="T18"/>
                  <a:gd fmla="*/ 51 h 87" name="T19"/>
                  <a:gd fmla="*/ 86 w 108" name="T20"/>
                  <a:gd fmla="*/ 62 h 87" name="T21"/>
                  <a:gd fmla="*/ 89 w 108" name="T22"/>
                  <a:gd fmla="*/ 28 h 87" name="T23"/>
                  <a:gd fmla="*/ 86 w 108" name="T24"/>
                  <a:gd fmla="*/ 16 h 87" name="T25"/>
                  <a:gd fmla="*/ 84 w 108" name="T26"/>
                  <a:gd fmla="*/ 5 h 87" name="T27"/>
                  <a:gd fmla="*/ 86 w 108" name="T28"/>
                  <a:gd fmla="*/ 0 h 87" name="T29"/>
                  <a:gd fmla="*/ 86 w 108" name="T30"/>
                  <a:gd fmla="*/ 8 h 87" name="T31"/>
                  <a:gd fmla="*/ 84 w 108" name="T32"/>
                  <a:gd fmla="*/ 68 h 87" name="T33"/>
                  <a:gd fmla="*/ 86 w 108" name="T34"/>
                  <a:gd fmla="*/ 82 h 87" name="T35"/>
                  <a:gd fmla="*/ 86 w 108" name="T36"/>
                  <a:gd fmla="*/ 87 h 87" name="T37"/>
                  <a:gd fmla="*/ 79 w 108" name="T38"/>
                  <a:gd fmla="*/ 70 h 87" name="T39"/>
                  <a:gd fmla="*/ 86 w 108" name="T40"/>
                  <a:gd fmla="*/ 16 h 87" name="T41"/>
                  <a:gd fmla="*/ 54 w 108" name="T42"/>
                  <a:gd fmla="*/ 6 h 87" name="T43"/>
                  <a:gd fmla="*/ 85 w 108" name="T44"/>
                  <a:gd fmla="*/ 23 h 87" name="T45"/>
                  <a:gd fmla="*/ 86 w 108" name="T46"/>
                  <a:gd fmla="*/ 28 h 87" name="T47"/>
                  <a:gd fmla="*/ 86 w 108" name="T48"/>
                  <a:gd fmla="*/ 51 h 87" name="T49"/>
                  <a:gd fmla="*/ 86 w 108" name="T50"/>
                  <a:gd fmla="*/ 57 h 87" name="T51"/>
                  <a:gd fmla="*/ 74 w 108" name="T52"/>
                  <a:gd fmla="*/ 59 h 87" name="T53"/>
                  <a:gd fmla="*/ 86 w 108" name="T54"/>
                  <a:gd fmla="*/ 46 h 87" name="T55"/>
                  <a:gd fmla="*/ 22 w 108" name="T56"/>
                  <a:gd fmla="*/ 8 h 87" name="T57"/>
                  <a:gd fmla="*/ 54 w 108" name="T58"/>
                  <a:gd fmla="*/ 0 h 87" name="T59"/>
                  <a:gd fmla="*/ 22 w 108" name="T60"/>
                  <a:gd fmla="*/ 82 h 87" name="T61"/>
                  <a:gd fmla="*/ 24 w 108" name="T62"/>
                  <a:gd fmla="*/ 81 h 87" name="T63"/>
                  <a:gd fmla="*/ 27 w 108" name="T64"/>
                  <a:gd fmla="*/ 65 h 87" name="T65"/>
                  <a:gd fmla="*/ 29 w 108" name="T66"/>
                  <a:gd fmla="*/ 70 h 87" name="T67"/>
                  <a:gd fmla="*/ 27 w 108" name="T68"/>
                  <a:gd fmla="*/ 85 h 87" name="T69"/>
                  <a:gd fmla="*/ 22 w 108" name="T70"/>
                  <a:gd fmla="*/ 82 h 87" name="T71"/>
                  <a:gd fmla="*/ 28 w 108" name="T72"/>
                  <a:gd fmla="*/ 6 h 87" name="T73"/>
                  <a:gd fmla="*/ 22 w 108" name="T74"/>
                  <a:gd fmla="*/ 28 h 87" name="T75"/>
                  <a:gd fmla="*/ 23 w 108" name="T76"/>
                  <a:gd fmla="*/ 23 h 87" name="T77"/>
                  <a:gd fmla="*/ 54 w 108" name="T78"/>
                  <a:gd fmla="*/ 6 h 87" name="T79"/>
                  <a:gd fmla="*/ 30 w 108" name="T80"/>
                  <a:gd fmla="*/ 57 h 87" name="T81"/>
                  <a:gd fmla="*/ 22 w 108" name="T82"/>
                  <a:gd fmla="*/ 46 h 87" name="T83"/>
                  <a:gd fmla="*/ 35 w 108" name="T84"/>
                  <a:gd fmla="*/ 59 h 87" name="T85"/>
                  <a:gd fmla="*/ 22 w 108" name="T86"/>
                  <a:gd fmla="*/ 8 h 87" name="T87"/>
                  <a:gd fmla="*/ 15 w 108" name="T88"/>
                  <a:gd fmla="*/ 22 h 87" name="T89"/>
                  <a:gd fmla="*/ 5 w 108" name="T90"/>
                  <a:gd fmla="*/ 68 h 87" name="T91"/>
                  <a:gd fmla="*/ 6 w 108" name="T92"/>
                  <a:gd fmla="*/ 81 h 87" name="T93"/>
                  <a:gd fmla="*/ 22 w 108" name="T94"/>
                  <a:gd fmla="*/ 87 h 87" name="T95"/>
                  <a:gd fmla="*/ 2 w 108" name="T96"/>
                  <a:gd fmla="*/ 85 h 87" name="T97"/>
                  <a:gd fmla="*/ 0 w 108" name="T98"/>
                  <a:gd fmla="*/ 65 h 87" name="T99"/>
                  <a:gd fmla="*/ 1 w 108" name="T100"/>
                  <a:gd fmla="*/ 30 h 87" name="T101"/>
                  <a:gd fmla="*/ 22 w 108" name="T102"/>
                  <a:gd fmla="*/ 0 h 87" name="T103"/>
                  <a:gd fmla="*/ 17 w 108" name="T104"/>
                  <a:gd fmla="*/ 24 h 87" name="T105"/>
                  <a:gd fmla="*/ 22 w 108" name="T106"/>
                  <a:gd fmla="*/ 28 h 87" name="T107"/>
                  <a:gd fmla="*/ 12 w 108" name="T108"/>
                  <a:gd fmla="*/ 46 h 87" name="T109"/>
                  <a:gd fmla="*/ 12 w 108" name="T110"/>
                  <a:gd fmla="*/ 62 h 87" name="T111"/>
                  <a:gd fmla="*/ 14 w 108" name="T112"/>
                  <a:gd fmla="*/ 57 h 87" name="T113"/>
                  <a:gd fmla="*/ 22 w 108" name="T114"/>
                  <a:gd fmla="*/ 46 h 87"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87" w="108">
                    <a:moveTo>
                      <a:pt x="104" y="33"/>
                    </a:moveTo>
                    <a:cubicBezTo>
                      <a:pt x="94" y="22"/>
                      <a:pt x="94" y="22"/>
                      <a:pt x="94" y="22"/>
                    </a:cubicBezTo>
                    <a:cubicBezTo>
                      <a:pt x="94" y="22"/>
                      <a:pt x="93" y="22"/>
                      <a:pt x="93" y="22"/>
                    </a:cubicBezTo>
                    <a:cubicBezTo>
                      <a:pt x="86" y="8"/>
                      <a:pt x="86" y="8"/>
                      <a:pt x="86" y="8"/>
                    </a:cubicBezTo>
                    <a:cubicBezTo>
                      <a:pt x="86" y="0"/>
                      <a:pt x="86" y="0"/>
                      <a:pt x="86" y="0"/>
                    </a:cubicBezTo>
                    <a:cubicBezTo>
                      <a:pt x="87" y="0"/>
                      <a:pt x="88" y="0"/>
                      <a:pt x="88" y="1"/>
                    </a:cubicBezTo>
                    <a:cubicBezTo>
                      <a:pt x="97" y="19"/>
                      <a:pt x="97" y="19"/>
                      <a:pt x="97" y="19"/>
                    </a:cubicBezTo>
                    <a:cubicBezTo>
                      <a:pt x="108" y="30"/>
                      <a:pt x="108" y="30"/>
                      <a:pt x="108" y="30"/>
                    </a:cubicBezTo>
                    <a:cubicBezTo>
                      <a:pt x="108" y="31"/>
                      <a:pt x="108" y="31"/>
                      <a:pt x="108" y="32"/>
                    </a:cubicBezTo>
                    <a:cubicBezTo>
                      <a:pt x="108" y="68"/>
                      <a:pt x="108" y="68"/>
                      <a:pt x="108" y="68"/>
                    </a:cubicBezTo>
                    <a:cubicBezTo>
                      <a:pt x="108" y="80"/>
                      <a:pt x="108" y="80"/>
                      <a:pt x="108" y="80"/>
                    </a:cubicBezTo>
                    <a:cubicBezTo>
                      <a:pt x="108" y="81"/>
                      <a:pt x="108" y="83"/>
                      <a:pt x="106" y="84"/>
                    </a:cubicBezTo>
                    <a:cubicBezTo>
                      <a:pt x="106" y="84"/>
                      <a:pt x="106" y="85"/>
                      <a:pt x="106" y="85"/>
                    </a:cubicBezTo>
                    <a:cubicBezTo>
                      <a:pt x="105" y="86"/>
                      <a:pt x="103" y="87"/>
                      <a:pt x="101" y="87"/>
                    </a:cubicBezTo>
                    <a:cubicBezTo>
                      <a:pt x="86" y="87"/>
                      <a:pt x="86" y="87"/>
                      <a:pt x="86" y="87"/>
                    </a:cubicBezTo>
                    <a:cubicBezTo>
                      <a:pt x="86" y="82"/>
                      <a:pt x="86" y="82"/>
                      <a:pt x="86" y="82"/>
                    </a:cubicBezTo>
                    <a:cubicBezTo>
                      <a:pt x="101" y="82"/>
                      <a:pt x="101" y="82"/>
                      <a:pt x="101" y="82"/>
                    </a:cubicBezTo>
                    <a:cubicBezTo>
                      <a:pt x="102" y="82"/>
                      <a:pt x="102" y="82"/>
                      <a:pt x="103" y="81"/>
                    </a:cubicBezTo>
                    <a:cubicBezTo>
                      <a:pt x="103" y="81"/>
                      <a:pt x="103" y="81"/>
                      <a:pt x="103" y="81"/>
                    </a:cubicBezTo>
                    <a:cubicBezTo>
                      <a:pt x="103" y="81"/>
                      <a:pt x="104" y="80"/>
                      <a:pt x="104" y="80"/>
                    </a:cubicBezTo>
                    <a:cubicBezTo>
                      <a:pt x="104" y="68"/>
                      <a:pt x="104" y="68"/>
                      <a:pt x="104" y="68"/>
                    </a:cubicBezTo>
                    <a:cubicBezTo>
                      <a:pt x="104" y="33"/>
                      <a:pt x="104" y="33"/>
                      <a:pt x="104" y="33"/>
                    </a:cubicBezTo>
                    <a:close/>
                    <a:moveTo>
                      <a:pt x="86" y="62"/>
                    </a:moveTo>
                    <a:cubicBezTo>
                      <a:pt x="97" y="62"/>
                      <a:pt x="97" y="62"/>
                      <a:pt x="97" y="62"/>
                    </a:cubicBezTo>
                    <a:cubicBezTo>
                      <a:pt x="98" y="62"/>
                      <a:pt x="99" y="61"/>
                      <a:pt x="99" y="59"/>
                    </a:cubicBezTo>
                    <a:cubicBezTo>
                      <a:pt x="99" y="49"/>
                      <a:pt x="99" y="49"/>
                      <a:pt x="99" y="49"/>
                    </a:cubicBezTo>
                    <a:cubicBezTo>
                      <a:pt x="99" y="47"/>
                      <a:pt x="98" y="46"/>
                      <a:pt x="97" y="46"/>
                    </a:cubicBezTo>
                    <a:cubicBezTo>
                      <a:pt x="86" y="46"/>
                      <a:pt x="86" y="46"/>
                      <a:pt x="86" y="46"/>
                    </a:cubicBezTo>
                    <a:cubicBezTo>
                      <a:pt x="86" y="51"/>
                      <a:pt x="86" y="51"/>
                      <a:pt x="86" y="51"/>
                    </a:cubicBezTo>
                    <a:cubicBezTo>
                      <a:pt x="94" y="51"/>
                      <a:pt x="94" y="51"/>
                      <a:pt x="94" y="51"/>
                    </a:cubicBezTo>
                    <a:cubicBezTo>
                      <a:pt x="94" y="57"/>
                      <a:pt x="94" y="57"/>
                      <a:pt x="94" y="57"/>
                    </a:cubicBezTo>
                    <a:cubicBezTo>
                      <a:pt x="86" y="57"/>
                      <a:pt x="86" y="57"/>
                      <a:pt x="86" y="57"/>
                    </a:cubicBezTo>
                    <a:cubicBezTo>
                      <a:pt x="86" y="62"/>
                      <a:pt x="86" y="62"/>
                      <a:pt x="86" y="62"/>
                    </a:cubicBezTo>
                    <a:close/>
                    <a:moveTo>
                      <a:pt x="86" y="28"/>
                    </a:moveTo>
                    <a:cubicBezTo>
                      <a:pt x="89" y="28"/>
                      <a:pt x="89" y="28"/>
                      <a:pt x="89" y="28"/>
                    </a:cubicBezTo>
                    <a:cubicBezTo>
                      <a:pt x="89" y="28"/>
                      <a:pt x="89" y="28"/>
                      <a:pt x="89" y="28"/>
                    </a:cubicBezTo>
                    <a:cubicBezTo>
                      <a:pt x="89" y="28"/>
                      <a:pt x="90" y="28"/>
                      <a:pt x="90" y="28"/>
                    </a:cubicBezTo>
                    <a:cubicBezTo>
                      <a:pt x="91" y="27"/>
                      <a:pt x="92" y="26"/>
                      <a:pt x="91" y="25"/>
                    </a:cubicBezTo>
                    <a:cubicBezTo>
                      <a:pt x="86" y="16"/>
                      <a:pt x="86" y="16"/>
                      <a:pt x="86" y="16"/>
                    </a:cubicBezTo>
                    <a:lnTo>
                      <a:pt x="86" y="28"/>
                    </a:lnTo>
                    <a:close/>
                    <a:moveTo>
                      <a:pt x="86" y="8"/>
                    </a:moveTo>
                    <a:cubicBezTo>
                      <a:pt x="84" y="5"/>
                      <a:pt x="84" y="5"/>
                      <a:pt x="84" y="5"/>
                    </a:cubicBezTo>
                    <a:cubicBezTo>
                      <a:pt x="54" y="5"/>
                      <a:pt x="54" y="5"/>
                      <a:pt x="54" y="5"/>
                    </a:cubicBezTo>
                    <a:cubicBezTo>
                      <a:pt x="54" y="0"/>
                      <a:pt x="54" y="0"/>
                      <a:pt x="54" y="0"/>
                    </a:cubicBezTo>
                    <a:cubicBezTo>
                      <a:pt x="86" y="0"/>
                      <a:pt x="86" y="0"/>
                      <a:pt x="86" y="0"/>
                    </a:cubicBezTo>
                    <a:cubicBezTo>
                      <a:pt x="86" y="0"/>
                      <a:pt x="86" y="0"/>
                      <a:pt x="86" y="0"/>
                    </a:cubicBezTo>
                    <a:cubicBezTo>
                      <a:pt x="86" y="0"/>
                      <a:pt x="86" y="0"/>
                      <a:pt x="86" y="0"/>
                    </a:cubicBezTo>
                    <a:cubicBezTo>
                      <a:pt x="86" y="8"/>
                      <a:pt x="86" y="8"/>
                      <a:pt x="86" y="8"/>
                    </a:cubicBezTo>
                    <a:close/>
                    <a:moveTo>
                      <a:pt x="54" y="65"/>
                    </a:moveTo>
                    <a:cubicBezTo>
                      <a:pt x="81" y="65"/>
                      <a:pt x="81" y="65"/>
                      <a:pt x="81" y="65"/>
                    </a:cubicBezTo>
                    <a:cubicBezTo>
                      <a:pt x="83" y="65"/>
                      <a:pt x="84" y="66"/>
                      <a:pt x="84" y="68"/>
                    </a:cubicBezTo>
                    <a:cubicBezTo>
                      <a:pt x="84" y="80"/>
                      <a:pt x="84" y="80"/>
                      <a:pt x="84" y="80"/>
                    </a:cubicBezTo>
                    <a:cubicBezTo>
                      <a:pt x="84" y="80"/>
                      <a:pt x="84" y="81"/>
                      <a:pt x="84" y="81"/>
                    </a:cubicBezTo>
                    <a:cubicBezTo>
                      <a:pt x="85" y="82"/>
                      <a:pt x="85" y="82"/>
                      <a:pt x="86" y="82"/>
                    </a:cubicBezTo>
                    <a:cubicBezTo>
                      <a:pt x="86" y="82"/>
                      <a:pt x="86" y="82"/>
                      <a:pt x="86" y="82"/>
                    </a:cubicBezTo>
                    <a:cubicBezTo>
                      <a:pt x="86" y="87"/>
                      <a:pt x="86" y="87"/>
                      <a:pt x="86" y="87"/>
                    </a:cubicBezTo>
                    <a:cubicBezTo>
                      <a:pt x="86" y="87"/>
                      <a:pt x="86" y="87"/>
                      <a:pt x="86" y="87"/>
                    </a:cubicBezTo>
                    <a:cubicBezTo>
                      <a:pt x="84" y="87"/>
                      <a:pt x="82" y="86"/>
                      <a:pt x="81" y="85"/>
                    </a:cubicBezTo>
                    <a:cubicBezTo>
                      <a:pt x="80" y="83"/>
                      <a:pt x="79" y="82"/>
                      <a:pt x="79" y="80"/>
                    </a:cubicBezTo>
                    <a:cubicBezTo>
                      <a:pt x="79" y="70"/>
                      <a:pt x="79" y="70"/>
                      <a:pt x="79" y="70"/>
                    </a:cubicBezTo>
                    <a:cubicBezTo>
                      <a:pt x="54" y="70"/>
                      <a:pt x="54" y="70"/>
                      <a:pt x="54" y="70"/>
                    </a:cubicBezTo>
                    <a:cubicBezTo>
                      <a:pt x="54" y="65"/>
                      <a:pt x="54" y="65"/>
                      <a:pt x="54" y="65"/>
                    </a:cubicBezTo>
                    <a:close/>
                    <a:moveTo>
                      <a:pt x="86" y="16"/>
                    </a:moveTo>
                    <a:cubicBezTo>
                      <a:pt x="82" y="8"/>
                      <a:pt x="82" y="8"/>
                      <a:pt x="82" y="8"/>
                    </a:cubicBezTo>
                    <a:cubicBezTo>
                      <a:pt x="82" y="7"/>
                      <a:pt x="81" y="6"/>
                      <a:pt x="80" y="6"/>
                    </a:cubicBezTo>
                    <a:cubicBezTo>
                      <a:pt x="54" y="6"/>
                      <a:pt x="54" y="6"/>
                      <a:pt x="54" y="6"/>
                    </a:cubicBezTo>
                    <a:cubicBezTo>
                      <a:pt x="54" y="11"/>
                      <a:pt x="54" y="11"/>
                      <a:pt x="54" y="11"/>
                    </a:cubicBezTo>
                    <a:cubicBezTo>
                      <a:pt x="79" y="11"/>
                      <a:pt x="79" y="11"/>
                      <a:pt x="79" y="11"/>
                    </a:cubicBezTo>
                    <a:cubicBezTo>
                      <a:pt x="85" y="23"/>
                      <a:pt x="85" y="23"/>
                      <a:pt x="85" y="23"/>
                    </a:cubicBezTo>
                    <a:cubicBezTo>
                      <a:pt x="54" y="23"/>
                      <a:pt x="54" y="23"/>
                      <a:pt x="54" y="23"/>
                    </a:cubicBezTo>
                    <a:cubicBezTo>
                      <a:pt x="54" y="28"/>
                      <a:pt x="54" y="28"/>
                      <a:pt x="54" y="28"/>
                    </a:cubicBezTo>
                    <a:cubicBezTo>
                      <a:pt x="86" y="28"/>
                      <a:pt x="86" y="28"/>
                      <a:pt x="86" y="28"/>
                    </a:cubicBezTo>
                    <a:cubicBezTo>
                      <a:pt x="86" y="16"/>
                      <a:pt x="86" y="16"/>
                      <a:pt x="86" y="16"/>
                    </a:cubicBezTo>
                    <a:close/>
                    <a:moveTo>
                      <a:pt x="86" y="46"/>
                    </a:moveTo>
                    <a:cubicBezTo>
                      <a:pt x="86" y="51"/>
                      <a:pt x="86" y="51"/>
                      <a:pt x="86" y="51"/>
                    </a:cubicBezTo>
                    <a:cubicBezTo>
                      <a:pt x="78" y="51"/>
                      <a:pt x="78" y="51"/>
                      <a:pt x="78" y="51"/>
                    </a:cubicBezTo>
                    <a:cubicBezTo>
                      <a:pt x="78" y="57"/>
                      <a:pt x="78" y="57"/>
                      <a:pt x="78" y="57"/>
                    </a:cubicBezTo>
                    <a:cubicBezTo>
                      <a:pt x="86" y="57"/>
                      <a:pt x="86" y="57"/>
                      <a:pt x="86" y="57"/>
                    </a:cubicBezTo>
                    <a:cubicBezTo>
                      <a:pt x="86" y="62"/>
                      <a:pt x="86" y="62"/>
                      <a:pt x="86" y="62"/>
                    </a:cubicBezTo>
                    <a:cubicBezTo>
                      <a:pt x="76" y="62"/>
                      <a:pt x="76" y="62"/>
                      <a:pt x="76" y="62"/>
                    </a:cubicBezTo>
                    <a:cubicBezTo>
                      <a:pt x="75" y="62"/>
                      <a:pt x="74" y="61"/>
                      <a:pt x="74" y="59"/>
                    </a:cubicBezTo>
                    <a:cubicBezTo>
                      <a:pt x="74" y="49"/>
                      <a:pt x="74" y="49"/>
                      <a:pt x="74" y="49"/>
                    </a:cubicBezTo>
                    <a:cubicBezTo>
                      <a:pt x="74" y="47"/>
                      <a:pt x="75" y="46"/>
                      <a:pt x="76" y="46"/>
                    </a:cubicBezTo>
                    <a:lnTo>
                      <a:pt x="86" y="46"/>
                    </a:lnTo>
                    <a:close/>
                    <a:moveTo>
                      <a:pt x="54" y="5"/>
                    </a:moveTo>
                    <a:cubicBezTo>
                      <a:pt x="24" y="5"/>
                      <a:pt x="24" y="5"/>
                      <a:pt x="24" y="5"/>
                    </a:cubicBezTo>
                    <a:cubicBezTo>
                      <a:pt x="22" y="8"/>
                      <a:pt x="22" y="8"/>
                      <a:pt x="22" y="8"/>
                    </a:cubicBezTo>
                    <a:cubicBezTo>
                      <a:pt x="22" y="0"/>
                      <a:pt x="22" y="0"/>
                      <a:pt x="22" y="0"/>
                    </a:cubicBezTo>
                    <a:cubicBezTo>
                      <a:pt x="22" y="0"/>
                      <a:pt x="22" y="0"/>
                      <a:pt x="22" y="0"/>
                    </a:cubicBezTo>
                    <a:cubicBezTo>
                      <a:pt x="54" y="0"/>
                      <a:pt x="54" y="0"/>
                      <a:pt x="54" y="0"/>
                    </a:cubicBezTo>
                    <a:cubicBezTo>
                      <a:pt x="54" y="5"/>
                      <a:pt x="54" y="5"/>
                      <a:pt x="54" y="5"/>
                    </a:cubicBezTo>
                    <a:close/>
                    <a:moveTo>
                      <a:pt x="22" y="82"/>
                    </a:moveTo>
                    <a:cubicBezTo>
                      <a:pt x="22" y="82"/>
                      <a:pt x="22" y="82"/>
                      <a:pt x="22" y="82"/>
                    </a:cubicBezTo>
                    <a:cubicBezTo>
                      <a:pt x="23" y="82"/>
                      <a:pt x="24" y="82"/>
                      <a:pt x="24" y="81"/>
                    </a:cubicBezTo>
                    <a:cubicBezTo>
                      <a:pt x="24" y="81"/>
                      <a:pt x="24" y="81"/>
                      <a:pt x="24" y="81"/>
                    </a:cubicBezTo>
                    <a:cubicBezTo>
                      <a:pt x="24" y="81"/>
                      <a:pt x="24" y="81"/>
                      <a:pt x="24" y="81"/>
                    </a:cubicBezTo>
                    <a:cubicBezTo>
                      <a:pt x="24" y="81"/>
                      <a:pt x="25" y="80"/>
                      <a:pt x="25" y="80"/>
                    </a:cubicBezTo>
                    <a:cubicBezTo>
                      <a:pt x="25" y="68"/>
                      <a:pt x="25" y="68"/>
                      <a:pt x="25" y="68"/>
                    </a:cubicBezTo>
                    <a:cubicBezTo>
                      <a:pt x="25" y="66"/>
                      <a:pt x="26" y="65"/>
                      <a:pt x="27" y="65"/>
                    </a:cubicBezTo>
                    <a:cubicBezTo>
                      <a:pt x="54" y="65"/>
                      <a:pt x="54" y="65"/>
                      <a:pt x="54" y="65"/>
                    </a:cubicBezTo>
                    <a:cubicBezTo>
                      <a:pt x="54" y="70"/>
                      <a:pt x="54" y="70"/>
                      <a:pt x="54" y="70"/>
                    </a:cubicBezTo>
                    <a:cubicBezTo>
                      <a:pt x="29" y="70"/>
                      <a:pt x="29" y="70"/>
                      <a:pt x="29" y="70"/>
                    </a:cubicBezTo>
                    <a:cubicBezTo>
                      <a:pt x="29" y="80"/>
                      <a:pt x="29" y="80"/>
                      <a:pt x="29" y="80"/>
                    </a:cubicBezTo>
                    <a:cubicBezTo>
                      <a:pt x="29" y="82"/>
                      <a:pt x="29" y="83"/>
                      <a:pt x="27" y="85"/>
                    </a:cubicBezTo>
                    <a:cubicBezTo>
                      <a:pt x="27" y="85"/>
                      <a:pt x="27" y="85"/>
                      <a:pt x="27" y="85"/>
                    </a:cubicBezTo>
                    <a:cubicBezTo>
                      <a:pt x="26" y="86"/>
                      <a:pt x="24" y="87"/>
                      <a:pt x="22" y="87"/>
                    </a:cubicBezTo>
                    <a:cubicBezTo>
                      <a:pt x="22" y="87"/>
                      <a:pt x="22" y="87"/>
                      <a:pt x="22" y="87"/>
                    </a:cubicBezTo>
                    <a:cubicBezTo>
                      <a:pt x="22" y="82"/>
                      <a:pt x="22" y="82"/>
                      <a:pt x="22" y="82"/>
                    </a:cubicBezTo>
                    <a:close/>
                    <a:moveTo>
                      <a:pt x="54" y="6"/>
                    </a:moveTo>
                    <a:cubicBezTo>
                      <a:pt x="28" y="6"/>
                      <a:pt x="28" y="6"/>
                      <a:pt x="28" y="6"/>
                    </a:cubicBezTo>
                    <a:cubicBezTo>
                      <a:pt x="28" y="6"/>
                      <a:pt x="28" y="6"/>
                      <a:pt x="28" y="6"/>
                    </a:cubicBezTo>
                    <a:cubicBezTo>
                      <a:pt x="27" y="6"/>
                      <a:pt x="27" y="7"/>
                      <a:pt x="26" y="8"/>
                    </a:cubicBezTo>
                    <a:cubicBezTo>
                      <a:pt x="22" y="16"/>
                      <a:pt x="22" y="16"/>
                      <a:pt x="22" y="16"/>
                    </a:cubicBezTo>
                    <a:cubicBezTo>
                      <a:pt x="22" y="28"/>
                      <a:pt x="22" y="28"/>
                      <a:pt x="22" y="28"/>
                    </a:cubicBezTo>
                    <a:cubicBezTo>
                      <a:pt x="54" y="28"/>
                      <a:pt x="54" y="28"/>
                      <a:pt x="54" y="28"/>
                    </a:cubicBezTo>
                    <a:cubicBezTo>
                      <a:pt x="54" y="23"/>
                      <a:pt x="54" y="23"/>
                      <a:pt x="54" y="23"/>
                    </a:cubicBezTo>
                    <a:cubicBezTo>
                      <a:pt x="23" y="23"/>
                      <a:pt x="23" y="23"/>
                      <a:pt x="23" y="23"/>
                    </a:cubicBezTo>
                    <a:cubicBezTo>
                      <a:pt x="30" y="11"/>
                      <a:pt x="30" y="11"/>
                      <a:pt x="30" y="11"/>
                    </a:cubicBezTo>
                    <a:cubicBezTo>
                      <a:pt x="54" y="11"/>
                      <a:pt x="54" y="11"/>
                      <a:pt x="54" y="11"/>
                    </a:cubicBezTo>
                    <a:cubicBezTo>
                      <a:pt x="54" y="6"/>
                      <a:pt x="54" y="6"/>
                      <a:pt x="54" y="6"/>
                    </a:cubicBezTo>
                    <a:close/>
                    <a:moveTo>
                      <a:pt x="22" y="62"/>
                    </a:moveTo>
                    <a:cubicBezTo>
                      <a:pt x="22" y="57"/>
                      <a:pt x="22" y="57"/>
                      <a:pt x="22" y="57"/>
                    </a:cubicBezTo>
                    <a:cubicBezTo>
                      <a:pt x="30" y="57"/>
                      <a:pt x="30" y="57"/>
                      <a:pt x="30" y="57"/>
                    </a:cubicBezTo>
                    <a:cubicBezTo>
                      <a:pt x="30" y="51"/>
                      <a:pt x="30" y="51"/>
                      <a:pt x="30" y="51"/>
                    </a:cubicBezTo>
                    <a:cubicBezTo>
                      <a:pt x="22" y="51"/>
                      <a:pt x="22" y="51"/>
                      <a:pt x="22" y="51"/>
                    </a:cubicBezTo>
                    <a:cubicBezTo>
                      <a:pt x="22" y="46"/>
                      <a:pt x="22" y="46"/>
                      <a:pt x="22" y="46"/>
                    </a:cubicBezTo>
                    <a:cubicBezTo>
                      <a:pt x="32" y="46"/>
                      <a:pt x="32" y="46"/>
                      <a:pt x="32" y="46"/>
                    </a:cubicBezTo>
                    <a:cubicBezTo>
                      <a:pt x="34" y="46"/>
                      <a:pt x="35" y="47"/>
                      <a:pt x="35" y="49"/>
                    </a:cubicBezTo>
                    <a:cubicBezTo>
                      <a:pt x="35" y="59"/>
                      <a:pt x="35" y="59"/>
                      <a:pt x="35" y="59"/>
                    </a:cubicBezTo>
                    <a:cubicBezTo>
                      <a:pt x="35" y="61"/>
                      <a:pt x="34" y="62"/>
                      <a:pt x="32" y="62"/>
                    </a:cubicBezTo>
                    <a:lnTo>
                      <a:pt x="22" y="62"/>
                    </a:lnTo>
                    <a:close/>
                    <a:moveTo>
                      <a:pt x="22" y="8"/>
                    </a:moveTo>
                    <a:cubicBezTo>
                      <a:pt x="15" y="22"/>
                      <a:pt x="15" y="22"/>
                      <a:pt x="15" y="22"/>
                    </a:cubicBezTo>
                    <a:cubicBezTo>
                      <a:pt x="15" y="22"/>
                      <a:pt x="15" y="22"/>
                      <a:pt x="15" y="22"/>
                    </a:cubicBezTo>
                    <a:cubicBezTo>
                      <a:pt x="15" y="22"/>
                      <a:pt x="15" y="22"/>
                      <a:pt x="15" y="22"/>
                    </a:cubicBezTo>
                    <a:cubicBezTo>
                      <a:pt x="5" y="33"/>
                      <a:pt x="5" y="33"/>
                      <a:pt x="5" y="33"/>
                    </a:cubicBezTo>
                    <a:cubicBezTo>
                      <a:pt x="5" y="65"/>
                      <a:pt x="5" y="65"/>
                      <a:pt x="5" y="65"/>
                    </a:cubicBezTo>
                    <a:cubicBezTo>
                      <a:pt x="5" y="68"/>
                      <a:pt x="5" y="68"/>
                      <a:pt x="5" y="68"/>
                    </a:cubicBezTo>
                    <a:cubicBezTo>
                      <a:pt x="5" y="80"/>
                      <a:pt x="5" y="80"/>
                      <a:pt x="5" y="80"/>
                    </a:cubicBezTo>
                    <a:cubicBezTo>
                      <a:pt x="5" y="80"/>
                      <a:pt x="5" y="81"/>
                      <a:pt x="5" y="81"/>
                    </a:cubicBezTo>
                    <a:cubicBezTo>
                      <a:pt x="6" y="81"/>
                      <a:pt x="6" y="81"/>
                      <a:pt x="6" y="81"/>
                    </a:cubicBezTo>
                    <a:cubicBezTo>
                      <a:pt x="6" y="82"/>
                      <a:pt x="7" y="82"/>
                      <a:pt x="7" y="82"/>
                    </a:cubicBezTo>
                    <a:cubicBezTo>
                      <a:pt x="22" y="82"/>
                      <a:pt x="22" y="82"/>
                      <a:pt x="22" y="82"/>
                    </a:cubicBezTo>
                    <a:cubicBezTo>
                      <a:pt x="22" y="87"/>
                      <a:pt x="22" y="87"/>
                      <a:pt x="22" y="87"/>
                    </a:cubicBezTo>
                    <a:cubicBezTo>
                      <a:pt x="7" y="87"/>
                      <a:pt x="7" y="87"/>
                      <a:pt x="7" y="87"/>
                    </a:cubicBezTo>
                    <a:cubicBezTo>
                      <a:pt x="5" y="87"/>
                      <a:pt x="4" y="86"/>
                      <a:pt x="2" y="85"/>
                    </a:cubicBezTo>
                    <a:cubicBezTo>
                      <a:pt x="2" y="85"/>
                      <a:pt x="2" y="85"/>
                      <a:pt x="2" y="85"/>
                    </a:cubicBezTo>
                    <a:cubicBezTo>
                      <a:pt x="1" y="83"/>
                      <a:pt x="0" y="82"/>
                      <a:pt x="0" y="80"/>
                    </a:cubicBezTo>
                    <a:cubicBezTo>
                      <a:pt x="0" y="68"/>
                      <a:pt x="0" y="68"/>
                      <a:pt x="0" y="68"/>
                    </a:cubicBezTo>
                    <a:cubicBezTo>
                      <a:pt x="0" y="65"/>
                      <a:pt x="0" y="65"/>
                      <a:pt x="0" y="65"/>
                    </a:cubicBezTo>
                    <a:cubicBezTo>
                      <a:pt x="0" y="32"/>
                      <a:pt x="0" y="32"/>
                      <a:pt x="0" y="32"/>
                    </a:cubicBezTo>
                    <a:cubicBezTo>
                      <a:pt x="0" y="32"/>
                      <a:pt x="0" y="32"/>
                      <a:pt x="0" y="32"/>
                    </a:cubicBezTo>
                    <a:cubicBezTo>
                      <a:pt x="0" y="31"/>
                      <a:pt x="0" y="31"/>
                      <a:pt x="1" y="30"/>
                    </a:cubicBezTo>
                    <a:cubicBezTo>
                      <a:pt x="11" y="19"/>
                      <a:pt x="11" y="19"/>
                      <a:pt x="11" y="19"/>
                    </a:cubicBezTo>
                    <a:cubicBezTo>
                      <a:pt x="20" y="1"/>
                      <a:pt x="20" y="1"/>
                      <a:pt x="20" y="1"/>
                    </a:cubicBezTo>
                    <a:cubicBezTo>
                      <a:pt x="21" y="1"/>
                      <a:pt x="21" y="0"/>
                      <a:pt x="22" y="0"/>
                    </a:cubicBezTo>
                    <a:cubicBezTo>
                      <a:pt x="22" y="8"/>
                      <a:pt x="22" y="8"/>
                      <a:pt x="22" y="8"/>
                    </a:cubicBezTo>
                    <a:close/>
                    <a:moveTo>
                      <a:pt x="22" y="16"/>
                    </a:moveTo>
                    <a:cubicBezTo>
                      <a:pt x="17" y="24"/>
                      <a:pt x="17" y="24"/>
                      <a:pt x="17" y="24"/>
                    </a:cubicBezTo>
                    <a:cubicBezTo>
                      <a:pt x="17" y="25"/>
                      <a:pt x="17" y="25"/>
                      <a:pt x="17" y="26"/>
                    </a:cubicBezTo>
                    <a:cubicBezTo>
                      <a:pt x="17" y="27"/>
                      <a:pt x="18" y="28"/>
                      <a:pt x="20" y="28"/>
                    </a:cubicBezTo>
                    <a:cubicBezTo>
                      <a:pt x="22" y="28"/>
                      <a:pt x="22" y="28"/>
                      <a:pt x="22" y="28"/>
                    </a:cubicBezTo>
                    <a:cubicBezTo>
                      <a:pt x="22" y="16"/>
                      <a:pt x="22" y="16"/>
                      <a:pt x="22" y="16"/>
                    </a:cubicBezTo>
                    <a:close/>
                    <a:moveTo>
                      <a:pt x="22" y="46"/>
                    </a:moveTo>
                    <a:cubicBezTo>
                      <a:pt x="12" y="46"/>
                      <a:pt x="12" y="46"/>
                      <a:pt x="12" y="46"/>
                    </a:cubicBezTo>
                    <a:cubicBezTo>
                      <a:pt x="10" y="46"/>
                      <a:pt x="9" y="47"/>
                      <a:pt x="9" y="49"/>
                    </a:cubicBezTo>
                    <a:cubicBezTo>
                      <a:pt x="9" y="59"/>
                      <a:pt x="9" y="59"/>
                      <a:pt x="9" y="59"/>
                    </a:cubicBezTo>
                    <a:cubicBezTo>
                      <a:pt x="9" y="61"/>
                      <a:pt x="10" y="62"/>
                      <a:pt x="12" y="62"/>
                    </a:cubicBezTo>
                    <a:cubicBezTo>
                      <a:pt x="22" y="62"/>
                      <a:pt x="22" y="62"/>
                      <a:pt x="22" y="62"/>
                    </a:cubicBezTo>
                    <a:cubicBezTo>
                      <a:pt x="22" y="57"/>
                      <a:pt x="22" y="57"/>
                      <a:pt x="22" y="57"/>
                    </a:cubicBezTo>
                    <a:cubicBezTo>
                      <a:pt x="14" y="57"/>
                      <a:pt x="14" y="57"/>
                      <a:pt x="14" y="57"/>
                    </a:cubicBezTo>
                    <a:cubicBezTo>
                      <a:pt x="14" y="51"/>
                      <a:pt x="14" y="51"/>
                      <a:pt x="14" y="51"/>
                    </a:cubicBezTo>
                    <a:cubicBezTo>
                      <a:pt x="22" y="51"/>
                      <a:pt x="22" y="51"/>
                      <a:pt x="22" y="51"/>
                    </a:cubicBezTo>
                    <a:lnTo>
                      <a:pt x="22" y="4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6" name="Freeform 255"/>
              <p:cNvSpPr>
                <a:spLocks noEditPoints="1"/>
              </p:cNvSpPr>
              <p:nvPr/>
            </p:nvSpPr>
            <p:spPr bwMode="auto">
              <a:xfrm>
                <a:off x="7896237" y="3714771"/>
                <a:ext cx="201613" cy="187326"/>
              </a:xfrm>
              <a:custGeom>
                <a:gdLst>
                  <a:gd fmla="*/ 46 w 89" name="T0"/>
                  <a:gd fmla="*/ 12 h 83" name="T1"/>
                  <a:gd fmla="*/ 76 w 89" name="T2"/>
                  <a:gd fmla="*/ 13 h 83" name="T3"/>
                  <a:gd fmla="*/ 84 w 89" name="T4"/>
                  <a:gd fmla="*/ 29 h 83" name="T5"/>
                  <a:gd fmla="*/ 74 w 89" name="T6"/>
                  <a:gd fmla="*/ 65 h 83" name="T7"/>
                  <a:gd fmla="*/ 68 w 89" name="T8"/>
                  <a:gd fmla="*/ 73 h 83" name="T9"/>
                  <a:gd fmla="*/ 60 w 89" name="T10"/>
                  <a:gd fmla="*/ 76 h 83" name="T11"/>
                  <a:gd fmla="*/ 46 w 89" name="T12"/>
                  <a:gd fmla="*/ 72 h 83" name="T13"/>
                  <a:gd fmla="*/ 46 w 89" name="T14"/>
                  <a:gd fmla="*/ 77 h 83" name="T15"/>
                  <a:gd fmla="*/ 59 w 89" name="T16"/>
                  <a:gd fmla="*/ 80 h 83" name="T17"/>
                  <a:gd fmla="*/ 78 w 89" name="T18"/>
                  <a:gd fmla="*/ 69 h 83" name="T19"/>
                  <a:gd fmla="*/ 89 w 89" name="T20"/>
                  <a:gd fmla="*/ 34 h 83" name="T21"/>
                  <a:gd fmla="*/ 80 w 89" name="T22"/>
                  <a:gd fmla="*/ 10 h 83" name="T23"/>
                  <a:gd fmla="*/ 51 w 89" name="T24"/>
                  <a:gd fmla="*/ 5 h 83" name="T25"/>
                  <a:gd fmla="*/ 46 w 89" name="T26"/>
                  <a:gd fmla="*/ 6 h 83" name="T27"/>
                  <a:gd fmla="*/ 46 w 89" name="T28"/>
                  <a:gd fmla="*/ 12 h 83" name="T29"/>
                  <a:gd fmla="*/ 24 w 89" name="T30"/>
                  <a:gd fmla="*/ 74 h 83" name="T31"/>
                  <a:gd fmla="*/ 17 w 89" name="T32"/>
                  <a:gd fmla="*/ 65 h 83" name="T33"/>
                  <a:gd fmla="*/ 7 w 89" name="T34"/>
                  <a:gd fmla="*/ 39 h 83" name="T35"/>
                  <a:gd fmla="*/ 7 w 89" name="T36"/>
                  <a:gd fmla="*/ 39 h 83" name="T37"/>
                  <a:gd fmla="*/ 14 w 89" name="T38"/>
                  <a:gd fmla="*/ 13 h 83" name="T39"/>
                  <a:gd fmla="*/ 45 w 89" name="T40"/>
                  <a:gd fmla="*/ 11 h 83" name="T41"/>
                  <a:gd fmla="*/ 46 w 89" name="T42"/>
                  <a:gd fmla="*/ 12 h 83" name="T43"/>
                  <a:gd fmla="*/ 46 w 89" name="T44"/>
                  <a:gd fmla="*/ 6 h 83" name="T45"/>
                  <a:gd fmla="*/ 40 w 89" name="T46"/>
                  <a:gd fmla="*/ 5 h 83" name="T47"/>
                  <a:gd fmla="*/ 5 w 89" name="T48"/>
                  <a:gd fmla="*/ 18 h 83" name="T49"/>
                  <a:gd fmla="*/ 5 w 89" name="T50"/>
                  <a:gd fmla="*/ 52 h 83" name="T51"/>
                  <a:gd fmla="*/ 16 w 89" name="T52"/>
                  <a:gd fmla="*/ 73 h 83" name="T53"/>
                  <a:gd fmla="*/ 23 w 89" name="T54"/>
                  <a:gd fmla="*/ 79 h 83" name="T55"/>
                  <a:gd fmla="*/ 40 w 89" name="T56"/>
                  <a:gd fmla="*/ 78 h 83" name="T57"/>
                  <a:gd fmla="*/ 46 w 89" name="T58"/>
                  <a:gd fmla="*/ 77 h 83" name="T59"/>
                  <a:gd fmla="*/ 46 w 89" name="T60"/>
                  <a:gd fmla="*/ 72 h 83" name="T61"/>
                  <a:gd fmla="*/ 39 w 89" name="T62"/>
                  <a:gd fmla="*/ 73 h 83" name="T63"/>
                  <a:gd fmla="*/ 24 w 89" name="T64"/>
                  <a:gd fmla="*/ 74 h 8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83" w="89">
                    <a:moveTo>
                      <a:pt x="46" y="12"/>
                    </a:moveTo>
                    <a:cubicBezTo>
                      <a:pt x="51" y="12"/>
                      <a:pt x="64" y="1"/>
                      <a:pt x="76" y="13"/>
                    </a:cubicBezTo>
                    <a:cubicBezTo>
                      <a:pt x="81" y="18"/>
                      <a:pt x="83" y="23"/>
                      <a:pt x="84" y="29"/>
                    </a:cubicBezTo>
                    <a:cubicBezTo>
                      <a:pt x="86" y="42"/>
                      <a:pt x="81" y="54"/>
                      <a:pt x="74" y="65"/>
                    </a:cubicBezTo>
                    <a:cubicBezTo>
                      <a:pt x="73" y="68"/>
                      <a:pt x="70" y="71"/>
                      <a:pt x="68" y="73"/>
                    </a:cubicBezTo>
                    <a:cubicBezTo>
                      <a:pt x="66" y="75"/>
                      <a:pt x="63" y="76"/>
                      <a:pt x="60" y="76"/>
                    </a:cubicBezTo>
                    <a:cubicBezTo>
                      <a:pt x="54" y="75"/>
                      <a:pt x="51" y="72"/>
                      <a:pt x="46" y="72"/>
                    </a:cubicBezTo>
                    <a:cubicBezTo>
                      <a:pt x="46" y="77"/>
                      <a:pt x="46" y="77"/>
                      <a:pt x="46" y="77"/>
                    </a:cubicBezTo>
                    <a:cubicBezTo>
                      <a:pt x="51" y="77"/>
                      <a:pt x="53" y="79"/>
                      <a:pt x="59" y="80"/>
                    </a:cubicBezTo>
                    <a:cubicBezTo>
                      <a:pt x="67" y="82"/>
                      <a:pt x="73" y="75"/>
                      <a:pt x="78" y="69"/>
                    </a:cubicBezTo>
                    <a:cubicBezTo>
                      <a:pt x="85" y="59"/>
                      <a:pt x="89" y="47"/>
                      <a:pt x="89" y="34"/>
                    </a:cubicBezTo>
                    <a:cubicBezTo>
                      <a:pt x="89" y="25"/>
                      <a:pt x="87" y="16"/>
                      <a:pt x="80" y="10"/>
                    </a:cubicBezTo>
                    <a:cubicBezTo>
                      <a:pt x="72" y="2"/>
                      <a:pt x="61" y="1"/>
                      <a:pt x="51" y="5"/>
                    </a:cubicBezTo>
                    <a:cubicBezTo>
                      <a:pt x="48" y="6"/>
                      <a:pt x="47" y="6"/>
                      <a:pt x="46" y="6"/>
                    </a:cubicBezTo>
                    <a:lnTo>
                      <a:pt x="46" y="12"/>
                    </a:lnTo>
                    <a:close/>
                    <a:moveTo>
                      <a:pt x="24" y="74"/>
                    </a:moveTo>
                    <a:cubicBezTo>
                      <a:pt x="21" y="71"/>
                      <a:pt x="19" y="69"/>
                      <a:pt x="17" y="65"/>
                    </a:cubicBezTo>
                    <a:cubicBezTo>
                      <a:pt x="12" y="58"/>
                      <a:pt x="8" y="49"/>
                      <a:pt x="7" y="39"/>
                    </a:cubicBezTo>
                    <a:cubicBezTo>
                      <a:pt x="7" y="39"/>
                      <a:pt x="7" y="39"/>
                      <a:pt x="7" y="39"/>
                    </a:cubicBezTo>
                    <a:cubicBezTo>
                      <a:pt x="6" y="30"/>
                      <a:pt x="7" y="20"/>
                      <a:pt x="14" y="13"/>
                    </a:cubicBezTo>
                    <a:cubicBezTo>
                      <a:pt x="24" y="4"/>
                      <a:pt x="34" y="8"/>
                      <a:pt x="45" y="11"/>
                    </a:cubicBezTo>
                    <a:cubicBezTo>
                      <a:pt x="45" y="12"/>
                      <a:pt x="45" y="12"/>
                      <a:pt x="46" y="12"/>
                    </a:cubicBezTo>
                    <a:cubicBezTo>
                      <a:pt x="46" y="6"/>
                      <a:pt x="46" y="6"/>
                      <a:pt x="46" y="6"/>
                    </a:cubicBezTo>
                    <a:cubicBezTo>
                      <a:pt x="44" y="6"/>
                      <a:pt x="43" y="6"/>
                      <a:pt x="40" y="5"/>
                    </a:cubicBezTo>
                    <a:cubicBezTo>
                      <a:pt x="26" y="0"/>
                      <a:pt x="12" y="5"/>
                      <a:pt x="5" y="18"/>
                    </a:cubicBezTo>
                    <a:cubicBezTo>
                      <a:pt x="0" y="28"/>
                      <a:pt x="1" y="41"/>
                      <a:pt x="5" y="52"/>
                    </a:cubicBezTo>
                    <a:cubicBezTo>
                      <a:pt x="7" y="59"/>
                      <a:pt x="11" y="67"/>
                      <a:pt x="16" y="73"/>
                    </a:cubicBezTo>
                    <a:cubicBezTo>
                      <a:pt x="18" y="75"/>
                      <a:pt x="20" y="77"/>
                      <a:pt x="23" y="79"/>
                    </a:cubicBezTo>
                    <a:cubicBezTo>
                      <a:pt x="29" y="83"/>
                      <a:pt x="34" y="80"/>
                      <a:pt x="40" y="78"/>
                    </a:cubicBezTo>
                    <a:cubicBezTo>
                      <a:pt x="42" y="77"/>
                      <a:pt x="44" y="77"/>
                      <a:pt x="46" y="77"/>
                    </a:cubicBezTo>
                    <a:cubicBezTo>
                      <a:pt x="46" y="72"/>
                      <a:pt x="46" y="72"/>
                      <a:pt x="46" y="72"/>
                    </a:cubicBezTo>
                    <a:cubicBezTo>
                      <a:pt x="44" y="72"/>
                      <a:pt x="41" y="72"/>
                      <a:pt x="39" y="73"/>
                    </a:cubicBezTo>
                    <a:cubicBezTo>
                      <a:pt x="33" y="75"/>
                      <a:pt x="29" y="78"/>
                      <a:pt x="24" y="7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7" name="Freeform 256"/>
              <p:cNvSpPr>
                <a:spLocks noEditPoints="1"/>
              </p:cNvSpPr>
              <p:nvPr/>
            </p:nvSpPr>
            <p:spPr bwMode="auto">
              <a:xfrm>
                <a:off x="7948625" y="3667147"/>
                <a:ext cx="55563" cy="60325"/>
              </a:xfrm>
              <a:custGeom>
                <a:gdLst>
                  <a:gd fmla="*/ 13 w 25" name="T0"/>
                  <a:gd fmla="*/ 19 h 27" name="T1"/>
                  <a:gd fmla="*/ 14 w 25" name="T2"/>
                  <a:gd fmla="*/ 20 h 27" name="T3"/>
                  <a:gd fmla="*/ 18 w 25" name="T4"/>
                  <a:gd fmla="*/ 22 h 27" name="T5"/>
                  <a:gd fmla="*/ 18 w 25" name="T6"/>
                  <a:gd fmla="*/ 22 h 27" name="T7"/>
                  <a:gd fmla="*/ 18 w 25" name="T8"/>
                  <a:gd fmla="*/ 22 h 27" name="T9"/>
                  <a:gd fmla="*/ 20 w 25" name="T10"/>
                  <a:gd fmla="*/ 23 h 27" name="T11"/>
                  <a:gd fmla="*/ 20 w 25" name="T12"/>
                  <a:gd fmla="*/ 23 h 27" name="T13"/>
                  <a:gd fmla="*/ 19 w 25" name="T14"/>
                  <a:gd fmla="*/ 18 h 27" name="T15"/>
                  <a:gd fmla="*/ 16 w 25" name="T16"/>
                  <a:gd fmla="*/ 13 h 27" name="T17"/>
                  <a:gd fmla="*/ 13 w 25" name="T18"/>
                  <a:gd fmla="*/ 9 h 27" name="T19"/>
                  <a:gd fmla="*/ 13 w 25" name="T20"/>
                  <a:gd fmla="*/ 3 h 27" name="T21"/>
                  <a:gd fmla="*/ 13 w 25" name="T22"/>
                  <a:gd fmla="*/ 4 h 27" name="T23"/>
                  <a:gd fmla="*/ 13 w 25" name="T24"/>
                  <a:gd fmla="*/ 4 h 27" name="T25"/>
                  <a:gd fmla="*/ 20 w 25" name="T26"/>
                  <a:gd fmla="*/ 10 h 27" name="T27"/>
                  <a:gd fmla="*/ 24 w 25" name="T28"/>
                  <a:gd fmla="*/ 17 h 27" name="T29"/>
                  <a:gd fmla="*/ 25 w 25" name="T30"/>
                  <a:gd fmla="*/ 25 h 27" name="T31"/>
                  <a:gd fmla="*/ 25 w 25" name="T32"/>
                  <a:gd fmla="*/ 25 h 27" name="T33"/>
                  <a:gd fmla="*/ 24 w 25" name="T34"/>
                  <a:gd fmla="*/ 26 h 27" name="T35"/>
                  <a:gd fmla="*/ 22 w 25" name="T36"/>
                  <a:gd fmla="*/ 27 h 27" name="T37"/>
                  <a:gd fmla="*/ 22 w 25" name="T38"/>
                  <a:gd fmla="*/ 27 h 27" name="T39"/>
                  <a:gd fmla="*/ 19 w 25" name="T40"/>
                  <a:gd fmla="*/ 27 h 27" name="T41"/>
                  <a:gd fmla="*/ 16 w 25" name="T42"/>
                  <a:gd fmla="*/ 27 h 27" name="T43"/>
                  <a:gd fmla="*/ 16 w 25" name="T44"/>
                  <a:gd fmla="*/ 27 h 27" name="T45"/>
                  <a:gd fmla="*/ 13 w 25" name="T46"/>
                  <a:gd fmla="*/ 25 h 27" name="T47"/>
                  <a:gd fmla="*/ 13 w 25" name="T48"/>
                  <a:gd fmla="*/ 19 h 27" name="T49"/>
                  <a:gd fmla="*/ 11 w 25" name="T50"/>
                  <a:gd fmla="*/ 18 h 27" name="T51"/>
                  <a:gd fmla="*/ 13 w 25" name="T52"/>
                  <a:gd fmla="*/ 19 h 27" name="T53"/>
                  <a:gd fmla="*/ 13 w 25" name="T54"/>
                  <a:gd fmla="*/ 25 h 27" name="T55"/>
                  <a:gd fmla="*/ 11 w 25" name="T56"/>
                  <a:gd fmla="*/ 24 h 27" name="T57"/>
                  <a:gd fmla="*/ 7 w 25" name="T58"/>
                  <a:gd fmla="*/ 21 h 27" name="T59"/>
                  <a:gd fmla="*/ 7 w 25" name="T60"/>
                  <a:gd fmla="*/ 21 h 27" name="T61"/>
                  <a:gd fmla="*/ 3 w 25" name="T62"/>
                  <a:gd fmla="*/ 15 h 27" name="T63"/>
                  <a:gd fmla="*/ 1 w 25" name="T64"/>
                  <a:gd fmla="*/ 9 h 27" name="T65"/>
                  <a:gd fmla="*/ 1 w 25" name="T66"/>
                  <a:gd fmla="*/ 9 h 27" name="T67"/>
                  <a:gd fmla="*/ 1 w 25" name="T68"/>
                  <a:gd fmla="*/ 5 h 27" name="T69"/>
                  <a:gd fmla="*/ 1 w 25" name="T70"/>
                  <a:gd fmla="*/ 3 h 27" name="T71"/>
                  <a:gd fmla="*/ 3 w 25" name="T72"/>
                  <a:gd fmla="*/ 0 h 27" name="T73"/>
                  <a:gd fmla="*/ 4 w 25" name="T74"/>
                  <a:gd fmla="*/ 0 h 27" name="T75"/>
                  <a:gd fmla="*/ 4 w 25" name="T76"/>
                  <a:gd fmla="*/ 0 h 27" name="T77"/>
                  <a:gd fmla="*/ 4 w 25" name="T78"/>
                  <a:gd fmla="*/ 0 h 27" name="T79"/>
                  <a:gd fmla="*/ 4 w 25" name="T80"/>
                  <a:gd fmla="*/ 0 h 27" name="T81"/>
                  <a:gd fmla="*/ 4 w 25" name="T82"/>
                  <a:gd fmla="*/ 0 h 27" name="T83"/>
                  <a:gd fmla="*/ 5 w 25" name="T84"/>
                  <a:gd fmla="*/ 0 h 27" name="T85"/>
                  <a:gd fmla="*/ 13 w 25" name="T86"/>
                  <a:gd fmla="*/ 3 h 27" name="T87"/>
                  <a:gd fmla="*/ 13 w 25" name="T88"/>
                  <a:gd fmla="*/ 9 h 27" name="T89"/>
                  <a:gd fmla="*/ 11 w 25" name="T90"/>
                  <a:gd fmla="*/ 8 h 27" name="T91"/>
                  <a:gd fmla="*/ 11 w 25" name="T92"/>
                  <a:gd fmla="*/ 8 h 27" name="T93"/>
                  <a:gd fmla="*/ 11 w 25" name="T94"/>
                  <a:gd fmla="*/ 8 h 27" name="T95"/>
                  <a:gd fmla="*/ 5 w 25" name="T96"/>
                  <a:gd fmla="*/ 5 h 27" name="T97"/>
                  <a:gd fmla="*/ 6 w 25" name="T98"/>
                  <a:gd fmla="*/ 8 h 27" name="T99"/>
                  <a:gd fmla="*/ 6 w 25" name="T100"/>
                  <a:gd fmla="*/ 8 h 27" name="T101"/>
                  <a:gd fmla="*/ 7 w 25" name="T102"/>
                  <a:gd fmla="*/ 13 h 27" name="T103"/>
                  <a:gd fmla="*/ 11 w 25" name="T104"/>
                  <a:gd fmla="*/ 18 h 27" name="T105"/>
                  <a:gd fmla="*/ 11 w 25" name="T106"/>
                  <a:gd fmla="*/ 18 h 27"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27" w="25">
                    <a:moveTo>
                      <a:pt x="13" y="19"/>
                    </a:moveTo>
                    <a:cubicBezTo>
                      <a:pt x="13" y="20"/>
                      <a:pt x="14" y="20"/>
                      <a:pt x="14" y="20"/>
                    </a:cubicBezTo>
                    <a:cubicBezTo>
                      <a:pt x="15" y="21"/>
                      <a:pt x="16" y="22"/>
                      <a:pt x="18" y="22"/>
                    </a:cubicBezTo>
                    <a:cubicBezTo>
                      <a:pt x="18" y="22"/>
                      <a:pt x="18" y="22"/>
                      <a:pt x="18" y="22"/>
                    </a:cubicBezTo>
                    <a:cubicBezTo>
                      <a:pt x="18" y="22"/>
                      <a:pt x="18" y="22"/>
                      <a:pt x="18" y="22"/>
                    </a:cubicBezTo>
                    <a:cubicBezTo>
                      <a:pt x="18" y="22"/>
                      <a:pt x="19" y="22"/>
                      <a:pt x="20" y="23"/>
                    </a:cubicBezTo>
                    <a:cubicBezTo>
                      <a:pt x="20" y="23"/>
                      <a:pt x="20" y="23"/>
                      <a:pt x="20" y="23"/>
                    </a:cubicBezTo>
                    <a:cubicBezTo>
                      <a:pt x="20" y="21"/>
                      <a:pt x="20" y="20"/>
                      <a:pt x="19" y="18"/>
                    </a:cubicBezTo>
                    <a:cubicBezTo>
                      <a:pt x="19" y="16"/>
                      <a:pt x="18" y="14"/>
                      <a:pt x="16" y="13"/>
                    </a:cubicBezTo>
                    <a:cubicBezTo>
                      <a:pt x="15" y="11"/>
                      <a:pt x="14" y="10"/>
                      <a:pt x="13" y="9"/>
                    </a:cubicBezTo>
                    <a:cubicBezTo>
                      <a:pt x="13" y="3"/>
                      <a:pt x="13" y="3"/>
                      <a:pt x="13" y="3"/>
                    </a:cubicBezTo>
                    <a:cubicBezTo>
                      <a:pt x="13" y="3"/>
                      <a:pt x="13" y="4"/>
                      <a:pt x="13" y="4"/>
                    </a:cubicBezTo>
                    <a:cubicBezTo>
                      <a:pt x="13" y="4"/>
                      <a:pt x="13" y="4"/>
                      <a:pt x="13" y="4"/>
                    </a:cubicBezTo>
                    <a:cubicBezTo>
                      <a:pt x="16" y="5"/>
                      <a:pt x="18" y="7"/>
                      <a:pt x="20" y="10"/>
                    </a:cubicBezTo>
                    <a:cubicBezTo>
                      <a:pt x="22" y="12"/>
                      <a:pt x="23" y="14"/>
                      <a:pt x="24" y="17"/>
                    </a:cubicBezTo>
                    <a:cubicBezTo>
                      <a:pt x="25" y="19"/>
                      <a:pt x="25" y="22"/>
                      <a:pt x="25" y="25"/>
                    </a:cubicBezTo>
                    <a:cubicBezTo>
                      <a:pt x="25" y="25"/>
                      <a:pt x="25" y="25"/>
                      <a:pt x="25" y="25"/>
                    </a:cubicBezTo>
                    <a:cubicBezTo>
                      <a:pt x="25" y="25"/>
                      <a:pt x="25" y="26"/>
                      <a:pt x="24" y="26"/>
                    </a:cubicBezTo>
                    <a:cubicBezTo>
                      <a:pt x="24" y="27"/>
                      <a:pt x="23" y="27"/>
                      <a:pt x="22" y="27"/>
                    </a:cubicBezTo>
                    <a:cubicBezTo>
                      <a:pt x="22" y="27"/>
                      <a:pt x="22" y="27"/>
                      <a:pt x="22" y="27"/>
                    </a:cubicBezTo>
                    <a:cubicBezTo>
                      <a:pt x="21" y="27"/>
                      <a:pt x="20" y="27"/>
                      <a:pt x="19" y="27"/>
                    </a:cubicBezTo>
                    <a:cubicBezTo>
                      <a:pt x="18" y="27"/>
                      <a:pt x="17" y="27"/>
                      <a:pt x="16" y="27"/>
                    </a:cubicBezTo>
                    <a:cubicBezTo>
                      <a:pt x="16" y="27"/>
                      <a:pt x="16" y="27"/>
                      <a:pt x="16" y="27"/>
                    </a:cubicBezTo>
                    <a:cubicBezTo>
                      <a:pt x="15" y="26"/>
                      <a:pt x="14" y="26"/>
                      <a:pt x="13" y="25"/>
                    </a:cubicBezTo>
                    <a:lnTo>
                      <a:pt x="13" y="19"/>
                    </a:lnTo>
                    <a:close/>
                    <a:moveTo>
                      <a:pt x="11" y="18"/>
                    </a:moveTo>
                    <a:cubicBezTo>
                      <a:pt x="11" y="18"/>
                      <a:pt x="12" y="19"/>
                      <a:pt x="13" y="19"/>
                    </a:cubicBezTo>
                    <a:cubicBezTo>
                      <a:pt x="13" y="25"/>
                      <a:pt x="13" y="25"/>
                      <a:pt x="13" y="25"/>
                    </a:cubicBezTo>
                    <a:cubicBezTo>
                      <a:pt x="12" y="25"/>
                      <a:pt x="12" y="25"/>
                      <a:pt x="11" y="24"/>
                    </a:cubicBezTo>
                    <a:cubicBezTo>
                      <a:pt x="10" y="23"/>
                      <a:pt x="8" y="22"/>
                      <a:pt x="7" y="21"/>
                    </a:cubicBezTo>
                    <a:cubicBezTo>
                      <a:pt x="7" y="21"/>
                      <a:pt x="7" y="21"/>
                      <a:pt x="7" y="21"/>
                    </a:cubicBezTo>
                    <a:cubicBezTo>
                      <a:pt x="6" y="19"/>
                      <a:pt x="4" y="17"/>
                      <a:pt x="3" y="15"/>
                    </a:cubicBezTo>
                    <a:cubicBezTo>
                      <a:pt x="2" y="13"/>
                      <a:pt x="1" y="11"/>
                      <a:pt x="1" y="9"/>
                    </a:cubicBezTo>
                    <a:cubicBezTo>
                      <a:pt x="1" y="9"/>
                      <a:pt x="1" y="9"/>
                      <a:pt x="1" y="9"/>
                    </a:cubicBezTo>
                    <a:cubicBezTo>
                      <a:pt x="1" y="8"/>
                      <a:pt x="1" y="7"/>
                      <a:pt x="1" y="5"/>
                    </a:cubicBezTo>
                    <a:cubicBezTo>
                      <a:pt x="0" y="5"/>
                      <a:pt x="1" y="4"/>
                      <a:pt x="1" y="3"/>
                    </a:cubicBezTo>
                    <a:cubicBezTo>
                      <a:pt x="1" y="1"/>
                      <a:pt x="2"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0"/>
                    </a:cubicBezTo>
                    <a:cubicBezTo>
                      <a:pt x="8" y="1"/>
                      <a:pt x="10" y="2"/>
                      <a:pt x="13" y="3"/>
                    </a:cubicBezTo>
                    <a:cubicBezTo>
                      <a:pt x="13" y="9"/>
                      <a:pt x="13" y="9"/>
                      <a:pt x="13" y="9"/>
                    </a:cubicBezTo>
                    <a:cubicBezTo>
                      <a:pt x="12" y="9"/>
                      <a:pt x="12" y="8"/>
                      <a:pt x="11" y="8"/>
                    </a:cubicBezTo>
                    <a:cubicBezTo>
                      <a:pt x="11" y="8"/>
                      <a:pt x="11" y="8"/>
                      <a:pt x="11" y="8"/>
                    </a:cubicBezTo>
                    <a:cubicBezTo>
                      <a:pt x="11" y="8"/>
                      <a:pt x="11" y="8"/>
                      <a:pt x="11" y="8"/>
                    </a:cubicBezTo>
                    <a:cubicBezTo>
                      <a:pt x="9" y="7"/>
                      <a:pt x="7" y="6"/>
                      <a:pt x="5" y="5"/>
                    </a:cubicBezTo>
                    <a:cubicBezTo>
                      <a:pt x="5" y="6"/>
                      <a:pt x="5" y="7"/>
                      <a:pt x="6" y="8"/>
                    </a:cubicBezTo>
                    <a:cubicBezTo>
                      <a:pt x="6" y="8"/>
                      <a:pt x="6" y="8"/>
                      <a:pt x="6" y="8"/>
                    </a:cubicBezTo>
                    <a:cubicBezTo>
                      <a:pt x="6" y="10"/>
                      <a:pt x="7" y="11"/>
                      <a:pt x="7" y="13"/>
                    </a:cubicBezTo>
                    <a:cubicBezTo>
                      <a:pt x="8" y="15"/>
                      <a:pt x="9" y="16"/>
                      <a:pt x="11" y="18"/>
                    </a:cubicBezTo>
                    <a:cubicBezTo>
                      <a:pt x="11" y="18"/>
                      <a:pt x="11" y="18"/>
                      <a:pt x="11" y="1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8" name="Freeform 257"/>
              <p:cNvSpPr>
                <a:spLocks noEditPoints="1"/>
              </p:cNvSpPr>
              <p:nvPr/>
            </p:nvSpPr>
            <p:spPr bwMode="auto">
              <a:xfrm>
                <a:off x="7000885" y="1336683"/>
                <a:ext cx="261938" cy="261939"/>
              </a:xfrm>
              <a:custGeom>
                <a:gdLst>
                  <a:gd fmla="*/ 58 w 116" name="T0"/>
                  <a:gd fmla="*/ 111 h 116" name="T1"/>
                  <a:gd fmla="*/ 95 w 116" name="T2"/>
                  <a:gd fmla="*/ 95 h 116" name="T3"/>
                  <a:gd fmla="*/ 111 w 116" name="T4"/>
                  <a:gd fmla="*/ 58 h 116" name="T5"/>
                  <a:gd fmla="*/ 95 w 116" name="T6"/>
                  <a:gd fmla="*/ 20 h 116" name="T7"/>
                  <a:gd fmla="*/ 58 w 116" name="T8"/>
                  <a:gd fmla="*/ 5 h 116" name="T9"/>
                  <a:gd fmla="*/ 58 w 116" name="T10"/>
                  <a:gd fmla="*/ 5 h 116" name="T11"/>
                  <a:gd fmla="*/ 58 w 116" name="T12"/>
                  <a:gd fmla="*/ 0 h 116" name="T13"/>
                  <a:gd fmla="*/ 58 w 116" name="T14"/>
                  <a:gd fmla="*/ 0 h 116" name="T15"/>
                  <a:gd fmla="*/ 99 w 116" name="T16"/>
                  <a:gd fmla="*/ 17 h 116" name="T17"/>
                  <a:gd fmla="*/ 116 w 116" name="T18"/>
                  <a:gd fmla="*/ 58 h 116" name="T19"/>
                  <a:gd fmla="*/ 99 w 116" name="T20"/>
                  <a:gd fmla="*/ 99 h 116" name="T21"/>
                  <a:gd fmla="*/ 58 w 116" name="T22"/>
                  <a:gd fmla="*/ 116 h 116" name="T23"/>
                  <a:gd fmla="*/ 58 w 116" name="T24"/>
                  <a:gd fmla="*/ 116 h 116" name="T25"/>
                  <a:gd fmla="*/ 58 w 116" name="T26"/>
                  <a:gd fmla="*/ 111 h 116" name="T27"/>
                  <a:gd fmla="*/ 58 w 116" name="T28"/>
                  <a:gd fmla="*/ 111 h 116" name="T29"/>
                  <a:gd fmla="*/ 58 w 116" name="T30"/>
                  <a:gd fmla="*/ 76 h 116" name="T31"/>
                  <a:gd fmla="*/ 70 w 116" name="T32"/>
                  <a:gd fmla="*/ 71 h 116" name="T33"/>
                  <a:gd fmla="*/ 71 w 116" name="T34"/>
                  <a:gd fmla="*/ 70 h 116" name="T35"/>
                  <a:gd fmla="*/ 88 w 116" name="T36"/>
                  <a:gd fmla="*/ 31 h 116" name="T37"/>
                  <a:gd fmla="*/ 88 w 116" name="T38"/>
                  <a:gd fmla="*/ 31 h 116" name="T39"/>
                  <a:gd fmla="*/ 88 w 116" name="T40"/>
                  <a:gd fmla="*/ 31 h 116" name="T41"/>
                  <a:gd fmla="*/ 88 w 116" name="T42"/>
                  <a:gd fmla="*/ 29 h 116" name="T43"/>
                  <a:gd fmla="*/ 85 w 116" name="T44"/>
                  <a:gd fmla="*/ 27 h 116" name="T45"/>
                  <a:gd fmla="*/ 58 w 116" name="T46"/>
                  <a:gd fmla="*/ 39 h 116" name="T47"/>
                  <a:gd fmla="*/ 58 w 116" name="T48"/>
                  <a:gd fmla="*/ 45 h 116" name="T49"/>
                  <a:gd fmla="*/ 81 w 116" name="T50"/>
                  <a:gd fmla="*/ 34 h 116" name="T51"/>
                  <a:gd fmla="*/ 67 w 116" name="T52"/>
                  <a:gd fmla="*/ 67 h 116" name="T53"/>
                  <a:gd fmla="*/ 58 w 116" name="T54"/>
                  <a:gd fmla="*/ 71 h 116" name="T55"/>
                  <a:gd fmla="*/ 58 w 116" name="T56"/>
                  <a:gd fmla="*/ 76 h 116" name="T57"/>
                  <a:gd fmla="*/ 58 w 116" name="T58"/>
                  <a:gd fmla="*/ 5 h 116" name="T59"/>
                  <a:gd fmla="*/ 20 w 116" name="T60"/>
                  <a:gd fmla="*/ 20 h 116" name="T61"/>
                  <a:gd fmla="*/ 5 w 116" name="T62"/>
                  <a:gd fmla="*/ 58 h 116" name="T63"/>
                  <a:gd fmla="*/ 20 w 116" name="T64"/>
                  <a:gd fmla="*/ 95 h 116" name="T65"/>
                  <a:gd fmla="*/ 58 w 116" name="T66"/>
                  <a:gd fmla="*/ 111 h 116" name="T67"/>
                  <a:gd fmla="*/ 58 w 116" name="T68"/>
                  <a:gd fmla="*/ 116 h 116" name="T69"/>
                  <a:gd fmla="*/ 17 w 116" name="T70"/>
                  <a:gd fmla="*/ 99 h 116" name="T71"/>
                  <a:gd fmla="*/ 0 w 116" name="T72"/>
                  <a:gd fmla="*/ 58 h 116" name="T73"/>
                  <a:gd fmla="*/ 17 w 116" name="T74"/>
                  <a:gd fmla="*/ 17 h 116" name="T75"/>
                  <a:gd fmla="*/ 58 w 116" name="T76"/>
                  <a:gd fmla="*/ 0 h 116" name="T77"/>
                  <a:gd fmla="*/ 58 w 116" name="T78"/>
                  <a:gd fmla="*/ 5 h 116" name="T79"/>
                  <a:gd fmla="*/ 58 w 116" name="T80"/>
                  <a:gd fmla="*/ 39 h 116" name="T81"/>
                  <a:gd fmla="*/ 46 w 116" name="T82"/>
                  <a:gd fmla="*/ 45 h 116" name="T83"/>
                  <a:gd fmla="*/ 45 w 116" name="T84"/>
                  <a:gd fmla="*/ 46 h 116" name="T85"/>
                  <a:gd fmla="*/ 27 w 116" name="T86"/>
                  <a:gd fmla="*/ 85 h 116" name="T87"/>
                  <a:gd fmla="*/ 27 w 116" name="T88"/>
                  <a:gd fmla="*/ 85 h 116" name="T89"/>
                  <a:gd fmla="*/ 27 w 116" name="T90"/>
                  <a:gd fmla="*/ 85 h 116" name="T91"/>
                  <a:gd fmla="*/ 27 w 116" name="T92"/>
                  <a:gd fmla="*/ 87 h 116" name="T93"/>
                  <a:gd fmla="*/ 31 w 116" name="T94"/>
                  <a:gd fmla="*/ 88 h 116" name="T95"/>
                  <a:gd fmla="*/ 58 w 116" name="T96"/>
                  <a:gd fmla="*/ 76 h 116" name="T97"/>
                  <a:gd fmla="*/ 58 w 116" name="T98"/>
                  <a:gd fmla="*/ 71 h 116" name="T99"/>
                  <a:gd fmla="*/ 34 w 116" name="T100"/>
                  <a:gd fmla="*/ 81 h 116" name="T101"/>
                  <a:gd fmla="*/ 49 w 116" name="T102"/>
                  <a:gd fmla="*/ 49 h 116" name="T103"/>
                  <a:gd fmla="*/ 58 w 116" name="T104"/>
                  <a:gd fmla="*/ 45 h 116" name="T105"/>
                  <a:gd fmla="*/ 58 w 116" name="T106"/>
                  <a:gd fmla="*/ 39 h 116"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115">
                    <a:moveTo>
                      <a:pt x="58" y="111"/>
                    </a:moveTo>
                    <a:cubicBezTo>
                      <a:pt x="72" y="111"/>
                      <a:pt x="86" y="105"/>
                      <a:pt x="95" y="95"/>
                    </a:cubicBezTo>
                    <a:cubicBezTo>
                      <a:pt x="105" y="86"/>
                      <a:pt x="111" y="72"/>
                      <a:pt x="111" y="58"/>
                    </a:cubicBezTo>
                    <a:cubicBezTo>
                      <a:pt x="111" y="43"/>
                      <a:pt x="105" y="30"/>
                      <a:pt x="95" y="20"/>
                    </a:cubicBezTo>
                    <a:cubicBezTo>
                      <a:pt x="86" y="11"/>
                      <a:pt x="72" y="5"/>
                      <a:pt x="58" y="5"/>
                    </a:cubicBezTo>
                    <a:cubicBezTo>
                      <a:pt x="58" y="5"/>
                      <a:pt x="58" y="5"/>
                      <a:pt x="58" y="5"/>
                    </a:cubicBezTo>
                    <a:cubicBezTo>
                      <a:pt x="58" y="0"/>
                      <a:pt x="58" y="0"/>
                      <a:pt x="58" y="0"/>
                    </a:cubicBezTo>
                    <a:cubicBezTo>
                      <a:pt x="58" y="0"/>
                      <a:pt x="58" y="0"/>
                      <a:pt x="58" y="0"/>
                    </a:cubicBezTo>
                    <a:cubicBezTo>
                      <a:pt x="74" y="0"/>
                      <a:pt x="88" y="7"/>
                      <a:pt x="99" y="17"/>
                    </a:cubicBezTo>
                    <a:cubicBezTo>
                      <a:pt x="109" y="27"/>
                      <a:pt x="116" y="42"/>
                      <a:pt x="116" y="58"/>
                    </a:cubicBezTo>
                    <a:cubicBezTo>
                      <a:pt x="116" y="74"/>
                      <a:pt x="109" y="88"/>
                      <a:pt x="99" y="99"/>
                    </a:cubicBezTo>
                    <a:cubicBezTo>
                      <a:pt x="88" y="109"/>
                      <a:pt x="74" y="116"/>
                      <a:pt x="58" y="116"/>
                    </a:cubicBezTo>
                    <a:cubicBezTo>
                      <a:pt x="58" y="116"/>
                      <a:pt x="58" y="116"/>
                      <a:pt x="58" y="116"/>
                    </a:cubicBezTo>
                    <a:cubicBezTo>
                      <a:pt x="58" y="111"/>
                      <a:pt x="58" y="111"/>
                      <a:pt x="58" y="111"/>
                    </a:cubicBezTo>
                    <a:cubicBezTo>
                      <a:pt x="58" y="111"/>
                      <a:pt x="58" y="111"/>
                      <a:pt x="58" y="111"/>
                    </a:cubicBezTo>
                    <a:close/>
                    <a:moveTo>
                      <a:pt x="58" y="76"/>
                    </a:moveTo>
                    <a:cubicBezTo>
                      <a:pt x="70" y="71"/>
                      <a:pt x="70" y="71"/>
                      <a:pt x="70" y="71"/>
                    </a:cubicBezTo>
                    <a:cubicBezTo>
                      <a:pt x="70" y="71"/>
                      <a:pt x="71" y="70"/>
                      <a:pt x="71" y="70"/>
                    </a:cubicBezTo>
                    <a:cubicBezTo>
                      <a:pt x="88" y="31"/>
                      <a:pt x="88" y="31"/>
                      <a:pt x="88" y="31"/>
                    </a:cubicBezTo>
                    <a:cubicBezTo>
                      <a:pt x="88" y="31"/>
                      <a:pt x="88" y="31"/>
                      <a:pt x="88" y="31"/>
                    </a:cubicBezTo>
                    <a:cubicBezTo>
                      <a:pt x="88" y="31"/>
                      <a:pt x="88" y="31"/>
                      <a:pt x="88" y="31"/>
                    </a:cubicBezTo>
                    <a:cubicBezTo>
                      <a:pt x="89" y="30"/>
                      <a:pt x="89" y="29"/>
                      <a:pt x="88" y="29"/>
                    </a:cubicBezTo>
                    <a:cubicBezTo>
                      <a:pt x="88" y="27"/>
                      <a:pt x="86" y="27"/>
                      <a:pt x="85" y="27"/>
                    </a:cubicBezTo>
                    <a:cubicBezTo>
                      <a:pt x="58" y="39"/>
                      <a:pt x="58" y="39"/>
                      <a:pt x="58" y="39"/>
                    </a:cubicBezTo>
                    <a:cubicBezTo>
                      <a:pt x="58" y="45"/>
                      <a:pt x="58" y="45"/>
                      <a:pt x="58" y="45"/>
                    </a:cubicBezTo>
                    <a:cubicBezTo>
                      <a:pt x="81" y="34"/>
                      <a:pt x="81" y="34"/>
                      <a:pt x="81" y="34"/>
                    </a:cubicBezTo>
                    <a:cubicBezTo>
                      <a:pt x="67" y="67"/>
                      <a:pt x="67" y="67"/>
                      <a:pt x="67" y="67"/>
                    </a:cubicBezTo>
                    <a:cubicBezTo>
                      <a:pt x="58" y="71"/>
                      <a:pt x="58" y="71"/>
                      <a:pt x="58" y="71"/>
                    </a:cubicBezTo>
                    <a:lnTo>
                      <a:pt x="58" y="76"/>
                    </a:lnTo>
                    <a:close/>
                    <a:moveTo>
                      <a:pt x="58" y="5"/>
                    </a:moveTo>
                    <a:cubicBezTo>
                      <a:pt x="43" y="5"/>
                      <a:pt x="30" y="11"/>
                      <a:pt x="20" y="20"/>
                    </a:cubicBezTo>
                    <a:cubicBezTo>
                      <a:pt x="11" y="30"/>
                      <a:pt x="5" y="43"/>
                      <a:pt x="5" y="58"/>
                    </a:cubicBezTo>
                    <a:cubicBezTo>
                      <a:pt x="5" y="72"/>
                      <a:pt x="11" y="86"/>
                      <a:pt x="20" y="95"/>
                    </a:cubicBezTo>
                    <a:cubicBezTo>
                      <a:pt x="30" y="105"/>
                      <a:pt x="43" y="111"/>
                      <a:pt x="58" y="111"/>
                    </a:cubicBezTo>
                    <a:cubicBezTo>
                      <a:pt x="58" y="116"/>
                      <a:pt x="58" y="116"/>
                      <a:pt x="58" y="116"/>
                    </a:cubicBezTo>
                    <a:cubicBezTo>
                      <a:pt x="42" y="116"/>
                      <a:pt x="27" y="109"/>
                      <a:pt x="17" y="99"/>
                    </a:cubicBezTo>
                    <a:cubicBezTo>
                      <a:pt x="7" y="88"/>
                      <a:pt x="0" y="74"/>
                      <a:pt x="0" y="58"/>
                    </a:cubicBezTo>
                    <a:cubicBezTo>
                      <a:pt x="0" y="42"/>
                      <a:pt x="7" y="27"/>
                      <a:pt x="17" y="17"/>
                    </a:cubicBezTo>
                    <a:cubicBezTo>
                      <a:pt x="27" y="7"/>
                      <a:pt x="42" y="0"/>
                      <a:pt x="58" y="0"/>
                    </a:cubicBezTo>
                    <a:cubicBezTo>
                      <a:pt x="58" y="5"/>
                      <a:pt x="58" y="5"/>
                      <a:pt x="58" y="5"/>
                    </a:cubicBezTo>
                    <a:close/>
                    <a:moveTo>
                      <a:pt x="58" y="39"/>
                    </a:moveTo>
                    <a:cubicBezTo>
                      <a:pt x="46" y="45"/>
                      <a:pt x="46" y="45"/>
                      <a:pt x="46" y="45"/>
                    </a:cubicBezTo>
                    <a:cubicBezTo>
                      <a:pt x="45" y="45"/>
                      <a:pt x="45" y="45"/>
                      <a:pt x="45" y="46"/>
                    </a:cubicBezTo>
                    <a:cubicBezTo>
                      <a:pt x="27" y="85"/>
                      <a:pt x="27" y="85"/>
                      <a:pt x="27" y="85"/>
                    </a:cubicBezTo>
                    <a:cubicBezTo>
                      <a:pt x="27" y="85"/>
                      <a:pt x="27" y="85"/>
                      <a:pt x="27" y="85"/>
                    </a:cubicBezTo>
                    <a:cubicBezTo>
                      <a:pt x="27" y="85"/>
                      <a:pt x="27" y="85"/>
                      <a:pt x="27" y="85"/>
                    </a:cubicBezTo>
                    <a:cubicBezTo>
                      <a:pt x="27" y="86"/>
                      <a:pt x="27" y="86"/>
                      <a:pt x="27" y="87"/>
                    </a:cubicBezTo>
                    <a:cubicBezTo>
                      <a:pt x="28" y="88"/>
                      <a:pt x="29" y="89"/>
                      <a:pt x="31" y="88"/>
                    </a:cubicBezTo>
                    <a:cubicBezTo>
                      <a:pt x="58" y="76"/>
                      <a:pt x="58" y="76"/>
                      <a:pt x="58" y="76"/>
                    </a:cubicBezTo>
                    <a:cubicBezTo>
                      <a:pt x="58" y="71"/>
                      <a:pt x="58" y="71"/>
                      <a:pt x="58" y="71"/>
                    </a:cubicBezTo>
                    <a:cubicBezTo>
                      <a:pt x="34" y="81"/>
                      <a:pt x="34" y="81"/>
                      <a:pt x="34" y="81"/>
                    </a:cubicBezTo>
                    <a:cubicBezTo>
                      <a:pt x="49" y="49"/>
                      <a:pt x="49" y="49"/>
                      <a:pt x="49" y="49"/>
                    </a:cubicBezTo>
                    <a:cubicBezTo>
                      <a:pt x="58" y="45"/>
                      <a:pt x="58" y="45"/>
                      <a:pt x="58" y="45"/>
                    </a:cubicBezTo>
                    <a:lnTo>
                      <a:pt x="58" y="3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9" name="Freeform 258"/>
              <p:cNvSpPr>
                <a:spLocks noEditPoints="1"/>
              </p:cNvSpPr>
              <p:nvPr/>
            </p:nvSpPr>
            <p:spPr bwMode="auto">
              <a:xfrm>
                <a:off x="7112011" y="1444634"/>
                <a:ext cx="41275" cy="41275"/>
              </a:xfrm>
              <a:custGeom>
                <a:gdLst>
                  <a:gd fmla="*/ 9 w 18" name="T0"/>
                  <a:gd fmla="*/ 0 h 18" name="T1"/>
                  <a:gd fmla="*/ 15 w 18" name="T2"/>
                  <a:gd fmla="*/ 3 h 18" name="T3"/>
                  <a:gd fmla="*/ 15 w 18" name="T4"/>
                  <a:gd fmla="*/ 3 h 18" name="T5"/>
                  <a:gd fmla="*/ 18 w 18" name="T6"/>
                  <a:gd fmla="*/ 9 h 18" name="T7"/>
                  <a:gd fmla="*/ 15 w 18" name="T8"/>
                  <a:gd fmla="*/ 15 h 18" name="T9"/>
                  <a:gd fmla="*/ 15 w 18" name="T10"/>
                  <a:gd fmla="*/ 16 h 18" name="T11"/>
                  <a:gd fmla="*/ 9 w 18" name="T12"/>
                  <a:gd fmla="*/ 18 h 18" name="T13"/>
                  <a:gd fmla="*/ 9 w 18" name="T14"/>
                  <a:gd fmla="*/ 18 h 18" name="T15"/>
                  <a:gd fmla="*/ 9 w 18" name="T16"/>
                  <a:gd fmla="*/ 13 h 18" name="T17"/>
                  <a:gd fmla="*/ 9 w 18" name="T18"/>
                  <a:gd fmla="*/ 13 h 18" name="T19"/>
                  <a:gd fmla="*/ 12 w 18" name="T20"/>
                  <a:gd fmla="*/ 12 h 18" name="T21"/>
                  <a:gd fmla="*/ 12 w 18" name="T22"/>
                  <a:gd fmla="*/ 12 h 18" name="T23"/>
                  <a:gd fmla="*/ 13 w 18" name="T24"/>
                  <a:gd fmla="*/ 9 h 18" name="T25"/>
                  <a:gd fmla="*/ 12 w 18" name="T26"/>
                  <a:gd fmla="*/ 7 h 18" name="T27"/>
                  <a:gd fmla="*/ 12 w 18" name="T28"/>
                  <a:gd fmla="*/ 6 h 18" name="T29"/>
                  <a:gd fmla="*/ 9 w 18" name="T30"/>
                  <a:gd fmla="*/ 5 h 18" name="T31"/>
                  <a:gd fmla="*/ 9 w 18" name="T32"/>
                  <a:gd fmla="*/ 5 h 18" name="T33"/>
                  <a:gd fmla="*/ 9 w 18" name="T34"/>
                  <a:gd fmla="*/ 0 h 18" name="T35"/>
                  <a:gd fmla="*/ 9 w 18" name="T36"/>
                  <a:gd fmla="*/ 18 h 18" name="T37"/>
                  <a:gd fmla="*/ 3 w 18" name="T38"/>
                  <a:gd fmla="*/ 15 h 18" name="T39"/>
                  <a:gd fmla="*/ 3 w 18" name="T40"/>
                  <a:gd fmla="*/ 15 h 18" name="T41"/>
                  <a:gd fmla="*/ 3 w 18" name="T42"/>
                  <a:gd fmla="*/ 15 h 18" name="T43"/>
                  <a:gd fmla="*/ 0 w 18" name="T44"/>
                  <a:gd fmla="*/ 9 h 18" name="T45"/>
                  <a:gd fmla="*/ 3 w 18" name="T46"/>
                  <a:gd fmla="*/ 3 h 18" name="T47"/>
                  <a:gd fmla="*/ 9 w 18" name="T48"/>
                  <a:gd fmla="*/ 0 h 18" name="T49"/>
                  <a:gd fmla="*/ 9 w 18" name="T50"/>
                  <a:gd fmla="*/ 5 h 18" name="T51"/>
                  <a:gd fmla="*/ 6 w 18" name="T52"/>
                  <a:gd fmla="*/ 6 h 18" name="T53"/>
                  <a:gd fmla="*/ 5 w 18" name="T54"/>
                  <a:gd fmla="*/ 9 h 18" name="T55"/>
                  <a:gd fmla="*/ 6 w 18" name="T56"/>
                  <a:gd fmla="*/ 12 h 18" name="T57"/>
                  <a:gd fmla="*/ 6 w 18" name="T58"/>
                  <a:gd fmla="*/ 12 h 18" name="T59"/>
                  <a:gd fmla="*/ 9 w 18" name="T60"/>
                  <a:gd fmla="*/ 13 h 18" name="T61"/>
                  <a:gd fmla="*/ 9 w 18" name="T62"/>
                  <a:gd fmla="*/ 18 h 18"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8" w="18">
                    <a:moveTo>
                      <a:pt x="9" y="0"/>
                    </a:moveTo>
                    <a:cubicBezTo>
                      <a:pt x="11" y="0"/>
                      <a:pt x="13" y="1"/>
                      <a:pt x="15" y="3"/>
                    </a:cubicBezTo>
                    <a:cubicBezTo>
                      <a:pt x="15" y="3"/>
                      <a:pt x="15" y="3"/>
                      <a:pt x="15" y="3"/>
                    </a:cubicBezTo>
                    <a:cubicBezTo>
                      <a:pt x="17" y="5"/>
                      <a:pt x="18" y="7"/>
                      <a:pt x="18" y="9"/>
                    </a:cubicBezTo>
                    <a:cubicBezTo>
                      <a:pt x="18" y="12"/>
                      <a:pt x="17" y="14"/>
                      <a:pt x="15" y="15"/>
                    </a:cubicBezTo>
                    <a:cubicBezTo>
                      <a:pt x="15" y="16"/>
                      <a:pt x="15" y="16"/>
                      <a:pt x="15" y="16"/>
                    </a:cubicBezTo>
                    <a:cubicBezTo>
                      <a:pt x="13" y="17"/>
                      <a:pt x="11" y="18"/>
                      <a:pt x="9" y="18"/>
                    </a:cubicBezTo>
                    <a:cubicBezTo>
                      <a:pt x="9" y="18"/>
                      <a:pt x="9" y="18"/>
                      <a:pt x="9" y="18"/>
                    </a:cubicBezTo>
                    <a:cubicBezTo>
                      <a:pt x="9" y="13"/>
                      <a:pt x="9" y="13"/>
                      <a:pt x="9" y="13"/>
                    </a:cubicBezTo>
                    <a:cubicBezTo>
                      <a:pt x="9" y="13"/>
                      <a:pt x="9" y="13"/>
                      <a:pt x="9" y="13"/>
                    </a:cubicBezTo>
                    <a:cubicBezTo>
                      <a:pt x="10" y="13"/>
                      <a:pt x="11" y="13"/>
                      <a:pt x="12" y="12"/>
                    </a:cubicBezTo>
                    <a:cubicBezTo>
                      <a:pt x="12" y="12"/>
                      <a:pt x="12" y="12"/>
                      <a:pt x="12" y="12"/>
                    </a:cubicBezTo>
                    <a:cubicBezTo>
                      <a:pt x="12" y="11"/>
                      <a:pt x="13" y="10"/>
                      <a:pt x="13" y="9"/>
                    </a:cubicBezTo>
                    <a:cubicBezTo>
                      <a:pt x="13" y="8"/>
                      <a:pt x="12" y="7"/>
                      <a:pt x="12" y="7"/>
                    </a:cubicBezTo>
                    <a:cubicBezTo>
                      <a:pt x="12" y="6"/>
                      <a:pt x="12" y="6"/>
                      <a:pt x="12" y="6"/>
                    </a:cubicBezTo>
                    <a:cubicBezTo>
                      <a:pt x="11" y="6"/>
                      <a:pt x="10" y="5"/>
                      <a:pt x="9" y="5"/>
                    </a:cubicBezTo>
                    <a:cubicBezTo>
                      <a:pt x="9" y="5"/>
                      <a:pt x="9" y="5"/>
                      <a:pt x="9" y="5"/>
                    </a:cubicBezTo>
                    <a:cubicBezTo>
                      <a:pt x="9" y="0"/>
                      <a:pt x="9" y="0"/>
                      <a:pt x="9" y="0"/>
                    </a:cubicBezTo>
                    <a:close/>
                    <a:moveTo>
                      <a:pt x="9" y="18"/>
                    </a:moveTo>
                    <a:cubicBezTo>
                      <a:pt x="6" y="18"/>
                      <a:pt x="4" y="17"/>
                      <a:pt x="3" y="15"/>
                    </a:cubicBezTo>
                    <a:cubicBezTo>
                      <a:pt x="3" y="15"/>
                      <a:pt x="3" y="15"/>
                      <a:pt x="3" y="15"/>
                    </a:cubicBezTo>
                    <a:cubicBezTo>
                      <a:pt x="3" y="15"/>
                      <a:pt x="3" y="15"/>
                      <a:pt x="3" y="15"/>
                    </a:cubicBezTo>
                    <a:cubicBezTo>
                      <a:pt x="1" y="14"/>
                      <a:pt x="0" y="12"/>
                      <a:pt x="0" y="9"/>
                    </a:cubicBezTo>
                    <a:cubicBezTo>
                      <a:pt x="0" y="7"/>
                      <a:pt x="1" y="5"/>
                      <a:pt x="3" y="3"/>
                    </a:cubicBezTo>
                    <a:cubicBezTo>
                      <a:pt x="4" y="1"/>
                      <a:pt x="6" y="0"/>
                      <a:pt x="9" y="0"/>
                    </a:cubicBezTo>
                    <a:cubicBezTo>
                      <a:pt x="9" y="5"/>
                      <a:pt x="9" y="5"/>
                      <a:pt x="9" y="5"/>
                    </a:cubicBezTo>
                    <a:cubicBezTo>
                      <a:pt x="8" y="5"/>
                      <a:pt x="7"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0" name="Freeform 259"/>
              <p:cNvSpPr>
                <a:spLocks noEditPoints="1"/>
              </p:cNvSpPr>
              <p:nvPr/>
            </p:nvSpPr>
            <p:spPr bwMode="auto">
              <a:xfrm>
                <a:off x="8054988" y="3370283"/>
                <a:ext cx="177800" cy="282576"/>
              </a:xfrm>
              <a:custGeom>
                <a:gdLst>
                  <a:gd fmla="*/ 74 w 79" name="T0"/>
                  <a:gd fmla="*/ 72 h 125" name="T1"/>
                  <a:gd fmla="*/ 74 w 79" name="T2"/>
                  <a:gd fmla="*/ 5 h 125" name="T3"/>
                  <a:gd fmla="*/ 42 w 79" name="T4"/>
                  <a:gd fmla="*/ 5 h 125" name="T5"/>
                  <a:gd fmla="*/ 40 w 79" name="T6"/>
                  <a:gd fmla="*/ 10 h 125" name="T7"/>
                  <a:gd fmla="*/ 40 w 79" name="T8"/>
                  <a:gd fmla="*/ 0 h 125" name="T9"/>
                  <a:gd fmla="*/ 40 w 79" name="T10"/>
                  <a:gd fmla="*/ 0 h 125" name="T11"/>
                  <a:gd fmla="*/ 77 w 79" name="T12"/>
                  <a:gd fmla="*/ 0 h 125" name="T13"/>
                  <a:gd fmla="*/ 79 w 79" name="T14"/>
                  <a:gd fmla="*/ 3 h 125" name="T15"/>
                  <a:gd fmla="*/ 79 w 79" name="T16"/>
                  <a:gd fmla="*/ 72 h 125" name="T17"/>
                  <a:gd fmla="*/ 79 w 79" name="T18"/>
                  <a:gd fmla="*/ 72 h 125" name="T19"/>
                  <a:gd fmla="*/ 79 w 79" name="T20"/>
                  <a:gd fmla="*/ 73 h 125" name="T21"/>
                  <a:gd fmla="*/ 59 w 79" name="T22"/>
                  <a:gd fmla="*/ 123 h 125" name="T23"/>
                  <a:gd fmla="*/ 59 w 79" name="T24"/>
                  <a:gd fmla="*/ 123 h 125" name="T25"/>
                  <a:gd fmla="*/ 56 w 79" name="T26"/>
                  <a:gd fmla="*/ 124 h 125" name="T27"/>
                  <a:gd fmla="*/ 40 w 79" name="T28"/>
                  <a:gd fmla="*/ 117 h 125" name="T29"/>
                  <a:gd fmla="*/ 40 w 79" name="T30"/>
                  <a:gd fmla="*/ 112 h 125" name="T31"/>
                  <a:gd fmla="*/ 55 w 79" name="T32"/>
                  <a:gd fmla="*/ 119 h 125" name="T33"/>
                  <a:gd fmla="*/ 74 w 79" name="T34"/>
                  <a:gd fmla="*/ 72 h 125" name="T35"/>
                  <a:gd fmla="*/ 40 w 79" name="T36"/>
                  <a:gd fmla="*/ 10 h 125" name="T37"/>
                  <a:gd fmla="*/ 6 w 79" name="T38"/>
                  <a:gd fmla="*/ 97 h 125" name="T39"/>
                  <a:gd fmla="*/ 40 w 79" name="T40"/>
                  <a:gd fmla="*/ 112 h 125" name="T41"/>
                  <a:gd fmla="*/ 40 w 79" name="T42"/>
                  <a:gd fmla="*/ 117 h 125" name="T43"/>
                  <a:gd fmla="*/ 2 w 79" name="T44"/>
                  <a:gd fmla="*/ 100 h 125" name="T45"/>
                  <a:gd fmla="*/ 2 w 79" name="T46"/>
                  <a:gd fmla="*/ 100 h 125" name="T47"/>
                  <a:gd fmla="*/ 1 w 79" name="T48"/>
                  <a:gd fmla="*/ 97 h 125" name="T49"/>
                  <a:gd fmla="*/ 38 w 79" name="T50"/>
                  <a:gd fmla="*/ 2 h 125" name="T51"/>
                  <a:gd fmla="*/ 40 w 79" name="T52"/>
                  <a:gd fmla="*/ 0 h 125" name="T53"/>
                  <a:gd fmla="*/ 40 w 79" name="T54"/>
                  <a:gd fmla="*/ 10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79">
                    <a:moveTo>
                      <a:pt x="74" y="72"/>
                    </a:moveTo>
                    <a:cubicBezTo>
                      <a:pt x="74" y="5"/>
                      <a:pt x="74" y="5"/>
                      <a:pt x="74" y="5"/>
                    </a:cubicBezTo>
                    <a:cubicBezTo>
                      <a:pt x="42" y="5"/>
                      <a:pt x="42" y="5"/>
                      <a:pt x="42" y="5"/>
                    </a:cubicBezTo>
                    <a:cubicBezTo>
                      <a:pt x="40" y="10"/>
                      <a:pt x="40" y="10"/>
                      <a:pt x="40" y="10"/>
                    </a:cubicBezTo>
                    <a:cubicBezTo>
                      <a:pt x="40" y="0"/>
                      <a:pt x="40" y="0"/>
                      <a:pt x="40" y="0"/>
                    </a:cubicBezTo>
                    <a:cubicBezTo>
                      <a:pt x="40" y="0"/>
                      <a:pt x="40" y="0"/>
                      <a:pt x="40" y="0"/>
                    </a:cubicBezTo>
                    <a:cubicBezTo>
                      <a:pt x="77" y="0"/>
                      <a:pt x="77" y="0"/>
                      <a:pt x="77" y="0"/>
                    </a:cubicBezTo>
                    <a:cubicBezTo>
                      <a:pt x="78" y="0"/>
                      <a:pt x="79" y="1"/>
                      <a:pt x="79" y="3"/>
                    </a:cubicBezTo>
                    <a:cubicBezTo>
                      <a:pt x="79" y="72"/>
                      <a:pt x="79" y="72"/>
                      <a:pt x="79" y="72"/>
                    </a:cubicBezTo>
                    <a:cubicBezTo>
                      <a:pt x="79" y="72"/>
                      <a:pt x="79" y="72"/>
                      <a:pt x="79" y="72"/>
                    </a:cubicBezTo>
                    <a:cubicBezTo>
                      <a:pt x="79" y="72"/>
                      <a:pt x="79" y="73"/>
                      <a:pt x="79" y="73"/>
                    </a:cubicBezTo>
                    <a:cubicBezTo>
                      <a:pt x="59" y="123"/>
                      <a:pt x="59" y="123"/>
                      <a:pt x="59" y="123"/>
                    </a:cubicBezTo>
                    <a:cubicBezTo>
                      <a:pt x="59" y="123"/>
                      <a:pt x="59" y="123"/>
                      <a:pt x="59" y="123"/>
                    </a:cubicBezTo>
                    <a:cubicBezTo>
                      <a:pt x="58" y="124"/>
                      <a:pt x="57" y="125"/>
                      <a:pt x="56" y="124"/>
                    </a:cubicBezTo>
                    <a:cubicBezTo>
                      <a:pt x="40" y="117"/>
                      <a:pt x="40" y="117"/>
                      <a:pt x="40" y="117"/>
                    </a:cubicBezTo>
                    <a:cubicBezTo>
                      <a:pt x="40" y="112"/>
                      <a:pt x="40" y="112"/>
                      <a:pt x="40" y="112"/>
                    </a:cubicBezTo>
                    <a:cubicBezTo>
                      <a:pt x="55" y="119"/>
                      <a:pt x="55" y="119"/>
                      <a:pt x="55" y="119"/>
                    </a:cubicBezTo>
                    <a:lnTo>
                      <a:pt x="74" y="72"/>
                    </a:lnTo>
                    <a:close/>
                    <a:moveTo>
                      <a:pt x="40" y="10"/>
                    </a:moveTo>
                    <a:cubicBezTo>
                      <a:pt x="6" y="97"/>
                      <a:pt x="6" y="97"/>
                      <a:pt x="6" y="97"/>
                    </a:cubicBezTo>
                    <a:cubicBezTo>
                      <a:pt x="40" y="112"/>
                      <a:pt x="40" y="112"/>
                      <a:pt x="40" y="112"/>
                    </a:cubicBezTo>
                    <a:cubicBezTo>
                      <a:pt x="40" y="117"/>
                      <a:pt x="40" y="117"/>
                      <a:pt x="40" y="117"/>
                    </a:cubicBezTo>
                    <a:cubicBezTo>
                      <a:pt x="2" y="100"/>
                      <a:pt x="2" y="100"/>
                      <a:pt x="2" y="100"/>
                    </a:cubicBezTo>
                    <a:cubicBezTo>
                      <a:pt x="2" y="100"/>
                      <a:pt x="2" y="100"/>
                      <a:pt x="2" y="100"/>
                    </a:cubicBezTo>
                    <a:cubicBezTo>
                      <a:pt x="1" y="100"/>
                      <a:pt x="0" y="99"/>
                      <a:pt x="1" y="97"/>
                    </a:cubicBezTo>
                    <a:cubicBezTo>
                      <a:pt x="38" y="2"/>
                      <a:pt x="38" y="2"/>
                      <a:pt x="38" y="2"/>
                    </a:cubicBezTo>
                    <a:cubicBezTo>
                      <a:pt x="38" y="1"/>
                      <a:pt x="39" y="0"/>
                      <a:pt x="40" y="0"/>
                    </a:cubicBezTo>
                    <a:lnTo>
                      <a:pt x="40" y="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1" name="Freeform 260"/>
              <p:cNvSpPr>
                <a:spLocks noEditPoints="1"/>
              </p:cNvSpPr>
              <p:nvPr/>
            </p:nvSpPr>
            <p:spPr bwMode="auto">
              <a:xfrm>
                <a:off x="8232788" y="3370283"/>
                <a:ext cx="42863" cy="95251"/>
              </a:xfrm>
              <a:custGeom>
                <a:gdLst>
                  <a:gd fmla="*/ 9 w 19" name="T0"/>
                  <a:gd fmla="*/ 29 h 42" name="T1"/>
                  <a:gd fmla="*/ 11 w 19" name="T2"/>
                  <a:gd fmla="*/ 23 h 42" name="T3"/>
                  <a:gd fmla="*/ 13 w 19" name="T4"/>
                  <a:gd fmla="*/ 5 h 42" name="T5"/>
                  <a:gd fmla="*/ 9 w 19" name="T6"/>
                  <a:gd fmla="*/ 5 h 42" name="T7"/>
                  <a:gd fmla="*/ 9 w 19" name="T8"/>
                  <a:gd fmla="*/ 0 h 42" name="T9"/>
                  <a:gd fmla="*/ 16 w 19" name="T10"/>
                  <a:gd fmla="*/ 0 h 42" name="T11"/>
                  <a:gd fmla="*/ 16 w 19" name="T12"/>
                  <a:gd fmla="*/ 0 h 42" name="T13"/>
                  <a:gd fmla="*/ 17 w 19" name="T14"/>
                  <a:gd fmla="*/ 1 h 42" name="T15"/>
                  <a:gd fmla="*/ 18 w 19" name="T16"/>
                  <a:gd fmla="*/ 4 h 42" name="T17"/>
                  <a:gd fmla="*/ 16 w 19" name="T18"/>
                  <a:gd fmla="*/ 25 h 42" name="T19"/>
                  <a:gd fmla="*/ 9 w 19" name="T20"/>
                  <a:gd fmla="*/ 38 h 42" name="T21"/>
                  <a:gd fmla="*/ 9 w 19" name="T22"/>
                  <a:gd fmla="*/ 29 h 42" name="T23"/>
                  <a:gd fmla="*/ 5 w 19" name="T24"/>
                  <a:gd fmla="*/ 35 h 42" name="T25"/>
                  <a:gd fmla="*/ 9 w 19" name="T26"/>
                  <a:gd fmla="*/ 29 h 42" name="T27"/>
                  <a:gd fmla="*/ 9 w 19" name="T28"/>
                  <a:gd fmla="*/ 38 h 42" name="T29"/>
                  <a:gd fmla="*/ 3 w 19" name="T30"/>
                  <a:gd fmla="*/ 42 h 42" name="T31"/>
                  <a:gd fmla="*/ 2 w 19" name="T32"/>
                  <a:gd fmla="*/ 42 h 42" name="T33"/>
                  <a:gd fmla="*/ 0 w 19" name="T34"/>
                  <a:gd fmla="*/ 40 h 42" name="T35"/>
                  <a:gd fmla="*/ 0 w 19" name="T36"/>
                  <a:gd fmla="*/ 3 h 42" name="T37"/>
                  <a:gd fmla="*/ 2 w 19" name="T38"/>
                  <a:gd fmla="*/ 0 h 42" name="T39"/>
                  <a:gd fmla="*/ 9 w 19" name="T40"/>
                  <a:gd fmla="*/ 0 h 42" name="T41"/>
                  <a:gd fmla="*/ 9 w 19" name="T42"/>
                  <a:gd fmla="*/ 5 h 42" name="T43"/>
                  <a:gd fmla="*/ 5 w 19" name="T44"/>
                  <a:gd fmla="*/ 5 h 42" name="T45"/>
                  <a:gd fmla="*/ 5 w 19" name="T46"/>
                  <a:gd fmla="*/ 35 h 42"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42" w="19">
                    <a:moveTo>
                      <a:pt x="9" y="29"/>
                    </a:moveTo>
                    <a:cubicBezTo>
                      <a:pt x="10" y="28"/>
                      <a:pt x="11" y="26"/>
                      <a:pt x="11" y="23"/>
                    </a:cubicBezTo>
                    <a:cubicBezTo>
                      <a:pt x="13" y="17"/>
                      <a:pt x="13" y="11"/>
                      <a:pt x="13" y="5"/>
                    </a:cubicBezTo>
                    <a:cubicBezTo>
                      <a:pt x="9" y="5"/>
                      <a:pt x="9" y="5"/>
                      <a:pt x="9" y="5"/>
                    </a:cubicBezTo>
                    <a:cubicBezTo>
                      <a:pt x="9" y="0"/>
                      <a:pt x="9" y="0"/>
                      <a:pt x="9" y="0"/>
                    </a:cubicBezTo>
                    <a:cubicBezTo>
                      <a:pt x="16" y="0"/>
                      <a:pt x="16" y="0"/>
                      <a:pt x="16" y="0"/>
                    </a:cubicBezTo>
                    <a:cubicBezTo>
                      <a:pt x="16" y="0"/>
                      <a:pt x="16" y="0"/>
                      <a:pt x="16" y="0"/>
                    </a:cubicBezTo>
                    <a:cubicBezTo>
                      <a:pt x="16" y="0"/>
                      <a:pt x="17" y="0"/>
                      <a:pt x="17" y="1"/>
                    </a:cubicBezTo>
                    <a:cubicBezTo>
                      <a:pt x="18" y="1"/>
                      <a:pt x="19" y="3"/>
                      <a:pt x="18" y="4"/>
                    </a:cubicBezTo>
                    <a:cubicBezTo>
                      <a:pt x="18" y="10"/>
                      <a:pt x="18" y="18"/>
                      <a:pt x="16" y="25"/>
                    </a:cubicBezTo>
                    <a:cubicBezTo>
                      <a:pt x="14" y="30"/>
                      <a:pt x="12" y="34"/>
                      <a:pt x="9" y="38"/>
                    </a:cubicBezTo>
                    <a:lnTo>
                      <a:pt x="9" y="29"/>
                    </a:lnTo>
                    <a:close/>
                    <a:moveTo>
                      <a:pt x="5" y="35"/>
                    </a:moveTo>
                    <a:cubicBezTo>
                      <a:pt x="6" y="34"/>
                      <a:pt x="8" y="32"/>
                      <a:pt x="9" y="29"/>
                    </a:cubicBezTo>
                    <a:cubicBezTo>
                      <a:pt x="9" y="38"/>
                      <a:pt x="9" y="38"/>
                      <a:pt x="9" y="38"/>
                    </a:cubicBezTo>
                    <a:cubicBezTo>
                      <a:pt x="7" y="39"/>
                      <a:pt x="6" y="41"/>
                      <a:pt x="3" y="42"/>
                    </a:cubicBezTo>
                    <a:cubicBezTo>
                      <a:pt x="3" y="42"/>
                      <a:pt x="3" y="42"/>
                      <a:pt x="2" y="42"/>
                    </a:cubicBezTo>
                    <a:cubicBezTo>
                      <a:pt x="1" y="42"/>
                      <a:pt x="0" y="41"/>
                      <a:pt x="0" y="40"/>
                    </a:cubicBezTo>
                    <a:cubicBezTo>
                      <a:pt x="0" y="3"/>
                      <a:pt x="0" y="3"/>
                      <a:pt x="0" y="3"/>
                    </a:cubicBezTo>
                    <a:cubicBezTo>
                      <a:pt x="0" y="1"/>
                      <a:pt x="1" y="0"/>
                      <a:pt x="2"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2" name="Freeform 261"/>
              <p:cNvSpPr>
                <a:spLocks noEditPoints="1"/>
              </p:cNvSpPr>
              <p:nvPr/>
            </p:nvSpPr>
            <p:spPr bwMode="auto">
              <a:xfrm>
                <a:off x="8232788" y="3370283"/>
                <a:ext cx="179388" cy="282576"/>
              </a:xfrm>
              <a:custGeom>
                <a:gdLst>
                  <a:gd fmla="*/ 39 w 79" name="T0"/>
                  <a:gd fmla="*/ 112 h 125" name="T1"/>
                  <a:gd fmla="*/ 73 w 79" name="T2"/>
                  <a:gd fmla="*/ 97 h 125" name="T3"/>
                  <a:gd fmla="*/ 39 w 79" name="T4"/>
                  <a:gd fmla="*/ 10 h 125" name="T5"/>
                  <a:gd fmla="*/ 39 w 79" name="T6"/>
                  <a:gd fmla="*/ 0 h 125" name="T7"/>
                  <a:gd fmla="*/ 41 w 79" name="T8"/>
                  <a:gd fmla="*/ 2 h 125" name="T9"/>
                  <a:gd fmla="*/ 78 w 79" name="T10"/>
                  <a:gd fmla="*/ 97 h 125" name="T11"/>
                  <a:gd fmla="*/ 77 w 79" name="T12"/>
                  <a:gd fmla="*/ 100 h 125" name="T13"/>
                  <a:gd fmla="*/ 39 w 79" name="T14"/>
                  <a:gd fmla="*/ 117 h 125" name="T15"/>
                  <a:gd fmla="*/ 39 w 79" name="T16"/>
                  <a:gd fmla="*/ 112 h 125" name="T17"/>
                  <a:gd fmla="*/ 22 w 79" name="T18"/>
                  <a:gd fmla="*/ 5 h 125" name="T19"/>
                  <a:gd fmla="*/ 19 w 79" name="T20"/>
                  <a:gd fmla="*/ 28 h 125" name="T21"/>
                  <a:gd fmla="*/ 5 w 79" name="T22"/>
                  <a:gd fmla="*/ 46 h 125" name="T23"/>
                  <a:gd fmla="*/ 5 w 79" name="T24"/>
                  <a:gd fmla="*/ 72 h 125" name="T25"/>
                  <a:gd fmla="*/ 24 w 79" name="T26"/>
                  <a:gd fmla="*/ 119 h 125" name="T27"/>
                  <a:gd fmla="*/ 39 w 79" name="T28"/>
                  <a:gd fmla="*/ 112 h 125" name="T29"/>
                  <a:gd fmla="*/ 39 w 79" name="T30"/>
                  <a:gd fmla="*/ 117 h 125" name="T31"/>
                  <a:gd fmla="*/ 23 w 79" name="T32"/>
                  <a:gd fmla="*/ 124 h 125" name="T33"/>
                  <a:gd fmla="*/ 23 w 79" name="T34"/>
                  <a:gd fmla="*/ 124 h 125" name="T35"/>
                  <a:gd fmla="*/ 23 w 79" name="T36"/>
                  <a:gd fmla="*/ 124 h 125" name="T37"/>
                  <a:gd fmla="*/ 20 w 79" name="T38"/>
                  <a:gd fmla="*/ 123 h 125" name="T39"/>
                  <a:gd fmla="*/ 0 w 79" name="T40"/>
                  <a:gd fmla="*/ 73 h 125" name="T41"/>
                  <a:gd fmla="*/ 0 w 79" name="T42"/>
                  <a:gd fmla="*/ 72 h 125" name="T43"/>
                  <a:gd fmla="*/ 0 w 79" name="T44"/>
                  <a:gd fmla="*/ 45 h 125" name="T45"/>
                  <a:gd fmla="*/ 0 w 79" name="T46"/>
                  <a:gd fmla="*/ 45 h 125" name="T47"/>
                  <a:gd fmla="*/ 1 w 79" name="T48"/>
                  <a:gd fmla="*/ 43 h 125" name="T49"/>
                  <a:gd fmla="*/ 15 w 79" name="T50"/>
                  <a:gd fmla="*/ 27 h 125" name="T51"/>
                  <a:gd fmla="*/ 18 w 79" name="T52"/>
                  <a:gd fmla="*/ 4 h 125" name="T53"/>
                  <a:gd fmla="*/ 17 w 79" name="T54"/>
                  <a:gd fmla="*/ 3 h 125" name="T55"/>
                  <a:gd fmla="*/ 20 w 79" name="T56"/>
                  <a:gd fmla="*/ 0 h 125" name="T57"/>
                  <a:gd fmla="*/ 39 w 79" name="T58"/>
                  <a:gd fmla="*/ 0 h 125" name="T59"/>
                  <a:gd fmla="*/ 39 w 79" name="T60"/>
                  <a:gd fmla="*/ 0 h 125" name="T61"/>
                  <a:gd fmla="*/ 39 w 79" name="T62"/>
                  <a:gd fmla="*/ 0 h 125" name="T63"/>
                  <a:gd fmla="*/ 39 w 79" name="T64"/>
                  <a:gd fmla="*/ 10 h 125" name="T65"/>
                  <a:gd fmla="*/ 37 w 79" name="T66"/>
                  <a:gd fmla="*/ 5 h 125" name="T67"/>
                  <a:gd fmla="*/ 22 w 79" name="T68"/>
                  <a:gd fmla="*/ 5 h 125"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25" w="79">
                    <a:moveTo>
                      <a:pt x="39" y="112"/>
                    </a:moveTo>
                    <a:cubicBezTo>
                      <a:pt x="73" y="97"/>
                      <a:pt x="73" y="97"/>
                      <a:pt x="73" y="97"/>
                    </a:cubicBezTo>
                    <a:cubicBezTo>
                      <a:pt x="39" y="10"/>
                      <a:pt x="39" y="10"/>
                      <a:pt x="39" y="10"/>
                    </a:cubicBezTo>
                    <a:cubicBezTo>
                      <a:pt x="39" y="0"/>
                      <a:pt x="39" y="0"/>
                      <a:pt x="39" y="0"/>
                    </a:cubicBezTo>
                    <a:cubicBezTo>
                      <a:pt x="40" y="0"/>
                      <a:pt x="40" y="1"/>
                      <a:pt x="41" y="2"/>
                    </a:cubicBezTo>
                    <a:cubicBezTo>
                      <a:pt x="78" y="97"/>
                      <a:pt x="78" y="97"/>
                      <a:pt x="78" y="97"/>
                    </a:cubicBezTo>
                    <a:cubicBezTo>
                      <a:pt x="79" y="99"/>
                      <a:pt x="78" y="100"/>
                      <a:pt x="77" y="100"/>
                    </a:cubicBezTo>
                    <a:cubicBezTo>
                      <a:pt x="39" y="117"/>
                      <a:pt x="39" y="117"/>
                      <a:pt x="39" y="117"/>
                    </a:cubicBezTo>
                    <a:lnTo>
                      <a:pt x="39" y="112"/>
                    </a:lnTo>
                    <a:close/>
                    <a:moveTo>
                      <a:pt x="22" y="5"/>
                    </a:moveTo>
                    <a:cubicBezTo>
                      <a:pt x="22" y="13"/>
                      <a:pt x="22" y="21"/>
                      <a:pt x="19" y="28"/>
                    </a:cubicBezTo>
                    <a:cubicBezTo>
                      <a:pt x="17" y="36"/>
                      <a:pt x="12" y="42"/>
                      <a:pt x="5" y="46"/>
                    </a:cubicBezTo>
                    <a:cubicBezTo>
                      <a:pt x="5" y="72"/>
                      <a:pt x="5" y="72"/>
                      <a:pt x="5" y="72"/>
                    </a:cubicBezTo>
                    <a:cubicBezTo>
                      <a:pt x="24" y="119"/>
                      <a:pt x="24" y="119"/>
                      <a:pt x="24" y="119"/>
                    </a:cubicBezTo>
                    <a:cubicBezTo>
                      <a:pt x="39" y="112"/>
                      <a:pt x="39" y="112"/>
                      <a:pt x="39" y="112"/>
                    </a:cubicBezTo>
                    <a:cubicBezTo>
                      <a:pt x="39" y="117"/>
                      <a:pt x="39" y="117"/>
                      <a:pt x="39" y="117"/>
                    </a:cubicBezTo>
                    <a:cubicBezTo>
                      <a:pt x="23" y="124"/>
                      <a:pt x="23" y="124"/>
                      <a:pt x="23" y="124"/>
                    </a:cubicBezTo>
                    <a:cubicBezTo>
                      <a:pt x="23" y="124"/>
                      <a:pt x="23" y="124"/>
                      <a:pt x="23" y="124"/>
                    </a:cubicBezTo>
                    <a:cubicBezTo>
                      <a:pt x="23" y="124"/>
                      <a:pt x="23" y="124"/>
                      <a:pt x="23" y="124"/>
                    </a:cubicBezTo>
                    <a:cubicBezTo>
                      <a:pt x="22" y="125"/>
                      <a:pt x="21" y="124"/>
                      <a:pt x="20" y="123"/>
                    </a:cubicBezTo>
                    <a:cubicBezTo>
                      <a:pt x="0" y="73"/>
                      <a:pt x="0" y="73"/>
                      <a:pt x="0" y="73"/>
                    </a:cubicBezTo>
                    <a:cubicBezTo>
                      <a:pt x="0" y="73"/>
                      <a:pt x="0" y="72"/>
                      <a:pt x="0" y="72"/>
                    </a:cubicBezTo>
                    <a:cubicBezTo>
                      <a:pt x="0" y="45"/>
                      <a:pt x="0" y="45"/>
                      <a:pt x="0" y="45"/>
                    </a:cubicBezTo>
                    <a:cubicBezTo>
                      <a:pt x="0" y="45"/>
                      <a:pt x="0" y="45"/>
                      <a:pt x="0" y="45"/>
                    </a:cubicBezTo>
                    <a:cubicBezTo>
                      <a:pt x="0" y="44"/>
                      <a:pt x="0" y="43"/>
                      <a:pt x="1" y="43"/>
                    </a:cubicBezTo>
                    <a:cubicBezTo>
                      <a:pt x="8" y="39"/>
                      <a:pt x="12" y="34"/>
                      <a:pt x="15" y="27"/>
                    </a:cubicBezTo>
                    <a:cubicBezTo>
                      <a:pt x="17" y="19"/>
                      <a:pt x="17" y="11"/>
                      <a:pt x="18" y="4"/>
                    </a:cubicBezTo>
                    <a:cubicBezTo>
                      <a:pt x="17" y="3"/>
                      <a:pt x="17" y="3"/>
                      <a:pt x="17" y="3"/>
                    </a:cubicBezTo>
                    <a:cubicBezTo>
                      <a:pt x="17" y="1"/>
                      <a:pt x="18" y="0"/>
                      <a:pt x="20" y="0"/>
                    </a:cubicBezTo>
                    <a:cubicBezTo>
                      <a:pt x="39" y="0"/>
                      <a:pt x="39" y="0"/>
                      <a:pt x="39" y="0"/>
                    </a:cubicBezTo>
                    <a:cubicBezTo>
                      <a:pt x="39" y="0"/>
                      <a:pt x="39" y="0"/>
                      <a:pt x="39" y="0"/>
                    </a:cubicBezTo>
                    <a:cubicBezTo>
                      <a:pt x="39" y="0"/>
                      <a:pt x="39" y="0"/>
                      <a:pt x="39" y="0"/>
                    </a:cubicBezTo>
                    <a:cubicBezTo>
                      <a:pt x="39" y="10"/>
                      <a:pt x="39" y="10"/>
                      <a:pt x="39" y="10"/>
                    </a:cubicBezTo>
                    <a:cubicBezTo>
                      <a:pt x="37" y="5"/>
                      <a:pt x="37" y="5"/>
                      <a:pt x="37" y="5"/>
                    </a:cubicBezTo>
                    <a:lnTo>
                      <a:pt x="22"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3" name="Freeform 262"/>
              <p:cNvSpPr>
                <a:spLocks noEditPoints="1"/>
              </p:cNvSpPr>
              <p:nvPr/>
            </p:nvSpPr>
            <p:spPr bwMode="auto">
              <a:xfrm>
                <a:off x="8140712" y="3338532"/>
                <a:ext cx="184150" cy="34925"/>
              </a:xfrm>
              <a:custGeom>
                <a:gdLst>
                  <a:gd fmla="*/ 77 w 82" name="T0"/>
                  <a:gd fmla="*/ 5 h 15" name="T1"/>
                  <a:gd fmla="*/ 41 w 82" name="T2"/>
                  <a:gd fmla="*/ 5 h 15" name="T3"/>
                  <a:gd fmla="*/ 41 w 82" name="T4"/>
                  <a:gd fmla="*/ 0 h 15" name="T5"/>
                  <a:gd fmla="*/ 80 w 82" name="T6"/>
                  <a:gd fmla="*/ 0 h 15" name="T7"/>
                  <a:gd fmla="*/ 82 w 82" name="T8"/>
                  <a:gd fmla="*/ 3 h 15" name="T9"/>
                  <a:gd fmla="*/ 82 w 82" name="T10"/>
                  <a:gd fmla="*/ 13 h 15" name="T11"/>
                  <a:gd fmla="*/ 80 w 82" name="T12"/>
                  <a:gd fmla="*/ 15 h 15" name="T13"/>
                  <a:gd fmla="*/ 43 w 82" name="T14"/>
                  <a:gd fmla="*/ 15 h 15" name="T15"/>
                  <a:gd fmla="*/ 41 w 82" name="T16"/>
                  <a:gd fmla="*/ 15 h 15" name="T17"/>
                  <a:gd fmla="*/ 41 w 82" name="T18"/>
                  <a:gd fmla="*/ 10 h 15" name="T19"/>
                  <a:gd fmla="*/ 43 w 82" name="T20"/>
                  <a:gd fmla="*/ 10 h 15" name="T21"/>
                  <a:gd fmla="*/ 77 w 82" name="T22"/>
                  <a:gd fmla="*/ 10 h 15" name="T23"/>
                  <a:gd fmla="*/ 77 w 82" name="T24"/>
                  <a:gd fmla="*/ 5 h 15" name="T25"/>
                  <a:gd fmla="*/ 41 w 82" name="T26"/>
                  <a:gd fmla="*/ 5 h 15" name="T27"/>
                  <a:gd fmla="*/ 5 w 82" name="T28"/>
                  <a:gd fmla="*/ 5 h 15" name="T29"/>
                  <a:gd fmla="*/ 5 w 82" name="T30"/>
                  <a:gd fmla="*/ 10 h 15" name="T31"/>
                  <a:gd fmla="*/ 39 w 82" name="T32"/>
                  <a:gd fmla="*/ 10 h 15" name="T33"/>
                  <a:gd fmla="*/ 41 w 82" name="T34"/>
                  <a:gd fmla="*/ 10 h 15" name="T35"/>
                  <a:gd fmla="*/ 41 w 82" name="T36"/>
                  <a:gd fmla="*/ 15 h 15" name="T37"/>
                  <a:gd fmla="*/ 39 w 82" name="T38"/>
                  <a:gd fmla="*/ 15 h 15" name="T39"/>
                  <a:gd fmla="*/ 2 w 82" name="T40"/>
                  <a:gd fmla="*/ 15 h 15" name="T41"/>
                  <a:gd fmla="*/ 0 w 82" name="T42"/>
                  <a:gd fmla="*/ 13 h 15" name="T43"/>
                  <a:gd fmla="*/ 0 w 82" name="T44"/>
                  <a:gd fmla="*/ 3 h 15" name="T45"/>
                  <a:gd fmla="*/ 2 w 82" name="T46"/>
                  <a:gd fmla="*/ 0 h 15" name="T47"/>
                  <a:gd fmla="*/ 41 w 82" name="T48"/>
                  <a:gd fmla="*/ 0 h 15" name="T49"/>
                  <a:gd fmla="*/ 41 w 82" name="T50"/>
                  <a:gd fmla="*/ 5 h 1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5" w="82">
                    <a:moveTo>
                      <a:pt x="77" y="5"/>
                    </a:moveTo>
                    <a:cubicBezTo>
                      <a:pt x="41" y="5"/>
                      <a:pt x="41" y="5"/>
                      <a:pt x="41" y="5"/>
                    </a:cubicBezTo>
                    <a:cubicBezTo>
                      <a:pt x="41" y="0"/>
                      <a:pt x="41" y="0"/>
                      <a:pt x="41" y="0"/>
                    </a:cubicBezTo>
                    <a:cubicBezTo>
                      <a:pt x="80" y="0"/>
                      <a:pt x="80" y="0"/>
                      <a:pt x="80" y="0"/>
                    </a:cubicBezTo>
                    <a:cubicBezTo>
                      <a:pt x="81" y="0"/>
                      <a:pt x="82" y="1"/>
                      <a:pt x="82" y="3"/>
                    </a:cubicBezTo>
                    <a:cubicBezTo>
                      <a:pt x="82" y="13"/>
                      <a:pt x="82" y="13"/>
                      <a:pt x="82" y="13"/>
                    </a:cubicBezTo>
                    <a:cubicBezTo>
                      <a:pt x="82" y="14"/>
                      <a:pt x="81" y="15"/>
                      <a:pt x="80" y="15"/>
                    </a:cubicBezTo>
                    <a:cubicBezTo>
                      <a:pt x="43" y="15"/>
                      <a:pt x="43" y="15"/>
                      <a:pt x="43" y="15"/>
                    </a:cubicBezTo>
                    <a:cubicBezTo>
                      <a:pt x="41" y="15"/>
                      <a:pt x="41" y="15"/>
                      <a:pt x="41" y="15"/>
                    </a:cubicBezTo>
                    <a:cubicBezTo>
                      <a:pt x="41" y="10"/>
                      <a:pt x="41" y="10"/>
                      <a:pt x="41" y="10"/>
                    </a:cubicBezTo>
                    <a:cubicBezTo>
                      <a:pt x="43" y="10"/>
                      <a:pt x="43" y="10"/>
                      <a:pt x="43" y="10"/>
                    </a:cubicBezTo>
                    <a:cubicBezTo>
                      <a:pt x="77" y="10"/>
                      <a:pt x="77" y="10"/>
                      <a:pt x="77" y="10"/>
                    </a:cubicBezTo>
                    <a:lnTo>
                      <a:pt x="77"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2" y="15"/>
                      <a:pt x="2" y="15"/>
                      <a:pt x="2" y="15"/>
                    </a:cubicBezTo>
                    <a:cubicBezTo>
                      <a:pt x="1" y="15"/>
                      <a:pt x="0" y="14"/>
                      <a:pt x="0" y="13"/>
                    </a:cubicBezTo>
                    <a:cubicBezTo>
                      <a:pt x="0" y="3"/>
                      <a:pt x="0" y="3"/>
                      <a:pt x="0" y="3"/>
                    </a:cubicBezTo>
                    <a:cubicBezTo>
                      <a:pt x="0" y="1"/>
                      <a:pt x="1" y="0"/>
                      <a:pt x="2" y="0"/>
                    </a:cubicBezTo>
                    <a:cubicBezTo>
                      <a:pt x="41" y="0"/>
                      <a:pt x="41" y="0"/>
                      <a:pt x="41" y="0"/>
                    </a:cubicBezTo>
                    <a:lnTo>
                      <a:pt x="41"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4" name="Freeform 263"/>
              <p:cNvSpPr>
                <a:spLocks noEditPoints="1"/>
              </p:cNvSpPr>
              <p:nvPr/>
            </p:nvSpPr>
            <p:spPr bwMode="auto">
              <a:xfrm>
                <a:off x="8180401" y="4527576"/>
                <a:ext cx="382588" cy="323851"/>
              </a:xfrm>
              <a:custGeom>
                <a:gdLst>
                  <a:gd fmla="*/ 151 w 169" name="T0"/>
                  <a:gd fmla="*/ 70 h 143" name="T1"/>
                  <a:gd fmla="*/ 132 w 169" name="T2"/>
                  <a:gd fmla="*/ 19 h 143" name="T3"/>
                  <a:gd fmla="*/ 169 w 169" name="T4"/>
                  <a:gd fmla="*/ 50 h 143" name="T5"/>
                  <a:gd fmla="*/ 153 w 169" name="T6"/>
                  <a:gd fmla="*/ 75 h 143" name="T7"/>
                  <a:gd fmla="*/ 153 w 169" name="T8"/>
                  <a:gd fmla="*/ 76 h 143" name="T9"/>
                  <a:gd fmla="*/ 132 w 169" name="T10"/>
                  <a:gd fmla="*/ 59 h 143" name="T11"/>
                  <a:gd fmla="*/ 133 w 169" name="T12"/>
                  <a:gd fmla="*/ 140 h 143" name="T13"/>
                  <a:gd fmla="*/ 132 w 169" name="T14"/>
                  <a:gd fmla="*/ 52 h 143" name="T15"/>
                  <a:gd fmla="*/ 132 w 169" name="T16"/>
                  <a:gd fmla="*/ 52 h 143" name="T17"/>
                  <a:gd fmla="*/ 107 w 169" name="T18"/>
                  <a:gd fmla="*/ 11 h 143" name="T19"/>
                  <a:gd fmla="*/ 85 w 169" name="T20"/>
                  <a:gd fmla="*/ 16 h 143" name="T21"/>
                  <a:gd fmla="*/ 86 w 169" name="T22"/>
                  <a:gd fmla="*/ 11 h 143" name="T23"/>
                  <a:gd fmla="*/ 110 w 169" name="T24"/>
                  <a:gd fmla="*/ 1 h 143" name="T25"/>
                  <a:gd fmla="*/ 110 w 169" name="T26"/>
                  <a:gd fmla="*/ 1 h 143" name="T27"/>
                  <a:gd fmla="*/ 132 w 169" name="T28"/>
                  <a:gd fmla="*/ 13 h 143" name="T29"/>
                  <a:gd fmla="*/ 113 w 169" name="T30"/>
                  <a:gd fmla="*/ 6 h 143" name="T31"/>
                  <a:gd fmla="*/ 128 w 169" name="T32"/>
                  <a:gd fmla="*/ 138 h 143" name="T33"/>
                  <a:gd fmla="*/ 130 w 169" name="T34"/>
                  <a:gd fmla="*/ 51 h 143" name="T35"/>
                  <a:gd fmla="*/ 132 w 169" name="T36"/>
                  <a:gd fmla="*/ 52 h 143" name="T37"/>
                  <a:gd fmla="*/ 132 w 169" name="T38"/>
                  <a:gd fmla="*/ 51 h 143" name="T39"/>
                  <a:gd fmla="*/ 132 w 169" name="T40"/>
                  <a:gd fmla="*/ 142 h 143" name="T41"/>
                  <a:gd fmla="*/ 85 w 169" name="T42"/>
                  <a:gd fmla="*/ 143 h 143" name="T43"/>
                  <a:gd fmla="*/ 85 w 169" name="T44"/>
                  <a:gd fmla="*/ 16 h 143" name="T45"/>
                  <a:gd fmla="*/ 60 w 169" name="T46"/>
                  <a:gd fmla="*/ 6 h 143" name="T47"/>
                  <a:gd fmla="*/ 19 w 169" name="T48"/>
                  <a:gd fmla="*/ 70 h 143" name="T49"/>
                  <a:gd fmla="*/ 41 w 169" name="T50"/>
                  <a:gd fmla="*/ 52 h 143" name="T51"/>
                  <a:gd fmla="*/ 42 w 169" name="T52"/>
                  <a:gd fmla="*/ 53 h 143" name="T53"/>
                  <a:gd fmla="*/ 85 w 169" name="T54"/>
                  <a:gd fmla="*/ 138 h 143" name="T55"/>
                  <a:gd fmla="*/ 85 w 169" name="T56"/>
                  <a:gd fmla="*/ 143 h 143" name="T57"/>
                  <a:gd fmla="*/ 39 w 169" name="T58"/>
                  <a:gd fmla="*/ 143 h 143" name="T59"/>
                  <a:gd fmla="*/ 37 w 169" name="T60"/>
                  <a:gd fmla="*/ 140 h 143" name="T61"/>
                  <a:gd fmla="*/ 20 w 169" name="T62"/>
                  <a:gd fmla="*/ 76 h 143" name="T63"/>
                  <a:gd fmla="*/ 16 w 169" name="T64"/>
                  <a:gd fmla="*/ 75 h 143" name="T65"/>
                  <a:gd fmla="*/ 1 w 169" name="T66"/>
                  <a:gd fmla="*/ 52 h 143" name="T67"/>
                  <a:gd fmla="*/ 60 w 169" name="T68"/>
                  <a:gd fmla="*/ 1 h 143" name="T69"/>
                  <a:gd fmla="*/ 63 w 169" name="T70"/>
                  <a:gd fmla="*/ 1 h 143" name="T71"/>
                  <a:gd fmla="*/ 85 w 169" name="T72"/>
                  <a:gd fmla="*/ 11 h 14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43" w="169">
                    <a:moveTo>
                      <a:pt x="132" y="52"/>
                    </a:moveTo>
                    <a:cubicBezTo>
                      <a:pt x="137" y="56"/>
                      <a:pt x="147" y="66"/>
                      <a:pt x="151" y="70"/>
                    </a:cubicBezTo>
                    <a:cubicBezTo>
                      <a:pt x="164" y="51"/>
                      <a:pt x="164" y="51"/>
                      <a:pt x="164" y="51"/>
                    </a:cubicBezTo>
                    <a:cubicBezTo>
                      <a:pt x="159" y="40"/>
                      <a:pt x="145" y="28"/>
                      <a:pt x="132" y="19"/>
                    </a:cubicBezTo>
                    <a:cubicBezTo>
                      <a:pt x="132" y="13"/>
                      <a:pt x="132" y="13"/>
                      <a:pt x="132" y="13"/>
                    </a:cubicBezTo>
                    <a:cubicBezTo>
                      <a:pt x="146" y="23"/>
                      <a:pt x="164" y="38"/>
                      <a:pt x="169" y="50"/>
                    </a:cubicBezTo>
                    <a:cubicBezTo>
                      <a:pt x="169" y="51"/>
                      <a:pt x="169" y="52"/>
                      <a:pt x="169" y="52"/>
                    </a:cubicBezTo>
                    <a:cubicBezTo>
                      <a:pt x="153" y="75"/>
                      <a:pt x="153" y="75"/>
                      <a:pt x="153" y="75"/>
                    </a:cubicBezTo>
                    <a:cubicBezTo>
                      <a:pt x="153" y="75"/>
                      <a:pt x="153" y="75"/>
                      <a:pt x="153" y="75"/>
                    </a:cubicBezTo>
                    <a:cubicBezTo>
                      <a:pt x="153" y="76"/>
                      <a:pt x="153" y="76"/>
                      <a:pt x="153" y="76"/>
                    </a:cubicBezTo>
                    <a:cubicBezTo>
                      <a:pt x="152" y="77"/>
                      <a:pt x="150" y="77"/>
                      <a:pt x="149" y="76"/>
                    </a:cubicBezTo>
                    <a:cubicBezTo>
                      <a:pt x="149" y="76"/>
                      <a:pt x="139" y="65"/>
                      <a:pt x="132" y="59"/>
                    </a:cubicBezTo>
                    <a:cubicBezTo>
                      <a:pt x="133" y="140"/>
                      <a:pt x="133" y="140"/>
                      <a:pt x="133" y="140"/>
                    </a:cubicBezTo>
                    <a:cubicBezTo>
                      <a:pt x="133" y="140"/>
                      <a:pt x="133" y="140"/>
                      <a:pt x="133" y="140"/>
                    </a:cubicBezTo>
                    <a:cubicBezTo>
                      <a:pt x="133" y="141"/>
                      <a:pt x="132" y="141"/>
                      <a:pt x="132" y="142"/>
                    </a:cubicBezTo>
                    <a:cubicBezTo>
                      <a:pt x="132" y="52"/>
                      <a:pt x="132" y="52"/>
                      <a:pt x="132" y="52"/>
                    </a:cubicBezTo>
                    <a:cubicBezTo>
                      <a:pt x="132" y="53"/>
                      <a:pt x="132" y="53"/>
                      <a:pt x="132" y="53"/>
                    </a:cubicBezTo>
                    <a:cubicBezTo>
                      <a:pt x="132" y="53"/>
                      <a:pt x="132" y="52"/>
                      <a:pt x="132" y="52"/>
                    </a:cubicBezTo>
                    <a:close/>
                    <a:moveTo>
                      <a:pt x="113" y="6"/>
                    </a:moveTo>
                    <a:cubicBezTo>
                      <a:pt x="111" y="8"/>
                      <a:pt x="109" y="9"/>
                      <a:pt x="107" y="11"/>
                    </a:cubicBezTo>
                    <a:cubicBezTo>
                      <a:pt x="101" y="14"/>
                      <a:pt x="94" y="16"/>
                      <a:pt x="86" y="16"/>
                    </a:cubicBezTo>
                    <a:cubicBezTo>
                      <a:pt x="86" y="16"/>
                      <a:pt x="85" y="16"/>
                      <a:pt x="85" y="16"/>
                    </a:cubicBezTo>
                    <a:cubicBezTo>
                      <a:pt x="85" y="11"/>
                      <a:pt x="85" y="11"/>
                      <a:pt x="85" y="11"/>
                    </a:cubicBezTo>
                    <a:cubicBezTo>
                      <a:pt x="85" y="11"/>
                      <a:pt x="86" y="11"/>
                      <a:pt x="86" y="11"/>
                    </a:cubicBezTo>
                    <a:cubicBezTo>
                      <a:pt x="93" y="11"/>
                      <a:pt x="100" y="10"/>
                      <a:pt x="104" y="7"/>
                    </a:cubicBezTo>
                    <a:cubicBezTo>
                      <a:pt x="107" y="5"/>
                      <a:pt x="109" y="4"/>
                      <a:pt x="110" y="1"/>
                    </a:cubicBezTo>
                    <a:cubicBezTo>
                      <a:pt x="110" y="1"/>
                      <a:pt x="110" y="1"/>
                      <a:pt x="110" y="1"/>
                    </a:cubicBezTo>
                    <a:cubicBezTo>
                      <a:pt x="110" y="1"/>
                      <a:pt x="110" y="1"/>
                      <a:pt x="110" y="1"/>
                    </a:cubicBezTo>
                    <a:cubicBezTo>
                      <a:pt x="111" y="0"/>
                      <a:pt x="112" y="0"/>
                      <a:pt x="113" y="1"/>
                    </a:cubicBezTo>
                    <a:cubicBezTo>
                      <a:pt x="113" y="1"/>
                      <a:pt x="122" y="6"/>
                      <a:pt x="132" y="13"/>
                    </a:cubicBezTo>
                    <a:cubicBezTo>
                      <a:pt x="132" y="19"/>
                      <a:pt x="132" y="19"/>
                      <a:pt x="132" y="19"/>
                    </a:cubicBezTo>
                    <a:cubicBezTo>
                      <a:pt x="124" y="13"/>
                      <a:pt x="116" y="8"/>
                      <a:pt x="113" y="6"/>
                    </a:cubicBezTo>
                    <a:close/>
                    <a:moveTo>
                      <a:pt x="85" y="138"/>
                    </a:moveTo>
                    <a:cubicBezTo>
                      <a:pt x="128" y="138"/>
                      <a:pt x="128" y="138"/>
                      <a:pt x="128" y="138"/>
                    </a:cubicBezTo>
                    <a:cubicBezTo>
                      <a:pt x="128" y="53"/>
                      <a:pt x="128" y="53"/>
                      <a:pt x="128" y="53"/>
                    </a:cubicBezTo>
                    <a:cubicBezTo>
                      <a:pt x="128" y="52"/>
                      <a:pt x="129" y="51"/>
                      <a:pt x="130" y="51"/>
                    </a:cubicBezTo>
                    <a:cubicBezTo>
                      <a:pt x="131" y="51"/>
                      <a:pt x="131" y="51"/>
                      <a:pt x="132" y="51"/>
                    </a:cubicBezTo>
                    <a:cubicBezTo>
                      <a:pt x="132" y="52"/>
                      <a:pt x="132" y="52"/>
                      <a:pt x="132" y="52"/>
                    </a:cubicBezTo>
                    <a:cubicBezTo>
                      <a:pt x="132" y="52"/>
                      <a:pt x="132" y="52"/>
                      <a:pt x="132" y="52"/>
                    </a:cubicBezTo>
                    <a:cubicBezTo>
                      <a:pt x="132" y="52"/>
                      <a:pt x="132" y="52"/>
                      <a:pt x="132" y="51"/>
                    </a:cubicBezTo>
                    <a:cubicBezTo>
                      <a:pt x="132" y="52"/>
                      <a:pt x="132" y="52"/>
                      <a:pt x="132" y="52"/>
                    </a:cubicBezTo>
                    <a:cubicBezTo>
                      <a:pt x="132" y="142"/>
                      <a:pt x="132" y="142"/>
                      <a:pt x="132" y="142"/>
                    </a:cubicBezTo>
                    <a:cubicBezTo>
                      <a:pt x="132" y="142"/>
                      <a:pt x="131" y="143"/>
                      <a:pt x="130" y="143"/>
                    </a:cubicBezTo>
                    <a:cubicBezTo>
                      <a:pt x="85" y="143"/>
                      <a:pt x="85" y="143"/>
                      <a:pt x="85" y="143"/>
                    </a:cubicBezTo>
                    <a:lnTo>
                      <a:pt x="85" y="138"/>
                    </a:lnTo>
                    <a:close/>
                    <a:moveTo>
                      <a:pt x="85" y="16"/>
                    </a:moveTo>
                    <a:cubicBezTo>
                      <a:pt x="78" y="16"/>
                      <a:pt x="71" y="14"/>
                      <a:pt x="66" y="11"/>
                    </a:cubicBezTo>
                    <a:cubicBezTo>
                      <a:pt x="64" y="9"/>
                      <a:pt x="62" y="8"/>
                      <a:pt x="60" y="6"/>
                    </a:cubicBezTo>
                    <a:cubicBezTo>
                      <a:pt x="51" y="11"/>
                      <a:pt x="14" y="34"/>
                      <a:pt x="6" y="51"/>
                    </a:cubicBezTo>
                    <a:cubicBezTo>
                      <a:pt x="19" y="70"/>
                      <a:pt x="19" y="70"/>
                      <a:pt x="19" y="70"/>
                    </a:cubicBezTo>
                    <a:cubicBezTo>
                      <a:pt x="23" y="66"/>
                      <a:pt x="33" y="56"/>
                      <a:pt x="38" y="51"/>
                    </a:cubicBezTo>
                    <a:cubicBezTo>
                      <a:pt x="39" y="50"/>
                      <a:pt x="41" y="51"/>
                      <a:pt x="41" y="52"/>
                    </a:cubicBezTo>
                    <a:cubicBezTo>
                      <a:pt x="42" y="52"/>
                      <a:pt x="42" y="53"/>
                      <a:pt x="42" y="53"/>
                    </a:cubicBezTo>
                    <a:cubicBezTo>
                      <a:pt x="42" y="53"/>
                      <a:pt x="42" y="53"/>
                      <a:pt x="42" y="53"/>
                    </a:cubicBezTo>
                    <a:cubicBezTo>
                      <a:pt x="42" y="138"/>
                      <a:pt x="42" y="138"/>
                      <a:pt x="42" y="138"/>
                    </a:cubicBezTo>
                    <a:cubicBezTo>
                      <a:pt x="85" y="138"/>
                      <a:pt x="85" y="138"/>
                      <a:pt x="85" y="138"/>
                    </a:cubicBezTo>
                    <a:cubicBezTo>
                      <a:pt x="85" y="138"/>
                      <a:pt x="85" y="138"/>
                      <a:pt x="85" y="138"/>
                    </a:cubicBezTo>
                    <a:cubicBezTo>
                      <a:pt x="85" y="143"/>
                      <a:pt x="85" y="143"/>
                      <a:pt x="85" y="143"/>
                    </a:cubicBezTo>
                    <a:cubicBezTo>
                      <a:pt x="85" y="143"/>
                      <a:pt x="85" y="143"/>
                      <a:pt x="85" y="143"/>
                    </a:cubicBezTo>
                    <a:cubicBezTo>
                      <a:pt x="39" y="143"/>
                      <a:pt x="39" y="143"/>
                      <a:pt x="39" y="143"/>
                    </a:cubicBezTo>
                    <a:cubicBezTo>
                      <a:pt x="39" y="143"/>
                      <a:pt x="39" y="143"/>
                      <a:pt x="39" y="143"/>
                    </a:cubicBezTo>
                    <a:cubicBezTo>
                      <a:pt x="38" y="143"/>
                      <a:pt x="37" y="141"/>
                      <a:pt x="37" y="140"/>
                    </a:cubicBezTo>
                    <a:cubicBezTo>
                      <a:pt x="37" y="59"/>
                      <a:pt x="37" y="59"/>
                      <a:pt x="37" y="59"/>
                    </a:cubicBezTo>
                    <a:cubicBezTo>
                      <a:pt x="30" y="65"/>
                      <a:pt x="21" y="75"/>
                      <a:pt x="20" y="76"/>
                    </a:cubicBezTo>
                    <a:cubicBezTo>
                      <a:pt x="20" y="76"/>
                      <a:pt x="20" y="76"/>
                      <a:pt x="20" y="76"/>
                    </a:cubicBezTo>
                    <a:cubicBezTo>
                      <a:pt x="19" y="77"/>
                      <a:pt x="17" y="77"/>
                      <a:pt x="16" y="75"/>
                    </a:cubicBezTo>
                    <a:cubicBezTo>
                      <a:pt x="1" y="52"/>
                      <a:pt x="1" y="52"/>
                      <a:pt x="1" y="52"/>
                    </a:cubicBezTo>
                    <a:cubicBezTo>
                      <a:pt x="1" y="52"/>
                      <a:pt x="1" y="52"/>
                      <a:pt x="1" y="52"/>
                    </a:cubicBezTo>
                    <a:cubicBezTo>
                      <a:pt x="0" y="52"/>
                      <a:pt x="0" y="51"/>
                      <a:pt x="1" y="50"/>
                    </a:cubicBezTo>
                    <a:cubicBezTo>
                      <a:pt x="9" y="29"/>
                      <a:pt x="59" y="1"/>
                      <a:pt x="60" y="1"/>
                    </a:cubicBezTo>
                    <a:cubicBezTo>
                      <a:pt x="60" y="1"/>
                      <a:pt x="60" y="1"/>
                      <a:pt x="60" y="1"/>
                    </a:cubicBezTo>
                    <a:cubicBezTo>
                      <a:pt x="61" y="0"/>
                      <a:pt x="62" y="0"/>
                      <a:pt x="63" y="1"/>
                    </a:cubicBezTo>
                    <a:cubicBezTo>
                      <a:pt x="64" y="4"/>
                      <a:pt x="66" y="5"/>
                      <a:pt x="68" y="7"/>
                    </a:cubicBezTo>
                    <a:cubicBezTo>
                      <a:pt x="73" y="9"/>
                      <a:pt x="79" y="11"/>
                      <a:pt x="85" y="11"/>
                    </a:cubicBezTo>
                    <a:lnTo>
                      <a:pt x="85" y="1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5" name="Freeform 264"/>
              <p:cNvSpPr>
                <a:spLocks noEditPoints="1"/>
              </p:cNvSpPr>
              <p:nvPr/>
            </p:nvSpPr>
            <p:spPr bwMode="auto">
              <a:xfrm>
                <a:off x="8318513" y="4514877"/>
                <a:ext cx="115888" cy="39688"/>
              </a:xfrm>
              <a:custGeom>
                <a:gdLst>
                  <a:gd fmla="*/ 25 w 51" name="T0"/>
                  <a:gd fmla="*/ 13 h 18" name="T1"/>
                  <a:gd fmla="*/ 38 w 51" name="T2"/>
                  <a:gd fmla="*/ 11 h 18" name="T3"/>
                  <a:gd fmla="*/ 46 w 51" name="T4"/>
                  <a:gd fmla="*/ 5 h 18" name="T5"/>
                  <a:gd fmla="*/ 46 w 51" name="T6"/>
                  <a:gd fmla="*/ 5 h 18" name="T7"/>
                  <a:gd fmla="*/ 46 w 51" name="T8"/>
                  <a:gd fmla="*/ 5 h 18" name="T9"/>
                  <a:gd fmla="*/ 46 w 51" name="T10"/>
                  <a:gd fmla="*/ 5 h 18" name="T11"/>
                  <a:gd fmla="*/ 46 w 51" name="T12"/>
                  <a:gd fmla="*/ 5 h 18" name="T13"/>
                  <a:gd fmla="*/ 46 w 51" name="T14"/>
                  <a:gd fmla="*/ 5 h 18" name="T15"/>
                  <a:gd fmla="*/ 46 w 51" name="T16"/>
                  <a:gd fmla="*/ 5 h 18" name="T17"/>
                  <a:gd fmla="*/ 46 w 51" name="T18"/>
                  <a:gd fmla="*/ 5 h 18" name="T19"/>
                  <a:gd fmla="*/ 46 w 51" name="T20"/>
                  <a:gd fmla="*/ 5 h 18" name="T21"/>
                  <a:gd fmla="*/ 46 w 51" name="T22"/>
                  <a:gd fmla="*/ 5 h 18" name="T23"/>
                  <a:gd fmla="*/ 38 w 51" name="T24"/>
                  <a:gd fmla="*/ 11 h 18" name="T25"/>
                  <a:gd fmla="*/ 25 w 51" name="T26"/>
                  <a:gd fmla="*/ 13 h 18" name="T27"/>
                  <a:gd fmla="*/ 25 w 51" name="T28"/>
                  <a:gd fmla="*/ 13 h 18" name="T29"/>
                  <a:gd fmla="*/ 25 w 51" name="T30"/>
                  <a:gd fmla="*/ 8 h 18" name="T31"/>
                  <a:gd fmla="*/ 25 w 51" name="T32"/>
                  <a:gd fmla="*/ 8 h 18" name="T33"/>
                  <a:gd fmla="*/ 36 w 51" name="T34"/>
                  <a:gd fmla="*/ 7 h 18" name="T35"/>
                  <a:gd fmla="*/ 41 w 51" name="T36"/>
                  <a:gd fmla="*/ 3 h 18" name="T37"/>
                  <a:gd fmla="*/ 42 w 51" name="T38"/>
                  <a:gd fmla="*/ 3 h 18" name="T39"/>
                  <a:gd fmla="*/ 42 w 51" name="T40"/>
                  <a:gd fmla="*/ 3 h 18" name="T41"/>
                  <a:gd fmla="*/ 42 w 51" name="T42"/>
                  <a:gd fmla="*/ 3 h 18" name="T43"/>
                  <a:gd fmla="*/ 44 w 51" name="T44"/>
                  <a:gd fmla="*/ 0 h 18" name="T45"/>
                  <a:gd fmla="*/ 48 w 51" name="T46"/>
                  <a:gd fmla="*/ 1 h 18" name="T47"/>
                  <a:gd fmla="*/ 48 w 51" name="T48"/>
                  <a:gd fmla="*/ 1 h 18" name="T49"/>
                  <a:gd fmla="*/ 48 w 51" name="T50"/>
                  <a:gd fmla="*/ 1 h 18" name="T51"/>
                  <a:gd fmla="*/ 48 w 51" name="T52"/>
                  <a:gd fmla="*/ 1 h 18" name="T53"/>
                  <a:gd fmla="*/ 50 w 51" name="T54"/>
                  <a:gd fmla="*/ 4 h 18" name="T55"/>
                  <a:gd fmla="*/ 50 w 51" name="T56"/>
                  <a:gd fmla="*/ 7 h 18" name="T57"/>
                  <a:gd fmla="*/ 50 w 51" name="T58"/>
                  <a:gd fmla="*/ 7 h 18" name="T59"/>
                  <a:gd fmla="*/ 40 w 51" name="T60"/>
                  <a:gd fmla="*/ 15 h 18" name="T61"/>
                  <a:gd fmla="*/ 25 w 51" name="T62"/>
                  <a:gd fmla="*/ 18 h 18" name="T63"/>
                  <a:gd fmla="*/ 25 w 51" name="T64"/>
                  <a:gd fmla="*/ 18 h 18" name="T65"/>
                  <a:gd fmla="*/ 25 w 51" name="T66"/>
                  <a:gd fmla="*/ 13 h 18" name="T67"/>
                  <a:gd fmla="*/ 25 w 51" name="T68"/>
                  <a:gd fmla="*/ 13 h 18" name="T69"/>
                  <a:gd fmla="*/ 13 w 51" name="T70"/>
                  <a:gd fmla="*/ 11 h 18" name="T71"/>
                  <a:gd fmla="*/ 5 w 51" name="T72"/>
                  <a:gd fmla="*/ 5 h 18" name="T73"/>
                  <a:gd fmla="*/ 5 w 51" name="T74"/>
                  <a:gd fmla="*/ 5 h 18" name="T75"/>
                  <a:gd fmla="*/ 5 w 51" name="T76"/>
                  <a:gd fmla="*/ 5 h 18" name="T77"/>
                  <a:gd fmla="*/ 5 w 51" name="T78"/>
                  <a:gd fmla="*/ 5 h 18" name="T79"/>
                  <a:gd fmla="*/ 5 w 51" name="T80"/>
                  <a:gd fmla="*/ 5 h 18" name="T81"/>
                  <a:gd fmla="*/ 5 w 51" name="T82"/>
                  <a:gd fmla="*/ 5 h 18" name="T83"/>
                  <a:gd fmla="*/ 12 w 51" name="T84"/>
                  <a:gd fmla="*/ 11 h 18" name="T85"/>
                  <a:gd fmla="*/ 25 w 51" name="T86"/>
                  <a:gd fmla="*/ 13 h 18" name="T87"/>
                  <a:gd fmla="*/ 25 w 51" name="T88"/>
                  <a:gd fmla="*/ 18 h 18" name="T89"/>
                  <a:gd fmla="*/ 11 w 51" name="T90"/>
                  <a:gd fmla="*/ 15 h 18" name="T91"/>
                  <a:gd fmla="*/ 1 w 51" name="T92"/>
                  <a:gd fmla="*/ 7 h 18" name="T93"/>
                  <a:gd fmla="*/ 0 w 51" name="T94"/>
                  <a:gd fmla="*/ 4 h 18" name="T95"/>
                  <a:gd fmla="*/ 3 w 51" name="T96"/>
                  <a:gd fmla="*/ 1 h 18" name="T97"/>
                  <a:gd fmla="*/ 3 w 51" name="T98"/>
                  <a:gd fmla="*/ 1 h 18" name="T99"/>
                  <a:gd fmla="*/ 3 w 51" name="T100"/>
                  <a:gd fmla="*/ 1 h 18" name="T101"/>
                  <a:gd fmla="*/ 6 w 51" name="T102"/>
                  <a:gd fmla="*/ 0 h 18" name="T103"/>
                  <a:gd fmla="*/ 9 w 51" name="T104"/>
                  <a:gd fmla="*/ 3 h 18" name="T105"/>
                  <a:gd fmla="*/ 9 w 51" name="T106"/>
                  <a:gd fmla="*/ 3 h 18" name="T107"/>
                  <a:gd fmla="*/ 9 w 51" name="T108"/>
                  <a:gd fmla="*/ 3 h 18" name="T109"/>
                  <a:gd fmla="*/ 15 w 51" name="T110"/>
                  <a:gd fmla="*/ 7 h 18" name="T111"/>
                  <a:gd fmla="*/ 25 w 51" name="T112"/>
                  <a:gd fmla="*/ 8 h 18" name="T113"/>
                  <a:gd fmla="*/ 25 w 51" name="T114"/>
                  <a:gd fmla="*/ 13 h 1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8" w="51">
                    <a:moveTo>
                      <a:pt x="25" y="13"/>
                    </a:moveTo>
                    <a:cubicBezTo>
                      <a:pt x="30" y="13"/>
                      <a:pt x="35" y="12"/>
                      <a:pt x="38" y="11"/>
                    </a:cubicBezTo>
                    <a:cubicBezTo>
                      <a:pt x="42" y="9"/>
                      <a:pt x="44" y="7"/>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4" y="7"/>
                      <a:pt x="41" y="10"/>
                      <a:pt x="38" y="11"/>
                    </a:cubicBezTo>
                    <a:cubicBezTo>
                      <a:pt x="34" y="12"/>
                      <a:pt x="30" y="13"/>
                      <a:pt x="25" y="13"/>
                    </a:cubicBezTo>
                    <a:cubicBezTo>
                      <a:pt x="25" y="13"/>
                      <a:pt x="25" y="13"/>
                      <a:pt x="25" y="13"/>
                    </a:cubicBezTo>
                    <a:cubicBezTo>
                      <a:pt x="25" y="8"/>
                      <a:pt x="25" y="8"/>
                      <a:pt x="25" y="8"/>
                    </a:cubicBezTo>
                    <a:cubicBezTo>
                      <a:pt x="25" y="8"/>
                      <a:pt x="25" y="8"/>
                      <a:pt x="25" y="8"/>
                    </a:cubicBezTo>
                    <a:cubicBezTo>
                      <a:pt x="30" y="8"/>
                      <a:pt x="33" y="8"/>
                      <a:pt x="36" y="7"/>
                    </a:cubicBezTo>
                    <a:cubicBezTo>
                      <a:pt x="39" y="5"/>
                      <a:pt x="41" y="4"/>
                      <a:pt x="41" y="3"/>
                    </a:cubicBezTo>
                    <a:cubicBezTo>
                      <a:pt x="42" y="3"/>
                      <a:pt x="42" y="3"/>
                      <a:pt x="42" y="3"/>
                    </a:cubicBezTo>
                    <a:cubicBezTo>
                      <a:pt x="42" y="3"/>
                      <a:pt x="42" y="3"/>
                      <a:pt x="42" y="3"/>
                    </a:cubicBezTo>
                    <a:cubicBezTo>
                      <a:pt x="42" y="3"/>
                      <a:pt x="42" y="3"/>
                      <a:pt x="42" y="3"/>
                    </a:cubicBezTo>
                    <a:cubicBezTo>
                      <a:pt x="42" y="1"/>
                      <a:pt x="43" y="1"/>
                      <a:pt x="44" y="0"/>
                    </a:cubicBezTo>
                    <a:cubicBezTo>
                      <a:pt x="46" y="0"/>
                      <a:pt x="47" y="0"/>
                      <a:pt x="48" y="1"/>
                    </a:cubicBezTo>
                    <a:cubicBezTo>
                      <a:pt x="48" y="1"/>
                      <a:pt x="48" y="1"/>
                      <a:pt x="48" y="1"/>
                    </a:cubicBezTo>
                    <a:cubicBezTo>
                      <a:pt x="48" y="1"/>
                      <a:pt x="48" y="1"/>
                      <a:pt x="48" y="1"/>
                    </a:cubicBezTo>
                    <a:cubicBezTo>
                      <a:pt x="48" y="1"/>
                      <a:pt x="48" y="1"/>
                      <a:pt x="48" y="1"/>
                    </a:cubicBezTo>
                    <a:cubicBezTo>
                      <a:pt x="49" y="1"/>
                      <a:pt x="50" y="3"/>
                      <a:pt x="50" y="4"/>
                    </a:cubicBezTo>
                    <a:cubicBezTo>
                      <a:pt x="51" y="5"/>
                      <a:pt x="51" y="6"/>
                      <a:pt x="50" y="7"/>
                    </a:cubicBezTo>
                    <a:cubicBezTo>
                      <a:pt x="50" y="7"/>
                      <a:pt x="50" y="7"/>
                      <a:pt x="50" y="7"/>
                    </a:cubicBezTo>
                    <a:cubicBezTo>
                      <a:pt x="48" y="11"/>
                      <a:pt x="45" y="13"/>
                      <a:pt x="40" y="15"/>
                    </a:cubicBezTo>
                    <a:cubicBezTo>
                      <a:pt x="36" y="17"/>
                      <a:pt x="31" y="18"/>
                      <a:pt x="25" y="18"/>
                    </a:cubicBezTo>
                    <a:cubicBezTo>
                      <a:pt x="25" y="18"/>
                      <a:pt x="25" y="18"/>
                      <a:pt x="25" y="18"/>
                    </a:cubicBezTo>
                    <a:cubicBezTo>
                      <a:pt x="25" y="13"/>
                      <a:pt x="25" y="13"/>
                      <a:pt x="25" y="13"/>
                    </a:cubicBezTo>
                    <a:close/>
                    <a:moveTo>
                      <a:pt x="25" y="13"/>
                    </a:moveTo>
                    <a:cubicBezTo>
                      <a:pt x="21" y="13"/>
                      <a:pt x="17" y="12"/>
                      <a:pt x="13" y="11"/>
                    </a:cubicBezTo>
                    <a:cubicBezTo>
                      <a:pt x="9" y="10"/>
                      <a:pt x="6" y="7"/>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7"/>
                      <a:pt x="9" y="9"/>
                      <a:pt x="12" y="11"/>
                    </a:cubicBezTo>
                    <a:cubicBezTo>
                      <a:pt x="16" y="12"/>
                      <a:pt x="21" y="13"/>
                      <a:pt x="25" y="13"/>
                    </a:cubicBezTo>
                    <a:cubicBezTo>
                      <a:pt x="25" y="18"/>
                      <a:pt x="25" y="18"/>
                      <a:pt x="25" y="18"/>
                    </a:cubicBezTo>
                    <a:cubicBezTo>
                      <a:pt x="20" y="18"/>
                      <a:pt x="15" y="17"/>
                      <a:pt x="11" y="15"/>
                    </a:cubicBezTo>
                    <a:cubicBezTo>
                      <a:pt x="6" y="13"/>
                      <a:pt x="3" y="11"/>
                      <a:pt x="1" y="7"/>
                    </a:cubicBezTo>
                    <a:cubicBezTo>
                      <a:pt x="0" y="6"/>
                      <a:pt x="0" y="5"/>
                      <a:pt x="0" y="4"/>
                    </a:cubicBezTo>
                    <a:cubicBezTo>
                      <a:pt x="1" y="3"/>
                      <a:pt x="2" y="1"/>
                      <a:pt x="3" y="1"/>
                    </a:cubicBezTo>
                    <a:cubicBezTo>
                      <a:pt x="3" y="1"/>
                      <a:pt x="3" y="1"/>
                      <a:pt x="3" y="1"/>
                    </a:cubicBezTo>
                    <a:cubicBezTo>
                      <a:pt x="3" y="1"/>
                      <a:pt x="3" y="1"/>
                      <a:pt x="3" y="1"/>
                    </a:cubicBezTo>
                    <a:cubicBezTo>
                      <a:pt x="4" y="0"/>
                      <a:pt x="5" y="0"/>
                      <a:pt x="6" y="0"/>
                    </a:cubicBezTo>
                    <a:cubicBezTo>
                      <a:pt x="8" y="1"/>
                      <a:pt x="9" y="1"/>
                      <a:pt x="9" y="3"/>
                    </a:cubicBezTo>
                    <a:cubicBezTo>
                      <a:pt x="9" y="3"/>
                      <a:pt x="9" y="3"/>
                      <a:pt x="9" y="3"/>
                    </a:cubicBezTo>
                    <a:cubicBezTo>
                      <a:pt x="9" y="3"/>
                      <a:pt x="9" y="3"/>
                      <a:pt x="9" y="3"/>
                    </a:cubicBezTo>
                    <a:cubicBezTo>
                      <a:pt x="10" y="4"/>
                      <a:pt x="12" y="5"/>
                      <a:pt x="15" y="7"/>
                    </a:cubicBezTo>
                    <a:cubicBezTo>
                      <a:pt x="18" y="8"/>
                      <a:pt x="21" y="8"/>
                      <a:pt x="25" y="8"/>
                    </a:cubicBezTo>
                    <a:lnTo>
                      <a:pt x="25" y="1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6" name="Freeform 265"/>
              <p:cNvSpPr>
                <a:spLocks noEditPoints="1"/>
              </p:cNvSpPr>
              <p:nvPr/>
            </p:nvSpPr>
            <p:spPr bwMode="auto">
              <a:xfrm>
                <a:off x="8796351" y="3886223"/>
                <a:ext cx="295276" cy="150814"/>
              </a:xfrm>
              <a:custGeom>
                <a:gdLst>
                  <a:gd fmla="*/ 121 w 131" name="T0"/>
                  <a:gd fmla="*/ 39 h 67" name="T1"/>
                  <a:gd fmla="*/ 121 w 131" name="T2"/>
                  <a:gd fmla="*/ 39 h 67" name="T3"/>
                  <a:gd fmla="*/ 121 w 131" name="T4"/>
                  <a:gd fmla="*/ 11 h 67" name="T5"/>
                  <a:gd fmla="*/ 111 w 131" name="T6"/>
                  <a:gd fmla="*/ 0 h 67" name="T7"/>
                  <a:gd fmla="*/ 131 w 131" name="T8"/>
                  <a:gd fmla="*/ 24 h 67" name="T9"/>
                  <a:gd fmla="*/ 124 w 131" name="T10"/>
                  <a:gd fmla="*/ 42 h 67" name="T11"/>
                  <a:gd fmla="*/ 111 w 131" name="T12"/>
                  <a:gd fmla="*/ 44 h 67" name="T13"/>
                  <a:gd fmla="*/ 117 w 131" name="T14"/>
                  <a:gd fmla="*/ 35 h 67" name="T15"/>
                  <a:gd fmla="*/ 122 w 131" name="T16"/>
                  <a:gd fmla="*/ 24 h 67" name="T17"/>
                  <a:gd fmla="*/ 111 w 131" name="T18"/>
                  <a:gd fmla="*/ 10 h 67" name="T19"/>
                  <a:gd fmla="*/ 114 w 131" name="T20"/>
                  <a:gd fmla="*/ 18 h 67" name="T21"/>
                  <a:gd fmla="*/ 114 w 131" name="T22"/>
                  <a:gd fmla="*/ 32 h 67" name="T23"/>
                  <a:gd fmla="*/ 111 w 131" name="T24"/>
                  <a:gd fmla="*/ 34 h 67" name="T25"/>
                  <a:gd fmla="*/ 66 w 131" name="T26"/>
                  <a:gd fmla="*/ 62 h 67" name="T27"/>
                  <a:gd fmla="*/ 95 w 131" name="T28"/>
                  <a:gd fmla="*/ 43 h 67" name="T29"/>
                  <a:gd fmla="*/ 98 w 131" name="T30"/>
                  <a:gd fmla="*/ 43 h 67" name="T31"/>
                  <a:gd fmla="*/ 106 w 131" name="T32"/>
                  <a:gd fmla="*/ 44 h 67" name="T33"/>
                  <a:gd fmla="*/ 111 w 131" name="T34"/>
                  <a:gd fmla="*/ 49 h 67" name="T35"/>
                  <a:gd fmla="*/ 101 w 131" name="T36"/>
                  <a:gd fmla="*/ 49 h 67" name="T37"/>
                  <a:gd fmla="*/ 80 w 131" name="T38"/>
                  <a:gd fmla="*/ 62 h 67" name="T39"/>
                  <a:gd fmla="*/ 66 w 131" name="T40"/>
                  <a:gd fmla="*/ 62 h 67" name="T41"/>
                  <a:gd fmla="*/ 107 w 131" name="T42"/>
                  <a:gd fmla="*/ 4 h 67" name="T43"/>
                  <a:gd fmla="*/ 66 w 131" name="T44"/>
                  <a:gd fmla="*/ 4 h 67" name="T45"/>
                  <a:gd fmla="*/ 107 w 131" name="T46"/>
                  <a:gd fmla="*/ 0 h 67" name="T47"/>
                  <a:gd fmla="*/ 108 w 131" name="T48"/>
                  <a:gd fmla="*/ 0 h 67" name="T49"/>
                  <a:gd fmla="*/ 111 w 131" name="T50"/>
                  <a:gd fmla="*/ 5 h 67" name="T51"/>
                  <a:gd fmla="*/ 111 w 131" name="T52"/>
                  <a:gd fmla="*/ 15 h 67" name="T53"/>
                  <a:gd fmla="*/ 109 w 131" name="T54"/>
                  <a:gd fmla="*/ 25 h 67" name="T55"/>
                  <a:gd fmla="*/ 106 w 131" name="T56"/>
                  <a:gd fmla="*/ 35 h 67" name="T57"/>
                  <a:gd fmla="*/ 111 w 131" name="T58"/>
                  <a:gd fmla="*/ 39 h 67" name="T59"/>
                  <a:gd fmla="*/ 104 w 131" name="T60"/>
                  <a:gd fmla="*/ 39 h 67" name="T61"/>
                  <a:gd fmla="*/ 100 w 131" name="T62"/>
                  <a:gd fmla="*/ 36 h 67" name="T63"/>
                  <a:gd fmla="*/ 100 w 131" name="T64"/>
                  <a:gd fmla="*/ 35 h 67" name="T65"/>
                  <a:gd fmla="*/ 106 w 131" name="T66"/>
                  <a:gd fmla="*/ 12 h 67" name="T67"/>
                  <a:gd fmla="*/ 108 w 131" name="T68"/>
                  <a:gd fmla="*/ 10 h 67" name="T69"/>
                  <a:gd fmla="*/ 109 w 131" name="T70"/>
                  <a:gd fmla="*/ 10 h 67" name="T71"/>
                  <a:gd fmla="*/ 55 w 131" name="T72"/>
                  <a:gd fmla="*/ 63 h 67" name="T73"/>
                  <a:gd fmla="*/ 66 w 131" name="T74"/>
                  <a:gd fmla="*/ 67 h 67" name="T75"/>
                  <a:gd fmla="*/ 16 w 131" name="T76"/>
                  <a:gd fmla="*/ 51 h 67" name="T77"/>
                  <a:gd fmla="*/ 0 w 131" name="T78"/>
                  <a:gd fmla="*/ 7 h 67" name="T79"/>
                  <a:gd fmla="*/ 3 w 131" name="T80"/>
                  <a:gd fmla="*/ 0 h 67" name="T81"/>
                  <a:gd fmla="*/ 66 w 131" name="T82"/>
                  <a:gd fmla="*/ 4 h 67" name="T83"/>
                  <a:gd fmla="*/ 5 w 131" name="T84"/>
                  <a:gd fmla="*/ 7 h 67" name="T85"/>
                  <a:gd fmla="*/ 20 w 131" name="T86"/>
                  <a:gd fmla="*/ 48 h 67"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67" w="131">
                    <a:moveTo>
                      <a:pt x="111" y="44"/>
                    </a:moveTo>
                    <a:cubicBezTo>
                      <a:pt x="115" y="43"/>
                      <a:pt x="118" y="41"/>
                      <a:pt x="121" y="39"/>
                    </a:cubicBezTo>
                    <a:cubicBezTo>
                      <a:pt x="121" y="39"/>
                      <a:pt x="121" y="39"/>
                      <a:pt x="121" y="39"/>
                    </a:cubicBezTo>
                    <a:cubicBezTo>
                      <a:pt x="121" y="39"/>
                      <a:pt x="121" y="39"/>
                      <a:pt x="121" y="39"/>
                    </a:cubicBezTo>
                    <a:cubicBezTo>
                      <a:pt x="124" y="35"/>
                      <a:pt x="126" y="30"/>
                      <a:pt x="126" y="24"/>
                    </a:cubicBezTo>
                    <a:cubicBezTo>
                      <a:pt x="126" y="19"/>
                      <a:pt x="124" y="14"/>
                      <a:pt x="121" y="11"/>
                    </a:cubicBezTo>
                    <a:cubicBezTo>
                      <a:pt x="118" y="8"/>
                      <a:pt x="115" y="6"/>
                      <a:pt x="111" y="5"/>
                    </a:cubicBezTo>
                    <a:cubicBezTo>
                      <a:pt x="111" y="0"/>
                      <a:pt x="111" y="0"/>
                      <a:pt x="111" y="0"/>
                    </a:cubicBezTo>
                    <a:cubicBezTo>
                      <a:pt x="116" y="1"/>
                      <a:pt x="121" y="4"/>
                      <a:pt x="124" y="7"/>
                    </a:cubicBezTo>
                    <a:cubicBezTo>
                      <a:pt x="129" y="12"/>
                      <a:pt x="131" y="18"/>
                      <a:pt x="131" y="24"/>
                    </a:cubicBezTo>
                    <a:cubicBezTo>
                      <a:pt x="131" y="31"/>
                      <a:pt x="129" y="38"/>
                      <a:pt x="124" y="42"/>
                    </a:cubicBezTo>
                    <a:cubicBezTo>
                      <a:pt x="124" y="42"/>
                      <a:pt x="124" y="42"/>
                      <a:pt x="124" y="42"/>
                    </a:cubicBezTo>
                    <a:cubicBezTo>
                      <a:pt x="120" y="46"/>
                      <a:pt x="116" y="48"/>
                      <a:pt x="111" y="49"/>
                    </a:cubicBezTo>
                    <a:cubicBezTo>
                      <a:pt x="111" y="44"/>
                      <a:pt x="111" y="44"/>
                      <a:pt x="111" y="44"/>
                    </a:cubicBezTo>
                    <a:close/>
                    <a:moveTo>
                      <a:pt x="111" y="39"/>
                    </a:moveTo>
                    <a:cubicBezTo>
                      <a:pt x="113" y="38"/>
                      <a:pt x="115" y="37"/>
                      <a:pt x="117" y="35"/>
                    </a:cubicBezTo>
                    <a:cubicBezTo>
                      <a:pt x="117" y="35"/>
                      <a:pt x="117" y="35"/>
                      <a:pt x="117" y="35"/>
                    </a:cubicBezTo>
                    <a:cubicBezTo>
                      <a:pt x="120" y="32"/>
                      <a:pt x="122" y="29"/>
                      <a:pt x="122" y="24"/>
                    </a:cubicBezTo>
                    <a:cubicBezTo>
                      <a:pt x="122" y="21"/>
                      <a:pt x="120" y="17"/>
                      <a:pt x="118" y="15"/>
                    </a:cubicBezTo>
                    <a:cubicBezTo>
                      <a:pt x="116" y="13"/>
                      <a:pt x="114" y="11"/>
                      <a:pt x="111" y="10"/>
                    </a:cubicBezTo>
                    <a:cubicBezTo>
                      <a:pt x="111" y="15"/>
                      <a:pt x="111" y="15"/>
                      <a:pt x="111" y="15"/>
                    </a:cubicBezTo>
                    <a:cubicBezTo>
                      <a:pt x="112" y="16"/>
                      <a:pt x="113" y="17"/>
                      <a:pt x="114" y="18"/>
                    </a:cubicBezTo>
                    <a:cubicBezTo>
                      <a:pt x="116" y="20"/>
                      <a:pt x="117" y="22"/>
                      <a:pt x="117" y="24"/>
                    </a:cubicBezTo>
                    <a:cubicBezTo>
                      <a:pt x="117" y="27"/>
                      <a:pt x="116" y="30"/>
                      <a:pt x="114" y="32"/>
                    </a:cubicBezTo>
                    <a:cubicBezTo>
                      <a:pt x="114" y="32"/>
                      <a:pt x="114" y="32"/>
                      <a:pt x="114" y="32"/>
                    </a:cubicBezTo>
                    <a:cubicBezTo>
                      <a:pt x="113" y="33"/>
                      <a:pt x="112" y="33"/>
                      <a:pt x="111" y="34"/>
                    </a:cubicBezTo>
                    <a:lnTo>
                      <a:pt x="111" y="39"/>
                    </a:lnTo>
                    <a:close/>
                    <a:moveTo>
                      <a:pt x="66" y="62"/>
                    </a:moveTo>
                    <a:cubicBezTo>
                      <a:pt x="70" y="61"/>
                      <a:pt x="74" y="59"/>
                      <a:pt x="77" y="58"/>
                    </a:cubicBezTo>
                    <a:cubicBezTo>
                      <a:pt x="84" y="54"/>
                      <a:pt x="90" y="49"/>
                      <a:pt x="95" y="43"/>
                    </a:cubicBezTo>
                    <a:cubicBezTo>
                      <a:pt x="96" y="42"/>
                      <a:pt x="97" y="42"/>
                      <a:pt x="98" y="43"/>
                    </a:cubicBezTo>
                    <a:cubicBezTo>
                      <a:pt x="98" y="43"/>
                      <a:pt x="98" y="43"/>
                      <a:pt x="98" y="43"/>
                    </a:cubicBezTo>
                    <a:cubicBezTo>
                      <a:pt x="99" y="43"/>
                      <a:pt x="101" y="44"/>
                      <a:pt x="102" y="44"/>
                    </a:cubicBezTo>
                    <a:cubicBezTo>
                      <a:pt x="104" y="44"/>
                      <a:pt x="105" y="44"/>
                      <a:pt x="106" y="44"/>
                    </a:cubicBezTo>
                    <a:cubicBezTo>
                      <a:pt x="108" y="44"/>
                      <a:pt x="109" y="44"/>
                      <a:pt x="111" y="44"/>
                    </a:cubicBezTo>
                    <a:cubicBezTo>
                      <a:pt x="111" y="49"/>
                      <a:pt x="111" y="49"/>
                      <a:pt x="111" y="49"/>
                    </a:cubicBezTo>
                    <a:cubicBezTo>
                      <a:pt x="109" y="49"/>
                      <a:pt x="108" y="49"/>
                      <a:pt x="106" y="49"/>
                    </a:cubicBezTo>
                    <a:cubicBezTo>
                      <a:pt x="105" y="49"/>
                      <a:pt x="103" y="49"/>
                      <a:pt x="101" y="49"/>
                    </a:cubicBezTo>
                    <a:cubicBezTo>
                      <a:pt x="100" y="48"/>
                      <a:pt x="99" y="48"/>
                      <a:pt x="98" y="48"/>
                    </a:cubicBezTo>
                    <a:cubicBezTo>
                      <a:pt x="93" y="54"/>
                      <a:pt x="87" y="58"/>
                      <a:pt x="80" y="62"/>
                    </a:cubicBezTo>
                    <a:cubicBezTo>
                      <a:pt x="75" y="64"/>
                      <a:pt x="70" y="66"/>
                      <a:pt x="66" y="67"/>
                    </a:cubicBezTo>
                    <a:cubicBezTo>
                      <a:pt x="66" y="62"/>
                      <a:pt x="66" y="62"/>
                      <a:pt x="66" y="62"/>
                    </a:cubicBezTo>
                    <a:close/>
                    <a:moveTo>
                      <a:pt x="111" y="5"/>
                    </a:moveTo>
                    <a:cubicBezTo>
                      <a:pt x="110" y="5"/>
                      <a:pt x="109" y="5"/>
                      <a:pt x="107" y="4"/>
                    </a:cubicBezTo>
                    <a:cubicBezTo>
                      <a:pt x="107" y="4"/>
                      <a:pt x="107" y="4"/>
                      <a:pt x="107" y="4"/>
                    </a:cubicBezTo>
                    <a:cubicBezTo>
                      <a:pt x="66" y="4"/>
                      <a:pt x="66" y="4"/>
                      <a:pt x="66" y="4"/>
                    </a:cubicBezTo>
                    <a:cubicBezTo>
                      <a:pt x="66" y="0"/>
                      <a:pt x="66" y="0"/>
                      <a:pt x="66" y="0"/>
                    </a:cubicBezTo>
                    <a:cubicBezTo>
                      <a:pt x="107" y="0"/>
                      <a:pt x="107" y="0"/>
                      <a:pt x="107" y="0"/>
                    </a:cubicBezTo>
                    <a:cubicBezTo>
                      <a:pt x="107" y="0"/>
                      <a:pt x="107" y="0"/>
                      <a:pt x="107" y="0"/>
                    </a:cubicBezTo>
                    <a:cubicBezTo>
                      <a:pt x="108" y="0"/>
                      <a:pt x="108" y="0"/>
                      <a:pt x="108" y="0"/>
                    </a:cubicBezTo>
                    <a:cubicBezTo>
                      <a:pt x="109" y="0"/>
                      <a:pt x="110" y="0"/>
                      <a:pt x="111" y="0"/>
                    </a:cubicBezTo>
                    <a:cubicBezTo>
                      <a:pt x="111" y="5"/>
                      <a:pt x="111" y="5"/>
                      <a:pt x="111" y="5"/>
                    </a:cubicBezTo>
                    <a:close/>
                    <a:moveTo>
                      <a:pt x="111" y="10"/>
                    </a:moveTo>
                    <a:cubicBezTo>
                      <a:pt x="111" y="15"/>
                      <a:pt x="111" y="15"/>
                      <a:pt x="111" y="15"/>
                    </a:cubicBezTo>
                    <a:cubicBezTo>
                      <a:pt x="111" y="15"/>
                      <a:pt x="111" y="15"/>
                      <a:pt x="111" y="15"/>
                    </a:cubicBezTo>
                    <a:cubicBezTo>
                      <a:pt x="111" y="19"/>
                      <a:pt x="110" y="22"/>
                      <a:pt x="109" y="25"/>
                    </a:cubicBezTo>
                    <a:cubicBezTo>
                      <a:pt x="108" y="28"/>
                      <a:pt x="107" y="32"/>
                      <a:pt x="106" y="35"/>
                    </a:cubicBezTo>
                    <a:cubicBezTo>
                      <a:pt x="106" y="35"/>
                      <a:pt x="106" y="35"/>
                      <a:pt x="106" y="35"/>
                    </a:cubicBezTo>
                    <a:cubicBezTo>
                      <a:pt x="108" y="35"/>
                      <a:pt x="109" y="34"/>
                      <a:pt x="111" y="34"/>
                    </a:cubicBezTo>
                    <a:cubicBezTo>
                      <a:pt x="111" y="39"/>
                      <a:pt x="111" y="39"/>
                      <a:pt x="111" y="39"/>
                    </a:cubicBezTo>
                    <a:cubicBezTo>
                      <a:pt x="109" y="39"/>
                      <a:pt x="108" y="40"/>
                      <a:pt x="106" y="40"/>
                    </a:cubicBezTo>
                    <a:cubicBezTo>
                      <a:pt x="106" y="40"/>
                      <a:pt x="105" y="39"/>
                      <a:pt x="104" y="39"/>
                    </a:cubicBezTo>
                    <a:cubicBezTo>
                      <a:pt x="103" y="39"/>
                      <a:pt x="102" y="39"/>
                      <a:pt x="102" y="39"/>
                    </a:cubicBezTo>
                    <a:cubicBezTo>
                      <a:pt x="100" y="38"/>
                      <a:pt x="100" y="37"/>
                      <a:pt x="100" y="36"/>
                    </a:cubicBezTo>
                    <a:cubicBezTo>
                      <a:pt x="100" y="36"/>
                      <a:pt x="100" y="35"/>
                      <a:pt x="100" y="35"/>
                    </a:cubicBezTo>
                    <a:cubicBezTo>
                      <a:pt x="100" y="35"/>
                      <a:pt x="100" y="35"/>
                      <a:pt x="100" y="35"/>
                    </a:cubicBezTo>
                    <a:cubicBezTo>
                      <a:pt x="102" y="32"/>
                      <a:pt x="104" y="28"/>
                      <a:pt x="105" y="24"/>
                    </a:cubicBezTo>
                    <a:cubicBezTo>
                      <a:pt x="105" y="20"/>
                      <a:pt x="106" y="16"/>
                      <a:pt x="106" y="12"/>
                    </a:cubicBezTo>
                    <a:cubicBezTo>
                      <a:pt x="106" y="12"/>
                      <a:pt x="106" y="12"/>
                      <a:pt x="106" y="12"/>
                    </a:cubicBezTo>
                    <a:cubicBezTo>
                      <a:pt x="106" y="10"/>
                      <a:pt x="107" y="10"/>
                      <a:pt x="108" y="10"/>
                    </a:cubicBezTo>
                    <a:cubicBezTo>
                      <a:pt x="108" y="10"/>
                      <a:pt x="109" y="10"/>
                      <a:pt x="109" y="10"/>
                    </a:cubicBezTo>
                    <a:cubicBezTo>
                      <a:pt x="109" y="10"/>
                      <a:pt x="109" y="10"/>
                      <a:pt x="109" y="10"/>
                    </a:cubicBezTo>
                    <a:cubicBezTo>
                      <a:pt x="109" y="10"/>
                      <a:pt x="110" y="10"/>
                      <a:pt x="111" y="10"/>
                    </a:cubicBezTo>
                    <a:close/>
                    <a:moveTo>
                      <a:pt x="55" y="63"/>
                    </a:moveTo>
                    <a:cubicBezTo>
                      <a:pt x="59" y="63"/>
                      <a:pt x="62" y="62"/>
                      <a:pt x="66" y="62"/>
                    </a:cubicBezTo>
                    <a:cubicBezTo>
                      <a:pt x="66" y="67"/>
                      <a:pt x="66" y="67"/>
                      <a:pt x="66" y="67"/>
                    </a:cubicBezTo>
                    <a:cubicBezTo>
                      <a:pt x="62" y="67"/>
                      <a:pt x="59" y="67"/>
                      <a:pt x="55" y="67"/>
                    </a:cubicBezTo>
                    <a:cubicBezTo>
                      <a:pt x="40" y="67"/>
                      <a:pt x="26" y="61"/>
                      <a:pt x="16" y="51"/>
                    </a:cubicBezTo>
                    <a:cubicBezTo>
                      <a:pt x="6" y="41"/>
                      <a:pt x="0" y="27"/>
                      <a:pt x="0" y="12"/>
                    </a:cubicBezTo>
                    <a:cubicBezTo>
                      <a:pt x="0" y="10"/>
                      <a:pt x="0" y="9"/>
                      <a:pt x="0" y="7"/>
                    </a:cubicBezTo>
                    <a:cubicBezTo>
                      <a:pt x="0" y="5"/>
                      <a:pt x="1" y="3"/>
                      <a:pt x="1" y="2"/>
                    </a:cubicBezTo>
                    <a:cubicBezTo>
                      <a:pt x="1" y="1"/>
                      <a:pt x="2" y="0"/>
                      <a:pt x="3" y="0"/>
                    </a:cubicBezTo>
                    <a:cubicBezTo>
                      <a:pt x="66" y="0"/>
                      <a:pt x="66" y="0"/>
                      <a:pt x="66" y="0"/>
                    </a:cubicBezTo>
                    <a:cubicBezTo>
                      <a:pt x="66" y="4"/>
                      <a:pt x="66" y="4"/>
                      <a:pt x="66" y="4"/>
                    </a:cubicBezTo>
                    <a:cubicBezTo>
                      <a:pt x="5" y="4"/>
                      <a:pt x="5" y="4"/>
                      <a:pt x="5" y="4"/>
                    </a:cubicBezTo>
                    <a:cubicBezTo>
                      <a:pt x="5" y="5"/>
                      <a:pt x="5" y="6"/>
                      <a:pt x="5" y="7"/>
                    </a:cubicBezTo>
                    <a:cubicBezTo>
                      <a:pt x="5" y="9"/>
                      <a:pt x="5" y="10"/>
                      <a:pt x="5" y="12"/>
                    </a:cubicBezTo>
                    <a:cubicBezTo>
                      <a:pt x="5" y="26"/>
                      <a:pt x="10" y="39"/>
                      <a:pt x="20" y="48"/>
                    </a:cubicBezTo>
                    <a:cubicBezTo>
                      <a:pt x="29" y="57"/>
                      <a:pt x="41" y="63"/>
                      <a:pt x="55" y="6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7" name="Freeform 266"/>
              <p:cNvSpPr>
                <a:spLocks noEditPoints="1"/>
              </p:cNvSpPr>
              <p:nvPr/>
            </p:nvSpPr>
            <p:spPr bwMode="auto">
              <a:xfrm>
                <a:off x="8796351" y="4040212"/>
                <a:ext cx="268288" cy="33339"/>
              </a:xfrm>
              <a:custGeom>
                <a:gdLst>
                  <a:gd fmla="*/ 59 w 119" name="T0"/>
                  <a:gd fmla="*/ 0 h 15" name="T1"/>
                  <a:gd fmla="*/ 117 w 119" name="T2"/>
                  <a:gd fmla="*/ 0 h 15" name="T3"/>
                  <a:gd fmla="*/ 119 w 119" name="T4"/>
                  <a:gd fmla="*/ 3 h 15" name="T5"/>
                  <a:gd fmla="*/ 119 w 119" name="T6"/>
                  <a:gd fmla="*/ 12 h 15" name="T7"/>
                  <a:gd fmla="*/ 117 w 119" name="T8"/>
                  <a:gd fmla="*/ 15 h 15" name="T9"/>
                  <a:gd fmla="*/ 59 w 119" name="T10"/>
                  <a:gd fmla="*/ 15 h 15" name="T11"/>
                  <a:gd fmla="*/ 59 w 119" name="T12"/>
                  <a:gd fmla="*/ 10 h 15" name="T13"/>
                  <a:gd fmla="*/ 114 w 119" name="T14"/>
                  <a:gd fmla="*/ 10 h 15" name="T15"/>
                  <a:gd fmla="*/ 114 w 119" name="T16"/>
                  <a:gd fmla="*/ 5 h 15" name="T17"/>
                  <a:gd fmla="*/ 59 w 119" name="T18"/>
                  <a:gd fmla="*/ 5 h 15" name="T19"/>
                  <a:gd fmla="*/ 59 w 119" name="T20"/>
                  <a:gd fmla="*/ 0 h 15" name="T21"/>
                  <a:gd fmla="*/ 2 w 119" name="T22"/>
                  <a:gd fmla="*/ 0 h 15" name="T23"/>
                  <a:gd fmla="*/ 59 w 119" name="T24"/>
                  <a:gd fmla="*/ 0 h 15" name="T25"/>
                  <a:gd fmla="*/ 59 w 119" name="T26"/>
                  <a:gd fmla="*/ 5 h 15" name="T27"/>
                  <a:gd fmla="*/ 5 w 119" name="T28"/>
                  <a:gd fmla="*/ 5 h 15" name="T29"/>
                  <a:gd fmla="*/ 5 w 119" name="T30"/>
                  <a:gd fmla="*/ 10 h 15" name="T31"/>
                  <a:gd fmla="*/ 59 w 119" name="T32"/>
                  <a:gd fmla="*/ 10 h 15" name="T33"/>
                  <a:gd fmla="*/ 59 w 119" name="T34"/>
                  <a:gd fmla="*/ 15 h 15" name="T35"/>
                  <a:gd fmla="*/ 2 w 119" name="T36"/>
                  <a:gd fmla="*/ 15 h 15" name="T37"/>
                  <a:gd fmla="*/ 0 w 119" name="T38"/>
                  <a:gd fmla="*/ 12 h 15" name="T39"/>
                  <a:gd fmla="*/ 0 w 119" name="T40"/>
                  <a:gd fmla="*/ 3 h 15" name="T41"/>
                  <a:gd fmla="*/ 2 w 119" name="T42"/>
                  <a:gd fmla="*/ 0 h 1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 w="119">
                    <a:moveTo>
                      <a:pt x="59" y="0"/>
                    </a:moveTo>
                    <a:cubicBezTo>
                      <a:pt x="117" y="0"/>
                      <a:pt x="117" y="0"/>
                      <a:pt x="117" y="0"/>
                    </a:cubicBezTo>
                    <a:cubicBezTo>
                      <a:pt x="118" y="0"/>
                      <a:pt x="119" y="1"/>
                      <a:pt x="119" y="3"/>
                    </a:cubicBezTo>
                    <a:cubicBezTo>
                      <a:pt x="119" y="12"/>
                      <a:pt x="119" y="12"/>
                      <a:pt x="119" y="12"/>
                    </a:cubicBezTo>
                    <a:cubicBezTo>
                      <a:pt x="119" y="13"/>
                      <a:pt x="118" y="15"/>
                      <a:pt x="117" y="15"/>
                    </a:cubicBezTo>
                    <a:cubicBezTo>
                      <a:pt x="59" y="15"/>
                      <a:pt x="59" y="15"/>
                      <a:pt x="59" y="15"/>
                    </a:cubicBezTo>
                    <a:cubicBezTo>
                      <a:pt x="59" y="10"/>
                      <a:pt x="59" y="10"/>
                      <a:pt x="59" y="10"/>
                    </a:cubicBezTo>
                    <a:cubicBezTo>
                      <a:pt x="114" y="10"/>
                      <a:pt x="114" y="10"/>
                      <a:pt x="114" y="10"/>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5" y="5"/>
                      <a:pt x="5" y="5"/>
                      <a:pt x="5" y="5"/>
                    </a:cubicBezTo>
                    <a:cubicBezTo>
                      <a:pt x="5" y="10"/>
                      <a:pt x="5" y="10"/>
                      <a:pt x="5" y="10"/>
                    </a:cubicBezTo>
                    <a:cubicBezTo>
                      <a:pt x="59" y="10"/>
                      <a:pt x="59" y="10"/>
                      <a:pt x="59" y="10"/>
                    </a:cubicBezTo>
                    <a:cubicBezTo>
                      <a:pt x="59" y="15"/>
                      <a:pt x="59" y="15"/>
                      <a:pt x="59" y="15"/>
                    </a:cubicBezTo>
                    <a:cubicBezTo>
                      <a:pt x="2" y="15"/>
                      <a:pt x="2" y="15"/>
                      <a:pt x="2" y="15"/>
                    </a:cubicBezTo>
                    <a:cubicBezTo>
                      <a:pt x="1" y="15"/>
                      <a:pt x="0" y="13"/>
                      <a:pt x="0" y="12"/>
                    </a:cubicBezTo>
                    <a:cubicBezTo>
                      <a:pt x="0" y="3"/>
                      <a:pt x="0" y="3"/>
                      <a:pt x="0" y="3"/>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8" name="Freeform 268"/>
              <p:cNvSpPr>
                <a:spLocks noEditPoints="1"/>
              </p:cNvSpPr>
              <p:nvPr/>
            </p:nvSpPr>
            <p:spPr bwMode="auto">
              <a:xfrm>
                <a:off x="8924938" y="3765572"/>
                <a:ext cx="50801" cy="120651"/>
              </a:xfrm>
              <a:custGeom>
                <a:gdLst>
                  <a:gd fmla="*/ 12 w 23" name="T0"/>
                  <a:gd fmla="*/ 47 h 53" name="T1"/>
                  <a:gd fmla="*/ 17 w 23" name="T2"/>
                  <a:gd fmla="*/ 42 h 53" name="T3"/>
                  <a:gd fmla="*/ 18 w 23" name="T4"/>
                  <a:gd fmla="*/ 32 h 53" name="T5"/>
                  <a:gd fmla="*/ 14 w 23" name="T6"/>
                  <a:gd fmla="*/ 24 h 53" name="T7"/>
                  <a:gd fmla="*/ 13 w 23" name="T8"/>
                  <a:gd fmla="*/ 22 h 53" name="T9"/>
                  <a:gd fmla="*/ 12 w 23" name="T10"/>
                  <a:gd fmla="*/ 19 h 53" name="T11"/>
                  <a:gd fmla="*/ 12 w 23" name="T12"/>
                  <a:gd fmla="*/ 12 h 53" name="T13"/>
                  <a:gd fmla="*/ 13 w 23" name="T14"/>
                  <a:gd fmla="*/ 10 h 53" name="T15"/>
                  <a:gd fmla="*/ 15 w 23" name="T16"/>
                  <a:gd fmla="*/ 7 h 53" name="T17"/>
                  <a:gd fmla="*/ 14 w 23" name="T18"/>
                  <a:gd fmla="*/ 6 h 53" name="T19"/>
                  <a:gd fmla="*/ 14 w 23" name="T20"/>
                  <a:gd fmla="*/ 6 h 53" name="T21"/>
                  <a:gd fmla="*/ 13 w 23" name="T22"/>
                  <a:gd fmla="*/ 5 h 53" name="T23"/>
                  <a:gd fmla="*/ 12 w 23" name="T24"/>
                  <a:gd fmla="*/ 5 h 53" name="T25"/>
                  <a:gd fmla="*/ 12 w 23" name="T26"/>
                  <a:gd fmla="*/ 0 h 53" name="T27"/>
                  <a:gd fmla="*/ 16 w 23" name="T28"/>
                  <a:gd fmla="*/ 1 h 53" name="T29"/>
                  <a:gd fmla="*/ 18 w 23" name="T30"/>
                  <a:gd fmla="*/ 3 h 53" name="T31"/>
                  <a:gd fmla="*/ 18 w 23" name="T32"/>
                  <a:gd fmla="*/ 4 h 53" name="T33"/>
                  <a:gd fmla="*/ 19 w 23" name="T34"/>
                  <a:gd fmla="*/ 6 h 53" name="T35"/>
                  <a:gd fmla="*/ 16 w 23" name="T36"/>
                  <a:gd fmla="*/ 14 h 53" name="T37"/>
                  <a:gd fmla="*/ 16 w 23" name="T38"/>
                  <a:gd fmla="*/ 16 h 53" name="T39"/>
                  <a:gd fmla="*/ 17 w 23" name="T40"/>
                  <a:gd fmla="*/ 19 h 53" name="T41"/>
                  <a:gd fmla="*/ 18 w 23" name="T42"/>
                  <a:gd fmla="*/ 22 h 53" name="T43"/>
                  <a:gd fmla="*/ 22 w 23" name="T44"/>
                  <a:gd fmla="*/ 31 h 53" name="T45"/>
                  <a:gd fmla="*/ 21 w 23" name="T46"/>
                  <a:gd fmla="*/ 44 h 53" name="T47"/>
                  <a:gd fmla="*/ 12 w 23" name="T48"/>
                  <a:gd fmla="*/ 52 h 53" name="T49"/>
                  <a:gd fmla="*/ 12 w 23" name="T50"/>
                  <a:gd fmla="*/ 52 h 53" name="T51"/>
                  <a:gd fmla="*/ 12 w 23" name="T52"/>
                  <a:gd fmla="*/ 47 h 53" name="T53"/>
                  <a:gd fmla="*/ 12 w 23" name="T54"/>
                  <a:gd fmla="*/ 32 h 53" name="T55"/>
                  <a:gd fmla="*/ 12 w 23" name="T56"/>
                  <a:gd fmla="*/ 40 h 53" name="T57"/>
                  <a:gd fmla="*/ 12 w 23" name="T58"/>
                  <a:gd fmla="*/ 32 h 53" name="T59"/>
                  <a:gd fmla="*/ 9 w 23" name="T60"/>
                  <a:gd fmla="*/ 41 h 53" name="T61"/>
                  <a:gd fmla="*/ 7 w 23" name="T62"/>
                  <a:gd fmla="*/ 44 h 53" name="T63"/>
                  <a:gd fmla="*/ 7 w 23" name="T64"/>
                  <a:gd fmla="*/ 45 h 53" name="T65"/>
                  <a:gd fmla="*/ 8 w 23" name="T66"/>
                  <a:gd fmla="*/ 46 h 53" name="T67"/>
                  <a:gd fmla="*/ 11 w 23" name="T68"/>
                  <a:gd fmla="*/ 47 h 53" name="T69"/>
                  <a:gd fmla="*/ 12 w 23" name="T70"/>
                  <a:gd fmla="*/ 47 h 53" name="T71"/>
                  <a:gd fmla="*/ 12 w 23" name="T72"/>
                  <a:gd fmla="*/ 52 h 53" name="T73"/>
                  <a:gd fmla="*/ 4 w 23" name="T74"/>
                  <a:gd fmla="*/ 50 h 53" name="T75"/>
                  <a:gd fmla="*/ 3 w 23" name="T76"/>
                  <a:gd fmla="*/ 47 h 53" name="T77"/>
                  <a:gd fmla="*/ 2 w 23" name="T78"/>
                  <a:gd fmla="*/ 44 h 53" name="T79"/>
                  <a:gd fmla="*/ 8 w 23" name="T80"/>
                  <a:gd fmla="*/ 37 h 53" name="T81"/>
                  <a:gd fmla="*/ 7 w 23" name="T82"/>
                  <a:gd fmla="*/ 34 h 53" name="T83"/>
                  <a:gd fmla="*/ 3 w 23" name="T84"/>
                  <a:gd fmla="*/ 26 h 53" name="T85"/>
                  <a:gd fmla="*/ 1 w 23" name="T86"/>
                  <a:gd fmla="*/ 22 h 53" name="T87"/>
                  <a:gd fmla="*/ 1 w 23" name="T88"/>
                  <a:gd fmla="*/ 22 h 53" name="T89"/>
                  <a:gd fmla="*/ 1 w 23" name="T90"/>
                  <a:gd fmla="*/ 22 h 53" name="T91"/>
                  <a:gd fmla="*/ 1 w 23" name="T92"/>
                  <a:gd fmla="*/ 10 h 53" name="T93"/>
                  <a:gd fmla="*/ 8 w 23" name="T94"/>
                  <a:gd fmla="*/ 1 h 53" name="T95"/>
                  <a:gd fmla="*/ 12 w 23" name="T96"/>
                  <a:gd fmla="*/ 0 h 53" name="T97"/>
                  <a:gd fmla="*/ 12 w 23" name="T98"/>
                  <a:gd fmla="*/ 5 h 53" name="T99"/>
                  <a:gd fmla="*/ 10 w 23" name="T100"/>
                  <a:gd fmla="*/ 5 h 53" name="T101"/>
                  <a:gd fmla="*/ 5 w 23" name="T102"/>
                  <a:gd fmla="*/ 11 h 53" name="T103"/>
                  <a:gd fmla="*/ 6 w 23" name="T104"/>
                  <a:gd fmla="*/ 21 h 53" name="T105"/>
                  <a:gd fmla="*/ 6 w 23" name="T106"/>
                  <a:gd fmla="*/ 21 h 53" name="T107"/>
                  <a:gd fmla="*/ 7 w 23" name="T108"/>
                  <a:gd fmla="*/ 23 h 53" name="T109"/>
                  <a:gd fmla="*/ 12 w 23" name="T110"/>
                  <a:gd fmla="*/ 32 h 53" name="T111"/>
                  <a:gd fmla="*/ 12 w 23" name="T112"/>
                  <a:gd fmla="*/ 40 h 53" name="T113"/>
                  <a:gd fmla="*/ 9 w 23" name="T114"/>
                  <a:gd fmla="*/ 41 h 53" name="T115"/>
                  <a:gd fmla="*/ 12 w 23" name="T116"/>
                  <a:gd fmla="*/ 19 h 53" name="T117"/>
                  <a:gd fmla="*/ 12 w 23" name="T118"/>
                  <a:gd fmla="*/ 12 h 53" name="T119"/>
                  <a:gd fmla="*/ 11 w 23" name="T120"/>
                  <a:gd fmla="*/ 17 h 53" name="T121"/>
                  <a:gd fmla="*/ 12 w 23" name="T122"/>
                  <a:gd fmla="*/ 19 h 5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52" w="23">
                    <a:moveTo>
                      <a:pt x="12" y="47"/>
                    </a:moveTo>
                    <a:cubicBezTo>
                      <a:pt x="14" y="46"/>
                      <a:pt x="16" y="44"/>
                      <a:pt x="17" y="42"/>
                    </a:cubicBezTo>
                    <a:cubicBezTo>
                      <a:pt x="18" y="39"/>
                      <a:pt x="18" y="35"/>
                      <a:pt x="18" y="32"/>
                    </a:cubicBezTo>
                    <a:cubicBezTo>
                      <a:pt x="17" y="29"/>
                      <a:pt x="16" y="27"/>
                      <a:pt x="14" y="24"/>
                    </a:cubicBezTo>
                    <a:cubicBezTo>
                      <a:pt x="14" y="23"/>
                      <a:pt x="13" y="22"/>
                      <a:pt x="13" y="22"/>
                    </a:cubicBezTo>
                    <a:cubicBezTo>
                      <a:pt x="12" y="21"/>
                      <a:pt x="12" y="20"/>
                      <a:pt x="12" y="19"/>
                    </a:cubicBezTo>
                    <a:cubicBezTo>
                      <a:pt x="12" y="12"/>
                      <a:pt x="12" y="12"/>
                      <a:pt x="12" y="12"/>
                    </a:cubicBezTo>
                    <a:cubicBezTo>
                      <a:pt x="12" y="11"/>
                      <a:pt x="12" y="11"/>
                      <a:pt x="13" y="10"/>
                    </a:cubicBezTo>
                    <a:cubicBezTo>
                      <a:pt x="14" y="10"/>
                      <a:pt x="15" y="8"/>
                      <a:pt x="15" y="7"/>
                    </a:cubicBezTo>
                    <a:cubicBezTo>
                      <a:pt x="15" y="7"/>
                      <a:pt x="14"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19" y="6"/>
                    </a:cubicBezTo>
                    <a:cubicBezTo>
                      <a:pt x="20" y="9"/>
                      <a:pt x="19" y="12"/>
                      <a:pt x="16" y="14"/>
                    </a:cubicBezTo>
                    <a:cubicBezTo>
                      <a:pt x="16" y="15"/>
                      <a:pt x="16" y="15"/>
                      <a:pt x="16" y="16"/>
                    </a:cubicBezTo>
                    <a:cubicBezTo>
                      <a:pt x="16" y="17"/>
                      <a:pt x="17" y="18"/>
                      <a:pt x="17" y="19"/>
                    </a:cubicBezTo>
                    <a:cubicBezTo>
                      <a:pt x="17" y="20"/>
                      <a:pt x="18" y="21"/>
                      <a:pt x="18" y="22"/>
                    </a:cubicBezTo>
                    <a:cubicBezTo>
                      <a:pt x="20" y="24"/>
                      <a:pt x="21" y="27"/>
                      <a:pt x="22" y="31"/>
                    </a:cubicBezTo>
                    <a:cubicBezTo>
                      <a:pt x="23" y="35"/>
                      <a:pt x="23" y="40"/>
                      <a:pt x="21" y="44"/>
                    </a:cubicBezTo>
                    <a:cubicBezTo>
                      <a:pt x="20" y="47"/>
                      <a:pt x="17" y="50"/>
                      <a:pt x="12" y="52"/>
                    </a:cubicBezTo>
                    <a:cubicBezTo>
                      <a:pt x="12" y="52"/>
                      <a:pt x="12" y="52"/>
                      <a:pt x="12" y="52"/>
                    </a:cubicBezTo>
                    <a:cubicBezTo>
                      <a:pt x="12" y="47"/>
                      <a:pt x="12" y="47"/>
                      <a:pt x="12" y="47"/>
                    </a:cubicBezTo>
                    <a:close/>
                    <a:moveTo>
                      <a:pt x="12" y="32"/>
                    </a:moveTo>
                    <a:cubicBezTo>
                      <a:pt x="12" y="40"/>
                      <a:pt x="12" y="40"/>
                      <a:pt x="12" y="40"/>
                    </a:cubicBezTo>
                    <a:cubicBezTo>
                      <a:pt x="13" y="38"/>
                      <a:pt x="12" y="35"/>
                      <a:pt x="12" y="32"/>
                    </a:cubicBezTo>
                    <a:close/>
                    <a:moveTo>
                      <a:pt x="9" y="41"/>
                    </a:moveTo>
                    <a:cubicBezTo>
                      <a:pt x="8" y="42"/>
                      <a:pt x="7" y="43"/>
                      <a:pt x="7" y="44"/>
                    </a:cubicBezTo>
                    <a:cubicBezTo>
                      <a:pt x="7" y="44"/>
                      <a:pt x="7" y="45"/>
                      <a:pt x="7" y="45"/>
                    </a:cubicBezTo>
                    <a:cubicBezTo>
                      <a:pt x="7" y="46"/>
                      <a:pt x="8" y="46"/>
                      <a:pt x="8" y="46"/>
                    </a:cubicBezTo>
                    <a:cubicBezTo>
                      <a:pt x="9" y="47"/>
                      <a:pt x="9" y="47"/>
                      <a:pt x="11" y="47"/>
                    </a:cubicBezTo>
                    <a:cubicBezTo>
                      <a:pt x="11" y="47"/>
                      <a:pt x="11" y="47"/>
                      <a:pt x="12" y="47"/>
                    </a:cubicBezTo>
                    <a:cubicBezTo>
                      <a:pt x="12" y="52"/>
                      <a:pt x="12" y="52"/>
                      <a:pt x="12" y="52"/>
                    </a:cubicBezTo>
                    <a:cubicBezTo>
                      <a:pt x="8" y="53"/>
                      <a:pt x="6" y="51"/>
                      <a:pt x="4" y="50"/>
                    </a:cubicBezTo>
                    <a:cubicBezTo>
                      <a:pt x="4" y="49"/>
                      <a:pt x="3" y="48"/>
                      <a:pt x="3" y="47"/>
                    </a:cubicBezTo>
                    <a:cubicBezTo>
                      <a:pt x="2" y="46"/>
                      <a:pt x="2" y="45"/>
                      <a:pt x="2" y="44"/>
                    </a:cubicBezTo>
                    <a:cubicBezTo>
                      <a:pt x="3" y="41"/>
                      <a:pt x="4" y="38"/>
                      <a:pt x="8" y="37"/>
                    </a:cubicBezTo>
                    <a:cubicBezTo>
                      <a:pt x="8" y="37"/>
                      <a:pt x="7" y="35"/>
                      <a:pt x="7" y="34"/>
                    </a:cubicBezTo>
                    <a:cubicBezTo>
                      <a:pt x="6" y="31"/>
                      <a:pt x="4" y="28"/>
                      <a:pt x="3" y="26"/>
                    </a:cubicBezTo>
                    <a:cubicBezTo>
                      <a:pt x="2" y="24"/>
                      <a:pt x="2" y="23"/>
                      <a:pt x="1" y="22"/>
                    </a:cubicBezTo>
                    <a:cubicBezTo>
                      <a:pt x="1" y="22"/>
                      <a:pt x="1" y="22"/>
                      <a:pt x="1"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5" y="11"/>
                    </a:cubicBezTo>
                    <a:cubicBezTo>
                      <a:pt x="5" y="14"/>
                      <a:pt x="5" y="18"/>
                      <a:pt x="6" y="21"/>
                    </a:cubicBezTo>
                    <a:cubicBezTo>
                      <a:pt x="6" y="21"/>
                      <a:pt x="6" y="21"/>
                      <a:pt x="6" y="21"/>
                    </a:cubicBezTo>
                    <a:cubicBezTo>
                      <a:pt x="6" y="21"/>
                      <a:pt x="7" y="22"/>
                      <a:pt x="7" y="23"/>
                    </a:cubicBezTo>
                    <a:cubicBezTo>
                      <a:pt x="9" y="26"/>
                      <a:pt x="10" y="29"/>
                      <a:pt x="12" y="32"/>
                    </a:cubicBezTo>
                    <a:cubicBezTo>
                      <a:pt x="12" y="40"/>
                      <a:pt x="12" y="40"/>
                      <a:pt x="12" y="40"/>
                    </a:cubicBezTo>
                    <a:cubicBezTo>
                      <a:pt x="11" y="40"/>
                      <a:pt x="10" y="41"/>
                      <a:pt x="9" y="41"/>
                    </a:cubicBezTo>
                    <a:close/>
                    <a:moveTo>
                      <a:pt x="12" y="19"/>
                    </a:moveTo>
                    <a:cubicBezTo>
                      <a:pt x="12" y="12"/>
                      <a:pt x="12" y="12"/>
                      <a:pt x="12" y="12"/>
                    </a:cubicBezTo>
                    <a:cubicBezTo>
                      <a:pt x="11" y="13"/>
                      <a:pt x="11" y="15"/>
                      <a:pt x="11" y="17"/>
                    </a:cubicBezTo>
                    <a:cubicBezTo>
                      <a:pt x="11" y="17"/>
                      <a:pt x="11" y="18"/>
                      <a:pt x="12" y="1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9" name="Freeform 269"/>
              <p:cNvSpPr>
                <a:spLocks noEditPoints="1"/>
              </p:cNvSpPr>
              <p:nvPr/>
            </p:nvSpPr>
            <p:spPr bwMode="auto">
              <a:xfrm>
                <a:off x="8890014" y="3101993"/>
                <a:ext cx="109538" cy="107950"/>
              </a:xfrm>
              <a:custGeom>
                <a:gdLst>
                  <a:gd fmla="*/ 24 w 48" name="T0"/>
                  <a:gd fmla="*/ 0 h 48" name="T1"/>
                  <a:gd fmla="*/ 41 w 48" name="T2"/>
                  <a:gd fmla="*/ 7 h 48" name="T3"/>
                  <a:gd fmla="*/ 41 w 48" name="T4"/>
                  <a:gd fmla="*/ 7 h 48" name="T5"/>
                  <a:gd fmla="*/ 48 w 48" name="T6"/>
                  <a:gd fmla="*/ 24 h 48" name="T7"/>
                  <a:gd fmla="*/ 41 w 48" name="T8"/>
                  <a:gd fmla="*/ 41 h 48" name="T9"/>
                  <a:gd fmla="*/ 41 w 48" name="T10"/>
                  <a:gd fmla="*/ 41 h 48" name="T11"/>
                  <a:gd fmla="*/ 24 w 48" name="T12"/>
                  <a:gd fmla="*/ 48 h 48" name="T13"/>
                  <a:gd fmla="*/ 24 w 48" name="T14"/>
                  <a:gd fmla="*/ 43 h 48" name="T15"/>
                  <a:gd fmla="*/ 37 w 48" name="T16"/>
                  <a:gd fmla="*/ 37 h 48" name="T17"/>
                  <a:gd fmla="*/ 37 w 48" name="T18"/>
                  <a:gd fmla="*/ 37 h 48" name="T19"/>
                  <a:gd fmla="*/ 37 w 48" name="T20"/>
                  <a:gd fmla="*/ 37 h 48" name="T21"/>
                  <a:gd fmla="*/ 43 w 48" name="T22"/>
                  <a:gd fmla="*/ 24 h 48" name="T23"/>
                  <a:gd fmla="*/ 37 w 48" name="T24"/>
                  <a:gd fmla="*/ 11 h 48" name="T25"/>
                  <a:gd fmla="*/ 37 w 48" name="T26"/>
                  <a:gd fmla="*/ 11 h 48" name="T27"/>
                  <a:gd fmla="*/ 24 w 48" name="T28"/>
                  <a:gd fmla="*/ 5 h 48" name="T29"/>
                  <a:gd fmla="*/ 24 w 48" name="T30"/>
                  <a:gd fmla="*/ 0 h 48" name="T31"/>
                  <a:gd fmla="*/ 24 w 48" name="T32"/>
                  <a:gd fmla="*/ 0 h 48" name="T33"/>
                  <a:gd fmla="*/ 24 w 48" name="T34"/>
                  <a:gd fmla="*/ 0 h 48" name="T35"/>
                  <a:gd fmla="*/ 24 w 48" name="T36"/>
                  <a:gd fmla="*/ 5 h 48" name="T37"/>
                  <a:gd fmla="*/ 24 w 48" name="T38"/>
                  <a:gd fmla="*/ 5 h 48" name="T39"/>
                  <a:gd fmla="*/ 11 w 48" name="T40"/>
                  <a:gd fmla="*/ 11 h 48" name="T41"/>
                  <a:gd fmla="*/ 5 w 48" name="T42"/>
                  <a:gd fmla="*/ 24 h 48" name="T43"/>
                  <a:gd fmla="*/ 11 w 48" name="T44"/>
                  <a:gd fmla="*/ 37 h 48" name="T45"/>
                  <a:gd fmla="*/ 24 w 48" name="T46"/>
                  <a:gd fmla="*/ 43 h 48" name="T47"/>
                  <a:gd fmla="*/ 24 w 48" name="T48"/>
                  <a:gd fmla="*/ 43 h 48" name="T49"/>
                  <a:gd fmla="*/ 24 w 48" name="T50"/>
                  <a:gd fmla="*/ 48 h 48" name="T51"/>
                  <a:gd fmla="*/ 24 w 48" name="T52"/>
                  <a:gd fmla="*/ 48 h 48" name="T53"/>
                  <a:gd fmla="*/ 7 w 48" name="T54"/>
                  <a:gd fmla="*/ 41 h 48" name="T55"/>
                  <a:gd fmla="*/ 0 w 48" name="T56"/>
                  <a:gd fmla="*/ 24 h 48" name="T57"/>
                  <a:gd fmla="*/ 7 w 48" name="T58"/>
                  <a:gd fmla="*/ 7 h 48" name="T59"/>
                  <a:gd fmla="*/ 24 w 48" name="T60"/>
                  <a:gd fmla="*/ 0 h 48"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48" w="48">
                    <a:moveTo>
                      <a:pt x="24" y="0"/>
                    </a:moveTo>
                    <a:cubicBezTo>
                      <a:pt x="30" y="0"/>
                      <a:pt x="36" y="3"/>
                      <a:pt x="41" y="7"/>
                    </a:cubicBezTo>
                    <a:cubicBezTo>
                      <a:pt x="41" y="7"/>
                      <a:pt x="41" y="7"/>
                      <a:pt x="41" y="7"/>
                    </a:cubicBezTo>
                    <a:cubicBezTo>
                      <a:pt x="45" y="12"/>
                      <a:pt x="48" y="18"/>
                      <a:pt x="48" y="24"/>
                    </a:cubicBezTo>
                    <a:cubicBezTo>
                      <a:pt x="48" y="31"/>
                      <a:pt x="45" y="36"/>
                      <a:pt x="41" y="41"/>
                    </a:cubicBezTo>
                    <a:cubicBezTo>
                      <a:pt x="41" y="41"/>
                      <a:pt x="41" y="41"/>
                      <a:pt x="41" y="41"/>
                    </a:cubicBezTo>
                    <a:cubicBezTo>
                      <a:pt x="36" y="45"/>
                      <a:pt x="30" y="48"/>
                      <a:pt x="24" y="48"/>
                    </a:cubicBezTo>
                    <a:cubicBezTo>
                      <a:pt x="24" y="43"/>
                      <a:pt x="24" y="43"/>
                      <a:pt x="24" y="43"/>
                    </a:cubicBezTo>
                    <a:cubicBezTo>
                      <a:pt x="29" y="43"/>
                      <a:pt x="34" y="41"/>
                      <a:pt x="37" y="37"/>
                    </a:cubicBezTo>
                    <a:cubicBezTo>
                      <a:pt x="37" y="37"/>
                      <a:pt x="37" y="37"/>
                      <a:pt x="37" y="37"/>
                    </a:cubicBezTo>
                    <a:cubicBezTo>
                      <a:pt x="37" y="37"/>
                      <a:pt x="37" y="37"/>
                      <a:pt x="37" y="37"/>
                    </a:cubicBezTo>
                    <a:cubicBezTo>
                      <a:pt x="41" y="34"/>
                      <a:pt x="43" y="29"/>
                      <a:pt x="43" y="24"/>
                    </a:cubicBezTo>
                    <a:cubicBezTo>
                      <a:pt x="43" y="19"/>
                      <a:pt x="41" y="14"/>
                      <a:pt x="37" y="11"/>
                    </a:cubicBezTo>
                    <a:cubicBezTo>
                      <a:pt x="37" y="11"/>
                      <a:pt x="37" y="11"/>
                      <a:pt x="37" y="11"/>
                    </a:cubicBezTo>
                    <a:cubicBezTo>
                      <a:pt x="34" y="7"/>
                      <a:pt x="29" y="5"/>
                      <a:pt x="24" y="5"/>
                    </a:cubicBezTo>
                    <a:lnTo>
                      <a:pt x="24" y="0"/>
                    </a:lnTo>
                    <a:close/>
                    <a:moveTo>
                      <a:pt x="24" y="0"/>
                    </a:moveTo>
                    <a:cubicBezTo>
                      <a:pt x="24" y="0"/>
                      <a:pt x="24" y="0"/>
                      <a:pt x="24" y="0"/>
                    </a:cubicBezTo>
                    <a:cubicBezTo>
                      <a:pt x="24" y="5"/>
                      <a:pt x="24" y="5"/>
                      <a:pt x="24" y="5"/>
                    </a:cubicBezTo>
                    <a:cubicBezTo>
                      <a:pt x="24" y="5"/>
                      <a:pt x="24" y="5"/>
                      <a:pt x="24" y="5"/>
                    </a:cubicBezTo>
                    <a:cubicBezTo>
                      <a:pt x="19" y="5"/>
                      <a:pt x="14" y="7"/>
                      <a:pt x="11" y="11"/>
                    </a:cubicBezTo>
                    <a:cubicBezTo>
                      <a:pt x="7" y="14"/>
                      <a:pt x="5" y="19"/>
                      <a:pt x="5" y="24"/>
                    </a:cubicBezTo>
                    <a:cubicBezTo>
                      <a:pt x="5" y="29"/>
                      <a:pt x="7" y="34"/>
                      <a:pt x="11" y="37"/>
                    </a:cubicBezTo>
                    <a:cubicBezTo>
                      <a:pt x="14" y="41"/>
                      <a:pt x="19" y="43"/>
                      <a:pt x="24" y="43"/>
                    </a:cubicBezTo>
                    <a:cubicBezTo>
                      <a:pt x="24" y="43"/>
                      <a:pt x="24" y="43"/>
                      <a:pt x="24" y="43"/>
                    </a:cubicBezTo>
                    <a:cubicBezTo>
                      <a:pt x="24" y="48"/>
                      <a:pt x="24" y="48"/>
                      <a:pt x="24" y="48"/>
                    </a:cubicBezTo>
                    <a:cubicBezTo>
                      <a:pt x="24" y="48"/>
                      <a:pt x="24" y="48"/>
                      <a:pt x="24" y="48"/>
                    </a:cubicBezTo>
                    <a:cubicBezTo>
                      <a:pt x="17" y="48"/>
                      <a:pt x="12" y="45"/>
                      <a:pt x="7" y="41"/>
                    </a:cubicBezTo>
                    <a:cubicBezTo>
                      <a:pt x="3" y="36"/>
                      <a:pt x="0" y="31"/>
                      <a:pt x="0" y="24"/>
                    </a:cubicBezTo>
                    <a:cubicBezTo>
                      <a:pt x="0" y="18"/>
                      <a:pt x="3" y="12"/>
                      <a:pt x="7" y="7"/>
                    </a:cubicBezTo>
                    <a:cubicBezTo>
                      <a:pt x="12" y="3"/>
                      <a:pt x="17" y="0"/>
                      <a:pt x="2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0" name="Freeform 270"/>
              <p:cNvSpPr>
                <a:spLocks noEditPoints="1"/>
              </p:cNvSpPr>
              <p:nvPr/>
            </p:nvSpPr>
            <p:spPr bwMode="auto">
              <a:xfrm>
                <a:off x="8639188" y="3192482"/>
                <a:ext cx="468314" cy="363540"/>
              </a:xfrm>
              <a:custGeom>
                <a:gdLst>
                  <a:gd fmla="*/ 137 w 207" name="T0"/>
                  <a:gd fmla="*/ 18 h 161" name="T1"/>
                  <a:gd fmla="*/ 144 w 207" name="T2"/>
                  <a:gd fmla="*/ 15 h 161" name="T3"/>
                  <a:gd fmla="*/ 196 w 207" name="T4"/>
                  <a:gd fmla="*/ 7 h 161" name="T5"/>
                  <a:gd fmla="*/ 167 w 207" name="T6"/>
                  <a:gd fmla="*/ 56 h 161" name="T7"/>
                  <a:gd fmla="*/ 137 w 207" name="T8"/>
                  <a:gd fmla="*/ 32 h 161" name="T9"/>
                  <a:gd fmla="*/ 137 w 207" name="T10"/>
                  <a:gd fmla="*/ 30 h 161" name="T11"/>
                  <a:gd fmla="*/ 194 w 207" name="T12"/>
                  <a:gd fmla="*/ 12 h 161" name="T13"/>
                  <a:gd fmla="*/ 163 w 207" name="T14"/>
                  <a:gd fmla="*/ 36 h 161" name="T15"/>
                  <a:gd fmla="*/ 142 w 207" name="T16"/>
                  <a:gd fmla="*/ 100 h 161" name="T17"/>
                  <a:gd fmla="*/ 146 w 207" name="T18"/>
                  <a:gd fmla="*/ 97 h 161" name="T19"/>
                  <a:gd fmla="*/ 147 w 207" name="T20"/>
                  <a:gd fmla="*/ 160 h 161" name="T21"/>
                  <a:gd fmla="*/ 137 w 207" name="T22"/>
                  <a:gd fmla="*/ 18 h 161" name="T23"/>
                  <a:gd fmla="*/ 104 w 207" name="T24"/>
                  <a:gd fmla="*/ 0 h 161" name="T25"/>
                  <a:gd fmla="*/ 106 w 207" name="T26"/>
                  <a:gd fmla="*/ 0 h 161" name="T27"/>
                  <a:gd fmla="*/ 104 w 207" name="T28"/>
                  <a:gd fmla="*/ 92 h 161" name="T29"/>
                  <a:gd fmla="*/ 126 w 207" name="T30"/>
                  <a:gd fmla="*/ 109 h 161" name="T31"/>
                  <a:gd fmla="*/ 137 w 207" name="T32"/>
                  <a:gd fmla="*/ 161 h 161" name="T33"/>
                  <a:gd fmla="*/ 121 w 207" name="T34"/>
                  <a:gd fmla="*/ 111 h 161" name="T35"/>
                  <a:gd fmla="*/ 137 w 207" name="T36"/>
                  <a:gd fmla="*/ 97 h 161" name="T37"/>
                  <a:gd fmla="*/ 136 w 207" name="T38"/>
                  <a:gd fmla="*/ 35 h 161" name="T39"/>
                  <a:gd fmla="*/ 137 w 207" name="T40"/>
                  <a:gd fmla="*/ 30 h 161" name="T41"/>
                  <a:gd fmla="*/ 137 w 207" name="T42"/>
                  <a:gd fmla="*/ 30 h 161" name="T43"/>
                  <a:gd fmla="*/ 112 w 207" name="T44"/>
                  <a:gd fmla="*/ 75 h 161" name="T45"/>
                  <a:gd fmla="*/ 137 w 207" name="T46"/>
                  <a:gd fmla="*/ 97 h 161" name="T47"/>
                  <a:gd fmla="*/ 70 w 207" name="T48"/>
                  <a:gd fmla="*/ 0 h 161" name="T49"/>
                  <a:gd fmla="*/ 70 w 207" name="T50"/>
                  <a:gd fmla="*/ 16 h 161" name="T51"/>
                  <a:gd fmla="*/ 101 w 207" name="T52"/>
                  <a:gd fmla="*/ 19 h 161" name="T53"/>
                  <a:gd fmla="*/ 73 w 207" name="T54"/>
                  <a:gd fmla="*/ 111 h 161" name="T55"/>
                  <a:gd fmla="*/ 70 w 207" name="T56"/>
                  <a:gd fmla="*/ 106 h 161" name="T57"/>
                  <a:gd fmla="*/ 76 w 207" name="T58"/>
                  <a:gd fmla="*/ 76 h 161" name="T59"/>
                  <a:gd fmla="*/ 70 w 207" name="T60"/>
                  <a:gd fmla="*/ 22 h 161" name="T61"/>
                  <a:gd fmla="*/ 70 w 207" name="T62"/>
                  <a:gd fmla="*/ 132 h 161" name="T63"/>
                  <a:gd fmla="*/ 99 w 207" name="T64"/>
                  <a:gd fmla="*/ 94 h 161" name="T65"/>
                  <a:gd fmla="*/ 100 w 207" name="T66"/>
                  <a:gd fmla="*/ 89 h 161" name="T67"/>
                  <a:gd fmla="*/ 98 w 207" name="T68"/>
                  <a:gd fmla="*/ 88 h 161" name="T69"/>
                  <a:gd fmla="*/ 70 w 207" name="T70"/>
                  <a:gd fmla="*/ 127 h 161" name="T71"/>
                  <a:gd fmla="*/ 38 w 207" name="T72"/>
                  <a:gd fmla="*/ 54 h 161" name="T73"/>
                  <a:gd fmla="*/ 31 w 207" name="T74"/>
                  <a:gd fmla="*/ 53 h 161" name="T75"/>
                  <a:gd fmla="*/ 28 w 207" name="T76"/>
                  <a:gd fmla="*/ 61 h 161" name="T77"/>
                  <a:gd fmla="*/ 6 w 207" name="T78"/>
                  <a:gd fmla="*/ 94 h 161" name="T79"/>
                  <a:gd fmla="*/ 56 w 207" name="T80"/>
                  <a:gd fmla="*/ 75 h 161" name="T81"/>
                  <a:gd fmla="*/ 51 w 207" name="T82"/>
                  <a:gd fmla="*/ 68 h 161" name="T83"/>
                  <a:gd fmla="*/ 50 w 207" name="T84"/>
                  <a:gd fmla="*/ 61 h 161" name="T85"/>
                  <a:gd fmla="*/ 48 w 207" name="T86"/>
                  <a:gd fmla="*/ 58 h 161" name="T87"/>
                  <a:gd fmla="*/ 69 w 207" name="T88"/>
                  <a:gd fmla="*/ 16 h 161" name="T89"/>
                  <a:gd fmla="*/ 54 w 207" name="T90"/>
                  <a:gd fmla="*/ 57 h 161" name="T91"/>
                  <a:gd fmla="*/ 57 w 207" name="T92"/>
                  <a:gd fmla="*/ 68 h 161" name="T93"/>
                  <a:gd fmla="*/ 62 w 207" name="T94"/>
                  <a:gd fmla="*/ 75 h 161" name="T95"/>
                  <a:gd fmla="*/ 43 w 207" name="T96"/>
                  <a:gd fmla="*/ 115 h 161" name="T97"/>
                  <a:gd fmla="*/ 57 w 207" name="T98"/>
                  <a:gd fmla="*/ 118 h 161" name="T99"/>
                  <a:gd fmla="*/ 70 w 207" name="T100"/>
                  <a:gd fmla="*/ 106 h 161" name="T101"/>
                  <a:gd fmla="*/ 62 w 207" name="T102"/>
                  <a:gd fmla="*/ 120 h 161" name="T103"/>
                  <a:gd fmla="*/ 53 w 207" name="T104"/>
                  <a:gd fmla="*/ 124 h 161" name="T105"/>
                  <a:gd fmla="*/ 30 w 207" name="T106"/>
                  <a:gd fmla="*/ 130 h 161" name="T107"/>
                  <a:gd fmla="*/ 28 w 207" name="T108"/>
                  <a:gd fmla="*/ 135 h 161" name="T109"/>
                  <a:gd fmla="*/ 26 w 207" name="T110"/>
                  <a:gd fmla="*/ 110 h 161" name="T111"/>
                  <a:gd fmla="*/ 30 w 207" name="T112"/>
                  <a:gd fmla="*/ 109 h 161" name="T113"/>
                  <a:gd fmla="*/ 17 w 207" name="T114"/>
                  <a:gd fmla="*/ 56 h 161" name="T115"/>
                  <a:gd fmla="*/ 26 w 207" name="T116"/>
                  <a:gd fmla="*/ 55 h 161" name="T117"/>
                  <a:gd fmla="*/ 35 w 207" name="T118"/>
                  <a:gd fmla="*/ 49 h 161" name="T119"/>
                  <a:gd fmla="*/ 70 w 207" name="T120"/>
                  <a:gd fmla="*/ 0 h 161"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61" w="206">
                    <a:moveTo>
                      <a:pt x="163" y="36"/>
                    </a:moveTo>
                    <a:cubicBezTo>
                      <a:pt x="141" y="19"/>
                      <a:pt x="141" y="19"/>
                      <a:pt x="141" y="19"/>
                    </a:cubicBezTo>
                    <a:cubicBezTo>
                      <a:pt x="137" y="18"/>
                      <a:pt x="137" y="18"/>
                      <a:pt x="137" y="18"/>
                    </a:cubicBezTo>
                    <a:cubicBezTo>
                      <a:pt x="137" y="12"/>
                      <a:pt x="137" y="12"/>
                      <a:pt x="137" y="12"/>
                    </a:cubicBezTo>
                    <a:cubicBezTo>
                      <a:pt x="143" y="15"/>
                      <a:pt x="143" y="15"/>
                      <a:pt x="143" y="15"/>
                    </a:cubicBezTo>
                    <a:cubicBezTo>
                      <a:pt x="144" y="15"/>
                      <a:pt x="144" y="15"/>
                      <a:pt x="144" y="15"/>
                    </a:cubicBezTo>
                    <a:cubicBezTo>
                      <a:pt x="165" y="31"/>
                      <a:pt x="165" y="31"/>
                      <a:pt x="165" y="31"/>
                    </a:cubicBezTo>
                    <a:cubicBezTo>
                      <a:pt x="193" y="7"/>
                      <a:pt x="193" y="7"/>
                      <a:pt x="193" y="7"/>
                    </a:cubicBezTo>
                    <a:cubicBezTo>
                      <a:pt x="194" y="6"/>
                      <a:pt x="195" y="6"/>
                      <a:pt x="196" y="7"/>
                    </a:cubicBezTo>
                    <a:cubicBezTo>
                      <a:pt x="207" y="19"/>
                      <a:pt x="207" y="19"/>
                      <a:pt x="207" y="19"/>
                    </a:cubicBezTo>
                    <a:cubicBezTo>
                      <a:pt x="207" y="20"/>
                      <a:pt x="207" y="21"/>
                      <a:pt x="206" y="22"/>
                    </a:cubicBezTo>
                    <a:cubicBezTo>
                      <a:pt x="167" y="56"/>
                      <a:pt x="167" y="56"/>
                      <a:pt x="167" y="56"/>
                    </a:cubicBezTo>
                    <a:cubicBezTo>
                      <a:pt x="166" y="57"/>
                      <a:pt x="165" y="57"/>
                      <a:pt x="164" y="56"/>
                    </a:cubicBezTo>
                    <a:cubicBezTo>
                      <a:pt x="137" y="36"/>
                      <a:pt x="137" y="36"/>
                      <a:pt x="137" y="36"/>
                    </a:cubicBezTo>
                    <a:cubicBezTo>
                      <a:pt x="137" y="32"/>
                      <a:pt x="137" y="32"/>
                      <a:pt x="137" y="32"/>
                    </a:cubicBezTo>
                    <a:cubicBezTo>
                      <a:pt x="138" y="33"/>
                      <a:pt x="138" y="33"/>
                      <a:pt x="138" y="33"/>
                    </a:cubicBezTo>
                    <a:cubicBezTo>
                      <a:pt x="138" y="32"/>
                      <a:pt x="138" y="31"/>
                      <a:pt x="137" y="30"/>
                    </a:cubicBezTo>
                    <a:cubicBezTo>
                      <a:pt x="137" y="30"/>
                      <a:pt x="137" y="30"/>
                      <a:pt x="137" y="30"/>
                    </a:cubicBezTo>
                    <a:cubicBezTo>
                      <a:pt x="165" y="51"/>
                      <a:pt x="165" y="51"/>
                      <a:pt x="165" y="51"/>
                    </a:cubicBezTo>
                    <a:cubicBezTo>
                      <a:pt x="201" y="20"/>
                      <a:pt x="201" y="20"/>
                      <a:pt x="201" y="20"/>
                    </a:cubicBezTo>
                    <a:cubicBezTo>
                      <a:pt x="194" y="12"/>
                      <a:pt x="194" y="12"/>
                      <a:pt x="194" y="12"/>
                    </a:cubicBezTo>
                    <a:cubicBezTo>
                      <a:pt x="166" y="36"/>
                      <a:pt x="166" y="36"/>
                      <a:pt x="166" y="36"/>
                    </a:cubicBezTo>
                    <a:cubicBezTo>
                      <a:pt x="165" y="37"/>
                      <a:pt x="164" y="37"/>
                      <a:pt x="163" y="36"/>
                    </a:cubicBezTo>
                    <a:cubicBezTo>
                      <a:pt x="163" y="36"/>
                      <a:pt x="163" y="36"/>
                      <a:pt x="163" y="36"/>
                    </a:cubicBezTo>
                    <a:close/>
                    <a:moveTo>
                      <a:pt x="137" y="156"/>
                    </a:moveTo>
                    <a:cubicBezTo>
                      <a:pt x="145" y="155"/>
                      <a:pt x="145" y="155"/>
                      <a:pt x="145" y="155"/>
                    </a:cubicBezTo>
                    <a:cubicBezTo>
                      <a:pt x="142" y="100"/>
                      <a:pt x="142" y="100"/>
                      <a:pt x="142" y="100"/>
                    </a:cubicBezTo>
                    <a:cubicBezTo>
                      <a:pt x="137" y="97"/>
                      <a:pt x="137" y="97"/>
                      <a:pt x="137" y="97"/>
                    </a:cubicBezTo>
                    <a:cubicBezTo>
                      <a:pt x="137" y="91"/>
                      <a:pt x="137" y="91"/>
                      <a:pt x="137" y="91"/>
                    </a:cubicBezTo>
                    <a:cubicBezTo>
                      <a:pt x="146" y="97"/>
                      <a:pt x="146" y="97"/>
                      <a:pt x="146" y="97"/>
                    </a:cubicBezTo>
                    <a:cubicBezTo>
                      <a:pt x="146" y="97"/>
                      <a:pt x="146" y="98"/>
                      <a:pt x="147" y="98"/>
                    </a:cubicBezTo>
                    <a:cubicBezTo>
                      <a:pt x="149" y="158"/>
                      <a:pt x="149" y="158"/>
                      <a:pt x="149" y="158"/>
                    </a:cubicBezTo>
                    <a:cubicBezTo>
                      <a:pt x="150" y="159"/>
                      <a:pt x="149" y="160"/>
                      <a:pt x="147" y="160"/>
                    </a:cubicBezTo>
                    <a:cubicBezTo>
                      <a:pt x="137" y="161"/>
                      <a:pt x="137" y="161"/>
                      <a:pt x="137" y="161"/>
                    </a:cubicBezTo>
                    <a:lnTo>
                      <a:pt x="137" y="156"/>
                    </a:lnTo>
                    <a:close/>
                    <a:moveTo>
                      <a:pt x="137" y="18"/>
                    </a:moveTo>
                    <a:cubicBezTo>
                      <a:pt x="105" y="5"/>
                      <a:pt x="105" y="5"/>
                      <a:pt x="105" y="5"/>
                    </a:cubicBezTo>
                    <a:cubicBezTo>
                      <a:pt x="104" y="5"/>
                      <a:pt x="104" y="5"/>
                      <a:pt x="104" y="5"/>
                    </a:cubicBezTo>
                    <a:cubicBezTo>
                      <a:pt x="104" y="0"/>
                      <a:pt x="104" y="0"/>
                      <a:pt x="104" y="0"/>
                    </a:cubicBezTo>
                    <a:cubicBezTo>
                      <a:pt x="105" y="0"/>
                      <a:pt x="105" y="0"/>
                      <a:pt x="105" y="0"/>
                    </a:cubicBezTo>
                    <a:cubicBezTo>
                      <a:pt x="105" y="0"/>
                      <a:pt x="105" y="0"/>
                      <a:pt x="105" y="0"/>
                    </a:cubicBezTo>
                    <a:cubicBezTo>
                      <a:pt x="105" y="0"/>
                      <a:pt x="106" y="0"/>
                      <a:pt x="106" y="0"/>
                    </a:cubicBezTo>
                    <a:cubicBezTo>
                      <a:pt x="137" y="12"/>
                      <a:pt x="137" y="12"/>
                      <a:pt x="137" y="12"/>
                    </a:cubicBezTo>
                    <a:cubicBezTo>
                      <a:pt x="137" y="18"/>
                      <a:pt x="137" y="18"/>
                      <a:pt x="137" y="18"/>
                    </a:cubicBezTo>
                    <a:close/>
                    <a:moveTo>
                      <a:pt x="104" y="92"/>
                    </a:moveTo>
                    <a:cubicBezTo>
                      <a:pt x="125" y="108"/>
                      <a:pt x="125" y="108"/>
                      <a:pt x="125" y="108"/>
                    </a:cubicBezTo>
                    <a:cubicBezTo>
                      <a:pt x="126" y="108"/>
                      <a:pt x="126" y="109"/>
                      <a:pt x="126" y="109"/>
                    </a:cubicBezTo>
                    <a:cubicBezTo>
                      <a:pt x="126" y="109"/>
                      <a:pt x="126" y="109"/>
                      <a:pt x="126" y="109"/>
                    </a:cubicBezTo>
                    <a:cubicBezTo>
                      <a:pt x="128" y="156"/>
                      <a:pt x="128" y="156"/>
                      <a:pt x="128" y="156"/>
                    </a:cubicBezTo>
                    <a:cubicBezTo>
                      <a:pt x="137" y="156"/>
                      <a:pt x="137" y="156"/>
                      <a:pt x="137" y="156"/>
                    </a:cubicBezTo>
                    <a:cubicBezTo>
                      <a:pt x="137" y="161"/>
                      <a:pt x="137" y="161"/>
                      <a:pt x="137" y="161"/>
                    </a:cubicBezTo>
                    <a:cubicBezTo>
                      <a:pt x="126" y="161"/>
                      <a:pt x="126" y="161"/>
                      <a:pt x="126" y="161"/>
                    </a:cubicBezTo>
                    <a:cubicBezTo>
                      <a:pt x="125" y="161"/>
                      <a:pt x="124" y="160"/>
                      <a:pt x="124" y="159"/>
                    </a:cubicBezTo>
                    <a:cubicBezTo>
                      <a:pt x="121" y="111"/>
                      <a:pt x="121" y="111"/>
                      <a:pt x="121" y="111"/>
                    </a:cubicBezTo>
                    <a:cubicBezTo>
                      <a:pt x="104" y="98"/>
                      <a:pt x="104" y="98"/>
                      <a:pt x="104" y="98"/>
                    </a:cubicBezTo>
                    <a:cubicBezTo>
                      <a:pt x="104" y="92"/>
                      <a:pt x="104" y="92"/>
                      <a:pt x="104" y="92"/>
                    </a:cubicBezTo>
                    <a:close/>
                    <a:moveTo>
                      <a:pt x="137" y="97"/>
                    </a:moveTo>
                    <a:cubicBezTo>
                      <a:pt x="137" y="91"/>
                      <a:pt x="137" y="91"/>
                      <a:pt x="137" y="91"/>
                    </a:cubicBezTo>
                    <a:cubicBezTo>
                      <a:pt x="117" y="75"/>
                      <a:pt x="117" y="75"/>
                      <a:pt x="117" y="75"/>
                    </a:cubicBezTo>
                    <a:cubicBezTo>
                      <a:pt x="136" y="35"/>
                      <a:pt x="136" y="35"/>
                      <a:pt x="136" y="35"/>
                    </a:cubicBezTo>
                    <a:cubicBezTo>
                      <a:pt x="137" y="36"/>
                      <a:pt x="137" y="36"/>
                      <a:pt x="137" y="36"/>
                    </a:cubicBezTo>
                    <a:cubicBezTo>
                      <a:pt x="137" y="32"/>
                      <a:pt x="137" y="32"/>
                      <a:pt x="137" y="32"/>
                    </a:cubicBezTo>
                    <a:cubicBezTo>
                      <a:pt x="137" y="30"/>
                      <a:pt x="137" y="30"/>
                      <a:pt x="137" y="30"/>
                    </a:cubicBezTo>
                    <a:cubicBezTo>
                      <a:pt x="137" y="30"/>
                      <a:pt x="137" y="30"/>
                      <a:pt x="137" y="30"/>
                    </a:cubicBezTo>
                    <a:cubicBezTo>
                      <a:pt x="137" y="30"/>
                      <a:pt x="137" y="30"/>
                      <a:pt x="137" y="30"/>
                    </a:cubicBezTo>
                    <a:cubicBezTo>
                      <a:pt x="137" y="30"/>
                      <a:pt x="137" y="30"/>
                      <a:pt x="137" y="30"/>
                    </a:cubicBezTo>
                    <a:cubicBezTo>
                      <a:pt x="137" y="30"/>
                      <a:pt x="137" y="29"/>
                      <a:pt x="136" y="29"/>
                    </a:cubicBezTo>
                    <a:cubicBezTo>
                      <a:pt x="135" y="29"/>
                      <a:pt x="134" y="29"/>
                      <a:pt x="133" y="30"/>
                    </a:cubicBezTo>
                    <a:cubicBezTo>
                      <a:pt x="112" y="75"/>
                      <a:pt x="112" y="75"/>
                      <a:pt x="112" y="75"/>
                    </a:cubicBezTo>
                    <a:cubicBezTo>
                      <a:pt x="112" y="75"/>
                      <a:pt x="112" y="75"/>
                      <a:pt x="112" y="75"/>
                    </a:cubicBezTo>
                    <a:cubicBezTo>
                      <a:pt x="111" y="76"/>
                      <a:pt x="111" y="77"/>
                      <a:pt x="112" y="78"/>
                    </a:cubicBezTo>
                    <a:lnTo>
                      <a:pt x="137" y="97"/>
                    </a:lnTo>
                    <a:close/>
                    <a:moveTo>
                      <a:pt x="104" y="5"/>
                    </a:moveTo>
                    <a:cubicBezTo>
                      <a:pt x="70" y="5"/>
                      <a:pt x="70" y="5"/>
                      <a:pt x="70" y="5"/>
                    </a:cubicBezTo>
                    <a:cubicBezTo>
                      <a:pt x="70" y="0"/>
                      <a:pt x="70" y="0"/>
                      <a:pt x="70" y="0"/>
                    </a:cubicBezTo>
                    <a:cubicBezTo>
                      <a:pt x="104" y="0"/>
                      <a:pt x="104" y="0"/>
                      <a:pt x="104" y="0"/>
                    </a:cubicBezTo>
                    <a:cubicBezTo>
                      <a:pt x="104" y="5"/>
                      <a:pt x="104" y="5"/>
                      <a:pt x="104" y="5"/>
                    </a:cubicBezTo>
                    <a:close/>
                    <a:moveTo>
                      <a:pt x="70" y="16"/>
                    </a:moveTo>
                    <a:cubicBezTo>
                      <a:pt x="99" y="16"/>
                      <a:pt x="99" y="16"/>
                      <a:pt x="99" y="16"/>
                    </a:cubicBezTo>
                    <a:cubicBezTo>
                      <a:pt x="101" y="16"/>
                      <a:pt x="102" y="17"/>
                      <a:pt x="102" y="18"/>
                    </a:cubicBezTo>
                    <a:cubicBezTo>
                      <a:pt x="102" y="18"/>
                      <a:pt x="102" y="19"/>
                      <a:pt x="101" y="19"/>
                    </a:cubicBezTo>
                    <a:cubicBezTo>
                      <a:pt x="80" y="77"/>
                      <a:pt x="80" y="77"/>
                      <a:pt x="80" y="77"/>
                    </a:cubicBezTo>
                    <a:cubicBezTo>
                      <a:pt x="75" y="109"/>
                      <a:pt x="75" y="109"/>
                      <a:pt x="75" y="109"/>
                    </a:cubicBezTo>
                    <a:cubicBezTo>
                      <a:pt x="75" y="110"/>
                      <a:pt x="74" y="111"/>
                      <a:pt x="73" y="111"/>
                    </a:cubicBezTo>
                    <a:cubicBezTo>
                      <a:pt x="73" y="111"/>
                      <a:pt x="73" y="111"/>
                      <a:pt x="73" y="111"/>
                    </a:cubicBezTo>
                    <a:cubicBezTo>
                      <a:pt x="70" y="111"/>
                      <a:pt x="70" y="111"/>
                      <a:pt x="70" y="111"/>
                    </a:cubicBezTo>
                    <a:cubicBezTo>
                      <a:pt x="70" y="106"/>
                      <a:pt x="70" y="106"/>
                      <a:pt x="70" y="106"/>
                    </a:cubicBezTo>
                    <a:cubicBezTo>
                      <a:pt x="71" y="106"/>
                      <a:pt x="71" y="106"/>
                      <a:pt x="71" y="106"/>
                    </a:cubicBezTo>
                    <a:cubicBezTo>
                      <a:pt x="76" y="76"/>
                      <a:pt x="76" y="76"/>
                      <a:pt x="76" y="76"/>
                    </a:cubicBezTo>
                    <a:cubicBezTo>
                      <a:pt x="76" y="76"/>
                      <a:pt x="76" y="76"/>
                      <a:pt x="76" y="76"/>
                    </a:cubicBezTo>
                    <a:cubicBezTo>
                      <a:pt x="96" y="20"/>
                      <a:pt x="96" y="20"/>
                      <a:pt x="96" y="20"/>
                    </a:cubicBezTo>
                    <a:cubicBezTo>
                      <a:pt x="70" y="20"/>
                      <a:pt x="70" y="20"/>
                      <a:pt x="70" y="20"/>
                    </a:cubicBezTo>
                    <a:cubicBezTo>
                      <a:pt x="70" y="22"/>
                      <a:pt x="70" y="22"/>
                      <a:pt x="70" y="22"/>
                    </a:cubicBezTo>
                    <a:cubicBezTo>
                      <a:pt x="70" y="16"/>
                      <a:pt x="70" y="16"/>
                      <a:pt x="70" y="16"/>
                    </a:cubicBezTo>
                    <a:close/>
                    <a:moveTo>
                      <a:pt x="70" y="127"/>
                    </a:moveTo>
                    <a:cubicBezTo>
                      <a:pt x="70" y="132"/>
                      <a:pt x="70" y="132"/>
                      <a:pt x="70" y="132"/>
                    </a:cubicBezTo>
                    <a:cubicBezTo>
                      <a:pt x="91" y="131"/>
                      <a:pt x="91" y="131"/>
                      <a:pt x="91" y="131"/>
                    </a:cubicBezTo>
                    <a:cubicBezTo>
                      <a:pt x="92" y="130"/>
                      <a:pt x="93" y="130"/>
                      <a:pt x="93" y="128"/>
                    </a:cubicBezTo>
                    <a:cubicBezTo>
                      <a:pt x="99" y="94"/>
                      <a:pt x="99" y="94"/>
                      <a:pt x="99" y="94"/>
                    </a:cubicBezTo>
                    <a:cubicBezTo>
                      <a:pt x="104" y="98"/>
                      <a:pt x="104" y="98"/>
                      <a:pt x="104" y="98"/>
                    </a:cubicBezTo>
                    <a:cubicBezTo>
                      <a:pt x="104" y="92"/>
                      <a:pt x="104" y="92"/>
                      <a:pt x="104" y="92"/>
                    </a:cubicBezTo>
                    <a:cubicBezTo>
                      <a:pt x="100" y="89"/>
                      <a:pt x="100" y="89"/>
                      <a:pt x="100" y="89"/>
                    </a:cubicBezTo>
                    <a:cubicBezTo>
                      <a:pt x="100" y="89"/>
                      <a:pt x="100" y="89"/>
                      <a:pt x="100" y="89"/>
                    </a:cubicBezTo>
                    <a:cubicBezTo>
                      <a:pt x="99" y="88"/>
                      <a:pt x="99" y="88"/>
                      <a:pt x="99" y="88"/>
                    </a:cubicBezTo>
                    <a:cubicBezTo>
                      <a:pt x="98" y="88"/>
                      <a:pt x="98" y="88"/>
                      <a:pt x="98" y="88"/>
                    </a:cubicBezTo>
                    <a:cubicBezTo>
                      <a:pt x="96" y="87"/>
                      <a:pt x="95" y="88"/>
                      <a:pt x="95" y="90"/>
                    </a:cubicBezTo>
                    <a:cubicBezTo>
                      <a:pt x="89" y="126"/>
                      <a:pt x="89" y="126"/>
                      <a:pt x="89" y="126"/>
                    </a:cubicBezTo>
                    <a:lnTo>
                      <a:pt x="70" y="127"/>
                    </a:lnTo>
                    <a:close/>
                    <a:moveTo>
                      <a:pt x="70" y="5"/>
                    </a:moveTo>
                    <a:cubicBezTo>
                      <a:pt x="60" y="5"/>
                      <a:pt x="60" y="5"/>
                      <a:pt x="60" y="5"/>
                    </a:cubicBezTo>
                    <a:cubicBezTo>
                      <a:pt x="38" y="54"/>
                      <a:pt x="38" y="54"/>
                      <a:pt x="38" y="54"/>
                    </a:cubicBezTo>
                    <a:cubicBezTo>
                      <a:pt x="38" y="55"/>
                      <a:pt x="36" y="55"/>
                      <a:pt x="35" y="55"/>
                    </a:cubicBezTo>
                    <a:cubicBezTo>
                      <a:pt x="35" y="55"/>
                      <a:pt x="35" y="55"/>
                      <a:pt x="35" y="55"/>
                    </a:cubicBezTo>
                    <a:cubicBezTo>
                      <a:pt x="31" y="53"/>
                      <a:pt x="31" y="53"/>
                      <a:pt x="31" y="53"/>
                    </a:cubicBezTo>
                    <a:cubicBezTo>
                      <a:pt x="30" y="57"/>
                      <a:pt x="30" y="57"/>
                      <a:pt x="30" y="57"/>
                    </a:cubicBezTo>
                    <a:cubicBezTo>
                      <a:pt x="29" y="59"/>
                      <a:pt x="29" y="59"/>
                      <a:pt x="29" y="59"/>
                    </a:cubicBezTo>
                    <a:cubicBezTo>
                      <a:pt x="28" y="61"/>
                      <a:pt x="28" y="61"/>
                      <a:pt x="28" y="61"/>
                    </a:cubicBezTo>
                    <a:cubicBezTo>
                      <a:pt x="28" y="62"/>
                      <a:pt x="26" y="63"/>
                      <a:pt x="25" y="62"/>
                    </a:cubicBezTo>
                    <a:cubicBezTo>
                      <a:pt x="20" y="60"/>
                      <a:pt x="20" y="60"/>
                      <a:pt x="20" y="60"/>
                    </a:cubicBezTo>
                    <a:cubicBezTo>
                      <a:pt x="6" y="94"/>
                      <a:pt x="6" y="94"/>
                      <a:pt x="6" y="94"/>
                    </a:cubicBezTo>
                    <a:cubicBezTo>
                      <a:pt x="41" y="109"/>
                      <a:pt x="41" y="109"/>
                      <a:pt x="41" y="109"/>
                    </a:cubicBezTo>
                    <a:cubicBezTo>
                      <a:pt x="42" y="109"/>
                      <a:pt x="42" y="109"/>
                      <a:pt x="42" y="109"/>
                    </a:cubicBezTo>
                    <a:cubicBezTo>
                      <a:pt x="56" y="75"/>
                      <a:pt x="56" y="75"/>
                      <a:pt x="56" y="75"/>
                    </a:cubicBezTo>
                    <a:cubicBezTo>
                      <a:pt x="52" y="73"/>
                      <a:pt x="52" y="73"/>
                      <a:pt x="52" y="73"/>
                    </a:cubicBezTo>
                    <a:cubicBezTo>
                      <a:pt x="50" y="73"/>
                      <a:pt x="50" y="71"/>
                      <a:pt x="50" y="70"/>
                    </a:cubicBezTo>
                    <a:cubicBezTo>
                      <a:pt x="51" y="68"/>
                      <a:pt x="51" y="68"/>
                      <a:pt x="51" y="68"/>
                    </a:cubicBezTo>
                    <a:cubicBezTo>
                      <a:pt x="52" y="66"/>
                      <a:pt x="52" y="66"/>
                      <a:pt x="52" y="66"/>
                    </a:cubicBezTo>
                    <a:cubicBezTo>
                      <a:pt x="54" y="62"/>
                      <a:pt x="54" y="62"/>
                      <a:pt x="54" y="62"/>
                    </a:cubicBezTo>
                    <a:cubicBezTo>
                      <a:pt x="50" y="61"/>
                      <a:pt x="50" y="61"/>
                      <a:pt x="50" y="61"/>
                    </a:cubicBezTo>
                    <a:cubicBezTo>
                      <a:pt x="49" y="60"/>
                      <a:pt x="48" y="59"/>
                      <a:pt x="48" y="58"/>
                    </a:cubicBezTo>
                    <a:cubicBezTo>
                      <a:pt x="48" y="58"/>
                      <a:pt x="48" y="58"/>
                      <a:pt x="48" y="58"/>
                    </a:cubicBezTo>
                    <a:cubicBezTo>
                      <a:pt x="48" y="58"/>
                      <a:pt x="48" y="58"/>
                      <a:pt x="48" y="58"/>
                    </a:cubicBezTo>
                    <a:cubicBezTo>
                      <a:pt x="66" y="17"/>
                      <a:pt x="66" y="17"/>
                      <a:pt x="66" y="17"/>
                    </a:cubicBezTo>
                    <a:cubicBezTo>
                      <a:pt x="67" y="16"/>
                      <a:pt x="68" y="16"/>
                      <a:pt x="69" y="16"/>
                    </a:cubicBezTo>
                    <a:cubicBezTo>
                      <a:pt x="69" y="16"/>
                      <a:pt x="69" y="16"/>
                      <a:pt x="69" y="16"/>
                    </a:cubicBezTo>
                    <a:cubicBezTo>
                      <a:pt x="70" y="16"/>
                      <a:pt x="70" y="16"/>
                      <a:pt x="70" y="16"/>
                    </a:cubicBezTo>
                    <a:cubicBezTo>
                      <a:pt x="70" y="22"/>
                      <a:pt x="70" y="22"/>
                      <a:pt x="70" y="22"/>
                    </a:cubicBezTo>
                    <a:cubicBezTo>
                      <a:pt x="54" y="57"/>
                      <a:pt x="54" y="57"/>
                      <a:pt x="54" y="57"/>
                    </a:cubicBezTo>
                    <a:cubicBezTo>
                      <a:pt x="58" y="59"/>
                      <a:pt x="58" y="59"/>
                      <a:pt x="58" y="59"/>
                    </a:cubicBezTo>
                    <a:cubicBezTo>
                      <a:pt x="59" y="59"/>
                      <a:pt x="59" y="61"/>
                      <a:pt x="59" y="62"/>
                    </a:cubicBezTo>
                    <a:cubicBezTo>
                      <a:pt x="57" y="68"/>
                      <a:pt x="57" y="68"/>
                      <a:pt x="57" y="68"/>
                    </a:cubicBezTo>
                    <a:cubicBezTo>
                      <a:pt x="56" y="70"/>
                      <a:pt x="56" y="70"/>
                      <a:pt x="56" y="70"/>
                    </a:cubicBezTo>
                    <a:cubicBezTo>
                      <a:pt x="60" y="72"/>
                      <a:pt x="60" y="72"/>
                      <a:pt x="60" y="72"/>
                    </a:cubicBezTo>
                    <a:cubicBezTo>
                      <a:pt x="61" y="72"/>
                      <a:pt x="62" y="74"/>
                      <a:pt x="62" y="75"/>
                    </a:cubicBezTo>
                    <a:cubicBezTo>
                      <a:pt x="46" y="112"/>
                      <a:pt x="46" y="112"/>
                      <a:pt x="46" y="112"/>
                    </a:cubicBezTo>
                    <a:cubicBezTo>
                      <a:pt x="46" y="113"/>
                      <a:pt x="46" y="113"/>
                      <a:pt x="46" y="113"/>
                    </a:cubicBezTo>
                    <a:cubicBezTo>
                      <a:pt x="45" y="114"/>
                      <a:pt x="44" y="115"/>
                      <a:pt x="43" y="115"/>
                    </a:cubicBezTo>
                    <a:cubicBezTo>
                      <a:pt x="54" y="119"/>
                      <a:pt x="54" y="119"/>
                      <a:pt x="54" y="119"/>
                    </a:cubicBezTo>
                    <a:cubicBezTo>
                      <a:pt x="56" y="120"/>
                      <a:pt x="56" y="120"/>
                      <a:pt x="56" y="120"/>
                    </a:cubicBezTo>
                    <a:cubicBezTo>
                      <a:pt x="57" y="118"/>
                      <a:pt x="57" y="118"/>
                      <a:pt x="57" y="118"/>
                    </a:cubicBezTo>
                    <a:cubicBezTo>
                      <a:pt x="61" y="108"/>
                      <a:pt x="61" y="108"/>
                      <a:pt x="61" y="108"/>
                    </a:cubicBezTo>
                    <a:cubicBezTo>
                      <a:pt x="62" y="107"/>
                      <a:pt x="62" y="107"/>
                      <a:pt x="63" y="107"/>
                    </a:cubicBezTo>
                    <a:cubicBezTo>
                      <a:pt x="70" y="106"/>
                      <a:pt x="70" y="106"/>
                      <a:pt x="70" y="106"/>
                    </a:cubicBezTo>
                    <a:cubicBezTo>
                      <a:pt x="70" y="111"/>
                      <a:pt x="70" y="111"/>
                      <a:pt x="70" y="111"/>
                    </a:cubicBezTo>
                    <a:cubicBezTo>
                      <a:pt x="65" y="111"/>
                      <a:pt x="65" y="111"/>
                      <a:pt x="65" y="111"/>
                    </a:cubicBezTo>
                    <a:cubicBezTo>
                      <a:pt x="62" y="120"/>
                      <a:pt x="62" y="120"/>
                      <a:pt x="62" y="120"/>
                    </a:cubicBezTo>
                    <a:cubicBezTo>
                      <a:pt x="60" y="124"/>
                      <a:pt x="60" y="124"/>
                      <a:pt x="60" y="124"/>
                    </a:cubicBezTo>
                    <a:cubicBezTo>
                      <a:pt x="59" y="125"/>
                      <a:pt x="58" y="126"/>
                      <a:pt x="57" y="125"/>
                    </a:cubicBezTo>
                    <a:cubicBezTo>
                      <a:pt x="53" y="124"/>
                      <a:pt x="53" y="124"/>
                      <a:pt x="53" y="124"/>
                    </a:cubicBezTo>
                    <a:cubicBezTo>
                      <a:pt x="30" y="114"/>
                      <a:pt x="30" y="114"/>
                      <a:pt x="30" y="114"/>
                    </a:cubicBezTo>
                    <a:cubicBezTo>
                      <a:pt x="29" y="114"/>
                      <a:pt x="29" y="114"/>
                      <a:pt x="29" y="114"/>
                    </a:cubicBezTo>
                    <a:cubicBezTo>
                      <a:pt x="30" y="130"/>
                      <a:pt x="30" y="130"/>
                      <a:pt x="30" y="130"/>
                    </a:cubicBezTo>
                    <a:cubicBezTo>
                      <a:pt x="70" y="127"/>
                      <a:pt x="70" y="127"/>
                      <a:pt x="70" y="127"/>
                    </a:cubicBezTo>
                    <a:cubicBezTo>
                      <a:pt x="70" y="132"/>
                      <a:pt x="70" y="132"/>
                      <a:pt x="70" y="132"/>
                    </a:cubicBezTo>
                    <a:cubicBezTo>
                      <a:pt x="28" y="135"/>
                      <a:pt x="28" y="135"/>
                      <a:pt x="28" y="135"/>
                    </a:cubicBezTo>
                    <a:cubicBezTo>
                      <a:pt x="27" y="135"/>
                      <a:pt x="26" y="134"/>
                      <a:pt x="26" y="133"/>
                    </a:cubicBezTo>
                    <a:cubicBezTo>
                      <a:pt x="24" y="112"/>
                      <a:pt x="24" y="112"/>
                      <a:pt x="24" y="112"/>
                    </a:cubicBezTo>
                    <a:cubicBezTo>
                      <a:pt x="24" y="111"/>
                      <a:pt x="25" y="110"/>
                      <a:pt x="26" y="110"/>
                    </a:cubicBezTo>
                    <a:cubicBezTo>
                      <a:pt x="30" y="109"/>
                      <a:pt x="30" y="109"/>
                      <a:pt x="30" y="109"/>
                    </a:cubicBezTo>
                    <a:cubicBezTo>
                      <a:pt x="30" y="109"/>
                      <a:pt x="30" y="109"/>
                      <a:pt x="30" y="109"/>
                    </a:cubicBezTo>
                    <a:cubicBezTo>
                      <a:pt x="30" y="109"/>
                      <a:pt x="30" y="109"/>
                      <a:pt x="30" y="109"/>
                    </a:cubicBezTo>
                    <a:cubicBezTo>
                      <a:pt x="2" y="98"/>
                      <a:pt x="2" y="98"/>
                      <a:pt x="2" y="98"/>
                    </a:cubicBezTo>
                    <a:cubicBezTo>
                      <a:pt x="1" y="97"/>
                      <a:pt x="0" y="96"/>
                      <a:pt x="1" y="95"/>
                    </a:cubicBezTo>
                    <a:cubicBezTo>
                      <a:pt x="17" y="56"/>
                      <a:pt x="17" y="56"/>
                      <a:pt x="17" y="56"/>
                    </a:cubicBezTo>
                    <a:cubicBezTo>
                      <a:pt x="17" y="55"/>
                      <a:pt x="19" y="54"/>
                      <a:pt x="20" y="55"/>
                    </a:cubicBezTo>
                    <a:cubicBezTo>
                      <a:pt x="25" y="57"/>
                      <a:pt x="25" y="57"/>
                      <a:pt x="25" y="57"/>
                    </a:cubicBezTo>
                    <a:cubicBezTo>
                      <a:pt x="26" y="55"/>
                      <a:pt x="26" y="55"/>
                      <a:pt x="26" y="55"/>
                    </a:cubicBezTo>
                    <a:cubicBezTo>
                      <a:pt x="28" y="49"/>
                      <a:pt x="28" y="49"/>
                      <a:pt x="28" y="49"/>
                    </a:cubicBezTo>
                    <a:cubicBezTo>
                      <a:pt x="28" y="48"/>
                      <a:pt x="30" y="47"/>
                      <a:pt x="31" y="48"/>
                    </a:cubicBezTo>
                    <a:cubicBezTo>
                      <a:pt x="35" y="49"/>
                      <a:pt x="35" y="49"/>
                      <a:pt x="35" y="49"/>
                    </a:cubicBezTo>
                    <a:cubicBezTo>
                      <a:pt x="56" y="1"/>
                      <a:pt x="56" y="1"/>
                      <a:pt x="56" y="1"/>
                    </a:cubicBezTo>
                    <a:cubicBezTo>
                      <a:pt x="56" y="1"/>
                      <a:pt x="57" y="0"/>
                      <a:pt x="58" y="0"/>
                    </a:cubicBezTo>
                    <a:cubicBezTo>
                      <a:pt x="70" y="0"/>
                      <a:pt x="70" y="0"/>
                      <a:pt x="70" y="0"/>
                    </a:cubicBezTo>
                    <a:lnTo>
                      <a:pt x="70"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1" name="Freeform 271"/>
              <p:cNvSpPr>
                <a:spLocks noEditPoints="1"/>
              </p:cNvSpPr>
              <p:nvPr/>
            </p:nvSpPr>
            <p:spPr bwMode="auto">
              <a:xfrm>
                <a:off x="8615376" y="3305195"/>
                <a:ext cx="61913" cy="103188"/>
              </a:xfrm>
              <a:custGeom>
                <a:gdLst>
                  <a:gd fmla="*/ 14 w 28" name="T0"/>
                  <a:gd fmla="*/ 8 h 46" name="T1"/>
                  <a:gd fmla="*/ 16 w 28" name="T2"/>
                  <a:gd fmla="*/ 1 h 46" name="T3"/>
                  <a:gd fmla="*/ 19 w 28" name="T4"/>
                  <a:gd fmla="*/ 0 h 46" name="T5"/>
                  <a:gd fmla="*/ 26 w 28" name="T6"/>
                  <a:gd fmla="*/ 3 h 46" name="T7"/>
                  <a:gd fmla="*/ 27 w 28" name="T8"/>
                  <a:gd fmla="*/ 6 h 46" name="T9"/>
                  <a:gd fmla="*/ 14 w 28" name="T10"/>
                  <a:gd fmla="*/ 38 h 46" name="T11"/>
                  <a:gd fmla="*/ 14 w 28" name="T12"/>
                  <a:gd fmla="*/ 26 h 46" name="T13"/>
                  <a:gd fmla="*/ 22 w 28" name="T14"/>
                  <a:gd fmla="*/ 6 h 46" name="T15"/>
                  <a:gd fmla="*/ 20 w 28" name="T16"/>
                  <a:gd fmla="*/ 5 h 46" name="T17"/>
                  <a:gd fmla="*/ 14 w 28" name="T18"/>
                  <a:gd fmla="*/ 20 h 46" name="T19"/>
                  <a:gd fmla="*/ 14 w 28" name="T20"/>
                  <a:gd fmla="*/ 8 h 46" name="T21"/>
                  <a:gd fmla="*/ 0 w 28" name="T22"/>
                  <a:gd fmla="*/ 40 h 46" name="T23"/>
                  <a:gd fmla="*/ 14 w 28" name="T24"/>
                  <a:gd fmla="*/ 8 h 46" name="T25"/>
                  <a:gd fmla="*/ 14 w 28" name="T26"/>
                  <a:gd fmla="*/ 20 h 46" name="T27"/>
                  <a:gd fmla="*/ 6 w 28" name="T28"/>
                  <a:gd fmla="*/ 39 h 46" name="T29"/>
                  <a:gd fmla="*/ 8 w 28" name="T30"/>
                  <a:gd fmla="*/ 40 h 46" name="T31"/>
                  <a:gd fmla="*/ 14 w 28" name="T32"/>
                  <a:gd fmla="*/ 26 h 46" name="T33"/>
                  <a:gd fmla="*/ 14 w 28" name="T34"/>
                  <a:gd fmla="*/ 38 h 46" name="T35"/>
                  <a:gd fmla="*/ 11 w 28" name="T36"/>
                  <a:gd fmla="*/ 44 h 46" name="T37"/>
                  <a:gd fmla="*/ 8 w 28" name="T38"/>
                  <a:gd fmla="*/ 45 h 46" name="T39"/>
                  <a:gd fmla="*/ 2 w 28" name="T40"/>
                  <a:gd fmla="*/ 43 h 46" name="T41"/>
                  <a:gd fmla="*/ 0 w 28" name="T42"/>
                  <a:gd fmla="*/ 40 h 4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6" w="28">
                    <a:moveTo>
                      <a:pt x="14" y="8"/>
                    </a:moveTo>
                    <a:cubicBezTo>
                      <a:pt x="16" y="1"/>
                      <a:pt x="16" y="1"/>
                      <a:pt x="16" y="1"/>
                    </a:cubicBezTo>
                    <a:cubicBezTo>
                      <a:pt x="17" y="0"/>
                      <a:pt x="18" y="0"/>
                      <a:pt x="19" y="0"/>
                    </a:cubicBezTo>
                    <a:cubicBezTo>
                      <a:pt x="26" y="3"/>
                      <a:pt x="26" y="3"/>
                      <a:pt x="26" y="3"/>
                    </a:cubicBezTo>
                    <a:cubicBezTo>
                      <a:pt x="27" y="3"/>
                      <a:pt x="28" y="5"/>
                      <a:pt x="27" y="6"/>
                    </a:cubicBezTo>
                    <a:cubicBezTo>
                      <a:pt x="14" y="38"/>
                      <a:pt x="14" y="38"/>
                      <a:pt x="14" y="38"/>
                    </a:cubicBezTo>
                    <a:cubicBezTo>
                      <a:pt x="14" y="26"/>
                      <a:pt x="14" y="26"/>
                      <a:pt x="14" y="26"/>
                    </a:cubicBezTo>
                    <a:cubicBezTo>
                      <a:pt x="22" y="6"/>
                      <a:pt x="22" y="6"/>
                      <a:pt x="22" y="6"/>
                    </a:cubicBezTo>
                    <a:cubicBezTo>
                      <a:pt x="20" y="5"/>
                      <a:pt x="20" y="5"/>
                      <a:pt x="20" y="5"/>
                    </a:cubicBezTo>
                    <a:cubicBezTo>
                      <a:pt x="14" y="20"/>
                      <a:pt x="14" y="20"/>
                      <a:pt x="14" y="20"/>
                    </a:cubicBezTo>
                    <a:lnTo>
                      <a:pt x="14" y="8"/>
                    </a:lnTo>
                    <a:close/>
                    <a:moveTo>
                      <a:pt x="0" y="40"/>
                    </a:moveTo>
                    <a:cubicBezTo>
                      <a:pt x="14" y="8"/>
                      <a:pt x="14" y="8"/>
                      <a:pt x="14" y="8"/>
                    </a:cubicBezTo>
                    <a:cubicBezTo>
                      <a:pt x="14" y="20"/>
                      <a:pt x="14" y="20"/>
                      <a:pt x="14" y="20"/>
                    </a:cubicBezTo>
                    <a:cubicBezTo>
                      <a:pt x="6" y="39"/>
                      <a:pt x="6" y="39"/>
                      <a:pt x="6" y="39"/>
                    </a:cubicBezTo>
                    <a:cubicBezTo>
                      <a:pt x="8" y="40"/>
                      <a:pt x="8" y="40"/>
                      <a:pt x="8" y="40"/>
                    </a:cubicBezTo>
                    <a:cubicBezTo>
                      <a:pt x="14" y="26"/>
                      <a:pt x="14" y="26"/>
                      <a:pt x="14" y="26"/>
                    </a:cubicBezTo>
                    <a:cubicBezTo>
                      <a:pt x="14" y="38"/>
                      <a:pt x="14" y="38"/>
                      <a:pt x="14" y="38"/>
                    </a:cubicBezTo>
                    <a:cubicBezTo>
                      <a:pt x="11" y="44"/>
                      <a:pt x="11" y="44"/>
                      <a:pt x="11" y="44"/>
                    </a:cubicBezTo>
                    <a:cubicBezTo>
                      <a:pt x="11" y="45"/>
                      <a:pt x="9" y="46"/>
                      <a:pt x="8" y="45"/>
                    </a:cubicBezTo>
                    <a:cubicBezTo>
                      <a:pt x="2" y="43"/>
                      <a:pt x="2" y="43"/>
                      <a:pt x="2" y="43"/>
                    </a:cubicBezTo>
                    <a:cubicBezTo>
                      <a:pt x="0" y="42"/>
                      <a:pt x="0" y="41"/>
                      <a:pt x="0"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2" name="Freeform 272"/>
              <p:cNvSpPr>
                <a:spLocks noEditPoints="1"/>
              </p:cNvSpPr>
              <p:nvPr/>
            </p:nvSpPr>
            <p:spPr bwMode="auto">
              <a:xfrm>
                <a:off x="8743963" y="3357582"/>
                <a:ext cx="63500" cy="106363"/>
              </a:xfrm>
              <a:custGeom>
                <a:gdLst>
                  <a:gd fmla="*/ 14 w 28" name="T0"/>
                  <a:gd fmla="*/ 27 h 47" name="T1"/>
                  <a:gd fmla="*/ 22 w 28" name="T2"/>
                  <a:gd fmla="*/ 7 h 47" name="T3"/>
                  <a:gd fmla="*/ 20 w 28" name="T4"/>
                  <a:gd fmla="*/ 6 h 47" name="T5"/>
                  <a:gd fmla="*/ 14 w 28" name="T6"/>
                  <a:gd fmla="*/ 21 h 47" name="T7"/>
                  <a:gd fmla="*/ 14 w 28" name="T8"/>
                  <a:gd fmla="*/ 8 h 47" name="T9"/>
                  <a:gd fmla="*/ 16 w 28" name="T10"/>
                  <a:gd fmla="*/ 2 h 47" name="T11"/>
                  <a:gd fmla="*/ 20 w 28" name="T12"/>
                  <a:gd fmla="*/ 1 h 47" name="T13"/>
                  <a:gd fmla="*/ 26 w 28" name="T14"/>
                  <a:gd fmla="*/ 4 h 47" name="T15"/>
                  <a:gd fmla="*/ 27 w 28" name="T16"/>
                  <a:gd fmla="*/ 7 h 47" name="T17"/>
                  <a:gd fmla="*/ 15 w 28" name="T18"/>
                  <a:gd fmla="*/ 37 h 47" name="T19"/>
                  <a:gd fmla="*/ 14 w 28" name="T20"/>
                  <a:gd fmla="*/ 39 h 47" name="T21"/>
                  <a:gd fmla="*/ 14 w 28" name="T22"/>
                  <a:gd fmla="*/ 27 h 47" name="T23"/>
                  <a:gd fmla="*/ 10 w 28" name="T24"/>
                  <a:gd fmla="*/ 36 h 47" name="T25"/>
                  <a:gd fmla="*/ 14 w 28" name="T26"/>
                  <a:gd fmla="*/ 27 h 47" name="T27"/>
                  <a:gd fmla="*/ 14 w 28" name="T28"/>
                  <a:gd fmla="*/ 39 h 47" name="T29"/>
                  <a:gd fmla="*/ 11 w 28" name="T30"/>
                  <a:gd fmla="*/ 45 h 47" name="T31"/>
                  <a:gd fmla="*/ 8 w 28" name="T32"/>
                  <a:gd fmla="*/ 46 h 47" name="T33"/>
                  <a:gd fmla="*/ 2 w 28" name="T34"/>
                  <a:gd fmla="*/ 44 h 47" name="T35"/>
                  <a:gd fmla="*/ 0 w 28" name="T36"/>
                  <a:gd fmla="*/ 40 h 47" name="T37"/>
                  <a:gd fmla="*/ 2 w 28" name="T38"/>
                  <a:gd fmla="*/ 36 h 47" name="T39"/>
                  <a:gd fmla="*/ 14 w 28" name="T40"/>
                  <a:gd fmla="*/ 8 h 47" name="T41"/>
                  <a:gd fmla="*/ 14 w 28" name="T42"/>
                  <a:gd fmla="*/ 21 h 47" name="T43"/>
                  <a:gd fmla="*/ 7 w 28" name="T44"/>
                  <a:gd fmla="*/ 38 h 47" name="T45"/>
                  <a:gd fmla="*/ 6 w 28" name="T46"/>
                  <a:gd fmla="*/ 40 h 47" name="T47"/>
                  <a:gd fmla="*/ 8 w 28" name="T48"/>
                  <a:gd fmla="*/ 41 h 47" name="T49"/>
                  <a:gd fmla="*/ 10 w 28" name="T50"/>
                  <a:gd fmla="*/ 36 h 4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47" w="28">
                    <a:moveTo>
                      <a:pt x="14" y="27"/>
                    </a:moveTo>
                    <a:cubicBezTo>
                      <a:pt x="22" y="7"/>
                      <a:pt x="22" y="7"/>
                      <a:pt x="22" y="7"/>
                    </a:cubicBezTo>
                    <a:cubicBezTo>
                      <a:pt x="20" y="6"/>
                      <a:pt x="20" y="6"/>
                      <a:pt x="20" y="6"/>
                    </a:cubicBezTo>
                    <a:cubicBezTo>
                      <a:pt x="14" y="21"/>
                      <a:pt x="14" y="21"/>
                      <a:pt x="14" y="21"/>
                    </a:cubicBezTo>
                    <a:cubicBezTo>
                      <a:pt x="14" y="8"/>
                      <a:pt x="14" y="8"/>
                      <a:pt x="14" y="8"/>
                    </a:cubicBezTo>
                    <a:cubicBezTo>
                      <a:pt x="16" y="2"/>
                      <a:pt x="16" y="2"/>
                      <a:pt x="16" y="2"/>
                    </a:cubicBezTo>
                    <a:cubicBezTo>
                      <a:pt x="17" y="1"/>
                      <a:pt x="18" y="0"/>
                      <a:pt x="20" y="1"/>
                    </a:cubicBezTo>
                    <a:cubicBezTo>
                      <a:pt x="26" y="4"/>
                      <a:pt x="26" y="4"/>
                      <a:pt x="26" y="4"/>
                    </a:cubicBezTo>
                    <a:cubicBezTo>
                      <a:pt x="27" y="4"/>
                      <a:pt x="28" y="6"/>
                      <a:pt x="27" y="7"/>
                    </a:cubicBezTo>
                    <a:cubicBezTo>
                      <a:pt x="15" y="37"/>
                      <a:pt x="15" y="37"/>
                      <a:pt x="15" y="37"/>
                    </a:cubicBezTo>
                    <a:cubicBezTo>
                      <a:pt x="14" y="39"/>
                      <a:pt x="14" y="39"/>
                      <a:pt x="14" y="39"/>
                    </a:cubicBezTo>
                    <a:lnTo>
                      <a:pt x="14" y="27"/>
                    </a:lnTo>
                    <a:close/>
                    <a:moveTo>
                      <a:pt x="10" y="36"/>
                    </a:moveTo>
                    <a:cubicBezTo>
                      <a:pt x="14" y="27"/>
                      <a:pt x="14" y="27"/>
                      <a:pt x="14" y="27"/>
                    </a:cubicBezTo>
                    <a:cubicBezTo>
                      <a:pt x="14" y="39"/>
                      <a:pt x="14" y="39"/>
                      <a:pt x="14" y="39"/>
                    </a:cubicBezTo>
                    <a:cubicBezTo>
                      <a:pt x="11" y="45"/>
                      <a:pt x="11" y="45"/>
                      <a:pt x="11" y="45"/>
                    </a:cubicBezTo>
                    <a:cubicBezTo>
                      <a:pt x="11" y="46"/>
                      <a:pt x="10" y="47"/>
                      <a:pt x="8" y="46"/>
                    </a:cubicBezTo>
                    <a:cubicBezTo>
                      <a:pt x="2" y="44"/>
                      <a:pt x="2" y="44"/>
                      <a:pt x="2" y="44"/>
                    </a:cubicBezTo>
                    <a:cubicBezTo>
                      <a:pt x="1" y="43"/>
                      <a:pt x="0" y="42"/>
                      <a:pt x="0" y="40"/>
                    </a:cubicBezTo>
                    <a:cubicBezTo>
                      <a:pt x="2" y="36"/>
                      <a:pt x="2" y="36"/>
                      <a:pt x="2" y="36"/>
                    </a:cubicBezTo>
                    <a:cubicBezTo>
                      <a:pt x="14" y="8"/>
                      <a:pt x="14" y="8"/>
                      <a:pt x="14" y="8"/>
                    </a:cubicBezTo>
                    <a:cubicBezTo>
                      <a:pt x="14" y="21"/>
                      <a:pt x="14" y="21"/>
                      <a:pt x="14" y="21"/>
                    </a:cubicBezTo>
                    <a:cubicBezTo>
                      <a:pt x="7" y="38"/>
                      <a:pt x="7" y="38"/>
                      <a:pt x="7" y="38"/>
                    </a:cubicBezTo>
                    <a:cubicBezTo>
                      <a:pt x="6" y="40"/>
                      <a:pt x="6" y="40"/>
                      <a:pt x="6" y="40"/>
                    </a:cubicBezTo>
                    <a:cubicBezTo>
                      <a:pt x="8" y="41"/>
                      <a:pt x="8" y="41"/>
                      <a:pt x="8" y="41"/>
                    </a:cubicBezTo>
                    <a:lnTo>
                      <a:pt x="10" y="3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3" name="Freeform 273"/>
              <p:cNvSpPr>
                <a:spLocks noEditPoints="1"/>
              </p:cNvSpPr>
              <p:nvPr/>
            </p:nvSpPr>
            <p:spPr bwMode="auto">
              <a:xfrm>
                <a:off x="8972564" y="225427"/>
                <a:ext cx="290514" cy="393702"/>
              </a:xfrm>
              <a:custGeom>
                <a:gdLst>
                  <a:gd fmla="*/ 72 w 129" name="T0"/>
                  <a:gd fmla="*/ 34 h 174" name="T1"/>
                  <a:gd fmla="*/ 72 w 129" name="T2"/>
                  <a:gd fmla="*/ 137 h 174" name="T3"/>
                  <a:gd fmla="*/ 72 w 129" name="T4"/>
                  <a:gd fmla="*/ 138 h 174" name="T5"/>
                  <a:gd fmla="*/ 65 w 129" name="T6"/>
                  <a:gd fmla="*/ 155 h 174" name="T7"/>
                  <a:gd fmla="*/ 68 w 129" name="T8"/>
                  <a:gd fmla="*/ 138 h 174" name="T9"/>
                  <a:gd fmla="*/ 67 w 129" name="T10"/>
                  <a:gd fmla="*/ 110 h 174" name="T11"/>
                  <a:gd fmla="*/ 67 w 129" name="T12"/>
                  <a:gd fmla="*/ 34 h 174" name="T13"/>
                  <a:gd fmla="*/ 76 w 129" name="T14"/>
                  <a:gd fmla="*/ 10 h 174" name="T15"/>
                  <a:gd fmla="*/ 99 w 129" name="T16"/>
                  <a:gd fmla="*/ 0 h 174" name="T17"/>
                  <a:gd fmla="*/ 129 w 129" name="T18"/>
                  <a:gd fmla="*/ 33 h 174" name="T19"/>
                  <a:gd fmla="*/ 129 w 129" name="T20"/>
                  <a:gd fmla="*/ 150 h 174" name="T21"/>
                  <a:gd fmla="*/ 122 w 129" name="T22"/>
                  <a:gd fmla="*/ 157 h 174" name="T23"/>
                  <a:gd fmla="*/ 114 w 129" name="T24"/>
                  <a:gd fmla="*/ 150 h 174" name="T25"/>
                  <a:gd fmla="*/ 114 w 129" name="T26"/>
                  <a:gd fmla="*/ 35 h 174" name="T27"/>
                  <a:gd fmla="*/ 114 w 129" name="T28"/>
                  <a:gd fmla="*/ 34 h 174" name="T29"/>
                  <a:gd fmla="*/ 98 w 129" name="T30"/>
                  <a:gd fmla="*/ 14 h 174" name="T31"/>
                  <a:gd fmla="*/ 98 w 129" name="T32"/>
                  <a:gd fmla="*/ 14 h 174" name="T33"/>
                  <a:gd fmla="*/ 81 w 129" name="T34"/>
                  <a:gd fmla="*/ 34 h 174" name="T35"/>
                  <a:gd fmla="*/ 82 w 129" name="T36"/>
                  <a:gd fmla="*/ 63 h 174" name="T37"/>
                  <a:gd fmla="*/ 71 w 129" name="T38"/>
                  <a:gd fmla="*/ 161 h 174" name="T39"/>
                  <a:gd fmla="*/ 65 w 129" name="T40"/>
                  <a:gd fmla="*/ 161 h 174" name="T41"/>
                  <a:gd fmla="*/ 78 w 129" name="T42"/>
                  <a:gd fmla="*/ 136 h 174" name="T43"/>
                  <a:gd fmla="*/ 77 w 129" name="T44"/>
                  <a:gd fmla="*/ 34 h 174" name="T45"/>
                  <a:gd fmla="*/ 77 w 129" name="T46"/>
                  <a:gd fmla="*/ 34 h 174" name="T47"/>
                  <a:gd fmla="*/ 98 w 129" name="T48"/>
                  <a:gd fmla="*/ 10 h 174" name="T49"/>
                  <a:gd fmla="*/ 114 w 129" name="T50"/>
                  <a:gd fmla="*/ 17 h 174" name="T51"/>
                  <a:gd fmla="*/ 119 w 129" name="T52"/>
                  <a:gd fmla="*/ 35 h 174" name="T53"/>
                  <a:gd fmla="*/ 119 w 129" name="T54"/>
                  <a:gd fmla="*/ 150 h 174" name="T55"/>
                  <a:gd fmla="*/ 121 w 129" name="T56"/>
                  <a:gd fmla="*/ 152 h 174" name="T57"/>
                  <a:gd fmla="*/ 123 w 129" name="T58"/>
                  <a:gd fmla="*/ 152 h 174" name="T59"/>
                  <a:gd fmla="*/ 124 w 129" name="T60"/>
                  <a:gd fmla="*/ 34 h 174" name="T61"/>
                  <a:gd fmla="*/ 124 w 129" name="T62"/>
                  <a:gd fmla="*/ 33 h 174" name="T63"/>
                  <a:gd fmla="*/ 99 w 129" name="T64"/>
                  <a:gd fmla="*/ 5 h 174" name="T65"/>
                  <a:gd fmla="*/ 80 w 129" name="T66"/>
                  <a:gd fmla="*/ 13 h 174" name="T67"/>
                  <a:gd fmla="*/ 72 w 129" name="T68"/>
                  <a:gd fmla="*/ 34 h 174" name="T69"/>
                  <a:gd fmla="*/ 49 w 129" name="T70"/>
                  <a:gd fmla="*/ 164 h 174" name="T71"/>
                  <a:gd fmla="*/ 24 w 129" name="T72"/>
                  <a:gd fmla="*/ 160 h 174" name="T73"/>
                  <a:gd fmla="*/ 15 w 129" name="T74"/>
                  <a:gd fmla="*/ 144 h 174" name="T75"/>
                  <a:gd fmla="*/ 18 w 129" name="T76"/>
                  <a:gd fmla="*/ 142 h 174" name="T77"/>
                  <a:gd fmla="*/ 20 w 129" name="T78"/>
                  <a:gd fmla="*/ 138 h 174" name="T79"/>
                  <a:gd fmla="*/ 5 w 129" name="T80"/>
                  <a:gd fmla="*/ 142 h 174" name="T81"/>
                  <a:gd fmla="*/ 11 w 129" name="T82"/>
                  <a:gd fmla="*/ 145 h 174" name="T83"/>
                  <a:gd fmla="*/ 11 w 129" name="T84"/>
                  <a:gd fmla="*/ 148 h 174" name="T85"/>
                  <a:gd fmla="*/ 20 w 129" name="T86"/>
                  <a:gd fmla="*/ 163 h 174" name="T87"/>
                  <a:gd fmla="*/ 44 w 129" name="T88"/>
                  <a:gd fmla="*/ 169 h 174" name="T89"/>
                  <a:gd fmla="*/ 65 w 129" name="T90"/>
                  <a:gd fmla="*/ 167 h 174" name="T91"/>
                  <a:gd fmla="*/ 39 w 129" name="T92"/>
                  <a:gd fmla="*/ 174 h 174" name="T93"/>
                  <a:gd fmla="*/ 6 w 129" name="T94"/>
                  <a:gd fmla="*/ 148 h 174" name="T95"/>
                  <a:gd fmla="*/ 6 w 129" name="T96"/>
                  <a:gd fmla="*/ 147 h 174" name="T97"/>
                  <a:gd fmla="*/ 0 w 129" name="T98"/>
                  <a:gd fmla="*/ 145 h 174" name="T99"/>
                  <a:gd fmla="*/ 2 w 129" name="T100"/>
                  <a:gd fmla="*/ 134 h 174" name="T101"/>
                  <a:gd fmla="*/ 25 w 129" name="T102"/>
                  <a:gd fmla="*/ 136 h 174" name="T103"/>
                  <a:gd fmla="*/ 23 w 129" name="T104"/>
                  <a:gd fmla="*/ 147 h 174" name="T105"/>
                  <a:gd fmla="*/ 20 w 129" name="T106"/>
                  <a:gd fmla="*/ 149 h 174" name="T107"/>
                  <a:gd fmla="*/ 37 w 129" name="T108"/>
                  <a:gd fmla="*/ 159 h 174" name="T109"/>
                  <a:gd fmla="*/ 62 w 129" name="T110"/>
                  <a:gd fmla="*/ 150 h 174" name="T111"/>
                  <a:gd fmla="*/ 65 w 129" name="T112"/>
                  <a:gd fmla="*/ 155 h 174"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74" w="129">
                    <a:moveTo>
                      <a:pt x="72" y="34"/>
                    </a:moveTo>
                    <a:cubicBezTo>
                      <a:pt x="72" y="34"/>
                      <a:pt x="72" y="34"/>
                      <a:pt x="72" y="34"/>
                    </a:cubicBezTo>
                    <a:cubicBezTo>
                      <a:pt x="72" y="34"/>
                      <a:pt x="72" y="79"/>
                      <a:pt x="72" y="110"/>
                    </a:cubicBezTo>
                    <a:cubicBezTo>
                      <a:pt x="72" y="125"/>
                      <a:pt x="72" y="136"/>
                      <a:pt x="72" y="137"/>
                    </a:cubicBezTo>
                    <a:cubicBezTo>
                      <a:pt x="72" y="137"/>
                      <a:pt x="72" y="137"/>
                      <a:pt x="72" y="138"/>
                    </a:cubicBezTo>
                    <a:cubicBezTo>
                      <a:pt x="72" y="138"/>
                      <a:pt x="72" y="138"/>
                      <a:pt x="72" y="138"/>
                    </a:cubicBezTo>
                    <a:cubicBezTo>
                      <a:pt x="72" y="144"/>
                      <a:pt x="70" y="149"/>
                      <a:pt x="66" y="154"/>
                    </a:cubicBezTo>
                    <a:cubicBezTo>
                      <a:pt x="65" y="154"/>
                      <a:pt x="65" y="154"/>
                      <a:pt x="65" y="155"/>
                    </a:cubicBezTo>
                    <a:cubicBezTo>
                      <a:pt x="65" y="147"/>
                      <a:pt x="65" y="147"/>
                      <a:pt x="65" y="147"/>
                    </a:cubicBezTo>
                    <a:cubicBezTo>
                      <a:pt x="67" y="145"/>
                      <a:pt x="68" y="141"/>
                      <a:pt x="68" y="138"/>
                    </a:cubicBezTo>
                    <a:cubicBezTo>
                      <a:pt x="68" y="138"/>
                      <a:pt x="68" y="138"/>
                      <a:pt x="68" y="138"/>
                    </a:cubicBezTo>
                    <a:cubicBezTo>
                      <a:pt x="68" y="134"/>
                      <a:pt x="67" y="123"/>
                      <a:pt x="67" y="110"/>
                    </a:cubicBezTo>
                    <a:cubicBezTo>
                      <a:pt x="67" y="81"/>
                      <a:pt x="67" y="39"/>
                      <a:pt x="67" y="34"/>
                    </a:cubicBezTo>
                    <a:cubicBezTo>
                      <a:pt x="67" y="34"/>
                      <a:pt x="67" y="34"/>
                      <a:pt x="67" y="34"/>
                    </a:cubicBezTo>
                    <a:cubicBezTo>
                      <a:pt x="67" y="33"/>
                      <a:pt x="67" y="32"/>
                      <a:pt x="67" y="31"/>
                    </a:cubicBezTo>
                    <a:cubicBezTo>
                      <a:pt x="68" y="23"/>
                      <a:pt x="71" y="16"/>
                      <a:pt x="76" y="10"/>
                    </a:cubicBezTo>
                    <a:cubicBezTo>
                      <a:pt x="82" y="4"/>
                      <a:pt x="89" y="0"/>
                      <a:pt x="97" y="0"/>
                    </a:cubicBezTo>
                    <a:cubicBezTo>
                      <a:pt x="98" y="0"/>
                      <a:pt x="99" y="0"/>
                      <a:pt x="99" y="0"/>
                    </a:cubicBezTo>
                    <a:cubicBezTo>
                      <a:pt x="108" y="1"/>
                      <a:pt x="115" y="5"/>
                      <a:pt x="120" y="11"/>
                    </a:cubicBezTo>
                    <a:cubicBezTo>
                      <a:pt x="126" y="16"/>
                      <a:pt x="129" y="24"/>
                      <a:pt x="129" y="33"/>
                    </a:cubicBezTo>
                    <a:cubicBezTo>
                      <a:pt x="129" y="33"/>
                      <a:pt x="129" y="33"/>
                      <a:pt x="129" y="33"/>
                    </a:cubicBezTo>
                    <a:cubicBezTo>
                      <a:pt x="129" y="45"/>
                      <a:pt x="129" y="149"/>
                      <a:pt x="129" y="150"/>
                    </a:cubicBezTo>
                    <a:cubicBezTo>
                      <a:pt x="129" y="153"/>
                      <a:pt x="127" y="155"/>
                      <a:pt x="125" y="156"/>
                    </a:cubicBezTo>
                    <a:cubicBezTo>
                      <a:pt x="124" y="157"/>
                      <a:pt x="123" y="157"/>
                      <a:pt x="122" y="157"/>
                    </a:cubicBezTo>
                    <a:cubicBezTo>
                      <a:pt x="121" y="157"/>
                      <a:pt x="120" y="157"/>
                      <a:pt x="119" y="156"/>
                    </a:cubicBezTo>
                    <a:cubicBezTo>
                      <a:pt x="116" y="155"/>
                      <a:pt x="114" y="153"/>
                      <a:pt x="114" y="150"/>
                    </a:cubicBezTo>
                    <a:cubicBezTo>
                      <a:pt x="114" y="150"/>
                      <a:pt x="114" y="150"/>
                      <a:pt x="114" y="150"/>
                    </a:cubicBezTo>
                    <a:cubicBezTo>
                      <a:pt x="114" y="35"/>
                      <a:pt x="114" y="35"/>
                      <a:pt x="114" y="35"/>
                    </a:cubicBezTo>
                    <a:cubicBezTo>
                      <a:pt x="114" y="35"/>
                      <a:pt x="114" y="35"/>
                      <a:pt x="114" y="35"/>
                    </a:cubicBezTo>
                    <a:cubicBezTo>
                      <a:pt x="114" y="34"/>
                      <a:pt x="114" y="34"/>
                      <a:pt x="114" y="34"/>
                    </a:cubicBezTo>
                    <a:cubicBezTo>
                      <a:pt x="114" y="29"/>
                      <a:pt x="113" y="24"/>
                      <a:pt x="110" y="20"/>
                    </a:cubicBezTo>
                    <a:cubicBezTo>
                      <a:pt x="107" y="17"/>
                      <a:pt x="103" y="14"/>
                      <a:pt x="98" y="14"/>
                    </a:cubicBezTo>
                    <a:cubicBezTo>
                      <a:pt x="98" y="14"/>
                      <a:pt x="98" y="14"/>
                      <a:pt x="98" y="14"/>
                    </a:cubicBezTo>
                    <a:cubicBezTo>
                      <a:pt x="98" y="14"/>
                      <a:pt x="98" y="14"/>
                      <a:pt x="98" y="14"/>
                    </a:cubicBezTo>
                    <a:cubicBezTo>
                      <a:pt x="93" y="15"/>
                      <a:pt x="89" y="17"/>
                      <a:pt x="86" y="20"/>
                    </a:cubicBezTo>
                    <a:cubicBezTo>
                      <a:pt x="83" y="24"/>
                      <a:pt x="81" y="29"/>
                      <a:pt x="81" y="34"/>
                    </a:cubicBezTo>
                    <a:cubicBezTo>
                      <a:pt x="81" y="34"/>
                      <a:pt x="81" y="34"/>
                      <a:pt x="81" y="34"/>
                    </a:cubicBezTo>
                    <a:cubicBezTo>
                      <a:pt x="82" y="63"/>
                      <a:pt x="82" y="63"/>
                      <a:pt x="82" y="63"/>
                    </a:cubicBezTo>
                    <a:cubicBezTo>
                      <a:pt x="82" y="136"/>
                      <a:pt x="82" y="136"/>
                      <a:pt x="82" y="136"/>
                    </a:cubicBezTo>
                    <a:cubicBezTo>
                      <a:pt x="82" y="145"/>
                      <a:pt x="78" y="155"/>
                      <a:pt x="71" y="161"/>
                    </a:cubicBezTo>
                    <a:cubicBezTo>
                      <a:pt x="69" y="163"/>
                      <a:pt x="67" y="165"/>
                      <a:pt x="65" y="167"/>
                    </a:cubicBezTo>
                    <a:cubicBezTo>
                      <a:pt x="65" y="161"/>
                      <a:pt x="65" y="161"/>
                      <a:pt x="65" y="161"/>
                    </a:cubicBezTo>
                    <a:cubicBezTo>
                      <a:pt x="66" y="160"/>
                      <a:pt x="67" y="159"/>
                      <a:pt x="68" y="158"/>
                    </a:cubicBezTo>
                    <a:cubicBezTo>
                      <a:pt x="74" y="152"/>
                      <a:pt x="78" y="144"/>
                      <a:pt x="78" y="136"/>
                    </a:cubicBezTo>
                    <a:cubicBezTo>
                      <a:pt x="78" y="134"/>
                      <a:pt x="77" y="92"/>
                      <a:pt x="77" y="63"/>
                    </a:cubicBezTo>
                    <a:cubicBezTo>
                      <a:pt x="77" y="34"/>
                      <a:pt x="77" y="34"/>
                      <a:pt x="77" y="34"/>
                    </a:cubicBezTo>
                    <a:cubicBezTo>
                      <a:pt x="77" y="34"/>
                      <a:pt x="77" y="34"/>
                      <a:pt x="77" y="34"/>
                    </a:cubicBezTo>
                    <a:cubicBezTo>
                      <a:pt x="77" y="34"/>
                      <a:pt x="77" y="34"/>
                      <a:pt x="77" y="34"/>
                    </a:cubicBezTo>
                    <a:cubicBezTo>
                      <a:pt x="77" y="28"/>
                      <a:pt x="79" y="22"/>
                      <a:pt x="83" y="17"/>
                    </a:cubicBezTo>
                    <a:cubicBezTo>
                      <a:pt x="86" y="13"/>
                      <a:pt x="91" y="10"/>
                      <a:pt x="98" y="10"/>
                    </a:cubicBezTo>
                    <a:cubicBezTo>
                      <a:pt x="98" y="10"/>
                      <a:pt x="98" y="10"/>
                      <a:pt x="98" y="10"/>
                    </a:cubicBezTo>
                    <a:cubicBezTo>
                      <a:pt x="105" y="10"/>
                      <a:pt x="110" y="13"/>
                      <a:pt x="114" y="17"/>
                    </a:cubicBezTo>
                    <a:cubicBezTo>
                      <a:pt x="117" y="22"/>
                      <a:pt x="119" y="28"/>
                      <a:pt x="119" y="34"/>
                    </a:cubicBezTo>
                    <a:cubicBezTo>
                      <a:pt x="119" y="34"/>
                      <a:pt x="119" y="35"/>
                      <a:pt x="119" y="35"/>
                    </a:cubicBezTo>
                    <a:cubicBezTo>
                      <a:pt x="119" y="35"/>
                      <a:pt x="119" y="35"/>
                      <a:pt x="119" y="35"/>
                    </a:cubicBezTo>
                    <a:cubicBezTo>
                      <a:pt x="119" y="150"/>
                      <a:pt x="119" y="150"/>
                      <a:pt x="119" y="150"/>
                    </a:cubicBezTo>
                    <a:cubicBezTo>
                      <a:pt x="119" y="150"/>
                      <a:pt x="119" y="150"/>
                      <a:pt x="119" y="150"/>
                    </a:cubicBezTo>
                    <a:cubicBezTo>
                      <a:pt x="119" y="151"/>
                      <a:pt x="120" y="152"/>
                      <a:pt x="121" y="152"/>
                    </a:cubicBezTo>
                    <a:cubicBezTo>
                      <a:pt x="121" y="152"/>
                      <a:pt x="121" y="152"/>
                      <a:pt x="122" y="152"/>
                    </a:cubicBezTo>
                    <a:cubicBezTo>
                      <a:pt x="122" y="152"/>
                      <a:pt x="123" y="152"/>
                      <a:pt x="123" y="152"/>
                    </a:cubicBezTo>
                    <a:cubicBezTo>
                      <a:pt x="124" y="152"/>
                      <a:pt x="125" y="151"/>
                      <a:pt x="125" y="150"/>
                    </a:cubicBezTo>
                    <a:cubicBezTo>
                      <a:pt x="125" y="149"/>
                      <a:pt x="125" y="35"/>
                      <a:pt x="124" y="34"/>
                    </a:cubicBezTo>
                    <a:cubicBezTo>
                      <a:pt x="124" y="34"/>
                      <a:pt x="124" y="34"/>
                      <a:pt x="124" y="33"/>
                    </a:cubicBezTo>
                    <a:cubicBezTo>
                      <a:pt x="124" y="33"/>
                      <a:pt x="124" y="33"/>
                      <a:pt x="124" y="33"/>
                    </a:cubicBezTo>
                    <a:cubicBezTo>
                      <a:pt x="124" y="26"/>
                      <a:pt x="121" y="19"/>
                      <a:pt x="117" y="14"/>
                    </a:cubicBezTo>
                    <a:cubicBezTo>
                      <a:pt x="112" y="9"/>
                      <a:pt x="106" y="5"/>
                      <a:pt x="99" y="5"/>
                    </a:cubicBezTo>
                    <a:cubicBezTo>
                      <a:pt x="98" y="5"/>
                      <a:pt x="98" y="5"/>
                      <a:pt x="97" y="5"/>
                    </a:cubicBezTo>
                    <a:cubicBezTo>
                      <a:pt x="90" y="5"/>
                      <a:pt x="84" y="8"/>
                      <a:pt x="80" y="13"/>
                    </a:cubicBezTo>
                    <a:cubicBezTo>
                      <a:pt x="75" y="18"/>
                      <a:pt x="73" y="25"/>
                      <a:pt x="72" y="32"/>
                    </a:cubicBezTo>
                    <a:cubicBezTo>
                      <a:pt x="72" y="32"/>
                      <a:pt x="72" y="33"/>
                      <a:pt x="72" y="34"/>
                    </a:cubicBezTo>
                    <a:close/>
                    <a:moveTo>
                      <a:pt x="65" y="155"/>
                    </a:moveTo>
                    <a:cubicBezTo>
                      <a:pt x="60" y="159"/>
                      <a:pt x="54" y="162"/>
                      <a:pt x="49" y="164"/>
                    </a:cubicBezTo>
                    <a:cubicBezTo>
                      <a:pt x="45" y="165"/>
                      <a:pt x="40" y="165"/>
                      <a:pt x="36" y="164"/>
                    </a:cubicBezTo>
                    <a:cubicBezTo>
                      <a:pt x="32" y="163"/>
                      <a:pt x="27" y="162"/>
                      <a:pt x="24" y="160"/>
                    </a:cubicBezTo>
                    <a:cubicBezTo>
                      <a:pt x="20" y="158"/>
                      <a:pt x="17" y="154"/>
                      <a:pt x="16" y="150"/>
                    </a:cubicBezTo>
                    <a:cubicBezTo>
                      <a:pt x="15" y="148"/>
                      <a:pt x="15" y="146"/>
                      <a:pt x="15" y="144"/>
                    </a:cubicBezTo>
                    <a:cubicBezTo>
                      <a:pt x="16" y="143"/>
                      <a:pt x="17" y="142"/>
                      <a:pt x="18" y="142"/>
                    </a:cubicBezTo>
                    <a:cubicBezTo>
                      <a:pt x="18" y="142"/>
                      <a:pt x="18" y="142"/>
                      <a:pt x="18" y="142"/>
                    </a:cubicBezTo>
                    <a:cubicBezTo>
                      <a:pt x="20" y="142"/>
                      <a:pt x="20" y="142"/>
                      <a:pt x="20" y="142"/>
                    </a:cubicBezTo>
                    <a:cubicBezTo>
                      <a:pt x="20" y="138"/>
                      <a:pt x="20" y="138"/>
                      <a:pt x="20" y="138"/>
                    </a:cubicBezTo>
                    <a:cubicBezTo>
                      <a:pt x="5" y="138"/>
                      <a:pt x="5" y="138"/>
                      <a:pt x="5" y="138"/>
                    </a:cubicBezTo>
                    <a:cubicBezTo>
                      <a:pt x="5" y="142"/>
                      <a:pt x="5" y="142"/>
                      <a:pt x="5" y="142"/>
                    </a:cubicBezTo>
                    <a:cubicBezTo>
                      <a:pt x="8" y="142"/>
                      <a:pt x="8" y="142"/>
                      <a:pt x="8" y="142"/>
                    </a:cubicBezTo>
                    <a:cubicBezTo>
                      <a:pt x="10" y="142"/>
                      <a:pt x="11" y="143"/>
                      <a:pt x="11" y="145"/>
                    </a:cubicBezTo>
                    <a:cubicBezTo>
                      <a:pt x="11" y="145"/>
                      <a:pt x="11" y="145"/>
                      <a:pt x="11" y="145"/>
                    </a:cubicBezTo>
                    <a:cubicBezTo>
                      <a:pt x="11" y="146"/>
                      <a:pt x="11" y="147"/>
                      <a:pt x="11" y="148"/>
                    </a:cubicBezTo>
                    <a:cubicBezTo>
                      <a:pt x="11" y="148"/>
                      <a:pt x="11" y="148"/>
                      <a:pt x="11" y="148"/>
                    </a:cubicBezTo>
                    <a:cubicBezTo>
                      <a:pt x="11" y="154"/>
                      <a:pt x="15" y="159"/>
                      <a:pt x="20" y="163"/>
                    </a:cubicBezTo>
                    <a:cubicBezTo>
                      <a:pt x="26" y="167"/>
                      <a:pt x="33" y="169"/>
                      <a:pt x="39" y="169"/>
                    </a:cubicBezTo>
                    <a:cubicBezTo>
                      <a:pt x="41" y="169"/>
                      <a:pt x="43" y="169"/>
                      <a:pt x="44" y="169"/>
                    </a:cubicBezTo>
                    <a:cubicBezTo>
                      <a:pt x="52" y="168"/>
                      <a:pt x="59" y="165"/>
                      <a:pt x="65" y="161"/>
                    </a:cubicBezTo>
                    <a:cubicBezTo>
                      <a:pt x="65" y="167"/>
                      <a:pt x="65" y="167"/>
                      <a:pt x="65" y="167"/>
                    </a:cubicBezTo>
                    <a:cubicBezTo>
                      <a:pt x="59" y="171"/>
                      <a:pt x="52" y="173"/>
                      <a:pt x="45" y="174"/>
                    </a:cubicBezTo>
                    <a:cubicBezTo>
                      <a:pt x="43" y="174"/>
                      <a:pt x="41" y="174"/>
                      <a:pt x="39" y="174"/>
                    </a:cubicBezTo>
                    <a:cubicBezTo>
                      <a:pt x="32" y="174"/>
                      <a:pt x="24" y="171"/>
                      <a:pt x="17" y="167"/>
                    </a:cubicBezTo>
                    <a:cubicBezTo>
                      <a:pt x="11" y="163"/>
                      <a:pt x="7" y="156"/>
                      <a:pt x="6" y="148"/>
                    </a:cubicBezTo>
                    <a:cubicBezTo>
                      <a:pt x="6" y="148"/>
                      <a:pt x="6" y="148"/>
                      <a:pt x="6" y="148"/>
                    </a:cubicBezTo>
                    <a:cubicBezTo>
                      <a:pt x="6" y="148"/>
                      <a:pt x="6" y="147"/>
                      <a:pt x="6" y="147"/>
                    </a:cubicBezTo>
                    <a:cubicBezTo>
                      <a:pt x="2" y="147"/>
                      <a:pt x="2" y="147"/>
                      <a:pt x="2" y="147"/>
                    </a:cubicBezTo>
                    <a:cubicBezTo>
                      <a:pt x="1" y="147"/>
                      <a:pt x="0" y="146"/>
                      <a:pt x="0" y="145"/>
                    </a:cubicBezTo>
                    <a:cubicBezTo>
                      <a:pt x="0" y="136"/>
                      <a:pt x="0" y="136"/>
                      <a:pt x="0" y="136"/>
                    </a:cubicBezTo>
                    <a:cubicBezTo>
                      <a:pt x="0" y="135"/>
                      <a:pt x="1" y="134"/>
                      <a:pt x="2" y="134"/>
                    </a:cubicBezTo>
                    <a:cubicBezTo>
                      <a:pt x="23" y="134"/>
                      <a:pt x="23" y="134"/>
                      <a:pt x="23" y="134"/>
                    </a:cubicBezTo>
                    <a:cubicBezTo>
                      <a:pt x="24" y="134"/>
                      <a:pt x="25" y="135"/>
                      <a:pt x="25" y="136"/>
                    </a:cubicBezTo>
                    <a:cubicBezTo>
                      <a:pt x="25" y="145"/>
                      <a:pt x="25" y="145"/>
                      <a:pt x="25" y="145"/>
                    </a:cubicBezTo>
                    <a:cubicBezTo>
                      <a:pt x="25" y="146"/>
                      <a:pt x="24" y="147"/>
                      <a:pt x="23" y="147"/>
                    </a:cubicBezTo>
                    <a:cubicBezTo>
                      <a:pt x="20" y="147"/>
                      <a:pt x="20" y="147"/>
                      <a:pt x="20" y="147"/>
                    </a:cubicBezTo>
                    <a:cubicBezTo>
                      <a:pt x="20" y="148"/>
                      <a:pt x="20" y="148"/>
                      <a:pt x="20" y="149"/>
                    </a:cubicBezTo>
                    <a:cubicBezTo>
                      <a:pt x="21" y="152"/>
                      <a:pt x="23" y="154"/>
                      <a:pt x="26" y="156"/>
                    </a:cubicBezTo>
                    <a:cubicBezTo>
                      <a:pt x="29" y="158"/>
                      <a:pt x="33" y="159"/>
                      <a:pt x="37" y="159"/>
                    </a:cubicBezTo>
                    <a:cubicBezTo>
                      <a:pt x="41" y="160"/>
                      <a:pt x="44" y="160"/>
                      <a:pt x="47" y="159"/>
                    </a:cubicBezTo>
                    <a:cubicBezTo>
                      <a:pt x="53" y="157"/>
                      <a:pt x="58" y="154"/>
                      <a:pt x="62" y="150"/>
                    </a:cubicBezTo>
                    <a:cubicBezTo>
                      <a:pt x="63" y="149"/>
                      <a:pt x="64" y="148"/>
                      <a:pt x="65" y="147"/>
                    </a:cubicBezTo>
                    <a:lnTo>
                      <a:pt x="65" y="15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4" name="Freeform 274"/>
              <p:cNvSpPr>
                <a:spLocks noEditPoints="1"/>
              </p:cNvSpPr>
              <p:nvPr/>
            </p:nvSpPr>
            <p:spPr bwMode="auto">
              <a:xfrm>
                <a:off x="8936052" y="314328"/>
                <a:ext cx="128588" cy="214315"/>
              </a:xfrm>
              <a:custGeom>
                <a:gdLst>
                  <a:gd fmla="*/ 29 w 57" name="T0"/>
                  <a:gd fmla="*/ 90 h 95" name="T1"/>
                  <a:gd fmla="*/ 39 w 57" name="T2"/>
                  <a:gd fmla="*/ 90 h 95" name="T3"/>
                  <a:gd fmla="*/ 44 w 57" name="T4"/>
                  <a:gd fmla="*/ 90 h 95" name="T5"/>
                  <a:gd fmla="*/ 52 w 57" name="T6"/>
                  <a:gd fmla="*/ 7 h 95" name="T7"/>
                  <a:gd fmla="*/ 43 w 57" name="T8"/>
                  <a:gd fmla="*/ 11 h 95" name="T9"/>
                  <a:gd fmla="*/ 29 w 57" name="T10"/>
                  <a:gd fmla="*/ 13 h 95" name="T11"/>
                  <a:gd fmla="*/ 29 w 57" name="T12"/>
                  <a:gd fmla="*/ 13 h 95" name="T13"/>
                  <a:gd fmla="*/ 29 w 57" name="T14"/>
                  <a:gd fmla="*/ 8 h 95" name="T15"/>
                  <a:gd fmla="*/ 29 w 57" name="T16"/>
                  <a:gd fmla="*/ 8 h 95" name="T17"/>
                  <a:gd fmla="*/ 42 w 57" name="T18"/>
                  <a:gd fmla="*/ 6 h 95" name="T19"/>
                  <a:gd fmla="*/ 54 w 57" name="T20"/>
                  <a:gd fmla="*/ 1 h 95" name="T21"/>
                  <a:gd fmla="*/ 55 w 57" name="T22"/>
                  <a:gd fmla="*/ 1 h 95" name="T23"/>
                  <a:gd fmla="*/ 57 w 57" name="T24"/>
                  <a:gd fmla="*/ 3 h 95" name="T25"/>
                  <a:gd fmla="*/ 48 w 57" name="T26"/>
                  <a:gd fmla="*/ 92 h 95" name="T27"/>
                  <a:gd fmla="*/ 46 w 57" name="T28"/>
                  <a:gd fmla="*/ 95 h 95" name="T29"/>
                  <a:gd fmla="*/ 39 w 57" name="T30"/>
                  <a:gd fmla="*/ 95 h 95" name="T31"/>
                  <a:gd fmla="*/ 29 w 57" name="T32"/>
                  <a:gd fmla="*/ 95 h 95" name="T33"/>
                  <a:gd fmla="*/ 29 w 57" name="T34"/>
                  <a:gd fmla="*/ 90 h 95" name="T35"/>
                  <a:gd fmla="*/ 18 w 57" name="T36"/>
                  <a:gd fmla="*/ 90 h 95" name="T37"/>
                  <a:gd fmla="*/ 29 w 57" name="T38"/>
                  <a:gd fmla="*/ 90 h 95" name="T39"/>
                  <a:gd fmla="*/ 29 w 57" name="T40"/>
                  <a:gd fmla="*/ 95 h 95" name="T41"/>
                  <a:gd fmla="*/ 18 w 57" name="T42"/>
                  <a:gd fmla="*/ 95 h 95" name="T43"/>
                  <a:gd fmla="*/ 11 w 57" name="T44"/>
                  <a:gd fmla="*/ 95 h 95" name="T45"/>
                  <a:gd fmla="*/ 11 w 57" name="T46"/>
                  <a:gd fmla="*/ 95 h 95" name="T47"/>
                  <a:gd fmla="*/ 9 w 57" name="T48"/>
                  <a:gd fmla="*/ 92 h 95" name="T49"/>
                  <a:gd fmla="*/ 0 w 57" name="T50"/>
                  <a:gd fmla="*/ 3 h 95" name="T51"/>
                  <a:gd fmla="*/ 0 w 57" name="T52"/>
                  <a:gd fmla="*/ 3 h 95" name="T53"/>
                  <a:gd fmla="*/ 0 w 57" name="T54"/>
                  <a:gd fmla="*/ 2 h 95" name="T55"/>
                  <a:gd fmla="*/ 4 w 57" name="T56"/>
                  <a:gd fmla="*/ 1 h 95" name="T57"/>
                  <a:gd fmla="*/ 16 w 57" name="T58"/>
                  <a:gd fmla="*/ 6 h 95" name="T59"/>
                  <a:gd fmla="*/ 29 w 57" name="T60"/>
                  <a:gd fmla="*/ 8 h 95" name="T61"/>
                  <a:gd fmla="*/ 29 w 57" name="T62"/>
                  <a:gd fmla="*/ 13 h 95" name="T63"/>
                  <a:gd fmla="*/ 14 w 57" name="T64"/>
                  <a:gd fmla="*/ 11 h 95" name="T65"/>
                  <a:gd fmla="*/ 5 w 57" name="T66"/>
                  <a:gd fmla="*/ 7 h 95" name="T67"/>
                  <a:gd fmla="*/ 13 w 57" name="T68"/>
                  <a:gd fmla="*/ 90 h 95" name="T69"/>
                  <a:gd fmla="*/ 18 w 57" name="T70"/>
                  <a:gd fmla="*/ 90 h 95"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95" w="57">
                    <a:moveTo>
                      <a:pt x="29" y="90"/>
                    </a:moveTo>
                    <a:cubicBezTo>
                      <a:pt x="39" y="90"/>
                      <a:pt x="39" y="90"/>
                      <a:pt x="39" y="90"/>
                    </a:cubicBezTo>
                    <a:cubicBezTo>
                      <a:pt x="44" y="90"/>
                      <a:pt x="44" y="90"/>
                      <a:pt x="44" y="90"/>
                    </a:cubicBezTo>
                    <a:cubicBezTo>
                      <a:pt x="52" y="7"/>
                      <a:pt x="52" y="7"/>
                      <a:pt x="52" y="7"/>
                    </a:cubicBezTo>
                    <a:cubicBezTo>
                      <a:pt x="49" y="9"/>
                      <a:pt x="46" y="10"/>
                      <a:pt x="43" y="11"/>
                    </a:cubicBezTo>
                    <a:cubicBezTo>
                      <a:pt x="38" y="12"/>
                      <a:pt x="34" y="13"/>
                      <a:pt x="29" y="13"/>
                    </a:cubicBezTo>
                    <a:cubicBezTo>
                      <a:pt x="29" y="13"/>
                      <a:pt x="29" y="13"/>
                      <a:pt x="29" y="13"/>
                    </a:cubicBezTo>
                    <a:cubicBezTo>
                      <a:pt x="29" y="8"/>
                      <a:pt x="29" y="8"/>
                      <a:pt x="29" y="8"/>
                    </a:cubicBezTo>
                    <a:cubicBezTo>
                      <a:pt x="29" y="8"/>
                      <a:pt x="29" y="8"/>
                      <a:pt x="29" y="8"/>
                    </a:cubicBezTo>
                    <a:cubicBezTo>
                      <a:pt x="33" y="8"/>
                      <a:pt x="37" y="7"/>
                      <a:pt x="42" y="6"/>
                    </a:cubicBezTo>
                    <a:cubicBezTo>
                      <a:pt x="46" y="5"/>
                      <a:pt x="50" y="3"/>
                      <a:pt x="54" y="1"/>
                    </a:cubicBezTo>
                    <a:cubicBezTo>
                      <a:pt x="54" y="1"/>
                      <a:pt x="55" y="0"/>
                      <a:pt x="55" y="1"/>
                    </a:cubicBezTo>
                    <a:cubicBezTo>
                      <a:pt x="56" y="1"/>
                      <a:pt x="57" y="2"/>
                      <a:pt x="57" y="3"/>
                    </a:cubicBezTo>
                    <a:cubicBezTo>
                      <a:pt x="48" y="92"/>
                      <a:pt x="48" y="92"/>
                      <a:pt x="48" y="92"/>
                    </a:cubicBezTo>
                    <a:cubicBezTo>
                      <a:pt x="48" y="94"/>
                      <a:pt x="47" y="95"/>
                      <a:pt x="46" y="95"/>
                    </a:cubicBezTo>
                    <a:cubicBezTo>
                      <a:pt x="39" y="95"/>
                      <a:pt x="39" y="95"/>
                      <a:pt x="39" y="95"/>
                    </a:cubicBezTo>
                    <a:cubicBezTo>
                      <a:pt x="29" y="95"/>
                      <a:pt x="29" y="95"/>
                      <a:pt x="29" y="95"/>
                    </a:cubicBezTo>
                    <a:lnTo>
                      <a:pt x="29" y="90"/>
                    </a:lnTo>
                    <a:close/>
                    <a:moveTo>
                      <a:pt x="18" y="90"/>
                    </a:moveTo>
                    <a:cubicBezTo>
                      <a:pt x="29" y="90"/>
                      <a:pt x="29" y="90"/>
                      <a:pt x="29" y="90"/>
                    </a:cubicBezTo>
                    <a:cubicBezTo>
                      <a:pt x="29" y="95"/>
                      <a:pt x="29" y="95"/>
                      <a:pt x="29" y="95"/>
                    </a:cubicBezTo>
                    <a:cubicBezTo>
                      <a:pt x="18" y="95"/>
                      <a:pt x="18" y="95"/>
                      <a:pt x="18" y="95"/>
                    </a:cubicBezTo>
                    <a:cubicBezTo>
                      <a:pt x="11" y="95"/>
                      <a:pt x="11" y="95"/>
                      <a:pt x="11" y="95"/>
                    </a:cubicBezTo>
                    <a:cubicBezTo>
                      <a:pt x="11" y="95"/>
                      <a:pt x="11" y="95"/>
                      <a:pt x="11" y="95"/>
                    </a:cubicBezTo>
                    <a:cubicBezTo>
                      <a:pt x="10" y="95"/>
                      <a:pt x="9" y="94"/>
                      <a:pt x="9" y="92"/>
                    </a:cubicBezTo>
                    <a:cubicBezTo>
                      <a:pt x="0" y="3"/>
                      <a:pt x="0" y="3"/>
                      <a:pt x="0" y="3"/>
                    </a:cubicBezTo>
                    <a:cubicBezTo>
                      <a:pt x="0" y="3"/>
                      <a:pt x="0" y="3"/>
                      <a:pt x="0" y="3"/>
                    </a:cubicBezTo>
                    <a:cubicBezTo>
                      <a:pt x="0" y="3"/>
                      <a:pt x="0" y="2"/>
                      <a:pt x="0" y="2"/>
                    </a:cubicBezTo>
                    <a:cubicBezTo>
                      <a:pt x="1" y="1"/>
                      <a:pt x="2" y="0"/>
                      <a:pt x="4" y="1"/>
                    </a:cubicBezTo>
                    <a:cubicBezTo>
                      <a:pt x="7" y="3"/>
                      <a:pt x="11" y="5"/>
                      <a:pt x="16" y="6"/>
                    </a:cubicBezTo>
                    <a:cubicBezTo>
                      <a:pt x="20" y="7"/>
                      <a:pt x="24" y="8"/>
                      <a:pt x="29" y="8"/>
                    </a:cubicBezTo>
                    <a:cubicBezTo>
                      <a:pt x="29" y="13"/>
                      <a:pt x="29" y="13"/>
                      <a:pt x="29" y="13"/>
                    </a:cubicBezTo>
                    <a:cubicBezTo>
                      <a:pt x="24" y="13"/>
                      <a:pt x="19" y="12"/>
                      <a:pt x="14" y="11"/>
                    </a:cubicBezTo>
                    <a:cubicBezTo>
                      <a:pt x="11" y="10"/>
                      <a:pt x="8" y="9"/>
                      <a:pt x="5" y="7"/>
                    </a:cubicBezTo>
                    <a:cubicBezTo>
                      <a:pt x="13" y="90"/>
                      <a:pt x="13" y="90"/>
                      <a:pt x="13" y="90"/>
                    </a:cubicBezTo>
                    <a:lnTo>
                      <a:pt x="18" y="9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5" name="Freeform 275"/>
              <p:cNvSpPr>
                <a:spLocks noEditPoints="1"/>
              </p:cNvSpPr>
              <p:nvPr/>
            </p:nvSpPr>
            <p:spPr bwMode="auto">
              <a:xfrm>
                <a:off x="8920176" y="190503"/>
                <a:ext cx="160338" cy="141289"/>
              </a:xfrm>
              <a:custGeom>
                <a:gdLst>
                  <a:gd fmla="*/ 36 w 71" name="T0"/>
                  <a:gd fmla="*/ 58 h 63" name="T1"/>
                  <a:gd fmla="*/ 36 w 71" name="T2"/>
                  <a:gd fmla="*/ 58 h 63" name="T3"/>
                  <a:gd fmla="*/ 60 w 71" name="T4"/>
                  <a:gd fmla="*/ 51 h 63" name="T5"/>
                  <a:gd fmla="*/ 61 w 71" name="T6"/>
                  <a:gd fmla="*/ 50 h 63" name="T7"/>
                  <a:gd fmla="*/ 63 w 71" name="T8"/>
                  <a:gd fmla="*/ 47 h 63" name="T9"/>
                  <a:gd fmla="*/ 63 w 71" name="T10"/>
                  <a:gd fmla="*/ 46 h 63" name="T11"/>
                  <a:gd fmla="*/ 65 w 71" name="T12"/>
                  <a:gd fmla="*/ 41 h 63" name="T13"/>
                  <a:gd fmla="*/ 57 w 71" name="T14"/>
                  <a:gd fmla="*/ 13 h 63" name="T15"/>
                  <a:gd fmla="*/ 36 w 71" name="T16"/>
                  <a:gd fmla="*/ 0 h 63" name="T17"/>
                  <a:gd fmla="*/ 71 w 71" name="T18"/>
                  <a:gd fmla="*/ 35 h 63" name="T19"/>
                  <a:gd fmla="*/ 70 w 71" name="T20"/>
                  <a:gd fmla="*/ 42 h 63" name="T21"/>
                  <a:gd fmla="*/ 67 w 71" name="T22"/>
                  <a:gd fmla="*/ 49 h 63" name="T23"/>
                  <a:gd fmla="*/ 66 w 71" name="T24"/>
                  <a:gd fmla="*/ 51 h 63" name="T25"/>
                  <a:gd fmla="*/ 64 w 71" name="T26"/>
                  <a:gd fmla="*/ 54 h 63" name="T27"/>
                  <a:gd fmla="*/ 63 w 71" name="T28"/>
                  <a:gd fmla="*/ 54 h 63" name="T29"/>
                  <a:gd fmla="*/ 63 w 71" name="T30"/>
                  <a:gd fmla="*/ 55 h 63" name="T31"/>
                  <a:gd fmla="*/ 63 w 71" name="T32"/>
                  <a:gd fmla="*/ 55 h 63" name="T33"/>
                  <a:gd fmla="*/ 36 w 71" name="T34"/>
                  <a:gd fmla="*/ 63 h 63" name="T35"/>
                  <a:gd fmla="*/ 36 w 71" name="T36"/>
                  <a:gd fmla="*/ 63 h 63" name="T37"/>
                  <a:gd fmla="*/ 36 w 71" name="T38"/>
                  <a:gd fmla="*/ 63 h 63" name="T39"/>
                  <a:gd fmla="*/ 36 w 71" name="T40"/>
                  <a:gd fmla="*/ 58 h 63" name="T41"/>
                  <a:gd fmla="*/ 9 w 71" name="T42"/>
                  <a:gd fmla="*/ 47 h 63" name="T43"/>
                  <a:gd fmla="*/ 9 w 71" name="T44"/>
                  <a:gd fmla="*/ 49 h 63" name="T45"/>
                  <a:gd fmla="*/ 10 w 71" name="T46"/>
                  <a:gd fmla="*/ 50 h 63" name="T47"/>
                  <a:gd fmla="*/ 11 w 71" name="T48"/>
                  <a:gd fmla="*/ 51 h 63" name="T49"/>
                  <a:gd fmla="*/ 35 w 71" name="T50"/>
                  <a:gd fmla="*/ 58 h 63" name="T51"/>
                  <a:gd fmla="*/ 35 w 71" name="T52"/>
                  <a:gd fmla="*/ 58 h 63" name="T53"/>
                  <a:gd fmla="*/ 36 w 71" name="T54"/>
                  <a:gd fmla="*/ 63 h 63" name="T55"/>
                  <a:gd fmla="*/ 35 w 71" name="T56"/>
                  <a:gd fmla="*/ 63 h 63" name="T57"/>
                  <a:gd fmla="*/ 21 w 71" name="T58"/>
                  <a:gd fmla="*/ 61 h 63" name="T59"/>
                  <a:gd fmla="*/ 9 w 71" name="T60"/>
                  <a:gd fmla="*/ 55 h 63" name="T61"/>
                  <a:gd fmla="*/ 8 w 71" name="T62"/>
                  <a:gd fmla="*/ 54 h 63" name="T63"/>
                  <a:gd fmla="*/ 8 w 71" name="T64"/>
                  <a:gd fmla="*/ 54 h 63" name="T65"/>
                  <a:gd fmla="*/ 8 w 71" name="T66"/>
                  <a:gd fmla="*/ 48 h 63" name="T67"/>
                  <a:gd fmla="*/ 8 w 71" name="T68"/>
                  <a:gd fmla="*/ 47 h 63" name="T69"/>
                  <a:gd fmla="*/ 14 w 71" name="T70"/>
                  <a:gd fmla="*/ 13 h 63" name="T71"/>
                  <a:gd fmla="*/ 8 w 71" name="T72"/>
                  <a:gd fmla="*/ 13 h 63" name="T73"/>
                  <a:gd fmla="*/ 36 w 71" name="T74"/>
                  <a:gd fmla="*/ 0 h 63" name="T75"/>
                  <a:gd fmla="*/ 5 w 71" name="T76"/>
                  <a:gd fmla="*/ 35 h 63" name="T77"/>
                  <a:gd fmla="*/ 8 w 71" name="T78"/>
                  <a:gd fmla="*/ 46 h 63" name="T79"/>
                  <a:gd fmla="*/ 8 w 71" name="T80"/>
                  <a:gd fmla="*/ 47 h 63" name="T81"/>
                  <a:gd fmla="*/ 8 w 71" name="T82"/>
                  <a:gd fmla="*/ 46 h 63" name="T83"/>
                  <a:gd fmla="*/ 8 w 71" name="T84"/>
                  <a:gd fmla="*/ 54 h 63" name="T85"/>
                  <a:gd fmla="*/ 7 w 71" name="T86"/>
                  <a:gd fmla="*/ 53 h 63" name="T87"/>
                  <a:gd fmla="*/ 7 w 71" name="T88"/>
                  <a:gd fmla="*/ 53 h 63" name="T89"/>
                  <a:gd fmla="*/ 6 w 71" name="T90"/>
                  <a:gd fmla="*/ 51 h 63" name="T91"/>
                  <a:gd fmla="*/ 4 w 71" name="T92"/>
                  <a:gd fmla="*/ 49 h 63" name="T93"/>
                  <a:gd fmla="*/ 1 w 71" name="T94"/>
                  <a:gd fmla="*/ 42 h 63" name="T95"/>
                  <a:gd fmla="*/ 8 w 71" name="T96"/>
                  <a:gd fmla="*/ 13 h 63" name="T97"/>
                  <a:gd fmla="*/ 5 w 71" name="T98"/>
                  <a:gd fmla="*/ 35 h 63"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62" w="71">
                    <a:moveTo>
                      <a:pt x="36" y="58"/>
                    </a:moveTo>
                    <a:cubicBezTo>
                      <a:pt x="36" y="58"/>
                      <a:pt x="36" y="58"/>
                      <a:pt x="36" y="58"/>
                    </a:cubicBezTo>
                    <a:cubicBezTo>
                      <a:pt x="36" y="58"/>
                      <a:pt x="36" y="58"/>
                      <a:pt x="36" y="58"/>
                    </a:cubicBezTo>
                    <a:cubicBezTo>
                      <a:pt x="36" y="58"/>
                      <a:pt x="36" y="58"/>
                      <a:pt x="36" y="58"/>
                    </a:cubicBezTo>
                    <a:cubicBezTo>
                      <a:pt x="40" y="58"/>
                      <a:pt x="45" y="57"/>
                      <a:pt x="49" y="56"/>
                    </a:cubicBezTo>
                    <a:cubicBezTo>
                      <a:pt x="53" y="55"/>
                      <a:pt x="56" y="53"/>
                      <a:pt x="60" y="51"/>
                    </a:cubicBezTo>
                    <a:cubicBezTo>
                      <a:pt x="60" y="51"/>
                      <a:pt x="60" y="51"/>
                      <a:pt x="60" y="50"/>
                    </a:cubicBezTo>
                    <a:cubicBezTo>
                      <a:pt x="60" y="50"/>
                      <a:pt x="61" y="50"/>
                      <a:pt x="61" y="50"/>
                    </a:cubicBezTo>
                    <a:cubicBezTo>
                      <a:pt x="61" y="49"/>
                      <a:pt x="62" y="49"/>
                      <a:pt x="62" y="48"/>
                    </a:cubicBezTo>
                    <a:cubicBezTo>
                      <a:pt x="62" y="48"/>
                      <a:pt x="62" y="48"/>
                      <a:pt x="63" y="47"/>
                    </a:cubicBezTo>
                    <a:cubicBezTo>
                      <a:pt x="63" y="47"/>
                      <a:pt x="63" y="47"/>
                      <a:pt x="63" y="46"/>
                    </a:cubicBezTo>
                    <a:cubicBezTo>
                      <a:pt x="63" y="46"/>
                      <a:pt x="63" y="46"/>
                      <a:pt x="63" y="46"/>
                    </a:cubicBezTo>
                    <a:cubicBezTo>
                      <a:pt x="64" y="45"/>
                      <a:pt x="65" y="43"/>
                      <a:pt x="65" y="41"/>
                    </a:cubicBezTo>
                    <a:cubicBezTo>
                      <a:pt x="65" y="41"/>
                      <a:pt x="65" y="41"/>
                      <a:pt x="65" y="41"/>
                    </a:cubicBezTo>
                    <a:cubicBezTo>
                      <a:pt x="66" y="39"/>
                      <a:pt x="66" y="37"/>
                      <a:pt x="66" y="35"/>
                    </a:cubicBezTo>
                    <a:cubicBezTo>
                      <a:pt x="66" y="27"/>
                      <a:pt x="63" y="19"/>
                      <a:pt x="57" y="13"/>
                    </a:cubicBezTo>
                    <a:cubicBezTo>
                      <a:pt x="52" y="8"/>
                      <a:pt x="44" y="5"/>
                      <a:pt x="36" y="5"/>
                    </a:cubicBezTo>
                    <a:cubicBezTo>
                      <a:pt x="36" y="0"/>
                      <a:pt x="36" y="0"/>
                      <a:pt x="36" y="0"/>
                    </a:cubicBezTo>
                    <a:cubicBezTo>
                      <a:pt x="45" y="0"/>
                      <a:pt x="54" y="4"/>
                      <a:pt x="60" y="10"/>
                    </a:cubicBezTo>
                    <a:cubicBezTo>
                      <a:pt x="67" y="16"/>
                      <a:pt x="71" y="25"/>
                      <a:pt x="71" y="35"/>
                    </a:cubicBezTo>
                    <a:cubicBezTo>
                      <a:pt x="71" y="38"/>
                      <a:pt x="71" y="40"/>
                      <a:pt x="70" y="42"/>
                    </a:cubicBezTo>
                    <a:cubicBezTo>
                      <a:pt x="70" y="42"/>
                      <a:pt x="70" y="42"/>
                      <a:pt x="70" y="42"/>
                    </a:cubicBezTo>
                    <a:cubicBezTo>
                      <a:pt x="69" y="45"/>
                      <a:pt x="69" y="47"/>
                      <a:pt x="67" y="49"/>
                    </a:cubicBezTo>
                    <a:cubicBezTo>
                      <a:pt x="67" y="49"/>
                      <a:pt x="67" y="49"/>
                      <a:pt x="67" y="49"/>
                    </a:cubicBezTo>
                    <a:cubicBezTo>
                      <a:pt x="67" y="49"/>
                      <a:pt x="67" y="50"/>
                      <a:pt x="67" y="50"/>
                    </a:cubicBezTo>
                    <a:cubicBezTo>
                      <a:pt x="66" y="50"/>
                      <a:pt x="66" y="51"/>
                      <a:pt x="66" y="51"/>
                    </a:cubicBezTo>
                    <a:cubicBezTo>
                      <a:pt x="65" y="52"/>
                      <a:pt x="65" y="52"/>
                      <a:pt x="64" y="53"/>
                    </a:cubicBezTo>
                    <a:cubicBezTo>
                      <a:pt x="64" y="53"/>
                      <a:pt x="64" y="53"/>
                      <a:pt x="64" y="54"/>
                    </a:cubicBezTo>
                    <a:cubicBezTo>
                      <a:pt x="64" y="54"/>
                      <a:pt x="63" y="54"/>
                      <a:pt x="63" y="54"/>
                    </a:cubicBezTo>
                    <a:cubicBezTo>
                      <a:pt x="63" y="54"/>
                      <a:pt x="63" y="54"/>
                      <a:pt x="63" y="54"/>
                    </a:cubicBezTo>
                    <a:cubicBezTo>
                      <a:pt x="63" y="54"/>
                      <a:pt x="63" y="54"/>
                      <a:pt x="63" y="54"/>
                    </a:cubicBezTo>
                    <a:cubicBezTo>
                      <a:pt x="63" y="55"/>
                      <a:pt x="63" y="55"/>
                      <a:pt x="63" y="55"/>
                    </a:cubicBezTo>
                    <a:cubicBezTo>
                      <a:pt x="63" y="55"/>
                      <a:pt x="63" y="55"/>
                      <a:pt x="63" y="55"/>
                    </a:cubicBezTo>
                    <a:cubicBezTo>
                      <a:pt x="63" y="55"/>
                      <a:pt x="63" y="55"/>
                      <a:pt x="63" y="55"/>
                    </a:cubicBezTo>
                    <a:cubicBezTo>
                      <a:pt x="59" y="57"/>
                      <a:pt x="54" y="59"/>
                      <a:pt x="50" y="61"/>
                    </a:cubicBezTo>
                    <a:cubicBezTo>
                      <a:pt x="46" y="62"/>
                      <a:pt x="41"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lnTo>
                      <a:pt x="36" y="58"/>
                    </a:lnTo>
                    <a:close/>
                    <a:moveTo>
                      <a:pt x="8" y="47"/>
                    </a:moveTo>
                    <a:cubicBezTo>
                      <a:pt x="8" y="47"/>
                      <a:pt x="8" y="47"/>
                      <a:pt x="9" y="47"/>
                    </a:cubicBezTo>
                    <a:cubicBezTo>
                      <a:pt x="9" y="48"/>
                      <a:pt x="9" y="48"/>
                      <a:pt x="9" y="48"/>
                    </a:cubicBezTo>
                    <a:cubicBezTo>
                      <a:pt x="9" y="49"/>
                      <a:pt x="9" y="49"/>
                      <a:pt x="9" y="49"/>
                    </a:cubicBezTo>
                    <a:cubicBezTo>
                      <a:pt x="10" y="49"/>
                      <a:pt x="10" y="49"/>
                      <a:pt x="10" y="50"/>
                    </a:cubicBezTo>
                    <a:cubicBezTo>
                      <a:pt x="10" y="50"/>
                      <a:pt x="10" y="50"/>
                      <a:pt x="10" y="50"/>
                    </a:cubicBezTo>
                    <a:cubicBezTo>
                      <a:pt x="11" y="50"/>
                      <a:pt x="11" y="50"/>
                      <a:pt x="11" y="51"/>
                    </a:cubicBezTo>
                    <a:cubicBezTo>
                      <a:pt x="11" y="51"/>
                      <a:pt x="11" y="51"/>
                      <a:pt x="11" y="51"/>
                    </a:cubicBezTo>
                    <a:cubicBezTo>
                      <a:pt x="15" y="53"/>
                      <a:pt x="19" y="55"/>
                      <a:pt x="23" y="56"/>
                    </a:cubicBezTo>
                    <a:cubicBezTo>
                      <a:pt x="27" y="57"/>
                      <a:pt x="31" y="58"/>
                      <a:pt x="35" y="58"/>
                    </a:cubicBezTo>
                    <a:cubicBezTo>
                      <a:pt x="35" y="58"/>
                      <a:pt x="35" y="58"/>
                      <a:pt x="35" y="58"/>
                    </a:cubicBezTo>
                    <a:cubicBezTo>
                      <a:pt x="35" y="58"/>
                      <a:pt x="35" y="58"/>
                      <a:pt x="35" y="58"/>
                    </a:cubicBezTo>
                    <a:cubicBezTo>
                      <a:pt x="36" y="58"/>
                      <a:pt x="36" y="58"/>
                      <a:pt x="36" y="58"/>
                    </a:cubicBezTo>
                    <a:cubicBezTo>
                      <a:pt x="36" y="63"/>
                      <a:pt x="36" y="63"/>
                      <a:pt x="36" y="63"/>
                    </a:cubicBezTo>
                    <a:cubicBezTo>
                      <a:pt x="36" y="63"/>
                      <a:pt x="36" y="63"/>
                      <a:pt x="36" y="63"/>
                    </a:cubicBezTo>
                    <a:cubicBezTo>
                      <a:pt x="35" y="63"/>
                      <a:pt x="35" y="63"/>
                      <a:pt x="35" y="63"/>
                    </a:cubicBezTo>
                    <a:cubicBezTo>
                      <a:pt x="35" y="63"/>
                      <a:pt x="35" y="63"/>
                      <a:pt x="35" y="63"/>
                    </a:cubicBezTo>
                    <a:cubicBezTo>
                      <a:pt x="30" y="63"/>
                      <a:pt x="26" y="62"/>
                      <a:pt x="21" y="61"/>
                    </a:cubicBezTo>
                    <a:cubicBezTo>
                      <a:pt x="17" y="59"/>
                      <a:pt x="12" y="57"/>
                      <a:pt x="9" y="55"/>
                    </a:cubicBezTo>
                    <a:cubicBezTo>
                      <a:pt x="9" y="55"/>
                      <a:pt x="9" y="55"/>
                      <a:pt x="9" y="55"/>
                    </a:cubicBezTo>
                    <a:cubicBezTo>
                      <a:pt x="9" y="55"/>
                      <a:pt x="9" y="55"/>
                      <a:pt x="9" y="55"/>
                    </a:cubicBezTo>
                    <a:cubicBezTo>
                      <a:pt x="8" y="54"/>
                      <a:pt x="8" y="54"/>
                      <a:pt x="8" y="54"/>
                    </a:cubicBezTo>
                    <a:cubicBezTo>
                      <a:pt x="8" y="54"/>
                      <a:pt x="8" y="54"/>
                      <a:pt x="8" y="54"/>
                    </a:cubicBezTo>
                    <a:cubicBezTo>
                      <a:pt x="8" y="54"/>
                      <a:pt x="8" y="54"/>
                      <a:pt x="8" y="54"/>
                    </a:cubicBezTo>
                    <a:cubicBezTo>
                      <a:pt x="8" y="47"/>
                      <a:pt x="8" y="47"/>
                      <a:pt x="8" y="47"/>
                    </a:cubicBezTo>
                    <a:cubicBezTo>
                      <a:pt x="8" y="48"/>
                      <a:pt x="8" y="48"/>
                      <a:pt x="8" y="48"/>
                    </a:cubicBezTo>
                    <a:cubicBezTo>
                      <a:pt x="8" y="47"/>
                      <a:pt x="8" y="47"/>
                      <a:pt x="8" y="47"/>
                    </a:cubicBezTo>
                    <a:cubicBezTo>
                      <a:pt x="8" y="47"/>
                      <a:pt x="8" y="47"/>
                      <a:pt x="8" y="47"/>
                    </a:cubicBezTo>
                    <a:close/>
                    <a:moveTo>
                      <a:pt x="36" y="5"/>
                    </a:moveTo>
                    <a:cubicBezTo>
                      <a:pt x="27" y="5"/>
                      <a:pt x="20" y="8"/>
                      <a:pt x="14" y="13"/>
                    </a:cubicBezTo>
                    <a:cubicBezTo>
                      <a:pt x="12" y="16"/>
                      <a:pt x="10" y="19"/>
                      <a:pt x="8" y="22"/>
                    </a:cubicBezTo>
                    <a:cubicBezTo>
                      <a:pt x="8" y="13"/>
                      <a:pt x="8" y="13"/>
                      <a:pt x="8" y="13"/>
                    </a:cubicBezTo>
                    <a:cubicBezTo>
                      <a:pt x="9" y="12"/>
                      <a:pt x="10" y="11"/>
                      <a:pt x="11" y="10"/>
                    </a:cubicBezTo>
                    <a:cubicBezTo>
                      <a:pt x="17" y="4"/>
                      <a:pt x="26" y="0"/>
                      <a:pt x="36" y="0"/>
                    </a:cubicBezTo>
                    <a:lnTo>
                      <a:pt x="36" y="5"/>
                    </a:lnTo>
                    <a:close/>
                    <a:moveTo>
                      <a:pt x="5" y="35"/>
                    </a:moveTo>
                    <a:cubicBezTo>
                      <a:pt x="5" y="37"/>
                      <a:pt x="5" y="39"/>
                      <a:pt x="6" y="41"/>
                    </a:cubicBezTo>
                    <a:cubicBezTo>
                      <a:pt x="6" y="43"/>
                      <a:pt x="7" y="45"/>
                      <a:pt x="8" y="46"/>
                    </a:cubicBezTo>
                    <a:cubicBezTo>
                      <a:pt x="8" y="46"/>
                      <a:pt x="8" y="46"/>
                      <a:pt x="8" y="46"/>
                    </a:cubicBezTo>
                    <a:cubicBezTo>
                      <a:pt x="8" y="47"/>
                      <a:pt x="8" y="47"/>
                      <a:pt x="8" y="47"/>
                    </a:cubicBezTo>
                    <a:cubicBezTo>
                      <a:pt x="8" y="47"/>
                      <a:pt x="8" y="47"/>
                      <a:pt x="8" y="47"/>
                    </a:cubicBezTo>
                    <a:cubicBezTo>
                      <a:pt x="8" y="47"/>
                      <a:pt x="8" y="47"/>
                      <a:pt x="8" y="46"/>
                    </a:cubicBezTo>
                    <a:cubicBezTo>
                      <a:pt x="8" y="47"/>
                      <a:pt x="8" y="47"/>
                      <a:pt x="8" y="47"/>
                    </a:cubicBezTo>
                    <a:cubicBezTo>
                      <a:pt x="8" y="54"/>
                      <a:pt x="8" y="54"/>
                      <a:pt x="8" y="54"/>
                    </a:cubicBezTo>
                    <a:cubicBezTo>
                      <a:pt x="8" y="54"/>
                      <a:pt x="8" y="54"/>
                      <a:pt x="7" y="53"/>
                    </a:cubicBezTo>
                    <a:cubicBezTo>
                      <a:pt x="7" y="53"/>
                      <a:pt x="7" y="53"/>
                      <a:pt x="7" y="53"/>
                    </a:cubicBezTo>
                    <a:cubicBezTo>
                      <a:pt x="7" y="53"/>
                      <a:pt x="7" y="53"/>
                      <a:pt x="7" y="53"/>
                    </a:cubicBezTo>
                    <a:cubicBezTo>
                      <a:pt x="7" y="53"/>
                      <a:pt x="7" y="53"/>
                      <a:pt x="7" y="53"/>
                    </a:cubicBezTo>
                    <a:cubicBezTo>
                      <a:pt x="6" y="52"/>
                      <a:pt x="6" y="52"/>
                      <a:pt x="6" y="52"/>
                    </a:cubicBezTo>
                    <a:cubicBezTo>
                      <a:pt x="6" y="51"/>
                      <a:pt x="6" y="51"/>
                      <a:pt x="6" y="51"/>
                    </a:cubicBezTo>
                    <a:cubicBezTo>
                      <a:pt x="5" y="51"/>
                      <a:pt x="5" y="51"/>
                      <a:pt x="5" y="50"/>
                    </a:cubicBezTo>
                    <a:cubicBezTo>
                      <a:pt x="4" y="50"/>
                      <a:pt x="4" y="49"/>
                      <a:pt x="4" y="49"/>
                    </a:cubicBezTo>
                    <a:cubicBezTo>
                      <a:pt x="4" y="49"/>
                      <a:pt x="4" y="49"/>
                      <a:pt x="4" y="49"/>
                    </a:cubicBezTo>
                    <a:cubicBezTo>
                      <a:pt x="3" y="47"/>
                      <a:pt x="2" y="45"/>
                      <a:pt x="1" y="42"/>
                    </a:cubicBezTo>
                    <a:cubicBezTo>
                      <a:pt x="1" y="40"/>
                      <a:pt x="0" y="38"/>
                      <a:pt x="0" y="35"/>
                    </a:cubicBezTo>
                    <a:cubicBezTo>
                      <a:pt x="0" y="27"/>
                      <a:pt x="3" y="19"/>
                      <a:pt x="8" y="13"/>
                    </a:cubicBezTo>
                    <a:cubicBezTo>
                      <a:pt x="8" y="22"/>
                      <a:pt x="8" y="22"/>
                      <a:pt x="8" y="22"/>
                    </a:cubicBezTo>
                    <a:cubicBezTo>
                      <a:pt x="6" y="26"/>
                      <a:pt x="5" y="30"/>
                      <a:pt x="5" y="3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6" name="Freeform 276"/>
              <p:cNvSpPr>
                <a:spLocks noEditPoints="1"/>
              </p:cNvSpPr>
              <p:nvPr/>
            </p:nvSpPr>
            <p:spPr bwMode="auto">
              <a:xfrm>
                <a:off x="10090165" y="676280"/>
                <a:ext cx="307976" cy="192090"/>
              </a:xfrm>
              <a:custGeom>
                <a:gdLst>
                  <a:gd fmla="*/ 68 w 136" name="T0"/>
                  <a:gd fmla="*/ 60 h 85" name="T1"/>
                  <a:gd fmla="*/ 94 w 136" name="T2"/>
                  <a:gd fmla="*/ 53 h 85" name="T3"/>
                  <a:gd fmla="*/ 114 w 136" name="T4"/>
                  <a:gd fmla="*/ 57 h 85" name="T5"/>
                  <a:gd fmla="*/ 130 w 136" name="T6"/>
                  <a:gd fmla="*/ 67 h 85" name="T7"/>
                  <a:gd fmla="*/ 130 w 136" name="T8"/>
                  <a:gd fmla="*/ 65 h 85" name="T9"/>
                  <a:gd fmla="*/ 131 w 136" name="T10"/>
                  <a:gd fmla="*/ 59 h 85" name="T11"/>
                  <a:gd fmla="*/ 125 w 136" name="T12"/>
                  <a:gd fmla="*/ 45 h 85" name="T13"/>
                  <a:gd fmla="*/ 110 w 136" name="T14"/>
                  <a:gd fmla="*/ 38 h 85" name="T15"/>
                  <a:gd fmla="*/ 103 w 136" name="T16"/>
                  <a:gd fmla="*/ 40 h 85" name="T17"/>
                  <a:gd fmla="*/ 97 w 136" name="T18"/>
                  <a:gd fmla="*/ 43 h 85" name="T19"/>
                  <a:gd fmla="*/ 93 w 136" name="T20"/>
                  <a:gd fmla="*/ 43 h 85" name="T21"/>
                  <a:gd fmla="*/ 93 w 136" name="T22"/>
                  <a:gd fmla="*/ 41 h 85" name="T23"/>
                  <a:gd fmla="*/ 81 w 136" name="T24"/>
                  <a:gd fmla="*/ 15 h 85" name="T25"/>
                  <a:gd fmla="*/ 68 w 136" name="T26"/>
                  <a:gd fmla="*/ 7 h 85" name="T27"/>
                  <a:gd fmla="*/ 68 w 136" name="T28"/>
                  <a:gd fmla="*/ 2 h 85" name="T29"/>
                  <a:gd fmla="*/ 85 w 136" name="T30"/>
                  <a:gd fmla="*/ 12 h 85" name="T31"/>
                  <a:gd fmla="*/ 97 w 136" name="T32"/>
                  <a:gd fmla="*/ 37 h 85" name="T33"/>
                  <a:gd fmla="*/ 101 w 136" name="T34"/>
                  <a:gd fmla="*/ 35 h 85" name="T35"/>
                  <a:gd fmla="*/ 110 w 136" name="T36"/>
                  <a:gd fmla="*/ 34 h 85" name="T37"/>
                  <a:gd fmla="*/ 128 w 136" name="T38"/>
                  <a:gd fmla="*/ 41 h 85" name="T39"/>
                  <a:gd fmla="*/ 136 w 136" name="T40"/>
                  <a:gd fmla="*/ 59 h 85" name="T41"/>
                  <a:gd fmla="*/ 135 w 136" name="T42"/>
                  <a:gd fmla="*/ 66 h 85" name="T43"/>
                  <a:gd fmla="*/ 133 w 136" name="T44"/>
                  <a:gd fmla="*/ 72 h 85" name="T45"/>
                  <a:gd fmla="*/ 133 w 136" name="T46"/>
                  <a:gd fmla="*/ 72 h 85" name="T47"/>
                  <a:gd fmla="*/ 132 w 136" name="T48"/>
                  <a:gd fmla="*/ 72 h 85" name="T49"/>
                  <a:gd fmla="*/ 129 w 136" name="T50"/>
                  <a:gd fmla="*/ 72 h 85" name="T51"/>
                  <a:gd fmla="*/ 128 w 136" name="T52"/>
                  <a:gd fmla="*/ 72 h 85" name="T53"/>
                  <a:gd fmla="*/ 113 w 136" name="T54"/>
                  <a:gd fmla="*/ 61 h 85" name="T55"/>
                  <a:gd fmla="*/ 94 w 136" name="T56"/>
                  <a:gd fmla="*/ 58 h 85" name="T57"/>
                  <a:gd fmla="*/ 69 w 136" name="T58"/>
                  <a:gd fmla="*/ 65 h 85" name="T59"/>
                  <a:gd fmla="*/ 68 w 136" name="T60"/>
                  <a:gd fmla="*/ 66 h 85" name="T61"/>
                  <a:gd fmla="*/ 68 w 136" name="T62"/>
                  <a:gd fmla="*/ 60 h 85" name="T63"/>
                  <a:gd fmla="*/ 16 w 136" name="T64"/>
                  <a:gd fmla="*/ 80 h 85" name="T65"/>
                  <a:gd fmla="*/ 48 w 136" name="T66"/>
                  <a:gd fmla="*/ 80 h 85" name="T67"/>
                  <a:gd fmla="*/ 67 w 136" name="T68"/>
                  <a:gd fmla="*/ 61 h 85" name="T69"/>
                  <a:gd fmla="*/ 68 w 136" name="T70"/>
                  <a:gd fmla="*/ 60 h 85" name="T71"/>
                  <a:gd fmla="*/ 68 w 136" name="T72"/>
                  <a:gd fmla="*/ 66 h 85" name="T73"/>
                  <a:gd fmla="*/ 52 w 136" name="T74"/>
                  <a:gd fmla="*/ 84 h 85" name="T75"/>
                  <a:gd fmla="*/ 49 w 136" name="T76"/>
                  <a:gd fmla="*/ 85 h 85" name="T77"/>
                  <a:gd fmla="*/ 16 w 136" name="T78"/>
                  <a:gd fmla="*/ 85 h 85" name="T79"/>
                  <a:gd fmla="*/ 5 w 136" name="T80"/>
                  <a:gd fmla="*/ 80 h 85" name="T81"/>
                  <a:gd fmla="*/ 0 w 136" name="T82"/>
                  <a:gd fmla="*/ 68 h 85" name="T83"/>
                  <a:gd fmla="*/ 4 w 136" name="T84"/>
                  <a:gd fmla="*/ 57 h 85" name="T85"/>
                  <a:gd fmla="*/ 13 w 136" name="T86"/>
                  <a:gd fmla="*/ 52 h 85" name="T87"/>
                  <a:gd fmla="*/ 12 w 136" name="T88"/>
                  <a:gd fmla="*/ 49 h 85" name="T89"/>
                  <a:gd fmla="*/ 12 w 136" name="T90"/>
                  <a:gd fmla="*/ 42 h 85" name="T91"/>
                  <a:gd fmla="*/ 24 w 136" name="T92"/>
                  <a:gd fmla="*/ 12 h 85" name="T93"/>
                  <a:gd fmla="*/ 55 w 136" name="T94"/>
                  <a:gd fmla="*/ 0 h 85" name="T95"/>
                  <a:gd fmla="*/ 68 w 136" name="T96"/>
                  <a:gd fmla="*/ 2 h 85" name="T97"/>
                  <a:gd fmla="*/ 68 w 136" name="T98"/>
                  <a:gd fmla="*/ 7 h 85" name="T99"/>
                  <a:gd fmla="*/ 55 w 136" name="T100"/>
                  <a:gd fmla="*/ 4 h 85" name="T101"/>
                  <a:gd fmla="*/ 28 w 136" name="T102"/>
                  <a:gd fmla="*/ 15 h 85" name="T103"/>
                  <a:gd fmla="*/ 17 w 136" name="T104"/>
                  <a:gd fmla="*/ 42 h 85" name="T105"/>
                  <a:gd fmla="*/ 17 w 136" name="T106"/>
                  <a:gd fmla="*/ 48 h 85" name="T107"/>
                  <a:gd fmla="*/ 18 w 136" name="T108"/>
                  <a:gd fmla="*/ 53 h 85" name="T109"/>
                  <a:gd fmla="*/ 17 w 136" name="T110"/>
                  <a:gd fmla="*/ 56 h 85" name="T111"/>
                  <a:gd fmla="*/ 16 w 136" name="T112"/>
                  <a:gd fmla="*/ 57 h 85" name="T113"/>
                  <a:gd fmla="*/ 8 w 136" name="T114"/>
                  <a:gd fmla="*/ 60 h 85" name="T115"/>
                  <a:gd fmla="*/ 5 w 136" name="T116"/>
                  <a:gd fmla="*/ 68 h 85" name="T117"/>
                  <a:gd fmla="*/ 8 w 136" name="T118"/>
                  <a:gd fmla="*/ 77 h 85" name="T119"/>
                  <a:gd fmla="*/ 16 w 136" name="T120"/>
                  <a:gd fmla="*/ 80 h 8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85" w="136">
                    <a:moveTo>
                      <a:pt x="68" y="60"/>
                    </a:moveTo>
                    <a:cubicBezTo>
                      <a:pt x="76" y="56"/>
                      <a:pt x="85" y="53"/>
                      <a:pt x="94" y="53"/>
                    </a:cubicBezTo>
                    <a:cubicBezTo>
                      <a:pt x="101" y="53"/>
                      <a:pt x="108" y="54"/>
                      <a:pt x="114" y="57"/>
                    </a:cubicBezTo>
                    <a:cubicBezTo>
                      <a:pt x="120" y="59"/>
                      <a:pt x="125" y="62"/>
                      <a:pt x="130" y="67"/>
                    </a:cubicBezTo>
                    <a:cubicBezTo>
                      <a:pt x="130" y="66"/>
                      <a:pt x="130" y="65"/>
                      <a:pt x="130" y="65"/>
                    </a:cubicBezTo>
                    <a:cubicBezTo>
                      <a:pt x="131" y="63"/>
                      <a:pt x="131" y="61"/>
                      <a:pt x="131" y="59"/>
                    </a:cubicBezTo>
                    <a:cubicBezTo>
                      <a:pt x="131" y="54"/>
                      <a:pt x="129" y="48"/>
                      <a:pt x="125" y="45"/>
                    </a:cubicBezTo>
                    <a:cubicBezTo>
                      <a:pt x="121" y="41"/>
                      <a:pt x="116" y="38"/>
                      <a:pt x="110" y="38"/>
                    </a:cubicBezTo>
                    <a:cubicBezTo>
                      <a:pt x="107" y="38"/>
                      <a:pt x="105" y="39"/>
                      <a:pt x="103" y="40"/>
                    </a:cubicBezTo>
                    <a:cubicBezTo>
                      <a:pt x="101" y="41"/>
                      <a:pt x="98" y="42"/>
                      <a:pt x="97" y="43"/>
                    </a:cubicBezTo>
                    <a:cubicBezTo>
                      <a:pt x="96" y="44"/>
                      <a:pt x="94" y="44"/>
                      <a:pt x="93" y="43"/>
                    </a:cubicBezTo>
                    <a:cubicBezTo>
                      <a:pt x="93" y="43"/>
                      <a:pt x="93" y="42"/>
                      <a:pt x="93" y="41"/>
                    </a:cubicBezTo>
                    <a:cubicBezTo>
                      <a:pt x="92" y="31"/>
                      <a:pt x="88" y="22"/>
                      <a:pt x="81" y="15"/>
                    </a:cubicBezTo>
                    <a:cubicBezTo>
                      <a:pt x="77" y="11"/>
                      <a:pt x="73" y="9"/>
                      <a:pt x="68" y="7"/>
                    </a:cubicBezTo>
                    <a:cubicBezTo>
                      <a:pt x="68" y="2"/>
                      <a:pt x="68" y="2"/>
                      <a:pt x="68" y="2"/>
                    </a:cubicBezTo>
                    <a:cubicBezTo>
                      <a:pt x="74" y="4"/>
                      <a:pt x="80" y="7"/>
                      <a:pt x="85" y="12"/>
                    </a:cubicBezTo>
                    <a:cubicBezTo>
                      <a:pt x="91" y="18"/>
                      <a:pt x="96" y="27"/>
                      <a:pt x="97" y="37"/>
                    </a:cubicBezTo>
                    <a:cubicBezTo>
                      <a:pt x="98" y="36"/>
                      <a:pt x="100" y="36"/>
                      <a:pt x="101" y="35"/>
                    </a:cubicBezTo>
                    <a:cubicBezTo>
                      <a:pt x="104" y="34"/>
                      <a:pt x="107" y="34"/>
                      <a:pt x="110" y="34"/>
                    </a:cubicBezTo>
                    <a:cubicBezTo>
                      <a:pt x="117" y="34"/>
                      <a:pt x="124" y="37"/>
                      <a:pt x="128" y="41"/>
                    </a:cubicBezTo>
                    <a:cubicBezTo>
                      <a:pt x="133" y="46"/>
                      <a:pt x="136" y="52"/>
                      <a:pt x="136" y="59"/>
                    </a:cubicBezTo>
                    <a:cubicBezTo>
                      <a:pt x="136" y="62"/>
                      <a:pt x="135" y="64"/>
                      <a:pt x="135" y="66"/>
                    </a:cubicBezTo>
                    <a:cubicBezTo>
                      <a:pt x="134" y="68"/>
                      <a:pt x="134" y="70"/>
                      <a:pt x="133" y="72"/>
                    </a:cubicBezTo>
                    <a:cubicBezTo>
                      <a:pt x="133" y="72"/>
                      <a:pt x="133" y="72"/>
                      <a:pt x="133" y="72"/>
                    </a:cubicBezTo>
                    <a:cubicBezTo>
                      <a:pt x="132" y="72"/>
                      <a:pt x="132" y="72"/>
                      <a:pt x="132" y="72"/>
                    </a:cubicBezTo>
                    <a:cubicBezTo>
                      <a:pt x="131" y="73"/>
                      <a:pt x="130" y="73"/>
                      <a:pt x="129" y="72"/>
                    </a:cubicBezTo>
                    <a:cubicBezTo>
                      <a:pt x="128" y="72"/>
                      <a:pt x="128" y="72"/>
                      <a:pt x="128" y="72"/>
                    </a:cubicBezTo>
                    <a:cubicBezTo>
                      <a:pt x="123" y="67"/>
                      <a:pt x="118" y="64"/>
                      <a:pt x="113" y="61"/>
                    </a:cubicBezTo>
                    <a:cubicBezTo>
                      <a:pt x="107" y="59"/>
                      <a:pt x="101" y="58"/>
                      <a:pt x="94" y="58"/>
                    </a:cubicBezTo>
                    <a:cubicBezTo>
                      <a:pt x="85" y="58"/>
                      <a:pt x="77" y="60"/>
                      <a:pt x="69" y="65"/>
                    </a:cubicBezTo>
                    <a:cubicBezTo>
                      <a:pt x="69" y="65"/>
                      <a:pt x="68" y="65"/>
                      <a:pt x="68" y="66"/>
                    </a:cubicBezTo>
                    <a:lnTo>
                      <a:pt x="68" y="60"/>
                    </a:lnTo>
                    <a:close/>
                    <a:moveTo>
                      <a:pt x="16" y="80"/>
                    </a:moveTo>
                    <a:cubicBezTo>
                      <a:pt x="48" y="80"/>
                      <a:pt x="48" y="80"/>
                      <a:pt x="48" y="80"/>
                    </a:cubicBezTo>
                    <a:cubicBezTo>
                      <a:pt x="52" y="72"/>
                      <a:pt x="59" y="65"/>
                      <a:pt x="67" y="61"/>
                    </a:cubicBezTo>
                    <a:cubicBezTo>
                      <a:pt x="67" y="60"/>
                      <a:pt x="67" y="60"/>
                      <a:pt x="68" y="60"/>
                    </a:cubicBezTo>
                    <a:cubicBezTo>
                      <a:pt x="68" y="66"/>
                      <a:pt x="68" y="66"/>
                      <a:pt x="68" y="66"/>
                    </a:cubicBezTo>
                    <a:cubicBezTo>
                      <a:pt x="61" y="70"/>
                      <a:pt x="55" y="76"/>
                      <a:pt x="52" y="84"/>
                    </a:cubicBezTo>
                    <a:cubicBezTo>
                      <a:pt x="51" y="85"/>
                      <a:pt x="50" y="85"/>
                      <a:pt x="49" y="85"/>
                    </a:cubicBezTo>
                    <a:cubicBezTo>
                      <a:pt x="16" y="85"/>
                      <a:pt x="16" y="85"/>
                      <a:pt x="16" y="85"/>
                    </a:cubicBezTo>
                    <a:cubicBezTo>
                      <a:pt x="12" y="85"/>
                      <a:pt x="8" y="83"/>
                      <a:pt x="5" y="80"/>
                    </a:cubicBezTo>
                    <a:cubicBezTo>
                      <a:pt x="2" y="77"/>
                      <a:pt x="0" y="73"/>
                      <a:pt x="0" y="68"/>
                    </a:cubicBezTo>
                    <a:cubicBezTo>
                      <a:pt x="0" y="64"/>
                      <a:pt x="2" y="60"/>
                      <a:pt x="4" y="57"/>
                    </a:cubicBezTo>
                    <a:cubicBezTo>
                      <a:pt x="7" y="54"/>
                      <a:pt x="10" y="53"/>
                      <a:pt x="13" y="52"/>
                    </a:cubicBezTo>
                    <a:cubicBezTo>
                      <a:pt x="13" y="51"/>
                      <a:pt x="13" y="50"/>
                      <a:pt x="12" y="49"/>
                    </a:cubicBezTo>
                    <a:cubicBezTo>
                      <a:pt x="12" y="47"/>
                      <a:pt x="12" y="44"/>
                      <a:pt x="12" y="42"/>
                    </a:cubicBezTo>
                    <a:cubicBezTo>
                      <a:pt x="12" y="31"/>
                      <a:pt x="17" y="20"/>
                      <a:pt x="24" y="12"/>
                    </a:cubicBezTo>
                    <a:cubicBezTo>
                      <a:pt x="32" y="4"/>
                      <a:pt x="43" y="0"/>
                      <a:pt x="55" y="0"/>
                    </a:cubicBezTo>
                    <a:cubicBezTo>
                      <a:pt x="59" y="0"/>
                      <a:pt x="64" y="0"/>
                      <a:pt x="68" y="2"/>
                    </a:cubicBezTo>
                    <a:cubicBezTo>
                      <a:pt x="68" y="7"/>
                      <a:pt x="68" y="7"/>
                      <a:pt x="68" y="7"/>
                    </a:cubicBezTo>
                    <a:cubicBezTo>
                      <a:pt x="64" y="5"/>
                      <a:pt x="59" y="4"/>
                      <a:pt x="55" y="4"/>
                    </a:cubicBezTo>
                    <a:cubicBezTo>
                      <a:pt x="44" y="4"/>
                      <a:pt x="35" y="9"/>
                      <a:pt x="28" y="15"/>
                    </a:cubicBezTo>
                    <a:cubicBezTo>
                      <a:pt x="21" y="22"/>
                      <a:pt x="17" y="32"/>
                      <a:pt x="17" y="42"/>
                    </a:cubicBezTo>
                    <a:cubicBezTo>
                      <a:pt x="17" y="44"/>
                      <a:pt x="17" y="46"/>
                      <a:pt x="17" y="48"/>
                    </a:cubicBezTo>
                    <a:cubicBezTo>
                      <a:pt x="17" y="50"/>
                      <a:pt x="18" y="52"/>
                      <a:pt x="18" y="53"/>
                    </a:cubicBezTo>
                    <a:cubicBezTo>
                      <a:pt x="19" y="55"/>
                      <a:pt x="18" y="56"/>
                      <a:pt x="17" y="56"/>
                    </a:cubicBezTo>
                    <a:cubicBezTo>
                      <a:pt x="17" y="57"/>
                      <a:pt x="16" y="57"/>
                      <a:pt x="16" y="57"/>
                    </a:cubicBezTo>
                    <a:cubicBezTo>
                      <a:pt x="13" y="57"/>
                      <a:pt x="10" y="58"/>
                      <a:pt x="8" y="60"/>
                    </a:cubicBezTo>
                    <a:cubicBezTo>
                      <a:pt x="6" y="62"/>
                      <a:pt x="5" y="65"/>
                      <a:pt x="5" y="68"/>
                    </a:cubicBezTo>
                    <a:cubicBezTo>
                      <a:pt x="5" y="72"/>
                      <a:pt x="6" y="75"/>
                      <a:pt x="8" y="77"/>
                    </a:cubicBezTo>
                    <a:cubicBezTo>
                      <a:pt x="10" y="79"/>
                      <a:pt x="13" y="80"/>
                      <a:pt x="16" y="8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7" name="Freeform 277"/>
              <p:cNvSpPr>
                <a:spLocks noEditPoints="1"/>
              </p:cNvSpPr>
              <p:nvPr/>
            </p:nvSpPr>
            <p:spPr bwMode="auto">
              <a:xfrm>
                <a:off x="10163191" y="806456"/>
                <a:ext cx="347663" cy="217489"/>
              </a:xfrm>
              <a:custGeom>
                <a:gdLst>
                  <a:gd fmla="*/ 117 w 154" name="T0"/>
                  <a:gd fmla="*/ 45 h 96" name="T1"/>
                  <a:gd fmla="*/ 106 w 154" name="T2"/>
                  <a:gd fmla="*/ 49 h 96" name="T3"/>
                  <a:gd fmla="*/ 106 w 154" name="T4"/>
                  <a:gd fmla="*/ 47 h 96" name="T5"/>
                  <a:gd fmla="*/ 94 w 154" name="T6"/>
                  <a:gd fmla="*/ 18 h 96" name="T7"/>
                  <a:gd fmla="*/ 77 w 154" name="T8"/>
                  <a:gd fmla="*/ 7 h 96" name="T9"/>
                  <a:gd fmla="*/ 81 w 154" name="T10"/>
                  <a:gd fmla="*/ 4 h 96" name="T11"/>
                  <a:gd fmla="*/ 107 w 154" name="T12"/>
                  <a:gd fmla="*/ 30 h 96" name="T13"/>
                  <a:gd fmla="*/ 115 w 154" name="T14"/>
                  <a:gd fmla="*/ 40 h 96" name="T15"/>
                  <a:gd fmla="*/ 146 w 154" name="T16"/>
                  <a:gd fmla="*/ 47 h 96" name="T17"/>
                  <a:gd fmla="*/ 146 w 154" name="T18"/>
                  <a:gd fmla="*/ 88 h 96" name="T19"/>
                  <a:gd fmla="*/ 125 w 154" name="T20"/>
                  <a:gd fmla="*/ 96 h 96" name="T21"/>
                  <a:gd fmla="*/ 77 w 154" name="T22"/>
                  <a:gd fmla="*/ 91 h 96" name="T23"/>
                  <a:gd fmla="*/ 142 w 154" name="T24"/>
                  <a:gd fmla="*/ 84 h 96" name="T25"/>
                  <a:gd fmla="*/ 149 w 154" name="T26"/>
                  <a:gd fmla="*/ 67 h 96" name="T27"/>
                  <a:gd fmla="*/ 125 w 154" name="T28"/>
                  <a:gd fmla="*/ 43 h 96" name="T29"/>
                  <a:gd fmla="*/ 62 w 154" name="T30"/>
                  <a:gd fmla="*/ 5 h 96" name="T31"/>
                  <a:gd fmla="*/ 25 w 154" name="T32"/>
                  <a:gd fmla="*/ 26 h 96" name="T33"/>
                  <a:gd fmla="*/ 19 w 154" name="T34"/>
                  <a:gd fmla="*/ 48 h 96" name="T35"/>
                  <a:gd fmla="*/ 21 w 154" name="T36"/>
                  <a:gd fmla="*/ 61 h 96" name="T37"/>
                  <a:gd fmla="*/ 18 w 154" name="T38"/>
                  <a:gd fmla="*/ 64 h 96" name="T39"/>
                  <a:gd fmla="*/ 5 w 154" name="T40"/>
                  <a:gd fmla="*/ 78 h 96" name="T41"/>
                  <a:gd fmla="*/ 9 w 154" name="T42"/>
                  <a:gd fmla="*/ 87 h 96" name="T43"/>
                  <a:gd fmla="*/ 62 w 154" name="T44"/>
                  <a:gd fmla="*/ 91 h 96" name="T45"/>
                  <a:gd fmla="*/ 77 w 154" name="T46"/>
                  <a:gd fmla="*/ 91 h 96" name="T47"/>
                  <a:gd fmla="*/ 64 w 154" name="T48"/>
                  <a:gd fmla="*/ 96 h 96" name="T49"/>
                  <a:gd fmla="*/ 19 w 154" name="T50"/>
                  <a:gd fmla="*/ 96 h 96" name="T51"/>
                  <a:gd fmla="*/ 6 w 154" name="T52"/>
                  <a:gd fmla="*/ 91 h 96" name="T53"/>
                  <a:gd fmla="*/ 6 w 154" name="T54"/>
                  <a:gd fmla="*/ 65 h 96" name="T55"/>
                  <a:gd fmla="*/ 15 w 154" name="T56"/>
                  <a:gd fmla="*/ 55 h 96" name="T57"/>
                  <a:gd fmla="*/ 16 w 154" name="T58"/>
                  <a:gd fmla="*/ 35 h 96" name="T59"/>
                  <a:gd fmla="*/ 38 w 154" name="T60"/>
                  <a:gd fmla="*/ 6 h 96" name="T61"/>
                  <a:gd fmla="*/ 77 w 154" name="T62"/>
                  <a:gd fmla="*/ 2 h 96"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6" w="154">
                    <a:moveTo>
                      <a:pt x="125" y="43"/>
                    </a:moveTo>
                    <a:cubicBezTo>
                      <a:pt x="122" y="43"/>
                      <a:pt x="119" y="44"/>
                      <a:pt x="117" y="45"/>
                    </a:cubicBezTo>
                    <a:cubicBezTo>
                      <a:pt x="114" y="46"/>
                      <a:pt x="112" y="47"/>
                      <a:pt x="110" y="49"/>
                    </a:cubicBezTo>
                    <a:cubicBezTo>
                      <a:pt x="109" y="50"/>
                      <a:pt x="107" y="50"/>
                      <a:pt x="106" y="49"/>
                    </a:cubicBezTo>
                    <a:cubicBezTo>
                      <a:pt x="106" y="48"/>
                      <a:pt x="106" y="48"/>
                      <a:pt x="106" y="47"/>
                    </a:cubicBezTo>
                    <a:cubicBezTo>
                      <a:pt x="106" y="47"/>
                      <a:pt x="106" y="47"/>
                      <a:pt x="106" y="47"/>
                    </a:cubicBezTo>
                    <a:cubicBezTo>
                      <a:pt x="106" y="42"/>
                      <a:pt x="104" y="36"/>
                      <a:pt x="102" y="32"/>
                    </a:cubicBezTo>
                    <a:cubicBezTo>
                      <a:pt x="100" y="27"/>
                      <a:pt x="98" y="22"/>
                      <a:pt x="94" y="18"/>
                    </a:cubicBezTo>
                    <a:cubicBezTo>
                      <a:pt x="90" y="14"/>
                      <a:pt x="85" y="10"/>
                      <a:pt x="79" y="8"/>
                    </a:cubicBezTo>
                    <a:cubicBezTo>
                      <a:pt x="79" y="8"/>
                      <a:pt x="78" y="7"/>
                      <a:pt x="77" y="7"/>
                    </a:cubicBezTo>
                    <a:cubicBezTo>
                      <a:pt x="77" y="2"/>
                      <a:pt x="77" y="2"/>
                      <a:pt x="77" y="2"/>
                    </a:cubicBezTo>
                    <a:cubicBezTo>
                      <a:pt x="79" y="3"/>
                      <a:pt x="80" y="3"/>
                      <a:pt x="81" y="4"/>
                    </a:cubicBezTo>
                    <a:cubicBezTo>
                      <a:pt x="87" y="6"/>
                      <a:pt x="93" y="10"/>
                      <a:pt x="97" y="15"/>
                    </a:cubicBezTo>
                    <a:cubicBezTo>
                      <a:pt x="101" y="19"/>
                      <a:pt x="105" y="24"/>
                      <a:pt x="107" y="30"/>
                    </a:cubicBezTo>
                    <a:cubicBezTo>
                      <a:pt x="109" y="34"/>
                      <a:pt x="110" y="38"/>
                      <a:pt x="110" y="43"/>
                    </a:cubicBezTo>
                    <a:cubicBezTo>
                      <a:pt x="112" y="42"/>
                      <a:pt x="113" y="41"/>
                      <a:pt x="115" y="40"/>
                    </a:cubicBezTo>
                    <a:cubicBezTo>
                      <a:pt x="118" y="39"/>
                      <a:pt x="122" y="38"/>
                      <a:pt x="125" y="38"/>
                    </a:cubicBezTo>
                    <a:cubicBezTo>
                      <a:pt x="133" y="38"/>
                      <a:pt x="140" y="42"/>
                      <a:pt x="146" y="47"/>
                    </a:cubicBezTo>
                    <a:cubicBezTo>
                      <a:pt x="151" y="52"/>
                      <a:pt x="154" y="59"/>
                      <a:pt x="154" y="67"/>
                    </a:cubicBezTo>
                    <a:cubicBezTo>
                      <a:pt x="154" y="75"/>
                      <a:pt x="151" y="82"/>
                      <a:pt x="146" y="88"/>
                    </a:cubicBezTo>
                    <a:cubicBezTo>
                      <a:pt x="146" y="88"/>
                      <a:pt x="146" y="88"/>
                      <a:pt x="146" y="88"/>
                    </a:cubicBezTo>
                    <a:cubicBezTo>
                      <a:pt x="140" y="93"/>
                      <a:pt x="133" y="96"/>
                      <a:pt x="125" y="96"/>
                    </a:cubicBezTo>
                    <a:cubicBezTo>
                      <a:pt x="77" y="96"/>
                      <a:pt x="77" y="96"/>
                      <a:pt x="77" y="96"/>
                    </a:cubicBezTo>
                    <a:cubicBezTo>
                      <a:pt x="77" y="91"/>
                      <a:pt x="77" y="91"/>
                      <a:pt x="77" y="91"/>
                    </a:cubicBezTo>
                    <a:cubicBezTo>
                      <a:pt x="125" y="91"/>
                      <a:pt x="125" y="91"/>
                      <a:pt x="125" y="91"/>
                    </a:cubicBezTo>
                    <a:cubicBezTo>
                      <a:pt x="132" y="91"/>
                      <a:pt x="138" y="89"/>
                      <a:pt x="142" y="84"/>
                    </a:cubicBezTo>
                    <a:cubicBezTo>
                      <a:pt x="142" y="84"/>
                      <a:pt x="142" y="84"/>
                      <a:pt x="142" y="84"/>
                    </a:cubicBezTo>
                    <a:cubicBezTo>
                      <a:pt x="147" y="80"/>
                      <a:pt x="149" y="74"/>
                      <a:pt x="149" y="67"/>
                    </a:cubicBezTo>
                    <a:cubicBezTo>
                      <a:pt x="149" y="61"/>
                      <a:pt x="146" y="55"/>
                      <a:pt x="142" y="50"/>
                    </a:cubicBezTo>
                    <a:cubicBezTo>
                      <a:pt x="138" y="46"/>
                      <a:pt x="132" y="43"/>
                      <a:pt x="125" y="43"/>
                    </a:cubicBezTo>
                    <a:close/>
                    <a:moveTo>
                      <a:pt x="77" y="7"/>
                    </a:moveTo>
                    <a:cubicBezTo>
                      <a:pt x="72" y="5"/>
                      <a:pt x="67" y="5"/>
                      <a:pt x="62" y="5"/>
                    </a:cubicBezTo>
                    <a:cubicBezTo>
                      <a:pt x="54" y="5"/>
                      <a:pt x="47" y="7"/>
                      <a:pt x="41" y="10"/>
                    </a:cubicBezTo>
                    <a:cubicBezTo>
                      <a:pt x="34" y="14"/>
                      <a:pt x="29" y="19"/>
                      <a:pt x="25" y="26"/>
                    </a:cubicBezTo>
                    <a:cubicBezTo>
                      <a:pt x="23" y="29"/>
                      <a:pt x="21" y="33"/>
                      <a:pt x="20" y="37"/>
                    </a:cubicBezTo>
                    <a:cubicBezTo>
                      <a:pt x="19" y="40"/>
                      <a:pt x="19" y="44"/>
                      <a:pt x="19" y="48"/>
                    </a:cubicBezTo>
                    <a:cubicBezTo>
                      <a:pt x="19" y="50"/>
                      <a:pt x="19" y="52"/>
                      <a:pt x="19" y="54"/>
                    </a:cubicBezTo>
                    <a:cubicBezTo>
                      <a:pt x="20" y="57"/>
                      <a:pt x="20" y="59"/>
                      <a:pt x="21" y="61"/>
                    </a:cubicBezTo>
                    <a:cubicBezTo>
                      <a:pt x="21" y="62"/>
                      <a:pt x="20" y="63"/>
                      <a:pt x="19" y="64"/>
                    </a:cubicBezTo>
                    <a:cubicBezTo>
                      <a:pt x="19" y="64"/>
                      <a:pt x="19" y="64"/>
                      <a:pt x="18" y="64"/>
                    </a:cubicBezTo>
                    <a:cubicBezTo>
                      <a:pt x="15" y="64"/>
                      <a:pt x="11" y="65"/>
                      <a:pt x="9" y="68"/>
                    </a:cubicBezTo>
                    <a:cubicBezTo>
                      <a:pt x="7" y="70"/>
                      <a:pt x="5" y="74"/>
                      <a:pt x="5" y="78"/>
                    </a:cubicBezTo>
                    <a:cubicBezTo>
                      <a:pt x="5" y="81"/>
                      <a:pt x="7" y="85"/>
                      <a:pt x="9" y="87"/>
                    </a:cubicBezTo>
                    <a:cubicBezTo>
                      <a:pt x="9" y="87"/>
                      <a:pt x="9" y="87"/>
                      <a:pt x="9" y="87"/>
                    </a:cubicBezTo>
                    <a:cubicBezTo>
                      <a:pt x="12" y="90"/>
                      <a:pt x="15" y="91"/>
                      <a:pt x="19" y="91"/>
                    </a:cubicBezTo>
                    <a:cubicBezTo>
                      <a:pt x="62" y="91"/>
                      <a:pt x="62" y="91"/>
                      <a:pt x="62" y="91"/>
                    </a:cubicBezTo>
                    <a:cubicBezTo>
                      <a:pt x="64" y="91"/>
                      <a:pt x="64" y="91"/>
                      <a:pt x="64" y="91"/>
                    </a:cubicBezTo>
                    <a:cubicBezTo>
                      <a:pt x="77" y="91"/>
                      <a:pt x="77" y="91"/>
                      <a:pt x="77" y="91"/>
                    </a:cubicBezTo>
                    <a:cubicBezTo>
                      <a:pt x="77" y="96"/>
                      <a:pt x="77" y="96"/>
                      <a:pt x="77" y="96"/>
                    </a:cubicBezTo>
                    <a:cubicBezTo>
                      <a:pt x="64" y="96"/>
                      <a:pt x="64" y="96"/>
                      <a:pt x="64" y="96"/>
                    </a:cubicBezTo>
                    <a:cubicBezTo>
                      <a:pt x="62" y="96"/>
                      <a:pt x="62" y="96"/>
                      <a:pt x="62" y="96"/>
                    </a:cubicBezTo>
                    <a:cubicBezTo>
                      <a:pt x="19" y="96"/>
                      <a:pt x="19" y="96"/>
                      <a:pt x="19" y="96"/>
                    </a:cubicBezTo>
                    <a:cubicBezTo>
                      <a:pt x="14" y="96"/>
                      <a:pt x="9" y="94"/>
                      <a:pt x="6" y="91"/>
                    </a:cubicBezTo>
                    <a:cubicBezTo>
                      <a:pt x="6" y="91"/>
                      <a:pt x="6" y="91"/>
                      <a:pt x="6" y="91"/>
                    </a:cubicBezTo>
                    <a:cubicBezTo>
                      <a:pt x="2" y="87"/>
                      <a:pt x="0" y="83"/>
                      <a:pt x="0" y="78"/>
                    </a:cubicBezTo>
                    <a:cubicBezTo>
                      <a:pt x="0" y="73"/>
                      <a:pt x="2" y="68"/>
                      <a:pt x="6" y="65"/>
                    </a:cubicBezTo>
                    <a:cubicBezTo>
                      <a:pt x="8" y="62"/>
                      <a:pt x="12" y="60"/>
                      <a:pt x="15" y="59"/>
                    </a:cubicBezTo>
                    <a:cubicBezTo>
                      <a:pt x="15" y="58"/>
                      <a:pt x="15" y="57"/>
                      <a:pt x="15" y="55"/>
                    </a:cubicBezTo>
                    <a:cubicBezTo>
                      <a:pt x="14" y="53"/>
                      <a:pt x="14" y="50"/>
                      <a:pt x="14" y="48"/>
                    </a:cubicBezTo>
                    <a:cubicBezTo>
                      <a:pt x="14" y="44"/>
                      <a:pt x="15" y="39"/>
                      <a:pt x="16" y="35"/>
                    </a:cubicBezTo>
                    <a:cubicBezTo>
                      <a:pt x="17" y="31"/>
                      <a:pt x="19" y="27"/>
                      <a:pt x="21" y="23"/>
                    </a:cubicBezTo>
                    <a:cubicBezTo>
                      <a:pt x="25" y="16"/>
                      <a:pt x="31" y="10"/>
                      <a:pt x="38" y="6"/>
                    </a:cubicBezTo>
                    <a:cubicBezTo>
                      <a:pt x="45" y="2"/>
                      <a:pt x="54" y="0"/>
                      <a:pt x="62" y="0"/>
                    </a:cubicBezTo>
                    <a:cubicBezTo>
                      <a:pt x="67" y="0"/>
                      <a:pt x="72" y="1"/>
                      <a:pt x="77" y="2"/>
                    </a:cubicBezTo>
                    <a:lnTo>
                      <a:pt x="77"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8" name="Freeform 278"/>
              <p:cNvSpPr>
                <a:spLocks noEditPoints="1"/>
              </p:cNvSpPr>
              <p:nvPr/>
            </p:nvSpPr>
            <p:spPr bwMode="auto">
              <a:xfrm>
                <a:off x="6756410" y="2667016"/>
                <a:ext cx="179388" cy="144464"/>
              </a:xfrm>
              <a:custGeom>
                <a:gdLst>
                  <a:gd fmla="*/ 67 w 79" name="T0"/>
                  <a:gd fmla="*/ 17 h 64" name="T1"/>
                  <a:gd fmla="*/ 64 w 79" name="T2"/>
                  <a:gd fmla="*/ 2 h 64" name="T3"/>
                  <a:gd fmla="*/ 79 w 79" name="T4"/>
                  <a:gd fmla="*/ 24 h 64" name="T5"/>
                  <a:gd fmla="*/ 77 w 79" name="T6"/>
                  <a:gd fmla="*/ 62 h 64" name="T7"/>
                  <a:gd fmla="*/ 62 w 79" name="T8"/>
                  <a:gd fmla="*/ 64 h 64" name="T9"/>
                  <a:gd fmla="*/ 74 w 79" name="T10"/>
                  <a:gd fmla="*/ 59 h 64" name="T11"/>
                  <a:gd fmla="*/ 74 w 79" name="T12"/>
                  <a:gd fmla="*/ 50 h 64" name="T13"/>
                  <a:gd fmla="*/ 62 w 79" name="T14"/>
                  <a:gd fmla="*/ 22 h 64" name="T15"/>
                  <a:gd fmla="*/ 65 w 79" name="T16"/>
                  <a:gd fmla="*/ 22 h 64" name="T17"/>
                  <a:gd fmla="*/ 62 w 79" name="T18"/>
                  <a:gd fmla="*/ 46 h 64" name="T19"/>
                  <a:gd fmla="*/ 72 w 79" name="T20"/>
                  <a:gd fmla="*/ 36 h 64" name="T21"/>
                  <a:gd fmla="*/ 62 w 79" name="T22"/>
                  <a:gd fmla="*/ 38 h 64" name="T23"/>
                  <a:gd fmla="*/ 62 w 79" name="T24"/>
                  <a:gd fmla="*/ 41 h 64" name="T25"/>
                  <a:gd fmla="*/ 61 w 79" name="T26"/>
                  <a:gd fmla="*/ 5 h 64" name="T27"/>
                  <a:gd fmla="*/ 62 w 79" name="T28"/>
                  <a:gd fmla="*/ 11 h 64" name="T29"/>
                  <a:gd fmla="*/ 39 w 79" name="T30"/>
                  <a:gd fmla="*/ 17 h 64" name="T31"/>
                  <a:gd fmla="*/ 39 w 79" name="T32"/>
                  <a:gd fmla="*/ 10 h 64" name="T33"/>
                  <a:gd fmla="*/ 62 w 79" name="T34"/>
                  <a:gd fmla="*/ 0 h 64" name="T35"/>
                  <a:gd fmla="*/ 39 w 79" name="T36"/>
                  <a:gd fmla="*/ 47 h 64" name="T37"/>
                  <a:gd fmla="*/ 61 w 79" name="T38"/>
                  <a:gd fmla="*/ 58 h 64" name="T39"/>
                  <a:gd fmla="*/ 62 w 79" name="T40"/>
                  <a:gd fmla="*/ 59 h 64" name="T41"/>
                  <a:gd fmla="*/ 58 w 79" name="T42"/>
                  <a:gd fmla="*/ 62 h 64" name="T43"/>
                  <a:gd fmla="*/ 39 w 79" name="T44"/>
                  <a:gd fmla="*/ 52 h 64" name="T45"/>
                  <a:gd fmla="*/ 62 w 79" name="T46"/>
                  <a:gd fmla="*/ 38 h 64" name="T47"/>
                  <a:gd fmla="*/ 62 w 79" name="T48"/>
                  <a:gd fmla="*/ 41 h 64" name="T49"/>
                  <a:gd fmla="*/ 53 w 79" name="T50"/>
                  <a:gd fmla="*/ 44 h 64" name="T51"/>
                  <a:gd fmla="*/ 62 w 79" name="T52"/>
                  <a:gd fmla="*/ 34 h 64" name="T53"/>
                  <a:gd fmla="*/ 16 w 79" name="T54"/>
                  <a:gd fmla="*/ 11 h 64" name="T55"/>
                  <a:gd fmla="*/ 21 w 79" name="T56"/>
                  <a:gd fmla="*/ 5 h 64" name="T57"/>
                  <a:gd fmla="*/ 16 w 79" name="T58"/>
                  <a:gd fmla="*/ 0 h 64" name="T59"/>
                  <a:gd fmla="*/ 39 w 79" name="T60"/>
                  <a:gd fmla="*/ 10 h 64" name="T61"/>
                  <a:gd fmla="*/ 39 w 79" name="T62"/>
                  <a:gd fmla="*/ 17 h 64" name="T63"/>
                  <a:gd fmla="*/ 17 w 79" name="T64"/>
                  <a:gd fmla="*/ 59 h 64" name="T65"/>
                  <a:gd fmla="*/ 17 w 79" name="T66"/>
                  <a:gd fmla="*/ 59 h 64" name="T67"/>
                  <a:gd fmla="*/ 20 w 79" name="T68"/>
                  <a:gd fmla="*/ 47 h 64" name="T69"/>
                  <a:gd fmla="*/ 22 w 79" name="T70"/>
                  <a:gd fmla="*/ 52 h 64" name="T71"/>
                  <a:gd fmla="*/ 21 w 79" name="T72"/>
                  <a:gd fmla="*/ 62 h 64" name="T73"/>
                  <a:gd fmla="*/ 16 w 79" name="T74"/>
                  <a:gd fmla="*/ 59 h 64" name="T75"/>
                  <a:gd fmla="*/ 21 w 79" name="T76"/>
                  <a:gd fmla="*/ 41 h 64" name="T77"/>
                  <a:gd fmla="*/ 16 w 79" name="T78"/>
                  <a:gd fmla="*/ 34 h 64" name="T79"/>
                  <a:gd fmla="*/ 26 w 79" name="T80"/>
                  <a:gd fmla="*/ 44 h 64" name="T81"/>
                  <a:gd fmla="*/ 16 w 79" name="T82"/>
                  <a:gd fmla="*/ 22 h 64" name="T83"/>
                  <a:gd fmla="*/ 13 w 79" name="T84"/>
                  <a:gd fmla="*/ 18 h 64" name="T85"/>
                  <a:gd fmla="*/ 16 w 79" name="T86"/>
                  <a:gd fmla="*/ 9 h 64" name="T87"/>
                  <a:gd fmla="*/ 8 w 79" name="T88"/>
                  <a:gd fmla="*/ 15 h 64" name="T89"/>
                  <a:gd fmla="*/ 0 w 79" name="T90"/>
                  <a:gd fmla="*/ 24 h 64" name="T91"/>
                  <a:gd fmla="*/ 0 w 79" name="T92"/>
                  <a:gd fmla="*/ 58 h 64" name="T93"/>
                  <a:gd fmla="*/ 2 w 79" name="T94"/>
                  <a:gd fmla="*/ 62 h 64" name="T95"/>
                  <a:gd fmla="*/ 16 w 79" name="T96"/>
                  <a:gd fmla="*/ 59 h 64" name="T97"/>
                  <a:gd fmla="*/ 5 w 79" name="T98"/>
                  <a:gd fmla="*/ 59 h 64" name="T99"/>
                  <a:gd fmla="*/ 5 w 79" name="T100"/>
                  <a:gd fmla="*/ 48 h 64" name="T101"/>
                  <a:gd fmla="*/ 12 w 79" name="T102"/>
                  <a:gd fmla="*/ 18 h 64" name="T103"/>
                  <a:gd fmla="*/ 16 w 79" name="T104"/>
                  <a:gd fmla="*/ 34 h 64" name="T105"/>
                  <a:gd fmla="*/ 11 w 79" name="T106"/>
                  <a:gd fmla="*/ 41 h 64" name="T107"/>
                  <a:gd fmla="*/ 9 w 79" name="T108"/>
                  <a:gd fmla="*/ 46 h 64" name="T109"/>
                  <a:gd fmla="*/ 9 w 79" name="T110"/>
                  <a:gd fmla="*/ 34 h 6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64" w="79">
                    <a:moveTo>
                      <a:pt x="74" y="25"/>
                    </a:moveTo>
                    <a:cubicBezTo>
                      <a:pt x="67" y="18"/>
                      <a:pt x="67" y="18"/>
                      <a:pt x="67" y="18"/>
                    </a:cubicBezTo>
                    <a:cubicBezTo>
                      <a:pt x="67" y="17"/>
                      <a:pt x="67" y="17"/>
                      <a:pt x="67" y="17"/>
                    </a:cubicBezTo>
                    <a:cubicBezTo>
                      <a:pt x="62" y="9"/>
                      <a:pt x="62" y="9"/>
                      <a:pt x="62" y="9"/>
                    </a:cubicBezTo>
                    <a:cubicBezTo>
                      <a:pt x="62" y="0"/>
                      <a:pt x="62" y="0"/>
                      <a:pt x="62" y="0"/>
                    </a:cubicBezTo>
                    <a:cubicBezTo>
                      <a:pt x="63" y="0"/>
                      <a:pt x="64" y="1"/>
                      <a:pt x="64" y="2"/>
                    </a:cubicBezTo>
                    <a:cubicBezTo>
                      <a:pt x="71" y="15"/>
                      <a:pt x="71" y="15"/>
                      <a:pt x="71" y="15"/>
                    </a:cubicBezTo>
                    <a:cubicBezTo>
                      <a:pt x="78" y="22"/>
                      <a:pt x="78" y="22"/>
                      <a:pt x="78" y="22"/>
                    </a:cubicBezTo>
                    <a:cubicBezTo>
                      <a:pt x="79" y="23"/>
                      <a:pt x="79" y="23"/>
                      <a:pt x="79" y="24"/>
                    </a:cubicBezTo>
                    <a:cubicBezTo>
                      <a:pt x="79" y="50"/>
                      <a:pt x="79" y="50"/>
                      <a:pt x="79" y="50"/>
                    </a:cubicBezTo>
                    <a:cubicBezTo>
                      <a:pt x="79" y="58"/>
                      <a:pt x="79" y="58"/>
                      <a:pt x="79" y="58"/>
                    </a:cubicBezTo>
                    <a:cubicBezTo>
                      <a:pt x="79" y="60"/>
                      <a:pt x="78" y="61"/>
                      <a:pt x="77" y="62"/>
                    </a:cubicBezTo>
                    <a:cubicBezTo>
                      <a:pt x="77" y="62"/>
                      <a:pt x="77" y="62"/>
                      <a:pt x="77" y="62"/>
                    </a:cubicBezTo>
                    <a:cubicBezTo>
                      <a:pt x="76" y="63"/>
                      <a:pt x="75" y="64"/>
                      <a:pt x="73" y="64"/>
                    </a:cubicBezTo>
                    <a:cubicBezTo>
                      <a:pt x="62" y="64"/>
                      <a:pt x="62" y="64"/>
                      <a:pt x="62" y="64"/>
                    </a:cubicBezTo>
                    <a:cubicBezTo>
                      <a:pt x="62" y="59"/>
                      <a:pt x="62" y="59"/>
                      <a:pt x="62" y="59"/>
                    </a:cubicBezTo>
                    <a:cubicBezTo>
                      <a:pt x="73" y="59"/>
                      <a:pt x="73" y="59"/>
                      <a:pt x="73" y="59"/>
                    </a:cubicBezTo>
                    <a:cubicBezTo>
                      <a:pt x="73" y="59"/>
                      <a:pt x="74" y="59"/>
                      <a:pt x="74" y="59"/>
                    </a:cubicBezTo>
                    <a:cubicBezTo>
                      <a:pt x="74" y="59"/>
                      <a:pt x="74" y="59"/>
                      <a:pt x="74" y="59"/>
                    </a:cubicBezTo>
                    <a:cubicBezTo>
                      <a:pt x="74" y="59"/>
                      <a:pt x="74" y="58"/>
                      <a:pt x="74" y="58"/>
                    </a:cubicBezTo>
                    <a:cubicBezTo>
                      <a:pt x="74" y="50"/>
                      <a:pt x="74" y="50"/>
                      <a:pt x="74" y="50"/>
                    </a:cubicBezTo>
                    <a:cubicBezTo>
                      <a:pt x="74" y="25"/>
                      <a:pt x="74" y="25"/>
                      <a:pt x="74" y="25"/>
                    </a:cubicBezTo>
                    <a:close/>
                    <a:moveTo>
                      <a:pt x="62" y="11"/>
                    </a:moveTo>
                    <a:cubicBezTo>
                      <a:pt x="62" y="22"/>
                      <a:pt x="62" y="22"/>
                      <a:pt x="62" y="22"/>
                    </a:cubicBezTo>
                    <a:cubicBezTo>
                      <a:pt x="64" y="22"/>
                      <a:pt x="64" y="22"/>
                      <a:pt x="64" y="22"/>
                    </a:cubicBezTo>
                    <a:cubicBezTo>
                      <a:pt x="64" y="22"/>
                      <a:pt x="64" y="22"/>
                      <a:pt x="64" y="22"/>
                    </a:cubicBezTo>
                    <a:cubicBezTo>
                      <a:pt x="65" y="22"/>
                      <a:pt x="65" y="22"/>
                      <a:pt x="65" y="22"/>
                    </a:cubicBezTo>
                    <a:cubicBezTo>
                      <a:pt x="66" y="21"/>
                      <a:pt x="67" y="20"/>
                      <a:pt x="66" y="18"/>
                    </a:cubicBezTo>
                    <a:cubicBezTo>
                      <a:pt x="62" y="11"/>
                      <a:pt x="62" y="11"/>
                      <a:pt x="62" y="11"/>
                    </a:cubicBezTo>
                    <a:close/>
                    <a:moveTo>
                      <a:pt x="62" y="46"/>
                    </a:moveTo>
                    <a:cubicBezTo>
                      <a:pt x="70" y="46"/>
                      <a:pt x="70" y="46"/>
                      <a:pt x="70" y="46"/>
                    </a:cubicBezTo>
                    <a:cubicBezTo>
                      <a:pt x="71" y="46"/>
                      <a:pt x="72" y="45"/>
                      <a:pt x="72" y="44"/>
                    </a:cubicBezTo>
                    <a:cubicBezTo>
                      <a:pt x="72" y="36"/>
                      <a:pt x="72" y="36"/>
                      <a:pt x="72" y="36"/>
                    </a:cubicBezTo>
                    <a:cubicBezTo>
                      <a:pt x="72" y="35"/>
                      <a:pt x="71" y="34"/>
                      <a:pt x="70" y="34"/>
                    </a:cubicBezTo>
                    <a:cubicBezTo>
                      <a:pt x="62" y="34"/>
                      <a:pt x="62" y="34"/>
                      <a:pt x="62" y="34"/>
                    </a:cubicBezTo>
                    <a:cubicBezTo>
                      <a:pt x="62" y="38"/>
                      <a:pt x="62" y="38"/>
                      <a:pt x="62" y="38"/>
                    </a:cubicBezTo>
                    <a:cubicBezTo>
                      <a:pt x="67" y="38"/>
                      <a:pt x="67" y="38"/>
                      <a:pt x="67" y="38"/>
                    </a:cubicBezTo>
                    <a:cubicBezTo>
                      <a:pt x="67" y="41"/>
                      <a:pt x="67" y="41"/>
                      <a:pt x="67" y="41"/>
                    </a:cubicBezTo>
                    <a:cubicBezTo>
                      <a:pt x="62" y="41"/>
                      <a:pt x="62" y="41"/>
                      <a:pt x="62" y="41"/>
                    </a:cubicBezTo>
                    <a:lnTo>
                      <a:pt x="62" y="46"/>
                    </a:lnTo>
                    <a:close/>
                    <a:moveTo>
                      <a:pt x="62" y="9"/>
                    </a:moveTo>
                    <a:cubicBezTo>
                      <a:pt x="61" y="5"/>
                      <a:pt x="61" y="5"/>
                      <a:pt x="61" y="5"/>
                    </a:cubicBezTo>
                    <a:cubicBezTo>
                      <a:pt x="58" y="5"/>
                      <a:pt x="58" y="5"/>
                      <a:pt x="58" y="5"/>
                    </a:cubicBezTo>
                    <a:cubicBezTo>
                      <a:pt x="59" y="5"/>
                      <a:pt x="60" y="6"/>
                      <a:pt x="60" y="7"/>
                    </a:cubicBezTo>
                    <a:cubicBezTo>
                      <a:pt x="62" y="11"/>
                      <a:pt x="62" y="11"/>
                      <a:pt x="62" y="11"/>
                    </a:cubicBezTo>
                    <a:cubicBezTo>
                      <a:pt x="62" y="22"/>
                      <a:pt x="62" y="22"/>
                      <a:pt x="62" y="22"/>
                    </a:cubicBezTo>
                    <a:cubicBezTo>
                      <a:pt x="39" y="22"/>
                      <a:pt x="39" y="22"/>
                      <a:pt x="39" y="22"/>
                    </a:cubicBezTo>
                    <a:cubicBezTo>
                      <a:pt x="39" y="17"/>
                      <a:pt x="39" y="17"/>
                      <a:pt x="39" y="17"/>
                    </a:cubicBezTo>
                    <a:cubicBezTo>
                      <a:pt x="60" y="17"/>
                      <a:pt x="60" y="17"/>
                      <a:pt x="60" y="17"/>
                    </a:cubicBezTo>
                    <a:cubicBezTo>
                      <a:pt x="57" y="10"/>
                      <a:pt x="57" y="10"/>
                      <a:pt x="57" y="10"/>
                    </a:cubicBezTo>
                    <a:cubicBezTo>
                      <a:pt x="39" y="10"/>
                      <a:pt x="39" y="10"/>
                      <a:pt x="39" y="10"/>
                    </a:cubicBezTo>
                    <a:cubicBezTo>
                      <a:pt x="39" y="0"/>
                      <a:pt x="39" y="0"/>
                      <a:pt x="39" y="0"/>
                    </a:cubicBezTo>
                    <a:cubicBezTo>
                      <a:pt x="62" y="0"/>
                      <a:pt x="62" y="0"/>
                      <a:pt x="62" y="0"/>
                    </a:cubicBezTo>
                    <a:cubicBezTo>
                      <a:pt x="62" y="0"/>
                      <a:pt x="62" y="0"/>
                      <a:pt x="62" y="0"/>
                    </a:cubicBezTo>
                    <a:cubicBezTo>
                      <a:pt x="62" y="0"/>
                      <a:pt x="62" y="0"/>
                      <a:pt x="62" y="0"/>
                    </a:cubicBezTo>
                    <a:cubicBezTo>
                      <a:pt x="62" y="9"/>
                      <a:pt x="62" y="9"/>
                      <a:pt x="62" y="9"/>
                    </a:cubicBezTo>
                    <a:close/>
                    <a:moveTo>
                      <a:pt x="39" y="47"/>
                    </a:moveTo>
                    <a:cubicBezTo>
                      <a:pt x="59" y="47"/>
                      <a:pt x="59" y="47"/>
                      <a:pt x="59" y="47"/>
                    </a:cubicBezTo>
                    <a:cubicBezTo>
                      <a:pt x="60" y="47"/>
                      <a:pt x="61" y="48"/>
                      <a:pt x="61" y="50"/>
                    </a:cubicBezTo>
                    <a:cubicBezTo>
                      <a:pt x="61" y="58"/>
                      <a:pt x="61" y="58"/>
                      <a:pt x="61" y="58"/>
                    </a:cubicBezTo>
                    <a:cubicBezTo>
                      <a:pt x="61" y="58"/>
                      <a:pt x="61" y="59"/>
                      <a:pt x="62" y="59"/>
                    </a:cubicBezTo>
                    <a:cubicBezTo>
                      <a:pt x="62" y="59"/>
                      <a:pt x="62" y="59"/>
                      <a:pt x="62" y="59"/>
                    </a:cubicBezTo>
                    <a:cubicBezTo>
                      <a:pt x="62" y="59"/>
                      <a:pt x="62" y="59"/>
                      <a:pt x="62" y="59"/>
                    </a:cubicBezTo>
                    <a:cubicBezTo>
                      <a:pt x="62" y="64"/>
                      <a:pt x="62" y="64"/>
                      <a:pt x="62" y="64"/>
                    </a:cubicBezTo>
                    <a:cubicBezTo>
                      <a:pt x="62" y="64"/>
                      <a:pt x="62" y="64"/>
                      <a:pt x="62" y="64"/>
                    </a:cubicBezTo>
                    <a:cubicBezTo>
                      <a:pt x="61" y="64"/>
                      <a:pt x="59" y="63"/>
                      <a:pt x="58" y="62"/>
                    </a:cubicBezTo>
                    <a:cubicBezTo>
                      <a:pt x="57" y="61"/>
                      <a:pt x="56" y="60"/>
                      <a:pt x="56" y="58"/>
                    </a:cubicBezTo>
                    <a:cubicBezTo>
                      <a:pt x="56" y="52"/>
                      <a:pt x="56" y="52"/>
                      <a:pt x="56" y="52"/>
                    </a:cubicBezTo>
                    <a:cubicBezTo>
                      <a:pt x="39" y="52"/>
                      <a:pt x="39" y="52"/>
                      <a:pt x="39" y="52"/>
                    </a:cubicBezTo>
                    <a:cubicBezTo>
                      <a:pt x="39" y="47"/>
                      <a:pt x="39" y="47"/>
                      <a:pt x="39" y="47"/>
                    </a:cubicBezTo>
                    <a:close/>
                    <a:moveTo>
                      <a:pt x="62" y="34"/>
                    </a:moveTo>
                    <a:cubicBezTo>
                      <a:pt x="62" y="38"/>
                      <a:pt x="62" y="38"/>
                      <a:pt x="62" y="38"/>
                    </a:cubicBezTo>
                    <a:cubicBezTo>
                      <a:pt x="57" y="38"/>
                      <a:pt x="57" y="38"/>
                      <a:pt x="57" y="38"/>
                    </a:cubicBezTo>
                    <a:cubicBezTo>
                      <a:pt x="57" y="41"/>
                      <a:pt x="57" y="41"/>
                      <a:pt x="57" y="41"/>
                    </a:cubicBezTo>
                    <a:cubicBezTo>
                      <a:pt x="62" y="41"/>
                      <a:pt x="62" y="41"/>
                      <a:pt x="62" y="41"/>
                    </a:cubicBezTo>
                    <a:cubicBezTo>
                      <a:pt x="62" y="46"/>
                      <a:pt x="62" y="46"/>
                      <a:pt x="62" y="46"/>
                    </a:cubicBezTo>
                    <a:cubicBezTo>
                      <a:pt x="55" y="46"/>
                      <a:pt x="55" y="46"/>
                      <a:pt x="55" y="46"/>
                    </a:cubicBezTo>
                    <a:cubicBezTo>
                      <a:pt x="54" y="46"/>
                      <a:pt x="53" y="45"/>
                      <a:pt x="53" y="44"/>
                    </a:cubicBezTo>
                    <a:cubicBezTo>
                      <a:pt x="53" y="36"/>
                      <a:pt x="53" y="36"/>
                      <a:pt x="53" y="36"/>
                    </a:cubicBezTo>
                    <a:cubicBezTo>
                      <a:pt x="53" y="35"/>
                      <a:pt x="54" y="34"/>
                      <a:pt x="55" y="34"/>
                    </a:cubicBezTo>
                    <a:lnTo>
                      <a:pt x="62" y="34"/>
                    </a:lnTo>
                    <a:close/>
                    <a:moveTo>
                      <a:pt x="39" y="22"/>
                    </a:moveTo>
                    <a:cubicBezTo>
                      <a:pt x="16" y="22"/>
                      <a:pt x="16" y="22"/>
                      <a:pt x="16" y="22"/>
                    </a:cubicBezTo>
                    <a:cubicBezTo>
                      <a:pt x="16" y="11"/>
                      <a:pt x="16" y="11"/>
                      <a:pt x="16" y="11"/>
                    </a:cubicBezTo>
                    <a:cubicBezTo>
                      <a:pt x="19" y="6"/>
                      <a:pt x="19" y="6"/>
                      <a:pt x="19" y="6"/>
                    </a:cubicBezTo>
                    <a:cubicBezTo>
                      <a:pt x="19" y="6"/>
                      <a:pt x="20" y="5"/>
                      <a:pt x="21" y="5"/>
                    </a:cubicBezTo>
                    <a:cubicBezTo>
                      <a:pt x="21" y="5"/>
                      <a:pt x="21" y="5"/>
                      <a:pt x="21" y="5"/>
                    </a:cubicBezTo>
                    <a:cubicBezTo>
                      <a:pt x="18" y="5"/>
                      <a:pt x="18" y="5"/>
                      <a:pt x="18" y="5"/>
                    </a:cubicBezTo>
                    <a:cubicBezTo>
                      <a:pt x="16" y="9"/>
                      <a:pt x="16" y="9"/>
                      <a:pt x="16" y="9"/>
                    </a:cubicBezTo>
                    <a:cubicBezTo>
                      <a:pt x="16" y="0"/>
                      <a:pt x="16" y="0"/>
                      <a:pt x="16" y="0"/>
                    </a:cubicBezTo>
                    <a:cubicBezTo>
                      <a:pt x="17" y="0"/>
                      <a:pt x="17" y="0"/>
                      <a:pt x="17" y="0"/>
                    </a:cubicBezTo>
                    <a:cubicBezTo>
                      <a:pt x="39" y="0"/>
                      <a:pt x="39" y="0"/>
                      <a:pt x="39" y="0"/>
                    </a:cubicBezTo>
                    <a:cubicBezTo>
                      <a:pt x="39" y="10"/>
                      <a:pt x="39" y="10"/>
                      <a:pt x="39" y="10"/>
                    </a:cubicBezTo>
                    <a:cubicBezTo>
                      <a:pt x="22" y="10"/>
                      <a:pt x="22" y="10"/>
                      <a:pt x="22" y="10"/>
                    </a:cubicBezTo>
                    <a:cubicBezTo>
                      <a:pt x="19" y="17"/>
                      <a:pt x="19" y="17"/>
                      <a:pt x="19" y="17"/>
                    </a:cubicBezTo>
                    <a:cubicBezTo>
                      <a:pt x="39" y="17"/>
                      <a:pt x="39" y="17"/>
                      <a:pt x="39" y="17"/>
                    </a:cubicBezTo>
                    <a:cubicBezTo>
                      <a:pt x="39" y="22"/>
                      <a:pt x="39" y="22"/>
                      <a:pt x="39" y="22"/>
                    </a:cubicBezTo>
                    <a:close/>
                    <a:moveTo>
                      <a:pt x="16" y="59"/>
                    </a:moveTo>
                    <a:cubicBezTo>
                      <a:pt x="17" y="59"/>
                      <a:pt x="17" y="59"/>
                      <a:pt x="17" y="59"/>
                    </a:cubicBezTo>
                    <a:cubicBezTo>
                      <a:pt x="17" y="59"/>
                      <a:pt x="17" y="59"/>
                      <a:pt x="17" y="59"/>
                    </a:cubicBezTo>
                    <a:cubicBezTo>
                      <a:pt x="17" y="59"/>
                      <a:pt x="17" y="59"/>
                      <a:pt x="17" y="59"/>
                    </a:cubicBezTo>
                    <a:cubicBezTo>
                      <a:pt x="17" y="59"/>
                      <a:pt x="17" y="59"/>
                      <a:pt x="17" y="59"/>
                    </a:cubicBezTo>
                    <a:cubicBezTo>
                      <a:pt x="17" y="59"/>
                      <a:pt x="18" y="58"/>
                      <a:pt x="18" y="58"/>
                    </a:cubicBezTo>
                    <a:cubicBezTo>
                      <a:pt x="18" y="50"/>
                      <a:pt x="18" y="50"/>
                      <a:pt x="18" y="50"/>
                    </a:cubicBezTo>
                    <a:cubicBezTo>
                      <a:pt x="18" y="48"/>
                      <a:pt x="19" y="47"/>
                      <a:pt x="20" y="47"/>
                    </a:cubicBezTo>
                    <a:cubicBezTo>
                      <a:pt x="39" y="47"/>
                      <a:pt x="39" y="47"/>
                      <a:pt x="39" y="47"/>
                    </a:cubicBezTo>
                    <a:cubicBezTo>
                      <a:pt x="39" y="52"/>
                      <a:pt x="39" y="52"/>
                      <a:pt x="39" y="52"/>
                    </a:cubicBezTo>
                    <a:cubicBezTo>
                      <a:pt x="22" y="52"/>
                      <a:pt x="22" y="52"/>
                      <a:pt x="22" y="52"/>
                    </a:cubicBezTo>
                    <a:cubicBezTo>
                      <a:pt x="22" y="58"/>
                      <a:pt x="22" y="58"/>
                      <a:pt x="22" y="58"/>
                    </a:cubicBezTo>
                    <a:cubicBezTo>
                      <a:pt x="22" y="60"/>
                      <a:pt x="22" y="61"/>
                      <a:pt x="21" y="62"/>
                    </a:cubicBezTo>
                    <a:cubicBezTo>
                      <a:pt x="21" y="62"/>
                      <a:pt x="21" y="62"/>
                      <a:pt x="21" y="62"/>
                    </a:cubicBezTo>
                    <a:cubicBezTo>
                      <a:pt x="20" y="63"/>
                      <a:pt x="18" y="64"/>
                      <a:pt x="17" y="64"/>
                    </a:cubicBezTo>
                    <a:cubicBezTo>
                      <a:pt x="16" y="64"/>
                      <a:pt x="16" y="64"/>
                      <a:pt x="16" y="64"/>
                    </a:cubicBezTo>
                    <a:cubicBezTo>
                      <a:pt x="16" y="59"/>
                      <a:pt x="16" y="59"/>
                      <a:pt x="16" y="59"/>
                    </a:cubicBezTo>
                    <a:close/>
                    <a:moveTo>
                      <a:pt x="16" y="46"/>
                    </a:moveTo>
                    <a:cubicBezTo>
                      <a:pt x="16" y="41"/>
                      <a:pt x="16" y="41"/>
                      <a:pt x="16" y="41"/>
                    </a:cubicBezTo>
                    <a:cubicBezTo>
                      <a:pt x="21" y="41"/>
                      <a:pt x="21" y="41"/>
                      <a:pt x="21" y="41"/>
                    </a:cubicBezTo>
                    <a:cubicBezTo>
                      <a:pt x="21" y="38"/>
                      <a:pt x="21" y="38"/>
                      <a:pt x="21" y="38"/>
                    </a:cubicBezTo>
                    <a:cubicBezTo>
                      <a:pt x="16" y="38"/>
                      <a:pt x="16" y="38"/>
                      <a:pt x="16" y="38"/>
                    </a:cubicBezTo>
                    <a:cubicBezTo>
                      <a:pt x="16" y="34"/>
                      <a:pt x="16" y="34"/>
                      <a:pt x="16" y="34"/>
                    </a:cubicBezTo>
                    <a:cubicBezTo>
                      <a:pt x="24" y="34"/>
                      <a:pt x="24" y="34"/>
                      <a:pt x="24" y="34"/>
                    </a:cubicBezTo>
                    <a:cubicBezTo>
                      <a:pt x="25" y="34"/>
                      <a:pt x="26" y="35"/>
                      <a:pt x="26" y="36"/>
                    </a:cubicBezTo>
                    <a:cubicBezTo>
                      <a:pt x="26" y="44"/>
                      <a:pt x="26" y="44"/>
                      <a:pt x="26" y="44"/>
                    </a:cubicBezTo>
                    <a:cubicBezTo>
                      <a:pt x="26" y="45"/>
                      <a:pt x="25" y="46"/>
                      <a:pt x="24" y="46"/>
                    </a:cubicBezTo>
                    <a:lnTo>
                      <a:pt x="16" y="46"/>
                    </a:lnTo>
                    <a:close/>
                    <a:moveTo>
                      <a:pt x="16" y="22"/>
                    </a:moveTo>
                    <a:cubicBezTo>
                      <a:pt x="15" y="22"/>
                      <a:pt x="15" y="22"/>
                      <a:pt x="15" y="22"/>
                    </a:cubicBezTo>
                    <a:cubicBezTo>
                      <a:pt x="13" y="22"/>
                      <a:pt x="12" y="21"/>
                      <a:pt x="12" y="20"/>
                    </a:cubicBezTo>
                    <a:cubicBezTo>
                      <a:pt x="12" y="19"/>
                      <a:pt x="12" y="19"/>
                      <a:pt x="13" y="18"/>
                    </a:cubicBezTo>
                    <a:cubicBezTo>
                      <a:pt x="16" y="11"/>
                      <a:pt x="16" y="11"/>
                      <a:pt x="16" y="11"/>
                    </a:cubicBezTo>
                    <a:cubicBezTo>
                      <a:pt x="16" y="22"/>
                      <a:pt x="16" y="22"/>
                      <a:pt x="16" y="22"/>
                    </a:cubicBezTo>
                    <a:close/>
                    <a:moveTo>
                      <a:pt x="16" y="9"/>
                    </a:moveTo>
                    <a:cubicBezTo>
                      <a:pt x="16" y="0"/>
                      <a:pt x="16" y="0"/>
                      <a:pt x="16" y="0"/>
                    </a:cubicBezTo>
                    <a:cubicBezTo>
                      <a:pt x="16" y="0"/>
                      <a:pt x="15" y="1"/>
                      <a:pt x="15" y="2"/>
                    </a:cubicBezTo>
                    <a:cubicBezTo>
                      <a:pt x="8" y="15"/>
                      <a:pt x="8" y="15"/>
                      <a:pt x="8" y="15"/>
                    </a:cubicBezTo>
                    <a:cubicBezTo>
                      <a:pt x="1" y="22"/>
                      <a:pt x="1" y="22"/>
                      <a:pt x="1" y="22"/>
                    </a:cubicBezTo>
                    <a:cubicBezTo>
                      <a:pt x="0" y="23"/>
                      <a:pt x="0" y="23"/>
                      <a:pt x="0" y="24"/>
                    </a:cubicBezTo>
                    <a:cubicBezTo>
                      <a:pt x="0" y="24"/>
                      <a:pt x="0" y="24"/>
                      <a:pt x="0" y="24"/>
                    </a:cubicBezTo>
                    <a:cubicBezTo>
                      <a:pt x="0" y="48"/>
                      <a:pt x="0" y="48"/>
                      <a:pt x="0" y="48"/>
                    </a:cubicBezTo>
                    <a:cubicBezTo>
                      <a:pt x="0" y="50"/>
                      <a:pt x="0" y="50"/>
                      <a:pt x="0" y="50"/>
                    </a:cubicBezTo>
                    <a:cubicBezTo>
                      <a:pt x="0" y="58"/>
                      <a:pt x="0" y="58"/>
                      <a:pt x="0" y="58"/>
                    </a:cubicBezTo>
                    <a:cubicBezTo>
                      <a:pt x="0" y="60"/>
                      <a:pt x="1" y="61"/>
                      <a:pt x="2" y="62"/>
                    </a:cubicBezTo>
                    <a:cubicBezTo>
                      <a:pt x="2" y="62"/>
                      <a:pt x="2" y="62"/>
                      <a:pt x="2" y="62"/>
                    </a:cubicBezTo>
                    <a:cubicBezTo>
                      <a:pt x="2" y="62"/>
                      <a:pt x="2" y="62"/>
                      <a:pt x="2" y="62"/>
                    </a:cubicBezTo>
                    <a:cubicBezTo>
                      <a:pt x="3" y="63"/>
                      <a:pt x="4" y="64"/>
                      <a:pt x="6" y="64"/>
                    </a:cubicBezTo>
                    <a:cubicBezTo>
                      <a:pt x="16" y="64"/>
                      <a:pt x="16" y="64"/>
                      <a:pt x="16" y="64"/>
                    </a:cubicBezTo>
                    <a:cubicBezTo>
                      <a:pt x="16" y="59"/>
                      <a:pt x="16" y="59"/>
                      <a:pt x="16" y="59"/>
                    </a:cubicBezTo>
                    <a:cubicBezTo>
                      <a:pt x="6" y="59"/>
                      <a:pt x="6" y="59"/>
                      <a:pt x="6" y="59"/>
                    </a:cubicBezTo>
                    <a:cubicBezTo>
                      <a:pt x="5" y="59"/>
                      <a:pt x="5" y="59"/>
                      <a:pt x="5" y="59"/>
                    </a:cubicBezTo>
                    <a:cubicBezTo>
                      <a:pt x="5" y="59"/>
                      <a:pt x="5" y="59"/>
                      <a:pt x="5" y="59"/>
                    </a:cubicBezTo>
                    <a:cubicBezTo>
                      <a:pt x="5" y="59"/>
                      <a:pt x="5" y="58"/>
                      <a:pt x="5" y="58"/>
                    </a:cubicBezTo>
                    <a:cubicBezTo>
                      <a:pt x="5" y="50"/>
                      <a:pt x="5" y="50"/>
                      <a:pt x="5" y="50"/>
                    </a:cubicBezTo>
                    <a:cubicBezTo>
                      <a:pt x="5" y="48"/>
                      <a:pt x="5" y="48"/>
                      <a:pt x="5" y="48"/>
                    </a:cubicBezTo>
                    <a:cubicBezTo>
                      <a:pt x="5" y="25"/>
                      <a:pt x="5" y="25"/>
                      <a:pt x="5" y="25"/>
                    </a:cubicBezTo>
                    <a:cubicBezTo>
                      <a:pt x="12" y="18"/>
                      <a:pt x="12" y="18"/>
                      <a:pt x="12" y="18"/>
                    </a:cubicBezTo>
                    <a:cubicBezTo>
                      <a:pt x="12" y="18"/>
                      <a:pt x="12" y="18"/>
                      <a:pt x="12" y="18"/>
                    </a:cubicBezTo>
                    <a:cubicBezTo>
                      <a:pt x="12" y="17"/>
                      <a:pt x="12" y="17"/>
                      <a:pt x="12" y="17"/>
                    </a:cubicBezTo>
                    <a:cubicBezTo>
                      <a:pt x="16" y="9"/>
                      <a:pt x="16" y="9"/>
                      <a:pt x="16" y="9"/>
                    </a:cubicBezTo>
                    <a:close/>
                    <a:moveTo>
                      <a:pt x="16" y="34"/>
                    </a:moveTo>
                    <a:cubicBezTo>
                      <a:pt x="16" y="38"/>
                      <a:pt x="16" y="38"/>
                      <a:pt x="16" y="38"/>
                    </a:cubicBezTo>
                    <a:cubicBezTo>
                      <a:pt x="11" y="38"/>
                      <a:pt x="11" y="38"/>
                      <a:pt x="11" y="38"/>
                    </a:cubicBezTo>
                    <a:cubicBezTo>
                      <a:pt x="11" y="41"/>
                      <a:pt x="11" y="41"/>
                      <a:pt x="11" y="41"/>
                    </a:cubicBezTo>
                    <a:cubicBezTo>
                      <a:pt x="16" y="41"/>
                      <a:pt x="16" y="41"/>
                      <a:pt x="16" y="41"/>
                    </a:cubicBezTo>
                    <a:cubicBezTo>
                      <a:pt x="16" y="46"/>
                      <a:pt x="16" y="46"/>
                      <a:pt x="16" y="46"/>
                    </a:cubicBezTo>
                    <a:cubicBezTo>
                      <a:pt x="9" y="46"/>
                      <a:pt x="9" y="46"/>
                      <a:pt x="9" y="46"/>
                    </a:cubicBezTo>
                    <a:cubicBezTo>
                      <a:pt x="8" y="46"/>
                      <a:pt x="7" y="45"/>
                      <a:pt x="7" y="44"/>
                    </a:cubicBezTo>
                    <a:cubicBezTo>
                      <a:pt x="7" y="36"/>
                      <a:pt x="7" y="36"/>
                      <a:pt x="7" y="36"/>
                    </a:cubicBezTo>
                    <a:cubicBezTo>
                      <a:pt x="7" y="35"/>
                      <a:pt x="8" y="34"/>
                      <a:pt x="9" y="34"/>
                    </a:cubicBezTo>
                    <a:lnTo>
                      <a:pt x="16" y="3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9" name="Freeform 279"/>
              <p:cNvSpPr>
                <a:spLocks noEditPoints="1"/>
              </p:cNvSpPr>
              <p:nvPr/>
            </p:nvSpPr>
            <p:spPr bwMode="auto">
              <a:xfrm>
                <a:off x="7064386" y="3757634"/>
                <a:ext cx="254001" cy="284164"/>
              </a:xfrm>
              <a:custGeom>
                <a:gdLst>
                  <a:gd fmla="*/ 100 w 112" name="T0"/>
                  <a:gd fmla="*/ 23 h 126" name="T1"/>
                  <a:gd fmla="*/ 109 w 112" name="T2"/>
                  <a:gd fmla="*/ 35 h 126" name="T3"/>
                  <a:gd fmla="*/ 108 w 112" name="T4"/>
                  <a:gd fmla="*/ 38 h 126" name="T5"/>
                  <a:gd fmla="*/ 79 w 112" name="T6"/>
                  <a:gd fmla="*/ 73 h 126" name="T7"/>
                  <a:gd fmla="*/ 105 w 112" name="T8"/>
                  <a:gd fmla="*/ 75 h 126" name="T9"/>
                  <a:gd fmla="*/ 112 w 112" name="T10"/>
                  <a:gd fmla="*/ 86 h 126" name="T11"/>
                  <a:gd fmla="*/ 110 w 112" name="T12"/>
                  <a:gd fmla="*/ 90 h 126" name="T13"/>
                  <a:gd fmla="*/ 78 w 112" name="T14"/>
                  <a:gd fmla="*/ 98 h 126" name="T15"/>
                  <a:gd fmla="*/ 55 w 112" name="T16"/>
                  <a:gd fmla="*/ 126 h 126" name="T17"/>
                  <a:gd fmla="*/ 56 w 112" name="T18"/>
                  <a:gd fmla="*/ 119 h 126" name="T19"/>
                  <a:gd fmla="*/ 76 w 112" name="T20"/>
                  <a:gd fmla="*/ 93 h 126" name="T21"/>
                  <a:gd fmla="*/ 101 w 112" name="T22"/>
                  <a:gd fmla="*/ 79 h 126" name="T23"/>
                  <a:gd fmla="*/ 76 w 112" name="T24"/>
                  <a:gd fmla="*/ 77 h 126" name="T25"/>
                  <a:gd fmla="*/ 62 w 112" name="T26"/>
                  <a:gd fmla="*/ 55 h 126" name="T27"/>
                  <a:gd fmla="*/ 104 w 112" name="T28"/>
                  <a:gd fmla="*/ 35 h 126" name="T29"/>
                  <a:gd fmla="*/ 55 w 112" name="T30"/>
                  <a:gd fmla="*/ 36 h 126" name="T31"/>
                  <a:gd fmla="*/ 55 w 112" name="T32"/>
                  <a:gd fmla="*/ 100 h 126" name="T33"/>
                  <a:gd fmla="*/ 58 w 112" name="T34"/>
                  <a:gd fmla="*/ 89 h 126" name="T35"/>
                  <a:gd fmla="*/ 55 w 112" name="T36"/>
                  <a:gd fmla="*/ 100 h 126" name="T37"/>
                  <a:gd fmla="*/ 14 w 112" name="T38"/>
                  <a:gd fmla="*/ 3 h 126" name="T39"/>
                  <a:gd fmla="*/ 43 w 112" name="T40"/>
                  <a:gd fmla="*/ 18 h 126" name="T41"/>
                  <a:gd fmla="*/ 43 w 112" name="T42"/>
                  <a:gd fmla="*/ 18 h 126" name="T43"/>
                  <a:gd fmla="*/ 52 w 112" name="T44"/>
                  <a:gd fmla="*/ 32 h 126" name="T45"/>
                  <a:gd fmla="*/ 55 w 112" name="T46"/>
                  <a:gd fmla="*/ 36 h 126" name="T47"/>
                  <a:gd fmla="*/ 49 w 112" name="T48"/>
                  <a:gd fmla="*/ 36 h 126" name="T49"/>
                  <a:gd fmla="*/ 39 w 112" name="T50"/>
                  <a:gd fmla="*/ 21 h 126" name="T51"/>
                  <a:gd fmla="*/ 39 w 112" name="T52"/>
                  <a:gd fmla="*/ 21 h 126" name="T53"/>
                  <a:gd fmla="*/ 39 w 112" name="T54"/>
                  <a:gd fmla="*/ 21 h 126" name="T55"/>
                  <a:gd fmla="*/ 17 w 112" name="T56"/>
                  <a:gd fmla="*/ 7 h 126" name="T57"/>
                  <a:gd fmla="*/ 16 w 112" name="T58"/>
                  <a:gd fmla="*/ 18 h 126" name="T59"/>
                  <a:gd fmla="*/ 21 w 112" name="T60"/>
                  <a:gd fmla="*/ 32 h 126" name="T61"/>
                  <a:gd fmla="*/ 21 w 112" name="T62"/>
                  <a:gd fmla="*/ 32 h 126" name="T63"/>
                  <a:gd fmla="*/ 21 w 112" name="T64"/>
                  <a:gd fmla="*/ 32 h 126" name="T65"/>
                  <a:gd fmla="*/ 31 w 112" name="T66"/>
                  <a:gd fmla="*/ 50 h 126" name="T67"/>
                  <a:gd fmla="*/ 10 w 112" name="T68"/>
                  <a:gd fmla="*/ 97 h 126" name="T69"/>
                  <a:gd fmla="*/ 41 w 112" name="T70"/>
                  <a:gd fmla="*/ 67 h 126" name="T71"/>
                  <a:gd fmla="*/ 55 w 112" name="T72"/>
                  <a:gd fmla="*/ 84 h 126" name="T73"/>
                  <a:gd fmla="*/ 51 w 112" name="T74"/>
                  <a:gd fmla="*/ 112 h 126" name="T75"/>
                  <a:gd fmla="*/ 55 w 112" name="T76"/>
                  <a:gd fmla="*/ 126 h 126" name="T77"/>
                  <a:gd fmla="*/ 54 w 112" name="T78"/>
                  <a:gd fmla="*/ 124 h 126" name="T79"/>
                  <a:gd fmla="*/ 46 w 112" name="T80"/>
                  <a:gd fmla="*/ 114 h 126" name="T81"/>
                  <a:gd fmla="*/ 46 w 112" name="T82"/>
                  <a:gd fmla="*/ 112 h 126" name="T83"/>
                  <a:gd fmla="*/ 42 w 112" name="T84"/>
                  <a:gd fmla="*/ 72 h 126" name="T85"/>
                  <a:gd fmla="*/ 8 w 112" name="T86"/>
                  <a:gd fmla="*/ 103 h 126" name="T87"/>
                  <a:gd fmla="*/ 7 w 112" name="T88"/>
                  <a:gd fmla="*/ 102 h 126" name="T89"/>
                  <a:gd fmla="*/ 0 w 112" name="T90"/>
                  <a:gd fmla="*/ 89 h 126" name="T91"/>
                  <a:gd fmla="*/ 26 w 112" name="T92"/>
                  <a:gd fmla="*/ 49 h 126" name="T93"/>
                  <a:gd fmla="*/ 17 w 112" name="T94"/>
                  <a:gd fmla="*/ 35 h 126" name="T95"/>
                  <a:gd fmla="*/ 17 w 112" name="T96"/>
                  <a:gd fmla="*/ 35 h 126" name="T97"/>
                  <a:gd fmla="*/ 14 w 112" name="T98"/>
                  <a:gd fmla="*/ 3 h 12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25" w="112">
                    <a:moveTo>
                      <a:pt x="55" y="31"/>
                    </a:moveTo>
                    <a:cubicBezTo>
                      <a:pt x="100" y="23"/>
                      <a:pt x="100" y="23"/>
                      <a:pt x="100" y="23"/>
                    </a:cubicBezTo>
                    <a:cubicBezTo>
                      <a:pt x="101" y="23"/>
                      <a:pt x="102" y="23"/>
                      <a:pt x="102" y="24"/>
                    </a:cubicBezTo>
                    <a:cubicBezTo>
                      <a:pt x="109" y="35"/>
                      <a:pt x="109" y="35"/>
                      <a:pt x="109" y="35"/>
                    </a:cubicBezTo>
                    <a:cubicBezTo>
                      <a:pt x="110" y="36"/>
                      <a:pt x="110" y="37"/>
                      <a:pt x="109" y="38"/>
                    </a:cubicBezTo>
                    <a:cubicBezTo>
                      <a:pt x="108" y="38"/>
                      <a:pt x="108" y="38"/>
                      <a:pt x="108" y="38"/>
                    </a:cubicBezTo>
                    <a:cubicBezTo>
                      <a:pt x="67" y="55"/>
                      <a:pt x="67" y="55"/>
                      <a:pt x="67" y="55"/>
                    </a:cubicBezTo>
                    <a:cubicBezTo>
                      <a:pt x="79" y="73"/>
                      <a:pt x="79" y="73"/>
                      <a:pt x="79" y="73"/>
                    </a:cubicBezTo>
                    <a:cubicBezTo>
                      <a:pt x="103" y="74"/>
                      <a:pt x="103" y="74"/>
                      <a:pt x="103" y="74"/>
                    </a:cubicBezTo>
                    <a:cubicBezTo>
                      <a:pt x="103" y="74"/>
                      <a:pt x="104" y="74"/>
                      <a:pt x="105" y="75"/>
                    </a:cubicBezTo>
                    <a:cubicBezTo>
                      <a:pt x="105" y="75"/>
                      <a:pt x="105" y="75"/>
                      <a:pt x="105" y="75"/>
                    </a:cubicBezTo>
                    <a:cubicBezTo>
                      <a:pt x="112" y="86"/>
                      <a:pt x="112" y="86"/>
                      <a:pt x="112" y="86"/>
                    </a:cubicBezTo>
                    <a:cubicBezTo>
                      <a:pt x="112" y="87"/>
                      <a:pt x="112" y="88"/>
                      <a:pt x="111" y="89"/>
                    </a:cubicBezTo>
                    <a:cubicBezTo>
                      <a:pt x="111" y="89"/>
                      <a:pt x="111" y="89"/>
                      <a:pt x="110" y="90"/>
                    </a:cubicBezTo>
                    <a:cubicBezTo>
                      <a:pt x="110" y="90"/>
                      <a:pt x="110" y="90"/>
                      <a:pt x="110" y="90"/>
                    </a:cubicBezTo>
                    <a:cubicBezTo>
                      <a:pt x="78" y="98"/>
                      <a:pt x="78" y="98"/>
                      <a:pt x="78" y="98"/>
                    </a:cubicBezTo>
                    <a:cubicBezTo>
                      <a:pt x="58" y="125"/>
                      <a:pt x="58" y="125"/>
                      <a:pt x="58" y="125"/>
                    </a:cubicBezTo>
                    <a:cubicBezTo>
                      <a:pt x="57" y="125"/>
                      <a:pt x="56" y="126"/>
                      <a:pt x="55" y="126"/>
                    </a:cubicBezTo>
                    <a:cubicBezTo>
                      <a:pt x="55" y="119"/>
                      <a:pt x="55" y="119"/>
                      <a:pt x="55" y="119"/>
                    </a:cubicBezTo>
                    <a:cubicBezTo>
                      <a:pt x="56" y="119"/>
                      <a:pt x="56" y="119"/>
                      <a:pt x="56" y="119"/>
                    </a:cubicBezTo>
                    <a:cubicBezTo>
                      <a:pt x="74" y="94"/>
                      <a:pt x="74" y="94"/>
                      <a:pt x="74" y="94"/>
                    </a:cubicBezTo>
                    <a:cubicBezTo>
                      <a:pt x="74" y="94"/>
                      <a:pt x="75" y="94"/>
                      <a:pt x="76" y="93"/>
                    </a:cubicBezTo>
                    <a:cubicBezTo>
                      <a:pt x="106" y="86"/>
                      <a:pt x="106" y="86"/>
                      <a:pt x="106" y="86"/>
                    </a:cubicBezTo>
                    <a:cubicBezTo>
                      <a:pt x="101" y="79"/>
                      <a:pt x="101" y="79"/>
                      <a:pt x="101" y="79"/>
                    </a:cubicBezTo>
                    <a:cubicBezTo>
                      <a:pt x="78" y="78"/>
                      <a:pt x="78" y="78"/>
                      <a:pt x="78" y="78"/>
                    </a:cubicBezTo>
                    <a:cubicBezTo>
                      <a:pt x="77" y="78"/>
                      <a:pt x="76" y="77"/>
                      <a:pt x="76" y="77"/>
                    </a:cubicBezTo>
                    <a:cubicBezTo>
                      <a:pt x="62" y="55"/>
                      <a:pt x="62" y="55"/>
                      <a:pt x="62" y="55"/>
                    </a:cubicBezTo>
                    <a:cubicBezTo>
                      <a:pt x="62" y="55"/>
                      <a:pt x="62" y="55"/>
                      <a:pt x="62" y="55"/>
                    </a:cubicBezTo>
                    <a:cubicBezTo>
                      <a:pt x="61" y="54"/>
                      <a:pt x="62" y="52"/>
                      <a:pt x="63" y="52"/>
                    </a:cubicBezTo>
                    <a:cubicBezTo>
                      <a:pt x="104" y="35"/>
                      <a:pt x="104" y="35"/>
                      <a:pt x="104" y="35"/>
                    </a:cubicBezTo>
                    <a:cubicBezTo>
                      <a:pt x="99" y="28"/>
                      <a:pt x="99" y="28"/>
                      <a:pt x="99" y="28"/>
                    </a:cubicBezTo>
                    <a:cubicBezTo>
                      <a:pt x="55" y="36"/>
                      <a:pt x="55" y="36"/>
                      <a:pt x="55" y="36"/>
                    </a:cubicBezTo>
                    <a:cubicBezTo>
                      <a:pt x="55" y="31"/>
                      <a:pt x="55" y="31"/>
                      <a:pt x="55" y="31"/>
                    </a:cubicBezTo>
                    <a:close/>
                    <a:moveTo>
                      <a:pt x="55" y="100"/>
                    </a:moveTo>
                    <a:cubicBezTo>
                      <a:pt x="59" y="91"/>
                      <a:pt x="59" y="91"/>
                      <a:pt x="59" y="91"/>
                    </a:cubicBezTo>
                    <a:cubicBezTo>
                      <a:pt x="59" y="90"/>
                      <a:pt x="59" y="89"/>
                      <a:pt x="58" y="89"/>
                    </a:cubicBezTo>
                    <a:cubicBezTo>
                      <a:pt x="55" y="84"/>
                      <a:pt x="55" y="84"/>
                      <a:pt x="55" y="84"/>
                    </a:cubicBezTo>
                    <a:lnTo>
                      <a:pt x="55" y="100"/>
                    </a:lnTo>
                    <a:close/>
                    <a:moveTo>
                      <a:pt x="14" y="3"/>
                    </a:moveTo>
                    <a:cubicBezTo>
                      <a:pt x="14" y="3"/>
                      <a:pt x="14" y="3"/>
                      <a:pt x="14" y="3"/>
                    </a:cubicBezTo>
                    <a:cubicBezTo>
                      <a:pt x="18" y="0"/>
                      <a:pt x="24" y="2"/>
                      <a:pt x="30" y="6"/>
                    </a:cubicBezTo>
                    <a:cubicBezTo>
                      <a:pt x="35" y="10"/>
                      <a:pt x="41" y="15"/>
                      <a:pt x="43" y="18"/>
                    </a:cubicBezTo>
                    <a:cubicBezTo>
                      <a:pt x="43" y="18"/>
                      <a:pt x="43" y="18"/>
                      <a:pt x="43" y="18"/>
                    </a:cubicBezTo>
                    <a:cubicBezTo>
                      <a:pt x="43" y="18"/>
                      <a:pt x="43" y="18"/>
                      <a:pt x="43" y="18"/>
                    </a:cubicBezTo>
                    <a:cubicBezTo>
                      <a:pt x="43" y="18"/>
                      <a:pt x="43" y="18"/>
                      <a:pt x="43" y="18"/>
                    </a:cubicBezTo>
                    <a:cubicBezTo>
                      <a:pt x="52" y="32"/>
                      <a:pt x="52" y="32"/>
                      <a:pt x="52" y="32"/>
                    </a:cubicBezTo>
                    <a:cubicBezTo>
                      <a:pt x="55" y="31"/>
                      <a:pt x="55" y="31"/>
                      <a:pt x="55" y="31"/>
                    </a:cubicBezTo>
                    <a:cubicBezTo>
                      <a:pt x="55" y="36"/>
                      <a:pt x="55" y="36"/>
                      <a:pt x="55" y="36"/>
                    </a:cubicBezTo>
                    <a:cubicBezTo>
                      <a:pt x="51" y="37"/>
                      <a:pt x="51" y="37"/>
                      <a:pt x="51" y="37"/>
                    </a:cubicBezTo>
                    <a:cubicBezTo>
                      <a:pt x="50" y="37"/>
                      <a:pt x="49" y="37"/>
                      <a:pt x="49" y="36"/>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7" y="18"/>
                      <a:pt x="32" y="13"/>
                      <a:pt x="27" y="10"/>
                    </a:cubicBezTo>
                    <a:cubicBezTo>
                      <a:pt x="23" y="7"/>
                      <a:pt x="19" y="5"/>
                      <a:pt x="17" y="7"/>
                    </a:cubicBezTo>
                    <a:cubicBezTo>
                      <a:pt x="17" y="7"/>
                      <a:pt x="17" y="7"/>
                      <a:pt x="17" y="7"/>
                    </a:cubicBezTo>
                    <a:cubicBezTo>
                      <a:pt x="15" y="8"/>
                      <a:pt x="15" y="13"/>
                      <a:pt x="16" y="18"/>
                    </a:cubicBezTo>
                    <a:cubicBezTo>
                      <a:pt x="17" y="24"/>
                      <a:pt x="19" y="29"/>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31" y="48"/>
                      <a:pt x="31" y="48"/>
                      <a:pt x="31" y="48"/>
                    </a:cubicBezTo>
                    <a:cubicBezTo>
                      <a:pt x="32" y="48"/>
                      <a:pt x="32" y="50"/>
                      <a:pt x="31" y="50"/>
                    </a:cubicBezTo>
                    <a:cubicBezTo>
                      <a:pt x="5" y="90"/>
                      <a:pt x="5" y="90"/>
                      <a:pt x="5" y="90"/>
                    </a:cubicBezTo>
                    <a:cubicBezTo>
                      <a:pt x="10" y="97"/>
                      <a:pt x="10" y="97"/>
                      <a:pt x="10" y="97"/>
                    </a:cubicBezTo>
                    <a:cubicBezTo>
                      <a:pt x="40" y="67"/>
                      <a:pt x="40" y="67"/>
                      <a:pt x="40" y="67"/>
                    </a:cubicBezTo>
                    <a:cubicBezTo>
                      <a:pt x="40" y="67"/>
                      <a:pt x="41" y="67"/>
                      <a:pt x="41" y="67"/>
                    </a:cubicBezTo>
                    <a:cubicBezTo>
                      <a:pt x="42" y="66"/>
                      <a:pt x="43" y="66"/>
                      <a:pt x="44" y="67"/>
                    </a:cubicBezTo>
                    <a:cubicBezTo>
                      <a:pt x="55" y="84"/>
                      <a:pt x="55" y="84"/>
                      <a:pt x="55" y="84"/>
                    </a:cubicBezTo>
                    <a:cubicBezTo>
                      <a:pt x="55" y="100"/>
                      <a:pt x="55" y="100"/>
                      <a:pt x="55" y="100"/>
                    </a:cubicBezTo>
                    <a:cubicBezTo>
                      <a:pt x="51" y="112"/>
                      <a:pt x="51" y="112"/>
                      <a:pt x="51" y="112"/>
                    </a:cubicBezTo>
                    <a:cubicBezTo>
                      <a:pt x="55" y="119"/>
                      <a:pt x="55" y="119"/>
                      <a:pt x="55" y="119"/>
                    </a:cubicBezTo>
                    <a:cubicBezTo>
                      <a:pt x="55" y="126"/>
                      <a:pt x="55" y="126"/>
                      <a:pt x="55" y="126"/>
                    </a:cubicBezTo>
                    <a:cubicBezTo>
                      <a:pt x="55" y="125"/>
                      <a:pt x="55" y="125"/>
                      <a:pt x="54" y="125"/>
                    </a:cubicBezTo>
                    <a:cubicBezTo>
                      <a:pt x="54" y="125"/>
                      <a:pt x="54" y="125"/>
                      <a:pt x="54" y="124"/>
                    </a:cubicBezTo>
                    <a:cubicBezTo>
                      <a:pt x="54" y="124"/>
                      <a:pt x="54" y="124"/>
                      <a:pt x="54" y="124"/>
                    </a:cubicBezTo>
                    <a:cubicBezTo>
                      <a:pt x="46" y="114"/>
                      <a:pt x="46" y="114"/>
                      <a:pt x="46" y="114"/>
                    </a:cubicBezTo>
                    <a:cubicBezTo>
                      <a:pt x="46" y="113"/>
                      <a:pt x="46" y="112"/>
                      <a:pt x="46" y="112"/>
                    </a:cubicBezTo>
                    <a:cubicBezTo>
                      <a:pt x="46" y="112"/>
                      <a:pt x="46" y="112"/>
                      <a:pt x="46" y="112"/>
                    </a:cubicBezTo>
                    <a:cubicBezTo>
                      <a:pt x="54" y="90"/>
                      <a:pt x="54" y="90"/>
                      <a:pt x="54" y="90"/>
                    </a:cubicBezTo>
                    <a:cubicBezTo>
                      <a:pt x="42" y="72"/>
                      <a:pt x="42" y="72"/>
                      <a:pt x="42" y="72"/>
                    </a:cubicBezTo>
                    <a:cubicBezTo>
                      <a:pt x="11" y="103"/>
                      <a:pt x="11" y="103"/>
                      <a:pt x="11" y="103"/>
                    </a:cubicBezTo>
                    <a:cubicBezTo>
                      <a:pt x="10" y="104"/>
                      <a:pt x="9" y="104"/>
                      <a:pt x="8" y="103"/>
                    </a:cubicBezTo>
                    <a:cubicBezTo>
                      <a:pt x="8" y="103"/>
                      <a:pt x="7" y="102"/>
                      <a:pt x="7" y="102"/>
                    </a:cubicBezTo>
                    <a:cubicBezTo>
                      <a:pt x="7" y="102"/>
                      <a:pt x="7" y="102"/>
                      <a:pt x="7" y="102"/>
                    </a:cubicBezTo>
                    <a:cubicBezTo>
                      <a:pt x="0" y="92"/>
                      <a:pt x="0" y="92"/>
                      <a:pt x="0" y="92"/>
                    </a:cubicBezTo>
                    <a:cubicBezTo>
                      <a:pt x="0" y="91"/>
                      <a:pt x="0" y="90"/>
                      <a:pt x="0" y="89"/>
                    </a:cubicBezTo>
                    <a:cubicBezTo>
                      <a:pt x="0" y="89"/>
                      <a:pt x="0" y="89"/>
                      <a:pt x="0" y="89"/>
                    </a:cubicBezTo>
                    <a:cubicBezTo>
                      <a:pt x="26" y="49"/>
                      <a:pt x="26" y="49"/>
                      <a:pt x="26" y="49"/>
                    </a:cubicBezTo>
                    <a:cubicBezTo>
                      <a:pt x="17" y="35"/>
                      <a:pt x="17" y="35"/>
                      <a:pt x="17" y="35"/>
                    </a:cubicBezTo>
                    <a:cubicBezTo>
                      <a:pt x="17" y="35"/>
                      <a:pt x="17" y="35"/>
                      <a:pt x="17" y="35"/>
                    </a:cubicBezTo>
                    <a:cubicBezTo>
                      <a:pt x="17" y="35"/>
                      <a:pt x="17" y="35"/>
                      <a:pt x="17" y="35"/>
                    </a:cubicBezTo>
                    <a:cubicBezTo>
                      <a:pt x="17" y="35"/>
                      <a:pt x="17" y="35"/>
                      <a:pt x="17" y="35"/>
                    </a:cubicBezTo>
                    <a:cubicBezTo>
                      <a:pt x="15" y="32"/>
                      <a:pt x="12" y="25"/>
                      <a:pt x="11" y="19"/>
                    </a:cubicBezTo>
                    <a:cubicBezTo>
                      <a:pt x="10" y="12"/>
                      <a:pt x="10" y="5"/>
                      <a:pt x="14" y="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0" name="Freeform 280"/>
              <p:cNvSpPr>
                <a:spLocks noEditPoints="1"/>
              </p:cNvSpPr>
              <p:nvPr/>
            </p:nvSpPr>
            <p:spPr bwMode="auto">
              <a:xfrm>
                <a:off x="11010917" y="595317"/>
                <a:ext cx="266700" cy="130176"/>
              </a:xfrm>
              <a:custGeom>
                <a:gdLst>
                  <a:gd fmla="*/ 116 w 118" name="T0"/>
                  <a:gd fmla="*/ 58 h 58" name="T1"/>
                  <a:gd fmla="*/ 103 w 118" name="T2"/>
                  <a:gd fmla="*/ 13 h 58" name="T3"/>
                  <a:gd fmla="*/ 96 w 118" name="T4"/>
                  <a:gd fmla="*/ 53 h 58" name="T5"/>
                  <a:gd fmla="*/ 101 w 118" name="T6"/>
                  <a:gd fmla="*/ 18 h 58" name="T7"/>
                  <a:gd fmla="*/ 96 w 118" name="T8"/>
                  <a:gd fmla="*/ 38 h 58" name="T9"/>
                  <a:gd fmla="*/ 98 w 118" name="T10"/>
                  <a:gd fmla="*/ 27 h 58" name="T11"/>
                  <a:gd fmla="*/ 96 w 118" name="T12"/>
                  <a:gd fmla="*/ 53 h 58" name="T13"/>
                  <a:gd fmla="*/ 96 w 118" name="T14"/>
                  <a:gd fmla="*/ 23 h 58" name="T15"/>
                  <a:gd fmla="*/ 91 w 118" name="T16"/>
                  <a:gd fmla="*/ 23 h 58" name="T17"/>
                  <a:gd fmla="*/ 88 w 118" name="T18"/>
                  <a:gd fmla="*/ 38 h 58" name="T19"/>
                  <a:gd fmla="*/ 96 w 118" name="T20"/>
                  <a:gd fmla="*/ 10 h 58" name="T21"/>
                  <a:gd fmla="*/ 88 w 118" name="T22"/>
                  <a:gd fmla="*/ 5 h 58" name="T23"/>
                  <a:gd fmla="*/ 88 w 118" name="T24"/>
                  <a:gd fmla="*/ 18 h 58" name="T25"/>
                  <a:gd fmla="*/ 81 w 118" name="T26"/>
                  <a:gd fmla="*/ 43 h 58" name="T27"/>
                  <a:gd fmla="*/ 81 w 118" name="T28"/>
                  <a:gd fmla="*/ 33 h 58" name="T29"/>
                  <a:gd fmla="*/ 81 w 118" name="T30"/>
                  <a:gd fmla="*/ 37 h 58" name="T31"/>
                  <a:gd fmla="*/ 81 w 118" name="T32"/>
                  <a:gd fmla="*/ 0 h 58" name="T33"/>
                  <a:gd fmla="*/ 74 w 118" name="T34"/>
                  <a:gd fmla="*/ 35 h 58" name="T35"/>
                  <a:gd fmla="*/ 81 w 118" name="T36"/>
                  <a:gd fmla="*/ 48 h 58" name="T37"/>
                  <a:gd fmla="*/ 74 w 118" name="T38"/>
                  <a:gd fmla="*/ 13 h 58" name="T39"/>
                  <a:gd fmla="*/ 74 w 118" name="T40"/>
                  <a:gd fmla="*/ 58 h 58" name="T41"/>
                  <a:gd fmla="*/ 74 w 118" name="T42"/>
                  <a:gd fmla="*/ 13 h 58" name="T43"/>
                  <a:gd fmla="*/ 74 w 118" name="T44"/>
                  <a:gd fmla="*/ 8 h 58" name="T45"/>
                  <a:gd fmla="*/ 66 w 118" name="T46"/>
                  <a:gd fmla="*/ 48 h 58" name="T47"/>
                  <a:gd fmla="*/ 73 w 118" name="T48"/>
                  <a:gd fmla="*/ 25 h 58" name="T49"/>
                  <a:gd fmla="*/ 66 w 118" name="T50"/>
                  <a:gd fmla="*/ 5 h 58" name="T51"/>
                  <a:gd fmla="*/ 66 w 118" name="T52"/>
                  <a:gd fmla="*/ 33 h 58" name="T53"/>
                  <a:gd fmla="*/ 59 w 118" name="T54"/>
                  <a:gd fmla="*/ 43 h 58" name="T55"/>
                  <a:gd fmla="*/ 59 w 118" name="T56"/>
                  <a:gd fmla="*/ 18 h 58" name="T57"/>
                  <a:gd fmla="*/ 59 w 118" name="T58"/>
                  <a:gd fmla="*/ 23 h 58" name="T59"/>
                  <a:gd fmla="*/ 59 w 118" name="T60"/>
                  <a:gd fmla="*/ 0 h 58" name="T61"/>
                  <a:gd fmla="*/ 51 w 118" name="T62"/>
                  <a:gd fmla="*/ 20 h 58" name="T63"/>
                  <a:gd fmla="*/ 59 w 118" name="T64"/>
                  <a:gd fmla="*/ 38 h 58" name="T65"/>
                  <a:gd fmla="*/ 59 w 118" name="T66"/>
                  <a:gd fmla="*/ 48 h 58" name="T67"/>
                  <a:gd fmla="*/ 59 w 118" name="T68"/>
                  <a:gd fmla="*/ 35 h 58" name="T69"/>
                  <a:gd fmla="*/ 44 w 118" name="T70"/>
                  <a:gd fmla="*/ 5 h 58" name="T71"/>
                  <a:gd fmla="*/ 51 w 118" name="T72"/>
                  <a:gd fmla="*/ 37 h 58" name="T73"/>
                  <a:gd fmla="*/ 44 w 118" name="T74"/>
                  <a:gd fmla="*/ 38 h 58" name="T75"/>
                  <a:gd fmla="*/ 46 w 118" name="T76"/>
                  <a:gd fmla="*/ 18 h 58" name="T77"/>
                  <a:gd fmla="*/ 36 w 118" name="T78"/>
                  <a:gd fmla="*/ 53 h 58" name="T79"/>
                  <a:gd fmla="*/ 44 w 118" name="T80"/>
                  <a:gd fmla="*/ 5 h 58" name="T81"/>
                  <a:gd fmla="*/ 36 w 118" name="T82"/>
                  <a:gd fmla="*/ 10 h 58" name="T83"/>
                  <a:gd fmla="*/ 44 w 118" name="T84"/>
                  <a:gd fmla="*/ 53 h 58" name="T85"/>
                  <a:gd fmla="*/ 36 w 118" name="T86"/>
                  <a:gd fmla="*/ 23 h 58" name="T87"/>
                  <a:gd fmla="*/ 29 w 118" name="T88"/>
                  <a:gd fmla="*/ 58 h 58" name="T89"/>
                  <a:gd fmla="*/ 34 w 118" name="T90"/>
                  <a:gd fmla="*/ 27 h 58" name="T91"/>
                  <a:gd fmla="*/ 36 w 118" name="T92"/>
                  <a:gd fmla="*/ 38 h 58" name="T93"/>
                  <a:gd fmla="*/ 36 w 118" name="T94"/>
                  <a:gd fmla="*/ 48 h 58" name="T95"/>
                  <a:gd fmla="*/ 36 w 118" name="T96"/>
                  <a:gd fmla="*/ 20 h 58" name="T97"/>
                  <a:gd fmla="*/ 22 w 118" name="T98"/>
                  <a:gd fmla="*/ 5 h 58" name="T99"/>
                  <a:gd fmla="*/ 29 w 118" name="T100"/>
                  <a:gd fmla="*/ 23 h 58" name="T101"/>
                  <a:gd fmla="*/ 24 w 118" name="T102"/>
                  <a:gd fmla="*/ 48 h 58" name="T103"/>
                  <a:gd fmla="*/ 24 w 118" name="T104"/>
                  <a:gd fmla="*/ 27 h 58" name="T105"/>
                  <a:gd fmla="*/ 22 w 118" name="T106"/>
                  <a:gd fmla="*/ 53 h 58" name="T107"/>
                  <a:gd fmla="*/ 22 w 118" name="T108"/>
                  <a:gd fmla="*/ 23 h 58" name="T109"/>
                  <a:gd fmla="*/ 17 w 118" name="T110"/>
                  <a:gd fmla="*/ 23 h 58" name="T111"/>
                  <a:gd fmla="*/ 17 w 118" name="T112"/>
                  <a:gd fmla="*/ 18 h 58" name="T113"/>
                  <a:gd fmla="*/ 5 w 118" name="T114"/>
                  <a:gd fmla="*/ 53 h 58" name="T115"/>
                  <a:gd fmla="*/ 5 w 118" name="T116"/>
                  <a:gd fmla="*/ 5 h 58" name="T117"/>
                  <a:gd fmla="*/ 12 w 118" name="T118"/>
                  <a:gd fmla="*/ 18 h 58"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57" w="118">
                    <a:moveTo>
                      <a:pt x="103" y="53"/>
                    </a:moveTo>
                    <a:cubicBezTo>
                      <a:pt x="113" y="53"/>
                      <a:pt x="113" y="53"/>
                      <a:pt x="113" y="53"/>
                    </a:cubicBezTo>
                    <a:cubicBezTo>
                      <a:pt x="113" y="5"/>
                      <a:pt x="113" y="5"/>
                      <a:pt x="113" y="5"/>
                    </a:cubicBezTo>
                    <a:cubicBezTo>
                      <a:pt x="103" y="5"/>
                      <a:pt x="103" y="5"/>
                      <a:pt x="103" y="5"/>
                    </a:cubicBezTo>
                    <a:cubicBezTo>
                      <a:pt x="103" y="0"/>
                      <a:pt x="103" y="0"/>
                      <a:pt x="103" y="0"/>
                    </a:cubicBezTo>
                    <a:cubicBezTo>
                      <a:pt x="116" y="0"/>
                      <a:pt x="116" y="0"/>
                      <a:pt x="116" y="0"/>
                    </a:cubicBezTo>
                    <a:cubicBezTo>
                      <a:pt x="117" y="0"/>
                      <a:pt x="118" y="1"/>
                      <a:pt x="118" y="3"/>
                    </a:cubicBezTo>
                    <a:cubicBezTo>
                      <a:pt x="118" y="55"/>
                      <a:pt x="118" y="55"/>
                      <a:pt x="118" y="55"/>
                    </a:cubicBezTo>
                    <a:cubicBezTo>
                      <a:pt x="118" y="57"/>
                      <a:pt x="117" y="58"/>
                      <a:pt x="116" y="58"/>
                    </a:cubicBezTo>
                    <a:cubicBezTo>
                      <a:pt x="103" y="58"/>
                      <a:pt x="103" y="58"/>
                      <a:pt x="103" y="58"/>
                    </a:cubicBezTo>
                    <a:cubicBezTo>
                      <a:pt x="103" y="53"/>
                      <a:pt x="103" y="53"/>
                      <a:pt x="103" y="53"/>
                    </a:cubicBezTo>
                    <a:close/>
                    <a:moveTo>
                      <a:pt x="103" y="23"/>
                    </a:moveTo>
                    <a:cubicBezTo>
                      <a:pt x="108" y="23"/>
                      <a:pt x="108" y="23"/>
                      <a:pt x="108" y="23"/>
                    </a:cubicBezTo>
                    <a:cubicBezTo>
                      <a:pt x="110" y="23"/>
                      <a:pt x="111" y="21"/>
                      <a:pt x="111" y="20"/>
                    </a:cubicBezTo>
                    <a:cubicBezTo>
                      <a:pt x="111" y="10"/>
                      <a:pt x="111" y="10"/>
                      <a:pt x="111" y="10"/>
                    </a:cubicBezTo>
                    <a:cubicBezTo>
                      <a:pt x="111" y="9"/>
                      <a:pt x="110" y="8"/>
                      <a:pt x="108" y="8"/>
                    </a:cubicBezTo>
                    <a:cubicBezTo>
                      <a:pt x="103" y="8"/>
                      <a:pt x="103" y="8"/>
                      <a:pt x="103" y="8"/>
                    </a:cubicBezTo>
                    <a:cubicBezTo>
                      <a:pt x="103" y="13"/>
                      <a:pt x="103" y="13"/>
                      <a:pt x="103" y="13"/>
                    </a:cubicBezTo>
                    <a:cubicBezTo>
                      <a:pt x="106" y="13"/>
                      <a:pt x="106" y="13"/>
                      <a:pt x="106" y="13"/>
                    </a:cubicBezTo>
                    <a:cubicBezTo>
                      <a:pt x="106" y="18"/>
                      <a:pt x="106" y="18"/>
                      <a:pt x="106" y="18"/>
                    </a:cubicBezTo>
                    <a:cubicBezTo>
                      <a:pt x="103" y="18"/>
                      <a:pt x="103" y="18"/>
                      <a:pt x="103" y="18"/>
                    </a:cubicBezTo>
                    <a:lnTo>
                      <a:pt x="103" y="23"/>
                    </a:lnTo>
                    <a:close/>
                    <a:moveTo>
                      <a:pt x="96" y="53"/>
                    </a:moveTo>
                    <a:cubicBezTo>
                      <a:pt x="103" y="53"/>
                      <a:pt x="103" y="53"/>
                      <a:pt x="103" y="53"/>
                    </a:cubicBezTo>
                    <a:cubicBezTo>
                      <a:pt x="103" y="58"/>
                      <a:pt x="103" y="58"/>
                      <a:pt x="103" y="58"/>
                    </a:cubicBezTo>
                    <a:cubicBezTo>
                      <a:pt x="96" y="58"/>
                      <a:pt x="96" y="58"/>
                      <a:pt x="96" y="58"/>
                    </a:cubicBezTo>
                    <a:cubicBezTo>
                      <a:pt x="96" y="53"/>
                      <a:pt x="96" y="53"/>
                      <a:pt x="96" y="53"/>
                    </a:cubicBezTo>
                    <a:close/>
                    <a:moveTo>
                      <a:pt x="103" y="5"/>
                    </a:moveTo>
                    <a:cubicBezTo>
                      <a:pt x="96" y="5"/>
                      <a:pt x="96" y="5"/>
                      <a:pt x="96" y="5"/>
                    </a:cubicBezTo>
                    <a:cubicBezTo>
                      <a:pt x="96" y="0"/>
                      <a:pt x="96" y="0"/>
                      <a:pt x="96" y="0"/>
                    </a:cubicBezTo>
                    <a:cubicBezTo>
                      <a:pt x="103" y="0"/>
                      <a:pt x="103" y="0"/>
                      <a:pt x="103" y="0"/>
                    </a:cubicBezTo>
                    <a:cubicBezTo>
                      <a:pt x="103" y="5"/>
                      <a:pt x="103" y="5"/>
                      <a:pt x="103" y="5"/>
                    </a:cubicBezTo>
                    <a:close/>
                    <a:moveTo>
                      <a:pt x="103" y="8"/>
                    </a:moveTo>
                    <a:cubicBezTo>
                      <a:pt x="103" y="13"/>
                      <a:pt x="103" y="13"/>
                      <a:pt x="103" y="13"/>
                    </a:cubicBezTo>
                    <a:cubicBezTo>
                      <a:pt x="101" y="13"/>
                      <a:pt x="101" y="13"/>
                      <a:pt x="101" y="13"/>
                    </a:cubicBezTo>
                    <a:cubicBezTo>
                      <a:pt x="101" y="18"/>
                      <a:pt x="101" y="18"/>
                      <a:pt x="101" y="18"/>
                    </a:cubicBezTo>
                    <a:cubicBezTo>
                      <a:pt x="103" y="18"/>
                      <a:pt x="103" y="18"/>
                      <a:pt x="103" y="18"/>
                    </a:cubicBezTo>
                    <a:cubicBezTo>
                      <a:pt x="103" y="23"/>
                      <a:pt x="103" y="23"/>
                      <a:pt x="103" y="23"/>
                    </a:cubicBezTo>
                    <a:cubicBezTo>
                      <a:pt x="98" y="23"/>
                      <a:pt x="98" y="23"/>
                      <a:pt x="98" y="23"/>
                    </a:cubicBezTo>
                    <a:cubicBezTo>
                      <a:pt x="97" y="23"/>
                      <a:pt x="96" y="21"/>
                      <a:pt x="96" y="20"/>
                    </a:cubicBezTo>
                    <a:cubicBezTo>
                      <a:pt x="96" y="10"/>
                      <a:pt x="96" y="10"/>
                      <a:pt x="96" y="10"/>
                    </a:cubicBezTo>
                    <a:cubicBezTo>
                      <a:pt x="96" y="9"/>
                      <a:pt x="97" y="8"/>
                      <a:pt x="98" y="8"/>
                    </a:cubicBezTo>
                    <a:cubicBezTo>
                      <a:pt x="103" y="8"/>
                      <a:pt x="103" y="8"/>
                      <a:pt x="103" y="8"/>
                    </a:cubicBezTo>
                    <a:close/>
                    <a:moveTo>
                      <a:pt x="96" y="53"/>
                    </a:moveTo>
                    <a:cubicBezTo>
                      <a:pt x="96" y="38"/>
                      <a:pt x="96" y="38"/>
                      <a:pt x="96" y="38"/>
                    </a:cubicBezTo>
                    <a:cubicBezTo>
                      <a:pt x="96" y="38"/>
                      <a:pt x="96" y="38"/>
                      <a:pt x="96" y="38"/>
                    </a:cubicBezTo>
                    <a:cubicBezTo>
                      <a:pt x="97" y="38"/>
                      <a:pt x="98" y="39"/>
                      <a:pt x="98" y="41"/>
                    </a:cubicBezTo>
                    <a:cubicBezTo>
                      <a:pt x="98" y="50"/>
                      <a:pt x="98" y="50"/>
                      <a:pt x="98" y="50"/>
                    </a:cubicBezTo>
                    <a:cubicBezTo>
                      <a:pt x="98" y="52"/>
                      <a:pt x="97" y="53"/>
                      <a:pt x="96" y="53"/>
                    </a:cubicBezTo>
                    <a:cubicBezTo>
                      <a:pt x="96" y="53"/>
                      <a:pt x="96" y="53"/>
                      <a:pt x="96" y="53"/>
                    </a:cubicBezTo>
                    <a:close/>
                    <a:moveTo>
                      <a:pt x="96" y="37"/>
                    </a:moveTo>
                    <a:cubicBezTo>
                      <a:pt x="96" y="33"/>
                      <a:pt x="96" y="33"/>
                      <a:pt x="96" y="33"/>
                    </a:cubicBezTo>
                    <a:cubicBezTo>
                      <a:pt x="98" y="33"/>
                      <a:pt x="98" y="33"/>
                      <a:pt x="98" y="33"/>
                    </a:cubicBezTo>
                    <a:cubicBezTo>
                      <a:pt x="98" y="27"/>
                      <a:pt x="98" y="27"/>
                      <a:pt x="98" y="27"/>
                    </a:cubicBezTo>
                    <a:cubicBezTo>
                      <a:pt x="96" y="27"/>
                      <a:pt x="96" y="27"/>
                      <a:pt x="96" y="27"/>
                    </a:cubicBezTo>
                    <a:cubicBezTo>
                      <a:pt x="96" y="23"/>
                      <a:pt x="96" y="23"/>
                      <a:pt x="96" y="23"/>
                    </a:cubicBezTo>
                    <a:cubicBezTo>
                      <a:pt x="101" y="23"/>
                      <a:pt x="101" y="23"/>
                      <a:pt x="101" y="23"/>
                    </a:cubicBezTo>
                    <a:cubicBezTo>
                      <a:pt x="102" y="23"/>
                      <a:pt x="103" y="24"/>
                      <a:pt x="103" y="25"/>
                    </a:cubicBezTo>
                    <a:cubicBezTo>
                      <a:pt x="103" y="35"/>
                      <a:pt x="103" y="35"/>
                      <a:pt x="103" y="35"/>
                    </a:cubicBezTo>
                    <a:cubicBezTo>
                      <a:pt x="103" y="36"/>
                      <a:pt x="102" y="37"/>
                      <a:pt x="101" y="37"/>
                    </a:cubicBezTo>
                    <a:lnTo>
                      <a:pt x="96" y="37"/>
                    </a:lnTo>
                    <a:close/>
                    <a:moveTo>
                      <a:pt x="88" y="53"/>
                    </a:moveTo>
                    <a:cubicBezTo>
                      <a:pt x="96" y="53"/>
                      <a:pt x="96" y="53"/>
                      <a:pt x="96" y="53"/>
                    </a:cubicBezTo>
                    <a:cubicBezTo>
                      <a:pt x="96" y="58"/>
                      <a:pt x="96" y="58"/>
                      <a:pt x="96" y="58"/>
                    </a:cubicBezTo>
                    <a:cubicBezTo>
                      <a:pt x="88" y="58"/>
                      <a:pt x="88" y="58"/>
                      <a:pt x="88" y="58"/>
                    </a:cubicBezTo>
                    <a:cubicBezTo>
                      <a:pt x="88" y="53"/>
                      <a:pt x="88" y="53"/>
                      <a:pt x="88" y="53"/>
                    </a:cubicBezTo>
                    <a:close/>
                    <a:moveTo>
                      <a:pt x="96" y="5"/>
                    </a:moveTo>
                    <a:cubicBezTo>
                      <a:pt x="88" y="5"/>
                      <a:pt x="88" y="5"/>
                      <a:pt x="88" y="5"/>
                    </a:cubicBezTo>
                    <a:cubicBezTo>
                      <a:pt x="88" y="0"/>
                      <a:pt x="88" y="0"/>
                      <a:pt x="88" y="0"/>
                    </a:cubicBezTo>
                    <a:cubicBezTo>
                      <a:pt x="96" y="0"/>
                      <a:pt x="96" y="0"/>
                      <a:pt x="96" y="0"/>
                    </a:cubicBezTo>
                    <a:cubicBezTo>
                      <a:pt x="96" y="5"/>
                      <a:pt x="96" y="5"/>
                      <a:pt x="96" y="5"/>
                    </a:cubicBezTo>
                    <a:close/>
                    <a:moveTo>
                      <a:pt x="96" y="23"/>
                    </a:moveTo>
                    <a:cubicBezTo>
                      <a:pt x="96" y="27"/>
                      <a:pt x="96" y="27"/>
                      <a:pt x="96" y="27"/>
                    </a:cubicBezTo>
                    <a:cubicBezTo>
                      <a:pt x="93" y="27"/>
                      <a:pt x="93" y="27"/>
                      <a:pt x="93" y="27"/>
                    </a:cubicBezTo>
                    <a:cubicBezTo>
                      <a:pt x="93" y="33"/>
                      <a:pt x="93" y="33"/>
                      <a:pt x="93" y="33"/>
                    </a:cubicBezTo>
                    <a:cubicBezTo>
                      <a:pt x="96" y="33"/>
                      <a:pt x="96" y="33"/>
                      <a:pt x="96" y="33"/>
                    </a:cubicBezTo>
                    <a:cubicBezTo>
                      <a:pt x="96" y="37"/>
                      <a:pt x="96" y="37"/>
                      <a:pt x="96" y="37"/>
                    </a:cubicBezTo>
                    <a:cubicBezTo>
                      <a:pt x="91" y="37"/>
                      <a:pt x="91" y="37"/>
                      <a:pt x="91" y="37"/>
                    </a:cubicBezTo>
                    <a:cubicBezTo>
                      <a:pt x="90" y="37"/>
                      <a:pt x="89" y="36"/>
                      <a:pt x="89" y="35"/>
                    </a:cubicBezTo>
                    <a:cubicBezTo>
                      <a:pt x="89" y="25"/>
                      <a:pt x="89" y="25"/>
                      <a:pt x="89" y="25"/>
                    </a:cubicBezTo>
                    <a:cubicBezTo>
                      <a:pt x="89" y="24"/>
                      <a:pt x="90" y="23"/>
                      <a:pt x="91" y="23"/>
                    </a:cubicBezTo>
                    <a:cubicBezTo>
                      <a:pt x="96" y="23"/>
                      <a:pt x="96" y="23"/>
                      <a:pt x="96" y="23"/>
                    </a:cubicBezTo>
                    <a:close/>
                    <a:moveTo>
                      <a:pt x="96" y="38"/>
                    </a:moveTo>
                    <a:cubicBezTo>
                      <a:pt x="96" y="53"/>
                      <a:pt x="96" y="53"/>
                      <a:pt x="96" y="53"/>
                    </a:cubicBezTo>
                    <a:cubicBezTo>
                      <a:pt x="88" y="53"/>
                      <a:pt x="88" y="53"/>
                      <a:pt x="88" y="53"/>
                    </a:cubicBezTo>
                    <a:cubicBezTo>
                      <a:pt x="88" y="48"/>
                      <a:pt x="88" y="48"/>
                      <a:pt x="88" y="48"/>
                    </a:cubicBezTo>
                    <a:cubicBezTo>
                      <a:pt x="93" y="48"/>
                      <a:pt x="93" y="48"/>
                      <a:pt x="93" y="48"/>
                    </a:cubicBezTo>
                    <a:cubicBezTo>
                      <a:pt x="93" y="43"/>
                      <a:pt x="93" y="43"/>
                      <a:pt x="93" y="43"/>
                    </a:cubicBezTo>
                    <a:cubicBezTo>
                      <a:pt x="88" y="43"/>
                      <a:pt x="88" y="43"/>
                      <a:pt x="88" y="43"/>
                    </a:cubicBezTo>
                    <a:cubicBezTo>
                      <a:pt x="88" y="38"/>
                      <a:pt x="88" y="38"/>
                      <a:pt x="88" y="38"/>
                    </a:cubicBezTo>
                    <a:cubicBezTo>
                      <a:pt x="96" y="38"/>
                      <a:pt x="96" y="38"/>
                      <a:pt x="96" y="38"/>
                    </a:cubicBezTo>
                    <a:close/>
                    <a:moveTo>
                      <a:pt x="88" y="23"/>
                    </a:moveTo>
                    <a:cubicBezTo>
                      <a:pt x="88" y="18"/>
                      <a:pt x="88" y="18"/>
                      <a:pt x="88" y="18"/>
                    </a:cubicBezTo>
                    <a:cubicBezTo>
                      <a:pt x="91" y="18"/>
                      <a:pt x="91" y="18"/>
                      <a:pt x="91" y="18"/>
                    </a:cubicBezTo>
                    <a:cubicBezTo>
                      <a:pt x="91" y="13"/>
                      <a:pt x="91" y="13"/>
                      <a:pt x="91" y="13"/>
                    </a:cubicBezTo>
                    <a:cubicBezTo>
                      <a:pt x="88" y="13"/>
                      <a:pt x="88" y="13"/>
                      <a:pt x="88" y="13"/>
                    </a:cubicBezTo>
                    <a:cubicBezTo>
                      <a:pt x="88" y="8"/>
                      <a:pt x="88" y="8"/>
                      <a:pt x="88" y="8"/>
                    </a:cubicBezTo>
                    <a:cubicBezTo>
                      <a:pt x="93" y="8"/>
                      <a:pt x="93" y="8"/>
                      <a:pt x="93" y="8"/>
                    </a:cubicBezTo>
                    <a:cubicBezTo>
                      <a:pt x="95" y="8"/>
                      <a:pt x="96" y="9"/>
                      <a:pt x="96" y="10"/>
                    </a:cubicBezTo>
                    <a:cubicBezTo>
                      <a:pt x="96" y="20"/>
                      <a:pt x="96" y="20"/>
                      <a:pt x="96" y="20"/>
                    </a:cubicBezTo>
                    <a:cubicBezTo>
                      <a:pt x="96" y="21"/>
                      <a:pt x="95" y="23"/>
                      <a:pt x="93" y="23"/>
                    </a:cubicBezTo>
                    <a:lnTo>
                      <a:pt x="88" y="23"/>
                    </a:lnTo>
                    <a:close/>
                    <a:moveTo>
                      <a:pt x="81" y="53"/>
                    </a:moveTo>
                    <a:cubicBezTo>
                      <a:pt x="88" y="53"/>
                      <a:pt x="88" y="53"/>
                      <a:pt x="88" y="53"/>
                    </a:cubicBezTo>
                    <a:cubicBezTo>
                      <a:pt x="88" y="58"/>
                      <a:pt x="88" y="58"/>
                      <a:pt x="88" y="58"/>
                    </a:cubicBezTo>
                    <a:cubicBezTo>
                      <a:pt x="81" y="58"/>
                      <a:pt x="81" y="58"/>
                      <a:pt x="81" y="58"/>
                    </a:cubicBezTo>
                    <a:cubicBezTo>
                      <a:pt x="81" y="53"/>
                      <a:pt x="81" y="53"/>
                      <a:pt x="81" y="53"/>
                    </a:cubicBezTo>
                    <a:close/>
                    <a:moveTo>
                      <a:pt x="88" y="5"/>
                    </a:moveTo>
                    <a:cubicBezTo>
                      <a:pt x="81" y="5"/>
                      <a:pt x="81" y="5"/>
                      <a:pt x="81" y="5"/>
                    </a:cubicBezTo>
                    <a:cubicBezTo>
                      <a:pt x="81" y="0"/>
                      <a:pt x="81" y="0"/>
                      <a:pt x="81" y="0"/>
                    </a:cubicBezTo>
                    <a:cubicBezTo>
                      <a:pt x="88" y="0"/>
                      <a:pt x="88" y="0"/>
                      <a:pt x="88" y="0"/>
                    </a:cubicBezTo>
                    <a:cubicBezTo>
                      <a:pt x="88" y="5"/>
                      <a:pt x="88" y="5"/>
                      <a:pt x="88" y="5"/>
                    </a:cubicBezTo>
                    <a:close/>
                    <a:moveTo>
                      <a:pt x="88" y="8"/>
                    </a:moveTo>
                    <a:cubicBezTo>
                      <a:pt x="88" y="13"/>
                      <a:pt x="88" y="13"/>
                      <a:pt x="88" y="13"/>
                    </a:cubicBezTo>
                    <a:cubicBezTo>
                      <a:pt x="86" y="13"/>
                      <a:pt x="86" y="13"/>
                      <a:pt x="86" y="13"/>
                    </a:cubicBezTo>
                    <a:cubicBezTo>
                      <a:pt x="86" y="18"/>
                      <a:pt x="86" y="18"/>
                      <a:pt x="86" y="18"/>
                    </a:cubicBezTo>
                    <a:cubicBezTo>
                      <a:pt x="88" y="18"/>
                      <a:pt x="88" y="18"/>
                      <a:pt x="88" y="18"/>
                    </a:cubicBezTo>
                    <a:cubicBezTo>
                      <a:pt x="88" y="23"/>
                      <a:pt x="88" y="23"/>
                      <a:pt x="88" y="23"/>
                    </a:cubicBezTo>
                    <a:cubicBezTo>
                      <a:pt x="83" y="23"/>
                      <a:pt x="83" y="23"/>
                      <a:pt x="83" y="23"/>
                    </a:cubicBezTo>
                    <a:cubicBezTo>
                      <a:pt x="82" y="23"/>
                      <a:pt x="81" y="21"/>
                      <a:pt x="81" y="20"/>
                    </a:cubicBezTo>
                    <a:cubicBezTo>
                      <a:pt x="81" y="10"/>
                      <a:pt x="81" y="10"/>
                      <a:pt x="81" y="10"/>
                    </a:cubicBezTo>
                    <a:cubicBezTo>
                      <a:pt x="81" y="9"/>
                      <a:pt x="82" y="8"/>
                      <a:pt x="83" y="8"/>
                    </a:cubicBezTo>
                    <a:cubicBezTo>
                      <a:pt x="88" y="8"/>
                      <a:pt x="88" y="8"/>
                      <a:pt x="88" y="8"/>
                    </a:cubicBezTo>
                    <a:close/>
                    <a:moveTo>
                      <a:pt x="88" y="38"/>
                    </a:moveTo>
                    <a:cubicBezTo>
                      <a:pt x="88" y="43"/>
                      <a:pt x="88" y="43"/>
                      <a:pt x="88" y="43"/>
                    </a:cubicBezTo>
                    <a:cubicBezTo>
                      <a:pt x="81" y="43"/>
                      <a:pt x="81" y="43"/>
                      <a:pt x="81" y="43"/>
                    </a:cubicBezTo>
                    <a:cubicBezTo>
                      <a:pt x="81" y="38"/>
                      <a:pt x="81" y="38"/>
                      <a:pt x="81" y="38"/>
                    </a:cubicBezTo>
                    <a:cubicBezTo>
                      <a:pt x="88" y="38"/>
                      <a:pt x="88" y="38"/>
                      <a:pt x="88" y="38"/>
                    </a:cubicBezTo>
                    <a:close/>
                    <a:moveTo>
                      <a:pt x="88" y="48"/>
                    </a:moveTo>
                    <a:cubicBezTo>
                      <a:pt x="88" y="53"/>
                      <a:pt x="88" y="53"/>
                      <a:pt x="88" y="53"/>
                    </a:cubicBezTo>
                    <a:cubicBezTo>
                      <a:pt x="81" y="53"/>
                      <a:pt x="81" y="53"/>
                      <a:pt x="81" y="53"/>
                    </a:cubicBezTo>
                    <a:cubicBezTo>
                      <a:pt x="81" y="48"/>
                      <a:pt x="81" y="48"/>
                      <a:pt x="81" y="48"/>
                    </a:cubicBezTo>
                    <a:cubicBezTo>
                      <a:pt x="88" y="48"/>
                      <a:pt x="88" y="48"/>
                      <a:pt x="88" y="48"/>
                    </a:cubicBezTo>
                    <a:close/>
                    <a:moveTo>
                      <a:pt x="81" y="37"/>
                    </a:moveTo>
                    <a:cubicBezTo>
                      <a:pt x="81" y="33"/>
                      <a:pt x="81" y="33"/>
                      <a:pt x="81" y="33"/>
                    </a:cubicBezTo>
                    <a:cubicBezTo>
                      <a:pt x="84" y="33"/>
                      <a:pt x="84" y="33"/>
                      <a:pt x="84" y="33"/>
                    </a:cubicBezTo>
                    <a:cubicBezTo>
                      <a:pt x="84" y="27"/>
                      <a:pt x="84" y="27"/>
                      <a:pt x="84" y="27"/>
                    </a:cubicBezTo>
                    <a:cubicBezTo>
                      <a:pt x="81" y="27"/>
                      <a:pt x="81" y="27"/>
                      <a:pt x="81" y="27"/>
                    </a:cubicBezTo>
                    <a:cubicBezTo>
                      <a:pt x="81" y="23"/>
                      <a:pt x="81" y="23"/>
                      <a:pt x="81" y="23"/>
                    </a:cubicBezTo>
                    <a:cubicBezTo>
                      <a:pt x="86" y="23"/>
                      <a:pt x="86" y="23"/>
                      <a:pt x="86" y="23"/>
                    </a:cubicBezTo>
                    <a:cubicBezTo>
                      <a:pt x="87" y="23"/>
                      <a:pt x="88" y="24"/>
                      <a:pt x="88" y="25"/>
                    </a:cubicBezTo>
                    <a:cubicBezTo>
                      <a:pt x="88" y="35"/>
                      <a:pt x="88" y="35"/>
                      <a:pt x="88" y="35"/>
                    </a:cubicBezTo>
                    <a:cubicBezTo>
                      <a:pt x="88" y="36"/>
                      <a:pt x="87" y="37"/>
                      <a:pt x="86" y="37"/>
                    </a:cubicBezTo>
                    <a:lnTo>
                      <a:pt x="81" y="37"/>
                    </a:lnTo>
                    <a:close/>
                    <a:moveTo>
                      <a:pt x="74" y="53"/>
                    </a:moveTo>
                    <a:cubicBezTo>
                      <a:pt x="81" y="53"/>
                      <a:pt x="81" y="53"/>
                      <a:pt x="81" y="53"/>
                    </a:cubicBezTo>
                    <a:cubicBezTo>
                      <a:pt x="81" y="58"/>
                      <a:pt x="81" y="58"/>
                      <a:pt x="81" y="58"/>
                    </a:cubicBezTo>
                    <a:cubicBezTo>
                      <a:pt x="74" y="58"/>
                      <a:pt x="74" y="58"/>
                      <a:pt x="74" y="58"/>
                    </a:cubicBezTo>
                    <a:cubicBezTo>
                      <a:pt x="74" y="53"/>
                      <a:pt x="74" y="53"/>
                      <a:pt x="74" y="53"/>
                    </a:cubicBezTo>
                    <a:close/>
                    <a:moveTo>
                      <a:pt x="81" y="5"/>
                    </a:moveTo>
                    <a:cubicBezTo>
                      <a:pt x="74" y="5"/>
                      <a:pt x="74" y="5"/>
                      <a:pt x="74" y="5"/>
                    </a:cubicBezTo>
                    <a:cubicBezTo>
                      <a:pt x="74" y="0"/>
                      <a:pt x="74" y="0"/>
                      <a:pt x="74" y="0"/>
                    </a:cubicBezTo>
                    <a:cubicBezTo>
                      <a:pt x="81" y="0"/>
                      <a:pt x="81" y="0"/>
                      <a:pt x="81" y="0"/>
                    </a:cubicBezTo>
                    <a:cubicBezTo>
                      <a:pt x="81" y="5"/>
                      <a:pt x="81" y="5"/>
                      <a:pt x="81" y="5"/>
                    </a:cubicBezTo>
                    <a:close/>
                    <a:moveTo>
                      <a:pt x="81" y="23"/>
                    </a:moveTo>
                    <a:cubicBezTo>
                      <a:pt x="81" y="27"/>
                      <a:pt x="81" y="27"/>
                      <a:pt x="81" y="27"/>
                    </a:cubicBezTo>
                    <a:cubicBezTo>
                      <a:pt x="78" y="27"/>
                      <a:pt x="78" y="27"/>
                      <a:pt x="78" y="27"/>
                    </a:cubicBezTo>
                    <a:cubicBezTo>
                      <a:pt x="78" y="33"/>
                      <a:pt x="78" y="33"/>
                      <a:pt x="78" y="33"/>
                    </a:cubicBezTo>
                    <a:cubicBezTo>
                      <a:pt x="81" y="33"/>
                      <a:pt x="81" y="33"/>
                      <a:pt x="81" y="33"/>
                    </a:cubicBezTo>
                    <a:cubicBezTo>
                      <a:pt x="81" y="37"/>
                      <a:pt x="81" y="37"/>
                      <a:pt x="81" y="37"/>
                    </a:cubicBezTo>
                    <a:cubicBezTo>
                      <a:pt x="76" y="37"/>
                      <a:pt x="76" y="37"/>
                      <a:pt x="76" y="37"/>
                    </a:cubicBezTo>
                    <a:cubicBezTo>
                      <a:pt x="75" y="37"/>
                      <a:pt x="74" y="36"/>
                      <a:pt x="74" y="35"/>
                    </a:cubicBezTo>
                    <a:cubicBezTo>
                      <a:pt x="74" y="25"/>
                      <a:pt x="74" y="25"/>
                      <a:pt x="74" y="25"/>
                    </a:cubicBezTo>
                    <a:cubicBezTo>
                      <a:pt x="74" y="24"/>
                      <a:pt x="75" y="23"/>
                      <a:pt x="76" y="23"/>
                    </a:cubicBezTo>
                    <a:cubicBezTo>
                      <a:pt x="81" y="23"/>
                      <a:pt x="81" y="23"/>
                      <a:pt x="81" y="23"/>
                    </a:cubicBezTo>
                    <a:close/>
                    <a:moveTo>
                      <a:pt x="81" y="38"/>
                    </a:moveTo>
                    <a:cubicBezTo>
                      <a:pt x="81" y="43"/>
                      <a:pt x="81" y="43"/>
                      <a:pt x="81" y="43"/>
                    </a:cubicBezTo>
                    <a:cubicBezTo>
                      <a:pt x="74" y="43"/>
                      <a:pt x="74" y="43"/>
                      <a:pt x="74" y="43"/>
                    </a:cubicBezTo>
                    <a:cubicBezTo>
                      <a:pt x="74" y="38"/>
                      <a:pt x="74" y="38"/>
                      <a:pt x="74" y="38"/>
                    </a:cubicBezTo>
                    <a:cubicBezTo>
                      <a:pt x="81" y="38"/>
                      <a:pt x="81" y="38"/>
                      <a:pt x="81" y="38"/>
                    </a:cubicBezTo>
                    <a:close/>
                    <a:moveTo>
                      <a:pt x="81" y="48"/>
                    </a:moveTo>
                    <a:cubicBezTo>
                      <a:pt x="81" y="53"/>
                      <a:pt x="81" y="53"/>
                      <a:pt x="81" y="53"/>
                    </a:cubicBezTo>
                    <a:cubicBezTo>
                      <a:pt x="74" y="53"/>
                      <a:pt x="74" y="53"/>
                      <a:pt x="74" y="53"/>
                    </a:cubicBezTo>
                    <a:cubicBezTo>
                      <a:pt x="74" y="48"/>
                      <a:pt x="74" y="48"/>
                      <a:pt x="74" y="48"/>
                    </a:cubicBezTo>
                    <a:cubicBezTo>
                      <a:pt x="81" y="48"/>
                      <a:pt x="81" y="48"/>
                      <a:pt x="81" y="48"/>
                    </a:cubicBezTo>
                    <a:close/>
                    <a:moveTo>
                      <a:pt x="74" y="23"/>
                    </a:moveTo>
                    <a:cubicBezTo>
                      <a:pt x="74" y="18"/>
                      <a:pt x="74" y="18"/>
                      <a:pt x="74" y="18"/>
                    </a:cubicBezTo>
                    <a:cubicBezTo>
                      <a:pt x="76" y="18"/>
                      <a:pt x="76" y="18"/>
                      <a:pt x="76" y="18"/>
                    </a:cubicBezTo>
                    <a:cubicBezTo>
                      <a:pt x="76" y="13"/>
                      <a:pt x="76" y="13"/>
                      <a:pt x="76" y="13"/>
                    </a:cubicBezTo>
                    <a:cubicBezTo>
                      <a:pt x="74" y="13"/>
                      <a:pt x="74" y="13"/>
                      <a:pt x="74" y="13"/>
                    </a:cubicBezTo>
                    <a:cubicBezTo>
                      <a:pt x="74" y="8"/>
                      <a:pt x="74" y="8"/>
                      <a:pt x="74" y="8"/>
                    </a:cubicBezTo>
                    <a:cubicBezTo>
                      <a:pt x="79" y="8"/>
                      <a:pt x="79" y="8"/>
                      <a:pt x="79" y="8"/>
                    </a:cubicBezTo>
                    <a:cubicBezTo>
                      <a:pt x="80" y="8"/>
                      <a:pt x="81" y="9"/>
                      <a:pt x="81" y="10"/>
                    </a:cubicBezTo>
                    <a:cubicBezTo>
                      <a:pt x="81" y="20"/>
                      <a:pt x="81" y="20"/>
                      <a:pt x="81" y="20"/>
                    </a:cubicBezTo>
                    <a:cubicBezTo>
                      <a:pt x="81" y="21"/>
                      <a:pt x="80" y="23"/>
                      <a:pt x="79" y="23"/>
                    </a:cubicBezTo>
                    <a:lnTo>
                      <a:pt x="74" y="23"/>
                    </a:lnTo>
                    <a:close/>
                    <a:moveTo>
                      <a:pt x="66" y="53"/>
                    </a:moveTo>
                    <a:cubicBezTo>
                      <a:pt x="74" y="53"/>
                      <a:pt x="74" y="53"/>
                      <a:pt x="74" y="53"/>
                    </a:cubicBezTo>
                    <a:cubicBezTo>
                      <a:pt x="74" y="58"/>
                      <a:pt x="74" y="58"/>
                      <a:pt x="74" y="58"/>
                    </a:cubicBezTo>
                    <a:cubicBezTo>
                      <a:pt x="66" y="58"/>
                      <a:pt x="66" y="58"/>
                      <a:pt x="66" y="58"/>
                    </a:cubicBezTo>
                    <a:cubicBezTo>
                      <a:pt x="66" y="53"/>
                      <a:pt x="66" y="53"/>
                      <a:pt x="66" y="53"/>
                    </a:cubicBezTo>
                    <a:close/>
                    <a:moveTo>
                      <a:pt x="74" y="5"/>
                    </a:moveTo>
                    <a:cubicBezTo>
                      <a:pt x="66" y="5"/>
                      <a:pt x="66" y="5"/>
                      <a:pt x="66" y="5"/>
                    </a:cubicBezTo>
                    <a:cubicBezTo>
                      <a:pt x="66" y="0"/>
                      <a:pt x="66" y="0"/>
                      <a:pt x="66" y="0"/>
                    </a:cubicBezTo>
                    <a:cubicBezTo>
                      <a:pt x="74" y="0"/>
                      <a:pt x="74" y="0"/>
                      <a:pt x="74" y="0"/>
                    </a:cubicBezTo>
                    <a:cubicBezTo>
                      <a:pt x="74" y="5"/>
                      <a:pt x="74" y="5"/>
                      <a:pt x="74" y="5"/>
                    </a:cubicBezTo>
                    <a:close/>
                    <a:moveTo>
                      <a:pt x="74" y="8"/>
                    </a:moveTo>
                    <a:cubicBezTo>
                      <a:pt x="74" y="13"/>
                      <a:pt x="74" y="13"/>
                      <a:pt x="74" y="13"/>
                    </a:cubicBezTo>
                    <a:cubicBezTo>
                      <a:pt x="71" y="13"/>
                      <a:pt x="71" y="13"/>
                      <a:pt x="71" y="13"/>
                    </a:cubicBezTo>
                    <a:cubicBezTo>
                      <a:pt x="71" y="18"/>
                      <a:pt x="71" y="18"/>
                      <a:pt x="71" y="18"/>
                    </a:cubicBezTo>
                    <a:cubicBezTo>
                      <a:pt x="74" y="18"/>
                      <a:pt x="74" y="18"/>
                      <a:pt x="74" y="18"/>
                    </a:cubicBezTo>
                    <a:cubicBezTo>
                      <a:pt x="74" y="23"/>
                      <a:pt x="74" y="23"/>
                      <a:pt x="74" y="23"/>
                    </a:cubicBezTo>
                    <a:cubicBezTo>
                      <a:pt x="69" y="23"/>
                      <a:pt x="69" y="23"/>
                      <a:pt x="69" y="23"/>
                    </a:cubicBezTo>
                    <a:cubicBezTo>
                      <a:pt x="67" y="23"/>
                      <a:pt x="66" y="21"/>
                      <a:pt x="66" y="20"/>
                    </a:cubicBezTo>
                    <a:cubicBezTo>
                      <a:pt x="66" y="10"/>
                      <a:pt x="66" y="10"/>
                      <a:pt x="66" y="10"/>
                    </a:cubicBezTo>
                    <a:cubicBezTo>
                      <a:pt x="66" y="9"/>
                      <a:pt x="67" y="8"/>
                      <a:pt x="69" y="8"/>
                    </a:cubicBezTo>
                    <a:cubicBezTo>
                      <a:pt x="74" y="8"/>
                      <a:pt x="74" y="8"/>
                      <a:pt x="74" y="8"/>
                    </a:cubicBezTo>
                    <a:close/>
                    <a:moveTo>
                      <a:pt x="74" y="38"/>
                    </a:moveTo>
                    <a:cubicBezTo>
                      <a:pt x="74" y="43"/>
                      <a:pt x="74" y="43"/>
                      <a:pt x="74" y="43"/>
                    </a:cubicBezTo>
                    <a:cubicBezTo>
                      <a:pt x="66" y="43"/>
                      <a:pt x="66" y="43"/>
                      <a:pt x="66" y="43"/>
                    </a:cubicBezTo>
                    <a:cubicBezTo>
                      <a:pt x="66" y="38"/>
                      <a:pt x="66" y="38"/>
                      <a:pt x="66" y="38"/>
                    </a:cubicBezTo>
                    <a:cubicBezTo>
                      <a:pt x="74" y="38"/>
                      <a:pt x="74" y="38"/>
                      <a:pt x="74" y="38"/>
                    </a:cubicBezTo>
                    <a:close/>
                    <a:moveTo>
                      <a:pt x="74" y="48"/>
                    </a:moveTo>
                    <a:cubicBezTo>
                      <a:pt x="74" y="53"/>
                      <a:pt x="74" y="53"/>
                      <a:pt x="74" y="53"/>
                    </a:cubicBezTo>
                    <a:cubicBezTo>
                      <a:pt x="66" y="53"/>
                      <a:pt x="66" y="53"/>
                      <a:pt x="66" y="53"/>
                    </a:cubicBezTo>
                    <a:cubicBezTo>
                      <a:pt x="66" y="48"/>
                      <a:pt x="66" y="48"/>
                      <a:pt x="66" y="48"/>
                    </a:cubicBezTo>
                    <a:cubicBezTo>
                      <a:pt x="74" y="48"/>
                      <a:pt x="74" y="48"/>
                      <a:pt x="74" y="48"/>
                    </a:cubicBezTo>
                    <a:close/>
                    <a:moveTo>
                      <a:pt x="66" y="37"/>
                    </a:moveTo>
                    <a:cubicBezTo>
                      <a:pt x="66" y="33"/>
                      <a:pt x="66" y="33"/>
                      <a:pt x="66" y="33"/>
                    </a:cubicBezTo>
                    <a:cubicBezTo>
                      <a:pt x="69" y="33"/>
                      <a:pt x="69" y="33"/>
                      <a:pt x="69" y="33"/>
                    </a:cubicBezTo>
                    <a:cubicBezTo>
                      <a:pt x="69" y="27"/>
                      <a:pt x="69" y="27"/>
                      <a:pt x="69" y="27"/>
                    </a:cubicBezTo>
                    <a:cubicBezTo>
                      <a:pt x="66" y="27"/>
                      <a:pt x="66" y="27"/>
                      <a:pt x="66" y="27"/>
                    </a:cubicBezTo>
                    <a:cubicBezTo>
                      <a:pt x="66" y="23"/>
                      <a:pt x="66" y="23"/>
                      <a:pt x="66" y="23"/>
                    </a:cubicBezTo>
                    <a:cubicBezTo>
                      <a:pt x="71" y="23"/>
                      <a:pt x="71" y="23"/>
                      <a:pt x="71" y="23"/>
                    </a:cubicBezTo>
                    <a:cubicBezTo>
                      <a:pt x="72" y="23"/>
                      <a:pt x="73" y="24"/>
                      <a:pt x="73" y="25"/>
                    </a:cubicBezTo>
                    <a:cubicBezTo>
                      <a:pt x="73" y="35"/>
                      <a:pt x="73" y="35"/>
                      <a:pt x="73" y="35"/>
                    </a:cubicBezTo>
                    <a:cubicBezTo>
                      <a:pt x="73" y="36"/>
                      <a:pt x="72" y="37"/>
                      <a:pt x="71" y="37"/>
                    </a:cubicBezTo>
                    <a:lnTo>
                      <a:pt x="66" y="37"/>
                    </a:lnTo>
                    <a:close/>
                    <a:moveTo>
                      <a:pt x="59" y="53"/>
                    </a:moveTo>
                    <a:cubicBezTo>
                      <a:pt x="66" y="53"/>
                      <a:pt x="66" y="53"/>
                      <a:pt x="66" y="53"/>
                    </a:cubicBezTo>
                    <a:cubicBezTo>
                      <a:pt x="66" y="58"/>
                      <a:pt x="66" y="58"/>
                      <a:pt x="66" y="58"/>
                    </a:cubicBezTo>
                    <a:cubicBezTo>
                      <a:pt x="59" y="58"/>
                      <a:pt x="59" y="58"/>
                      <a:pt x="59" y="58"/>
                    </a:cubicBezTo>
                    <a:cubicBezTo>
                      <a:pt x="59" y="53"/>
                      <a:pt x="59" y="53"/>
                      <a:pt x="59" y="53"/>
                    </a:cubicBezTo>
                    <a:close/>
                    <a:moveTo>
                      <a:pt x="66" y="5"/>
                    </a:moveTo>
                    <a:cubicBezTo>
                      <a:pt x="59" y="5"/>
                      <a:pt x="59" y="5"/>
                      <a:pt x="59" y="5"/>
                    </a:cubicBezTo>
                    <a:cubicBezTo>
                      <a:pt x="59" y="0"/>
                      <a:pt x="59" y="0"/>
                      <a:pt x="59" y="0"/>
                    </a:cubicBezTo>
                    <a:cubicBezTo>
                      <a:pt x="66" y="0"/>
                      <a:pt x="66" y="0"/>
                      <a:pt x="66" y="0"/>
                    </a:cubicBezTo>
                    <a:cubicBezTo>
                      <a:pt x="66" y="5"/>
                      <a:pt x="66" y="5"/>
                      <a:pt x="66" y="5"/>
                    </a:cubicBezTo>
                    <a:close/>
                    <a:moveTo>
                      <a:pt x="66" y="23"/>
                    </a:moveTo>
                    <a:cubicBezTo>
                      <a:pt x="66" y="27"/>
                      <a:pt x="66" y="27"/>
                      <a:pt x="66" y="27"/>
                    </a:cubicBezTo>
                    <a:cubicBezTo>
                      <a:pt x="64" y="27"/>
                      <a:pt x="64" y="27"/>
                      <a:pt x="64" y="27"/>
                    </a:cubicBezTo>
                    <a:cubicBezTo>
                      <a:pt x="64" y="33"/>
                      <a:pt x="64" y="33"/>
                      <a:pt x="64" y="33"/>
                    </a:cubicBezTo>
                    <a:cubicBezTo>
                      <a:pt x="66" y="33"/>
                      <a:pt x="66" y="33"/>
                      <a:pt x="66" y="33"/>
                    </a:cubicBezTo>
                    <a:cubicBezTo>
                      <a:pt x="66" y="37"/>
                      <a:pt x="66" y="37"/>
                      <a:pt x="66" y="37"/>
                    </a:cubicBezTo>
                    <a:cubicBezTo>
                      <a:pt x="61" y="37"/>
                      <a:pt x="61" y="37"/>
                      <a:pt x="61" y="37"/>
                    </a:cubicBezTo>
                    <a:cubicBezTo>
                      <a:pt x="60" y="37"/>
                      <a:pt x="59" y="37"/>
                      <a:pt x="59" y="36"/>
                    </a:cubicBezTo>
                    <a:cubicBezTo>
                      <a:pt x="59" y="24"/>
                      <a:pt x="59" y="24"/>
                      <a:pt x="59" y="24"/>
                    </a:cubicBezTo>
                    <a:cubicBezTo>
                      <a:pt x="59" y="23"/>
                      <a:pt x="60" y="23"/>
                      <a:pt x="61" y="23"/>
                    </a:cubicBezTo>
                    <a:cubicBezTo>
                      <a:pt x="66" y="23"/>
                      <a:pt x="66" y="23"/>
                      <a:pt x="66" y="23"/>
                    </a:cubicBezTo>
                    <a:close/>
                    <a:moveTo>
                      <a:pt x="66" y="38"/>
                    </a:moveTo>
                    <a:cubicBezTo>
                      <a:pt x="66" y="43"/>
                      <a:pt x="66" y="43"/>
                      <a:pt x="66" y="43"/>
                    </a:cubicBezTo>
                    <a:cubicBezTo>
                      <a:pt x="59" y="43"/>
                      <a:pt x="59" y="43"/>
                      <a:pt x="59" y="43"/>
                    </a:cubicBezTo>
                    <a:cubicBezTo>
                      <a:pt x="59" y="38"/>
                      <a:pt x="59" y="38"/>
                      <a:pt x="59" y="38"/>
                    </a:cubicBezTo>
                    <a:cubicBezTo>
                      <a:pt x="66" y="38"/>
                      <a:pt x="66" y="38"/>
                      <a:pt x="66" y="38"/>
                    </a:cubicBezTo>
                    <a:close/>
                    <a:moveTo>
                      <a:pt x="66" y="48"/>
                    </a:moveTo>
                    <a:cubicBezTo>
                      <a:pt x="66" y="53"/>
                      <a:pt x="66" y="53"/>
                      <a:pt x="66" y="53"/>
                    </a:cubicBezTo>
                    <a:cubicBezTo>
                      <a:pt x="59" y="53"/>
                      <a:pt x="59" y="53"/>
                      <a:pt x="59" y="53"/>
                    </a:cubicBezTo>
                    <a:cubicBezTo>
                      <a:pt x="59" y="48"/>
                      <a:pt x="59" y="48"/>
                      <a:pt x="59" y="48"/>
                    </a:cubicBezTo>
                    <a:cubicBezTo>
                      <a:pt x="66" y="48"/>
                      <a:pt x="66" y="48"/>
                      <a:pt x="66" y="48"/>
                    </a:cubicBezTo>
                    <a:close/>
                    <a:moveTo>
                      <a:pt x="59" y="23"/>
                    </a:moveTo>
                    <a:cubicBezTo>
                      <a:pt x="59" y="18"/>
                      <a:pt x="59" y="18"/>
                      <a:pt x="59" y="18"/>
                    </a:cubicBezTo>
                    <a:cubicBezTo>
                      <a:pt x="61" y="18"/>
                      <a:pt x="61" y="18"/>
                      <a:pt x="61" y="18"/>
                    </a:cubicBezTo>
                    <a:cubicBezTo>
                      <a:pt x="61" y="13"/>
                      <a:pt x="61" y="13"/>
                      <a:pt x="61" y="13"/>
                    </a:cubicBezTo>
                    <a:cubicBezTo>
                      <a:pt x="59" y="13"/>
                      <a:pt x="59" y="13"/>
                      <a:pt x="59" y="13"/>
                    </a:cubicBezTo>
                    <a:cubicBezTo>
                      <a:pt x="59" y="8"/>
                      <a:pt x="59" y="8"/>
                      <a:pt x="59" y="8"/>
                    </a:cubicBezTo>
                    <a:cubicBezTo>
                      <a:pt x="64" y="8"/>
                      <a:pt x="64" y="8"/>
                      <a:pt x="64" y="8"/>
                    </a:cubicBezTo>
                    <a:cubicBezTo>
                      <a:pt x="65" y="8"/>
                      <a:pt x="66" y="9"/>
                      <a:pt x="66" y="10"/>
                    </a:cubicBezTo>
                    <a:cubicBezTo>
                      <a:pt x="66" y="20"/>
                      <a:pt x="66" y="20"/>
                      <a:pt x="66" y="20"/>
                    </a:cubicBezTo>
                    <a:cubicBezTo>
                      <a:pt x="66" y="21"/>
                      <a:pt x="65" y="23"/>
                      <a:pt x="64" y="23"/>
                    </a:cubicBezTo>
                    <a:lnTo>
                      <a:pt x="59" y="23"/>
                    </a:lnTo>
                    <a:close/>
                    <a:moveTo>
                      <a:pt x="51" y="53"/>
                    </a:moveTo>
                    <a:cubicBezTo>
                      <a:pt x="59" y="53"/>
                      <a:pt x="59" y="53"/>
                      <a:pt x="59" y="53"/>
                    </a:cubicBezTo>
                    <a:cubicBezTo>
                      <a:pt x="59" y="58"/>
                      <a:pt x="59" y="58"/>
                      <a:pt x="59" y="58"/>
                    </a:cubicBezTo>
                    <a:cubicBezTo>
                      <a:pt x="51" y="58"/>
                      <a:pt x="51" y="58"/>
                      <a:pt x="51" y="58"/>
                    </a:cubicBezTo>
                    <a:cubicBezTo>
                      <a:pt x="51" y="53"/>
                      <a:pt x="51" y="53"/>
                      <a:pt x="51" y="53"/>
                    </a:cubicBezTo>
                    <a:close/>
                    <a:moveTo>
                      <a:pt x="59" y="5"/>
                    </a:moveTo>
                    <a:cubicBezTo>
                      <a:pt x="51" y="5"/>
                      <a:pt x="51" y="5"/>
                      <a:pt x="51" y="5"/>
                    </a:cubicBezTo>
                    <a:cubicBezTo>
                      <a:pt x="51" y="0"/>
                      <a:pt x="51" y="0"/>
                      <a:pt x="51" y="0"/>
                    </a:cubicBezTo>
                    <a:cubicBezTo>
                      <a:pt x="59" y="0"/>
                      <a:pt x="59" y="0"/>
                      <a:pt x="59" y="0"/>
                    </a:cubicBezTo>
                    <a:cubicBezTo>
                      <a:pt x="59" y="5"/>
                      <a:pt x="59" y="5"/>
                      <a:pt x="59" y="5"/>
                    </a:cubicBezTo>
                    <a:close/>
                    <a:moveTo>
                      <a:pt x="59" y="8"/>
                    </a:moveTo>
                    <a:cubicBezTo>
                      <a:pt x="59" y="13"/>
                      <a:pt x="59" y="13"/>
                      <a:pt x="59" y="13"/>
                    </a:cubicBezTo>
                    <a:cubicBezTo>
                      <a:pt x="56" y="13"/>
                      <a:pt x="56" y="13"/>
                      <a:pt x="56" y="13"/>
                    </a:cubicBezTo>
                    <a:cubicBezTo>
                      <a:pt x="56" y="18"/>
                      <a:pt x="56" y="18"/>
                      <a:pt x="56" y="18"/>
                    </a:cubicBezTo>
                    <a:cubicBezTo>
                      <a:pt x="59" y="18"/>
                      <a:pt x="59" y="18"/>
                      <a:pt x="59" y="18"/>
                    </a:cubicBezTo>
                    <a:cubicBezTo>
                      <a:pt x="59" y="23"/>
                      <a:pt x="59" y="23"/>
                      <a:pt x="59" y="23"/>
                    </a:cubicBezTo>
                    <a:cubicBezTo>
                      <a:pt x="54" y="23"/>
                      <a:pt x="54" y="23"/>
                      <a:pt x="54" y="23"/>
                    </a:cubicBezTo>
                    <a:cubicBezTo>
                      <a:pt x="52" y="23"/>
                      <a:pt x="51" y="21"/>
                      <a:pt x="51" y="20"/>
                    </a:cubicBezTo>
                    <a:cubicBezTo>
                      <a:pt x="51" y="10"/>
                      <a:pt x="51" y="10"/>
                      <a:pt x="51" y="10"/>
                    </a:cubicBezTo>
                    <a:cubicBezTo>
                      <a:pt x="51" y="9"/>
                      <a:pt x="52" y="8"/>
                      <a:pt x="54" y="8"/>
                    </a:cubicBezTo>
                    <a:cubicBezTo>
                      <a:pt x="59" y="8"/>
                      <a:pt x="59" y="8"/>
                      <a:pt x="59" y="8"/>
                    </a:cubicBezTo>
                    <a:close/>
                    <a:moveTo>
                      <a:pt x="59" y="24"/>
                    </a:moveTo>
                    <a:cubicBezTo>
                      <a:pt x="59" y="36"/>
                      <a:pt x="59" y="36"/>
                      <a:pt x="59" y="36"/>
                    </a:cubicBezTo>
                    <a:cubicBezTo>
                      <a:pt x="59" y="36"/>
                      <a:pt x="59" y="35"/>
                      <a:pt x="59" y="35"/>
                    </a:cubicBezTo>
                    <a:cubicBezTo>
                      <a:pt x="59" y="25"/>
                      <a:pt x="59" y="25"/>
                      <a:pt x="59" y="25"/>
                    </a:cubicBezTo>
                    <a:cubicBezTo>
                      <a:pt x="59" y="25"/>
                      <a:pt x="59" y="24"/>
                      <a:pt x="59" y="24"/>
                    </a:cubicBezTo>
                    <a:close/>
                    <a:moveTo>
                      <a:pt x="59" y="38"/>
                    </a:moveTo>
                    <a:cubicBezTo>
                      <a:pt x="59" y="43"/>
                      <a:pt x="59" y="43"/>
                      <a:pt x="59" y="43"/>
                    </a:cubicBezTo>
                    <a:cubicBezTo>
                      <a:pt x="51" y="43"/>
                      <a:pt x="51" y="43"/>
                      <a:pt x="51" y="43"/>
                    </a:cubicBezTo>
                    <a:cubicBezTo>
                      <a:pt x="51" y="38"/>
                      <a:pt x="51" y="38"/>
                      <a:pt x="51" y="38"/>
                    </a:cubicBezTo>
                    <a:cubicBezTo>
                      <a:pt x="59" y="38"/>
                      <a:pt x="59" y="38"/>
                      <a:pt x="59" y="38"/>
                    </a:cubicBezTo>
                    <a:close/>
                    <a:moveTo>
                      <a:pt x="59" y="48"/>
                    </a:moveTo>
                    <a:cubicBezTo>
                      <a:pt x="59" y="53"/>
                      <a:pt x="59" y="53"/>
                      <a:pt x="59" y="53"/>
                    </a:cubicBezTo>
                    <a:cubicBezTo>
                      <a:pt x="51" y="53"/>
                      <a:pt x="51" y="53"/>
                      <a:pt x="51" y="53"/>
                    </a:cubicBezTo>
                    <a:cubicBezTo>
                      <a:pt x="51" y="48"/>
                      <a:pt x="51" y="48"/>
                      <a:pt x="51" y="48"/>
                    </a:cubicBezTo>
                    <a:cubicBezTo>
                      <a:pt x="59" y="48"/>
                      <a:pt x="59" y="48"/>
                      <a:pt x="59" y="48"/>
                    </a:cubicBezTo>
                    <a:close/>
                    <a:moveTo>
                      <a:pt x="51" y="37"/>
                    </a:moveTo>
                    <a:cubicBezTo>
                      <a:pt x="51" y="33"/>
                      <a:pt x="51" y="33"/>
                      <a:pt x="51" y="33"/>
                    </a:cubicBezTo>
                    <a:cubicBezTo>
                      <a:pt x="54" y="33"/>
                      <a:pt x="54" y="33"/>
                      <a:pt x="54" y="33"/>
                    </a:cubicBezTo>
                    <a:cubicBezTo>
                      <a:pt x="54" y="27"/>
                      <a:pt x="54" y="27"/>
                      <a:pt x="54" y="27"/>
                    </a:cubicBezTo>
                    <a:cubicBezTo>
                      <a:pt x="51" y="27"/>
                      <a:pt x="51" y="27"/>
                      <a:pt x="51" y="27"/>
                    </a:cubicBezTo>
                    <a:cubicBezTo>
                      <a:pt x="51" y="23"/>
                      <a:pt x="51" y="23"/>
                      <a:pt x="51" y="23"/>
                    </a:cubicBezTo>
                    <a:cubicBezTo>
                      <a:pt x="56" y="23"/>
                      <a:pt x="56" y="23"/>
                      <a:pt x="56" y="23"/>
                    </a:cubicBezTo>
                    <a:cubicBezTo>
                      <a:pt x="58" y="23"/>
                      <a:pt x="59" y="24"/>
                      <a:pt x="59" y="25"/>
                    </a:cubicBezTo>
                    <a:cubicBezTo>
                      <a:pt x="59" y="35"/>
                      <a:pt x="59" y="35"/>
                      <a:pt x="59" y="35"/>
                    </a:cubicBezTo>
                    <a:cubicBezTo>
                      <a:pt x="59" y="36"/>
                      <a:pt x="58" y="37"/>
                      <a:pt x="56" y="37"/>
                    </a:cubicBezTo>
                    <a:lnTo>
                      <a:pt x="51" y="37"/>
                    </a:lnTo>
                    <a:close/>
                    <a:moveTo>
                      <a:pt x="44" y="53"/>
                    </a:moveTo>
                    <a:cubicBezTo>
                      <a:pt x="51" y="53"/>
                      <a:pt x="51" y="53"/>
                      <a:pt x="51" y="53"/>
                    </a:cubicBezTo>
                    <a:cubicBezTo>
                      <a:pt x="51" y="58"/>
                      <a:pt x="51" y="58"/>
                      <a:pt x="51" y="58"/>
                    </a:cubicBezTo>
                    <a:cubicBezTo>
                      <a:pt x="44" y="58"/>
                      <a:pt x="44" y="58"/>
                      <a:pt x="44" y="58"/>
                    </a:cubicBezTo>
                    <a:cubicBezTo>
                      <a:pt x="44" y="53"/>
                      <a:pt x="44" y="53"/>
                      <a:pt x="44" y="53"/>
                    </a:cubicBezTo>
                    <a:close/>
                    <a:moveTo>
                      <a:pt x="51" y="5"/>
                    </a:moveTo>
                    <a:cubicBezTo>
                      <a:pt x="44" y="5"/>
                      <a:pt x="44" y="5"/>
                      <a:pt x="44" y="5"/>
                    </a:cubicBezTo>
                    <a:cubicBezTo>
                      <a:pt x="44" y="0"/>
                      <a:pt x="44" y="0"/>
                      <a:pt x="44" y="0"/>
                    </a:cubicBezTo>
                    <a:cubicBezTo>
                      <a:pt x="51" y="0"/>
                      <a:pt x="51" y="0"/>
                      <a:pt x="51" y="0"/>
                    </a:cubicBezTo>
                    <a:cubicBezTo>
                      <a:pt x="51" y="5"/>
                      <a:pt x="51" y="5"/>
                      <a:pt x="51" y="5"/>
                    </a:cubicBezTo>
                    <a:close/>
                    <a:moveTo>
                      <a:pt x="51" y="23"/>
                    </a:moveTo>
                    <a:cubicBezTo>
                      <a:pt x="51" y="27"/>
                      <a:pt x="51" y="27"/>
                      <a:pt x="51" y="27"/>
                    </a:cubicBezTo>
                    <a:cubicBezTo>
                      <a:pt x="49" y="27"/>
                      <a:pt x="49" y="27"/>
                      <a:pt x="49" y="27"/>
                    </a:cubicBezTo>
                    <a:cubicBezTo>
                      <a:pt x="49" y="33"/>
                      <a:pt x="49" y="33"/>
                      <a:pt x="49" y="33"/>
                    </a:cubicBezTo>
                    <a:cubicBezTo>
                      <a:pt x="51" y="33"/>
                      <a:pt x="51" y="33"/>
                      <a:pt x="51" y="33"/>
                    </a:cubicBezTo>
                    <a:cubicBezTo>
                      <a:pt x="51" y="37"/>
                      <a:pt x="51" y="37"/>
                      <a:pt x="51" y="37"/>
                    </a:cubicBezTo>
                    <a:cubicBezTo>
                      <a:pt x="46" y="37"/>
                      <a:pt x="46" y="37"/>
                      <a:pt x="46" y="37"/>
                    </a:cubicBezTo>
                    <a:cubicBezTo>
                      <a:pt x="45" y="37"/>
                      <a:pt x="44" y="36"/>
                      <a:pt x="44" y="35"/>
                    </a:cubicBezTo>
                    <a:cubicBezTo>
                      <a:pt x="44" y="25"/>
                      <a:pt x="44" y="25"/>
                      <a:pt x="44" y="25"/>
                    </a:cubicBezTo>
                    <a:cubicBezTo>
                      <a:pt x="44" y="24"/>
                      <a:pt x="45" y="23"/>
                      <a:pt x="46" y="23"/>
                    </a:cubicBezTo>
                    <a:cubicBezTo>
                      <a:pt x="51" y="23"/>
                      <a:pt x="51" y="23"/>
                      <a:pt x="51" y="23"/>
                    </a:cubicBezTo>
                    <a:close/>
                    <a:moveTo>
                      <a:pt x="51" y="38"/>
                    </a:moveTo>
                    <a:cubicBezTo>
                      <a:pt x="51" y="43"/>
                      <a:pt x="51" y="43"/>
                      <a:pt x="51" y="43"/>
                    </a:cubicBezTo>
                    <a:cubicBezTo>
                      <a:pt x="44" y="43"/>
                      <a:pt x="44" y="43"/>
                      <a:pt x="44" y="43"/>
                    </a:cubicBezTo>
                    <a:cubicBezTo>
                      <a:pt x="44" y="38"/>
                      <a:pt x="44" y="38"/>
                      <a:pt x="44" y="38"/>
                    </a:cubicBezTo>
                    <a:cubicBezTo>
                      <a:pt x="51" y="38"/>
                      <a:pt x="51" y="38"/>
                      <a:pt x="51" y="38"/>
                    </a:cubicBezTo>
                    <a:close/>
                    <a:moveTo>
                      <a:pt x="51" y="48"/>
                    </a:moveTo>
                    <a:cubicBezTo>
                      <a:pt x="51" y="53"/>
                      <a:pt x="51" y="53"/>
                      <a:pt x="51" y="53"/>
                    </a:cubicBezTo>
                    <a:cubicBezTo>
                      <a:pt x="44" y="53"/>
                      <a:pt x="44" y="53"/>
                      <a:pt x="44" y="53"/>
                    </a:cubicBezTo>
                    <a:cubicBezTo>
                      <a:pt x="44" y="48"/>
                      <a:pt x="44" y="48"/>
                      <a:pt x="44" y="48"/>
                    </a:cubicBezTo>
                    <a:cubicBezTo>
                      <a:pt x="51" y="48"/>
                      <a:pt x="51" y="48"/>
                      <a:pt x="51" y="48"/>
                    </a:cubicBezTo>
                    <a:close/>
                    <a:moveTo>
                      <a:pt x="44" y="23"/>
                    </a:moveTo>
                    <a:cubicBezTo>
                      <a:pt x="44" y="18"/>
                      <a:pt x="44" y="18"/>
                      <a:pt x="44" y="18"/>
                    </a:cubicBezTo>
                    <a:cubicBezTo>
                      <a:pt x="46" y="18"/>
                      <a:pt x="46" y="18"/>
                      <a:pt x="46" y="18"/>
                    </a:cubicBezTo>
                    <a:cubicBezTo>
                      <a:pt x="46" y="13"/>
                      <a:pt x="46" y="13"/>
                      <a:pt x="46" y="13"/>
                    </a:cubicBezTo>
                    <a:cubicBezTo>
                      <a:pt x="44" y="13"/>
                      <a:pt x="44" y="13"/>
                      <a:pt x="44" y="13"/>
                    </a:cubicBezTo>
                    <a:cubicBezTo>
                      <a:pt x="44" y="8"/>
                      <a:pt x="44" y="8"/>
                      <a:pt x="44" y="8"/>
                    </a:cubicBezTo>
                    <a:cubicBezTo>
                      <a:pt x="49" y="8"/>
                      <a:pt x="49" y="8"/>
                      <a:pt x="49" y="8"/>
                    </a:cubicBezTo>
                    <a:cubicBezTo>
                      <a:pt x="50" y="8"/>
                      <a:pt x="51" y="9"/>
                      <a:pt x="51" y="10"/>
                    </a:cubicBezTo>
                    <a:cubicBezTo>
                      <a:pt x="51" y="20"/>
                      <a:pt x="51" y="20"/>
                      <a:pt x="51" y="20"/>
                    </a:cubicBezTo>
                    <a:cubicBezTo>
                      <a:pt x="51" y="21"/>
                      <a:pt x="50" y="23"/>
                      <a:pt x="49" y="23"/>
                    </a:cubicBezTo>
                    <a:lnTo>
                      <a:pt x="44" y="23"/>
                    </a:lnTo>
                    <a:close/>
                    <a:moveTo>
                      <a:pt x="36" y="53"/>
                    </a:moveTo>
                    <a:cubicBezTo>
                      <a:pt x="44" y="53"/>
                      <a:pt x="44" y="53"/>
                      <a:pt x="44" y="53"/>
                    </a:cubicBezTo>
                    <a:cubicBezTo>
                      <a:pt x="44" y="58"/>
                      <a:pt x="44" y="58"/>
                      <a:pt x="44" y="58"/>
                    </a:cubicBezTo>
                    <a:cubicBezTo>
                      <a:pt x="36" y="58"/>
                      <a:pt x="36" y="58"/>
                      <a:pt x="36" y="58"/>
                    </a:cubicBezTo>
                    <a:cubicBezTo>
                      <a:pt x="36" y="53"/>
                      <a:pt x="36" y="53"/>
                      <a:pt x="36" y="53"/>
                    </a:cubicBezTo>
                    <a:close/>
                    <a:moveTo>
                      <a:pt x="44" y="5"/>
                    </a:moveTo>
                    <a:cubicBezTo>
                      <a:pt x="36" y="5"/>
                      <a:pt x="36" y="5"/>
                      <a:pt x="36" y="5"/>
                    </a:cubicBezTo>
                    <a:cubicBezTo>
                      <a:pt x="36" y="0"/>
                      <a:pt x="36" y="0"/>
                      <a:pt x="36" y="0"/>
                    </a:cubicBezTo>
                    <a:cubicBezTo>
                      <a:pt x="44" y="0"/>
                      <a:pt x="44" y="0"/>
                      <a:pt x="44" y="0"/>
                    </a:cubicBezTo>
                    <a:cubicBezTo>
                      <a:pt x="44" y="5"/>
                      <a:pt x="44" y="5"/>
                      <a:pt x="44" y="5"/>
                    </a:cubicBezTo>
                    <a:close/>
                    <a:moveTo>
                      <a:pt x="44" y="8"/>
                    </a:moveTo>
                    <a:cubicBezTo>
                      <a:pt x="44" y="13"/>
                      <a:pt x="44" y="13"/>
                      <a:pt x="44" y="13"/>
                    </a:cubicBezTo>
                    <a:cubicBezTo>
                      <a:pt x="41" y="13"/>
                      <a:pt x="41" y="13"/>
                      <a:pt x="41" y="13"/>
                    </a:cubicBezTo>
                    <a:cubicBezTo>
                      <a:pt x="41" y="18"/>
                      <a:pt x="41" y="18"/>
                      <a:pt x="41" y="18"/>
                    </a:cubicBezTo>
                    <a:cubicBezTo>
                      <a:pt x="44" y="18"/>
                      <a:pt x="44" y="18"/>
                      <a:pt x="44" y="18"/>
                    </a:cubicBezTo>
                    <a:cubicBezTo>
                      <a:pt x="44" y="23"/>
                      <a:pt x="44" y="23"/>
                      <a:pt x="44" y="23"/>
                    </a:cubicBezTo>
                    <a:cubicBezTo>
                      <a:pt x="39" y="23"/>
                      <a:pt x="39" y="23"/>
                      <a:pt x="39" y="23"/>
                    </a:cubicBezTo>
                    <a:cubicBezTo>
                      <a:pt x="38" y="23"/>
                      <a:pt x="36" y="21"/>
                      <a:pt x="36" y="20"/>
                    </a:cubicBezTo>
                    <a:cubicBezTo>
                      <a:pt x="36" y="10"/>
                      <a:pt x="36" y="10"/>
                      <a:pt x="36" y="10"/>
                    </a:cubicBezTo>
                    <a:cubicBezTo>
                      <a:pt x="36" y="9"/>
                      <a:pt x="38" y="8"/>
                      <a:pt x="39" y="8"/>
                    </a:cubicBezTo>
                    <a:cubicBezTo>
                      <a:pt x="44" y="8"/>
                      <a:pt x="44" y="8"/>
                      <a:pt x="44" y="8"/>
                    </a:cubicBezTo>
                    <a:close/>
                    <a:moveTo>
                      <a:pt x="44" y="38"/>
                    </a:moveTo>
                    <a:cubicBezTo>
                      <a:pt x="44" y="43"/>
                      <a:pt x="44" y="43"/>
                      <a:pt x="44" y="43"/>
                    </a:cubicBezTo>
                    <a:cubicBezTo>
                      <a:pt x="36" y="43"/>
                      <a:pt x="36" y="43"/>
                      <a:pt x="36" y="43"/>
                    </a:cubicBezTo>
                    <a:cubicBezTo>
                      <a:pt x="36" y="38"/>
                      <a:pt x="36" y="38"/>
                      <a:pt x="36" y="38"/>
                    </a:cubicBezTo>
                    <a:cubicBezTo>
                      <a:pt x="44" y="38"/>
                      <a:pt x="44" y="38"/>
                      <a:pt x="44" y="38"/>
                    </a:cubicBezTo>
                    <a:close/>
                    <a:moveTo>
                      <a:pt x="44" y="48"/>
                    </a:moveTo>
                    <a:cubicBezTo>
                      <a:pt x="44" y="53"/>
                      <a:pt x="44" y="53"/>
                      <a:pt x="44" y="53"/>
                    </a:cubicBezTo>
                    <a:cubicBezTo>
                      <a:pt x="36" y="53"/>
                      <a:pt x="36" y="53"/>
                      <a:pt x="36" y="53"/>
                    </a:cubicBezTo>
                    <a:cubicBezTo>
                      <a:pt x="36" y="48"/>
                      <a:pt x="36" y="48"/>
                      <a:pt x="36" y="48"/>
                    </a:cubicBezTo>
                    <a:cubicBezTo>
                      <a:pt x="44" y="48"/>
                      <a:pt x="44" y="48"/>
                      <a:pt x="44" y="48"/>
                    </a:cubicBezTo>
                    <a:close/>
                    <a:moveTo>
                      <a:pt x="36" y="37"/>
                    </a:moveTo>
                    <a:cubicBezTo>
                      <a:pt x="36" y="33"/>
                      <a:pt x="36" y="33"/>
                      <a:pt x="36" y="33"/>
                    </a:cubicBezTo>
                    <a:cubicBezTo>
                      <a:pt x="39" y="33"/>
                      <a:pt x="39" y="33"/>
                      <a:pt x="39" y="33"/>
                    </a:cubicBezTo>
                    <a:cubicBezTo>
                      <a:pt x="39" y="27"/>
                      <a:pt x="39" y="27"/>
                      <a:pt x="39" y="27"/>
                    </a:cubicBezTo>
                    <a:cubicBezTo>
                      <a:pt x="36" y="27"/>
                      <a:pt x="36" y="27"/>
                      <a:pt x="36" y="27"/>
                    </a:cubicBezTo>
                    <a:cubicBezTo>
                      <a:pt x="36" y="23"/>
                      <a:pt x="36" y="23"/>
                      <a:pt x="36" y="23"/>
                    </a:cubicBezTo>
                    <a:cubicBezTo>
                      <a:pt x="41" y="23"/>
                      <a:pt x="41" y="23"/>
                      <a:pt x="41" y="23"/>
                    </a:cubicBezTo>
                    <a:cubicBezTo>
                      <a:pt x="43" y="23"/>
                      <a:pt x="44" y="24"/>
                      <a:pt x="44" y="25"/>
                    </a:cubicBezTo>
                    <a:cubicBezTo>
                      <a:pt x="44" y="35"/>
                      <a:pt x="44" y="35"/>
                      <a:pt x="44" y="35"/>
                    </a:cubicBezTo>
                    <a:cubicBezTo>
                      <a:pt x="44" y="36"/>
                      <a:pt x="43" y="37"/>
                      <a:pt x="41" y="37"/>
                    </a:cubicBezTo>
                    <a:lnTo>
                      <a:pt x="36" y="37"/>
                    </a:lnTo>
                    <a:close/>
                    <a:moveTo>
                      <a:pt x="29" y="53"/>
                    </a:moveTo>
                    <a:cubicBezTo>
                      <a:pt x="36" y="53"/>
                      <a:pt x="36" y="53"/>
                      <a:pt x="36" y="53"/>
                    </a:cubicBezTo>
                    <a:cubicBezTo>
                      <a:pt x="36" y="58"/>
                      <a:pt x="36" y="58"/>
                      <a:pt x="36" y="58"/>
                    </a:cubicBezTo>
                    <a:cubicBezTo>
                      <a:pt x="29" y="58"/>
                      <a:pt x="29" y="58"/>
                      <a:pt x="29" y="58"/>
                    </a:cubicBezTo>
                    <a:cubicBezTo>
                      <a:pt x="29" y="53"/>
                      <a:pt x="29" y="53"/>
                      <a:pt x="29" y="53"/>
                    </a:cubicBezTo>
                    <a:close/>
                    <a:moveTo>
                      <a:pt x="36" y="5"/>
                    </a:moveTo>
                    <a:cubicBezTo>
                      <a:pt x="29" y="5"/>
                      <a:pt x="29" y="5"/>
                      <a:pt x="29" y="5"/>
                    </a:cubicBezTo>
                    <a:cubicBezTo>
                      <a:pt x="29" y="0"/>
                      <a:pt x="29" y="0"/>
                      <a:pt x="29" y="0"/>
                    </a:cubicBezTo>
                    <a:cubicBezTo>
                      <a:pt x="36" y="0"/>
                      <a:pt x="36" y="0"/>
                      <a:pt x="36" y="0"/>
                    </a:cubicBezTo>
                    <a:cubicBezTo>
                      <a:pt x="36" y="5"/>
                      <a:pt x="36" y="5"/>
                      <a:pt x="36" y="5"/>
                    </a:cubicBezTo>
                    <a:close/>
                    <a:moveTo>
                      <a:pt x="36" y="23"/>
                    </a:moveTo>
                    <a:cubicBezTo>
                      <a:pt x="36" y="27"/>
                      <a:pt x="36" y="27"/>
                      <a:pt x="36" y="27"/>
                    </a:cubicBezTo>
                    <a:cubicBezTo>
                      <a:pt x="34" y="27"/>
                      <a:pt x="34" y="27"/>
                      <a:pt x="34" y="27"/>
                    </a:cubicBezTo>
                    <a:cubicBezTo>
                      <a:pt x="34" y="33"/>
                      <a:pt x="34" y="33"/>
                      <a:pt x="34" y="33"/>
                    </a:cubicBezTo>
                    <a:cubicBezTo>
                      <a:pt x="36" y="33"/>
                      <a:pt x="36" y="33"/>
                      <a:pt x="36" y="33"/>
                    </a:cubicBezTo>
                    <a:cubicBezTo>
                      <a:pt x="36" y="37"/>
                      <a:pt x="36" y="37"/>
                      <a:pt x="36" y="37"/>
                    </a:cubicBezTo>
                    <a:cubicBezTo>
                      <a:pt x="31" y="37"/>
                      <a:pt x="31" y="37"/>
                      <a:pt x="31" y="37"/>
                    </a:cubicBezTo>
                    <a:cubicBezTo>
                      <a:pt x="30" y="37"/>
                      <a:pt x="29" y="36"/>
                      <a:pt x="29" y="35"/>
                    </a:cubicBezTo>
                    <a:cubicBezTo>
                      <a:pt x="29" y="25"/>
                      <a:pt x="29" y="25"/>
                      <a:pt x="29" y="25"/>
                    </a:cubicBezTo>
                    <a:cubicBezTo>
                      <a:pt x="29" y="24"/>
                      <a:pt x="30" y="23"/>
                      <a:pt x="31" y="23"/>
                    </a:cubicBezTo>
                    <a:cubicBezTo>
                      <a:pt x="36" y="23"/>
                      <a:pt x="36" y="23"/>
                      <a:pt x="36" y="23"/>
                    </a:cubicBezTo>
                    <a:close/>
                    <a:moveTo>
                      <a:pt x="36" y="38"/>
                    </a:moveTo>
                    <a:cubicBezTo>
                      <a:pt x="36" y="43"/>
                      <a:pt x="36" y="43"/>
                      <a:pt x="36" y="43"/>
                    </a:cubicBezTo>
                    <a:cubicBezTo>
                      <a:pt x="29" y="43"/>
                      <a:pt x="29" y="43"/>
                      <a:pt x="29" y="43"/>
                    </a:cubicBezTo>
                    <a:cubicBezTo>
                      <a:pt x="29" y="38"/>
                      <a:pt x="29" y="38"/>
                      <a:pt x="29" y="38"/>
                    </a:cubicBezTo>
                    <a:cubicBezTo>
                      <a:pt x="36" y="38"/>
                      <a:pt x="36" y="38"/>
                      <a:pt x="36" y="38"/>
                    </a:cubicBezTo>
                    <a:close/>
                    <a:moveTo>
                      <a:pt x="36" y="48"/>
                    </a:moveTo>
                    <a:cubicBezTo>
                      <a:pt x="36" y="53"/>
                      <a:pt x="36" y="53"/>
                      <a:pt x="36" y="53"/>
                    </a:cubicBezTo>
                    <a:cubicBezTo>
                      <a:pt x="29" y="53"/>
                      <a:pt x="29" y="53"/>
                      <a:pt x="29" y="53"/>
                    </a:cubicBezTo>
                    <a:cubicBezTo>
                      <a:pt x="29" y="48"/>
                      <a:pt x="29" y="48"/>
                      <a:pt x="29" y="48"/>
                    </a:cubicBezTo>
                    <a:cubicBezTo>
                      <a:pt x="36" y="48"/>
                      <a:pt x="36" y="48"/>
                      <a:pt x="36" y="48"/>
                    </a:cubicBezTo>
                    <a:close/>
                    <a:moveTo>
                      <a:pt x="29" y="23"/>
                    </a:moveTo>
                    <a:cubicBezTo>
                      <a:pt x="29" y="18"/>
                      <a:pt x="29" y="18"/>
                      <a:pt x="29" y="18"/>
                    </a:cubicBezTo>
                    <a:cubicBezTo>
                      <a:pt x="32" y="18"/>
                      <a:pt x="32" y="18"/>
                      <a:pt x="32" y="18"/>
                    </a:cubicBezTo>
                    <a:cubicBezTo>
                      <a:pt x="32" y="13"/>
                      <a:pt x="32" y="13"/>
                      <a:pt x="32" y="13"/>
                    </a:cubicBezTo>
                    <a:cubicBezTo>
                      <a:pt x="29" y="13"/>
                      <a:pt x="29" y="13"/>
                      <a:pt x="29" y="13"/>
                    </a:cubicBezTo>
                    <a:cubicBezTo>
                      <a:pt x="29" y="8"/>
                      <a:pt x="29" y="8"/>
                      <a:pt x="29" y="8"/>
                    </a:cubicBezTo>
                    <a:cubicBezTo>
                      <a:pt x="34" y="8"/>
                      <a:pt x="34" y="8"/>
                      <a:pt x="34" y="8"/>
                    </a:cubicBezTo>
                    <a:cubicBezTo>
                      <a:pt x="35" y="8"/>
                      <a:pt x="36" y="9"/>
                      <a:pt x="36" y="10"/>
                    </a:cubicBezTo>
                    <a:cubicBezTo>
                      <a:pt x="36" y="20"/>
                      <a:pt x="36" y="20"/>
                      <a:pt x="36" y="20"/>
                    </a:cubicBezTo>
                    <a:cubicBezTo>
                      <a:pt x="36" y="21"/>
                      <a:pt x="35" y="23"/>
                      <a:pt x="34" y="23"/>
                    </a:cubicBezTo>
                    <a:lnTo>
                      <a:pt x="29" y="23"/>
                    </a:lnTo>
                    <a:close/>
                    <a:moveTo>
                      <a:pt x="22" y="53"/>
                    </a:moveTo>
                    <a:cubicBezTo>
                      <a:pt x="29" y="53"/>
                      <a:pt x="29" y="53"/>
                      <a:pt x="29" y="53"/>
                    </a:cubicBezTo>
                    <a:cubicBezTo>
                      <a:pt x="29" y="58"/>
                      <a:pt x="29" y="58"/>
                      <a:pt x="29" y="58"/>
                    </a:cubicBezTo>
                    <a:cubicBezTo>
                      <a:pt x="22" y="58"/>
                      <a:pt x="22" y="58"/>
                      <a:pt x="22" y="58"/>
                    </a:cubicBezTo>
                    <a:cubicBezTo>
                      <a:pt x="22" y="53"/>
                      <a:pt x="22" y="53"/>
                      <a:pt x="22" y="53"/>
                    </a:cubicBezTo>
                    <a:close/>
                    <a:moveTo>
                      <a:pt x="29" y="5"/>
                    </a:moveTo>
                    <a:cubicBezTo>
                      <a:pt x="22" y="5"/>
                      <a:pt x="22" y="5"/>
                      <a:pt x="22" y="5"/>
                    </a:cubicBezTo>
                    <a:cubicBezTo>
                      <a:pt x="22" y="0"/>
                      <a:pt x="22" y="0"/>
                      <a:pt x="22" y="0"/>
                    </a:cubicBezTo>
                    <a:cubicBezTo>
                      <a:pt x="29" y="0"/>
                      <a:pt x="29" y="0"/>
                      <a:pt x="29" y="0"/>
                    </a:cubicBezTo>
                    <a:cubicBezTo>
                      <a:pt x="29" y="5"/>
                      <a:pt x="29" y="5"/>
                      <a:pt x="29" y="5"/>
                    </a:cubicBezTo>
                    <a:close/>
                    <a:moveTo>
                      <a:pt x="29" y="8"/>
                    </a:moveTo>
                    <a:cubicBezTo>
                      <a:pt x="29" y="13"/>
                      <a:pt x="29" y="13"/>
                      <a:pt x="29" y="13"/>
                    </a:cubicBezTo>
                    <a:cubicBezTo>
                      <a:pt x="26" y="13"/>
                      <a:pt x="26" y="13"/>
                      <a:pt x="26" y="13"/>
                    </a:cubicBezTo>
                    <a:cubicBezTo>
                      <a:pt x="26" y="18"/>
                      <a:pt x="26" y="18"/>
                      <a:pt x="26" y="18"/>
                    </a:cubicBezTo>
                    <a:cubicBezTo>
                      <a:pt x="29" y="18"/>
                      <a:pt x="29" y="18"/>
                      <a:pt x="29" y="18"/>
                    </a:cubicBezTo>
                    <a:cubicBezTo>
                      <a:pt x="29" y="23"/>
                      <a:pt x="29" y="23"/>
                      <a:pt x="29" y="23"/>
                    </a:cubicBezTo>
                    <a:cubicBezTo>
                      <a:pt x="24" y="23"/>
                      <a:pt x="24" y="23"/>
                      <a:pt x="24" y="23"/>
                    </a:cubicBezTo>
                    <a:cubicBezTo>
                      <a:pt x="23" y="23"/>
                      <a:pt x="22" y="21"/>
                      <a:pt x="22" y="20"/>
                    </a:cubicBezTo>
                    <a:cubicBezTo>
                      <a:pt x="22" y="10"/>
                      <a:pt x="22" y="10"/>
                      <a:pt x="22" y="10"/>
                    </a:cubicBezTo>
                    <a:cubicBezTo>
                      <a:pt x="22" y="9"/>
                      <a:pt x="23" y="8"/>
                      <a:pt x="24" y="8"/>
                    </a:cubicBezTo>
                    <a:cubicBezTo>
                      <a:pt x="29" y="8"/>
                      <a:pt x="29" y="8"/>
                      <a:pt x="29" y="8"/>
                    </a:cubicBezTo>
                    <a:close/>
                    <a:moveTo>
                      <a:pt x="29" y="38"/>
                    </a:moveTo>
                    <a:cubicBezTo>
                      <a:pt x="29" y="43"/>
                      <a:pt x="29" y="43"/>
                      <a:pt x="29" y="43"/>
                    </a:cubicBezTo>
                    <a:cubicBezTo>
                      <a:pt x="24" y="43"/>
                      <a:pt x="24" y="43"/>
                      <a:pt x="24" y="43"/>
                    </a:cubicBezTo>
                    <a:cubicBezTo>
                      <a:pt x="24" y="48"/>
                      <a:pt x="24" y="48"/>
                      <a:pt x="24" y="48"/>
                    </a:cubicBezTo>
                    <a:cubicBezTo>
                      <a:pt x="29" y="48"/>
                      <a:pt x="29" y="48"/>
                      <a:pt x="29" y="48"/>
                    </a:cubicBezTo>
                    <a:cubicBezTo>
                      <a:pt x="29" y="53"/>
                      <a:pt x="29" y="53"/>
                      <a:pt x="29" y="53"/>
                    </a:cubicBezTo>
                    <a:cubicBezTo>
                      <a:pt x="22" y="53"/>
                      <a:pt x="22" y="53"/>
                      <a:pt x="22" y="53"/>
                    </a:cubicBezTo>
                    <a:cubicBezTo>
                      <a:pt x="22" y="38"/>
                      <a:pt x="22" y="38"/>
                      <a:pt x="22" y="38"/>
                    </a:cubicBezTo>
                    <a:cubicBezTo>
                      <a:pt x="29" y="38"/>
                      <a:pt x="29" y="38"/>
                      <a:pt x="29" y="38"/>
                    </a:cubicBezTo>
                    <a:close/>
                    <a:moveTo>
                      <a:pt x="22" y="37"/>
                    </a:moveTo>
                    <a:cubicBezTo>
                      <a:pt x="22" y="33"/>
                      <a:pt x="22" y="33"/>
                      <a:pt x="22" y="33"/>
                    </a:cubicBezTo>
                    <a:cubicBezTo>
                      <a:pt x="24" y="33"/>
                      <a:pt x="24" y="33"/>
                      <a:pt x="24" y="33"/>
                    </a:cubicBezTo>
                    <a:cubicBezTo>
                      <a:pt x="24" y="27"/>
                      <a:pt x="24" y="27"/>
                      <a:pt x="24" y="27"/>
                    </a:cubicBezTo>
                    <a:cubicBezTo>
                      <a:pt x="22" y="27"/>
                      <a:pt x="22" y="27"/>
                      <a:pt x="22" y="27"/>
                    </a:cubicBezTo>
                    <a:cubicBezTo>
                      <a:pt x="22" y="23"/>
                      <a:pt x="22" y="23"/>
                      <a:pt x="22" y="23"/>
                    </a:cubicBezTo>
                    <a:cubicBezTo>
                      <a:pt x="26" y="23"/>
                      <a:pt x="26" y="23"/>
                      <a:pt x="26" y="23"/>
                    </a:cubicBezTo>
                    <a:cubicBezTo>
                      <a:pt x="28" y="23"/>
                      <a:pt x="29" y="24"/>
                      <a:pt x="29" y="25"/>
                    </a:cubicBezTo>
                    <a:cubicBezTo>
                      <a:pt x="29" y="35"/>
                      <a:pt x="29" y="35"/>
                      <a:pt x="29" y="35"/>
                    </a:cubicBezTo>
                    <a:cubicBezTo>
                      <a:pt x="29" y="36"/>
                      <a:pt x="28" y="37"/>
                      <a:pt x="26" y="37"/>
                    </a:cubicBezTo>
                    <a:lnTo>
                      <a:pt x="22" y="37"/>
                    </a:lnTo>
                    <a:close/>
                    <a:moveTo>
                      <a:pt x="14" y="53"/>
                    </a:moveTo>
                    <a:cubicBezTo>
                      <a:pt x="22" y="53"/>
                      <a:pt x="22" y="53"/>
                      <a:pt x="22" y="53"/>
                    </a:cubicBezTo>
                    <a:cubicBezTo>
                      <a:pt x="22" y="58"/>
                      <a:pt x="22" y="58"/>
                      <a:pt x="22" y="58"/>
                    </a:cubicBezTo>
                    <a:cubicBezTo>
                      <a:pt x="14" y="58"/>
                      <a:pt x="14" y="58"/>
                      <a:pt x="14" y="58"/>
                    </a:cubicBezTo>
                    <a:cubicBezTo>
                      <a:pt x="14" y="53"/>
                      <a:pt x="14" y="53"/>
                      <a:pt x="14" y="53"/>
                    </a:cubicBezTo>
                    <a:close/>
                    <a:moveTo>
                      <a:pt x="22" y="5"/>
                    </a:moveTo>
                    <a:cubicBezTo>
                      <a:pt x="14" y="5"/>
                      <a:pt x="14" y="5"/>
                      <a:pt x="14" y="5"/>
                    </a:cubicBezTo>
                    <a:cubicBezTo>
                      <a:pt x="14" y="0"/>
                      <a:pt x="14" y="0"/>
                      <a:pt x="14" y="0"/>
                    </a:cubicBezTo>
                    <a:cubicBezTo>
                      <a:pt x="22" y="0"/>
                      <a:pt x="22" y="0"/>
                      <a:pt x="22" y="0"/>
                    </a:cubicBezTo>
                    <a:cubicBezTo>
                      <a:pt x="22" y="5"/>
                      <a:pt x="22" y="5"/>
                      <a:pt x="22" y="5"/>
                    </a:cubicBezTo>
                    <a:close/>
                    <a:moveTo>
                      <a:pt x="22" y="23"/>
                    </a:moveTo>
                    <a:cubicBezTo>
                      <a:pt x="22" y="27"/>
                      <a:pt x="22" y="27"/>
                      <a:pt x="22" y="27"/>
                    </a:cubicBezTo>
                    <a:cubicBezTo>
                      <a:pt x="19" y="27"/>
                      <a:pt x="19" y="27"/>
                      <a:pt x="19" y="27"/>
                    </a:cubicBezTo>
                    <a:cubicBezTo>
                      <a:pt x="19" y="33"/>
                      <a:pt x="19" y="33"/>
                      <a:pt x="19" y="33"/>
                    </a:cubicBezTo>
                    <a:cubicBezTo>
                      <a:pt x="22" y="33"/>
                      <a:pt x="22" y="33"/>
                      <a:pt x="22" y="33"/>
                    </a:cubicBezTo>
                    <a:cubicBezTo>
                      <a:pt x="22" y="37"/>
                      <a:pt x="22" y="37"/>
                      <a:pt x="22" y="37"/>
                    </a:cubicBezTo>
                    <a:cubicBezTo>
                      <a:pt x="17" y="37"/>
                      <a:pt x="17" y="37"/>
                      <a:pt x="17" y="37"/>
                    </a:cubicBezTo>
                    <a:cubicBezTo>
                      <a:pt x="15" y="37"/>
                      <a:pt x="14" y="36"/>
                      <a:pt x="14" y="35"/>
                    </a:cubicBezTo>
                    <a:cubicBezTo>
                      <a:pt x="14" y="25"/>
                      <a:pt x="14" y="25"/>
                      <a:pt x="14" y="25"/>
                    </a:cubicBezTo>
                    <a:cubicBezTo>
                      <a:pt x="14" y="24"/>
                      <a:pt x="15" y="23"/>
                      <a:pt x="17" y="23"/>
                    </a:cubicBezTo>
                    <a:cubicBezTo>
                      <a:pt x="22" y="23"/>
                      <a:pt x="22" y="23"/>
                      <a:pt x="22" y="23"/>
                    </a:cubicBezTo>
                    <a:close/>
                    <a:moveTo>
                      <a:pt x="22" y="38"/>
                    </a:moveTo>
                    <a:cubicBezTo>
                      <a:pt x="22" y="53"/>
                      <a:pt x="22" y="53"/>
                      <a:pt x="22" y="53"/>
                    </a:cubicBezTo>
                    <a:cubicBezTo>
                      <a:pt x="20" y="53"/>
                      <a:pt x="19" y="52"/>
                      <a:pt x="19" y="50"/>
                    </a:cubicBezTo>
                    <a:cubicBezTo>
                      <a:pt x="19" y="41"/>
                      <a:pt x="19" y="41"/>
                      <a:pt x="19" y="41"/>
                    </a:cubicBezTo>
                    <a:cubicBezTo>
                      <a:pt x="19" y="39"/>
                      <a:pt x="20" y="38"/>
                      <a:pt x="22" y="38"/>
                    </a:cubicBezTo>
                    <a:close/>
                    <a:moveTo>
                      <a:pt x="14" y="23"/>
                    </a:moveTo>
                    <a:cubicBezTo>
                      <a:pt x="14" y="18"/>
                      <a:pt x="14" y="18"/>
                      <a:pt x="14" y="18"/>
                    </a:cubicBezTo>
                    <a:cubicBezTo>
                      <a:pt x="17" y="18"/>
                      <a:pt x="17" y="18"/>
                      <a:pt x="17" y="18"/>
                    </a:cubicBezTo>
                    <a:cubicBezTo>
                      <a:pt x="17" y="13"/>
                      <a:pt x="17" y="13"/>
                      <a:pt x="17" y="13"/>
                    </a:cubicBezTo>
                    <a:cubicBezTo>
                      <a:pt x="14" y="13"/>
                      <a:pt x="14" y="13"/>
                      <a:pt x="14" y="13"/>
                    </a:cubicBezTo>
                    <a:cubicBezTo>
                      <a:pt x="14" y="8"/>
                      <a:pt x="14" y="8"/>
                      <a:pt x="14" y="8"/>
                    </a:cubicBezTo>
                    <a:cubicBezTo>
                      <a:pt x="19" y="8"/>
                      <a:pt x="19" y="8"/>
                      <a:pt x="19" y="8"/>
                    </a:cubicBezTo>
                    <a:cubicBezTo>
                      <a:pt x="20" y="8"/>
                      <a:pt x="21" y="9"/>
                      <a:pt x="21" y="10"/>
                    </a:cubicBezTo>
                    <a:cubicBezTo>
                      <a:pt x="21" y="20"/>
                      <a:pt x="21" y="20"/>
                      <a:pt x="21" y="20"/>
                    </a:cubicBezTo>
                    <a:cubicBezTo>
                      <a:pt x="21" y="21"/>
                      <a:pt x="20" y="23"/>
                      <a:pt x="19" y="23"/>
                    </a:cubicBezTo>
                    <a:lnTo>
                      <a:pt x="14" y="23"/>
                    </a:lnTo>
                    <a:close/>
                    <a:moveTo>
                      <a:pt x="5" y="53"/>
                    </a:moveTo>
                    <a:cubicBezTo>
                      <a:pt x="14" y="53"/>
                      <a:pt x="14" y="53"/>
                      <a:pt x="14" y="53"/>
                    </a:cubicBezTo>
                    <a:cubicBezTo>
                      <a:pt x="14" y="58"/>
                      <a:pt x="14" y="58"/>
                      <a:pt x="14" y="58"/>
                    </a:cubicBezTo>
                    <a:cubicBezTo>
                      <a:pt x="2" y="58"/>
                      <a:pt x="2" y="58"/>
                      <a:pt x="2" y="58"/>
                    </a:cubicBezTo>
                    <a:cubicBezTo>
                      <a:pt x="1" y="58"/>
                      <a:pt x="0" y="57"/>
                      <a:pt x="0" y="55"/>
                    </a:cubicBezTo>
                    <a:cubicBezTo>
                      <a:pt x="0" y="3"/>
                      <a:pt x="0" y="3"/>
                      <a:pt x="0" y="3"/>
                    </a:cubicBezTo>
                    <a:cubicBezTo>
                      <a:pt x="0" y="1"/>
                      <a:pt x="1" y="0"/>
                      <a:pt x="2" y="0"/>
                    </a:cubicBezTo>
                    <a:cubicBezTo>
                      <a:pt x="14" y="0"/>
                      <a:pt x="14" y="0"/>
                      <a:pt x="14" y="0"/>
                    </a:cubicBezTo>
                    <a:cubicBezTo>
                      <a:pt x="14" y="5"/>
                      <a:pt x="14" y="5"/>
                      <a:pt x="14" y="5"/>
                    </a:cubicBezTo>
                    <a:cubicBezTo>
                      <a:pt x="5" y="5"/>
                      <a:pt x="5" y="5"/>
                      <a:pt x="5" y="5"/>
                    </a:cubicBezTo>
                    <a:cubicBezTo>
                      <a:pt x="5" y="53"/>
                      <a:pt x="5" y="53"/>
                      <a:pt x="5" y="53"/>
                    </a:cubicBezTo>
                    <a:close/>
                    <a:moveTo>
                      <a:pt x="14" y="8"/>
                    </a:moveTo>
                    <a:cubicBezTo>
                      <a:pt x="9" y="8"/>
                      <a:pt x="9" y="8"/>
                      <a:pt x="9" y="8"/>
                    </a:cubicBezTo>
                    <a:cubicBezTo>
                      <a:pt x="8" y="8"/>
                      <a:pt x="7" y="9"/>
                      <a:pt x="7" y="10"/>
                    </a:cubicBezTo>
                    <a:cubicBezTo>
                      <a:pt x="7" y="20"/>
                      <a:pt x="7" y="20"/>
                      <a:pt x="7" y="20"/>
                    </a:cubicBezTo>
                    <a:cubicBezTo>
                      <a:pt x="7" y="21"/>
                      <a:pt x="8" y="23"/>
                      <a:pt x="9" y="23"/>
                    </a:cubicBezTo>
                    <a:cubicBezTo>
                      <a:pt x="14" y="23"/>
                      <a:pt x="14" y="23"/>
                      <a:pt x="14" y="23"/>
                    </a:cubicBezTo>
                    <a:cubicBezTo>
                      <a:pt x="14" y="18"/>
                      <a:pt x="14" y="18"/>
                      <a:pt x="14" y="18"/>
                    </a:cubicBezTo>
                    <a:cubicBezTo>
                      <a:pt x="12" y="18"/>
                      <a:pt x="12" y="18"/>
                      <a:pt x="12" y="18"/>
                    </a:cubicBezTo>
                    <a:cubicBezTo>
                      <a:pt x="12" y="13"/>
                      <a:pt x="12" y="13"/>
                      <a:pt x="12" y="13"/>
                    </a:cubicBezTo>
                    <a:cubicBezTo>
                      <a:pt x="14" y="13"/>
                      <a:pt x="14" y="13"/>
                      <a:pt x="14" y="13"/>
                    </a:cubicBezTo>
                    <a:lnTo>
                      <a:pt x="14" y="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1" name="Freeform 281"/>
              <p:cNvSpPr>
                <a:spLocks noEditPoints="1"/>
              </p:cNvSpPr>
              <p:nvPr/>
            </p:nvSpPr>
            <p:spPr bwMode="auto">
              <a:xfrm>
                <a:off x="11056955" y="539754"/>
                <a:ext cx="160338" cy="47625"/>
              </a:xfrm>
              <a:custGeom>
                <a:gdLst>
                  <a:gd fmla="*/ 35 w 71" name="T0"/>
                  <a:gd fmla="*/ 9 h 21" name="T1"/>
                  <a:gd fmla="*/ 51 w 71" name="T2"/>
                  <a:gd fmla="*/ 11 h 21" name="T3"/>
                  <a:gd fmla="*/ 62 w 71" name="T4"/>
                  <a:gd fmla="*/ 15 h 21" name="T5"/>
                  <a:gd fmla="*/ 65 w 71" name="T6"/>
                  <a:gd fmla="*/ 11 h 21" name="T7"/>
                  <a:gd fmla="*/ 52 w 71" name="T8"/>
                  <a:gd fmla="*/ 7 h 21" name="T9"/>
                  <a:gd fmla="*/ 35 w 71" name="T10"/>
                  <a:gd fmla="*/ 5 h 21" name="T11"/>
                  <a:gd fmla="*/ 35 w 71" name="T12"/>
                  <a:gd fmla="*/ 0 h 21" name="T13"/>
                  <a:gd fmla="*/ 53 w 71" name="T14"/>
                  <a:gd fmla="*/ 2 h 21" name="T15"/>
                  <a:gd fmla="*/ 69 w 71" name="T16"/>
                  <a:gd fmla="*/ 8 h 21" name="T17"/>
                  <a:gd fmla="*/ 70 w 71" name="T18"/>
                  <a:gd fmla="*/ 11 h 21" name="T19"/>
                  <a:gd fmla="*/ 65 w 71" name="T20"/>
                  <a:gd fmla="*/ 20 h 21" name="T21"/>
                  <a:gd fmla="*/ 62 w 71" name="T22"/>
                  <a:gd fmla="*/ 21 h 21" name="T23"/>
                  <a:gd fmla="*/ 50 w 71" name="T24"/>
                  <a:gd fmla="*/ 16 h 21" name="T25"/>
                  <a:gd fmla="*/ 35 w 71" name="T26"/>
                  <a:gd fmla="*/ 14 h 21" name="T27"/>
                  <a:gd fmla="*/ 35 w 71" name="T28"/>
                  <a:gd fmla="*/ 9 h 21" name="T29"/>
                  <a:gd fmla="*/ 6 w 71" name="T30"/>
                  <a:gd fmla="*/ 11 h 21" name="T31"/>
                  <a:gd fmla="*/ 8 w 71" name="T32"/>
                  <a:gd fmla="*/ 15 h 21" name="T33"/>
                  <a:gd fmla="*/ 20 w 71" name="T34"/>
                  <a:gd fmla="*/ 11 h 21" name="T35"/>
                  <a:gd fmla="*/ 35 w 71" name="T36"/>
                  <a:gd fmla="*/ 9 h 21" name="T37"/>
                  <a:gd fmla="*/ 35 w 71" name="T38"/>
                  <a:gd fmla="*/ 9 h 21" name="T39"/>
                  <a:gd fmla="*/ 35 w 71" name="T40"/>
                  <a:gd fmla="*/ 14 h 21" name="T41"/>
                  <a:gd fmla="*/ 35 w 71" name="T42"/>
                  <a:gd fmla="*/ 14 h 21" name="T43"/>
                  <a:gd fmla="*/ 21 w 71" name="T44"/>
                  <a:gd fmla="*/ 16 h 21" name="T45"/>
                  <a:gd fmla="*/ 8 w 71" name="T46"/>
                  <a:gd fmla="*/ 21 h 21" name="T47"/>
                  <a:gd fmla="*/ 5 w 71" name="T48"/>
                  <a:gd fmla="*/ 20 h 21" name="T49"/>
                  <a:gd fmla="*/ 0 w 71" name="T50"/>
                  <a:gd fmla="*/ 11 h 21" name="T51"/>
                  <a:gd fmla="*/ 1 w 71" name="T52"/>
                  <a:gd fmla="*/ 8 h 21" name="T53"/>
                  <a:gd fmla="*/ 17 w 71" name="T54"/>
                  <a:gd fmla="*/ 2 h 21" name="T55"/>
                  <a:gd fmla="*/ 35 w 71" name="T56"/>
                  <a:gd fmla="*/ 0 h 21" name="T57"/>
                  <a:gd fmla="*/ 35 w 71" name="T58"/>
                  <a:gd fmla="*/ 0 h 21" name="T59"/>
                  <a:gd fmla="*/ 35 w 71" name="T60"/>
                  <a:gd fmla="*/ 5 h 21" name="T61"/>
                  <a:gd fmla="*/ 35 w 71" name="T62"/>
                  <a:gd fmla="*/ 5 h 21" name="T63"/>
                  <a:gd fmla="*/ 18 w 71" name="T64"/>
                  <a:gd fmla="*/ 7 h 21" name="T65"/>
                  <a:gd fmla="*/ 6 w 71" name="T66"/>
                  <a:gd fmla="*/ 11 h 21"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21" w="71">
                    <a:moveTo>
                      <a:pt x="35" y="9"/>
                    </a:moveTo>
                    <a:cubicBezTo>
                      <a:pt x="41" y="9"/>
                      <a:pt x="46" y="10"/>
                      <a:pt x="51" y="11"/>
                    </a:cubicBezTo>
                    <a:cubicBezTo>
                      <a:pt x="55" y="12"/>
                      <a:pt x="59" y="14"/>
                      <a:pt x="62" y="15"/>
                    </a:cubicBezTo>
                    <a:cubicBezTo>
                      <a:pt x="65" y="11"/>
                      <a:pt x="65" y="11"/>
                      <a:pt x="65" y="11"/>
                    </a:cubicBezTo>
                    <a:cubicBezTo>
                      <a:pt x="61" y="9"/>
                      <a:pt x="56" y="8"/>
                      <a:pt x="52" y="7"/>
                    </a:cubicBezTo>
                    <a:cubicBezTo>
                      <a:pt x="47" y="6"/>
                      <a:pt x="41" y="5"/>
                      <a:pt x="35" y="5"/>
                    </a:cubicBezTo>
                    <a:cubicBezTo>
                      <a:pt x="35" y="0"/>
                      <a:pt x="35" y="0"/>
                      <a:pt x="35" y="0"/>
                    </a:cubicBezTo>
                    <a:cubicBezTo>
                      <a:pt x="41" y="0"/>
                      <a:pt x="47" y="1"/>
                      <a:pt x="53" y="2"/>
                    </a:cubicBezTo>
                    <a:cubicBezTo>
                      <a:pt x="59" y="4"/>
                      <a:pt x="64" y="6"/>
                      <a:pt x="69" y="8"/>
                    </a:cubicBezTo>
                    <a:cubicBezTo>
                      <a:pt x="70" y="9"/>
                      <a:pt x="71" y="10"/>
                      <a:pt x="70" y="11"/>
                    </a:cubicBezTo>
                    <a:cubicBezTo>
                      <a:pt x="65" y="20"/>
                      <a:pt x="65" y="20"/>
                      <a:pt x="65" y="20"/>
                    </a:cubicBezTo>
                    <a:cubicBezTo>
                      <a:pt x="65" y="21"/>
                      <a:pt x="63" y="21"/>
                      <a:pt x="62" y="21"/>
                    </a:cubicBezTo>
                    <a:cubicBezTo>
                      <a:pt x="58" y="19"/>
                      <a:pt x="54" y="17"/>
                      <a:pt x="50" y="16"/>
                    </a:cubicBezTo>
                    <a:cubicBezTo>
                      <a:pt x="45" y="15"/>
                      <a:pt x="40" y="14"/>
                      <a:pt x="35" y="14"/>
                    </a:cubicBezTo>
                    <a:lnTo>
                      <a:pt x="35" y="9"/>
                    </a:lnTo>
                    <a:close/>
                    <a:moveTo>
                      <a:pt x="6" y="11"/>
                    </a:moveTo>
                    <a:cubicBezTo>
                      <a:pt x="8" y="15"/>
                      <a:pt x="8" y="15"/>
                      <a:pt x="8" y="15"/>
                    </a:cubicBezTo>
                    <a:cubicBezTo>
                      <a:pt x="12" y="14"/>
                      <a:pt x="15" y="12"/>
                      <a:pt x="20" y="11"/>
                    </a:cubicBezTo>
                    <a:cubicBezTo>
                      <a:pt x="25" y="10"/>
                      <a:pt x="30" y="9"/>
                      <a:pt x="35" y="9"/>
                    </a:cubicBezTo>
                    <a:cubicBezTo>
                      <a:pt x="35" y="9"/>
                      <a:pt x="35" y="9"/>
                      <a:pt x="35" y="9"/>
                    </a:cubicBezTo>
                    <a:cubicBezTo>
                      <a:pt x="35" y="14"/>
                      <a:pt x="35" y="14"/>
                      <a:pt x="35" y="14"/>
                    </a:cubicBezTo>
                    <a:cubicBezTo>
                      <a:pt x="35" y="14"/>
                      <a:pt x="35" y="14"/>
                      <a:pt x="35" y="14"/>
                    </a:cubicBezTo>
                    <a:cubicBezTo>
                      <a:pt x="30" y="14"/>
                      <a:pt x="25" y="15"/>
                      <a:pt x="21" y="16"/>
                    </a:cubicBezTo>
                    <a:cubicBezTo>
                      <a:pt x="16" y="17"/>
                      <a:pt x="12" y="19"/>
                      <a:pt x="8" y="21"/>
                    </a:cubicBezTo>
                    <a:cubicBezTo>
                      <a:pt x="7" y="21"/>
                      <a:pt x="6" y="21"/>
                      <a:pt x="5" y="20"/>
                    </a:cubicBezTo>
                    <a:cubicBezTo>
                      <a:pt x="0" y="11"/>
                      <a:pt x="0" y="11"/>
                      <a:pt x="0" y="11"/>
                    </a:cubicBezTo>
                    <a:cubicBezTo>
                      <a:pt x="0" y="10"/>
                      <a:pt x="0" y="9"/>
                      <a:pt x="1" y="8"/>
                    </a:cubicBezTo>
                    <a:cubicBezTo>
                      <a:pt x="6" y="6"/>
                      <a:pt x="12" y="4"/>
                      <a:pt x="17" y="2"/>
                    </a:cubicBezTo>
                    <a:cubicBezTo>
                      <a:pt x="23" y="1"/>
                      <a:pt x="29" y="0"/>
                      <a:pt x="35" y="0"/>
                    </a:cubicBezTo>
                    <a:cubicBezTo>
                      <a:pt x="35" y="0"/>
                      <a:pt x="35" y="0"/>
                      <a:pt x="35" y="0"/>
                    </a:cubicBezTo>
                    <a:cubicBezTo>
                      <a:pt x="35" y="5"/>
                      <a:pt x="35" y="5"/>
                      <a:pt x="35" y="5"/>
                    </a:cubicBezTo>
                    <a:cubicBezTo>
                      <a:pt x="35" y="5"/>
                      <a:pt x="35" y="5"/>
                      <a:pt x="35" y="5"/>
                    </a:cubicBezTo>
                    <a:cubicBezTo>
                      <a:pt x="29" y="5"/>
                      <a:pt x="24" y="6"/>
                      <a:pt x="18" y="7"/>
                    </a:cubicBezTo>
                    <a:cubicBezTo>
                      <a:pt x="14" y="8"/>
                      <a:pt x="10" y="9"/>
                      <a:pt x="6"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2" name="Freeform 282"/>
              <p:cNvSpPr>
                <a:spLocks noEditPoints="1"/>
              </p:cNvSpPr>
              <p:nvPr/>
            </p:nvSpPr>
            <p:spPr bwMode="auto">
              <a:xfrm>
                <a:off x="11033142" y="500067"/>
                <a:ext cx="209551" cy="53976"/>
              </a:xfrm>
              <a:custGeom>
                <a:gdLst>
                  <a:gd fmla="*/ 87 w 93" name="T0"/>
                  <a:gd fmla="*/ 14 h 24" name="T1"/>
                  <a:gd fmla="*/ 69 w 93" name="T2"/>
                  <a:gd fmla="*/ 8 h 24" name="T3"/>
                  <a:gd fmla="*/ 46 w 93" name="T4"/>
                  <a:gd fmla="*/ 5 h 24" name="T5"/>
                  <a:gd fmla="*/ 46 w 93" name="T6"/>
                  <a:gd fmla="*/ 5 h 24" name="T7"/>
                  <a:gd fmla="*/ 46 w 93" name="T8"/>
                  <a:gd fmla="*/ 0 h 24" name="T9"/>
                  <a:gd fmla="*/ 46 w 93" name="T10"/>
                  <a:gd fmla="*/ 0 h 24" name="T11"/>
                  <a:gd fmla="*/ 70 w 93" name="T12"/>
                  <a:gd fmla="*/ 3 h 24" name="T13"/>
                  <a:gd fmla="*/ 91 w 93" name="T14"/>
                  <a:gd fmla="*/ 11 h 24" name="T15"/>
                  <a:gd fmla="*/ 92 w 93" name="T16"/>
                  <a:gd fmla="*/ 14 h 24" name="T17"/>
                  <a:gd fmla="*/ 88 w 93" name="T18"/>
                  <a:gd fmla="*/ 23 h 24" name="T19"/>
                  <a:gd fmla="*/ 84 w 93" name="T20"/>
                  <a:gd fmla="*/ 24 h 24" name="T21"/>
                  <a:gd fmla="*/ 67 w 93" name="T22"/>
                  <a:gd fmla="*/ 17 h 24" name="T23"/>
                  <a:gd fmla="*/ 46 w 93" name="T24"/>
                  <a:gd fmla="*/ 15 h 24" name="T25"/>
                  <a:gd fmla="*/ 46 w 93" name="T26"/>
                  <a:gd fmla="*/ 15 h 24" name="T27"/>
                  <a:gd fmla="*/ 46 w 93" name="T28"/>
                  <a:gd fmla="*/ 10 h 24" name="T29"/>
                  <a:gd fmla="*/ 46 w 93" name="T30"/>
                  <a:gd fmla="*/ 10 h 24" name="T31"/>
                  <a:gd fmla="*/ 68 w 93" name="T32"/>
                  <a:gd fmla="*/ 12 h 24" name="T33"/>
                  <a:gd fmla="*/ 84 w 93" name="T34"/>
                  <a:gd fmla="*/ 18 h 24" name="T35"/>
                  <a:gd fmla="*/ 87 w 93" name="T36"/>
                  <a:gd fmla="*/ 14 h 24" name="T37"/>
                  <a:gd fmla="*/ 46 w 93" name="T38"/>
                  <a:gd fmla="*/ 5 h 24" name="T39"/>
                  <a:gd fmla="*/ 24 w 93" name="T40"/>
                  <a:gd fmla="*/ 8 h 24" name="T41"/>
                  <a:gd fmla="*/ 6 w 93" name="T42"/>
                  <a:gd fmla="*/ 14 h 24" name="T43"/>
                  <a:gd fmla="*/ 8 w 93" name="T44"/>
                  <a:gd fmla="*/ 18 h 24" name="T45"/>
                  <a:gd fmla="*/ 25 w 93" name="T46"/>
                  <a:gd fmla="*/ 12 h 24" name="T47"/>
                  <a:gd fmla="*/ 46 w 93" name="T48"/>
                  <a:gd fmla="*/ 10 h 24" name="T49"/>
                  <a:gd fmla="*/ 46 w 93" name="T50"/>
                  <a:gd fmla="*/ 15 h 24" name="T51"/>
                  <a:gd fmla="*/ 26 w 93" name="T52"/>
                  <a:gd fmla="*/ 17 h 24" name="T53"/>
                  <a:gd fmla="*/ 8 w 93" name="T54"/>
                  <a:gd fmla="*/ 24 h 24" name="T55"/>
                  <a:gd fmla="*/ 5 w 93" name="T56"/>
                  <a:gd fmla="*/ 23 h 24" name="T57"/>
                  <a:gd fmla="*/ 0 w 93" name="T58"/>
                  <a:gd fmla="*/ 14 h 24" name="T59"/>
                  <a:gd fmla="*/ 1 w 93" name="T60"/>
                  <a:gd fmla="*/ 11 h 24" name="T61"/>
                  <a:gd fmla="*/ 22 w 93" name="T62"/>
                  <a:gd fmla="*/ 3 h 24" name="T63"/>
                  <a:gd fmla="*/ 46 w 93" name="T64"/>
                  <a:gd fmla="*/ 0 h 24" name="T65"/>
                  <a:gd fmla="*/ 46 w 93" name="T66"/>
                  <a:gd fmla="*/ 5 h 24"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24" w="93">
                    <a:moveTo>
                      <a:pt x="87" y="14"/>
                    </a:moveTo>
                    <a:cubicBezTo>
                      <a:pt x="81" y="12"/>
                      <a:pt x="75" y="9"/>
                      <a:pt x="69" y="8"/>
                    </a:cubicBezTo>
                    <a:cubicBezTo>
                      <a:pt x="62" y="6"/>
                      <a:pt x="54" y="5"/>
                      <a:pt x="46" y="5"/>
                    </a:cubicBezTo>
                    <a:cubicBezTo>
                      <a:pt x="46" y="5"/>
                      <a:pt x="46" y="5"/>
                      <a:pt x="46" y="5"/>
                    </a:cubicBezTo>
                    <a:cubicBezTo>
                      <a:pt x="46" y="0"/>
                      <a:pt x="46" y="0"/>
                      <a:pt x="46" y="0"/>
                    </a:cubicBezTo>
                    <a:cubicBezTo>
                      <a:pt x="46" y="0"/>
                      <a:pt x="46" y="0"/>
                      <a:pt x="46" y="0"/>
                    </a:cubicBezTo>
                    <a:cubicBezTo>
                      <a:pt x="54" y="0"/>
                      <a:pt x="62" y="1"/>
                      <a:pt x="70" y="3"/>
                    </a:cubicBezTo>
                    <a:cubicBezTo>
                      <a:pt x="78" y="5"/>
                      <a:pt x="85" y="8"/>
                      <a:pt x="91" y="11"/>
                    </a:cubicBezTo>
                    <a:cubicBezTo>
                      <a:pt x="92" y="12"/>
                      <a:pt x="93" y="13"/>
                      <a:pt x="92" y="14"/>
                    </a:cubicBezTo>
                    <a:cubicBezTo>
                      <a:pt x="88" y="23"/>
                      <a:pt x="88" y="23"/>
                      <a:pt x="88" y="23"/>
                    </a:cubicBezTo>
                    <a:cubicBezTo>
                      <a:pt x="87" y="24"/>
                      <a:pt x="85" y="24"/>
                      <a:pt x="84" y="24"/>
                    </a:cubicBezTo>
                    <a:cubicBezTo>
                      <a:pt x="79" y="21"/>
                      <a:pt x="73" y="18"/>
                      <a:pt x="67" y="17"/>
                    </a:cubicBezTo>
                    <a:cubicBezTo>
                      <a:pt x="60" y="15"/>
                      <a:pt x="53" y="15"/>
                      <a:pt x="46" y="15"/>
                    </a:cubicBezTo>
                    <a:cubicBezTo>
                      <a:pt x="46" y="15"/>
                      <a:pt x="46" y="15"/>
                      <a:pt x="46" y="15"/>
                    </a:cubicBezTo>
                    <a:cubicBezTo>
                      <a:pt x="46" y="10"/>
                      <a:pt x="46" y="10"/>
                      <a:pt x="46" y="10"/>
                    </a:cubicBezTo>
                    <a:cubicBezTo>
                      <a:pt x="46" y="10"/>
                      <a:pt x="46" y="10"/>
                      <a:pt x="46" y="10"/>
                    </a:cubicBezTo>
                    <a:cubicBezTo>
                      <a:pt x="54" y="10"/>
                      <a:pt x="61" y="11"/>
                      <a:pt x="68" y="12"/>
                    </a:cubicBezTo>
                    <a:cubicBezTo>
                      <a:pt x="74" y="14"/>
                      <a:pt x="79" y="16"/>
                      <a:pt x="84" y="18"/>
                    </a:cubicBezTo>
                    <a:lnTo>
                      <a:pt x="87" y="14"/>
                    </a:lnTo>
                    <a:close/>
                    <a:moveTo>
                      <a:pt x="46" y="5"/>
                    </a:moveTo>
                    <a:cubicBezTo>
                      <a:pt x="38" y="5"/>
                      <a:pt x="31" y="6"/>
                      <a:pt x="24" y="8"/>
                    </a:cubicBezTo>
                    <a:cubicBezTo>
                      <a:pt x="17" y="9"/>
                      <a:pt x="11" y="12"/>
                      <a:pt x="6" y="14"/>
                    </a:cubicBezTo>
                    <a:cubicBezTo>
                      <a:pt x="8" y="18"/>
                      <a:pt x="8" y="18"/>
                      <a:pt x="8" y="18"/>
                    </a:cubicBezTo>
                    <a:cubicBezTo>
                      <a:pt x="13" y="16"/>
                      <a:pt x="19" y="14"/>
                      <a:pt x="25" y="12"/>
                    </a:cubicBezTo>
                    <a:cubicBezTo>
                      <a:pt x="32" y="11"/>
                      <a:pt x="39" y="10"/>
                      <a:pt x="46" y="10"/>
                    </a:cubicBezTo>
                    <a:cubicBezTo>
                      <a:pt x="46" y="15"/>
                      <a:pt x="46" y="15"/>
                      <a:pt x="46" y="15"/>
                    </a:cubicBezTo>
                    <a:cubicBezTo>
                      <a:pt x="39" y="15"/>
                      <a:pt x="32" y="15"/>
                      <a:pt x="26" y="17"/>
                    </a:cubicBezTo>
                    <a:cubicBezTo>
                      <a:pt x="19" y="18"/>
                      <a:pt x="13" y="21"/>
                      <a:pt x="8" y="24"/>
                    </a:cubicBezTo>
                    <a:cubicBezTo>
                      <a:pt x="7" y="24"/>
                      <a:pt x="5" y="24"/>
                      <a:pt x="5" y="23"/>
                    </a:cubicBezTo>
                    <a:cubicBezTo>
                      <a:pt x="0" y="14"/>
                      <a:pt x="0" y="14"/>
                      <a:pt x="0" y="14"/>
                    </a:cubicBezTo>
                    <a:cubicBezTo>
                      <a:pt x="0" y="13"/>
                      <a:pt x="0" y="12"/>
                      <a:pt x="1" y="11"/>
                    </a:cubicBezTo>
                    <a:cubicBezTo>
                      <a:pt x="8" y="8"/>
                      <a:pt x="15" y="5"/>
                      <a:pt x="22" y="3"/>
                    </a:cubicBezTo>
                    <a:cubicBezTo>
                      <a:pt x="30" y="1"/>
                      <a:pt x="38" y="0"/>
                      <a:pt x="46" y="0"/>
                    </a:cubicBezTo>
                    <a:lnTo>
                      <a:pt x="46"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3" name="Freeform 283"/>
              <p:cNvSpPr>
                <a:spLocks noEditPoints="1"/>
              </p:cNvSpPr>
              <p:nvPr/>
            </p:nvSpPr>
            <p:spPr bwMode="auto">
              <a:xfrm>
                <a:off x="8285175" y="4302150"/>
                <a:ext cx="166688" cy="187326"/>
              </a:xfrm>
              <a:custGeom>
                <a:gdLst>
                  <a:gd fmla="*/ 65 w 74" name="T0"/>
                  <a:gd fmla="*/ 15 h 83" name="T1"/>
                  <a:gd fmla="*/ 72 w 74" name="T2"/>
                  <a:gd fmla="*/ 23 h 83" name="T3"/>
                  <a:gd fmla="*/ 71 w 74" name="T4"/>
                  <a:gd fmla="*/ 26 h 83" name="T5"/>
                  <a:gd fmla="*/ 52 w 74" name="T6"/>
                  <a:gd fmla="*/ 47 h 83" name="T7"/>
                  <a:gd fmla="*/ 69 w 74" name="T8"/>
                  <a:gd fmla="*/ 49 h 83" name="T9"/>
                  <a:gd fmla="*/ 73 w 74" name="T10"/>
                  <a:gd fmla="*/ 56 h 83" name="T11"/>
                  <a:gd fmla="*/ 72 w 74" name="T12"/>
                  <a:gd fmla="*/ 59 h 83" name="T13"/>
                  <a:gd fmla="*/ 51 w 74" name="T14"/>
                  <a:gd fmla="*/ 65 h 83" name="T15"/>
                  <a:gd fmla="*/ 36 w 74" name="T16"/>
                  <a:gd fmla="*/ 82 h 83" name="T17"/>
                  <a:gd fmla="*/ 37 w 74" name="T18"/>
                  <a:gd fmla="*/ 76 h 83" name="T19"/>
                  <a:gd fmla="*/ 49 w 74" name="T20"/>
                  <a:gd fmla="*/ 60 h 83" name="T21"/>
                  <a:gd fmla="*/ 65 w 74" name="T22"/>
                  <a:gd fmla="*/ 52 h 83" name="T23"/>
                  <a:gd fmla="*/ 49 w 74" name="T24"/>
                  <a:gd fmla="*/ 51 h 83" name="T25"/>
                  <a:gd fmla="*/ 40 w 74" name="T26"/>
                  <a:gd fmla="*/ 37 h 83" name="T27"/>
                  <a:gd fmla="*/ 66 w 74" name="T28"/>
                  <a:gd fmla="*/ 23 h 83" name="T29"/>
                  <a:gd fmla="*/ 36 w 74" name="T30"/>
                  <a:gd fmla="*/ 25 h 83" name="T31"/>
                  <a:gd fmla="*/ 36 w 74" name="T32"/>
                  <a:gd fmla="*/ 68 h 83" name="T33"/>
                  <a:gd fmla="*/ 39 w 74" name="T34"/>
                  <a:gd fmla="*/ 58 h 83" name="T35"/>
                  <a:gd fmla="*/ 36 w 74" name="T36"/>
                  <a:gd fmla="*/ 68 h 83" name="T37"/>
                  <a:gd fmla="*/ 21 w 74" name="T38"/>
                  <a:gd fmla="*/ 4 h 83" name="T39"/>
                  <a:gd fmla="*/ 29 w 74" name="T40"/>
                  <a:gd fmla="*/ 12 h 83" name="T41"/>
                  <a:gd fmla="*/ 36 w 74" name="T42"/>
                  <a:gd fmla="*/ 20 h 83" name="T43"/>
                  <a:gd fmla="*/ 34 w 74" name="T44"/>
                  <a:gd fmla="*/ 26 h 83" name="T45"/>
                  <a:gd fmla="*/ 25 w 74" name="T46"/>
                  <a:gd fmla="*/ 15 h 83" name="T47"/>
                  <a:gd fmla="*/ 18 w 74" name="T48"/>
                  <a:gd fmla="*/ 8 h 83" name="T49"/>
                  <a:gd fmla="*/ 12 w 74" name="T50"/>
                  <a:gd fmla="*/ 13 h 83" name="T51"/>
                  <a:gd fmla="*/ 15 w 74" name="T52"/>
                  <a:gd fmla="*/ 22 h 83" name="T53"/>
                  <a:gd fmla="*/ 22 w 74" name="T54"/>
                  <a:gd fmla="*/ 34 h 83" name="T55"/>
                  <a:gd fmla="*/ 7 w 74" name="T56"/>
                  <a:gd fmla="*/ 62 h 83" name="T57"/>
                  <a:gd fmla="*/ 27 w 74" name="T58"/>
                  <a:gd fmla="*/ 43 h 83" name="T59"/>
                  <a:gd fmla="*/ 36 w 74" name="T60"/>
                  <a:gd fmla="*/ 53 h 83" name="T61"/>
                  <a:gd fmla="*/ 35 w 74" name="T62"/>
                  <a:gd fmla="*/ 73 h 83" name="T63"/>
                  <a:gd fmla="*/ 36 w 74" name="T64"/>
                  <a:gd fmla="*/ 82 h 83" name="T65"/>
                  <a:gd fmla="*/ 35 w 74" name="T66"/>
                  <a:gd fmla="*/ 81 h 83" name="T67"/>
                  <a:gd fmla="*/ 30 w 74" name="T68"/>
                  <a:gd fmla="*/ 74 h 83" name="T69"/>
                  <a:gd fmla="*/ 30 w 74" name="T70"/>
                  <a:gd fmla="*/ 72 h 83" name="T71"/>
                  <a:gd fmla="*/ 28 w 74" name="T72"/>
                  <a:gd fmla="*/ 49 h 83" name="T73"/>
                  <a:gd fmla="*/ 5 w 74" name="T74"/>
                  <a:gd fmla="*/ 68 h 83" name="T75"/>
                  <a:gd fmla="*/ 5 w 74" name="T76"/>
                  <a:gd fmla="*/ 67 h 83" name="T77"/>
                  <a:gd fmla="*/ 0 w 74" name="T78"/>
                  <a:gd fmla="*/ 58 h 83" name="T79"/>
                  <a:gd fmla="*/ 17 w 74" name="T80"/>
                  <a:gd fmla="*/ 33 h 83" name="T81"/>
                  <a:gd fmla="*/ 11 w 74" name="T82"/>
                  <a:gd fmla="*/ 24 h 83" name="T83"/>
                  <a:gd fmla="*/ 9 w 74" name="T84"/>
                  <a:gd fmla="*/ 2 h 8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83" w="74">
                    <a:moveTo>
                      <a:pt x="36" y="20"/>
                    </a:moveTo>
                    <a:cubicBezTo>
                      <a:pt x="65" y="15"/>
                      <a:pt x="65" y="15"/>
                      <a:pt x="65" y="15"/>
                    </a:cubicBezTo>
                    <a:cubicBezTo>
                      <a:pt x="66" y="15"/>
                      <a:pt x="67" y="15"/>
                      <a:pt x="67" y="16"/>
                    </a:cubicBezTo>
                    <a:cubicBezTo>
                      <a:pt x="72" y="23"/>
                      <a:pt x="72" y="23"/>
                      <a:pt x="72" y="23"/>
                    </a:cubicBezTo>
                    <a:cubicBezTo>
                      <a:pt x="72" y="24"/>
                      <a:pt x="72" y="26"/>
                      <a:pt x="71" y="26"/>
                    </a:cubicBezTo>
                    <a:cubicBezTo>
                      <a:pt x="71" y="26"/>
                      <a:pt x="71" y="26"/>
                      <a:pt x="71" y="26"/>
                    </a:cubicBezTo>
                    <a:cubicBezTo>
                      <a:pt x="45" y="37"/>
                      <a:pt x="45" y="37"/>
                      <a:pt x="45" y="37"/>
                    </a:cubicBezTo>
                    <a:cubicBezTo>
                      <a:pt x="52" y="47"/>
                      <a:pt x="52" y="47"/>
                      <a:pt x="52" y="47"/>
                    </a:cubicBezTo>
                    <a:cubicBezTo>
                      <a:pt x="67" y="48"/>
                      <a:pt x="67" y="48"/>
                      <a:pt x="67" y="48"/>
                    </a:cubicBezTo>
                    <a:cubicBezTo>
                      <a:pt x="68" y="48"/>
                      <a:pt x="68" y="48"/>
                      <a:pt x="69" y="49"/>
                    </a:cubicBezTo>
                    <a:cubicBezTo>
                      <a:pt x="69" y="49"/>
                      <a:pt x="69" y="49"/>
                      <a:pt x="69" y="49"/>
                    </a:cubicBezTo>
                    <a:cubicBezTo>
                      <a:pt x="73" y="56"/>
                      <a:pt x="73" y="56"/>
                      <a:pt x="73" y="56"/>
                    </a:cubicBezTo>
                    <a:cubicBezTo>
                      <a:pt x="74" y="57"/>
                      <a:pt x="74" y="58"/>
                      <a:pt x="73" y="59"/>
                    </a:cubicBezTo>
                    <a:cubicBezTo>
                      <a:pt x="72" y="59"/>
                      <a:pt x="72" y="59"/>
                      <a:pt x="72" y="59"/>
                    </a:cubicBezTo>
                    <a:cubicBezTo>
                      <a:pt x="72" y="59"/>
                      <a:pt x="72" y="59"/>
                      <a:pt x="72" y="59"/>
                    </a:cubicBezTo>
                    <a:cubicBezTo>
                      <a:pt x="51" y="65"/>
                      <a:pt x="51" y="65"/>
                      <a:pt x="51" y="65"/>
                    </a:cubicBezTo>
                    <a:cubicBezTo>
                      <a:pt x="39" y="81"/>
                      <a:pt x="39" y="81"/>
                      <a:pt x="39" y="81"/>
                    </a:cubicBezTo>
                    <a:cubicBezTo>
                      <a:pt x="38" y="82"/>
                      <a:pt x="37" y="83"/>
                      <a:pt x="36" y="82"/>
                    </a:cubicBezTo>
                    <a:cubicBezTo>
                      <a:pt x="36" y="75"/>
                      <a:pt x="36" y="75"/>
                      <a:pt x="36" y="75"/>
                    </a:cubicBezTo>
                    <a:cubicBezTo>
                      <a:pt x="37" y="76"/>
                      <a:pt x="37" y="76"/>
                      <a:pt x="37" y="76"/>
                    </a:cubicBezTo>
                    <a:cubicBezTo>
                      <a:pt x="48" y="61"/>
                      <a:pt x="48" y="61"/>
                      <a:pt x="48" y="61"/>
                    </a:cubicBezTo>
                    <a:cubicBezTo>
                      <a:pt x="48" y="61"/>
                      <a:pt x="49" y="60"/>
                      <a:pt x="49" y="60"/>
                    </a:cubicBezTo>
                    <a:cubicBezTo>
                      <a:pt x="67" y="56"/>
                      <a:pt x="67" y="56"/>
                      <a:pt x="67" y="56"/>
                    </a:cubicBezTo>
                    <a:cubicBezTo>
                      <a:pt x="65" y="52"/>
                      <a:pt x="65" y="52"/>
                      <a:pt x="65" y="52"/>
                    </a:cubicBezTo>
                    <a:cubicBezTo>
                      <a:pt x="51" y="52"/>
                      <a:pt x="51" y="52"/>
                      <a:pt x="51" y="52"/>
                    </a:cubicBezTo>
                    <a:cubicBezTo>
                      <a:pt x="50" y="52"/>
                      <a:pt x="49" y="51"/>
                      <a:pt x="49" y="51"/>
                    </a:cubicBezTo>
                    <a:cubicBezTo>
                      <a:pt x="40" y="37"/>
                      <a:pt x="40" y="37"/>
                      <a:pt x="40" y="37"/>
                    </a:cubicBezTo>
                    <a:cubicBezTo>
                      <a:pt x="40" y="37"/>
                      <a:pt x="40" y="37"/>
                      <a:pt x="40" y="37"/>
                    </a:cubicBezTo>
                    <a:cubicBezTo>
                      <a:pt x="39" y="36"/>
                      <a:pt x="40" y="34"/>
                      <a:pt x="41" y="34"/>
                    </a:cubicBezTo>
                    <a:cubicBezTo>
                      <a:pt x="66" y="23"/>
                      <a:pt x="66" y="23"/>
                      <a:pt x="66" y="23"/>
                    </a:cubicBezTo>
                    <a:cubicBezTo>
                      <a:pt x="64" y="20"/>
                      <a:pt x="64" y="20"/>
                      <a:pt x="64" y="20"/>
                    </a:cubicBezTo>
                    <a:cubicBezTo>
                      <a:pt x="36" y="25"/>
                      <a:pt x="36" y="25"/>
                      <a:pt x="36" y="25"/>
                    </a:cubicBezTo>
                    <a:cubicBezTo>
                      <a:pt x="36" y="20"/>
                      <a:pt x="36" y="20"/>
                      <a:pt x="36" y="20"/>
                    </a:cubicBezTo>
                    <a:close/>
                    <a:moveTo>
                      <a:pt x="36" y="68"/>
                    </a:moveTo>
                    <a:cubicBezTo>
                      <a:pt x="39" y="60"/>
                      <a:pt x="39" y="60"/>
                      <a:pt x="39" y="60"/>
                    </a:cubicBezTo>
                    <a:cubicBezTo>
                      <a:pt x="40" y="59"/>
                      <a:pt x="39" y="58"/>
                      <a:pt x="39" y="58"/>
                    </a:cubicBezTo>
                    <a:cubicBezTo>
                      <a:pt x="36" y="53"/>
                      <a:pt x="36" y="53"/>
                      <a:pt x="36" y="53"/>
                    </a:cubicBezTo>
                    <a:lnTo>
                      <a:pt x="36" y="68"/>
                    </a:lnTo>
                    <a:close/>
                    <a:moveTo>
                      <a:pt x="9" y="2"/>
                    </a:moveTo>
                    <a:cubicBezTo>
                      <a:pt x="12" y="0"/>
                      <a:pt x="17" y="2"/>
                      <a:pt x="21" y="4"/>
                    </a:cubicBezTo>
                    <a:cubicBezTo>
                      <a:pt x="24" y="7"/>
                      <a:pt x="27" y="10"/>
                      <a:pt x="29" y="12"/>
                    </a:cubicBezTo>
                    <a:cubicBezTo>
                      <a:pt x="29" y="12"/>
                      <a:pt x="29" y="12"/>
                      <a:pt x="29" y="12"/>
                    </a:cubicBezTo>
                    <a:cubicBezTo>
                      <a:pt x="35" y="21"/>
                      <a:pt x="35" y="21"/>
                      <a:pt x="35" y="21"/>
                    </a:cubicBezTo>
                    <a:cubicBezTo>
                      <a:pt x="36" y="20"/>
                      <a:pt x="36" y="20"/>
                      <a:pt x="36" y="20"/>
                    </a:cubicBezTo>
                    <a:cubicBezTo>
                      <a:pt x="36" y="25"/>
                      <a:pt x="36" y="25"/>
                      <a:pt x="36" y="25"/>
                    </a:cubicBezTo>
                    <a:cubicBezTo>
                      <a:pt x="34" y="26"/>
                      <a:pt x="34" y="26"/>
                      <a:pt x="34" y="26"/>
                    </a:cubicBezTo>
                    <a:cubicBezTo>
                      <a:pt x="33" y="26"/>
                      <a:pt x="32" y="25"/>
                      <a:pt x="32" y="25"/>
                    </a:cubicBezTo>
                    <a:cubicBezTo>
                      <a:pt x="25" y="15"/>
                      <a:pt x="25" y="15"/>
                      <a:pt x="25" y="15"/>
                    </a:cubicBezTo>
                    <a:cubicBezTo>
                      <a:pt x="25" y="15"/>
                      <a:pt x="25" y="15"/>
                      <a:pt x="25" y="15"/>
                    </a:cubicBezTo>
                    <a:cubicBezTo>
                      <a:pt x="24" y="13"/>
                      <a:pt x="21" y="10"/>
                      <a:pt x="18" y="8"/>
                    </a:cubicBezTo>
                    <a:cubicBezTo>
                      <a:pt x="16" y="7"/>
                      <a:pt x="13" y="6"/>
                      <a:pt x="12" y="6"/>
                    </a:cubicBezTo>
                    <a:cubicBezTo>
                      <a:pt x="11" y="7"/>
                      <a:pt x="11" y="10"/>
                      <a:pt x="12" y="13"/>
                    </a:cubicBezTo>
                    <a:cubicBezTo>
                      <a:pt x="13" y="16"/>
                      <a:pt x="14" y="20"/>
                      <a:pt x="15" y="21"/>
                    </a:cubicBezTo>
                    <a:cubicBezTo>
                      <a:pt x="15" y="22"/>
                      <a:pt x="15" y="22"/>
                      <a:pt x="15" y="22"/>
                    </a:cubicBezTo>
                    <a:cubicBezTo>
                      <a:pt x="22" y="31"/>
                      <a:pt x="22" y="31"/>
                      <a:pt x="22" y="31"/>
                    </a:cubicBezTo>
                    <a:cubicBezTo>
                      <a:pt x="22" y="32"/>
                      <a:pt x="22" y="33"/>
                      <a:pt x="22" y="34"/>
                    </a:cubicBezTo>
                    <a:cubicBezTo>
                      <a:pt x="5" y="59"/>
                      <a:pt x="5" y="59"/>
                      <a:pt x="5" y="59"/>
                    </a:cubicBezTo>
                    <a:cubicBezTo>
                      <a:pt x="7" y="62"/>
                      <a:pt x="7" y="62"/>
                      <a:pt x="7" y="62"/>
                    </a:cubicBezTo>
                    <a:cubicBezTo>
                      <a:pt x="26" y="44"/>
                      <a:pt x="26" y="44"/>
                      <a:pt x="26" y="44"/>
                    </a:cubicBezTo>
                    <a:cubicBezTo>
                      <a:pt x="26" y="43"/>
                      <a:pt x="26" y="43"/>
                      <a:pt x="27" y="43"/>
                    </a:cubicBezTo>
                    <a:cubicBezTo>
                      <a:pt x="28" y="42"/>
                      <a:pt x="29" y="43"/>
                      <a:pt x="30" y="44"/>
                    </a:cubicBezTo>
                    <a:cubicBezTo>
                      <a:pt x="36" y="53"/>
                      <a:pt x="36" y="53"/>
                      <a:pt x="36" y="53"/>
                    </a:cubicBezTo>
                    <a:cubicBezTo>
                      <a:pt x="36" y="68"/>
                      <a:pt x="36" y="68"/>
                      <a:pt x="36" y="68"/>
                    </a:cubicBezTo>
                    <a:cubicBezTo>
                      <a:pt x="35" y="73"/>
                      <a:pt x="35" y="73"/>
                      <a:pt x="35" y="73"/>
                    </a:cubicBezTo>
                    <a:cubicBezTo>
                      <a:pt x="36" y="75"/>
                      <a:pt x="36" y="75"/>
                      <a:pt x="36" y="75"/>
                    </a:cubicBezTo>
                    <a:cubicBezTo>
                      <a:pt x="36" y="82"/>
                      <a:pt x="36" y="82"/>
                      <a:pt x="36" y="82"/>
                    </a:cubicBezTo>
                    <a:cubicBezTo>
                      <a:pt x="36" y="82"/>
                      <a:pt x="35" y="82"/>
                      <a:pt x="35" y="82"/>
                    </a:cubicBezTo>
                    <a:cubicBezTo>
                      <a:pt x="35" y="82"/>
                      <a:pt x="35" y="82"/>
                      <a:pt x="35" y="81"/>
                    </a:cubicBezTo>
                    <a:cubicBezTo>
                      <a:pt x="35" y="81"/>
                      <a:pt x="35" y="81"/>
                      <a:pt x="35" y="81"/>
                    </a:cubicBezTo>
                    <a:cubicBezTo>
                      <a:pt x="30" y="74"/>
                      <a:pt x="30" y="74"/>
                      <a:pt x="30" y="74"/>
                    </a:cubicBezTo>
                    <a:cubicBezTo>
                      <a:pt x="30" y="74"/>
                      <a:pt x="30" y="73"/>
                      <a:pt x="30" y="72"/>
                    </a:cubicBezTo>
                    <a:cubicBezTo>
                      <a:pt x="30" y="72"/>
                      <a:pt x="30" y="72"/>
                      <a:pt x="30" y="72"/>
                    </a:cubicBezTo>
                    <a:cubicBezTo>
                      <a:pt x="34" y="59"/>
                      <a:pt x="34" y="59"/>
                      <a:pt x="34" y="59"/>
                    </a:cubicBezTo>
                    <a:cubicBezTo>
                      <a:pt x="28" y="49"/>
                      <a:pt x="28" y="49"/>
                      <a:pt x="28" y="49"/>
                    </a:cubicBezTo>
                    <a:cubicBezTo>
                      <a:pt x="9" y="68"/>
                      <a:pt x="9" y="68"/>
                      <a:pt x="9" y="68"/>
                    </a:cubicBezTo>
                    <a:cubicBezTo>
                      <a:pt x="8" y="69"/>
                      <a:pt x="6" y="69"/>
                      <a:pt x="5" y="68"/>
                    </a:cubicBezTo>
                    <a:cubicBezTo>
                      <a:pt x="5" y="67"/>
                      <a:pt x="5" y="67"/>
                      <a:pt x="5" y="67"/>
                    </a:cubicBezTo>
                    <a:cubicBezTo>
                      <a:pt x="5" y="67"/>
                      <a:pt x="5" y="67"/>
                      <a:pt x="5" y="67"/>
                    </a:cubicBezTo>
                    <a:cubicBezTo>
                      <a:pt x="0" y="60"/>
                      <a:pt x="0" y="60"/>
                      <a:pt x="0" y="60"/>
                    </a:cubicBezTo>
                    <a:cubicBezTo>
                      <a:pt x="0" y="60"/>
                      <a:pt x="0" y="58"/>
                      <a:pt x="0" y="58"/>
                    </a:cubicBezTo>
                    <a:cubicBezTo>
                      <a:pt x="0" y="58"/>
                      <a:pt x="0" y="58"/>
                      <a:pt x="0" y="58"/>
                    </a:cubicBezTo>
                    <a:cubicBezTo>
                      <a:pt x="17" y="33"/>
                      <a:pt x="17" y="33"/>
                      <a:pt x="17" y="33"/>
                    </a:cubicBezTo>
                    <a:cubicBezTo>
                      <a:pt x="11" y="24"/>
                      <a:pt x="11" y="24"/>
                      <a:pt x="11" y="24"/>
                    </a:cubicBezTo>
                    <a:cubicBezTo>
                      <a:pt x="11" y="24"/>
                      <a:pt x="11" y="24"/>
                      <a:pt x="11" y="24"/>
                    </a:cubicBezTo>
                    <a:cubicBezTo>
                      <a:pt x="10" y="22"/>
                      <a:pt x="8" y="18"/>
                      <a:pt x="7" y="13"/>
                    </a:cubicBezTo>
                    <a:cubicBezTo>
                      <a:pt x="6" y="9"/>
                      <a:pt x="7" y="4"/>
                      <a:pt x="9" y="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4" name="Freeform 284"/>
              <p:cNvSpPr>
                <a:spLocks noEditPoints="1"/>
              </p:cNvSpPr>
              <p:nvPr/>
            </p:nvSpPr>
            <p:spPr bwMode="auto">
              <a:xfrm>
                <a:off x="7699387" y="4202138"/>
                <a:ext cx="79375" cy="214315"/>
              </a:xfrm>
              <a:custGeom>
                <a:gdLst>
                  <a:gd fmla="*/ 19 w 35" name="T0"/>
                  <a:gd fmla="*/ 90 h 95" name="T1"/>
                  <a:gd fmla="*/ 21 w 35" name="T2"/>
                  <a:gd fmla="*/ 42 h 95" name="T3"/>
                  <a:gd fmla="*/ 28 w 35" name="T4"/>
                  <a:gd fmla="*/ 33 h 95" name="T5"/>
                  <a:gd fmla="*/ 30 w 35" name="T6"/>
                  <a:gd fmla="*/ 29 h 95" name="T7"/>
                  <a:gd fmla="*/ 28 w 35" name="T8"/>
                  <a:gd fmla="*/ 15 h 95" name="T9"/>
                  <a:gd fmla="*/ 27 w 35" name="T10"/>
                  <a:gd fmla="*/ 14 h 95" name="T11"/>
                  <a:gd fmla="*/ 27 w 35" name="T12"/>
                  <a:gd fmla="*/ 13 h 95" name="T13"/>
                  <a:gd fmla="*/ 26 w 35" name="T14"/>
                  <a:gd fmla="*/ 10 h 95" name="T15"/>
                  <a:gd fmla="*/ 25 w 35" name="T16"/>
                  <a:gd fmla="*/ 26 h 95" name="T17"/>
                  <a:gd fmla="*/ 25 w 35" name="T18"/>
                  <a:gd fmla="*/ 26 h 95" name="T19"/>
                  <a:gd fmla="*/ 19 w 35" name="T20"/>
                  <a:gd fmla="*/ 24 h 95" name="T21"/>
                  <a:gd fmla="*/ 17 w 35" name="T22"/>
                  <a:gd fmla="*/ 5 h 95" name="T23"/>
                  <a:gd fmla="*/ 20 w 35" name="T24"/>
                  <a:gd fmla="*/ 0 h 95" name="T25"/>
                  <a:gd fmla="*/ 21 w 35" name="T26"/>
                  <a:gd fmla="*/ 1 h 95" name="T27"/>
                  <a:gd fmla="*/ 31 w 35" name="T28"/>
                  <a:gd fmla="*/ 11 h 95" name="T29"/>
                  <a:gd fmla="*/ 32 w 35" name="T30"/>
                  <a:gd fmla="*/ 12 h 95" name="T31"/>
                  <a:gd fmla="*/ 32 w 35" name="T32"/>
                  <a:gd fmla="*/ 14 h 95" name="T33"/>
                  <a:gd fmla="*/ 35 w 35" name="T34"/>
                  <a:gd fmla="*/ 30 h 95" name="T35"/>
                  <a:gd fmla="*/ 33 w 35" name="T36"/>
                  <a:gd fmla="*/ 35 h 95" name="T37"/>
                  <a:gd fmla="*/ 24 w 35" name="T38"/>
                  <a:gd fmla="*/ 45 h 95" name="T39"/>
                  <a:gd fmla="*/ 22 w 35" name="T40"/>
                  <a:gd fmla="*/ 95 h 95" name="T41"/>
                  <a:gd fmla="*/ 17 w 35" name="T42"/>
                  <a:gd fmla="*/ 90 h 95" name="T43"/>
                  <a:gd fmla="*/ 7 w 35" name="T44"/>
                  <a:gd fmla="*/ 15 h 95" name="T45"/>
                  <a:gd fmla="*/ 5 w 35" name="T46"/>
                  <a:gd fmla="*/ 29 h 95" name="T47"/>
                  <a:gd fmla="*/ 10 w 35" name="T48"/>
                  <a:gd fmla="*/ 38 h 95" name="T49"/>
                  <a:gd fmla="*/ 15 w 35" name="T50"/>
                  <a:gd fmla="*/ 44 h 95" name="T51"/>
                  <a:gd fmla="*/ 15 w 35" name="T52"/>
                  <a:gd fmla="*/ 90 h 95" name="T53"/>
                  <a:gd fmla="*/ 17 w 35" name="T54"/>
                  <a:gd fmla="*/ 95 h 95" name="T55"/>
                  <a:gd fmla="*/ 11 w 35" name="T56"/>
                  <a:gd fmla="*/ 93 h 95" name="T57"/>
                  <a:gd fmla="*/ 7 w 35" name="T58"/>
                  <a:gd fmla="*/ 42 h 95" name="T59"/>
                  <a:gd fmla="*/ 0 w 35" name="T60"/>
                  <a:gd fmla="*/ 30 h 95" name="T61"/>
                  <a:gd fmla="*/ 3 w 35" name="T62"/>
                  <a:gd fmla="*/ 14 h 95" name="T63"/>
                  <a:gd fmla="*/ 3 w 35" name="T64"/>
                  <a:gd fmla="*/ 12 h 95" name="T65"/>
                  <a:gd fmla="*/ 3 w 35" name="T66"/>
                  <a:gd fmla="*/ 12 h 95" name="T67"/>
                  <a:gd fmla="*/ 12 w 35" name="T68"/>
                  <a:gd fmla="*/ 0 h 95" name="T69"/>
                  <a:gd fmla="*/ 14 w 35" name="T70"/>
                  <a:gd fmla="*/ 1 h 95" name="T71"/>
                  <a:gd fmla="*/ 17 w 35" name="T72"/>
                  <a:gd fmla="*/ 0 h 95" name="T73"/>
                  <a:gd fmla="*/ 17 w 35" name="T74"/>
                  <a:gd fmla="*/ 5 h 95" name="T75"/>
                  <a:gd fmla="*/ 13 w 35" name="T76"/>
                  <a:gd fmla="*/ 26 h 95" name="T77"/>
                  <a:gd fmla="*/ 10 w 35" name="T78"/>
                  <a:gd fmla="*/ 26 h 95" name="T79"/>
                  <a:gd fmla="*/ 8 w 35" name="T80"/>
                  <a:gd fmla="*/ 23 h 95" name="T81"/>
                  <a:gd fmla="*/ 8 w 35" name="T82"/>
                  <a:gd fmla="*/ 13 h 95" name="T83"/>
                  <a:gd fmla="*/ 8 w 35" name="T84"/>
                  <a:gd fmla="*/ 14 h 95"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95" w="35">
                    <a:moveTo>
                      <a:pt x="17" y="90"/>
                    </a:moveTo>
                    <a:cubicBezTo>
                      <a:pt x="19" y="90"/>
                      <a:pt x="19" y="90"/>
                      <a:pt x="19" y="90"/>
                    </a:cubicBezTo>
                    <a:cubicBezTo>
                      <a:pt x="19" y="44"/>
                      <a:pt x="19" y="44"/>
                      <a:pt x="19" y="44"/>
                    </a:cubicBezTo>
                    <a:cubicBezTo>
                      <a:pt x="19" y="43"/>
                      <a:pt x="20" y="42"/>
                      <a:pt x="21" y="42"/>
                    </a:cubicBezTo>
                    <a:cubicBezTo>
                      <a:pt x="22" y="41"/>
                      <a:pt x="23" y="40"/>
                      <a:pt x="24" y="38"/>
                    </a:cubicBezTo>
                    <a:cubicBezTo>
                      <a:pt x="26" y="37"/>
                      <a:pt x="27" y="34"/>
                      <a:pt x="28" y="33"/>
                    </a:cubicBezTo>
                    <a:cubicBezTo>
                      <a:pt x="28" y="33"/>
                      <a:pt x="28" y="33"/>
                      <a:pt x="28" y="33"/>
                    </a:cubicBezTo>
                    <a:cubicBezTo>
                      <a:pt x="29" y="31"/>
                      <a:pt x="30" y="30"/>
                      <a:pt x="30" y="29"/>
                    </a:cubicBezTo>
                    <a:cubicBezTo>
                      <a:pt x="30" y="28"/>
                      <a:pt x="30" y="26"/>
                      <a:pt x="30" y="25"/>
                    </a:cubicBezTo>
                    <a:cubicBezTo>
                      <a:pt x="30" y="22"/>
                      <a:pt x="29" y="18"/>
                      <a:pt x="28" y="15"/>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6" y="12"/>
                      <a:pt x="26" y="11"/>
                      <a:pt x="26" y="10"/>
                    </a:cubicBezTo>
                    <a:cubicBezTo>
                      <a:pt x="27" y="24"/>
                      <a:pt x="27" y="24"/>
                      <a:pt x="27" y="24"/>
                    </a:cubicBezTo>
                    <a:cubicBezTo>
                      <a:pt x="27" y="25"/>
                      <a:pt x="26" y="26"/>
                      <a:pt x="25" y="26"/>
                    </a:cubicBezTo>
                    <a:cubicBezTo>
                      <a:pt x="25" y="26"/>
                      <a:pt x="25" y="26"/>
                      <a:pt x="25" y="26"/>
                    </a:cubicBezTo>
                    <a:cubicBezTo>
                      <a:pt x="25" y="26"/>
                      <a:pt x="25" y="26"/>
                      <a:pt x="25" y="26"/>
                    </a:cubicBezTo>
                    <a:cubicBezTo>
                      <a:pt x="22" y="26"/>
                      <a:pt x="22" y="26"/>
                      <a:pt x="22" y="26"/>
                    </a:cubicBezTo>
                    <a:cubicBezTo>
                      <a:pt x="21" y="26"/>
                      <a:pt x="20" y="25"/>
                      <a:pt x="19" y="24"/>
                    </a:cubicBezTo>
                    <a:cubicBezTo>
                      <a:pt x="17" y="5"/>
                      <a:pt x="17" y="5"/>
                      <a:pt x="17" y="5"/>
                    </a:cubicBezTo>
                    <a:cubicBezTo>
                      <a:pt x="17" y="5"/>
                      <a:pt x="17" y="5"/>
                      <a:pt x="17" y="5"/>
                    </a:cubicBezTo>
                    <a:cubicBezTo>
                      <a:pt x="17" y="0"/>
                      <a:pt x="17" y="0"/>
                      <a:pt x="17" y="0"/>
                    </a:cubicBezTo>
                    <a:cubicBezTo>
                      <a:pt x="20" y="0"/>
                      <a:pt x="20" y="0"/>
                      <a:pt x="20" y="0"/>
                    </a:cubicBezTo>
                    <a:cubicBezTo>
                      <a:pt x="20" y="0"/>
                      <a:pt x="20" y="0"/>
                      <a:pt x="20" y="0"/>
                    </a:cubicBezTo>
                    <a:cubicBezTo>
                      <a:pt x="20" y="0"/>
                      <a:pt x="21" y="0"/>
                      <a:pt x="21" y="1"/>
                    </a:cubicBezTo>
                    <a:cubicBezTo>
                      <a:pt x="22" y="0"/>
                      <a:pt x="22" y="0"/>
                      <a:pt x="23" y="0"/>
                    </a:cubicBezTo>
                    <a:cubicBezTo>
                      <a:pt x="28" y="1"/>
                      <a:pt x="30" y="8"/>
                      <a:pt x="31" y="11"/>
                    </a:cubicBezTo>
                    <a:cubicBezTo>
                      <a:pt x="31" y="11"/>
                      <a:pt x="31" y="11"/>
                      <a:pt x="31" y="11"/>
                    </a:cubicBezTo>
                    <a:cubicBezTo>
                      <a:pt x="32" y="12"/>
                      <a:pt x="32" y="12"/>
                      <a:pt x="32" y="12"/>
                    </a:cubicBezTo>
                    <a:cubicBezTo>
                      <a:pt x="32" y="12"/>
                      <a:pt x="32" y="12"/>
                      <a:pt x="32" y="12"/>
                    </a:cubicBezTo>
                    <a:cubicBezTo>
                      <a:pt x="32" y="14"/>
                      <a:pt x="32" y="14"/>
                      <a:pt x="32" y="14"/>
                    </a:cubicBezTo>
                    <a:cubicBezTo>
                      <a:pt x="33" y="17"/>
                      <a:pt x="35" y="21"/>
                      <a:pt x="35" y="24"/>
                    </a:cubicBezTo>
                    <a:cubicBezTo>
                      <a:pt x="35" y="26"/>
                      <a:pt x="35" y="28"/>
                      <a:pt x="35" y="30"/>
                    </a:cubicBezTo>
                    <a:cubicBezTo>
                      <a:pt x="34" y="32"/>
                      <a:pt x="34" y="33"/>
                      <a:pt x="33" y="35"/>
                    </a:cubicBezTo>
                    <a:cubicBezTo>
                      <a:pt x="33" y="35"/>
                      <a:pt x="33" y="35"/>
                      <a:pt x="33" y="35"/>
                    </a:cubicBezTo>
                    <a:cubicBezTo>
                      <a:pt x="31" y="37"/>
                      <a:pt x="30" y="40"/>
                      <a:pt x="28" y="42"/>
                    </a:cubicBezTo>
                    <a:cubicBezTo>
                      <a:pt x="27" y="43"/>
                      <a:pt x="25" y="44"/>
                      <a:pt x="24" y="45"/>
                    </a:cubicBezTo>
                    <a:cubicBezTo>
                      <a:pt x="24" y="93"/>
                      <a:pt x="24" y="93"/>
                      <a:pt x="24" y="93"/>
                    </a:cubicBezTo>
                    <a:cubicBezTo>
                      <a:pt x="24" y="94"/>
                      <a:pt x="23" y="95"/>
                      <a:pt x="22" y="95"/>
                    </a:cubicBezTo>
                    <a:cubicBezTo>
                      <a:pt x="17" y="95"/>
                      <a:pt x="17" y="95"/>
                      <a:pt x="17" y="95"/>
                    </a:cubicBezTo>
                    <a:lnTo>
                      <a:pt x="17" y="90"/>
                    </a:lnTo>
                    <a:close/>
                    <a:moveTo>
                      <a:pt x="8" y="14"/>
                    </a:moveTo>
                    <a:cubicBezTo>
                      <a:pt x="7" y="15"/>
                      <a:pt x="7" y="15"/>
                      <a:pt x="7" y="15"/>
                    </a:cubicBezTo>
                    <a:cubicBezTo>
                      <a:pt x="6" y="18"/>
                      <a:pt x="5" y="22"/>
                      <a:pt x="5" y="25"/>
                    </a:cubicBezTo>
                    <a:cubicBezTo>
                      <a:pt x="4" y="26"/>
                      <a:pt x="4" y="28"/>
                      <a:pt x="5" y="29"/>
                    </a:cubicBezTo>
                    <a:cubicBezTo>
                      <a:pt x="5" y="30"/>
                      <a:pt x="6" y="31"/>
                      <a:pt x="6" y="33"/>
                    </a:cubicBezTo>
                    <a:cubicBezTo>
                      <a:pt x="7" y="34"/>
                      <a:pt x="9" y="37"/>
                      <a:pt x="10" y="38"/>
                    </a:cubicBezTo>
                    <a:cubicBezTo>
                      <a:pt x="12" y="40"/>
                      <a:pt x="13" y="41"/>
                      <a:pt x="14" y="42"/>
                    </a:cubicBezTo>
                    <a:cubicBezTo>
                      <a:pt x="15" y="42"/>
                      <a:pt x="15" y="43"/>
                      <a:pt x="15" y="44"/>
                    </a:cubicBezTo>
                    <a:cubicBezTo>
                      <a:pt x="15" y="44"/>
                      <a:pt x="15" y="44"/>
                      <a:pt x="15" y="44"/>
                    </a:cubicBezTo>
                    <a:cubicBezTo>
                      <a:pt x="15" y="90"/>
                      <a:pt x="15" y="90"/>
                      <a:pt x="15" y="90"/>
                    </a:cubicBezTo>
                    <a:cubicBezTo>
                      <a:pt x="17" y="90"/>
                      <a:pt x="17" y="90"/>
                      <a:pt x="17" y="90"/>
                    </a:cubicBezTo>
                    <a:cubicBezTo>
                      <a:pt x="17" y="95"/>
                      <a:pt x="17" y="95"/>
                      <a:pt x="17" y="95"/>
                    </a:cubicBezTo>
                    <a:cubicBezTo>
                      <a:pt x="13" y="95"/>
                      <a:pt x="13" y="95"/>
                      <a:pt x="13" y="95"/>
                    </a:cubicBezTo>
                    <a:cubicBezTo>
                      <a:pt x="12" y="95"/>
                      <a:pt x="11" y="94"/>
                      <a:pt x="11" y="93"/>
                    </a:cubicBezTo>
                    <a:cubicBezTo>
                      <a:pt x="11" y="45"/>
                      <a:pt x="11" y="45"/>
                      <a:pt x="11" y="45"/>
                    </a:cubicBezTo>
                    <a:cubicBezTo>
                      <a:pt x="9" y="44"/>
                      <a:pt x="8" y="43"/>
                      <a:pt x="7" y="42"/>
                    </a:cubicBezTo>
                    <a:cubicBezTo>
                      <a:pt x="5" y="39"/>
                      <a:pt x="3" y="37"/>
                      <a:pt x="2" y="35"/>
                    </a:cubicBezTo>
                    <a:cubicBezTo>
                      <a:pt x="1" y="33"/>
                      <a:pt x="1" y="32"/>
                      <a:pt x="0" y="30"/>
                    </a:cubicBezTo>
                    <a:cubicBezTo>
                      <a:pt x="0" y="28"/>
                      <a:pt x="0" y="26"/>
                      <a:pt x="0" y="24"/>
                    </a:cubicBezTo>
                    <a:cubicBezTo>
                      <a:pt x="0" y="21"/>
                      <a:pt x="1" y="17"/>
                      <a:pt x="3" y="14"/>
                    </a:cubicBezTo>
                    <a:cubicBezTo>
                      <a:pt x="3" y="12"/>
                      <a:pt x="3" y="12"/>
                      <a:pt x="3" y="12"/>
                    </a:cubicBezTo>
                    <a:cubicBezTo>
                      <a:pt x="3" y="12"/>
                      <a:pt x="3" y="12"/>
                      <a:pt x="3" y="12"/>
                    </a:cubicBezTo>
                    <a:cubicBezTo>
                      <a:pt x="3" y="12"/>
                      <a:pt x="3" y="12"/>
                      <a:pt x="3" y="12"/>
                    </a:cubicBezTo>
                    <a:cubicBezTo>
                      <a:pt x="3" y="12"/>
                      <a:pt x="3" y="12"/>
                      <a:pt x="3" y="12"/>
                    </a:cubicBezTo>
                    <a:cubicBezTo>
                      <a:pt x="5" y="8"/>
                      <a:pt x="7" y="1"/>
                      <a:pt x="12" y="0"/>
                    </a:cubicBezTo>
                    <a:cubicBezTo>
                      <a:pt x="12" y="0"/>
                      <a:pt x="12" y="0"/>
                      <a:pt x="12" y="0"/>
                    </a:cubicBezTo>
                    <a:cubicBezTo>
                      <a:pt x="12" y="0"/>
                      <a:pt x="12" y="0"/>
                      <a:pt x="13" y="0"/>
                    </a:cubicBezTo>
                    <a:cubicBezTo>
                      <a:pt x="13" y="0"/>
                      <a:pt x="13" y="1"/>
                      <a:pt x="14" y="1"/>
                    </a:cubicBezTo>
                    <a:cubicBezTo>
                      <a:pt x="14" y="0"/>
                      <a:pt x="15" y="0"/>
                      <a:pt x="15" y="0"/>
                    </a:cubicBezTo>
                    <a:cubicBezTo>
                      <a:pt x="17" y="0"/>
                      <a:pt x="17" y="0"/>
                      <a:pt x="17" y="0"/>
                    </a:cubicBezTo>
                    <a:cubicBezTo>
                      <a:pt x="17" y="5"/>
                      <a:pt x="17" y="5"/>
                      <a:pt x="17" y="5"/>
                    </a:cubicBezTo>
                    <a:cubicBezTo>
                      <a:pt x="17" y="5"/>
                      <a:pt x="17" y="5"/>
                      <a:pt x="17" y="5"/>
                    </a:cubicBezTo>
                    <a:cubicBezTo>
                      <a:pt x="15" y="24"/>
                      <a:pt x="15" y="24"/>
                      <a:pt x="15" y="24"/>
                    </a:cubicBezTo>
                    <a:cubicBezTo>
                      <a:pt x="15" y="25"/>
                      <a:pt x="14" y="26"/>
                      <a:pt x="13" y="26"/>
                    </a:cubicBezTo>
                    <a:cubicBezTo>
                      <a:pt x="13" y="26"/>
                      <a:pt x="13" y="26"/>
                      <a:pt x="13" y="26"/>
                    </a:cubicBezTo>
                    <a:cubicBezTo>
                      <a:pt x="10" y="26"/>
                      <a:pt x="10" y="26"/>
                      <a:pt x="10" y="26"/>
                    </a:cubicBezTo>
                    <a:cubicBezTo>
                      <a:pt x="9" y="26"/>
                      <a:pt x="8" y="25"/>
                      <a:pt x="8" y="24"/>
                    </a:cubicBezTo>
                    <a:cubicBezTo>
                      <a:pt x="8" y="24"/>
                      <a:pt x="8" y="24"/>
                      <a:pt x="8" y="23"/>
                    </a:cubicBezTo>
                    <a:cubicBezTo>
                      <a:pt x="9" y="10"/>
                      <a:pt x="9" y="10"/>
                      <a:pt x="9" y="10"/>
                    </a:cubicBezTo>
                    <a:cubicBezTo>
                      <a:pt x="9" y="11"/>
                      <a:pt x="8" y="12"/>
                      <a:pt x="8" y="13"/>
                    </a:cubicBezTo>
                    <a:cubicBezTo>
                      <a:pt x="8" y="13"/>
                      <a:pt x="8" y="13"/>
                      <a:pt x="8" y="13"/>
                    </a:cubicBezTo>
                    <a:cubicBezTo>
                      <a:pt x="8" y="14"/>
                      <a:pt x="8" y="14"/>
                      <a:pt x="8" y="14"/>
                    </a:cubicBezTo>
                    <a:cubicBezTo>
                      <a:pt x="8" y="14"/>
                      <a:pt x="8" y="14"/>
                      <a:pt x="8" y="1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5" name="Freeform 286"/>
              <p:cNvSpPr>
                <a:spLocks noEditPoints="1"/>
              </p:cNvSpPr>
              <p:nvPr/>
            </p:nvSpPr>
            <p:spPr bwMode="auto">
              <a:xfrm>
                <a:off x="5037145" y="249240"/>
                <a:ext cx="452439" cy="454028"/>
              </a:xfrm>
              <a:custGeom>
                <a:gdLst>
                  <a:gd fmla="*/ 100 w 200" name="T0"/>
                  <a:gd fmla="*/ 196 h 201" name="T1"/>
                  <a:gd fmla="*/ 167 w 200" name="T2"/>
                  <a:gd fmla="*/ 168 h 201" name="T3"/>
                  <a:gd fmla="*/ 195 w 200" name="T4"/>
                  <a:gd fmla="*/ 100 h 201" name="T5"/>
                  <a:gd fmla="*/ 167 w 200" name="T6"/>
                  <a:gd fmla="*/ 33 h 201" name="T7"/>
                  <a:gd fmla="*/ 100 w 200" name="T8"/>
                  <a:gd fmla="*/ 5 h 201" name="T9"/>
                  <a:gd fmla="*/ 100 w 200" name="T10"/>
                  <a:gd fmla="*/ 0 h 201" name="T11"/>
                  <a:gd fmla="*/ 171 w 200" name="T12"/>
                  <a:gd fmla="*/ 29 h 201" name="T13"/>
                  <a:gd fmla="*/ 200 w 200" name="T14"/>
                  <a:gd fmla="*/ 100 h 201" name="T15"/>
                  <a:gd fmla="*/ 171 w 200" name="T16"/>
                  <a:gd fmla="*/ 171 h 201" name="T17"/>
                  <a:gd fmla="*/ 100 w 200" name="T18"/>
                  <a:gd fmla="*/ 201 h 201" name="T19"/>
                  <a:gd fmla="*/ 100 w 200" name="T20"/>
                  <a:gd fmla="*/ 196 h 201" name="T21"/>
                  <a:gd fmla="*/ 100 w 200" name="T22"/>
                  <a:gd fmla="*/ 131 h 201" name="T23"/>
                  <a:gd fmla="*/ 121 w 200" name="T24"/>
                  <a:gd fmla="*/ 122 h 201" name="T25"/>
                  <a:gd fmla="*/ 122 w 200" name="T26"/>
                  <a:gd fmla="*/ 122 h 201" name="T27"/>
                  <a:gd fmla="*/ 131 w 200" name="T28"/>
                  <a:gd fmla="*/ 100 h 201" name="T29"/>
                  <a:gd fmla="*/ 122 w 200" name="T30"/>
                  <a:gd fmla="*/ 79 h 201" name="T31"/>
                  <a:gd fmla="*/ 122 w 200" name="T32"/>
                  <a:gd fmla="*/ 79 h 201" name="T33"/>
                  <a:gd fmla="*/ 122 w 200" name="T34"/>
                  <a:gd fmla="*/ 79 h 201" name="T35"/>
                  <a:gd fmla="*/ 100 w 200" name="T36"/>
                  <a:gd fmla="*/ 70 h 201" name="T37"/>
                  <a:gd fmla="*/ 100 w 200" name="T38"/>
                  <a:gd fmla="*/ 75 h 201" name="T39"/>
                  <a:gd fmla="*/ 118 w 200" name="T40"/>
                  <a:gd fmla="*/ 82 h 201" name="T41"/>
                  <a:gd fmla="*/ 118 w 200" name="T42"/>
                  <a:gd fmla="*/ 82 h 201" name="T43"/>
                  <a:gd fmla="*/ 126 w 200" name="T44"/>
                  <a:gd fmla="*/ 100 h 201" name="T45"/>
                  <a:gd fmla="*/ 118 w 200" name="T46"/>
                  <a:gd fmla="*/ 119 h 201" name="T47"/>
                  <a:gd fmla="*/ 118 w 200" name="T48"/>
                  <a:gd fmla="*/ 119 h 201" name="T49"/>
                  <a:gd fmla="*/ 100 w 200" name="T50"/>
                  <a:gd fmla="*/ 126 h 201" name="T51"/>
                  <a:gd fmla="*/ 100 w 200" name="T52"/>
                  <a:gd fmla="*/ 131 h 201" name="T53"/>
                  <a:gd fmla="*/ 100 w 200" name="T54"/>
                  <a:gd fmla="*/ 5 h 201" name="T55"/>
                  <a:gd fmla="*/ 32 w 200" name="T56"/>
                  <a:gd fmla="*/ 33 h 201" name="T57"/>
                  <a:gd fmla="*/ 4 w 200" name="T58"/>
                  <a:gd fmla="*/ 100 h 201" name="T59"/>
                  <a:gd fmla="*/ 32 w 200" name="T60"/>
                  <a:gd fmla="*/ 168 h 201" name="T61"/>
                  <a:gd fmla="*/ 100 w 200" name="T62"/>
                  <a:gd fmla="*/ 196 h 201" name="T63"/>
                  <a:gd fmla="*/ 100 w 200" name="T64"/>
                  <a:gd fmla="*/ 196 h 201" name="T65"/>
                  <a:gd fmla="*/ 100 w 200" name="T66"/>
                  <a:gd fmla="*/ 201 h 201" name="T67"/>
                  <a:gd fmla="*/ 100 w 200" name="T68"/>
                  <a:gd fmla="*/ 201 h 201" name="T69"/>
                  <a:gd fmla="*/ 29 w 200" name="T70"/>
                  <a:gd fmla="*/ 171 h 201" name="T71"/>
                  <a:gd fmla="*/ 0 w 200" name="T72"/>
                  <a:gd fmla="*/ 100 h 201" name="T73"/>
                  <a:gd fmla="*/ 29 w 200" name="T74"/>
                  <a:gd fmla="*/ 29 h 201" name="T75"/>
                  <a:gd fmla="*/ 100 w 200" name="T76"/>
                  <a:gd fmla="*/ 0 h 201" name="T77"/>
                  <a:gd fmla="*/ 100 w 200" name="T78"/>
                  <a:gd fmla="*/ 0 h 201" name="T79"/>
                  <a:gd fmla="*/ 100 w 200" name="T80"/>
                  <a:gd fmla="*/ 5 h 201" name="T81"/>
                  <a:gd fmla="*/ 100 w 200" name="T82"/>
                  <a:gd fmla="*/ 5 h 201" name="T83"/>
                  <a:gd fmla="*/ 100 w 200" name="T84"/>
                  <a:gd fmla="*/ 70 h 201" name="T85"/>
                  <a:gd fmla="*/ 100 w 200" name="T86"/>
                  <a:gd fmla="*/ 70 h 201" name="T87"/>
                  <a:gd fmla="*/ 78 w 200" name="T88"/>
                  <a:gd fmla="*/ 79 h 201" name="T89"/>
                  <a:gd fmla="*/ 69 w 200" name="T90"/>
                  <a:gd fmla="*/ 100 h 201" name="T91"/>
                  <a:gd fmla="*/ 78 w 200" name="T92"/>
                  <a:gd fmla="*/ 122 h 201" name="T93"/>
                  <a:gd fmla="*/ 78 w 200" name="T94"/>
                  <a:gd fmla="*/ 122 h 201" name="T95"/>
                  <a:gd fmla="*/ 100 w 200" name="T96"/>
                  <a:gd fmla="*/ 131 h 201" name="T97"/>
                  <a:gd fmla="*/ 100 w 200" name="T98"/>
                  <a:gd fmla="*/ 131 h 201" name="T99"/>
                  <a:gd fmla="*/ 100 w 200" name="T100"/>
                  <a:gd fmla="*/ 126 h 201" name="T101"/>
                  <a:gd fmla="*/ 100 w 200" name="T102"/>
                  <a:gd fmla="*/ 126 h 201" name="T103"/>
                  <a:gd fmla="*/ 82 w 200" name="T104"/>
                  <a:gd fmla="*/ 119 h 201" name="T105"/>
                  <a:gd fmla="*/ 82 w 200" name="T106"/>
                  <a:gd fmla="*/ 119 h 201" name="T107"/>
                  <a:gd fmla="*/ 82 w 200" name="T108"/>
                  <a:gd fmla="*/ 119 h 201" name="T109"/>
                  <a:gd fmla="*/ 74 w 200" name="T110"/>
                  <a:gd fmla="*/ 100 h 201" name="T111"/>
                  <a:gd fmla="*/ 82 w 200" name="T112"/>
                  <a:gd fmla="*/ 82 h 201" name="T113"/>
                  <a:gd fmla="*/ 100 w 200" name="T114"/>
                  <a:gd fmla="*/ 75 h 201" name="T115"/>
                  <a:gd fmla="*/ 100 w 200" name="T116"/>
                  <a:gd fmla="*/ 75 h 201" name="T117"/>
                  <a:gd fmla="*/ 100 w 200" name="T118"/>
                  <a:gd fmla="*/ 70 h 20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01" w="200">
                    <a:moveTo>
                      <a:pt x="100" y="196"/>
                    </a:moveTo>
                    <a:cubicBezTo>
                      <a:pt x="126" y="196"/>
                      <a:pt x="150" y="185"/>
                      <a:pt x="167" y="168"/>
                    </a:cubicBezTo>
                    <a:cubicBezTo>
                      <a:pt x="185" y="151"/>
                      <a:pt x="195" y="127"/>
                      <a:pt x="195" y="100"/>
                    </a:cubicBezTo>
                    <a:cubicBezTo>
                      <a:pt x="195" y="74"/>
                      <a:pt x="185" y="50"/>
                      <a:pt x="167" y="33"/>
                    </a:cubicBezTo>
                    <a:cubicBezTo>
                      <a:pt x="150" y="16"/>
                      <a:pt x="126" y="5"/>
                      <a:pt x="100" y="5"/>
                    </a:cubicBezTo>
                    <a:cubicBezTo>
                      <a:pt x="100" y="0"/>
                      <a:pt x="100" y="0"/>
                      <a:pt x="100" y="0"/>
                    </a:cubicBezTo>
                    <a:cubicBezTo>
                      <a:pt x="128" y="0"/>
                      <a:pt x="153" y="11"/>
                      <a:pt x="171" y="29"/>
                    </a:cubicBezTo>
                    <a:cubicBezTo>
                      <a:pt x="189" y="48"/>
                      <a:pt x="200" y="73"/>
                      <a:pt x="200" y="100"/>
                    </a:cubicBezTo>
                    <a:cubicBezTo>
                      <a:pt x="200" y="128"/>
                      <a:pt x="189" y="153"/>
                      <a:pt x="171" y="171"/>
                    </a:cubicBezTo>
                    <a:cubicBezTo>
                      <a:pt x="153" y="189"/>
                      <a:pt x="128" y="201"/>
                      <a:pt x="100" y="201"/>
                    </a:cubicBezTo>
                    <a:cubicBezTo>
                      <a:pt x="100" y="196"/>
                      <a:pt x="100" y="196"/>
                      <a:pt x="100" y="196"/>
                    </a:cubicBezTo>
                    <a:close/>
                    <a:moveTo>
                      <a:pt x="100" y="131"/>
                    </a:moveTo>
                    <a:cubicBezTo>
                      <a:pt x="108" y="131"/>
                      <a:pt x="116" y="128"/>
                      <a:pt x="121" y="122"/>
                    </a:cubicBezTo>
                    <a:cubicBezTo>
                      <a:pt x="122" y="122"/>
                      <a:pt x="122" y="122"/>
                      <a:pt x="122" y="122"/>
                    </a:cubicBezTo>
                    <a:cubicBezTo>
                      <a:pt x="127" y="116"/>
                      <a:pt x="131" y="109"/>
                      <a:pt x="131" y="100"/>
                    </a:cubicBezTo>
                    <a:cubicBezTo>
                      <a:pt x="131" y="92"/>
                      <a:pt x="127" y="84"/>
                      <a:pt x="122" y="79"/>
                    </a:cubicBezTo>
                    <a:cubicBezTo>
                      <a:pt x="122" y="79"/>
                      <a:pt x="122" y="79"/>
                      <a:pt x="122" y="79"/>
                    </a:cubicBezTo>
                    <a:cubicBezTo>
                      <a:pt x="122" y="79"/>
                      <a:pt x="122" y="79"/>
                      <a:pt x="122" y="79"/>
                    </a:cubicBezTo>
                    <a:cubicBezTo>
                      <a:pt x="116" y="73"/>
                      <a:pt x="108" y="70"/>
                      <a:pt x="100" y="70"/>
                    </a:cubicBezTo>
                    <a:cubicBezTo>
                      <a:pt x="100" y="75"/>
                      <a:pt x="100" y="75"/>
                      <a:pt x="100" y="75"/>
                    </a:cubicBezTo>
                    <a:cubicBezTo>
                      <a:pt x="107" y="75"/>
                      <a:pt x="114" y="77"/>
                      <a:pt x="118" y="82"/>
                    </a:cubicBezTo>
                    <a:cubicBezTo>
                      <a:pt x="118" y="82"/>
                      <a:pt x="118" y="82"/>
                      <a:pt x="118" y="82"/>
                    </a:cubicBezTo>
                    <a:cubicBezTo>
                      <a:pt x="123" y="87"/>
                      <a:pt x="126" y="93"/>
                      <a:pt x="126" y="100"/>
                    </a:cubicBezTo>
                    <a:cubicBezTo>
                      <a:pt x="126" y="108"/>
                      <a:pt x="123" y="114"/>
                      <a:pt x="118" y="119"/>
                    </a:cubicBezTo>
                    <a:cubicBezTo>
                      <a:pt x="118" y="119"/>
                      <a:pt x="118" y="119"/>
                      <a:pt x="118" y="119"/>
                    </a:cubicBezTo>
                    <a:cubicBezTo>
                      <a:pt x="113" y="123"/>
                      <a:pt x="107" y="126"/>
                      <a:pt x="100" y="126"/>
                    </a:cubicBezTo>
                    <a:lnTo>
                      <a:pt x="100" y="131"/>
                    </a:lnTo>
                    <a:close/>
                    <a:moveTo>
                      <a:pt x="100" y="5"/>
                    </a:moveTo>
                    <a:cubicBezTo>
                      <a:pt x="74" y="5"/>
                      <a:pt x="50" y="16"/>
                      <a:pt x="32" y="33"/>
                    </a:cubicBezTo>
                    <a:cubicBezTo>
                      <a:pt x="15" y="50"/>
                      <a:pt x="4" y="74"/>
                      <a:pt x="4" y="100"/>
                    </a:cubicBezTo>
                    <a:cubicBezTo>
                      <a:pt x="4" y="127"/>
                      <a:pt x="15" y="151"/>
                      <a:pt x="32" y="168"/>
                    </a:cubicBezTo>
                    <a:cubicBezTo>
                      <a:pt x="50" y="185"/>
                      <a:pt x="74" y="196"/>
                      <a:pt x="100" y="196"/>
                    </a:cubicBezTo>
                    <a:cubicBezTo>
                      <a:pt x="100" y="196"/>
                      <a:pt x="100" y="196"/>
                      <a:pt x="100" y="196"/>
                    </a:cubicBezTo>
                    <a:cubicBezTo>
                      <a:pt x="100" y="201"/>
                      <a:pt x="100" y="201"/>
                      <a:pt x="100" y="201"/>
                    </a:cubicBezTo>
                    <a:cubicBezTo>
                      <a:pt x="100" y="201"/>
                      <a:pt x="100" y="201"/>
                      <a:pt x="100" y="201"/>
                    </a:cubicBezTo>
                    <a:cubicBezTo>
                      <a:pt x="72" y="201"/>
                      <a:pt x="47" y="189"/>
                      <a:pt x="29" y="171"/>
                    </a:cubicBezTo>
                    <a:cubicBezTo>
                      <a:pt x="11" y="153"/>
                      <a:pt x="0" y="128"/>
                      <a:pt x="0" y="100"/>
                    </a:cubicBezTo>
                    <a:cubicBezTo>
                      <a:pt x="0" y="73"/>
                      <a:pt x="11" y="48"/>
                      <a:pt x="29" y="29"/>
                    </a:cubicBezTo>
                    <a:cubicBezTo>
                      <a:pt x="47" y="11"/>
                      <a:pt x="72" y="0"/>
                      <a:pt x="100" y="0"/>
                    </a:cubicBezTo>
                    <a:cubicBezTo>
                      <a:pt x="100" y="0"/>
                      <a:pt x="100" y="0"/>
                      <a:pt x="100" y="0"/>
                    </a:cubicBezTo>
                    <a:cubicBezTo>
                      <a:pt x="100" y="5"/>
                      <a:pt x="100" y="5"/>
                      <a:pt x="100" y="5"/>
                    </a:cubicBezTo>
                    <a:cubicBezTo>
                      <a:pt x="100" y="5"/>
                      <a:pt x="100" y="5"/>
                      <a:pt x="100" y="5"/>
                    </a:cubicBezTo>
                    <a:close/>
                    <a:moveTo>
                      <a:pt x="100" y="70"/>
                    </a:moveTo>
                    <a:cubicBezTo>
                      <a:pt x="100" y="70"/>
                      <a:pt x="100" y="70"/>
                      <a:pt x="100" y="70"/>
                    </a:cubicBezTo>
                    <a:cubicBezTo>
                      <a:pt x="91" y="70"/>
                      <a:pt x="84" y="73"/>
                      <a:pt x="78" y="79"/>
                    </a:cubicBezTo>
                    <a:cubicBezTo>
                      <a:pt x="73" y="84"/>
                      <a:pt x="69" y="92"/>
                      <a:pt x="69" y="100"/>
                    </a:cubicBezTo>
                    <a:cubicBezTo>
                      <a:pt x="69" y="109"/>
                      <a:pt x="73" y="116"/>
                      <a:pt x="78" y="122"/>
                    </a:cubicBezTo>
                    <a:cubicBezTo>
                      <a:pt x="78" y="122"/>
                      <a:pt x="78" y="122"/>
                      <a:pt x="78" y="122"/>
                    </a:cubicBezTo>
                    <a:cubicBezTo>
                      <a:pt x="84" y="128"/>
                      <a:pt x="91" y="131"/>
                      <a:pt x="100" y="131"/>
                    </a:cubicBezTo>
                    <a:cubicBezTo>
                      <a:pt x="100" y="131"/>
                      <a:pt x="100" y="131"/>
                      <a:pt x="100" y="131"/>
                    </a:cubicBezTo>
                    <a:cubicBezTo>
                      <a:pt x="100" y="126"/>
                      <a:pt x="100" y="126"/>
                      <a:pt x="100" y="126"/>
                    </a:cubicBezTo>
                    <a:cubicBezTo>
                      <a:pt x="100" y="126"/>
                      <a:pt x="100" y="126"/>
                      <a:pt x="100" y="126"/>
                    </a:cubicBezTo>
                    <a:cubicBezTo>
                      <a:pt x="93" y="126"/>
                      <a:pt x="86" y="123"/>
                      <a:pt x="82" y="119"/>
                    </a:cubicBezTo>
                    <a:cubicBezTo>
                      <a:pt x="82" y="119"/>
                      <a:pt x="82" y="119"/>
                      <a:pt x="82" y="119"/>
                    </a:cubicBezTo>
                    <a:cubicBezTo>
                      <a:pt x="82" y="119"/>
                      <a:pt x="82" y="119"/>
                      <a:pt x="82" y="119"/>
                    </a:cubicBezTo>
                    <a:cubicBezTo>
                      <a:pt x="77" y="114"/>
                      <a:pt x="74" y="108"/>
                      <a:pt x="74" y="100"/>
                    </a:cubicBezTo>
                    <a:cubicBezTo>
                      <a:pt x="74" y="93"/>
                      <a:pt x="77" y="87"/>
                      <a:pt x="82" y="82"/>
                    </a:cubicBezTo>
                    <a:cubicBezTo>
                      <a:pt x="86" y="77"/>
                      <a:pt x="93" y="75"/>
                      <a:pt x="100" y="75"/>
                    </a:cubicBezTo>
                    <a:cubicBezTo>
                      <a:pt x="100" y="75"/>
                      <a:pt x="100" y="75"/>
                      <a:pt x="100" y="75"/>
                    </a:cubicBezTo>
                    <a:lnTo>
                      <a:pt x="100" y="7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6" name="Freeform 287"/>
              <p:cNvSpPr>
                <a:spLocks noEditPoints="1"/>
              </p:cNvSpPr>
              <p:nvPr/>
            </p:nvSpPr>
            <p:spPr bwMode="auto">
              <a:xfrm>
                <a:off x="5207008" y="417516"/>
                <a:ext cx="112714" cy="115889"/>
              </a:xfrm>
              <a:custGeom>
                <a:gdLst>
                  <a:gd fmla="*/ 25 w 50" name="T0"/>
                  <a:gd fmla="*/ 46 h 51" name="T1"/>
                  <a:gd fmla="*/ 39 w 50" name="T2"/>
                  <a:gd fmla="*/ 40 h 51" name="T3"/>
                  <a:gd fmla="*/ 45 w 50" name="T4"/>
                  <a:gd fmla="*/ 25 h 51" name="T5"/>
                  <a:gd fmla="*/ 39 w 50" name="T6"/>
                  <a:gd fmla="*/ 11 h 51" name="T7"/>
                  <a:gd fmla="*/ 39 w 50" name="T8"/>
                  <a:gd fmla="*/ 11 h 51" name="T9"/>
                  <a:gd fmla="*/ 39 w 50" name="T10"/>
                  <a:gd fmla="*/ 11 h 51" name="T11"/>
                  <a:gd fmla="*/ 25 w 50" name="T12"/>
                  <a:gd fmla="*/ 5 h 51" name="T13"/>
                  <a:gd fmla="*/ 25 w 50" name="T14"/>
                  <a:gd fmla="*/ 0 h 51" name="T15"/>
                  <a:gd fmla="*/ 43 w 50" name="T16"/>
                  <a:gd fmla="*/ 8 h 51" name="T17"/>
                  <a:gd fmla="*/ 43 w 50" name="T18"/>
                  <a:gd fmla="*/ 8 h 51" name="T19"/>
                  <a:gd fmla="*/ 50 w 50" name="T20"/>
                  <a:gd fmla="*/ 25 h 51" name="T21"/>
                  <a:gd fmla="*/ 43 w 50" name="T22"/>
                  <a:gd fmla="*/ 43 h 51" name="T23"/>
                  <a:gd fmla="*/ 25 w 50" name="T24"/>
                  <a:gd fmla="*/ 51 h 51" name="T25"/>
                  <a:gd fmla="*/ 25 w 50" name="T26"/>
                  <a:gd fmla="*/ 46 h 51" name="T27"/>
                  <a:gd fmla="*/ 25 w 50" name="T28"/>
                  <a:gd fmla="*/ 44 h 51" name="T29"/>
                  <a:gd fmla="*/ 38 w 50" name="T30"/>
                  <a:gd fmla="*/ 38 h 51" name="T31"/>
                  <a:gd fmla="*/ 38 w 50" name="T32"/>
                  <a:gd fmla="*/ 38 h 51" name="T33"/>
                  <a:gd fmla="*/ 38 w 50" name="T34"/>
                  <a:gd fmla="*/ 38 h 51" name="T35"/>
                  <a:gd fmla="*/ 38 w 50" name="T36"/>
                  <a:gd fmla="*/ 38 h 51" name="T37"/>
                  <a:gd fmla="*/ 43 w 50" name="T38"/>
                  <a:gd fmla="*/ 25 h 51" name="T39"/>
                  <a:gd fmla="*/ 38 w 50" name="T40"/>
                  <a:gd fmla="*/ 12 h 51" name="T41"/>
                  <a:gd fmla="*/ 38 w 50" name="T42"/>
                  <a:gd fmla="*/ 12 h 51" name="T43"/>
                  <a:gd fmla="*/ 38 w 50" name="T44"/>
                  <a:gd fmla="*/ 12 h 51" name="T45"/>
                  <a:gd fmla="*/ 25 w 50" name="T46"/>
                  <a:gd fmla="*/ 7 h 51" name="T47"/>
                  <a:gd fmla="*/ 25 w 50" name="T48"/>
                  <a:gd fmla="*/ 12 h 51" name="T49"/>
                  <a:gd fmla="*/ 35 w 50" name="T50"/>
                  <a:gd fmla="*/ 16 h 51" name="T51"/>
                  <a:gd fmla="*/ 35 w 50" name="T52"/>
                  <a:gd fmla="*/ 16 h 51" name="T53"/>
                  <a:gd fmla="*/ 39 w 50" name="T54"/>
                  <a:gd fmla="*/ 25 h 51" name="T55"/>
                  <a:gd fmla="*/ 35 w 50" name="T56"/>
                  <a:gd fmla="*/ 35 h 51" name="T57"/>
                  <a:gd fmla="*/ 35 w 50" name="T58"/>
                  <a:gd fmla="*/ 35 h 51" name="T59"/>
                  <a:gd fmla="*/ 25 w 50" name="T60"/>
                  <a:gd fmla="*/ 39 h 51" name="T61"/>
                  <a:gd fmla="*/ 25 w 50" name="T62"/>
                  <a:gd fmla="*/ 44 h 51" name="T63"/>
                  <a:gd fmla="*/ 25 w 50" name="T64"/>
                  <a:gd fmla="*/ 5 h 51" name="T65"/>
                  <a:gd fmla="*/ 10 w 50" name="T66"/>
                  <a:gd fmla="*/ 11 h 51" name="T67"/>
                  <a:gd fmla="*/ 10 w 50" name="T68"/>
                  <a:gd fmla="*/ 11 h 51" name="T69"/>
                  <a:gd fmla="*/ 4 w 50" name="T70"/>
                  <a:gd fmla="*/ 25 h 51" name="T71"/>
                  <a:gd fmla="*/ 10 w 50" name="T72"/>
                  <a:gd fmla="*/ 40 h 51" name="T73"/>
                  <a:gd fmla="*/ 11 w 50" name="T74"/>
                  <a:gd fmla="*/ 40 h 51" name="T75"/>
                  <a:gd fmla="*/ 25 w 50" name="T76"/>
                  <a:gd fmla="*/ 46 h 51" name="T77"/>
                  <a:gd fmla="*/ 25 w 50" name="T78"/>
                  <a:gd fmla="*/ 51 h 51" name="T79"/>
                  <a:gd fmla="*/ 7 w 50" name="T80"/>
                  <a:gd fmla="*/ 43 h 51" name="T81"/>
                  <a:gd fmla="*/ 7 w 50" name="T82"/>
                  <a:gd fmla="*/ 43 h 51" name="T83"/>
                  <a:gd fmla="*/ 0 w 50" name="T84"/>
                  <a:gd fmla="*/ 25 h 51" name="T85"/>
                  <a:gd fmla="*/ 7 w 50" name="T86"/>
                  <a:gd fmla="*/ 8 h 51" name="T87"/>
                  <a:gd fmla="*/ 7 w 50" name="T88"/>
                  <a:gd fmla="*/ 8 h 51" name="T89"/>
                  <a:gd fmla="*/ 25 w 50" name="T90"/>
                  <a:gd fmla="*/ 0 h 51" name="T91"/>
                  <a:gd fmla="*/ 25 w 50" name="T92"/>
                  <a:gd fmla="*/ 5 h 51" name="T93"/>
                  <a:gd fmla="*/ 25 w 50" name="T94"/>
                  <a:gd fmla="*/ 7 h 51" name="T95"/>
                  <a:gd fmla="*/ 12 w 50" name="T96"/>
                  <a:gd fmla="*/ 12 h 51" name="T97"/>
                  <a:gd fmla="*/ 12 w 50" name="T98"/>
                  <a:gd fmla="*/ 12 h 51" name="T99"/>
                  <a:gd fmla="*/ 6 w 50" name="T100"/>
                  <a:gd fmla="*/ 25 h 51" name="T101"/>
                  <a:gd fmla="*/ 12 w 50" name="T102"/>
                  <a:gd fmla="*/ 38 h 51" name="T103"/>
                  <a:gd fmla="*/ 25 w 50" name="T104"/>
                  <a:gd fmla="*/ 44 h 51" name="T105"/>
                  <a:gd fmla="*/ 25 w 50" name="T106"/>
                  <a:gd fmla="*/ 39 h 51" name="T107"/>
                  <a:gd fmla="*/ 15 w 50" name="T108"/>
                  <a:gd fmla="*/ 35 h 51" name="T109"/>
                  <a:gd fmla="*/ 11 w 50" name="T110"/>
                  <a:gd fmla="*/ 25 h 51" name="T111"/>
                  <a:gd fmla="*/ 15 w 50" name="T112"/>
                  <a:gd fmla="*/ 16 h 51" name="T113"/>
                  <a:gd fmla="*/ 15 w 50" name="T114"/>
                  <a:gd fmla="*/ 16 h 51" name="T115"/>
                  <a:gd fmla="*/ 25 w 50" name="T116"/>
                  <a:gd fmla="*/ 12 h 51" name="T117"/>
                  <a:gd fmla="*/ 25 w 50" name="T118"/>
                  <a:gd fmla="*/ 7 h 5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51" w="50">
                    <a:moveTo>
                      <a:pt x="25" y="46"/>
                    </a:moveTo>
                    <a:cubicBezTo>
                      <a:pt x="31" y="46"/>
                      <a:pt x="36" y="43"/>
                      <a:pt x="39" y="40"/>
                    </a:cubicBezTo>
                    <a:cubicBezTo>
                      <a:pt x="43" y="36"/>
                      <a:pt x="45" y="31"/>
                      <a:pt x="45" y="25"/>
                    </a:cubicBezTo>
                    <a:cubicBezTo>
                      <a:pt x="45" y="20"/>
                      <a:pt x="43" y="15"/>
                      <a:pt x="39" y="11"/>
                    </a:cubicBezTo>
                    <a:cubicBezTo>
                      <a:pt x="39" y="11"/>
                      <a:pt x="39" y="11"/>
                      <a:pt x="39" y="11"/>
                    </a:cubicBezTo>
                    <a:cubicBezTo>
                      <a:pt x="39" y="11"/>
                      <a:pt x="39" y="11"/>
                      <a:pt x="39" y="11"/>
                    </a:cubicBezTo>
                    <a:cubicBezTo>
                      <a:pt x="36" y="7"/>
                      <a:pt x="31" y="5"/>
                      <a:pt x="25" y="5"/>
                    </a:cubicBezTo>
                    <a:cubicBezTo>
                      <a:pt x="25" y="0"/>
                      <a:pt x="25" y="0"/>
                      <a:pt x="25" y="0"/>
                    </a:cubicBezTo>
                    <a:cubicBezTo>
                      <a:pt x="32" y="0"/>
                      <a:pt x="38" y="3"/>
                      <a:pt x="43" y="8"/>
                    </a:cubicBezTo>
                    <a:cubicBezTo>
                      <a:pt x="43" y="8"/>
                      <a:pt x="43" y="8"/>
                      <a:pt x="43" y="8"/>
                    </a:cubicBezTo>
                    <a:cubicBezTo>
                      <a:pt x="47" y="12"/>
                      <a:pt x="50" y="18"/>
                      <a:pt x="50" y="25"/>
                    </a:cubicBezTo>
                    <a:cubicBezTo>
                      <a:pt x="50" y="32"/>
                      <a:pt x="47" y="39"/>
                      <a:pt x="43" y="43"/>
                    </a:cubicBezTo>
                    <a:cubicBezTo>
                      <a:pt x="38" y="48"/>
                      <a:pt x="32" y="51"/>
                      <a:pt x="25" y="51"/>
                    </a:cubicBezTo>
                    <a:cubicBezTo>
                      <a:pt x="25" y="46"/>
                      <a:pt x="25" y="46"/>
                      <a:pt x="25" y="46"/>
                    </a:cubicBezTo>
                    <a:close/>
                    <a:moveTo>
                      <a:pt x="25" y="44"/>
                    </a:moveTo>
                    <a:cubicBezTo>
                      <a:pt x="30" y="44"/>
                      <a:pt x="35" y="42"/>
                      <a:pt x="38" y="38"/>
                    </a:cubicBezTo>
                    <a:cubicBezTo>
                      <a:pt x="38" y="38"/>
                      <a:pt x="38" y="38"/>
                      <a:pt x="38" y="38"/>
                    </a:cubicBezTo>
                    <a:cubicBezTo>
                      <a:pt x="38" y="38"/>
                      <a:pt x="38" y="38"/>
                      <a:pt x="38" y="38"/>
                    </a:cubicBezTo>
                    <a:cubicBezTo>
                      <a:pt x="38" y="38"/>
                      <a:pt x="38" y="38"/>
                      <a:pt x="38" y="38"/>
                    </a:cubicBezTo>
                    <a:cubicBezTo>
                      <a:pt x="41" y="35"/>
                      <a:pt x="43" y="30"/>
                      <a:pt x="43" y="25"/>
                    </a:cubicBezTo>
                    <a:cubicBezTo>
                      <a:pt x="43" y="20"/>
                      <a:pt x="41" y="16"/>
                      <a:pt x="38" y="12"/>
                    </a:cubicBezTo>
                    <a:cubicBezTo>
                      <a:pt x="38" y="12"/>
                      <a:pt x="38" y="12"/>
                      <a:pt x="38" y="12"/>
                    </a:cubicBezTo>
                    <a:cubicBezTo>
                      <a:pt x="38" y="12"/>
                      <a:pt x="38" y="12"/>
                      <a:pt x="38" y="12"/>
                    </a:cubicBezTo>
                    <a:cubicBezTo>
                      <a:pt x="35" y="9"/>
                      <a:pt x="30" y="7"/>
                      <a:pt x="25" y="7"/>
                    </a:cubicBezTo>
                    <a:cubicBezTo>
                      <a:pt x="25" y="12"/>
                      <a:pt x="25" y="12"/>
                      <a:pt x="25" y="12"/>
                    </a:cubicBezTo>
                    <a:cubicBezTo>
                      <a:pt x="29" y="12"/>
                      <a:pt x="32" y="13"/>
                      <a:pt x="35" y="16"/>
                    </a:cubicBezTo>
                    <a:cubicBezTo>
                      <a:pt x="35" y="16"/>
                      <a:pt x="35" y="16"/>
                      <a:pt x="35" y="16"/>
                    </a:cubicBezTo>
                    <a:cubicBezTo>
                      <a:pt x="37" y="18"/>
                      <a:pt x="39" y="22"/>
                      <a:pt x="39" y="25"/>
                    </a:cubicBezTo>
                    <a:cubicBezTo>
                      <a:pt x="39" y="29"/>
                      <a:pt x="37" y="33"/>
                      <a:pt x="35" y="35"/>
                    </a:cubicBezTo>
                    <a:cubicBezTo>
                      <a:pt x="35" y="35"/>
                      <a:pt x="35" y="35"/>
                      <a:pt x="35" y="35"/>
                    </a:cubicBezTo>
                    <a:cubicBezTo>
                      <a:pt x="32" y="38"/>
                      <a:pt x="29" y="39"/>
                      <a:pt x="25" y="39"/>
                    </a:cubicBezTo>
                    <a:lnTo>
                      <a:pt x="25" y="44"/>
                    </a:lnTo>
                    <a:close/>
                    <a:moveTo>
                      <a:pt x="25" y="5"/>
                    </a:moveTo>
                    <a:cubicBezTo>
                      <a:pt x="19" y="5"/>
                      <a:pt x="14" y="7"/>
                      <a:pt x="10" y="11"/>
                    </a:cubicBezTo>
                    <a:cubicBezTo>
                      <a:pt x="10" y="11"/>
                      <a:pt x="10" y="11"/>
                      <a:pt x="10" y="11"/>
                    </a:cubicBezTo>
                    <a:cubicBezTo>
                      <a:pt x="7" y="15"/>
                      <a:pt x="4" y="20"/>
                      <a:pt x="4" y="25"/>
                    </a:cubicBezTo>
                    <a:cubicBezTo>
                      <a:pt x="4" y="31"/>
                      <a:pt x="7" y="36"/>
                      <a:pt x="10" y="40"/>
                    </a:cubicBezTo>
                    <a:cubicBezTo>
                      <a:pt x="11" y="40"/>
                      <a:pt x="11" y="40"/>
                      <a:pt x="11" y="40"/>
                    </a:cubicBezTo>
                    <a:cubicBezTo>
                      <a:pt x="14" y="44"/>
                      <a:pt x="19" y="46"/>
                      <a:pt x="25" y="46"/>
                    </a:cubicBezTo>
                    <a:cubicBezTo>
                      <a:pt x="25" y="51"/>
                      <a:pt x="25" y="51"/>
                      <a:pt x="25" y="51"/>
                    </a:cubicBezTo>
                    <a:cubicBezTo>
                      <a:pt x="18" y="51"/>
                      <a:pt x="12" y="48"/>
                      <a:pt x="7" y="43"/>
                    </a:cubicBezTo>
                    <a:cubicBezTo>
                      <a:pt x="7" y="43"/>
                      <a:pt x="7" y="43"/>
                      <a:pt x="7" y="43"/>
                    </a:cubicBezTo>
                    <a:cubicBezTo>
                      <a:pt x="3" y="39"/>
                      <a:pt x="0" y="32"/>
                      <a:pt x="0" y="25"/>
                    </a:cubicBezTo>
                    <a:cubicBezTo>
                      <a:pt x="0" y="19"/>
                      <a:pt x="2" y="12"/>
                      <a:pt x="7" y="8"/>
                    </a:cubicBezTo>
                    <a:cubicBezTo>
                      <a:pt x="7" y="8"/>
                      <a:pt x="7" y="8"/>
                      <a:pt x="7" y="8"/>
                    </a:cubicBezTo>
                    <a:cubicBezTo>
                      <a:pt x="12" y="3"/>
                      <a:pt x="18" y="0"/>
                      <a:pt x="25" y="0"/>
                    </a:cubicBezTo>
                    <a:cubicBezTo>
                      <a:pt x="25" y="5"/>
                      <a:pt x="25" y="5"/>
                      <a:pt x="25" y="5"/>
                    </a:cubicBezTo>
                    <a:close/>
                    <a:moveTo>
                      <a:pt x="25" y="7"/>
                    </a:moveTo>
                    <a:cubicBezTo>
                      <a:pt x="20" y="7"/>
                      <a:pt x="15" y="9"/>
                      <a:pt x="12" y="12"/>
                    </a:cubicBezTo>
                    <a:cubicBezTo>
                      <a:pt x="12" y="12"/>
                      <a:pt x="12" y="12"/>
                      <a:pt x="12" y="12"/>
                    </a:cubicBezTo>
                    <a:cubicBezTo>
                      <a:pt x="8" y="16"/>
                      <a:pt x="6" y="20"/>
                      <a:pt x="6" y="25"/>
                    </a:cubicBezTo>
                    <a:cubicBezTo>
                      <a:pt x="6" y="30"/>
                      <a:pt x="8" y="35"/>
                      <a:pt x="12" y="38"/>
                    </a:cubicBezTo>
                    <a:cubicBezTo>
                      <a:pt x="15" y="42"/>
                      <a:pt x="20" y="44"/>
                      <a:pt x="25" y="44"/>
                    </a:cubicBezTo>
                    <a:cubicBezTo>
                      <a:pt x="25" y="39"/>
                      <a:pt x="25" y="39"/>
                      <a:pt x="25" y="39"/>
                    </a:cubicBezTo>
                    <a:cubicBezTo>
                      <a:pt x="21" y="39"/>
                      <a:pt x="18" y="38"/>
                      <a:pt x="15" y="35"/>
                    </a:cubicBezTo>
                    <a:cubicBezTo>
                      <a:pt x="13" y="33"/>
                      <a:pt x="11" y="29"/>
                      <a:pt x="11" y="25"/>
                    </a:cubicBezTo>
                    <a:cubicBezTo>
                      <a:pt x="11" y="22"/>
                      <a:pt x="13" y="18"/>
                      <a:pt x="15" y="16"/>
                    </a:cubicBezTo>
                    <a:cubicBezTo>
                      <a:pt x="15" y="16"/>
                      <a:pt x="15" y="16"/>
                      <a:pt x="15" y="16"/>
                    </a:cubicBezTo>
                    <a:cubicBezTo>
                      <a:pt x="18" y="13"/>
                      <a:pt x="21" y="12"/>
                      <a:pt x="25" y="12"/>
                    </a:cubicBezTo>
                    <a:lnTo>
                      <a:pt x="25"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7" name="Freeform 290"/>
              <p:cNvSpPr>
                <a:spLocks noEditPoints="1"/>
              </p:cNvSpPr>
              <p:nvPr/>
            </p:nvSpPr>
            <p:spPr bwMode="auto">
              <a:xfrm>
                <a:off x="9898077" y="2517790"/>
                <a:ext cx="38100" cy="39688"/>
              </a:xfrm>
              <a:custGeom>
                <a:gdLst>
                  <a:gd fmla="*/ 9 w 17" name="T0"/>
                  <a:gd fmla="*/ 0 h 17" name="T1"/>
                  <a:gd fmla="*/ 15 w 17" name="T2"/>
                  <a:gd fmla="*/ 3 h 17" name="T3"/>
                  <a:gd fmla="*/ 15 w 17" name="T4"/>
                  <a:gd fmla="*/ 3 h 17" name="T5"/>
                  <a:gd fmla="*/ 17 w 17" name="T6"/>
                  <a:gd fmla="*/ 9 h 17" name="T7"/>
                  <a:gd fmla="*/ 15 w 17" name="T8"/>
                  <a:gd fmla="*/ 15 h 17" name="T9"/>
                  <a:gd fmla="*/ 15 w 17" name="T10"/>
                  <a:gd fmla="*/ 15 h 17" name="T11"/>
                  <a:gd fmla="*/ 9 w 17" name="T12"/>
                  <a:gd fmla="*/ 17 h 17" name="T13"/>
                  <a:gd fmla="*/ 9 w 17" name="T14"/>
                  <a:gd fmla="*/ 17 h 17" name="T15"/>
                  <a:gd fmla="*/ 9 w 17" name="T16"/>
                  <a:gd fmla="*/ 13 h 17" name="T17"/>
                  <a:gd fmla="*/ 9 w 17" name="T18"/>
                  <a:gd fmla="*/ 13 h 17" name="T19"/>
                  <a:gd fmla="*/ 11 w 17" name="T20"/>
                  <a:gd fmla="*/ 12 h 17" name="T21"/>
                  <a:gd fmla="*/ 11 w 17" name="T22"/>
                  <a:gd fmla="*/ 12 h 17" name="T23"/>
                  <a:gd fmla="*/ 13 w 17" name="T24"/>
                  <a:gd fmla="*/ 9 h 17" name="T25"/>
                  <a:gd fmla="*/ 12 w 17" name="T26"/>
                  <a:gd fmla="*/ 6 h 17" name="T27"/>
                  <a:gd fmla="*/ 11 w 17" name="T28"/>
                  <a:gd fmla="*/ 6 h 17" name="T29"/>
                  <a:gd fmla="*/ 9 w 17" name="T30"/>
                  <a:gd fmla="*/ 5 h 17" name="T31"/>
                  <a:gd fmla="*/ 9 w 17" name="T32"/>
                  <a:gd fmla="*/ 5 h 17" name="T33"/>
                  <a:gd fmla="*/ 9 w 17" name="T34"/>
                  <a:gd fmla="*/ 0 h 17" name="T35"/>
                  <a:gd fmla="*/ 9 w 17" name="T36"/>
                  <a:gd fmla="*/ 17 h 17" name="T37"/>
                  <a:gd fmla="*/ 2 w 17" name="T38"/>
                  <a:gd fmla="*/ 15 h 17" name="T39"/>
                  <a:gd fmla="*/ 2 w 17" name="T40"/>
                  <a:gd fmla="*/ 15 h 17" name="T41"/>
                  <a:gd fmla="*/ 2 w 17" name="T42"/>
                  <a:gd fmla="*/ 15 h 17" name="T43"/>
                  <a:gd fmla="*/ 0 w 17" name="T44"/>
                  <a:gd fmla="*/ 9 h 17" name="T45"/>
                  <a:gd fmla="*/ 2 w 17" name="T46"/>
                  <a:gd fmla="*/ 3 h 17" name="T47"/>
                  <a:gd fmla="*/ 9 w 17" name="T48"/>
                  <a:gd fmla="*/ 0 h 17" name="T49"/>
                  <a:gd fmla="*/ 9 w 17" name="T50"/>
                  <a:gd fmla="*/ 5 h 17" name="T51"/>
                  <a:gd fmla="*/ 6 w 17" name="T52"/>
                  <a:gd fmla="*/ 6 h 17" name="T53"/>
                  <a:gd fmla="*/ 5 w 17" name="T54"/>
                  <a:gd fmla="*/ 9 h 17" name="T55"/>
                  <a:gd fmla="*/ 6 w 17" name="T56"/>
                  <a:gd fmla="*/ 12 h 17" name="T57"/>
                  <a:gd fmla="*/ 6 w 17" name="T58"/>
                  <a:gd fmla="*/ 12 h 17" name="T59"/>
                  <a:gd fmla="*/ 9 w 17" name="T60"/>
                  <a:gd fmla="*/ 13 h 17" name="T61"/>
                  <a:gd fmla="*/ 9 w 17" name="T62"/>
                  <a:gd fmla="*/ 17 h 17"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7" w="17">
                    <a:moveTo>
                      <a:pt x="9" y="0"/>
                    </a:moveTo>
                    <a:cubicBezTo>
                      <a:pt x="11" y="0"/>
                      <a:pt x="13" y="1"/>
                      <a:pt x="15" y="3"/>
                    </a:cubicBezTo>
                    <a:cubicBezTo>
                      <a:pt x="15" y="3"/>
                      <a:pt x="15" y="3"/>
                      <a:pt x="15" y="3"/>
                    </a:cubicBezTo>
                    <a:cubicBezTo>
                      <a:pt x="16" y="4"/>
                      <a:pt x="17" y="6"/>
                      <a:pt x="17" y="9"/>
                    </a:cubicBezTo>
                    <a:cubicBezTo>
                      <a:pt x="17" y="11"/>
                      <a:pt x="16" y="13"/>
                      <a:pt x="15" y="15"/>
                    </a:cubicBezTo>
                    <a:cubicBezTo>
                      <a:pt x="15" y="15"/>
                      <a:pt x="15" y="15"/>
                      <a:pt x="15" y="15"/>
                    </a:cubicBezTo>
                    <a:cubicBezTo>
                      <a:pt x="13" y="17"/>
                      <a:pt x="11" y="17"/>
                      <a:pt x="9" y="17"/>
                    </a:cubicBezTo>
                    <a:cubicBezTo>
                      <a:pt x="9" y="17"/>
                      <a:pt x="9" y="17"/>
                      <a:pt x="9" y="17"/>
                    </a:cubicBezTo>
                    <a:cubicBezTo>
                      <a:pt x="9" y="13"/>
                      <a:pt x="9" y="13"/>
                      <a:pt x="9" y="13"/>
                    </a:cubicBezTo>
                    <a:cubicBezTo>
                      <a:pt x="9" y="13"/>
                      <a:pt x="9" y="13"/>
                      <a:pt x="9" y="13"/>
                    </a:cubicBezTo>
                    <a:cubicBezTo>
                      <a:pt x="10" y="13"/>
                      <a:pt x="11" y="12"/>
                      <a:pt x="11" y="12"/>
                    </a:cubicBezTo>
                    <a:cubicBezTo>
                      <a:pt x="11" y="12"/>
                      <a:pt x="11" y="12"/>
                      <a:pt x="11" y="12"/>
                    </a:cubicBezTo>
                    <a:cubicBezTo>
                      <a:pt x="12" y="11"/>
                      <a:pt x="13" y="10"/>
                      <a:pt x="13" y="9"/>
                    </a:cubicBezTo>
                    <a:cubicBezTo>
                      <a:pt x="13" y="8"/>
                      <a:pt x="12" y="7"/>
                      <a:pt x="12" y="6"/>
                    </a:cubicBezTo>
                    <a:cubicBezTo>
                      <a:pt x="11" y="6"/>
                      <a:pt x="11" y="6"/>
                      <a:pt x="11" y="6"/>
                    </a:cubicBezTo>
                    <a:cubicBezTo>
                      <a:pt x="11" y="5"/>
                      <a:pt x="10" y="5"/>
                      <a:pt x="9" y="5"/>
                    </a:cubicBezTo>
                    <a:cubicBezTo>
                      <a:pt x="9" y="5"/>
                      <a:pt x="9" y="5"/>
                      <a:pt x="9" y="5"/>
                    </a:cubicBezTo>
                    <a:cubicBezTo>
                      <a:pt x="9" y="0"/>
                      <a:pt x="9" y="0"/>
                      <a:pt x="9" y="0"/>
                    </a:cubicBezTo>
                    <a:close/>
                    <a:moveTo>
                      <a:pt x="9" y="17"/>
                    </a:moveTo>
                    <a:cubicBezTo>
                      <a:pt x="6" y="17"/>
                      <a:pt x="4" y="16"/>
                      <a:pt x="2" y="15"/>
                    </a:cubicBezTo>
                    <a:cubicBezTo>
                      <a:pt x="2" y="15"/>
                      <a:pt x="2" y="15"/>
                      <a:pt x="2" y="15"/>
                    </a:cubicBezTo>
                    <a:cubicBezTo>
                      <a:pt x="2" y="15"/>
                      <a:pt x="2" y="15"/>
                      <a:pt x="2" y="15"/>
                    </a:cubicBezTo>
                    <a:cubicBezTo>
                      <a:pt x="1" y="13"/>
                      <a:pt x="0" y="11"/>
                      <a:pt x="0" y="9"/>
                    </a:cubicBezTo>
                    <a:cubicBezTo>
                      <a:pt x="0" y="6"/>
                      <a:pt x="1" y="4"/>
                      <a:pt x="2" y="3"/>
                    </a:cubicBezTo>
                    <a:cubicBezTo>
                      <a:pt x="4" y="1"/>
                      <a:pt x="6" y="0"/>
                      <a:pt x="9" y="0"/>
                    </a:cubicBezTo>
                    <a:cubicBezTo>
                      <a:pt x="9" y="5"/>
                      <a:pt x="9" y="5"/>
                      <a:pt x="9" y="5"/>
                    </a:cubicBezTo>
                    <a:cubicBezTo>
                      <a:pt x="8" y="5"/>
                      <a:pt x="7" y="5"/>
                      <a:pt x="6" y="6"/>
                    </a:cubicBezTo>
                    <a:cubicBezTo>
                      <a:pt x="5" y="7"/>
                      <a:pt x="5" y="8"/>
                      <a:pt x="5" y="9"/>
                    </a:cubicBezTo>
                    <a:cubicBezTo>
                      <a:pt x="5" y="10"/>
                      <a:pt x="5" y="11"/>
                      <a:pt x="6" y="12"/>
                    </a:cubicBezTo>
                    <a:cubicBezTo>
                      <a:pt x="6" y="12"/>
                      <a:pt x="6" y="12"/>
                      <a:pt x="6" y="12"/>
                    </a:cubicBezTo>
                    <a:cubicBezTo>
                      <a:pt x="7" y="12"/>
                      <a:pt x="8" y="13"/>
                      <a:pt x="9" y="13"/>
                    </a:cubicBezTo>
                    <a:lnTo>
                      <a:pt x="9"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8" name="Freeform 292"/>
              <p:cNvSpPr>
                <a:spLocks noEditPoints="1"/>
              </p:cNvSpPr>
              <p:nvPr/>
            </p:nvSpPr>
            <p:spPr bwMode="auto">
              <a:xfrm>
                <a:off x="4752982" y="101601"/>
                <a:ext cx="101600" cy="95251"/>
              </a:xfrm>
              <a:custGeom>
                <a:gdLst>
                  <a:gd fmla="*/ 30 w 45" name="T0"/>
                  <a:gd fmla="*/ 7 h 42" name="T1"/>
                  <a:gd fmla="*/ 23 w 45" name="T2"/>
                  <a:gd fmla="*/ 17 h 42" name="T3"/>
                  <a:gd fmla="*/ 23 w 45" name="T4"/>
                  <a:gd fmla="*/ 9 h 42" name="T5"/>
                  <a:gd fmla="*/ 29 w 45" name="T6"/>
                  <a:gd fmla="*/ 1 h 42" name="T7"/>
                  <a:gd fmla="*/ 30 w 45" name="T8"/>
                  <a:gd fmla="*/ 0 h 42" name="T9"/>
                  <a:gd fmla="*/ 33 w 45" name="T10"/>
                  <a:gd fmla="*/ 1 h 42" name="T11"/>
                  <a:gd fmla="*/ 37 w 45" name="T12"/>
                  <a:gd fmla="*/ 6 h 42" name="T13"/>
                  <a:gd fmla="*/ 43 w 45" name="T14"/>
                  <a:gd fmla="*/ 9 h 42" name="T15"/>
                  <a:gd fmla="*/ 43 w 45" name="T16"/>
                  <a:gd fmla="*/ 9 h 42" name="T17"/>
                  <a:gd fmla="*/ 44 w 45" name="T18"/>
                  <a:gd fmla="*/ 9 h 42" name="T19"/>
                  <a:gd fmla="*/ 44 w 45" name="T20"/>
                  <a:gd fmla="*/ 12 h 42" name="T21"/>
                  <a:gd fmla="*/ 23 w 45" name="T22"/>
                  <a:gd fmla="*/ 41 h 42" name="T23"/>
                  <a:gd fmla="*/ 23 w 45" name="T24"/>
                  <a:gd fmla="*/ 33 h 42" name="T25"/>
                  <a:gd fmla="*/ 38 w 45" name="T26"/>
                  <a:gd fmla="*/ 12 h 42" name="T27"/>
                  <a:gd fmla="*/ 34 w 45" name="T28"/>
                  <a:gd fmla="*/ 10 h 42" name="T29"/>
                  <a:gd fmla="*/ 30 w 45" name="T30"/>
                  <a:gd fmla="*/ 7 h 42" name="T31"/>
                  <a:gd fmla="*/ 23 w 45" name="T32"/>
                  <a:gd fmla="*/ 17 h 42" name="T33"/>
                  <a:gd fmla="*/ 7 w 45" name="T34"/>
                  <a:gd fmla="*/ 37 h 42" name="T35"/>
                  <a:gd fmla="*/ 19 w 45" name="T36"/>
                  <a:gd fmla="*/ 37 h 42" name="T37"/>
                  <a:gd fmla="*/ 23 w 45" name="T38"/>
                  <a:gd fmla="*/ 33 h 42" name="T39"/>
                  <a:gd fmla="*/ 23 w 45" name="T40"/>
                  <a:gd fmla="*/ 41 h 42" name="T41"/>
                  <a:gd fmla="*/ 23 w 45" name="T42"/>
                  <a:gd fmla="*/ 41 h 42" name="T43"/>
                  <a:gd fmla="*/ 21 w 45" name="T44"/>
                  <a:gd fmla="*/ 42 h 42" name="T45"/>
                  <a:gd fmla="*/ 2 w 45" name="T46"/>
                  <a:gd fmla="*/ 42 h 42" name="T47"/>
                  <a:gd fmla="*/ 2 w 45" name="T48"/>
                  <a:gd fmla="*/ 42 h 42" name="T49"/>
                  <a:gd fmla="*/ 1 w 45" name="T50"/>
                  <a:gd fmla="*/ 42 h 42" name="T51"/>
                  <a:gd fmla="*/ 0 w 45" name="T52"/>
                  <a:gd fmla="*/ 38 h 42" name="T53"/>
                  <a:gd fmla="*/ 23 w 45" name="T54"/>
                  <a:gd fmla="*/ 9 h 42" name="T55"/>
                  <a:gd fmla="*/ 23 w 45" name="T56"/>
                  <a:gd fmla="*/ 17 h 42"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42" w="45">
                    <a:moveTo>
                      <a:pt x="30" y="7"/>
                    </a:moveTo>
                    <a:cubicBezTo>
                      <a:pt x="23" y="17"/>
                      <a:pt x="23" y="17"/>
                      <a:pt x="23" y="17"/>
                    </a:cubicBezTo>
                    <a:cubicBezTo>
                      <a:pt x="23" y="9"/>
                      <a:pt x="23" y="9"/>
                      <a:pt x="23" y="9"/>
                    </a:cubicBezTo>
                    <a:cubicBezTo>
                      <a:pt x="29" y="1"/>
                      <a:pt x="29" y="1"/>
                      <a:pt x="29" y="1"/>
                    </a:cubicBezTo>
                    <a:cubicBezTo>
                      <a:pt x="29" y="1"/>
                      <a:pt x="29" y="0"/>
                      <a:pt x="30" y="0"/>
                    </a:cubicBezTo>
                    <a:cubicBezTo>
                      <a:pt x="31" y="0"/>
                      <a:pt x="32" y="0"/>
                      <a:pt x="33" y="1"/>
                    </a:cubicBezTo>
                    <a:cubicBezTo>
                      <a:pt x="34" y="3"/>
                      <a:pt x="35" y="5"/>
                      <a:pt x="37" y="6"/>
                    </a:cubicBezTo>
                    <a:cubicBezTo>
                      <a:pt x="38" y="7"/>
                      <a:pt x="40" y="8"/>
                      <a:pt x="43" y="9"/>
                    </a:cubicBezTo>
                    <a:cubicBezTo>
                      <a:pt x="43" y="9"/>
                      <a:pt x="43" y="9"/>
                      <a:pt x="43" y="9"/>
                    </a:cubicBezTo>
                    <a:cubicBezTo>
                      <a:pt x="43" y="9"/>
                      <a:pt x="43" y="9"/>
                      <a:pt x="44" y="9"/>
                    </a:cubicBezTo>
                    <a:cubicBezTo>
                      <a:pt x="45" y="10"/>
                      <a:pt x="45" y="11"/>
                      <a:pt x="44" y="12"/>
                    </a:cubicBezTo>
                    <a:cubicBezTo>
                      <a:pt x="23" y="41"/>
                      <a:pt x="23" y="41"/>
                      <a:pt x="23" y="41"/>
                    </a:cubicBezTo>
                    <a:cubicBezTo>
                      <a:pt x="23" y="33"/>
                      <a:pt x="23" y="33"/>
                      <a:pt x="23" y="33"/>
                    </a:cubicBezTo>
                    <a:cubicBezTo>
                      <a:pt x="38" y="12"/>
                      <a:pt x="38" y="12"/>
                      <a:pt x="38" y="12"/>
                    </a:cubicBezTo>
                    <a:cubicBezTo>
                      <a:pt x="37" y="12"/>
                      <a:pt x="35" y="11"/>
                      <a:pt x="34" y="10"/>
                    </a:cubicBezTo>
                    <a:cubicBezTo>
                      <a:pt x="33" y="9"/>
                      <a:pt x="31" y="8"/>
                      <a:pt x="30" y="7"/>
                    </a:cubicBezTo>
                    <a:close/>
                    <a:moveTo>
                      <a:pt x="23" y="17"/>
                    </a:moveTo>
                    <a:cubicBezTo>
                      <a:pt x="7" y="37"/>
                      <a:pt x="7" y="37"/>
                      <a:pt x="7" y="37"/>
                    </a:cubicBezTo>
                    <a:cubicBezTo>
                      <a:pt x="19" y="37"/>
                      <a:pt x="19" y="37"/>
                      <a:pt x="19" y="37"/>
                    </a:cubicBezTo>
                    <a:cubicBezTo>
                      <a:pt x="23" y="33"/>
                      <a:pt x="23" y="33"/>
                      <a:pt x="23" y="33"/>
                    </a:cubicBezTo>
                    <a:cubicBezTo>
                      <a:pt x="23" y="41"/>
                      <a:pt x="23" y="41"/>
                      <a:pt x="23" y="41"/>
                    </a:cubicBezTo>
                    <a:cubicBezTo>
                      <a:pt x="23" y="41"/>
                      <a:pt x="23" y="41"/>
                      <a:pt x="23" y="41"/>
                    </a:cubicBezTo>
                    <a:cubicBezTo>
                      <a:pt x="22" y="42"/>
                      <a:pt x="21" y="42"/>
                      <a:pt x="21" y="42"/>
                    </a:cubicBezTo>
                    <a:cubicBezTo>
                      <a:pt x="2" y="42"/>
                      <a:pt x="2" y="42"/>
                      <a:pt x="2" y="42"/>
                    </a:cubicBezTo>
                    <a:cubicBezTo>
                      <a:pt x="2" y="42"/>
                      <a:pt x="2" y="42"/>
                      <a:pt x="2" y="42"/>
                    </a:cubicBezTo>
                    <a:cubicBezTo>
                      <a:pt x="2" y="42"/>
                      <a:pt x="1" y="42"/>
                      <a:pt x="1" y="42"/>
                    </a:cubicBezTo>
                    <a:cubicBezTo>
                      <a:pt x="0" y="41"/>
                      <a:pt x="0" y="39"/>
                      <a:pt x="0" y="38"/>
                    </a:cubicBezTo>
                    <a:cubicBezTo>
                      <a:pt x="23" y="9"/>
                      <a:pt x="23" y="9"/>
                      <a:pt x="23" y="9"/>
                    </a:cubicBezTo>
                    <a:lnTo>
                      <a:pt x="23"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9" name="Freeform 293"/>
              <p:cNvSpPr>
                <a:spLocks noEditPoints="1"/>
              </p:cNvSpPr>
              <p:nvPr/>
            </p:nvSpPr>
            <p:spPr bwMode="auto">
              <a:xfrm>
                <a:off x="4822833" y="63501"/>
                <a:ext cx="60325" cy="58738"/>
              </a:xfrm>
              <a:custGeom>
                <a:gdLst>
                  <a:gd fmla="*/ 14 w 27" name="T0"/>
                  <a:gd fmla="*/ 21 h 26" name="T1"/>
                  <a:gd fmla="*/ 15 w 27" name="T2"/>
                  <a:gd fmla="*/ 21 h 26" name="T3"/>
                  <a:gd fmla="*/ 15 w 27" name="T4"/>
                  <a:gd fmla="*/ 21 h 26" name="T5"/>
                  <a:gd fmla="*/ 16 w 27" name="T6"/>
                  <a:gd fmla="*/ 21 h 26" name="T7"/>
                  <a:gd fmla="*/ 22 w 27" name="T8"/>
                  <a:gd fmla="*/ 13 h 26" name="T9"/>
                  <a:gd fmla="*/ 22 w 27" name="T10"/>
                  <a:gd fmla="*/ 13 h 26" name="T11"/>
                  <a:gd fmla="*/ 22 w 27" name="T12"/>
                  <a:gd fmla="*/ 12 h 26" name="T13"/>
                  <a:gd fmla="*/ 22 w 27" name="T14"/>
                  <a:gd fmla="*/ 11 h 26" name="T15"/>
                  <a:gd fmla="*/ 19 w 27" name="T16"/>
                  <a:gd fmla="*/ 6 h 26" name="T17"/>
                  <a:gd fmla="*/ 14 w 27" name="T18"/>
                  <a:gd fmla="*/ 5 h 26" name="T19"/>
                  <a:gd fmla="*/ 14 w 27" name="T20"/>
                  <a:gd fmla="*/ 0 h 26" name="T21"/>
                  <a:gd fmla="*/ 26 w 27" name="T22"/>
                  <a:gd fmla="*/ 10 h 26" name="T23"/>
                  <a:gd fmla="*/ 26 w 27" name="T24"/>
                  <a:gd fmla="*/ 10 h 26" name="T25"/>
                  <a:gd fmla="*/ 26 w 27" name="T26"/>
                  <a:gd fmla="*/ 11 h 26" name="T27"/>
                  <a:gd fmla="*/ 27 w 27" name="T28"/>
                  <a:gd fmla="*/ 12 h 26" name="T29"/>
                  <a:gd fmla="*/ 27 w 27" name="T30"/>
                  <a:gd fmla="*/ 12 h 26" name="T31"/>
                  <a:gd fmla="*/ 27 w 27" name="T32"/>
                  <a:gd fmla="*/ 13 h 26" name="T33"/>
                  <a:gd fmla="*/ 27 w 27" name="T34"/>
                  <a:gd fmla="*/ 13 h 26" name="T35"/>
                  <a:gd fmla="*/ 24 w 27" name="T36"/>
                  <a:gd fmla="*/ 21 h 26" name="T37"/>
                  <a:gd fmla="*/ 17 w 27" name="T38"/>
                  <a:gd fmla="*/ 25 h 26" name="T39"/>
                  <a:gd fmla="*/ 15 w 27" name="T40"/>
                  <a:gd fmla="*/ 26 h 26" name="T41"/>
                  <a:gd fmla="*/ 15 w 27" name="T42"/>
                  <a:gd fmla="*/ 26 h 26" name="T43"/>
                  <a:gd fmla="*/ 14 w 27" name="T44"/>
                  <a:gd fmla="*/ 26 h 26" name="T45"/>
                  <a:gd fmla="*/ 14 w 27" name="T46"/>
                  <a:gd fmla="*/ 21 h 26" name="T47"/>
                  <a:gd fmla="*/ 14 w 27" name="T48"/>
                  <a:gd fmla="*/ 21 h 26" name="T49"/>
                  <a:gd fmla="*/ 14 w 27" name="T50"/>
                  <a:gd fmla="*/ 26 h 26" name="T51"/>
                  <a:gd fmla="*/ 1 w 27" name="T52"/>
                  <a:gd fmla="*/ 16 h 26" name="T53"/>
                  <a:gd fmla="*/ 1 w 27" name="T54"/>
                  <a:gd fmla="*/ 16 h 26" name="T55"/>
                  <a:gd fmla="*/ 1 w 27" name="T56"/>
                  <a:gd fmla="*/ 15 h 26" name="T57"/>
                  <a:gd fmla="*/ 3 w 27" name="T58"/>
                  <a:gd fmla="*/ 6 h 26" name="T59"/>
                  <a:gd fmla="*/ 11 w 27" name="T60"/>
                  <a:gd fmla="*/ 0 h 26" name="T61"/>
                  <a:gd fmla="*/ 12 w 27" name="T62"/>
                  <a:gd fmla="*/ 0 h 26" name="T63"/>
                  <a:gd fmla="*/ 14 w 27" name="T64"/>
                  <a:gd fmla="*/ 5 h 26" name="T65"/>
                  <a:gd fmla="*/ 12 w 27" name="T66"/>
                  <a:gd fmla="*/ 5 h 26" name="T67"/>
                  <a:gd fmla="*/ 7 w 27" name="T68"/>
                  <a:gd fmla="*/ 8 h 26" name="T69"/>
                  <a:gd fmla="*/ 6 w 27" name="T70"/>
                  <a:gd fmla="*/ 14 h 26" name="T71"/>
                  <a:gd fmla="*/ 6 w 27" name="T72"/>
                  <a:gd fmla="*/ 15 h 26" name="T73"/>
                  <a:gd fmla="*/ 9 w 27" name="T74"/>
                  <a:gd fmla="*/ 19 h 2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26" w="27">
                    <a:moveTo>
                      <a:pt x="14" y="21"/>
                    </a:move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6" y="21"/>
                    </a:cubicBezTo>
                    <a:cubicBezTo>
                      <a:pt x="16" y="21"/>
                      <a:pt x="16" y="21"/>
                      <a:pt x="16" y="21"/>
                    </a:cubicBezTo>
                    <a:cubicBezTo>
                      <a:pt x="17" y="20"/>
                      <a:pt x="19" y="19"/>
                      <a:pt x="20" y="18"/>
                    </a:cubicBezTo>
                    <a:cubicBezTo>
                      <a:pt x="21" y="16"/>
                      <a:pt x="22" y="15"/>
                      <a:pt x="22" y="13"/>
                    </a:cubicBezTo>
                    <a:cubicBezTo>
                      <a:pt x="22" y="13"/>
                      <a:pt x="22" y="13"/>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2" y="11"/>
                      <a:pt x="22" y="11"/>
                      <a:pt x="22" y="11"/>
                    </a:cubicBezTo>
                    <a:cubicBezTo>
                      <a:pt x="22" y="11"/>
                      <a:pt x="22" y="11"/>
                      <a:pt x="22" y="11"/>
                    </a:cubicBezTo>
                    <a:cubicBezTo>
                      <a:pt x="21" y="9"/>
                      <a:pt x="20" y="8"/>
                      <a:pt x="19" y="6"/>
                    </a:cubicBezTo>
                    <a:cubicBezTo>
                      <a:pt x="17" y="5"/>
                      <a:pt x="16" y="5"/>
                      <a:pt x="14" y="5"/>
                    </a:cubicBezTo>
                    <a:cubicBezTo>
                      <a:pt x="14" y="5"/>
                      <a:pt x="14" y="5"/>
                      <a:pt x="14" y="5"/>
                    </a:cubicBezTo>
                    <a:cubicBezTo>
                      <a:pt x="14" y="0"/>
                      <a:pt x="14" y="0"/>
                      <a:pt x="14" y="0"/>
                    </a:cubicBezTo>
                    <a:cubicBezTo>
                      <a:pt x="14" y="0"/>
                      <a:pt x="14" y="0"/>
                      <a:pt x="14" y="0"/>
                    </a:cubicBezTo>
                    <a:cubicBezTo>
                      <a:pt x="17" y="0"/>
                      <a:pt x="19" y="1"/>
                      <a:pt x="22" y="3"/>
                    </a:cubicBezTo>
                    <a:cubicBezTo>
                      <a:pt x="24" y="4"/>
                      <a:pt x="26" y="7"/>
                      <a:pt x="26" y="10"/>
                    </a:cubicBezTo>
                    <a:cubicBezTo>
                      <a:pt x="26" y="10"/>
                      <a:pt x="26" y="10"/>
                      <a:pt x="26" y="10"/>
                    </a:cubicBezTo>
                    <a:cubicBezTo>
                      <a:pt x="26" y="10"/>
                      <a:pt x="26" y="10"/>
                      <a:pt x="26" y="10"/>
                    </a:cubicBezTo>
                    <a:cubicBezTo>
                      <a:pt x="26" y="10"/>
                      <a:pt x="26" y="11"/>
                      <a:pt x="26" y="11"/>
                    </a:cubicBezTo>
                    <a:cubicBezTo>
                      <a:pt x="26" y="11"/>
                      <a:pt x="26" y="11"/>
                      <a:pt x="26" y="11"/>
                    </a:cubicBezTo>
                    <a:cubicBezTo>
                      <a:pt x="26" y="11"/>
                      <a:pt x="26" y="11"/>
                      <a:pt x="26" y="11"/>
                    </a:cubicBezTo>
                    <a:cubicBezTo>
                      <a:pt x="27" y="11"/>
                      <a:pt x="27" y="12"/>
                      <a:pt x="27" y="12"/>
                    </a:cubicBezTo>
                    <a:cubicBezTo>
                      <a:pt x="27" y="12"/>
                      <a:pt x="27" y="12"/>
                      <a:pt x="27" y="12"/>
                    </a:cubicBezTo>
                    <a:cubicBezTo>
                      <a:pt x="27" y="12"/>
                      <a:pt x="27" y="12"/>
                      <a:pt x="27" y="12"/>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6"/>
                      <a:pt x="26" y="19"/>
                      <a:pt x="24" y="21"/>
                    </a:cubicBezTo>
                    <a:cubicBezTo>
                      <a:pt x="22" y="23"/>
                      <a:pt x="20" y="25"/>
                      <a:pt x="17" y="25"/>
                    </a:cubicBezTo>
                    <a:cubicBezTo>
                      <a:pt x="17" y="25"/>
                      <a:pt x="17" y="25"/>
                      <a:pt x="17" y="25"/>
                    </a:cubicBezTo>
                    <a:cubicBezTo>
                      <a:pt x="16" y="25"/>
                      <a:pt x="16" y="25"/>
                      <a:pt x="16" y="25"/>
                    </a:cubicBezTo>
                    <a:cubicBezTo>
                      <a:pt x="16" y="26"/>
                      <a:pt x="15" y="26"/>
                      <a:pt x="15"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lnTo>
                      <a:pt x="14" y="21"/>
                    </a:lnTo>
                    <a:close/>
                    <a:moveTo>
                      <a:pt x="14" y="21"/>
                    </a:moveTo>
                    <a:cubicBezTo>
                      <a:pt x="14" y="21"/>
                      <a:pt x="14" y="21"/>
                      <a:pt x="14" y="21"/>
                    </a:cubicBezTo>
                    <a:cubicBezTo>
                      <a:pt x="14" y="26"/>
                      <a:pt x="14" y="26"/>
                      <a:pt x="14" y="26"/>
                    </a:cubicBezTo>
                    <a:cubicBezTo>
                      <a:pt x="14" y="26"/>
                      <a:pt x="14" y="26"/>
                      <a:pt x="14" y="26"/>
                    </a:cubicBezTo>
                    <a:cubicBezTo>
                      <a:pt x="11" y="26"/>
                      <a:pt x="8" y="25"/>
                      <a:pt x="6" y="23"/>
                    </a:cubicBezTo>
                    <a:cubicBezTo>
                      <a:pt x="3" y="21"/>
                      <a:pt x="2" y="19"/>
                      <a:pt x="1" y="16"/>
                    </a:cubicBezTo>
                    <a:cubicBezTo>
                      <a:pt x="1" y="16"/>
                      <a:pt x="1" y="16"/>
                      <a:pt x="1" y="16"/>
                    </a:cubicBezTo>
                    <a:cubicBezTo>
                      <a:pt x="1" y="16"/>
                      <a:pt x="1" y="16"/>
                      <a:pt x="1" y="16"/>
                    </a:cubicBezTo>
                    <a:cubicBezTo>
                      <a:pt x="1" y="15"/>
                      <a:pt x="1" y="15"/>
                      <a:pt x="1" y="15"/>
                    </a:cubicBezTo>
                    <a:cubicBezTo>
                      <a:pt x="1" y="15"/>
                      <a:pt x="1" y="15"/>
                      <a:pt x="1" y="15"/>
                    </a:cubicBezTo>
                    <a:cubicBezTo>
                      <a:pt x="1" y="15"/>
                      <a:pt x="1" y="15"/>
                      <a:pt x="1" y="15"/>
                    </a:cubicBezTo>
                    <a:cubicBezTo>
                      <a:pt x="0" y="11"/>
                      <a:pt x="1" y="8"/>
                      <a:pt x="3" y="6"/>
                    </a:cubicBezTo>
                    <a:cubicBezTo>
                      <a:pt x="5" y="3"/>
                      <a:pt x="7" y="1"/>
                      <a:pt x="11" y="0"/>
                    </a:cubicBezTo>
                    <a:cubicBezTo>
                      <a:pt x="11" y="0"/>
                      <a:pt x="11" y="0"/>
                      <a:pt x="11" y="0"/>
                    </a:cubicBezTo>
                    <a:cubicBezTo>
                      <a:pt x="11" y="0"/>
                      <a:pt x="11" y="0"/>
                      <a:pt x="11" y="0"/>
                    </a:cubicBezTo>
                    <a:cubicBezTo>
                      <a:pt x="11" y="0"/>
                      <a:pt x="12" y="0"/>
                      <a:pt x="12" y="0"/>
                    </a:cubicBezTo>
                    <a:cubicBezTo>
                      <a:pt x="13" y="0"/>
                      <a:pt x="13" y="0"/>
                      <a:pt x="14" y="0"/>
                    </a:cubicBezTo>
                    <a:cubicBezTo>
                      <a:pt x="14" y="5"/>
                      <a:pt x="14" y="5"/>
                      <a:pt x="14" y="5"/>
                    </a:cubicBezTo>
                    <a:cubicBezTo>
                      <a:pt x="13" y="5"/>
                      <a:pt x="13" y="5"/>
                      <a:pt x="13" y="5"/>
                    </a:cubicBezTo>
                    <a:cubicBezTo>
                      <a:pt x="12" y="5"/>
                      <a:pt x="12" y="5"/>
                      <a:pt x="12" y="5"/>
                    </a:cubicBezTo>
                    <a:cubicBezTo>
                      <a:pt x="12" y="5"/>
                      <a:pt x="12" y="5"/>
                      <a:pt x="12" y="5"/>
                    </a:cubicBezTo>
                    <a:cubicBezTo>
                      <a:pt x="10" y="5"/>
                      <a:pt x="8" y="7"/>
                      <a:pt x="7" y="8"/>
                    </a:cubicBezTo>
                    <a:cubicBezTo>
                      <a:pt x="6" y="10"/>
                      <a:pt x="5" y="12"/>
                      <a:pt x="6" y="14"/>
                    </a:cubicBezTo>
                    <a:cubicBezTo>
                      <a:pt x="6" y="14"/>
                      <a:pt x="6" y="14"/>
                      <a:pt x="6" y="14"/>
                    </a:cubicBezTo>
                    <a:cubicBezTo>
                      <a:pt x="6" y="14"/>
                      <a:pt x="6" y="14"/>
                      <a:pt x="6" y="14"/>
                    </a:cubicBezTo>
                    <a:cubicBezTo>
                      <a:pt x="6" y="15"/>
                      <a:pt x="6" y="15"/>
                      <a:pt x="6" y="15"/>
                    </a:cubicBezTo>
                    <a:cubicBezTo>
                      <a:pt x="6" y="15"/>
                      <a:pt x="6" y="15"/>
                      <a:pt x="6" y="15"/>
                    </a:cubicBezTo>
                    <a:cubicBezTo>
                      <a:pt x="6" y="16"/>
                      <a:pt x="7" y="18"/>
                      <a:pt x="9" y="19"/>
                    </a:cubicBezTo>
                    <a:cubicBezTo>
                      <a:pt x="10" y="20"/>
                      <a:pt x="12" y="21"/>
                      <a:pt x="14" y="2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0" name="Freeform 294"/>
              <p:cNvSpPr>
                <a:spLocks noEditPoints="1"/>
              </p:cNvSpPr>
              <p:nvPr/>
            </p:nvSpPr>
            <p:spPr bwMode="auto">
              <a:xfrm>
                <a:off x="4910145" y="101601"/>
                <a:ext cx="103188" cy="95251"/>
              </a:xfrm>
              <a:custGeom>
                <a:gdLst>
                  <a:gd fmla="*/ 26 w 45" name="T0"/>
                  <a:gd fmla="*/ 37 h 42" name="T1"/>
                  <a:gd fmla="*/ 38 w 45" name="T2"/>
                  <a:gd fmla="*/ 37 h 42" name="T3"/>
                  <a:gd fmla="*/ 23 w 45" name="T4"/>
                  <a:gd fmla="*/ 17 h 42" name="T5"/>
                  <a:gd fmla="*/ 23 w 45" name="T6"/>
                  <a:gd fmla="*/ 9 h 42" name="T7"/>
                  <a:gd fmla="*/ 45 w 45" name="T8"/>
                  <a:gd fmla="*/ 38 h 42" name="T9"/>
                  <a:gd fmla="*/ 45 w 45" name="T10"/>
                  <a:gd fmla="*/ 40 h 42" name="T11"/>
                  <a:gd fmla="*/ 43 w 45" name="T12"/>
                  <a:gd fmla="*/ 42 h 42" name="T13"/>
                  <a:gd fmla="*/ 25 w 45" name="T14"/>
                  <a:gd fmla="*/ 42 h 42" name="T15"/>
                  <a:gd fmla="*/ 25 w 45" name="T16"/>
                  <a:gd fmla="*/ 42 h 42" name="T17"/>
                  <a:gd fmla="*/ 23 w 45" name="T18"/>
                  <a:gd fmla="*/ 41 h 42" name="T19"/>
                  <a:gd fmla="*/ 23 w 45" name="T20"/>
                  <a:gd fmla="*/ 41 h 42" name="T21"/>
                  <a:gd fmla="*/ 23 w 45" name="T22"/>
                  <a:gd fmla="*/ 33 h 42" name="T23"/>
                  <a:gd fmla="*/ 26 w 45" name="T24"/>
                  <a:gd fmla="*/ 37 h 42" name="T25"/>
                  <a:gd fmla="*/ 23 w 45" name="T26"/>
                  <a:gd fmla="*/ 17 h 42" name="T27"/>
                  <a:gd fmla="*/ 15 w 45" name="T28"/>
                  <a:gd fmla="*/ 7 h 42" name="T29"/>
                  <a:gd fmla="*/ 11 w 45" name="T30"/>
                  <a:gd fmla="*/ 10 h 42" name="T31"/>
                  <a:gd fmla="*/ 7 w 45" name="T32"/>
                  <a:gd fmla="*/ 12 h 42" name="T33"/>
                  <a:gd fmla="*/ 23 w 45" name="T34"/>
                  <a:gd fmla="*/ 33 h 42" name="T35"/>
                  <a:gd fmla="*/ 23 w 45" name="T36"/>
                  <a:gd fmla="*/ 41 h 42" name="T37"/>
                  <a:gd fmla="*/ 1 w 45" name="T38"/>
                  <a:gd fmla="*/ 13 h 42" name="T39"/>
                  <a:gd fmla="*/ 1 w 45" name="T40"/>
                  <a:gd fmla="*/ 11 h 42" name="T41"/>
                  <a:gd fmla="*/ 3 w 45" name="T42"/>
                  <a:gd fmla="*/ 9 h 42" name="T43"/>
                  <a:gd fmla="*/ 8 w 45" name="T44"/>
                  <a:gd fmla="*/ 6 h 42" name="T45"/>
                  <a:gd fmla="*/ 12 w 45" name="T46"/>
                  <a:gd fmla="*/ 1 h 42" name="T47"/>
                  <a:gd fmla="*/ 13 w 45" name="T48"/>
                  <a:gd fmla="*/ 0 h 42" name="T49"/>
                  <a:gd fmla="*/ 16 w 45" name="T50"/>
                  <a:gd fmla="*/ 1 h 42" name="T51"/>
                  <a:gd fmla="*/ 23 w 45" name="T52"/>
                  <a:gd fmla="*/ 9 h 42" name="T53"/>
                  <a:gd fmla="*/ 23 w 45" name="T54"/>
                  <a:gd fmla="*/ 17 h 42"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42" w="45">
                    <a:moveTo>
                      <a:pt x="26" y="37"/>
                    </a:moveTo>
                    <a:cubicBezTo>
                      <a:pt x="38" y="37"/>
                      <a:pt x="38" y="37"/>
                      <a:pt x="38" y="37"/>
                    </a:cubicBezTo>
                    <a:cubicBezTo>
                      <a:pt x="23" y="17"/>
                      <a:pt x="23" y="17"/>
                      <a:pt x="23" y="17"/>
                    </a:cubicBezTo>
                    <a:cubicBezTo>
                      <a:pt x="23" y="9"/>
                      <a:pt x="23" y="9"/>
                      <a:pt x="23" y="9"/>
                    </a:cubicBezTo>
                    <a:cubicBezTo>
                      <a:pt x="45" y="38"/>
                      <a:pt x="45" y="38"/>
                      <a:pt x="45" y="38"/>
                    </a:cubicBezTo>
                    <a:cubicBezTo>
                      <a:pt x="45" y="38"/>
                      <a:pt x="45" y="39"/>
                      <a:pt x="45" y="40"/>
                    </a:cubicBezTo>
                    <a:cubicBezTo>
                      <a:pt x="45" y="41"/>
                      <a:pt x="44" y="42"/>
                      <a:pt x="43" y="42"/>
                    </a:cubicBezTo>
                    <a:cubicBezTo>
                      <a:pt x="25" y="42"/>
                      <a:pt x="25" y="42"/>
                      <a:pt x="25" y="42"/>
                    </a:cubicBezTo>
                    <a:cubicBezTo>
                      <a:pt x="25" y="42"/>
                      <a:pt x="25" y="42"/>
                      <a:pt x="25" y="42"/>
                    </a:cubicBezTo>
                    <a:cubicBezTo>
                      <a:pt x="24" y="42"/>
                      <a:pt x="23" y="42"/>
                      <a:pt x="23" y="41"/>
                    </a:cubicBezTo>
                    <a:cubicBezTo>
                      <a:pt x="23" y="41"/>
                      <a:pt x="23" y="41"/>
                      <a:pt x="23" y="41"/>
                    </a:cubicBezTo>
                    <a:cubicBezTo>
                      <a:pt x="23" y="33"/>
                      <a:pt x="23" y="33"/>
                      <a:pt x="23" y="33"/>
                    </a:cubicBezTo>
                    <a:lnTo>
                      <a:pt x="26" y="37"/>
                    </a:lnTo>
                    <a:close/>
                    <a:moveTo>
                      <a:pt x="23" y="17"/>
                    </a:moveTo>
                    <a:cubicBezTo>
                      <a:pt x="15" y="7"/>
                      <a:pt x="15" y="7"/>
                      <a:pt x="15" y="7"/>
                    </a:cubicBezTo>
                    <a:cubicBezTo>
                      <a:pt x="14" y="8"/>
                      <a:pt x="13" y="9"/>
                      <a:pt x="11" y="10"/>
                    </a:cubicBezTo>
                    <a:cubicBezTo>
                      <a:pt x="10" y="11"/>
                      <a:pt x="9" y="12"/>
                      <a:pt x="7" y="12"/>
                    </a:cubicBezTo>
                    <a:cubicBezTo>
                      <a:pt x="23" y="33"/>
                      <a:pt x="23" y="33"/>
                      <a:pt x="23" y="33"/>
                    </a:cubicBezTo>
                    <a:cubicBezTo>
                      <a:pt x="23" y="41"/>
                      <a:pt x="23" y="41"/>
                      <a:pt x="23" y="41"/>
                    </a:cubicBezTo>
                    <a:cubicBezTo>
                      <a:pt x="1" y="13"/>
                      <a:pt x="1" y="13"/>
                      <a:pt x="1" y="13"/>
                    </a:cubicBezTo>
                    <a:cubicBezTo>
                      <a:pt x="1" y="12"/>
                      <a:pt x="1" y="12"/>
                      <a:pt x="1" y="11"/>
                    </a:cubicBezTo>
                    <a:cubicBezTo>
                      <a:pt x="0" y="10"/>
                      <a:pt x="1" y="9"/>
                      <a:pt x="3" y="9"/>
                    </a:cubicBezTo>
                    <a:cubicBezTo>
                      <a:pt x="5" y="8"/>
                      <a:pt x="7" y="7"/>
                      <a:pt x="8" y="6"/>
                    </a:cubicBezTo>
                    <a:cubicBezTo>
                      <a:pt x="10" y="5"/>
                      <a:pt x="11" y="3"/>
                      <a:pt x="12" y="1"/>
                    </a:cubicBezTo>
                    <a:cubicBezTo>
                      <a:pt x="12" y="1"/>
                      <a:pt x="13" y="1"/>
                      <a:pt x="13" y="0"/>
                    </a:cubicBezTo>
                    <a:cubicBezTo>
                      <a:pt x="14" y="0"/>
                      <a:pt x="16" y="0"/>
                      <a:pt x="16" y="1"/>
                    </a:cubicBezTo>
                    <a:cubicBezTo>
                      <a:pt x="23" y="9"/>
                      <a:pt x="23" y="9"/>
                      <a:pt x="23" y="9"/>
                    </a:cubicBezTo>
                    <a:lnTo>
                      <a:pt x="23"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1" name="Freeform 295"/>
              <p:cNvSpPr>
                <a:spLocks noEditPoints="1"/>
              </p:cNvSpPr>
              <p:nvPr/>
            </p:nvSpPr>
            <p:spPr bwMode="auto">
              <a:xfrm>
                <a:off x="4883158" y="63501"/>
                <a:ext cx="58738" cy="58738"/>
              </a:xfrm>
              <a:custGeom>
                <a:gdLst>
                  <a:gd fmla="*/ 13 w 26" name="T0"/>
                  <a:gd fmla="*/ 5 h 26" name="T1"/>
                  <a:gd fmla="*/ 13 w 26" name="T2"/>
                  <a:gd fmla="*/ 1 h 26" name="T3"/>
                  <a:gd fmla="*/ 15 w 26" name="T4"/>
                  <a:gd fmla="*/ 0 h 26" name="T5"/>
                  <a:gd fmla="*/ 25 w 26" name="T6"/>
                  <a:gd fmla="*/ 15 h 26" name="T7"/>
                  <a:gd fmla="*/ 21 w 26" name="T8"/>
                  <a:gd fmla="*/ 23 h 26" name="T9"/>
                  <a:gd fmla="*/ 13 w 26" name="T10"/>
                  <a:gd fmla="*/ 21 h 26" name="T11"/>
                  <a:gd fmla="*/ 20 w 26" name="T12"/>
                  <a:gd fmla="*/ 15 h 26" name="T13"/>
                  <a:gd fmla="*/ 21 w 26" name="T14"/>
                  <a:gd fmla="*/ 14 h 26" name="T15"/>
                  <a:gd fmla="*/ 14 w 26" name="T16"/>
                  <a:gd fmla="*/ 5 h 26" name="T17"/>
                  <a:gd fmla="*/ 14 w 26" name="T18"/>
                  <a:gd fmla="*/ 0 h 26" name="T19"/>
                  <a:gd fmla="*/ 12 w 26" name="T20"/>
                  <a:gd fmla="*/ 5 h 26" name="T21"/>
                  <a:gd fmla="*/ 13 w 26" name="T22"/>
                  <a:gd fmla="*/ 1 h 26" name="T23"/>
                  <a:gd fmla="*/ 11 w 26" name="T24"/>
                  <a:gd fmla="*/ 21 h 26" name="T25"/>
                  <a:gd fmla="*/ 12 w 26" name="T26"/>
                  <a:gd fmla="*/ 21 h 26" name="T27"/>
                  <a:gd fmla="*/ 12 w 26" name="T28"/>
                  <a:gd fmla="*/ 21 h 26" name="T29"/>
                  <a:gd fmla="*/ 12 w 26" name="T30"/>
                  <a:gd fmla="*/ 26 h 26" name="T31"/>
                  <a:gd fmla="*/ 11 w 26" name="T32"/>
                  <a:gd fmla="*/ 26 h 26" name="T33"/>
                  <a:gd fmla="*/ 11 w 26" name="T34"/>
                  <a:gd fmla="*/ 21 h 26" name="T35"/>
                  <a:gd fmla="*/ 11 w 26" name="T36"/>
                  <a:gd fmla="*/ 0 h 26" name="T37"/>
                  <a:gd fmla="*/ 11 w 26" name="T38"/>
                  <a:gd fmla="*/ 0 h 26" name="T39"/>
                  <a:gd fmla="*/ 12 w 26" name="T40"/>
                  <a:gd fmla="*/ 0 h 26" name="T41"/>
                  <a:gd fmla="*/ 8 w 26" name="T42"/>
                  <a:gd fmla="*/ 5 h 26" name="T43"/>
                  <a:gd fmla="*/ 8 w 26" name="T44"/>
                  <a:gd fmla="*/ 20 h 26" name="T45"/>
                  <a:gd fmla="*/ 11 w 26" name="T46"/>
                  <a:gd fmla="*/ 21 h 26" name="T47"/>
                  <a:gd fmla="*/ 11 w 26" name="T48"/>
                  <a:gd fmla="*/ 21 h 26" name="T49"/>
                  <a:gd fmla="*/ 10 w 26" name="T50"/>
                  <a:gd fmla="*/ 26 h 26" name="T51"/>
                  <a:gd fmla="*/ 10 w 26" name="T52"/>
                  <a:gd fmla="*/ 25 h 26" name="T53"/>
                  <a:gd fmla="*/ 8 w 26" name="T54"/>
                  <a:gd fmla="*/ 20 h 26" name="T55"/>
                  <a:gd fmla="*/ 8 w 26" name="T56"/>
                  <a:gd fmla="*/ 1 h 26" name="T57"/>
                  <a:gd fmla="*/ 8 w 26" name="T58"/>
                  <a:gd fmla="*/ 6 h 26" name="T59"/>
                  <a:gd fmla="*/ 5 w 26" name="T60"/>
                  <a:gd fmla="*/ 11 h 26" name="T61"/>
                  <a:gd fmla="*/ 4 w 26" name="T62"/>
                  <a:gd fmla="*/ 8 h 26" name="T63"/>
                  <a:gd fmla="*/ 4 w 26" name="T64"/>
                  <a:gd fmla="*/ 14 h 26" name="T65"/>
                  <a:gd fmla="*/ 8 w 26" name="T66"/>
                  <a:gd fmla="*/ 25 h 26" name="T67"/>
                  <a:gd fmla="*/ 8 w 26" name="T68"/>
                  <a:gd fmla="*/ 1 h 26" name="T69"/>
                  <a:gd fmla="*/ 8 w 26" name="T70"/>
                  <a:gd fmla="*/ 1 h 26" name="T71"/>
                  <a:gd fmla="*/ 4 w 26" name="T72"/>
                  <a:gd fmla="*/ 3 h 26" name="T73"/>
                  <a:gd fmla="*/ 4 w 26" name="T74"/>
                  <a:gd fmla="*/ 12 h 26" name="T75"/>
                  <a:gd fmla="*/ 4 w 26" name="T76"/>
                  <a:gd fmla="*/ 13 h 26" name="T77"/>
                  <a:gd fmla="*/ 2 w 26" name="T78"/>
                  <a:gd fmla="*/ 21 h 26" name="T79"/>
                  <a:gd fmla="*/ 4 w 26" name="T80"/>
                  <a:gd fmla="*/ 8 h 26" name="T81"/>
                  <a:gd fmla="*/ 0 w 26" name="T82"/>
                  <a:gd fmla="*/ 10 h 26" name="T83"/>
                  <a:gd fmla="*/ 0 w 26" name="T84"/>
                  <a:gd fmla="*/ 10 h 26" name="T85"/>
                  <a:gd fmla="*/ 0 w 26" name="T86"/>
                  <a:gd fmla="*/ 10 h 26" name="T87"/>
                  <a:gd fmla="*/ 0 w 26" name="T88"/>
                  <a:gd fmla="*/ 10 h 26" name="T89"/>
                  <a:gd fmla="*/ 0 w 26" name="T90"/>
                  <a:gd fmla="*/ 15 h 26" name="T91"/>
                  <a:gd fmla="*/ 0 w 26" name="T92"/>
                  <a:gd fmla="*/ 11 h 26" name="T93"/>
                  <a:gd fmla="*/ 0 w 26" name="T94"/>
                  <a:gd fmla="*/ 11 h 26" name="T95"/>
                  <a:gd fmla="*/ 0 w 26" name="T96"/>
                  <a:gd fmla="*/ 11 h 26" name="T97"/>
                  <a:gd fmla="*/ 0 w 26" name="T98"/>
                  <a:gd fmla="*/ 14 h 26" name="T99"/>
                  <a:gd fmla="*/ 0 w 26" name="T100"/>
                  <a:gd fmla="*/ 12 h 26" name="T101"/>
                  <a:gd fmla="*/ 0 w 26" name="T102"/>
                  <a:gd fmla="*/ 12 h 26" name="T103"/>
                  <a:gd fmla="*/ 0 w 26" name="T104"/>
                  <a:gd fmla="*/ 12 h 26" name="T105"/>
                  <a:gd fmla="*/ 0 w 26" name="T106"/>
                  <a:gd fmla="*/ 13 h 26" name="T107"/>
                  <a:gd fmla="*/ 0 w 26" name="T108"/>
                  <a:gd fmla="*/ 12 h 26" name="T109"/>
                  <a:gd fmla="*/ 0 w 26" name="T110"/>
                  <a:gd fmla="*/ 12 h 26" name="T111"/>
                  <a:gd fmla="*/ 0 w 26" name="T112"/>
                  <a:gd fmla="*/ 12 h 26" name="T113"/>
                  <a:gd fmla="*/ 0 w 26" name="T114"/>
                  <a:gd fmla="*/ 13 h 26" name="T115"/>
                  <a:gd fmla="*/ 0 w 26" name="T116"/>
                  <a:gd fmla="*/ 12 h 26" name="T117"/>
                  <a:gd fmla="*/ 0 w 26" name="T118"/>
                  <a:gd fmla="*/ 12 h 26" name="T119"/>
                  <a:gd fmla="*/ 0 w 26" name="T120"/>
                  <a:gd fmla="*/ 13 h 26" name="T121"/>
                  <a:gd fmla="*/ 0 w 26" name="T122"/>
                  <a:gd fmla="*/ 12 h 26" name="T123"/>
                  <a:gd fmla="*/ 0 w 26" name="T124"/>
                  <a:gd fmla="*/ 12 h 2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6" w="26">
                    <a:moveTo>
                      <a:pt x="14" y="5"/>
                    </a:moveTo>
                    <a:cubicBezTo>
                      <a:pt x="14" y="5"/>
                      <a:pt x="14" y="5"/>
                      <a:pt x="13" y="5"/>
                    </a:cubicBezTo>
                    <a:cubicBezTo>
                      <a:pt x="13" y="5"/>
                      <a:pt x="13" y="5"/>
                      <a:pt x="13" y="5"/>
                    </a:cubicBezTo>
                    <a:cubicBezTo>
                      <a:pt x="13" y="5"/>
                      <a:pt x="13" y="5"/>
                      <a:pt x="13" y="5"/>
                    </a:cubicBezTo>
                    <a:cubicBezTo>
                      <a:pt x="13" y="5"/>
                      <a:pt x="13" y="5"/>
                      <a:pt x="13" y="5"/>
                    </a:cubicBezTo>
                    <a:cubicBezTo>
                      <a:pt x="13" y="1"/>
                      <a:pt x="13" y="1"/>
                      <a:pt x="13" y="1"/>
                    </a:cubicBezTo>
                    <a:cubicBezTo>
                      <a:pt x="14" y="0"/>
                      <a:pt x="14" y="0"/>
                      <a:pt x="14" y="0"/>
                    </a:cubicBezTo>
                    <a:cubicBezTo>
                      <a:pt x="14" y="0"/>
                      <a:pt x="15" y="0"/>
                      <a:pt x="15" y="0"/>
                    </a:cubicBezTo>
                    <a:cubicBezTo>
                      <a:pt x="15" y="0"/>
                      <a:pt x="15" y="0"/>
                      <a:pt x="15" y="0"/>
                    </a:cubicBezTo>
                    <a:cubicBezTo>
                      <a:pt x="19" y="1"/>
                      <a:pt x="21" y="3"/>
                      <a:pt x="23" y="6"/>
                    </a:cubicBezTo>
                    <a:cubicBezTo>
                      <a:pt x="25" y="8"/>
                      <a:pt x="26" y="11"/>
                      <a:pt x="25" y="15"/>
                    </a:cubicBezTo>
                    <a:cubicBezTo>
                      <a:pt x="25" y="15"/>
                      <a:pt x="25" y="15"/>
                      <a:pt x="25" y="15"/>
                    </a:cubicBezTo>
                    <a:cubicBezTo>
                      <a:pt x="25" y="15"/>
                      <a:pt x="25" y="15"/>
                      <a:pt x="25" y="15"/>
                    </a:cubicBezTo>
                    <a:cubicBezTo>
                      <a:pt x="25" y="15"/>
                      <a:pt x="25" y="15"/>
                      <a:pt x="25" y="16"/>
                    </a:cubicBezTo>
                    <a:cubicBezTo>
                      <a:pt x="24" y="19"/>
                      <a:pt x="23" y="21"/>
                      <a:pt x="21" y="23"/>
                    </a:cubicBezTo>
                    <a:cubicBezTo>
                      <a:pt x="18" y="25"/>
                      <a:pt x="15" y="26"/>
                      <a:pt x="13" y="26"/>
                    </a:cubicBezTo>
                    <a:cubicBezTo>
                      <a:pt x="13" y="26"/>
                      <a:pt x="13" y="26"/>
                      <a:pt x="13" y="26"/>
                    </a:cubicBezTo>
                    <a:cubicBezTo>
                      <a:pt x="13" y="21"/>
                      <a:pt x="13" y="21"/>
                      <a:pt x="13" y="21"/>
                    </a:cubicBezTo>
                    <a:cubicBezTo>
                      <a:pt x="13" y="21"/>
                      <a:pt x="13" y="21"/>
                      <a:pt x="13" y="21"/>
                    </a:cubicBezTo>
                    <a:cubicBezTo>
                      <a:pt x="14" y="21"/>
                      <a:pt x="16" y="20"/>
                      <a:pt x="18" y="19"/>
                    </a:cubicBezTo>
                    <a:cubicBezTo>
                      <a:pt x="19" y="18"/>
                      <a:pt x="20" y="16"/>
                      <a:pt x="20" y="15"/>
                    </a:cubicBezTo>
                    <a:cubicBezTo>
                      <a:pt x="20" y="14"/>
                      <a:pt x="20" y="14"/>
                      <a:pt x="21" y="14"/>
                    </a:cubicBezTo>
                    <a:cubicBezTo>
                      <a:pt x="21" y="14"/>
                      <a:pt x="21" y="14"/>
                      <a:pt x="21" y="14"/>
                    </a:cubicBezTo>
                    <a:cubicBezTo>
                      <a:pt x="21" y="14"/>
                      <a:pt x="21" y="14"/>
                      <a:pt x="21" y="14"/>
                    </a:cubicBezTo>
                    <a:cubicBezTo>
                      <a:pt x="21" y="12"/>
                      <a:pt x="20" y="10"/>
                      <a:pt x="19" y="8"/>
                    </a:cubicBezTo>
                    <a:cubicBezTo>
                      <a:pt x="18" y="7"/>
                      <a:pt x="16" y="5"/>
                      <a:pt x="14" y="5"/>
                    </a:cubicBezTo>
                    <a:cubicBezTo>
                      <a:pt x="14" y="5"/>
                      <a:pt x="14" y="5"/>
                      <a:pt x="14" y="5"/>
                    </a:cubicBezTo>
                    <a:close/>
                    <a:moveTo>
                      <a:pt x="13" y="0"/>
                    </a:moveTo>
                    <a:cubicBezTo>
                      <a:pt x="14" y="0"/>
                      <a:pt x="14" y="0"/>
                      <a:pt x="14" y="0"/>
                    </a:cubicBezTo>
                    <a:cubicBezTo>
                      <a:pt x="14" y="0"/>
                      <a:pt x="14" y="0"/>
                      <a:pt x="14" y="0"/>
                    </a:cubicBezTo>
                    <a:cubicBezTo>
                      <a:pt x="13" y="0"/>
                      <a:pt x="13" y="0"/>
                      <a:pt x="13" y="0"/>
                    </a:cubicBezTo>
                    <a:close/>
                    <a:moveTo>
                      <a:pt x="13" y="5"/>
                    </a:moveTo>
                    <a:cubicBezTo>
                      <a:pt x="12" y="5"/>
                      <a:pt x="12" y="5"/>
                      <a:pt x="12" y="5"/>
                    </a:cubicBezTo>
                    <a:cubicBezTo>
                      <a:pt x="12" y="5"/>
                      <a:pt x="11" y="5"/>
                      <a:pt x="11" y="5"/>
                    </a:cubicBezTo>
                    <a:cubicBezTo>
                      <a:pt x="11" y="3"/>
                      <a:pt x="11" y="3"/>
                      <a:pt x="11" y="3"/>
                    </a:cubicBezTo>
                    <a:cubicBezTo>
                      <a:pt x="13" y="1"/>
                      <a:pt x="13" y="1"/>
                      <a:pt x="13" y="1"/>
                    </a:cubicBezTo>
                    <a:cubicBezTo>
                      <a:pt x="13" y="5"/>
                      <a:pt x="13" y="5"/>
                      <a:pt x="13" y="5"/>
                    </a:cubicBezTo>
                    <a:close/>
                    <a:moveTo>
                      <a:pt x="11" y="21"/>
                    </a:move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3" y="21"/>
                    </a:cubicBezTo>
                    <a:cubicBezTo>
                      <a:pt x="13" y="26"/>
                      <a:pt x="13" y="26"/>
                      <a:pt x="13" y="26"/>
                    </a:cubicBezTo>
                    <a:cubicBezTo>
                      <a:pt x="12" y="26"/>
                      <a:pt x="12" y="26"/>
                      <a:pt x="12" y="26"/>
                    </a:cubicBezTo>
                    <a:cubicBezTo>
                      <a:pt x="12" y="26"/>
                      <a:pt x="12" y="26"/>
                      <a:pt x="12" y="26"/>
                    </a:cubicBezTo>
                    <a:cubicBezTo>
                      <a:pt x="12" y="26"/>
                      <a:pt x="11" y="26"/>
                      <a:pt x="11" y="26"/>
                    </a:cubicBezTo>
                    <a:cubicBezTo>
                      <a:pt x="11" y="26"/>
                      <a:pt x="11" y="26"/>
                      <a:pt x="11" y="26"/>
                    </a:cubicBezTo>
                    <a:cubicBezTo>
                      <a:pt x="11" y="26"/>
                      <a:pt x="11" y="26"/>
                      <a:pt x="11" y="26"/>
                    </a:cubicBezTo>
                    <a:cubicBezTo>
                      <a:pt x="11" y="21"/>
                      <a:pt x="11" y="21"/>
                      <a:pt x="11" y="21"/>
                    </a:cubicBezTo>
                    <a:cubicBezTo>
                      <a:pt x="11" y="21"/>
                      <a:pt x="11" y="21"/>
                      <a:pt x="11" y="21"/>
                    </a:cubicBezTo>
                    <a:cubicBezTo>
                      <a:pt x="11" y="21"/>
                      <a:pt x="11" y="21"/>
                      <a:pt x="11" y="21"/>
                    </a:cubicBezTo>
                    <a:cubicBezTo>
                      <a:pt x="11" y="21"/>
                      <a:pt x="11" y="21"/>
                      <a:pt x="11" y="21"/>
                    </a:cubicBezTo>
                    <a:close/>
                    <a:moveTo>
                      <a:pt x="11" y="0"/>
                    </a:moveTo>
                    <a:cubicBezTo>
                      <a:pt x="11" y="0"/>
                      <a:pt x="11" y="0"/>
                      <a:pt x="11" y="0"/>
                    </a:cubicBezTo>
                    <a:cubicBezTo>
                      <a:pt x="11" y="0"/>
                      <a:pt x="12" y="0"/>
                      <a:pt x="12" y="0"/>
                    </a:cubicBezTo>
                    <a:cubicBezTo>
                      <a:pt x="11" y="0"/>
                      <a:pt x="11" y="0"/>
                      <a:pt x="11" y="0"/>
                    </a:cubicBezTo>
                    <a:close/>
                    <a:moveTo>
                      <a:pt x="12" y="0"/>
                    </a:moveTo>
                    <a:cubicBezTo>
                      <a:pt x="13" y="0"/>
                      <a:pt x="13" y="0"/>
                      <a:pt x="13" y="0"/>
                    </a:cubicBezTo>
                    <a:lnTo>
                      <a:pt x="12" y="0"/>
                    </a:lnTo>
                    <a:close/>
                    <a:moveTo>
                      <a:pt x="11" y="5"/>
                    </a:moveTo>
                    <a:cubicBezTo>
                      <a:pt x="10" y="5"/>
                      <a:pt x="9" y="5"/>
                      <a:pt x="8" y="6"/>
                    </a:cubicBezTo>
                    <a:cubicBezTo>
                      <a:pt x="8" y="5"/>
                      <a:pt x="8" y="5"/>
                      <a:pt x="8" y="5"/>
                    </a:cubicBezTo>
                    <a:cubicBezTo>
                      <a:pt x="11" y="3"/>
                      <a:pt x="11" y="3"/>
                      <a:pt x="11" y="3"/>
                    </a:cubicBezTo>
                    <a:cubicBezTo>
                      <a:pt x="11" y="5"/>
                      <a:pt x="11" y="5"/>
                      <a:pt x="11" y="5"/>
                    </a:cubicBezTo>
                    <a:close/>
                    <a:moveTo>
                      <a:pt x="8" y="20"/>
                    </a:moveTo>
                    <a:cubicBezTo>
                      <a:pt x="9" y="20"/>
                      <a:pt x="10" y="20"/>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6"/>
                      <a:pt x="11" y="26"/>
                      <a:pt x="11" y="26"/>
                    </a:cubicBezTo>
                    <a:cubicBezTo>
                      <a:pt x="11" y="26"/>
                      <a:pt x="11"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9" y="25"/>
                      <a:pt x="9" y="25"/>
                      <a:pt x="8" y="25"/>
                    </a:cubicBezTo>
                    <a:cubicBezTo>
                      <a:pt x="8" y="20"/>
                      <a:pt x="8" y="20"/>
                      <a:pt x="8" y="20"/>
                    </a:cubicBezTo>
                    <a:close/>
                    <a:moveTo>
                      <a:pt x="11" y="0"/>
                    </a:moveTo>
                    <a:cubicBezTo>
                      <a:pt x="11" y="0"/>
                      <a:pt x="11" y="0"/>
                      <a:pt x="11" y="0"/>
                    </a:cubicBezTo>
                    <a:cubicBezTo>
                      <a:pt x="8" y="1"/>
                      <a:pt x="8" y="1"/>
                      <a:pt x="8" y="1"/>
                    </a:cubicBezTo>
                    <a:cubicBezTo>
                      <a:pt x="8" y="1"/>
                      <a:pt x="8" y="1"/>
                      <a:pt x="8" y="1"/>
                    </a:cubicBezTo>
                    <a:cubicBezTo>
                      <a:pt x="9" y="0"/>
                      <a:pt x="10" y="0"/>
                      <a:pt x="11" y="0"/>
                    </a:cubicBezTo>
                    <a:close/>
                    <a:moveTo>
                      <a:pt x="8" y="6"/>
                    </a:moveTo>
                    <a:cubicBezTo>
                      <a:pt x="8" y="6"/>
                      <a:pt x="8" y="6"/>
                      <a:pt x="7" y="6"/>
                    </a:cubicBezTo>
                    <a:cubicBezTo>
                      <a:pt x="6" y="8"/>
                      <a:pt x="5" y="9"/>
                      <a:pt x="5" y="11"/>
                    </a:cubicBezTo>
                    <a:cubicBezTo>
                      <a:pt x="5" y="11"/>
                      <a:pt x="5" y="11"/>
                      <a:pt x="5" y="11"/>
                    </a:cubicBezTo>
                    <a:cubicBezTo>
                      <a:pt x="5" y="11"/>
                      <a:pt x="5" y="11"/>
                      <a:pt x="4" y="12"/>
                    </a:cubicBezTo>
                    <a:cubicBezTo>
                      <a:pt x="4" y="12"/>
                      <a:pt x="4" y="12"/>
                      <a:pt x="4" y="12"/>
                    </a:cubicBezTo>
                    <a:cubicBezTo>
                      <a:pt x="4" y="8"/>
                      <a:pt x="4" y="8"/>
                      <a:pt x="4" y="8"/>
                    </a:cubicBezTo>
                    <a:cubicBezTo>
                      <a:pt x="8" y="5"/>
                      <a:pt x="8" y="5"/>
                      <a:pt x="8" y="5"/>
                    </a:cubicBezTo>
                    <a:cubicBezTo>
                      <a:pt x="8" y="6"/>
                      <a:pt x="8" y="6"/>
                      <a:pt x="8" y="6"/>
                    </a:cubicBezTo>
                    <a:close/>
                    <a:moveTo>
                      <a:pt x="4" y="14"/>
                    </a:moveTo>
                    <a:cubicBezTo>
                      <a:pt x="5" y="15"/>
                      <a:pt x="5" y="17"/>
                      <a:pt x="6" y="18"/>
                    </a:cubicBezTo>
                    <a:cubicBezTo>
                      <a:pt x="7" y="19"/>
                      <a:pt x="8" y="19"/>
                      <a:pt x="8" y="20"/>
                    </a:cubicBezTo>
                    <a:cubicBezTo>
                      <a:pt x="8" y="25"/>
                      <a:pt x="8" y="25"/>
                      <a:pt x="8" y="25"/>
                    </a:cubicBezTo>
                    <a:cubicBezTo>
                      <a:pt x="7" y="25"/>
                      <a:pt x="6" y="24"/>
                      <a:pt x="4" y="23"/>
                    </a:cubicBezTo>
                    <a:cubicBezTo>
                      <a:pt x="4" y="14"/>
                      <a:pt x="4" y="14"/>
                      <a:pt x="4" y="14"/>
                    </a:cubicBezTo>
                    <a:close/>
                    <a:moveTo>
                      <a:pt x="8" y="1"/>
                    </a:moveTo>
                    <a:cubicBezTo>
                      <a:pt x="8" y="1"/>
                      <a:pt x="8" y="1"/>
                      <a:pt x="8" y="1"/>
                    </a:cubicBezTo>
                    <a:cubicBezTo>
                      <a:pt x="4" y="3"/>
                      <a:pt x="4" y="3"/>
                      <a:pt x="4" y="3"/>
                    </a:cubicBezTo>
                    <a:cubicBezTo>
                      <a:pt x="6" y="2"/>
                      <a:pt x="7" y="1"/>
                      <a:pt x="8" y="1"/>
                    </a:cubicBezTo>
                    <a:close/>
                    <a:moveTo>
                      <a:pt x="4" y="3"/>
                    </a:moveTo>
                    <a:cubicBezTo>
                      <a:pt x="4" y="3"/>
                      <a:pt x="4" y="3"/>
                      <a:pt x="4" y="3"/>
                    </a:cubicBezTo>
                    <a:cubicBezTo>
                      <a:pt x="4" y="3"/>
                      <a:pt x="4" y="3"/>
                      <a:pt x="4" y="3"/>
                    </a:cubicBezTo>
                    <a:close/>
                    <a:moveTo>
                      <a:pt x="4" y="12"/>
                    </a:move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4"/>
                    </a:cubicBezTo>
                    <a:cubicBezTo>
                      <a:pt x="4" y="23"/>
                      <a:pt x="4" y="23"/>
                      <a:pt x="4" y="23"/>
                    </a:cubicBezTo>
                    <a:cubicBezTo>
                      <a:pt x="4" y="22"/>
                      <a:pt x="3" y="22"/>
                      <a:pt x="2" y="21"/>
                    </a:cubicBezTo>
                    <a:cubicBezTo>
                      <a:pt x="1" y="19"/>
                      <a:pt x="0" y="17"/>
                      <a:pt x="0" y="16"/>
                    </a:cubicBezTo>
                    <a:cubicBezTo>
                      <a:pt x="0" y="12"/>
                      <a:pt x="0" y="12"/>
                      <a:pt x="0" y="12"/>
                    </a:cubicBezTo>
                    <a:cubicBezTo>
                      <a:pt x="4" y="8"/>
                      <a:pt x="4" y="8"/>
                      <a:pt x="4" y="8"/>
                    </a:cubicBezTo>
                    <a:cubicBezTo>
                      <a:pt x="4" y="12"/>
                      <a:pt x="4" y="12"/>
                      <a:pt x="4" y="12"/>
                    </a:cubicBezTo>
                    <a:close/>
                    <a:moveTo>
                      <a:pt x="4" y="3"/>
                    </a:moveTo>
                    <a:cubicBezTo>
                      <a:pt x="2" y="4"/>
                      <a:pt x="1" y="7"/>
                      <a:pt x="0" y="10"/>
                    </a:cubicBezTo>
                    <a:cubicBezTo>
                      <a:pt x="4" y="3"/>
                      <a:pt x="4" y="3"/>
                      <a:pt x="4" y="3"/>
                    </a:cubicBezTo>
                    <a:cubicBezTo>
                      <a:pt x="4" y="3"/>
                      <a:pt x="4" y="3"/>
                      <a:pt x="4" y="3"/>
                    </a:cubicBezTo>
                    <a:close/>
                    <a:moveTo>
                      <a:pt x="0" y="10"/>
                    </a:moveTo>
                    <a:cubicBezTo>
                      <a:pt x="0" y="10"/>
                      <a:pt x="0" y="10"/>
                      <a:pt x="0" y="10"/>
                    </a:cubicBezTo>
                    <a:cubicBezTo>
                      <a:pt x="0" y="10"/>
                      <a:pt x="0" y="10"/>
                      <a:pt x="0" y="10"/>
                    </a:cubicBezTo>
                    <a:close/>
                    <a:moveTo>
                      <a:pt x="0" y="10"/>
                    </a:moveTo>
                    <a:cubicBezTo>
                      <a:pt x="0" y="10"/>
                      <a:pt x="0" y="10"/>
                      <a:pt x="0" y="10"/>
                    </a:cubicBezTo>
                    <a:cubicBezTo>
                      <a:pt x="0" y="10"/>
                      <a:pt x="0" y="10"/>
                      <a:pt x="0" y="10"/>
                    </a:cubicBezTo>
                    <a:cubicBezTo>
                      <a:pt x="0" y="10"/>
                      <a:pt x="0" y="10"/>
                      <a:pt x="0" y="10"/>
                    </a:cubicBezTo>
                    <a:close/>
                    <a:moveTo>
                      <a:pt x="0" y="12"/>
                    </a:moveTo>
                    <a:cubicBezTo>
                      <a:pt x="0" y="16"/>
                      <a:pt x="0" y="16"/>
                      <a:pt x="0" y="16"/>
                    </a:cubicBezTo>
                    <a:cubicBezTo>
                      <a:pt x="0" y="15"/>
                      <a:pt x="0" y="15"/>
                      <a:pt x="0" y="15"/>
                    </a:cubicBezTo>
                    <a:cubicBezTo>
                      <a:pt x="0" y="12"/>
                      <a:pt x="0" y="12"/>
                      <a:pt x="0" y="12"/>
                    </a:cubicBezTo>
                    <a:cubicBezTo>
                      <a:pt x="0" y="12"/>
                      <a:pt x="0" y="12"/>
                      <a:pt x="0" y="12"/>
                    </a:cubicBezTo>
                    <a:close/>
                    <a:moveTo>
                      <a:pt x="0" y="11"/>
                    </a:moveTo>
                    <a:cubicBezTo>
                      <a:pt x="0" y="10"/>
                      <a:pt x="0" y="10"/>
                      <a:pt x="0" y="10"/>
                    </a:cubicBezTo>
                    <a:cubicBezTo>
                      <a:pt x="0" y="11"/>
                      <a:pt x="0" y="11"/>
                      <a:pt x="0" y="11"/>
                    </a:cubicBezTo>
                    <a:close/>
                    <a:moveTo>
                      <a:pt x="0" y="11"/>
                    </a:moveTo>
                    <a:cubicBezTo>
                      <a:pt x="0" y="11"/>
                      <a:pt x="0" y="11"/>
                      <a:pt x="0" y="11"/>
                    </a:cubicBezTo>
                    <a:cubicBezTo>
                      <a:pt x="0" y="11"/>
                      <a:pt x="0" y="11"/>
                      <a:pt x="0" y="11"/>
                    </a:cubicBezTo>
                    <a:cubicBezTo>
                      <a:pt x="0" y="11"/>
                      <a:pt x="0" y="11"/>
                      <a:pt x="0" y="11"/>
                    </a:cubicBezTo>
                    <a:close/>
                    <a:moveTo>
                      <a:pt x="0" y="12"/>
                    </a:moveTo>
                    <a:cubicBezTo>
                      <a:pt x="0" y="15"/>
                      <a:pt x="0" y="15"/>
                      <a:pt x="0" y="15"/>
                    </a:cubicBezTo>
                    <a:cubicBezTo>
                      <a:pt x="0" y="15"/>
                      <a:pt x="0" y="14"/>
                      <a:pt x="0" y="14"/>
                    </a:cubicBezTo>
                    <a:cubicBezTo>
                      <a:pt x="0" y="12"/>
                      <a:pt x="0" y="12"/>
                      <a:pt x="0" y="12"/>
                    </a:cubicBezTo>
                    <a:cubicBezTo>
                      <a:pt x="0" y="12"/>
                      <a:pt x="0" y="12"/>
                      <a:pt x="0" y="12"/>
                    </a:cubicBezTo>
                    <a:close/>
                    <a:moveTo>
                      <a:pt x="0" y="12"/>
                    </a:moveTo>
                    <a:cubicBezTo>
                      <a:pt x="0" y="11"/>
                      <a:pt x="0" y="11"/>
                      <a:pt x="0" y="11"/>
                    </a:cubicBezTo>
                    <a:cubicBezTo>
                      <a:pt x="0" y="12"/>
                      <a:pt x="0" y="12"/>
                      <a:pt x="0" y="12"/>
                    </a:cubicBezTo>
                    <a:close/>
                    <a:moveTo>
                      <a:pt x="0" y="12"/>
                    </a:moveTo>
                    <a:cubicBezTo>
                      <a:pt x="0" y="12"/>
                      <a:pt x="0" y="12"/>
                      <a:pt x="0" y="12"/>
                    </a:cubicBezTo>
                    <a:cubicBezTo>
                      <a:pt x="0" y="12"/>
                      <a:pt x="0" y="12"/>
                      <a:pt x="0" y="12"/>
                    </a:cubicBezTo>
                    <a:cubicBezTo>
                      <a:pt x="0" y="12"/>
                      <a:pt x="0" y="12"/>
                      <a:pt x="0" y="12"/>
                    </a:cubicBezTo>
                    <a:close/>
                    <a:moveTo>
                      <a:pt x="0" y="12"/>
                    </a:moveTo>
                    <a:cubicBezTo>
                      <a:pt x="0" y="14"/>
                      <a:pt x="0" y="14"/>
                      <a:pt x="0" y="14"/>
                    </a:cubicBezTo>
                    <a:cubicBezTo>
                      <a:pt x="0" y="14"/>
                      <a:pt x="0" y="14"/>
                      <a:pt x="0" y="13"/>
                    </a:cubicBezTo>
                    <a:cubicBezTo>
                      <a:pt x="0" y="12"/>
                      <a:pt x="0" y="12"/>
                      <a:pt x="0" y="12"/>
                    </a:cubicBez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lose/>
                    <a:moveTo>
                      <a:pt x="0" y="12"/>
                    </a:moveTo>
                    <a:cubicBezTo>
                      <a:pt x="0" y="12"/>
                      <a:pt x="0" y="12"/>
                      <a:pt x="0" y="12"/>
                    </a:cubicBezTo>
                    <a:cubicBezTo>
                      <a:pt x="0" y="13"/>
                      <a:pt x="0" y="13"/>
                      <a:pt x="0" y="13"/>
                    </a:cubicBezTo>
                    <a:cubicBezTo>
                      <a:pt x="0" y="13"/>
                      <a:pt x="0" y="13"/>
                      <a:pt x="0" y="13"/>
                    </a:cubicBezTo>
                    <a:cubicBezTo>
                      <a:pt x="0" y="12"/>
                      <a:pt x="0" y="12"/>
                      <a:pt x="0" y="12"/>
                    </a:cubicBezTo>
                    <a:close/>
                    <a:moveTo>
                      <a:pt x="0" y="12"/>
                    </a:move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lose/>
                    <a:moveTo>
                      <a:pt x="0" y="13"/>
                    </a:moveTo>
                    <a:cubicBezTo>
                      <a:pt x="0" y="13"/>
                      <a:pt x="0" y="13"/>
                      <a:pt x="0" y="1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2" name="Freeform 296"/>
              <p:cNvSpPr>
                <a:spLocks noEditPoints="1"/>
              </p:cNvSpPr>
              <p:nvPr/>
            </p:nvSpPr>
            <p:spPr bwMode="auto">
              <a:xfrm>
                <a:off x="4710120" y="196852"/>
                <a:ext cx="346075" cy="176214"/>
              </a:xfrm>
              <a:custGeom>
                <a:gdLst>
                  <a:gd fmla="*/ 77 w 153" name="T0"/>
                  <a:gd fmla="*/ 73 h 78" name="T1"/>
                  <a:gd fmla="*/ 129 w 153" name="T2"/>
                  <a:gd fmla="*/ 73 h 78" name="T3"/>
                  <a:gd fmla="*/ 147 w 153" name="T4"/>
                  <a:gd fmla="*/ 4 h 78" name="T5"/>
                  <a:gd fmla="*/ 135 w 153" name="T6"/>
                  <a:gd fmla="*/ 4 h 78" name="T7"/>
                  <a:gd fmla="*/ 117 w 153" name="T8"/>
                  <a:gd fmla="*/ 4 h 78" name="T9"/>
                  <a:gd fmla="*/ 77 w 153" name="T10"/>
                  <a:gd fmla="*/ 4 h 78" name="T11"/>
                  <a:gd fmla="*/ 77 w 153" name="T12"/>
                  <a:gd fmla="*/ 0 h 78" name="T13"/>
                  <a:gd fmla="*/ 117 w 153" name="T14"/>
                  <a:gd fmla="*/ 0 h 78" name="T15"/>
                  <a:gd fmla="*/ 135 w 153" name="T16"/>
                  <a:gd fmla="*/ 0 h 78" name="T17"/>
                  <a:gd fmla="*/ 150 w 153" name="T18"/>
                  <a:gd fmla="*/ 0 h 78" name="T19"/>
                  <a:gd fmla="*/ 150 w 153" name="T20"/>
                  <a:gd fmla="*/ 0 h 78" name="T21"/>
                  <a:gd fmla="*/ 151 w 153" name="T22"/>
                  <a:gd fmla="*/ 0 h 78" name="T23"/>
                  <a:gd fmla="*/ 153 w 153" name="T24"/>
                  <a:gd fmla="*/ 3 h 78" name="T25"/>
                  <a:gd fmla="*/ 133 w 153" name="T26"/>
                  <a:gd fmla="*/ 76 h 78" name="T27"/>
                  <a:gd fmla="*/ 131 w 153" name="T28"/>
                  <a:gd fmla="*/ 78 h 78" name="T29"/>
                  <a:gd fmla="*/ 77 w 153" name="T30"/>
                  <a:gd fmla="*/ 78 h 78" name="T31"/>
                  <a:gd fmla="*/ 77 w 153" name="T32"/>
                  <a:gd fmla="*/ 73 h 78" name="T33"/>
                  <a:gd fmla="*/ 6 w 153" name="T34"/>
                  <a:gd fmla="*/ 4 h 78" name="T35"/>
                  <a:gd fmla="*/ 24 w 153" name="T36"/>
                  <a:gd fmla="*/ 73 h 78" name="T37"/>
                  <a:gd fmla="*/ 77 w 153" name="T38"/>
                  <a:gd fmla="*/ 73 h 78" name="T39"/>
                  <a:gd fmla="*/ 77 w 153" name="T40"/>
                  <a:gd fmla="*/ 78 h 78" name="T41"/>
                  <a:gd fmla="*/ 22 w 153" name="T42"/>
                  <a:gd fmla="*/ 78 h 78" name="T43"/>
                  <a:gd fmla="*/ 22 w 153" name="T44"/>
                  <a:gd fmla="*/ 78 h 78" name="T45"/>
                  <a:gd fmla="*/ 20 w 153" name="T46"/>
                  <a:gd fmla="*/ 76 h 78" name="T47"/>
                  <a:gd fmla="*/ 1 w 153" name="T48"/>
                  <a:gd fmla="*/ 3 h 78" name="T49"/>
                  <a:gd fmla="*/ 0 w 153" name="T50"/>
                  <a:gd fmla="*/ 2 h 78" name="T51"/>
                  <a:gd fmla="*/ 3 w 153" name="T52"/>
                  <a:gd fmla="*/ 0 h 78" name="T53"/>
                  <a:gd fmla="*/ 18 w 153" name="T54"/>
                  <a:gd fmla="*/ 0 h 78" name="T55"/>
                  <a:gd fmla="*/ 36 w 153" name="T56"/>
                  <a:gd fmla="*/ 0 h 78" name="T57"/>
                  <a:gd fmla="*/ 77 w 153" name="T58"/>
                  <a:gd fmla="*/ 0 h 78" name="T59"/>
                  <a:gd fmla="*/ 77 w 153" name="T60"/>
                  <a:gd fmla="*/ 4 h 78" name="T61"/>
                  <a:gd fmla="*/ 36 w 153" name="T62"/>
                  <a:gd fmla="*/ 4 h 78" name="T63"/>
                  <a:gd fmla="*/ 18 w 153" name="T64"/>
                  <a:gd fmla="*/ 4 h 78" name="T65"/>
                  <a:gd fmla="*/ 6 w 153" name="T66"/>
                  <a:gd fmla="*/ 4 h 7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78" w="153">
                    <a:moveTo>
                      <a:pt x="77" y="73"/>
                    </a:moveTo>
                    <a:cubicBezTo>
                      <a:pt x="129" y="73"/>
                      <a:pt x="129" y="73"/>
                      <a:pt x="129" y="73"/>
                    </a:cubicBezTo>
                    <a:cubicBezTo>
                      <a:pt x="147" y="4"/>
                      <a:pt x="147" y="4"/>
                      <a:pt x="147" y="4"/>
                    </a:cubicBezTo>
                    <a:cubicBezTo>
                      <a:pt x="135" y="4"/>
                      <a:pt x="135" y="4"/>
                      <a:pt x="135" y="4"/>
                    </a:cubicBezTo>
                    <a:cubicBezTo>
                      <a:pt x="117" y="4"/>
                      <a:pt x="117" y="4"/>
                      <a:pt x="117" y="4"/>
                    </a:cubicBezTo>
                    <a:cubicBezTo>
                      <a:pt x="77" y="4"/>
                      <a:pt x="77" y="4"/>
                      <a:pt x="77" y="4"/>
                    </a:cubicBezTo>
                    <a:cubicBezTo>
                      <a:pt x="77" y="0"/>
                      <a:pt x="77" y="0"/>
                      <a:pt x="77" y="0"/>
                    </a:cubicBezTo>
                    <a:cubicBezTo>
                      <a:pt x="117" y="0"/>
                      <a:pt x="117" y="0"/>
                      <a:pt x="117" y="0"/>
                    </a:cubicBezTo>
                    <a:cubicBezTo>
                      <a:pt x="135" y="0"/>
                      <a:pt x="135" y="0"/>
                      <a:pt x="135" y="0"/>
                    </a:cubicBezTo>
                    <a:cubicBezTo>
                      <a:pt x="150" y="0"/>
                      <a:pt x="150" y="0"/>
                      <a:pt x="150" y="0"/>
                    </a:cubicBezTo>
                    <a:cubicBezTo>
                      <a:pt x="150" y="0"/>
                      <a:pt x="150" y="0"/>
                      <a:pt x="150" y="0"/>
                    </a:cubicBezTo>
                    <a:cubicBezTo>
                      <a:pt x="151" y="0"/>
                      <a:pt x="151" y="0"/>
                      <a:pt x="151" y="0"/>
                    </a:cubicBezTo>
                    <a:cubicBezTo>
                      <a:pt x="152" y="0"/>
                      <a:pt x="153" y="1"/>
                      <a:pt x="153" y="3"/>
                    </a:cubicBezTo>
                    <a:cubicBezTo>
                      <a:pt x="133" y="76"/>
                      <a:pt x="133" y="76"/>
                      <a:pt x="133" y="76"/>
                    </a:cubicBezTo>
                    <a:cubicBezTo>
                      <a:pt x="133" y="77"/>
                      <a:pt x="132" y="78"/>
                      <a:pt x="131" y="78"/>
                    </a:cubicBezTo>
                    <a:cubicBezTo>
                      <a:pt x="77" y="78"/>
                      <a:pt x="77" y="78"/>
                      <a:pt x="77" y="78"/>
                    </a:cubicBezTo>
                    <a:lnTo>
                      <a:pt x="77" y="73"/>
                    </a:lnTo>
                    <a:close/>
                    <a:moveTo>
                      <a:pt x="6" y="4"/>
                    </a:moveTo>
                    <a:cubicBezTo>
                      <a:pt x="24" y="73"/>
                      <a:pt x="24" y="73"/>
                      <a:pt x="24" y="73"/>
                    </a:cubicBezTo>
                    <a:cubicBezTo>
                      <a:pt x="77" y="73"/>
                      <a:pt x="77" y="73"/>
                      <a:pt x="77" y="73"/>
                    </a:cubicBezTo>
                    <a:cubicBezTo>
                      <a:pt x="77" y="78"/>
                      <a:pt x="77" y="78"/>
                      <a:pt x="77" y="78"/>
                    </a:cubicBezTo>
                    <a:cubicBezTo>
                      <a:pt x="22" y="78"/>
                      <a:pt x="22" y="78"/>
                      <a:pt x="22" y="78"/>
                    </a:cubicBezTo>
                    <a:cubicBezTo>
                      <a:pt x="22" y="78"/>
                      <a:pt x="22" y="78"/>
                      <a:pt x="22" y="78"/>
                    </a:cubicBezTo>
                    <a:cubicBezTo>
                      <a:pt x="21" y="78"/>
                      <a:pt x="20" y="77"/>
                      <a:pt x="20" y="76"/>
                    </a:cubicBezTo>
                    <a:cubicBezTo>
                      <a:pt x="1" y="3"/>
                      <a:pt x="1" y="3"/>
                      <a:pt x="1" y="3"/>
                    </a:cubicBezTo>
                    <a:cubicBezTo>
                      <a:pt x="0" y="2"/>
                      <a:pt x="0" y="2"/>
                      <a:pt x="0" y="2"/>
                    </a:cubicBezTo>
                    <a:cubicBezTo>
                      <a:pt x="0" y="1"/>
                      <a:pt x="1" y="0"/>
                      <a:pt x="3" y="0"/>
                    </a:cubicBezTo>
                    <a:cubicBezTo>
                      <a:pt x="18" y="0"/>
                      <a:pt x="18" y="0"/>
                      <a:pt x="18" y="0"/>
                    </a:cubicBezTo>
                    <a:cubicBezTo>
                      <a:pt x="36" y="0"/>
                      <a:pt x="36" y="0"/>
                      <a:pt x="36" y="0"/>
                    </a:cubicBezTo>
                    <a:cubicBezTo>
                      <a:pt x="77" y="0"/>
                      <a:pt x="77" y="0"/>
                      <a:pt x="77" y="0"/>
                    </a:cubicBezTo>
                    <a:cubicBezTo>
                      <a:pt x="77" y="4"/>
                      <a:pt x="77" y="4"/>
                      <a:pt x="77" y="4"/>
                    </a:cubicBezTo>
                    <a:cubicBezTo>
                      <a:pt x="36" y="4"/>
                      <a:pt x="36" y="4"/>
                      <a:pt x="36" y="4"/>
                    </a:cubicBezTo>
                    <a:cubicBezTo>
                      <a:pt x="18" y="4"/>
                      <a:pt x="18" y="4"/>
                      <a:pt x="18" y="4"/>
                    </a:cubicBezTo>
                    <a:lnTo>
                      <a:pt x="6"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3" name="Freeform 297"/>
              <p:cNvSpPr>
                <a:spLocks noEditPoints="1"/>
              </p:cNvSpPr>
              <p:nvPr/>
            </p:nvSpPr>
            <p:spPr bwMode="auto">
              <a:xfrm>
                <a:off x="6918335" y="1589"/>
                <a:ext cx="400050" cy="247651"/>
              </a:xfrm>
              <a:custGeom>
                <a:gdLst>
                  <a:gd fmla="*/ 34 w 177" name="T0"/>
                  <a:gd fmla="*/ 0 h 109" name="T1"/>
                  <a:gd fmla="*/ 29 w 177" name="T2"/>
                  <a:gd fmla="*/ 5 h 109" name="T3"/>
                  <a:gd fmla="*/ 4 w 177" name="T4"/>
                  <a:gd fmla="*/ 64 h 109" name="T5"/>
                  <a:gd fmla="*/ 7 w 177" name="T6"/>
                  <a:gd fmla="*/ 85 h 109" name="T7"/>
                  <a:gd fmla="*/ 10 w 177" name="T8"/>
                  <a:gd fmla="*/ 94 h 109" name="T9"/>
                  <a:gd fmla="*/ 10 w 177" name="T10"/>
                  <a:gd fmla="*/ 82 h 109" name="T11"/>
                  <a:gd fmla="*/ 11 w 177" name="T12"/>
                  <a:gd fmla="*/ 76 h 109" name="T13"/>
                  <a:gd fmla="*/ 14 w 177" name="T14"/>
                  <a:gd fmla="*/ 70 h 109" name="T15"/>
                  <a:gd fmla="*/ 14 w 177" name="T16"/>
                  <a:gd fmla="*/ 68 h 109" name="T17"/>
                  <a:gd fmla="*/ 14 w 177" name="T18"/>
                  <a:gd fmla="*/ 64 h 109" name="T19"/>
                  <a:gd fmla="*/ 36 w 177" name="T20"/>
                  <a:gd fmla="*/ 11 h 109" name="T21"/>
                  <a:gd fmla="*/ 50 w 177" name="T22"/>
                  <a:gd fmla="*/ 0 h 109" name="T23"/>
                  <a:gd fmla="*/ 60 w 177" name="T24"/>
                  <a:gd fmla="*/ 0 h 109" name="T25"/>
                  <a:gd fmla="*/ 39 w 177" name="T26"/>
                  <a:gd fmla="*/ 15 h 109" name="T27"/>
                  <a:gd fmla="*/ 19 w 177" name="T28"/>
                  <a:gd fmla="*/ 64 h 109" name="T29"/>
                  <a:gd fmla="*/ 19 w 177" name="T30"/>
                  <a:gd fmla="*/ 67 h 109" name="T31"/>
                  <a:gd fmla="*/ 19 w 177" name="T32"/>
                  <a:gd fmla="*/ 71 h 109" name="T33"/>
                  <a:gd fmla="*/ 19 w 177" name="T34"/>
                  <a:gd fmla="*/ 71 h 109" name="T35"/>
                  <a:gd fmla="*/ 19 w 177" name="T36"/>
                  <a:gd fmla="*/ 72 h 109" name="T37"/>
                  <a:gd fmla="*/ 16 w 177" name="T38"/>
                  <a:gd fmla="*/ 77 h 109" name="T39"/>
                  <a:gd fmla="*/ 15 w 177" name="T40"/>
                  <a:gd fmla="*/ 82 h 109" name="T41"/>
                  <a:gd fmla="*/ 15 w 177" name="T42"/>
                  <a:gd fmla="*/ 105 h 109" name="T43"/>
                  <a:gd fmla="*/ 15 w 177" name="T44"/>
                  <a:gd fmla="*/ 105 h 109" name="T45"/>
                  <a:gd fmla="*/ 14 w 177" name="T46"/>
                  <a:gd fmla="*/ 107 h 109" name="T47"/>
                  <a:gd fmla="*/ 10 w 177" name="T48"/>
                  <a:gd fmla="*/ 106 h 109" name="T49"/>
                  <a:gd fmla="*/ 2 w 177" name="T50"/>
                  <a:gd fmla="*/ 86 h 109" name="T51"/>
                  <a:gd fmla="*/ 0 w 177" name="T52"/>
                  <a:gd fmla="*/ 64 h 109" name="T53"/>
                  <a:gd fmla="*/ 26 w 177" name="T54"/>
                  <a:gd fmla="*/ 1 h 109" name="T55"/>
                  <a:gd fmla="*/ 27 w 177" name="T56"/>
                  <a:gd fmla="*/ 0 h 109" name="T57"/>
                  <a:gd fmla="*/ 34 w 177" name="T58"/>
                  <a:gd fmla="*/ 0 h 109" name="T59"/>
                  <a:gd fmla="*/ 127 w 177" name="T60"/>
                  <a:gd fmla="*/ 0 h 109" name="T61"/>
                  <a:gd fmla="*/ 141 w 177" name="T62"/>
                  <a:gd fmla="*/ 11 h 109" name="T63"/>
                  <a:gd fmla="*/ 163 w 177" name="T64"/>
                  <a:gd fmla="*/ 64 h 109" name="T65"/>
                  <a:gd fmla="*/ 162 w 177" name="T66"/>
                  <a:gd fmla="*/ 68 h 109" name="T67"/>
                  <a:gd fmla="*/ 162 w 177" name="T68"/>
                  <a:gd fmla="*/ 68 h 109" name="T69"/>
                  <a:gd fmla="*/ 162 w 177" name="T70"/>
                  <a:gd fmla="*/ 71 h 109" name="T71"/>
                  <a:gd fmla="*/ 165 w 177" name="T72"/>
                  <a:gd fmla="*/ 76 h 109" name="T73"/>
                  <a:gd fmla="*/ 166 w 177" name="T74"/>
                  <a:gd fmla="*/ 82 h 109" name="T75"/>
                  <a:gd fmla="*/ 166 w 177" name="T76"/>
                  <a:gd fmla="*/ 96 h 109" name="T77"/>
                  <a:gd fmla="*/ 169 w 177" name="T78"/>
                  <a:gd fmla="*/ 85 h 109" name="T79"/>
                  <a:gd fmla="*/ 172 w 177" name="T80"/>
                  <a:gd fmla="*/ 64 h 109" name="T81"/>
                  <a:gd fmla="*/ 147 w 177" name="T82"/>
                  <a:gd fmla="*/ 5 h 109" name="T83"/>
                  <a:gd fmla="*/ 143 w 177" name="T84"/>
                  <a:gd fmla="*/ 0 h 109" name="T85"/>
                  <a:gd fmla="*/ 150 w 177" name="T86"/>
                  <a:gd fmla="*/ 0 h 109" name="T87"/>
                  <a:gd fmla="*/ 151 w 177" name="T88"/>
                  <a:gd fmla="*/ 1 h 109" name="T89"/>
                  <a:gd fmla="*/ 177 w 177" name="T90"/>
                  <a:gd fmla="*/ 64 h 109" name="T91"/>
                  <a:gd fmla="*/ 174 w 177" name="T92"/>
                  <a:gd fmla="*/ 87 h 109" name="T93"/>
                  <a:gd fmla="*/ 165 w 177" name="T94"/>
                  <a:gd fmla="*/ 107 h 109" name="T95"/>
                  <a:gd fmla="*/ 163 w 177" name="T96"/>
                  <a:gd fmla="*/ 109 h 109" name="T97"/>
                  <a:gd fmla="*/ 161 w 177" name="T98"/>
                  <a:gd fmla="*/ 106 h 109" name="T99"/>
                  <a:gd fmla="*/ 161 w 177" name="T100"/>
                  <a:gd fmla="*/ 82 h 109" name="T101"/>
                  <a:gd fmla="*/ 160 w 177" name="T102"/>
                  <a:gd fmla="*/ 78 h 109" name="T103"/>
                  <a:gd fmla="*/ 158 w 177" name="T104"/>
                  <a:gd fmla="*/ 73 h 109" name="T105"/>
                  <a:gd fmla="*/ 157 w 177" name="T106"/>
                  <a:gd fmla="*/ 71 h 109" name="T107"/>
                  <a:gd fmla="*/ 158 w 177" name="T108"/>
                  <a:gd fmla="*/ 68 h 109" name="T109"/>
                  <a:gd fmla="*/ 158 w 177" name="T110"/>
                  <a:gd fmla="*/ 68 h 109" name="T111"/>
                  <a:gd fmla="*/ 158 w 177" name="T112"/>
                  <a:gd fmla="*/ 64 h 109" name="T113"/>
                  <a:gd fmla="*/ 137 w 177" name="T114"/>
                  <a:gd fmla="*/ 15 h 109" name="T115"/>
                  <a:gd fmla="*/ 117 w 177" name="T116"/>
                  <a:gd fmla="*/ 0 h 109" name="T117"/>
                  <a:gd fmla="*/ 127 w 177" name="T118"/>
                  <a:gd fmla="*/ 0 h 10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9" w="177">
                    <a:moveTo>
                      <a:pt x="34" y="0"/>
                    </a:moveTo>
                    <a:cubicBezTo>
                      <a:pt x="32" y="2"/>
                      <a:pt x="31" y="3"/>
                      <a:pt x="29" y="5"/>
                    </a:cubicBezTo>
                    <a:cubicBezTo>
                      <a:pt x="14" y="20"/>
                      <a:pt x="4" y="41"/>
                      <a:pt x="4" y="64"/>
                    </a:cubicBezTo>
                    <a:cubicBezTo>
                      <a:pt x="4" y="71"/>
                      <a:pt x="5" y="78"/>
                      <a:pt x="7" y="85"/>
                    </a:cubicBezTo>
                    <a:cubicBezTo>
                      <a:pt x="8" y="88"/>
                      <a:pt x="9" y="91"/>
                      <a:pt x="10" y="94"/>
                    </a:cubicBezTo>
                    <a:cubicBezTo>
                      <a:pt x="10" y="82"/>
                      <a:pt x="10" y="82"/>
                      <a:pt x="10" y="82"/>
                    </a:cubicBezTo>
                    <a:cubicBezTo>
                      <a:pt x="10" y="80"/>
                      <a:pt x="11" y="78"/>
                      <a:pt x="11" y="76"/>
                    </a:cubicBezTo>
                    <a:cubicBezTo>
                      <a:pt x="12" y="74"/>
                      <a:pt x="13" y="72"/>
                      <a:pt x="14" y="70"/>
                    </a:cubicBezTo>
                    <a:cubicBezTo>
                      <a:pt x="14" y="69"/>
                      <a:pt x="14" y="68"/>
                      <a:pt x="14" y="68"/>
                    </a:cubicBezTo>
                    <a:cubicBezTo>
                      <a:pt x="14" y="66"/>
                      <a:pt x="14" y="65"/>
                      <a:pt x="14" y="64"/>
                    </a:cubicBezTo>
                    <a:cubicBezTo>
                      <a:pt x="14" y="43"/>
                      <a:pt x="22" y="25"/>
                      <a:pt x="36" y="11"/>
                    </a:cubicBezTo>
                    <a:cubicBezTo>
                      <a:pt x="40" y="7"/>
                      <a:pt x="45" y="3"/>
                      <a:pt x="50" y="0"/>
                    </a:cubicBezTo>
                    <a:cubicBezTo>
                      <a:pt x="60" y="0"/>
                      <a:pt x="60" y="0"/>
                      <a:pt x="60" y="0"/>
                    </a:cubicBezTo>
                    <a:cubicBezTo>
                      <a:pt x="52" y="4"/>
                      <a:pt x="45" y="9"/>
                      <a:pt x="39" y="15"/>
                    </a:cubicBezTo>
                    <a:cubicBezTo>
                      <a:pt x="27" y="27"/>
                      <a:pt x="19" y="45"/>
                      <a:pt x="19" y="64"/>
                    </a:cubicBezTo>
                    <a:cubicBezTo>
                      <a:pt x="19" y="65"/>
                      <a:pt x="19" y="66"/>
                      <a:pt x="19" y="67"/>
                    </a:cubicBezTo>
                    <a:cubicBezTo>
                      <a:pt x="19" y="68"/>
                      <a:pt x="19" y="70"/>
                      <a:pt x="19" y="71"/>
                    </a:cubicBezTo>
                    <a:cubicBezTo>
                      <a:pt x="19" y="71"/>
                      <a:pt x="19" y="71"/>
                      <a:pt x="19" y="71"/>
                    </a:cubicBezTo>
                    <a:cubicBezTo>
                      <a:pt x="19" y="71"/>
                      <a:pt x="19" y="72"/>
                      <a:pt x="19" y="72"/>
                    </a:cubicBezTo>
                    <a:cubicBezTo>
                      <a:pt x="17" y="74"/>
                      <a:pt x="16" y="75"/>
                      <a:pt x="16" y="77"/>
                    </a:cubicBezTo>
                    <a:cubicBezTo>
                      <a:pt x="15" y="79"/>
                      <a:pt x="15" y="81"/>
                      <a:pt x="15" y="82"/>
                    </a:cubicBezTo>
                    <a:cubicBezTo>
                      <a:pt x="15" y="105"/>
                      <a:pt x="15" y="105"/>
                      <a:pt x="15" y="105"/>
                    </a:cubicBezTo>
                    <a:cubicBezTo>
                      <a:pt x="15" y="105"/>
                      <a:pt x="15" y="105"/>
                      <a:pt x="15" y="105"/>
                    </a:cubicBezTo>
                    <a:cubicBezTo>
                      <a:pt x="15" y="106"/>
                      <a:pt x="14" y="107"/>
                      <a:pt x="14" y="107"/>
                    </a:cubicBezTo>
                    <a:cubicBezTo>
                      <a:pt x="12" y="108"/>
                      <a:pt x="11" y="108"/>
                      <a:pt x="10" y="106"/>
                    </a:cubicBezTo>
                    <a:cubicBezTo>
                      <a:pt x="7" y="100"/>
                      <a:pt x="4" y="93"/>
                      <a:pt x="2" y="86"/>
                    </a:cubicBezTo>
                    <a:cubicBezTo>
                      <a:pt x="1" y="79"/>
                      <a:pt x="0" y="71"/>
                      <a:pt x="0" y="64"/>
                    </a:cubicBezTo>
                    <a:cubicBezTo>
                      <a:pt x="0" y="40"/>
                      <a:pt x="10" y="17"/>
                      <a:pt x="26" y="1"/>
                    </a:cubicBezTo>
                    <a:cubicBezTo>
                      <a:pt x="26" y="1"/>
                      <a:pt x="26" y="1"/>
                      <a:pt x="27" y="0"/>
                    </a:cubicBezTo>
                    <a:cubicBezTo>
                      <a:pt x="34" y="0"/>
                      <a:pt x="34" y="0"/>
                      <a:pt x="34" y="0"/>
                    </a:cubicBezTo>
                    <a:close/>
                    <a:moveTo>
                      <a:pt x="127" y="0"/>
                    </a:moveTo>
                    <a:cubicBezTo>
                      <a:pt x="132" y="3"/>
                      <a:pt x="137" y="7"/>
                      <a:pt x="141" y="11"/>
                    </a:cubicBezTo>
                    <a:cubicBezTo>
                      <a:pt x="154" y="25"/>
                      <a:pt x="163" y="43"/>
                      <a:pt x="163" y="64"/>
                    </a:cubicBezTo>
                    <a:cubicBezTo>
                      <a:pt x="163" y="65"/>
                      <a:pt x="162" y="67"/>
                      <a:pt x="162" y="68"/>
                    </a:cubicBezTo>
                    <a:cubicBezTo>
                      <a:pt x="162" y="68"/>
                      <a:pt x="162" y="68"/>
                      <a:pt x="162" y="68"/>
                    </a:cubicBezTo>
                    <a:cubicBezTo>
                      <a:pt x="162" y="69"/>
                      <a:pt x="162" y="70"/>
                      <a:pt x="162" y="71"/>
                    </a:cubicBezTo>
                    <a:cubicBezTo>
                      <a:pt x="163" y="73"/>
                      <a:pt x="164" y="74"/>
                      <a:pt x="165" y="76"/>
                    </a:cubicBezTo>
                    <a:cubicBezTo>
                      <a:pt x="165" y="78"/>
                      <a:pt x="166" y="80"/>
                      <a:pt x="166" y="82"/>
                    </a:cubicBezTo>
                    <a:cubicBezTo>
                      <a:pt x="166" y="96"/>
                      <a:pt x="166" y="96"/>
                      <a:pt x="166" y="96"/>
                    </a:cubicBezTo>
                    <a:cubicBezTo>
                      <a:pt x="167" y="92"/>
                      <a:pt x="168" y="89"/>
                      <a:pt x="169" y="85"/>
                    </a:cubicBezTo>
                    <a:cubicBezTo>
                      <a:pt x="171" y="78"/>
                      <a:pt x="172" y="71"/>
                      <a:pt x="172" y="64"/>
                    </a:cubicBezTo>
                    <a:cubicBezTo>
                      <a:pt x="172" y="41"/>
                      <a:pt x="163" y="20"/>
                      <a:pt x="147" y="5"/>
                    </a:cubicBezTo>
                    <a:cubicBezTo>
                      <a:pt x="146" y="3"/>
                      <a:pt x="144" y="2"/>
                      <a:pt x="143" y="0"/>
                    </a:cubicBezTo>
                    <a:cubicBezTo>
                      <a:pt x="150" y="0"/>
                      <a:pt x="150" y="0"/>
                      <a:pt x="150" y="0"/>
                    </a:cubicBezTo>
                    <a:cubicBezTo>
                      <a:pt x="150" y="1"/>
                      <a:pt x="150" y="1"/>
                      <a:pt x="151" y="1"/>
                    </a:cubicBezTo>
                    <a:cubicBezTo>
                      <a:pt x="167" y="17"/>
                      <a:pt x="177" y="40"/>
                      <a:pt x="177" y="64"/>
                    </a:cubicBezTo>
                    <a:cubicBezTo>
                      <a:pt x="177" y="72"/>
                      <a:pt x="176" y="79"/>
                      <a:pt x="174" y="87"/>
                    </a:cubicBezTo>
                    <a:cubicBezTo>
                      <a:pt x="172" y="94"/>
                      <a:pt x="169" y="101"/>
                      <a:pt x="165" y="107"/>
                    </a:cubicBezTo>
                    <a:cubicBezTo>
                      <a:pt x="165" y="108"/>
                      <a:pt x="164" y="109"/>
                      <a:pt x="163" y="109"/>
                    </a:cubicBezTo>
                    <a:cubicBezTo>
                      <a:pt x="162" y="109"/>
                      <a:pt x="161" y="108"/>
                      <a:pt x="161" y="106"/>
                    </a:cubicBezTo>
                    <a:cubicBezTo>
                      <a:pt x="161" y="82"/>
                      <a:pt x="161" y="82"/>
                      <a:pt x="161" y="82"/>
                    </a:cubicBezTo>
                    <a:cubicBezTo>
                      <a:pt x="161" y="81"/>
                      <a:pt x="161" y="79"/>
                      <a:pt x="160" y="78"/>
                    </a:cubicBezTo>
                    <a:cubicBezTo>
                      <a:pt x="160" y="76"/>
                      <a:pt x="159" y="74"/>
                      <a:pt x="158" y="73"/>
                    </a:cubicBezTo>
                    <a:cubicBezTo>
                      <a:pt x="157" y="73"/>
                      <a:pt x="157" y="72"/>
                      <a:pt x="157" y="71"/>
                    </a:cubicBezTo>
                    <a:cubicBezTo>
                      <a:pt x="157" y="70"/>
                      <a:pt x="158" y="69"/>
                      <a:pt x="158" y="68"/>
                    </a:cubicBezTo>
                    <a:cubicBezTo>
                      <a:pt x="158" y="68"/>
                      <a:pt x="158" y="68"/>
                      <a:pt x="158" y="68"/>
                    </a:cubicBezTo>
                    <a:cubicBezTo>
                      <a:pt x="158" y="67"/>
                      <a:pt x="158" y="65"/>
                      <a:pt x="158" y="64"/>
                    </a:cubicBezTo>
                    <a:cubicBezTo>
                      <a:pt x="158" y="45"/>
                      <a:pt x="150" y="27"/>
                      <a:pt x="137" y="15"/>
                    </a:cubicBezTo>
                    <a:cubicBezTo>
                      <a:pt x="131" y="9"/>
                      <a:pt x="124" y="4"/>
                      <a:pt x="117" y="0"/>
                    </a:cubicBezTo>
                    <a:lnTo>
                      <a:pt x="127"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4" name="Freeform 299"/>
              <p:cNvSpPr>
                <a:spLocks noEditPoints="1"/>
              </p:cNvSpPr>
              <p:nvPr/>
            </p:nvSpPr>
            <p:spPr bwMode="auto">
              <a:xfrm>
                <a:off x="7185036" y="142877"/>
                <a:ext cx="96838" cy="165101"/>
              </a:xfrm>
              <a:custGeom>
                <a:gdLst>
                  <a:gd fmla="*/ 38 w 43" name="T0"/>
                  <a:gd fmla="*/ 53 h 73" name="T1"/>
                  <a:gd fmla="*/ 38 w 43" name="T2"/>
                  <a:gd fmla="*/ 42 h 73" name="T3"/>
                  <a:gd fmla="*/ 38 w 43" name="T4"/>
                  <a:gd fmla="*/ 20 h 73" name="T5"/>
                  <a:gd fmla="*/ 38 w 43" name="T6"/>
                  <a:gd fmla="*/ 19 h 73" name="T7"/>
                  <a:gd fmla="*/ 38 w 43" name="T8"/>
                  <a:gd fmla="*/ 18 h 73" name="T9"/>
                  <a:gd fmla="*/ 38 w 43" name="T10"/>
                  <a:gd fmla="*/ 18 h 73" name="T11"/>
                  <a:gd fmla="*/ 30 w 43" name="T12"/>
                  <a:gd fmla="*/ 9 h 73" name="T13"/>
                  <a:gd fmla="*/ 22 w 43" name="T14"/>
                  <a:gd fmla="*/ 6 h 73" name="T15"/>
                  <a:gd fmla="*/ 22 w 43" name="T16"/>
                  <a:gd fmla="*/ 1 h 73" name="T17"/>
                  <a:gd fmla="*/ 33 w 43" name="T18"/>
                  <a:gd fmla="*/ 5 h 73" name="T19"/>
                  <a:gd fmla="*/ 43 w 43" name="T20"/>
                  <a:gd fmla="*/ 17 h 73" name="T21"/>
                  <a:gd fmla="*/ 43 w 43" name="T22"/>
                  <a:gd fmla="*/ 18 h 73" name="T23"/>
                  <a:gd fmla="*/ 43 w 43" name="T24"/>
                  <a:gd fmla="*/ 19 h 73" name="T25"/>
                  <a:gd fmla="*/ 43 w 43" name="T26"/>
                  <a:gd fmla="*/ 20 h 73" name="T27"/>
                  <a:gd fmla="*/ 43 w 43" name="T28"/>
                  <a:gd fmla="*/ 42 h 73" name="T29"/>
                  <a:gd fmla="*/ 43 w 43" name="T30"/>
                  <a:gd fmla="*/ 53 h 73" name="T31"/>
                  <a:gd fmla="*/ 34 w 43" name="T32"/>
                  <a:gd fmla="*/ 67 h 73" name="T33"/>
                  <a:gd fmla="*/ 22 w 43" name="T34"/>
                  <a:gd fmla="*/ 72 h 73" name="T35"/>
                  <a:gd fmla="*/ 22 w 43" name="T36"/>
                  <a:gd fmla="*/ 67 h 73" name="T37"/>
                  <a:gd fmla="*/ 31 w 43" name="T38"/>
                  <a:gd fmla="*/ 63 h 73" name="T39"/>
                  <a:gd fmla="*/ 38 w 43" name="T40"/>
                  <a:gd fmla="*/ 53 h 73" name="T41"/>
                  <a:gd fmla="*/ 22 w 43" name="T42"/>
                  <a:gd fmla="*/ 6 h 73" name="T43"/>
                  <a:gd fmla="*/ 14 w 43" name="T44"/>
                  <a:gd fmla="*/ 5 h 73" name="T45"/>
                  <a:gd fmla="*/ 5 w 43" name="T46"/>
                  <a:gd fmla="*/ 5 h 73" name="T47"/>
                  <a:gd fmla="*/ 5 w 43" name="T48"/>
                  <a:gd fmla="*/ 68 h 73" name="T49"/>
                  <a:gd fmla="*/ 14 w 43" name="T50"/>
                  <a:gd fmla="*/ 68 h 73" name="T51"/>
                  <a:gd fmla="*/ 22 w 43" name="T52"/>
                  <a:gd fmla="*/ 67 h 73" name="T53"/>
                  <a:gd fmla="*/ 22 w 43" name="T54"/>
                  <a:gd fmla="*/ 72 h 73" name="T55"/>
                  <a:gd fmla="*/ 14 w 43" name="T56"/>
                  <a:gd fmla="*/ 73 h 73" name="T57"/>
                  <a:gd fmla="*/ 3 w 43" name="T58"/>
                  <a:gd fmla="*/ 73 h 73" name="T59"/>
                  <a:gd fmla="*/ 0 w 43" name="T60"/>
                  <a:gd fmla="*/ 71 h 73" name="T61"/>
                  <a:gd fmla="*/ 0 w 43" name="T62"/>
                  <a:gd fmla="*/ 2 h 73" name="T63"/>
                  <a:gd fmla="*/ 3 w 43" name="T64"/>
                  <a:gd fmla="*/ 0 h 73" name="T65"/>
                  <a:gd fmla="*/ 14 w 43" name="T66"/>
                  <a:gd fmla="*/ 0 h 73" name="T67"/>
                  <a:gd fmla="*/ 22 w 43" name="T68"/>
                  <a:gd fmla="*/ 1 h 73" name="T69"/>
                  <a:gd fmla="*/ 22 w 43" name="T70"/>
                  <a:gd fmla="*/ 6 h 7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73" w="43">
                    <a:moveTo>
                      <a:pt x="38" y="53"/>
                    </a:moveTo>
                    <a:cubicBezTo>
                      <a:pt x="38" y="42"/>
                      <a:pt x="38" y="42"/>
                      <a:pt x="38" y="42"/>
                    </a:cubicBezTo>
                    <a:cubicBezTo>
                      <a:pt x="38" y="20"/>
                      <a:pt x="38" y="20"/>
                      <a:pt x="38" y="20"/>
                    </a:cubicBezTo>
                    <a:cubicBezTo>
                      <a:pt x="38" y="20"/>
                      <a:pt x="38" y="20"/>
                      <a:pt x="38" y="19"/>
                    </a:cubicBezTo>
                    <a:cubicBezTo>
                      <a:pt x="38" y="19"/>
                      <a:pt x="38" y="19"/>
                      <a:pt x="38" y="18"/>
                    </a:cubicBezTo>
                    <a:cubicBezTo>
                      <a:pt x="38" y="18"/>
                      <a:pt x="38" y="18"/>
                      <a:pt x="38" y="18"/>
                    </a:cubicBezTo>
                    <a:cubicBezTo>
                      <a:pt x="37" y="15"/>
                      <a:pt x="34" y="11"/>
                      <a:pt x="30" y="9"/>
                    </a:cubicBezTo>
                    <a:cubicBezTo>
                      <a:pt x="28" y="7"/>
                      <a:pt x="25" y="6"/>
                      <a:pt x="22" y="6"/>
                    </a:cubicBezTo>
                    <a:cubicBezTo>
                      <a:pt x="22" y="1"/>
                      <a:pt x="22" y="1"/>
                      <a:pt x="22" y="1"/>
                    </a:cubicBezTo>
                    <a:cubicBezTo>
                      <a:pt x="26" y="1"/>
                      <a:pt x="30" y="3"/>
                      <a:pt x="33" y="5"/>
                    </a:cubicBezTo>
                    <a:cubicBezTo>
                      <a:pt x="38" y="8"/>
                      <a:pt x="42" y="12"/>
                      <a:pt x="43" y="17"/>
                    </a:cubicBezTo>
                    <a:cubicBezTo>
                      <a:pt x="43" y="18"/>
                      <a:pt x="43" y="18"/>
                      <a:pt x="43" y="18"/>
                    </a:cubicBezTo>
                    <a:cubicBezTo>
                      <a:pt x="43" y="18"/>
                      <a:pt x="43" y="18"/>
                      <a:pt x="43" y="19"/>
                    </a:cubicBezTo>
                    <a:cubicBezTo>
                      <a:pt x="43" y="19"/>
                      <a:pt x="43" y="20"/>
                      <a:pt x="43" y="20"/>
                    </a:cubicBezTo>
                    <a:cubicBezTo>
                      <a:pt x="43" y="42"/>
                      <a:pt x="43" y="42"/>
                      <a:pt x="43" y="42"/>
                    </a:cubicBezTo>
                    <a:cubicBezTo>
                      <a:pt x="43" y="53"/>
                      <a:pt x="43" y="53"/>
                      <a:pt x="43" y="53"/>
                    </a:cubicBezTo>
                    <a:cubicBezTo>
                      <a:pt x="43" y="58"/>
                      <a:pt x="40" y="64"/>
                      <a:pt x="34" y="67"/>
                    </a:cubicBezTo>
                    <a:cubicBezTo>
                      <a:pt x="31" y="70"/>
                      <a:pt x="26" y="71"/>
                      <a:pt x="22" y="72"/>
                    </a:cubicBezTo>
                    <a:cubicBezTo>
                      <a:pt x="22" y="67"/>
                      <a:pt x="22" y="67"/>
                      <a:pt x="22" y="67"/>
                    </a:cubicBezTo>
                    <a:cubicBezTo>
                      <a:pt x="25" y="67"/>
                      <a:pt x="29" y="65"/>
                      <a:pt x="31" y="63"/>
                    </a:cubicBezTo>
                    <a:cubicBezTo>
                      <a:pt x="36" y="61"/>
                      <a:pt x="38" y="57"/>
                      <a:pt x="38" y="53"/>
                    </a:cubicBezTo>
                    <a:close/>
                    <a:moveTo>
                      <a:pt x="22" y="6"/>
                    </a:moveTo>
                    <a:cubicBezTo>
                      <a:pt x="19" y="5"/>
                      <a:pt x="17" y="5"/>
                      <a:pt x="14" y="5"/>
                    </a:cubicBezTo>
                    <a:cubicBezTo>
                      <a:pt x="5" y="5"/>
                      <a:pt x="5" y="5"/>
                      <a:pt x="5" y="5"/>
                    </a:cubicBezTo>
                    <a:cubicBezTo>
                      <a:pt x="5" y="68"/>
                      <a:pt x="5" y="68"/>
                      <a:pt x="5" y="68"/>
                    </a:cubicBezTo>
                    <a:cubicBezTo>
                      <a:pt x="14" y="68"/>
                      <a:pt x="14" y="68"/>
                      <a:pt x="14" y="68"/>
                    </a:cubicBezTo>
                    <a:cubicBezTo>
                      <a:pt x="17" y="68"/>
                      <a:pt x="19" y="68"/>
                      <a:pt x="22" y="67"/>
                    </a:cubicBezTo>
                    <a:cubicBezTo>
                      <a:pt x="22" y="72"/>
                      <a:pt x="22" y="72"/>
                      <a:pt x="22" y="72"/>
                    </a:cubicBezTo>
                    <a:cubicBezTo>
                      <a:pt x="19" y="73"/>
                      <a:pt x="17" y="73"/>
                      <a:pt x="14" y="73"/>
                    </a:cubicBezTo>
                    <a:cubicBezTo>
                      <a:pt x="3" y="73"/>
                      <a:pt x="3" y="73"/>
                      <a:pt x="3" y="73"/>
                    </a:cubicBezTo>
                    <a:cubicBezTo>
                      <a:pt x="2" y="73"/>
                      <a:pt x="0" y="72"/>
                      <a:pt x="0" y="71"/>
                    </a:cubicBezTo>
                    <a:cubicBezTo>
                      <a:pt x="0" y="2"/>
                      <a:pt x="0" y="2"/>
                      <a:pt x="0" y="2"/>
                    </a:cubicBezTo>
                    <a:cubicBezTo>
                      <a:pt x="0" y="1"/>
                      <a:pt x="2" y="0"/>
                      <a:pt x="3" y="0"/>
                    </a:cubicBezTo>
                    <a:cubicBezTo>
                      <a:pt x="14" y="0"/>
                      <a:pt x="14" y="0"/>
                      <a:pt x="14" y="0"/>
                    </a:cubicBezTo>
                    <a:cubicBezTo>
                      <a:pt x="17" y="0"/>
                      <a:pt x="19" y="0"/>
                      <a:pt x="22" y="1"/>
                    </a:cubicBezTo>
                    <a:lnTo>
                      <a:pt x="22"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5" name="Freeform 300"/>
              <p:cNvSpPr/>
              <p:nvPr/>
            </p:nvSpPr>
            <p:spPr bwMode="auto">
              <a:xfrm>
                <a:off x="10671190" y="1589"/>
                <a:ext cx="212726" cy="303214"/>
              </a:xfrm>
              <a:custGeom>
                <a:gdLst>
                  <a:gd fmla="*/ 18 w 94" name="T0"/>
                  <a:gd fmla="*/ 16 h 134" name="T1"/>
                  <a:gd fmla="*/ 23 w 94" name="T2"/>
                  <a:gd fmla="*/ 16 h 134" name="T3"/>
                  <a:gd fmla="*/ 25 w 94" name="T4"/>
                  <a:gd fmla="*/ 19 h 134" name="T5"/>
                  <a:gd fmla="*/ 25 w 94" name="T6"/>
                  <a:gd fmla="*/ 64 h 134" name="T7"/>
                  <a:gd fmla="*/ 25 w 94" name="T8"/>
                  <a:gd fmla="*/ 64 h 134" name="T9"/>
                  <a:gd fmla="*/ 25 w 94" name="T10"/>
                  <a:gd fmla="*/ 129 h 134" name="T11"/>
                  <a:gd fmla="*/ 42 w 94" name="T12"/>
                  <a:gd fmla="*/ 129 h 134" name="T13"/>
                  <a:gd fmla="*/ 42 w 94" name="T14"/>
                  <a:gd fmla="*/ 59 h 134" name="T15"/>
                  <a:gd fmla="*/ 44 w 94" name="T16"/>
                  <a:gd fmla="*/ 57 h 134" name="T17"/>
                  <a:gd fmla="*/ 51 w 94" name="T18"/>
                  <a:gd fmla="*/ 57 h 134" name="T19"/>
                  <a:gd fmla="*/ 53 w 94" name="T20"/>
                  <a:gd fmla="*/ 59 h 134" name="T21"/>
                  <a:gd fmla="*/ 53 w 94" name="T22"/>
                  <a:gd fmla="*/ 129 h 134" name="T23"/>
                  <a:gd fmla="*/ 70 w 94" name="T24"/>
                  <a:gd fmla="*/ 129 h 134" name="T25"/>
                  <a:gd fmla="*/ 70 w 94" name="T26"/>
                  <a:gd fmla="*/ 59 h 134" name="T27"/>
                  <a:gd fmla="*/ 70 w 94" name="T28"/>
                  <a:gd fmla="*/ 58 h 134" name="T29"/>
                  <a:gd fmla="*/ 70 w 94" name="T30"/>
                  <a:gd fmla="*/ 19 h 134" name="T31"/>
                  <a:gd fmla="*/ 72 w 94" name="T32"/>
                  <a:gd fmla="*/ 16 h 134" name="T33"/>
                  <a:gd fmla="*/ 77 w 94" name="T34"/>
                  <a:gd fmla="*/ 16 h 134" name="T35"/>
                  <a:gd fmla="*/ 80 w 94" name="T36"/>
                  <a:gd fmla="*/ 19 h 134" name="T37"/>
                  <a:gd fmla="*/ 80 w 94" name="T38"/>
                  <a:gd fmla="*/ 57 h 134" name="T39"/>
                  <a:gd fmla="*/ 89 w 94" name="T40"/>
                  <a:gd fmla="*/ 57 h 134" name="T41"/>
                  <a:gd fmla="*/ 89 w 94" name="T42"/>
                  <a:gd fmla="*/ 0 h 134" name="T43"/>
                  <a:gd fmla="*/ 94 w 94" name="T44"/>
                  <a:gd fmla="*/ 0 h 134" name="T45"/>
                  <a:gd fmla="*/ 94 w 94" name="T46"/>
                  <a:gd fmla="*/ 59 h 134" name="T47"/>
                  <a:gd fmla="*/ 92 w 94" name="T48"/>
                  <a:gd fmla="*/ 61 h 134" name="T49"/>
                  <a:gd fmla="*/ 77 w 94" name="T50"/>
                  <a:gd fmla="*/ 61 h 134" name="T51"/>
                  <a:gd fmla="*/ 75 w 94" name="T52"/>
                  <a:gd fmla="*/ 59 h 134" name="T53"/>
                  <a:gd fmla="*/ 75 w 94" name="T54"/>
                  <a:gd fmla="*/ 21 h 134" name="T55"/>
                  <a:gd fmla="*/ 75 w 94" name="T56"/>
                  <a:gd fmla="*/ 21 h 134" name="T57"/>
                  <a:gd fmla="*/ 75 w 94" name="T58"/>
                  <a:gd fmla="*/ 59 h 134" name="T59"/>
                  <a:gd fmla="*/ 75 w 94" name="T60"/>
                  <a:gd fmla="*/ 60 h 134" name="T61"/>
                  <a:gd fmla="*/ 75 w 94" name="T62"/>
                  <a:gd fmla="*/ 131 h 134" name="T63"/>
                  <a:gd fmla="*/ 72 w 94" name="T64"/>
                  <a:gd fmla="*/ 134 h 134" name="T65"/>
                  <a:gd fmla="*/ 51 w 94" name="T66"/>
                  <a:gd fmla="*/ 134 h 134" name="T67"/>
                  <a:gd fmla="*/ 48 w 94" name="T68"/>
                  <a:gd fmla="*/ 131 h 134" name="T69"/>
                  <a:gd fmla="*/ 48 w 94" name="T70"/>
                  <a:gd fmla="*/ 61 h 134" name="T71"/>
                  <a:gd fmla="*/ 47 w 94" name="T72"/>
                  <a:gd fmla="*/ 61 h 134" name="T73"/>
                  <a:gd fmla="*/ 47 w 94" name="T74"/>
                  <a:gd fmla="*/ 131 h 134" name="T75"/>
                  <a:gd fmla="*/ 44 w 94" name="T76"/>
                  <a:gd fmla="*/ 134 h 134" name="T77"/>
                  <a:gd fmla="*/ 23 w 94" name="T78"/>
                  <a:gd fmla="*/ 134 h 134" name="T79"/>
                  <a:gd fmla="*/ 21 w 94" name="T80"/>
                  <a:gd fmla="*/ 131 h 134" name="T81"/>
                  <a:gd fmla="*/ 21 w 94" name="T82"/>
                  <a:gd fmla="*/ 64 h 134" name="T83"/>
                  <a:gd fmla="*/ 21 w 94" name="T84"/>
                  <a:gd fmla="*/ 63 h 134" name="T85"/>
                  <a:gd fmla="*/ 21 w 94" name="T86"/>
                  <a:gd fmla="*/ 21 h 134" name="T87"/>
                  <a:gd fmla="*/ 20 w 94" name="T88"/>
                  <a:gd fmla="*/ 21 h 134" name="T89"/>
                  <a:gd fmla="*/ 20 w 94" name="T90"/>
                  <a:gd fmla="*/ 59 h 134" name="T91"/>
                  <a:gd fmla="*/ 18 w 94" name="T92"/>
                  <a:gd fmla="*/ 61 h 134" name="T93"/>
                  <a:gd fmla="*/ 2 w 94" name="T94"/>
                  <a:gd fmla="*/ 61 h 134" name="T95"/>
                  <a:gd fmla="*/ 0 w 94" name="T96"/>
                  <a:gd fmla="*/ 59 h 134" name="T97"/>
                  <a:gd fmla="*/ 0 w 94" name="T98"/>
                  <a:gd fmla="*/ 0 h 134" name="T99"/>
                  <a:gd fmla="*/ 5 w 94" name="T100"/>
                  <a:gd fmla="*/ 0 h 134" name="T101"/>
                  <a:gd fmla="*/ 5 w 94" name="T102"/>
                  <a:gd fmla="*/ 57 h 134" name="T103"/>
                  <a:gd fmla="*/ 15 w 94" name="T104"/>
                  <a:gd fmla="*/ 57 h 134" name="T105"/>
                  <a:gd fmla="*/ 15 w 94" name="T106"/>
                  <a:gd fmla="*/ 19 h 134" name="T107"/>
                  <a:gd fmla="*/ 18 w 94" name="T108"/>
                  <a:gd fmla="*/ 16 h 13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34" w="94">
                    <a:moveTo>
                      <a:pt x="18" y="16"/>
                    </a:moveTo>
                    <a:cubicBezTo>
                      <a:pt x="23" y="16"/>
                      <a:pt x="23" y="16"/>
                      <a:pt x="23" y="16"/>
                    </a:cubicBezTo>
                    <a:cubicBezTo>
                      <a:pt x="24" y="16"/>
                      <a:pt x="25" y="17"/>
                      <a:pt x="25" y="19"/>
                    </a:cubicBezTo>
                    <a:cubicBezTo>
                      <a:pt x="25" y="64"/>
                      <a:pt x="25" y="64"/>
                      <a:pt x="25" y="64"/>
                    </a:cubicBezTo>
                    <a:cubicBezTo>
                      <a:pt x="25" y="64"/>
                      <a:pt x="25" y="64"/>
                      <a:pt x="25" y="64"/>
                    </a:cubicBezTo>
                    <a:cubicBezTo>
                      <a:pt x="25" y="129"/>
                      <a:pt x="25" y="129"/>
                      <a:pt x="25" y="129"/>
                    </a:cubicBezTo>
                    <a:cubicBezTo>
                      <a:pt x="42" y="129"/>
                      <a:pt x="42" y="129"/>
                      <a:pt x="42" y="129"/>
                    </a:cubicBezTo>
                    <a:cubicBezTo>
                      <a:pt x="42" y="59"/>
                      <a:pt x="42" y="59"/>
                      <a:pt x="42" y="59"/>
                    </a:cubicBezTo>
                    <a:cubicBezTo>
                      <a:pt x="42" y="58"/>
                      <a:pt x="43" y="57"/>
                      <a:pt x="44" y="57"/>
                    </a:cubicBezTo>
                    <a:cubicBezTo>
                      <a:pt x="51" y="57"/>
                      <a:pt x="51" y="57"/>
                      <a:pt x="51" y="57"/>
                    </a:cubicBezTo>
                    <a:cubicBezTo>
                      <a:pt x="52" y="57"/>
                      <a:pt x="53" y="58"/>
                      <a:pt x="53" y="59"/>
                    </a:cubicBezTo>
                    <a:cubicBezTo>
                      <a:pt x="53" y="129"/>
                      <a:pt x="53" y="129"/>
                      <a:pt x="53" y="129"/>
                    </a:cubicBezTo>
                    <a:cubicBezTo>
                      <a:pt x="70" y="129"/>
                      <a:pt x="70" y="129"/>
                      <a:pt x="70" y="129"/>
                    </a:cubicBezTo>
                    <a:cubicBezTo>
                      <a:pt x="70" y="59"/>
                      <a:pt x="70" y="59"/>
                      <a:pt x="70" y="59"/>
                    </a:cubicBezTo>
                    <a:cubicBezTo>
                      <a:pt x="70" y="59"/>
                      <a:pt x="70" y="58"/>
                      <a:pt x="70" y="58"/>
                    </a:cubicBezTo>
                    <a:cubicBezTo>
                      <a:pt x="70" y="19"/>
                      <a:pt x="70" y="19"/>
                      <a:pt x="70" y="19"/>
                    </a:cubicBezTo>
                    <a:cubicBezTo>
                      <a:pt x="70" y="17"/>
                      <a:pt x="71" y="16"/>
                      <a:pt x="72" y="16"/>
                    </a:cubicBezTo>
                    <a:cubicBezTo>
                      <a:pt x="77" y="16"/>
                      <a:pt x="77" y="16"/>
                      <a:pt x="77" y="16"/>
                    </a:cubicBezTo>
                    <a:cubicBezTo>
                      <a:pt x="79" y="16"/>
                      <a:pt x="80" y="17"/>
                      <a:pt x="80" y="19"/>
                    </a:cubicBezTo>
                    <a:cubicBezTo>
                      <a:pt x="80" y="57"/>
                      <a:pt x="80" y="57"/>
                      <a:pt x="80" y="57"/>
                    </a:cubicBezTo>
                    <a:cubicBezTo>
                      <a:pt x="89" y="57"/>
                      <a:pt x="89" y="57"/>
                      <a:pt x="89" y="57"/>
                    </a:cubicBezTo>
                    <a:cubicBezTo>
                      <a:pt x="89" y="0"/>
                      <a:pt x="89" y="0"/>
                      <a:pt x="89" y="0"/>
                    </a:cubicBezTo>
                    <a:cubicBezTo>
                      <a:pt x="94" y="0"/>
                      <a:pt x="94" y="0"/>
                      <a:pt x="94" y="0"/>
                    </a:cubicBezTo>
                    <a:cubicBezTo>
                      <a:pt x="94" y="59"/>
                      <a:pt x="94" y="59"/>
                      <a:pt x="94" y="59"/>
                    </a:cubicBezTo>
                    <a:cubicBezTo>
                      <a:pt x="94" y="60"/>
                      <a:pt x="93" y="61"/>
                      <a:pt x="92" y="61"/>
                    </a:cubicBezTo>
                    <a:cubicBezTo>
                      <a:pt x="77" y="61"/>
                      <a:pt x="77" y="61"/>
                      <a:pt x="77" y="61"/>
                    </a:cubicBezTo>
                    <a:cubicBezTo>
                      <a:pt x="76" y="61"/>
                      <a:pt x="75" y="60"/>
                      <a:pt x="75" y="59"/>
                    </a:cubicBezTo>
                    <a:cubicBezTo>
                      <a:pt x="75" y="21"/>
                      <a:pt x="75" y="21"/>
                      <a:pt x="75" y="21"/>
                    </a:cubicBezTo>
                    <a:cubicBezTo>
                      <a:pt x="75" y="21"/>
                      <a:pt x="75" y="21"/>
                      <a:pt x="75" y="21"/>
                    </a:cubicBezTo>
                    <a:cubicBezTo>
                      <a:pt x="75" y="59"/>
                      <a:pt x="75" y="59"/>
                      <a:pt x="75" y="59"/>
                    </a:cubicBezTo>
                    <a:cubicBezTo>
                      <a:pt x="75" y="59"/>
                      <a:pt x="75" y="59"/>
                      <a:pt x="75" y="60"/>
                    </a:cubicBezTo>
                    <a:cubicBezTo>
                      <a:pt x="75" y="131"/>
                      <a:pt x="75" y="131"/>
                      <a:pt x="75" y="131"/>
                    </a:cubicBezTo>
                    <a:cubicBezTo>
                      <a:pt x="75" y="132"/>
                      <a:pt x="73" y="134"/>
                      <a:pt x="72" y="134"/>
                    </a:cubicBezTo>
                    <a:cubicBezTo>
                      <a:pt x="51" y="134"/>
                      <a:pt x="51" y="134"/>
                      <a:pt x="51" y="134"/>
                    </a:cubicBezTo>
                    <a:cubicBezTo>
                      <a:pt x="49" y="134"/>
                      <a:pt x="48" y="132"/>
                      <a:pt x="48" y="131"/>
                    </a:cubicBezTo>
                    <a:cubicBezTo>
                      <a:pt x="48" y="61"/>
                      <a:pt x="48" y="61"/>
                      <a:pt x="48" y="61"/>
                    </a:cubicBezTo>
                    <a:cubicBezTo>
                      <a:pt x="47" y="61"/>
                      <a:pt x="47" y="61"/>
                      <a:pt x="47" y="61"/>
                    </a:cubicBezTo>
                    <a:cubicBezTo>
                      <a:pt x="47" y="131"/>
                      <a:pt x="47" y="131"/>
                      <a:pt x="47" y="131"/>
                    </a:cubicBezTo>
                    <a:cubicBezTo>
                      <a:pt x="47" y="132"/>
                      <a:pt x="46" y="134"/>
                      <a:pt x="44" y="134"/>
                    </a:cubicBezTo>
                    <a:cubicBezTo>
                      <a:pt x="23" y="134"/>
                      <a:pt x="23" y="134"/>
                      <a:pt x="23" y="134"/>
                    </a:cubicBezTo>
                    <a:cubicBezTo>
                      <a:pt x="22" y="134"/>
                      <a:pt x="21" y="132"/>
                      <a:pt x="21" y="131"/>
                    </a:cubicBezTo>
                    <a:cubicBezTo>
                      <a:pt x="21" y="64"/>
                      <a:pt x="21" y="64"/>
                      <a:pt x="21" y="64"/>
                    </a:cubicBezTo>
                    <a:cubicBezTo>
                      <a:pt x="21" y="63"/>
                      <a:pt x="21" y="63"/>
                      <a:pt x="21" y="63"/>
                    </a:cubicBezTo>
                    <a:cubicBezTo>
                      <a:pt x="21" y="21"/>
                      <a:pt x="21" y="21"/>
                      <a:pt x="21" y="21"/>
                    </a:cubicBezTo>
                    <a:cubicBezTo>
                      <a:pt x="20" y="21"/>
                      <a:pt x="20" y="21"/>
                      <a:pt x="20" y="21"/>
                    </a:cubicBezTo>
                    <a:cubicBezTo>
                      <a:pt x="20" y="59"/>
                      <a:pt x="20" y="59"/>
                      <a:pt x="20" y="59"/>
                    </a:cubicBezTo>
                    <a:cubicBezTo>
                      <a:pt x="20" y="60"/>
                      <a:pt x="19" y="61"/>
                      <a:pt x="18" y="61"/>
                    </a:cubicBezTo>
                    <a:cubicBezTo>
                      <a:pt x="2" y="61"/>
                      <a:pt x="2" y="61"/>
                      <a:pt x="2" y="61"/>
                    </a:cubicBezTo>
                    <a:cubicBezTo>
                      <a:pt x="1" y="61"/>
                      <a:pt x="0" y="60"/>
                      <a:pt x="0" y="59"/>
                    </a:cubicBezTo>
                    <a:cubicBezTo>
                      <a:pt x="0" y="0"/>
                      <a:pt x="0" y="0"/>
                      <a:pt x="0" y="0"/>
                    </a:cubicBezTo>
                    <a:cubicBezTo>
                      <a:pt x="5" y="0"/>
                      <a:pt x="5" y="0"/>
                      <a:pt x="5" y="0"/>
                    </a:cubicBezTo>
                    <a:cubicBezTo>
                      <a:pt x="5" y="57"/>
                      <a:pt x="5" y="57"/>
                      <a:pt x="5" y="57"/>
                    </a:cubicBezTo>
                    <a:cubicBezTo>
                      <a:pt x="15" y="57"/>
                      <a:pt x="15" y="57"/>
                      <a:pt x="15" y="57"/>
                    </a:cubicBezTo>
                    <a:cubicBezTo>
                      <a:pt x="15" y="19"/>
                      <a:pt x="15" y="19"/>
                      <a:pt x="15" y="19"/>
                    </a:cubicBezTo>
                    <a:cubicBezTo>
                      <a:pt x="15" y="17"/>
                      <a:pt x="16" y="16"/>
                      <a:pt x="18" y="1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6" name="Freeform 301"/>
              <p:cNvSpPr>
                <a:spLocks noEditPoints="1"/>
              </p:cNvSpPr>
              <p:nvPr/>
            </p:nvSpPr>
            <p:spPr bwMode="auto">
              <a:xfrm>
                <a:off x="10885504" y="1589"/>
                <a:ext cx="242888" cy="303214"/>
              </a:xfrm>
              <a:custGeom>
                <a:gdLst>
                  <a:gd fmla="*/ 102 w 107" name="T0"/>
                  <a:gd fmla="*/ 57 h 134" name="T1"/>
                  <a:gd fmla="*/ 91 w 107" name="T2"/>
                  <a:gd fmla="*/ 0 h 134" name="T3"/>
                  <a:gd fmla="*/ 107 w 107" name="T4"/>
                  <a:gd fmla="*/ 59 h 134" name="T5"/>
                  <a:gd fmla="*/ 91 w 107" name="T6"/>
                  <a:gd fmla="*/ 61 h 134" name="T7"/>
                  <a:gd fmla="*/ 88 w 107" name="T8"/>
                  <a:gd fmla="*/ 60 h 134" name="T9"/>
                  <a:gd fmla="*/ 77 w 107" name="T10"/>
                  <a:gd fmla="*/ 22 h 134" name="T11"/>
                  <a:gd fmla="*/ 97 w 107" name="T12"/>
                  <a:gd fmla="*/ 92 h 134" name="T13"/>
                  <a:gd fmla="*/ 81 w 107" name="T14"/>
                  <a:gd fmla="*/ 94 h 134" name="T15"/>
                  <a:gd fmla="*/ 81 w 107" name="T16"/>
                  <a:gd fmla="*/ 131 h 134" name="T17"/>
                  <a:gd fmla="*/ 75 w 107" name="T18"/>
                  <a:gd fmla="*/ 134 h 134" name="T19"/>
                  <a:gd fmla="*/ 76 w 107" name="T20"/>
                  <a:gd fmla="*/ 129 h 134" name="T21"/>
                  <a:gd fmla="*/ 78 w 107" name="T22"/>
                  <a:gd fmla="*/ 89 h 134" name="T23"/>
                  <a:gd fmla="*/ 91 w 107" name="T24"/>
                  <a:gd fmla="*/ 89 h 134" name="T25"/>
                  <a:gd fmla="*/ 75 w 107" name="T26"/>
                  <a:gd fmla="*/ 18 h 134" name="T27"/>
                  <a:gd fmla="*/ 75 w 107" name="T28"/>
                  <a:gd fmla="*/ 17 h 134" name="T29"/>
                  <a:gd fmla="*/ 79 w 107" name="T30"/>
                  <a:gd fmla="*/ 17 h 134" name="T31"/>
                  <a:gd fmla="*/ 82 w 107" name="T32"/>
                  <a:gd fmla="*/ 19 h 134" name="T33"/>
                  <a:gd fmla="*/ 75 w 107" name="T34"/>
                  <a:gd fmla="*/ 134 h 134" name="T35"/>
                  <a:gd fmla="*/ 54 w 107" name="T36"/>
                  <a:gd fmla="*/ 131 h 134" name="T37"/>
                  <a:gd fmla="*/ 53 w 107" name="T38"/>
                  <a:gd fmla="*/ 94 h 134" name="T39"/>
                  <a:gd fmla="*/ 50 w 107" name="T40"/>
                  <a:gd fmla="*/ 134 h 134" name="T41"/>
                  <a:gd fmla="*/ 29 w 107" name="T42"/>
                  <a:gd fmla="*/ 134 h 134" name="T43"/>
                  <a:gd fmla="*/ 27 w 107" name="T44"/>
                  <a:gd fmla="*/ 94 h 134" name="T45"/>
                  <a:gd fmla="*/ 13 w 107" name="T46"/>
                  <a:gd fmla="*/ 94 h 134" name="T47"/>
                  <a:gd fmla="*/ 10 w 107" name="T48"/>
                  <a:gd fmla="*/ 91 h 134" name="T49"/>
                  <a:gd fmla="*/ 17 w 107" name="T50"/>
                  <a:gd fmla="*/ 61 h 134" name="T51"/>
                  <a:gd fmla="*/ 2 w 107" name="T52"/>
                  <a:gd fmla="*/ 61 h 134" name="T53"/>
                  <a:gd fmla="*/ 0 w 107" name="T54"/>
                  <a:gd fmla="*/ 58 h 134" name="T55"/>
                  <a:gd fmla="*/ 22 w 107" name="T56"/>
                  <a:gd fmla="*/ 0 h 134" name="T57"/>
                  <a:gd fmla="*/ 15 w 107" name="T58"/>
                  <a:gd fmla="*/ 57 h 134" name="T59"/>
                  <a:gd fmla="*/ 28 w 107" name="T60"/>
                  <a:gd fmla="*/ 16 h 134" name="T61"/>
                  <a:gd fmla="*/ 32 w 107" name="T62"/>
                  <a:gd fmla="*/ 16 h 134" name="T63"/>
                  <a:gd fmla="*/ 35 w 107" name="T64"/>
                  <a:gd fmla="*/ 19 h 134" name="T65"/>
                  <a:gd fmla="*/ 16 w 107" name="T66"/>
                  <a:gd fmla="*/ 89 h 134" name="T67"/>
                  <a:gd fmla="*/ 31 w 107" name="T68"/>
                  <a:gd fmla="*/ 92 h 134" name="T69"/>
                  <a:gd fmla="*/ 32 w 107" name="T70"/>
                  <a:gd fmla="*/ 129 h 134" name="T71"/>
                  <a:gd fmla="*/ 48 w 107" name="T72"/>
                  <a:gd fmla="*/ 92 h 134" name="T73"/>
                  <a:gd fmla="*/ 57 w 107" name="T74"/>
                  <a:gd fmla="*/ 89 h 134" name="T75"/>
                  <a:gd fmla="*/ 59 w 107" name="T76"/>
                  <a:gd fmla="*/ 129 h 134" name="T77"/>
                  <a:gd fmla="*/ 75 w 107" name="T78"/>
                  <a:gd fmla="*/ 134 h 134" name="T79"/>
                  <a:gd fmla="*/ 75 w 107" name="T80"/>
                  <a:gd fmla="*/ 18 h 134" name="T81"/>
                  <a:gd fmla="*/ 75 w 107" name="T82"/>
                  <a:gd fmla="*/ 17 h 134" name="T83"/>
                  <a:gd fmla="*/ 74 w 107" name="T84"/>
                  <a:gd fmla="*/ 17 h 134" name="T85"/>
                  <a:gd fmla="*/ 72 w 107" name="T86"/>
                  <a:gd fmla="*/ 20 h 134"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34" w="107">
                    <a:moveTo>
                      <a:pt x="92" y="57"/>
                    </a:moveTo>
                    <a:cubicBezTo>
                      <a:pt x="102" y="57"/>
                      <a:pt x="102" y="57"/>
                      <a:pt x="102" y="57"/>
                    </a:cubicBezTo>
                    <a:cubicBezTo>
                      <a:pt x="86" y="0"/>
                      <a:pt x="86" y="0"/>
                      <a:pt x="86" y="0"/>
                    </a:cubicBezTo>
                    <a:cubicBezTo>
                      <a:pt x="91" y="0"/>
                      <a:pt x="91" y="0"/>
                      <a:pt x="91" y="0"/>
                    </a:cubicBezTo>
                    <a:cubicBezTo>
                      <a:pt x="107" y="58"/>
                      <a:pt x="107" y="58"/>
                      <a:pt x="107" y="58"/>
                    </a:cubicBezTo>
                    <a:cubicBezTo>
                      <a:pt x="107" y="58"/>
                      <a:pt x="107" y="59"/>
                      <a:pt x="107" y="59"/>
                    </a:cubicBezTo>
                    <a:cubicBezTo>
                      <a:pt x="107" y="60"/>
                      <a:pt x="106" y="61"/>
                      <a:pt x="105" y="61"/>
                    </a:cubicBezTo>
                    <a:cubicBezTo>
                      <a:pt x="91" y="61"/>
                      <a:pt x="91" y="61"/>
                      <a:pt x="91" y="61"/>
                    </a:cubicBezTo>
                    <a:cubicBezTo>
                      <a:pt x="91" y="61"/>
                      <a:pt x="91" y="61"/>
                      <a:pt x="91" y="61"/>
                    </a:cubicBezTo>
                    <a:cubicBezTo>
                      <a:pt x="90" y="61"/>
                      <a:pt x="89" y="61"/>
                      <a:pt x="88" y="60"/>
                    </a:cubicBezTo>
                    <a:cubicBezTo>
                      <a:pt x="77" y="22"/>
                      <a:pt x="77" y="22"/>
                      <a:pt x="77" y="22"/>
                    </a:cubicBezTo>
                    <a:cubicBezTo>
                      <a:pt x="77" y="22"/>
                      <a:pt x="77" y="22"/>
                      <a:pt x="77" y="22"/>
                    </a:cubicBezTo>
                    <a:cubicBezTo>
                      <a:pt x="97" y="91"/>
                      <a:pt x="97" y="91"/>
                      <a:pt x="97" y="91"/>
                    </a:cubicBezTo>
                    <a:cubicBezTo>
                      <a:pt x="97" y="91"/>
                      <a:pt x="97" y="91"/>
                      <a:pt x="97" y="92"/>
                    </a:cubicBezTo>
                    <a:cubicBezTo>
                      <a:pt x="97" y="93"/>
                      <a:pt x="96" y="94"/>
                      <a:pt x="94" y="94"/>
                    </a:cubicBezTo>
                    <a:cubicBezTo>
                      <a:pt x="81" y="94"/>
                      <a:pt x="81" y="94"/>
                      <a:pt x="81" y="94"/>
                    </a:cubicBezTo>
                    <a:cubicBezTo>
                      <a:pt x="81" y="131"/>
                      <a:pt x="81" y="131"/>
                      <a:pt x="81" y="131"/>
                    </a:cubicBezTo>
                    <a:cubicBezTo>
                      <a:pt x="81" y="131"/>
                      <a:pt x="81" y="131"/>
                      <a:pt x="81" y="131"/>
                    </a:cubicBezTo>
                    <a:cubicBezTo>
                      <a:pt x="81" y="132"/>
                      <a:pt x="80" y="134"/>
                      <a:pt x="78" y="134"/>
                    </a:cubicBezTo>
                    <a:cubicBezTo>
                      <a:pt x="75" y="134"/>
                      <a:pt x="75" y="134"/>
                      <a:pt x="75" y="134"/>
                    </a:cubicBezTo>
                    <a:cubicBezTo>
                      <a:pt x="75" y="129"/>
                      <a:pt x="75" y="129"/>
                      <a:pt x="75" y="129"/>
                    </a:cubicBezTo>
                    <a:cubicBezTo>
                      <a:pt x="76" y="129"/>
                      <a:pt x="76" y="129"/>
                      <a:pt x="76" y="129"/>
                    </a:cubicBezTo>
                    <a:cubicBezTo>
                      <a:pt x="76" y="92"/>
                      <a:pt x="76" y="92"/>
                      <a:pt x="76" y="92"/>
                    </a:cubicBezTo>
                    <a:cubicBezTo>
                      <a:pt x="76" y="90"/>
                      <a:pt x="77" y="89"/>
                      <a:pt x="78" y="89"/>
                    </a:cubicBezTo>
                    <a:cubicBezTo>
                      <a:pt x="78" y="89"/>
                      <a:pt x="78" y="89"/>
                      <a:pt x="78" y="89"/>
                    </a:cubicBezTo>
                    <a:cubicBezTo>
                      <a:pt x="91" y="89"/>
                      <a:pt x="91" y="89"/>
                      <a:pt x="91" y="89"/>
                    </a:cubicBezTo>
                    <a:cubicBezTo>
                      <a:pt x="75" y="33"/>
                      <a:pt x="75" y="33"/>
                      <a:pt x="75" y="33"/>
                    </a:cubicBezTo>
                    <a:cubicBezTo>
                      <a:pt x="75" y="18"/>
                      <a:pt x="75" y="18"/>
                      <a:pt x="75" y="18"/>
                    </a:cubicBezTo>
                    <a:cubicBezTo>
                      <a:pt x="77" y="19"/>
                      <a:pt x="77" y="19"/>
                      <a:pt x="77" y="19"/>
                    </a:cubicBezTo>
                    <a:cubicBezTo>
                      <a:pt x="76" y="18"/>
                      <a:pt x="76" y="18"/>
                      <a:pt x="75" y="17"/>
                    </a:cubicBezTo>
                    <a:cubicBezTo>
                      <a:pt x="75" y="17"/>
                      <a:pt x="75" y="17"/>
                      <a:pt x="75" y="17"/>
                    </a:cubicBezTo>
                    <a:cubicBezTo>
                      <a:pt x="79" y="17"/>
                      <a:pt x="79" y="17"/>
                      <a:pt x="79" y="17"/>
                    </a:cubicBezTo>
                    <a:cubicBezTo>
                      <a:pt x="80" y="17"/>
                      <a:pt x="81" y="18"/>
                      <a:pt x="82" y="19"/>
                    </a:cubicBezTo>
                    <a:cubicBezTo>
                      <a:pt x="82" y="19"/>
                      <a:pt x="82" y="19"/>
                      <a:pt x="82" y="19"/>
                    </a:cubicBezTo>
                    <a:lnTo>
                      <a:pt x="92" y="57"/>
                    </a:lnTo>
                    <a:close/>
                    <a:moveTo>
                      <a:pt x="75" y="134"/>
                    </a:moveTo>
                    <a:cubicBezTo>
                      <a:pt x="57" y="134"/>
                      <a:pt x="57" y="134"/>
                      <a:pt x="57" y="134"/>
                    </a:cubicBezTo>
                    <a:cubicBezTo>
                      <a:pt x="55" y="134"/>
                      <a:pt x="54" y="132"/>
                      <a:pt x="54" y="131"/>
                    </a:cubicBezTo>
                    <a:cubicBezTo>
                      <a:pt x="54" y="94"/>
                      <a:pt x="54" y="94"/>
                      <a:pt x="54" y="94"/>
                    </a:cubicBezTo>
                    <a:cubicBezTo>
                      <a:pt x="53" y="94"/>
                      <a:pt x="53" y="94"/>
                      <a:pt x="53" y="94"/>
                    </a:cubicBezTo>
                    <a:cubicBezTo>
                      <a:pt x="53" y="131"/>
                      <a:pt x="53" y="131"/>
                      <a:pt x="53" y="131"/>
                    </a:cubicBezTo>
                    <a:cubicBezTo>
                      <a:pt x="53" y="132"/>
                      <a:pt x="52" y="134"/>
                      <a:pt x="50" y="134"/>
                    </a:cubicBezTo>
                    <a:cubicBezTo>
                      <a:pt x="29" y="134"/>
                      <a:pt x="29" y="134"/>
                      <a:pt x="29" y="134"/>
                    </a:cubicBezTo>
                    <a:cubicBezTo>
                      <a:pt x="29" y="134"/>
                      <a:pt x="29" y="134"/>
                      <a:pt x="29" y="134"/>
                    </a:cubicBezTo>
                    <a:cubicBezTo>
                      <a:pt x="28" y="134"/>
                      <a:pt x="27" y="132"/>
                      <a:pt x="27" y="131"/>
                    </a:cubicBezTo>
                    <a:cubicBezTo>
                      <a:pt x="27" y="94"/>
                      <a:pt x="27" y="94"/>
                      <a:pt x="27" y="94"/>
                    </a:cubicBezTo>
                    <a:cubicBezTo>
                      <a:pt x="13" y="94"/>
                      <a:pt x="13" y="94"/>
                      <a:pt x="13" y="94"/>
                    </a:cubicBezTo>
                    <a:cubicBezTo>
                      <a:pt x="13" y="94"/>
                      <a:pt x="13" y="94"/>
                      <a:pt x="13" y="94"/>
                    </a:cubicBezTo>
                    <a:cubicBezTo>
                      <a:pt x="13" y="94"/>
                      <a:pt x="12" y="94"/>
                      <a:pt x="12" y="94"/>
                    </a:cubicBezTo>
                    <a:cubicBezTo>
                      <a:pt x="11" y="94"/>
                      <a:pt x="10" y="92"/>
                      <a:pt x="10" y="91"/>
                    </a:cubicBezTo>
                    <a:cubicBezTo>
                      <a:pt x="19" y="60"/>
                      <a:pt x="19" y="60"/>
                      <a:pt x="19" y="60"/>
                    </a:cubicBezTo>
                    <a:cubicBezTo>
                      <a:pt x="18" y="61"/>
                      <a:pt x="18" y="61"/>
                      <a:pt x="17" y="61"/>
                    </a:cubicBezTo>
                    <a:cubicBezTo>
                      <a:pt x="2" y="61"/>
                      <a:pt x="2" y="61"/>
                      <a:pt x="2" y="61"/>
                    </a:cubicBezTo>
                    <a:cubicBezTo>
                      <a:pt x="2" y="61"/>
                      <a:pt x="2" y="61"/>
                      <a:pt x="2" y="61"/>
                    </a:cubicBezTo>
                    <a:cubicBezTo>
                      <a:pt x="2" y="61"/>
                      <a:pt x="2" y="61"/>
                      <a:pt x="2" y="61"/>
                    </a:cubicBezTo>
                    <a:cubicBezTo>
                      <a:pt x="0" y="61"/>
                      <a:pt x="0" y="60"/>
                      <a:pt x="0" y="58"/>
                    </a:cubicBezTo>
                    <a:cubicBezTo>
                      <a:pt x="17" y="0"/>
                      <a:pt x="17" y="0"/>
                      <a:pt x="17" y="0"/>
                    </a:cubicBezTo>
                    <a:cubicBezTo>
                      <a:pt x="22" y="0"/>
                      <a:pt x="22" y="0"/>
                      <a:pt x="22" y="0"/>
                    </a:cubicBezTo>
                    <a:cubicBezTo>
                      <a:pt x="6" y="57"/>
                      <a:pt x="6" y="57"/>
                      <a:pt x="6" y="57"/>
                    </a:cubicBezTo>
                    <a:cubicBezTo>
                      <a:pt x="15" y="57"/>
                      <a:pt x="15" y="57"/>
                      <a:pt x="15" y="57"/>
                    </a:cubicBezTo>
                    <a:cubicBezTo>
                      <a:pt x="25" y="18"/>
                      <a:pt x="25" y="18"/>
                      <a:pt x="25" y="18"/>
                    </a:cubicBezTo>
                    <a:cubicBezTo>
                      <a:pt x="26" y="17"/>
                      <a:pt x="27" y="16"/>
                      <a:pt x="28" y="16"/>
                    </a:cubicBezTo>
                    <a:cubicBezTo>
                      <a:pt x="28" y="16"/>
                      <a:pt x="28" y="16"/>
                      <a:pt x="28" y="16"/>
                    </a:cubicBezTo>
                    <a:cubicBezTo>
                      <a:pt x="32" y="16"/>
                      <a:pt x="32" y="16"/>
                      <a:pt x="32" y="16"/>
                    </a:cubicBezTo>
                    <a:cubicBezTo>
                      <a:pt x="34" y="16"/>
                      <a:pt x="35" y="17"/>
                      <a:pt x="35" y="19"/>
                    </a:cubicBezTo>
                    <a:cubicBezTo>
                      <a:pt x="35" y="19"/>
                      <a:pt x="35" y="19"/>
                      <a:pt x="35" y="19"/>
                    </a:cubicBezTo>
                    <a:cubicBezTo>
                      <a:pt x="35" y="19"/>
                      <a:pt x="35" y="19"/>
                      <a:pt x="35" y="19"/>
                    </a:cubicBezTo>
                    <a:cubicBezTo>
                      <a:pt x="16" y="89"/>
                      <a:pt x="16" y="89"/>
                      <a:pt x="16" y="89"/>
                    </a:cubicBezTo>
                    <a:cubicBezTo>
                      <a:pt x="29" y="89"/>
                      <a:pt x="29" y="89"/>
                      <a:pt x="29" y="89"/>
                    </a:cubicBezTo>
                    <a:cubicBezTo>
                      <a:pt x="30" y="89"/>
                      <a:pt x="31" y="90"/>
                      <a:pt x="31" y="92"/>
                    </a:cubicBezTo>
                    <a:cubicBezTo>
                      <a:pt x="31" y="92"/>
                      <a:pt x="31" y="92"/>
                      <a:pt x="31" y="92"/>
                    </a:cubicBezTo>
                    <a:cubicBezTo>
                      <a:pt x="32" y="129"/>
                      <a:pt x="32" y="129"/>
                      <a:pt x="32" y="129"/>
                    </a:cubicBezTo>
                    <a:cubicBezTo>
                      <a:pt x="48" y="129"/>
                      <a:pt x="48" y="129"/>
                      <a:pt x="48" y="129"/>
                    </a:cubicBezTo>
                    <a:cubicBezTo>
                      <a:pt x="48" y="92"/>
                      <a:pt x="48" y="92"/>
                      <a:pt x="48" y="92"/>
                    </a:cubicBezTo>
                    <a:cubicBezTo>
                      <a:pt x="48" y="90"/>
                      <a:pt x="49" y="89"/>
                      <a:pt x="50" y="89"/>
                    </a:cubicBezTo>
                    <a:cubicBezTo>
                      <a:pt x="57" y="89"/>
                      <a:pt x="57" y="89"/>
                      <a:pt x="57" y="89"/>
                    </a:cubicBezTo>
                    <a:cubicBezTo>
                      <a:pt x="58" y="89"/>
                      <a:pt x="59" y="90"/>
                      <a:pt x="59" y="92"/>
                    </a:cubicBezTo>
                    <a:cubicBezTo>
                      <a:pt x="59" y="129"/>
                      <a:pt x="59" y="129"/>
                      <a:pt x="59" y="129"/>
                    </a:cubicBezTo>
                    <a:cubicBezTo>
                      <a:pt x="75" y="129"/>
                      <a:pt x="75" y="129"/>
                      <a:pt x="75" y="129"/>
                    </a:cubicBezTo>
                    <a:cubicBezTo>
                      <a:pt x="75" y="134"/>
                      <a:pt x="75" y="134"/>
                      <a:pt x="75" y="134"/>
                    </a:cubicBezTo>
                    <a:close/>
                    <a:moveTo>
                      <a:pt x="75" y="33"/>
                    </a:moveTo>
                    <a:cubicBezTo>
                      <a:pt x="75" y="18"/>
                      <a:pt x="75" y="18"/>
                      <a:pt x="75" y="18"/>
                    </a:cubicBezTo>
                    <a:cubicBezTo>
                      <a:pt x="74" y="17"/>
                      <a:pt x="74" y="17"/>
                      <a:pt x="74" y="17"/>
                    </a:cubicBezTo>
                    <a:cubicBezTo>
                      <a:pt x="75" y="17"/>
                      <a:pt x="75" y="17"/>
                      <a:pt x="75" y="17"/>
                    </a:cubicBezTo>
                    <a:cubicBezTo>
                      <a:pt x="75" y="17"/>
                      <a:pt x="75" y="17"/>
                      <a:pt x="75" y="17"/>
                    </a:cubicBezTo>
                    <a:cubicBezTo>
                      <a:pt x="74" y="17"/>
                      <a:pt x="74" y="17"/>
                      <a:pt x="74" y="17"/>
                    </a:cubicBezTo>
                    <a:cubicBezTo>
                      <a:pt x="74" y="17"/>
                      <a:pt x="74" y="17"/>
                      <a:pt x="74" y="17"/>
                    </a:cubicBezTo>
                    <a:cubicBezTo>
                      <a:pt x="72" y="17"/>
                      <a:pt x="72" y="19"/>
                      <a:pt x="72" y="20"/>
                    </a:cubicBezTo>
                    <a:lnTo>
                      <a:pt x="75" y="3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7" name="Freeform 302"/>
              <p:cNvSpPr>
                <a:spLocks noEditPoints="1"/>
              </p:cNvSpPr>
              <p:nvPr/>
            </p:nvSpPr>
            <p:spPr bwMode="auto">
              <a:xfrm>
                <a:off x="9336102" y="1589"/>
                <a:ext cx="347663" cy="238126"/>
              </a:xfrm>
              <a:custGeom>
                <a:gdLst>
                  <a:gd fmla="*/ 135 w 154" name="T0"/>
                  <a:gd fmla="*/ 12 h 105" name="T1"/>
                  <a:gd fmla="*/ 139 w 154" name="T2"/>
                  <a:gd fmla="*/ 9 h 105" name="T3"/>
                  <a:gd fmla="*/ 154 w 154" name="T4"/>
                  <a:gd fmla="*/ 79 h 105" name="T5"/>
                  <a:gd fmla="*/ 152 w 154" name="T6"/>
                  <a:gd fmla="*/ 102 h 105" name="T7"/>
                  <a:gd fmla="*/ 124 w 154" name="T8"/>
                  <a:gd fmla="*/ 100 h 105" name="T9"/>
                  <a:gd fmla="*/ 148 w 154" name="T10"/>
                  <a:gd fmla="*/ 99 h 105" name="T11"/>
                  <a:gd fmla="*/ 150 w 154" name="T12"/>
                  <a:gd fmla="*/ 28 h 105" name="T13"/>
                  <a:gd fmla="*/ 141 w 154" name="T14"/>
                  <a:gd fmla="*/ 67 h 105" name="T15"/>
                  <a:gd fmla="*/ 124 w 154" name="T16"/>
                  <a:gd fmla="*/ 49 h 105" name="T17"/>
                  <a:gd fmla="*/ 136 w 154" name="T18"/>
                  <a:gd fmla="*/ 64 h 105" name="T19"/>
                  <a:gd fmla="*/ 124 w 154" name="T20"/>
                  <a:gd fmla="*/ 20 h 105" name="T21"/>
                  <a:gd fmla="*/ 128 w 154" name="T22"/>
                  <a:gd fmla="*/ 20 h 105" name="T23"/>
                  <a:gd fmla="*/ 124 w 154" name="T24"/>
                  <a:gd fmla="*/ 20 h 105" name="T25"/>
                  <a:gd fmla="*/ 117 w 154" name="T26"/>
                  <a:gd fmla="*/ 102 h 105" name="T27"/>
                  <a:gd fmla="*/ 114 w 154" name="T28"/>
                  <a:gd fmla="*/ 81 h 105" name="T29"/>
                  <a:gd fmla="*/ 116 w 154" name="T30"/>
                  <a:gd fmla="*/ 76 h 105" name="T31"/>
                  <a:gd fmla="*/ 120 w 154" name="T32"/>
                  <a:gd fmla="*/ 99 h 105" name="T33"/>
                  <a:gd fmla="*/ 124 w 154" name="T34"/>
                  <a:gd fmla="*/ 105 h 105" name="T35"/>
                  <a:gd fmla="*/ 77 w 154" name="T36"/>
                  <a:gd fmla="*/ 20 h 105" name="T37"/>
                  <a:gd fmla="*/ 115 w 154" name="T38"/>
                  <a:gd fmla="*/ 0 h 105" name="T39"/>
                  <a:gd fmla="*/ 124 w 154" name="T40"/>
                  <a:gd fmla="*/ 49 h 105" name="T41"/>
                  <a:gd fmla="*/ 111 w 154" name="T42"/>
                  <a:gd fmla="*/ 64 h 105" name="T43"/>
                  <a:gd fmla="*/ 109 w 154" name="T44"/>
                  <a:gd fmla="*/ 69 h 105" name="T45"/>
                  <a:gd fmla="*/ 109 w 154" name="T46"/>
                  <a:gd fmla="*/ 49 h 105" name="T47"/>
                  <a:gd fmla="*/ 40 w 154" name="T48"/>
                  <a:gd fmla="*/ 81 h 105" name="T49"/>
                  <a:gd fmla="*/ 31 w 154" name="T50"/>
                  <a:gd fmla="*/ 105 h 105" name="T51"/>
                  <a:gd fmla="*/ 31 w 154" name="T52"/>
                  <a:gd fmla="*/ 100 h 105" name="T53"/>
                  <a:gd fmla="*/ 35 w 154" name="T54"/>
                  <a:gd fmla="*/ 79 h 105" name="T55"/>
                  <a:gd fmla="*/ 77 w 154" name="T56"/>
                  <a:gd fmla="*/ 81 h 105" name="T57"/>
                  <a:gd fmla="*/ 31 w 154" name="T58"/>
                  <a:gd fmla="*/ 20 h 105" name="T59"/>
                  <a:gd fmla="*/ 39 w 154" name="T60"/>
                  <a:gd fmla="*/ 0 h 105" name="T61"/>
                  <a:gd fmla="*/ 31 w 154" name="T62"/>
                  <a:gd fmla="*/ 69 h 105" name="T63"/>
                  <a:gd fmla="*/ 43 w 154" name="T64"/>
                  <a:gd fmla="*/ 53 h 105" name="T65"/>
                  <a:gd fmla="*/ 46 w 154" name="T66"/>
                  <a:gd fmla="*/ 49 h 105" name="T67"/>
                  <a:gd fmla="*/ 46 w 154" name="T68"/>
                  <a:gd fmla="*/ 69 h 105" name="T69"/>
                  <a:gd fmla="*/ 9 w 154" name="T70"/>
                  <a:gd fmla="*/ 105 h 105" name="T71"/>
                  <a:gd fmla="*/ 3 w 154" name="T72"/>
                  <a:gd fmla="*/ 102 h 105" name="T73"/>
                  <a:gd fmla="*/ 0 w 154" name="T74"/>
                  <a:gd fmla="*/ 75 h 105" name="T75"/>
                  <a:gd fmla="*/ 0 w 154" name="T76"/>
                  <a:gd fmla="*/ 25 h 105" name="T77"/>
                  <a:gd fmla="*/ 25 w 154" name="T78"/>
                  <a:gd fmla="*/ 0 h 105" name="T79"/>
                  <a:gd fmla="*/ 19 w 154" name="T80"/>
                  <a:gd fmla="*/ 12 h 105" name="T81"/>
                  <a:gd fmla="*/ 5 w 154" name="T82"/>
                  <a:gd fmla="*/ 79 h 105" name="T83"/>
                  <a:gd fmla="*/ 6 w 154" name="T84"/>
                  <a:gd fmla="*/ 99 h 105" name="T85"/>
                  <a:gd fmla="*/ 31 w 154" name="T86"/>
                  <a:gd fmla="*/ 105 h 105" name="T87"/>
                  <a:gd fmla="*/ 25 w 154" name="T88"/>
                  <a:gd fmla="*/ 18 h 105" name="T89"/>
                  <a:gd fmla="*/ 31 w 154" name="T90"/>
                  <a:gd fmla="*/ 6 h 105" name="T91"/>
                  <a:gd fmla="*/ 13 w 154" name="T92"/>
                  <a:gd fmla="*/ 51 h 105" name="T93"/>
                  <a:gd fmla="*/ 31 w 154" name="T94"/>
                  <a:gd fmla="*/ 69 h 105" name="T95"/>
                  <a:gd fmla="*/ 18 w 154" name="T96"/>
                  <a:gd fmla="*/ 53 h 105"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05" w="154">
                    <a:moveTo>
                      <a:pt x="150" y="28"/>
                    </a:moveTo>
                    <a:cubicBezTo>
                      <a:pt x="135" y="12"/>
                      <a:pt x="135" y="12"/>
                      <a:pt x="135" y="12"/>
                    </a:cubicBezTo>
                    <a:cubicBezTo>
                      <a:pt x="135" y="12"/>
                      <a:pt x="135" y="12"/>
                      <a:pt x="135" y="12"/>
                    </a:cubicBezTo>
                    <a:cubicBezTo>
                      <a:pt x="129" y="0"/>
                      <a:pt x="129" y="0"/>
                      <a:pt x="129" y="0"/>
                    </a:cubicBezTo>
                    <a:cubicBezTo>
                      <a:pt x="134" y="0"/>
                      <a:pt x="134" y="0"/>
                      <a:pt x="134" y="0"/>
                    </a:cubicBezTo>
                    <a:cubicBezTo>
                      <a:pt x="139" y="9"/>
                      <a:pt x="139" y="9"/>
                      <a:pt x="139" y="9"/>
                    </a:cubicBezTo>
                    <a:cubicBezTo>
                      <a:pt x="154" y="25"/>
                      <a:pt x="154" y="25"/>
                      <a:pt x="154" y="25"/>
                    </a:cubicBezTo>
                    <a:cubicBezTo>
                      <a:pt x="154" y="26"/>
                      <a:pt x="154" y="26"/>
                      <a:pt x="154" y="27"/>
                    </a:cubicBezTo>
                    <a:cubicBezTo>
                      <a:pt x="154" y="79"/>
                      <a:pt x="154" y="79"/>
                      <a:pt x="154" y="79"/>
                    </a:cubicBezTo>
                    <a:cubicBezTo>
                      <a:pt x="154" y="96"/>
                      <a:pt x="154" y="96"/>
                      <a:pt x="154" y="96"/>
                    </a:cubicBezTo>
                    <a:cubicBezTo>
                      <a:pt x="154" y="98"/>
                      <a:pt x="153" y="101"/>
                      <a:pt x="152" y="102"/>
                    </a:cubicBezTo>
                    <a:cubicBezTo>
                      <a:pt x="152" y="102"/>
                      <a:pt x="152" y="102"/>
                      <a:pt x="152" y="102"/>
                    </a:cubicBezTo>
                    <a:cubicBezTo>
                      <a:pt x="150" y="104"/>
                      <a:pt x="148" y="105"/>
                      <a:pt x="145" y="105"/>
                    </a:cubicBezTo>
                    <a:cubicBezTo>
                      <a:pt x="124" y="105"/>
                      <a:pt x="124" y="105"/>
                      <a:pt x="124" y="105"/>
                    </a:cubicBezTo>
                    <a:cubicBezTo>
                      <a:pt x="124" y="100"/>
                      <a:pt x="124" y="100"/>
                      <a:pt x="124" y="100"/>
                    </a:cubicBezTo>
                    <a:cubicBezTo>
                      <a:pt x="145" y="100"/>
                      <a:pt x="145" y="100"/>
                      <a:pt x="145" y="100"/>
                    </a:cubicBezTo>
                    <a:cubicBezTo>
                      <a:pt x="146" y="100"/>
                      <a:pt x="148" y="100"/>
                      <a:pt x="148" y="99"/>
                    </a:cubicBezTo>
                    <a:cubicBezTo>
                      <a:pt x="148" y="99"/>
                      <a:pt x="148" y="99"/>
                      <a:pt x="148" y="99"/>
                    </a:cubicBezTo>
                    <a:cubicBezTo>
                      <a:pt x="149" y="98"/>
                      <a:pt x="150" y="97"/>
                      <a:pt x="150" y="96"/>
                    </a:cubicBezTo>
                    <a:cubicBezTo>
                      <a:pt x="150" y="79"/>
                      <a:pt x="150" y="79"/>
                      <a:pt x="150" y="79"/>
                    </a:cubicBezTo>
                    <a:cubicBezTo>
                      <a:pt x="150" y="28"/>
                      <a:pt x="150" y="28"/>
                      <a:pt x="150" y="28"/>
                    </a:cubicBezTo>
                    <a:close/>
                    <a:moveTo>
                      <a:pt x="124" y="69"/>
                    </a:moveTo>
                    <a:cubicBezTo>
                      <a:pt x="139" y="69"/>
                      <a:pt x="139" y="69"/>
                      <a:pt x="139" y="69"/>
                    </a:cubicBezTo>
                    <a:cubicBezTo>
                      <a:pt x="140" y="69"/>
                      <a:pt x="141" y="68"/>
                      <a:pt x="141" y="67"/>
                    </a:cubicBezTo>
                    <a:cubicBezTo>
                      <a:pt x="141" y="51"/>
                      <a:pt x="141" y="51"/>
                      <a:pt x="141" y="51"/>
                    </a:cubicBezTo>
                    <a:cubicBezTo>
                      <a:pt x="141" y="50"/>
                      <a:pt x="140" y="49"/>
                      <a:pt x="139" y="49"/>
                    </a:cubicBezTo>
                    <a:cubicBezTo>
                      <a:pt x="124" y="49"/>
                      <a:pt x="124" y="49"/>
                      <a:pt x="124" y="49"/>
                    </a:cubicBezTo>
                    <a:cubicBezTo>
                      <a:pt x="124" y="53"/>
                      <a:pt x="124" y="53"/>
                      <a:pt x="124" y="53"/>
                    </a:cubicBezTo>
                    <a:cubicBezTo>
                      <a:pt x="136" y="53"/>
                      <a:pt x="136" y="53"/>
                      <a:pt x="136" y="53"/>
                    </a:cubicBezTo>
                    <a:cubicBezTo>
                      <a:pt x="136" y="64"/>
                      <a:pt x="136" y="64"/>
                      <a:pt x="136" y="64"/>
                    </a:cubicBezTo>
                    <a:cubicBezTo>
                      <a:pt x="124" y="64"/>
                      <a:pt x="124" y="64"/>
                      <a:pt x="124" y="64"/>
                    </a:cubicBezTo>
                    <a:cubicBezTo>
                      <a:pt x="124" y="69"/>
                      <a:pt x="124" y="69"/>
                      <a:pt x="124" y="69"/>
                    </a:cubicBezTo>
                    <a:close/>
                    <a:moveTo>
                      <a:pt x="124" y="20"/>
                    </a:moveTo>
                    <a:cubicBezTo>
                      <a:pt x="127" y="20"/>
                      <a:pt x="127" y="20"/>
                      <a:pt x="127" y="20"/>
                    </a:cubicBezTo>
                    <a:cubicBezTo>
                      <a:pt x="127" y="20"/>
                      <a:pt x="127" y="20"/>
                      <a:pt x="127" y="20"/>
                    </a:cubicBezTo>
                    <a:cubicBezTo>
                      <a:pt x="128" y="20"/>
                      <a:pt x="128" y="20"/>
                      <a:pt x="128" y="20"/>
                    </a:cubicBezTo>
                    <a:cubicBezTo>
                      <a:pt x="130" y="19"/>
                      <a:pt x="130" y="18"/>
                      <a:pt x="129" y="17"/>
                    </a:cubicBezTo>
                    <a:cubicBezTo>
                      <a:pt x="124" y="6"/>
                      <a:pt x="124" y="6"/>
                      <a:pt x="124" y="6"/>
                    </a:cubicBezTo>
                    <a:lnTo>
                      <a:pt x="124" y="20"/>
                    </a:lnTo>
                    <a:close/>
                    <a:moveTo>
                      <a:pt x="124" y="105"/>
                    </a:moveTo>
                    <a:cubicBezTo>
                      <a:pt x="123" y="105"/>
                      <a:pt x="123" y="105"/>
                      <a:pt x="123" y="105"/>
                    </a:cubicBezTo>
                    <a:cubicBezTo>
                      <a:pt x="121" y="105"/>
                      <a:pt x="118" y="104"/>
                      <a:pt x="117" y="102"/>
                    </a:cubicBezTo>
                    <a:cubicBezTo>
                      <a:pt x="117" y="102"/>
                      <a:pt x="117" y="102"/>
                      <a:pt x="117" y="102"/>
                    </a:cubicBezTo>
                    <a:cubicBezTo>
                      <a:pt x="115" y="101"/>
                      <a:pt x="114" y="98"/>
                      <a:pt x="114" y="96"/>
                    </a:cubicBezTo>
                    <a:cubicBezTo>
                      <a:pt x="114" y="81"/>
                      <a:pt x="114" y="81"/>
                      <a:pt x="114" y="81"/>
                    </a:cubicBezTo>
                    <a:cubicBezTo>
                      <a:pt x="77" y="81"/>
                      <a:pt x="77" y="81"/>
                      <a:pt x="77" y="81"/>
                    </a:cubicBezTo>
                    <a:cubicBezTo>
                      <a:pt x="77" y="76"/>
                      <a:pt x="77" y="76"/>
                      <a:pt x="77" y="76"/>
                    </a:cubicBezTo>
                    <a:cubicBezTo>
                      <a:pt x="116" y="76"/>
                      <a:pt x="116" y="76"/>
                      <a:pt x="116" y="76"/>
                    </a:cubicBezTo>
                    <a:cubicBezTo>
                      <a:pt x="118" y="76"/>
                      <a:pt x="119" y="77"/>
                      <a:pt x="119" y="79"/>
                    </a:cubicBezTo>
                    <a:cubicBezTo>
                      <a:pt x="119" y="96"/>
                      <a:pt x="119" y="96"/>
                      <a:pt x="119" y="96"/>
                    </a:cubicBezTo>
                    <a:cubicBezTo>
                      <a:pt x="119" y="97"/>
                      <a:pt x="119" y="98"/>
                      <a:pt x="120" y="99"/>
                    </a:cubicBezTo>
                    <a:cubicBezTo>
                      <a:pt x="121" y="100"/>
                      <a:pt x="122" y="100"/>
                      <a:pt x="123" y="100"/>
                    </a:cubicBezTo>
                    <a:cubicBezTo>
                      <a:pt x="124" y="100"/>
                      <a:pt x="124" y="100"/>
                      <a:pt x="124" y="100"/>
                    </a:cubicBezTo>
                    <a:cubicBezTo>
                      <a:pt x="124" y="105"/>
                      <a:pt x="124" y="105"/>
                      <a:pt x="124" y="105"/>
                    </a:cubicBezTo>
                    <a:close/>
                    <a:moveTo>
                      <a:pt x="124" y="6"/>
                    </a:moveTo>
                    <a:cubicBezTo>
                      <a:pt x="124" y="20"/>
                      <a:pt x="124" y="20"/>
                      <a:pt x="124" y="20"/>
                    </a:cubicBezTo>
                    <a:cubicBezTo>
                      <a:pt x="77" y="20"/>
                      <a:pt x="77" y="20"/>
                      <a:pt x="77" y="20"/>
                    </a:cubicBezTo>
                    <a:cubicBezTo>
                      <a:pt x="77" y="15"/>
                      <a:pt x="77" y="15"/>
                      <a:pt x="77" y="15"/>
                    </a:cubicBezTo>
                    <a:cubicBezTo>
                      <a:pt x="123" y="15"/>
                      <a:pt x="123" y="15"/>
                      <a:pt x="123" y="15"/>
                    </a:cubicBezTo>
                    <a:cubicBezTo>
                      <a:pt x="115" y="0"/>
                      <a:pt x="115" y="0"/>
                      <a:pt x="115" y="0"/>
                    </a:cubicBezTo>
                    <a:cubicBezTo>
                      <a:pt x="121" y="0"/>
                      <a:pt x="121" y="0"/>
                      <a:pt x="121" y="0"/>
                    </a:cubicBezTo>
                    <a:cubicBezTo>
                      <a:pt x="124" y="6"/>
                      <a:pt x="124" y="6"/>
                      <a:pt x="124" y="6"/>
                    </a:cubicBezTo>
                    <a:close/>
                    <a:moveTo>
                      <a:pt x="124" y="49"/>
                    </a:moveTo>
                    <a:cubicBezTo>
                      <a:pt x="124" y="53"/>
                      <a:pt x="124" y="53"/>
                      <a:pt x="124" y="53"/>
                    </a:cubicBezTo>
                    <a:cubicBezTo>
                      <a:pt x="111" y="53"/>
                      <a:pt x="111" y="53"/>
                      <a:pt x="111" y="53"/>
                    </a:cubicBezTo>
                    <a:cubicBezTo>
                      <a:pt x="111" y="64"/>
                      <a:pt x="111" y="64"/>
                      <a:pt x="111" y="64"/>
                    </a:cubicBezTo>
                    <a:cubicBezTo>
                      <a:pt x="124" y="64"/>
                      <a:pt x="124" y="64"/>
                      <a:pt x="124" y="64"/>
                    </a:cubicBezTo>
                    <a:cubicBezTo>
                      <a:pt x="124" y="69"/>
                      <a:pt x="124" y="69"/>
                      <a:pt x="124" y="69"/>
                    </a:cubicBezTo>
                    <a:cubicBezTo>
                      <a:pt x="109" y="69"/>
                      <a:pt x="109" y="69"/>
                      <a:pt x="109" y="69"/>
                    </a:cubicBezTo>
                    <a:cubicBezTo>
                      <a:pt x="107" y="69"/>
                      <a:pt x="106" y="68"/>
                      <a:pt x="106" y="67"/>
                    </a:cubicBezTo>
                    <a:cubicBezTo>
                      <a:pt x="106" y="51"/>
                      <a:pt x="106" y="51"/>
                      <a:pt x="106" y="51"/>
                    </a:cubicBezTo>
                    <a:cubicBezTo>
                      <a:pt x="106" y="50"/>
                      <a:pt x="107" y="49"/>
                      <a:pt x="109" y="49"/>
                    </a:cubicBezTo>
                    <a:lnTo>
                      <a:pt x="124" y="49"/>
                    </a:lnTo>
                    <a:close/>
                    <a:moveTo>
                      <a:pt x="77" y="81"/>
                    </a:moveTo>
                    <a:cubicBezTo>
                      <a:pt x="40" y="81"/>
                      <a:pt x="40" y="81"/>
                      <a:pt x="40" y="81"/>
                    </a:cubicBezTo>
                    <a:cubicBezTo>
                      <a:pt x="40" y="96"/>
                      <a:pt x="40" y="96"/>
                      <a:pt x="40" y="96"/>
                    </a:cubicBezTo>
                    <a:cubicBezTo>
                      <a:pt x="40" y="98"/>
                      <a:pt x="39" y="101"/>
                      <a:pt x="38" y="102"/>
                    </a:cubicBezTo>
                    <a:cubicBezTo>
                      <a:pt x="36" y="104"/>
                      <a:pt x="34" y="105"/>
                      <a:pt x="31" y="105"/>
                    </a:cubicBezTo>
                    <a:cubicBezTo>
                      <a:pt x="31" y="105"/>
                      <a:pt x="31" y="105"/>
                      <a:pt x="31" y="105"/>
                    </a:cubicBezTo>
                    <a:cubicBezTo>
                      <a:pt x="31" y="100"/>
                      <a:pt x="31" y="100"/>
                      <a:pt x="31" y="100"/>
                    </a:cubicBezTo>
                    <a:cubicBezTo>
                      <a:pt x="31" y="100"/>
                      <a:pt x="31" y="100"/>
                      <a:pt x="31" y="100"/>
                    </a:cubicBezTo>
                    <a:cubicBezTo>
                      <a:pt x="32" y="100"/>
                      <a:pt x="33" y="100"/>
                      <a:pt x="34" y="99"/>
                    </a:cubicBezTo>
                    <a:cubicBezTo>
                      <a:pt x="35" y="98"/>
                      <a:pt x="35" y="97"/>
                      <a:pt x="35" y="96"/>
                    </a:cubicBezTo>
                    <a:cubicBezTo>
                      <a:pt x="35" y="79"/>
                      <a:pt x="35" y="79"/>
                      <a:pt x="35" y="79"/>
                    </a:cubicBezTo>
                    <a:cubicBezTo>
                      <a:pt x="35" y="77"/>
                      <a:pt x="37" y="76"/>
                      <a:pt x="38" y="76"/>
                    </a:cubicBezTo>
                    <a:cubicBezTo>
                      <a:pt x="77" y="76"/>
                      <a:pt x="77" y="76"/>
                      <a:pt x="77" y="76"/>
                    </a:cubicBezTo>
                    <a:cubicBezTo>
                      <a:pt x="77" y="81"/>
                      <a:pt x="77" y="81"/>
                      <a:pt x="77" y="81"/>
                    </a:cubicBezTo>
                    <a:close/>
                    <a:moveTo>
                      <a:pt x="77" y="15"/>
                    </a:moveTo>
                    <a:cubicBezTo>
                      <a:pt x="77" y="20"/>
                      <a:pt x="77" y="20"/>
                      <a:pt x="77" y="20"/>
                    </a:cubicBezTo>
                    <a:cubicBezTo>
                      <a:pt x="31" y="20"/>
                      <a:pt x="31" y="20"/>
                      <a:pt x="31" y="20"/>
                    </a:cubicBezTo>
                    <a:cubicBezTo>
                      <a:pt x="31" y="6"/>
                      <a:pt x="31" y="6"/>
                      <a:pt x="31" y="6"/>
                    </a:cubicBezTo>
                    <a:cubicBezTo>
                      <a:pt x="33" y="0"/>
                      <a:pt x="33" y="0"/>
                      <a:pt x="33" y="0"/>
                    </a:cubicBezTo>
                    <a:cubicBezTo>
                      <a:pt x="39" y="0"/>
                      <a:pt x="39" y="0"/>
                      <a:pt x="39" y="0"/>
                    </a:cubicBezTo>
                    <a:cubicBezTo>
                      <a:pt x="31" y="15"/>
                      <a:pt x="31" y="15"/>
                      <a:pt x="31" y="15"/>
                    </a:cubicBezTo>
                    <a:cubicBezTo>
                      <a:pt x="77" y="15"/>
                      <a:pt x="77" y="15"/>
                      <a:pt x="77" y="15"/>
                    </a:cubicBezTo>
                    <a:close/>
                    <a:moveTo>
                      <a:pt x="31" y="69"/>
                    </a:moveTo>
                    <a:cubicBezTo>
                      <a:pt x="31" y="64"/>
                      <a:pt x="31" y="64"/>
                      <a:pt x="31" y="64"/>
                    </a:cubicBezTo>
                    <a:cubicBezTo>
                      <a:pt x="43" y="64"/>
                      <a:pt x="43" y="64"/>
                      <a:pt x="43" y="64"/>
                    </a:cubicBezTo>
                    <a:cubicBezTo>
                      <a:pt x="43" y="53"/>
                      <a:pt x="43" y="53"/>
                      <a:pt x="43" y="53"/>
                    </a:cubicBezTo>
                    <a:cubicBezTo>
                      <a:pt x="31" y="53"/>
                      <a:pt x="31" y="53"/>
                      <a:pt x="31" y="53"/>
                    </a:cubicBezTo>
                    <a:cubicBezTo>
                      <a:pt x="31" y="49"/>
                      <a:pt x="31" y="49"/>
                      <a:pt x="31" y="49"/>
                    </a:cubicBezTo>
                    <a:cubicBezTo>
                      <a:pt x="46" y="49"/>
                      <a:pt x="46" y="49"/>
                      <a:pt x="46" y="49"/>
                    </a:cubicBezTo>
                    <a:cubicBezTo>
                      <a:pt x="47" y="49"/>
                      <a:pt x="48" y="50"/>
                      <a:pt x="48" y="51"/>
                    </a:cubicBezTo>
                    <a:cubicBezTo>
                      <a:pt x="48" y="67"/>
                      <a:pt x="48" y="67"/>
                      <a:pt x="48" y="67"/>
                    </a:cubicBezTo>
                    <a:cubicBezTo>
                      <a:pt x="48" y="68"/>
                      <a:pt x="47" y="69"/>
                      <a:pt x="46" y="69"/>
                    </a:cubicBezTo>
                    <a:lnTo>
                      <a:pt x="31" y="69"/>
                    </a:lnTo>
                    <a:close/>
                    <a:moveTo>
                      <a:pt x="31" y="105"/>
                    </a:moveTo>
                    <a:cubicBezTo>
                      <a:pt x="9" y="105"/>
                      <a:pt x="9" y="105"/>
                      <a:pt x="9" y="105"/>
                    </a:cubicBezTo>
                    <a:cubicBezTo>
                      <a:pt x="7" y="105"/>
                      <a:pt x="4" y="104"/>
                      <a:pt x="3" y="102"/>
                    </a:cubicBezTo>
                    <a:cubicBezTo>
                      <a:pt x="3" y="102"/>
                      <a:pt x="3" y="102"/>
                      <a:pt x="3" y="102"/>
                    </a:cubicBezTo>
                    <a:cubicBezTo>
                      <a:pt x="3" y="102"/>
                      <a:pt x="3" y="102"/>
                      <a:pt x="3" y="102"/>
                    </a:cubicBezTo>
                    <a:cubicBezTo>
                      <a:pt x="1" y="101"/>
                      <a:pt x="0" y="98"/>
                      <a:pt x="0" y="96"/>
                    </a:cubicBezTo>
                    <a:cubicBezTo>
                      <a:pt x="0" y="79"/>
                      <a:pt x="0" y="79"/>
                      <a:pt x="0" y="79"/>
                    </a:cubicBezTo>
                    <a:cubicBezTo>
                      <a:pt x="0" y="75"/>
                      <a:pt x="0" y="75"/>
                      <a:pt x="0" y="75"/>
                    </a:cubicBezTo>
                    <a:cubicBezTo>
                      <a:pt x="0" y="27"/>
                      <a:pt x="0" y="27"/>
                      <a:pt x="0" y="27"/>
                    </a:cubicBezTo>
                    <a:cubicBezTo>
                      <a:pt x="0" y="27"/>
                      <a:pt x="0" y="27"/>
                      <a:pt x="0" y="27"/>
                    </a:cubicBezTo>
                    <a:cubicBezTo>
                      <a:pt x="0" y="26"/>
                      <a:pt x="0" y="26"/>
                      <a:pt x="0" y="25"/>
                    </a:cubicBezTo>
                    <a:cubicBezTo>
                      <a:pt x="15" y="9"/>
                      <a:pt x="15" y="9"/>
                      <a:pt x="15" y="9"/>
                    </a:cubicBezTo>
                    <a:cubicBezTo>
                      <a:pt x="20" y="0"/>
                      <a:pt x="20" y="0"/>
                      <a:pt x="20" y="0"/>
                    </a:cubicBezTo>
                    <a:cubicBezTo>
                      <a:pt x="25" y="0"/>
                      <a:pt x="25" y="0"/>
                      <a:pt x="25" y="0"/>
                    </a:cubicBezTo>
                    <a:cubicBezTo>
                      <a:pt x="19" y="12"/>
                      <a:pt x="19" y="12"/>
                      <a:pt x="19" y="12"/>
                    </a:cubicBezTo>
                    <a:cubicBezTo>
                      <a:pt x="19" y="12"/>
                      <a:pt x="19" y="12"/>
                      <a:pt x="19" y="12"/>
                    </a:cubicBezTo>
                    <a:cubicBezTo>
                      <a:pt x="19" y="12"/>
                      <a:pt x="19" y="12"/>
                      <a:pt x="19" y="12"/>
                    </a:cubicBezTo>
                    <a:cubicBezTo>
                      <a:pt x="5" y="28"/>
                      <a:pt x="5" y="28"/>
                      <a:pt x="5" y="28"/>
                    </a:cubicBezTo>
                    <a:cubicBezTo>
                      <a:pt x="5" y="75"/>
                      <a:pt x="5" y="75"/>
                      <a:pt x="5" y="75"/>
                    </a:cubicBezTo>
                    <a:cubicBezTo>
                      <a:pt x="5" y="79"/>
                      <a:pt x="5" y="79"/>
                      <a:pt x="5" y="79"/>
                    </a:cubicBezTo>
                    <a:cubicBezTo>
                      <a:pt x="5" y="96"/>
                      <a:pt x="5" y="96"/>
                      <a:pt x="5" y="96"/>
                    </a:cubicBezTo>
                    <a:cubicBezTo>
                      <a:pt x="5" y="97"/>
                      <a:pt x="5" y="98"/>
                      <a:pt x="6" y="99"/>
                    </a:cubicBezTo>
                    <a:cubicBezTo>
                      <a:pt x="6" y="99"/>
                      <a:pt x="6" y="99"/>
                      <a:pt x="6" y="99"/>
                    </a:cubicBezTo>
                    <a:cubicBezTo>
                      <a:pt x="7" y="100"/>
                      <a:pt x="8" y="100"/>
                      <a:pt x="9" y="100"/>
                    </a:cubicBezTo>
                    <a:cubicBezTo>
                      <a:pt x="31" y="100"/>
                      <a:pt x="31" y="100"/>
                      <a:pt x="31" y="100"/>
                    </a:cubicBezTo>
                    <a:cubicBezTo>
                      <a:pt x="31" y="105"/>
                      <a:pt x="31" y="105"/>
                      <a:pt x="31" y="105"/>
                    </a:cubicBezTo>
                    <a:close/>
                    <a:moveTo>
                      <a:pt x="31" y="6"/>
                    </a:moveTo>
                    <a:cubicBezTo>
                      <a:pt x="25" y="17"/>
                      <a:pt x="25" y="17"/>
                      <a:pt x="25" y="17"/>
                    </a:cubicBezTo>
                    <a:cubicBezTo>
                      <a:pt x="25" y="17"/>
                      <a:pt x="25" y="17"/>
                      <a:pt x="25" y="18"/>
                    </a:cubicBezTo>
                    <a:cubicBezTo>
                      <a:pt x="25" y="19"/>
                      <a:pt x="26" y="20"/>
                      <a:pt x="27" y="20"/>
                    </a:cubicBezTo>
                    <a:cubicBezTo>
                      <a:pt x="31" y="20"/>
                      <a:pt x="31" y="20"/>
                      <a:pt x="31" y="20"/>
                    </a:cubicBezTo>
                    <a:cubicBezTo>
                      <a:pt x="31" y="6"/>
                      <a:pt x="31" y="6"/>
                      <a:pt x="31" y="6"/>
                    </a:cubicBezTo>
                    <a:close/>
                    <a:moveTo>
                      <a:pt x="31" y="49"/>
                    </a:moveTo>
                    <a:cubicBezTo>
                      <a:pt x="16" y="49"/>
                      <a:pt x="16" y="49"/>
                      <a:pt x="16" y="49"/>
                    </a:cubicBezTo>
                    <a:cubicBezTo>
                      <a:pt x="14" y="49"/>
                      <a:pt x="13" y="50"/>
                      <a:pt x="13" y="51"/>
                    </a:cubicBezTo>
                    <a:cubicBezTo>
                      <a:pt x="13" y="67"/>
                      <a:pt x="13" y="67"/>
                      <a:pt x="13" y="67"/>
                    </a:cubicBezTo>
                    <a:cubicBezTo>
                      <a:pt x="13" y="68"/>
                      <a:pt x="14" y="69"/>
                      <a:pt x="16" y="69"/>
                    </a:cubicBezTo>
                    <a:cubicBezTo>
                      <a:pt x="31" y="69"/>
                      <a:pt x="31" y="69"/>
                      <a:pt x="31" y="69"/>
                    </a:cubicBezTo>
                    <a:cubicBezTo>
                      <a:pt x="31" y="64"/>
                      <a:pt x="31" y="64"/>
                      <a:pt x="31" y="64"/>
                    </a:cubicBezTo>
                    <a:cubicBezTo>
                      <a:pt x="18" y="64"/>
                      <a:pt x="18" y="64"/>
                      <a:pt x="18" y="64"/>
                    </a:cubicBezTo>
                    <a:cubicBezTo>
                      <a:pt x="18" y="53"/>
                      <a:pt x="18" y="53"/>
                      <a:pt x="18" y="53"/>
                    </a:cubicBezTo>
                    <a:cubicBezTo>
                      <a:pt x="31" y="53"/>
                      <a:pt x="31" y="53"/>
                      <a:pt x="31" y="53"/>
                    </a:cubicBezTo>
                    <a:lnTo>
                      <a:pt x="31" y="4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8" name="Freeform 303"/>
              <p:cNvSpPr>
                <a:spLocks noEditPoints="1"/>
              </p:cNvSpPr>
              <p:nvPr/>
            </p:nvSpPr>
            <p:spPr bwMode="auto">
              <a:xfrm>
                <a:off x="7913699" y="595317"/>
                <a:ext cx="47625" cy="46038"/>
              </a:xfrm>
              <a:custGeom>
                <a:gdLst>
                  <a:gd fmla="*/ 10 w 21" name="T0"/>
                  <a:gd fmla="*/ 0 h 21" name="T1"/>
                  <a:gd fmla="*/ 18 w 21" name="T2"/>
                  <a:gd fmla="*/ 3 h 21" name="T3"/>
                  <a:gd fmla="*/ 21 w 21" name="T4"/>
                  <a:gd fmla="*/ 11 h 21" name="T5"/>
                  <a:gd fmla="*/ 18 w 21" name="T6"/>
                  <a:gd fmla="*/ 18 h 21" name="T7"/>
                  <a:gd fmla="*/ 18 w 21" name="T8"/>
                  <a:gd fmla="*/ 18 h 21" name="T9"/>
                  <a:gd fmla="*/ 10 w 21" name="T10"/>
                  <a:gd fmla="*/ 21 h 21" name="T11"/>
                  <a:gd fmla="*/ 10 w 21" name="T12"/>
                  <a:gd fmla="*/ 16 h 21" name="T13"/>
                  <a:gd fmla="*/ 14 w 21" name="T14"/>
                  <a:gd fmla="*/ 15 h 21" name="T15"/>
                  <a:gd fmla="*/ 14 w 21" name="T16"/>
                  <a:gd fmla="*/ 15 h 21" name="T17"/>
                  <a:gd fmla="*/ 16 w 21" name="T18"/>
                  <a:gd fmla="*/ 11 h 21" name="T19"/>
                  <a:gd fmla="*/ 14 w 21" name="T20"/>
                  <a:gd fmla="*/ 7 h 21" name="T21"/>
                  <a:gd fmla="*/ 10 w 21" name="T22"/>
                  <a:gd fmla="*/ 5 h 21" name="T23"/>
                  <a:gd fmla="*/ 10 w 21" name="T24"/>
                  <a:gd fmla="*/ 0 h 21" name="T25"/>
                  <a:gd fmla="*/ 10 w 21" name="T26"/>
                  <a:gd fmla="*/ 0 h 21" name="T27"/>
                  <a:gd fmla="*/ 10 w 21" name="T28"/>
                  <a:gd fmla="*/ 0 h 21" name="T29"/>
                  <a:gd fmla="*/ 10 w 21" name="T30"/>
                  <a:gd fmla="*/ 5 h 21" name="T31"/>
                  <a:gd fmla="*/ 10 w 21" name="T32"/>
                  <a:gd fmla="*/ 5 h 21" name="T33"/>
                  <a:gd fmla="*/ 6 w 21" name="T34"/>
                  <a:gd fmla="*/ 7 h 21" name="T35"/>
                  <a:gd fmla="*/ 6 w 21" name="T36"/>
                  <a:gd fmla="*/ 7 h 21" name="T37"/>
                  <a:gd fmla="*/ 5 w 21" name="T38"/>
                  <a:gd fmla="*/ 11 h 21" name="T39"/>
                  <a:gd fmla="*/ 6 w 21" name="T40"/>
                  <a:gd fmla="*/ 15 h 21" name="T41"/>
                  <a:gd fmla="*/ 10 w 21" name="T42"/>
                  <a:gd fmla="*/ 16 h 21" name="T43"/>
                  <a:gd fmla="*/ 10 w 21" name="T44"/>
                  <a:gd fmla="*/ 16 h 21" name="T45"/>
                  <a:gd fmla="*/ 10 w 21" name="T46"/>
                  <a:gd fmla="*/ 21 h 21" name="T47"/>
                  <a:gd fmla="*/ 10 w 21" name="T48"/>
                  <a:gd fmla="*/ 21 h 21" name="T49"/>
                  <a:gd fmla="*/ 3 w 21" name="T50"/>
                  <a:gd fmla="*/ 18 h 21" name="T51"/>
                  <a:gd fmla="*/ 0 w 21" name="T52"/>
                  <a:gd fmla="*/ 11 h 21" name="T53"/>
                  <a:gd fmla="*/ 3 w 21" name="T54"/>
                  <a:gd fmla="*/ 3 h 21" name="T55"/>
                  <a:gd fmla="*/ 3 w 21" name="T56"/>
                  <a:gd fmla="*/ 3 h 21" name="T57"/>
                  <a:gd fmla="*/ 10 w 21" name="T58"/>
                  <a:gd fmla="*/ 0 h 21"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1" w="21">
                    <a:moveTo>
                      <a:pt x="10" y="0"/>
                    </a:moveTo>
                    <a:cubicBezTo>
                      <a:pt x="13" y="0"/>
                      <a:pt x="16" y="1"/>
                      <a:pt x="18" y="3"/>
                    </a:cubicBezTo>
                    <a:cubicBezTo>
                      <a:pt x="19" y="5"/>
                      <a:pt x="21" y="8"/>
                      <a:pt x="21" y="11"/>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6"/>
                      <a:pt x="6" y="7"/>
                    </a:cubicBezTo>
                    <a:cubicBezTo>
                      <a:pt x="6" y="7"/>
                      <a:pt x="6" y="7"/>
                      <a:pt x="6" y="7"/>
                    </a:cubicBezTo>
                    <a:cubicBezTo>
                      <a:pt x="5" y="8"/>
                      <a:pt x="5" y="9"/>
                      <a:pt x="5" y="11"/>
                    </a:cubicBezTo>
                    <a:cubicBezTo>
                      <a:pt x="5" y="12"/>
                      <a:pt x="5" y="14"/>
                      <a:pt x="6" y="15"/>
                    </a:cubicBezTo>
                    <a:cubicBezTo>
                      <a:pt x="7" y="16"/>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1" y="16"/>
                      <a:pt x="0" y="13"/>
                      <a:pt x="0" y="11"/>
                    </a:cubicBezTo>
                    <a:cubicBezTo>
                      <a:pt x="0" y="8"/>
                      <a:pt x="1" y="5"/>
                      <a:pt x="3" y="3"/>
                    </a:cubicBezTo>
                    <a:cubicBezTo>
                      <a:pt x="3" y="3"/>
                      <a:pt x="3" y="3"/>
                      <a:pt x="3" y="3"/>
                    </a:cubicBezTo>
                    <a:cubicBezTo>
                      <a:pt x="5" y="1"/>
                      <a:pt x="7" y="0"/>
                      <a:pt x="10"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9" name="Freeform 304"/>
              <p:cNvSpPr>
                <a:spLocks noEditPoints="1"/>
              </p:cNvSpPr>
              <p:nvPr/>
            </p:nvSpPr>
            <p:spPr bwMode="auto">
              <a:xfrm>
                <a:off x="7950211" y="558804"/>
                <a:ext cx="38100" cy="38100"/>
              </a:xfrm>
              <a:custGeom>
                <a:gdLst>
                  <a:gd fmla="*/ 8 w 17" name="T0"/>
                  <a:gd fmla="*/ 0 h 17" name="T1"/>
                  <a:gd fmla="*/ 14 w 17" name="T2"/>
                  <a:gd fmla="*/ 2 h 17" name="T3"/>
                  <a:gd fmla="*/ 17 w 17" name="T4"/>
                  <a:gd fmla="*/ 8 h 17" name="T5"/>
                  <a:gd fmla="*/ 14 w 17" name="T6"/>
                  <a:gd fmla="*/ 14 h 17" name="T7"/>
                  <a:gd fmla="*/ 14 w 17" name="T8"/>
                  <a:gd fmla="*/ 14 h 17" name="T9"/>
                  <a:gd fmla="*/ 14 w 17" name="T10"/>
                  <a:gd fmla="*/ 14 h 17" name="T11"/>
                  <a:gd fmla="*/ 8 w 17" name="T12"/>
                  <a:gd fmla="*/ 17 h 17" name="T13"/>
                  <a:gd fmla="*/ 8 w 17" name="T14"/>
                  <a:gd fmla="*/ 17 h 17" name="T15"/>
                  <a:gd fmla="*/ 8 w 17" name="T16"/>
                  <a:gd fmla="*/ 12 h 17" name="T17"/>
                  <a:gd fmla="*/ 8 w 17" name="T18"/>
                  <a:gd fmla="*/ 12 h 17" name="T19"/>
                  <a:gd fmla="*/ 11 w 17" name="T20"/>
                  <a:gd fmla="*/ 11 h 17" name="T21"/>
                  <a:gd fmla="*/ 11 w 17" name="T22"/>
                  <a:gd fmla="*/ 11 h 17" name="T23"/>
                  <a:gd fmla="*/ 12 w 17" name="T24"/>
                  <a:gd fmla="*/ 8 h 17" name="T25"/>
                  <a:gd fmla="*/ 11 w 17" name="T26"/>
                  <a:gd fmla="*/ 6 h 17" name="T27"/>
                  <a:gd fmla="*/ 8 w 17" name="T28"/>
                  <a:gd fmla="*/ 5 h 17" name="T29"/>
                  <a:gd fmla="*/ 8 w 17" name="T30"/>
                  <a:gd fmla="*/ 5 h 17" name="T31"/>
                  <a:gd fmla="*/ 8 w 17" name="T32"/>
                  <a:gd fmla="*/ 0 h 17" name="T33"/>
                  <a:gd fmla="*/ 8 w 17" name="T34"/>
                  <a:gd fmla="*/ 17 h 17" name="T35"/>
                  <a:gd fmla="*/ 2 w 17" name="T36"/>
                  <a:gd fmla="*/ 14 h 17" name="T37"/>
                  <a:gd fmla="*/ 2 w 17" name="T38"/>
                  <a:gd fmla="*/ 14 h 17" name="T39"/>
                  <a:gd fmla="*/ 2 w 17" name="T40"/>
                  <a:gd fmla="*/ 14 h 17" name="T41"/>
                  <a:gd fmla="*/ 0 w 17" name="T42"/>
                  <a:gd fmla="*/ 8 h 17" name="T43"/>
                  <a:gd fmla="*/ 2 w 17" name="T44"/>
                  <a:gd fmla="*/ 2 h 17" name="T45"/>
                  <a:gd fmla="*/ 2 w 17" name="T46"/>
                  <a:gd fmla="*/ 2 h 17" name="T47"/>
                  <a:gd fmla="*/ 8 w 17" name="T48"/>
                  <a:gd fmla="*/ 0 h 17" name="T49"/>
                  <a:gd fmla="*/ 8 w 17" name="T50"/>
                  <a:gd fmla="*/ 5 h 17" name="T51"/>
                  <a:gd fmla="*/ 6 w 17" name="T52"/>
                  <a:gd fmla="*/ 6 h 17" name="T53"/>
                  <a:gd fmla="*/ 6 w 17" name="T54"/>
                  <a:gd fmla="*/ 6 h 17" name="T55"/>
                  <a:gd fmla="*/ 6 w 17" name="T56"/>
                  <a:gd fmla="*/ 6 h 17" name="T57"/>
                  <a:gd fmla="*/ 5 w 17" name="T58"/>
                  <a:gd fmla="*/ 8 h 17" name="T59"/>
                  <a:gd fmla="*/ 6 w 17" name="T60"/>
                  <a:gd fmla="*/ 11 h 17" name="T61"/>
                  <a:gd fmla="*/ 6 w 17" name="T62"/>
                  <a:gd fmla="*/ 11 h 17" name="T63"/>
                  <a:gd fmla="*/ 8 w 17" name="T64"/>
                  <a:gd fmla="*/ 12 h 17" name="T65"/>
                  <a:gd fmla="*/ 8 w 17" name="T66"/>
                  <a:gd fmla="*/ 17 h 17"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7" w="17">
                    <a:moveTo>
                      <a:pt x="8" y="0"/>
                    </a:moveTo>
                    <a:cubicBezTo>
                      <a:pt x="11" y="0"/>
                      <a:pt x="13" y="1"/>
                      <a:pt x="14" y="2"/>
                    </a:cubicBezTo>
                    <a:cubicBezTo>
                      <a:pt x="16" y="4"/>
                      <a:pt x="17" y="6"/>
                      <a:pt x="17" y="8"/>
                    </a:cubicBezTo>
                    <a:cubicBezTo>
                      <a:pt x="17" y="11"/>
                      <a:pt x="16" y="13"/>
                      <a:pt x="14" y="14"/>
                    </a:cubicBezTo>
                    <a:cubicBezTo>
                      <a:pt x="14" y="14"/>
                      <a:pt x="14" y="14"/>
                      <a:pt x="14" y="14"/>
                    </a:cubicBezTo>
                    <a:cubicBezTo>
                      <a:pt x="14" y="14"/>
                      <a:pt x="14" y="14"/>
                      <a:pt x="14" y="14"/>
                    </a:cubicBezTo>
                    <a:cubicBezTo>
                      <a:pt x="13" y="16"/>
                      <a:pt x="11" y="17"/>
                      <a:pt x="8" y="17"/>
                    </a:cubicBezTo>
                    <a:cubicBezTo>
                      <a:pt x="8" y="17"/>
                      <a:pt x="8" y="17"/>
                      <a:pt x="8" y="17"/>
                    </a:cubicBezTo>
                    <a:cubicBezTo>
                      <a:pt x="8" y="12"/>
                      <a:pt x="8" y="12"/>
                      <a:pt x="8" y="12"/>
                    </a:cubicBezTo>
                    <a:cubicBezTo>
                      <a:pt x="8" y="12"/>
                      <a:pt x="8" y="12"/>
                      <a:pt x="8" y="12"/>
                    </a:cubicBezTo>
                    <a:cubicBezTo>
                      <a:pt x="9" y="12"/>
                      <a:pt x="10" y="12"/>
                      <a:pt x="11" y="11"/>
                    </a:cubicBezTo>
                    <a:cubicBezTo>
                      <a:pt x="11" y="11"/>
                      <a:pt x="11" y="11"/>
                      <a:pt x="11" y="11"/>
                    </a:cubicBezTo>
                    <a:cubicBezTo>
                      <a:pt x="12" y="10"/>
                      <a:pt x="12" y="9"/>
                      <a:pt x="12" y="8"/>
                    </a:cubicBezTo>
                    <a:cubicBezTo>
                      <a:pt x="12" y="7"/>
                      <a:pt x="12" y="6"/>
                      <a:pt x="11" y="6"/>
                    </a:cubicBezTo>
                    <a:cubicBezTo>
                      <a:pt x="10" y="5"/>
                      <a:pt x="9" y="5"/>
                      <a:pt x="8" y="5"/>
                    </a:cubicBezTo>
                    <a:cubicBezTo>
                      <a:pt x="8" y="5"/>
                      <a:pt x="8" y="5"/>
                      <a:pt x="8" y="5"/>
                    </a:cubicBezTo>
                    <a:cubicBezTo>
                      <a:pt x="8" y="0"/>
                      <a:pt x="8" y="0"/>
                      <a:pt x="8" y="0"/>
                    </a:cubicBezTo>
                    <a:close/>
                    <a:moveTo>
                      <a:pt x="8" y="17"/>
                    </a:moveTo>
                    <a:cubicBezTo>
                      <a:pt x="6" y="17"/>
                      <a:pt x="4" y="16"/>
                      <a:pt x="2" y="14"/>
                    </a:cubicBezTo>
                    <a:cubicBezTo>
                      <a:pt x="2" y="14"/>
                      <a:pt x="2" y="14"/>
                      <a:pt x="2" y="14"/>
                    </a:cubicBezTo>
                    <a:cubicBezTo>
                      <a:pt x="2" y="14"/>
                      <a:pt x="2" y="14"/>
                      <a:pt x="2" y="14"/>
                    </a:cubicBezTo>
                    <a:cubicBezTo>
                      <a:pt x="1" y="13"/>
                      <a:pt x="0" y="11"/>
                      <a:pt x="0" y="8"/>
                    </a:cubicBezTo>
                    <a:cubicBezTo>
                      <a:pt x="0" y="6"/>
                      <a:pt x="1" y="4"/>
                      <a:pt x="2" y="2"/>
                    </a:cubicBezTo>
                    <a:cubicBezTo>
                      <a:pt x="2" y="2"/>
                      <a:pt x="2" y="2"/>
                      <a:pt x="2" y="2"/>
                    </a:cubicBezTo>
                    <a:cubicBezTo>
                      <a:pt x="4" y="1"/>
                      <a:pt x="6" y="0"/>
                      <a:pt x="8" y="0"/>
                    </a:cubicBezTo>
                    <a:cubicBezTo>
                      <a:pt x="8" y="5"/>
                      <a:pt x="8" y="5"/>
                      <a:pt x="8" y="5"/>
                    </a:cubicBezTo>
                    <a:cubicBezTo>
                      <a:pt x="7" y="5"/>
                      <a:pt x="6" y="5"/>
                      <a:pt x="6" y="6"/>
                    </a:cubicBezTo>
                    <a:cubicBezTo>
                      <a:pt x="6" y="6"/>
                      <a:pt x="6" y="6"/>
                      <a:pt x="6" y="6"/>
                    </a:cubicBezTo>
                    <a:cubicBezTo>
                      <a:pt x="6" y="6"/>
                      <a:pt x="6" y="6"/>
                      <a:pt x="6" y="6"/>
                    </a:cubicBezTo>
                    <a:cubicBezTo>
                      <a:pt x="5" y="6"/>
                      <a:pt x="5" y="7"/>
                      <a:pt x="5" y="8"/>
                    </a:cubicBezTo>
                    <a:cubicBezTo>
                      <a:pt x="5" y="9"/>
                      <a:pt x="5" y="10"/>
                      <a:pt x="6" y="11"/>
                    </a:cubicBezTo>
                    <a:cubicBezTo>
                      <a:pt x="6" y="11"/>
                      <a:pt x="6" y="11"/>
                      <a:pt x="6" y="11"/>
                    </a:cubicBezTo>
                    <a:cubicBezTo>
                      <a:pt x="6" y="12"/>
                      <a:pt x="7" y="12"/>
                      <a:pt x="8" y="12"/>
                    </a:cubicBezTo>
                    <a:lnTo>
                      <a:pt x="8"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0" name="Freeform 305"/>
              <p:cNvSpPr>
                <a:spLocks noEditPoints="1"/>
              </p:cNvSpPr>
              <p:nvPr/>
            </p:nvSpPr>
            <p:spPr bwMode="auto">
              <a:xfrm>
                <a:off x="7923225" y="508004"/>
                <a:ext cx="30163" cy="31751"/>
              </a:xfrm>
              <a:custGeom>
                <a:gdLst>
                  <a:gd fmla="*/ 6 w 13" name="T0"/>
                  <a:gd fmla="*/ 0 h 14" name="T1"/>
                  <a:gd fmla="*/ 11 w 13" name="T2"/>
                  <a:gd fmla="*/ 2 h 14" name="T3"/>
                  <a:gd fmla="*/ 11 w 13" name="T4"/>
                  <a:gd fmla="*/ 2 h 14" name="T5"/>
                  <a:gd fmla="*/ 13 w 13" name="T6"/>
                  <a:gd fmla="*/ 7 h 14" name="T7"/>
                  <a:gd fmla="*/ 11 w 13" name="T8"/>
                  <a:gd fmla="*/ 12 h 14" name="T9"/>
                  <a:gd fmla="*/ 11 w 13" name="T10"/>
                  <a:gd fmla="*/ 12 h 14" name="T11"/>
                  <a:gd fmla="*/ 6 w 13" name="T12"/>
                  <a:gd fmla="*/ 14 h 14" name="T13"/>
                  <a:gd fmla="*/ 6 w 13" name="T14"/>
                  <a:gd fmla="*/ 9 h 14" name="T15"/>
                  <a:gd fmla="*/ 8 w 13" name="T16"/>
                  <a:gd fmla="*/ 8 h 14" name="T17"/>
                  <a:gd fmla="*/ 8 w 13" name="T18"/>
                  <a:gd fmla="*/ 8 h 14" name="T19"/>
                  <a:gd fmla="*/ 8 w 13" name="T20"/>
                  <a:gd fmla="*/ 7 h 14" name="T21"/>
                  <a:gd fmla="*/ 8 w 13" name="T22"/>
                  <a:gd fmla="*/ 6 h 14" name="T23"/>
                  <a:gd fmla="*/ 8 w 13" name="T24"/>
                  <a:gd fmla="*/ 6 h 14" name="T25"/>
                  <a:gd fmla="*/ 6 w 13" name="T26"/>
                  <a:gd fmla="*/ 5 h 14" name="T27"/>
                  <a:gd fmla="*/ 6 w 13" name="T28"/>
                  <a:gd fmla="*/ 0 h 14" name="T29"/>
                  <a:gd fmla="*/ 6 w 13" name="T30"/>
                  <a:gd fmla="*/ 14 h 14" name="T31"/>
                  <a:gd fmla="*/ 1 w 13" name="T32"/>
                  <a:gd fmla="*/ 12 h 14" name="T33"/>
                  <a:gd fmla="*/ 0 w 13" name="T34"/>
                  <a:gd fmla="*/ 7 h 14" name="T35"/>
                  <a:gd fmla="*/ 1 w 13" name="T36"/>
                  <a:gd fmla="*/ 2 h 14" name="T37"/>
                  <a:gd fmla="*/ 1 w 13" name="T38"/>
                  <a:gd fmla="*/ 2 h 14" name="T39"/>
                  <a:gd fmla="*/ 6 w 13" name="T40"/>
                  <a:gd fmla="*/ 0 h 14" name="T41"/>
                  <a:gd fmla="*/ 6 w 13" name="T42"/>
                  <a:gd fmla="*/ 5 h 14" name="T43"/>
                  <a:gd fmla="*/ 5 w 13" name="T44"/>
                  <a:gd fmla="*/ 6 h 14" name="T45"/>
                  <a:gd fmla="*/ 5 w 13" name="T46"/>
                  <a:gd fmla="*/ 6 h 14" name="T47"/>
                  <a:gd fmla="*/ 5 w 13" name="T48"/>
                  <a:gd fmla="*/ 6 h 14" name="T49"/>
                  <a:gd fmla="*/ 4 w 13" name="T50"/>
                  <a:gd fmla="*/ 7 h 14" name="T51"/>
                  <a:gd fmla="*/ 5 w 13" name="T52"/>
                  <a:gd fmla="*/ 8 h 14" name="T53"/>
                  <a:gd fmla="*/ 6 w 13" name="T54"/>
                  <a:gd fmla="*/ 9 h 14" name="T55"/>
                  <a:gd fmla="*/ 6 w 13" name="T56"/>
                  <a:gd fmla="*/ 14 h 14"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4" w="13">
                    <a:moveTo>
                      <a:pt x="6" y="0"/>
                    </a:moveTo>
                    <a:cubicBezTo>
                      <a:pt x="8" y="0"/>
                      <a:pt x="10" y="1"/>
                      <a:pt x="11" y="2"/>
                    </a:cubicBezTo>
                    <a:cubicBezTo>
                      <a:pt x="11" y="2"/>
                      <a:pt x="11" y="2"/>
                      <a:pt x="11" y="2"/>
                    </a:cubicBezTo>
                    <a:cubicBezTo>
                      <a:pt x="12" y="4"/>
                      <a:pt x="13" y="5"/>
                      <a:pt x="13" y="7"/>
                    </a:cubicBezTo>
                    <a:cubicBezTo>
                      <a:pt x="13" y="9"/>
                      <a:pt x="12" y="11"/>
                      <a:pt x="11" y="12"/>
                    </a:cubicBezTo>
                    <a:cubicBezTo>
                      <a:pt x="11" y="12"/>
                      <a:pt x="11" y="12"/>
                      <a:pt x="11" y="12"/>
                    </a:cubicBezTo>
                    <a:cubicBezTo>
                      <a:pt x="10" y="13"/>
                      <a:pt x="8" y="14"/>
                      <a:pt x="6" y="14"/>
                    </a:cubicBezTo>
                    <a:cubicBezTo>
                      <a:pt x="6" y="9"/>
                      <a:pt x="6" y="9"/>
                      <a:pt x="6" y="9"/>
                    </a:cubicBezTo>
                    <a:cubicBezTo>
                      <a:pt x="7" y="9"/>
                      <a:pt x="7" y="9"/>
                      <a:pt x="8" y="8"/>
                    </a:cubicBezTo>
                    <a:cubicBezTo>
                      <a:pt x="8" y="8"/>
                      <a:pt x="8" y="8"/>
                      <a:pt x="8" y="8"/>
                    </a:cubicBezTo>
                    <a:cubicBezTo>
                      <a:pt x="8" y="8"/>
                      <a:pt x="8" y="8"/>
                      <a:pt x="8" y="7"/>
                    </a:cubicBezTo>
                    <a:cubicBezTo>
                      <a:pt x="8" y="7"/>
                      <a:pt x="8" y="6"/>
                      <a:pt x="8" y="6"/>
                    </a:cubicBezTo>
                    <a:cubicBezTo>
                      <a:pt x="8" y="6"/>
                      <a:pt x="8" y="6"/>
                      <a:pt x="8" y="6"/>
                    </a:cubicBezTo>
                    <a:cubicBezTo>
                      <a:pt x="7" y="5"/>
                      <a:pt x="7" y="5"/>
                      <a:pt x="6" y="5"/>
                    </a:cubicBezTo>
                    <a:lnTo>
                      <a:pt x="6" y="0"/>
                    </a:lnTo>
                    <a:close/>
                    <a:moveTo>
                      <a:pt x="6" y="14"/>
                    </a:moveTo>
                    <a:cubicBezTo>
                      <a:pt x="4" y="14"/>
                      <a:pt x="3" y="13"/>
                      <a:pt x="1" y="12"/>
                    </a:cubicBezTo>
                    <a:cubicBezTo>
                      <a:pt x="0" y="11"/>
                      <a:pt x="0" y="9"/>
                      <a:pt x="0" y="7"/>
                    </a:cubicBezTo>
                    <a:cubicBezTo>
                      <a:pt x="0" y="5"/>
                      <a:pt x="0" y="4"/>
                      <a:pt x="1" y="2"/>
                    </a:cubicBezTo>
                    <a:cubicBezTo>
                      <a:pt x="1" y="2"/>
                      <a:pt x="1" y="2"/>
                      <a:pt x="1" y="2"/>
                    </a:cubicBezTo>
                    <a:cubicBezTo>
                      <a:pt x="3" y="1"/>
                      <a:pt x="4" y="0"/>
                      <a:pt x="6" y="0"/>
                    </a:cubicBezTo>
                    <a:cubicBezTo>
                      <a:pt x="6" y="5"/>
                      <a:pt x="6" y="5"/>
                      <a:pt x="6" y="5"/>
                    </a:cubicBezTo>
                    <a:cubicBezTo>
                      <a:pt x="6" y="5"/>
                      <a:pt x="5" y="5"/>
                      <a:pt x="5" y="6"/>
                    </a:cubicBezTo>
                    <a:cubicBezTo>
                      <a:pt x="5" y="6"/>
                      <a:pt x="5" y="6"/>
                      <a:pt x="5" y="6"/>
                    </a:cubicBezTo>
                    <a:cubicBezTo>
                      <a:pt x="5" y="6"/>
                      <a:pt x="5" y="6"/>
                      <a:pt x="5" y="6"/>
                    </a:cubicBezTo>
                    <a:cubicBezTo>
                      <a:pt x="5" y="6"/>
                      <a:pt x="4" y="7"/>
                      <a:pt x="4" y="7"/>
                    </a:cubicBezTo>
                    <a:cubicBezTo>
                      <a:pt x="4" y="8"/>
                      <a:pt x="5" y="8"/>
                      <a:pt x="5" y="8"/>
                    </a:cubicBezTo>
                    <a:cubicBezTo>
                      <a:pt x="5" y="9"/>
                      <a:pt x="6" y="9"/>
                      <a:pt x="6" y="9"/>
                    </a:cubicBezTo>
                    <a:lnTo>
                      <a:pt x="6" y="1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1" name="Freeform 306"/>
              <p:cNvSpPr>
                <a:spLocks noEditPoints="1"/>
              </p:cNvSpPr>
              <p:nvPr/>
            </p:nvSpPr>
            <p:spPr bwMode="auto">
              <a:xfrm>
                <a:off x="7913699" y="430217"/>
                <a:ext cx="47625" cy="46038"/>
              </a:xfrm>
              <a:custGeom>
                <a:gdLst>
                  <a:gd fmla="*/ 10 w 21" name="T0"/>
                  <a:gd fmla="*/ 0 h 21" name="T1"/>
                  <a:gd fmla="*/ 18 w 21" name="T2"/>
                  <a:gd fmla="*/ 3 h 21" name="T3"/>
                  <a:gd fmla="*/ 18 w 21" name="T4"/>
                  <a:gd fmla="*/ 3 h 21" name="T5"/>
                  <a:gd fmla="*/ 21 w 21" name="T6"/>
                  <a:gd fmla="*/ 10 h 21" name="T7"/>
                  <a:gd fmla="*/ 18 w 21" name="T8"/>
                  <a:gd fmla="*/ 18 h 21" name="T9"/>
                  <a:gd fmla="*/ 18 w 21" name="T10"/>
                  <a:gd fmla="*/ 18 h 21" name="T11"/>
                  <a:gd fmla="*/ 10 w 21" name="T12"/>
                  <a:gd fmla="*/ 21 h 21" name="T13"/>
                  <a:gd fmla="*/ 10 w 21" name="T14"/>
                  <a:gd fmla="*/ 16 h 21" name="T15"/>
                  <a:gd fmla="*/ 14 w 21" name="T16"/>
                  <a:gd fmla="*/ 14 h 21" name="T17"/>
                  <a:gd fmla="*/ 14 w 21" name="T18"/>
                  <a:gd fmla="*/ 14 h 21" name="T19"/>
                  <a:gd fmla="*/ 16 w 21" name="T20"/>
                  <a:gd fmla="*/ 10 h 21" name="T21"/>
                  <a:gd fmla="*/ 14 w 21" name="T22"/>
                  <a:gd fmla="*/ 7 h 21" name="T23"/>
                  <a:gd fmla="*/ 14 w 21" name="T24"/>
                  <a:gd fmla="*/ 7 h 21" name="T25"/>
                  <a:gd fmla="*/ 10 w 21" name="T26"/>
                  <a:gd fmla="*/ 5 h 21" name="T27"/>
                  <a:gd fmla="*/ 10 w 21" name="T28"/>
                  <a:gd fmla="*/ 0 h 21" name="T29"/>
                  <a:gd fmla="*/ 10 w 21" name="T30"/>
                  <a:gd fmla="*/ 0 h 21" name="T31"/>
                  <a:gd fmla="*/ 10 w 21" name="T32"/>
                  <a:gd fmla="*/ 0 h 21" name="T33"/>
                  <a:gd fmla="*/ 10 w 21" name="T34"/>
                  <a:gd fmla="*/ 5 h 21" name="T35"/>
                  <a:gd fmla="*/ 10 w 21" name="T36"/>
                  <a:gd fmla="*/ 5 h 21" name="T37"/>
                  <a:gd fmla="*/ 6 w 21" name="T38"/>
                  <a:gd fmla="*/ 7 h 21" name="T39"/>
                  <a:gd fmla="*/ 5 w 21" name="T40"/>
                  <a:gd fmla="*/ 10 h 21" name="T41"/>
                  <a:gd fmla="*/ 6 w 21" name="T42"/>
                  <a:gd fmla="*/ 14 h 21" name="T43"/>
                  <a:gd fmla="*/ 6 w 21" name="T44"/>
                  <a:gd fmla="*/ 14 h 21" name="T45"/>
                  <a:gd fmla="*/ 6 w 21" name="T46"/>
                  <a:gd fmla="*/ 14 h 21" name="T47"/>
                  <a:gd fmla="*/ 10 w 21" name="T48"/>
                  <a:gd fmla="*/ 16 h 21" name="T49"/>
                  <a:gd fmla="*/ 10 w 21" name="T50"/>
                  <a:gd fmla="*/ 16 h 21" name="T51"/>
                  <a:gd fmla="*/ 10 w 21" name="T52"/>
                  <a:gd fmla="*/ 21 h 21" name="T53"/>
                  <a:gd fmla="*/ 10 w 21" name="T54"/>
                  <a:gd fmla="*/ 21 h 21" name="T55"/>
                  <a:gd fmla="*/ 3 w 21" name="T56"/>
                  <a:gd fmla="*/ 18 h 21" name="T57"/>
                  <a:gd fmla="*/ 3 w 21" name="T58"/>
                  <a:gd fmla="*/ 18 h 21" name="T59"/>
                  <a:gd fmla="*/ 0 w 21" name="T60"/>
                  <a:gd fmla="*/ 10 h 21" name="T61"/>
                  <a:gd fmla="*/ 3 w 21" name="T62"/>
                  <a:gd fmla="*/ 3 h 21" name="T63"/>
                  <a:gd fmla="*/ 10 w 21" name="T64"/>
                  <a:gd fmla="*/ 0 h 21"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21" w="21">
                    <a:moveTo>
                      <a:pt x="10" y="0"/>
                    </a:moveTo>
                    <a:cubicBezTo>
                      <a:pt x="13" y="0"/>
                      <a:pt x="16" y="1"/>
                      <a:pt x="18" y="3"/>
                    </a:cubicBezTo>
                    <a:cubicBezTo>
                      <a:pt x="18" y="3"/>
                      <a:pt x="18" y="3"/>
                      <a:pt x="18" y="3"/>
                    </a:cubicBezTo>
                    <a:cubicBezTo>
                      <a:pt x="19" y="5"/>
                      <a:pt x="21" y="8"/>
                      <a:pt x="21" y="10"/>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8"/>
                      <a:pt x="14" y="7"/>
                    </a:cubicBezTo>
                    <a:cubicBezTo>
                      <a:pt x="14" y="7"/>
                      <a:pt x="14" y="7"/>
                      <a:pt x="14" y="7"/>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7"/>
                    </a:cubicBezTo>
                    <a:cubicBezTo>
                      <a:pt x="5" y="8"/>
                      <a:pt x="5" y="9"/>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3" y="18"/>
                      <a:pt x="3" y="18"/>
                      <a:pt x="3" y="18"/>
                    </a:cubicBezTo>
                    <a:cubicBezTo>
                      <a:pt x="1" y="16"/>
                      <a:pt x="0" y="13"/>
                      <a:pt x="0" y="10"/>
                    </a:cubicBezTo>
                    <a:cubicBezTo>
                      <a:pt x="0" y="8"/>
                      <a:pt x="1" y="5"/>
                      <a:pt x="3" y="3"/>
                    </a:cubicBezTo>
                    <a:cubicBezTo>
                      <a:pt x="5" y="1"/>
                      <a:pt x="7" y="0"/>
                      <a:pt x="10"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2" name="Freeform 307"/>
              <p:cNvSpPr>
                <a:spLocks noEditPoints="1"/>
              </p:cNvSpPr>
              <p:nvPr/>
            </p:nvSpPr>
            <p:spPr bwMode="auto">
              <a:xfrm>
                <a:off x="7864487" y="271466"/>
                <a:ext cx="190501" cy="411166"/>
              </a:xfrm>
              <a:custGeom>
                <a:gdLst>
                  <a:gd fmla="*/ 46 w 84" name="T0"/>
                  <a:gd fmla="*/ 17 h 182" name="T1"/>
                  <a:gd fmla="*/ 46 w 84" name="T2"/>
                  <a:gd fmla="*/ 17 h 182" name="T3"/>
                  <a:gd fmla="*/ 44 w 84" name="T4"/>
                  <a:gd fmla="*/ 30 h 182" name="T5"/>
                  <a:gd fmla="*/ 42 w 84" name="T6"/>
                  <a:gd fmla="*/ 30 h 182" name="T7"/>
                  <a:gd fmla="*/ 43 w 84" name="T8"/>
                  <a:gd fmla="*/ 9 h 182" name="T9"/>
                  <a:gd fmla="*/ 50 w 84" name="T10"/>
                  <a:gd fmla="*/ 5 h 182" name="T11"/>
                  <a:gd fmla="*/ 72 w 84" name="T12"/>
                  <a:gd fmla="*/ 0 h 182" name="T13"/>
                  <a:gd fmla="*/ 79 w 84" name="T14"/>
                  <a:gd fmla="*/ 1 h 182" name="T15"/>
                  <a:gd fmla="*/ 83 w 84" name="T16"/>
                  <a:gd fmla="*/ 7 h 182" name="T17"/>
                  <a:gd fmla="*/ 76 w 84" name="T18"/>
                  <a:gd fmla="*/ 18 h 182" name="T19"/>
                  <a:gd fmla="*/ 60 w 84" name="T20"/>
                  <a:gd fmla="*/ 22 h 182" name="T21"/>
                  <a:gd fmla="*/ 78 w 84" name="T22"/>
                  <a:gd fmla="*/ 26 h 182" name="T23"/>
                  <a:gd fmla="*/ 80 w 84" name="T24"/>
                  <a:gd fmla="*/ 180 h 182" name="T25"/>
                  <a:gd fmla="*/ 42 w 84" name="T26"/>
                  <a:gd fmla="*/ 182 h 182" name="T27"/>
                  <a:gd fmla="*/ 75 w 84" name="T28"/>
                  <a:gd fmla="*/ 177 h 182" name="T29"/>
                  <a:gd fmla="*/ 57 w 84" name="T30"/>
                  <a:gd fmla="*/ 30 h 182" name="T31"/>
                  <a:gd fmla="*/ 55 w 84" name="T32"/>
                  <a:gd fmla="*/ 28 h 182" name="T33"/>
                  <a:gd fmla="*/ 57 w 84" name="T34"/>
                  <a:gd fmla="*/ 18 h 182" name="T35"/>
                  <a:gd fmla="*/ 75 w 84" name="T36"/>
                  <a:gd fmla="*/ 14 h 182" name="T37"/>
                  <a:gd fmla="*/ 78 w 84" name="T38"/>
                  <a:gd fmla="*/ 12 h 182" name="T39"/>
                  <a:gd fmla="*/ 79 w 84" name="T40"/>
                  <a:gd fmla="*/ 8 h 182" name="T41"/>
                  <a:gd fmla="*/ 73 w 84" name="T42"/>
                  <a:gd fmla="*/ 5 h 182" name="T43"/>
                  <a:gd fmla="*/ 51 w 84" name="T44"/>
                  <a:gd fmla="*/ 10 h 182" name="T45"/>
                  <a:gd fmla="*/ 48 w 84" name="T46"/>
                  <a:gd fmla="*/ 11 h 182" name="T47"/>
                  <a:gd fmla="*/ 42 w 84" name="T48"/>
                  <a:gd fmla="*/ 166 h 182" name="T49"/>
                  <a:gd fmla="*/ 65 w 84" name="T50"/>
                  <a:gd fmla="*/ 164 h 182" name="T51"/>
                  <a:gd fmla="*/ 62 w 84" name="T52"/>
                  <a:gd fmla="*/ 57 h 182" name="T53"/>
                  <a:gd fmla="*/ 57 w 84" name="T54"/>
                  <a:gd fmla="*/ 57 h 182" name="T55"/>
                  <a:gd fmla="*/ 55 w 84" name="T56"/>
                  <a:gd fmla="*/ 94 h 182" name="T57"/>
                  <a:gd fmla="*/ 54 w 84" name="T58"/>
                  <a:gd fmla="*/ 97 h 182" name="T59"/>
                  <a:gd fmla="*/ 52 w 84" name="T60"/>
                  <a:gd fmla="*/ 99 h 182" name="T61"/>
                  <a:gd fmla="*/ 51 w 84" name="T62"/>
                  <a:gd fmla="*/ 99 h 182" name="T63"/>
                  <a:gd fmla="*/ 47 w 84" name="T64"/>
                  <a:gd fmla="*/ 98 h 182" name="T65"/>
                  <a:gd fmla="*/ 47 w 84" name="T66"/>
                  <a:gd fmla="*/ 98 h 182" name="T67"/>
                  <a:gd fmla="*/ 46 w 84" name="T68"/>
                  <a:gd fmla="*/ 83 h 182" name="T69"/>
                  <a:gd fmla="*/ 46 w 84" name="T70"/>
                  <a:gd fmla="*/ 60 h 182" name="T71"/>
                  <a:gd fmla="*/ 42 w 84" name="T72"/>
                  <a:gd fmla="*/ 57 h 182" name="T73"/>
                  <a:gd fmla="*/ 44 w 84" name="T74"/>
                  <a:gd fmla="*/ 101 h 182" name="T75"/>
                  <a:gd fmla="*/ 51 w 84" name="T76"/>
                  <a:gd fmla="*/ 104 h 182" name="T77"/>
                  <a:gd fmla="*/ 52 w 84" name="T78"/>
                  <a:gd fmla="*/ 104 h 182" name="T79"/>
                  <a:gd fmla="*/ 53 w 84" name="T80"/>
                  <a:gd fmla="*/ 103 h 182" name="T81"/>
                  <a:gd fmla="*/ 58 w 84" name="T82"/>
                  <a:gd fmla="*/ 100 h 182" name="T83"/>
                  <a:gd fmla="*/ 60 w 84" name="T84"/>
                  <a:gd fmla="*/ 94 h 182" name="T85"/>
                  <a:gd fmla="*/ 60 w 84" name="T86"/>
                  <a:gd fmla="*/ 62 h 182" name="T87"/>
                  <a:gd fmla="*/ 42 w 84" name="T88"/>
                  <a:gd fmla="*/ 161 h 182" name="T89"/>
                  <a:gd fmla="*/ 42 w 84" name="T90"/>
                  <a:gd fmla="*/ 30 h 182" name="T91"/>
                  <a:gd fmla="*/ 5 w 84" name="T92"/>
                  <a:gd fmla="*/ 177 h 182" name="T93"/>
                  <a:gd fmla="*/ 42 w 84" name="T94"/>
                  <a:gd fmla="*/ 182 h 182" name="T95"/>
                  <a:gd fmla="*/ 0 w 84" name="T96"/>
                  <a:gd fmla="*/ 180 h 182" name="T97"/>
                  <a:gd fmla="*/ 3 w 84" name="T98"/>
                  <a:gd fmla="*/ 26 h 182" name="T99"/>
                  <a:gd fmla="*/ 41 w 84" name="T100"/>
                  <a:gd fmla="*/ 17 h 182" name="T101"/>
                  <a:gd fmla="*/ 41 w 84" name="T102"/>
                  <a:gd fmla="*/ 17 h 182" name="T103"/>
                  <a:gd fmla="*/ 42 w 84" name="T104"/>
                  <a:gd fmla="*/ 30 h 182" name="T105"/>
                  <a:gd fmla="*/ 18 w 84" name="T106"/>
                  <a:gd fmla="*/ 57 h 182" name="T107"/>
                  <a:gd fmla="*/ 16 w 84" name="T108"/>
                  <a:gd fmla="*/ 164 h 182" name="T109"/>
                  <a:gd fmla="*/ 42 w 84" name="T110"/>
                  <a:gd fmla="*/ 166 h 182" name="T111"/>
                  <a:gd fmla="*/ 20 w 84" name="T112"/>
                  <a:gd fmla="*/ 161 h 182" name="T113"/>
                  <a:gd fmla="*/ 41 w 84" name="T114"/>
                  <a:gd fmla="*/ 62 h 182" name="T115"/>
                  <a:gd fmla="*/ 41 w 84" name="T116"/>
                  <a:gd fmla="*/ 94 h 182" name="T117"/>
                  <a:gd fmla="*/ 42 w 84" name="T118"/>
                  <a:gd fmla="*/ 57 h 182"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82" w="84">
                    <a:moveTo>
                      <a:pt x="47" y="12"/>
                    </a:moveTo>
                    <a:cubicBezTo>
                      <a:pt x="46" y="13"/>
                      <a:pt x="46" y="15"/>
                      <a:pt x="46" y="17"/>
                    </a:cubicBezTo>
                    <a:cubicBezTo>
                      <a:pt x="46" y="17"/>
                      <a:pt x="46" y="17"/>
                      <a:pt x="46" y="17"/>
                    </a:cubicBezTo>
                    <a:cubicBezTo>
                      <a:pt x="46" y="17"/>
                      <a:pt x="46" y="17"/>
                      <a:pt x="46" y="17"/>
                    </a:cubicBezTo>
                    <a:cubicBezTo>
                      <a:pt x="46" y="28"/>
                      <a:pt x="46" y="28"/>
                      <a:pt x="46" y="28"/>
                    </a:cubicBezTo>
                    <a:cubicBezTo>
                      <a:pt x="46" y="29"/>
                      <a:pt x="45" y="30"/>
                      <a:pt x="44" y="30"/>
                    </a:cubicBezTo>
                    <a:cubicBezTo>
                      <a:pt x="44" y="30"/>
                      <a:pt x="44" y="30"/>
                      <a:pt x="44" y="30"/>
                    </a:cubicBezTo>
                    <a:cubicBezTo>
                      <a:pt x="42" y="30"/>
                      <a:pt x="42" y="30"/>
                      <a:pt x="42" y="30"/>
                    </a:cubicBezTo>
                    <a:cubicBezTo>
                      <a:pt x="42" y="11"/>
                      <a:pt x="42" y="11"/>
                      <a:pt x="42" y="11"/>
                    </a:cubicBezTo>
                    <a:cubicBezTo>
                      <a:pt x="42" y="10"/>
                      <a:pt x="43" y="10"/>
                      <a:pt x="43" y="9"/>
                    </a:cubicBezTo>
                    <a:cubicBezTo>
                      <a:pt x="44" y="8"/>
                      <a:pt x="45" y="7"/>
                      <a:pt x="46" y="6"/>
                    </a:cubicBezTo>
                    <a:cubicBezTo>
                      <a:pt x="47" y="6"/>
                      <a:pt x="48" y="6"/>
                      <a:pt x="50" y="5"/>
                    </a:cubicBezTo>
                    <a:cubicBezTo>
                      <a:pt x="50" y="5"/>
                      <a:pt x="50" y="5"/>
                      <a:pt x="50" y="5"/>
                    </a:cubicBezTo>
                    <a:cubicBezTo>
                      <a:pt x="72" y="0"/>
                      <a:pt x="72" y="0"/>
                      <a:pt x="72" y="0"/>
                    </a:cubicBezTo>
                    <a:cubicBezTo>
                      <a:pt x="72" y="0"/>
                      <a:pt x="72" y="0"/>
                      <a:pt x="72" y="0"/>
                    </a:cubicBezTo>
                    <a:cubicBezTo>
                      <a:pt x="75" y="0"/>
                      <a:pt x="77" y="0"/>
                      <a:pt x="79" y="1"/>
                    </a:cubicBezTo>
                    <a:cubicBezTo>
                      <a:pt x="81" y="3"/>
                      <a:pt x="83" y="5"/>
                      <a:pt x="83" y="7"/>
                    </a:cubicBezTo>
                    <a:cubicBezTo>
                      <a:pt x="83" y="7"/>
                      <a:pt x="83" y="7"/>
                      <a:pt x="83" y="7"/>
                    </a:cubicBezTo>
                    <a:cubicBezTo>
                      <a:pt x="84" y="10"/>
                      <a:pt x="83" y="12"/>
                      <a:pt x="82" y="14"/>
                    </a:cubicBezTo>
                    <a:cubicBezTo>
                      <a:pt x="81" y="16"/>
                      <a:pt x="79" y="18"/>
                      <a:pt x="76" y="18"/>
                    </a:cubicBezTo>
                    <a:cubicBezTo>
                      <a:pt x="76" y="18"/>
                      <a:pt x="76" y="18"/>
                      <a:pt x="76" y="18"/>
                    </a:cubicBezTo>
                    <a:cubicBezTo>
                      <a:pt x="60" y="22"/>
                      <a:pt x="60" y="22"/>
                      <a:pt x="60" y="22"/>
                    </a:cubicBezTo>
                    <a:cubicBezTo>
                      <a:pt x="60" y="26"/>
                      <a:pt x="60" y="26"/>
                      <a:pt x="60" y="26"/>
                    </a:cubicBezTo>
                    <a:cubicBezTo>
                      <a:pt x="78" y="26"/>
                      <a:pt x="78" y="26"/>
                      <a:pt x="78" y="26"/>
                    </a:cubicBezTo>
                    <a:cubicBezTo>
                      <a:pt x="79" y="26"/>
                      <a:pt x="80" y="27"/>
                      <a:pt x="80" y="28"/>
                    </a:cubicBezTo>
                    <a:cubicBezTo>
                      <a:pt x="80" y="180"/>
                      <a:pt x="80" y="180"/>
                      <a:pt x="80" y="180"/>
                    </a:cubicBezTo>
                    <a:cubicBezTo>
                      <a:pt x="80" y="181"/>
                      <a:pt x="79" y="182"/>
                      <a:pt x="78" y="182"/>
                    </a:cubicBezTo>
                    <a:cubicBezTo>
                      <a:pt x="42" y="182"/>
                      <a:pt x="42" y="182"/>
                      <a:pt x="42" y="182"/>
                    </a:cubicBezTo>
                    <a:cubicBezTo>
                      <a:pt x="42" y="177"/>
                      <a:pt x="42" y="177"/>
                      <a:pt x="42" y="177"/>
                    </a:cubicBezTo>
                    <a:cubicBezTo>
                      <a:pt x="75" y="177"/>
                      <a:pt x="75" y="177"/>
                      <a:pt x="75" y="177"/>
                    </a:cubicBezTo>
                    <a:cubicBezTo>
                      <a:pt x="75" y="30"/>
                      <a:pt x="75" y="30"/>
                      <a:pt x="75" y="30"/>
                    </a:cubicBezTo>
                    <a:cubicBezTo>
                      <a:pt x="57" y="30"/>
                      <a:pt x="57" y="30"/>
                      <a:pt x="57" y="30"/>
                    </a:cubicBezTo>
                    <a:cubicBezTo>
                      <a:pt x="56" y="30"/>
                      <a:pt x="55" y="29"/>
                      <a:pt x="55" y="28"/>
                    </a:cubicBezTo>
                    <a:cubicBezTo>
                      <a:pt x="55" y="28"/>
                      <a:pt x="55" y="28"/>
                      <a:pt x="55" y="28"/>
                    </a:cubicBezTo>
                    <a:cubicBezTo>
                      <a:pt x="55" y="20"/>
                      <a:pt x="55" y="20"/>
                      <a:pt x="55" y="20"/>
                    </a:cubicBezTo>
                    <a:cubicBezTo>
                      <a:pt x="55" y="19"/>
                      <a:pt x="56" y="18"/>
                      <a:pt x="57" y="18"/>
                    </a:cubicBezTo>
                    <a:cubicBezTo>
                      <a:pt x="57" y="18"/>
                      <a:pt x="57" y="18"/>
                      <a:pt x="57" y="18"/>
                    </a:cubicBezTo>
                    <a:cubicBezTo>
                      <a:pt x="75" y="14"/>
                      <a:pt x="75" y="14"/>
                      <a:pt x="75" y="14"/>
                    </a:cubicBezTo>
                    <a:cubicBezTo>
                      <a:pt x="75" y="14"/>
                      <a:pt x="75" y="14"/>
                      <a:pt x="75" y="14"/>
                    </a:cubicBezTo>
                    <a:cubicBezTo>
                      <a:pt x="76" y="13"/>
                      <a:pt x="77" y="13"/>
                      <a:pt x="78" y="12"/>
                    </a:cubicBezTo>
                    <a:cubicBezTo>
                      <a:pt x="79" y="11"/>
                      <a:pt x="79" y="10"/>
                      <a:pt x="79" y="8"/>
                    </a:cubicBezTo>
                    <a:cubicBezTo>
                      <a:pt x="79" y="8"/>
                      <a:pt x="79" y="8"/>
                      <a:pt x="79" y="8"/>
                    </a:cubicBezTo>
                    <a:cubicBezTo>
                      <a:pt x="78" y="7"/>
                      <a:pt x="78" y="6"/>
                      <a:pt x="77" y="5"/>
                    </a:cubicBezTo>
                    <a:cubicBezTo>
                      <a:pt x="76" y="5"/>
                      <a:pt x="74" y="5"/>
                      <a:pt x="73" y="5"/>
                    </a:cubicBezTo>
                    <a:cubicBezTo>
                      <a:pt x="73" y="5"/>
                      <a:pt x="73" y="5"/>
                      <a:pt x="73" y="5"/>
                    </a:cubicBezTo>
                    <a:cubicBezTo>
                      <a:pt x="51" y="10"/>
                      <a:pt x="51" y="10"/>
                      <a:pt x="51" y="10"/>
                    </a:cubicBezTo>
                    <a:cubicBezTo>
                      <a:pt x="51" y="10"/>
                      <a:pt x="51" y="10"/>
                      <a:pt x="51" y="10"/>
                    </a:cubicBezTo>
                    <a:cubicBezTo>
                      <a:pt x="50" y="10"/>
                      <a:pt x="49" y="10"/>
                      <a:pt x="48" y="11"/>
                    </a:cubicBezTo>
                    <a:cubicBezTo>
                      <a:pt x="48" y="11"/>
                      <a:pt x="47" y="11"/>
                      <a:pt x="47" y="12"/>
                    </a:cubicBezTo>
                    <a:close/>
                    <a:moveTo>
                      <a:pt x="42" y="166"/>
                    </a:moveTo>
                    <a:cubicBezTo>
                      <a:pt x="62" y="166"/>
                      <a:pt x="62" y="166"/>
                      <a:pt x="62" y="166"/>
                    </a:cubicBezTo>
                    <a:cubicBezTo>
                      <a:pt x="64" y="166"/>
                      <a:pt x="65" y="165"/>
                      <a:pt x="65" y="164"/>
                    </a:cubicBezTo>
                    <a:cubicBezTo>
                      <a:pt x="65" y="60"/>
                      <a:pt x="65" y="60"/>
                      <a:pt x="65" y="60"/>
                    </a:cubicBezTo>
                    <a:cubicBezTo>
                      <a:pt x="65" y="58"/>
                      <a:pt x="64" y="57"/>
                      <a:pt x="62" y="57"/>
                    </a:cubicBezTo>
                    <a:cubicBezTo>
                      <a:pt x="57" y="57"/>
                      <a:pt x="57" y="57"/>
                      <a:pt x="57" y="57"/>
                    </a:cubicBezTo>
                    <a:cubicBezTo>
                      <a:pt x="57" y="57"/>
                      <a:pt x="57" y="57"/>
                      <a:pt x="57" y="57"/>
                    </a:cubicBezTo>
                    <a:cubicBezTo>
                      <a:pt x="56" y="57"/>
                      <a:pt x="55" y="58"/>
                      <a:pt x="55" y="60"/>
                    </a:cubicBezTo>
                    <a:cubicBezTo>
                      <a:pt x="55" y="94"/>
                      <a:pt x="55" y="94"/>
                      <a:pt x="55" y="94"/>
                    </a:cubicBezTo>
                    <a:cubicBezTo>
                      <a:pt x="55" y="94"/>
                      <a:pt x="55" y="94"/>
                      <a:pt x="55" y="94"/>
                    </a:cubicBezTo>
                    <a:cubicBezTo>
                      <a:pt x="55" y="95"/>
                      <a:pt x="55" y="96"/>
                      <a:pt x="54" y="97"/>
                    </a:cubicBezTo>
                    <a:cubicBezTo>
                      <a:pt x="53" y="98"/>
                      <a:pt x="53"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49" y="99"/>
                      <a:pt x="48" y="98"/>
                      <a:pt x="47" y="98"/>
                    </a:cubicBezTo>
                    <a:cubicBezTo>
                      <a:pt x="47" y="98"/>
                      <a:pt x="47" y="98"/>
                      <a:pt x="47" y="98"/>
                    </a:cubicBezTo>
                    <a:cubicBezTo>
                      <a:pt x="47" y="98"/>
                      <a:pt x="47" y="98"/>
                      <a:pt x="47" y="98"/>
                    </a:cubicBezTo>
                    <a:cubicBezTo>
                      <a:pt x="46" y="97"/>
                      <a:pt x="46" y="96"/>
                      <a:pt x="46" y="94"/>
                    </a:cubicBezTo>
                    <a:cubicBezTo>
                      <a:pt x="46" y="83"/>
                      <a:pt x="46" y="83"/>
                      <a:pt x="46" y="83"/>
                    </a:cubicBezTo>
                    <a:cubicBezTo>
                      <a:pt x="46" y="60"/>
                      <a:pt x="46" y="60"/>
                      <a:pt x="46" y="60"/>
                    </a:cubicBezTo>
                    <a:cubicBezTo>
                      <a:pt x="46" y="60"/>
                      <a:pt x="46" y="60"/>
                      <a:pt x="46" y="60"/>
                    </a:cubicBezTo>
                    <a:cubicBezTo>
                      <a:pt x="46" y="58"/>
                      <a:pt x="45" y="57"/>
                      <a:pt x="44" y="57"/>
                    </a:cubicBezTo>
                    <a:cubicBezTo>
                      <a:pt x="42" y="57"/>
                      <a:pt x="42" y="57"/>
                      <a:pt x="42" y="57"/>
                    </a:cubicBezTo>
                    <a:cubicBezTo>
                      <a:pt x="42" y="98"/>
                      <a:pt x="42" y="98"/>
                      <a:pt x="42" y="98"/>
                    </a:cubicBezTo>
                    <a:cubicBezTo>
                      <a:pt x="42" y="99"/>
                      <a:pt x="43" y="100"/>
                      <a:pt x="44" y="101"/>
                    </a:cubicBezTo>
                    <a:cubicBezTo>
                      <a:pt x="44" y="101"/>
                      <a:pt x="44" y="101"/>
                      <a:pt x="44" y="101"/>
                    </a:cubicBezTo>
                    <a:cubicBezTo>
                      <a:pt x="46" y="103"/>
                      <a:pt x="48" y="104"/>
                      <a:pt x="51" y="104"/>
                    </a:cubicBezTo>
                    <a:cubicBezTo>
                      <a:pt x="51" y="104"/>
                      <a:pt x="51" y="104"/>
                      <a:pt x="52" y="104"/>
                    </a:cubicBezTo>
                    <a:cubicBezTo>
                      <a:pt x="52" y="104"/>
                      <a:pt x="52" y="104"/>
                      <a:pt x="52" y="104"/>
                    </a:cubicBezTo>
                    <a:cubicBezTo>
                      <a:pt x="52" y="104"/>
                      <a:pt x="52" y="104"/>
                      <a:pt x="53" y="103"/>
                    </a:cubicBezTo>
                    <a:cubicBezTo>
                      <a:pt x="53" y="103"/>
                      <a:pt x="53" y="103"/>
                      <a:pt x="53" y="103"/>
                    </a:cubicBezTo>
                    <a:cubicBezTo>
                      <a:pt x="53" y="103"/>
                      <a:pt x="53" y="103"/>
                      <a:pt x="53" y="103"/>
                    </a:cubicBezTo>
                    <a:cubicBezTo>
                      <a:pt x="55" y="103"/>
                      <a:pt x="56" y="102"/>
                      <a:pt x="58" y="100"/>
                    </a:cubicBezTo>
                    <a:cubicBezTo>
                      <a:pt x="59" y="99"/>
                      <a:pt x="60" y="97"/>
                      <a:pt x="60" y="94"/>
                    </a:cubicBezTo>
                    <a:cubicBezTo>
                      <a:pt x="60" y="94"/>
                      <a:pt x="60" y="94"/>
                      <a:pt x="60" y="94"/>
                    </a:cubicBezTo>
                    <a:cubicBezTo>
                      <a:pt x="60" y="62"/>
                      <a:pt x="60" y="62"/>
                      <a:pt x="60" y="62"/>
                    </a:cubicBezTo>
                    <a:cubicBezTo>
                      <a:pt x="60" y="62"/>
                      <a:pt x="60" y="62"/>
                      <a:pt x="60" y="62"/>
                    </a:cubicBezTo>
                    <a:cubicBezTo>
                      <a:pt x="60" y="161"/>
                      <a:pt x="60" y="161"/>
                      <a:pt x="60" y="161"/>
                    </a:cubicBezTo>
                    <a:cubicBezTo>
                      <a:pt x="42" y="161"/>
                      <a:pt x="42" y="161"/>
                      <a:pt x="42" y="161"/>
                    </a:cubicBezTo>
                    <a:lnTo>
                      <a:pt x="42" y="166"/>
                    </a:lnTo>
                    <a:close/>
                    <a:moveTo>
                      <a:pt x="42" y="30"/>
                    </a:moveTo>
                    <a:cubicBezTo>
                      <a:pt x="5" y="30"/>
                      <a:pt x="5" y="30"/>
                      <a:pt x="5" y="30"/>
                    </a:cubicBezTo>
                    <a:cubicBezTo>
                      <a:pt x="5" y="177"/>
                      <a:pt x="5" y="177"/>
                      <a:pt x="5" y="177"/>
                    </a:cubicBezTo>
                    <a:cubicBezTo>
                      <a:pt x="42" y="177"/>
                      <a:pt x="42" y="177"/>
                      <a:pt x="42" y="177"/>
                    </a:cubicBezTo>
                    <a:cubicBezTo>
                      <a:pt x="42" y="182"/>
                      <a:pt x="42" y="182"/>
                      <a:pt x="42" y="182"/>
                    </a:cubicBezTo>
                    <a:cubicBezTo>
                      <a:pt x="3" y="182"/>
                      <a:pt x="3" y="182"/>
                      <a:pt x="3" y="182"/>
                    </a:cubicBezTo>
                    <a:cubicBezTo>
                      <a:pt x="1" y="182"/>
                      <a:pt x="0" y="181"/>
                      <a:pt x="0" y="180"/>
                    </a:cubicBezTo>
                    <a:cubicBezTo>
                      <a:pt x="0" y="28"/>
                      <a:pt x="0" y="28"/>
                      <a:pt x="0" y="28"/>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3"/>
                      <a:pt x="42" y="11"/>
                    </a:cubicBezTo>
                    <a:cubicBezTo>
                      <a:pt x="42" y="30"/>
                      <a:pt x="42" y="30"/>
                      <a:pt x="42" y="30"/>
                    </a:cubicBezTo>
                    <a:close/>
                    <a:moveTo>
                      <a:pt x="42" y="57"/>
                    </a:moveTo>
                    <a:cubicBezTo>
                      <a:pt x="18" y="57"/>
                      <a:pt x="18" y="57"/>
                      <a:pt x="18" y="57"/>
                    </a:cubicBezTo>
                    <a:cubicBezTo>
                      <a:pt x="17" y="57"/>
                      <a:pt x="16" y="58"/>
                      <a:pt x="16" y="60"/>
                    </a:cubicBezTo>
                    <a:cubicBezTo>
                      <a:pt x="16" y="164"/>
                      <a:pt x="16" y="164"/>
                      <a:pt x="16" y="164"/>
                    </a:cubicBezTo>
                    <a:cubicBezTo>
                      <a:pt x="16" y="165"/>
                      <a:pt x="17" y="166"/>
                      <a:pt x="18" y="166"/>
                    </a:cubicBezTo>
                    <a:cubicBezTo>
                      <a:pt x="42" y="166"/>
                      <a:pt x="42" y="166"/>
                      <a:pt x="42" y="166"/>
                    </a:cubicBezTo>
                    <a:cubicBezTo>
                      <a:pt x="42" y="161"/>
                      <a:pt x="42" y="161"/>
                      <a:pt x="42" y="161"/>
                    </a:cubicBezTo>
                    <a:cubicBezTo>
                      <a:pt x="20" y="161"/>
                      <a:pt x="20" y="161"/>
                      <a:pt x="20" y="161"/>
                    </a:cubicBezTo>
                    <a:cubicBezTo>
                      <a:pt x="20" y="62"/>
                      <a:pt x="20" y="62"/>
                      <a:pt x="20" y="62"/>
                    </a:cubicBezTo>
                    <a:cubicBezTo>
                      <a:pt x="41" y="62"/>
                      <a:pt x="41" y="62"/>
                      <a:pt x="41" y="62"/>
                    </a:cubicBezTo>
                    <a:cubicBezTo>
                      <a:pt x="41" y="83"/>
                      <a:pt x="41" y="83"/>
                      <a:pt x="41" y="83"/>
                    </a:cubicBezTo>
                    <a:cubicBezTo>
                      <a:pt x="41" y="94"/>
                      <a:pt x="41" y="94"/>
                      <a:pt x="41" y="94"/>
                    </a:cubicBezTo>
                    <a:cubicBezTo>
                      <a:pt x="41" y="96"/>
                      <a:pt x="41" y="97"/>
                      <a:pt x="42" y="98"/>
                    </a:cubicBezTo>
                    <a:lnTo>
                      <a:pt x="42" y="5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3" name="Freeform 308"/>
              <p:cNvSpPr>
                <a:spLocks noEditPoints="1"/>
              </p:cNvSpPr>
              <p:nvPr/>
            </p:nvSpPr>
            <p:spPr bwMode="auto">
              <a:xfrm>
                <a:off x="8104200" y="25401"/>
                <a:ext cx="315914" cy="352427"/>
              </a:xfrm>
              <a:custGeom>
                <a:gdLst>
                  <a:gd fmla="*/ 125 w 140" name="T0"/>
                  <a:gd fmla="*/ 28 h 156" name="T1"/>
                  <a:gd fmla="*/ 136 w 140" name="T2"/>
                  <a:gd fmla="*/ 43 h 156" name="T3"/>
                  <a:gd fmla="*/ 135 w 140" name="T4"/>
                  <a:gd fmla="*/ 46 h 156" name="T5"/>
                  <a:gd fmla="*/ 99 w 140" name="T6"/>
                  <a:gd fmla="*/ 91 h 156" name="T7"/>
                  <a:gd fmla="*/ 130 w 140" name="T8"/>
                  <a:gd fmla="*/ 93 h 156" name="T9"/>
                  <a:gd fmla="*/ 139 w 140" name="T10"/>
                  <a:gd fmla="*/ 107 h 156" name="T11"/>
                  <a:gd fmla="*/ 138 w 140" name="T12"/>
                  <a:gd fmla="*/ 111 h 156" name="T13"/>
                  <a:gd fmla="*/ 97 w 140" name="T14"/>
                  <a:gd fmla="*/ 121 h 156" name="T15"/>
                  <a:gd fmla="*/ 70 w 140" name="T16"/>
                  <a:gd fmla="*/ 155 h 156" name="T17"/>
                  <a:gd fmla="*/ 70 w 140" name="T18"/>
                  <a:gd fmla="*/ 149 h 156" name="T19"/>
                  <a:gd fmla="*/ 95 w 140" name="T20"/>
                  <a:gd fmla="*/ 117 h 156" name="T21"/>
                  <a:gd fmla="*/ 127 w 140" name="T22"/>
                  <a:gd fmla="*/ 97 h 156" name="T23"/>
                  <a:gd fmla="*/ 96 w 140" name="T24"/>
                  <a:gd fmla="*/ 95 h 156" name="T25"/>
                  <a:gd fmla="*/ 78 w 140" name="T26"/>
                  <a:gd fmla="*/ 68 h 156" name="T27"/>
                  <a:gd fmla="*/ 131 w 140" name="T28"/>
                  <a:gd fmla="*/ 43 h 156" name="T29"/>
                  <a:gd fmla="*/ 70 w 140" name="T30"/>
                  <a:gd fmla="*/ 44 h 156" name="T31"/>
                  <a:gd fmla="*/ 70 w 140" name="T32"/>
                  <a:gd fmla="*/ 122 h 156" name="T33"/>
                  <a:gd fmla="*/ 73 w 140" name="T34"/>
                  <a:gd fmla="*/ 111 h 156" name="T35"/>
                  <a:gd fmla="*/ 70 w 140" name="T36"/>
                  <a:gd fmla="*/ 122 h 156" name="T37"/>
                  <a:gd fmla="*/ 18 w 140" name="T38"/>
                  <a:gd fmla="*/ 3 h 156" name="T39"/>
                  <a:gd fmla="*/ 53 w 140" name="T40"/>
                  <a:gd fmla="*/ 22 h 156" name="T41"/>
                  <a:gd fmla="*/ 53 w 140" name="T42"/>
                  <a:gd fmla="*/ 22 h 156" name="T43"/>
                  <a:gd fmla="*/ 65 w 140" name="T44"/>
                  <a:gd fmla="*/ 40 h 156" name="T45"/>
                  <a:gd fmla="*/ 70 w 140" name="T46"/>
                  <a:gd fmla="*/ 44 h 156" name="T47"/>
                  <a:gd fmla="*/ 62 w 140" name="T48"/>
                  <a:gd fmla="*/ 44 h 156" name="T49"/>
                  <a:gd fmla="*/ 49 w 140" name="T50"/>
                  <a:gd fmla="*/ 25 h 156" name="T51"/>
                  <a:gd fmla="*/ 49 w 140" name="T52"/>
                  <a:gd fmla="*/ 25 h 156" name="T53"/>
                  <a:gd fmla="*/ 49 w 140" name="T54"/>
                  <a:gd fmla="*/ 25 h 156" name="T55"/>
                  <a:gd fmla="*/ 21 w 140" name="T56"/>
                  <a:gd fmla="*/ 7 h 156" name="T57"/>
                  <a:gd fmla="*/ 19 w 140" name="T58"/>
                  <a:gd fmla="*/ 22 h 156" name="T59"/>
                  <a:gd fmla="*/ 26 w 140" name="T60"/>
                  <a:gd fmla="*/ 40 h 156" name="T61"/>
                  <a:gd fmla="*/ 26 w 140" name="T62"/>
                  <a:gd fmla="*/ 40 h 156" name="T63"/>
                  <a:gd fmla="*/ 26 w 140" name="T64"/>
                  <a:gd fmla="*/ 40 h 156" name="T65"/>
                  <a:gd fmla="*/ 39 w 140" name="T66"/>
                  <a:gd fmla="*/ 62 h 156" name="T67"/>
                  <a:gd fmla="*/ 12 w 140" name="T68"/>
                  <a:gd fmla="*/ 122 h 156" name="T69"/>
                  <a:gd fmla="*/ 51 w 140" name="T70"/>
                  <a:gd fmla="*/ 83 h 156" name="T71"/>
                  <a:gd fmla="*/ 70 w 140" name="T72"/>
                  <a:gd fmla="*/ 106 h 156" name="T73"/>
                  <a:gd fmla="*/ 63 w 140" name="T74"/>
                  <a:gd fmla="*/ 139 h 156" name="T75"/>
                  <a:gd fmla="*/ 70 w 140" name="T76"/>
                  <a:gd fmla="*/ 155 h 156" name="T77"/>
                  <a:gd fmla="*/ 68 w 140" name="T78"/>
                  <a:gd fmla="*/ 154 h 156" name="T79"/>
                  <a:gd fmla="*/ 59 w 140" name="T80"/>
                  <a:gd fmla="*/ 141 h 156" name="T81"/>
                  <a:gd fmla="*/ 59 w 140" name="T82"/>
                  <a:gd fmla="*/ 139 h 156" name="T83"/>
                  <a:gd fmla="*/ 52 w 140" name="T84"/>
                  <a:gd fmla="*/ 89 h 156" name="T85"/>
                  <a:gd fmla="*/ 10 w 140" name="T86"/>
                  <a:gd fmla="*/ 127 h 156" name="T87"/>
                  <a:gd fmla="*/ 10 w 140" name="T88"/>
                  <a:gd fmla="*/ 127 h 156" name="T89"/>
                  <a:gd fmla="*/ 1 w 140" name="T90"/>
                  <a:gd fmla="*/ 111 h 156" name="T91"/>
                  <a:gd fmla="*/ 34 w 140" name="T92"/>
                  <a:gd fmla="*/ 61 h 156" name="T93"/>
                  <a:gd fmla="*/ 22 w 140" name="T94"/>
                  <a:gd fmla="*/ 43 h 156" name="T95"/>
                  <a:gd fmla="*/ 22 w 140" name="T96"/>
                  <a:gd fmla="*/ 43 h 156" name="T97"/>
                  <a:gd fmla="*/ 18 w 140" name="T98"/>
                  <a:gd fmla="*/ 3 h 15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56" w="140">
                    <a:moveTo>
                      <a:pt x="70" y="39"/>
                    </a:moveTo>
                    <a:cubicBezTo>
                      <a:pt x="125" y="28"/>
                      <a:pt x="125" y="28"/>
                      <a:pt x="125" y="28"/>
                    </a:cubicBezTo>
                    <a:cubicBezTo>
                      <a:pt x="126" y="28"/>
                      <a:pt x="127" y="29"/>
                      <a:pt x="127" y="29"/>
                    </a:cubicBezTo>
                    <a:cubicBezTo>
                      <a:pt x="136" y="43"/>
                      <a:pt x="136" y="43"/>
                      <a:pt x="136" y="43"/>
                    </a:cubicBezTo>
                    <a:cubicBezTo>
                      <a:pt x="137" y="44"/>
                      <a:pt x="137" y="45"/>
                      <a:pt x="135" y="46"/>
                    </a:cubicBezTo>
                    <a:cubicBezTo>
                      <a:pt x="135" y="46"/>
                      <a:pt x="135" y="46"/>
                      <a:pt x="135" y="46"/>
                    </a:cubicBezTo>
                    <a:cubicBezTo>
                      <a:pt x="84" y="68"/>
                      <a:pt x="84" y="68"/>
                      <a:pt x="84" y="68"/>
                    </a:cubicBezTo>
                    <a:cubicBezTo>
                      <a:pt x="99" y="91"/>
                      <a:pt x="99" y="91"/>
                      <a:pt x="99" y="91"/>
                    </a:cubicBezTo>
                    <a:cubicBezTo>
                      <a:pt x="128" y="92"/>
                      <a:pt x="128" y="92"/>
                      <a:pt x="128" y="92"/>
                    </a:cubicBezTo>
                    <a:cubicBezTo>
                      <a:pt x="129" y="92"/>
                      <a:pt x="130" y="93"/>
                      <a:pt x="130" y="93"/>
                    </a:cubicBezTo>
                    <a:cubicBezTo>
                      <a:pt x="130" y="93"/>
                      <a:pt x="130" y="93"/>
                      <a:pt x="130" y="93"/>
                    </a:cubicBezTo>
                    <a:cubicBezTo>
                      <a:pt x="139" y="107"/>
                      <a:pt x="139" y="107"/>
                      <a:pt x="139" y="107"/>
                    </a:cubicBezTo>
                    <a:cubicBezTo>
                      <a:pt x="140" y="108"/>
                      <a:pt x="140" y="109"/>
                      <a:pt x="139" y="110"/>
                    </a:cubicBezTo>
                    <a:cubicBezTo>
                      <a:pt x="138" y="110"/>
                      <a:pt x="138" y="110"/>
                      <a:pt x="138" y="111"/>
                    </a:cubicBezTo>
                    <a:cubicBezTo>
                      <a:pt x="138" y="111"/>
                      <a:pt x="138" y="111"/>
                      <a:pt x="138" y="111"/>
                    </a:cubicBezTo>
                    <a:cubicBezTo>
                      <a:pt x="97" y="121"/>
                      <a:pt x="97" y="121"/>
                      <a:pt x="97" y="121"/>
                    </a:cubicBezTo>
                    <a:cubicBezTo>
                      <a:pt x="72" y="155"/>
                      <a:pt x="72" y="155"/>
                      <a:pt x="72" y="155"/>
                    </a:cubicBezTo>
                    <a:cubicBezTo>
                      <a:pt x="71" y="155"/>
                      <a:pt x="70" y="156"/>
                      <a:pt x="70" y="155"/>
                    </a:cubicBezTo>
                    <a:cubicBezTo>
                      <a:pt x="70" y="149"/>
                      <a:pt x="70" y="149"/>
                      <a:pt x="70" y="149"/>
                    </a:cubicBezTo>
                    <a:cubicBezTo>
                      <a:pt x="70" y="149"/>
                      <a:pt x="70" y="149"/>
                      <a:pt x="70" y="149"/>
                    </a:cubicBezTo>
                    <a:cubicBezTo>
                      <a:pt x="93" y="118"/>
                      <a:pt x="93" y="118"/>
                      <a:pt x="93" y="118"/>
                    </a:cubicBezTo>
                    <a:cubicBezTo>
                      <a:pt x="94" y="117"/>
                      <a:pt x="94" y="117"/>
                      <a:pt x="95" y="117"/>
                    </a:cubicBezTo>
                    <a:cubicBezTo>
                      <a:pt x="133" y="107"/>
                      <a:pt x="133" y="107"/>
                      <a:pt x="133" y="107"/>
                    </a:cubicBezTo>
                    <a:cubicBezTo>
                      <a:pt x="127" y="97"/>
                      <a:pt x="127" y="97"/>
                      <a:pt x="127" y="97"/>
                    </a:cubicBezTo>
                    <a:cubicBezTo>
                      <a:pt x="98" y="96"/>
                      <a:pt x="98" y="96"/>
                      <a:pt x="98" y="96"/>
                    </a:cubicBezTo>
                    <a:cubicBezTo>
                      <a:pt x="97" y="96"/>
                      <a:pt x="96" y="95"/>
                      <a:pt x="96" y="95"/>
                    </a:cubicBezTo>
                    <a:cubicBezTo>
                      <a:pt x="78" y="68"/>
                      <a:pt x="78" y="68"/>
                      <a:pt x="78" y="68"/>
                    </a:cubicBezTo>
                    <a:cubicBezTo>
                      <a:pt x="78" y="68"/>
                      <a:pt x="78" y="68"/>
                      <a:pt x="78" y="68"/>
                    </a:cubicBezTo>
                    <a:cubicBezTo>
                      <a:pt x="77" y="67"/>
                      <a:pt x="78" y="65"/>
                      <a:pt x="79" y="65"/>
                    </a:cubicBezTo>
                    <a:cubicBezTo>
                      <a:pt x="131" y="43"/>
                      <a:pt x="131" y="43"/>
                      <a:pt x="131" y="43"/>
                    </a:cubicBezTo>
                    <a:cubicBezTo>
                      <a:pt x="124" y="33"/>
                      <a:pt x="124" y="33"/>
                      <a:pt x="124" y="33"/>
                    </a:cubicBezTo>
                    <a:cubicBezTo>
                      <a:pt x="70" y="44"/>
                      <a:pt x="70" y="44"/>
                      <a:pt x="70" y="44"/>
                    </a:cubicBezTo>
                    <a:cubicBezTo>
                      <a:pt x="70" y="39"/>
                      <a:pt x="70" y="39"/>
                      <a:pt x="70" y="39"/>
                    </a:cubicBezTo>
                    <a:close/>
                    <a:moveTo>
                      <a:pt x="70" y="122"/>
                    </a:moveTo>
                    <a:cubicBezTo>
                      <a:pt x="73" y="113"/>
                      <a:pt x="73" y="113"/>
                      <a:pt x="73" y="113"/>
                    </a:cubicBezTo>
                    <a:cubicBezTo>
                      <a:pt x="73" y="112"/>
                      <a:pt x="73" y="111"/>
                      <a:pt x="73" y="111"/>
                    </a:cubicBezTo>
                    <a:cubicBezTo>
                      <a:pt x="70" y="106"/>
                      <a:pt x="70" y="106"/>
                      <a:pt x="70" y="106"/>
                    </a:cubicBezTo>
                    <a:lnTo>
                      <a:pt x="70" y="122"/>
                    </a:lnTo>
                    <a:close/>
                    <a:moveTo>
                      <a:pt x="18" y="3"/>
                    </a:moveTo>
                    <a:cubicBezTo>
                      <a:pt x="18" y="3"/>
                      <a:pt x="18" y="3"/>
                      <a:pt x="18" y="3"/>
                    </a:cubicBezTo>
                    <a:cubicBezTo>
                      <a:pt x="23" y="0"/>
                      <a:pt x="31" y="3"/>
                      <a:pt x="38" y="7"/>
                    </a:cubicBezTo>
                    <a:cubicBezTo>
                      <a:pt x="44" y="12"/>
                      <a:pt x="50" y="18"/>
                      <a:pt x="53" y="22"/>
                    </a:cubicBezTo>
                    <a:cubicBezTo>
                      <a:pt x="53" y="22"/>
                      <a:pt x="53" y="22"/>
                      <a:pt x="53" y="22"/>
                    </a:cubicBezTo>
                    <a:cubicBezTo>
                      <a:pt x="53" y="22"/>
                      <a:pt x="53" y="22"/>
                      <a:pt x="53" y="22"/>
                    </a:cubicBezTo>
                    <a:cubicBezTo>
                      <a:pt x="53" y="22"/>
                      <a:pt x="53" y="22"/>
                      <a:pt x="53" y="22"/>
                    </a:cubicBezTo>
                    <a:cubicBezTo>
                      <a:pt x="65" y="40"/>
                      <a:pt x="65" y="40"/>
                      <a:pt x="65" y="40"/>
                    </a:cubicBezTo>
                    <a:cubicBezTo>
                      <a:pt x="70" y="39"/>
                      <a:pt x="70" y="39"/>
                      <a:pt x="70" y="39"/>
                    </a:cubicBezTo>
                    <a:cubicBezTo>
                      <a:pt x="70" y="44"/>
                      <a:pt x="70" y="44"/>
                      <a:pt x="70" y="44"/>
                    </a:cubicBezTo>
                    <a:cubicBezTo>
                      <a:pt x="64" y="45"/>
                      <a:pt x="64" y="45"/>
                      <a:pt x="64" y="45"/>
                    </a:cubicBezTo>
                    <a:cubicBezTo>
                      <a:pt x="63" y="45"/>
                      <a:pt x="62" y="45"/>
                      <a:pt x="62" y="44"/>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7" y="21"/>
                      <a:pt x="41" y="16"/>
                      <a:pt x="35" y="11"/>
                    </a:cubicBezTo>
                    <a:cubicBezTo>
                      <a:pt x="29" y="8"/>
                      <a:pt x="23" y="5"/>
                      <a:pt x="21" y="7"/>
                    </a:cubicBezTo>
                    <a:cubicBezTo>
                      <a:pt x="21" y="7"/>
                      <a:pt x="21" y="7"/>
                      <a:pt x="21" y="7"/>
                    </a:cubicBezTo>
                    <a:cubicBezTo>
                      <a:pt x="18" y="9"/>
                      <a:pt x="18" y="15"/>
                      <a:pt x="19" y="22"/>
                    </a:cubicBezTo>
                    <a:cubicBezTo>
                      <a:pt x="21" y="29"/>
                      <a:pt x="23" y="36"/>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39" y="59"/>
                      <a:pt x="39" y="59"/>
                      <a:pt x="39" y="59"/>
                    </a:cubicBezTo>
                    <a:cubicBezTo>
                      <a:pt x="39" y="60"/>
                      <a:pt x="39" y="61"/>
                      <a:pt x="39" y="62"/>
                    </a:cubicBezTo>
                    <a:cubicBezTo>
                      <a:pt x="6" y="112"/>
                      <a:pt x="6" y="112"/>
                      <a:pt x="6" y="112"/>
                    </a:cubicBezTo>
                    <a:cubicBezTo>
                      <a:pt x="12" y="122"/>
                      <a:pt x="12" y="122"/>
                      <a:pt x="12" y="122"/>
                    </a:cubicBezTo>
                    <a:cubicBezTo>
                      <a:pt x="51" y="83"/>
                      <a:pt x="51" y="83"/>
                      <a:pt x="51" y="83"/>
                    </a:cubicBezTo>
                    <a:cubicBezTo>
                      <a:pt x="51" y="83"/>
                      <a:pt x="51" y="83"/>
                      <a:pt x="51" y="83"/>
                    </a:cubicBezTo>
                    <a:cubicBezTo>
                      <a:pt x="53" y="82"/>
                      <a:pt x="54" y="83"/>
                      <a:pt x="55" y="84"/>
                    </a:cubicBezTo>
                    <a:cubicBezTo>
                      <a:pt x="70" y="106"/>
                      <a:pt x="70" y="106"/>
                      <a:pt x="70" y="106"/>
                    </a:cubicBezTo>
                    <a:cubicBezTo>
                      <a:pt x="70" y="122"/>
                      <a:pt x="70" y="122"/>
                      <a:pt x="70" y="122"/>
                    </a:cubicBezTo>
                    <a:cubicBezTo>
                      <a:pt x="63" y="139"/>
                      <a:pt x="63" y="139"/>
                      <a:pt x="63" y="139"/>
                    </a:cubicBezTo>
                    <a:cubicBezTo>
                      <a:pt x="70" y="149"/>
                      <a:pt x="70" y="149"/>
                      <a:pt x="70" y="149"/>
                    </a:cubicBezTo>
                    <a:cubicBezTo>
                      <a:pt x="70" y="155"/>
                      <a:pt x="70" y="155"/>
                      <a:pt x="70" y="155"/>
                    </a:cubicBezTo>
                    <a:cubicBezTo>
                      <a:pt x="69" y="155"/>
                      <a:pt x="69" y="155"/>
                      <a:pt x="68" y="155"/>
                    </a:cubicBezTo>
                    <a:cubicBezTo>
                      <a:pt x="68" y="155"/>
                      <a:pt x="68" y="155"/>
                      <a:pt x="68" y="154"/>
                    </a:cubicBezTo>
                    <a:cubicBezTo>
                      <a:pt x="68" y="154"/>
                      <a:pt x="68" y="154"/>
                      <a:pt x="68" y="154"/>
                    </a:cubicBezTo>
                    <a:cubicBezTo>
                      <a:pt x="59" y="141"/>
                      <a:pt x="59" y="141"/>
                      <a:pt x="59" y="141"/>
                    </a:cubicBezTo>
                    <a:cubicBezTo>
                      <a:pt x="58" y="140"/>
                      <a:pt x="58" y="140"/>
                      <a:pt x="59" y="139"/>
                    </a:cubicBezTo>
                    <a:cubicBezTo>
                      <a:pt x="59" y="139"/>
                      <a:pt x="59" y="139"/>
                      <a:pt x="59" y="139"/>
                    </a:cubicBezTo>
                    <a:cubicBezTo>
                      <a:pt x="68" y="112"/>
                      <a:pt x="68" y="112"/>
                      <a:pt x="68" y="112"/>
                    </a:cubicBezTo>
                    <a:cubicBezTo>
                      <a:pt x="52" y="89"/>
                      <a:pt x="52" y="89"/>
                      <a:pt x="52" y="89"/>
                    </a:cubicBezTo>
                    <a:cubicBezTo>
                      <a:pt x="14" y="127"/>
                      <a:pt x="14" y="127"/>
                      <a:pt x="14" y="127"/>
                    </a:cubicBezTo>
                    <a:cubicBezTo>
                      <a:pt x="13" y="128"/>
                      <a:pt x="11" y="128"/>
                      <a:pt x="10" y="127"/>
                    </a:cubicBezTo>
                    <a:cubicBezTo>
                      <a:pt x="10" y="127"/>
                      <a:pt x="10" y="127"/>
                      <a:pt x="10" y="127"/>
                    </a:cubicBezTo>
                    <a:cubicBezTo>
                      <a:pt x="10" y="127"/>
                      <a:pt x="10" y="127"/>
                      <a:pt x="10" y="127"/>
                    </a:cubicBezTo>
                    <a:cubicBezTo>
                      <a:pt x="1" y="113"/>
                      <a:pt x="1" y="113"/>
                      <a:pt x="1" y="113"/>
                    </a:cubicBezTo>
                    <a:cubicBezTo>
                      <a:pt x="0" y="113"/>
                      <a:pt x="0" y="111"/>
                      <a:pt x="1" y="111"/>
                    </a:cubicBezTo>
                    <a:cubicBezTo>
                      <a:pt x="1" y="111"/>
                      <a:pt x="1" y="111"/>
                      <a:pt x="1" y="111"/>
                    </a:cubicBezTo>
                    <a:cubicBezTo>
                      <a:pt x="34" y="61"/>
                      <a:pt x="34" y="61"/>
                      <a:pt x="34" y="61"/>
                    </a:cubicBezTo>
                    <a:cubicBezTo>
                      <a:pt x="22" y="43"/>
                      <a:pt x="22" y="43"/>
                      <a:pt x="22" y="43"/>
                    </a:cubicBezTo>
                    <a:cubicBezTo>
                      <a:pt x="22" y="43"/>
                      <a:pt x="22" y="43"/>
                      <a:pt x="22" y="43"/>
                    </a:cubicBezTo>
                    <a:cubicBezTo>
                      <a:pt x="22" y="43"/>
                      <a:pt x="22" y="43"/>
                      <a:pt x="22" y="43"/>
                    </a:cubicBezTo>
                    <a:cubicBezTo>
                      <a:pt x="22" y="43"/>
                      <a:pt x="22" y="43"/>
                      <a:pt x="22" y="43"/>
                    </a:cubicBezTo>
                    <a:cubicBezTo>
                      <a:pt x="19" y="39"/>
                      <a:pt x="16" y="30"/>
                      <a:pt x="15" y="23"/>
                    </a:cubicBezTo>
                    <a:cubicBezTo>
                      <a:pt x="13" y="14"/>
                      <a:pt x="13" y="6"/>
                      <a:pt x="18" y="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4" name="Freeform 309"/>
              <p:cNvSpPr>
                <a:spLocks noEditPoints="1"/>
              </p:cNvSpPr>
              <p:nvPr/>
            </p:nvSpPr>
            <p:spPr bwMode="auto">
              <a:xfrm>
                <a:off x="7807336" y="1589"/>
                <a:ext cx="296864" cy="146050"/>
              </a:xfrm>
              <a:custGeom>
                <a:gdLst>
                  <a:gd fmla="*/ 120 w 131" name="T0"/>
                  <a:gd fmla="*/ 35 h 64" name="T1"/>
                  <a:gd fmla="*/ 120 w 131" name="T2"/>
                  <a:gd fmla="*/ 35 h 64" name="T3"/>
                  <a:gd fmla="*/ 121 w 131" name="T4"/>
                  <a:gd fmla="*/ 7 h 64" name="T5"/>
                  <a:gd fmla="*/ 110 w 131" name="T6"/>
                  <a:gd fmla="*/ 0 h 64" name="T7"/>
                  <a:gd fmla="*/ 124 w 131" name="T8"/>
                  <a:gd fmla="*/ 4 h 64" name="T9"/>
                  <a:gd fmla="*/ 124 w 131" name="T10"/>
                  <a:gd fmla="*/ 39 h 64" name="T11"/>
                  <a:gd fmla="*/ 110 w 131" name="T12"/>
                  <a:gd fmla="*/ 46 h 64" name="T13"/>
                  <a:gd fmla="*/ 110 w 131" name="T14"/>
                  <a:gd fmla="*/ 36 h 64" name="T15"/>
                  <a:gd fmla="*/ 117 w 131" name="T16"/>
                  <a:gd fmla="*/ 32 h 64" name="T17"/>
                  <a:gd fmla="*/ 118 w 131" name="T18"/>
                  <a:gd fmla="*/ 11 h 64" name="T19"/>
                  <a:gd fmla="*/ 110 w 131" name="T20"/>
                  <a:gd fmla="*/ 12 h 64" name="T21"/>
                  <a:gd fmla="*/ 116 w 131" name="T22"/>
                  <a:gd fmla="*/ 21 h 64" name="T23"/>
                  <a:gd fmla="*/ 113 w 131" name="T24"/>
                  <a:gd fmla="*/ 29 h 64" name="T25"/>
                  <a:gd fmla="*/ 110 w 131" name="T26"/>
                  <a:gd fmla="*/ 36 h 64" name="T27"/>
                  <a:gd fmla="*/ 77 w 131" name="T28"/>
                  <a:gd fmla="*/ 54 h 64" name="T29"/>
                  <a:gd fmla="*/ 98 w 131" name="T30"/>
                  <a:gd fmla="*/ 39 h 64" name="T31"/>
                  <a:gd fmla="*/ 102 w 131" name="T32"/>
                  <a:gd fmla="*/ 41 h 64" name="T33"/>
                  <a:gd fmla="*/ 110 w 131" name="T34"/>
                  <a:gd fmla="*/ 41 h 64" name="T35"/>
                  <a:gd fmla="*/ 106 w 131" name="T36"/>
                  <a:gd fmla="*/ 46 h 64" name="T37"/>
                  <a:gd fmla="*/ 97 w 131" name="T38"/>
                  <a:gd fmla="*/ 44 h 64" name="T39"/>
                  <a:gd fmla="*/ 65 w 131" name="T40"/>
                  <a:gd fmla="*/ 63 h 64" name="T41"/>
                  <a:gd fmla="*/ 110 w 131" name="T42"/>
                  <a:gd fmla="*/ 2 h 64" name="T43"/>
                  <a:gd fmla="*/ 107 w 131" name="T44"/>
                  <a:gd fmla="*/ 1 h 64" name="T45"/>
                  <a:gd fmla="*/ 65 w 131" name="T46"/>
                  <a:gd fmla="*/ 0 h 64" name="T47"/>
                  <a:gd fmla="*/ 110 w 131" name="T48"/>
                  <a:gd fmla="*/ 2 h 64" name="T49"/>
                  <a:gd fmla="*/ 110 w 131" name="T50"/>
                  <a:gd fmla="*/ 12 h 64" name="T51"/>
                  <a:gd fmla="*/ 109 w 131" name="T52"/>
                  <a:gd fmla="*/ 22 h 64" name="T53"/>
                  <a:gd fmla="*/ 106 w 131" name="T54"/>
                  <a:gd fmla="*/ 31 h 64" name="T55"/>
                  <a:gd fmla="*/ 110 w 131" name="T56"/>
                  <a:gd fmla="*/ 36 h 64" name="T57"/>
                  <a:gd fmla="*/ 104 w 131" name="T58"/>
                  <a:gd fmla="*/ 36 h 64" name="T59"/>
                  <a:gd fmla="*/ 100 w 131" name="T60"/>
                  <a:gd fmla="*/ 32 h 64" name="T61"/>
                  <a:gd fmla="*/ 100 w 131" name="T62"/>
                  <a:gd fmla="*/ 32 h 64" name="T63"/>
                  <a:gd fmla="*/ 106 w 131" name="T64"/>
                  <a:gd fmla="*/ 9 h 64" name="T65"/>
                  <a:gd fmla="*/ 108 w 131" name="T66"/>
                  <a:gd fmla="*/ 6 h 64" name="T67"/>
                  <a:gd fmla="*/ 108 w 131" name="T68"/>
                  <a:gd fmla="*/ 6 h 64" name="T69"/>
                  <a:gd fmla="*/ 55 w 131" name="T70"/>
                  <a:gd fmla="*/ 59 h 64" name="T71"/>
                  <a:gd fmla="*/ 65 w 131" name="T72"/>
                  <a:gd fmla="*/ 63 h 64" name="T73"/>
                  <a:gd fmla="*/ 16 w 131" name="T74"/>
                  <a:gd fmla="*/ 48 h 64" name="T75"/>
                  <a:gd fmla="*/ 0 w 131" name="T76"/>
                  <a:gd fmla="*/ 3 h 64" name="T77"/>
                  <a:gd fmla="*/ 65 w 131" name="T78"/>
                  <a:gd fmla="*/ 0 h 64" name="T79"/>
                  <a:gd fmla="*/ 5 w 131" name="T80"/>
                  <a:gd fmla="*/ 1 h 64" name="T81"/>
                  <a:gd fmla="*/ 4 w 131" name="T82"/>
                  <a:gd fmla="*/ 9 h 64" name="T83"/>
                  <a:gd fmla="*/ 55 w 131" name="T84"/>
                  <a:gd fmla="*/ 59 h 64"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64" w="131">
                    <a:moveTo>
                      <a:pt x="110" y="41"/>
                    </a:moveTo>
                    <a:cubicBezTo>
                      <a:pt x="114" y="40"/>
                      <a:pt x="118" y="38"/>
                      <a:pt x="120" y="35"/>
                    </a:cubicBezTo>
                    <a:cubicBezTo>
                      <a:pt x="120" y="35"/>
                      <a:pt x="120" y="35"/>
                      <a:pt x="120" y="35"/>
                    </a:cubicBezTo>
                    <a:cubicBezTo>
                      <a:pt x="120" y="35"/>
                      <a:pt x="120" y="35"/>
                      <a:pt x="120" y="35"/>
                    </a:cubicBezTo>
                    <a:cubicBezTo>
                      <a:pt x="124" y="32"/>
                      <a:pt x="126" y="27"/>
                      <a:pt x="126" y="21"/>
                    </a:cubicBezTo>
                    <a:cubicBezTo>
                      <a:pt x="126" y="16"/>
                      <a:pt x="124" y="11"/>
                      <a:pt x="121" y="7"/>
                    </a:cubicBezTo>
                    <a:cubicBezTo>
                      <a:pt x="118" y="5"/>
                      <a:pt x="114" y="2"/>
                      <a:pt x="110" y="2"/>
                    </a:cubicBezTo>
                    <a:cubicBezTo>
                      <a:pt x="110" y="0"/>
                      <a:pt x="110" y="0"/>
                      <a:pt x="110" y="0"/>
                    </a:cubicBezTo>
                    <a:cubicBezTo>
                      <a:pt x="120" y="0"/>
                      <a:pt x="120" y="0"/>
                      <a:pt x="120" y="0"/>
                    </a:cubicBezTo>
                    <a:cubicBezTo>
                      <a:pt x="121" y="1"/>
                      <a:pt x="123" y="3"/>
                      <a:pt x="124" y="4"/>
                    </a:cubicBezTo>
                    <a:cubicBezTo>
                      <a:pt x="128" y="8"/>
                      <a:pt x="131" y="15"/>
                      <a:pt x="131" y="21"/>
                    </a:cubicBezTo>
                    <a:cubicBezTo>
                      <a:pt x="131" y="28"/>
                      <a:pt x="128" y="34"/>
                      <a:pt x="124" y="39"/>
                    </a:cubicBezTo>
                    <a:cubicBezTo>
                      <a:pt x="124" y="39"/>
                      <a:pt x="124" y="39"/>
                      <a:pt x="124" y="39"/>
                    </a:cubicBezTo>
                    <a:cubicBezTo>
                      <a:pt x="120" y="42"/>
                      <a:pt x="116" y="45"/>
                      <a:pt x="110" y="46"/>
                    </a:cubicBezTo>
                    <a:cubicBezTo>
                      <a:pt x="110" y="41"/>
                      <a:pt x="110" y="41"/>
                      <a:pt x="110" y="41"/>
                    </a:cubicBezTo>
                    <a:close/>
                    <a:moveTo>
                      <a:pt x="110" y="36"/>
                    </a:moveTo>
                    <a:cubicBezTo>
                      <a:pt x="113" y="35"/>
                      <a:pt x="115" y="34"/>
                      <a:pt x="117" y="32"/>
                    </a:cubicBezTo>
                    <a:cubicBezTo>
                      <a:pt x="117" y="32"/>
                      <a:pt x="117" y="32"/>
                      <a:pt x="117" y="32"/>
                    </a:cubicBezTo>
                    <a:cubicBezTo>
                      <a:pt x="120" y="29"/>
                      <a:pt x="121" y="25"/>
                      <a:pt x="121" y="21"/>
                    </a:cubicBezTo>
                    <a:cubicBezTo>
                      <a:pt x="121" y="17"/>
                      <a:pt x="120" y="14"/>
                      <a:pt x="118" y="11"/>
                    </a:cubicBezTo>
                    <a:cubicBezTo>
                      <a:pt x="116" y="9"/>
                      <a:pt x="113" y="8"/>
                      <a:pt x="110" y="7"/>
                    </a:cubicBezTo>
                    <a:cubicBezTo>
                      <a:pt x="110" y="12"/>
                      <a:pt x="110" y="12"/>
                      <a:pt x="110" y="12"/>
                    </a:cubicBezTo>
                    <a:cubicBezTo>
                      <a:pt x="112" y="12"/>
                      <a:pt x="113" y="13"/>
                      <a:pt x="114" y="14"/>
                    </a:cubicBezTo>
                    <a:cubicBezTo>
                      <a:pt x="116" y="16"/>
                      <a:pt x="116" y="19"/>
                      <a:pt x="116" y="21"/>
                    </a:cubicBezTo>
                    <a:cubicBezTo>
                      <a:pt x="116" y="24"/>
                      <a:pt x="115" y="27"/>
                      <a:pt x="113" y="28"/>
                    </a:cubicBezTo>
                    <a:cubicBezTo>
                      <a:pt x="113" y="29"/>
                      <a:pt x="113" y="29"/>
                      <a:pt x="113" y="29"/>
                    </a:cubicBezTo>
                    <a:cubicBezTo>
                      <a:pt x="113" y="29"/>
                      <a:pt x="112" y="30"/>
                      <a:pt x="110" y="31"/>
                    </a:cubicBezTo>
                    <a:lnTo>
                      <a:pt x="110" y="36"/>
                    </a:lnTo>
                    <a:close/>
                    <a:moveTo>
                      <a:pt x="65" y="58"/>
                    </a:moveTo>
                    <a:cubicBezTo>
                      <a:pt x="69" y="57"/>
                      <a:pt x="73" y="56"/>
                      <a:pt x="77" y="54"/>
                    </a:cubicBezTo>
                    <a:cubicBezTo>
                      <a:pt x="84" y="51"/>
                      <a:pt x="90" y="46"/>
                      <a:pt x="95" y="40"/>
                    </a:cubicBezTo>
                    <a:cubicBezTo>
                      <a:pt x="96" y="39"/>
                      <a:pt x="97" y="39"/>
                      <a:pt x="98" y="39"/>
                    </a:cubicBezTo>
                    <a:cubicBezTo>
                      <a:pt x="98" y="39"/>
                      <a:pt x="98" y="39"/>
                      <a:pt x="98" y="39"/>
                    </a:cubicBezTo>
                    <a:cubicBezTo>
                      <a:pt x="99" y="40"/>
                      <a:pt x="100" y="40"/>
                      <a:pt x="102" y="41"/>
                    </a:cubicBezTo>
                    <a:cubicBezTo>
                      <a:pt x="103" y="41"/>
                      <a:pt x="105" y="41"/>
                      <a:pt x="106" y="41"/>
                    </a:cubicBezTo>
                    <a:cubicBezTo>
                      <a:pt x="108" y="41"/>
                      <a:pt x="109" y="41"/>
                      <a:pt x="110" y="41"/>
                    </a:cubicBezTo>
                    <a:cubicBezTo>
                      <a:pt x="110" y="46"/>
                      <a:pt x="110" y="46"/>
                      <a:pt x="110" y="46"/>
                    </a:cubicBezTo>
                    <a:cubicBezTo>
                      <a:pt x="109" y="46"/>
                      <a:pt x="108" y="46"/>
                      <a:pt x="106" y="46"/>
                    </a:cubicBezTo>
                    <a:cubicBezTo>
                      <a:pt x="104" y="46"/>
                      <a:pt x="103" y="46"/>
                      <a:pt x="101" y="45"/>
                    </a:cubicBezTo>
                    <a:cubicBezTo>
                      <a:pt x="100" y="45"/>
                      <a:pt x="99" y="45"/>
                      <a:pt x="97" y="44"/>
                    </a:cubicBezTo>
                    <a:cubicBezTo>
                      <a:pt x="92" y="50"/>
                      <a:pt x="86" y="55"/>
                      <a:pt x="79" y="59"/>
                    </a:cubicBezTo>
                    <a:cubicBezTo>
                      <a:pt x="75" y="61"/>
                      <a:pt x="70" y="62"/>
                      <a:pt x="65" y="63"/>
                    </a:cubicBezTo>
                    <a:cubicBezTo>
                      <a:pt x="65" y="58"/>
                      <a:pt x="65" y="58"/>
                      <a:pt x="65" y="58"/>
                    </a:cubicBezTo>
                    <a:close/>
                    <a:moveTo>
                      <a:pt x="110" y="2"/>
                    </a:moveTo>
                    <a:cubicBezTo>
                      <a:pt x="109" y="1"/>
                      <a:pt x="108" y="1"/>
                      <a:pt x="107" y="1"/>
                    </a:cubicBezTo>
                    <a:cubicBezTo>
                      <a:pt x="107" y="1"/>
                      <a:pt x="107" y="1"/>
                      <a:pt x="107" y="1"/>
                    </a:cubicBezTo>
                    <a:cubicBezTo>
                      <a:pt x="65" y="1"/>
                      <a:pt x="65" y="1"/>
                      <a:pt x="65" y="1"/>
                    </a:cubicBezTo>
                    <a:cubicBezTo>
                      <a:pt x="65" y="0"/>
                      <a:pt x="65" y="0"/>
                      <a:pt x="65" y="0"/>
                    </a:cubicBezTo>
                    <a:cubicBezTo>
                      <a:pt x="110" y="0"/>
                      <a:pt x="110" y="0"/>
                      <a:pt x="110" y="0"/>
                    </a:cubicBezTo>
                    <a:cubicBezTo>
                      <a:pt x="110" y="2"/>
                      <a:pt x="110" y="2"/>
                      <a:pt x="110" y="2"/>
                    </a:cubicBezTo>
                    <a:close/>
                    <a:moveTo>
                      <a:pt x="110" y="7"/>
                    </a:moveTo>
                    <a:cubicBezTo>
                      <a:pt x="110" y="12"/>
                      <a:pt x="110" y="12"/>
                      <a:pt x="110" y="12"/>
                    </a:cubicBezTo>
                    <a:cubicBezTo>
                      <a:pt x="110" y="12"/>
                      <a:pt x="110" y="12"/>
                      <a:pt x="110" y="12"/>
                    </a:cubicBezTo>
                    <a:cubicBezTo>
                      <a:pt x="110" y="15"/>
                      <a:pt x="110" y="19"/>
                      <a:pt x="109" y="22"/>
                    </a:cubicBezTo>
                    <a:cubicBezTo>
                      <a:pt x="108" y="25"/>
                      <a:pt x="107" y="28"/>
                      <a:pt x="106" y="31"/>
                    </a:cubicBezTo>
                    <a:cubicBezTo>
                      <a:pt x="106" y="31"/>
                      <a:pt x="106" y="31"/>
                      <a:pt x="106" y="31"/>
                    </a:cubicBezTo>
                    <a:cubicBezTo>
                      <a:pt x="108" y="31"/>
                      <a:pt x="109" y="31"/>
                      <a:pt x="110" y="31"/>
                    </a:cubicBezTo>
                    <a:cubicBezTo>
                      <a:pt x="110" y="36"/>
                      <a:pt x="110" y="36"/>
                      <a:pt x="110" y="36"/>
                    </a:cubicBezTo>
                    <a:cubicBezTo>
                      <a:pt x="109" y="36"/>
                      <a:pt x="108" y="36"/>
                      <a:pt x="106" y="36"/>
                    </a:cubicBezTo>
                    <a:cubicBezTo>
                      <a:pt x="105" y="36"/>
                      <a:pt x="105" y="36"/>
                      <a:pt x="104" y="36"/>
                    </a:cubicBezTo>
                    <a:cubicBezTo>
                      <a:pt x="103" y="36"/>
                      <a:pt x="102" y="36"/>
                      <a:pt x="101" y="35"/>
                    </a:cubicBezTo>
                    <a:cubicBezTo>
                      <a:pt x="100" y="35"/>
                      <a:pt x="99" y="34"/>
                      <a:pt x="100" y="32"/>
                    </a:cubicBezTo>
                    <a:cubicBezTo>
                      <a:pt x="100" y="32"/>
                      <a:pt x="100" y="32"/>
                      <a:pt x="100" y="32"/>
                    </a:cubicBezTo>
                    <a:cubicBezTo>
                      <a:pt x="100" y="32"/>
                      <a:pt x="100" y="32"/>
                      <a:pt x="100" y="32"/>
                    </a:cubicBezTo>
                    <a:cubicBezTo>
                      <a:pt x="102" y="28"/>
                      <a:pt x="103" y="25"/>
                      <a:pt x="104" y="21"/>
                    </a:cubicBezTo>
                    <a:cubicBezTo>
                      <a:pt x="105" y="17"/>
                      <a:pt x="106" y="13"/>
                      <a:pt x="106" y="9"/>
                    </a:cubicBezTo>
                    <a:cubicBezTo>
                      <a:pt x="106" y="9"/>
                      <a:pt x="106" y="8"/>
                      <a:pt x="106" y="8"/>
                    </a:cubicBezTo>
                    <a:cubicBezTo>
                      <a:pt x="106" y="7"/>
                      <a:pt x="107" y="6"/>
                      <a:pt x="108" y="6"/>
                    </a:cubicBezTo>
                    <a:cubicBezTo>
                      <a:pt x="108" y="6"/>
                      <a:pt x="108" y="6"/>
                      <a:pt x="108" y="6"/>
                    </a:cubicBezTo>
                    <a:cubicBezTo>
                      <a:pt x="108" y="6"/>
                      <a:pt x="108" y="6"/>
                      <a:pt x="108" y="6"/>
                    </a:cubicBezTo>
                    <a:cubicBezTo>
                      <a:pt x="109" y="6"/>
                      <a:pt x="110" y="7"/>
                      <a:pt x="110" y="7"/>
                    </a:cubicBezTo>
                    <a:close/>
                    <a:moveTo>
                      <a:pt x="55" y="59"/>
                    </a:moveTo>
                    <a:cubicBezTo>
                      <a:pt x="59" y="59"/>
                      <a:pt x="62" y="59"/>
                      <a:pt x="65" y="58"/>
                    </a:cubicBezTo>
                    <a:cubicBezTo>
                      <a:pt x="65" y="63"/>
                      <a:pt x="65" y="63"/>
                      <a:pt x="65" y="63"/>
                    </a:cubicBezTo>
                    <a:cubicBezTo>
                      <a:pt x="62" y="64"/>
                      <a:pt x="59" y="64"/>
                      <a:pt x="55" y="64"/>
                    </a:cubicBezTo>
                    <a:cubicBezTo>
                      <a:pt x="40" y="64"/>
                      <a:pt x="26" y="58"/>
                      <a:pt x="16" y="48"/>
                    </a:cubicBezTo>
                    <a:cubicBezTo>
                      <a:pt x="6" y="38"/>
                      <a:pt x="0" y="24"/>
                      <a:pt x="0" y="9"/>
                    </a:cubicBezTo>
                    <a:cubicBezTo>
                      <a:pt x="0" y="7"/>
                      <a:pt x="0" y="5"/>
                      <a:pt x="0" y="3"/>
                    </a:cubicBezTo>
                    <a:cubicBezTo>
                      <a:pt x="0" y="2"/>
                      <a:pt x="0" y="1"/>
                      <a:pt x="0" y="0"/>
                    </a:cubicBezTo>
                    <a:cubicBezTo>
                      <a:pt x="65" y="0"/>
                      <a:pt x="65" y="0"/>
                      <a:pt x="65" y="0"/>
                    </a:cubicBezTo>
                    <a:cubicBezTo>
                      <a:pt x="65" y="1"/>
                      <a:pt x="65" y="1"/>
                      <a:pt x="65" y="1"/>
                    </a:cubicBezTo>
                    <a:cubicBezTo>
                      <a:pt x="5" y="1"/>
                      <a:pt x="5" y="1"/>
                      <a:pt x="5" y="1"/>
                    </a:cubicBezTo>
                    <a:cubicBezTo>
                      <a:pt x="5" y="2"/>
                      <a:pt x="5" y="3"/>
                      <a:pt x="5" y="4"/>
                    </a:cubicBezTo>
                    <a:cubicBezTo>
                      <a:pt x="4" y="5"/>
                      <a:pt x="4" y="7"/>
                      <a:pt x="4" y="9"/>
                    </a:cubicBezTo>
                    <a:cubicBezTo>
                      <a:pt x="4" y="23"/>
                      <a:pt x="10" y="35"/>
                      <a:pt x="19" y="45"/>
                    </a:cubicBezTo>
                    <a:cubicBezTo>
                      <a:pt x="28" y="54"/>
                      <a:pt x="41" y="59"/>
                      <a:pt x="55" y="5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5" name="Freeform 310"/>
              <p:cNvSpPr>
                <a:spLocks noEditPoints="1"/>
              </p:cNvSpPr>
              <p:nvPr/>
            </p:nvSpPr>
            <p:spPr bwMode="auto">
              <a:xfrm>
                <a:off x="7807336" y="149227"/>
                <a:ext cx="269876" cy="31751"/>
              </a:xfrm>
              <a:custGeom>
                <a:gdLst>
                  <a:gd fmla="*/ 59 w 119" name="T0"/>
                  <a:gd fmla="*/ 0 h 14" name="T1"/>
                  <a:gd fmla="*/ 116 w 119" name="T2"/>
                  <a:gd fmla="*/ 0 h 14" name="T3"/>
                  <a:gd fmla="*/ 119 w 119" name="T4"/>
                  <a:gd fmla="*/ 2 h 14" name="T5"/>
                  <a:gd fmla="*/ 119 w 119" name="T6"/>
                  <a:gd fmla="*/ 12 h 14" name="T7"/>
                  <a:gd fmla="*/ 116 w 119" name="T8"/>
                  <a:gd fmla="*/ 14 h 14" name="T9"/>
                  <a:gd fmla="*/ 59 w 119" name="T10"/>
                  <a:gd fmla="*/ 14 h 14" name="T11"/>
                  <a:gd fmla="*/ 59 w 119" name="T12"/>
                  <a:gd fmla="*/ 9 h 14" name="T13"/>
                  <a:gd fmla="*/ 114 w 119" name="T14"/>
                  <a:gd fmla="*/ 9 h 14" name="T15"/>
                  <a:gd fmla="*/ 114 w 119" name="T16"/>
                  <a:gd fmla="*/ 5 h 14" name="T17"/>
                  <a:gd fmla="*/ 59 w 119" name="T18"/>
                  <a:gd fmla="*/ 5 h 14" name="T19"/>
                  <a:gd fmla="*/ 59 w 119" name="T20"/>
                  <a:gd fmla="*/ 0 h 14" name="T21"/>
                  <a:gd fmla="*/ 2 w 119" name="T22"/>
                  <a:gd fmla="*/ 0 h 14" name="T23"/>
                  <a:gd fmla="*/ 59 w 119" name="T24"/>
                  <a:gd fmla="*/ 0 h 14" name="T25"/>
                  <a:gd fmla="*/ 59 w 119" name="T26"/>
                  <a:gd fmla="*/ 5 h 14" name="T27"/>
                  <a:gd fmla="*/ 4 w 119" name="T28"/>
                  <a:gd fmla="*/ 5 h 14" name="T29"/>
                  <a:gd fmla="*/ 4 w 119" name="T30"/>
                  <a:gd fmla="*/ 9 h 14" name="T31"/>
                  <a:gd fmla="*/ 59 w 119" name="T32"/>
                  <a:gd fmla="*/ 9 h 14" name="T33"/>
                  <a:gd fmla="*/ 59 w 119" name="T34"/>
                  <a:gd fmla="*/ 14 h 14" name="T35"/>
                  <a:gd fmla="*/ 2 w 119" name="T36"/>
                  <a:gd fmla="*/ 14 h 14" name="T37"/>
                  <a:gd fmla="*/ 0 w 119" name="T38"/>
                  <a:gd fmla="*/ 12 h 14" name="T39"/>
                  <a:gd fmla="*/ 0 w 119" name="T40"/>
                  <a:gd fmla="*/ 2 h 14" name="T41"/>
                  <a:gd fmla="*/ 2 w 119" name="T42"/>
                  <a:gd fmla="*/ 0 h 1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4" w="119">
                    <a:moveTo>
                      <a:pt x="59" y="0"/>
                    </a:moveTo>
                    <a:cubicBezTo>
                      <a:pt x="116" y="0"/>
                      <a:pt x="116" y="0"/>
                      <a:pt x="116" y="0"/>
                    </a:cubicBezTo>
                    <a:cubicBezTo>
                      <a:pt x="118" y="0"/>
                      <a:pt x="119" y="1"/>
                      <a:pt x="119" y="2"/>
                    </a:cubicBezTo>
                    <a:cubicBezTo>
                      <a:pt x="119" y="12"/>
                      <a:pt x="119" y="12"/>
                      <a:pt x="119" y="12"/>
                    </a:cubicBezTo>
                    <a:cubicBezTo>
                      <a:pt x="119" y="13"/>
                      <a:pt x="118" y="14"/>
                      <a:pt x="116" y="14"/>
                    </a:cubicBezTo>
                    <a:cubicBezTo>
                      <a:pt x="59" y="14"/>
                      <a:pt x="59" y="14"/>
                      <a:pt x="59" y="14"/>
                    </a:cubicBezTo>
                    <a:cubicBezTo>
                      <a:pt x="59" y="9"/>
                      <a:pt x="59" y="9"/>
                      <a:pt x="59" y="9"/>
                    </a:cubicBezTo>
                    <a:cubicBezTo>
                      <a:pt x="114" y="9"/>
                      <a:pt x="114" y="9"/>
                      <a:pt x="114" y="9"/>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4" y="5"/>
                      <a:pt x="4" y="5"/>
                      <a:pt x="4" y="5"/>
                    </a:cubicBezTo>
                    <a:cubicBezTo>
                      <a:pt x="4" y="9"/>
                      <a:pt x="4" y="9"/>
                      <a:pt x="4" y="9"/>
                    </a:cubicBezTo>
                    <a:cubicBezTo>
                      <a:pt x="59" y="9"/>
                      <a:pt x="59" y="9"/>
                      <a:pt x="59" y="9"/>
                    </a:cubicBezTo>
                    <a:cubicBezTo>
                      <a:pt x="59" y="14"/>
                      <a:pt x="59" y="14"/>
                      <a:pt x="59" y="14"/>
                    </a:cubicBezTo>
                    <a:cubicBezTo>
                      <a:pt x="2" y="14"/>
                      <a:pt x="2" y="14"/>
                      <a:pt x="2" y="14"/>
                    </a:cubicBezTo>
                    <a:cubicBezTo>
                      <a:pt x="1" y="14"/>
                      <a:pt x="0" y="13"/>
                      <a:pt x="0" y="12"/>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6" name="Freeform 311"/>
              <p:cNvSpPr>
                <a:spLocks noEditPoints="1"/>
              </p:cNvSpPr>
              <p:nvPr/>
            </p:nvSpPr>
            <p:spPr bwMode="auto">
              <a:xfrm>
                <a:off x="10207640" y="185740"/>
                <a:ext cx="244475" cy="219076"/>
              </a:xfrm>
              <a:custGeom>
                <a:gdLst>
                  <a:gd fmla="*/ 58 w 108" name="T0"/>
                  <a:gd fmla="*/ 88 h 97" name="T1"/>
                  <a:gd fmla="*/ 68 w 108" name="T2"/>
                  <a:gd fmla="*/ 91 h 97" name="T3"/>
                  <a:gd fmla="*/ 71 w 108" name="T4"/>
                  <a:gd fmla="*/ 92 h 97" name="T5"/>
                  <a:gd fmla="*/ 81 w 108" name="T6"/>
                  <a:gd fmla="*/ 90 h 97" name="T7"/>
                  <a:gd fmla="*/ 88 w 108" name="T8"/>
                  <a:gd fmla="*/ 82 h 97" name="T9"/>
                  <a:gd fmla="*/ 99 w 108" name="T10"/>
                  <a:gd fmla="*/ 62 h 97" name="T11"/>
                  <a:gd fmla="*/ 103 w 108" name="T12"/>
                  <a:gd fmla="*/ 43 h 97" name="T13"/>
                  <a:gd fmla="*/ 103 w 108" name="T14"/>
                  <a:gd fmla="*/ 36 h 97" name="T15"/>
                  <a:gd fmla="*/ 100 w 108" name="T16"/>
                  <a:gd fmla="*/ 21 h 97" name="T17"/>
                  <a:gd fmla="*/ 93 w 108" name="T18"/>
                  <a:gd fmla="*/ 12 h 97" name="T19"/>
                  <a:gd fmla="*/ 78 w 108" name="T20"/>
                  <a:gd fmla="*/ 6 h 97" name="T21"/>
                  <a:gd fmla="*/ 55 w 108" name="T22"/>
                  <a:gd fmla="*/ 11 h 97" name="T23"/>
                  <a:gd fmla="*/ 62 w 108" name="T24"/>
                  <a:gd fmla="*/ 3 h 97" name="T25"/>
                  <a:gd fmla="*/ 95 w 108" name="T26"/>
                  <a:gd fmla="*/ 8 h 97" name="T27"/>
                  <a:gd fmla="*/ 104 w 108" name="T28"/>
                  <a:gd fmla="*/ 19 h 97" name="T29"/>
                  <a:gd fmla="*/ 108 w 108" name="T30"/>
                  <a:gd fmla="*/ 36 h 97" name="T31"/>
                  <a:gd fmla="*/ 108 w 108" name="T32"/>
                  <a:gd fmla="*/ 42 h 97" name="T33"/>
                  <a:gd fmla="*/ 106 w 108" name="T34"/>
                  <a:gd fmla="*/ 55 h 97" name="T35"/>
                  <a:gd fmla="*/ 92 w 108" name="T36"/>
                  <a:gd fmla="*/ 85 h 97" name="T37"/>
                  <a:gd fmla="*/ 85 w 108" name="T38"/>
                  <a:gd fmla="*/ 93 h 97" name="T39"/>
                  <a:gd fmla="*/ 82 w 108" name="T40"/>
                  <a:gd fmla="*/ 95 h 97" name="T41"/>
                  <a:gd fmla="*/ 69 w 108" name="T42"/>
                  <a:gd fmla="*/ 96 h 97" name="T43"/>
                  <a:gd fmla="*/ 60 w 108" name="T44"/>
                  <a:gd fmla="*/ 93 h 97" name="T45"/>
                  <a:gd fmla="*/ 54 w 108" name="T46"/>
                  <a:gd fmla="*/ 92 h 97" name="T47"/>
                  <a:gd fmla="*/ 38 w 108" name="T48"/>
                  <a:gd fmla="*/ 92 h 97" name="T49"/>
                  <a:gd fmla="*/ 43 w 108" name="T50"/>
                  <a:gd fmla="*/ 90 h 97" name="T51"/>
                  <a:gd fmla="*/ 50 w 108" name="T52"/>
                  <a:gd fmla="*/ 88 h 97" name="T53"/>
                  <a:gd fmla="*/ 48 w 108" name="T54"/>
                  <a:gd fmla="*/ 93 h 97" name="T55"/>
                  <a:gd fmla="*/ 39 w 108" name="T56"/>
                  <a:gd fmla="*/ 96 h 97" name="T57"/>
                  <a:gd fmla="*/ 29 w 108" name="T58"/>
                  <a:gd fmla="*/ 94 h 97" name="T59"/>
                  <a:gd fmla="*/ 53 w 108" name="T60"/>
                  <a:gd fmla="*/ 11 h 97" name="T61"/>
                  <a:gd fmla="*/ 30 w 108" name="T62"/>
                  <a:gd fmla="*/ 6 h 97" name="T63"/>
                  <a:gd fmla="*/ 47 w 108" name="T64"/>
                  <a:gd fmla="*/ 3 h 97" name="T65"/>
                  <a:gd fmla="*/ 28 w 108" name="T66"/>
                  <a:gd fmla="*/ 91 h 97" name="T67"/>
                  <a:gd fmla="*/ 29 w 108" name="T68"/>
                  <a:gd fmla="*/ 96 h 97" name="T69"/>
                  <a:gd fmla="*/ 28 w 108" name="T70"/>
                  <a:gd fmla="*/ 1 h 97" name="T71"/>
                  <a:gd fmla="*/ 17 w 108" name="T72"/>
                  <a:gd fmla="*/ 77 h 97" name="T73"/>
                  <a:gd fmla="*/ 23 w 108" name="T74"/>
                  <a:gd fmla="*/ 86 h 97" name="T75"/>
                  <a:gd fmla="*/ 28 w 108" name="T76"/>
                  <a:gd fmla="*/ 91 h 97" name="T77"/>
                  <a:gd fmla="*/ 25 w 108" name="T78"/>
                  <a:gd fmla="*/ 94 h 97" name="T79"/>
                  <a:gd fmla="*/ 17 w 108" name="T80"/>
                  <a:gd fmla="*/ 77 h 97" name="T81"/>
                  <a:gd fmla="*/ 17 w 108" name="T82"/>
                  <a:gd fmla="*/ 5 h 97" name="T83"/>
                  <a:gd fmla="*/ 28 w 108" name="T84"/>
                  <a:gd fmla="*/ 91 h 97" name="T85"/>
                  <a:gd fmla="*/ 9 w 108" name="T86"/>
                  <a:gd fmla="*/ 21 h 97" name="T87"/>
                  <a:gd fmla="*/ 5 w 108" name="T88"/>
                  <a:gd fmla="*/ 37 h 97" name="T89"/>
                  <a:gd fmla="*/ 5 w 108" name="T90"/>
                  <a:gd fmla="*/ 43 h 97" name="T91"/>
                  <a:gd fmla="*/ 14 w 108" name="T92"/>
                  <a:gd fmla="*/ 72 h 97" name="T93"/>
                  <a:gd fmla="*/ 16 w 108" name="T94"/>
                  <a:gd fmla="*/ 85 h 97" name="T95"/>
                  <a:gd fmla="*/ 2 w 108" name="T96"/>
                  <a:gd fmla="*/ 55 h 97" name="T97"/>
                  <a:gd fmla="*/ 0 w 108" name="T98"/>
                  <a:gd fmla="*/ 42 h 97" name="T99"/>
                  <a:gd fmla="*/ 0 w 108" name="T100"/>
                  <a:gd fmla="*/ 36 h 97" name="T101"/>
                  <a:gd fmla="*/ 1 w 108" name="T102"/>
                  <a:gd fmla="*/ 30 h 97" name="T103"/>
                  <a:gd fmla="*/ 14 w 108" name="T104"/>
                  <a:gd fmla="*/ 8 h 97" name="T105"/>
                  <a:gd fmla="*/ 15 w 108" name="T106"/>
                  <a:gd fmla="*/ 12 h 97"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97" w="108">
                    <a:moveTo>
                      <a:pt x="54" y="88"/>
                    </a:moveTo>
                    <a:cubicBezTo>
                      <a:pt x="54" y="88"/>
                      <a:pt x="54" y="88"/>
                      <a:pt x="54" y="88"/>
                    </a:cubicBezTo>
                    <a:cubicBezTo>
                      <a:pt x="54" y="88"/>
                      <a:pt x="54" y="88"/>
                      <a:pt x="54" y="88"/>
                    </a:cubicBezTo>
                    <a:cubicBezTo>
                      <a:pt x="54" y="88"/>
                      <a:pt x="55" y="88"/>
                      <a:pt x="55" y="88"/>
                    </a:cubicBezTo>
                    <a:cubicBezTo>
                      <a:pt x="56" y="88"/>
                      <a:pt x="57" y="88"/>
                      <a:pt x="58" y="88"/>
                    </a:cubicBezTo>
                    <a:cubicBezTo>
                      <a:pt x="59" y="88"/>
                      <a:pt x="60" y="88"/>
                      <a:pt x="61" y="89"/>
                    </a:cubicBezTo>
                    <a:cubicBezTo>
                      <a:pt x="61" y="89"/>
                      <a:pt x="61" y="89"/>
                      <a:pt x="61" y="89"/>
                    </a:cubicBezTo>
                    <a:cubicBezTo>
                      <a:pt x="62" y="89"/>
                      <a:pt x="63" y="89"/>
                      <a:pt x="63" y="89"/>
                    </a:cubicBezTo>
                    <a:cubicBezTo>
                      <a:pt x="64" y="89"/>
                      <a:pt x="65" y="90"/>
                      <a:pt x="65" y="90"/>
                    </a:cubicBezTo>
                    <a:cubicBezTo>
                      <a:pt x="66" y="90"/>
                      <a:pt x="67" y="91"/>
                      <a:pt x="68" y="91"/>
                    </a:cubicBezTo>
                    <a:cubicBezTo>
                      <a:pt x="68" y="91"/>
                      <a:pt x="69" y="91"/>
                      <a:pt x="70" y="92"/>
                    </a:cubicBezTo>
                    <a:cubicBezTo>
                      <a:pt x="70" y="92"/>
                      <a:pt x="70" y="92"/>
                      <a:pt x="70" y="92"/>
                    </a:cubicBezTo>
                    <a:cubicBezTo>
                      <a:pt x="70" y="92"/>
                      <a:pt x="70" y="92"/>
                      <a:pt x="70" y="92"/>
                    </a:cubicBezTo>
                    <a:cubicBezTo>
                      <a:pt x="71" y="92"/>
                      <a:pt x="71" y="92"/>
                      <a:pt x="71" y="92"/>
                    </a:cubicBezTo>
                    <a:cubicBezTo>
                      <a:pt x="71" y="92"/>
                      <a:pt x="71" y="92"/>
                      <a:pt x="71" y="92"/>
                    </a:cubicBezTo>
                    <a:cubicBezTo>
                      <a:pt x="72" y="92"/>
                      <a:pt x="74" y="93"/>
                      <a:pt x="76" y="92"/>
                    </a:cubicBezTo>
                    <a:cubicBezTo>
                      <a:pt x="77" y="92"/>
                      <a:pt x="78" y="92"/>
                      <a:pt x="80" y="91"/>
                    </a:cubicBezTo>
                    <a:cubicBezTo>
                      <a:pt x="80" y="91"/>
                      <a:pt x="80" y="91"/>
                      <a:pt x="80" y="91"/>
                    </a:cubicBezTo>
                    <a:cubicBezTo>
                      <a:pt x="80" y="91"/>
                      <a:pt x="80" y="91"/>
                      <a:pt x="80" y="91"/>
                    </a:cubicBezTo>
                    <a:cubicBezTo>
                      <a:pt x="80" y="90"/>
                      <a:pt x="81" y="90"/>
                      <a:pt x="81" y="90"/>
                    </a:cubicBezTo>
                    <a:cubicBezTo>
                      <a:pt x="81" y="90"/>
                      <a:pt x="81" y="90"/>
                      <a:pt x="81" y="90"/>
                    </a:cubicBezTo>
                    <a:cubicBezTo>
                      <a:pt x="81" y="90"/>
                      <a:pt x="81" y="90"/>
                      <a:pt x="82" y="89"/>
                    </a:cubicBezTo>
                    <a:cubicBezTo>
                      <a:pt x="82" y="89"/>
                      <a:pt x="82" y="89"/>
                      <a:pt x="82" y="89"/>
                    </a:cubicBezTo>
                    <a:cubicBezTo>
                      <a:pt x="83" y="88"/>
                      <a:pt x="84" y="87"/>
                      <a:pt x="85" y="86"/>
                    </a:cubicBezTo>
                    <a:cubicBezTo>
                      <a:pt x="86" y="85"/>
                      <a:pt x="87" y="84"/>
                      <a:pt x="88" y="82"/>
                    </a:cubicBezTo>
                    <a:cubicBezTo>
                      <a:pt x="88" y="82"/>
                      <a:pt x="88" y="82"/>
                      <a:pt x="88" y="82"/>
                    </a:cubicBezTo>
                    <a:cubicBezTo>
                      <a:pt x="88" y="82"/>
                      <a:pt x="88" y="82"/>
                      <a:pt x="88" y="82"/>
                    </a:cubicBezTo>
                    <a:cubicBezTo>
                      <a:pt x="89" y="82"/>
                      <a:pt x="89" y="82"/>
                      <a:pt x="89" y="82"/>
                    </a:cubicBezTo>
                    <a:cubicBezTo>
                      <a:pt x="91" y="79"/>
                      <a:pt x="93" y="76"/>
                      <a:pt x="95" y="72"/>
                    </a:cubicBezTo>
                    <a:cubicBezTo>
                      <a:pt x="96" y="69"/>
                      <a:pt x="98" y="66"/>
                      <a:pt x="99" y="62"/>
                    </a:cubicBezTo>
                    <a:cubicBezTo>
                      <a:pt x="100" y="59"/>
                      <a:pt x="101" y="57"/>
                      <a:pt x="102" y="54"/>
                    </a:cubicBezTo>
                    <a:cubicBezTo>
                      <a:pt x="102" y="54"/>
                      <a:pt x="102" y="54"/>
                      <a:pt x="102" y="54"/>
                    </a:cubicBezTo>
                    <a:cubicBezTo>
                      <a:pt x="102" y="51"/>
                      <a:pt x="103" y="48"/>
                      <a:pt x="103" y="46"/>
                    </a:cubicBezTo>
                    <a:cubicBezTo>
                      <a:pt x="103" y="45"/>
                      <a:pt x="103" y="45"/>
                      <a:pt x="103" y="45"/>
                    </a:cubicBezTo>
                    <a:cubicBezTo>
                      <a:pt x="103" y="43"/>
                      <a:pt x="103" y="43"/>
                      <a:pt x="103" y="43"/>
                    </a:cubicBezTo>
                    <a:cubicBezTo>
                      <a:pt x="103" y="42"/>
                      <a:pt x="103" y="42"/>
                      <a:pt x="103" y="42"/>
                    </a:cubicBezTo>
                    <a:cubicBezTo>
                      <a:pt x="103" y="37"/>
                      <a:pt x="103" y="37"/>
                      <a:pt x="103" y="37"/>
                    </a:cubicBezTo>
                    <a:cubicBezTo>
                      <a:pt x="103" y="37"/>
                      <a:pt x="103" y="37"/>
                      <a:pt x="103" y="37"/>
                    </a:cubicBezTo>
                    <a:cubicBezTo>
                      <a:pt x="103" y="37"/>
                      <a:pt x="103" y="37"/>
                      <a:pt x="103" y="37"/>
                    </a:cubicBezTo>
                    <a:cubicBezTo>
                      <a:pt x="103" y="36"/>
                      <a:pt x="103" y="36"/>
                      <a:pt x="103" y="36"/>
                    </a:cubicBezTo>
                    <a:cubicBezTo>
                      <a:pt x="103" y="36"/>
                      <a:pt x="103" y="36"/>
                      <a:pt x="103" y="36"/>
                    </a:cubicBezTo>
                    <a:cubicBezTo>
                      <a:pt x="103" y="36"/>
                      <a:pt x="103" y="36"/>
                      <a:pt x="103" y="36"/>
                    </a:cubicBezTo>
                    <a:cubicBezTo>
                      <a:pt x="103" y="36"/>
                      <a:pt x="103" y="35"/>
                      <a:pt x="103" y="34"/>
                    </a:cubicBezTo>
                    <a:cubicBezTo>
                      <a:pt x="103" y="33"/>
                      <a:pt x="103" y="32"/>
                      <a:pt x="103" y="31"/>
                    </a:cubicBezTo>
                    <a:cubicBezTo>
                      <a:pt x="102" y="27"/>
                      <a:pt x="101" y="24"/>
                      <a:pt x="100" y="21"/>
                    </a:cubicBezTo>
                    <a:cubicBezTo>
                      <a:pt x="100" y="21"/>
                      <a:pt x="100" y="21"/>
                      <a:pt x="100" y="21"/>
                    </a:cubicBezTo>
                    <a:cubicBezTo>
                      <a:pt x="100" y="21"/>
                      <a:pt x="100" y="21"/>
                      <a:pt x="100" y="21"/>
                    </a:cubicBezTo>
                    <a:cubicBezTo>
                      <a:pt x="98" y="18"/>
                      <a:pt x="96" y="16"/>
                      <a:pt x="94" y="13"/>
                    </a:cubicBezTo>
                    <a:cubicBezTo>
                      <a:pt x="94" y="13"/>
                      <a:pt x="94" y="13"/>
                      <a:pt x="94" y="13"/>
                    </a:cubicBezTo>
                    <a:cubicBezTo>
                      <a:pt x="93" y="13"/>
                      <a:pt x="93" y="12"/>
                      <a:pt x="93" y="12"/>
                    </a:cubicBezTo>
                    <a:cubicBezTo>
                      <a:pt x="92" y="12"/>
                      <a:pt x="92" y="12"/>
                      <a:pt x="92" y="11"/>
                    </a:cubicBezTo>
                    <a:cubicBezTo>
                      <a:pt x="92" y="11"/>
                      <a:pt x="92" y="11"/>
                      <a:pt x="92" y="11"/>
                    </a:cubicBezTo>
                    <a:cubicBezTo>
                      <a:pt x="92" y="11"/>
                      <a:pt x="92" y="11"/>
                      <a:pt x="92" y="11"/>
                    </a:cubicBezTo>
                    <a:cubicBezTo>
                      <a:pt x="90" y="10"/>
                      <a:pt x="88" y="8"/>
                      <a:pt x="85" y="8"/>
                    </a:cubicBezTo>
                    <a:cubicBezTo>
                      <a:pt x="83" y="7"/>
                      <a:pt x="81" y="6"/>
                      <a:pt x="78" y="6"/>
                    </a:cubicBezTo>
                    <a:cubicBezTo>
                      <a:pt x="78" y="6"/>
                      <a:pt x="78" y="6"/>
                      <a:pt x="78" y="6"/>
                    </a:cubicBezTo>
                    <a:cubicBezTo>
                      <a:pt x="75" y="5"/>
                      <a:pt x="73" y="5"/>
                      <a:pt x="71" y="6"/>
                    </a:cubicBezTo>
                    <a:cubicBezTo>
                      <a:pt x="68" y="6"/>
                      <a:pt x="66" y="7"/>
                      <a:pt x="63" y="8"/>
                    </a:cubicBezTo>
                    <a:cubicBezTo>
                      <a:pt x="62" y="8"/>
                      <a:pt x="61" y="8"/>
                      <a:pt x="60" y="9"/>
                    </a:cubicBezTo>
                    <a:cubicBezTo>
                      <a:pt x="57" y="10"/>
                      <a:pt x="55" y="11"/>
                      <a:pt x="55" y="11"/>
                    </a:cubicBezTo>
                    <a:cubicBezTo>
                      <a:pt x="55" y="11"/>
                      <a:pt x="54" y="11"/>
                      <a:pt x="54" y="11"/>
                    </a:cubicBezTo>
                    <a:cubicBezTo>
                      <a:pt x="54" y="6"/>
                      <a:pt x="54" y="6"/>
                      <a:pt x="54" y="6"/>
                    </a:cubicBezTo>
                    <a:cubicBezTo>
                      <a:pt x="54" y="6"/>
                      <a:pt x="54" y="6"/>
                      <a:pt x="54" y="6"/>
                    </a:cubicBezTo>
                    <a:cubicBezTo>
                      <a:pt x="55" y="5"/>
                      <a:pt x="57" y="5"/>
                      <a:pt x="58" y="4"/>
                    </a:cubicBezTo>
                    <a:cubicBezTo>
                      <a:pt x="59" y="4"/>
                      <a:pt x="61" y="3"/>
                      <a:pt x="62" y="3"/>
                    </a:cubicBezTo>
                    <a:cubicBezTo>
                      <a:pt x="64" y="2"/>
                      <a:pt x="67" y="1"/>
                      <a:pt x="70" y="1"/>
                    </a:cubicBezTo>
                    <a:cubicBezTo>
                      <a:pt x="73" y="0"/>
                      <a:pt x="76" y="0"/>
                      <a:pt x="79" y="1"/>
                    </a:cubicBezTo>
                    <a:cubicBezTo>
                      <a:pt x="79" y="1"/>
                      <a:pt x="79" y="1"/>
                      <a:pt x="79" y="1"/>
                    </a:cubicBezTo>
                    <a:cubicBezTo>
                      <a:pt x="82" y="1"/>
                      <a:pt x="84" y="2"/>
                      <a:pt x="87" y="3"/>
                    </a:cubicBezTo>
                    <a:cubicBezTo>
                      <a:pt x="90" y="4"/>
                      <a:pt x="92" y="6"/>
                      <a:pt x="95" y="8"/>
                    </a:cubicBezTo>
                    <a:cubicBezTo>
                      <a:pt x="95" y="8"/>
                      <a:pt x="95" y="8"/>
                      <a:pt x="96" y="9"/>
                    </a:cubicBezTo>
                    <a:cubicBezTo>
                      <a:pt x="96" y="9"/>
                      <a:pt x="97" y="9"/>
                      <a:pt x="97" y="10"/>
                    </a:cubicBezTo>
                    <a:cubicBezTo>
                      <a:pt x="97" y="10"/>
                      <a:pt x="97" y="10"/>
                      <a:pt x="97" y="10"/>
                    </a:cubicBezTo>
                    <a:cubicBezTo>
                      <a:pt x="100" y="13"/>
                      <a:pt x="102" y="16"/>
                      <a:pt x="104" y="19"/>
                    </a:cubicBezTo>
                    <a:cubicBezTo>
                      <a:pt x="104" y="19"/>
                      <a:pt x="104" y="19"/>
                      <a:pt x="104" y="19"/>
                    </a:cubicBezTo>
                    <a:cubicBezTo>
                      <a:pt x="106" y="23"/>
                      <a:pt x="107" y="26"/>
                      <a:pt x="107" y="30"/>
                    </a:cubicBezTo>
                    <a:cubicBezTo>
                      <a:pt x="108" y="31"/>
                      <a:pt x="108" y="33"/>
                      <a:pt x="108" y="34"/>
                    </a:cubicBezTo>
                    <a:cubicBezTo>
                      <a:pt x="108" y="34"/>
                      <a:pt x="108" y="35"/>
                      <a:pt x="108" y="36"/>
                    </a:cubicBezTo>
                    <a:cubicBezTo>
                      <a:pt x="108" y="36"/>
                      <a:pt x="108" y="36"/>
                      <a:pt x="108" y="36"/>
                    </a:cubicBezTo>
                    <a:cubicBezTo>
                      <a:pt x="108" y="36"/>
                      <a:pt x="108" y="36"/>
                      <a:pt x="108" y="36"/>
                    </a:cubicBezTo>
                    <a:cubicBezTo>
                      <a:pt x="108" y="36"/>
                      <a:pt x="108" y="36"/>
                      <a:pt x="108" y="36"/>
                    </a:cubicBezTo>
                    <a:cubicBezTo>
                      <a:pt x="108" y="36"/>
                      <a:pt x="108" y="36"/>
                      <a:pt x="108" y="37"/>
                    </a:cubicBezTo>
                    <a:cubicBezTo>
                      <a:pt x="108" y="42"/>
                      <a:pt x="108" y="42"/>
                      <a:pt x="108" y="42"/>
                    </a:cubicBezTo>
                    <a:cubicBezTo>
                      <a:pt x="108" y="42"/>
                      <a:pt x="108" y="42"/>
                      <a:pt x="108" y="42"/>
                    </a:cubicBezTo>
                    <a:cubicBezTo>
                      <a:pt x="108" y="42"/>
                      <a:pt x="108" y="42"/>
                      <a:pt x="108" y="42"/>
                    </a:cubicBezTo>
                    <a:cubicBezTo>
                      <a:pt x="108" y="44"/>
                      <a:pt x="108" y="44"/>
                      <a:pt x="108" y="44"/>
                    </a:cubicBezTo>
                    <a:cubicBezTo>
                      <a:pt x="108" y="46"/>
                      <a:pt x="108" y="46"/>
                      <a:pt x="108" y="46"/>
                    </a:cubicBezTo>
                    <a:cubicBezTo>
                      <a:pt x="108" y="46"/>
                      <a:pt x="108" y="46"/>
                      <a:pt x="108" y="46"/>
                    </a:cubicBezTo>
                    <a:cubicBezTo>
                      <a:pt x="108" y="49"/>
                      <a:pt x="107" y="52"/>
                      <a:pt x="106" y="55"/>
                    </a:cubicBezTo>
                    <a:cubicBezTo>
                      <a:pt x="106" y="55"/>
                      <a:pt x="106" y="55"/>
                      <a:pt x="106" y="55"/>
                    </a:cubicBezTo>
                    <a:cubicBezTo>
                      <a:pt x="106" y="55"/>
                      <a:pt x="106" y="55"/>
                      <a:pt x="106" y="55"/>
                    </a:cubicBezTo>
                    <a:cubicBezTo>
                      <a:pt x="106" y="58"/>
                      <a:pt x="105" y="61"/>
                      <a:pt x="104" y="64"/>
                    </a:cubicBezTo>
                    <a:cubicBezTo>
                      <a:pt x="102" y="67"/>
                      <a:pt x="101" y="71"/>
                      <a:pt x="99" y="75"/>
                    </a:cubicBezTo>
                    <a:cubicBezTo>
                      <a:pt x="97" y="78"/>
                      <a:pt x="95" y="82"/>
                      <a:pt x="92" y="85"/>
                    </a:cubicBezTo>
                    <a:cubicBezTo>
                      <a:pt x="92" y="85"/>
                      <a:pt x="92" y="85"/>
                      <a:pt x="92" y="85"/>
                    </a:cubicBezTo>
                    <a:cubicBezTo>
                      <a:pt x="92" y="85"/>
                      <a:pt x="92" y="85"/>
                      <a:pt x="92" y="85"/>
                    </a:cubicBezTo>
                    <a:cubicBezTo>
                      <a:pt x="92" y="85"/>
                      <a:pt x="92" y="85"/>
                      <a:pt x="92" y="85"/>
                    </a:cubicBezTo>
                    <a:cubicBezTo>
                      <a:pt x="92" y="85"/>
                      <a:pt x="92" y="85"/>
                      <a:pt x="92" y="85"/>
                    </a:cubicBezTo>
                    <a:cubicBezTo>
                      <a:pt x="91" y="87"/>
                      <a:pt x="90" y="88"/>
                      <a:pt x="88" y="89"/>
                    </a:cubicBezTo>
                    <a:cubicBezTo>
                      <a:pt x="87" y="91"/>
                      <a:pt x="86" y="92"/>
                      <a:pt x="85" y="93"/>
                    </a:cubicBezTo>
                    <a:cubicBezTo>
                      <a:pt x="84" y="93"/>
                      <a:pt x="84" y="93"/>
                      <a:pt x="84" y="93"/>
                    </a:cubicBezTo>
                    <a:cubicBezTo>
                      <a:pt x="84" y="93"/>
                      <a:pt x="84" y="94"/>
                      <a:pt x="83" y="94"/>
                    </a:cubicBezTo>
                    <a:cubicBezTo>
                      <a:pt x="83" y="94"/>
                      <a:pt x="83" y="94"/>
                      <a:pt x="83" y="94"/>
                    </a:cubicBezTo>
                    <a:cubicBezTo>
                      <a:pt x="83" y="94"/>
                      <a:pt x="83" y="94"/>
                      <a:pt x="83" y="94"/>
                    </a:cubicBezTo>
                    <a:cubicBezTo>
                      <a:pt x="83" y="94"/>
                      <a:pt x="83" y="94"/>
                      <a:pt x="82" y="95"/>
                    </a:cubicBezTo>
                    <a:cubicBezTo>
                      <a:pt x="80" y="96"/>
                      <a:pt x="78" y="97"/>
                      <a:pt x="76" y="97"/>
                    </a:cubicBezTo>
                    <a:cubicBezTo>
                      <a:pt x="74" y="97"/>
                      <a:pt x="71" y="97"/>
                      <a:pt x="69" y="96"/>
                    </a:cubicBezTo>
                    <a:cubicBezTo>
                      <a:pt x="69" y="96"/>
                      <a:pt x="69" y="96"/>
                      <a:pt x="69" y="96"/>
                    </a:cubicBezTo>
                    <a:cubicBezTo>
                      <a:pt x="69" y="96"/>
                      <a:pt x="69" y="96"/>
                      <a:pt x="69" y="96"/>
                    </a:cubicBezTo>
                    <a:cubicBezTo>
                      <a:pt x="69" y="96"/>
                      <a:pt x="69" y="96"/>
                      <a:pt x="69" y="96"/>
                    </a:cubicBezTo>
                    <a:cubicBezTo>
                      <a:pt x="68" y="96"/>
                      <a:pt x="67" y="96"/>
                      <a:pt x="66" y="95"/>
                    </a:cubicBezTo>
                    <a:cubicBezTo>
                      <a:pt x="65" y="95"/>
                      <a:pt x="64" y="95"/>
                      <a:pt x="63" y="94"/>
                    </a:cubicBezTo>
                    <a:cubicBezTo>
                      <a:pt x="63" y="94"/>
                      <a:pt x="62" y="94"/>
                      <a:pt x="62" y="94"/>
                    </a:cubicBezTo>
                    <a:cubicBezTo>
                      <a:pt x="61" y="94"/>
                      <a:pt x="61" y="93"/>
                      <a:pt x="60" y="93"/>
                    </a:cubicBezTo>
                    <a:cubicBezTo>
                      <a:pt x="60" y="93"/>
                      <a:pt x="60" y="93"/>
                      <a:pt x="60" y="93"/>
                    </a:cubicBezTo>
                    <a:cubicBezTo>
                      <a:pt x="59" y="93"/>
                      <a:pt x="58" y="93"/>
                      <a:pt x="57" y="93"/>
                    </a:cubicBezTo>
                    <a:cubicBezTo>
                      <a:pt x="56" y="92"/>
                      <a:pt x="55" y="92"/>
                      <a:pt x="55" y="92"/>
                    </a:cubicBezTo>
                    <a:cubicBezTo>
                      <a:pt x="54" y="92"/>
                      <a:pt x="54" y="92"/>
                      <a:pt x="54" y="92"/>
                    </a:cubicBezTo>
                    <a:cubicBezTo>
                      <a:pt x="54" y="92"/>
                      <a:pt x="54" y="92"/>
                      <a:pt x="54" y="92"/>
                    </a:cubicBezTo>
                    <a:cubicBezTo>
                      <a:pt x="54" y="92"/>
                      <a:pt x="54" y="92"/>
                      <a:pt x="54" y="92"/>
                    </a:cubicBezTo>
                    <a:lnTo>
                      <a:pt x="54" y="88"/>
                    </a:lnTo>
                    <a:close/>
                    <a:moveTo>
                      <a:pt x="29" y="91"/>
                    </a:moveTo>
                    <a:cubicBezTo>
                      <a:pt x="30" y="92"/>
                      <a:pt x="31" y="92"/>
                      <a:pt x="33" y="92"/>
                    </a:cubicBezTo>
                    <a:cubicBezTo>
                      <a:pt x="34" y="93"/>
                      <a:pt x="36" y="92"/>
                      <a:pt x="38" y="92"/>
                    </a:cubicBezTo>
                    <a:cubicBezTo>
                      <a:pt x="38" y="92"/>
                      <a:pt x="38" y="92"/>
                      <a:pt x="38" y="92"/>
                    </a:cubicBezTo>
                    <a:cubicBezTo>
                      <a:pt x="38" y="92"/>
                      <a:pt x="38" y="92"/>
                      <a:pt x="38" y="92"/>
                    </a:cubicBezTo>
                    <a:cubicBezTo>
                      <a:pt x="38" y="92"/>
                      <a:pt x="38" y="92"/>
                      <a:pt x="38" y="92"/>
                    </a:cubicBezTo>
                    <a:cubicBezTo>
                      <a:pt x="38" y="92"/>
                      <a:pt x="38" y="92"/>
                      <a:pt x="38" y="92"/>
                    </a:cubicBezTo>
                    <a:cubicBezTo>
                      <a:pt x="39" y="91"/>
                      <a:pt x="40" y="91"/>
                      <a:pt x="41" y="91"/>
                    </a:cubicBezTo>
                    <a:cubicBezTo>
                      <a:pt x="41" y="91"/>
                      <a:pt x="42" y="90"/>
                      <a:pt x="43" y="90"/>
                    </a:cubicBezTo>
                    <a:cubicBezTo>
                      <a:pt x="44" y="90"/>
                      <a:pt x="44" y="89"/>
                      <a:pt x="45" y="89"/>
                    </a:cubicBezTo>
                    <a:cubicBezTo>
                      <a:pt x="46" y="89"/>
                      <a:pt x="46" y="89"/>
                      <a:pt x="47" y="89"/>
                    </a:cubicBezTo>
                    <a:cubicBezTo>
                      <a:pt x="47" y="89"/>
                      <a:pt x="47" y="89"/>
                      <a:pt x="47" y="89"/>
                    </a:cubicBezTo>
                    <a:cubicBezTo>
                      <a:pt x="47" y="89"/>
                      <a:pt x="47" y="89"/>
                      <a:pt x="47" y="89"/>
                    </a:cubicBezTo>
                    <a:cubicBezTo>
                      <a:pt x="48" y="88"/>
                      <a:pt x="49" y="88"/>
                      <a:pt x="50" y="88"/>
                    </a:cubicBezTo>
                    <a:cubicBezTo>
                      <a:pt x="52" y="88"/>
                      <a:pt x="54" y="88"/>
                      <a:pt x="54" y="88"/>
                    </a:cubicBezTo>
                    <a:cubicBezTo>
                      <a:pt x="54" y="92"/>
                      <a:pt x="54" y="92"/>
                      <a:pt x="54" y="92"/>
                    </a:cubicBezTo>
                    <a:cubicBezTo>
                      <a:pt x="54" y="92"/>
                      <a:pt x="52" y="92"/>
                      <a:pt x="51" y="93"/>
                    </a:cubicBezTo>
                    <a:cubicBezTo>
                      <a:pt x="50" y="93"/>
                      <a:pt x="49" y="93"/>
                      <a:pt x="48" y="93"/>
                    </a:cubicBezTo>
                    <a:cubicBezTo>
                      <a:pt x="48" y="93"/>
                      <a:pt x="48" y="93"/>
                      <a:pt x="48" y="93"/>
                    </a:cubicBezTo>
                    <a:cubicBezTo>
                      <a:pt x="48" y="93"/>
                      <a:pt x="47" y="94"/>
                      <a:pt x="47" y="94"/>
                    </a:cubicBezTo>
                    <a:cubicBezTo>
                      <a:pt x="46" y="94"/>
                      <a:pt x="45" y="94"/>
                      <a:pt x="45" y="94"/>
                    </a:cubicBezTo>
                    <a:cubicBezTo>
                      <a:pt x="44" y="95"/>
                      <a:pt x="43" y="95"/>
                      <a:pt x="42" y="95"/>
                    </a:cubicBezTo>
                    <a:cubicBezTo>
                      <a:pt x="41" y="96"/>
                      <a:pt x="40" y="96"/>
                      <a:pt x="39" y="96"/>
                    </a:cubicBezTo>
                    <a:cubicBezTo>
                      <a:pt x="39" y="96"/>
                      <a:pt x="39" y="96"/>
                      <a:pt x="39" y="96"/>
                    </a:cubicBezTo>
                    <a:cubicBezTo>
                      <a:pt x="39" y="96"/>
                      <a:pt x="39" y="96"/>
                      <a:pt x="39" y="96"/>
                    </a:cubicBezTo>
                    <a:cubicBezTo>
                      <a:pt x="37" y="97"/>
                      <a:pt x="34" y="97"/>
                      <a:pt x="32" y="97"/>
                    </a:cubicBezTo>
                    <a:cubicBezTo>
                      <a:pt x="31" y="97"/>
                      <a:pt x="30" y="97"/>
                      <a:pt x="29" y="96"/>
                    </a:cubicBezTo>
                    <a:cubicBezTo>
                      <a:pt x="29" y="93"/>
                      <a:pt x="29" y="93"/>
                      <a:pt x="29" y="93"/>
                    </a:cubicBezTo>
                    <a:cubicBezTo>
                      <a:pt x="29" y="94"/>
                      <a:pt x="29" y="94"/>
                      <a:pt x="29" y="94"/>
                    </a:cubicBezTo>
                    <a:cubicBezTo>
                      <a:pt x="30" y="93"/>
                      <a:pt x="30" y="92"/>
                      <a:pt x="29" y="91"/>
                    </a:cubicBezTo>
                    <a:cubicBezTo>
                      <a:pt x="29" y="91"/>
                      <a:pt x="29" y="91"/>
                      <a:pt x="29" y="91"/>
                    </a:cubicBezTo>
                    <a:close/>
                    <a:moveTo>
                      <a:pt x="54" y="11"/>
                    </a:moveTo>
                    <a:cubicBezTo>
                      <a:pt x="54" y="11"/>
                      <a:pt x="54" y="11"/>
                      <a:pt x="53" y="11"/>
                    </a:cubicBezTo>
                    <a:cubicBezTo>
                      <a:pt x="53" y="11"/>
                      <a:pt x="53" y="11"/>
                      <a:pt x="53" y="11"/>
                    </a:cubicBezTo>
                    <a:cubicBezTo>
                      <a:pt x="53" y="11"/>
                      <a:pt x="53" y="11"/>
                      <a:pt x="53" y="11"/>
                    </a:cubicBezTo>
                    <a:cubicBezTo>
                      <a:pt x="53" y="10"/>
                      <a:pt x="51" y="10"/>
                      <a:pt x="49" y="9"/>
                    </a:cubicBezTo>
                    <a:cubicBezTo>
                      <a:pt x="47" y="8"/>
                      <a:pt x="46" y="8"/>
                      <a:pt x="45" y="8"/>
                    </a:cubicBezTo>
                    <a:cubicBezTo>
                      <a:pt x="42" y="7"/>
                      <a:pt x="40" y="6"/>
                      <a:pt x="38" y="6"/>
                    </a:cubicBezTo>
                    <a:cubicBezTo>
                      <a:pt x="35" y="5"/>
                      <a:pt x="33" y="5"/>
                      <a:pt x="30" y="6"/>
                    </a:cubicBezTo>
                    <a:cubicBezTo>
                      <a:pt x="30" y="6"/>
                      <a:pt x="29" y="6"/>
                      <a:pt x="29" y="6"/>
                    </a:cubicBezTo>
                    <a:cubicBezTo>
                      <a:pt x="29" y="1"/>
                      <a:pt x="29" y="1"/>
                      <a:pt x="29" y="1"/>
                    </a:cubicBezTo>
                    <a:cubicBezTo>
                      <a:pt x="29" y="1"/>
                      <a:pt x="29" y="1"/>
                      <a:pt x="29" y="1"/>
                    </a:cubicBezTo>
                    <a:cubicBezTo>
                      <a:pt x="32" y="0"/>
                      <a:pt x="35" y="0"/>
                      <a:pt x="38" y="1"/>
                    </a:cubicBezTo>
                    <a:cubicBezTo>
                      <a:pt x="41" y="1"/>
                      <a:pt x="44" y="2"/>
                      <a:pt x="47" y="3"/>
                    </a:cubicBezTo>
                    <a:cubicBezTo>
                      <a:pt x="47" y="3"/>
                      <a:pt x="49" y="4"/>
                      <a:pt x="50" y="4"/>
                    </a:cubicBezTo>
                    <a:cubicBezTo>
                      <a:pt x="52" y="5"/>
                      <a:pt x="53" y="5"/>
                      <a:pt x="54" y="6"/>
                    </a:cubicBezTo>
                    <a:lnTo>
                      <a:pt x="54" y="11"/>
                    </a:lnTo>
                    <a:close/>
                    <a:moveTo>
                      <a:pt x="28" y="91"/>
                    </a:moveTo>
                    <a:cubicBezTo>
                      <a:pt x="28" y="91"/>
                      <a:pt x="28" y="91"/>
                      <a:pt x="28" y="91"/>
                    </a:cubicBezTo>
                    <a:cubicBezTo>
                      <a:pt x="29" y="91"/>
                      <a:pt x="29" y="91"/>
                      <a:pt x="29" y="91"/>
                    </a:cubicBezTo>
                    <a:cubicBezTo>
                      <a:pt x="29" y="91"/>
                      <a:pt x="29" y="91"/>
                      <a:pt x="29" y="91"/>
                    </a:cubicBezTo>
                    <a:cubicBezTo>
                      <a:pt x="29" y="91"/>
                      <a:pt x="29" y="91"/>
                      <a:pt x="28" y="91"/>
                    </a:cubicBezTo>
                    <a:cubicBezTo>
                      <a:pt x="29" y="93"/>
                      <a:pt x="29" y="93"/>
                      <a:pt x="29" y="93"/>
                    </a:cubicBezTo>
                    <a:cubicBezTo>
                      <a:pt x="29" y="96"/>
                      <a:pt x="29" y="96"/>
                      <a:pt x="29" y="96"/>
                    </a:cubicBezTo>
                    <a:cubicBezTo>
                      <a:pt x="29" y="96"/>
                      <a:pt x="29" y="96"/>
                      <a:pt x="28" y="96"/>
                    </a:cubicBezTo>
                    <a:cubicBezTo>
                      <a:pt x="28" y="91"/>
                      <a:pt x="28" y="91"/>
                      <a:pt x="28" y="91"/>
                    </a:cubicBezTo>
                    <a:close/>
                    <a:moveTo>
                      <a:pt x="29" y="6"/>
                    </a:moveTo>
                    <a:cubicBezTo>
                      <a:pt x="28" y="6"/>
                      <a:pt x="28" y="6"/>
                      <a:pt x="28" y="6"/>
                    </a:cubicBezTo>
                    <a:cubicBezTo>
                      <a:pt x="28" y="1"/>
                      <a:pt x="28" y="1"/>
                      <a:pt x="28" y="1"/>
                    </a:cubicBezTo>
                    <a:cubicBezTo>
                      <a:pt x="29" y="1"/>
                      <a:pt x="29" y="1"/>
                      <a:pt x="29" y="1"/>
                    </a:cubicBezTo>
                    <a:cubicBezTo>
                      <a:pt x="29" y="6"/>
                      <a:pt x="29" y="6"/>
                      <a:pt x="29" y="6"/>
                    </a:cubicBezTo>
                    <a:close/>
                    <a:moveTo>
                      <a:pt x="28" y="91"/>
                    </a:moveTo>
                    <a:cubicBezTo>
                      <a:pt x="28" y="91"/>
                      <a:pt x="28" y="91"/>
                      <a:pt x="28" y="91"/>
                    </a:cubicBezTo>
                    <a:close/>
                    <a:moveTo>
                      <a:pt x="17" y="77"/>
                    </a:moveTo>
                    <a:cubicBezTo>
                      <a:pt x="18" y="79"/>
                      <a:pt x="19" y="80"/>
                      <a:pt x="20" y="82"/>
                    </a:cubicBezTo>
                    <a:cubicBezTo>
                      <a:pt x="20" y="82"/>
                      <a:pt x="20" y="82"/>
                      <a:pt x="20" y="82"/>
                    </a:cubicBezTo>
                    <a:cubicBezTo>
                      <a:pt x="20" y="82"/>
                      <a:pt x="20" y="82"/>
                      <a:pt x="20" y="82"/>
                    </a:cubicBezTo>
                    <a:cubicBezTo>
                      <a:pt x="20" y="82"/>
                      <a:pt x="20" y="82"/>
                      <a:pt x="20" y="82"/>
                    </a:cubicBezTo>
                    <a:cubicBezTo>
                      <a:pt x="21" y="84"/>
                      <a:pt x="22" y="85"/>
                      <a:pt x="23" y="86"/>
                    </a:cubicBezTo>
                    <a:cubicBezTo>
                      <a:pt x="23" y="86"/>
                      <a:pt x="23" y="86"/>
                      <a:pt x="23" y="86"/>
                    </a:cubicBezTo>
                    <a:cubicBezTo>
                      <a:pt x="24" y="87"/>
                      <a:pt x="25" y="89"/>
                      <a:pt x="27" y="89"/>
                    </a:cubicBezTo>
                    <a:cubicBezTo>
                      <a:pt x="27" y="90"/>
                      <a:pt x="27" y="90"/>
                      <a:pt x="27" y="90"/>
                    </a:cubicBezTo>
                    <a:cubicBezTo>
                      <a:pt x="28" y="90"/>
                      <a:pt x="28" y="90"/>
                      <a:pt x="28" y="90"/>
                    </a:cubicBezTo>
                    <a:cubicBezTo>
                      <a:pt x="28" y="90"/>
                      <a:pt x="28" y="90"/>
                      <a:pt x="28" y="91"/>
                    </a:cubicBezTo>
                    <a:cubicBezTo>
                      <a:pt x="28" y="91"/>
                      <a:pt x="28" y="91"/>
                      <a:pt x="28" y="91"/>
                    </a:cubicBezTo>
                    <a:cubicBezTo>
                      <a:pt x="28" y="96"/>
                      <a:pt x="28" y="96"/>
                      <a:pt x="28" y="96"/>
                    </a:cubicBezTo>
                    <a:cubicBezTo>
                      <a:pt x="28" y="96"/>
                      <a:pt x="27" y="95"/>
                      <a:pt x="26" y="95"/>
                    </a:cubicBezTo>
                    <a:cubicBezTo>
                      <a:pt x="25" y="94"/>
                      <a:pt x="25" y="94"/>
                      <a:pt x="25" y="94"/>
                    </a:cubicBezTo>
                    <a:cubicBezTo>
                      <a:pt x="25" y="94"/>
                      <a:pt x="25" y="94"/>
                      <a:pt x="25" y="94"/>
                    </a:cubicBezTo>
                    <a:cubicBezTo>
                      <a:pt x="24" y="94"/>
                      <a:pt x="24" y="93"/>
                      <a:pt x="24" y="93"/>
                    </a:cubicBezTo>
                    <a:cubicBezTo>
                      <a:pt x="22" y="92"/>
                      <a:pt x="21" y="91"/>
                      <a:pt x="20" y="90"/>
                    </a:cubicBezTo>
                    <a:cubicBezTo>
                      <a:pt x="20" y="89"/>
                      <a:pt x="20" y="89"/>
                      <a:pt x="20" y="89"/>
                    </a:cubicBezTo>
                    <a:cubicBezTo>
                      <a:pt x="19" y="88"/>
                      <a:pt x="18" y="87"/>
                      <a:pt x="17" y="86"/>
                    </a:cubicBezTo>
                    <a:cubicBezTo>
                      <a:pt x="17" y="77"/>
                      <a:pt x="17" y="77"/>
                      <a:pt x="17" y="77"/>
                    </a:cubicBezTo>
                    <a:close/>
                    <a:moveTo>
                      <a:pt x="28" y="6"/>
                    </a:moveTo>
                    <a:cubicBezTo>
                      <a:pt x="26" y="6"/>
                      <a:pt x="25" y="7"/>
                      <a:pt x="23" y="8"/>
                    </a:cubicBezTo>
                    <a:cubicBezTo>
                      <a:pt x="21" y="8"/>
                      <a:pt x="19" y="10"/>
                      <a:pt x="17" y="11"/>
                    </a:cubicBezTo>
                    <a:cubicBezTo>
                      <a:pt x="17" y="11"/>
                      <a:pt x="17" y="11"/>
                      <a:pt x="17" y="11"/>
                    </a:cubicBezTo>
                    <a:cubicBezTo>
                      <a:pt x="17" y="5"/>
                      <a:pt x="17" y="5"/>
                      <a:pt x="17" y="5"/>
                    </a:cubicBezTo>
                    <a:cubicBezTo>
                      <a:pt x="18" y="5"/>
                      <a:pt x="20" y="4"/>
                      <a:pt x="21" y="3"/>
                    </a:cubicBezTo>
                    <a:cubicBezTo>
                      <a:pt x="23" y="2"/>
                      <a:pt x="26" y="1"/>
                      <a:pt x="28" y="1"/>
                    </a:cubicBezTo>
                    <a:cubicBezTo>
                      <a:pt x="28" y="6"/>
                      <a:pt x="28" y="6"/>
                      <a:pt x="28" y="6"/>
                    </a:cubicBezTo>
                    <a:close/>
                    <a:moveTo>
                      <a:pt x="28" y="91"/>
                    </a:moveTo>
                    <a:cubicBezTo>
                      <a:pt x="28" y="91"/>
                      <a:pt x="28" y="91"/>
                      <a:pt x="28" y="91"/>
                    </a:cubicBezTo>
                    <a:cubicBezTo>
                      <a:pt x="28" y="91"/>
                      <a:pt x="28" y="91"/>
                      <a:pt x="28" y="91"/>
                    </a:cubicBezTo>
                    <a:close/>
                    <a:moveTo>
                      <a:pt x="17" y="11"/>
                    </a:moveTo>
                    <a:cubicBezTo>
                      <a:pt x="17" y="11"/>
                      <a:pt x="17" y="11"/>
                      <a:pt x="17" y="11"/>
                    </a:cubicBezTo>
                    <a:close/>
                    <a:moveTo>
                      <a:pt x="15" y="13"/>
                    </a:moveTo>
                    <a:cubicBezTo>
                      <a:pt x="12" y="16"/>
                      <a:pt x="10" y="18"/>
                      <a:pt x="9" y="21"/>
                    </a:cubicBezTo>
                    <a:cubicBezTo>
                      <a:pt x="7" y="24"/>
                      <a:pt x="6" y="27"/>
                      <a:pt x="6" y="31"/>
                    </a:cubicBezTo>
                    <a:cubicBezTo>
                      <a:pt x="5" y="32"/>
                      <a:pt x="5" y="33"/>
                      <a:pt x="5" y="35"/>
                    </a:cubicBezTo>
                    <a:cubicBezTo>
                      <a:pt x="5" y="36"/>
                      <a:pt x="5" y="36"/>
                      <a:pt x="5" y="36"/>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3"/>
                      <a:pt x="5" y="43"/>
                      <a:pt x="5" y="43"/>
                    </a:cubicBezTo>
                    <a:cubicBezTo>
                      <a:pt x="5" y="46"/>
                      <a:pt x="5" y="46"/>
                      <a:pt x="5" y="46"/>
                    </a:cubicBezTo>
                    <a:cubicBezTo>
                      <a:pt x="5" y="46"/>
                      <a:pt x="5" y="46"/>
                      <a:pt x="5" y="46"/>
                    </a:cubicBezTo>
                    <a:cubicBezTo>
                      <a:pt x="5" y="48"/>
                      <a:pt x="6" y="51"/>
                      <a:pt x="7" y="54"/>
                    </a:cubicBezTo>
                    <a:cubicBezTo>
                      <a:pt x="7" y="57"/>
                      <a:pt x="8" y="59"/>
                      <a:pt x="9" y="62"/>
                    </a:cubicBezTo>
                    <a:cubicBezTo>
                      <a:pt x="10" y="66"/>
                      <a:pt x="12" y="69"/>
                      <a:pt x="14" y="72"/>
                    </a:cubicBezTo>
                    <a:cubicBezTo>
                      <a:pt x="15" y="74"/>
                      <a:pt x="16" y="76"/>
                      <a:pt x="17" y="77"/>
                    </a:cubicBezTo>
                    <a:cubicBezTo>
                      <a:pt x="17" y="86"/>
                      <a:pt x="17" y="86"/>
                      <a:pt x="17"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5"/>
                      <a:pt x="16" y="85"/>
                    </a:cubicBezTo>
                    <a:cubicBezTo>
                      <a:pt x="13" y="82"/>
                      <a:pt x="11" y="78"/>
                      <a:pt x="9" y="75"/>
                    </a:cubicBezTo>
                    <a:cubicBezTo>
                      <a:pt x="7" y="71"/>
                      <a:pt x="6" y="67"/>
                      <a:pt x="4" y="64"/>
                    </a:cubicBezTo>
                    <a:cubicBezTo>
                      <a:pt x="3" y="61"/>
                      <a:pt x="3" y="58"/>
                      <a:pt x="2" y="55"/>
                    </a:cubicBezTo>
                    <a:cubicBezTo>
                      <a:pt x="1" y="52"/>
                      <a:pt x="1" y="49"/>
                      <a:pt x="0" y="46"/>
                    </a:cubicBezTo>
                    <a:cubicBezTo>
                      <a:pt x="0" y="46"/>
                      <a:pt x="0" y="46"/>
                      <a:pt x="0" y="46"/>
                    </a:cubicBezTo>
                    <a:cubicBezTo>
                      <a:pt x="0" y="46"/>
                      <a:pt x="0" y="46"/>
                      <a:pt x="0" y="46"/>
                    </a:cubicBezTo>
                    <a:cubicBezTo>
                      <a:pt x="0" y="44"/>
                      <a:pt x="0" y="44"/>
                      <a:pt x="0" y="44"/>
                    </a:cubicBezTo>
                    <a:cubicBezTo>
                      <a:pt x="0" y="42"/>
                      <a:pt x="0" y="42"/>
                      <a:pt x="0" y="42"/>
                    </a:cubicBezTo>
                    <a:cubicBezTo>
                      <a:pt x="0" y="42"/>
                      <a:pt x="0" y="42"/>
                      <a:pt x="0" y="42"/>
                    </a:cubicBezTo>
                    <a:cubicBezTo>
                      <a:pt x="0" y="37"/>
                      <a:pt x="0" y="37"/>
                      <a:pt x="0" y="37"/>
                    </a:cubicBezTo>
                    <a:cubicBezTo>
                      <a:pt x="0" y="37"/>
                      <a:pt x="0" y="37"/>
                      <a:pt x="0" y="37"/>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5"/>
                      <a:pt x="0" y="35"/>
                      <a:pt x="0" y="34"/>
                    </a:cubicBezTo>
                    <a:cubicBezTo>
                      <a:pt x="0" y="33"/>
                      <a:pt x="1" y="31"/>
                      <a:pt x="1" y="30"/>
                    </a:cubicBezTo>
                    <a:cubicBezTo>
                      <a:pt x="2" y="26"/>
                      <a:pt x="3" y="22"/>
                      <a:pt x="4" y="19"/>
                    </a:cubicBezTo>
                    <a:cubicBezTo>
                      <a:pt x="6" y="16"/>
                      <a:pt x="8" y="13"/>
                      <a:pt x="11" y="10"/>
                    </a:cubicBezTo>
                    <a:cubicBezTo>
                      <a:pt x="12" y="9"/>
                      <a:pt x="12" y="9"/>
                      <a:pt x="12" y="9"/>
                    </a:cubicBezTo>
                    <a:cubicBezTo>
                      <a:pt x="12" y="9"/>
                      <a:pt x="12" y="9"/>
                      <a:pt x="12" y="9"/>
                    </a:cubicBezTo>
                    <a:cubicBezTo>
                      <a:pt x="13" y="8"/>
                      <a:pt x="13" y="8"/>
                      <a:pt x="14" y="8"/>
                    </a:cubicBezTo>
                    <a:cubicBezTo>
                      <a:pt x="15" y="7"/>
                      <a:pt x="16" y="6"/>
                      <a:pt x="17" y="5"/>
                    </a:cubicBezTo>
                    <a:cubicBezTo>
                      <a:pt x="17" y="11"/>
                      <a:pt x="17" y="11"/>
                      <a:pt x="17" y="11"/>
                    </a:cubicBezTo>
                    <a:cubicBezTo>
                      <a:pt x="17" y="11"/>
                      <a:pt x="17" y="11"/>
                      <a:pt x="17" y="11"/>
                    </a:cubicBezTo>
                    <a:cubicBezTo>
                      <a:pt x="16" y="12"/>
                      <a:pt x="16" y="12"/>
                      <a:pt x="16" y="12"/>
                    </a:cubicBezTo>
                    <a:cubicBezTo>
                      <a:pt x="15" y="12"/>
                      <a:pt x="15" y="12"/>
                      <a:pt x="15" y="12"/>
                    </a:cubicBezTo>
                    <a:cubicBezTo>
                      <a:pt x="15" y="13"/>
                      <a:pt x="15" y="13"/>
                      <a:pt x="15" y="13"/>
                    </a:cubicBezTo>
                    <a:close/>
                    <a:moveTo>
                      <a:pt x="17" y="11"/>
                    </a:moveTo>
                    <a:cubicBezTo>
                      <a:pt x="17" y="11"/>
                      <a:pt x="17" y="11"/>
                      <a:pt x="17"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7" name="Freeform 312"/>
              <p:cNvSpPr>
                <a:spLocks noEditPoints="1"/>
              </p:cNvSpPr>
              <p:nvPr/>
            </p:nvSpPr>
            <p:spPr bwMode="auto">
              <a:xfrm>
                <a:off x="10269553" y="120652"/>
                <a:ext cx="66675" cy="73026"/>
              </a:xfrm>
              <a:custGeom>
                <a:gdLst>
                  <a:gd fmla="*/ 15 w 30" name="T0"/>
                  <a:gd fmla="*/ 25 h 33" name="T1"/>
                  <a:gd fmla="*/ 16 w 30" name="T2"/>
                  <a:gd fmla="*/ 25 h 33" name="T3"/>
                  <a:gd fmla="*/ 21 w 30" name="T4"/>
                  <a:gd fmla="*/ 28 h 33" name="T5"/>
                  <a:gd fmla="*/ 24 w 30" name="T6"/>
                  <a:gd fmla="*/ 28 h 33" name="T7"/>
                  <a:gd fmla="*/ 24 w 30" name="T8"/>
                  <a:gd fmla="*/ 28 h 33" name="T9"/>
                  <a:gd fmla="*/ 25 w 30" name="T10"/>
                  <a:gd fmla="*/ 28 h 33" name="T11"/>
                  <a:gd fmla="*/ 24 w 30" name="T12"/>
                  <a:gd fmla="*/ 22 h 33" name="T13"/>
                  <a:gd fmla="*/ 20 w 30" name="T14"/>
                  <a:gd fmla="*/ 15 h 33" name="T15"/>
                  <a:gd fmla="*/ 15 w 30" name="T16"/>
                  <a:gd fmla="*/ 10 h 33" name="T17"/>
                  <a:gd fmla="*/ 15 w 30" name="T18"/>
                  <a:gd fmla="*/ 4 h 33" name="T19"/>
                  <a:gd fmla="*/ 15 w 30" name="T20"/>
                  <a:gd fmla="*/ 4 h 33" name="T21"/>
                  <a:gd fmla="*/ 24 w 30" name="T22"/>
                  <a:gd fmla="*/ 12 h 33" name="T23"/>
                  <a:gd fmla="*/ 28 w 30" name="T24"/>
                  <a:gd fmla="*/ 21 h 33" name="T25"/>
                  <a:gd fmla="*/ 29 w 30" name="T26"/>
                  <a:gd fmla="*/ 30 h 33" name="T27"/>
                  <a:gd fmla="*/ 29 w 30" name="T28"/>
                  <a:gd fmla="*/ 30 h 33" name="T29"/>
                  <a:gd fmla="*/ 29 w 30" name="T30"/>
                  <a:gd fmla="*/ 32 h 33" name="T31"/>
                  <a:gd fmla="*/ 29 w 30" name="T32"/>
                  <a:gd fmla="*/ 32 h 33" name="T33"/>
                  <a:gd fmla="*/ 27 w 30" name="T34"/>
                  <a:gd fmla="*/ 33 h 33" name="T35"/>
                  <a:gd fmla="*/ 27 w 30" name="T36"/>
                  <a:gd fmla="*/ 33 h 33" name="T37"/>
                  <a:gd fmla="*/ 27 w 30" name="T38"/>
                  <a:gd fmla="*/ 33 h 33" name="T39"/>
                  <a:gd fmla="*/ 23 w 30" name="T40"/>
                  <a:gd fmla="*/ 33 h 33" name="T41"/>
                  <a:gd fmla="*/ 23 w 30" name="T42"/>
                  <a:gd fmla="*/ 33 h 33" name="T43"/>
                  <a:gd fmla="*/ 20 w 30" name="T44"/>
                  <a:gd fmla="*/ 32 h 33" name="T45"/>
                  <a:gd fmla="*/ 15 w 30" name="T46"/>
                  <a:gd fmla="*/ 30 h 33" name="T47"/>
                  <a:gd fmla="*/ 15 w 30" name="T48"/>
                  <a:gd fmla="*/ 25 h 33" name="T49"/>
                  <a:gd fmla="*/ 12 w 30" name="T50"/>
                  <a:gd fmla="*/ 22 h 33" name="T51"/>
                  <a:gd fmla="*/ 15 w 30" name="T52"/>
                  <a:gd fmla="*/ 25 h 33" name="T53"/>
                  <a:gd fmla="*/ 15 w 30" name="T54"/>
                  <a:gd fmla="*/ 30 h 33" name="T55"/>
                  <a:gd fmla="*/ 14 w 30" name="T56"/>
                  <a:gd fmla="*/ 29 h 33" name="T57"/>
                  <a:gd fmla="*/ 8 w 30" name="T58"/>
                  <a:gd fmla="*/ 25 h 33" name="T59"/>
                  <a:gd fmla="*/ 8 w 30" name="T60"/>
                  <a:gd fmla="*/ 25 h 33" name="T61"/>
                  <a:gd fmla="*/ 3 w 30" name="T62"/>
                  <a:gd fmla="*/ 18 h 33" name="T63"/>
                  <a:gd fmla="*/ 1 w 30" name="T64"/>
                  <a:gd fmla="*/ 10 h 33" name="T65"/>
                  <a:gd fmla="*/ 0 w 30" name="T66"/>
                  <a:gd fmla="*/ 6 h 33" name="T67"/>
                  <a:gd fmla="*/ 0 w 30" name="T68"/>
                  <a:gd fmla="*/ 3 h 33" name="T69"/>
                  <a:gd fmla="*/ 3 w 30" name="T70"/>
                  <a:gd fmla="*/ 0 h 33" name="T71"/>
                  <a:gd fmla="*/ 4 w 30" name="T72"/>
                  <a:gd fmla="*/ 0 h 33" name="T73"/>
                  <a:gd fmla="*/ 4 w 30" name="T74"/>
                  <a:gd fmla="*/ 0 h 33" name="T75"/>
                  <a:gd fmla="*/ 4 w 30" name="T76"/>
                  <a:gd fmla="*/ 0 h 33" name="T77"/>
                  <a:gd fmla="*/ 4 w 30" name="T78"/>
                  <a:gd fmla="*/ 0 h 33" name="T79"/>
                  <a:gd fmla="*/ 4 w 30" name="T80"/>
                  <a:gd fmla="*/ 0 h 33" name="T81"/>
                  <a:gd fmla="*/ 5 w 30" name="T82"/>
                  <a:gd fmla="*/ 1 h 33" name="T83"/>
                  <a:gd fmla="*/ 15 w 30" name="T84"/>
                  <a:gd fmla="*/ 4 h 33" name="T85"/>
                  <a:gd fmla="*/ 15 w 30" name="T86"/>
                  <a:gd fmla="*/ 10 h 33" name="T87"/>
                  <a:gd fmla="*/ 13 w 30" name="T88"/>
                  <a:gd fmla="*/ 9 h 33" name="T89"/>
                  <a:gd fmla="*/ 5 w 30" name="T90"/>
                  <a:gd fmla="*/ 5 h 33" name="T91"/>
                  <a:gd fmla="*/ 5 w 30" name="T92"/>
                  <a:gd fmla="*/ 6 h 33" name="T93"/>
                  <a:gd fmla="*/ 5 w 30" name="T94"/>
                  <a:gd fmla="*/ 9 h 33" name="T95"/>
                  <a:gd fmla="*/ 8 w 30" name="T96"/>
                  <a:gd fmla="*/ 16 h 33" name="T97"/>
                  <a:gd fmla="*/ 12 w 30" name="T98"/>
                  <a:gd fmla="*/ 22 h 33" name="T99"/>
                  <a:gd fmla="*/ 12 w 30" name="T100"/>
                  <a:gd fmla="*/ 22 h 3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3" w="30">
                    <a:moveTo>
                      <a:pt x="15" y="25"/>
                    </a:moveTo>
                    <a:cubicBezTo>
                      <a:pt x="15" y="25"/>
                      <a:pt x="16" y="25"/>
                      <a:pt x="16" y="25"/>
                    </a:cubicBezTo>
                    <a:cubicBezTo>
                      <a:pt x="18" y="26"/>
                      <a:pt x="19" y="27"/>
                      <a:pt x="21" y="28"/>
                    </a:cubicBezTo>
                    <a:cubicBezTo>
                      <a:pt x="22" y="28"/>
                      <a:pt x="23" y="28"/>
                      <a:pt x="24" y="28"/>
                    </a:cubicBezTo>
                    <a:cubicBezTo>
                      <a:pt x="24" y="28"/>
                      <a:pt x="24" y="28"/>
                      <a:pt x="24" y="28"/>
                    </a:cubicBezTo>
                    <a:cubicBezTo>
                      <a:pt x="24" y="28"/>
                      <a:pt x="24" y="28"/>
                      <a:pt x="25" y="28"/>
                    </a:cubicBezTo>
                    <a:cubicBezTo>
                      <a:pt x="25" y="26"/>
                      <a:pt x="24" y="24"/>
                      <a:pt x="24" y="22"/>
                    </a:cubicBezTo>
                    <a:cubicBezTo>
                      <a:pt x="23" y="20"/>
                      <a:pt x="22" y="17"/>
                      <a:pt x="20" y="15"/>
                    </a:cubicBezTo>
                    <a:cubicBezTo>
                      <a:pt x="18" y="13"/>
                      <a:pt x="17" y="11"/>
                      <a:pt x="15" y="10"/>
                    </a:cubicBezTo>
                    <a:cubicBezTo>
                      <a:pt x="15" y="4"/>
                      <a:pt x="15" y="4"/>
                      <a:pt x="15" y="4"/>
                    </a:cubicBezTo>
                    <a:cubicBezTo>
                      <a:pt x="15" y="4"/>
                      <a:pt x="15" y="4"/>
                      <a:pt x="15" y="4"/>
                    </a:cubicBezTo>
                    <a:cubicBezTo>
                      <a:pt x="19" y="6"/>
                      <a:pt x="21" y="9"/>
                      <a:pt x="24" y="12"/>
                    </a:cubicBezTo>
                    <a:cubicBezTo>
                      <a:pt x="26" y="15"/>
                      <a:pt x="27" y="18"/>
                      <a:pt x="28" y="21"/>
                    </a:cubicBezTo>
                    <a:cubicBezTo>
                      <a:pt x="29" y="24"/>
                      <a:pt x="30" y="27"/>
                      <a:pt x="29" y="30"/>
                    </a:cubicBezTo>
                    <a:cubicBezTo>
                      <a:pt x="29" y="30"/>
                      <a:pt x="29" y="30"/>
                      <a:pt x="29" y="30"/>
                    </a:cubicBezTo>
                    <a:cubicBezTo>
                      <a:pt x="29" y="31"/>
                      <a:pt x="29" y="31"/>
                      <a:pt x="29" y="32"/>
                    </a:cubicBezTo>
                    <a:cubicBezTo>
                      <a:pt x="29" y="32"/>
                      <a:pt x="29" y="32"/>
                      <a:pt x="29" y="32"/>
                    </a:cubicBezTo>
                    <a:cubicBezTo>
                      <a:pt x="28" y="33"/>
                      <a:pt x="28" y="33"/>
                      <a:pt x="27" y="33"/>
                    </a:cubicBezTo>
                    <a:cubicBezTo>
                      <a:pt x="27" y="33"/>
                      <a:pt x="27" y="33"/>
                      <a:pt x="27" y="33"/>
                    </a:cubicBezTo>
                    <a:cubicBezTo>
                      <a:pt x="27" y="33"/>
                      <a:pt x="27" y="33"/>
                      <a:pt x="27" y="33"/>
                    </a:cubicBezTo>
                    <a:cubicBezTo>
                      <a:pt x="25" y="33"/>
                      <a:pt x="24" y="33"/>
                      <a:pt x="23" y="33"/>
                    </a:cubicBezTo>
                    <a:cubicBezTo>
                      <a:pt x="23" y="33"/>
                      <a:pt x="23" y="33"/>
                      <a:pt x="23" y="33"/>
                    </a:cubicBezTo>
                    <a:cubicBezTo>
                      <a:pt x="22" y="33"/>
                      <a:pt x="21" y="33"/>
                      <a:pt x="20" y="32"/>
                    </a:cubicBezTo>
                    <a:cubicBezTo>
                      <a:pt x="18" y="32"/>
                      <a:pt x="16" y="31"/>
                      <a:pt x="15" y="30"/>
                    </a:cubicBezTo>
                    <a:lnTo>
                      <a:pt x="15" y="25"/>
                    </a:lnTo>
                    <a:close/>
                    <a:moveTo>
                      <a:pt x="12" y="22"/>
                    </a:moveTo>
                    <a:cubicBezTo>
                      <a:pt x="13" y="23"/>
                      <a:pt x="14" y="24"/>
                      <a:pt x="15" y="25"/>
                    </a:cubicBezTo>
                    <a:cubicBezTo>
                      <a:pt x="15" y="30"/>
                      <a:pt x="15" y="30"/>
                      <a:pt x="15" y="30"/>
                    </a:cubicBezTo>
                    <a:cubicBezTo>
                      <a:pt x="14" y="30"/>
                      <a:pt x="14" y="30"/>
                      <a:pt x="14" y="29"/>
                    </a:cubicBezTo>
                    <a:cubicBezTo>
                      <a:pt x="12" y="28"/>
                      <a:pt x="10" y="27"/>
                      <a:pt x="8" y="25"/>
                    </a:cubicBezTo>
                    <a:cubicBezTo>
                      <a:pt x="8" y="25"/>
                      <a:pt x="8" y="25"/>
                      <a:pt x="8" y="25"/>
                    </a:cubicBezTo>
                    <a:cubicBezTo>
                      <a:pt x="6" y="23"/>
                      <a:pt x="5" y="21"/>
                      <a:pt x="3" y="18"/>
                    </a:cubicBezTo>
                    <a:cubicBezTo>
                      <a:pt x="2" y="16"/>
                      <a:pt x="1" y="13"/>
                      <a:pt x="1" y="10"/>
                    </a:cubicBezTo>
                    <a:cubicBezTo>
                      <a:pt x="0" y="9"/>
                      <a:pt x="0" y="8"/>
                      <a:pt x="0" y="6"/>
                    </a:cubicBezTo>
                    <a:cubicBezTo>
                      <a:pt x="0" y="5"/>
                      <a:pt x="0" y="4"/>
                      <a:pt x="0" y="3"/>
                    </a:cubicBezTo>
                    <a:cubicBezTo>
                      <a:pt x="0" y="1"/>
                      <a:pt x="1"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1"/>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ubicBezTo>
                      <a:pt x="12" y="22"/>
                      <a:pt x="12" y="22"/>
                      <a:pt x="12" y="2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8" name="Freeform 313"/>
              <p:cNvSpPr>
                <a:spLocks noEditPoints="1"/>
              </p:cNvSpPr>
              <p:nvPr/>
            </p:nvSpPr>
            <p:spPr bwMode="auto">
              <a:xfrm>
                <a:off x="9807589" y="1589"/>
                <a:ext cx="331789" cy="157164"/>
              </a:xfrm>
              <a:custGeom>
                <a:gdLst>
                  <a:gd fmla="*/ 73 w 147" name="T0"/>
                  <a:gd fmla="*/ 64 h 69" name="T1"/>
                  <a:gd fmla="*/ 142 w 147" name="T2"/>
                  <a:gd fmla="*/ 64 h 69" name="T3"/>
                  <a:gd fmla="*/ 142 w 147" name="T4"/>
                  <a:gd fmla="*/ 0 h 69" name="T5"/>
                  <a:gd fmla="*/ 147 w 147" name="T6"/>
                  <a:gd fmla="*/ 0 h 69" name="T7"/>
                  <a:gd fmla="*/ 147 w 147" name="T8"/>
                  <a:gd fmla="*/ 67 h 69" name="T9"/>
                  <a:gd fmla="*/ 145 w 147" name="T10"/>
                  <a:gd fmla="*/ 69 h 69" name="T11"/>
                  <a:gd fmla="*/ 73 w 147" name="T12"/>
                  <a:gd fmla="*/ 69 h 69" name="T13"/>
                  <a:gd fmla="*/ 73 w 147" name="T14"/>
                  <a:gd fmla="*/ 64 h 69" name="T15"/>
                  <a:gd fmla="*/ 73 w 147" name="T16"/>
                  <a:gd fmla="*/ 58 h 69" name="T17"/>
                  <a:gd fmla="*/ 73 w 147" name="T18"/>
                  <a:gd fmla="*/ 58 h 69" name="T19"/>
                  <a:gd fmla="*/ 103 w 147" name="T20"/>
                  <a:gd fmla="*/ 46 h 69" name="T21"/>
                  <a:gd fmla="*/ 116 w 147" name="T22"/>
                  <a:gd fmla="*/ 16 h 69" name="T23"/>
                  <a:gd fmla="*/ 113 w 147" name="T24"/>
                  <a:gd fmla="*/ 0 h 69" name="T25"/>
                  <a:gd fmla="*/ 107 w 147" name="T26"/>
                  <a:gd fmla="*/ 0 h 69" name="T27"/>
                  <a:gd fmla="*/ 111 w 147" name="T28"/>
                  <a:gd fmla="*/ 16 h 69" name="T29"/>
                  <a:gd fmla="*/ 100 w 147" name="T30"/>
                  <a:gd fmla="*/ 42 h 69" name="T31"/>
                  <a:gd fmla="*/ 73 w 147" name="T32"/>
                  <a:gd fmla="*/ 53 h 69" name="T33"/>
                  <a:gd fmla="*/ 73 w 147" name="T34"/>
                  <a:gd fmla="*/ 53 h 69" name="T35"/>
                  <a:gd fmla="*/ 73 w 147" name="T36"/>
                  <a:gd fmla="*/ 58 h 69" name="T37"/>
                  <a:gd fmla="*/ 5 w 147" name="T38"/>
                  <a:gd fmla="*/ 64 h 69" name="T39"/>
                  <a:gd fmla="*/ 73 w 147" name="T40"/>
                  <a:gd fmla="*/ 64 h 69" name="T41"/>
                  <a:gd fmla="*/ 73 w 147" name="T42"/>
                  <a:gd fmla="*/ 69 h 69" name="T43"/>
                  <a:gd fmla="*/ 2 w 147" name="T44"/>
                  <a:gd fmla="*/ 69 h 69" name="T45"/>
                  <a:gd fmla="*/ 0 w 147" name="T46"/>
                  <a:gd fmla="*/ 67 h 69" name="T47"/>
                  <a:gd fmla="*/ 0 w 147" name="T48"/>
                  <a:gd fmla="*/ 0 h 69" name="T49"/>
                  <a:gd fmla="*/ 5 w 147" name="T50"/>
                  <a:gd fmla="*/ 0 h 69" name="T51"/>
                  <a:gd fmla="*/ 5 w 147" name="T52"/>
                  <a:gd fmla="*/ 64 h 69" name="T53"/>
                  <a:gd fmla="*/ 73 w 147" name="T54"/>
                  <a:gd fmla="*/ 53 h 69" name="T55"/>
                  <a:gd fmla="*/ 47 w 147" name="T56"/>
                  <a:gd fmla="*/ 42 h 69" name="T57"/>
                  <a:gd fmla="*/ 36 w 147" name="T58"/>
                  <a:gd fmla="*/ 16 h 69" name="T59"/>
                  <a:gd fmla="*/ 39 w 147" name="T60"/>
                  <a:gd fmla="*/ 0 h 69" name="T61"/>
                  <a:gd fmla="*/ 34 w 147" name="T62"/>
                  <a:gd fmla="*/ 0 h 69" name="T63"/>
                  <a:gd fmla="*/ 31 w 147" name="T64"/>
                  <a:gd fmla="*/ 16 h 69" name="T65"/>
                  <a:gd fmla="*/ 44 w 147" name="T66"/>
                  <a:gd fmla="*/ 46 h 69" name="T67"/>
                  <a:gd fmla="*/ 73 w 147" name="T68"/>
                  <a:gd fmla="*/ 58 h 69" name="T69"/>
                  <a:gd fmla="*/ 73 w 147" name="T70"/>
                  <a:gd fmla="*/ 53 h 6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9" w="147">
                    <a:moveTo>
                      <a:pt x="73" y="64"/>
                    </a:moveTo>
                    <a:cubicBezTo>
                      <a:pt x="142" y="64"/>
                      <a:pt x="142" y="64"/>
                      <a:pt x="142" y="64"/>
                    </a:cubicBezTo>
                    <a:cubicBezTo>
                      <a:pt x="142" y="0"/>
                      <a:pt x="142" y="0"/>
                      <a:pt x="142" y="0"/>
                    </a:cubicBezTo>
                    <a:cubicBezTo>
                      <a:pt x="147" y="0"/>
                      <a:pt x="147" y="0"/>
                      <a:pt x="147" y="0"/>
                    </a:cubicBezTo>
                    <a:cubicBezTo>
                      <a:pt x="147" y="67"/>
                      <a:pt x="147" y="67"/>
                      <a:pt x="147" y="67"/>
                    </a:cubicBezTo>
                    <a:cubicBezTo>
                      <a:pt x="147" y="68"/>
                      <a:pt x="146" y="69"/>
                      <a:pt x="145" y="69"/>
                    </a:cubicBezTo>
                    <a:cubicBezTo>
                      <a:pt x="73" y="69"/>
                      <a:pt x="73" y="69"/>
                      <a:pt x="73" y="69"/>
                    </a:cubicBezTo>
                    <a:cubicBezTo>
                      <a:pt x="73" y="64"/>
                      <a:pt x="73" y="64"/>
                      <a:pt x="73" y="64"/>
                    </a:cubicBezTo>
                    <a:close/>
                    <a:moveTo>
                      <a:pt x="73" y="58"/>
                    </a:moveTo>
                    <a:cubicBezTo>
                      <a:pt x="73" y="58"/>
                      <a:pt x="73" y="58"/>
                      <a:pt x="73" y="58"/>
                    </a:cubicBezTo>
                    <a:cubicBezTo>
                      <a:pt x="85" y="58"/>
                      <a:pt x="96" y="53"/>
                      <a:pt x="103" y="46"/>
                    </a:cubicBezTo>
                    <a:cubicBezTo>
                      <a:pt x="111" y="38"/>
                      <a:pt x="116" y="27"/>
                      <a:pt x="116" y="16"/>
                    </a:cubicBezTo>
                    <a:cubicBezTo>
                      <a:pt x="116" y="10"/>
                      <a:pt x="115" y="5"/>
                      <a:pt x="113" y="0"/>
                    </a:cubicBezTo>
                    <a:cubicBezTo>
                      <a:pt x="107" y="0"/>
                      <a:pt x="107" y="0"/>
                      <a:pt x="107" y="0"/>
                    </a:cubicBezTo>
                    <a:cubicBezTo>
                      <a:pt x="110" y="5"/>
                      <a:pt x="111" y="10"/>
                      <a:pt x="111" y="16"/>
                    </a:cubicBezTo>
                    <a:cubicBezTo>
                      <a:pt x="111" y="26"/>
                      <a:pt x="107" y="35"/>
                      <a:pt x="100" y="42"/>
                    </a:cubicBezTo>
                    <a:cubicBezTo>
                      <a:pt x="93" y="49"/>
                      <a:pt x="84" y="53"/>
                      <a:pt x="73" y="53"/>
                    </a:cubicBezTo>
                    <a:cubicBezTo>
                      <a:pt x="73" y="53"/>
                      <a:pt x="73" y="53"/>
                      <a:pt x="73" y="53"/>
                    </a:cubicBezTo>
                    <a:lnTo>
                      <a:pt x="73" y="58"/>
                    </a:lnTo>
                    <a:close/>
                    <a:moveTo>
                      <a:pt x="5" y="64"/>
                    </a:moveTo>
                    <a:cubicBezTo>
                      <a:pt x="73" y="64"/>
                      <a:pt x="73" y="64"/>
                      <a:pt x="73" y="64"/>
                    </a:cubicBezTo>
                    <a:cubicBezTo>
                      <a:pt x="73" y="69"/>
                      <a:pt x="73" y="69"/>
                      <a:pt x="73" y="69"/>
                    </a:cubicBezTo>
                    <a:cubicBezTo>
                      <a:pt x="2" y="69"/>
                      <a:pt x="2" y="69"/>
                      <a:pt x="2" y="69"/>
                    </a:cubicBezTo>
                    <a:cubicBezTo>
                      <a:pt x="1" y="69"/>
                      <a:pt x="0" y="68"/>
                      <a:pt x="0" y="67"/>
                    </a:cubicBezTo>
                    <a:cubicBezTo>
                      <a:pt x="0" y="0"/>
                      <a:pt x="0" y="0"/>
                      <a:pt x="0" y="0"/>
                    </a:cubicBezTo>
                    <a:cubicBezTo>
                      <a:pt x="5" y="0"/>
                      <a:pt x="5" y="0"/>
                      <a:pt x="5" y="0"/>
                    </a:cubicBezTo>
                    <a:cubicBezTo>
                      <a:pt x="5" y="64"/>
                      <a:pt x="5" y="64"/>
                      <a:pt x="5" y="64"/>
                    </a:cubicBezTo>
                    <a:close/>
                    <a:moveTo>
                      <a:pt x="73" y="53"/>
                    </a:moveTo>
                    <a:cubicBezTo>
                      <a:pt x="63" y="53"/>
                      <a:pt x="54" y="49"/>
                      <a:pt x="47" y="42"/>
                    </a:cubicBezTo>
                    <a:cubicBezTo>
                      <a:pt x="40" y="35"/>
                      <a:pt x="36" y="26"/>
                      <a:pt x="36" y="16"/>
                    </a:cubicBezTo>
                    <a:cubicBezTo>
                      <a:pt x="36" y="10"/>
                      <a:pt x="37" y="5"/>
                      <a:pt x="39" y="0"/>
                    </a:cubicBezTo>
                    <a:cubicBezTo>
                      <a:pt x="34" y="0"/>
                      <a:pt x="34" y="0"/>
                      <a:pt x="34" y="0"/>
                    </a:cubicBezTo>
                    <a:cubicBezTo>
                      <a:pt x="32" y="5"/>
                      <a:pt x="31" y="10"/>
                      <a:pt x="31" y="16"/>
                    </a:cubicBezTo>
                    <a:cubicBezTo>
                      <a:pt x="31" y="27"/>
                      <a:pt x="36" y="38"/>
                      <a:pt x="44" y="46"/>
                    </a:cubicBezTo>
                    <a:cubicBezTo>
                      <a:pt x="51" y="53"/>
                      <a:pt x="62" y="58"/>
                      <a:pt x="73" y="58"/>
                    </a:cubicBezTo>
                    <a:lnTo>
                      <a:pt x="73" y="5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9" name="Freeform 314"/>
              <p:cNvSpPr/>
              <p:nvPr/>
            </p:nvSpPr>
            <p:spPr bwMode="auto">
              <a:xfrm>
                <a:off x="9907603" y="1589"/>
                <a:ext cx="133351" cy="103188"/>
              </a:xfrm>
              <a:custGeom>
                <a:gdLst>
                  <a:gd fmla="*/ 29 w 59" name="T0"/>
                  <a:gd fmla="*/ 40 h 45" name="T1"/>
                  <a:gd fmla="*/ 47 w 59" name="T2"/>
                  <a:gd fmla="*/ 33 h 45" name="T3"/>
                  <a:gd fmla="*/ 47 w 59" name="T4"/>
                  <a:gd fmla="*/ 33 h 45" name="T5"/>
                  <a:gd fmla="*/ 54 w 59" name="T6"/>
                  <a:gd fmla="*/ 16 h 45" name="T7"/>
                  <a:gd fmla="*/ 48 w 59" name="T8"/>
                  <a:gd fmla="*/ 0 h 45" name="T9"/>
                  <a:gd fmla="*/ 54 w 59" name="T10"/>
                  <a:gd fmla="*/ 0 h 45" name="T11"/>
                  <a:gd fmla="*/ 59 w 59" name="T12"/>
                  <a:gd fmla="*/ 16 h 45" name="T13"/>
                  <a:gd fmla="*/ 50 w 59" name="T14"/>
                  <a:gd fmla="*/ 36 h 45" name="T15"/>
                  <a:gd fmla="*/ 50 w 59" name="T16"/>
                  <a:gd fmla="*/ 36 h 45" name="T17"/>
                  <a:gd fmla="*/ 29 w 59" name="T18"/>
                  <a:gd fmla="*/ 45 h 45" name="T19"/>
                  <a:gd fmla="*/ 9 w 59" name="T20"/>
                  <a:gd fmla="*/ 36 h 45" name="T21"/>
                  <a:gd fmla="*/ 9 w 59" name="T22"/>
                  <a:gd fmla="*/ 36 h 45" name="T23"/>
                  <a:gd fmla="*/ 0 w 59" name="T24"/>
                  <a:gd fmla="*/ 16 h 45" name="T25"/>
                  <a:gd fmla="*/ 5 w 59" name="T26"/>
                  <a:gd fmla="*/ 0 h 45" name="T27"/>
                  <a:gd fmla="*/ 11 w 59" name="T28"/>
                  <a:gd fmla="*/ 0 h 45" name="T29"/>
                  <a:gd fmla="*/ 5 w 59" name="T30"/>
                  <a:gd fmla="*/ 16 h 45" name="T31"/>
                  <a:gd fmla="*/ 12 w 59" name="T32"/>
                  <a:gd fmla="*/ 33 h 45" name="T33"/>
                  <a:gd fmla="*/ 12 w 59" name="T34"/>
                  <a:gd fmla="*/ 33 h 45" name="T35"/>
                  <a:gd fmla="*/ 12 w 59" name="T36"/>
                  <a:gd fmla="*/ 33 h 45" name="T37"/>
                  <a:gd fmla="*/ 29 w 59" name="T38"/>
                  <a:gd fmla="*/ 40 h 4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5" w="59">
                    <a:moveTo>
                      <a:pt x="29" y="40"/>
                    </a:moveTo>
                    <a:cubicBezTo>
                      <a:pt x="36" y="40"/>
                      <a:pt x="42" y="37"/>
                      <a:pt x="47" y="33"/>
                    </a:cubicBezTo>
                    <a:cubicBezTo>
                      <a:pt x="47" y="33"/>
                      <a:pt x="47" y="33"/>
                      <a:pt x="47" y="33"/>
                    </a:cubicBezTo>
                    <a:cubicBezTo>
                      <a:pt x="51" y="28"/>
                      <a:pt x="54" y="22"/>
                      <a:pt x="54" y="16"/>
                    </a:cubicBezTo>
                    <a:cubicBezTo>
                      <a:pt x="54" y="10"/>
                      <a:pt x="52" y="5"/>
                      <a:pt x="48" y="0"/>
                    </a:cubicBezTo>
                    <a:cubicBezTo>
                      <a:pt x="54" y="0"/>
                      <a:pt x="54" y="0"/>
                      <a:pt x="54" y="0"/>
                    </a:cubicBezTo>
                    <a:cubicBezTo>
                      <a:pt x="57" y="5"/>
                      <a:pt x="59" y="10"/>
                      <a:pt x="59" y="16"/>
                    </a:cubicBezTo>
                    <a:cubicBezTo>
                      <a:pt x="59" y="24"/>
                      <a:pt x="55" y="31"/>
                      <a:pt x="50" y="36"/>
                    </a:cubicBezTo>
                    <a:cubicBezTo>
                      <a:pt x="50" y="36"/>
                      <a:pt x="50" y="36"/>
                      <a:pt x="50" y="36"/>
                    </a:cubicBezTo>
                    <a:cubicBezTo>
                      <a:pt x="45" y="42"/>
                      <a:pt x="37" y="45"/>
                      <a:pt x="29" y="45"/>
                    </a:cubicBezTo>
                    <a:cubicBezTo>
                      <a:pt x="21" y="45"/>
                      <a:pt x="14" y="42"/>
                      <a:pt x="9" y="36"/>
                    </a:cubicBezTo>
                    <a:cubicBezTo>
                      <a:pt x="9" y="36"/>
                      <a:pt x="9" y="36"/>
                      <a:pt x="9" y="36"/>
                    </a:cubicBezTo>
                    <a:cubicBezTo>
                      <a:pt x="4" y="31"/>
                      <a:pt x="0" y="24"/>
                      <a:pt x="0" y="16"/>
                    </a:cubicBezTo>
                    <a:cubicBezTo>
                      <a:pt x="0" y="10"/>
                      <a:pt x="2" y="5"/>
                      <a:pt x="5" y="0"/>
                    </a:cubicBezTo>
                    <a:cubicBezTo>
                      <a:pt x="11" y="0"/>
                      <a:pt x="11" y="0"/>
                      <a:pt x="11" y="0"/>
                    </a:cubicBezTo>
                    <a:cubicBezTo>
                      <a:pt x="7" y="5"/>
                      <a:pt x="5" y="10"/>
                      <a:pt x="5" y="16"/>
                    </a:cubicBezTo>
                    <a:cubicBezTo>
                      <a:pt x="5" y="22"/>
                      <a:pt x="8" y="29"/>
                      <a:pt x="12" y="33"/>
                    </a:cubicBezTo>
                    <a:cubicBezTo>
                      <a:pt x="12" y="33"/>
                      <a:pt x="12" y="33"/>
                      <a:pt x="12" y="33"/>
                    </a:cubicBezTo>
                    <a:cubicBezTo>
                      <a:pt x="12" y="33"/>
                      <a:pt x="12" y="33"/>
                      <a:pt x="12" y="33"/>
                    </a:cubicBezTo>
                    <a:cubicBezTo>
                      <a:pt x="17" y="37"/>
                      <a:pt x="23" y="40"/>
                      <a:pt x="29"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0" name="Freeform 315"/>
              <p:cNvSpPr/>
              <p:nvPr/>
            </p:nvSpPr>
            <p:spPr bwMode="auto">
              <a:xfrm>
                <a:off x="4689482" y="1589"/>
                <a:ext cx="95250" cy="109538"/>
              </a:xfrm>
              <a:custGeom>
                <a:gdLst>
                  <a:gd fmla="*/ 23 w 42" name="T0"/>
                  <a:gd fmla="*/ 0 h 48" name="T1"/>
                  <a:gd fmla="*/ 10 w 42" name="T2"/>
                  <a:gd fmla="*/ 32 h 48" name="T3"/>
                  <a:gd fmla="*/ 36 w 42" name="T4"/>
                  <a:gd fmla="*/ 0 h 48" name="T5"/>
                  <a:gd fmla="*/ 42 w 42" name="T6"/>
                  <a:gd fmla="*/ 0 h 48" name="T7"/>
                  <a:gd fmla="*/ 4 w 42" name="T8"/>
                  <a:gd fmla="*/ 47 h 48" name="T9"/>
                  <a:gd fmla="*/ 4 w 42" name="T10"/>
                  <a:gd fmla="*/ 47 h 48" name="T11"/>
                  <a:gd fmla="*/ 2 w 42" name="T12"/>
                  <a:gd fmla="*/ 47 h 48" name="T13"/>
                  <a:gd fmla="*/ 0 w 42" name="T14"/>
                  <a:gd fmla="*/ 44 h 48" name="T15"/>
                  <a:gd fmla="*/ 18 w 42" name="T16"/>
                  <a:gd fmla="*/ 0 h 48" name="T17"/>
                  <a:gd fmla="*/ 23 w 42" name="T18"/>
                  <a:gd fmla="*/ 0 h 4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8" w="42">
                    <a:moveTo>
                      <a:pt x="23" y="0"/>
                    </a:moveTo>
                    <a:cubicBezTo>
                      <a:pt x="10" y="32"/>
                      <a:pt x="10" y="32"/>
                      <a:pt x="10" y="32"/>
                    </a:cubicBezTo>
                    <a:cubicBezTo>
                      <a:pt x="36" y="0"/>
                      <a:pt x="36" y="0"/>
                      <a:pt x="36" y="0"/>
                    </a:cubicBezTo>
                    <a:cubicBezTo>
                      <a:pt x="42" y="0"/>
                      <a:pt x="42" y="0"/>
                      <a:pt x="42" y="0"/>
                    </a:cubicBezTo>
                    <a:cubicBezTo>
                      <a:pt x="4" y="47"/>
                      <a:pt x="4" y="47"/>
                      <a:pt x="4" y="47"/>
                    </a:cubicBezTo>
                    <a:cubicBezTo>
                      <a:pt x="4" y="47"/>
                      <a:pt x="4" y="47"/>
                      <a:pt x="4" y="47"/>
                    </a:cubicBezTo>
                    <a:cubicBezTo>
                      <a:pt x="4" y="47"/>
                      <a:pt x="3" y="48"/>
                      <a:pt x="2" y="47"/>
                    </a:cubicBezTo>
                    <a:cubicBezTo>
                      <a:pt x="0" y="47"/>
                      <a:pt x="0" y="45"/>
                      <a:pt x="0" y="44"/>
                    </a:cubicBezTo>
                    <a:cubicBezTo>
                      <a:pt x="18" y="0"/>
                      <a:pt x="18" y="0"/>
                      <a:pt x="18" y="0"/>
                    </a:cubicBezTo>
                    <a:lnTo>
                      <a:pt x="23"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1" name="Freeform 318"/>
              <p:cNvSpPr>
                <a:spLocks noEditPoints="1"/>
              </p:cNvSpPr>
              <p:nvPr/>
            </p:nvSpPr>
            <p:spPr bwMode="auto">
              <a:xfrm>
                <a:off x="6716724" y="46039"/>
                <a:ext cx="122238" cy="120651"/>
              </a:xfrm>
              <a:custGeom>
                <a:gdLst>
                  <a:gd fmla="*/ 27 w 54" name="T0"/>
                  <a:gd fmla="*/ 15 h 54" name="T1"/>
                  <a:gd fmla="*/ 40 w 54" name="T2"/>
                  <a:gd fmla="*/ 1 h 54" name="T3"/>
                  <a:gd fmla="*/ 44 w 54" name="T4"/>
                  <a:gd fmla="*/ 1 h 54" name="T5"/>
                  <a:gd fmla="*/ 53 w 54" name="T6"/>
                  <a:gd fmla="*/ 10 h 54" name="T7"/>
                  <a:gd fmla="*/ 53 w 54" name="T8"/>
                  <a:gd fmla="*/ 14 h 54" name="T9"/>
                  <a:gd fmla="*/ 27 w 54" name="T10"/>
                  <a:gd fmla="*/ 39 h 54" name="T11"/>
                  <a:gd fmla="*/ 27 w 54" name="T12"/>
                  <a:gd fmla="*/ 33 h 54" name="T13"/>
                  <a:gd fmla="*/ 48 w 54" name="T14"/>
                  <a:gd fmla="*/ 12 h 54" name="T15"/>
                  <a:gd fmla="*/ 42 w 54" name="T16"/>
                  <a:gd fmla="*/ 6 h 54" name="T17"/>
                  <a:gd fmla="*/ 27 w 54" name="T18"/>
                  <a:gd fmla="*/ 21 h 54" name="T19"/>
                  <a:gd fmla="*/ 27 w 54" name="T20"/>
                  <a:gd fmla="*/ 15 h 54" name="T21"/>
                  <a:gd fmla="*/ 10 w 54" name="T22"/>
                  <a:gd fmla="*/ 53 h 54" name="T23"/>
                  <a:gd fmla="*/ 1 w 54" name="T24"/>
                  <a:gd fmla="*/ 44 h 54" name="T25"/>
                  <a:gd fmla="*/ 1 w 54" name="T26"/>
                  <a:gd fmla="*/ 41 h 54" name="T27"/>
                  <a:gd fmla="*/ 27 w 54" name="T28"/>
                  <a:gd fmla="*/ 15 h 54" name="T29"/>
                  <a:gd fmla="*/ 27 w 54" name="T30"/>
                  <a:gd fmla="*/ 21 h 54" name="T31"/>
                  <a:gd fmla="*/ 6 w 54" name="T32"/>
                  <a:gd fmla="*/ 42 h 54" name="T33"/>
                  <a:gd fmla="*/ 12 w 54" name="T34"/>
                  <a:gd fmla="*/ 48 h 54" name="T35"/>
                  <a:gd fmla="*/ 27 w 54" name="T36"/>
                  <a:gd fmla="*/ 33 h 54" name="T37"/>
                  <a:gd fmla="*/ 27 w 54" name="T38"/>
                  <a:gd fmla="*/ 39 h 54" name="T39"/>
                  <a:gd fmla="*/ 13 w 54" name="T40"/>
                  <a:gd fmla="*/ 53 h 54" name="T41"/>
                  <a:gd fmla="*/ 10 w 54" name="T42"/>
                  <a:gd fmla="*/ 53 h 5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4" w="54">
                    <a:moveTo>
                      <a:pt x="27" y="15"/>
                    </a:moveTo>
                    <a:cubicBezTo>
                      <a:pt x="40" y="1"/>
                      <a:pt x="40" y="1"/>
                      <a:pt x="40" y="1"/>
                    </a:cubicBezTo>
                    <a:cubicBezTo>
                      <a:pt x="41" y="0"/>
                      <a:pt x="43" y="0"/>
                      <a:pt x="44" y="1"/>
                    </a:cubicBezTo>
                    <a:cubicBezTo>
                      <a:pt x="53" y="10"/>
                      <a:pt x="53" y="10"/>
                      <a:pt x="53" y="10"/>
                    </a:cubicBezTo>
                    <a:cubicBezTo>
                      <a:pt x="54" y="11"/>
                      <a:pt x="54" y="13"/>
                      <a:pt x="53" y="14"/>
                    </a:cubicBezTo>
                    <a:cubicBezTo>
                      <a:pt x="27" y="39"/>
                      <a:pt x="27" y="39"/>
                      <a:pt x="27" y="39"/>
                    </a:cubicBezTo>
                    <a:cubicBezTo>
                      <a:pt x="27" y="33"/>
                      <a:pt x="27" y="33"/>
                      <a:pt x="27" y="33"/>
                    </a:cubicBezTo>
                    <a:cubicBezTo>
                      <a:pt x="48" y="12"/>
                      <a:pt x="48" y="12"/>
                      <a:pt x="48" y="12"/>
                    </a:cubicBezTo>
                    <a:cubicBezTo>
                      <a:pt x="42" y="6"/>
                      <a:pt x="42" y="6"/>
                      <a:pt x="42" y="6"/>
                    </a:cubicBezTo>
                    <a:cubicBezTo>
                      <a:pt x="27" y="21"/>
                      <a:pt x="27" y="21"/>
                      <a:pt x="27" y="21"/>
                    </a:cubicBezTo>
                    <a:lnTo>
                      <a:pt x="27" y="15"/>
                    </a:lnTo>
                    <a:close/>
                    <a:moveTo>
                      <a:pt x="10" y="53"/>
                    </a:moveTo>
                    <a:cubicBezTo>
                      <a:pt x="1" y="44"/>
                      <a:pt x="1" y="44"/>
                      <a:pt x="1" y="44"/>
                    </a:cubicBezTo>
                    <a:cubicBezTo>
                      <a:pt x="0" y="43"/>
                      <a:pt x="0" y="41"/>
                      <a:pt x="1" y="41"/>
                    </a:cubicBezTo>
                    <a:cubicBezTo>
                      <a:pt x="27" y="15"/>
                      <a:pt x="27" y="15"/>
                      <a:pt x="27" y="15"/>
                    </a:cubicBezTo>
                    <a:cubicBezTo>
                      <a:pt x="27" y="21"/>
                      <a:pt x="27" y="21"/>
                      <a:pt x="27" y="21"/>
                    </a:cubicBezTo>
                    <a:cubicBezTo>
                      <a:pt x="6" y="42"/>
                      <a:pt x="6" y="42"/>
                      <a:pt x="6" y="42"/>
                    </a:cubicBezTo>
                    <a:cubicBezTo>
                      <a:pt x="12" y="48"/>
                      <a:pt x="12" y="48"/>
                      <a:pt x="12" y="48"/>
                    </a:cubicBezTo>
                    <a:cubicBezTo>
                      <a:pt x="27" y="33"/>
                      <a:pt x="27" y="33"/>
                      <a:pt x="27" y="33"/>
                    </a:cubicBezTo>
                    <a:cubicBezTo>
                      <a:pt x="27" y="39"/>
                      <a:pt x="27" y="39"/>
                      <a:pt x="27" y="39"/>
                    </a:cubicBezTo>
                    <a:cubicBezTo>
                      <a:pt x="13" y="53"/>
                      <a:pt x="13" y="53"/>
                      <a:pt x="13" y="53"/>
                    </a:cubicBezTo>
                    <a:cubicBezTo>
                      <a:pt x="13" y="54"/>
                      <a:pt x="11" y="54"/>
                      <a:pt x="10" y="5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2" name="Freeform 319"/>
              <p:cNvSpPr/>
              <p:nvPr/>
            </p:nvSpPr>
            <p:spPr bwMode="auto">
              <a:xfrm>
                <a:off x="9175764" y="1589"/>
                <a:ext cx="106363" cy="114301"/>
              </a:xfrm>
              <a:custGeom>
                <a:gdLst>
                  <a:gd fmla="*/ 5 w 47" name="T0"/>
                  <a:gd fmla="*/ 0 h 50" name="T1"/>
                  <a:gd fmla="*/ 9 w 47" name="T2"/>
                  <a:gd fmla="*/ 22 h 50" name="T3"/>
                  <a:gd fmla="*/ 19 w 47" name="T4"/>
                  <a:gd fmla="*/ 44 h 50" name="T5"/>
                  <a:gd fmla="*/ 35 w 47" name="T6"/>
                  <a:gd fmla="*/ 22 h 50" name="T7"/>
                  <a:gd fmla="*/ 42 w 47" name="T8"/>
                  <a:gd fmla="*/ 0 h 50" name="T9"/>
                  <a:gd fmla="*/ 47 w 47" name="T10"/>
                  <a:gd fmla="*/ 0 h 50" name="T11"/>
                  <a:gd fmla="*/ 39 w 47" name="T12"/>
                  <a:gd fmla="*/ 24 h 50" name="T13"/>
                  <a:gd fmla="*/ 20 w 47" name="T14"/>
                  <a:gd fmla="*/ 49 h 50" name="T15"/>
                  <a:gd fmla="*/ 20 w 47" name="T16"/>
                  <a:gd fmla="*/ 49 h 50" name="T17"/>
                  <a:gd fmla="*/ 17 w 47" name="T18"/>
                  <a:gd fmla="*/ 49 h 50" name="T19"/>
                  <a:gd fmla="*/ 5 w 47" name="T20"/>
                  <a:gd fmla="*/ 23 h 50" name="T21"/>
                  <a:gd fmla="*/ 0 w 47" name="T22"/>
                  <a:gd fmla="*/ 0 h 50" name="T23"/>
                  <a:gd fmla="*/ 5 w 47" name="T24"/>
                  <a:gd fmla="*/ 0 h 5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0" w="47">
                    <a:moveTo>
                      <a:pt x="5" y="0"/>
                    </a:moveTo>
                    <a:cubicBezTo>
                      <a:pt x="6" y="8"/>
                      <a:pt x="7" y="15"/>
                      <a:pt x="9" y="22"/>
                    </a:cubicBezTo>
                    <a:cubicBezTo>
                      <a:pt x="12" y="30"/>
                      <a:pt x="15" y="37"/>
                      <a:pt x="19" y="44"/>
                    </a:cubicBezTo>
                    <a:cubicBezTo>
                      <a:pt x="25" y="37"/>
                      <a:pt x="31" y="30"/>
                      <a:pt x="35" y="22"/>
                    </a:cubicBezTo>
                    <a:cubicBezTo>
                      <a:pt x="38" y="15"/>
                      <a:pt x="40" y="8"/>
                      <a:pt x="42" y="0"/>
                    </a:cubicBezTo>
                    <a:cubicBezTo>
                      <a:pt x="47" y="0"/>
                      <a:pt x="47" y="0"/>
                      <a:pt x="47" y="0"/>
                    </a:cubicBezTo>
                    <a:cubicBezTo>
                      <a:pt x="45" y="9"/>
                      <a:pt x="43" y="17"/>
                      <a:pt x="39" y="24"/>
                    </a:cubicBezTo>
                    <a:cubicBezTo>
                      <a:pt x="34" y="34"/>
                      <a:pt x="28" y="42"/>
                      <a:pt x="20" y="49"/>
                    </a:cubicBezTo>
                    <a:cubicBezTo>
                      <a:pt x="20" y="49"/>
                      <a:pt x="20" y="49"/>
                      <a:pt x="20" y="49"/>
                    </a:cubicBezTo>
                    <a:cubicBezTo>
                      <a:pt x="19" y="50"/>
                      <a:pt x="17" y="50"/>
                      <a:pt x="17" y="49"/>
                    </a:cubicBezTo>
                    <a:cubicBezTo>
                      <a:pt x="12" y="42"/>
                      <a:pt x="8" y="33"/>
                      <a:pt x="5" y="23"/>
                    </a:cubicBezTo>
                    <a:cubicBezTo>
                      <a:pt x="3" y="16"/>
                      <a:pt x="1" y="8"/>
                      <a:pt x="0" y="0"/>
                    </a:cubicBezTo>
                    <a:lnTo>
                      <a:pt x="5"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3" name="Freeform 320"/>
              <p:cNvSpPr/>
              <p:nvPr/>
            </p:nvSpPr>
            <p:spPr bwMode="auto">
              <a:xfrm>
                <a:off x="8983677" y="1589"/>
                <a:ext cx="98425" cy="161926"/>
              </a:xfrm>
              <a:custGeom>
                <a:gdLst>
                  <a:gd fmla="*/ 39 w 44" name="T0"/>
                  <a:gd fmla="*/ 66 h 71" name="T1"/>
                  <a:gd fmla="*/ 39 w 44" name="T2"/>
                  <a:gd fmla="*/ 0 h 71" name="T3"/>
                  <a:gd fmla="*/ 44 w 44" name="T4"/>
                  <a:gd fmla="*/ 0 h 71" name="T5"/>
                  <a:gd fmla="*/ 44 w 44" name="T6"/>
                  <a:gd fmla="*/ 69 h 71" name="T7"/>
                  <a:gd fmla="*/ 44 w 44" name="T8"/>
                  <a:gd fmla="*/ 69 h 71" name="T9"/>
                  <a:gd fmla="*/ 44 w 44" name="T10"/>
                  <a:gd fmla="*/ 69 h 71" name="T11"/>
                  <a:gd fmla="*/ 41 w 44" name="T12"/>
                  <a:gd fmla="*/ 71 h 71" name="T13"/>
                  <a:gd fmla="*/ 20 w 44" name="T14"/>
                  <a:gd fmla="*/ 67 h 71" name="T15"/>
                  <a:gd fmla="*/ 2 w 44" name="T16"/>
                  <a:gd fmla="*/ 57 h 71" name="T17"/>
                  <a:gd fmla="*/ 2 w 44" name="T18"/>
                  <a:gd fmla="*/ 57 h 71" name="T19"/>
                  <a:gd fmla="*/ 1 w 44" name="T20"/>
                  <a:gd fmla="*/ 54 h 71" name="T21"/>
                  <a:gd fmla="*/ 14 w 44" name="T22"/>
                  <a:gd fmla="*/ 26 h 71" name="T23"/>
                  <a:gd fmla="*/ 19 w 44" name="T24"/>
                  <a:gd fmla="*/ 0 h 71" name="T25"/>
                  <a:gd fmla="*/ 24 w 44" name="T26"/>
                  <a:gd fmla="*/ 0 h 71" name="T27"/>
                  <a:gd fmla="*/ 19 w 44" name="T28"/>
                  <a:gd fmla="*/ 27 h 71" name="T29"/>
                  <a:gd fmla="*/ 6 w 44" name="T30"/>
                  <a:gd fmla="*/ 55 h 71" name="T31"/>
                  <a:gd fmla="*/ 22 w 44" name="T32"/>
                  <a:gd fmla="*/ 62 h 71" name="T33"/>
                  <a:gd fmla="*/ 39 w 44" name="T34"/>
                  <a:gd fmla="*/ 66 h 7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71" w="44">
                    <a:moveTo>
                      <a:pt x="39" y="66"/>
                    </a:moveTo>
                    <a:cubicBezTo>
                      <a:pt x="39" y="0"/>
                      <a:pt x="39" y="0"/>
                      <a:pt x="39" y="0"/>
                    </a:cubicBezTo>
                    <a:cubicBezTo>
                      <a:pt x="44" y="0"/>
                      <a:pt x="44" y="0"/>
                      <a:pt x="44" y="0"/>
                    </a:cubicBezTo>
                    <a:cubicBezTo>
                      <a:pt x="44" y="69"/>
                      <a:pt x="44" y="69"/>
                      <a:pt x="44" y="69"/>
                    </a:cubicBezTo>
                    <a:cubicBezTo>
                      <a:pt x="44" y="69"/>
                      <a:pt x="44" y="69"/>
                      <a:pt x="44" y="69"/>
                    </a:cubicBezTo>
                    <a:cubicBezTo>
                      <a:pt x="44" y="69"/>
                      <a:pt x="44" y="69"/>
                      <a:pt x="44" y="69"/>
                    </a:cubicBezTo>
                    <a:cubicBezTo>
                      <a:pt x="44" y="70"/>
                      <a:pt x="42" y="71"/>
                      <a:pt x="41" y="71"/>
                    </a:cubicBezTo>
                    <a:cubicBezTo>
                      <a:pt x="34" y="71"/>
                      <a:pt x="27" y="69"/>
                      <a:pt x="20" y="67"/>
                    </a:cubicBezTo>
                    <a:cubicBezTo>
                      <a:pt x="14" y="64"/>
                      <a:pt x="7" y="61"/>
                      <a:pt x="2" y="57"/>
                    </a:cubicBezTo>
                    <a:cubicBezTo>
                      <a:pt x="2" y="57"/>
                      <a:pt x="2" y="57"/>
                      <a:pt x="2" y="57"/>
                    </a:cubicBezTo>
                    <a:cubicBezTo>
                      <a:pt x="0" y="57"/>
                      <a:pt x="0" y="55"/>
                      <a:pt x="1" y="54"/>
                    </a:cubicBezTo>
                    <a:cubicBezTo>
                      <a:pt x="6" y="46"/>
                      <a:pt x="11" y="37"/>
                      <a:pt x="14" y="26"/>
                    </a:cubicBezTo>
                    <a:cubicBezTo>
                      <a:pt x="16" y="18"/>
                      <a:pt x="18" y="9"/>
                      <a:pt x="19" y="0"/>
                    </a:cubicBezTo>
                    <a:cubicBezTo>
                      <a:pt x="24" y="0"/>
                      <a:pt x="24" y="0"/>
                      <a:pt x="24" y="0"/>
                    </a:cubicBezTo>
                    <a:cubicBezTo>
                      <a:pt x="23" y="10"/>
                      <a:pt x="21" y="19"/>
                      <a:pt x="19" y="27"/>
                    </a:cubicBezTo>
                    <a:cubicBezTo>
                      <a:pt x="15" y="38"/>
                      <a:pt x="11" y="47"/>
                      <a:pt x="6" y="55"/>
                    </a:cubicBezTo>
                    <a:cubicBezTo>
                      <a:pt x="11" y="58"/>
                      <a:pt x="16" y="60"/>
                      <a:pt x="22" y="62"/>
                    </a:cubicBezTo>
                    <a:cubicBezTo>
                      <a:pt x="27" y="64"/>
                      <a:pt x="33" y="65"/>
                      <a:pt x="39" y="6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4" name="Freeform 321"/>
              <p:cNvSpPr>
                <a:spLocks noEditPoints="1"/>
              </p:cNvSpPr>
              <p:nvPr/>
            </p:nvSpPr>
            <p:spPr bwMode="auto">
              <a:xfrm>
                <a:off x="8904302" y="1589"/>
                <a:ext cx="101600" cy="114301"/>
              </a:xfrm>
              <a:custGeom>
                <a:gdLst>
                  <a:gd fmla="*/ 27 w 45" name="T0"/>
                  <a:gd fmla="*/ 43 h 50" name="T1"/>
                  <a:gd fmla="*/ 36 w 45" name="T2"/>
                  <a:gd fmla="*/ 21 h 50" name="T3"/>
                  <a:gd fmla="*/ 40 w 45" name="T4"/>
                  <a:gd fmla="*/ 0 h 50" name="T5"/>
                  <a:gd fmla="*/ 22 w 45" name="T6"/>
                  <a:gd fmla="*/ 0 h 50" name="T7"/>
                  <a:gd fmla="*/ 22 w 45" name="T8"/>
                  <a:gd fmla="*/ 13 h 50" name="T9"/>
                  <a:gd fmla="*/ 41 w 45" name="T10"/>
                  <a:gd fmla="*/ 23 h 50" name="T11"/>
                  <a:gd fmla="*/ 29 w 45" name="T12"/>
                  <a:gd fmla="*/ 48 h 50" name="T13"/>
                  <a:gd fmla="*/ 29 w 45" name="T14"/>
                  <a:gd fmla="*/ 48 h 50" name="T15"/>
                  <a:gd fmla="*/ 29 w 45" name="T16"/>
                  <a:gd fmla="*/ 49 h 50" name="T17"/>
                  <a:gd fmla="*/ 25 w 45" name="T18"/>
                  <a:gd fmla="*/ 49 h 50" name="T19"/>
                  <a:gd fmla="*/ 22 w 45" name="T20"/>
                  <a:gd fmla="*/ 46 h 50" name="T21"/>
                  <a:gd fmla="*/ 22 w 45" name="T22"/>
                  <a:gd fmla="*/ 39 h 50" name="T23"/>
                  <a:gd fmla="*/ 27 w 45" name="T24"/>
                  <a:gd fmla="*/ 43 h 50" name="T25"/>
                  <a:gd fmla="*/ 45 w 45" name="T26"/>
                  <a:gd fmla="*/ 0 h 50" name="T27"/>
                  <a:gd fmla="*/ 41 w 45" name="T28"/>
                  <a:gd fmla="*/ 23 h 50" name="T29"/>
                  <a:gd fmla="*/ 45 w 45" name="T30"/>
                  <a:gd fmla="*/ 0 h 50" name="T31"/>
                  <a:gd fmla="*/ 22 w 45" name="T32"/>
                  <a:gd fmla="*/ 0 h 50" name="T33"/>
                  <a:gd fmla="*/ 8 w 45" name="T34"/>
                  <a:gd fmla="*/ 0 h 50" name="T35"/>
                  <a:gd fmla="*/ 5 w 45" name="T36"/>
                  <a:gd fmla="*/ 0 h 50" name="T37"/>
                  <a:gd fmla="*/ 11 w 45" name="T38"/>
                  <a:gd fmla="*/ 22 h 50" name="T39"/>
                  <a:gd fmla="*/ 22 w 45" name="T40"/>
                  <a:gd fmla="*/ 39 h 50" name="T41"/>
                  <a:gd fmla="*/ 22 w 45" name="T42"/>
                  <a:gd fmla="*/ 46 h 50" name="T43"/>
                  <a:gd fmla="*/ 7 w 45" name="T44"/>
                  <a:gd fmla="*/ 24 h 50" name="T45"/>
                  <a:gd fmla="*/ 0 w 45" name="T46"/>
                  <a:gd fmla="*/ 0 h 50" name="T47"/>
                  <a:gd fmla="*/ 22 w 45" name="T48"/>
                  <a:gd fmla="*/ 13 h 50" name="T49"/>
                  <a:gd fmla="*/ 22 w 45" name="T50"/>
                  <a:gd fmla="*/ 0 h 50"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50" w="45">
                    <a:moveTo>
                      <a:pt x="27" y="43"/>
                    </a:moveTo>
                    <a:cubicBezTo>
                      <a:pt x="30" y="37"/>
                      <a:pt x="34" y="30"/>
                      <a:pt x="36" y="21"/>
                    </a:cubicBezTo>
                    <a:cubicBezTo>
                      <a:pt x="38" y="15"/>
                      <a:pt x="40" y="8"/>
                      <a:pt x="40" y="0"/>
                    </a:cubicBezTo>
                    <a:cubicBezTo>
                      <a:pt x="22" y="0"/>
                      <a:pt x="22" y="0"/>
                      <a:pt x="22" y="0"/>
                    </a:cubicBezTo>
                    <a:cubicBezTo>
                      <a:pt x="22" y="13"/>
                      <a:pt x="22" y="13"/>
                      <a:pt x="22" y="13"/>
                    </a:cubicBezTo>
                    <a:cubicBezTo>
                      <a:pt x="41" y="23"/>
                      <a:pt x="41" y="23"/>
                      <a:pt x="41" y="23"/>
                    </a:cubicBezTo>
                    <a:cubicBezTo>
                      <a:pt x="38" y="32"/>
                      <a:pt x="34" y="41"/>
                      <a:pt x="29" y="48"/>
                    </a:cubicBezTo>
                    <a:cubicBezTo>
                      <a:pt x="29" y="48"/>
                      <a:pt x="29" y="48"/>
                      <a:pt x="29" y="48"/>
                    </a:cubicBezTo>
                    <a:cubicBezTo>
                      <a:pt x="29" y="48"/>
                      <a:pt x="29" y="48"/>
                      <a:pt x="29" y="49"/>
                    </a:cubicBezTo>
                    <a:cubicBezTo>
                      <a:pt x="28" y="50"/>
                      <a:pt x="26" y="50"/>
                      <a:pt x="25" y="49"/>
                    </a:cubicBezTo>
                    <a:cubicBezTo>
                      <a:pt x="24" y="48"/>
                      <a:pt x="23" y="47"/>
                      <a:pt x="22" y="46"/>
                    </a:cubicBezTo>
                    <a:cubicBezTo>
                      <a:pt x="22" y="39"/>
                      <a:pt x="22" y="39"/>
                      <a:pt x="22" y="39"/>
                    </a:cubicBezTo>
                    <a:cubicBezTo>
                      <a:pt x="24" y="40"/>
                      <a:pt x="25" y="42"/>
                      <a:pt x="27" y="43"/>
                    </a:cubicBezTo>
                    <a:close/>
                    <a:moveTo>
                      <a:pt x="45" y="0"/>
                    </a:moveTo>
                    <a:cubicBezTo>
                      <a:pt x="44" y="8"/>
                      <a:pt x="43" y="16"/>
                      <a:pt x="41" y="23"/>
                    </a:cubicBezTo>
                    <a:lnTo>
                      <a:pt x="45" y="0"/>
                    </a:lnTo>
                    <a:close/>
                    <a:moveTo>
                      <a:pt x="22" y="0"/>
                    </a:moveTo>
                    <a:cubicBezTo>
                      <a:pt x="8" y="0"/>
                      <a:pt x="8" y="0"/>
                      <a:pt x="8" y="0"/>
                    </a:cubicBezTo>
                    <a:cubicBezTo>
                      <a:pt x="5" y="0"/>
                      <a:pt x="5" y="0"/>
                      <a:pt x="5" y="0"/>
                    </a:cubicBezTo>
                    <a:cubicBezTo>
                      <a:pt x="6" y="8"/>
                      <a:pt x="8" y="15"/>
                      <a:pt x="11" y="22"/>
                    </a:cubicBezTo>
                    <a:cubicBezTo>
                      <a:pt x="14" y="28"/>
                      <a:pt x="18" y="33"/>
                      <a:pt x="22" y="39"/>
                    </a:cubicBezTo>
                    <a:cubicBezTo>
                      <a:pt x="22" y="46"/>
                      <a:pt x="22" y="46"/>
                      <a:pt x="22" y="46"/>
                    </a:cubicBezTo>
                    <a:cubicBezTo>
                      <a:pt x="16" y="39"/>
                      <a:pt x="11" y="32"/>
                      <a:pt x="7" y="24"/>
                    </a:cubicBezTo>
                    <a:cubicBezTo>
                      <a:pt x="4" y="16"/>
                      <a:pt x="1" y="9"/>
                      <a:pt x="0" y="0"/>
                    </a:cubicBezTo>
                    <a:cubicBezTo>
                      <a:pt x="22" y="13"/>
                      <a:pt x="22" y="13"/>
                      <a:pt x="22" y="13"/>
                    </a:cubicBezTo>
                    <a:lnTo>
                      <a:pt x="22"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5" name="Freeform 322"/>
              <p:cNvSpPr/>
              <p:nvPr/>
            </p:nvSpPr>
            <p:spPr bwMode="auto">
              <a:xfrm>
                <a:off x="9102739" y="1589"/>
                <a:ext cx="96838" cy="161926"/>
              </a:xfrm>
              <a:custGeom>
                <a:gdLst>
                  <a:gd fmla="*/ 4 w 43" name="T0"/>
                  <a:gd fmla="*/ 66 h 71" name="T1"/>
                  <a:gd fmla="*/ 21 w 43" name="T2"/>
                  <a:gd fmla="*/ 62 h 71" name="T3"/>
                  <a:gd fmla="*/ 36 w 43" name="T4"/>
                  <a:gd fmla="*/ 55 h 71" name="T5"/>
                  <a:gd fmla="*/ 24 w 43" name="T6"/>
                  <a:gd fmla="*/ 28 h 71" name="T7"/>
                  <a:gd fmla="*/ 18 w 43" name="T8"/>
                  <a:gd fmla="*/ 0 h 71" name="T9"/>
                  <a:gd fmla="*/ 23 w 43" name="T10"/>
                  <a:gd fmla="*/ 0 h 71" name="T11"/>
                  <a:gd fmla="*/ 29 w 43" name="T12"/>
                  <a:gd fmla="*/ 26 h 71" name="T13"/>
                  <a:gd fmla="*/ 42 w 43" name="T14"/>
                  <a:gd fmla="*/ 55 h 71" name="T15"/>
                  <a:gd fmla="*/ 42 w 43" name="T16"/>
                  <a:gd fmla="*/ 55 h 71" name="T17"/>
                  <a:gd fmla="*/ 42 w 43" name="T18"/>
                  <a:gd fmla="*/ 55 h 71" name="T19"/>
                  <a:gd fmla="*/ 41 w 43" name="T20"/>
                  <a:gd fmla="*/ 58 h 71" name="T21"/>
                  <a:gd fmla="*/ 22 w 43" name="T22"/>
                  <a:gd fmla="*/ 67 h 71" name="T23"/>
                  <a:gd fmla="*/ 2 w 43" name="T24"/>
                  <a:gd fmla="*/ 71 h 71" name="T25"/>
                  <a:gd fmla="*/ 2 w 43" name="T26"/>
                  <a:gd fmla="*/ 71 h 71" name="T27"/>
                  <a:gd fmla="*/ 0 w 43" name="T28"/>
                  <a:gd fmla="*/ 69 h 71" name="T29"/>
                  <a:gd fmla="*/ 0 w 43" name="T30"/>
                  <a:gd fmla="*/ 0 h 71" name="T31"/>
                  <a:gd fmla="*/ 4 w 43" name="T32"/>
                  <a:gd fmla="*/ 0 h 71" name="T33"/>
                  <a:gd fmla="*/ 4 w 43" name="T34"/>
                  <a:gd fmla="*/ 66 h 7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71" w="43">
                    <a:moveTo>
                      <a:pt x="4" y="66"/>
                    </a:moveTo>
                    <a:cubicBezTo>
                      <a:pt x="10" y="65"/>
                      <a:pt x="16" y="64"/>
                      <a:pt x="21" y="62"/>
                    </a:cubicBezTo>
                    <a:cubicBezTo>
                      <a:pt x="26" y="60"/>
                      <a:pt x="32" y="58"/>
                      <a:pt x="36" y="55"/>
                    </a:cubicBezTo>
                    <a:cubicBezTo>
                      <a:pt x="31" y="47"/>
                      <a:pt x="27" y="38"/>
                      <a:pt x="24" y="28"/>
                    </a:cubicBezTo>
                    <a:cubicBezTo>
                      <a:pt x="21" y="19"/>
                      <a:pt x="19" y="10"/>
                      <a:pt x="18" y="0"/>
                    </a:cubicBezTo>
                    <a:cubicBezTo>
                      <a:pt x="23" y="0"/>
                      <a:pt x="23" y="0"/>
                      <a:pt x="23" y="0"/>
                    </a:cubicBezTo>
                    <a:cubicBezTo>
                      <a:pt x="24" y="10"/>
                      <a:pt x="26" y="18"/>
                      <a:pt x="29" y="26"/>
                    </a:cubicBezTo>
                    <a:cubicBezTo>
                      <a:pt x="32" y="37"/>
                      <a:pt x="36" y="47"/>
                      <a:pt x="42" y="55"/>
                    </a:cubicBezTo>
                    <a:cubicBezTo>
                      <a:pt x="42" y="55"/>
                      <a:pt x="42" y="55"/>
                      <a:pt x="42" y="55"/>
                    </a:cubicBezTo>
                    <a:cubicBezTo>
                      <a:pt x="42" y="55"/>
                      <a:pt x="42" y="55"/>
                      <a:pt x="42" y="55"/>
                    </a:cubicBezTo>
                    <a:cubicBezTo>
                      <a:pt x="43" y="56"/>
                      <a:pt x="42" y="57"/>
                      <a:pt x="41" y="58"/>
                    </a:cubicBezTo>
                    <a:cubicBezTo>
                      <a:pt x="35" y="62"/>
                      <a:pt x="29" y="65"/>
                      <a:pt x="22" y="67"/>
                    </a:cubicBezTo>
                    <a:cubicBezTo>
                      <a:pt x="16" y="69"/>
                      <a:pt x="9" y="71"/>
                      <a:pt x="2" y="71"/>
                    </a:cubicBezTo>
                    <a:cubicBezTo>
                      <a:pt x="2" y="71"/>
                      <a:pt x="2" y="71"/>
                      <a:pt x="2" y="71"/>
                    </a:cubicBezTo>
                    <a:cubicBezTo>
                      <a:pt x="1" y="71"/>
                      <a:pt x="0" y="70"/>
                      <a:pt x="0" y="69"/>
                    </a:cubicBezTo>
                    <a:cubicBezTo>
                      <a:pt x="0" y="0"/>
                      <a:pt x="0" y="0"/>
                      <a:pt x="0" y="0"/>
                    </a:cubicBezTo>
                    <a:cubicBezTo>
                      <a:pt x="4" y="0"/>
                      <a:pt x="4" y="0"/>
                      <a:pt x="4" y="0"/>
                    </a:cubicBezTo>
                    <a:lnTo>
                      <a:pt x="4" y="6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6" name="Freeform 323"/>
              <p:cNvSpPr/>
              <p:nvPr/>
            </p:nvSpPr>
            <p:spPr bwMode="auto">
              <a:xfrm>
                <a:off x="10261616" y="1589"/>
                <a:ext cx="174626" cy="106363"/>
              </a:xfrm>
              <a:custGeom>
                <a:gdLst>
                  <a:gd fmla="*/ 13 w 77" name="T0"/>
                  <a:gd fmla="*/ 0 h 47" name="T1"/>
                  <a:gd fmla="*/ 6 w 77" name="T2"/>
                  <a:gd fmla="*/ 19 h 47" name="T3"/>
                  <a:gd fmla="*/ 55 w 77" name="T4"/>
                  <a:gd fmla="*/ 41 h 47" name="T5"/>
                  <a:gd fmla="*/ 72 w 77" name="T6"/>
                  <a:gd fmla="*/ 0 h 47" name="T7"/>
                  <a:gd fmla="*/ 77 w 77" name="T8"/>
                  <a:gd fmla="*/ 0 h 47" name="T9"/>
                  <a:gd fmla="*/ 59 w 77" name="T10"/>
                  <a:gd fmla="*/ 45 h 47" name="T11"/>
                  <a:gd fmla="*/ 59 w 77" name="T12"/>
                  <a:gd fmla="*/ 45 h 47" name="T13"/>
                  <a:gd fmla="*/ 55 w 77" name="T14"/>
                  <a:gd fmla="*/ 46 h 47" name="T15"/>
                  <a:gd fmla="*/ 2 w 77" name="T16"/>
                  <a:gd fmla="*/ 23 h 47" name="T17"/>
                  <a:gd fmla="*/ 2 w 77" name="T18"/>
                  <a:gd fmla="*/ 23 h 47" name="T19"/>
                  <a:gd fmla="*/ 1 w 77" name="T20"/>
                  <a:gd fmla="*/ 20 h 47" name="T21"/>
                  <a:gd fmla="*/ 8 w 77" name="T22"/>
                  <a:gd fmla="*/ 0 h 47" name="T23"/>
                  <a:gd fmla="*/ 13 w 77" name="T24"/>
                  <a:gd fmla="*/ 0 h 4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7" w="77">
                    <a:moveTo>
                      <a:pt x="13" y="0"/>
                    </a:moveTo>
                    <a:cubicBezTo>
                      <a:pt x="6" y="19"/>
                      <a:pt x="6" y="19"/>
                      <a:pt x="6" y="19"/>
                    </a:cubicBezTo>
                    <a:cubicBezTo>
                      <a:pt x="55" y="41"/>
                      <a:pt x="55" y="41"/>
                      <a:pt x="55" y="41"/>
                    </a:cubicBezTo>
                    <a:cubicBezTo>
                      <a:pt x="72" y="0"/>
                      <a:pt x="72" y="0"/>
                      <a:pt x="72" y="0"/>
                    </a:cubicBezTo>
                    <a:cubicBezTo>
                      <a:pt x="77" y="0"/>
                      <a:pt x="77" y="0"/>
                      <a:pt x="77" y="0"/>
                    </a:cubicBezTo>
                    <a:cubicBezTo>
                      <a:pt x="59" y="45"/>
                      <a:pt x="59" y="45"/>
                      <a:pt x="59" y="45"/>
                    </a:cubicBezTo>
                    <a:cubicBezTo>
                      <a:pt x="59" y="45"/>
                      <a:pt x="59" y="45"/>
                      <a:pt x="59" y="45"/>
                    </a:cubicBezTo>
                    <a:cubicBezTo>
                      <a:pt x="58" y="46"/>
                      <a:pt x="57" y="47"/>
                      <a:pt x="55" y="46"/>
                    </a:cubicBezTo>
                    <a:cubicBezTo>
                      <a:pt x="2" y="23"/>
                      <a:pt x="2" y="23"/>
                      <a:pt x="2" y="23"/>
                    </a:cubicBezTo>
                    <a:cubicBezTo>
                      <a:pt x="2" y="23"/>
                      <a:pt x="2" y="23"/>
                      <a:pt x="2" y="23"/>
                    </a:cubicBezTo>
                    <a:cubicBezTo>
                      <a:pt x="1" y="22"/>
                      <a:pt x="0" y="21"/>
                      <a:pt x="1" y="20"/>
                    </a:cubicBezTo>
                    <a:cubicBezTo>
                      <a:pt x="8" y="0"/>
                      <a:pt x="8" y="0"/>
                      <a:pt x="8" y="0"/>
                    </a:cubicBezTo>
                    <a:lnTo>
                      <a:pt x="13"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7" name="Freeform 324"/>
              <p:cNvSpPr/>
              <p:nvPr/>
            </p:nvSpPr>
            <p:spPr bwMode="auto">
              <a:xfrm>
                <a:off x="10445766" y="1589"/>
                <a:ext cx="173039" cy="106363"/>
              </a:xfrm>
              <a:custGeom>
                <a:gdLst>
                  <a:gd fmla="*/ 5 w 77" name="T0"/>
                  <a:gd fmla="*/ 0 h 47" name="T1"/>
                  <a:gd fmla="*/ 22 w 77" name="T2"/>
                  <a:gd fmla="*/ 41 h 47" name="T3"/>
                  <a:gd fmla="*/ 71 w 77" name="T4"/>
                  <a:gd fmla="*/ 19 h 47" name="T5"/>
                  <a:gd fmla="*/ 63 w 77" name="T6"/>
                  <a:gd fmla="*/ 0 h 47" name="T7"/>
                  <a:gd fmla="*/ 69 w 77" name="T8"/>
                  <a:gd fmla="*/ 0 h 47" name="T9"/>
                  <a:gd fmla="*/ 76 w 77" name="T10"/>
                  <a:gd fmla="*/ 20 h 47" name="T11"/>
                  <a:gd fmla="*/ 75 w 77" name="T12"/>
                  <a:gd fmla="*/ 23 h 47" name="T13"/>
                  <a:gd fmla="*/ 21 w 77" name="T14"/>
                  <a:gd fmla="*/ 46 h 47" name="T15"/>
                  <a:gd fmla="*/ 21 w 77" name="T16"/>
                  <a:gd fmla="*/ 46 h 47" name="T17"/>
                  <a:gd fmla="*/ 21 w 77" name="T18"/>
                  <a:gd fmla="*/ 47 h 47" name="T19"/>
                  <a:gd fmla="*/ 18 w 77" name="T20"/>
                  <a:gd fmla="*/ 45 h 47" name="T21"/>
                  <a:gd fmla="*/ 0 w 77" name="T22"/>
                  <a:gd fmla="*/ 0 h 47" name="T23"/>
                  <a:gd fmla="*/ 5 w 77" name="T24"/>
                  <a:gd fmla="*/ 0 h 4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7" w="77">
                    <a:moveTo>
                      <a:pt x="5" y="0"/>
                    </a:moveTo>
                    <a:cubicBezTo>
                      <a:pt x="22" y="41"/>
                      <a:pt x="22" y="41"/>
                      <a:pt x="22" y="41"/>
                    </a:cubicBezTo>
                    <a:cubicBezTo>
                      <a:pt x="71" y="19"/>
                      <a:pt x="71" y="19"/>
                      <a:pt x="71" y="19"/>
                    </a:cubicBezTo>
                    <a:cubicBezTo>
                      <a:pt x="63" y="0"/>
                      <a:pt x="63" y="0"/>
                      <a:pt x="63" y="0"/>
                    </a:cubicBezTo>
                    <a:cubicBezTo>
                      <a:pt x="69" y="0"/>
                      <a:pt x="69" y="0"/>
                      <a:pt x="69" y="0"/>
                    </a:cubicBezTo>
                    <a:cubicBezTo>
                      <a:pt x="76" y="20"/>
                      <a:pt x="76" y="20"/>
                      <a:pt x="76" y="20"/>
                    </a:cubicBezTo>
                    <a:cubicBezTo>
                      <a:pt x="77" y="21"/>
                      <a:pt x="76" y="22"/>
                      <a:pt x="75" y="23"/>
                    </a:cubicBezTo>
                    <a:cubicBezTo>
                      <a:pt x="21" y="46"/>
                      <a:pt x="21" y="46"/>
                      <a:pt x="21" y="46"/>
                    </a:cubicBezTo>
                    <a:cubicBezTo>
                      <a:pt x="21" y="46"/>
                      <a:pt x="21" y="46"/>
                      <a:pt x="21" y="46"/>
                    </a:cubicBezTo>
                    <a:cubicBezTo>
                      <a:pt x="21" y="47"/>
                      <a:pt x="21" y="47"/>
                      <a:pt x="21" y="47"/>
                    </a:cubicBezTo>
                    <a:cubicBezTo>
                      <a:pt x="20" y="47"/>
                      <a:pt x="19" y="46"/>
                      <a:pt x="18" y="45"/>
                    </a:cubicBezTo>
                    <a:cubicBezTo>
                      <a:pt x="0" y="0"/>
                      <a:pt x="0" y="0"/>
                      <a:pt x="0" y="0"/>
                    </a:cubicBezTo>
                    <a:lnTo>
                      <a:pt x="5"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8" name="Freeform 325"/>
              <p:cNvSpPr>
                <a:spLocks noEditPoints="1"/>
              </p:cNvSpPr>
              <p:nvPr/>
            </p:nvSpPr>
            <p:spPr bwMode="auto">
              <a:xfrm>
                <a:off x="8020063" y="4727602"/>
                <a:ext cx="142875" cy="134939"/>
              </a:xfrm>
              <a:custGeom>
                <a:gdLst>
                  <a:gd fmla="*/ 38 w 63" name="T0"/>
                  <a:gd fmla="*/ 53 h 60" name="T1"/>
                  <a:gd fmla="*/ 41 w 63" name="T2"/>
                  <a:gd fmla="*/ 54 h 60" name="T3"/>
                  <a:gd fmla="*/ 41 w 63" name="T4"/>
                  <a:gd fmla="*/ 54 h 60" name="T5"/>
                  <a:gd fmla="*/ 46 w 63" name="T6"/>
                  <a:gd fmla="*/ 54 h 60" name="T7"/>
                  <a:gd fmla="*/ 46 w 63" name="T8"/>
                  <a:gd fmla="*/ 54 h 60" name="T9"/>
                  <a:gd fmla="*/ 48 w 63" name="T10"/>
                  <a:gd fmla="*/ 52 h 60" name="T11"/>
                  <a:gd fmla="*/ 50 w 63" name="T12"/>
                  <a:gd fmla="*/ 49 h 60" name="T13"/>
                  <a:gd fmla="*/ 58 w 63" name="T14"/>
                  <a:gd fmla="*/ 24 h 60" name="T15"/>
                  <a:gd fmla="*/ 52 w 63" name="T16"/>
                  <a:gd fmla="*/ 11 h 60" name="T17"/>
                  <a:gd fmla="*/ 37 w 63" name="T18"/>
                  <a:gd fmla="*/ 9 h 60" name="T19"/>
                  <a:gd fmla="*/ 32 w 63" name="T20"/>
                  <a:gd fmla="*/ 6 h 60" name="T21"/>
                  <a:gd fmla="*/ 36 w 63" name="T22"/>
                  <a:gd fmla="*/ 5 h 60" name="T23"/>
                  <a:gd fmla="*/ 63 w 63" name="T24"/>
                  <a:gd fmla="*/ 28 h 60" name="T25"/>
                  <a:gd fmla="*/ 54 w 63" name="T26"/>
                  <a:gd fmla="*/ 52 h 60" name="T27"/>
                  <a:gd fmla="*/ 52 w 63" name="T28"/>
                  <a:gd fmla="*/ 55 h 60" name="T29"/>
                  <a:gd fmla="*/ 49 w 63" name="T30"/>
                  <a:gd fmla="*/ 58 h 60" name="T31"/>
                  <a:gd fmla="*/ 40 w 63" name="T32"/>
                  <a:gd fmla="*/ 59 h 60" name="T33"/>
                  <a:gd fmla="*/ 36 w 63" name="T34"/>
                  <a:gd fmla="*/ 58 h 60" name="T35"/>
                  <a:gd fmla="*/ 32 w 63" name="T36"/>
                  <a:gd fmla="*/ 57 h 60" name="T37"/>
                  <a:gd fmla="*/ 10 w 63" name="T38"/>
                  <a:gd fmla="*/ 12 h 60" name="T39"/>
                  <a:gd fmla="*/ 7 w 63" name="T40"/>
                  <a:gd fmla="*/ 16 h 60" name="T41"/>
                  <a:gd fmla="*/ 5 w 63" name="T42"/>
                  <a:gd fmla="*/ 29 h 60" name="T43"/>
                  <a:gd fmla="*/ 13 w 63" name="T44"/>
                  <a:gd fmla="*/ 50 h 60" name="T45"/>
                  <a:gd fmla="*/ 22 w 63" name="T46"/>
                  <a:gd fmla="*/ 54 h 60" name="T47"/>
                  <a:gd fmla="*/ 27 w 63" name="T48"/>
                  <a:gd fmla="*/ 53 h 60" name="T49"/>
                  <a:gd fmla="*/ 32 w 63" name="T50"/>
                  <a:gd fmla="*/ 57 h 60" name="T51"/>
                  <a:gd fmla="*/ 29 w 63" name="T52"/>
                  <a:gd fmla="*/ 57 h 60" name="T53"/>
                  <a:gd fmla="*/ 24 w 63" name="T54"/>
                  <a:gd fmla="*/ 59 h 60" name="T55"/>
                  <a:gd fmla="*/ 15 w 63" name="T56"/>
                  <a:gd fmla="*/ 58 h 60" name="T57"/>
                  <a:gd fmla="*/ 10 w 63" name="T58"/>
                  <a:gd fmla="*/ 53 h 60" name="T59"/>
                  <a:gd fmla="*/ 0 w 63" name="T60"/>
                  <a:gd fmla="*/ 30 h 60" name="T61"/>
                  <a:gd fmla="*/ 0 w 63" name="T62"/>
                  <a:gd fmla="*/ 24 h 60" name="T63"/>
                  <a:gd fmla="*/ 0 w 63" name="T64"/>
                  <a:gd fmla="*/ 23 h 60" name="T65"/>
                  <a:gd fmla="*/ 3 w 63" name="T66"/>
                  <a:gd fmla="*/ 14 h 60" name="T67"/>
                  <a:gd fmla="*/ 8 w 63" name="T68"/>
                  <a:gd fmla="*/ 7 h 60" name="T69"/>
                  <a:gd fmla="*/ 30 w 63" name="T70"/>
                  <a:gd fmla="*/ 5 h 60" name="T71"/>
                  <a:gd fmla="*/ 32 w 63" name="T72"/>
                  <a:gd fmla="*/ 6 h 60" name="T73"/>
                  <a:gd fmla="*/ 31 w 63" name="T74"/>
                  <a:gd fmla="*/ 11 h 60" name="T75"/>
                  <a:gd fmla="*/ 28 w 63" name="T76"/>
                  <a:gd fmla="*/ 10 h 60" name="T77"/>
                  <a:gd fmla="*/ 11 w 63" name="T78"/>
                  <a:gd fmla="*/ 11 h 60" name="T79"/>
                  <a:gd fmla="*/ 10 w 63" name="T80"/>
                  <a:gd fmla="*/ 12 h 60"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60" w="62">
                    <a:moveTo>
                      <a:pt x="32" y="52"/>
                    </a:moveTo>
                    <a:cubicBezTo>
                      <a:pt x="34" y="52"/>
                      <a:pt x="36" y="53"/>
                      <a:pt x="38" y="53"/>
                    </a:cubicBezTo>
                    <a:cubicBezTo>
                      <a:pt x="38" y="53"/>
                      <a:pt x="38" y="53"/>
                      <a:pt x="38" y="53"/>
                    </a:cubicBezTo>
                    <a:cubicBezTo>
                      <a:pt x="41" y="54"/>
                      <a:pt x="41" y="54"/>
                      <a:pt x="41" y="54"/>
                    </a:cubicBezTo>
                    <a:cubicBezTo>
                      <a:pt x="41" y="54"/>
                      <a:pt x="41" y="54"/>
                      <a:pt x="41" y="54"/>
                    </a:cubicBezTo>
                    <a:cubicBezTo>
                      <a:pt x="41" y="54"/>
                      <a:pt x="41" y="54"/>
                      <a:pt x="41" y="54"/>
                    </a:cubicBezTo>
                    <a:cubicBezTo>
                      <a:pt x="43" y="55"/>
                      <a:pt x="44" y="55"/>
                      <a:pt x="46" y="54"/>
                    </a:cubicBezTo>
                    <a:cubicBezTo>
                      <a:pt x="46" y="54"/>
                      <a:pt x="46" y="54"/>
                      <a:pt x="46" y="54"/>
                    </a:cubicBezTo>
                    <a:cubicBezTo>
                      <a:pt x="46" y="54"/>
                      <a:pt x="46" y="54"/>
                      <a:pt x="46" y="54"/>
                    </a:cubicBezTo>
                    <a:cubicBezTo>
                      <a:pt x="46" y="54"/>
                      <a:pt x="46" y="54"/>
                      <a:pt x="46" y="54"/>
                    </a:cubicBezTo>
                    <a:cubicBezTo>
                      <a:pt x="48" y="52"/>
                      <a:pt x="48" y="52"/>
                      <a:pt x="48" y="52"/>
                    </a:cubicBezTo>
                    <a:cubicBezTo>
                      <a:pt x="48" y="52"/>
                      <a:pt x="48" y="52"/>
                      <a:pt x="48" y="52"/>
                    </a:cubicBezTo>
                    <a:cubicBezTo>
                      <a:pt x="50" y="49"/>
                      <a:pt x="50" y="49"/>
                      <a:pt x="50" y="49"/>
                    </a:cubicBezTo>
                    <a:cubicBezTo>
                      <a:pt x="50" y="49"/>
                      <a:pt x="50" y="49"/>
                      <a:pt x="50" y="49"/>
                    </a:cubicBezTo>
                    <a:cubicBezTo>
                      <a:pt x="55" y="43"/>
                      <a:pt x="59" y="33"/>
                      <a:pt x="58" y="24"/>
                    </a:cubicBezTo>
                    <a:cubicBezTo>
                      <a:pt x="58" y="24"/>
                      <a:pt x="58" y="24"/>
                      <a:pt x="58" y="24"/>
                    </a:cubicBezTo>
                    <a:cubicBezTo>
                      <a:pt x="58" y="19"/>
                      <a:pt x="56" y="15"/>
                      <a:pt x="52" y="11"/>
                    </a:cubicBezTo>
                    <a:cubicBezTo>
                      <a:pt x="52" y="11"/>
                      <a:pt x="52" y="11"/>
                      <a:pt x="52" y="11"/>
                    </a:cubicBezTo>
                    <a:cubicBezTo>
                      <a:pt x="48" y="7"/>
                      <a:pt x="42" y="8"/>
                      <a:pt x="37" y="9"/>
                    </a:cubicBezTo>
                    <a:cubicBezTo>
                      <a:pt x="37" y="9"/>
                      <a:pt x="37" y="9"/>
                      <a:pt x="37" y="9"/>
                    </a:cubicBezTo>
                    <a:cubicBezTo>
                      <a:pt x="36" y="10"/>
                      <a:pt x="34" y="11"/>
                      <a:pt x="32" y="11"/>
                    </a:cubicBezTo>
                    <a:cubicBezTo>
                      <a:pt x="32" y="6"/>
                      <a:pt x="32" y="6"/>
                      <a:pt x="32" y="6"/>
                    </a:cubicBezTo>
                    <a:cubicBezTo>
                      <a:pt x="33" y="6"/>
                      <a:pt x="34" y="5"/>
                      <a:pt x="36" y="5"/>
                    </a:cubicBezTo>
                    <a:cubicBezTo>
                      <a:pt x="36" y="5"/>
                      <a:pt x="36" y="5"/>
                      <a:pt x="36" y="5"/>
                    </a:cubicBezTo>
                    <a:cubicBezTo>
                      <a:pt x="49" y="0"/>
                      <a:pt x="62" y="9"/>
                      <a:pt x="63" y="23"/>
                    </a:cubicBezTo>
                    <a:cubicBezTo>
                      <a:pt x="63" y="28"/>
                      <a:pt x="63" y="28"/>
                      <a:pt x="63" y="28"/>
                    </a:cubicBezTo>
                    <a:cubicBezTo>
                      <a:pt x="63" y="28"/>
                      <a:pt x="63" y="28"/>
                      <a:pt x="63" y="28"/>
                    </a:cubicBezTo>
                    <a:cubicBezTo>
                      <a:pt x="63" y="36"/>
                      <a:pt x="59" y="45"/>
                      <a:pt x="54" y="52"/>
                    </a:cubicBezTo>
                    <a:cubicBezTo>
                      <a:pt x="54" y="52"/>
                      <a:pt x="54" y="52"/>
                      <a:pt x="54" y="52"/>
                    </a:cubicBezTo>
                    <a:cubicBezTo>
                      <a:pt x="52" y="55"/>
                      <a:pt x="52" y="55"/>
                      <a:pt x="52" y="55"/>
                    </a:cubicBezTo>
                    <a:cubicBezTo>
                      <a:pt x="52" y="55"/>
                      <a:pt x="52" y="55"/>
                      <a:pt x="52" y="55"/>
                    </a:cubicBezTo>
                    <a:cubicBezTo>
                      <a:pt x="49" y="58"/>
                      <a:pt x="49" y="58"/>
                      <a:pt x="49" y="58"/>
                    </a:cubicBezTo>
                    <a:cubicBezTo>
                      <a:pt x="49" y="58"/>
                      <a:pt x="49" y="58"/>
                      <a:pt x="49" y="58"/>
                    </a:cubicBezTo>
                    <a:cubicBezTo>
                      <a:pt x="46" y="59"/>
                      <a:pt x="43" y="60"/>
                      <a:pt x="40" y="59"/>
                    </a:cubicBezTo>
                    <a:cubicBezTo>
                      <a:pt x="40" y="59"/>
                      <a:pt x="40" y="59"/>
                      <a:pt x="40" y="59"/>
                    </a:cubicBezTo>
                    <a:cubicBezTo>
                      <a:pt x="36" y="58"/>
                      <a:pt x="36" y="58"/>
                      <a:pt x="36" y="58"/>
                    </a:cubicBezTo>
                    <a:cubicBezTo>
                      <a:pt x="36" y="58"/>
                      <a:pt x="36" y="58"/>
                      <a:pt x="36" y="58"/>
                    </a:cubicBezTo>
                    <a:cubicBezTo>
                      <a:pt x="35" y="57"/>
                      <a:pt x="33" y="57"/>
                      <a:pt x="32" y="57"/>
                    </a:cubicBezTo>
                    <a:lnTo>
                      <a:pt x="32" y="52"/>
                    </a:lnTo>
                    <a:close/>
                    <a:moveTo>
                      <a:pt x="10" y="12"/>
                    </a:moveTo>
                    <a:cubicBezTo>
                      <a:pt x="9" y="13"/>
                      <a:pt x="8" y="15"/>
                      <a:pt x="7" y="16"/>
                    </a:cubicBezTo>
                    <a:cubicBezTo>
                      <a:pt x="7" y="16"/>
                      <a:pt x="7" y="16"/>
                      <a:pt x="7" y="16"/>
                    </a:cubicBezTo>
                    <a:cubicBezTo>
                      <a:pt x="5" y="23"/>
                      <a:pt x="5" y="23"/>
                      <a:pt x="5" y="23"/>
                    </a:cubicBezTo>
                    <a:cubicBezTo>
                      <a:pt x="5" y="29"/>
                      <a:pt x="5" y="29"/>
                      <a:pt x="5" y="29"/>
                    </a:cubicBezTo>
                    <a:cubicBezTo>
                      <a:pt x="6" y="37"/>
                      <a:pt x="9" y="44"/>
                      <a:pt x="13" y="50"/>
                    </a:cubicBezTo>
                    <a:cubicBezTo>
                      <a:pt x="13" y="50"/>
                      <a:pt x="13" y="50"/>
                      <a:pt x="13" y="50"/>
                    </a:cubicBezTo>
                    <a:cubicBezTo>
                      <a:pt x="17" y="54"/>
                      <a:pt x="17" y="54"/>
                      <a:pt x="17" y="54"/>
                    </a:cubicBezTo>
                    <a:cubicBezTo>
                      <a:pt x="19" y="55"/>
                      <a:pt x="20" y="55"/>
                      <a:pt x="22" y="54"/>
                    </a:cubicBezTo>
                    <a:cubicBezTo>
                      <a:pt x="22" y="54"/>
                      <a:pt x="22" y="54"/>
                      <a:pt x="22" y="54"/>
                    </a:cubicBezTo>
                    <a:cubicBezTo>
                      <a:pt x="27" y="53"/>
                      <a:pt x="27" y="53"/>
                      <a:pt x="27" y="53"/>
                    </a:cubicBezTo>
                    <a:cubicBezTo>
                      <a:pt x="29" y="52"/>
                      <a:pt x="30" y="52"/>
                      <a:pt x="32" y="52"/>
                    </a:cubicBezTo>
                    <a:cubicBezTo>
                      <a:pt x="32" y="57"/>
                      <a:pt x="32" y="57"/>
                      <a:pt x="32" y="57"/>
                    </a:cubicBezTo>
                    <a:cubicBezTo>
                      <a:pt x="31" y="57"/>
                      <a:pt x="30" y="57"/>
                      <a:pt x="29" y="57"/>
                    </a:cubicBezTo>
                    <a:cubicBezTo>
                      <a:pt x="29" y="57"/>
                      <a:pt x="29" y="57"/>
                      <a:pt x="29" y="57"/>
                    </a:cubicBezTo>
                    <a:cubicBezTo>
                      <a:pt x="24" y="59"/>
                      <a:pt x="24" y="59"/>
                      <a:pt x="24" y="59"/>
                    </a:cubicBezTo>
                    <a:cubicBezTo>
                      <a:pt x="24" y="59"/>
                      <a:pt x="24" y="59"/>
                      <a:pt x="24" y="59"/>
                    </a:cubicBezTo>
                    <a:cubicBezTo>
                      <a:pt x="20" y="60"/>
                      <a:pt x="17" y="59"/>
                      <a:pt x="15" y="58"/>
                    </a:cubicBezTo>
                    <a:cubicBezTo>
                      <a:pt x="15" y="58"/>
                      <a:pt x="15" y="58"/>
                      <a:pt x="15" y="58"/>
                    </a:cubicBezTo>
                    <a:cubicBezTo>
                      <a:pt x="10" y="53"/>
                      <a:pt x="10" y="53"/>
                      <a:pt x="10" y="53"/>
                    </a:cubicBezTo>
                    <a:cubicBezTo>
                      <a:pt x="10" y="53"/>
                      <a:pt x="10" y="53"/>
                      <a:pt x="10" y="53"/>
                    </a:cubicBezTo>
                    <a:cubicBezTo>
                      <a:pt x="5" y="46"/>
                      <a:pt x="1" y="38"/>
                      <a:pt x="0" y="30"/>
                    </a:cubicBezTo>
                    <a:cubicBezTo>
                      <a:pt x="0" y="30"/>
                      <a:pt x="0" y="30"/>
                      <a:pt x="0" y="30"/>
                    </a:cubicBezTo>
                    <a:cubicBezTo>
                      <a:pt x="0" y="24"/>
                      <a:pt x="0" y="24"/>
                      <a:pt x="0" y="24"/>
                    </a:cubicBezTo>
                    <a:cubicBezTo>
                      <a:pt x="0" y="24"/>
                      <a:pt x="0" y="24"/>
                      <a:pt x="0" y="24"/>
                    </a:cubicBezTo>
                    <a:cubicBezTo>
                      <a:pt x="0" y="24"/>
                      <a:pt x="0" y="24"/>
                      <a:pt x="0" y="24"/>
                    </a:cubicBezTo>
                    <a:cubicBezTo>
                      <a:pt x="0" y="23"/>
                      <a:pt x="0" y="23"/>
                      <a:pt x="0" y="23"/>
                    </a:cubicBezTo>
                    <a:cubicBezTo>
                      <a:pt x="1" y="20"/>
                      <a:pt x="1" y="17"/>
                      <a:pt x="3" y="14"/>
                    </a:cubicBezTo>
                    <a:cubicBezTo>
                      <a:pt x="3" y="14"/>
                      <a:pt x="3" y="14"/>
                      <a:pt x="3" y="14"/>
                    </a:cubicBezTo>
                    <a:cubicBezTo>
                      <a:pt x="3" y="14"/>
                      <a:pt x="3" y="14"/>
                      <a:pt x="3" y="14"/>
                    </a:cubicBezTo>
                    <a:cubicBezTo>
                      <a:pt x="4" y="12"/>
                      <a:pt x="6" y="9"/>
                      <a:pt x="8" y="7"/>
                    </a:cubicBezTo>
                    <a:cubicBezTo>
                      <a:pt x="8" y="7"/>
                      <a:pt x="8" y="7"/>
                      <a:pt x="8" y="7"/>
                    </a:cubicBezTo>
                    <a:cubicBezTo>
                      <a:pt x="15" y="2"/>
                      <a:pt x="22" y="3"/>
                      <a:pt x="30" y="5"/>
                    </a:cubicBezTo>
                    <a:cubicBezTo>
                      <a:pt x="30" y="5"/>
                      <a:pt x="30" y="5"/>
                      <a:pt x="30" y="5"/>
                    </a:cubicBezTo>
                    <a:cubicBezTo>
                      <a:pt x="31" y="6"/>
                      <a:pt x="31" y="6"/>
                      <a:pt x="32" y="6"/>
                    </a:cubicBezTo>
                    <a:cubicBezTo>
                      <a:pt x="32" y="11"/>
                      <a:pt x="32" y="11"/>
                      <a:pt x="32" y="11"/>
                    </a:cubicBezTo>
                    <a:cubicBezTo>
                      <a:pt x="32" y="11"/>
                      <a:pt x="31" y="11"/>
                      <a:pt x="31" y="11"/>
                    </a:cubicBezTo>
                    <a:cubicBezTo>
                      <a:pt x="31" y="11"/>
                      <a:pt x="31" y="11"/>
                      <a:pt x="31" y="11"/>
                    </a:cubicBezTo>
                    <a:cubicBezTo>
                      <a:pt x="28" y="10"/>
                      <a:pt x="28" y="10"/>
                      <a:pt x="28" y="10"/>
                    </a:cubicBezTo>
                    <a:cubicBezTo>
                      <a:pt x="28" y="10"/>
                      <a:pt x="28" y="10"/>
                      <a:pt x="28" y="10"/>
                    </a:cubicBezTo>
                    <a:cubicBezTo>
                      <a:pt x="22" y="8"/>
                      <a:pt x="17" y="7"/>
                      <a:pt x="11" y="11"/>
                    </a:cubicBezTo>
                    <a:cubicBezTo>
                      <a:pt x="11" y="11"/>
                      <a:pt x="11" y="11"/>
                      <a:pt x="11" y="11"/>
                    </a:cubicBezTo>
                    <a:cubicBezTo>
                      <a:pt x="10" y="12"/>
                      <a:pt x="10" y="12"/>
                      <a:pt x="10" y="1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9" name="Freeform 326"/>
              <p:cNvSpPr>
                <a:spLocks noEditPoints="1"/>
              </p:cNvSpPr>
              <p:nvPr/>
            </p:nvSpPr>
            <p:spPr bwMode="auto">
              <a:xfrm>
                <a:off x="8056576" y="4697441"/>
                <a:ext cx="41275" cy="44450"/>
              </a:xfrm>
              <a:custGeom>
                <a:gdLst>
                  <a:gd fmla="*/ 9 w 18" name="T0"/>
                  <a:gd fmla="*/ 13 h 20" name="T1"/>
                  <a:gd fmla="*/ 10 w 18" name="T2"/>
                  <a:gd fmla="*/ 14 h 20" name="T3"/>
                  <a:gd fmla="*/ 10 w 18" name="T4"/>
                  <a:gd fmla="*/ 14 h 20" name="T5"/>
                  <a:gd fmla="*/ 13 w 18" name="T6"/>
                  <a:gd fmla="*/ 15 h 20" name="T7"/>
                  <a:gd fmla="*/ 13 w 18" name="T8"/>
                  <a:gd fmla="*/ 15 h 20" name="T9"/>
                  <a:gd fmla="*/ 13 w 18" name="T10"/>
                  <a:gd fmla="*/ 13 h 20" name="T11"/>
                  <a:gd fmla="*/ 11 w 18" name="T12"/>
                  <a:gd fmla="*/ 10 h 20" name="T13"/>
                  <a:gd fmla="*/ 9 w 18" name="T14"/>
                  <a:gd fmla="*/ 7 h 20" name="T15"/>
                  <a:gd fmla="*/ 9 w 18" name="T16"/>
                  <a:gd fmla="*/ 2 h 20" name="T17"/>
                  <a:gd fmla="*/ 10 w 18" name="T18"/>
                  <a:gd fmla="*/ 2 h 20" name="T19"/>
                  <a:gd fmla="*/ 15 w 18" name="T20"/>
                  <a:gd fmla="*/ 7 h 20" name="T21"/>
                  <a:gd fmla="*/ 17 w 18" name="T22"/>
                  <a:gd fmla="*/ 12 h 20" name="T23"/>
                  <a:gd fmla="*/ 18 w 18" name="T24"/>
                  <a:gd fmla="*/ 18 h 20" name="T25"/>
                  <a:gd fmla="*/ 18 w 18" name="T26"/>
                  <a:gd fmla="*/ 18 h 20" name="T27"/>
                  <a:gd fmla="*/ 17 w 18" name="T28"/>
                  <a:gd fmla="*/ 19 h 20" name="T29"/>
                  <a:gd fmla="*/ 16 w 18" name="T30"/>
                  <a:gd fmla="*/ 20 h 20" name="T31"/>
                  <a:gd fmla="*/ 15 w 18" name="T32"/>
                  <a:gd fmla="*/ 20 h 20" name="T33"/>
                  <a:gd fmla="*/ 13 w 18" name="T34"/>
                  <a:gd fmla="*/ 20 h 20" name="T35"/>
                  <a:gd fmla="*/ 11 w 18" name="T36"/>
                  <a:gd fmla="*/ 20 h 20" name="T37"/>
                  <a:gd fmla="*/ 9 w 18" name="T38"/>
                  <a:gd fmla="*/ 19 h 20" name="T39"/>
                  <a:gd fmla="*/ 9 w 18" name="T40"/>
                  <a:gd fmla="*/ 13 h 20" name="T41"/>
                  <a:gd fmla="*/ 8 w 18" name="T42"/>
                  <a:gd fmla="*/ 12 h 20" name="T43"/>
                  <a:gd fmla="*/ 9 w 18" name="T44"/>
                  <a:gd fmla="*/ 13 h 20" name="T45"/>
                  <a:gd fmla="*/ 9 w 18" name="T46"/>
                  <a:gd fmla="*/ 19 h 20" name="T47"/>
                  <a:gd fmla="*/ 8 w 18" name="T48"/>
                  <a:gd fmla="*/ 18 h 20" name="T49"/>
                  <a:gd fmla="*/ 7 w 18" name="T50"/>
                  <a:gd fmla="*/ 18 h 20" name="T51"/>
                  <a:gd fmla="*/ 4 w 18" name="T52"/>
                  <a:gd fmla="*/ 15 h 20" name="T53"/>
                  <a:gd fmla="*/ 1 w 18" name="T54"/>
                  <a:gd fmla="*/ 11 h 20" name="T55"/>
                  <a:gd fmla="*/ 0 w 18" name="T56"/>
                  <a:gd fmla="*/ 6 h 20" name="T57"/>
                  <a:gd fmla="*/ 0 w 18" name="T58"/>
                  <a:gd fmla="*/ 4 h 20" name="T59"/>
                  <a:gd fmla="*/ 0 w 18" name="T60"/>
                  <a:gd fmla="*/ 2 h 20" name="T61"/>
                  <a:gd fmla="*/ 2 w 18" name="T62"/>
                  <a:gd fmla="*/ 0 h 20" name="T63"/>
                  <a:gd fmla="*/ 2 w 18" name="T64"/>
                  <a:gd fmla="*/ 0 h 20" name="T65"/>
                  <a:gd fmla="*/ 2 w 18" name="T66"/>
                  <a:gd fmla="*/ 0 h 20" name="T67"/>
                  <a:gd fmla="*/ 3 w 18" name="T68"/>
                  <a:gd fmla="*/ 0 h 20" name="T69"/>
                  <a:gd fmla="*/ 3 w 18" name="T70"/>
                  <a:gd fmla="*/ 0 h 20" name="T71"/>
                  <a:gd fmla="*/ 3 w 18" name="T72"/>
                  <a:gd fmla="*/ 0 h 20" name="T73"/>
                  <a:gd fmla="*/ 9 w 18" name="T74"/>
                  <a:gd fmla="*/ 2 h 20" name="T75"/>
                  <a:gd fmla="*/ 9 w 18" name="T76"/>
                  <a:gd fmla="*/ 7 h 20" name="T77"/>
                  <a:gd fmla="*/ 7 w 18" name="T78"/>
                  <a:gd fmla="*/ 6 h 20" name="T79"/>
                  <a:gd fmla="*/ 4 w 18" name="T80"/>
                  <a:gd fmla="*/ 5 h 20" name="T81"/>
                  <a:gd fmla="*/ 4 w 18" name="T82"/>
                  <a:gd fmla="*/ 6 h 20" name="T83"/>
                  <a:gd fmla="*/ 6 w 18" name="T84"/>
                  <a:gd fmla="*/ 9 h 20" name="T85"/>
                  <a:gd fmla="*/ 8 w 18" name="T86"/>
                  <a:gd fmla="*/ 12 h 20"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20" w="18">
                    <a:moveTo>
                      <a:pt x="9" y="13"/>
                    </a:moveTo>
                    <a:cubicBezTo>
                      <a:pt x="9" y="13"/>
                      <a:pt x="10" y="14"/>
                      <a:pt x="10" y="14"/>
                    </a:cubicBezTo>
                    <a:cubicBezTo>
                      <a:pt x="10" y="14"/>
                      <a:pt x="10" y="14"/>
                      <a:pt x="10" y="14"/>
                    </a:cubicBezTo>
                    <a:cubicBezTo>
                      <a:pt x="11" y="15"/>
                      <a:pt x="12" y="15"/>
                      <a:pt x="13" y="15"/>
                    </a:cubicBezTo>
                    <a:cubicBezTo>
                      <a:pt x="13" y="15"/>
                      <a:pt x="13" y="15"/>
                      <a:pt x="13" y="15"/>
                    </a:cubicBezTo>
                    <a:cubicBezTo>
                      <a:pt x="13" y="15"/>
                      <a:pt x="13" y="14"/>
                      <a:pt x="13" y="13"/>
                    </a:cubicBezTo>
                    <a:cubicBezTo>
                      <a:pt x="12" y="12"/>
                      <a:pt x="12" y="11"/>
                      <a:pt x="11" y="10"/>
                    </a:cubicBezTo>
                    <a:cubicBezTo>
                      <a:pt x="10" y="9"/>
                      <a:pt x="10" y="8"/>
                      <a:pt x="9" y="7"/>
                    </a:cubicBezTo>
                    <a:cubicBezTo>
                      <a:pt x="9" y="2"/>
                      <a:pt x="9" y="2"/>
                      <a:pt x="9" y="2"/>
                    </a:cubicBezTo>
                    <a:cubicBezTo>
                      <a:pt x="9" y="2"/>
                      <a:pt x="9" y="2"/>
                      <a:pt x="10" y="2"/>
                    </a:cubicBezTo>
                    <a:cubicBezTo>
                      <a:pt x="12" y="3"/>
                      <a:pt x="13" y="5"/>
                      <a:pt x="15" y="7"/>
                    </a:cubicBezTo>
                    <a:cubicBezTo>
                      <a:pt x="16" y="8"/>
                      <a:pt x="17" y="10"/>
                      <a:pt x="17" y="12"/>
                    </a:cubicBezTo>
                    <a:cubicBezTo>
                      <a:pt x="18" y="14"/>
                      <a:pt x="18" y="16"/>
                      <a:pt x="18" y="18"/>
                    </a:cubicBezTo>
                    <a:cubicBezTo>
                      <a:pt x="18" y="18"/>
                      <a:pt x="18" y="18"/>
                      <a:pt x="18" y="18"/>
                    </a:cubicBezTo>
                    <a:cubicBezTo>
                      <a:pt x="18" y="18"/>
                      <a:pt x="18" y="19"/>
                      <a:pt x="17" y="19"/>
                    </a:cubicBezTo>
                    <a:cubicBezTo>
                      <a:pt x="17" y="20"/>
                      <a:pt x="16" y="20"/>
                      <a:pt x="16" y="20"/>
                    </a:cubicBezTo>
                    <a:cubicBezTo>
                      <a:pt x="15" y="20"/>
                      <a:pt x="15" y="20"/>
                      <a:pt x="15" y="20"/>
                    </a:cubicBezTo>
                    <a:cubicBezTo>
                      <a:pt x="15" y="20"/>
                      <a:pt x="14" y="20"/>
                      <a:pt x="13" y="20"/>
                    </a:cubicBezTo>
                    <a:cubicBezTo>
                      <a:pt x="13" y="20"/>
                      <a:pt x="12" y="20"/>
                      <a:pt x="11" y="20"/>
                    </a:cubicBezTo>
                    <a:cubicBezTo>
                      <a:pt x="10" y="20"/>
                      <a:pt x="10" y="19"/>
                      <a:pt x="9" y="19"/>
                    </a:cubicBezTo>
                    <a:lnTo>
                      <a:pt x="9" y="13"/>
                    </a:lnTo>
                    <a:close/>
                    <a:moveTo>
                      <a:pt x="8" y="12"/>
                    </a:moveTo>
                    <a:cubicBezTo>
                      <a:pt x="8" y="12"/>
                      <a:pt x="9" y="13"/>
                      <a:pt x="9" y="13"/>
                    </a:cubicBezTo>
                    <a:cubicBezTo>
                      <a:pt x="9" y="19"/>
                      <a:pt x="9" y="19"/>
                      <a:pt x="9" y="19"/>
                    </a:cubicBezTo>
                    <a:cubicBezTo>
                      <a:pt x="8" y="19"/>
                      <a:pt x="8" y="18"/>
                      <a:pt x="8" y="18"/>
                    </a:cubicBezTo>
                    <a:cubicBezTo>
                      <a:pt x="7" y="18"/>
                      <a:pt x="7" y="18"/>
                      <a:pt x="7" y="18"/>
                    </a:cubicBezTo>
                    <a:cubicBezTo>
                      <a:pt x="6" y="17"/>
                      <a:pt x="5" y="16"/>
                      <a:pt x="4" y="15"/>
                    </a:cubicBezTo>
                    <a:cubicBezTo>
                      <a:pt x="3" y="14"/>
                      <a:pt x="2" y="13"/>
                      <a:pt x="1" y="11"/>
                    </a:cubicBezTo>
                    <a:cubicBezTo>
                      <a:pt x="1" y="10"/>
                      <a:pt x="0" y="8"/>
                      <a:pt x="0" y="6"/>
                    </a:cubicBezTo>
                    <a:cubicBezTo>
                      <a:pt x="0" y="6"/>
                      <a:pt x="0" y="5"/>
                      <a:pt x="0" y="4"/>
                    </a:cubicBezTo>
                    <a:cubicBezTo>
                      <a:pt x="0" y="3"/>
                      <a:pt x="0" y="3"/>
                      <a:pt x="0" y="2"/>
                    </a:cubicBezTo>
                    <a:cubicBezTo>
                      <a:pt x="0" y="1"/>
                      <a:pt x="1"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5" y="0"/>
                      <a:pt x="7" y="1"/>
                      <a:pt x="9" y="2"/>
                    </a:cubicBezTo>
                    <a:cubicBezTo>
                      <a:pt x="9" y="7"/>
                      <a:pt x="9" y="7"/>
                      <a:pt x="9" y="7"/>
                    </a:cubicBezTo>
                    <a:cubicBezTo>
                      <a:pt x="8" y="7"/>
                      <a:pt x="8" y="7"/>
                      <a:pt x="7" y="6"/>
                    </a:cubicBezTo>
                    <a:cubicBezTo>
                      <a:pt x="6" y="6"/>
                      <a:pt x="5" y="5"/>
                      <a:pt x="4" y="5"/>
                    </a:cubicBezTo>
                    <a:cubicBezTo>
                      <a:pt x="4" y="5"/>
                      <a:pt x="4" y="5"/>
                      <a:pt x="4" y="6"/>
                    </a:cubicBezTo>
                    <a:cubicBezTo>
                      <a:pt x="5" y="7"/>
                      <a:pt x="5" y="8"/>
                      <a:pt x="6" y="9"/>
                    </a:cubicBezTo>
                    <a:cubicBezTo>
                      <a:pt x="6" y="10"/>
                      <a:pt x="7" y="11"/>
                      <a:pt x="8" y="1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0" name="Freeform 328"/>
              <p:cNvSpPr>
                <a:spLocks noEditPoints="1"/>
              </p:cNvSpPr>
              <p:nvPr/>
            </p:nvSpPr>
            <p:spPr bwMode="auto">
              <a:xfrm>
                <a:off x="8191512" y="3829073"/>
                <a:ext cx="58738" cy="95251"/>
              </a:xfrm>
              <a:custGeom>
                <a:gdLst>
                  <a:gd fmla="*/ 13 w 26" name="T0"/>
                  <a:gd fmla="*/ 37 h 42" name="T1"/>
                  <a:gd fmla="*/ 17 w 26" name="T2"/>
                  <a:gd fmla="*/ 37 h 42" name="T3"/>
                  <a:gd fmla="*/ 21 w 26" name="T4"/>
                  <a:gd fmla="*/ 37 h 42" name="T5"/>
                  <a:gd fmla="*/ 21 w 26" name="T6"/>
                  <a:gd fmla="*/ 5 h 42" name="T7"/>
                  <a:gd fmla="*/ 17 w 26" name="T8"/>
                  <a:gd fmla="*/ 5 h 42" name="T9"/>
                  <a:gd fmla="*/ 13 w 26" name="T10"/>
                  <a:gd fmla="*/ 5 h 42" name="T11"/>
                  <a:gd fmla="*/ 13 w 26" name="T12"/>
                  <a:gd fmla="*/ 0 h 42" name="T13"/>
                  <a:gd fmla="*/ 17 w 26" name="T14"/>
                  <a:gd fmla="*/ 0 h 42" name="T15"/>
                  <a:gd fmla="*/ 23 w 26" name="T16"/>
                  <a:gd fmla="*/ 0 h 42" name="T17"/>
                  <a:gd fmla="*/ 26 w 26" name="T18"/>
                  <a:gd fmla="*/ 2 h 42" name="T19"/>
                  <a:gd fmla="*/ 26 w 26" name="T20"/>
                  <a:gd fmla="*/ 39 h 42" name="T21"/>
                  <a:gd fmla="*/ 23 w 26" name="T22"/>
                  <a:gd fmla="*/ 42 h 42" name="T23"/>
                  <a:gd fmla="*/ 17 w 26" name="T24"/>
                  <a:gd fmla="*/ 42 h 42" name="T25"/>
                  <a:gd fmla="*/ 13 w 26" name="T26"/>
                  <a:gd fmla="*/ 42 h 42" name="T27"/>
                  <a:gd fmla="*/ 13 w 26" name="T28"/>
                  <a:gd fmla="*/ 37 h 42" name="T29"/>
                  <a:gd fmla="*/ 5 w 26" name="T30"/>
                  <a:gd fmla="*/ 11 h 42" name="T31"/>
                  <a:gd fmla="*/ 5 w 26" name="T32"/>
                  <a:gd fmla="*/ 11 h 42" name="T33"/>
                  <a:gd fmla="*/ 5 w 26" name="T34"/>
                  <a:gd fmla="*/ 12 h 42" name="T35"/>
                  <a:gd fmla="*/ 5 w 26" name="T36"/>
                  <a:gd fmla="*/ 24 h 42" name="T37"/>
                  <a:gd fmla="*/ 5 w 26" name="T38"/>
                  <a:gd fmla="*/ 30 h 42" name="T39"/>
                  <a:gd fmla="*/ 8 w 26" name="T40"/>
                  <a:gd fmla="*/ 35 h 42" name="T41"/>
                  <a:gd fmla="*/ 8 w 26" name="T42"/>
                  <a:gd fmla="*/ 35 h 42" name="T43"/>
                  <a:gd fmla="*/ 13 w 26" name="T44"/>
                  <a:gd fmla="*/ 37 h 42" name="T45"/>
                  <a:gd fmla="*/ 13 w 26" name="T46"/>
                  <a:gd fmla="*/ 42 h 42" name="T47"/>
                  <a:gd fmla="*/ 6 w 26" name="T48"/>
                  <a:gd fmla="*/ 39 h 42" name="T49"/>
                  <a:gd fmla="*/ 6 w 26" name="T50"/>
                  <a:gd fmla="*/ 39 h 42" name="T51"/>
                  <a:gd fmla="*/ 0 w 26" name="T52"/>
                  <a:gd fmla="*/ 30 h 42" name="T53"/>
                  <a:gd fmla="*/ 0 w 26" name="T54"/>
                  <a:gd fmla="*/ 24 h 42" name="T55"/>
                  <a:gd fmla="*/ 0 w 26" name="T56"/>
                  <a:gd fmla="*/ 12 h 42" name="T57"/>
                  <a:gd fmla="*/ 0 w 26" name="T58"/>
                  <a:gd fmla="*/ 11 h 42" name="T59"/>
                  <a:gd fmla="*/ 1 w 26" name="T60"/>
                  <a:gd fmla="*/ 9 h 42" name="T61"/>
                  <a:gd fmla="*/ 7 w 26" name="T62"/>
                  <a:gd fmla="*/ 2 h 42" name="T63"/>
                  <a:gd fmla="*/ 13 w 26" name="T64"/>
                  <a:gd fmla="*/ 0 h 42" name="T65"/>
                  <a:gd fmla="*/ 13 w 26" name="T66"/>
                  <a:gd fmla="*/ 5 h 42" name="T67"/>
                  <a:gd fmla="*/ 9 w 26" name="T68"/>
                  <a:gd fmla="*/ 7 h 42" name="T69"/>
                  <a:gd fmla="*/ 5 w 26" name="T70"/>
                  <a:gd fmla="*/ 11 h 4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42" w="26">
                    <a:moveTo>
                      <a:pt x="13" y="37"/>
                    </a:moveTo>
                    <a:cubicBezTo>
                      <a:pt x="14" y="37"/>
                      <a:pt x="16" y="37"/>
                      <a:pt x="17" y="37"/>
                    </a:cubicBezTo>
                    <a:cubicBezTo>
                      <a:pt x="21" y="37"/>
                      <a:pt x="21" y="37"/>
                      <a:pt x="21" y="37"/>
                    </a:cubicBezTo>
                    <a:cubicBezTo>
                      <a:pt x="21" y="5"/>
                      <a:pt x="21" y="5"/>
                      <a:pt x="21" y="5"/>
                    </a:cubicBezTo>
                    <a:cubicBezTo>
                      <a:pt x="17" y="5"/>
                      <a:pt x="17" y="5"/>
                      <a:pt x="17" y="5"/>
                    </a:cubicBezTo>
                    <a:cubicBezTo>
                      <a:pt x="16" y="5"/>
                      <a:pt x="14" y="5"/>
                      <a:pt x="13" y="5"/>
                    </a:cubicBezTo>
                    <a:cubicBezTo>
                      <a:pt x="13" y="0"/>
                      <a:pt x="13" y="0"/>
                      <a:pt x="13" y="0"/>
                    </a:cubicBezTo>
                    <a:cubicBezTo>
                      <a:pt x="14" y="0"/>
                      <a:pt x="16" y="0"/>
                      <a:pt x="17" y="0"/>
                    </a:cubicBezTo>
                    <a:cubicBezTo>
                      <a:pt x="23" y="0"/>
                      <a:pt x="23" y="0"/>
                      <a:pt x="23" y="0"/>
                    </a:cubicBezTo>
                    <a:cubicBezTo>
                      <a:pt x="25" y="0"/>
                      <a:pt x="26" y="1"/>
                      <a:pt x="26" y="2"/>
                    </a:cubicBezTo>
                    <a:cubicBezTo>
                      <a:pt x="26" y="39"/>
                      <a:pt x="26" y="39"/>
                      <a:pt x="26" y="39"/>
                    </a:cubicBezTo>
                    <a:cubicBezTo>
                      <a:pt x="26" y="41"/>
                      <a:pt x="25" y="42"/>
                      <a:pt x="23" y="42"/>
                    </a:cubicBezTo>
                    <a:cubicBezTo>
                      <a:pt x="17" y="42"/>
                      <a:pt x="17" y="42"/>
                      <a:pt x="17" y="42"/>
                    </a:cubicBezTo>
                    <a:cubicBezTo>
                      <a:pt x="16" y="42"/>
                      <a:pt x="14" y="42"/>
                      <a:pt x="13" y="42"/>
                    </a:cubicBezTo>
                    <a:lnTo>
                      <a:pt x="13" y="37"/>
                    </a:lnTo>
                    <a:close/>
                    <a:moveTo>
                      <a:pt x="5" y="11"/>
                    </a:moveTo>
                    <a:cubicBezTo>
                      <a:pt x="5" y="11"/>
                      <a:pt x="5" y="11"/>
                      <a:pt x="5" y="11"/>
                    </a:cubicBezTo>
                    <a:cubicBezTo>
                      <a:pt x="5" y="12"/>
                      <a:pt x="5" y="12"/>
                      <a:pt x="5" y="12"/>
                    </a:cubicBezTo>
                    <a:cubicBezTo>
                      <a:pt x="5" y="24"/>
                      <a:pt x="5" y="24"/>
                      <a:pt x="5" y="24"/>
                    </a:cubicBezTo>
                    <a:cubicBezTo>
                      <a:pt x="5" y="30"/>
                      <a:pt x="5" y="30"/>
                      <a:pt x="5" y="30"/>
                    </a:cubicBezTo>
                    <a:cubicBezTo>
                      <a:pt x="5" y="32"/>
                      <a:pt x="6" y="33"/>
                      <a:pt x="8" y="35"/>
                    </a:cubicBezTo>
                    <a:cubicBezTo>
                      <a:pt x="8" y="35"/>
                      <a:pt x="8" y="35"/>
                      <a:pt x="8" y="35"/>
                    </a:cubicBezTo>
                    <a:cubicBezTo>
                      <a:pt x="10" y="36"/>
                      <a:pt x="11" y="36"/>
                      <a:pt x="13" y="37"/>
                    </a:cubicBezTo>
                    <a:cubicBezTo>
                      <a:pt x="13" y="42"/>
                      <a:pt x="13" y="42"/>
                      <a:pt x="13" y="42"/>
                    </a:cubicBezTo>
                    <a:cubicBezTo>
                      <a:pt x="10" y="41"/>
                      <a:pt x="8" y="40"/>
                      <a:pt x="6" y="39"/>
                    </a:cubicBezTo>
                    <a:cubicBezTo>
                      <a:pt x="6" y="39"/>
                      <a:pt x="6" y="39"/>
                      <a:pt x="6" y="39"/>
                    </a:cubicBezTo>
                    <a:cubicBezTo>
                      <a:pt x="2" y="36"/>
                      <a:pt x="0" y="33"/>
                      <a:pt x="0" y="30"/>
                    </a:cubicBezTo>
                    <a:cubicBezTo>
                      <a:pt x="0" y="24"/>
                      <a:pt x="0" y="24"/>
                      <a:pt x="0" y="24"/>
                    </a:cubicBezTo>
                    <a:cubicBezTo>
                      <a:pt x="0" y="12"/>
                      <a:pt x="0" y="12"/>
                      <a:pt x="0" y="12"/>
                    </a:cubicBezTo>
                    <a:cubicBezTo>
                      <a:pt x="0" y="12"/>
                      <a:pt x="0" y="11"/>
                      <a:pt x="0" y="11"/>
                    </a:cubicBezTo>
                    <a:cubicBezTo>
                      <a:pt x="0" y="10"/>
                      <a:pt x="1" y="10"/>
                      <a:pt x="1" y="9"/>
                    </a:cubicBezTo>
                    <a:cubicBezTo>
                      <a:pt x="2" y="7"/>
                      <a:pt x="4" y="4"/>
                      <a:pt x="7" y="2"/>
                    </a:cubicBezTo>
                    <a:cubicBezTo>
                      <a:pt x="9" y="1"/>
                      <a:pt x="11" y="1"/>
                      <a:pt x="13" y="0"/>
                    </a:cubicBezTo>
                    <a:cubicBezTo>
                      <a:pt x="13" y="5"/>
                      <a:pt x="13" y="5"/>
                      <a:pt x="13" y="5"/>
                    </a:cubicBezTo>
                    <a:cubicBezTo>
                      <a:pt x="12" y="5"/>
                      <a:pt x="10" y="6"/>
                      <a:pt x="9" y="7"/>
                    </a:cubicBezTo>
                    <a:cubicBezTo>
                      <a:pt x="7" y="8"/>
                      <a:pt x="6" y="9"/>
                      <a:pt x="5"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1" name="Freeform 329"/>
              <p:cNvSpPr>
                <a:spLocks noEditPoints="1"/>
              </p:cNvSpPr>
              <p:nvPr/>
            </p:nvSpPr>
            <p:spPr bwMode="auto">
              <a:xfrm>
                <a:off x="8321688" y="3829073"/>
                <a:ext cx="55563" cy="95251"/>
              </a:xfrm>
              <a:custGeom>
                <a:gdLst>
                  <a:gd fmla="*/ 20 w 25" name="T0"/>
                  <a:gd fmla="*/ 30 h 42" name="T1"/>
                  <a:gd fmla="*/ 20 w 25" name="T2"/>
                  <a:gd fmla="*/ 24 h 42" name="T3"/>
                  <a:gd fmla="*/ 20 w 25" name="T4"/>
                  <a:gd fmla="*/ 12 h 42" name="T5"/>
                  <a:gd fmla="*/ 20 w 25" name="T6"/>
                  <a:gd fmla="*/ 12 h 42" name="T7"/>
                  <a:gd fmla="*/ 20 w 25" name="T8"/>
                  <a:gd fmla="*/ 11 h 42" name="T9"/>
                  <a:gd fmla="*/ 20 w 25" name="T10"/>
                  <a:gd fmla="*/ 11 h 42" name="T11"/>
                  <a:gd fmla="*/ 16 w 25" name="T12"/>
                  <a:gd fmla="*/ 7 h 42" name="T13"/>
                  <a:gd fmla="*/ 12 w 25" name="T14"/>
                  <a:gd fmla="*/ 5 h 42" name="T15"/>
                  <a:gd fmla="*/ 12 w 25" name="T16"/>
                  <a:gd fmla="*/ 0 h 42" name="T17"/>
                  <a:gd fmla="*/ 19 w 25" name="T18"/>
                  <a:gd fmla="*/ 3 h 42" name="T19"/>
                  <a:gd fmla="*/ 25 w 25" name="T20"/>
                  <a:gd fmla="*/ 10 h 42" name="T21"/>
                  <a:gd fmla="*/ 25 w 25" name="T22"/>
                  <a:gd fmla="*/ 10 h 42" name="T23"/>
                  <a:gd fmla="*/ 25 w 25" name="T24"/>
                  <a:gd fmla="*/ 11 h 42" name="T25"/>
                  <a:gd fmla="*/ 25 w 25" name="T26"/>
                  <a:gd fmla="*/ 12 h 42" name="T27"/>
                  <a:gd fmla="*/ 25 w 25" name="T28"/>
                  <a:gd fmla="*/ 24 h 42" name="T29"/>
                  <a:gd fmla="*/ 25 w 25" name="T30"/>
                  <a:gd fmla="*/ 30 h 42" name="T31"/>
                  <a:gd fmla="*/ 20 w 25" name="T32"/>
                  <a:gd fmla="*/ 39 h 42" name="T33"/>
                  <a:gd fmla="*/ 12 w 25" name="T34"/>
                  <a:gd fmla="*/ 42 h 42" name="T35"/>
                  <a:gd fmla="*/ 12 w 25" name="T36"/>
                  <a:gd fmla="*/ 37 h 42" name="T37"/>
                  <a:gd fmla="*/ 17 w 25" name="T38"/>
                  <a:gd fmla="*/ 35 h 42" name="T39"/>
                  <a:gd fmla="*/ 20 w 25" name="T40"/>
                  <a:gd fmla="*/ 30 h 42" name="T41"/>
                  <a:gd fmla="*/ 12 w 25" name="T42"/>
                  <a:gd fmla="*/ 5 h 42" name="T43"/>
                  <a:gd fmla="*/ 8 w 25" name="T44"/>
                  <a:gd fmla="*/ 5 h 42" name="T45"/>
                  <a:gd fmla="*/ 4 w 25" name="T46"/>
                  <a:gd fmla="*/ 5 h 42" name="T47"/>
                  <a:gd fmla="*/ 4 w 25" name="T48"/>
                  <a:gd fmla="*/ 37 h 42" name="T49"/>
                  <a:gd fmla="*/ 8 w 25" name="T50"/>
                  <a:gd fmla="*/ 37 h 42" name="T51"/>
                  <a:gd fmla="*/ 12 w 25" name="T52"/>
                  <a:gd fmla="*/ 37 h 42" name="T53"/>
                  <a:gd fmla="*/ 12 w 25" name="T54"/>
                  <a:gd fmla="*/ 42 h 42" name="T55"/>
                  <a:gd fmla="*/ 8 w 25" name="T56"/>
                  <a:gd fmla="*/ 42 h 42" name="T57"/>
                  <a:gd fmla="*/ 2 w 25" name="T58"/>
                  <a:gd fmla="*/ 42 h 42" name="T59"/>
                  <a:gd fmla="*/ 0 w 25" name="T60"/>
                  <a:gd fmla="*/ 39 h 42" name="T61"/>
                  <a:gd fmla="*/ 0 w 25" name="T62"/>
                  <a:gd fmla="*/ 2 h 42" name="T63"/>
                  <a:gd fmla="*/ 2 w 25" name="T64"/>
                  <a:gd fmla="*/ 0 h 42" name="T65"/>
                  <a:gd fmla="*/ 8 w 25" name="T66"/>
                  <a:gd fmla="*/ 0 h 42" name="T67"/>
                  <a:gd fmla="*/ 12 w 25" name="T68"/>
                  <a:gd fmla="*/ 0 h 42" name="T69"/>
                  <a:gd fmla="*/ 12 w 25" name="T70"/>
                  <a:gd fmla="*/ 5 h 4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42" w="25">
                    <a:moveTo>
                      <a:pt x="20" y="30"/>
                    </a:moveTo>
                    <a:cubicBezTo>
                      <a:pt x="20" y="24"/>
                      <a:pt x="20" y="24"/>
                      <a:pt x="20" y="24"/>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18" y="8"/>
                      <a:pt x="16" y="7"/>
                    </a:cubicBezTo>
                    <a:cubicBezTo>
                      <a:pt x="15" y="6"/>
                      <a:pt x="14" y="6"/>
                      <a:pt x="12" y="5"/>
                    </a:cubicBezTo>
                    <a:cubicBezTo>
                      <a:pt x="12" y="0"/>
                      <a:pt x="12" y="0"/>
                      <a:pt x="12" y="0"/>
                    </a:cubicBezTo>
                    <a:cubicBezTo>
                      <a:pt x="15" y="1"/>
                      <a:pt x="17" y="2"/>
                      <a:pt x="19" y="3"/>
                    </a:cubicBezTo>
                    <a:cubicBezTo>
                      <a:pt x="22" y="5"/>
                      <a:pt x="24" y="7"/>
                      <a:pt x="25" y="10"/>
                    </a:cubicBezTo>
                    <a:cubicBezTo>
                      <a:pt x="25" y="10"/>
                      <a:pt x="25" y="10"/>
                      <a:pt x="25" y="10"/>
                    </a:cubicBezTo>
                    <a:cubicBezTo>
                      <a:pt x="25" y="11"/>
                      <a:pt x="25" y="11"/>
                      <a:pt x="25" y="11"/>
                    </a:cubicBezTo>
                    <a:cubicBezTo>
                      <a:pt x="25" y="12"/>
                      <a:pt x="25" y="12"/>
                      <a:pt x="25" y="12"/>
                    </a:cubicBezTo>
                    <a:cubicBezTo>
                      <a:pt x="25" y="24"/>
                      <a:pt x="25" y="24"/>
                      <a:pt x="25" y="24"/>
                    </a:cubicBezTo>
                    <a:cubicBezTo>
                      <a:pt x="25" y="30"/>
                      <a:pt x="25" y="30"/>
                      <a:pt x="25" y="30"/>
                    </a:cubicBezTo>
                    <a:cubicBezTo>
                      <a:pt x="25" y="33"/>
                      <a:pt x="23" y="36"/>
                      <a:pt x="20" y="39"/>
                    </a:cubicBezTo>
                    <a:cubicBezTo>
                      <a:pt x="18" y="40"/>
                      <a:pt x="15" y="41"/>
                      <a:pt x="12" y="42"/>
                    </a:cubicBezTo>
                    <a:cubicBezTo>
                      <a:pt x="12" y="37"/>
                      <a:pt x="12" y="37"/>
                      <a:pt x="12" y="37"/>
                    </a:cubicBezTo>
                    <a:cubicBezTo>
                      <a:pt x="14" y="36"/>
                      <a:pt x="16" y="36"/>
                      <a:pt x="17" y="35"/>
                    </a:cubicBezTo>
                    <a:cubicBezTo>
                      <a:pt x="19" y="33"/>
                      <a:pt x="20" y="32"/>
                      <a:pt x="20" y="30"/>
                    </a:cubicBezTo>
                    <a:close/>
                    <a:moveTo>
                      <a:pt x="12" y="5"/>
                    </a:moveTo>
                    <a:cubicBezTo>
                      <a:pt x="11" y="5"/>
                      <a:pt x="10" y="5"/>
                      <a:pt x="8" y="5"/>
                    </a:cubicBezTo>
                    <a:cubicBezTo>
                      <a:pt x="4" y="5"/>
                      <a:pt x="4" y="5"/>
                      <a:pt x="4" y="5"/>
                    </a:cubicBezTo>
                    <a:cubicBezTo>
                      <a:pt x="4" y="37"/>
                      <a:pt x="4" y="37"/>
                      <a:pt x="4" y="37"/>
                    </a:cubicBezTo>
                    <a:cubicBezTo>
                      <a:pt x="8" y="37"/>
                      <a:pt x="8" y="37"/>
                      <a:pt x="8" y="37"/>
                    </a:cubicBezTo>
                    <a:cubicBezTo>
                      <a:pt x="10" y="37"/>
                      <a:pt x="11" y="37"/>
                      <a:pt x="12" y="37"/>
                    </a:cubicBezTo>
                    <a:cubicBezTo>
                      <a:pt x="12" y="42"/>
                      <a:pt x="12" y="42"/>
                      <a:pt x="12" y="42"/>
                    </a:cubicBezTo>
                    <a:cubicBezTo>
                      <a:pt x="11" y="42"/>
                      <a:pt x="10" y="42"/>
                      <a:pt x="8" y="42"/>
                    </a:cubicBezTo>
                    <a:cubicBezTo>
                      <a:pt x="2" y="42"/>
                      <a:pt x="2" y="42"/>
                      <a:pt x="2" y="42"/>
                    </a:cubicBezTo>
                    <a:cubicBezTo>
                      <a:pt x="1" y="42"/>
                      <a:pt x="0" y="41"/>
                      <a:pt x="0" y="39"/>
                    </a:cubicBezTo>
                    <a:cubicBezTo>
                      <a:pt x="0" y="2"/>
                      <a:pt x="0" y="2"/>
                      <a:pt x="0" y="2"/>
                    </a:cubicBezTo>
                    <a:cubicBezTo>
                      <a:pt x="0" y="1"/>
                      <a:pt x="1" y="0"/>
                      <a:pt x="2" y="0"/>
                    </a:cubicBezTo>
                    <a:cubicBezTo>
                      <a:pt x="8" y="0"/>
                      <a:pt x="8" y="0"/>
                      <a:pt x="8" y="0"/>
                    </a:cubicBezTo>
                    <a:cubicBezTo>
                      <a:pt x="10" y="0"/>
                      <a:pt x="11" y="0"/>
                      <a:pt x="12" y="0"/>
                    </a:cubicBezTo>
                    <a:lnTo>
                      <a:pt x="12"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2" name="Freeform 330"/>
              <p:cNvSpPr>
                <a:spLocks noEditPoints="1"/>
              </p:cNvSpPr>
              <p:nvPr/>
            </p:nvSpPr>
            <p:spPr bwMode="auto">
              <a:xfrm>
                <a:off x="7439037" y="1768486"/>
                <a:ext cx="196850" cy="219076"/>
              </a:xfrm>
              <a:custGeom>
                <a:gdLst>
                  <a:gd fmla="*/ 46 w 87" name="T0"/>
                  <a:gd fmla="*/ 68 h 97" name="T1"/>
                  <a:gd fmla="*/ 43 w 87" name="T2"/>
                  <a:gd fmla="*/ 79 h 97" name="T3"/>
                  <a:gd fmla="*/ 43 w 87" name="T4"/>
                  <a:gd fmla="*/ 90 h 97" name="T5"/>
                  <a:gd fmla="*/ 45 w 87" name="T6"/>
                  <a:gd fmla="*/ 96 h 97" name="T7"/>
                  <a:gd fmla="*/ 85 w 87" name="T8"/>
                  <a:gd fmla="*/ 70 h 97" name="T9"/>
                  <a:gd fmla="*/ 86 w 87" name="T10"/>
                  <a:gd fmla="*/ 69 h 97" name="T11"/>
                  <a:gd fmla="*/ 81 w 87" name="T12"/>
                  <a:gd fmla="*/ 58 h 97" name="T13"/>
                  <a:gd fmla="*/ 79 w 87" name="T14"/>
                  <a:gd fmla="*/ 57 h 97" name="T15"/>
                  <a:gd fmla="*/ 53 w 87" name="T16"/>
                  <a:gd fmla="*/ 43 h 97" name="T17"/>
                  <a:gd fmla="*/ 84 w 87" name="T18"/>
                  <a:gd fmla="*/ 30 h 97" name="T19"/>
                  <a:gd fmla="*/ 79 w 87" name="T20"/>
                  <a:gd fmla="*/ 19 h 97" name="T21"/>
                  <a:gd fmla="*/ 43 w 87" name="T22"/>
                  <a:gd fmla="*/ 24 h 97" name="T23"/>
                  <a:gd fmla="*/ 76 w 87" name="T24"/>
                  <a:gd fmla="*/ 23 h 97" name="T25"/>
                  <a:gd fmla="*/ 49 w 87" name="T26"/>
                  <a:gd fmla="*/ 40 h 97" name="T27"/>
                  <a:gd fmla="*/ 48 w 87" name="T28"/>
                  <a:gd fmla="*/ 43 h 97" name="T29"/>
                  <a:gd fmla="*/ 60 w 87" name="T30"/>
                  <a:gd fmla="*/ 61 h 97" name="T31"/>
                  <a:gd fmla="*/ 81 w 87" name="T32"/>
                  <a:gd fmla="*/ 66 h 97" name="T33"/>
                  <a:gd fmla="*/ 57 w 87" name="T34"/>
                  <a:gd fmla="*/ 72 h 97" name="T35"/>
                  <a:gd fmla="*/ 14 w 87" name="T36"/>
                  <a:gd fmla="*/ 6 h 97" name="T37"/>
                  <a:gd fmla="*/ 13 w 87" name="T38"/>
                  <a:gd fmla="*/ 12 h 97" name="T39"/>
                  <a:gd fmla="*/ 25 w 87" name="T40"/>
                  <a:gd fmla="*/ 37 h 97" name="T41"/>
                  <a:gd fmla="*/ 5 w 87" name="T42"/>
                  <a:gd fmla="*/ 70 h 97" name="T43"/>
                  <a:gd fmla="*/ 31 w 87" name="T44"/>
                  <a:gd fmla="*/ 51 h 97" name="T45"/>
                  <a:gd fmla="*/ 35 w 87" name="T46"/>
                  <a:gd fmla="*/ 52 h 97" name="T47"/>
                  <a:gd fmla="*/ 43 w 87" name="T48"/>
                  <a:gd fmla="*/ 79 h 97" name="T49"/>
                  <a:gd fmla="*/ 43 w 87" name="T50"/>
                  <a:gd fmla="*/ 90 h 97" name="T51"/>
                  <a:gd fmla="*/ 42 w 87" name="T52"/>
                  <a:gd fmla="*/ 97 h 97" name="T53"/>
                  <a:gd fmla="*/ 41 w 87" name="T54"/>
                  <a:gd fmla="*/ 96 h 97" name="T55"/>
                  <a:gd fmla="*/ 36 w 87" name="T56"/>
                  <a:gd fmla="*/ 86 h 97" name="T57"/>
                  <a:gd fmla="*/ 41 w 87" name="T58"/>
                  <a:gd fmla="*/ 70 h 97" name="T59"/>
                  <a:gd fmla="*/ 10 w 87" name="T60"/>
                  <a:gd fmla="*/ 79 h 97" name="T61"/>
                  <a:gd fmla="*/ 6 w 87" name="T62"/>
                  <a:gd fmla="*/ 79 h 97" name="T63"/>
                  <a:gd fmla="*/ 1 w 87" name="T64"/>
                  <a:gd fmla="*/ 71 h 97" name="T65"/>
                  <a:gd fmla="*/ 1 w 87" name="T66"/>
                  <a:gd fmla="*/ 68 h 97" name="T67"/>
                  <a:gd fmla="*/ 13 w 87" name="T68"/>
                  <a:gd fmla="*/ 28 h 97" name="T69"/>
                  <a:gd fmla="*/ 11 w 87" name="T70"/>
                  <a:gd fmla="*/ 2 h 97" name="T71"/>
                  <a:gd fmla="*/ 24 w 87" name="T72"/>
                  <a:gd fmla="*/ 5 h 97" name="T73"/>
                  <a:gd fmla="*/ 34 w 87" name="T74"/>
                  <a:gd fmla="*/ 14 h 97" name="T75"/>
                  <a:gd fmla="*/ 43 w 87" name="T76"/>
                  <a:gd fmla="*/ 24 h 97" name="T77"/>
                  <a:gd fmla="*/ 40 w 87" name="T78"/>
                  <a:gd fmla="*/ 29 h 97" name="T79"/>
                  <a:gd fmla="*/ 30 w 87" name="T80"/>
                  <a:gd fmla="*/ 17 h 97" name="T81"/>
                  <a:gd fmla="*/ 22 w 87" name="T82"/>
                  <a:gd fmla="*/ 9 h 97"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97" w="87">
                    <a:moveTo>
                      <a:pt x="43" y="64"/>
                    </a:moveTo>
                    <a:cubicBezTo>
                      <a:pt x="46" y="68"/>
                      <a:pt x="46" y="68"/>
                      <a:pt x="46" y="68"/>
                    </a:cubicBezTo>
                    <a:cubicBezTo>
                      <a:pt x="46" y="69"/>
                      <a:pt x="46" y="70"/>
                      <a:pt x="46" y="70"/>
                    </a:cubicBezTo>
                    <a:cubicBezTo>
                      <a:pt x="43" y="79"/>
                      <a:pt x="43" y="79"/>
                      <a:pt x="43" y="79"/>
                    </a:cubicBezTo>
                    <a:cubicBezTo>
                      <a:pt x="43" y="64"/>
                      <a:pt x="43" y="64"/>
                      <a:pt x="43" y="64"/>
                    </a:cubicBezTo>
                    <a:close/>
                    <a:moveTo>
                      <a:pt x="43" y="90"/>
                    </a:moveTo>
                    <a:cubicBezTo>
                      <a:pt x="43" y="97"/>
                      <a:pt x="43" y="97"/>
                      <a:pt x="43" y="97"/>
                    </a:cubicBezTo>
                    <a:cubicBezTo>
                      <a:pt x="44" y="97"/>
                      <a:pt x="45" y="97"/>
                      <a:pt x="45" y="96"/>
                    </a:cubicBezTo>
                    <a:cubicBezTo>
                      <a:pt x="60" y="76"/>
                      <a:pt x="60" y="76"/>
                      <a:pt x="60" y="76"/>
                    </a:cubicBezTo>
                    <a:cubicBezTo>
                      <a:pt x="85" y="70"/>
                      <a:pt x="85" y="70"/>
                      <a:pt x="85" y="70"/>
                    </a:cubicBezTo>
                    <a:cubicBezTo>
                      <a:pt x="85" y="70"/>
                      <a:pt x="85" y="70"/>
                      <a:pt x="85" y="70"/>
                    </a:cubicBezTo>
                    <a:cubicBezTo>
                      <a:pt x="85" y="69"/>
                      <a:pt x="86" y="69"/>
                      <a:pt x="86" y="69"/>
                    </a:cubicBezTo>
                    <a:cubicBezTo>
                      <a:pt x="87" y="68"/>
                      <a:pt x="87" y="67"/>
                      <a:pt x="87" y="66"/>
                    </a:cubicBezTo>
                    <a:cubicBezTo>
                      <a:pt x="81" y="58"/>
                      <a:pt x="81" y="58"/>
                      <a:pt x="81" y="58"/>
                    </a:cubicBezTo>
                    <a:cubicBezTo>
                      <a:pt x="81" y="58"/>
                      <a:pt x="81" y="58"/>
                      <a:pt x="81" y="58"/>
                    </a:cubicBezTo>
                    <a:cubicBezTo>
                      <a:pt x="81" y="57"/>
                      <a:pt x="80" y="57"/>
                      <a:pt x="79" y="57"/>
                    </a:cubicBezTo>
                    <a:cubicBezTo>
                      <a:pt x="62" y="56"/>
                      <a:pt x="62" y="56"/>
                      <a:pt x="62" y="56"/>
                    </a:cubicBezTo>
                    <a:cubicBezTo>
                      <a:pt x="53" y="43"/>
                      <a:pt x="53" y="43"/>
                      <a:pt x="53" y="43"/>
                    </a:cubicBezTo>
                    <a:cubicBezTo>
                      <a:pt x="84" y="30"/>
                      <a:pt x="84" y="30"/>
                      <a:pt x="84" y="30"/>
                    </a:cubicBezTo>
                    <a:cubicBezTo>
                      <a:pt x="84" y="30"/>
                      <a:pt x="84" y="30"/>
                      <a:pt x="84" y="30"/>
                    </a:cubicBezTo>
                    <a:cubicBezTo>
                      <a:pt x="85" y="29"/>
                      <a:pt x="85" y="28"/>
                      <a:pt x="85" y="27"/>
                    </a:cubicBezTo>
                    <a:cubicBezTo>
                      <a:pt x="79" y="19"/>
                      <a:pt x="79" y="19"/>
                      <a:pt x="79" y="19"/>
                    </a:cubicBezTo>
                    <a:cubicBezTo>
                      <a:pt x="79" y="18"/>
                      <a:pt x="78" y="17"/>
                      <a:pt x="77" y="18"/>
                    </a:cubicBezTo>
                    <a:cubicBezTo>
                      <a:pt x="43" y="24"/>
                      <a:pt x="43" y="24"/>
                      <a:pt x="43" y="24"/>
                    </a:cubicBezTo>
                    <a:cubicBezTo>
                      <a:pt x="43" y="29"/>
                      <a:pt x="43" y="29"/>
                      <a:pt x="43" y="29"/>
                    </a:cubicBezTo>
                    <a:cubicBezTo>
                      <a:pt x="76" y="23"/>
                      <a:pt x="76" y="23"/>
                      <a:pt x="76" y="23"/>
                    </a:cubicBezTo>
                    <a:cubicBezTo>
                      <a:pt x="79" y="27"/>
                      <a:pt x="79" y="27"/>
                      <a:pt x="79" y="27"/>
                    </a:cubicBezTo>
                    <a:cubicBezTo>
                      <a:pt x="49" y="40"/>
                      <a:pt x="49" y="40"/>
                      <a:pt x="49" y="40"/>
                    </a:cubicBezTo>
                    <a:cubicBezTo>
                      <a:pt x="48" y="40"/>
                      <a:pt x="47" y="42"/>
                      <a:pt x="47" y="43"/>
                    </a:cubicBezTo>
                    <a:cubicBezTo>
                      <a:pt x="48" y="43"/>
                      <a:pt x="48" y="43"/>
                      <a:pt x="48" y="43"/>
                    </a:cubicBezTo>
                    <a:cubicBezTo>
                      <a:pt x="58" y="59"/>
                      <a:pt x="58" y="59"/>
                      <a:pt x="58" y="59"/>
                    </a:cubicBezTo>
                    <a:cubicBezTo>
                      <a:pt x="59" y="60"/>
                      <a:pt x="60" y="61"/>
                      <a:pt x="60" y="61"/>
                    </a:cubicBezTo>
                    <a:cubicBezTo>
                      <a:pt x="78" y="61"/>
                      <a:pt x="78" y="61"/>
                      <a:pt x="78" y="61"/>
                    </a:cubicBezTo>
                    <a:cubicBezTo>
                      <a:pt x="81" y="66"/>
                      <a:pt x="81" y="66"/>
                      <a:pt x="81" y="66"/>
                    </a:cubicBezTo>
                    <a:cubicBezTo>
                      <a:pt x="58" y="71"/>
                      <a:pt x="58" y="71"/>
                      <a:pt x="58" y="71"/>
                    </a:cubicBezTo>
                    <a:cubicBezTo>
                      <a:pt x="58" y="72"/>
                      <a:pt x="57" y="72"/>
                      <a:pt x="57" y="72"/>
                    </a:cubicBezTo>
                    <a:cubicBezTo>
                      <a:pt x="43" y="90"/>
                      <a:pt x="43" y="90"/>
                      <a:pt x="43" y="90"/>
                    </a:cubicBezTo>
                    <a:close/>
                    <a:moveTo>
                      <a:pt x="14" y="6"/>
                    </a:moveTo>
                    <a:cubicBezTo>
                      <a:pt x="14" y="6"/>
                      <a:pt x="14" y="6"/>
                      <a:pt x="14" y="6"/>
                    </a:cubicBezTo>
                    <a:cubicBezTo>
                      <a:pt x="13" y="7"/>
                      <a:pt x="13" y="10"/>
                      <a:pt x="13" y="12"/>
                    </a:cubicBezTo>
                    <a:cubicBezTo>
                      <a:pt x="14" y="17"/>
                      <a:pt x="16" y="23"/>
                      <a:pt x="17" y="25"/>
                    </a:cubicBezTo>
                    <a:cubicBezTo>
                      <a:pt x="25" y="37"/>
                      <a:pt x="25" y="37"/>
                      <a:pt x="25" y="37"/>
                    </a:cubicBezTo>
                    <a:cubicBezTo>
                      <a:pt x="26" y="38"/>
                      <a:pt x="26" y="39"/>
                      <a:pt x="25" y="40"/>
                    </a:cubicBezTo>
                    <a:cubicBezTo>
                      <a:pt x="5" y="70"/>
                      <a:pt x="5" y="70"/>
                      <a:pt x="5" y="70"/>
                    </a:cubicBezTo>
                    <a:cubicBezTo>
                      <a:pt x="8" y="74"/>
                      <a:pt x="8" y="74"/>
                      <a:pt x="8" y="74"/>
                    </a:cubicBezTo>
                    <a:cubicBezTo>
                      <a:pt x="31" y="51"/>
                      <a:pt x="31" y="51"/>
                      <a:pt x="31" y="51"/>
                    </a:cubicBezTo>
                    <a:cubicBezTo>
                      <a:pt x="31" y="51"/>
                      <a:pt x="32" y="51"/>
                      <a:pt x="32" y="51"/>
                    </a:cubicBezTo>
                    <a:cubicBezTo>
                      <a:pt x="33" y="50"/>
                      <a:pt x="34" y="51"/>
                      <a:pt x="35" y="52"/>
                    </a:cubicBezTo>
                    <a:cubicBezTo>
                      <a:pt x="43" y="64"/>
                      <a:pt x="43" y="64"/>
                      <a:pt x="43" y="64"/>
                    </a:cubicBezTo>
                    <a:cubicBezTo>
                      <a:pt x="43" y="79"/>
                      <a:pt x="43" y="79"/>
                      <a:pt x="43" y="79"/>
                    </a:cubicBezTo>
                    <a:cubicBezTo>
                      <a:pt x="41" y="86"/>
                      <a:pt x="41" y="86"/>
                      <a:pt x="41" y="86"/>
                    </a:cubicBezTo>
                    <a:cubicBezTo>
                      <a:pt x="43" y="90"/>
                      <a:pt x="43" y="90"/>
                      <a:pt x="43" y="90"/>
                    </a:cubicBezTo>
                    <a:cubicBezTo>
                      <a:pt x="43" y="97"/>
                      <a:pt x="43" y="97"/>
                      <a:pt x="43" y="97"/>
                    </a:cubicBezTo>
                    <a:cubicBezTo>
                      <a:pt x="43" y="97"/>
                      <a:pt x="42" y="97"/>
                      <a:pt x="42" y="97"/>
                    </a:cubicBezTo>
                    <a:cubicBezTo>
                      <a:pt x="42" y="96"/>
                      <a:pt x="42" y="96"/>
                      <a:pt x="41" y="96"/>
                    </a:cubicBezTo>
                    <a:cubicBezTo>
                      <a:pt x="41" y="96"/>
                      <a:pt x="41" y="96"/>
                      <a:pt x="41" y="96"/>
                    </a:cubicBezTo>
                    <a:cubicBezTo>
                      <a:pt x="36" y="88"/>
                      <a:pt x="36" y="88"/>
                      <a:pt x="36" y="88"/>
                    </a:cubicBezTo>
                    <a:cubicBezTo>
                      <a:pt x="35" y="87"/>
                      <a:pt x="35" y="86"/>
                      <a:pt x="36" y="86"/>
                    </a:cubicBezTo>
                    <a:cubicBezTo>
                      <a:pt x="36" y="86"/>
                      <a:pt x="36" y="86"/>
                      <a:pt x="36" y="86"/>
                    </a:cubicBezTo>
                    <a:cubicBezTo>
                      <a:pt x="41" y="70"/>
                      <a:pt x="41" y="70"/>
                      <a:pt x="41" y="70"/>
                    </a:cubicBezTo>
                    <a:cubicBezTo>
                      <a:pt x="33" y="57"/>
                      <a:pt x="33" y="57"/>
                      <a:pt x="33" y="57"/>
                    </a:cubicBezTo>
                    <a:cubicBezTo>
                      <a:pt x="10" y="79"/>
                      <a:pt x="10" y="79"/>
                      <a:pt x="10" y="79"/>
                    </a:cubicBezTo>
                    <a:cubicBezTo>
                      <a:pt x="9" y="80"/>
                      <a:pt x="7" y="80"/>
                      <a:pt x="6" y="79"/>
                    </a:cubicBezTo>
                    <a:cubicBezTo>
                      <a:pt x="6" y="79"/>
                      <a:pt x="6" y="79"/>
                      <a:pt x="6" y="79"/>
                    </a:cubicBezTo>
                    <a:cubicBezTo>
                      <a:pt x="6" y="79"/>
                      <a:pt x="6" y="79"/>
                      <a:pt x="6" y="79"/>
                    </a:cubicBezTo>
                    <a:cubicBezTo>
                      <a:pt x="1" y="71"/>
                      <a:pt x="1" y="71"/>
                      <a:pt x="1" y="71"/>
                    </a:cubicBezTo>
                    <a:cubicBezTo>
                      <a:pt x="0" y="70"/>
                      <a:pt x="0" y="69"/>
                      <a:pt x="1" y="68"/>
                    </a:cubicBezTo>
                    <a:cubicBezTo>
                      <a:pt x="1" y="68"/>
                      <a:pt x="1" y="68"/>
                      <a:pt x="1" y="68"/>
                    </a:cubicBezTo>
                    <a:cubicBezTo>
                      <a:pt x="20" y="38"/>
                      <a:pt x="20" y="38"/>
                      <a:pt x="20" y="38"/>
                    </a:cubicBezTo>
                    <a:cubicBezTo>
                      <a:pt x="13" y="28"/>
                      <a:pt x="13" y="28"/>
                      <a:pt x="13" y="28"/>
                    </a:cubicBezTo>
                    <a:cubicBezTo>
                      <a:pt x="11" y="25"/>
                      <a:pt x="9" y="18"/>
                      <a:pt x="8" y="13"/>
                    </a:cubicBezTo>
                    <a:cubicBezTo>
                      <a:pt x="8" y="8"/>
                      <a:pt x="8" y="4"/>
                      <a:pt x="11" y="2"/>
                    </a:cubicBezTo>
                    <a:cubicBezTo>
                      <a:pt x="11" y="2"/>
                      <a:pt x="11" y="2"/>
                      <a:pt x="11" y="2"/>
                    </a:cubicBezTo>
                    <a:cubicBezTo>
                      <a:pt x="15" y="0"/>
                      <a:pt x="20" y="2"/>
                      <a:pt x="24" y="5"/>
                    </a:cubicBezTo>
                    <a:cubicBezTo>
                      <a:pt x="28" y="8"/>
                      <a:pt x="32" y="12"/>
                      <a:pt x="34" y="14"/>
                    </a:cubicBezTo>
                    <a:cubicBezTo>
                      <a:pt x="34" y="14"/>
                      <a:pt x="34" y="14"/>
                      <a:pt x="34" y="14"/>
                    </a:cubicBezTo>
                    <a:cubicBezTo>
                      <a:pt x="41" y="24"/>
                      <a:pt x="41" y="24"/>
                      <a:pt x="41" y="24"/>
                    </a:cubicBezTo>
                    <a:cubicBezTo>
                      <a:pt x="43" y="24"/>
                      <a:pt x="43" y="24"/>
                      <a:pt x="43" y="24"/>
                    </a:cubicBezTo>
                    <a:cubicBezTo>
                      <a:pt x="43" y="29"/>
                      <a:pt x="43" y="29"/>
                      <a:pt x="43" y="29"/>
                    </a:cubicBezTo>
                    <a:cubicBezTo>
                      <a:pt x="40" y="29"/>
                      <a:pt x="40" y="29"/>
                      <a:pt x="40" y="29"/>
                    </a:cubicBezTo>
                    <a:cubicBezTo>
                      <a:pt x="39" y="30"/>
                      <a:pt x="38" y="29"/>
                      <a:pt x="38" y="28"/>
                    </a:cubicBezTo>
                    <a:cubicBezTo>
                      <a:pt x="30" y="17"/>
                      <a:pt x="30" y="17"/>
                      <a:pt x="30" y="17"/>
                    </a:cubicBezTo>
                    <a:cubicBezTo>
                      <a:pt x="30" y="17"/>
                      <a:pt x="30" y="17"/>
                      <a:pt x="30" y="17"/>
                    </a:cubicBezTo>
                    <a:cubicBezTo>
                      <a:pt x="29" y="15"/>
                      <a:pt x="25" y="11"/>
                      <a:pt x="22" y="9"/>
                    </a:cubicBezTo>
                    <a:cubicBezTo>
                      <a:pt x="18" y="7"/>
                      <a:pt x="15" y="5"/>
                      <a:pt x="14" y="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3" name="Freeform 331"/>
              <p:cNvSpPr>
                <a:spLocks noEditPoints="1"/>
              </p:cNvSpPr>
              <p:nvPr/>
            </p:nvSpPr>
            <p:spPr bwMode="auto">
              <a:xfrm>
                <a:off x="8035938" y="4468839"/>
                <a:ext cx="58738" cy="53976"/>
              </a:xfrm>
              <a:custGeom>
                <a:gdLst>
                  <a:gd fmla="*/ 17 w 26" name="T0"/>
                  <a:gd fmla="*/ 6 h 24" name="T1"/>
                  <a:gd fmla="*/ 13 w 26" name="T2"/>
                  <a:gd fmla="*/ 11 h 24" name="T3"/>
                  <a:gd fmla="*/ 13 w 26" name="T4"/>
                  <a:gd fmla="*/ 4 h 24" name="T5"/>
                  <a:gd fmla="*/ 15 w 26" name="T6"/>
                  <a:gd fmla="*/ 1 h 24" name="T7"/>
                  <a:gd fmla="*/ 16 w 26" name="T8"/>
                  <a:gd fmla="*/ 0 h 24" name="T9"/>
                  <a:gd fmla="*/ 19 w 26" name="T10"/>
                  <a:gd fmla="*/ 1 h 24" name="T11"/>
                  <a:gd fmla="*/ 21 w 26" name="T12"/>
                  <a:gd fmla="*/ 3 h 24" name="T13"/>
                  <a:gd fmla="*/ 21 w 26" name="T14"/>
                  <a:gd fmla="*/ 4 h 24" name="T15"/>
                  <a:gd fmla="*/ 23 w 26" name="T16"/>
                  <a:gd fmla="*/ 5 h 24" name="T17"/>
                  <a:gd fmla="*/ 23 w 26" name="T18"/>
                  <a:gd fmla="*/ 5 h 24" name="T19"/>
                  <a:gd fmla="*/ 24 w 26" name="T20"/>
                  <a:gd fmla="*/ 5 h 24" name="T21"/>
                  <a:gd fmla="*/ 25 w 26" name="T22"/>
                  <a:gd fmla="*/ 8 h 24" name="T23"/>
                  <a:gd fmla="*/ 14 w 26" name="T24"/>
                  <a:gd fmla="*/ 23 h 24" name="T25"/>
                  <a:gd fmla="*/ 13 w 26" name="T26"/>
                  <a:gd fmla="*/ 24 h 24" name="T27"/>
                  <a:gd fmla="*/ 13 w 26" name="T28"/>
                  <a:gd fmla="*/ 16 h 24" name="T29"/>
                  <a:gd fmla="*/ 19 w 26" name="T30"/>
                  <a:gd fmla="*/ 8 h 24" name="T31"/>
                  <a:gd fmla="*/ 18 w 26" name="T32"/>
                  <a:gd fmla="*/ 7 h 24" name="T33"/>
                  <a:gd fmla="*/ 18 w 26" name="T34"/>
                  <a:gd fmla="*/ 7 h 24" name="T35"/>
                  <a:gd fmla="*/ 17 w 26" name="T36"/>
                  <a:gd fmla="*/ 6 h 24" name="T37"/>
                  <a:gd fmla="*/ 13 w 26" name="T38"/>
                  <a:gd fmla="*/ 11 h 24" name="T39"/>
                  <a:gd fmla="*/ 7 w 26" name="T40"/>
                  <a:gd fmla="*/ 19 h 24" name="T41"/>
                  <a:gd fmla="*/ 11 w 26" name="T42"/>
                  <a:gd fmla="*/ 19 h 24" name="T43"/>
                  <a:gd fmla="*/ 13 w 26" name="T44"/>
                  <a:gd fmla="*/ 16 h 24" name="T45"/>
                  <a:gd fmla="*/ 13 w 26" name="T46"/>
                  <a:gd fmla="*/ 24 h 24" name="T47"/>
                  <a:gd fmla="*/ 12 w 26" name="T48"/>
                  <a:gd fmla="*/ 24 h 24" name="T49"/>
                  <a:gd fmla="*/ 2 w 26" name="T50"/>
                  <a:gd fmla="*/ 24 h 24" name="T51"/>
                  <a:gd fmla="*/ 2 w 26" name="T52"/>
                  <a:gd fmla="*/ 24 h 24" name="T53"/>
                  <a:gd fmla="*/ 1 w 26" name="T54"/>
                  <a:gd fmla="*/ 24 h 24" name="T55"/>
                  <a:gd fmla="*/ 0 w 26" name="T56"/>
                  <a:gd fmla="*/ 20 h 24" name="T57"/>
                  <a:gd fmla="*/ 13 w 26" name="T58"/>
                  <a:gd fmla="*/ 4 h 24" name="T59"/>
                  <a:gd fmla="*/ 13 w 26" name="T60"/>
                  <a:gd fmla="*/ 11 h 24"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4" w="26">
                    <a:moveTo>
                      <a:pt x="17" y="6"/>
                    </a:moveTo>
                    <a:cubicBezTo>
                      <a:pt x="13" y="11"/>
                      <a:pt x="13" y="11"/>
                      <a:pt x="13" y="11"/>
                    </a:cubicBezTo>
                    <a:cubicBezTo>
                      <a:pt x="13" y="4"/>
                      <a:pt x="13" y="4"/>
                      <a:pt x="13" y="4"/>
                    </a:cubicBezTo>
                    <a:cubicBezTo>
                      <a:pt x="15" y="1"/>
                      <a:pt x="15" y="1"/>
                      <a:pt x="15" y="1"/>
                    </a:cubicBezTo>
                    <a:cubicBezTo>
                      <a:pt x="15" y="1"/>
                      <a:pt x="16" y="0"/>
                      <a:pt x="16" y="0"/>
                    </a:cubicBezTo>
                    <a:cubicBezTo>
                      <a:pt x="17" y="0"/>
                      <a:pt x="19" y="0"/>
                      <a:pt x="19" y="1"/>
                    </a:cubicBezTo>
                    <a:cubicBezTo>
                      <a:pt x="20" y="2"/>
                      <a:pt x="20" y="3"/>
                      <a:pt x="21" y="3"/>
                    </a:cubicBezTo>
                    <a:cubicBezTo>
                      <a:pt x="21" y="4"/>
                      <a:pt x="21" y="4"/>
                      <a:pt x="21" y="4"/>
                    </a:cubicBezTo>
                    <a:cubicBezTo>
                      <a:pt x="22" y="4"/>
                      <a:pt x="22" y="4"/>
                      <a:pt x="23" y="5"/>
                    </a:cubicBezTo>
                    <a:cubicBezTo>
                      <a:pt x="23" y="5"/>
                      <a:pt x="23" y="5"/>
                      <a:pt x="23" y="5"/>
                    </a:cubicBezTo>
                    <a:cubicBezTo>
                      <a:pt x="24" y="5"/>
                      <a:pt x="24" y="5"/>
                      <a:pt x="24" y="5"/>
                    </a:cubicBezTo>
                    <a:cubicBezTo>
                      <a:pt x="25" y="6"/>
                      <a:pt x="26" y="7"/>
                      <a:pt x="25" y="8"/>
                    </a:cubicBezTo>
                    <a:cubicBezTo>
                      <a:pt x="14" y="23"/>
                      <a:pt x="14" y="23"/>
                      <a:pt x="14" y="23"/>
                    </a:cubicBezTo>
                    <a:cubicBezTo>
                      <a:pt x="14" y="23"/>
                      <a:pt x="13" y="24"/>
                      <a:pt x="13" y="24"/>
                    </a:cubicBezTo>
                    <a:cubicBezTo>
                      <a:pt x="13" y="16"/>
                      <a:pt x="13" y="16"/>
                      <a:pt x="13" y="16"/>
                    </a:cubicBezTo>
                    <a:cubicBezTo>
                      <a:pt x="19" y="8"/>
                      <a:pt x="19" y="8"/>
                      <a:pt x="19" y="8"/>
                    </a:cubicBezTo>
                    <a:cubicBezTo>
                      <a:pt x="19" y="8"/>
                      <a:pt x="18" y="8"/>
                      <a:pt x="18" y="7"/>
                    </a:cubicBezTo>
                    <a:cubicBezTo>
                      <a:pt x="18" y="7"/>
                      <a:pt x="18" y="7"/>
                      <a:pt x="18" y="7"/>
                    </a:cubicBezTo>
                    <a:cubicBezTo>
                      <a:pt x="17" y="7"/>
                      <a:pt x="17" y="7"/>
                      <a:pt x="17" y="6"/>
                    </a:cubicBezTo>
                    <a:close/>
                    <a:moveTo>
                      <a:pt x="13" y="11"/>
                    </a:moveTo>
                    <a:cubicBezTo>
                      <a:pt x="7" y="19"/>
                      <a:pt x="7" y="19"/>
                      <a:pt x="7" y="19"/>
                    </a:cubicBezTo>
                    <a:cubicBezTo>
                      <a:pt x="11" y="19"/>
                      <a:pt x="11" y="19"/>
                      <a:pt x="11" y="19"/>
                    </a:cubicBezTo>
                    <a:cubicBezTo>
                      <a:pt x="13" y="16"/>
                      <a:pt x="13" y="16"/>
                      <a:pt x="13" y="16"/>
                    </a:cubicBezTo>
                    <a:cubicBezTo>
                      <a:pt x="13" y="24"/>
                      <a:pt x="13" y="24"/>
                      <a:pt x="13" y="24"/>
                    </a:cubicBezTo>
                    <a:cubicBezTo>
                      <a:pt x="13" y="24"/>
                      <a:pt x="12" y="24"/>
                      <a:pt x="12" y="24"/>
                    </a:cubicBezTo>
                    <a:cubicBezTo>
                      <a:pt x="2" y="24"/>
                      <a:pt x="2" y="24"/>
                      <a:pt x="2" y="24"/>
                    </a:cubicBezTo>
                    <a:cubicBezTo>
                      <a:pt x="2" y="24"/>
                      <a:pt x="2" y="24"/>
                      <a:pt x="2" y="24"/>
                    </a:cubicBezTo>
                    <a:cubicBezTo>
                      <a:pt x="2" y="24"/>
                      <a:pt x="1" y="24"/>
                      <a:pt x="1" y="24"/>
                    </a:cubicBezTo>
                    <a:cubicBezTo>
                      <a:pt x="0" y="23"/>
                      <a:pt x="0" y="21"/>
                      <a:pt x="0" y="20"/>
                    </a:cubicBezTo>
                    <a:cubicBezTo>
                      <a:pt x="13" y="4"/>
                      <a:pt x="13" y="4"/>
                      <a:pt x="13" y="4"/>
                    </a:cubicBezTo>
                    <a:lnTo>
                      <a:pt x="13"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4" name="Freeform 332"/>
              <p:cNvSpPr>
                <a:spLocks noEditPoints="1"/>
              </p:cNvSpPr>
              <p:nvPr/>
            </p:nvSpPr>
            <p:spPr bwMode="auto">
              <a:xfrm>
                <a:off x="8072450" y="4448201"/>
                <a:ext cx="36513" cy="36514"/>
              </a:xfrm>
              <a:custGeom>
                <a:gdLst>
                  <a:gd fmla="*/ 8 w 16" name="T0"/>
                  <a:gd fmla="*/ 11 h 16" name="T1"/>
                  <a:gd fmla="*/ 8 w 16" name="T2"/>
                  <a:gd fmla="*/ 11 h 16" name="T3"/>
                  <a:gd fmla="*/ 9 w 16" name="T4"/>
                  <a:gd fmla="*/ 11 h 16" name="T5"/>
                  <a:gd fmla="*/ 9 w 16" name="T6"/>
                  <a:gd fmla="*/ 11 h 16" name="T7"/>
                  <a:gd fmla="*/ 11 w 16" name="T8"/>
                  <a:gd fmla="*/ 10 h 16" name="T9"/>
                  <a:gd fmla="*/ 11 w 16" name="T10"/>
                  <a:gd fmla="*/ 8 h 16" name="T11"/>
                  <a:gd fmla="*/ 11 w 16" name="T12"/>
                  <a:gd fmla="*/ 8 h 16" name="T13"/>
                  <a:gd fmla="*/ 11 w 16" name="T14"/>
                  <a:gd fmla="*/ 8 h 16" name="T15"/>
                  <a:gd fmla="*/ 11 w 16" name="T16"/>
                  <a:gd fmla="*/ 7 h 16" name="T17"/>
                  <a:gd fmla="*/ 8 w 16" name="T18"/>
                  <a:gd fmla="*/ 5 h 16" name="T19"/>
                  <a:gd fmla="*/ 8 w 16" name="T20"/>
                  <a:gd fmla="*/ 0 h 16" name="T21"/>
                  <a:gd fmla="*/ 13 w 16" name="T22"/>
                  <a:gd fmla="*/ 2 h 16" name="T23"/>
                  <a:gd fmla="*/ 16 w 16" name="T24"/>
                  <a:gd fmla="*/ 6 h 16" name="T25"/>
                  <a:gd fmla="*/ 16 w 16" name="T26"/>
                  <a:gd fmla="*/ 7 h 16" name="T27"/>
                  <a:gd fmla="*/ 16 w 16" name="T28"/>
                  <a:gd fmla="*/ 7 h 16" name="T29"/>
                  <a:gd fmla="*/ 16 w 16" name="T30"/>
                  <a:gd fmla="*/ 8 h 16" name="T31"/>
                  <a:gd fmla="*/ 16 w 16" name="T32"/>
                  <a:gd fmla="*/ 8 h 16" name="T33"/>
                  <a:gd fmla="*/ 16 w 16" name="T34"/>
                  <a:gd fmla="*/ 8 h 16" name="T35"/>
                  <a:gd fmla="*/ 14 w 16" name="T36"/>
                  <a:gd fmla="*/ 13 h 16" name="T37"/>
                  <a:gd fmla="*/ 10 w 16" name="T38"/>
                  <a:gd fmla="*/ 16 h 16" name="T39"/>
                  <a:gd fmla="*/ 9 w 16" name="T40"/>
                  <a:gd fmla="*/ 16 h 16" name="T41"/>
                  <a:gd fmla="*/ 9 w 16" name="T42"/>
                  <a:gd fmla="*/ 16 h 16" name="T43"/>
                  <a:gd fmla="*/ 9 w 16" name="T44"/>
                  <a:gd fmla="*/ 16 h 16" name="T45"/>
                  <a:gd fmla="*/ 8 w 16" name="T46"/>
                  <a:gd fmla="*/ 16 h 16" name="T47"/>
                  <a:gd fmla="*/ 8 w 16" name="T48"/>
                  <a:gd fmla="*/ 11 h 16" name="T49"/>
                  <a:gd fmla="*/ 8 w 16" name="T50"/>
                  <a:gd fmla="*/ 16 h 16" name="T51"/>
                  <a:gd fmla="*/ 3 w 16" name="T52"/>
                  <a:gd fmla="*/ 14 h 16" name="T53"/>
                  <a:gd fmla="*/ 1 w 16" name="T54"/>
                  <a:gd fmla="*/ 10 h 16" name="T55"/>
                  <a:gd fmla="*/ 0 w 16" name="T56"/>
                  <a:gd fmla="*/ 9 h 16" name="T57"/>
                  <a:gd fmla="*/ 0 w 16" name="T58"/>
                  <a:gd fmla="*/ 9 h 16" name="T59"/>
                  <a:gd fmla="*/ 2 w 16" name="T60"/>
                  <a:gd fmla="*/ 4 h 16" name="T61"/>
                  <a:gd fmla="*/ 6 w 16" name="T62"/>
                  <a:gd fmla="*/ 0 h 16" name="T63"/>
                  <a:gd fmla="*/ 7 w 16" name="T64"/>
                  <a:gd fmla="*/ 0 h 16" name="T65"/>
                  <a:gd fmla="*/ 8 w 16" name="T66"/>
                  <a:gd fmla="*/ 5 h 16" name="T67"/>
                  <a:gd fmla="*/ 7 w 16" name="T68"/>
                  <a:gd fmla="*/ 5 h 16" name="T69"/>
                  <a:gd fmla="*/ 6 w 16" name="T70"/>
                  <a:gd fmla="*/ 6 h 16" name="T71"/>
                  <a:gd fmla="*/ 5 w 16" name="T72"/>
                  <a:gd fmla="*/ 9 h 16" name="T73"/>
                  <a:gd fmla="*/ 5 w 16" name="T74"/>
                  <a:gd fmla="*/ 9 h 16" name="T75"/>
                  <a:gd fmla="*/ 6 w 16" name="T76"/>
                  <a:gd fmla="*/ 10 h 16"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16" w="16">
                    <a:moveTo>
                      <a:pt x="8" y="11"/>
                    </a:move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1"/>
                      <a:pt x="10" y="10"/>
                      <a:pt x="11" y="10"/>
                    </a:cubicBezTo>
                    <a:cubicBezTo>
                      <a:pt x="11" y="10"/>
                      <a:pt x="11" y="10"/>
                      <a:pt x="11" y="10"/>
                    </a:cubicBezTo>
                    <a:cubicBezTo>
                      <a:pt x="11" y="9"/>
                      <a:pt x="11" y="9"/>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6"/>
                      <a:pt x="10" y="6"/>
                    </a:cubicBezTo>
                    <a:cubicBezTo>
                      <a:pt x="10" y="5"/>
                      <a:pt x="9" y="5"/>
                      <a:pt x="8" y="5"/>
                    </a:cubicBezTo>
                    <a:cubicBezTo>
                      <a:pt x="8" y="5"/>
                      <a:pt x="8" y="5"/>
                      <a:pt x="8" y="5"/>
                    </a:cubicBezTo>
                    <a:cubicBezTo>
                      <a:pt x="8" y="0"/>
                      <a:pt x="8" y="0"/>
                      <a:pt x="8" y="0"/>
                    </a:cubicBezTo>
                    <a:cubicBezTo>
                      <a:pt x="8" y="0"/>
                      <a:pt x="8" y="0"/>
                      <a:pt x="8" y="0"/>
                    </a:cubicBezTo>
                    <a:cubicBezTo>
                      <a:pt x="10" y="0"/>
                      <a:pt x="12" y="1"/>
                      <a:pt x="13" y="2"/>
                    </a:cubicBezTo>
                    <a:cubicBezTo>
                      <a:pt x="14" y="3"/>
                      <a:pt x="15" y="5"/>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10"/>
                      <a:pt x="15" y="11"/>
                      <a:pt x="14" y="13"/>
                    </a:cubicBezTo>
                    <a:cubicBezTo>
                      <a:pt x="14" y="13"/>
                      <a:pt x="14" y="13"/>
                      <a:pt x="14" y="13"/>
                    </a:cubicBezTo>
                    <a:cubicBezTo>
                      <a:pt x="13" y="14"/>
                      <a:pt x="12" y="15"/>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lnTo>
                      <a:pt x="8" y="11"/>
                    </a:lnTo>
                    <a:close/>
                    <a:moveTo>
                      <a:pt x="8" y="11"/>
                    </a:moveTo>
                    <a:cubicBezTo>
                      <a:pt x="8" y="11"/>
                      <a:pt x="8" y="11"/>
                      <a:pt x="8" y="11"/>
                    </a:cubicBezTo>
                    <a:cubicBezTo>
                      <a:pt x="8" y="16"/>
                      <a:pt x="8" y="16"/>
                      <a:pt x="8" y="16"/>
                    </a:cubicBezTo>
                    <a:cubicBezTo>
                      <a:pt x="8" y="16"/>
                      <a:pt x="8" y="16"/>
                      <a:pt x="8" y="16"/>
                    </a:cubicBezTo>
                    <a:cubicBezTo>
                      <a:pt x="6" y="16"/>
                      <a:pt x="5" y="15"/>
                      <a:pt x="3" y="14"/>
                    </a:cubicBezTo>
                    <a:cubicBezTo>
                      <a:pt x="2" y="13"/>
                      <a:pt x="1" y="12"/>
                      <a:pt x="1" y="10"/>
                    </a:cubicBezTo>
                    <a:cubicBezTo>
                      <a:pt x="1" y="10"/>
                      <a:pt x="1" y="10"/>
                      <a:pt x="1" y="10"/>
                    </a:cubicBezTo>
                    <a:cubicBezTo>
                      <a:pt x="1" y="10"/>
                      <a:pt x="1" y="10"/>
                      <a:pt x="1" y="10"/>
                    </a:cubicBezTo>
                    <a:cubicBezTo>
                      <a:pt x="1" y="10"/>
                      <a:pt x="0" y="10"/>
                      <a:pt x="0" y="9"/>
                    </a:cubicBezTo>
                    <a:cubicBezTo>
                      <a:pt x="0" y="9"/>
                      <a:pt x="0" y="9"/>
                      <a:pt x="0" y="9"/>
                    </a:cubicBezTo>
                    <a:cubicBezTo>
                      <a:pt x="0" y="9"/>
                      <a:pt x="0" y="9"/>
                      <a:pt x="0" y="9"/>
                    </a:cubicBezTo>
                    <a:cubicBezTo>
                      <a:pt x="0" y="9"/>
                      <a:pt x="0" y="9"/>
                      <a:pt x="0" y="9"/>
                    </a:cubicBezTo>
                    <a:cubicBezTo>
                      <a:pt x="0" y="7"/>
                      <a:pt x="1" y="5"/>
                      <a:pt x="2" y="4"/>
                    </a:cubicBezTo>
                    <a:cubicBezTo>
                      <a:pt x="3" y="2"/>
                      <a:pt x="4" y="1"/>
                      <a:pt x="6" y="0"/>
                    </a:cubicBezTo>
                    <a:cubicBezTo>
                      <a:pt x="6" y="0"/>
                      <a:pt x="6" y="0"/>
                      <a:pt x="6" y="0"/>
                    </a:cubicBezTo>
                    <a:cubicBezTo>
                      <a:pt x="6" y="0"/>
                      <a:pt x="6" y="0"/>
                      <a:pt x="6" y="0"/>
                    </a:cubicBezTo>
                    <a:cubicBezTo>
                      <a:pt x="7" y="0"/>
                      <a:pt x="7" y="0"/>
                      <a:pt x="7" y="0"/>
                    </a:cubicBezTo>
                    <a:cubicBezTo>
                      <a:pt x="8" y="0"/>
                      <a:pt x="8" y="0"/>
                      <a:pt x="8" y="0"/>
                    </a:cubicBezTo>
                    <a:cubicBezTo>
                      <a:pt x="8" y="5"/>
                      <a:pt x="8" y="5"/>
                      <a:pt x="8" y="5"/>
                    </a:cubicBezTo>
                    <a:cubicBezTo>
                      <a:pt x="8" y="5"/>
                      <a:pt x="8" y="5"/>
                      <a:pt x="8" y="5"/>
                    </a:cubicBezTo>
                    <a:cubicBezTo>
                      <a:pt x="8" y="5"/>
                      <a:pt x="8" y="5"/>
                      <a:pt x="7" y="5"/>
                    </a:cubicBezTo>
                    <a:cubicBezTo>
                      <a:pt x="7" y="5"/>
                      <a:pt x="7" y="5"/>
                      <a:pt x="7" y="5"/>
                    </a:cubicBezTo>
                    <a:cubicBezTo>
                      <a:pt x="7" y="5"/>
                      <a:pt x="6" y="6"/>
                      <a:pt x="6" y="6"/>
                    </a:cubicBezTo>
                    <a:cubicBezTo>
                      <a:pt x="5" y="7"/>
                      <a:pt x="5" y="8"/>
                      <a:pt x="5" y="9"/>
                    </a:cubicBezTo>
                    <a:cubicBezTo>
                      <a:pt x="5" y="9"/>
                      <a:pt x="5" y="9"/>
                      <a:pt x="5" y="9"/>
                    </a:cubicBezTo>
                    <a:cubicBezTo>
                      <a:pt x="5" y="9"/>
                      <a:pt x="5" y="9"/>
                      <a:pt x="5" y="9"/>
                    </a:cubicBezTo>
                    <a:cubicBezTo>
                      <a:pt x="5" y="9"/>
                      <a:pt x="5" y="9"/>
                      <a:pt x="5" y="9"/>
                    </a:cubicBezTo>
                    <a:cubicBezTo>
                      <a:pt x="5" y="9"/>
                      <a:pt x="5" y="9"/>
                      <a:pt x="5" y="9"/>
                    </a:cubicBezTo>
                    <a:cubicBezTo>
                      <a:pt x="5" y="9"/>
                      <a:pt x="6" y="10"/>
                      <a:pt x="6" y="10"/>
                    </a:cubicBezTo>
                    <a:cubicBezTo>
                      <a:pt x="7" y="11"/>
                      <a:pt x="7" y="11"/>
                      <a:pt x="8"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5" name="Freeform 333"/>
              <p:cNvSpPr>
                <a:spLocks noEditPoints="1"/>
              </p:cNvSpPr>
              <p:nvPr/>
            </p:nvSpPr>
            <p:spPr bwMode="auto">
              <a:xfrm>
                <a:off x="8116901" y="4468839"/>
                <a:ext cx="58738" cy="53976"/>
              </a:xfrm>
              <a:custGeom>
                <a:gdLst>
                  <a:gd fmla="*/ 15 w 26" name="T0"/>
                  <a:gd fmla="*/ 19 h 24" name="T1"/>
                  <a:gd fmla="*/ 19 w 26" name="T2"/>
                  <a:gd fmla="*/ 19 h 24" name="T3"/>
                  <a:gd fmla="*/ 13 w 26" name="T4"/>
                  <a:gd fmla="*/ 11 h 24" name="T5"/>
                  <a:gd fmla="*/ 13 w 26" name="T6"/>
                  <a:gd fmla="*/ 4 h 24" name="T7"/>
                  <a:gd fmla="*/ 25 w 26" name="T8"/>
                  <a:gd fmla="*/ 20 h 24" name="T9"/>
                  <a:gd fmla="*/ 26 w 26" name="T10"/>
                  <a:gd fmla="*/ 22 h 24" name="T11"/>
                  <a:gd fmla="*/ 24 w 26" name="T12"/>
                  <a:gd fmla="*/ 24 h 24" name="T13"/>
                  <a:gd fmla="*/ 14 w 26" name="T14"/>
                  <a:gd fmla="*/ 24 h 24" name="T15"/>
                  <a:gd fmla="*/ 14 w 26" name="T16"/>
                  <a:gd fmla="*/ 24 h 24" name="T17"/>
                  <a:gd fmla="*/ 13 w 26" name="T18"/>
                  <a:gd fmla="*/ 24 h 24" name="T19"/>
                  <a:gd fmla="*/ 13 w 26" name="T20"/>
                  <a:gd fmla="*/ 16 h 24" name="T21"/>
                  <a:gd fmla="*/ 15 w 26" name="T22"/>
                  <a:gd fmla="*/ 19 h 24" name="T23"/>
                  <a:gd fmla="*/ 13 w 26" name="T24"/>
                  <a:gd fmla="*/ 11 h 24" name="T25"/>
                  <a:gd fmla="*/ 9 w 26" name="T26"/>
                  <a:gd fmla="*/ 6 h 24" name="T27"/>
                  <a:gd fmla="*/ 8 w 26" name="T28"/>
                  <a:gd fmla="*/ 7 h 24" name="T29"/>
                  <a:gd fmla="*/ 7 w 26" name="T30"/>
                  <a:gd fmla="*/ 8 h 24" name="T31"/>
                  <a:gd fmla="*/ 13 w 26" name="T32"/>
                  <a:gd fmla="*/ 16 h 24" name="T33"/>
                  <a:gd fmla="*/ 13 w 26" name="T34"/>
                  <a:gd fmla="*/ 24 h 24" name="T35"/>
                  <a:gd fmla="*/ 12 w 26" name="T36"/>
                  <a:gd fmla="*/ 23 h 24" name="T37"/>
                  <a:gd fmla="*/ 1 w 26" name="T38"/>
                  <a:gd fmla="*/ 9 h 24" name="T39"/>
                  <a:gd fmla="*/ 0 w 26" name="T40"/>
                  <a:gd fmla="*/ 7 h 24" name="T41"/>
                  <a:gd fmla="*/ 2 w 26" name="T42"/>
                  <a:gd fmla="*/ 5 h 24" name="T43"/>
                  <a:gd fmla="*/ 5 w 26" name="T44"/>
                  <a:gd fmla="*/ 4 h 24" name="T45"/>
                  <a:gd fmla="*/ 7 w 26" name="T46"/>
                  <a:gd fmla="*/ 2 h 24" name="T47"/>
                  <a:gd fmla="*/ 7 w 26" name="T48"/>
                  <a:gd fmla="*/ 1 h 24" name="T49"/>
                  <a:gd fmla="*/ 11 w 26" name="T50"/>
                  <a:gd fmla="*/ 1 h 24" name="T51"/>
                  <a:gd fmla="*/ 13 w 26" name="T52"/>
                  <a:gd fmla="*/ 4 h 24" name="T53"/>
                  <a:gd fmla="*/ 13 w 26" name="T54"/>
                  <a:gd fmla="*/ 11 h 24"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24" w="26">
                    <a:moveTo>
                      <a:pt x="15" y="19"/>
                    </a:moveTo>
                    <a:cubicBezTo>
                      <a:pt x="19" y="19"/>
                      <a:pt x="19" y="19"/>
                      <a:pt x="19" y="19"/>
                    </a:cubicBezTo>
                    <a:cubicBezTo>
                      <a:pt x="13" y="11"/>
                      <a:pt x="13" y="11"/>
                      <a:pt x="13" y="11"/>
                    </a:cubicBezTo>
                    <a:cubicBezTo>
                      <a:pt x="13" y="4"/>
                      <a:pt x="13" y="4"/>
                      <a:pt x="13" y="4"/>
                    </a:cubicBezTo>
                    <a:cubicBezTo>
                      <a:pt x="25" y="20"/>
                      <a:pt x="25" y="20"/>
                      <a:pt x="25" y="20"/>
                    </a:cubicBezTo>
                    <a:cubicBezTo>
                      <a:pt x="26" y="21"/>
                      <a:pt x="26" y="21"/>
                      <a:pt x="26" y="22"/>
                    </a:cubicBezTo>
                    <a:cubicBezTo>
                      <a:pt x="26" y="23"/>
                      <a:pt x="25" y="24"/>
                      <a:pt x="24" y="24"/>
                    </a:cubicBezTo>
                    <a:cubicBezTo>
                      <a:pt x="14" y="24"/>
                      <a:pt x="14" y="24"/>
                      <a:pt x="14" y="24"/>
                    </a:cubicBezTo>
                    <a:cubicBezTo>
                      <a:pt x="14" y="24"/>
                      <a:pt x="14" y="24"/>
                      <a:pt x="14" y="24"/>
                    </a:cubicBezTo>
                    <a:cubicBezTo>
                      <a:pt x="14" y="24"/>
                      <a:pt x="13" y="24"/>
                      <a:pt x="13" y="24"/>
                    </a:cubicBezTo>
                    <a:cubicBezTo>
                      <a:pt x="13" y="16"/>
                      <a:pt x="13" y="16"/>
                      <a:pt x="13" y="16"/>
                    </a:cubicBezTo>
                    <a:lnTo>
                      <a:pt x="15" y="19"/>
                    </a:lnTo>
                    <a:close/>
                    <a:moveTo>
                      <a:pt x="13" y="11"/>
                    </a:moveTo>
                    <a:cubicBezTo>
                      <a:pt x="9" y="6"/>
                      <a:pt x="9" y="6"/>
                      <a:pt x="9" y="6"/>
                    </a:cubicBezTo>
                    <a:cubicBezTo>
                      <a:pt x="9" y="7"/>
                      <a:pt x="8" y="7"/>
                      <a:pt x="8" y="7"/>
                    </a:cubicBezTo>
                    <a:cubicBezTo>
                      <a:pt x="7" y="8"/>
                      <a:pt x="7" y="8"/>
                      <a:pt x="7" y="8"/>
                    </a:cubicBezTo>
                    <a:cubicBezTo>
                      <a:pt x="13" y="16"/>
                      <a:pt x="13" y="16"/>
                      <a:pt x="13" y="16"/>
                    </a:cubicBezTo>
                    <a:cubicBezTo>
                      <a:pt x="13" y="24"/>
                      <a:pt x="13" y="24"/>
                      <a:pt x="13" y="24"/>
                    </a:cubicBezTo>
                    <a:cubicBezTo>
                      <a:pt x="12" y="24"/>
                      <a:pt x="12" y="23"/>
                      <a:pt x="12" y="23"/>
                    </a:cubicBezTo>
                    <a:cubicBezTo>
                      <a:pt x="1" y="9"/>
                      <a:pt x="1" y="9"/>
                      <a:pt x="1" y="9"/>
                    </a:cubicBezTo>
                    <a:cubicBezTo>
                      <a:pt x="1" y="8"/>
                      <a:pt x="1" y="8"/>
                      <a:pt x="0" y="7"/>
                    </a:cubicBezTo>
                    <a:cubicBezTo>
                      <a:pt x="0" y="6"/>
                      <a:pt x="1" y="5"/>
                      <a:pt x="2" y="5"/>
                    </a:cubicBezTo>
                    <a:cubicBezTo>
                      <a:pt x="3" y="4"/>
                      <a:pt x="4" y="4"/>
                      <a:pt x="5" y="4"/>
                    </a:cubicBezTo>
                    <a:cubicBezTo>
                      <a:pt x="6" y="3"/>
                      <a:pt x="6" y="2"/>
                      <a:pt x="7" y="2"/>
                    </a:cubicBezTo>
                    <a:cubicBezTo>
                      <a:pt x="7" y="1"/>
                      <a:pt x="7" y="1"/>
                      <a:pt x="7" y="1"/>
                    </a:cubicBezTo>
                    <a:cubicBezTo>
                      <a:pt x="8" y="0"/>
                      <a:pt x="10" y="0"/>
                      <a:pt x="11" y="1"/>
                    </a:cubicBezTo>
                    <a:cubicBezTo>
                      <a:pt x="13" y="4"/>
                      <a:pt x="13" y="4"/>
                      <a:pt x="13" y="4"/>
                    </a:cubicBezTo>
                    <a:lnTo>
                      <a:pt x="13"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6" name="Freeform 334"/>
              <p:cNvSpPr>
                <a:spLocks noEditPoints="1"/>
              </p:cNvSpPr>
              <p:nvPr/>
            </p:nvSpPr>
            <p:spPr bwMode="auto">
              <a:xfrm>
                <a:off x="8104201" y="4448201"/>
                <a:ext cx="36513" cy="36514"/>
              </a:xfrm>
              <a:custGeom>
                <a:gdLst>
                  <a:gd fmla="*/ 8 w 16" name="T0"/>
                  <a:gd fmla="*/ 5 h 16" name="T1"/>
                  <a:gd fmla="*/ 8 w 16" name="T2"/>
                  <a:gd fmla="*/ 0 h 16" name="T3"/>
                  <a:gd fmla="*/ 9 w 16" name="T4"/>
                  <a:gd fmla="*/ 0 h 16" name="T5"/>
                  <a:gd fmla="*/ 14 w 16" name="T6"/>
                  <a:gd fmla="*/ 4 h 16" name="T7"/>
                  <a:gd fmla="*/ 15 w 16" name="T8"/>
                  <a:gd fmla="*/ 9 h 16" name="T9"/>
                  <a:gd fmla="*/ 15 w 16" name="T10"/>
                  <a:gd fmla="*/ 9 h 16" name="T11"/>
                  <a:gd fmla="*/ 15 w 16" name="T12"/>
                  <a:gd fmla="*/ 10 h 16" name="T13"/>
                  <a:gd fmla="*/ 12 w 16" name="T14"/>
                  <a:gd fmla="*/ 14 h 16" name="T15"/>
                  <a:gd fmla="*/ 8 w 16" name="T16"/>
                  <a:gd fmla="*/ 16 h 16" name="T17"/>
                  <a:gd fmla="*/ 8 w 16" name="T18"/>
                  <a:gd fmla="*/ 11 h 16" name="T19"/>
                  <a:gd fmla="*/ 8 w 16" name="T20"/>
                  <a:gd fmla="*/ 11 h 16" name="T21"/>
                  <a:gd fmla="*/ 11 w 16" name="T22"/>
                  <a:gd fmla="*/ 9 h 16" name="T23"/>
                  <a:gd fmla="*/ 11 w 16" name="T24"/>
                  <a:gd fmla="*/ 9 h 16" name="T25"/>
                  <a:gd fmla="*/ 11 w 16" name="T26"/>
                  <a:gd fmla="*/ 9 h 16" name="T27"/>
                  <a:gd fmla="*/ 8 w 16" name="T28"/>
                  <a:gd fmla="*/ 5 h 16" name="T29"/>
                  <a:gd fmla="*/ 8 w 16" name="T30"/>
                  <a:gd fmla="*/ 5 h 16" name="T31"/>
                  <a:gd fmla="*/ 5 w 16" name="T32"/>
                  <a:gd fmla="*/ 7 h 16" name="T33"/>
                  <a:gd fmla="*/ 5 w 16" name="T34"/>
                  <a:gd fmla="*/ 8 h 16" name="T35"/>
                  <a:gd fmla="*/ 5 w 16" name="T36"/>
                  <a:gd fmla="*/ 8 h 16" name="T37"/>
                  <a:gd fmla="*/ 5 w 16" name="T38"/>
                  <a:gd fmla="*/ 8 h 16" name="T39"/>
                  <a:gd fmla="*/ 5 w 16" name="T40"/>
                  <a:gd fmla="*/ 8 h 16" name="T41"/>
                  <a:gd fmla="*/ 5 w 16" name="T42"/>
                  <a:gd fmla="*/ 10 h 16" name="T43"/>
                  <a:gd fmla="*/ 5 w 16" name="T44"/>
                  <a:gd fmla="*/ 10 h 16" name="T45"/>
                  <a:gd fmla="*/ 7 w 16" name="T46"/>
                  <a:gd fmla="*/ 11 h 16" name="T47"/>
                  <a:gd fmla="*/ 7 w 16" name="T48"/>
                  <a:gd fmla="*/ 11 h 16" name="T49"/>
                  <a:gd fmla="*/ 7 w 16" name="T50"/>
                  <a:gd fmla="*/ 11 h 16" name="T51"/>
                  <a:gd fmla="*/ 8 w 16" name="T52"/>
                  <a:gd fmla="*/ 16 h 16" name="T53"/>
                  <a:gd fmla="*/ 7 w 16" name="T54"/>
                  <a:gd fmla="*/ 16 h 16" name="T55"/>
                  <a:gd fmla="*/ 7 w 16" name="T56"/>
                  <a:gd fmla="*/ 16 h 16" name="T57"/>
                  <a:gd fmla="*/ 7 w 16" name="T58"/>
                  <a:gd fmla="*/ 16 h 16" name="T59"/>
                  <a:gd fmla="*/ 6 w 16" name="T60"/>
                  <a:gd fmla="*/ 16 h 16" name="T61"/>
                  <a:gd fmla="*/ 6 w 16" name="T62"/>
                  <a:gd fmla="*/ 16 h 16" name="T63"/>
                  <a:gd fmla="*/ 1 w 16" name="T64"/>
                  <a:gd fmla="*/ 13 h 16" name="T65"/>
                  <a:gd fmla="*/ 0 w 16" name="T66"/>
                  <a:gd fmla="*/ 8 h 16" name="T67"/>
                  <a:gd fmla="*/ 0 w 16" name="T68"/>
                  <a:gd fmla="*/ 8 h 16" name="T69"/>
                  <a:gd fmla="*/ 0 w 16" name="T70"/>
                  <a:gd fmla="*/ 8 h 16" name="T71"/>
                  <a:gd fmla="*/ 0 w 16" name="T72"/>
                  <a:gd fmla="*/ 7 h 16" name="T73"/>
                  <a:gd fmla="*/ 0 w 16" name="T74"/>
                  <a:gd fmla="*/ 6 h 16" name="T75"/>
                  <a:gd fmla="*/ 3 w 16" name="T76"/>
                  <a:gd fmla="*/ 2 h 16" name="T77"/>
                  <a:gd fmla="*/ 8 w 16" name="T78"/>
                  <a:gd fmla="*/ 0 h 16" name="T79"/>
                  <a:gd fmla="*/ 0 w 16" name="T80"/>
                  <a:gd fmla="*/ 8 h 16"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6" w="16">
                    <a:moveTo>
                      <a:pt x="8" y="5"/>
                    </a:moveTo>
                    <a:cubicBezTo>
                      <a:pt x="8" y="5"/>
                      <a:pt x="8" y="5"/>
                      <a:pt x="8" y="5"/>
                    </a:cubicBezTo>
                    <a:cubicBezTo>
                      <a:pt x="8" y="5"/>
                      <a:pt x="8" y="5"/>
                      <a:pt x="8" y="5"/>
                    </a:cubicBezTo>
                    <a:cubicBezTo>
                      <a:pt x="8" y="0"/>
                      <a:pt x="8" y="0"/>
                      <a:pt x="8" y="0"/>
                    </a:cubicBezTo>
                    <a:cubicBezTo>
                      <a:pt x="8" y="0"/>
                      <a:pt x="8" y="0"/>
                      <a:pt x="8" y="0"/>
                    </a:cubicBezTo>
                    <a:cubicBezTo>
                      <a:pt x="9" y="0"/>
                      <a:pt x="9" y="0"/>
                      <a:pt x="9" y="0"/>
                    </a:cubicBezTo>
                    <a:cubicBezTo>
                      <a:pt x="9" y="0"/>
                      <a:pt x="9" y="0"/>
                      <a:pt x="9" y="0"/>
                    </a:cubicBezTo>
                    <a:cubicBezTo>
                      <a:pt x="11" y="1"/>
                      <a:pt x="13" y="2"/>
                      <a:pt x="14" y="4"/>
                    </a:cubicBezTo>
                    <a:cubicBezTo>
                      <a:pt x="15" y="5"/>
                      <a:pt x="16" y="7"/>
                      <a:pt x="15" y="9"/>
                    </a:cubicBezTo>
                    <a:cubicBezTo>
                      <a:pt x="15" y="9"/>
                      <a:pt x="15" y="9"/>
                      <a:pt x="15" y="9"/>
                    </a:cubicBezTo>
                    <a:cubicBezTo>
                      <a:pt x="15" y="9"/>
                      <a:pt x="15" y="9"/>
                      <a:pt x="15" y="9"/>
                    </a:cubicBezTo>
                    <a:cubicBezTo>
                      <a:pt x="15" y="9"/>
                      <a:pt x="15" y="9"/>
                      <a:pt x="15" y="9"/>
                    </a:cubicBezTo>
                    <a:cubicBezTo>
                      <a:pt x="15" y="9"/>
                      <a:pt x="15" y="9"/>
                      <a:pt x="15" y="9"/>
                    </a:cubicBezTo>
                    <a:cubicBezTo>
                      <a:pt x="15" y="10"/>
                      <a:pt x="15" y="10"/>
                      <a:pt x="15" y="10"/>
                    </a:cubicBezTo>
                    <a:cubicBezTo>
                      <a:pt x="15" y="10"/>
                      <a:pt x="15" y="10"/>
                      <a:pt x="15" y="10"/>
                    </a:cubicBezTo>
                    <a:cubicBezTo>
                      <a:pt x="15" y="12"/>
                      <a:pt x="14" y="13"/>
                      <a:pt x="12" y="14"/>
                    </a:cubicBezTo>
                    <a:cubicBezTo>
                      <a:pt x="11" y="15"/>
                      <a:pt x="9" y="16"/>
                      <a:pt x="8" y="16"/>
                    </a:cubicBezTo>
                    <a:cubicBezTo>
                      <a:pt x="8" y="16"/>
                      <a:pt x="8" y="16"/>
                      <a:pt x="8" y="16"/>
                    </a:cubicBezTo>
                    <a:cubicBezTo>
                      <a:pt x="8" y="16"/>
                      <a:pt x="8" y="16"/>
                      <a:pt x="8" y="16"/>
                    </a:cubicBezTo>
                    <a:cubicBezTo>
                      <a:pt x="8" y="11"/>
                      <a:pt x="8" y="11"/>
                      <a:pt x="8" y="11"/>
                    </a:cubicBezTo>
                    <a:cubicBezTo>
                      <a:pt x="8" y="11"/>
                      <a:pt x="8" y="11"/>
                      <a:pt x="8" y="11"/>
                    </a:cubicBezTo>
                    <a:cubicBezTo>
                      <a:pt x="8" y="11"/>
                      <a:pt x="8" y="11"/>
                      <a:pt x="8" y="11"/>
                    </a:cubicBezTo>
                    <a:cubicBezTo>
                      <a:pt x="8" y="11"/>
                      <a:pt x="9" y="11"/>
                      <a:pt x="9" y="10"/>
                    </a:cubicBezTo>
                    <a:cubicBezTo>
                      <a:pt x="10" y="10"/>
                      <a:pt x="10"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0" y="7"/>
                      <a:pt x="10" y="6"/>
                    </a:cubicBezTo>
                    <a:cubicBezTo>
                      <a:pt x="10" y="6"/>
                      <a:pt x="9" y="5"/>
                      <a:pt x="8" y="5"/>
                    </a:cubicBezTo>
                    <a:close/>
                    <a:moveTo>
                      <a:pt x="8" y="5"/>
                    </a:moveTo>
                    <a:cubicBezTo>
                      <a:pt x="8" y="5"/>
                      <a:pt x="8" y="5"/>
                      <a:pt x="8" y="5"/>
                    </a:cubicBezTo>
                    <a:cubicBezTo>
                      <a:pt x="7" y="5"/>
                      <a:pt x="6" y="5"/>
                      <a:pt x="6" y="6"/>
                    </a:cubicBezTo>
                    <a:cubicBezTo>
                      <a:pt x="5" y="6"/>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10"/>
                    </a:cubicBezTo>
                    <a:cubicBezTo>
                      <a:pt x="5" y="10"/>
                      <a:pt x="5" y="10"/>
                      <a:pt x="5" y="10"/>
                    </a:cubicBezTo>
                    <a:cubicBezTo>
                      <a:pt x="5" y="10"/>
                      <a:pt x="5" y="10"/>
                      <a:pt x="5" y="10"/>
                    </a:cubicBezTo>
                    <a:cubicBezTo>
                      <a:pt x="6" y="10"/>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4" y="15"/>
                      <a:pt x="2" y="14"/>
                      <a:pt x="1" y="13"/>
                    </a:cubicBezTo>
                    <a:cubicBezTo>
                      <a:pt x="1" y="13"/>
                      <a:pt x="1" y="13"/>
                      <a:pt x="1" y="13"/>
                    </a:cubicBezTo>
                    <a:cubicBezTo>
                      <a:pt x="0" y="12"/>
                      <a:pt x="0" y="10"/>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6"/>
                    </a:cubicBezTo>
                    <a:cubicBezTo>
                      <a:pt x="0" y="6"/>
                      <a:pt x="0" y="6"/>
                      <a:pt x="0" y="6"/>
                    </a:cubicBezTo>
                    <a:cubicBezTo>
                      <a:pt x="0" y="5"/>
                      <a:pt x="1" y="3"/>
                      <a:pt x="3" y="2"/>
                    </a:cubicBezTo>
                    <a:cubicBezTo>
                      <a:pt x="4" y="1"/>
                      <a:pt x="6" y="0"/>
                      <a:pt x="8" y="0"/>
                    </a:cubicBezTo>
                    <a:cubicBezTo>
                      <a:pt x="8" y="0"/>
                      <a:pt x="8" y="0"/>
                      <a:pt x="8" y="0"/>
                    </a:cubicBezTo>
                    <a:cubicBezTo>
                      <a:pt x="8" y="5"/>
                      <a:pt x="8" y="5"/>
                      <a:pt x="8" y="5"/>
                    </a:cubicBezTo>
                    <a:close/>
                    <a:moveTo>
                      <a:pt x="0" y="8"/>
                    </a:moveTo>
                    <a:cubicBezTo>
                      <a:pt x="0" y="8"/>
                      <a:pt x="0" y="8"/>
                      <a:pt x="0" y="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7" name="Freeform 335"/>
              <p:cNvSpPr>
                <a:spLocks noEditPoints="1"/>
              </p:cNvSpPr>
              <p:nvPr/>
            </p:nvSpPr>
            <p:spPr bwMode="auto">
              <a:xfrm>
                <a:off x="8013713" y="4519640"/>
                <a:ext cx="185738" cy="96839"/>
              </a:xfrm>
              <a:custGeom>
                <a:gdLst>
                  <a:gd fmla="*/ 41 w 82" name="T0"/>
                  <a:gd fmla="*/ 38 h 43" name="T1"/>
                  <a:gd fmla="*/ 67 w 82" name="T2"/>
                  <a:gd fmla="*/ 38 h 43" name="T3"/>
                  <a:gd fmla="*/ 76 w 82" name="T4"/>
                  <a:gd fmla="*/ 4 h 43" name="T5"/>
                  <a:gd fmla="*/ 71 w 82" name="T6"/>
                  <a:gd fmla="*/ 4 h 43" name="T7"/>
                  <a:gd fmla="*/ 62 w 82" name="T8"/>
                  <a:gd fmla="*/ 4 h 43" name="T9"/>
                  <a:gd fmla="*/ 41 w 82" name="T10"/>
                  <a:gd fmla="*/ 4 h 43" name="T11"/>
                  <a:gd fmla="*/ 41 w 82" name="T12"/>
                  <a:gd fmla="*/ 0 h 43" name="T13"/>
                  <a:gd fmla="*/ 62 w 82" name="T14"/>
                  <a:gd fmla="*/ 0 h 43" name="T15"/>
                  <a:gd fmla="*/ 71 w 82" name="T16"/>
                  <a:gd fmla="*/ 0 h 43" name="T17"/>
                  <a:gd fmla="*/ 79 w 82" name="T18"/>
                  <a:gd fmla="*/ 0 h 43" name="T19"/>
                  <a:gd fmla="*/ 79 w 82" name="T20"/>
                  <a:gd fmla="*/ 0 h 43" name="T21"/>
                  <a:gd fmla="*/ 80 w 82" name="T22"/>
                  <a:gd fmla="*/ 0 h 43" name="T23"/>
                  <a:gd fmla="*/ 81 w 82" name="T24"/>
                  <a:gd fmla="*/ 3 h 43" name="T25"/>
                  <a:gd fmla="*/ 71 w 82" name="T26"/>
                  <a:gd fmla="*/ 41 h 43" name="T27"/>
                  <a:gd fmla="*/ 69 w 82" name="T28"/>
                  <a:gd fmla="*/ 43 h 43" name="T29"/>
                  <a:gd fmla="*/ 41 w 82" name="T30"/>
                  <a:gd fmla="*/ 43 h 43" name="T31"/>
                  <a:gd fmla="*/ 41 w 82" name="T32"/>
                  <a:gd fmla="*/ 38 h 43" name="T33"/>
                  <a:gd fmla="*/ 6 w 82" name="T34"/>
                  <a:gd fmla="*/ 4 h 43" name="T35"/>
                  <a:gd fmla="*/ 15 w 82" name="T36"/>
                  <a:gd fmla="*/ 38 h 43" name="T37"/>
                  <a:gd fmla="*/ 41 w 82" name="T38"/>
                  <a:gd fmla="*/ 38 h 43" name="T39"/>
                  <a:gd fmla="*/ 41 w 82" name="T40"/>
                  <a:gd fmla="*/ 43 h 43" name="T41"/>
                  <a:gd fmla="*/ 13 w 82" name="T42"/>
                  <a:gd fmla="*/ 43 h 43" name="T43"/>
                  <a:gd fmla="*/ 13 w 82" name="T44"/>
                  <a:gd fmla="*/ 43 h 43" name="T45"/>
                  <a:gd fmla="*/ 10 w 82" name="T46"/>
                  <a:gd fmla="*/ 41 h 43" name="T47"/>
                  <a:gd fmla="*/ 0 w 82" name="T48"/>
                  <a:gd fmla="*/ 3 h 43" name="T49"/>
                  <a:gd fmla="*/ 0 w 82" name="T50"/>
                  <a:gd fmla="*/ 2 h 43" name="T51"/>
                  <a:gd fmla="*/ 3 w 82" name="T52"/>
                  <a:gd fmla="*/ 0 h 43" name="T53"/>
                  <a:gd fmla="*/ 11 w 82" name="T54"/>
                  <a:gd fmla="*/ 0 h 43" name="T55"/>
                  <a:gd fmla="*/ 20 w 82" name="T56"/>
                  <a:gd fmla="*/ 0 h 43" name="T57"/>
                  <a:gd fmla="*/ 41 w 82" name="T58"/>
                  <a:gd fmla="*/ 0 h 43" name="T59"/>
                  <a:gd fmla="*/ 41 w 82" name="T60"/>
                  <a:gd fmla="*/ 4 h 43" name="T61"/>
                  <a:gd fmla="*/ 20 w 82" name="T62"/>
                  <a:gd fmla="*/ 4 h 43" name="T63"/>
                  <a:gd fmla="*/ 11 w 82" name="T64"/>
                  <a:gd fmla="*/ 4 h 43" name="T65"/>
                  <a:gd fmla="*/ 6 w 82" name="T66"/>
                  <a:gd fmla="*/ 4 h 43"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43" w="82">
                    <a:moveTo>
                      <a:pt x="41" y="38"/>
                    </a:moveTo>
                    <a:cubicBezTo>
                      <a:pt x="67" y="38"/>
                      <a:pt x="67" y="38"/>
                      <a:pt x="67" y="38"/>
                    </a:cubicBezTo>
                    <a:cubicBezTo>
                      <a:pt x="76" y="4"/>
                      <a:pt x="76" y="4"/>
                      <a:pt x="76" y="4"/>
                    </a:cubicBezTo>
                    <a:cubicBezTo>
                      <a:pt x="71" y="4"/>
                      <a:pt x="71" y="4"/>
                      <a:pt x="71" y="4"/>
                    </a:cubicBezTo>
                    <a:cubicBezTo>
                      <a:pt x="62" y="4"/>
                      <a:pt x="62" y="4"/>
                      <a:pt x="62" y="4"/>
                    </a:cubicBezTo>
                    <a:cubicBezTo>
                      <a:pt x="41" y="4"/>
                      <a:pt x="41" y="4"/>
                      <a:pt x="41" y="4"/>
                    </a:cubicBezTo>
                    <a:cubicBezTo>
                      <a:pt x="41" y="0"/>
                      <a:pt x="41" y="0"/>
                      <a:pt x="41" y="0"/>
                    </a:cubicBezTo>
                    <a:cubicBezTo>
                      <a:pt x="62" y="0"/>
                      <a:pt x="62" y="0"/>
                      <a:pt x="62" y="0"/>
                    </a:cubicBezTo>
                    <a:cubicBezTo>
                      <a:pt x="71" y="0"/>
                      <a:pt x="71" y="0"/>
                      <a:pt x="71" y="0"/>
                    </a:cubicBezTo>
                    <a:cubicBezTo>
                      <a:pt x="79" y="0"/>
                      <a:pt x="79" y="0"/>
                      <a:pt x="79" y="0"/>
                    </a:cubicBezTo>
                    <a:cubicBezTo>
                      <a:pt x="79" y="0"/>
                      <a:pt x="79" y="0"/>
                      <a:pt x="79" y="0"/>
                    </a:cubicBezTo>
                    <a:cubicBezTo>
                      <a:pt x="79" y="0"/>
                      <a:pt x="79" y="0"/>
                      <a:pt x="80" y="0"/>
                    </a:cubicBezTo>
                    <a:cubicBezTo>
                      <a:pt x="81" y="0"/>
                      <a:pt x="82" y="1"/>
                      <a:pt x="81" y="3"/>
                    </a:cubicBezTo>
                    <a:cubicBezTo>
                      <a:pt x="71" y="41"/>
                      <a:pt x="71" y="41"/>
                      <a:pt x="71" y="41"/>
                    </a:cubicBezTo>
                    <a:cubicBezTo>
                      <a:pt x="71" y="42"/>
                      <a:pt x="70" y="43"/>
                      <a:pt x="69" y="43"/>
                    </a:cubicBezTo>
                    <a:cubicBezTo>
                      <a:pt x="41" y="43"/>
                      <a:pt x="41" y="43"/>
                      <a:pt x="41" y="43"/>
                    </a:cubicBezTo>
                    <a:lnTo>
                      <a:pt x="41" y="38"/>
                    </a:lnTo>
                    <a:close/>
                    <a:moveTo>
                      <a:pt x="6" y="4"/>
                    </a:moveTo>
                    <a:cubicBezTo>
                      <a:pt x="15" y="38"/>
                      <a:pt x="15" y="38"/>
                      <a:pt x="15" y="38"/>
                    </a:cubicBezTo>
                    <a:cubicBezTo>
                      <a:pt x="41" y="38"/>
                      <a:pt x="41" y="38"/>
                      <a:pt x="41" y="38"/>
                    </a:cubicBezTo>
                    <a:cubicBezTo>
                      <a:pt x="41" y="43"/>
                      <a:pt x="41" y="43"/>
                      <a:pt x="41" y="43"/>
                    </a:cubicBezTo>
                    <a:cubicBezTo>
                      <a:pt x="13" y="43"/>
                      <a:pt x="13" y="43"/>
                      <a:pt x="13" y="43"/>
                    </a:cubicBezTo>
                    <a:cubicBezTo>
                      <a:pt x="13" y="43"/>
                      <a:pt x="13" y="43"/>
                      <a:pt x="13" y="43"/>
                    </a:cubicBezTo>
                    <a:cubicBezTo>
                      <a:pt x="12" y="43"/>
                      <a:pt x="11" y="42"/>
                      <a:pt x="10" y="41"/>
                    </a:cubicBezTo>
                    <a:cubicBezTo>
                      <a:pt x="0" y="3"/>
                      <a:pt x="0" y="3"/>
                      <a:pt x="0" y="3"/>
                    </a:cubicBezTo>
                    <a:cubicBezTo>
                      <a:pt x="0" y="3"/>
                      <a:pt x="0" y="2"/>
                      <a:pt x="0" y="2"/>
                    </a:cubicBezTo>
                    <a:cubicBezTo>
                      <a:pt x="0" y="1"/>
                      <a:pt x="1" y="0"/>
                      <a:pt x="3" y="0"/>
                    </a:cubicBezTo>
                    <a:cubicBezTo>
                      <a:pt x="11" y="0"/>
                      <a:pt x="11" y="0"/>
                      <a:pt x="11" y="0"/>
                    </a:cubicBezTo>
                    <a:cubicBezTo>
                      <a:pt x="20" y="0"/>
                      <a:pt x="20" y="0"/>
                      <a:pt x="20" y="0"/>
                    </a:cubicBezTo>
                    <a:cubicBezTo>
                      <a:pt x="41" y="0"/>
                      <a:pt x="41" y="0"/>
                      <a:pt x="41" y="0"/>
                    </a:cubicBezTo>
                    <a:cubicBezTo>
                      <a:pt x="41" y="4"/>
                      <a:pt x="41" y="4"/>
                      <a:pt x="41" y="4"/>
                    </a:cubicBezTo>
                    <a:cubicBezTo>
                      <a:pt x="20" y="4"/>
                      <a:pt x="20" y="4"/>
                      <a:pt x="20" y="4"/>
                    </a:cubicBezTo>
                    <a:cubicBezTo>
                      <a:pt x="11" y="4"/>
                      <a:pt x="11" y="4"/>
                      <a:pt x="11" y="4"/>
                    </a:cubicBezTo>
                    <a:lnTo>
                      <a:pt x="6"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8" name="Freeform 339"/>
              <p:cNvSpPr>
                <a:spLocks noEditPoints="1"/>
              </p:cNvSpPr>
              <p:nvPr/>
            </p:nvSpPr>
            <p:spPr bwMode="auto">
              <a:xfrm>
                <a:off x="7164400" y="996956"/>
                <a:ext cx="82550" cy="139701"/>
              </a:xfrm>
              <a:custGeom>
                <a:gdLst>
                  <a:gd fmla="*/ 32 w 37" name="T0"/>
                  <a:gd fmla="*/ 45 h 62" name="T1"/>
                  <a:gd fmla="*/ 32 w 37" name="T2"/>
                  <a:gd fmla="*/ 36 h 62" name="T3"/>
                  <a:gd fmla="*/ 32 w 37" name="T4"/>
                  <a:gd fmla="*/ 18 h 62" name="T5"/>
                  <a:gd fmla="*/ 32 w 37" name="T6"/>
                  <a:gd fmla="*/ 17 h 62" name="T7"/>
                  <a:gd fmla="*/ 32 w 37" name="T8"/>
                  <a:gd fmla="*/ 16 h 62" name="T9"/>
                  <a:gd fmla="*/ 32 w 37" name="T10"/>
                  <a:gd fmla="*/ 16 h 62" name="T11"/>
                  <a:gd fmla="*/ 25 w 37" name="T12"/>
                  <a:gd fmla="*/ 8 h 62" name="T13"/>
                  <a:gd fmla="*/ 18 w 37" name="T14"/>
                  <a:gd fmla="*/ 6 h 62" name="T15"/>
                  <a:gd fmla="*/ 18 w 37" name="T16"/>
                  <a:gd fmla="*/ 1 h 62" name="T17"/>
                  <a:gd fmla="*/ 28 w 37" name="T18"/>
                  <a:gd fmla="*/ 4 h 62" name="T19"/>
                  <a:gd fmla="*/ 36 w 37" name="T20"/>
                  <a:gd fmla="*/ 15 h 62" name="T21"/>
                  <a:gd fmla="*/ 36 w 37" name="T22"/>
                  <a:gd fmla="*/ 15 h 62" name="T23"/>
                  <a:gd fmla="*/ 36 w 37" name="T24"/>
                  <a:gd fmla="*/ 16 h 62" name="T25"/>
                  <a:gd fmla="*/ 37 w 37" name="T26"/>
                  <a:gd fmla="*/ 18 h 62" name="T27"/>
                  <a:gd fmla="*/ 37 w 37" name="T28"/>
                  <a:gd fmla="*/ 36 h 62" name="T29"/>
                  <a:gd fmla="*/ 37 w 37" name="T30"/>
                  <a:gd fmla="*/ 45 h 62" name="T31"/>
                  <a:gd fmla="*/ 29 w 37" name="T32"/>
                  <a:gd fmla="*/ 57 h 62" name="T33"/>
                  <a:gd fmla="*/ 18 w 37" name="T34"/>
                  <a:gd fmla="*/ 62 h 62" name="T35"/>
                  <a:gd fmla="*/ 18 w 37" name="T36"/>
                  <a:gd fmla="*/ 57 h 62" name="T37"/>
                  <a:gd fmla="*/ 26 w 37" name="T38"/>
                  <a:gd fmla="*/ 53 h 62" name="T39"/>
                  <a:gd fmla="*/ 32 w 37" name="T40"/>
                  <a:gd fmla="*/ 45 h 62" name="T41"/>
                  <a:gd fmla="*/ 18 w 37" name="T42"/>
                  <a:gd fmla="*/ 6 h 62" name="T43"/>
                  <a:gd fmla="*/ 12 w 37" name="T44"/>
                  <a:gd fmla="*/ 5 h 62" name="T45"/>
                  <a:gd fmla="*/ 5 w 37" name="T46"/>
                  <a:gd fmla="*/ 5 h 62" name="T47"/>
                  <a:gd fmla="*/ 5 w 37" name="T48"/>
                  <a:gd fmla="*/ 57 h 62" name="T49"/>
                  <a:gd fmla="*/ 12 w 37" name="T50"/>
                  <a:gd fmla="*/ 57 h 62" name="T51"/>
                  <a:gd fmla="*/ 18 w 37" name="T52"/>
                  <a:gd fmla="*/ 57 h 62" name="T53"/>
                  <a:gd fmla="*/ 18 w 37" name="T54"/>
                  <a:gd fmla="*/ 62 h 62" name="T55"/>
                  <a:gd fmla="*/ 12 w 37" name="T56"/>
                  <a:gd fmla="*/ 62 h 62" name="T57"/>
                  <a:gd fmla="*/ 2 w 37" name="T58"/>
                  <a:gd fmla="*/ 62 h 62" name="T59"/>
                  <a:gd fmla="*/ 0 w 37" name="T60"/>
                  <a:gd fmla="*/ 60 h 62" name="T61"/>
                  <a:gd fmla="*/ 0 w 37" name="T62"/>
                  <a:gd fmla="*/ 3 h 62" name="T63"/>
                  <a:gd fmla="*/ 2 w 37" name="T64"/>
                  <a:gd fmla="*/ 0 h 62" name="T65"/>
                  <a:gd fmla="*/ 12 w 37" name="T66"/>
                  <a:gd fmla="*/ 0 h 62" name="T67"/>
                  <a:gd fmla="*/ 18 w 37" name="T68"/>
                  <a:gd fmla="*/ 1 h 62" name="T69"/>
                  <a:gd fmla="*/ 18 w 37" name="T70"/>
                  <a:gd fmla="*/ 6 h 6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 w="37">
                    <a:moveTo>
                      <a:pt x="32" y="45"/>
                    </a:moveTo>
                    <a:cubicBezTo>
                      <a:pt x="32" y="36"/>
                      <a:pt x="32" y="36"/>
                      <a:pt x="32" y="36"/>
                    </a:cubicBezTo>
                    <a:cubicBezTo>
                      <a:pt x="32" y="18"/>
                      <a:pt x="32" y="18"/>
                      <a:pt x="32" y="18"/>
                    </a:cubicBezTo>
                    <a:cubicBezTo>
                      <a:pt x="32" y="17"/>
                      <a:pt x="32" y="17"/>
                      <a:pt x="32" y="17"/>
                    </a:cubicBezTo>
                    <a:cubicBezTo>
                      <a:pt x="32" y="17"/>
                      <a:pt x="32" y="16"/>
                      <a:pt x="32" y="16"/>
                    </a:cubicBezTo>
                    <a:cubicBezTo>
                      <a:pt x="32" y="16"/>
                      <a:pt x="32" y="16"/>
                      <a:pt x="32" y="16"/>
                    </a:cubicBezTo>
                    <a:cubicBezTo>
                      <a:pt x="31" y="13"/>
                      <a:pt x="29" y="10"/>
                      <a:pt x="25" y="8"/>
                    </a:cubicBezTo>
                    <a:cubicBezTo>
                      <a:pt x="23" y="7"/>
                      <a:pt x="21" y="6"/>
                      <a:pt x="18" y="6"/>
                    </a:cubicBezTo>
                    <a:cubicBezTo>
                      <a:pt x="18" y="1"/>
                      <a:pt x="18" y="1"/>
                      <a:pt x="18" y="1"/>
                    </a:cubicBezTo>
                    <a:cubicBezTo>
                      <a:pt x="22" y="1"/>
                      <a:pt x="25" y="3"/>
                      <a:pt x="28" y="4"/>
                    </a:cubicBezTo>
                    <a:cubicBezTo>
                      <a:pt x="32" y="7"/>
                      <a:pt x="35" y="11"/>
                      <a:pt x="36" y="15"/>
                    </a:cubicBezTo>
                    <a:cubicBezTo>
                      <a:pt x="36" y="15"/>
                      <a:pt x="36" y="15"/>
                      <a:pt x="36" y="15"/>
                    </a:cubicBezTo>
                    <a:cubicBezTo>
                      <a:pt x="36" y="16"/>
                      <a:pt x="36" y="16"/>
                      <a:pt x="36" y="16"/>
                    </a:cubicBezTo>
                    <a:cubicBezTo>
                      <a:pt x="36" y="17"/>
                      <a:pt x="37" y="17"/>
                      <a:pt x="37" y="18"/>
                    </a:cubicBezTo>
                    <a:cubicBezTo>
                      <a:pt x="37" y="36"/>
                      <a:pt x="37" y="36"/>
                      <a:pt x="37" y="36"/>
                    </a:cubicBezTo>
                    <a:cubicBezTo>
                      <a:pt x="37" y="45"/>
                      <a:pt x="37" y="45"/>
                      <a:pt x="37" y="45"/>
                    </a:cubicBezTo>
                    <a:cubicBezTo>
                      <a:pt x="37" y="50"/>
                      <a:pt x="34" y="54"/>
                      <a:pt x="29" y="57"/>
                    </a:cubicBezTo>
                    <a:cubicBezTo>
                      <a:pt x="26" y="59"/>
                      <a:pt x="22" y="61"/>
                      <a:pt x="18" y="62"/>
                    </a:cubicBezTo>
                    <a:cubicBezTo>
                      <a:pt x="18" y="57"/>
                      <a:pt x="18" y="57"/>
                      <a:pt x="18" y="57"/>
                    </a:cubicBezTo>
                    <a:cubicBezTo>
                      <a:pt x="21" y="56"/>
                      <a:pt x="24" y="55"/>
                      <a:pt x="26" y="53"/>
                    </a:cubicBezTo>
                    <a:cubicBezTo>
                      <a:pt x="30" y="51"/>
                      <a:pt x="32" y="48"/>
                      <a:pt x="32" y="45"/>
                    </a:cubicBezTo>
                    <a:close/>
                    <a:moveTo>
                      <a:pt x="18" y="6"/>
                    </a:moveTo>
                    <a:cubicBezTo>
                      <a:pt x="16" y="5"/>
                      <a:pt x="14" y="5"/>
                      <a:pt x="12" y="5"/>
                    </a:cubicBezTo>
                    <a:cubicBezTo>
                      <a:pt x="5" y="5"/>
                      <a:pt x="5" y="5"/>
                      <a:pt x="5" y="5"/>
                    </a:cubicBezTo>
                    <a:cubicBezTo>
                      <a:pt x="5" y="57"/>
                      <a:pt x="5" y="57"/>
                      <a:pt x="5" y="57"/>
                    </a:cubicBezTo>
                    <a:cubicBezTo>
                      <a:pt x="12" y="57"/>
                      <a:pt x="12" y="57"/>
                      <a:pt x="12" y="57"/>
                    </a:cubicBezTo>
                    <a:cubicBezTo>
                      <a:pt x="14" y="57"/>
                      <a:pt x="16" y="57"/>
                      <a:pt x="18" y="57"/>
                    </a:cubicBezTo>
                    <a:cubicBezTo>
                      <a:pt x="18" y="62"/>
                      <a:pt x="18" y="62"/>
                      <a:pt x="18" y="62"/>
                    </a:cubicBezTo>
                    <a:cubicBezTo>
                      <a:pt x="16" y="62"/>
                      <a:pt x="14" y="62"/>
                      <a:pt x="12" y="62"/>
                    </a:cubicBezTo>
                    <a:cubicBezTo>
                      <a:pt x="2" y="62"/>
                      <a:pt x="2" y="62"/>
                      <a:pt x="2" y="62"/>
                    </a:cubicBezTo>
                    <a:cubicBezTo>
                      <a:pt x="1" y="62"/>
                      <a:pt x="0" y="61"/>
                      <a:pt x="0" y="60"/>
                    </a:cubicBezTo>
                    <a:cubicBezTo>
                      <a:pt x="0" y="3"/>
                      <a:pt x="0" y="3"/>
                      <a:pt x="0" y="3"/>
                    </a:cubicBezTo>
                    <a:cubicBezTo>
                      <a:pt x="0" y="1"/>
                      <a:pt x="1" y="0"/>
                      <a:pt x="2" y="0"/>
                    </a:cubicBezTo>
                    <a:cubicBezTo>
                      <a:pt x="12" y="0"/>
                      <a:pt x="12" y="0"/>
                      <a:pt x="12" y="0"/>
                    </a:cubicBezTo>
                    <a:cubicBezTo>
                      <a:pt x="14" y="0"/>
                      <a:pt x="16" y="0"/>
                      <a:pt x="18" y="1"/>
                    </a:cubicBezTo>
                    <a:lnTo>
                      <a:pt x="18"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9" name="Freeform 340"/>
              <p:cNvSpPr>
                <a:spLocks noEditPoints="1"/>
              </p:cNvSpPr>
              <p:nvPr/>
            </p:nvSpPr>
            <p:spPr bwMode="auto">
              <a:xfrm>
                <a:off x="6989773" y="996957"/>
                <a:ext cx="80963" cy="139701"/>
              </a:xfrm>
              <a:custGeom>
                <a:gdLst>
                  <a:gd fmla="*/ 18 w 36" name="T0"/>
                  <a:gd fmla="*/ 1 h 62" name="T1"/>
                  <a:gd fmla="*/ 24 w 36" name="T2"/>
                  <a:gd fmla="*/ 0 h 62" name="T3"/>
                  <a:gd fmla="*/ 34 w 36" name="T4"/>
                  <a:gd fmla="*/ 0 h 62" name="T5"/>
                  <a:gd fmla="*/ 36 w 36" name="T6"/>
                  <a:gd fmla="*/ 3 h 62" name="T7"/>
                  <a:gd fmla="*/ 36 w 36" name="T8"/>
                  <a:gd fmla="*/ 60 h 62" name="T9"/>
                  <a:gd fmla="*/ 34 w 36" name="T10"/>
                  <a:gd fmla="*/ 62 h 62" name="T11"/>
                  <a:gd fmla="*/ 24 w 36" name="T12"/>
                  <a:gd fmla="*/ 62 h 62" name="T13"/>
                  <a:gd fmla="*/ 18 w 36" name="T14"/>
                  <a:gd fmla="*/ 62 h 62" name="T15"/>
                  <a:gd fmla="*/ 18 w 36" name="T16"/>
                  <a:gd fmla="*/ 57 h 62" name="T17"/>
                  <a:gd fmla="*/ 24 w 36" name="T18"/>
                  <a:gd fmla="*/ 57 h 62" name="T19"/>
                  <a:gd fmla="*/ 31 w 36" name="T20"/>
                  <a:gd fmla="*/ 57 h 62" name="T21"/>
                  <a:gd fmla="*/ 31 w 36" name="T22"/>
                  <a:gd fmla="*/ 5 h 62" name="T23"/>
                  <a:gd fmla="*/ 24 w 36" name="T24"/>
                  <a:gd fmla="*/ 5 h 62" name="T25"/>
                  <a:gd fmla="*/ 18 w 36" name="T26"/>
                  <a:gd fmla="*/ 6 h 62" name="T27"/>
                  <a:gd fmla="*/ 18 w 36" name="T28"/>
                  <a:gd fmla="*/ 1 h 62" name="T29"/>
                  <a:gd fmla="*/ 0 w 36" name="T30"/>
                  <a:gd fmla="*/ 45 h 62" name="T31"/>
                  <a:gd fmla="*/ 0 w 36" name="T32"/>
                  <a:gd fmla="*/ 36 h 62" name="T33"/>
                  <a:gd fmla="*/ 0 w 36" name="T34"/>
                  <a:gd fmla="*/ 18 h 62" name="T35"/>
                  <a:gd fmla="*/ 0 w 36" name="T36"/>
                  <a:gd fmla="*/ 16 h 62" name="T37"/>
                  <a:gd fmla="*/ 0 w 36" name="T38"/>
                  <a:gd fmla="*/ 15 h 62" name="T39"/>
                  <a:gd fmla="*/ 0 w 36" name="T40"/>
                  <a:gd fmla="*/ 15 h 62" name="T41"/>
                  <a:gd fmla="*/ 8 w 36" name="T42"/>
                  <a:gd fmla="*/ 4 h 62" name="T43"/>
                  <a:gd fmla="*/ 18 w 36" name="T44"/>
                  <a:gd fmla="*/ 1 h 62" name="T45"/>
                  <a:gd fmla="*/ 18 w 36" name="T46"/>
                  <a:gd fmla="*/ 6 h 62" name="T47"/>
                  <a:gd fmla="*/ 11 w 36" name="T48"/>
                  <a:gd fmla="*/ 8 h 62" name="T49"/>
                  <a:gd fmla="*/ 5 w 36" name="T50"/>
                  <a:gd fmla="*/ 16 h 62" name="T51"/>
                  <a:gd fmla="*/ 5 w 36" name="T52"/>
                  <a:gd fmla="*/ 16 h 62" name="T53"/>
                  <a:gd fmla="*/ 5 w 36" name="T54"/>
                  <a:gd fmla="*/ 17 h 62" name="T55"/>
                  <a:gd fmla="*/ 4 w 36" name="T56"/>
                  <a:gd fmla="*/ 18 h 62" name="T57"/>
                  <a:gd fmla="*/ 4 w 36" name="T58"/>
                  <a:gd fmla="*/ 36 h 62" name="T59"/>
                  <a:gd fmla="*/ 4 w 36" name="T60"/>
                  <a:gd fmla="*/ 45 h 62" name="T61"/>
                  <a:gd fmla="*/ 10 w 36" name="T62"/>
                  <a:gd fmla="*/ 53 h 62" name="T63"/>
                  <a:gd fmla="*/ 18 w 36" name="T64"/>
                  <a:gd fmla="*/ 57 h 62" name="T65"/>
                  <a:gd fmla="*/ 18 w 36" name="T66"/>
                  <a:gd fmla="*/ 62 h 62" name="T67"/>
                  <a:gd fmla="*/ 7 w 36" name="T68"/>
                  <a:gd fmla="*/ 57 h 62" name="T69"/>
                  <a:gd fmla="*/ 0 w 36" name="T70"/>
                  <a:gd fmla="*/ 45 h 6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 w="36">
                    <a:moveTo>
                      <a:pt x="18" y="1"/>
                    </a:moveTo>
                    <a:cubicBezTo>
                      <a:pt x="20" y="0"/>
                      <a:pt x="22" y="0"/>
                      <a:pt x="24" y="0"/>
                    </a:cubicBezTo>
                    <a:cubicBezTo>
                      <a:pt x="34" y="0"/>
                      <a:pt x="34" y="0"/>
                      <a:pt x="34" y="0"/>
                    </a:cubicBezTo>
                    <a:cubicBezTo>
                      <a:pt x="35" y="0"/>
                      <a:pt x="36" y="1"/>
                      <a:pt x="36" y="3"/>
                    </a:cubicBezTo>
                    <a:cubicBezTo>
                      <a:pt x="36" y="60"/>
                      <a:pt x="36" y="60"/>
                      <a:pt x="36" y="60"/>
                    </a:cubicBezTo>
                    <a:cubicBezTo>
                      <a:pt x="36" y="61"/>
                      <a:pt x="35" y="62"/>
                      <a:pt x="34" y="62"/>
                    </a:cubicBezTo>
                    <a:cubicBezTo>
                      <a:pt x="24" y="62"/>
                      <a:pt x="24" y="62"/>
                      <a:pt x="24" y="62"/>
                    </a:cubicBezTo>
                    <a:cubicBezTo>
                      <a:pt x="22" y="62"/>
                      <a:pt x="20" y="62"/>
                      <a:pt x="18" y="62"/>
                    </a:cubicBezTo>
                    <a:cubicBezTo>
                      <a:pt x="18" y="57"/>
                      <a:pt x="18" y="57"/>
                      <a:pt x="18" y="57"/>
                    </a:cubicBezTo>
                    <a:cubicBezTo>
                      <a:pt x="20" y="57"/>
                      <a:pt x="22" y="57"/>
                      <a:pt x="24" y="57"/>
                    </a:cubicBezTo>
                    <a:cubicBezTo>
                      <a:pt x="31" y="57"/>
                      <a:pt x="31" y="57"/>
                      <a:pt x="31" y="57"/>
                    </a:cubicBezTo>
                    <a:cubicBezTo>
                      <a:pt x="31" y="5"/>
                      <a:pt x="31" y="5"/>
                      <a:pt x="31" y="5"/>
                    </a:cubicBezTo>
                    <a:cubicBezTo>
                      <a:pt x="24" y="5"/>
                      <a:pt x="24" y="5"/>
                      <a:pt x="24" y="5"/>
                    </a:cubicBezTo>
                    <a:cubicBezTo>
                      <a:pt x="22" y="5"/>
                      <a:pt x="20" y="5"/>
                      <a:pt x="18" y="6"/>
                    </a:cubicBezTo>
                    <a:lnTo>
                      <a:pt x="18" y="1"/>
                    </a:lnTo>
                    <a:close/>
                    <a:moveTo>
                      <a:pt x="0" y="45"/>
                    </a:moveTo>
                    <a:cubicBezTo>
                      <a:pt x="0" y="36"/>
                      <a:pt x="0" y="36"/>
                      <a:pt x="0" y="36"/>
                    </a:cubicBezTo>
                    <a:cubicBezTo>
                      <a:pt x="0" y="18"/>
                      <a:pt x="0" y="18"/>
                      <a:pt x="0" y="18"/>
                    </a:cubicBezTo>
                    <a:cubicBezTo>
                      <a:pt x="0" y="17"/>
                      <a:pt x="0" y="17"/>
                      <a:pt x="0" y="16"/>
                    </a:cubicBezTo>
                    <a:cubicBezTo>
                      <a:pt x="0" y="16"/>
                      <a:pt x="0" y="16"/>
                      <a:pt x="0" y="15"/>
                    </a:cubicBezTo>
                    <a:cubicBezTo>
                      <a:pt x="0" y="15"/>
                      <a:pt x="0" y="15"/>
                      <a:pt x="0" y="15"/>
                    </a:cubicBezTo>
                    <a:cubicBezTo>
                      <a:pt x="1" y="11"/>
                      <a:pt x="4" y="7"/>
                      <a:pt x="8" y="4"/>
                    </a:cubicBezTo>
                    <a:cubicBezTo>
                      <a:pt x="11" y="3"/>
                      <a:pt x="14" y="1"/>
                      <a:pt x="18" y="1"/>
                    </a:cubicBezTo>
                    <a:cubicBezTo>
                      <a:pt x="18" y="6"/>
                      <a:pt x="18" y="6"/>
                      <a:pt x="18" y="6"/>
                    </a:cubicBezTo>
                    <a:cubicBezTo>
                      <a:pt x="15" y="6"/>
                      <a:pt x="13" y="7"/>
                      <a:pt x="11" y="8"/>
                    </a:cubicBezTo>
                    <a:cubicBezTo>
                      <a:pt x="8" y="10"/>
                      <a:pt x="5" y="13"/>
                      <a:pt x="5" y="16"/>
                    </a:cubicBezTo>
                    <a:cubicBezTo>
                      <a:pt x="5" y="16"/>
                      <a:pt x="5" y="16"/>
                      <a:pt x="5" y="16"/>
                    </a:cubicBezTo>
                    <a:cubicBezTo>
                      <a:pt x="5" y="16"/>
                      <a:pt x="5" y="17"/>
                      <a:pt x="5" y="17"/>
                    </a:cubicBezTo>
                    <a:cubicBezTo>
                      <a:pt x="5" y="17"/>
                      <a:pt x="4" y="17"/>
                      <a:pt x="4" y="18"/>
                    </a:cubicBezTo>
                    <a:cubicBezTo>
                      <a:pt x="4" y="36"/>
                      <a:pt x="4" y="36"/>
                      <a:pt x="4" y="36"/>
                    </a:cubicBezTo>
                    <a:cubicBezTo>
                      <a:pt x="4" y="45"/>
                      <a:pt x="4" y="45"/>
                      <a:pt x="4" y="45"/>
                    </a:cubicBezTo>
                    <a:cubicBezTo>
                      <a:pt x="4" y="48"/>
                      <a:pt x="7" y="51"/>
                      <a:pt x="10" y="53"/>
                    </a:cubicBezTo>
                    <a:cubicBezTo>
                      <a:pt x="12" y="55"/>
                      <a:pt x="15" y="56"/>
                      <a:pt x="18" y="57"/>
                    </a:cubicBezTo>
                    <a:cubicBezTo>
                      <a:pt x="18" y="62"/>
                      <a:pt x="18" y="62"/>
                      <a:pt x="18" y="62"/>
                    </a:cubicBezTo>
                    <a:cubicBezTo>
                      <a:pt x="14" y="61"/>
                      <a:pt x="10" y="59"/>
                      <a:pt x="7" y="57"/>
                    </a:cubicBezTo>
                    <a:cubicBezTo>
                      <a:pt x="3" y="54"/>
                      <a:pt x="0" y="50"/>
                      <a:pt x="0" y="4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0" name="Freeform 342"/>
              <p:cNvSpPr>
                <a:spLocks noEditPoints="1"/>
              </p:cNvSpPr>
              <p:nvPr/>
            </p:nvSpPr>
            <p:spPr bwMode="auto">
              <a:xfrm>
                <a:off x="10388612" y="1665297"/>
                <a:ext cx="107950" cy="106363"/>
              </a:xfrm>
              <a:custGeom>
                <a:gdLst>
                  <a:gd fmla="*/ 37 w 48" name="T0"/>
                  <a:gd fmla="*/ 41 h 47" name="T1"/>
                  <a:gd fmla="*/ 42 w 48" name="T2"/>
                  <a:gd fmla="*/ 37 h 47" name="T3"/>
                  <a:gd fmla="*/ 24 w 48" name="T4"/>
                  <a:gd fmla="*/ 19 h 47" name="T5"/>
                  <a:gd fmla="*/ 24 w 48" name="T6"/>
                  <a:gd fmla="*/ 12 h 47" name="T7"/>
                  <a:gd fmla="*/ 47 w 48" name="T8"/>
                  <a:gd fmla="*/ 35 h 47" name="T9"/>
                  <a:gd fmla="*/ 47 w 48" name="T10"/>
                  <a:gd fmla="*/ 35 h 47" name="T11"/>
                  <a:gd fmla="*/ 47 w 48" name="T12"/>
                  <a:gd fmla="*/ 35 h 47" name="T13"/>
                  <a:gd fmla="*/ 47 w 48" name="T14"/>
                  <a:gd fmla="*/ 39 h 47" name="T15"/>
                  <a:gd fmla="*/ 39 w 48" name="T16"/>
                  <a:gd fmla="*/ 46 h 47" name="T17"/>
                  <a:gd fmla="*/ 39 w 48" name="T18"/>
                  <a:gd fmla="*/ 46 h 47" name="T19"/>
                  <a:gd fmla="*/ 35 w 48" name="T20"/>
                  <a:gd fmla="*/ 46 h 47" name="T21"/>
                  <a:gd fmla="*/ 24 w 48" name="T22"/>
                  <a:gd fmla="*/ 35 h 47" name="T23"/>
                  <a:gd fmla="*/ 24 w 48" name="T24"/>
                  <a:gd fmla="*/ 28 h 47" name="T25"/>
                  <a:gd fmla="*/ 37 w 48" name="T26"/>
                  <a:gd fmla="*/ 41 h 47" name="T27"/>
                  <a:gd fmla="*/ 24 w 48" name="T28"/>
                  <a:gd fmla="*/ 19 h 47" name="T29"/>
                  <a:gd fmla="*/ 11 w 48" name="T30"/>
                  <a:gd fmla="*/ 6 h 47" name="T31"/>
                  <a:gd fmla="*/ 6 w 48" name="T32"/>
                  <a:gd fmla="*/ 10 h 47" name="T33"/>
                  <a:gd fmla="*/ 24 w 48" name="T34"/>
                  <a:gd fmla="*/ 28 h 47" name="T35"/>
                  <a:gd fmla="*/ 24 w 48" name="T36"/>
                  <a:gd fmla="*/ 35 h 47" name="T37"/>
                  <a:gd fmla="*/ 1 w 48" name="T38"/>
                  <a:gd fmla="*/ 12 h 47" name="T39"/>
                  <a:gd fmla="*/ 1 w 48" name="T40"/>
                  <a:gd fmla="*/ 9 h 47" name="T41"/>
                  <a:gd fmla="*/ 9 w 48" name="T42"/>
                  <a:gd fmla="*/ 1 h 47" name="T43"/>
                  <a:gd fmla="*/ 12 w 48" name="T44"/>
                  <a:gd fmla="*/ 1 h 47" name="T45"/>
                  <a:gd fmla="*/ 24 w 48" name="T46"/>
                  <a:gd fmla="*/ 12 h 47" name="T47"/>
                  <a:gd fmla="*/ 24 w 48" name="T48"/>
                  <a:gd fmla="*/ 19 h 47"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47" w="48">
                    <a:moveTo>
                      <a:pt x="37" y="41"/>
                    </a:moveTo>
                    <a:cubicBezTo>
                      <a:pt x="42" y="37"/>
                      <a:pt x="42" y="37"/>
                      <a:pt x="42" y="37"/>
                    </a:cubicBezTo>
                    <a:cubicBezTo>
                      <a:pt x="24" y="19"/>
                      <a:pt x="24" y="19"/>
                      <a:pt x="24" y="19"/>
                    </a:cubicBezTo>
                    <a:cubicBezTo>
                      <a:pt x="24" y="12"/>
                      <a:pt x="24" y="12"/>
                      <a:pt x="24" y="12"/>
                    </a:cubicBezTo>
                    <a:cubicBezTo>
                      <a:pt x="47" y="35"/>
                      <a:pt x="47" y="35"/>
                      <a:pt x="47" y="35"/>
                    </a:cubicBezTo>
                    <a:cubicBezTo>
                      <a:pt x="47" y="35"/>
                      <a:pt x="47" y="35"/>
                      <a:pt x="47" y="35"/>
                    </a:cubicBezTo>
                    <a:cubicBezTo>
                      <a:pt x="47" y="35"/>
                      <a:pt x="47" y="35"/>
                      <a:pt x="47" y="35"/>
                    </a:cubicBezTo>
                    <a:cubicBezTo>
                      <a:pt x="48" y="36"/>
                      <a:pt x="48" y="38"/>
                      <a:pt x="47" y="39"/>
                    </a:cubicBezTo>
                    <a:cubicBezTo>
                      <a:pt x="39" y="46"/>
                      <a:pt x="39" y="46"/>
                      <a:pt x="39" y="46"/>
                    </a:cubicBezTo>
                    <a:cubicBezTo>
                      <a:pt x="39" y="46"/>
                      <a:pt x="39" y="46"/>
                      <a:pt x="39" y="46"/>
                    </a:cubicBezTo>
                    <a:cubicBezTo>
                      <a:pt x="38" y="47"/>
                      <a:pt x="36" y="47"/>
                      <a:pt x="35" y="46"/>
                    </a:cubicBezTo>
                    <a:cubicBezTo>
                      <a:pt x="24" y="35"/>
                      <a:pt x="24" y="35"/>
                      <a:pt x="24" y="35"/>
                    </a:cubicBezTo>
                    <a:cubicBezTo>
                      <a:pt x="24" y="28"/>
                      <a:pt x="24" y="28"/>
                      <a:pt x="24" y="28"/>
                    </a:cubicBezTo>
                    <a:lnTo>
                      <a:pt x="37" y="41"/>
                    </a:lnTo>
                    <a:close/>
                    <a:moveTo>
                      <a:pt x="24" y="19"/>
                    </a:moveTo>
                    <a:cubicBezTo>
                      <a:pt x="11" y="6"/>
                      <a:pt x="11" y="6"/>
                      <a:pt x="11" y="6"/>
                    </a:cubicBezTo>
                    <a:cubicBezTo>
                      <a:pt x="6" y="10"/>
                      <a:pt x="6" y="10"/>
                      <a:pt x="6" y="10"/>
                    </a:cubicBezTo>
                    <a:cubicBezTo>
                      <a:pt x="24" y="28"/>
                      <a:pt x="24" y="28"/>
                      <a:pt x="24" y="28"/>
                    </a:cubicBezTo>
                    <a:cubicBezTo>
                      <a:pt x="24" y="35"/>
                      <a:pt x="24" y="35"/>
                      <a:pt x="24" y="35"/>
                    </a:cubicBezTo>
                    <a:cubicBezTo>
                      <a:pt x="1" y="12"/>
                      <a:pt x="1" y="12"/>
                      <a:pt x="1" y="12"/>
                    </a:cubicBezTo>
                    <a:cubicBezTo>
                      <a:pt x="0" y="11"/>
                      <a:pt x="0" y="10"/>
                      <a:pt x="1" y="9"/>
                    </a:cubicBezTo>
                    <a:cubicBezTo>
                      <a:pt x="9" y="1"/>
                      <a:pt x="9" y="1"/>
                      <a:pt x="9" y="1"/>
                    </a:cubicBezTo>
                    <a:cubicBezTo>
                      <a:pt x="10" y="0"/>
                      <a:pt x="11" y="0"/>
                      <a:pt x="12" y="1"/>
                    </a:cubicBezTo>
                    <a:cubicBezTo>
                      <a:pt x="24" y="12"/>
                      <a:pt x="24" y="12"/>
                      <a:pt x="24" y="12"/>
                    </a:cubicBezTo>
                    <a:lnTo>
                      <a:pt x="24" y="1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1" name="Freeform 343"/>
              <p:cNvSpPr>
                <a:spLocks noEditPoints="1"/>
              </p:cNvSpPr>
              <p:nvPr/>
            </p:nvSpPr>
            <p:spPr bwMode="auto">
              <a:xfrm>
                <a:off x="10164776" y="1849448"/>
                <a:ext cx="53975" cy="49213"/>
              </a:xfrm>
              <a:custGeom>
                <a:gdLst>
                  <a:gd fmla="*/ 16 w 24" name="T0"/>
                  <a:gd fmla="*/ 7 h 22" name="T1"/>
                  <a:gd fmla="*/ 13 w 24" name="T2"/>
                  <a:gd fmla="*/ 11 h 22" name="T3"/>
                  <a:gd fmla="*/ 13 w 24" name="T4"/>
                  <a:gd fmla="*/ 3 h 22" name="T5"/>
                  <a:gd fmla="*/ 14 w 24" name="T6"/>
                  <a:gd fmla="*/ 1 h 22" name="T7"/>
                  <a:gd fmla="*/ 15 w 24" name="T8"/>
                  <a:gd fmla="*/ 0 h 22" name="T9"/>
                  <a:gd fmla="*/ 18 w 24" name="T10"/>
                  <a:gd fmla="*/ 2 h 22" name="T11"/>
                  <a:gd fmla="*/ 20 w 24" name="T12"/>
                  <a:gd fmla="*/ 3 h 22" name="T13"/>
                  <a:gd fmla="*/ 22 w 24" name="T14"/>
                  <a:gd fmla="*/ 4 h 22" name="T15"/>
                  <a:gd fmla="*/ 22 w 24" name="T16"/>
                  <a:gd fmla="*/ 4 h 22" name="T17"/>
                  <a:gd fmla="*/ 23 w 24" name="T18"/>
                  <a:gd fmla="*/ 5 h 22" name="T19"/>
                  <a:gd fmla="*/ 23 w 24" name="T20"/>
                  <a:gd fmla="*/ 8 h 22" name="T21"/>
                  <a:gd fmla="*/ 13 w 24" name="T22"/>
                  <a:gd fmla="*/ 21 h 22" name="T23"/>
                  <a:gd fmla="*/ 13 w 24" name="T24"/>
                  <a:gd fmla="*/ 22 h 22" name="T25"/>
                  <a:gd fmla="*/ 13 w 24" name="T26"/>
                  <a:gd fmla="*/ 14 h 22" name="T27"/>
                  <a:gd fmla="*/ 17 w 24" name="T28"/>
                  <a:gd fmla="*/ 8 h 22" name="T29"/>
                  <a:gd fmla="*/ 17 w 24" name="T30"/>
                  <a:gd fmla="*/ 7 h 22" name="T31"/>
                  <a:gd fmla="*/ 16 w 24" name="T32"/>
                  <a:gd fmla="*/ 7 h 22" name="T33"/>
                  <a:gd fmla="*/ 13 w 24" name="T34"/>
                  <a:gd fmla="*/ 11 h 22" name="T35"/>
                  <a:gd fmla="*/ 8 w 24" name="T36"/>
                  <a:gd fmla="*/ 17 h 22" name="T37"/>
                  <a:gd fmla="*/ 10 w 24" name="T38"/>
                  <a:gd fmla="*/ 17 h 22" name="T39"/>
                  <a:gd fmla="*/ 13 w 24" name="T40"/>
                  <a:gd fmla="*/ 14 h 22" name="T41"/>
                  <a:gd fmla="*/ 13 w 24" name="T42"/>
                  <a:gd fmla="*/ 22 h 22" name="T43"/>
                  <a:gd fmla="*/ 11 w 24" name="T44"/>
                  <a:gd fmla="*/ 22 h 22" name="T45"/>
                  <a:gd fmla="*/ 3 w 24" name="T46"/>
                  <a:gd fmla="*/ 22 h 22" name="T47"/>
                  <a:gd fmla="*/ 3 w 24" name="T48"/>
                  <a:gd fmla="*/ 22 h 22" name="T49"/>
                  <a:gd fmla="*/ 2 w 24" name="T50"/>
                  <a:gd fmla="*/ 21 h 22" name="T51"/>
                  <a:gd fmla="*/ 1 w 24" name="T52"/>
                  <a:gd fmla="*/ 18 h 22" name="T53"/>
                  <a:gd fmla="*/ 13 w 24" name="T54"/>
                  <a:gd fmla="*/ 3 h 22" name="T55"/>
                  <a:gd fmla="*/ 13 w 24" name="T56"/>
                  <a:gd fmla="*/ 11 h 22"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22" w="24">
                    <a:moveTo>
                      <a:pt x="16" y="7"/>
                    </a:moveTo>
                    <a:cubicBezTo>
                      <a:pt x="13" y="11"/>
                      <a:pt x="13" y="11"/>
                      <a:pt x="13" y="11"/>
                    </a:cubicBezTo>
                    <a:cubicBezTo>
                      <a:pt x="13" y="3"/>
                      <a:pt x="13" y="3"/>
                      <a:pt x="13" y="3"/>
                    </a:cubicBezTo>
                    <a:cubicBezTo>
                      <a:pt x="14" y="1"/>
                      <a:pt x="14" y="1"/>
                      <a:pt x="14" y="1"/>
                    </a:cubicBezTo>
                    <a:cubicBezTo>
                      <a:pt x="14" y="1"/>
                      <a:pt x="15" y="1"/>
                      <a:pt x="15" y="0"/>
                    </a:cubicBezTo>
                    <a:cubicBezTo>
                      <a:pt x="16" y="0"/>
                      <a:pt x="18" y="0"/>
                      <a:pt x="18" y="2"/>
                    </a:cubicBezTo>
                    <a:cubicBezTo>
                      <a:pt x="18" y="2"/>
                      <a:pt x="19" y="3"/>
                      <a:pt x="20" y="3"/>
                    </a:cubicBezTo>
                    <a:cubicBezTo>
                      <a:pt x="20" y="4"/>
                      <a:pt x="21" y="4"/>
                      <a:pt x="22" y="4"/>
                    </a:cubicBezTo>
                    <a:cubicBezTo>
                      <a:pt x="22" y="4"/>
                      <a:pt x="22" y="4"/>
                      <a:pt x="22" y="4"/>
                    </a:cubicBezTo>
                    <a:cubicBezTo>
                      <a:pt x="22" y="4"/>
                      <a:pt x="22" y="4"/>
                      <a:pt x="23" y="5"/>
                    </a:cubicBezTo>
                    <a:cubicBezTo>
                      <a:pt x="24" y="5"/>
                      <a:pt x="24" y="7"/>
                      <a:pt x="23" y="8"/>
                    </a:cubicBezTo>
                    <a:cubicBezTo>
                      <a:pt x="13" y="21"/>
                      <a:pt x="13" y="21"/>
                      <a:pt x="13" y="21"/>
                    </a:cubicBezTo>
                    <a:cubicBezTo>
                      <a:pt x="13" y="21"/>
                      <a:pt x="13" y="21"/>
                      <a:pt x="13" y="22"/>
                    </a:cubicBezTo>
                    <a:cubicBezTo>
                      <a:pt x="13" y="14"/>
                      <a:pt x="13" y="14"/>
                      <a:pt x="13" y="14"/>
                    </a:cubicBezTo>
                    <a:cubicBezTo>
                      <a:pt x="17" y="8"/>
                      <a:pt x="17" y="8"/>
                      <a:pt x="17" y="8"/>
                    </a:cubicBezTo>
                    <a:cubicBezTo>
                      <a:pt x="17" y="7"/>
                      <a:pt x="17" y="7"/>
                      <a:pt x="17" y="7"/>
                    </a:cubicBezTo>
                    <a:cubicBezTo>
                      <a:pt x="16" y="7"/>
                      <a:pt x="16" y="7"/>
                      <a:pt x="16" y="7"/>
                    </a:cubicBezTo>
                    <a:close/>
                    <a:moveTo>
                      <a:pt x="13" y="11"/>
                    </a:moveTo>
                    <a:cubicBezTo>
                      <a:pt x="8" y="17"/>
                      <a:pt x="8" y="17"/>
                      <a:pt x="8" y="17"/>
                    </a:cubicBezTo>
                    <a:cubicBezTo>
                      <a:pt x="10" y="17"/>
                      <a:pt x="10" y="17"/>
                      <a:pt x="10" y="17"/>
                    </a:cubicBezTo>
                    <a:cubicBezTo>
                      <a:pt x="13" y="14"/>
                      <a:pt x="13" y="14"/>
                      <a:pt x="13" y="14"/>
                    </a:cubicBezTo>
                    <a:cubicBezTo>
                      <a:pt x="13" y="22"/>
                      <a:pt x="13" y="22"/>
                      <a:pt x="13" y="22"/>
                    </a:cubicBezTo>
                    <a:cubicBezTo>
                      <a:pt x="12" y="22"/>
                      <a:pt x="12" y="22"/>
                      <a:pt x="11" y="22"/>
                    </a:cubicBezTo>
                    <a:cubicBezTo>
                      <a:pt x="3" y="22"/>
                      <a:pt x="3" y="22"/>
                      <a:pt x="3" y="22"/>
                    </a:cubicBezTo>
                    <a:cubicBezTo>
                      <a:pt x="3" y="22"/>
                      <a:pt x="3" y="22"/>
                      <a:pt x="3" y="22"/>
                    </a:cubicBezTo>
                    <a:cubicBezTo>
                      <a:pt x="2" y="22"/>
                      <a:pt x="2" y="22"/>
                      <a:pt x="2" y="21"/>
                    </a:cubicBezTo>
                    <a:cubicBezTo>
                      <a:pt x="0" y="21"/>
                      <a:pt x="0" y="19"/>
                      <a:pt x="1" y="18"/>
                    </a:cubicBezTo>
                    <a:cubicBezTo>
                      <a:pt x="13" y="3"/>
                      <a:pt x="13" y="3"/>
                      <a:pt x="13" y="3"/>
                    </a:cubicBezTo>
                    <a:lnTo>
                      <a:pt x="13"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2" name="Freeform 344"/>
              <p:cNvSpPr>
                <a:spLocks noEditPoints="1"/>
              </p:cNvSpPr>
              <p:nvPr/>
            </p:nvSpPr>
            <p:spPr bwMode="auto">
              <a:xfrm>
                <a:off x="10198113" y="1830393"/>
                <a:ext cx="34925" cy="34925"/>
              </a:xfrm>
              <a:custGeom>
                <a:gdLst>
                  <a:gd fmla="*/ 8 w 15" name="T0"/>
                  <a:gd fmla="*/ 10 h 15" name="T1"/>
                  <a:gd fmla="*/ 8 w 15" name="T2"/>
                  <a:gd fmla="*/ 10 h 15" name="T3"/>
                  <a:gd fmla="*/ 9 w 15" name="T4"/>
                  <a:gd fmla="*/ 9 h 15" name="T5"/>
                  <a:gd fmla="*/ 10 w 15" name="T6"/>
                  <a:gd fmla="*/ 8 h 15" name="T7"/>
                  <a:gd fmla="*/ 10 w 15" name="T8"/>
                  <a:gd fmla="*/ 7 h 15" name="T9"/>
                  <a:gd fmla="*/ 7 w 15" name="T10"/>
                  <a:gd fmla="*/ 5 h 15" name="T11"/>
                  <a:gd fmla="*/ 7 w 15" name="T12"/>
                  <a:gd fmla="*/ 5 h 15" name="T13"/>
                  <a:gd fmla="*/ 7 w 15" name="T14"/>
                  <a:gd fmla="*/ 10 h 15" name="T15"/>
                  <a:gd fmla="*/ 6 w 15" name="T16"/>
                  <a:gd fmla="*/ 14 h 15" name="T17"/>
                  <a:gd fmla="*/ 7 w 15" name="T18"/>
                  <a:gd fmla="*/ 15 h 15" name="T19"/>
                  <a:gd fmla="*/ 6 w 15" name="T20"/>
                  <a:gd fmla="*/ 1 h 15" name="T21"/>
                  <a:gd fmla="*/ 8 w 15" name="T22"/>
                  <a:gd fmla="*/ 15 h 15" name="T23"/>
                  <a:gd fmla="*/ 8 w 15" name="T24"/>
                  <a:gd fmla="*/ 15 h 15" name="T25"/>
                  <a:gd fmla="*/ 8 w 15" name="T26"/>
                  <a:gd fmla="*/ 15 h 15" name="T27"/>
                  <a:gd fmla="*/ 8 w 15" name="T28"/>
                  <a:gd fmla="*/ 15 h 15" name="T29"/>
                  <a:gd fmla="*/ 8 w 15" name="T30"/>
                  <a:gd fmla="*/ 15 h 15" name="T31"/>
                  <a:gd fmla="*/ 9 w 15" name="T32"/>
                  <a:gd fmla="*/ 15 h 15" name="T33"/>
                  <a:gd fmla="*/ 9 w 15" name="T34"/>
                  <a:gd fmla="*/ 15 h 15" name="T35"/>
                  <a:gd fmla="*/ 9 w 15" name="T36"/>
                  <a:gd fmla="*/ 15 h 15" name="T37"/>
                  <a:gd fmla="*/ 9 w 15" name="T38"/>
                  <a:gd fmla="*/ 15 h 15" name="T39"/>
                  <a:gd fmla="*/ 13 w 15" name="T40"/>
                  <a:gd fmla="*/ 12 h 15" name="T41"/>
                  <a:gd fmla="*/ 13 w 15" name="T42"/>
                  <a:gd fmla="*/ 12 h 15" name="T43"/>
                  <a:gd fmla="*/ 14 w 15" name="T44"/>
                  <a:gd fmla="*/ 8 h 15" name="T45"/>
                  <a:gd fmla="*/ 14 w 15" name="T46"/>
                  <a:gd fmla="*/ 7 h 15" name="T47"/>
                  <a:gd fmla="*/ 14 w 15" name="T48"/>
                  <a:gd fmla="*/ 7 h 15" name="T49"/>
                  <a:gd fmla="*/ 14 w 15" name="T50"/>
                  <a:gd fmla="*/ 7 h 15" name="T51"/>
                  <a:gd fmla="*/ 14 w 15" name="T52"/>
                  <a:gd fmla="*/ 7 h 15" name="T53"/>
                  <a:gd fmla="*/ 14 w 15" name="T54"/>
                  <a:gd fmla="*/ 6 h 15" name="T55"/>
                  <a:gd fmla="*/ 14 w 15" name="T56"/>
                  <a:gd fmla="*/ 6 h 15" name="T57"/>
                  <a:gd fmla="*/ 14 w 15" name="T58"/>
                  <a:gd fmla="*/ 6 h 15" name="T59"/>
                  <a:gd fmla="*/ 12 w 15" name="T60"/>
                  <a:gd fmla="*/ 2 h 15" name="T61"/>
                  <a:gd fmla="*/ 7 w 15" name="T62"/>
                  <a:gd fmla="*/ 0 h 15" name="T63"/>
                  <a:gd fmla="*/ 6 w 15" name="T64"/>
                  <a:gd fmla="*/ 1 h 15" name="T65"/>
                  <a:gd fmla="*/ 6 w 15" name="T66"/>
                  <a:gd fmla="*/ 1 h 15" name="T67"/>
                  <a:gd fmla="*/ 5 w 15" name="T68"/>
                  <a:gd fmla="*/ 8 h 15" name="T69"/>
                  <a:gd fmla="*/ 5 w 15" name="T70"/>
                  <a:gd fmla="*/ 8 h 15" name="T71"/>
                  <a:gd fmla="*/ 6 w 15" name="T72"/>
                  <a:gd fmla="*/ 10 h 15" name="T73"/>
                  <a:gd fmla="*/ 6 w 15" name="T74"/>
                  <a:gd fmla="*/ 1 h 15" name="T75"/>
                  <a:gd fmla="*/ 6 w 15" name="T76"/>
                  <a:gd fmla="*/ 14 h 15" name="T77"/>
                  <a:gd fmla="*/ 0 w 15" name="T78"/>
                  <a:gd fmla="*/ 9 h 15" name="T79"/>
                  <a:gd fmla="*/ 6 w 15" name="T80"/>
                  <a:gd fmla="*/ 1 h 15" name="T81"/>
                  <a:gd fmla="*/ 1 w 15" name="T82"/>
                  <a:gd fmla="*/ 4 h 15" name="T83"/>
                  <a:gd fmla="*/ 1 w 15" name="T84"/>
                  <a:gd fmla="*/ 4 h 15" name="T85"/>
                  <a:gd fmla="*/ 0 w 15" name="T86"/>
                  <a:gd fmla="*/ 9 h 15" name="T87"/>
                  <a:gd fmla="*/ 0 w 15" name="T88"/>
                  <a:gd fmla="*/ 9 h 15" name="T89"/>
                  <a:gd fmla="*/ 0 w 15" name="T90"/>
                  <a:gd fmla="*/ 9 h 15" name="T91"/>
                  <a:gd fmla="*/ 0 w 15" name="T92"/>
                  <a:gd fmla="*/ 9 h 15" name="T93"/>
                  <a:gd fmla="*/ 0 w 15" name="T94"/>
                  <a:gd fmla="*/ 9 h 15"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5" w="15">
                    <a:moveTo>
                      <a:pt x="7" y="10"/>
                    </a:move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9"/>
                    </a:cubicBezTo>
                    <a:cubicBezTo>
                      <a:pt x="9" y="9"/>
                      <a:pt x="9" y="9"/>
                      <a:pt x="9" y="9"/>
                    </a:cubicBezTo>
                    <a:cubicBezTo>
                      <a:pt x="10" y="9"/>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9" y="6"/>
                      <a:pt x="9" y="6"/>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7" y="5"/>
                      <a:pt x="6" y="5"/>
                      <a:pt x="6" y="5"/>
                    </a:cubicBezTo>
                    <a:cubicBezTo>
                      <a:pt x="6" y="10"/>
                      <a:pt x="6" y="10"/>
                      <a:pt x="6" y="10"/>
                    </a:cubicBezTo>
                    <a:cubicBezTo>
                      <a:pt x="7" y="10"/>
                      <a:pt x="7" y="10"/>
                      <a:pt x="7" y="10"/>
                    </a:cubicBezTo>
                    <a:cubicBezTo>
                      <a:pt x="7" y="10"/>
                      <a:pt x="7" y="10"/>
                      <a:pt x="7" y="10"/>
                    </a:cubicBezTo>
                    <a:close/>
                    <a:moveTo>
                      <a:pt x="6" y="15"/>
                    </a:moveTo>
                    <a:cubicBezTo>
                      <a:pt x="6" y="14"/>
                      <a:pt x="6" y="14"/>
                      <a:pt x="6" y="14"/>
                    </a:cubicBezTo>
                    <a:cubicBezTo>
                      <a:pt x="8" y="15"/>
                      <a:pt x="8" y="15"/>
                      <a:pt x="8" y="15"/>
                    </a:cubicBezTo>
                    <a:cubicBezTo>
                      <a:pt x="8" y="15"/>
                      <a:pt x="8" y="15"/>
                      <a:pt x="8" y="15"/>
                    </a:cubicBezTo>
                    <a:cubicBezTo>
                      <a:pt x="8" y="15"/>
                      <a:pt x="7" y="15"/>
                      <a:pt x="7" y="15"/>
                    </a:cubicBezTo>
                    <a:cubicBezTo>
                      <a:pt x="7" y="15"/>
                      <a:pt x="7" y="15"/>
                      <a:pt x="6" y="15"/>
                    </a:cubicBezTo>
                    <a:close/>
                    <a:moveTo>
                      <a:pt x="6" y="1"/>
                    </a:moveTo>
                    <a:cubicBezTo>
                      <a:pt x="6" y="1"/>
                      <a:pt x="6" y="1"/>
                      <a:pt x="6" y="1"/>
                    </a:cubicBezTo>
                    <a:cubicBezTo>
                      <a:pt x="6" y="1"/>
                      <a:pt x="6" y="1"/>
                      <a:pt x="6" y="1"/>
                    </a:cubicBezTo>
                    <a:cubicBezTo>
                      <a:pt x="6" y="1"/>
                      <a:pt x="6" y="1"/>
                      <a:pt x="6" y="1"/>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ubicBezTo>
                      <a:pt x="8" y="15"/>
                      <a:pt x="8" y="15"/>
                      <a:pt x="8" y="15"/>
                    </a:cubicBezTo>
                    <a:close/>
                    <a:moveTo>
                      <a:pt x="9" y="15"/>
                    </a:moveTo>
                    <a:cubicBezTo>
                      <a:pt x="8" y="15"/>
                      <a:pt x="8" y="15"/>
                      <a:pt x="8" y="15"/>
                    </a:cubicBezTo>
                    <a:cubicBezTo>
                      <a:pt x="9" y="15"/>
                      <a:pt x="9" y="15"/>
                      <a:pt x="9" y="15"/>
                    </a:cubicBezTo>
                    <a:close/>
                    <a:moveTo>
                      <a:pt x="9" y="15"/>
                    </a:moveTo>
                    <a:cubicBezTo>
                      <a:pt x="9" y="15"/>
                      <a:pt x="9" y="15"/>
                      <a:pt x="9" y="15"/>
                    </a:cubicBezTo>
                    <a:cubicBezTo>
                      <a:pt x="9" y="15"/>
                      <a:pt x="9" y="15"/>
                      <a:pt x="9" y="15"/>
                    </a:cubicBezTo>
                    <a:close/>
                    <a:moveTo>
                      <a:pt x="9" y="15"/>
                    </a:moveTo>
                    <a:cubicBezTo>
                      <a:pt x="9" y="15"/>
                      <a:pt x="9" y="15"/>
                      <a:pt x="9" y="15"/>
                    </a:cubicBezTo>
                    <a:cubicBezTo>
                      <a:pt x="9" y="15"/>
                      <a:pt x="9" y="15"/>
                      <a:pt x="9" y="15"/>
                    </a:cubicBezTo>
                    <a:close/>
                    <a:moveTo>
                      <a:pt x="13" y="12"/>
                    </a:moveTo>
                    <a:cubicBezTo>
                      <a:pt x="12" y="13"/>
                      <a:pt x="11" y="14"/>
                      <a:pt x="9" y="15"/>
                    </a:cubicBezTo>
                    <a:cubicBezTo>
                      <a:pt x="9" y="15"/>
                      <a:pt x="9" y="15"/>
                      <a:pt x="9" y="15"/>
                    </a:cubicBezTo>
                    <a:cubicBezTo>
                      <a:pt x="13" y="12"/>
                      <a:pt x="13" y="12"/>
                      <a:pt x="13" y="12"/>
                    </a:cubicBezTo>
                    <a:close/>
                    <a:moveTo>
                      <a:pt x="13" y="12"/>
                    </a:moveTo>
                    <a:cubicBezTo>
                      <a:pt x="13" y="12"/>
                      <a:pt x="13" y="12"/>
                      <a:pt x="13" y="12"/>
                    </a:cubicBezTo>
                    <a:cubicBezTo>
                      <a:pt x="13" y="12"/>
                      <a:pt x="13" y="12"/>
                      <a:pt x="13" y="12"/>
                    </a:cubicBezTo>
                    <a:close/>
                    <a:moveTo>
                      <a:pt x="14" y="8"/>
                    </a:moveTo>
                    <a:cubicBezTo>
                      <a:pt x="15" y="9"/>
                      <a:pt x="14" y="11"/>
                      <a:pt x="13" y="12"/>
                    </a:cubicBezTo>
                    <a:cubicBezTo>
                      <a:pt x="13" y="12"/>
                      <a:pt x="13" y="12"/>
                      <a:pt x="13" y="12"/>
                    </a:cubicBezTo>
                    <a:cubicBezTo>
                      <a:pt x="14" y="8"/>
                      <a:pt x="14" y="8"/>
                      <a:pt x="14" y="8"/>
                    </a:cubicBezTo>
                    <a:close/>
                    <a:moveTo>
                      <a:pt x="14" y="8"/>
                    </a:moveTo>
                    <a:cubicBezTo>
                      <a:pt x="14" y="8"/>
                      <a:pt x="14" y="8"/>
                      <a:pt x="14" y="8"/>
                    </a:cubicBezTo>
                    <a:cubicBezTo>
                      <a:pt x="14" y="8"/>
                      <a:pt x="14" y="8"/>
                      <a:pt x="14" y="8"/>
                    </a:cubicBezTo>
                    <a:close/>
                    <a:moveTo>
                      <a:pt x="14" y="7"/>
                    </a:moveTo>
                    <a:cubicBezTo>
                      <a:pt x="14" y="8"/>
                      <a:pt x="14" y="8"/>
                      <a:pt x="14" y="8"/>
                    </a:cubicBezTo>
                    <a:cubicBezTo>
                      <a:pt x="14" y="7"/>
                      <a:pt x="14" y="7"/>
                      <a:pt x="14" y="7"/>
                    </a:cubicBezTo>
                    <a:close/>
                    <a:moveTo>
                      <a:pt x="14" y="7"/>
                    </a:moveTo>
                    <a:cubicBezTo>
                      <a:pt x="14" y="7"/>
                      <a:pt x="14" y="7"/>
                      <a:pt x="14" y="7"/>
                    </a:cubicBezTo>
                    <a:cubicBezTo>
                      <a:pt x="14" y="7"/>
                      <a:pt x="14" y="7"/>
                      <a:pt x="14" y="7"/>
                    </a:cubicBezTo>
                    <a:close/>
                    <a:moveTo>
                      <a:pt x="14" y="7"/>
                    </a:moveTo>
                    <a:cubicBezTo>
                      <a:pt x="14" y="7"/>
                      <a:pt x="14" y="7"/>
                      <a:pt x="14" y="7"/>
                    </a:cubicBezTo>
                    <a:cubicBezTo>
                      <a:pt x="14" y="7"/>
                      <a:pt x="14" y="7"/>
                      <a:pt x="14" y="7"/>
                    </a:cubicBezTo>
                    <a:cubicBezTo>
                      <a:pt x="14" y="7"/>
                      <a:pt x="14" y="7"/>
                      <a:pt x="14" y="7"/>
                    </a:cubicBezTo>
                    <a:close/>
                    <a:moveTo>
                      <a:pt x="14" y="6"/>
                    </a:moveTo>
                    <a:cubicBezTo>
                      <a:pt x="14" y="7"/>
                      <a:pt x="14" y="7"/>
                      <a:pt x="14" y="7"/>
                    </a:cubicBezTo>
                    <a:cubicBezTo>
                      <a:pt x="14" y="6"/>
                      <a:pt x="14" y="6"/>
                      <a:pt x="14" y="6"/>
                    </a:cubicBezTo>
                    <a:close/>
                    <a:moveTo>
                      <a:pt x="14" y="6"/>
                    </a:moveTo>
                    <a:cubicBezTo>
                      <a:pt x="14" y="6"/>
                      <a:pt x="14" y="6"/>
                      <a:pt x="14" y="6"/>
                    </a:cubicBezTo>
                    <a:cubicBezTo>
                      <a:pt x="14" y="6"/>
                      <a:pt x="14" y="6"/>
                      <a:pt x="14" y="6"/>
                    </a:cubicBezTo>
                    <a:close/>
                    <a:moveTo>
                      <a:pt x="12" y="2"/>
                    </a:moveTo>
                    <a:cubicBezTo>
                      <a:pt x="13" y="3"/>
                      <a:pt x="14" y="4"/>
                      <a:pt x="14" y="6"/>
                    </a:cubicBezTo>
                    <a:cubicBezTo>
                      <a:pt x="14" y="6"/>
                      <a:pt x="14" y="6"/>
                      <a:pt x="14" y="6"/>
                    </a:cubicBezTo>
                    <a:cubicBezTo>
                      <a:pt x="12" y="2"/>
                      <a:pt x="12" y="2"/>
                      <a:pt x="12" y="2"/>
                    </a:cubicBezTo>
                    <a:close/>
                    <a:moveTo>
                      <a:pt x="7" y="0"/>
                    </a:moveTo>
                    <a:cubicBezTo>
                      <a:pt x="12" y="2"/>
                      <a:pt x="12" y="2"/>
                      <a:pt x="12" y="2"/>
                    </a:cubicBezTo>
                    <a:cubicBezTo>
                      <a:pt x="11" y="1"/>
                      <a:pt x="9" y="0"/>
                      <a:pt x="7" y="0"/>
                    </a:cubicBezTo>
                    <a:close/>
                    <a:moveTo>
                      <a:pt x="7" y="0"/>
                    </a:moveTo>
                    <a:cubicBezTo>
                      <a:pt x="7" y="0"/>
                      <a:pt x="7" y="0"/>
                      <a:pt x="7" y="0"/>
                    </a:cubicBezTo>
                    <a:cubicBezTo>
                      <a:pt x="7" y="0"/>
                      <a:pt x="7" y="0"/>
                      <a:pt x="7" y="0"/>
                    </a:cubicBezTo>
                    <a:close/>
                    <a:moveTo>
                      <a:pt x="6" y="1"/>
                    </a:moveTo>
                    <a:cubicBezTo>
                      <a:pt x="6" y="1"/>
                      <a:pt x="6" y="1"/>
                      <a:pt x="6" y="1"/>
                    </a:cubicBezTo>
                    <a:cubicBezTo>
                      <a:pt x="6" y="1"/>
                      <a:pt x="6" y="1"/>
                      <a:pt x="6" y="1"/>
                    </a:cubicBezTo>
                    <a:cubicBezTo>
                      <a:pt x="7" y="0"/>
                      <a:pt x="7" y="0"/>
                      <a:pt x="7" y="0"/>
                    </a:cubicBezTo>
                    <a:lnTo>
                      <a:pt x="6" y="1"/>
                    </a:lnTo>
                    <a:close/>
                    <a:moveTo>
                      <a:pt x="6" y="5"/>
                    </a:moveTo>
                    <a:cubicBezTo>
                      <a:pt x="6" y="6"/>
                      <a:pt x="6" y="6"/>
                      <a:pt x="5" y="6"/>
                    </a:cubicBezTo>
                    <a:cubicBezTo>
                      <a:pt x="5" y="7"/>
                      <a:pt x="5" y="7"/>
                      <a:pt x="5" y="8"/>
                    </a:cubicBezTo>
                    <a:cubicBezTo>
                      <a:pt x="5" y="8"/>
                      <a:pt x="5" y="8"/>
                      <a:pt x="5" y="8"/>
                    </a:cubicBezTo>
                    <a:cubicBezTo>
                      <a:pt x="5" y="8"/>
                      <a:pt x="5" y="8"/>
                      <a:pt x="5" y="8"/>
                    </a:cubicBezTo>
                    <a:cubicBezTo>
                      <a:pt x="5" y="8"/>
                      <a:pt x="5" y="8"/>
                      <a:pt x="5" y="8"/>
                    </a:cubicBezTo>
                    <a:cubicBezTo>
                      <a:pt x="5" y="8"/>
                      <a:pt x="5" y="8"/>
                      <a:pt x="5" y="8"/>
                    </a:cubicBezTo>
                    <a:cubicBezTo>
                      <a:pt x="5" y="9"/>
                      <a:pt x="5" y="9"/>
                      <a:pt x="6" y="9"/>
                    </a:cubicBezTo>
                    <a:cubicBezTo>
                      <a:pt x="6" y="10"/>
                      <a:pt x="6" y="10"/>
                      <a:pt x="6" y="10"/>
                    </a:cubicBezTo>
                    <a:cubicBezTo>
                      <a:pt x="6" y="5"/>
                      <a:pt x="6" y="5"/>
                      <a:pt x="6" y="5"/>
                    </a:cubicBezTo>
                    <a:close/>
                    <a:moveTo>
                      <a:pt x="6" y="1"/>
                    </a:moveTo>
                    <a:cubicBezTo>
                      <a:pt x="6" y="1"/>
                      <a:pt x="6" y="1"/>
                      <a:pt x="6" y="1"/>
                    </a:cubicBezTo>
                    <a:cubicBezTo>
                      <a:pt x="6" y="1"/>
                      <a:pt x="6" y="1"/>
                      <a:pt x="6" y="1"/>
                    </a:cubicBezTo>
                    <a:cubicBezTo>
                      <a:pt x="6" y="1"/>
                      <a:pt x="6" y="1"/>
                      <a:pt x="6" y="1"/>
                    </a:cubicBezTo>
                    <a:close/>
                    <a:moveTo>
                      <a:pt x="6" y="14"/>
                    </a:moveTo>
                    <a:cubicBezTo>
                      <a:pt x="6" y="15"/>
                      <a:pt x="6" y="15"/>
                      <a:pt x="6" y="15"/>
                    </a:cubicBezTo>
                    <a:cubicBezTo>
                      <a:pt x="5" y="15"/>
                      <a:pt x="4" y="14"/>
                      <a:pt x="3" y="13"/>
                    </a:cubicBezTo>
                    <a:cubicBezTo>
                      <a:pt x="2" y="12"/>
                      <a:pt x="1" y="11"/>
                      <a:pt x="0" y="9"/>
                    </a:cubicBezTo>
                    <a:cubicBezTo>
                      <a:pt x="0" y="9"/>
                      <a:pt x="0" y="9"/>
                      <a:pt x="0" y="9"/>
                    </a:cubicBezTo>
                    <a:cubicBezTo>
                      <a:pt x="6" y="14"/>
                      <a:pt x="6" y="14"/>
                      <a:pt x="6" y="14"/>
                    </a:cubicBezTo>
                    <a:close/>
                    <a:moveTo>
                      <a:pt x="6" y="1"/>
                    </a:moveTo>
                    <a:cubicBezTo>
                      <a:pt x="6" y="1"/>
                      <a:pt x="6" y="1"/>
                      <a:pt x="6" y="1"/>
                    </a:cubicBezTo>
                    <a:cubicBezTo>
                      <a:pt x="6" y="1"/>
                      <a:pt x="6" y="1"/>
                      <a:pt x="6" y="1"/>
                    </a:cubicBezTo>
                    <a:close/>
                    <a:moveTo>
                      <a:pt x="1" y="4"/>
                    </a:moveTo>
                    <a:cubicBezTo>
                      <a:pt x="2" y="2"/>
                      <a:pt x="4" y="1"/>
                      <a:pt x="6" y="1"/>
                    </a:cubicBezTo>
                    <a:cubicBezTo>
                      <a:pt x="6" y="1"/>
                      <a:pt x="6" y="1"/>
                      <a:pt x="6" y="1"/>
                    </a:cubicBezTo>
                    <a:cubicBezTo>
                      <a:pt x="1" y="4"/>
                      <a:pt x="1" y="4"/>
                      <a:pt x="1" y="4"/>
                    </a:cubicBezTo>
                    <a:close/>
                    <a:moveTo>
                      <a:pt x="0" y="9"/>
                    </a:moveTo>
                    <a:cubicBezTo>
                      <a:pt x="1" y="4"/>
                      <a:pt x="1" y="4"/>
                      <a:pt x="1" y="4"/>
                    </a:cubicBezTo>
                    <a:cubicBezTo>
                      <a:pt x="0" y="5"/>
                      <a:pt x="0" y="7"/>
                      <a:pt x="0" y="9"/>
                    </a:cubicBezTo>
                    <a:close/>
                    <a:moveTo>
                      <a:pt x="0" y="9"/>
                    </a:moveTo>
                    <a:cubicBezTo>
                      <a:pt x="0" y="9"/>
                      <a:pt x="0" y="9"/>
                      <a:pt x="0" y="9"/>
                    </a:cubicBezTo>
                    <a:cubicBezTo>
                      <a:pt x="0" y="9"/>
                      <a:pt x="0" y="9"/>
                      <a:pt x="0" y="9"/>
                    </a:cubicBezTo>
                    <a:close/>
                    <a:moveTo>
                      <a:pt x="0" y="9"/>
                    </a:moveTo>
                    <a:cubicBezTo>
                      <a:pt x="0" y="9"/>
                      <a:pt x="0" y="9"/>
                      <a:pt x="0" y="9"/>
                    </a:cubicBezTo>
                    <a:cubicBezTo>
                      <a:pt x="0" y="9"/>
                      <a:pt x="0" y="9"/>
                      <a:pt x="0" y="9"/>
                    </a:cubicBezTo>
                    <a:cubicBezTo>
                      <a:pt x="0" y="9"/>
                      <a:pt x="0" y="9"/>
                      <a:pt x="0" y="9"/>
                    </a:cubicBezTo>
                    <a:close/>
                    <a:moveTo>
                      <a:pt x="0" y="9"/>
                    </a:moveTo>
                    <a:cubicBezTo>
                      <a:pt x="0" y="9"/>
                      <a:pt x="0" y="9"/>
                      <a:pt x="0" y="9"/>
                    </a:cubicBezTo>
                    <a:cubicBezTo>
                      <a:pt x="0" y="9"/>
                      <a:pt x="0" y="9"/>
                      <a:pt x="0" y="9"/>
                    </a:cubicBezTo>
                    <a:close/>
                    <a:moveTo>
                      <a:pt x="0" y="9"/>
                    </a:moveTo>
                    <a:cubicBezTo>
                      <a:pt x="0" y="9"/>
                      <a:pt x="0" y="9"/>
                      <a:pt x="0" y="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3" name="Freeform 345"/>
              <p:cNvSpPr>
                <a:spLocks noEditPoints="1"/>
              </p:cNvSpPr>
              <p:nvPr/>
            </p:nvSpPr>
            <p:spPr bwMode="auto">
              <a:xfrm>
                <a:off x="10239388" y="1849443"/>
                <a:ext cx="52389" cy="49213"/>
              </a:xfrm>
              <a:custGeom>
                <a:gdLst>
                  <a:gd fmla="*/ 13 w 23" name="T0"/>
                  <a:gd fmla="*/ 17 h 22" name="T1"/>
                  <a:gd fmla="*/ 16 w 23" name="T2"/>
                  <a:gd fmla="*/ 17 h 22" name="T3"/>
                  <a:gd fmla="*/ 11 w 23" name="T4"/>
                  <a:gd fmla="*/ 11 h 22" name="T5"/>
                  <a:gd fmla="*/ 11 w 23" name="T6"/>
                  <a:gd fmla="*/ 3 h 22" name="T7"/>
                  <a:gd fmla="*/ 22 w 23" name="T8"/>
                  <a:gd fmla="*/ 18 h 22" name="T9"/>
                  <a:gd fmla="*/ 23 w 23" name="T10"/>
                  <a:gd fmla="*/ 20 h 22" name="T11"/>
                  <a:gd fmla="*/ 20 w 23" name="T12"/>
                  <a:gd fmla="*/ 22 h 22" name="T13"/>
                  <a:gd fmla="*/ 12 w 23" name="T14"/>
                  <a:gd fmla="*/ 22 h 22" name="T15"/>
                  <a:gd fmla="*/ 12 w 23" name="T16"/>
                  <a:gd fmla="*/ 22 h 22" name="T17"/>
                  <a:gd fmla="*/ 11 w 23" name="T18"/>
                  <a:gd fmla="*/ 22 h 22" name="T19"/>
                  <a:gd fmla="*/ 11 w 23" name="T20"/>
                  <a:gd fmla="*/ 14 h 22" name="T21"/>
                  <a:gd fmla="*/ 13 w 23" name="T22"/>
                  <a:gd fmla="*/ 17 h 22" name="T23"/>
                  <a:gd fmla="*/ 11 w 23" name="T24"/>
                  <a:gd fmla="*/ 11 h 22" name="T25"/>
                  <a:gd fmla="*/ 7 w 23" name="T26"/>
                  <a:gd fmla="*/ 7 h 22" name="T27"/>
                  <a:gd fmla="*/ 7 w 23" name="T28"/>
                  <a:gd fmla="*/ 7 h 22" name="T29"/>
                  <a:gd fmla="*/ 6 w 23" name="T30"/>
                  <a:gd fmla="*/ 8 h 22" name="T31"/>
                  <a:gd fmla="*/ 11 w 23" name="T32"/>
                  <a:gd fmla="*/ 14 h 22" name="T33"/>
                  <a:gd fmla="*/ 11 w 23" name="T34"/>
                  <a:gd fmla="*/ 22 h 22" name="T35"/>
                  <a:gd fmla="*/ 10 w 23" name="T36"/>
                  <a:gd fmla="*/ 21 h 22" name="T37"/>
                  <a:gd fmla="*/ 0 w 23" name="T38"/>
                  <a:gd fmla="*/ 8 h 22" name="T39"/>
                  <a:gd fmla="*/ 0 w 23" name="T40"/>
                  <a:gd fmla="*/ 7 h 22" name="T41"/>
                  <a:gd fmla="*/ 2 w 23" name="T42"/>
                  <a:gd fmla="*/ 4 h 22" name="T43"/>
                  <a:gd fmla="*/ 4 w 23" name="T44"/>
                  <a:gd fmla="*/ 3 h 22" name="T45"/>
                  <a:gd fmla="*/ 5 w 23" name="T46"/>
                  <a:gd fmla="*/ 2 h 22" name="T47"/>
                  <a:gd fmla="*/ 5 w 23" name="T48"/>
                  <a:gd fmla="*/ 2 h 22" name="T49"/>
                  <a:gd fmla="*/ 6 w 23" name="T50"/>
                  <a:gd fmla="*/ 1 h 22" name="T51"/>
                  <a:gd fmla="*/ 9 w 23" name="T52"/>
                  <a:gd fmla="*/ 1 h 22" name="T53"/>
                  <a:gd fmla="*/ 11 w 23" name="T54"/>
                  <a:gd fmla="*/ 3 h 22" name="T55"/>
                  <a:gd fmla="*/ 11 w 23" name="T56"/>
                  <a:gd fmla="*/ 11 h 22"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22" w="23">
                    <a:moveTo>
                      <a:pt x="13" y="17"/>
                    </a:moveTo>
                    <a:cubicBezTo>
                      <a:pt x="16" y="17"/>
                      <a:pt x="16" y="17"/>
                      <a:pt x="16" y="17"/>
                    </a:cubicBezTo>
                    <a:cubicBezTo>
                      <a:pt x="11" y="11"/>
                      <a:pt x="11" y="11"/>
                      <a:pt x="11" y="11"/>
                    </a:cubicBezTo>
                    <a:cubicBezTo>
                      <a:pt x="11" y="3"/>
                      <a:pt x="11" y="3"/>
                      <a:pt x="11" y="3"/>
                    </a:cubicBezTo>
                    <a:cubicBezTo>
                      <a:pt x="22" y="18"/>
                      <a:pt x="22" y="18"/>
                      <a:pt x="22" y="18"/>
                    </a:cubicBezTo>
                    <a:cubicBezTo>
                      <a:pt x="23" y="18"/>
                      <a:pt x="23" y="19"/>
                      <a:pt x="23" y="20"/>
                    </a:cubicBezTo>
                    <a:cubicBezTo>
                      <a:pt x="23" y="21"/>
                      <a:pt x="22" y="22"/>
                      <a:pt x="20" y="22"/>
                    </a:cubicBezTo>
                    <a:cubicBezTo>
                      <a:pt x="12" y="22"/>
                      <a:pt x="12" y="22"/>
                      <a:pt x="12" y="22"/>
                    </a:cubicBezTo>
                    <a:cubicBezTo>
                      <a:pt x="12" y="22"/>
                      <a:pt x="12" y="22"/>
                      <a:pt x="12" y="22"/>
                    </a:cubicBezTo>
                    <a:cubicBezTo>
                      <a:pt x="12" y="22"/>
                      <a:pt x="11" y="22"/>
                      <a:pt x="11" y="22"/>
                    </a:cubicBezTo>
                    <a:cubicBezTo>
                      <a:pt x="11" y="14"/>
                      <a:pt x="11" y="14"/>
                      <a:pt x="11" y="14"/>
                    </a:cubicBezTo>
                    <a:lnTo>
                      <a:pt x="13" y="17"/>
                    </a:lnTo>
                    <a:close/>
                    <a:moveTo>
                      <a:pt x="11" y="11"/>
                    </a:moveTo>
                    <a:cubicBezTo>
                      <a:pt x="7" y="7"/>
                      <a:pt x="7" y="7"/>
                      <a:pt x="7" y="7"/>
                    </a:cubicBezTo>
                    <a:cubicBezTo>
                      <a:pt x="7" y="7"/>
                      <a:pt x="7" y="7"/>
                      <a:pt x="7" y="7"/>
                    </a:cubicBezTo>
                    <a:cubicBezTo>
                      <a:pt x="7" y="7"/>
                      <a:pt x="6" y="7"/>
                      <a:pt x="6" y="8"/>
                    </a:cubicBezTo>
                    <a:cubicBezTo>
                      <a:pt x="11" y="14"/>
                      <a:pt x="11" y="14"/>
                      <a:pt x="11" y="14"/>
                    </a:cubicBezTo>
                    <a:cubicBezTo>
                      <a:pt x="11" y="22"/>
                      <a:pt x="11" y="22"/>
                      <a:pt x="11" y="22"/>
                    </a:cubicBezTo>
                    <a:cubicBezTo>
                      <a:pt x="11" y="21"/>
                      <a:pt x="10" y="21"/>
                      <a:pt x="10" y="21"/>
                    </a:cubicBezTo>
                    <a:cubicBezTo>
                      <a:pt x="0" y="8"/>
                      <a:pt x="0" y="8"/>
                      <a:pt x="0" y="8"/>
                    </a:cubicBezTo>
                    <a:cubicBezTo>
                      <a:pt x="0" y="8"/>
                      <a:pt x="0" y="7"/>
                      <a:pt x="0" y="7"/>
                    </a:cubicBezTo>
                    <a:cubicBezTo>
                      <a:pt x="0" y="6"/>
                      <a:pt x="1" y="4"/>
                      <a:pt x="2" y="4"/>
                    </a:cubicBezTo>
                    <a:cubicBezTo>
                      <a:pt x="3" y="4"/>
                      <a:pt x="3" y="4"/>
                      <a:pt x="4" y="3"/>
                    </a:cubicBezTo>
                    <a:cubicBezTo>
                      <a:pt x="4" y="3"/>
                      <a:pt x="5" y="2"/>
                      <a:pt x="5" y="2"/>
                    </a:cubicBezTo>
                    <a:cubicBezTo>
                      <a:pt x="5" y="2"/>
                      <a:pt x="5" y="2"/>
                      <a:pt x="5" y="2"/>
                    </a:cubicBezTo>
                    <a:cubicBezTo>
                      <a:pt x="5" y="1"/>
                      <a:pt x="6" y="1"/>
                      <a:pt x="6" y="1"/>
                    </a:cubicBezTo>
                    <a:cubicBezTo>
                      <a:pt x="7" y="0"/>
                      <a:pt x="9" y="0"/>
                      <a:pt x="9" y="1"/>
                    </a:cubicBezTo>
                    <a:cubicBezTo>
                      <a:pt x="11" y="3"/>
                      <a:pt x="11" y="3"/>
                      <a:pt x="11" y="3"/>
                    </a:cubicBezTo>
                    <a:lnTo>
                      <a:pt x="11"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4" name="Freeform 346"/>
              <p:cNvSpPr>
                <a:spLocks noEditPoints="1"/>
              </p:cNvSpPr>
              <p:nvPr/>
            </p:nvSpPr>
            <p:spPr bwMode="auto">
              <a:xfrm>
                <a:off x="10226687" y="1830397"/>
                <a:ext cx="31751" cy="34925"/>
              </a:xfrm>
              <a:custGeom>
                <a:gdLst>
                  <a:gd fmla="*/ 7 w 14" name="T0"/>
                  <a:gd fmla="*/ 5 h 15" name="T1"/>
                  <a:gd fmla="*/ 7 w 14" name="T2"/>
                  <a:gd fmla="*/ 5 h 15" name="T3"/>
                  <a:gd fmla="*/ 7 w 14" name="T4"/>
                  <a:gd fmla="*/ 0 h 15" name="T5"/>
                  <a:gd fmla="*/ 9 w 14" name="T6"/>
                  <a:gd fmla="*/ 1 h 15" name="T7"/>
                  <a:gd fmla="*/ 13 w 14" name="T8"/>
                  <a:gd fmla="*/ 4 h 15" name="T9"/>
                  <a:gd fmla="*/ 14 w 14" name="T10"/>
                  <a:gd fmla="*/ 9 h 15" name="T11"/>
                  <a:gd fmla="*/ 14 w 14" name="T12"/>
                  <a:gd fmla="*/ 9 h 15" name="T13"/>
                  <a:gd fmla="*/ 14 w 14" name="T14"/>
                  <a:gd fmla="*/ 9 h 15" name="T15"/>
                  <a:gd fmla="*/ 14 w 14" name="T16"/>
                  <a:gd fmla="*/ 9 h 15" name="T17"/>
                  <a:gd fmla="*/ 12 w 14" name="T18"/>
                  <a:gd fmla="*/ 13 h 15" name="T19"/>
                  <a:gd fmla="*/ 7 w 14" name="T20"/>
                  <a:gd fmla="*/ 15 h 15" name="T21"/>
                  <a:gd fmla="*/ 7 w 14" name="T22"/>
                  <a:gd fmla="*/ 10 h 15" name="T23"/>
                  <a:gd fmla="*/ 7 w 14" name="T24"/>
                  <a:gd fmla="*/ 10 h 15" name="T25"/>
                  <a:gd fmla="*/ 9 w 14" name="T26"/>
                  <a:gd fmla="*/ 8 h 15" name="T27"/>
                  <a:gd fmla="*/ 9 w 14" name="T28"/>
                  <a:gd fmla="*/ 8 h 15" name="T29"/>
                  <a:gd fmla="*/ 9 w 14" name="T30"/>
                  <a:gd fmla="*/ 8 h 15" name="T31"/>
                  <a:gd fmla="*/ 9 w 14" name="T32"/>
                  <a:gd fmla="*/ 8 h 15" name="T33"/>
                  <a:gd fmla="*/ 8 w 14" name="T34"/>
                  <a:gd fmla="*/ 5 h 15" name="T35"/>
                  <a:gd fmla="*/ 6 w 14" name="T36"/>
                  <a:gd fmla="*/ 6 h 15" name="T37"/>
                  <a:gd fmla="*/ 5 w 14" name="T38"/>
                  <a:gd fmla="*/ 1 h 15" name="T39"/>
                  <a:gd fmla="*/ 7 w 14" name="T40"/>
                  <a:gd fmla="*/ 5 h 15" name="T41"/>
                  <a:gd fmla="*/ 5 w 14" name="T42"/>
                  <a:gd fmla="*/ 9 h 15" name="T43"/>
                  <a:gd fmla="*/ 6 w 14" name="T44"/>
                  <a:gd fmla="*/ 10 h 15" name="T45"/>
                  <a:gd fmla="*/ 7 w 14" name="T46"/>
                  <a:gd fmla="*/ 10 h 15" name="T47"/>
                  <a:gd fmla="*/ 7 w 14" name="T48"/>
                  <a:gd fmla="*/ 10 h 15" name="T49"/>
                  <a:gd fmla="*/ 7 w 14" name="T50"/>
                  <a:gd fmla="*/ 15 h 15" name="T51"/>
                  <a:gd fmla="*/ 7 w 14" name="T52"/>
                  <a:gd fmla="*/ 15 h 15" name="T53"/>
                  <a:gd fmla="*/ 7 w 14" name="T54"/>
                  <a:gd fmla="*/ 15 h 15" name="T55"/>
                  <a:gd fmla="*/ 6 w 14" name="T56"/>
                  <a:gd fmla="*/ 15 h 15" name="T57"/>
                  <a:gd fmla="*/ 6 w 14" name="T58"/>
                  <a:gd fmla="*/ 15 h 15" name="T59"/>
                  <a:gd fmla="*/ 6 w 14" name="T60"/>
                  <a:gd fmla="*/ 15 h 15" name="T61"/>
                  <a:gd fmla="*/ 5 w 14" name="T62"/>
                  <a:gd fmla="*/ 14 h 15" name="T63"/>
                  <a:gd fmla="*/ 5 w 14" name="T64"/>
                  <a:gd fmla="*/ 7 h 15" name="T65"/>
                  <a:gd fmla="*/ 5 w 14" name="T66"/>
                  <a:gd fmla="*/ 1 h 15" name="T67"/>
                  <a:gd fmla="*/ 5 w 14" name="T68"/>
                  <a:gd fmla="*/ 1 h 15" name="T69"/>
                  <a:gd fmla="*/ 5 w 14" name="T70"/>
                  <a:gd fmla="*/ 14 h 15" name="T71"/>
                  <a:gd fmla="*/ 5 w 14" name="T72"/>
                  <a:gd fmla="*/ 7 h 15" name="T73"/>
                  <a:gd fmla="*/ 5 w 14" name="T74"/>
                  <a:gd fmla="*/ 7 h 15" name="T75"/>
                  <a:gd fmla="*/ 5 w 14" name="T76"/>
                  <a:gd fmla="*/ 8 h 15" name="T77"/>
                  <a:gd fmla="*/ 5 w 14" name="T78"/>
                  <a:gd fmla="*/ 8 h 15" name="T79"/>
                  <a:gd fmla="*/ 2 w 14" name="T80"/>
                  <a:gd fmla="*/ 12 h 15" name="T81"/>
                  <a:gd fmla="*/ 0 w 14" name="T82"/>
                  <a:gd fmla="*/ 8 h 15" name="T83"/>
                  <a:gd fmla="*/ 0 w 14" name="T84"/>
                  <a:gd fmla="*/ 7 h 15" name="T85"/>
                  <a:gd fmla="*/ 0 w 14" name="T86"/>
                  <a:gd fmla="*/ 7 h 15" name="T87"/>
                  <a:gd fmla="*/ 0 w 14" name="T88"/>
                  <a:gd fmla="*/ 6 h 15" name="T89"/>
                  <a:gd fmla="*/ 0 w 14" name="T90"/>
                  <a:gd fmla="*/ 6 h 15" name="T91"/>
                  <a:gd fmla="*/ 0 w 14" name="T92"/>
                  <a:gd fmla="*/ 6 h 15" name="T93"/>
                  <a:gd fmla="*/ 5 w 14" name="T94"/>
                  <a:gd fmla="*/ 1 h 15" name="T95"/>
                  <a:gd fmla="*/ 0 w 14" name="T96"/>
                  <a:gd fmla="*/ 7 h 15" name="T97"/>
                  <a:gd fmla="*/ 0 w 14" name="T98"/>
                  <a:gd fmla="*/ 7 h 15" name="T99"/>
                  <a:gd fmla="*/ 0 w 14" name="T100"/>
                  <a:gd fmla="*/ 8 h 15"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5" w="14">
                    <a:moveTo>
                      <a:pt x="8" y="5"/>
                    </a:moveTo>
                    <a:cubicBezTo>
                      <a:pt x="7" y="5"/>
                      <a:pt x="7" y="5"/>
                      <a:pt x="7" y="5"/>
                    </a:cubicBezTo>
                    <a:cubicBezTo>
                      <a:pt x="7" y="5"/>
                      <a:pt x="7" y="5"/>
                      <a:pt x="7" y="5"/>
                    </a:cubicBezTo>
                    <a:cubicBezTo>
                      <a:pt x="7" y="5"/>
                      <a:pt x="7" y="5"/>
                      <a:pt x="7" y="5"/>
                    </a:cubicBezTo>
                    <a:cubicBezTo>
                      <a:pt x="7" y="0"/>
                      <a:pt x="7" y="0"/>
                      <a:pt x="7" y="0"/>
                    </a:cubicBezTo>
                    <a:cubicBezTo>
                      <a:pt x="7" y="0"/>
                      <a:pt x="7" y="0"/>
                      <a:pt x="7" y="0"/>
                    </a:cubicBezTo>
                    <a:cubicBezTo>
                      <a:pt x="7" y="0"/>
                      <a:pt x="8" y="0"/>
                      <a:pt x="8" y="0"/>
                    </a:cubicBezTo>
                    <a:cubicBezTo>
                      <a:pt x="8" y="1"/>
                      <a:pt x="8" y="1"/>
                      <a:pt x="9" y="1"/>
                    </a:cubicBezTo>
                    <a:cubicBezTo>
                      <a:pt x="9" y="1"/>
                      <a:pt x="9" y="1"/>
                      <a:pt x="9" y="1"/>
                    </a:cubicBezTo>
                    <a:cubicBezTo>
                      <a:pt x="11" y="1"/>
                      <a:pt x="12" y="2"/>
                      <a:pt x="13" y="4"/>
                    </a:cubicBezTo>
                    <a:cubicBezTo>
                      <a:pt x="14" y="5"/>
                      <a:pt x="14" y="7"/>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1"/>
                      <a:pt x="13" y="12"/>
                      <a:pt x="12" y="13"/>
                    </a:cubicBezTo>
                    <a:cubicBezTo>
                      <a:pt x="10" y="14"/>
                      <a:pt x="9" y="15"/>
                      <a:pt x="7" y="15"/>
                    </a:cubicBezTo>
                    <a:cubicBezTo>
                      <a:pt x="7" y="15"/>
                      <a:pt x="7" y="15"/>
                      <a:pt x="7" y="15"/>
                    </a:cubicBezTo>
                    <a:cubicBezTo>
                      <a:pt x="7" y="15"/>
                      <a:pt x="7" y="15"/>
                      <a:pt x="7" y="15"/>
                    </a:cubicBezTo>
                    <a:cubicBezTo>
                      <a:pt x="7" y="10"/>
                      <a:pt x="7" y="10"/>
                      <a:pt x="7" y="10"/>
                    </a:cubicBezTo>
                    <a:cubicBezTo>
                      <a:pt x="7" y="10"/>
                      <a:pt x="7" y="10"/>
                      <a:pt x="7" y="10"/>
                    </a:cubicBezTo>
                    <a:cubicBezTo>
                      <a:pt x="7" y="10"/>
                      <a:pt x="7" y="10"/>
                      <a:pt x="7" y="10"/>
                    </a:cubicBezTo>
                    <a:cubicBezTo>
                      <a:pt x="8" y="10"/>
                      <a:pt x="8" y="10"/>
                      <a:pt x="9" y="9"/>
                    </a:cubicBezTo>
                    <a:cubicBezTo>
                      <a:pt x="9" y="9"/>
                      <a:pt x="9" y="9"/>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7"/>
                      <a:pt x="9" y="7"/>
                      <a:pt x="9" y="6"/>
                    </a:cubicBezTo>
                    <a:cubicBezTo>
                      <a:pt x="9" y="6"/>
                      <a:pt x="8" y="5"/>
                      <a:pt x="8" y="5"/>
                    </a:cubicBezTo>
                    <a:close/>
                    <a:moveTo>
                      <a:pt x="7" y="5"/>
                    </a:moveTo>
                    <a:cubicBezTo>
                      <a:pt x="7" y="5"/>
                      <a:pt x="6" y="5"/>
                      <a:pt x="6" y="6"/>
                    </a:cubicBezTo>
                    <a:cubicBezTo>
                      <a:pt x="5" y="6"/>
                      <a:pt x="5" y="7"/>
                      <a:pt x="5" y="7"/>
                    </a:cubicBezTo>
                    <a:cubicBezTo>
                      <a:pt x="5" y="1"/>
                      <a:pt x="5" y="1"/>
                      <a:pt x="5" y="1"/>
                    </a:cubicBezTo>
                    <a:cubicBezTo>
                      <a:pt x="6" y="1"/>
                      <a:pt x="6" y="0"/>
                      <a:pt x="7" y="0"/>
                    </a:cubicBezTo>
                    <a:cubicBezTo>
                      <a:pt x="7" y="5"/>
                      <a:pt x="7" y="5"/>
                      <a:pt x="7" y="5"/>
                    </a:cubicBezTo>
                    <a:close/>
                    <a:moveTo>
                      <a:pt x="5" y="8"/>
                    </a:moveTo>
                    <a:cubicBezTo>
                      <a:pt x="5" y="9"/>
                      <a:pt x="5" y="9"/>
                      <a:pt x="5" y="9"/>
                    </a:cubicBezTo>
                    <a:cubicBezTo>
                      <a:pt x="5" y="9"/>
                      <a:pt x="5" y="9"/>
                      <a:pt x="5" y="9"/>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4"/>
                      <a:pt x="5" y="14"/>
                    </a:cubicBezTo>
                    <a:cubicBezTo>
                      <a:pt x="5" y="8"/>
                      <a:pt x="5" y="8"/>
                      <a:pt x="5" y="8"/>
                    </a:cubicBezTo>
                    <a:close/>
                    <a:moveTo>
                      <a:pt x="5" y="7"/>
                    </a:moveTo>
                    <a:cubicBezTo>
                      <a:pt x="5" y="7"/>
                      <a:pt x="5" y="7"/>
                      <a:pt x="5" y="7"/>
                    </a:cubicBezTo>
                    <a:close/>
                    <a:moveTo>
                      <a:pt x="5" y="1"/>
                    </a:moveTo>
                    <a:cubicBezTo>
                      <a:pt x="5" y="7"/>
                      <a:pt x="5" y="7"/>
                      <a:pt x="5" y="7"/>
                    </a:cubicBezTo>
                    <a:cubicBezTo>
                      <a:pt x="5" y="1"/>
                      <a:pt x="5" y="1"/>
                      <a:pt x="5" y="1"/>
                    </a:cubicBezTo>
                    <a:close/>
                    <a:moveTo>
                      <a:pt x="5" y="8"/>
                    </a:moveTo>
                    <a:cubicBezTo>
                      <a:pt x="5" y="14"/>
                      <a:pt x="5" y="14"/>
                      <a:pt x="5" y="14"/>
                    </a:cubicBezTo>
                    <a:lnTo>
                      <a:pt x="5" y="8"/>
                    </a:lnTo>
                    <a:close/>
                    <a:moveTo>
                      <a:pt x="5" y="7"/>
                    </a:move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14"/>
                      <a:pt x="5" y="14"/>
                      <a:pt x="5" y="14"/>
                    </a:cubicBezTo>
                    <a:cubicBezTo>
                      <a:pt x="4" y="14"/>
                      <a:pt x="2" y="13"/>
                      <a:pt x="2" y="12"/>
                    </a:cubicBezTo>
                    <a:cubicBezTo>
                      <a:pt x="2" y="12"/>
                      <a:pt x="2" y="12"/>
                      <a:pt x="1" y="12"/>
                    </a:cubicBezTo>
                    <a:cubicBezTo>
                      <a:pt x="0" y="11"/>
                      <a:pt x="0" y="9"/>
                      <a:pt x="0" y="8"/>
                    </a:cubicBezTo>
                    <a:cubicBezTo>
                      <a:pt x="0" y="8"/>
                      <a:pt x="0" y="8"/>
                      <a:pt x="0" y="8"/>
                    </a:cubicBezTo>
                    <a:cubicBezTo>
                      <a:pt x="0" y="7"/>
                      <a:pt x="0" y="7"/>
                      <a:pt x="0" y="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4"/>
                      <a:pt x="1" y="3"/>
                      <a:pt x="3" y="2"/>
                    </a:cubicBezTo>
                    <a:cubicBezTo>
                      <a:pt x="3" y="1"/>
                      <a:pt x="4" y="1"/>
                      <a:pt x="5" y="1"/>
                    </a:cubicBezTo>
                    <a:cubicBezTo>
                      <a:pt x="5" y="7"/>
                      <a:pt x="5" y="7"/>
                      <a:pt x="5" y="7"/>
                    </a:cubicBezTo>
                    <a:close/>
                    <a:moveTo>
                      <a:pt x="0" y="7"/>
                    </a:moveTo>
                    <a:cubicBezTo>
                      <a:pt x="0" y="7"/>
                      <a:pt x="0" y="7"/>
                      <a:pt x="0" y="7"/>
                    </a:cubicBezTo>
                    <a:cubicBezTo>
                      <a:pt x="0" y="7"/>
                      <a:pt x="0" y="7"/>
                      <a:pt x="0" y="7"/>
                    </a:cubicBezTo>
                    <a:close/>
                    <a:moveTo>
                      <a:pt x="0" y="8"/>
                    </a:moveTo>
                    <a:cubicBezTo>
                      <a:pt x="0" y="8"/>
                      <a:pt x="0" y="8"/>
                      <a:pt x="0" y="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5" name="Freeform 347"/>
              <p:cNvSpPr>
                <a:spLocks noEditPoints="1"/>
              </p:cNvSpPr>
              <p:nvPr/>
            </p:nvSpPr>
            <p:spPr bwMode="auto">
              <a:xfrm>
                <a:off x="10147300" y="1892299"/>
                <a:ext cx="161925" cy="85725"/>
              </a:xfrm>
              <a:custGeom>
                <a:gdLst>
                  <a:gd fmla="*/ 36 w 72" name="T0"/>
                  <a:gd fmla="*/ 34 h 38" name="T1"/>
                  <a:gd fmla="*/ 59 w 72" name="T2"/>
                  <a:gd fmla="*/ 34 h 38" name="T3"/>
                  <a:gd fmla="*/ 67 w 72" name="T4"/>
                  <a:gd fmla="*/ 5 h 38" name="T5"/>
                  <a:gd fmla="*/ 63 w 72" name="T6"/>
                  <a:gd fmla="*/ 5 h 38" name="T7"/>
                  <a:gd fmla="*/ 55 w 72" name="T8"/>
                  <a:gd fmla="*/ 5 h 38" name="T9"/>
                  <a:gd fmla="*/ 36 w 72" name="T10"/>
                  <a:gd fmla="*/ 5 h 38" name="T11"/>
                  <a:gd fmla="*/ 36 w 72" name="T12"/>
                  <a:gd fmla="*/ 0 h 38" name="T13"/>
                  <a:gd fmla="*/ 55 w 72" name="T14"/>
                  <a:gd fmla="*/ 0 h 38" name="T15"/>
                  <a:gd fmla="*/ 63 w 72" name="T16"/>
                  <a:gd fmla="*/ 0 h 38" name="T17"/>
                  <a:gd fmla="*/ 70 w 72" name="T18"/>
                  <a:gd fmla="*/ 0 h 38" name="T19"/>
                  <a:gd fmla="*/ 70 w 72" name="T20"/>
                  <a:gd fmla="*/ 0 h 38" name="T21"/>
                  <a:gd fmla="*/ 70 w 72" name="T22"/>
                  <a:gd fmla="*/ 0 h 38" name="T23"/>
                  <a:gd fmla="*/ 72 w 72" name="T24"/>
                  <a:gd fmla="*/ 3 h 38" name="T25"/>
                  <a:gd fmla="*/ 63 w 72" name="T26"/>
                  <a:gd fmla="*/ 37 h 38" name="T27"/>
                  <a:gd fmla="*/ 61 w 72" name="T28"/>
                  <a:gd fmla="*/ 38 h 38" name="T29"/>
                  <a:gd fmla="*/ 36 w 72" name="T30"/>
                  <a:gd fmla="*/ 38 h 38" name="T31"/>
                  <a:gd fmla="*/ 36 w 72" name="T32"/>
                  <a:gd fmla="*/ 34 h 38" name="T33"/>
                  <a:gd fmla="*/ 6 w 72" name="T34"/>
                  <a:gd fmla="*/ 5 h 38" name="T35"/>
                  <a:gd fmla="*/ 13 w 72" name="T36"/>
                  <a:gd fmla="*/ 34 h 38" name="T37"/>
                  <a:gd fmla="*/ 36 w 72" name="T38"/>
                  <a:gd fmla="*/ 34 h 38" name="T39"/>
                  <a:gd fmla="*/ 36 w 72" name="T40"/>
                  <a:gd fmla="*/ 38 h 38" name="T41"/>
                  <a:gd fmla="*/ 11 w 72" name="T42"/>
                  <a:gd fmla="*/ 38 h 38" name="T43"/>
                  <a:gd fmla="*/ 11 w 72" name="T44"/>
                  <a:gd fmla="*/ 38 h 38" name="T45"/>
                  <a:gd fmla="*/ 9 w 72" name="T46"/>
                  <a:gd fmla="*/ 37 h 38" name="T47"/>
                  <a:gd fmla="*/ 0 w 72" name="T48"/>
                  <a:gd fmla="*/ 3 h 38" name="T49"/>
                  <a:gd fmla="*/ 0 w 72" name="T50"/>
                  <a:gd fmla="*/ 3 h 38" name="T51"/>
                  <a:gd fmla="*/ 3 w 72" name="T52"/>
                  <a:gd fmla="*/ 0 h 38" name="T53"/>
                  <a:gd fmla="*/ 10 w 72" name="T54"/>
                  <a:gd fmla="*/ 0 h 38" name="T55"/>
                  <a:gd fmla="*/ 18 w 72" name="T56"/>
                  <a:gd fmla="*/ 0 h 38" name="T57"/>
                  <a:gd fmla="*/ 36 w 72" name="T58"/>
                  <a:gd fmla="*/ 0 h 38" name="T59"/>
                  <a:gd fmla="*/ 36 w 72" name="T60"/>
                  <a:gd fmla="*/ 5 h 38" name="T61"/>
                  <a:gd fmla="*/ 18 w 72" name="T62"/>
                  <a:gd fmla="*/ 5 h 38" name="T63"/>
                  <a:gd fmla="*/ 10 w 72" name="T64"/>
                  <a:gd fmla="*/ 5 h 38" name="T65"/>
                  <a:gd fmla="*/ 6 w 72" name="T66"/>
                  <a:gd fmla="*/ 5 h 3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8" w="72">
                    <a:moveTo>
                      <a:pt x="36" y="34"/>
                    </a:moveTo>
                    <a:cubicBezTo>
                      <a:pt x="59" y="34"/>
                      <a:pt x="59" y="34"/>
                      <a:pt x="59" y="34"/>
                    </a:cubicBezTo>
                    <a:cubicBezTo>
                      <a:pt x="67" y="5"/>
                      <a:pt x="67" y="5"/>
                      <a:pt x="67" y="5"/>
                    </a:cubicBezTo>
                    <a:cubicBezTo>
                      <a:pt x="63" y="5"/>
                      <a:pt x="63" y="5"/>
                      <a:pt x="63" y="5"/>
                    </a:cubicBezTo>
                    <a:cubicBezTo>
                      <a:pt x="55" y="5"/>
                      <a:pt x="55" y="5"/>
                      <a:pt x="55" y="5"/>
                    </a:cubicBezTo>
                    <a:cubicBezTo>
                      <a:pt x="36" y="5"/>
                      <a:pt x="36" y="5"/>
                      <a:pt x="36" y="5"/>
                    </a:cubicBezTo>
                    <a:cubicBezTo>
                      <a:pt x="36" y="0"/>
                      <a:pt x="36" y="0"/>
                      <a:pt x="36" y="0"/>
                    </a:cubicBezTo>
                    <a:cubicBezTo>
                      <a:pt x="55" y="0"/>
                      <a:pt x="55" y="0"/>
                      <a:pt x="55" y="0"/>
                    </a:cubicBezTo>
                    <a:cubicBezTo>
                      <a:pt x="63" y="0"/>
                      <a:pt x="63" y="0"/>
                      <a:pt x="63" y="0"/>
                    </a:cubicBezTo>
                    <a:cubicBezTo>
                      <a:pt x="70" y="0"/>
                      <a:pt x="70" y="0"/>
                      <a:pt x="70" y="0"/>
                    </a:cubicBezTo>
                    <a:cubicBezTo>
                      <a:pt x="70" y="0"/>
                      <a:pt x="70" y="0"/>
                      <a:pt x="70" y="0"/>
                    </a:cubicBezTo>
                    <a:cubicBezTo>
                      <a:pt x="70" y="0"/>
                      <a:pt x="70" y="0"/>
                      <a:pt x="70" y="0"/>
                    </a:cubicBezTo>
                    <a:cubicBezTo>
                      <a:pt x="72" y="1"/>
                      <a:pt x="72" y="2"/>
                      <a:pt x="72" y="3"/>
                    </a:cubicBezTo>
                    <a:cubicBezTo>
                      <a:pt x="63" y="37"/>
                      <a:pt x="63" y="37"/>
                      <a:pt x="63" y="37"/>
                    </a:cubicBezTo>
                    <a:cubicBezTo>
                      <a:pt x="63" y="38"/>
                      <a:pt x="62" y="38"/>
                      <a:pt x="61" y="38"/>
                    </a:cubicBezTo>
                    <a:cubicBezTo>
                      <a:pt x="36" y="38"/>
                      <a:pt x="36" y="38"/>
                      <a:pt x="36" y="38"/>
                    </a:cubicBezTo>
                    <a:lnTo>
                      <a:pt x="36" y="34"/>
                    </a:lnTo>
                    <a:close/>
                    <a:moveTo>
                      <a:pt x="6" y="5"/>
                    </a:moveTo>
                    <a:cubicBezTo>
                      <a:pt x="13" y="34"/>
                      <a:pt x="13" y="34"/>
                      <a:pt x="13" y="34"/>
                    </a:cubicBezTo>
                    <a:cubicBezTo>
                      <a:pt x="36" y="34"/>
                      <a:pt x="36" y="34"/>
                      <a:pt x="36" y="34"/>
                    </a:cubicBezTo>
                    <a:cubicBezTo>
                      <a:pt x="36" y="38"/>
                      <a:pt x="36" y="38"/>
                      <a:pt x="36" y="38"/>
                    </a:cubicBezTo>
                    <a:cubicBezTo>
                      <a:pt x="11" y="38"/>
                      <a:pt x="11" y="38"/>
                      <a:pt x="11" y="38"/>
                    </a:cubicBezTo>
                    <a:cubicBezTo>
                      <a:pt x="11" y="38"/>
                      <a:pt x="11" y="38"/>
                      <a:pt x="11" y="38"/>
                    </a:cubicBezTo>
                    <a:cubicBezTo>
                      <a:pt x="10" y="38"/>
                      <a:pt x="9" y="38"/>
                      <a:pt x="9" y="37"/>
                    </a:cubicBezTo>
                    <a:cubicBezTo>
                      <a:pt x="0" y="3"/>
                      <a:pt x="0" y="3"/>
                      <a:pt x="0" y="3"/>
                    </a:cubicBezTo>
                    <a:cubicBezTo>
                      <a:pt x="0" y="3"/>
                      <a:pt x="0" y="3"/>
                      <a:pt x="0" y="3"/>
                    </a:cubicBezTo>
                    <a:cubicBezTo>
                      <a:pt x="0" y="1"/>
                      <a:pt x="1" y="0"/>
                      <a:pt x="3" y="0"/>
                    </a:cubicBezTo>
                    <a:cubicBezTo>
                      <a:pt x="10" y="0"/>
                      <a:pt x="10" y="0"/>
                      <a:pt x="10" y="0"/>
                    </a:cubicBezTo>
                    <a:cubicBezTo>
                      <a:pt x="18" y="0"/>
                      <a:pt x="18" y="0"/>
                      <a:pt x="18" y="0"/>
                    </a:cubicBezTo>
                    <a:cubicBezTo>
                      <a:pt x="36" y="0"/>
                      <a:pt x="36" y="0"/>
                      <a:pt x="36" y="0"/>
                    </a:cubicBezTo>
                    <a:cubicBezTo>
                      <a:pt x="36" y="5"/>
                      <a:pt x="36" y="5"/>
                      <a:pt x="36" y="5"/>
                    </a:cubicBezTo>
                    <a:cubicBezTo>
                      <a:pt x="18" y="5"/>
                      <a:pt x="18" y="5"/>
                      <a:pt x="18" y="5"/>
                    </a:cubicBezTo>
                    <a:cubicBezTo>
                      <a:pt x="10" y="5"/>
                      <a:pt x="10" y="5"/>
                      <a:pt x="10" y="5"/>
                    </a:cubicBezTo>
                    <a:lnTo>
                      <a:pt x="6"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decel="100000" fill="hold" id="5" nodeType="withEffect" presetClass="entr" presetID="2" presetSubtype="4">
                                  <p:stCondLst>
                                    <p:cond delay="0"/>
                                  </p:stCondLst>
                                  <p:childTnLst>
                                    <p:set>
                                      <p:cBhvr>
                                        <p:cTn dur="1" fill="hold" id="6">
                                          <p:stCondLst>
                                            <p:cond delay="0"/>
                                          </p:stCondLst>
                                        </p:cTn>
                                        <p:tgtEl>
                                          <p:spTgt spid="595"/>
                                        </p:tgtEl>
                                        <p:attrNameLst>
                                          <p:attrName>style.visibility</p:attrName>
                                        </p:attrNameLst>
                                      </p:cBhvr>
                                      <p:to>
                                        <p:strVal val="visible"/>
                                      </p:to>
                                    </p:set>
                                    <p:anim calcmode="lin" valueType="num">
                                      <p:cBhvr additive="base">
                                        <p:cTn dur="500" fill="hold" id="7"/>
                                        <p:tgtEl>
                                          <p:spTgt spid="595"/>
                                        </p:tgtEl>
                                        <p:attrNameLst>
                                          <p:attrName>ppt_x</p:attrName>
                                        </p:attrNameLst>
                                      </p:cBhvr>
                                      <p:tavLst>
                                        <p:tav tm="0">
                                          <p:val>
                                            <p:strVal val="#ppt_x"/>
                                          </p:val>
                                        </p:tav>
                                        <p:tav tm="100000">
                                          <p:val>
                                            <p:strVal val="#ppt_x"/>
                                          </p:val>
                                        </p:tav>
                                      </p:tavLst>
                                    </p:anim>
                                    <p:anim calcmode="lin" valueType="num">
                                      <p:cBhvr additive="base">
                                        <p:cTn dur="500" fill="hold" id="8"/>
                                        <p:tgtEl>
                                          <p:spTgt spid="595"/>
                                        </p:tgtEl>
                                        <p:attrNameLst>
                                          <p:attrName>ppt_y</p:attrName>
                                        </p:attrNameLst>
                                      </p:cBhvr>
                                      <p:tavLst>
                                        <p:tav tm="0">
                                          <p:val>
                                            <p:strVal val="1+#ppt_h/2"/>
                                          </p:val>
                                        </p:tav>
                                        <p:tav tm="100000">
                                          <p:val>
                                            <p:strVal val="#ppt_y"/>
                                          </p:val>
                                        </p:tav>
                                      </p:tavLst>
                                    </p:anim>
                                  </p:childTnLst>
                                </p:cTn>
                              </p:par>
                            </p:childTnLst>
                          </p:cTn>
                        </p:par>
                        <p:par>
                          <p:cTn fill="hold" id="9" nodeType="afterGroup">
                            <p:stCondLst>
                              <p:cond delay="500"/>
                            </p:stCondLst>
                            <p:childTnLst>
                              <p:par>
                                <p:cTn fill="hold" id="10" nodeType="afterEffect" presetClass="entr" presetID="22" presetSubtype="4">
                                  <p:stCondLst>
                                    <p:cond delay="0"/>
                                  </p:stCondLst>
                                  <p:childTnLst>
                                    <p:set>
                                      <p:cBhvr>
                                        <p:cTn dur="1" fill="hold" id="11">
                                          <p:stCondLst>
                                            <p:cond delay="0"/>
                                          </p:stCondLst>
                                        </p:cTn>
                                        <p:tgtEl>
                                          <p:spTgt spid="6"/>
                                        </p:tgtEl>
                                        <p:attrNameLst>
                                          <p:attrName>style.visibility</p:attrName>
                                        </p:attrNameLst>
                                      </p:cBhvr>
                                      <p:to>
                                        <p:strVal val="visible"/>
                                      </p:to>
                                    </p:set>
                                    <p:animEffect filter="wipe(down)" transition="in">
                                      <p:cBhvr>
                                        <p:cTn dur="500" id="12"/>
                                        <p:tgtEl>
                                          <p:spTgt spid="6"/>
                                        </p:tgtEl>
                                      </p:cBhvr>
                                    </p:animEffect>
                                  </p:childTnLst>
                                </p:cTn>
                              </p:par>
                            </p:childTnLst>
                          </p:cTn>
                        </p:par>
                        <p:par>
                          <p:cTn fill="hold" id="13" nodeType="afterGroup">
                            <p:stCondLst>
                              <p:cond delay="1000"/>
                            </p:stCondLst>
                            <p:childTnLst>
                              <p:par>
                                <p:cTn fill="hold" grpId="0" id="14" nodeType="afterEffect" presetClass="entr" presetID="10" presetSubtype="0">
                                  <p:stCondLst>
                                    <p:cond delay="0"/>
                                  </p:stCondLst>
                                  <p:childTnLst>
                                    <p:set>
                                      <p:cBhvr>
                                        <p:cTn dur="1" fill="hold" id="15">
                                          <p:stCondLst>
                                            <p:cond delay="0"/>
                                          </p:stCondLst>
                                        </p:cTn>
                                        <p:tgtEl>
                                          <p:spTgt spid="3"/>
                                        </p:tgtEl>
                                        <p:attrNameLst>
                                          <p:attrName>style.visibility</p:attrName>
                                        </p:attrNameLst>
                                      </p:cBhvr>
                                      <p:to>
                                        <p:strVal val="visible"/>
                                      </p:to>
                                    </p:set>
                                    <p:animEffect filter="fade" transition="in">
                                      <p:cBhvr>
                                        <p:cTn dur="600" id="16"/>
                                        <p:tgtEl>
                                          <p:spTgt spid="3"/>
                                        </p:tgtEl>
                                      </p:cBhvr>
                                    </p:animEffect>
                                  </p:childTnLst>
                                </p:cTn>
                              </p:par>
                              <p:par>
                                <p:cTn decel="100000" fill="hold" grpId="1" id="17" nodeType="withEffect" presetClass="path" presetID="35" presetSubtype="0">
                                  <p:stCondLst>
                                    <p:cond delay="0"/>
                                  </p:stCondLst>
                                  <p:childTnLst>
                                    <p:animMotion origin="layout" path="M -0.05552 0.00023 L -3.51034E-06 0.00023" pathEditMode="relative" ptsTypes="AA" rAng="0">
                                      <p:cBhvr>
                                        <p:cTn dur="800" fill="hold" id="18"/>
                                        <p:tgtEl>
                                          <p:spTgt spid="3"/>
                                        </p:tgtEl>
                                        <p:attrNameLst>
                                          <p:attrName>ppt_x</p:attrName>
                                          <p:attrName>ppt_y</p:attrName>
                                        </p:attrNameLst>
                                      </p:cBhvr>
                                      <p:rCtr x="2770" y="0"/>
                                    </p:animMotion>
                                  </p:childTnLst>
                                </p:cTn>
                              </p:par>
                            </p:childTnLst>
                          </p:cTn>
                        </p:par>
                        <p:par>
                          <p:cTn fill="hold" id="19" nodeType="afterGroup">
                            <p:stCondLst>
                              <p:cond delay="1800"/>
                            </p:stCondLst>
                            <p:childTnLst>
                              <p:par>
                                <p:cTn fill="hold" grpId="0" id="20" nodeType="afterEffect" presetClass="entr" presetID="22" presetSubtype="8">
                                  <p:stCondLst>
                                    <p:cond delay="0"/>
                                  </p:stCondLst>
                                  <p:childTnLst>
                                    <p:set>
                                      <p:cBhvr>
                                        <p:cTn dur="1" fill="hold" id="21">
                                          <p:stCondLst>
                                            <p:cond delay="0"/>
                                          </p:stCondLst>
                                        </p:cTn>
                                        <p:tgtEl>
                                          <p:spTgt spid="46"/>
                                        </p:tgtEl>
                                        <p:attrNameLst>
                                          <p:attrName>style.visibility</p:attrName>
                                        </p:attrNameLst>
                                      </p:cBhvr>
                                      <p:to>
                                        <p:strVal val="visible"/>
                                      </p:to>
                                    </p:set>
                                    <p:animEffect filter="wipe(left)" transition="in">
                                      <p:cBhvr>
                                        <p:cTn dur="500" id="22"/>
                                        <p:tgtEl>
                                          <p:spTgt spid="46"/>
                                        </p:tgtEl>
                                      </p:cBhvr>
                                    </p:animEffect>
                                  </p:childTnLst>
                                </p:cTn>
                              </p:par>
                            </p:childTnLst>
                          </p:cTn>
                        </p:par>
                      </p:childTnLst>
                    </p:cTn>
                  </p:par>
                  <p:par>
                    <p:cTn fill="hold" id="23" nodeType="clickPar">
                      <p:stCondLst>
                        <p:cond delay="indefinite"/>
                        <p:cond delay="0" evt="onBegin">
                          <p:tn val="22"/>
                        </p:cond>
                      </p:stCondLst>
                      <p:childTnLst>
                        <p:par>
                          <p:cTn fill="hold" id="24" nodeType="afterGroup">
                            <p:stCondLst>
                              <p:cond delay="0"/>
                            </p:stCondLst>
                            <p:childTnLst>
                              <p:par>
                                <p:cTn fill="hold" grpId="0" id="25" nodeType="clickEffect" presetClass="entr" presetID="56" presetSubtype="0">
                                  <p:stCondLst>
                                    <p:cond delay="0"/>
                                  </p:stCondLst>
                                  <p:iterate type="lt">
                                    <p:tmPct val="15000"/>
                                  </p:iterate>
                                  <p:childTnLst>
                                    <p:set>
                                      <p:cBhvr>
                                        <p:cTn dur="1" fill="hold" id="26">
                                          <p:stCondLst>
                                            <p:cond delay="0"/>
                                          </p:stCondLst>
                                        </p:cTn>
                                        <p:tgtEl>
                                          <p:spTgt spid="76"/>
                                        </p:tgtEl>
                                        <p:attrNameLst>
                                          <p:attrName>style.visibility</p:attrName>
                                        </p:attrNameLst>
                                      </p:cBhvr>
                                      <p:to>
                                        <p:strVal val="visible"/>
                                      </p:to>
                                    </p:set>
                                    <p:anim by="(-#ppt_w*2)" calcmode="lin" valueType="num">
                                      <p:cBhvr rctx="PPT">
                                        <p:cTn autoRev="1" dur="500" fill="hold" id="27">
                                          <p:stCondLst>
                                            <p:cond delay="0"/>
                                          </p:stCondLst>
                                        </p:cTn>
                                        <p:tgtEl>
                                          <p:spTgt spid="76"/>
                                        </p:tgtEl>
                                        <p:attrNameLst>
                                          <p:attrName>ppt_w</p:attrName>
                                        </p:attrNameLst>
                                      </p:cBhvr>
                                    </p:anim>
                                    <p:anim by="(#ppt_w*0.50)" calcmode="lin" valueType="num">
                                      <p:cBhvr>
                                        <p:cTn autoRev="1" decel="50000" dur="500" fill="hold" id="28">
                                          <p:stCondLst>
                                            <p:cond delay="0"/>
                                          </p:stCondLst>
                                        </p:cTn>
                                        <p:tgtEl>
                                          <p:spTgt spid="76"/>
                                        </p:tgtEl>
                                        <p:attrNameLst>
                                          <p:attrName>ppt_x</p:attrName>
                                        </p:attrNameLst>
                                      </p:cBhvr>
                                    </p:anim>
                                    <p:anim calcmode="lin" from="(-#ppt_h/2)" to="(#ppt_y)" valueType="num">
                                      <p:cBhvr>
                                        <p:cTn dur="1000" fill="hold" id="29">
                                          <p:stCondLst>
                                            <p:cond delay="0"/>
                                          </p:stCondLst>
                                        </p:cTn>
                                        <p:tgtEl>
                                          <p:spTgt spid="76"/>
                                        </p:tgtEl>
                                        <p:attrNameLst>
                                          <p:attrName>ppt_y</p:attrName>
                                        </p:attrNameLst>
                                      </p:cBhvr>
                                    </p:anim>
                                    <p:animRot by="21600000">
                                      <p:cBhvr>
                                        <p:cTn dur="1000" fill="hold" id="30">
                                          <p:stCondLst>
                                            <p:cond delay="0"/>
                                          </p:stCondLst>
                                        </p:cTn>
                                        <p:tgtEl>
                                          <p:spTgt spid="76"/>
                                        </p:tgtEl>
                                        <p:attrNameLst>
                                          <p:attrName>r</p:attrName>
                                        </p:attrNameLst>
                                      </p:cBhvr>
                                    </p:animRot>
                                  </p:childTnLst>
                                </p:cTn>
                              </p:par>
                            </p:childTnLst>
                          </p:cTn>
                        </p:par>
                        <p:par>
                          <p:cTn fill="hold" id="31" nodeType="afterGroup">
                            <p:stCondLst>
                              <p:cond delay="1000"/>
                            </p:stCondLst>
                            <p:childTnLst>
                              <p:par>
                                <p:cTn decel="100000" fill="hold" id="32" nodeType="afterEffect" presetClass="entr" presetID="2" presetSubtype="4">
                                  <p:stCondLst>
                                    <p:cond delay="0"/>
                                  </p:stCondLst>
                                  <p:childTnLst>
                                    <p:set>
                                      <p:cBhvr>
                                        <p:cTn dur="1" fill="hold" id="33">
                                          <p:stCondLst>
                                            <p:cond delay="0"/>
                                          </p:stCondLst>
                                        </p:cTn>
                                        <p:tgtEl>
                                          <p:spTgt spid="52"/>
                                        </p:tgtEl>
                                        <p:attrNameLst>
                                          <p:attrName>style.visibility</p:attrName>
                                        </p:attrNameLst>
                                      </p:cBhvr>
                                      <p:to>
                                        <p:strVal val="visible"/>
                                      </p:to>
                                    </p:set>
                                    <p:anim calcmode="lin" valueType="num">
                                      <p:cBhvr additive="base">
                                        <p:cTn dur="500" fill="hold" id="34"/>
                                        <p:tgtEl>
                                          <p:spTgt spid="52"/>
                                        </p:tgtEl>
                                        <p:attrNameLst>
                                          <p:attrName>ppt_x</p:attrName>
                                        </p:attrNameLst>
                                      </p:cBhvr>
                                      <p:tavLst>
                                        <p:tav tm="0">
                                          <p:val>
                                            <p:strVal val="#ppt_x"/>
                                          </p:val>
                                        </p:tav>
                                        <p:tav tm="100000">
                                          <p:val>
                                            <p:strVal val="#ppt_x"/>
                                          </p:val>
                                        </p:tav>
                                      </p:tavLst>
                                    </p:anim>
                                    <p:anim calcmode="lin" valueType="num">
                                      <p:cBhvr additive="base">
                                        <p:cTn dur="500" fill="hold" id="35"/>
                                        <p:tgtEl>
                                          <p:spTgt spid="52"/>
                                        </p:tgtEl>
                                        <p:attrNameLst>
                                          <p:attrName>ppt_y</p:attrName>
                                        </p:attrNameLst>
                                      </p:cBhvr>
                                      <p:tavLst>
                                        <p:tav tm="0">
                                          <p:val>
                                            <p:strVal val="1+#ppt_h/2"/>
                                          </p:val>
                                        </p:tav>
                                        <p:tav tm="100000">
                                          <p:val>
                                            <p:strVal val="#ppt_y"/>
                                          </p:val>
                                        </p:tav>
                                      </p:tavLst>
                                    </p:anim>
                                  </p:childTnLst>
                                </p:cTn>
                              </p:par>
                              <p:par>
                                <p:cTn decel="100000" fill="hold" id="36" nodeType="withEffect" presetClass="entr" presetID="2" presetSubtype="4">
                                  <p:stCondLst>
                                    <p:cond delay="150"/>
                                  </p:stCondLst>
                                  <p:childTnLst>
                                    <p:set>
                                      <p:cBhvr>
                                        <p:cTn dur="1" fill="hold" id="37">
                                          <p:stCondLst>
                                            <p:cond delay="0"/>
                                          </p:stCondLst>
                                        </p:cTn>
                                        <p:tgtEl>
                                          <p:spTgt spid="53"/>
                                        </p:tgtEl>
                                        <p:attrNameLst>
                                          <p:attrName>style.visibility</p:attrName>
                                        </p:attrNameLst>
                                      </p:cBhvr>
                                      <p:to>
                                        <p:strVal val="visible"/>
                                      </p:to>
                                    </p:set>
                                    <p:anim calcmode="lin" valueType="num">
                                      <p:cBhvr additive="base">
                                        <p:cTn dur="500" fill="hold" id="38"/>
                                        <p:tgtEl>
                                          <p:spTgt spid="53"/>
                                        </p:tgtEl>
                                        <p:attrNameLst>
                                          <p:attrName>ppt_x</p:attrName>
                                        </p:attrNameLst>
                                      </p:cBhvr>
                                      <p:tavLst>
                                        <p:tav tm="0">
                                          <p:val>
                                            <p:strVal val="#ppt_x"/>
                                          </p:val>
                                        </p:tav>
                                        <p:tav tm="100000">
                                          <p:val>
                                            <p:strVal val="#ppt_x"/>
                                          </p:val>
                                        </p:tav>
                                      </p:tavLst>
                                    </p:anim>
                                    <p:anim calcmode="lin" valueType="num">
                                      <p:cBhvr additive="base">
                                        <p:cTn dur="500" fill="hold" id="39"/>
                                        <p:tgtEl>
                                          <p:spTgt spid="53"/>
                                        </p:tgtEl>
                                        <p:attrNameLst>
                                          <p:attrName>ppt_y</p:attrName>
                                        </p:attrNameLst>
                                      </p:cBhvr>
                                      <p:tavLst>
                                        <p:tav tm="0">
                                          <p:val>
                                            <p:strVal val="1+#ppt_h/2"/>
                                          </p:val>
                                        </p:tav>
                                        <p:tav tm="100000">
                                          <p:val>
                                            <p:strVal val="#ppt_y"/>
                                          </p:val>
                                        </p:tav>
                                      </p:tavLst>
                                    </p:anim>
                                  </p:childTnLst>
                                </p:cTn>
                              </p:par>
                              <p:par>
                                <p:cTn decel="100000" fill="hold" id="40" nodeType="withEffect" presetClass="entr" presetID="2" presetSubtype="4">
                                  <p:stCondLst>
                                    <p:cond delay="300"/>
                                  </p:stCondLst>
                                  <p:childTnLst>
                                    <p:set>
                                      <p:cBhvr>
                                        <p:cTn dur="1" fill="hold" id="41">
                                          <p:stCondLst>
                                            <p:cond delay="0"/>
                                          </p:stCondLst>
                                        </p:cTn>
                                        <p:tgtEl>
                                          <p:spTgt spid="1304"/>
                                        </p:tgtEl>
                                        <p:attrNameLst>
                                          <p:attrName>style.visibility</p:attrName>
                                        </p:attrNameLst>
                                      </p:cBhvr>
                                      <p:to>
                                        <p:strVal val="visible"/>
                                      </p:to>
                                    </p:set>
                                    <p:anim calcmode="lin" valueType="num">
                                      <p:cBhvr additive="base">
                                        <p:cTn dur="500" fill="hold" id="42"/>
                                        <p:tgtEl>
                                          <p:spTgt spid="1304"/>
                                        </p:tgtEl>
                                        <p:attrNameLst>
                                          <p:attrName>ppt_x</p:attrName>
                                        </p:attrNameLst>
                                      </p:cBhvr>
                                      <p:tavLst>
                                        <p:tav tm="0">
                                          <p:val>
                                            <p:strVal val="#ppt_x"/>
                                          </p:val>
                                        </p:tav>
                                        <p:tav tm="100000">
                                          <p:val>
                                            <p:strVal val="#ppt_x"/>
                                          </p:val>
                                        </p:tav>
                                      </p:tavLst>
                                    </p:anim>
                                    <p:anim calcmode="lin" valueType="num">
                                      <p:cBhvr additive="base">
                                        <p:cTn dur="500" fill="hold" id="43"/>
                                        <p:tgtEl>
                                          <p:spTgt spid="1304"/>
                                        </p:tgtEl>
                                        <p:attrNameLst>
                                          <p:attrName>ppt_y</p:attrName>
                                        </p:attrNameLst>
                                      </p:cBhvr>
                                      <p:tavLst>
                                        <p:tav tm="0">
                                          <p:val>
                                            <p:strVal val="1+#ppt_h/2"/>
                                          </p:val>
                                        </p:tav>
                                        <p:tav tm="100000">
                                          <p:val>
                                            <p:strVal val="#ppt_y"/>
                                          </p:val>
                                        </p:tav>
                                      </p:tavLst>
                                    </p:anim>
                                  </p:childTnLst>
                                </p:cTn>
                              </p:par>
                              <p:par>
                                <p:cTn decel="100000" fill="hold" id="44" nodeType="withEffect" presetClass="entr" presetID="2" presetSubtype="4">
                                  <p:stCondLst>
                                    <p:cond delay="450"/>
                                  </p:stCondLst>
                                  <p:childTnLst>
                                    <p:set>
                                      <p:cBhvr>
                                        <p:cTn dur="1" fill="hold" id="45">
                                          <p:stCondLst>
                                            <p:cond delay="0"/>
                                          </p:stCondLst>
                                        </p:cTn>
                                        <p:tgtEl>
                                          <p:spTgt spid="51"/>
                                        </p:tgtEl>
                                        <p:attrNameLst>
                                          <p:attrName>style.visibility</p:attrName>
                                        </p:attrNameLst>
                                      </p:cBhvr>
                                      <p:to>
                                        <p:strVal val="visible"/>
                                      </p:to>
                                    </p:set>
                                    <p:anim calcmode="lin" valueType="num">
                                      <p:cBhvr additive="base">
                                        <p:cTn dur="500" fill="hold" id="46"/>
                                        <p:tgtEl>
                                          <p:spTgt spid="51"/>
                                        </p:tgtEl>
                                        <p:attrNameLst>
                                          <p:attrName>ppt_x</p:attrName>
                                        </p:attrNameLst>
                                      </p:cBhvr>
                                      <p:tavLst>
                                        <p:tav tm="0">
                                          <p:val>
                                            <p:strVal val="#ppt_x"/>
                                          </p:val>
                                        </p:tav>
                                        <p:tav tm="100000">
                                          <p:val>
                                            <p:strVal val="#ppt_x"/>
                                          </p:val>
                                        </p:tav>
                                      </p:tavLst>
                                    </p:anim>
                                    <p:anim calcmode="lin" valueType="num">
                                      <p:cBhvr additive="base">
                                        <p:cTn dur="500" fill="hold" id="47"/>
                                        <p:tgtEl>
                                          <p:spTgt spid="51"/>
                                        </p:tgtEl>
                                        <p:attrNameLst>
                                          <p:attrName>ppt_y</p:attrName>
                                        </p:attrNameLst>
                                      </p:cBhvr>
                                      <p:tavLst>
                                        <p:tav tm="0">
                                          <p:val>
                                            <p:strVal val="1+#ppt_h/2"/>
                                          </p:val>
                                        </p:tav>
                                        <p:tav tm="100000">
                                          <p:val>
                                            <p:strVal val="#ppt_y"/>
                                          </p:val>
                                        </p:tav>
                                      </p:tavLst>
                                    </p:anim>
                                  </p:childTnLst>
                                </p:cTn>
                              </p:par>
                              <p:par>
                                <p:cTn decel="100000" fill="hold" id="48" nodeType="withEffect" presetClass="entr" presetID="2" presetSubtype="4">
                                  <p:stCondLst>
                                    <p:cond delay="600"/>
                                  </p:stCondLst>
                                  <p:childTnLst>
                                    <p:set>
                                      <p:cBhvr>
                                        <p:cTn dur="1" fill="hold" id="49">
                                          <p:stCondLst>
                                            <p:cond delay="0"/>
                                          </p:stCondLst>
                                        </p:cTn>
                                        <p:tgtEl>
                                          <p:spTgt spid="50"/>
                                        </p:tgtEl>
                                        <p:attrNameLst>
                                          <p:attrName>style.visibility</p:attrName>
                                        </p:attrNameLst>
                                      </p:cBhvr>
                                      <p:to>
                                        <p:strVal val="visible"/>
                                      </p:to>
                                    </p:set>
                                    <p:anim calcmode="lin" valueType="num">
                                      <p:cBhvr additive="base">
                                        <p:cTn dur="500" fill="hold" id="50"/>
                                        <p:tgtEl>
                                          <p:spTgt spid="50"/>
                                        </p:tgtEl>
                                        <p:attrNameLst>
                                          <p:attrName>ppt_x</p:attrName>
                                        </p:attrNameLst>
                                      </p:cBhvr>
                                      <p:tavLst>
                                        <p:tav tm="0">
                                          <p:val>
                                            <p:strVal val="#ppt_x"/>
                                          </p:val>
                                        </p:tav>
                                        <p:tav tm="100000">
                                          <p:val>
                                            <p:strVal val="#ppt_x"/>
                                          </p:val>
                                        </p:tav>
                                      </p:tavLst>
                                    </p:anim>
                                    <p:anim calcmode="lin" valueType="num">
                                      <p:cBhvr additive="base">
                                        <p:cTn dur="500" fill="hold" id="51"/>
                                        <p:tgtEl>
                                          <p:spTgt spid="50"/>
                                        </p:tgtEl>
                                        <p:attrNameLst>
                                          <p:attrName>ppt_y</p:attrName>
                                        </p:attrNameLst>
                                      </p:cBhvr>
                                      <p:tavLst>
                                        <p:tav tm="0">
                                          <p:val>
                                            <p:strVal val="1+#ppt_h/2"/>
                                          </p:val>
                                        </p:tav>
                                        <p:tav tm="100000">
                                          <p:val>
                                            <p:strVal val="#ppt_y"/>
                                          </p:val>
                                        </p:tav>
                                      </p:tavLst>
                                    </p:anim>
                                  </p:childTnLst>
                                </p:cTn>
                              </p:par>
                              <p:par>
                                <p:cTn decel="100000" fill="hold" id="52" nodeType="withEffect" presetClass="entr" presetID="2" presetSubtype="4">
                                  <p:stCondLst>
                                    <p:cond delay="750"/>
                                  </p:stCondLst>
                                  <p:childTnLst>
                                    <p:set>
                                      <p:cBhvr>
                                        <p:cTn dur="1" fill="hold" id="53">
                                          <p:stCondLst>
                                            <p:cond delay="0"/>
                                          </p:stCondLst>
                                        </p:cTn>
                                        <p:tgtEl>
                                          <p:spTgt spid="49"/>
                                        </p:tgtEl>
                                        <p:attrNameLst>
                                          <p:attrName>style.visibility</p:attrName>
                                        </p:attrNameLst>
                                      </p:cBhvr>
                                      <p:to>
                                        <p:strVal val="visible"/>
                                      </p:to>
                                    </p:set>
                                    <p:anim calcmode="lin" valueType="num">
                                      <p:cBhvr additive="base">
                                        <p:cTn dur="500" fill="hold" id="54"/>
                                        <p:tgtEl>
                                          <p:spTgt spid="49"/>
                                        </p:tgtEl>
                                        <p:attrNameLst>
                                          <p:attrName>ppt_x</p:attrName>
                                        </p:attrNameLst>
                                      </p:cBhvr>
                                      <p:tavLst>
                                        <p:tav tm="0">
                                          <p:val>
                                            <p:strVal val="#ppt_x"/>
                                          </p:val>
                                        </p:tav>
                                        <p:tav tm="100000">
                                          <p:val>
                                            <p:strVal val="#ppt_x"/>
                                          </p:val>
                                        </p:tav>
                                      </p:tavLst>
                                    </p:anim>
                                    <p:anim calcmode="lin" valueType="num">
                                      <p:cBhvr additive="base">
                                        <p:cTn dur="500" fill="hold" id="55"/>
                                        <p:tgtEl>
                                          <p:spTgt spid="49"/>
                                        </p:tgtEl>
                                        <p:attrNameLst>
                                          <p:attrName>ppt_y</p:attrName>
                                        </p:attrNameLst>
                                      </p:cBhvr>
                                      <p:tavLst>
                                        <p:tav tm="0">
                                          <p:val>
                                            <p:strVal val="1+#ppt_h/2"/>
                                          </p:val>
                                        </p:tav>
                                        <p:tav tm="100000">
                                          <p:val>
                                            <p:strVal val="#ppt_y"/>
                                          </p:val>
                                        </p:tav>
                                      </p:tavLst>
                                    </p:anim>
                                  </p:childTnLst>
                                </p:cTn>
                              </p:par>
                            </p:childTnLst>
                          </p:cTn>
                        </p:par>
                        <p:par>
                          <p:cTn fill="hold" id="56" nodeType="afterGroup">
                            <p:stCondLst>
                              <p:cond delay="2250"/>
                            </p:stCondLst>
                            <p:childTnLst>
                              <p:par>
                                <p:cTn fill="hold" id="57" nodeType="afterEffect" presetClass="emph" presetID="26" presetSubtype="0">
                                  <p:stCondLst>
                                    <p:cond delay="0"/>
                                  </p:stCondLst>
                                  <p:childTnLst>
                                    <p:animEffect filter="fade" transition="out">
                                      <p:cBhvr>
                                        <p:cTn dur="500" id="58" tmFilter="0, 0; .2, .5; .8, .5; 1, 0"/>
                                        <p:tgtEl>
                                          <p:spTgt spid="52"/>
                                        </p:tgtEl>
                                      </p:cBhvr>
                                    </p:animEffect>
                                    <p:animScale>
                                      <p:cBhvr>
                                        <p:cTn autoRev="1" dur="250" fill="hold" id="59"/>
                                        <p:tgtEl>
                                          <p:spTgt spid="52"/>
                                        </p:tgtEl>
                                      </p:cBhvr>
                                      <p:by x="105000" y="105000"/>
                                    </p:animScale>
                                  </p:childTnLst>
                                </p:cTn>
                              </p:par>
                              <p:par>
                                <p:cTn fill="hold" id="60" nodeType="withEffect" presetClass="emph" presetID="26" presetSubtype="0">
                                  <p:stCondLst>
                                    <p:cond delay="100"/>
                                  </p:stCondLst>
                                  <p:childTnLst>
                                    <p:animEffect filter="fade" transition="out">
                                      <p:cBhvr>
                                        <p:cTn dur="500" id="61" tmFilter="0, 0; .2, .5; .8, .5; 1, 0"/>
                                        <p:tgtEl>
                                          <p:spTgt spid="53"/>
                                        </p:tgtEl>
                                      </p:cBhvr>
                                    </p:animEffect>
                                    <p:animScale>
                                      <p:cBhvr>
                                        <p:cTn autoRev="1" dur="250" fill="hold" id="62"/>
                                        <p:tgtEl>
                                          <p:spTgt spid="53"/>
                                        </p:tgtEl>
                                      </p:cBhvr>
                                      <p:by x="105000" y="105000"/>
                                    </p:animScale>
                                  </p:childTnLst>
                                </p:cTn>
                              </p:par>
                              <p:par>
                                <p:cTn fill="hold" id="63" nodeType="withEffect" presetClass="emph" presetID="26" presetSubtype="0">
                                  <p:stCondLst>
                                    <p:cond delay="200"/>
                                  </p:stCondLst>
                                  <p:childTnLst>
                                    <p:animEffect filter="fade" transition="out">
                                      <p:cBhvr>
                                        <p:cTn dur="500" id="64" tmFilter="0, 0; .2, .5; .8, .5; 1, 0"/>
                                        <p:tgtEl>
                                          <p:spTgt spid="1304"/>
                                        </p:tgtEl>
                                      </p:cBhvr>
                                    </p:animEffect>
                                    <p:animScale>
                                      <p:cBhvr>
                                        <p:cTn autoRev="1" dur="250" fill="hold" id="65"/>
                                        <p:tgtEl>
                                          <p:spTgt spid="1304"/>
                                        </p:tgtEl>
                                      </p:cBhvr>
                                      <p:by x="105000" y="105000"/>
                                    </p:animScale>
                                  </p:childTnLst>
                                </p:cTn>
                              </p:par>
                              <p:par>
                                <p:cTn fill="hold" id="66" nodeType="withEffect" presetClass="emph" presetID="26" presetSubtype="0">
                                  <p:stCondLst>
                                    <p:cond delay="300"/>
                                  </p:stCondLst>
                                  <p:childTnLst>
                                    <p:animEffect filter="fade" transition="out">
                                      <p:cBhvr>
                                        <p:cTn dur="500" id="67" tmFilter="0, 0; .2, .5; .8, .5; 1, 0"/>
                                        <p:tgtEl>
                                          <p:spTgt spid="51"/>
                                        </p:tgtEl>
                                      </p:cBhvr>
                                    </p:animEffect>
                                    <p:animScale>
                                      <p:cBhvr>
                                        <p:cTn autoRev="1" dur="250" fill="hold" id="68"/>
                                        <p:tgtEl>
                                          <p:spTgt spid="51"/>
                                        </p:tgtEl>
                                      </p:cBhvr>
                                      <p:by x="105000" y="105000"/>
                                    </p:animScale>
                                  </p:childTnLst>
                                </p:cTn>
                              </p:par>
                              <p:par>
                                <p:cTn fill="hold" id="69" nodeType="withEffect" presetClass="emph" presetID="26" presetSubtype="0">
                                  <p:stCondLst>
                                    <p:cond delay="400"/>
                                  </p:stCondLst>
                                  <p:childTnLst>
                                    <p:animEffect filter="fade" transition="out">
                                      <p:cBhvr>
                                        <p:cTn dur="500" id="70" tmFilter="0, 0; .2, .5; .8, .5; 1, 0"/>
                                        <p:tgtEl>
                                          <p:spTgt spid="50"/>
                                        </p:tgtEl>
                                      </p:cBhvr>
                                    </p:animEffect>
                                    <p:animScale>
                                      <p:cBhvr>
                                        <p:cTn autoRev="1" dur="250" fill="hold" id="71"/>
                                        <p:tgtEl>
                                          <p:spTgt spid="50"/>
                                        </p:tgtEl>
                                      </p:cBhvr>
                                      <p:by x="105000" y="105000"/>
                                    </p:animScale>
                                  </p:childTnLst>
                                </p:cTn>
                              </p:par>
                              <p:par>
                                <p:cTn fill="hold" id="72" nodeType="withEffect" presetClass="emph" presetID="26" presetSubtype="0">
                                  <p:stCondLst>
                                    <p:cond delay="500"/>
                                  </p:stCondLst>
                                  <p:childTnLst>
                                    <p:animEffect filter="fade" transition="out">
                                      <p:cBhvr>
                                        <p:cTn dur="500" id="73" tmFilter="0, 0; .2, .5; .8, .5; 1, 0"/>
                                        <p:tgtEl>
                                          <p:spTgt spid="49"/>
                                        </p:tgtEl>
                                      </p:cBhvr>
                                    </p:animEffect>
                                    <p:animScale>
                                      <p:cBhvr>
                                        <p:cTn autoRev="1" dur="250" fill="hold" id="74"/>
                                        <p:tgtEl>
                                          <p:spTgt spid="49"/>
                                        </p:tgtEl>
                                      </p:cBhvr>
                                      <p:by x="105000" y="105000"/>
                                    </p:animScale>
                                  </p:childTnLst>
                                </p:cTn>
                              </p:par>
                            </p:childTnLst>
                          </p:cTn>
                        </p:par>
                        <p:par>
                          <p:cTn fill="hold" id="75" nodeType="afterGroup">
                            <p:stCondLst>
                              <p:cond delay="3250"/>
                            </p:stCondLst>
                            <p:childTnLst>
                              <p:par>
                                <p:cTn fill="hold" id="76" nodeType="afterEffect" presetClass="entr" presetID="10" presetSubtype="0">
                                  <p:stCondLst>
                                    <p:cond delay="0"/>
                                  </p:stCondLst>
                                  <p:childTnLst>
                                    <p:set>
                                      <p:cBhvr>
                                        <p:cTn dur="1" fill="hold" id="77">
                                          <p:stCondLst>
                                            <p:cond delay="0"/>
                                          </p:stCondLst>
                                        </p:cTn>
                                        <p:tgtEl>
                                          <p:spTgt spid="1293"/>
                                        </p:tgtEl>
                                        <p:attrNameLst>
                                          <p:attrName>style.visibility</p:attrName>
                                        </p:attrNameLst>
                                      </p:cBhvr>
                                      <p:to>
                                        <p:strVal val="visible"/>
                                      </p:to>
                                    </p:set>
                                    <p:animEffect filter="fade" transition="in">
                                      <p:cBhvr>
                                        <p:cTn dur="600" id="78"/>
                                        <p:tgtEl>
                                          <p:spTgt spid="1293"/>
                                        </p:tgtEl>
                                      </p:cBhvr>
                                    </p:animEffect>
                                  </p:childTnLst>
                                </p:cTn>
                              </p:par>
                              <p:par>
                                <p:cTn decel="100000" fill="hold" id="79" nodeType="withEffect" presetClass="path" presetID="35" presetSubtype="0">
                                  <p:stCondLst>
                                    <p:cond delay="0"/>
                                  </p:stCondLst>
                                  <p:childTnLst>
                                    <p:animMotion origin="layout" path="M -0.05552 0.00023 L -3.51034E-06 0.00023" pathEditMode="relative" ptsTypes="AA" rAng="0">
                                      <p:cBhvr>
                                        <p:cTn dur="800" fill="hold" id="80"/>
                                        <p:tgtEl>
                                          <p:spTgt spid="1293"/>
                                        </p:tgtEl>
                                        <p:attrNameLst>
                                          <p:attrName>ppt_x</p:attrName>
                                          <p:attrName>ppt_y</p:attrName>
                                        </p:attrNameLst>
                                      </p:cBhvr>
                                      <p:rCtr x="2770" y="0"/>
                                    </p:animMotion>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76"/>
      <p:bldP grpId="0" spid="3"/>
      <p:bldP grpId="1" spid="3"/>
      <p:bldP grpId="0" spid="46"/>
    </p:bldLst>
  </p:timing>
</p:sld>
</file>

<file path=ppt/slides/slide1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grpSp>
        <p:nvGrpSpPr>
          <p:cNvPr id="2" name="组合 1"/>
          <p:cNvGrpSpPr/>
          <p:nvPr/>
        </p:nvGrpSpPr>
        <p:grpSpPr>
          <a:xfrm>
            <a:off x="2827338" y="1609725"/>
            <a:ext cx="3328987" cy="2924175"/>
            <a:chOff x="792605" y="797647"/>
            <a:chExt cx="4091144" cy="3594484"/>
          </a:xfrm>
        </p:grpSpPr>
        <p:sp>
          <p:nvSpPr>
            <p:cNvPr id="3" name="Freeform 5"/>
            <p:cNvSpPr/>
            <p:nvPr/>
          </p:nvSpPr>
          <p:spPr bwMode="auto">
            <a:xfrm>
              <a:off x="2064625" y="3467166"/>
              <a:ext cx="850615" cy="569810"/>
            </a:xfrm>
            <a:custGeom>
              <a:gdLst>
                <a:gd fmla="*/ 112 w 189" name="T0"/>
                <a:gd fmla="*/ 126 h 126" name="T1"/>
                <a:gd fmla="*/ 182 w 189" name="T2"/>
                <a:gd fmla="*/ 126 h 126" name="T3"/>
                <a:gd fmla="*/ 188 w 189" name="T4"/>
                <a:gd fmla="*/ 121 h 126" name="T5"/>
                <a:gd fmla="*/ 189 w 189" name="T6"/>
                <a:gd fmla="*/ 7 h 126" name="T7"/>
                <a:gd fmla="*/ 183 w 189" name="T8"/>
                <a:gd fmla="*/ 2 h 126" name="T9"/>
                <a:gd fmla="*/ 7 w 189" name="T10"/>
                <a:gd fmla="*/ 0 h 126" name="T11"/>
                <a:gd fmla="*/ 1 w 189" name="T12"/>
                <a:gd fmla="*/ 5 h 126" name="T13"/>
                <a:gd fmla="*/ 0 w 189" name="T14"/>
                <a:gd fmla="*/ 119 h 126" name="T15"/>
                <a:gd fmla="*/ 6 w 189" name="T16"/>
                <a:gd fmla="*/ 124 h 126" name="T17"/>
                <a:gd fmla="*/ 76 w 189" name="T18"/>
                <a:gd fmla="*/ 125 h 126" name="T19"/>
                <a:gd fmla="*/ 112 w 189" name="T20"/>
                <a:gd fmla="*/ 126 h 12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25" w="189">
                  <a:moveTo>
                    <a:pt x="112" y="126"/>
                  </a:moveTo>
                  <a:cubicBezTo>
                    <a:pt x="182" y="126"/>
                    <a:pt x="182" y="126"/>
                    <a:pt x="182" y="126"/>
                  </a:cubicBezTo>
                  <a:cubicBezTo>
                    <a:pt x="185" y="126"/>
                    <a:pt x="188" y="124"/>
                    <a:pt x="188" y="121"/>
                  </a:cubicBezTo>
                  <a:cubicBezTo>
                    <a:pt x="189" y="7"/>
                    <a:pt x="189" y="7"/>
                    <a:pt x="189" y="7"/>
                  </a:cubicBezTo>
                  <a:cubicBezTo>
                    <a:pt x="189" y="4"/>
                    <a:pt x="187" y="2"/>
                    <a:pt x="183" y="2"/>
                  </a:cubicBezTo>
                  <a:cubicBezTo>
                    <a:pt x="7" y="0"/>
                    <a:pt x="7" y="0"/>
                    <a:pt x="7" y="0"/>
                  </a:cubicBezTo>
                  <a:cubicBezTo>
                    <a:pt x="4" y="0"/>
                    <a:pt x="1" y="2"/>
                    <a:pt x="1" y="5"/>
                  </a:cubicBezTo>
                  <a:cubicBezTo>
                    <a:pt x="0" y="119"/>
                    <a:pt x="0" y="119"/>
                    <a:pt x="0" y="119"/>
                  </a:cubicBezTo>
                  <a:cubicBezTo>
                    <a:pt x="0" y="122"/>
                    <a:pt x="3" y="124"/>
                    <a:pt x="6" y="124"/>
                  </a:cubicBezTo>
                  <a:cubicBezTo>
                    <a:pt x="76" y="125"/>
                    <a:pt x="76" y="125"/>
                    <a:pt x="76" y="125"/>
                  </a:cubicBezTo>
                  <a:lnTo>
                    <a:pt x="112" y="126"/>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 name="Freeform 6"/>
            <p:cNvSpPr/>
            <p:nvPr/>
          </p:nvSpPr>
          <p:spPr bwMode="auto">
            <a:xfrm>
              <a:off x="2109496" y="3508146"/>
              <a:ext cx="762823" cy="481996"/>
            </a:xfrm>
            <a:custGeom>
              <a:gdLst>
                <a:gd fmla="*/ 168 w 169" name="T0"/>
                <a:gd fmla="*/ 102 h 107" name="T1"/>
                <a:gd fmla="*/ 163 w 169" name="T2"/>
                <a:gd fmla="*/ 107 h 107" name="T3"/>
                <a:gd fmla="*/ 5 w 169" name="T4"/>
                <a:gd fmla="*/ 105 h 107" name="T5"/>
                <a:gd fmla="*/ 0 w 169" name="T6"/>
                <a:gd fmla="*/ 100 h 107" name="T7"/>
                <a:gd fmla="*/ 1 w 169" name="T8"/>
                <a:gd fmla="*/ 5 h 107" name="T9"/>
                <a:gd fmla="*/ 6 w 169" name="T10"/>
                <a:gd fmla="*/ 0 h 107" name="T11"/>
                <a:gd fmla="*/ 164 w 169" name="T12"/>
                <a:gd fmla="*/ 2 h 107" name="T13"/>
                <a:gd fmla="*/ 169 w 169" name="T14"/>
                <a:gd fmla="*/ 7 h 107" name="T15"/>
                <a:gd fmla="*/ 168 w 169" name="T16"/>
                <a:gd fmla="*/ 102 h 10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7" w="169">
                  <a:moveTo>
                    <a:pt x="168" y="102"/>
                  </a:moveTo>
                  <a:cubicBezTo>
                    <a:pt x="168" y="105"/>
                    <a:pt x="166" y="107"/>
                    <a:pt x="163" y="107"/>
                  </a:cubicBezTo>
                  <a:cubicBezTo>
                    <a:pt x="5" y="105"/>
                    <a:pt x="5" y="105"/>
                    <a:pt x="5" y="105"/>
                  </a:cubicBezTo>
                  <a:cubicBezTo>
                    <a:pt x="2" y="105"/>
                    <a:pt x="0" y="103"/>
                    <a:pt x="0" y="100"/>
                  </a:cubicBezTo>
                  <a:cubicBezTo>
                    <a:pt x="1" y="5"/>
                    <a:pt x="1" y="5"/>
                    <a:pt x="1" y="5"/>
                  </a:cubicBezTo>
                  <a:cubicBezTo>
                    <a:pt x="1" y="2"/>
                    <a:pt x="3" y="0"/>
                    <a:pt x="6" y="0"/>
                  </a:cubicBezTo>
                  <a:cubicBezTo>
                    <a:pt x="164" y="2"/>
                    <a:pt x="164" y="2"/>
                    <a:pt x="164" y="2"/>
                  </a:cubicBezTo>
                  <a:cubicBezTo>
                    <a:pt x="167" y="2"/>
                    <a:pt x="169" y="4"/>
                    <a:pt x="169" y="7"/>
                  </a:cubicBezTo>
                  <a:lnTo>
                    <a:pt x="168" y="10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 name="Freeform 7"/>
            <p:cNvSpPr/>
            <p:nvPr/>
          </p:nvSpPr>
          <p:spPr bwMode="auto">
            <a:xfrm>
              <a:off x="1883186" y="4031122"/>
              <a:ext cx="1203737" cy="361009"/>
            </a:xfrm>
            <a:custGeom>
              <a:gdLst>
                <a:gd fmla="*/ 159 w 267" name="T0"/>
                <a:gd fmla="*/ 79 h 80" name="T1"/>
                <a:gd fmla="*/ 260 w 267" name="T2"/>
                <a:gd fmla="*/ 80 h 80" name="T3"/>
                <a:gd fmla="*/ 265 w 267" name="T4"/>
                <a:gd fmla="*/ 75 h 80" name="T5"/>
                <a:gd fmla="*/ 227 w 267" name="T6"/>
                <a:gd fmla="*/ 4 h 80" name="T7"/>
                <a:gd fmla="*/ 220 w 267" name="T8"/>
                <a:gd fmla="*/ 1 h 80" name="T9"/>
                <a:gd fmla="*/ 48 w 267" name="T10"/>
                <a:gd fmla="*/ 0 h 80" name="T11"/>
                <a:gd fmla="*/ 41 w 267" name="T12"/>
                <a:gd fmla="*/ 2 h 80" name="T13"/>
                <a:gd fmla="*/ 1 w 267" name="T14"/>
                <a:gd fmla="*/ 72 h 80" name="T15"/>
                <a:gd fmla="*/ 6 w 267" name="T16"/>
                <a:gd fmla="*/ 77 h 80" name="T17"/>
                <a:gd fmla="*/ 108 w 267" name="T18"/>
                <a:gd fmla="*/ 78 h 80" name="T19"/>
                <a:gd fmla="*/ 159 w 267" name="T20"/>
                <a:gd fmla="*/ 79 h 8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0" w="267">
                  <a:moveTo>
                    <a:pt x="159" y="79"/>
                  </a:moveTo>
                  <a:cubicBezTo>
                    <a:pt x="260" y="80"/>
                    <a:pt x="260" y="80"/>
                    <a:pt x="260" y="80"/>
                  </a:cubicBezTo>
                  <a:cubicBezTo>
                    <a:pt x="264" y="80"/>
                    <a:pt x="267" y="77"/>
                    <a:pt x="265" y="75"/>
                  </a:cubicBezTo>
                  <a:cubicBezTo>
                    <a:pt x="227" y="4"/>
                    <a:pt x="227" y="4"/>
                    <a:pt x="227" y="4"/>
                  </a:cubicBezTo>
                  <a:cubicBezTo>
                    <a:pt x="226" y="3"/>
                    <a:pt x="223" y="1"/>
                    <a:pt x="220" y="1"/>
                  </a:cubicBezTo>
                  <a:cubicBezTo>
                    <a:pt x="48" y="0"/>
                    <a:pt x="48" y="0"/>
                    <a:pt x="48" y="0"/>
                  </a:cubicBezTo>
                  <a:cubicBezTo>
                    <a:pt x="45" y="0"/>
                    <a:pt x="41" y="1"/>
                    <a:pt x="41" y="2"/>
                  </a:cubicBezTo>
                  <a:cubicBezTo>
                    <a:pt x="1" y="72"/>
                    <a:pt x="1" y="72"/>
                    <a:pt x="1" y="72"/>
                  </a:cubicBezTo>
                  <a:cubicBezTo>
                    <a:pt x="0" y="75"/>
                    <a:pt x="2" y="77"/>
                    <a:pt x="6" y="77"/>
                  </a:cubicBezTo>
                  <a:cubicBezTo>
                    <a:pt x="108" y="78"/>
                    <a:pt x="108" y="78"/>
                    <a:pt x="108" y="78"/>
                  </a:cubicBezTo>
                  <a:lnTo>
                    <a:pt x="159" y="79"/>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 name="Freeform 8"/>
            <p:cNvSpPr/>
            <p:nvPr/>
          </p:nvSpPr>
          <p:spPr bwMode="auto">
            <a:xfrm>
              <a:off x="2168025" y="4076004"/>
              <a:ext cx="50725" cy="19514"/>
            </a:xfrm>
            <a:custGeom>
              <a:gdLst>
                <a:gd fmla="*/ 21 w 26" name="T0"/>
                <a:gd fmla="*/ 10 h 10" name="T1"/>
                <a:gd fmla="*/ 0 w 26" name="T2"/>
                <a:gd fmla="*/ 10 h 10" name="T3"/>
                <a:gd fmla="*/ 4 w 26" name="T4"/>
                <a:gd fmla="*/ 0 h 10" name="T5"/>
                <a:gd fmla="*/ 26 w 26" name="T6"/>
                <a:gd fmla="*/ 0 h 10" name="T7"/>
                <a:gd fmla="*/ 21 w 26" name="T8"/>
                <a:gd fmla="*/ 10 h 10" name="T9"/>
              </a:gdLst>
              <a:cxnLst>
                <a:cxn ang="0">
                  <a:pos x="T0" y="T1"/>
                </a:cxn>
                <a:cxn ang="0">
                  <a:pos x="T2" y="T3"/>
                </a:cxn>
                <a:cxn ang="0">
                  <a:pos x="T4" y="T5"/>
                </a:cxn>
                <a:cxn ang="0">
                  <a:pos x="T6" y="T7"/>
                </a:cxn>
                <a:cxn ang="0">
                  <a:pos x="T8" y="T9"/>
                </a:cxn>
              </a:cxnLst>
              <a:rect b="b" l="0" r="r" t="0"/>
              <a:pathLst>
                <a:path h="10" w="26">
                  <a:moveTo>
                    <a:pt x="21" y="10"/>
                  </a:moveTo>
                  <a:lnTo>
                    <a:pt x="0" y="10"/>
                  </a:lnTo>
                  <a:lnTo>
                    <a:pt x="4" y="0"/>
                  </a:lnTo>
                  <a:lnTo>
                    <a:pt x="26" y="0"/>
                  </a:lnTo>
                  <a:lnTo>
                    <a:pt x="21" y="1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 name="Freeform 9"/>
            <p:cNvSpPr/>
            <p:nvPr/>
          </p:nvSpPr>
          <p:spPr bwMode="auto">
            <a:xfrm>
              <a:off x="2220701" y="4076004"/>
              <a:ext cx="50725" cy="19514"/>
            </a:xfrm>
            <a:custGeom>
              <a:gdLst>
                <a:gd fmla="*/ 22 w 26" name="T0"/>
                <a:gd fmla="*/ 10 h 10" name="T1"/>
                <a:gd fmla="*/ 0 w 26" name="T2"/>
                <a:gd fmla="*/ 10 h 10" name="T3"/>
                <a:gd fmla="*/ 5 w 26" name="T4"/>
                <a:gd fmla="*/ 0 h 10" name="T5"/>
                <a:gd fmla="*/ 26 w 26" name="T6"/>
                <a:gd fmla="*/ 0 h 10" name="T7"/>
                <a:gd fmla="*/ 22 w 26" name="T8"/>
                <a:gd fmla="*/ 10 h 10" name="T9"/>
              </a:gdLst>
              <a:cxnLst>
                <a:cxn ang="0">
                  <a:pos x="T0" y="T1"/>
                </a:cxn>
                <a:cxn ang="0">
                  <a:pos x="T2" y="T3"/>
                </a:cxn>
                <a:cxn ang="0">
                  <a:pos x="T4" y="T5"/>
                </a:cxn>
                <a:cxn ang="0">
                  <a:pos x="T6" y="T7"/>
                </a:cxn>
                <a:cxn ang="0">
                  <a:pos x="T8" y="T9"/>
                </a:cxn>
              </a:cxnLst>
              <a:rect b="b" l="0" r="r" t="0"/>
              <a:pathLst>
                <a:path h="10" w="26">
                  <a:moveTo>
                    <a:pt x="22" y="10"/>
                  </a:moveTo>
                  <a:lnTo>
                    <a:pt x="0" y="10"/>
                  </a:lnTo>
                  <a:lnTo>
                    <a:pt x="5" y="0"/>
                  </a:lnTo>
                  <a:lnTo>
                    <a:pt x="26" y="0"/>
                  </a:lnTo>
                  <a:lnTo>
                    <a:pt x="22" y="1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 name="Freeform 10"/>
            <p:cNvSpPr/>
            <p:nvPr/>
          </p:nvSpPr>
          <p:spPr bwMode="auto">
            <a:xfrm>
              <a:off x="2271426" y="4076004"/>
              <a:ext cx="48773" cy="19514"/>
            </a:xfrm>
            <a:custGeom>
              <a:gdLst>
                <a:gd fmla="*/ 24 w 26" name="T0"/>
                <a:gd fmla="*/ 10 h 10" name="T1"/>
                <a:gd fmla="*/ 0 w 26" name="T2"/>
                <a:gd fmla="*/ 10 h 10" name="T3"/>
                <a:gd fmla="*/ 5 w 26" name="T4"/>
                <a:gd fmla="*/ 0 h 10" name="T5"/>
                <a:gd fmla="*/ 26 w 26" name="T6"/>
                <a:gd fmla="*/ 0 h 10" name="T7"/>
                <a:gd fmla="*/ 24 w 26" name="T8"/>
                <a:gd fmla="*/ 10 h 10" name="T9"/>
              </a:gdLst>
              <a:cxnLst>
                <a:cxn ang="0">
                  <a:pos x="T0" y="T1"/>
                </a:cxn>
                <a:cxn ang="0">
                  <a:pos x="T2" y="T3"/>
                </a:cxn>
                <a:cxn ang="0">
                  <a:pos x="T4" y="T5"/>
                </a:cxn>
                <a:cxn ang="0">
                  <a:pos x="T6" y="T7"/>
                </a:cxn>
                <a:cxn ang="0">
                  <a:pos x="T8" y="T9"/>
                </a:cxn>
              </a:cxnLst>
              <a:rect b="b" l="0" r="r" t="0"/>
              <a:pathLst>
                <a:path h="10" w="26">
                  <a:moveTo>
                    <a:pt x="24" y="10"/>
                  </a:moveTo>
                  <a:lnTo>
                    <a:pt x="0" y="10"/>
                  </a:lnTo>
                  <a:lnTo>
                    <a:pt x="5" y="0"/>
                  </a:lnTo>
                  <a:lnTo>
                    <a:pt x="26" y="0"/>
                  </a:lnTo>
                  <a:lnTo>
                    <a:pt x="24" y="1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 name="Freeform 11"/>
            <p:cNvSpPr/>
            <p:nvPr/>
          </p:nvSpPr>
          <p:spPr bwMode="auto">
            <a:xfrm>
              <a:off x="2326053" y="4076004"/>
              <a:ext cx="48773" cy="23417"/>
            </a:xfrm>
            <a:custGeom>
              <a:gdLst>
                <a:gd fmla="*/ 23 w 26" name="T0"/>
                <a:gd fmla="*/ 12 h 12" name="T1"/>
                <a:gd fmla="*/ 0 w 26" name="T2"/>
                <a:gd fmla="*/ 10 h 12" name="T3"/>
                <a:gd fmla="*/ 4 w 26" name="T4"/>
                <a:gd fmla="*/ 0 h 12" name="T5"/>
                <a:gd fmla="*/ 26 w 26" name="T6"/>
                <a:gd fmla="*/ 0 h 12" name="T7"/>
                <a:gd fmla="*/ 23 w 26" name="T8"/>
                <a:gd fmla="*/ 12 h 12" name="T9"/>
              </a:gdLst>
              <a:cxnLst>
                <a:cxn ang="0">
                  <a:pos x="T0" y="T1"/>
                </a:cxn>
                <a:cxn ang="0">
                  <a:pos x="T2" y="T3"/>
                </a:cxn>
                <a:cxn ang="0">
                  <a:pos x="T4" y="T5"/>
                </a:cxn>
                <a:cxn ang="0">
                  <a:pos x="T6" y="T7"/>
                </a:cxn>
                <a:cxn ang="0">
                  <a:pos x="T8" y="T9"/>
                </a:cxn>
              </a:cxnLst>
              <a:rect b="b" l="0" r="r" t="0"/>
              <a:pathLst>
                <a:path h="12" w="26">
                  <a:moveTo>
                    <a:pt x="23" y="12"/>
                  </a:moveTo>
                  <a:lnTo>
                    <a:pt x="0" y="10"/>
                  </a:lnTo>
                  <a:lnTo>
                    <a:pt x="4" y="0"/>
                  </a:lnTo>
                  <a:lnTo>
                    <a:pt x="26" y="0"/>
                  </a:lnTo>
                  <a:lnTo>
                    <a:pt x="23"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 name="Freeform 12"/>
            <p:cNvSpPr/>
            <p:nvPr/>
          </p:nvSpPr>
          <p:spPr bwMode="auto">
            <a:xfrm>
              <a:off x="2378728" y="4076004"/>
              <a:ext cx="46823" cy="23417"/>
            </a:xfrm>
            <a:custGeom>
              <a:gdLst>
                <a:gd fmla="*/ 24 w 24" name="T0"/>
                <a:gd fmla="*/ 12 h 12" name="T1"/>
                <a:gd fmla="*/ 0 w 24" name="T2"/>
                <a:gd fmla="*/ 12 h 12" name="T3"/>
                <a:gd fmla="*/ 3 w 24" name="T4"/>
                <a:gd fmla="*/ 0 h 12" name="T5"/>
                <a:gd fmla="*/ 24 w 24" name="T6"/>
                <a:gd fmla="*/ 0 h 12" name="T7"/>
                <a:gd fmla="*/ 24 w 24" name="T8"/>
                <a:gd fmla="*/ 12 h 12" name="T9"/>
              </a:gdLst>
              <a:cxnLst>
                <a:cxn ang="0">
                  <a:pos x="T0" y="T1"/>
                </a:cxn>
                <a:cxn ang="0">
                  <a:pos x="T2" y="T3"/>
                </a:cxn>
                <a:cxn ang="0">
                  <a:pos x="T4" y="T5"/>
                </a:cxn>
                <a:cxn ang="0">
                  <a:pos x="T6" y="T7"/>
                </a:cxn>
                <a:cxn ang="0">
                  <a:pos x="T8" y="T9"/>
                </a:cxn>
              </a:cxnLst>
              <a:rect b="b" l="0" r="r" t="0"/>
              <a:pathLst>
                <a:path h="12" w="24">
                  <a:moveTo>
                    <a:pt x="24" y="12"/>
                  </a:moveTo>
                  <a:lnTo>
                    <a:pt x="0" y="12"/>
                  </a:lnTo>
                  <a:lnTo>
                    <a:pt x="3" y="0"/>
                  </a:lnTo>
                  <a:lnTo>
                    <a:pt x="24" y="0"/>
                  </a:lnTo>
                  <a:lnTo>
                    <a:pt x="24"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 name="Rectangle 13"/>
            <p:cNvSpPr>
              <a:spLocks noChangeArrowheads="1"/>
            </p:cNvSpPr>
            <p:nvPr/>
          </p:nvSpPr>
          <p:spPr bwMode="auto">
            <a:xfrm>
              <a:off x="2439208" y="4076004"/>
              <a:ext cx="39019" cy="23417"/>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 name="Freeform 14"/>
            <p:cNvSpPr/>
            <p:nvPr/>
          </p:nvSpPr>
          <p:spPr bwMode="auto">
            <a:xfrm>
              <a:off x="2487981" y="4076004"/>
              <a:ext cx="40971" cy="23417"/>
            </a:xfrm>
            <a:custGeom>
              <a:gdLst>
                <a:gd fmla="*/ 21 w 21" name="T0"/>
                <a:gd fmla="*/ 12 h 12" name="T1"/>
                <a:gd fmla="*/ 0 w 21" name="T2"/>
                <a:gd fmla="*/ 12 h 12" name="T3"/>
                <a:gd fmla="*/ 0 w 21" name="T4"/>
                <a:gd fmla="*/ 0 h 12" name="T5"/>
                <a:gd fmla="*/ 21 w 21" name="T6"/>
                <a:gd fmla="*/ 2 h 12" name="T7"/>
                <a:gd fmla="*/ 21 w 21" name="T8"/>
                <a:gd fmla="*/ 12 h 12" name="T9"/>
              </a:gdLst>
              <a:cxnLst>
                <a:cxn ang="0">
                  <a:pos x="T0" y="T1"/>
                </a:cxn>
                <a:cxn ang="0">
                  <a:pos x="T2" y="T3"/>
                </a:cxn>
                <a:cxn ang="0">
                  <a:pos x="T4" y="T5"/>
                </a:cxn>
                <a:cxn ang="0">
                  <a:pos x="T6" y="T7"/>
                </a:cxn>
                <a:cxn ang="0">
                  <a:pos x="T8" y="T9"/>
                </a:cxn>
              </a:cxnLst>
              <a:rect b="b" l="0" r="r" t="0"/>
              <a:pathLst>
                <a:path h="12" w="21">
                  <a:moveTo>
                    <a:pt x="21" y="12"/>
                  </a:moveTo>
                  <a:lnTo>
                    <a:pt x="0" y="12"/>
                  </a:lnTo>
                  <a:lnTo>
                    <a:pt x="0" y="0"/>
                  </a:lnTo>
                  <a:lnTo>
                    <a:pt x="21" y="2"/>
                  </a:lnTo>
                  <a:lnTo>
                    <a:pt x="21"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 name="Rectangle 15"/>
            <p:cNvSpPr>
              <a:spLocks noChangeArrowheads="1"/>
            </p:cNvSpPr>
            <p:nvPr/>
          </p:nvSpPr>
          <p:spPr bwMode="auto">
            <a:xfrm>
              <a:off x="2542608" y="4079907"/>
              <a:ext cx="40971" cy="19514"/>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 name="Freeform 16"/>
            <p:cNvSpPr/>
            <p:nvPr/>
          </p:nvSpPr>
          <p:spPr bwMode="auto">
            <a:xfrm>
              <a:off x="2597234" y="4079907"/>
              <a:ext cx="44872" cy="19514"/>
            </a:xfrm>
            <a:custGeom>
              <a:gdLst>
                <a:gd fmla="*/ 24 w 24" name="T0"/>
                <a:gd fmla="*/ 10 h 10" name="T1"/>
                <a:gd fmla="*/ 2 w 24" name="T2"/>
                <a:gd fmla="*/ 10 h 10" name="T3"/>
                <a:gd fmla="*/ 0 w 24" name="T4"/>
                <a:gd fmla="*/ 0 h 10" name="T5"/>
                <a:gd fmla="*/ 19 w 24" name="T6"/>
                <a:gd fmla="*/ 0 h 10" name="T7"/>
                <a:gd fmla="*/ 24 w 24" name="T8"/>
                <a:gd fmla="*/ 10 h 10" name="T9"/>
              </a:gdLst>
              <a:cxnLst>
                <a:cxn ang="0">
                  <a:pos x="T0" y="T1"/>
                </a:cxn>
                <a:cxn ang="0">
                  <a:pos x="T2" y="T3"/>
                </a:cxn>
                <a:cxn ang="0">
                  <a:pos x="T4" y="T5"/>
                </a:cxn>
                <a:cxn ang="0">
                  <a:pos x="T6" y="T7"/>
                </a:cxn>
                <a:cxn ang="0">
                  <a:pos x="T8" y="T9"/>
                </a:cxn>
              </a:cxnLst>
              <a:rect b="b" l="0" r="r" t="0"/>
              <a:pathLst>
                <a:path h="10" w="24">
                  <a:moveTo>
                    <a:pt x="24" y="10"/>
                  </a:moveTo>
                  <a:lnTo>
                    <a:pt x="2" y="10"/>
                  </a:lnTo>
                  <a:lnTo>
                    <a:pt x="0" y="0"/>
                  </a:lnTo>
                  <a:lnTo>
                    <a:pt x="19" y="0"/>
                  </a:lnTo>
                  <a:lnTo>
                    <a:pt x="24" y="1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 name="Freeform 17"/>
            <p:cNvSpPr/>
            <p:nvPr/>
          </p:nvSpPr>
          <p:spPr bwMode="auto">
            <a:xfrm>
              <a:off x="2646009" y="4079907"/>
              <a:ext cx="48773" cy="19514"/>
            </a:xfrm>
            <a:custGeom>
              <a:gdLst>
                <a:gd fmla="*/ 26 w 26" name="T0"/>
                <a:gd fmla="*/ 10 h 10" name="T1"/>
                <a:gd fmla="*/ 5 w 26" name="T2"/>
                <a:gd fmla="*/ 10 h 10" name="T3"/>
                <a:gd fmla="*/ 0 w 26" name="T4"/>
                <a:gd fmla="*/ 0 h 10" name="T5"/>
                <a:gd fmla="*/ 21 w 26" name="T6"/>
                <a:gd fmla="*/ 0 h 10" name="T7"/>
                <a:gd fmla="*/ 26 w 26" name="T8"/>
                <a:gd fmla="*/ 10 h 10" name="T9"/>
              </a:gdLst>
              <a:cxnLst>
                <a:cxn ang="0">
                  <a:pos x="T0" y="T1"/>
                </a:cxn>
                <a:cxn ang="0">
                  <a:pos x="T2" y="T3"/>
                </a:cxn>
                <a:cxn ang="0">
                  <a:pos x="T4" y="T5"/>
                </a:cxn>
                <a:cxn ang="0">
                  <a:pos x="T6" y="T7"/>
                </a:cxn>
                <a:cxn ang="0">
                  <a:pos x="T8" y="T9"/>
                </a:cxn>
              </a:cxnLst>
              <a:rect b="b" l="0" r="r" t="0"/>
              <a:pathLst>
                <a:path h="10" w="26">
                  <a:moveTo>
                    <a:pt x="26" y="10"/>
                  </a:moveTo>
                  <a:lnTo>
                    <a:pt x="5" y="10"/>
                  </a:lnTo>
                  <a:lnTo>
                    <a:pt x="0" y="0"/>
                  </a:lnTo>
                  <a:lnTo>
                    <a:pt x="21" y="0"/>
                  </a:lnTo>
                  <a:lnTo>
                    <a:pt x="26" y="1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 name="Freeform 18"/>
            <p:cNvSpPr/>
            <p:nvPr/>
          </p:nvSpPr>
          <p:spPr bwMode="auto">
            <a:xfrm>
              <a:off x="2694782" y="4079907"/>
              <a:ext cx="50725" cy="19514"/>
            </a:xfrm>
            <a:custGeom>
              <a:gdLst>
                <a:gd fmla="*/ 26 w 26" name="T0"/>
                <a:gd fmla="*/ 10 h 10" name="T1"/>
                <a:gd fmla="*/ 5 w 26" name="T2"/>
                <a:gd fmla="*/ 10 h 10" name="T3"/>
                <a:gd fmla="*/ 0 w 26" name="T4"/>
                <a:gd fmla="*/ 0 h 10" name="T5"/>
                <a:gd fmla="*/ 21 w 26" name="T6"/>
                <a:gd fmla="*/ 0 h 10" name="T7"/>
                <a:gd fmla="*/ 26 w 26" name="T8"/>
                <a:gd fmla="*/ 10 h 10" name="T9"/>
              </a:gdLst>
              <a:cxnLst>
                <a:cxn ang="0">
                  <a:pos x="T0" y="T1"/>
                </a:cxn>
                <a:cxn ang="0">
                  <a:pos x="T2" y="T3"/>
                </a:cxn>
                <a:cxn ang="0">
                  <a:pos x="T4" y="T5"/>
                </a:cxn>
                <a:cxn ang="0">
                  <a:pos x="T6" y="T7"/>
                </a:cxn>
                <a:cxn ang="0">
                  <a:pos x="T8" y="T9"/>
                </a:cxn>
              </a:cxnLst>
              <a:rect b="b" l="0" r="r" t="0"/>
              <a:pathLst>
                <a:path h="10" w="26">
                  <a:moveTo>
                    <a:pt x="26" y="10"/>
                  </a:moveTo>
                  <a:lnTo>
                    <a:pt x="5" y="10"/>
                  </a:lnTo>
                  <a:lnTo>
                    <a:pt x="0" y="0"/>
                  </a:lnTo>
                  <a:lnTo>
                    <a:pt x="21" y="0"/>
                  </a:lnTo>
                  <a:lnTo>
                    <a:pt x="26" y="1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 name="Freeform 19"/>
            <p:cNvSpPr/>
            <p:nvPr/>
          </p:nvSpPr>
          <p:spPr bwMode="auto">
            <a:xfrm>
              <a:off x="2751360" y="4079907"/>
              <a:ext cx="48773" cy="23417"/>
            </a:xfrm>
            <a:custGeom>
              <a:gdLst>
                <a:gd fmla="*/ 26 w 26" name="T0"/>
                <a:gd fmla="*/ 12 h 12" name="T1"/>
                <a:gd fmla="*/ 4 w 26" name="T2"/>
                <a:gd fmla="*/ 10 h 12" name="T3"/>
                <a:gd fmla="*/ 0 w 26" name="T4"/>
                <a:gd fmla="*/ 0 h 12" name="T5"/>
                <a:gd fmla="*/ 21 w 26" name="T6"/>
                <a:gd fmla="*/ 0 h 12" name="T7"/>
                <a:gd fmla="*/ 26 w 26" name="T8"/>
                <a:gd fmla="*/ 12 h 12" name="T9"/>
              </a:gdLst>
              <a:cxnLst>
                <a:cxn ang="0">
                  <a:pos x="T0" y="T1"/>
                </a:cxn>
                <a:cxn ang="0">
                  <a:pos x="T2" y="T3"/>
                </a:cxn>
                <a:cxn ang="0">
                  <a:pos x="T4" y="T5"/>
                </a:cxn>
                <a:cxn ang="0">
                  <a:pos x="T6" y="T7"/>
                </a:cxn>
                <a:cxn ang="0">
                  <a:pos x="T8" y="T9"/>
                </a:cxn>
              </a:cxnLst>
              <a:rect b="b" l="0" r="r" t="0"/>
              <a:pathLst>
                <a:path h="12" w="26">
                  <a:moveTo>
                    <a:pt x="26" y="12"/>
                  </a:moveTo>
                  <a:lnTo>
                    <a:pt x="4" y="10"/>
                  </a:lnTo>
                  <a:lnTo>
                    <a:pt x="0" y="0"/>
                  </a:lnTo>
                  <a:lnTo>
                    <a:pt x="21" y="0"/>
                  </a:lnTo>
                  <a:lnTo>
                    <a:pt x="26"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 name="Freeform 20"/>
            <p:cNvSpPr/>
            <p:nvPr/>
          </p:nvSpPr>
          <p:spPr bwMode="auto">
            <a:xfrm>
              <a:off x="2148515" y="4099421"/>
              <a:ext cx="56578" cy="23417"/>
            </a:xfrm>
            <a:custGeom>
              <a:gdLst>
                <a:gd fmla="*/ 24 w 29" name="T0"/>
                <a:gd fmla="*/ 12 h 12" name="T1"/>
                <a:gd fmla="*/ 0 w 29" name="T2"/>
                <a:gd fmla="*/ 12 h 12" name="T3"/>
                <a:gd fmla="*/ 7 w 29" name="T4"/>
                <a:gd fmla="*/ 0 h 12" name="T5"/>
                <a:gd fmla="*/ 29 w 29" name="T6"/>
                <a:gd fmla="*/ 0 h 12" name="T7"/>
                <a:gd fmla="*/ 24 w 29" name="T8"/>
                <a:gd fmla="*/ 12 h 12" name="T9"/>
              </a:gdLst>
              <a:cxnLst>
                <a:cxn ang="0">
                  <a:pos x="T0" y="T1"/>
                </a:cxn>
                <a:cxn ang="0">
                  <a:pos x="T2" y="T3"/>
                </a:cxn>
                <a:cxn ang="0">
                  <a:pos x="T4" y="T5"/>
                </a:cxn>
                <a:cxn ang="0">
                  <a:pos x="T6" y="T7"/>
                </a:cxn>
                <a:cxn ang="0">
                  <a:pos x="T8" y="T9"/>
                </a:cxn>
              </a:cxnLst>
              <a:rect b="b" l="0" r="r" t="0"/>
              <a:pathLst>
                <a:path h="12" w="28">
                  <a:moveTo>
                    <a:pt x="24" y="12"/>
                  </a:moveTo>
                  <a:lnTo>
                    <a:pt x="0" y="12"/>
                  </a:lnTo>
                  <a:lnTo>
                    <a:pt x="7" y="0"/>
                  </a:lnTo>
                  <a:lnTo>
                    <a:pt x="29" y="0"/>
                  </a:lnTo>
                  <a:lnTo>
                    <a:pt x="24"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 name="Freeform 21"/>
            <p:cNvSpPr/>
            <p:nvPr/>
          </p:nvSpPr>
          <p:spPr bwMode="auto">
            <a:xfrm>
              <a:off x="2208996" y="4099421"/>
              <a:ext cx="48773" cy="23417"/>
            </a:xfrm>
            <a:custGeom>
              <a:gdLst>
                <a:gd fmla="*/ 21 w 26" name="T0"/>
                <a:gd fmla="*/ 12 h 12" name="T1"/>
                <a:gd fmla="*/ 0 w 26" name="T2"/>
                <a:gd fmla="*/ 12 h 12" name="T3"/>
                <a:gd fmla="*/ 5 w 26" name="T4"/>
                <a:gd fmla="*/ 0 h 12" name="T5"/>
                <a:gd fmla="*/ 26 w 26" name="T6"/>
                <a:gd fmla="*/ 2 h 12" name="T7"/>
                <a:gd fmla="*/ 21 w 26" name="T8"/>
                <a:gd fmla="*/ 12 h 12" name="T9"/>
              </a:gdLst>
              <a:cxnLst>
                <a:cxn ang="0">
                  <a:pos x="T0" y="T1"/>
                </a:cxn>
                <a:cxn ang="0">
                  <a:pos x="T2" y="T3"/>
                </a:cxn>
                <a:cxn ang="0">
                  <a:pos x="T4" y="T5"/>
                </a:cxn>
                <a:cxn ang="0">
                  <a:pos x="T6" y="T7"/>
                </a:cxn>
                <a:cxn ang="0">
                  <a:pos x="T8" y="T9"/>
                </a:cxn>
              </a:cxnLst>
              <a:rect b="b" l="0" r="r" t="0"/>
              <a:pathLst>
                <a:path h="12" w="26">
                  <a:moveTo>
                    <a:pt x="21" y="12"/>
                  </a:moveTo>
                  <a:lnTo>
                    <a:pt x="0" y="12"/>
                  </a:lnTo>
                  <a:lnTo>
                    <a:pt x="5" y="0"/>
                  </a:lnTo>
                  <a:lnTo>
                    <a:pt x="26" y="2"/>
                  </a:lnTo>
                  <a:lnTo>
                    <a:pt x="21"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 name="Freeform 22"/>
            <p:cNvSpPr/>
            <p:nvPr/>
          </p:nvSpPr>
          <p:spPr bwMode="auto">
            <a:xfrm>
              <a:off x="2263622" y="4103323"/>
              <a:ext cx="48773" cy="19514"/>
            </a:xfrm>
            <a:custGeom>
              <a:gdLst>
                <a:gd fmla="*/ 23 w 26" name="T0"/>
                <a:gd fmla="*/ 10 h 10" name="T1"/>
                <a:gd fmla="*/ 0 w 26" name="T2"/>
                <a:gd fmla="*/ 10 h 10" name="T3"/>
                <a:gd fmla="*/ 4 w 26" name="T4"/>
                <a:gd fmla="*/ 0 h 10" name="T5"/>
                <a:gd fmla="*/ 26 w 26" name="T6"/>
                <a:gd fmla="*/ 0 h 10" name="T7"/>
                <a:gd fmla="*/ 23 w 26" name="T8"/>
                <a:gd fmla="*/ 10 h 10" name="T9"/>
              </a:gdLst>
              <a:cxnLst>
                <a:cxn ang="0">
                  <a:pos x="T0" y="T1"/>
                </a:cxn>
                <a:cxn ang="0">
                  <a:pos x="T2" y="T3"/>
                </a:cxn>
                <a:cxn ang="0">
                  <a:pos x="T4" y="T5"/>
                </a:cxn>
                <a:cxn ang="0">
                  <a:pos x="T6" y="T7"/>
                </a:cxn>
                <a:cxn ang="0">
                  <a:pos x="T8" y="T9"/>
                </a:cxn>
              </a:cxnLst>
              <a:rect b="b" l="0" r="r" t="0"/>
              <a:pathLst>
                <a:path h="10" w="26">
                  <a:moveTo>
                    <a:pt x="23" y="10"/>
                  </a:moveTo>
                  <a:lnTo>
                    <a:pt x="0" y="10"/>
                  </a:lnTo>
                  <a:lnTo>
                    <a:pt x="4" y="0"/>
                  </a:lnTo>
                  <a:lnTo>
                    <a:pt x="26" y="0"/>
                  </a:lnTo>
                  <a:lnTo>
                    <a:pt x="23" y="1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 name="Freeform 23"/>
            <p:cNvSpPr/>
            <p:nvPr/>
          </p:nvSpPr>
          <p:spPr bwMode="auto">
            <a:xfrm>
              <a:off x="2320199" y="4103323"/>
              <a:ext cx="46823" cy="21466"/>
            </a:xfrm>
            <a:custGeom>
              <a:gdLst>
                <a:gd fmla="*/ 22 w 24" name="T0"/>
                <a:gd fmla="*/ 12 h 12" name="T1"/>
                <a:gd fmla="*/ 0 w 24" name="T2"/>
                <a:gd fmla="*/ 10 h 12" name="T3"/>
                <a:gd fmla="*/ 3 w 24" name="T4"/>
                <a:gd fmla="*/ 0 h 12" name="T5"/>
                <a:gd fmla="*/ 24 w 24" name="T6"/>
                <a:gd fmla="*/ 0 h 12" name="T7"/>
                <a:gd fmla="*/ 22 w 24" name="T8"/>
                <a:gd fmla="*/ 12 h 12" name="T9"/>
              </a:gdLst>
              <a:cxnLst>
                <a:cxn ang="0">
                  <a:pos x="T0" y="T1"/>
                </a:cxn>
                <a:cxn ang="0">
                  <a:pos x="T2" y="T3"/>
                </a:cxn>
                <a:cxn ang="0">
                  <a:pos x="T4" y="T5"/>
                </a:cxn>
                <a:cxn ang="0">
                  <a:pos x="T6" y="T7"/>
                </a:cxn>
                <a:cxn ang="0">
                  <a:pos x="T8" y="T9"/>
                </a:cxn>
              </a:cxnLst>
              <a:rect b="b" l="0" r="r" t="0"/>
              <a:pathLst>
                <a:path h="12" w="24">
                  <a:moveTo>
                    <a:pt x="22" y="12"/>
                  </a:moveTo>
                  <a:lnTo>
                    <a:pt x="0" y="10"/>
                  </a:lnTo>
                  <a:lnTo>
                    <a:pt x="3" y="0"/>
                  </a:lnTo>
                  <a:lnTo>
                    <a:pt x="24" y="0"/>
                  </a:lnTo>
                  <a:lnTo>
                    <a:pt x="22"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 name="Freeform 24"/>
            <p:cNvSpPr/>
            <p:nvPr/>
          </p:nvSpPr>
          <p:spPr bwMode="auto">
            <a:xfrm>
              <a:off x="2374826" y="4103323"/>
              <a:ext cx="44872" cy="21466"/>
            </a:xfrm>
            <a:custGeom>
              <a:gdLst>
                <a:gd fmla="*/ 23 w 23" name="T0"/>
                <a:gd fmla="*/ 12 h 12" name="T1"/>
                <a:gd fmla="*/ 0 w 23" name="T2"/>
                <a:gd fmla="*/ 12 h 12" name="T3"/>
                <a:gd fmla="*/ 2 w 23" name="T4"/>
                <a:gd fmla="*/ 0 h 12" name="T5"/>
                <a:gd fmla="*/ 23 w 23" name="T6"/>
                <a:gd fmla="*/ 0 h 12" name="T7"/>
                <a:gd fmla="*/ 23 w 23" name="T8"/>
                <a:gd fmla="*/ 12 h 12" name="T9"/>
              </a:gdLst>
              <a:cxnLst>
                <a:cxn ang="0">
                  <a:pos x="T0" y="T1"/>
                </a:cxn>
                <a:cxn ang="0">
                  <a:pos x="T2" y="T3"/>
                </a:cxn>
                <a:cxn ang="0">
                  <a:pos x="T4" y="T5"/>
                </a:cxn>
                <a:cxn ang="0">
                  <a:pos x="T6" y="T7"/>
                </a:cxn>
                <a:cxn ang="0">
                  <a:pos x="T8" y="T9"/>
                </a:cxn>
              </a:cxnLst>
              <a:rect b="b" l="0" r="r" t="0"/>
              <a:pathLst>
                <a:path h="12" w="23">
                  <a:moveTo>
                    <a:pt x="23" y="12"/>
                  </a:moveTo>
                  <a:lnTo>
                    <a:pt x="0" y="12"/>
                  </a:lnTo>
                  <a:lnTo>
                    <a:pt x="2" y="0"/>
                  </a:lnTo>
                  <a:lnTo>
                    <a:pt x="23" y="0"/>
                  </a:lnTo>
                  <a:lnTo>
                    <a:pt x="23"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 name="Rectangle 25"/>
            <p:cNvSpPr>
              <a:spLocks noChangeArrowheads="1"/>
            </p:cNvSpPr>
            <p:nvPr/>
          </p:nvSpPr>
          <p:spPr bwMode="auto">
            <a:xfrm>
              <a:off x="2435306" y="4103323"/>
              <a:ext cx="42921" cy="21466"/>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 name="Freeform 26"/>
            <p:cNvSpPr/>
            <p:nvPr/>
          </p:nvSpPr>
          <p:spPr bwMode="auto">
            <a:xfrm>
              <a:off x="2487981" y="4103323"/>
              <a:ext cx="44872" cy="21466"/>
            </a:xfrm>
            <a:custGeom>
              <a:gdLst>
                <a:gd fmla="*/ 24 w 24" name="T0"/>
                <a:gd fmla="*/ 12 h 12" name="T1"/>
                <a:gd fmla="*/ 0 w 24" name="T2"/>
                <a:gd fmla="*/ 12 h 12" name="T3"/>
                <a:gd fmla="*/ 0 w 24" name="T4"/>
                <a:gd fmla="*/ 0 h 12" name="T5"/>
                <a:gd fmla="*/ 21 w 24" name="T6"/>
                <a:gd fmla="*/ 0 h 12" name="T7"/>
                <a:gd fmla="*/ 24 w 24" name="T8"/>
                <a:gd fmla="*/ 12 h 12" name="T9"/>
              </a:gdLst>
              <a:cxnLst>
                <a:cxn ang="0">
                  <a:pos x="T0" y="T1"/>
                </a:cxn>
                <a:cxn ang="0">
                  <a:pos x="T2" y="T3"/>
                </a:cxn>
                <a:cxn ang="0">
                  <a:pos x="T4" y="T5"/>
                </a:cxn>
                <a:cxn ang="0">
                  <a:pos x="T6" y="T7"/>
                </a:cxn>
                <a:cxn ang="0">
                  <a:pos x="T8" y="T9"/>
                </a:cxn>
              </a:cxnLst>
              <a:rect b="b" l="0" r="r" t="0"/>
              <a:pathLst>
                <a:path h="12" w="24">
                  <a:moveTo>
                    <a:pt x="24" y="12"/>
                  </a:moveTo>
                  <a:lnTo>
                    <a:pt x="0" y="12"/>
                  </a:lnTo>
                  <a:lnTo>
                    <a:pt x="0" y="0"/>
                  </a:lnTo>
                  <a:lnTo>
                    <a:pt x="21" y="0"/>
                  </a:lnTo>
                  <a:lnTo>
                    <a:pt x="24"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 name="Freeform 27"/>
            <p:cNvSpPr/>
            <p:nvPr/>
          </p:nvSpPr>
          <p:spPr bwMode="auto">
            <a:xfrm>
              <a:off x="2542608" y="4103323"/>
              <a:ext cx="44872" cy="21466"/>
            </a:xfrm>
            <a:custGeom>
              <a:gdLst>
                <a:gd fmla="*/ 23 w 23" name="T0"/>
                <a:gd fmla="*/ 12 h 12" name="T1"/>
                <a:gd fmla="*/ 2 w 23" name="T2"/>
                <a:gd fmla="*/ 12 h 12" name="T3"/>
                <a:gd fmla="*/ 0 w 23" name="T4"/>
                <a:gd fmla="*/ 0 h 12" name="T5"/>
                <a:gd fmla="*/ 23 w 23" name="T6"/>
                <a:gd fmla="*/ 0 h 12" name="T7"/>
                <a:gd fmla="*/ 23 w 23" name="T8"/>
                <a:gd fmla="*/ 12 h 12" name="T9"/>
              </a:gdLst>
              <a:cxnLst>
                <a:cxn ang="0">
                  <a:pos x="T0" y="T1"/>
                </a:cxn>
                <a:cxn ang="0">
                  <a:pos x="T2" y="T3"/>
                </a:cxn>
                <a:cxn ang="0">
                  <a:pos x="T4" y="T5"/>
                </a:cxn>
                <a:cxn ang="0">
                  <a:pos x="T6" y="T7"/>
                </a:cxn>
                <a:cxn ang="0">
                  <a:pos x="T8" y="T9"/>
                </a:cxn>
              </a:cxnLst>
              <a:rect b="b" l="0" r="r" t="0"/>
              <a:pathLst>
                <a:path h="12" w="23">
                  <a:moveTo>
                    <a:pt x="23" y="12"/>
                  </a:moveTo>
                  <a:lnTo>
                    <a:pt x="2" y="12"/>
                  </a:lnTo>
                  <a:lnTo>
                    <a:pt x="0" y="0"/>
                  </a:lnTo>
                  <a:lnTo>
                    <a:pt x="23" y="0"/>
                  </a:lnTo>
                  <a:lnTo>
                    <a:pt x="23"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 name="Freeform 28"/>
            <p:cNvSpPr/>
            <p:nvPr/>
          </p:nvSpPr>
          <p:spPr bwMode="auto">
            <a:xfrm>
              <a:off x="2601136" y="4103323"/>
              <a:ext cx="44872" cy="21466"/>
            </a:xfrm>
            <a:custGeom>
              <a:gdLst>
                <a:gd fmla="*/ 24 w 24" name="T0"/>
                <a:gd fmla="*/ 12 h 12" name="T1"/>
                <a:gd fmla="*/ 3 w 24" name="T2"/>
                <a:gd fmla="*/ 12 h 12" name="T3"/>
                <a:gd fmla="*/ 0 w 24" name="T4"/>
                <a:gd fmla="*/ 0 h 12" name="T5"/>
                <a:gd fmla="*/ 22 w 24" name="T6"/>
                <a:gd fmla="*/ 0 h 12" name="T7"/>
                <a:gd fmla="*/ 24 w 24" name="T8"/>
                <a:gd fmla="*/ 12 h 12" name="T9"/>
              </a:gdLst>
              <a:cxnLst>
                <a:cxn ang="0">
                  <a:pos x="T0" y="T1"/>
                </a:cxn>
                <a:cxn ang="0">
                  <a:pos x="T2" y="T3"/>
                </a:cxn>
                <a:cxn ang="0">
                  <a:pos x="T4" y="T5"/>
                </a:cxn>
                <a:cxn ang="0">
                  <a:pos x="T6" y="T7"/>
                </a:cxn>
                <a:cxn ang="0">
                  <a:pos x="T8" y="T9"/>
                </a:cxn>
              </a:cxnLst>
              <a:rect b="b" l="0" r="r" t="0"/>
              <a:pathLst>
                <a:path h="12" w="24">
                  <a:moveTo>
                    <a:pt x="24" y="12"/>
                  </a:moveTo>
                  <a:lnTo>
                    <a:pt x="3" y="12"/>
                  </a:lnTo>
                  <a:lnTo>
                    <a:pt x="0" y="0"/>
                  </a:lnTo>
                  <a:lnTo>
                    <a:pt x="22" y="0"/>
                  </a:lnTo>
                  <a:lnTo>
                    <a:pt x="24"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 name="Freeform 29"/>
            <p:cNvSpPr/>
            <p:nvPr/>
          </p:nvSpPr>
          <p:spPr bwMode="auto">
            <a:xfrm>
              <a:off x="2655763" y="4103323"/>
              <a:ext cx="48774" cy="21466"/>
            </a:xfrm>
            <a:custGeom>
              <a:gdLst>
                <a:gd fmla="*/ 26 w 26" name="T0"/>
                <a:gd fmla="*/ 12 h 12" name="T1"/>
                <a:gd fmla="*/ 5 w 26" name="T2"/>
                <a:gd fmla="*/ 12 h 12" name="T3"/>
                <a:gd fmla="*/ 0 w 26" name="T4"/>
                <a:gd fmla="*/ 0 h 12" name="T5"/>
                <a:gd fmla="*/ 21 w 26" name="T6"/>
                <a:gd fmla="*/ 3 h 12" name="T7"/>
                <a:gd fmla="*/ 26 w 26" name="T8"/>
                <a:gd fmla="*/ 12 h 12" name="T9"/>
              </a:gdLst>
              <a:cxnLst>
                <a:cxn ang="0">
                  <a:pos x="T0" y="T1"/>
                </a:cxn>
                <a:cxn ang="0">
                  <a:pos x="T2" y="T3"/>
                </a:cxn>
                <a:cxn ang="0">
                  <a:pos x="T4" y="T5"/>
                </a:cxn>
                <a:cxn ang="0">
                  <a:pos x="T6" y="T7"/>
                </a:cxn>
                <a:cxn ang="0">
                  <a:pos x="T8" y="T9"/>
                </a:cxn>
              </a:cxnLst>
              <a:rect b="b" l="0" r="r" t="0"/>
              <a:pathLst>
                <a:path h="12" w="26">
                  <a:moveTo>
                    <a:pt x="26" y="12"/>
                  </a:moveTo>
                  <a:lnTo>
                    <a:pt x="5" y="12"/>
                  </a:lnTo>
                  <a:lnTo>
                    <a:pt x="0" y="0"/>
                  </a:lnTo>
                  <a:lnTo>
                    <a:pt x="21" y="3"/>
                  </a:lnTo>
                  <a:lnTo>
                    <a:pt x="26"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 name="Freeform 30"/>
            <p:cNvSpPr/>
            <p:nvPr/>
          </p:nvSpPr>
          <p:spPr bwMode="auto">
            <a:xfrm>
              <a:off x="2708439" y="4109178"/>
              <a:ext cx="50725" cy="21465"/>
            </a:xfrm>
            <a:custGeom>
              <a:gdLst>
                <a:gd fmla="*/ 26 w 26" name="T0"/>
                <a:gd fmla="*/ 12 h 12" name="T1"/>
                <a:gd fmla="*/ 5 w 26" name="T2"/>
                <a:gd fmla="*/ 9 h 12" name="T3"/>
                <a:gd fmla="*/ 0 w 26" name="T4"/>
                <a:gd fmla="*/ 0 h 12" name="T5"/>
                <a:gd fmla="*/ 22 w 26" name="T6"/>
                <a:gd fmla="*/ 0 h 12" name="T7"/>
                <a:gd fmla="*/ 26 w 26" name="T8"/>
                <a:gd fmla="*/ 12 h 12" name="T9"/>
              </a:gdLst>
              <a:cxnLst>
                <a:cxn ang="0">
                  <a:pos x="T0" y="T1"/>
                </a:cxn>
                <a:cxn ang="0">
                  <a:pos x="T2" y="T3"/>
                </a:cxn>
                <a:cxn ang="0">
                  <a:pos x="T4" y="T5"/>
                </a:cxn>
                <a:cxn ang="0">
                  <a:pos x="T6" y="T7"/>
                </a:cxn>
                <a:cxn ang="0">
                  <a:pos x="T8" y="T9"/>
                </a:cxn>
              </a:cxnLst>
              <a:rect b="b" l="0" r="r" t="0"/>
              <a:pathLst>
                <a:path h="12" w="26">
                  <a:moveTo>
                    <a:pt x="26" y="12"/>
                  </a:moveTo>
                  <a:lnTo>
                    <a:pt x="5" y="9"/>
                  </a:lnTo>
                  <a:lnTo>
                    <a:pt x="0" y="0"/>
                  </a:lnTo>
                  <a:lnTo>
                    <a:pt x="22" y="0"/>
                  </a:lnTo>
                  <a:lnTo>
                    <a:pt x="26"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 name="Freeform 31"/>
            <p:cNvSpPr/>
            <p:nvPr/>
          </p:nvSpPr>
          <p:spPr bwMode="auto">
            <a:xfrm>
              <a:off x="2763066" y="4109178"/>
              <a:ext cx="54627" cy="21465"/>
            </a:xfrm>
            <a:custGeom>
              <a:gdLst>
                <a:gd fmla="*/ 28 w 28" name="T0"/>
                <a:gd fmla="*/ 12 h 12" name="T1"/>
                <a:gd fmla="*/ 4 w 28" name="T2"/>
                <a:gd fmla="*/ 12 h 12" name="T3"/>
                <a:gd fmla="*/ 0 w 28" name="T4"/>
                <a:gd fmla="*/ 0 h 12" name="T5"/>
                <a:gd fmla="*/ 21 w 28" name="T6"/>
                <a:gd fmla="*/ 0 h 12" name="T7"/>
                <a:gd fmla="*/ 28 w 28" name="T8"/>
                <a:gd fmla="*/ 12 h 12" name="T9"/>
              </a:gdLst>
              <a:cxnLst>
                <a:cxn ang="0">
                  <a:pos x="T0" y="T1"/>
                </a:cxn>
                <a:cxn ang="0">
                  <a:pos x="T2" y="T3"/>
                </a:cxn>
                <a:cxn ang="0">
                  <a:pos x="T4" y="T5"/>
                </a:cxn>
                <a:cxn ang="0">
                  <a:pos x="T6" y="T7"/>
                </a:cxn>
                <a:cxn ang="0">
                  <a:pos x="T8" y="T9"/>
                </a:cxn>
              </a:cxnLst>
              <a:rect b="b" l="0" r="r" t="0"/>
              <a:pathLst>
                <a:path h="12" w="28">
                  <a:moveTo>
                    <a:pt x="28" y="12"/>
                  </a:moveTo>
                  <a:lnTo>
                    <a:pt x="4" y="12"/>
                  </a:lnTo>
                  <a:lnTo>
                    <a:pt x="0" y="0"/>
                  </a:lnTo>
                  <a:lnTo>
                    <a:pt x="21" y="0"/>
                  </a:lnTo>
                  <a:lnTo>
                    <a:pt x="28"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 name="Freeform 32"/>
            <p:cNvSpPr/>
            <p:nvPr/>
          </p:nvSpPr>
          <p:spPr bwMode="auto">
            <a:xfrm>
              <a:off x="2132908" y="4130643"/>
              <a:ext cx="58529" cy="21466"/>
            </a:xfrm>
            <a:custGeom>
              <a:gdLst>
                <a:gd fmla="*/ 23 w 31" name="T0"/>
                <a:gd fmla="*/ 11 h 11" name="T1"/>
                <a:gd fmla="*/ 0 w 31" name="T2"/>
                <a:gd fmla="*/ 11 h 11" name="T3"/>
                <a:gd fmla="*/ 7 w 31" name="T4"/>
                <a:gd fmla="*/ 0 h 11" name="T5"/>
                <a:gd fmla="*/ 31 w 31" name="T6"/>
                <a:gd fmla="*/ 0 h 11" name="T7"/>
                <a:gd fmla="*/ 23 w 31" name="T8"/>
                <a:gd fmla="*/ 11 h 11" name="T9"/>
              </a:gdLst>
              <a:cxnLst>
                <a:cxn ang="0">
                  <a:pos x="T0" y="T1"/>
                </a:cxn>
                <a:cxn ang="0">
                  <a:pos x="T2" y="T3"/>
                </a:cxn>
                <a:cxn ang="0">
                  <a:pos x="T4" y="T5"/>
                </a:cxn>
                <a:cxn ang="0">
                  <a:pos x="T6" y="T7"/>
                </a:cxn>
                <a:cxn ang="0">
                  <a:pos x="T8" y="T9"/>
                </a:cxn>
              </a:cxnLst>
              <a:rect b="b" l="0" r="r" t="0"/>
              <a:pathLst>
                <a:path h="11" w="31">
                  <a:moveTo>
                    <a:pt x="23" y="11"/>
                  </a:moveTo>
                  <a:lnTo>
                    <a:pt x="0" y="11"/>
                  </a:lnTo>
                  <a:lnTo>
                    <a:pt x="7" y="0"/>
                  </a:lnTo>
                  <a:lnTo>
                    <a:pt x="31" y="0"/>
                  </a:lnTo>
                  <a:lnTo>
                    <a:pt x="23" y="1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 name="Freeform 33"/>
            <p:cNvSpPr/>
            <p:nvPr/>
          </p:nvSpPr>
          <p:spPr bwMode="auto">
            <a:xfrm>
              <a:off x="2191436" y="4130643"/>
              <a:ext cx="56578" cy="21466"/>
            </a:xfrm>
            <a:custGeom>
              <a:gdLst>
                <a:gd fmla="*/ 23 w 30" name="T0"/>
                <a:gd fmla="*/ 11 h 11" name="T1"/>
                <a:gd fmla="*/ 0 w 30" name="T2"/>
                <a:gd fmla="*/ 11 h 11" name="T3"/>
                <a:gd fmla="*/ 7 w 30" name="T4"/>
                <a:gd fmla="*/ 0 h 11" name="T5"/>
                <a:gd fmla="*/ 30 w 30" name="T6"/>
                <a:gd fmla="*/ 0 h 11" name="T7"/>
                <a:gd fmla="*/ 23 w 30" name="T8"/>
                <a:gd fmla="*/ 11 h 11" name="T9"/>
              </a:gdLst>
              <a:cxnLst>
                <a:cxn ang="0">
                  <a:pos x="T0" y="T1"/>
                </a:cxn>
                <a:cxn ang="0">
                  <a:pos x="T2" y="T3"/>
                </a:cxn>
                <a:cxn ang="0">
                  <a:pos x="T4" y="T5"/>
                </a:cxn>
                <a:cxn ang="0">
                  <a:pos x="T6" y="T7"/>
                </a:cxn>
                <a:cxn ang="0">
                  <a:pos x="T8" y="T9"/>
                </a:cxn>
              </a:cxnLst>
              <a:rect b="b" l="0" r="r" t="0"/>
              <a:pathLst>
                <a:path h="11" w="30">
                  <a:moveTo>
                    <a:pt x="23" y="11"/>
                  </a:moveTo>
                  <a:lnTo>
                    <a:pt x="0" y="11"/>
                  </a:lnTo>
                  <a:lnTo>
                    <a:pt x="7" y="0"/>
                  </a:lnTo>
                  <a:lnTo>
                    <a:pt x="30" y="0"/>
                  </a:lnTo>
                  <a:lnTo>
                    <a:pt x="23" y="1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 name="Freeform 34"/>
            <p:cNvSpPr/>
            <p:nvPr/>
          </p:nvSpPr>
          <p:spPr bwMode="auto">
            <a:xfrm>
              <a:off x="2248015" y="4130643"/>
              <a:ext cx="54627" cy="21466"/>
            </a:xfrm>
            <a:custGeom>
              <a:gdLst>
                <a:gd fmla="*/ 24 w 29" name="T0"/>
                <a:gd fmla="*/ 11 h 11" name="T1"/>
                <a:gd fmla="*/ 0 w 29" name="T2"/>
                <a:gd fmla="*/ 11 h 11" name="T3"/>
                <a:gd fmla="*/ 5 w 29" name="T4"/>
                <a:gd fmla="*/ 0 h 11" name="T5"/>
                <a:gd fmla="*/ 29 w 29" name="T6"/>
                <a:gd fmla="*/ 0 h 11" name="T7"/>
                <a:gd fmla="*/ 24 w 29" name="T8"/>
                <a:gd fmla="*/ 11 h 11" name="T9"/>
              </a:gdLst>
              <a:cxnLst>
                <a:cxn ang="0">
                  <a:pos x="T0" y="T1"/>
                </a:cxn>
                <a:cxn ang="0">
                  <a:pos x="T2" y="T3"/>
                </a:cxn>
                <a:cxn ang="0">
                  <a:pos x="T4" y="T5"/>
                </a:cxn>
                <a:cxn ang="0">
                  <a:pos x="T6" y="T7"/>
                </a:cxn>
                <a:cxn ang="0">
                  <a:pos x="T8" y="T9"/>
                </a:cxn>
              </a:cxnLst>
              <a:rect b="b" l="0" r="r" t="0"/>
              <a:pathLst>
                <a:path h="11" w="28">
                  <a:moveTo>
                    <a:pt x="24" y="11"/>
                  </a:moveTo>
                  <a:lnTo>
                    <a:pt x="0" y="11"/>
                  </a:lnTo>
                  <a:lnTo>
                    <a:pt x="5" y="0"/>
                  </a:lnTo>
                  <a:lnTo>
                    <a:pt x="29" y="0"/>
                  </a:lnTo>
                  <a:lnTo>
                    <a:pt x="24" y="1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 name="Freeform 35"/>
            <p:cNvSpPr/>
            <p:nvPr/>
          </p:nvSpPr>
          <p:spPr bwMode="auto">
            <a:xfrm>
              <a:off x="2306543" y="4130643"/>
              <a:ext cx="56577" cy="27320"/>
            </a:xfrm>
            <a:custGeom>
              <a:gdLst>
                <a:gd fmla="*/ 26 w 29" name="T0"/>
                <a:gd fmla="*/ 14 h 14" name="T1"/>
                <a:gd fmla="*/ 0 w 29" name="T2"/>
                <a:gd fmla="*/ 11 h 14" name="T3"/>
                <a:gd fmla="*/ 5 w 29" name="T4"/>
                <a:gd fmla="*/ 0 h 14" name="T5"/>
                <a:gd fmla="*/ 29 w 29" name="T6"/>
                <a:gd fmla="*/ 0 h 14" name="T7"/>
                <a:gd fmla="*/ 26 w 29" name="T8"/>
                <a:gd fmla="*/ 14 h 14" name="T9"/>
              </a:gdLst>
              <a:cxnLst>
                <a:cxn ang="0">
                  <a:pos x="T0" y="T1"/>
                </a:cxn>
                <a:cxn ang="0">
                  <a:pos x="T2" y="T3"/>
                </a:cxn>
                <a:cxn ang="0">
                  <a:pos x="T4" y="T5"/>
                </a:cxn>
                <a:cxn ang="0">
                  <a:pos x="T6" y="T7"/>
                </a:cxn>
                <a:cxn ang="0">
                  <a:pos x="T8" y="T9"/>
                </a:cxn>
              </a:cxnLst>
              <a:rect b="b" l="0" r="r" t="0"/>
              <a:pathLst>
                <a:path h="14" w="28">
                  <a:moveTo>
                    <a:pt x="26" y="14"/>
                  </a:moveTo>
                  <a:lnTo>
                    <a:pt x="0" y="11"/>
                  </a:lnTo>
                  <a:lnTo>
                    <a:pt x="5" y="0"/>
                  </a:lnTo>
                  <a:lnTo>
                    <a:pt x="29" y="0"/>
                  </a:lnTo>
                  <a:lnTo>
                    <a:pt x="26"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 name="Freeform 36"/>
            <p:cNvSpPr/>
            <p:nvPr/>
          </p:nvSpPr>
          <p:spPr bwMode="auto">
            <a:xfrm>
              <a:off x="2370924" y="4130643"/>
              <a:ext cx="48774" cy="27320"/>
            </a:xfrm>
            <a:custGeom>
              <a:gdLst>
                <a:gd fmla="*/ 24 w 26" name="T0"/>
                <a:gd fmla="*/ 14 h 14" name="T1"/>
                <a:gd fmla="*/ 0 w 26" name="T2"/>
                <a:gd fmla="*/ 14 h 14" name="T3"/>
                <a:gd fmla="*/ 3 w 26" name="T4"/>
                <a:gd fmla="*/ 0 h 14" name="T5"/>
                <a:gd fmla="*/ 26 w 26" name="T6"/>
                <a:gd fmla="*/ 0 h 14" name="T7"/>
                <a:gd fmla="*/ 24 w 26" name="T8"/>
                <a:gd fmla="*/ 14 h 14" name="T9"/>
              </a:gdLst>
              <a:cxnLst>
                <a:cxn ang="0">
                  <a:pos x="T0" y="T1"/>
                </a:cxn>
                <a:cxn ang="0">
                  <a:pos x="T2" y="T3"/>
                </a:cxn>
                <a:cxn ang="0">
                  <a:pos x="T4" y="T5"/>
                </a:cxn>
                <a:cxn ang="0">
                  <a:pos x="T6" y="T7"/>
                </a:cxn>
                <a:cxn ang="0">
                  <a:pos x="T8" y="T9"/>
                </a:cxn>
              </a:cxnLst>
              <a:rect b="b" l="0" r="r" t="0"/>
              <a:pathLst>
                <a:path h="14" w="26">
                  <a:moveTo>
                    <a:pt x="24" y="14"/>
                  </a:moveTo>
                  <a:lnTo>
                    <a:pt x="0" y="14"/>
                  </a:lnTo>
                  <a:lnTo>
                    <a:pt x="3" y="0"/>
                  </a:lnTo>
                  <a:lnTo>
                    <a:pt x="26" y="0"/>
                  </a:lnTo>
                  <a:lnTo>
                    <a:pt x="24"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 name="Freeform 37"/>
            <p:cNvSpPr/>
            <p:nvPr/>
          </p:nvSpPr>
          <p:spPr bwMode="auto">
            <a:xfrm>
              <a:off x="2429452" y="4130643"/>
              <a:ext cx="44872" cy="27320"/>
            </a:xfrm>
            <a:custGeom>
              <a:gdLst>
                <a:gd fmla="*/ 24 w 24" name="T0"/>
                <a:gd fmla="*/ 14 h 14" name="T1"/>
                <a:gd fmla="*/ 0 w 24" name="T2"/>
                <a:gd fmla="*/ 14 h 14" name="T3"/>
                <a:gd fmla="*/ 3 w 24" name="T4"/>
                <a:gd fmla="*/ 0 h 14" name="T5"/>
                <a:gd fmla="*/ 24 w 24" name="T6"/>
                <a:gd fmla="*/ 0 h 14" name="T7"/>
                <a:gd fmla="*/ 24 w 24" name="T8"/>
                <a:gd fmla="*/ 14 h 14" name="T9"/>
              </a:gdLst>
              <a:cxnLst>
                <a:cxn ang="0">
                  <a:pos x="T0" y="T1"/>
                </a:cxn>
                <a:cxn ang="0">
                  <a:pos x="T2" y="T3"/>
                </a:cxn>
                <a:cxn ang="0">
                  <a:pos x="T4" y="T5"/>
                </a:cxn>
                <a:cxn ang="0">
                  <a:pos x="T6" y="T7"/>
                </a:cxn>
                <a:cxn ang="0">
                  <a:pos x="T8" y="T9"/>
                </a:cxn>
              </a:cxnLst>
              <a:rect b="b" l="0" r="r" t="0"/>
              <a:pathLst>
                <a:path h="14" w="24">
                  <a:moveTo>
                    <a:pt x="24" y="14"/>
                  </a:moveTo>
                  <a:lnTo>
                    <a:pt x="0" y="14"/>
                  </a:lnTo>
                  <a:lnTo>
                    <a:pt x="3" y="0"/>
                  </a:lnTo>
                  <a:lnTo>
                    <a:pt x="24" y="0"/>
                  </a:lnTo>
                  <a:lnTo>
                    <a:pt x="24"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 name="Freeform 38"/>
            <p:cNvSpPr/>
            <p:nvPr/>
          </p:nvSpPr>
          <p:spPr bwMode="auto">
            <a:xfrm>
              <a:off x="2487981" y="4130643"/>
              <a:ext cx="44872" cy="27320"/>
            </a:xfrm>
            <a:custGeom>
              <a:gdLst>
                <a:gd fmla="*/ 24 w 24" name="T0"/>
                <a:gd fmla="*/ 14 h 14" name="T1"/>
                <a:gd fmla="*/ 0 w 24" name="T2"/>
                <a:gd fmla="*/ 14 h 14" name="T3"/>
                <a:gd fmla="*/ 0 w 24" name="T4"/>
                <a:gd fmla="*/ 0 h 14" name="T5"/>
                <a:gd fmla="*/ 24 w 24" name="T6"/>
                <a:gd fmla="*/ 2 h 14" name="T7"/>
                <a:gd fmla="*/ 24 w 24" name="T8"/>
                <a:gd fmla="*/ 14 h 14" name="T9"/>
              </a:gdLst>
              <a:cxnLst>
                <a:cxn ang="0">
                  <a:pos x="T0" y="T1"/>
                </a:cxn>
                <a:cxn ang="0">
                  <a:pos x="T2" y="T3"/>
                </a:cxn>
                <a:cxn ang="0">
                  <a:pos x="T4" y="T5"/>
                </a:cxn>
                <a:cxn ang="0">
                  <a:pos x="T6" y="T7"/>
                </a:cxn>
                <a:cxn ang="0">
                  <a:pos x="T8" y="T9"/>
                </a:cxn>
              </a:cxnLst>
              <a:rect b="b" l="0" r="r" t="0"/>
              <a:pathLst>
                <a:path h="14" w="24">
                  <a:moveTo>
                    <a:pt x="24" y="14"/>
                  </a:moveTo>
                  <a:lnTo>
                    <a:pt x="0" y="14"/>
                  </a:lnTo>
                  <a:lnTo>
                    <a:pt x="0" y="0"/>
                  </a:lnTo>
                  <a:lnTo>
                    <a:pt x="24" y="2"/>
                  </a:lnTo>
                  <a:lnTo>
                    <a:pt x="24"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 name="Freeform 39"/>
            <p:cNvSpPr/>
            <p:nvPr/>
          </p:nvSpPr>
          <p:spPr bwMode="auto">
            <a:xfrm>
              <a:off x="2546509" y="4134546"/>
              <a:ext cx="50725" cy="23417"/>
            </a:xfrm>
            <a:custGeom>
              <a:gdLst>
                <a:gd fmla="*/ 26 w 26" name="T0"/>
                <a:gd fmla="*/ 12 h 12" name="T1"/>
                <a:gd fmla="*/ 2 w 26" name="T2"/>
                <a:gd fmla="*/ 12 h 12" name="T3"/>
                <a:gd fmla="*/ 0 w 26" name="T4"/>
                <a:gd fmla="*/ 0 h 12" name="T5"/>
                <a:gd fmla="*/ 24 w 26" name="T6"/>
                <a:gd fmla="*/ 0 h 12" name="T7"/>
                <a:gd fmla="*/ 26 w 26" name="T8"/>
                <a:gd fmla="*/ 12 h 12" name="T9"/>
              </a:gdLst>
              <a:cxnLst>
                <a:cxn ang="0">
                  <a:pos x="T0" y="T1"/>
                </a:cxn>
                <a:cxn ang="0">
                  <a:pos x="T2" y="T3"/>
                </a:cxn>
                <a:cxn ang="0">
                  <a:pos x="T4" y="T5"/>
                </a:cxn>
                <a:cxn ang="0">
                  <a:pos x="T6" y="T7"/>
                </a:cxn>
                <a:cxn ang="0">
                  <a:pos x="T8" y="T9"/>
                </a:cxn>
              </a:cxnLst>
              <a:rect b="b" l="0" r="r" t="0"/>
              <a:pathLst>
                <a:path h="12" w="26">
                  <a:moveTo>
                    <a:pt x="26" y="12"/>
                  </a:moveTo>
                  <a:lnTo>
                    <a:pt x="2" y="12"/>
                  </a:lnTo>
                  <a:lnTo>
                    <a:pt x="0" y="0"/>
                  </a:lnTo>
                  <a:lnTo>
                    <a:pt x="24" y="0"/>
                  </a:lnTo>
                  <a:lnTo>
                    <a:pt x="26"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 name="Freeform 40"/>
            <p:cNvSpPr/>
            <p:nvPr/>
          </p:nvSpPr>
          <p:spPr bwMode="auto">
            <a:xfrm>
              <a:off x="2606990" y="4134546"/>
              <a:ext cx="48773" cy="23417"/>
            </a:xfrm>
            <a:custGeom>
              <a:gdLst>
                <a:gd fmla="*/ 26 w 26" name="T0"/>
                <a:gd fmla="*/ 12 h 12" name="T1"/>
                <a:gd fmla="*/ 2 w 26" name="T2"/>
                <a:gd fmla="*/ 12 h 12" name="T3"/>
                <a:gd fmla="*/ 0 w 26" name="T4"/>
                <a:gd fmla="*/ 0 h 12" name="T5"/>
                <a:gd fmla="*/ 23 w 26" name="T6"/>
                <a:gd fmla="*/ 0 h 12" name="T7"/>
                <a:gd fmla="*/ 26 w 26" name="T8"/>
                <a:gd fmla="*/ 12 h 12" name="T9"/>
              </a:gdLst>
              <a:cxnLst>
                <a:cxn ang="0">
                  <a:pos x="T0" y="T1"/>
                </a:cxn>
                <a:cxn ang="0">
                  <a:pos x="T2" y="T3"/>
                </a:cxn>
                <a:cxn ang="0">
                  <a:pos x="T4" y="T5"/>
                </a:cxn>
                <a:cxn ang="0">
                  <a:pos x="T6" y="T7"/>
                </a:cxn>
                <a:cxn ang="0">
                  <a:pos x="T8" y="T9"/>
                </a:cxn>
              </a:cxnLst>
              <a:rect b="b" l="0" r="r" t="0"/>
              <a:pathLst>
                <a:path h="12" w="26">
                  <a:moveTo>
                    <a:pt x="26" y="12"/>
                  </a:moveTo>
                  <a:lnTo>
                    <a:pt x="2" y="12"/>
                  </a:lnTo>
                  <a:lnTo>
                    <a:pt x="0" y="0"/>
                  </a:lnTo>
                  <a:lnTo>
                    <a:pt x="23" y="0"/>
                  </a:lnTo>
                  <a:lnTo>
                    <a:pt x="26"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 name="Freeform 41"/>
            <p:cNvSpPr/>
            <p:nvPr/>
          </p:nvSpPr>
          <p:spPr bwMode="auto">
            <a:xfrm>
              <a:off x="2665518" y="4134546"/>
              <a:ext cx="52675" cy="23417"/>
            </a:xfrm>
            <a:custGeom>
              <a:gdLst>
                <a:gd fmla="*/ 28 w 28" name="T0"/>
                <a:gd fmla="*/ 12 h 12" name="T1"/>
                <a:gd fmla="*/ 4 w 28" name="T2"/>
                <a:gd fmla="*/ 12 h 12" name="T3"/>
                <a:gd fmla="*/ 0 w 28" name="T4"/>
                <a:gd fmla="*/ 0 h 12" name="T5"/>
                <a:gd fmla="*/ 23 w 28" name="T6"/>
                <a:gd fmla="*/ 0 h 12" name="T7"/>
                <a:gd fmla="*/ 28 w 28" name="T8"/>
                <a:gd fmla="*/ 12 h 12" name="T9"/>
              </a:gdLst>
              <a:cxnLst>
                <a:cxn ang="0">
                  <a:pos x="T0" y="T1"/>
                </a:cxn>
                <a:cxn ang="0">
                  <a:pos x="T2" y="T3"/>
                </a:cxn>
                <a:cxn ang="0">
                  <a:pos x="T4" y="T5"/>
                </a:cxn>
                <a:cxn ang="0">
                  <a:pos x="T6" y="T7"/>
                </a:cxn>
                <a:cxn ang="0">
                  <a:pos x="T8" y="T9"/>
                </a:cxn>
              </a:cxnLst>
              <a:rect b="b" l="0" r="r" t="0"/>
              <a:pathLst>
                <a:path h="12" w="28">
                  <a:moveTo>
                    <a:pt x="28" y="12"/>
                  </a:moveTo>
                  <a:lnTo>
                    <a:pt x="4" y="12"/>
                  </a:lnTo>
                  <a:lnTo>
                    <a:pt x="0" y="0"/>
                  </a:lnTo>
                  <a:lnTo>
                    <a:pt x="23" y="0"/>
                  </a:lnTo>
                  <a:lnTo>
                    <a:pt x="28"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 name="Freeform 42"/>
            <p:cNvSpPr/>
            <p:nvPr/>
          </p:nvSpPr>
          <p:spPr bwMode="auto">
            <a:xfrm>
              <a:off x="2718193" y="4134546"/>
              <a:ext cx="58529" cy="27320"/>
            </a:xfrm>
            <a:custGeom>
              <a:gdLst>
                <a:gd fmla="*/ 31 w 31" name="T0"/>
                <a:gd fmla="*/ 14 h 14" name="T1"/>
                <a:gd fmla="*/ 7 w 31" name="T2"/>
                <a:gd fmla="*/ 12 h 14" name="T3"/>
                <a:gd fmla="*/ 0 w 31" name="T4"/>
                <a:gd fmla="*/ 0 h 14" name="T5"/>
                <a:gd fmla="*/ 24 w 31" name="T6"/>
                <a:gd fmla="*/ 0 h 14" name="T7"/>
                <a:gd fmla="*/ 31 w 31" name="T8"/>
                <a:gd fmla="*/ 14 h 14" name="T9"/>
              </a:gdLst>
              <a:cxnLst>
                <a:cxn ang="0">
                  <a:pos x="T0" y="T1"/>
                </a:cxn>
                <a:cxn ang="0">
                  <a:pos x="T2" y="T3"/>
                </a:cxn>
                <a:cxn ang="0">
                  <a:pos x="T4" y="T5"/>
                </a:cxn>
                <a:cxn ang="0">
                  <a:pos x="T6" y="T7"/>
                </a:cxn>
                <a:cxn ang="0">
                  <a:pos x="T8" y="T9"/>
                </a:cxn>
              </a:cxnLst>
              <a:rect b="b" l="0" r="r" t="0"/>
              <a:pathLst>
                <a:path h="14" w="31">
                  <a:moveTo>
                    <a:pt x="31" y="14"/>
                  </a:moveTo>
                  <a:lnTo>
                    <a:pt x="7" y="12"/>
                  </a:lnTo>
                  <a:lnTo>
                    <a:pt x="0" y="0"/>
                  </a:lnTo>
                  <a:lnTo>
                    <a:pt x="24" y="0"/>
                  </a:lnTo>
                  <a:lnTo>
                    <a:pt x="31"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 name="Freeform 43"/>
            <p:cNvSpPr/>
            <p:nvPr/>
          </p:nvSpPr>
          <p:spPr bwMode="auto">
            <a:xfrm>
              <a:off x="2776722" y="4134546"/>
              <a:ext cx="60480" cy="27320"/>
            </a:xfrm>
            <a:custGeom>
              <a:gdLst>
                <a:gd fmla="*/ 31 w 31" name="T0"/>
                <a:gd fmla="*/ 14 h 14" name="T1"/>
                <a:gd fmla="*/ 7 w 31" name="T2"/>
                <a:gd fmla="*/ 14 h 14" name="T3"/>
                <a:gd fmla="*/ 0 w 31" name="T4"/>
                <a:gd fmla="*/ 0 h 14" name="T5"/>
                <a:gd fmla="*/ 23 w 31" name="T6"/>
                <a:gd fmla="*/ 0 h 14" name="T7"/>
                <a:gd fmla="*/ 31 w 31" name="T8"/>
                <a:gd fmla="*/ 14 h 14" name="T9"/>
              </a:gdLst>
              <a:cxnLst>
                <a:cxn ang="0">
                  <a:pos x="T0" y="T1"/>
                </a:cxn>
                <a:cxn ang="0">
                  <a:pos x="T2" y="T3"/>
                </a:cxn>
                <a:cxn ang="0">
                  <a:pos x="T4" y="T5"/>
                </a:cxn>
                <a:cxn ang="0">
                  <a:pos x="T6" y="T7"/>
                </a:cxn>
                <a:cxn ang="0">
                  <a:pos x="T8" y="T9"/>
                </a:cxn>
              </a:cxnLst>
              <a:rect b="b" l="0" r="r" t="0"/>
              <a:pathLst>
                <a:path h="14" w="31">
                  <a:moveTo>
                    <a:pt x="31" y="14"/>
                  </a:moveTo>
                  <a:lnTo>
                    <a:pt x="7" y="14"/>
                  </a:lnTo>
                  <a:lnTo>
                    <a:pt x="0" y="0"/>
                  </a:lnTo>
                  <a:lnTo>
                    <a:pt x="23" y="0"/>
                  </a:lnTo>
                  <a:lnTo>
                    <a:pt x="31"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 name="Freeform 44"/>
            <p:cNvSpPr/>
            <p:nvPr/>
          </p:nvSpPr>
          <p:spPr bwMode="auto">
            <a:xfrm>
              <a:off x="2109496" y="4161865"/>
              <a:ext cx="62430" cy="27320"/>
            </a:xfrm>
            <a:custGeom>
              <a:gdLst>
                <a:gd fmla="*/ 26 w 33" name="T0"/>
                <a:gd fmla="*/ 14 h 14" name="T1"/>
                <a:gd fmla="*/ 0 w 33" name="T2"/>
                <a:gd fmla="*/ 14 h 14" name="T3"/>
                <a:gd fmla="*/ 9 w 33" name="T4"/>
                <a:gd fmla="*/ 0 h 14" name="T5"/>
                <a:gd fmla="*/ 33 w 33" name="T6"/>
                <a:gd fmla="*/ 0 h 14" name="T7"/>
                <a:gd fmla="*/ 26 w 33" name="T8"/>
                <a:gd fmla="*/ 14 h 14" name="T9"/>
              </a:gdLst>
              <a:cxnLst>
                <a:cxn ang="0">
                  <a:pos x="T0" y="T1"/>
                </a:cxn>
                <a:cxn ang="0">
                  <a:pos x="T2" y="T3"/>
                </a:cxn>
                <a:cxn ang="0">
                  <a:pos x="T4" y="T5"/>
                </a:cxn>
                <a:cxn ang="0">
                  <a:pos x="T6" y="T7"/>
                </a:cxn>
                <a:cxn ang="0">
                  <a:pos x="T8" y="T9"/>
                </a:cxn>
              </a:cxnLst>
              <a:rect b="b" l="0" r="r" t="0"/>
              <a:pathLst>
                <a:path h="14" w="33">
                  <a:moveTo>
                    <a:pt x="26" y="14"/>
                  </a:moveTo>
                  <a:lnTo>
                    <a:pt x="0" y="14"/>
                  </a:lnTo>
                  <a:lnTo>
                    <a:pt x="9" y="0"/>
                  </a:lnTo>
                  <a:lnTo>
                    <a:pt x="33" y="0"/>
                  </a:lnTo>
                  <a:lnTo>
                    <a:pt x="26"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 name="Freeform 45"/>
            <p:cNvSpPr/>
            <p:nvPr/>
          </p:nvSpPr>
          <p:spPr bwMode="auto">
            <a:xfrm>
              <a:off x="2171927" y="4161865"/>
              <a:ext cx="62430" cy="27320"/>
            </a:xfrm>
            <a:custGeom>
              <a:gdLst>
                <a:gd fmla="*/ 26 w 33" name="T0"/>
                <a:gd fmla="*/ 14 h 14" name="T1"/>
                <a:gd fmla="*/ 0 w 33" name="T2"/>
                <a:gd fmla="*/ 14 h 14" name="T3"/>
                <a:gd fmla="*/ 7 w 33" name="T4"/>
                <a:gd fmla="*/ 0 h 14" name="T5"/>
                <a:gd fmla="*/ 33 w 33" name="T6"/>
                <a:gd fmla="*/ 0 h 14" name="T7"/>
                <a:gd fmla="*/ 26 w 33" name="T8"/>
                <a:gd fmla="*/ 14 h 14" name="T9"/>
              </a:gdLst>
              <a:cxnLst>
                <a:cxn ang="0">
                  <a:pos x="T0" y="T1"/>
                </a:cxn>
                <a:cxn ang="0">
                  <a:pos x="T2" y="T3"/>
                </a:cxn>
                <a:cxn ang="0">
                  <a:pos x="T4" y="T5"/>
                </a:cxn>
                <a:cxn ang="0">
                  <a:pos x="T6" y="T7"/>
                </a:cxn>
                <a:cxn ang="0">
                  <a:pos x="T8" y="T9"/>
                </a:cxn>
              </a:cxnLst>
              <a:rect b="b" l="0" r="r" t="0"/>
              <a:pathLst>
                <a:path h="14" w="33">
                  <a:moveTo>
                    <a:pt x="26" y="14"/>
                  </a:moveTo>
                  <a:lnTo>
                    <a:pt x="0" y="14"/>
                  </a:lnTo>
                  <a:lnTo>
                    <a:pt x="7" y="0"/>
                  </a:lnTo>
                  <a:lnTo>
                    <a:pt x="33" y="0"/>
                  </a:lnTo>
                  <a:lnTo>
                    <a:pt x="26"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 name="Freeform 46"/>
            <p:cNvSpPr/>
            <p:nvPr/>
          </p:nvSpPr>
          <p:spPr bwMode="auto">
            <a:xfrm>
              <a:off x="2234357" y="4161865"/>
              <a:ext cx="60480" cy="27320"/>
            </a:xfrm>
            <a:custGeom>
              <a:gdLst>
                <a:gd fmla="*/ 26 w 31" name="T0"/>
                <a:gd fmla="*/ 14 h 14" name="T1"/>
                <a:gd fmla="*/ 0 w 31" name="T2"/>
                <a:gd fmla="*/ 14 h 14" name="T3"/>
                <a:gd fmla="*/ 5 w 31" name="T4"/>
                <a:gd fmla="*/ 0 h 14" name="T5"/>
                <a:gd fmla="*/ 31 w 31" name="T6"/>
                <a:gd fmla="*/ 0 h 14" name="T7"/>
                <a:gd fmla="*/ 26 w 31" name="T8"/>
                <a:gd fmla="*/ 14 h 14" name="T9"/>
              </a:gdLst>
              <a:cxnLst>
                <a:cxn ang="0">
                  <a:pos x="T0" y="T1"/>
                </a:cxn>
                <a:cxn ang="0">
                  <a:pos x="T2" y="T3"/>
                </a:cxn>
                <a:cxn ang="0">
                  <a:pos x="T4" y="T5"/>
                </a:cxn>
                <a:cxn ang="0">
                  <a:pos x="T6" y="T7"/>
                </a:cxn>
                <a:cxn ang="0">
                  <a:pos x="T8" y="T9"/>
                </a:cxn>
              </a:cxnLst>
              <a:rect b="b" l="0" r="r" t="0"/>
              <a:pathLst>
                <a:path h="14" w="31">
                  <a:moveTo>
                    <a:pt x="26" y="14"/>
                  </a:moveTo>
                  <a:lnTo>
                    <a:pt x="0" y="14"/>
                  </a:lnTo>
                  <a:lnTo>
                    <a:pt x="5" y="0"/>
                  </a:lnTo>
                  <a:lnTo>
                    <a:pt x="31" y="0"/>
                  </a:lnTo>
                  <a:lnTo>
                    <a:pt x="26"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 name="Freeform 47"/>
            <p:cNvSpPr/>
            <p:nvPr/>
          </p:nvSpPr>
          <p:spPr bwMode="auto">
            <a:xfrm>
              <a:off x="2298739" y="4161865"/>
              <a:ext cx="54627" cy="27320"/>
            </a:xfrm>
            <a:custGeom>
              <a:gdLst>
                <a:gd fmla="*/ 27 w 29" name="T0"/>
                <a:gd fmla="*/ 14 h 14" name="T1"/>
                <a:gd fmla="*/ 0 w 29" name="T2"/>
                <a:gd fmla="*/ 14 h 14" name="T3"/>
                <a:gd fmla="*/ 5 w 29" name="T4"/>
                <a:gd fmla="*/ 0 h 14" name="T5"/>
                <a:gd fmla="*/ 29 w 29" name="T6"/>
                <a:gd fmla="*/ 0 h 14" name="T7"/>
                <a:gd fmla="*/ 27 w 29" name="T8"/>
                <a:gd fmla="*/ 14 h 14" name="T9"/>
              </a:gdLst>
              <a:cxnLst>
                <a:cxn ang="0">
                  <a:pos x="T0" y="T1"/>
                </a:cxn>
                <a:cxn ang="0">
                  <a:pos x="T2" y="T3"/>
                </a:cxn>
                <a:cxn ang="0">
                  <a:pos x="T4" y="T5"/>
                </a:cxn>
                <a:cxn ang="0">
                  <a:pos x="T6" y="T7"/>
                </a:cxn>
                <a:cxn ang="0">
                  <a:pos x="T8" y="T9"/>
                </a:cxn>
              </a:cxnLst>
              <a:rect b="b" l="0" r="r" t="0"/>
              <a:pathLst>
                <a:path h="14" w="28">
                  <a:moveTo>
                    <a:pt x="27" y="14"/>
                  </a:moveTo>
                  <a:lnTo>
                    <a:pt x="0" y="14"/>
                  </a:lnTo>
                  <a:lnTo>
                    <a:pt x="5" y="0"/>
                  </a:lnTo>
                  <a:lnTo>
                    <a:pt x="29" y="0"/>
                  </a:lnTo>
                  <a:lnTo>
                    <a:pt x="27"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 name="Freeform 48"/>
            <p:cNvSpPr/>
            <p:nvPr/>
          </p:nvSpPr>
          <p:spPr bwMode="auto">
            <a:xfrm>
              <a:off x="2363120" y="4161865"/>
              <a:ext cx="52676" cy="27320"/>
            </a:xfrm>
            <a:custGeom>
              <a:gdLst>
                <a:gd fmla="*/ 26 w 28" name="T0"/>
                <a:gd fmla="*/ 14 h 14" name="T1"/>
                <a:gd fmla="*/ 0 w 28" name="T2"/>
                <a:gd fmla="*/ 14 h 14" name="T3"/>
                <a:gd fmla="*/ 4 w 28" name="T4"/>
                <a:gd fmla="*/ 0 h 14" name="T5"/>
                <a:gd fmla="*/ 28 w 28" name="T6"/>
                <a:gd fmla="*/ 0 h 14" name="T7"/>
                <a:gd fmla="*/ 26 w 28" name="T8"/>
                <a:gd fmla="*/ 14 h 14" name="T9"/>
              </a:gdLst>
              <a:cxnLst>
                <a:cxn ang="0">
                  <a:pos x="T0" y="T1"/>
                </a:cxn>
                <a:cxn ang="0">
                  <a:pos x="T2" y="T3"/>
                </a:cxn>
                <a:cxn ang="0">
                  <a:pos x="T4" y="T5"/>
                </a:cxn>
                <a:cxn ang="0">
                  <a:pos x="T6" y="T7"/>
                </a:cxn>
                <a:cxn ang="0">
                  <a:pos x="T8" y="T9"/>
                </a:cxn>
              </a:cxnLst>
              <a:rect b="b" l="0" r="r" t="0"/>
              <a:pathLst>
                <a:path h="14" w="28">
                  <a:moveTo>
                    <a:pt x="26" y="14"/>
                  </a:moveTo>
                  <a:lnTo>
                    <a:pt x="0" y="14"/>
                  </a:lnTo>
                  <a:lnTo>
                    <a:pt x="4" y="0"/>
                  </a:lnTo>
                  <a:lnTo>
                    <a:pt x="28" y="0"/>
                  </a:lnTo>
                  <a:lnTo>
                    <a:pt x="26"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 name="Freeform 49"/>
            <p:cNvSpPr/>
            <p:nvPr/>
          </p:nvSpPr>
          <p:spPr bwMode="auto">
            <a:xfrm>
              <a:off x="2425551" y="4161865"/>
              <a:ext cx="48774" cy="27320"/>
            </a:xfrm>
            <a:custGeom>
              <a:gdLst>
                <a:gd fmla="*/ 26 w 26" name="T0"/>
                <a:gd fmla="*/ 14 h 14" name="T1"/>
                <a:gd fmla="*/ 0 w 26" name="T2"/>
                <a:gd fmla="*/ 14 h 14" name="T3"/>
                <a:gd fmla="*/ 2 w 26" name="T4"/>
                <a:gd fmla="*/ 0 h 14" name="T5"/>
                <a:gd fmla="*/ 26 w 26" name="T6"/>
                <a:gd fmla="*/ 0 h 14" name="T7"/>
                <a:gd fmla="*/ 26 w 26" name="T8"/>
                <a:gd fmla="*/ 14 h 14" name="T9"/>
              </a:gdLst>
              <a:cxnLst>
                <a:cxn ang="0">
                  <a:pos x="T0" y="T1"/>
                </a:cxn>
                <a:cxn ang="0">
                  <a:pos x="T2" y="T3"/>
                </a:cxn>
                <a:cxn ang="0">
                  <a:pos x="T4" y="T5"/>
                </a:cxn>
                <a:cxn ang="0">
                  <a:pos x="T6" y="T7"/>
                </a:cxn>
                <a:cxn ang="0">
                  <a:pos x="T8" y="T9"/>
                </a:cxn>
              </a:cxnLst>
              <a:rect b="b" l="0" r="r" t="0"/>
              <a:pathLst>
                <a:path h="14" w="26">
                  <a:moveTo>
                    <a:pt x="26" y="14"/>
                  </a:moveTo>
                  <a:lnTo>
                    <a:pt x="0" y="14"/>
                  </a:lnTo>
                  <a:lnTo>
                    <a:pt x="2" y="0"/>
                  </a:lnTo>
                  <a:lnTo>
                    <a:pt x="26" y="0"/>
                  </a:lnTo>
                  <a:lnTo>
                    <a:pt x="26"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 name="Freeform 50"/>
            <p:cNvSpPr/>
            <p:nvPr/>
          </p:nvSpPr>
          <p:spPr bwMode="auto">
            <a:xfrm>
              <a:off x="2487981" y="4161865"/>
              <a:ext cx="48774" cy="33174"/>
            </a:xfrm>
            <a:custGeom>
              <a:gdLst>
                <a:gd fmla="*/ 26 w 26" name="T0"/>
                <a:gd fmla="*/ 17 h 17" name="T1"/>
                <a:gd fmla="*/ 0 w 26" name="T2"/>
                <a:gd fmla="*/ 14 h 17" name="T3"/>
                <a:gd fmla="*/ 0 w 26" name="T4"/>
                <a:gd fmla="*/ 0 h 17" name="T5"/>
                <a:gd fmla="*/ 24 w 26" name="T6"/>
                <a:gd fmla="*/ 2 h 17" name="T7"/>
                <a:gd fmla="*/ 26 w 26" name="T8"/>
                <a:gd fmla="*/ 17 h 17" name="T9"/>
              </a:gdLst>
              <a:cxnLst>
                <a:cxn ang="0">
                  <a:pos x="T0" y="T1"/>
                </a:cxn>
                <a:cxn ang="0">
                  <a:pos x="T2" y="T3"/>
                </a:cxn>
                <a:cxn ang="0">
                  <a:pos x="T4" y="T5"/>
                </a:cxn>
                <a:cxn ang="0">
                  <a:pos x="T6" y="T7"/>
                </a:cxn>
                <a:cxn ang="0">
                  <a:pos x="T8" y="T9"/>
                </a:cxn>
              </a:cxnLst>
              <a:rect b="b" l="0" r="r" t="0"/>
              <a:pathLst>
                <a:path h="17" w="26">
                  <a:moveTo>
                    <a:pt x="26" y="17"/>
                  </a:moveTo>
                  <a:lnTo>
                    <a:pt x="0" y="14"/>
                  </a:lnTo>
                  <a:lnTo>
                    <a:pt x="0" y="0"/>
                  </a:lnTo>
                  <a:lnTo>
                    <a:pt x="24" y="2"/>
                  </a:lnTo>
                  <a:lnTo>
                    <a:pt x="26" y="17"/>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 name="Freeform 51"/>
            <p:cNvSpPr/>
            <p:nvPr/>
          </p:nvSpPr>
          <p:spPr bwMode="auto">
            <a:xfrm>
              <a:off x="2550411" y="4165768"/>
              <a:ext cx="50725" cy="29272"/>
            </a:xfrm>
            <a:custGeom>
              <a:gdLst>
                <a:gd fmla="*/ 26 w 26" name="T0"/>
                <a:gd fmla="*/ 15 h 15" name="T1"/>
                <a:gd fmla="*/ 0 w 26" name="T2"/>
                <a:gd fmla="*/ 15 h 15" name="T3"/>
                <a:gd fmla="*/ 0 w 26" name="T4"/>
                <a:gd fmla="*/ 0 h 15" name="T5"/>
                <a:gd fmla="*/ 24 w 26" name="T6"/>
                <a:gd fmla="*/ 0 h 15" name="T7"/>
                <a:gd fmla="*/ 26 w 26" name="T8"/>
                <a:gd fmla="*/ 15 h 15" name="T9"/>
              </a:gdLst>
              <a:cxnLst>
                <a:cxn ang="0">
                  <a:pos x="T0" y="T1"/>
                </a:cxn>
                <a:cxn ang="0">
                  <a:pos x="T2" y="T3"/>
                </a:cxn>
                <a:cxn ang="0">
                  <a:pos x="T4" y="T5"/>
                </a:cxn>
                <a:cxn ang="0">
                  <a:pos x="T6" y="T7"/>
                </a:cxn>
                <a:cxn ang="0">
                  <a:pos x="T8" y="T9"/>
                </a:cxn>
              </a:cxnLst>
              <a:rect b="b" l="0" r="r" t="0"/>
              <a:pathLst>
                <a:path h="15" w="26">
                  <a:moveTo>
                    <a:pt x="26" y="15"/>
                  </a:moveTo>
                  <a:lnTo>
                    <a:pt x="0" y="15"/>
                  </a:lnTo>
                  <a:lnTo>
                    <a:pt x="0" y="0"/>
                  </a:lnTo>
                  <a:lnTo>
                    <a:pt x="24" y="0"/>
                  </a:lnTo>
                  <a:lnTo>
                    <a:pt x="26" y="15"/>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 name="Freeform 52"/>
            <p:cNvSpPr/>
            <p:nvPr/>
          </p:nvSpPr>
          <p:spPr bwMode="auto">
            <a:xfrm>
              <a:off x="2612842" y="4165768"/>
              <a:ext cx="56578" cy="29272"/>
            </a:xfrm>
            <a:custGeom>
              <a:gdLst>
                <a:gd fmla="*/ 29 w 29" name="T0"/>
                <a:gd fmla="*/ 15 h 15" name="T1"/>
                <a:gd fmla="*/ 3 w 29" name="T2"/>
                <a:gd fmla="*/ 15 h 15" name="T3"/>
                <a:gd fmla="*/ 0 w 29" name="T4"/>
                <a:gd fmla="*/ 0 h 15" name="T5"/>
                <a:gd fmla="*/ 24 w 29" name="T6"/>
                <a:gd fmla="*/ 0 h 15" name="T7"/>
                <a:gd fmla="*/ 29 w 29" name="T8"/>
                <a:gd fmla="*/ 15 h 15" name="T9"/>
              </a:gdLst>
              <a:cxnLst>
                <a:cxn ang="0">
                  <a:pos x="T0" y="T1"/>
                </a:cxn>
                <a:cxn ang="0">
                  <a:pos x="T2" y="T3"/>
                </a:cxn>
                <a:cxn ang="0">
                  <a:pos x="T4" y="T5"/>
                </a:cxn>
                <a:cxn ang="0">
                  <a:pos x="T6" y="T7"/>
                </a:cxn>
                <a:cxn ang="0">
                  <a:pos x="T8" y="T9"/>
                </a:cxn>
              </a:cxnLst>
              <a:rect b="b" l="0" r="r" t="0"/>
              <a:pathLst>
                <a:path h="15" w="28">
                  <a:moveTo>
                    <a:pt x="29" y="15"/>
                  </a:moveTo>
                  <a:lnTo>
                    <a:pt x="3" y="15"/>
                  </a:lnTo>
                  <a:lnTo>
                    <a:pt x="0" y="0"/>
                  </a:lnTo>
                  <a:lnTo>
                    <a:pt x="24" y="0"/>
                  </a:lnTo>
                  <a:lnTo>
                    <a:pt x="29" y="15"/>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charset="-122" pitchFamily="34" typeface="微软雅黑"/>
                <a:ea typeface="+mn-ea"/>
              </a:endParaRPr>
            </a:p>
          </p:txBody>
        </p:sp>
        <p:sp>
          <p:nvSpPr>
            <p:cNvPr id="51" name="Freeform 53"/>
            <p:cNvSpPr/>
            <p:nvPr/>
          </p:nvSpPr>
          <p:spPr bwMode="auto">
            <a:xfrm>
              <a:off x="2673322" y="4165768"/>
              <a:ext cx="58529" cy="29272"/>
            </a:xfrm>
            <a:custGeom>
              <a:gdLst>
                <a:gd fmla="*/ 31 w 31" name="T0"/>
                <a:gd fmla="*/ 15 h 15" name="T1"/>
                <a:gd fmla="*/ 5 w 31" name="T2"/>
                <a:gd fmla="*/ 15 h 15" name="T3"/>
                <a:gd fmla="*/ 0 w 31" name="T4"/>
                <a:gd fmla="*/ 0 h 15" name="T5"/>
                <a:gd fmla="*/ 24 w 31" name="T6"/>
                <a:gd fmla="*/ 0 h 15" name="T7"/>
                <a:gd fmla="*/ 31 w 31" name="T8"/>
                <a:gd fmla="*/ 15 h 15" name="T9"/>
              </a:gdLst>
              <a:cxnLst>
                <a:cxn ang="0">
                  <a:pos x="T0" y="T1"/>
                </a:cxn>
                <a:cxn ang="0">
                  <a:pos x="T2" y="T3"/>
                </a:cxn>
                <a:cxn ang="0">
                  <a:pos x="T4" y="T5"/>
                </a:cxn>
                <a:cxn ang="0">
                  <a:pos x="T6" y="T7"/>
                </a:cxn>
                <a:cxn ang="0">
                  <a:pos x="T8" y="T9"/>
                </a:cxn>
              </a:cxnLst>
              <a:rect b="b" l="0" r="r" t="0"/>
              <a:pathLst>
                <a:path h="15" w="31">
                  <a:moveTo>
                    <a:pt x="31" y="15"/>
                  </a:moveTo>
                  <a:lnTo>
                    <a:pt x="5" y="15"/>
                  </a:lnTo>
                  <a:lnTo>
                    <a:pt x="0" y="0"/>
                  </a:lnTo>
                  <a:lnTo>
                    <a:pt x="24" y="0"/>
                  </a:lnTo>
                  <a:lnTo>
                    <a:pt x="31" y="15"/>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 name="Freeform 54"/>
            <p:cNvSpPr/>
            <p:nvPr/>
          </p:nvSpPr>
          <p:spPr bwMode="auto">
            <a:xfrm>
              <a:off x="2731850" y="4165768"/>
              <a:ext cx="62430" cy="29272"/>
            </a:xfrm>
            <a:custGeom>
              <a:gdLst>
                <a:gd fmla="*/ 33 w 33" name="T0"/>
                <a:gd fmla="*/ 15 h 15" name="T1"/>
                <a:gd fmla="*/ 7 w 33" name="T2"/>
                <a:gd fmla="*/ 15 h 15" name="T3"/>
                <a:gd fmla="*/ 0 w 33" name="T4"/>
                <a:gd fmla="*/ 0 h 15" name="T5"/>
                <a:gd fmla="*/ 26 w 33" name="T6"/>
                <a:gd fmla="*/ 0 h 15" name="T7"/>
                <a:gd fmla="*/ 33 w 33" name="T8"/>
                <a:gd fmla="*/ 15 h 15" name="T9"/>
              </a:gdLst>
              <a:cxnLst>
                <a:cxn ang="0">
                  <a:pos x="T0" y="T1"/>
                </a:cxn>
                <a:cxn ang="0">
                  <a:pos x="T2" y="T3"/>
                </a:cxn>
                <a:cxn ang="0">
                  <a:pos x="T4" y="T5"/>
                </a:cxn>
                <a:cxn ang="0">
                  <a:pos x="T6" y="T7"/>
                </a:cxn>
                <a:cxn ang="0">
                  <a:pos x="T8" y="T9"/>
                </a:cxn>
              </a:cxnLst>
              <a:rect b="b" l="0" r="r" t="0"/>
              <a:pathLst>
                <a:path h="15" w="33">
                  <a:moveTo>
                    <a:pt x="33" y="15"/>
                  </a:moveTo>
                  <a:lnTo>
                    <a:pt x="7" y="15"/>
                  </a:lnTo>
                  <a:lnTo>
                    <a:pt x="0" y="0"/>
                  </a:lnTo>
                  <a:lnTo>
                    <a:pt x="26" y="0"/>
                  </a:lnTo>
                  <a:lnTo>
                    <a:pt x="33" y="15"/>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 name="Freeform 55"/>
            <p:cNvSpPr/>
            <p:nvPr/>
          </p:nvSpPr>
          <p:spPr bwMode="auto">
            <a:xfrm>
              <a:off x="2794281" y="4165768"/>
              <a:ext cx="62430" cy="29272"/>
            </a:xfrm>
            <a:custGeom>
              <a:gdLst>
                <a:gd fmla="*/ 33 w 33" name="T0"/>
                <a:gd fmla="*/ 15 h 15" name="T1"/>
                <a:gd fmla="*/ 7 w 33" name="T2"/>
                <a:gd fmla="*/ 15 h 15" name="T3"/>
                <a:gd fmla="*/ 0 w 33" name="T4"/>
                <a:gd fmla="*/ 0 h 15" name="T5"/>
                <a:gd fmla="*/ 24 w 33" name="T6"/>
                <a:gd fmla="*/ 0 h 15" name="T7"/>
                <a:gd fmla="*/ 33 w 33" name="T8"/>
                <a:gd fmla="*/ 15 h 15" name="T9"/>
              </a:gdLst>
              <a:cxnLst>
                <a:cxn ang="0">
                  <a:pos x="T0" y="T1"/>
                </a:cxn>
                <a:cxn ang="0">
                  <a:pos x="T2" y="T3"/>
                </a:cxn>
                <a:cxn ang="0">
                  <a:pos x="T4" y="T5"/>
                </a:cxn>
                <a:cxn ang="0">
                  <a:pos x="T6" y="T7"/>
                </a:cxn>
                <a:cxn ang="0">
                  <a:pos x="T8" y="T9"/>
                </a:cxn>
              </a:cxnLst>
              <a:rect b="b" l="0" r="r" t="0"/>
              <a:pathLst>
                <a:path h="15" w="33">
                  <a:moveTo>
                    <a:pt x="33" y="15"/>
                  </a:moveTo>
                  <a:lnTo>
                    <a:pt x="7" y="15"/>
                  </a:lnTo>
                  <a:lnTo>
                    <a:pt x="0" y="0"/>
                  </a:lnTo>
                  <a:lnTo>
                    <a:pt x="24" y="0"/>
                  </a:lnTo>
                  <a:lnTo>
                    <a:pt x="33" y="15"/>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 name="Freeform 56"/>
            <p:cNvSpPr/>
            <p:nvPr/>
          </p:nvSpPr>
          <p:spPr bwMode="auto">
            <a:xfrm>
              <a:off x="2271426" y="4247727"/>
              <a:ext cx="460424" cy="91717"/>
            </a:xfrm>
            <a:custGeom>
              <a:gdLst>
                <a:gd fmla="*/ 242 w 242" name="T0"/>
                <a:gd fmla="*/ 48 h 48" name="T1"/>
                <a:gd fmla="*/ 0 w 242" name="T2"/>
                <a:gd fmla="*/ 45 h 48" name="T3"/>
                <a:gd fmla="*/ 14 w 242" name="T4"/>
                <a:gd fmla="*/ 0 h 48" name="T5"/>
                <a:gd fmla="*/ 228 w 242" name="T6"/>
                <a:gd fmla="*/ 3 h 48" name="T7"/>
                <a:gd fmla="*/ 242 w 242" name="T8"/>
                <a:gd fmla="*/ 48 h 48" name="T9"/>
              </a:gdLst>
              <a:cxnLst>
                <a:cxn ang="0">
                  <a:pos x="T0" y="T1"/>
                </a:cxn>
                <a:cxn ang="0">
                  <a:pos x="T2" y="T3"/>
                </a:cxn>
                <a:cxn ang="0">
                  <a:pos x="T4" y="T5"/>
                </a:cxn>
                <a:cxn ang="0">
                  <a:pos x="T6" y="T7"/>
                </a:cxn>
                <a:cxn ang="0">
                  <a:pos x="T8" y="T9"/>
                </a:cxn>
              </a:cxnLst>
              <a:rect b="b" l="0" r="r" t="0"/>
              <a:pathLst>
                <a:path h="48" w="241">
                  <a:moveTo>
                    <a:pt x="242" y="48"/>
                  </a:moveTo>
                  <a:lnTo>
                    <a:pt x="0" y="45"/>
                  </a:lnTo>
                  <a:lnTo>
                    <a:pt x="14" y="0"/>
                  </a:lnTo>
                  <a:lnTo>
                    <a:pt x="228" y="3"/>
                  </a:lnTo>
                  <a:lnTo>
                    <a:pt x="242" y="4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 name="Freeform 57"/>
            <p:cNvSpPr/>
            <p:nvPr/>
          </p:nvSpPr>
          <p:spPr bwMode="auto">
            <a:xfrm>
              <a:off x="2339709" y="3683772"/>
              <a:ext cx="296545" cy="95618"/>
            </a:xfrm>
            <a:custGeom>
              <a:gdLst>
                <a:gd fmla="*/ 59 w 66" name="T0"/>
                <a:gd fmla="*/ 19 h 21" name="T1"/>
                <a:gd fmla="*/ 32 w 66" name="T2"/>
                <a:gd fmla="*/ 7 h 21" name="T3"/>
                <a:gd fmla="*/ 32 w 66" name="T4"/>
                <a:gd fmla="*/ 7 h 21" name="T5"/>
                <a:gd fmla="*/ 7 w 66" name="T6"/>
                <a:gd fmla="*/ 17 h 21" name="T7"/>
                <a:gd fmla="*/ 7 w 66" name="T8"/>
                <a:gd fmla="*/ 17 h 21" name="T9"/>
                <a:gd fmla="*/ 7 w 66" name="T10"/>
                <a:gd fmla="*/ 17 h 21" name="T11"/>
                <a:gd fmla="*/ 1 w 66" name="T12"/>
                <a:gd fmla="*/ 17 h 21" name="T13"/>
                <a:gd fmla="*/ 1 w 66" name="T14"/>
                <a:gd fmla="*/ 17 h 21" name="T15"/>
                <a:gd fmla="*/ 1 w 66" name="T16"/>
                <a:gd fmla="*/ 12 h 21" name="T17"/>
                <a:gd fmla="*/ 1 w 66" name="T18"/>
                <a:gd fmla="*/ 12 h 21" name="T19"/>
                <a:gd fmla="*/ 32 w 66" name="T20"/>
                <a:gd fmla="*/ 0 h 21" name="T21"/>
                <a:gd fmla="*/ 32 w 66" name="T22"/>
                <a:gd fmla="*/ 0 h 21" name="T23"/>
                <a:gd fmla="*/ 65 w 66" name="T24"/>
                <a:gd fmla="*/ 14 h 21" name="T25"/>
                <a:gd fmla="*/ 65 w 66" name="T26"/>
                <a:gd fmla="*/ 14 h 21" name="T27"/>
                <a:gd fmla="*/ 65 w 66" name="T28"/>
                <a:gd fmla="*/ 20 h 21" name="T29"/>
                <a:gd fmla="*/ 65 w 66" name="T30"/>
                <a:gd fmla="*/ 20 h 21" name="T31"/>
                <a:gd fmla="*/ 62 w 66" name="T32"/>
                <a:gd fmla="*/ 21 h 21" name="T33"/>
                <a:gd fmla="*/ 62 w 66" name="T34"/>
                <a:gd fmla="*/ 21 h 21" name="T35"/>
                <a:gd fmla="*/ 59 w 66" name="T36"/>
                <a:gd fmla="*/ 19 h 2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21" w="66">
                  <a:moveTo>
                    <a:pt x="59" y="19"/>
                  </a:moveTo>
                  <a:cubicBezTo>
                    <a:pt x="52" y="12"/>
                    <a:pt x="42" y="8"/>
                    <a:pt x="32" y="7"/>
                  </a:cubicBezTo>
                  <a:cubicBezTo>
                    <a:pt x="32" y="7"/>
                    <a:pt x="32" y="7"/>
                    <a:pt x="32" y="7"/>
                  </a:cubicBezTo>
                  <a:cubicBezTo>
                    <a:pt x="23" y="7"/>
                    <a:pt x="14" y="11"/>
                    <a:pt x="7" y="17"/>
                  </a:cubicBezTo>
                  <a:cubicBezTo>
                    <a:pt x="7" y="17"/>
                    <a:pt x="7" y="17"/>
                    <a:pt x="7" y="17"/>
                  </a:cubicBezTo>
                  <a:cubicBezTo>
                    <a:pt x="7" y="17"/>
                    <a:pt x="7" y="17"/>
                    <a:pt x="7" y="17"/>
                  </a:cubicBezTo>
                  <a:cubicBezTo>
                    <a:pt x="5" y="19"/>
                    <a:pt x="2" y="19"/>
                    <a:pt x="1" y="17"/>
                  </a:cubicBezTo>
                  <a:cubicBezTo>
                    <a:pt x="1" y="17"/>
                    <a:pt x="1" y="17"/>
                    <a:pt x="1" y="17"/>
                  </a:cubicBezTo>
                  <a:cubicBezTo>
                    <a:pt x="0" y="16"/>
                    <a:pt x="0" y="13"/>
                    <a:pt x="1" y="12"/>
                  </a:cubicBezTo>
                  <a:cubicBezTo>
                    <a:pt x="1" y="12"/>
                    <a:pt x="1" y="12"/>
                    <a:pt x="1" y="12"/>
                  </a:cubicBezTo>
                  <a:cubicBezTo>
                    <a:pt x="10" y="3"/>
                    <a:pt x="21" y="0"/>
                    <a:pt x="32" y="0"/>
                  </a:cubicBezTo>
                  <a:cubicBezTo>
                    <a:pt x="32" y="0"/>
                    <a:pt x="32" y="0"/>
                    <a:pt x="32" y="0"/>
                  </a:cubicBezTo>
                  <a:cubicBezTo>
                    <a:pt x="44" y="0"/>
                    <a:pt x="56" y="5"/>
                    <a:pt x="65" y="14"/>
                  </a:cubicBezTo>
                  <a:cubicBezTo>
                    <a:pt x="65" y="14"/>
                    <a:pt x="65" y="14"/>
                    <a:pt x="65" y="14"/>
                  </a:cubicBezTo>
                  <a:cubicBezTo>
                    <a:pt x="66" y="16"/>
                    <a:pt x="66" y="18"/>
                    <a:pt x="65" y="20"/>
                  </a:cubicBezTo>
                  <a:cubicBezTo>
                    <a:pt x="65" y="20"/>
                    <a:pt x="65" y="20"/>
                    <a:pt x="65" y="20"/>
                  </a:cubicBezTo>
                  <a:cubicBezTo>
                    <a:pt x="64" y="20"/>
                    <a:pt x="63" y="21"/>
                    <a:pt x="62" y="21"/>
                  </a:cubicBezTo>
                  <a:cubicBezTo>
                    <a:pt x="62" y="21"/>
                    <a:pt x="62" y="21"/>
                    <a:pt x="62" y="21"/>
                  </a:cubicBezTo>
                  <a:cubicBezTo>
                    <a:pt x="61" y="21"/>
                    <a:pt x="60" y="20"/>
                    <a:pt x="59" y="19"/>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 name="Freeform 58"/>
            <p:cNvSpPr/>
            <p:nvPr/>
          </p:nvSpPr>
          <p:spPr bwMode="auto">
            <a:xfrm>
              <a:off x="2378728" y="3746217"/>
              <a:ext cx="214605" cy="72201"/>
            </a:xfrm>
            <a:custGeom>
              <a:gdLst>
                <a:gd fmla="*/ 39 w 47" name="T0"/>
                <a:gd fmla="*/ 15 h 16" name="T1"/>
                <a:gd fmla="*/ 23 w 47" name="T2"/>
                <a:gd fmla="*/ 8 h 16" name="T3"/>
                <a:gd fmla="*/ 23 w 47" name="T4"/>
                <a:gd fmla="*/ 8 h 16" name="T5"/>
                <a:gd fmla="*/ 7 w 47" name="T6"/>
                <a:gd fmla="*/ 14 h 16" name="T7"/>
                <a:gd fmla="*/ 7 w 47" name="T8"/>
                <a:gd fmla="*/ 14 h 16" name="T9"/>
                <a:gd fmla="*/ 7 w 47" name="T10"/>
                <a:gd fmla="*/ 14 h 16" name="T11"/>
                <a:gd fmla="*/ 2 w 47" name="T12"/>
                <a:gd fmla="*/ 14 h 16" name="T13"/>
                <a:gd fmla="*/ 2 w 47" name="T14"/>
                <a:gd fmla="*/ 14 h 16" name="T15"/>
                <a:gd fmla="*/ 2 w 47" name="T16"/>
                <a:gd fmla="*/ 8 h 16" name="T17"/>
                <a:gd fmla="*/ 2 w 47" name="T18"/>
                <a:gd fmla="*/ 8 h 16" name="T19"/>
                <a:gd fmla="*/ 23 w 47" name="T20"/>
                <a:gd fmla="*/ 0 h 16" name="T21"/>
                <a:gd fmla="*/ 23 w 47" name="T22"/>
                <a:gd fmla="*/ 0 h 16" name="T23"/>
                <a:gd fmla="*/ 45 w 47" name="T24"/>
                <a:gd fmla="*/ 10 h 16" name="T25"/>
                <a:gd fmla="*/ 45 w 47" name="T26"/>
                <a:gd fmla="*/ 10 h 16" name="T27"/>
                <a:gd fmla="*/ 45 w 47" name="T28"/>
                <a:gd fmla="*/ 15 h 16" name="T29"/>
                <a:gd fmla="*/ 45 w 47" name="T30"/>
                <a:gd fmla="*/ 15 h 16" name="T31"/>
                <a:gd fmla="*/ 42 w 47" name="T32"/>
                <a:gd fmla="*/ 16 h 16" name="T33"/>
                <a:gd fmla="*/ 42 w 47" name="T34"/>
                <a:gd fmla="*/ 16 h 16" name="T35"/>
                <a:gd fmla="*/ 39 w 47" name="T36"/>
                <a:gd fmla="*/ 15 h 1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 w="47">
                  <a:moveTo>
                    <a:pt x="39" y="15"/>
                  </a:moveTo>
                  <a:cubicBezTo>
                    <a:pt x="35" y="10"/>
                    <a:pt x="29" y="8"/>
                    <a:pt x="23" y="8"/>
                  </a:cubicBezTo>
                  <a:cubicBezTo>
                    <a:pt x="23" y="8"/>
                    <a:pt x="23" y="8"/>
                    <a:pt x="23" y="8"/>
                  </a:cubicBezTo>
                  <a:cubicBezTo>
                    <a:pt x="17" y="8"/>
                    <a:pt x="12" y="10"/>
                    <a:pt x="7" y="14"/>
                  </a:cubicBezTo>
                  <a:cubicBezTo>
                    <a:pt x="7" y="14"/>
                    <a:pt x="7" y="14"/>
                    <a:pt x="7" y="14"/>
                  </a:cubicBezTo>
                  <a:cubicBezTo>
                    <a:pt x="7" y="14"/>
                    <a:pt x="7" y="14"/>
                    <a:pt x="7" y="14"/>
                  </a:cubicBezTo>
                  <a:cubicBezTo>
                    <a:pt x="6" y="15"/>
                    <a:pt x="3" y="15"/>
                    <a:pt x="2" y="14"/>
                  </a:cubicBezTo>
                  <a:cubicBezTo>
                    <a:pt x="2" y="14"/>
                    <a:pt x="2" y="14"/>
                    <a:pt x="2" y="14"/>
                  </a:cubicBezTo>
                  <a:cubicBezTo>
                    <a:pt x="0" y="12"/>
                    <a:pt x="1" y="10"/>
                    <a:pt x="2" y="8"/>
                  </a:cubicBezTo>
                  <a:cubicBezTo>
                    <a:pt x="2" y="8"/>
                    <a:pt x="2" y="8"/>
                    <a:pt x="2" y="8"/>
                  </a:cubicBezTo>
                  <a:cubicBezTo>
                    <a:pt x="8" y="3"/>
                    <a:pt x="16" y="0"/>
                    <a:pt x="23" y="0"/>
                  </a:cubicBezTo>
                  <a:cubicBezTo>
                    <a:pt x="23" y="0"/>
                    <a:pt x="23" y="0"/>
                    <a:pt x="23" y="0"/>
                  </a:cubicBezTo>
                  <a:cubicBezTo>
                    <a:pt x="31" y="0"/>
                    <a:pt x="39" y="4"/>
                    <a:pt x="45" y="10"/>
                  </a:cubicBezTo>
                  <a:cubicBezTo>
                    <a:pt x="45" y="10"/>
                    <a:pt x="45" y="10"/>
                    <a:pt x="45" y="10"/>
                  </a:cubicBezTo>
                  <a:cubicBezTo>
                    <a:pt x="47" y="12"/>
                    <a:pt x="47" y="14"/>
                    <a:pt x="45" y="15"/>
                  </a:cubicBezTo>
                  <a:cubicBezTo>
                    <a:pt x="45" y="15"/>
                    <a:pt x="45" y="15"/>
                    <a:pt x="45" y="15"/>
                  </a:cubicBezTo>
                  <a:cubicBezTo>
                    <a:pt x="44" y="16"/>
                    <a:pt x="43" y="16"/>
                    <a:pt x="42" y="16"/>
                  </a:cubicBezTo>
                  <a:cubicBezTo>
                    <a:pt x="42" y="16"/>
                    <a:pt x="42" y="16"/>
                    <a:pt x="42" y="16"/>
                  </a:cubicBezTo>
                  <a:cubicBezTo>
                    <a:pt x="41" y="16"/>
                    <a:pt x="40" y="16"/>
                    <a:pt x="39" y="15"/>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 name="Freeform 59"/>
            <p:cNvSpPr/>
            <p:nvPr/>
          </p:nvSpPr>
          <p:spPr bwMode="auto">
            <a:xfrm>
              <a:off x="2439208" y="3816468"/>
              <a:ext cx="89744" cy="87813"/>
            </a:xfrm>
            <a:custGeom>
              <a:gdLst>
                <a:gd fmla="*/ 16 w 20" name="T0"/>
                <a:gd fmla="*/ 17 h 20" name="T1"/>
                <a:gd fmla="*/ 3 w 20" name="T2"/>
                <a:gd fmla="*/ 16 h 20" name="T3"/>
                <a:gd fmla="*/ 4 w 20" name="T4"/>
                <a:gd fmla="*/ 3 h 20" name="T5"/>
                <a:gd fmla="*/ 17 w 20" name="T6"/>
                <a:gd fmla="*/ 4 h 20" name="T7"/>
                <a:gd fmla="*/ 16 w 20" name="T8"/>
                <a:gd fmla="*/ 17 h 20" name="T9"/>
              </a:gdLst>
              <a:cxnLst>
                <a:cxn ang="0">
                  <a:pos x="T0" y="T1"/>
                </a:cxn>
                <a:cxn ang="0">
                  <a:pos x="T2" y="T3"/>
                </a:cxn>
                <a:cxn ang="0">
                  <a:pos x="T4" y="T5"/>
                </a:cxn>
                <a:cxn ang="0">
                  <a:pos x="T6" y="T7"/>
                </a:cxn>
                <a:cxn ang="0">
                  <a:pos x="T8" y="T9"/>
                </a:cxn>
              </a:cxnLst>
              <a:rect b="b" l="0" r="r" t="0"/>
              <a:pathLst>
                <a:path h="20" w="20">
                  <a:moveTo>
                    <a:pt x="16" y="17"/>
                  </a:moveTo>
                  <a:cubicBezTo>
                    <a:pt x="12" y="20"/>
                    <a:pt x="7" y="20"/>
                    <a:pt x="3" y="16"/>
                  </a:cubicBezTo>
                  <a:cubicBezTo>
                    <a:pt x="0" y="12"/>
                    <a:pt x="0" y="7"/>
                    <a:pt x="4" y="3"/>
                  </a:cubicBezTo>
                  <a:cubicBezTo>
                    <a:pt x="7" y="0"/>
                    <a:pt x="13" y="0"/>
                    <a:pt x="17" y="4"/>
                  </a:cubicBezTo>
                  <a:cubicBezTo>
                    <a:pt x="20" y="7"/>
                    <a:pt x="20" y="13"/>
                    <a:pt x="16" y="17"/>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8" name="Freeform 60"/>
            <p:cNvSpPr/>
            <p:nvPr/>
          </p:nvSpPr>
          <p:spPr bwMode="auto">
            <a:xfrm>
              <a:off x="896005" y="3670112"/>
              <a:ext cx="554070" cy="718116"/>
            </a:xfrm>
            <a:custGeom>
              <a:gdLst>
                <a:gd fmla="*/ 117 w 123" name="T0"/>
                <a:gd fmla="*/ 155 h 159" name="T1"/>
                <a:gd fmla="*/ 122 w 123" name="T2"/>
                <a:gd fmla="*/ 151 h 159" name="T3"/>
                <a:gd fmla="*/ 123 w 123" name="T4"/>
                <a:gd fmla="*/ 6 h 159" name="T5"/>
                <a:gd fmla="*/ 117 w 123" name="T6"/>
                <a:gd fmla="*/ 2 h 159" name="T7"/>
                <a:gd fmla="*/ 62 w 123" name="T8"/>
                <a:gd fmla="*/ 0 h 159" name="T9"/>
                <a:gd fmla="*/ 6 w 123" name="T10"/>
                <a:gd fmla="*/ 1 h 159" name="T11"/>
                <a:gd fmla="*/ 1 w 123" name="T12"/>
                <a:gd fmla="*/ 6 h 159" name="T13"/>
                <a:gd fmla="*/ 0 w 123" name="T14"/>
                <a:gd fmla="*/ 63 h 159" name="T15"/>
                <a:gd fmla="*/ 0 w 123" name="T16"/>
                <a:gd fmla="*/ 92 h 159" name="T17"/>
                <a:gd fmla="*/ 0 w 123" name="T18"/>
                <a:gd fmla="*/ 150 h 159" name="T19"/>
                <a:gd fmla="*/ 5 w 123" name="T20"/>
                <a:gd fmla="*/ 155 h 159" name="T21"/>
                <a:gd fmla="*/ 65 w 123" name="T22"/>
                <a:gd fmla="*/ 159 h 159" name="T23"/>
                <a:gd fmla="*/ 117 w 123" name="T24"/>
                <a:gd fmla="*/ 155 h 15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9" w="123">
                  <a:moveTo>
                    <a:pt x="117" y="155"/>
                  </a:moveTo>
                  <a:cubicBezTo>
                    <a:pt x="119" y="155"/>
                    <a:pt x="122" y="153"/>
                    <a:pt x="122" y="151"/>
                  </a:cubicBezTo>
                  <a:cubicBezTo>
                    <a:pt x="123" y="6"/>
                    <a:pt x="123" y="6"/>
                    <a:pt x="123" y="6"/>
                  </a:cubicBezTo>
                  <a:cubicBezTo>
                    <a:pt x="123" y="4"/>
                    <a:pt x="120" y="2"/>
                    <a:pt x="117" y="2"/>
                  </a:cubicBezTo>
                  <a:cubicBezTo>
                    <a:pt x="117" y="2"/>
                    <a:pt x="87" y="0"/>
                    <a:pt x="62" y="0"/>
                  </a:cubicBezTo>
                  <a:cubicBezTo>
                    <a:pt x="37" y="0"/>
                    <a:pt x="8" y="1"/>
                    <a:pt x="6" y="1"/>
                  </a:cubicBezTo>
                  <a:cubicBezTo>
                    <a:pt x="3" y="1"/>
                    <a:pt x="1" y="3"/>
                    <a:pt x="1" y="6"/>
                  </a:cubicBezTo>
                  <a:cubicBezTo>
                    <a:pt x="0" y="63"/>
                    <a:pt x="0" y="63"/>
                    <a:pt x="0" y="63"/>
                  </a:cubicBezTo>
                  <a:cubicBezTo>
                    <a:pt x="0" y="92"/>
                    <a:pt x="0" y="92"/>
                    <a:pt x="0" y="92"/>
                  </a:cubicBezTo>
                  <a:cubicBezTo>
                    <a:pt x="0" y="150"/>
                    <a:pt x="0" y="150"/>
                    <a:pt x="0" y="150"/>
                  </a:cubicBezTo>
                  <a:cubicBezTo>
                    <a:pt x="0" y="153"/>
                    <a:pt x="1" y="154"/>
                    <a:pt x="5" y="155"/>
                  </a:cubicBezTo>
                  <a:cubicBezTo>
                    <a:pt x="5" y="155"/>
                    <a:pt x="39" y="159"/>
                    <a:pt x="65" y="159"/>
                  </a:cubicBezTo>
                  <a:cubicBezTo>
                    <a:pt x="91" y="159"/>
                    <a:pt x="117" y="155"/>
                    <a:pt x="117" y="155"/>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9" name="Freeform 61"/>
            <p:cNvSpPr/>
            <p:nvPr/>
          </p:nvSpPr>
          <p:spPr bwMode="auto">
            <a:xfrm>
              <a:off x="940877" y="3720848"/>
              <a:ext cx="464326" cy="602984"/>
            </a:xfrm>
            <a:custGeom>
              <a:gdLst>
                <a:gd fmla="*/ 5 w 103" name="T0"/>
                <a:gd fmla="*/ 134 h 134" name="T1"/>
                <a:gd fmla="*/ 0 w 103" name="T2"/>
                <a:gd fmla="*/ 130 h 134" name="T3"/>
                <a:gd fmla="*/ 1 w 103" name="T4"/>
                <a:gd fmla="*/ 4 h 134" name="T5"/>
                <a:gd fmla="*/ 6 w 103" name="T6"/>
                <a:gd fmla="*/ 0 h 134" name="T7"/>
                <a:gd fmla="*/ 99 w 103" name="T8"/>
                <a:gd fmla="*/ 1 h 134" name="T9"/>
                <a:gd fmla="*/ 103 w 103" name="T10"/>
                <a:gd fmla="*/ 5 h 134" name="T11"/>
                <a:gd fmla="*/ 103 w 103" name="T12"/>
                <a:gd fmla="*/ 130 h 134" name="T13"/>
                <a:gd fmla="*/ 98 w 103" name="T14"/>
                <a:gd fmla="*/ 134 h 134" name="T15"/>
                <a:gd fmla="*/ 5 w 103" name="T16"/>
                <a:gd fmla="*/ 134 h 1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4" w="103">
                  <a:moveTo>
                    <a:pt x="5" y="134"/>
                  </a:moveTo>
                  <a:cubicBezTo>
                    <a:pt x="2" y="134"/>
                    <a:pt x="0" y="132"/>
                    <a:pt x="0" y="130"/>
                  </a:cubicBezTo>
                  <a:cubicBezTo>
                    <a:pt x="1" y="4"/>
                    <a:pt x="1" y="4"/>
                    <a:pt x="1" y="4"/>
                  </a:cubicBezTo>
                  <a:cubicBezTo>
                    <a:pt x="1" y="2"/>
                    <a:pt x="3" y="0"/>
                    <a:pt x="6" y="0"/>
                  </a:cubicBezTo>
                  <a:cubicBezTo>
                    <a:pt x="99" y="1"/>
                    <a:pt x="99" y="1"/>
                    <a:pt x="99" y="1"/>
                  </a:cubicBezTo>
                  <a:cubicBezTo>
                    <a:pt x="101" y="1"/>
                    <a:pt x="103" y="2"/>
                    <a:pt x="103" y="5"/>
                  </a:cubicBezTo>
                  <a:cubicBezTo>
                    <a:pt x="103" y="130"/>
                    <a:pt x="103" y="130"/>
                    <a:pt x="103" y="130"/>
                  </a:cubicBezTo>
                  <a:cubicBezTo>
                    <a:pt x="103" y="133"/>
                    <a:pt x="101" y="134"/>
                    <a:pt x="98" y="134"/>
                  </a:cubicBezTo>
                  <a:lnTo>
                    <a:pt x="5" y="13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0" name="Freeform 62"/>
            <p:cNvSpPr/>
            <p:nvPr/>
          </p:nvSpPr>
          <p:spPr bwMode="auto">
            <a:xfrm>
              <a:off x="1061836" y="3976483"/>
              <a:ext cx="234114" cy="72201"/>
            </a:xfrm>
            <a:custGeom>
              <a:gdLst>
                <a:gd fmla="*/ 47 w 52" name="T0"/>
                <a:gd fmla="*/ 15 h 16" name="T1"/>
                <a:gd fmla="*/ 26 w 52" name="T2"/>
                <a:gd fmla="*/ 6 h 16" name="T3"/>
                <a:gd fmla="*/ 26 w 52" name="T4"/>
                <a:gd fmla="*/ 6 h 16" name="T5"/>
                <a:gd fmla="*/ 6 w 52" name="T6"/>
                <a:gd fmla="*/ 14 h 16" name="T7"/>
                <a:gd fmla="*/ 6 w 52" name="T8"/>
                <a:gd fmla="*/ 14 h 16" name="T9"/>
                <a:gd fmla="*/ 6 w 52" name="T10"/>
                <a:gd fmla="*/ 14 h 16" name="T11"/>
                <a:gd fmla="*/ 1 w 52" name="T12"/>
                <a:gd fmla="*/ 14 h 16" name="T13"/>
                <a:gd fmla="*/ 1 w 52" name="T14"/>
                <a:gd fmla="*/ 14 h 16" name="T15"/>
                <a:gd fmla="*/ 1 w 52" name="T16"/>
                <a:gd fmla="*/ 9 h 16" name="T17"/>
                <a:gd fmla="*/ 1 w 52" name="T18"/>
                <a:gd fmla="*/ 9 h 16" name="T19"/>
                <a:gd fmla="*/ 26 w 52" name="T20"/>
                <a:gd fmla="*/ 0 h 16" name="T21"/>
                <a:gd fmla="*/ 26 w 52" name="T22"/>
                <a:gd fmla="*/ 0 h 16" name="T23"/>
                <a:gd fmla="*/ 51 w 52" name="T24"/>
                <a:gd fmla="*/ 11 h 16" name="T25"/>
                <a:gd fmla="*/ 51 w 52" name="T26"/>
                <a:gd fmla="*/ 11 h 16" name="T27"/>
                <a:gd fmla="*/ 51 w 52" name="T28"/>
                <a:gd fmla="*/ 15 h 16" name="T29"/>
                <a:gd fmla="*/ 51 w 52" name="T30"/>
                <a:gd fmla="*/ 15 h 16" name="T31"/>
                <a:gd fmla="*/ 49 w 52" name="T32"/>
                <a:gd fmla="*/ 16 h 16" name="T33"/>
                <a:gd fmla="*/ 49 w 52" name="T34"/>
                <a:gd fmla="*/ 16 h 16" name="T35"/>
                <a:gd fmla="*/ 47 w 52" name="T36"/>
                <a:gd fmla="*/ 15 h 1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6" w="52">
                  <a:moveTo>
                    <a:pt x="47" y="15"/>
                  </a:moveTo>
                  <a:cubicBezTo>
                    <a:pt x="41" y="9"/>
                    <a:pt x="33" y="6"/>
                    <a:pt x="26" y="6"/>
                  </a:cubicBezTo>
                  <a:cubicBezTo>
                    <a:pt x="26" y="6"/>
                    <a:pt x="26" y="6"/>
                    <a:pt x="26" y="6"/>
                  </a:cubicBezTo>
                  <a:cubicBezTo>
                    <a:pt x="18" y="6"/>
                    <a:pt x="11" y="8"/>
                    <a:pt x="6" y="14"/>
                  </a:cubicBezTo>
                  <a:cubicBezTo>
                    <a:pt x="6" y="14"/>
                    <a:pt x="6" y="14"/>
                    <a:pt x="6" y="14"/>
                  </a:cubicBezTo>
                  <a:cubicBezTo>
                    <a:pt x="6" y="14"/>
                    <a:pt x="6" y="14"/>
                    <a:pt x="6" y="14"/>
                  </a:cubicBezTo>
                  <a:cubicBezTo>
                    <a:pt x="4" y="15"/>
                    <a:pt x="2" y="15"/>
                    <a:pt x="1" y="14"/>
                  </a:cubicBezTo>
                  <a:cubicBezTo>
                    <a:pt x="1" y="14"/>
                    <a:pt x="1" y="14"/>
                    <a:pt x="1" y="14"/>
                  </a:cubicBezTo>
                  <a:cubicBezTo>
                    <a:pt x="0" y="12"/>
                    <a:pt x="0" y="10"/>
                    <a:pt x="1" y="9"/>
                  </a:cubicBezTo>
                  <a:cubicBezTo>
                    <a:pt x="1" y="9"/>
                    <a:pt x="1" y="9"/>
                    <a:pt x="1" y="9"/>
                  </a:cubicBezTo>
                  <a:cubicBezTo>
                    <a:pt x="8" y="3"/>
                    <a:pt x="17" y="0"/>
                    <a:pt x="26" y="0"/>
                  </a:cubicBezTo>
                  <a:cubicBezTo>
                    <a:pt x="26" y="0"/>
                    <a:pt x="26" y="0"/>
                    <a:pt x="26" y="0"/>
                  </a:cubicBezTo>
                  <a:cubicBezTo>
                    <a:pt x="35" y="0"/>
                    <a:pt x="44" y="4"/>
                    <a:pt x="51" y="11"/>
                  </a:cubicBezTo>
                  <a:cubicBezTo>
                    <a:pt x="51" y="11"/>
                    <a:pt x="51" y="11"/>
                    <a:pt x="51" y="11"/>
                  </a:cubicBezTo>
                  <a:cubicBezTo>
                    <a:pt x="52" y="12"/>
                    <a:pt x="52" y="14"/>
                    <a:pt x="51" y="15"/>
                  </a:cubicBezTo>
                  <a:cubicBezTo>
                    <a:pt x="51" y="15"/>
                    <a:pt x="51" y="15"/>
                    <a:pt x="51" y="15"/>
                  </a:cubicBezTo>
                  <a:cubicBezTo>
                    <a:pt x="51" y="16"/>
                    <a:pt x="50" y="16"/>
                    <a:pt x="49" y="16"/>
                  </a:cubicBezTo>
                  <a:cubicBezTo>
                    <a:pt x="49" y="16"/>
                    <a:pt x="49" y="16"/>
                    <a:pt x="49" y="16"/>
                  </a:cubicBezTo>
                  <a:cubicBezTo>
                    <a:pt x="48" y="16"/>
                    <a:pt x="47" y="16"/>
                    <a:pt x="47" y="15"/>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1" name="Freeform 63"/>
            <p:cNvSpPr/>
            <p:nvPr/>
          </p:nvSpPr>
          <p:spPr bwMode="auto">
            <a:xfrm>
              <a:off x="1098904" y="4027219"/>
              <a:ext cx="161930" cy="58542"/>
            </a:xfrm>
            <a:custGeom>
              <a:gdLst>
                <a:gd fmla="*/ 30 w 36" name="T0"/>
                <a:gd fmla="*/ 12 h 13" name="T1"/>
                <a:gd fmla="*/ 18 w 36" name="T2"/>
                <a:gd fmla="*/ 6 h 13" name="T3"/>
                <a:gd fmla="*/ 18 w 36" name="T4"/>
                <a:gd fmla="*/ 6 h 13" name="T5"/>
                <a:gd fmla="*/ 5 w 36" name="T6"/>
                <a:gd fmla="*/ 11 h 13" name="T7"/>
                <a:gd fmla="*/ 5 w 36" name="T8"/>
                <a:gd fmla="*/ 11 h 13" name="T9"/>
                <a:gd fmla="*/ 5 w 36" name="T10"/>
                <a:gd fmla="*/ 11 h 13" name="T11"/>
                <a:gd fmla="*/ 1 w 36" name="T12"/>
                <a:gd fmla="*/ 11 h 13" name="T13"/>
                <a:gd fmla="*/ 1 w 36" name="T14"/>
                <a:gd fmla="*/ 11 h 13" name="T15"/>
                <a:gd fmla="*/ 1 w 36" name="T16"/>
                <a:gd fmla="*/ 7 h 13" name="T17"/>
                <a:gd fmla="*/ 1 w 36" name="T18"/>
                <a:gd fmla="*/ 7 h 13" name="T19"/>
                <a:gd fmla="*/ 18 w 36" name="T20"/>
                <a:gd fmla="*/ 0 h 13" name="T21"/>
                <a:gd fmla="*/ 18 w 36" name="T22"/>
                <a:gd fmla="*/ 0 h 13" name="T23"/>
                <a:gd fmla="*/ 35 w 36" name="T24"/>
                <a:gd fmla="*/ 8 h 13" name="T25"/>
                <a:gd fmla="*/ 35 w 36" name="T26"/>
                <a:gd fmla="*/ 8 h 13" name="T27"/>
                <a:gd fmla="*/ 35 w 36" name="T28"/>
                <a:gd fmla="*/ 12 h 13" name="T29"/>
                <a:gd fmla="*/ 35 w 36" name="T30"/>
                <a:gd fmla="*/ 12 h 13" name="T31"/>
                <a:gd fmla="*/ 33 w 36" name="T32"/>
                <a:gd fmla="*/ 13 h 13" name="T33"/>
                <a:gd fmla="*/ 33 w 36" name="T34"/>
                <a:gd fmla="*/ 13 h 13" name="T35"/>
                <a:gd fmla="*/ 30 w 36" name="T36"/>
                <a:gd fmla="*/ 12 h 13"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3" w="36">
                  <a:moveTo>
                    <a:pt x="30" y="12"/>
                  </a:moveTo>
                  <a:cubicBezTo>
                    <a:pt x="27" y="8"/>
                    <a:pt x="22" y="6"/>
                    <a:pt x="18" y="6"/>
                  </a:cubicBezTo>
                  <a:cubicBezTo>
                    <a:pt x="18" y="6"/>
                    <a:pt x="18" y="6"/>
                    <a:pt x="18" y="6"/>
                  </a:cubicBezTo>
                  <a:cubicBezTo>
                    <a:pt x="13" y="6"/>
                    <a:pt x="9" y="8"/>
                    <a:pt x="5" y="11"/>
                  </a:cubicBezTo>
                  <a:cubicBezTo>
                    <a:pt x="5" y="11"/>
                    <a:pt x="5" y="11"/>
                    <a:pt x="5" y="11"/>
                  </a:cubicBezTo>
                  <a:cubicBezTo>
                    <a:pt x="5" y="11"/>
                    <a:pt x="5" y="11"/>
                    <a:pt x="5" y="11"/>
                  </a:cubicBezTo>
                  <a:cubicBezTo>
                    <a:pt x="4" y="12"/>
                    <a:pt x="2" y="12"/>
                    <a:pt x="1" y="11"/>
                  </a:cubicBezTo>
                  <a:cubicBezTo>
                    <a:pt x="1" y="11"/>
                    <a:pt x="1" y="11"/>
                    <a:pt x="1" y="11"/>
                  </a:cubicBezTo>
                  <a:cubicBezTo>
                    <a:pt x="0" y="10"/>
                    <a:pt x="0" y="8"/>
                    <a:pt x="1" y="7"/>
                  </a:cubicBezTo>
                  <a:cubicBezTo>
                    <a:pt x="1" y="7"/>
                    <a:pt x="1" y="7"/>
                    <a:pt x="1" y="7"/>
                  </a:cubicBezTo>
                  <a:cubicBezTo>
                    <a:pt x="6" y="2"/>
                    <a:pt x="12" y="0"/>
                    <a:pt x="18" y="0"/>
                  </a:cubicBezTo>
                  <a:cubicBezTo>
                    <a:pt x="18" y="0"/>
                    <a:pt x="18" y="0"/>
                    <a:pt x="18" y="0"/>
                  </a:cubicBezTo>
                  <a:cubicBezTo>
                    <a:pt x="24" y="0"/>
                    <a:pt x="30" y="3"/>
                    <a:pt x="35" y="8"/>
                  </a:cubicBezTo>
                  <a:cubicBezTo>
                    <a:pt x="35" y="8"/>
                    <a:pt x="35" y="8"/>
                    <a:pt x="35" y="8"/>
                  </a:cubicBezTo>
                  <a:cubicBezTo>
                    <a:pt x="36" y="9"/>
                    <a:pt x="36" y="11"/>
                    <a:pt x="35" y="12"/>
                  </a:cubicBezTo>
                  <a:cubicBezTo>
                    <a:pt x="35" y="12"/>
                    <a:pt x="35" y="12"/>
                    <a:pt x="35" y="12"/>
                  </a:cubicBezTo>
                  <a:cubicBezTo>
                    <a:pt x="34" y="13"/>
                    <a:pt x="33" y="13"/>
                    <a:pt x="33" y="13"/>
                  </a:cubicBezTo>
                  <a:cubicBezTo>
                    <a:pt x="33" y="13"/>
                    <a:pt x="33" y="13"/>
                    <a:pt x="33" y="13"/>
                  </a:cubicBezTo>
                  <a:cubicBezTo>
                    <a:pt x="32" y="13"/>
                    <a:pt x="31" y="13"/>
                    <a:pt x="30" y="12"/>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2" name="Freeform 64"/>
            <p:cNvSpPr/>
            <p:nvPr/>
          </p:nvSpPr>
          <p:spPr bwMode="auto">
            <a:xfrm>
              <a:off x="1143776" y="4079907"/>
              <a:ext cx="74136" cy="68300"/>
            </a:xfrm>
            <a:custGeom>
              <a:gdLst>
                <a:gd fmla="*/ 12 w 16" name="T0"/>
                <a:gd fmla="*/ 13 h 15" name="T1"/>
                <a:gd fmla="*/ 2 w 16" name="T2"/>
                <a:gd fmla="*/ 12 h 15" name="T3"/>
                <a:gd fmla="*/ 3 w 16" name="T4"/>
                <a:gd fmla="*/ 2 h 15" name="T5"/>
                <a:gd fmla="*/ 13 w 16" name="T6"/>
                <a:gd fmla="*/ 3 h 15" name="T7"/>
                <a:gd fmla="*/ 12 w 16" name="T8"/>
                <a:gd fmla="*/ 13 h 15" name="T9"/>
              </a:gdLst>
              <a:cxnLst>
                <a:cxn ang="0">
                  <a:pos x="T0" y="T1"/>
                </a:cxn>
                <a:cxn ang="0">
                  <a:pos x="T2" y="T3"/>
                </a:cxn>
                <a:cxn ang="0">
                  <a:pos x="T4" y="T5"/>
                </a:cxn>
                <a:cxn ang="0">
                  <a:pos x="T6" y="T7"/>
                </a:cxn>
                <a:cxn ang="0">
                  <a:pos x="T8" y="T9"/>
                </a:cxn>
              </a:cxnLst>
              <a:rect b="b" l="0" r="r" t="0"/>
              <a:pathLst>
                <a:path h="15" w="16">
                  <a:moveTo>
                    <a:pt x="12" y="13"/>
                  </a:moveTo>
                  <a:cubicBezTo>
                    <a:pt x="10" y="15"/>
                    <a:pt x="5" y="15"/>
                    <a:pt x="2" y="12"/>
                  </a:cubicBezTo>
                  <a:cubicBezTo>
                    <a:pt x="0" y="10"/>
                    <a:pt x="0" y="5"/>
                    <a:pt x="3" y="2"/>
                  </a:cubicBezTo>
                  <a:cubicBezTo>
                    <a:pt x="6" y="0"/>
                    <a:pt x="10" y="0"/>
                    <a:pt x="13" y="3"/>
                  </a:cubicBezTo>
                  <a:cubicBezTo>
                    <a:pt x="16" y="6"/>
                    <a:pt x="15" y="10"/>
                    <a:pt x="12" y="13"/>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3" name="Freeform 65"/>
            <p:cNvSpPr/>
            <p:nvPr/>
          </p:nvSpPr>
          <p:spPr bwMode="auto">
            <a:xfrm>
              <a:off x="1079394" y="4347249"/>
              <a:ext cx="195095" cy="17562"/>
            </a:xfrm>
            <a:custGeom>
              <a:gdLst>
                <a:gd fmla="*/ 102 w 102" name="T0"/>
                <a:gd fmla="*/ 10 h 10" name="T1"/>
                <a:gd fmla="*/ 0 w 102" name="T2"/>
                <a:gd fmla="*/ 7 h 10" name="T3"/>
                <a:gd fmla="*/ 0 w 102" name="T4"/>
                <a:gd fmla="*/ 0 h 10" name="T5"/>
                <a:gd fmla="*/ 102 w 102" name="T6"/>
                <a:gd fmla="*/ 3 h 10" name="T7"/>
                <a:gd fmla="*/ 102 w 102" name="T8"/>
                <a:gd fmla="*/ 10 h 10" name="T9"/>
              </a:gdLst>
              <a:cxnLst>
                <a:cxn ang="0">
                  <a:pos x="T0" y="T1"/>
                </a:cxn>
                <a:cxn ang="0">
                  <a:pos x="T2" y="T3"/>
                </a:cxn>
                <a:cxn ang="0">
                  <a:pos x="T4" y="T5"/>
                </a:cxn>
                <a:cxn ang="0">
                  <a:pos x="T6" y="T7"/>
                </a:cxn>
                <a:cxn ang="0">
                  <a:pos x="T8" y="T9"/>
                </a:cxn>
              </a:cxnLst>
              <a:rect b="b" l="0" r="r" t="0"/>
              <a:pathLst>
                <a:path h="10" w="102">
                  <a:moveTo>
                    <a:pt x="102" y="10"/>
                  </a:moveTo>
                  <a:lnTo>
                    <a:pt x="0" y="7"/>
                  </a:lnTo>
                  <a:lnTo>
                    <a:pt x="0" y="0"/>
                  </a:lnTo>
                  <a:lnTo>
                    <a:pt x="102" y="3"/>
                  </a:lnTo>
                  <a:lnTo>
                    <a:pt x="102" y="10"/>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4" name="Freeform 66"/>
            <p:cNvSpPr>
              <a:spLocks noEditPoints="1"/>
            </p:cNvSpPr>
            <p:nvPr/>
          </p:nvSpPr>
          <p:spPr bwMode="auto">
            <a:xfrm>
              <a:off x="1662729" y="4288707"/>
              <a:ext cx="48773" cy="50736"/>
            </a:xfrm>
            <a:custGeom>
              <a:gdLst>
                <a:gd fmla="*/ 6 w 11" name="T0"/>
                <a:gd fmla="*/ 0 h 11" name="T1"/>
                <a:gd fmla="*/ 0 w 11" name="T2"/>
                <a:gd fmla="*/ 6 h 11" name="T3"/>
                <a:gd fmla="*/ 6 w 11" name="T4"/>
                <a:gd fmla="*/ 11 h 11" name="T5"/>
                <a:gd fmla="*/ 11 w 11" name="T6"/>
                <a:gd fmla="*/ 6 h 11" name="T7"/>
                <a:gd fmla="*/ 6 w 11" name="T8"/>
                <a:gd fmla="*/ 0 h 11" name="T9"/>
                <a:gd fmla="*/ 9 w 11" name="T10"/>
                <a:gd fmla="*/ 5 h 11" name="T11"/>
                <a:gd fmla="*/ 9 w 11" name="T12"/>
                <a:gd fmla="*/ 7 h 11" name="T13"/>
                <a:gd fmla="*/ 7 w 11" name="T14"/>
                <a:gd fmla="*/ 9 h 11" name="T15"/>
                <a:gd fmla="*/ 5 w 11" name="T16"/>
                <a:gd fmla="*/ 9 h 11" name="T17"/>
                <a:gd fmla="*/ 3 w 11" name="T18"/>
                <a:gd fmla="*/ 7 h 11" name="T19"/>
                <a:gd fmla="*/ 3 w 11" name="T20"/>
                <a:gd fmla="*/ 5 h 11" name="T21"/>
                <a:gd fmla="*/ 5 w 11" name="T22"/>
                <a:gd fmla="*/ 3 h 11" name="T23"/>
                <a:gd fmla="*/ 7 w 11" name="T24"/>
                <a:gd fmla="*/ 3 h 11" name="T25"/>
                <a:gd fmla="*/ 9 w 11" name="T26"/>
                <a:gd fmla="*/ 5 h 1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1" w="11">
                  <a:moveTo>
                    <a:pt x="6" y="0"/>
                  </a:moveTo>
                  <a:cubicBezTo>
                    <a:pt x="3" y="0"/>
                    <a:pt x="0" y="3"/>
                    <a:pt x="0" y="6"/>
                  </a:cubicBezTo>
                  <a:cubicBezTo>
                    <a:pt x="0" y="9"/>
                    <a:pt x="3" y="11"/>
                    <a:pt x="6" y="11"/>
                  </a:cubicBezTo>
                  <a:cubicBezTo>
                    <a:pt x="9" y="11"/>
                    <a:pt x="11" y="9"/>
                    <a:pt x="11" y="6"/>
                  </a:cubicBezTo>
                  <a:cubicBezTo>
                    <a:pt x="11" y="3"/>
                    <a:pt x="9" y="0"/>
                    <a:pt x="6" y="0"/>
                  </a:cubicBezTo>
                  <a:close/>
                  <a:moveTo>
                    <a:pt x="9" y="5"/>
                  </a:moveTo>
                  <a:cubicBezTo>
                    <a:pt x="9" y="7"/>
                    <a:pt x="9" y="7"/>
                    <a:pt x="9" y="7"/>
                  </a:cubicBezTo>
                  <a:cubicBezTo>
                    <a:pt x="9" y="8"/>
                    <a:pt x="8" y="9"/>
                    <a:pt x="7" y="9"/>
                  </a:cubicBezTo>
                  <a:cubicBezTo>
                    <a:pt x="5" y="9"/>
                    <a:pt x="5" y="9"/>
                    <a:pt x="5" y="9"/>
                  </a:cubicBezTo>
                  <a:cubicBezTo>
                    <a:pt x="4" y="9"/>
                    <a:pt x="3" y="8"/>
                    <a:pt x="3" y="7"/>
                  </a:cubicBezTo>
                  <a:cubicBezTo>
                    <a:pt x="3" y="5"/>
                    <a:pt x="3" y="5"/>
                    <a:pt x="3" y="5"/>
                  </a:cubicBezTo>
                  <a:cubicBezTo>
                    <a:pt x="3" y="4"/>
                    <a:pt x="4" y="3"/>
                    <a:pt x="5" y="3"/>
                  </a:cubicBezTo>
                  <a:cubicBezTo>
                    <a:pt x="7" y="3"/>
                    <a:pt x="7" y="3"/>
                    <a:pt x="7" y="3"/>
                  </a:cubicBezTo>
                  <a:cubicBezTo>
                    <a:pt x="8" y="2"/>
                    <a:pt x="9" y="3"/>
                    <a:pt x="9" y="5"/>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5" name="Freeform 67"/>
            <p:cNvSpPr/>
            <p:nvPr/>
          </p:nvSpPr>
          <p:spPr bwMode="auto">
            <a:xfrm>
              <a:off x="1721258" y="4306269"/>
              <a:ext cx="89744" cy="9758"/>
            </a:xfrm>
            <a:custGeom>
              <a:gdLst>
                <a:gd fmla="*/ 19 w 20" name="T0"/>
                <a:gd fmla="*/ 0 h 2" name="T1"/>
                <a:gd fmla="*/ 1 w 20" name="T2"/>
                <a:gd fmla="*/ 0 h 2" name="T3"/>
                <a:gd fmla="*/ 0 w 20" name="T4"/>
                <a:gd fmla="*/ 1 h 2" name="T5"/>
                <a:gd fmla="*/ 1 w 20" name="T6"/>
                <a:gd fmla="*/ 2 h 2" name="T7"/>
                <a:gd fmla="*/ 19 w 20" name="T8"/>
                <a:gd fmla="*/ 2 h 2" name="T9"/>
                <a:gd fmla="*/ 20 w 20" name="T10"/>
                <a:gd fmla="*/ 1 h 2" name="T11"/>
                <a:gd fmla="*/ 19 w 20"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20">
                  <a:moveTo>
                    <a:pt x="19" y="0"/>
                  </a:moveTo>
                  <a:cubicBezTo>
                    <a:pt x="1" y="0"/>
                    <a:pt x="1" y="0"/>
                    <a:pt x="1" y="0"/>
                  </a:cubicBezTo>
                  <a:cubicBezTo>
                    <a:pt x="0" y="0"/>
                    <a:pt x="0" y="0"/>
                    <a:pt x="0" y="1"/>
                  </a:cubicBezTo>
                  <a:cubicBezTo>
                    <a:pt x="0" y="2"/>
                    <a:pt x="0" y="2"/>
                    <a:pt x="1" y="2"/>
                  </a:cubicBezTo>
                  <a:cubicBezTo>
                    <a:pt x="19" y="2"/>
                    <a:pt x="19" y="2"/>
                    <a:pt x="19" y="2"/>
                  </a:cubicBezTo>
                  <a:cubicBezTo>
                    <a:pt x="20" y="2"/>
                    <a:pt x="20" y="2"/>
                    <a:pt x="20" y="1"/>
                  </a:cubicBezTo>
                  <a:cubicBezTo>
                    <a:pt x="20" y="0"/>
                    <a:pt x="20" y="0"/>
                    <a:pt x="19" y="0"/>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6" name="Freeform 68"/>
            <p:cNvSpPr/>
            <p:nvPr/>
          </p:nvSpPr>
          <p:spPr bwMode="auto">
            <a:xfrm>
              <a:off x="1563230" y="4306269"/>
              <a:ext cx="95597" cy="13660"/>
            </a:xfrm>
            <a:custGeom>
              <a:gdLst>
                <a:gd fmla="*/ 19 w 21" name="T0"/>
                <a:gd fmla="*/ 0 h 3" name="T1"/>
                <a:gd fmla="*/ 1 w 21" name="T2"/>
                <a:gd fmla="*/ 0 h 3" name="T3"/>
                <a:gd fmla="*/ 0 w 21" name="T4"/>
                <a:gd fmla="*/ 1 h 3" name="T5"/>
                <a:gd fmla="*/ 1 w 21" name="T6"/>
                <a:gd fmla="*/ 3 h 3" name="T7"/>
                <a:gd fmla="*/ 19 w 21" name="T8"/>
                <a:gd fmla="*/ 2 h 3" name="T9"/>
                <a:gd fmla="*/ 21 w 21" name="T10"/>
                <a:gd fmla="*/ 1 h 3" name="T11"/>
                <a:gd fmla="*/ 19 w 21"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21">
                  <a:moveTo>
                    <a:pt x="19" y="0"/>
                  </a:moveTo>
                  <a:cubicBezTo>
                    <a:pt x="1" y="0"/>
                    <a:pt x="1" y="0"/>
                    <a:pt x="1" y="0"/>
                  </a:cubicBezTo>
                  <a:cubicBezTo>
                    <a:pt x="1" y="0"/>
                    <a:pt x="0" y="1"/>
                    <a:pt x="0" y="1"/>
                  </a:cubicBezTo>
                  <a:cubicBezTo>
                    <a:pt x="0" y="2"/>
                    <a:pt x="1" y="3"/>
                    <a:pt x="1" y="3"/>
                  </a:cubicBezTo>
                  <a:cubicBezTo>
                    <a:pt x="19" y="2"/>
                    <a:pt x="19" y="2"/>
                    <a:pt x="19" y="2"/>
                  </a:cubicBezTo>
                  <a:cubicBezTo>
                    <a:pt x="20" y="2"/>
                    <a:pt x="21" y="2"/>
                    <a:pt x="21" y="1"/>
                  </a:cubicBezTo>
                  <a:cubicBezTo>
                    <a:pt x="21" y="0"/>
                    <a:pt x="20" y="0"/>
                    <a:pt x="19" y="0"/>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7" name="Freeform 69"/>
            <p:cNvSpPr/>
            <p:nvPr/>
          </p:nvSpPr>
          <p:spPr bwMode="auto">
            <a:xfrm>
              <a:off x="1680287" y="4306269"/>
              <a:ext cx="17559" cy="17563"/>
            </a:xfrm>
            <a:custGeom>
              <a:gdLst>
                <a:gd fmla="*/ 3 w 4" name="T0"/>
                <a:gd fmla="*/ 0 h 4" name="T1"/>
                <a:gd fmla="*/ 1 w 4" name="T2"/>
                <a:gd fmla="*/ 0 h 4" name="T3"/>
                <a:gd fmla="*/ 0 w 4" name="T4"/>
                <a:gd fmla="*/ 1 h 4" name="T5"/>
                <a:gd fmla="*/ 0 w 4" name="T6"/>
                <a:gd fmla="*/ 3 h 4" name="T7"/>
                <a:gd fmla="*/ 1 w 4" name="T8"/>
                <a:gd fmla="*/ 4 h 4" name="T9"/>
                <a:gd fmla="*/ 3 w 4" name="T10"/>
                <a:gd fmla="*/ 4 h 4" name="T11"/>
                <a:gd fmla="*/ 4 w 4" name="T12"/>
                <a:gd fmla="*/ 3 h 4" name="T13"/>
                <a:gd fmla="*/ 4 w 4" name="T14"/>
                <a:gd fmla="*/ 1 h 4" name="T15"/>
                <a:gd fmla="*/ 3 w 4" name="T16"/>
                <a:gd fmla="*/ 0 h 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 w="4">
                  <a:moveTo>
                    <a:pt x="3" y="0"/>
                  </a:moveTo>
                  <a:cubicBezTo>
                    <a:pt x="1" y="0"/>
                    <a:pt x="1" y="0"/>
                    <a:pt x="1" y="0"/>
                  </a:cubicBezTo>
                  <a:cubicBezTo>
                    <a:pt x="0" y="0"/>
                    <a:pt x="0" y="0"/>
                    <a:pt x="0" y="1"/>
                  </a:cubicBezTo>
                  <a:cubicBezTo>
                    <a:pt x="0" y="3"/>
                    <a:pt x="0" y="3"/>
                    <a:pt x="0" y="3"/>
                  </a:cubicBezTo>
                  <a:cubicBezTo>
                    <a:pt x="0" y="3"/>
                    <a:pt x="0" y="4"/>
                    <a:pt x="1" y="4"/>
                  </a:cubicBezTo>
                  <a:cubicBezTo>
                    <a:pt x="3" y="4"/>
                    <a:pt x="3" y="4"/>
                    <a:pt x="3" y="4"/>
                  </a:cubicBezTo>
                  <a:cubicBezTo>
                    <a:pt x="3" y="4"/>
                    <a:pt x="4" y="3"/>
                    <a:pt x="4" y="3"/>
                  </a:cubicBezTo>
                  <a:cubicBezTo>
                    <a:pt x="4" y="1"/>
                    <a:pt x="4" y="1"/>
                    <a:pt x="4" y="1"/>
                  </a:cubicBezTo>
                  <a:cubicBezTo>
                    <a:pt x="4" y="0"/>
                    <a:pt x="3" y="0"/>
                    <a:pt x="3" y="0"/>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 name="Rectangle 70"/>
            <p:cNvSpPr>
              <a:spLocks noChangeArrowheads="1"/>
            </p:cNvSpPr>
            <p:nvPr/>
          </p:nvSpPr>
          <p:spPr bwMode="auto">
            <a:xfrm>
              <a:off x="1639318" y="3859399"/>
              <a:ext cx="85842" cy="5854"/>
            </a:xfrm>
            <a:prstGeom prst="rect">
              <a:avLst/>
            </a:pr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 name="Freeform 71"/>
            <p:cNvSpPr/>
            <p:nvPr/>
          </p:nvSpPr>
          <p:spPr bwMode="auto">
            <a:xfrm>
              <a:off x="1559328" y="3878913"/>
              <a:ext cx="251673" cy="400037"/>
            </a:xfrm>
            <a:custGeom>
              <a:gdLst>
                <a:gd fmla="*/ 53 w 56" name="T0"/>
                <a:gd fmla="*/ 0 h 89" name="T1"/>
                <a:gd fmla="*/ 3 w 56" name="T2"/>
                <a:gd fmla="*/ 0 h 89" name="T3"/>
                <a:gd fmla="*/ 0 w 56" name="T4"/>
                <a:gd fmla="*/ 3 h 89" name="T5"/>
                <a:gd fmla="*/ 1 w 56" name="T6"/>
                <a:gd fmla="*/ 86 h 89" name="T7"/>
                <a:gd fmla="*/ 3 w 56" name="T8"/>
                <a:gd fmla="*/ 89 h 89" name="T9"/>
                <a:gd fmla="*/ 54 w 56" name="T10"/>
                <a:gd fmla="*/ 89 h 89" name="T11"/>
                <a:gd fmla="*/ 56 w 56" name="T12"/>
                <a:gd fmla="*/ 86 h 89" name="T13"/>
                <a:gd fmla="*/ 56 w 56" name="T14"/>
                <a:gd fmla="*/ 2 h 89" name="T15"/>
                <a:gd fmla="*/ 53 w 56" name="T16"/>
                <a:gd fmla="*/ 0 h 8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9" w="56">
                  <a:moveTo>
                    <a:pt x="53" y="0"/>
                  </a:moveTo>
                  <a:cubicBezTo>
                    <a:pt x="3" y="0"/>
                    <a:pt x="3" y="0"/>
                    <a:pt x="3" y="0"/>
                  </a:cubicBezTo>
                  <a:cubicBezTo>
                    <a:pt x="2" y="0"/>
                    <a:pt x="0" y="1"/>
                    <a:pt x="0" y="3"/>
                  </a:cubicBezTo>
                  <a:cubicBezTo>
                    <a:pt x="1" y="86"/>
                    <a:pt x="1" y="86"/>
                    <a:pt x="1" y="86"/>
                  </a:cubicBezTo>
                  <a:cubicBezTo>
                    <a:pt x="1" y="88"/>
                    <a:pt x="2" y="89"/>
                    <a:pt x="3" y="89"/>
                  </a:cubicBezTo>
                  <a:cubicBezTo>
                    <a:pt x="54" y="89"/>
                    <a:pt x="54" y="89"/>
                    <a:pt x="54" y="89"/>
                  </a:cubicBezTo>
                  <a:cubicBezTo>
                    <a:pt x="55" y="89"/>
                    <a:pt x="56" y="88"/>
                    <a:pt x="56" y="86"/>
                  </a:cubicBezTo>
                  <a:cubicBezTo>
                    <a:pt x="56" y="2"/>
                    <a:pt x="56" y="2"/>
                    <a:pt x="56" y="2"/>
                  </a:cubicBezTo>
                  <a:cubicBezTo>
                    <a:pt x="56" y="1"/>
                    <a:pt x="55" y="0"/>
                    <a:pt x="53"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 name="Freeform 72"/>
            <p:cNvSpPr>
              <a:spLocks noEditPoints="1"/>
            </p:cNvSpPr>
            <p:nvPr/>
          </p:nvSpPr>
          <p:spPr bwMode="auto">
            <a:xfrm>
              <a:off x="1530065" y="3835982"/>
              <a:ext cx="308250" cy="552246"/>
            </a:xfrm>
            <a:custGeom>
              <a:gdLst>
                <a:gd fmla="*/ 65 w 68" name="T0"/>
                <a:gd fmla="*/ 2 h 122" name="T1"/>
                <a:gd fmla="*/ 34 w 68" name="T2"/>
                <a:gd fmla="*/ 0 h 122" name="T3"/>
                <a:gd fmla="*/ 3 w 68" name="T4"/>
                <a:gd fmla="*/ 2 h 122" name="T5"/>
                <a:gd fmla="*/ 0 w 68" name="T6"/>
                <a:gd fmla="*/ 5 h 122" name="T7"/>
                <a:gd fmla="*/ 0 w 68" name="T8"/>
                <a:gd fmla="*/ 44 h 122" name="T9"/>
                <a:gd fmla="*/ 0 w 68" name="T10"/>
                <a:gd fmla="*/ 63 h 122" name="T11"/>
                <a:gd fmla="*/ 0 w 68" name="T12"/>
                <a:gd fmla="*/ 116 h 122" name="T13"/>
                <a:gd fmla="*/ 3 w 68" name="T14"/>
                <a:gd fmla="*/ 119 h 122" name="T15"/>
                <a:gd fmla="*/ 34 w 68" name="T16"/>
                <a:gd fmla="*/ 122 h 122" name="T17"/>
                <a:gd fmla="*/ 65 w 68" name="T18"/>
                <a:gd fmla="*/ 118 h 122" name="T19"/>
                <a:gd fmla="*/ 68 w 68" name="T20"/>
                <a:gd fmla="*/ 115 h 122" name="T21"/>
                <a:gd fmla="*/ 68 w 68" name="T22"/>
                <a:gd fmla="*/ 5 h 122" name="T23"/>
                <a:gd fmla="*/ 65 w 68" name="T24"/>
                <a:gd fmla="*/ 2 h 122" name="T25"/>
                <a:gd fmla="*/ 24 w 68" name="T26"/>
                <a:gd fmla="*/ 5 h 122" name="T27"/>
                <a:gd fmla="*/ 43 w 68" name="T28"/>
                <a:gd fmla="*/ 5 h 122" name="T29"/>
                <a:gd fmla="*/ 43 w 68" name="T30"/>
                <a:gd fmla="*/ 6 h 122" name="T31"/>
                <a:gd fmla="*/ 24 w 68" name="T32"/>
                <a:gd fmla="*/ 6 h 122" name="T33"/>
                <a:gd fmla="*/ 24 w 68" name="T34"/>
                <a:gd fmla="*/ 5 h 122" name="T35"/>
                <a:gd fmla="*/ 26 w 68" name="T36"/>
                <a:gd fmla="*/ 106 h 122" name="T37"/>
                <a:gd fmla="*/ 8 w 68" name="T38"/>
                <a:gd fmla="*/ 107 h 122" name="T39"/>
                <a:gd fmla="*/ 7 w 68" name="T40"/>
                <a:gd fmla="*/ 105 h 122" name="T41"/>
                <a:gd fmla="*/ 8 w 68" name="T42"/>
                <a:gd fmla="*/ 104 h 122" name="T43"/>
                <a:gd fmla="*/ 26 w 68" name="T44"/>
                <a:gd fmla="*/ 104 h 122" name="T45"/>
                <a:gd fmla="*/ 28 w 68" name="T46"/>
                <a:gd fmla="*/ 105 h 122" name="T47"/>
                <a:gd fmla="*/ 26 w 68" name="T48"/>
                <a:gd fmla="*/ 106 h 122" name="T49"/>
                <a:gd fmla="*/ 40 w 68" name="T50"/>
                <a:gd fmla="*/ 106 h 122" name="T51"/>
                <a:gd fmla="*/ 35 w 68" name="T52"/>
                <a:gd fmla="*/ 111 h 122" name="T53"/>
                <a:gd fmla="*/ 29 w 68" name="T54"/>
                <a:gd fmla="*/ 106 h 122" name="T55"/>
                <a:gd fmla="*/ 35 w 68" name="T56"/>
                <a:gd fmla="*/ 100 h 122" name="T57"/>
                <a:gd fmla="*/ 40 w 68" name="T58"/>
                <a:gd fmla="*/ 106 h 122" name="T59"/>
                <a:gd fmla="*/ 61 w 68" name="T60"/>
                <a:gd fmla="*/ 106 h 122" name="T61"/>
                <a:gd fmla="*/ 43 w 68" name="T62"/>
                <a:gd fmla="*/ 106 h 122" name="T63"/>
                <a:gd fmla="*/ 42 w 68" name="T64"/>
                <a:gd fmla="*/ 105 h 122" name="T65"/>
                <a:gd fmla="*/ 43 w 68" name="T66"/>
                <a:gd fmla="*/ 104 h 122" name="T67"/>
                <a:gd fmla="*/ 61 w 68" name="T68"/>
                <a:gd fmla="*/ 104 h 122" name="T69"/>
                <a:gd fmla="*/ 62 w 68" name="T70"/>
                <a:gd fmla="*/ 105 h 122" name="T71"/>
                <a:gd fmla="*/ 61 w 68" name="T72"/>
                <a:gd fmla="*/ 106 h 122" name="T73"/>
                <a:gd fmla="*/ 62 w 68" name="T74"/>
                <a:gd fmla="*/ 11 h 122" name="T75"/>
                <a:gd fmla="*/ 62 w 68" name="T76"/>
                <a:gd fmla="*/ 95 h 122" name="T77"/>
                <a:gd fmla="*/ 60 w 68" name="T78"/>
                <a:gd fmla="*/ 98 h 122" name="T79"/>
                <a:gd fmla="*/ 9 w 68" name="T80"/>
                <a:gd fmla="*/ 98 h 122" name="T81"/>
                <a:gd fmla="*/ 7 w 68" name="T82"/>
                <a:gd fmla="*/ 95 h 122" name="T83"/>
                <a:gd fmla="*/ 6 w 68" name="T84"/>
                <a:gd fmla="*/ 12 h 122" name="T85"/>
                <a:gd fmla="*/ 9 w 68" name="T86"/>
                <a:gd fmla="*/ 9 h 122" name="T87"/>
                <a:gd fmla="*/ 59 w 68" name="T88"/>
                <a:gd fmla="*/ 9 h 122" name="T89"/>
                <a:gd fmla="*/ 62 w 68" name="T90"/>
                <a:gd fmla="*/ 11 h 122"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22" w="68">
                  <a:moveTo>
                    <a:pt x="65" y="2"/>
                  </a:moveTo>
                  <a:cubicBezTo>
                    <a:pt x="65" y="2"/>
                    <a:pt x="48" y="0"/>
                    <a:pt x="34" y="0"/>
                  </a:cubicBezTo>
                  <a:cubicBezTo>
                    <a:pt x="20" y="0"/>
                    <a:pt x="4" y="2"/>
                    <a:pt x="3" y="2"/>
                  </a:cubicBezTo>
                  <a:cubicBezTo>
                    <a:pt x="1" y="2"/>
                    <a:pt x="0" y="4"/>
                    <a:pt x="0" y="5"/>
                  </a:cubicBezTo>
                  <a:cubicBezTo>
                    <a:pt x="0" y="44"/>
                    <a:pt x="0" y="44"/>
                    <a:pt x="0" y="44"/>
                  </a:cubicBezTo>
                  <a:cubicBezTo>
                    <a:pt x="0" y="63"/>
                    <a:pt x="0" y="63"/>
                    <a:pt x="0" y="63"/>
                  </a:cubicBezTo>
                  <a:cubicBezTo>
                    <a:pt x="0" y="116"/>
                    <a:pt x="0" y="116"/>
                    <a:pt x="0" y="116"/>
                  </a:cubicBezTo>
                  <a:cubicBezTo>
                    <a:pt x="0" y="117"/>
                    <a:pt x="2" y="119"/>
                    <a:pt x="3" y="119"/>
                  </a:cubicBezTo>
                  <a:cubicBezTo>
                    <a:pt x="3" y="119"/>
                    <a:pt x="20" y="122"/>
                    <a:pt x="34" y="122"/>
                  </a:cubicBezTo>
                  <a:cubicBezTo>
                    <a:pt x="49" y="122"/>
                    <a:pt x="65" y="118"/>
                    <a:pt x="65" y="118"/>
                  </a:cubicBezTo>
                  <a:cubicBezTo>
                    <a:pt x="67" y="118"/>
                    <a:pt x="68" y="117"/>
                    <a:pt x="68" y="115"/>
                  </a:cubicBezTo>
                  <a:cubicBezTo>
                    <a:pt x="68" y="5"/>
                    <a:pt x="68" y="5"/>
                    <a:pt x="68" y="5"/>
                  </a:cubicBezTo>
                  <a:cubicBezTo>
                    <a:pt x="68" y="3"/>
                    <a:pt x="67" y="2"/>
                    <a:pt x="65" y="2"/>
                  </a:cubicBezTo>
                  <a:close/>
                  <a:moveTo>
                    <a:pt x="24" y="5"/>
                  </a:moveTo>
                  <a:cubicBezTo>
                    <a:pt x="43" y="5"/>
                    <a:pt x="43" y="5"/>
                    <a:pt x="43" y="5"/>
                  </a:cubicBezTo>
                  <a:cubicBezTo>
                    <a:pt x="43" y="6"/>
                    <a:pt x="43" y="6"/>
                    <a:pt x="43" y="6"/>
                  </a:cubicBezTo>
                  <a:cubicBezTo>
                    <a:pt x="24" y="6"/>
                    <a:pt x="24" y="6"/>
                    <a:pt x="24" y="6"/>
                  </a:cubicBezTo>
                  <a:lnTo>
                    <a:pt x="24" y="5"/>
                  </a:lnTo>
                  <a:close/>
                  <a:moveTo>
                    <a:pt x="26" y="106"/>
                  </a:moveTo>
                  <a:cubicBezTo>
                    <a:pt x="8" y="107"/>
                    <a:pt x="8" y="107"/>
                    <a:pt x="8" y="107"/>
                  </a:cubicBezTo>
                  <a:cubicBezTo>
                    <a:pt x="8" y="107"/>
                    <a:pt x="7" y="106"/>
                    <a:pt x="7" y="105"/>
                  </a:cubicBezTo>
                  <a:cubicBezTo>
                    <a:pt x="7" y="105"/>
                    <a:pt x="8" y="104"/>
                    <a:pt x="8" y="104"/>
                  </a:cubicBezTo>
                  <a:cubicBezTo>
                    <a:pt x="26" y="104"/>
                    <a:pt x="26" y="104"/>
                    <a:pt x="26" y="104"/>
                  </a:cubicBezTo>
                  <a:cubicBezTo>
                    <a:pt x="27" y="104"/>
                    <a:pt x="28" y="104"/>
                    <a:pt x="28" y="105"/>
                  </a:cubicBezTo>
                  <a:cubicBezTo>
                    <a:pt x="28" y="106"/>
                    <a:pt x="27" y="106"/>
                    <a:pt x="26" y="106"/>
                  </a:cubicBezTo>
                  <a:close/>
                  <a:moveTo>
                    <a:pt x="40" y="106"/>
                  </a:moveTo>
                  <a:cubicBezTo>
                    <a:pt x="40" y="109"/>
                    <a:pt x="38" y="111"/>
                    <a:pt x="35" y="111"/>
                  </a:cubicBezTo>
                  <a:cubicBezTo>
                    <a:pt x="32" y="111"/>
                    <a:pt x="29" y="109"/>
                    <a:pt x="29" y="106"/>
                  </a:cubicBezTo>
                  <a:cubicBezTo>
                    <a:pt x="29" y="103"/>
                    <a:pt x="32" y="100"/>
                    <a:pt x="35" y="100"/>
                  </a:cubicBezTo>
                  <a:cubicBezTo>
                    <a:pt x="38" y="100"/>
                    <a:pt x="40" y="103"/>
                    <a:pt x="40" y="106"/>
                  </a:cubicBezTo>
                  <a:close/>
                  <a:moveTo>
                    <a:pt x="61" y="106"/>
                  </a:moveTo>
                  <a:cubicBezTo>
                    <a:pt x="43" y="106"/>
                    <a:pt x="43" y="106"/>
                    <a:pt x="43" y="106"/>
                  </a:cubicBezTo>
                  <a:cubicBezTo>
                    <a:pt x="42" y="106"/>
                    <a:pt x="42" y="106"/>
                    <a:pt x="42" y="105"/>
                  </a:cubicBezTo>
                  <a:cubicBezTo>
                    <a:pt x="42" y="104"/>
                    <a:pt x="42" y="104"/>
                    <a:pt x="43" y="104"/>
                  </a:cubicBezTo>
                  <a:cubicBezTo>
                    <a:pt x="61" y="104"/>
                    <a:pt x="61" y="104"/>
                    <a:pt x="61" y="104"/>
                  </a:cubicBezTo>
                  <a:cubicBezTo>
                    <a:pt x="62" y="104"/>
                    <a:pt x="62" y="104"/>
                    <a:pt x="62" y="105"/>
                  </a:cubicBezTo>
                  <a:cubicBezTo>
                    <a:pt x="62" y="106"/>
                    <a:pt x="62" y="106"/>
                    <a:pt x="61" y="106"/>
                  </a:cubicBezTo>
                  <a:close/>
                  <a:moveTo>
                    <a:pt x="62" y="11"/>
                  </a:moveTo>
                  <a:cubicBezTo>
                    <a:pt x="62" y="95"/>
                    <a:pt x="62" y="95"/>
                    <a:pt x="62" y="95"/>
                  </a:cubicBezTo>
                  <a:cubicBezTo>
                    <a:pt x="62" y="97"/>
                    <a:pt x="61" y="98"/>
                    <a:pt x="60" y="98"/>
                  </a:cubicBezTo>
                  <a:cubicBezTo>
                    <a:pt x="9" y="98"/>
                    <a:pt x="9" y="98"/>
                    <a:pt x="9" y="98"/>
                  </a:cubicBezTo>
                  <a:cubicBezTo>
                    <a:pt x="8" y="98"/>
                    <a:pt x="7" y="97"/>
                    <a:pt x="7" y="95"/>
                  </a:cubicBezTo>
                  <a:cubicBezTo>
                    <a:pt x="6" y="12"/>
                    <a:pt x="6" y="12"/>
                    <a:pt x="6" y="12"/>
                  </a:cubicBezTo>
                  <a:cubicBezTo>
                    <a:pt x="6" y="10"/>
                    <a:pt x="8" y="9"/>
                    <a:pt x="9" y="9"/>
                  </a:cubicBezTo>
                  <a:cubicBezTo>
                    <a:pt x="59" y="9"/>
                    <a:pt x="59" y="9"/>
                    <a:pt x="59" y="9"/>
                  </a:cubicBezTo>
                  <a:cubicBezTo>
                    <a:pt x="61" y="9"/>
                    <a:pt x="62" y="10"/>
                    <a:pt x="62" y="11"/>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 name="Freeform 73"/>
            <p:cNvSpPr>
              <a:spLocks noEditPoints="1"/>
            </p:cNvSpPr>
            <p:nvPr/>
          </p:nvSpPr>
          <p:spPr bwMode="auto">
            <a:xfrm>
              <a:off x="1676385" y="4296513"/>
              <a:ext cx="27313" cy="33173"/>
            </a:xfrm>
            <a:custGeom>
              <a:gdLst>
                <a:gd fmla="*/ 4 w 6" name="T0"/>
                <a:gd fmla="*/ 1 h 7" name="T1"/>
                <a:gd fmla="*/ 2 w 6" name="T2"/>
                <a:gd fmla="*/ 1 h 7" name="T3"/>
                <a:gd fmla="*/ 0 w 6" name="T4"/>
                <a:gd fmla="*/ 3 h 7" name="T5"/>
                <a:gd fmla="*/ 0 w 6" name="T6"/>
                <a:gd fmla="*/ 5 h 7" name="T7"/>
                <a:gd fmla="*/ 2 w 6" name="T8"/>
                <a:gd fmla="*/ 7 h 7" name="T9"/>
                <a:gd fmla="*/ 4 w 6" name="T10"/>
                <a:gd fmla="*/ 7 h 7" name="T11"/>
                <a:gd fmla="*/ 6 w 6" name="T12"/>
                <a:gd fmla="*/ 5 h 7" name="T13"/>
                <a:gd fmla="*/ 6 w 6" name="T14"/>
                <a:gd fmla="*/ 3 h 7" name="T15"/>
                <a:gd fmla="*/ 4 w 6" name="T16"/>
                <a:gd fmla="*/ 1 h 7" name="T17"/>
                <a:gd fmla="*/ 5 w 6" name="T18"/>
                <a:gd fmla="*/ 5 h 7" name="T19"/>
                <a:gd fmla="*/ 4 w 6" name="T20"/>
                <a:gd fmla="*/ 6 h 7" name="T21"/>
                <a:gd fmla="*/ 2 w 6" name="T22"/>
                <a:gd fmla="*/ 6 h 7" name="T23"/>
                <a:gd fmla="*/ 1 w 6" name="T24"/>
                <a:gd fmla="*/ 5 h 7" name="T25"/>
                <a:gd fmla="*/ 1 w 6" name="T26"/>
                <a:gd fmla="*/ 3 h 7" name="T27"/>
                <a:gd fmla="*/ 2 w 6" name="T28"/>
                <a:gd fmla="*/ 2 h 7" name="T29"/>
                <a:gd fmla="*/ 4 w 6" name="T30"/>
                <a:gd fmla="*/ 2 h 7" name="T31"/>
                <a:gd fmla="*/ 5 w 6" name="T32"/>
                <a:gd fmla="*/ 3 h 7" name="T33"/>
                <a:gd fmla="*/ 5 w 6" name="T34"/>
                <a:gd fmla="*/ 5 h 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7" w="6">
                  <a:moveTo>
                    <a:pt x="4" y="1"/>
                  </a:moveTo>
                  <a:cubicBezTo>
                    <a:pt x="2" y="1"/>
                    <a:pt x="2" y="1"/>
                    <a:pt x="2" y="1"/>
                  </a:cubicBezTo>
                  <a:cubicBezTo>
                    <a:pt x="1" y="1"/>
                    <a:pt x="0" y="2"/>
                    <a:pt x="0" y="3"/>
                  </a:cubicBezTo>
                  <a:cubicBezTo>
                    <a:pt x="0" y="5"/>
                    <a:pt x="0" y="5"/>
                    <a:pt x="0" y="5"/>
                  </a:cubicBezTo>
                  <a:cubicBezTo>
                    <a:pt x="0" y="6"/>
                    <a:pt x="1" y="7"/>
                    <a:pt x="2" y="7"/>
                  </a:cubicBezTo>
                  <a:cubicBezTo>
                    <a:pt x="4" y="7"/>
                    <a:pt x="4" y="7"/>
                    <a:pt x="4" y="7"/>
                  </a:cubicBezTo>
                  <a:cubicBezTo>
                    <a:pt x="5" y="7"/>
                    <a:pt x="6" y="6"/>
                    <a:pt x="6" y="5"/>
                  </a:cubicBezTo>
                  <a:cubicBezTo>
                    <a:pt x="6" y="3"/>
                    <a:pt x="6" y="3"/>
                    <a:pt x="6" y="3"/>
                  </a:cubicBezTo>
                  <a:cubicBezTo>
                    <a:pt x="6" y="1"/>
                    <a:pt x="5" y="0"/>
                    <a:pt x="4" y="1"/>
                  </a:cubicBezTo>
                  <a:close/>
                  <a:moveTo>
                    <a:pt x="5" y="5"/>
                  </a:moveTo>
                  <a:cubicBezTo>
                    <a:pt x="5" y="5"/>
                    <a:pt x="4" y="6"/>
                    <a:pt x="4" y="6"/>
                  </a:cubicBezTo>
                  <a:cubicBezTo>
                    <a:pt x="2" y="6"/>
                    <a:pt x="2" y="6"/>
                    <a:pt x="2" y="6"/>
                  </a:cubicBezTo>
                  <a:cubicBezTo>
                    <a:pt x="1" y="6"/>
                    <a:pt x="1" y="5"/>
                    <a:pt x="1" y="5"/>
                  </a:cubicBezTo>
                  <a:cubicBezTo>
                    <a:pt x="1" y="3"/>
                    <a:pt x="1" y="3"/>
                    <a:pt x="1" y="3"/>
                  </a:cubicBezTo>
                  <a:cubicBezTo>
                    <a:pt x="1" y="2"/>
                    <a:pt x="1" y="2"/>
                    <a:pt x="2" y="2"/>
                  </a:cubicBezTo>
                  <a:cubicBezTo>
                    <a:pt x="4" y="2"/>
                    <a:pt x="4" y="2"/>
                    <a:pt x="4" y="2"/>
                  </a:cubicBezTo>
                  <a:cubicBezTo>
                    <a:pt x="4" y="2"/>
                    <a:pt x="5" y="2"/>
                    <a:pt x="5" y="3"/>
                  </a:cubicBezTo>
                  <a:lnTo>
                    <a:pt x="5" y="5"/>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 name="Freeform 74"/>
            <p:cNvSpPr/>
            <p:nvPr/>
          </p:nvSpPr>
          <p:spPr bwMode="auto">
            <a:xfrm>
              <a:off x="1602249" y="4116984"/>
              <a:ext cx="156076" cy="48784"/>
            </a:xfrm>
            <a:custGeom>
              <a:gdLst>
                <a:gd fmla="*/ 30 w 34" name="T0"/>
                <a:gd fmla="*/ 11 h 11" name="T1"/>
                <a:gd fmla="*/ 17 w 34" name="T2"/>
                <a:gd fmla="*/ 4 h 11" name="T3"/>
                <a:gd fmla="*/ 17 w 34" name="T4"/>
                <a:gd fmla="*/ 4 h 11" name="T5"/>
                <a:gd fmla="*/ 4 w 34" name="T6"/>
                <a:gd fmla="*/ 9 h 11" name="T7"/>
                <a:gd fmla="*/ 4 w 34" name="T8"/>
                <a:gd fmla="*/ 9 h 11" name="T9"/>
                <a:gd fmla="*/ 4 w 34" name="T10"/>
                <a:gd fmla="*/ 9 h 11" name="T11"/>
                <a:gd fmla="*/ 1 w 34" name="T12"/>
                <a:gd fmla="*/ 8 h 11" name="T13"/>
                <a:gd fmla="*/ 1 w 34" name="T14"/>
                <a:gd fmla="*/ 8 h 11" name="T15"/>
                <a:gd fmla="*/ 1 w 34" name="T16"/>
                <a:gd fmla="*/ 6 h 11" name="T17"/>
                <a:gd fmla="*/ 1 w 34" name="T18"/>
                <a:gd fmla="*/ 6 h 11" name="T19"/>
                <a:gd fmla="*/ 17 w 34" name="T20"/>
                <a:gd fmla="*/ 0 h 11" name="T21"/>
                <a:gd fmla="*/ 17 w 34" name="T22"/>
                <a:gd fmla="*/ 0 h 11" name="T23"/>
                <a:gd fmla="*/ 33 w 34" name="T24"/>
                <a:gd fmla="*/ 8 h 11" name="T25"/>
                <a:gd fmla="*/ 33 w 34" name="T26"/>
                <a:gd fmla="*/ 8 h 11" name="T27"/>
                <a:gd fmla="*/ 33 w 34" name="T28"/>
                <a:gd fmla="*/ 11 h 11" name="T29"/>
                <a:gd fmla="*/ 33 w 34" name="T30"/>
                <a:gd fmla="*/ 11 h 11" name="T31"/>
                <a:gd fmla="*/ 32 w 34" name="T32"/>
                <a:gd fmla="*/ 11 h 11" name="T33"/>
                <a:gd fmla="*/ 32 w 34" name="T34"/>
                <a:gd fmla="*/ 11 h 11" name="T35"/>
                <a:gd fmla="*/ 30 w 34" name="T36"/>
                <a:gd fmla="*/ 11 h 1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1" w="34">
                  <a:moveTo>
                    <a:pt x="30" y="11"/>
                  </a:moveTo>
                  <a:cubicBezTo>
                    <a:pt x="27" y="7"/>
                    <a:pt x="22" y="4"/>
                    <a:pt x="17" y="4"/>
                  </a:cubicBezTo>
                  <a:cubicBezTo>
                    <a:pt x="17" y="4"/>
                    <a:pt x="17" y="4"/>
                    <a:pt x="17" y="4"/>
                  </a:cubicBezTo>
                  <a:cubicBezTo>
                    <a:pt x="12" y="4"/>
                    <a:pt x="7" y="5"/>
                    <a:pt x="4" y="9"/>
                  </a:cubicBezTo>
                  <a:cubicBezTo>
                    <a:pt x="4" y="9"/>
                    <a:pt x="4" y="9"/>
                    <a:pt x="4" y="9"/>
                  </a:cubicBezTo>
                  <a:cubicBezTo>
                    <a:pt x="4" y="9"/>
                    <a:pt x="4" y="9"/>
                    <a:pt x="4" y="9"/>
                  </a:cubicBezTo>
                  <a:cubicBezTo>
                    <a:pt x="3" y="9"/>
                    <a:pt x="2" y="9"/>
                    <a:pt x="1" y="8"/>
                  </a:cubicBezTo>
                  <a:cubicBezTo>
                    <a:pt x="1" y="8"/>
                    <a:pt x="1" y="8"/>
                    <a:pt x="1" y="8"/>
                  </a:cubicBezTo>
                  <a:cubicBezTo>
                    <a:pt x="0" y="8"/>
                    <a:pt x="0" y="6"/>
                    <a:pt x="1" y="6"/>
                  </a:cubicBezTo>
                  <a:cubicBezTo>
                    <a:pt x="1" y="6"/>
                    <a:pt x="1" y="6"/>
                    <a:pt x="1" y="6"/>
                  </a:cubicBezTo>
                  <a:cubicBezTo>
                    <a:pt x="6" y="2"/>
                    <a:pt x="11" y="0"/>
                    <a:pt x="17" y="0"/>
                  </a:cubicBezTo>
                  <a:cubicBezTo>
                    <a:pt x="17" y="0"/>
                    <a:pt x="17" y="0"/>
                    <a:pt x="17" y="0"/>
                  </a:cubicBezTo>
                  <a:cubicBezTo>
                    <a:pt x="23" y="0"/>
                    <a:pt x="29" y="3"/>
                    <a:pt x="33" y="8"/>
                  </a:cubicBezTo>
                  <a:cubicBezTo>
                    <a:pt x="33" y="8"/>
                    <a:pt x="33" y="8"/>
                    <a:pt x="33" y="8"/>
                  </a:cubicBezTo>
                  <a:cubicBezTo>
                    <a:pt x="34" y="9"/>
                    <a:pt x="34" y="10"/>
                    <a:pt x="33" y="11"/>
                  </a:cubicBezTo>
                  <a:cubicBezTo>
                    <a:pt x="33" y="11"/>
                    <a:pt x="33" y="11"/>
                    <a:pt x="33" y="11"/>
                  </a:cubicBezTo>
                  <a:cubicBezTo>
                    <a:pt x="33" y="11"/>
                    <a:pt x="32" y="11"/>
                    <a:pt x="32" y="11"/>
                  </a:cubicBezTo>
                  <a:cubicBezTo>
                    <a:pt x="32" y="11"/>
                    <a:pt x="32" y="11"/>
                    <a:pt x="32" y="11"/>
                  </a:cubicBezTo>
                  <a:cubicBezTo>
                    <a:pt x="31" y="11"/>
                    <a:pt x="31" y="11"/>
                    <a:pt x="30" y="11"/>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 name="Freeform 75"/>
            <p:cNvSpPr/>
            <p:nvPr/>
          </p:nvSpPr>
          <p:spPr bwMode="auto">
            <a:xfrm>
              <a:off x="1625661" y="4148206"/>
              <a:ext cx="105351" cy="40979"/>
            </a:xfrm>
            <a:custGeom>
              <a:gdLst>
                <a:gd fmla="*/ 20 w 23" name="T0"/>
                <a:gd fmla="*/ 8 h 9" name="T1"/>
                <a:gd fmla="*/ 11 w 23" name="T2"/>
                <a:gd fmla="*/ 4 h 9" name="T3"/>
                <a:gd fmla="*/ 11 w 23" name="T4"/>
                <a:gd fmla="*/ 4 h 9" name="T5"/>
                <a:gd fmla="*/ 3 w 23" name="T6"/>
                <a:gd fmla="*/ 7 h 9" name="T7"/>
                <a:gd fmla="*/ 3 w 23" name="T8"/>
                <a:gd fmla="*/ 7 h 9" name="T9"/>
                <a:gd fmla="*/ 3 w 23" name="T10"/>
                <a:gd fmla="*/ 7 h 9" name="T11"/>
                <a:gd fmla="*/ 1 w 23" name="T12"/>
                <a:gd fmla="*/ 7 h 9" name="T13"/>
                <a:gd fmla="*/ 1 w 23" name="T14"/>
                <a:gd fmla="*/ 7 h 9" name="T15"/>
                <a:gd fmla="*/ 1 w 23" name="T16"/>
                <a:gd fmla="*/ 4 h 9" name="T17"/>
                <a:gd fmla="*/ 1 w 23" name="T18"/>
                <a:gd fmla="*/ 4 h 9" name="T19"/>
                <a:gd fmla="*/ 12 w 23" name="T20"/>
                <a:gd fmla="*/ 0 h 9" name="T21"/>
                <a:gd fmla="*/ 12 w 23" name="T22"/>
                <a:gd fmla="*/ 0 h 9" name="T23"/>
                <a:gd fmla="*/ 23 w 23" name="T24"/>
                <a:gd fmla="*/ 6 h 9" name="T25"/>
                <a:gd fmla="*/ 23 w 23" name="T26"/>
                <a:gd fmla="*/ 6 h 9" name="T27"/>
                <a:gd fmla="*/ 22 w 23" name="T28"/>
                <a:gd fmla="*/ 9 h 9" name="T29"/>
                <a:gd fmla="*/ 22 w 23" name="T30"/>
                <a:gd fmla="*/ 9 h 9" name="T31"/>
                <a:gd fmla="*/ 21 w 23" name="T32"/>
                <a:gd fmla="*/ 9 h 9" name="T33"/>
                <a:gd fmla="*/ 21 w 23" name="T34"/>
                <a:gd fmla="*/ 9 h 9" name="T35"/>
                <a:gd fmla="*/ 20 w 23" name="T36"/>
                <a:gd fmla="*/ 8 h 9"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9" w="23">
                  <a:moveTo>
                    <a:pt x="20" y="8"/>
                  </a:moveTo>
                  <a:cubicBezTo>
                    <a:pt x="18" y="6"/>
                    <a:pt x="15" y="5"/>
                    <a:pt x="11" y="4"/>
                  </a:cubicBezTo>
                  <a:cubicBezTo>
                    <a:pt x="11" y="4"/>
                    <a:pt x="11" y="4"/>
                    <a:pt x="11" y="4"/>
                  </a:cubicBezTo>
                  <a:cubicBezTo>
                    <a:pt x="9" y="4"/>
                    <a:pt x="6" y="5"/>
                    <a:pt x="3" y="7"/>
                  </a:cubicBezTo>
                  <a:cubicBezTo>
                    <a:pt x="3" y="7"/>
                    <a:pt x="3" y="7"/>
                    <a:pt x="3" y="7"/>
                  </a:cubicBezTo>
                  <a:cubicBezTo>
                    <a:pt x="3" y="7"/>
                    <a:pt x="3" y="7"/>
                    <a:pt x="3" y="7"/>
                  </a:cubicBezTo>
                  <a:cubicBezTo>
                    <a:pt x="3" y="8"/>
                    <a:pt x="1" y="8"/>
                    <a:pt x="1" y="7"/>
                  </a:cubicBezTo>
                  <a:cubicBezTo>
                    <a:pt x="1" y="7"/>
                    <a:pt x="1" y="7"/>
                    <a:pt x="1" y="7"/>
                  </a:cubicBezTo>
                  <a:cubicBezTo>
                    <a:pt x="0" y="6"/>
                    <a:pt x="0" y="5"/>
                    <a:pt x="1" y="4"/>
                  </a:cubicBezTo>
                  <a:cubicBezTo>
                    <a:pt x="1" y="4"/>
                    <a:pt x="1" y="4"/>
                    <a:pt x="1" y="4"/>
                  </a:cubicBezTo>
                  <a:cubicBezTo>
                    <a:pt x="4" y="1"/>
                    <a:pt x="8" y="0"/>
                    <a:pt x="12" y="0"/>
                  </a:cubicBezTo>
                  <a:cubicBezTo>
                    <a:pt x="12" y="0"/>
                    <a:pt x="12" y="0"/>
                    <a:pt x="12" y="0"/>
                  </a:cubicBezTo>
                  <a:cubicBezTo>
                    <a:pt x="16" y="1"/>
                    <a:pt x="20" y="2"/>
                    <a:pt x="23" y="6"/>
                  </a:cubicBezTo>
                  <a:cubicBezTo>
                    <a:pt x="23" y="6"/>
                    <a:pt x="23" y="6"/>
                    <a:pt x="23" y="6"/>
                  </a:cubicBezTo>
                  <a:cubicBezTo>
                    <a:pt x="23" y="7"/>
                    <a:pt x="23" y="8"/>
                    <a:pt x="22" y="9"/>
                  </a:cubicBezTo>
                  <a:cubicBezTo>
                    <a:pt x="22" y="9"/>
                    <a:pt x="22" y="9"/>
                    <a:pt x="22" y="9"/>
                  </a:cubicBezTo>
                  <a:cubicBezTo>
                    <a:pt x="22" y="9"/>
                    <a:pt x="22" y="9"/>
                    <a:pt x="21" y="9"/>
                  </a:cubicBezTo>
                  <a:cubicBezTo>
                    <a:pt x="21" y="9"/>
                    <a:pt x="21" y="9"/>
                    <a:pt x="21" y="9"/>
                  </a:cubicBezTo>
                  <a:cubicBezTo>
                    <a:pt x="21" y="9"/>
                    <a:pt x="20" y="9"/>
                    <a:pt x="20" y="8"/>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 name="Freeform 76"/>
            <p:cNvSpPr/>
            <p:nvPr/>
          </p:nvSpPr>
          <p:spPr bwMode="auto">
            <a:xfrm>
              <a:off x="1652974" y="4185282"/>
              <a:ext cx="44872" cy="44883"/>
            </a:xfrm>
            <a:custGeom>
              <a:gdLst>
                <a:gd fmla="*/ 8 w 10" name="T0"/>
                <a:gd fmla="*/ 9 h 10" name="T1"/>
                <a:gd fmla="*/ 2 w 10" name="T2"/>
                <a:gd fmla="*/ 8 h 10" name="T3"/>
                <a:gd fmla="*/ 2 w 10" name="T4"/>
                <a:gd fmla="*/ 2 h 10" name="T5"/>
                <a:gd fmla="*/ 9 w 10" name="T6"/>
                <a:gd fmla="*/ 2 h 10" name="T7"/>
                <a:gd fmla="*/ 8 w 10" name="T8"/>
                <a:gd fmla="*/ 9 h 10" name="T9"/>
              </a:gdLst>
              <a:cxnLst>
                <a:cxn ang="0">
                  <a:pos x="T0" y="T1"/>
                </a:cxn>
                <a:cxn ang="0">
                  <a:pos x="T2" y="T3"/>
                </a:cxn>
                <a:cxn ang="0">
                  <a:pos x="T4" y="T5"/>
                </a:cxn>
                <a:cxn ang="0">
                  <a:pos x="T6" y="T7"/>
                </a:cxn>
                <a:cxn ang="0">
                  <a:pos x="T8" y="T9"/>
                </a:cxn>
              </a:cxnLst>
              <a:rect b="b" l="0" r="r" t="0"/>
              <a:pathLst>
                <a:path h="10" w="10">
                  <a:moveTo>
                    <a:pt x="8" y="9"/>
                  </a:moveTo>
                  <a:cubicBezTo>
                    <a:pt x="6" y="10"/>
                    <a:pt x="3" y="10"/>
                    <a:pt x="2" y="8"/>
                  </a:cubicBezTo>
                  <a:cubicBezTo>
                    <a:pt x="0" y="6"/>
                    <a:pt x="0" y="3"/>
                    <a:pt x="2" y="2"/>
                  </a:cubicBezTo>
                  <a:cubicBezTo>
                    <a:pt x="4" y="0"/>
                    <a:pt x="7" y="0"/>
                    <a:pt x="9" y="2"/>
                  </a:cubicBezTo>
                  <a:cubicBezTo>
                    <a:pt x="10" y="4"/>
                    <a:pt x="10" y="7"/>
                    <a:pt x="8" y="9"/>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 name="Freeform 77"/>
            <p:cNvSpPr/>
            <p:nvPr/>
          </p:nvSpPr>
          <p:spPr bwMode="auto">
            <a:xfrm>
              <a:off x="792605" y="797647"/>
              <a:ext cx="4091144" cy="2060681"/>
            </a:xfrm>
            <a:custGeom>
              <a:gdLst>
                <a:gd fmla="*/ 0 w 907" name="T0"/>
                <a:gd fmla="*/ 320 h 457" name="T1"/>
                <a:gd fmla="*/ 194 w 907" name="T2"/>
                <a:gd fmla="*/ 454 h 457" name="T3"/>
                <a:gd fmla="*/ 763 w 907" name="T4"/>
                <a:gd fmla="*/ 454 h 457" name="T5"/>
                <a:gd fmla="*/ 907 w 907" name="T6"/>
                <a:gd fmla="*/ 341 h 457" name="T7"/>
                <a:gd fmla="*/ 773 w 907" name="T8"/>
                <a:gd fmla="*/ 218 h 457" name="T9"/>
                <a:gd fmla="*/ 728 w 907" name="T10"/>
                <a:gd fmla="*/ 140 h 457" name="T11"/>
                <a:gd fmla="*/ 607 w 907" name="T12"/>
                <a:gd fmla="*/ 121 h 457" name="T13"/>
                <a:gd fmla="*/ 443 w 907" name="T14"/>
                <a:gd fmla="*/ 0 h 457" name="T15"/>
                <a:gd fmla="*/ 258 w 907" name="T16"/>
                <a:gd fmla="*/ 142 h 457" name="T17"/>
                <a:gd fmla="*/ 164 w 907" name="T18"/>
                <a:gd fmla="*/ 142 h 457" name="T19"/>
                <a:gd fmla="*/ 104 w 907" name="T20"/>
                <a:gd fmla="*/ 213 h 457" name="T21"/>
                <a:gd fmla="*/ 0 w 907" name="T22"/>
                <a:gd fmla="*/ 320 h 45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57" w="906">
                  <a:moveTo>
                    <a:pt x="0" y="320"/>
                  </a:moveTo>
                  <a:cubicBezTo>
                    <a:pt x="0" y="396"/>
                    <a:pt x="53" y="454"/>
                    <a:pt x="194" y="454"/>
                  </a:cubicBezTo>
                  <a:cubicBezTo>
                    <a:pt x="336" y="454"/>
                    <a:pt x="763" y="454"/>
                    <a:pt x="763" y="454"/>
                  </a:cubicBezTo>
                  <a:cubicBezTo>
                    <a:pt x="763" y="454"/>
                    <a:pt x="907" y="457"/>
                    <a:pt x="907" y="341"/>
                  </a:cubicBezTo>
                  <a:cubicBezTo>
                    <a:pt x="907" y="240"/>
                    <a:pt x="823" y="213"/>
                    <a:pt x="773" y="218"/>
                  </a:cubicBezTo>
                  <a:cubicBezTo>
                    <a:pt x="773" y="218"/>
                    <a:pt x="767" y="177"/>
                    <a:pt x="728" y="140"/>
                  </a:cubicBezTo>
                  <a:cubicBezTo>
                    <a:pt x="686" y="102"/>
                    <a:pt x="619" y="118"/>
                    <a:pt x="607" y="121"/>
                  </a:cubicBezTo>
                  <a:cubicBezTo>
                    <a:pt x="607" y="121"/>
                    <a:pt x="593" y="0"/>
                    <a:pt x="443" y="0"/>
                  </a:cubicBezTo>
                  <a:cubicBezTo>
                    <a:pt x="294" y="0"/>
                    <a:pt x="265" y="116"/>
                    <a:pt x="258" y="142"/>
                  </a:cubicBezTo>
                  <a:cubicBezTo>
                    <a:pt x="258" y="142"/>
                    <a:pt x="218" y="123"/>
                    <a:pt x="164" y="142"/>
                  </a:cubicBezTo>
                  <a:cubicBezTo>
                    <a:pt x="109" y="161"/>
                    <a:pt x="104" y="213"/>
                    <a:pt x="104" y="213"/>
                  </a:cubicBezTo>
                  <a:cubicBezTo>
                    <a:pt x="104" y="213"/>
                    <a:pt x="0" y="222"/>
                    <a:pt x="0" y="320"/>
                  </a:cubicBezTo>
                  <a:close/>
                </a:path>
              </a:pathLst>
            </a:custGeom>
            <a:solidFill>
              <a:schemeClr val="accent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charset="-122" panose="02010600030101010101" pitchFamily="2" typeface="宋体"/>
                <a:ea typeface="+mn-ea"/>
              </a:endParaRPr>
            </a:p>
          </p:txBody>
        </p:sp>
        <p:sp>
          <p:nvSpPr>
            <p:cNvPr id="76" name="Freeform 78"/>
            <p:cNvSpPr>
              <a:spLocks noEditPoints="1"/>
            </p:cNvSpPr>
            <p:nvPr/>
          </p:nvSpPr>
          <p:spPr bwMode="auto">
            <a:xfrm>
              <a:off x="3440045" y="3350082"/>
              <a:ext cx="1266168" cy="1028390"/>
            </a:xfrm>
            <a:custGeom>
              <a:gdLst>
                <a:gd fmla="*/ 272 w 281" name="T0"/>
                <a:gd fmla="*/ 0 h 228" name="T1"/>
                <a:gd fmla="*/ 9 w 281" name="T2"/>
                <a:gd fmla="*/ 0 h 228" name="T3"/>
                <a:gd fmla="*/ 0 w 281" name="T4"/>
                <a:gd fmla="*/ 9 h 228" name="T5"/>
                <a:gd fmla="*/ 0 w 281" name="T6"/>
                <a:gd fmla="*/ 178 h 228" name="T7"/>
                <a:gd fmla="*/ 9 w 281" name="T8"/>
                <a:gd fmla="*/ 187 h 228" name="T9"/>
                <a:gd fmla="*/ 114 w 281" name="T10"/>
                <a:gd fmla="*/ 187 h 228" name="T11"/>
                <a:gd fmla="*/ 114 w 281" name="T12"/>
                <a:gd fmla="*/ 223 h 228" name="T13"/>
                <a:gd fmla="*/ 62 w 281" name="T14"/>
                <a:gd fmla="*/ 223 h 228" name="T15"/>
                <a:gd fmla="*/ 57 w 281" name="T16"/>
                <a:gd fmla="*/ 223 h 228" name="T17"/>
                <a:gd fmla="*/ 57 w 281" name="T18"/>
                <a:gd fmla="*/ 228 h 228" name="T19"/>
                <a:gd fmla="*/ 62 w 281" name="T20"/>
                <a:gd fmla="*/ 228 h 228" name="T21"/>
                <a:gd fmla="*/ 219 w 281" name="T22"/>
                <a:gd fmla="*/ 228 h 228" name="T23"/>
                <a:gd fmla="*/ 224 w 281" name="T24"/>
                <a:gd fmla="*/ 228 h 228" name="T25"/>
                <a:gd fmla="*/ 224 w 281" name="T26"/>
                <a:gd fmla="*/ 223 h 228" name="T27"/>
                <a:gd fmla="*/ 219 w 281" name="T28"/>
                <a:gd fmla="*/ 223 h 228" name="T29"/>
                <a:gd fmla="*/ 167 w 281" name="T30"/>
                <a:gd fmla="*/ 223 h 228" name="T31"/>
                <a:gd fmla="*/ 167 w 281" name="T32"/>
                <a:gd fmla="*/ 187 h 228" name="T33"/>
                <a:gd fmla="*/ 272 w 281" name="T34"/>
                <a:gd fmla="*/ 187 h 228" name="T35"/>
                <a:gd fmla="*/ 281 w 281" name="T36"/>
                <a:gd fmla="*/ 178 h 228" name="T37"/>
                <a:gd fmla="*/ 281 w 281" name="T38"/>
                <a:gd fmla="*/ 9 h 228" name="T39"/>
                <a:gd fmla="*/ 272 w 281" name="T40"/>
                <a:gd fmla="*/ 0 h 228" name="T41"/>
                <a:gd fmla="*/ 267 w 281" name="T42"/>
                <a:gd fmla="*/ 162 h 228" name="T43"/>
                <a:gd fmla="*/ 259 w 281" name="T44"/>
                <a:gd fmla="*/ 169 h 228" name="T45"/>
                <a:gd fmla="*/ 22 w 281" name="T46"/>
                <a:gd fmla="*/ 169 h 228" name="T47"/>
                <a:gd fmla="*/ 15 w 281" name="T48"/>
                <a:gd fmla="*/ 162 h 228" name="T49"/>
                <a:gd fmla="*/ 15 w 281" name="T50"/>
                <a:gd fmla="*/ 19 h 228" name="T51"/>
                <a:gd fmla="*/ 22 w 281" name="T52"/>
                <a:gd fmla="*/ 12 h 228" name="T53"/>
                <a:gd fmla="*/ 259 w 281" name="T54"/>
                <a:gd fmla="*/ 12 h 228" name="T55"/>
                <a:gd fmla="*/ 267 w 281" name="T56"/>
                <a:gd fmla="*/ 19 h 228" name="T57"/>
                <a:gd fmla="*/ 267 w 281" name="T58"/>
                <a:gd fmla="*/ 162 h 228"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28" w="281">
                  <a:moveTo>
                    <a:pt x="272" y="0"/>
                  </a:moveTo>
                  <a:cubicBezTo>
                    <a:pt x="9" y="0"/>
                    <a:pt x="9" y="0"/>
                    <a:pt x="9" y="0"/>
                  </a:cubicBezTo>
                  <a:cubicBezTo>
                    <a:pt x="4" y="0"/>
                    <a:pt x="0" y="4"/>
                    <a:pt x="0" y="9"/>
                  </a:cubicBezTo>
                  <a:cubicBezTo>
                    <a:pt x="0" y="178"/>
                    <a:pt x="0" y="178"/>
                    <a:pt x="0" y="178"/>
                  </a:cubicBezTo>
                  <a:cubicBezTo>
                    <a:pt x="0" y="183"/>
                    <a:pt x="4" y="187"/>
                    <a:pt x="9" y="187"/>
                  </a:cubicBezTo>
                  <a:cubicBezTo>
                    <a:pt x="114" y="187"/>
                    <a:pt x="114" y="187"/>
                    <a:pt x="114" y="187"/>
                  </a:cubicBezTo>
                  <a:cubicBezTo>
                    <a:pt x="114" y="223"/>
                    <a:pt x="114" y="223"/>
                    <a:pt x="114" y="223"/>
                  </a:cubicBezTo>
                  <a:cubicBezTo>
                    <a:pt x="62" y="223"/>
                    <a:pt x="62" y="223"/>
                    <a:pt x="62" y="223"/>
                  </a:cubicBezTo>
                  <a:cubicBezTo>
                    <a:pt x="59" y="223"/>
                    <a:pt x="57" y="223"/>
                    <a:pt x="57" y="223"/>
                  </a:cubicBezTo>
                  <a:cubicBezTo>
                    <a:pt x="57" y="228"/>
                    <a:pt x="57" y="228"/>
                    <a:pt x="57" y="228"/>
                  </a:cubicBezTo>
                  <a:cubicBezTo>
                    <a:pt x="57" y="228"/>
                    <a:pt x="59" y="228"/>
                    <a:pt x="62" y="228"/>
                  </a:cubicBezTo>
                  <a:cubicBezTo>
                    <a:pt x="219" y="228"/>
                    <a:pt x="219" y="228"/>
                    <a:pt x="219" y="228"/>
                  </a:cubicBezTo>
                  <a:cubicBezTo>
                    <a:pt x="222" y="228"/>
                    <a:pt x="224" y="228"/>
                    <a:pt x="224" y="228"/>
                  </a:cubicBezTo>
                  <a:cubicBezTo>
                    <a:pt x="224" y="223"/>
                    <a:pt x="224" y="223"/>
                    <a:pt x="224" y="223"/>
                  </a:cubicBezTo>
                  <a:cubicBezTo>
                    <a:pt x="224" y="223"/>
                    <a:pt x="222" y="223"/>
                    <a:pt x="219" y="223"/>
                  </a:cubicBezTo>
                  <a:cubicBezTo>
                    <a:pt x="167" y="223"/>
                    <a:pt x="167" y="223"/>
                    <a:pt x="167" y="223"/>
                  </a:cubicBezTo>
                  <a:cubicBezTo>
                    <a:pt x="167" y="187"/>
                    <a:pt x="167" y="187"/>
                    <a:pt x="167" y="187"/>
                  </a:cubicBezTo>
                  <a:cubicBezTo>
                    <a:pt x="272" y="187"/>
                    <a:pt x="272" y="187"/>
                    <a:pt x="272" y="187"/>
                  </a:cubicBezTo>
                  <a:cubicBezTo>
                    <a:pt x="277" y="187"/>
                    <a:pt x="281" y="183"/>
                    <a:pt x="281" y="178"/>
                  </a:cubicBezTo>
                  <a:cubicBezTo>
                    <a:pt x="281" y="9"/>
                    <a:pt x="281" y="9"/>
                    <a:pt x="281" y="9"/>
                  </a:cubicBezTo>
                  <a:cubicBezTo>
                    <a:pt x="281" y="4"/>
                    <a:pt x="277" y="0"/>
                    <a:pt x="272" y="0"/>
                  </a:cubicBezTo>
                  <a:close/>
                  <a:moveTo>
                    <a:pt x="267" y="162"/>
                  </a:moveTo>
                  <a:cubicBezTo>
                    <a:pt x="267" y="165"/>
                    <a:pt x="263" y="169"/>
                    <a:pt x="259" y="169"/>
                  </a:cubicBezTo>
                  <a:cubicBezTo>
                    <a:pt x="22" y="169"/>
                    <a:pt x="22" y="169"/>
                    <a:pt x="22" y="169"/>
                  </a:cubicBezTo>
                  <a:cubicBezTo>
                    <a:pt x="18" y="169"/>
                    <a:pt x="15" y="165"/>
                    <a:pt x="15" y="162"/>
                  </a:cubicBezTo>
                  <a:cubicBezTo>
                    <a:pt x="15" y="19"/>
                    <a:pt x="15" y="19"/>
                    <a:pt x="15" y="19"/>
                  </a:cubicBezTo>
                  <a:cubicBezTo>
                    <a:pt x="15" y="15"/>
                    <a:pt x="18" y="12"/>
                    <a:pt x="22" y="12"/>
                  </a:cubicBezTo>
                  <a:cubicBezTo>
                    <a:pt x="259" y="12"/>
                    <a:pt x="259" y="12"/>
                    <a:pt x="259" y="12"/>
                  </a:cubicBezTo>
                  <a:cubicBezTo>
                    <a:pt x="263" y="12"/>
                    <a:pt x="267" y="15"/>
                    <a:pt x="267" y="19"/>
                  </a:cubicBezTo>
                  <a:lnTo>
                    <a:pt x="267" y="162"/>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 name="Freeform 79"/>
            <p:cNvSpPr/>
            <p:nvPr/>
          </p:nvSpPr>
          <p:spPr bwMode="auto">
            <a:xfrm>
              <a:off x="3781462" y="3611570"/>
              <a:ext cx="589187" cy="181481"/>
            </a:xfrm>
            <a:custGeom>
              <a:gdLst>
                <a:gd fmla="*/ 63 w 130" name="T0"/>
                <a:gd fmla="*/ 0 h 40" name="T1"/>
                <a:gd fmla="*/ 3 w 130" name="T2"/>
                <a:gd fmla="*/ 24 h 40" name="T3"/>
                <a:gd fmla="*/ 3 w 130" name="T4"/>
                <a:gd fmla="*/ 35 h 40" name="T5"/>
                <a:gd fmla="*/ 14 w 130" name="T6"/>
                <a:gd fmla="*/ 35 h 40" name="T7"/>
                <a:gd fmla="*/ 14 w 130" name="T8"/>
                <a:gd fmla="*/ 35 h 40" name="T9"/>
                <a:gd fmla="*/ 63 w 130" name="T10"/>
                <a:gd fmla="*/ 15 h 40" name="T11"/>
                <a:gd fmla="*/ 116 w 130" name="T12"/>
                <a:gd fmla="*/ 38 h 40" name="T13"/>
                <a:gd fmla="*/ 121 w 130" name="T14"/>
                <a:gd fmla="*/ 40 h 40" name="T15"/>
                <a:gd fmla="*/ 126 w 130" name="T16"/>
                <a:gd fmla="*/ 38 h 40" name="T17"/>
                <a:gd fmla="*/ 127 w 130" name="T18"/>
                <a:gd fmla="*/ 27 h 40" name="T19"/>
                <a:gd fmla="*/ 63 w 130" name="T20"/>
                <a:gd fmla="*/ 0 h 4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0" w="130">
                  <a:moveTo>
                    <a:pt x="63" y="0"/>
                  </a:moveTo>
                  <a:cubicBezTo>
                    <a:pt x="42" y="0"/>
                    <a:pt x="20" y="8"/>
                    <a:pt x="3" y="24"/>
                  </a:cubicBezTo>
                  <a:cubicBezTo>
                    <a:pt x="0" y="27"/>
                    <a:pt x="0" y="32"/>
                    <a:pt x="3" y="35"/>
                  </a:cubicBezTo>
                  <a:cubicBezTo>
                    <a:pt x="6" y="38"/>
                    <a:pt x="11" y="38"/>
                    <a:pt x="14" y="35"/>
                  </a:cubicBezTo>
                  <a:cubicBezTo>
                    <a:pt x="14" y="35"/>
                    <a:pt x="14" y="35"/>
                    <a:pt x="14" y="35"/>
                  </a:cubicBezTo>
                  <a:cubicBezTo>
                    <a:pt x="28" y="22"/>
                    <a:pt x="46" y="15"/>
                    <a:pt x="63" y="15"/>
                  </a:cubicBezTo>
                  <a:cubicBezTo>
                    <a:pt x="82" y="15"/>
                    <a:pt x="101" y="23"/>
                    <a:pt x="116" y="38"/>
                  </a:cubicBezTo>
                  <a:cubicBezTo>
                    <a:pt x="117" y="39"/>
                    <a:pt x="119" y="40"/>
                    <a:pt x="121" y="40"/>
                  </a:cubicBezTo>
                  <a:cubicBezTo>
                    <a:pt x="123" y="40"/>
                    <a:pt x="125" y="40"/>
                    <a:pt x="126" y="38"/>
                  </a:cubicBezTo>
                  <a:cubicBezTo>
                    <a:pt x="129" y="35"/>
                    <a:pt x="130" y="30"/>
                    <a:pt x="127" y="27"/>
                  </a:cubicBezTo>
                  <a:cubicBezTo>
                    <a:pt x="110" y="9"/>
                    <a:pt x="86" y="0"/>
                    <a:pt x="63" y="0"/>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 name="Freeform 80"/>
            <p:cNvSpPr/>
            <p:nvPr/>
          </p:nvSpPr>
          <p:spPr bwMode="auto">
            <a:xfrm>
              <a:off x="3873156" y="3738412"/>
              <a:ext cx="401896" cy="140501"/>
            </a:xfrm>
            <a:custGeom>
              <a:gdLst>
                <a:gd fmla="*/ 43 w 89" name="T0"/>
                <a:gd fmla="*/ 0 h 31" name="T1"/>
                <a:gd fmla="*/ 3 w 89" name="T2"/>
                <a:gd fmla="*/ 16 h 31" name="T3"/>
                <a:gd fmla="*/ 2 w 89" name="T4"/>
                <a:gd fmla="*/ 27 h 31" name="T5"/>
                <a:gd fmla="*/ 13 w 89" name="T6"/>
                <a:gd fmla="*/ 27 h 31" name="T7"/>
                <a:gd fmla="*/ 13 w 89" name="T8"/>
                <a:gd fmla="*/ 27 h 31" name="T9"/>
                <a:gd fmla="*/ 43 w 89" name="T10"/>
                <a:gd fmla="*/ 15 h 31" name="T11"/>
                <a:gd fmla="*/ 75 w 89" name="T12"/>
                <a:gd fmla="*/ 29 h 31" name="T13"/>
                <a:gd fmla="*/ 81 w 89" name="T14"/>
                <a:gd fmla="*/ 31 h 31" name="T15"/>
                <a:gd fmla="*/ 86 w 89" name="T16"/>
                <a:gd fmla="*/ 29 h 31" name="T17"/>
                <a:gd fmla="*/ 86 w 89" name="T18"/>
                <a:gd fmla="*/ 19 h 31" name="T19"/>
                <a:gd fmla="*/ 43 w 89" name="T20"/>
                <a:gd fmla="*/ 0 h 3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1" w="89">
                  <a:moveTo>
                    <a:pt x="43" y="0"/>
                  </a:moveTo>
                  <a:cubicBezTo>
                    <a:pt x="29" y="0"/>
                    <a:pt x="14" y="6"/>
                    <a:pt x="3" y="16"/>
                  </a:cubicBezTo>
                  <a:cubicBezTo>
                    <a:pt x="0" y="19"/>
                    <a:pt x="0" y="24"/>
                    <a:pt x="2" y="27"/>
                  </a:cubicBezTo>
                  <a:cubicBezTo>
                    <a:pt x="5" y="30"/>
                    <a:pt x="10" y="30"/>
                    <a:pt x="13" y="27"/>
                  </a:cubicBezTo>
                  <a:cubicBezTo>
                    <a:pt x="13" y="27"/>
                    <a:pt x="13" y="27"/>
                    <a:pt x="13" y="27"/>
                  </a:cubicBezTo>
                  <a:cubicBezTo>
                    <a:pt x="22" y="19"/>
                    <a:pt x="32" y="15"/>
                    <a:pt x="43" y="15"/>
                  </a:cubicBezTo>
                  <a:cubicBezTo>
                    <a:pt x="55" y="15"/>
                    <a:pt x="67" y="20"/>
                    <a:pt x="75" y="29"/>
                  </a:cubicBezTo>
                  <a:cubicBezTo>
                    <a:pt x="77" y="31"/>
                    <a:pt x="79" y="31"/>
                    <a:pt x="81" y="31"/>
                  </a:cubicBezTo>
                  <a:cubicBezTo>
                    <a:pt x="83" y="31"/>
                    <a:pt x="84" y="31"/>
                    <a:pt x="86" y="29"/>
                  </a:cubicBezTo>
                  <a:cubicBezTo>
                    <a:pt x="89" y="27"/>
                    <a:pt x="89" y="22"/>
                    <a:pt x="86" y="19"/>
                  </a:cubicBezTo>
                  <a:cubicBezTo>
                    <a:pt x="75" y="6"/>
                    <a:pt x="59" y="0"/>
                    <a:pt x="43" y="0"/>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 name="Freeform 81"/>
            <p:cNvSpPr/>
            <p:nvPr/>
          </p:nvSpPr>
          <p:spPr bwMode="auto">
            <a:xfrm>
              <a:off x="3982410" y="3869155"/>
              <a:ext cx="173635" cy="175626"/>
            </a:xfrm>
            <a:custGeom>
              <a:gdLst>
                <a:gd fmla="*/ 7 w 39" name="T0"/>
                <a:gd fmla="*/ 6 h 39" name="T1"/>
                <a:gd fmla="*/ 7 w 39" name="T2"/>
                <a:gd fmla="*/ 31 h 39" name="T3"/>
                <a:gd fmla="*/ 32 w 39" name="T4"/>
                <a:gd fmla="*/ 32 h 39" name="T5"/>
                <a:gd fmla="*/ 32 w 39" name="T6"/>
                <a:gd fmla="*/ 7 h 39" name="T7"/>
                <a:gd fmla="*/ 7 w 39" name="T8"/>
                <a:gd fmla="*/ 6 h 39" name="T9"/>
              </a:gdLst>
              <a:cxnLst>
                <a:cxn ang="0">
                  <a:pos x="T0" y="T1"/>
                </a:cxn>
                <a:cxn ang="0">
                  <a:pos x="T2" y="T3"/>
                </a:cxn>
                <a:cxn ang="0">
                  <a:pos x="T4" y="T5"/>
                </a:cxn>
                <a:cxn ang="0">
                  <a:pos x="T6" y="T7"/>
                </a:cxn>
                <a:cxn ang="0">
                  <a:pos x="T8" y="T9"/>
                </a:cxn>
              </a:cxnLst>
              <a:rect b="b" l="0" r="r" t="0"/>
              <a:pathLst>
                <a:path h="39" w="39">
                  <a:moveTo>
                    <a:pt x="7" y="6"/>
                  </a:moveTo>
                  <a:cubicBezTo>
                    <a:pt x="0" y="13"/>
                    <a:pt x="0" y="24"/>
                    <a:pt x="7" y="31"/>
                  </a:cubicBezTo>
                  <a:cubicBezTo>
                    <a:pt x="13" y="38"/>
                    <a:pt x="25" y="39"/>
                    <a:pt x="32" y="32"/>
                  </a:cubicBezTo>
                  <a:cubicBezTo>
                    <a:pt x="39" y="25"/>
                    <a:pt x="39" y="14"/>
                    <a:pt x="32" y="7"/>
                  </a:cubicBezTo>
                  <a:cubicBezTo>
                    <a:pt x="26" y="0"/>
                    <a:pt x="15" y="0"/>
                    <a:pt x="7" y="6"/>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 name="Freeform 82"/>
            <p:cNvSpPr/>
            <p:nvPr/>
          </p:nvSpPr>
          <p:spPr bwMode="auto">
            <a:xfrm>
              <a:off x="1672483" y="2108990"/>
              <a:ext cx="138518" cy="68300"/>
            </a:xfrm>
            <a:custGeom>
              <a:gdLst>
                <a:gd fmla="*/ 3 w 31" name="T0"/>
                <a:gd fmla="*/ 14 h 15" name="T1"/>
                <a:gd fmla="*/ 2 w 31" name="T2"/>
                <a:gd fmla="*/ 14 h 15" name="T3"/>
                <a:gd fmla="*/ 0 w 31" name="T4"/>
                <a:gd fmla="*/ 11 h 15" name="T5"/>
                <a:gd fmla="*/ 0 w 31" name="T6"/>
                <a:gd fmla="*/ 5 h 15" name="T7"/>
                <a:gd fmla="*/ 2 w 31" name="T8"/>
                <a:gd fmla="*/ 2 h 15" name="T9"/>
                <a:gd fmla="*/ 3 w 31" name="T10"/>
                <a:gd fmla="*/ 2 h 15" name="T11"/>
                <a:gd fmla="*/ 6 w 31" name="T12"/>
                <a:gd fmla="*/ 0 h 15" name="T13"/>
                <a:gd fmla="*/ 28 w 31" name="T14"/>
                <a:gd fmla="*/ 0 h 15" name="T15"/>
                <a:gd fmla="*/ 31 w 31" name="T16"/>
                <a:gd fmla="*/ 3 h 15" name="T17"/>
                <a:gd fmla="*/ 31 w 31" name="T18"/>
                <a:gd fmla="*/ 12 h 15" name="T19"/>
                <a:gd fmla="*/ 28 w 31" name="T20"/>
                <a:gd fmla="*/ 15 h 15" name="T21"/>
                <a:gd fmla="*/ 6 w 31" name="T22"/>
                <a:gd fmla="*/ 15 h 15" name="T23"/>
                <a:gd fmla="*/ 3 w 31" name="T24"/>
                <a:gd fmla="*/ 14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31">
                  <a:moveTo>
                    <a:pt x="3" y="14"/>
                  </a:moveTo>
                  <a:cubicBezTo>
                    <a:pt x="2" y="14"/>
                    <a:pt x="2" y="14"/>
                    <a:pt x="2" y="14"/>
                  </a:cubicBezTo>
                  <a:cubicBezTo>
                    <a:pt x="1" y="14"/>
                    <a:pt x="0" y="12"/>
                    <a:pt x="0" y="11"/>
                  </a:cubicBezTo>
                  <a:cubicBezTo>
                    <a:pt x="0" y="5"/>
                    <a:pt x="0" y="5"/>
                    <a:pt x="0" y="5"/>
                  </a:cubicBezTo>
                  <a:cubicBezTo>
                    <a:pt x="0" y="3"/>
                    <a:pt x="1" y="2"/>
                    <a:pt x="2" y="2"/>
                  </a:cubicBezTo>
                  <a:cubicBezTo>
                    <a:pt x="3" y="2"/>
                    <a:pt x="3" y="2"/>
                    <a:pt x="3" y="2"/>
                  </a:cubicBezTo>
                  <a:cubicBezTo>
                    <a:pt x="4" y="1"/>
                    <a:pt x="5" y="0"/>
                    <a:pt x="6" y="0"/>
                  </a:cubicBezTo>
                  <a:cubicBezTo>
                    <a:pt x="28" y="0"/>
                    <a:pt x="28" y="0"/>
                    <a:pt x="28" y="0"/>
                  </a:cubicBezTo>
                  <a:cubicBezTo>
                    <a:pt x="30" y="0"/>
                    <a:pt x="31" y="2"/>
                    <a:pt x="31" y="3"/>
                  </a:cubicBezTo>
                  <a:cubicBezTo>
                    <a:pt x="31" y="12"/>
                    <a:pt x="31" y="12"/>
                    <a:pt x="31" y="12"/>
                  </a:cubicBezTo>
                  <a:cubicBezTo>
                    <a:pt x="31" y="14"/>
                    <a:pt x="30" y="15"/>
                    <a:pt x="28" y="15"/>
                  </a:cubicBezTo>
                  <a:cubicBezTo>
                    <a:pt x="6" y="15"/>
                    <a:pt x="6" y="15"/>
                    <a:pt x="6" y="15"/>
                  </a:cubicBezTo>
                  <a:cubicBezTo>
                    <a:pt x="5" y="15"/>
                    <a:pt x="4" y="15"/>
                    <a:pt x="3" y="14"/>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 name="Freeform 83"/>
            <p:cNvSpPr/>
            <p:nvPr/>
          </p:nvSpPr>
          <p:spPr bwMode="auto">
            <a:xfrm>
              <a:off x="858937" y="2393895"/>
              <a:ext cx="144370" cy="66348"/>
            </a:xfrm>
            <a:custGeom>
              <a:gdLst>
                <a:gd fmla="*/ 28 w 32" name="T0"/>
                <a:gd fmla="*/ 2 h 15" name="T1"/>
                <a:gd fmla="*/ 29 w 32" name="T2"/>
                <a:gd fmla="*/ 2 h 15" name="T3"/>
                <a:gd fmla="*/ 32 w 32" name="T4"/>
                <a:gd fmla="*/ 4 h 15" name="T5"/>
                <a:gd fmla="*/ 32 w 32" name="T6"/>
                <a:gd fmla="*/ 11 h 15" name="T7"/>
                <a:gd fmla="*/ 29 w 32" name="T8"/>
                <a:gd fmla="*/ 13 h 15" name="T9"/>
                <a:gd fmla="*/ 28 w 32" name="T10"/>
                <a:gd fmla="*/ 13 h 15" name="T11"/>
                <a:gd fmla="*/ 25 w 32" name="T12"/>
                <a:gd fmla="*/ 15 h 15" name="T13"/>
                <a:gd fmla="*/ 3 w 32" name="T14"/>
                <a:gd fmla="*/ 15 h 15" name="T15"/>
                <a:gd fmla="*/ 0 w 32" name="T16"/>
                <a:gd fmla="*/ 12 h 15" name="T17"/>
                <a:gd fmla="*/ 0 w 32" name="T18"/>
                <a:gd fmla="*/ 3 h 15" name="T19"/>
                <a:gd fmla="*/ 3 w 32" name="T20"/>
                <a:gd fmla="*/ 0 h 15" name="T21"/>
                <a:gd fmla="*/ 25 w 32" name="T22"/>
                <a:gd fmla="*/ 0 h 15" name="T23"/>
                <a:gd fmla="*/ 28 w 32" name="T24"/>
                <a:gd fmla="*/ 2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32">
                  <a:moveTo>
                    <a:pt x="28" y="2"/>
                  </a:moveTo>
                  <a:cubicBezTo>
                    <a:pt x="29" y="2"/>
                    <a:pt x="29" y="2"/>
                    <a:pt x="29" y="2"/>
                  </a:cubicBezTo>
                  <a:cubicBezTo>
                    <a:pt x="31" y="2"/>
                    <a:pt x="32" y="3"/>
                    <a:pt x="32" y="4"/>
                  </a:cubicBezTo>
                  <a:cubicBezTo>
                    <a:pt x="32" y="11"/>
                    <a:pt x="32" y="11"/>
                    <a:pt x="32" y="11"/>
                  </a:cubicBezTo>
                  <a:cubicBezTo>
                    <a:pt x="32" y="12"/>
                    <a:pt x="31" y="13"/>
                    <a:pt x="29" y="13"/>
                  </a:cubicBezTo>
                  <a:cubicBezTo>
                    <a:pt x="28" y="13"/>
                    <a:pt x="28" y="13"/>
                    <a:pt x="28" y="13"/>
                  </a:cubicBezTo>
                  <a:cubicBezTo>
                    <a:pt x="28" y="14"/>
                    <a:pt x="26" y="15"/>
                    <a:pt x="25" y="15"/>
                  </a:cubicBezTo>
                  <a:cubicBezTo>
                    <a:pt x="3" y="15"/>
                    <a:pt x="3" y="15"/>
                    <a:pt x="3" y="15"/>
                  </a:cubicBezTo>
                  <a:cubicBezTo>
                    <a:pt x="2" y="15"/>
                    <a:pt x="0" y="14"/>
                    <a:pt x="0" y="12"/>
                  </a:cubicBezTo>
                  <a:cubicBezTo>
                    <a:pt x="0" y="3"/>
                    <a:pt x="0" y="3"/>
                    <a:pt x="0" y="3"/>
                  </a:cubicBezTo>
                  <a:cubicBezTo>
                    <a:pt x="0" y="1"/>
                    <a:pt x="2" y="0"/>
                    <a:pt x="3" y="0"/>
                  </a:cubicBezTo>
                  <a:cubicBezTo>
                    <a:pt x="25" y="0"/>
                    <a:pt x="25" y="0"/>
                    <a:pt x="25" y="0"/>
                  </a:cubicBezTo>
                  <a:cubicBezTo>
                    <a:pt x="26" y="0"/>
                    <a:pt x="28" y="1"/>
                    <a:pt x="28" y="2"/>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 name="Freeform 84"/>
            <p:cNvSpPr/>
            <p:nvPr/>
          </p:nvSpPr>
          <p:spPr bwMode="auto">
            <a:xfrm>
              <a:off x="972093" y="2132407"/>
              <a:ext cx="753067" cy="306371"/>
            </a:xfrm>
            <a:custGeom>
              <a:gdLst>
                <a:gd fmla="*/ 55 w 167" name="T0"/>
                <a:gd fmla="*/ 68 h 68" name="T1"/>
                <a:gd fmla="*/ 0 w 167" name="T2"/>
                <a:gd fmla="*/ 68 h 68" name="T3"/>
                <a:gd fmla="*/ 0 w 167" name="T4"/>
                <a:gd fmla="*/ 68 h 68" name="T5"/>
                <a:gd fmla="*/ 0 w 167" name="T6"/>
                <a:gd fmla="*/ 63 h 68" name="T7"/>
                <a:gd fmla="*/ 55 w 167" name="T8"/>
                <a:gd fmla="*/ 63 h 68" name="T9"/>
                <a:gd fmla="*/ 55 w 167" name="T10"/>
                <a:gd fmla="*/ 63 h 68" name="T11"/>
                <a:gd fmla="*/ 68 w 167" name="T12"/>
                <a:gd fmla="*/ 57 h 68" name="T13"/>
                <a:gd fmla="*/ 68 w 167" name="T14"/>
                <a:gd fmla="*/ 57 h 68" name="T15"/>
                <a:gd fmla="*/ 70 w 167" name="T16"/>
                <a:gd fmla="*/ 49 h 68" name="T17"/>
                <a:gd fmla="*/ 70 w 167" name="T18"/>
                <a:gd fmla="*/ 49 h 68" name="T19"/>
                <a:gd fmla="*/ 70 w 167" name="T20"/>
                <a:gd fmla="*/ 48 h 68" name="T21"/>
                <a:gd fmla="*/ 70 w 167" name="T22"/>
                <a:gd fmla="*/ 48 h 68" name="T23"/>
                <a:gd fmla="*/ 70 w 167" name="T24"/>
                <a:gd fmla="*/ 47 h 68" name="T25"/>
                <a:gd fmla="*/ 70 w 167" name="T26"/>
                <a:gd fmla="*/ 47 h 68" name="T27"/>
                <a:gd fmla="*/ 70 w 167" name="T28"/>
                <a:gd fmla="*/ 47 h 68" name="T29"/>
                <a:gd fmla="*/ 70 w 167" name="T30"/>
                <a:gd fmla="*/ 19 h 68" name="T31"/>
                <a:gd fmla="*/ 77 w 167" name="T32"/>
                <a:gd fmla="*/ 3 h 68" name="T33"/>
                <a:gd fmla="*/ 77 w 167" name="T34"/>
                <a:gd fmla="*/ 3 h 68" name="T35"/>
                <a:gd fmla="*/ 84 w 167" name="T36"/>
                <a:gd fmla="*/ 0 h 68" name="T37"/>
                <a:gd fmla="*/ 84 w 167" name="T38"/>
                <a:gd fmla="*/ 0 h 68" name="T39"/>
                <a:gd fmla="*/ 84 w 167" name="T40"/>
                <a:gd fmla="*/ 0 h 68" name="T41"/>
                <a:gd fmla="*/ 167 w 167" name="T42"/>
                <a:gd fmla="*/ 0 h 68" name="T43"/>
                <a:gd fmla="*/ 167 w 167" name="T44"/>
                <a:gd fmla="*/ 6 h 68" name="T45"/>
                <a:gd fmla="*/ 84 w 167" name="T46"/>
                <a:gd fmla="*/ 6 h 68" name="T47"/>
                <a:gd fmla="*/ 84 w 167" name="T48"/>
                <a:gd fmla="*/ 6 h 68" name="T49"/>
                <a:gd fmla="*/ 84 w 167" name="T50"/>
                <a:gd fmla="*/ 6 h 68" name="T51"/>
                <a:gd fmla="*/ 83 w 167" name="T52"/>
                <a:gd fmla="*/ 6 h 68" name="T53"/>
                <a:gd fmla="*/ 83 w 167" name="T54"/>
                <a:gd fmla="*/ 6 h 68" name="T55"/>
                <a:gd fmla="*/ 80 w 167" name="T56"/>
                <a:gd fmla="*/ 8 h 68" name="T57"/>
                <a:gd fmla="*/ 80 w 167" name="T58"/>
                <a:gd fmla="*/ 8 h 68" name="T59"/>
                <a:gd fmla="*/ 76 w 167" name="T60"/>
                <a:gd fmla="*/ 19 h 68" name="T61"/>
                <a:gd fmla="*/ 76 w 167" name="T62"/>
                <a:gd fmla="*/ 19 h 68" name="T63"/>
                <a:gd fmla="*/ 76 w 167" name="T64"/>
                <a:gd fmla="*/ 47 h 68" name="T65"/>
                <a:gd fmla="*/ 76 w 167" name="T66"/>
                <a:gd fmla="*/ 49 h 68" name="T67"/>
                <a:gd fmla="*/ 76 w 167" name="T68"/>
                <a:gd fmla="*/ 49 h 68" name="T69"/>
                <a:gd fmla="*/ 72 w 167" name="T70"/>
                <a:gd fmla="*/ 60 h 68" name="T71"/>
                <a:gd fmla="*/ 72 w 167" name="T72"/>
                <a:gd fmla="*/ 60 h 68" name="T73"/>
                <a:gd fmla="*/ 55 w 167" name="T74"/>
                <a:gd fmla="*/ 68 h 68" name="T75"/>
                <a:gd fmla="*/ 55 w 167" name="T76"/>
                <a:gd fmla="*/ 68 h 68" name="T77"/>
                <a:gd fmla="*/ 55 w 167" name="T78"/>
                <a:gd fmla="*/ 68 h 68"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68" w="167">
                  <a:moveTo>
                    <a:pt x="55" y="68"/>
                  </a:moveTo>
                  <a:cubicBezTo>
                    <a:pt x="35" y="68"/>
                    <a:pt x="0" y="68"/>
                    <a:pt x="0" y="68"/>
                  </a:cubicBezTo>
                  <a:cubicBezTo>
                    <a:pt x="0" y="68"/>
                    <a:pt x="0" y="68"/>
                    <a:pt x="0" y="68"/>
                  </a:cubicBezTo>
                  <a:cubicBezTo>
                    <a:pt x="0" y="63"/>
                    <a:pt x="0" y="63"/>
                    <a:pt x="0" y="63"/>
                  </a:cubicBezTo>
                  <a:cubicBezTo>
                    <a:pt x="0" y="63"/>
                    <a:pt x="35" y="63"/>
                    <a:pt x="55" y="63"/>
                  </a:cubicBezTo>
                  <a:cubicBezTo>
                    <a:pt x="55" y="63"/>
                    <a:pt x="55" y="63"/>
                    <a:pt x="55" y="63"/>
                  </a:cubicBezTo>
                  <a:cubicBezTo>
                    <a:pt x="62" y="63"/>
                    <a:pt x="66" y="60"/>
                    <a:pt x="68" y="57"/>
                  </a:cubicBezTo>
                  <a:cubicBezTo>
                    <a:pt x="68" y="57"/>
                    <a:pt x="68" y="57"/>
                    <a:pt x="68" y="57"/>
                  </a:cubicBezTo>
                  <a:cubicBezTo>
                    <a:pt x="70" y="54"/>
                    <a:pt x="70" y="51"/>
                    <a:pt x="70" y="49"/>
                  </a:cubicBezTo>
                  <a:cubicBezTo>
                    <a:pt x="70" y="49"/>
                    <a:pt x="70" y="49"/>
                    <a:pt x="70" y="49"/>
                  </a:cubicBezTo>
                  <a:cubicBezTo>
                    <a:pt x="70" y="48"/>
                    <a:pt x="70" y="48"/>
                    <a:pt x="70" y="48"/>
                  </a:cubicBezTo>
                  <a:cubicBezTo>
                    <a:pt x="70" y="48"/>
                    <a:pt x="70" y="48"/>
                    <a:pt x="70" y="48"/>
                  </a:cubicBezTo>
                  <a:cubicBezTo>
                    <a:pt x="70" y="47"/>
                    <a:pt x="70" y="47"/>
                    <a:pt x="70" y="47"/>
                  </a:cubicBezTo>
                  <a:cubicBezTo>
                    <a:pt x="70" y="47"/>
                    <a:pt x="70" y="47"/>
                    <a:pt x="70" y="47"/>
                  </a:cubicBezTo>
                  <a:cubicBezTo>
                    <a:pt x="70" y="47"/>
                    <a:pt x="70" y="47"/>
                    <a:pt x="70" y="47"/>
                  </a:cubicBezTo>
                  <a:cubicBezTo>
                    <a:pt x="70" y="19"/>
                    <a:pt x="70" y="19"/>
                    <a:pt x="70" y="19"/>
                  </a:cubicBezTo>
                  <a:cubicBezTo>
                    <a:pt x="70" y="11"/>
                    <a:pt x="73" y="6"/>
                    <a:pt x="77" y="3"/>
                  </a:cubicBezTo>
                  <a:cubicBezTo>
                    <a:pt x="77" y="3"/>
                    <a:pt x="77" y="3"/>
                    <a:pt x="77" y="3"/>
                  </a:cubicBezTo>
                  <a:cubicBezTo>
                    <a:pt x="80" y="0"/>
                    <a:pt x="83" y="0"/>
                    <a:pt x="84" y="0"/>
                  </a:cubicBezTo>
                  <a:cubicBezTo>
                    <a:pt x="84" y="0"/>
                    <a:pt x="84" y="0"/>
                    <a:pt x="84" y="0"/>
                  </a:cubicBezTo>
                  <a:cubicBezTo>
                    <a:pt x="84" y="0"/>
                    <a:pt x="84" y="0"/>
                    <a:pt x="84" y="0"/>
                  </a:cubicBezTo>
                  <a:cubicBezTo>
                    <a:pt x="167" y="0"/>
                    <a:pt x="167" y="0"/>
                    <a:pt x="167" y="0"/>
                  </a:cubicBezTo>
                  <a:cubicBezTo>
                    <a:pt x="167" y="6"/>
                    <a:pt x="167" y="6"/>
                    <a:pt x="167" y="6"/>
                  </a:cubicBezTo>
                  <a:cubicBezTo>
                    <a:pt x="84" y="6"/>
                    <a:pt x="84" y="6"/>
                    <a:pt x="84" y="6"/>
                  </a:cubicBezTo>
                  <a:cubicBezTo>
                    <a:pt x="84" y="6"/>
                    <a:pt x="84" y="6"/>
                    <a:pt x="84" y="6"/>
                  </a:cubicBezTo>
                  <a:cubicBezTo>
                    <a:pt x="84" y="6"/>
                    <a:pt x="84" y="6"/>
                    <a:pt x="84" y="6"/>
                  </a:cubicBezTo>
                  <a:cubicBezTo>
                    <a:pt x="84" y="6"/>
                    <a:pt x="83" y="6"/>
                    <a:pt x="83" y="6"/>
                  </a:cubicBezTo>
                  <a:cubicBezTo>
                    <a:pt x="83" y="6"/>
                    <a:pt x="83" y="6"/>
                    <a:pt x="83" y="6"/>
                  </a:cubicBezTo>
                  <a:cubicBezTo>
                    <a:pt x="82" y="6"/>
                    <a:pt x="81" y="7"/>
                    <a:pt x="80" y="8"/>
                  </a:cubicBezTo>
                  <a:cubicBezTo>
                    <a:pt x="80" y="8"/>
                    <a:pt x="80" y="8"/>
                    <a:pt x="80" y="8"/>
                  </a:cubicBezTo>
                  <a:cubicBezTo>
                    <a:pt x="78" y="9"/>
                    <a:pt x="76" y="12"/>
                    <a:pt x="76" y="19"/>
                  </a:cubicBezTo>
                  <a:cubicBezTo>
                    <a:pt x="76" y="19"/>
                    <a:pt x="76" y="19"/>
                    <a:pt x="76" y="19"/>
                  </a:cubicBezTo>
                  <a:cubicBezTo>
                    <a:pt x="76" y="47"/>
                    <a:pt x="76" y="47"/>
                    <a:pt x="76" y="47"/>
                  </a:cubicBezTo>
                  <a:cubicBezTo>
                    <a:pt x="76" y="47"/>
                    <a:pt x="76" y="48"/>
                    <a:pt x="76" y="49"/>
                  </a:cubicBezTo>
                  <a:cubicBezTo>
                    <a:pt x="76" y="49"/>
                    <a:pt x="76" y="49"/>
                    <a:pt x="76" y="49"/>
                  </a:cubicBezTo>
                  <a:cubicBezTo>
                    <a:pt x="76" y="51"/>
                    <a:pt x="75" y="56"/>
                    <a:pt x="72" y="60"/>
                  </a:cubicBezTo>
                  <a:cubicBezTo>
                    <a:pt x="72" y="60"/>
                    <a:pt x="72" y="60"/>
                    <a:pt x="72" y="60"/>
                  </a:cubicBezTo>
                  <a:cubicBezTo>
                    <a:pt x="70" y="65"/>
                    <a:pt x="64" y="68"/>
                    <a:pt x="55" y="68"/>
                  </a:cubicBezTo>
                  <a:cubicBezTo>
                    <a:pt x="55" y="68"/>
                    <a:pt x="55" y="68"/>
                    <a:pt x="55" y="68"/>
                  </a:cubicBezTo>
                  <a:cubicBezTo>
                    <a:pt x="55" y="68"/>
                    <a:pt x="55" y="68"/>
                    <a:pt x="55" y="68"/>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 name="Freeform 85"/>
            <p:cNvSpPr/>
            <p:nvPr/>
          </p:nvSpPr>
          <p:spPr bwMode="auto">
            <a:xfrm>
              <a:off x="1438369" y="2782224"/>
              <a:ext cx="66332" cy="138549"/>
            </a:xfrm>
            <a:custGeom>
              <a:gdLst>
                <a:gd fmla="*/ 13 w 15" name="T0"/>
                <a:gd fmla="*/ 28 h 31" name="T1"/>
                <a:gd fmla="*/ 13 w 15" name="T2"/>
                <a:gd fmla="*/ 29 h 31" name="T3"/>
                <a:gd fmla="*/ 11 w 15" name="T4"/>
                <a:gd fmla="*/ 31 h 31" name="T5"/>
                <a:gd fmla="*/ 4 w 15" name="T6"/>
                <a:gd fmla="*/ 31 h 31" name="T7"/>
                <a:gd fmla="*/ 2 w 15" name="T8"/>
                <a:gd fmla="*/ 29 h 31" name="T9"/>
                <a:gd fmla="*/ 2 w 15" name="T10"/>
                <a:gd fmla="*/ 28 h 31" name="T11"/>
                <a:gd fmla="*/ 0 w 15" name="T12"/>
                <a:gd fmla="*/ 25 h 31" name="T13"/>
                <a:gd fmla="*/ 0 w 15" name="T14"/>
                <a:gd fmla="*/ 3 h 31" name="T15"/>
                <a:gd fmla="*/ 3 w 15" name="T16"/>
                <a:gd fmla="*/ 0 h 31" name="T17"/>
                <a:gd fmla="*/ 12 w 15" name="T18"/>
                <a:gd fmla="*/ 0 h 31" name="T19"/>
                <a:gd fmla="*/ 15 w 15" name="T20"/>
                <a:gd fmla="*/ 3 h 31" name="T21"/>
                <a:gd fmla="*/ 15 w 15" name="T22"/>
                <a:gd fmla="*/ 25 h 31" name="T23"/>
                <a:gd fmla="*/ 13 w 15" name="T24"/>
                <a:gd fmla="*/ 28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15">
                  <a:moveTo>
                    <a:pt x="13" y="28"/>
                  </a:moveTo>
                  <a:cubicBezTo>
                    <a:pt x="13" y="29"/>
                    <a:pt x="13" y="29"/>
                    <a:pt x="13" y="29"/>
                  </a:cubicBezTo>
                  <a:cubicBezTo>
                    <a:pt x="13" y="30"/>
                    <a:pt x="12" y="31"/>
                    <a:pt x="11" y="31"/>
                  </a:cubicBezTo>
                  <a:cubicBezTo>
                    <a:pt x="4" y="31"/>
                    <a:pt x="4" y="31"/>
                    <a:pt x="4" y="31"/>
                  </a:cubicBezTo>
                  <a:cubicBezTo>
                    <a:pt x="3" y="31"/>
                    <a:pt x="2" y="30"/>
                    <a:pt x="2" y="29"/>
                  </a:cubicBezTo>
                  <a:cubicBezTo>
                    <a:pt x="2" y="28"/>
                    <a:pt x="2" y="28"/>
                    <a:pt x="2" y="28"/>
                  </a:cubicBezTo>
                  <a:cubicBezTo>
                    <a:pt x="1" y="27"/>
                    <a:pt x="0" y="26"/>
                    <a:pt x="0" y="25"/>
                  </a:cubicBezTo>
                  <a:cubicBezTo>
                    <a:pt x="0" y="3"/>
                    <a:pt x="0" y="3"/>
                    <a:pt x="0" y="3"/>
                  </a:cubicBezTo>
                  <a:cubicBezTo>
                    <a:pt x="0" y="1"/>
                    <a:pt x="1" y="0"/>
                    <a:pt x="3" y="0"/>
                  </a:cubicBezTo>
                  <a:cubicBezTo>
                    <a:pt x="12" y="0"/>
                    <a:pt x="12" y="0"/>
                    <a:pt x="12" y="0"/>
                  </a:cubicBezTo>
                  <a:cubicBezTo>
                    <a:pt x="14" y="0"/>
                    <a:pt x="15" y="1"/>
                    <a:pt x="15" y="3"/>
                  </a:cubicBezTo>
                  <a:cubicBezTo>
                    <a:pt x="15" y="25"/>
                    <a:pt x="15" y="25"/>
                    <a:pt x="15" y="25"/>
                  </a:cubicBezTo>
                  <a:cubicBezTo>
                    <a:pt x="15" y="26"/>
                    <a:pt x="14" y="27"/>
                    <a:pt x="13" y="28"/>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 name="Freeform 86"/>
            <p:cNvSpPr/>
            <p:nvPr/>
          </p:nvSpPr>
          <p:spPr bwMode="auto">
            <a:xfrm>
              <a:off x="1652974" y="3707189"/>
              <a:ext cx="68284" cy="138549"/>
            </a:xfrm>
            <a:custGeom>
              <a:gdLst>
                <a:gd fmla="*/ 2 w 15" name="T0"/>
                <a:gd fmla="*/ 3 h 31" name="T1"/>
                <a:gd fmla="*/ 2 w 15" name="T2"/>
                <a:gd fmla="*/ 2 h 31" name="T3"/>
                <a:gd fmla="*/ 4 w 15" name="T4"/>
                <a:gd fmla="*/ 0 h 31" name="T5"/>
                <a:gd fmla="*/ 11 w 15" name="T6"/>
                <a:gd fmla="*/ 0 h 31" name="T7"/>
                <a:gd fmla="*/ 13 w 15" name="T8"/>
                <a:gd fmla="*/ 2 h 31" name="T9"/>
                <a:gd fmla="*/ 13 w 15" name="T10"/>
                <a:gd fmla="*/ 3 h 31" name="T11"/>
                <a:gd fmla="*/ 15 w 15" name="T12"/>
                <a:gd fmla="*/ 6 h 31" name="T13"/>
                <a:gd fmla="*/ 15 w 15" name="T14"/>
                <a:gd fmla="*/ 28 h 31" name="T15"/>
                <a:gd fmla="*/ 12 w 15" name="T16"/>
                <a:gd fmla="*/ 31 h 31" name="T17"/>
                <a:gd fmla="*/ 3 w 15" name="T18"/>
                <a:gd fmla="*/ 31 h 31" name="T19"/>
                <a:gd fmla="*/ 0 w 15" name="T20"/>
                <a:gd fmla="*/ 28 h 31" name="T21"/>
                <a:gd fmla="*/ 0 w 15" name="T22"/>
                <a:gd fmla="*/ 6 h 31" name="T23"/>
                <a:gd fmla="*/ 2 w 15" name="T24"/>
                <a:gd fmla="*/ 3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15">
                  <a:moveTo>
                    <a:pt x="2" y="3"/>
                  </a:moveTo>
                  <a:cubicBezTo>
                    <a:pt x="2" y="2"/>
                    <a:pt x="2" y="2"/>
                    <a:pt x="2" y="2"/>
                  </a:cubicBezTo>
                  <a:cubicBezTo>
                    <a:pt x="2" y="1"/>
                    <a:pt x="3" y="0"/>
                    <a:pt x="4" y="0"/>
                  </a:cubicBezTo>
                  <a:cubicBezTo>
                    <a:pt x="11" y="0"/>
                    <a:pt x="11" y="0"/>
                    <a:pt x="11" y="0"/>
                  </a:cubicBezTo>
                  <a:cubicBezTo>
                    <a:pt x="12" y="0"/>
                    <a:pt x="13" y="1"/>
                    <a:pt x="13" y="2"/>
                  </a:cubicBezTo>
                  <a:cubicBezTo>
                    <a:pt x="13" y="3"/>
                    <a:pt x="13" y="3"/>
                    <a:pt x="13" y="3"/>
                  </a:cubicBezTo>
                  <a:cubicBezTo>
                    <a:pt x="14" y="4"/>
                    <a:pt x="15" y="5"/>
                    <a:pt x="15" y="6"/>
                  </a:cubicBezTo>
                  <a:cubicBezTo>
                    <a:pt x="15" y="28"/>
                    <a:pt x="15" y="28"/>
                    <a:pt x="15" y="28"/>
                  </a:cubicBezTo>
                  <a:cubicBezTo>
                    <a:pt x="15" y="30"/>
                    <a:pt x="14" y="31"/>
                    <a:pt x="12" y="31"/>
                  </a:cubicBezTo>
                  <a:cubicBezTo>
                    <a:pt x="3" y="31"/>
                    <a:pt x="3" y="31"/>
                    <a:pt x="3" y="31"/>
                  </a:cubicBezTo>
                  <a:cubicBezTo>
                    <a:pt x="1" y="31"/>
                    <a:pt x="0" y="30"/>
                    <a:pt x="0" y="28"/>
                  </a:cubicBezTo>
                  <a:cubicBezTo>
                    <a:pt x="0" y="6"/>
                    <a:pt x="0" y="6"/>
                    <a:pt x="0" y="6"/>
                  </a:cubicBezTo>
                  <a:cubicBezTo>
                    <a:pt x="0" y="5"/>
                    <a:pt x="1" y="4"/>
                    <a:pt x="2" y="3"/>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charset="-122" panose="02010509060101010101" pitchFamily="49" typeface="幼圆"/>
                <a:ea typeface="+mn-ea"/>
              </a:endParaRPr>
            </a:p>
          </p:txBody>
        </p:sp>
        <p:sp>
          <p:nvSpPr>
            <p:cNvPr id="85" name="Freeform 87"/>
            <p:cNvSpPr/>
            <p:nvPr/>
          </p:nvSpPr>
          <p:spPr bwMode="auto">
            <a:xfrm>
              <a:off x="1459830" y="2868086"/>
              <a:ext cx="243868" cy="870326"/>
            </a:xfrm>
            <a:custGeom>
              <a:gdLst>
                <a:gd fmla="*/ 54 w 54" name="T0"/>
                <a:gd fmla="*/ 154 h 193" name="T1"/>
                <a:gd fmla="*/ 54 w 54" name="T2"/>
                <a:gd fmla="*/ 193 h 193" name="T3"/>
                <a:gd fmla="*/ 54 w 54" name="T4"/>
                <a:gd fmla="*/ 193 h 193" name="T5"/>
                <a:gd fmla="*/ 48 w 54" name="T6"/>
                <a:gd fmla="*/ 193 h 193" name="T7"/>
                <a:gd fmla="*/ 48 w 54" name="T8"/>
                <a:gd fmla="*/ 154 h 193" name="T9"/>
                <a:gd fmla="*/ 48 w 54" name="T10"/>
                <a:gd fmla="*/ 154 h 193" name="T11"/>
                <a:gd fmla="*/ 42 w 54" name="T12"/>
                <a:gd fmla="*/ 141 h 193" name="T13"/>
                <a:gd fmla="*/ 42 w 54" name="T14"/>
                <a:gd fmla="*/ 141 h 193" name="T15"/>
                <a:gd fmla="*/ 34 w 54" name="T16"/>
                <a:gd fmla="*/ 138 h 193" name="T17"/>
                <a:gd fmla="*/ 34 w 54" name="T18"/>
                <a:gd fmla="*/ 138 h 193" name="T19"/>
                <a:gd fmla="*/ 33 w 54" name="T20"/>
                <a:gd fmla="*/ 139 h 193" name="T21"/>
                <a:gd fmla="*/ 33 w 54" name="T22"/>
                <a:gd fmla="*/ 139 h 193" name="T23"/>
                <a:gd fmla="*/ 32 w 54" name="T24"/>
                <a:gd fmla="*/ 139 h 193" name="T25"/>
                <a:gd fmla="*/ 32 w 54" name="T26"/>
                <a:gd fmla="*/ 139 h 193" name="T27"/>
                <a:gd fmla="*/ 32 w 54" name="T28"/>
                <a:gd fmla="*/ 139 h 193" name="T29"/>
                <a:gd fmla="*/ 18 w 54" name="T30"/>
                <a:gd fmla="*/ 139 h 193" name="T31"/>
                <a:gd fmla="*/ 2 w 54" name="T32"/>
                <a:gd fmla="*/ 132 h 193" name="T33"/>
                <a:gd fmla="*/ 2 w 54" name="T34"/>
                <a:gd fmla="*/ 132 h 193" name="T35"/>
                <a:gd fmla="*/ 0 w 54" name="T36"/>
                <a:gd fmla="*/ 125 h 193" name="T37"/>
                <a:gd fmla="*/ 0 w 54" name="T38"/>
                <a:gd fmla="*/ 125 h 193" name="T39"/>
                <a:gd fmla="*/ 0 w 54" name="T40"/>
                <a:gd fmla="*/ 125 h 193" name="T41"/>
                <a:gd fmla="*/ 0 w 54" name="T42"/>
                <a:gd fmla="*/ 0 h 193" name="T43"/>
                <a:gd fmla="*/ 5 w 54" name="T44"/>
                <a:gd fmla="*/ 0 h 193" name="T45"/>
                <a:gd fmla="*/ 5 w 54" name="T46"/>
                <a:gd fmla="*/ 124 h 193" name="T47"/>
                <a:gd fmla="*/ 5 w 54" name="T48"/>
                <a:gd fmla="*/ 125 h 193" name="T49"/>
                <a:gd fmla="*/ 5 w 54" name="T50"/>
                <a:gd fmla="*/ 125 h 193" name="T51"/>
                <a:gd fmla="*/ 5 w 54" name="T52"/>
                <a:gd fmla="*/ 125 h 193" name="T53"/>
                <a:gd fmla="*/ 5 w 54" name="T54"/>
                <a:gd fmla="*/ 125 h 193" name="T55"/>
                <a:gd fmla="*/ 7 w 54" name="T56"/>
                <a:gd fmla="*/ 128 h 193" name="T57"/>
                <a:gd fmla="*/ 7 w 54" name="T58"/>
                <a:gd fmla="*/ 128 h 193" name="T59"/>
                <a:gd fmla="*/ 18 w 54" name="T60"/>
                <a:gd fmla="*/ 133 h 193" name="T61"/>
                <a:gd fmla="*/ 18 w 54" name="T62"/>
                <a:gd fmla="*/ 133 h 193" name="T63"/>
                <a:gd fmla="*/ 32 w 54" name="T64"/>
                <a:gd fmla="*/ 133 h 193" name="T65"/>
                <a:gd fmla="*/ 34 w 54" name="T66"/>
                <a:gd fmla="*/ 133 h 193" name="T67"/>
                <a:gd fmla="*/ 34 w 54" name="T68"/>
                <a:gd fmla="*/ 133 h 193" name="T69"/>
                <a:gd fmla="*/ 45 w 54" name="T70"/>
                <a:gd fmla="*/ 136 h 193" name="T71"/>
                <a:gd fmla="*/ 45 w 54" name="T72"/>
                <a:gd fmla="*/ 136 h 193" name="T73"/>
                <a:gd fmla="*/ 54 w 54" name="T74"/>
                <a:gd fmla="*/ 153 h 193" name="T75"/>
                <a:gd fmla="*/ 54 w 54" name="T76"/>
                <a:gd fmla="*/ 153 h 193" name="T77"/>
                <a:gd fmla="*/ 54 w 54" name="T78"/>
                <a:gd fmla="*/ 154 h 193"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93" w="54">
                  <a:moveTo>
                    <a:pt x="54" y="154"/>
                  </a:moveTo>
                  <a:cubicBezTo>
                    <a:pt x="54" y="174"/>
                    <a:pt x="54" y="193"/>
                    <a:pt x="54" y="193"/>
                  </a:cubicBezTo>
                  <a:cubicBezTo>
                    <a:pt x="54" y="193"/>
                    <a:pt x="54" y="193"/>
                    <a:pt x="54" y="193"/>
                  </a:cubicBezTo>
                  <a:cubicBezTo>
                    <a:pt x="48" y="193"/>
                    <a:pt x="48" y="193"/>
                    <a:pt x="48" y="193"/>
                  </a:cubicBezTo>
                  <a:cubicBezTo>
                    <a:pt x="48" y="193"/>
                    <a:pt x="48" y="174"/>
                    <a:pt x="48" y="154"/>
                  </a:cubicBezTo>
                  <a:cubicBezTo>
                    <a:pt x="48" y="154"/>
                    <a:pt x="48" y="154"/>
                    <a:pt x="48" y="154"/>
                  </a:cubicBezTo>
                  <a:cubicBezTo>
                    <a:pt x="48" y="146"/>
                    <a:pt x="45" y="143"/>
                    <a:pt x="42" y="141"/>
                  </a:cubicBezTo>
                  <a:cubicBezTo>
                    <a:pt x="42" y="141"/>
                    <a:pt x="42" y="141"/>
                    <a:pt x="42" y="141"/>
                  </a:cubicBezTo>
                  <a:cubicBezTo>
                    <a:pt x="39" y="139"/>
                    <a:pt x="36" y="138"/>
                    <a:pt x="34" y="138"/>
                  </a:cubicBezTo>
                  <a:cubicBezTo>
                    <a:pt x="34" y="138"/>
                    <a:pt x="34" y="138"/>
                    <a:pt x="34" y="138"/>
                  </a:cubicBezTo>
                  <a:cubicBezTo>
                    <a:pt x="33" y="138"/>
                    <a:pt x="33" y="138"/>
                    <a:pt x="33" y="139"/>
                  </a:cubicBezTo>
                  <a:cubicBezTo>
                    <a:pt x="33" y="139"/>
                    <a:pt x="33" y="139"/>
                    <a:pt x="33" y="139"/>
                  </a:cubicBezTo>
                  <a:cubicBezTo>
                    <a:pt x="33" y="139"/>
                    <a:pt x="32" y="139"/>
                    <a:pt x="32" y="139"/>
                  </a:cubicBezTo>
                  <a:cubicBezTo>
                    <a:pt x="32" y="139"/>
                    <a:pt x="32" y="139"/>
                    <a:pt x="32" y="139"/>
                  </a:cubicBezTo>
                  <a:cubicBezTo>
                    <a:pt x="32" y="139"/>
                    <a:pt x="32" y="139"/>
                    <a:pt x="32" y="139"/>
                  </a:cubicBezTo>
                  <a:cubicBezTo>
                    <a:pt x="18" y="139"/>
                    <a:pt x="18" y="139"/>
                    <a:pt x="18" y="139"/>
                  </a:cubicBezTo>
                  <a:cubicBezTo>
                    <a:pt x="10" y="139"/>
                    <a:pt x="5" y="135"/>
                    <a:pt x="2" y="132"/>
                  </a:cubicBezTo>
                  <a:cubicBezTo>
                    <a:pt x="2" y="132"/>
                    <a:pt x="2" y="132"/>
                    <a:pt x="2" y="132"/>
                  </a:cubicBezTo>
                  <a:cubicBezTo>
                    <a:pt x="0" y="128"/>
                    <a:pt x="0" y="125"/>
                    <a:pt x="0" y="125"/>
                  </a:cubicBezTo>
                  <a:cubicBezTo>
                    <a:pt x="0" y="125"/>
                    <a:pt x="0" y="125"/>
                    <a:pt x="0" y="125"/>
                  </a:cubicBezTo>
                  <a:cubicBezTo>
                    <a:pt x="0" y="125"/>
                    <a:pt x="0" y="125"/>
                    <a:pt x="0" y="125"/>
                  </a:cubicBezTo>
                  <a:cubicBezTo>
                    <a:pt x="0" y="0"/>
                    <a:pt x="0" y="0"/>
                    <a:pt x="0" y="0"/>
                  </a:cubicBezTo>
                  <a:cubicBezTo>
                    <a:pt x="5" y="0"/>
                    <a:pt x="5" y="0"/>
                    <a:pt x="5" y="0"/>
                  </a:cubicBezTo>
                  <a:cubicBezTo>
                    <a:pt x="5" y="124"/>
                    <a:pt x="5" y="124"/>
                    <a:pt x="5" y="124"/>
                  </a:cubicBezTo>
                  <a:cubicBezTo>
                    <a:pt x="5" y="124"/>
                    <a:pt x="5" y="124"/>
                    <a:pt x="5" y="125"/>
                  </a:cubicBezTo>
                  <a:cubicBezTo>
                    <a:pt x="5" y="125"/>
                    <a:pt x="5" y="125"/>
                    <a:pt x="5" y="125"/>
                  </a:cubicBezTo>
                  <a:cubicBezTo>
                    <a:pt x="5" y="125"/>
                    <a:pt x="5" y="125"/>
                    <a:pt x="5" y="125"/>
                  </a:cubicBezTo>
                  <a:cubicBezTo>
                    <a:pt x="5" y="125"/>
                    <a:pt x="5" y="125"/>
                    <a:pt x="5" y="125"/>
                  </a:cubicBezTo>
                  <a:cubicBezTo>
                    <a:pt x="6" y="126"/>
                    <a:pt x="6" y="127"/>
                    <a:pt x="7" y="128"/>
                  </a:cubicBezTo>
                  <a:cubicBezTo>
                    <a:pt x="7" y="128"/>
                    <a:pt x="7" y="128"/>
                    <a:pt x="7" y="128"/>
                  </a:cubicBezTo>
                  <a:cubicBezTo>
                    <a:pt x="9" y="130"/>
                    <a:pt x="12" y="133"/>
                    <a:pt x="18" y="133"/>
                  </a:cubicBezTo>
                  <a:cubicBezTo>
                    <a:pt x="18" y="133"/>
                    <a:pt x="18" y="133"/>
                    <a:pt x="18" y="133"/>
                  </a:cubicBezTo>
                  <a:cubicBezTo>
                    <a:pt x="32" y="133"/>
                    <a:pt x="32" y="133"/>
                    <a:pt x="32" y="133"/>
                  </a:cubicBezTo>
                  <a:cubicBezTo>
                    <a:pt x="32" y="133"/>
                    <a:pt x="33" y="133"/>
                    <a:pt x="34" y="133"/>
                  </a:cubicBezTo>
                  <a:cubicBezTo>
                    <a:pt x="34" y="133"/>
                    <a:pt x="34" y="133"/>
                    <a:pt x="34" y="133"/>
                  </a:cubicBezTo>
                  <a:cubicBezTo>
                    <a:pt x="36" y="133"/>
                    <a:pt x="41" y="133"/>
                    <a:pt x="45" y="136"/>
                  </a:cubicBezTo>
                  <a:cubicBezTo>
                    <a:pt x="45" y="136"/>
                    <a:pt x="45" y="136"/>
                    <a:pt x="45" y="136"/>
                  </a:cubicBezTo>
                  <a:cubicBezTo>
                    <a:pt x="50" y="139"/>
                    <a:pt x="54" y="145"/>
                    <a:pt x="54" y="153"/>
                  </a:cubicBezTo>
                  <a:cubicBezTo>
                    <a:pt x="54" y="153"/>
                    <a:pt x="54" y="153"/>
                    <a:pt x="54" y="153"/>
                  </a:cubicBezTo>
                  <a:cubicBezTo>
                    <a:pt x="54" y="153"/>
                    <a:pt x="54" y="154"/>
                    <a:pt x="54" y="154"/>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 name="Freeform 88"/>
            <p:cNvSpPr/>
            <p:nvPr/>
          </p:nvSpPr>
          <p:spPr bwMode="auto">
            <a:xfrm>
              <a:off x="4058497" y="3250561"/>
              <a:ext cx="68283" cy="140501"/>
            </a:xfrm>
            <a:custGeom>
              <a:gdLst>
                <a:gd fmla="*/ 2 w 15" name="T0"/>
                <a:gd fmla="*/ 3 h 31" name="T1"/>
                <a:gd fmla="*/ 2 w 15" name="T2"/>
                <a:gd fmla="*/ 2 h 31" name="T3"/>
                <a:gd fmla="*/ 4 w 15" name="T4"/>
                <a:gd fmla="*/ 0 h 31" name="T5"/>
                <a:gd fmla="*/ 11 w 15" name="T6"/>
                <a:gd fmla="*/ 0 h 31" name="T7"/>
                <a:gd fmla="*/ 13 w 15" name="T8"/>
                <a:gd fmla="*/ 2 h 31" name="T9"/>
                <a:gd fmla="*/ 13 w 15" name="T10"/>
                <a:gd fmla="*/ 3 h 31" name="T11"/>
                <a:gd fmla="*/ 15 w 15" name="T12"/>
                <a:gd fmla="*/ 6 h 31" name="T13"/>
                <a:gd fmla="*/ 15 w 15" name="T14"/>
                <a:gd fmla="*/ 28 h 31" name="T15"/>
                <a:gd fmla="*/ 12 w 15" name="T16"/>
                <a:gd fmla="*/ 31 h 31" name="T17"/>
                <a:gd fmla="*/ 3 w 15" name="T18"/>
                <a:gd fmla="*/ 31 h 31" name="T19"/>
                <a:gd fmla="*/ 0 w 15" name="T20"/>
                <a:gd fmla="*/ 28 h 31" name="T21"/>
                <a:gd fmla="*/ 0 w 15" name="T22"/>
                <a:gd fmla="*/ 6 h 31" name="T23"/>
                <a:gd fmla="*/ 2 w 15" name="T24"/>
                <a:gd fmla="*/ 3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15">
                  <a:moveTo>
                    <a:pt x="2" y="3"/>
                  </a:moveTo>
                  <a:cubicBezTo>
                    <a:pt x="2" y="2"/>
                    <a:pt x="2" y="2"/>
                    <a:pt x="2" y="2"/>
                  </a:cubicBezTo>
                  <a:cubicBezTo>
                    <a:pt x="2" y="1"/>
                    <a:pt x="3" y="0"/>
                    <a:pt x="4" y="0"/>
                  </a:cubicBezTo>
                  <a:cubicBezTo>
                    <a:pt x="11" y="0"/>
                    <a:pt x="11" y="0"/>
                    <a:pt x="11" y="0"/>
                  </a:cubicBezTo>
                  <a:cubicBezTo>
                    <a:pt x="12" y="0"/>
                    <a:pt x="13" y="1"/>
                    <a:pt x="13" y="2"/>
                  </a:cubicBezTo>
                  <a:cubicBezTo>
                    <a:pt x="13" y="3"/>
                    <a:pt x="13" y="3"/>
                    <a:pt x="13" y="3"/>
                  </a:cubicBezTo>
                  <a:cubicBezTo>
                    <a:pt x="14" y="4"/>
                    <a:pt x="15" y="5"/>
                    <a:pt x="15" y="6"/>
                  </a:cubicBezTo>
                  <a:cubicBezTo>
                    <a:pt x="15" y="28"/>
                    <a:pt x="15" y="28"/>
                    <a:pt x="15" y="28"/>
                  </a:cubicBezTo>
                  <a:cubicBezTo>
                    <a:pt x="15" y="30"/>
                    <a:pt x="14" y="31"/>
                    <a:pt x="12" y="31"/>
                  </a:cubicBezTo>
                  <a:cubicBezTo>
                    <a:pt x="3" y="31"/>
                    <a:pt x="3" y="31"/>
                    <a:pt x="3" y="31"/>
                  </a:cubicBezTo>
                  <a:cubicBezTo>
                    <a:pt x="1" y="31"/>
                    <a:pt x="0" y="30"/>
                    <a:pt x="0" y="28"/>
                  </a:cubicBezTo>
                  <a:cubicBezTo>
                    <a:pt x="0" y="6"/>
                    <a:pt x="0" y="6"/>
                    <a:pt x="0" y="6"/>
                  </a:cubicBezTo>
                  <a:cubicBezTo>
                    <a:pt x="0" y="5"/>
                    <a:pt x="1" y="4"/>
                    <a:pt x="2" y="3"/>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7" name="Freeform 89"/>
            <p:cNvSpPr/>
            <p:nvPr/>
          </p:nvSpPr>
          <p:spPr bwMode="auto">
            <a:xfrm>
              <a:off x="3416634" y="2776369"/>
              <a:ext cx="68284" cy="140501"/>
            </a:xfrm>
            <a:custGeom>
              <a:gdLst>
                <a:gd fmla="*/ 13 w 15" name="T0"/>
                <a:gd fmla="*/ 28 h 31" name="T1"/>
                <a:gd fmla="*/ 13 w 15" name="T2"/>
                <a:gd fmla="*/ 29 h 31" name="T3"/>
                <a:gd fmla="*/ 11 w 15" name="T4"/>
                <a:gd fmla="*/ 31 h 31" name="T5"/>
                <a:gd fmla="*/ 4 w 15" name="T6"/>
                <a:gd fmla="*/ 31 h 31" name="T7"/>
                <a:gd fmla="*/ 2 w 15" name="T8"/>
                <a:gd fmla="*/ 29 h 31" name="T9"/>
                <a:gd fmla="*/ 2 w 15" name="T10"/>
                <a:gd fmla="*/ 28 h 31" name="T11"/>
                <a:gd fmla="*/ 0 w 15" name="T12"/>
                <a:gd fmla="*/ 25 h 31" name="T13"/>
                <a:gd fmla="*/ 0 w 15" name="T14"/>
                <a:gd fmla="*/ 3 h 31" name="T15"/>
                <a:gd fmla="*/ 3 w 15" name="T16"/>
                <a:gd fmla="*/ 0 h 31" name="T17"/>
                <a:gd fmla="*/ 12 w 15" name="T18"/>
                <a:gd fmla="*/ 0 h 31" name="T19"/>
                <a:gd fmla="*/ 15 w 15" name="T20"/>
                <a:gd fmla="*/ 3 h 31" name="T21"/>
                <a:gd fmla="*/ 15 w 15" name="T22"/>
                <a:gd fmla="*/ 25 h 31" name="T23"/>
                <a:gd fmla="*/ 13 w 15" name="T24"/>
                <a:gd fmla="*/ 28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15">
                  <a:moveTo>
                    <a:pt x="13" y="28"/>
                  </a:moveTo>
                  <a:cubicBezTo>
                    <a:pt x="13" y="29"/>
                    <a:pt x="13" y="29"/>
                    <a:pt x="13" y="29"/>
                  </a:cubicBezTo>
                  <a:cubicBezTo>
                    <a:pt x="13" y="30"/>
                    <a:pt x="12" y="31"/>
                    <a:pt x="11" y="31"/>
                  </a:cubicBezTo>
                  <a:cubicBezTo>
                    <a:pt x="4" y="31"/>
                    <a:pt x="4" y="31"/>
                    <a:pt x="4" y="31"/>
                  </a:cubicBezTo>
                  <a:cubicBezTo>
                    <a:pt x="3" y="31"/>
                    <a:pt x="2" y="30"/>
                    <a:pt x="2" y="29"/>
                  </a:cubicBezTo>
                  <a:cubicBezTo>
                    <a:pt x="2" y="28"/>
                    <a:pt x="2" y="28"/>
                    <a:pt x="2" y="28"/>
                  </a:cubicBezTo>
                  <a:cubicBezTo>
                    <a:pt x="1" y="27"/>
                    <a:pt x="0" y="26"/>
                    <a:pt x="0" y="25"/>
                  </a:cubicBezTo>
                  <a:cubicBezTo>
                    <a:pt x="0" y="3"/>
                    <a:pt x="0" y="3"/>
                    <a:pt x="0" y="3"/>
                  </a:cubicBezTo>
                  <a:cubicBezTo>
                    <a:pt x="0" y="1"/>
                    <a:pt x="1" y="0"/>
                    <a:pt x="3" y="0"/>
                  </a:cubicBezTo>
                  <a:cubicBezTo>
                    <a:pt x="12" y="0"/>
                    <a:pt x="12" y="0"/>
                    <a:pt x="12" y="0"/>
                  </a:cubicBezTo>
                  <a:cubicBezTo>
                    <a:pt x="14" y="0"/>
                    <a:pt x="15" y="1"/>
                    <a:pt x="15" y="3"/>
                  </a:cubicBezTo>
                  <a:cubicBezTo>
                    <a:pt x="15" y="25"/>
                    <a:pt x="15" y="25"/>
                    <a:pt x="15" y="25"/>
                  </a:cubicBezTo>
                  <a:cubicBezTo>
                    <a:pt x="15" y="26"/>
                    <a:pt x="14" y="27"/>
                    <a:pt x="13" y="28"/>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8" name="Freeform 90"/>
            <p:cNvSpPr>
              <a:spLocks noEditPoints="1"/>
            </p:cNvSpPr>
            <p:nvPr/>
          </p:nvSpPr>
          <p:spPr bwMode="auto">
            <a:xfrm>
              <a:off x="3440045" y="2916870"/>
              <a:ext cx="663323" cy="374669"/>
            </a:xfrm>
            <a:custGeom>
              <a:gdLst>
                <a:gd fmla="*/ 142 w 147" name="T0"/>
                <a:gd fmla="*/ 83 h 83" name="T1"/>
                <a:gd fmla="*/ 142 w 147" name="T2"/>
                <a:gd fmla="*/ 58 h 83" name="T3"/>
                <a:gd fmla="*/ 136 w 147" name="T4"/>
                <a:gd fmla="*/ 49 h 83" name="T5"/>
                <a:gd fmla="*/ 131 w 147" name="T6"/>
                <a:gd fmla="*/ 47 h 83" name="T7"/>
                <a:gd fmla="*/ 130 w 147" name="T8"/>
                <a:gd fmla="*/ 47 h 83" name="T9"/>
                <a:gd fmla="*/ 129 w 147" name="T10"/>
                <a:gd fmla="*/ 47 h 83" name="T11"/>
                <a:gd fmla="*/ 78 w 147" name="T12"/>
                <a:gd fmla="*/ 47 h 83" name="T13"/>
                <a:gd fmla="*/ 16 w 147" name="T14"/>
                <a:gd fmla="*/ 47 h 83" name="T15"/>
                <a:gd fmla="*/ 2 w 147" name="T16"/>
                <a:gd fmla="*/ 38 h 83" name="T17"/>
                <a:gd fmla="*/ 0 w 147" name="T18"/>
                <a:gd fmla="*/ 32 h 83" name="T19"/>
                <a:gd fmla="*/ 0 w 147" name="T20"/>
                <a:gd fmla="*/ 29 h 83" name="T21"/>
                <a:gd fmla="*/ 0 w 147" name="T22"/>
                <a:gd fmla="*/ 0 h 83" name="T23"/>
                <a:gd fmla="*/ 5 w 147" name="T24"/>
                <a:gd fmla="*/ 0 h 83" name="T25"/>
                <a:gd fmla="*/ 5 w 147" name="T26"/>
                <a:gd fmla="*/ 29 h 83" name="T27"/>
                <a:gd fmla="*/ 5 w 147" name="T28"/>
                <a:gd fmla="*/ 29 h 83" name="T29"/>
                <a:gd fmla="*/ 5 w 147" name="T30"/>
                <a:gd fmla="*/ 30 h 83" name="T31"/>
                <a:gd fmla="*/ 5 w 147" name="T32"/>
                <a:gd fmla="*/ 30 h 83" name="T33"/>
                <a:gd fmla="*/ 7 w 147" name="T34"/>
                <a:gd fmla="*/ 37 h 83" name="T35"/>
                <a:gd fmla="*/ 16 w 147" name="T36"/>
                <a:gd fmla="*/ 41 h 83" name="T37"/>
                <a:gd fmla="*/ 130 w 147" name="T38"/>
                <a:gd fmla="*/ 41 h 83" name="T39"/>
                <a:gd fmla="*/ 130 w 147" name="T40"/>
                <a:gd fmla="*/ 42 h 83" name="T41"/>
                <a:gd fmla="*/ 138 w 147" name="T42"/>
                <a:gd fmla="*/ 44 h 83" name="T43"/>
                <a:gd fmla="*/ 147 w 147" name="T44"/>
                <a:gd fmla="*/ 58 h 83" name="T45"/>
                <a:gd fmla="*/ 0 w 147" name="T46"/>
                <a:gd fmla="*/ 29 h 83" name="T47"/>
                <a:gd fmla="*/ 0 w 147" name="T48"/>
                <a:gd fmla="*/ 29 h 83" name="T49"/>
                <a:gd fmla="*/ 0 w 147" name="T50"/>
                <a:gd fmla="*/ 27 h 83" name="T51"/>
                <a:gd fmla="*/ 1 w 147" name="T52"/>
                <a:gd fmla="*/ 27 h 83" name="T53"/>
                <a:gd fmla="*/ 1 w 147" name="T54"/>
                <a:gd fmla="*/ 27 h 83" name="T55"/>
                <a:gd fmla="*/ 0 w 147" name="T56"/>
                <a:gd fmla="*/ 28 h 83" name="T57"/>
                <a:gd fmla="*/ 1 w 147" name="T58"/>
                <a:gd fmla="*/ 27 h 83" name="T59"/>
                <a:gd fmla="*/ 1 w 147" name="T60"/>
                <a:gd fmla="*/ 27 h 83" name="T61"/>
                <a:gd fmla="*/ 1 w 147" name="T62"/>
                <a:gd fmla="*/ 27 h 83" name="T63"/>
                <a:gd fmla="*/ 1 w 147" name="T64"/>
                <a:gd fmla="*/ 27 h 8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83" w="147">
                  <a:moveTo>
                    <a:pt x="147" y="83"/>
                  </a:moveTo>
                  <a:cubicBezTo>
                    <a:pt x="142" y="83"/>
                    <a:pt x="142" y="83"/>
                    <a:pt x="142" y="83"/>
                  </a:cubicBezTo>
                  <a:cubicBezTo>
                    <a:pt x="142" y="83"/>
                    <a:pt x="142" y="83"/>
                    <a:pt x="142" y="83"/>
                  </a:cubicBezTo>
                  <a:cubicBezTo>
                    <a:pt x="142" y="83"/>
                    <a:pt x="142" y="70"/>
                    <a:pt x="142" y="58"/>
                  </a:cubicBezTo>
                  <a:cubicBezTo>
                    <a:pt x="142" y="58"/>
                    <a:pt x="142" y="58"/>
                    <a:pt x="142" y="58"/>
                  </a:cubicBezTo>
                  <a:cubicBezTo>
                    <a:pt x="142" y="53"/>
                    <a:pt x="139" y="51"/>
                    <a:pt x="136" y="49"/>
                  </a:cubicBezTo>
                  <a:cubicBezTo>
                    <a:pt x="136" y="49"/>
                    <a:pt x="136" y="49"/>
                    <a:pt x="136" y="49"/>
                  </a:cubicBezTo>
                  <a:cubicBezTo>
                    <a:pt x="134" y="48"/>
                    <a:pt x="133" y="48"/>
                    <a:pt x="131" y="47"/>
                  </a:cubicBezTo>
                  <a:cubicBezTo>
                    <a:pt x="131" y="47"/>
                    <a:pt x="131" y="47"/>
                    <a:pt x="131" y="47"/>
                  </a:cubicBezTo>
                  <a:cubicBezTo>
                    <a:pt x="131" y="47"/>
                    <a:pt x="130" y="47"/>
                    <a:pt x="130" y="47"/>
                  </a:cubicBezTo>
                  <a:cubicBezTo>
                    <a:pt x="130" y="47"/>
                    <a:pt x="130" y="47"/>
                    <a:pt x="130" y="47"/>
                  </a:cubicBezTo>
                  <a:cubicBezTo>
                    <a:pt x="130" y="47"/>
                    <a:pt x="129" y="47"/>
                    <a:pt x="129" y="47"/>
                  </a:cubicBezTo>
                  <a:cubicBezTo>
                    <a:pt x="129" y="47"/>
                    <a:pt x="129" y="47"/>
                    <a:pt x="129" y="47"/>
                  </a:cubicBezTo>
                  <a:cubicBezTo>
                    <a:pt x="128" y="47"/>
                    <a:pt x="104" y="47"/>
                    <a:pt x="78" y="47"/>
                  </a:cubicBezTo>
                  <a:cubicBezTo>
                    <a:pt x="78" y="47"/>
                    <a:pt x="78" y="47"/>
                    <a:pt x="78" y="47"/>
                  </a:cubicBezTo>
                  <a:cubicBezTo>
                    <a:pt x="51" y="47"/>
                    <a:pt x="23" y="47"/>
                    <a:pt x="16" y="47"/>
                  </a:cubicBezTo>
                  <a:cubicBezTo>
                    <a:pt x="16" y="47"/>
                    <a:pt x="16" y="47"/>
                    <a:pt x="16" y="47"/>
                  </a:cubicBezTo>
                  <a:cubicBezTo>
                    <a:pt x="8" y="47"/>
                    <a:pt x="3" y="42"/>
                    <a:pt x="2" y="38"/>
                  </a:cubicBezTo>
                  <a:cubicBezTo>
                    <a:pt x="2" y="38"/>
                    <a:pt x="2" y="38"/>
                    <a:pt x="2" y="38"/>
                  </a:cubicBezTo>
                  <a:cubicBezTo>
                    <a:pt x="1" y="36"/>
                    <a:pt x="0" y="34"/>
                    <a:pt x="0" y="32"/>
                  </a:cubicBezTo>
                  <a:cubicBezTo>
                    <a:pt x="0" y="32"/>
                    <a:pt x="0" y="32"/>
                    <a:pt x="0" y="32"/>
                  </a:cubicBezTo>
                  <a:cubicBezTo>
                    <a:pt x="0" y="29"/>
                    <a:pt x="0" y="29"/>
                    <a:pt x="0" y="29"/>
                  </a:cubicBezTo>
                  <a:cubicBezTo>
                    <a:pt x="0" y="29"/>
                    <a:pt x="0" y="29"/>
                    <a:pt x="0" y="29"/>
                  </a:cubicBezTo>
                  <a:cubicBezTo>
                    <a:pt x="0" y="29"/>
                    <a:pt x="0" y="16"/>
                    <a:pt x="0" y="0"/>
                  </a:cubicBezTo>
                  <a:cubicBezTo>
                    <a:pt x="5" y="0"/>
                    <a:pt x="5" y="0"/>
                    <a:pt x="5" y="0"/>
                  </a:cubicBezTo>
                  <a:cubicBezTo>
                    <a:pt x="5" y="0"/>
                    <a:pt x="5" y="0"/>
                    <a:pt x="5" y="0"/>
                  </a:cubicBezTo>
                  <a:cubicBezTo>
                    <a:pt x="5" y="16"/>
                    <a:pt x="5" y="29"/>
                    <a:pt x="5" y="29"/>
                  </a:cubicBezTo>
                  <a:cubicBezTo>
                    <a:pt x="5"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5" y="30"/>
                    <a:pt x="5" y="30"/>
                    <a:pt x="5" y="30"/>
                  </a:cubicBezTo>
                  <a:cubicBezTo>
                    <a:pt x="5" y="31"/>
                    <a:pt x="6" y="34"/>
                    <a:pt x="7" y="37"/>
                  </a:cubicBezTo>
                  <a:cubicBezTo>
                    <a:pt x="7" y="37"/>
                    <a:pt x="7" y="37"/>
                    <a:pt x="7" y="37"/>
                  </a:cubicBezTo>
                  <a:cubicBezTo>
                    <a:pt x="9" y="39"/>
                    <a:pt x="11" y="41"/>
                    <a:pt x="16" y="41"/>
                  </a:cubicBezTo>
                  <a:cubicBezTo>
                    <a:pt x="16" y="41"/>
                    <a:pt x="16" y="41"/>
                    <a:pt x="16" y="41"/>
                  </a:cubicBezTo>
                  <a:cubicBezTo>
                    <a:pt x="29" y="41"/>
                    <a:pt x="129" y="41"/>
                    <a:pt x="129" y="41"/>
                  </a:cubicBezTo>
                  <a:cubicBezTo>
                    <a:pt x="130" y="41"/>
                    <a:pt x="130" y="41"/>
                    <a:pt x="130" y="41"/>
                  </a:cubicBezTo>
                  <a:cubicBezTo>
                    <a:pt x="130" y="42"/>
                    <a:pt x="130" y="42"/>
                    <a:pt x="130" y="42"/>
                  </a:cubicBezTo>
                  <a:cubicBezTo>
                    <a:pt x="130" y="42"/>
                    <a:pt x="130" y="42"/>
                    <a:pt x="130" y="42"/>
                  </a:cubicBezTo>
                  <a:cubicBezTo>
                    <a:pt x="130" y="42"/>
                    <a:pt x="134" y="42"/>
                    <a:pt x="138" y="44"/>
                  </a:cubicBezTo>
                  <a:cubicBezTo>
                    <a:pt x="138" y="44"/>
                    <a:pt x="138" y="44"/>
                    <a:pt x="138" y="44"/>
                  </a:cubicBezTo>
                  <a:cubicBezTo>
                    <a:pt x="142" y="46"/>
                    <a:pt x="147" y="50"/>
                    <a:pt x="147" y="58"/>
                  </a:cubicBezTo>
                  <a:cubicBezTo>
                    <a:pt x="147" y="58"/>
                    <a:pt x="147" y="58"/>
                    <a:pt x="147" y="58"/>
                  </a:cubicBezTo>
                  <a:cubicBezTo>
                    <a:pt x="147" y="70"/>
                    <a:pt x="147" y="83"/>
                    <a:pt x="147" y="83"/>
                  </a:cubicBezTo>
                  <a:close/>
                  <a:moveTo>
                    <a:pt x="0" y="29"/>
                  </a:moveTo>
                  <a:cubicBezTo>
                    <a:pt x="0" y="29"/>
                    <a:pt x="0" y="29"/>
                    <a:pt x="0" y="29"/>
                  </a:cubicBezTo>
                  <a:cubicBezTo>
                    <a:pt x="0" y="29"/>
                    <a:pt x="0" y="29"/>
                    <a:pt x="0" y="29"/>
                  </a:cubicBezTo>
                  <a:cubicBezTo>
                    <a:pt x="0" y="29"/>
                    <a:pt x="0" y="29"/>
                    <a:pt x="0" y="29"/>
                  </a:cubicBezTo>
                  <a:close/>
                  <a:moveTo>
                    <a:pt x="0" y="27"/>
                  </a:moveTo>
                  <a:cubicBezTo>
                    <a:pt x="1" y="27"/>
                    <a:pt x="1" y="27"/>
                    <a:pt x="1" y="27"/>
                  </a:cubicBezTo>
                  <a:cubicBezTo>
                    <a:pt x="1" y="27"/>
                    <a:pt x="1" y="27"/>
                    <a:pt x="1" y="27"/>
                  </a:cubicBezTo>
                  <a:cubicBezTo>
                    <a:pt x="1" y="27"/>
                    <a:pt x="1" y="27"/>
                    <a:pt x="1" y="27"/>
                  </a:cubicBezTo>
                  <a:cubicBezTo>
                    <a:pt x="1" y="27"/>
                    <a:pt x="1" y="27"/>
                    <a:pt x="1" y="27"/>
                  </a:cubicBezTo>
                  <a:cubicBezTo>
                    <a:pt x="1" y="27"/>
                    <a:pt x="0" y="27"/>
                    <a:pt x="0" y="28"/>
                  </a:cubicBezTo>
                  <a:cubicBezTo>
                    <a:pt x="0" y="28"/>
                    <a:pt x="0" y="28"/>
                    <a:pt x="0" y="28"/>
                  </a:cubicBezTo>
                  <a:cubicBezTo>
                    <a:pt x="0" y="28"/>
                    <a:pt x="0" y="28"/>
                    <a:pt x="0" y="27"/>
                  </a:cubicBezTo>
                  <a:close/>
                  <a:moveTo>
                    <a:pt x="1" y="27"/>
                  </a:moveTo>
                  <a:cubicBezTo>
                    <a:pt x="1" y="27"/>
                    <a:pt x="1" y="27"/>
                    <a:pt x="1" y="27"/>
                  </a:cubicBezTo>
                  <a:cubicBezTo>
                    <a:pt x="1" y="27"/>
                    <a:pt x="1" y="27"/>
                    <a:pt x="1" y="27"/>
                  </a:cubicBezTo>
                  <a:cubicBezTo>
                    <a:pt x="1" y="27"/>
                    <a:pt x="1" y="27"/>
                    <a:pt x="1" y="27"/>
                  </a:cubicBezTo>
                  <a:close/>
                  <a:moveTo>
                    <a:pt x="1" y="27"/>
                  </a:moveTo>
                  <a:cubicBezTo>
                    <a:pt x="1" y="27"/>
                    <a:pt x="1" y="27"/>
                    <a:pt x="1" y="27"/>
                  </a:cubicBezTo>
                  <a:cubicBezTo>
                    <a:pt x="1" y="27"/>
                    <a:pt x="1" y="27"/>
                    <a:pt x="1" y="27"/>
                  </a:cubicBezTo>
                  <a:cubicBezTo>
                    <a:pt x="1" y="27"/>
                    <a:pt x="1" y="27"/>
                    <a:pt x="1" y="27"/>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9" name="Freeform 91"/>
            <p:cNvSpPr/>
            <p:nvPr/>
          </p:nvSpPr>
          <p:spPr bwMode="auto">
            <a:xfrm>
              <a:off x="2542608" y="1328429"/>
              <a:ext cx="337515" cy="216606"/>
            </a:xfrm>
            <a:custGeom>
              <a:gdLst>
                <a:gd fmla="*/ 65 w 75" name="T0"/>
                <a:gd fmla="*/ 44 h 48" name="T1"/>
                <a:gd fmla="*/ 41 w 75" name="T2"/>
                <a:gd fmla="*/ 16 h 48" name="T3"/>
                <a:gd fmla="*/ 41 w 75" name="T4"/>
                <a:gd fmla="*/ 16 h 48" name="T5"/>
                <a:gd fmla="*/ 7 w 75" name="T6"/>
                <a:gd fmla="*/ 14 h 48" name="T7"/>
                <a:gd fmla="*/ 7 w 75" name="T8"/>
                <a:gd fmla="*/ 14 h 48" name="T9"/>
                <a:gd fmla="*/ 7 w 75" name="T10"/>
                <a:gd fmla="*/ 14 h 48" name="T11"/>
                <a:gd fmla="*/ 1 w 75" name="T12"/>
                <a:gd fmla="*/ 11 h 48" name="T13"/>
                <a:gd fmla="*/ 1 w 75" name="T14"/>
                <a:gd fmla="*/ 11 h 48" name="T15"/>
                <a:gd fmla="*/ 4 w 75" name="T16"/>
                <a:gd fmla="*/ 5 h 48" name="T17"/>
                <a:gd fmla="*/ 4 w 75" name="T18"/>
                <a:gd fmla="*/ 5 h 48" name="T19"/>
                <a:gd fmla="*/ 45 w 75" name="T20"/>
                <a:gd fmla="*/ 8 h 48" name="T21"/>
                <a:gd fmla="*/ 45 w 75" name="T22"/>
                <a:gd fmla="*/ 8 h 48" name="T23"/>
                <a:gd fmla="*/ 74 w 75" name="T24"/>
                <a:gd fmla="*/ 41 h 48" name="T25"/>
                <a:gd fmla="*/ 74 w 75" name="T26"/>
                <a:gd fmla="*/ 41 h 48" name="T27"/>
                <a:gd fmla="*/ 71 w 75" name="T28"/>
                <a:gd fmla="*/ 47 h 48" name="T29"/>
                <a:gd fmla="*/ 71 w 75" name="T30"/>
                <a:gd fmla="*/ 47 h 48" name="T31"/>
                <a:gd fmla="*/ 68 w 75" name="T32"/>
                <a:gd fmla="*/ 47 h 48" name="T33"/>
                <a:gd fmla="*/ 68 w 75" name="T34"/>
                <a:gd fmla="*/ 47 h 48" name="T35"/>
                <a:gd fmla="*/ 65 w 75" name="T36"/>
                <a:gd fmla="*/ 44 h 4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48" w="75">
                  <a:moveTo>
                    <a:pt x="65" y="44"/>
                  </a:moveTo>
                  <a:cubicBezTo>
                    <a:pt x="61" y="32"/>
                    <a:pt x="52" y="22"/>
                    <a:pt x="41" y="16"/>
                  </a:cubicBezTo>
                  <a:cubicBezTo>
                    <a:pt x="41" y="16"/>
                    <a:pt x="41" y="16"/>
                    <a:pt x="41" y="16"/>
                  </a:cubicBezTo>
                  <a:cubicBezTo>
                    <a:pt x="31" y="11"/>
                    <a:pt x="19" y="10"/>
                    <a:pt x="7" y="14"/>
                  </a:cubicBezTo>
                  <a:cubicBezTo>
                    <a:pt x="7" y="14"/>
                    <a:pt x="7" y="14"/>
                    <a:pt x="7" y="14"/>
                  </a:cubicBezTo>
                  <a:cubicBezTo>
                    <a:pt x="7" y="14"/>
                    <a:pt x="7" y="14"/>
                    <a:pt x="7" y="14"/>
                  </a:cubicBezTo>
                  <a:cubicBezTo>
                    <a:pt x="4" y="15"/>
                    <a:pt x="1" y="13"/>
                    <a:pt x="1" y="11"/>
                  </a:cubicBezTo>
                  <a:cubicBezTo>
                    <a:pt x="1" y="11"/>
                    <a:pt x="1" y="11"/>
                    <a:pt x="1" y="11"/>
                  </a:cubicBezTo>
                  <a:cubicBezTo>
                    <a:pt x="0" y="8"/>
                    <a:pt x="1" y="5"/>
                    <a:pt x="4" y="5"/>
                  </a:cubicBezTo>
                  <a:cubicBezTo>
                    <a:pt x="4" y="5"/>
                    <a:pt x="4" y="5"/>
                    <a:pt x="4" y="5"/>
                  </a:cubicBezTo>
                  <a:cubicBezTo>
                    <a:pt x="18" y="0"/>
                    <a:pt x="33" y="2"/>
                    <a:pt x="45" y="8"/>
                  </a:cubicBezTo>
                  <a:cubicBezTo>
                    <a:pt x="45" y="8"/>
                    <a:pt x="45" y="8"/>
                    <a:pt x="45" y="8"/>
                  </a:cubicBezTo>
                  <a:cubicBezTo>
                    <a:pt x="59" y="14"/>
                    <a:pt x="70" y="26"/>
                    <a:pt x="74" y="41"/>
                  </a:cubicBezTo>
                  <a:cubicBezTo>
                    <a:pt x="74" y="41"/>
                    <a:pt x="74" y="41"/>
                    <a:pt x="74" y="41"/>
                  </a:cubicBezTo>
                  <a:cubicBezTo>
                    <a:pt x="75" y="44"/>
                    <a:pt x="74" y="47"/>
                    <a:pt x="71" y="47"/>
                  </a:cubicBezTo>
                  <a:cubicBezTo>
                    <a:pt x="71" y="47"/>
                    <a:pt x="71" y="47"/>
                    <a:pt x="71" y="47"/>
                  </a:cubicBezTo>
                  <a:cubicBezTo>
                    <a:pt x="70" y="48"/>
                    <a:pt x="69" y="48"/>
                    <a:pt x="68" y="47"/>
                  </a:cubicBezTo>
                  <a:cubicBezTo>
                    <a:pt x="68" y="47"/>
                    <a:pt x="68" y="47"/>
                    <a:pt x="68" y="47"/>
                  </a:cubicBezTo>
                  <a:cubicBezTo>
                    <a:pt x="66" y="47"/>
                    <a:pt x="66" y="46"/>
                    <a:pt x="65" y="44"/>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0" name="Freeform 92"/>
            <p:cNvSpPr/>
            <p:nvPr/>
          </p:nvSpPr>
          <p:spPr bwMode="auto">
            <a:xfrm>
              <a:off x="2564069" y="1414290"/>
              <a:ext cx="239966" cy="154161"/>
            </a:xfrm>
            <a:custGeom>
              <a:gdLst>
                <a:gd fmla="*/ 43 w 53" name="T0"/>
                <a:gd fmla="*/ 31 h 34" name="T1"/>
                <a:gd fmla="*/ 28 w 53" name="T2"/>
                <a:gd fmla="*/ 14 h 34" name="T3"/>
                <a:gd fmla="*/ 28 w 53" name="T4"/>
                <a:gd fmla="*/ 14 h 34" name="T5"/>
                <a:gd fmla="*/ 7 w 53" name="T6"/>
                <a:gd fmla="*/ 12 h 34" name="T7"/>
                <a:gd fmla="*/ 7 w 53" name="T8"/>
                <a:gd fmla="*/ 12 h 34" name="T9"/>
                <a:gd fmla="*/ 7 w 53" name="T10"/>
                <a:gd fmla="*/ 12 h 34" name="T11"/>
                <a:gd fmla="*/ 1 w 53" name="T12"/>
                <a:gd fmla="*/ 9 h 34" name="T13"/>
                <a:gd fmla="*/ 1 w 53" name="T14"/>
                <a:gd fmla="*/ 9 h 34" name="T15"/>
                <a:gd fmla="*/ 4 w 53" name="T16"/>
                <a:gd fmla="*/ 3 h 34" name="T17"/>
                <a:gd fmla="*/ 4 w 53" name="T18"/>
                <a:gd fmla="*/ 3 h 34" name="T19"/>
                <a:gd fmla="*/ 32 w 53" name="T20"/>
                <a:gd fmla="*/ 5 h 34" name="T21"/>
                <a:gd fmla="*/ 32 w 53" name="T22"/>
                <a:gd fmla="*/ 5 h 34" name="T23"/>
                <a:gd fmla="*/ 52 w 53" name="T24"/>
                <a:gd fmla="*/ 28 h 34" name="T25"/>
                <a:gd fmla="*/ 52 w 53" name="T26"/>
                <a:gd fmla="*/ 28 h 34" name="T27"/>
                <a:gd fmla="*/ 49 w 53" name="T28"/>
                <a:gd fmla="*/ 34 h 34" name="T29"/>
                <a:gd fmla="*/ 49 w 53" name="T30"/>
                <a:gd fmla="*/ 34 h 34" name="T31"/>
                <a:gd fmla="*/ 45 w 53" name="T32"/>
                <a:gd fmla="*/ 34 h 34" name="T33"/>
                <a:gd fmla="*/ 45 w 53" name="T34"/>
                <a:gd fmla="*/ 34 h 34" name="T35"/>
                <a:gd fmla="*/ 43 w 53" name="T36"/>
                <a:gd fmla="*/ 31 h 34"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4" w="52">
                  <a:moveTo>
                    <a:pt x="43" y="31"/>
                  </a:moveTo>
                  <a:cubicBezTo>
                    <a:pt x="40" y="23"/>
                    <a:pt x="35" y="17"/>
                    <a:pt x="28" y="14"/>
                  </a:cubicBezTo>
                  <a:cubicBezTo>
                    <a:pt x="28" y="14"/>
                    <a:pt x="28" y="14"/>
                    <a:pt x="28" y="14"/>
                  </a:cubicBezTo>
                  <a:cubicBezTo>
                    <a:pt x="22" y="11"/>
                    <a:pt x="14" y="10"/>
                    <a:pt x="7" y="12"/>
                  </a:cubicBezTo>
                  <a:cubicBezTo>
                    <a:pt x="7" y="12"/>
                    <a:pt x="7" y="12"/>
                    <a:pt x="7" y="12"/>
                  </a:cubicBezTo>
                  <a:cubicBezTo>
                    <a:pt x="7" y="12"/>
                    <a:pt x="7" y="12"/>
                    <a:pt x="7" y="12"/>
                  </a:cubicBezTo>
                  <a:cubicBezTo>
                    <a:pt x="5" y="13"/>
                    <a:pt x="2" y="12"/>
                    <a:pt x="1" y="9"/>
                  </a:cubicBezTo>
                  <a:cubicBezTo>
                    <a:pt x="1" y="9"/>
                    <a:pt x="1" y="9"/>
                    <a:pt x="1" y="9"/>
                  </a:cubicBezTo>
                  <a:cubicBezTo>
                    <a:pt x="0" y="7"/>
                    <a:pt x="2" y="4"/>
                    <a:pt x="4" y="3"/>
                  </a:cubicBezTo>
                  <a:cubicBezTo>
                    <a:pt x="4" y="3"/>
                    <a:pt x="4" y="3"/>
                    <a:pt x="4" y="3"/>
                  </a:cubicBezTo>
                  <a:cubicBezTo>
                    <a:pt x="14" y="0"/>
                    <a:pt x="24" y="1"/>
                    <a:pt x="32" y="5"/>
                  </a:cubicBezTo>
                  <a:cubicBezTo>
                    <a:pt x="32" y="5"/>
                    <a:pt x="32" y="5"/>
                    <a:pt x="32" y="5"/>
                  </a:cubicBezTo>
                  <a:cubicBezTo>
                    <a:pt x="41" y="9"/>
                    <a:pt x="49" y="17"/>
                    <a:pt x="52" y="28"/>
                  </a:cubicBezTo>
                  <a:cubicBezTo>
                    <a:pt x="52" y="28"/>
                    <a:pt x="52" y="28"/>
                    <a:pt x="52" y="28"/>
                  </a:cubicBezTo>
                  <a:cubicBezTo>
                    <a:pt x="53" y="30"/>
                    <a:pt x="52" y="33"/>
                    <a:pt x="49" y="34"/>
                  </a:cubicBezTo>
                  <a:cubicBezTo>
                    <a:pt x="49" y="34"/>
                    <a:pt x="49" y="34"/>
                    <a:pt x="49" y="34"/>
                  </a:cubicBezTo>
                  <a:cubicBezTo>
                    <a:pt x="48" y="34"/>
                    <a:pt x="46" y="34"/>
                    <a:pt x="45" y="34"/>
                  </a:cubicBezTo>
                  <a:cubicBezTo>
                    <a:pt x="45" y="34"/>
                    <a:pt x="45" y="34"/>
                    <a:pt x="45" y="34"/>
                  </a:cubicBezTo>
                  <a:cubicBezTo>
                    <a:pt x="44" y="33"/>
                    <a:pt x="43" y="32"/>
                    <a:pt x="43" y="3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1" name="Freeform 93"/>
            <p:cNvSpPr/>
            <p:nvPr/>
          </p:nvSpPr>
          <p:spPr bwMode="auto">
            <a:xfrm>
              <a:off x="2593332" y="1506007"/>
              <a:ext cx="115107" cy="115132"/>
            </a:xfrm>
            <a:custGeom>
              <a:gdLst>
                <a:gd fmla="*/ 16 w 26" name="T0"/>
                <a:gd fmla="*/ 24 h 26" name="T1"/>
                <a:gd fmla="*/ 2 w 26" name="T2"/>
                <a:gd fmla="*/ 16 h 26" name="T3"/>
                <a:gd fmla="*/ 10 w 26" name="T4"/>
                <a:gd fmla="*/ 2 h 26" name="T5"/>
                <a:gd fmla="*/ 24 w 26" name="T6"/>
                <a:gd fmla="*/ 9 h 26" name="T7"/>
                <a:gd fmla="*/ 16 w 26" name="T8"/>
                <a:gd fmla="*/ 24 h 26" name="T9"/>
              </a:gdLst>
              <a:cxnLst>
                <a:cxn ang="0">
                  <a:pos x="T0" y="T1"/>
                </a:cxn>
                <a:cxn ang="0">
                  <a:pos x="T2" y="T3"/>
                </a:cxn>
                <a:cxn ang="0">
                  <a:pos x="T4" y="T5"/>
                </a:cxn>
                <a:cxn ang="0">
                  <a:pos x="T6" y="T7"/>
                </a:cxn>
                <a:cxn ang="0">
                  <a:pos x="T8" y="T9"/>
                </a:cxn>
              </a:cxnLst>
              <a:rect b="b" l="0" r="r" t="0"/>
              <a:pathLst>
                <a:path h="26" w="26">
                  <a:moveTo>
                    <a:pt x="16" y="24"/>
                  </a:moveTo>
                  <a:cubicBezTo>
                    <a:pt x="10" y="26"/>
                    <a:pt x="4" y="22"/>
                    <a:pt x="2" y="16"/>
                  </a:cubicBezTo>
                  <a:cubicBezTo>
                    <a:pt x="0" y="10"/>
                    <a:pt x="4" y="4"/>
                    <a:pt x="10" y="2"/>
                  </a:cubicBezTo>
                  <a:cubicBezTo>
                    <a:pt x="16" y="0"/>
                    <a:pt x="22" y="3"/>
                    <a:pt x="24" y="9"/>
                  </a:cubicBezTo>
                  <a:cubicBezTo>
                    <a:pt x="26" y="15"/>
                    <a:pt x="22" y="22"/>
                    <a:pt x="16" y="24"/>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2" name="Freeform 94"/>
            <p:cNvSpPr/>
            <p:nvPr/>
          </p:nvSpPr>
          <p:spPr bwMode="auto">
            <a:xfrm>
              <a:off x="1171090" y="2862231"/>
              <a:ext cx="807694" cy="815686"/>
            </a:xfrm>
            <a:custGeom>
              <a:gdLst>
                <a:gd fmla="*/ 0 w 179" name="T0"/>
                <a:gd fmla="*/ 181 h 181" name="T1"/>
                <a:gd fmla="*/ 0 w 179" name="T2"/>
                <a:gd fmla="*/ 102 h 181" name="T3"/>
                <a:gd fmla="*/ 0 w 179" name="T4"/>
                <a:gd fmla="*/ 102 h 181" name="T5"/>
                <a:gd fmla="*/ 7 w 179" name="T6"/>
                <a:gd fmla="*/ 87 h 181" name="T7"/>
                <a:gd fmla="*/ 7 w 179" name="T8"/>
                <a:gd fmla="*/ 87 h 181" name="T9"/>
                <a:gd fmla="*/ 17 w 179" name="T10"/>
                <a:gd fmla="*/ 84 h 181" name="T11"/>
                <a:gd fmla="*/ 17 w 179" name="T12"/>
                <a:gd fmla="*/ 84 h 181" name="T13"/>
                <a:gd fmla="*/ 17 w 179" name="T14"/>
                <a:gd fmla="*/ 84 h 181" name="T15"/>
                <a:gd fmla="*/ 17 w 179" name="T16"/>
                <a:gd fmla="*/ 84 h 181" name="T17"/>
                <a:gd fmla="*/ 86 w 179" name="T18"/>
                <a:gd fmla="*/ 84 h 181" name="T19"/>
                <a:gd fmla="*/ 86 w 179" name="T20"/>
                <a:gd fmla="*/ 84 h 181" name="T21"/>
                <a:gd fmla="*/ 159 w 179" name="T22"/>
                <a:gd fmla="*/ 84 h 181" name="T23"/>
                <a:gd fmla="*/ 159 w 179" name="T24"/>
                <a:gd fmla="*/ 84 h 181" name="T25"/>
                <a:gd fmla="*/ 171 w 179" name="T26"/>
                <a:gd fmla="*/ 79 h 181" name="T27"/>
                <a:gd fmla="*/ 171 w 179" name="T28"/>
                <a:gd fmla="*/ 79 h 181" name="T29"/>
                <a:gd fmla="*/ 173 w 179" name="T30"/>
                <a:gd fmla="*/ 72 h 181" name="T31"/>
                <a:gd fmla="*/ 173 w 179" name="T32"/>
                <a:gd fmla="*/ 72 h 181" name="T33"/>
                <a:gd fmla="*/ 173 w 179" name="T34"/>
                <a:gd fmla="*/ 72 h 181" name="T35"/>
                <a:gd fmla="*/ 173 w 179" name="T36"/>
                <a:gd fmla="*/ 72 h 181" name="T37"/>
                <a:gd fmla="*/ 173 w 179" name="T38"/>
                <a:gd fmla="*/ 0 h 181" name="T39"/>
                <a:gd fmla="*/ 179 w 179" name="T40"/>
                <a:gd fmla="*/ 0 h 181" name="T41"/>
                <a:gd fmla="*/ 179 w 179" name="T42"/>
                <a:gd fmla="*/ 72 h 181" name="T43"/>
                <a:gd fmla="*/ 179 w 179" name="T44"/>
                <a:gd fmla="*/ 72 h 181" name="T45"/>
                <a:gd fmla="*/ 176 w 179" name="T46"/>
                <a:gd fmla="*/ 81 h 181" name="T47"/>
                <a:gd fmla="*/ 176 w 179" name="T48"/>
                <a:gd fmla="*/ 81 h 181" name="T49"/>
                <a:gd fmla="*/ 159 w 179" name="T50"/>
                <a:gd fmla="*/ 90 h 181" name="T51"/>
                <a:gd fmla="*/ 159 w 179" name="T52"/>
                <a:gd fmla="*/ 90 h 181" name="T53"/>
                <a:gd fmla="*/ 86 w 179" name="T54"/>
                <a:gd fmla="*/ 90 h 181" name="T55"/>
                <a:gd fmla="*/ 86 w 179" name="T56"/>
                <a:gd fmla="*/ 90 h 181" name="T57"/>
                <a:gd fmla="*/ 17 w 179" name="T58"/>
                <a:gd fmla="*/ 90 h 181" name="T59"/>
                <a:gd fmla="*/ 17 w 179" name="T60"/>
                <a:gd fmla="*/ 90 h 181" name="T61"/>
                <a:gd fmla="*/ 17 w 179" name="T62"/>
                <a:gd fmla="*/ 90 h 181" name="T63"/>
                <a:gd fmla="*/ 17 w 179" name="T64"/>
                <a:gd fmla="*/ 90 h 181" name="T65"/>
                <a:gd fmla="*/ 17 w 179" name="T66"/>
                <a:gd fmla="*/ 90 h 181" name="T67"/>
                <a:gd fmla="*/ 17 w 179" name="T68"/>
                <a:gd fmla="*/ 90 h 181" name="T69"/>
                <a:gd fmla="*/ 17 w 179" name="T70"/>
                <a:gd fmla="*/ 90 h 181" name="T71"/>
                <a:gd fmla="*/ 17 w 179" name="T72"/>
                <a:gd fmla="*/ 90 h 181" name="T73"/>
                <a:gd fmla="*/ 10 w 179" name="T74"/>
                <a:gd fmla="*/ 92 h 181" name="T75"/>
                <a:gd fmla="*/ 10 w 179" name="T76"/>
                <a:gd fmla="*/ 92 h 181" name="T77"/>
                <a:gd fmla="*/ 6 w 179" name="T78"/>
                <a:gd fmla="*/ 102 h 181" name="T79"/>
                <a:gd fmla="*/ 6 w 179" name="T80"/>
                <a:gd fmla="*/ 102 h 181" name="T81"/>
                <a:gd fmla="*/ 6 w 179" name="T82"/>
                <a:gd fmla="*/ 181 h 181" name="T83"/>
                <a:gd fmla="*/ 6 w 179" name="T84"/>
                <a:gd fmla="*/ 181 h 181" name="T85"/>
                <a:gd fmla="*/ 0 w 179" name="T86"/>
                <a:gd fmla="*/ 181 h 181"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81" w="179">
                  <a:moveTo>
                    <a:pt x="0" y="181"/>
                  </a:moveTo>
                  <a:cubicBezTo>
                    <a:pt x="0" y="181"/>
                    <a:pt x="0" y="118"/>
                    <a:pt x="0" y="102"/>
                  </a:cubicBezTo>
                  <a:cubicBezTo>
                    <a:pt x="0" y="102"/>
                    <a:pt x="0" y="102"/>
                    <a:pt x="0" y="102"/>
                  </a:cubicBezTo>
                  <a:cubicBezTo>
                    <a:pt x="0" y="94"/>
                    <a:pt x="3" y="89"/>
                    <a:pt x="7" y="87"/>
                  </a:cubicBezTo>
                  <a:cubicBezTo>
                    <a:pt x="7" y="87"/>
                    <a:pt x="7" y="87"/>
                    <a:pt x="7" y="87"/>
                  </a:cubicBezTo>
                  <a:cubicBezTo>
                    <a:pt x="11" y="84"/>
                    <a:pt x="15" y="84"/>
                    <a:pt x="17" y="84"/>
                  </a:cubicBezTo>
                  <a:cubicBezTo>
                    <a:pt x="17" y="84"/>
                    <a:pt x="17" y="84"/>
                    <a:pt x="17" y="84"/>
                  </a:cubicBezTo>
                  <a:cubicBezTo>
                    <a:pt x="17" y="84"/>
                    <a:pt x="17" y="84"/>
                    <a:pt x="17" y="84"/>
                  </a:cubicBezTo>
                  <a:cubicBezTo>
                    <a:pt x="17" y="84"/>
                    <a:pt x="17" y="84"/>
                    <a:pt x="17" y="84"/>
                  </a:cubicBezTo>
                  <a:cubicBezTo>
                    <a:pt x="20" y="84"/>
                    <a:pt x="56" y="84"/>
                    <a:pt x="86" y="84"/>
                  </a:cubicBezTo>
                  <a:cubicBezTo>
                    <a:pt x="86" y="84"/>
                    <a:pt x="86" y="84"/>
                    <a:pt x="86" y="84"/>
                  </a:cubicBezTo>
                  <a:cubicBezTo>
                    <a:pt x="118" y="84"/>
                    <a:pt x="152" y="84"/>
                    <a:pt x="159" y="84"/>
                  </a:cubicBezTo>
                  <a:cubicBezTo>
                    <a:pt x="159" y="84"/>
                    <a:pt x="159" y="84"/>
                    <a:pt x="159" y="84"/>
                  </a:cubicBezTo>
                  <a:cubicBezTo>
                    <a:pt x="166" y="84"/>
                    <a:pt x="169" y="82"/>
                    <a:pt x="171" y="79"/>
                  </a:cubicBezTo>
                  <a:cubicBezTo>
                    <a:pt x="171" y="79"/>
                    <a:pt x="171" y="79"/>
                    <a:pt x="171" y="79"/>
                  </a:cubicBezTo>
                  <a:cubicBezTo>
                    <a:pt x="172" y="77"/>
                    <a:pt x="173" y="74"/>
                    <a:pt x="173" y="72"/>
                  </a:cubicBezTo>
                  <a:cubicBezTo>
                    <a:pt x="173" y="72"/>
                    <a:pt x="173" y="72"/>
                    <a:pt x="173" y="72"/>
                  </a:cubicBezTo>
                  <a:cubicBezTo>
                    <a:pt x="173" y="72"/>
                    <a:pt x="173" y="72"/>
                    <a:pt x="173" y="72"/>
                  </a:cubicBezTo>
                  <a:cubicBezTo>
                    <a:pt x="173" y="72"/>
                    <a:pt x="173" y="72"/>
                    <a:pt x="173" y="72"/>
                  </a:cubicBezTo>
                  <a:cubicBezTo>
                    <a:pt x="173" y="0"/>
                    <a:pt x="173" y="0"/>
                    <a:pt x="173" y="0"/>
                  </a:cubicBezTo>
                  <a:cubicBezTo>
                    <a:pt x="179" y="0"/>
                    <a:pt x="179" y="0"/>
                    <a:pt x="179" y="0"/>
                  </a:cubicBezTo>
                  <a:cubicBezTo>
                    <a:pt x="179" y="72"/>
                    <a:pt x="179" y="72"/>
                    <a:pt x="179" y="72"/>
                  </a:cubicBezTo>
                  <a:cubicBezTo>
                    <a:pt x="179" y="72"/>
                    <a:pt x="179" y="72"/>
                    <a:pt x="179" y="72"/>
                  </a:cubicBezTo>
                  <a:cubicBezTo>
                    <a:pt x="179" y="73"/>
                    <a:pt x="179" y="77"/>
                    <a:pt x="176" y="81"/>
                  </a:cubicBezTo>
                  <a:cubicBezTo>
                    <a:pt x="176" y="81"/>
                    <a:pt x="176" y="81"/>
                    <a:pt x="176" y="81"/>
                  </a:cubicBezTo>
                  <a:cubicBezTo>
                    <a:pt x="174" y="85"/>
                    <a:pt x="168" y="90"/>
                    <a:pt x="159" y="90"/>
                  </a:cubicBezTo>
                  <a:cubicBezTo>
                    <a:pt x="159" y="90"/>
                    <a:pt x="159" y="90"/>
                    <a:pt x="159" y="90"/>
                  </a:cubicBezTo>
                  <a:cubicBezTo>
                    <a:pt x="152" y="90"/>
                    <a:pt x="118" y="90"/>
                    <a:pt x="86" y="90"/>
                  </a:cubicBezTo>
                  <a:cubicBezTo>
                    <a:pt x="86" y="90"/>
                    <a:pt x="86" y="90"/>
                    <a:pt x="86" y="90"/>
                  </a:cubicBezTo>
                  <a:cubicBezTo>
                    <a:pt x="55"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5" y="90"/>
                    <a:pt x="12" y="90"/>
                    <a:pt x="10" y="92"/>
                  </a:cubicBezTo>
                  <a:cubicBezTo>
                    <a:pt x="10" y="92"/>
                    <a:pt x="10" y="92"/>
                    <a:pt x="10" y="92"/>
                  </a:cubicBezTo>
                  <a:cubicBezTo>
                    <a:pt x="8" y="93"/>
                    <a:pt x="6" y="96"/>
                    <a:pt x="6" y="102"/>
                  </a:cubicBezTo>
                  <a:cubicBezTo>
                    <a:pt x="6" y="102"/>
                    <a:pt x="6" y="102"/>
                    <a:pt x="6" y="102"/>
                  </a:cubicBezTo>
                  <a:cubicBezTo>
                    <a:pt x="6" y="118"/>
                    <a:pt x="6" y="181"/>
                    <a:pt x="6" y="181"/>
                  </a:cubicBezTo>
                  <a:cubicBezTo>
                    <a:pt x="6" y="181"/>
                    <a:pt x="6" y="181"/>
                    <a:pt x="6" y="181"/>
                  </a:cubicBezTo>
                  <a:cubicBezTo>
                    <a:pt x="0" y="181"/>
                    <a:pt x="0" y="181"/>
                    <a:pt x="0" y="181"/>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3" name="Freeform 95"/>
            <p:cNvSpPr/>
            <p:nvPr/>
          </p:nvSpPr>
          <p:spPr bwMode="auto">
            <a:xfrm>
              <a:off x="1931960" y="2782224"/>
              <a:ext cx="68283" cy="144404"/>
            </a:xfrm>
            <a:custGeom>
              <a:gdLst>
                <a:gd fmla="*/ 2 w 15" name="T0"/>
                <a:gd fmla="*/ 28 h 32" name="T1"/>
                <a:gd fmla="*/ 2 w 15" name="T2"/>
                <a:gd fmla="*/ 30 h 32" name="T3"/>
                <a:gd fmla="*/ 4 w 15" name="T4"/>
                <a:gd fmla="*/ 32 h 32" name="T5"/>
                <a:gd fmla="*/ 11 w 15" name="T6"/>
                <a:gd fmla="*/ 32 h 32" name="T7"/>
                <a:gd fmla="*/ 13 w 15" name="T8"/>
                <a:gd fmla="*/ 30 h 32" name="T9"/>
                <a:gd fmla="*/ 13 w 15" name="T10"/>
                <a:gd fmla="*/ 28 h 32" name="T11"/>
                <a:gd fmla="*/ 15 w 15" name="T12"/>
                <a:gd fmla="*/ 25 h 32" name="T13"/>
                <a:gd fmla="*/ 15 w 15" name="T14"/>
                <a:gd fmla="*/ 4 h 32" name="T15"/>
                <a:gd fmla="*/ 12 w 15" name="T16"/>
                <a:gd fmla="*/ 0 h 32" name="T17"/>
                <a:gd fmla="*/ 3 w 15" name="T18"/>
                <a:gd fmla="*/ 0 h 32" name="T19"/>
                <a:gd fmla="*/ 0 w 15" name="T20"/>
                <a:gd fmla="*/ 4 h 32" name="T21"/>
                <a:gd fmla="*/ 0 w 15" name="T22"/>
                <a:gd fmla="*/ 25 h 32" name="T23"/>
                <a:gd fmla="*/ 2 w 15" name="T24"/>
                <a:gd fmla="*/ 28 h 3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2" w="15">
                  <a:moveTo>
                    <a:pt x="2" y="28"/>
                  </a:moveTo>
                  <a:cubicBezTo>
                    <a:pt x="2" y="30"/>
                    <a:pt x="2" y="30"/>
                    <a:pt x="2" y="30"/>
                  </a:cubicBezTo>
                  <a:cubicBezTo>
                    <a:pt x="2" y="31"/>
                    <a:pt x="3" y="32"/>
                    <a:pt x="4" y="32"/>
                  </a:cubicBezTo>
                  <a:cubicBezTo>
                    <a:pt x="11" y="32"/>
                    <a:pt x="11" y="32"/>
                    <a:pt x="11" y="32"/>
                  </a:cubicBezTo>
                  <a:cubicBezTo>
                    <a:pt x="12" y="32"/>
                    <a:pt x="13" y="31"/>
                    <a:pt x="13" y="30"/>
                  </a:cubicBezTo>
                  <a:cubicBezTo>
                    <a:pt x="13" y="28"/>
                    <a:pt x="13" y="28"/>
                    <a:pt x="13" y="28"/>
                  </a:cubicBezTo>
                  <a:cubicBezTo>
                    <a:pt x="14" y="28"/>
                    <a:pt x="15" y="27"/>
                    <a:pt x="15" y="25"/>
                  </a:cubicBezTo>
                  <a:cubicBezTo>
                    <a:pt x="15" y="4"/>
                    <a:pt x="15" y="4"/>
                    <a:pt x="15" y="4"/>
                  </a:cubicBezTo>
                  <a:cubicBezTo>
                    <a:pt x="15" y="2"/>
                    <a:pt x="14" y="0"/>
                    <a:pt x="12" y="0"/>
                  </a:cubicBezTo>
                  <a:cubicBezTo>
                    <a:pt x="3" y="0"/>
                    <a:pt x="3" y="0"/>
                    <a:pt x="3" y="0"/>
                  </a:cubicBezTo>
                  <a:cubicBezTo>
                    <a:pt x="1" y="0"/>
                    <a:pt x="0" y="2"/>
                    <a:pt x="0" y="4"/>
                  </a:cubicBezTo>
                  <a:cubicBezTo>
                    <a:pt x="0" y="25"/>
                    <a:pt x="0" y="25"/>
                    <a:pt x="0" y="25"/>
                  </a:cubicBezTo>
                  <a:cubicBezTo>
                    <a:pt x="0" y="27"/>
                    <a:pt x="1" y="28"/>
                    <a:pt x="2" y="28"/>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4" name="Freeform 96"/>
            <p:cNvSpPr/>
            <p:nvPr/>
          </p:nvSpPr>
          <p:spPr bwMode="auto">
            <a:xfrm>
              <a:off x="1147678" y="3562785"/>
              <a:ext cx="72185" cy="138549"/>
            </a:xfrm>
            <a:custGeom>
              <a:gdLst>
                <a:gd fmla="*/ 14 w 16" name="T0"/>
                <a:gd fmla="*/ 3 h 31" name="T1"/>
                <a:gd fmla="*/ 14 w 16" name="T2"/>
                <a:gd fmla="*/ 2 h 31" name="T3"/>
                <a:gd fmla="*/ 11 w 16" name="T4"/>
                <a:gd fmla="*/ 0 h 31" name="T5"/>
                <a:gd fmla="*/ 5 w 16" name="T6"/>
                <a:gd fmla="*/ 0 h 31" name="T7"/>
                <a:gd fmla="*/ 2 w 16" name="T8"/>
                <a:gd fmla="*/ 2 h 31" name="T9"/>
                <a:gd fmla="*/ 2 w 16" name="T10"/>
                <a:gd fmla="*/ 3 h 31" name="T11"/>
                <a:gd fmla="*/ 0 w 16" name="T12"/>
                <a:gd fmla="*/ 6 h 31" name="T13"/>
                <a:gd fmla="*/ 0 w 16" name="T14"/>
                <a:gd fmla="*/ 28 h 31" name="T15"/>
                <a:gd fmla="*/ 4 w 16" name="T16"/>
                <a:gd fmla="*/ 31 h 31" name="T17"/>
                <a:gd fmla="*/ 12 w 16" name="T18"/>
                <a:gd fmla="*/ 31 h 31" name="T19"/>
                <a:gd fmla="*/ 16 w 16" name="T20"/>
                <a:gd fmla="*/ 28 h 31" name="T21"/>
                <a:gd fmla="*/ 16 w 16" name="T22"/>
                <a:gd fmla="*/ 6 h 31" name="T23"/>
                <a:gd fmla="*/ 14 w 16" name="T24"/>
                <a:gd fmla="*/ 3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16">
                  <a:moveTo>
                    <a:pt x="14" y="3"/>
                  </a:moveTo>
                  <a:cubicBezTo>
                    <a:pt x="14" y="2"/>
                    <a:pt x="14" y="2"/>
                    <a:pt x="14" y="2"/>
                  </a:cubicBezTo>
                  <a:cubicBezTo>
                    <a:pt x="14" y="1"/>
                    <a:pt x="13" y="0"/>
                    <a:pt x="11" y="0"/>
                  </a:cubicBezTo>
                  <a:cubicBezTo>
                    <a:pt x="5" y="0"/>
                    <a:pt x="5" y="0"/>
                    <a:pt x="5" y="0"/>
                  </a:cubicBezTo>
                  <a:cubicBezTo>
                    <a:pt x="3" y="0"/>
                    <a:pt x="2" y="1"/>
                    <a:pt x="2" y="2"/>
                  </a:cubicBezTo>
                  <a:cubicBezTo>
                    <a:pt x="2" y="3"/>
                    <a:pt x="2" y="3"/>
                    <a:pt x="2" y="3"/>
                  </a:cubicBezTo>
                  <a:cubicBezTo>
                    <a:pt x="1" y="4"/>
                    <a:pt x="0" y="5"/>
                    <a:pt x="0" y="6"/>
                  </a:cubicBezTo>
                  <a:cubicBezTo>
                    <a:pt x="0" y="28"/>
                    <a:pt x="0" y="28"/>
                    <a:pt x="0" y="28"/>
                  </a:cubicBezTo>
                  <a:cubicBezTo>
                    <a:pt x="0" y="30"/>
                    <a:pt x="2" y="31"/>
                    <a:pt x="4" y="31"/>
                  </a:cubicBezTo>
                  <a:cubicBezTo>
                    <a:pt x="12" y="31"/>
                    <a:pt x="12" y="31"/>
                    <a:pt x="12" y="31"/>
                  </a:cubicBezTo>
                  <a:cubicBezTo>
                    <a:pt x="14" y="31"/>
                    <a:pt x="16" y="30"/>
                    <a:pt x="16" y="28"/>
                  </a:cubicBezTo>
                  <a:cubicBezTo>
                    <a:pt x="16" y="6"/>
                    <a:pt x="16" y="6"/>
                    <a:pt x="16" y="6"/>
                  </a:cubicBezTo>
                  <a:cubicBezTo>
                    <a:pt x="16" y="5"/>
                    <a:pt x="15" y="4"/>
                    <a:pt x="14" y="3"/>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5" name="Freeform 97"/>
            <p:cNvSpPr>
              <a:spLocks noEditPoints="1"/>
            </p:cNvSpPr>
            <p:nvPr/>
          </p:nvSpPr>
          <p:spPr bwMode="auto">
            <a:xfrm>
              <a:off x="1288147" y="1500152"/>
              <a:ext cx="591138" cy="608838"/>
            </a:xfrm>
            <a:custGeom>
              <a:gdLst>
                <a:gd fmla="*/ 105 w 131" name="T0"/>
                <a:gd fmla="*/ 0 h 135" name="T1"/>
                <a:gd fmla="*/ 100 w 131" name="T2"/>
                <a:gd fmla="*/ 2 h 135" name="T3"/>
                <a:gd fmla="*/ 98 w 131" name="T4"/>
                <a:gd fmla="*/ 6 h 135" name="T5"/>
                <a:gd fmla="*/ 48 w 131" name="T6"/>
                <a:gd fmla="*/ 15 h 135" name="T7"/>
                <a:gd fmla="*/ 45 w 131" name="T8"/>
                <a:gd fmla="*/ 31 h 135" name="T9"/>
                <a:gd fmla="*/ 41 w 131" name="T10"/>
                <a:gd fmla="*/ 33 h 135" name="T11"/>
                <a:gd fmla="*/ 39 w 131" name="T12"/>
                <a:gd fmla="*/ 38 h 135" name="T13"/>
                <a:gd fmla="*/ 6 w 131" name="T14"/>
                <a:gd fmla="*/ 55 h 135" name="T15"/>
                <a:gd fmla="*/ 0 w 131" name="T16"/>
                <a:gd fmla="*/ 116 h 135" name="T17"/>
                <a:gd fmla="*/ 90 w 131" name="T18"/>
                <a:gd fmla="*/ 123 h 135" name="T19"/>
                <a:gd fmla="*/ 96 w 131" name="T20"/>
                <a:gd fmla="*/ 61 h 135" name="T21"/>
                <a:gd fmla="*/ 55 w 131" name="T22"/>
                <a:gd fmla="*/ 55 h 135" name="T23"/>
                <a:gd fmla="*/ 53 w 131" name="T24"/>
                <a:gd fmla="*/ 35 h 135" name="T25"/>
                <a:gd fmla="*/ 51 w 131" name="T26"/>
                <a:gd fmla="*/ 31 h 135" name="T27"/>
                <a:gd fmla="*/ 50 w 131" name="T28"/>
                <a:gd fmla="*/ 25 h 135" name="T29"/>
                <a:gd fmla="*/ 54 w 131" name="T30"/>
                <a:gd fmla="*/ 15 h 135" name="T31"/>
                <a:gd fmla="*/ 98 w 131" name="T32"/>
                <a:gd fmla="*/ 11 h 135" name="T33"/>
                <a:gd fmla="*/ 100 w 131" name="T34"/>
                <a:gd fmla="*/ 14 h 135" name="T35"/>
                <a:gd fmla="*/ 105 w 131" name="T36"/>
                <a:gd fmla="*/ 16 h 135" name="T37"/>
                <a:gd fmla="*/ 131 w 131" name="T38"/>
                <a:gd fmla="*/ 13 h 135" name="T39"/>
                <a:gd fmla="*/ 128 w 131" name="T40"/>
                <a:gd fmla="*/ 0 h 135" name="T41"/>
                <a:gd fmla="*/ 85 w 131" name="T42"/>
                <a:gd fmla="*/ 61 h 135" name="T43"/>
                <a:gd fmla="*/ 90 w 131" name="T44"/>
                <a:gd fmla="*/ 112 h 135" name="T45"/>
                <a:gd fmla="*/ 11 w 131" name="T46"/>
                <a:gd fmla="*/ 117 h 135" name="T47"/>
                <a:gd fmla="*/ 6 w 131" name="T48"/>
                <a:gd fmla="*/ 66 h 135" name="T49"/>
                <a:gd fmla="*/ 39 w 131" name="T50"/>
                <a:gd fmla="*/ 61 h 135" name="T51"/>
                <a:gd fmla="*/ 61 w 131" name="T52"/>
                <a:gd fmla="*/ 124 h 135" name="T53"/>
                <a:gd fmla="*/ 33 w 131" name="T54"/>
                <a:gd fmla="*/ 126 h 135" name="T55"/>
                <a:gd fmla="*/ 35 w 131" name="T56"/>
                <a:gd fmla="*/ 135 h 135" name="T57"/>
                <a:gd fmla="*/ 63 w 131" name="T58"/>
                <a:gd fmla="*/ 133 h 135" name="T59"/>
                <a:gd fmla="*/ 61 w 131" name="T60"/>
                <a:gd fmla="*/ 124 h 135" name="T61"/>
                <a:gd fmla="*/ 36 w 131" name="T62"/>
                <a:gd fmla="*/ 94 h 135" name="T63"/>
                <a:gd fmla="*/ 60 w 131" name="T64"/>
                <a:gd fmla="*/ 95 h 135" name="T65"/>
                <a:gd fmla="*/ 62 w 131" name="T66"/>
                <a:gd fmla="*/ 95 h 135" name="T67"/>
                <a:gd fmla="*/ 47 w 131" name="T68"/>
                <a:gd fmla="*/ 86 h 135" name="T69"/>
                <a:gd fmla="*/ 33 w 131" name="T70"/>
                <a:gd fmla="*/ 94 h 135" name="T71"/>
                <a:gd fmla="*/ 38 w 131" name="T72"/>
                <a:gd fmla="*/ 96 h 135" name="T73"/>
                <a:gd fmla="*/ 40 w 131" name="T74"/>
                <a:gd fmla="*/ 99 h 135" name="T75"/>
                <a:gd fmla="*/ 55 w 131" name="T76"/>
                <a:gd fmla="*/ 99 h 135" name="T77"/>
                <a:gd fmla="*/ 57 w 131" name="T78"/>
                <a:gd fmla="*/ 99 h 135" name="T79"/>
                <a:gd fmla="*/ 47 w 131" name="T80"/>
                <a:gd fmla="*/ 92 h 135" name="T81"/>
                <a:gd fmla="*/ 44 w 131" name="T82"/>
                <a:gd fmla="*/ 106 h 135" name="T83"/>
                <a:gd fmla="*/ 50 w 131" name="T84"/>
                <a:gd fmla="*/ 101 h 135"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35" w="131">
                  <a:moveTo>
                    <a:pt x="128" y="0"/>
                  </a:moveTo>
                  <a:cubicBezTo>
                    <a:pt x="105" y="0"/>
                    <a:pt x="105" y="0"/>
                    <a:pt x="105" y="0"/>
                  </a:cubicBezTo>
                  <a:cubicBezTo>
                    <a:pt x="103" y="0"/>
                    <a:pt x="102" y="1"/>
                    <a:pt x="102" y="2"/>
                  </a:cubicBezTo>
                  <a:cubicBezTo>
                    <a:pt x="100" y="2"/>
                    <a:pt x="100" y="2"/>
                    <a:pt x="100" y="2"/>
                  </a:cubicBezTo>
                  <a:cubicBezTo>
                    <a:pt x="99" y="2"/>
                    <a:pt x="98" y="3"/>
                    <a:pt x="98" y="4"/>
                  </a:cubicBezTo>
                  <a:cubicBezTo>
                    <a:pt x="98" y="6"/>
                    <a:pt x="98" y="6"/>
                    <a:pt x="98" y="6"/>
                  </a:cubicBezTo>
                  <a:cubicBezTo>
                    <a:pt x="90" y="6"/>
                    <a:pt x="75" y="6"/>
                    <a:pt x="64" y="6"/>
                  </a:cubicBezTo>
                  <a:cubicBezTo>
                    <a:pt x="55" y="6"/>
                    <a:pt x="50" y="11"/>
                    <a:pt x="48" y="15"/>
                  </a:cubicBezTo>
                  <a:cubicBezTo>
                    <a:pt x="45" y="20"/>
                    <a:pt x="45" y="24"/>
                    <a:pt x="45" y="25"/>
                  </a:cubicBezTo>
                  <a:cubicBezTo>
                    <a:pt x="45" y="31"/>
                    <a:pt x="45" y="31"/>
                    <a:pt x="45" y="31"/>
                  </a:cubicBezTo>
                  <a:cubicBezTo>
                    <a:pt x="44" y="31"/>
                    <a:pt x="44" y="31"/>
                    <a:pt x="44" y="31"/>
                  </a:cubicBezTo>
                  <a:cubicBezTo>
                    <a:pt x="42" y="31"/>
                    <a:pt x="41" y="32"/>
                    <a:pt x="41" y="33"/>
                  </a:cubicBezTo>
                  <a:cubicBezTo>
                    <a:pt x="41" y="35"/>
                    <a:pt x="41" y="35"/>
                    <a:pt x="41" y="35"/>
                  </a:cubicBezTo>
                  <a:cubicBezTo>
                    <a:pt x="40" y="35"/>
                    <a:pt x="39" y="36"/>
                    <a:pt x="39" y="38"/>
                  </a:cubicBezTo>
                  <a:cubicBezTo>
                    <a:pt x="39" y="55"/>
                    <a:pt x="39" y="55"/>
                    <a:pt x="39" y="55"/>
                  </a:cubicBezTo>
                  <a:cubicBezTo>
                    <a:pt x="6" y="55"/>
                    <a:pt x="6" y="55"/>
                    <a:pt x="6" y="55"/>
                  </a:cubicBezTo>
                  <a:cubicBezTo>
                    <a:pt x="3" y="55"/>
                    <a:pt x="0" y="58"/>
                    <a:pt x="0" y="61"/>
                  </a:cubicBezTo>
                  <a:cubicBezTo>
                    <a:pt x="0" y="116"/>
                    <a:pt x="0" y="116"/>
                    <a:pt x="0" y="116"/>
                  </a:cubicBezTo>
                  <a:cubicBezTo>
                    <a:pt x="0" y="120"/>
                    <a:pt x="3" y="123"/>
                    <a:pt x="6" y="123"/>
                  </a:cubicBezTo>
                  <a:cubicBezTo>
                    <a:pt x="90" y="123"/>
                    <a:pt x="90" y="123"/>
                    <a:pt x="90" y="123"/>
                  </a:cubicBezTo>
                  <a:cubicBezTo>
                    <a:pt x="93" y="123"/>
                    <a:pt x="96" y="120"/>
                    <a:pt x="96" y="116"/>
                  </a:cubicBezTo>
                  <a:cubicBezTo>
                    <a:pt x="96" y="61"/>
                    <a:pt x="96" y="61"/>
                    <a:pt x="96" y="61"/>
                  </a:cubicBezTo>
                  <a:cubicBezTo>
                    <a:pt x="96" y="58"/>
                    <a:pt x="93" y="55"/>
                    <a:pt x="90" y="55"/>
                  </a:cubicBezTo>
                  <a:cubicBezTo>
                    <a:pt x="55" y="55"/>
                    <a:pt x="55" y="55"/>
                    <a:pt x="55" y="55"/>
                  </a:cubicBezTo>
                  <a:cubicBezTo>
                    <a:pt x="55" y="38"/>
                    <a:pt x="55" y="38"/>
                    <a:pt x="55" y="38"/>
                  </a:cubicBezTo>
                  <a:cubicBezTo>
                    <a:pt x="55" y="36"/>
                    <a:pt x="54" y="35"/>
                    <a:pt x="53" y="35"/>
                  </a:cubicBezTo>
                  <a:cubicBezTo>
                    <a:pt x="53" y="33"/>
                    <a:pt x="53" y="33"/>
                    <a:pt x="53" y="33"/>
                  </a:cubicBezTo>
                  <a:cubicBezTo>
                    <a:pt x="53" y="32"/>
                    <a:pt x="52" y="31"/>
                    <a:pt x="51" y="31"/>
                  </a:cubicBezTo>
                  <a:cubicBezTo>
                    <a:pt x="50" y="31"/>
                    <a:pt x="50" y="31"/>
                    <a:pt x="50" y="31"/>
                  </a:cubicBezTo>
                  <a:cubicBezTo>
                    <a:pt x="50" y="25"/>
                    <a:pt x="50" y="25"/>
                    <a:pt x="50" y="25"/>
                  </a:cubicBezTo>
                  <a:cubicBezTo>
                    <a:pt x="50" y="25"/>
                    <a:pt x="50" y="24"/>
                    <a:pt x="50" y="22"/>
                  </a:cubicBezTo>
                  <a:cubicBezTo>
                    <a:pt x="51" y="20"/>
                    <a:pt x="52" y="17"/>
                    <a:pt x="54" y="15"/>
                  </a:cubicBezTo>
                  <a:cubicBezTo>
                    <a:pt x="56" y="13"/>
                    <a:pt x="59" y="11"/>
                    <a:pt x="64" y="11"/>
                  </a:cubicBezTo>
                  <a:cubicBezTo>
                    <a:pt x="75" y="11"/>
                    <a:pt x="90" y="11"/>
                    <a:pt x="98" y="11"/>
                  </a:cubicBezTo>
                  <a:cubicBezTo>
                    <a:pt x="98" y="11"/>
                    <a:pt x="98" y="11"/>
                    <a:pt x="98" y="11"/>
                  </a:cubicBezTo>
                  <a:cubicBezTo>
                    <a:pt x="98" y="13"/>
                    <a:pt x="99" y="14"/>
                    <a:pt x="100" y="14"/>
                  </a:cubicBezTo>
                  <a:cubicBezTo>
                    <a:pt x="102" y="14"/>
                    <a:pt x="102" y="14"/>
                    <a:pt x="102" y="14"/>
                  </a:cubicBezTo>
                  <a:cubicBezTo>
                    <a:pt x="102" y="15"/>
                    <a:pt x="103" y="16"/>
                    <a:pt x="105" y="16"/>
                  </a:cubicBezTo>
                  <a:cubicBezTo>
                    <a:pt x="128" y="16"/>
                    <a:pt x="128" y="16"/>
                    <a:pt x="128" y="16"/>
                  </a:cubicBezTo>
                  <a:cubicBezTo>
                    <a:pt x="130" y="16"/>
                    <a:pt x="131" y="14"/>
                    <a:pt x="131" y="13"/>
                  </a:cubicBezTo>
                  <a:cubicBezTo>
                    <a:pt x="131" y="3"/>
                    <a:pt x="131" y="3"/>
                    <a:pt x="131" y="3"/>
                  </a:cubicBezTo>
                  <a:cubicBezTo>
                    <a:pt x="131" y="1"/>
                    <a:pt x="130" y="0"/>
                    <a:pt x="128" y="0"/>
                  </a:cubicBezTo>
                  <a:close/>
                  <a:moveTo>
                    <a:pt x="55" y="61"/>
                  </a:moveTo>
                  <a:cubicBezTo>
                    <a:pt x="85" y="61"/>
                    <a:pt x="85" y="61"/>
                    <a:pt x="85" y="61"/>
                  </a:cubicBezTo>
                  <a:cubicBezTo>
                    <a:pt x="88" y="61"/>
                    <a:pt x="90" y="63"/>
                    <a:pt x="90" y="66"/>
                  </a:cubicBezTo>
                  <a:cubicBezTo>
                    <a:pt x="90" y="112"/>
                    <a:pt x="90" y="112"/>
                    <a:pt x="90" y="112"/>
                  </a:cubicBezTo>
                  <a:cubicBezTo>
                    <a:pt x="90" y="115"/>
                    <a:pt x="88" y="117"/>
                    <a:pt x="85" y="117"/>
                  </a:cubicBezTo>
                  <a:cubicBezTo>
                    <a:pt x="11" y="117"/>
                    <a:pt x="11" y="117"/>
                    <a:pt x="11" y="117"/>
                  </a:cubicBezTo>
                  <a:cubicBezTo>
                    <a:pt x="8" y="117"/>
                    <a:pt x="6" y="115"/>
                    <a:pt x="6" y="112"/>
                  </a:cubicBezTo>
                  <a:cubicBezTo>
                    <a:pt x="6" y="66"/>
                    <a:pt x="6" y="66"/>
                    <a:pt x="6" y="66"/>
                  </a:cubicBezTo>
                  <a:cubicBezTo>
                    <a:pt x="6" y="63"/>
                    <a:pt x="8" y="61"/>
                    <a:pt x="11" y="61"/>
                  </a:cubicBezTo>
                  <a:cubicBezTo>
                    <a:pt x="39" y="61"/>
                    <a:pt x="39" y="61"/>
                    <a:pt x="39" y="61"/>
                  </a:cubicBezTo>
                  <a:lnTo>
                    <a:pt x="55" y="61"/>
                  </a:lnTo>
                  <a:close/>
                  <a:moveTo>
                    <a:pt x="61" y="124"/>
                  </a:moveTo>
                  <a:cubicBezTo>
                    <a:pt x="35" y="124"/>
                    <a:pt x="35" y="124"/>
                    <a:pt x="35" y="124"/>
                  </a:cubicBezTo>
                  <a:cubicBezTo>
                    <a:pt x="34" y="124"/>
                    <a:pt x="33" y="125"/>
                    <a:pt x="33" y="126"/>
                  </a:cubicBezTo>
                  <a:cubicBezTo>
                    <a:pt x="33" y="133"/>
                    <a:pt x="33" y="133"/>
                    <a:pt x="33" y="133"/>
                  </a:cubicBezTo>
                  <a:cubicBezTo>
                    <a:pt x="33" y="134"/>
                    <a:pt x="34" y="135"/>
                    <a:pt x="35" y="135"/>
                  </a:cubicBezTo>
                  <a:cubicBezTo>
                    <a:pt x="61" y="135"/>
                    <a:pt x="61" y="135"/>
                    <a:pt x="61" y="135"/>
                  </a:cubicBezTo>
                  <a:cubicBezTo>
                    <a:pt x="62" y="135"/>
                    <a:pt x="63" y="134"/>
                    <a:pt x="63" y="133"/>
                  </a:cubicBezTo>
                  <a:cubicBezTo>
                    <a:pt x="63" y="126"/>
                    <a:pt x="63" y="126"/>
                    <a:pt x="63" y="126"/>
                  </a:cubicBezTo>
                  <a:cubicBezTo>
                    <a:pt x="63" y="125"/>
                    <a:pt x="62" y="124"/>
                    <a:pt x="61" y="124"/>
                  </a:cubicBezTo>
                  <a:close/>
                  <a:moveTo>
                    <a:pt x="33" y="94"/>
                  </a:moveTo>
                  <a:cubicBezTo>
                    <a:pt x="34" y="95"/>
                    <a:pt x="35" y="95"/>
                    <a:pt x="36" y="94"/>
                  </a:cubicBezTo>
                  <a:cubicBezTo>
                    <a:pt x="39" y="91"/>
                    <a:pt x="43" y="89"/>
                    <a:pt x="47" y="89"/>
                  </a:cubicBezTo>
                  <a:cubicBezTo>
                    <a:pt x="52" y="89"/>
                    <a:pt x="56" y="91"/>
                    <a:pt x="60" y="95"/>
                  </a:cubicBezTo>
                  <a:cubicBezTo>
                    <a:pt x="60" y="95"/>
                    <a:pt x="60" y="95"/>
                    <a:pt x="61" y="95"/>
                  </a:cubicBezTo>
                  <a:cubicBezTo>
                    <a:pt x="61" y="95"/>
                    <a:pt x="62" y="95"/>
                    <a:pt x="62" y="95"/>
                  </a:cubicBezTo>
                  <a:cubicBezTo>
                    <a:pt x="63" y="94"/>
                    <a:pt x="63" y="93"/>
                    <a:pt x="62" y="92"/>
                  </a:cubicBezTo>
                  <a:cubicBezTo>
                    <a:pt x="58" y="88"/>
                    <a:pt x="53" y="86"/>
                    <a:pt x="47" y="86"/>
                  </a:cubicBezTo>
                  <a:cubicBezTo>
                    <a:pt x="42" y="86"/>
                    <a:pt x="37" y="88"/>
                    <a:pt x="33" y="91"/>
                  </a:cubicBezTo>
                  <a:cubicBezTo>
                    <a:pt x="33" y="92"/>
                    <a:pt x="33" y="93"/>
                    <a:pt x="33" y="94"/>
                  </a:cubicBezTo>
                  <a:close/>
                  <a:moveTo>
                    <a:pt x="47" y="92"/>
                  </a:moveTo>
                  <a:cubicBezTo>
                    <a:pt x="44" y="92"/>
                    <a:pt x="41" y="94"/>
                    <a:pt x="38" y="96"/>
                  </a:cubicBezTo>
                  <a:cubicBezTo>
                    <a:pt x="37" y="97"/>
                    <a:pt x="37" y="98"/>
                    <a:pt x="38" y="99"/>
                  </a:cubicBezTo>
                  <a:cubicBezTo>
                    <a:pt x="39" y="99"/>
                    <a:pt x="40" y="99"/>
                    <a:pt x="40" y="99"/>
                  </a:cubicBezTo>
                  <a:cubicBezTo>
                    <a:pt x="42" y="97"/>
                    <a:pt x="45" y="96"/>
                    <a:pt x="47" y="96"/>
                  </a:cubicBezTo>
                  <a:cubicBezTo>
                    <a:pt x="50" y="96"/>
                    <a:pt x="53" y="97"/>
                    <a:pt x="55" y="99"/>
                  </a:cubicBezTo>
                  <a:cubicBezTo>
                    <a:pt x="55" y="100"/>
                    <a:pt x="56" y="100"/>
                    <a:pt x="56" y="100"/>
                  </a:cubicBezTo>
                  <a:cubicBezTo>
                    <a:pt x="56" y="100"/>
                    <a:pt x="57" y="100"/>
                    <a:pt x="57" y="99"/>
                  </a:cubicBezTo>
                  <a:cubicBezTo>
                    <a:pt x="58" y="99"/>
                    <a:pt x="58" y="97"/>
                    <a:pt x="57" y="97"/>
                  </a:cubicBezTo>
                  <a:cubicBezTo>
                    <a:pt x="55" y="94"/>
                    <a:pt x="51" y="92"/>
                    <a:pt x="47" y="92"/>
                  </a:cubicBezTo>
                  <a:close/>
                  <a:moveTo>
                    <a:pt x="45" y="101"/>
                  </a:moveTo>
                  <a:cubicBezTo>
                    <a:pt x="43" y="102"/>
                    <a:pt x="43" y="105"/>
                    <a:pt x="44" y="106"/>
                  </a:cubicBezTo>
                  <a:cubicBezTo>
                    <a:pt x="46" y="108"/>
                    <a:pt x="49" y="108"/>
                    <a:pt x="50" y="107"/>
                  </a:cubicBezTo>
                  <a:cubicBezTo>
                    <a:pt x="52" y="105"/>
                    <a:pt x="52" y="102"/>
                    <a:pt x="50" y="101"/>
                  </a:cubicBezTo>
                  <a:cubicBezTo>
                    <a:pt x="49" y="99"/>
                    <a:pt x="46" y="99"/>
                    <a:pt x="45" y="10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6" name="Freeform 98"/>
            <p:cNvSpPr/>
            <p:nvPr/>
          </p:nvSpPr>
          <p:spPr bwMode="auto">
            <a:xfrm>
              <a:off x="2234357" y="1084504"/>
              <a:ext cx="105351" cy="257585"/>
            </a:xfrm>
            <a:custGeom>
              <a:gdLst>
                <a:gd fmla="*/ 8 w 23" name="T0"/>
                <a:gd fmla="*/ 57 h 57" name="T1"/>
                <a:gd fmla="*/ 1 w 23" name="T2"/>
                <a:gd fmla="*/ 53 h 57" name="T3"/>
                <a:gd fmla="*/ 0 w 23" name="T4"/>
                <a:gd fmla="*/ 48 h 57" name="T5"/>
                <a:gd fmla="*/ 0 w 23" name="T6"/>
                <a:gd fmla="*/ 47 h 57" name="T7"/>
                <a:gd fmla="*/ 0 w 23" name="T8"/>
                <a:gd fmla="*/ 13 h 57" name="T9"/>
                <a:gd fmla="*/ 0 w 23" name="T10"/>
                <a:gd fmla="*/ 13 h 57" name="T11"/>
                <a:gd fmla="*/ 2 w 23" name="T12"/>
                <a:gd fmla="*/ 6 h 57" name="T13"/>
                <a:gd fmla="*/ 12 w 23" name="T14"/>
                <a:gd fmla="*/ 0 h 57" name="T15"/>
                <a:gd fmla="*/ 21 w 23" name="T16"/>
                <a:gd fmla="*/ 6 h 57" name="T17"/>
                <a:gd fmla="*/ 23 w 23" name="T18"/>
                <a:gd fmla="*/ 13 h 57" name="T19"/>
                <a:gd fmla="*/ 23 w 23" name="T20"/>
                <a:gd fmla="*/ 14 h 57" name="T21"/>
                <a:gd fmla="*/ 23 w 23" name="T22"/>
                <a:gd fmla="*/ 31 h 57" name="T23"/>
                <a:gd fmla="*/ 23 w 23" name="T24"/>
                <a:gd fmla="*/ 47 h 57" name="T25"/>
                <a:gd fmla="*/ 19 w 23" name="T26"/>
                <a:gd fmla="*/ 14 h 57" name="T27"/>
                <a:gd fmla="*/ 19 w 23" name="T28"/>
                <a:gd fmla="*/ 13 h 57" name="T29"/>
                <a:gd fmla="*/ 17 w 23" name="T30"/>
                <a:gd fmla="*/ 7 h 57" name="T31"/>
                <a:gd fmla="*/ 12 w 23" name="T32"/>
                <a:gd fmla="*/ 4 h 57" name="T33"/>
                <a:gd fmla="*/ 5 w 23" name="T34"/>
                <a:gd fmla="*/ 8 h 57" name="T35"/>
                <a:gd fmla="*/ 4 w 23" name="T36"/>
                <a:gd fmla="*/ 13 h 57" name="T37"/>
                <a:gd fmla="*/ 4 w 23" name="T38"/>
                <a:gd fmla="*/ 13 h 57" name="T39"/>
                <a:gd fmla="*/ 4 w 23" name="T40"/>
                <a:gd fmla="*/ 13 h 57" name="T41"/>
                <a:gd fmla="*/ 4 w 23" name="T42"/>
                <a:gd fmla="*/ 48 h 57" name="T43"/>
                <a:gd fmla="*/ 4 w 23" name="T44"/>
                <a:gd fmla="*/ 48 h 57" name="T45"/>
                <a:gd fmla="*/ 5 w 23" name="T46"/>
                <a:gd fmla="*/ 51 h 57" name="T47"/>
                <a:gd fmla="*/ 8 w 23" name="T48"/>
                <a:gd fmla="*/ 53 h 57" name="T49"/>
                <a:gd fmla="*/ 9 w 23" name="T50"/>
                <a:gd fmla="*/ 53 h 57" name="T51"/>
                <a:gd fmla="*/ 12 w 23" name="T52"/>
                <a:gd fmla="*/ 51 h 57" name="T53"/>
                <a:gd fmla="*/ 13 w 23" name="T54"/>
                <a:gd fmla="*/ 48 h 57" name="T55"/>
                <a:gd fmla="*/ 13 w 23" name="T56"/>
                <a:gd fmla="*/ 47 h 57" name="T57"/>
                <a:gd fmla="*/ 13 w 23" name="T58"/>
                <a:gd fmla="*/ 18 h 57" name="T59"/>
                <a:gd fmla="*/ 13 w 23" name="T60"/>
                <a:gd fmla="*/ 18 h 57" name="T61"/>
                <a:gd fmla="*/ 13 w 23" name="T62"/>
                <a:gd fmla="*/ 16 h 57" name="T63"/>
                <a:gd fmla="*/ 11 w 23" name="T64"/>
                <a:gd fmla="*/ 16 h 57" name="T65"/>
                <a:gd fmla="*/ 10 w 23" name="T66"/>
                <a:gd fmla="*/ 17 h 57" name="T67"/>
                <a:gd fmla="*/ 9 w 23" name="T68"/>
                <a:gd fmla="*/ 18 h 57" name="T69"/>
                <a:gd fmla="*/ 9 w 23" name="T70"/>
                <a:gd fmla="*/ 45 h 57" name="T71"/>
                <a:gd fmla="*/ 5 w 23" name="T72"/>
                <a:gd fmla="*/ 18 h 57" name="T73"/>
                <a:gd fmla="*/ 6 w 23" name="T74"/>
                <a:gd fmla="*/ 15 h 57" name="T75"/>
                <a:gd fmla="*/ 11 w 23" name="T76"/>
                <a:gd fmla="*/ 12 h 57" name="T77"/>
                <a:gd fmla="*/ 16 w 23" name="T78"/>
                <a:gd fmla="*/ 14 h 57" name="T79"/>
                <a:gd fmla="*/ 17 w 23" name="T80"/>
                <a:gd fmla="*/ 17 h 57" name="T81"/>
                <a:gd fmla="*/ 17 w 23" name="T82"/>
                <a:gd fmla="*/ 18 h 57" name="T83"/>
                <a:gd fmla="*/ 17 w 23" name="T84"/>
                <a:gd fmla="*/ 48 h 57" name="T85"/>
                <a:gd fmla="*/ 16 w 23" name="T86"/>
                <a:gd fmla="*/ 53 h 57" name="T87"/>
                <a:gd fmla="*/ 9 w 23" name="T88"/>
                <a:gd fmla="*/ 57 h 57" name="T89"/>
                <a:gd fmla="*/ 9 w 23" name="T90"/>
                <a:gd fmla="*/ 57 h 57"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57" w="23">
                  <a:moveTo>
                    <a:pt x="9" y="57"/>
                  </a:moveTo>
                  <a:cubicBezTo>
                    <a:pt x="9" y="57"/>
                    <a:pt x="8" y="57"/>
                    <a:pt x="8" y="57"/>
                  </a:cubicBezTo>
                  <a:cubicBezTo>
                    <a:pt x="8" y="57"/>
                    <a:pt x="8" y="57"/>
                    <a:pt x="8" y="57"/>
                  </a:cubicBezTo>
                  <a:cubicBezTo>
                    <a:pt x="5" y="57"/>
                    <a:pt x="2" y="55"/>
                    <a:pt x="1" y="53"/>
                  </a:cubicBezTo>
                  <a:cubicBezTo>
                    <a:pt x="1" y="53"/>
                    <a:pt x="1" y="53"/>
                    <a:pt x="1" y="53"/>
                  </a:cubicBezTo>
                  <a:cubicBezTo>
                    <a:pt x="0" y="51"/>
                    <a:pt x="0" y="49"/>
                    <a:pt x="0" y="48"/>
                  </a:cubicBezTo>
                  <a:cubicBezTo>
                    <a:pt x="0" y="48"/>
                    <a:pt x="0" y="48"/>
                    <a:pt x="0" y="48"/>
                  </a:cubicBezTo>
                  <a:cubicBezTo>
                    <a:pt x="0" y="48"/>
                    <a:pt x="0" y="48"/>
                    <a:pt x="0" y="47"/>
                  </a:cubicBezTo>
                  <a:cubicBezTo>
                    <a:pt x="0" y="47"/>
                    <a:pt x="0" y="47"/>
                    <a:pt x="0" y="47"/>
                  </a:cubicBezTo>
                  <a:cubicBezTo>
                    <a:pt x="0" y="13"/>
                    <a:pt x="0" y="13"/>
                    <a:pt x="0" y="13"/>
                  </a:cubicBezTo>
                  <a:cubicBezTo>
                    <a:pt x="0" y="13"/>
                    <a:pt x="0" y="13"/>
                    <a:pt x="0" y="13"/>
                  </a:cubicBezTo>
                  <a:cubicBezTo>
                    <a:pt x="0" y="13"/>
                    <a:pt x="0" y="13"/>
                    <a:pt x="0" y="13"/>
                  </a:cubicBezTo>
                  <a:cubicBezTo>
                    <a:pt x="0" y="12"/>
                    <a:pt x="0" y="9"/>
                    <a:pt x="2" y="6"/>
                  </a:cubicBezTo>
                  <a:cubicBezTo>
                    <a:pt x="2" y="6"/>
                    <a:pt x="2" y="6"/>
                    <a:pt x="2" y="6"/>
                  </a:cubicBezTo>
                  <a:cubicBezTo>
                    <a:pt x="3" y="3"/>
                    <a:pt x="7" y="0"/>
                    <a:pt x="12" y="0"/>
                  </a:cubicBezTo>
                  <a:cubicBezTo>
                    <a:pt x="12" y="0"/>
                    <a:pt x="12" y="0"/>
                    <a:pt x="12" y="0"/>
                  </a:cubicBezTo>
                  <a:cubicBezTo>
                    <a:pt x="17" y="0"/>
                    <a:pt x="20" y="3"/>
                    <a:pt x="21" y="6"/>
                  </a:cubicBezTo>
                  <a:cubicBezTo>
                    <a:pt x="21" y="6"/>
                    <a:pt x="21" y="6"/>
                    <a:pt x="21" y="6"/>
                  </a:cubicBezTo>
                  <a:cubicBezTo>
                    <a:pt x="23" y="8"/>
                    <a:pt x="23" y="11"/>
                    <a:pt x="23" y="13"/>
                  </a:cubicBezTo>
                  <a:cubicBezTo>
                    <a:pt x="23" y="13"/>
                    <a:pt x="23" y="13"/>
                    <a:pt x="23" y="13"/>
                  </a:cubicBezTo>
                  <a:cubicBezTo>
                    <a:pt x="23" y="14"/>
                    <a:pt x="23" y="14"/>
                    <a:pt x="23" y="14"/>
                  </a:cubicBezTo>
                  <a:cubicBezTo>
                    <a:pt x="23" y="14"/>
                    <a:pt x="23" y="14"/>
                    <a:pt x="23" y="14"/>
                  </a:cubicBezTo>
                  <a:cubicBezTo>
                    <a:pt x="23" y="15"/>
                    <a:pt x="23" y="23"/>
                    <a:pt x="23" y="31"/>
                  </a:cubicBezTo>
                  <a:cubicBezTo>
                    <a:pt x="23" y="31"/>
                    <a:pt x="23" y="31"/>
                    <a:pt x="23" y="31"/>
                  </a:cubicBezTo>
                  <a:cubicBezTo>
                    <a:pt x="23" y="39"/>
                    <a:pt x="23" y="47"/>
                    <a:pt x="23" y="47"/>
                  </a:cubicBezTo>
                  <a:cubicBezTo>
                    <a:pt x="23" y="47"/>
                    <a:pt x="23" y="47"/>
                    <a:pt x="23" y="47"/>
                  </a:cubicBezTo>
                  <a:cubicBezTo>
                    <a:pt x="19" y="47"/>
                    <a:pt x="19" y="47"/>
                    <a:pt x="19" y="47"/>
                  </a:cubicBezTo>
                  <a:cubicBezTo>
                    <a:pt x="19" y="47"/>
                    <a:pt x="19" y="16"/>
                    <a:pt x="19" y="14"/>
                  </a:cubicBezTo>
                  <a:cubicBezTo>
                    <a:pt x="19" y="14"/>
                    <a:pt x="19" y="14"/>
                    <a:pt x="19" y="14"/>
                  </a:cubicBezTo>
                  <a:cubicBezTo>
                    <a:pt x="19" y="14"/>
                    <a:pt x="19" y="14"/>
                    <a:pt x="19" y="13"/>
                  </a:cubicBezTo>
                  <a:cubicBezTo>
                    <a:pt x="19" y="13"/>
                    <a:pt x="19" y="13"/>
                    <a:pt x="19" y="13"/>
                  </a:cubicBezTo>
                  <a:cubicBezTo>
                    <a:pt x="19" y="12"/>
                    <a:pt x="18" y="9"/>
                    <a:pt x="17" y="7"/>
                  </a:cubicBezTo>
                  <a:cubicBezTo>
                    <a:pt x="17" y="7"/>
                    <a:pt x="17" y="7"/>
                    <a:pt x="17" y="7"/>
                  </a:cubicBezTo>
                  <a:cubicBezTo>
                    <a:pt x="17" y="6"/>
                    <a:pt x="15" y="4"/>
                    <a:pt x="12" y="4"/>
                  </a:cubicBezTo>
                  <a:cubicBezTo>
                    <a:pt x="12" y="4"/>
                    <a:pt x="12" y="4"/>
                    <a:pt x="12" y="4"/>
                  </a:cubicBezTo>
                  <a:cubicBezTo>
                    <a:pt x="8" y="4"/>
                    <a:pt x="6" y="6"/>
                    <a:pt x="5" y="8"/>
                  </a:cubicBezTo>
                  <a:cubicBezTo>
                    <a:pt x="5" y="8"/>
                    <a:pt x="5" y="8"/>
                    <a:pt x="5" y="8"/>
                  </a:cubicBezTo>
                  <a:cubicBezTo>
                    <a:pt x="4" y="10"/>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48"/>
                    <a:pt x="4" y="48"/>
                    <a:pt x="4" y="48"/>
                  </a:cubicBezTo>
                  <a:cubicBezTo>
                    <a:pt x="4" y="48"/>
                    <a:pt x="4" y="48"/>
                    <a:pt x="4" y="48"/>
                  </a:cubicBezTo>
                  <a:cubicBezTo>
                    <a:pt x="4" y="48"/>
                    <a:pt x="4" y="48"/>
                    <a:pt x="4" y="48"/>
                  </a:cubicBezTo>
                  <a:cubicBezTo>
                    <a:pt x="4" y="48"/>
                    <a:pt x="4" y="48"/>
                    <a:pt x="4" y="48"/>
                  </a:cubicBezTo>
                  <a:cubicBezTo>
                    <a:pt x="4" y="49"/>
                    <a:pt x="4" y="50"/>
                    <a:pt x="5" y="51"/>
                  </a:cubicBezTo>
                  <a:cubicBezTo>
                    <a:pt x="5" y="51"/>
                    <a:pt x="5" y="51"/>
                    <a:pt x="5" y="51"/>
                  </a:cubicBezTo>
                  <a:cubicBezTo>
                    <a:pt x="5" y="52"/>
                    <a:pt x="6" y="53"/>
                    <a:pt x="8" y="53"/>
                  </a:cubicBezTo>
                  <a:cubicBezTo>
                    <a:pt x="8" y="53"/>
                    <a:pt x="8" y="53"/>
                    <a:pt x="8" y="53"/>
                  </a:cubicBezTo>
                  <a:cubicBezTo>
                    <a:pt x="8" y="53"/>
                    <a:pt x="9" y="53"/>
                    <a:pt x="9" y="53"/>
                  </a:cubicBezTo>
                  <a:cubicBezTo>
                    <a:pt x="9" y="53"/>
                    <a:pt x="9" y="53"/>
                    <a:pt x="9" y="53"/>
                  </a:cubicBezTo>
                  <a:cubicBezTo>
                    <a:pt x="11" y="53"/>
                    <a:pt x="12" y="52"/>
                    <a:pt x="12" y="51"/>
                  </a:cubicBezTo>
                  <a:cubicBezTo>
                    <a:pt x="12" y="51"/>
                    <a:pt x="12" y="51"/>
                    <a:pt x="12" y="51"/>
                  </a:cubicBezTo>
                  <a:cubicBezTo>
                    <a:pt x="13" y="50"/>
                    <a:pt x="13" y="48"/>
                    <a:pt x="13" y="48"/>
                  </a:cubicBezTo>
                  <a:cubicBezTo>
                    <a:pt x="13" y="48"/>
                    <a:pt x="13" y="48"/>
                    <a:pt x="13" y="48"/>
                  </a:cubicBezTo>
                  <a:cubicBezTo>
                    <a:pt x="13" y="47"/>
                    <a:pt x="13" y="47"/>
                    <a:pt x="13" y="47"/>
                  </a:cubicBezTo>
                  <a:cubicBezTo>
                    <a:pt x="13" y="47"/>
                    <a:pt x="13" y="47"/>
                    <a:pt x="13" y="47"/>
                  </a:cubicBezTo>
                  <a:cubicBezTo>
                    <a:pt x="13" y="18"/>
                    <a:pt x="13" y="18"/>
                    <a:pt x="13" y="18"/>
                  </a:cubicBezTo>
                  <a:cubicBezTo>
                    <a:pt x="13" y="18"/>
                    <a:pt x="13" y="18"/>
                    <a:pt x="13" y="18"/>
                  </a:cubicBezTo>
                  <a:cubicBezTo>
                    <a:pt x="13" y="18"/>
                    <a:pt x="13" y="18"/>
                    <a:pt x="13" y="18"/>
                  </a:cubicBezTo>
                  <a:cubicBezTo>
                    <a:pt x="13" y="18"/>
                    <a:pt x="13" y="18"/>
                    <a:pt x="13" y="18"/>
                  </a:cubicBezTo>
                  <a:cubicBezTo>
                    <a:pt x="13" y="17"/>
                    <a:pt x="13" y="17"/>
                    <a:pt x="13" y="16"/>
                  </a:cubicBezTo>
                  <a:cubicBezTo>
                    <a:pt x="13" y="16"/>
                    <a:pt x="13" y="16"/>
                    <a:pt x="13" y="16"/>
                  </a:cubicBezTo>
                  <a:cubicBezTo>
                    <a:pt x="13" y="16"/>
                    <a:pt x="13" y="16"/>
                    <a:pt x="11" y="16"/>
                  </a:cubicBezTo>
                  <a:cubicBezTo>
                    <a:pt x="11" y="16"/>
                    <a:pt x="11" y="16"/>
                    <a:pt x="11" y="16"/>
                  </a:cubicBezTo>
                  <a:cubicBezTo>
                    <a:pt x="10" y="16"/>
                    <a:pt x="10" y="16"/>
                    <a:pt x="10" y="17"/>
                  </a:cubicBezTo>
                  <a:cubicBezTo>
                    <a:pt x="10" y="17"/>
                    <a:pt x="10" y="17"/>
                    <a:pt x="10" y="17"/>
                  </a:cubicBezTo>
                  <a:cubicBezTo>
                    <a:pt x="10" y="17"/>
                    <a:pt x="9" y="18"/>
                    <a:pt x="9" y="18"/>
                  </a:cubicBezTo>
                  <a:cubicBezTo>
                    <a:pt x="9" y="18"/>
                    <a:pt x="9" y="18"/>
                    <a:pt x="9" y="18"/>
                  </a:cubicBezTo>
                  <a:cubicBezTo>
                    <a:pt x="9" y="18"/>
                    <a:pt x="9" y="18"/>
                    <a:pt x="9" y="18"/>
                  </a:cubicBezTo>
                  <a:cubicBezTo>
                    <a:pt x="9" y="45"/>
                    <a:pt x="9" y="45"/>
                    <a:pt x="9" y="45"/>
                  </a:cubicBezTo>
                  <a:cubicBezTo>
                    <a:pt x="5" y="45"/>
                    <a:pt x="5" y="45"/>
                    <a:pt x="5" y="45"/>
                  </a:cubicBezTo>
                  <a:cubicBezTo>
                    <a:pt x="5" y="18"/>
                    <a:pt x="5" y="18"/>
                    <a:pt x="5" y="18"/>
                  </a:cubicBezTo>
                  <a:cubicBezTo>
                    <a:pt x="5" y="18"/>
                    <a:pt x="5" y="16"/>
                    <a:pt x="6" y="15"/>
                  </a:cubicBezTo>
                  <a:cubicBezTo>
                    <a:pt x="6" y="15"/>
                    <a:pt x="6" y="15"/>
                    <a:pt x="6" y="15"/>
                  </a:cubicBezTo>
                  <a:cubicBezTo>
                    <a:pt x="7" y="13"/>
                    <a:pt x="9" y="12"/>
                    <a:pt x="11" y="12"/>
                  </a:cubicBezTo>
                  <a:cubicBezTo>
                    <a:pt x="11" y="12"/>
                    <a:pt x="11" y="12"/>
                    <a:pt x="11" y="12"/>
                  </a:cubicBezTo>
                  <a:cubicBezTo>
                    <a:pt x="14" y="12"/>
                    <a:pt x="16" y="13"/>
                    <a:pt x="16" y="14"/>
                  </a:cubicBezTo>
                  <a:cubicBezTo>
                    <a:pt x="16" y="14"/>
                    <a:pt x="16" y="14"/>
                    <a:pt x="16" y="14"/>
                  </a:cubicBezTo>
                  <a:cubicBezTo>
                    <a:pt x="17" y="16"/>
                    <a:pt x="17" y="17"/>
                    <a:pt x="17" y="17"/>
                  </a:cubicBezTo>
                  <a:cubicBezTo>
                    <a:pt x="17" y="17"/>
                    <a:pt x="17" y="17"/>
                    <a:pt x="17" y="17"/>
                  </a:cubicBezTo>
                  <a:cubicBezTo>
                    <a:pt x="17" y="17"/>
                    <a:pt x="17" y="17"/>
                    <a:pt x="17" y="17"/>
                  </a:cubicBezTo>
                  <a:cubicBezTo>
                    <a:pt x="17" y="18"/>
                    <a:pt x="17" y="18"/>
                    <a:pt x="17" y="18"/>
                  </a:cubicBezTo>
                  <a:cubicBezTo>
                    <a:pt x="17" y="47"/>
                    <a:pt x="17" y="47"/>
                    <a:pt x="17" y="47"/>
                  </a:cubicBezTo>
                  <a:cubicBezTo>
                    <a:pt x="17" y="47"/>
                    <a:pt x="17" y="47"/>
                    <a:pt x="17" y="48"/>
                  </a:cubicBezTo>
                  <a:cubicBezTo>
                    <a:pt x="17" y="48"/>
                    <a:pt x="17" y="48"/>
                    <a:pt x="17" y="48"/>
                  </a:cubicBezTo>
                  <a:cubicBezTo>
                    <a:pt x="17" y="48"/>
                    <a:pt x="17" y="50"/>
                    <a:pt x="16" y="53"/>
                  </a:cubicBezTo>
                  <a:cubicBezTo>
                    <a:pt x="16" y="53"/>
                    <a:pt x="16" y="53"/>
                    <a:pt x="16" y="53"/>
                  </a:cubicBezTo>
                  <a:cubicBezTo>
                    <a:pt x="15" y="55"/>
                    <a:pt x="13" y="57"/>
                    <a:pt x="9" y="57"/>
                  </a:cubicBezTo>
                  <a:cubicBezTo>
                    <a:pt x="9" y="57"/>
                    <a:pt x="9" y="57"/>
                    <a:pt x="9" y="57"/>
                  </a:cubicBezTo>
                  <a:cubicBezTo>
                    <a:pt x="9" y="57"/>
                    <a:pt x="9" y="57"/>
                    <a:pt x="9" y="57"/>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7" name="Freeform 99"/>
            <p:cNvSpPr>
              <a:spLocks noEditPoints="1"/>
            </p:cNvSpPr>
            <p:nvPr/>
          </p:nvSpPr>
          <p:spPr bwMode="auto">
            <a:xfrm>
              <a:off x="2722095" y="910828"/>
              <a:ext cx="257526" cy="255634"/>
            </a:xfrm>
            <a:custGeom>
              <a:gdLst>
                <a:gd fmla="*/ 56 w 57" name="T0"/>
                <a:gd fmla="*/ 25 h 57" name="T1"/>
                <a:gd fmla="*/ 51 w 57" name="T2"/>
                <a:gd fmla="*/ 25 h 57" name="T3"/>
                <a:gd fmla="*/ 47 w 57" name="T4"/>
                <a:gd fmla="*/ 16 h 57" name="T5"/>
                <a:gd fmla="*/ 51 w 57" name="T6"/>
                <a:gd fmla="*/ 12 h 57" name="T7"/>
                <a:gd fmla="*/ 51 w 57" name="T8"/>
                <a:gd fmla="*/ 10 h 57" name="T9"/>
                <a:gd fmla="*/ 48 w 57" name="T10"/>
                <a:gd fmla="*/ 7 h 57" name="T11"/>
                <a:gd fmla="*/ 46 w 57" name="T12"/>
                <a:gd fmla="*/ 7 h 57" name="T13"/>
                <a:gd fmla="*/ 42 w 57" name="T14"/>
                <a:gd fmla="*/ 11 h 57" name="T15"/>
                <a:gd fmla="*/ 32 w 57" name="T16"/>
                <a:gd fmla="*/ 7 h 57" name="T17"/>
                <a:gd fmla="*/ 32 w 57" name="T18"/>
                <a:gd fmla="*/ 1 h 57" name="T19"/>
                <a:gd fmla="*/ 31 w 57" name="T20"/>
                <a:gd fmla="*/ 0 h 57" name="T21"/>
                <a:gd fmla="*/ 27 w 57" name="T22"/>
                <a:gd fmla="*/ 0 h 57" name="T23"/>
                <a:gd fmla="*/ 25 w 57" name="T24"/>
                <a:gd fmla="*/ 1 h 57" name="T25"/>
                <a:gd fmla="*/ 25 w 57" name="T26"/>
                <a:gd fmla="*/ 7 h 57" name="T27"/>
                <a:gd fmla="*/ 16 w 57" name="T28"/>
                <a:gd fmla="*/ 11 h 57" name="T29"/>
                <a:gd fmla="*/ 12 w 57" name="T30"/>
                <a:gd fmla="*/ 7 h 57" name="T31"/>
                <a:gd fmla="*/ 10 w 57" name="T32"/>
                <a:gd fmla="*/ 7 h 57" name="T33"/>
                <a:gd fmla="*/ 7 w 57" name="T34"/>
                <a:gd fmla="*/ 10 h 57" name="T35"/>
                <a:gd fmla="*/ 7 w 57" name="T36"/>
                <a:gd fmla="*/ 12 h 57" name="T37"/>
                <a:gd fmla="*/ 11 w 57" name="T38"/>
                <a:gd fmla="*/ 16 h 57" name="T39"/>
                <a:gd fmla="*/ 7 w 57" name="T40"/>
                <a:gd fmla="*/ 25 h 57" name="T41"/>
                <a:gd fmla="*/ 2 w 57" name="T42"/>
                <a:gd fmla="*/ 25 h 57" name="T43"/>
                <a:gd fmla="*/ 0 w 57" name="T44"/>
                <a:gd fmla="*/ 26 h 57" name="T45"/>
                <a:gd fmla="*/ 0 w 57" name="T46"/>
                <a:gd fmla="*/ 30 h 57" name="T47"/>
                <a:gd fmla="*/ 2 w 57" name="T48"/>
                <a:gd fmla="*/ 32 h 57" name="T49"/>
                <a:gd fmla="*/ 7 w 57" name="T50"/>
                <a:gd fmla="*/ 32 h 57" name="T51"/>
                <a:gd fmla="*/ 11 w 57" name="T52"/>
                <a:gd fmla="*/ 41 h 57" name="T53"/>
                <a:gd fmla="*/ 7 w 57" name="T54"/>
                <a:gd fmla="*/ 45 h 57" name="T55"/>
                <a:gd fmla="*/ 7 w 57" name="T56"/>
                <a:gd fmla="*/ 47 h 57" name="T57"/>
                <a:gd fmla="*/ 10 w 57" name="T58"/>
                <a:gd fmla="*/ 50 h 57" name="T59"/>
                <a:gd fmla="*/ 12 w 57" name="T60"/>
                <a:gd fmla="*/ 50 h 57" name="T61"/>
                <a:gd fmla="*/ 16 w 57" name="T62"/>
                <a:gd fmla="*/ 46 h 57" name="T63"/>
                <a:gd fmla="*/ 25 w 57" name="T64"/>
                <a:gd fmla="*/ 50 h 57" name="T65"/>
                <a:gd fmla="*/ 25 w 57" name="T66"/>
                <a:gd fmla="*/ 56 h 57" name="T67"/>
                <a:gd fmla="*/ 27 w 57" name="T68"/>
                <a:gd fmla="*/ 57 h 57" name="T69"/>
                <a:gd fmla="*/ 31 w 57" name="T70"/>
                <a:gd fmla="*/ 57 h 57" name="T71"/>
                <a:gd fmla="*/ 32 w 57" name="T72"/>
                <a:gd fmla="*/ 56 h 57" name="T73"/>
                <a:gd fmla="*/ 32 w 57" name="T74"/>
                <a:gd fmla="*/ 50 h 57" name="T75"/>
                <a:gd fmla="*/ 42 w 57" name="T76"/>
                <a:gd fmla="*/ 46 h 57" name="T77"/>
                <a:gd fmla="*/ 46 w 57" name="T78"/>
                <a:gd fmla="*/ 50 h 57" name="T79"/>
                <a:gd fmla="*/ 48 w 57" name="T80"/>
                <a:gd fmla="*/ 50 h 57" name="T81"/>
                <a:gd fmla="*/ 51 w 57" name="T82"/>
                <a:gd fmla="*/ 47 h 57" name="T83"/>
                <a:gd fmla="*/ 51 w 57" name="T84"/>
                <a:gd fmla="*/ 45 h 57" name="T85"/>
                <a:gd fmla="*/ 47 w 57" name="T86"/>
                <a:gd fmla="*/ 41 h 57" name="T87"/>
                <a:gd fmla="*/ 51 w 57" name="T88"/>
                <a:gd fmla="*/ 32 h 57" name="T89"/>
                <a:gd fmla="*/ 56 w 57" name="T90"/>
                <a:gd fmla="*/ 32 h 57" name="T91"/>
                <a:gd fmla="*/ 57 w 57" name="T92"/>
                <a:gd fmla="*/ 30 h 57" name="T93"/>
                <a:gd fmla="*/ 57 w 57" name="T94"/>
                <a:gd fmla="*/ 26 h 57" name="T95"/>
                <a:gd fmla="*/ 56 w 57" name="T96"/>
                <a:gd fmla="*/ 25 h 57" name="T97"/>
                <a:gd fmla="*/ 29 w 57" name="T98"/>
                <a:gd fmla="*/ 42 h 57" name="T99"/>
                <a:gd fmla="*/ 15 w 57" name="T100"/>
                <a:gd fmla="*/ 28 h 57" name="T101"/>
                <a:gd fmla="*/ 29 w 57" name="T102"/>
                <a:gd fmla="*/ 14 h 57" name="T103"/>
                <a:gd fmla="*/ 43 w 57" name="T104"/>
                <a:gd fmla="*/ 28 h 57" name="T105"/>
                <a:gd fmla="*/ 29 w 57" name="T106"/>
                <a:gd fmla="*/ 42 h 57"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57" w="57">
                  <a:moveTo>
                    <a:pt x="56" y="25"/>
                  </a:moveTo>
                  <a:cubicBezTo>
                    <a:pt x="51" y="25"/>
                    <a:pt x="51" y="25"/>
                    <a:pt x="51" y="25"/>
                  </a:cubicBezTo>
                  <a:cubicBezTo>
                    <a:pt x="50" y="21"/>
                    <a:pt x="49" y="18"/>
                    <a:pt x="47" y="16"/>
                  </a:cubicBezTo>
                  <a:cubicBezTo>
                    <a:pt x="51" y="12"/>
                    <a:pt x="51" y="12"/>
                    <a:pt x="51" y="12"/>
                  </a:cubicBezTo>
                  <a:cubicBezTo>
                    <a:pt x="51" y="11"/>
                    <a:pt x="51" y="10"/>
                    <a:pt x="51" y="10"/>
                  </a:cubicBezTo>
                  <a:cubicBezTo>
                    <a:pt x="48" y="7"/>
                    <a:pt x="48" y="7"/>
                    <a:pt x="48" y="7"/>
                  </a:cubicBezTo>
                  <a:cubicBezTo>
                    <a:pt x="47" y="6"/>
                    <a:pt x="46" y="6"/>
                    <a:pt x="46" y="7"/>
                  </a:cubicBezTo>
                  <a:cubicBezTo>
                    <a:pt x="42" y="11"/>
                    <a:pt x="42" y="11"/>
                    <a:pt x="42" y="11"/>
                  </a:cubicBezTo>
                  <a:cubicBezTo>
                    <a:pt x="39" y="9"/>
                    <a:pt x="36" y="7"/>
                    <a:pt x="32" y="7"/>
                  </a:cubicBezTo>
                  <a:cubicBezTo>
                    <a:pt x="32" y="1"/>
                    <a:pt x="32" y="1"/>
                    <a:pt x="32" y="1"/>
                  </a:cubicBezTo>
                  <a:cubicBezTo>
                    <a:pt x="32" y="0"/>
                    <a:pt x="32" y="0"/>
                    <a:pt x="31" y="0"/>
                  </a:cubicBezTo>
                  <a:cubicBezTo>
                    <a:pt x="27" y="0"/>
                    <a:pt x="27" y="0"/>
                    <a:pt x="27" y="0"/>
                  </a:cubicBezTo>
                  <a:cubicBezTo>
                    <a:pt x="26" y="0"/>
                    <a:pt x="25" y="0"/>
                    <a:pt x="25" y="1"/>
                  </a:cubicBezTo>
                  <a:cubicBezTo>
                    <a:pt x="25" y="7"/>
                    <a:pt x="25" y="7"/>
                    <a:pt x="25" y="7"/>
                  </a:cubicBezTo>
                  <a:cubicBezTo>
                    <a:pt x="22" y="7"/>
                    <a:pt x="19" y="9"/>
                    <a:pt x="16" y="11"/>
                  </a:cubicBezTo>
                  <a:cubicBezTo>
                    <a:pt x="12" y="7"/>
                    <a:pt x="12" y="7"/>
                    <a:pt x="12" y="7"/>
                  </a:cubicBezTo>
                  <a:cubicBezTo>
                    <a:pt x="12" y="6"/>
                    <a:pt x="11" y="6"/>
                    <a:pt x="10" y="7"/>
                  </a:cubicBezTo>
                  <a:cubicBezTo>
                    <a:pt x="7" y="10"/>
                    <a:pt x="7" y="10"/>
                    <a:pt x="7" y="10"/>
                  </a:cubicBezTo>
                  <a:cubicBezTo>
                    <a:pt x="7" y="10"/>
                    <a:pt x="7" y="11"/>
                    <a:pt x="7" y="12"/>
                  </a:cubicBezTo>
                  <a:cubicBezTo>
                    <a:pt x="11" y="16"/>
                    <a:pt x="11" y="16"/>
                    <a:pt x="11" y="16"/>
                  </a:cubicBezTo>
                  <a:cubicBezTo>
                    <a:pt x="9" y="18"/>
                    <a:pt x="8" y="21"/>
                    <a:pt x="7" y="25"/>
                  </a:cubicBezTo>
                  <a:cubicBezTo>
                    <a:pt x="2" y="25"/>
                    <a:pt x="2" y="25"/>
                    <a:pt x="2" y="25"/>
                  </a:cubicBezTo>
                  <a:cubicBezTo>
                    <a:pt x="1" y="25"/>
                    <a:pt x="0" y="26"/>
                    <a:pt x="0" y="26"/>
                  </a:cubicBezTo>
                  <a:cubicBezTo>
                    <a:pt x="0" y="30"/>
                    <a:pt x="0" y="30"/>
                    <a:pt x="0" y="30"/>
                  </a:cubicBezTo>
                  <a:cubicBezTo>
                    <a:pt x="0" y="31"/>
                    <a:pt x="1" y="32"/>
                    <a:pt x="2" y="32"/>
                  </a:cubicBezTo>
                  <a:cubicBezTo>
                    <a:pt x="7" y="32"/>
                    <a:pt x="7" y="32"/>
                    <a:pt x="7" y="32"/>
                  </a:cubicBezTo>
                  <a:cubicBezTo>
                    <a:pt x="8" y="35"/>
                    <a:pt x="9" y="39"/>
                    <a:pt x="11" y="41"/>
                  </a:cubicBezTo>
                  <a:cubicBezTo>
                    <a:pt x="7" y="45"/>
                    <a:pt x="7" y="45"/>
                    <a:pt x="7" y="45"/>
                  </a:cubicBezTo>
                  <a:cubicBezTo>
                    <a:pt x="7" y="46"/>
                    <a:pt x="7" y="47"/>
                    <a:pt x="7" y="47"/>
                  </a:cubicBezTo>
                  <a:cubicBezTo>
                    <a:pt x="10" y="50"/>
                    <a:pt x="10" y="50"/>
                    <a:pt x="10" y="50"/>
                  </a:cubicBezTo>
                  <a:cubicBezTo>
                    <a:pt x="11" y="51"/>
                    <a:pt x="12" y="51"/>
                    <a:pt x="12" y="50"/>
                  </a:cubicBezTo>
                  <a:cubicBezTo>
                    <a:pt x="16" y="46"/>
                    <a:pt x="16" y="46"/>
                    <a:pt x="16" y="46"/>
                  </a:cubicBezTo>
                  <a:cubicBezTo>
                    <a:pt x="19" y="48"/>
                    <a:pt x="22" y="50"/>
                    <a:pt x="25" y="50"/>
                  </a:cubicBezTo>
                  <a:cubicBezTo>
                    <a:pt x="25" y="56"/>
                    <a:pt x="25" y="56"/>
                    <a:pt x="25" y="56"/>
                  </a:cubicBezTo>
                  <a:cubicBezTo>
                    <a:pt x="25" y="56"/>
                    <a:pt x="26" y="57"/>
                    <a:pt x="27" y="57"/>
                  </a:cubicBezTo>
                  <a:cubicBezTo>
                    <a:pt x="31" y="57"/>
                    <a:pt x="31" y="57"/>
                    <a:pt x="31" y="57"/>
                  </a:cubicBezTo>
                  <a:cubicBezTo>
                    <a:pt x="32" y="57"/>
                    <a:pt x="32" y="56"/>
                    <a:pt x="32" y="56"/>
                  </a:cubicBezTo>
                  <a:cubicBezTo>
                    <a:pt x="32" y="50"/>
                    <a:pt x="32" y="50"/>
                    <a:pt x="32" y="50"/>
                  </a:cubicBezTo>
                  <a:cubicBezTo>
                    <a:pt x="36" y="50"/>
                    <a:pt x="39" y="48"/>
                    <a:pt x="42" y="46"/>
                  </a:cubicBezTo>
                  <a:cubicBezTo>
                    <a:pt x="46" y="50"/>
                    <a:pt x="46" y="50"/>
                    <a:pt x="46" y="50"/>
                  </a:cubicBezTo>
                  <a:cubicBezTo>
                    <a:pt x="46" y="51"/>
                    <a:pt x="47" y="51"/>
                    <a:pt x="48" y="50"/>
                  </a:cubicBezTo>
                  <a:cubicBezTo>
                    <a:pt x="51" y="47"/>
                    <a:pt x="51" y="47"/>
                    <a:pt x="51" y="47"/>
                  </a:cubicBezTo>
                  <a:cubicBezTo>
                    <a:pt x="51" y="47"/>
                    <a:pt x="51" y="46"/>
                    <a:pt x="51" y="45"/>
                  </a:cubicBezTo>
                  <a:cubicBezTo>
                    <a:pt x="47" y="41"/>
                    <a:pt x="47" y="41"/>
                    <a:pt x="47" y="41"/>
                  </a:cubicBezTo>
                  <a:cubicBezTo>
                    <a:pt x="49" y="39"/>
                    <a:pt x="50" y="35"/>
                    <a:pt x="51" y="32"/>
                  </a:cubicBezTo>
                  <a:cubicBezTo>
                    <a:pt x="56" y="32"/>
                    <a:pt x="56" y="32"/>
                    <a:pt x="56" y="32"/>
                  </a:cubicBezTo>
                  <a:cubicBezTo>
                    <a:pt x="57" y="32"/>
                    <a:pt x="57" y="31"/>
                    <a:pt x="57" y="30"/>
                  </a:cubicBezTo>
                  <a:cubicBezTo>
                    <a:pt x="57" y="26"/>
                    <a:pt x="57" y="26"/>
                    <a:pt x="57" y="26"/>
                  </a:cubicBezTo>
                  <a:cubicBezTo>
                    <a:pt x="57" y="26"/>
                    <a:pt x="57" y="25"/>
                    <a:pt x="56" y="25"/>
                  </a:cubicBezTo>
                  <a:close/>
                  <a:moveTo>
                    <a:pt x="29" y="42"/>
                  </a:moveTo>
                  <a:cubicBezTo>
                    <a:pt x="21" y="42"/>
                    <a:pt x="15" y="36"/>
                    <a:pt x="15" y="28"/>
                  </a:cubicBezTo>
                  <a:cubicBezTo>
                    <a:pt x="15" y="21"/>
                    <a:pt x="21" y="14"/>
                    <a:pt x="29" y="14"/>
                  </a:cubicBezTo>
                  <a:cubicBezTo>
                    <a:pt x="37" y="14"/>
                    <a:pt x="43" y="21"/>
                    <a:pt x="43" y="28"/>
                  </a:cubicBezTo>
                  <a:cubicBezTo>
                    <a:pt x="43" y="36"/>
                    <a:pt x="37" y="42"/>
                    <a:pt x="29" y="42"/>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8" name="Oval 100"/>
            <p:cNvSpPr>
              <a:spLocks noChangeArrowheads="1"/>
            </p:cNvSpPr>
            <p:nvPr/>
          </p:nvSpPr>
          <p:spPr bwMode="auto">
            <a:xfrm>
              <a:off x="2827446" y="1012301"/>
              <a:ext cx="52676" cy="5073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9" name="Freeform 101"/>
            <p:cNvSpPr>
              <a:spLocks noEditPoints="1"/>
            </p:cNvSpPr>
            <p:nvPr/>
          </p:nvSpPr>
          <p:spPr bwMode="auto">
            <a:xfrm>
              <a:off x="2780624" y="2600743"/>
              <a:ext cx="148272" cy="152209"/>
            </a:xfrm>
            <a:custGeom>
              <a:gdLst>
                <a:gd fmla="*/ 10 w 33" name="T0"/>
                <a:gd fmla="*/ 23 h 34" name="T1"/>
                <a:gd fmla="*/ 16 w 33" name="T2"/>
                <a:gd fmla="*/ 12 h 34" name="T3"/>
                <a:gd fmla="*/ 22 w 33" name="T4"/>
                <a:gd fmla="*/ 15 h 34" name="T5"/>
                <a:gd fmla="*/ 18 w 33" name="T6"/>
                <a:gd fmla="*/ 0 h 34" name="T7"/>
                <a:gd fmla="*/ 0 w 33" name="T8"/>
                <a:gd fmla="*/ 3 h 34" name="T9"/>
                <a:gd fmla="*/ 5 w 33" name="T10"/>
                <a:gd fmla="*/ 6 h 34" name="T11"/>
                <a:gd fmla="*/ 1 w 33" name="T12"/>
                <a:gd fmla="*/ 12 h 34" name="T13"/>
                <a:gd fmla="*/ 3 w 33" name="T14"/>
                <a:gd fmla="*/ 19 h 34" name="T15"/>
                <a:gd fmla="*/ 11 w 33" name="T16"/>
                <a:gd fmla="*/ 32 h 34" name="T17"/>
                <a:gd fmla="*/ 10 w 33" name="T18"/>
                <a:gd fmla="*/ 23 h 34" name="T19"/>
                <a:gd fmla="*/ 32 w 33" name="T20"/>
                <a:gd fmla="*/ 21 h 34" name="T21"/>
                <a:gd fmla="*/ 12 w 33" name="T22"/>
                <a:gd fmla="*/ 21 h 34" name="T23"/>
                <a:gd fmla="*/ 12 w 33" name="T24"/>
                <a:gd fmla="*/ 27 h 34" name="T25"/>
                <a:gd fmla="*/ 14 w 33" name="T26"/>
                <a:gd fmla="*/ 33 h 34" name="T27"/>
                <a:gd fmla="*/ 17 w 33" name="T28"/>
                <a:gd fmla="*/ 34 h 34" name="T29"/>
                <a:gd fmla="*/ 33 w 33" name="T30"/>
                <a:gd fmla="*/ 33 h 34" name="T31"/>
                <a:gd fmla="*/ 32 w 33" name="T32"/>
                <a:gd fmla="*/ 21 h 3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4" w="33">
                  <a:moveTo>
                    <a:pt x="10" y="23"/>
                  </a:moveTo>
                  <a:cubicBezTo>
                    <a:pt x="10" y="20"/>
                    <a:pt x="14" y="14"/>
                    <a:pt x="16" y="12"/>
                  </a:cubicBezTo>
                  <a:cubicBezTo>
                    <a:pt x="22" y="15"/>
                    <a:pt x="22" y="15"/>
                    <a:pt x="22" y="15"/>
                  </a:cubicBezTo>
                  <a:cubicBezTo>
                    <a:pt x="18" y="0"/>
                    <a:pt x="18" y="0"/>
                    <a:pt x="18" y="0"/>
                  </a:cubicBezTo>
                  <a:cubicBezTo>
                    <a:pt x="0" y="3"/>
                    <a:pt x="0" y="3"/>
                    <a:pt x="0" y="3"/>
                  </a:cubicBezTo>
                  <a:cubicBezTo>
                    <a:pt x="5" y="6"/>
                    <a:pt x="5" y="6"/>
                    <a:pt x="5" y="6"/>
                  </a:cubicBezTo>
                  <a:cubicBezTo>
                    <a:pt x="4" y="8"/>
                    <a:pt x="2" y="10"/>
                    <a:pt x="1" y="12"/>
                  </a:cubicBezTo>
                  <a:cubicBezTo>
                    <a:pt x="0" y="15"/>
                    <a:pt x="1" y="17"/>
                    <a:pt x="3" y="19"/>
                  </a:cubicBezTo>
                  <a:cubicBezTo>
                    <a:pt x="4" y="22"/>
                    <a:pt x="11" y="32"/>
                    <a:pt x="11" y="32"/>
                  </a:cubicBezTo>
                  <a:cubicBezTo>
                    <a:pt x="11" y="32"/>
                    <a:pt x="9" y="27"/>
                    <a:pt x="10" y="23"/>
                  </a:cubicBezTo>
                  <a:close/>
                  <a:moveTo>
                    <a:pt x="32" y="21"/>
                  </a:moveTo>
                  <a:cubicBezTo>
                    <a:pt x="12" y="21"/>
                    <a:pt x="12" y="21"/>
                    <a:pt x="12" y="21"/>
                  </a:cubicBezTo>
                  <a:cubicBezTo>
                    <a:pt x="12" y="21"/>
                    <a:pt x="11" y="22"/>
                    <a:pt x="12" y="27"/>
                  </a:cubicBezTo>
                  <a:cubicBezTo>
                    <a:pt x="13" y="31"/>
                    <a:pt x="14" y="33"/>
                    <a:pt x="14" y="33"/>
                  </a:cubicBezTo>
                  <a:cubicBezTo>
                    <a:pt x="14" y="33"/>
                    <a:pt x="14" y="34"/>
                    <a:pt x="17" y="34"/>
                  </a:cubicBezTo>
                  <a:cubicBezTo>
                    <a:pt x="20" y="34"/>
                    <a:pt x="33" y="33"/>
                    <a:pt x="33" y="33"/>
                  </a:cubicBezTo>
                  <a:lnTo>
                    <a:pt x="32" y="21"/>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0" name="Freeform 102"/>
            <p:cNvSpPr>
              <a:spLocks noEditPoints="1"/>
            </p:cNvSpPr>
            <p:nvPr/>
          </p:nvSpPr>
          <p:spPr bwMode="auto">
            <a:xfrm>
              <a:off x="2837202" y="2489514"/>
              <a:ext cx="193144" cy="105376"/>
            </a:xfrm>
            <a:custGeom>
              <a:gdLst>
                <a:gd fmla="*/ 21 w 43" name="T0"/>
                <a:gd fmla="*/ 4 h 24" name="T1"/>
                <a:gd fmla="*/ 27 w 43" name="T2"/>
                <a:gd fmla="*/ 16 h 24" name="T3"/>
                <a:gd fmla="*/ 22 w 43" name="T4"/>
                <a:gd fmla="*/ 19 h 24" name="T5"/>
                <a:gd fmla="*/ 38 w 43" name="T6"/>
                <a:gd fmla="*/ 22 h 24" name="T7"/>
                <a:gd fmla="*/ 43 w 43" name="T8"/>
                <a:gd fmla="*/ 8 h 24" name="T9"/>
                <a:gd fmla="*/ 38 w 43" name="T10"/>
                <a:gd fmla="*/ 11 h 24" name="T11"/>
                <a:gd fmla="*/ 35 w 43" name="T12"/>
                <a:gd fmla="*/ 4 h 24" name="T13"/>
                <a:gd fmla="*/ 28 w 43" name="T14"/>
                <a:gd fmla="*/ 1 h 24" name="T15"/>
                <a:gd fmla="*/ 13 w 43" name="T16"/>
                <a:gd fmla="*/ 0 h 24" name="T17"/>
                <a:gd fmla="*/ 21 w 43" name="T18"/>
                <a:gd fmla="*/ 4 h 24" name="T19"/>
                <a:gd fmla="*/ 11 w 43" name="T20"/>
                <a:gd fmla="*/ 24 h 24" name="T21"/>
                <a:gd fmla="*/ 21 w 43" name="T22"/>
                <a:gd fmla="*/ 8 h 24" name="T23"/>
                <a:gd fmla="*/ 17 w 43" name="T24"/>
                <a:gd fmla="*/ 4 h 24" name="T25"/>
                <a:gd fmla="*/ 11 w 43" name="T26"/>
                <a:gd fmla="*/ 2 h 24" name="T27"/>
                <a:gd fmla="*/ 8 w 43" name="T28"/>
                <a:gd fmla="*/ 4 h 24" name="T29"/>
                <a:gd fmla="*/ 0 w 43" name="T30"/>
                <a:gd fmla="*/ 18 h 24" name="T31"/>
                <a:gd fmla="*/ 11 w 43" name="T32"/>
                <a:gd fmla="*/ 24 h 2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4" w="43">
                  <a:moveTo>
                    <a:pt x="21" y="4"/>
                  </a:moveTo>
                  <a:cubicBezTo>
                    <a:pt x="23" y="6"/>
                    <a:pt x="26" y="13"/>
                    <a:pt x="27" y="16"/>
                  </a:cubicBezTo>
                  <a:cubicBezTo>
                    <a:pt x="22" y="19"/>
                    <a:pt x="22" y="19"/>
                    <a:pt x="22" y="19"/>
                  </a:cubicBezTo>
                  <a:cubicBezTo>
                    <a:pt x="38" y="22"/>
                    <a:pt x="38" y="22"/>
                    <a:pt x="38" y="22"/>
                  </a:cubicBezTo>
                  <a:cubicBezTo>
                    <a:pt x="43" y="8"/>
                    <a:pt x="43" y="8"/>
                    <a:pt x="43" y="8"/>
                  </a:cubicBezTo>
                  <a:cubicBezTo>
                    <a:pt x="38" y="11"/>
                    <a:pt x="38" y="11"/>
                    <a:pt x="38" y="11"/>
                  </a:cubicBezTo>
                  <a:cubicBezTo>
                    <a:pt x="37" y="9"/>
                    <a:pt x="36" y="6"/>
                    <a:pt x="35" y="4"/>
                  </a:cubicBezTo>
                  <a:cubicBezTo>
                    <a:pt x="33" y="1"/>
                    <a:pt x="31" y="1"/>
                    <a:pt x="28" y="1"/>
                  </a:cubicBezTo>
                  <a:cubicBezTo>
                    <a:pt x="25" y="0"/>
                    <a:pt x="13" y="0"/>
                    <a:pt x="13" y="0"/>
                  </a:cubicBezTo>
                  <a:cubicBezTo>
                    <a:pt x="13" y="0"/>
                    <a:pt x="18" y="2"/>
                    <a:pt x="21" y="4"/>
                  </a:cubicBezTo>
                  <a:close/>
                  <a:moveTo>
                    <a:pt x="11" y="24"/>
                  </a:moveTo>
                  <a:cubicBezTo>
                    <a:pt x="21" y="8"/>
                    <a:pt x="21" y="8"/>
                    <a:pt x="21" y="8"/>
                  </a:cubicBezTo>
                  <a:cubicBezTo>
                    <a:pt x="21" y="8"/>
                    <a:pt x="21" y="6"/>
                    <a:pt x="17" y="4"/>
                  </a:cubicBezTo>
                  <a:cubicBezTo>
                    <a:pt x="13" y="2"/>
                    <a:pt x="11" y="2"/>
                    <a:pt x="11" y="2"/>
                  </a:cubicBezTo>
                  <a:cubicBezTo>
                    <a:pt x="11" y="2"/>
                    <a:pt x="10" y="2"/>
                    <a:pt x="8" y="4"/>
                  </a:cubicBezTo>
                  <a:cubicBezTo>
                    <a:pt x="6" y="7"/>
                    <a:pt x="0" y="18"/>
                    <a:pt x="0" y="18"/>
                  </a:cubicBezTo>
                  <a:lnTo>
                    <a:pt x="11" y="24"/>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1" name="Freeform 103"/>
            <p:cNvSpPr>
              <a:spLocks noEditPoints="1"/>
            </p:cNvSpPr>
            <p:nvPr/>
          </p:nvSpPr>
          <p:spPr bwMode="auto">
            <a:xfrm>
              <a:off x="2948405" y="2575376"/>
              <a:ext cx="134616" cy="197091"/>
            </a:xfrm>
            <a:custGeom>
              <a:gdLst>
                <a:gd fmla="*/ 24 w 30" name="T0"/>
                <a:gd fmla="*/ 25 h 44" name="T1"/>
                <a:gd fmla="*/ 10 w 30" name="T2"/>
                <a:gd fmla="*/ 26 h 44" name="T3"/>
                <a:gd fmla="*/ 10 w 30" name="T4"/>
                <a:gd fmla="*/ 19 h 44" name="T5"/>
                <a:gd fmla="*/ 0 w 30" name="T6"/>
                <a:gd fmla="*/ 32 h 44" name="T7"/>
                <a:gd fmla="*/ 13 w 30" name="T8"/>
                <a:gd fmla="*/ 44 h 44" name="T9"/>
                <a:gd fmla="*/ 12 w 30" name="T10"/>
                <a:gd fmla="*/ 38 h 44" name="T11"/>
                <a:gd fmla="*/ 19 w 30" name="T12"/>
                <a:gd fmla="*/ 38 h 44" name="T13"/>
                <a:gd fmla="*/ 25 w 30" name="T14"/>
                <a:gd fmla="*/ 33 h 44" name="T15"/>
                <a:gd fmla="*/ 30 w 30" name="T16"/>
                <a:gd fmla="*/ 19 h 44" name="T17"/>
                <a:gd fmla="*/ 24 w 30" name="T18"/>
                <a:gd fmla="*/ 25 h 44" name="T19"/>
                <a:gd fmla="*/ 9 w 30" name="T20"/>
                <a:gd fmla="*/ 8 h 44" name="T21"/>
                <a:gd fmla="*/ 21 w 30" name="T22"/>
                <a:gd fmla="*/ 24 h 44" name="T23"/>
                <a:gd fmla="*/ 26 w 30" name="T24"/>
                <a:gd fmla="*/ 21 h 44" name="T25"/>
                <a:gd fmla="*/ 30 w 30" name="T26"/>
                <a:gd fmla="*/ 17 h 44" name="T27"/>
                <a:gd fmla="*/ 29 w 30" name="T28"/>
                <a:gd fmla="*/ 13 h 44" name="T29"/>
                <a:gd fmla="*/ 19 w 30" name="T30"/>
                <a:gd fmla="*/ 0 h 44" name="T31"/>
                <a:gd fmla="*/ 9 w 30" name="T32"/>
                <a:gd fmla="*/ 8 h 4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4" w="30">
                  <a:moveTo>
                    <a:pt x="24" y="25"/>
                  </a:moveTo>
                  <a:cubicBezTo>
                    <a:pt x="22" y="27"/>
                    <a:pt x="14" y="26"/>
                    <a:pt x="10" y="26"/>
                  </a:cubicBezTo>
                  <a:cubicBezTo>
                    <a:pt x="10" y="19"/>
                    <a:pt x="10" y="19"/>
                    <a:pt x="10" y="19"/>
                  </a:cubicBezTo>
                  <a:cubicBezTo>
                    <a:pt x="0" y="32"/>
                    <a:pt x="0" y="32"/>
                    <a:pt x="0" y="32"/>
                  </a:cubicBezTo>
                  <a:cubicBezTo>
                    <a:pt x="13" y="44"/>
                    <a:pt x="13" y="44"/>
                    <a:pt x="13" y="44"/>
                  </a:cubicBezTo>
                  <a:cubicBezTo>
                    <a:pt x="12" y="38"/>
                    <a:pt x="12" y="38"/>
                    <a:pt x="12" y="38"/>
                  </a:cubicBezTo>
                  <a:cubicBezTo>
                    <a:pt x="14" y="38"/>
                    <a:pt x="17" y="38"/>
                    <a:pt x="19" y="38"/>
                  </a:cubicBezTo>
                  <a:cubicBezTo>
                    <a:pt x="23" y="38"/>
                    <a:pt x="23" y="36"/>
                    <a:pt x="25" y="33"/>
                  </a:cubicBezTo>
                  <a:cubicBezTo>
                    <a:pt x="26" y="30"/>
                    <a:pt x="30" y="19"/>
                    <a:pt x="30" y="19"/>
                  </a:cubicBezTo>
                  <a:cubicBezTo>
                    <a:pt x="30" y="19"/>
                    <a:pt x="27" y="24"/>
                    <a:pt x="24" y="25"/>
                  </a:cubicBezTo>
                  <a:close/>
                  <a:moveTo>
                    <a:pt x="9" y="8"/>
                  </a:moveTo>
                  <a:cubicBezTo>
                    <a:pt x="21" y="24"/>
                    <a:pt x="21" y="24"/>
                    <a:pt x="21" y="24"/>
                  </a:cubicBezTo>
                  <a:cubicBezTo>
                    <a:pt x="21" y="24"/>
                    <a:pt x="22" y="25"/>
                    <a:pt x="26" y="21"/>
                  </a:cubicBezTo>
                  <a:cubicBezTo>
                    <a:pt x="29" y="19"/>
                    <a:pt x="30" y="17"/>
                    <a:pt x="30" y="17"/>
                  </a:cubicBezTo>
                  <a:cubicBezTo>
                    <a:pt x="30" y="17"/>
                    <a:pt x="30" y="16"/>
                    <a:pt x="29" y="13"/>
                  </a:cubicBezTo>
                  <a:cubicBezTo>
                    <a:pt x="27" y="11"/>
                    <a:pt x="19" y="0"/>
                    <a:pt x="19" y="0"/>
                  </a:cubicBezTo>
                  <a:lnTo>
                    <a:pt x="9" y="8"/>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2" name="Freeform 104"/>
            <p:cNvSpPr>
              <a:spLocks noEditPoints="1"/>
            </p:cNvSpPr>
            <p:nvPr/>
          </p:nvSpPr>
          <p:spPr bwMode="auto">
            <a:xfrm>
              <a:off x="4323827" y="2060205"/>
              <a:ext cx="468228" cy="468337"/>
            </a:xfrm>
            <a:custGeom>
              <a:gdLst>
                <a:gd fmla="*/ 0 w 104" name="T0"/>
                <a:gd fmla="*/ 51 h 104" name="T1"/>
                <a:gd fmla="*/ 0 w 104" name="T2"/>
                <a:gd fmla="*/ 53 h 104" name="T3"/>
                <a:gd fmla="*/ 104 w 104" name="T4"/>
                <a:gd fmla="*/ 52 h 104" name="T5"/>
                <a:gd fmla="*/ 84 w 104" name="T6"/>
                <a:gd fmla="*/ 54 h 104" name="T7"/>
                <a:gd fmla="*/ 86 w 104" name="T8"/>
                <a:gd fmla="*/ 70 h 104" name="T9"/>
                <a:gd fmla="*/ 84 w 104" name="T10"/>
                <a:gd fmla="*/ 54 h 104" name="T11"/>
                <a:gd fmla="*/ 86 w 104" name="T12"/>
                <a:gd fmla="*/ 34 h 104" name="T13"/>
                <a:gd fmla="*/ 84 w 104" name="T14"/>
                <a:gd fmla="*/ 49 h 104" name="T15"/>
                <a:gd fmla="*/ 89 w 104" name="T16"/>
                <a:gd fmla="*/ 29 h 104" name="T17"/>
                <a:gd fmla="*/ 75 w 104" name="T18"/>
                <a:gd fmla="*/ 16 h 104" name="T19"/>
                <a:gd fmla="*/ 96 w 104" name="T20"/>
                <a:gd fmla="*/ 34 h 104" name="T21"/>
                <a:gd fmla="*/ 75 w 104" name="T22"/>
                <a:gd fmla="*/ 29 h 104" name="T23"/>
                <a:gd fmla="*/ 55 w 104" name="T24"/>
                <a:gd fmla="*/ 49 h 104" name="T25"/>
                <a:gd fmla="*/ 75 w 104" name="T26"/>
                <a:gd fmla="*/ 29 h 104" name="T27"/>
                <a:gd fmla="*/ 55 w 104" name="T28"/>
                <a:gd fmla="*/ 6 h 104" name="T29"/>
                <a:gd fmla="*/ 73 w 104" name="T30"/>
                <a:gd fmla="*/ 23 h 104" name="T31"/>
                <a:gd fmla="*/ 79 w 104" name="T32"/>
                <a:gd fmla="*/ 54 h 104" name="T33"/>
                <a:gd fmla="*/ 55 w 104" name="T34"/>
                <a:gd fmla="*/ 78 h 104" name="T35"/>
                <a:gd fmla="*/ 79 w 104" name="T36"/>
                <a:gd fmla="*/ 54 h 104" name="T37"/>
                <a:gd fmla="*/ 73 w 104" name="T38"/>
                <a:gd fmla="*/ 81 h 104" name="T39"/>
                <a:gd fmla="*/ 55 w 104" name="T40"/>
                <a:gd fmla="*/ 98 h 104" name="T41"/>
                <a:gd fmla="*/ 70 w 104" name="T42"/>
                <a:gd fmla="*/ 95 h 104" name="T43"/>
                <a:gd fmla="*/ 79 w 104" name="T44"/>
                <a:gd fmla="*/ 79 h 104" name="T45"/>
                <a:gd fmla="*/ 96 w 104" name="T46"/>
                <a:gd fmla="*/ 70 h 104" name="T47"/>
                <a:gd fmla="*/ 29 w 104" name="T48"/>
                <a:gd fmla="*/ 75 h 104" name="T49"/>
                <a:gd fmla="*/ 50 w 104" name="T50"/>
                <a:gd fmla="*/ 54 h 104" name="T51"/>
                <a:gd fmla="*/ 29 w 104" name="T52"/>
                <a:gd fmla="*/ 75 h 104" name="T53"/>
                <a:gd fmla="*/ 50 w 104" name="T54"/>
                <a:gd fmla="*/ 99 h 104" name="T55"/>
                <a:gd fmla="*/ 32 w 104" name="T56"/>
                <a:gd fmla="*/ 81 h 104" name="T57"/>
                <a:gd fmla="*/ 26 w 104" name="T58"/>
                <a:gd fmla="*/ 49 h 104" name="T59"/>
                <a:gd fmla="*/ 50 w 104" name="T60"/>
                <a:gd fmla="*/ 26 h 104" name="T61"/>
                <a:gd fmla="*/ 26 w 104" name="T62"/>
                <a:gd fmla="*/ 49 h 104" name="T63"/>
                <a:gd fmla="*/ 16 w 104" name="T64"/>
                <a:gd fmla="*/ 29 h 104" name="T65"/>
                <a:gd fmla="*/ 35 w 104" name="T66"/>
                <a:gd fmla="*/ 9 h 104" name="T67"/>
                <a:gd fmla="*/ 25 w 104" name="T68"/>
                <a:gd fmla="*/ 25 h 104" name="T69"/>
                <a:gd fmla="*/ 21 w 104" name="T70"/>
                <a:gd fmla="*/ 49 h 104" name="T71"/>
                <a:gd fmla="*/ 19 w 104" name="T72"/>
                <a:gd fmla="*/ 34 h 104" name="T73"/>
                <a:gd fmla="*/ 21 w 104" name="T74"/>
                <a:gd fmla="*/ 54 h 104" name="T75"/>
                <a:gd fmla="*/ 19 w 104" name="T76"/>
                <a:gd fmla="*/ 70 h 104" name="T77"/>
                <a:gd fmla="*/ 21 w 104" name="T78"/>
                <a:gd fmla="*/ 54 h 104" name="T79"/>
                <a:gd fmla="*/ 25 w 104" name="T80"/>
                <a:gd fmla="*/ 79 h 104" name="T81"/>
                <a:gd fmla="*/ 35 w 104" name="T82"/>
                <a:gd fmla="*/ 95 h 104" name="T83"/>
                <a:gd fmla="*/ 16 w 104" name="T84"/>
                <a:gd fmla="*/ 75 h 104" name="T85"/>
                <a:gd fmla="*/ 32 w 104" name="T86"/>
                <a:gd fmla="*/ 23 h 104" name="T87"/>
                <a:gd fmla="*/ 50 w 104" name="T88"/>
                <a:gd fmla="*/ 5 h 104"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104" w="104">
                  <a:moveTo>
                    <a:pt x="52" y="0"/>
                  </a:moveTo>
                  <a:cubicBezTo>
                    <a:pt x="24" y="0"/>
                    <a:pt x="1" y="23"/>
                    <a:pt x="0" y="51"/>
                  </a:cubicBezTo>
                  <a:cubicBezTo>
                    <a:pt x="0" y="51"/>
                    <a:pt x="0" y="52"/>
                    <a:pt x="0" y="52"/>
                  </a:cubicBezTo>
                  <a:cubicBezTo>
                    <a:pt x="0" y="52"/>
                    <a:pt x="0" y="53"/>
                    <a:pt x="0" y="53"/>
                  </a:cubicBezTo>
                  <a:cubicBezTo>
                    <a:pt x="1" y="81"/>
                    <a:pt x="24" y="104"/>
                    <a:pt x="52" y="104"/>
                  </a:cubicBezTo>
                  <a:cubicBezTo>
                    <a:pt x="81" y="104"/>
                    <a:pt x="104" y="81"/>
                    <a:pt x="104" y="52"/>
                  </a:cubicBezTo>
                  <a:cubicBezTo>
                    <a:pt x="104" y="23"/>
                    <a:pt x="81" y="0"/>
                    <a:pt x="52" y="0"/>
                  </a:cubicBezTo>
                  <a:close/>
                  <a:moveTo>
                    <a:pt x="84" y="54"/>
                  </a:moveTo>
                  <a:cubicBezTo>
                    <a:pt x="99" y="54"/>
                    <a:pt x="99" y="54"/>
                    <a:pt x="99" y="54"/>
                  </a:cubicBezTo>
                  <a:cubicBezTo>
                    <a:pt x="98" y="60"/>
                    <a:pt x="93" y="66"/>
                    <a:pt x="86" y="70"/>
                  </a:cubicBezTo>
                  <a:cubicBezTo>
                    <a:pt x="85" y="71"/>
                    <a:pt x="83" y="72"/>
                    <a:pt x="81" y="73"/>
                  </a:cubicBezTo>
                  <a:cubicBezTo>
                    <a:pt x="83" y="67"/>
                    <a:pt x="84" y="61"/>
                    <a:pt x="84" y="54"/>
                  </a:cubicBezTo>
                  <a:close/>
                  <a:moveTo>
                    <a:pt x="81" y="32"/>
                  </a:moveTo>
                  <a:cubicBezTo>
                    <a:pt x="83" y="32"/>
                    <a:pt x="85" y="33"/>
                    <a:pt x="86" y="34"/>
                  </a:cubicBezTo>
                  <a:cubicBezTo>
                    <a:pt x="93" y="38"/>
                    <a:pt x="98" y="43"/>
                    <a:pt x="99" y="49"/>
                  </a:cubicBezTo>
                  <a:cubicBezTo>
                    <a:pt x="84" y="49"/>
                    <a:pt x="84" y="49"/>
                    <a:pt x="84" y="49"/>
                  </a:cubicBezTo>
                  <a:cubicBezTo>
                    <a:pt x="84" y="43"/>
                    <a:pt x="83" y="37"/>
                    <a:pt x="81" y="32"/>
                  </a:cubicBezTo>
                  <a:close/>
                  <a:moveTo>
                    <a:pt x="89" y="29"/>
                  </a:moveTo>
                  <a:cubicBezTo>
                    <a:pt x="86" y="28"/>
                    <a:pt x="83" y="26"/>
                    <a:pt x="79" y="25"/>
                  </a:cubicBezTo>
                  <a:cubicBezTo>
                    <a:pt x="78" y="22"/>
                    <a:pt x="77" y="19"/>
                    <a:pt x="75" y="16"/>
                  </a:cubicBezTo>
                  <a:cubicBezTo>
                    <a:pt x="74" y="13"/>
                    <a:pt x="72" y="11"/>
                    <a:pt x="70" y="9"/>
                  </a:cubicBezTo>
                  <a:cubicBezTo>
                    <a:pt x="82" y="13"/>
                    <a:pt x="91" y="23"/>
                    <a:pt x="96" y="34"/>
                  </a:cubicBezTo>
                  <a:cubicBezTo>
                    <a:pt x="94" y="33"/>
                    <a:pt x="91" y="31"/>
                    <a:pt x="89" y="29"/>
                  </a:cubicBezTo>
                  <a:close/>
                  <a:moveTo>
                    <a:pt x="75" y="29"/>
                  </a:moveTo>
                  <a:cubicBezTo>
                    <a:pt x="77" y="35"/>
                    <a:pt x="78" y="42"/>
                    <a:pt x="79" y="49"/>
                  </a:cubicBezTo>
                  <a:cubicBezTo>
                    <a:pt x="55" y="49"/>
                    <a:pt x="55" y="49"/>
                    <a:pt x="55" y="49"/>
                  </a:cubicBezTo>
                  <a:cubicBezTo>
                    <a:pt x="55" y="26"/>
                    <a:pt x="55" y="26"/>
                    <a:pt x="55" y="26"/>
                  </a:cubicBezTo>
                  <a:cubicBezTo>
                    <a:pt x="63" y="26"/>
                    <a:pt x="69" y="27"/>
                    <a:pt x="75" y="29"/>
                  </a:cubicBezTo>
                  <a:close/>
                  <a:moveTo>
                    <a:pt x="55" y="20"/>
                  </a:moveTo>
                  <a:cubicBezTo>
                    <a:pt x="55" y="6"/>
                    <a:pt x="55" y="6"/>
                    <a:pt x="55" y="6"/>
                  </a:cubicBezTo>
                  <a:cubicBezTo>
                    <a:pt x="61" y="7"/>
                    <a:pt x="66" y="11"/>
                    <a:pt x="71" y="18"/>
                  </a:cubicBezTo>
                  <a:cubicBezTo>
                    <a:pt x="71" y="20"/>
                    <a:pt x="72" y="21"/>
                    <a:pt x="73" y="23"/>
                  </a:cubicBezTo>
                  <a:cubicBezTo>
                    <a:pt x="67" y="22"/>
                    <a:pt x="62" y="21"/>
                    <a:pt x="55" y="20"/>
                  </a:cubicBezTo>
                  <a:close/>
                  <a:moveTo>
                    <a:pt x="79" y="54"/>
                  </a:moveTo>
                  <a:cubicBezTo>
                    <a:pt x="78" y="62"/>
                    <a:pt x="77" y="69"/>
                    <a:pt x="75" y="75"/>
                  </a:cubicBezTo>
                  <a:cubicBezTo>
                    <a:pt x="69" y="77"/>
                    <a:pt x="63" y="78"/>
                    <a:pt x="55" y="78"/>
                  </a:cubicBezTo>
                  <a:cubicBezTo>
                    <a:pt x="55" y="54"/>
                    <a:pt x="55" y="54"/>
                    <a:pt x="55" y="54"/>
                  </a:cubicBezTo>
                  <a:lnTo>
                    <a:pt x="79" y="54"/>
                  </a:lnTo>
                  <a:close/>
                  <a:moveTo>
                    <a:pt x="55" y="84"/>
                  </a:moveTo>
                  <a:cubicBezTo>
                    <a:pt x="62" y="83"/>
                    <a:pt x="67" y="82"/>
                    <a:pt x="73" y="81"/>
                  </a:cubicBezTo>
                  <a:cubicBezTo>
                    <a:pt x="72" y="83"/>
                    <a:pt x="71" y="84"/>
                    <a:pt x="71" y="86"/>
                  </a:cubicBezTo>
                  <a:cubicBezTo>
                    <a:pt x="66" y="93"/>
                    <a:pt x="61" y="97"/>
                    <a:pt x="55" y="98"/>
                  </a:cubicBezTo>
                  <a:lnTo>
                    <a:pt x="55" y="84"/>
                  </a:lnTo>
                  <a:close/>
                  <a:moveTo>
                    <a:pt x="70" y="95"/>
                  </a:moveTo>
                  <a:cubicBezTo>
                    <a:pt x="72" y="93"/>
                    <a:pt x="74" y="91"/>
                    <a:pt x="75" y="88"/>
                  </a:cubicBezTo>
                  <a:cubicBezTo>
                    <a:pt x="77" y="85"/>
                    <a:pt x="78" y="82"/>
                    <a:pt x="79" y="79"/>
                  </a:cubicBezTo>
                  <a:cubicBezTo>
                    <a:pt x="83" y="78"/>
                    <a:pt x="86" y="76"/>
                    <a:pt x="89" y="75"/>
                  </a:cubicBezTo>
                  <a:cubicBezTo>
                    <a:pt x="91" y="73"/>
                    <a:pt x="94" y="72"/>
                    <a:pt x="96" y="70"/>
                  </a:cubicBezTo>
                  <a:cubicBezTo>
                    <a:pt x="91" y="81"/>
                    <a:pt x="82" y="91"/>
                    <a:pt x="70" y="95"/>
                  </a:cubicBezTo>
                  <a:close/>
                  <a:moveTo>
                    <a:pt x="29" y="75"/>
                  </a:moveTo>
                  <a:cubicBezTo>
                    <a:pt x="28" y="69"/>
                    <a:pt x="26" y="62"/>
                    <a:pt x="26" y="54"/>
                  </a:cubicBezTo>
                  <a:cubicBezTo>
                    <a:pt x="50" y="54"/>
                    <a:pt x="50" y="54"/>
                    <a:pt x="50" y="54"/>
                  </a:cubicBezTo>
                  <a:cubicBezTo>
                    <a:pt x="50" y="78"/>
                    <a:pt x="50" y="78"/>
                    <a:pt x="50" y="78"/>
                  </a:cubicBezTo>
                  <a:cubicBezTo>
                    <a:pt x="42" y="78"/>
                    <a:pt x="36" y="77"/>
                    <a:pt x="29" y="75"/>
                  </a:cubicBezTo>
                  <a:close/>
                  <a:moveTo>
                    <a:pt x="50" y="84"/>
                  </a:moveTo>
                  <a:cubicBezTo>
                    <a:pt x="50" y="99"/>
                    <a:pt x="50" y="99"/>
                    <a:pt x="50" y="99"/>
                  </a:cubicBezTo>
                  <a:cubicBezTo>
                    <a:pt x="44" y="98"/>
                    <a:pt x="39" y="93"/>
                    <a:pt x="34" y="86"/>
                  </a:cubicBezTo>
                  <a:cubicBezTo>
                    <a:pt x="33" y="84"/>
                    <a:pt x="33" y="83"/>
                    <a:pt x="32" y="81"/>
                  </a:cubicBezTo>
                  <a:cubicBezTo>
                    <a:pt x="37" y="83"/>
                    <a:pt x="44" y="83"/>
                    <a:pt x="50" y="84"/>
                  </a:cubicBezTo>
                  <a:close/>
                  <a:moveTo>
                    <a:pt x="26" y="49"/>
                  </a:moveTo>
                  <a:cubicBezTo>
                    <a:pt x="26" y="42"/>
                    <a:pt x="28" y="35"/>
                    <a:pt x="29" y="29"/>
                  </a:cubicBezTo>
                  <a:cubicBezTo>
                    <a:pt x="36" y="27"/>
                    <a:pt x="42" y="26"/>
                    <a:pt x="50" y="26"/>
                  </a:cubicBezTo>
                  <a:cubicBezTo>
                    <a:pt x="50" y="49"/>
                    <a:pt x="50" y="49"/>
                    <a:pt x="50" y="49"/>
                  </a:cubicBezTo>
                  <a:lnTo>
                    <a:pt x="26" y="49"/>
                  </a:lnTo>
                  <a:close/>
                  <a:moveTo>
                    <a:pt x="25" y="25"/>
                  </a:moveTo>
                  <a:cubicBezTo>
                    <a:pt x="22" y="26"/>
                    <a:pt x="19" y="28"/>
                    <a:pt x="16" y="29"/>
                  </a:cubicBezTo>
                  <a:cubicBezTo>
                    <a:pt x="13" y="31"/>
                    <a:pt x="11" y="32"/>
                    <a:pt x="9" y="34"/>
                  </a:cubicBezTo>
                  <a:cubicBezTo>
                    <a:pt x="14" y="23"/>
                    <a:pt x="23" y="13"/>
                    <a:pt x="35" y="9"/>
                  </a:cubicBezTo>
                  <a:cubicBezTo>
                    <a:pt x="33" y="11"/>
                    <a:pt x="31" y="13"/>
                    <a:pt x="30" y="16"/>
                  </a:cubicBezTo>
                  <a:cubicBezTo>
                    <a:pt x="28" y="18"/>
                    <a:pt x="27" y="22"/>
                    <a:pt x="25" y="25"/>
                  </a:cubicBezTo>
                  <a:close/>
                  <a:moveTo>
                    <a:pt x="23" y="31"/>
                  </a:moveTo>
                  <a:cubicBezTo>
                    <a:pt x="22" y="37"/>
                    <a:pt x="21" y="43"/>
                    <a:pt x="21" y="49"/>
                  </a:cubicBezTo>
                  <a:cubicBezTo>
                    <a:pt x="6" y="49"/>
                    <a:pt x="6" y="49"/>
                    <a:pt x="6" y="49"/>
                  </a:cubicBezTo>
                  <a:cubicBezTo>
                    <a:pt x="7" y="43"/>
                    <a:pt x="12" y="38"/>
                    <a:pt x="19" y="34"/>
                  </a:cubicBezTo>
                  <a:cubicBezTo>
                    <a:pt x="20" y="33"/>
                    <a:pt x="22" y="32"/>
                    <a:pt x="23" y="31"/>
                  </a:cubicBezTo>
                  <a:close/>
                  <a:moveTo>
                    <a:pt x="21" y="54"/>
                  </a:moveTo>
                  <a:cubicBezTo>
                    <a:pt x="21" y="61"/>
                    <a:pt x="22" y="67"/>
                    <a:pt x="23" y="73"/>
                  </a:cubicBezTo>
                  <a:cubicBezTo>
                    <a:pt x="22" y="72"/>
                    <a:pt x="20" y="71"/>
                    <a:pt x="19" y="70"/>
                  </a:cubicBezTo>
                  <a:cubicBezTo>
                    <a:pt x="11" y="66"/>
                    <a:pt x="7" y="60"/>
                    <a:pt x="6" y="54"/>
                  </a:cubicBezTo>
                  <a:lnTo>
                    <a:pt x="21" y="54"/>
                  </a:lnTo>
                  <a:close/>
                  <a:moveTo>
                    <a:pt x="16" y="75"/>
                  </a:moveTo>
                  <a:cubicBezTo>
                    <a:pt x="19" y="76"/>
                    <a:pt x="22" y="78"/>
                    <a:pt x="25" y="79"/>
                  </a:cubicBezTo>
                  <a:cubicBezTo>
                    <a:pt x="27" y="82"/>
                    <a:pt x="28" y="85"/>
                    <a:pt x="30" y="88"/>
                  </a:cubicBezTo>
                  <a:cubicBezTo>
                    <a:pt x="31" y="91"/>
                    <a:pt x="33" y="93"/>
                    <a:pt x="35" y="95"/>
                  </a:cubicBezTo>
                  <a:cubicBezTo>
                    <a:pt x="23" y="91"/>
                    <a:pt x="14" y="81"/>
                    <a:pt x="9" y="70"/>
                  </a:cubicBezTo>
                  <a:cubicBezTo>
                    <a:pt x="11" y="72"/>
                    <a:pt x="13" y="73"/>
                    <a:pt x="16" y="75"/>
                  </a:cubicBezTo>
                  <a:close/>
                  <a:moveTo>
                    <a:pt x="50" y="20"/>
                  </a:moveTo>
                  <a:cubicBezTo>
                    <a:pt x="44" y="21"/>
                    <a:pt x="37" y="21"/>
                    <a:pt x="32" y="23"/>
                  </a:cubicBezTo>
                  <a:cubicBezTo>
                    <a:pt x="33" y="21"/>
                    <a:pt x="33" y="20"/>
                    <a:pt x="34" y="18"/>
                  </a:cubicBezTo>
                  <a:cubicBezTo>
                    <a:pt x="39" y="11"/>
                    <a:pt x="44" y="6"/>
                    <a:pt x="50" y="5"/>
                  </a:cubicBezTo>
                  <a:lnTo>
                    <a:pt x="50" y="2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3" name="Freeform 105"/>
            <p:cNvSpPr>
              <a:spLocks noEditPoints="1"/>
            </p:cNvSpPr>
            <p:nvPr/>
          </p:nvSpPr>
          <p:spPr bwMode="auto">
            <a:xfrm>
              <a:off x="3590269" y="1386971"/>
              <a:ext cx="382386" cy="378572"/>
            </a:xfrm>
            <a:custGeom>
              <a:gdLst>
                <a:gd fmla="*/ 65 w 85" name="T0"/>
                <a:gd fmla="*/ 37 h 84" name="T1"/>
                <a:gd fmla="*/ 62 w 85" name="T2"/>
                <a:gd fmla="*/ 37 h 84" name="T3"/>
                <a:gd fmla="*/ 58 w 85" name="T4"/>
                <a:gd fmla="*/ 42 h 84" name="T5"/>
                <a:gd fmla="*/ 58 w 85" name="T6"/>
                <a:gd fmla="*/ 79 h 84" name="T7"/>
                <a:gd fmla="*/ 62 w 85" name="T8"/>
                <a:gd fmla="*/ 84 h 84" name="T9"/>
                <a:gd fmla="*/ 65 w 85" name="T10"/>
                <a:gd fmla="*/ 84 h 84" name="T11"/>
                <a:gd fmla="*/ 69 w 85" name="T12"/>
                <a:gd fmla="*/ 79 h 84" name="T13"/>
                <a:gd fmla="*/ 69 w 85" name="T14"/>
                <a:gd fmla="*/ 42 h 84" name="T15"/>
                <a:gd fmla="*/ 65 w 85" name="T16"/>
                <a:gd fmla="*/ 37 h 84" name="T17"/>
                <a:gd fmla="*/ 84 w 85" name="T18"/>
                <a:gd fmla="*/ 57 h 84" name="T19"/>
                <a:gd fmla="*/ 74 w 85" name="T20"/>
                <a:gd fmla="*/ 15 h 84" name="T21"/>
                <a:gd fmla="*/ 74 w 85" name="T22"/>
                <a:gd fmla="*/ 11 h 84" name="T23"/>
                <a:gd fmla="*/ 43 w 85" name="T24"/>
                <a:gd fmla="*/ 0 h 84" name="T25"/>
                <a:gd fmla="*/ 11 w 85" name="T26"/>
                <a:gd fmla="*/ 11 h 84" name="T27"/>
                <a:gd fmla="*/ 11 w 85" name="T28"/>
                <a:gd fmla="*/ 15 h 84" name="T29"/>
                <a:gd fmla="*/ 1 w 85" name="T30"/>
                <a:gd fmla="*/ 57 h 84" name="T31"/>
                <a:gd fmla="*/ 0 w 85" name="T32"/>
                <a:gd fmla="*/ 60 h 84" name="T33"/>
                <a:gd fmla="*/ 2 w 85" name="T34"/>
                <a:gd fmla="*/ 63 h 84" name="T35"/>
                <a:gd fmla="*/ 3 w 85" name="T36"/>
                <a:gd fmla="*/ 63 h 84" name="T37"/>
                <a:gd fmla="*/ 12 w 85" name="T38"/>
                <a:gd fmla="*/ 80 h 84" name="T39"/>
                <a:gd fmla="*/ 14 w 85" name="T40"/>
                <a:gd fmla="*/ 76 h 84" name="T41"/>
                <a:gd fmla="*/ 14 w 85" name="T42"/>
                <a:gd fmla="*/ 44 h 84" name="T43"/>
                <a:gd fmla="*/ 12 w 85" name="T44"/>
                <a:gd fmla="*/ 41 h 84" name="T45"/>
                <a:gd fmla="*/ 3 w 85" name="T46"/>
                <a:gd fmla="*/ 57 h 84" name="T47"/>
                <a:gd fmla="*/ 2 w 85" name="T48"/>
                <a:gd fmla="*/ 57 h 84" name="T49"/>
                <a:gd fmla="*/ 12 w 85" name="T50"/>
                <a:gd fmla="*/ 19 h 84" name="T51"/>
                <a:gd fmla="*/ 14 w 85" name="T52"/>
                <a:gd fmla="*/ 20 h 84" name="T53"/>
                <a:gd fmla="*/ 42 w 85" name="T54"/>
                <a:gd fmla="*/ 11 h 84" name="T55"/>
                <a:gd fmla="*/ 42 w 85" name="T56"/>
                <a:gd fmla="*/ 11 h 84" name="T57"/>
                <a:gd fmla="*/ 43 w 85" name="T58"/>
                <a:gd fmla="*/ 11 h 84" name="T59"/>
                <a:gd fmla="*/ 43 w 85" name="T60"/>
                <a:gd fmla="*/ 11 h 84" name="T61"/>
                <a:gd fmla="*/ 43 w 85" name="T62"/>
                <a:gd fmla="*/ 11 h 84" name="T63"/>
                <a:gd fmla="*/ 71 w 85" name="T64"/>
                <a:gd fmla="*/ 20 h 84" name="T65"/>
                <a:gd fmla="*/ 73 w 85" name="T66"/>
                <a:gd fmla="*/ 19 h 84" name="T67"/>
                <a:gd fmla="*/ 83 w 85" name="T68"/>
                <a:gd fmla="*/ 57 h 84" name="T69"/>
                <a:gd fmla="*/ 82 w 85" name="T70"/>
                <a:gd fmla="*/ 57 h 84" name="T71"/>
                <a:gd fmla="*/ 73 w 85" name="T72"/>
                <a:gd fmla="*/ 41 h 84" name="T73"/>
                <a:gd fmla="*/ 71 w 85" name="T74"/>
                <a:gd fmla="*/ 44 h 84" name="T75"/>
                <a:gd fmla="*/ 71 w 85" name="T76"/>
                <a:gd fmla="*/ 76 h 84" name="T77"/>
                <a:gd fmla="*/ 73 w 85" name="T78"/>
                <a:gd fmla="*/ 80 h 84" name="T79"/>
                <a:gd fmla="*/ 82 w 85" name="T80"/>
                <a:gd fmla="*/ 63 h 84" name="T81"/>
                <a:gd fmla="*/ 83 w 85" name="T82"/>
                <a:gd fmla="*/ 63 h 84" name="T83"/>
                <a:gd fmla="*/ 85 w 85" name="T84"/>
                <a:gd fmla="*/ 60 h 84" name="T85"/>
                <a:gd fmla="*/ 84 w 85" name="T86"/>
                <a:gd fmla="*/ 57 h 84" name="T87"/>
                <a:gd fmla="*/ 23 w 85" name="T88"/>
                <a:gd fmla="*/ 37 h 84" name="T89"/>
                <a:gd fmla="*/ 20 w 85" name="T90"/>
                <a:gd fmla="*/ 37 h 84" name="T91"/>
                <a:gd fmla="*/ 16 w 85" name="T92"/>
                <a:gd fmla="*/ 42 h 84" name="T93"/>
                <a:gd fmla="*/ 16 w 85" name="T94"/>
                <a:gd fmla="*/ 79 h 84" name="T95"/>
                <a:gd fmla="*/ 20 w 85" name="T96"/>
                <a:gd fmla="*/ 84 h 84" name="T97"/>
                <a:gd fmla="*/ 23 w 85" name="T98"/>
                <a:gd fmla="*/ 84 h 84" name="T99"/>
                <a:gd fmla="*/ 28 w 85" name="T100"/>
                <a:gd fmla="*/ 79 h 84" name="T101"/>
                <a:gd fmla="*/ 28 w 85" name="T102"/>
                <a:gd fmla="*/ 42 h 84" name="T103"/>
                <a:gd fmla="*/ 23 w 85" name="T104"/>
                <a:gd fmla="*/ 37 h 84"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84" w="85">
                  <a:moveTo>
                    <a:pt x="65" y="37"/>
                  </a:moveTo>
                  <a:cubicBezTo>
                    <a:pt x="62" y="37"/>
                    <a:pt x="62" y="37"/>
                    <a:pt x="62" y="37"/>
                  </a:cubicBezTo>
                  <a:cubicBezTo>
                    <a:pt x="60" y="37"/>
                    <a:pt x="58" y="39"/>
                    <a:pt x="58" y="42"/>
                  </a:cubicBezTo>
                  <a:cubicBezTo>
                    <a:pt x="58" y="79"/>
                    <a:pt x="58" y="79"/>
                    <a:pt x="58" y="79"/>
                  </a:cubicBezTo>
                  <a:cubicBezTo>
                    <a:pt x="58" y="81"/>
                    <a:pt x="60" y="84"/>
                    <a:pt x="62" y="84"/>
                  </a:cubicBezTo>
                  <a:cubicBezTo>
                    <a:pt x="65" y="84"/>
                    <a:pt x="65" y="84"/>
                    <a:pt x="65" y="84"/>
                  </a:cubicBezTo>
                  <a:cubicBezTo>
                    <a:pt x="67" y="84"/>
                    <a:pt x="69" y="81"/>
                    <a:pt x="69" y="79"/>
                  </a:cubicBezTo>
                  <a:cubicBezTo>
                    <a:pt x="69" y="42"/>
                    <a:pt x="69" y="42"/>
                    <a:pt x="69" y="42"/>
                  </a:cubicBezTo>
                  <a:cubicBezTo>
                    <a:pt x="69" y="39"/>
                    <a:pt x="67" y="37"/>
                    <a:pt x="65" y="37"/>
                  </a:cubicBezTo>
                  <a:close/>
                  <a:moveTo>
                    <a:pt x="84" y="57"/>
                  </a:moveTo>
                  <a:cubicBezTo>
                    <a:pt x="85" y="26"/>
                    <a:pt x="74" y="15"/>
                    <a:pt x="74" y="15"/>
                  </a:cubicBezTo>
                  <a:cubicBezTo>
                    <a:pt x="75" y="13"/>
                    <a:pt x="74" y="11"/>
                    <a:pt x="74" y="11"/>
                  </a:cubicBezTo>
                  <a:cubicBezTo>
                    <a:pt x="61" y="0"/>
                    <a:pt x="46" y="0"/>
                    <a:pt x="43" y="0"/>
                  </a:cubicBezTo>
                  <a:cubicBezTo>
                    <a:pt x="39" y="0"/>
                    <a:pt x="24" y="0"/>
                    <a:pt x="11" y="11"/>
                  </a:cubicBezTo>
                  <a:cubicBezTo>
                    <a:pt x="11" y="11"/>
                    <a:pt x="10" y="13"/>
                    <a:pt x="11" y="15"/>
                  </a:cubicBezTo>
                  <a:cubicBezTo>
                    <a:pt x="11" y="15"/>
                    <a:pt x="0" y="26"/>
                    <a:pt x="1" y="57"/>
                  </a:cubicBezTo>
                  <a:cubicBezTo>
                    <a:pt x="0" y="58"/>
                    <a:pt x="0" y="59"/>
                    <a:pt x="0" y="60"/>
                  </a:cubicBezTo>
                  <a:cubicBezTo>
                    <a:pt x="0" y="61"/>
                    <a:pt x="1" y="63"/>
                    <a:pt x="2" y="63"/>
                  </a:cubicBezTo>
                  <a:cubicBezTo>
                    <a:pt x="3" y="63"/>
                    <a:pt x="3" y="63"/>
                    <a:pt x="3" y="63"/>
                  </a:cubicBezTo>
                  <a:cubicBezTo>
                    <a:pt x="4" y="72"/>
                    <a:pt x="7" y="80"/>
                    <a:pt x="12" y="80"/>
                  </a:cubicBezTo>
                  <a:cubicBezTo>
                    <a:pt x="14" y="80"/>
                    <a:pt x="14" y="76"/>
                    <a:pt x="14" y="76"/>
                  </a:cubicBezTo>
                  <a:cubicBezTo>
                    <a:pt x="14" y="44"/>
                    <a:pt x="14" y="44"/>
                    <a:pt x="14" y="44"/>
                  </a:cubicBezTo>
                  <a:cubicBezTo>
                    <a:pt x="14" y="44"/>
                    <a:pt x="14" y="41"/>
                    <a:pt x="12" y="41"/>
                  </a:cubicBezTo>
                  <a:cubicBezTo>
                    <a:pt x="8" y="41"/>
                    <a:pt x="4" y="48"/>
                    <a:pt x="3" y="57"/>
                  </a:cubicBezTo>
                  <a:cubicBezTo>
                    <a:pt x="3" y="57"/>
                    <a:pt x="3" y="57"/>
                    <a:pt x="2" y="57"/>
                  </a:cubicBezTo>
                  <a:cubicBezTo>
                    <a:pt x="3" y="50"/>
                    <a:pt x="5" y="27"/>
                    <a:pt x="12" y="19"/>
                  </a:cubicBezTo>
                  <a:cubicBezTo>
                    <a:pt x="12" y="19"/>
                    <a:pt x="12" y="20"/>
                    <a:pt x="14" y="20"/>
                  </a:cubicBezTo>
                  <a:cubicBezTo>
                    <a:pt x="15" y="19"/>
                    <a:pt x="23" y="11"/>
                    <a:pt x="42" y="11"/>
                  </a:cubicBezTo>
                  <a:cubicBezTo>
                    <a:pt x="42" y="11"/>
                    <a:pt x="42" y="11"/>
                    <a:pt x="42" y="11"/>
                  </a:cubicBezTo>
                  <a:cubicBezTo>
                    <a:pt x="42" y="11"/>
                    <a:pt x="42" y="11"/>
                    <a:pt x="43" y="11"/>
                  </a:cubicBezTo>
                  <a:cubicBezTo>
                    <a:pt x="43" y="11"/>
                    <a:pt x="43" y="11"/>
                    <a:pt x="43" y="11"/>
                  </a:cubicBezTo>
                  <a:cubicBezTo>
                    <a:pt x="43" y="11"/>
                    <a:pt x="43" y="11"/>
                    <a:pt x="43" y="11"/>
                  </a:cubicBezTo>
                  <a:cubicBezTo>
                    <a:pt x="62" y="11"/>
                    <a:pt x="70" y="19"/>
                    <a:pt x="71" y="20"/>
                  </a:cubicBezTo>
                  <a:cubicBezTo>
                    <a:pt x="73" y="20"/>
                    <a:pt x="73" y="19"/>
                    <a:pt x="73" y="19"/>
                  </a:cubicBezTo>
                  <a:cubicBezTo>
                    <a:pt x="80" y="27"/>
                    <a:pt x="82" y="50"/>
                    <a:pt x="83" y="57"/>
                  </a:cubicBezTo>
                  <a:cubicBezTo>
                    <a:pt x="82" y="57"/>
                    <a:pt x="82" y="57"/>
                    <a:pt x="82" y="57"/>
                  </a:cubicBezTo>
                  <a:cubicBezTo>
                    <a:pt x="81" y="48"/>
                    <a:pt x="77" y="41"/>
                    <a:pt x="73" y="41"/>
                  </a:cubicBezTo>
                  <a:cubicBezTo>
                    <a:pt x="71" y="41"/>
                    <a:pt x="71" y="44"/>
                    <a:pt x="71" y="44"/>
                  </a:cubicBezTo>
                  <a:cubicBezTo>
                    <a:pt x="71" y="76"/>
                    <a:pt x="71" y="76"/>
                    <a:pt x="71" y="76"/>
                  </a:cubicBezTo>
                  <a:cubicBezTo>
                    <a:pt x="71" y="76"/>
                    <a:pt x="71" y="80"/>
                    <a:pt x="73" y="80"/>
                  </a:cubicBezTo>
                  <a:cubicBezTo>
                    <a:pt x="78" y="80"/>
                    <a:pt x="82" y="72"/>
                    <a:pt x="82" y="63"/>
                  </a:cubicBezTo>
                  <a:cubicBezTo>
                    <a:pt x="82" y="63"/>
                    <a:pt x="82" y="63"/>
                    <a:pt x="83" y="63"/>
                  </a:cubicBezTo>
                  <a:cubicBezTo>
                    <a:pt x="84" y="63"/>
                    <a:pt x="85" y="61"/>
                    <a:pt x="85" y="60"/>
                  </a:cubicBezTo>
                  <a:cubicBezTo>
                    <a:pt x="85" y="59"/>
                    <a:pt x="85" y="58"/>
                    <a:pt x="84" y="57"/>
                  </a:cubicBezTo>
                  <a:close/>
                  <a:moveTo>
                    <a:pt x="23" y="37"/>
                  </a:moveTo>
                  <a:cubicBezTo>
                    <a:pt x="20" y="37"/>
                    <a:pt x="20" y="37"/>
                    <a:pt x="20" y="37"/>
                  </a:cubicBezTo>
                  <a:cubicBezTo>
                    <a:pt x="18" y="37"/>
                    <a:pt x="16" y="39"/>
                    <a:pt x="16" y="42"/>
                  </a:cubicBezTo>
                  <a:cubicBezTo>
                    <a:pt x="16" y="79"/>
                    <a:pt x="16" y="79"/>
                    <a:pt x="16" y="79"/>
                  </a:cubicBezTo>
                  <a:cubicBezTo>
                    <a:pt x="16" y="81"/>
                    <a:pt x="18" y="84"/>
                    <a:pt x="20" y="84"/>
                  </a:cubicBezTo>
                  <a:cubicBezTo>
                    <a:pt x="23" y="84"/>
                    <a:pt x="23" y="84"/>
                    <a:pt x="23" y="84"/>
                  </a:cubicBezTo>
                  <a:cubicBezTo>
                    <a:pt x="26" y="84"/>
                    <a:pt x="28" y="81"/>
                    <a:pt x="28" y="79"/>
                  </a:cubicBezTo>
                  <a:cubicBezTo>
                    <a:pt x="28" y="42"/>
                    <a:pt x="28" y="42"/>
                    <a:pt x="28" y="42"/>
                  </a:cubicBezTo>
                  <a:cubicBezTo>
                    <a:pt x="28" y="39"/>
                    <a:pt x="26" y="37"/>
                    <a:pt x="23" y="37"/>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4" name="Freeform 106"/>
            <p:cNvSpPr/>
            <p:nvPr/>
          </p:nvSpPr>
          <p:spPr bwMode="auto">
            <a:xfrm>
              <a:off x="1875382" y="1712856"/>
              <a:ext cx="220458" cy="193188"/>
            </a:xfrm>
            <a:custGeom>
              <a:gdLst>
                <a:gd fmla="*/ 19 w 49" name="T0"/>
                <a:gd fmla="*/ 8 h 43" name="T1"/>
                <a:gd fmla="*/ 24 w 49" name="T2"/>
                <a:gd fmla="*/ 0 h 43" name="T3"/>
                <a:gd fmla="*/ 0 w 49" name="T4"/>
                <a:gd fmla="*/ 9 h 43" name="T5"/>
                <a:gd fmla="*/ 10 w 49" name="T6"/>
                <a:gd fmla="*/ 26 h 43" name="T7"/>
                <a:gd fmla="*/ 14 w 49" name="T8"/>
                <a:gd fmla="*/ 18 h 43" name="T9"/>
                <a:gd fmla="*/ 36 w 49" name="T10"/>
                <a:gd fmla="*/ 43 h 43" name="T11"/>
                <a:gd fmla="*/ 19 w 49" name="T12"/>
                <a:gd fmla="*/ 8 h 43" name="T13"/>
              </a:gdLst>
              <a:cxnLst>
                <a:cxn ang="0">
                  <a:pos x="T0" y="T1"/>
                </a:cxn>
                <a:cxn ang="0">
                  <a:pos x="T2" y="T3"/>
                </a:cxn>
                <a:cxn ang="0">
                  <a:pos x="T4" y="T5"/>
                </a:cxn>
                <a:cxn ang="0">
                  <a:pos x="T6" y="T7"/>
                </a:cxn>
                <a:cxn ang="0">
                  <a:pos x="T8" y="T9"/>
                </a:cxn>
                <a:cxn ang="0">
                  <a:pos x="T10" y="T11"/>
                </a:cxn>
                <a:cxn ang="0">
                  <a:pos x="T12" y="T13"/>
                </a:cxn>
              </a:cxnLst>
              <a:rect b="b" l="0" r="r" t="0"/>
              <a:pathLst>
                <a:path h="43" w="49">
                  <a:moveTo>
                    <a:pt x="19" y="8"/>
                  </a:moveTo>
                  <a:cubicBezTo>
                    <a:pt x="24" y="0"/>
                    <a:pt x="24" y="0"/>
                    <a:pt x="24" y="0"/>
                  </a:cubicBezTo>
                  <a:cubicBezTo>
                    <a:pt x="0" y="9"/>
                    <a:pt x="0" y="9"/>
                    <a:pt x="0" y="9"/>
                  </a:cubicBezTo>
                  <a:cubicBezTo>
                    <a:pt x="10" y="26"/>
                    <a:pt x="10" y="26"/>
                    <a:pt x="10" y="26"/>
                  </a:cubicBezTo>
                  <a:cubicBezTo>
                    <a:pt x="14" y="18"/>
                    <a:pt x="14" y="18"/>
                    <a:pt x="14" y="18"/>
                  </a:cubicBezTo>
                  <a:cubicBezTo>
                    <a:pt x="20" y="19"/>
                    <a:pt x="36" y="24"/>
                    <a:pt x="36" y="43"/>
                  </a:cubicBezTo>
                  <a:cubicBezTo>
                    <a:pt x="36" y="43"/>
                    <a:pt x="49" y="18"/>
                    <a:pt x="19" y="8"/>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5" name="Freeform 107"/>
            <p:cNvSpPr/>
            <p:nvPr/>
          </p:nvSpPr>
          <p:spPr bwMode="auto">
            <a:xfrm>
              <a:off x="1760277" y="1812376"/>
              <a:ext cx="218507" cy="197092"/>
            </a:xfrm>
            <a:custGeom>
              <a:gdLst>
                <a:gd fmla="*/ 48 w 48" name="T0"/>
                <a:gd fmla="*/ 35 h 44" name="T1"/>
                <a:gd fmla="*/ 38 w 48" name="T2"/>
                <a:gd fmla="*/ 18 h 44" name="T3"/>
                <a:gd fmla="*/ 34 w 48" name="T4"/>
                <a:gd fmla="*/ 25 h 44" name="T5"/>
                <a:gd fmla="*/ 12 w 48" name="T6"/>
                <a:gd fmla="*/ 0 h 44" name="T7"/>
                <a:gd fmla="*/ 29 w 48" name="T8"/>
                <a:gd fmla="*/ 36 h 44" name="T9"/>
                <a:gd fmla="*/ 24 w 48" name="T10"/>
                <a:gd fmla="*/ 44 h 44" name="T11"/>
                <a:gd fmla="*/ 48 w 48" name="T12"/>
                <a:gd fmla="*/ 35 h 44" name="T13"/>
              </a:gdLst>
              <a:cxnLst>
                <a:cxn ang="0">
                  <a:pos x="T0" y="T1"/>
                </a:cxn>
                <a:cxn ang="0">
                  <a:pos x="T2" y="T3"/>
                </a:cxn>
                <a:cxn ang="0">
                  <a:pos x="T4" y="T5"/>
                </a:cxn>
                <a:cxn ang="0">
                  <a:pos x="T6" y="T7"/>
                </a:cxn>
                <a:cxn ang="0">
                  <a:pos x="T8" y="T9"/>
                </a:cxn>
                <a:cxn ang="0">
                  <a:pos x="T10" y="T11"/>
                </a:cxn>
                <a:cxn ang="0">
                  <a:pos x="T12" y="T13"/>
                </a:cxn>
              </a:cxnLst>
              <a:rect b="b" l="0" r="r" t="0"/>
              <a:pathLst>
                <a:path h="44" w="48">
                  <a:moveTo>
                    <a:pt x="48" y="35"/>
                  </a:moveTo>
                  <a:cubicBezTo>
                    <a:pt x="38" y="18"/>
                    <a:pt x="38" y="18"/>
                    <a:pt x="38" y="18"/>
                  </a:cubicBezTo>
                  <a:cubicBezTo>
                    <a:pt x="34" y="25"/>
                    <a:pt x="34" y="25"/>
                    <a:pt x="34" y="25"/>
                  </a:cubicBezTo>
                  <a:cubicBezTo>
                    <a:pt x="28" y="24"/>
                    <a:pt x="13" y="20"/>
                    <a:pt x="12" y="0"/>
                  </a:cubicBezTo>
                  <a:cubicBezTo>
                    <a:pt x="12" y="0"/>
                    <a:pt x="0" y="25"/>
                    <a:pt x="29" y="36"/>
                  </a:cubicBezTo>
                  <a:cubicBezTo>
                    <a:pt x="24" y="44"/>
                    <a:pt x="24" y="44"/>
                    <a:pt x="24" y="44"/>
                  </a:cubicBezTo>
                  <a:lnTo>
                    <a:pt x="48" y="35"/>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6" name="Freeform 108"/>
            <p:cNvSpPr>
              <a:spLocks noEditPoints="1"/>
            </p:cNvSpPr>
            <p:nvPr/>
          </p:nvSpPr>
          <p:spPr bwMode="auto">
            <a:xfrm>
              <a:off x="1360331" y="2339255"/>
              <a:ext cx="343367" cy="226363"/>
            </a:xfrm>
            <a:custGeom>
              <a:gdLst>
                <a:gd fmla="*/ 2 w 76" name="T0"/>
                <a:gd fmla="*/ 50 h 50" name="T1"/>
                <a:gd fmla="*/ 30 w 76" name="T2"/>
                <a:gd fmla="*/ 50 h 50" name="T3"/>
                <a:gd fmla="*/ 45 w 76" name="T4"/>
                <a:gd fmla="*/ 50 h 50" name="T5"/>
                <a:gd fmla="*/ 74 w 76" name="T6"/>
                <a:gd fmla="*/ 50 h 50" name="T7"/>
                <a:gd fmla="*/ 76 w 76" name="T8"/>
                <a:gd fmla="*/ 48 h 50" name="T9"/>
                <a:gd fmla="*/ 76 w 76" name="T10"/>
                <a:gd fmla="*/ 2 h 50" name="T11"/>
                <a:gd fmla="*/ 74 w 76" name="T12"/>
                <a:gd fmla="*/ 0 h 50" name="T13"/>
                <a:gd fmla="*/ 2 w 76" name="T14"/>
                <a:gd fmla="*/ 0 h 50" name="T15"/>
                <a:gd fmla="*/ 0 w 76" name="T16"/>
                <a:gd fmla="*/ 2 h 50" name="T17"/>
                <a:gd fmla="*/ 0 w 76" name="T18"/>
                <a:gd fmla="*/ 48 h 50" name="T19"/>
                <a:gd fmla="*/ 2 w 76" name="T20"/>
                <a:gd fmla="*/ 50 h 50" name="T21"/>
                <a:gd fmla="*/ 3 w 76" name="T22"/>
                <a:gd fmla="*/ 5 h 50" name="T23"/>
                <a:gd fmla="*/ 6 w 76" name="T24"/>
                <a:gd fmla="*/ 3 h 50" name="T25"/>
                <a:gd fmla="*/ 70 w 76" name="T26"/>
                <a:gd fmla="*/ 3 h 50" name="T27"/>
                <a:gd fmla="*/ 72 w 76" name="T28"/>
                <a:gd fmla="*/ 5 h 50" name="T29"/>
                <a:gd fmla="*/ 72 w 76" name="T30"/>
                <a:gd fmla="*/ 44 h 50" name="T31"/>
                <a:gd fmla="*/ 70 w 76" name="T32"/>
                <a:gd fmla="*/ 46 h 50" name="T33"/>
                <a:gd fmla="*/ 6 w 76" name="T34"/>
                <a:gd fmla="*/ 46 h 50" name="T35"/>
                <a:gd fmla="*/ 3 w 76" name="T36"/>
                <a:gd fmla="*/ 44 h 50" name="T37"/>
                <a:gd fmla="*/ 3 w 76" name="T38"/>
                <a:gd fmla="*/ 5 h 50"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50" w="76">
                  <a:moveTo>
                    <a:pt x="2" y="50"/>
                  </a:moveTo>
                  <a:cubicBezTo>
                    <a:pt x="30" y="50"/>
                    <a:pt x="30" y="50"/>
                    <a:pt x="30" y="50"/>
                  </a:cubicBezTo>
                  <a:cubicBezTo>
                    <a:pt x="45" y="50"/>
                    <a:pt x="45" y="50"/>
                    <a:pt x="45" y="50"/>
                  </a:cubicBezTo>
                  <a:cubicBezTo>
                    <a:pt x="74" y="50"/>
                    <a:pt x="74" y="50"/>
                    <a:pt x="74" y="50"/>
                  </a:cubicBezTo>
                  <a:cubicBezTo>
                    <a:pt x="75" y="50"/>
                    <a:pt x="76" y="49"/>
                    <a:pt x="76" y="48"/>
                  </a:cubicBezTo>
                  <a:cubicBezTo>
                    <a:pt x="76" y="2"/>
                    <a:pt x="76" y="2"/>
                    <a:pt x="76" y="2"/>
                  </a:cubicBezTo>
                  <a:cubicBezTo>
                    <a:pt x="76" y="1"/>
                    <a:pt x="75" y="0"/>
                    <a:pt x="74" y="0"/>
                  </a:cubicBezTo>
                  <a:cubicBezTo>
                    <a:pt x="2" y="0"/>
                    <a:pt x="2" y="0"/>
                    <a:pt x="2" y="0"/>
                  </a:cubicBezTo>
                  <a:cubicBezTo>
                    <a:pt x="1" y="0"/>
                    <a:pt x="0" y="1"/>
                    <a:pt x="0" y="2"/>
                  </a:cubicBezTo>
                  <a:cubicBezTo>
                    <a:pt x="0" y="48"/>
                    <a:pt x="0" y="48"/>
                    <a:pt x="0" y="48"/>
                  </a:cubicBezTo>
                  <a:cubicBezTo>
                    <a:pt x="0" y="49"/>
                    <a:pt x="1" y="50"/>
                    <a:pt x="2" y="50"/>
                  </a:cubicBezTo>
                  <a:close/>
                  <a:moveTo>
                    <a:pt x="3" y="5"/>
                  </a:moveTo>
                  <a:cubicBezTo>
                    <a:pt x="3" y="4"/>
                    <a:pt x="4" y="3"/>
                    <a:pt x="6" y="3"/>
                  </a:cubicBezTo>
                  <a:cubicBezTo>
                    <a:pt x="70" y="3"/>
                    <a:pt x="70" y="3"/>
                    <a:pt x="70" y="3"/>
                  </a:cubicBezTo>
                  <a:cubicBezTo>
                    <a:pt x="71" y="3"/>
                    <a:pt x="72" y="4"/>
                    <a:pt x="72" y="5"/>
                  </a:cubicBezTo>
                  <a:cubicBezTo>
                    <a:pt x="72" y="44"/>
                    <a:pt x="72" y="44"/>
                    <a:pt x="72" y="44"/>
                  </a:cubicBezTo>
                  <a:cubicBezTo>
                    <a:pt x="72" y="45"/>
                    <a:pt x="71" y="46"/>
                    <a:pt x="70" y="46"/>
                  </a:cubicBezTo>
                  <a:cubicBezTo>
                    <a:pt x="6" y="46"/>
                    <a:pt x="6" y="46"/>
                    <a:pt x="6" y="46"/>
                  </a:cubicBezTo>
                  <a:cubicBezTo>
                    <a:pt x="4" y="46"/>
                    <a:pt x="3" y="45"/>
                    <a:pt x="3" y="44"/>
                  </a:cubicBezTo>
                  <a:lnTo>
                    <a:pt x="3" y="5"/>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7" name="Freeform 109"/>
            <p:cNvSpPr>
              <a:spLocks noEditPoints="1"/>
            </p:cNvSpPr>
            <p:nvPr/>
          </p:nvSpPr>
          <p:spPr bwMode="auto">
            <a:xfrm>
              <a:off x="1284245" y="2565618"/>
              <a:ext cx="489688" cy="144404"/>
            </a:xfrm>
            <a:custGeom>
              <a:gdLst>
                <a:gd fmla="*/ 108 w 109" name="T0"/>
                <a:gd fmla="*/ 30 h 32" name="T1"/>
                <a:gd fmla="*/ 93 w 109" name="T2"/>
                <a:gd fmla="*/ 1 h 32" name="T3"/>
                <a:gd fmla="*/ 90 w 109" name="T4"/>
                <a:gd fmla="*/ 0 h 32" name="T5"/>
                <a:gd fmla="*/ 20 w 109" name="T6"/>
                <a:gd fmla="*/ 0 h 32" name="T7"/>
                <a:gd fmla="*/ 17 w 109" name="T8"/>
                <a:gd fmla="*/ 1 h 32" name="T9"/>
                <a:gd fmla="*/ 1 w 109" name="T10"/>
                <a:gd fmla="*/ 30 h 32" name="T11"/>
                <a:gd fmla="*/ 3 w 109" name="T12"/>
                <a:gd fmla="*/ 32 h 32" name="T13"/>
                <a:gd fmla="*/ 44 w 109" name="T14"/>
                <a:gd fmla="*/ 32 h 32" name="T15"/>
                <a:gd fmla="*/ 65 w 109" name="T16"/>
                <a:gd fmla="*/ 32 h 32" name="T17"/>
                <a:gd fmla="*/ 106 w 109" name="T18"/>
                <a:gd fmla="*/ 32 h 32" name="T19"/>
                <a:gd fmla="*/ 108 w 109" name="T20"/>
                <a:gd fmla="*/ 30 h 32" name="T21"/>
                <a:gd fmla="*/ 32 w 109" name="T22"/>
                <a:gd fmla="*/ 19 h 32" name="T23"/>
                <a:gd fmla="*/ 34 w 109" name="T24"/>
                <a:gd fmla="*/ 11 h 32" name="T25"/>
                <a:gd fmla="*/ 74 w 109" name="T26"/>
                <a:gd fmla="*/ 11 h 32" name="T27"/>
                <a:gd fmla="*/ 77 w 109" name="T28"/>
                <a:gd fmla="*/ 19 h 32" name="T29"/>
                <a:gd fmla="*/ 32 w 109" name="T30"/>
                <a:gd fmla="*/ 19 h 3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2" w="109">
                  <a:moveTo>
                    <a:pt x="108" y="30"/>
                  </a:moveTo>
                  <a:cubicBezTo>
                    <a:pt x="93" y="1"/>
                    <a:pt x="93" y="1"/>
                    <a:pt x="93" y="1"/>
                  </a:cubicBezTo>
                  <a:cubicBezTo>
                    <a:pt x="92" y="1"/>
                    <a:pt x="91" y="0"/>
                    <a:pt x="90" y="0"/>
                  </a:cubicBezTo>
                  <a:cubicBezTo>
                    <a:pt x="20" y="0"/>
                    <a:pt x="20" y="0"/>
                    <a:pt x="20" y="0"/>
                  </a:cubicBezTo>
                  <a:cubicBezTo>
                    <a:pt x="18" y="0"/>
                    <a:pt x="17" y="1"/>
                    <a:pt x="17" y="1"/>
                  </a:cubicBezTo>
                  <a:cubicBezTo>
                    <a:pt x="1" y="30"/>
                    <a:pt x="1" y="30"/>
                    <a:pt x="1" y="30"/>
                  </a:cubicBezTo>
                  <a:cubicBezTo>
                    <a:pt x="0" y="31"/>
                    <a:pt x="1" y="32"/>
                    <a:pt x="3" y="32"/>
                  </a:cubicBezTo>
                  <a:cubicBezTo>
                    <a:pt x="44" y="32"/>
                    <a:pt x="44" y="32"/>
                    <a:pt x="44" y="32"/>
                  </a:cubicBezTo>
                  <a:cubicBezTo>
                    <a:pt x="65" y="32"/>
                    <a:pt x="65" y="32"/>
                    <a:pt x="65" y="32"/>
                  </a:cubicBezTo>
                  <a:cubicBezTo>
                    <a:pt x="106" y="32"/>
                    <a:pt x="106" y="32"/>
                    <a:pt x="106" y="32"/>
                  </a:cubicBezTo>
                  <a:cubicBezTo>
                    <a:pt x="108" y="32"/>
                    <a:pt x="109" y="31"/>
                    <a:pt x="108" y="30"/>
                  </a:cubicBezTo>
                  <a:close/>
                  <a:moveTo>
                    <a:pt x="32" y="19"/>
                  </a:moveTo>
                  <a:cubicBezTo>
                    <a:pt x="34" y="11"/>
                    <a:pt x="34" y="11"/>
                    <a:pt x="34" y="11"/>
                  </a:cubicBezTo>
                  <a:cubicBezTo>
                    <a:pt x="74" y="11"/>
                    <a:pt x="74" y="11"/>
                    <a:pt x="74" y="11"/>
                  </a:cubicBezTo>
                  <a:cubicBezTo>
                    <a:pt x="77" y="19"/>
                    <a:pt x="77" y="19"/>
                    <a:pt x="77" y="19"/>
                  </a:cubicBezTo>
                  <a:lnTo>
                    <a:pt x="32" y="19"/>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8" name="Freeform 110"/>
            <p:cNvSpPr/>
            <p:nvPr/>
          </p:nvSpPr>
          <p:spPr bwMode="auto">
            <a:xfrm>
              <a:off x="1467634" y="2425117"/>
              <a:ext cx="122909" cy="35125"/>
            </a:xfrm>
            <a:custGeom>
              <a:gdLst>
                <a:gd fmla="*/ 3 w 27" name="T0"/>
                <a:gd fmla="*/ 7 h 8" name="T1"/>
                <a:gd fmla="*/ 13 w 27" name="T2"/>
                <a:gd fmla="*/ 3 h 8" name="T3"/>
                <a:gd fmla="*/ 24 w 27" name="T4"/>
                <a:gd fmla="*/ 8 h 8" name="T5"/>
                <a:gd fmla="*/ 25 w 27" name="T6"/>
                <a:gd fmla="*/ 8 h 8" name="T7"/>
                <a:gd fmla="*/ 26 w 27" name="T8"/>
                <a:gd fmla="*/ 8 h 8" name="T9"/>
                <a:gd fmla="*/ 26 w 27" name="T10"/>
                <a:gd fmla="*/ 5 h 8" name="T11"/>
                <a:gd fmla="*/ 13 w 27" name="T12"/>
                <a:gd fmla="*/ 0 h 8" name="T13"/>
                <a:gd fmla="*/ 1 w 27" name="T14"/>
                <a:gd fmla="*/ 5 h 8" name="T15"/>
                <a:gd fmla="*/ 0 w 27" name="T16"/>
                <a:gd fmla="*/ 7 h 8" name="T17"/>
                <a:gd fmla="*/ 3 w 27" name="T18"/>
                <a:gd fmla="*/ 7 h 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 w="27">
                  <a:moveTo>
                    <a:pt x="3" y="7"/>
                  </a:moveTo>
                  <a:cubicBezTo>
                    <a:pt x="6" y="4"/>
                    <a:pt x="9" y="3"/>
                    <a:pt x="13" y="3"/>
                  </a:cubicBezTo>
                  <a:cubicBezTo>
                    <a:pt x="17" y="3"/>
                    <a:pt x="21" y="4"/>
                    <a:pt x="24" y="8"/>
                  </a:cubicBezTo>
                  <a:cubicBezTo>
                    <a:pt x="24" y="8"/>
                    <a:pt x="25" y="8"/>
                    <a:pt x="25" y="8"/>
                  </a:cubicBezTo>
                  <a:cubicBezTo>
                    <a:pt x="26" y="8"/>
                    <a:pt x="26" y="8"/>
                    <a:pt x="26" y="8"/>
                  </a:cubicBezTo>
                  <a:cubicBezTo>
                    <a:pt x="27" y="7"/>
                    <a:pt x="27" y="6"/>
                    <a:pt x="26" y="5"/>
                  </a:cubicBezTo>
                  <a:cubicBezTo>
                    <a:pt x="23" y="2"/>
                    <a:pt x="18" y="0"/>
                    <a:pt x="13" y="0"/>
                  </a:cubicBezTo>
                  <a:cubicBezTo>
                    <a:pt x="9" y="0"/>
                    <a:pt x="4" y="1"/>
                    <a:pt x="1" y="5"/>
                  </a:cubicBezTo>
                  <a:cubicBezTo>
                    <a:pt x="0" y="5"/>
                    <a:pt x="0" y="6"/>
                    <a:pt x="0" y="7"/>
                  </a:cubicBezTo>
                  <a:cubicBezTo>
                    <a:pt x="1" y="8"/>
                    <a:pt x="2" y="8"/>
                    <a:pt x="3" y="7"/>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9" name="Freeform 111"/>
            <p:cNvSpPr/>
            <p:nvPr/>
          </p:nvSpPr>
          <p:spPr bwMode="auto">
            <a:xfrm>
              <a:off x="1487144" y="2452437"/>
              <a:ext cx="85842" cy="27320"/>
            </a:xfrm>
            <a:custGeom>
              <a:gdLst>
                <a:gd fmla="*/ 9 w 19" name="T0"/>
                <a:gd fmla="*/ 0 h 6" name="T1"/>
                <a:gd fmla="*/ 1 w 19" name="T2"/>
                <a:gd fmla="*/ 3 h 6" name="T3"/>
                <a:gd fmla="*/ 1 w 19" name="T4"/>
                <a:gd fmla="*/ 5 h 6" name="T5"/>
                <a:gd fmla="*/ 3 w 19" name="T6"/>
                <a:gd fmla="*/ 5 h 6" name="T7"/>
                <a:gd fmla="*/ 9 w 19" name="T8"/>
                <a:gd fmla="*/ 3 h 6" name="T9"/>
                <a:gd fmla="*/ 16 w 19" name="T10"/>
                <a:gd fmla="*/ 6 h 6" name="T11"/>
                <a:gd fmla="*/ 17 w 19" name="T12"/>
                <a:gd fmla="*/ 6 h 6" name="T13"/>
                <a:gd fmla="*/ 18 w 19" name="T14"/>
                <a:gd fmla="*/ 6 h 6" name="T15"/>
                <a:gd fmla="*/ 18 w 19" name="T16"/>
                <a:gd fmla="*/ 3 h 6" name="T17"/>
                <a:gd fmla="*/ 9 w 19" name="T18"/>
                <a:gd fmla="*/ 0 h 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 w="19">
                  <a:moveTo>
                    <a:pt x="9" y="0"/>
                  </a:moveTo>
                  <a:cubicBezTo>
                    <a:pt x="6" y="0"/>
                    <a:pt x="3" y="1"/>
                    <a:pt x="1" y="3"/>
                  </a:cubicBezTo>
                  <a:cubicBezTo>
                    <a:pt x="0" y="4"/>
                    <a:pt x="0" y="5"/>
                    <a:pt x="1" y="5"/>
                  </a:cubicBezTo>
                  <a:cubicBezTo>
                    <a:pt x="1" y="6"/>
                    <a:pt x="2" y="6"/>
                    <a:pt x="3" y="5"/>
                  </a:cubicBezTo>
                  <a:cubicBezTo>
                    <a:pt x="5" y="4"/>
                    <a:pt x="7" y="3"/>
                    <a:pt x="9" y="3"/>
                  </a:cubicBezTo>
                  <a:cubicBezTo>
                    <a:pt x="12" y="3"/>
                    <a:pt x="14" y="4"/>
                    <a:pt x="16" y="6"/>
                  </a:cubicBezTo>
                  <a:cubicBezTo>
                    <a:pt x="16" y="6"/>
                    <a:pt x="17" y="6"/>
                    <a:pt x="17" y="6"/>
                  </a:cubicBezTo>
                  <a:cubicBezTo>
                    <a:pt x="17" y="6"/>
                    <a:pt x="18" y="6"/>
                    <a:pt x="18" y="6"/>
                  </a:cubicBezTo>
                  <a:cubicBezTo>
                    <a:pt x="19" y="5"/>
                    <a:pt x="19" y="4"/>
                    <a:pt x="18" y="3"/>
                  </a:cubicBezTo>
                  <a:cubicBezTo>
                    <a:pt x="16" y="1"/>
                    <a:pt x="12" y="0"/>
                    <a:pt x="9"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0" name="Freeform 112"/>
            <p:cNvSpPr/>
            <p:nvPr/>
          </p:nvSpPr>
          <p:spPr bwMode="auto">
            <a:xfrm>
              <a:off x="1510555" y="2479756"/>
              <a:ext cx="35117" cy="37077"/>
            </a:xfrm>
            <a:custGeom>
              <a:gdLst>
                <a:gd fmla="*/ 2 w 8" name="T0"/>
                <a:gd fmla="*/ 1 h 8" name="T1"/>
                <a:gd fmla="*/ 1 w 8" name="T2"/>
                <a:gd fmla="*/ 6 h 8" name="T3"/>
                <a:gd fmla="*/ 7 w 8" name="T4"/>
                <a:gd fmla="*/ 6 h 8" name="T5"/>
                <a:gd fmla="*/ 7 w 8" name="T6"/>
                <a:gd fmla="*/ 1 h 8" name="T7"/>
                <a:gd fmla="*/ 2 w 8" name="T8"/>
                <a:gd fmla="*/ 1 h 8" name="T9"/>
              </a:gdLst>
              <a:cxnLst>
                <a:cxn ang="0">
                  <a:pos x="T0" y="T1"/>
                </a:cxn>
                <a:cxn ang="0">
                  <a:pos x="T2" y="T3"/>
                </a:cxn>
                <a:cxn ang="0">
                  <a:pos x="T4" y="T5"/>
                </a:cxn>
                <a:cxn ang="0">
                  <a:pos x="T6" y="T7"/>
                </a:cxn>
                <a:cxn ang="0">
                  <a:pos x="T8" y="T9"/>
                </a:cxn>
              </a:cxnLst>
              <a:rect b="b" l="0" r="r" t="0"/>
              <a:pathLst>
                <a:path h="8" w="8">
                  <a:moveTo>
                    <a:pt x="2" y="1"/>
                  </a:moveTo>
                  <a:cubicBezTo>
                    <a:pt x="0" y="2"/>
                    <a:pt x="0" y="5"/>
                    <a:pt x="1" y="6"/>
                  </a:cubicBezTo>
                  <a:cubicBezTo>
                    <a:pt x="3" y="8"/>
                    <a:pt x="5" y="8"/>
                    <a:pt x="7" y="6"/>
                  </a:cubicBezTo>
                  <a:cubicBezTo>
                    <a:pt x="8" y="5"/>
                    <a:pt x="8" y="3"/>
                    <a:pt x="7" y="1"/>
                  </a:cubicBezTo>
                  <a:cubicBezTo>
                    <a:pt x="5" y="0"/>
                    <a:pt x="3" y="0"/>
                    <a:pt x="2" y="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1" name="Freeform 113"/>
            <p:cNvSpPr>
              <a:spLocks noEditPoints="1"/>
            </p:cNvSpPr>
            <p:nvPr/>
          </p:nvSpPr>
          <p:spPr bwMode="auto">
            <a:xfrm>
              <a:off x="2181682" y="1406485"/>
              <a:ext cx="415552" cy="386378"/>
            </a:xfrm>
            <a:custGeom>
              <a:gdLst>
                <a:gd fmla="*/ 0 w 218" name="T0"/>
                <a:gd fmla="*/ 80 h 203" name="T1"/>
                <a:gd fmla="*/ 95 w 218" name="T2"/>
                <a:gd fmla="*/ 199 h 203" name="T3"/>
                <a:gd fmla="*/ 144 w 218" name="T4"/>
                <a:gd fmla="*/ 203 h 203" name="T5"/>
                <a:gd fmla="*/ 218 w 218" name="T6"/>
                <a:gd fmla="*/ 142 h 203" name="T7"/>
                <a:gd fmla="*/ 102 w 218" name="T8"/>
                <a:gd fmla="*/ 0 h 203" name="T9"/>
                <a:gd fmla="*/ 0 w 218" name="T10"/>
                <a:gd fmla="*/ 80 h 203" name="T11"/>
                <a:gd fmla="*/ 208 w 218" name="T12"/>
                <a:gd fmla="*/ 142 h 203" name="T13"/>
                <a:gd fmla="*/ 140 w 218" name="T14"/>
                <a:gd fmla="*/ 199 h 203" name="T15"/>
                <a:gd fmla="*/ 123 w 218" name="T16"/>
                <a:gd fmla="*/ 180 h 203" name="T17"/>
                <a:gd fmla="*/ 99 w 218" name="T18"/>
                <a:gd fmla="*/ 194 h 203" name="T19"/>
                <a:gd fmla="*/ 9 w 218" name="T20"/>
                <a:gd fmla="*/ 83 h 203" name="T21"/>
                <a:gd fmla="*/ 99 w 218" name="T22"/>
                <a:gd fmla="*/ 9 h 203" name="T23"/>
                <a:gd fmla="*/ 208 w 218" name="T24"/>
                <a:gd fmla="*/ 142 h 20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3" w="218">
                  <a:moveTo>
                    <a:pt x="0" y="80"/>
                  </a:moveTo>
                  <a:lnTo>
                    <a:pt x="95" y="199"/>
                  </a:lnTo>
                  <a:lnTo>
                    <a:pt x="144" y="203"/>
                  </a:lnTo>
                  <a:lnTo>
                    <a:pt x="218" y="142"/>
                  </a:lnTo>
                  <a:lnTo>
                    <a:pt x="102" y="0"/>
                  </a:lnTo>
                  <a:lnTo>
                    <a:pt x="0" y="80"/>
                  </a:lnTo>
                  <a:close/>
                  <a:moveTo>
                    <a:pt x="208" y="142"/>
                  </a:moveTo>
                  <a:lnTo>
                    <a:pt x="140" y="199"/>
                  </a:lnTo>
                  <a:lnTo>
                    <a:pt x="123" y="180"/>
                  </a:lnTo>
                  <a:lnTo>
                    <a:pt x="99" y="194"/>
                  </a:lnTo>
                  <a:lnTo>
                    <a:pt x="9" y="83"/>
                  </a:lnTo>
                  <a:lnTo>
                    <a:pt x="99" y="9"/>
                  </a:lnTo>
                  <a:lnTo>
                    <a:pt x="208" y="142"/>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2" name="Freeform 114"/>
            <p:cNvSpPr/>
            <p:nvPr/>
          </p:nvSpPr>
          <p:spPr bwMode="auto">
            <a:xfrm>
              <a:off x="2226553" y="1447465"/>
              <a:ext cx="152174" cy="124890"/>
            </a:xfrm>
            <a:custGeom>
              <a:gdLst>
                <a:gd fmla="*/ 0 w 80" name="T0"/>
                <a:gd fmla="*/ 62 h 66" name="T1"/>
                <a:gd fmla="*/ 2 w 80" name="T2"/>
                <a:gd fmla="*/ 66 h 66" name="T3"/>
                <a:gd fmla="*/ 80 w 80" name="T4"/>
                <a:gd fmla="*/ 5 h 66" name="T5"/>
                <a:gd fmla="*/ 75 w 80" name="T6"/>
                <a:gd fmla="*/ 0 h 66" name="T7"/>
                <a:gd fmla="*/ 0 w 80" name="T8"/>
                <a:gd fmla="*/ 62 h 66" name="T9"/>
              </a:gdLst>
              <a:cxnLst>
                <a:cxn ang="0">
                  <a:pos x="T0" y="T1"/>
                </a:cxn>
                <a:cxn ang="0">
                  <a:pos x="T2" y="T3"/>
                </a:cxn>
                <a:cxn ang="0">
                  <a:pos x="T4" y="T5"/>
                </a:cxn>
                <a:cxn ang="0">
                  <a:pos x="T6" y="T7"/>
                </a:cxn>
                <a:cxn ang="0">
                  <a:pos x="T8" y="T9"/>
                </a:cxn>
              </a:cxnLst>
              <a:rect b="b" l="0" r="r" t="0"/>
              <a:pathLst>
                <a:path h="66" w="80">
                  <a:moveTo>
                    <a:pt x="0" y="62"/>
                  </a:moveTo>
                  <a:lnTo>
                    <a:pt x="2" y="66"/>
                  </a:lnTo>
                  <a:lnTo>
                    <a:pt x="80" y="5"/>
                  </a:lnTo>
                  <a:lnTo>
                    <a:pt x="75" y="0"/>
                  </a:lnTo>
                  <a:lnTo>
                    <a:pt x="0" y="62"/>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3" name="Freeform 115"/>
            <p:cNvSpPr/>
            <p:nvPr/>
          </p:nvSpPr>
          <p:spPr bwMode="auto">
            <a:xfrm>
              <a:off x="2240211" y="1463076"/>
              <a:ext cx="152174" cy="128793"/>
            </a:xfrm>
            <a:custGeom>
              <a:gdLst>
                <a:gd fmla="*/ 2 w 80" name="T0"/>
                <a:gd fmla="*/ 67 h 67" name="T1"/>
                <a:gd fmla="*/ 80 w 80" name="T2"/>
                <a:gd fmla="*/ 5 h 67" name="T3"/>
                <a:gd fmla="*/ 78 w 80" name="T4"/>
                <a:gd fmla="*/ 0 h 67" name="T5"/>
                <a:gd fmla="*/ 0 w 80" name="T6"/>
                <a:gd fmla="*/ 64 h 67" name="T7"/>
                <a:gd fmla="*/ 2 w 80" name="T8"/>
                <a:gd fmla="*/ 67 h 67" name="T9"/>
              </a:gdLst>
              <a:cxnLst>
                <a:cxn ang="0">
                  <a:pos x="T0" y="T1"/>
                </a:cxn>
                <a:cxn ang="0">
                  <a:pos x="T2" y="T3"/>
                </a:cxn>
                <a:cxn ang="0">
                  <a:pos x="T4" y="T5"/>
                </a:cxn>
                <a:cxn ang="0">
                  <a:pos x="T6" y="T7"/>
                </a:cxn>
                <a:cxn ang="0">
                  <a:pos x="T8" y="T9"/>
                </a:cxn>
              </a:cxnLst>
              <a:rect b="b" l="0" r="r" t="0"/>
              <a:pathLst>
                <a:path h="67" w="80">
                  <a:moveTo>
                    <a:pt x="2" y="67"/>
                  </a:moveTo>
                  <a:lnTo>
                    <a:pt x="80" y="5"/>
                  </a:lnTo>
                  <a:lnTo>
                    <a:pt x="78" y="0"/>
                  </a:lnTo>
                  <a:lnTo>
                    <a:pt x="0" y="64"/>
                  </a:lnTo>
                  <a:lnTo>
                    <a:pt x="2" y="67"/>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4" name="Freeform 116"/>
            <p:cNvSpPr/>
            <p:nvPr/>
          </p:nvSpPr>
          <p:spPr bwMode="auto">
            <a:xfrm>
              <a:off x="2257769" y="1486493"/>
              <a:ext cx="154126" cy="126841"/>
            </a:xfrm>
            <a:custGeom>
              <a:gdLst>
                <a:gd fmla="*/ 3 w 81" name="T0"/>
                <a:gd fmla="*/ 67 h 67" name="T1"/>
                <a:gd fmla="*/ 81 w 81" name="T2"/>
                <a:gd fmla="*/ 3 h 67" name="T3"/>
                <a:gd fmla="*/ 76 w 81" name="T4"/>
                <a:gd fmla="*/ 0 h 67" name="T5"/>
                <a:gd fmla="*/ 0 w 81" name="T6"/>
                <a:gd fmla="*/ 62 h 67" name="T7"/>
                <a:gd fmla="*/ 3 w 81" name="T8"/>
                <a:gd fmla="*/ 67 h 67" name="T9"/>
              </a:gdLst>
              <a:cxnLst>
                <a:cxn ang="0">
                  <a:pos x="T0" y="T1"/>
                </a:cxn>
                <a:cxn ang="0">
                  <a:pos x="T2" y="T3"/>
                </a:cxn>
                <a:cxn ang="0">
                  <a:pos x="T4" y="T5"/>
                </a:cxn>
                <a:cxn ang="0">
                  <a:pos x="T6" y="T7"/>
                </a:cxn>
                <a:cxn ang="0">
                  <a:pos x="T8" y="T9"/>
                </a:cxn>
              </a:cxnLst>
              <a:rect b="b" l="0" r="r" t="0"/>
              <a:pathLst>
                <a:path h="67" w="81">
                  <a:moveTo>
                    <a:pt x="3" y="67"/>
                  </a:moveTo>
                  <a:lnTo>
                    <a:pt x="81" y="3"/>
                  </a:lnTo>
                  <a:lnTo>
                    <a:pt x="76" y="0"/>
                  </a:lnTo>
                  <a:lnTo>
                    <a:pt x="0" y="62"/>
                  </a:lnTo>
                  <a:lnTo>
                    <a:pt x="3" y="67"/>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5" name="Freeform 117"/>
            <p:cNvSpPr/>
            <p:nvPr/>
          </p:nvSpPr>
          <p:spPr bwMode="auto">
            <a:xfrm>
              <a:off x="2271426" y="1506007"/>
              <a:ext cx="154125" cy="124890"/>
            </a:xfrm>
            <a:custGeom>
              <a:gdLst>
                <a:gd fmla="*/ 5 w 81" name="T0"/>
                <a:gd fmla="*/ 66 h 66" name="T1"/>
                <a:gd fmla="*/ 81 w 81" name="T2"/>
                <a:gd fmla="*/ 4 h 66" name="T3"/>
                <a:gd fmla="*/ 78 w 81" name="T4"/>
                <a:gd fmla="*/ 0 h 66" name="T5"/>
                <a:gd fmla="*/ 0 w 81" name="T6"/>
                <a:gd fmla="*/ 64 h 66" name="T7"/>
                <a:gd fmla="*/ 5 w 81" name="T8"/>
                <a:gd fmla="*/ 66 h 66" name="T9"/>
              </a:gdLst>
              <a:cxnLst>
                <a:cxn ang="0">
                  <a:pos x="T0" y="T1"/>
                </a:cxn>
                <a:cxn ang="0">
                  <a:pos x="T2" y="T3"/>
                </a:cxn>
                <a:cxn ang="0">
                  <a:pos x="T4" y="T5"/>
                </a:cxn>
                <a:cxn ang="0">
                  <a:pos x="T6" y="T7"/>
                </a:cxn>
                <a:cxn ang="0">
                  <a:pos x="T8" y="T9"/>
                </a:cxn>
              </a:cxnLst>
              <a:rect b="b" l="0" r="r" t="0"/>
              <a:pathLst>
                <a:path h="66" w="81">
                  <a:moveTo>
                    <a:pt x="5" y="66"/>
                  </a:moveTo>
                  <a:lnTo>
                    <a:pt x="81" y="4"/>
                  </a:lnTo>
                  <a:lnTo>
                    <a:pt x="78" y="0"/>
                  </a:lnTo>
                  <a:lnTo>
                    <a:pt x="0" y="64"/>
                  </a:lnTo>
                  <a:lnTo>
                    <a:pt x="5" y="66"/>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6" name="Freeform 118"/>
            <p:cNvSpPr/>
            <p:nvPr/>
          </p:nvSpPr>
          <p:spPr bwMode="auto">
            <a:xfrm>
              <a:off x="2290936" y="1527472"/>
              <a:ext cx="152174" cy="126842"/>
            </a:xfrm>
            <a:custGeom>
              <a:gdLst>
                <a:gd fmla="*/ 2 w 80" name="T0"/>
                <a:gd fmla="*/ 66 h 66" name="T1"/>
                <a:gd fmla="*/ 80 w 80" name="T2"/>
                <a:gd fmla="*/ 2 h 66" name="T3"/>
                <a:gd fmla="*/ 78 w 80" name="T4"/>
                <a:gd fmla="*/ 0 h 66" name="T5"/>
                <a:gd fmla="*/ 0 w 80" name="T6"/>
                <a:gd fmla="*/ 61 h 66" name="T7"/>
                <a:gd fmla="*/ 2 w 80" name="T8"/>
                <a:gd fmla="*/ 66 h 66" name="T9"/>
              </a:gdLst>
              <a:cxnLst>
                <a:cxn ang="0">
                  <a:pos x="T0" y="T1"/>
                </a:cxn>
                <a:cxn ang="0">
                  <a:pos x="T2" y="T3"/>
                </a:cxn>
                <a:cxn ang="0">
                  <a:pos x="T4" y="T5"/>
                </a:cxn>
                <a:cxn ang="0">
                  <a:pos x="T6" y="T7"/>
                </a:cxn>
                <a:cxn ang="0">
                  <a:pos x="T8" y="T9"/>
                </a:cxn>
              </a:cxnLst>
              <a:rect b="b" l="0" r="r" t="0"/>
              <a:pathLst>
                <a:path h="66" w="80">
                  <a:moveTo>
                    <a:pt x="2" y="66"/>
                  </a:moveTo>
                  <a:lnTo>
                    <a:pt x="80" y="2"/>
                  </a:lnTo>
                  <a:lnTo>
                    <a:pt x="78" y="0"/>
                  </a:lnTo>
                  <a:lnTo>
                    <a:pt x="0" y="61"/>
                  </a:lnTo>
                  <a:lnTo>
                    <a:pt x="2" y="66"/>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7" name="Freeform 119"/>
            <p:cNvSpPr>
              <a:spLocks noEditPoints="1"/>
            </p:cNvSpPr>
            <p:nvPr/>
          </p:nvSpPr>
          <p:spPr bwMode="auto">
            <a:xfrm>
              <a:off x="3209833" y="1595771"/>
              <a:ext cx="308250" cy="220508"/>
            </a:xfrm>
            <a:custGeom>
              <a:gdLst>
                <a:gd fmla="*/ 0 w 68" name="T0"/>
                <a:gd fmla="*/ 0 h 49" name="T1"/>
                <a:gd fmla="*/ 0 w 68" name="T2"/>
                <a:gd fmla="*/ 49 h 49" name="T3"/>
                <a:gd fmla="*/ 68 w 68" name="T4"/>
                <a:gd fmla="*/ 49 h 49" name="T5"/>
                <a:gd fmla="*/ 68 w 68" name="T6"/>
                <a:gd fmla="*/ 0 h 49" name="T7"/>
                <a:gd fmla="*/ 0 w 68" name="T8"/>
                <a:gd fmla="*/ 0 h 49" name="T9"/>
                <a:gd fmla="*/ 65 w 68" name="T10"/>
                <a:gd fmla="*/ 42 h 49" name="T11"/>
                <a:gd fmla="*/ 47 w 68" name="T12"/>
                <a:gd fmla="*/ 24 h 49" name="T13"/>
                <a:gd fmla="*/ 65 w 68" name="T14"/>
                <a:gd fmla="*/ 7 h 49" name="T15"/>
                <a:gd fmla="*/ 65 w 68" name="T16"/>
                <a:gd fmla="*/ 42 h 49" name="T17"/>
                <a:gd fmla="*/ 62 w 68" name="T18"/>
                <a:gd fmla="*/ 4 h 49" name="T19"/>
                <a:gd fmla="*/ 57 w 68" name="T20"/>
                <a:gd fmla="*/ 9 h 49" name="T21"/>
                <a:gd fmla="*/ 43 w 68" name="T22"/>
                <a:gd fmla="*/ 23 h 49" name="T23"/>
                <a:gd fmla="*/ 36 w 68" name="T24"/>
                <a:gd fmla="*/ 25 h 49" name="T25"/>
                <a:gd fmla="*/ 30 w 68" name="T26"/>
                <a:gd fmla="*/ 24 h 49" name="T27"/>
                <a:gd fmla="*/ 28 w 68" name="T28"/>
                <a:gd fmla="*/ 23 h 49" name="T29"/>
                <a:gd fmla="*/ 28 w 68" name="T30"/>
                <a:gd fmla="*/ 22 h 49" name="T31"/>
                <a:gd fmla="*/ 7 w 68" name="T32"/>
                <a:gd fmla="*/ 4 h 49" name="T33"/>
                <a:gd fmla="*/ 62 w 68" name="T34"/>
                <a:gd fmla="*/ 4 h 49" name="T35"/>
                <a:gd fmla="*/ 4 w 68" name="T36"/>
                <a:gd fmla="*/ 6 h 49" name="T37"/>
                <a:gd fmla="*/ 24 w 68" name="T38"/>
                <a:gd fmla="*/ 24 h 49" name="T39"/>
                <a:gd fmla="*/ 4 w 68" name="T40"/>
                <a:gd fmla="*/ 43 h 49" name="T41"/>
                <a:gd fmla="*/ 4 w 68" name="T42"/>
                <a:gd fmla="*/ 6 h 49" name="T43"/>
                <a:gd fmla="*/ 7 w 68" name="T44"/>
                <a:gd fmla="*/ 45 h 49" name="T45"/>
                <a:gd fmla="*/ 27 w 68" name="T46"/>
                <a:gd fmla="*/ 26 h 49" name="T47"/>
                <a:gd fmla="*/ 36 w 68" name="T48"/>
                <a:gd fmla="*/ 29 h 49" name="T49"/>
                <a:gd fmla="*/ 36 w 68" name="T50"/>
                <a:gd fmla="*/ 29 h 49" name="T51"/>
                <a:gd fmla="*/ 44 w 68" name="T52"/>
                <a:gd fmla="*/ 26 h 49" name="T53"/>
                <a:gd fmla="*/ 62 w 68" name="T54"/>
                <a:gd fmla="*/ 45 h 49" name="T55"/>
                <a:gd fmla="*/ 7 w 68" name="T56"/>
                <a:gd fmla="*/ 45 h 4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49" w="68">
                  <a:moveTo>
                    <a:pt x="0" y="0"/>
                  </a:moveTo>
                  <a:cubicBezTo>
                    <a:pt x="0" y="49"/>
                    <a:pt x="0" y="49"/>
                    <a:pt x="0" y="49"/>
                  </a:cubicBezTo>
                  <a:cubicBezTo>
                    <a:pt x="68" y="49"/>
                    <a:pt x="68" y="49"/>
                    <a:pt x="68" y="49"/>
                  </a:cubicBezTo>
                  <a:cubicBezTo>
                    <a:pt x="68" y="0"/>
                    <a:pt x="68" y="0"/>
                    <a:pt x="68" y="0"/>
                  </a:cubicBezTo>
                  <a:lnTo>
                    <a:pt x="0" y="0"/>
                  </a:lnTo>
                  <a:close/>
                  <a:moveTo>
                    <a:pt x="65" y="42"/>
                  </a:moveTo>
                  <a:cubicBezTo>
                    <a:pt x="47" y="24"/>
                    <a:pt x="47" y="24"/>
                    <a:pt x="47" y="24"/>
                  </a:cubicBezTo>
                  <a:cubicBezTo>
                    <a:pt x="52" y="19"/>
                    <a:pt x="60" y="11"/>
                    <a:pt x="65" y="7"/>
                  </a:cubicBezTo>
                  <a:lnTo>
                    <a:pt x="65" y="42"/>
                  </a:lnTo>
                  <a:close/>
                  <a:moveTo>
                    <a:pt x="62" y="4"/>
                  </a:moveTo>
                  <a:cubicBezTo>
                    <a:pt x="61" y="6"/>
                    <a:pt x="59" y="7"/>
                    <a:pt x="57" y="9"/>
                  </a:cubicBezTo>
                  <a:cubicBezTo>
                    <a:pt x="52" y="14"/>
                    <a:pt x="47" y="19"/>
                    <a:pt x="43" y="23"/>
                  </a:cubicBezTo>
                  <a:cubicBezTo>
                    <a:pt x="40" y="25"/>
                    <a:pt x="38" y="25"/>
                    <a:pt x="36" y="25"/>
                  </a:cubicBezTo>
                  <a:cubicBezTo>
                    <a:pt x="34" y="25"/>
                    <a:pt x="32" y="24"/>
                    <a:pt x="30" y="24"/>
                  </a:cubicBezTo>
                  <a:cubicBezTo>
                    <a:pt x="29" y="23"/>
                    <a:pt x="29" y="23"/>
                    <a:pt x="28" y="23"/>
                  </a:cubicBezTo>
                  <a:cubicBezTo>
                    <a:pt x="28" y="22"/>
                    <a:pt x="28" y="22"/>
                    <a:pt x="28" y="22"/>
                  </a:cubicBezTo>
                  <a:cubicBezTo>
                    <a:pt x="7" y="4"/>
                    <a:pt x="7" y="4"/>
                    <a:pt x="7" y="4"/>
                  </a:cubicBezTo>
                  <a:lnTo>
                    <a:pt x="62" y="4"/>
                  </a:lnTo>
                  <a:close/>
                  <a:moveTo>
                    <a:pt x="4" y="6"/>
                  </a:moveTo>
                  <a:cubicBezTo>
                    <a:pt x="24" y="24"/>
                    <a:pt x="24" y="24"/>
                    <a:pt x="24" y="24"/>
                  </a:cubicBezTo>
                  <a:cubicBezTo>
                    <a:pt x="4" y="43"/>
                    <a:pt x="4" y="43"/>
                    <a:pt x="4" y="43"/>
                  </a:cubicBezTo>
                  <a:lnTo>
                    <a:pt x="4" y="6"/>
                  </a:lnTo>
                  <a:close/>
                  <a:moveTo>
                    <a:pt x="7" y="45"/>
                  </a:moveTo>
                  <a:cubicBezTo>
                    <a:pt x="27" y="26"/>
                    <a:pt x="27" y="26"/>
                    <a:pt x="27" y="26"/>
                  </a:cubicBezTo>
                  <a:cubicBezTo>
                    <a:pt x="28" y="27"/>
                    <a:pt x="32" y="29"/>
                    <a:pt x="36" y="29"/>
                  </a:cubicBezTo>
                  <a:cubicBezTo>
                    <a:pt x="36" y="29"/>
                    <a:pt x="36" y="29"/>
                    <a:pt x="36" y="29"/>
                  </a:cubicBezTo>
                  <a:cubicBezTo>
                    <a:pt x="39" y="29"/>
                    <a:pt x="41" y="28"/>
                    <a:pt x="44" y="26"/>
                  </a:cubicBezTo>
                  <a:cubicBezTo>
                    <a:pt x="62" y="45"/>
                    <a:pt x="62" y="45"/>
                    <a:pt x="62" y="45"/>
                  </a:cubicBezTo>
                  <a:lnTo>
                    <a:pt x="7" y="45"/>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8" name="Oval 120"/>
            <p:cNvSpPr>
              <a:spLocks noChangeArrowheads="1"/>
            </p:cNvSpPr>
            <p:nvPr/>
          </p:nvSpPr>
          <p:spPr bwMode="auto">
            <a:xfrm>
              <a:off x="3215686" y="2452437"/>
              <a:ext cx="158026" cy="158064"/>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9" name="Freeform 121"/>
            <p:cNvSpPr/>
            <p:nvPr/>
          </p:nvSpPr>
          <p:spPr bwMode="auto">
            <a:xfrm>
              <a:off x="3155206" y="2624160"/>
              <a:ext cx="277035" cy="138550"/>
            </a:xfrm>
            <a:custGeom>
              <a:gdLst>
                <a:gd fmla="*/ 0 w 61" name="T0"/>
                <a:gd fmla="*/ 31 h 31" name="T1"/>
                <a:gd fmla="*/ 61 w 61" name="T2"/>
                <a:gd fmla="*/ 31 h 31" name="T3"/>
                <a:gd fmla="*/ 30 w 61" name="T4"/>
                <a:gd fmla="*/ 0 h 31" name="T5"/>
                <a:gd fmla="*/ 0 w 61" name="T6"/>
                <a:gd fmla="*/ 31 h 31" name="T7"/>
              </a:gdLst>
              <a:cxnLst>
                <a:cxn ang="0">
                  <a:pos x="T0" y="T1"/>
                </a:cxn>
                <a:cxn ang="0">
                  <a:pos x="T2" y="T3"/>
                </a:cxn>
                <a:cxn ang="0">
                  <a:pos x="T4" y="T5"/>
                </a:cxn>
                <a:cxn ang="0">
                  <a:pos x="T6" y="T7"/>
                </a:cxn>
              </a:cxnLst>
              <a:rect b="b" l="0" r="r" t="0"/>
              <a:pathLst>
                <a:path h="31" w="61">
                  <a:moveTo>
                    <a:pt x="0" y="31"/>
                  </a:moveTo>
                  <a:cubicBezTo>
                    <a:pt x="61" y="31"/>
                    <a:pt x="61" y="31"/>
                    <a:pt x="61" y="31"/>
                  </a:cubicBezTo>
                  <a:cubicBezTo>
                    <a:pt x="61" y="14"/>
                    <a:pt x="47" y="0"/>
                    <a:pt x="30" y="0"/>
                  </a:cubicBezTo>
                  <a:cubicBezTo>
                    <a:pt x="13" y="0"/>
                    <a:pt x="0" y="14"/>
                    <a:pt x="0" y="3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0" name="Freeform 122"/>
            <p:cNvSpPr>
              <a:spLocks noEditPoints="1"/>
            </p:cNvSpPr>
            <p:nvPr/>
          </p:nvSpPr>
          <p:spPr bwMode="auto">
            <a:xfrm>
              <a:off x="3481016" y="2393895"/>
              <a:ext cx="477982" cy="382475"/>
            </a:xfrm>
            <a:custGeom>
              <a:gdLst>
                <a:gd fmla="*/ 1 w 106" name="T0"/>
                <a:gd fmla="*/ 18 h 85" name="T1"/>
                <a:gd fmla="*/ 0 w 106" name="T2"/>
                <a:gd fmla="*/ 65 h 85" name="T3"/>
                <a:gd fmla="*/ 17 w 106" name="T4"/>
                <a:gd fmla="*/ 84 h 85" name="T5"/>
                <a:gd fmla="*/ 88 w 106" name="T6"/>
                <a:gd fmla="*/ 85 h 85" name="T7"/>
                <a:gd fmla="*/ 105 w 106" name="T8"/>
                <a:gd fmla="*/ 67 h 85" name="T9"/>
                <a:gd fmla="*/ 106 w 106" name="T10"/>
                <a:gd fmla="*/ 18 h 85" name="T11"/>
                <a:gd fmla="*/ 101 w 106" name="T12"/>
                <a:gd fmla="*/ 6 h 85" name="T13"/>
                <a:gd fmla="*/ 88 w 106" name="T14"/>
                <a:gd fmla="*/ 0 h 85" name="T15"/>
                <a:gd fmla="*/ 18 w 106" name="T16"/>
                <a:gd fmla="*/ 0 h 85" name="T17"/>
                <a:gd fmla="*/ 1 w 106" name="T18"/>
                <a:gd fmla="*/ 18 h 85" name="T19"/>
                <a:gd fmla="*/ 8 w 106" name="T20"/>
                <a:gd fmla="*/ 71 h 85" name="T21"/>
                <a:gd fmla="*/ 7 w 106" name="T22"/>
                <a:gd fmla="*/ 65 h 85" name="T23"/>
                <a:gd fmla="*/ 7 w 106" name="T24"/>
                <a:gd fmla="*/ 18 h 85" name="T25"/>
                <a:gd fmla="*/ 9 w 106" name="T26"/>
                <a:gd fmla="*/ 12 h 85" name="T27"/>
                <a:gd fmla="*/ 38 w 106" name="T28"/>
                <a:gd fmla="*/ 44 h 85" name="T29"/>
                <a:gd fmla="*/ 8 w 106" name="T30"/>
                <a:gd fmla="*/ 71 h 85" name="T31"/>
                <a:gd fmla="*/ 88 w 106" name="T32"/>
                <a:gd fmla="*/ 7 h 85" name="T33"/>
                <a:gd fmla="*/ 92 w 106" name="T34"/>
                <a:gd fmla="*/ 8 h 85" name="T35"/>
                <a:gd fmla="*/ 60 w 106" name="T36"/>
                <a:gd fmla="*/ 42 h 85" name="T37"/>
                <a:gd fmla="*/ 53 w 106" name="T38"/>
                <a:gd fmla="*/ 45 h 85" name="T39"/>
                <a:gd fmla="*/ 46 w 106" name="T40"/>
                <a:gd fmla="*/ 42 h 85" name="T41"/>
                <a:gd fmla="*/ 14 w 106" name="T42"/>
                <a:gd fmla="*/ 8 h 85" name="T43"/>
                <a:gd fmla="*/ 18 w 106" name="T44"/>
                <a:gd fmla="*/ 7 h 85" name="T45"/>
                <a:gd fmla="*/ 88 w 106" name="T46"/>
                <a:gd fmla="*/ 7 h 85" name="T47"/>
                <a:gd fmla="*/ 67 w 106" name="T48"/>
                <a:gd fmla="*/ 44 h 85" name="T49"/>
                <a:gd fmla="*/ 97 w 106" name="T50"/>
                <a:gd fmla="*/ 12 h 85" name="T51"/>
                <a:gd fmla="*/ 99 w 106" name="T52"/>
                <a:gd fmla="*/ 18 h 85" name="T53"/>
                <a:gd fmla="*/ 98 w 106" name="T54"/>
                <a:gd fmla="*/ 67 h 85" name="T55"/>
                <a:gd fmla="*/ 97 w 106" name="T56"/>
                <a:gd fmla="*/ 73 h 85" name="T57"/>
                <a:gd fmla="*/ 67 w 106" name="T58"/>
                <a:gd fmla="*/ 44 h 85" name="T59"/>
                <a:gd fmla="*/ 17 w 106" name="T60"/>
                <a:gd fmla="*/ 77 h 85" name="T61"/>
                <a:gd fmla="*/ 13 w 106" name="T62"/>
                <a:gd fmla="*/ 75 h 85" name="T63"/>
                <a:gd fmla="*/ 43 w 106" name="T64"/>
                <a:gd fmla="*/ 49 h 85" name="T65"/>
                <a:gd fmla="*/ 53 w 106" name="T66"/>
                <a:gd fmla="*/ 52 h 85" name="T67"/>
                <a:gd fmla="*/ 62 w 106" name="T68"/>
                <a:gd fmla="*/ 49 h 85" name="T69"/>
                <a:gd fmla="*/ 92 w 106" name="T70"/>
                <a:gd fmla="*/ 77 h 85" name="T71"/>
                <a:gd fmla="*/ 88 w 106" name="T72"/>
                <a:gd fmla="*/ 78 h 85" name="T73"/>
                <a:gd fmla="*/ 17 w 106" name="T74"/>
                <a:gd fmla="*/ 77 h 85"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85" w="105">
                  <a:moveTo>
                    <a:pt x="1" y="18"/>
                  </a:moveTo>
                  <a:cubicBezTo>
                    <a:pt x="0" y="65"/>
                    <a:pt x="0" y="65"/>
                    <a:pt x="0" y="65"/>
                  </a:cubicBezTo>
                  <a:cubicBezTo>
                    <a:pt x="0" y="75"/>
                    <a:pt x="8" y="83"/>
                    <a:pt x="17" y="84"/>
                  </a:cubicBezTo>
                  <a:cubicBezTo>
                    <a:pt x="88" y="85"/>
                    <a:pt x="88" y="85"/>
                    <a:pt x="88" y="85"/>
                  </a:cubicBezTo>
                  <a:cubicBezTo>
                    <a:pt x="97" y="85"/>
                    <a:pt x="105" y="77"/>
                    <a:pt x="105" y="67"/>
                  </a:cubicBezTo>
                  <a:cubicBezTo>
                    <a:pt x="106" y="18"/>
                    <a:pt x="106" y="18"/>
                    <a:pt x="106" y="18"/>
                  </a:cubicBezTo>
                  <a:cubicBezTo>
                    <a:pt x="106" y="14"/>
                    <a:pt x="104" y="9"/>
                    <a:pt x="101" y="6"/>
                  </a:cubicBezTo>
                  <a:cubicBezTo>
                    <a:pt x="97" y="2"/>
                    <a:pt x="93" y="0"/>
                    <a:pt x="88" y="0"/>
                  </a:cubicBezTo>
                  <a:cubicBezTo>
                    <a:pt x="18" y="0"/>
                    <a:pt x="18" y="0"/>
                    <a:pt x="18" y="0"/>
                  </a:cubicBezTo>
                  <a:cubicBezTo>
                    <a:pt x="9" y="0"/>
                    <a:pt x="1" y="8"/>
                    <a:pt x="1" y="18"/>
                  </a:cubicBezTo>
                  <a:close/>
                  <a:moveTo>
                    <a:pt x="8" y="71"/>
                  </a:moveTo>
                  <a:cubicBezTo>
                    <a:pt x="7" y="69"/>
                    <a:pt x="7" y="67"/>
                    <a:pt x="7" y="65"/>
                  </a:cubicBezTo>
                  <a:cubicBezTo>
                    <a:pt x="7" y="18"/>
                    <a:pt x="7" y="18"/>
                    <a:pt x="7" y="18"/>
                  </a:cubicBezTo>
                  <a:cubicBezTo>
                    <a:pt x="7" y="16"/>
                    <a:pt x="8" y="14"/>
                    <a:pt x="9" y="12"/>
                  </a:cubicBezTo>
                  <a:cubicBezTo>
                    <a:pt x="38" y="44"/>
                    <a:pt x="38" y="44"/>
                    <a:pt x="38" y="44"/>
                  </a:cubicBezTo>
                  <a:lnTo>
                    <a:pt x="8" y="71"/>
                  </a:lnTo>
                  <a:close/>
                  <a:moveTo>
                    <a:pt x="88" y="7"/>
                  </a:moveTo>
                  <a:cubicBezTo>
                    <a:pt x="89" y="7"/>
                    <a:pt x="91" y="8"/>
                    <a:pt x="92" y="8"/>
                  </a:cubicBezTo>
                  <a:cubicBezTo>
                    <a:pt x="60" y="42"/>
                    <a:pt x="60" y="42"/>
                    <a:pt x="60" y="42"/>
                  </a:cubicBezTo>
                  <a:cubicBezTo>
                    <a:pt x="58" y="44"/>
                    <a:pt x="55" y="45"/>
                    <a:pt x="53" y="45"/>
                  </a:cubicBezTo>
                  <a:cubicBezTo>
                    <a:pt x="50" y="45"/>
                    <a:pt x="47" y="44"/>
                    <a:pt x="46" y="42"/>
                  </a:cubicBezTo>
                  <a:cubicBezTo>
                    <a:pt x="14" y="8"/>
                    <a:pt x="14" y="8"/>
                    <a:pt x="14" y="8"/>
                  </a:cubicBezTo>
                  <a:cubicBezTo>
                    <a:pt x="15" y="7"/>
                    <a:pt x="17" y="7"/>
                    <a:pt x="18" y="7"/>
                  </a:cubicBezTo>
                  <a:lnTo>
                    <a:pt x="88" y="7"/>
                  </a:lnTo>
                  <a:close/>
                  <a:moveTo>
                    <a:pt x="67" y="44"/>
                  </a:moveTo>
                  <a:cubicBezTo>
                    <a:pt x="97" y="12"/>
                    <a:pt x="97" y="12"/>
                    <a:pt x="97" y="12"/>
                  </a:cubicBezTo>
                  <a:cubicBezTo>
                    <a:pt x="98" y="14"/>
                    <a:pt x="99" y="16"/>
                    <a:pt x="99" y="18"/>
                  </a:cubicBezTo>
                  <a:cubicBezTo>
                    <a:pt x="98" y="67"/>
                    <a:pt x="98" y="67"/>
                    <a:pt x="98" y="67"/>
                  </a:cubicBezTo>
                  <a:cubicBezTo>
                    <a:pt x="98" y="69"/>
                    <a:pt x="98" y="71"/>
                    <a:pt x="97" y="73"/>
                  </a:cubicBezTo>
                  <a:lnTo>
                    <a:pt x="67" y="44"/>
                  </a:lnTo>
                  <a:close/>
                  <a:moveTo>
                    <a:pt x="17" y="77"/>
                  </a:moveTo>
                  <a:cubicBezTo>
                    <a:pt x="15" y="76"/>
                    <a:pt x="14" y="76"/>
                    <a:pt x="13" y="75"/>
                  </a:cubicBezTo>
                  <a:cubicBezTo>
                    <a:pt x="43" y="49"/>
                    <a:pt x="43" y="49"/>
                    <a:pt x="43" y="49"/>
                  </a:cubicBezTo>
                  <a:cubicBezTo>
                    <a:pt x="46" y="51"/>
                    <a:pt x="49" y="52"/>
                    <a:pt x="53" y="52"/>
                  </a:cubicBezTo>
                  <a:cubicBezTo>
                    <a:pt x="56" y="52"/>
                    <a:pt x="59" y="51"/>
                    <a:pt x="62" y="49"/>
                  </a:cubicBezTo>
                  <a:cubicBezTo>
                    <a:pt x="92" y="77"/>
                    <a:pt x="92" y="77"/>
                    <a:pt x="92" y="77"/>
                  </a:cubicBezTo>
                  <a:cubicBezTo>
                    <a:pt x="90" y="78"/>
                    <a:pt x="89" y="78"/>
                    <a:pt x="88" y="78"/>
                  </a:cubicBezTo>
                  <a:lnTo>
                    <a:pt x="17" y="77"/>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1" name="Freeform 123"/>
            <p:cNvSpPr>
              <a:spLocks noEditPoints="1"/>
            </p:cNvSpPr>
            <p:nvPr/>
          </p:nvSpPr>
          <p:spPr bwMode="auto">
            <a:xfrm>
              <a:off x="1826609" y="2298276"/>
              <a:ext cx="163880" cy="333689"/>
            </a:xfrm>
            <a:custGeom>
              <a:gdLst>
                <a:gd fmla="*/ 18 w 37" name="T0"/>
                <a:gd fmla="*/ 74 h 74" name="T1"/>
                <a:gd fmla="*/ 37 w 37" name="T2"/>
                <a:gd fmla="*/ 55 h 74" name="T3"/>
                <a:gd fmla="*/ 37 w 37" name="T4"/>
                <a:gd fmla="*/ 42 h 74" name="T5"/>
                <a:gd fmla="*/ 37 w 37" name="T6"/>
                <a:gd fmla="*/ 32 h 74" name="T7"/>
                <a:gd fmla="*/ 37 w 37" name="T8"/>
                <a:gd fmla="*/ 19 h 74" name="T9"/>
                <a:gd fmla="*/ 18 w 37" name="T10"/>
                <a:gd fmla="*/ 0 h 74" name="T11"/>
                <a:gd fmla="*/ 0 w 37" name="T12"/>
                <a:gd fmla="*/ 19 h 74" name="T13"/>
                <a:gd fmla="*/ 0 w 37" name="T14"/>
                <a:gd fmla="*/ 32 h 74" name="T15"/>
                <a:gd fmla="*/ 0 w 37" name="T16"/>
                <a:gd fmla="*/ 42 h 74" name="T17"/>
                <a:gd fmla="*/ 0 w 37" name="T18"/>
                <a:gd fmla="*/ 55 h 74" name="T19"/>
                <a:gd fmla="*/ 18 w 37" name="T20"/>
                <a:gd fmla="*/ 74 h 74" name="T21"/>
                <a:gd fmla="*/ 4 w 37" name="T22"/>
                <a:gd fmla="*/ 19 h 74" name="T23"/>
                <a:gd fmla="*/ 18 w 37" name="T24"/>
                <a:gd fmla="*/ 5 h 74" name="T25"/>
                <a:gd fmla="*/ 32 w 37" name="T26"/>
                <a:gd fmla="*/ 19 h 74" name="T27"/>
                <a:gd fmla="*/ 32 w 37" name="T28"/>
                <a:gd fmla="*/ 37 h 74" name="T29"/>
                <a:gd fmla="*/ 4 w 37" name="T30"/>
                <a:gd fmla="*/ 37 h 74" name="T31"/>
                <a:gd fmla="*/ 4 w 37" name="T32"/>
                <a:gd fmla="*/ 19 h 7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4" w="37">
                  <a:moveTo>
                    <a:pt x="18" y="74"/>
                  </a:moveTo>
                  <a:cubicBezTo>
                    <a:pt x="29" y="74"/>
                    <a:pt x="37" y="66"/>
                    <a:pt x="37" y="55"/>
                  </a:cubicBezTo>
                  <a:cubicBezTo>
                    <a:pt x="37" y="42"/>
                    <a:pt x="37" y="42"/>
                    <a:pt x="37" y="42"/>
                  </a:cubicBezTo>
                  <a:cubicBezTo>
                    <a:pt x="37" y="32"/>
                    <a:pt x="37" y="32"/>
                    <a:pt x="37" y="32"/>
                  </a:cubicBezTo>
                  <a:cubicBezTo>
                    <a:pt x="37" y="19"/>
                    <a:pt x="37" y="19"/>
                    <a:pt x="37" y="19"/>
                  </a:cubicBezTo>
                  <a:cubicBezTo>
                    <a:pt x="37" y="8"/>
                    <a:pt x="29" y="0"/>
                    <a:pt x="18" y="0"/>
                  </a:cubicBezTo>
                  <a:cubicBezTo>
                    <a:pt x="8" y="0"/>
                    <a:pt x="0" y="8"/>
                    <a:pt x="0" y="19"/>
                  </a:cubicBezTo>
                  <a:cubicBezTo>
                    <a:pt x="0" y="32"/>
                    <a:pt x="0" y="32"/>
                    <a:pt x="0" y="32"/>
                  </a:cubicBezTo>
                  <a:cubicBezTo>
                    <a:pt x="0" y="42"/>
                    <a:pt x="0" y="42"/>
                    <a:pt x="0" y="42"/>
                  </a:cubicBezTo>
                  <a:cubicBezTo>
                    <a:pt x="0" y="55"/>
                    <a:pt x="0" y="55"/>
                    <a:pt x="0" y="55"/>
                  </a:cubicBezTo>
                  <a:cubicBezTo>
                    <a:pt x="0" y="66"/>
                    <a:pt x="8" y="74"/>
                    <a:pt x="18" y="74"/>
                  </a:cubicBezTo>
                  <a:close/>
                  <a:moveTo>
                    <a:pt x="4" y="19"/>
                  </a:moveTo>
                  <a:cubicBezTo>
                    <a:pt x="4" y="12"/>
                    <a:pt x="11" y="5"/>
                    <a:pt x="18" y="5"/>
                  </a:cubicBezTo>
                  <a:cubicBezTo>
                    <a:pt x="26" y="5"/>
                    <a:pt x="32" y="12"/>
                    <a:pt x="32" y="19"/>
                  </a:cubicBezTo>
                  <a:cubicBezTo>
                    <a:pt x="32" y="37"/>
                    <a:pt x="32" y="37"/>
                    <a:pt x="32" y="37"/>
                  </a:cubicBezTo>
                  <a:cubicBezTo>
                    <a:pt x="4" y="37"/>
                    <a:pt x="4" y="37"/>
                    <a:pt x="4" y="37"/>
                  </a:cubicBezTo>
                  <a:lnTo>
                    <a:pt x="4" y="19"/>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2" name="Oval 124"/>
            <p:cNvSpPr>
              <a:spLocks noChangeArrowheads="1"/>
            </p:cNvSpPr>
            <p:nvPr/>
          </p:nvSpPr>
          <p:spPr bwMode="auto">
            <a:xfrm>
              <a:off x="1896843" y="2335352"/>
              <a:ext cx="35117" cy="31222"/>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3" name="Oval 125"/>
            <p:cNvSpPr>
              <a:spLocks noChangeArrowheads="1"/>
            </p:cNvSpPr>
            <p:nvPr/>
          </p:nvSpPr>
          <p:spPr bwMode="auto">
            <a:xfrm>
              <a:off x="1851971" y="2366575"/>
              <a:ext cx="37069" cy="37077"/>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4" name="Oval 126"/>
            <p:cNvSpPr>
              <a:spLocks noChangeArrowheads="1"/>
            </p:cNvSpPr>
            <p:nvPr/>
          </p:nvSpPr>
          <p:spPr bwMode="auto">
            <a:xfrm>
              <a:off x="1906598" y="2384138"/>
              <a:ext cx="35117" cy="3317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5" name="Oval 127"/>
            <p:cNvSpPr>
              <a:spLocks noChangeArrowheads="1"/>
            </p:cNvSpPr>
            <p:nvPr/>
          </p:nvSpPr>
          <p:spPr bwMode="auto">
            <a:xfrm>
              <a:off x="1928059" y="2425117"/>
              <a:ext cx="37067" cy="35125"/>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6" name="Oval 128"/>
            <p:cNvSpPr>
              <a:spLocks noChangeArrowheads="1"/>
            </p:cNvSpPr>
            <p:nvPr/>
          </p:nvSpPr>
          <p:spPr bwMode="auto">
            <a:xfrm>
              <a:off x="1869530" y="2421214"/>
              <a:ext cx="33166" cy="31222"/>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7" name="Freeform 129"/>
            <p:cNvSpPr/>
            <p:nvPr/>
          </p:nvSpPr>
          <p:spPr bwMode="auto">
            <a:xfrm>
              <a:off x="1789540" y="2466097"/>
              <a:ext cx="238016" cy="251730"/>
            </a:xfrm>
            <a:custGeom>
              <a:gdLst>
                <a:gd fmla="*/ 49 w 53" name="T0"/>
                <a:gd fmla="*/ 0 h 56" name="T1"/>
                <a:gd fmla="*/ 49 w 53" name="T2"/>
                <a:gd fmla="*/ 2 h 56" name="T3"/>
                <a:gd fmla="*/ 49 w 53" name="T4"/>
                <a:gd fmla="*/ 18 h 56" name="T5"/>
                <a:gd fmla="*/ 26 w 53" name="T6"/>
                <a:gd fmla="*/ 40 h 56" name="T7"/>
                <a:gd fmla="*/ 4 w 53" name="T8"/>
                <a:gd fmla="*/ 18 h 56" name="T9"/>
                <a:gd fmla="*/ 4 w 53" name="T10"/>
                <a:gd fmla="*/ 2 h 56" name="T11"/>
                <a:gd fmla="*/ 4 w 53" name="T12"/>
                <a:gd fmla="*/ 0 h 56" name="T13"/>
                <a:gd fmla="*/ 0 w 53" name="T14"/>
                <a:gd fmla="*/ 0 h 56" name="T15"/>
                <a:gd fmla="*/ 0 w 53" name="T16"/>
                <a:gd fmla="*/ 19 h 56" name="T17"/>
                <a:gd fmla="*/ 24 w 53" name="T18"/>
                <a:gd fmla="*/ 45 h 56" name="T19"/>
                <a:gd fmla="*/ 24 w 53" name="T20"/>
                <a:gd fmla="*/ 52 h 56" name="T21"/>
                <a:gd fmla="*/ 10 w 53" name="T22"/>
                <a:gd fmla="*/ 52 h 56" name="T23"/>
                <a:gd fmla="*/ 10 w 53" name="T24"/>
                <a:gd fmla="*/ 56 h 56" name="T25"/>
                <a:gd fmla="*/ 24 w 53" name="T26"/>
                <a:gd fmla="*/ 56 h 56" name="T27"/>
                <a:gd fmla="*/ 24 w 53" name="T28"/>
                <a:gd fmla="*/ 56 h 56" name="T29"/>
                <a:gd fmla="*/ 30 w 53" name="T30"/>
                <a:gd fmla="*/ 56 h 56" name="T31"/>
                <a:gd fmla="*/ 30 w 53" name="T32"/>
                <a:gd fmla="*/ 56 h 56" name="T33"/>
                <a:gd fmla="*/ 44 w 53" name="T34"/>
                <a:gd fmla="*/ 56 h 56" name="T35"/>
                <a:gd fmla="*/ 44 w 53" name="T36"/>
                <a:gd fmla="*/ 52 h 56" name="T37"/>
                <a:gd fmla="*/ 30 w 53" name="T38"/>
                <a:gd fmla="*/ 52 h 56" name="T39"/>
                <a:gd fmla="*/ 30 w 53" name="T40"/>
                <a:gd fmla="*/ 45 h 56" name="T41"/>
                <a:gd fmla="*/ 53 w 53" name="T42"/>
                <a:gd fmla="*/ 19 h 56" name="T43"/>
                <a:gd fmla="*/ 53 w 53" name="T44"/>
                <a:gd fmla="*/ 0 h 56" name="T45"/>
                <a:gd fmla="*/ 49 w 53" name="T46"/>
                <a:gd fmla="*/ 0 h 56"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56" w="52">
                  <a:moveTo>
                    <a:pt x="49" y="0"/>
                  </a:moveTo>
                  <a:cubicBezTo>
                    <a:pt x="49" y="2"/>
                    <a:pt x="49" y="2"/>
                    <a:pt x="49" y="2"/>
                  </a:cubicBezTo>
                  <a:cubicBezTo>
                    <a:pt x="49" y="18"/>
                    <a:pt x="49" y="18"/>
                    <a:pt x="49" y="18"/>
                  </a:cubicBezTo>
                  <a:cubicBezTo>
                    <a:pt x="49" y="30"/>
                    <a:pt x="39" y="40"/>
                    <a:pt x="26" y="40"/>
                  </a:cubicBezTo>
                  <a:cubicBezTo>
                    <a:pt x="14" y="40"/>
                    <a:pt x="4" y="30"/>
                    <a:pt x="4" y="18"/>
                  </a:cubicBezTo>
                  <a:cubicBezTo>
                    <a:pt x="4" y="2"/>
                    <a:pt x="4" y="2"/>
                    <a:pt x="4" y="2"/>
                  </a:cubicBezTo>
                  <a:cubicBezTo>
                    <a:pt x="4" y="0"/>
                    <a:pt x="4" y="0"/>
                    <a:pt x="4" y="0"/>
                  </a:cubicBezTo>
                  <a:cubicBezTo>
                    <a:pt x="0" y="0"/>
                    <a:pt x="0" y="0"/>
                    <a:pt x="0" y="0"/>
                  </a:cubicBezTo>
                  <a:cubicBezTo>
                    <a:pt x="0" y="19"/>
                    <a:pt x="0" y="19"/>
                    <a:pt x="0" y="19"/>
                  </a:cubicBezTo>
                  <a:cubicBezTo>
                    <a:pt x="0" y="33"/>
                    <a:pt x="11" y="44"/>
                    <a:pt x="24" y="45"/>
                  </a:cubicBezTo>
                  <a:cubicBezTo>
                    <a:pt x="24" y="52"/>
                    <a:pt x="24" y="52"/>
                    <a:pt x="24" y="52"/>
                  </a:cubicBezTo>
                  <a:cubicBezTo>
                    <a:pt x="10" y="52"/>
                    <a:pt x="10" y="52"/>
                    <a:pt x="10" y="52"/>
                  </a:cubicBezTo>
                  <a:cubicBezTo>
                    <a:pt x="10" y="56"/>
                    <a:pt x="10" y="56"/>
                    <a:pt x="10" y="56"/>
                  </a:cubicBezTo>
                  <a:cubicBezTo>
                    <a:pt x="24" y="56"/>
                    <a:pt x="24" y="56"/>
                    <a:pt x="24" y="56"/>
                  </a:cubicBezTo>
                  <a:cubicBezTo>
                    <a:pt x="24" y="56"/>
                    <a:pt x="24" y="56"/>
                    <a:pt x="24" y="56"/>
                  </a:cubicBezTo>
                  <a:cubicBezTo>
                    <a:pt x="30" y="56"/>
                    <a:pt x="30" y="56"/>
                    <a:pt x="30" y="56"/>
                  </a:cubicBezTo>
                  <a:cubicBezTo>
                    <a:pt x="30" y="56"/>
                    <a:pt x="30" y="56"/>
                    <a:pt x="30" y="56"/>
                  </a:cubicBezTo>
                  <a:cubicBezTo>
                    <a:pt x="44" y="56"/>
                    <a:pt x="44" y="56"/>
                    <a:pt x="44" y="56"/>
                  </a:cubicBezTo>
                  <a:cubicBezTo>
                    <a:pt x="44" y="52"/>
                    <a:pt x="44" y="52"/>
                    <a:pt x="44" y="52"/>
                  </a:cubicBezTo>
                  <a:cubicBezTo>
                    <a:pt x="30" y="52"/>
                    <a:pt x="30" y="52"/>
                    <a:pt x="30" y="52"/>
                  </a:cubicBezTo>
                  <a:cubicBezTo>
                    <a:pt x="30" y="45"/>
                    <a:pt x="30" y="45"/>
                    <a:pt x="30" y="45"/>
                  </a:cubicBezTo>
                  <a:cubicBezTo>
                    <a:pt x="43" y="43"/>
                    <a:pt x="53" y="32"/>
                    <a:pt x="53" y="19"/>
                  </a:cubicBezTo>
                  <a:cubicBezTo>
                    <a:pt x="53" y="0"/>
                    <a:pt x="53" y="0"/>
                    <a:pt x="53" y="0"/>
                  </a:cubicBezTo>
                  <a:lnTo>
                    <a:pt x="49"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8" name="Freeform 130"/>
            <p:cNvSpPr/>
            <p:nvPr/>
          </p:nvSpPr>
          <p:spPr bwMode="auto">
            <a:xfrm>
              <a:off x="2064625" y="1974344"/>
              <a:ext cx="347269" cy="255633"/>
            </a:xfrm>
            <a:custGeom>
              <a:gdLst>
                <a:gd fmla="*/ 77 w 77" name="T0"/>
                <a:gd fmla="*/ 14 h 57" name="T1"/>
                <a:gd fmla="*/ 72 w 77" name="T2"/>
                <a:gd fmla="*/ 9 h 57" name="T3"/>
                <a:gd fmla="*/ 33 w 77" name="T4"/>
                <a:gd fmla="*/ 5 h 57" name="T5"/>
                <a:gd fmla="*/ 33 w 77" name="T6"/>
                <a:gd fmla="*/ 4 h 57" name="T7"/>
                <a:gd fmla="*/ 31 w 77" name="T8"/>
                <a:gd fmla="*/ 1 h 57" name="T9"/>
                <a:gd fmla="*/ 20 w 77" name="T10"/>
                <a:gd fmla="*/ 0 h 57" name="T11"/>
                <a:gd fmla="*/ 18 w 77" name="T12"/>
                <a:gd fmla="*/ 1 h 57" name="T13"/>
                <a:gd fmla="*/ 24 w 77" name="T14"/>
                <a:gd fmla="*/ 2 h 57" name="T15"/>
                <a:gd fmla="*/ 28 w 77" name="T16"/>
                <a:gd fmla="*/ 4 h 57" name="T17"/>
                <a:gd fmla="*/ 29 w 77" name="T18"/>
                <a:gd fmla="*/ 7 h 57" name="T19"/>
                <a:gd fmla="*/ 68 w 77" name="T20"/>
                <a:gd fmla="*/ 11 h 57" name="T21"/>
                <a:gd fmla="*/ 74 w 77" name="T22"/>
                <a:gd fmla="*/ 16 h 57" name="T23"/>
                <a:gd fmla="*/ 73 w 77" name="T24"/>
                <a:gd fmla="*/ 51 h 57" name="T25"/>
                <a:gd fmla="*/ 69 w 77" name="T26"/>
                <a:gd fmla="*/ 20 h 57" name="T27"/>
                <a:gd fmla="*/ 64 w 77" name="T28"/>
                <a:gd fmla="*/ 15 h 57" name="T29"/>
                <a:gd fmla="*/ 27 w 77" name="T30"/>
                <a:gd fmla="*/ 11 h 57" name="T31"/>
                <a:gd fmla="*/ 22 w 77" name="T32"/>
                <a:gd fmla="*/ 6 h 57" name="T33"/>
                <a:gd fmla="*/ 9 w 77" name="T34"/>
                <a:gd fmla="*/ 4 h 57" name="T35"/>
                <a:gd fmla="*/ 8 w 77" name="T36"/>
                <a:gd fmla="*/ 10 h 57" name="T37"/>
                <a:gd fmla="*/ 0 w 77" name="T38"/>
                <a:gd fmla="*/ 9 h 57" name="T39"/>
                <a:gd fmla="*/ 7 w 77" name="T40"/>
                <a:gd fmla="*/ 49 h 57" name="T41"/>
                <a:gd fmla="*/ 74 w 77" name="T42"/>
                <a:gd fmla="*/ 57 h 57" name="T43"/>
                <a:gd fmla="*/ 77 w 77" name="T44"/>
                <a:gd fmla="*/ 14 h 5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7" w="77">
                  <a:moveTo>
                    <a:pt x="77" y="14"/>
                  </a:moveTo>
                  <a:cubicBezTo>
                    <a:pt x="77" y="14"/>
                    <a:pt x="77" y="10"/>
                    <a:pt x="72" y="9"/>
                  </a:cubicBezTo>
                  <a:cubicBezTo>
                    <a:pt x="68" y="9"/>
                    <a:pt x="33" y="5"/>
                    <a:pt x="33" y="5"/>
                  </a:cubicBezTo>
                  <a:cubicBezTo>
                    <a:pt x="33" y="4"/>
                    <a:pt x="33" y="4"/>
                    <a:pt x="33" y="4"/>
                  </a:cubicBezTo>
                  <a:cubicBezTo>
                    <a:pt x="33" y="4"/>
                    <a:pt x="34" y="2"/>
                    <a:pt x="31" y="1"/>
                  </a:cubicBezTo>
                  <a:cubicBezTo>
                    <a:pt x="28" y="0"/>
                    <a:pt x="20" y="0"/>
                    <a:pt x="20" y="0"/>
                  </a:cubicBezTo>
                  <a:cubicBezTo>
                    <a:pt x="18" y="1"/>
                    <a:pt x="18" y="1"/>
                    <a:pt x="18" y="1"/>
                  </a:cubicBezTo>
                  <a:cubicBezTo>
                    <a:pt x="24" y="2"/>
                    <a:pt x="24" y="2"/>
                    <a:pt x="24" y="2"/>
                  </a:cubicBezTo>
                  <a:cubicBezTo>
                    <a:pt x="24" y="2"/>
                    <a:pt x="27" y="2"/>
                    <a:pt x="28" y="4"/>
                  </a:cubicBezTo>
                  <a:cubicBezTo>
                    <a:pt x="29" y="7"/>
                    <a:pt x="29" y="7"/>
                    <a:pt x="29" y="7"/>
                  </a:cubicBezTo>
                  <a:cubicBezTo>
                    <a:pt x="68" y="11"/>
                    <a:pt x="68" y="11"/>
                    <a:pt x="68" y="11"/>
                  </a:cubicBezTo>
                  <a:cubicBezTo>
                    <a:pt x="68" y="11"/>
                    <a:pt x="73" y="11"/>
                    <a:pt x="74" y="16"/>
                  </a:cubicBezTo>
                  <a:cubicBezTo>
                    <a:pt x="74" y="18"/>
                    <a:pt x="72" y="41"/>
                    <a:pt x="73" y="51"/>
                  </a:cubicBezTo>
                  <a:cubicBezTo>
                    <a:pt x="69" y="20"/>
                    <a:pt x="69" y="20"/>
                    <a:pt x="69" y="20"/>
                  </a:cubicBezTo>
                  <a:cubicBezTo>
                    <a:pt x="69" y="20"/>
                    <a:pt x="69" y="16"/>
                    <a:pt x="64" y="15"/>
                  </a:cubicBezTo>
                  <a:cubicBezTo>
                    <a:pt x="59" y="15"/>
                    <a:pt x="27" y="11"/>
                    <a:pt x="27" y="11"/>
                  </a:cubicBezTo>
                  <a:cubicBezTo>
                    <a:pt x="27" y="11"/>
                    <a:pt x="26" y="6"/>
                    <a:pt x="22" y="6"/>
                  </a:cubicBezTo>
                  <a:cubicBezTo>
                    <a:pt x="18" y="5"/>
                    <a:pt x="9" y="4"/>
                    <a:pt x="9" y="4"/>
                  </a:cubicBezTo>
                  <a:cubicBezTo>
                    <a:pt x="9" y="4"/>
                    <a:pt x="5" y="4"/>
                    <a:pt x="8" y="10"/>
                  </a:cubicBezTo>
                  <a:cubicBezTo>
                    <a:pt x="0" y="9"/>
                    <a:pt x="0" y="9"/>
                    <a:pt x="0" y="9"/>
                  </a:cubicBezTo>
                  <a:cubicBezTo>
                    <a:pt x="7" y="49"/>
                    <a:pt x="7" y="49"/>
                    <a:pt x="7" y="49"/>
                  </a:cubicBezTo>
                  <a:cubicBezTo>
                    <a:pt x="74" y="57"/>
                    <a:pt x="74" y="57"/>
                    <a:pt x="74" y="57"/>
                  </a:cubicBezTo>
                  <a:lnTo>
                    <a:pt x="77" y="14"/>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9" name="Freeform 131"/>
            <p:cNvSpPr>
              <a:spLocks noEditPoints="1"/>
            </p:cNvSpPr>
            <p:nvPr/>
          </p:nvSpPr>
          <p:spPr bwMode="auto">
            <a:xfrm>
              <a:off x="3873156" y="1888482"/>
              <a:ext cx="302398" cy="261488"/>
            </a:xfrm>
            <a:custGeom>
              <a:gdLst>
                <a:gd fmla="*/ 51 w 67" name="T0"/>
                <a:gd fmla="*/ 26 h 58" name="T1"/>
                <a:gd fmla="*/ 49 w 67" name="T2"/>
                <a:gd fmla="*/ 26 h 58" name="T3"/>
                <a:gd fmla="*/ 45 w 67" name="T4"/>
                <a:gd fmla="*/ 29 h 58" name="T5"/>
                <a:gd fmla="*/ 45 w 67" name="T6"/>
                <a:gd fmla="*/ 55 h 58" name="T7"/>
                <a:gd fmla="*/ 49 w 67" name="T8"/>
                <a:gd fmla="*/ 58 h 58" name="T9"/>
                <a:gd fmla="*/ 51 w 67" name="T10"/>
                <a:gd fmla="*/ 58 h 58" name="T11"/>
                <a:gd fmla="*/ 55 w 67" name="T12"/>
                <a:gd fmla="*/ 55 h 58" name="T13"/>
                <a:gd fmla="*/ 55 w 67" name="T14"/>
                <a:gd fmla="*/ 29 h 58" name="T15"/>
                <a:gd fmla="*/ 51 w 67" name="T16"/>
                <a:gd fmla="*/ 26 h 58" name="T17"/>
                <a:gd fmla="*/ 67 w 67" name="T18"/>
                <a:gd fmla="*/ 40 h 58" name="T19"/>
                <a:gd fmla="*/ 59 w 67" name="T20"/>
                <a:gd fmla="*/ 10 h 58" name="T21"/>
                <a:gd fmla="*/ 59 w 67" name="T22"/>
                <a:gd fmla="*/ 8 h 58" name="T23"/>
                <a:gd fmla="*/ 33 w 67" name="T24"/>
                <a:gd fmla="*/ 0 h 58" name="T25"/>
                <a:gd fmla="*/ 8 w 67" name="T26"/>
                <a:gd fmla="*/ 8 h 58" name="T27"/>
                <a:gd fmla="*/ 8 w 67" name="T28"/>
                <a:gd fmla="*/ 10 h 58" name="T29"/>
                <a:gd fmla="*/ 0 w 67" name="T30"/>
                <a:gd fmla="*/ 40 h 58" name="T31"/>
                <a:gd fmla="*/ 0 w 67" name="T32"/>
                <a:gd fmla="*/ 41 h 58" name="T33"/>
                <a:gd fmla="*/ 2 w 67" name="T34"/>
                <a:gd fmla="*/ 44 h 58" name="T35"/>
                <a:gd fmla="*/ 2 w 67" name="T36"/>
                <a:gd fmla="*/ 43 h 58" name="T37"/>
                <a:gd fmla="*/ 10 w 67" name="T38"/>
                <a:gd fmla="*/ 55 h 58" name="T39"/>
                <a:gd fmla="*/ 11 w 67" name="T40"/>
                <a:gd fmla="*/ 53 h 58" name="T41"/>
                <a:gd fmla="*/ 11 w 67" name="T42"/>
                <a:gd fmla="*/ 31 h 58" name="T43"/>
                <a:gd fmla="*/ 10 w 67" name="T44"/>
                <a:gd fmla="*/ 28 h 58" name="T45"/>
                <a:gd fmla="*/ 2 w 67" name="T46"/>
                <a:gd fmla="*/ 39 h 58" name="T47"/>
                <a:gd fmla="*/ 2 w 67" name="T48"/>
                <a:gd fmla="*/ 39 h 58" name="T49"/>
                <a:gd fmla="*/ 9 w 67" name="T50"/>
                <a:gd fmla="*/ 13 h 58" name="T51"/>
                <a:gd fmla="*/ 11 w 67" name="T52"/>
                <a:gd fmla="*/ 14 h 58" name="T53"/>
                <a:gd fmla="*/ 33 w 67" name="T54"/>
                <a:gd fmla="*/ 8 h 58" name="T55"/>
                <a:gd fmla="*/ 33 w 67" name="T56"/>
                <a:gd fmla="*/ 8 h 58" name="T57"/>
                <a:gd fmla="*/ 33 w 67" name="T58"/>
                <a:gd fmla="*/ 8 h 58" name="T59"/>
                <a:gd fmla="*/ 34 w 67" name="T60"/>
                <a:gd fmla="*/ 8 h 58" name="T61"/>
                <a:gd fmla="*/ 34 w 67" name="T62"/>
                <a:gd fmla="*/ 8 h 58" name="T63"/>
                <a:gd fmla="*/ 56 w 67" name="T64"/>
                <a:gd fmla="*/ 14 h 58" name="T65"/>
                <a:gd fmla="*/ 58 w 67" name="T66"/>
                <a:gd fmla="*/ 13 h 58" name="T67"/>
                <a:gd fmla="*/ 65 w 67" name="T68"/>
                <a:gd fmla="*/ 39 h 58" name="T69"/>
                <a:gd fmla="*/ 65 w 67" name="T70"/>
                <a:gd fmla="*/ 39 h 58" name="T71"/>
                <a:gd fmla="*/ 57 w 67" name="T72"/>
                <a:gd fmla="*/ 28 h 58" name="T73"/>
                <a:gd fmla="*/ 56 w 67" name="T74"/>
                <a:gd fmla="*/ 31 h 58" name="T75"/>
                <a:gd fmla="*/ 56 w 67" name="T76"/>
                <a:gd fmla="*/ 53 h 58" name="T77"/>
                <a:gd fmla="*/ 57 w 67" name="T78"/>
                <a:gd fmla="*/ 55 h 58" name="T79"/>
                <a:gd fmla="*/ 65 w 67" name="T80"/>
                <a:gd fmla="*/ 43 h 58" name="T81"/>
                <a:gd fmla="*/ 65 w 67" name="T82"/>
                <a:gd fmla="*/ 44 h 58" name="T83"/>
                <a:gd fmla="*/ 67 w 67" name="T84"/>
                <a:gd fmla="*/ 41 h 58" name="T85"/>
                <a:gd fmla="*/ 67 w 67" name="T86"/>
                <a:gd fmla="*/ 40 h 58" name="T87"/>
                <a:gd fmla="*/ 18 w 67" name="T88"/>
                <a:gd fmla="*/ 26 h 58" name="T89"/>
                <a:gd fmla="*/ 16 w 67" name="T90"/>
                <a:gd fmla="*/ 26 h 58" name="T91"/>
                <a:gd fmla="*/ 12 w 67" name="T92"/>
                <a:gd fmla="*/ 29 h 58" name="T93"/>
                <a:gd fmla="*/ 12 w 67" name="T94"/>
                <a:gd fmla="*/ 55 h 58" name="T95"/>
                <a:gd fmla="*/ 16 w 67" name="T96"/>
                <a:gd fmla="*/ 58 h 58" name="T97"/>
                <a:gd fmla="*/ 18 w 67" name="T98"/>
                <a:gd fmla="*/ 58 h 58" name="T99"/>
                <a:gd fmla="*/ 22 w 67" name="T100"/>
                <a:gd fmla="*/ 55 h 58" name="T101"/>
                <a:gd fmla="*/ 22 w 67" name="T102"/>
                <a:gd fmla="*/ 29 h 58" name="T103"/>
                <a:gd fmla="*/ 18 w 67" name="T104"/>
                <a:gd fmla="*/ 26 h 58"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57" w="67">
                  <a:moveTo>
                    <a:pt x="51" y="26"/>
                  </a:moveTo>
                  <a:cubicBezTo>
                    <a:pt x="49" y="26"/>
                    <a:pt x="49" y="26"/>
                    <a:pt x="49" y="26"/>
                  </a:cubicBezTo>
                  <a:cubicBezTo>
                    <a:pt x="47" y="26"/>
                    <a:pt x="45" y="27"/>
                    <a:pt x="45" y="29"/>
                  </a:cubicBezTo>
                  <a:cubicBezTo>
                    <a:pt x="45" y="55"/>
                    <a:pt x="45" y="55"/>
                    <a:pt x="45" y="55"/>
                  </a:cubicBezTo>
                  <a:cubicBezTo>
                    <a:pt x="45" y="57"/>
                    <a:pt x="47" y="58"/>
                    <a:pt x="49" y="58"/>
                  </a:cubicBezTo>
                  <a:cubicBezTo>
                    <a:pt x="51" y="58"/>
                    <a:pt x="51" y="58"/>
                    <a:pt x="51" y="58"/>
                  </a:cubicBezTo>
                  <a:cubicBezTo>
                    <a:pt x="53" y="58"/>
                    <a:pt x="55" y="57"/>
                    <a:pt x="55" y="55"/>
                  </a:cubicBezTo>
                  <a:cubicBezTo>
                    <a:pt x="55" y="29"/>
                    <a:pt x="55" y="29"/>
                    <a:pt x="55" y="29"/>
                  </a:cubicBezTo>
                  <a:cubicBezTo>
                    <a:pt x="55" y="27"/>
                    <a:pt x="53" y="26"/>
                    <a:pt x="51" y="26"/>
                  </a:cubicBezTo>
                  <a:close/>
                  <a:moveTo>
                    <a:pt x="67" y="40"/>
                  </a:moveTo>
                  <a:cubicBezTo>
                    <a:pt x="67" y="18"/>
                    <a:pt x="59" y="10"/>
                    <a:pt x="59" y="10"/>
                  </a:cubicBezTo>
                  <a:cubicBezTo>
                    <a:pt x="59" y="9"/>
                    <a:pt x="59" y="8"/>
                    <a:pt x="59" y="8"/>
                  </a:cubicBezTo>
                  <a:cubicBezTo>
                    <a:pt x="48" y="0"/>
                    <a:pt x="36" y="0"/>
                    <a:pt x="33" y="0"/>
                  </a:cubicBezTo>
                  <a:cubicBezTo>
                    <a:pt x="31" y="0"/>
                    <a:pt x="19" y="0"/>
                    <a:pt x="8" y="8"/>
                  </a:cubicBezTo>
                  <a:cubicBezTo>
                    <a:pt x="8" y="8"/>
                    <a:pt x="8" y="9"/>
                    <a:pt x="8" y="10"/>
                  </a:cubicBezTo>
                  <a:cubicBezTo>
                    <a:pt x="8" y="10"/>
                    <a:pt x="0" y="18"/>
                    <a:pt x="0" y="40"/>
                  </a:cubicBezTo>
                  <a:cubicBezTo>
                    <a:pt x="0" y="40"/>
                    <a:pt x="0" y="41"/>
                    <a:pt x="0" y="41"/>
                  </a:cubicBezTo>
                  <a:cubicBezTo>
                    <a:pt x="0" y="43"/>
                    <a:pt x="1" y="44"/>
                    <a:pt x="2" y="44"/>
                  </a:cubicBezTo>
                  <a:cubicBezTo>
                    <a:pt x="2" y="44"/>
                    <a:pt x="2" y="43"/>
                    <a:pt x="2" y="43"/>
                  </a:cubicBezTo>
                  <a:cubicBezTo>
                    <a:pt x="3" y="50"/>
                    <a:pt x="6" y="55"/>
                    <a:pt x="10" y="55"/>
                  </a:cubicBezTo>
                  <a:cubicBezTo>
                    <a:pt x="11" y="55"/>
                    <a:pt x="11" y="53"/>
                    <a:pt x="11" y="53"/>
                  </a:cubicBezTo>
                  <a:cubicBezTo>
                    <a:pt x="11" y="31"/>
                    <a:pt x="11" y="31"/>
                    <a:pt x="11" y="31"/>
                  </a:cubicBezTo>
                  <a:cubicBezTo>
                    <a:pt x="11" y="31"/>
                    <a:pt x="11" y="28"/>
                    <a:pt x="10" y="28"/>
                  </a:cubicBezTo>
                  <a:cubicBezTo>
                    <a:pt x="6" y="28"/>
                    <a:pt x="3" y="33"/>
                    <a:pt x="2" y="39"/>
                  </a:cubicBezTo>
                  <a:cubicBezTo>
                    <a:pt x="2" y="39"/>
                    <a:pt x="2" y="39"/>
                    <a:pt x="2" y="39"/>
                  </a:cubicBezTo>
                  <a:cubicBezTo>
                    <a:pt x="2" y="34"/>
                    <a:pt x="4" y="19"/>
                    <a:pt x="9" y="13"/>
                  </a:cubicBezTo>
                  <a:cubicBezTo>
                    <a:pt x="9" y="13"/>
                    <a:pt x="10" y="14"/>
                    <a:pt x="11" y="14"/>
                  </a:cubicBezTo>
                  <a:cubicBezTo>
                    <a:pt x="12" y="13"/>
                    <a:pt x="18" y="7"/>
                    <a:pt x="33" y="8"/>
                  </a:cubicBezTo>
                  <a:cubicBezTo>
                    <a:pt x="33" y="8"/>
                    <a:pt x="33" y="8"/>
                    <a:pt x="33" y="8"/>
                  </a:cubicBezTo>
                  <a:cubicBezTo>
                    <a:pt x="33" y="8"/>
                    <a:pt x="33" y="8"/>
                    <a:pt x="33" y="8"/>
                  </a:cubicBezTo>
                  <a:cubicBezTo>
                    <a:pt x="34" y="8"/>
                    <a:pt x="34" y="8"/>
                    <a:pt x="34" y="8"/>
                  </a:cubicBezTo>
                  <a:cubicBezTo>
                    <a:pt x="34" y="8"/>
                    <a:pt x="34" y="8"/>
                    <a:pt x="34" y="8"/>
                  </a:cubicBezTo>
                  <a:cubicBezTo>
                    <a:pt x="49" y="7"/>
                    <a:pt x="55" y="13"/>
                    <a:pt x="56" y="14"/>
                  </a:cubicBezTo>
                  <a:cubicBezTo>
                    <a:pt x="57" y="14"/>
                    <a:pt x="58" y="13"/>
                    <a:pt x="58" y="13"/>
                  </a:cubicBezTo>
                  <a:cubicBezTo>
                    <a:pt x="63" y="19"/>
                    <a:pt x="65" y="34"/>
                    <a:pt x="65" y="39"/>
                  </a:cubicBezTo>
                  <a:cubicBezTo>
                    <a:pt x="65" y="39"/>
                    <a:pt x="65" y="39"/>
                    <a:pt x="65" y="39"/>
                  </a:cubicBezTo>
                  <a:cubicBezTo>
                    <a:pt x="64" y="33"/>
                    <a:pt x="61" y="28"/>
                    <a:pt x="57" y="28"/>
                  </a:cubicBezTo>
                  <a:cubicBezTo>
                    <a:pt x="56" y="28"/>
                    <a:pt x="56" y="31"/>
                    <a:pt x="56" y="31"/>
                  </a:cubicBezTo>
                  <a:cubicBezTo>
                    <a:pt x="56" y="53"/>
                    <a:pt x="56" y="53"/>
                    <a:pt x="56" y="53"/>
                  </a:cubicBezTo>
                  <a:cubicBezTo>
                    <a:pt x="56" y="53"/>
                    <a:pt x="56" y="55"/>
                    <a:pt x="57" y="55"/>
                  </a:cubicBezTo>
                  <a:cubicBezTo>
                    <a:pt x="61" y="55"/>
                    <a:pt x="64" y="50"/>
                    <a:pt x="65" y="43"/>
                  </a:cubicBezTo>
                  <a:cubicBezTo>
                    <a:pt x="65" y="43"/>
                    <a:pt x="65" y="44"/>
                    <a:pt x="65" y="44"/>
                  </a:cubicBezTo>
                  <a:cubicBezTo>
                    <a:pt x="66" y="44"/>
                    <a:pt x="67" y="43"/>
                    <a:pt x="67" y="41"/>
                  </a:cubicBezTo>
                  <a:cubicBezTo>
                    <a:pt x="67" y="41"/>
                    <a:pt x="67" y="40"/>
                    <a:pt x="67" y="40"/>
                  </a:cubicBezTo>
                  <a:close/>
                  <a:moveTo>
                    <a:pt x="18" y="26"/>
                  </a:moveTo>
                  <a:cubicBezTo>
                    <a:pt x="16" y="26"/>
                    <a:pt x="16" y="26"/>
                    <a:pt x="16" y="26"/>
                  </a:cubicBezTo>
                  <a:cubicBezTo>
                    <a:pt x="14" y="26"/>
                    <a:pt x="12" y="27"/>
                    <a:pt x="12" y="29"/>
                  </a:cubicBezTo>
                  <a:cubicBezTo>
                    <a:pt x="12" y="55"/>
                    <a:pt x="12" y="55"/>
                    <a:pt x="12" y="55"/>
                  </a:cubicBezTo>
                  <a:cubicBezTo>
                    <a:pt x="12" y="57"/>
                    <a:pt x="14" y="58"/>
                    <a:pt x="16" y="58"/>
                  </a:cubicBezTo>
                  <a:cubicBezTo>
                    <a:pt x="18" y="58"/>
                    <a:pt x="18" y="58"/>
                    <a:pt x="18" y="58"/>
                  </a:cubicBezTo>
                  <a:cubicBezTo>
                    <a:pt x="20" y="58"/>
                    <a:pt x="22" y="57"/>
                    <a:pt x="22" y="55"/>
                  </a:cubicBezTo>
                  <a:cubicBezTo>
                    <a:pt x="22" y="29"/>
                    <a:pt x="22" y="29"/>
                    <a:pt x="22" y="29"/>
                  </a:cubicBezTo>
                  <a:cubicBezTo>
                    <a:pt x="22" y="27"/>
                    <a:pt x="20" y="26"/>
                    <a:pt x="18" y="26"/>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0" name="Freeform 132"/>
            <p:cNvSpPr>
              <a:spLocks noEditPoints="1"/>
            </p:cNvSpPr>
            <p:nvPr/>
          </p:nvSpPr>
          <p:spPr bwMode="auto">
            <a:xfrm>
              <a:off x="3719032" y="1812376"/>
              <a:ext cx="641862" cy="558101"/>
            </a:xfrm>
            <a:custGeom>
              <a:gdLst>
                <a:gd fmla="*/ 56 w 142" name="T0"/>
                <a:gd fmla="*/ 122 h 124" name="T1"/>
                <a:gd fmla="*/ 56 w 142" name="T2"/>
                <a:gd fmla="*/ 118 h 124" name="T3"/>
                <a:gd fmla="*/ 56 w 142" name="T4"/>
                <a:gd fmla="*/ 118 h 124" name="T5"/>
                <a:gd fmla="*/ 64 w 142" name="T6"/>
                <a:gd fmla="*/ 94 h 124" name="T7"/>
                <a:gd fmla="*/ 64 w 142" name="T8"/>
                <a:gd fmla="*/ 94 h 124" name="T9"/>
                <a:gd fmla="*/ 20 w 142" name="T10"/>
                <a:gd fmla="*/ 80 h 124" name="T11"/>
                <a:gd fmla="*/ 20 w 142" name="T12"/>
                <a:gd fmla="*/ 80 h 124" name="T13"/>
                <a:gd fmla="*/ 0 w 142" name="T14"/>
                <a:gd fmla="*/ 47 h 124" name="T15"/>
                <a:gd fmla="*/ 0 w 142" name="T16"/>
                <a:gd fmla="*/ 47 h 124" name="T17"/>
                <a:gd fmla="*/ 21 w 142" name="T18"/>
                <a:gd fmla="*/ 13 h 124" name="T19"/>
                <a:gd fmla="*/ 21 w 142" name="T20"/>
                <a:gd fmla="*/ 13 h 124" name="T21"/>
                <a:gd fmla="*/ 71 w 142" name="T22"/>
                <a:gd fmla="*/ 0 h 124" name="T23"/>
                <a:gd fmla="*/ 71 w 142" name="T24"/>
                <a:gd fmla="*/ 0 h 124" name="T25"/>
                <a:gd fmla="*/ 121 w 142" name="T26"/>
                <a:gd fmla="*/ 13 h 124" name="T27"/>
                <a:gd fmla="*/ 121 w 142" name="T28"/>
                <a:gd fmla="*/ 13 h 124" name="T29"/>
                <a:gd fmla="*/ 142 w 142" name="T30"/>
                <a:gd fmla="*/ 47 h 124" name="T31"/>
                <a:gd fmla="*/ 142 w 142" name="T32"/>
                <a:gd fmla="*/ 47 h 124" name="T33"/>
                <a:gd fmla="*/ 127 w 142" name="T34"/>
                <a:gd fmla="*/ 76 h 124" name="T35"/>
                <a:gd fmla="*/ 127 w 142" name="T36"/>
                <a:gd fmla="*/ 76 h 124" name="T37"/>
                <a:gd fmla="*/ 91 w 142" name="T38"/>
                <a:gd fmla="*/ 92 h 124" name="T39"/>
                <a:gd fmla="*/ 91 w 142" name="T40"/>
                <a:gd fmla="*/ 92 h 124" name="T41"/>
                <a:gd fmla="*/ 61 w 142" name="T42"/>
                <a:gd fmla="*/ 123 h 124" name="T43"/>
                <a:gd fmla="*/ 61 w 142" name="T44"/>
                <a:gd fmla="*/ 123 h 124" name="T45"/>
                <a:gd fmla="*/ 59 w 142" name="T46"/>
                <a:gd fmla="*/ 124 h 124" name="T47"/>
                <a:gd fmla="*/ 59 w 142" name="T48"/>
                <a:gd fmla="*/ 124 h 124" name="T49"/>
                <a:gd fmla="*/ 56 w 142" name="T50"/>
                <a:gd fmla="*/ 122 h 124" name="T51"/>
                <a:gd fmla="*/ 26 w 142" name="T52"/>
                <a:gd fmla="*/ 20 h 124" name="T53"/>
                <a:gd fmla="*/ 8 w 142" name="T54"/>
                <a:gd fmla="*/ 47 h 124" name="T55"/>
                <a:gd fmla="*/ 8 w 142" name="T56"/>
                <a:gd fmla="*/ 47 h 124" name="T57"/>
                <a:gd fmla="*/ 24 w 142" name="T58"/>
                <a:gd fmla="*/ 73 h 124" name="T59"/>
                <a:gd fmla="*/ 24 w 142" name="T60"/>
                <a:gd fmla="*/ 73 h 124" name="T61"/>
                <a:gd fmla="*/ 68 w 142" name="T62"/>
                <a:gd fmla="*/ 86 h 124" name="T63"/>
                <a:gd fmla="*/ 68 w 142" name="T64"/>
                <a:gd fmla="*/ 86 h 124" name="T65"/>
                <a:gd fmla="*/ 71 w 142" name="T66"/>
                <a:gd fmla="*/ 89 h 124" name="T67"/>
                <a:gd fmla="*/ 71 w 142" name="T68"/>
                <a:gd fmla="*/ 89 h 124" name="T69"/>
                <a:gd fmla="*/ 72 w 142" name="T70"/>
                <a:gd fmla="*/ 94 h 124" name="T71"/>
                <a:gd fmla="*/ 72 w 142" name="T72"/>
                <a:gd fmla="*/ 94 h 124" name="T73"/>
                <a:gd fmla="*/ 68 w 142" name="T74"/>
                <a:gd fmla="*/ 110 h 124" name="T75"/>
                <a:gd fmla="*/ 68 w 142" name="T76"/>
                <a:gd fmla="*/ 110 h 124" name="T77"/>
                <a:gd fmla="*/ 69 w 142" name="T78"/>
                <a:gd fmla="*/ 110 h 124" name="T79"/>
                <a:gd fmla="*/ 69 w 142" name="T80"/>
                <a:gd fmla="*/ 110 h 124" name="T81"/>
                <a:gd fmla="*/ 85 w 142" name="T82"/>
                <a:gd fmla="*/ 87 h 124" name="T83"/>
                <a:gd fmla="*/ 85 w 142" name="T84"/>
                <a:gd fmla="*/ 87 h 124" name="T85"/>
                <a:gd fmla="*/ 88 w 142" name="T86"/>
                <a:gd fmla="*/ 85 h 124" name="T87"/>
                <a:gd fmla="*/ 88 w 142" name="T88"/>
                <a:gd fmla="*/ 85 h 124" name="T89"/>
                <a:gd fmla="*/ 122 w 142" name="T90"/>
                <a:gd fmla="*/ 70 h 124" name="T91"/>
                <a:gd fmla="*/ 122 w 142" name="T92"/>
                <a:gd fmla="*/ 70 h 124" name="T93"/>
                <a:gd fmla="*/ 134 w 142" name="T94"/>
                <a:gd fmla="*/ 47 h 124" name="T95"/>
                <a:gd fmla="*/ 134 w 142" name="T96"/>
                <a:gd fmla="*/ 47 h 124" name="T97"/>
                <a:gd fmla="*/ 116 w 142" name="T98"/>
                <a:gd fmla="*/ 20 h 124" name="T99"/>
                <a:gd fmla="*/ 116 w 142" name="T100"/>
                <a:gd fmla="*/ 20 h 124" name="T101"/>
                <a:gd fmla="*/ 71 w 142" name="T102"/>
                <a:gd fmla="*/ 8 h 124" name="T103"/>
                <a:gd fmla="*/ 71 w 142" name="T104"/>
                <a:gd fmla="*/ 8 h 124" name="T105"/>
                <a:gd fmla="*/ 71 w 142" name="T106"/>
                <a:gd fmla="*/ 8 h 124" name="T107"/>
                <a:gd fmla="*/ 71 w 142" name="T108"/>
                <a:gd fmla="*/ 8 h 124" name="T109"/>
                <a:gd fmla="*/ 26 w 142" name="T110"/>
                <a:gd fmla="*/ 20 h 12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24" w="142">
                  <a:moveTo>
                    <a:pt x="56" y="122"/>
                  </a:moveTo>
                  <a:cubicBezTo>
                    <a:pt x="55" y="121"/>
                    <a:pt x="55" y="119"/>
                    <a:pt x="56" y="118"/>
                  </a:cubicBezTo>
                  <a:cubicBezTo>
                    <a:pt x="56" y="118"/>
                    <a:pt x="56" y="118"/>
                    <a:pt x="56" y="118"/>
                  </a:cubicBezTo>
                  <a:cubicBezTo>
                    <a:pt x="62" y="107"/>
                    <a:pt x="64" y="99"/>
                    <a:pt x="64" y="94"/>
                  </a:cubicBezTo>
                  <a:cubicBezTo>
                    <a:pt x="64" y="94"/>
                    <a:pt x="64" y="94"/>
                    <a:pt x="64" y="94"/>
                  </a:cubicBezTo>
                  <a:cubicBezTo>
                    <a:pt x="47" y="93"/>
                    <a:pt x="32" y="88"/>
                    <a:pt x="20" y="80"/>
                  </a:cubicBezTo>
                  <a:cubicBezTo>
                    <a:pt x="20" y="80"/>
                    <a:pt x="20" y="80"/>
                    <a:pt x="20" y="80"/>
                  </a:cubicBezTo>
                  <a:cubicBezTo>
                    <a:pt x="8" y="72"/>
                    <a:pt x="0" y="60"/>
                    <a:pt x="0" y="47"/>
                  </a:cubicBezTo>
                  <a:cubicBezTo>
                    <a:pt x="0" y="47"/>
                    <a:pt x="0" y="47"/>
                    <a:pt x="0" y="47"/>
                  </a:cubicBezTo>
                  <a:cubicBezTo>
                    <a:pt x="0" y="33"/>
                    <a:pt x="8" y="21"/>
                    <a:pt x="21" y="13"/>
                  </a:cubicBezTo>
                  <a:cubicBezTo>
                    <a:pt x="21" y="13"/>
                    <a:pt x="21" y="13"/>
                    <a:pt x="21" y="13"/>
                  </a:cubicBezTo>
                  <a:cubicBezTo>
                    <a:pt x="34" y="5"/>
                    <a:pt x="52" y="0"/>
                    <a:pt x="71" y="0"/>
                  </a:cubicBezTo>
                  <a:cubicBezTo>
                    <a:pt x="71" y="0"/>
                    <a:pt x="71" y="0"/>
                    <a:pt x="71" y="0"/>
                  </a:cubicBezTo>
                  <a:cubicBezTo>
                    <a:pt x="90" y="0"/>
                    <a:pt x="108" y="5"/>
                    <a:pt x="121" y="13"/>
                  </a:cubicBezTo>
                  <a:cubicBezTo>
                    <a:pt x="121" y="13"/>
                    <a:pt x="121" y="13"/>
                    <a:pt x="121" y="13"/>
                  </a:cubicBezTo>
                  <a:cubicBezTo>
                    <a:pt x="133" y="21"/>
                    <a:pt x="142" y="33"/>
                    <a:pt x="142" y="47"/>
                  </a:cubicBezTo>
                  <a:cubicBezTo>
                    <a:pt x="142" y="47"/>
                    <a:pt x="142" y="47"/>
                    <a:pt x="142" y="47"/>
                  </a:cubicBezTo>
                  <a:cubicBezTo>
                    <a:pt x="142" y="58"/>
                    <a:pt x="136" y="69"/>
                    <a:pt x="127" y="76"/>
                  </a:cubicBezTo>
                  <a:cubicBezTo>
                    <a:pt x="127" y="76"/>
                    <a:pt x="127" y="76"/>
                    <a:pt x="127" y="76"/>
                  </a:cubicBezTo>
                  <a:cubicBezTo>
                    <a:pt x="118" y="84"/>
                    <a:pt x="105" y="89"/>
                    <a:pt x="91" y="92"/>
                  </a:cubicBezTo>
                  <a:cubicBezTo>
                    <a:pt x="91" y="92"/>
                    <a:pt x="91" y="92"/>
                    <a:pt x="91" y="92"/>
                  </a:cubicBezTo>
                  <a:cubicBezTo>
                    <a:pt x="82" y="115"/>
                    <a:pt x="61" y="123"/>
                    <a:pt x="61" y="123"/>
                  </a:cubicBezTo>
                  <a:cubicBezTo>
                    <a:pt x="61" y="123"/>
                    <a:pt x="61" y="123"/>
                    <a:pt x="61" y="123"/>
                  </a:cubicBezTo>
                  <a:cubicBezTo>
                    <a:pt x="60" y="124"/>
                    <a:pt x="60" y="124"/>
                    <a:pt x="59" y="124"/>
                  </a:cubicBezTo>
                  <a:cubicBezTo>
                    <a:pt x="59" y="124"/>
                    <a:pt x="59" y="124"/>
                    <a:pt x="59" y="124"/>
                  </a:cubicBezTo>
                  <a:cubicBezTo>
                    <a:pt x="58" y="124"/>
                    <a:pt x="57" y="123"/>
                    <a:pt x="56" y="122"/>
                  </a:cubicBezTo>
                  <a:close/>
                  <a:moveTo>
                    <a:pt x="26" y="20"/>
                  </a:moveTo>
                  <a:cubicBezTo>
                    <a:pt x="14" y="27"/>
                    <a:pt x="8" y="37"/>
                    <a:pt x="8" y="47"/>
                  </a:cubicBezTo>
                  <a:cubicBezTo>
                    <a:pt x="8" y="47"/>
                    <a:pt x="8" y="47"/>
                    <a:pt x="8" y="47"/>
                  </a:cubicBezTo>
                  <a:cubicBezTo>
                    <a:pt x="8" y="57"/>
                    <a:pt x="14" y="66"/>
                    <a:pt x="24" y="73"/>
                  </a:cubicBezTo>
                  <a:cubicBezTo>
                    <a:pt x="24" y="73"/>
                    <a:pt x="24" y="73"/>
                    <a:pt x="24" y="73"/>
                  </a:cubicBezTo>
                  <a:cubicBezTo>
                    <a:pt x="35" y="81"/>
                    <a:pt x="51" y="85"/>
                    <a:pt x="68" y="86"/>
                  </a:cubicBezTo>
                  <a:cubicBezTo>
                    <a:pt x="68" y="86"/>
                    <a:pt x="68" y="86"/>
                    <a:pt x="68" y="86"/>
                  </a:cubicBezTo>
                  <a:cubicBezTo>
                    <a:pt x="70" y="86"/>
                    <a:pt x="71" y="87"/>
                    <a:pt x="71" y="89"/>
                  </a:cubicBezTo>
                  <a:cubicBezTo>
                    <a:pt x="71" y="89"/>
                    <a:pt x="71" y="89"/>
                    <a:pt x="71" y="89"/>
                  </a:cubicBezTo>
                  <a:cubicBezTo>
                    <a:pt x="72" y="91"/>
                    <a:pt x="72" y="92"/>
                    <a:pt x="72" y="94"/>
                  </a:cubicBezTo>
                  <a:cubicBezTo>
                    <a:pt x="72" y="94"/>
                    <a:pt x="72" y="94"/>
                    <a:pt x="72" y="94"/>
                  </a:cubicBezTo>
                  <a:cubicBezTo>
                    <a:pt x="72" y="98"/>
                    <a:pt x="71" y="104"/>
                    <a:pt x="68" y="110"/>
                  </a:cubicBezTo>
                  <a:cubicBezTo>
                    <a:pt x="68" y="110"/>
                    <a:pt x="68" y="110"/>
                    <a:pt x="68" y="110"/>
                  </a:cubicBezTo>
                  <a:cubicBezTo>
                    <a:pt x="68" y="110"/>
                    <a:pt x="68" y="110"/>
                    <a:pt x="69" y="110"/>
                  </a:cubicBezTo>
                  <a:cubicBezTo>
                    <a:pt x="69" y="110"/>
                    <a:pt x="69" y="110"/>
                    <a:pt x="69" y="110"/>
                  </a:cubicBezTo>
                  <a:cubicBezTo>
                    <a:pt x="75" y="105"/>
                    <a:pt x="81" y="98"/>
                    <a:pt x="85" y="87"/>
                  </a:cubicBezTo>
                  <a:cubicBezTo>
                    <a:pt x="85" y="87"/>
                    <a:pt x="85" y="87"/>
                    <a:pt x="85" y="87"/>
                  </a:cubicBezTo>
                  <a:cubicBezTo>
                    <a:pt x="85" y="86"/>
                    <a:pt x="86" y="85"/>
                    <a:pt x="88" y="85"/>
                  </a:cubicBezTo>
                  <a:cubicBezTo>
                    <a:pt x="88" y="85"/>
                    <a:pt x="88" y="85"/>
                    <a:pt x="88" y="85"/>
                  </a:cubicBezTo>
                  <a:cubicBezTo>
                    <a:pt x="102" y="82"/>
                    <a:pt x="113" y="77"/>
                    <a:pt x="122" y="70"/>
                  </a:cubicBezTo>
                  <a:cubicBezTo>
                    <a:pt x="122" y="70"/>
                    <a:pt x="122" y="70"/>
                    <a:pt x="122" y="70"/>
                  </a:cubicBezTo>
                  <a:cubicBezTo>
                    <a:pt x="130" y="63"/>
                    <a:pt x="134" y="55"/>
                    <a:pt x="134" y="47"/>
                  </a:cubicBezTo>
                  <a:cubicBezTo>
                    <a:pt x="134" y="47"/>
                    <a:pt x="134" y="47"/>
                    <a:pt x="134" y="47"/>
                  </a:cubicBezTo>
                  <a:cubicBezTo>
                    <a:pt x="134" y="37"/>
                    <a:pt x="128" y="27"/>
                    <a:pt x="116" y="20"/>
                  </a:cubicBezTo>
                  <a:cubicBezTo>
                    <a:pt x="116" y="20"/>
                    <a:pt x="116" y="20"/>
                    <a:pt x="116" y="20"/>
                  </a:cubicBezTo>
                  <a:cubicBezTo>
                    <a:pt x="105" y="12"/>
                    <a:pt x="89" y="8"/>
                    <a:pt x="71" y="8"/>
                  </a:cubicBezTo>
                  <a:cubicBezTo>
                    <a:pt x="71" y="8"/>
                    <a:pt x="71" y="8"/>
                    <a:pt x="71" y="8"/>
                  </a:cubicBezTo>
                  <a:cubicBezTo>
                    <a:pt x="71" y="8"/>
                    <a:pt x="71" y="8"/>
                    <a:pt x="71" y="8"/>
                  </a:cubicBezTo>
                  <a:cubicBezTo>
                    <a:pt x="71" y="8"/>
                    <a:pt x="71" y="8"/>
                    <a:pt x="71" y="8"/>
                  </a:cubicBezTo>
                  <a:cubicBezTo>
                    <a:pt x="53" y="8"/>
                    <a:pt x="37" y="12"/>
                    <a:pt x="26" y="2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1" name="Freeform 133"/>
            <p:cNvSpPr/>
            <p:nvPr/>
          </p:nvSpPr>
          <p:spPr bwMode="auto">
            <a:xfrm>
              <a:off x="3399076" y="1986052"/>
              <a:ext cx="134615" cy="349300"/>
            </a:xfrm>
            <a:custGeom>
              <a:gdLst>
                <a:gd fmla="*/ 22 w 30" name="T0"/>
                <a:gd fmla="*/ 24 h 77" name="T1"/>
                <a:gd fmla="*/ 28 w 30" name="T2"/>
                <a:gd fmla="*/ 13 h 77" name="T3"/>
                <a:gd fmla="*/ 15 w 30" name="T4"/>
                <a:gd fmla="*/ 0 h 77" name="T5"/>
                <a:gd fmla="*/ 2 w 30" name="T6"/>
                <a:gd fmla="*/ 13 h 77" name="T7"/>
                <a:gd fmla="*/ 8 w 30" name="T8"/>
                <a:gd fmla="*/ 24 h 77" name="T9"/>
                <a:gd fmla="*/ 0 w 30" name="T10"/>
                <a:gd fmla="*/ 77 h 77" name="T11"/>
                <a:gd fmla="*/ 14 w 30" name="T12"/>
                <a:gd fmla="*/ 77 h 77" name="T13"/>
                <a:gd fmla="*/ 16 w 30" name="T14"/>
                <a:gd fmla="*/ 77 h 77" name="T15"/>
                <a:gd fmla="*/ 30 w 30" name="T16"/>
                <a:gd fmla="*/ 77 h 77" name="T17"/>
                <a:gd fmla="*/ 22 w 30" name="T18"/>
                <a:gd fmla="*/ 24 h 7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7" w="30">
                  <a:moveTo>
                    <a:pt x="22" y="24"/>
                  </a:moveTo>
                  <a:cubicBezTo>
                    <a:pt x="25" y="22"/>
                    <a:pt x="28" y="18"/>
                    <a:pt x="28" y="13"/>
                  </a:cubicBezTo>
                  <a:cubicBezTo>
                    <a:pt x="28" y="6"/>
                    <a:pt x="22" y="0"/>
                    <a:pt x="15" y="0"/>
                  </a:cubicBezTo>
                  <a:cubicBezTo>
                    <a:pt x="8" y="0"/>
                    <a:pt x="2" y="6"/>
                    <a:pt x="2" y="13"/>
                  </a:cubicBezTo>
                  <a:cubicBezTo>
                    <a:pt x="2" y="18"/>
                    <a:pt x="5" y="21"/>
                    <a:pt x="8" y="24"/>
                  </a:cubicBezTo>
                  <a:cubicBezTo>
                    <a:pt x="0" y="77"/>
                    <a:pt x="0" y="77"/>
                    <a:pt x="0" y="77"/>
                  </a:cubicBezTo>
                  <a:cubicBezTo>
                    <a:pt x="14" y="77"/>
                    <a:pt x="14" y="77"/>
                    <a:pt x="14" y="77"/>
                  </a:cubicBezTo>
                  <a:cubicBezTo>
                    <a:pt x="16" y="77"/>
                    <a:pt x="16" y="77"/>
                    <a:pt x="16" y="77"/>
                  </a:cubicBezTo>
                  <a:cubicBezTo>
                    <a:pt x="30" y="77"/>
                    <a:pt x="30" y="77"/>
                    <a:pt x="30" y="77"/>
                  </a:cubicBezTo>
                  <a:lnTo>
                    <a:pt x="22" y="24"/>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2" name="Freeform 134"/>
            <p:cNvSpPr/>
            <p:nvPr/>
          </p:nvSpPr>
          <p:spPr bwMode="auto">
            <a:xfrm>
              <a:off x="3309332" y="1894335"/>
              <a:ext cx="314103" cy="282954"/>
            </a:xfrm>
            <a:custGeom>
              <a:gdLst>
                <a:gd fmla="*/ 51 w 70" name="T0"/>
                <a:gd fmla="*/ 61 h 63" name="T1"/>
                <a:gd fmla="*/ 52 w 70" name="T2"/>
                <a:gd fmla="*/ 59 h 63" name="T3"/>
                <a:gd fmla="*/ 52 w 70" name="T4"/>
                <a:gd fmla="*/ 59 h 63" name="T5"/>
                <a:gd fmla="*/ 54 w 70" name="T6"/>
                <a:gd fmla="*/ 57 h 63" name="T7"/>
                <a:gd fmla="*/ 54 w 70" name="T8"/>
                <a:gd fmla="*/ 57 h 63" name="T9"/>
                <a:gd fmla="*/ 56 w 70" name="T10"/>
                <a:gd fmla="*/ 56 h 63" name="T11"/>
                <a:gd fmla="*/ 56 w 70" name="T12"/>
                <a:gd fmla="*/ 56 h 63" name="T13"/>
                <a:gd fmla="*/ 65 w 70" name="T14"/>
                <a:gd fmla="*/ 34 h 63" name="T15"/>
                <a:gd fmla="*/ 65 w 70" name="T16"/>
                <a:gd fmla="*/ 34 h 63" name="T17"/>
                <a:gd fmla="*/ 57 w 70" name="T18"/>
                <a:gd fmla="*/ 14 h 63" name="T19"/>
                <a:gd fmla="*/ 57 w 70" name="T20"/>
                <a:gd fmla="*/ 14 h 63" name="T21"/>
                <a:gd fmla="*/ 35 w 70" name="T22"/>
                <a:gd fmla="*/ 4 h 63" name="T23"/>
                <a:gd fmla="*/ 35 w 70" name="T24"/>
                <a:gd fmla="*/ 4 h 63" name="T25"/>
                <a:gd fmla="*/ 14 w 70" name="T26"/>
                <a:gd fmla="*/ 12 h 63" name="T27"/>
                <a:gd fmla="*/ 14 w 70" name="T28"/>
                <a:gd fmla="*/ 12 h 63" name="T29"/>
                <a:gd fmla="*/ 5 w 70" name="T30"/>
                <a:gd fmla="*/ 34 h 63" name="T31"/>
                <a:gd fmla="*/ 5 w 70" name="T32"/>
                <a:gd fmla="*/ 34 h 63" name="T33"/>
                <a:gd fmla="*/ 13 w 70" name="T34"/>
                <a:gd fmla="*/ 55 h 63" name="T35"/>
                <a:gd fmla="*/ 13 w 70" name="T36"/>
                <a:gd fmla="*/ 55 h 63" name="T37"/>
                <a:gd fmla="*/ 14 w 70" name="T38"/>
                <a:gd fmla="*/ 56 h 63" name="T39"/>
                <a:gd fmla="*/ 14 w 70" name="T40"/>
                <a:gd fmla="*/ 56 h 63" name="T41"/>
                <a:gd fmla="*/ 18 w 70" name="T42"/>
                <a:gd fmla="*/ 58 h 63" name="T43"/>
                <a:gd fmla="*/ 18 w 70" name="T44"/>
                <a:gd fmla="*/ 58 h 63" name="T45"/>
                <a:gd fmla="*/ 18 w 70" name="T46"/>
                <a:gd fmla="*/ 58 h 63" name="T47"/>
                <a:gd fmla="*/ 19 w 70" name="T48"/>
                <a:gd fmla="*/ 61 h 63" name="T49"/>
                <a:gd fmla="*/ 19 w 70" name="T50"/>
                <a:gd fmla="*/ 61 h 63" name="T51"/>
                <a:gd fmla="*/ 16 w 70" name="T52"/>
                <a:gd fmla="*/ 62 h 63" name="T53"/>
                <a:gd fmla="*/ 16 w 70" name="T54"/>
                <a:gd fmla="*/ 62 h 63" name="T55"/>
                <a:gd fmla="*/ 10 w 70" name="T56"/>
                <a:gd fmla="*/ 58 h 63" name="T57"/>
                <a:gd fmla="*/ 10 w 70" name="T58"/>
                <a:gd fmla="*/ 58 h 63" name="T59"/>
                <a:gd fmla="*/ 10 w 70" name="T60"/>
                <a:gd fmla="*/ 58 h 63" name="T61"/>
                <a:gd fmla="*/ 0 w 70" name="T62"/>
                <a:gd fmla="*/ 34 h 63" name="T63"/>
                <a:gd fmla="*/ 0 w 70" name="T64"/>
                <a:gd fmla="*/ 34 h 63" name="T65"/>
                <a:gd fmla="*/ 11 w 70" name="T66"/>
                <a:gd fmla="*/ 9 h 63" name="T67"/>
                <a:gd fmla="*/ 11 w 70" name="T68"/>
                <a:gd fmla="*/ 9 h 63" name="T69"/>
                <a:gd fmla="*/ 35 w 70" name="T70"/>
                <a:gd fmla="*/ 0 h 63" name="T71"/>
                <a:gd fmla="*/ 35 w 70" name="T72"/>
                <a:gd fmla="*/ 0 h 63" name="T73"/>
                <a:gd fmla="*/ 60 w 70" name="T74"/>
                <a:gd fmla="*/ 11 h 63" name="T75"/>
                <a:gd fmla="*/ 60 w 70" name="T76"/>
                <a:gd fmla="*/ 11 h 63" name="T77"/>
                <a:gd fmla="*/ 70 w 70" name="T78"/>
                <a:gd fmla="*/ 34 h 63" name="T79"/>
                <a:gd fmla="*/ 70 w 70" name="T80"/>
                <a:gd fmla="*/ 34 h 63" name="T81"/>
                <a:gd fmla="*/ 59 w 70" name="T82"/>
                <a:gd fmla="*/ 60 h 63" name="T83"/>
                <a:gd fmla="*/ 59 w 70" name="T84"/>
                <a:gd fmla="*/ 60 h 63" name="T85"/>
                <a:gd fmla="*/ 59 w 70" name="T86"/>
                <a:gd fmla="*/ 60 h 63" name="T87"/>
                <a:gd fmla="*/ 53 w 70" name="T88"/>
                <a:gd fmla="*/ 63 h 63" name="T89"/>
                <a:gd fmla="*/ 53 w 70" name="T90"/>
                <a:gd fmla="*/ 63 h 63" name="T91"/>
                <a:gd fmla="*/ 53 w 70" name="T92"/>
                <a:gd fmla="*/ 63 h 63" name="T93"/>
                <a:gd fmla="*/ 53 w 70" name="T94"/>
                <a:gd fmla="*/ 63 h 63" name="T95"/>
                <a:gd fmla="*/ 51 w 70" name="T96"/>
                <a:gd fmla="*/ 61 h 63"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62" w="70">
                  <a:moveTo>
                    <a:pt x="51" y="61"/>
                  </a:moveTo>
                  <a:cubicBezTo>
                    <a:pt x="50" y="60"/>
                    <a:pt x="51" y="59"/>
                    <a:pt x="52" y="59"/>
                  </a:cubicBezTo>
                  <a:cubicBezTo>
                    <a:pt x="52" y="59"/>
                    <a:pt x="52" y="59"/>
                    <a:pt x="52" y="59"/>
                  </a:cubicBezTo>
                  <a:cubicBezTo>
                    <a:pt x="53" y="58"/>
                    <a:pt x="54" y="58"/>
                    <a:pt x="54" y="57"/>
                  </a:cubicBezTo>
                  <a:cubicBezTo>
                    <a:pt x="54" y="57"/>
                    <a:pt x="54" y="57"/>
                    <a:pt x="54" y="57"/>
                  </a:cubicBezTo>
                  <a:cubicBezTo>
                    <a:pt x="55" y="57"/>
                    <a:pt x="56" y="56"/>
                    <a:pt x="56" y="56"/>
                  </a:cubicBezTo>
                  <a:cubicBezTo>
                    <a:pt x="56" y="56"/>
                    <a:pt x="56" y="56"/>
                    <a:pt x="56" y="56"/>
                  </a:cubicBezTo>
                  <a:cubicBezTo>
                    <a:pt x="62" y="50"/>
                    <a:pt x="65" y="42"/>
                    <a:pt x="65" y="34"/>
                  </a:cubicBezTo>
                  <a:cubicBezTo>
                    <a:pt x="65" y="34"/>
                    <a:pt x="65" y="34"/>
                    <a:pt x="65" y="34"/>
                  </a:cubicBezTo>
                  <a:cubicBezTo>
                    <a:pt x="65" y="27"/>
                    <a:pt x="62" y="20"/>
                    <a:pt x="57" y="14"/>
                  </a:cubicBezTo>
                  <a:cubicBezTo>
                    <a:pt x="57" y="14"/>
                    <a:pt x="57" y="14"/>
                    <a:pt x="57" y="14"/>
                  </a:cubicBezTo>
                  <a:cubicBezTo>
                    <a:pt x="51" y="7"/>
                    <a:pt x="43" y="4"/>
                    <a:pt x="35" y="4"/>
                  </a:cubicBezTo>
                  <a:cubicBezTo>
                    <a:pt x="35" y="4"/>
                    <a:pt x="35" y="4"/>
                    <a:pt x="35" y="4"/>
                  </a:cubicBezTo>
                  <a:cubicBezTo>
                    <a:pt x="28" y="4"/>
                    <a:pt x="20" y="7"/>
                    <a:pt x="14" y="12"/>
                  </a:cubicBezTo>
                  <a:cubicBezTo>
                    <a:pt x="14" y="12"/>
                    <a:pt x="14" y="12"/>
                    <a:pt x="14" y="12"/>
                  </a:cubicBezTo>
                  <a:cubicBezTo>
                    <a:pt x="8" y="18"/>
                    <a:pt x="5" y="26"/>
                    <a:pt x="5" y="34"/>
                  </a:cubicBezTo>
                  <a:cubicBezTo>
                    <a:pt x="5" y="34"/>
                    <a:pt x="5" y="34"/>
                    <a:pt x="5" y="34"/>
                  </a:cubicBezTo>
                  <a:cubicBezTo>
                    <a:pt x="5" y="42"/>
                    <a:pt x="7" y="49"/>
                    <a:pt x="13" y="55"/>
                  </a:cubicBezTo>
                  <a:cubicBezTo>
                    <a:pt x="13" y="55"/>
                    <a:pt x="13" y="55"/>
                    <a:pt x="13" y="55"/>
                  </a:cubicBezTo>
                  <a:cubicBezTo>
                    <a:pt x="13" y="55"/>
                    <a:pt x="14" y="56"/>
                    <a:pt x="14" y="56"/>
                  </a:cubicBezTo>
                  <a:cubicBezTo>
                    <a:pt x="14" y="56"/>
                    <a:pt x="14" y="56"/>
                    <a:pt x="14" y="56"/>
                  </a:cubicBezTo>
                  <a:cubicBezTo>
                    <a:pt x="15" y="57"/>
                    <a:pt x="17" y="58"/>
                    <a:pt x="18" y="58"/>
                  </a:cubicBezTo>
                  <a:cubicBezTo>
                    <a:pt x="18" y="58"/>
                    <a:pt x="18" y="58"/>
                    <a:pt x="18" y="58"/>
                  </a:cubicBezTo>
                  <a:cubicBezTo>
                    <a:pt x="18" y="58"/>
                    <a:pt x="18" y="58"/>
                    <a:pt x="18" y="58"/>
                  </a:cubicBezTo>
                  <a:cubicBezTo>
                    <a:pt x="19" y="59"/>
                    <a:pt x="19" y="60"/>
                    <a:pt x="19" y="61"/>
                  </a:cubicBezTo>
                  <a:cubicBezTo>
                    <a:pt x="19" y="61"/>
                    <a:pt x="19" y="61"/>
                    <a:pt x="19" y="61"/>
                  </a:cubicBezTo>
                  <a:cubicBezTo>
                    <a:pt x="18" y="62"/>
                    <a:pt x="17" y="63"/>
                    <a:pt x="16" y="62"/>
                  </a:cubicBezTo>
                  <a:cubicBezTo>
                    <a:pt x="16" y="62"/>
                    <a:pt x="16" y="62"/>
                    <a:pt x="16" y="62"/>
                  </a:cubicBezTo>
                  <a:cubicBezTo>
                    <a:pt x="13" y="61"/>
                    <a:pt x="10" y="58"/>
                    <a:pt x="10" y="58"/>
                  </a:cubicBezTo>
                  <a:cubicBezTo>
                    <a:pt x="10" y="58"/>
                    <a:pt x="10" y="58"/>
                    <a:pt x="10" y="58"/>
                  </a:cubicBezTo>
                  <a:cubicBezTo>
                    <a:pt x="10" y="58"/>
                    <a:pt x="10" y="58"/>
                    <a:pt x="10" y="58"/>
                  </a:cubicBezTo>
                  <a:cubicBezTo>
                    <a:pt x="3" y="51"/>
                    <a:pt x="0" y="43"/>
                    <a:pt x="0" y="34"/>
                  </a:cubicBezTo>
                  <a:cubicBezTo>
                    <a:pt x="0" y="34"/>
                    <a:pt x="0" y="34"/>
                    <a:pt x="0" y="34"/>
                  </a:cubicBezTo>
                  <a:cubicBezTo>
                    <a:pt x="0" y="25"/>
                    <a:pt x="4" y="16"/>
                    <a:pt x="11" y="9"/>
                  </a:cubicBezTo>
                  <a:cubicBezTo>
                    <a:pt x="11" y="9"/>
                    <a:pt x="11" y="9"/>
                    <a:pt x="11" y="9"/>
                  </a:cubicBezTo>
                  <a:cubicBezTo>
                    <a:pt x="18" y="3"/>
                    <a:pt x="26" y="0"/>
                    <a:pt x="35" y="0"/>
                  </a:cubicBezTo>
                  <a:cubicBezTo>
                    <a:pt x="35" y="0"/>
                    <a:pt x="35" y="0"/>
                    <a:pt x="35" y="0"/>
                  </a:cubicBezTo>
                  <a:cubicBezTo>
                    <a:pt x="44" y="0"/>
                    <a:pt x="53" y="3"/>
                    <a:pt x="60" y="11"/>
                  </a:cubicBezTo>
                  <a:cubicBezTo>
                    <a:pt x="60" y="11"/>
                    <a:pt x="60" y="11"/>
                    <a:pt x="60" y="11"/>
                  </a:cubicBezTo>
                  <a:cubicBezTo>
                    <a:pt x="66" y="17"/>
                    <a:pt x="70" y="26"/>
                    <a:pt x="70" y="34"/>
                  </a:cubicBezTo>
                  <a:cubicBezTo>
                    <a:pt x="70" y="34"/>
                    <a:pt x="70" y="34"/>
                    <a:pt x="70" y="34"/>
                  </a:cubicBezTo>
                  <a:cubicBezTo>
                    <a:pt x="70" y="44"/>
                    <a:pt x="66" y="53"/>
                    <a:pt x="59" y="60"/>
                  </a:cubicBezTo>
                  <a:cubicBezTo>
                    <a:pt x="59" y="60"/>
                    <a:pt x="59" y="60"/>
                    <a:pt x="59" y="60"/>
                  </a:cubicBezTo>
                  <a:cubicBezTo>
                    <a:pt x="59" y="60"/>
                    <a:pt x="59" y="60"/>
                    <a:pt x="59" y="60"/>
                  </a:cubicBezTo>
                  <a:cubicBezTo>
                    <a:pt x="58" y="60"/>
                    <a:pt x="56" y="62"/>
                    <a:pt x="53" y="63"/>
                  </a:cubicBezTo>
                  <a:cubicBezTo>
                    <a:pt x="53" y="63"/>
                    <a:pt x="53" y="63"/>
                    <a:pt x="53" y="63"/>
                  </a:cubicBezTo>
                  <a:cubicBezTo>
                    <a:pt x="53" y="63"/>
                    <a:pt x="53" y="63"/>
                    <a:pt x="53" y="63"/>
                  </a:cubicBezTo>
                  <a:cubicBezTo>
                    <a:pt x="53" y="63"/>
                    <a:pt x="53" y="63"/>
                    <a:pt x="53" y="63"/>
                  </a:cubicBezTo>
                  <a:cubicBezTo>
                    <a:pt x="52" y="63"/>
                    <a:pt x="51" y="62"/>
                    <a:pt x="51" y="6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3" name="Freeform 135"/>
            <p:cNvSpPr/>
            <p:nvPr/>
          </p:nvSpPr>
          <p:spPr bwMode="auto">
            <a:xfrm>
              <a:off x="3360057" y="1943121"/>
              <a:ext cx="214605" cy="185383"/>
            </a:xfrm>
            <a:custGeom>
              <a:gdLst>
                <a:gd fmla="*/ 37 w 48" name="T0"/>
                <a:gd fmla="*/ 41 h 41" name="T1"/>
                <a:gd fmla="*/ 37 w 48" name="T2"/>
                <a:gd fmla="*/ 38 h 41" name="T3"/>
                <a:gd fmla="*/ 37 w 48" name="T4"/>
                <a:gd fmla="*/ 38 h 41" name="T5"/>
                <a:gd fmla="*/ 43 w 48" name="T6"/>
                <a:gd fmla="*/ 23 h 41" name="T7"/>
                <a:gd fmla="*/ 43 w 48" name="T8"/>
                <a:gd fmla="*/ 23 h 41" name="T9"/>
                <a:gd fmla="*/ 38 w 48" name="T10"/>
                <a:gd fmla="*/ 10 h 41" name="T11"/>
                <a:gd fmla="*/ 38 w 48" name="T12"/>
                <a:gd fmla="*/ 10 h 41" name="T13"/>
                <a:gd fmla="*/ 24 w 48" name="T14"/>
                <a:gd fmla="*/ 4 h 41" name="T15"/>
                <a:gd fmla="*/ 24 w 48" name="T16"/>
                <a:gd fmla="*/ 4 h 41" name="T17"/>
                <a:gd fmla="*/ 11 w 48" name="T18"/>
                <a:gd fmla="*/ 9 h 41" name="T19"/>
                <a:gd fmla="*/ 11 w 48" name="T20"/>
                <a:gd fmla="*/ 9 h 41" name="T21"/>
                <a:gd fmla="*/ 5 w 48" name="T22"/>
                <a:gd fmla="*/ 23 h 41" name="T23"/>
                <a:gd fmla="*/ 5 w 48" name="T24"/>
                <a:gd fmla="*/ 23 h 41" name="T25"/>
                <a:gd fmla="*/ 10 w 48" name="T26"/>
                <a:gd fmla="*/ 37 h 41" name="T27"/>
                <a:gd fmla="*/ 10 w 48" name="T28"/>
                <a:gd fmla="*/ 37 h 41" name="T29"/>
                <a:gd fmla="*/ 10 w 48" name="T30"/>
                <a:gd fmla="*/ 37 h 41" name="T31"/>
                <a:gd fmla="*/ 10 w 48" name="T32"/>
                <a:gd fmla="*/ 40 h 41" name="T33"/>
                <a:gd fmla="*/ 10 w 48" name="T34"/>
                <a:gd fmla="*/ 40 h 41" name="T35"/>
                <a:gd fmla="*/ 7 w 48" name="T36"/>
                <a:gd fmla="*/ 40 h 41" name="T37"/>
                <a:gd fmla="*/ 7 w 48" name="T38"/>
                <a:gd fmla="*/ 40 h 41" name="T39"/>
                <a:gd fmla="*/ 0 w 48" name="T40"/>
                <a:gd fmla="*/ 23 h 41" name="T41"/>
                <a:gd fmla="*/ 0 w 48" name="T42"/>
                <a:gd fmla="*/ 23 h 41" name="T43"/>
                <a:gd fmla="*/ 8 w 48" name="T44"/>
                <a:gd fmla="*/ 6 h 41" name="T45"/>
                <a:gd fmla="*/ 8 w 48" name="T46"/>
                <a:gd fmla="*/ 6 h 41" name="T47"/>
                <a:gd fmla="*/ 24 w 48" name="T48"/>
                <a:gd fmla="*/ 0 h 41" name="T49"/>
                <a:gd fmla="*/ 24 w 48" name="T50"/>
                <a:gd fmla="*/ 0 h 41" name="T51"/>
                <a:gd fmla="*/ 41 w 48" name="T52"/>
                <a:gd fmla="*/ 7 h 41" name="T53"/>
                <a:gd fmla="*/ 41 w 48" name="T54"/>
                <a:gd fmla="*/ 7 h 41" name="T55"/>
                <a:gd fmla="*/ 48 w 48" name="T56"/>
                <a:gd fmla="*/ 23 h 41" name="T57"/>
                <a:gd fmla="*/ 48 w 48" name="T58"/>
                <a:gd fmla="*/ 23 h 41" name="T59"/>
                <a:gd fmla="*/ 40 w 48" name="T60"/>
                <a:gd fmla="*/ 41 h 41" name="T61"/>
                <a:gd fmla="*/ 40 w 48" name="T62"/>
                <a:gd fmla="*/ 41 h 41" name="T63"/>
                <a:gd fmla="*/ 39 w 48" name="T64"/>
                <a:gd fmla="*/ 41 h 41" name="T65"/>
                <a:gd fmla="*/ 39 w 48" name="T66"/>
                <a:gd fmla="*/ 41 h 41" name="T67"/>
                <a:gd fmla="*/ 37 w 48" name="T68"/>
                <a:gd fmla="*/ 41 h 4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1" w="48">
                  <a:moveTo>
                    <a:pt x="37" y="41"/>
                  </a:moveTo>
                  <a:cubicBezTo>
                    <a:pt x="36" y="40"/>
                    <a:pt x="36" y="38"/>
                    <a:pt x="37" y="38"/>
                  </a:cubicBezTo>
                  <a:cubicBezTo>
                    <a:pt x="37" y="38"/>
                    <a:pt x="37" y="38"/>
                    <a:pt x="37" y="38"/>
                  </a:cubicBezTo>
                  <a:cubicBezTo>
                    <a:pt x="41" y="34"/>
                    <a:pt x="43" y="29"/>
                    <a:pt x="43" y="23"/>
                  </a:cubicBezTo>
                  <a:cubicBezTo>
                    <a:pt x="43" y="23"/>
                    <a:pt x="43" y="23"/>
                    <a:pt x="43" y="23"/>
                  </a:cubicBezTo>
                  <a:cubicBezTo>
                    <a:pt x="43" y="19"/>
                    <a:pt x="42" y="14"/>
                    <a:pt x="38" y="10"/>
                  </a:cubicBezTo>
                  <a:cubicBezTo>
                    <a:pt x="38" y="10"/>
                    <a:pt x="38" y="10"/>
                    <a:pt x="38" y="10"/>
                  </a:cubicBezTo>
                  <a:cubicBezTo>
                    <a:pt x="34" y="6"/>
                    <a:pt x="29" y="4"/>
                    <a:pt x="24" y="4"/>
                  </a:cubicBezTo>
                  <a:cubicBezTo>
                    <a:pt x="24" y="4"/>
                    <a:pt x="24" y="4"/>
                    <a:pt x="24" y="4"/>
                  </a:cubicBezTo>
                  <a:cubicBezTo>
                    <a:pt x="19" y="4"/>
                    <a:pt x="14" y="6"/>
                    <a:pt x="11" y="9"/>
                  </a:cubicBezTo>
                  <a:cubicBezTo>
                    <a:pt x="11" y="9"/>
                    <a:pt x="11" y="9"/>
                    <a:pt x="11" y="9"/>
                  </a:cubicBezTo>
                  <a:cubicBezTo>
                    <a:pt x="7" y="13"/>
                    <a:pt x="5" y="18"/>
                    <a:pt x="5" y="23"/>
                  </a:cubicBezTo>
                  <a:cubicBezTo>
                    <a:pt x="5" y="23"/>
                    <a:pt x="5" y="23"/>
                    <a:pt x="5" y="23"/>
                  </a:cubicBezTo>
                  <a:cubicBezTo>
                    <a:pt x="5" y="28"/>
                    <a:pt x="6" y="33"/>
                    <a:pt x="10" y="37"/>
                  </a:cubicBezTo>
                  <a:cubicBezTo>
                    <a:pt x="10" y="37"/>
                    <a:pt x="10" y="37"/>
                    <a:pt x="10" y="37"/>
                  </a:cubicBezTo>
                  <a:cubicBezTo>
                    <a:pt x="10" y="37"/>
                    <a:pt x="10" y="37"/>
                    <a:pt x="10" y="37"/>
                  </a:cubicBezTo>
                  <a:cubicBezTo>
                    <a:pt x="11" y="38"/>
                    <a:pt x="11" y="39"/>
                    <a:pt x="10" y="40"/>
                  </a:cubicBezTo>
                  <a:cubicBezTo>
                    <a:pt x="10" y="40"/>
                    <a:pt x="10" y="40"/>
                    <a:pt x="10" y="40"/>
                  </a:cubicBezTo>
                  <a:cubicBezTo>
                    <a:pt x="9" y="41"/>
                    <a:pt x="7" y="41"/>
                    <a:pt x="7" y="40"/>
                  </a:cubicBezTo>
                  <a:cubicBezTo>
                    <a:pt x="7" y="40"/>
                    <a:pt x="7" y="40"/>
                    <a:pt x="7" y="40"/>
                  </a:cubicBezTo>
                  <a:cubicBezTo>
                    <a:pt x="2" y="35"/>
                    <a:pt x="0" y="29"/>
                    <a:pt x="0" y="23"/>
                  </a:cubicBezTo>
                  <a:cubicBezTo>
                    <a:pt x="0" y="23"/>
                    <a:pt x="0" y="23"/>
                    <a:pt x="0" y="23"/>
                  </a:cubicBezTo>
                  <a:cubicBezTo>
                    <a:pt x="0" y="17"/>
                    <a:pt x="3" y="11"/>
                    <a:pt x="8" y="6"/>
                  </a:cubicBezTo>
                  <a:cubicBezTo>
                    <a:pt x="8" y="6"/>
                    <a:pt x="8" y="6"/>
                    <a:pt x="8" y="6"/>
                  </a:cubicBezTo>
                  <a:cubicBezTo>
                    <a:pt x="12" y="2"/>
                    <a:pt x="18" y="0"/>
                    <a:pt x="24" y="0"/>
                  </a:cubicBezTo>
                  <a:cubicBezTo>
                    <a:pt x="24" y="0"/>
                    <a:pt x="24" y="0"/>
                    <a:pt x="24" y="0"/>
                  </a:cubicBezTo>
                  <a:cubicBezTo>
                    <a:pt x="30" y="0"/>
                    <a:pt x="37" y="2"/>
                    <a:pt x="41" y="7"/>
                  </a:cubicBezTo>
                  <a:cubicBezTo>
                    <a:pt x="41" y="7"/>
                    <a:pt x="41" y="7"/>
                    <a:pt x="41" y="7"/>
                  </a:cubicBezTo>
                  <a:cubicBezTo>
                    <a:pt x="46" y="12"/>
                    <a:pt x="48" y="18"/>
                    <a:pt x="48" y="23"/>
                  </a:cubicBezTo>
                  <a:cubicBezTo>
                    <a:pt x="48" y="23"/>
                    <a:pt x="48" y="23"/>
                    <a:pt x="48" y="23"/>
                  </a:cubicBezTo>
                  <a:cubicBezTo>
                    <a:pt x="48" y="30"/>
                    <a:pt x="45" y="36"/>
                    <a:pt x="40" y="41"/>
                  </a:cubicBezTo>
                  <a:cubicBezTo>
                    <a:pt x="40" y="41"/>
                    <a:pt x="40" y="41"/>
                    <a:pt x="40" y="41"/>
                  </a:cubicBezTo>
                  <a:cubicBezTo>
                    <a:pt x="40" y="41"/>
                    <a:pt x="39" y="41"/>
                    <a:pt x="39" y="41"/>
                  </a:cubicBezTo>
                  <a:cubicBezTo>
                    <a:pt x="39" y="41"/>
                    <a:pt x="39" y="41"/>
                    <a:pt x="39" y="41"/>
                  </a:cubicBezTo>
                  <a:cubicBezTo>
                    <a:pt x="38" y="41"/>
                    <a:pt x="38" y="41"/>
                    <a:pt x="37" y="4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4" name="Freeform 136"/>
            <p:cNvSpPr>
              <a:spLocks noEditPoints="1"/>
            </p:cNvSpPr>
            <p:nvPr/>
          </p:nvSpPr>
          <p:spPr bwMode="auto">
            <a:xfrm>
              <a:off x="2636253" y="1630897"/>
              <a:ext cx="298496" cy="446871"/>
            </a:xfrm>
            <a:custGeom>
              <a:gdLst>
                <a:gd fmla="*/ 40 w 66" name="T0"/>
                <a:gd fmla="*/ 4 h 99" name="T1"/>
                <a:gd fmla="*/ 34 w 66" name="T2"/>
                <a:gd fmla="*/ 1 h 99" name="T3"/>
                <a:gd fmla="*/ 4 w 66" name="T4"/>
                <a:gd fmla="*/ 10 h 99" name="T5"/>
                <a:gd fmla="*/ 0 w 66" name="T6"/>
                <a:gd fmla="*/ 16 h 99" name="T7"/>
                <a:gd fmla="*/ 25 w 66" name="T8"/>
                <a:gd fmla="*/ 95 h 99" name="T9"/>
                <a:gd fmla="*/ 31 w 66" name="T10"/>
                <a:gd fmla="*/ 98 h 99" name="T11"/>
                <a:gd fmla="*/ 62 w 66" name="T12"/>
                <a:gd fmla="*/ 89 h 99" name="T13"/>
                <a:gd fmla="*/ 65 w 66" name="T14"/>
                <a:gd fmla="*/ 83 h 99" name="T15"/>
                <a:gd fmla="*/ 40 w 66" name="T16"/>
                <a:gd fmla="*/ 4 h 99" name="T17"/>
                <a:gd fmla="*/ 30 w 66" name="T18"/>
                <a:gd fmla="*/ 39 h 99" name="T19"/>
                <a:gd fmla="*/ 13 w 66" name="T20"/>
                <a:gd fmla="*/ 31 h 99" name="T21"/>
                <a:gd fmla="*/ 22 w 66" name="T22"/>
                <a:gd fmla="*/ 14 h 99" name="T23"/>
                <a:gd fmla="*/ 39 w 66" name="T24"/>
                <a:gd fmla="*/ 23 h 99" name="T25"/>
                <a:gd fmla="*/ 30 w 66" name="T26"/>
                <a:gd fmla="*/ 39 h 9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9" w="66">
                  <a:moveTo>
                    <a:pt x="40" y="4"/>
                  </a:moveTo>
                  <a:cubicBezTo>
                    <a:pt x="40" y="1"/>
                    <a:pt x="37" y="0"/>
                    <a:pt x="34" y="1"/>
                  </a:cubicBezTo>
                  <a:cubicBezTo>
                    <a:pt x="4" y="10"/>
                    <a:pt x="4" y="10"/>
                    <a:pt x="4" y="10"/>
                  </a:cubicBezTo>
                  <a:cubicBezTo>
                    <a:pt x="1" y="11"/>
                    <a:pt x="0" y="14"/>
                    <a:pt x="0" y="16"/>
                  </a:cubicBezTo>
                  <a:cubicBezTo>
                    <a:pt x="25" y="95"/>
                    <a:pt x="25" y="95"/>
                    <a:pt x="25" y="95"/>
                  </a:cubicBezTo>
                  <a:cubicBezTo>
                    <a:pt x="26" y="98"/>
                    <a:pt x="29" y="99"/>
                    <a:pt x="31" y="98"/>
                  </a:cubicBezTo>
                  <a:cubicBezTo>
                    <a:pt x="62" y="89"/>
                    <a:pt x="62" y="89"/>
                    <a:pt x="62" y="89"/>
                  </a:cubicBezTo>
                  <a:cubicBezTo>
                    <a:pt x="64" y="88"/>
                    <a:pt x="66" y="85"/>
                    <a:pt x="65" y="83"/>
                  </a:cubicBezTo>
                  <a:lnTo>
                    <a:pt x="40" y="4"/>
                  </a:lnTo>
                  <a:close/>
                  <a:moveTo>
                    <a:pt x="30" y="39"/>
                  </a:moveTo>
                  <a:cubicBezTo>
                    <a:pt x="23" y="42"/>
                    <a:pt x="15" y="38"/>
                    <a:pt x="13" y="31"/>
                  </a:cubicBezTo>
                  <a:cubicBezTo>
                    <a:pt x="11" y="23"/>
                    <a:pt x="15" y="16"/>
                    <a:pt x="22" y="14"/>
                  </a:cubicBezTo>
                  <a:cubicBezTo>
                    <a:pt x="29" y="11"/>
                    <a:pt x="37" y="15"/>
                    <a:pt x="39" y="23"/>
                  </a:cubicBezTo>
                  <a:cubicBezTo>
                    <a:pt x="41" y="30"/>
                    <a:pt x="37" y="37"/>
                    <a:pt x="30" y="39"/>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5" name="Freeform 137"/>
            <p:cNvSpPr>
              <a:spLocks noEditPoints="1"/>
            </p:cNvSpPr>
            <p:nvPr/>
          </p:nvSpPr>
          <p:spPr bwMode="auto">
            <a:xfrm>
              <a:off x="2839152" y="1595771"/>
              <a:ext cx="228262" cy="202946"/>
            </a:xfrm>
            <a:custGeom>
              <a:gdLst>
                <a:gd fmla="*/ 49 w 50" name="T0"/>
                <a:gd fmla="*/ 27 h 45" name="T1"/>
                <a:gd fmla="*/ 43 w 50" name="T2"/>
                <a:gd fmla="*/ 6 h 45" name="T3"/>
                <a:gd fmla="*/ 35 w 50" name="T4"/>
                <a:gd fmla="*/ 1 h 45" name="T5"/>
                <a:gd fmla="*/ 5 w 50" name="T6"/>
                <a:gd fmla="*/ 11 h 45" name="T7"/>
                <a:gd fmla="*/ 0 w 50" name="T8"/>
                <a:gd fmla="*/ 19 h 45" name="T9"/>
                <a:gd fmla="*/ 7 w 50" name="T10"/>
                <a:gd fmla="*/ 40 h 45" name="T11"/>
                <a:gd fmla="*/ 15 w 50" name="T12"/>
                <a:gd fmla="*/ 44 h 45" name="T13"/>
                <a:gd fmla="*/ 45 w 50" name="T14"/>
                <a:gd fmla="*/ 35 h 45" name="T15"/>
                <a:gd fmla="*/ 49 w 50" name="T16"/>
                <a:gd fmla="*/ 27 h 45" name="T17"/>
                <a:gd fmla="*/ 43 w 50" name="T18"/>
                <a:gd fmla="*/ 33 h 45" name="T19"/>
                <a:gd fmla="*/ 15 w 50" name="T20"/>
                <a:gd fmla="*/ 41 h 45" name="T21"/>
                <a:gd fmla="*/ 10 w 50" name="T22"/>
                <a:gd fmla="*/ 39 h 45" name="T23"/>
                <a:gd fmla="*/ 4 w 50" name="T24"/>
                <a:gd fmla="*/ 18 h 45" name="T25"/>
                <a:gd fmla="*/ 6 w 50" name="T26"/>
                <a:gd fmla="*/ 13 h 45" name="T27"/>
                <a:gd fmla="*/ 35 w 50" name="T28"/>
                <a:gd fmla="*/ 4 h 45" name="T29"/>
                <a:gd fmla="*/ 40 w 50" name="T30"/>
                <a:gd fmla="*/ 7 h 45" name="T31"/>
                <a:gd fmla="*/ 46 w 50" name="T32"/>
                <a:gd fmla="*/ 27 h 45" name="T33"/>
                <a:gd fmla="*/ 43 w 50" name="T34"/>
                <a:gd fmla="*/ 33 h 4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45" w="50">
                  <a:moveTo>
                    <a:pt x="49" y="27"/>
                  </a:moveTo>
                  <a:cubicBezTo>
                    <a:pt x="43" y="6"/>
                    <a:pt x="43" y="6"/>
                    <a:pt x="43" y="6"/>
                  </a:cubicBezTo>
                  <a:cubicBezTo>
                    <a:pt x="42" y="3"/>
                    <a:pt x="39" y="0"/>
                    <a:pt x="35" y="1"/>
                  </a:cubicBezTo>
                  <a:cubicBezTo>
                    <a:pt x="5" y="11"/>
                    <a:pt x="5" y="11"/>
                    <a:pt x="5" y="11"/>
                  </a:cubicBezTo>
                  <a:cubicBezTo>
                    <a:pt x="0" y="12"/>
                    <a:pt x="0" y="16"/>
                    <a:pt x="0" y="19"/>
                  </a:cubicBezTo>
                  <a:cubicBezTo>
                    <a:pt x="7" y="40"/>
                    <a:pt x="7" y="40"/>
                    <a:pt x="7" y="40"/>
                  </a:cubicBezTo>
                  <a:cubicBezTo>
                    <a:pt x="8" y="43"/>
                    <a:pt x="11" y="45"/>
                    <a:pt x="15" y="44"/>
                  </a:cubicBezTo>
                  <a:cubicBezTo>
                    <a:pt x="45" y="35"/>
                    <a:pt x="45" y="35"/>
                    <a:pt x="45" y="35"/>
                  </a:cubicBezTo>
                  <a:cubicBezTo>
                    <a:pt x="49" y="34"/>
                    <a:pt x="50" y="29"/>
                    <a:pt x="49" y="27"/>
                  </a:cubicBezTo>
                  <a:close/>
                  <a:moveTo>
                    <a:pt x="43" y="33"/>
                  </a:moveTo>
                  <a:cubicBezTo>
                    <a:pt x="15" y="41"/>
                    <a:pt x="15" y="41"/>
                    <a:pt x="15" y="41"/>
                  </a:cubicBezTo>
                  <a:cubicBezTo>
                    <a:pt x="13" y="42"/>
                    <a:pt x="11" y="41"/>
                    <a:pt x="10" y="39"/>
                  </a:cubicBezTo>
                  <a:cubicBezTo>
                    <a:pt x="4" y="18"/>
                    <a:pt x="4" y="18"/>
                    <a:pt x="4" y="18"/>
                  </a:cubicBezTo>
                  <a:cubicBezTo>
                    <a:pt x="3" y="16"/>
                    <a:pt x="4" y="14"/>
                    <a:pt x="6" y="13"/>
                  </a:cubicBezTo>
                  <a:cubicBezTo>
                    <a:pt x="35" y="4"/>
                    <a:pt x="35" y="4"/>
                    <a:pt x="35" y="4"/>
                  </a:cubicBezTo>
                  <a:cubicBezTo>
                    <a:pt x="37" y="4"/>
                    <a:pt x="39" y="5"/>
                    <a:pt x="40" y="7"/>
                  </a:cubicBezTo>
                  <a:cubicBezTo>
                    <a:pt x="46" y="27"/>
                    <a:pt x="46" y="27"/>
                    <a:pt x="46" y="27"/>
                  </a:cubicBezTo>
                  <a:cubicBezTo>
                    <a:pt x="47" y="30"/>
                    <a:pt x="46" y="32"/>
                    <a:pt x="43" y="33"/>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6" name="Freeform 138"/>
            <p:cNvSpPr>
              <a:spLocks noEditPoints="1"/>
            </p:cNvSpPr>
            <p:nvPr/>
          </p:nvSpPr>
          <p:spPr bwMode="auto">
            <a:xfrm>
              <a:off x="2694782" y="1693342"/>
              <a:ext cx="119009" cy="115132"/>
            </a:xfrm>
            <a:custGeom>
              <a:gdLst>
                <a:gd fmla="*/ 10 w 26" name="T0"/>
                <a:gd fmla="*/ 2 h 25" name="T1"/>
                <a:gd fmla="*/ 2 w 26" name="T2"/>
                <a:gd fmla="*/ 16 h 25" name="T3"/>
                <a:gd fmla="*/ 16 w 26" name="T4"/>
                <a:gd fmla="*/ 23 h 25" name="T5"/>
                <a:gd fmla="*/ 24 w 26" name="T6"/>
                <a:gd fmla="*/ 9 h 25" name="T7"/>
                <a:gd fmla="*/ 10 w 26" name="T8"/>
                <a:gd fmla="*/ 2 h 25" name="T9"/>
                <a:gd fmla="*/ 10 w 26" name="T10"/>
                <a:gd fmla="*/ 16 h 25" name="T11"/>
                <a:gd fmla="*/ 5 w 26" name="T12"/>
                <a:gd fmla="*/ 13 h 25" name="T13"/>
                <a:gd fmla="*/ 8 w 26" name="T14"/>
                <a:gd fmla="*/ 8 h 25" name="T15"/>
                <a:gd fmla="*/ 13 w 26" name="T16"/>
                <a:gd fmla="*/ 10 h 25" name="T17"/>
                <a:gd fmla="*/ 10 w 26" name="T18"/>
                <a:gd fmla="*/ 16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26">
                  <a:moveTo>
                    <a:pt x="10" y="2"/>
                  </a:moveTo>
                  <a:cubicBezTo>
                    <a:pt x="4" y="4"/>
                    <a:pt x="0" y="10"/>
                    <a:pt x="2" y="16"/>
                  </a:cubicBezTo>
                  <a:cubicBezTo>
                    <a:pt x="4" y="22"/>
                    <a:pt x="10" y="25"/>
                    <a:pt x="16" y="23"/>
                  </a:cubicBezTo>
                  <a:cubicBezTo>
                    <a:pt x="22" y="22"/>
                    <a:pt x="26" y="15"/>
                    <a:pt x="24" y="9"/>
                  </a:cubicBezTo>
                  <a:cubicBezTo>
                    <a:pt x="22" y="3"/>
                    <a:pt x="16" y="0"/>
                    <a:pt x="10" y="2"/>
                  </a:cubicBezTo>
                  <a:close/>
                  <a:moveTo>
                    <a:pt x="10" y="16"/>
                  </a:moveTo>
                  <a:cubicBezTo>
                    <a:pt x="8" y="16"/>
                    <a:pt x="6" y="15"/>
                    <a:pt x="5" y="13"/>
                  </a:cubicBezTo>
                  <a:cubicBezTo>
                    <a:pt x="4" y="11"/>
                    <a:pt x="5" y="8"/>
                    <a:pt x="8" y="8"/>
                  </a:cubicBezTo>
                  <a:cubicBezTo>
                    <a:pt x="10" y="7"/>
                    <a:pt x="12" y="8"/>
                    <a:pt x="13" y="10"/>
                  </a:cubicBezTo>
                  <a:cubicBezTo>
                    <a:pt x="14" y="13"/>
                    <a:pt x="12" y="15"/>
                    <a:pt x="10" y="16"/>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7" name="Freeform 139"/>
            <p:cNvSpPr>
              <a:spLocks noEditPoints="1"/>
            </p:cNvSpPr>
            <p:nvPr/>
          </p:nvSpPr>
          <p:spPr bwMode="auto">
            <a:xfrm>
              <a:off x="4040938" y="2349013"/>
              <a:ext cx="257526" cy="351253"/>
            </a:xfrm>
            <a:custGeom>
              <a:gdLst>
                <a:gd fmla="*/ 53 w 57" name="T0"/>
                <a:gd fmla="*/ 28 h 78" name="T1"/>
                <a:gd fmla="*/ 29 w 57" name="T2"/>
                <a:gd fmla="*/ 0 h 78" name="T3"/>
                <a:gd fmla="*/ 4 w 57" name="T4"/>
                <a:gd fmla="*/ 28 h 78" name="T5"/>
                <a:gd fmla="*/ 0 w 57" name="T6"/>
                <a:gd fmla="*/ 35 h 78" name="T7"/>
                <a:gd fmla="*/ 0 w 57" name="T8"/>
                <a:gd fmla="*/ 70 h 78" name="T9"/>
                <a:gd fmla="*/ 7 w 57" name="T10"/>
                <a:gd fmla="*/ 78 h 78" name="T11"/>
                <a:gd fmla="*/ 50 w 57" name="T12"/>
                <a:gd fmla="*/ 78 h 78" name="T13"/>
                <a:gd fmla="*/ 57 w 57" name="T14"/>
                <a:gd fmla="*/ 70 h 78" name="T15"/>
                <a:gd fmla="*/ 57 w 57" name="T16"/>
                <a:gd fmla="*/ 35 h 78" name="T17"/>
                <a:gd fmla="*/ 53 w 57" name="T18"/>
                <a:gd fmla="*/ 28 h 78" name="T19"/>
                <a:gd fmla="*/ 32 w 57" name="T20"/>
                <a:gd fmla="*/ 55 h 78" name="T21"/>
                <a:gd fmla="*/ 32 w 57" name="T22"/>
                <a:gd fmla="*/ 66 h 78" name="T23"/>
                <a:gd fmla="*/ 29 w 57" name="T24"/>
                <a:gd fmla="*/ 69 h 78" name="T25"/>
                <a:gd fmla="*/ 25 w 57" name="T26"/>
                <a:gd fmla="*/ 66 h 78" name="T27"/>
                <a:gd fmla="*/ 25 w 57" name="T28"/>
                <a:gd fmla="*/ 55 h 78" name="T29"/>
                <a:gd fmla="*/ 20 w 57" name="T30"/>
                <a:gd fmla="*/ 47 h 78" name="T31"/>
                <a:gd fmla="*/ 29 w 57" name="T32"/>
                <a:gd fmla="*/ 38 h 78" name="T33"/>
                <a:gd fmla="*/ 38 w 57" name="T34"/>
                <a:gd fmla="*/ 47 h 78" name="T35"/>
                <a:gd fmla="*/ 32 w 57" name="T36"/>
                <a:gd fmla="*/ 55 h 78" name="T37"/>
                <a:gd fmla="*/ 9 w 57" name="T38"/>
                <a:gd fmla="*/ 27 h 78" name="T39"/>
                <a:gd fmla="*/ 29 w 57" name="T40"/>
                <a:gd fmla="*/ 5 h 78" name="T41"/>
                <a:gd fmla="*/ 48 w 57" name="T42"/>
                <a:gd fmla="*/ 27 h 78" name="T43"/>
                <a:gd fmla="*/ 9 w 57" name="T44"/>
                <a:gd fmla="*/ 27 h 78"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78" w="57">
                  <a:moveTo>
                    <a:pt x="53" y="28"/>
                  </a:moveTo>
                  <a:cubicBezTo>
                    <a:pt x="53" y="12"/>
                    <a:pt x="42" y="0"/>
                    <a:pt x="29" y="0"/>
                  </a:cubicBezTo>
                  <a:cubicBezTo>
                    <a:pt x="15" y="0"/>
                    <a:pt x="4" y="12"/>
                    <a:pt x="4" y="28"/>
                  </a:cubicBezTo>
                  <a:cubicBezTo>
                    <a:pt x="1" y="29"/>
                    <a:pt x="0" y="32"/>
                    <a:pt x="0" y="35"/>
                  </a:cubicBezTo>
                  <a:cubicBezTo>
                    <a:pt x="0" y="70"/>
                    <a:pt x="0" y="70"/>
                    <a:pt x="0" y="70"/>
                  </a:cubicBezTo>
                  <a:cubicBezTo>
                    <a:pt x="0" y="74"/>
                    <a:pt x="3" y="78"/>
                    <a:pt x="7" y="78"/>
                  </a:cubicBezTo>
                  <a:cubicBezTo>
                    <a:pt x="50" y="78"/>
                    <a:pt x="50" y="78"/>
                    <a:pt x="50" y="78"/>
                  </a:cubicBezTo>
                  <a:cubicBezTo>
                    <a:pt x="54" y="78"/>
                    <a:pt x="57" y="74"/>
                    <a:pt x="57" y="70"/>
                  </a:cubicBezTo>
                  <a:cubicBezTo>
                    <a:pt x="57" y="35"/>
                    <a:pt x="57" y="35"/>
                    <a:pt x="57" y="35"/>
                  </a:cubicBezTo>
                  <a:cubicBezTo>
                    <a:pt x="57" y="32"/>
                    <a:pt x="56" y="29"/>
                    <a:pt x="53" y="28"/>
                  </a:cubicBezTo>
                  <a:close/>
                  <a:moveTo>
                    <a:pt x="32" y="55"/>
                  </a:moveTo>
                  <a:cubicBezTo>
                    <a:pt x="32" y="66"/>
                    <a:pt x="32" y="66"/>
                    <a:pt x="32" y="66"/>
                  </a:cubicBezTo>
                  <a:cubicBezTo>
                    <a:pt x="32" y="68"/>
                    <a:pt x="30" y="69"/>
                    <a:pt x="29" y="69"/>
                  </a:cubicBezTo>
                  <a:cubicBezTo>
                    <a:pt x="27" y="69"/>
                    <a:pt x="25" y="68"/>
                    <a:pt x="25" y="66"/>
                  </a:cubicBezTo>
                  <a:cubicBezTo>
                    <a:pt x="25" y="55"/>
                    <a:pt x="25" y="55"/>
                    <a:pt x="25" y="55"/>
                  </a:cubicBezTo>
                  <a:cubicBezTo>
                    <a:pt x="22" y="54"/>
                    <a:pt x="20" y="50"/>
                    <a:pt x="20" y="47"/>
                  </a:cubicBezTo>
                  <a:cubicBezTo>
                    <a:pt x="20" y="42"/>
                    <a:pt x="24" y="38"/>
                    <a:pt x="29" y="38"/>
                  </a:cubicBezTo>
                  <a:cubicBezTo>
                    <a:pt x="34" y="38"/>
                    <a:pt x="38" y="42"/>
                    <a:pt x="38" y="47"/>
                  </a:cubicBezTo>
                  <a:cubicBezTo>
                    <a:pt x="38" y="50"/>
                    <a:pt x="35" y="54"/>
                    <a:pt x="32" y="55"/>
                  </a:cubicBezTo>
                  <a:close/>
                  <a:moveTo>
                    <a:pt x="9" y="27"/>
                  </a:moveTo>
                  <a:cubicBezTo>
                    <a:pt x="10" y="15"/>
                    <a:pt x="18" y="5"/>
                    <a:pt x="29" y="5"/>
                  </a:cubicBezTo>
                  <a:cubicBezTo>
                    <a:pt x="39" y="5"/>
                    <a:pt x="47" y="15"/>
                    <a:pt x="48" y="27"/>
                  </a:cubicBezTo>
                  <a:lnTo>
                    <a:pt x="9" y="27"/>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8" name="Freeform 140"/>
            <p:cNvSpPr>
              <a:spLocks noEditPoints="1"/>
            </p:cNvSpPr>
            <p:nvPr/>
          </p:nvSpPr>
          <p:spPr bwMode="auto">
            <a:xfrm>
              <a:off x="3120089" y="1279644"/>
              <a:ext cx="347269" cy="251730"/>
            </a:xfrm>
            <a:custGeom>
              <a:gdLst>
                <a:gd fmla="*/ 71 w 77" name="T0"/>
                <a:gd fmla="*/ 0 h 56" name="T1"/>
                <a:gd fmla="*/ 62 w 77" name="T2"/>
                <a:gd fmla="*/ 0 h 56" name="T3"/>
                <a:gd fmla="*/ 62 w 77" name="T4"/>
                <a:gd fmla="*/ 1 h 56" name="T5"/>
                <a:gd fmla="*/ 61 w 77" name="T6"/>
                <a:gd fmla="*/ 2 h 56" name="T7"/>
                <a:gd fmla="*/ 50 w 77" name="T8"/>
                <a:gd fmla="*/ 2 h 56" name="T9"/>
                <a:gd fmla="*/ 49 w 77" name="T10"/>
                <a:gd fmla="*/ 1 h 56" name="T11"/>
                <a:gd fmla="*/ 49 w 77" name="T12"/>
                <a:gd fmla="*/ 0 h 56" name="T13"/>
                <a:gd fmla="*/ 6 w 77" name="T14"/>
                <a:gd fmla="*/ 0 h 56" name="T15"/>
                <a:gd fmla="*/ 0 w 77" name="T16"/>
                <a:gd fmla="*/ 6 h 56" name="T17"/>
                <a:gd fmla="*/ 0 w 77" name="T18"/>
                <a:gd fmla="*/ 50 h 56" name="T19"/>
                <a:gd fmla="*/ 6 w 77" name="T20"/>
                <a:gd fmla="*/ 56 h 56" name="T21"/>
                <a:gd fmla="*/ 71 w 77" name="T22"/>
                <a:gd fmla="*/ 56 h 56" name="T23"/>
                <a:gd fmla="*/ 77 w 77" name="T24"/>
                <a:gd fmla="*/ 50 h 56" name="T25"/>
                <a:gd fmla="*/ 77 w 77" name="T26"/>
                <a:gd fmla="*/ 6 h 56" name="T27"/>
                <a:gd fmla="*/ 71 w 77" name="T28"/>
                <a:gd fmla="*/ 0 h 56" name="T29"/>
                <a:gd fmla="*/ 39 w 77" name="T30"/>
                <a:gd fmla="*/ 45 h 56" name="T31"/>
                <a:gd fmla="*/ 22 w 77" name="T32"/>
                <a:gd fmla="*/ 28 h 56" name="T33"/>
                <a:gd fmla="*/ 39 w 77" name="T34"/>
                <a:gd fmla="*/ 11 h 56" name="T35"/>
                <a:gd fmla="*/ 56 w 77" name="T36"/>
                <a:gd fmla="*/ 28 h 56" name="T37"/>
                <a:gd fmla="*/ 39 w 77" name="T38"/>
                <a:gd fmla="*/ 45 h 5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56" w="77">
                  <a:moveTo>
                    <a:pt x="71" y="0"/>
                  </a:moveTo>
                  <a:cubicBezTo>
                    <a:pt x="62" y="0"/>
                    <a:pt x="62" y="0"/>
                    <a:pt x="62" y="0"/>
                  </a:cubicBezTo>
                  <a:cubicBezTo>
                    <a:pt x="62" y="1"/>
                    <a:pt x="62" y="1"/>
                    <a:pt x="62" y="1"/>
                  </a:cubicBezTo>
                  <a:cubicBezTo>
                    <a:pt x="62" y="1"/>
                    <a:pt x="62" y="2"/>
                    <a:pt x="61" y="2"/>
                  </a:cubicBezTo>
                  <a:cubicBezTo>
                    <a:pt x="50" y="2"/>
                    <a:pt x="50" y="2"/>
                    <a:pt x="50" y="2"/>
                  </a:cubicBezTo>
                  <a:cubicBezTo>
                    <a:pt x="50" y="2"/>
                    <a:pt x="49" y="1"/>
                    <a:pt x="49" y="1"/>
                  </a:cubicBezTo>
                  <a:cubicBezTo>
                    <a:pt x="49" y="0"/>
                    <a:pt x="49" y="0"/>
                    <a:pt x="49" y="0"/>
                  </a:cubicBezTo>
                  <a:cubicBezTo>
                    <a:pt x="6" y="0"/>
                    <a:pt x="6" y="0"/>
                    <a:pt x="6" y="0"/>
                  </a:cubicBezTo>
                  <a:cubicBezTo>
                    <a:pt x="3" y="0"/>
                    <a:pt x="0" y="3"/>
                    <a:pt x="0" y="6"/>
                  </a:cubicBezTo>
                  <a:cubicBezTo>
                    <a:pt x="0" y="50"/>
                    <a:pt x="0" y="50"/>
                    <a:pt x="0" y="50"/>
                  </a:cubicBezTo>
                  <a:cubicBezTo>
                    <a:pt x="0" y="53"/>
                    <a:pt x="3" y="56"/>
                    <a:pt x="6" y="56"/>
                  </a:cubicBezTo>
                  <a:cubicBezTo>
                    <a:pt x="71" y="56"/>
                    <a:pt x="71" y="56"/>
                    <a:pt x="71" y="56"/>
                  </a:cubicBezTo>
                  <a:cubicBezTo>
                    <a:pt x="74" y="56"/>
                    <a:pt x="77" y="53"/>
                    <a:pt x="77" y="50"/>
                  </a:cubicBezTo>
                  <a:cubicBezTo>
                    <a:pt x="77" y="6"/>
                    <a:pt x="77" y="6"/>
                    <a:pt x="77" y="6"/>
                  </a:cubicBezTo>
                  <a:cubicBezTo>
                    <a:pt x="77" y="3"/>
                    <a:pt x="74" y="0"/>
                    <a:pt x="71" y="0"/>
                  </a:cubicBezTo>
                  <a:close/>
                  <a:moveTo>
                    <a:pt x="39" y="45"/>
                  </a:moveTo>
                  <a:cubicBezTo>
                    <a:pt x="30" y="45"/>
                    <a:pt x="22" y="37"/>
                    <a:pt x="22" y="28"/>
                  </a:cubicBezTo>
                  <a:cubicBezTo>
                    <a:pt x="22" y="19"/>
                    <a:pt x="30" y="11"/>
                    <a:pt x="39" y="11"/>
                  </a:cubicBezTo>
                  <a:cubicBezTo>
                    <a:pt x="49" y="11"/>
                    <a:pt x="56" y="19"/>
                    <a:pt x="56" y="28"/>
                  </a:cubicBezTo>
                  <a:cubicBezTo>
                    <a:pt x="56" y="37"/>
                    <a:pt x="49" y="45"/>
                    <a:pt x="39" y="4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9" name="Freeform 141"/>
            <p:cNvSpPr/>
            <p:nvPr/>
          </p:nvSpPr>
          <p:spPr bwMode="auto">
            <a:xfrm>
              <a:off x="3172765" y="1252324"/>
              <a:ext cx="46823" cy="23417"/>
            </a:xfrm>
            <a:custGeom>
              <a:gdLst>
                <a:gd fmla="*/ 1 w 10" name="T0"/>
                <a:gd fmla="*/ 5 h 5" name="T1"/>
                <a:gd fmla="*/ 9 w 10" name="T2"/>
                <a:gd fmla="*/ 5 h 5" name="T3"/>
                <a:gd fmla="*/ 10 w 10" name="T4"/>
                <a:gd fmla="*/ 4 h 5" name="T5"/>
                <a:gd fmla="*/ 10 w 10" name="T6"/>
                <a:gd fmla="*/ 1 h 5" name="T7"/>
                <a:gd fmla="*/ 9 w 10" name="T8"/>
                <a:gd fmla="*/ 0 h 5" name="T9"/>
                <a:gd fmla="*/ 1 w 10" name="T10"/>
                <a:gd fmla="*/ 0 h 5" name="T11"/>
                <a:gd fmla="*/ 0 w 10" name="T12"/>
                <a:gd fmla="*/ 1 h 5" name="T13"/>
                <a:gd fmla="*/ 0 w 10" name="T14"/>
                <a:gd fmla="*/ 4 h 5" name="T15"/>
                <a:gd fmla="*/ 1 w 10" name="T16"/>
                <a:gd fmla="*/ 5 h 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 w="10">
                  <a:moveTo>
                    <a:pt x="1" y="5"/>
                  </a:moveTo>
                  <a:cubicBezTo>
                    <a:pt x="9" y="5"/>
                    <a:pt x="9" y="5"/>
                    <a:pt x="9" y="5"/>
                  </a:cubicBezTo>
                  <a:cubicBezTo>
                    <a:pt x="10" y="5"/>
                    <a:pt x="10" y="5"/>
                    <a:pt x="10" y="4"/>
                  </a:cubicBezTo>
                  <a:cubicBezTo>
                    <a:pt x="10" y="1"/>
                    <a:pt x="10" y="1"/>
                    <a:pt x="10" y="1"/>
                  </a:cubicBezTo>
                  <a:cubicBezTo>
                    <a:pt x="10" y="1"/>
                    <a:pt x="10" y="0"/>
                    <a:pt x="9" y="0"/>
                  </a:cubicBezTo>
                  <a:cubicBezTo>
                    <a:pt x="1" y="0"/>
                    <a:pt x="1" y="0"/>
                    <a:pt x="1" y="0"/>
                  </a:cubicBezTo>
                  <a:cubicBezTo>
                    <a:pt x="0" y="0"/>
                    <a:pt x="0" y="1"/>
                    <a:pt x="0" y="1"/>
                  </a:cubicBezTo>
                  <a:cubicBezTo>
                    <a:pt x="0" y="4"/>
                    <a:pt x="0" y="4"/>
                    <a:pt x="0" y="4"/>
                  </a:cubicBezTo>
                  <a:cubicBezTo>
                    <a:pt x="0" y="5"/>
                    <a:pt x="0" y="5"/>
                    <a:pt x="1" y="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0" name="Freeform 142"/>
            <p:cNvSpPr/>
            <p:nvPr/>
          </p:nvSpPr>
          <p:spPr bwMode="auto">
            <a:xfrm>
              <a:off x="3340547" y="1248422"/>
              <a:ext cx="58529" cy="31222"/>
            </a:xfrm>
            <a:custGeom>
              <a:gdLst>
                <a:gd fmla="*/ 2 w 13" name="T0"/>
                <a:gd fmla="*/ 6 h 7" name="T1"/>
                <a:gd fmla="*/ 2 w 13" name="T2"/>
                <a:gd fmla="*/ 2 h 7" name="T3"/>
                <a:gd fmla="*/ 3 w 13" name="T4"/>
                <a:gd fmla="*/ 1 h 7" name="T5"/>
                <a:gd fmla="*/ 10 w 13" name="T6"/>
                <a:gd fmla="*/ 1 h 7" name="T7"/>
                <a:gd fmla="*/ 11 w 13" name="T8"/>
                <a:gd fmla="*/ 2 h 7" name="T9"/>
                <a:gd fmla="*/ 11 w 13" name="T10"/>
                <a:gd fmla="*/ 6 h 7" name="T11"/>
                <a:gd fmla="*/ 10 w 13" name="T12"/>
                <a:gd fmla="*/ 7 h 7" name="T13"/>
                <a:gd fmla="*/ 13 w 13" name="T14"/>
                <a:gd fmla="*/ 7 h 7" name="T15"/>
                <a:gd fmla="*/ 13 w 13" name="T16"/>
                <a:gd fmla="*/ 1 h 7" name="T17"/>
                <a:gd fmla="*/ 12 w 13" name="T18"/>
                <a:gd fmla="*/ 0 h 7" name="T19"/>
                <a:gd fmla="*/ 1 w 13" name="T20"/>
                <a:gd fmla="*/ 0 h 7" name="T21"/>
                <a:gd fmla="*/ 0 w 13" name="T22"/>
                <a:gd fmla="*/ 1 h 7" name="T23"/>
                <a:gd fmla="*/ 0 w 13" name="T24"/>
                <a:gd fmla="*/ 7 h 7" name="T25"/>
                <a:gd fmla="*/ 3 w 13" name="T26"/>
                <a:gd fmla="*/ 7 h 7" name="T27"/>
                <a:gd fmla="*/ 2 w 13" name="T28"/>
                <a:gd fmla="*/ 6 h 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 w="13">
                  <a:moveTo>
                    <a:pt x="2" y="6"/>
                  </a:moveTo>
                  <a:cubicBezTo>
                    <a:pt x="2" y="2"/>
                    <a:pt x="2" y="2"/>
                    <a:pt x="2" y="2"/>
                  </a:cubicBezTo>
                  <a:cubicBezTo>
                    <a:pt x="2" y="2"/>
                    <a:pt x="3" y="1"/>
                    <a:pt x="3" y="1"/>
                  </a:cubicBezTo>
                  <a:cubicBezTo>
                    <a:pt x="10" y="1"/>
                    <a:pt x="10" y="1"/>
                    <a:pt x="10" y="1"/>
                  </a:cubicBezTo>
                  <a:cubicBezTo>
                    <a:pt x="11" y="1"/>
                    <a:pt x="11" y="2"/>
                    <a:pt x="11" y="2"/>
                  </a:cubicBezTo>
                  <a:cubicBezTo>
                    <a:pt x="11" y="6"/>
                    <a:pt x="11" y="6"/>
                    <a:pt x="11" y="6"/>
                  </a:cubicBezTo>
                  <a:cubicBezTo>
                    <a:pt x="11" y="7"/>
                    <a:pt x="11" y="7"/>
                    <a:pt x="10" y="7"/>
                  </a:cubicBezTo>
                  <a:cubicBezTo>
                    <a:pt x="13" y="7"/>
                    <a:pt x="13" y="7"/>
                    <a:pt x="13" y="7"/>
                  </a:cubicBezTo>
                  <a:cubicBezTo>
                    <a:pt x="13" y="1"/>
                    <a:pt x="13" y="1"/>
                    <a:pt x="13" y="1"/>
                  </a:cubicBezTo>
                  <a:cubicBezTo>
                    <a:pt x="13" y="0"/>
                    <a:pt x="13" y="0"/>
                    <a:pt x="12" y="0"/>
                  </a:cubicBezTo>
                  <a:cubicBezTo>
                    <a:pt x="1" y="0"/>
                    <a:pt x="1" y="0"/>
                    <a:pt x="1" y="0"/>
                  </a:cubicBezTo>
                  <a:cubicBezTo>
                    <a:pt x="1" y="0"/>
                    <a:pt x="0" y="0"/>
                    <a:pt x="0" y="1"/>
                  </a:cubicBezTo>
                  <a:cubicBezTo>
                    <a:pt x="0" y="7"/>
                    <a:pt x="0" y="7"/>
                    <a:pt x="0" y="7"/>
                  </a:cubicBezTo>
                  <a:cubicBezTo>
                    <a:pt x="3" y="7"/>
                    <a:pt x="3" y="7"/>
                    <a:pt x="3" y="7"/>
                  </a:cubicBezTo>
                  <a:cubicBezTo>
                    <a:pt x="3" y="7"/>
                    <a:pt x="2" y="7"/>
                    <a:pt x="2" y="6"/>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1" name="Freeform 143"/>
            <p:cNvSpPr/>
            <p:nvPr/>
          </p:nvSpPr>
          <p:spPr bwMode="auto">
            <a:xfrm>
              <a:off x="3340547" y="1279644"/>
              <a:ext cx="58529" cy="9756"/>
            </a:xfrm>
            <a:custGeom>
              <a:gdLst>
                <a:gd fmla="*/ 1 w 13" name="T0"/>
                <a:gd fmla="*/ 2 h 2" name="T1"/>
                <a:gd fmla="*/ 12 w 13" name="T2"/>
                <a:gd fmla="*/ 2 h 2" name="T3"/>
                <a:gd fmla="*/ 13 w 13" name="T4"/>
                <a:gd fmla="*/ 1 h 2" name="T5"/>
                <a:gd fmla="*/ 13 w 13" name="T6"/>
                <a:gd fmla="*/ 0 h 2" name="T7"/>
                <a:gd fmla="*/ 10 w 13" name="T8"/>
                <a:gd fmla="*/ 0 h 2" name="T9"/>
                <a:gd fmla="*/ 10 w 13" name="T10"/>
                <a:gd fmla="*/ 0 h 2" name="T11"/>
                <a:gd fmla="*/ 3 w 13" name="T12"/>
                <a:gd fmla="*/ 0 h 2" name="T13"/>
                <a:gd fmla="*/ 3 w 13" name="T14"/>
                <a:gd fmla="*/ 0 h 2" name="T15"/>
                <a:gd fmla="*/ 0 w 13" name="T16"/>
                <a:gd fmla="*/ 0 h 2" name="T17"/>
                <a:gd fmla="*/ 0 w 13" name="T18"/>
                <a:gd fmla="*/ 1 h 2" name="T19"/>
                <a:gd fmla="*/ 1 w 13" name="T20"/>
                <a:gd fmla="*/ 2 h 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 w="13">
                  <a:moveTo>
                    <a:pt x="1" y="2"/>
                  </a:moveTo>
                  <a:cubicBezTo>
                    <a:pt x="12" y="2"/>
                    <a:pt x="12" y="2"/>
                    <a:pt x="12" y="2"/>
                  </a:cubicBezTo>
                  <a:cubicBezTo>
                    <a:pt x="13" y="2"/>
                    <a:pt x="13" y="1"/>
                    <a:pt x="13" y="1"/>
                  </a:cubicBezTo>
                  <a:cubicBezTo>
                    <a:pt x="13" y="0"/>
                    <a:pt x="13" y="0"/>
                    <a:pt x="13" y="0"/>
                  </a:cubicBezTo>
                  <a:cubicBezTo>
                    <a:pt x="10" y="0"/>
                    <a:pt x="10" y="0"/>
                    <a:pt x="10" y="0"/>
                  </a:cubicBezTo>
                  <a:cubicBezTo>
                    <a:pt x="10" y="0"/>
                    <a:pt x="10" y="0"/>
                    <a:pt x="10" y="0"/>
                  </a:cubicBezTo>
                  <a:cubicBezTo>
                    <a:pt x="3" y="0"/>
                    <a:pt x="3" y="0"/>
                    <a:pt x="3" y="0"/>
                  </a:cubicBezTo>
                  <a:cubicBezTo>
                    <a:pt x="3" y="0"/>
                    <a:pt x="3" y="0"/>
                    <a:pt x="3" y="0"/>
                  </a:cubicBezTo>
                  <a:cubicBezTo>
                    <a:pt x="0" y="0"/>
                    <a:pt x="0" y="0"/>
                    <a:pt x="0" y="0"/>
                  </a:cubicBezTo>
                  <a:cubicBezTo>
                    <a:pt x="0" y="1"/>
                    <a:pt x="0" y="1"/>
                    <a:pt x="0" y="1"/>
                  </a:cubicBezTo>
                  <a:cubicBezTo>
                    <a:pt x="0" y="1"/>
                    <a:pt x="1" y="2"/>
                    <a:pt x="1" y="2"/>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2" name="Freeform 144"/>
            <p:cNvSpPr/>
            <p:nvPr/>
          </p:nvSpPr>
          <p:spPr bwMode="auto">
            <a:xfrm>
              <a:off x="3354203" y="1279644"/>
              <a:ext cx="31215" cy="0"/>
            </a:xfrm>
            <a:custGeom>
              <a:gdLst>
                <a:gd fmla="*/ 0 w 7" name="T0"/>
                <a:gd fmla="*/ 7 w 7" name="T1"/>
                <a:gd fmla="*/ 7 w 7" name="T2"/>
                <a:gd fmla="*/ 0 w 7" name="T3"/>
                <a:gd fmla="*/ 0 w 7" name="T4"/>
              </a:gdLst>
              <a:cxnLst>
                <a:cxn ang="0">
                  <a:pos x="T0" y="0"/>
                </a:cxn>
                <a:cxn ang="0">
                  <a:pos x="T1" y="0"/>
                </a:cxn>
                <a:cxn ang="0">
                  <a:pos x="T2" y="0"/>
                </a:cxn>
                <a:cxn ang="0">
                  <a:pos x="T3" y="0"/>
                </a:cxn>
                <a:cxn ang="0">
                  <a:pos x="T4" y="0"/>
                </a:cxn>
              </a:cxnLst>
              <a:rect b="b" l="0" r="r" t="0"/>
              <a:pathLst>
                <a:path w="7">
                  <a:moveTo>
                    <a:pt x="0" y="0"/>
                  </a:moveTo>
                  <a:cubicBezTo>
                    <a:pt x="7" y="0"/>
                    <a:pt x="7" y="0"/>
                    <a:pt x="7" y="0"/>
                  </a:cubicBezTo>
                  <a:cubicBezTo>
                    <a:pt x="7" y="0"/>
                    <a:pt x="7" y="0"/>
                    <a:pt x="7" y="0"/>
                  </a:cubicBezTo>
                  <a:cubicBezTo>
                    <a:pt x="0" y="0"/>
                    <a:pt x="0" y="0"/>
                    <a:pt x="0" y="0"/>
                  </a:cubicBezTo>
                  <a:cubicBezTo>
                    <a:pt x="0" y="0"/>
                    <a:pt x="0" y="0"/>
                    <a:pt x="0"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3" name="Freeform 145"/>
            <p:cNvSpPr>
              <a:spLocks noEditPoints="1"/>
            </p:cNvSpPr>
            <p:nvPr/>
          </p:nvSpPr>
          <p:spPr bwMode="auto">
            <a:xfrm>
              <a:off x="3231294" y="1342089"/>
              <a:ext cx="132665" cy="126841"/>
            </a:xfrm>
            <a:custGeom>
              <a:gdLst>
                <a:gd fmla="*/ 14 w 29" name="T0"/>
                <a:gd fmla="*/ 0 h 28" name="T1"/>
                <a:gd fmla="*/ 0 w 29" name="T2"/>
                <a:gd fmla="*/ 14 h 28" name="T3"/>
                <a:gd fmla="*/ 14 w 29" name="T4"/>
                <a:gd fmla="*/ 28 h 28" name="T5"/>
                <a:gd fmla="*/ 29 w 29" name="T6"/>
                <a:gd fmla="*/ 14 h 28" name="T7"/>
                <a:gd fmla="*/ 14 w 29" name="T8"/>
                <a:gd fmla="*/ 0 h 28" name="T9"/>
                <a:gd fmla="*/ 10 w 29" name="T10"/>
                <a:gd fmla="*/ 17 h 28" name="T11"/>
                <a:gd fmla="*/ 4 w 29" name="T12"/>
                <a:gd fmla="*/ 11 h 28" name="T13"/>
                <a:gd fmla="*/ 10 w 29" name="T14"/>
                <a:gd fmla="*/ 6 h 28" name="T15"/>
                <a:gd fmla="*/ 15 w 29" name="T16"/>
                <a:gd fmla="*/ 11 h 28" name="T17"/>
                <a:gd fmla="*/ 10 w 29" name="T18"/>
                <a:gd fmla="*/ 17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28">
                  <a:moveTo>
                    <a:pt x="14" y="0"/>
                  </a:moveTo>
                  <a:cubicBezTo>
                    <a:pt x="6" y="0"/>
                    <a:pt x="0" y="6"/>
                    <a:pt x="0" y="14"/>
                  </a:cubicBezTo>
                  <a:cubicBezTo>
                    <a:pt x="0" y="22"/>
                    <a:pt x="6" y="28"/>
                    <a:pt x="14" y="28"/>
                  </a:cubicBezTo>
                  <a:cubicBezTo>
                    <a:pt x="22" y="28"/>
                    <a:pt x="29" y="22"/>
                    <a:pt x="29" y="14"/>
                  </a:cubicBezTo>
                  <a:cubicBezTo>
                    <a:pt x="29" y="6"/>
                    <a:pt x="22" y="0"/>
                    <a:pt x="14" y="0"/>
                  </a:cubicBezTo>
                  <a:close/>
                  <a:moveTo>
                    <a:pt x="10" y="17"/>
                  </a:moveTo>
                  <a:cubicBezTo>
                    <a:pt x="7" y="17"/>
                    <a:pt x="4" y="14"/>
                    <a:pt x="4" y="11"/>
                  </a:cubicBezTo>
                  <a:cubicBezTo>
                    <a:pt x="4" y="8"/>
                    <a:pt x="7" y="6"/>
                    <a:pt x="10" y="6"/>
                  </a:cubicBezTo>
                  <a:cubicBezTo>
                    <a:pt x="13" y="6"/>
                    <a:pt x="15" y="8"/>
                    <a:pt x="15" y="11"/>
                  </a:cubicBezTo>
                  <a:cubicBezTo>
                    <a:pt x="15" y="14"/>
                    <a:pt x="13" y="17"/>
                    <a:pt x="10" y="17"/>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4" name="Freeform 146"/>
            <p:cNvSpPr/>
            <p:nvPr/>
          </p:nvSpPr>
          <p:spPr bwMode="auto">
            <a:xfrm>
              <a:off x="2979621" y="904975"/>
              <a:ext cx="261427" cy="380523"/>
            </a:xfrm>
            <a:custGeom>
              <a:gdLst>
                <a:gd fmla="*/ 42 w 58" name="T0"/>
                <a:gd fmla="*/ 25 h 84" name="T1"/>
                <a:gd fmla="*/ 28 w 58" name="T2"/>
                <a:gd fmla="*/ 0 h 84" name="T3"/>
                <a:gd fmla="*/ 28 w 58" name="T4"/>
                <a:gd fmla="*/ 19 h 84" name="T5"/>
                <a:gd fmla="*/ 28 w 58" name="T6"/>
                <a:gd fmla="*/ 19 h 84" name="T7"/>
                <a:gd fmla="*/ 28 w 58" name="T8"/>
                <a:gd fmla="*/ 62 h 84" name="T9"/>
                <a:gd fmla="*/ 13 w 58" name="T10"/>
                <a:gd fmla="*/ 62 h 84" name="T11"/>
                <a:gd fmla="*/ 3 w 58" name="T12"/>
                <a:gd fmla="*/ 77 h 84" name="T13"/>
                <a:gd fmla="*/ 21 w 58" name="T14"/>
                <a:gd fmla="*/ 81 h 84" name="T15"/>
                <a:gd fmla="*/ 32 w 58" name="T16"/>
                <a:gd fmla="*/ 67 h 84" name="T17"/>
                <a:gd fmla="*/ 32 w 58" name="T18"/>
                <a:gd fmla="*/ 32 h 84" name="T19"/>
                <a:gd fmla="*/ 43 w 58" name="T20"/>
                <a:gd fmla="*/ 40 h 84" name="T21"/>
                <a:gd fmla="*/ 41 w 58" name="T22"/>
                <a:gd fmla="*/ 60 h 84" name="T23"/>
                <a:gd fmla="*/ 42 w 58" name="T24"/>
                <a:gd fmla="*/ 25 h 8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84" w="57">
                  <a:moveTo>
                    <a:pt x="42" y="25"/>
                  </a:moveTo>
                  <a:cubicBezTo>
                    <a:pt x="33" y="17"/>
                    <a:pt x="28" y="0"/>
                    <a:pt x="28" y="0"/>
                  </a:cubicBezTo>
                  <a:cubicBezTo>
                    <a:pt x="28" y="19"/>
                    <a:pt x="28" y="19"/>
                    <a:pt x="28" y="19"/>
                  </a:cubicBezTo>
                  <a:cubicBezTo>
                    <a:pt x="28" y="19"/>
                    <a:pt x="28" y="19"/>
                    <a:pt x="28" y="19"/>
                  </a:cubicBezTo>
                  <a:cubicBezTo>
                    <a:pt x="28" y="62"/>
                    <a:pt x="28" y="62"/>
                    <a:pt x="28" y="62"/>
                  </a:cubicBezTo>
                  <a:cubicBezTo>
                    <a:pt x="24" y="60"/>
                    <a:pt x="19" y="59"/>
                    <a:pt x="13" y="62"/>
                  </a:cubicBezTo>
                  <a:cubicBezTo>
                    <a:pt x="5" y="65"/>
                    <a:pt x="0" y="72"/>
                    <a:pt x="3" y="77"/>
                  </a:cubicBezTo>
                  <a:cubicBezTo>
                    <a:pt x="5" y="82"/>
                    <a:pt x="13" y="84"/>
                    <a:pt x="21" y="81"/>
                  </a:cubicBezTo>
                  <a:cubicBezTo>
                    <a:pt x="28" y="78"/>
                    <a:pt x="32" y="72"/>
                    <a:pt x="32" y="67"/>
                  </a:cubicBezTo>
                  <a:cubicBezTo>
                    <a:pt x="32" y="32"/>
                    <a:pt x="32" y="32"/>
                    <a:pt x="32" y="32"/>
                  </a:cubicBezTo>
                  <a:cubicBezTo>
                    <a:pt x="34" y="35"/>
                    <a:pt x="38" y="33"/>
                    <a:pt x="43" y="40"/>
                  </a:cubicBezTo>
                  <a:cubicBezTo>
                    <a:pt x="48" y="49"/>
                    <a:pt x="41" y="60"/>
                    <a:pt x="41" y="60"/>
                  </a:cubicBezTo>
                  <a:cubicBezTo>
                    <a:pt x="58" y="49"/>
                    <a:pt x="50" y="32"/>
                    <a:pt x="42" y="25"/>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5" name="Freeform 147"/>
            <p:cNvSpPr/>
            <p:nvPr/>
          </p:nvSpPr>
          <p:spPr bwMode="auto">
            <a:xfrm>
              <a:off x="3129845" y="2108990"/>
              <a:ext cx="58529" cy="19514"/>
            </a:xfrm>
            <a:custGeom>
              <a:gdLst>
                <a:gd fmla="*/ 0 w 31" name="T0"/>
                <a:gd fmla="*/ 8 h 10" name="T1"/>
                <a:gd fmla="*/ 2 w 31" name="T2"/>
                <a:gd fmla="*/ 10 h 10" name="T3"/>
                <a:gd fmla="*/ 31 w 31" name="T4"/>
                <a:gd fmla="*/ 3 h 10" name="T5"/>
                <a:gd fmla="*/ 31 w 31" name="T6"/>
                <a:gd fmla="*/ 0 h 10" name="T7"/>
                <a:gd fmla="*/ 0 w 31" name="T8"/>
                <a:gd fmla="*/ 8 h 10" name="T9"/>
              </a:gdLst>
              <a:cxnLst>
                <a:cxn ang="0">
                  <a:pos x="T0" y="T1"/>
                </a:cxn>
                <a:cxn ang="0">
                  <a:pos x="T2" y="T3"/>
                </a:cxn>
                <a:cxn ang="0">
                  <a:pos x="T4" y="T5"/>
                </a:cxn>
                <a:cxn ang="0">
                  <a:pos x="T6" y="T7"/>
                </a:cxn>
                <a:cxn ang="0">
                  <a:pos x="T8" y="T9"/>
                </a:cxn>
              </a:cxnLst>
              <a:rect b="b" l="0" r="r" t="0"/>
              <a:pathLst>
                <a:path h="10" w="31">
                  <a:moveTo>
                    <a:pt x="0" y="8"/>
                  </a:moveTo>
                  <a:lnTo>
                    <a:pt x="2" y="10"/>
                  </a:lnTo>
                  <a:lnTo>
                    <a:pt x="31" y="3"/>
                  </a:lnTo>
                  <a:lnTo>
                    <a:pt x="31" y="0"/>
                  </a:lnTo>
                  <a:lnTo>
                    <a:pt x="0" y="8"/>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6" name="Freeform 148"/>
            <p:cNvSpPr>
              <a:spLocks noEditPoints="1"/>
            </p:cNvSpPr>
            <p:nvPr/>
          </p:nvSpPr>
          <p:spPr bwMode="auto">
            <a:xfrm>
              <a:off x="3010836" y="1857259"/>
              <a:ext cx="230212" cy="286856"/>
            </a:xfrm>
            <a:custGeom>
              <a:gdLst>
                <a:gd fmla="*/ 16 w 51" name="T0"/>
                <a:gd fmla="*/ 64 h 64" name="T1"/>
                <a:gd fmla="*/ 33 w 51" name="T2"/>
                <a:gd fmla="*/ 61 h 64" name="T3"/>
                <a:gd fmla="*/ 49 w 51" name="T4"/>
                <a:gd fmla="*/ 55 h 64" name="T5"/>
                <a:gd fmla="*/ 50 w 51" name="T6"/>
                <a:gd fmla="*/ 53 h 64" name="T7"/>
                <a:gd fmla="*/ 37 w 51" name="T8"/>
                <a:gd fmla="*/ 1 h 64" name="T9"/>
                <a:gd fmla="*/ 35 w 51" name="T10"/>
                <a:gd fmla="*/ 0 h 64" name="T11"/>
                <a:gd fmla="*/ 18 w 51" name="T12"/>
                <a:gd fmla="*/ 3 h 64" name="T13"/>
                <a:gd fmla="*/ 2 w 51" name="T14"/>
                <a:gd fmla="*/ 9 h 64" name="T15"/>
                <a:gd fmla="*/ 1 w 51" name="T16"/>
                <a:gd fmla="*/ 11 h 64" name="T17"/>
                <a:gd fmla="*/ 6 w 51" name="T18"/>
                <a:gd fmla="*/ 31 h 64" name="T19"/>
                <a:gd fmla="*/ 9 w 51" name="T20"/>
                <a:gd fmla="*/ 42 h 64" name="T21"/>
                <a:gd fmla="*/ 14 w 51" name="T22"/>
                <a:gd fmla="*/ 62 h 64" name="T23"/>
                <a:gd fmla="*/ 16 w 51" name="T24"/>
                <a:gd fmla="*/ 64 h 64" name="T25"/>
                <a:gd fmla="*/ 27 w 51" name="T26"/>
                <a:gd fmla="*/ 60 h 64" name="T27"/>
                <a:gd fmla="*/ 26 w 51" name="T28"/>
                <a:gd fmla="*/ 59 h 64" name="T29"/>
                <a:gd fmla="*/ 39 w 51" name="T30"/>
                <a:gd fmla="*/ 56 h 64" name="T31"/>
                <a:gd fmla="*/ 39 w 51" name="T32"/>
                <a:gd fmla="*/ 57 h 64" name="T33"/>
                <a:gd fmla="*/ 27 w 51" name="T34"/>
                <a:gd fmla="*/ 60 h 64" name="T35"/>
                <a:gd fmla="*/ 6 w 51" name="T36"/>
                <a:gd fmla="*/ 11 h 64" name="T37"/>
                <a:gd fmla="*/ 33 w 51" name="T38"/>
                <a:gd fmla="*/ 4 h 64" name="T39"/>
                <a:gd fmla="*/ 35 w 51" name="T40"/>
                <a:gd fmla="*/ 5 h 64" name="T41"/>
                <a:gd fmla="*/ 46 w 51" name="T42"/>
                <a:gd fmla="*/ 50 h 64" name="T43"/>
                <a:gd fmla="*/ 45 w 51" name="T44"/>
                <a:gd fmla="*/ 52 h 64" name="T45"/>
                <a:gd fmla="*/ 18 w 51" name="T46"/>
                <a:gd fmla="*/ 59 h 64" name="T47"/>
                <a:gd fmla="*/ 17 w 51" name="T48"/>
                <a:gd fmla="*/ 58 h 64" name="T49"/>
                <a:gd fmla="*/ 5 w 51" name="T50"/>
                <a:gd fmla="*/ 13 h 64" name="T51"/>
                <a:gd fmla="*/ 6 w 51" name="T52"/>
                <a:gd fmla="*/ 11 h 64"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64" w="51">
                  <a:moveTo>
                    <a:pt x="16" y="64"/>
                  </a:moveTo>
                  <a:cubicBezTo>
                    <a:pt x="16" y="64"/>
                    <a:pt x="25" y="63"/>
                    <a:pt x="33" y="61"/>
                  </a:cubicBezTo>
                  <a:cubicBezTo>
                    <a:pt x="41" y="59"/>
                    <a:pt x="49" y="55"/>
                    <a:pt x="49" y="55"/>
                  </a:cubicBezTo>
                  <a:cubicBezTo>
                    <a:pt x="50" y="55"/>
                    <a:pt x="51" y="54"/>
                    <a:pt x="50" y="53"/>
                  </a:cubicBezTo>
                  <a:cubicBezTo>
                    <a:pt x="37" y="1"/>
                    <a:pt x="37" y="1"/>
                    <a:pt x="37" y="1"/>
                  </a:cubicBezTo>
                  <a:cubicBezTo>
                    <a:pt x="37" y="1"/>
                    <a:pt x="36" y="0"/>
                    <a:pt x="35" y="0"/>
                  </a:cubicBezTo>
                  <a:cubicBezTo>
                    <a:pt x="35" y="0"/>
                    <a:pt x="26" y="1"/>
                    <a:pt x="18" y="3"/>
                  </a:cubicBezTo>
                  <a:cubicBezTo>
                    <a:pt x="11" y="5"/>
                    <a:pt x="2" y="9"/>
                    <a:pt x="2" y="9"/>
                  </a:cubicBezTo>
                  <a:cubicBezTo>
                    <a:pt x="1" y="9"/>
                    <a:pt x="0" y="10"/>
                    <a:pt x="1" y="11"/>
                  </a:cubicBezTo>
                  <a:cubicBezTo>
                    <a:pt x="6" y="31"/>
                    <a:pt x="6" y="31"/>
                    <a:pt x="6" y="31"/>
                  </a:cubicBezTo>
                  <a:cubicBezTo>
                    <a:pt x="9" y="42"/>
                    <a:pt x="9" y="42"/>
                    <a:pt x="9" y="42"/>
                  </a:cubicBezTo>
                  <a:cubicBezTo>
                    <a:pt x="14" y="62"/>
                    <a:pt x="14" y="62"/>
                    <a:pt x="14" y="62"/>
                  </a:cubicBezTo>
                  <a:cubicBezTo>
                    <a:pt x="14" y="63"/>
                    <a:pt x="15" y="64"/>
                    <a:pt x="16" y="64"/>
                  </a:cubicBezTo>
                  <a:close/>
                  <a:moveTo>
                    <a:pt x="27" y="60"/>
                  </a:moveTo>
                  <a:cubicBezTo>
                    <a:pt x="26" y="59"/>
                    <a:pt x="26" y="59"/>
                    <a:pt x="26" y="59"/>
                  </a:cubicBezTo>
                  <a:cubicBezTo>
                    <a:pt x="39" y="56"/>
                    <a:pt x="39" y="56"/>
                    <a:pt x="39" y="56"/>
                  </a:cubicBezTo>
                  <a:cubicBezTo>
                    <a:pt x="39" y="57"/>
                    <a:pt x="39" y="57"/>
                    <a:pt x="39" y="57"/>
                  </a:cubicBezTo>
                  <a:lnTo>
                    <a:pt x="27" y="60"/>
                  </a:lnTo>
                  <a:close/>
                  <a:moveTo>
                    <a:pt x="6" y="11"/>
                  </a:moveTo>
                  <a:cubicBezTo>
                    <a:pt x="33" y="4"/>
                    <a:pt x="33" y="4"/>
                    <a:pt x="33" y="4"/>
                  </a:cubicBezTo>
                  <a:cubicBezTo>
                    <a:pt x="34" y="4"/>
                    <a:pt x="34" y="5"/>
                    <a:pt x="35" y="5"/>
                  </a:cubicBezTo>
                  <a:cubicBezTo>
                    <a:pt x="46" y="50"/>
                    <a:pt x="46" y="50"/>
                    <a:pt x="46" y="50"/>
                  </a:cubicBezTo>
                  <a:cubicBezTo>
                    <a:pt x="47" y="51"/>
                    <a:pt x="46" y="52"/>
                    <a:pt x="45" y="52"/>
                  </a:cubicBezTo>
                  <a:cubicBezTo>
                    <a:pt x="18" y="59"/>
                    <a:pt x="18" y="59"/>
                    <a:pt x="18" y="59"/>
                  </a:cubicBezTo>
                  <a:cubicBezTo>
                    <a:pt x="18" y="59"/>
                    <a:pt x="17" y="59"/>
                    <a:pt x="17" y="58"/>
                  </a:cubicBezTo>
                  <a:cubicBezTo>
                    <a:pt x="5" y="13"/>
                    <a:pt x="5" y="13"/>
                    <a:pt x="5" y="13"/>
                  </a:cubicBezTo>
                  <a:cubicBezTo>
                    <a:pt x="5" y="12"/>
                    <a:pt x="5" y="12"/>
                    <a:pt x="6"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7" name="Freeform 149"/>
            <p:cNvSpPr>
              <a:spLocks noEditPoints="1"/>
            </p:cNvSpPr>
            <p:nvPr/>
          </p:nvSpPr>
          <p:spPr bwMode="auto">
            <a:xfrm>
              <a:off x="3079120" y="2118747"/>
              <a:ext cx="230212" cy="288808"/>
            </a:xfrm>
            <a:custGeom>
              <a:gdLst>
                <a:gd fmla="*/ 35 w 51" name="T0"/>
                <a:gd fmla="*/ 0 h 64" name="T1"/>
                <a:gd fmla="*/ 2 w 51" name="T2"/>
                <a:gd fmla="*/ 9 h 64" name="T3"/>
                <a:gd fmla="*/ 6 w 51" name="T4"/>
                <a:gd fmla="*/ 31 h 64" name="T5"/>
                <a:gd fmla="*/ 14 w 51" name="T6"/>
                <a:gd fmla="*/ 62 h 64" name="T7"/>
                <a:gd fmla="*/ 33 w 51" name="T8"/>
                <a:gd fmla="*/ 61 h 64" name="T9"/>
                <a:gd fmla="*/ 51 w 51" name="T10"/>
                <a:gd fmla="*/ 53 h 64" name="T11"/>
                <a:gd fmla="*/ 7 w 51" name="T12"/>
                <a:gd fmla="*/ 15 h 64" name="T13"/>
                <a:gd fmla="*/ 16 w 51" name="T14"/>
                <a:gd fmla="*/ 20 h 64" name="T15"/>
                <a:gd fmla="*/ 7 w 51" name="T16"/>
                <a:gd fmla="*/ 15 h 64" name="T17"/>
                <a:gd fmla="*/ 17 w 51" name="T18"/>
                <a:gd fmla="*/ 22 h 64" name="T19"/>
                <a:gd fmla="*/ 11 w 51" name="T20"/>
                <a:gd fmla="*/ 32 h 64" name="T21"/>
                <a:gd fmla="*/ 12 w 51" name="T22"/>
                <a:gd fmla="*/ 34 h 64" name="T23"/>
                <a:gd fmla="*/ 21 w 51" name="T24"/>
                <a:gd fmla="*/ 40 h 64" name="T25"/>
                <a:gd fmla="*/ 12 w 51" name="T26"/>
                <a:gd fmla="*/ 34 h 64" name="T27"/>
                <a:gd fmla="*/ 14 w 51" name="T28"/>
                <a:gd fmla="*/ 44 h 64" name="T29"/>
                <a:gd fmla="*/ 24 w 51" name="T30"/>
                <a:gd fmla="*/ 49 h 64" name="T31"/>
                <a:gd fmla="*/ 17 w 51" name="T32"/>
                <a:gd fmla="*/ 12 h 64" name="T33"/>
                <a:gd fmla="*/ 26 w 51" name="T34"/>
                <a:gd fmla="*/ 18 h 64" name="T35"/>
                <a:gd fmla="*/ 17 w 51" name="T36"/>
                <a:gd fmla="*/ 12 h 64" name="T37"/>
                <a:gd fmla="*/ 27 w 51" name="T38"/>
                <a:gd fmla="*/ 20 h 64" name="T39"/>
                <a:gd fmla="*/ 21 w 51" name="T40"/>
                <a:gd fmla="*/ 29 h 64" name="T41"/>
                <a:gd fmla="*/ 22 w 51" name="T42"/>
                <a:gd fmla="*/ 31 h 64" name="T43"/>
                <a:gd fmla="*/ 31 w 51" name="T44"/>
                <a:gd fmla="*/ 37 h 64" name="T45"/>
                <a:gd fmla="*/ 22 w 51" name="T46"/>
                <a:gd fmla="*/ 31 h 64" name="T47"/>
                <a:gd fmla="*/ 24 w 51" name="T48"/>
                <a:gd fmla="*/ 41 h 64" name="T49"/>
                <a:gd fmla="*/ 34 w 51" name="T50"/>
                <a:gd fmla="*/ 47 h 64" name="T51"/>
                <a:gd fmla="*/ 27 w 51" name="T52"/>
                <a:gd fmla="*/ 10 h 64" name="T53"/>
                <a:gd fmla="*/ 36 w 51" name="T54"/>
                <a:gd fmla="*/ 15 h 64" name="T55"/>
                <a:gd fmla="*/ 27 w 51" name="T56"/>
                <a:gd fmla="*/ 10 h 64" name="T57"/>
                <a:gd fmla="*/ 37 w 51" name="T58"/>
                <a:gd fmla="*/ 17 h 64" name="T59"/>
                <a:gd fmla="*/ 31 w 51" name="T60"/>
                <a:gd fmla="*/ 27 h 64" name="T61"/>
                <a:gd fmla="*/ 32 w 51" name="T62"/>
                <a:gd fmla="*/ 29 h 64" name="T63"/>
                <a:gd fmla="*/ 41 w 51" name="T64"/>
                <a:gd fmla="*/ 34 h 64" name="T65"/>
                <a:gd fmla="*/ 32 w 51" name="T66"/>
                <a:gd fmla="*/ 29 h 64" name="T67"/>
                <a:gd fmla="*/ 34 w 51" name="T68"/>
                <a:gd fmla="*/ 38 h 64" name="T69"/>
                <a:gd fmla="*/ 44 w 51" name="T70"/>
                <a:gd fmla="*/ 44 h 64"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4" w="51">
                  <a:moveTo>
                    <a:pt x="37" y="1"/>
                  </a:moveTo>
                  <a:cubicBezTo>
                    <a:pt x="37" y="1"/>
                    <a:pt x="36" y="0"/>
                    <a:pt x="35" y="0"/>
                  </a:cubicBezTo>
                  <a:cubicBezTo>
                    <a:pt x="35" y="0"/>
                    <a:pt x="26" y="1"/>
                    <a:pt x="18" y="3"/>
                  </a:cubicBezTo>
                  <a:cubicBezTo>
                    <a:pt x="11" y="5"/>
                    <a:pt x="2" y="9"/>
                    <a:pt x="2" y="9"/>
                  </a:cubicBezTo>
                  <a:cubicBezTo>
                    <a:pt x="1" y="9"/>
                    <a:pt x="0" y="10"/>
                    <a:pt x="1" y="11"/>
                  </a:cubicBezTo>
                  <a:cubicBezTo>
                    <a:pt x="6" y="31"/>
                    <a:pt x="6" y="31"/>
                    <a:pt x="6" y="31"/>
                  </a:cubicBezTo>
                  <a:cubicBezTo>
                    <a:pt x="9" y="42"/>
                    <a:pt x="9" y="42"/>
                    <a:pt x="9" y="42"/>
                  </a:cubicBezTo>
                  <a:cubicBezTo>
                    <a:pt x="14" y="62"/>
                    <a:pt x="14" y="62"/>
                    <a:pt x="14" y="62"/>
                  </a:cubicBezTo>
                  <a:cubicBezTo>
                    <a:pt x="14" y="63"/>
                    <a:pt x="15" y="64"/>
                    <a:pt x="16" y="64"/>
                  </a:cubicBezTo>
                  <a:cubicBezTo>
                    <a:pt x="16" y="64"/>
                    <a:pt x="25" y="63"/>
                    <a:pt x="33" y="61"/>
                  </a:cubicBezTo>
                  <a:cubicBezTo>
                    <a:pt x="41" y="59"/>
                    <a:pt x="49" y="55"/>
                    <a:pt x="49" y="55"/>
                  </a:cubicBezTo>
                  <a:cubicBezTo>
                    <a:pt x="50" y="55"/>
                    <a:pt x="51" y="54"/>
                    <a:pt x="51" y="53"/>
                  </a:cubicBezTo>
                  <a:lnTo>
                    <a:pt x="37" y="1"/>
                  </a:lnTo>
                  <a:close/>
                  <a:moveTo>
                    <a:pt x="7" y="15"/>
                  </a:moveTo>
                  <a:cubicBezTo>
                    <a:pt x="14" y="13"/>
                    <a:pt x="14" y="13"/>
                    <a:pt x="14" y="13"/>
                  </a:cubicBezTo>
                  <a:cubicBezTo>
                    <a:pt x="16" y="20"/>
                    <a:pt x="16" y="20"/>
                    <a:pt x="16" y="20"/>
                  </a:cubicBezTo>
                  <a:cubicBezTo>
                    <a:pt x="9" y="22"/>
                    <a:pt x="9" y="22"/>
                    <a:pt x="9" y="22"/>
                  </a:cubicBezTo>
                  <a:lnTo>
                    <a:pt x="7" y="15"/>
                  </a:lnTo>
                  <a:close/>
                  <a:moveTo>
                    <a:pt x="9" y="24"/>
                  </a:moveTo>
                  <a:cubicBezTo>
                    <a:pt x="17" y="22"/>
                    <a:pt x="17" y="22"/>
                    <a:pt x="17" y="22"/>
                  </a:cubicBezTo>
                  <a:cubicBezTo>
                    <a:pt x="19" y="30"/>
                    <a:pt x="19" y="30"/>
                    <a:pt x="19" y="30"/>
                  </a:cubicBezTo>
                  <a:cubicBezTo>
                    <a:pt x="11" y="32"/>
                    <a:pt x="11" y="32"/>
                    <a:pt x="11" y="32"/>
                  </a:cubicBezTo>
                  <a:lnTo>
                    <a:pt x="9" y="24"/>
                  </a:lnTo>
                  <a:close/>
                  <a:moveTo>
                    <a:pt x="12" y="34"/>
                  </a:moveTo>
                  <a:cubicBezTo>
                    <a:pt x="19" y="32"/>
                    <a:pt x="19" y="32"/>
                    <a:pt x="19" y="32"/>
                  </a:cubicBezTo>
                  <a:cubicBezTo>
                    <a:pt x="21" y="40"/>
                    <a:pt x="21" y="40"/>
                    <a:pt x="21" y="40"/>
                  </a:cubicBezTo>
                  <a:cubicBezTo>
                    <a:pt x="14" y="42"/>
                    <a:pt x="14" y="42"/>
                    <a:pt x="14" y="42"/>
                  </a:cubicBezTo>
                  <a:lnTo>
                    <a:pt x="12" y="34"/>
                  </a:lnTo>
                  <a:close/>
                  <a:moveTo>
                    <a:pt x="16" y="51"/>
                  </a:moveTo>
                  <a:cubicBezTo>
                    <a:pt x="14" y="44"/>
                    <a:pt x="14" y="44"/>
                    <a:pt x="14" y="44"/>
                  </a:cubicBezTo>
                  <a:cubicBezTo>
                    <a:pt x="22" y="42"/>
                    <a:pt x="22" y="42"/>
                    <a:pt x="22" y="42"/>
                  </a:cubicBezTo>
                  <a:cubicBezTo>
                    <a:pt x="24" y="49"/>
                    <a:pt x="24" y="49"/>
                    <a:pt x="24" y="49"/>
                  </a:cubicBezTo>
                  <a:lnTo>
                    <a:pt x="16" y="51"/>
                  </a:lnTo>
                  <a:close/>
                  <a:moveTo>
                    <a:pt x="17" y="12"/>
                  </a:moveTo>
                  <a:cubicBezTo>
                    <a:pt x="24" y="10"/>
                    <a:pt x="24" y="10"/>
                    <a:pt x="24" y="10"/>
                  </a:cubicBezTo>
                  <a:cubicBezTo>
                    <a:pt x="26" y="18"/>
                    <a:pt x="26" y="18"/>
                    <a:pt x="26" y="18"/>
                  </a:cubicBezTo>
                  <a:cubicBezTo>
                    <a:pt x="19" y="20"/>
                    <a:pt x="19" y="20"/>
                    <a:pt x="19" y="20"/>
                  </a:cubicBezTo>
                  <a:lnTo>
                    <a:pt x="17" y="12"/>
                  </a:lnTo>
                  <a:close/>
                  <a:moveTo>
                    <a:pt x="19" y="22"/>
                  </a:moveTo>
                  <a:cubicBezTo>
                    <a:pt x="27" y="20"/>
                    <a:pt x="27" y="20"/>
                    <a:pt x="27" y="20"/>
                  </a:cubicBezTo>
                  <a:cubicBezTo>
                    <a:pt x="29" y="27"/>
                    <a:pt x="29" y="27"/>
                    <a:pt x="29" y="27"/>
                  </a:cubicBezTo>
                  <a:cubicBezTo>
                    <a:pt x="21" y="29"/>
                    <a:pt x="21" y="29"/>
                    <a:pt x="21" y="29"/>
                  </a:cubicBezTo>
                  <a:lnTo>
                    <a:pt x="19" y="22"/>
                  </a:lnTo>
                  <a:close/>
                  <a:moveTo>
                    <a:pt x="22" y="31"/>
                  </a:moveTo>
                  <a:cubicBezTo>
                    <a:pt x="29" y="29"/>
                    <a:pt x="29" y="29"/>
                    <a:pt x="29" y="29"/>
                  </a:cubicBezTo>
                  <a:cubicBezTo>
                    <a:pt x="31" y="37"/>
                    <a:pt x="31" y="37"/>
                    <a:pt x="31" y="37"/>
                  </a:cubicBezTo>
                  <a:cubicBezTo>
                    <a:pt x="24" y="39"/>
                    <a:pt x="24" y="39"/>
                    <a:pt x="24" y="39"/>
                  </a:cubicBezTo>
                  <a:lnTo>
                    <a:pt x="22" y="31"/>
                  </a:lnTo>
                  <a:close/>
                  <a:moveTo>
                    <a:pt x="26" y="48"/>
                  </a:moveTo>
                  <a:cubicBezTo>
                    <a:pt x="24" y="41"/>
                    <a:pt x="24" y="41"/>
                    <a:pt x="24" y="41"/>
                  </a:cubicBezTo>
                  <a:cubicBezTo>
                    <a:pt x="32" y="39"/>
                    <a:pt x="32" y="39"/>
                    <a:pt x="32" y="39"/>
                  </a:cubicBezTo>
                  <a:cubicBezTo>
                    <a:pt x="34" y="47"/>
                    <a:pt x="34" y="47"/>
                    <a:pt x="34" y="47"/>
                  </a:cubicBezTo>
                  <a:lnTo>
                    <a:pt x="26" y="48"/>
                  </a:lnTo>
                  <a:close/>
                  <a:moveTo>
                    <a:pt x="27" y="10"/>
                  </a:moveTo>
                  <a:cubicBezTo>
                    <a:pt x="34" y="8"/>
                    <a:pt x="34" y="8"/>
                    <a:pt x="34" y="8"/>
                  </a:cubicBezTo>
                  <a:cubicBezTo>
                    <a:pt x="36" y="15"/>
                    <a:pt x="36" y="15"/>
                    <a:pt x="36" y="15"/>
                  </a:cubicBezTo>
                  <a:cubicBezTo>
                    <a:pt x="29" y="17"/>
                    <a:pt x="29" y="17"/>
                    <a:pt x="29" y="17"/>
                  </a:cubicBezTo>
                  <a:lnTo>
                    <a:pt x="27" y="10"/>
                  </a:lnTo>
                  <a:close/>
                  <a:moveTo>
                    <a:pt x="29" y="19"/>
                  </a:moveTo>
                  <a:cubicBezTo>
                    <a:pt x="37" y="17"/>
                    <a:pt x="37" y="17"/>
                    <a:pt x="37" y="17"/>
                  </a:cubicBezTo>
                  <a:cubicBezTo>
                    <a:pt x="39" y="25"/>
                    <a:pt x="39" y="25"/>
                    <a:pt x="39" y="25"/>
                  </a:cubicBezTo>
                  <a:cubicBezTo>
                    <a:pt x="31" y="27"/>
                    <a:pt x="31" y="27"/>
                    <a:pt x="31" y="27"/>
                  </a:cubicBezTo>
                  <a:lnTo>
                    <a:pt x="29" y="19"/>
                  </a:lnTo>
                  <a:close/>
                  <a:moveTo>
                    <a:pt x="32" y="29"/>
                  </a:moveTo>
                  <a:cubicBezTo>
                    <a:pt x="39" y="27"/>
                    <a:pt x="39" y="27"/>
                    <a:pt x="39" y="27"/>
                  </a:cubicBezTo>
                  <a:cubicBezTo>
                    <a:pt x="41" y="34"/>
                    <a:pt x="41" y="34"/>
                    <a:pt x="41" y="34"/>
                  </a:cubicBezTo>
                  <a:cubicBezTo>
                    <a:pt x="34" y="36"/>
                    <a:pt x="34" y="36"/>
                    <a:pt x="34" y="36"/>
                  </a:cubicBezTo>
                  <a:lnTo>
                    <a:pt x="32" y="29"/>
                  </a:lnTo>
                  <a:close/>
                  <a:moveTo>
                    <a:pt x="36" y="46"/>
                  </a:moveTo>
                  <a:cubicBezTo>
                    <a:pt x="34" y="38"/>
                    <a:pt x="34" y="38"/>
                    <a:pt x="34" y="38"/>
                  </a:cubicBezTo>
                  <a:cubicBezTo>
                    <a:pt x="42" y="36"/>
                    <a:pt x="42" y="36"/>
                    <a:pt x="42" y="36"/>
                  </a:cubicBezTo>
                  <a:cubicBezTo>
                    <a:pt x="44" y="44"/>
                    <a:pt x="44" y="44"/>
                    <a:pt x="44" y="44"/>
                  </a:cubicBezTo>
                  <a:lnTo>
                    <a:pt x="36" y="46"/>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8" name="Freeform 150"/>
            <p:cNvSpPr/>
            <p:nvPr/>
          </p:nvSpPr>
          <p:spPr bwMode="auto">
            <a:xfrm>
              <a:off x="3086924" y="2001663"/>
              <a:ext cx="85842" cy="40979"/>
            </a:xfrm>
            <a:custGeom>
              <a:gdLst>
                <a:gd fmla="*/ 2 w 19" name="T0"/>
                <a:gd fmla="*/ 8 h 9" name="T1"/>
                <a:gd fmla="*/ 9 w 19" name="T2"/>
                <a:gd fmla="*/ 3 h 9" name="T3"/>
                <a:gd fmla="*/ 17 w 19" name="T4"/>
                <a:gd fmla="*/ 4 h 9" name="T5"/>
                <a:gd fmla="*/ 18 w 19" name="T6"/>
                <a:gd fmla="*/ 5 h 9" name="T7"/>
                <a:gd fmla="*/ 19 w 19" name="T8"/>
                <a:gd fmla="*/ 4 h 9" name="T9"/>
                <a:gd fmla="*/ 19 w 19" name="T10"/>
                <a:gd fmla="*/ 3 h 9" name="T11"/>
                <a:gd fmla="*/ 8 w 19" name="T12"/>
                <a:gd fmla="*/ 1 h 9" name="T13"/>
                <a:gd fmla="*/ 1 w 19" name="T14"/>
                <a:gd fmla="*/ 7 h 9" name="T15"/>
                <a:gd fmla="*/ 1 w 19" name="T16"/>
                <a:gd fmla="*/ 8 h 9" name="T17"/>
                <a:gd fmla="*/ 2 w 19" name="T18"/>
                <a:gd fmla="*/ 8 h 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 w="19">
                  <a:moveTo>
                    <a:pt x="2" y="8"/>
                  </a:moveTo>
                  <a:cubicBezTo>
                    <a:pt x="4" y="5"/>
                    <a:pt x="6" y="4"/>
                    <a:pt x="9" y="3"/>
                  </a:cubicBezTo>
                  <a:cubicBezTo>
                    <a:pt x="12" y="2"/>
                    <a:pt x="15" y="3"/>
                    <a:pt x="17" y="4"/>
                  </a:cubicBezTo>
                  <a:cubicBezTo>
                    <a:pt x="18" y="5"/>
                    <a:pt x="18" y="5"/>
                    <a:pt x="18" y="5"/>
                  </a:cubicBezTo>
                  <a:cubicBezTo>
                    <a:pt x="18" y="5"/>
                    <a:pt x="19" y="4"/>
                    <a:pt x="19" y="4"/>
                  </a:cubicBezTo>
                  <a:cubicBezTo>
                    <a:pt x="19" y="4"/>
                    <a:pt x="19" y="3"/>
                    <a:pt x="19" y="3"/>
                  </a:cubicBezTo>
                  <a:cubicBezTo>
                    <a:pt x="15" y="1"/>
                    <a:pt x="12" y="0"/>
                    <a:pt x="8" y="1"/>
                  </a:cubicBezTo>
                  <a:cubicBezTo>
                    <a:pt x="5" y="2"/>
                    <a:pt x="2" y="4"/>
                    <a:pt x="1" y="7"/>
                  </a:cubicBezTo>
                  <a:cubicBezTo>
                    <a:pt x="0" y="7"/>
                    <a:pt x="0" y="8"/>
                    <a:pt x="1" y="8"/>
                  </a:cubicBezTo>
                  <a:cubicBezTo>
                    <a:pt x="1" y="9"/>
                    <a:pt x="2" y="8"/>
                    <a:pt x="2" y="8"/>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9" name="Freeform 151"/>
            <p:cNvSpPr/>
            <p:nvPr/>
          </p:nvSpPr>
          <p:spPr bwMode="auto">
            <a:xfrm>
              <a:off x="3106433" y="2019225"/>
              <a:ext cx="58529" cy="33174"/>
            </a:xfrm>
            <a:custGeom>
              <a:gdLst>
                <a:gd fmla="*/ 5 w 13" name="T0"/>
                <a:gd fmla="*/ 1 h 7" name="T1"/>
                <a:gd fmla="*/ 0 w 13" name="T2"/>
                <a:gd fmla="*/ 5 h 7" name="T3"/>
                <a:gd fmla="*/ 0 w 13" name="T4"/>
                <a:gd fmla="*/ 7 h 7" name="T5"/>
                <a:gd fmla="*/ 2 w 13" name="T6"/>
                <a:gd fmla="*/ 6 h 7" name="T7"/>
                <a:gd fmla="*/ 6 w 13" name="T8"/>
                <a:gd fmla="*/ 3 h 7" name="T9"/>
                <a:gd fmla="*/ 11 w 13" name="T10"/>
                <a:gd fmla="*/ 4 h 7" name="T11"/>
                <a:gd fmla="*/ 12 w 13" name="T12"/>
                <a:gd fmla="*/ 4 h 7" name="T13"/>
                <a:gd fmla="*/ 13 w 13" name="T14"/>
                <a:gd fmla="*/ 4 h 7" name="T15"/>
                <a:gd fmla="*/ 12 w 13" name="T16"/>
                <a:gd fmla="*/ 2 h 7" name="T17"/>
                <a:gd fmla="*/ 5 w 13" name="T18"/>
                <a:gd fmla="*/ 1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13">
                  <a:moveTo>
                    <a:pt x="5" y="1"/>
                  </a:moveTo>
                  <a:cubicBezTo>
                    <a:pt x="3" y="2"/>
                    <a:pt x="1" y="3"/>
                    <a:pt x="0" y="5"/>
                  </a:cubicBezTo>
                  <a:cubicBezTo>
                    <a:pt x="0" y="5"/>
                    <a:pt x="0" y="6"/>
                    <a:pt x="0" y="7"/>
                  </a:cubicBezTo>
                  <a:cubicBezTo>
                    <a:pt x="1" y="7"/>
                    <a:pt x="2" y="7"/>
                    <a:pt x="2" y="6"/>
                  </a:cubicBezTo>
                  <a:cubicBezTo>
                    <a:pt x="3" y="5"/>
                    <a:pt x="4" y="4"/>
                    <a:pt x="6" y="3"/>
                  </a:cubicBezTo>
                  <a:cubicBezTo>
                    <a:pt x="8" y="3"/>
                    <a:pt x="10" y="3"/>
                    <a:pt x="11" y="4"/>
                  </a:cubicBezTo>
                  <a:cubicBezTo>
                    <a:pt x="11" y="4"/>
                    <a:pt x="12" y="4"/>
                    <a:pt x="12" y="4"/>
                  </a:cubicBezTo>
                  <a:cubicBezTo>
                    <a:pt x="12" y="4"/>
                    <a:pt x="13" y="4"/>
                    <a:pt x="13" y="4"/>
                  </a:cubicBezTo>
                  <a:cubicBezTo>
                    <a:pt x="13" y="3"/>
                    <a:pt x="13" y="2"/>
                    <a:pt x="12" y="2"/>
                  </a:cubicBezTo>
                  <a:cubicBezTo>
                    <a:pt x="10" y="1"/>
                    <a:pt x="8" y="0"/>
                    <a:pt x="5" y="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0" name="Freeform 152"/>
            <p:cNvSpPr/>
            <p:nvPr/>
          </p:nvSpPr>
          <p:spPr bwMode="auto">
            <a:xfrm>
              <a:off x="3123991" y="2042642"/>
              <a:ext cx="27313" cy="25369"/>
            </a:xfrm>
            <a:custGeom>
              <a:gdLst>
                <a:gd fmla="*/ 1 w 6" name="T0"/>
                <a:gd fmla="*/ 2 h 6" name="T1"/>
                <a:gd fmla="*/ 2 w 6" name="T2"/>
                <a:gd fmla="*/ 5 h 6" name="T3"/>
                <a:gd fmla="*/ 5 w 6" name="T4"/>
                <a:gd fmla="*/ 4 h 6" name="T5"/>
                <a:gd fmla="*/ 5 w 6" name="T6"/>
                <a:gd fmla="*/ 1 h 6" name="T7"/>
                <a:gd fmla="*/ 1 w 6" name="T8"/>
                <a:gd fmla="*/ 2 h 6" name="T9"/>
              </a:gdLst>
              <a:cxnLst>
                <a:cxn ang="0">
                  <a:pos x="T0" y="T1"/>
                </a:cxn>
                <a:cxn ang="0">
                  <a:pos x="T2" y="T3"/>
                </a:cxn>
                <a:cxn ang="0">
                  <a:pos x="T4" y="T5"/>
                </a:cxn>
                <a:cxn ang="0">
                  <a:pos x="T6" y="T7"/>
                </a:cxn>
                <a:cxn ang="0">
                  <a:pos x="T8" y="T9"/>
                </a:cxn>
              </a:cxnLst>
              <a:rect b="b" l="0" r="r" t="0"/>
              <a:pathLst>
                <a:path h="6" w="6">
                  <a:moveTo>
                    <a:pt x="1" y="2"/>
                  </a:moveTo>
                  <a:cubicBezTo>
                    <a:pt x="0" y="3"/>
                    <a:pt x="1" y="4"/>
                    <a:pt x="2" y="5"/>
                  </a:cubicBezTo>
                  <a:cubicBezTo>
                    <a:pt x="3" y="6"/>
                    <a:pt x="5" y="6"/>
                    <a:pt x="5" y="4"/>
                  </a:cubicBezTo>
                  <a:cubicBezTo>
                    <a:pt x="6" y="3"/>
                    <a:pt x="6" y="2"/>
                    <a:pt x="5" y="1"/>
                  </a:cubicBezTo>
                  <a:cubicBezTo>
                    <a:pt x="3" y="0"/>
                    <a:pt x="2" y="0"/>
                    <a:pt x="1" y="2"/>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1" name="Freeform 153"/>
            <p:cNvSpPr/>
            <p:nvPr/>
          </p:nvSpPr>
          <p:spPr bwMode="auto">
            <a:xfrm>
              <a:off x="3061561" y="3818419"/>
              <a:ext cx="140468" cy="70251"/>
            </a:xfrm>
            <a:custGeom>
              <a:gdLst>
                <a:gd fmla="*/ 3 w 31" name="T0"/>
                <a:gd fmla="*/ 2 h 15" name="T1"/>
                <a:gd fmla="*/ 2 w 31" name="T2"/>
                <a:gd fmla="*/ 2 h 15" name="T3"/>
                <a:gd fmla="*/ 0 w 31" name="T4"/>
                <a:gd fmla="*/ 4 h 15" name="T5"/>
                <a:gd fmla="*/ 0 w 31" name="T6"/>
                <a:gd fmla="*/ 10 h 15" name="T7"/>
                <a:gd fmla="*/ 2 w 31" name="T8"/>
                <a:gd fmla="*/ 13 h 15" name="T9"/>
                <a:gd fmla="*/ 3 w 31" name="T10"/>
                <a:gd fmla="*/ 13 h 15" name="T11"/>
                <a:gd fmla="*/ 6 w 31" name="T12"/>
                <a:gd fmla="*/ 15 h 15" name="T13"/>
                <a:gd fmla="*/ 28 w 31" name="T14"/>
                <a:gd fmla="*/ 15 h 15" name="T15"/>
                <a:gd fmla="*/ 31 w 31" name="T16"/>
                <a:gd fmla="*/ 12 h 15" name="T17"/>
                <a:gd fmla="*/ 31 w 31" name="T18"/>
                <a:gd fmla="*/ 3 h 15" name="T19"/>
                <a:gd fmla="*/ 28 w 31" name="T20"/>
                <a:gd fmla="*/ 0 h 15" name="T21"/>
                <a:gd fmla="*/ 6 w 31" name="T22"/>
                <a:gd fmla="*/ 0 h 15" name="T23"/>
                <a:gd fmla="*/ 3 w 31" name="T24"/>
                <a:gd fmla="*/ 2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31">
                  <a:moveTo>
                    <a:pt x="3" y="2"/>
                  </a:moveTo>
                  <a:cubicBezTo>
                    <a:pt x="2" y="2"/>
                    <a:pt x="2" y="2"/>
                    <a:pt x="2" y="2"/>
                  </a:cubicBezTo>
                  <a:cubicBezTo>
                    <a:pt x="1" y="2"/>
                    <a:pt x="0" y="3"/>
                    <a:pt x="0" y="4"/>
                  </a:cubicBezTo>
                  <a:cubicBezTo>
                    <a:pt x="0" y="10"/>
                    <a:pt x="0" y="10"/>
                    <a:pt x="0" y="10"/>
                  </a:cubicBezTo>
                  <a:cubicBezTo>
                    <a:pt x="0" y="12"/>
                    <a:pt x="1" y="13"/>
                    <a:pt x="2" y="13"/>
                  </a:cubicBezTo>
                  <a:cubicBezTo>
                    <a:pt x="3" y="13"/>
                    <a:pt x="3" y="13"/>
                    <a:pt x="3" y="13"/>
                  </a:cubicBezTo>
                  <a:cubicBezTo>
                    <a:pt x="4" y="14"/>
                    <a:pt x="5" y="15"/>
                    <a:pt x="6" y="15"/>
                  </a:cubicBezTo>
                  <a:cubicBezTo>
                    <a:pt x="28" y="15"/>
                    <a:pt x="28" y="15"/>
                    <a:pt x="28" y="15"/>
                  </a:cubicBezTo>
                  <a:cubicBezTo>
                    <a:pt x="30" y="15"/>
                    <a:pt x="31" y="13"/>
                    <a:pt x="31" y="12"/>
                  </a:cubicBezTo>
                  <a:cubicBezTo>
                    <a:pt x="31" y="3"/>
                    <a:pt x="31" y="3"/>
                    <a:pt x="31" y="3"/>
                  </a:cubicBezTo>
                  <a:cubicBezTo>
                    <a:pt x="31" y="1"/>
                    <a:pt x="30" y="0"/>
                    <a:pt x="28" y="0"/>
                  </a:cubicBezTo>
                  <a:cubicBezTo>
                    <a:pt x="6" y="0"/>
                    <a:pt x="6" y="0"/>
                    <a:pt x="6" y="0"/>
                  </a:cubicBezTo>
                  <a:cubicBezTo>
                    <a:pt x="5" y="0"/>
                    <a:pt x="4" y="0"/>
                    <a:pt x="3" y="2"/>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2" name="Freeform 154"/>
            <p:cNvSpPr/>
            <p:nvPr/>
          </p:nvSpPr>
          <p:spPr bwMode="auto">
            <a:xfrm>
              <a:off x="2608940" y="2786127"/>
              <a:ext cx="70234" cy="140501"/>
            </a:xfrm>
            <a:custGeom>
              <a:gdLst>
                <a:gd fmla="*/ 2 w 15" name="T0"/>
                <a:gd fmla="*/ 28 h 31" name="T1"/>
                <a:gd fmla="*/ 2 w 15" name="T2"/>
                <a:gd fmla="*/ 29 h 31" name="T3"/>
                <a:gd fmla="*/ 5 w 15" name="T4"/>
                <a:gd fmla="*/ 31 h 31" name="T5"/>
                <a:gd fmla="*/ 11 w 15" name="T6"/>
                <a:gd fmla="*/ 31 h 31" name="T7"/>
                <a:gd fmla="*/ 14 w 15" name="T8"/>
                <a:gd fmla="*/ 29 h 31" name="T9"/>
                <a:gd fmla="*/ 14 w 15" name="T10"/>
                <a:gd fmla="*/ 28 h 31" name="T11"/>
                <a:gd fmla="*/ 15 w 15" name="T12"/>
                <a:gd fmla="*/ 25 h 31" name="T13"/>
                <a:gd fmla="*/ 15 w 15" name="T14"/>
                <a:gd fmla="*/ 3 h 31" name="T15"/>
                <a:gd fmla="*/ 12 w 15" name="T16"/>
                <a:gd fmla="*/ 0 h 31" name="T17"/>
                <a:gd fmla="*/ 3 w 15" name="T18"/>
                <a:gd fmla="*/ 0 h 31" name="T19"/>
                <a:gd fmla="*/ 0 w 15" name="T20"/>
                <a:gd fmla="*/ 3 h 31" name="T21"/>
                <a:gd fmla="*/ 0 w 15" name="T22"/>
                <a:gd fmla="*/ 25 h 31" name="T23"/>
                <a:gd fmla="*/ 2 w 15" name="T24"/>
                <a:gd fmla="*/ 28 h 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1" w="15">
                  <a:moveTo>
                    <a:pt x="2" y="28"/>
                  </a:moveTo>
                  <a:cubicBezTo>
                    <a:pt x="2" y="29"/>
                    <a:pt x="2" y="29"/>
                    <a:pt x="2" y="29"/>
                  </a:cubicBezTo>
                  <a:cubicBezTo>
                    <a:pt x="2" y="30"/>
                    <a:pt x="3" y="31"/>
                    <a:pt x="5" y="31"/>
                  </a:cubicBezTo>
                  <a:cubicBezTo>
                    <a:pt x="11" y="31"/>
                    <a:pt x="11" y="31"/>
                    <a:pt x="11" y="31"/>
                  </a:cubicBezTo>
                  <a:cubicBezTo>
                    <a:pt x="12" y="31"/>
                    <a:pt x="14" y="30"/>
                    <a:pt x="14" y="29"/>
                  </a:cubicBezTo>
                  <a:cubicBezTo>
                    <a:pt x="14" y="28"/>
                    <a:pt x="14" y="28"/>
                    <a:pt x="14" y="28"/>
                  </a:cubicBezTo>
                  <a:cubicBezTo>
                    <a:pt x="15" y="27"/>
                    <a:pt x="15" y="26"/>
                    <a:pt x="15" y="25"/>
                  </a:cubicBezTo>
                  <a:cubicBezTo>
                    <a:pt x="15" y="3"/>
                    <a:pt x="15" y="3"/>
                    <a:pt x="15" y="3"/>
                  </a:cubicBezTo>
                  <a:cubicBezTo>
                    <a:pt x="15" y="1"/>
                    <a:pt x="14" y="0"/>
                    <a:pt x="12" y="0"/>
                  </a:cubicBezTo>
                  <a:cubicBezTo>
                    <a:pt x="3" y="0"/>
                    <a:pt x="3" y="0"/>
                    <a:pt x="3" y="0"/>
                  </a:cubicBezTo>
                  <a:cubicBezTo>
                    <a:pt x="2" y="0"/>
                    <a:pt x="0" y="1"/>
                    <a:pt x="0" y="3"/>
                  </a:cubicBezTo>
                  <a:cubicBezTo>
                    <a:pt x="0" y="25"/>
                    <a:pt x="0" y="25"/>
                    <a:pt x="0" y="25"/>
                  </a:cubicBezTo>
                  <a:cubicBezTo>
                    <a:pt x="0" y="26"/>
                    <a:pt x="1" y="27"/>
                    <a:pt x="2" y="28"/>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3" name="Freeform 155"/>
            <p:cNvSpPr>
              <a:spLocks noEditPoints="1"/>
            </p:cNvSpPr>
            <p:nvPr/>
          </p:nvSpPr>
          <p:spPr bwMode="auto">
            <a:xfrm>
              <a:off x="2632351" y="2809544"/>
              <a:ext cx="468228" cy="1055708"/>
            </a:xfrm>
            <a:custGeom>
              <a:gdLst>
                <a:gd fmla="*/ 6 w 104" name="T0"/>
                <a:gd fmla="*/ 0 h 234" name="T1"/>
                <a:gd fmla="*/ 6 w 104" name="T2"/>
                <a:gd fmla="*/ 66 h 234" name="T3"/>
                <a:gd fmla="*/ 6 w 104" name="T4"/>
                <a:gd fmla="*/ 66 h 234" name="T5"/>
                <a:gd fmla="*/ 10 w 104" name="T6"/>
                <a:gd fmla="*/ 76 h 234" name="T7"/>
                <a:gd fmla="*/ 10 w 104" name="T8"/>
                <a:gd fmla="*/ 76 h 234" name="T9"/>
                <a:gd fmla="*/ 18 w 104" name="T10"/>
                <a:gd fmla="*/ 78 h 234" name="T11"/>
                <a:gd fmla="*/ 18 w 104" name="T12"/>
                <a:gd fmla="*/ 78 h 234" name="T13"/>
                <a:gd fmla="*/ 20 w 104" name="T14"/>
                <a:gd fmla="*/ 78 h 234" name="T15"/>
                <a:gd fmla="*/ 20 w 104" name="T16"/>
                <a:gd fmla="*/ 78 h 234" name="T17"/>
                <a:gd fmla="*/ 20 w 104" name="T18"/>
                <a:gd fmla="*/ 78 h 234" name="T19"/>
                <a:gd fmla="*/ 20 w 104" name="T20"/>
                <a:gd fmla="*/ 78 h 234" name="T21"/>
                <a:gd fmla="*/ 20 w 104" name="T22"/>
                <a:gd fmla="*/ 78 h 234" name="T23"/>
                <a:gd fmla="*/ 20 w 104" name="T24"/>
                <a:gd fmla="*/ 78 h 234" name="T25"/>
                <a:gd fmla="*/ 56 w 104" name="T26"/>
                <a:gd fmla="*/ 78 h 234" name="T27"/>
                <a:gd fmla="*/ 56 w 104" name="T28"/>
                <a:gd fmla="*/ 78 h 234" name="T29"/>
                <a:gd fmla="*/ 74 w 104" name="T30"/>
                <a:gd fmla="*/ 86 h 234" name="T31"/>
                <a:gd fmla="*/ 74 w 104" name="T32"/>
                <a:gd fmla="*/ 86 h 234" name="T33"/>
                <a:gd fmla="*/ 77 w 104" name="T34"/>
                <a:gd fmla="*/ 98 h 234" name="T35"/>
                <a:gd fmla="*/ 77 w 104" name="T36"/>
                <a:gd fmla="*/ 98 h 234" name="T37"/>
                <a:gd fmla="*/ 77 w 104" name="T38"/>
                <a:gd fmla="*/ 99 h 234" name="T39"/>
                <a:gd fmla="*/ 77 w 104" name="T40"/>
                <a:gd fmla="*/ 99 h 234" name="T41"/>
                <a:gd fmla="*/ 77 w 104" name="T42"/>
                <a:gd fmla="*/ 215 h 234" name="T43"/>
                <a:gd fmla="*/ 81 w 104" name="T44"/>
                <a:gd fmla="*/ 226 h 234" name="T45"/>
                <a:gd fmla="*/ 81 w 104" name="T46"/>
                <a:gd fmla="*/ 226 h 234" name="T47"/>
                <a:gd fmla="*/ 86 w 104" name="T48"/>
                <a:gd fmla="*/ 228 h 234" name="T49"/>
                <a:gd fmla="*/ 86 w 104" name="T50"/>
                <a:gd fmla="*/ 228 h 234" name="T51"/>
                <a:gd fmla="*/ 104 w 104" name="T52"/>
                <a:gd fmla="*/ 228 h 234" name="T53"/>
                <a:gd fmla="*/ 104 w 104" name="T54"/>
                <a:gd fmla="*/ 234 h 234" name="T55"/>
                <a:gd fmla="*/ 85 w 104" name="T56"/>
                <a:gd fmla="*/ 234 h 234" name="T57"/>
                <a:gd fmla="*/ 85 w 104" name="T58"/>
                <a:gd fmla="*/ 234 h 234" name="T59"/>
                <a:gd fmla="*/ 78 w 104" name="T60"/>
                <a:gd fmla="*/ 231 h 234" name="T61"/>
                <a:gd fmla="*/ 78 w 104" name="T62"/>
                <a:gd fmla="*/ 231 h 234" name="T63"/>
                <a:gd fmla="*/ 71 w 104" name="T64"/>
                <a:gd fmla="*/ 215 h 234" name="T65"/>
                <a:gd fmla="*/ 71 w 104" name="T66"/>
                <a:gd fmla="*/ 215 h 234" name="T67"/>
                <a:gd fmla="*/ 71 w 104" name="T68"/>
                <a:gd fmla="*/ 99 h 234" name="T69"/>
                <a:gd fmla="*/ 72 w 104" name="T70"/>
                <a:gd fmla="*/ 99 h 234" name="T71"/>
                <a:gd fmla="*/ 72 w 104" name="T72"/>
                <a:gd fmla="*/ 99 h 234" name="T73"/>
                <a:gd fmla="*/ 72 w 104" name="T74"/>
                <a:gd fmla="*/ 99 h 234" name="T75"/>
                <a:gd fmla="*/ 72 w 104" name="T76"/>
                <a:gd fmla="*/ 98 h 234" name="T77"/>
                <a:gd fmla="*/ 72 w 104" name="T78"/>
                <a:gd fmla="*/ 98 h 234" name="T79"/>
                <a:gd fmla="*/ 69 w 104" name="T80"/>
                <a:gd fmla="*/ 89 h 234" name="T81"/>
                <a:gd fmla="*/ 69 w 104" name="T82"/>
                <a:gd fmla="*/ 89 h 234" name="T83"/>
                <a:gd fmla="*/ 56 w 104" name="T84"/>
                <a:gd fmla="*/ 84 h 234" name="T85"/>
                <a:gd fmla="*/ 56 w 104" name="T86"/>
                <a:gd fmla="*/ 84 h 234" name="T87"/>
                <a:gd fmla="*/ 20 w 104" name="T88"/>
                <a:gd fmla="*/ 84 h 234" name="T89"/>
                <a:gd fmla="*/ 20 w 104" name="T90"/>
                <a:gd fmla="*/ 84 h 234" name="T91"/>
                <a:gd fmla="*/ 18 w 104" name="T92"/>
                <a:gd fmla="*/ 84 h 234" name="T93"/>
                <a:gd fmla="*/ 18 w 104" name="T94"/>
                <a:gd fmla="*/ 84 h 234" name="T95"/>
                <a:gd fmla="*/ 7 w 104" name="T96"/>
                <a:gd fmla="*/ 81 h 234" name="T97"/>
                <a:gd fmla="*/ 7 w 104" name="T98"/>
                <a:gd fmla="*/ 81 h 234" name="T99"/>
                <a:gd fmla="*/ 0 w 104" name="T100"/>
                <a:gd fmla="*/ 66 h 234" name="T101"/>
                <a:gd fmla="*/ 0 w 104" name="T102"/>
                <a:gd fmla="*/ 66 h 234" name="T103"/>
                <a:gd fmla="*/ 0 w 104" name="T104"/>
                <a:gd fmla="*/ 0 h 234" name="T105"/>
                <a:gd fmla="*/ 0 w 104" name="T106"/>
                <a:gd fmla="*/ 0 h 234" name="T107"/>
                <a:gd fmla="*/ 6 w 104" name="T108"/>
                <a:gd fmla="*/ 0 h 234" name="T109"/>
                <a:gd fmla="*/ 104 w 104" name="T110"/>
                <a:gd fmla="*/ 228 h 234" name="T111"/>
                <a:gd fmla="*/ 104 w 104" name="T112"/>
                <a:gd fmla="*/ 228 h 234" name="T113"/>
                <a:gd fmla="*/ 104 w 104" name="T114"/>
                <a:gd fmla="*/ 228 h 234"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34" w="104">
                  <a:moveTo>
                    <a:pt x="6" y="0"/>
                  </a:moveTo>
                  <a:cubicBezTo>
                    <a:pt x="6" y="0"/>
                    <a:pt x="6" y="50"/>
                    <a:pt x="6" y="66"/>
                  </a:cubicBezTo>
                  <a:cubicBezTo>
                    <a:pt x="6" y="66"/>
                    <a:pt x="6" y="66"/>
                    <a:pt x="6" y="66"/>
                  </a:cubicBezTo>
                  <a:cubicBezTo>
                    <a:pt x="6" y="72"/>
                    <a:pt x="8" y="74"/>
                    <a:pt x="10" y="76"/>
                  </a:cubicBezTo>
                  <a:cubicBezTo>
                    <a:pt x="10" y="76"/>
                    <a:pt x="10" y="76"/>
                    <a:pt x="10" y="76"/>
                  </a:cubicBezTo>
                  <a:cubicBezTo>
                    <a:pt x="13" y="78"/>
                    <a:pt x="16" y="78"/>
                    <a:pt x="18" y="78"/>
                  </a:cubicBezTo>
                  <a:cubicBezTo>
                    <a:pt x="18" y="78"/>
                    <a:pt x="18" y="78"/>
                    <a:pt x="18"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36" y="78"/>
                    <a:pt x="56" y="78"/>
                  </a:cubicBezTo>
                  <a:cubicBezTo>
                    <a:pt x="56" y="78"/>
                    <a:pt x="56" y="78"/>
                    <a:pt x="56" y="78"/>
                  </a:cubicBezTo>
                  <a:cubicBezTo>
                    <a:pt x="65" y="78"/>
                    <a:pt x="71" y="82"/>
                    <a:pt x="74" y="86"/>
                  </a:cubicBezTo>
                  <a:cubicBezTo>
                    <a:pt x="74" y="86"/>
                    <a:pt x="74" y="86"/>
                    <a:pt x="74" y="86"/>
                  </a:cubicBezTo>
                  <a:cubicBezTo>
                    <a:pt x="77" y="91"/>
                    <a:pt x="77" y="95"/>
                    <a:pt x="77" y="98"/>
                  </a:cubicBezTo>
                  <a:cubicBezTo>
                    <a:pt x="77" y="98"/>
                    <a:pt x="77" y="98"/>
                    <a:pt x="77" y="98"/>
                  </a:cubicBezTo>
                  <a:cubicBezTo>
                    <a:pt x="77" y="99"/>
                    <a:pt x="77" y="99"/>
                    <a:pt x="77" y="99"/>
                  </a:cubicBezTo>
                  <a:cubicBezTo>
                    <a:pt x="77" y="99"/>
                    <a:pt x="77" y="99"/>
                    <a:pt x="77" y="99"/>
                  </a:cubicBezTo>
                  <a:cubicBezTo>
                    <a:pt x="77" y="215"/>
                    <a:pt x="77" y="215"/>
                    <a:pt x="77" y="215"/>
                  </a:cubicBezTo>
                  <a:cubicBezTo>
                    <a:pt x="77" y="222"/>
                    <a:pt x="79" y="224"/>
                    <a:pt x="81" y="226"/>
                  </a:cubicBezTo>
                  <a:cubicBezTo>
                    <a:pt x="81" y="226"/>
                    <a:pt x="81" y="226"/>
                    <a:pt x="81" y="226"/>
                  </a:cubicBezTo>
                  <a:cubicBezTo>
                    <a:pt x="83" y="228"/>
                    <a:pt x="85" y="228"/>
                    <a:pt x="86" y="228"/>
                  </a:cubicBezTo>
                  <a:cubicBezTo>
                    <a:pt x="86" y="228"/>
                    <a:pt x="86" y="228"/>
                    <a:pt x="86" y="228"/>
                  </a:cubicBezTo>
                  <a:cubicBezTo>
                    <a:pt x="104" y="228"/>
                    <a:pt x="104" y="228"/>
                    <a:pt x="104" y="228"/>
                  </a:cubicBezTo>
                  <a:cubicBezTo>
                    <a:pt x="104" y="234"/>
                    <a:pt x="104" y="234"/>
                    <a:pt x="104" y="234"/>
                  </a:cubicBezTo>
                  <a:cubicBezTo>
                    <a:pt x="85" y="234"/>
                    <a:pt x="85" y="234"/>
                    <a:pt x="85" y="234"/>
                  </a:cubicBezTo>
                  <a:cubicBezTo>
                    <a:pt x="85" y="234"/>
                    <a:pt x="85" y="234"/>
                    <a:pt x="85" y="234"/>
                  </a:cubicBezTo>
                  <a:cubicBezTo>
                    <a:pt x="85" y="234"/>
                    <a:pt x="82" y="234"/>
                    <a:pt x="78" y="231"/>
                  </a:cubicBezTo>
                  <a:cubicBezTo>
                    <a:pt x="78" y="231"/>
                    <a:pt x="78" y="231"/>
                    <a:pt x="78" y="231"/>
                  </a:cubicBezTo>
                  <a:cubicBezTo>
                    <a:pt x="75" y="228"/>
                    <a:pt x="71" y="223"/>
                    <a:pt x="71" y="215"/>
                  </a:cubicBezTo>
                  <a:cubicBezTo>
                    <a:pt x="71" y="215"/>
                    <a:pt x="71" y="215"/>
                    <a:pt x="71" y="215"/>
                  </a:cubicBezTo>
                  <a:cubicBezTo>
                    <a:pt x="71" y="99"/>
                    <a:pt x="71" y="99"/>
                    <a:pt x="71" y="99"/>
                  </a:cubicBezTo>
                  <a:cubicBezTo>
                    <a:pt x="72" y="99"/>
                    <a:pt x="72" y="99"/>
                    <a:pt x="72" y="99"/>
                  </a:cubicBezTo>
                  <a:cubicBezTo>
                    <a:pt x="72" y="99"/>
                    <a:pt x="72" y="99"/>
                    <a:pt x="72" y="99"/>
                  </a:cubicBezTo>
                  <a:cubicBezTo>
                    <a:pt x="72" y="99"/>
                    <a:pt x="72" y="99"/>
                    <a:pt x="72" y="99"/>
                  </a:cubicBezTo>
                  <a:cubicBezTo>
                    <a:pt x="72" y="98"/>
                    <a:pt x="72" y="98"/>
                    <a:pt x="72" y="98"/>
                  </a:cubicBezTo>
                  <a:cubicBezTo>
                    <a:pt x="72" y="98"/>
                    <a:pt x="72" y="98"/>
                    <a:pt x="72" y="98"/>
                  </a:cubicBezTo>
                  <a:cubicBezTo>
                    <a:pt x="72" y="96"/>
                    <a:pt x="71" y="92"/>
                    <a:pt x="69" y="89"/>
                  </a:cubicBezTo>
                  <a:cubicBezTo>
                    <a:pt x="69" y="89"/>
                    <a:pt x="69" y="89"/>
                    <a:pt x="69" y="89"/>
                  </a:cubicBezTo>
                  <a:cubicBezTo>
                    <a:pt x="67" y="86"/>
                    <a:pt x="64" y="84"/>
                    <a:pt x="56" y="84"/>
                  </a:cubicBezTo>
                  <a:cubicBezTo>
                    <a:pt x="56" y="84"/>
                    <a:pt x="56" y="84"/>
                    <a:pt x="56" y="84"/>
                  </a:cubicBezTo>
                  <a:cubicBezTo>
                    <a:pt x="37" y="84"/>
                    <a:pt x="24" y="84"/>
                    <a:pt x="20" y="84"/>
                  </a:cubicBezTo>
                  <a:cubicBezTo>
                    <a:pt x="20" y="84"/>
                    <a:pt x="20" y="84"/>
                    <a:pt x="20" y="84"/>
                  </a:cubicBezTo>
                  <a:cubicBezTo>
                    <a:pt x="20" y="84"/>
                    <a:pt x="19" y="84"/>
                    <a:pt x="18" y="84"/>
                  </a:cubicBezTo>
                  <a:cubicBezTo>
                    <a:pt x="18" y="84"/>
                    <a:pt x="18" y="84"/>
                    <a:pt x="18" y="84"/>
                  </a:cubicBezTo>
                  <a:cubicBezTo>
                    <a:pt x="16" y="84"/>
                    <a:pt x="11" y="83"/>
                    <a:pt x="7" y="81"/>
                  </a:cubicBezTo>
                  <a:cubicBezTo>
                    <a:pt x="7" y="81"/>
                    <a:pt x="7" y="81"/>
                    <a:pt x="7" y="81"/>
                  </a:cubicBezTo>
                  <a:cubicBezTo>
                    <a:pt x="3" y="79"/>
                    <a:pt x="0" y="74"/>
                    <a:pt x="0" y="66"/>
                  </a:cubicBezTo>
                  <a:cubicBezTo>
                    <a:pt x="0" y="66"/>
                    <a:pt x="0" y="66"/>
                    <a:pt x="0" y="66"/>
                  </a:cubicBezTo>
                  <a:cubicBezTo>
                    <a:pt x="0" y="50"/>
                    <a:pt x="0" y="0"/>
                    <a:pt x="0" y="0"/>
                  </a:cubicBezTo>
                  <a:cubicBezTo>
                    <a:pt x="0" y="0"/>
                    <a:pt x="0" y="0"/>
                    <a:pt x="0" y="0"/>
                  </a:cubicBezTo>
                  <a:cubicBezTo>
                    <a:pt x="6" y="0"/>
                    <a:pt x="6" y="0"/>
                    <a:pt x="6" y="0"/>
                  </a:cubicBezTo>
                  <a:close/>
                  <a:moveTo>
                    <a:pt x="104" y="228"/>
                  </a:moveTo>
                  <a:cubicBezTo>
                    <a:pt x="104" y="228"/>
                    <a:pt x="104" y="228"/>
                    <a:pt x="104" y="228"/>
                  </a:cubicBezTo>
                  <a:cubicBezTo>
                    <a:pt x="104" y="228"/>
                    <a:pt x="104" y="228"/>
                    <a:pt x="104" y="228"/>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4" name="Freeform 156"/>
            <p:cNvSpPr>
              <a:spLocks noEditPoints="1"/>
            </p:cNvSpPr>
            <p:nvPr/>
          </p:nvSpPr>
          <p:spPr bwMode="auto">
            <a:xfrm>
              <a:off x="2099742" y="2272908"/>
              <a:ext cx="583334" cy="474192"/>
            </a:xfrm>
            <a:custGeom>
              <a:gdLst>
                <a:gd fmla="*/ 125 w 129" name="T0"/>
                <a:gd fmla="*/ 0 h 105" name="T1"/>
                <a:gd fmla="*/ 4 w 129" name="T2"/>
                <a:gd fmla="*/ 0 h 105" name="T3"/>
                <a:gd fmla="*/ 0 w 129" name="T4"/>
                <a:gd fmla="*/ 4 h 105" name="T5"/>
                <a:gd fmla="*/ 0 w 129" name="T6"/>
                <a:gd fmla="*/ 82 h 105" name="T7"/>
                <a:gd fmla="*/ 4 w 129" name="T8"/>
                <a:gd fmla="*/ 86 h 105" name="T9"/>
                <a:gd fmla="*/ 52 w 129" name="T10"/>
                <a:gd fmla="*/ 86 h 105" name="T11"/>
                <a:gd fmla="*/ 52 w 129" name="T12"/>
                <a:gd fmla="*/ 102 h 105" name="T13"/>
                <a:gd fmla="*/ 28 w 129" name="T14"/>
                <a:gd fmla="*/ 102 h 105" name="T15"/>
                <a:gd fmla="*/ 26 w 129" name="T16"/>
                <a:gd fmla="*/ 102 h 105" name="T17"/>
                <a:gd fmla="*/ 26 w 129" name="T18"/>
                <a:gd fmla="*/ 105 h 105" name="T19"/>
                <a:gd fmla="*/ 28 w 129" name="T20"/>
                <a:gd fmla="*/ 105 h 105" name="T21"/>
                <a:gd fmla="*/ 100 w 129" name="T22"/>
                <a:gd fmla="*/ 105 h 105" name="T23"/>
                <a:gd fmla="*/ 103 w 129" name="T24"/>
                <a:gd fmla="*/ 105 h 105" name="T25"/>
                <a:gd fmla="*/ 103 w 129" name="T26"/>
                <a:gd fmla="*/ 102 h 105" name="T27"/>
                <a:gd fmla="*/ 100 w 129" name="T28"/>
                <a:gd fmla="*/ 102 h 105" name="T29"/>
                <a:gd fmla="*/ 76 w 129" name="T30"/>
                <a:gd fmla="*/ 102 h 105" name="T31"/>
                <a:gd fmla="*/ 76 w 129" name="T32"/>
                <a:gd fmla="*/ 86 h 105" name="T33"/>
                <a:gd fmla="*/ 125 w 129" name="T34"/>
                <a:gd fmla="*/ 86 h 105" name="T35"/>
                <a:gd fmla="*/ 129 w 129" name="T36"/>
                <a:gd fmla="*/ 82 h 105" name="T37"/>
                <a:gd fmla="*/ 129 w 129" name="T38"/>
                <a:gd fmla="*/ 4 h 105" name="T39"/>
                <a:gd fmla="*/ 125 w 129" name="T40"/>
                <a:gd fmla="*/ 0 h 105" name="T41"/>
                <a:gd fmla="*/ 122 w 129" name="T42"/>
                <a:gd fmla="*/ 74 h 105" name="T43"/>
                <a:gd fmla="*/ 119 w 129" name="T44"/>
                <a:gd fmla="*/ 77 h 105" name="T45"/>
                <a:gd fmla="*/ 10 w 129" name="T46"/>
                <a:gd fmla="*/ 77 h 105" name="T47"/>
                <a:gd fmla="*/ 6 w 129" name="T48"/>
                <a:gd fmla="*/ 74 h 105" name="T49"/>
                <a:gd fmla="*/ 6 w 129" name="T50"/>
                <a:gd fmla="*/ 9 h 105" name="T51"/>
                <a:gd fmla="*/ 10 w 129" name="T52"/>
                <a:gd fmla="*/ 6 h 105" name="T53"/>
                <a:gd fmla="*/ 119 w 129" name="T54"/>
                <a:gd fmla="*/ 6 h 105" name="T55"/>
                <a:gd fmla="*/ 122 w 129" name="T56"/>
                <a:gd fmla="*/ 9 h 105" name="T57"/>
                <a:gd fmla="*/ 122 w 129" name="T58"/>
                <a:gd fmla="*/ 74 h 105"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05" w="129">
                  <a:moveTo>
                    <a:pt x="125" y="0"/>
                  </a:moveTo>
                  <a:cubicBezTo>
                    <a:pt x="4" y="0"/>
                    <a:pt x="4" y="0"/>
                    <a:pt x="4" y="0"/>
                  </a:cubicBezTo>
                  <a:cubicBezTo>
                    <a:pt x="2" y="0"/>
                    <a:pt x="0" y="2"/>
                    <a:pt x="0" y="4"/>
                  </a:cubicBezTo>
                  <a:cubicBezTo>
                    <a:pt x="0" y="82"/>
                    <a:pt x="0" y="82"/>
                    <a:pt x="0" y="82"/>
                  </a:cubicBezTo>
                  <a:cubicBezTo>
                    <a:pt x="0" y="84"/>
                    <a:pt x="2" y="86"/>
                    <a:pt x="4" y="86"/>
                  </a:cubicBezTo>
                  <a:cubicBezTo>
                    <a:pt x="52" y="86"/>
                    <a:pt x="52" y="86"/>
                    <a:pt x="52" y="86"/>
                  </a:cubicBezTo>
                  <a:cubicBezTo>
                    <a:pt x="52" y="102"/>
                    <a:pt x="52" y="102"/>
                    <a:pt x="52" y="102"/>
                  </a:cubicBezTo>
                  <a:cubicBezTo>
                    <a:pt x="28" y="102"/>
                    <a:pt x="28" y="102"/>
                    <a:pt x="28" y="102"/>
                  </a:cubicBezTo>
                  <a:cubicBezTo>
                    <a:pt x="27" y="102"/>
                    <a:pt x="26" y="102"/>
                    <a:pt x="26" y="102"/>
                  </a:cubicBezTo>
                  <a:cubicBezTo>
                    <a:pt x="26" y="105"/>
                    <a:pt x="26" y="105"/>
                    <a:pt x="26" y="105"/>
                  </a:cubicBezTo>
                  <a:cubicBezTo>
                    <a:pt x="26" y="105"/>
                    <a:pt x="27" y="105"/>
                    <a:pt x="28" y="105"/>
                  </a:cubicBezTo>
                  <a:cubicBezTo>
                    <a:pt x="100" y="105"/>
                    <a:pt x="100" y="105"/>
                    <a:pt x="100" y="105"/>
                  </a:cubicBezTo>
                  <a:cubicBezTo>
                    <a:pt x="102" y="105"/>
                    <a:pt x="103" y="105"/>
                    <a:pt x="103" y="105"/>
                  </a:cubicBezTo>
                  <a:cubicBezTo>
                    <a:pt x="103" y="102"/>
                    <a:pt x="103" y="102"/>
                    <a:pt x="103" y="102"/>
                  </a:cubicBezTo>
                  <a:cubicBezTo>
                    <a:pt x="103" y="102"/>
                    <a:pt x="102" y="102"/>
                    <a:pt x="100" y="102"/>
                  </a:cubicBezTo>
                  <a:cubicBezTo>
                    <a:pt x="76" y="102"/>
                    <a:pt x="76" y="102"/>
                    <a:pt x="76" y="102"/>
                  </a:cubicBezTo>
                  <a:cubicBezTo>
                    <a:pt x="76" y="86"/>
                    <a:pt x="76" y="86"/>
                    <a:pt x="76" y="86"/>
                  </a:cubicBezTo>
                  <a:cubicBezTo>
                    <a:pt x="125" y="86"/>
                    <a:pt x="125" y="86"/>
                    <a:pt x="125" y="86"/>
                  </a:cubicBezTo>
                  <a:cubicBezTo>
                    <a:pt x="127" y="86"/>
                    <a:pt x="129" y="84"/>
                    <a:pt x="129" y="82"/>
                  </a:cubicBezTo>
                  <a:cubicBezTo>
                    <a:pt x="129" y="4"/>
                    <a:pt x="129" y="4"/>
                    <a:pt x="129" y="4"/>
                  </a:cubicBezTo>
                  <a:cubicBezTo>
                    <a:pt x="129" y="2"/>
                    <a:pt x="127" y="0"/>
                    <a:pt x="125" y="0"/>
                  </a:cubicBezTo>
                  <a:close/>
                  <a:moveTo>
                    <a:pt x="122" y="74"/>
                  </a:moveTo>
                  <a:cubicBezTo>
                    <a:pt x="122" y="76"/>
                    <a:pt x="121" y="77"/>
                    <a:pt x="119" y="77"/>
                  </a:cubicBezTo>
                  <a:cubicBezTo>
                    <a:pt x="10" y="77"/>
                    <a:pt x="10" y="77"/>
                    <a:pt x="10" y="77"/>
                  </a:cubicBezTo>
                  <a:cubicBezTo>
                    <a:pt x="8" y="77"/>
                    <a:pt x="6" y="76"/>
                    <a:pt x="6" y="74"/>
                  </a:cubicBezTo>
                  <a:cubicBezTo>
                    <a:pt x="6" y="9"/>
                    <a:pt x="6" y="9"/>
                    <a:pt x="6" y="9"/>
                  </a:cubicBezTo>
                  <a:cubicBezTo>
                    <a:pt x="6" y="7"/>
                    <a:pt x="8" y="6"/>
                    <a:pt x="10" y="6"/>
                  </a:cubicBezTo>
                  <a:cubicBezTo>
                    <a:pt x="119" y="6"/>
                    <a:pt x="119" y="6"/>
                    <a:pt x="119" y="6"/>
                  </a:cubicBezTo>
                  <a:cubicBezTo>
                    <a:pt x="121" y="6"/>
                    <a:pt x="122" y="7"/>
                    <a:pt x="122" y="9"/>
                  </a:cubicBezTo>
                  <a:lnTo>
                    <a:pt x="122" y="74"/>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5" name="Freeform 157"/>
            <p:cNvSpPr/>
            <p:nvPr/>
          </p:nvSpPr>
          <p:spPr bwMode="auto">
            <a:xfrm>
              <a:off x="2257769" y="2393895"/>
              <a:ext cx="267281" cy="80008"/>
            </a:xfrm>
            <a:custGeom>
              <a:gdLst>
                <a:gd fmla="*/ 29 w 59" name="T0"/>
                <a:gd fmla="*/ 0 h 18" name="T1"/>
                <a:gd fmla="*/ 1 w 59" name="T2"/>
                <a:gd fmla="*/ 11 h 18" name="T3"/>
                <a:gd fmla="*/ 1 w 59" name="T4"/>
                <a:gd fmla="*/ 16 h 18" name="T5"/>
                <a:gd fmla="*/ 6 w 59" name="T6"/>
                <a:gd fmla="*/ 16 h 18" name="T7"/>
                <a:gd fmla="*/ 6 w 59" name="T8"/>
                <a:gd fmla="*/ 16 h 18" name="T9"/>
                <a:gd fmla="*/ 29 w 59" name="T10"/>
                <a:gd fmla="*/ 7 h 18" name="T11"/>
                <a:gd fmla="*/ 53 w 59" name="T12"/>
                <a:gd fmla="*/ 17 h 18" name="T13"/>
                <a:gd fmla="*/ 55 w 59" name="T14"/>
                <a:gd fmla="*/ 18 h 18" name="T15"/>
                <a:gd fmla="*/ 58 w 59" name="T16"/>
                <a:gd fmla="*/ 17 h 18" name="T17"/>
                <a:gd fmla="*/ 58 w 59" name="T18"/>
                <a:gd fmla="*/ 12 h 18" name="T19"/>
                <a:gd fmla="*/ 29 w 59" name="T20"/>
                <a:gd fmla="*/ 0 h 18"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 w="59">
                  <a:moveTo>
                    <a:pt x="29" y="0"/>
                  </a:moveTo>
                  <a:cubicBezTo>
                    <a:pt x="19" y="0"/>
                    <a:pt x="9" y="3"/>
                    <a:pt x="1" y="11"/>
                  </a:cubicBezTo>
                  <a:cubicBezTo>
                    <a:pt x="0" y="12"/>
                    <a:pt x="0" y="14"/>
                    <a:pt x="1" y="16"/>
                  </a:cubicBezTo>
                  <a:cubicBezTo>
                    <a:pt x="2" y="17"/>
                    <a:pt x="5" y="17"/>
                    <a:pt x="6" y="16"/>
                  </a:cubicBezTo>
                  <a:cubicBezTo>
                    <a:pt x="6" y="16"/>
                    <a:pt x="6" y="16"/>
                    <a:pt x="6" y="16"/>
                  </a:cubicBezTo>
                  <a:cubicBezTo>
                    <a:pt x="12" y="10"/>
                    <a:pt x="20" y="7"/>
                    <a:pt x="29" y="7"/>
                  </a:cubicBezTo>
                  <a:cubicBezTo>
                    <a:pt x="37" y="7"/>
                    <a:pt x="46" y="10"/>
                    <a:pt x="53" y="17"/>
                  </a:cubicBezTo>
                  <a:cubicBezTo>
                    <a:pt x="53" y="18"/>
                    <a:pt x="54" y="18"/>
                    <a:pt x="55" y="18"/>
                  </a:cubicBezTo>
                  <a:cubicBezTo>
                    <a:pt x="56" y="18"/>
                    <a:pt x="57" y="18"/>
                    <a:pt x="58" y="17"/>
                  </a:cubicBezTo>
                  <a:cubicBezTo>
                    <a:pt x="59" y="16"/>
                    <a:pt x="59" y="14"/>
                    <a:pt x="58" y="12"/>
                  </a:cubicBezTo>
                  <a:cubicBezTo>
                    <a:pt x="50" y="4"/>
                    <a:pt x="39" y="0"/>
                    <a:pt x="29"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6" name="Freeform 158"/>
            <p:cNvSpPr/>
            <p:nvPr/>
          </p:nvSpPr>
          <p:spPr bwMode="auto">
            <a:xfrm>
              <a:off x="2298739" y="2452437"/>
              <a:ext cx="185340" cy="64397"/>
            </a:xfrm>
            <a:custGeom>
              <a:gdLst>
                <a:gd fmla="*/ 20 w 41" name="T0"/>
                <a:gd fmla="*/ 0 h 14" name="T1"/>
                <a:gd fmla="*/ 1 w 41" name="T2"/>
                <a:gd fmla="*/ 7 h 14" name="T3"/>
                <a:gd fmla="*/ 1 w 41" name="T4"/>
                <a:gd fmla="*/ 12 h 14" name="T5"/>
                <a:gd fmla="*/ 6 w 41" name="T6"/>
                <a:gd fmla="*/ 12 h 14" name="T7"/>
                <a:gd fmla="*/ 6 w 41" name="T8"/>
                <a:gd fmla="*/ 12 h 14" name="T9"/>
                <a:gd fmla="*/ 20 w 41" name="T10"/>
                <a:gd fmla="*/ 7 h 14" name="T11"/>
                <a:gd fmla="*/ 34 w 41" name="T12"/>
                <a:gd fmla="*/ 13 h 14" name="T13"/>
                <a:gd fmla="*/ 37 w 41" name="T14"/>
                <a:gd fmla="*/ 14 h 14" name="T15"/>
                <a:gd fmla="*/ 39 w 41" name="T16"/>
                <a:gd fmla="*/ 13 h 14" name="T17"/>
                <a:gd fmla="*/ 39 w 41" name="T18"/>
                <a:gd fmla="*/ 8 h 14" name="T19"/>
                <a:gd fmla="*/ 20 w 41" name="T20"/>
                <a:gd fmla="*/ 0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41">
                  <a:moveTo>
                    <a:pt x="20" y="0"/>
                  </a:moveTo>
                  <a:cubicBezTo>
                    <a:pt x="13" y="0"/>
                    <a:pt x="6" y="2"/>
                    <a:pt x="1" y="7"/>
                  </a:cubicBezTo>
                  <a:cubicBezTo>
                    <a:pt x="0" y="8"/>
                    <a:pt x="0" y="11"/>
                    <a:pt x="1" y="12"/>
                  </a:cubicBezTo>
                  <a:cubicBezTo>
                    <a:pt x="2" y="13"/>
                    <a:pt x="4" y="13"/>
                    <a:pt x="6" y="12"/>
                  </a:cubicBezTo>
                  <a:cubicBezTo>
                    <a:pt x="6" y="12"/>
                    <a:pt x="6" y="12"/>
                    <a:pt x="6" y="12"/>
                  </a:cubicBezTo>
                  <a:cubicBezTo>
                    <a:pt x="10" y="8"/>
                    <a:pt x="15" y="7"/>
                    <a:pt x="20" y="7"/>
                  </a:cubicBezTo>
                  <a:cubicBezTo>
                    <a:pt x="25" y="7"/>
                    <a:pt x="30" y="9"/>
                    <a:pt x="34" y="13"/>
                  </a:cubicBezTo>
                  <a:cubicBezTo>
                    <a:pt x="35" y="14"/>
                    <a:pt x="36" y="14"/>
                    <a:pt x="37" y="14"/>
                  </a:cubicBezTo>
                  <a:cubicBezTo>
                    <a:pt x="38" y="14"/>
                    <a:pt x="39" y="14"/>
                    <a:pt x="39" y="13"/>
                  </a:cubicBezTo>
                  <a:cubicBezTo>
                    <a:pt x="41" y="12"/>
                    <a:pt x="41" y="10"/>
                    <a:pt x="39" y="8"/>
                  </a:cubicBezTo>
                  <a:cubicBezTo>
                    <a:pt x="34" y="3"/>
                    <a:pt x="27" y="0"/>
                    <a:pt x="20"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7" name="Freeform 159"/>
            <p:cNvSpPr/>
            <p:nvPr/>
          </p:nvSpPr>
          <p:spPr bwMode="auto">
            <a:xfrm>
              <a:off x="2349464" y="2510979"/>
              <a:ext cx="79988" cy="81959"/>
            </a:xfrm>
            <a:custGeom>
              <a:gdLst>
                <a:gd fmla="*/ 3 w 18" name="T0"/>
                <a:gd fmla="*/ 3 h 18" name="T1"/>
                <a:gd fmla="*/ 3 w 18" name="T2"/>
                <a:gd fmla="*/ 14 h 18" name="T3"/>
                <a:gd fmla="*/ 14 w 18" name="T4"/>
                <a:gd fmla="*/ 15 h 18" name="T5"/>
                <a:gd fmla="*/ 15 w 18" name="T6"/>
                <a:gd fmla="*/ 3 h 18" name="T7"/>
                <a:gd fmla="*/ 3 w 18" name="T8"/>
                <a:gd fmla="*/ 3 h 18" name="T9"/>
              </a:gdLst>
              <a:cxnLst>
                <a:cxn ang="0">
                  <a:pos x="T0" y="T1"/>
                </a:cxn>
                <a:cxn ang="0">
                  <a:pos x="T2" y="T3"/>
                </a:cxn>
                <a:cxn ang="0">
                  <a:pos x="T4" y="T5"/>
                </a:cxn>
                <a:cxn ang="0">
                  <a:pos x="T6" y="T7"/>
                </a:cxn>
                <a:cxn ang="0">
                  <a:pos x="T8" y="T9"/>
                </a:cxn>
              </a:cxnLst>
              <a:rect b="b" l="0" r="r" t="0"/>
              <a:pathLst>
                <a:path h="18" w="18">
                  <a:moveTo>
                    <a:pt x="3" y="3"/>
                  </a:moveTo>
                  <a:cubicBezTo>
                    <a:pt x="0" y="6"/>
                    <a:pt x="0" y="11"/>
                    <a:pt x="3" y="14"/>
                  </a:cubicBezTo>
                  <a:cubicBezTo>
                    <a:pt x="6" y="17"/>
                    <a:pt x="11" y="18"/>
                    <a:pt x="14" y="15"/>
                  </a:cubicBezTo>
                  <a:cubicBezTo>
                    <a:pt x="18" y="11"/>
                    <a:pt x="18" y="6"/>
                    <a:pt x="15" y="3"/>
                  </a:cubicBezTo>
                  <a:cubicBezTo>
                    <a:pt x="12" y="0"/>
                    <a:pt x="6" y="0"/>
                    <a:pt x="3" y="3"/>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8" name="Freeform 160"/>
            <p:cNvSpPr>
              <a:spLocks noEditPoints="1"/>
            </p:cNvSpPr>
            <p:nvPr/>
          </p:nvSpPr>
          <p:spPr bwMode="auto">
            <a:xfrm>
              <a:off x="901858" y="1950927"/>
              <a:ext cx="321906" cy="337592"/>
            </a:xfrm>
            <a:custGeom>
              <a:gdLst>
                <a:gd fmla="*/ 34 w 72" name="T0"/>
                <a:gd fmla="*/ 38 h 75" name="T1"/>
                <a:gd fmla="*/ 36 w 72" name="T2"/>
                <a:gd fmla="*/ 38 h 75" name="T3"/>
                <a:gd fmla="*/ 42 w 72" name="T4"/>
                <a:gd fmla="*/ 30 h 75" name="T5"/>
                <a:gd fmla="*/ 42 w 72" name="T6"/>
                <a:gd fmla="*/ 8 h 75" name="T7"/>
                <a:gd fmla="*/ 36 w 72" name="T8"/>
                <a:gd fmla="*/ 0 h 75" name="T9"/>
                <a:gd fmla="*/ 34 w 72" name="T10"/>
                <a:gd fmla="*/ 0 h 75" name="T11"/>
                <a:gd fmla="*/ 27 w 72" name="T12"/>
                <a:gd fmla="*/ 8 h 75" name="T13"/>
                <a:gd fmla="*/ 27 w 72" name="T14"/>
                <a:gd fmla="*/ 30 h 75" name="T15"/>
                <a:gd fmla="*/ 34 w 72" name="T16"/>
                <a:gd fmla="*/ 38 h 75" name="T17"/>
                <a:gd fmla="*/ 71 w 72" name="T18"/>
                <a:gd fmla="*/ 38 h 75" name="T19"/>
                <a:gd fmla="*/ 60 w 72" name="T20"/>
                <a:gd fmla="*/ 12 h 75" name="T21"/>
                <a:gd fmla="*/ 50 w 72" name="T22"/>
                <a:gd fmla="*/ 13 h 75" name="T23"/>
                <a:gd fmla="*/ 57 w 72" name="T24"/>
                <a:gd fmla="*/ 27 h 75" name="T25"/>
                <a:gd fmla="*/ 58 w 72" name="T26"/>
                <a:gd fmla="*/ 28 h 75" name="T27"/>
                <a:gd fmla="*/ 58 w 72" name="T28"/>
                <a:gd fmla="*/ 28 h 75" name="T29"/>
                <a:gd fmla="*/ 58 w 72" name="T30"/>
                <a:gd fmla="*/ 29 h 75" name="T31"/>
                <a:gd fmla="*/ 59 w 72" name="T32"/>
                <a:gd fmla="*/ 30 h 75" name="T33"/>
                <a:gd fmla="*/ 59 w 72" name="T34"/>
                <a:gd fmla="*/ 30 h 75" name="T35"/>
                <a:gd fmla="*/ 59 w 72" name="T36"/>
                <a:gd fmla="*/ 31 h 75" name="T37"/>
                <a:gd fmla="*/ 59 w 72" name="T38"/>
                <a:gd fmla="*/ 32 h 75" name="T39"/>
                <a:gd fmla="*/ 59 w 72" name="T40"/>
                <a:gd fmla="*/ 32 h 75" name="T41"/>
                <a:gd fmla="*/ 60 w 72" name="T42"/>
                <a:gd fmla="*/ 33 h 75" name="T43"/>
                <a:gd fmla="*/ 60 w 72" name="T44"/>
                <a:gd fmla="*/ 34 h 75" name="T45"/>
                <a:gd fmla="*/ 60 w 72" name="T46"/>
                <a:gd fmla="*/ 35 h 75" name="T47"/>
                <a:gd fmla="*/ 60 w 72" name="T48"/>
                <a:gd fmla="*/ 35 h 75" name="T49"/>
                <a:gd fmla="*/ 60 w 72" name="T50"/>
                <a:gd fmla="*/ 36 h 75" name="T51"/>
                <a:gd fmla="*/ 60 w 72" name="T52"/>
                <a:gd fmla="*/ 37 h 75" name="T53"/>
                <a:gd fmla="*/ 60 w 72" name="T54"/>
                <a:gd fmla="*/ 38 h 75" name="T55"/>
                <a:gd fmla="*/ 60 w 72" name="T56"/>
                <a:gd fmla="*/ 42 h 75" name="T57"/>
                <a:gd fmla="*/ 36 w 72" name="T58"/>
                <a:gd fmla="*/ 63 h 75" name="T59"/>
                <a:gd fmla="*/ 11 w 72" name="T60"/>
                <a:gd fmla="*/ 44 h 75" name="T61"/>
                <a:gd fmla="*/ 11 w 72" name="T62"/>
                <a:gd fmla="*/ 39 h 75" name="T63"/>
                <a:gd fmla="*/ 11 w 72" name="T64"/>
                <a:gd fmla="*/ 37 h 75" name="T65"/>
                <a:gd fmla="*/ 11 w 72" name="T66"/>
                <a:gd fmla="*/ 37 h 75" name="T67"/>
                <a:gd fmla="*/ 11 w 72" name="T68"/>
                <a:gd fmla="*/ 36 h 75" name="T69"/>
                <a:gd fmla="*/ 11 w 72" name="T70"/>
                <a:gd fmla="*/ 35 h 75" name="T71"/>
                <a:gd fmla="*/ 11 w 72" name="T72"/>
                <a:gd fmla="*/ 34 h 75" name="T73"/>
                <a:gd fmla="*/ 11 w 72" name="T74"/>
                <a:gd fmla="*/ 34 h 75" name="T75"/>
                <a:gd fmla="*/ 11 w 72" name="T76"/>
                <a:gd fmla="*/ 33 h 75" name="T77"/>
                <a:gd fmla="*/ 12 w 72" name="T78"/>
                <a:gd fmla="*/ 32 h 75" name="T79"/>
                <a:gd fmla="*/ 12 w 72" name="T80"/>
                <a:gd fmla="*/ 32 h 75" name="T81"/>
                <a:gd fmla="*/ 12 w 72" name="T82"/>
                <a:gd fmla="*/ 31 h 75" name="T83"/>
                <a:gd fmla="*/ 12 w 72" name="T84"/>
                <a:gd fmla="*/ 30 h 75" name="T85"/>
                <a:gd fmla="*/ 12 w 72" name="T86"/>
                <a:gd fmla="*/ 30 h 75" name="T87"/>
                <a:gd fmla="*/ 13 w 72" name="T88"/>
                <a:gd fmla="*/ 29 h 75" name="T89"/>
                <a:gd fmla="*/ 13 w 72" name="T90"/>
                <a:gd fmla="*/ 28 h 75" name="T91"/>
                <a:gd fmla="*/ 13 w 72" name="T92"/>
                <a:gd fmla="*/ 28 h 75" name="T93"/>
                <a:gd fmla="*/ 20 w 72" name="T94"/>
                <a:gd fmla="*/ 14 h 75" name="T95"/>
                <a:gd fmla="*/ 11 w 72" name="T96"/>
                <a:gd fmla="*/ 12 h 75" name="T97"/>
                <a:gd fmla="*/ 0 w 72" name="T98"/>
                <a:gd fmla="*/ 37 h 75" name="T99"/>
                <a:gd fmla="*/ 0 w 72" name="T100"/>
                <a:gd fmla="*/ 39 h 75" name="T101"/>
                <a:gd fmla="*/ 36 w 72" name="T102"/>
                <a:gd fmla="*/ 74 h 75" name="T103"/>
                <a:gd fmla="*/ 36 w 72" name="T104"/>
                <a:gd fmla="*/ 74 h 75" name="T105"/>
                <a:gd fmla="*/ 36 w 72" name="T106"/>
                <a:gd fmla="*/ 74 h 75" name="T107"/>
                <a:gd fmla="*/ 71 w 72" name="T108"/>
                <a:gd fmla="*/ 38 h 75" name="T109"/>
                <a:gd fmla="*/ 71 w 72" name="T110"/>
                <a:gd fmla="*/ 38 h 75"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75" w="72">
                  <a:moveTo>
                    <a:pt x="34" y="38"/>
                  </a:moveTo>
                  <a:cubicBezTo>
                    <a:pt x="36" y="38"/>
                    <a:pt x="36" y="38"/>
                    <a:pt x="36" y="38"/>
                  </a:cubicBezTo>
                  <a:cubicBezTo>
                    <a:pt x="40" y="38"/>
                    <a:pt x="42" y="35"/>
                    <a:pt x="42" y="30"/>
                  </a:cubicBezTo>
                  <a:cubicBezTo>
                    <a:pt x="42" y="8"/>
                    <a:pt x="42" y="8"/>
                    <a:pt x="42" y="8"/>
                  </a:cubicBezTo>
                  <a:cubicBezTo>
                    <a:pt x="42" y="3"/>
                    <a:pt x="40" y="0"/>
                    <a:pt x="36" y="0"/>
                  </a:cubicBezTo>
                  <a:cubicBezTo>
                    <a:pt x="34" y="0"/>
                    <a:pt x="34" y="0"/>
                    <a:pt x="34" y="0"/>
                  </a:cubicBezTo>
                  <a:cubicBezTo>
                    <a:pt x="30" y="0"/>
                    <a:pt x="27" y="3"/>
                    <a:pt x="27" y="8"/>
                  </a:cubicBezTo>
                  <a:cubicBezTo>
                    <a:pt x="27" y="30"/>
                    <a:pt x="27" y="30"/>
                    <a:pt x="27" y="30"/>
                  </a:cubicBezTo>
                  <a:cubicBezTo>
                    <a:pt x="27" y="35"/>
                    <a:pt x="30" y="38"/>
                    <a:pt x="34" y="38"/>
                  </a:cubicBezTo>
                  <a:close/>
                  <a:moveTo>
                    <a:pt x="71" y="38"/>
                  </a:moveTo>
                  <a:cubicBezTo>
                    <a:pt x="71" y="27"/>
                    <a:pt x="66" y="16"/>
                    <a:pt x="60" y="12"/>
                  </a:cubicBezTo>
                  <a:cubicBezTo>
                    <a:pt x="60" y="12"/>
                    <a:pt x="54" y="7"/>
                    <a:pt x="50" y="13"/>
                  </a:cubicBezTo>
                  <a:cubicBezTo>
                    <a:pt x="48" y="17"/>
                    <a:pt x="53" y="20"/>
                    <a:pt x="57" y="27"/>
                  </a:cubicBezTo>
                  <a:cubicBezTo>
                    <a:pt x="58" y="28"/>
                    <a:pt x="58" y="28"/>
                    <a:pt x="58" y="28"/>
                  </a:cubicBezTo>
                  <a:cubicBezTo>
                    <a:pt x="58" y="28"/>
                    <a:pt x="58" y="28"/>
                    <a:pt x="58" y="28"/>
                  </a:cubicBezTo>
                  <a:cubicBezTo>
                    <a:pt x="58" y="29"/>
                    <a:pt x="58" y="29"/>
                    <a:pt x="58" y="29"/>
                  </a:cubicBezTo>
                  <a:cubicBezTo>
                    <a:pt x="58" y="29"/>
                    <a:pt x="58" y="29"/>
                    <a:pt x="59" y="30"/>
                  </a:cubicBezTo>
                  <a:cubicBezTo>
                    <a:pt x="59" y="30"/>
                    <a:pt x="59" y="30"/>
                    <a:pt x="59" y="30"/>
                  </a:cubicBezTo>
                  <a:cubicBezTo>
                    <a:pt x="59" y="31"/>
                    <a:pt x="59" y="31"/>
                    <a:pt x="59" y="31"/>
                  </a:cubicBezTo>
                  <a:cubicBezTo>
                    <a:pt x="59" y="31"/>
                    <a:pt x="59" y="32"/>
                    <a:pt x="59" y="32"/>
                  </a:cubicBezTo>
                  <a:cubicBezTo>
                    <a:pt x="59" y="32"/>
                    <a:pt x="59" y="32"/>
                    <a:pt x="59" y="32"/>
                  </a:cubicBezTo>
                  <a:cubicBezTo>
                    <a:pt x="59" y="33"/>
                    <a:pt x="59" y="33"/>
                    <a:pt x="60" y="33"/>
                  </a:cubicBezTo>
                  <a:cubicBezTo>
                    <a:pt x="60" y="33"/>
                    <a:pt x="60" y="34"/>
                    <a:pt x="60" y="34"/>
                  </a:cubicBezTo>
                  <a:cubicBezTo>
                    <a:pt x="60" y="34"/>
                    <a:pt x="60" y="34"/>
                    <a:pt x="60" y="35"/>
                  </a:cubicBezTo>
                  <a:cubicBezTo>
                    <a:pt x="60" y="35"/>
                    <a:pt x="60" y="35"/>
                    <a:pt x="60" y="35"/>
                  </a:cubicBezTo>
                  <a:cubicBezTo>
                    <a:pt x="60" y="36"/>
                    <a:pt x="60" y="36"/>
                    <a:pt x="60" y="36"/>
                  </a:cubicBezTo>
                  <a:cubicBezTo>
                    <a:pt x="60" y="36"/>
                    <a:pt x="60" y="36"/>
                    <a:pt x="60" y="37"/>
                  </a:cubicBezTo>
                  <a:cubicBezTo>
                    <a:pt x="60" y="37"/>
                    <a:pt x="60" y="38"/>
                    <a:pt x="60" y="38"/>
                  </a:cubicBezTo>
                  <a:cubicBezTo>
                    <a:pt x="60" y="39"/>
                    <a:pt x="60" y="41"/>
                    <a:pt x="60" y="42"/>
                  </a:cubicBezTo>
                  <a:cubicBezTo>
                    <a:pt x="58" y="54"/>
                    <a:pt x="48" y="63"/>
                    <a:pt x="36" y="63"/>
                  </a:cubicBezTo>
                  <a:cubicBezTo>
                    <a:pt x="24" y="63"/>
                    <a:pt x="14" y="55"/>
                    <a:pt x="11" y="44"/>
                  </a:cubicBezTo>
                  <a:cubicBezTo>
                    <a:pt x="11" y="42"/>
                    <a:pt x="11" y="40"/>
                    <a:pt x="11" y="39"/>
                  </a:cubicBezTo>
                  <a:cubicBezTo>
                    <a:pt x="11" y="38"/>
                    <a:pt x="11" y="38"/>
                    <a:pt x="11" y="37"/>
                  </a:cubicBezTo>
                  <a:cubicBezTo>
                    <a:pt x="11" y="37"/>
                    <a:pt x="11" y="37"/>
                    <a:pt x="11" y="37"/>
                  </a:cubicBezTo>
                  <a:cubicBezTo>
                    <a:pt x="11" y="36"/>
                    <a:pt x="11" y="36"/>
                    <a:pt x="11" y="36"/>
                  </a:cubicBezTo>
                  <a:cubicBezTo>
                    <a:pt x="11" y="36"/>
                    <a:pt x="11" y="35"/>
                    <a:pt x="11" y="35"/>
                  </a:cubicBezTo>
                  <a:cubicBezTo>
                    <a:pt x="11" y="35"/>
                    <a:pt x="11" y="35"/>
                    <a:pt x="11" y="34"/>
                  </a:cubicBezTo>
                  <a:cubicBezTo>
                    <a:pt x="11" y="34"/>
                    <a:pt x="11" y="34"/>
                    <a:pt x="11" y="34"/>
                  </a:cubicBezTo>
                  <a:cubicBezTo>
                    <a:pt x="11" y="33"/>
                    <a:pt x="11" y="33"/>
                    <a:pt x="11" y="33"/>
                  </a:cubicBezTo>
                  <a:cubicBezTo>
                    <a:pt x="11" y="33"/>
                    <a:pt x="11" y="33"/>
                    <a:pt x="12" y="32"/>
                  </a:cubicBezTo>
                  <a:cubicBezTo>
                    <a:pt x="12" y="32"/>
                    <a:pt x="12" y="32"/>
                    <a:pt x="12" y="32"/>
                  </a:cubicBezTo>
                  <a:cubicBezTo>
                    <a:pt x="12" y="31"/>
                    <a:pt x="12" y="31"/>
                    <a:pt x="12" y="31"/>
                  </a:cubicBezTo>
                  <a:cubicBezTo>
                    <a:pt x="12" y="31"/>
                    <a:pt x="12" y="30"/>
                    <a:pt x="12" y="30"/>
                  </a:cubicBezTo>
                  <a:cubicBezTo>
                    <a:pt x="12" y="30"/>
                    <a:pt x="12" y="30"/>
                    <a:pt x="12" y="30"/>
                  </a:cubicBezTo>
                  <a:cubicBezTo>
                    <a:pt x="13" y="29"/>
                    <a:pt x="13" y="29"/>
                    <a:pt x="13" y="29"/>
                  </a:cubicBezTo>
                  <a:cubicBezTo>
                    <a:pt x="13" y="29"/>
                    <a:pt x="13" y="29"/>
                    <a:pt x="13" y="28"/>
                  </a:cubicBezTo>
                  <a:cubicBezTo>
                    <a:pt x="13" y="28"/>
                    <a:pt x="13" y="28"/>
                    <a:pt x="13" y="28"/>
                  </a:cubicBezTo>
                  <a:cubicBezTo>
                    <a:pt x="17" y="21"/>
                    <a:pt x="22" y="17"/>
                    <a:pt x="20" y="14"/>
                  </a:cubicBezTo>
                  <a:cubicBezTo>
                    <a:pt x="16" y="7"/>
                    <a:pt x="11" y="12"/>
                    <a:pt x="11" y="12"/>
                  </a:cubicBezTo>
                  <a:cubicBezTo>
                    <a:pt x="5" y="17"/>
                    <a:pt x="0" y="27"/>
                    <a:pt x="0" y="37"/>
                  </a:cubicBezTo>
                  <a:cubicBezTo>
                    <a:pt x="0" y="38"/>
                    <a:pt x="0" y="38"/>
                    <a:pt x="0" y="39"/>
                  </a:cubicBezTo>
                  <a:cubicBezTo>
                    <a:pt x="0" y="59"/>
                    <a:pt x="16" y="75"/>
                    <a:pt x="36" y="74"/>
                  </a:cubicBezTo>
                  <a:cubicBezTo>
                    <a:pt x="36" y="74"/>
                    <a:pt x="36" y="74"/>
                    <a:pt x="36" y="74"/>
                  </a:cubicBezTo>
                  <a:cubicBezTo>
                    <a:pt x="36" y="74"/>
                    <a:pt x="36" y="74"/>
                    <a:pt x="36" y="74"/>
                  </a:cubicBezTo>
                  <a:cubicBezTo>
                    <a:pt x="56" y="74"/>
                    <a:pt x="72" y="58"/>
                    <a:pt x="71" y="38"/>
                  </a:cubicBezTo>
                  <a:cubicBezTo>
                    <a:pt x="71" y="38"/>
                    <a:pt x="71" y="38"/>
                    <a:pt x="71" y="38"/>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9" name="Freeform 161"/>
            <p:cNvSpPr/>
            <p:nvPr/>
          </p:nvSpPr>
          <p:spPr bwMode="auto">
            <a:xfrm>
              <a:off x="2913288" y="2362672"/>
              <a:ext cx="138518" cy="72203"/>
            </a:xfrm>
            <a:custGeom>
              <a:gdLst>
                <a:gd fmla="*/ 3 w 31" name="T0"/>
                <a:gd fmla="*/ 2 h 16" name="T1"/>
                <a:gd fmla="*/ 2 w 31" name="T2"/>
                <a:gd fmla="*/ 2 h 16" name="T3"/>
                <a:gd fmla="*/ 0 w 31" name="T4"/>
                <a:gd fmla="*/ 5 h 16" name="T5"/>
                <a:gd fmla="*/ 0 w 31" name="T6"/>
                <a:gd fmla="*/ 11 h 16" name="T7"/>
                <a:gd fmla="*/ 2 w 31" name="T8"/>
                <a:gd fmla="*/ 14 h 16" name="T9"/>
                <a:gd fmla="*/ 3 w 31" name="T10"/>
                <a:gd fmla="*/ 14 h 16" name="T11"/>
                <a:gd fmla="*/ 6 w 31" name="T12"/>
                <a:gd fmla="*/ 16 h 16" name="T13"/>
                <a:gd fmla="*/ 28 w 31" name="T14"/>
                <a:gd fmla="*/ 16 h 16" name="T15"/>
                <a:gd fmla="*/ 31 w 31" name="T16"/>
                <a:gd fmla="*/ 12 h 16" name="T17"/>
                <a:gd fmla="*/ 31 w 31" name="T18"/>
                <a:gd fmla="*/ 4 h 16" name="T19"/>
                <a:gd fmla="*/ 28 w 31" name="T20"/>
                <a:gd fmla="*/ 0 h 16" name="T21"/>
                <a:gd fmla="*/ 6 w 31" name="T22"/>
                <a:gd fmla="*/ 0 h 16" name="T23"/>
                <a:gd fmla="*/ 3 w 31" name="T24"/>
                <a:gd fmla="*/ 2 h 1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6" w="31">
                  <a:moveTo>
                    <a:pt x="3" y="2"/>
                  </a:moveTo>
                  <a:cubicBezTo>
                    <a:pt x="2" y="2"/>
                    <a:pt x="2" y="2"/>
                    <a:pt x="2" y="2"/>
                  </a:cubicBezTo>
                  <a:cubicBezTo>
                    <a:pt x="1" y="2"/>
                    <a:pt x="0" y="3"/>
                    <a:pt x="0" y="5"/>
                  </a:cubicBezTo>
                  <a:cubicBezTo>
                    <a:pt x="0" y="11"/>
                    <a:pt x="0" y="11"/>
                    <a:pt x="0" y="11"/>
                  </a:cubicBezTo>
                  <a:cubicBezTo>
                    <a:pt x="0" y="13"/>
                    <a:pt x="1" y="14"/>
                    <a:pt x="2" y="14"/>
                  </a:cubicBezTo>
                  <a:cubicBezTo>
                    <a:pt x="3" y="14"/>
                    <a:pt x="3" y="14"/>
                    <a:pt x="3" y="14"/>
                  </a:cubicBezTo>
                  <a:cubicBezTo>
                    <a:pt x="4" y="15"/>
                    <a:pt x="5" y="16"/>
                    <a:pt x="6" y="16"/>
                  </a:cubicBezTo>
                  <a:cubicBezTo>
                    <a:pt x="28" y="16"/>
                    <a:pt x="28" y="16"/>
                    <a:pt x="28" y="16"/>
                  </a:cubicBezTo>
                  <a:cubicBezTo>
                    <a:pt x="30" y="16"/>
                    <a:pt x="31" y="14"/>
                    <a:pt x="31" y="12"/>
                  </a:cubicBezTo>
                  <a:cubicBezTo>
                    <a:pt x="31" y="4"/>
                    <a:pt x="31" y="4"/>
                    <a:pt x="31" y="4"/>
                  </a:cubicBezTo>
                  <a:cubicBezTo>
                    <a:pt x="31" y="2"/>
                    <a:pt x="30" y="0"/>
                    <a:pt x="28" y="0"/>
                  </a:cubicBezTo>
                  <a:cubicBezTo>
                    <a:pt x="6" y="0"/>
                    <a:pt x="6" y="0"/>
                    <a:pt x="6" y="0"/>
                  </a:cubicBezTo>
                  <a:cubicBezTo>
                    <a:pt x="5" y="0"/>
                    <a:pt x="4" y="1"/>
                    <a:pt x="3" y="2"/>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0" name="Freeform 162"/>
            <p:cNvSpPr/>
            <p:nvPr/>
          </p:nvSpPr>
          <p:spPr bwMode="auto">
            <a:xfrm>
              <a:off x="2105595" y="1180122"/>
              <a:ext cx="66332" cy="144404"/>
            </a:xfrm>
            <a:custGeom>
              <a:gdLst>
                <a:gd fmla="*/ 2 w 15" name="T0"/>
                <a:gd fmla="*/ 28 h 32" name="T1"/>
                <a:gd fmla="*/ 2 w 15" name="T2"/>
                <a:gd fmla="*/ 29 h 32" name="T3"/>
                <a:gd fmla="*/ 4 w 15" name="T4"/>
                <a:gd fmla="*/ 32 h 32" name="T5"/>
                <a:gd fmla="*/ 11 w 15" name="T6"/>
                <a:gd fmla="*/ 32 h 32" name="T7"/>
                <a:gd fmla="*/ 13 w 15" name="T8"/>
                <a:gd fmla="*/ 29 h 32" name="T9"/>
                <a:gd fmla="*/ 13 w 15" name="T10"/>
                <a:gd fmla="*/ 28 h 32" name="T11"/>
                <a:gd fmla="*/ 15 w 15" name="T12"/>
                <a:gd fmla="*/ 25 h 32" name="T13"/>
                <a:gd fmla="*/ 15 w 15" name="T14"/>
                <a:gd fmla="*/ 3 h 32" name="T15"/>
                <a:gd fmla="*/ 12 w 15" name="T16"/>
                <a:gd fmla="*/ 0 h 32" name="T17"/>
                <a:gd fmla="*/ 3 w 15" name="T18"/>
                <a:gd fmla="*/ 0 h 32" name="T19"/>
                <a:gd fmla="*/ 0 w 15" name="T20"/>
                <a:gd fmla="*/ 3 h 32" name="T21"/>
                <a:gd fmla="*/ 0 w 15" name="T22"/>
                <a:gd fmla="*/ 25 h 32" name="T23"/>
                <a:gd fmla="*/ 2 w 15" name="T24"/>
                <a:gd fmla="*/ 28 h 3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2" w="15">
                  <a:moveTo>
                    <a:pt x="2" y="28"/>
                  </a:moveTo>
                  <a:cubicBezTo>
                    <a:pt x="2" y="29"/>
                    <a:pt x="2" y="29"/>
                    <a:pt x="2" y="29"/>
                  </a:cubicBezTo>
                  <a:cubicBezTo>
                    <a:pt x="2" y="31"/>
                    <a:pt x="3" y="32"/>
                    <a:pt x="4" y="32"/>
                  </a:cubicBezTo>
                  <a:cubicBezTo>
                    <a:pt x="11" y="32"/>
                    <a:pt x="11" y="32"/>
                    <a:pt x="11" y="32"/>
                  </a:cubicBezTo>
                  <a:cubicBezTo>
                    <a:pt x="12" y="32"/>
                    <a:pt x="13" y="31"/>
                    <a:pt x="13" y="29"/>
                  </a:cubicBezTo>
                  <a:cubicBezTo>
                    <a:pt x="13" y="28"/>
                    <a:pt x="13" y="28"/>
                    <a:pt x="13" y="28"/>
                  </a:cubicBezTo>
                  <a:cubicBezTo>
                    <a:pt x="14" y="27"/>
                    <a:pt x="15" y="26"/>
                    <a:pt x="15" y="25"/>
                  </a:cubicBezTo>
                  <a:cubicBezTo>
                    <a:pt x="15" y="3"/>
                    <a:pt x="15" y="3"/>
                    <a:pt x="15" y="3"/>
                  </a:cubicBezTo>
                  <a:cubicBezTo>
                    <a:pt x="15" y="1"/>
                    <a:pt x="13" y="0"/>
                    <a:pt x="12" y="0"/>
                  </a:cubicBezTo>
                  <a:cubicBezTo>
                    <a:pt x="3" y="0"/>
                    <a:pt x="3" y="0"/>
                    <a:pt x="3" y="0"/>
                  </a:cubicBezTo>
                  <a:cubicBezTo>
                    <a:pt x="1" y="0"/>
                    <a:pt x="0" y="1"/>
                    <a:pt x="0" y="3"/>
                  </a:cubicBezTo>
                  <a:cubicBezTo>
                    <a:pt x="0" y="25"/>
                    <a:pt x="0" y="25"/>
                    <a:pt x="0" y="25"/>
                  </a:cubicBezTo>
                  <a:cubicBezTo>
                    <a:pt x="0" y="26"/>
                    <a:pt x="1" y="27"/>
                    <a:pt x="2" y="28"/>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1" name="Freeform 163"/>
            <p:cNvSpPr/>
            <p:nvPr/>
          </p:nvSpPr>
          <p:spPr bwMode="auto">
            <a:xfrm>
              <a:off x="2127056" y="1265984"/>
              <a:ext cx="844761" cy="1145474"/>
            </a:xfrm>
            <a:custGeom>
              <a:gdLst>
                <a:gd fmla="*/ 158 w 187" name="T0"/>
                <a:gd fmla="*/ 254 h 254" name="T1"/>
                <a:gd fmla="*/ 140 w 187" name="T2"/>
                <a:gd fmla="*/ 243 h 254" name="T3"/>
                <a:gd fmla="*/ 137 w 187" name="T4"/>
                <a:gd fmla="*/ 233 h 254" name="T5"/>
                <a:gd fmla="*/ 137 w 187" name="T6"/>
                <a:gd fmla="*/ 196 h 254" name="T7"/>
                <a:gd fmla="*/ 132 w 187" name="T8"/>
                <a:gd fmla="*/ 186 h 254" name="T9"/>
                <a:gd fmla="*/ 124 w 187" name="T10"/>
                <a:gd fmla="*/ 184 h 254" name="T11"/>
                <a:gd fmla="*/ 122 w 187" name="T12"/>
                <a:gd fmla="*/ 184 h 254" name="T13"/>
                <a:gd fmla="*/ 122 w 187" name="T14"/>
                <a:gd fmla="*/ 184 h 254" name="T15"/>
                <a:gd fmla="*/ 121 w 187" name="T16"/>
                <a:gd fmla="*/ 184 h 254" name="T17"/>
                <a:gd fmla="*/ 95 w 187" name="T18"/>
                <a:gd fmla="*/ 184 h 254" name="T19"/>
                <a:gd fmla="*/ 77 w 187" name="T20"/>
                <a:gd fmla="*/ 175 h 254" name="T21"/>
                <a:gd fmla="*/ 73 w 187" name="T22"/>
                <a:gd fmla="*/ 166 h 254" name="T23"/>
                <a:gd fmla="*/ 73 w 187" name="T24"/>
                <a:gd fmla="*/ 166 h 254" name="T25"/>
                <a:gd fmla="*/ 73 w 187" name="T26"/>
                <a:gd fmla="*/ 146 h 254" name="T27"/>
                <a:gd fmla="*/ 67 w 187" name="T28"/>
                <a:gd fmla="*/ 136 h 254" name="T29"/>
                <a:gd fmla="*/ 59 w 187" name="T30"/>
                <a:gd fmla="*/ 134 h 254" name="T31"/>
                <a:gd fmla="*/ 58 w 187" name="T32"/>
                <a:gd fmla="*/ 134 h 254" name="T33"/>
                <a:gd fmla="*/ 58 w 187" name="T34"/>
                <a:gd fmla="*/ 134 h 254" name="T35"/>
                <a:gd fmla="*/ 20 w 187" name="T36"/>
                <a:gd fmla="*/ 134 h 254" name="T37"/>
                <a:gd fmla="*/ 2 w 187" name="T38"/>
                <a:gd fmla="*/ 125 h 254" name="T39"/>
                <a:gd fmla="*/ 0 w 187" name="T40"/>
                <a:gd fmla="*/ 116 h 254" name="T41"/>
                <a:gd fmla="*/ 0 w 187" name="T42"/>
                <a:gd fmla="*/ 0 h 254" name="T43"/>
                <a:gd fmla="*/ 5 w 187" name="T44"/>
                <a:gd fmla="*/ 0 h 254" name="T45"/>
                <a:gd fmla="*/ 5 w 187" name="T46"/>
                <a:gd fmla="*/ 117 h 254" name="T47"/>
                <a:gd fmla="*/ 6 w 187" name="T48"/>
                <a:gd fmla="*/ 118 h 254" name="T49"/>
                <a:gd fmla="*/ 7 w 187" name="T50"/>
                <a:gd fmla="*/ 122 h 254" name="T51"/>
                <a:gd fmla="*/ 20 w 187" name="T52"/>
                <a:gd fmla="*/ 128 h 254" name="T53"/>
                <a:gd fmla="*/ 58 w 187" name="T54"/>
                <a:gd fmla="*/ 128 h 254" name="T55"/>
                <a:gd fmla="*/ 59 w 187" name="T56"/>
                <a:gd fmla="*/ 128 h 254" name="T57"/>
                <a:gd fmla="*/ 70 w 187" name="T58"/>
                <a:gd fmla="*/ 131 h 254" name="T59"/>
                <a:gd fmla="*/ 79 w 187" name="T60"/>
                <a:gd fmla="*/ 146 h 254" name="T61"/>
                <a:gd fmla="*/ 79 w 187" name="T62"/>
                <a:gd fmla="*/ 166 h 254" name="T63"/>
                <a:gd fmla="*/ 79 w 187" name="T64"/>
                <a:gd fmla="*/ 166 h 254" name="T65"/>
                <a:gd fmla="*/ 79 w 187" name="T66"/>
                <a:gd fmla="*/ 168 h 254" name="T67"/>
                <a:gd fmla="*/ 81 w 187" name="T68"/>
                <a:gd fmla="*/ 172 h 254" name="T69"/>
                <a:gd fmla="*/ 95 w 187" name="T70"/>
                <a:gd fmla="*/ 178 h 254" name="T71"/>
                <a:gd fmla="*/ 121 w 187" name="T72"/>
                <a:gd fmla="*/ 178 h 254" name="T73"/>
                <a:gd fmla="*/ 124 w 187" name="T74"/>
                <a:gd fmla="*/ 178 h 254" name="T75"/>
                <a:gd fmla="*/ 135 w 187" name="T76"/>
                <a:gd fmla="*/ 181 h 254" name="T77"/>
                <a:gd fmla="*/ 143 w 187" name="T78"/>
                <a:gd fmla="*/ 196 h 254" name="T79"/>
                <a:gd fmla="*/ 143 w 187" name="T80"/>
                <a:gd fmla="*/ 233 h 254" name="T81"/>
                <a:gd fmla="*/ 143 w 187" name="T82"/>
                <a:gd fmla="*/ 233 h 254" name="T83"/>
                <a:gd fmla="*/ 143 w 187" name="T84"/>
                <a:gd fmla="*/ 235 h 254" name="T85"/>
                <a:gd fmla="*/ 145 w 187" name="T86"/>
                <a:gd fmla="*/ 241 h 254" name="T87"/>
                <a:gd fmla="*/ 158 w 187" name="T88"/>
                <a:gd fmla="*/ 248 h 254" name="T89"/>
                <a:gd fmla="*/ 187 w 187" name="T90"/>
                <a:gd fmla="*/ 248 h 254" name="T91"/>
                <a:gd fmla="*/ 187 w 187" name="T92"/>
                <a:gd fmla="*/ 254 h 25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54" w="187">
                  <a:moveTo>
                    <a:pt x="187" y="254"/>
                  </a:moveTo>
                  <a:cubicBezTo>
                    <a:pt x="187" y="254"/>
                    <a:pt x="175" y="254"/>
                    <a:pt x="158" y="254"/>
                  </a:cubicBezTo>
                  <a:cubicBezTo>
                    <a:pt x="158" y="254"/>
                    <a:pt x="158" y="254"/>
                    <a:pt x="158" y="254"/>
                  </a:cubicBezTo>
                  <a:cubicBezTo>
                    <a:pt x="148" y="254"/>
                    <a:pt x="142" y="248"/>
                    <a:pt x="140" y="243"/>
                  </a:cubicBezTo>
                  <a:cubicBezTo>
                    <a:pt x="140" y="243"/>
                    <a:pt x="140" y="243"/>
                    <a:pt x="140" y="243"/>
                  </a:cubicBezTo>
                  <a:cubicBezTo>
                    <a:pt x="137" y="238"/>
                    <a:pt x="137" y="233"/>
                    <a:pt x="137" y="233"/>
                  </a:cubicBezTo>
                  <a:cubicBezTo>
                    <a:pt x="137" y="233"/>
                    <a:pt x="137" y="233"/>
                    <a:pt x="137" y="233"/>
                  </a:cubicBezTo>
                  <a:cubicBezTo>
                    <a:pt x="137" y="233"/>
                    <a:pt x="137" y="214"/>
                    <a:pt x="137" y="196"/>
                  </a:cubicBezTo>
                  <a:cubicBezTo>
                    <a:pt x="137" y="196"/>
                    <a:pt x="137" y="196"/>
                    <a:pt x="137" y="196"/>
                  </a:cubicBezTo>
                  <a:cubicBezTo>
                    <a:pt x="137" y="190"/>
                    <a:pt x="135" y="187"/>
                    <a:pt x="132" y="186"/>
                  </a:cubicBezTo>
                  <a:cubicBezTo>
                    <a:pt x="132" y="186"/>
                    <a:pt x="132" y="186"/>
                    <a:pt x="132" y="186"/>
                  </a:cubicBezTo>
                  <a:cubicBezTo>
                    <a:pt x="130" y="184"/>
                    <a:pt x="127" y="184"/>
                    <a:pt x="124" y="184"/>
                  </a:cubicBezTo>
                  <a:cubicBezTo>
                    <a:pt x="124" y="184"/>
                    <a:pt x="124" y="184"/>
                    <a:pt x="124" y="184"/>
                  </a:cubicBezTo>
                  <a:cubicBezTo>
                    <a:pt x="123" y="184"/>
                    <a:pt x="123" y="184"/>
                    <a:pt x="122" y="184"/>
                  </a:cubicBezTo>
                  <a:cubicBezTo>
                    <a:pt x="122" y="184"/>
                    <a:pt x="122" y="184"/>
                    <a:pt x="122" y="184"/>
                  </a:cubicBezTo>
                  <a:cubicBezTo>
                    <a:pt x="122" y="184"/>
                    <a:pt x="122" y="184"/>
                    <a:pt x="122" y="184"/>
                  </a:cubicBezTo>
                  <a:cubicBezTo>
                    <a:pt x="122" y="184"/>
                    <a:pt x="122" y="184"/>
                    <a:pt x="122" y="184"/>
                  </a:cubicBezTo>
                  <a:cubicBezTo>
                    <a:pt x="121" y="184"/>
                    <a:pt x="121" y="184"/>
                    <a:pt x="121" y="184"/>
                  </a:cubicBezTo>
                  <a:cubicBezTo>
                    <a:pt x="121" y="184"/>
                    <a:pt x="121" y="184"/>
                    <a:pt x="121" y="184"/>
                  </a:cubicBezTo>
                  <a:cubicBezTo>
                    <a:pt x="121" y="184"/>
                    <a:pt x="113" y="184"/>
                    <a:pt x="95" y="184"/>
                  </a:cubicBezTo>
                  <a:cubicBezTo>
                    <a:pt x="95" y="184"/>
                    <a:pt x="95" y="184"/>
                    <a:pt x="95" y="184"/>
                  </a:cubicBezTo>
                  <a:cubicBezTo>
                    <a:pt x="85" y="184"/>
                    <a:pt x="79" y="180"/>
                    <a:pt x="77" y="175"/>
                  </a:cubicBezTo>
                  <a:cubicBezTo>
                    <a:pt x="77" y="175"/>
                    <a:pt x="77" y="175"/>
                    <a:pt x="77" y="175"/>
                  </a:cubicBezTo>
                  <a:cubicBezTo>
                    <a:pt x="74" y="171"/>
                    <a:pt x="73" y="167"/>
                    <a:pt x="73" y="166"/>
                  </a:cubicBezTo>
                  <a:cubicBezTo>
                    <a:pt x="73" y="166"/>
                    <a:pt x="73" y="166"/>
                    <a:pt x="73" y="166"/>
                  </a:cubicBezTo>
                  <a:cubicBezTo>
                    <a:pt x="73" y="166"/>
                    <a:pt x="73" y="166"/>
                    <a:pt x="73" y="166"/>
                  </a:cubicBezTo>
                  <a:cubicBezTo>
                    <a:pt x="73" y="166"/>
                    <a:pt x="73" y="166"/>
                    <a:pt x="73" y="166"/>
                  </a:cubicBezTo>
                  <a:cubicBezTo>
                    <a:pt x="73" y="166"/>
                    <a:pt x="73" y="163"/>
                    <a:pt x="73" y="146"/>
                  </a:cubicBezTo>
                  <a:cubicBezTo>
                    <a:pt x="73" y="146"/>
                    <a:pt x="73" y="146"/>
                    <a:pt x="73" y="146"/>
                  </a:cubicBezTo>
                  <a:cubicBezTo>
                    <a:pt x="73" y="140"/>
                    <a:pt x="71" y="137"/>
                    <a:pt x="67" y="136"/>
                  </a:cubicBezTo>
                  <a:cubicBezTo>
                    <a:pt x="67" y="136"/>
                    <a:pt x="67" y="136"/>
                    <a:pt x="67" y="136"/>
                  </a:cubicBezTo>
                  <a:cubicBezTo>
                    <a:pt x="64" y="134"/>
                    <a:pt x="60" y="134"/>
                    <a:pt x="59" y="134"/>
                  </a:cubicBezTo>
                  <a:cubicBezTo>
                    <a:pt x="59" y="134"/>
                    <a:pt x="59" y="134"/>
                    <a:pt x="59" y="134"/>
                  </a:cubicBezTo>
                  <a:cubicBezTo>
                    <a:pt x="59" y="134"/>
                    <a:pt x="58" y="134"/>
                    <a:pt x="58" y="134"/>
                  </a:cubicBezTo>
                  <a:cubicBezTo>
                    <a:pt x="58" y="134"/>
                    <a:pt x="58" y="134"/>
                    <a:pt x="58" y="134"/>
                  </a:cubicBezTo>
                  <a:cubicBezTo>
                    <a:pt x="58" y="134"/>
                    <a:pt x="58" y="134"/>
                    <a:pt x="58" y="134"/>
                  </a:cubicBezTo>
                  <a:cubicBezTo>
                    <a:pt x="58" y="134"/>
                    <a:pt x="58" y="134"/>
                    <a:pt x="58" y="134"/>
                  </a:cubicBezTo>
                  <a:cubicBezTo>
                    <a:pt x="58" y="134"/>
                    <a:pt x="37" y="134"/>
                    <a:pt x="20" y="134"/>
                  </a:cubicBezTo>
                  <a:cubicBezTo>
                    <a:pt x="20" y="134"/>
                    <a:pt x="20" y="134"/>
                    <a:pt x="20" y="134"/>
                  </a:cubicBezTo>
                  <a:cubicBezTo>
                    <a:pt x="10" y="134"/>
                    <a:pt x="5" y="129"/>
                    <a:pt x="2" y="125"/>
                  </a:cubicBezTo>
                  <a:cubicBezTo>
                    <a:pt x="2" y="125"/>
                    <a:pt x="2" y="125"/>
                    <a:pt x="2" y="125"/>
                  </a:cubicBezTo>
                  <a:cubicBezTo>
                    <a:pt x="0" y="121"/>
                    <a:pt x="0" y="116"/>
                    <a:pt x="0" y="116"/>
                  </a:cubicBezTo>
                  <a:cubicBezTo>
                    <a:pt x="0" y="116"/>
                    <a:pt x="0" y="116"/>
                    <a:pt x="0" y="116"/>
                  </a:cubicBezTo>
                  <a:cubicBezTo>
                    <a:pt x="0" y="0"/>
                    <a:pt x="0" y="0"/>
                    <a:pt x="0" y="0"/>
                  </a:cubicBezTo>
                  <a:cubicBezTo>
                    <a:pt x="0" y="0"/>
                    <a:pt x="0" y="0"/>
                    <a:pt x="0" y="0"/>
                  </a:cubicBezTo>
                  <a:cubicBezTo>
                    <a:pt x="5" y="0"/>
                    <a:pt x="5" y="0"/>
                    <a:pt x="5" y="0"/>
                  </a:cubicBezTo>
                  <a:cubicBezTo>
                    <a:pt x="5" y="116"/>
                    <a:pt x="5" y="116"/>
                    <a:pt x="5" y="116"/>
                  </a:cubicBezTo>
                  <a:cubicBezTo>
                    <a:pt x="5" y="116"/>
                    <a:pt x="5" y="116"/>
                    <a:pt x="5" y="117"/>
                  </a:cubicBezTo>
                  <a:cubicBezTo>
                    <a:pt x="5" y="117"/>
                    <a:pt x="5" y="117"/>
                    <a:pt x="5" y="117"/>
                  </a:cubicBezTo>
                  <a:cubicBezTo>
                    <a:pt x="5" y="117"/>
                    <a:pt x="6" y="117"/>
                    <a:pt x="6" y="118"/>
                  </a:cubicBezTo>
                  <a:cubicBezTo>
                    <a:pt x="6" y="118"/>
                    <a:pt x="6" y="118"/>
                    <a:pt x="6" y="118"/>
                  </a:cubicBezTo>
                  <a:cubicBezTo>
                    <a:pt x="6" y="119"/>
                    <a:pt x="6" y="121"/>
                    <a:pt x="7" y="122"/>
                  </a:cubicBezTo>
                  <a:cubicBezTo>
                    <a:pt x="7" y="122"/>
                    <a:pt x="7" y="122"/>
                    <a:pt x="7" y="122"/>
                  </a:cubicBezTo>
                  <a:cubicBezTo>
                    <a:pt x="9" y="125"/>
                    <a:pt x="12" y="128"/>
                    <a:pt x="20" y="128"/>
                  </a:cubicBezTo>
                  <a:cubicBezTo>
                    <a:pt x="20" y="128"/>
                    <a:pt x="20" y="128"/>
                    <a:pt x="20" y="128"/>
                  </a:cubicBezTo>
                  <a:cubicBezTo>
                    <a:pt x="37" y="128"/>
                    <a:pt x="58" y="128"/>
                    <a:pt x="58" y="128"/>
                  </a:cubicBezTo>
                  <a:cubicBezTo>
                    <a:pt x="58" y="128"/>
                    <a:pt x="58" y="128"/>
                    <a:pt x="58" y="128"/>
                  </a:cubicBezTo>
                  <a:cubicBezTo>
                    <a:pt x="58" y="128"/>
                    <a:pt x="59" y="128"/>
                    <a:pt x="59" y="128"/>
                  </a:cubicBezTo>
                  <a:cubicBezTo>
                    <a:pt x="59" y="128"/>
                    <a:pt x="59" y="128"/>
                    <a:pt x="59" y="128"/>
                  </a:cubicBezTo>
                  <a:cubicBezTo>
                    <a:pt x="61" y="128"/>
                    <a:pt x="65" y="128"/>
                    <a:pt x="70" y="131"/>
                  </a:cubicBezTo>
                  <a:cubicBezTo>
                    <a:pt x="70" y="131"/>
                    <a:pt x="70" y="131"/>
                    <a:pt x="70" y="131"/>
                  </a:cubicBezTo>
                  <a:cubicBezTo>
                    <a:pt x="75" y="133"/>
                    <a:pt x="79" y="138"/>
                    <a:pt x="79" y="146"/>
                  </a:cubicBezTo>
                  <a:cubicBezTo>
                    <a:pt x="79" y="146"/>
                    <a:pt x="79" y="146"/>
                    <a:pt x="79" y="146"/>
                  </a:cubicBezTo>
                  <a:cubicBezTo>
                    <a:pt x="79" y="161"/>
                    <a:pt x="79" y="165"/>
                    <a:pt x="79" y="166"/>
                  </a:cubicBezTo>
                  <a:cubicBezTo>
                    <a:pt x="79" y="166"/>
                    <a:pt x="79" y="166"/>
                    <a:pt x="79" y="166"/>
                  </a:cubicBezTo>
                  <a:cubicBezTo>
                    <a:pt x="79" y="166"/>
                    <a:pt x="79" y="166"/>
                    <a:pt x="79" y="166"/>
                  </a:cubicBezTo>
                  <a:cubicBezTo>
                    <a:pt x="79" y="166"/>
                    <a:pt x="79" y="166"/>
                    <a:pt x="79" y="166"/>
                  </a:cubicBezTo>
                  <a:cubicBezTo>
                    <a:pt x="79" y="167"/>
                    <a:pt x="79" y="167"/>
                    <a:pt x="79" y="168"/>
                  </a:cubicBezTo>
                  <a:cubicBezTo>
                    <a:pt x="79" y="168"/>
                    <a:pt x="79" y="168"/>
                    <a:pt x="79" y="168"/>
                  </a:cubicBezTo>
                  <a:cubicBezTo>
                    <a:pt x="80" y="169"/>
                    <a:pt x="80" y="171"/>
                    <a:pt x="81" y="172"/>
                  </a:cubicBezTo>
                  <a:cubicBezTo>
                    <a:pt x="81" y="172"/>
                    <a:pt x="81" y="172"/>
                    <a:pt x="81" y="172"/>
                  </a:cubicBezTo>
                  <a:cubicBezTo>
                    <a:pt x="83" y="175"/>
                    <a:pt x="87" y="178"/>
                    <a:pt x="95" y="178"/>
                  </a:cubicBezTo>
                  <a:cubicBezTo>
                    <a:pt x="95" y="178"/>
                    <a:pt x="95" y="178"/>
                    <a:pt x="95" y="178"/>
                  </a:cubicBezTo>
                  <a:cubicBezTo>
                    <a:pt x="111" y="178"/>
                    <a:pt x="120" y="178"/>
                    <a:pt x="121" y="178"/>
                  </a:cubicBezTo>
                  <a:cubicBezTo>
                    <a:pt x="121" y="178"/>
                    <a:pt x="121" y="178"/>
                    <a:pt x="121" y="178"/>
                  </a:cubicBezTo>
                  <a:cubicBezTo>
                    <a:pt x="122" y="178"/>
                    <a:pt x="123" y="178"/>
                    <a:pt x="124" y="178"/>
                  </a:cubicBezTo>
                  <a:cubicBezTo>
                    <a:pt x="124" y="178"/>
                    <a:pt x="124" y="178"/>
                    <a:pt x="124" y="178"/>
                  </a:cubicBezTo>
                  <a:cubicBezTo>
                    <a:pt x="127" y="178"/>
                    <a:pt x="131" y="178"/>
                    <a:pt x="135" y="181"/>
                  </a:cubicBezTo>
                  <a:cubicBezTo>
                    <a:pt x="135" y="181"/>
                    <a:pt x="135" y="181"/>
                    <a:pt x="135" y="181"/>
                  </a:cubicBezTo>
                  <a:cubicBezTo>
                    <a:pt x="139" y="184"/>
                    <a:pt x="143" y="189"/>
                    <a:pt x="143" y="196"/>
                  </a:cubicBezTo>
                  <a:cubicBezTo>
                    <a:pt x="143" y="196"/>
                    <a:pt x="143" y="196"/>
                    <a:pt x="143" y="196"/>
                  </a:cubicBezTo>
                  <a:cubicBezTo>
                    <a:pt x="143" y="214"/>
                    <a:pt x="143" y="233"/>
                    <a:pt x="143" y="233"/>
                  </a:cubicBezTo>
                  <a:cubicBezTo>
                    <a:pt x="143" y="233"/>
                    <a:pt x="143" y="233"/>
                    <a:pt x="143" y="233"/>
                  </a:cubicBezTo>
                  <a:cubicBezTo>
                    <a:pt x="143" y="233"/>
                    <a:pt x="143" y="233"/>
                    <a:pt x="143" y="233"/>
                  </a:cubicBezTo>
                  <a:cubicBezTo>
                    <a:pt x="143" y="233"/>
                    <a:pt x="143" y="233"/>
                    <a:pt x="143" y="233"/>
                  </a:cubicBezTo>
                  <a:cubicBezTo>
                    <a:pt x="143" y="234"/>
                    <a:pt x="143" y="234"/>
                    <a:pt x="143" y="235"/>
                  </a:cubicBezTo>
                  <a:cubicBezTo>
                    <a:pt x="143" y="235"/>
                    <a:pt x="143" y="235"/>
                    <a:pt x="143" y="235"/>
                  </a:cubicBezTo>
                  <a:cubicBezTo>
                    <a:pt x="143" y="237"/>
                    <a:pt x="144" y="239"/>
                    <a:pt x="145" y="241"/>
                  </a:cubicBezTo>
                  <a:cubicBezTo>
                    <a:pt x="145" y="241"/>
                    <a:pt x="145" y="241"/>
                    <a:pt x="145" y="241"/>
                  </a:cubicBezTo>
                  <a:cubicBezTo>
                    <a:pt x="147" y="244"/>
                    <a:pt x="150" y="248"/>
                    <a:pt x="158" y="248"/>
                  </a:cubicBezTo>
                  <a:cubicBezTo>
                    <a:pt x="158" y="248"/>
                    <a:pt x="158" y="248"/>
                    <a:pt x="158" y="248"/>
                  </a:cubicBezTo>
                  <a:cubicBezTo>
                    <a:pt x="175" y="248"/>
                    <a:pt x="187" y="248"/>
                    <a:pt x="187" y="248"/>
                  </a:cubicBezTo>
                  <a:cubicBezTo>
                    <a:pt x="187" y="248"/>
                    <a:pt x="187" y="248"/>
                    <a:pt x="187" y="248"/>
                  </a:cubicBezTo>
                  <a:cubicBezTo>
                    <a:pt x="187" y="254"/>
                    <a:pt x="187" y="254"/>
                    <a:pt x="187" y="254"/>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2" name="Freeform 164"/>
            <p:cNvSpPr>
              <a:spLocks noEditPoints="1"/>
            </p:cNvSpPr>
            <p:nvPr/>
          </p:nvSpPr>
          <p:spPr bwMode="auto">
            <a:xfrm>
              <a:off x="3168864" y="3750120"/>
              <a:ext cx="204849" cy="624449"/>
            </a:xfrm>
            <a:custGeom>
              <a:gdLst>
                <a:gd fmla="*/ 44 w 45" name="T0"/>
                <a:gd fmla="*/ 73 h 138" name="T1"/>
                <a:gd fmla="*/ 43 w 45" name="T2"/>
                <a:gd fmla="*/ 134 h 138" name="T3"/>
                <a:gd fmla="*/ 41 w 45" name="T4"/>
                <a:gd fmla="*/ 136 h 138" name="T5"/>
                <a:gd fmla="*/ 21 w 45" name="T6"/>
                <a:gd fmla="*/ 138 h 138" name="T7"/>
                <a:gd fmla="*/ 2 w 45" name="T8"/>
                <a:gd fmla="*/ 136 h 138" name="T9"/>
                <a:gd fmla="*/ 0 w 45" name="T10"/>
                <a:gd fmla="*/ 134 h 138" name="T11"/>
                <a:gd fmla="*/ 0 w 45" name="T12"/>
                <a:gd fmla="*/ 109 h 138" name="T13"/>
                <a:gd fmla="*/ 0 w 45" name="T14"/>
                <a:gd fmla="*/ 97 h 138" name="T15"/>
                <a:gd fmla="*/ 1 w 45" name="T16"/>
                <a:gd fmla="*/ 73 h 138" name="T17"/>
                <a:gd fmla="*/ 2 w 45" name="T18"/>
                <a:gd fmla="*/ 71 h 138" name="T19"/>
                <a:gd fmla="*/ 22 w 45" name="T20"/>
                <a:gd fmla="*/ 69 h 138" name="T21"/>
                <a:gd fmla="*/ 42 w 45" name="T22"/>
                <a:gd fmla="*/ 71 h 138" name="T23"/>
                <a:gd fmla="*/ 44 w 45" name="T24"/>
                <a:gd fmla="*/ 73 h 138" name="T25"/>
                <a:gd fmla="*/ 45 w 45" name="T26"/>
                <a:gd fmla="*/ 4 h 138" name="T27"/>
                <a:gd fmla="*/ 44 w 45" name="T28"/>
                <a:gd fmla="*/ 65 h 138" name="T29"/>
                <a:gd fmla="*/ 42 w 45" name="T30"/>
                <a:gd fmla="*/ 67 h 138" name="T31"/>
                <a:gd fmla="*/ 22 w 45" name="T32"/>
                <a:gd fmla="*/ 69 h 138" name="T33"/>
                <a:gd fmla="*/ 3 w 45" name="T34"/>
                <a:gd fmla="*/ 67 h 138" name="T35"/>
                <a:gd fmla="*/ 1 w 45" name="T36"/>
                <a:gd fmla="*/ 65 h 138" name="T37"/>
                <a:gd fmla="*/ 1 w 45" name="T38"/>
                <a:gd fmla="*/ 40 h 138" name="T39"/>
                <a:gd fmla="*/ 1 w 45" name="T40"/>
                <a:gd fmla="*/ 28 h 138" name="T41"/>
                <a:gd fmla="*/ 1 w 45" name="T42"/>
                <a:gd fmla="*/ 4 h 138" name="T43"/>
                <a:gd fmla="*/ 3 w 45" name="T44"/>
                <a:gd fmla="*/ 2 h 138" name="T45"/>
                <a:gd fmla="*/ 23 w 45" name="T46"/>
                <a:gd fmla="*/ 0 h 138" name="T47"/>
                <a:gd fmla="*/ 43 w 45" name="T48"/>
                <a:gd fmla="*/ 2 h 138" name="T49"/>
                <a:gd fmla="*/ 45 w 45" name="T50"/>
                <a:gd fmla="*/ 4 h 138"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38" w="45">
                  <a:moveTo>
                    <a:pt x="44" y="73"/>
                  </a:moveTo>
                  <a:cubicBezTo>
                    <a:pt x="43" y="134"/>
                    <a:pt x="43" y="134"/>
                    <a:pt x="43" y="134"/>
                  </a:cubicBezTo>
                  <a:cubicBezTo>
                    <a:pt x="43" y="135"/>
                    <a:pt x="42" y="136"/>
                    <a:pt x="41" y="136"/>
                  </a:cubicBezTo>
                  <a:cubicBezTo>
                    <a:pt x="41" y="136"/>
                    <a:pt x="30" y="138"/>
                    <a:pt x="21" y="138"/>
                  </a:cubicBezTo>
                  <a:cubicBezTo>
                    <a:pt x="12" y="138"/>
                    <a:pt x="2" y="136"/>
                    <a:pt x="2" y="136"/>
                  </a:cubicBezTo>
                  <a:cubicBezTo>
                    <a:pt x="0" y="136"/>
                    <a:pt x="0" y="135"/>
                    <a:pt x="0" y="134"/>
                  </a:cubicBezTo>
                  <a:cubicBezTo>
                    <a:pt x="0" y="109"/>
                    <a:pt x="0" y="109"/>
                    <a:pt x="0" y="109"/>
                  </a:cubicBezTo>
                  <a:cubicBezTo>
                    <a:pt x="0" y="97"/>
                    <a:pt x="0" y="97"/>
                    <a:pt x="0" y="97"/>
                  </a:cubicBezTo>
                  <a:cubicBezTo>
                    <a:pt x="1" y="73"/>
                    <a:pt x="1" y="73"/>
                    <a:pt x="1" y="73"/>
                  </a:cubicBezTo>
                  <a:cubicBezTo>
                    <a:pt x="1" y="72"/>
                    <a:pt x="1" y="71"/>
                    <a:pt x="2" y="71"/>
                  </a:cubicBezTo>
                  <a:cubicBezTo>
                    <a:pt x="3" y="71"/>
                    <a:pt x="13" y="69"/>
                    <a:pt x="22" y="69"/>
                  </a:cubicBezTo>
                  <a:cubicBezTo>
                    <a:pt x="31" y="69"/>
                    <a:pt x="42" y="71"/>
                    <a:pt x="42" y="71"/>
                  </a:cubicBezTo>
                  <a:cubicBezTo>
                    <a:pt x="43" y="71"/>
                    <a:pt x="44" y="72"/>
                    <a:pt x="44" y="73"/>
                  </a:cubicBezTo>
                  <a:close/>
                  <a:moveTo>
                    <a:pt x="45" y="4"/>
                  </a:moveTo>
                  <a:cubicBezTo>
                    <a:pt x="44" y="65"/>
                    <a:pt x="44" y="65"/>
                    <a:pt x="44" y="65"/>
                  </a:cubicBezTo>
                  <a:cubicBezTo>
                    <a:pt x="44" y="66"/>
                    <a:pt x="43" y="67"/>
                    <a:pt x="42" y="67"/>
                  </a:cubicBezTo>
                  <a:cubicBezTo>
                    <a:pt x="42" y="67"/>
                    <a:pt x="31" y="69"/>
                    <a:pt x="22" y="69"/>
                  </a:cubicBezTo>
                  <a:cubicBezTo>
                    <a:pt x="13" y="69"/>
                    <a:pt x="3" y="67"/>
                    <a:pt x="3" y="67"/>
                  </a:cubicBezTo>
                  <a:cubicBezTo>
                    <a:pt x="1" y="67"/>
                    <a:pt x="1" y="66"/>
                    <a:pt x="1" y="65"/>
                  </a:cubicBezTo>
                  <a:cubicBezTo>
                    <a:pt x="1" y="40"/>
                    <a:pt x="1" y="40"/>
                    <a:pt x="1" y="40"/>
                  </a:cubicBezTo>
                  <a:cubicBezTo>
                    <a:pt x="1" y="28"/>
                    <a:pt x="1" y="28"/>
                    <a:pt x="1" y="28"/>
                  </a:cubicBezTo>
                  <a:cubicBezTo>
                    <a:pt x="1" y="4"/>
                    <a:pt x="1" y="4"/>
                    <a:pt x="1" y="4"/>
                  </a:cubicBezTo>
                  <a:cubicBezTo>
                    <a:pt x="2" y="3"/>
                    <a:pt x="2" y="2"/>
                    <a:pt x="3" y="2"/>
                  </a:cubicBezTo>
                  <a:cubicBezTo>
                    <a:pt x="4" y="2"/>
                    <a:pt x="14" y="0"/>
                    <a:pt x="23" y="0"/>
                  </a:cubicBezTo>
                  <a:cubicBezTo>
                    <a:pt x="32" y="0"/>
                    <a:pt x="43" y="2"/>
                    <a:pt x="43" y="2"/>
                  </a:cubicBezTo>
                  <a:cubicBezTo>
                    <a:pt x="44" y="2"/>
                    <a:pt x="45" y="3"/>
                    <a:pt x="45" y="4"/>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3" name="Rectangle 165"/>
            <p:cNvSpPr>
              <a:spLocks noChangeArrowheads="1"/>
            </p:cNvSpPr>
            <p:nvPr/>
          </p:nvSpPr>
          <p:spPr bwMode="auto">
            <a:xfrm>
              <a:off x="3301528" y="4210651"/>
              <a:ext cx="39019" cy="42931"/>
            </a:xfrm>
            <a:prstGeom prst="rect">
              <a:avLst/>
            </a:pr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4" name="Rectangle 166"/>
            <p:cNvSpPr>
              <a:spLocks noChangeArrowheads="1"/>
            </p:cNvSpPr>
            <p:nvPr/>
          </p:nvSpPr>
          <p:spPr bwMode="auto">
            <a:xfrm>
              <a:off x="3301528" y="4261388"/>
              <a:ext cx="39019" cy="40979"/>
            </a:xfrm>
            <a:prstGeom prst="rect">
              <a:avLst/>
            </a:pr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5" name="Rectangle 167"/>
            <p:cNvSpPr>
              <a:spLocks noChangeArrowheads="1"/>
            </p:cNvSpPr>
            <p:nvPr/>
          </p:nvSpPr>
          <p:spPr bwMode="auto">
            <a:xfrm>
              <a:off x="3196177" y="4109178"/>
              <a:ext cx="40969" cy="39028"/>
            </a:xfrm>
            <a:prstGeom prst="rect">
              <a:avLst/>
            </a:pr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6" name="Freeform 168"/>
            <p:cNvSpPr/>
            <p:nvPr/>
          </p:nvSpPr>
          <p:spPr bwMode="auto">
            <a:xfrm>
              <a:off x="3192275" y="4206748"/>
              <a:ext cx="44871" cy="46834"/>
            </a:xfrm>
            <a:custGeom>
              <a:gdLst>
                <a:gd fmla="*/ 24 w 24" name="T0"/>
                <a:gd fmla="*/ 2 h 24" name="T1"/>
                <a:gd fmla="*/ 2 w 24" name="T2"/>
                <a:gd fmla="*/ 0 h 24" name="T3"/>
                <a:gd fmla="*/ 0 w 24" name="T4"/>
                <a:gd fmla="*/ 21 h 24" name="T5"/>
                <a:gd fmla="*/ 21 w 24" name="T6"/>
                <a:gd fmla="*/ 24 h 24" name="T7"/>
                <a:gd fmla="*/ 24 w 24" name="T8"/>
                <a:gd fmla="*/ 2 h 24" name="T9"/>
              </a:gdLst>
              <a:cxnLst>
                <a:cxn ang="0">
                  <a:pos x="T0" y="T1"/>
                </a:cxn>
                <a:cxn ang="0">
                  <a:pos x="T2" y="T3"/>
                </a:cxn>
                <a:cxn ang="0">
                  <a:pos x="T4" y="T5"/>
                </a:cxn>
                <a:cxn ang="0">
                  <a:pos x="T6" y="T7"/>
                </a:cxn>
                <a:cxn ang="0">
                  <a:pos x="T8" y="T9"/>
                </a:cxn>
              </a:cxnLst>
              <a:rect b="b" l="0" r="r" t="0"/>
              <a:pathLst>
                <a:path h="24" w="24">
                  <a:moveTo>
                    <a:pt x="24" y="2"/>
                  </a:moveTo>
                  <a:lnTo>
                    <a:pt x="2" y="0"/>
                  </a:lnTo>
                  <a:lnTo>
                    <a:pt x="0" y="21"/>
                  </a:lnTo>
                  <a:lnTo>
                    <a:pt x="21" y="24"/>
                  </a:lnTo>
                  <a:lnTo>
                    <a:pt x="24" y="2"/>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7" name="Rectangle 169"/>
            <p:cNvSpPr>
              <a:spLocks noChangeArrowheads="1"/>
            </p:cNvSpPr>
            <p:nvPr/>
          </p:nvSpPr>
          <p:spPr bwMode="auto">
            <a:xfrm>
              <a:off x="3244950" y="4261388"/>
              <a:ext cx="42921" cy="40979"/>
            </a:xfrm>
            <a:prstGeom prst="rect">
              <a:avLst/>
            </a:pr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8" name="Rectangle 170"/>
            <p:cNvSpPr>
              <a:spLocks noChangeArrowheads="1"/>
            </p:cNvSpPr>
            <p:nvPr/>
          </p:nvSpPr>
          <p:spPr bwMode="auto">
            <a:xfrm>
              <a:off x="3196177" y="4157963"/>
              <a:ext cx="40969" cy="40980"/>
            </a:xfrm>
            <a:prstGeom prst="rect">
              <a:avLst/>
            </a:pr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9" name="Rectangle 171"/>
            <p:cNvSpPr>
              <a:spLocks noChangeArrowheads="1"/>
            </p:cNvSpPr>
            <p:nvPr/>
          </p:nvSpPr>
          <p:spPr bwMode="auto">
            <a:xfrm>
              <a:off x="3301528" y="4109178"/>
              <a:ext cx="39019" cy="39028"/>
            </a:xfrm>
            <a:prstGeom prst="rect">
              <a:avLst/>
            </a:pr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0" name="Rectangle 172"/>
            <p:cNvSpPr>
              <a:spLocks noChangeArrowheads="1"/>
            </p:cNvSpPr>
            <p:nvPr/>
          </p:nvSpPr>
          <p:spPr bwMode="auto">
            <a:xfrm>
              <a:off x="3192275" y="4261388"/>
              <a:ext cx="39019" cy="40979"/>
            </a:xfrm>
            <a:prstGeom prst="rect">
              <a:avLst/>
            </a:pr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1" name="Freeform 173"/>
            <p:cNvSpPr/>
            <p:nvPr/>
          </p:nvSpPr>
          <p:spPr bwMode="auto">
            <a:xfrm>
              <a:off x="3301528" y="4157963"/>
              <a:ext cx="39019" cy="42931"/>
            </a:xfrm>
            <a:custGeom>
              <a:gdLst>
                <a:gd fmla="*/ 0 w 21" name="T0"/>
                <a:gd fmla="*/ 21 h 23" name="T1"/>
                <a:gd fmla="*/ 21 w 21" name="T2"/>
                <a:gd fmla="*/ 23 h 23" name="T3"/>
                <a:gd fmla="*/ 21 w 21" name="T4"/>
                <a:gd fmla="*/ 2 h 23" name="T5"/>
                <a:gd fmla="*/ 0 w 21" name="T6"/>
                <a:gd fmla="*/ 0 h 23" name="T7"/>
                <a:gd fmla="*/ 0 w 21" name="T8"/>
                <a:gd fmla="*/ 21 h 23" name="T9"/>
              </a:gdLst>
              <a:cxnLst>
                <a:cxn ang="0">
                  <a:pos x="T0" y="T1"/>
                </a:cxn>
                <a:cxn ang="0">
                  <a:pos x="T2" y="T3"/>
                </a:cxn>
                <a:cxn ang="0">
                  <a:pos x="T4" y="T5"/>
                </a:cxn>
                <a:cxn ang="0">
                  <a:pos x="T6" y="T7"/>
                </a:cxn>
                <a:cxn ang="0">
                  <a:pos x="T8" y="T9"/>
                </a:cxn>
              </a:cxnLst>
              <a:rect b="b" l="0" r="r" t="0"/>
              <a:pathLst>
                <a:path h="23" w="21">
                  <a:moveTo>
                    <a:pt x="0" y="21"/>
                  </a:moveTo>
                  <a:lnTo>
                    <a:pt x="21" y="23"/>
                  </a:lnTo>
                  <a:lnTo>
                    <a:pt x="21" y="2"/>
                  </a:lnTo>
                  <a:lnTo>
                    <a:pt x="0" y="0"/>
                  </a:lnTo>
                  <a:lnTo>
                    <a:pt x="0" y="21"/>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2" name="Freeform 174"/>
            <p:cNvSpPr>
              <a:spLocks noEditPoints="1"/>
            </p:cNvSpPr>
            <p:nvPr/>
          </p:nvSpPr>
          <p:spPr bwMode="auto">
            <a:xfrm>
              <a:off x="3192275" y="3779391"/>
              <a:ext cx="161928" cy="257585"/>
            </a:xfrm>
            <a:custGeom>
              <a:gdLst>
                <a:gd fmla="*/ 2 w 36" name="T0"/>
                <a:gd fmla="*/ 0 h 57" name="T1"/>
                <a:gd fmla="*/ 1 w 36" name="T2"/>
                <a:gd fmla="*/ 2 h 57" name="T3"/>
                <a:gd fmla="*/ 0 w 36" name="T4"/>
                <a:gd fmla="*/ 55 h 57" name="T5"/>
                <a:gd fmla="*/ 1 w 36" name="T6"/>
                <a:gd fmla="*/ 57 h 57" name="T7"/>
                <a:gd fmla="*/ 33 w 36" name="T8"/>
                <a:gd fmla="*/ 57 h 57" name="T9"/>
                <a:gd fmla="*/ 35 w 36" name="T10"/>
                <a:gd fmla="*/ 56 h 57" name="T11"/>
                <a:gd fmla="*/ 36 w 36" name="T12"/>
                <a:gd fmla="*/ 2 h 57" name="T13"/>
                <a:gd fmla="*/ 34 w 36" name="T14"/>
                <a:gd fmla="*/ 0 h 57" name="T15"/>
                <a:gd fmla="*/ 2 w 36" name="T16"/>
                <a:gd fmla="*/ 0 h 57" name="T17"/>
                <a:gd fmla="*/ 19 w 36" name="T18"/>
                <a:gd fmla="*/ 45 h 57" name="T19"/>
                <a:gd fmla="*/ 15 w 36" name="T20"/>
                <a:gd fmla="*/ 45 h 57" name="T21"/>
                <a:gd fmla="*/ 15 w 36" name="T22"/>
                <a:gd fmla="*/ 41 h 57" name="T23"/>
                <a:gd fmla="*/ 19 w 36" name="T24"/>
                <a:gd fmla="*/ 41 h 57" name="T25"/>
                <a:gd fmla="*/ 19 w 36" name="T26"/>
                <a:gd fmla="*/ 45 h 57" name="T27"/>
                <a:gd fmla="*/ 24 w 36" name="T28"/>
                <a:gd fmla="*/ 40 h 57" name="T29"/>
                <a:gd fmla="*/ 23 w 36" name="T30"/>
                <a:gd fmla="*/ 40 h 57" name="T31"/>
                <a:gd fmla="*/ 22 w 36" name="T32"/>
                <a:gd fmla="*/ 40 h 57" name="T33"/>
                <a:gd fmla="*/ 17 w 36" name="T34"/>
                <a:gd fmla="*/ 37 h 57" name="T35"/>
                <a:gd fmla="*/ 12 w 36" name="T36"/>
                <a:gd fmla="*/ 39 h 57" name="T37"/>
                <a:gd fmla="*/ 10 w 36" name="T38"/>
                <a:gd fmla="*/ 39 h 57" name="T39"/>
                <a:gd fmla="*/ 10 w 36" name="T40"/>
                <a:gd fmla="*/ 37 h 57" name="T41"/>
                <a:gd fmla="*/ 17 w 36" name="T42"/>
                <a:gd fmla="*/ 35 h 57" name="T43"/>
                <a:gd fmla="*/ 24 w 36" name="T44"/>
                <a:gd fmla="*/ 38 h 57" name="T45"/>
                <a:gd fmla="*/ 24 w 36" name="T46"/>
                <a:gd fmla="*/ 40 h 57" name="T47"/>
                <a:gd fmla="*/ 28 w 36" name="T48"/>
                <a:gd fmla="*/ 36 h 57" name="T49"/>
                <a:gd fmla="*/ 27 w 36" name="T50"/>
                <a:gd fmla="*/ 37 h 57" name="T51"/>
                <a:gd fmla="*/ 26 w 36" name="T52"/>
                <a:gd fmla="*/ 36 h 57" name="T53"/>
                <a:gd fmla="*/ 17 w 36" name="T54"/>
                <a:gd fmla="*/ 32 h 57" name="T55"/>
                <a:gd fmla="*/ 9 w 36" name="T56"/>
                <a:gd fmla="*/ 36 h 57" name="T57"/>
                <a:gd fmla="*/ 7 w 36" name="T58"/>
                <a:gd fmla="*/ 36 h 57" name="T59"/>
                <a:gd fmla="*/ 7 w 36" name="T60"/>
                <a:gd fmla="*/ 34 h 57" name="T61"/>
                <a:gd fmla="*/ 17 w 36" name="T62"/>
                <a:gd fmla="*/ 30 h 57" name="T63"/>
                <a:gd fmla="*/ 28 w 36" name="T64"/>
                <a:gd fmla="*/ 35 h 57" name="T65"/>
                <a:gd fmla="*/ 28 w 36" name="T66"/>
                <a:gd fmla="*/ 36 h 57"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57" w="36">
                  <a:moveTo>
                    <a:pt x="2" y="0"/>
                  </a:moveTo>
                  <a:cubicBezTo>
                    <a:pt x="1" y="0"/>
                    <a:pt x="1" y="1"/>
                    <a:pt x="1" y="2"/>
                  </a:cubicBezTo>
                  <a:cubicBezTo>
                    <a:pt x="0" y="55"/>
                    <a:pt x="0" y="55"/>
                    <a:pt x="0" y="55"/>
                  </a:cubicBezTo>
                  <a:cubicBezTo>
                    <a:pt x="0" y="56"/>
                    <a:pt x="0" y="57"/>
                    <a:pt x="1" y="57"/>
                  </a:cubicBezTo>
                  <a:cubicBezTo>
                    <a:pt x="33" y="57"/>
                    <a:pt x="33" y="57"/>
                    <a:pt x="33" y="57"/>
                  </a:cubicBezTo>
                  <a:cubicBezTo>
                    <a:pt x="34" y="57"/>
                    <a:pt x="35" y="56"/>
                    <a:pt x="35" y="56"/>
                  </a:cubicBezTo>
                  <a:cubicBezTo>
                    <a:pt x="36" y="2"/>
                    <a:pt x="36" y="2"/>
                    <a:pt x="36" y="2"/>
                  </a:cubicBezTo>
                  <a:cubicBezTo>
                    <a:pt x="36" y="1"/>
                    <a:pt x="35" y="0"/>
                    <a:pt x="34" y="0"/>
                  </a:cubicBezTo>
                  <a:lnTo>
                    <a:pt x="2" y="0"/>
                  </a:lnTo>
                  <a:close/>
                  <a:moveTo>
                    <a:pt x="19" y="45"/>
                  </a:moveTo>
                  <a:cubicBezTo>
                    <a:pt x="18" y="46"/>
                    <a:pt x="16" y="46"/>
                    <a:pt x="15" y="45"/>
                  </a:cubicBezTo>
                  <a:cubicBezTo>
                    <a:pt x="14" y="44"/>
                    <a:pt x="14" y="42"/>
                    <a:pt x="15" y="41"/>
                  </a:cubicBezTo>
                  <a:cubicBezTo>
                    <a:pt x="16" y="39"/>
                    <a:pt x="18" y="40"/>
                    <a:pt x="19" y="41"/>
                  </a:cubicBezTo>
                  <a:cubicBezTo>
                    <a:pt x="20" y="42"/>
                    <a:pt x="20" y="44"/>
                    <a:pt x="19" y="45"/>
                  </a:cubicBezTo>
                  <a:close/>
                  <a:moveTo>
                    <a:pt x="24" y="40"/>
                  </a:moveTo>
                  <a:cubicBezTo>
                    <a:pt x="24" y="40"/>
                    <a:pt x="24" y="40"/>
                    <a:pt x="23" y="40"/>
                  </a:cubicBezTo>
                  <a:cubicBezTo>
                    <a:pt x="23" y="40"/>
                    <a:pt x="23" y="40"/>
                    <a:pt x="22" y="40"/>
                  </a:cubicBezTo>
                  <a:cubicBezTo>
                    <a:pt x="21" y="38"/>
                    <a:pt x="19" y="37"/>
                    <a:pt x="17" y="37"/>
                  </a:cubicBezTo>
                  <a:cubicBezTo>
                    <a:pt x="15" y="37"/>
                    <a:pt x="13" y="38"/>
                    <a:pt x="12" y="39"/>
                  </a:cubicBezTo>
                  <a:cubicBezTo>
                    <a:pt x="11" y="40"/>
                    <a:pt x="10" y="40"/>
                    <a:pt x="10" y="39"/>
                  </a:cubicBezTo>
                  <a:cubicBezTo>
                    <a:pt x="9" y="39"/>
                    <a:pt x="10" y="38"/>
                    <a:pt x="10" y="37"/>
                  </a:cubicBezTo>
                  <a:cubicBezTo>
                    <a:pt x="12" y="35"/>
                    <a:pt x="15" y="35"/>
                    <a:pt x="17" y="35"/>
                  </a:cubicBezTo>
                  <a:cubicBezTo>
                    <a:pt x="20" y="35"/>
                    <a:pt x="22" y="36"/>
                    <a:pt x="24" y="38"/>
                  </a:cubicBezTo>
                  <a:cubicBezTo>
                    <a:pt x="25" y="38"/>
                    <a:pt x="25" y="39"/>
                    <a:pt x="24" y="40"/>
                  </a:cubicBezTo>
                  <a:close/>
                  <a:moveTo>
                    <a:pt x="28" y="36"/>
                  </a:moveTo>
                  <a:cubicBezTo>
                    <a:pt x="28" y="37"/>
                    <a:pt x="27" y="37"/>
                    <a:pt x="27" y="37"/>
                  </a:cubicBezTo>
                  <a:cubicBezTo>
                    <a:pt x="27" y="37"/>
                    <a:pt x="26" y="37"/>
                    <a:pt x="26" y="36"/>
                  </a:cubicBezTo>
                  <a:cubicBezTo>
                    <a:pt x="24" y="34"/>
                    <a:pt x="20" y="32"/>
                    <a:pt x="17" y="32"/>
                  </a:cubicBezTo>
                  <a:cubicBezTo>
                    <a:pt x="14" y="32"/>
                    <a:pt x="11" y="33"/>
                    <a:pt x="9" y="36"/>
                  </a:cubicBezTo>
                  <a:cubicBezTo>
                    <a:pt x="8" y="36"/>
                    <a:pt x="7" y="36"/>
                    <a:pt x="7" y="36"/>
                  </a:cubicBezTo>
                  <a:cubicBezTo>
                    <a:pt x="6" y="35"/>
                    <a:pt x="6" y="34"/>
                    <a:pt x="7" y="34"/>
                  </a:cubicBezTo>
                  <a:cubicBezTo>
                    <a:pt x="10" y="31"/>
                    <a:pt x="13" y="30"/>
                    <a:pt x="17" y="30"/>
                  </a:cubicBezTo>
                  <a:cubicBezTo>
                    <a:pt x="21" y="30"/>
                    <a:pt x="25" y="31"/>
                    <a:pt x="28" y="35"/>
                  </a:cubicBezTo>
                  <a:cubicBezTo>
                    <a:pt x="28" y="35"/>
                    <a:pt x="28" y="36"/>
                    <a:pt x="28" y="36"/>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3" name="Freeform 175"/>
            <p:cNvSpPr/>
            <p:nvPr/>
          </p:nvSpPr>
          <p:spPr bwMode="auto">
            <a:xfrm>
              <a:off x="3237146" y="4044781"/>
              <a:ext cx="66332" cy="7806"/>
            </a:xfrm>
            <a:custGeom>
              <a:gdLst>
                <a:gd fmla="*/ 0 w 35" name="T0"/>
                <a:gd fmla="*/ 3 h 5" name="T1"/>
                <a:gd fmla="*/ 35 w 35" name="T2"/>
                <a:gd fmla="*/ 5 h 5" name="T3"/>
                <a:gd fmla="*/ 35 w 35" name="T4"/>
                <a:gd fmla="*/ 0 h 5" name="T5"/>
                <a:gd fmla="*/ 0 w 35" name="T6"/>
                <a:gd fmla="*/ 0 h 5" name="T7"/>
                <a:gd fmla="*/ 0 w 35" name="T8"/>
                <a:gd fmla="*/ 3 h 5" name="T9"/>
              </a:gdLst>
              <a:cxnLst>
                <a:cxn ang="0">
                  <a:pos x="T0" y="T1"/>
                </a:cxn>
                <a:cxn ang="0">
                  <a:pos x="T2" y="T3"/>
                </a:cxn>
                <a:cxn ang="0">
                  <a:pos x="T4" y="T5"/>
                </a:cxn>
                <a:cxn ang="0">
                  <a:pos x="T6" y="T7"/>
                </a:cxn>
                <a:cxn ang="0">
                  <a:pos x="T8" y="T9"/>
                </a:cxn>
              </a:cxnLst>
              <a:rect b="b" l="0" r="r" t="0"/>
              <a:pathLst>
                <a:path h="5" w="35">
                  <a:moveTo>
                    <a:pt x="0" y="3"/>
                  </a:moveTo>
                  <a:lnTo>
                    <a:pt x="35" y="5"/>
                  </a:lnTo>
                  <a:lnTo>
                    <a:pt x="35" y="0"/>
                  </a:lnTo>
                  <a:lnTo>
                    <a:pt x="0" y="0"/>
                  </a:lnTo>
                  <a:lnTo>
                    <a:pt x="0" y="3"/>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4" name="Rectangle 176"/>
            <p:cNvSpPr>
              <a:spLocks noChangeArrowheads="1"/>
            </p:cNvSpPr>
            <p:nvPr/>
          </p:nvSpPr>
          <p:spPr bwMode="auto">
            <a:xfrm>
              <a:off x="3250803" y="4109178"/>
              <a:ext cx="40969" cy="39028"/>
            </a:xfrm>
            <a:prstGeom prst="rect">
              <a:avLst/>
            </a:pr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5" name="Freeform 177"/>
            <p:cNvSpPr/>
            <p:nvPr/>
          </p:nvSpPr>
          <p:spPr bwMode="auto">
            <a:xfrm>
              <a:off x="3244950" y="4210651"/>
              <a:ext cx="42921" cy="42931"/>
            </a:xfrm>
            <a:custGeom>
              <a:gdLst>
                <a:gd fmla="*/ 0 w 22" name="T0"/>
                <a:gd fmla="*/ 22 h 22" name="T1"/>
                <a:gd fmla="*/ 22 w 22" name="T2"/>
                <a:gd fmla="*/ 22 h 22" name="T3"/>
                <a:gd fmla="*/ 22 w 22" name="T4"/>
                <a:gd fmla="*/ 0 h 22" name="T5"/>
                <a:gd fmla="*/ 3 w 22" name="T6"/>
                <a:gd fmla="*/ 0 h 22" name="T7"/>
                <a:gd fmla="*/ 0 w 22" name="T8"/>
                <a:gd fmla="*/ 22 h 22" name="T9"/>
              </a:gdLst>
              <a:cxnLst>
                <a:cxn ang="0">
                  <a:pos x="T0" y="T1"/>
                </a:cxn>
                <a:cxn ang="0">
                  <a:pos x="T2" y="T3"/>
                </a:cxn>
                <a:cxn ang="0">
                  <a:pos x="T4" y="T5"/>
                </a:cxn>
                <a:cxn ang="0">
                  <a:pos x="T6" y="T7"/>
                </a:cxn>
                <a:cxn ang="0">
                  <a:pos x="T8" y="T9"/>
                </a:cxn>
              </a:cxnLst>
              <a:rect b="b" l="0" r="r" t="0"/>
              <a:pathLst>
                <a:path h="22" w="22">
                  <a:moveTo>
                    <a:pt x="0" y="22"/>
                  </a:moveTo>
                  <a:lnTo>
                    <a:pt x="22" y="22"/>
                  </a:lnTo>
                  <a:lnTo>
                    <a:pt x="22" y="0"/>
                  </a:lnTo>
                  <a:lnTo>
                    <a:pt x="3" y="0"/>
                  </a:lnTo>
                  <a:lnTo>
                    <a:pt x="0" y="22"/>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6" name="Rectangle 178"/>
            <p:cNvSpPr>
              <a:spLocks noChangeArrowheads="1"/>
            </p:cNvSpPr>
            <p:nvPr/>
          </p:nvSpPr>
          <p:spPr bwMode="auto">
            <a:xfrm>
              <a:off x="3250803" y="4157963"/>
              <a:ext cx="40969" cy="40980"/>
            </a:xfrm>
            <a:prstGeom prst="rect">
              <a:avLst/>
            </a:pr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7" name="Freeform 179"/>
            <p:cNvSpPr>
              <a:spLocks noEditPoints="1"/>
            </p:cNvSpPr>
            <p:nvPr/>
          </p:nvSpPr>
          <p:spPr bwMode="auto">
            <a:xfrm>
              <a:off x="3172765" y="3750120"/>
              <a:ext cx="200947" cy="312224"/>
            </a:xfrm>
            <a:custGeom>
              <a:gdLst>
                <a:gd fmla="*/ 22 w 44" name="T0"/>
                <a:gd fmla="*/ 0 h 69" name="T1"/>
                <a:gd fmla="*/ 2 w 44" name="T2"/>
                <a:gd fmla="*/ 2 h 69" name="T3"/>
                <a:gd fmla="*/ 0 w 44" name="T4"/>
                <a:gd fmla="*/ 4 h 69" name="T5"/>
                <a:gd fmla="*/ 0 w 44" name="T6"/>
                <a:gd fmla="*/ 28 h 69" name="T7"/>
                <a:gd fmla="*/ 0 w 44" name="T8"/>
                <a:gd fmla="*/ 40 h 69" name="T9"/>
                <a:gd fmla="*/ 0 w 44" name="T10"/>
                <a:gd fmla="*/ 65 h 69" name="T11"/>
                <a:gd fmla="*/ 2 w 44" name="T12"/>
                <a:gd fmla="*/ 67 h 69" name="T13"/>
                <a:gd fmla="*/ 21 w 44" name="T14"/>
                <a:gd fmla="*/ 69 h 69" name="T15"/>
                <a:gd fmla="*/ 41 w 44" name="T16"/>
                <a:gd fmla="*/ 67 h 69" name="T17"/>
                <a:gd fmla="*/ 43 w 44" name="T18"/>
                <a:gd fmla="*/ 65 h 69" name="T19"/>
                <a:gd fmla="*/ 44 w 44" name="T20"/>
                <a:gd fmla="*/ 4 h 69" name="T21"/>
                <a:gd fmla="*/ 42 w 44" name="T22"/>
                <a:gd fmla="*/ 2 h 69" name="T23"/>
                <a:gd fmla="*/ 22 w 44" name="T24"/>
                <a:gd fmla="*/ 0 h 69" name="T25"/>
                <a:gd fmla="*/ 29 w 44" name="T26"/>
                <a:gd fmla="*/ 67 h 69" name="T27"/>
                <a:gd fmla="*/ 14 w 44" name="T28"/>
                <a:gd fmla="*/ 66 h 69" name="T29"/>
                <a:gd fmla="*/ 14 w 44" name="T30"/>
                <a:gd fmla="*/ 65 h 69" name="T31"/>
                <a:gd fmla="*/ 29 w 44" name="T32"/>
                <a:gd fmla="*/ 65 h 69" name="T33"/>
                <a:gd fmla="*/ 29 w 44" name="T34"/>
                <a:gd fmla="*/ 67 h 69" name="T35"/>
                <a:gd fmla="*/ 40 w 44" name="T36"/>
                <a:gd fmla="*/ 8 h 69" name="T37"/>
                <a:gd fmla="*/ 39 w 44" name="T38"/>
                <a:gd fmla="*/ 62 h 69" name="T39"/>
                <a:gd fmla="*/ 37 w 44" name="T40"/>
                <a:gd fmla="*/ 63 h 69" name="T41"/>
                <a:gd fmla="*/ 5 w 44" name="T42"/>
                <a:gd fmla="*/ 63 h 69" name="T43"/>
                <a:gd fmla="*/ 4 w 44" name="T44"/>
                <a:gd fmla="*/ 61 h 69" name="T45"/>
                <a:gd fmla="*/ 5 w 44" name="T46"/>
                <a:gd fmla="*/ 8 h 69" name="T47"/>
                <a:gd fmla="*/ 6 w 44" name="T48"/>
                <a:gd fmla="*/ 6 h 69" name="T49"/>
                <a:gd fmla="*/ 38 w 44" name="T50"/>
                <a:gd fmla="*/ 6 h 69" name="T51"/>
                <a:gd fmla="*/ 40 w 44" name="T52"/>
                <a:gd fmla="*/ 8 h 6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69" w="44">
                  <a:moveTo>
                    <a:pt x="22" y="0"/>
                  </a:moveTo>
                  <a:cubicBezTo>
                    <a:pt x="13" y="0"/>
                    <a:pt x="3" y="2"/>
                    <a:pt x="2" y="2"/>
                  </a:cubicBezTo>
                  <a:cubicBezTo>
                    <a:pt x="1" y="2"/>
                    <a:pt x="1" y="3"/>
                    <a:pt x="0" y="4"/>
                  </a:cubicBezTo>
                  <a:cubicBezTo>
                    <a:pt x="0" y="28"/>
                    <a:pt x="0" y="28"/>
                    <a:pt x="0" y="28"/>
                  </a:cubicBezTo>
                  <a:cubicBezTo>
                    <a:pt x="0" y="40"/>
                    <a:pt x="0" y="40"/>
                    <a:pt x="0" y="40"/>
                  </a:cubicBezTo>
                  <a:cubicBezTo>
                    <a:pt x="0" y="65"/>
                    <a:pt x="0" y="65"/>
                    <a:pt x="0" y="65"/>
                  </a:cubicBezTo>
                  <a:cubicBezTo>
                    <a:pt x="0" y="66"/>
                    <a:pt x="0" y="67"/>
                    <a:pt x="2" y="67"/>
                  </a:cubicBezTo>
                  <a:cubicBezTo>
                    <a:pt x="2" y="67"/>
                    <a:pt x="12" y="69"/>
                    <a:pt x="21" y="69"/>
                  </a:cubicBezTo>
                  <a:cubicBezTo>
                    <a:pt x="30" y="69"/>
                    <a:pt x="41" y="67"/>
                    <a:pt x="41" y="67"/>
                  </a:cubicBezTo>
                  <a:cubicBezTo>
                    <a:pt x="42" y="67"/>
                    <a:pt x="43" y="66"/>
                    <a:pt x="43" y="65"/>
                  </a:cubicBezTo>
                  <a:cubicBezTo>
                    <a:pt x="44" y="4"/>
                    <a:pt x="44" y="4"/>
                    <a:pt x="44" y="4"/>
                  </a:cubicBezTo>
                  <a:cubicBezTo>
                    <a:pt x="44" y="3"/>
                    <a:pt x="43" y="2"/>
                    <a:pt x="42" y="2"/>
                  </a:cubicBezTo>
                  <a:cubicBezTo>
                    <a:pt x="42" y="2"/>
                    <a:pt x="31" y="0"/>
                    <a:pt x="22" y="0"/>
                  </a:cubicBezTo>
                  <a:close/>
                  <a:moveTo>
                    <a:pt x="29" y="67"/>
                  </a:moveTo>
                  <a:cubicBezTo>
                    <a:pt x="14" y="66"/>
                    <a:pt x="14" y="66"/>
                    <a:pt x="14" y="66"/>
                  </a:cubicBezTo>
                  <a:cubicBezTo>
                    <a:pt x="14" y="65"/>
                    <a:pt x="14" y="65"/>
                    <a:pt x="14" y="65"/>
                  </a:cubicBezTo>
                  <a:cubicBezTo>
                    <a:pt x="29" y="65"/>
                    <a:pt x="29" y="65"/>
                    <a:pt x="29" y="65"/>
                  </a:cubicBezTo>
                  <a:lnTo>
                    <a:pt x="29" y="67"/>
                  </a:lnTo>
                  <a:close/>
                  <a:moveTo>
                    <a:pt x="40" y="8"/>
                  </a:moveTo>
                  <a:cubicBezTo>
                    <a:pt x="39" y="62"/>
                    <a:pt x="39" y="62"/>
                    <a:pt x="39" y="62"/>
                  </a:cubicBezTo>
                  <a:cubicBezTo>
                    <a:pt x="39" y="62"/>
                    <a:pt x="38" y="63"/>
                    <a:pt x="37" y="63"/>
                  </a:cubicBezTo>
                  <a:cubicBezTo>
                    <a:pt x="5" y="63"/>
                    <a:pt x="5" y="63"/>
                    <a:pt x="5" y="63"/>
                  </a:cubicBezTo>
                  <a:cubicBezTo>
                    <a:pt x="4" y="63"/>
                    <a:pt x="4" y="62"/>
                    <a:pt x="4" y="61"/>
                  </a:cubicBezTo>
                  <a:cubicBezTo>
                    <a:pt x="5" y="8"/>
                    <a:pt x="5" y="8"/>
                    <a:pt x="5" y="8"/>
                  </a:cubicBezTo>
                  <a:cubicBezTo>
                    <a:pt x="5" y="7"/>
                    <a:pt x="5" y="6"/>
                    <a:pt x="6" y="6"/>
                  </a:cubicBezTo>
                  <a:cubicBezTo>
                    <a:pt x="38" y="6"/>
                    <a:pt x="38" y="6"/>
                    <a:pt x="38" y="6"/>
                  </a:cubicBezTo>
                  <a:cubicBezTo>
                    <a:pt x="39" y="6"/>
                    <a:pt x="40" y="7"/>
                    <a:pt x="40" y="8"/>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8" name="Freeform 180"/>
            <p:cNvSpPr>
              <a:spLocks noEditPoints="1"/>
            </p:cNvSpPr>
            <p:nvPr/>
          </p:nvSpPr>
          <p:spPr bwMode="auto">
            <a:xfrm>
              <a:off x="3168864" y="4062345"/>
              <a:ext cx="198997" cy="312224"/>
            </a:xfrm>
            <a:custGeom>
              <a:gdLst>
                <a:gd fmla="*/ 2 w 44" name="T0"/>
                <a:gd fmla="*/ 2 h 69" name="T1"/>
                <a:gd fmla="*/ 0 w 44" name="T2"/>
                <a:gd fmla="*/ 28 h 69" name="T3"/>
                <a:gd fmla="*/ 0 w 44" name="T4"/>
                <a:gd fmla="*/ 65 h 69" name="T5"/>
                <a:gd fmla="*/ 21 w 44" name="T6"/>
                <a:gd fmla="*/ 69 h 69" name="T7"/>
                <a:gd fmla="*/ 43 w 44" name="T8"/>
                <a:gd fmla="*/ 65 h 69" name="T9"/>
                <a:gd fmla="*/ 42 w 44" name="T10"/>
                <a:gd fmla="*/ 2 h 69" name="T11"/>
                <a:gd fmla="*/ 27 w 44" name="T12"/>
                <a:gd fmla="*/ 10 h 69" name="T13"/>
                <a:gd fmla="*/ 18 w 44" name="T14"/>
                <a:gd fmla="*/ 19 h 69" name="T15"/>
                <a:gd fmla="*/ 27 w 44" name="T16"/>
                <a:gd fmla="*/ 10 h 69" name="T17"/>
                <a:gd fmla="*/ 18 w 44" name="T18"/>
                <a:gd fmla="*/ 21 h 69" name="T19"/>
                <a:gd fmla="*/ 27 w 44" name="T20"/>
                <a:gd fmla="*/ 30 h 69" name="T21"/>
                <a:gd fmla="*/ 26 w 44" name="T22"/>
                <a:gd fmla="*/ 33 h 69" name="T23"/>
                <a:gd fmla="*/ 17 w 44" name="T24"/>
                <a:gd fmla="*/ 42 h 69" name="T25"/>
                <a:gd fmla="*/ 26 w 44" name="T26"/>
                <a:gd fmla="*/ 33 h 69" name="T27"/>
                <a:gd fmla="*/ 15 w 44" name="T28"/>
                <a:gd fmla="*/ 10 h 69" name="T29"/>
                <a:gd fmla="*/ 6 w 44" name="T30"/>
                <a:gd fmla="*/ 19 h 69" name="T31"/>
                <a:gd fmla="*/ 6 w 44" name="T32"/>
                <a:gd fmla="*/ 21 h 69" name="T33"/>
                <a:gd fmla="*/ 15 w 44" name="T34"/>
                <a:gd fmla="*/ 30 h 69" name="T35"/>
                <a:gd fmla="*/ 6 w 44" name="T36"/>
                <a:gd fmla="*/ 21 h 69" name="T37"/>
                <a:gd fmla="*/ 15 w 44" name="T38"/>
                <a:gd fmla="*/ 33 h 69" name="T39"/>
                <a:gd fmla="*/ 5 w 44" name="T40"/>
                <a:gd fmla="*/ 41 h 69" name="T41"/>
                <a:gd fmla="*/ 5 w 44" name="T42"/>
                <a:gd fmla="*/ 53 h 69" name="T43"/>
                <a:gd fmla="*/ 14 w 44" name="T44"/>
                <a:gd fmla="*/ 44 h 69" name="T45"/>
                <a:gd fmla="*/ 5 w 44" name="T46"/>
                <a:gd fmla="*/ 53 h 69" name="T47"/>
                <a:gd fmla="*/ 17 w 44" name="T48"/>
                <a:gd fmla="*/ 44 h 69" name="T49"/>
                <a:gd fmla="*/ 26 w 44" name="T50"/>
                <a:gd fmla="*/ 53 h 69" name="T51"/>
                <a:gd fmla="*/ 38 w 44" name="T52"/>
                <a:gd fmla="*/ 53 h 69" name="T53"/>
                <a:gd fmla="*/ 29 w 44" name="T54"/>
                <a:gd fmla="*/ 44 h 69" name="T55"/>
                <a:gd fmla="*/ 38 w 44" name="T56"/>
                <a:gd fmla="*/ 53 h 69" name="T57"/>
                <a:gd fmla="*/ 29 w 44" name="T58"/>
                <a:gd fmla="*/ 42 h 69" name="T59"/>
                <a:gd fmla="*/ 38 w 44" name="T60"/>
                <a:gd fmla="*/ 33 h 69" name="T61"/>
                <a:gd fmla="*/ 38 w 44" name="T62"/>
                <a:gd fmla="*/ 31 h 69" name="T63"/>
                <a:gd fmla="*/ 29 w 44" name="T64"/>
                <a:gd fmla="*/ 21 h 69" name="T65"/>
                <a:gd fmla="*/ 38 w 44" name="T66"/>
                <a:gd fmla="*/ 31 h 69" name="T67"/>
                <a:gd fmla="*/ 29 w 44" name="T68"/>
                <a:gd fmla="*/ 19 h 69" name="T69"/>
                <a:gd fmla="*/ 38 w 44" name="T70"/>
                <a:gd fmla="*/ 10 h 6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9" w="44">
                  <a:moveTo>
                    <a:pt x="22" y="0"/>
                  </a:moveTo>
                  <a:cubicBezTo>
                    <a:pt x="13" y="0"/>
                    <a:pt x="3" y="2"/>
                    <a:pt x="2" y="2"/>
                  </a:cubicBezTo>
                  <a:cubicBezTo>
                    <a:pt x="1" y="2"/>
                    <a:pt x="1" y="3"/>
                    <a:pt x="1" y="4"/>
                  </a:cubicBezTo>
                  <a:cubicBezTo>
                    <a:pt x="0" y="28"/>
                    <a:pt x="0" y="28"/>
                    <a:pt x="0" y="28"/>
                  </a:cubicBezTo>
                  <a:cubicBezTo>
                    <a:pt x="0" y="40"/>
                    <a:pt x="0" y="40"/>
                    <a:pt x="0" y="40"/>
                  </a:cubicBezTo>
                  <a:cubicBezTo>
                    <a:pt x="0" y="65"/>
                    <a:pt x="0" y="65"/>
                    <a:pt x="0" y="65"/>
                  </a:cubicBezTo>
                  <a:cubicBezTo>
                    <a:pt x="0" y="66"/>
                    <a:pt x="0" y="67"/>
                    <a:pt x="2" y="67"/>
                  </a:cubicBezTo>
                  <a:cubicBezTo>
                    <a:pt x="2" y="67"/>
                    <a:pt x="12" y="69"/>
                    <a:pt x="21" y="69"/>
                  </a:cubicBezTo>
                  <a:cubicBezTo>
                    <a:pt x="30" y="69"/>
                    <a:pt x="41" y="67"/>
                    <a:pt x="41" y="67"/>
                  </a:cubicBezTo>
                  <a:cubicBezTo>
                    <a:pt x="42" y="67"/>
                    <a:pt x="43" y="66"/>
                    <a:pt x="43" y="65"/>
                  </a:cubicBezTo>
                  <a:cubicBezTo>
                    <a:pt x="44" y="4"/>
                    <a:pt x="44" y="4"/>
                    <a:pt x="44" y="4"/>
                  </a:cubicBezTo>
                  <a:cubicBezTo>
                    <a:pt x="44" y="3"/>
                    <a:pt x="43" y="2"/>
                    <a:pt x="42" y="2"/>
                  </a:cubicBezTo>
                  <a:cubicBezTo>
                    <a:pt x="42" y="2"/>
                    <a:pt x="31" y="0"/>
                    <a:pt x="22" y="0"/>
                  </a:cubicBezTo>
                  <a:close/>
                  <a:moveTo>
                    <a:pt x="27" y="10"/>
                  </a:moveTo>
                  <a:cubicBezTo>
                    <a:pt x="27" y="19"/>
                    <a:pt x="27" y="19"/>
                    <a:pt x="27" y="19"/>
                  </a:cubicBezTo>
                  <a:cubicBezTo>
                    <a:pt x="18" y="19"/>
                    <a:pt x="18" y="19"/>
                    <a:pt x="18" y="19"/>
                  </a:cubicBezTo>
                  <a:cubicBezTo>
                    <a:pt x="18" y="10"/>
                    <a:pt x="18" y="10"/>
                    <a:pt x="18" y="10"/>
                  </a:cubicBezTo>
                  <a:lnTo>
                    <a:pt x="27" y="10"/>
                  </a:lnTo>
                  <a:close/>
                  <a:moveTo>
                    <a:pt x="18" y="30"/>
                  </a:moveTo>
                  <a:cubicBezTo>
                    <a:pt x="18" y="21"/>
                    <a:pt x="18" y="21"/>
                    <a:pt x="18" y="21"/>
                  </a:cubicBezTo>
                  <a:cubicBezTo>
                    <a:pt x="27" y="21"/>
                    <a:pt x="27" y="21"/>
                    <a:pt x="27" y="21"/>
                  </a:cubicBezTo>
                  <a:cubicBezTo>
                    <a:pt x="27" y="30"/>
                    <a:pt x="27" y="30"/>
                    <a:pt x="27" y="30"/>
                  </a:cubicBezTo>
                  <a:lnTo>
                    <a:pt x="18" y="30"/>
                  </a:lnTo>
                  <a:close/>
                  <a:moveTo>
                    <a:pt x="26" y="33"/>
                  </a:moveTo>
                  <a:cubicBezTo>
                    <a:pt x="26" y="42"/>
                    <a:pt x="26" y="42"/>
                    <a:pt x="26" y="42"/>
                  </a:cubicBezTo>
                  <a:cubicBezTo>
                    <a:pt x="17" y="42"/>
                    <a:pt x="17" y="42"/>
                    <a:pt x="17" y="42"/>
                  </a:cubicBezTo>
                  <a:cubicBezTo>
                    <a:pt x="18" y="33"/>
                    <a:pt x="18" y="33"/>
                    <a:pt x="18" y="33"/>
                  </a:cubicBezTo>
                  <a:lnTo>
                    <a:pt x="26" y="33"/>
                  </a:lnTo>
                  <a:close/>
                  <a:moveTo>
                    <a:pt x="6" y="10"/>
                  </a:moveTo>
                  <a:cubicBezTo>
                    <a:pt x="15" y="10"/>
                    <a:pt x="15" y="10"/>
                    <a:pt x="15" y="10"/>
                  </a:cubicBezTo>
                  <a:cubicBezTo>
                    <a:pt x="15" y="19"/>
                    <a:pt x="15" y="19"/>
                    <a:pt x="15" y="19"/>
                  </a:cubicBezTo>
                  <a:cubicBezTo>
                    <a:pt x="6" y="19"/>
                    <a:pt x="6" y="19"/>
                    <a:pt x="6" y="19"/>
                  </a:cubicBezTo>
                  <a:lnTo>
                    <a:pt x="6" y="10"/>
                  </a:lnTo>
                  <a:close/>
                  <a:moveTo>
                    <a:pt x="6" y="21"/>
                  </a:moveTo>
                  <a:cubicBezTo>
                    <a:pt x="15" y="21"/>
                    <a:pt x="15" y="21"/>
                    <a:pt x="15" y="21"/>
                  </a:cubicBezTo>
                  <a:cubicBezTo>
                    <a:pt x="15" y="30"/>
                    <a:pt x="15" y="30"/>
                    <a:pt x="15" y="30"/>
                  </a:cubicBezTo>
                  <a:cubicBezTo>
                    <a:pt x="6" y="30"/>
                    <a:pt x="6" y="30"/>
                    <a:pt x="6" y="30"/>
                  </a:cubicBezTo>
                  <a:lnTo>
                    <a:pt x="6" y="21"/>
                  </a:lnTo>
                  <a:close/>
                  <a:moveTo>
                    <a:pt x="6" y="32"/>
                  </a:moveTo>
                  <a:cubicBezTo>
                    <a:pt x="15" y="33"/>
                    <a:pt x="15" y="33"/>
                    <a:pt x="15" y="33"/>
                  </a:cubicBezTo>
                  <a:cubicBezTo>
                    <a:pt x="14" y="42"/>
                    <a:pt x="14" y="42"/>
                    <a:pt x="14" y="42"/>
                  </a:cubicBezTo>
                  <a:cubicBezTo>
                    <a:pt x="5" y="41"/>
                    <a:pt x="5" y="41"/>
                    <a:pt x="5" y="41"/>
                  </a:cubicBezTo>
                  <a:lnTo>
                    <a:pt x="6" y="32"/>
                  </a:lnTo>
                  <a:close/>
                  <a:moveTo>
                    <a:pt x="5" y="53"/>
                  </a:moveTo>
                  <a:cubicBezTo>
                    <a:pt x="5" y="44"/>
                    <a:pt x="5" y="44"/>
                    <a:pt x="5" y="44"/>
                  </a:cubicBezTo>
                  <a:cubicBezTo>
                    <a:pt x="14" y="44"/>
                    <a:pt x="14" y="44"/>
                    <a:pt x="14" y="44"/>
                  </a:cubicBezTo>
                  <a:cubicBezTo>
                    <a:pt x="14" y="53"/>
                    <a:pt x="14" y="53"/>
                    <a:pt x="14" y="53"/>
                  </a:cubicBezTo>
                  <a:lnTo>
                    <a:pt x="5" y="53"/>
                  </a:lnTo>
                  <a:close/>
                  <a:moveTo>
                    <a:pt x="17" y="53"/>
                  </a:moveTo>
                  <a:cubicBezTo>
                    <a:pt x="17" y="44"/>
                    <a:pt x="17" y="44"/>
                    <a:pt x="17" y="44"/>
                  </a:cubicBezTo>
                  <a:cubicBezTo>
                    <a:pt x="26" y="44"/>
                    <a:pt x="26" y="44"/>
                    <a:pt x="26" y="44"/>
                  </a:cubicBezTo>
                  <a:cubicBezTo>
                    <a:pt x="26" y="53"/>
                    <a:pt x="26" y="53"/>
                    <a:pt x="26" y="53"/>
                  </a:cubicBezTo>
                  <a:lnTo>
                    <a:pt x="17" y="53"/>
                  </a:lnTo>
                  <a:close/>
                  <a:moveTo>
                    <a:pt x="38" y="53"/>
                  </a:moveTo>
                  <a:cubicBezTo>
                    <a:pt x="29" y="53"/>
                    <a:pt x="29" y="53"/>
                    <a:pt x="29" y="53"/>
                  </a:cubicBezTo>
                  <a:cubicBezTo>
                    <a:pt x="29" y="44"/>
                    <a:pt x="29" y="44"/>
                    <a:pt x="29" y="44"/>
                  </a:cubicBezTo>
                  <a:cubicBezTo>
                    <a:pt x="38" y="44"/>
                    <a:pt x="38" y="44"/>
                    <a:pt x="38" y="44"/>
                  </a:cubicBezTo>
                  <a:lnTo>
                    <a:pt x="38" y="53"/>
                  </a:lnTo>
                  <a:close/>
                  <a:moveTo>
                    <a:pt x="38" y="42"/>
                  </a:moveTo>
                  <a:cubicBezTo>
                    <a:pt x="29" y="42"/>
                    <a:pt x="29" y="42"/>
                    <a:pt x="29" y="42"/>
                  </a:cubicBezTo>
                  <a:cubicBezTo>
                    <a:pt x="29" y="33"/>
                    <a:pt x="29" y="33"/>
                    <a:pt x="29" y="33"/>
                  </a:cubicBezTo>
                  <a:cubicBezTo>
                    <a:pt x="38" y="33"/>
                    <a:pt x="38" y="33"/>
                    <a:pt x="38" y="33"/>
                  </a:cubicBezTo>
                  <a:lnTo>
                    <a:pt x="38" y="42"/>
                  </a:lnTo>
                  <a:close/>
                  <a:moveTo>
                    <a:pt x="38" y="31"/>
                  </a:moveTo>
                  <a:cubicBezTo>
                    <a:pt x="29" y="30"/>
                    <a:pt x="29" y="30"/>
                    <a:pt x="29" y="30"/>
                  </a:cubicBezTo>
                  <a:cubicBezTo>
                    <a:pt x="29" y="21"/>
                    <a:pt x="29" y="21"/>
                    <a:pt x="29" y="21"/>
                  </a:cubicBezTo>
                  <a:cubicBezTo>
                    <a:pt x="38" y="22"/>
                    <a:pt x="38" y="22"/>
                    <a:pt x="38" y="22"/>
                  </a:cubicBezTo>
                  <a:lnTo>
                    <a:pt x="38" y="31"/>
                  </a:lnTo>
                  <a:close/>
                  <a:moveTo>
                    <a:pt x="38" y="19"/>
                  </a:moveTo>
                  <a:cubicBezTo>
                    <a:pt x="29" y="19"/>
                    <a:pt x="29" y="19"/>
                    <a:pt x="29" y="19"/>
                  </a:cubicBezTo>
                  <a:cubicBezTo>
                    <a:pt x="29" y="10"/>
                    <a:pt x="29" y="10"/>
                    <a:pt x="29" y="10"/>
                  </a:cubicBezTo>
                  <a:cubicBezTo>
                    <a:pt x="38" y="10"/>
                    <a:pt x="38" y="10"/>
                    <a:pt x="38" y="10"/>
                  </a:cubicBezTo>
                  <a:lnTo>
                    <a:pt x="38" y="19"/>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9" name="Freeform 181"/>
            <p:cNvSpPr/>
            <p:nvPr/>
          </p:nvSpPr>
          <p:spPr bwMode="auto">
            <a:xfrm>
              <a:off x="3219588" y="3914038"/>
              <a:ext cx="97548" cy="31222"/>
            </a:xfrm>
            <a:custGeom>
              <a:gdLst>
                <a:gd fmla="*/ 11 w 22" name="T0"/>
                <a:gd fmla="*/ 0 h 7" name="T1"/>
                <a:gd fmla="*/ 1 w 22" name="T2"/>
                <a:gd fmla="*/ 4 h 7" name="T3"/>
                <a:gd fmla="*/ 1 w 22" name="T4"/>
                <a:gd fmla="*/ 6 h 7" name="T5"/>
                <a:gd fmla="*/ 3 w 22" name="T6"/>
                <a:gd fmla="*/ 6 h 7" name="T7"/>
                <a:gd fmla="*/ 11 w 22" name="T8"/>
                <a:gd fmla="*/ 2 h 7" name="T9"/>
                <a:gd fmla="*/ 20 w 22" name="T10"/>
                <a:gd fmla="*/ 6 h 7" name="T11"/>
                <a:gd fmla="*/ 21 w 22" name="T12"/>
                <a:gd fmla="*/ 7 h 7" name="T13"/>
                <a:gd fmla="*/ 22 w 22" name="T14"/>
                <a:gd fmla="*/ 6 h 7" name="T15"/>
                <a:gd fmla="*/ 22 w 22" name="T16"/>
                <a:gd fmla="*/ 5 h 7" name="T17"/>
                <a:gd fmla="*/ 11 w 22" name="T18"/>
                <a:gd fmla="*/ 0 h 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 w="22">
                  <a:moveTo>
                    <a:pt x="11" y="0"/>
                  </a:moveTo>
                  <a:cubicBezTo>
                    <a:pt x="7" y="0"/>
                    <a:pt x="4" y="1"/>
                    <a:pt x="1" y="4"/>
                  </a:cubicBezTo>
                  <a:cubicBezTo>
                    <a:pt x="0" y="4"/>
                    <a:pt x="0" y="5"/>
                    <a:pt x="1" y="6"/>
                  </a:cubicBezTo>
                  <a:cubicBezTo>
                    <a:pt x="1" y="6"/>
                    <a:pt x="2" y="6"/>
                    <a:pt x="3" y="6"/>
                  </a:cubicBezTo>
                  <a:cubicBezTo>
                    <a:pt x="5" y="3"/>
                    <a:pt x="8" y="2"/>
                    <a:pt x="11" y="2"/>
                  </a:cubicBezTo>
                  <a:cubicBezTo>
                    <a:pt x="14" y="2"/>
                    <a:pt x="18" y="4"/>
                    <a:pt x="20" y="6"/>
                  </a:cubicBezTo>
                  <a:cubicBezTo>
                    <a:pt x="20" y="7"/>
                    <a:pt x="21" y="7"/>
                    <a:pt x="21" y="7"/>
                  </a:cubicBezTo>
                  <a:cubicBezTo>
                    <a:pt x="21" y="7"/>
                    <a:pt x="22" y="7"/>
                    <a:pt x="22" y="6"/>
                  </a:cubicBezTo>
                  <a:cubicBezTo>
                    <a:pt x="22" y="6"/>
                    <a:pt x="22" y="5"/>
                    <a:pt x="22" y="5"/>
                  </a:cubicBezTo>
                  <a:cubicBezTo>
                    <a:pt x="19" y="1"/>
                    <a:pt x="15" y="0"/>
                    <a:pt x="11" y="0"/>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0" name="Freeform 182"/>
            <p:cNvSpPr/>
            <p:nvPr/>
          </p:nvSpPr>
          <p:spPr bwMode="auto">
            <a:xfrm>
              <a:off x="3231294" y="3937455"/>
              <a:ext cx="72185" cy="21465"/>
            </a:xfrm>
            <a:custGeom>
              <a:gdLst>
                <a:gd fmla="*/ 8 w 16" name="T0"/>
                <a:gd fmla="*/ 0 h 5" name="T1"/>
                <a:gd fmla="*/ 1 w 16" name="T2"/>
                <a:gd fmla="*/ 2 h 5" name="T3"/>
                <a:gd fmla="*/ 1 w 16" name="T4"/>
                <a:gd fmla="*/ 4 h 5" name="T5"/>
                <a:gd fmla="*/ 3 w 16" name="T6"/>
                <a:gd fmla="*/ 4 h 5" name="T7"/>
                <a:gd fmla="*/ 8 w 16" name="T8"/>
                <a:gd fmla="*/ 2 h 5" name="T9"/>
                <a:gd fmla="*/ 13 w 16" name="T10"/>
                <a:gd fmla="*/ 5 h 5" name="T11"/>
                <a:gd fmla="*/ 14 w 16" name="T12"/>
                <a:gd fmla="*/ 5 h 5" name="T13"/>
                <a:gd fmla="*/ 15 w 16" name="T14"/>
                <a:gd fmla="*/ 5 h 5" name="T15"/>
                <a:gd fmla="*/ 15 w 16" name="T16"/>
                <a:gd fmla="*/ 3 h 5" name="T17"/>
                <a:gd fmla="*/ 8 w 16" name="T18"/>
                <a:gd fmla="*/ 0 h 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 w="16">
                  <a:moveTo>
                    <a:pt x="8" y="0"/>
                  </a:moveTo>
                  <a:cubicBezTo>
                    <a:pt x="6" y="0"/>
                    <a:pt x="3" y="0"/>
                    <a:pt x="1" y="2"/>
                  </a:cubicBezTo>
                  <a:cubicBezTo>
                    <a:pt x="1" y="3"/>
                    <a:pt x="0" y="4"/>
                    <a:pt x="1" y="4"/>
                  </a:cubicBezTo>
                  <a:cubicBezTo>
                    <a:pt x="1" y="5"/>
                    <a:pt x="2" y="5"/>
                    <a:pt x="3" y="4"/>
                  </a:cubicBezTo>
                  <a:cubicBezTo>
                    <a:pt x="4" y="3"/>
                    <a:pt x="6" y="2"/>
                    <a:pt x="8" y="2"/>
                  </a:cubicBezTo>
                  <a:cubicBezTo>
                    <a:pt x="10" y="2"/>
                    <a:pt x="12" y="3"/>
                    <a:pt x="13" y="5"/>
                  </a:cubicBezTo>
                  <a:cubicBezTo>
                    <a:pt x="14" y="5"/>
                    <a:pt x="14" y="5"/>
                    <a:pt x="14" y="5"/>
                  </a:cubicBezTo>
                  <a:cubicBezTo>
                    <a:pt x="15" y="5"/>
                    <a:pt x="15" y="5"/>
                    <a:pt x="15" y="5"/>
                  </a:cubicBezTo>
                  <a:cubicBezTo>
                    <a:pt x="16" y="4"/>
                    <a:pt x="16" y="3"/>
                    <a:pt x="15" y="3"/>
                  </a:cubicBezTo>
                  <a:cubicBezTo>
                    <a:pt x="13" y="1"/>
                    <a:pt x="11" y="0"/>
                    <a:pt x="8" y="0"/>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1" name="Freeform 183"/>
            <p:cNvSpPr/>
            <p:nvPr/>
          </p:nvSpPr>
          <p:spPr bwMode="auto">
            <a:xfrm>
              <a:off x="3254705" y="3955017"/>
              <a:ext cx="27313" cy="31222"/>
            </a:xfrm>
            <a:custGeom>
              <a:gdLst>
                <a:gd fmla="*/ 1 w 6" name="T0"/>
                <a:gd fmla="*/ 2 h 7" name="T1"/>
                <a:gd fmla="*/ 1 w 6" name="T2"/>
                <a:gd fmla="*/ 6 h 7" name="T3"/>
                <a:gd fmla="*/ 5 w 6" name="T4"/>
                <a:gd fmla="*/ 6 h 7" name="T5"/>
                <a:gd fmla="*/ 5 w 6" name="T6"/>
                <a:gd fmla="*/ 2 h 7" name="T7"/>
                <a:gd fmla="*/ 1 w 6" name="T8"/>
                <a:gd fmla="*/ 2 h 7" name="T9"/>
              </a:gdLst>
              <a:cxnLst>
                <a:cxn ang="0">
                  <a:pos x="T0" y="T1"/>
                </a:cxn>
                <a:cxn ang="0">
                  <a:pos x="T2" y="T3"/>
                </a:cxn>
                <a:cxn ang="0">
                  <a:pos x="T4" y="T5"/>
                </a:cxn>
                <a:cxn ang="0">
                  <a:pos x="T6" y="T7"/>
                </a:cxn>
                <a:cxn ang="0">
                  <a:pos x="T8" y="T9"/>
                </a:cxn>
              </a:cxnLst>
              <a:rect b="b" l="0" r="r" t="0"/>
              <a:pathLst>
                <a:path h="7" w="6">
                  <a:moveTo>
                    <a:pt x="1" y="2"/>
                  </a:moveTo>
                  <a:cubicBezTo>
                    <a:pt x="0" y="3"/>
                    <a:pt x="0" y="5"/>
                    <a:pt x="1" y="6"/>
                  </a:cubicBezTo>
                  <a:cubicBezTo>
                    <a:pt x="2" y="7"/>
                    <a:pt x="4" y="7"/>
                    <a:pt x="5" y="6"/>
                  </a:cubicBezTo>
                  <a:cubicBezTo>
                    <a:pt x="6" y="5"/>
                    <a:pt x="6" y="3"/>
                    <a:pt x="5" y="2"/>
                  </a:cubicBezTo>
                  <a:cubicBezTo>
                    <a:pt x="4" y="1"/>
                    <a:pt x="2" y="0"/>
                    <a:pt x="1" y="2"/>
                  </a:cubicBez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2" name="Freeform 184"/>
            <p:cNvSpPr>
              <a:spLocks noEditPoints="1"/>
            </p:cNvSpPr>
            <p:nvPr/>
          </p:nvSpPr>
          <p:spPr bwMode="auto">
            <a:xfrm>
              <a:off x="2398237" y="1117677"/>
              <a:ext cx="152174" cy="152209"/>
            </a:xfrm>
            <a:custGeom>
              <a:gdLst>
                <a:gd fmla="*/ 10 w 34" name="T0"/>
                <a:gd fmla="*/ 23 h 34" name="T1"/>
                <a:gd fmla="*/ 17 w 34" name="T2"/>
                <a:gd fmla="*/ 11 h 34" name="T3"/>
                <a:gd fmla="*/ 23 w 34" name="T4"/>
                <a:gd fmla="*/ 14 h 34" name="T5"/>
                <a:gd fmla="*/ 18 w 34" name="T6"/>
                <a:gd fmla="*/ 0 h 34" name="T7"/>
                <a:gd fmla="*/ 1 w 34" name="T8"/>
                <a:gd fmla="*/ 3 h 34" name="T9"/>
                <a:gd fmla="*/ 6 w 34" name="T10"/>
                <a:gd fmla="*/ 6 h 34" name="T11"/>
                <a:gd fmla="*/ 2 w 34" name="T12"/>
                <a:gd fmla="*/ 12 h 34" name="T13"/>
                <a:gd fmla="*/ 3 w 34" name="T14"/>
                <a:gd fmla="*/ 19 h 34" name="T15"/>
                <a:gd fmla="*/ 12 w 34" name="T16"/>
                <a:gd fmla="*/ 32 h 34" name="T17"/>
                <a:gd fmla="*/ 10 w 34" name="T18"/>
                <a:gd fmla="*/ 23 h 34" name="T19"/>
                <a:gd fmla="*/ 32 w 34" name="T20"/>
                <a:gd fmla="*/ 20 h 34" name="T21"/>
                <a:gd fmla="*/ 13 w 34" name="T22"/>
                <a:gd fmla="*/ 21 h 34" name="T23"/>
                <a:gd fmla="*/ 12 w 34" name="T24"/>
                <a:gd fmla="*/ 27 h 34" name="T25"/>
                <a:gd fmla="*/ 14 w 34" name="T26"/>
                <a:gd fmla="*/ 32 h 34" name="T27"/>
                <a:gd fmla="*/ 18 w 34" name="T28"/>
                <a:gd fmla="*/ 34 h 34" name="T29"/>
                <a:gd fmla="*/ 34 w 34" name="T30"/>
                <a:gd fmla="*/ 33 h 34" name="T31"/>
                <a:gd fmla="*/ 32 w 34" name="T32"/>
                <a:gd fmla="*/ 20 h 3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4" w="34">
                  <a:moveTo>
                    <a:pt x="10" y="23"/>
                  </a:moveTo>
                  <a:cubicBezTo>
                    <a:pt x="10" y="20"/>
                    <a:pt x="15" y="14"/>
                    <a:pt x="17" y="11"/>
                  </a:cubicBezTo>
                  <a:cubicBezTo>
                    <a:pt x="23" y="14"/>
                    <a:pt x="23" y="14"/>
                    <a:pt x="23" y="14"/>
                  </a:cubicBezTo>
                  <a:cubicBezTo>
                    <a:pt x="18" y="0"/>
                    <a:pt x="18" y="0"/>
                    <a:pt x="18" y="0"/>
                  </a:cubicBezTo>
                  <a:cubicBezTo>
                    <a:pt x="1" y="3"/>
                    <a:pt x="1" y="3"/>
                    <a:pt x="1" y="3"/>
                  </a:cubicBezTo>
                  <a:cubicBezTo>
                    <a:pt x="6" y="6"/>
                    <a:pt x="6" y="6"/>
                    <a:pt x="6" y="6"/>
                  </a:cubicBezTo>
                  <a:cubicBezTo>
                    <a:pt x="5" y="7"/>
                    <a:pt x="3" y="10"/>
                    <a:pt x="2" y="12"/>
                  </a:cubicBezTo>
                  <a:cubicBezTo>
                    <a:pt x="0" y="15"/>
                    <a:pt x="2" y="16"/>
                    <a:pt x="3" y="19"/>
                  </a:cubicBezTo>
                  <a:cubicBezTo>
                    <a:pt x="5" y="22"/>
                    <a:pt x="12" y="32"/>
                    <a:pt x="12" y="32"/>
                  </a:cubicBezTo>
                  <a:cubicBezTo>
                    <a:pt x="12" y="32"/>
                    <a:pt x="10" y="26"/>
                    <a:pt x="10" y="23"/>
                  </a:cubicBezTo>
                  <a:close/>
                  <a:moveTo>
                    <a:pt x="32" y="20"/>
                  </a:moveTo>
                  <a:cubicBezTo>
                    <a:pt x="13" y="21"/>
                    <a:pt x="13" y="21"/>
                    <a:pt x="13" y="21"/>
                  </a:cubicBezTo>
                  <a:cubicBezTo>
                    <a:pt x="13" y="21"/>
                    <a:pt x="11" y="22"/>
                    <a:pt x="12" y="27"/>
                  </a:cubicBezTo>
                  <a:cubicBezTo>
                    <a:pt x="13" y="31"/>
                    <a:pt x="14" y="32"/>
                    <a:pt x="14" y="32"/>
                  </a:cubicBezTo>
                  <a:cubicBezTo>
                    <a:pt x="14" y="32"/>
                    <a:pt x="15" y="34"/>
                    <a:pt x="18" y="34"/>
                  </a:cubicBezTo>
                  <a:cubicBezTo>
                    <a:pt x="21" y="34"/>
                    <a:pt x="34" y="33"/>
                    <a:pt x="34" y="33"/>
                  </a:cubicBezTo>
                  <a:lnTo>
                    <a:pt x="32" y="2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3" name="Freeform 185"/>
            <p:cNvSpPr>
              <a:spLocks noEditPoints="1"/>
            </p:cNvSpPr>
            <p:nvPr/>
          </p:nvSpPr>
          <p:spPr bwMode="auto">
            <a:xfrm>
              <a:off x="2454815" y="1004496"/>
              <a:ext cx="191193" cy="107328"/>
            </a:xfrm>
            <a:custGeom>
              <a:gdLst>
                <a:gd fmla="*/ 21 w 42" name="T0"/>
                <a:gd fmla="*/ 4 h 24" name="T1"/>
                <a:gd fmla="*/ 27 w 42" name="T2"/>
                <a:gd fmla="*/ 16 h 24" name="T3"/>
                <a:gd fmla="*/ 21 w 42" name="T4"/>
                <a:gd fmla="*/ 19 h 24" name="T5"/>
                <a:gd fmla="*/ 38 w 42" name="T6"/>
                <a:gd fmla="*/ 21 h 24" name="T7"/>
                <a:gd fmla="*/ 42 w 42" name="T8"/>
                <a:gd fmla="*/ 8 h 24" name="T9"/>
                <a:gd fmla="*/ 37 w 42" name="T10"/>
                <a:gd fmla="*/ 10 h 24" name="T11"/>
                <a:gd fmla="*/ 34 w 42" name="T12"/>
                <a:gd fmla="*/ 4 h 24" name="T13"/>
                <a:gd fmla="*/ 27 w 42" name="T14"/>
                <a:gd fmla="*/ 0 h 24" name="T15"/>
                <a:gd fmla="*/ 12 w 42" name="T16"/>
                <a:gd fmla="*/ 0 h 24" name="T17"/>
                <a:gd fmla="*/ 21 w 42" name="T18"/>
                <a:gd fmla="*/ 4 h 24" name="T19"/>
                <a:gd fmla="*/ 11 w 42" name="T20"/>
                <a:gd fmla="*/ 24 h 24" name="T21"/>
                <a:gd fmla="*/ 21 w 42" name="T22"/>
                <a:gd fmla="*/ 7 h 24" name="T23"/>
                <a:gd fmla="*/ 16 w 42" name="T24"/>
                <a:gd fmla="*/ 3 h 24" name="T25"/>
                <a:gd fmla="*/ 11 w 42" name="T26"/>
                <a:gd fmla="*/ 2 h 24" name="T27"/>
                <a:gd fmla="*/ 7 w 42" name="T28"/>
                <a:gd fmla="*/ 4 h 24" name="T29"/>
                <a:gd fmla="*/ 0 w 42" name="T30"/>
                <a:gd fmla="*/ 18 h 24" name="T31"/>
                <a:gd fmla="*/ 11 w 42" name="T32"/>
                <a:gd fmla="*/ 24 h 2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4" w="42">
                  <a:moveTo>
                    <a:pt x="21" y="4"/>
                  </a:moveTo>
                  <a:cubicBezTo>
                    <a:pt x="23" y="6"/>
                    <a:pt x="26" y="13"/>
                    <a:pt x="27" y="16"/>
                  </a:cubicBezTo>
                  <a:cubicBezTo>
                    <a:pt x="21" y="19"/>
                    <a:pt x="21" y="19"/>
                    <a:pt x="21" y="19"/>
                  </a:cubicBezTo>
                  <a:cubicBezTo>
                    <a:pt x="38" y="21"/>
                    <a:pt x="38" y="21"/>
                    <a:pt x="38" y="21"/>
                  </a:cubicBezTo>
                  <a:cubicBezTo>
                    <a:pt x="42" y="8"/>
                    <a:pt x="42" y="8"/>
                    <a:pt x="42" y="8"/>
                  </a:cubicBezTo>
                  <a:cubicBezTo>
                    <a:pt x="37" y="10"/>
                    <a:pt x="37" y="10"/>
                    <a:pt x="37" y="10"/>
                  </a:cubicBezTo>
                  <a:cubicBezTo>
                    <a:pt x="37" y="8"/>
                    <a:pt x="36" y="5"/>
                    <a:pt x="34" y="4"/>
                  </a:cubicBezTo>
                  <a:cubicBezTo>
                    <a:pt x="33" y="1"/>
                    <a:pt x="31" y="1"/>
                    <a:pt x="27" y="0"/>
                  </a:cubicBezTo>
                  <a:cubicBezTo>
                    <a:pt x="24" y="0"/>
                    <a:pt x="12" y="0"/>
                    <a:pt x="12" y="0"/>
                  </a:cubicBezTo>
                  <a:cubicBezTo>
                    <a:pt x="12" y="0"/>
                    <a:pt x="18" y="2"/>
                    <a:pt x="21" y="4"/>
                  </a:cubicBezTo>
                  <a:close/>
                  <a:moveTo>
                    <a:pt x="11" y="24"/>
                  </a:moveTo>
                  <a:cubicBezTo>
                    <a:pt x="21" y="7"/>
                    <a:pt x="21" y="7"/>
                    <a:pt x="21" y="7"/>
                  </a:cubicBezTo>
                  <a:cubicBezTo>
                    <a:pt x="21" y="7"/>
                    <a:pt x="21" y="6"/>
                    <a:pt x="16" y="3"/>
                  </a:cubicBezTo>
                  <a:cubicBezTo>
                    <a:pt x="13" y="2"/>
                    <a:pt x="11" y="2"/>
                    <a:pt x="11" y="2"/>
                  </a:cubicBezTo>
                  <a:cubicBezTo>
                    <a:pt x="11" y="2"/>
                    <a:pt x="9" y="2"/>
                    <a:pt x="7" y="4"/>
                  </a:cubicBezTo>
                  <a:cubicBezTo>
                    <a:pt x="6" y="6"/>
                    <a:pt x="0" y="18"/>
                    <a:pt x="0" y="18"/>
                  </a:cubicBezTo>
                  <a:lnTo>
                    <a:pt x="11" y="24"/>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4" name="Freeform 186"/>
            <p:cNvSpPr>
              <a:spLocks noEditPoints="1"/>
            </p:cNvSpPr>
            <p:nvPr/>
          </p:nvSpPr>
          <p:spPr bwMode="auto">
            <a:xfrm>
              <a:off x="2564069" y="1090357"/>
              <a:ext cx="140468" cy="195140"/>
            </a:xfrm>
            <a:custGeom>
              <a:gdLst>
                <a:gd fmla="*/ 24 w 31" name="T0"/>
                <a:gd fmla="*/ 25 h 43" name="T1"/>
                <a:gd fmla="*/ 11 w 31" name="T2"/>
                <a:gd fmla="*/ 25 h 43" name="T3"/>
                <a:gd fmla="*/ 10 w 31" name="T4"/>
                <a:gd fmla="*/ 19 h 43" name="T5"/>
                <a:gd fmla="*/ 0 w 31" name="T6"/>
                <a:gd fmla="*/ 32 h 43" name="T7"/>
                <a:gd fmla="*/ 13 w 31" name="T8"/>
                <a:gd fmla="*/ 43 h 43" name="T9"/>
                <a:gd fmla="*/ 12 w 31" name="T10"/>
                <a:gd fmla="*/ 38 h 43" name="T11"/>
                <a:gd fmla="*/ 20 w 31" name="T12"/>
                <a:gd fmla="*/ 38 h 43" name="T13"/>
                <a:gd fmla="*/ 25 w 31" name="T14"/>
                <a:gd fmla="*/ 33 h 43" name="T15"/>
                <a:gd fmla="*/ 31 w 31" name="T16"/>
                <a:gd fmla="*/ 19 h 43" name="T17"/>
                <a:gd fmla="*/ 24 w 31" name="T18"/>
                <a:gd fmla="*/ 25 h 43" name="T19"/>
                <a:gd fmla="*/ 10 w 31" name="T20"/>
                <a:gd fmla="*/ 8 h 43" name="T21"/>
                <a:gd fmla="*/ 21 w 31" name="T22"/>
                <a:gd fmla="*/ 24 h 43" name="T23"/>
                <a:gd fmla="*/ 27 w 31" name="T24"/>
                <a:gd fmla="*/ 21 h 43" name="T25"/>
                <a:gd fmla="*/ 30 w 31" name="T26"/>
                <a:gd fmla="*/ 17 h 43" name="T27"/>
                <a:gd fmla="*/ 29 w 31" name="T28"/>
                <a:gd fmla="*/ 13 h 43" name="T29"/>
                <a:gd fmla="*/ 19 w 31" name="T30"/>
                <a:gd fmla="*/ 0 h 43" name="T31"/>
                <a:gd fmla="*/ 10 w 31" name="T32"/>
                <a:gd fmla="*/ 8 h 4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3" w="31">
                  <a:moveTo>
                    <a:pt x="24" y="25"/>
                  </a:moveTo>
                  <a:cubicBezTo>
                    <a:pt x="22" y="26"/>
                    <a:pt x="15" y="26"/>
                    <a:pt x="11" y="25"/>
                  </a:cubicBezTo>
                  <a:cubicBezTo>
                    <a:pt x="10" y="19"/>
                    <a:pt x="10" y="19"/>
                    <a:pt x="10" y="19"/>
                  </a:cubicBezTo>
                  <a:cubicBezTo>
                    <a:pt x="0" y="32"/>
                    <a:pt x="0" y="32"/>
                    <a:pt x="0" y="32"/>
                  </a:cubicBezTo>
                  <a:cubicBezTo>
                    <a:pt x="13" y="43"/>
                    <a:pt x="13" y="43"/>
                    <a:pt x="13" y="43"/>
                  </a:cubicBezTo>
                  <a:cubicBezTo>
                    <a:pt x="12" y="38"/>
                    <a:pt x="12" y="38"/>
                    <a:pt x="12" y="38"/>
                  </a:cubicBezTo>
                  <a:cubicBezTo>
                    <a:pt x="15" y="38"/>
                    <a:pt x="18" y="38"/>
                    <a:pt x="20" y="38"/>
                  </a:cubicBezTo>
                  <a:cubicBezTo>
                    <a:pt x="23" y="37"/>
                    <a:pt x="24" y="35"/>
                    <a:pt x="25" y="33"/>
                  </a:cubicBezTo>
                  <a:cubicBezTo>
                    <a:pt x="27" y="30"/>
                    <a:pt x="31" y="19"/>
                    <a:pt x="31" y="19"/>
                  </a:cubicBezTo>
                  <a:cubicBezTo>
                    <a:pt x="31" y="19"/>
                    <a:pt x="28" y="23"/>
                    <a:pt x="24" y="25"/>
                  </a:cubicBezTo>
                  <a:close/>
                  <a:moveTo>
                    <a:pt x="10" y="8"/>
                  </a:moveTo>
                  <a:cubicBezTo>
                    <a:pt x="21" y="24"/>
                    <a:pt x="21" y="24"/>
                    <a:pt x="21" y="24"/>
                  </a:cubicBezTo>
                  <a:cubicBezTo>
                    <a:pt x="21" y="24"/>
                    <a:pt x="23" y="25"/>
                    <a:pt x="27" y="21"/>
                  </a:cubicBezTo>
                  <a:cubicBezTo>
                    <a:pt x="29" y="19"/>
                    <a:pt x="30" y="17"/>
                    <a:pt x="30" y="17"/>
                  </a:cubicBezTo>
                  <a:cubicBezTo>
                    <a:pt x="30" y="17"/>
                    <a:pt x="31" y="16"/>
                    <a:pt x="29" y="13"/>
                  </a:cubicBezTo>
                  <a:cubicBezTo>
                    <a:pt x="28" y="11"/>
                    <a:pt x="19" y="0"/>
                    <a:pt x="19" y="0"/>
                  </a:cubicBezTo>
                  <a:lnTo>
                    <a:pt x="10" y="8"/>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185" name="Group 84"/>
          <p:cNvGrpSpPr>
            <a:grpSpLocks noChangeAspect="1"/>
          </p:cNvGrpSpPr>
          <p:nvPr/>
        </p:nvGrpSpPr>
        <p:grpSpPr>
          <a:xfrm>
            <a:off x="6597339" y="2233743"/>
            <a:ext cx="432000" cy="432000"/>
            <a:chOff x="7275513" y="5302250"/>
            <a:chExt cx="1012825" cy="1012825"/>
          </a:xfrm>
          <a:solidFill>
            <a:schemeClr val="accent1"/>
          </a:solidFill>
        </p:grpSpPr>
        <p:sp>
          <p:nvSpPr>
            <p:cNvPr id="186" name="Freeform 34"/>
            <p:cNvSpPr/>
            <p:nvPr/>
          </p:nvSpPr>
          <p:spPr bwMode="auto">
            <a:xfrm>
              <a:off x="7467601" y="5521325"/>
              <a:ext cx="608013" cy="606425"/>
            </a:xfrm>
            <a:custGeom>
              <a:gdLst>
                <a:gd fmla="*/ 189 w 211" name="T0"/>
                <a:gd fmla="*/ 85 h 211" name="T1"/>
                <a:gd fmla="*/ 187 w 211" name="T2"/>
                <a:gd fmla="*/ 64 h 211" name="T3"/>
                <a:gd fmla="*/ 192 w 211" name="T4"/>
                <a:gd fmla="*/ 41 h 211" name="T5"/>
                <a:gd fmla="*/ 179 w 211" name="T6"/>
                <a:gd fmla="*/ 31 h 211" name="T7"/>
                <a:gd fmla="*/ 170 w 211" name="T8"/>
                <a:gd fmla="*/ 36 h 211" name="T9"/>
                <a:gd fmla="*/ 164 w 211" name="T10"/>
                <a:gd fmla="*/ 34 h 211" name="T11"/>
                <a:gd fmla="*/ 155 w 211" name="T12"/>
                <a:gd fmla="*/ 26 h 211" name="T13"/>
                <a:gd fmla="*/ 148 w 211" name="T14"/>
                <a:gd fmla="*/ 20 h 211" name="T15"/>
                <a:gd fmla="*/ 149 w 211" name="T16"/>
                <a:gd fmla="*/ 11 h 211" name="T17"/>
                <a:gd fmla="*/ 125 w 211" name="T18"/>
                <a:gd fmla="*/ 5 h 211" name="T19"/>
                <a:gd fmla="*/ 106 w 211" name="T20"/>
                <a:gd fmla="*/ 1 h 211" name="T21"/>
                <a:gd fmla="*/ 89 w 211" name="T22"/>
                <a:gd fmla="*/ 2 h 211" name="T23"/>
                <a:gd fmla="*/ 88 w 211" name="T24"/>
                <a:gd fmla="*/ 7 h 211" name="T25"/>
                <a:gd fmla="*/ 99 w 211" name="T26"/>
                <a:gd fmla="*/ 3 h 211" name="T27"/>
                <a:gd fmla="*/ 101 w 211" name="T28"/>
                <a:gd fmla="*/ 13 h 211" name="T29"/>
                <a:gd fmla="*/ 83 w 211" name="T30"/>
                <a:gd fmla="*/ 23 h 211" name="T31"/>
                <a:gd fmla="*/ 87 w 211" name="T32"/>
                <a:gd fmla="*/ 31 h 211" name="T33"/>
                <a:gd fmla="*/ 96 w 211" name="T34"/>
                <a:gd fmla="*/ 25 h 211" name="T35"/>
                <a:gd fmla="*/ 108 w 211" name="T36"/>
                <a:gd fmla="*/ 30 h 211" name="T37"/>
                <a:gd fmla="*/ 118 w 211" name="T38"/>
                <a:gd fmla="*/ 29 h 211" name="T39"/>
                <a:gd fmla="*/ 130 w 211" name="T40"/>
                <a:gd fmla="*/ 32 h 211" name="T41"/>
                <a:gd fmla="*/ 128 w 211" name="T42"/>
                <a:gd fmla="*/ 37 h 211" name="T43"/>
                <a:gd fmla="*/ 116 w 211" name="T44"/>
                <a:gd fmla="*/ 43 h 211" name="T45"/>
                <a:gd fmla="*/ 117 w 211" name="T46"/>
                <a:gd fmla="*/ 50 h 211" name="T47"/>
                <a:gd fmla="*/ 113 w 211" name="T48"/>
                <a:gd fmla="*/ 58 h 211" name="T49"/>
                <a:gd fmla="*/ 110 w 211" name="T50"/>
                <a:gd fmla="*/ 91 h 211" name="T51"/>
                <a:gd fmla="*/ 104 w 211" name="T52"/>
                <a:gd fmla="*/ 97 h 211" name="T53"/>
                <a:gd fmla="*/ 88 w 211" name="T54"/>
                <a:gd fmla="*/ 77 h 211" name="T55"/>
                <a:gd fmla="*/ 57 w 211" name="T56"/>
                <a:gd fmla="*/ 83 h 211" name="T57"/>
                <a:gd fmla="*/ 73 w 211" name="T58"/>
                <a:gd fmla="*/ 89 h 211" name="T59"/>
                <a:gd fmla="*/ 75 w 211" name="T60"/>
                <a:gd fmla="*/ 94 h 211" name="T61"/>
                <a:gd fmla="*/ 63 w 211" name="T62"/>
                <a:gd fmla="*/ 97 h 211" name="T63"/>
                <a:gd fmla="*/ 62 w 211" name="T64"/>
                <a:gd fmla="*/ 105 h 211" name="T65"/>
                <a:gd fmla="*/ 70 w 211" name="T66"/>
                <a:gd fmla="*/ 110 h 211" name="T67"/>
                <a:gd fmla="*/ 84 w 211" name="T68"/>
                <a:gd fmla="*/ 107 h 211" name="T69"/>
                <a:gd fmla="*/ 99 w 211" name="T70"/>
                <a:gd fmla="*/ 114 h 211" name="T71"/>
                <a:gd fmla="*/ 116 w 211" name="T72"/>
                <a:gd fmla="*/ 109 h 211" name="T73"/>
                <a:gd fmla="*/ 118 w 211" name="T74"/>
                <a:gd fmla="*/ 131 h 211" name="T75"/>
                <a:gd fmla="*/ 109 w 211" name="T76"/>
                <a:gd fmla="*/ 159 h 211" name="T77"/>
                <a:gd fmla="*/ 90 w 211" name="T78"/>
                <a:gd fmla="*/ 189 h 211" name="T79"/>
                <a:gd fmla="*/ 82 w 211" name="T80"/>
                <a:gd fmla="*/ 197 h 211" name="T81"/>
                <a:gd fmla="*/ 79 w 211" name="T82"/>
                <a:gd fmla="*/ 181 h 211" name="T83"/>
                <a:gd fmla="*/ 78 w 211" name="T84"/>
                <a:gd fmla="*/ 159 h 211" name="T85"/>
                <a:gd fmla="*/ 63 w 211" name="T86"/>
                <a:gd fmla="*/ 132 h 211" name="T87"/>
                <a:gd fmla="*/ 72 w 211" name="T88"/>
                <a:gd fmla="*/ 125 h 211" name="T89"/>
                <a:gd fmla="*/ 60 w 211" name="T90"/>
                <a:gd fmla="*/ 115 h 211" name="T91"/>
                <a:gd fmla="*/ 55 w 211" name="T92"/>
                <a:gd fmla="*/ 102 h 211" name="T93"/>
                <a:gd fmla="*/ 50 w 211" name="T94"/>
                <a:gd fmla="*/ 89 h 211" name="T95"/>
                <a:gd fmla="*/ 38 w 211" name="T96"/>
                <a:gd fmla="*/ 78 h 211" name="T97"/>
                <a:gd fmla="*/ 37 w 211" name="T98"/>
                <a:gd fmla="*/ 91 h 211" name="T99"/>
                <a:gd fmla="*/ 30 w 211" name="T100"/>
                <a:gd fmla="*/ 91 h 211" name="T101"/>
                <a:gd fmla="*/ 32 w 211" name="T102"/>
                <a:gd fmla="*/ 52 h 211" name="T103"/>
                <a:gd fmla="*/ 20 w 211" name="T104"/>
                <a:gd fmla="*/ 148 h 211" name="T105"/>
                <a:gd fmla="*/ 167 w 211" name="T106"/>
                <a:gd fmla="*/ 185 h 211" name="T107"/>
                <a:gd fmla="*/ 160 w 211" name="T108"/>
                <a:gd fmla="*/ 127 h 211" name="T109"/>
                <a:gd fmla="*/ 184 w 211" name="T110"/>
                <a:gd fmla="*/ 133 h 211" name="T111"/>
                <a:gd fmla="*/ 201 w 211" name="T112"/>
                <a:gd fmla="*/ 146 h 211" name="T113"/>
                <a:gd fmla="*/ 206 w 211" name="T114"/>
                <a:gd fmla="*/ 109 h 211"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11" w="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87" name="Freeform 35"/>
            <p:cNvSpPr>
              <a:spLocks noEditPoints="1"/>
            </p:cNvSpPr>
            <p:nvPr/>
          </p:nvSpPr>
          <p:spPr bwMode="auto">
            <a:xfrm>
              <a:off x="7275513" y="5302250"/>
              <a:ext cx="1012825" cy="1012825"/>
            </a:xfrm>
            <a:custGeom>
              <a:gdLst>
                <a:gd fmla="*/ 176 w 352" name="T0"/>
                <a:gd fmla="*/ 0 h 352" name="T1"/>
                <a:gd fmla="*/ 0 w 352" name="T2"/>
                <a:gd fmla="*/ 176 h 352" name="T3"/>
                <a:gd fmla="*/ 176 w 352" name="T4"/>
                <a:gd fmla="*/ 352 h 352" name="T5"/>
                <a:gd fmla="*/ 352 w 352" name="T6"/>
                <a:gd fmla="*/ 176 h 352" name="T7"/>
                <a:gd fmla="*/ 176 w 352" name="T8"/>
                <a:gd fmla="*/ 0 h 352" name="T9"/>
                <a:gd fmla="*/ 258 w 352" name="T10"/>
                <a:gd fmla="*/ 261 h 352" name="T11"/>
                <a:gd fmla="*/ 188 w 352" name="T12"/>
                <a:gd fmla="*/ 294 h 352" name="T13"/>
                <a:gd fmla="*/ 96 w 352" name="T14"/>
                <a:gd fmla="*/ 263 h 352" name="T15"/>
                <a:gd fmla="*/ 59 w 352" name="T16"/>
                <a:gd fmla="*/ 189 h 352" name="T17"/>
                <a:gd fmla="*/ 157 w 352" name="T18"/>
                <a:gd fmla="*/ 60 h 352" name="T19"/>
                <a:gd fmla="*/ 175 w 352" name="T20"/>
                <a:gd fmla="*/ 58 h 352" name="T21"/>
                <a:gd fmla="*/ 176 w 352" name="T22"/>
                <a:gd fmla="*/ 58 h 352" name="T23"/>
                <a:gd fmla="*/ 196 w 352" name="T24"/>
                <a:gd fmla="*/ 60 h 352" name="T25"/>
                <a:gd fmla="*/ 272 w 352" name="T26"/>
                <a:gd fmla="*/ 108 h 352" name="T27"/>
                <a:gd fmla="*/ 293 w 352" name="T28"/>
                <a:gd fmla="*/ 162 h 352" name="T29"/>
                <a:gd fmla="*/ 258 w 352" name="T30"/>
                <a:gd fmla="*/ 261 h 35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52" w="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188" name="Group 92"/>
          <p:cNvGrpSpPr>
            <a:grpSpLocks noChangeAspect="1"/>
          </p:cNvGrpSpPr>
          <p:nvPr/>
        </p:nvGrpSpPr>
        <p:grpSpPr>
          <a:xfrm>
            <a:off x="6597339" y="3454457"/>
            <a:ext cx="432000" cy="432833"/>
            <a:chOff x="4427538" y="3192463"/>
            <a:chExt cx="823913" cy="825500"/>
          </a:xfrm>
          <a:solidFill>
            <a:schemeClr val="accent1"/>
          </a:solidFill>
        </p:grpSpPr>
        <p:sp>
          <p:nvSpPr>
            <p:cNvPr id="189" name="Oval 23"/>
            <p:cNvSpPr>
              <a:spLocks noChangeArrowheads="1"/>
            </p:cNvSpPr>
            <p:nvPr/>
          </p:nvSpPr>
          <p:spPr bwMode="auto">
            <a:xfrm>
              <a:off x="4813301" y="3825875"/>
              <a:ext cx="57150" cy="57150"/>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90" name="Rectangle 24"/>
            <p:cNvSpPr>
              <a:spLocks noChangeArrowheads="1"/>
            </p:cNvSpPr>
            <p:nvPr/>
          </p:nvSpPr>
          <p:spPr bwMode="auto">
            <a:xfrm>
              <a:off x="4784726" y="3352800"/>
              <a:ext cx="115888" cy="15875"/>
            </a:xfrm>
            <a:prstGeom prst="rect">
              <a:avLst/>
            </a:prstGeom>
            <a:grpFill/>
            <a:ln>
              <a:noFill/>
            </a:ln>
            <a:extLst>
              <a:ext uri="{91240B29-F687-4F45-9708-019B960494DF}">
                <a14:hiddenLine w="9525">
                  <a:solidFill>
                    <a:srgbClr val="000000"/>
                  </a:solidFill>
                  <a:miter lim="800000"/>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91" name="Freeform 25"/>
            <p:cNvSpPr>
              <a:spLocks noEditPoints="1"/>
            </p:cNvSpPr>
            <p:nvPr/>
          </p:nvSpPr>
          <p:spPr bwMode="auto">
            <a:xfrm>
              <a:off x="4427538" y="3192463"/>
              <a:ext cx="823913" cy="825500"/>
            </a:xfrm>
            <a:custGeom>
              <a:gdLst>
                <a:gd fmla="*/ 143 w 286" name="T0"/>
                <a:gd fmla="*/ 0 h 287" name="T1"/>
                <a:gd fmla="*/ 0 w 286" name="T2"/>
                <a:gd fmla="*/ 143 h 287" name="T3"/>
                <a:gd fmla="*/ 143 w 286" name="T4"/>
                <a:gd fmla="*/ 287 h 287" name="T5"/>
                <a:gd fmla="*/ 286 w 286" name="T6"/>
                <a:gd fmla="*/ 143 h 287" name="T7"/>
                <a:gd fmla="*/ 143 w 286" name="T8"/>
                <a:gd fmla="*/ 0 h 287" name="T9"/>
                <a:gd fmla="*/ 201 w 286" name="T10"/>
                <a:gd fmla="*/ 234 h 287" name="T11"/>
                <a:gd fmla="*/ 187 w 286" name="T12"/>
                <a:gd fmla="*/ 248 h 287" name="T13"/>
                <a:gd fmla="*/ 101 w 286" name="T14"/>
                <a:gd fmla="*/ 248 h 287" name="T15"/>
                <a:gd fmla="*/ 87 w 286" name="T16"/>
                <a:gd fmla="*/ 234 h 287" name="T17"/>
                <a:gd fmla="*/ 87 w 286" name="T18"/>
                <a:gd fmla="*/ 60 h 287" name="T19"/>
                <a:gd fmla="*/ 101 w 286" name="T20"/>
                <a:gd fmla="*/ 46 h 287" name="T21"/>
                <a:gd fmla="*/ 187 w 286" name="T22"/>
                <a:gd fmla="*/ 46 h 287" name="T23"/>
                <a:gd fmla="*/ 201 w 286" name="T24"/>
                <a:gd fmla="*/ 60 h 287" name="T25"/>
                <a:gd fmla="*/ 201 w 286" name="T26"/>
                <a:gd fmla="*/ 234 h 28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7" w="286">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92" name="Oval 26"/>
            <p:cNvSpPr>
              <a:spLocks noChangeArrowheads="1"/>
            </p:cNvSpPr>
            <p:nvPr/>
          </p:nvSpPr>
          <p:spPr bwMode="auto">
            <a:xfrm>
              <a:off x="4926013" y="3351213"/>
              <a:ext cx="22225" cy="19050"/>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93" name="Rectangle 27"/>
            <p:cNvSpPr>
              <a:spLocks noChangeArrowheads="1"/>
            </p:cNvSpPr>
            <p:nvPr/>
          </p:nvSpPr>
          <p:spPr bwMode="auto">
            <a:xfrm>
              <a:off x="4710113" y="3397250"/>
              <a:ext cx="265113" cy="400050"/>
            </a:xfrm>
            <a:prstGeom prst="rect">
              <a:avLst/>
            </a:prstGeom>
            <a:grpFill/>
            <a:ln>
              <a:noFill/>
            </a:ln>
            <a:extLst>
              <a:ext uri="{91240B29-F687-4F45-9708-019B960494DF}">
                <a14:hiddenLine w="9525">
                  <a:solidFill>
                    <a:srgbClr val="000000"/>
                  </a:solidFill>
                  <a:miter lim="800000"/>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sp>
        <p:nvSpPr>
          <p:cNvPr id="194" name="Text Box 10"/>
          <p:cNvSpPr txBox="1">
            <a:spLocks noChangeArrowheads="1"/>
          </p:cNvSpPr>
          <p:nvPr/>
        </p:nvSpPr>
        <p:spPr bwMode="auto">
          <a:xfrm>
            <a:off x="7124700" y="2257425"/>
            <a:ext cx="1604963" cy="1655064"/>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sp>
        <p:nvSpPr>
          <p:cNvPr id="195" name="Text Box 10"/>
          <p:cNvSpPr txBox="1">
            <a:spLocks noChangeArrowheads="1"/>
          </p:cNvSpPr>
          <p:nvPr/>
        </p:nvSpPr>
        <p:spPr bwMode="auto">
          <a:xfrm>
            <a:off x="7137400" y="3538538"/>
            <a:ext cx="1606550" cy="1655064"/>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sp>
        <p:nvSpPr>
          <p:cNvPr id="196" name="Freeform 31"/>
          <p:cNvSpPr>
            <a:spLocks noChangeAspect="1" noEditPoints="1"/>
          </p:cNvSpPr>
          <p:nvPr/>
        </p:nvSpPr>
        <p:spPr bwMode="auto">
          <a:xfrm>
            <a:off x="1957388" y="2228850"/>
            <a:ext cx="431800" cy="433388"/>
          </a:xfrm>
          <a:custGeom>
            <a:gdLst>
              <a:gd fmla="*/ 140 w 280" name="T0"/>
              <a:gd fmla="*/ 0 h 280" name="T1"/>
              <a:gd fmla="*/ 0 w 280" name="T2"/>
              <a:gd fmla="*/ 140 h 280" name="T3"/>
              <a:gd fmla="*/ 140 w 280" name="T4"/>
              <a:gd fmla="*/ 280 h 280" name="T5"/>
              <a:gd fmla="*/ 280 w 280" name="T6"/>
              <a:gd fmla="*/ 140 h 280" name="T7"/>
              <a:gd fmla="*/ 140 w 280" name="T8"/>
              <a:gd fmla="*/ 0 h 280" name="T9"/>
              <a:gd fmla="*/ 185 w 280" name="T10"/>
              <a:gd fmla="*/ 69 h 280" name="T11"/>
              <a:gd fmla="*/ 211 w 280" name="T12"/>
              <a:gd fmla="*/ 95 h 280" name="T13"/>
              <a:gd fmla="*/ 185 w 280" name="T14"/>
              <a:gd fmla="*/ 122 h 280" name="T15"/>
              <a:gd fmla="*/ 174 w 280" name="T16"/>
              <a:gd fmla="*/ 119 h 280" name="T17"/>
              <a:gd fmla="*/ 158 w 280" name="T18"/>
              <a:gd fmla="*/ 95 h 280" name="T19"/>
              <a:gd fmla="*/ 185 w 280" name="T20"/>
              <a:gd fmla="*/ 69 h 280" name="T21"/>
              <a:gd fmla="*/ 141 w 280" name="T22"/>
              <a:gd fmla="*/ 96 h 280" name="T23"/>
              <a:gd fmla="*/ 167 w 280" name="T24"/>
              <a:gd fmla="*/ 123 h 280" name="T25"/>
              <a:gd fmla="*/ 141 w 280" name="T26"/>
              <a:gd fmla="*/ 149 h 280" name="T27"/>
              <a:gd fmla="*/ 115 w 280" name="T28"/>
              <a:gd fmla="*/ 123 h 280" name="T29"/>
              <a:gd fmla="*/ 141 w 280" name="T30"/>
              <a:gd fmla="*/ 96 h 280" name="T31"/>
              <a:gd fmla="*/ 95 w 280" name="T32"/>
              <a:gd fmla="*/ 69 h 280" name="T33"/>
              <a:gd fmla="*/ 121 w 280" name="T34"/>
              <a:gd fmla="*/ 95 h 280" name="T35"/>
              <a:gd fmla="*/ 121 w 280" name="T36"/>
              <a:gd fmla="*/ 97 h 280" name="T37"/>
              <a:gd fmla="*/ 109 w 280" name="T38"/>
              <a:gd fmla="*/ 118 h 280" name="T39"/>
              <a:gd fmla="*/ 95 w 280" name="T40"/>
              <a:gd fmla="*/ 122 h 280" name="T41"/>
              <a:gd fmla="*/ 68 w 280" name="T42"/>
              <a:gd fmla="*/ 95 h 280" name="T43"/>
              <a:gd fmla="*/ 95 w 280" name="T44"/>
              <a:gd fmla="*/ 69 h 280" name="T45"/>
              <a:gd fmla="*/ 90 w 280" name="T46"/>
              <a:gd fmla="*/ 193 h 280" name="T47"/>
              <a:gd fmla="*/ 52 w 280" name="T48"/>
              <a:gd fmla="*/ 186 h 280" name="T49"/>
              <a:gd fmla="*/ 50 w 280" name="T50"/>
              <a:gd fmla="*/ 185 h 280" name="T51"/>
              <a:gd fmla="*/ 50 w 280" name="T52"/>
              <a:gd fmla="*/ 185 h 280" name="T53"/>
              <a:gd fmla="*/ 50 w 280" name="T54"/>
              <a:gd fmla="*/ 157 h 280" name="T55"/>
              <a:gd fmla="*/ 84 w 280" name="T56"/>
              <a:gd fmla="*/ 124 h 280" name="T57"/>
              <a:gd fmla="*/ 106 w 280" name="T58"/>
              <a:gd fmla="*/ 124 h 280" name="T59"/>
              <a:gd fmla="*/ 108 w 280" name="T60"/>
              <a:gd fmla="*/ 124 h 280" name="T61"/>
              <a:gd fmla="*/ 118 w 280" name="T62"/>
              <a:gd fmla="*/ 146 h 280" name="T63"/>
              <a:gd fmla="*/ 90 w 280" name="T64"/>
              <a:gd fmla="*/ 185 h 280" name="T65"/>
              <a:gd fmla="*/ 90 w 280" name="T66"/>
              <a:gd fmla="*/ 193 h 280" name="T67"/>
              <a:gd fmla="*/ 186 w 280" name="T68"/>
              <a:gd fmla="*/ 212 h 280" name="T69"/>
              <a:gd fmla="*/ 186 w 280" name="T70"/>
              <a:gd fmla="*/ 212 h 280" name="T71"/>
              <a:gd fmla="*/ 184 w 280" name="T72"/>
              <a:gd fmla="*/ 213 h 280" name="T73"/>
              <a:gd fmla="*/ 144 w 280" name="T74"/>
              <a:gd fmla="*/ 220 h 280" name="T75"/>
              <a:gd fmla="*/ 98 w 280" name="T76"/>
              <a:gd fmla="*/ 213 h 280" name="T77"/>
              <a:gd fmla="*/ 96 w 280" name="T78"/>
              <a:gd fmla="*/ 212 h 280" name="T79"/>
              <a:gd fmla="*/ 96 w 280" name="T80"/>
              <a:gd fmla="*/ 212 h 280" name="T81"/>
              <a:gd fmla="*/ 96 w 280" name="T82"/>
              <a:gd fmla="*/ 185 h 280" name="T83"/>
              <a:gd fmla="*/ 130 w 280" name="T84"/>
              <a:gd fmla="*/ 151 h 280" name="T85"/>
              <a:gd fmla="*/ 152 w 280" name="T86"/>
              <a:gd fmla="*/ 151 h 280" name="T87"/>
              <a:gd fmla="*/ 186 w 280" name="T88"/>
              <a:gd fmla="*/ 185 h 280" name="T89"/>
              <a:gd fmla="*/ 186 w 280" name="T90"/>
              <a:gd fmla="*/ 212 h 280" name="T91"/>
              <a:gd fmla="*/ 230 w 280" name="T92"/>
              <a:gd fmla="*/ 185 h 280" name="T93"/>
              <a:gd fmla="*/ 230 w 280" name="T94"/>
              <a:gd fmla="*/ 185 h 280" name="T95"/>
              <a:gd fmla="*/ 228 w 280" name="T96"/>
              <a:gd fmla="*/ 186 h 280" name="T97"/>
              <a:gd fmla="*/ 192 w 280" name="T98"/>
              <a:gd fmla="*/ 193 h 280" name="T99"/>
              <a:gd fmla="*/ 192 w 280" name="T100"/>
              <a:gd fmla="*/ 185 h 280" name="T101"/>
              <a:gd fmla="*/ 164 w 280" name="T102"/>
              <a:gd fmla="*/ 146 h 280" name="T103"/>
              <a:gd fmla="*/ 174 w 280" name="T104"/>
              <a:gd fmla="*/ 124 h 280" name="T105"/>
              <a:gd fmla="*/ 196 w 280" name="T106"/>
              <a:gd fmla="*/ 124 h 280" name="T107"/>
              <a:gd fmla="*/ 230 w 280" name="T108"/>
              <a:gd fmla="*/ 157 h 280" name="T109"/>
              <a:gd fmla="*/ 230 w 280" name="T110"/>
              <a:gd fmla="*/ 185 h 28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80" w="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1"/>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97" name="Freeform 45"/>
          <p:cNvSpPr>
            <a:spLocks noChangeAspect="1" noEditPoints="1"/>
          </p:cNvSpPr>
          <p:nvPr/>
        </p:nvSpPr>
        <p:spPr bwMode="auto">
          <a:xfrm>
            <a:off x="1957388" y="3449638"/>
            <a:ext cx="431800" cy="433387"/>
          </a:xfrm>
          <a:custGeom>
            <a:gdLst>
              <a:gd fmla="*/ 0 w 342" name="T0"/>
              <a:gd fmla="*/ 171 h 342" name="T1"/>
              <a:gd fmla="*/ 342 w 342" name="T2"/>
              <a:gd fmla="*/ 171 h 342" name="T3"/>
              <a:gd fmla="*/ 48 w 342" name="T4"/>
              <a:gd fmla="*/ 140 h 342" name="T5"/>
              <a:gd fmla="*/ 108 w 342" name="T6"/>
              <a:gd fmla="*/ 164 h 342" name="T7"/>
              <a:gd fmla="*/ 48 w 342" name="T8"/>
              <a:gd fmla="*/ 140 h 342" name="T9"/>
              <a:gd fmla="*/ 109 w 342" name="T10"/>
              <a:gd fmla="*/ 171 h 342" name="T11"/>
              <a:gd fmla="*/ 66 w 342" name="T12"/>
              <a:gd fmla="*/ 209 h 342" name="T13"/>
              <a:gd fmla="*/ 95 w 342" name="T14"/>
              <a:gd fmla="*/ 283 h 342" name="T15"/>
              <a:gd fmla="*/ 95 w 342" name="T16"/>
              <a:gd fmla="*/ 245 h 342" name="T17"/>
              <a:gd fmla="*/ 95 w 342" name="T18"/>
              <a:gd fmla="*/ 283 h 342" name="T19"/>
              <a:gd fmla="*/ 67 w 342" name="T20"/>
              <a:gd fmla="*/ 216 h 342" name="T21"/>
              <a:gd fmla="*/ 114 w 342" name="T22"/>
              <a:gd fmla="*/ 239 h 342" name="T23"/>
              <a:gd fmla="*/ 169 w 342" name="T24"/>
              <a:gd fmla="*/ 239 h 342" name="T25"/>
              <a:gd fmla="*/ 120 w 342" name="T26"/>
              <a:gd fmla="*/ 216 h 342" name="T27"/>
              <a:gd fmla="*/ 169 w 342" name="T28"/>
              <a:gd fmla="*/ 239 h 342" name="T29"/>
              <a:gd fmla="*/ 119 w 342" name="T30"/>
              <a:gd fmla="*/ 209 h 342" name="T31"/>
              <a:gd fmla="*/ 175 w 342" name="T32"/>
              <a:gd fmla="*/ 171 h 342" name="T33"/>
              <a:gd fmla="*/ 116 w 342" name="T34"/>
              <a:gd fmla="*/ 164 h 342" name="T35"/>
              <a:gd fmla="*/ 177 w 342" name="T36"/>
              <a:gd fmla="*/ 140 h 342" name="T37"/>
              <a:gd fmla="*/ 116 w 342" name="T38"/>
              <a:gd fmla="*/ 164 h 342" name="T39"/>
              <a:gd fmla="*/ 177 w 342" name="T40"/>
              <a:gd fmla="*/ 264 h 342" name="T41"/>
              <a:gd fmla="*/ 215 w 342" name="T42"/>
              <a:gd fmla="*/ 264 h 342" name="T43"/>
              <a:gd fmla="*/ 217 w 342" name="T44"/>
              <a:gd fmla="*/ 239 h 342" name="T45"/>
              <a:gd fmla="*/ 178 w 342" name="T46"/>
              <a:gd fmla="*/ 216 h 342" name="T47"/>
              <a:gd fmla="*/ 217 w 342" name="T48"/>
              <a:gd fmla="*/ 239 h 342" name="T49"/>
              <a:gd fmla="*/ 179 w 342" name="T50"/>
              <a:gd fmla="*/ 209 h 342" name="T51"/>
              <a:gd fmla="*/ 235 w 342" name="T52"/>
              <a:gd fmla="*/ 171 h 342" name="T53"/>
              <a:gd fmla="*/ 283 w 342" name="T54"/>
              <a:gd fmla="*/ 126 h 342" name="T55"/>
              <a:gd fmla="*/ 241 w 342" name="T56"/>
              <a:gd fmla="*/ 149 h 342" name="T57"/>
              <a:gd fmla="*/ 182 w 342" name="T58"/>
              <a:gd fmla="*/ 164 h 342" name="T59"/>
              <a:gd fmla="*/ 220 w 342" name="T60"/>
              <a:gd fmla="*/ 140 h 342" name="T61"/>
              <a:gd fmla="*/ 252 w 342" name="T62"/>
              <a:gd fmla="*/ 107 h 342" name="T63"/>
              <a:gd fmla="*/ 260 w 342" name="T64"/>
              <a:gd fmla="*/ 103 h 342" name="T65"/>
              <a:gd fmla="*/ 283 w 342" name="T66"/>
              <a:gd fmla="*/ 126 h 342"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42" w="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98" name="Text Box 10"/>
          <p:cNvSpPr txBox="1">
            <a:spLocks noChangeArrowheads="1"/>
          </p:cNvSpPr>
          <p:nvPr/>
        </p:nvSpPr>
        <p:spPr bwMode="auto">
          <a:xfrm>
            <a:off x="188913" y="2266950"/>
            <a:ext cx="1606550" cy="1655064"/>
          </a:xfrm>
          <a:prstGeom prst="rect">
            <a:avLst/>
          </a:prstGeom>
          <a:noFill/>
          <a:ln w="9525">
            <a:noFill/>
            <a:miter lim="800000"/>
          </a:ln>
        </p:spPr>
        <p:txBody>
          <a:bodyPr bIns="22860" lIns="45720" rIns="45720" tIns="22860">
            <a:spAutoFit/>
          </a:bodyPr>
          <a:lstStyle/>
          <a:p>
            <a:pPr algn="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algn="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sp>
        <p:nvSpPr>
          <p:cNvPr id="199" name="Text Box 10"/>
          <p:cNvSpPr txBox="1">
            <a:spLocks noChangeArrowheads="1"/>
          </p:cNvSpPr>
          <p:nvPr/>
        </p:nvSpPr>
        <p:spPr bwMode="auto">
          <a:xfrm>
            <a:off x="188913" y="3521075"/>
            <a:ext cx="1606550" cy="1655064"/>
          </a:xfrm>
          <a:prstGeom prst="rect">
            <a:avLst/>
          </a:prstGeom>
          <a:noFill/>
          <a:ln w="9525">
            <a:noFill/>
            <a:miter lim="800000"/>
          </a:ln>
        </p:spPr>
        <p:txBody>
          <a:bodyPr bIns="22860" lIns="45720" rIns="45720" tIns="22860">
            <a:spAutoFit/>
          </a:bodyPr>
          <a:lstStyle/>
          <a:p>
            <a:pPr algn="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algn="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grpSp>
        <p:nvGrpSpPr>
          <p:cNvPr id="200" name="组合 199"/>
          <p:cNvGrpSpPr/>
          <p:nvPr/>
        </p:nvGrpSpPr>
        <p:grpSpPr>
          <a:xfrm>
            <a:off x="1022350" y="269875"/>
            <a:ext cx="3438525" cy="606425"/>
            <a:chOff x="1021967" y="269923"/>
            <a:chExt cx="3438932" cy="606777"/>
          </a:xfrm>
        </p:grpSpPr>
        <p:sp>
          <p:nvSpPr>
            <p:cNvPr id="19471" name="文本框 200"/>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19472" name="文本框 201"/>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203" name="组合 202"/>
          <p:cNvGrpSpPr/>
          <p:nvPr/>
        </p:nvGrpSpPr>
        <p:grpSpPr>
          <a:xfrm>
            <a:off x="206375" y="315913"/>
            <a:ext cx="815975" cy="522287"/>
            <a:chOff x="4353620" y="864629"/>
            <a:chExt cx="742365" cy="476312"/>
          </a:xfrm>
        </p:grpSpPr>
        <p:sp>
          <p:nvSpPr>
            <p:cNvPr id="204"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19470" name="文本框 204"/>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2</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203"/>
                                        </p:tgtEl>
                                        <p:attrNameLst>
                                          <p:attrName>style.visibility</p:attrName>
                                        </p:attrNameLst>
                                      </p:cBhvr>
                                      <p:to>
                                        <p:strVal val="visible"/>
                                      </p:to>
                                    </p:set>
                                    <p:animEffect filter="fade" transition="in">
                                      <p:cBhvr>
                                        <p:cTn dur="600" id="7"/>
                                        <p:tgtEl>
                                          <p:spTgt spid="203"/>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203"/>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200"/>
                                        </p:tgtEl>
                                        <p:attrNameLst>
                                          <p:attrName>style.visibility</p:attrName>
                                        </p:attrNameLst>
                                      </p:cBhvr>
                                      <p:to>
                                        <p:strVal val="visible"/>
                                      </p:to>
                                    </p:set>
                                    <p:animEffect filter="wipe(left)" transition="in">
                                      <p:cBhvr>
                                        <p:cTn dur="750" id="12"/>
                                        <p:tgtEl>
                                          <p:spTgt spid="200"/>
                                        </p:tgtEl>
                                      </p:cBhvr>
                                    </p:animEffect>
                                  </p:childTnLst>
                                </p:cTn>
                              </p:par>
                            </p:childTnLst>
                          </p:cTn>
                        </p:par>
                        <p:par>
                          <p:cTn fill="hold" id="13" nodeType="afterGroup">
                            <p:stCondLst>
                              <p:cond delay="1500"/>
                            </p:stCondLst>
                            <p:childTnLst>
                              <p:par>
                                <p:cTn decel="100000" fill="hold" id="14" nodeType="afterEffect" presetClass="entr" presetID="2" presetSubtype="1">
                                  <p:stCondLst>
                                    <p:cond delay="0"/>
                                  </p:stCondLst>
                                  <p:childTnLst>
                                    <p:set>
                                      <p:cBhvr>
                                        <p:cTn dur="1" fill="hold" id="15">
                                          <p:stCondLst>
                                            <p:cond delay="0"/>
                                          </p:stCondLst>
                                        </p:cTn>
                                        <p:tgtEl>
                                          <p:spTgt spid="2"/>
                                        </p:tgtEl>
                                        <p:attrNameLst>
                                          <p:attrName>style.visibility</p:attrName>
                                        </p:attrNameLst>
                                      </p:cBhvr>
                                      <p:to>
                                        <p:strVal val="visible"/>
                                      </p:to>
                                    </p:set>
                                    <p:anim calcmode="lin" valueType="num">
                                      <p:cBhvr additive="base">
                                        <p:cTn dur="500" fill="hold" id="16"/>
                                        <p:tgtEl>
                                          <p:spTgt spid="2"/>
                                        </p:tgtEl>
                                        <p:attrNameLst>
                                          <p:attrName>ppt_x</p:attrName>
                                        </p:attrNameLst>
                                      </p:cBhvr>
                                      <p:tavLst>
                                        <p:tav tm="0">
                                          <p:val>
                                            <p:strVal val="#ppt_x"/>
                                          </p:val>
                                        </p:tav>
                                        <p:tav tm="100000">
                                          <p:val>
                                            <p:strVal val="#ppt_x"/>
                                          </p:val>
                                        </p:tav>
                                      </p:tavLst>
                                    </p:anim>
                                    <p:anim calcmode="lin" valueType="num">
                                      <p:cBhvr additive="base">
                                        <p:cTn dur="500" fill="hold" id="17"/>
                                        <p:tgtEl>
                                          <p:spTgt spid="2"/>
                                        </p:tgtEl>
                                        <p:attrNameLst>
                                          <p:attrName>ppt_y</p:attrName>
                                        </p:attrNameLst>
                                      </p:cBhvr>
                                      <p:tavLst>
                                        <p:tav tm="0">
                                          <p:val>
                                            <p:strVal val="0-#ppt_h/2"/>
                                          </p:val>
                                        </p:tav>
                                        <p:tav tm="100000">
                                          <p:val>
                                            <p:strVal val="#ppt_y"/>
                                          </p:val>
                                        </p:tav>
                                      </p:tavLst>
                                    </p:anim>
                                  </p:childTnLst>
                                </p:cTn>
                              </p:par>
                            </p:childTnLst>
                          </p:cTn>
                        </p:par>
                        <p:par>
                          <p:cTn fill="hold" id="18" nodeType="afterGroup">
                            <p:stCondLst>
                              <p:cond delay="2000"/>
                            </p:stCondLst>
                            <p:childTnLst>
                              <p:par>
                                <p:cTn fill="hold" id="19" nodeType="afterEffect" presetClass="entr" presetID="53" presetSubtype="0">
                                  <p:stCondLst>
                                    <p:cond delay="0"/>
                                  </p:stCondLst>
                                  <p:childTnLst>
                                    <p:set>
                                      <p:cBhvr>
                                        <p:cTn dur="1" fill="hold" id="20">
                                          <p:stCondLst>
                                            <p:cond delay="0"/>
                                          </p:stCondLst>
                                        </p:cTn>
                                        <p:tgtEl>
                                          <p:spTgt spid="185"/>
                                        </p:tgtEl>
                                        <p:attrNameLst>
                                          <p:attrName>style.visibility</p:attrName>
                                        </p:attrNameLst>
                                      </p:cBhvr>
                                      <p:to>
                                        <p:strVal val="visible"/>
                                      </p:to>
                                    </p:set>
                                    <p:anim calcmode="lin" valueType="num">
                                      <p:cBhvr>
                                        <p:cTn dur="250" fill="hold" id="21"/>
                                        <p:tgtEl>
                                          <p:spTgt spid="185"/>
                                        </p:tgtEl>
                                        <p:attrNameLst>
                                          <p:attrName>ppt_w</p:attrName>
                                        </p:attrNameLst>
                                      </p:cBhvr>
                                      <p:tavLst>
                                        <p:tav tm="0">
                                          <p:val>
                                            <p:fltVal val="0"/>
                                          </p:val>
                                        </p:tav>
                                        <p:tav tm="100000">
                                          <p:val>
                                            <p:strVal val="#ppt_w"/>
                                          </p:val>
                                        </p:tav>
                                      </p:tavLst>
                                    </p:anim>
                                    <p:anim calcmode="lin" valueType="num">
                                      <p:cBhvr>
                                        <p:cTn dur="250" fill="hold" id="22"/>
                                        <p:tgtEl>
                                          <p:spTgt spid="185"/>
                                        </p:tgtEl>
                                        <p:attrNameLst>
                                          <p:attrName>ppt_h</p:attrName>
                                        </p:attrNameLst>
                                      </p:cBhvr>
                                      <p:tavLst>
                                        <p:tav tm="0">
                                          <p:val>
                                            <p:fltVal val="0"/>
                                          </p:val>
                                        </p:tav>
                                        <p:tav tm="100000">
                                          <p:val>
                                            <p:strVal val="#ppt_h"/>
                                          </p:val>
                                        </p:tav>
                                      </p:tavLst>
                                    </p:anim>
                                    <p:animEffect filter="fade" transition="in">
                                      <p:cBhvr>
                                        <p:cTn dur="250" id="23"/>
                                        <p:tgtEl>
                                          <p:spTgt spid="185"/>
                                        </p:tgtEl>
                                      </p:cBhvr>
                                    </p:animEffect>
                                  </p:childTnLst>
                                </p:cTn>
                              </p:par>
                              <p:par>
                                <p:cTn decel="100000" fill="hold" id="24" nodeType="withEffect" presetClass="emph" presetID="6" presetSubtype="0">
                                  <p:stCondLst>
                                    <p:cond delay="200"/>
                                  </p:stCondLst>
                                  <p:childTnLst>
                                    <p:animScale>
                                      <p:cBhvr>
                                        <p:cTn dur="250" fill="hold" id="25"/>
                                        <p:tgtEl>
                                          <p:spTgt spid="185"/>
                                        </p:tgtEl>
                                      </p:cBhvr>
                                      <p:by x="110000" y="110000"/>
                                    </p:animScale>
                                  </p:childTnLst>
                                </p:cTn>
                              </p:par>
                              <p:par>
                                <p:cTn decel="100000" fill="hold" id="26" nodeType="withEffect" presetClass="emph" presetID="6" presetSubtype="0">
                                  <p:stCondLst>
                                    <p:cond delay="300"/>
                                  </p:stCondLst>
                                  <p:childTnLst>
                                    <p:animScale>
                                      <p:cBhvr>
                                        <p:cTn dur="250" fill="hold" id="27"/>
                                        <p:tgtEl>
                                          <p:spTgt spid="185"/>
                                        </p:tgtEl>
                                      </p:cBhvr>
                                      <p:by x="91000" y="91000"/>
                                    </p:animScale>
                                  </p:childTnLst>
                                </p:cTn>
                              </p:par>
                            </p:childTnLst>
                          </p:cTn>
                        </p:par>
                        <p:par>
                          <p:cTn fill="hold" id="28" nodeType="afterGroup">
                            <p:stCondLst>
                              <p:cond delay="2550"/>
                            </p:stCondLst>
                            <p:childTnLst>
                              <p:par>
                                <p:cTn decel="100000" fill="hold" grpId="0" id="29" nodeType="afterEffect" presetClass="entr" presetID="2" presetSubtype="2">
                                  <p:stCondLst>
                                    <p:cond delay="0"/>
                                  </p:stCondLst>
                                  <p:childTnLst>
                                    <p:set>
                                      <p:cBhvr>
                                        <p:cTn dur="1" fill="hold" id="30">
                                          <p:stCondLst>
                                            <p:cond delay="0"/>
                                          </p:stCondLst>
                                        </p:cTn>
                                        <p:tgtEl>
                                          <p:spTgt spid="194"/>
                                        </p:tgtEl>
                                        <p:attrNameLst>
                                          <p:attrName>style.visibility</p:attrName>
                                        </p:attrNameLst>
                                      </p:cBhvr>
                                      <p:to>
                                        <p:strVal val="visible"/>
                                      </p:to>
                                    </p:set>
                                    <p:anim calcmode="lin" valueType="num">
                                      <p:cBhvr additive="base">
                                        <p:cTn dur="500" fill="hold" id="31"/>
                                        <p:tgtEl>
                                          <p:spTgt spid="194"/>
                                        </p:tgtEl>
                                        <p:attrNameLst>
                                          <p:attrName>ppt_x</p:attrName>
                                        </p:attrNameLst>
                                      </p:cBhvr>
                                      <p:tavLst>
                                        <p:tav tm="0">
                                          <p:val>
                                            <p:strVal val="1+#ppt_w/2"/>
                                          </p:val>
                                        </p:tav>
                                        <p:tav tm="100000">
                                          <p:val>
                                            <p:strVal val="#ppt_x"/>
                                          </p:val>
                                        </p:tav>
                                      </p:tavLst>
                                    </p:anim>
                                    <p:anim calcmode="lin" valueType="num">
                                      <p:cBhvr additive="base">
                                        <p:cTn dur="500" fill="hold" id="32"/>
                                        <p:tgtEl>
                                          <p:spTgt spid="194"/>
                                        </p:tgtEl>
                                        <p:attrNameLst>
                                          <p:attrName>ppt_y</p:attrName>
                                        </p:attrNameLst>
                                      </p:cBhvr>
                                      <p:tavLst>
                                        <p:tav tm="0">
                                          <p:val>
                                            <p:strVal val="#ppt_y"/>
                                          </p:val>
                                        </p:tav>
                                        <p:tav tm="100000">
                                          <p:val>
                                            <p:strVal val="#ppt_y"/>
                                          </p:val>
                                        </p:tav>
                                      </p:tavLst>
                                    </p:anim>
                                  </p:childTnLst>
                                </p:cTn>
                              </p:par>
                            </p:childTnLst>
                          </p:cTn>
                        </p:par>
                        <p:par>
                          <p:cTn fill="hold" id="33" nodeType="afterGroup">
                            <p:stCondLst>
                              <p:cond delay="3050"/>
                            </p:stCondLst>
                            <p:childTnLst>
                              <p:par>
                                <p:cTn fill="hold" id="34" nodeType="afterEffect" presetClass="entr" presetID="53" presetSubtype="0">
                                  <p:stCondLst>
                                    <p:cond delay="0"/>
                                  </p:stCondLst>
                                  <p:childTnLst>
                                    <p:set>
                                      <p:cBhvr>
                                        <p:cTn dur="1" fill="hold" id="35">
                                          <p:stCondLst>
                                            <p:cond delay="0"/>
                                          </p:stCondLst>
                                        </p:cTn>
                                        <p:tgtEl>
                                          <p:spTgt spid="188"/>
                                        </p:tgtEl>
                                        <p:attrNameLst>
                                          <p:attrName>style.visibility</p:attrName>
                                        </p:attrNameLst>
                                      </p:cBhvr>
                                      <p:to>
                                        <p:strVal val="visible"/>
                                      </p:to>
                                    </p:set>
                                    <p:anim calcmode="lin" valueType="num">
                                      <p:cBhvr>
                                        <p:cTn dur="250" fill="hold" id="36"/>
                                        <p:tgtEl>
                                          <p:spTgt spid="188"/>
                                        </p:tgtEl>
                                        <p:attrNameLst>
                                          <p:attrName>ppt_w</p:attrName>
                                        </p:attrNameLst>
                                      </p:cBhvr>
                                      <p:tavLst>
                                        <p:tav tm="0">
                                          <p:val>
                                            <p:fltVal val="0"/>
                                          </p:val>
                                        </p:tav>
                                        <p:tav tm="100000">
                                          <p:val>
                                            <p:strVal val="#ppt_w"/>
                                          </p:val>
                                        </p:tav>
                                      </p:tavLst>
                                    </p:anim>
                                    <p:anim calcmode="lin" valueType="num">
                                      <p:cBhvr>
                                        <p:cTn dur="250" fill="hold" id="37"/>
                                        <p:tgtEl>
                                          <p:spTgt spid="188"/>
                                        </p:tgtEl>
                                        <p:attrNameLst>
                                          <p:attrName>ppt_h</p:attrName>
                                        </p:attrNameLst>
                                      </p:cBhvr>
                                      <p:tavLst>
                                        <p:tav tm="0">
                                          <p:val>
                                            <p:fltVal val="0"/>
                                          </p:val>
                                        </p:tav>
                                        <p:tav tm="100000">
                                          <p:val>
                                            <p:strVal val="#ppt_h"/>
                                          </p:val>
                                        </p:tav>
                                      </p:tavLst>
                                    </p:anim>
                                    <p:animEffect filter="fade" transition="in">
                                      <p:cBhvr>
                                        <p:cTn dur="250" id="38"/>
                                        <p:tgtEl>
                                          <p:spTgt spid="188"/>
                                        </p:tgtEl>
                                      </p:cBhvr>
                                    </p:animEffect>
                                  </p:childTnLst>
                                </p:cTn>
                              </p:par>
                              <p:par>
                                <p:cTn decel="100000" fill="hold" id="39" nodeType="withEffect" presetClass="emph" presetID="6" presetSubtype="0">
                                  <p:stCondLst>
                                    <p:cond delay="200"/>
                                  </p:stCondLst>
                                  <p:childTnLst>
                                    <p:animScale>
                                      <p:cBhvr>
                                        <p:cTn dur="250" fill="hold" id="40"/>
                                        <p:tgtEl>
                                          <p:spTgt spid="188"/>
                                        </p:tgtEl>
                                      </p:cBhvr>
                                      <p:by x="110000" y="110000"/>
                                    </p:animScale>
                                  </p:childTnLst>
                                </p:cTn>
                              </p:par>
                              <p:par>
                                <p:cTn decel="100000" fill="hold" id="41" nodeType="withEffect" presetClass="emph" presetID="6" presetSubtype="0">
                                  <p:stCondLst>
                                    <p:cond delay="300"/>
                                  </p:stCondLst>
                                  <p:childTnLst>
                                    <p:animScale>
                                      <p:cBhvr>
                                        <p:cTn dur="250" fill="hold" id="42"/>
                                        <p:tgtEl>
                                          <p:spTgt spid="188"/>
                                        </p:tgtEl>
                                      </p:cBhvr>
                                      <p:by x="91000" y="91000"/>
                                    </p:animScale>
                                  </p:childTnLst>
                                </p:cTn>
                              </p:par>
                            </p:childTnLst>
                          </p:cTn>
                        </p:par>
                        <p:par>
                          <p:cTn fill="hold" id="43" nodeType="afterGroup">
                            <p:stCondLst>
                              <p:cond delay="3600"/>
                            </p:stCondLst>
                            <p:childTnLst>
                              <p:par>
                                <p:cTn decel="100000" fill="hold" grpId="0" id="44" nodeType="afterEffect" presetClass="entr" presetID="2" presetSubtype="2">
                                  <p:stCondLst>
                                    <p:cond delay="0"/>
                                  </p:stCondLst>
                                  <p:childTnLst>
                                    <p:set>
                                      <p:cBhvr>
                                        <p:cTn dur="1" fill="hold" id="45">
                                          <p:stCondLst>
                                            <p:cond delay="0"/>
                                          </p:stCondLst>
                                        </p:cTn>
                                        <p:tgtEl>
                                          <p:spTgt spid="195"/>
                                        </p:tgtEl>
                                        <p:attrNameLst>
                                          <p:attrName>style.visibility</p:attrName>
                                        </p:attrNameLst>
                                      </p:cBhvr>
                                      <p:to>
                                        <p:strVal val="visible"/>
                                      </p:to>
                                    </p:set>
                                    <p:anim calcmode="lin" valueType="num">
                                      <p:cBhvr additive="base">
                                        <p:cTn dur="500" fill="hold" id="46"/>
                                        <p:tgtEl>
                                          <p:spTgt spid="195"/>
                                        </p:tgtEl>
                                        <p:attrNameLst>
                                          <p:attrName>ppt_x</p:attrName>
                                        </p:attrNameLst>
                                      </p:cBhvr>
                                      <p:tavLst>
                                        <p:tav tm="0">
                                          <p:val>
                                            <p:strVal val="1+#ppt_w/2"/>
                                          </p:val>
                                        </p:tav>
                                        <p:tav tm="100000">
                                          <p:val>
                                            <p:strVal val="#ppt_x"/>
                                          </p:val>
                                        </p:tav>
                                      </p:tavLst>
                                    </p:anim>
                                    <p:anim calcmode="lin" valueType="num">
                                      <p:cBhvr additive="base">
                                        <p:cTn dur="500" fill="hold" id="47"/>
                                        <p:tgtEl>
                                          <p:spTgt spid="195"/>
                                        </p:tgtEl>
                                        <p:attrNameLst>
                                          <p:attrName>ppt_y</p:attrName>
                                        </p:attrNameLst>
                                      </p:cBhvr>
                                      <p:tavLst>
                                        <p:tav tm="0">
                                          <p:val>
                                            <p:strVal val="#ppt_y"/>
                                          </p:val>
                                        </p:tav>
                                        <p:tav tm="100000">
                                          <p:val>
                                            <p:strVal val="#ppt_y"/>
                                          </p:val>
                                        </p:tav>
                                      </p:tavLst>
                                    </p:anim>
                                  </p:childTnLst>
                                </p:cTn>
                              </p:par>
                            </p:childTnLst>
                          </p:cTn>
                        </p:par>
                        <p:par>
                          <p:cTn fill="hold" id="48" nodeType="afterGroup">
                            <p:stCondLst>
                              <p:cond delay="4100"/>
                            </p:stCondLst>
                            <p:childTnLst>
                              <p:par>
                                <p:cTn fill="hold" id="49" nodeType="afterEffect" presetClass="entr" presetID="53" presetSubtype="0">
                                  <p:stCondLst>
                                    <p:cond delay="0"/>
                                  </p:stCondLst>
                                  <p:childTnLst>
                                    <p:set>
                                      <p:cBhvr>
                                        <p:cTn dur="1" fill="hold" id="50">
                                          <p:stCondLst>
                                            <p:cond delay="0"/>
                                          </p:stCondLst>
                                        </p:cTn>
                                        <p:tgtEl>
                                          <p:spTgt spid="196"/>
                                        </p:tgtEl>
                                        <p:attrNameLst>
                                          <p:attrName>style.visibility</p:attrName>
                                        </p:attrNameLst>
                                      </p:cBhvr>
                                      <p:to>
                                        <p:strVal val="visible"/>
                                      </p:to>
                                    </p:set>
                                    <p:anim calcmode="lin" valueType="num">
                                      <p:cBhvr>
                                        <p:cTn dur="250" fill="hold" id="51"/>
                                        <p:tgtEl>
                                          <p:spTgt spid="196"/>
                                        </p:tgtEl>
                                        <p:attrNameLst>
                                          <p:attrName>ppt_w</p:attrName>
                                        </p:attrNameLst>
                                      </p:cBhvr>
                                      <p:tavLst>
                                        <p:tav tm="0">
                                          <p:val>
                                            <p:fltVal val="0"/>
                                          </p:val>
                                        </p:tav>
                                        <p:tav tm="100000">
                                          <p:val>
                                            <p:strVal val="#ppt_w"/>
                                          </p:val>
                                        </p:tav>
                                      </p:tavLst>
                                    </p:anim>
                                    <p:anim calcmode="lin" valueType="num">
                                      <p:cBhvr>
                                        <p:cTn dur="250" fill="hold" id="52"/>
                                        <p:tgtEl>
                                          <p:spTgt spid="196"/>
                                        </p:tgtEl>
                                        <p:attrNameLst>
                                          <p:attrName>ppt_h</p:attrName>
                                        </p:attrNameLst>
                                      </p:cBhvr>
                                      <p:tavLst>
                                        <p:tav tm="0">
                                          <p:val>
                                            <p:fltVal val="0"/>
                                          </p:val>
                                        </p:tav>
                                        <p:tav tm="100000">
                                          <p:val>
                                            <p:strVal val="#ppt_h"/>
                                          </p:val>
                                        </p:tav>
                                      </p:tavLst>
                                    </p:anim>
                                    <p:animEffect filter="fade" transition="in">
                                      <p:cBhvr>
                                        <p:cTn dur="250" id="53"/>
                                        <p:tgtEl>
                                          <p:spTgt spid="196"/>
                                        </p:tgtEl>
                                      </p:cBhvr>
                                    </p:animEffect>
                                  </p:childTnLst>
                                </p:cTn>
                              </p:par>
                              <p:par>
                                <p:cTn decel="100000" fill="hold" id="54" nodeType="withEffect" presetClass="emph" presetID="6" presetSubtype="0">
                                  <p:stCondLst>
                                    <p:cond delay="200"/>
                                  </p:stCondLst>
                                  <p:childTnLst>
                                    <p:animScale>
                                      <p:cBhvr>
                                        <p:cTn dur="250" fill="hold" id="55"/>
                                        <p:tgtEl>
                                          <p:spTgt spid="196"/>
                                        </p:tgtEl>
                                      </p:cBhvr>
                                      <p:by x="110000" y="110000"/>
                                    </p:animScale>
                                  </p:childTnLst>
                                </p:cTn>
                              </p:par>
                              <p:par>
                                <p:cTn decel="100000" fill="hold" id="56" nodeType="withEffect" presetClass="emph" presetID="6" presetSubtype="0">
                                  <p:stCondLst>
                                    <p:cond delay="300"/>
                                  </p:stCondLst>
                                  <p:childTnLst>
                                    <p:animScale>
                                      <p:cBhvr>
                                        <p:cTn dur="250" fill="hold" id="57"/>
                                        <p:tgtEl>
                                          <p:spTgt spid="196"/>
                                        </p:tgtEl>
                                      </p:cBhvr>
                                      <p:by x="91000" y="91000"/>
                                    </p:animScale>
                                  </p:childTnLst>
                                </p:cTn>
                              </p:par>
                            </p:childTnLst>
                          </p:cTn>
                        </p:par>
                        <p:par>
                          <p:cTn fill="hold" id="58" nodeType="afterGroup">
                            <p:stCondLst>
                              <p:cond delay="4650"/>
                            </p:stCondLst>
                            <p:childTnLst>
                              <p:par>
                                <p:cTn decel="100000" fill="hold" grpId="0" id="59" nodeType="afterEffect" presetClass="entr" presetID="2" presetSubtype="8">
                                  <p:stCondLst>
                                    <p:cond delay="0"/>
                                  </p:stCondLst>
                                  <p:childTnLst>
                                    <p:set>
                                      <p:cBhvr>
                                        <p:cTn dur="1" fill="hold" id="60">
                                          <p:stCondLst>
                                            <p:cond delay="0"/>
                                          </p:stCondLst>
                                        </p:cTn>
                                        <p:tgtEl>
                                          <p:spTgt spid="198"/>
                                        </p:tgtEl>
                                        <p:attrNameLst>
                                          <p:attrName>style.visibility</p:attrName>
                                        </p:attrNameLst>
                                      </p:cBhvr>
                                      <p:to>
                                        <p:strVal val="visible"/>
                                      </p:to>
                                    </p:set>
                                    <p:anim calcmode="lin" valueType="num">
                                      <p:cBhvr additive="base">
                                        <p:cTn dur="500" fill="hold" id="61"/>
                                        <p:tgtEl>
                                          <p:spTgt spid="198"/>
                                        </p:tgtEl>
                                        <p:attrNameLst>
                                          <p:attrName>ppt_x</p:attrName>
                                        </p:attrNameLst>
                                      </p:cBhvr>
                                      <p:tavLst>
                                        <p:tav tm="0">
                                          <p:val>
                                            <p:strVal val="0-#ppt_w/2"/>
                                          </p:val>
                                        </p:tav>
                                        <p:tav tm="100000">
                                          <p:val>
                                            <p:strVal val="#ppt_x"/>
                                          </p:val>
                                        </p:tav>
                                      </p:tavLst>
                                    </p:anim>
                                    <p:anim calcmode="lin" valueType="num">
                                      <p:cBhvr additive="base">
                                        <p:cTn dur="500" fill="hold" id="62"/>
                                        <p:tgtEl>
                                          <p:spTgt spid="198"/>
                                        </p:tgtEl>
                                        <p:attrNameLst>
                                          <p:attrName>ppt_y</p:attrName>
                                        </p:attrNameLst>
                                      </p:cBhvr>
                                      <p:tavLst>
                                        <p:tav tm="0">
                                          <p:val>
                                            <p:strVal val="#ppt_y"/>
                                          </p:val>
                                        </p:tav>
                                        <p:tav tm="100000">
                                          <p:val>
                                            <p:strVal val="#ppt_y"/>
                                          </p:val>
                                        </p:tav>
                                      </p:tavLst>
                                    </p:anim>
                                  </p:childTnLst>
                                </p:cTn>
                              </p:par>
                            </p:childTnLst>
                          </p:cTn>
                        </p:par>
                        <p:par>
                          <p:cTn fill="hold" id="63" nodeType="afterGroup">
                            <p:stCondLst>
                              <p:cond delay="5150"/>
                            </p:stCondLst>
                            <p:childTnLst>
                              <p:par>
                                <p:cTn fill="hold" id="64" nodeType="afterEffect" presetClass="entr" presetID="53" presetSubtype="0">
                                  <p:stCondLst>
                                    <p:cond delay="0"/>
                                  </p:stCondLst>
                                  <p:childTnLst>
                                    <p:set>
                                      <p:cBhvr>
                                        <p:cTn dur="1" fill="hold" id="65">
                                          <p:stCondLst>
                                            <p:cond delay="0"/>
                                          </p:stCondLst>
                                        </p:cTn>
                                        <p:tgtEl>
                                          <p:spTgt spid="197"/>
                                        </p:tgtEl>
                                        <p:attrNameLst>
                                          <p:attrName>style.visibility</p:attrName>
                                        </p:attrNameLst>
                                      </p:cBhvr>
                                      <p:to>
                                        <p:strVal val="visible"/>
                                      </p:to>
                                    </p:set>
                                    <p:anim calcmode="lin" valueType="num">
                                      <p:cBhvr>
                                        <p:cTn dur="250" fill="hold" id="66"/>
                                        <p:tgtEl>
                                          <p:spTgt spid="197"/>
                                        </p:tgtEl>
                                        <p:attrNameLst>
                                          <p:attrName>ppt_w</p:attrName>
                                        </p:attrNameLst>
                                      </p:cBhvr>
                                      <p:tavLst>
                                        <p:tav tm="0">
                                          <p:val>
                                            <p:fltVal val="0"/>
                                          </p:val>
                                        </p:tav>
                                        <p:tav tm="100000">
                                          <p:val>
                                            <p:strVal val="#ppt_w"/>
                                          </p:val>
                                        </p:tav>
                                      </p:tavLst>
                                    </p:anim>
                                    <p:anim calcmode="lin" valueType="num">
                                      <p:cBhvr>
                                        <p:cTn dur="250" fill="hold" id="67"/>
                                        <p:tgtEl>
                                          <p:spTgt spid="197"/>
                                        </p:tgtEl>
                                        <p:attrNameLst>
                                          <p:attrName>ppt_h</p:attrName>
                                        </p:attrNameLst>
                                      </p:cBhvr>
                                      <p:tavLst>
                                        <p:tav tm="0">
                                          <p:val>
                                            <p:fltVal val="0"/>
                                          </p:val>
                                        </p:tav>
                                        <p:tav tm="100000">
                                          <p:val>
                                            <p:strVal val="#ppt_h"/>
                                          </p:val>
                                        </p:tav>
                                      </p:tavLst>
                                    </p:anim>
                                    <p:animEffect filter="fade" transition="in">
                                      <p:cBhvr>
                                        <p:cTn dur="250" id="68"/>
                                        <p:tgtEl>
                                          <p:spTgt spid="197"/>
                                        </p:tgtEl>
                                      </p:cBhvr>
                                    </p:animEffect>
                                  </p:childTnLst>
                                </p:cTn>
                              </p:par>
                              <p:par>
                                <p:cTn decel="100000" fill="hold" id="69" nodeType="withEffect" presetClass="emph" presetID="6" presetSubtype="0">
                                  <p:stCondLst>
                                    <p:cond delay="200"/>
                                  </p:stCondLst>
                                  <p:childTnLst>
                                    <p:animScale>
                                      <p:cBhvr>
                                        <p:cTn dur="250" fill="hold" id="70"/>
                                        <p:tgtEl>
                                          <p:spTgt spid="197"/>
                                        </p:tgtEl>
                                      </p:cBhvr>
                                      <p:by x="110000" y="110000"/>
                                    </p:animScale>
                                  </p:childTnLst>
                                </p:cTn>
                              </p:par>
                              <p:par>
                                <p:cTn decel="100000" fill="hold" id="71" nodeType="withEffect" presetClass="emph" presetID="6" presetSubtype="0">
                                  <p:stCondLst>
                                    <p:cond delay="300"/>
                                  </p:stCondLst>
                                  <p:childTnLst>
                                    <p:animScale>
                                      <p:cBhvr>
                                        <p:cTn dur="250" fill="hold" id="72"/>
                                        <p:tgtEl>
                                          <p:spTgt spid="197"/>
                                        </p:tgtEl>
                                      </p:cBhvr>
                                      <p:by x="91000" y="91000"/>
                                    </p:animScale>
                                  </p:childTnLst>
                                </p:cTn>
                              </p:par>
                            </p:childTnLst>
                          </p:cTn>
                        </p:par>
                        <p:par>
                          <p:cTn fill="hold" id="73" nodeType="afterGroup">
                            <p:stCondLst>
                              <p:cond delay="5700"/>
                            </p:stCondLst>
                            <p:childTnLst>
                              <p:par>
                                <p:cTn decel="100000" fill="hold" grpId="0" id="74" nodeType="afterEffect" presetClass="entr" presetID="2" presetSubtype="8">
                                  <p:stCondLst>
                                    <p:cond delay="0"/>
                                  </p:stCondLst>
                                  <p:childTnLst>
                                    <p:set>
                                      <p:cBhvr>
                                        <p:cTn dur="1" fill="hold" id="75">
                                          <p:stCondLst>
                                            <p:cond delay="0"/>
                                          </p:stCondLst>
                                        </p:cTn>
                                        <p:tgtEl>
                                          <p:spTgt spid="199"/>
                                        </p:tgtEl>
                                        <p:attrNameLst>
                                          <p:attrName>style.visibility</p:attrName>
                                        </p:attrNameLst>
                                      </p:cBhvr>
                                      <p:to>
                                        <p:strVal val="visible"/>
                                      </p:to>
                                    </p:set>
                                    <p:anim calcmode="lin" valueType="num">
                                      <p:cBhvr additive="base">
                                        <p:cTn dur="500" fill="hold" id="76"/>
                                        <p:tgtEl>
                                          <p:spTgt spid="199"/>
                                        </p:tgtEl>
                                        <p:attrNameLst>
                                          <p:attrName>ppt_x</p:attrName>
                                        </p:attrNameLst>
                                      </p:cBhvr>
                                      <p:tavLst>
                                        <p:tav tm="0">
                                          <p:val>
                                            <p:strVal val="0-#ppt_w/2"/>
                                          </p:val>
                                        </p:tav>
                                        <p:tav tm="100000">
                                          <p:val>
                                            <p:strVal val="#ppt_x"/>
                                          </p:val>
                                        </p:tav>
                                      </p:tavLst>
                                    </p:anim>
                                    <p:anim calcmode="lin" valueType="num">
                                      <p:cBhvr additive="base">
                                        <p:cTn dur="500" fill="hold" id="77"/>
                                        <p:tgtEl>
                                          <p:spTgt spid="199"/>
                                        </p:tgtEl>
                                        <p:attrNameLst>
                                          <p:attrName>ppt_y</p:attrName>
                                        </p:attrNameLst>
                                      </p:cBhvr>
                                      <p:tavLst>
                                        <p:tav tm="0">
                                          <p:val>
                                            <p:strVal val="#ppt_y"/>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94"/>
      <p:bldP grpId="0" spid="195"/>
      <p:bldP grpId="0" spid="198"/>
      <p:bldP grpId="0" spid="199"/>
    </p:bldLst>
  </p:timing>
</p:sld>
</file>

<file path=ppt/slides/slide1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grpSp>
        <p:nvGrpSpPr>
          <p:cNvPr id="2" name="组合 1"/>
          <p:cNvGrpSpPr/>
          <p:nvPr/>
        </p:nvGrpSpPr>
        <p:grpSpPr>
          <a:xfrm>
            <a:off x="3122613" y="1404938"/>
            <a:ext cx="2981325" cy="3738562"/>
            <a:chOff x="2977484" y="1071882"/>
            <a:chExt cx="3246853" cy="4071617"/>
          </a:xfrm>
        </p:grpSpPr>
        <p:pic>
          <p:nvPicPr>
            <p:cNvPr id="20501" name="Picture 4"/>
            <p:cNvPicPr>
              <a:picLocks noChangeAspect="1"/>
            </p:cNvPicPr>
            <p:nvPr/>
          </p:nvPicPr>
          <p:blipFill>
            <a:blip r:embed="rId3">
              <a:extLst>
                <a:ext uri="{28A0092B-C50C-407E-A947-70E740481C1C}">
                  <a14:useLocalDpi val="0"/>
                </a:ext>
              </a:extLst>
            </a:blip>
            <a:stretch>
              <a:fillRect/>
            </a:stretch>
          </p:blipFill>
          <p:spPr bwMode="auto">
            <a:xfrm>
              <a:off x="2977484" y="1071882"/>
              <a:ext cx="3246853" cy="407161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pic>
        <p:sp>
          <p:nvSpPr>
            <p:cNvPr id="6" name="Rectangle 5"/>
            <p:cNvSpPr/>
            <p:nvPr/>
          </p:nvSpPr>
          <p:spPr>
            <a:xfrm>
              <a:off x="3402791" y="1409022"/>
              <a:ext cx="2066021" cy="2740346"/>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en-US" sz="1013"/>
            </a:p>
          </p:txBody>
        </p:sp>
      </p:grpSp>
      <p:grpSp>
        <p:nvGrpSpPr>
          <p:cNvPr id="3" name="组合 2"/>
          <p:cNvGrpSpPr/>
          <p:nvPr/>
        </p:nvGrpSpPr>
        <p:grpSpPr>
          <a:xfrm>
            <a:off x="6597650" y="1984375"/>
            <a:ext cx="2132013" cy="1012825"/>
            <a:chOff x="6597339" y="1985092"/>
            <a:chExt cx="2133080" cy="1011974"/>
          </a:xfrm>
        </p:grpSpPr>
        <p:grpSp>
          <p:nvGrpSpPr>
            <p:cNvPr id="4" name="Group 84"/>
            <p:cNvGrpSpPr>
              <a:grpSpLocks noChangeAspect="1"/>
            </p:cNvGrpSpPr>
            <p:nvPr/>
          </p:nvGrpSpPr>
          <p:grpSpPr>
            <a:xfrm>
              <a:off x="6597339" y="1985092"/>
              <a:ext cx="432000" cy="432000"/>
              <a:chOff x="7275513" y="5302250"/>
              <a:chExt cx="1012825" cy="1012825"/>
            </a:xfrm>
            <a:solidFill>
              <a:schemeClr val="accent1"/>
            </a:solidFill>
          </p:grpSpPr>
          <p:sp>
            <p:nvSpPr>
              <p:cNvPr id="7" name="Freeform 34"/>
              <p:cNvSpPr/>
              <p:nvPr/>
            </p:nvSpPr>
            <p:spPr bwMode="auto">
              <a:xfrm>
                <a:off x="7467601" y="5521325"/>
                <a:ext cx="608013" cy="606425"/>
              </a:xfrm>
              <a:custGeom>
                <a:gdLst>
                  <a:gd fmla="*/ 189 w 211" name="T0"/>
                  <a:gd fmla="*/ 85 h 211" name="T1"/>
                  <a:gd fmla="*/ 187 w 211" name="T2"/>
                  <a:gd fmla="*/ 64 h 211" name="T3"/>
                  <a:gd fmla="*/ 192 w 211" name="T4"/>
                  <a:gd fmla="*/ 41 h 211" name="T5"/>
                  <a:gd fmla="*/ 179 w 211" name="T6"/>
                  <a:gd fmla="*/ 31 h 211" name="T7"/>
                  <a:gd fmla="*/ 170 w 211" name="T8"/>
                  <a:gd fmla="*/ 36 h 211" name="T9"/>
                  <a:gd fmla="*/ 164 w 211" name="T10"/>
                  <a:gd fmla="*/ 34 h 211" name="T11"/>
                  <a:gd fmla="*/ 155 w 211" name="T12"/>
                  <a:gd fmla="*/ 26 h 211" name="T13"/>
                  <a:gd fmla="*/ 148 w 211" name="T14"/>
                  <a:gd fmla="*/ 20 h 211" name="T15"/>
                  <a:gd fmla="*/ 149 w 211" name="T16"/>
                  <a:gd fmla="*/ 11 h 211" name="T17"/>
                  <a:gd fmla="*/ 125 w 211" name="T18"/>
                  <a:gd fmla="*/ 5 h 211" name="T19"/>
                  <a:gd fmla="*/ 106 w 211" name="T20"/>
                  <a:gd fmla="*/ 1 h 211" name="T21"/>
                  <a:gd fmla="*/ 89 w 211" name="T22"/>
                  <a:gd fmla="*/ 2 h 211" name="T23"/>
                  <a:gd fmla="*/ 88 w 211" name="T24"/>
                  <a:gd fmla="*/ 7 h 211" name="T25"/>
                  <a:gd fmla="*/ 99 w 211" name="T26"/>
                  <a:gd fmla="*/ 3 h 211" name="T27"/>
                  <a:gd fmla="*/ 101 w 211" name="T28"/>
                  <a:gd fmla="*/ 13 h 211" name="T29"/>
                  <a:gd fmla="*/ 83 w 211" name="T30"/>
                  <a:gd fmla="*/ 23 h 211" name="T31"/>
                  <a:gd fmla="*/ 87 w 211" name="T32"/>
                  <a:gd fmla="*/ 31 h 211" name="T33"/>
                  <a:gd fmla="*/ 96 w 211" name="T34"/>
                  <a:gd fmla="*/ 25 h 211" name="T35"/>
                  <a:gd fmla="*/ 108 w 211" name="T36"/>
                  <a:gd fmla="*/ 30 h 211" name="T37"/>
                  <a:gd fmla="*/ 118 w 211" name="T38"/>
                  <a:gd fmla="*/ 29 h 211" name="T39"/>
                  <a:gd fmla="*/ 130 w 211" name="T40"/>
                  <a:gd fmla="*/ 32 h 211" name="T41"/>
                  <a:gd fmla="*/ 128 w 211" name="T42"/>
                  <a:gd fmla="*/ 37 h 211" name="T43"/>
                  <a:gd fmla="*/ 116 w 211" name="T44"/>
                  <a:gd fmla="*/ 43 h 211" name="T45"/>
                  <a:gd fmla="*/ 117 w 211" name="T46"/>
                  <a:gd fmla="*/ 50 h 211" name="T47"/>
                  <a:gd fmla="*/ 113 w 211" name="T48"/>
                  <a:gd fmla="*/ 58 h 211" name="T49"/>
                  <a:gd fmla="*/ 110 w 211" name="T50"/>
                  <a:gd fmla="*/ 91 h 211" name="T51"/>
                  <a:gd fmla="*/ 104 w 211" name="T52"/>
                  <a:gd fmla="*/ 97 h 211" name="T53"/>
                  <a:gd fmla="*/ 88 w 211" name="T54"/>
                  <a:gd fmla="*/ 77 h 211" name="T55"/>
                  <a:gd fmla="*/ 57 w 211" name="T56"/>
                  <a:gd fmla="*/ 83 h 211" name="T57"/>
                  <a:gd fmla="*/ 73 w 211" name="T58"/>
                  <a:gd fmla="*/ 89 h 211" name="T59"/>
                  <a:gd fmla="*/ 75 w 211" name="T60"/>
                  <a:gd fmla="*/ 94 h 211" name="T61"/>
                  <a:gd fmla="*/ 63 w 211" name="T62"/>
                  <a:gd fmla="*/ 97 h 211" name="T63"/>
                  <a:gd fmla="*/ 62 w 211" name="T64"/>
                  <a:gd fmla="*/ 105 h 211" name="T65"/>
                  <a:gd fmla="*/ 70 w 211" name="T66"/>
                  <a:gd fmla="*/ 110 h 211" name="T67"/>
                  <a:gd fmla="*/ 84 w 211" name="T68"/>
                  <a:gd fmla="*/ 107 h 211" name="T69"/>
                  <a:gd fmla="*/ 99 w 211" name="T70"/>
                  <a:gd fmla="*/ 114 h 211" name="T71"/>
                  <a:gd fmla="*/ 116 w 211" name="T72"/>
                  <a:gd fmla="*/ 109 h 211" name="T73"/>
                  <a:gd fmla="*/ 118 w 211" name="T74"/>
                  <a:gd fmla="*/ 131 h 211" name="T75"/>
                  <a:gd fmla="*/ 109 w 211" name="T76"/>
                  <a:gd fmla="*/ 159 h 211" name="T77"/>
                  <a:gd fmla="*/ 90 w 211" name="T78"/>
                  <a:gd fmla="*/ 189 h 211" name="T79"/>
                  <a:gd fmla="*/ 82 w 211" name="T80"/>
                  <a:gd fmla="*/ 197 h 211" name="T81"/>
                  <a:gd fmla="*/ 79 w 211" name="T82"/>
                  <a:gd fmla="*/ 181 h 211" name="T83"/>
                  <a:gd fmla="*/ 78 w 211" name="T84"/>
                  <a:gd fmla="*/ 159 h 211" name="T85"/>
                  <a:gd fmla="*/ 63 w 211" name="T86"/>
                  <a:gd fmla="*/ 132 h 211" name="T87"/>
                  <a:gd fmla="*/ 72 w 211" name="T88"/>
                  <a:gd fmla="*/ 125 h 211" name="T89"/>
                  <a:gd fmla="*/ 60 w 211" name="T90"/>
                  <a:gd fmla="*/ 115 h 211" name="T91"/>
                  <a:gd fmla="*/ 55 w 211" name="T92"/>
                  <a:gd fmla="*/ 102 h 211" name="T93"/>
                  <a:gd fmla="*/ 50 w 211" name="T94"/>
                  <a:gd fmla="*/ 89 h 211" name="T95"/>
                  <a:gd fmla="*/ 38 w 211" name="T96"/>
                  <a:gd fmla="*/ 78 h 211" name="T97"/>
                  <a:gd fmla="*/ 37 w 211" name="T98"/>
                  <a:gd fmla="*/ 91 h 211" name="T99"/>
                  <a:gd fmla="*/ 30 w 211" name="T100"/>
                  <a:gd fmla="*/ 91 h 211" name="T101"/>
                  <a:gd fmla="*/ 32 w 211" name="T102"/>
                  <a:gd fmla="*/ 52 h 211" name="T103"/>
                  <a:gd fmla="*/ 20 w 211" name="T104"/>
                  <a:gd fmla="*/ 148 h 211" name="T105"/>
                  <a:gd fmla="*/ 167 w 211" name="T106"/>
                  <a:gd fmla="*/ 185 h 211" name="T107"/>
                  <a:gd fmla="*/ 160 w 211" name="T108"/>
                  <a:gd fmla="*/ 127 h 211" name="T109"/>
                  <a:gd fmla="*/ 184 w 211" name="T110"/>
                  <a:gd fmla="*/ 133 h 211" name="T111"/>
                  <a:gd fmla="*/ 201 w 211" name="T112"/>
                  <a:gd fmla="*/ 146 h 211" name="T113"/>
                  <a:gd fmla="*/ 206 w 211" name="T114"/>
                  <a:gd fmla="*/ 109 h 211"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11" w="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 name="Freeform 35"/>
              <p:cNvSpPr>
                <a:spLocks noEditPoints="1"/>
              </p:cNvSpPr>
              <p:nvPr/>
            </p:nvSpPr>
            <p:spPr bwMode="auto">
              <a:xfrm>
                <a:off x="7275513" y="5302250"/>
                <a:ext cx="1012825" cy="1012825"/>
              </a:xfrm>
              <a:custGeom>
                <a:gdLst>
                  <a:gd fmla="*/ 176 w 352" name="T0"/>
                  <a:gd fmla="*/ 0 h 352" name="T1"/>
                  <a:gd fmla="*/ 0 w 352" name="T2"/>
                  <a:gd fmla="*/ 176 h 352" name="T3"/>
                  <a:gd fmla="*/ 176 w 352" name="T4"/>
                  <a:gd fmla="*/ 352 h 352" name="T5"/>
                  <a:gd fmla="*/ 352 w 352" name="T6"/>
                  <a:gd fmla="*/ 176 h 352" name="T7"/>
                  <a:gd fmla="*/ 176 w 352" name="T8"/>
                  <a:gd fmla="*/ 0 h 352" name="T9"/>
                  <a:gd fmla="*/ 258 w 352" name="T10"/>
                  <a:gd fmla="*/ 261 h 352" name="T11"/>
                  <a:gd fmla="*/ 188 w 352" name="T12"/>
                  <a:gd fmla="*/ 294 h 352" name="T13"/>
                  <a:gd fmla="*/ 96 w 352" name="T14"/>
                  <a:gd fmla="*/ 263 h 352" name="T15"/>
                  <a:gd fmla="*/ 59 w 352" name="T16"/>
                  <a:gd fmla="*/ 189 h 352" name="T17"/>
                  <a:gd fmla="*/ 157 w 352" name="T18"/>
                  <a:gd fmla="*/ 60 h 352" name="T19"/>
                  <a:gd fmla="*/ 175 w 352" name="T20"/>
                  <a:gd fmla="*/ 58 h 352" name="T21"/>
                  <a:gd fmla="*/ 176 w 352" name="T22"/>
                  <a:gd fmla="*/ 58 h 352" name="T23"/>
                  <a:gd fmla="*/ 196 w 352" name="T24"/>
                  <a:gd fmla="*/ 60 h 352" name="T25"/>
                  <a:gd fmla="*/ 272 w 352" name="T26"/>
                  <a:gd fmla="*/ 108 h 352" name="T27"/>
                  <a:gd fmla="*/ 293 w 352" name="T28"/>
                  <a:gd fmla="*/ 162 h 352" name="T29"/>
                  <a:gd fmla="*/ 258 w 352" name="T30"/>
                  <a:gd fmla="*/ 261 h 35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52" w="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sp>
          <p:nvSpPr>
            <p:cNvPr id="15" name="Text Box 10"/>
            <p:cNvSpPr txBox="1">
              <a:spLocks noChangeArrowheads="1"/>
            </p:cNvSpPr>
            <p:nvPr/>
          </p:nvSpPr>
          <p:spPr bwMode="auto">
            <a:xfrm>
              <a:off x="7124652" y="2008885"/>
              <a:ext cx="1605766" cy="1653674"/>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grpSp>
      <p:grpSp>
        <p:nvGrpSpPr>
          <p:cNvPr id="27" name="组合 26"/>
          <p:cNvGrpSpPr/>
          <p:nvPr/>
        </p:nvGrpSpPr>
        <p:grpSpPr>
          <a:xfrm>
            <a:off x="6597650" y="3205163"/>
            <a:ext cx="2146300" cy="1073150"/>
            <a:chOff x="6597339" y="3205806"/>
            <a:chExt cx="2145995" cy="1072628"/>
          </a:xfrm>
        </p:grpSpPr>
        <p:grpSp>
          <p:nvGrpSpPr>
            <p:cNvPr id="9" name="Group 92"/>
            <p:cNvGrpSpPr>
              <a:grpSpLocks noChangeAspect="1"/>
            </p:cNvGrpSpPr>
            <p:nvPr/>
          </p:nvGrpSpPr>
          <p:grpSpPr>
            <a:xfrm>
              <a:off x="6597339" y="3205806"/>
              <a:ext cx="432000" cy="432833"/>
              <a:chOff x="4427538" y="3192463"/>
              <a:chExt cx="823913" cy="825500"/>
            </a:xfrm>
            <a:solidFill>
              <a:schemeClr val="accent1"/>
            </a:solidFill>
          </p:grpSpPr>
          <p:sp>
            <p:nvSpPr>
              <p:cNvPr id="10" name="Oval 23"/>
              <p:cNvSpPr>
                <a:spLocks noChangeArrowheads="1"/>
              </p:cNvSpPr>
              <p:nvPr/>
            </p:nvSpPr>
            <p:spPr bwMode="auto">
              <a:xfrm>
                <a:off x="4813301" y="3825875"/>
                <a:ext cx="57150" cy="57150"/>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sp>
            <p:nvSpPr>
              <p:cNvPr id="11" name="Rectangle 24"/>
              <p:cNvSpPr>
                <a:spLocks noChangeArrowheads="1"/>
              </p:cNvSpPr>
              <p:nvPr/>
            </p:nvSpPr>
            <p:spPr bwMode="auto">
              <a:xfrm>
                <a:off x="4784726" y="3352800"/>
                <a:ext cx="115888" cy="15875"/>
              </a:xfrm>
              <a:prstGeom prst="rect">
                <a:avLst/>
              </a:prstGeom>
              <a:grpFill/>
              <a:ln>
                <a:noFill/>
              </a:ln>
              <a:extLst>
                <a:ext uri="{91240B29-F687-4F45-9708-019B960494DF}">
                  <a14:hiddenLine w="9525">
                    <a:solidFill>
                      <a:srgbClr val="000000"/>
                    </a:solidFill>
                    <a:miter lim="800000"/>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sp>
            <p:nvSpPr>
              <p:cNvPr id="12" name="Freeform 25"/>
              <p:cNvSpPr>
                <a:spLocks noEditPoints="1"/>
              </p:cNvSpPr>
              <p:nvPr/>
            </p:nvSpPr>
            <p:spPr bwMode="auto">
              <a:xfrm>
                <a:off x="4427538" y="3192463"/>
                <a:ext cx="823913" cy="825500"/>
              </a:xfrm>
              <a:custGeom>
                <a:gdLst>
                  <a:gd fmla="*/ 143 w 286" name="T0"/>
                  <a:gd fmla="*/ 0 h 287" name="T1"/>
                  <a:gd fmla="*/ 0 w 286" name="T2"/>
                  <a:gd fmla="*/ 143 h 287" name="T3"/>
                  <a:gd fmla="*/ 143 w 286" name="T4"/>
                  <a:gd fmla="*/ 287 h 287" name="T5"/>
                  <a:gd fmla="*/ 286 w 286" name="T6"/>
                  <a:gd fmla="*/ 143 h 287" name="T7"/>
                  <a:gd fmla="*/ 143 w 286" name="T8"/>
                  <a:gd fmla="*/ 0 h 287" name="T9"/>
                  <a:gd fmla="*/ 201 w 286" name="T10"/>
                  <a:gd fmla="*/ 234 h 287" name="T11"/>
                  <a:gd fmla="*/ 187 w 286" name="T12"/>
                  <a:gd fmla="*/ 248 h 287" name="T13"/>
                  <a:gd fmla="*/ 101 w 286" name="T14"/>
                  <a:gd fmla="*/ 248 h 287" name="T15"/>
                  <a:gd fmla="*/ 87 w 286" name="T16"/>
                  <a:gd fmla="*/ 234 h 287" name="T17"/>
                  <a:gd fmla="*/ 87 w 286" name="T18"/>
                  <a:gd fmla="*/ 60 h 287" name="T19"/>
                  <a:gd fmla="*/ 101 w 286" name="T20"/>
                  <a:gd fmla="*/ 46 h 287" name="T21"/>
                  <a:gd fmla="*/ 187 w 286" name="T22"/>
                  <a:gd fmla="*/ 46 h 287" name="T23"/>
                  <a:gd fmla="*/ 201 w 286" name="T24"/>
                  <a:gd fmla="*/ 60 h 287" name="T25"/>
                  <a:gd fmla="*/ 201 w 286" name="T26"/>
                  <a:gd fmla="*/ 234 h 28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7" w="286">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sp>
            <p:nvSpPr>
              <p:cNvPr id="13" name="Oval 26"/>
              <p:cNvSpPr>
                <a:spLocks noChangeArrowheads="1"/>
              </p:cNvSpPr>
              <p:nvPr/>
            </p:nvSpPr>
            <p:spPr bwMode="auto">
              <a:xfrm>
                <a:off x="4926013" y="3351213"/>
                <a:ext cx="22225" cy="19050"/>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sp>
            <p:nvSpPr>
              <p:cNvPr id="14" name="Rectangle 27"/>
              <p:cNvSpPr>
                <a:spLocks noChangeArrowheads="1"/>
              </p:cNvSpPr>
              <p:nvPr/>
            </p:nvSpPr>
            <p:spPr bwMode="auto">
              <a:xfrm>
                <a:off x="4710113" y="3397250"/>
                <a:ext cx="265113" cy="400050"/>
              </a:xfrm>
              <a:prstGeom prst="rect">
                <a:avLst/>
              </a:prstGeom>
              <a:grpFill/>
              <a:ln>
                <a:noFill/>
              </a:ln>
              <a:extLst>
                <a:ext uri="{91240B29-F687-4F45-9708-019B960494DF}">
                  <a14:hiddenLine w="9525">
                    <a:solidFill>
                      <a:srgbClr val="000000"/>
                    </a:solidFill>
                    <a:miter lim="800000"/>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grpSp>
        <p:sp>
          <p:nvSpPr>
            <p:cNvPr id="16" name="Text Box 10"/>
            <p:cNvSpPr txBox="1">
              <a:spLocks noChangeArrowheads="1"/>
            </p:cNvSpPr>
            <p:nvPr/>
          </p:nvSpPr>
          <p:spPr bwMode="auto">
            <a:xfrm>
              <a:off x="7137012" y="3289902"/>
              <a:ext cx="1606322" cy="1654259"/>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grpSp>
      <p:grpSp>
        <p:nvGrpSpPr>
          <p:cNvPr id="28" name="组合 27"/>
          <p:cNvGrpSpPr/>
          <p:nvPr/>
        </p:nvGrpSpPr>
        <p:grpSpPr>
          <a:xfrm>
            <a:off x="188913" y="1979613"/>
            <a:ext cx="2200275" cy="1025525"/>
            <a:chOff x="189578" y="1980213"/>
            <a:chExt cx="2200182" cy="1025579"/>
          </a:xfrm>
        </p:grpSpPr>
        <p:sp>
          <p:nvSpPr>
            <p:cNvPr id="20495" name="Freeform 31"/>
            <p:cNvSpPr>
              <a:spLocks noChangeAspect="1" noEditPoints="1"/>
            </p:cNvSpPr>
            <p:nvPr/>
          </p:nvSpPr>
          <p:spPr bwMode="auto">
            <a:xfrm>
              <a:off x="1957760" y="1980213"/>
              <a:ext cx="432000" cy="432851"/>
            </a:xfrm>
            <a:custGeom>
              <a:gdLst>
                <a:gd fmla="*/ 333257143 w 280" name="T0"/>
                <a:gd fmla="*/ 0 h 280" name="T1"/>
                <a:gd fmla="*/ 0 w 280" name="T2"/>
                <a:gd fmla="*/ 334572180 h 280" name="T3"/>
                <a:gd fmla="*/ 333257143 w 280" name="T4"/>
                <a:gd fmla="*/ 669142815 h 280" name="T5"/>
                <a:gd fmla="*/ 666514286 w 280" name="T6"/>
                <a:gd fmla="*/ 334572180 h 280" name="T7"/>
                <a:gd fmla="*/ 333257143 w 280" name="T8"/>
                <a:gd fmla="*/ 0 h 280" name="T9"/>
                <a:gd fmla="*/ 440376171 w 280" name="T10"/>
                <a:gd fmla="*/ 164896134 h 280" name="T11"/>
                <a:gd fmla="*/ 502266343 w 280" name="T12"/>
                <a:gd fmla="*/ 227030350 h 280" name="T13"/>
                <a:gd fmla="*/ 440376171 w 280" name="T14"/>
                <a:gd fmla="*/ 291554521 h 280" name="T15"/>
                <a:gd fmla="*/ 414190800 w 280" name="T16"/>
                <a:gd fmla="*/ 284386199 h 280" name="T17"/>
                <a:gd fmla="*/ 376103829 w 280" name="T18"/>
                <a:gd fmla="*/ 227030350 h 280" name="T19"/>
                <a:gd fmla="*/ 440376171 w 280" name="T20"/>
                <a:gd fmla="*/ 164896134 h 280" name="T21"/>
                <a:gd fmla="*/ 335637771 w 280" name="T22"/>
                <a:gd fmla="*/ 229420305 h 280" name="T23"/>
                <a:gd fmla="*/ 397527943 w 280" name="T24"/>
                <a:gd fmla="*/ 293944476 h 280" name="T25"/>
                <a:gd fmla="*/ 335637771 w 280" name="T26"/>
                <a:gd fmla="*/ 356080237 h 280" name="T27"/>
                <a:gd fmla="*/ 273747600 w 280" name="T28"/>
                <a:gd fmla="*/ 293944476 h 280" name="T29"/>
                <a:gd fmla="*/ 335637771 w 280" name="T30"/>
                <a:gd fmla="*/ 229420305 h 280" name="T31"/>
                <a:gd fmla="*/ 226138114 w 280" name="T32"/>
                <a:gd fmla="*/ 164896134 h 280" name="T33"/>
                <a:gd fmla="*/ 288029829 w 280" name="T34"/>
                <a:gd fmla="*/ 227030350 h 280" name="T35"/>
                <a:gd fmla="*/ 288029829 w 280" name="T36"/>
                <a:gd fmla="*/ 231810261 h 280" name="T37"/>
                <a:gd fmla="*/ 259463829 w 280" name="T38"/>
                <a:gd fmla="*/ 281996243 h 280" name="T39"/>
                <a:gd fmla="*/ 226138114 w 280" name="T40"/>
                <a:gd fmla="*/ 291554521 h 280" name="T41"/>
                <a:gd fmla="*/ 161867314 w 280" name="T42"/>
                <a:gd fmla="*/ 227030350 h 280" name="T43"/>
                <a:gd fmla="*/ 226138114 w 280" name="T44"/>
                <a:gd fmla="*/ 164896134 h 280" name="T45"/>
                <a:gd fmla="*/ 214236514 w 280" name="T46"/>
                <a:gd fmla="*/ 461230567 h 280" name="T47"/>
                <a:gd fmla="*/ 123781886 w 280" name="T48"/>
                <a:gd fmla="*/ 444502421 h 280" name="T49"/>
                <a:gd fmla="*/ 119020629 w 280" name="T50"/>
                <a:gd fmla="*/ 442112466 h 280" name="T51"/>
                <a:gd fmla="*/ 119020629 w 280" name="T52"/>
                <a:gd fmla="*/ 442112466 h 280" name="T53"/>
                <a:gd fmla="*/ 119020629 w 280" name="T54"/>
                <a:gd fmla="*/ 375198339 h 280" name="T55"/>
                <a:gd fmla="*/ 199954286 w 280" name="T56"/>
                <a:gd fmla="*/ 296334432 h 280" name="T57"/>
                <a:gd fmla="*/ 252323486 w 280" name="T58"/>
                <a:gd fmla="*/ 296334432 h 280" name="T59"/>
                <a:gd fmla="*/ 257084743 w 280" name="T60"/>
                <a:gd fmla="*/ 296334432 h 280" name="T61"/>
                <a:gd fmla="*/ 280887943 w 280" name="T62"/>
                <a:gd fmla="*/ 348910370 h 280" name="T63"/>
                <a:gd fmla="*/ 214236514 w 280" name="T64"/>
                <a:gd fmla="*/ 442112466 h 280" name="T65"/>
                <a:gd fmla="*/ 214236514 w 280" name="T66"/>
                <a:gd fmla="*/ 461230567 h 280" name="T67"/>
                <a:gd fmla="*/ 442755257 w 280" name="T68"/>
                <a:gd fmla="*/ 506636637 h 280" name="T69"/>
                <a:gd fmla="*/ 442755257 w 280" name="T70"/>
                <a:gd fmla="*/ 506636637 h 280" name="T71"/>
                <a:gd fmla="*/ 437995543 w 280" name="T72"/>
                <a:gd fmla="*/ 509026592 h 280" name="T73"/>
                <a:gd fmla="*/ 342778114 w 280" name="T74"/>
                <a:gd fmla="*/ 525754738 h 280" name="T75"/>
                <a:gd fmla="*/ 233280000 w 280" name="T76"/>
                <a:gd fmla="*/ 509026592 h 280" name="T77"/>
                <a:gd fmla="*/ 228518743 w 280" name="T78"/>
                <a:gd fmla="*/ 506636637 h 280" name="T79"/>
                <a:gd fmla="*/ 228518743 w 280" name="T80"/>
                <a:gd fmla="*/ 506636637 h 280" name="T81"/>
                <a:gd fmla="*/ 228518743 w 280" name="T82"/>
                <a:gd fmla="*/ 442112466 h 280" name="T83"/>
                <a:gd fmla="*/ 309452400 w 280" name="T84"/>
                <a:gd fmla="*/ 360858603 h 280" name="T85"/>
                <a:gd fmla="*/ 361821600 w 280" name="T86"/>
                <a:gd fmla="*/ 360858603 h 280" name="T87"/>
                <a:gd fmla="*/ 442755257 w 280" name="T88"/>
                <a:gd fmla="*/ 442112466 h 280" name="T89"/>
                <a:gd fmla="*/ 442755257 w 280" name="T90"/>
                <a:gd fmla="*/ 506636637 h 280" name="T91"/>
                <a:gd fmla="*/ 547493657 w 280" name="T92"/>
                <a:gd fmla="*/ 442112466 h 280" name="T93"/>
                <a:gd fmla="*/ 547493657 w 280" name="T94"/>
                <a:gd fmla="*/ 442112466 h 280" name="T95"/>
                <a:gd fmla="*/ 542732400 w 280" name="T96"/>
                <a:gd fmla="*/ 444502421 h 280" name="T97"/>
                <a:gd fmla="*/ 457039029 w 280" name="T98"/>
                <a:gd fmla="*/ 461230567 h 280" name="T99"/>
                <a:gd fmla="*/ 457039029 w 280" name="T100"/>
                <a:gd fmla="*/ 442112466 h 280" name="T101"/>
                <a:gd fmla="*/ 390387600 w 280" name="T102"/>
                <a:gd fmla="*/ 348910370 h 280" name="T103"/>
                <a:gd fmla="*/ 414190800 w 280" name="T104"/>
                <a:gd fmla="*/ 296334432 h 280" name="T105"/>
                <a:gd fmla="*/ 466560000 w 280" name="T106"/>
                <a:gd fmla="*/ 296334432 h 280" name="T107"/>
                <a:gd fmla="*/ 547493657 w 280" name="T108"/>
                <a:gd fmla="*/ 375198339 h 280" name="T109"/>
                <a:gd fmla="*/ 547493657 w 280" name="T110"/>
                <a:gd fmla="*/ 442112466 h 280"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b="b" l="0" r="r" t="0"/>
              <a:pathLst>
                <a:path h="280" w="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1"/>
            </a:solidFill>
            <a:ln>
              <a:noFill/>
            </a:ln>
            <a:extLst>
              <a:ext uri="{91240B29-F687-4F45-9708-019B960494DF}">
                <a14:hiddenLine w="9525">
                  <a:solidFill>
                    <a:srgbClr val="000000"/>
                  </a:solidFill>
                  <a:round/>
                  <a:headEnd/>
                  <a:tailEnd/>
                </a14:hiddenLine>
              </a:ext>
            </a:extLst>
          </p:spPr>
          <p:txBody>
            <a:bodyPr bIns="34290" lIns="68580" rIns="68580" tIns="34290"/>
            <a:lstStyle/>
            <a:p>
              <a:endParaRPr altLang="en-US" lang="zh-CN"/>
            </a:p>
          </p:txBody>
        </p:sp>
        <p:sp>
          <p:nvSpPr>
            <p:cNvPr id="19" name="Text Box 10"/>
            <p:cNvSpPr txBox="1">
              <a:spLocks noChangeArrowheads="1"/>
            </p:cNvSpPr>
            <p:nvPr/>
          </p:nvSpPr>
          <p:spPr bwMode="auto">
            <a:xfrm>
              <a:off x="189578" y="2018315"/>
              <a:ext cx="1606482" cy="1655151"/>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grpSp>
      <p:grpSp>
        <p:nvGrpSpPr>
          <p:cNvPr id="29" name="组合 28"/>
          <p:cNvGrpSpPr/>
          <p:nvPr/>
        </p:nvGrpSpPr>
        <p:grpSpPr>
          <a:xfrm>
            <a:off x="188913" y="3201988"/>
            <a:ext cx="2200275" cy="1057275"/>
            <a:chOff x="189578" y="3201419"/>
            <a:chExt cx="2200182" cy="1058453"/>
          </a:xfrm>
        </p:grpSpPr>
        <p:sp>
          <p:nvSpPr>
            <p:cNvPr id="20493" name="Freeform 45"/>
            <p:cNvSpPr>
              <a:spLocks noChangeAspect="1" noEditPoints="1"/>
            </p:cNvSpPr>
            <p:nvPr/>
          </p:nvSpPr>
          <p:spPr bwMode="auto">
            <a:xfrm>
              <a:off x="1957760" y="3201419"/>
              <a:ext cx="432000" cy="432698"/>
            </a:xfrm>
            <a:custGeom>
              <a:gdLst>
                <a:gd fmla="*/ 0 w 342" name="T0"/>
                <a:gd fmla="*/ 273724502 h 342" name="T1"/>
                <a:gd fmla="*/ 545684211 w 342" name="T2"/>
                <a:gd fmla="*/ 273724502 h 342" name="T3"/>
                <a:gd fmla="*/ 76587789 w 342" name="T4"/>
                <a:gd fmla="*/ 224102138 h 342" name="T5"/>
                <a:gd fmla="*/ 172321263 w 342" name="T6"/>
                <a:gd fmla="*/ 262519901 h 342" name="T7"/>
                <a:gd fmla="*/ 76587789 w 342" name="T8"/>
                <a:gd fmla="*/ 224102138 h 342" name="T9"/>
                <a:gd fmla="*/ 173916632 w 342" name="T10"/>
                <a:gd fmla="*/ 273724502 h 342" name="T11"/>
                <a:gd fmla="*/ 105306947 w 342" name="T12"/>
                <a:gd fmla="*/ 334552731 h 342" name="T13"/>
                <a:gd fmla="*/ 151578947 w 342" name="T14"/>
                <a:gd fmla="*/ 453005706 h 342" name="T15"/>
                <a:gd fmla="*/ 151578947 w 342" name="T16"/>
                <a:gd fmla="*/ 392178742 h 342" name="T17"/>
                <a:gd fmla="*/ 151578947 w 342" name="T18"/>
                <a:gd fmla="*/ 453005706 h 342" name="T19"/>
                <a:gd fmla="*/ 106903579 w 342" name="T20"/>
                <a:gd fmla="*/ 345757332 h 342" name="T21"/>
                <a:gd fmla="*/ 181894737 w 342" name="T22"/>
                <a:gd fmla="*/ 382574618 h 342" name="T23"/>
                <a:gd fmla="*/ 269651368 w 342" name="T24"/>
                <a:gd fmla="*/ 382574618 h 342" name="T25"/>
                <a:gd fmla="*/ 191468211 w 342" name="T26"/>
                <a:gd fmla="*/ 345757332 h 342" name="T27"/>
                <a:gd fmla="*/ 269651368 w 342" name="T28"/>
                <a:gd fmla="*/ 382574618 h 342" name="T29"/>
                <a:gd fmla="*/ 189872842 w 342" name="T30"/>
                <a:gd fmla="*/ 334552731 h 342" name="T31"/>
                <a:gd fmla="*/ 279224842 w 342" name="T32"/>
                <a:gd fmla="*/ 273724502 h 342" name="T33"/>
                <a:gd fmla="*/ 185085474 w 342" name="T34"/>
                <a:gd fmla="*/ 262519901 h 342" name="T35"/>
                <a:gd fmla="*/ 282415579 w 342" name="T36"/>
                <a:gd fmla="*/ 224102138 h 342" name="T37"/>
                <a:gd fmla="*/ 185085474 w 342" name="T38"/>
                <a:gd fmla="*/ 262519901 h 342" name="T39"/>
                <a:gd fmla="*/ 282415579 w 342" name="T40"/>
                <a:gd fmla="*/ 422591592 h 342" name="T41"/>
                <a:gd fmla="*/ 343047158 w 342" name="T42"/>
                <a:gd fmla="*/ 422591592 h 342" name="T43"/>
                <a:gd fmla="*/ 346237895 w 342" name="T44"/>
                <a:gd fmla="*/ 382574618 h 342" name="T45"/>
                <a:gd fmla="*/ 284010947 w 342" name="T46"/>
                <a:gd fmla="*/ 345757332 h 342" name="T47"/>
                <a:gd fmla="*/ 346237895 w 342" name="T48"/>
                <a:gd fmla="*/ 382574618 h 342" name="T49"/>
                <a:gd fmla="*/ 285606316 w 342" name="T50"/>
                <a:gd fmla="*/ 334552731 h 342" name="T51"/>
                <a:gd fmla="*/ 374958316 w 342" name="T52"/>
                <a:gd fmla="*/ 273724502 h 342" name="T53"/>
                <a:gd fmla="*/ 451546105 w 342" name="T54"/>
                <a:gd fmla="*/ 201691672 h 342" name="T55"/>
                <a:gd fmla="*/ 384531789 w 342" name="T56"/>
                <a:gd fmla="*/ 238508958 h 342" name="T57"/>
                <a:gd fmla="*/ 290393684 w 342" name="T58"/>
                <a:gd fmla="*/ 262519901 h 342" name="T59"/>
                <a:gd fmla="*/ 351025263 w 342" name="T60"/>
                <a:gd fmla="*/ 224102138 h 342" name="T61"/>
                <a:gd fmla="*/ 402083368 w 342" name="T62"/>
                <a:gd fmla="*/ 171277557 h 342" name="T63"/>
                <a:gd fmla="*/ 414847579 w 342" name="T64"/>
                <a:gd fmla="*/ 164874386 h 342" name="T65"/>
                <a:gd fmla="*/ 451546105 w 342" name="T66"/>
                <a:gd fmla="*/ 201691672 h 342"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b="b" l="0" r="r" t="0"/>
              <a:pathLst>
                <a:path h="342" w="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a:extLst>
              <a:ext uri="{91240B29-F687-4F45-9708-019B960494DF}">
                <a14:hiddenLine w="9525">
                  <a:solidFill>
                    <a:srgbClr val="000000"/>
                  </a:solidFill>
                  <a:round/>
                  <a:headEnd/>
                  <a:tailEnd/>
                </a14:hiddenLine>
              </a:ext>
            </a:extLst>
          </p:spPr>
          <p:txBody>
            <a:bodyPr bIns="34290" lIns="68580" rIns="68580" tIns="34290"/>
            <a:lstStyle/>
            <a:p>
              <a:endParaRPr altLang="en-US" lang="zh-CN"/>
            </a:p>
          </p:txBody>
        </p:sp>
        <p:sp>
          <p:nvSpPr>
            <p:cNvPr id="20" name="Text Box 10"/>
            <p:cNvSpPr txBox="1">
              <a:spLocks noChangeArrowheads="1"/>
            </p:cNvSpPr>
            <p:nvPr/>
          </p:nvSpPr>
          <p:spPr bwMode="auto">
            <a:xfrm>
              <a:off x="189578" y="3271346"/>
              <a:ext cx="1606482" cy="1656908"/>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grpSp>
      <p:grpSp>
        <p:nvGrpSpPr>
          <p:cNvPr id="21" name="组合 20"/>
          <p:cNvGrpSpPr/>
          <p:nvPr/>
        </p:nvGrpSpPr>
        <p:grpSpPr>
          <a:xfrm>
            <a:off x="1022350" y="269875"/>
            <a:ext cx="3438525" cy="606425"/>
            <a:chOff x="1021967" y="269923"/>
            <a:chExt cx="3438932" cy="606777"/>
          </a:xfrm>
        </p:grpSpPr>
        <p:sp>
          <p:nvSpPr>
            <p:cNvPr id="20491" name="文本框 21"/>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20492" name="文本框 22"/>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24" name="组合 23"/>
          <p:cNvGrpSpPr/>
          <p:nvPr/>
        </p:nvGrpSpPr>
        <p:grpSpPr>
          <a:xfrm>
            <a:off x="206375" y="315913"/>
            <a:ext cx="815975" cy="522287"/>
            <a:chOff x="4353620" y="864629"/>
            <a:chExt cx="742365" cy="476312"/>
          </a:xfrm>
        </p:grpSpPr>
        <p:sp>
          <p:nvSpPr>
            <p:cNvPr id="25"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20490" name="文本框 25"/>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2</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24"/>
                                        </p:tgtEl>
                                        <p:attrNameLst>
                                          <p:attrName>style.visibility</p:attrName>
                                        </p:attrNameLst>
                                      </p:cBhvr>
                                      <p:to>
                                        <p:strVal val="visible"/>
                                      </p:to>
                                    </p:set>
                                    <p:animEffect filter="fade" transition="in">
                                      <p:cBhvr>
                                        <p:cTn dur="600" id="7"/>
                                        <p:tgtEl>
                                          <p:spTgt spid="24"/>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24"/>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21"/>
                                        </p:tgtEl>
                                        <p:attrNameLst>
                                          <p:attrName>style.visibility</p:attrName>
                                        </p:attrNameLst>
                                      </p:cBhvr>
                                      <p:to>
                                        <p:strVal val="visible"/>
                                      </p:to>
                                    </p:set>
                                    <p:animEffect filter="wipe(left)" transition="in">
                                      <p:cBhvr>
                                        <p:cTn dur="750" id="12"/>
                                        <p:tgtEl>
                                          <p:spTgt spid="21"/>
                                        </p:tgtEl>
                                      </p:cBhvr>
                                    </p:animEffect>
                                  </p:childTnLst>
                                </p:cTn>
                              </p:par>
                            </p:childTnLst>
                          </p:cTn>
                        </p:par>
                        <p:par>
                          <p:cTn fill="hold" id="13" nodeType="afterGroup">
                            <p:stCondLst>
                              <p:cond delay="1500"/>
                            </p:stCondLst>
                            <p:childTnLst>
                              <p:par>
                                <p:cTn decel="100000" fill="hold" id="14" nodeType="afterEffect" presetClass="entr" presetID="2" presetSubtype="4">
                                  <p:stCondLst>
                                    <p:cond delay="0"/>
                                  </p:stCondLst>
                                  <p:childTnLst>
                                    <p:set>
                                      <p:cBhvr>
                                        <p:cTn dur="1" fill="hold" id="15">
                                          <p:stCondLst>
                                            <p:cond delay="0"/>
                                          </p:stCondLst>
                                        </p:cTn>
                                        <p:tgtEl>
                                          <p:spTgt spid="2"/>
                                        </p:tgtEl>
                                        <p:attrNameLst>
                                          <p:attrName>style.visibility</p:attrName>
                                        </p:attrNameLst>
                                      </p:cBhvr>
                                      <p:to>
                                        <p:strVal val="visible"/>
                                      </p:to>
                                    </p:set>
                                    <p:anim calcmode="lin" valueType="num">
                                      <p:cBhvr additive="base">
                                        <p:cTn dur="500" fill="hold" id="16"/>
                                        <p:tgtEl>
                                          <p:spTgt spid="2"/>
                                        </p:tgtEl>
                                        <p:attrNameLst>
                                          <p:attrName>ppt_x</p:attrName>
                                        </p:attrNameLst>
                                      </p:cBhvr>
                                      <p:tavLst>
                                        <p:tav tm="0">
                                          <p:val>
                                            <p:strVal val="#ppt_x"/>
                                          </p:val>
                                        </p:tav>
                                        <p:tav tm="100000">
                                          <p:val>
                                            <p:strVal val="#ppt_x"/>
                                          </p:val>
                                        </p:tav>
                                      </p:tavLst>
                                    </p:anim>
                                    <p:anim calcmode="lin" valueType="num">
                                      <p:cBhvr additive="base">
                                        <p:cTn dur="500" fill="hold" id="17"/>
                                        <p:tgtEl>
                                          <p:spTgt spid="2"/>
                                        </p:tgtEl>
                                        <p:attrNameLst>
                                          <p:attrName>ppt_y</p:attrName>
                                        </p:attrNameLst>
                                      </p:cBhvr>
                                      <p:tavLst>
                                        <p:tav tm="0">
                                          <p:val>
                                            <p:strVal val="1+#ppt_h/2"/>
                                          </p:val>
                                        </p:tav>
                                        <p:tav tm="100000">
                                          <p:val>
                                            <p:strVal val="#ppt_y"/>
                                          </p:val>
                                        </p:tav>
                                      </p:tavLst>
                                    </p:anim>
                                  </p:childTnLst>
                                </p:cTn>
                              </p:par>
                            </p:childTnLst>
                          </p:cTn>
                        </p:par>
                        <p:par>
                          <p:cTn fill="hold" id="18" nodeType="afterGroup">
                            <p:stCondLst>
                              <p:cond delay="2000"/>
                            </p:stCondLst>
                            <p:childTnLst>
                              <p:par>
                                <p:cTn decel="100000" fill="hold" id="19" nodeType="afterEffect" presetClass="entr" presetID="2" presetSubtype="2">
                                  <p:stCondLst>
                                    <p:cond delay="0"/>
                                  </p:stCondLst>
                                  <p:childTnLst>
                                    <p:set>
                                      <p:cBhvr>
                                        <p:cTn dur="1" fill="hold" id="20">
                                          <p:stCondLst>
                                            <p:cond delay="0"/>
                                          </p:stCondLst>
                                        </p:cTn>
                                        <p:tgtEl>
                                          <p:spTgt spid="3"/>
                                        </p:tgtEl>
                                        <p:attrNameLst>
                                          <p:attrName>style.visibility</p:attrName>
                                        </p:attrNameLst>
                                      </p:cBhvr>
                                      <p:to>
                                        <p:strVal val="visible"/>
                                      </p:to>
                                    </p:set>
                                    <p:anim calcmode="lin" valueType="num">
                                      <p:cBhvr additive="base">
                                        <p:cTn dur="500" fill="hold" id="21"/>
                                        <p:tgtEl>
                                          <p:spTgt spid="3"/>
                                        </p:tgtEl>
                                        <p:attrNameLst>
                                          <p:attrName>ppt_x</p:attrName>
                                        </p:attrNameLst>
                                      </p:cBhvr>
                                      <p:tavLst>
                                        <p:tav tm="0">
                                          <p:val>
                                            <p:strVal val="1+#ppt_w/2"/>
                                          </p:val>
                                        </p:tav>
                                        <p:tav tm="100000">
                                          <p:val>
                                            <p:strVal val="#ppt_x"/>
                                          </p:val>
                                        </p:tav>
                                      </p:tavLst>
                                    </p:anim>
                                    <p:anim calcmode="lin" valueType="num">
                                      <p:cBhvr additive="base">
                                        <p:cTn dur="500" fill="hold" id="22"/>
                                        <p:tgtEl>
                                          <p:spTgt spid="3"/>
                                        </p:tgtEl>
                                        <p:attrNameLst>
                                          <p:attrName>ppt_y</p:attrName>
                                        </p:attrNameLst>
                                      </p:cBhvr>
                                      <p:tavLst>
                                        <p:tav tm="0">
                                          <p:val>
                                            <p:strVal val="#ppt_y"/>
                                          </p:val>
                                        </p:tav>
                                        <p:tav tm="100000">
                                          <p:val>
                                            <p:strVal val="#ppt_y"/>
                                          </p:val>
                                        </p:tav>
                                      </p:tavLst>
                                    </p:anim>
                                  </p:childTnLst>
                                </p:cTn>
                              </p:par>
                              <p:par>
                                <p:cTn decel="100000" fill="hold" id="23" nodeType="withEffect" presetClass="entr" presetID="2" presetSubtype="2">
                                  <p:stCondLst>
                                    <p:cond delay="250"/>
                                  </p:stCondLst>
                                  <p:childTnLst>
                                    <p:set>
                                      <p:cBhvr>
                                        <p:cTn dur="1" fill="hold" id="24">
                                          <p:stCondLst>
                                            <p:cond delay="0"/>
                                          </p:stCondLst>
                                        </p:cTn>
                                        <p:tgtEl>
                                          <p:spTgt spid="27"/>
                                        </p:tgtEl>
                                        <p:attrNameLst>
                                          <p:attrName>style.visibility</p:attrName>
                                        </p:attrNameLst>
                                      </p:cBhvr>
                                      <p:to>
                                        <p:strVal val="visible"/>
                                      </p:to>
                                    </p:set>
                                    <p:anim calcmode="lin" valueType="num">
                                      <p:cBhvr additive="base">
                                        <p:cTn dur="500" fill="hold" id="25"/>
                                        <p:tgtEl>
                                          <p:spTgt spid="27"/>
                                        </p:tgtEl>
                                        <p:attrNameLst>
                                          <p:attrName>ppt_x</p:attrName>
                                        </p:attrNameLst>
                                      </p:cBhvr>
                                      <p:tavLst>
                                        <p:tav tm="0">
                                          <p:val>
                                            <p:strVal val="1+#ppt_w/2"/>
                                          </p:val>
                                        </p:tav>
                                        <p:tav tm="100000">
                                          <p:val>
                                            <p:strVal val="#ppt_x"/>
                                          </p:val>
                                        </p:tav>
                                      </p:tavLst>
                                    </p:anim>
                                    <p:anim calcmode="lin" valueType="num">
                                      <p:cBhvr additive="base">
                                        <p:cTn dur="500" fill="hold" id="26"/>
                                        <p:tgtEl>
                                          <p:spTgt spid="27"/>
                                        </p:tgtEl>
                                        <p:attrNameLst>
                                          <p:attrName>ppt_y</p:attrName>
                                        </p:attrNameLst>
                                      </p:cBhvr>
                                      <p:tavLst>
                                        <p:tav tm="0">
                                          <p:val>
                                            <p:strVal val="#ppt_y"/>
                                          </p:val>
                                        </p:tav>
                                        <p:tav tm="100000">
                                          <p:val>
                                            <p:strVal val="#ppt_y"/>
                                          </p:val>
                                        </p:tav>
                                      </p:tavLst>
                                    </p:anim>
                                  </p:childTnLst>
                                </p:cTn>
                              </p:par>
                              <p:par>
                                <p:cTn decel="100000" fill="hold" id="27" nodeType="withEffect" presetClass="entr" presetID="2" presetSubtype="8">
                                  <p:stCondLst>
                                    <p:cond delay="500"/>
                                  </p:stCondLst>
                                  <p:childTnLst>
                                    <p:set>
                                      <p:cBhvr>
                                        <p:cTn dur="1" fill="hold" id="28">
                                          <p:stCondLst>
                                            <p:cond delay="0"/>
                                          </p:stCondLst>
                                        </p:cTn>
                                        <p:tgtEl>
                                          <p:spTgt spid="28"/>
                                        </p:tgtEl>
                                        <p:attrNameLst>
                                          <p:attrName>style.visibility</p:attrName>
                                        </p:attrNameLst>
                                      </p:cBhvr>
                                      <p:to>
                                        <p:strVal val="visible"/>
                                      </p:to>
                                    </p:set>
                                    <p:anim calcmode="lin" valueType="num">
                                      <p:cBhvr additive="base">
                                        <p:cTn dur="500" fill="hold" id="29"/>
                                        <p:tgtEl>
                                          <p:spTgt spid="28"/>
                                        </p:tgtEl>
                                        <p:attrNameLst>
                                          <p:attrName>ppt_x</p:attrName>
                                        </p:attrNameLst>
                                      </p:cBhvr>
                                      <p:tavLst>
                                        <p:tav tm="0">
                                          <p:val>
                                            <p:strVal val="0-#ppt_w/2"/>
                                          </p:val>
                                        </p:tav>
                                        <p:tav tm="100000">
                                          <p:val>
                                            <p:strVal val="#ppt_x"/>
                                          </p:val>
                                        </p:tav>
                                      </p:tavLst>
                                    </p:anim>
                                    <p:anim calcmode="lin" valueType="num">
                                      <p:cBhvr additive="base">
                                        <p:cTn dur="500" fill="hold" id="30"/>
                                        <p:tgtEl>
                                          <p:spTgt spid="28"/>
                                        </p:tgtEl>
                                        <p:attrNameLst>
                                          <p:attrName>ppt_y</p:attrName>
                                        </p:attrNameLst>
                                      </p:cBhvr>
                                      <p:tavLst>
                                        <p:tav tm="0">
                                          <p:val>
                                            <p:strVal val="#ppt_y"/>
                                          </p:val>
                                        </p:tav>
                                        <p:tav tm="100000">
                                          <p:val>
                                            <p:strVal val="#ppt_y"/>
                                          </p:val>
                                        </p:tav>
                                      </p:tavLst>
                                    </p:anim>
                                  </p:childTnLst>
                                </p:cTn>
                              </p:par>
                              <p:par>
                                <p:cTn decel="100000" fill="hold" id="31" nodeType="withEffect" presetClass="entr" presetID="2" presetSubtype="8">
                                  <p:stCondLst>
                                    <p:cond delay="750"/>
                                  </p:stCondLst>
                                  <p:childTnLst>
                                    <p:set>
                                      <p:cBhvr>
                                        <p:cTn dur="1" fill="hold" id="32">
                                          <p:stCondLst>
                                            <p:cond delay="0"/>
                                          </p:stCondLst>
                                        </p:cTn>
                                        <p:tgtEl>
                                          <p:spTgt spid="29"/>
                                        </p:tgtEl>
                                        <p:attrNameLst>
                                          <p:attrName>style.visibility</p:attrName>
                                        </p:attrNameLst>
                                      </p:cBhvr>
                                      <p:to>
                                        <p:strVal val="visible"/>
                                      </p:to>
                                    </p:set>
                                    <p:anim calcmode="lin" valueType="num">
                                      <p:cBhvr additive="base">
                                        <p:cTn dur="500" fill="hold" id="33"/>
                                        <p:tgtEl>
                                          <p:spTgt spid="29"/>
                                        </p:tgtEl>
                                        <p:attrNameLst>
                                          <p:attrName>ppt_x</p:attrName>
                                        </p:attrNameLst>
                                      </p:cBhvr>
                                      <p:tavLst>
                                        <p:tav tm="0">
                                          <p:val>
                                            <p:strVal val="0-#ppt_w/2"/>
                                          </p:val>
                                        </p:tav>
                                        <p:tav tm="100000">
                                          <p:val>
                                            <p:strVal val="#ppt_x"/>
                                          </p:val>
                                        </p:tav>
                                      </p:tavLst>
                                    </p:anim>
                                    <p:anim calcmode="lin" valueType="num">
                                      <p:cBhvr additive="base">
                                        <p:cTn dur="500" fill="hold" id="34"/>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grpSp>
        <p:nvGrpSpPr>
          <p:cNvPr id="2" name="Group 2"/>
          <p:cNvGrpSpPr>
            <a:grpSpLocks noChangeAspect="1"/>
          </p:cNvGrpSpPr>
          <p:nvPr/>
        </p:nvGrpSpPr>
        <p:grpSpPr>
          <a:xfrm>
            <a:off x="1992843" y="2581877"/>
            <a:ext cx="4686300" cy="1943100"/>
            <a:chOff x="3962400" y="3409950"/>
            <a:chExt cx="3124200" cy="1295400"/>
          </a:xfrm>
          <a:solidFill>
            <a:schemeClr val="tx1">
              <a:lumMod val="85000"/>
              <a:lumOff val="15000"/>
            </a:schemeClr>
          </a:solidFill>
          <a:effectLst>
            <a:outerShdw algn="bl" blurRad="431800" dir="18900000" kx="-1200000" rotWithShape="0" sy="23000">
              <a:prstClr val="black">
                <a:alpha val="20000"/>
              </a:prstClr>
            </a:outerShdw>
          </a:effectLst>
        </p:grpSpPr>
        <p:sp>
          <p:nvSpPr>
            <p:cNvPr id="3" name="Freeform 208"/>
            <p:cNvSpPr/>
            <p:nvPr/>
          </p:nvSpPr>
          <p:spPr bwMode="auto">
            <a:xfrm>
              <a:off x="3981382" y="3824784"/>
              <a:ext cx="3082442" cy="880566"/>
            </a:xfrm>
            <a:custGeom>
              <a:cxnLst>
                <a:cxn ang="0">
                  <a:pos x="817" y="22"/>
                </a:cxn>
                <a:cxn ang="0">
                  <a:pos x="817" y="25"/>
                </a:cxn>
                <a:cxn ang="0">
                  <a:pos x="816" y="28"/>
                </a:cxn>
                <a:cxn ang="0">
                  <a:pos x="815" y="31"/>
                </a:cxn>
                <a:cxn ang="0">
                  <a:pos x="813" y="34"/>
                </a:cxn>
                <a:cxn ang="0">
                  <a:pos x="811" y="36"/>
                </a:cxn>
                <a:cxn ang="0">
                  <a:pos x="807" y="40"/>
                </a:cxn>
                <a:cxn ang="0">
                  <a:pos x="803" y="43"/>
                </a:cxn>
                <a:cxn ang="0">
                  <a:pos x="317" y="326"/>
                </a:cxn>
                <a:cxn ang="0">
                  <a:pos x="298" y="336"/>
                </a:cxn>
                <a:cxn ang="0">
                  <a:pos x="292" y="338"/>
                </a:cxn>
                <a:cxn ang="0">
                  <a:pos x="284" y="340"/>
                </a:cxn>
                <a:cxn ang="0">
                  <a:pos x="276" y="341"/>
                </a:cxn>
                <a:cxn ang="0">
                  <a:pos x="271" y="342"/>
                </a:cxn>
                <a:cxn ang="0">
                  <a:pos x="269" y="342"/>
                </a:cxn>
                <a:cxn ang="0">
                  <a:pos x="266" y="342"/>
                </a:cxn>
                <a:cxn ang="0">
                  <a:pos x="265" y="342"/>
                </a:cxn>
                <a:cxn ang="0">
                  <a:pos x="263" y="342"/>
                </a:cxn>
                <a:cxn ang="0">
                  <a:pos x="258" y="341"/>
                </a:cxn>
                <a:cxn ang="0">
                  <a:pos x="253" y="341"/>
                </a:cxn>
                <a:cxn ang="0">
                  <a:pos x="248" y="340"/>
                </a:cxn>
                <a:cxn ang="0">
                  <a:pos x="243" y="339"/>
                </a:cxn>
                <a:cxn ang="0">
                  <a:pos x="234" y="336"/>
                </a:cxn>
                <a:cxn ang="0">
                  <a:pos x="16" y="210"/>
                </a:cxn>
                <a:cxn ang="0">
                  <a:pos x="16" y="217"/>
                </a:cxn>
                <a:cxn ang="0">
                  <a:pos x="234" y="343"/>
                </a:cxn>
                <a:cxn ang="0">
                  <a:pos x="243" y="346"/>
                </a:cxn>
                <a:cxn ang="0">
                  <a:pos x="248" y="347"/>
                </a:cxn>
                <a:cxn ang="0">
                  <a:pos x="253" y="348"/>
                </a:cxn>
                <a:cxn ang="0">
                  <a:pos x="258" y="349"/>
                </a:cxn>
                <a:cxn ang="0">
                  <a:pos x="263" y="349"/>
                </a:cxn>
                <a:cxn ang="0">
                  <a:pos x="265" y="349"/>
                </a:cxn>
                <a:cxn ang="0">
                  <a:pos x="266" y="349"/>
                </a:cxn>
                <a:cxn ang="0">
                  <a:pos x="269" y="349"/>
                </a:cxn>
                <a:cxn ang="0">
                  <a:pos x="271" y="349"/>
                </a:cxn>
                <a:cxn ang="0">
                  <a:pos x="276" y="349"/>
                </a:cxn>
                <a:cxn ang="0">
                  <a:pos x="284" y="347"/>
                </a:cxn>
                <a:cxn ang="0">
                  <a:pos x="292" y="345"/>
                </a:cxn>
                <a:cxn ang="0">
                  <a:pos x="298" y="343"/>
                </a:cxn>
                <a:cxn ang="0">
                  <a:pos x="317" y="333"/>
                </a:cxn>
                <a:cxn ang="0">
                  <a:pos x="803" y="50"/>
                </a:cxn>
                <a:cxn ang="0">
                  <a:pos x="807" y="47"/>
                </a:cxn>
                <a:cxn ang="0">
                  <a:pos x="811" y="43"/>
                </a:cxn>
                <a:cxn ang="0">
                  <a:pos x="813" y="41"/>
                </a:cxn>
                <a:cxn ang="0">
                  <a:pos x="815" y="38"/>
                </a:cxn>
                <a:cxn ang="0">
                  <a:pos x="816" y="35"/>
                </a:cxn>
                <a:cxn ang="0">
                  <a:pos x="817" y="32"/>
                </a:cxn>
                <a:cxn ang="0">
                  <a:pos x="817" y="29"/>
                </a:cxn>
              </a:cxnLst>
              <a:rect b="b" l="0" r="r" t="0"/>
              <a:pathLst>
                <a:path h="349" w="817">
                  <a:moveTo>
                    <a:pt x="817" y="0"/>
                  </a:moveTo>
                  <a:cubicBezTo>
                    <a:pt x="817" y="0"/>
                    <a:pt x="817" y="1"/>
                    <a:pt x="817" y="1"/>
                  </a:cubicBezTo>
                  <a:cubicBezTo>
                    <a:pt x="817" y="8"/>
                    <a:pt x="817" y="15"/>
                    <a:pt x="817" y="22"/>
                  </a:cubicBezTo>
                  <a:cubicBezTo>
                    <a:pt x="817" y="22"/>
                    <a:pt x="817" y="22"/>
                    <a:pt x="817" y="22"/>
                  </a:cubicBezTo>
                  <a:cubicBezTo>
                    <a:pt x="817" y="23"/>
                    <a:pt x="817" y="23"/>
                    <a:pt x="817" y="24"/>
                  </a:cubicBezTo>
                  <a:cubicBezTo>
                    <a:pt x="817" y="24"/>
                    <a:pt x="817" y="25"/>
                    <a:pt x="817" y="25"/>
                  </a:cubicBezTo>
                  <a:cubicBezTo>
                    <a:pt x="817" y="26"/>
                    <a:pt x="817" y="26"/>
                    <a:pt x="817" y="26"/>
                  </a:cubicBezTo>
                  <a:cubicBezTo>
                    <a:pt x="817" y="27"/>
                    <a:pt x="817" y="27"/>
                    <a:pt x="817" y="27"/>
                  </a:cubicBezTo>
                  <a:cubicBezTo>
                    <a:pt x="817" y="27"/>
                    <a:pt x="816" y="28"/>
                    <a:pt x="816" y="28"/>
                  </a:cubicBezTo>
                  <a:cubicBezTo>
                    <a:pt x="816" y="29"/>
                    <a:pt x="816" y="29"/>
                    <a:pt x="816" y="29"/>
                  </a:cubicBezTo>
                  <a:cubicBezTo>
                    <a:pt x="816" y="30"/>
                    <a:pt x="816" y="30"/>
                    <a:pt x="816" y="30"/>
                  </a:cubicBezTo>
                  <a:cubicBezTo>
                    <a:pt x="816" y="30"/>
                    <a:pt x="815" y="31"/>
                    <a:pt x="815" y="31"/>
                  </a:cubicBezTo>
                  <a:cubicBezTo>
                    <a:pt x="815" y="32"/>
                    <a:pt x="815" y="32"/>
                    <a:pt x="815" y="32"/>
                  </a:cubicBezTo>
                  <a:cubicBezTo>
                    <a:pt x="814" y="32"/>
                    <a:pt x="814" y="32"/>
                    <a:pt x="814" y="32"/>
                  </a:cubicBezTo>
                  <a:cubicBezTo>
                    <a:pt x="814" y="33"/>
                    <a:pt x="813" y="34"/>
                    <a:pt x="813" y="34"/>
                  </a:cubicBezTo>
                  <a:cubicBezTo>
                    <a:pt x="813" y="35"/>
                    <a:pt x="813" y="35"/>
                    <a:pt x="813" y="35"/>
                  </a:cubicBezTo>
                  <a:cubicBezTo>
                    <a:pt x="812" y="35"/>
                    <a:pt x="812" y="36"/>
                    <a:pt x="812" y="36"/>
                  </a:cubicBezTo>
                  <a:cubicBezTo>
                    <a:pt x="811" y="36"/>
                    <a:pt x="811" y="36"/>
                    <a:pt x="811" y="36"/>
                  </a:cubicBezTo>
                  <a:cubicBezTo>
                    <a:pt x="811" y="37"/>
                    <a:pt x="810" y="38"/>
                    <a:pt x="809" y="38"/>
                  </a:cubicBezTo>
                  <a:cubicBezTo>
                    <a:pt x="809" y="39"/>
                    <a:pt x="809" y="39"/>
                    <a:pt x="809" y="39"/>
                  </a:cubicBezTo>
                  <a:cubicBezTo>
                    <a:pt x="809" y="39"/>
                    <a:pt x="808" y="39"/>
                    <a:pt x="807" y="40"/>
                  </a:cubicBezTo>
                  <a:cubicBezTo>
                    <a:pt x="807" y="40"/>
                    <a:pt x="806" y="41"/>
                    <a:pt x="806" y="41"/>
                  </a:cubicBezTo>
                  <a:cubicBezTo>
                    <a:pt x="805" y="41"/>
                    <a:pt x="805" y="42"/>
                    <a:pt x="804" y="42"/>
                  </a:cubicBezTo>
                  <a:cubicBezTo>
                    <a:pt x="804" y="43"/>
                    <a:pt x="803" y="43"/>
                    <a:pt x="803" y="43"/>
                  </a:cubicBezTo>
                  <a:cubicBezTo>
                    <a:pt x="802" y="44"/>
                    <a:pt x="802" y="44"/>
                    <a:pt x="802" y="44"/>
                  </a:cubicBezTo>
                  <a:cubicBezTo>
                    <a:pt x="777" y="58"/>
                    <a:pt x="777" y="58"/>
                    <a:pt x="777" y="58"/>
                  </a:cubicBezTo>
                  <a:cubicBezTo>
                    <a:pt x="317" y="326"/>
                    <a:pt x="317" y="326"/>
                    <a:pt x="317" y="326"/>
                  </a:cubicBezTo>
                  <a:cubicBezTo>
                    <a:pt x="304" y="333"/>
                    <a:pt x="304" y="333"/>
                    <a:pt x="304" y="333"/>
                  </a:cubicBezTo>
                  <a:cubicBezTo>
                    <a:pt x="303" y="334"/>
                    <a:pt x="301" y="335"/>
                    <a:pt x="299" y="335"/>
                  </a:cubicBezTo>
                  <a:cubicBezTo>
                    <a:pt x="299" y="336"/>
                    <a:pt x="298" y="336"/>
                    <a:pt x="298" y="336"/>
                  </a:cubicBezTo>
                  <a:cubicBezTo>
                    <a:pt x="296" y="337"/>
                    <a:pt x="295" y="337"/>
                    <a:pt x="293" y="338"/>
                  </a:cubicBezTo>
                  <a:cubicBezTo>
                    <a:pt x="293" y="338"/>
                    <a:pt x="293" y="338"/>
                    <a:pt x="293" y="338"/>
                  </a:cubicBezTo>
                  <a:cubicBezTo>
                    <a:pt x="292" y="338"/>
                    <a:pt x="292" y="338"/>
                    <a:pt x="292" y="338"/>
                  </a:cubicBezTo>
                  <a:cubicBezTo>
                    <a:pt x="291" y="339"/>
                    <a:pt x="290" y="339"/>
                    <a:pt x="289" y="339"/>
                  </a:cubicBezTo>
                  <a:cubicBezTo>
                    <a:pt x="289" y="339"/>
                    <a:pt x="288" y="339"/>
                    <a:pt x="287" y="340"/>
                  </a:cubicBezTo>
                  <a:cubicBezTo>
                    <a:pt x="286" y="340"/>
                    <a:pt x="285" y="340"/>
                    <a:pt x="284" y="340"/>
                  </a:cubicBezTo>
                  <a:cubicBezTo>
                    <a:pt x="284" y="340"/>
                    <a:pt x="283" y="340"/>
                    <a:pt x="283" y="341"/>
                  </a:cubicBezTo>
                  <a:cubicBezTo>
                    <a:pt x="282" y="341"/>
                    <a:pt x="282" y="341"/>
                    <a:pt x="282" y="341"/>
                  </a:cubicBezTo>
                  <a:cubicBezTo>
                    <a:pt x="280" y="341"/>
                    <a:pt x="278" y="341"/>
                    <a:pt x="276" y="341"/>
                  </a:cubicBezTo>
                  <a:cubicBezTo>
                    <a:pt x="276" y="341"/>
                    <a:pt x="276" y="341"/>
                    <a:pt x="276" y="341"/>
                  </a:cubicBezTo>
                  <a:cubicBezTo>
                    <a:pt x="275" y="342"/>
                    <a:pt x="275" y="342"/>
                    <a:pt x="274" y="342"/>
                  </a:cubicBezTo>
                  <a:cubicBezTo>
                    <a:pt x="273" y="342"/>
                    <a:pt x="272" y="342"/>
                    <a:pt x="271" y="342"/>
                  </a:cubicBezTo>
                  <a:cubicBezTo>
                    <a:pt x="270" y="342"/>
                    <a:pt x="270" y="342"/>
                    <a:pt x="270" y="342"/>
                  </a:cubicBezTo>
                  <a:cubicBezTo>
                    <a:pt x="270" y="342"/>
                    <a:pt x="269" y="342"/>
                    <a:pt x="269" y="342"/>
                  </a:cubicBezTo>
                  <a:cubicBezTo>
                    <a:pt x="269" y="342"/>
                    <a:pt x="269" y="342"/>
                    <a:pt x="269" y="342"/>
                  </a:cubicBezTo>
                  <a:cubicBezTo>
                    <a:pt x="269" y="342"/>
                    <a:pt x="269" y="342"/>
                    <a:pt x="269" y="342"/>
                  </a:cubicBezTo>
                  <a:cubicBezTo>
                    <a:pt x="269" y="342"/>
                    <a:pt x="268" y="342"/>
                    <a:pt x="268" y="342"/>
                  </a:cubicBezTo>
                  <a:cubicBezTo>
                    <a:pt x="268" y="342"/>
                    <a:pt x="267" y="342"/>
                    <a:pt x="266" y="342"/>
                  </a:cubicBezTo>
                  <a:cubicBezTo>
                    <a:pt x="266" y="342"/>
                    <a:pt x="266" y="342"/>
                    <a:pt x="265" y="342"/>
                  </a:cubicBezTo>
                  <a:cubicBezTo>
                    <a:pt x="265" y="342"/>
                    <a:pt x="265" y="342"/>
                    <a:pt x="265" y="342"/>
                  </a:cubicBezTo>
                  <a:cubicBezTo>
                    <a:pt x="265" y="342"/>
                    <a:pt x="265" y="342"/>
                    <a:pt x="265" y="342"/>
                  </a:cubicBezTo>
                  <a:cubicBezTo>
                    <a:pt x="265" y="342"/>
                    <a:pt x="265" y="342"/>
                    <a:pt x="264" y="342"/>
                  </a:cubicBezTo>
                  <a:cubicBezTo>
                    <a:pt x="264" y="342"/>
                    <a:pt x="264" y="342"/>
                    <a:pt x="264" y="342"/>
                  </a:cubicBezTo>
                  <a:cubicBezTo>
                    <a:pt x="264" y="342"/>
                    <a:pt x="263" y="342"/>
                    <a:pt x="263" y="342"/>
                  </a:cubicBezTo>
                  <a:cubicBezTo>
                    <a:pt x="262" y="342"/>
                    <a:pt x="261" y="342"/>
                    <a:pt x="260" y="342"/>
                  </a:cubicBezTo>
                  <a:cubicBezTo>
                    <a:pt x="260" y="342"/>
                    <a:pt x="259" y="342"/>
                    <a:pt x="259" y="342"/>
                  </a:cubicBezTo>
                  <a:cubicBezTo>
                    <a:pt x="259" y="342"/>
                    <a:pt x="258" y="342"/>
                    <a:pt x="258" y="341"/>
                  </a:cubicBezTo>
                  <a:cubicBezTo>
                    <a:pt x="257" y="341"/>
                    <a:pt x="256" y="341"/>
                    <a:pt x="255" y="341"/>
                  </a:cubicBezTo>
                  <a:cubicBezTo>
                    <a:pt x="255" y="341"/>
                    <a:pt x="254" y="341"/>
                    <a:pt x="254" y="341"/>
                  </a:cubicBezTo>
                  <a:cubicBezTo>
                    <a:pt x="254" y="341"/>
                    <a:pt x="253" y="341"/>
                    <a:pt x="253" y="341"/>
                  </a:cubicBezTo>
                  <a:cubicBezTo>
                    <a:pt x="252" y="341"/>
                    <a:pt x="251" y="341"/>
                    <a:pt x="250" y="340"/>
                  </a:cubicBezTo>
                  <a:cubicBezTo>
                    <a:pt x="250" y="340"/>
                    <a:pt x="249" y="340"/>
                    <a:pt x="249" y="340"/>
                  </a:cubicBezTo>
                  <a:cubicBezTo>
                    <a:pt x="248" y="340"/>
                    <a:pt x="248" y="340"/>
                    <a:pt x="248" y="340"/>
                  </a:cubicBezTo>
                  <a:cubicBezTo>
                    <a:pt x="247" y="340"/>
                    <a:pt x="246" y="339"/>
                    <a:pt x="244" y="339"/>
                  </a:cubicBezTo>
                  <a:cubicBezTo>
                    <a:pt x="244" y="339"/>
                    <a:pt x="244" y="339"/>
                    <a:pt x="243" y="339"/>
                  </a:cubicBezTo>
                  <a:cubicBezTo>
                    <a:pt x="243" y="339"/>
                    <a:pt x="243" y="339"/>
                    <a:pt x="243" y="339"/>
                  </a:cubicBezTo>
                  <a:cubicBezTo>
                    <a:pt x="241" y="338"/>
                    <a:pt x="239" y="337"/>
                    <a:pt x="237" y="337"/>
                  </a:cubicBezTo>
                  <a:cubicBezTo>
                    <a:pt x="237" y="337"/>
                    <a:pt x="237" y="337"/>
                    <a:pt x="237" y="337"/>
                  </a:cubicBezTo>
                  <a:cubicBezTo>
                    <a:pt x="236" y="336"/>
                    <a:pt x="235" y="336"/>
                    <a:pt x="234" y="336"/>
                  </a:cubicBezTo>
                  <a:cubicBezTo>
                    <a:pt x="234" y="335"/>
                    <a:pt x="233" y="335"/>
                    <a:pt x="233" y="335"/>
                  </a:cubicBezTo>
                  <a:cubicBezTo>
                    <a:pt x="232" y="334"/>
                    <a:pt x="230" y="334"/>
                    <a:pt x="229" y="333"/>
                  </a:cubicBezTo>
                  <a:cubicBezTo>
                    <a:pt x="16" y="210"/>
                    <a:pt x="16" y="210"/>
                    <a:pt x="16" y="210"/>
                  </a:cubicBezTo>
                  <a:cubicBezTo>
                    <a:pt x="6" y="204"/>
                    <a:pt x="1" y="197"/>
                    <a:pt x="1" y="189"/>
                  </a:cubicBezTo>
                  <a:cubicBezTo>
                    <a:pt x="1" y="195"/>
                    <a:pt x="1" y="195"/>
                    <a:pt x="1" y="195"/>
                  </a:cubicBezTo>
                  <a:cubicBezTo>
                    <a:pt x="0" y="203"/>
                    <a:pt x="6" y="211"/>
                    <a:pt x="16" y="217"/>
                  </a:cubicBezTo>
                  <a:cubicBezTo>
                    <a:pt x="229" y="340"/>
                    <a:pt x="229" y="340"/>
                    <a:pt x="229" y="340"/>
                  </a:cubicBezTo>
                  <a:cubicBezTo>
                    <a:pt x="230" y="341"/>
                    <a:pt x="232" y="341"/>
                    <a:pt x="233" y="342"/>
                  </a:cubicBezTo>
                  <a:cubicBezTo>
                    <a:pt x="233" y="342"/>
                    <a:pt x="234" y="342"/>
                    <a:pt x="234" y="343"/>
                  </a:cubicBezTo>
                  <a:cubicBezTo>
                    <a:pt x="235" y="343"/>
                    <a:pt x="236" y="343"/>
                    <a:pt x="237" y="344"/>
                  </a:cubicBezTo>
                  <a:cubicBezTo>
                    <a:pt x="237" y="344"/>
                    <a:pt x="237" y="344"/>
                    <a:pt x="237" y="344"/>
                  </a:cubicBezTo>
                  <a:cubicBezTo>
                    <a:pt x="239" y="345"/>
                    <a:pt x="241" y="345"/>
                    <a:pt x="243" y="346"/>
                  </a:cubicBezTo>
                  <a:cubicBezTo>
                    <a:pt x="243" y="346"/>
                    <a:pt x="243" y="346"/>
                    <a:pt x="243" y="346"/>
                  </a:cubicBezTo>
                  <a:cubicBezTo>
                    <a:pt x="244" y="346"/>
                    <a:pt x="244" y="346"/>
                    <a:pt x="244" y="346"/>
                  </a:cubicBezTo>
                  <a:cubicBezTo>
                    <a:pt x="246" y="346"/>
                    <a:pt x="247" y="347"/>
                    <a:pt x="248" y="347"/>
                  </a:cubicBezTo>
                  <a:cubicBezTo>
                    <a:pt x="249" y="347"/>
                    <a:pt x="249" y="347"/>
                    <a:pt x="249" y="347"/>
                  </a:cubicBezTo>
                  <a:cubicBezTo>
                    <a:pt x="249" y="347"/>
                    <a:pt x="250" y="347"/>
                    <a:pt x="250" y="347"/>
                  </a:cubicBezTo>
                  <a:cubicBezTo>
                    <a:pt x="251" y="348"/>
                    <a:pt x="252" y="348"/>
                    <a:pt x="253" y="348"/>
                  </a:cubicBezTo>
                  <a:cubicBezTo>
                    <a:pt x="253" y="348"/>
                    <a:pt x="254" y="348"/>
                    <a:pt x="254" y="348"/>
                  </a:cubicBezTo>
                  <a:cubicBezTo>
                    <a:pt x="254" y="348"/>
                    <a:pt x="255" y="348"/>
                    <a:pt x="255" y="348"/>
                  </a:cubicBezTo>
                  <a:cubicBezTo>
                    <a:pt x="256" y="348"/>
                    <a:pt x="257" y="348"/>
                    <a:pt x="258" y="349"/>
                  </a:cubicBezTo>
                  <a:cubicBezTo>
                    <a:pt x="258" y="349"/>
                    <a:pt x="259" y="349"/>
                    <a:pt x="259" y="349"/>
                  </a:cubicBezTo>
                  <a:cubicBezTo>
                    <a:pt x="259" y="349"/>
                    <a:pt x="260" y="349"/>
                    <a:pt x="260" y="349"/>
                  </a:cubicBezTo>
                  <a:cubicBezTo>
                    <a:pt x="261" y="349"/>
                    <a:pt x="262" y="349"/>
                    <a:pt x="263" y="349"/>
                  </a:cubicBezTo>
                  <a:cubicBezTo>
                    <a:pt x="263" y="349"/>
                    <a:pt x="264" y="349"/>
                    <a:pt x="264" y="349"/>
                  </a:cubicBezTo>
                  <a:cubicBezTo>
                    <a:pt x="264" y="349"/>
                    <a:pt x="264" y="349"/>
                    <a:pt x="265" y="349"/>
                  </a:cubicBezTo>
                  <a:cubicBezTo>
                    <a:pt x="265" y="349"/>
                    <a:pt x="265" y="349"/>
                    <a:pt x="265" y="349"/>
                  </a:cubicBezTo>
                  <a:cubicBezTo>
                    <a:pt x="265" y="349"/>
                    <a:pt x="265" y="349"/>
                    <a:pt x="265" y="349"/>
                  </a:cubicBezTo>
                  <a:cubicBezTo>
                    <a:pt x="265" y="349"/>
                    <a:pt x="265" y="349"/>
                    <a:pt x="265" y="349"/>
                  </a:cubicBezTo>
                  <a:cubicBezTo>
                    <a:pt x="266" y="349"/>
                    <a:pt x="266" y="349"/>
                    <a:pt x="266" y="349"/>
                  </a:cubicBezTo>
                  <a:cubicBezTo>
                    <a:pt x="267" y="349"/>
                    <a:pt x="268" y="349"/>
                    <a:pt x="268" y="349"/>
                  </a:cubicBezTo>
                  <a:cubicBezTo>
                    <a:pt x="268" y="349"/>
                    <a:pt x="269" y="349"/>
                    <a:pt x="269" y="349"/>
                  </a:cubicBezTo>
                  <a:cubicBezTo>
                    <a:pt x="269" y="349"/>
                    <a:pt x="269" y="349"/>
                    <a:pt x="269" y="349"/>
                  </a:cubicBezTo>
                  <a:cubicBezTo>
                    <a:pt x="269" y="349"/>
                    <a:pt x="269" y="349"/>
                    <a:pt x="269" y="349"/>
                  </a:cubicBezTo>
                  <a:cubicBezTo>
                    <a:pt x="269" y="349"/>
                    <a:pt x="270" y="349"/>
                    <a:pt x="270" y="349"/>
                  </a:cubicBezTo>
                  <a:cubicBezTo>
                    <a:pt x="271" y="349"/>
                    <a:pt x="271" y="349"/>
                    <a:pt x="271" y="349"/>
                  </a:cubicBezTo>
                  <a:cubicBezTo>
                    <a:pt x="272" y="349"/>
                    <a:pt x="273" y="349"/>
                    <a:pt x="274" y="349"/>
                  </a:cubicBezTo>
                  <a:cubicBezTo>
                    <a:pt x="275" y="349"/>
                    <a:pt x="275" y="349"/>
                    <a:pt x="276" y="349"/>
                  </a:cubicBezTo>
                  <a:cubicBezTo>
                    <a:pt x="276" y="349"/>
                    <a:pt x="276" y="349"/>
                    <a:pt x="276" y="349"/>
                  </a:cubicBezTo>
                  <a:cubicBezTo>
                    <a:pt x="278" y="348"/>
                    <a:pt x="280" y="348"/>
                    <a:pt x="282" y="348"/>
                  </a:cubicBezTo>
                  <a:cubicBezTo>
                    <a:pt x="283" y="348"/>
                    <a:pt x="283" y="348"/>
                    <a:pt x="283" y="348"/>
                  </a:cubicBezTo>
                  <a:cubicBezTo>
                    <a:pt x="283" y="348"/>
                    <a:pt x="284" y="347"/>
                    <a:pt x="284" y="347"/>
                  </a:cubicBezTo>
                  <a:cubicBezTo>
                    <a:pt x="285" y="347"/>
                    <a:pt x="286" y="347"/>
                    <a:pt x="287" y="347"/>
                  </a:cubicBezTo>
                  <a:cubicBezTo>
                    <a:pt x="288" y="346"/>
                    <a:pt x="289" y="346"/>
                    <a:pt x="289" y="346"/>
                  </a:cubicBezTo>
                  <a:cubicBezTo>
                    <a:pt x="290" y="346"/>
                    <a:pt x="291" y="346"/>
                    <a:pt x="292" y="345"/>
                  </a:cubicBezTo>
                  <a:cubicBezTo>
                    <a:pt x="293" y="345"/>
                    <a:pt x="293" y="345"/>
                    <a:pt x="293" y="345"/>
                  </a:cubicBezTo>
                  <a:cubicBezTo>
                    <a:pt x="293" y="345"/>
                    <a:pt x="293" y="345"/>
                    <a:pt x="293" y="345"/>
                  </a:cubicBezTo>
                  <a:cubicBezTo>
                    <a:pt x="295" y="344"/>
                    <a:pt x="296" y="344"/>
                    <a:pt x="298" y="343"/>
                  </a:cubicBezTo>
                  <a:cubicBezTo>
                    <a:pt x="298" y="343"/>
                    <a:pt x="299" y="343"/>
                    <a:pt x="299" y="343"/>
                  </a:cubicBezTo>
                  <a:cubicBezTo>
                    <a:pt x="301" y="342"/>
                    <a:pt x="303" y="341"/>
                    <a:pt x="304" y="340"/>
                  </a:cubicBezTo>
                  <a:cubicBezTo>
                    <a:pt x="317" y="333"/>
                    <a:pt x="317" y="333"/>
                    <a:pt x="317" y="333"/>
                  </a:cubicBezTo>
                  <a:cubicBezTo>
                    <a:pt x="777" y="65"/>
                    <a:pt x="777" y="65"/>
                    <a:pt x="777" y="65"/>
                  </a:cubicBezTo>
                  <a:cubicBezTo>
                    <a:pt x="802" y="51"/>
                    <a:pt x="802" y="51"/>
                    <a:pt x="802" y="51"/>
                  </a:cubicBezTo>
                  <a:cubicBezTo>
                    <a:pt x="803" y="50"/>
                    <a:pt x="803" y="50"/>
                    <a:pt x="803" y="50"/>
                  </a:cubicBezTo>
                  <a:cubicBezTo>
                    <a:pt x="803" y="50"/>
                    <a:pt x="804" y="50"/>
                    <a:pt x="804" y="49"/>
                  </a:cubicBezTo>
                  <a:cubicBezTo>
                    <a:pt x="805" y="49"/>
                    <a:pt x="805" y="49"/>
                    <a:pt x="806" y="48"/>
                  </a:cubicBezTo>
                  <a:cubicBezTo>
                    <a:pt x="806" y="48"/>
                    <a:pt x="807" y="47"/>
                    <a:pt x="807" y="47"/>
                  </a:cubicBezTo>
                  <a:cubicBezTo>
                    <a:pt x="808" y="46"/>
                    <a:pt x="809" y="46"/>
                    <a:pt x="809" y="46"/>
                  </a:cubicBezTo>
                  <a:cubicBezTo>
                    <a:pt x="809" y="45"/>
                    <a:pt x="809" y="45"/>
                    <a:pt x="809" y="45"/>
                  </a:cubicBezTo>
                  <a:cubicBezTo>
                    <a:pt x="810" y="45"/>
                    <a:pt x="811" y="44"/>
                    <a:pt x="811" y="43"/>
                  </a:cubicBezTo>
                  <a:cubicBezTo>
                    <a:pt x="812" y="43"/>
                    <a:pt x="812" y="43"/>
                    <a:pt x="812" y="43"/>
                  </a:cubicBezTo>
                  <a:cubicBezTo>
                    <a:pt x="812" y="43"/>
                    <a:pt x="812" y="42"/>
                    <a:pt x="813" y="42"/>
                  </a:cubicBezTo>
                  <a:cubicBezTo>
                    <a:pt x="813" y="41"/>
                    <a:pt x="813" y="41"/>
                    <a:pt x="813" y="41"/>
                  </a:cubicBezTo>
                  <a:cubicBezTo>
                    <a:pt x="813" y="41"/>
                    <a:pt x="814" y="40"/>
                    <a:pt x="814" y="39"/>
                  </a:cubicBezTo>
                  <a:cubicBezTo>
                    <a:pt x="815" y="39"/>
                    <a:pt x="815" y="39"/>
                    <a:pt x="815" y="39"/>
                  </a:cubicBezTo>
                  <a:cubicBezTo>
                    <a:pt x="815" y="38"/>
                    <a:pt x="815" y="38"/>
                    <a:pt x="815" y="38"/>
                  </a:cubicBezTo>
                  <a:cubicBezTo>
                    <a:pt x="815" y="38"/>
                    <a:pt x="816" y="37"/>
                    <a:pt x="816" y="37"/>
                  </a:cubicBezTo>
                  <a:cubicBezTo>
                    <a:pt x="816" y="36"/>
                    <a:pt x="816" y="36"/>
                    <a:pt x="816" y="36"/>
                  </a:cubicBezTo>
                  <a:cubicBezTo>
                    <a:pt x="816" y="35"/>
                    <a:pt x="816" y="35"/>
                    <a:pt x="816" y="35"/>
                  </a:cubicBezTo>
                  <a:cubicBezTo>
                    <a:pt x="816" y="35"/>
                    <a:pt x="817" y="34"/>
                    <a:pt x="817" y="34"/>
                  </a:cubicBezTo>
                  <a:cubicBezTo>
                    <a:pt x="817" y="33"/>
                    <a:pt x="817" y="33"/>
                    <a:pt x="817" y="33"/>
                  </a:cubicBezTo>
                  <a:cubicBezTo>
                    <a:pt x="817" y="32"/>
                    <a:pt x="817" y="32"/>
                    <a:pt x="817" y="32"/>
                  </a:cubicBezTo>
                  <a:cubicBezTo>
                    <a:pt x="817" y="32"/>
                    <a:pt x="817" y="31"/>
                    <a:pt x="817" y="31"/>
                  </a:cubicBezTo>
                  <a:cubicBezTo>
                    <a:pt x="817" y="30"/>
                    <a:pt x="817" y="30"/>
                    <a:pt x="817" y="30"/>
                  </a:cubicBezTo>
                  <a:cubicBezTo>
                    <a:pt x="817" y="29"/>
                    <a:pt x="817" y="29"/>
                    <a:pt x="817" y="29"/>
                  </a:cubicBezTo>
                  <a:cubicBezTo>
                    <a:pt x="817" y="19"/>
                    <a:pt x="817" y="10"/>
                    <a:pt x="817" y="0"/>
                  </a:cubicBezTo>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4" name="Freeform 209"/>
            <p:cNvSpPr/>
            <p:nvPr/>
          </p:nvSpPr>
          <p:spPr bwMode="auto">
            <a:xfrm>
              <a:off x="4127156" y="3492328"/>
              <a:ext cx="2729405" cy="1063805"/>
            </a:xfrm>
            <a:custGeom>
              <a:cxnLst>
                <a:cxn ang="0">
                  <a:pos x="458" y="0"/>
                </a:cxn>
                <a:cxn ang="0">
                  <a:pos x="0" y="267"/>
                </a:cxn>
                <a:cxn ang="0">
                  <a:pos x="261" y="418"/>
                </a:cxn>
                <a:cxn ang="0">
                  <a:pos x="719" y="151"/>
                </a:cxn>
                <a:cxn ang="0">
                  <a:pos x="458" y="0"/>
                </a:cxn>
              </a:cxnLst>
              <a:rect b="b" l="0" r="r" t="0"/>
              <a:pathLst>
                <a:path h="418" w="719">
                  <a:moveTo>
                    <a:pt x="458" y="0"/>
                  </a:moveTo>
                  <a:lnTo>
                    <a:pt x="0" y="267"/>
                  </a:lnTo>
                  <a:lnTo>
                    <a:pt x="261" y="418"/>
                  </a:lnTo>
                  <a:lnTo>
                    <a:pt x="719" y="151"/>
                  </a:lnTo>
                  <a:lnTo>
                    <a:pt x="458" y="0"/>
                  </a:lnTo>
                  <a:close/>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5" name="Freeform 210"/>
            <p:cNvSpPr/>
            <p:nvPr/>
          </p:nvSpPr>
          <p:spPr bwMode="auto">
            <a:xfrm>
              <a:off x="4178273" y="3473758"/>
              <a:ext cx="2729405" cy="1063805"/>
            </a:xfrm>
            <a:custGeom>
              <a:cxnLst>
                <a:cxn ang="0">
                  <a:pos x="458" y="0"/>
                </a:cxn>
                <a:cxn ang="0">
                  <a:pos x="0" y="267"/>
                </a:cxn>
                <a:cxn ang="0">
                  <a:pos x="261" y="418"/>
                </a:cxn>
                <a:cxn ang="0">
                  <a:pos x="719" y="151"/>
                </a:cxn>
                <a:cxn ang="0">
                  <a:pos x="458" y="0"/>
                </a:cxn>
              </a:cxnLst>
              <a:rect b="b" l="0" r="r" t="0"/>
              <a:pathLst>
                <a:path h="418" w="719">
                  <a:moveTo>
                    <a:pt x="458" y="0"/>
                  </a:moveTo>
                  <a:lnTo>
                    <a:pt x="0" y="267"/>
                  </a:lnTo>
                  <a:lnTo>
                    <a:pt x="261" y="418"/>
                  </a:lnTo>
                  <a:lnTo>
                    <a:pt x="719" y="151"/>
                  </a:lnTo>
                  <a:lnTo>
                    <a:pt x="458" y="0"/>
                  </a:lnTo>
                </a:path>
              </a:pathLst>
            </a:custGeom>
            <a:blipFill>
              <a:blip r:embed="rId3"/>
              <a:stretch>
                <a:fillRect/>
              </a:stretch>
            </a:bli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6" name="Freeform 211"/>
            <p:cNvSpPr/>
            <p:nvPr/>
          </p:nvSpPr>
          <p:spPr bwMode="auto">
            <a:xfrm>
              <a:off x="4121837" y="3488845"/>
              <a:ext cx="2759773" cy="1073985"/>
            </a:xfrm>
            <a:custGeom>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b="b" l="0" r="r" t="0"/>
              <a:pathLst>
                <a:path h="422" w="727">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close/>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7" name="Freeform 212"/>
            <p:cNvSpPr/>
            <p:nvPr/>
          </p:nvSpPr>
          <p:spPr bwMode="auto">
            <a:xfrm>
              <a:off x="4121837" y="3488845"/>
              <a:ext cx="2759773" cy="1073985"/>
            </a:xfrm>
            <a:custGeom>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b="b" l="0" r="r" t="0"/>
              <a:pathLst>
                <a:path h="422" w="727">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8" name="Freeform 213"/>
            <p:cNvSpPr/>
            <p:nvPr/>
          </p:nvSpPr>
          <p:spPr bwMode="auto">
            <a:xfrm>
              <a:off x="6259048" y="3552469"/>
              <a:ext cx="455533" cy="178149"/>
            </a:xfrm>
            <a:custGeom>
              <a:cxnLst>
                <a:cxn ang="0">
                  <a:pos x="118" y="61"/>
                </a:cxn>
                <a:cxn ang="0">
                  <a:pos x="118" y="67"/>
                </a:cxn>
                <a:cxn ang="0">
                  <a:pos x="115" y="68"/>
                </a:cxn>
                <a:cxn ang="0">
                  <a:pos x="105" y="68"/>
                </a:cxn>
                <a:cxn ang="0">
                  <a:pos x="3" y="9"/>
                </a:cxn>
                <a:cxn ang="0">
                  <a:pos x="3" y="3"/>
                </a:cxn>
                <a:cxn ang="0">
                  <a:pos x="5" y="2"/>
                </a:cxn>
                <a:cxn ang="0">
                  <a:pos x="15" y="2"/>
                </a:cxn>
                <a:cxn ang="0">
                  <a:pos x="118" y="61"/>
                </a:cxn>
              </a:cxnLst>
              <a:rect b="b" l="0" r="r" t="0"/>
              <a:pathLst>
                <a:path h="70" w="120">
                  <a:moveTo>
                    <a:pt x="118" y="61"/>
                  </a:moveTo>
                  <a:cubicBezTo>
                    <a:pt x="121" y="63"/>
                    <a:pt x="121" y="65"/>
                    <a:pt x="118" y="67"/>
                  </a:cubicBezTo>
                  <a:cubicBezTo>
                    <a:pt x="115" y="68"/>
                    <a:pt x="115" y="68"/>
                    <a:pt x="115" y="68"/>
                  </a:cubicBezTo>
                  <a:cubicBezTo>
                    <a:pt x="113" y="70"/>
                    <a:pt x="108" y="70"/>
                    <a:pt x="105" y="68"/>
                  </a:cubicBezTo>
                  <a:cubicBezTo>
                    <a:pt x="3" y="9"/>
                    <a:pt x="3" y="9"/>
                    <a:pt x="3" y="9"/>
                  </a:cubicBezTo>
                  <a:cubicBezTo>
                    <a:pt x="0" y="7"/>
                    <a:pt x="0" y="5"/>
                    <a:pt x="3" y="3"/>
                  </a:cubicBezTo>
                  <a:cubicBezTo>
                    <a:pt x="5" y="2"/>
                    <a:pt x="5" y="2"/>
                    <a:pt x="5" y="2"/>
                  </a:cubicBezTo>
                  <a:cubicBezTo>
                    <a:pt x="8" y="0"/>
                    <a:pt x="12" y="0"/>
                    <a:pt x="15" y="2"/>
                  </a:cubicBezTo>
                  <a:cubicBezTo>
                    <a:pt x="118" y="61"/>
                    <a:pt x="118" y="61"/>
                    <a:pt x="118" y="61"/>
                  </a:cubicBezTo>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9" name="Freeform 214"/>
            <p:cNvSpPr/>
            <p:nvPr/>
          </p:nvSpPr>
          <p:spPr bwMode="auto">
            <a:xfrm>
              <a:off x="6733561" y="3738254"/>
              <a:ext cx="72127" cy="27996"/>
            </a:xfrm>
            <a:custGeom>
              <a:cxnLst>
                <a:cxn ang="0">
                  <a:pos x="16" y="2"/>
                </a:cxn>
                <a:cxn ang="0">
                  <a:pos x="16" y="9"/>
                </a:cxn>
                <a:cxn ang="0">
                  <a:pos x="3" y="9"/>
                </a:cxn>
                <a:cxn ang="0">
                  <a:pos x="3" y="2"/>
                </a:cxn>
                <a:cxn ang="0">
                  <a:pos x="16" y="2"/>
                </a:cxn>
              </a:cxnLst>
              <a:rect b="b" l="0" r="r" t="0"/>
              <a:pathLst>
                <a:path h="11" w="19">
                  <a:moveTo>
                    <a:pt x="16" y="2"/>
                  </a:moveTo>
                  <a:cubicBezTo>
                    <a:pt x="19" y="4"/>
                    <a:pt x="19" y="7"/>
                    <a:pt x="16" y="9"/>
                  </a:cubicBezTo>
                  <a:cubicBezTo>
                    <a:pt x="12" y="11"/>
                    <a:pt x="7" y="11"/>
                    <a:pt x="3" y="9"/>
                  </a:cubicBezTo>
                  <a:cubicBezTo>
                    <a:pt x="0" y="7"/>
                    <a:pt x="0" y="4"/>
                    <a:pt x="3" y="2"/>
                  </a:cubicBezTo>
                  <a:cubicBezTo>
                    <a:pt x="7" y="0"/>
                    <a:pt x="12" y="0"/>
                    <a:pt x="16" y="2"/>
                  </a:cubicBezTo>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10" name="Freeform 215"/>
            <p:cNvSpPr>
              <a:spLocks noEditPoints="1"/>
            </p:cNvSpPr>
            <p:nvPr/>
          </p:nvSpPr>
          <p:spPr bwMode="auto">
            <a:xfrm>
              <a:off x="3962400" y="3409950"/>
              <a:ext cx="3124200" cy="1213960"/>
            </a:xfrm>
            <a:custGeom>
              <a:cxnLst>
                <a:cxn ang="0">
                  <a:pos x="807" y="135"/>
                </a:cxn>
                <a:cxn ang="0">
                  <a:pos x="594" y="12"/>
                </a:cxn>
                <a:cxn ang="0">
                  <a:pos x="519" y="12"/>
                </a:cxn>
                <a:cxn ang="0">
                  <a:pos x="494" y="27"/>
                </a:cxn>
                <a:cxn ang="0">
                  <a:pos x="33" y="295"/>
                </a:cxn>
                <a:cxn ang="0">
                  <a:pos x="21" y="302"/>
                </a:cxn>
                <a:cxn ang="0">
                  <a:pos x="21" y="345"/>
                </a:cxn>
                <a:cxn ang="0">
                  <a:pos x="234" y="468"/>
                </a:cxn>
                <a:cxn ang="0">
                  <a:pos x="309" y="468"/>
                </a:cxn>
                <a:cxn ang="0">
                  <a:pos x="322" y="461"/>
                </a:cxn>
                <a:cxn ang="0">
                  <a:pos x="782" y="193"/>
                </a:cxn>
                <a:cxn ang="0">
                  <a:pos x="807" y="179"/>
                </a:cxn>
                <a:cxn ang="0">
                  <a:pos x="807" y="135"/>
                </a:cxn>
                <a:cxn ang="0">
                  <a:pos x="738" y="132"/>
                </a:cxn>
                <a:cxn ang="0">
                  <a:pos x="751" y="132"/>
                </a:cxn>
                <a:cxn ang="0">
                  <a:pos x="751" y="139"/>
                </a:cxn>
                <a:cxn ang="0">
                  <a:pos x="738" y="139"/>
                </a:cxn>
                <a:cxn ang="0">
                  <a:pos x="738" y="132"/>
                </a:cxn>
                <a:cxn ang="0">
                  <a:pos x="612" y="60"/>
                </a:cxn>
                <a:cxn ang="0">
                  <a:pos x="614" y="59"/>
                </a:cxn>
                <a:cxn ang="0">
                  <a:pos x="624" y="59"/>
                </a:cxn>
                <a:cxn ang="0">
                  <a:pos x="727" y="118"/>
                </a:cxn>
                <a:cxn ang="0">
                  <a:pos x="727" y="124"/>
                </a:cxn>
                <a:cxn ang="0">
                  <a:pos x="724" y="125"/>
                </a:cxn>
                <a:cxn ang="0">
                  <a:pos x="714" y="125"/>
                </a:cxn>
                <a:cxn ang="0">
                  <a:pos x="612" y="66"/>
                </a:cxn>
                <a:cxn ang="0">
                  <a:pos x="612" y="60"/>
                </a:cxn>
                <a:cxn ang="0">
                  <a:pos x="309" y="454"/>
                </a:cxn>
                <a:cxn ang="0">
                  <a:pos x="114" y="341"/>
                </a:cxn>
                <a:cxn ang="0">
                  <a:pos x="46" y="302"/>
                </a:cxn>
                <a:cxn ang="0">
                  <a:pos x="507" y="34"/>
                </a:cxn>
                <a:cxn ang="0">
                  <a:pos x="770" y="186"/>
                </a:cxn>
                <a:cxn ang="0">
                  <a:pos x="309" y="454"/>
                </a:cxn>
              </a:cxnLst>
              <a:rect b="b" l="0" r="r" t="0"/>
              <a:pathLst>
                <a:path h="480" w="827">
                  <a:moveTo>
                    <a:pt x="807" y="135"/>
                  </a:moveTo>
                  <a:cubicBezTo>
                    <a:pt x="594" y="12"/>
                    <a:pt x="594" y="12"/>
                    <a:pt x="594" y="12"/>
                  </a:cubicBezTo>
                  <a:cubicBezTo>
                    <a:pt x="573" y="0"/>
                    <a:pt x="539" y="0"/>
                    <a:pt x="519" y="12"/>
                  </a:cubicBezTo>
                  <a:cubicBezTo>
                    <a:pt x="494" y="27"/>
                    <a:pt x="494" y="27"/>
                    <a:pt x="494" y="27"/>
                  </a:cubicBezTo>
                  <a:cubicBezTo>
                    <a:pt x="33" y="295"/>
                    <a:pt x="33" y="295"/>
                    <a:pt x="33" y="295"/>
                  </a:cubicBezTo>
                  <a:cubicBezTo>
                    <a:pt x="21" y="302"/>
                    <a:pt x="21" y="302"/>
                    <a:pt x="21" y="302"/>
                  </a:cubicBezTo>
                  <a:cubicBezTo>
                    <a:pt x="0" y="314"/>
                    <a:pt x="0" y="333"/>
                    <a:pt x="21" y="345"/>
                  </a:cubicBezTo>
                  <a:cubicBezTo>
                    <a:pt x="234" y="468"/>
                    <a:pt x="234" y="468"/>
                    <a:pt x="234" y="468"/>
                  </a:cubicBezTo>
                  <a:cubicBezTo>
                    <a:pt x="255" y="480"/>
                    <a:pt x="289" y="480"/>
                    <a:pt x="309" y="468"/>
                  </a:cubicBezTo>
                  <a:cubicBezTo>
                    <a:pt x="322" y="461"/>
                    <a:pt x="322" y="461"/>
                    <a:pt x="322" y="461"/>
                  </a:cubicBezTo>
                  <a:cubicBezTo>
                    <a:pt x="782" y="193"/>
                    <a:pt x="782" y="193"/>
                    <a:pt x="782" y="193"/>
                  </a:cubicBezTo>
                  <a:cubicBezTo>
                    <a:pt x="807" y="179"/>
                    <a:pt x="807" y="179"/>
                    <a:pt x="807" y="179"/>
                  </a:cubicBezTo>
                  <a:cubicBezTo>
                    <a:pt x="828" y="167"/>
                    <a:pt x="828" y="147"/>
                    <a:pt x="807" y="135"/>
                  </a:cubicBezTo>
                  <a:moveTo>
                    <a:pt x="738" y="132"/>
                  </a:moveTo>
                  <a:cubicBezTo>
                    <a:pt x="742" y="130"/>
                    <a:pt x="747" y="130"/>
                    <a:pt x="751" y="132"/>
                  </a:cubicBezTo>
                  <a:cubicBezTo>
                    <a:pt x="754" y="134"/>
                    <a:pt x="754" y="137"/>
                    <a:pt x="751" y="139"/>
                  </a:cubicBezTo>
                  <a:cubicBezTo>
                    <a:pt x="747" y="141"/>
                    <a:pt x="742" y="141"/>
                    <a:pt x="738" y="139"/>
                  </a:cubicBezTo>
                  <a:cubicBezTo>
                    <a:pt x="735" y="137"/>
                    <a:pt x="735" y="134"/>
                    <a:pt x="738" y="132"/>
                  </a:cubicBezTo>
                  <a:moveTo>
                    <a:pt x="612" y="60"/>
                  </a:moveTo>
                  <a:cubicBezTo>
                    <a:pt x="614" y="59"/>
                    <a:pt x="614" y="59"/>
                    <a:pt x="614" y="59"/>
                  </a:cubicBezTo>
                  <a:cubicBezTo>
                    <a:pt x="617" y="57"/>
                    <a:pt x="621" y="57"/>
                    <a:pt x="624" y="59"/>
                  </a:cubicBezTo>
                  <a:cubicBezTo>
                    <a:pt x="727" y="118"/>
                    <a:pt x="727" y="118"/>
                    <a:pt x="727" y="118"/>
                  </a:cubicBezTo>
                  <a:cubicBezTo>
                    <a:pt x="730" y="120"/>
                    <a:pt x="730" y="122"/>
                    <a:pt x="727" y="124"/>
                  </a:cubicBezTo>
                  <a:cubicBezTo>
                    <a:pt x="724" y="125"/>
                    <a:pt x="724" y="125"/>
                    <a:pt x="724" y="125"/>
                  </a:cubicBezTo>
                  <a:cubicBezTo>
                    <a:pt x="722" y="127"/>
                    <a:pt x="717" y="127"/>
                    <a:pt x="714" y="125"/>
                  </a:cubicBezTo>
                  <a:cubicBezTo>
                    <a:pt x="612" y="66"/>
                    <a:pt x="612" y="66"/>
                    <a:pt x="612" y="66"/>
                  </a:cubicBezTo>
                  <a:cubicBezTo>
                    <a:pt x="609" y="64"/>
                    <a:pt x="609" y="62"/>
                    <a:pt x="612" y="60"/>
                  </a:cubicBezTo>
                  <a:moveTo>
                    <a:pt x="309" y="454"/>
                  </a:moveTo>
                  <a:cubicBezTo>
                    <a:pt x="114" y="341"/>
                    <a:pt x="114" y="341"/>
                    <a:pt x="114" y="341"/>
                  </a:cubicBezTo>
                  <a:cubicBezTo>
                    <a:pt x="46" y="302"/>
                    <a:pt x="46" y="302"/>
                    <a:pt x="46" y="302"/>
                  </a:cubicBezTo>
                  <a:cubicBezTo>
                    <a:pt x="507" y="34"/>
                    <a:pt x="507" y="34"/>
                    <a:pt x="507" y="34"/>
                  </a:cubicBezTo>
                  <a:cubicBezTo>
                    <a:pt x="770" y="186"/>
                    <a:pt x="770" y="186"/>
                    <a:pt x="770" y="186"/>
                  </a:cubicBezTo>
                  <a:cubicBezTo>
                    <a:pt x="309" y="454"/>
                    <a:pt x="309" y="454"/>
                    <a:pt x="309" y="454"/>
                  </a:cubicBezTo>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grpSp>
      <p:sp>
        <p:nvSpPr>
          <p:cNvPr id="11" name="Freeform 210"/>
          <p:cNvSpPr/>
          <p:nvPr/>
        </p:nvSpPr>
        <p:spPr bwMode="auto">
          <a:xfrm>
            <a:off x="2382838" y="2446338"/>
            <a:ext cx="4094162" cy="1595437"/>
          </a:xfrm>
          <a:custGeom>
            <a:gdLst>
              <a:gd fmla="*/ 2607964 w 719" name="T0"/>
              <a:gd fmla="*/ 0 h 418" name="T1"/>
              <a:gd fmla="*/ 0 w 719" name="T2"/>
              <a:gd fmla="*/ 1019095 h 418" name="T3"/>
              <a:gd fmla="*/ 1486198 w 719" name="T4"/>
              <a:gd fmla="*/ 1595437 h 418" name="T5"/>
              <a:gd fmla="*/ 4094162 w 719" name="T6"/>
              <a:gd fmla="*/ 576342 h 418" name="T7"/>
              <a:gd fmla="*/ 2607964 w 719" name="T8"/>
              <a:gd fmla="*/ 0 h 418" name="T9"/>
              <a:gd fmla="*/ 0 60000 65536" name="T10"/>
              <a:gd fmla="*/ 0 60000 65536" name="T11"/>
              <a:gd fmla="*/ 0 60000 65536" name="T12"/>
              <a:gd fmla="*/ 0 60000 65536" name="T13"/>
              <a:gd fmla="*/ 0 60000 65536" name="T14"/>
            </a:gdLst>
            <a:cxnLst>
              <a:cxn ang="T10">
                <a:pos x="T0" y="T1"/>
              </a:cxn>
              <a:cxn ang="T11">
                <a:pos x="T2" y="T3"/>
              </a:cxn>
              <a:cxn ang="T12">
                <a:pos x="T4" y="T5"/>
              </a:cxn>
              <a:cxn ang="T13">
                <a:pos x="T6" y="T7"/>
              </a:cxn>
              <a:cxn ang="T14">
                <a:pos x="T8" y="T9"/>
              </a:cxn>
            </a:cxnLst>
            <a:rect b="b" l="0" r="r" t="0"/>
            <a:pathLst>
              <a:path h="418" w="719">
                <a:moveTo>
                  <a:pt x="458" y="0"/>
                </a:moveTo>
                <a:lnTo>
                  <a:pt x="0" y="267"/>
                </a:lnTo>
                <a:lnTo>
                  <a:pt x="261" y="418"/>
                </a:lnTo>
                <a:lnTo>
                  <a:pt x="719" y="151"/>
                </a:lnTo>
                <a:lnTo>
                  <a:pt x="458" y="0"/>
                </a:lnTo>
              </a:path>
            </a:pathLst>
          </a:custGeom>
          <a:blipFill dpi="0" rotWithShape="1">
            <a:blip r:embed="rId4"/>
            <a:stretch>
              <a:fillRect/>
            </a:stretch>
          </a:blipFill>
          <a:ln>
            <a:noFill/>
          </a:ln>
          <a:extLst>
            <a:ext uri="{91240B29-F687-4F45-9708-019B960494DF}">
              <a14:hiddenLine w="9525">
                <a:solidFill>
                  <a:srgbClr val="000000"/>
                </a:solidFill>
                <a:round/>
                <a:headEnd/>
                <a:tailEnd/>
              </a14:hiddenLine>
            </a:ext>
          </a:extLst>
        </p:spPr>
        <p:txBody>
          <a:bodyPr/>
          <a:lstStyle/>
          <a:p>
            <a:endParaRPr altLang="en-US" lang="zh-CN"/>
          </a:p>
        </p:txBody>
      </p:sp>
      <p:sp>
        <p:nvSpPr>
          <p:cNvPr id="12" name="Freeform 210"/>
          <p:cNvSpPr/>
          <p:nvPr/>
        </p:nvSpPr>
        <p:spPr bwMode="auto">
          <a:xfrm>
            <a:off x="2454275" y="2162175"/>
            <a:ext cx="4094163" cy="1597025"/>
          </a:xfrm>
          <a:custGeom>
            <a:gdLst>
              <a:gd fmla="*/ 2607965 w 719" name="T0"/>
              <a:gd fmla="*/ 0 h 418" name="T1"/>
              <a:gd fmla="*/ 0 w 719" name="T2"/>
              <a:gd fmla="*/ 1020109 h 418" name="T3"/>
              <a:gd fmla="*/ 1486198 w 719" name="T4"/>
              <a:gd fmla="*/ 1597025 h 418" name="T5"/>
              <a:gd fmla="*/ 4094163 w 719" name="T6"/>
              <a:gd fmla="*/ 576916 h 418" name="T7"/>
              <a:gd fmla="*/ 2607965 w 719" name="T8"/>
              <a:gd fmla="*/ 0 h 418" name="T9"/>
              <a:gd fmla="*/ 0 60000 65536" name="T10"/>
              <a:gd fmla="*/ 0 60000 65536" name="T11"/>
              <a:gd fmla="*/ 0 60000 65536" name="T12"/>
              <a:gd fmla="*/ 0 60000 65536" name="T13"/>
              <a:gd fmla="*/ 0 60000 65536" name="T14"/>
            </a:gdLst>
            <a:cxnLst>
              <a:cxn ang="T10">
                <a:pos x="T0" y="T1"/>
              </a:cxn>
              <a:cxn ang="T11">
                <a:pos x="T2" y="T3"/>
              </a:cxn>
              <a:cxn ang="T12">
                <a:pos x="T4" y="T5"/>
              </a:cxn>
              <a:cxn ang="T13">
                <a:pos x="T6" y="T7"/>
              </a:cxn>
              <a:cxn ang="T14">
                <a:pos x="T8" y="T9"/>
              </a:cxn>
            </a:cxnLst>
            <a:rect b="b" l="0" r="r" t="0"/>
            <a:pathLst>
              <a:path h="418" w="719">
                <a:moveTo>
                  <a:pt x="458" y="0"/>
                </a:moveTo>
                <a:lnTo>
                  <a:pt x="0" y="267"/>
                </a:lnTo>
                <a:lnTo>
                  <a:pt x="261" y="418"/>
                </a:lnTo>
                <a:lnTo>
                  <a:pt x="719" y="151"/>
                </a:lnTo>
                <a:lnTo>
                  <a:pt x="458" y="0"/>
                </a:lnTo>
              </a:path>
            </a:pathLst>
          </a:custGeom>
          <a:blipFill dpi="0" rotWithShape="1">
            <a:blip r:embed="rId5"/>
            <a:stretch>
              <a:fillRect/>
            </a:stretch>
          </a:blipFill>
          <a:ln>
            <a:noFill/>
          </a:ln>
          <a:extLst>
            <a:ext uri="{91240B29-F687-4F45-9708-019B960494DF}">
              <a14:hiddenLine w="9525">
                <a:solidFill>
                  <a:srgbClr val="000000"/>
                </a:solidFill>
                <a:round/>
                <a:headEnd/>
                <a:tailEnd/>
              </a14:hiddenLine>
            </a:ext>
          </a:extLst>
        </p:spPr>
        <p:txBody>
          <a:bodyPr/>
          <a:lstStyle/>
          <a:p>
            <a:endParaRPr altLang="en-US" lang="zh-CN"/>
          </a:p>
        </p:txBody>
      </p:sp>
      <p:grpSp>
        <p:nvGrpSpPr>
          <p:cNvPr id="13" name="组合 12"/>
          <p:cNvGrpSpPr/>
          <p:nvPr/>
        </p:nvGrpSpPr>
        <p:grpSpPr>
          <a:xfrm flipV="1">
            <a:off x="5310188" y="2058988"/>
            <a:ext cx="1435100" cy="554037"/>
            <a:chOff x="6184232" y="3601453"/>
            <a:chExt cx="747341" cy="184484"/>
          </a:xfrm>
        </p:grpSpPr>
        <p:cxnSp>
          <p:nvCxnSpPr>
            <p:cNvPr id="14" name="直接连接符 13"/>
            <p:cNvCxnSpPr/>
            <p:nvPr/>
          </p:nvCxnSpPr>
          <p:spPr>
            <a:xfrm>
              <a:off x="6184232" y="3601453"/>
              <a:ext cx="17608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6360320" y="3785937"/>
              <a:ext cx="57125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39" name="组合 38"/>
          <p:cNvGrpSpPr/>
          <p:nvPr/>
        </p:nvGrpSpPr>
        <p:grpSpPr>
          <a:xfrm>
            <a:off x="6792913" y="1919288"/>
            <a:ext cx="2303462" cy="1095375"/>
            <a:chOff x="6793192" y="1919985"/>
            <a:chExt cx="2303790" cy="1094769"/>
          </a:xfrm>
        </p:grpSpPr>
        <p:sp>
          <p:nvSpPr>
            <p:cNvPr id="16" name="Content Placeholder 2"/>
            <p:cNvSpPr txBox="1"/>
            <p:nvPr/>
          </p:nvSpPr>
          <p:spPr>
            <a:xfrm>
              <a:off x="6793192" y="2181777"/>
              <a:ext cx="2303790" cy="832977"/>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just" fontAlgn="auto" indent="0" marL="0">
                <a:lnSpc>
                  <a:spcPct val="120000"/>
                </a:lnSpc>
                <a:spcAft>
                  <a:spcPct val="0"/>
                </a:spcAft>
                <a:buFont charset="0" panose="020b0604020202020204" pitchFamily="34" typeface="Arial"/>
                <a:buNone/>
                <a:defRPr/>
              </a:pPr>
              <a:r>
                <a:rPr altLang="en-US" lang="zh-CN" sz="1000">
                  <a:solidFill>
                    <a:schemeClr val="tx1">
                      <a:lumMod val="95000"/>
                      <a:lumOff val="5000"/>
                    </a:schemeClr>
                  </a:solidFill>
                  <a:latin charset="-122" pitchFamily="34" typeface="微软雅黑"/>
                </a:rPr>
                <a:t>您的内容打在这里，或者通过复制您的文本后，在此框中选择粘贴，并选择只保留文字。您的内容打在这里，或者通过复制您的文本后，在此框中</a:t>
              </a:r>
            </a:p>
          </p:txBody>
        </p:sp>
        <p:sp>
          <p:nvSpPr>
            <p:cNvPr id="17" name="文本框 16"/>
            <p:cNvSpPr txBox="1"/>
            <p:nvPr/>
          </p:nvSpPr>
          <p:spPr>
            <a:xfrm>
              <a:off x="6793194" y="1919985"/>
              <a:ext cx="1525804" cy="304631"/>
            </a:xfrm>
            <a:prstGeom prst="rect">
              <a:avLst/>
            </a:prstGeom>
            <a:noFill/>
          </p:spPr>
          <p:txBody>
            <a:bodyPr>
              <a:spAutoFit/>
            </a:bodyPr>
            <a:lstStyle/>
            <a:p>
              <a:pPr defTabSz="685754" eaLnBrk="1" fontAlgn="auto" hangingPunct="1">
                <a:spcBef>
                  <a:spcPct val="0"/>
                </a:spcBef>
                <a:spcAft>
                  <a:spcPct val="0"/>
                </a:spcAft>
                <a:defRPr/>
              </a:pPr>
              <a:r>
                <a:rPr altLang="en-US" lang="zh-CN" sz="1400">
                  <a:solidFill>
                    <a:schemeClr val="tx1">
                      <a:lumMod val="95000"/>
                      <a:lumOff val="5000"/>
                    </a:schemeClr>
                  </a:solidFill>
                  <a:latin typeface="+mn-lt"/>
                  <a:ea typeface="+mn-ea"/>
                </a:rPr>
                <a:t>添加您的标题一</a:t>
              </a:r>
            </a:p>
          </p:txBody>
        </p:sp>
      </p:grpSp>
      <p:grpSp>
        <p:nvGrpSpPr>
          <p:cNvPr id="18" name="组合 17"/>
          <p:cNvGrpSpPr/>
          <p:nvPr/>
        </p:nvGrpSpPr>
        <p:grpSpPr>
          <a:xfrm>
            <a:off x="4746625" y="3543300"/>
            <a:ext cx="1374775" cy="458788"/>
            <a:chOff x="6184232" y="3601453"/>
            <a:chExt cx="747341" cy="184484"/>
          </a:xfrm>
        </p:grpSpPr>
        <p:cxnSp>
          <p:nvCxnSpPr>
            <p:cNvPr id="19" name="直接连接符 18"/>
            <p:cNvCxnSpPr/>
            <p:nvPr/>
          </p:nvCxnSpPr>
          <p:spPr>
            <a:xfrm>
              <a:off x="6184232" y="3601453"/>
              <a:ext cx="17604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6360280" y="3785937"/>
              <a:ext cx="57129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0" name="组合 39"/>
          <p:cNvGrpSpPr/>
          <p:nvPr/>
        </p:nvGrpSpPr>
        <p:grpSpPr>
          <a:xfrm>
            <a:off x="6159500" y="3848100"/>
            <a:ext cx="2936875" cy="1095375"/>
            <a:chOff x="6158852" y="3848404"/>
            <a:chExt cx="2938129" cy="1094769"/>
          </a:xfrm>
        </p:grpSpPr>
        <p:sp>
          <p:nvSpPr>
            <p:cNvPr id="21" name="Content Placeholder 2"/>
            <p:cNvSpPr txBox="1"/>
            <p:nvPr/>
          </p:nvSpPr>
          <p:spPr>
            <a:xfrm>
              <a:off x="6158852" y="4110197"/>
              <a:ext cx="2938129" cy="832976"/>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just" fontAlgn="auto" indent="0" marL="0">
                <a:lnSpc>
                  <a:spcPct val="120000"/>
                </a:lnSpc>
                <a:spcAft>
                  <a:spcPct val="0"/>
                </a:spcAft>
                <a:buFont charset="0" panose="020b0604020202020204" pitchFamily="34" typeface="Arial"/>
                <a:buNone/>
                <a:defRPr/>
              </a:pPr>
              <a:r>
                <a:rPr altLang="en-US" lang="zh-CN" sz="1000">
                  <a:solidFill>
                    <a:schemeClr val="tx1">
                      <a:lumMod val="95000"/>
                      <a:lumOff val="5000"/>
                    </a:schemeClr>
                  </a:solidFill>
                  <a:latin charset="-122" pitchFamily="34" typeface="微软雅黑"/>
                </a:rPr>
                <a:t>您的内容打在这里，或者通过复制您的文本后，在此框中选择粘贴，并选择只保留文字。您的内容打在这里，或者通过复制您的文本后</a:t>
              </a:r>
            </a:p>
          </p:txBody>
        </p:sp>
        <p:sp>
          <p:nvSpPr>
            <p:cNvPr id="22" name="文本框 21"/>
            <p:cNvSpPr txBox="1"/>
            <p:nvPr/>
          </p:nvSpPr>
          <p:spPr>
            <a:xfrm>
              <a:off x="6158852" y="3848405"/>
              <a:ext cx="1526239" cy="304631"/>
            </a:xfrm>
            <a:prstGeom prst="rect">
              <a:avLst/>
            </a:prstGeom>
            <a:noFill/>
          </p:spPr>
          <p:txBody>
            <a:bodyPr>
              <a:spAutoFit/>
            </a:bodyPr>
            <a:lstStyle/>
            <a:p>
              <a:pPr defTabSz="685754" eaLnBrk="1" fontAlgn="auto" hangingPunct="1">
                <a:spcBef>
                  <a:spcPct val="0"/>
                </a:spcBef>
                <a:spcAft>
                  <a:spcPct val="0"/>
                </a:spcAft>
                <a:defRPr/>
              </a:pPr>
              <a:r>
                <a:rPr altLang="en-US" lang="zh-CN" sz="1400">
                  <a:solidFill>
                    <a:schemeClr val="tx1">
                      <a:lumMod val="95000"/>
                      <a:lumOff val="5000"/>
                    </a:schemeClr>
                  </a:solidFill>
                  <a:latin typeface="+mn-lt"/>
                  <a:ea typeface="+mn-ea"/>
                </a:rPr>
                <a:t>添加您的标题二</a:t>
              </a:r>
            </a:p>
          </p:txBody>
        </p:sp>
      </p:grpSp>
      <p:grpSp>
        <p:nvGrpSpPr>
          <p:cNvPr id="23" name="组合 22"/>
          <p:cNvGrpSpPr/>
          <p:nvPr/>
        </p:nvGrpSpPr>
        <p:grpSpPr>
          <a:xfrm flipH="1">
            <a:off x="1692275" y="3822700"/>
            <a:ext cx="1093788" cy="506413"/>
            <a:chOff x="6184232" y="3601453"/>
            <a:chExt cx="747341" cy="184484"/>
          </a:xfrm>
        </p:grpSpPr>
        <p:cxnSp>
          <p:nvCxnSpPr>
            <p:cNvPr id="24" name="直接连接符 23"/>
            <p:cNvCxnSpPr/>
            <p:nvPr/>
          </p:nvCxnSpPr>
          <p:spPr>
            <a:xfrm>
              <a:off x="6184232" y="3601453"/>
              <a:ext cx="176802"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a:off x="6361034" y="3785937"/>
              <a:ext cx="570539"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1" name="组合 40"/>
          <p:cNvGrpSpPr/>
          <p:nvPr/>
        </p:nvGrpSpPr>
        <p:grpSpPr>
          <a:xfrm>
            <a:off x="288925" y="4184650"/>
            <a:ext cx="2814638" cy="788988"/>
            <a:chOff x="288536" y="4184070"/>
            <a:chExt cx="2815611" cy="789485"/>
          </a:xfrm>
        </p:grpSpPr>
        <p:sp>
          <p:nvSpPr>
            <p:cNvPr id="26" name="Content Placeholder 2"/>
            <p:cNvSpPr txBox="1"/>
            <p:nvPr/>
          </p:nvSpPr>
          <p:spPr>
            <a:xfrm>
              <a:off x="294888" y="4508124"/>
              <a:ext cx="2809259" cy="465431"/>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r" fontAlgn="auto" indent="0" marL="0">
                <a:lnSpc>
                  <a:spcPct val="120000"/>
                </a:lnSpc>
                <a:spcAft>
                  <a:spcPct val="0"/>
                </a:spcAft>
                <a:buFont charset="0" panose="020b0604020202020204" pitchFamily="34" typeface="Arial"/>
                <a:buNone/>
                <a:defRPr/>
              </a:pPr>
              <a:r>
                <a:rPr altLang="en-US" lang="zh-CN" sz="1100">
                  <a:solidFill>
                    <a:schemeClr val="tx1">
                      <a:lumMod val="95000"/>
                      <a:lumOff val="5000"/>
                    </a:schemeClr>
                  </a:solidFill>
                  <a:latin charset="-122" pitchFamily="34" typeface="微软雅黑"/>
                </a:rPr>
                <a:t>您的内容打在这里，或者通过复制您的文本后，在此框中选择粘贴</a:t>
              </a:r>
            </a:p>
          </p:txBody>
        </p:sp>
        <p:sp>
          <p:nvSpPr>
            <p:cNvPr id="27" name="文本框 26"/>
            <p:cNvSpPr txBox="1"/>
            <p:nvPr/>
          </p:nvSpPr>
          <p:spPr>
            <a:xfrm>
              <a:off x="288536" y="4184070"/>
              <a:ext cx="1726210" cy="304992"/>
            </a:xfrm>
            <a:prstGeom prst="rect">
              <a:avLst/>
            </a:prstGeom>
            <a:noFill/>
          </p:spPr>
          <p:txBody>
            <a:bodyPr>
              <a:spAutoFit/>
            </a:bodyPr>
            <a:lstStyle/>
            <a:p>
              <a:pPr defTabSz="685754" eaLnBrk="1" fontAlgn="auto" hangingPunct="1">
                <a:spcBef>
                  <a:spcPct val="0"/>
                </a:spcBef>
                <a:spcAft>
                  <a:spcPct val="0"/>
                </a:spcAft>
                <a:defRPr/>
              </a:pPr>
              <a:r>
                <a:rPr altLang="en-US" lang="zh-CN" sz="1400">
                  <a:solidFill>
                    <a:schemeClr val="tx1">
                      <a:lumMod val="95000"/>
                      <a:lumOff val="5000"/>
                    </a:schemeClr>
                  </a:solidFill>
                  <a:latin typeface="+mn-lt"/>
                  <a:ea typeface="+mn-ea"/>
                </a:rPr>
                <a:t>添加您的标题四</a:t>
              </a:r>
            </a:p>
          </p:txBody>
        </p:sp>
      </p:grpSp>
      <p:grpSp>
        <p:nvGrpSpPr>
          <p:cNvPr id="28" name="组合 27"/>
          <p:cNvGrpSpPr/>
          <p:nvPr/>
        </p:nvGrpSpPr>
        <p:grpSpPr>
          <a:xfrm flipH="1" flipV="1">
            <a:off x="1927225" y="2100263"/>
            <a:ext cx="1593850" cy="708025"/>
            <a:chOff x="6184232" y="3601453"/>
            <a:chExt cx="747341" cy="184484"/>
          </a:xfrm>
        </p:grpSpPr>
        <p:cxnSp>
          <p:nvCxnSpPr>
            <p:cNvPr id="29" name="直接连接符 28"/>
            <p:cNvCxnSpPr/>
            <p:nvPr/>
          </p:nvCxnSpPr>
          <p:spPr>
            <a:xfrm>
              <a:off x="6184232" y="3601453"/>
              <a:ext cx="176414"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a:xfrm>
              <a:off x="6360646" y="3785937"/>
              <a:ext cx="570927"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2" name="组合 41"/>
          <p:cNvGrpSpPr/>
          <p:nvPr/>
        </p:nvGrpSpPr>
        <p:grpSpPr>
          <a:xfrm>
            <a:off x="28575" y="1949450"/>
            <a:ext cx="2808288" cy="757238"/>
            <a:chOff x="28884" y="1949614"/>
            <a:chExt cx="2808685" cy="757789"/>
          </a:xfrm>
        </p:grpSpPr>
        <p:sp>
          <p:nvSpPr>
            <p:cNvPr id="31" name="Content Placeholder 2"/>
            <p:cNvSpPr txBox="1"/>
            <p:nvPr/>
          </p:nvSpPr>
          <p:spPr>
            <a:xfrm>
              <a:off x="28884" y="2241927"/>
              <a:ext cx="2808685" cy="465476"/>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r" fontAlgn="auto" indent="0" marL="0">
                <a:lnSpc>
                  <a:spcPct val="120000"/>
                </a:lnSpc>
                <a:spcAft>
                  <a:spcPct val="0"/>
                </a:spcAft>
                <a:buFont charset="0" panose="020b0604020202020204" pitchFamily="34" typeface="Arial"/>
                <a:buNone/>
                <a:defRPr/>
              </a:pPr>
              <a:r>
                <a:rPr altLang="en-US" lang="zh-CN" sz="1100">
                  <a:solidFill>
                    <a:schemeClr val="tx1">
                      <a:lumMod val="95000"/>
                      <a:lumOff val="5000"/>
                    </a:schemeClr>
                  </a:solidFill>
                  <a:latin charset="-122" pitchFamily="34" typeface="微软雅黑"/>
                </a:rPr>
                <a:t>您的内容打在这里，或者通过复制您的文本后，在此框中选择粘贴，并选择只保留文字。您的内容打在这里</a:t>
              </a:r>
            </a:p>
          </p:txBody>
        </p:sp>
        <p:sp>
          <p:nvSpPr>
            <p:cNvPr id="32" name="文本框 31"/>
            <p:cNvSpPr txBox="1"/>
            <p:nvPr/>
          </p:nvSpPr>
          <p:spPr>
            <a:xfrm>
              <a:off x="462333" y="1949614"/>
              <a:ext cx="1525803" cy="305022"/>
            </a:xfrm>
            <a:prstGeom prst="rect">
              <a:avLst/>
            </a:prstGeom>
            <a:noFill/>
          </p:spPr>
          <p:txBody>
            <a:bodyPr>
              <a:spAutoFit/>
            </a:bodyPr>
            <a:lstStyle/>
            <a:p>
              <a:pPr defTabSz="685754" eaLnBrk="1" fontAlgn="auto" hangingPunct="1">
                <a:spcBef>
                  <a:spcPct val="0"/>
                </a:spcBef>
                <a:spcAft>
                  <a:spcPct val="0"/>
                </a:spcAft>
                <a:defRPr/>
              </a:pPr>
              <a:r>
                <a:rPr altLang="en-US" lang="zh-CN" sz="1400">
                  <a:solidFill>
                    <a:schemeClr val="tx1">
                      <a:lumMod val="95000"/>
                      <a:lumOff val="5000"/>
                    </a:schemeClr>
                  </a:solidFill>
                  <a:latin typeface="+mn-lt"/>
                  <a:ea typeface="+mn-ea"/>
                </a:rPr>
                <a:t>添加您的标题三</a:t>
              </a:r>
            </a:p>
          </p:txBody>
        </p:sp>
      </p:grpSp>
      <p:grpSp>
        <p:nvGrpSpPr>
          <p:cNvPr id="33" name="组合 32"/>
          <p:cNvGrpSpPr/>
          <p:nvPr/>
        </p:nvGrpSpPr>
        <p:grpSpPr>
          <a:xfrm>
            <a:off x="1022350" y="269875"/>
            <a:ext cx="3438525" cy="606425"/>
            <a:chOff x="1021967" y="269923"/>
            <a:chExt cx="3438932" cy="606777"/>
          </a:xfrm>
        </p:grpSpPr>
        <p:sp>
          <p:nvSpPr>
            <p:cNvPr id="21521" name="文本框 33"/>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21522" name="文本框 34"/>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36" name="组合 35"/>
          <p:cNvGrpSpPr/>
          <p:nvPr/>
        </p:nvGrpSpPr>
        <p:grpSpPr>
          <a:xfrm>
            <a:off x="206375" y="315913"/>
            <a:ext cx="815975" cy="522287"/>
            <a:chOff x="4353620" y="864629"/>
            <a:chExt cx="742365" cy="476312"/>
          </a:xfrm>
        </p:grpSpPr>
        <p:sp>
          <p:nvSpPr>
            <p:cNvPr id="37"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21520" name="文本框 37"/>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2</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36"/>
                                        </p:tgtEl>
                                        <p:attrNameLst>
                                          <p:attrName>style.visibility</p:attrName>
                                        </p:attrNameLst>
                                      </p:cBhvr>
                                      <p:to>
                                        <p:strVal val="visible"/>
                                      </p:to>
                                    </p:set>
                                    <p:animEffect filter="fade" transition="in">
                                      <p:cBhvr>
                                        <p:cTn dur="600" id="7"/>
                                        <p:tgtEl>
                                          <p:spTgt spid="36"/>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36"/>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33"/>
                                        </p:tgtEl>
                                        <p:attrNameLst>
                                          <p:attrName>style.visibility</p:attrName>
                                        </p:attrNameLst>
                                      </p:cBhvr>
                                      <p:to>
                                        <p:strVal val="visible"/>
                                      </p:to>
                                    </p:set>
                                    <p:animEffect filter="wipe(left)" transition="in">
                                      <p:cBhvr>
                                        <p:cTn dur="750" id="12"/>
                                        <p:tgtEl>
                                          <p:spTgt spid="33"/>
                                        </p:tgtEl>
                                      </p:cBhvr>
                                    </p:animEffect>
                                  </p:childTnLst>
                                </p:cTn>
                              </p:par>
                            </p:childTnLst>
                          </p:cTn>
                        </p:par>
                        <p:par>
                          <p:cTn fill="hold" id="13" nodeType="afterGroup">
                            <p:stCondLst>
                              <p:cond delay="1500"/>
                            </p:stCondLst>
                            <p:childTnLst>
                              <p:par>
                                <p:cTn decel="100000" fill="hold" id="14" nodeType="afterEffect" presetClass="entr" presetID="2" presetSubtype="4">
                                  <p:stCondLst>
                                    <p:cond delay="0"/>
                                  </p:stCondLst>
                                  <p:childTnLst>
                                    <p:set>
                                      <p:cBhvr>
                                        <p:cTn dur="1" fill="hold" id="15">
                                          <p:stCondLst>
                                            <p:cond delay="0"/>
                                          </p:stCondLst>
                                        </p:cTn>
                                        <p:tgtEl>
                                          <p:spTgt spid="2"/>
                                        </p:tgtEl>
                                        <p:attrNameLst>
                                          <p:attrName>style.visibility</p:attrName>
                                        </p:attrNameLst>
                                      </p:cBhvr>
                                      <p:to>
                                        <p:strVal val="visible"/>
                                      </p:to>
                                    </p:set>
                                    <p:anim calcmode="lin" valueType="num">
                                      <p:cBhvr additive="base">
                                        <p:cTn dur="500" fill="hold" id="16"/>
                                        <p:tgtEl>
                                          <p:spTgt spid="2"/>
                                        </p:tgtEl>
                                        <p:attrNameLst>
                                          <p:attrName>ppt_x</p:attrName>
                                        </p:attrNameLst>
                                      </p:cBhvr>
                                      <p:tavLst>
                                        <p:tav tm="0">
                                          <p:val>
                                            <p:strVal val="#ppt_x"/>
                                          </p:val>
                                        </p:tav>
                                        <p:tav tm="100000">
                                          <p:val>
                                            <p:strVal val="#ppt_x"/>
                                          </p:val>
                                        </p:tav>
                                      </p:tavLst>
                                    </p:anim>
                                    <p:anim calcmode="lin" valueType="num">
                                      <p:cBhvr additive="base">
                                        <p:cTn dur="500" fill="hold" id="17"/>
                                        <p:tgtEl>
                                          <p:spTgt spid="2"/>
                                        </p:tgtEl>
                                        <p:attrNameLst>
                                          <p:attrName>ppt_y</p:attrName>
                                        </p:attrNameLst>
                                      </p:cBhvr>
                                      <p:tavLst>
                                        <p:tav tm="0">
                                          <p:val>
                                            <p:strVal val="1+#ppt_h/2"/>
                                          </p:val>
                                        </p:tav>
                                        <p:tav tm="100000">
                                          <p:val>
                                            <p:strVal val="#ppt_y"/>
                                          </p:val>
                                        </p:tav>
                                      </p:tavLst>
                                    </p:anim>
                                  </p:childTnLst>
                                </p:cTn>
                              </p:par>
                              <p:par>
                                <p:cTn decel="100000" fill="hold" grpId="0" id="18" nodeType="withEffect" presetClass="entr" presetID="2" presetSubtype="4">
                                  <p:stCondLst>
                                    <p:cond delay="250"/>
                                  </p:stCondLst>
                                  <p:childTnLst>
                                    <p:set>
                                      <p:cBhvr>
                                        <p:cTn dur="1" fill="hold" id="19">
                                          <p:stCondLst>
                                            <p:cond delay="0"/>
                                          </p:stCondLst>
                                        </p:cTn>
                                        <p:tgtEl>
                                          <p:spTgt spid="11"/>
                                        </p:tgtEl>
                                        <p:attrNameLst>
                                          <p:attrName>style.visibility</p:attrName>
                                        </p:attrNameLst>
                                      </p:cBhvr>
                                      <p:to>
                                        <p:strVal val="visible"/>
                                      </p:to>
                                    </p:set>
                                    <p:anim calcmode="lin" valueType="num">
                                      <p:cBhvr additive="base">
                                        <p:cTn dur="500" fill="hold" id="20"/>
                                        <p:tgtEl>
                                          <p:spTgt spid="11"/>
                                        </p:tgtEl>
                                        <p:attrNameLst>
                                          <p:attrName>ppt_x</p:attrName>
                                        </p:attrNameLst>
                                      </p:cBhvr>
                                      <p:tavLst>
                                        <p:tav tm="0">
                                          <p:val>
                                            <p:strVal val="#ppt_x"/>
                                          </p:val>
                                        </p:tav>
                                        <p:tav tm="100000">
                                          <p:val>
                                            <p:strVal val="#ppt_x"/>
                                          </p:val>
                                        </p:tav>
                                      </p:tavLst>
                                    </p:anim>
                                    <p:anim calcmode="lin" valueType="num">
                                      <p:cBhvr additive="base">
                                        <p:cTn dur="500" fill="hold" id="21"/>
                                        <p:tgtEl>
                                          <p:spTgt spid="11"/>
                                        </p:tgtEl>
                                        <p:attrNameLst>
                                          <p:attrName>ppt_y</p:attrName>
                                        </p:attrNameLst>
                                      </p:cBhvr>
                                      <p:tavLst>
                                        <p:tav tm="0">
                                          <p:val>
                                            <p:strVal val="1+#ppt_h/2"/>
                                          </p:val>
                                        </p:tav>
                                        <p:tav tm="100000">
                                          <p:val>
                                            <p:strVal val="#ppt_y"/>
                                          </p:val>
                                        </p:tav>
                                      </p:tavLst>
                                    </p:anim>
                                  </p:childTnLst>
                                </p:cTn>
                              </p:par>
                              <p:par>
                                <p:cTn decel="100000" fill="hold" grpId="0" id="22" nodeType="withEffect" presetClass="entr" presetID="2" presetSubtype="4">
                                  <p:stCondLst>
                                    <p:cond delay="500"/>
                                  </p:stCondLst>
                                  <p:childTnLst>
                                    <p:set>
                                      <p:cBhvr>
                                        <p:cTn dur="1" fill="hold" id="23">
                                          <p:stCondLst>
                                            <p:cond delay="0"/>
                                          </p:stCondLst>
                                        </p:cTn>
                                        <p:tgtEl>
                                          <p:spTgt spid="12"/>
                                        </p:tgtEl>
                                        <p:attrNameLst>
                                          <p:attrName>style.visibility</p:attrName>
                                        </p:attrNameLst>
                                      </p:cBhvr>
                                      <p:to>
                                        <p:strVal val="visible"/>
                                      </p:to>
                                    </p:set>
                                    <p:anim calcmode="lin" valueType="num">
                                      <p:cBhvr additive="base">
                                        <p:cTn dur="500" fill="hold" id="24"/>
                                        <p:tgtEl>
                                          <p:spTgt spid="12"/>
                                        </p:tgtEl>
                                        <p:attrNameLst>
                                          <p:attrName>ppt_x</p:attrName>
                                        </p:attrNameLst>
                                      </p:cBhvr>
                                      <p:tavLst>
                                        <p:tav tm="0">
                                          <p:val>
                                            <p:strVal val="#ppt_x"/>
                                          </p:val>
                                        </p:tav>
                                        <p:tav tm="100000">
                                          <p:val>
                                            <p:strVal val="#ppt_x"/>
                                          </p:val>
                                        </p:tav>
                                      </p:tavLst>
                                    </p:anim>
                                    <p:anim calcmode="lin" valueType="num">
                                      <p:cBhvr additive="base">
                                        <p:cTn dur="500" fill="hold" id="25"/>
                                        <p:tgtEl>
                                          <p:spTgt spid="12"/>
                                        </p:tgtEl>
                                        <p:attrNameLst>
                                          <p:attrName>ppt_y</p:attrName>
                                        </p:attrNameLst>
                                      </p:cBhvr>
                                      <p:tavLst>
                                        <p:tav tm="0">
                                          <p:val>
                                            <p:strVal val="1+#ppt_h/2"/>
                                          </p:val>
                                        </p:tav>
                                        <p:tav tm="100000">
                                          <p:val>
                                            <p:strVal val="#ppt_y"/>
                                          </p:val>
                                        </p:tav>
                                      </p:tavLst>
                                    </p:anim>
                                  </p:childTnLst>
                                </p:cTn>
                              </p:par>
                            </p:childTnLst>
                          </p:cTn>
                        </p:par>
                      </p:childTnLst>
                    </p:cTn>
                  </p:par>
                  <p:par>
                    <p:cTn fill="hold" id="26" nodeType="clickPar">
                      <p:stCondLst>
                        <p:cond delay="indefinite"/>
                        <p:cond delay="0" evt="onBegin">
                          <p:tn val="25"/>
                        </p:cond>
                      </p:stCondLst>
                      <p:childTnLst>
                        <p:par>
                          <p:cTn fill="hold" id="27" nodeType="afterGroup">
                            <p:stCondLst>
                              <p:cond delay="0"/>
                            </p:stCondLst>
                            <p:childTnLst>
                              <p:par>
                                <p:cTn fill="hold" id="28" nodeType="clickEffect" presetClass="entr" presetID="22" presetSubtype="8">
                                  <p:stCondLst>
                                    <p:cond delay="0"/>
                                  </p:stCondLst>
                                  <p:childTnLst>
                                    <p:set>
                                      <p:cBhvr>
                                        <p:cTn dur="1" fill="hold" id="29">
                                          <p:stCondLst>
                                            <p:cond delay="0"/>
                                          </p:stCondLst>
                                        </p:cTn>
                                        <p:tgtEl>
                                          <p:spTgt spid="13"/>
                                        </p:tgtEl>
                                        <p:attrNameLst>
                                          <p:attrName>style.visibility</p:attrName>
                                        </p:attrNameLst>
                                      </p:cBhvr>
                                      <p:to>
                                        <p:strVal val="visible"/>
                                      </p:to>
                                    </p:set>
                                    <p:animEffect filter="wipe(left)" transition="in">
                                      <p:cBhvr>
                                        <p:cTn dur="500" id="30"/>
                                        <p:tgtEl>
                                          <p:spTgt spid="13"/>
                                        </p:tgtEl>
                                      </p:cBhvr>
                                    </p:animEffect>
                                  </p:childTnLst>
                                </p:cTn>
                              </p:par>
                            </p:childTnLst>
                          </p:cTn>
                        </p:par>
                        <p:par>
                          <p:cTn fill="hold" id="31" nodeType="afterGroup">
                            <p:stCondLst>
                              <p:cond delay="500"/>
                            </p:stCondLst>
                            <p:childTnLst>
                              <p:par>
                                <p:cTn decel="100000" fill="hold" id="32" nodeType="afterEffect" presetClass="entr" presetID="2" presetSubtype="2">
                                  <p:stCondLst>
                                    <p:cond delay="0"/>
                                  </p:stCondLst>
                                  <p:childTnLst>
                                    <p:set>
                                      <p:cBhvr>
                                        <p:cTn dur="1" fill="hold" id="33">
                                          <p:stCondLst>
                                            <p:cond delay="0"/>
                                          </p:stCondLst>
                                        </p:cTn>
                                        <p:tgtEl>
                                          <p:spTgt spid="39"/>
                                        </p:tgtEl>
                                        <p:attrNameLst>
                                          <p:attrName>style.visibility</p:attrName>
                                        </p:attrNameLst>
                                      </p:cBhvr>
                                      <p:to>
                                        <p:strVal val="visible"/>
                                      </p:to>
                                    </p:set>
                                    <p:anim calcmode="lin" valueType="num">
                                      <p:cBhvr additive="base">
                                        <p:cTn dur="500" fill="hold" id="34"/>
                                        <p:tgtEl>
                                          <p:spTgt spid="39"/>
                                        </p:tgtEl>
                                        <p:attrNameLst>
                                          <p:attrName>ppt_x</p:attrName>
                                        </p:attrNameLst>
                                      </p:cBhvr>
                                      <p:tavLst>
                                        <p:tav tm="0">
                                          <p:val>
                                            <p:strVal val="1+#ppt_w/2"/>
                                          </p:val>
                                        </p:tav>
                                        <p:tav tm="100000">
                                          <p:val>
                                            <p:strVal val="#ppt_x"/>
                                          </p:val>
                                        </p:tav>
                                      </p:tavLst>
                                    </p:anim>
                                    <p:anim calcmode="lin" valueType="num">
                                      <p:cBhvr additive="base">
                                        <p:cTn dur="500" fill="hold" id="35"/>
                                        <p:tgtEl>
                                          <p:spTgt spid="39"/>
                                        </p:tgtEl>
                                        <p:attrNameLst>
                                          <p:attrName>ppt_y</p:attrName>
                                        </p:attrNameLst>
                                      </p:cBhvr>
                                      <p:tavLst>
                                        <p:tav tm="0">
                                          <p:val>
                                            <p:strVal val="#ppt_y"/>
                                          </p:val>
                                        </p:tav>
                                        <p:tav tm="100000">
                                          <p:val>
                                            <p:strVal val="#ppt_y"/>
                                          </p:val>
                                        </p:tav>
                                      </p:tavLst>
                                    </p:anim>
                                  </p:childTnLst>
                                </p:cTn>
                              </p:par>
                            </p:childTnLst>
                          </p:cTn>
                        </p:par>
                      </p:childTnLst>
                    </p:cTn>
                  </p:par>
                  <p:par>
                    <p:cTn fill="hold" id="36" nodeType="clickPar">
                      <p:stCondLst>
                        <p:cond delay="indefinite"/>
                        <p:cond delay="0" evt="onBegin">
                          <p:tn val="35"/>
                        </p:cond>
                      </p:stCondLst>
                      <p:childTnLst>
                        <p:par>
                          <p:cTn fill="hold" id="37" nodeType="afterGroup">
                            <p:stCondLst>
                              <p:cond delay="0"/>
                            </p:stCondLst>
                            <p:childTnLst>
                              <p:par>
                                <p:cTn fill="hold" id="38" nodeType="clickEffect" presetClass="entr" presetID="22" presetSubtype="8">
                                  <p:stCondLst>
                                    <p:cond delay="0"/>
                                  </p:stCondLst>
                                  <p:childTnLst>
                                    <p:set>
                                      <p:cBhvr>
                                        <p:cTn dur="1" fill="hold" id="39">
                                          <p:stCondLst>
                                            <p:cond delay="0"/>
                                          </p:stCondLst>
                                        </p:cTn>
                                        <p:tgtEl>
                                          <p:spTgt spid="18"/>
                                        </p:tgtEl>
                                        <p:attrNameLst>
                                          <p:attrName>style.visibility</p:attrName>
                                        </p:attrNameLst>
                                      </p:cBhvr>
                                      <p:to>
                                        <p:strVal val="visible"/>
                                      </p:to>
                                    </p:set>
                                    <p:animEffect filter="wipe(left)" transition="in">
                                      <p:cBhvr>
                                        <p:cTn dur="500" id="40"/>
                                        <p:tgtEl>
                                          <p:spTgt spid="18"/>
                                        </p:tgtEl>
                                      </p:cBhvr>
                                    </p:animEffect>
                                  </p:childTnLst>
                                </p:cTn>
                              </p:par>
                            </p:childTnLst>
                          </p:cTn>
                        </p:par>
                        <p:par>
                          <p:cTn fill="hold" id="41" nodeType="afterGroup">
                            <p:stCondLst>
                              <p:cond delay="500"/>
                            </p:stCondLst>
                            <p:childTnLst>
                              <p:par>
                                <p:cTn decel="100000" fill="hold" id="42" nodeType="afterEffect" presetClass="entr" presetID="2" presetSubtype="2">
                                  <p:stCondLst>
                                    <p:cond delay="0"/>
                                  </p:stCondLst>
                                  <p:childTnLst>
                                    <p:set>
                                      <p:cBhvr>
                                        <p:cTn dur="1" fill="hold" id="43">
                                          <p:stCondLst>
                                            <p:cond delay="0"/>
                                          </p:stCondLst>
                                        </p:cTn>
                                        <p:tgtEl>
                                          <p:spTgt spid="40"/>
                                        </p:tgtEl>
                                        <p:attrNameLst>
                                          <p:attrName>style.visibility</p:attrName>
                                        </p:attrNameLst>
                                      </p:cBhvr>
                                      <p:to>
                                        <p:strVal val="visible"/>
                                      </p:to>
                                    </p:set>
                                    <p:anim calcmode="lin" valueType="num">
                                      <p:cBhvr additive="base">
                                        <p:cTn dur="500" fill="hold" id="44"/>
                                        <p:tgtEl>
                                          <p:spTgt spid="40"/>
                                        </p:tgtEl>
                                        <p:attrNameLst>
                                          <p:attrName>ppt_x</p:attrName>
                                        </p:attrNameLst>
                                      </p:cBhvr>
                                      <p:tavLst>
                                        <p:tav tm="0">
                                          <p:val>
                                            <p:strVal val="1+#ppt_w/2"/>
                                          </p:val>
                                        </p:tav>
                                        <p:tav tm="100000">
                                          <p:val>
                                            <p:strVal val="#ppt_x"/>
                                          </p:val>
                                        </p:tav>
                                      </p:tavLst>
                                    </p:anim>
                                    <p:anim calcmode="lin" valueType="num">
                                      <p:cBhvr additive="base">
                                        <p:cTn dur="500" fill="hold" id="45"/>
                                        <p:tgtEl>
                                          <p:spTgt spid="40"/>
                                        </p:tgtEl>
                                        <p:attrNameLst>
                                          <p:attrName>ppt_y</p:attrName>
                                        </p:attrNameLst>
                                      </p:cBhvr>
                                      <p:tavLst>
                                        <p:tav tm="0">
                                          <p:val>
                                            <p:strVal val="#ppt_y"/>
                                          </p:val>
                                        </p:tav>
                                        <p:tav tm="100000">
                                          <p:val>
                                            <p:strVal val="#ppt_y"/>
                                          </p:val>
                                        </p:tav>
                                      </p:tavLst>
                                    </p:anim>
                                  </p:childTnLst>
                                </p:cTn>
                              </p:par>
                            </p:childTnLst>
                          </p:cTn>
                        </p:par>
                      </p:childTnLst>
                    </p:cTn>
                  </p:par>
                  <p:par>
                    <p:cTn fill="hold" id="46" nodeType="clickPar">
                      <p:stCondLst>
                        <p:cond delay="indefinite"/>
                        <p:cond delay="0" evt="onBegin">
                          <p:tn val="45"/>
                        </p:cond>
                      </p:stCondLst>
                      <p:childTnLst>
                        <p:par>
                          <p:cTn fill="hold" id="47" nodeType="afterGroup">
                            <p:stCondLst>
                              <p:cond delay="0"/>
                            </p:stCondLst>
                            <p:childTnLst>
                              <p:par>
                                <p:cTn fill="hold" id="48" nodeType="clickEffect" presetClass="entr" presetID="22" presetSubtype="2">
                                  <p:stCondLst>
                                    <p:cond delay="0"/>
                                  </p:stCondLst>
                                  <p:childTnLst>
                                    <p:set>
                                      <p:cBhvr>
                                        <p:cTn dur="1" fill="hold" id="49">
                                          <p:stCondLst>
                                            <p:cond delay="0"/>
                                          </p:stCondLst>
                                        </p:cTn>
                                        <p:tgtEl>
                                          <p:spTgt spid="28"/>
                                        </p:tgtEl>
                                        <p:attrNameLst>
                                          <p:attrName>style.visibility</p:attrName>
                                        </p:attrNameLst>
                                      </p:cBhvr>
                                      <p:to>
                                        <p:strVal val="visible"/>
                                      </p:to>
                                    </p:set>
                                    <p:animEffect filter="wipe(right)" transition="in">
                                      <p:cBhvr>
                                        <p:cTn dur="500" id="50"/>
                                        <p:tgtEl>
                                          <p:spTgt spid="28"/>
                                        </p:tgtEl>
                                      </p:cBhvr>
                                    </p:animEffect>
                                  </p:childTnLst>
                                </p:cTn>
                              </p:par>
                            </p:childTnLst>
                          </p:cTn>
                        </p:par>
                        <p:par>
                          <p:cTn fill="hold" id="51" nodeType="afterGroup">
                            <p:stCondLst>
                              <p:cond delay="500"/>
                            </p:stCondLst>
                            <p:childTnLst>
                              <p:par>
                                <p:cTn decel="100000" fill="hold" id="52" nodeType="afterEffect" presetClass="entr" presetID="2" presetSubtype="8">
                                  <p:stCondLst>
                                    <p:cond delay="0"/>
                                  </p:stCondLst>
                                  <p:childTnLst>
                                    <p:set>
                                      <p:cBhvr>
                                        <p:cTn dur="1" fill="hold" id="53">
                                          <p:stCondLst>
                                            <p:cond delay="0"/>
                                          </p:stCondLst>
                                        </p:cTn>
                                        <p:tgtEl>
                                          <p:spTgt spid="42"/>
                                        </p:tgtEl>
                                        <p:attrNameLst>
                                          <p:attrName>style.visibility</p:attrName>
                                        </p:attrNameLst>
                                      </p:cBhvr>
                                      <p:to>
                                        <p:strVal val="visible"/>
                                      </p:to>
                                    </p:set>
                                    <p:anim calcmode="lin" valueType="num">
                                      <p:cBhvr additive="base">
                                        <p:cTn dur="500" fill="hold" id="54"/>
                                        <p:tgtEl>
                                          <p:spTgt spid="42"/>
                                        </p:tgtEl>
                                        <p:attrNameLst>
                                          <p:attrName>ppt_x</p:attrName>
                                        </p:attrNameLst>
                                      </p:cBhvr>
                                      <p:tavLst>
                                        <p:tav tm="0">
                                          <p:val>
                                            <p:strVal val="0-#ppt_w/2"/>
                                          </p:val>
                                        </p:tav>
                                        <p:tav tm="100000">
                                          <p:val>
                                            <p:strVal val="#ppt_x"/>
                                          </p:val>
                                        </p:tav>
                                      </p:tavLst>
                                    </p:anim>
                                    <p:anim calcmode="lin" valueType="num">
                                      <p:cBhvr additive="base">
                                        <p:cTn dur="500" fill="hold" id="55"/>
                                        <p:tgtEl>
                                          <p:spTgt spid="42"/>
                                        </p:tgtEl>
                                        <p:attrNameLst>
                                          <p:attrName>ppt_y</p:attrName>
                                        </p:attrNameLst>
                                      </p:cBhvr>
                                      <p:tavLst>
                                        <p:tav tm="0">
                                          <p:val>
                                            <p:strVal val="#ppt_y"/>
                                          </p:val>
                                        </p:tav>
                                        <p:tav tm="100000">
                                          <p:val>
                                            <p:strVal val="#ppt_y"/>
                                          </p:val>
                                        </p:tav>
                                      </p:tavLst>
                                    </p:anim>
                                  </p:childTnLst>
                                </p:cTn>
                              </p:par>
                            </p:childTnLst>
                          </p:cTn>
                        </p:par>
                      </p:childTnLst>
                    </p:cTn>
                  </p:par>
                  <p:par>
                    <p:cTn fill="hold" id="56" nodeType="clickPar">
                      <p:stCondLst>
                        <p:cond delay="indefinite"/>
                        <p:cond delay="0" evt="onBegin">
                          <p:tn val="55"/>
                        </p:cond>
                      </p:stCondLst>
                      <p:childTnLst>
                        <p:par>
                          <p:cTn fill="hold" id="57" nodeType="afterGroup">
                            <p:stCondLst>
                              <p:cond delay="0"/>
                            </p:stCondLst>
                            <p:childTnLst>
                              <p:par>
                                <p:cTn fill="hold" id="58" nodeType="clickEffect" presetClass="entr" presetID="22" presetSubtype="2">
                                  <p:stCondLst>
                                    <p:cond delay="0"/>
                                  </p:stCondLst>
                                  <p:childTnLst>
                                    <p:set>
                                      <p:cBhvr>
                                        <p:cTn dur="1" fill="hold" id="59">
                                          <p:stCondLst>
                                            <p:cond delay="0"/>
                                          </p:stCondLst>
                                        </p:cTn>
                                        <p:tgtEl>
                                          <p:spTgt spid="23"/>
                                        </p:tgtEl>
                                        <p:attrNameLst>
                                          <p:attrName>style.visibility</p:attrName>
                                        </p:attrNameLst>
                                      </p:cBhvr>
                                      <p:to>
                                        <p:strVal val="visible"/>
                                      </p:to>
                                    </p:set>
                                    <p:animEffect filter="wipe(right)" transition="in">
                                      <p:cBhvr>
                                        <p:cTn dur="500" id="60"/>
                                        <p:tgtEl>
                                          <p:spTgt spid="23"/>
                                        </p:tgtEl>
                                      </p:cBhvr>
                                    </p:animEffect>
                                  </p:childTnLst>
                                </p:cTn>
                              </p:par>
                            </p:childTnLst>
                          </p:cTn>
                        </p:par>
                        <p:par>
                          <p:cTn fill="hold" id="61" nodeType="afterGroup">
                            <p:stCondLst>
                              <p:cond delay="500"/>
                            </p:stCondLst>
                            <p:childTnLst>
                              <p:par>
                                <p:cTn decel="100000" fill="hold" id="62" nodeType="afterEffect" presetClass="entr" presetID="2" presetSubtype="8">
                                  <p:stCondLst>
                                    <p:cond delay="0"/>
                                  </p:stCondLst>
                                  <p:childTnLst>
                                    <p:set>
                                      <p:cBhvr>
                                        <p:cTn dur="1" fill="hold" id="63">
                                          <p:stCondLst>
                                            <p:cond delay="0"/>
                                          </p:stCondLst>
                                        </p:cTn>
                                        <p:tgtEl>
                                          <p:spTgt spid="41"/>
                                        </p:tgtEl>
                                        <p:attrNameLst>
                                          <p:attrName>style.visibility</p:attrName>
                                        </p:attrNameLst>
                                      </p:cBhvr>
                                      <p:to>
                                        <p:strVal val="visible"/>
                                      </p:to>
                                    </p:set>
                                    <p:anim calcmode="lin" valueType="num">
                                      <p:cBhvr additive="base">
                                        <p:cTn dur="500" fill="hold" id="64"/>
                                        <p:tgtEl>
                                          <p:spTgt spid="41"/>
                                        </p:tgtEl>
                                        <p:attrNameLst>
                                          <p:attrName>ppt_x</p:attrName>
                                        </p:attrNameLst>
                                      </p:cBhvr>
                                      <p:tavLst>
                                        <p:tav tm="0">
                                          <p:val>
                                            <p:strVal val="0-#ppt_w/2"/>
                                          </p:val>
                                        </p:tav>
                                        <p:tav tm="100000">
                                          <p:val>
                                            <p:strVal val="#ppt_x"/>
                                          </p:val>
                                        </p:tav>
                                      </p:tavLst>
                                    </p:anim>
                                    <p:anim calcmode="lin" valueType="num">
                                      <p:cBhvr additive="base">
                                        <p:cTn dur="500" fill="hold" id="65"/>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1"/>
      <p:bldP grpId="0" spid="12"/>
    </p:bldLst>
  </p:timing>
</p:sld>
</file>

<file path=ppt/slides/slide1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26323E"/>
        </a:solidFill>
        <a:effectLst/>
      </p:bgPr>
    </p:bg>
    <p:spTree>
      <p:nvGrpSpPr>
        <p:cNvPr id="1" name=""/>
        <p:cNvGrpSpPr/>
        <p:nvPr/>
      </p:nvGrpSpPr>
      <p:grpSpPr>
        <a:xfrm>
          <a:off x="0" y="0"/>
          <a:ext cx="0" cy="0"/>
        </a:xfrm>
      </p:grpSpPr>
      <p:sp>
        <p:nvSpPr>
          <p:cNvPr id="2" name="任意多边形 1"/>
          <p:cNvSpPr/>
          <p:nvPr/>
        </p:nvSpPr>
        <p:spPr>
          <a:xfrm>
            <a:off x="6350" y="4297363"/>
            <a:ext cx="9137650" cy="860425"/>
          </a:xfrm>
          <a:custGeom>
            <a:gdLst>
              <a:gd fmla="*/ 3825592 w 9138323" name="connsiteX0"/>
              <a:gd fmla="*/ 0 h 859537" name="connsiteY0"/>
              <a:gd fmla="*/ 4096303 w 9138323" name="connsiteX1"/>
              <a:gd fmla="*/ 83060 h 859537" name="connsiteY1"/>
              <a:gd fmla="*/ 4125154 w 9138323" name="connsiteX2"/>
              <a:gd fmla="*/ 106971 h 859537" name="connsiteY2"/>
              <a:gd fmla="*/ 4162050 w 9138323" name="connsiteX3"/>
              <a:gd fmla="*/ 76393 h 859537" name="connsiteY3"/>
              <a:gd fmla="*/ 4342300 w 9138323" name="connsiteX4"/>
              <a:gd fmla="*/ 21088 h 859537" name="connsiteY4"/>
              <a:gd fmla="*/ 4639354 w 9138323" name="connsiteX5"/>
              <a:gd fmla="*/ 218869 h 859537" name="connsiteY5"/>
              <a:gd fmla="*/ 4653136 w 9138323" name="connsiteX6"/>
              <a:gd fmla="*/ 287442 h 859537" name="connsiteY6"/>
              <a:gd fmla="*/ 4714569 w 9138323" name="connsiteX7"/>
              <a:gd fmla="*/ 293663 h 859537" name="connsiteY7"/>
              <a:gd fmla="*/ 4868055 w 9138323" name="connsiteX8"/>
              <a:gd fmla="*/ 354192 h 859537" name="connsiteY8"/>
              <a:gd fmla="*/ 4926135 w 9138323" name="connsiteX9"/>
              <a:gd fmla="*/ 396727 h 859537" name="connsiteY9"/>
              <a:gd fmla="*/ 4974485 w 9138323" name="connsiteX10"/>
              <a:gd fmla="*/ 370366 h 859537" name="connsiteY10"/>
              <a:gd fmla="*/ 5099974 w 9138323" name="connsiteX11"/>
              <a:gd fmla="*/ 344918 h 859537" name="connsiteY11"/>
              <a:gd fmla="*/ 5280224 w 9138323" name="connsiteX12"/>
              <a:gd fmla="*/ 400223 h 859537" name="connsiteY12"/>
              <a:gd fmla="*/ 5294059 w 9138323" name="connsiteX13"/>
              <a:gd fmla="*/ 411689 h 859537" name="connsiteY13"/>
              <a:gd fmla="*/ 5324701 w 9138323" name="connsiteX14"/>
              <a:gd fmla="*/ 386293 h 859537" name="connsiteY14"/>
              <a:gd fmla="*/ 5504952 w 9138323" name="connsiteX15"/>
              <a:gd fmla="*/ 330988 h 859537" name="connsiteY15"/>
              <a:gd fmla="*/ 5685202 w 9138323" name="connsiteX16"/>
              <a:gd fmla="*/ 386293 h 859537" name="connsiteY16"/>
              <a:gd fmla="*/ 5711865 w 9138323" name="connsiteX17"/>
              <a:gd fmla="*/ 408390 h 859537" name="connsiteY17"/>
              <a:gd fmla="*/ 5764783 w 9138323" name="connsiteX18"/>
              <a:gd fmla="*/ 343967 h 859537" name="connsiteY18"/>
              <a:gd fmla="*/ 6243258 w 9138323" name="connsiteX19"/>
              <a:gd fmla="*/ 144890 h 859537" name="connsiteY19"/>
              <a:gd fmla="*/ 6721733 w 9138323" name="connsiteX20"/>
              <a:gd fmla="*/ 343967 h 859537" name="connsiteY20"/>
              <a:gd fmla="*/ 6799757 w 9138323" name="connsiteX21"/>
              <a:gd fmla="*/ 438956 h 859537" name="connsiteY21"/>
              <a:gd fmla="*/ 6875686 w 9138323" name="connsiteX22"/>
              <a:gd fmla="*/ 397558 h 859537" name="connsiteY22"/>
              <a:gd fmla="*/ 7064152 w 9138323" name="connsiteX23"/>
              <a:gd fmla="*/ 359339 h 859537" name="connsiteY23"/>
              <a:gd fmla="*/ 7252617 w 9138323" name="connsiteX24"/>
              <a:gd fmla="*/ 397558 h 859537" name="connsiteY24"/>
              <a:gd fmla="*/ 7323961 w 9138323" name="connsiteX25"/>
              <a:gd fmla="*/ 436456 h 859537" name="connsiteY25"/>
              <a:gd fmla="*/ 7335578 w 9138323" name="connsiteX26"/>
              <a:gd fmla="*/ 414961 h 859537" name="connsiteY26"/>
              <a:gd fmla="*/ 7602907 w 9138323" name="connsiteX27"/>
              <a:gd fmla="*/ 272187 h 859537" name="connsiteY27"/>
              <a:gd fmla="*/ 7925296 w 9138323" name="connsiteX28"/>
              <a:gd fmla="*/ 596017 h 859537" name="connsiteY28"/>
              <a:gd fmla="*/ 7923535 w 9138323" name="connsiteX29"/>
              <a:gd fmla="*/ 604778 h 859537" name="connsiteY29"/>
              <a:gd fmla="*/ 7993021 w 9138323" name="connsiteX30"/>
              <a:gd fmla="*/ 583112 h 859537" name="connsiteY30"/>
              <a:gd fmla="*/ 8129393 w 9138323" name="connsiteX31"/>
              <a:gd fmla="*/ 569303 h 859537" name="connsiteY31"/>
              <a:gd fmla="*/ 8265765 w 9138323" name="connsiteX32"/>
              <a:gd fmla="*/ 583112 h 859537" name="connsiteY32"/>
              <a:gd fmla="*/ 8299780 w 9138323" name="connsiteX33"/>
              <a:gd fmla="*/ 593718 h 859537" name="connsiteY33"/>
              <a:gd fmla="*/ 8317449 w 9138323" name="connsiteX34"/>
              <a:gd fmla="*/ 572207 h 859537" name="connsiteY34"/>
              <a:gd fmla="*/ 8659817 w 9138323" name="connsiteX35"/>
              <a:gd fmla="*/ 429759 h 859537" name="connsiteY35"/>
              <a:gd fmla="*/ 9134163 w 9138323" name="connsiteX36"/>
              <a:gd fmla="*/ 818090 h 859537" name="connsiteY36"/>
              <a:gd fmla="*/ 9138323 w 9138323" name="connsiteX37"/>
              <a:gd fmla="*/ 859537 h 859537" name="connsiteY37"/>
              <a:gd fmla="*/ 4141781 w 9138323" name="connsiteX38"/>
              <a:gd fmla="*/ 859537 h 859537" name="connsiteY38"/>
              <a:gd fmla="*/ 4141242 w 9138323" name="connsiteX39"/>
              <a:gd fmla="*/ 854166 h 859537" name="connsiteY39"/>
              <a:gd fmla="*/ 4134437 w 9138323" name="connsiteX40"/>
              <a:gd fmla="*/ 859537 h 859537" name="connsiteY40"/>
              <a:gd fmla="*/ 1390 w 9138323" name="connsiteX41"/>
              <a:gd fmla="*/ 859537 h 859537" name="connsiteY41"/>
              <a:gd fmla="*/ 0 w 9138323" name="connsiteX42"/>
              <a:gd fmla="*/ 845688 h 859537" name="connsiteY42"/>
              <a:gd fmla="*/ 418787 w 9138323" name="connsiteX43"/>
              <a:gd fmla="*/ 425029 h 859537" name="connsiteY43"/>
              <a:gd fmla="*/ 581797 w 9138323" name="connsiteX44"/>
              <a:gd fmla="*/ 458087 h 859537" name="connsiteY44"/>
              <a:gd fmla="*/ 590440 w 9138323" name="connsiteX45"/>
              <a:gd fmla="*/ 462798 h 859537" name="connsiteY45"/>
              <a:gd fmla="*/ 598218 w 9138323" name="connsiteX46"/>
              <a:gd fmla="*/ 385294 h 859537" name="connsiteY46"/>
              <a:gd fmla="*/ 1029094 w 9138323" name="connsiteX47"/>
              <a:gd fmla="*/ 32550 h 859537" name="connsiteY47"/>
              <a:gd fmla="*/ 1340088 w 9138323" name="connsiteX48"/>
              <a:gd fmla="*/ 161944 h 859537" name="connsiteY48"/>
              <a:gd fmla="*/ 1364611 w 9138323" name="connsiteX49"/>
              <a:gd fmla="*/ 191799 h 859537" name="connsiteY49"/>
              <a:gd fmla="*/ 1403078 w 9138323" name="connsiteX50"/>
              <a:gd fmla="*/ 179805 h 859537" name="connsiteY50"/>
              <a:gd fmla="*/ 1539449 w 9138323" name="connsiteX51"/>
              <a:gd fmla="*/ 165996 h 859537" name="connsiteY51"/>
              <a:gd fmla="*/ 1802839 w 9138323" name="connsiteX52"/>
              <a:gd fmla="*/ 219409 h 859537" name="connsiteY52"/>
              <a:gd fmla="*/ 1857061 w 9138323" name="connsiteX53"/>
              <a:gd fmla="*/ 248972 h 859537" name="connsiteY53"/>
              <a:gd fmla="*/ 1899461 w 9138323" name="connsiteX54"/>
              <a:gd fmla="*/ 213833 h 859537" name="connsiteY54"/>
              <a:gd fmla="*/ 2133608 w 9138323" name="connsiteX55"/>
              <a:gd fmla="*/ 141991 h 859537" name="connsiteY55"/>
              <a:gd fmla="*/ 2367756 w 9138323" name="connsiteX56"/>
              <a:gd fmla="*/ 213833 h 859537" name="connsiteY56"/>
              <a:gd fmla="*/ 2420881 w 9138323" name="connsiteX57"/>
              <a:gd fmla="*/ 257860 h 859537" name="connsiteY57"/>
              <a:gd fmla="*/ 2509751 w 9138323" name="connsiteX58"/>
              <a:gd fmla="*/ 184207 h 859537" name="connsiteY58"/>
              <a:gd fmla="*/ 2939610 w 9138323" name="connsiteX59"/>
              <a:gd fmla="*/ 52317 h 859537" name="connsiteY59"/>
              <a:gd fmla="*/ 3369468 w 9138323" name="connsiteX60"/>
              <a:gd fmla="*/ 184207 h 859537" name="connsiteY60"/>
              <a:gd fmla="*/ 3418479 w 9138323" name="connsiteX61"/>
              <a:gd fmla="*/ 224826 h 859537" name="connsiteY61"/>
              <a:gd fmla="*/ 3424100 w 9138323" name="connsiteX62"/>
              <a:gd fmla="*/ 214426 h 859537" name="connsiteY62"/>
              <a:gd fmla="*/ 3825592 w 9138323" name="connsiteX63"/>
              <a:gd fmla="*/ 0 h 859537" name="connsiteY6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b="b" l="l" r="r" t="t"/>
            <a:pathLst>
              <a:path h="859537" w="9138323">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47" name="矩形 46"/>
          <p:cNvSpPr/>
          <p:nvPr/>
        </p:nvSpPr>
        <p:spPr>
          <a:xfrm>
            <a:off x="3303588" y="1979613"/>
            <a:ext cx="3840480" cy="640080"/>
          </a:xfrm>
          <a:prstGeom prst="rect">
            <a:avLst/>
          </a:prstGeom>
        </p:spPr>
        <p:txBody>
          <a:bodyPr wrap="none">
            <a:spAutoFit/>
          </a:bodyPr>
          <a:lstStyle/>
          <a:p>
            <a:pPr defTabSz="685754" eaLnBrk="1" fontAlgn="auto" hangingPunct="1">
              <a:spcBef>
                <a:spcPct val="0"/>
              </a:spcBef>
              <a:spcAft>
                <a:spcPct val="0"/>
              </a:spcAft>
              <a:defRPr/>
            </a:pPr>
            <a:r>
              <a:rPr altLang="en-US" b="1" lang="zh-CN" sz="3600">
                <a:solidFill>
                  <a:schemeClr val="bg1"/>
                </a:solidFill>
                <a:effectLst>
                  <a:outerShdw algn="tl" blurRad="38100" dir="2700000" dist="38100">
                    <a:srgbClr val="000000">
                      <a:alpha val="43137"/>
                    </a:srgbClr>
                  </a:outerShdw>
                </a:effectLst>
                <a:latin charset="-122" pitchFamily="34" typeface="微软雅黑"/>
              </a:rPr>
              <a:t>此处添加您的标题</a:t>
            </a:r>
          </a:p>
        </p:txBody>
      </p:sp>
      <p:grpSp>
        <p:nvGrpSpPr>
          <p:cNvPr id="58" name="组合 57"/>
          <p:cNvGrpSpPr/>
          <p:nvPr/>
        </p:nvGrpSpPr>
        <p:grpSpPr>
          <a:xfrm>
            <a:off x="2252663" y="2008188"/>
            <a:ext cx="949325" cy="585787"/>
            <a:chOff x="4353620" y="864629"/>
            <a:chExt cx="742365" cy="457814"/>
          </a:xfrm>
        </p:grpSpPr>
        <p:sp>
          <p:nvSpPr>
            <p:cNvPr id="56" name="KSO_Shape"/>
            <p:cNvSpPr/>
            <p:nvPr/>
          </p:nvSpPr>
          <p:spPr bwMode="auto">
            <a:xfrm>
              <a:off x="4353620" y="865869"/>
              <a:ext cx="742365" cy="408187"/>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algn="tl" blurRad="50800" dir="2700000" dist="38100" rotWithShape="0">
                <a:prstClr val="black">
                  <a:alpha val="40000"/>
                </a:prstClr>
              </a:outerShdw>
            </a:effectLs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600">
                <a:solidFill>
                  <a:srgbClr val="FFFFFF"/>
                </a:solidFill>
                <a:latin typeface="+mn-lt"/>
                <a:ea typeface="+mn-ea"/>
              </a:endParaRPr>
            </a:p>
          </p:txBody>
        </p:sp>
        <p:sp>
          <p:nvSpPr>
            <p:cNvPr id="57" name="文本框 56"/>
            <p:cNvSpPr txBox="1"/>
            <p:nvPr/>
          </p:nvSpPr>
          <p:spPr>
            <a:xfrm>
              <a:off x="4508796" y="864629"/>
              <a:ext cx="432012" cy="452603"/>
            </a:xfrm>
            <a:prstGeom prst="rect">
              <a:avLst/>
            </a:prstGeom>
            <a:noFill/>
          </p:spPr>
          <p:txBody>
            <a:bodyPr>
              <a:spAutoFit/>
            </a:bodyPr>
            <a:lstStyle/>
            <a:p>
              <a:pPr defTabSz="685754" eaLnBrk="1" fontAlgn="auto" hangingPunct="1">
                <a:spcBef>
                  <a:spcPct val="0"/>
                </a:spcBef>
                <a:spcAft>
                  <a:spcPct val="0"/>
                </a:spcAft>
                <a:defRPr/>
              </a:pPr>
              <a:r>
                <a:rPr altLang="zh-CN" lang="en-US" sz="3200">
                  <a:solidFill>
                    <a:schemeClr val="accent1">
                      <a:lumMod val="75000"/>
                    </a:schemeClr>
                  </a:solidFill>
                  <a:ea typeface="+mn-ea"/>
                  <a:cs charset="0" panose="020b0604020202020204" pitchFamily="34" typeface="Arial"/>
                </a:rPr>
                <a:t>3</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decel="100000" fill="hold" id="5" nodeType="afterEffect" presetClass="entr" presetID="2" presetSubtype="4">
                                  <p:stCondLst>
                                    <p:cond delay="0"/>
                                  </p:stCondLst>
                                  <p:childTnLst>
                                    <p:set>
                                      <p:cBhvr>
                                        <p:cTn dur="1" fill="hold" id="6">
                                          <p:stCondLst>
                                            <p:cond delay="0"/>
                                          </p:stCondLst>
                                        </p:cTn>
                                        <p:tgtEl>
                                          <p:spTgt spid="2"/>
                                        </p:tgtEl>
                                        <p:attrNameLst>
                                          <p:attrName>style.visibility</p:attrName>
                                        </p:attrNameLst>
                                      </p:cBhvr>
                                      <p:to>
                                        <p:strVal val="visible"/>
                                      </p:to>
                                    </p:set>
                                    <p:anim calcmode="lin" valueType="num">
                                      <p:cBhvr additive="base">
                                        <p:cTn dur="500" fill="hold" id="7"/>
                                        <p:tgtEl>
                                          <p:spTgt spid="2"/>
                                        </p:tgtEl>
                                        <p:attrNameLst>
                                          <p:attrName>ppt_x</p:attrName>
                                        </p:attrNameLst>
                                      </p:cBhvr>
                                      <p:tavLst>
                                        <p:tav tm="0">
                                          <p:val>
                                            <p:strVal val="#ppt_x"/>
                                          </p:val>
                                        </p:tav>
                                        <p:tav tm="100000">
                                          <p:val>
                                            <p:strVal val="#ppt_x"/>
                                          </p:val>
                                        </p:tav>
                                      </p:tavLst>
                                    </p:anim>
                                    <p:anim calcmode="lin" valueType="num">
                                      <p:cBhvr additive="base">
                                        <p:cTn dur="500" fill="hold" id="8"/>
                                        <p:tgtEl>
                                          <p:spTgt spid="2"/>
                                        </p:tgtEl>
                                        <p:attrNameLst>
                                          <p:attrName>ppt_y</p:attrName>
                                        </p:attrNameLst>
                                      </p:cBhvr>
                                      <p:tavLst>
                                        <p:tav tm="0">
                                          <p:val>
                                            <p:strVal val="1+#ppt_h/2"/>
                                          </p:val>
                                        </p:tav>
                                        <p:tav tm="100000">
                                          <p:val>
                                            <p:strVal val="#ppt_y"/>
                                          </p:val>
                                        </p:tav>
                                      </p:tavLst>
                                    </p:anim>
                                  </p:childTnLst>
                                </p:cTn>
                              </p:par>
                            </p:childTnLst>
                          </p:cTn>
                        </p:par>
                        <p:par>
                          <p:cTn fill="hold" id="9" nodeType="afterGroup">
                            <p:stCondLst>
                              <p:cond delay="500"/>
                            </p:stCondLst>
                            <p:childTnLst>
                              <p:par>
                                <p:cTn fill="hold" id="10" nodeType="afterEffect" presetClass="entr" presetID="10" presetSubtype="0">
                                  <p:stCondLst>
                                    <p:cond delay="0"/>
                                  </p:stCondLst>
                                  <p:childTnLst>
                                    <p:set>
                                      <p:cBhvr>
                                        <p:cTn dur="1" fill="hold" id="11">
                                          <p:stCondLst>
                                            <p:cond delay="0"/>
                                          </p:stCondLst>
                                        </p:cTn>
                                        <p:tgtEl>
                                          <p:spTgt spid="58"/>
                                        </p:tgtEl>
                                        <p:attrNameLst>
                                          <p:attrName>style.visibility</p:attrName>
                                        </p:attrNameLst>
                                      </p:cBhvr>
                                      <p:to>
                                        <p:strVal val="visible"/>
                                      </p:to>
                                    </p:set>
                                    <p:animEffect filter="fade" transition="in">
                                      <p:cBhvr>
                                        <p:cTn dur="600" id="12"/>
                                        <p:tgtEl>
                                          <p:spTgt spid="58"/>
                                        </p:tgtEl>
                                      </p:cBhvr>
                                    </p:animEffect>
                                  </p:childTnLst>
                                </p:cTn>
                              </p:par>
                              <p:par>
                                <p:cTn decel="100000" fill="hold" id="13" nodeType="withEffect" presetClass="path" presetID="35" presetSubtype="0">
                                  <p:stCondLst>
                                    <p:cond delay="0"/>
                                  </p:stCondLst>
                                  <p:childTnLst>
                                    <p:animMotion origin="layout" path="M -0.05552 0.00023 L -3.51034E-06 0.00023" pathEditMode="relative" ptsTypes="AA" rAng="0">
                                      <p:cBhvr>
                                        <p:cTn dur="800" fill="hold" id="14"/>
                                        <p:tgtEl>
                                          <p:spTgt spid="58"/>
                                        </p:tgtEl>
                                        <p:attrNameLst>
                                          <p:attrName>ppt_x</p:attrName>
                                          <p:attrName>ppt_y</p:attrName>
                                        </p:attrNameLst>
                                      </p:cBhvr>
                                      <p:rCtr x="2770" y="0"/>
                                    </p:animMotion>
                                  </p:childTnLst>
                                </p:cTn>
                              </p:par>
                            </p:childTnLst>
                          </p:cTn>
                        </p:par>
                        <p:par>
                          <p:cTn fill="hold" id="15" nodeType="afterGroup">
                            <p:stCondLst>
                              <p:cond delay="1300"/>
                            </p:stCondLst>
                            <p:childTnLst>
                              <p:par>
                                <p:cTn fill="hold" grpId="0" id="16" nodeType="afterEffect" presetClass="entr" presetID="10" presetSubtype="0">
                                  <p:stCondLst>
                                    <p:cond delay="0"/>
                                  </p:stCondLst>
                                  <p:iterate type="lt">
                                    <p:tmPct val="15000"/>
                                  </p:iterate>
                                  <p:childTnLst>
                                    <p:set>
                                      <p:cBhvr>
                                        <p:cTn dur="1" fill="hold" id="17">
                                          <p:stCondLst>
                                            <p:cond delay="0"/>
                                          </p:stCondLst>
                                        </p:cTn>
                                        <p:tgtEl>
                                          <p:spTgt spid="47"/>
                                        </p:tgtEl>
                                        <p:attrNameLst>
                                          <p:attrName>style.visibility</p:attrName>
                                        </p:attrNameLst>
                                      </p:cBhvr>
                                      <p:to>
                                        <p:strVal val="visible"/>
                                      </p:to>
                                    </p:set>
                                    <p:animEffect filter="fade" transition="in">
                                      <p:cBhvr>
                                        <p:cTn dur="500" id="18"/>
                                        <p:tgtEl>
                                          <p:spTgt spid="4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7"/>
    </p:bldLst>
  </p:timing>
</p:sld>
</file>

<file path=ppt/slides/slide1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grpSp>
        <p:nvGrpSpPr>
          <p:cNvPr id="2" name="Group 4"/>
          <p:cNvGrpSpPr>
            <a:grpSpLocks noChangeAspect="1"/>
          </p:cNvGrpSpPr>
          <p:nvPr/>
        </p:nvGrpSpPr>
        <p:grpSpPr>
          <a:xfrm>
            <a:off x="906283" y="1745485"/>
            <a:ext cx="2899423" cy="3651748"/>
            <a:chOff x="579" y="587"/>
            <a:chExt cx="2243" cy="2825"/>
          </a:xfrm>
          <a:solidFill>
            <a:schemeClr val="accent1"/>
          </a:solidFill>
        </p:grpSpPr>
        <p:grpSp>
          <p:nvGrpSpPr>
            <p:cNvPr id="3" name="Group 205"/>
            <p:cNvGrpSpPr/>
            <p:nvPr/>
          </p:nvGrpSpPr>
          <p:grpSpPr>
            <a:xfrm>
              <a:off x="579" y="597"/>
              <a:ext cx="2243" cy="2635"/>
              <a:chOff x="579" y="597"/>
              <a:chExt cx="2243" cy="2635"/>
            </a:xfrm>
            <a:grpFill/>
          </p:grpSpPr>
          <p:sp>
            <p:nvSpPr>
              <p:cNvPr id="388" name="Oval 5"/>
              <p:cNvSpPr>
                <a:spLocks noChangeArrowheads="1"/>
              </p:cNvSpPr>
              <p:nvPr/>
            </p:nvSpPr>
            <p:spPr bwMode="auto">
              <a:xfrm>
                <a:off x="960" y="874"/>
                <a:ext cx="1033" cy="802"/>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9" name="Freeform 6"/>
              <p:cNvSpPr/>
              <p:nvPr/>
            </p:nvSpPr>
            <p:spPr bwMode="auto">
              <a:xfrm>
                <a:off x="1470" y="1568"/>
                <a:ext cx="476" cy="179"/>
              </a:xfrm>
              <a:custGeom>
                <a:gdLst>
                  <a:gd fmla="*/ 210 w 327" name="T0"/>
                  <a:gd fmla="*/ 16 h 123" name="T1"/>
                  <a:gd fmla="*/ 327 w 327" name="T2"/>
                  <a:gd fmla="*/ 99 h 123" name="T3"/>
                  <a:gd fmla="*/ 96 w 327" name="T4"/>
                  <a:gd fmla="*/ 62 h 123" name="T5"/>
                  <a:gd fmla="*/ 210 w 327" name="T6"/>
                  <a:gd fmla="*/ 16 h 123" name="T7"/>
                </a:gdLst>
                <a:cxnLst>
                  <a:cxn ang="0">
                    <a:pos x="T0" y="T1"/>
                  </a:cxn>
                  <a:cxn ang="0">
                    <a:pos x="T2" y="T3"/>
                  </a:cxn>
                  <a:cxn ang="0">
                    <a:pos x="T4" y="T5"/>
                  </a:cxn>
                  <a:cxn ang="0">
                    <a:pos x="T6" y="T7"/>
                  </a:cxn>
                </a:cxnLst>
                <a:rect b="b" l="0" r="r" t="0"/>
                <a:pathLst>
                  <a:path h="123" w="327">
                    <a:moveTo>
                      <a:pt x="210" y="16"/>
                    </a:moveTo>
                    <a:cubicBezTo>
                      <a:pt x="210" y="16"/>
                      <a:pt x="265" y="86"/>
                      <a:pt x="327" y="99"/>
                    </a:cubicBezTo>
                    <a:cubicBezTo>
                      <a:pt x="327" y="99"/>
                      <a:pt x="192" y="123"/>
                      <a:pt x="96" y="62"/>
                    </a:cubicBezTo>
                    <a:cubicBezTo>
                      <a:pt x="0" y="0"/>
                      <a:pt x="210" y="16"/>
                      <a:pt x="210" y="1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0" name="Oval 7"/>
              <p:cNvSpPr>
                <a:spLocks noChangeArrowheads="1"/>
              </p:cNvSpPr>
              <p:nvPr/>
            </p:nvSpPr>
            <p:spPr bwMode="auto">
              <a:xfrm>
                <a:off x="1070" y="685"/>
                <a:ext cx="35" cy="35"/>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1" name="Freeform 8"/>
              <p:cNvSpPr/>
              <p:nvPr/>
            </p:nvSpPr>
            <p:spPr bwMode="auto">
              <a:xfrm>
                <a:off x="1047" y="731"/>
                <a:ext cx="81" cy="189"/>
              </a:xfrm>
              <a:custGeom>
                <a:gdLst>
                  <a:gd fmla="*/ 28 w 56" name="T0"/>
                  <a:gd fmla="*/ 72 h 130" name="T1"/>
                  <a:gd fmla="*/ 33 w 56" name="T2"/>
                  <a:gd fmla="*/ 130 h 130" name="T3"/>
                  <a:gd fmla="*/ 44 w 56" name="T4"/>
                  <a:gd fmla="*/ 130 h 130" name="T5"/>
                  <a:gd fmla="*/ 44 w 56" name="T6"/>
                  <a:gd fmla="*/ 62 h 130" name="T7"/>
                  <a:gd fmla="*/ 52 w 56" name="T8"/>
                  <a:gd fmla="*/ 62 h 130" name="T9"/>
                  <a:gd fmla="*/ 54 w 56" name="T10"/>
                  <a:gd fmla="*/ 23 h 130" name="T11"/>
                  <a:gd fmla="*/ 44 w 56" name="T12"/>
                  <a:gd fmla="*/ 1 h 130" name="T13"/>
                  <a:gd fmla="*/ 36 w 56" name="T14"/>
                  <a:gd fmla="*/ 0 h 130" name="T15"/>
                  <a:gd fmla="*/ 28 w 56" name="T16"/>
                  <a:gd fmla="*/ 0 h 130" name="T17"/>
                  <a:gd fmla="*/ 20 w 56" name="T18"/>
                  <a:gd fmla="*/ 0 h 130" name="T19"/>
                  <a:gd fmla="*/ 13 w 56" name="T20"/>
                  <a:gd fmla="*/ 1 h 130" name="T21"/>
                  <a:gd fmla="*/ 2 w 56" name="T22"/>
                  <a:gd fmla="*/ 23 h 130" name="T23"/>
                  <a:gd fmla="*/ 5 w 56" name="T24"/>
                  <a:gd fmla="*/ 62 h 130" name="T25"/>
                  <a:gd fmla="*/ 13 w 56" name="T26"/>
                  <a:gd fmla="*/ 62 h 130" name="T27"/>
                  <a:gd fmla="*/ 13 w 56" name="T28"/>
                  <a:gd fmla="*/ 130 h 130" name="T29"/>
                  <a:gd fmla="*/ 23 w 56" name="T30"/>
                  <a:gd fmla="*/ 130 h 130" name="T31"/>
                  <a:gd fmla="*/ 28 w 56" name="T32"/>
                  <a:gd fmla="*/ 72 h 13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0" w="56">
                    <a:moveTo>
                      <a:pt x="28" y="72"/>
                    </a:moveTo>
                    <a:cubicBezTo>
                      <a:pt x="33" y="130"/>
                      <a:pt x="33" y="130"/>
                      <a:pt x="33" y="130"/>
                    </a:cubicBezTo>
                    <a:cubicBezTo>
                      <a:pt x="44" y="130"/>
                      <a:pt x="44" y="130"/>
                      <a:pt x="44" y="130"/>
                    </a:cubicBezTo>
                    <a:cubicBezTo>
                      <a:pt x="44" y="62"/>
                      <a:pt x="44" y="62"/>
                      <a:pt x="44" y="62"/>
                    </a:cubicBezTo>
                    <a:cubicBezTo>
                      <a:pt x="52" y="62"/>
                      <a:pt x="52" y="62"/>
                      <a:pt x="52" y="62"/>
                    </a:cubicBezTo>
                    <a:cubicBezTo>
                      <a:pt x="54" y="23"/>
                      <a:pt x="54" y="23"/>
                      <a:pt x="54" y="23"/>
                    </a:cubicBezTo>
                    <a:cubicBezTo>
                      <a:pt x="54" y="23"/>
                      <a:pt x="56" y="6"/>
                      <a:pt x="44" y="1"/>
                    </a:cubicBezTo>
                    <a:cubicBezTo>
                      <a:pt x="42" y="0"/>
                      <a:pt x="39" y="0"/>
                      <a:pt x="36" y="0"/>
                    </a:cubicBezTo>
                    <a:cubicBezTo>
                      <a:pt x="28" y="0"/>
                      <a:pt x="28" y="0"/>
                      <a:pt x="28" y="0"/>
                    </a:cubicBezTo>
                    <a:cubicBezTo>
                      <a:pt x="20" y="0"/>
                      <a:pt x="20" y="0"/>
                      <a:pt x="20" y="0"/>
                    </a:cubicBezTo>
                    <a:cubicBezTo>
                      <a:pt x="17" y="0"/>
                      <a:pt x="15" y="0"/>
                      <a:pt x="13" y="1"/>
                    </a:cubicBezTo>
                    <a:cubicBezTo>
                      <a:pt x="0" y="6"/>
                      <a:pt x="2" y="23"/>
                      <a:pt x="2" y="23"/>
                    </a:cubicBezTo>
                    <a:cubicBezTo>
                      <a:pt x="5" y="62"/>
                      <a:pt x="5" y="62"/>
                      <a:pt x="5" y="62"/>
                    </a:cubicBezTo>
                    <a:cubicBezTo>
                      <a:pt x="13" y="62"/>
                      <a:pt x="13" y="62"/>
                      <a:pt x="13" y="62"/>
                    </a:cubicBezTo>
                    <a:cubicBezTo>
                      <a:pt x="13" y="130"/>
                      <a:pt x="13" y="130"/>
                      <a:pt x="13" y="130"/>
                    </a:cubicBezTo>
                    <a:cubicBezTo>
                      <a:pt x="23" y="130"/>
                      <a:pt x="23" y="130"/>
                      <a:pt x="23" y="130"/>
                    </a:cubicBezTo>
                    <a:lnTo>
                      <a:pt x="28" y="7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2" name="Oval 9"/>
              <p:cNvSpPr>
                <a:spLocks noChangeArrowheads="1"/>
              </p:cNvSpPr>
              <p:nvPr/>
            </p:nvSpPr>
            <p:spPr bwMode="auto">
              <a:xfrm>
                <a:off x="1108" y="2413"/>
                <a:ext cx="35" cy="35"/>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3" name="Freeform 10"/>
              <p:cNvSpPr/>
              <p:nvPr/>
            </p:nvSpPr>
            <p:spPr bwMode="auto">
              <a:xfrm>
                <a:off x="1085" y="2457"/>
                <a:ext cx="81" cy="189"/>
              </a:xfrm>
              <a:custGeom>
                <a:gdLst>
                  <a:gd fmla="*/ 28 w 56" name="T0"/>
                  <a:gd fmla="*/ 73 h 130" name="T1"/>
                  <a:gd fmla="*/ 33 w 56" name="T2"/>
                  <a:gd fmla="*/ 130 h 130" name="T3"/>
                  <a:gd fmla="*/ 44 w 56" name="T4"/>
                  <a:gd fmla="*/ 130 h 130" name="T5"/>
                  <a:gd fmla="*/ 44 w 56" name="T6"/>
                  <a:gd fmla="*/ 63 h 130" name="T7"/>
                  <a:gd fmla="*/ 52 w 56" name="T8"/>
                  <a:gd fmla="*/ 63 h 130" name="T9"/>
                  <a:gd fmla="*/ 54 w 56" name="T10"/>
                  <a:gd fmla="*/ 24 h 130" name="T11"/>
                  <a:gd fmla="*/ 44 w 56" name="T12"/>
                  <a:gd fmla="*/ 2 h 130" name="T13"/>
                  <a:gd fmla="*/ 36 w 56" name="T14"/>
                  <a:gd fmla="*/ 0 h 130" name="T15"/>
                  <a:gd fmla="*/ 28 w 56" name="T16"/>
                  <a:gd fmla="*/ 0 h 130" name="T17"/>
                  <a:gd fmla="*/ 20 w 56" name="T18"/>
                  <a:gd fmla="*/ 0 h 130" name="T19"/>
                  <a:gd fmla="*/ 13 w 56" name="T20"/>
                  <a:gd fmla="*/ 2 h 130" name="T21"/>
                  <a:gd fmla="*/ 2 w 56" name="T22"/>
                  <a:gd fmla="*/ 24 h 130" name="T23"/>
                  <a:gd fmla="*/ 5 w 56" name="T24"/>
                  <a:gd fmla="*/ 63 h 130" name="T25"/>
                  <a:gd fmla="*/ 13 w 56" name="T26"/>
                  <a:gd fmla="*/ 63 h 130" name="T27"/>
                  <a:gd fmla="*/ 13 w 56" name="T28"/>
                  <a:gd fmla="*/ 130 h 130" name="T29"/>
                  <a:gd fmla="*/ 23 w 56" name="T30"/>
                  <a:gd fmla="*/ 130 h 130" name="T31"/>
                  <a:gd fmla="*/ 28 w 56" name="T32"/>
                  <a:gd fmla="*/ 73 h 13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0" w="56">
                    <a:moveTo>
                      <a:pt x="28" y="73"/>
                    </a:moveTo>
                    <a:cubicBezTo>
                      <a:pt x="33" y="130"/>
                      <a:pt x="33" y="130"/>
                      <a:pt x="33" y="130"/>
                    </a:cubicBezTo>
                    <a:cubicBezTo>
                      <a:pt x="44" y="130"/>
                      <a:pt x="44" y="130"/>
                      <a:pt x="44" y="130"/>
                    </a:cubicBezTo>
                    <a:cubicBezTo>
                      <a:pt x="44" y="63"/>
                      <a:pt x="44" y="63"/>
                      <a:pt x="44" y="63"/>
                    </a:cubicBezTo>
                    <a:cubicBezTo>
                      <a:pt x="52" y="63"/>
                      <a:pt x="52" y="63"/>
                      <a:pt x="52" y="63"/>
                    </a:cubicBezTo>
                    <a:cubicBezTo>
                      <a:pt x="54" y="24"/>
                      <a:pt x="54" y="24"/>
                      <a:pt x="54" y="24"/>
                    </a:cubicBezTo>
                    <a:cubicBezTo>
                      <a:pt x="54" y="24"/>
                      <a:pt x="56" y="7"/>
                      <a:pt x="44" y="2"/>
                    </a:cubicBezTo>
                    <a:cubicBezTo>
                      <a:pt x="42" y="1"/>
                      <a:pt x="39" y="0"/>
                      <a:pt x="36" y="0"/>
                    </a:cubicBezTo>
                    <a:cubicBezTo>
                      <a:pt x="28" y="0"/>
                      <a:pt x="28" y="0"/>
                      <a:pt x="28" y="0"/>
                    </a:cubicBezTo>
                    <a:cubicBezTo>
                      <a:pt x="20" y="0"/>
                      <a:pt x="20" y="0"/>
                      <a:pt x="20" y="0"/>
                    </a:cubicBezTo>
                    <a:cubicBezTo>
                      <a:pt x="17" y="0"/>
                      <a:pt x="15" y="1"/>
                      <a:pt x="13" y="2"/>
                    </a:cubicBezTo>
                    <a:cubicBezTo>
                      <a:pt x="0" y="7"/>
                      <a:pt x="2" y="24"/>
                      <a:pt x="2" y="24"/>
                    </a:cubicBezTo>
                    <a:cubicBezTo>
                      <a:pt x="5" y="63"/>
                      <a:pt x="5" y="63"/>
                      <a:pt x="5" y="63"/>
                    </a:cubicBezTo>
                    <a:cubicBezTo>
                      <a:pt x="13" y="63"/>
                      <a:pt x="13" y="63"/>
                      <a:pt x="13" y="63"/>
                    </a:cubicBezTo>
                    <a:cubicBezTo>
                      <a:pt x="13" y="130"/>
                      <a:pt x="13" y="130"/>
                      <a:pt x="13" y="130"/>
                    </a:cubicBezTo>
                    <a:cubicBezTo>
                      <a:pt x="23" y="130"/>
                      <a:pt x="23" y="130"/>
                      <a:pt x="23" y="130"/>
                    </a:cubicBezTo>
                    <a:lnTo>
                      <a:pt x="28" y="7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4" name="Oval 11"/>
              <p:cNvSpPr>
                <a:spLocks noChangeArrowheads="1"/>
              </p:cNvSpPr>
              <p:nvPr/>
            </p:nvSpPr>
            <p:spPr bwMode="auto">
              <a:xfrm>
                <a:off x="2281" y="1074"/>
                <a:ext cx="50" cy="51"/>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5" name="Freeform 12"/>
              <p:cNvSpPr/>
              <p:nvPr/>
            </p:nvSpPr>
            <p:spPr bwMode="auto">
              <a:xfrm>
                <a:off x="2247" y="1138"/>
                <a:ext cx="118" cy="276"/>
              </a:xfrm>
              <a:custGeom>
                <a:gdLst>
                  <a:gd fmla="*/ 41 w 81" name="T0"/>
                  <a:gd fmla="*/ 106 h 190" name="T1"/>
                  <a:gd fmla="*/ 48 w 81" name="T2"/>
                  <a:gd fmla="*/ 190 h 190" name="T3"/>
                  <a:gd fmla="*/ 63 w 81" name="T4"/>
                  <a:gd fmla="*/ 190 h 190" name="T5"/>
                  <a:gd fmla="*/ 63 w 81" name="T6"/>
                  <a:gd fmla="*/ 91 h 190" name="T7"/>
                  <a:gd fmla="*/ 75 w 81" name="T8"/>
                  <a:gd fmla="*/ 91 h 190" name="T9"/>
                  <a:gd fmla="*/ 79 w 81" name="T10"/>
                  <a:gd fmla="*/ 34 h 190" name="T11"/>
                  <a:gd fmla="*/ 63 w 81" name="T12"/>
                  <a:gd fmla="*/ 2 h 190" name="T13"/>
                  <a:gd fmla="*/ 52 w 81" name="T14"/>
                  <a:gd fmla="*/ 0 h 190" name="T15"/>
                  <a:gd fmla="*/ 41 w 81" name="T16"/>
                  <a:gd fmla="*/ 0 h 190" name="T17"/>
                  <a:gd fmla="*/ 29 w 81" name="T18"/>
                  <a:gd fmla="*/ 0 h 190" name="T19"/>
                  <a:gd fmla="*/ 18 w 81" name="T20"/>
                  <a:gd fmla="*/ 2 h 190" name="T21"/>
                  <a:gd fmla="*/ 2 w 81" name="T22"/>
                  <a:gd fmla="*/ 34 h 190" name="T23"/>
                  <a:gd fmla="*/ 6 w 81" name="T24"/>
                  <a:gd fmla="*/ 91 h 190" name="T25"/>
                  <a:gd fmla="*/ 18 w 81" name="T26"/>
                  <a:gd fmla="*/ 91 h 190" name="T27"/>
                  <a:gd fmla="*/ 18 w 81" name="T28"/>
                  <a:gd fmla="*/ 190 h 190" name="T29"/>
                  <a:gd fmla="*/ 33 w 81" name="T30"/>
                  <a:gd fmla="*/ 190 h 190" name="T31"/>
                  <a:gd fmla="*/ 41 w 81" name="T32"/>
                  <a:gd fmla="*/ 106 h 19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90" w="81">
                    <a:moveTo>
                      <a:pt x="41" y="106"/>
                    </a:moveTo>
                    <a:cubicBezTo>
                      <a:pt x="48" y="190"/>
                      <a:pt x="48" y="190"/>
                      <a:pt x="48" y="190"/>
                    </a:cubicBezTo>
                    <a:cubicBezTo>
                      <a:pt x="63" y="190"/>
                      <a:pt x="63" y="190"/>
                      <a:pt x="63" y="190"/>
                    </a:cubicBezTo>
                    <a:cubicBezTo>
                      <a:pt x="63" y="91"/>
                      <a:pt x="63" y="91"/>
                      <a:pt x="63" y="91"/>
                    </a:cubicBezTo>
                    <a:cubicBezTo>
                      <a:pt x="75" y="91"/>
                      <a:pt x="75" y="91"/>
                      <a:pt x="75" y="91"/>
                    </a:cubicBezTo>
                    <a:cubicBezTo>
                      <a:pt x="79" y="34"/>
                      <a:pt x="79" y="34"/>
                      <a:pt x="79" y="34"/>
                    </a:cubicBezTo>
                    <a:cubicBezTo>
                      <a:pt x="79" y="34"/>
                      <a:pt x="81" y="9"/>
                      <a:pt x="63" y="2"/>
                    </a:cubicBezTo>
                    <a:cubicBezTo>
                      <a:pt x="60" y="1"/>
                      <a:pt x="56" y="0"/>
                      <a:pt x="52" y="0"/>
                    </a:cubicBezTo>
                    <a:cubicBezTo>
                      <a:pt x="41" y="0"/>
                      <a:pt x="41" y="0"/>
                      <a:pt x="41" y="0"/>
                    </a:cubicBezTo>
                    <a:cubicBezTo>
                      <a:pt x="29" y="0"/>
                      <a:pt x="29" y="0"/>
                      <a:pt x="29" y="0"/>
                    </a:cubicBezTo>
                    <a:cubicBezTo>
                      <a:pt x="25" y="0"/>
                      <a:pt x="21" y="1"/>
                      <a:pt x="18" y="2"/>
                    </a:cubicBezTo>
                    <a:cubicBezTo>
                      <a:pt x="0" y="9"/>
                      <a:pt x="2" y="34"/>
                      <a:pt x="2" y="34"/>
                    </a:cubicBezTo>
                    <a:cubicBezTo>
                      <a:pt x="6" y="91"/>
                      <a:pt x="6" y="91"/>
                      <a:pt x="6" y="91"/>
                    </a:cubicBezTo>
                    <a:cubicBezTo>
                      <a:pt x="18" y="91"/>
                      <a:pt x="18" y="91"/>
                      <a:pt x="18" y="91"/>
                    </a:cubicBezTo>
                    <a:cubicBezTo>
                      <a:pt x="18" y="190"/>
                      <a:pt x="18" y="190"/>
                      <a:pt x="18" y="190"/>
                    </a:cubicBezTo>
                    <a:cubicBezTo>
                      <a:pt x="33" y="190"/>
                      <a:pt x="33" y="190"/>
                      <a:pt x="33" y="190"/>
                    </a:cubicBezTo>
                    <a:lnTo>
                      <a:pt x="41" y="106"/>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6" name="Oval 13"/>
              <p:cNvSpPr>
                <a:spLocks noChangeArrowheads="1"/>
              </p:cNvSpPr>
              <p:nvPr/>
            </p:nvSpPr>
            <p:spPr bwMode="auto">
              <a:xfrm>
                <a:off x="2342" y="2039"/>
                <a:ext cx="46" cy="47"/>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7" name="Freeform 14"/>
              <p:cNvSpPr/>
              <p:nvPr/>
            </p:nvSpPr>
            <p:spPr bwMode="auto">
              <a:xfrm>
                <a:off x="2311" y="2099"/>
                <a:ext cx="108" cy="250"/>
              </a:xfrm>
              <a:custGeom>
                <a:gdLst>
                  <a:gd fmla="*/ 37 w 74" name="T0"/>
                  <a:gd fmla="*/ 96 h 172" name="T1"/>
                  <a:gd fmla="*/ 44 w 74" name="T2"/>
                  <a:gd fmla="*/ 172 h 172" name="T3"/>
                  <a:gd fmla="*/ 58 w 74" name="T4"/>
                  <a:gd fmla="*/ 172 h 172" name="T5"/>
                  <a:gd fmla="*/ 58 w 74" name="T6"/>
                  <a:gd fmla="*/ 82 h 172" name="T7"/>
                  <a:gd fmla="*/ 68 w 74" name="T8"/>
                  <a:gd fmla="*/ 82 h 172" name="T9"/>
                  <a:gd fmla="*/ 71 w 74" name="T10"/>
                  <a:gd fmla="*/ 31 h 172" name="T11"/>
                  <a:gd fmla="*/ 57 w 74" name="T12"/>
                  <a:gd fmla="*/ 2 h 172" name="T13"/>
                  <a:gd fmla="*/ 47 w 74" name="T14"/>
                  <a:gd fmla="*/ 0 h 172" name="T15"/>
                  <a:gd fmla="*/ 37 w 74" name="T16"/>
                  <a:gd fmla="*/ 0 h 172" name="T17"/>
                  <a:gd fmla="*/ 26 w 74" name="T18"/>
                  <a:gd fmla="*/ 0 h 172" name="T19"/>
                  <a:gd fmla="*/ 16 w 74" name="T20"/>
                  <a:gd fmla="*/ 2 h 172" name="T21"/>
                  <a:gd fmla="*/ 2 w 74" name="T22"/>
                  <a:gd fmla="*/ 31 h 172" name="T23"/>
                  <a:gd fmla="*/ 6 w 74" name="T24"/>
                  <a:gd fmla="*/ 82 h 172" name="T25"/>
                  <a:gd fmla="*/ 16 w 74" name="T26"/>
                  <a:gd fmla="*/ 82 h 172" name="T27"/>
                  <a:gd fmla="*/ 16 w 74" name="T28"/>
                  <a:gd fmla="*/ 172 h 172" name="T29"/>
                  <a:gd fmla="*/ 30 w 74" name="T30"/>
                  <a:gd fmla="*/ 172 h 172" name="T31"/>
                  <a:gd fmla="*/ 37 w 74" name="T32"/>
                  <a:gd fmla="*/ 96 h 17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72" w="74">
                    <a:moveTo>
                      <a:pt x="37" y="96"/>
                    </a:moveTo>
                    <a:cubicBezTo>
                      <a:pt x="44" y="172"/>
                      <a:pt x="44" y="172"/>
                      <a:pt x="44" y="172"/>
                    </a:cubicBezTo>
                    <a:cubicBezTo>
                      <a:pt x="58" y="172"/>
                      <a:pt x="58" y="172"/>
                      <a:pt x="58" y="172"/>
                    </a:cubicBezTo>
                    <a:cubicBezTo>
                      <a:pt x="58" y="82"/>
                      <a:pt x="58" y="82"/>
                      <a:pt x="58" y="82"/>
                    </a:cubicBezTo>
                    <a:cubicBezTo>
                      <a:pt x="68" y="82"/>
                      <a:pt x="68" y="82"/>
                      <a:pt x="68" y="82"/>
                    </a:cubicBezTo>
                    <a:cubicBezTo>
                      <a:pt x="71" y="31"/>
                      <a:pt x="71" y="31"/>
                      <a:pt x="71" y="31"/>
                    </a:cubicBezTo>
                    <a:cubicBezTo>
                      <a:pt x="71" y="31"/>
                      <a:pt x="74" y="8"/>
                      <a:pt x="57" y="2"/>
                    </a:cubicBezTo>
                    <a:cubicBezTo>
                      <a:pt x="55" y="0"/>
                      <a:pt x="51" y="0"/>
                      <a:pt x="47" y="0"/>
                    </a:cubicBezTo>
                    <a:cubicBezTo>
                      <a:pt x="37" y="0"/>
                      <a:pt x="37" y="0"/>
                      <a:pt x="37" y="0"/>
                    </a:cubicBezTo>
                    <a:cubicBezTo>
                      <a:pt x="26" y="0"/>
                      <a:pt x="26" y="0"/>
                      <a:pt x="26" y="0"/>
                    </a:cubicBezTo>
                    <a:cubicBezTo>
                      <a:pt x="22" y="0"/>
                      <a:pt x="19" y="0"/>
                      <a:pt x="16" y="2"/>
                    </a:cubicBezTo>
                    <a:cubicBezTo>
                      <a:pt x="0" y="8"/>
                      <a:pt x="2" y="31"/>
                      <a:pt x="2" y="31"/>
                    </a:cubicBezTo>
                    <a:cubicBezTo>
                      <a:pt x="6" y="82"/>
                      <a:pt x="6" y="82"/>
                      <a:pt x="6" y="82"/>
                    </a:cubicBezTo>
                    <a:cubicBezTo>
                      <a:pt x="16" y="82"/>
                      <a:pt x="16" y="82"/>
                      <a:pt x="16" y="82"/>
                    </a:cubicBezTo>
                    <a:cubicBezTo>
                      <a:pt x="16" y="172"/>
                      <a:pt x="16" y="172"/>
                      <a:pt x="16" y="172"/>
                    </a:cubicBezTo>
                    <a:cubicBezTo>
                      <a:pt x="30" y="172"/>
                      <a:pt x="30" y="172"/>
                      <a:pt x="30" y="172"/>
                    </a:cubicBezTo>
                    <a:lnTo>
                      <a:pt x="37" y="96"/>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8" name="Oval 15"/>
              <p:cNvSpPr>
                <a:spLocks noChangeArrowheads="1"/>
              </p:cNvSpPr>
              <p:nvPr/>
            </p:nvSpPr>
            <p:spPr bwMode="auto">
              <a:xfrm>
                <a:off x="1654" y="2276"/>
                <a:ext cx="52" cy="51"/>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9" name="Freeform 16"/>
              <p:cNvSpPr/>
              <p:nvPr/>
            </p:nvSpPr>
            <p:spPr bwMode="auto">
              <a:xfrm>
                <a:off x="1619" y="2342"/>
                <a:ext cx="122" cy="282"/>
              </a:xfrm>
              <a:custGeom>
                <a:gdLst>
                  <a:gd fmla="*/ 42 w 84" name="T0"/>
                  <a:gd fmla="*/ 109 h 194" name="T1"/>
                  <a:gd fmla="*/ 50 w 84" name="T2"/>
                  <a:gd fmla="*/ 194 h 194" name="T3"/>
                  <a:gd fmla="*/ 65 w 84" name="T4"/>
                  <a:gd fmla="*/ 194 h 194" name="T5"/>
                  <a:gd fmla="*/ 65 w 84" name="T6"/>
                  <a:gd fmla="*/ 93 h 194" name="T7"/>
                  <a:gd fmla="*/ 77 w 84" name="T8"/>
                  <a:gd fmla="*/ 93 h 194" name="T9"/>
                  <a:gd fmla="*/ 81 w 84" name="T10"/>
                  <a:gd fmla="*/ 35 h 194" name="T11"/>
                  <a:gd fmla="*/ 65 w 84" name="T12"/>
                  <a:gd fmla="*/ 2 h 194" name="T13"/>
                  <a:gd fmla="*/ 54 w 84" name="T14"/>
                  <a:gd fmla="*/ 0 h 194" name="T15"/>
                  <a:gd fmla="*/ 42 w 84" name="T16"/>
                  <a:gd fmla="*/ 0 h 194" name="T17"/>
                  <a:gd fmla="*/ 30 w 84" name="T18"/>
                  <a:gd fmla="*/ 0 h 194" name="T19"/>
                  <a:gd fmla="*/ 19 w 84" name="T20"/>
                  <a:gd fmla="*/ 2 h 194" name="T21"/>
                  <a:gd fmla="*/ 3 w 84" name="T22"/>
                  <a:gd fmla="*/ 35 h 194" name="T23"/>
                  <a:gd fmla="*/ 7 w 84" name="T24"/>
                  <a:gd fmla="*/ 93 h 194" name="T25"/>
                  <a:gd fmla="*/ 19 w 84" name="T26"/>
                  <a:gd fmla="*/ 93 h 194" name="T27"/>
                  <a:gd fmla="*/ 19 w 84" name="T28"/>
                  <a:gd fmla="*/ 194 h 194" name="T29"/>
                  <a:gd fmla="*/ 34 w 84" name="T30"/>
                  <a:gd fmla="*/ 194 h 194" name="T31"/>
                  <a:gd fmla="*/ 42 w 84" name="T32"/>
                  <a:gd fmla="*/ 109 h 1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94" w="84">
                    <a:moveTo>
                      <a:pt x="42" y="109"/>
                    </a:moveTo>
                    <a:cubicBezTo>
                      <a:pt x="50" y="194"/>
                      <a:pt x="50" y="194"/>
                      <a:pt x="50" y="194"/>
                    </a:cubicBezTo>
                    <a:cubicBezTo>
                      <a:pt x="65" y="194"/>
                      <a:pt x="65" y="194"/>
                      <a:pt x="65" y="194"/>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4"/>
                      <a:pt x="19" y="194"/>
                      <a:pt x="19" y="194"/>
                    </a:cubicBezTo>
                    <a:cubicBezTo>
                      <a:pt x="34" y="194"/>
                      <a:pt x="34" y="194"/>
                      <a:pt x="34" y="194"/>
                    </a:cubicBezTo>
                    <a:lnTo>
                      <a:pt x="42" y="109"/>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0" name="Oval 17"/>
              <p:cNvSpPr>
                <a:spLocks noChangeArrowheads="1"/>
              </p:cNvSpPr>
              <p:nvPr/>
            </p:nvSpPr>
            <p:spPr bwMode="auto">
              <a:xfrm>
                <a:off x="615" y="1446"/>
                <a:ext cx="35" cy="35"/>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1" name="Freeform 18"/>
              <p:cNvSpPr/>
              <p:nvPr/>
            </p:nvSpPr>
            <p:spPr bwMode="auto">
              <a:xfrm>
                <a:off x="579" y="1485"/>
                <a:ext cx="125" cy="191"/>
              </a:xfrm>
              <a:custGeom>
                <a:gdLst>
                  <a:gd fmla="*/ 86 w 86" name="T0"/>
                  <a:gd fmla="*/ 49 h 131" name="T1"/>
                  <a:gd fmla="*/ 54 w 86" name="T2"/>
                  <a:gd fmla="*/ 9 h 131" name="T3"/>
                  <a:gd fmla="*/ 38 w 86" name="T4"/>
                  <a:gd fmla="*/ 1 h 131" name="T5"/>
                  <a:gd fmla="*/ 28 w 86" name="T6"/>
                  <a:gd fmla="*/ 5 h 131" name="T7"/>
                  <a:gd fmla="*/ 21 w 86" name="T8"/>
                  <a:gd fmla="*/ 29 h 131" name="T9"/>
                  <a:gd fmla="*/ 21 w 86" name="T10"/>
                  <a:gd fmla="*/ 30 h 131" name="T11"/>
                  <a:gd fmla="*/ 0 w 86" name="T12"/>
                  <a:gd fmla="*/ 58 h 131" name="T13"/>
                  <a:gd fmla="*/ 6 w 86" name="T14"/>
                  <a:gd fmla="*/ 63 h 131" name="T15"/>
                  <a:gd fmla="*/ 21 w 86" name="T16"/>
                  <a:gd fmla="*/ 48 h 131" name="T17"/>
                  <a:gd fmla="*/ 21 w 86" name="T18"/>
                  <a:gd fmla="*/ 63 h 131" name="T19"/>
                  <a:gd fmla="*/ 8 w 86" name="T20"/>
                  <a:gd fmla="*/ 128 h 131" name="T21"/>
                  <a:gd fmla="*/ 17 w 86" name="T22"/>
                  <a:gd fmla="*/ 131 h 131" name="T23"/>
                  <a:gd fmla="*/ 35 w 86" name="T24"/>
                  <a:gd fmla="*/ 85 h 131" name="T25"/>
                  <a:gd fmla="*/ 44 w 86" name="T26"/>
                  <a:gd fmla="*/ 104 h 131" name="T27"/>
                  <a:gd fmla="*/ 70 w 86" name="T28"/>
                  <a:gd fmla="*/ 130 h 131" name="T29"/>
                  <a:gd fmla="*/ 77 w 86" name="T30"/>
                  <a:gd fmla="*/ 123 h 131" name="T31"/>
                  <a:gd fmla="*/ 58 w 86" name="T32"/>
                  <a:gd fmla="*/ 99 h 131" name="T33"/>
                  <a:gd fmla="*/ 53 w 86" name="T34"/>
                  <a:gd fmla="*/ 62 h 131" name="T35"/>
                  <a:gd fmla="*/ 53 w 86" name="T36"/>
                  <a:gd fmla="*/ 27 h 131" name="T37"/>
                  <a:gd fmla="*/ 79 w 86" name="T38"/>
                  <a:gd fmla="*/ 55 h 131" name="T39"/>
                  <a:gd fmla="*/ 86 w 86" name="T40"/>
                  <a:gd fmla="*/ 49 h 13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31" w="86">
                    <a:moveTo>
                      <a:pt x="86" y="49"/>
                    </a:moveTo>
                    <a:cubicBezTo>
                      <a:pt x="86" y="49"/>
                      <a:pt x="68" y="24"/>
                      <a:pt x="54" y="9"/>
                    </a:cubicBezTo>
                    <a:cubicBezTo>
                      <a:pt x="46" y="0"/>
                      <a:pt x="38" y="1"/>
                      <a:pt x="38" y="1"/>
                    </a:cubicBezTo>
                    <a:cubicBezTo>
                      <a:pt x="37" y="1"/>
                      <a:pt x="32" y="1"/>
                      <a:pt x="28" y="5"/>
                    </a:cubicBezTo>
                    <a:cubicBezTo>
                      <a:pt x="23" y="10"/>
                      <a:pt x="21" y="18"/>
                      <a:pt x="21" y="29"/>
                    </a:cubicBezTo>
                    <a:cubicBezTo>
                      <a:pt x="21" y="29"/>
                      <a:pt x="21" y="29"/>
                      <a:pt x="21" y="30"/>
                    </a:cubicBezTo>
                    <a:cubicBezTo>
                      <a:pt x="0" y="58"/>
                      <a:pt x="0" y="58"/>
                      <a:pt x="0" y="58"/>
                    </a:cubicBezTo>
                    <a:cubicBezTo>
                      <a:pt x="6" y="63"/>
                      <a:pt x="6" y="63"/>
                      <a:pt x="6" y="63"/>
                    </a:cubicBezTo>
                    <a:cubicBezTo>
                      <a:pt x="21" y="48"/>
                      <a:pt x="21" y="48"/>
                      <a:pt x="21" y="48"/>
                    </a:cubicBezTo>
                    <a:cubicBezTo>
                      <a:pt x="21" y="56"/>
                      <a:pt x="21" y="63"/>
                      <a:pt x="21" y="63"/>
                    </a:cubicBezTo>
                    <a:cubicBezTo>
                      <a:pt x="8" y="128"/>
                      <a:pt x="8" y="128"/>
                      <a:pt x="8" y="128"/>
                    </a:cubicBezTo>
                    <a:cubicBezTo>
                      <a:pt x="17" y="131"/>
                      <a:pt x="17" y="131"/>
                      <a:pt x="17" y="131"/>
                    </a:cubicBezTo>
                    <a:cubicBezTo>
                      <a:pt x="35" y="85"/>
                      <a:pt x="35" y="85"/>
                      <a:pt x="35" y="85"/>
                    </a:cubicBezTo>
                    <a:cubicBezTo>
                      <a:pt x="44" y="104"/>
                      <a:pt x="44" y="104"/>
                      <a:pt x="44" y="104"/>
                    </a:cubicBezTo>
                    <a:cubicBezTo>
                      <a:pt x="70" y="130"/>
                      <a:pt x="70" y="130"/>
                      <a:pt x="70" y="130"/>
                    </a:cubicBezTo>
                    <a:cubicBezTo>
                      <a:pt x="77" y="123"/>
                      <a:pt x="77" y="123"/>
                      <a:pt x="77" y="123"/>
                    </a:cubicBezTo>
                    <a:cubicBezTo>
                      <a:pt x="77" y="123"/>
                      <a:pt x="58" y="99"/>
                      <a:pt x="58" y="99"/>
                    </a:cubicBezTo>
                    <a:cubicBezTo>
                      <a:pt x="58" y="98"/>
                      <a:pt x="53" y="62"/>
                      <a:pt x="53" y="62"/>
                    </a:cubicBezTo>
                    <a:cubicBezTo>
                      <a:pt x="53" y="27"/>
                      <a:pt x="53" y="27"/>
                      <a:pt x="53" y="27"/>
                    </a:cubicBezTo>
                    <a:cubicBezTo>
                      <a:pt x="79" y="55"/>
                      <a:pt x="79" y="55"/>
                      <a:pt x="79" y="55"/>
                    </a:cubicBezTo>
                    <a:lnTo>
                      <a:pt x="86" y="49"/>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2" name="Freeform 19"/>
              <p:cNvSpPr/>
              <p:nvPr/>
            </p:nvSpPr>
            <p:spPr bwMode="auto">
              <a:xfrm>
                <a:off x="781" y="1660"/>
                <a:ext cx="14" cy="16"/>
              </a:xfrm>
              <a:custGeom>
                <a:gdLst>
                  <a:gd fmla="*/ 2 w 10" name="T0"/>
                  <a:gd fmla="*/ 2 h 11" name="T1"/>
                  <a:gd fmla="*/ 1 w 10" name="T2"/>
                  <a:gd fmla="*/ 8 h 11" name="T3"/>
                  <a:gd fmla="*/ 8 w 10" name="T4"/>
                  <a:gd fmla="*/ 9 h 11" name="T5"/>
                  <a:gd fmla="*/ 9 w 10" name="T6"/>
                  <a:gd fmla="*/ 2 h 11" name="T7"/>
                  <a:gd fmla="*/ 2 w 10" name="T8"/>
                  <a:gd fmla="*/ 2 h 11" name="T9"/>
                </a:gdLst>
                <a:cxnLst>
                  <a:cxn ang="0">
                    <a:pos x="T0" y="T1"/>
                  </a:cxn>
                  <a:cxn ang="0">
                    <a:pos x="T2" y="T3"/>
                  </a:cxn>
                  <a:cxn ang="0">
                    <a:pos x="T4" y="T5"/>
                  </a:cxn>
                  <a:cxn ang="0">
                    <a:pos x="T6" y="T7"/>
                  </a:cxn>
                  <a:cxn ang="0">
                    <a:pos x="T8" y="T9"/>
                  </a:cxn>
                </a:cxnLst>
                <a:rect b="b" l="0" r="r" t="0"/>
                <a:pathLst>
                  <a:path h="11" w="10">
                    <a:moveTo>
                      <a:pt x="2" y="2"/>
                    </a:moveTo>
                    <a:cubicBezTo>
                      <a:pt x="0" y="3"/>
                      <a:pt x="0" y="6"/>
                      <a:pt x="1" y="8"/>
                    </a:cubicBezTo>
                    <a:cubicBezTo>
                      <a:pt x="3" y="10"/>
                      <a:pt x="6" y="11"/>
                      <a:pt x="8" y="9"/>
                    </a:cubicBezTo>
                    <a:cubicBezTo>
                      <a:pt x="10" y="8"/>
                      <a:pt x="10" y="5"/>
                      <a:pt x="9" y="2"/>
                    </a:cubicBezTo>
                    <a:cubicBezTo>
                      <a:pt x="7" y="0"/>
                      <a:pt x="4" y="0"/>
                      <a:pt x="2" y="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3" name="Freeform 20"/>
              <p:cNvSpPr/>
              <p:nvPr/>
            </p:nvSpPr>
            <p:spPr bwMode="auto">
              <a:xfrm>
                <a:off x="801" y="1644"/>
                <a:ext cx="15" cy="16"/>
              </a:xfrm>
              <a:custGeom>
                <a:gdLst>
                  <a:gd fmla="*/ 2 w 10" name="T0"/>
                  <a:gd fmla="*/ 2 h 11" name="T1"/>
                  <a:gd fmla="*/ 1 w 10" name="T2"/>
                  <a:gd fmla="*/ 8 h 11" name="T3"/>
                  <a:gd fmla="*/ 8 w 10" name="T4"/>
                  <a:gd fmla="*/ 9 h 11" name="T5"/>
                  <a:gd fmla="*/ 9 w 10" name="T6"/>
                  <a:gd fmla="*/ 2 h 11" name="T7"/>
                  <a:gd fmla="*/ 2 w 10" name="T8"/>
                  <a:gd fmla="*/ 2 h 11" name="T9"/>
                </a:gdLst>
                <a:cxnLst>
                  <a:cxn ang="0">
                    <a:pos x="T0" y="T1"/>
                  </a:cxn>
                  <a:cxn ang="0">
                    <a:pos x="T2" y="T3"/>
                  </a:cxn>
                  <a:cxn ang="0">
                    <a:pos x="T4" y="T5"/>
                  </a:cxn>
                  <a:cxn ang="0">
                    <a:pos x="T6" y="T7"/>
                  </a:cxn>
                  <a:cxn ang="0">
                    <a:pos x="T8" y="T9"/>
                  </a:cxn>
                </a:cxnLst>
                <a:rect b="b" l="0" r="r" t="0"/>
                <a:pathLst>
                  <a:path h="11" w="10">
                    <a:moveTo>
                      <a:pt x="2" y="2"/>
                    </a:moveTo>
                    <a:cubicBezTo>
                      <a:pt x="0" y="3"/>
                      <a:pt x="0" y="6"/>
                      <a:pt x="1" y="8"/>
                    </a:cubicBezTo>
                    <a:cubicBezTo>
                      <a:pt x="3" y="10"/>
                      <a:pt x="6" y="11"/>
                      <a:pt x="8" y="9"/>
                    </a:cubicBezTo>
                    <a:cubicBezTo>
                      <a:pt x="10" y="7"/>
                      <a:pt x="10" y="4"/>
                      <a:pt x="9" y="2"/>
                    </a:cubicBezTo>
                    <a:cubicBezTo>
                      <a:pt x="7" y="0"/>
                      <a:pt x="4" y="0"/>
                      <a:pt x="2" y="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4" name="Freeform 21"/>
              <p:cNvSpPr/>
              <p:nvPr/>
            </p:nvSpPr>
            <p:spPr bwMode="auto">
              <a:xfrm>
                <a:off x="699" y="1565"/>
                <a:ext cx="105" cy="95"/>
              </a:xfrm>
              <a:custGeom>
                <a:gdLst>
                  <a:gd fmla="*/ 66 w 105" name="T0"/>
                  <a:gd fmla="*/ 21 h 95" name="T1"/>
                  <a:gd fmla="*/ 40 w 105" name="T2"/>
                  <a:gd fmla="*/ 42 h 95" name="T3"/>
                  <a:gd fmla="*/ 5 w 105" name="T4"/>
                  <a:gd fmla="*/ 0 h 95" name="T5"/>
                  <a:gd fmla="*/ 0 w 105" name="T6"/>
                  <a:gd fmla="*/ 3 h 95" name="T7"/>
                  <a:gd fmla="*/ 75 w 105" name="T8"/>
                  <a:gd fmla="*/ 95 h 95" name="T9"/>
                  <a:gd fmla="*/ 79 w 105" name="T10"/>
                  <a:gd fmla="*/ 92 h 95" name="T11"/>
                  <a:gd fmla="*/ 105 w 105" name="T12"/>
                  <a:gd fmla="*/ 70 h 95" name="T13"/>
                  <a:gd fmla="*/ 66 w 105" name="T14"/>
                  <a:gd fmla="*/ 21 h 9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5" w="105">
                    <a:moveTo>
                      <a:pt x="66" y="21"/>
                    </a:moveTo>
                    <a:lnTo>
                      <a:pt x="40" y="42"/>
                    </a:lnTo>
                    <a:lnTo>
                      <a:pt x="5" y="0"/>
                    </a:lnTo>
                    <a:lnTo>
                      <a:pt x="0" y="3"/>
                    </a:lnTo>
                    <a:lnTo>
                      <a:pt x="75" y="95"/>
                    </a:lnTo>
                    <a:lnTo>
                      <a:pt x="79" y="92"/>
                    </a:lnTo>
                    <a:lnTo>
                      <a:pt x="105" y="70"/>
                    </a:lnTo>
                    <a:lnTo>
                      <a:pt x="66" y="21"/>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5" name="Oval 22"/>
              <p:cNvSpPr>
                <a:spLocks noChangeArrowheads="1"/>
              </p:cNvSpPr>
              <p:nvPr/>
            </p:nvSpPr>
            <p:spPr bwMode="auto">
              <a:xfrm>
                <a:off x="2544" y="2225"/>
                <a:ext cx="41" cy="41"/>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6" name="Freeform 23"/>
              <p:cNvSpPr>
                <a:spLocks noEditPoints="1"/>
              </p:cNvSpPr>
              <p:nvPr/>
            </p:nvSpPr>
            <p:spPr bwMode="auto">
              <a:xfrm>
                <a:off x="2471" y="2272"/>
                <a:ext cx="196" cy="221"/>
              </a:xfrm>
              <a:custGeom>
                <a:gdLst>
                  <a:gd fmla="*/ 79 w 135" name="T0"/>
                  <a:gd fmla="*/ 82 h 152" name="T1"/>
                  <a:gd fmla="*/ 85 w 135" name="T2"/>
                  <a:gd fmla="*/ 75 h 152" name="T3"/>
                  <a:gd fmla="*/ 90 w 135" name="T4"/>
                  <a:gd fmla="*/ 72 h 152" name="T5"/>
                  <a:gd fmla="*/ 102 w 135" name="T6"/>
                  <a:gd fmla="*/ 69 h 152" name="T7"/>
                  <a:gd fmla="*/ 97 w 135" name="T8"/>
                  <a:gd fmla="*/ 77 h 152" name="T9"/>
                  <a:gd fmla="*/ 85 w 135" name="T10"/>
                  <a:gd fmla="*/ 78 h 152" name="T11"/>
                  <a:gd fmla="*/ 81 w 135" name="T12"/>
                  <a:gd fmla="*/ 82 h 152" name="T13"/>
                  <a:gd fmla="*/ 86 w 135" name="T14"/>
                  <a:gd fmla="*/ 117 h 152" name="T15"/>
                  <a:gd fmla="*/ 135 w 135" name="T16"/>
                  <a:gd fmla="*/ 113 h 152" name="T17"/>
                  <a:gd fmla="*/ 133 w 135" name="T18"/>
                  <a:gd fmla="*/ 78 h 152" name="T19"/>
                  <a:gd fmla="*/ 118 w 135" name="T20"/>
                  <a:gd fmla="*/ 77 h 152" name="T21"/>
                  <a:gd fmla="*/ 118 w 135" name="T22"/>
                  <a:gd fmla="*/ 75 h 152" name="T23"/>
                  <a:gd fmla="*/ 92 w 135" name="T24"/>
                  <a:gd fmla="*/ 10 h 152" name="T25"/>
                  <a:gd fmla="*/ 54 w 135" name="T26"/>
                  <a:gd fmla="*/ 8 h 152" name="T27"/>
                  <a:gd fmla="*/ 49 w 135" name="T28"/>
                  <a:gd fmla="*/ 0 h 152" name="T29"/>
                  <a:gd fmla="*/ 22 w 135" name="T30"/>
                  <a:gd fmla="*/ 16 h 152" name="T31"/>
                  <a:gd fmla="*/ 0 w 135" name="T32"/>
                  <a:gd fmla="*/ 7 h 152" name="T33"/>
                  <a:gd fmla="*/ 9 w 135" name="T34"/>
                  <a:gd fmla="*/ 44 h 152" name="T35"/>
                  <a:gd fmla="*/ 44 w 135" name="T36"/>
                  <a:gd fmla="*/ 57 h 152" name="T37"/>
                  <a:gd fmla="*/ 52 w 135" name="T38"/>
                  <a:gd fmla="*/ 73 h 152" name="T39"/>
                  <a:gd fmla="*/ 45 w 135" name="T40"/>
                  <a:gd fmla="*/ 152 h 152" name="T41"/>
                  <a:gd fmla="*/ 79 w 135" name="T42"/>
                  <a:gd fmla="*/ 121 h 152" name="T43"/>
                  <a:gd fmla="*/ 118 w 135" name="T44"/>
                  <a:gd fmla="*/ 144 h 152" name="T45"/>
                  <a:gd fmla="*/ 86 w 135" name="T46"/>
                  <a:gd fmla="*/ 120 h 152" name="T47"/>
                  <a:gd fmla="*/ 114 w 135" name="T48"/>
                  <a:gd fmla="*/ 75 h 152" name="T49"/>
                  <a:gd fmla="*/ 114 w 135" name="T50"/>
                  <a:gd fmla="*/ 78 h 152" name="T51"/>
                  <a:gd fmla="*/ 101 w 135" name="T52"/>
                  <a:gd fmla="*/ 77 h 152" name="T53"/>
                  <a:gd fmla="*/ 108 w 135" name="T54"/>
                  <a:gd fmla="*/ 72 h 152" name="T55"/>
                  <a:gd fmla="*/ 30 w 135" name="T56"/>
                  <a:gd fmla="*/ 52 h 152" name="T57"/>
                  <a:gd fmla="*/ 47 w 135" name="T58"/>
                  <a:gd fmla="*/ 4 h 152" name="T59"/>
                  <a:gd fmla="*/ 30 w 135" name="T60"/>
                  <a:gd fmla="*/ 52 h 152" name="T61"/>
                  <a:gd fmla="*/ 27 w 135" name="T62"/>
                  <a:gd fmla="*/ 51 h 152" name="T63"/>
                  <a:gd fmla="*/ 3 w 135" name="T64"/>
                  <a:gd fmla="*/ 10 h 152"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52" w="135">
                    <a:moveTo>
                      <a:pt x="79" y="113"/>
                    </a:moveTo>
                    <a:cubicBezTo>
                      <a:pt x="79" y="82"/>
                      <a:pt x="79" y="82"/>
                      <a:pt x="79" y="82"/>
                    </a:cubicBezTo>
                    <a:cubicBezTo>
                      <a:pt x="79" y="80"/>
                      <a:pt x="79" y="78"/>
                      <a:pt x="81" y="77"/>
                    </a:cubicBezTo>
                    <a:cubicBezTo>
                      <a:pt x="82" y="76"/>
                      <a:pt x="84" y="75"/>
                      <a:pt x="85" y="75"/>
                    </a:cubicBezTo>
                    <a:cubicBezTo>
                      <a:pt x="85" y="75"/>
                      <a:pt x="87" y="75"/>
                      <a:pt x="91" y="75"/>
                    </a:cubicBezTo>
                    <a:cubicBezTo>
                      <a:pt x="90" y="73"/>
                      <a:pt x="90" y="72"/>
                      <a:pt x="90" y="72"/>
                    </a:cubicBezTo>
                    <a:cubicBezTo>
                      <a:pt x="89" y="34"/>
                      <a:pt x="89" y="34"/>
                      <a:pt x="89" y="34"/>
                    </a:cubicBezTo>
                    <a:cubicBezTo>
                      <a:pt x="102" y="69"/>
                      <a:pt x="102" y="69"/>
                      <a:pt x="102" y="69"/>
                    </a:cubicBezTo>
                    <a:cubicBezTo>
                      <a:pt x="100" y="71"/>
                      <a:pt x="98" y="73"/>
                      <a:pt x="97" y="75"/>
                    </a:cubicBezTo>
                    <a:cubicBezTo>
                      <a:pt x="97" y="76"/>
                      <a:pt x="97" y="76"/>
                      <a:pt x="97" y="77"/>
                    </a:cubicBezTo>
                    <a:cubicBezTo>
                      <a:pt x="97" y="78"/>
                      <a:pt x="97" y="78"/>
                      <a:pt x="97" y="78"/>
                    </a:cubicBezTo>
                    <a:cubicBezTo>
                      <a:pt x="90" y="78"/>
                      <a:pt x="85" y="78"/>
                      <a:pt x="85" y="78"/>
                    </a:cubicBezTo>
                    <a:cubicBezTo>
                      <a:pt x="84" y="78"/>
                      <a:pt x="83" y="78"/>
                      <a:pt x="83" y="79"/>
                    </a:cubicBezTo>
                    <a:cubicBezTo>
                      <a:pt x="82" y="80"/>
                      <a:pt x="81" y="81"/>
                      <a:pt x="81" y="82"/>
                    </a:cubicBezTo>
                    <a:cubicBezTo>
                      <a:pt x="82" y="113"/>
                      <a:pt x="82" y="113"/>
                      <a:pt x="82" y="113"/>
                    </a:cubicBezTo>
                    <a:cubicBezTo>
                      <a:pt x="82" y="115"/>
                      <a:pt x="84" y="117"/>
                      <a:pt x="86" y="117"/>
                    </a:cubicBezTo>
                    <a:cubicBezTo>
                      <a:pt x="131" y="117"/>
                      <a:pt x="131" y="117"/>
                      <a:pt x="131" y="117"/>
                    </a:cubicBezTo>
                    <a:cubicBezTo>
                      <a:pt x="133" y="117"/>
                      <a:pt x="135" y="115"/>
                      <a:pt x="135" y="113"/>
                    </a:cubicBezTo>
                    <a:cubicBezTo>
                      <a:pt x="134" y="81"/>
                      <a:pt x="134" y="81"/>
                      <a:pt x="134" y="81"/>
                    </a:cubicBezTo>
                    <a:cubicBezTo>
                      <a:pt x="134" y="80"/>
                      <a:pt x="134" y="79"/>
                      <a:pt x="133" y="78"/>
                    </a:cubicBezTo>
                    <a:cubicBezTo>
                      <a:pt x="132" y="78"/>
                      <a:pt x="131" y="77"/>
                      <a:pt x="130" y="77"/>
                    </a:cubicBezTo>
                    <a:cubicBezTo>
                      <a:pt x="130" y="77"/>
                      <a:pt x="125" y="77"/>
                      <a:pt x="118" y="77"/>
                    </a:cubicBezTo>
                    <a:cubicBezTo>
                      <a:pt x="119" y="77"/>
                      <a:pt x="119" y="77"/>
                      <a:pt x="119" y="77"/>
                    </a:cubicBezTo>
                    <a:cubicBezTo>
                      <a:pt x="119" y="76"/>
                      <a:pt x="118" y="75"/>
                      <a:pt x="118" y="75"/>
                    </a:cubicBezTo>
                    <a:cubicBezTo>
                      <a:pt x="117" y="72"/>
                      <a:pt x="115" y="69"/>
                      <a:pt x="111" y="68"/>
                    </a:cubicBezTo>
                    <a:cubicBezTo>
                      <a:pt x="110" y="60"/>
                      <a:pt x="106" y="26"/>
                      <a:pt x="92" y="10"/>
                    </a:cubicBezTo>
                    <a:cubicBezTo>
                      <a:pt x="84" y="0"/>
                      <a:pt x="73" y="1"/>
                      <a:pt x="72" y="1"/>
                    </a:cubicBezTo>
                    <a:cubicBezTo>
                      <a:pt x="71" y="1"/>
                      <a:pt x="61" y="0"/>
                      <a:pt x="54" y="8"/>
                    </a:cubicBezTo>
                    <a:cubicBezTo>
                      <a:pt x="54" y="8"/>
                      <a:pt x="52" y="9"/>
                      <a:pt x="51" y="11"/>
                    </a:cubicBezTo>
                    <a:cubicBezTo>
                      <a:pt x="49" y="0"/>
                      <a:pt x="49" y="0"/>
                      <a:pt x="49" y="0"/>
                    </a:cubicBezTo>
                    <a:cubicBezTo>
                      <a:pt x="47" y="1"/>
                      <a:pt x="47" y="1"/>
                      <a:pt x="47" y="1"/>
                    </a:cubicBezTo>
                    <a:cubicBezTo>
                      <a:pt x="47" y="1"/>
                      <a:pt x="32" y="8"/>
                      <a:pt x="22" y="16"/>
                    </a:cubicBezTo>
                    <a:cubicBezTo>
                      <a:pt x="19" y="14"/>
                      <a:pt x="10" y="9"/>
                      <a:pt x="2" y="7"/>
                    </a:cubicBezTo>
                    <a:cubicBezTo>
                      <a:pt x="0" y="7"/>
                      <a:pt x="0" y="7"/>
                      <a:pt x="0" y="7"/>
                    </a:cubicBezTo>
                    <a:cubicBezTo>
                      <a:pt x="8" y="44"/>
                      <a:pt x="8" y="44"/>
                      <a:pt x="8" y="44"/>
                    </a:cubicBezTo>
                    <a:cubicBezTo>
                      <a:pt x="9" y="44"/>
                      <a:pt x="9" y="44"/>
                      <a:pt x="9" y="44"/>
                    </a:cubicBezTo>
                    <a:cubicBezTo>
                      <a:pt x="9" y="44"/>
                      <a:pt x="17" y="46"/>
                      <a:pt x="26" y="53"/>
                    </a:cubicBezTo>
                    <a:cubicBezTo>
                      <a:pt x="35" y="70"/>
                      <a:pt x="44" y="57"/>
                      <a:pt x="44" y="57"/>
                    </a:cubicBezTo>
                    <a:cubicBezTo>
                      <a:pt x="46" y="55"/>
                      <a:pt x="51" y="45"/>
                      <a:pt x="51" y="45"/>
                    </a:cubicBezTo>
                    <a:cubicBezTo>
                      <a:pt x="51" y="54"/>
                      <a:pt x="52" y="73"/>
                      <a:pt x="52" y="73"/>
                    </a:cubicBezTo>
                    <a:cubicBezTo>
                      <a:pt x="34" y="148"/>
                      <a:pt x="34" y="148"/>
                      <a:pt x="34" y="148"/>
                    </a:cubicBezTo>
                    <a:cubicBezTo>
                      <a:pt x="45" y="152"/>
                      <a:pt x="45" y="152"/>
                      <a:pt x="45" y="152"/>
                    </a:cubicBezTo>
                    <a:cubicBezTo>
                      <a:pt x="45" y="152"/>
                      <a:pt x="67" y="100"/>
                      <a:pt x="69" y="96"/>
                    </a:cubicBezTo>
                    <a:cubicBezTo>
                      <a:pt x="70" y="100"/>
                      <a:pt x="79" y="121"/>
                      <a:pt x="79" y="121"/>
                    </a:cubicBezTo>
                    <a:cubicBezTo>
                      <a:pt x="109" y="152"/>
                      <a:pt x="109" y="152"/>
                      <a:pt x="109" y="152"/>
                    </a:cubicBezTo>
                    <a:cubicBezTo>
                      <a:pt x="118" y="144"/>
                      <a:pt x="118" y="144"/>
                      <a:pt x="118" y="144"/>
                    </a:cubicBezTo>
                    <a:cubicBezTo>
                      <a:pt x="118" y="144"/>
                      <a:pt x="106" y="128"/>
                      <a:pt x="99" y="120"/>
                    </a:cubicBezTo>
                    <a:cubicBezTo>
                      <a:pt x="86" y="120"/>
                      <a:pt x="86" y="120"/>
                      <a:pt x="86" y="120"/>
                    </a:cubicBezTo>
                    <a:cubicBezTo>
                      <a:pt x="82" y="120"/>
                      <a:pt x="79" y="117"/>
                      <a:pt x="79" y="113"/>
                    </a:cubicBezTo>
                    <a:close/>
                    <a:moveTo>
                      <a:pt x="114" y="75"/>
                    </a:moveTo>
                    <a:cubicBezTo>
                      <a:pt x="114" y="75"/>
                      <a:pt x="114" y="76"/>
                      <a:pt x="114" y="77"/>
                    </a:cubicBezTo>
                    <a:cubicBezTo>
                      <a:pt x="114" y="78"/>
                      <a:pt x="114" y="78"/>
                      <a:pt x="114" y="78"/>
                    </a:cubicBezTo>
                    <a:cubicBezTo>
                      <a:pt x="110" y="78"/>
                      <a:pt x="106" y="78"/>
                      <a:pt x="101" y="78"/>
                    </a:cubicBezTo>
                    <a:cubicBezTo>
                      <a:pt x="101" y="77"/>
                      <a:pt x="101" y="77"/>
                      <a:pt x="101" y="77"/>
                    </a:cubicBezTo>
                    <a:cubicBezTo>
                      <a:pt x="101" y="76"/>
                      <a:pt x="101" y="76"/>
                      <a:pt x="102" y="75"/>
                    </a:cubicBezTo>
                    <a:cubicBezTo>
                      <a:pt x="103" y="73"/>
                      <a:pt x="105" y="72"/>
                      <a:pt x="108" y="72"/>
                    </a:cubicBezTo>
                    <a:cubicBezTo>
                      <a:pt x="111" y="72"/>
                      <a:pt x="113" y="73"/>
                      <a:pt x="114" y="75"/>
                    </a:cubicBezTo>
                    <a:close/>
                    <a:moveTo>
                      <a:pt x="30" y="52"/>
                    </a:moveTo>
                    <a:cubicBezTo>
                      <a:pt x="24" y="18"/>
                      <a:pt x="24" y="18"/>
                      <a:pt x="24" y="18"/>
                    </a:cubicBezTo>
                    <a:cubicBezTo>
                      <a:pt x="31" y="12"/>
                      <a:pt x="43" y="6"/>
                      <a:pt x="47" y="4"/>
                    </a:cubicBezTo>
                    <a:cubicBezTo>
                      <a:pt x="47" y="7"/>
                      <a:pt x="51" y="35"/>
                      <a:pt x="52" y="37"/>
                    </a:cubicBezTo>
                    <a:cubicBezTo>
                      <a:pt x="40" y="43"/>
                      <a:pt x="33" y="49"/>
                      <a:pt x="30" y="52"/>
                    </a:cubicBezTo>
                    <a:close/>
                    <a:moveTo>
                      <a:pt x="21" y="18"/>
                    </a:moveTo>
                    <a:cubicBezTo>
                      <a:pt x="27" y="51"/>
                      <a:pt x="27" y="51"/>
                      <a:pt x="27" y="51"/>
                    </a:cubicBezTo>
                    <a:cubicBezTo>
                      <a:pt x="19" y="45"/>
                      <a:pt x="12" y="42"/>
                      <a:pt x="10" y="42"/>
                    </a:cubicBezTo>
                    <a:cubicBezTo>
                      <a:pt x="10" y="40"/>
                      <a:pt x="4" y="14"/>
                      <a:pt x="3" y="10"/>
                    </a:cubicBezTo>
                    <a:cubicBezTo>
                      <a:pt x="11" y="12"/>
                      <a:pt x="19" y="17"/>
                      <a:pt x="21" y="1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7" name="Freeform 24"/>
              <p:cNvSpPr/>
              <p:nvPr/>
            </p:nvSpPr>
            <p:spPr bwMode="auto">
              <a:xfrm>
                <a:off x="2512" y="2295"/>
                <a:ext cx="10" cy="13"/>
              </a:xfrm>
              <a:custGeom>
                <a:gdLst>
                  <a:gd fmla="*/ 4 w 10" name="T0"/>
                  <a:gd fmla="*/ 12 h 13" name="T1"/>
                  <a:gd fmla="*/ 3 w 10" name="T2"/>
                  <a:gd fmla="*/ 6 h 13" name="T3"/>
                  <a:gd fmla="*/ 4 w 10" name="T4"/>
                  <a:gd fmla="*/ 12 h 13" name="T5"/>
                  <a:gd fmla="*/ 7 w 10" name="T6"/>
                  <a:gd fmla="*/ 10 h 13" name="T7"/>
                  <a:gd fmla="*/ 7 w 10" name="T8"/>
                  <a:gd fmla="*/ 3 h 13" name="T9"/>
                  <a:gd fmla="*/ 9 w 10" name="T10"/>
                  <a:gd fmla="*/ 10 h 13" name="T11"/>
                  <a:gd fmla="*/ 10 w 10" name="T12"/>
                  <a:gd fmla="*/ 9 h 13" name="T13"/>
                  <a:gd fmla="*/ 9 w 10" name="T14"/>
                  <a:gd fmla="*/ 0 h 13" name="T15"/>
                  <a:gd fmla="*/ 6 w 10" name="T16"/>
                  <a:gd fmla="*/ 2 h 13" name="T17"/>
                  <a:gd fmla="*/ 6 w 10" name="T18"/>
                  <a:gd fmla="*/ 8 h 13" name="T19"/>
                  <a:gd fmla="*/ 3 w 10" name="T20"/>
                  <a:gd fmla="*/ 3 h 13" name="T21"/>
                  <a:gd fmla="*/ 0 w 10" name="T22"/>
                  <a:gd fmla="*/ 5 h 13" name="T23"/>
                  <a:gd fmla="*/ 1 w 10" name="T24"/>
                  <a:gd fmla="*/ 13 h 13" name="T25"/>
                  <a:gd fmla="*/ 4 w 10" name="T26"/>
                  <a:gd fmla="*/ 12 h 1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3" w="10">
                    <a:moveTo>
                      <a:pt x="4" y="12"/>
                    </a:moveTo>
                    <a:lnTo>
                      <a:pt x="3" y="6"/>
                    </a:lnTo>
                    <a:lnTo>
                      <a:pt x="4" y="12"/>
                    </a:lnTo>
                    <a:lnTo>
                      <a:pt x="7" y="10"/>
                    </a:lnTo>
                    <a:lnTo>
                      <a:pt x="7" y="3"/>
                    </a:lnTo>
                    <a:lnTo>
                      <a:pt x="9" y="10"/>
                    </a:lnTo>
                    <a:lnTo>
                      <a:pt x="10" y="9"/>
                    </a:lnTo>
                    <a:lnTo>
                      <a:pt x="9" y="0"/>
                    </a:lnTo>
                    <a:lnTo>
                      <a:pt x="6" y="2"/>
                    </a:lnTo>
                    <a:lnTo>
                      <a:pt x="6" y="8"/>
                    </a:lnTo>
                    <a:lnTo>
                      <a:pt x="3" y="3"/>
                    </a:lnTo>
                    <a:lnTo>
                      <a:pt x="0" y="5"/>
                    </a:lnTo>
                    <a:lnTo>
                      <a:pt x="1" y="13"/>
                    </a:lnTo>
                    <a:lnTo>
                      <a:pt x="4" y="1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8" name="Freeform 25"/>
              <p:cNvSpPr>
                <a:spLocks noEditPoints="1"/>
              </p:cNvSpPr>
              <p:nvPr/>
            </p:nvSpPr>
            <p:spPr bwMode="auto">
              <a:xfrm>
                <a:off x="2522" y="2291"/>
                <a:ext cx="9" cy="12"/>
              </a:xfrm>
              <a:custGeom>
                <a:gdLst>
                  <a:gd fmla="*/ 3 w 9" name="T0"/>
                  <a:gd fmla="*/ 9 h 12" name="T1"/>
                  <a:gd fmla="*/ 6 w 9" name="T2"/>
                  <a:gd fmla="*/ 7 h 12" name="T3"/>
                  <a:gd fmla="*/ 6 w 9" name="T4"/>
                  <a:gd fmla="*/ 9 h 12" name="T5"/>
                  <a:gd fmla="*/ 9 w 9" name="T6"/>
                  <a:gd fmla="*/ 7 h 12" name="T7"/>
                  <a:gd fmla="*/ 4 w 9" name="T8"/>
                  <a:gd fmla="*/ 0 h 12" name="T9"/>
                  <a:gd fmla="*/ 1 w 9" name="T10"/>
                  <a:gd fmla="*/ 1 h 12" name="T11"/>
                  <a:gd fmla="*/ 0 w 9" name="T12"/>
                  <a:gd fmla="*/ 12 h 12" name="T13"/>
                  <a:gd fmla="*/ 3 w 9" name="T14"/>
                  <a:gd fmla="*/ 12 h 12" name="T15"/>
                  <a:gd fmla="*/ 3 w 9" name="T16"/>
                  <a:gd fmla="*/ 9 h 12" name="T17"/>
                  <a:gd fmla="*/ 3 w 9" name="T18"/>
                  <a:gd fmla="*/ 3 h 12" name="T19"/>
                  <a:gd fmla="*/ 4 w 9" name="T20"/>
                  <a:gd fmla="*/ 6 h 12" name="T21"/>
                  <a:gd fmla="*/ 3 w 9" name="T22"/>
                  <a:gd fmla="*/ 7 h 12" name="T23"/>
                  <a:gd fmla="*/ 3 w 9" name="T24"/>
                  <a:gd fmla="*/ 3 h 1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2" w="9">
                    <a:moveTo>
                      <a:pt x="3" y="9"/>
                    </a:moveTo>
                    <a:lnTo>
                      <a:pt x="6" y="7"/>
                    </a:lnTo>
                    <a:lnTo>
                      <a:pt x="6" y="9"/>
                    </a:lnTo>
                    <a:lnTo>
                      <a:pt x="9" y="7"/>
                    </a:lnTo>
                    <a:lnTo>
                      <a:pt x="4" y="0"/>
                    </a:lnTo>
                    <a:lnTo>
                      <a:pt x="1" y="1"/>
                    </a:lnTo>
                    <a:lnTo>
                      <a:pt x="0" y="12"/>
                    </a:lnTo>
                    <a:lnTo>
                      <a:pt x="3" y="12"/>
                    </a:lnTo>
                    <a:lnTo>
                      <a:pt x="3" y="9"/>
                    </a:lnTo>
                    <a:close/>
                    <a:moveTo>
                      <a:pt x="3" y="3"/>
                    </a:moveTo>
                    <a:lnTo>
                      <a:pt x="4" y="6"/>
                    </a:lnTo>
                    <a:lnTo>
                      <a:pt x="3" y="7"/>
                    </a:lnTo>
                    <a:lnTo>
                      <a:pt x="3" y="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9" name="Freeform 26"/>
              <p:cNvSpPr>
                <a:spLocks noEditPoints="1"/>
              </p:cNvSpPr>
              <p:nvPr/>
            </p:nvSpPr>
            <p:spPr bwMode="auto">
              <a:xfrm>
                <a:off x="2529" y="2287"/>
                <a:ext cx="8" cy="11"/>
              </a:xfrm>
              <a:custGeom>
                <a:gdLst>
                  <a:gd fmla="*/ 3 w 5" name="T0"/>
                  <a:gd fmla="*/ 7 h 8" name="T1"/>
                  <a:gd fmla="*/ 3 w 5" name="T2"/>
                  <a:gd fmla="*/ 5 h 8" name="T3"/>
                  <a:gd fmla="*/ 3 w 5" name="T4"/>
                  <a:gd fmla="*/ 4 h 8" name="T5"/>
                  <a:gd fmla="*/ 5 w 5" name="T6"/>
                  <a:gd fmla="*/ 3 h 8" name="T7"/>
                  <a:gd fmla="*/ 5 w 5" name="T8"/>
                  <a:gd fmla="*/ 1 h 8" name="T9"/>
                  <a:gd fmla="*/ 4 w 5" name="T10"/>
                  <a:gd fmla="*/ 0 h 8" name="T11"/>
                  <a:gd fmla="*/ 3 w 5" name="T12"/>
                  <a:gd fmla="*/ 0 h 8" name="T13"/>
                  <a:gd fmla="*/ 0 w 5" name="T14"/>
                  <a:gd fmla="*/ 2 h 8" name="T15"/>
                  <a:gd fmla="*/ 1 w 5" name="T16"/>
                  <a:gd fmla="*/ 8 h 8" name="T17"/>
                  <a:gd fmla="*/ 3 w 5" name="T18"/>
                  <a:gd fmla="*/ 7 h 8" name="T19"/>
                  <a:gd fmla="*/ 3 w 5" name="T20"/>
                  <a:gd fmla="*/ 2 h 8" name="T21"/>
                  <a:gd fmla="*/ 3 w 5" name="T22"/>
                  <a:gd fmla="*/ 2 h 8" name="T23"/>
                  <a:gd fmla="*/ 3 w 5" name="T24"/>
                  <a:gd fmla="*/ 2 h 8" name="T25"/>
                  <a:gd fmla="*/ 3 w 5" name="T26"/>
                  <a:gd fmla="*/ 3 h 8" name="T27"/>
                  <a:gd fmla="*/ 3 w 5" name="T28"/>
                  <a:gd fmla="*/ 3 h 8" name="T29"/>
                  <a:gd fmla="*/ 2 w 5" name="T30"/>
                  <a:gd fmla="*/ 4 h 8" name="T31"/>
                  <a:gd fmla="*/ 2 w 5" name="T32"/>
                  <a:gd fmla="*/ 2 h 8" name="T33"/>
                  <a:gd fmla="*/ 3 w 5" name="T34"/>
                  <a:gd fmla="*/ 2 h 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8" w="5">
                    <a:moveTo>
                      <a:pt x="3" y="7"/>
                    </a:moveTo>
                    <a:cubicBezTo>
                      <a:pt x="3" y="5"/>
                      <a:pt x="3" y="5"/>
                      <a:pt x="3" y="5"/>
                    </a:cubicBezTo>
                    <a:cubicBezTo>
                      <a:pt x="3" y="4"/>
                      <a:pt x="3" y="4"/>
                      <a:pt x="3" y="4"/>
                    </a:cubicBezTo>
                    <a:cubicBezTo>
                      <a:pt x="4" y="4"/>
                      <a:pt x="5" y="4"/>
                      <a:pt x="5" y="3"/>
                    </a:cubicBezTo>
                    <a:cubicBezTo>
                      <a:pt x="5" y="3"/>
                      <a:pt x="5" y="2"/>
                      <a:pt x="5" y="1"/>
                    </a:cubicBezTo>
                    <a:cubicBezTo>
                      <a:pt x="5" y="1"/>
                      <a:pt x="5" y="0"/>
                      <a:pt x="4" y="0"/>
                    </a:cubicBezTo>
                    <a:cubicBezTo>
                      <a:pt x="4" y="0"/>
                      <a:pt x="4" y="0"/>
                      <a:pt x="3" y="0"/>
                    </a:cubicBezTo>
                    <a:cubicBezTo>
                      <a:pt x="0" y="2"/>
                      <a:pt x="0" y="2"/>
                      <a:pt x="0" y="2"/>
                    </a:cubicBezTo>
                    <a:cubicBezTo>
                      <a:pt x="1" y="8"/>
                      <a:pt x="1" y="8"/>
                      <a:pt x="1" y="8"/>
                    </a:cubicBezTo>
                    <a:lnTo>
                      <a:pt x="3" y="7"/>
                    </a:lnTo>
                    <a:close/>
                    <a:moveTo>
                      <a:pt x="3" y="2"/>
                    </a:moveTo>
                    <a:cubicBezTo>
                      <a:pt x="3" y="2"/>
                      <a:pt x="3" y="2"/>
                      <a:pt x="3" y="2"/>
                    </a:cubicBezTo>
                    <a:cubicBezTo>
                      <a:pt x="3" y="2"/>
                      <a:pt x="3" y="2"/>
                      <a:pt x="3" y="2"/>
                    </a:cubicBezTo>
                    <a:cubicBezTo>
                      <a:pt x="3" y="3"/>
                      <a:pt x="3" y="3"/>
                      <a:pt x="3" y="3"/>
                    </a:cubicBezTo>
                    <a:cubicBezTo>
                      <a:pt x="3" y="3"/>
                      <a:pt x="3" y="3"/>
                      <a:pt x="3" y="3"/>
                    </a:cubicBezTo>
                    <a:cubicBezTo>
                      <a:pt x="2" y="4"/>
                      <a:pt x="2" y="4"/>
                      <a:pt x="2" y="4"/>
                    </a:cubicBezTo>
                    <a:cubicBezTo>
                      <a:pt x="2" y="2"/>
                      <a:pt x="2" y="2"/>
                      <a:pt x="2" y="2"/>
                    </a:cubicBezTo>
                    <a:lnTo>
                      <a:pt x="3" y="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0" name="Rectangle 27"/>
              <p:cNvSpPr>
                <a:spLocks noChangeArrowheads="1"/>
              </p:cNvSpPr>
              <p:nvPr/>
            </p:nvSpPr>
            <p:spPr bwMode="auto">
              <a:xfrm>
                <a:off x="814" y="3150"/>
                <a:ext cx="34" cy="82"/>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1" name="Rectangle 28"/>
              <p:cNvSpPr>
                <a:spLocks noChangeArrowheads="1"/>
              </p:cNvSpPr>
              <p:nvPr/>
            </p:nvSpPr>
            <p:spPr bwMode="auto">
              <a:xfrm>
                <a:off x="867" y="3117"/>
                <a:ext cx="33" cy="115"/>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2" name="Rectangle 29"/>
              <p:cNvSpPr>
                <a:spLocks noChangeArrowheads="1"/>
              </p:cNvSpPr>
              <p:nvPr/>
            </p:nvSpPr>
            <p:spPr bwMode="auto">
              <a:xfrm>
                <a:off x="919" y="3088"/>
                <a:ext cx="33" cy="14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3" name="Rectangle 30"/>
              <p:cNvSpPr>
                <a:spLocks noChangeArrowheads="1"/>
              </p:cNvSpPr>
              <p:nvPr/>
            </p:nvSpPr>
            <p:spPr bwMode="auto">
              <a:xfrm>
                <a:off x="1753" y="3097"/>
                <a:ext cx="24" cy="91"/>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4" name="Rectangle 31"/>
              <p:cNvSpPr>
                <a:spLocks noChangeArrowheads="1"/>
              </p:cNvSpPr>
              <p:nvPr/>
            </p:nvSpPr>
            <p:spPr bwMode="auto">
              <a:xfrm>
                <a:off x="1796" y="3060"/>
                <a:ext cx="26" cy="12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5" name="Rectangle 32"/>
              <p:cNvSpPr>
                <a:spLocks noChangeArrowheads="1"/>
              </p:cNvSpPr>
              <p:nvPr/>
            </p:nvSpPr>
            <p:spPr bwMode="auto">
              <a:xfrm>
                <a:off x="1841" y="3098"/>
                <a:ext cx="25" cy="9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6" name="Rectangle 33"/>
              <p:cNvSpPr>
                <a:spLocks noChangeArrowheads="1"/>
              </p:cNvSpPr>
              <p:nvPr/>
            </p:nvSpPr>
            <p:spPr bwMode="auto">
              <a:xfrm>
                <a:off x="1885" y="3098"/>
                <a:ext cx="26" cy="9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7" name="Rectangle 34"/>
              <p:cNvSpPr>
                <a:spLocks noChangeArrowheads="1"/>
              </p:cNvSpPr>
              <p:nvPr/>
            </p:nvSpPr>
            <p:spPr bwMode="auto">
              <a:xfrm>
                <a:off x="2094" y="2826"/>
                <a:ext cx="27" cy="115"/>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8" name="Rectangle 35"/>
              <p:cNvSpPr>
                <a:spLocks noChangeArrowheads="1"/>
              </p:cNvSpPr>
              <p:nvPr/>
            </p:nvSpPr>
            <p:spPr bwMode="auto">
              <a:xfrm>
                <a:off x="2051" y="2852"/>
                <a:ext cx="24" cy="8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9" name="Rectangle 36"/>
              <p:cNvSpPr>
                <a:spLocks noChangeArrowheads="1"/>
              </p:cNvSpPr>
              <p:nvPr/>
            </p:nvSpPr>
            <p:spPr bwMode="auto">
              <a:xfrm>
                <a:off x="2006" y="2867"/>
                <a:ext cx="26" cy="7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0" name="Rectangle 37"/>
              <p:cNvSpPr>
                <a:spLocks noChangeArrowheads="1"/>
              </p:cNvSpPr>
              <p:nvPr/>
            </p:nvSpPr>
            <p:spPr bwMode="auto">
              <a:xfrm>
                <a:off x="1744" y="3200"/>
                <a:ext cx="182" cy="26"/>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1" name="Rectangle 38"/>
              <p:cNvSpPr>
                <a:spLocks noChangeArrowheads="1"/>
              </p:cNvSpPr>
              <p:nvPr/>
            </p:nvSpPr>
            <p:spPr bwMode="auto">
              <a:xfrm>
                <a:off x="2238" y="2407"/>
                <a:ext cx="25" cy="92"/>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2" name="Rectangle 39"/>
              <p:cNvSpPr>
                <a:spLocks noChangeArrowheads="1"/>
              </p:cNvSpPr>
              <p:nvPr/>
            </p:nvSpPr>
            <p:spPr bwMode="auto">
              <a:xfrm>
                <a:off x="2282" y="2371"/>
                <a:ext cx="25" cy="12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3" name="Rectangle 40"/>
              <p:cNvSpPr>
                <a:spLocks noChangeArrowheads="1"/>
              </p:cNvSpPr>
              <p:nvPr/>
            </p:nvSpPr>
            <p:spPr bwMode="auto">
              <a:xfrm>
                <a:off x="2326" y="2409"/>
                <a:ext cx="26" cy="9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4" name="Rectangle 41"/>
              <p:cNvSpPr>
                <a:spLocks noChangeArrowheads="1"/>
              </p:cNvSpPr>
              <p:nvPr/>
            </p:nvSpPr>
            <p:spPr bwMode="auto">
              <a:xfrm>
                <a:off x="2596" y="1714"/>
                <a:ext cx="32" cy="193"/>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5" name="Rectangle 42"/>
              <p:cNvSpPr>
                <a:spLocks noChangeArrowheads="1"/>
              </p:cNvSpPr>
              <p:nvPr/>
            </p:nvSpPr>
            <p:spPr bwMode="auto">
              <a:xfrm>
                <a:off x="2651" y="1779"/>
                <a:ext cx="32" cy="12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6" name="Rectangle 43"/>
              <p:cNvSpPr>
                <a:spLocks noChangeArrowheads="1"/>
              </p:cNvSpPr>
              <p:nvPr/>
            </p:nvSpPr>
            <p:spPr bwMode="auto">
              <a:xfrm>
                <a:off x="2708" y="1817"/>
                <a:ext cx="32" cy="9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7" name="Rectangle 44"/>
              <p:cNvSpPr>
                <a:spLocks noChangeArrowheads="1"/>
              </p:cNvSpPr>
              <p:nvPr/>
            </p:nvSpPr>
            <p:spPr bwMode="auto">
              <a:xfrm>
                <a:off x="2531" y="1283"/>
                <a:ext cx="24" cy="9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8" name="Freeform 45"/>
              <p:cNvSpPr/>
              <p:nvPr/>
            </p:nvSpPr>
            <p:spPr bwMode="auto">
              <a:xfrm>
                <a:off x="2487" y="1295"/>
                <a:ext cx="26" cy="87"/>
              </a:xfrm>
              <a:custGeom>
                <a:gdLst>
                  <a:gd fmla="*/ 0 w 26" name="T0"/>
                  <a:gd fmla="*/ 87 h 87" name="T1"/>
                  <a:gd fmla="*/ 25 w 26" name="T2"/>
                  <a:gd fmla="*/ 87 h 87" name="T3"/>
                  <a:gd fmla="*/ 26 w 26" name="T4"/>
                  <a:gd fmla="*/ 0 h 87" name="T5"/>
                  <a:gd fmla="*/ 2 w 26" name="T6"/>
                  <a:gd fmla="*/ 0 h 87" name="T7"/>
                  <a:gd fmla="*/ 0 w 26" name="T8"/>
                  <a:gd fmla="*/ 87 h 87" name="T9"/>
                </a:gdLst>
                <a:cxnLst>
                  <a:cxn ang="0">
                    <a:pos x="T0" y="T1"/>
                  </a:cxn>
                  <a:cxn ang="0">
                    <a:pos x="T2" y="T3"/>
                  </a:cxn>
                  <a:cxn ang="0">
                    <a:pos x="T4" y="T5"/>
                  </a:cxn>
                  <a:cxn ang="0">
                    <a:pos x="T6" y="T7"/>
                  </a:cxn>
                  <a:cxn ang="0">
                    <a:pos x="T8" y="T9"/>
                  </a:cxn>
                </a:cxnLst>
                <a:rect b="b" l="0" r="r" t="0"/>
                <a:pathLst>
                  <a:path h="87" w="26">
                    <a:moveTo>
                      <a:pt x="0" y="87"/>
                    </a:moveTo>
                    <a:lnTo>
                      <a:pt x="25" y="87"/>
                    </a:lnTo>
                    <a:lnTo>
                      <a:pt x="26" y="0"/>
                    </a:lnTo>
                    <a:lnTo>
                      <a:pt x="2" y="0"/>
                    </a:lnTo>
                    <a:lnTo>
                      <a:pt x="0" y="87"/>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9" name="Freeform 46"/>
              <p:cNvSpPr/>
              <p:nvPr/>
            </p:nvSpPr>
            <p:spPr bwMode="auto">
              <a:xfrm>
                <a:off x="2445" y="1312"/>
                <a:ext cx="25" cy="70"/>
              </a:xfrm>
              <a:custGeom>
                <a:gdLst>
                  <a:gd fmla="*/ 0 w 25" name="T0"/>
                  <a:gd fmla="*/ 69 h 70" name="T1"/>
                  <a:gd fmla="*/ 25 w 25" name="T2"/>
                  <a:gd fmla="*/ 70 h 70" name="T3"/>
                  <a:gd fmla="*/ 25 w 25" name="T4"/>
                  <a:gd fmla="*/ 0 h 70" name="T5"/>
                  <a:gd fmla="*/ 0 w 25" name="T6"/>
                  <a:gd fmla="*/ 0 h 70" name="T7"/>
                  <a:gd fmla="*/ 0 w 25" name="T8"/>
                  <a:gd fmla="*/ 69 h 70" name="T9"/>
                </a:gdLst>
                <a:cxnLst>
                  <a:cxn ang="0">
                    <a:pos x="T0" y="T1"/>
                  </a:cxn>
                  <a:cxn ang="0">
                    <a:pos x="T2" y="T3"/>
                  </a:cxn>
                  <a:cxn ang="0">
                    <a:pos x="T4" y="T5"/>
                  </a:cxn>
                  <a:cxn ang="0">
                    <a:pos x="T6" y="T7"/>
                  </a:cxn>
                  <a:cxn ang="0">
                    <a:pos x="T8" y="T9"/>
                  </a:cxn>
                </a:cxnLst>
                <a:rect b="b" l="0" r="r" t="0"/>
                <a:pathLst>
                  <a:path h="70" w="25">
                    <a:moveTo>
                      <a:pt x="0" y="69"/>
                    </a:moveTo>
                    <a:lnTo>
                      <a:pt x="25" y="70"/>
                    </a:lnTo>
                    <a:lnTo>
                      <a:pt x="25" y="0"/>
                    </a:lnTo>
                    <a:lnTo>
                      <a:pt x="0" y="0"/>
                    </a:lnTo>
                    <a:lnTo>
                      <a:pt x="0" y="69"/>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0" name="Rectangle 47"/>
              <p:cNvSpPr>
                <a:spLocks noChangeArrowheads="1"/>
              </p:cNvSpPr>
              <p:nvPr/>
            </p:nvSpPr>
            <p:spPr bwMode="auto">
              <a:xfrm>
                <a:off x="2371" y="2409"/>
                <a:ext cx="24" cy="9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1" name="Rectangle 48"/>
              <p:cNvSpPr>
                <a:spLocks noChangeArrowheads="1"/>
              </p:cNvSpPr>
              <p:nvPr/>
            </p:nvSpPr>
            <p:spPr bwMode="auto">
              <a:xfrm>
                <a:off x="2230" y="2510"/>
                <a:ext cx="180" cy="27"/>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2" name="Freeform 49"/>
              <p:cNvSpPr>
                <a:spLocks noEditPoints="1"/>
              </p:cNvSpPr>
              <p:nvPr/>
            </p:nvSpPr>
            <p:spPr bwMode="auto">
              <a:xfrm>
                <a:off x="2395" y="2515"/>
                <a:ext cx="235" cy="234"/>
              </a:xfrm>
              <a:custGeom>
                <a:gdLst>
                  <a:gd fmla="*/ 134 w 161" name="T0"/>
                  <a:gd fmla="*/ 46 h 161" name="T1"/>
                  <a:gd fmla="*/ 129 w 161" name="T2"/>
                  <a:gd fmla="*/ 40 h 161" name="T3"/>
                  <a:gd fmla="*/ 136 w 161" name="T4"/>
                  <a:gd fmla="*/ 23 h 161" name="T5"/>
                  <a:gd fmla="*/ 125 w 161" name="T6"/>
                  <a:gd fmla="*/ 13 h 161" name="T7"/>
                  <a:gd fmla="*/ 110 w 161" name="T8"/>
                  <a:gd fmla="*/ 24 h 161" name="T9"/>
                  <a:gd fmla="*/ 103 w 161" name="T10"/>
                  <a:gd fmla="*/ 21 h 161" name="T11"/>
                  <a:gd fmla="*/ 100 w 161" name="T12"/>
                  <a:gd fmla="*/ 3 h 161" name="T13"/>
                  <a:gd fmla="*/ 86 w 161" name="T14"/>
                  <a:gd fmla="*/ 0 h 161" name="T15"/>
                  <a:gd fmla="*/ 78 w 161" name="T16"/>
                  <a:gd fmla="*/ 17 h 161" name="T17"/>
                  <a:gd fmla="*/ 70 w 161" name="T18"/>
                  <a:gd fmla="*/ 18 h 161" name="T19"/>
                  <a:gd fmla="*/ 59 w 161" name="T20"/>
                  <a:gd fmla="*/ 4 h 161" name="T21"/>
                  <a:gd fmla="*/ 45 w 161" name="T22"/>
                  <a:gd fmla="*/ 8 h 161" name="T23"/>
                  <a:gd fmla="*/ 46 w 161" name="T24"/>
                  <a:gd fmla="*/ 27 h 161" name="T25"/>
                  <a:gd fmla="*/ 40 w 161" name="T26"/>
                  <a:gd fmla="*/ 32 h 161" name="T27"/>
                  <a:gd fmla="*/ 23 w 161" name="T28"/>
                  <a:gd fmla="*/ 25 h 161" name="T29"/>
                  <a:gd fmla="*/ 13 w 161" name="T30"/>
                  <a:gd fmla="*/ 36 h 161" name="T31"/>
                  <a:gd fmla="*/ 24 w 161" name="T32"/>
                  <a:gd fmla="*/ 51 h 161" name="T33"/>
                  <a:gd fmla="*/ 22 w 161" name="T34"/>
                  <a:gd fmla="*/ 59 h 161" name="T35"/>
                  <a:gd fmla="*/ 3 w 161" name="T36"/>
                  <a:gd fmla="*/ 61 h 161" name="T37"/>
                  <a:gd fmla="*/ 0 w 161" name="T38"/>
                  <a:gd fmla="*/ 76 h 161" name="T39"/>
                  <a:gd fmla="*/ 17 w 161" name="T40"/>
                  <a:gd fmla="*/ 83 h 161" name="T41"/>
                  <a:gd fmla="*/ 19 w 161" name="T42"/>
                  <a:gd fmla="*/ 91 h 161" name="T43"/>
                  <a:gd fmla="*/ 4 w 161" name="T44"/>
                  <a:gd fmla="*/ 103 h 161" name="T45"/>
                  <a:gd fmla="*/ 9 w 161" name="T46"/>
                  <a:gd fmla="*/ 117 h 161" name="T47"/>
                  <a:gd fmla="*/ 27 w 161" name="T48"/>
                  <a:gd fmla="*/ 115 h 161" name="T49"/>
                  <a:gd fmla="*/ 32 w 161" name="T50"/>
                  <a:gd fmla="*/ 121 h 161" name="T51"/>
                  <a:gd fmla="*/ 25 w 161" name="T52"/>
                  <a:gd fmla="*/ 138 h 161" name="T53"/>
                  <a:gd fmla="*/ 36 w 161" name="T54"/>
                  <a:gd fmla="*/ 148 h 161" name="T55"/>
                  <a:gd fmla="*/ 51 w 161" name="T56"/>
                  <a:gd fmla="*/ 137 h 161" name="T57"/>
                  <a:gd fmla="*/ 59 w 161" name="T58"/>
                  <a:gd fmla="*/ 140 h 161" name="T59"/>
                  <a:gd fmla="*/ 61 w 161" name="T60"/>
                  <a:gd fmla="*/ 158 h 161" name="T61"/>
                  <a:gd fmla="*/ 76 w 161" name="T62"/>
                  <a:gd fmla="*/ 161 h 161" name="T63"/>
                  <a:gd fmla="*/ 83 w 161" name="T64"/>
                  <a:gd fmla="*/ 144 h 161" name="T65"/>
                  <a:gd fmla="*/ 92 w 161" name="T66"/>
                  <a:gd fmla="*/ 143 h 161" name="T67"/>
                  <a:gd fmla="*/ 103 w 161" name="T68"/>
                  <a:gd fmla="*/ 157 h 161" name="T69"/>
                  <a:gd fmla="*/ 117 w 161" name="T70"/>
                  <a:gd fmla="*/ 152 h 161" name="T71"/>
                  <a:gd fmla="*/ 115 w 161" name="T72"/>
                  <a:gd fmla="*/ 134 h 161" name="T73"/>
                  <a:gd fmla="*/ 121 w 161" name="T74"/>
                  <a:gd fmla="*/ 129 h 161" name="T75"/>
                  <a:gd fmla="*/ 139 w 161" name="T76"/>
                  <a:gd fmla="*/ 136 h 161" name="T77"/>
                  <a:gd fmla="*/ 148 w 161" name="T78"/>
                  <a:gd fmla="*/ 125 h 161" name="T79"/>
                  <a:gd fmla="*/ 137 w 161" name="T80"/>
                  <a:gd fmla="*/ 110 h 161" name="T81"/>
                  <a:gd fmla="*/ 140 w 161" name="T82"/>
                  <a:gd fmla="*/ 102 h 161" name="T83"/>
                  <a:gd fmla="*/ 158 w 161" name="T84"/>
                  <a:gd fmla="*/ 100 h 161" name="T85"/>
                  <a:gd fmla="*/ 161 w 161" name="T86"/>
                  <a:gd fmla="*/ 85 h 161" name="T87"/>
                  <a:gd fmla="*/ 144 w 161" name="T88"/>
                  <a:gd fmla="*/ 78 h 161" name="T89"/>
                  <a:gd fmla="*/ 143 w 161" name="T90"/>
                  <a:gd fmla="*/ 70 h 161" name="T91"/>
                  <a:gd fmla="*/ 158 w 161" name="T92"/>
                  <a:gd fmla="*/ 58 h 161" name="T93"/>
                  <a:gd fmla="*/ 153 w 161" name="T94"/>
                  <a:gd fmla="*/ 44 h 161" name="T95"/>
                  <a:gd fmla="*/ 88 w 161" name="T96"/>
                  <a:gd fmla="*/ 104 h 161" name="T97"/>
                  <a:gd fmla="*/ 68 w 161" name="T98"/>
                  <a:gd fmla="*/ 54 h 161" name="T99"/>
                  <a:gd fmla="*/ 88 w 161" name="T100"/>
                  <a:gd fmla="*/ 104 h 16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61" w="161">
                    <a:moveTo>
                      <a:pt x="152" y="44"/>
                    </a:moveTo>
                    <a:cubicBezTo>
                      <a:pt x="134" y="46"/>
                      <a:pt x="134" y="46"/>
                      <a:pt x="134" y="46"/>
                    </a:cubicBezTo>
                    <a:cubicBezTo>
                      <a:pt x="133" y="46"/>
                      <a:pt x="133" y="46"/>
                      <a:pt x="133" y="46"/>
                    </a:cubicBezTo>
                    <a:cubicBezTo>
                      <a:pt x="129" y="40"/>
                      <a:pt x="129" y="40"/>
                      <a:pt x="129" y="40"/>
                    </a:cubicBezTo>
                    <a:cubicBezTo>
                      <a:pt x="129" y="39"/>
                      <a:pt x="129" y="39"/>
                      <a:pt x="129" y="39"/>
                    </a:cubicBezTo>
                    <a:cubicBezTo>
                      <a:pt x="136" y="23"/>
                      <a:pt x="136" y="23"/>
                      <a:pt x="136" y="23"/>
                    </a:cubicBezTo>
                    <a:cubicBezTo>
                      <a:pt x="136" y="22"/>
                      <a:pt x="136" y="22"/>
                      <a:pt x="136" y="22"/>
                    </a:cubicBezTo>
                    <a:cubicBezTo>
                      <a:pt x="125" y="13"/>
                      <a:pt x="125" y="13"/>
                      <a:pt x="125" y="13"/>
                    </a:cubicBezTo>
                    <a:cubicBezTo>
                      <a:pt x="124" y="13"/>
                      <a:pt x="124" y="13"/>
                      <a:pt x="124" y="13"/>
                    </a:cubicBezTo>
                    <a:cubicBezTo>
                      <a:pt x="110" y="24"/>
                      <a:pt x="110" y="24"/>
                      <a:pt x="110" y="24"/>
                    </a:cubicBezTo>
                    <a:cubicBezTo>
                      <a:pt x="109" y="24"/>
                      <a:pt x="109" y="24"/>
                      <a:pt x="109" y="24"/>
                    </a:cubicBezTo>
                    <a:cubicBezTo>
                      <a:pt x="103" y="21"/>
                      <a:pt x="103" y="21"/>
                      <a:pt x="103" y="21"/>
                    </a:cubicBezTo>
                    <a:cubicBezTo>
                      <a:pt x="102" y="20"/>
                      <a:pt x="102" y="20"/>
                      <a:pt x="102" y="20"/>
                    </a:cubicBezTo>
                    <a:cubicBezTo>
                      <a:pt x="100" y="3"/>
                      <a:pt x="100" y="3"/>
                      <a:pt x="100" y="3"/>
                    </a:cubicBezTo>
                    <a:cubicBezTo>
                      <a:pt x="99" y="2"/>
                      <a:pt x="99" y="2"/>
                      <a:pt x="99" y="2"/>
                    </a:cubicBezTo>
                    <a:cubicBezTo>
                      <a:pt x="86" y="0"/>
                      <a:pt x="86" y="0"/>
                      <a:pt x="86" y="0"/>
                    </a:cubicBezTo>
                    <a:cubicBezTo>
                      <a:pt x="85" y="1"/>
                      <a:pt x="85" y="1"/>
                      <a:pt x="85" y="1"/>
                    </a:cubicBezTo>
                    <a:cubicBezTo>
                      <a:pt x="78" y="17"/>
                      <a:pt x="78" y="17"/>
                      <a:pt x="78" y="17"/>
                    </a:cubicBezTo>
                    <a:cubicBezTo>
                      <a:pt x="77" y="18"/>
                      <a:pt x="77" y="18"/>
                      <a:pt x="77" y="18"/>
                    </a:cubicBezTo>
                    <a:cubicBezTo>
                      <a:pt x="70" y="18"/>
                      <a:pt x="70" y="18"/>
                      <a:pt x="70" y="18"/>
                    </a:cubicBezTo>
                    <a:cubicBezTo>
                      <a:pt x="69" y="18"/>
                      <a:pt x="69" y="18"/>
                      <a:pt x="69" y="18"/>
                    </a:cubicBezTo>
                    <a:cubicBezTo>
                      <a:pt x="59" y="4"/>
                      <a:pt x="59" y="4"/>
                      <a:pt x="59" y="4"/>
                    </a:cubicBezTo>
                    <a:cubicBezTo>
                      <a:pt x="58" y="3"/>
                      <a:pt x="58" y="3"/>
                      <a:pt x="58" y="3"/>
                    </a:cubicBezTo>
                    <a:cubicBezTo>
                      <a:pt x="45" y="8"/>
                      <a:pt x="45" y="8"/>
                      <a:pt x="45" y="8"/>
                    </a:cubicBezTo>
                    <a:cubicBezTo>
                      <a:pt x="44" y="9"/>
                      <a:pt x="44" y="9"/>
                      <a:pt x="44" y="9"/>
                    </a:cubicBezTo>
                    <a:cubicBezTo>
                      <a:pt x="46" y="27"/>
                      <a:pt x="46" y="27"/>
                      <a:pt x="46" y="27"/>
                    </a:cubicBezTo>
                    <a:cubicBezTo>
                      <a:pt x="46" y="28"/>
                      <a:pt x="46" y="28"/>
                      <a:pt x="46" y="28"/>
                    </a:cubicBezTo>
                    <a:cubicBezTo>
                      <a:pt x="40" y="32"/>
                      <a:pt x="40" y="32"/>
                      <a:pt x="40" y="32"/>
                    </a:cubicBezTo>
                    <a:cubicBezTo>
                      <a:pt x="39" y="32"/>
                      <a:pt x="39" y="32"/>
                      <a:pt x="39" y="32"/>
                    </a:cubicBezTo>
                    <a:cubicBezTo>
                      <a:pt x="23" y="25"/>
                      <a:pt x="23" y="25"/>
                      <a:pt x="23" y="25"/>
                    </a:cubicBezTo>
                    <a:cubicBezTo>
                      <a:pt x="22" y="25"/>
                      <a:pt x="22" y="25"/>
                      <a:pt x="22" y="25"/>
                    </a:cubicBezTo>
                    <a:cubicBezTo>
                      <a:pt x="13" y="36"/>
                      <a:pt x="13" y="36"/>
                      <a:pt x="13" y="36"/>
                    </a:cubicBezTo>
                    <a:cubicBezTo>
                      <a:pt x="13" y="37"/>
                      <a:pt x="13" y="37"/>
                      <a:pt x="13" y="37"/>
                    </a:cubicBezTo>
                    <a:cubicBezTo>
                      <a:pt x="24" y="51"/>
                      <a:pt x="24" y="51"/>
                      <a:pt x="24" y="51"/>
                    </a:cubicBezTo>
                    <a:cubicBezTo>
                      <a:pt x="24" y="52"/>
                      <a:pt x="24" y="52"/>
                      <a:pt x="24" y="52"/>
                    </a:cubicBezTo>
                    <a:cubicBezTo>
                      <a:pt x="22" y="59"/>
                      <a:pt x="22" y="59"/>
                      <a:pt x="22" y="59"/>
                    </a:cubicBezTo>
                    <a:cubicBezTo>
                      <a:pt x="21" y="59"/>
                      <a:pt x="21" y="59"/>
                      <a:pt x="21" y="59"/>
                    </a:cubicBezTo>
                    <a:cubicBezTo>
                      <a:pt x="3" y="61"/>
                      <a:pt x="3" y="61"/>
                      <a:pt x="3" y="61"/>
                    </a:cubicBezTo>
                    <a:cubicBezTo>
                      <a:pt x="2" y="62"/>
                      <a:pt x="2" y="62"/>
                      <a:pt x="2" y="62"/>
                    </a:cubicBezTo>
                    <a:cubicBezTo>
                      <a:pt x="0" y="76"/>
                      <a:pt x="0" y="76"/>
                      <a:pt x="0" y="76"/>
                    </a:cubicBezTo>
                    <a:cubicBezTo>
                      <a:pt x="1" y="77"/>
                      <a:pt x="1" y="77"/>
                      <a:pt x="1" y="77"/>
                    </a:cubicBezTo>
                    <a:cubicBezTo>
                      <a:pt x="17" y="83"/>
                      <a:pt x="17" y="83"/>
                      <a:pt x="17" y="83"/>
                    </a:cubicBezTo>
                    <a:cubicBezTo>
                      <a:pt x="18" y="84"/>
                      <a:pt x="18" y="84"/>
                      <a:pt x="18" y="84"/>
                    </a:cubicBezTo>
                    <a:cubicBezTo>
                      <a:pt x="19" y="91"/>
                      <a:pt x="19" y="91"/>
                      <a:pt x="19" y="91"/>
                    </a:cubicBezTo>
                    <a:cubicBezTo>
                      <a:pt x="18" y="92"/>
                      <a:pt x="18" y="92"/>
                      <a:pt x="18" y="92"/>
                    </a:cubicBezTo>
                    <a:cubicBezTo>
                      <a:pt x="4" y="103"/>
                      <a:pt x="4" y="103"/>
                      <a:pt x="4" y="103"/>
                    </a:cubicBezTo>
                    <a:cubicBezTo>
                      <a:pt x="4" y="104"/>
                      <a:pt x="4" y="104"/>
                      <a:pt x="4" y="104"/>
                    </a:cubicBezTo>
                    <a:cubicBezTo>
                      <a:pt x="9" y="117"/>
                      <a:pt x="9" y="117"/>
                      <a:pt x="9" y="117"/>
                    </a:cubicBezTo>
                    <a:cubicBezTo>
                      <a:pt x="10" y="117"/>
                      <a:pt x="10" y="117"/>
                      <a:pt x="10" y="117"/>
                    </a:cubicBezTo>
                    <a:cubicBezTo>
                      <a:pt x="27" y="115"/>
                      <a:pt x="27" y="115"/>
                      <a:pt x="27" y="115"/>
                    </a:cubicBezTo>
                    <a:cubicBezTo>
                      <a:pt x="28" y="115"/>
                      <a:pt x="28" y="115"/>
                      <a:pt x="28" y="115"/>
                    </a:cubicBezTo>
                    <a:cubicBezTo>
                      <a:pt x="32" y="121"/>
                      <a:pt x="32" y="121"/>
                      <a:pt x="32" y="121"/>
                    </a:cubicBezTo>
                    <a:cubicBezTo>
                      <a:pt x="33" y="122"/>
                      <a:pt x="33" y="122"/>
                      <a:pt x="33" y="122"/>
                    </a:cubicBezTo>
                    <a:cubicBezTo>
                      <a:pt x="25" y="138"/>
                      <a:pt x="25" y="138"/>
                      <a:pt x="25" y="138"/>
                    </a:cubicBezTo>
                    <a:cubicBezTo>
                      <a:pt x="26" y="139"/>
                      <a:pt x="26" y="139"/>
                      <a:pt x="26" y="139"/>
                    </a:cubicBezTo>
                    <a:cubicBezTo>
                      <a:pt x="36" y="148"/>
                      <a:pt x="36" y="148"/>
                      <a:pt x="36" y="148"/>
                    </a:cubicBezTo>
                    <a:cubicBezTo>
                      <a:pt x="37" y="148"/>
                      <a:pt x="37" y="148"/>
                      <a:pt x="37" y="148"/>
                    </a:cubicBezTo>
                    <a:cubicBezTo>
                      <a:pt x="51" y="137"/>
                      <a:pt x="51" y="137"/>
                      <a:pt x="51" y="137"/>
                    </a:cubicBezTo>
                    <a:cubicBezTo>
                      <a:pt x="53" y="137"/>
                      <a:pt x="53" y="137"/>
                      <a:pt x="53" y="137"/>
                    </a:cubicBezTo>
                    <a:cubicBezTo>
                      <a:pt x="59" y="140"/>
                      <a:pt x="59" y="140"/>
                      <a:pt x="59" y="140"/>
                    </a:cubicBezTo>
                    <a:cubicBezTo>
                      <a:pt x="60" y="141"/>
                      <a:pt x="60" y="141"/>
                      <a:pt x="60" y="141"/>
                    </a:cubicBezTo>
                    <a:cubicBezTo>
                      <a:pt x="61" y="158"/>
                      <a:pt x="61" y="158"/>
                      <a:pt x="61" y="158"/>
                    </a:cubicBezTo>
                    <a:cubicBezTo>
                      <a:pt x="62" y="159"/>
                      <a:pt x="62" y="159"/>
                      <a:pt x="62" y="159"/>
                    </a:cubicBezTo>
                    <a:cubicBezTo>
                      <a:pt x="76" y="161"/>
                      <a:pt x="76" y="161"/>
                      <a:pt x="76" y="161"/>
                    </a:cubicBezTo>
                    <a:cubicBezTo>
                      <a:pt x="77" y="160"/>
                      <a:pt x="77" y="160"/>
                      <a:pt x="77" y="160"/>
                    </a:cubicBezTo>
                    <a:cubicBezTo>
                      <a:pt x="83" y="144"/>
                      <a:pt x="83" y="144"/>
                      <a:pt x="83" y="144"/>
                    </a:cubicBezTo>
                    <a:cubicBezTo>
                      <a:pt x="84" y="143"/>
                      <a:pt x="84" y="143"/>
                      <a:pt x="84" y="143"/>
                    </a:cubicBezTo>
                    <a:cubicBezTo>
                      <a:pt x="92" y="143"/>
                      <a:pt x="92" y="143"/>
                      <a:pt x="92" y="143"/>
                    </a:cubicBezTo>
                    <a:cubicBezTo>
                      <a:pt x="92" y="143"/>
                      <a:pt x="92" y="143"/>
                      <a:pt x="93" y="143"/>
                    </a:cubicBezTo>
                    <a:cubicBezTo>
                      <a:pt x="103" y="157"/>
                      <a:pt x="103" y="157"/>
                      <a:pt x="103" y="157"/>
                    </a:cubicBezTo>
                    <a:cubicBezTo>
                      <a:pt x="104" y="158"/>
                      <a:pt x="104" y="158"/>
                      <a:pt x="104" y="158"/>
                    </a:cubicBezTo>
                    <a:cubicBezTo>
                      <a:pt x="117" y="152"/>
                      <a:pt x="117" y="152"/>
                      <a:pt x="117" y="152"/>
                    </a:cubicBezTo>
                    <a:cubicBezTo>
                      <a:pt x="117" y="152"/>
                      <a:pt x="117" y="152"/>
                      <a:pt x="117" y="152"/>
                    </a:cubicBezTo>
                    <a:cubicBezTo>
                      <a:pt x="115" y="134"/>
                      <a:pt x="115" y="134"/>
                      <a:pt x="115" y="134"/>
                    </a:cubicBezTo>
                    <a:cubicBezTo>
                      <a:pt x="115" y="133"/>
                      <a:pt x="115" y="133"/>
                      <a:pt x="115" y="133"/>
                    </a:cubicBezTo>
                    <a:cubicBezTo>
                      <a:pt x="121" y="129"/>
                      <a:pt x="121" y="129"/>
                      <a:pt x="121" y="129"/>
                    </a:cubicBezTo>
                    <a:cubicBezTo>
                      <a:pt x="122" y="129"/>
                      <a:pt x="122" y="129"/>
                      <a:pt x="122" y="129"/>
                    </a:cubicBezTo>
                    <a:cubicBezTo>
                      <a:pt x="139" y="136"/>
                      <a:pt x="139" y="136"/>
                      <a:pt x="139" y="136"/>
                    </a:cubicBezTo>
                    <a:cubicBezTo>
                      <a:pt x="140" y="136"/>
                      <a:pt x="140" y="136"/>
                      <a:pt x="140" y="136"/>
                    </a:cubicBezTo>
                    <a:cubicBezTo>
                      <a:pt x="148" y="125"/>
                      <a:pt x="148" y="125"/>
                      <a:pt x="148" y="125"/>
                    </a:cubicBezTo>
                    <a:cubicBezTo>
                      <a:pt x="148" y="124"/>
                      <a:pt x="148" y="124"/>
                      <a:pt x="148" y="124"/>
                    </a:cubicBezTo>
                    <a:cubicBezTo>
                      <a:pt x="137" y="110"/>
                      <a:pt x="137" y="110"/>
                      <a:pt x="137" y="110"/>
                    </a:cubicBezTo>
                    <a:cubicBezTo>
                      <a:pt x="137" y="109"/>
                      <a:pt x="137" y="109"/>
                      <a:pt x="137" y="109"/>
                    </a:cubicBezTo>
                    <a:cubicBezTo>
                      <a:pt x="140" y="102"/>
                      <a:pt x="140" y="102"/>
                      <a:pt x="140" y="102"/>
                    </a:cubicBezTo>
                    <a:cubicBezTo>
                      <a:pt x="141" y="102"/>
                      <a:pt x="141" y="102"/>
                      <a:pt x="141" y="102"/>
                    </a:cubicBezTo>
                    <a:cubicBezTo>
                      <a:pt x="158" y="100"/>
                      <a:pt x="158" y="100"/>
                      <a:pt x="158" y="100"/>
                    </a:cubicBezTo>
                    <a:cubicBezTo>
                      <a:pt x="159" y="100"/>
                      <a:pt x="159" y="99"/>
                      <a:pt x="159" y="99"/>
                    </a:cubicBezTo>
                    <a:cubicBezTo>
                      <a:pt x="161" y="85"/>
                      <a:pt x="161" y="85"/>
                      <a:pt x="161" y="85"/>
                    </a:cubicBezTo>
                    <a:cubicBezTo>
                      <a:pt x="161" y="84"/>
                      <a:pt x="161" y="84"/>
                      <a:pt x="161" y="84"/>
                    </a:cubicBezTo>
                    <a:cubicBezTo>
                      <a:pt x="144" y="78"/>
                      <a:pt x="144" y="78"/>
                      <a:pt x="144" y="78"/>
                    </a:cubicBezTo>
                    <a:cubicBezTo>
                      <a:pt x="144" y="77"/>
                      <a:pt x="144" y="77"/>
                      <a:pt x="144" y="77"/>
                    </a:cubicBezTo>
                    <a:cubicBezTo>
                      <a:pt x="143" y="70"/>
                      <a:pt x="143" y="70"/>
                      <a:pt x="143" y="70"/>
                    </a:cubicBezTo>
                    <a:cubicBezTo>
                      <a:pt x="143" y="69"/>
                      <a:pt x="143" y="69"/>
                      <a:pt x="143" y="69"/>
                    </a:cubicBezTo>
                    <a:cubicBezTo>
                      <a:pt x="158" y="58"/>
                      <a:pt x="158" y="58"/>
                      <a:pt x="158" y="58"/>
                    </a:cubicBezTo>
                    <a:cubicBezTo>
                      <a:pt x="158" y="57"/>
                      <a:pt x="158" y="57"/>
                      <a:pt x="158" y="57"/>
                    </a:cubicBezTo>
                    <a:cubicBezTo>
                      <a:pt x="153" y="44"/>
                      <a:pt x="153" y="44"/>
                      <a:pt x="153" y="44"/>
                    </a:cubicBezTo>
                    <a:lnTo>
                      <a:pt x="152" y="44"/>
                    </a:lnTo>
                    <a:close/>
                    <a:moveTo>
                      <a:pt x="88" y="104"/>
                    </a:moveTo>
                    <a:cubicBezTo>
                      <a:pt x="74" y="109"/>
                      <a:pt x="59" y="103"/>
                      <a:pt x="53" y="89"/>
                    </a:cubicBezTo>
                    <a:cubicBezTo>
                      <a:pt x="48" y="75"/>
                      <a:pt x="55" y="60"/>
                      <a:pt x="68" y="54"/>
                    </a:cubicBezTo>
                    <a:cubicBezTo>
                      <a:pt x="82" y="49"/>
                      <a:pt x="98" y="56"/>
                      <a:pt x="103" y="69"/>
                    </a:cubicBezTo>
                    <a:cubicBezTo>
                      <a:pt x="109" y="83"/>
                      <a:pt x="102" y="99"/>
                      <a:pt x="88" y="104"/>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3" name="Freeform 50"/>
              <p:cNvSpPr>
                <a:spLocks noEditPoints="1"/>
              </p:cNvSpPr>
              <p:nvPr/>
            </p:nvSpPr>
            <p:spPr bwMode="auto">
              <a:xfrm>
                <a:off x="2017" y="2955"/>
                <a:ext cx="117" cy="117"/>
              </a:xfrm>
              <a:custGeom>
                <a:gdLst>
                  <a:gd fmla="*/ 67 w 80" name="T0"/>
                  <a:gd fmla="*/ 23 h 80" name="T1"/>
                  <a:gd fmla="*/ 64 w 80" name="T2"/>
                  <a:gd fmla="*/ 20 h 80" name="T3"/>
                  <a:gd fmla="*/ 68 w 80" name="T4"/>
                  <a:gd fmla="*/ 11 h 80" name="T5"/>
                  <a:gd fmla="*/ 62 w 80" name="T6"/>
                  <a:gd fmla="*/ 6 h 80" name="T7"/>
                  <a:gd fmla="*/ 55 w 80" name="T8"/>
                  <a:gd fmla="*/ 12 h 80" name="T9"/>
                  <a:gd fmla="*/ 51 w 80" name="T10"/>
                  <a:gd fmla="*/ 10 h 80" name="T11"/>
                  <a:gd fmla="*/ 50 w 80" name="T12"/>
                  <a:gd fmla="*/ 1 h 80" name="T13"/>
                  <a:gd fmla="*/ 43 w 80" name="T14"/>
                  <a:gd fmla="*/ 0 h 80" name="T15"/>
                  <a:gd fmla="*/ 39 w 80" name="T16"/>
                  <a:gd fmla="*/ 8 h 80" name="T17"/>
                  <a:gd fmla="*/ 35 w 80" name="T18"/>
                  <a:gd fmla="*/ 9 h 80" name="T19"/>
                  <a:gd fmla="*/ 29 w 80" name="T20"/>
                  <a:gd fmla="*/ 2 h 80" name="T21"/>
                  <a:gd fmla="*/ 22 w 80" name="T22"/>
                  <a:gd fmla="*/ 4 h 80" name="T23"/>
                  <a:gd fmla="*/ 23 w 80" name="T24"/>
                  <a:gd fmla="*/ 13 h 80" name="T25"/>
                  <a:gd fmla="*/ 20 w 80" name="T26"/>
                  <a:gd fmla="*/ 16 h 80" name="T27"/>
                  <a:gd fmla="*/ 11 w 80" name="T28"/>
                  <a:gd fmla="*/ 12 h 80" name="T29"/>
                  <a:gd fmla="*/ 7 w 80" name="T30"/>
                  <a:gd fmla="*/ 18 h 80" name="T31"/>
                  <a:gd fmla="*/ 12 w 80" name="T32"/>
                  <a:gd fmla="*/ 25 h 80" name="T33"/>
                  <a:gd fmla="*/ 11 w 80" name="T34"/>
                  <a:gd fmla="*/ 29 h 80" name="T35"/>
                  <a:gd fmla="*/ 2 w 80" name="T36"/>
                  <a:gd fmla="*/ 30 h 80" name="T37"/>
                  <a:gd fmla="*/ 0 w 80" name="T38"/>
                  <a:gd fmla="*/ 37 h 80" name="T39"/>
                  <a:gd fmla="*/ 9 w 80" name="T40"/>
                  <a:gd fmla="*/ 41 h 80" name="T41"/>
                  <a:gd fmla="*/ 9 w 80" name="T42"/>
                  <a:gd fmla="*/ 45 h 80" name="T43"/>
                  <a:gd fmla="*/ 2 w 80" name="T44"/>
                  <a:gd fmla="*/ 51 h 80" name="T45"/>
                  <a:gd fmla="*/ 4 w 80" name="T46"/>
                  <a:gd fmla="*/ 58 h 80" name="T47"/>
                  <a:gd fmla="*/ 14 w 80" name="T48"/>
                  <a:gd fmla="*/ 57 h 80" name="T49"/>
                  <a:gd fmla="*/ 16 w 80" name="T50"/>
                  <a:gd fmla="*/ 60 h 80" name="T51"/>
                  <a:gd fmla="*/ 13 w 80" name="T52"/>
                  <a:gd fmla="*/ 68 h 80" name="T53"/>
                  <a:gd fmla="*/ 18 w 80" name="T54"/>
                  <a:gd fmla="*/ 73 h 80" name="T55"/>
                  <a:gd fmla="*/ 26 w 80" name="T56"/>
                  <a:gd fmla="*/ 68 h 80" name="T57"/>
                  <a:gd fmla="*/ 29 w 80" name="T58"/>
                  <a:gd fmla="*/ 69 h 80" name="T59"/>
                  <a:gd fmla="*/ 31 w 80" name="T60"/>
                  <a:gd fmla="*/ 78 h 80" name="T61"/>
                  <a:gd fmla="*/ 38 w 80" name="T62"/>
                  <a:gd fmla="*/ 80 h 80" name="T63"/>
                  <a:gd fmla="*/ 42 w 80" name="T64"/>
                  <a:gd fmla="*/ 71 h 80" name="T65"/>
                  <a:gd fmla="*/ 46 w 80" name="T66"/>
                  <a:gd fmla="*/ 71 h 80" name="T67"/>
                  <a:gd fmla="*/ 51 w 80" name="T68"/>
                  <a:gd fmla="*/ 78 h 80" name="T69"/>
                  <a:gd fmla="*/ 58 w 80" name="T70"/>
                  <a:gd fmla="*/ 76 h 80" name="T71"/>
                  <a:gd fmla="*/ 57 w 80" name="T72"/>
                  <a:gd fmla="*/ 67 h 80" name="T73"/>
                  <a:gd fmla="*/ 60 w 80" name="T74"/>
                  <a:gd fmla="*/ 64 h 80" name="T75"/>
                  <a:gd fmla="*/ 69 w 80" name="T76"/>
                  <a:gd fmla="*/ 67 h 80" name="T77"/>
                  <a:gd fmla="*/ 74 w 80" name="T78"/>
                  <a:gd fmla="*/ 62 h 80" name="T79"/>
                  <a:gd fmla="*/ 68 w 80" name="T80"/>
                  <a:gd fmla="*/ 54 h 80" name="T81"/>
                  <a:gd fmla="*/ 70 w 80" name="T82"/>
                  <a:gd fmla="*/ 51 h 80" name="T83"/>
                  <a:gd fmla="*/ 79 w 80" name="T84"/>
                  <a:gd fmla="*/ 49 h 80" name="T85"/>
                  <a:gd fmla="*/ 80 w 80" name="T86"/>
                  <a:gd fmla="*/ 42 h 80" name="T87"/>
                  <a:gd fmla="*/ 72 w 80" name="T88"/>
                  <a:gd fmla="*/ 38 h 80" name="T89"/>
                  <a:gd fmla="*/ 71 w 80" name="T90"/>
                  <a:gd fmla="*/ 34 h 80" name="T91"/>
                  <a:gd fmla="*/ 79 w 80" name="T92"/>
                  <a:gd fmla="*/ 29 h 80" name="T93"/>
                  <a:gd fmla="*/ 76 w 80" name="T94"/>
                  <a:gd fmla="*/ 22 h 80" name="T95"/>
                  <a:gd fmla="*/ 27 w 80" name="T96"/>
                  <a:gd fmla="*/ 44 h 80" name="T97"/>
                  <a:gd fmla="*/ 51 w 80" name="T98"/>
                  <a:gd fmla="*/ 34 h 80"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80" w="80">
                    <a:moveTo>
                      <a:pt x="76" y="22"/>
                    </a:moveTo>
                    <a:cubicBezTo>
                      <a:pt x="67" y="23"/>
                      <a:pt x="67" y="23"/>
                      <a:pt x="67" y="23"/>
                    </a:cubicBezTo>
                    <a:cubicBezTo>
                      <a:pt x="66" y="23"/>
                      <a:pt x="66" y="23"/>
                      <a:pt x="66" y="23"/>
                    </a:cubicBezTo>
                    <a:cubicBezTo>
                      <a:pt x="64" y="20"/>
                      <a:pt x="64" y="20"/>
                      <a:pt x="64" y="20"/>
                    </a:cubicBezTo>
                    <a:cubicBezTo>
                      <a:pt x="64" y="19"/>
                      <a:pt x="64" y="19"/>
                      <a:pt x="64" y="19"/>
                    </a:cubicBezTo>
                    <a:cubicBezTo>
                      <a:pt x="68" y="11"/>
                      <a:pt x="68" y="11"/>
                      <a:pt x="68" y="11"/>
                    </a:cubicBezTo>
                    <a:cubicBezTo>
                      <a:pt x="68" y="11"/>
                      <a:pt x="68" y="11"/>
                      <a:pt x="68" y="11"/>
                    </a:cubicBezTo>
                    <a:cubicBezTo>
                      <a:pt x="62" y="6"/>
                      <a:pt x="62" y="6"/>
                      <a:pt x="62" y="6"/>
                    </a:cubicBezTo>
                    <a:cubicBezTo>
                      <a:pt x="62" y="6"/>
                      <a:pt x="62" y="6"/>
                      <a:pt x="62" y="6"/>
                    </a:cubicBezTo>
                    <a:cubicBezTo>
                      <a:pt x="55" y="12"/>
                      <a:pt x="55" y="12"/>
                      <a:pt x="55" y="12"/>
                    </a:cubicBezTo>
                    <a:cubicBezTo>
                      <a:pt x="54" y="12"/>
                      <a:pt x="54" y="12"/>
                      <a:pt x="54" y="12"/>
                    </a:cubicBezTo>
                    <a:cubicBezTo>
                      <a:pt x="51" y="10"/>
                      <a:pt x="51" y="10"/>
                      <a:pt x="51" y="10"/>
                    </a:cubicBezTo>
                    <a:cubicBezTo>
                      <a:pt x="51" y="10"/>
                      <a:pt x="51" y="10"/>
                      <a:pt x="51" y="10"/>
                    </a:cubicBezTo>
                    <a:cubicBezTo>
                      <a:pt x="50" y="1"/>
                      <a:pt x="50" y="1"/>
                      <a:pt x="50" y="1"/>
                    </a:cubicBezTo>
                    <a:cubicBezTo>
                      <a:pt x="50" y="1"/>
                      <a:pt x="50" y="1"/>
                      <a:pt x="50" y="1"/>
                    </a:cubicBezTo>
                    <a:cubicBezTo>
                      <a:pt x="43" y="0"/>
                      <a:pt x="43" y="0"/>
                      <a:pt x="43" y="0"/>
                    </a:cubicBezTo>
                    <a:cubicBezTo>
                      <a:pt x="42" y="0"/>
                      <a:pt x="42" y="0"/>
                      <a:pt x="42" y="0"/>
                    </a:cubicBezTo>
                    <a:cubicBezTo>
                      <a:pt x="39" y="8"/>
                      <a:pt x="39" y="8"/>
                      <a:pt x="39" y="8"/>
                    </a:cubicBezTo>
                    <a:cubicBezTo>
                      <a:pt x="38" y="8"/>
                      <a:pt x="38" y="8"/>
                      <a:pt x="38" y="8"/>
                    </a:cubicBezTo>
                    <a:cubicBezTo>
                      <a:pt x="35" y="9"/>
                      <a:pt x="35" y="9"/>
                      <a:pt x="35" y="9"/>
                    </a:cubicBezTo>
                    <a:cubicBezTo>
                      <a:pt x="34" y="9"/>
                      <a:pt x="34" y="9"/>
                      <a:pt x="34" y="9"/>
                    </a:cubicBezTo>
                    <a:cubicBezTo>
                      <a:pt x="29" y="2"/>
                      <a:pt x="29" y="2"/>
                      <a:pt x="29" y="2"/>
                    </a:cubicBezTo>
                    <a:cubicBezTo>
                      <a:pt x="29" y="1"/>
                      <a:pt x="29" y="1"/>
                      <a:pt x="29" y="1"/>
                    </a:cubicBezTo>
                    <a:cubicBezTo>
                      <a:pt x="22" y="4"/>
                      <a:pt x="22" y="4"/>
                      <a:pt x="22" y="4"/>
                    </a:cubicBezTo>
                    <a:cubicBezTo>
                      <a:pt x="22" y="4"/>
                      <a:pt x="22" y="4"/>
                      <a:pt x="22" y="4"/>
                    </a:cubicBezTo>
                    <a:cubicBezTo>
                      <a:pt x="23" y="13"/>
                      <a:pt x="23" y="13"/>
                      <a:pt x="23" y="13"/>
                    </a:cubicBezTo>
                    <a:cubicBezTo>
                      <a:pt x="23" y="14"/>
                      <a:pt x="23" y="14"/>
                      <a:pt x="23" y="14"/>
                    </a:cubicBezTo>
                    <a:cubicBezTo>
                      <a:pt x="20" y="16"/>
                      <a:pt x="20" y="16"/>
                      <a:pt x="20" y="16"/>
                    </a:cubicBezTo>
                    <a:cubicBezTo>
                      <a:pt x="20" y="16"/>
                      <a:pt x="20" y="16"/>
                      <a:pt x="20" y="16"/>
                    </a:cubicBezTo>
                    <a:cubicBezTo>
                      <a:pt x="11" y="12"/>
                      <a:pt x="11" y="12"/>
                      <a:pt x="11" y="12"/>
                    </a:cubicBezTo>
                    <a:cubicBezTo>
                      <a:pt x="11" y="12"/>
                      <a:pt x="11" y="12"/>
                      <a:pt x="11" y="12"/>
                    </a:cubicBezTo>
                    <a:cubicBezTo>
                      <a:pt x="7" y="18"/>
                      <a:pt x="7" y="18"/>
                      <a:pt x="7" y="18"/>
                    </a:cubicBezTo>
                    <a:cubicBezTo>
                      <a:pt x="7" y="18"/>
                      <a:pt x="7" y="18"/>
                      <a:pt x="7" y="18"/>
                    </a:cubicBezTo>
                    <a:cubicBezTo>
                      <a:pt x="12" y="25"/>
                      <a:pt x="12" y="25"/>
                      <a:pt x="12" y="25"/>
                    </a:cubicBezTo>
                    <a:cubicBezTo>
                      <a:pt x="12" y="26"/>
                      <a:pt x="12" y="26"/>
                      <a:pt x="12" y="26"/>
                    </a:cubicBezTo>
                    <a:cubicBezTo>
                      <a:pt x="11" y="29"/>
                      <a:pt x="11" y="29"/>
                      <a:pt x="11" y="29"/>
                    </a:cubicBezTo>
                    <a:cubicBezTo>
                      <a:pt x="10" y="29"/>
                      <a:pt x="10" y="29"/>
                      <a:pt x="10" y="29"/>
                    </a:cubicBezTo>
                    <a:cubicBezTo>
                      <a:pt x="2" y="30"/>
                      <a:pt x="2" y="30"/>
                      <a:pt x="2" y="30"/>
                    </a:cubicBezTo>
                    <a:cubicBezTo>
                      <a:pt x="1" y="31"/>
                      <a:pt x="1" y="31"/>
                      <a:pt x="1" y="31"/>
                    </a:cubicBezTo>
                    <a:cubicBezTo>
                      <a:pt x="0" y="37"/>
                      <a:pt x="0" y="37"/>
                      <a:pt x="0" y="37"/>
                    </a:cubicBezTo>
                    <a:cubicBezTo>
                      <a:pt x="0" y="38"/>
                      <a:pt x="0" y="38"/>
                      <a:pt x="0" y="38"/>
                    </a:cubicBezTo>
                    <a:cubicBezTo>
                      <a:pt x="9" y="41"/>
                      <a:pt x="9" y="41"/>
                      <a:pt x="9" y="41"/>
                    </a:cubicBezTo>
                    <a:cubicBezTo>
                      <a:pt x="9" y="42"/>
                      <a:pt x="9" y="42"/>
                      <a:pt x="9" y="42"/>
                    </a:cubicBezTo>
                    <a:cubicBezTo>
                      <a:pt x="9" y="45"/>
                      <a:pt x="9" y="45"/>
                      <a:pt x="9" y="45"/>
                    </a:cubicBezTo>
                    <a:cubicBezTo>
                      <a:pt x="9" y="46"/>
                      <a:pt x="9" y="46"/>
                      <a:pt x="9" y="46"/>
                    </a:cubicBezTo>
                    <a:cubicBezTo>
                      <a:pt x="2" y="51"/>
                      <a:pt x="2" y="51"/>
                      <a:pt x="2" y="51"/>
                    </a:cubicBezTo>
                    <a:cubicBezTo>
                      <a:pt x="2" y="51"/>
                      <a:pt x="2" y="51"/>
                      <a:pt x="2" y="51"/>
                    </a:cubicBezTo>
                    <a:cubicBezTo>
                      <a:pt x="4" y="58"/>
                      <a:pt x="4" y="58"/>
                      <a:pt x="4" y="58"/>
                    </a:cubicBezTo>
                    <a:cubicBezTo>
                      <a:pt x="5" y="58"/>
                      <a:pt x="5" y="58"/>
                      <a:pt x="5" y="58"/>
                    </a:cubicBezTo>
                    <a:cubicBezTo>
                      <a:pt x="14" y="57"/>
                      <a:pt x="14" y="57"/>
                      <a:pt x="14" y="57"/>
                    </a:cubicBezTo>
                    <a:cubicBezTo>
                      <a:pt x="14" y="57"/>
                      <a:pt x="14" y="57"/>
                      <a:pt x="14" y="57"/>
                    </a:cubicBezTo>
                    <a:cubicBezTo>
                      <a:pt x="16" y="60"/>
                      <a:pt x="16" y="60"/>
                      <a:pt x="16" y="60"/>
                    </a:cubicBezTo>
                    <a:cubicBezTo>
                      <a:pt x="16" y="60"/>
                      <a:pt x="16" y="60"/>
                      <a:pt x="16" y="60"/>
                    </a:cubicBezTo>
                    <a:cubicBezTo>
                      <a:pt x="13" y="68"/>
                      <a:pt x="13" y="68"/>
                      <a:pt x="13" y="68"/>
                    </a:cubicBezTo>
                    <a:cubicBezTo>
                      <a:pt x="13" y="69"/>
                      <a:pt x="13" y="69"/>
                      <a:pt x="13" y="69"/>
                    </a:cubicBezTo>
                    <a:cubicBezTo>
                      <a:pt x="18" y="73"/>
                      <a:pt x="18" y="73"/>
                      <a:pt x="18" y="73"/>
                    </a:cubicBezTo>
                    <a:cubicBezTo>
                      <a:pt x="19" y="73"/>
                      <a:pt x="19" y="73"/>
                      <a:pt x="19" y="73"/>
                    </a:cubicBezTo>
                    <a:cubicBezTo>
                      <a:pt x="26" y="68"/>
                      <a:pt x="26" y="68"/>
                      <a:pt x="26" y="68"/>
                    </a:cubicBezTo>
                    <a:cubicBezTo>
                      <a:pt x="26" y="68"/>
                      <a:pt x="26" y="68"/>
                      <a:pt x="26" y="68"/>
                    </a:cubicBezTo>
                    <a:cubicBezTo>
                      <a:pt x="29" y="69"/>
                      <a:pt x="29" y="69"/>
                      <a:pt x="29" y="69"/>
                    </a:cubicBezTo>
                    <a:cubicBezTo>
                      <a:pt x="30" y="70"/>
                      <a:pt x="30" y="70"/>
                      <a:pt x="30" y="70"/>
                    </a:cubicBezTo>
                    <a:cubicBezTo>
                      <a:pt x="31" y="78"/>
                      <a:pt x="31" y="78"/>
                      <a:pt x="31" y="78"/>
                    </a:cubicBezTo>
                    <a:cubicBezTo>
                      <a:pt x="31" y="79"/>
                      <a:pt x="31" y="79"/>
                      <a:pt x="31" y="79"/>
                    </a:cubicBezTo>
                    <a:cubicBezTo>
                      <a:pt x="38" y="80"/>
                      <a:pt x="38" y="80"/>
                      <a:pt x="38" y="80"/>
                    </a:cubicBezTo>
                    <a:cubicBezTo>
                      <a:pt x="38" y="80"/>
                      <a:pt x="38" y="80"/>
                      <a:pt x="38" y="80"/>
                    </a:cubicBezTo>
                    <a:cubicBezTo>
                      <a:pt x="42" y="71"/>
                      <a:pt x="42" y="71"/>
                      <a:pt x="42" y="71"/>
                    </a:cubicBezTo>
                    <a:cubicBezTo>
                      <a:pt x="42" y="71"/>
                      <a:pt x="42" y="71"/>
                      <a:pt x="42" y="71"/>
                    </a:cubicBezTo>
                    <a:cubicBezTo>
                      <a:pt x="46" y="71"/>
                      <a:pt x="46" y="71"/>
                      <a:pt x="46" y="71"/>
                    </a:cubicBezTo>
                    <a:cubicBezTo>
                      <a:pt x="46" y="71"/>
                      <a:pt x="46" y="71"/>
                      <a:pt x="46" y="71"/>
                    </a:cubicBezTo>
                    <a:cubicBezTo>
                      <a:pt x="51" y="78"/>
                      <a:pt x="51" y="78"/>
                      <a:pt x="51" y="78"/>
                    </a:cubicBezTo>
                    <a:cubicBezTo>
                      <a:pt x="52" y="78"/>
                      <a:pt x="52" y="78"/>
                      <a:pt x="52" y="78"/>
                    </a:cubicBezTo>
                    <a:cubicBezTo>
                      <a:pt x="58" y="76"/>
                      <a:pt x="58" y="76"/>
                      <a:pt x="58" y="76"/>
                    </a:cubicBezTo>
                    <a:cubicBezTo>
                      <a:pt x="58" y="75"/>
                      <a:pt x="58" y="75"/>
                      <a:pt x="58" y="75"/>
                    </a:cubicBezTo>
                    <a:cubicBezTo>
                      <a:pt x="57" y="67"/>
                      <a:pt x="57" y="67"/>
                      <a:pt x="57" y="67"/>
                    </a:cubicBezTo>
                    <a:cubicBezTo>
                      <a:pt x="58" y="66"/>
                      <a:pt x="58" y="66"/>
                      <a:pt x="58" y="66"/>
                    </a:cubicBezTo>
                    <a:cubicBezTo>
                      <a:pt x="60" y="64"/>
                      <a:pt x="60" y="64"/>
                      <a:pt x="60" y="64"/>
                    </a:cubicBezTo>
                    <a:cubicBezTo>
                      <a:pt x="61" y="64"/>
                      <a:pt x="61" y="64"/>
                      <a:pt x="61" y="64"/>
                    </a:cubicBezTo>
                    <a:cubicBezTo>
                      <a:pt x="69" y="67"/>
                      <a:pt x="69" y="67"/>
                      <a:pt x="69" y="67"/>
                    </a:cubicBezTo>
                    <a:cubicBezTo>
                      <a:pt x="70" y="67"/>
                      <a:pt x="70" y="67"/>
                      <a:pt x="70" y="67"/>
                    </a:cubicBezTo>
                    <a:cubicBezTo>
                      <a:pt x="74" y="62"/>
                      <a:pt x="74" y="62"/>
                      <a:pt x="74" y="62"/>
                    </a:cubicBezTo>
                    <a:cubicBezTo>
                      <a:pt x="74" y="61"/>
                      <a:pt x="74" y="61"/>
                      <a:pt x="74" y="61"/>
                    </a:cubicBezTo>
                    <a:cubicBezTo>
                      <a:pt x="68" y="54"/>
                      <a:pt x="68" y="54"/>
                      <a:pt x="68" y="54"/>
                    </a:cubicBezTo>
                    <a:cubicBezTo>
                      <a:pt x="68" y="54"/>
                      <a:pt x="68" y="54"/>
                      <a:pt x="68" y="54"/>
                    </a:cubicBezTo>
                    <a:cubicBezTo>
                      <a:pt x="70" y="51"/>
                      <a:pt x="70" y="51"/>
                      <a:pt x="70" y="51"/>
                    </a:cubicBezTo>
                    <a:cubicBezTo>
                      <a:pt x="70" y="50"/>
                      <a:pt x="70" y="50"/>
                      <a:pt x="70" y="50"/>
                    </a:cubicBezTo>
                    <a:cubicBezTo>
                      <a:pt x="79" y="49"/>
                      <a:pt x="79" y="49"/>
                      <a:pt x="79" y="49"/>
                    </a:cubicBezTo>
                    <a:cubicBezTo>
                      <a:pt x="79" y="49"/>
                      <a:pt x="79" y="49"/>
                      <a:pt x="79" y="49"/>
                    </a:cubicBezTo>
                    <a:cubicBezTo>
                      <a:pt x="80" y="42"/>
                      <a:pt x="80" y="42"/>
                      <a:pt x="80" y="42"/>
                    </a:cubicBezTo>
                    <a:cubicBezTo>
                      <a:pt x="80" y="42"/>
                      <a:pt x="80" y="42"/>
                      <a:pt x="80" y="42"/>
                    </a:cubicBezTo>
                    <a:cubicBezTo>
                      <a:pt x="72" y="38"/>
                      <a:pt x="72" y="38"/>
                      <a:pt x="72" y="38"/>
                    </a:cubicBezTo>
                    <a:cubicBezTo>
                      <a:pt x="72" y="38"/>
                      <a:pt x="72" y="38"/>
                      <a:pt x="72" y="38"/>
                    </a:cubicBezTo>
                    <a:cubicBezTo>
                      <a:pt x="71" y="34"/>
                      <a:pt x="71" y="34"/>
                      <a:pt x="71" y="34"/>
                    </a:cubicBezTo>
                    <a:cubicBezTo>
                      <a:pt x="71" y="34"/>
                      <a:pt x="71" y="34"/>
                      <a:pt x="71" y="34"/>
                    </a:cubicBezTo>
                    <a:cubicBezTo>
                      <a:pt x="79" y="29"/>
                      <a:pt x="79" y="29"/>
                      <a:pt x="79" y="29"/>
                    </a:cubicBezTo>
                    <a:cubicBezTo>
                      <a:pt x="79" y="28"/>
                      <a:pt x="79" y="28"/>
                      <a:pt x="79" y="28"/>
                    </a:cubicBezTo>
                    <a:cubicBezTo>
                      <a:pt x="76" y="22"/>
                      <a:pt x="76" y="22"/>
                      <a:pt x="76" y="22"/>
                    </a:cubicBezTo>
                    <a:close/>
                    <a:moveTo>
                      <a:pt x="44" y="52"/>
                    </a:moveTo>
                    <a:cubicBezTo>
                      <a:pt x="37" y="54"/>
                      <a:pt x="29" y="51"/>
                      <a:pt x="27" y="44"/>
                    </a:cubicBezTo>
                    <a:cubicBezTo>
                      <a:pt x="24" y="37"/>
                      <a:pt x="27" y="30"/>
                      <a:pt x="34" y="27"/>
                    </a:cubicBezTo>
                    <a:cubicBezTo>
                      <a:pt x="41" y="24"/>
                      <a:pt x="49" y="27"/>
                      <a:pt x="51" y="34"/>
                    </a:cubicBezTo>
                    <a:cubicBezTo>
                      <a:pt x="54" y="41"/>
                      <a:pt x="51" y="49"/>
                      <a:pt x="44" y="5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4" name="Freeform 51"/>
              <p:cNvSpPr>
                <a:spLocks noEditPoints="1"/>
              </p:cNvSpPr>
              <p:nvPr/>
            </p:nvSpPr>
            <p:spPr bwMode="auto">
              <a:xfrm>
                <a:off x="2065" y="2474"/>
                <a:ext cx="138" cy="137"/>
              </a:xfrm>
              <a:custGeom>
                <a:gdLst>
                  <a:gd fmla="*/ 79 w 95" name="T0"/>
                  <a:gd fmla="*/ 27 h 94" name="T1"/>
                  <a:gd fmla="*/ 76 w 95" name="T2"/>
                  <a:gd fmla="*/ 23 h 94" name="T3"/>
                  <a:gd fmla="*/ 80 w 95" name="T4"/>
                  <a:gd fmla="*/ 13 h 94" name="T5"/>
                  <a:gd fmla="*/ 73 w 95" name="T6"/>
                  <a:gd fmla="*/ 7 h 94" name="T7"/>
                  <a:gd fmla="*/ 65 w 95" name="T8"/>
                  <a:gd fmla="*/ 14 h 94" name="T9"/>
                  <a:gd fmla="*/ 60 w 95" name="T10"/>
                  <a:gd fmla="*/ 12 h 94" name="T11"/>
                  <a:gd fmla="*/ 59 w 95" name="T12"/>
                  <a:gd fmla="*/ 1 h 94" name="T13"/>
                  <a:gd fmla="*/ 50 w 95" name="T14"/>
                  <a:gd fmla="*/ 0 h 94" name="T15"/>
                  <a:gd fmla="*/ 46 w 95" name="T16"/>
                  <a:gd fmla="*/ 9 h 94" name="T17"/>
                  <a:gd fmla="*/ 41 w 95" name="T18"/>
                  <a:gd fmla="*/ 10 h 94" name="T19"/>
                  <a:gd fmla="*/ 34 w 95" name="T20"/>
                  <a:gd fmla="*/ 2 h 94" name="T21"/>
                  <a:gd fmla="*/ 26 w 95" name="T22"/>
                  <a:gd fmla="*/ 4 h 94" name="T23"/>
                  <a:gd fmla="*/ 27 w 95" name="T24"/>
                  <a:gd fmla="*/ 15 h 94" name="T25"/>
                  <a:gd fmla="*/ 23 w 95" name="T26"/>
                  <a:gd fmla="*/ 18 h 94" name="T27"/>
                  <a:gd fmla="*/ 13 w 95" name="T28"/>
                  <a:gd fmla="*/ 14 h 94" name="T29"/>
                  <a:gd fmla="*/ 8 w 95" name="T30"/>
                  <a:gd fmla="*/ 21 h 94" name="T31"/>
                  <a:gd fmla="*/ 14 w 95" name="T32"/>
                  <a:gd fmla="*/ 30 h 94" name="T33"/>
                  <a:gd fmla="*/ 12 w 95" name="T34"/>
                  <a:gd fmla="*/ 34 h 94" name="T35"/>
                  <a:gd fmla="*/ 2 w 95" name="T36"/>
                  <a:gd fmla="*/ 35 h 94" name="T37"/>
                  <a:gd fmla="*/ 0 w 95" name="T38"/>
                  <a:gd fmla="*/ 44 h 94" name="T39"/>
                  <a:gd fmla="*/ 10 w 95" name="T40"/>
                  <a:gd fmla="*/ 48 h 94" name="T41"/>
                  <a:gd fmla="*/ 11 w 95" name="T42"/>
                  <a:gd fmla="*/ 53 h 94" name="T43"/>
                  <a:gd fmla="*/ 2 w 95" name="T44"/>
                  <a:gd fmla="*/ 60 h 94" name="T45"/>
                  <a:gd fmla="*/ 5 w 95" name="T46"/>
                  <a:gd fmla="*/ 68 h 94" name="T47"/>
                  <a:gd fmla="*/ 16 w 95" name="T48"/>
                  <a:gd fmla="*/ 67 h 94" name="T49"/>
                  <a:gd fmla="*/ 19 w 95" name="T50"/>
                  <a:gd fmla="*/ 71 h 94" name="T51"/>
                  <a:gd fmla="*/ 15 w 95" name="T52"/>
                  <a:gd fmla="*/ 81 h 94" name="T53"/>
                  <a:gd fmla="*/ 21 w 95" name="T54"/>
                  <a:gd fmla="*/ 86 h 94" name="T55"/>
                  <a:gd fmla="*/ 30 w 95" name="T56"/>
                  <a:gd fmla="*/ 80 h 94" name="T57"/>
                  <a:gd fmla="*/ 34 w 95" name="T58"/>
                  <a:gd fmla="*/ 82 h 94" name="T59"/>
                  <a:gd fmla="*/ 36 w 95" name="T60"/>
                  <a:gd fmla="*/ 93 h 94" name="T61"/>
                  <a:gd fmla="*/ 44 w 95" name="T62"/>
                  <a:gd fmla="*/ 94 h 94" name="T63"/>
                  <a:gd fmla="*/ 49 w 95" name="T64"/>
                  <a:gd fmla="*/ 84 h 94" name="T65"/>
                  <a:gd fmla="*/ 54 w 95" name="T66"/>
                  <a:gd fmla="*/ 83 h 94" name="T67"/>
                  <a:gd fmla="*/ 60 w 95" name="T68"/>
                  <a:gd fmla="*/ 92 h 94" name="T69"/>
                  <a:gd fmla="*/ 68 w 95" name="T70"/>
                  <a:gd fmla="*/ 89 h 94" name="T71"/>
                  <a:gd fmla="*/ 67 w 95" name="T72"/>
                  <a:gd fmla="*/ 78 h 94" name="T73"/>
                  <a:gd fmla="*/ 71 w 95" name="T74"/>
                  <a:gd fmla="*/ 75 h 94" name="T75"/>
                  <a:gd fmla="*/ 81 w 95" name="T76"/>
                  <a:gd fmla="*/ 79 h 94" name="T77"/>
                  <a:gd fmla="*/ 87 w 95" name="T78"/>
                  <a:gd fmla="*/ 73 h 94" name="T79"/>
                  <a:gd fmla="*/ 81 w 95" name="T80"/>
                  <a:gd fmla="*/ 64 h 94" name="T81"/>
                  <a:gd fmla="*/ 82 w 95" name="T82"/>
                  <a:gd fmla="*/ 60 h 94" name="T83"/>
                  <a:gd fmla="*/ 93 w 95" name="T84"/>
                  <a:gd fmla="*/ 58 h 94" name="T85"/>
                  <a:gd fmla="*/ 95 w 95" name="T86"/>
                  <a:gd fmla="*/ 50 h 94" name="T87"/>
                  <a:gd fmla="*/ 85 w 95" name="T88"/>
                  <a:gd fmla="*/ 45 h 94" name="T89"/>
                  <a:gd fmla="*/ 84 w 95" name="T90"/>
                  <a:gd fmla="*/ 40 h 94" name="T91"/>
                  <a:gd fmla="*/ 93 w 95" name="T92"/>
                  <a:gd fmla="*/ 34 h 94" name="T93"/>
                  <a:gd fmla="*/ 90 w 95" name="T94"/>
                  <a:gd fmla="*/ 26 h 94" name="T95"/>
                  <a:gd fmla="*/ 52 w 95" name="T96"/>
                  <a:gd fmla="*/ 61 h 94" name="T97"/>
                  <a:gd fmla="*/ 40 w 95" name="T98"/>
                  <a:gd fmla="*/ 31 h 94" name="T99"/>
                  <a:gd fmla="*/ 52 w 95" name="T100"/>
                  <a:gd fmla="*/ 61 h 94"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94" w="95">
                    <a:moveTo>
                      <a:pt x="89" y="25"/>
                    </a:moveTo>
                    <a:cubicBezTo>
                      <a:pt x="79" y="27"/>
                      <a:pt x="79" y="27"/>
                      <a:pt x="79" y="27"/>
                    </a:cubicBezTo>
                    <a:cubicBezTo>
                      <a:pt x="78" y="26"/>
                      <a:pt x="78" y="26"/>
                      <a:pt x="78" y="26"/>
                    </a:cubicBezTo>
                    <a:cubicBezTo>
                      <a:pt x="76" y="23"/>
                      <a:pt x="76" y="23"/>
                      <a:pt x="76" y="23"/>
                    </a:cubicBezTo>
                    <a:cubicBezTo>
                      <a:pt x="76" y="22"/>
                      <a:pt x="76" y="22"/>
                      <a:pt x="76" y="22"/>
                    </a:cubicBezTo>
                    <a:cubicBezTo>
                      <a:pt x="80" y="13"/>
                      <a:pt x="80" y="13"/>
                      <a:pt x="80" y="13"/>
                    </a:cubicBezTo>
                    <a:cubicBezTo>
                      <a:pt x="80" y="12"/>
                      <a:pt x="80" y="12"/>
                      <a:pt x="80" y="12"/>
                    </a:cubicBezTo>
                    <a:cubicBezTo>
                      <a:pt x="73" y="7"/>
                      <a:pt x="73" y="7"/>
                      <a:pt x="73" y="7"/>
                    </a:cubicBezTo>
                    <a:cubicBezTo>
                      <a:pt x="73" y="7"/>
                      <a:pt x="73" y="7"/>
                      <a:pt x="73" y="7"/>
                    </a:cubicBezTo>
                    <a:cubicBezTo>
                      <a:pt x="65" y="14"/>
                      <a:pt x="65" y="14"/>
                      <a:pt x="65" y="14"/>
                    </a:cubicBezTo>
                    <a:cubicBezTo>
                      <a:pt x="64" y="14"/>
                      <a:pt x="64" y="14"/>
                      <a:pt x="64" y="14"/>
                    </a:cubicBezTo>
                    <a:cubicBezTo>
                      <a:pt x="60" y="12"/>
                      <a:pt x="60" y="12"/>
                      <a:pt x="60" y="12"/>
                    </a:cubicBezTo>
                    <a:cubicBezTo>
                      <a:pt x="60" y="11"/>
                      <a:pt x="60" y="11"/>
                      <a:pt x="60" y="11"/>
                    </a:cubicBezTo>
                    <a:cubicBezTo>
                      <a:pt x="59" y="1"/>
                      <a:pt x="59" y="1"/>
                      <a:pt x="59" y="1"/>
                    </a:cubicBezTo>
                    <a:cubicBezTo>
                      <a:pt x="58" y="1"/>
                      <a:pt x="58" y="1"/>
                      <a:pt x="58" y="1"/>
                    </a:cubicBezTo>
                    <a:cubicBezTo>
                      <a:pt x="50" y="0"/>
                      <a:pt x="50" y="0"/>
                      <a:pt x="50" y="0"/>
                    </a:cubicBezTo>
                    <a:cubicBezTo>
                      <a:pt x="50" y="0"/>
                      <a:pt x="50" y="0"/>
                      <a:pt x="50" y="0"/>
                    </a:cubicBezTo>
                    <a:cubicBezTo>
                      <a:pt x="46" y="9"/>
                      <a:pt x="46" y="9"/>
                      <a:pt x="46" y="9"/>
                    </a:cubicBezTo>
                    <a:cubicBezTo>
                      <a:pt x="45" y="10"/>
                      <a:pt x="45" y="10"/>
                      <a:pt x="45" y="10"/>
                    </a:cubicBezTo>
                    <a:cubicBezTo>
                      <a:pt x="41" y="10"/>
                      <a:pt x="41" y="10"/>
                      <a:pt x="41" y="10"/>
                    </a:cubicBezTo>
                    <a:cubicBezTo>
                      <a:pt x="40" y="10"/>
                      <a:pt x="40" y="10"/>
                      <a:pt x="40" y="10"/>
                    </a:cubicBezTo>
                    <a:cubicBezTo>
                      <a:pt x="34" y="2"/>
                      <a:pt x="34" y="2"/>
                      <a:pt x="34" y="2"/>
                    </a:cubicBezTo>
                    <a:cubicBezTo>
                      <a:pt x="34" y="1"/>
                      <a:pt x="34" y="1"/>
                      <a:pt x="34" y="1"/>
                    </a:cubicBezTo>
                    <a:cubicBezTo>
                      <a:pt x="26" y="4"/>
                      <a:pt x="26" y="4"/>
                      <a:pt x="26" y="4"/>
                    </a:cubicBezTo>
                    <a:cubicBezTo>
                      <a:pt x="26" y="5"/>
                      <a:pt x="26" y="5"/>
                      <a:pt x="26" y="5"/>
                    </a:cubicBezTo>
                    <a:cubicBezTo>
                      <a:pt x="27" y="15"/>
                      <a:pt x="27" y="15"/>
                      <a:pt x="27" y="15"/>
                    </a:cubicBezTo>
                    <a:cubicBezTo>
                      <a:pt x="27" y="16"/>
                      <a:pt x="27" y="16"/>
                      <a:pt x="27" y="16"/>
                    </a:cubicBezTo>
                    <a:cubicBezTo>
                      <a:pt x="23" y="18"/>
                      <a:pt x="23" y="18"/>
                      <a:pt x="23" y="18"/>
                    </a:cubicBezTo>
                    <a:cubicBezTo>
                      <a:pt x="23" y="18"/>
                      <a:pt x="23" y="18"/>
                      <a:pt x="23" y="18"/>
                    </a:cubicBezTo>
                    <a:cubicBezTo>
                      <a:pt x="13" y="14"/>
                      <a:pt x="13" y="14"/>
                      <a:pt x="13" y="14"/>
                    </a:cubicBezTo>
                    <a:cubicBezTo>
                      <a:pt x="13" y="14"/>
                      <a:pt x="13" y="14"/>
                      <a:pt x="13" y="14"/>
                    </a:cubicBezTo>
                    <a:cubicBezTo>
                      <a:pt x="8" y="21"/>
                      <a:pt x="8" y="21"/>
                      <a:pt x="8" y="21"/>
                    </a:cubicBezTo>
                    <a:cubicBezTo>
                      <a:pt x="8" y="21"/>
                      <a:pt x="8" y="21"/>
                      <a:pt x="8" y="21"/>
                    </a:cubicBezTo>
                    <a:cubicBezTo>
                      <a:pt x="14" y="30"/>
                      <a:pt x="14" y="30"/>
                      <a:pt x="14" y="30"/>
                    </a:cubicBezTo>
                    <a:cubicBezTo>
                      <a:pt x="14" y="30"/>
                      <a:pt x="14" y="30"/>
                      <a:pt x="14" y="30"/>
                    </a:cubicBezTo>
                    <a:cubicBezTo>
                      <a:pt x="12" y="34"/>
                      <a:pt x="12" y="34"/>
                      <a:pt x="12" y="34"/>
                    </a:cubicBezTo>
                    <a:cubicBezTo>
                      <a:pt x="12" y="34"/>
                      <a:pt x="12" y="34"/>
                      <a:pt x="12" y="34"/>
                    </a:cubicBezTo>
                    <a:cubicBezTo>
                      <a:pt x="2" y="35"/>
                      <a:pt x="2" y="35"/>
                      <a:pt x="2" y="35"/>
                    </a:cubicBezTo>
                    <a:cubicBezTo>
                      <a:pt x="1" y="36"/>
                      <a:pt x="1" y="36"/>
                      <a:pt x="1" y="36"/>
                    </a:cubicBezTo>
                    <a:cubicBezTo>
                      <a:pt x="0" y="44"/>
                      <a:pt x="0" y="44"/>
                      <a:pt x="0" y="44"/>
                    </a:cubicBezTo>
                    <a:cubicBezTo>
                      <a:pt x="0" y="45"/>
                      <a:pt x="0" y="45"/>
                      <a:pt x="0" y="45"/>
                    </a:cubicBezTo>
                    <a:cubicBezTo>
                      <a:pt x="10" y="48"/>
                      <a:pt x="10" y="48"/>
                      <a:pt x="10" y="48"/>
                    </a:cubicBezTo>
                    <a:cubicBezTo>
                      <a:pt x="10" y="49"/>
                      <a:pt x="10" y="49"/>
                      <a:pt x="10" y="49"/>
                    </a:cubicBezTo>
                    <a:cubicBezTo>
                      <a:pt x="11" y="53"/>
                      <a:pt x="11" y="53"/>
                      <a:pt x="11" y="53"/>
                    </a:cubicBezTo>
                    <a:cubicBezTo>
                      <a:pt x="10" y="54"/>
                      <a:pt x="10" y="54"/>
                      <a:pt x="10" y="54"/>
                    </a:cubicBezTo>
                    <a:cubicBezTo>
                      <a:pt x="2" y="60"/>
                      <a:pt x="2" y="60"/>
                      <a:pt x="2" y="60"/>
                    </a:cubicBezTo>
                    <a:cubicBezTo>
                      <a:pt x="2" y="60"/>
                      <a:pt x="2" y="60"/>
                      <a:pt x="2" y="60"/>
                    </a:cubicBezTo>
                    <a:cubicBezTo>
                      <a:pt x="5" y="68"/>
                      <a:pt x="5" y="68"/>
                      <a:pt x="5" y="68"/>
                    </a:cubicBezTo>
                    <a:cubicBezTo>
                      <a:pt x="5" y="68"/>
                      <a:pt x="5" y="68"/>
                      <a:pt x="5" y="68"/>
                    </a:cubicBezTo>
                    <a:cubicBezTo>
                      <a:pt x="16" y="67"/>
                      <a:pt x="16" y="67"/>
                      <a:pt x="16" y="67"/>
                    </a:cubicBezTo>
                    <a:cubicBezTo>
                      <a:pt x="16" y="67"/>
                      <a:pt x="16" y="67"/>
                      <a:pt x="16" y="67"/>
                    </a:cubicBezTo>
                    <a:cubicBezTo>
                      <a:pt x="19" y="71"/>
                      <a:pt x="19" y="71"/>
                      <a:pt x="19" y="71"/>
                    </a:cubicBezTo>
                    <a:cubicBezTo>
                      <a:pt x="19" y="71"/>
                      <a:pt x="19" y="71"/>
                      <a:pt x="19" y="71"/>
                    </a:cubicBezTo>
                    <a:cubicBezTo>
                      <a:pt x="15" y="81"/>
                      <a:pt x="15" y="81"/>
                      <a:pt x="15" y="81"/>
                    </a:cubicBezTo>
                    <a:cubicBezTo>
                      <a:pt x="15" y="81"/>
                      <a:pt x="15" y="81"/>
                      <a:pt x="15" y="81"/>
                    </a:cubicBezTo>
                    <a:cubicBezTo>
                      <a:pt x="21" y="86"/>
                      <a:pt x="21" y="86"/>
                      <a:pt x="21" y="86"/>
                    </a:cubicBezTo>
                    <a:cubicBezTo>
                      <a:pt x="22" y="86"/>
                      <a:pt x="22" y="86"/>
                      <a:pt x="22" y="86"/>
                    </a:cubicBezTo>
                    <a:cubicBezTo>
                      <a:pt x="30" y="80"/>
                      <a:pt x="30" y="80"/>
                      <a:pt x="30" y="80"/>
                    </a:cubicBezTo>
                    <a:cubicBezTo>
                      <a:pt x="31" y="80"/>
                      <a:pt x="31" y="80"/>
                      <a:pt x="31" y="80"/>
                    </a:cubicBezTo>
                    <a:cubicBezTo>
                      <a:pt x="34" y="82"/>
                      <a:pt x="34" y="82"/>
                      <a:pt x="34" y="82"/>
                    </a:cubicBezTo>
                    <a:cubicBezTo>
                      <a:pt x="35" y="82"/>
                      <a:pt x="35" y="82"/>
                      <a:pt x="35" y="82"/>
                    </a:cubicBezTo>
                    <a:cubicBezTo>
                      <a:pt x="36" y="93"/>
                      <a:pt x="36" y="93"/>
                      <a:pt x="36" y="93"/>
                    </a:cubicBezTo>
                    <a:cubicBezTo>
                      <a:pt x="36" y="93"/>
                      <a:pt x="36" y="93"/>
                      <a:pt x="36" y="93"/>
                    </a:cubicBezTo>
                    <a:cubicBezTo>
                      <a:pt x="44" y="94"/>
                      <a:pt x="44" y="94"/>
                      <a:pt x="44" y="94"/>
                    </a:cubicBezTo>
                    <a:cubicBezTo>
                      <a:pt x="45" y="94"/>
                      <a:pt x="45" y="94"/>
                      <a:pt x="45" y="94"/>
                    </a:cubicBezTo>
                    <a:cubicBezTo>
                      <a:pt x="49" y="84"/>
                      <a:pt x="49" y="84"/>
                      <a:pt x="49" y="84"/>
                    </a:cubicBezTo>
                    <a:cubicBezTo>
                      <a:pt x="49" y="84"/>
                      <a:pt x="49" y="84"/>
                      <a:pt x="49" y="84"/>
                    </a:cubicBezTo>
                    <a:cubicBezTo>
                      <a:pt x="54" y="83"/>
                      <a:pt x="54" y="83"/>
                      <a:pt x="54" y="83"/>
                    </a:cubicBezTo>
                    <a:cubicBezTo>
                      <a:pt x="54" y="84"/>
                      <a:pt x="54" y="84"/>
                      <a:pt x="54" y="84"/>
                    </a:cubicBezTo>
                    <a:cubicBezTo>
                      <a:pt x="60" y="92"/>
                      <a:pt x="60" y="92"/>
                      <a:pt x="60" y="92"/>
                    </a:cubicBezTo>
                    <a:cubicBezTo>
                      <a:pt x="61" y="92"/>
                      <a:pt x="61" y="92"/>
                      <a:pt x="61" y="92"/>
                    </a:cubicBezTo>
                    <a:cubicBezTo>
                      <a:pt x="68" y="89"/>
                      <a:pt x="68" y="89"/>
                      <a:pt x="68" y="89"/>
                    </a:cubicBezTo>
                    <a:cubicBezTo>
                      <a:pt x="69" y="89"/>
                      <a:pt x="69" y="89"/>
                      <a:pt x="69" y="89"/>
                    </a:cubicBezTo>
                    <a:cubicBezTo>
                      <a:pt x="67" y="78"/>
                      <a:pt x="67" y="78"/>
                      <a:pt x="67" y="78"/>
                    </a:cubicBezTo>
                    <a:cubicBezTo>
                      <a:pt x="68" y="78"/>
                      <a:pt x="68" y="78"/>
                      <a:pt x="68" y="78"/>
                    </a:cubicBezTo>
                    <a:cubicBezTo>
                      <a:pt x="71" y="75"/>
                      <a:pt x="71" y="75"/>
                      <a:pt x="71" y="75"/>
                    </a:cubicBezTo>
                    <a:cubicBezTo>
                      <a:pt x="72" y="75"/>
                      <a:pt x="72" y="75"/>
                      <a:pt x="72" y="75"/>
                    </a:cubicBezTo>
                    <a:cubicBezTo>
                      <a:pt x="81" y="79"/>
                      <a:pt x="81" y="79"/>
                      <a:pt x="81" y="79"/>
                    </a:cubicBezTo>
                    <a:cubicBezTo>
                      <a:pt x="82" y="79"/>
                      <a:pt x="82" y="79"/>
                      <a:pt x="82" y="79"/>
                    </a:cubicBezTo>
                    <a:cubicBezTo>
                      <a:pt x="87" y="73"/>
                      <a:pt x="87" y="73"/>
                      <a:pt x="87" y="73"/>
                    </a:cubicBezTo>
                    <a:cubicBezTo>
                      <a:pt x="87" y="72"/>
                      <a:pt x="87" y="72"/>
                      <a:pt x="87" y="72"/>
                    </a:cubicBezTo>
                    <a:cubicBezTo>
                      <a:pt x="81" y="64"/>
                      <a:pt x="81" y="64"/>
                      <a:pt x="81" y="64"/>
                    </a:cubicBezTo>
                    <a:cubicBezTo>
                      <a:pt x="81" y="63"/>
                      <a:pt x="81" y="63"/>
                      <a:pt x="81" y="63"/>
                    </a:cubicBezTo>
                    <a:cubicBezTo>
                      <a:pt x="82" y="60"/>
                      <a:pt x="82" y="60"/>
                      <a:pt x="82" y="60"/>
                    </a:cubicBezTo>
                    <a:cubicBezTo>
                      <a:pt x="83" y="59"/>
                      <a:pt x="83" y="59"/>
                      <a:pt x="83" y="59"/>
                    </a:cubicBezTo>
                    <a:cubicBezTo>
                      <a:pt x="93" y="58"/>
                      <a:pt x="93" y="58"/>
                      <a:pt x="93" y="58"/>
                    </a:cubicBezTo>
                    <a:cubicBezTo>
                      <a:pt x="93" y="58"/>
                      <a:pt x="93" y="58"/>
                      <a:pt x="93" y="58"/>
                    </a:cubicBezTo>
                    <a:cubicBezTo>
                      <a:pt x="95" y="50"/>
                      <a:pt x="95" y="50"/>
                      <a:pt x="95" y="50"/>
                    </a:cubicBezTo>
                    <a:cubicBezTo>
                      <a:pt x="94" y="49"/>
                      <a:pt x="94" y="49"/>
                      <a:pt x="94" y="49"/>
                    </a:cubicBezTo>
                    <a:cubicBezTo>
                      <a:pt x="85" y="45"/>
                      <a:pt x="85" y="45"/>
                      <a:pt x="85" y="45"/>
                    </a:cubicBezTo>
                    <a:cubicBezTo>
                      <a:pt x="84" y="45"/>
                      <a:pt x="84" y="45"/>
                      <a:pt x="84" y="45"/>
                    </a:cubicBezTo>
                    <a:cubicBezTo>
                      <a:pt x="84" y="40"/>
                      <a:pt x="84" y="40"/>
                      <a:pt x="84" y="40"/>
                    </a:cubicBezTo>
                    <a:cubicBezTo>
                      <a:pt x="84" y="40"/>
                      <a:pt x="84" y="40"/>
                      <a:pt x="84" y="40"/>
                    </a:cubicBezTo>
                    <a:cubicBezTo>
                      <a:pt x="93" y="34"/>
                      <a:pt x="93" y="34"/>
                      <a:pt x="93" y="34"/>
                    </a:cubicBezTo>
                    <a:cubicBezTo>
                      <a:pt x="93" y="33"/>
                      <a:pt x="93" y="33"/>
                      <a:pt x="93" y="33"/>
                    </a:cubicBezTo>
                    <a:cubicBezTo>
                      <a:pt x="90" y="26"/>
                      <a:pt x="90" y="26"/>
                      <a:pt x="90" y="26"/>
                    </a:cubicBezTo>
                    <a:lnTo>
                      <a:pt x="89" y="25"/>
                    </a:lnTo>
                    <a:close/>
                    <a:moveTo>
                      <a:pt x="52" y="61"/>
                    </a:moveTo>
                    <a:cubicBezTo>
                      <a:pt x="44" y="64"/>
                      <a:pt x="34" y="60"/>
                      <a:pt x="31" y="52"/>
                    </a:cubicBezTo>
                    <a:cubicBezTo>
                      <a:pt x="28" y="44"/>
                      <a:pt x="32" y="35"/>
                      <a:pt x="40" y="31"/>
                    </a:cubicBezTo>
                    <a:cubicBezTo>
                      <a:pt x="48" y="28"/>
                      <a:pt x="57" y="32"/>
                      <a:pt x="60" y="40"/>
                    </a:cubicBezTo>
                    <a:cubicBezTo>
                      <a:pt x="64" y="48"/>
                      <a:pt x="60" y="57"/>
                      <a:pt x="52" y="61"/>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5" name="Freeform 52"/>
              <p:cNvSpPr>
                <a:spLocks noEditPoints="1"/>
              </p:cNvSpPr>
              <p:nvPr/>
            </p:nvSpPr>
            <p:spPr bwMode="auto">
              <a:xfrm>
                <a:off x="1114" y="2833"/>
                <a:ext cx="99" cy="99"/>
              </a:xfrm>
              <a:custGeom>
                <a:gdLst>
                  <a:gd fmla="*/ 57 w 68" name="T0"/>
                  <a:gd fmla="*/ 20 h 68" name="T1"/>
                  <a:gd fmla="*/ 55 w 68" name="T2"/>
                  <a:gd fmla="*/ 17 h 68" name="T3"/>
                  <a:gd fmla="*/ 58 w 68" name="T4"/>
                  <a:gd fmla="*/ 10 h 68" name="T5"/>
                  <a:gd fmla="*/ 53 w 68" name="T6"/>
                  <a:gd fmla="*/ 6 h 68" name="T7"/>
                  <a:gd fmla="*/ 47 w 68" name="T8"/>
                  <a:gd fmla="*/ 11 h 68" name="T9"/>
                  <a:gd fmla="*/ 44 w 68" name="T10"/>
                  <a:gd fmla="*/ 9 h 68" name="T11"/>
                  <a:gd fmla="*/ 43 w 68" name="T12"/>
                  <a:gd fmla="*/ 2 h 68" name="T13"/>
                  <a:gd fmla="*/ 37 w 68" name="T14"/>
                  <a:gd fmla="*/ 0 h 68" name="T15"/>
                  <a:gd fmla="*/ 33 w 68" name="T16"/>
                  <a:gd fmla="*/ 8 h 68" name="T17"/>
                  <a:gd fmla="*/ 30 w 68" name="T18"/>
                  <a:gd fmla="*/ 8 h 68" name="T19"/>
                  <a:gd fmla="*/ 25 w 68" name="T20"/>
                  <a:gd fmla="*/ 2 h 68" name="T21"/>
                  <a:gd fmla="*/ 19 w 68" name="T22"/>
                  <a:gd fmla="*/ 4 h 68" name="T23"/>
                  <a:gd fmla="*/ 20 w 68" name="T24"/>
                  <a:gd fmla="*/ 12 h 68" name="T25"/>
                  <a:gd fmla="*/ 17 w 68" name="T26"/>
                  <a:gd fmla="*/ 14 h 68" name="T27"/>
                  <a:gd fmla="*/ 10 w 68" name="T28"/>
                  <a:gd fmla="*/ 11 h 68" name="T29"/>
                  <a:gd fmla="*/ 6 w 68" name="T30"/>
                  <a:gd fmla="*/ 16 h 68" name="T31"/>
                  <a:gd fmla="*/ 11 w 68" name="T32"/>
                  <a:gd fmla="*/ 22 h 68" name="T33"/>
                  <a:gd fmla="*/ 9 w 68" name="T34"/>
                  <a:gd fmla="*/ 25 h 68" name="T35"/>
                  <a:gd fmla="*/ 2 w 68" name="T36"/>
                  <a:gd fmla="*/ 26 h 68" name="T37"/>
                  <a:gd fmla="*/ 0 w 68" name="T38"/>
                  <a:gd fmla="*/ 32 h 68" name="T39"/>
                  <a:gd fmla="*/ 8 w 68" name="T40"/>
                  <a:gd fmla="*/ 36 h 68" name="T41"/>
                  <a:gd fmla="*/ 8 w 68" name="T42"/>
                  <a:gd fmla="*/ 39 h 68" name="T43"/>
                  <a:gd fmla="*/ 2 w 68" name="T44"/>
                  <a:gd fmla="*/ 44 h 68" name="T45"/>
                  <a:gd fmla="*/ 4 w 68" name="T46"/>
                  <a:gd fmla="*/ 50 h 68" name="T47"/>
                  <a:gd fmla="*/ 12 w 68" name="T48"/>
                  <a:gd fmla="*/ 49 h 68" name="T49"/>
                  <a:gd fmla="*/ 14 w 68" name="T50"/>
                  <a:gd fmla="*/ 52 h 68" name="T51"/>
                  <a:gd fmla="*/ 11 w 68" name="T52"/>
                  <a:gd fmla="*/ 59 h 68" name="T53"/>
                  <a:gd fmla="*/ 16 w 68" name="T54"/>
                  <a:gd fmla="*/ 63 h 68" name="T55"/>
                  <a:gd fmla="*/ 22 w 68" name="T56"/>
                  <a:gd fmla="*/ 58 h 68" name="T57"/>
                  <a:gd fmla="*/ 25 w 68" name="T58"/>
                  <a:gd fmla="*/ 59 h 68" name="T59"/>
                  <a:gd fmla="*/ 26 w 68" name="T60"/>
                  <a:gd fmla="*/ 67 h 68" name="T61"/>
                  <a:gd fmla="*/ 32 w 68" name="T62"/>
                  <a:gd fmla="*/ 68 h 68" name="T63"/>
                  <a:gd fmla="*/ 36 w 68" name="T64"/>
                  <a:gd fmla="*/ 61 h 68" name="T65"/>
                  <a:gd fmla="*/ 39 w 68" name="T66"/>
                  <a:gd fmla="*/ 61 h 68" name="T67"/>
                  <a:gd fmla="*/ 44 w 68" name="T68"/>
                  <a:gd fmla="*/ 67 h 68" name="T69"/>
                  <a:gd fmla="*/ 50 w 68" name="T70"/>
                  <a:gd fmla="*/ 65 h 68" name="T71"/>
                  <a:gd fmla="*/ 49 w 68" name="T72"/>
                  <a:gd fmla="*/ 57 h 68" name="T73"/>
                  <a:gd fmla="*/ 52 w 68" name="T74"/>
                  <a:gd fmla="*/ 55 h 68" name="T75"/>
                  <a:gd fmla="*/ 59 w 68" name="T76"/>
                  <a:gd fmla="*/ 58 h 68" name="T77"/>
                  <a:gd fmla="*/ 63 w 68" name="T78"/>
                  <a:gd fmla="*/ 53 h 68" name="T79"/>
                  <a:gd fmla="*/ 58 w 68" name="T80"/>
                  <a:gd fmla="*/ 47 h 68" name="T81"/>
                  <a:gd fmla="*/ 60 w 68" name="T82"/>
                  <a:gd fmla="*/ 44 h 68" name="T83"/>
                  <a:gd fmla="*/ 67 w 68" name="T84"/>
                  <a:gd fmla="*/ 43 h 68" name="T85"/>
                  <a:gd fmla="*/ 68 w 68" name="T86"/>
                  <a:gd fmla="*/ 37 h 68" name="T87"/>
                  <a:gd fmla="*/ 61 w 68" name="T88"/>
                  <a:gd fmla="*/ 33 h 68" name="T89"/>
                  <a:gd fmla="*/ 61 w 68" name="T90"/>
                  <a:gd fmla="*/ 30 h 68" name="T91"/>
                  <a:gd fmla="*/ 67 w 68" name="T92"/>
                  <a:gd fmla="*/ 25 h 68" name="T93"/>
                  <a:gd fmla="*/ 65 w 68" name="T94"/>
                  <a:gd fmla="*/ 19 h 68" name="T95"/>
                  <a:gd fmla="*/ 23 w 68" name="T96"/>
                  <a:gd fmla="*/ 38 h 68" name="T97"/>
                  <a:gd fmla="*/ 44 w 68" name="T98"/>
                  <a:gd fmla="*/ 30 h 68"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68" w="68">
                    <a:moveTo>
                      <a:pt x="65" y="19"/>
                    </a:moveTo>
                    <a:cubicBezTo>
                      <a:pt x="57" y="20"/>
                      <a:pt x="57" y="20"/>
                      <a:pt x="57" y="20"/>
                    </a:cubicBezTo>
                    <a:cubicBezTo>
                      <a:pt x="57" y="20"/>
                      <a:pt x="57" y="20"/>
                      <a:pt x="57" y="20"/>
                    </a:cubicBezTo>
                    <a:cubicBezTo>
                      <a:pt x="55" y="17"/>
                      <a:pt x="55" y="17"/>
                      <a:pt x="55" y="17"/>
                    </a:cubicBezTo>
                    <a:cubicBezTo>
                      <a:pt x="55" y="17"/>
                      <a:pt x="55" y="17"/>
                      <a:pt x="55" y="17"/>
                    </a:cubicBezTo>
                    <a:cubicBezTo>
                      <a:pt x="58" y="10"/>
                      <a:pt x="58" y="10"/>
                      <a:pt x="58" y="10"/>
                    </a:cubicBezTo>
                    <a:cubicBezTo>
                      <a:pt x="58" y="10"/>
                      <a:pt x="58" y="10"/>
                      <a:pt x="58" y="10"/>
                    </a:cubicBezTo>
                    <a:cubicBezTo>
                      <a:pt x="53" y="6"/>
                      <a:pt x="53" y="6"/>
                      <a:pt x="53" y="6"/>
                    </a:cubicBezTo>
                    <a:cubicBezTo>
                      <a:pt x="53" y="6"/>
                      <a:pt x="53" y="6"/>
                      <a:pt x="53" y="6"/>
                    </a:cubicBezTo>
                    <a:cubicBezTo>
                      <a:pt x="47" y="11"/>
                      <a:pt x="47" y="11"/>
                      <a:pt x="47" y="11"/>
                    </a:cubicBezTo>
                    <a:cubicBezTo>
                      <a:pt x="46" y="11"/>
                      <a:pt x="46" y="11"/>
                      <a:pt x="46" y="11"/>
                    </a:cubicBezTo>
                    <a:cubicBezTo>
                      <a:pt x="44" y="9"/>
                      <a:pt x="44" y="9"/>
                      <a:pt x="44" y="9"/>
                    </a:cubicBezTo>
                    <a:cubicBezTo>
                      <a:pt x="43" y="9"/>
                      <a:pt x="43" y="9"/>
                      <a:pt x="43" y="9"/>
                    </a:cubicBezTo>
                    <a:cubicBezTo>
                      <a:pt x="43" y="2"/>
                      <a:pt x="43" y="2"/>
                      <a:pt x="43" y="2"/>
                    </a:cubicBezTo>
                    <a:cubicBezTo>
                      <a:pt x="42" y="1"/>
                      <a:pt x="42" y="1"/>
                      <a:pt x="42" y="1"/>
                    </a:cubicBezTo>
                    <a:cubicBezTo>
                      <a:pt x="37" y="0"/>
                      <a:pt x="37" y="0"/>
                      <a:pt x="37" y="0"/>
                    </a:cubicBezTo>
                    <a:cubicBezTo>
                      <a:pt x="36" y="1"/>
                      <a:pt x="36" y="1"/>
                      <a:pt x="36" y="1"/>
                    </a:cubicBezTo>
                    <a:cubicBezTo>
                      <a:pt x="33" y="8"/>
                      <a:pt x="33" y="8"/>
                      <a:pt x="33" y="8"/>
                    </a:cubicBezTo>
                    <a:cubicBezTo>
                      <a:pt x="33" y="8"/>
                      <a:pt x="33" y="8"/>
                      <a:pt x="33" y="8"/>
                    </a:cubicBezTo>
                    <a:cubicBezTo>
                      <a:pt x="30" y="8"/>
                      <a:pt x="30" y="8"/>
                      <a:pt x="30" y="8"/>
                    </a:cubicBezTo>
                    <a:cubicBezTo>
                      <a:pt x="29" y="8"/>
                      <a:pt x="29" y="8"/>
                      <a:pt x="29" y="8"/>
                    </a:cubicBezTo>
                    <a:cubicBezTo>
                      <a:pt x="25" y="2"/>
                      <a:pt x="25" y="2"/>
                      <a:pt x="25" y="2"/>
                    </a:cubicBezTo>
                    <a:cubicBezTo>
                      <a:pt x="25" y="2"/>
                      <a:pt x="25" y="2"/>
                      <a:pt x="25" y="2"/>
                    </a:cubicBezTo>
                    <a:cubicBezTo>
                      <a:pt x="19" y="4"/>
                      <a:pt x="19" y="4"/>
                      <a:pt x="19" y="4"/>
                    </a:cubicBezTo>
                    <a:cubicBezTo>
                      <a:pt x="19" y="4"/>
                      <a:pt x="19" y="4"/>
                      <a:pt x="19" y="4"/>
                    </a:cubicBezTo>
                    <a:cubicBezTo>
                      <a:pt x="20" y="12"/>
                      <a:pt x="20" y="12"/>
                      <a:pt x="20" y="12"/>
                    </a:cubicBezTo>
                    <a:cubicBezTo>
                      <a:pt x="20" y="12"/>
                      <a:pt x="20" y="12"/>
                      <a:pt x="20" y="12"/>
                    </a:cubicBezTo>
                    <a:cubicBezTo>
                      <a:pt x="17" y="14"/>
                      <a:pt x="17" y="14"/>
                      <a:pt x="17" y="14"/>
                    </a:cubicBezTo>
                    <a:cubicBezTo>
                      <a:pt x="17" y="14"/>
                      <a:pt x="17" y="14"/>
                      <a:pt x="17" y="14"/>
                    </a:cubicBezTo>
                    <a:cubicBezTo>
                      <a:pt x="10" y="11"/>
                      <a:pt x="10" y="11"/>
                      <a:pt x="10" y="11"/>
                    </a:cubicBezTo>
                    <a:cubicBezTo>
                      <a:pt x="10" y="11"/>
                      <a:pt x="10" y="11"/>
                      <a:pt x="10" y="11"/>
                    </a:cubicBezTo>
                    <a:cubicBezTo>
                      <a:pt x="6" y="16"/>
                      <a:pt x="6" y="16"/>
                      <a:pt x="6" y="16"/>
                    </a:cubicBezTo>
                    <a:cubicBezTo>
                      <a:pt x="6" y="16"/>
                      <a:pt x="6" y="16"/>
                      <a:pt x="6" y="16"/>
                    </a:cubicBezTo>
                    <a:cubicBezTo>
                      <a:pt x="11" y="22"/>
                      <a:pt x="11" y="22"/>
                      <a:pt x="11" y="22"/>
                    </a:cubicBezTo>
                    <a:cubicBezTo>
                      <a:pt x="11" y="23"/>
                      <a:pt x="11" y="23"/>
                      <a:pt x="11" y="23"/>
                    </a:cubicBezTo>
                    <a:cubicBezTo>
                      <a:pt x="9" y="25"/>
                      <a:pt x="9" y="25"/>
                      <a:pt x="9" y="25"/>
                    </a:cubicBezTo>
                    <a:cubicBezTo>
                      <a:pt x="9" y="26"/>
                      <a:pt x="9" y="26"/>
                      <a:pt x="9" y="26"/>
                    </a:cubicBezTo>
                    <a:cubicBezTo>
                      <a:pt x="2" y="26"/>
                      <a:pt x="2" y="26"/>
                      <a:pt x="2" y="26"/>
                    </a:cubicBezTo>
                    <a:cubicBezTo>
                      <a:pt x="1" y="27"/>
                      <a:pt x="1" y="27"/>
                      <a:pt x="1" y="27"/>
                    </a:cubicBezTo>
                    <a:cubicBezTo>
                      <a:pt x="0" y="32"/>
                      <a:pt x="0" y="32"/>
                      <a:pt x="0" y="32"/>
                    </a:cubicBezTo>
                    <a:cubicBezTo>
                      <a:pt x="1" y="33"/>
                      <a:pt x="1" y="33"/>
                      <a:pt x="1" y="33"/>
                    </a:cubicBezTo>
                    <a:cubicBezTo>
                      <a:pt x="8" y="36"/>
                      <a:pt x="8" y="36"/>
                      <a:pt x="8" y="36"/>
                    </a:cubicBezTo>
                    <a:cubicBezTo>
                      <a:pt x="8" y="36"/>
                      <a:pt x="8" y="36"/>
                      <a:pt x="8" y="36"/>
                    </a:cubicBezTo>
                    <a:cubicBezTo>
                      <a:pt x="8" y="39"/>
                      <a:pt x="8" y="39"/>
                      <a:pt x="8" y="39"/>
                    </a:cubicBezTo>
                    <a:cubicBezTo>
                      <a:pt x="8" y="39"/>
                      <a:pt x="8" y="39"/>
                      <a:pt x="8" y="39"/>
                    </a:cubicBezTo>
                    <a:cubicBezTo>
                      <a:pt x="2" y="44"/>
                      <a:pt x="2" y="44"/>
                      <a:pt x="2" y="44"/>
                    </a:cubicBezTo>
                    <a:cubicBezTo>
                      <a:pt x="2" y="44"/>
                      <a:pt x="2" y="44"/>
                      <a:pt x="2" y="44"/>
                    </a:cubicBezTo>
                    <a:cubicBezTo>
                      <a:pt x="4" y="50"/>
                      <a:pt x="4" y="50"/>
                      <a:pt x="4" y="50"/>
                    </a:cubicBezTo>
                    <a:cubicBezTo>
                      <a:pt x="4" y="50"/>
                      <a:pt x="4" y="50"/>
                      <a:pt x="4" y="50"/>
                    </a:cubicBezTo>
                    <a:cubicBezTo>
                      <a:pt x="12" y="49"/>
                      <a:pt x="12" y="49"/>
                      <a:pt x="12" y="49"/>
                    </a:cubicBezTo>
                    <a:cubicBezTo>
                      <a:pt x="12" y="49"/>
                      <a:pt x="12" y="49"/>
                      <a:pt x="12" y="49"/>
                    </a:cubicBezTo>
                    <a:cubicBezTo>
                      <a:pt x="14" y="52"/>
                      <a:pt x="14" y="52"/>
                      <a:pt x="14" y="52"/>
                    </a:cubicBezTo>
                    <a:cubicBezTo>
                      <a:pt x="14" y="52"/>
                      <a:pt x="14" y="52"/>
                      <a:pt x="14" y="52"/>
                    </a:cubicBezTo>
                    <a:cubicBezTo>
                      <a:pt x="11" y="59"/>
                      <a:pt x="11" y="59"/>
                      <a:pt x="11" y="59"/>
                    </a:cubicBezTo>
                    <a:cubicBezTo>
                      <a:pt x="11" y="59"/>
                      <a:pt x="11" y="59"/>
                      <a:pt x="11" y="59"/>
                    </a:cubicBezTo>
                    <a:cubicBezTo>
                      <a:pt x="16" y="63"/>
                      <a:pt x="16" y="63"/>
                      <a:pt x="16" y="63"/>
                    </a:cubicBezTo>
                    <a:cubicBezTo>
                      <a:pt x="16" y="63"/>
                      <a:pt x="16" y="63"/>
                      <a:pt x="16" y="63"/>
                    </a:cubicBezTo>
                    <a:cubicBezTo>
                      <a:pt x="22" y="58"/>
                      <a:pt x="22" y="58"/>
                      <a:pt x="22" y="58"/>
                    </a:cubicBezTo>
                    <a:cubicBezTo>
                      <a:pt x="23" y="58"/>
                      <a:pt x="23" y="58"/>
                      <a:pt x="23" y="58"/>
                    </a:cubicBezTo>
                    <a:cubicBezTo>
                      <a:pt x="25" y="59"/>
                      <a:pt x="25" y="59"/>
                      <a:pt x="25" y="59"/>
                    </a:cubicBezTo>
                    <a:cubicBezTo>
                      <a:pt x="26" y="60"/>
                      <a:pt x="26" y="60"/>
                      <a:pt x="26" y="60"/>
                    </a:cubicBezTo>
                    <a:cubicBezTo>
                      <a:pt x="26" y="67"/>
                      <a:pt x="26" y="67"/>
                      <a:pt x="26" y="67"/>
                    </a:cubicBezTo>
                    <a:cubicBezTo>
                      <a:pt x="27" y="68"/>
                      <a:pt x="27" y="68"/>
                      <a:pt x="27" y="68"/>
                    </a:cubicBezTo>
                    <a:cubicBezTo>
                      <a:pt x="32" y="68"/>
                      <a:pt x="32" y="68"/>
                      <a:pt x="32" y="68"/>
                    </a:cubicBezTo>
                    <a:cubicBezTo>
                      <a:pt x="33" y="68"/>
                      <a:pt x="33" y="68"/>
                      <a:pt x="33" y="68"/>
                    </a:cubicBezTo>
                    <a:cubicBezTo>
                      <a:pt x="36" y="61"/>
                      <a:pt x="36" y="61"/>
                      <a:pt x="36" y="61"/>
                    </a:cubicBezTo>
                    <a:cubicBezTo>
                      <a:pt x="36" y="61"/>
                      <a:pt x="36" y="61"/>
                      <a:pt x="36" y="61"/>
                    </a:cubicBezTo>
                    <a:cubicBezTo>
                      <a:pt x="39" y="61"/>
                      <a:pt x="39" y="61"/>
                      <a:pt x="39" y="61"/>
                    </a:cubicBezTo>
                    <a:cubicBezTo>
                      <a:pt x="39" y="61"/>
                      <a:pt x="39" y="61"/>
                      <a:pt x="39" y="61"/>
                    </a:cubicBezTo>
                    <a:cubicBezTo>
                      <a:pt x="44" y="67"/>
                      <a:pt x="44" y="67"/>
                      <a:pt x="44" y="67"/>
                    </a:cubicBezTo>
                    <a:cubicBezTo>
                      <a:pt x="44" y="67"/>
                      <a:pt x="44" y="67"/>
                      <a:pt x="44" y="67"/>
                    </a:cubicBezTo>
                    <a:cubicBezTo>
                      <a:pt x="50" y="65"/>
                      <a:pt x="50" y="65"/>
                      <a:pt x="50" y="65"/>
                    </a:cubicBezTo>
                    <a:cubicBezTo>
                      <a:pt x="50" y="65"/>
                      <a:pt x="50" y="65"/>
                      <a:pt x="50" y="65"/>
                    </a:cubicBezTo>
                    <a:cubicBezTo>
                      <a:pt x="49" y="57"/>
                      <a:pt x="49" y="57"/>
                      <a:pt x="49" y="57"/>
                    </a:cubicBezTo>
                    <a:cubicBezTo>
                      <a:pt x="49" y="57"/>
                      <a:pt x="49" y="57"/>
                      <a:pt x="49" y="57"/>
                    </a:cubicBezTo>
                    <a:cubicBezTo>
                      <a:pt x="52" y="55"/>
                      <a:pt x="52" y="55"/>
                      <a:pt x="52" y="55"/>
                    </a:cubicBezTo>
                    <a:cubicBezTo>
                      <a:pt x="52" y="55"/>
                      <a:pt x="52" y="55"/>
                      <a:pt x="52" y="55"/>
                    </a:cubicBezTo>
                    <a:cubicBezTo>
                      <a:pt x="59" y="58"/>
                      <a:pt x="59" y="58"/>
                      <a:pt x="59" y="58"/>
                    </a:cubicBezTo>
                    <a:cubicBezTo>
                      <a:pt x="59" y="58"/>
                      <a:pt x="59" y="58"/>
                      <a:pt x="59" y="58"/>
                    </a:cubicBezTo>
                    <a:cubicBezTo>
                      <a:pt x="63" y="53"/>
                      <a:pt x="63" y="53"/>
                      <a:pt x="63" y="53"/>
                    </a:cubicBezTo>
                    <a:cubicBezTo>
                      <a:pt x="63" y="53"/>
                      <a:pt x="63" y="53"/>
                      <a:pt x="63" y="53"/>
                    </a:cubicBezTo>
                    <a:cubicBezTo>
                      <a:pt x="58" y="47"/>
                      <a:pt x="58" y="47"/>
                      <a:pt x="58" y="47"/>
                    </a:cubicBezTo>
                    <a:cubicBezTo>
                      <a:pt x="58" y="46"/>
                      <a:pt x="58" y="46"/>
                      <a:pt x="58" y="46"/>
                    </a:cubicBezTo>
                    <a:cubicBezTo>
                      <a:pt x="60" y="44"/>
                      <a:pt x="60" y="44"/>
                      <a:pt x="60" y="44"/>
                    </a:cubicBezTo>
                    <a:cubicBezTo>
                      <a:pt x="60" y="43"/>
                      <a:pt x="60" y="43"/>
                      <a:pt x="60" y="43"/>
                    </a:cubicBezTo>
                    <a:cubicBezTo>
                      <a:pt x="67" y="43"/>
                      <a:pt x="67" y="43"/>
                      <a:pt x="67" y="43"/>
                    </a:cubicBezTo>
                    <a:cubicBezTo>
                      <a:pt x="68" y="42"/>
                      <a:pt x="68" y="42"/>
                      <a:pt x="68" y="42"/>
                    </a:cubicBezTo>
                    <a:cubicBezTo>
                      <a:pt x="68" y="37"/>
                      <a:pt x="68" y="37"/>
                      <a:pt x="68" y="37"/>
                    </a:cubicBezTo>
                    <a:cubicBezTo>
                      <a:pt x="68" y="36"/>
                      <a:pt x="68" y="36"/>
                      <a:pt x="68" y="36"/>
                    </a:cubicBezTo>
                    <a:cubicBezTo>
                      <a:pt x="61" y="33"/>
                      <a:pt x="61" y="33"/>
                      <a:pt x="61" y="33"/>
                    </a:cubicBezTo>
                    <a:cubicBezTo>
                      <a:pt x="61" y="33"/>
                      <a:pt x="61" y="33"/>
                      <a:pt x="61" y="33"/>
                    </a:cubicBezTo>
                    <a:cubicBezTo>
                      <a:pt x="61" y="30"/>
                      <a:pt x="61" y="30"/>
                      <a:pt x="61" y="30"/>
                    </a:cubicBezTo>
                    <a:cubicBezTo>
                      <a:pt x="61" y="29"/>
                      <a:pt x="61" y="29"/>
                      <a:pt x="61" y="29"/>
                    </a:cubicBezTo>
                    <a:cubicBezTo>
                      <a:pt x="67" y="25"/>
                      <a:pt x="67" y="25"/>
                      <a:pt x="67" y="25"/>
                    </a:cubicBezTo>
                    <a:cubicBezTo>
                      <a:pt x="67" y="25"/>
                      <a:pt x="67" y="25"/>
                      <a:pt x="67" y="25"/>
                    </a:cubicBezTo>
                    <a:cubicBezTo>
                      <a:pt x="65" y="19"/>
                      <a:pt x="65" y="19"/>
                      <a:pt x="65" y="19"/>
                    </a:cubicBezTo>
                    <a:close/>
                    <a:moveTo>
                      <a:pt x="38" y="44"/>
                    </a:moveTo>
                    <a:cubicBezTo>
                      <a:pt x="32" y="47"/>
                      <a:pt x="25" y="44"/>
                      <a:pt x="23" y="38"/>
                    </a:cubicBezTo>
                    <a:cubicBezTo>
                      <a:pt x="21" y="32"/>
                      <a:pt x="23" y="26"/>
                      <a:pt x="29" y="23"/>
                    </a:cubicBezTo>
                    <a:cubicBezTo>
                      <a:pt x="35" y="21"/>
                      <a:pt x="42" y="24"/>
                      <a:pt x="44" y="30"/>
                    </a:cubicBezTo>
                    <a:cubicBezTo>
                      <a:pt x="46" y="36"/>
                      <a:pt x="43" y="42"/>
                      <a:pt x="38" y="44"/>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6" name="Freeform 53"/>
              <p:cNvSpPr>
                <a:spLocks noEditPoints="1"/>
              </p:cNvSpPr>
              <p:nvPr/>
            </p:nvSpPr>
            <p:spPr bwMode="auto">
              <a:xfrm>
                <a:off x="875" y="2182"/>
                <a:ext cx="111" cy="110"/>
              </a:xfrm>
              <a:custGeom>
                <a:gdLst>
                  <a:gd fmla="*/ 63 w 76" name="T0"/>
                  <a:gd fmla="*/ 22 h 76" name="T1"/>
                  <a:gd fmla="*/ 61 w 76" name="T2"/>
                  <a:gd fmla="*/ 19 h 76" name="T3"/>
                  <a:gd fmla="*/ 64 w 76" name="T4"/>
                  <a:gd fmla="*/ 11 h 76" name="T5"/>
                  <a:gd fmla="*/ 59 w 76" name="T6"/>
                  <a:gd fmla="*/ 6 h 76" name="T7"/>
                  <a:gd fmla="*/ 52 w 76" name="T8"/>
                  <a:gd fmla="*/ 11 h 76" name="T9"/>
                  <a:gd fmla="*/ 48 w 76" name="T10"/>
                  <a:gd fmla="*/ 10 h 76" name="T11"/>
                  <a:gd fmla="*/ 47 w 76" name="T12"/>
                  <a:gd fmla="*/ 1 h 76" name="T13"/>
                  <a:gd fmla="*/ 40 w 76" name="T14"/>
                  <a:gd fmla="*/ 0 h 76" name="T15"/>
                  <a:gd fmla="*/ 37 w 76" name="T16"/>
                  <a:gd fmla="*/ 8 h 76" name="T17"/>
                  <a:gd fmla="*/ 33 w 76" name="T18"/>
                  <a:gd fmla="*/ 9 h 76" name="T19"/>
                  <a:gd fmla="*/ 27 w 76" name="T20"/>
                  <a:gd fmla="*/ 2 h 76" name="T21"/>
                  <a:gd fmla="*/ 21 w 76" name="T22"/>
                  <a:gd fmla="*/ 4 h 76" name="T23"/>
                  <a:gd fmla="*/ 22 w 76" name="T24"/>
                  <a:gd fmla="*/ 13 h 76" name="T25"/>
                  <a:gd fmla="*/ 19 w 76" name="T26"/>
                  <a:gd fmla="*/ 15 h 76" name="T27"/>
                  <a:gd fmla="*/ 11 w 76" name="T28"/>
                  <a:gd fmla="*/ 12 h 76" name="T29"/>
                  <a:gd fmla="*/ 6 w 76" name="T30"/>
                  <a:gd fmla="*/ 17 h 76" name="T31"/>
                  <a:gd fmla="*/ 11 w 76" name="T32"/>
                  <a:gd fmla="*/ 24 h 76" name="T33"/>
                  <a:gd fmla="*/ 10 w 76" name="T34"/>
                  <a:gd fmla="*/ 28 h 76" name="T35"/>
                  <a:gd fmla="*/ 1 w 76" name="T36"/>
                  <a:gd fmla="*/ 29 h 76" name="T37"/>
                  <a:gd fmla="*/ 0 w 76" name="T38"/>
                  <a:gd fmla="*/ 36 h 76" name="T39"/>
                  <a:gd fmla="*/ 8 w 76" name="T40"/>
                  <a:gd fmla="*/ 39 h 76" name="T41"/>
                  <a:gd fmla="*/ 9 w 76" name="T42"/>
                  <a:gd fmla="*/ 43 h 76" name="T43"/>
                  <a:gd fmla="*/ 2 w 76" name="T44"/>
                  <a:gd fmla="*/ 49 h 76" name="T45"/>
                  <a:gd fmla="*/ 4 w 76" name="T46"/>
                  <a:gd fmla="*/ 55 h 76" name="T47"/>
                  <a:gd fmla="*/ 13 w 76" name="T48"/>
                  <a:gd fmla="*/ 54 h 76" name="T49"/>
                  <a:gd fmla="*/ 15 w 76" name="T50"/>
                  <a:gd fmla="*/ 57 h 76" name="T51"/>
                  <a:gd fmla="*/ 12 w 76" name="T52"/>
                  <a:gd fmla="*/ 65 h 76" name="T53"/>
                  <a:gd fmla="*/ 17 w 76" name="T54"/>
                  <a:gd fmla="*/ 70 h 76" name="T55"/>
                  <a:gd fmla="*/ 24 w 76" name="T56"/>
                  <a:gd fmla="*/ 65 h 76" name="T57"/>
                  <a:gd fmla="*/ 28 w 76" name="T58"/>
                  <a:gd fmla="*/ 66 h 76" name="T59"/>
                  <a:gd fmla="*/ 29 w 76" name="T60"/>
                  <a:gd fmla="*/ 75 h 76" name="T61"/>
                  <a:gd fmla="*/ 36 w 76" name="T62"/>
                  <a:gd fmla="*/ 76 h 76" name="T63"/>
                  <a:gd fmla="*/ 39 w 76" name="T64"/>
                  <a:gd fmla="*/ 68 h 76" name="T65"/>
                  <a:gd fmla="*/ 43 w 76" name="T66"/>
                  <a:gd fmla="*/ 67 h 76" name="T67"/>
                  <a:gd fmla="*/ 48 w 76" name="T68"/>
                  <a:gd fmla="*/ 74 h 76" name="T69"/>
                  <a:gd fmla="*/ 55 w 76" name="T70"/>
                  <a:gd fmla="*/ 72 h 76" name="T71"/>
                  <a:gd fmla="*/ 54 w 76" name="T72"/>
                  <a:gd fmla="*/ 63 h 76" name="T73"/>
                  <a:gd fmla="*/ 57 w 76" name="T74"/>
                  <a:gd fmla="*/ 61 h 76" name="T75"/>
                  <a:gd fmla="*/ 65 w 76" name="T76"/>
                  <a:gd fmla="*/ 64 h 76" name="T77"/>
                  <a:gd fmla="*/ 70 w 76" name="T78"/>
                  <a:gd fmla="*/ 59 h 76" name="T79"/>
                  <a:gd fmla="*/ 65 w 76" name="T80"/>
                  <a:gd fmla="*/ 52 h 76" name="T81"/>
                  <a:gd fmla="*/ 66 w 76" name="T82"/>
                  <a:gd fmla="*/ 48 h 76" name="T83"/>
                  <a:gd fmla="*/ 75 w 76" name="T84"/>
                  <a:gd fmla="*/ 47 h 76" name="T85"/>
                  <a:gd fmla="*/ 76 w 76" name="T86"/>
                  <a:gd fmla="*/ 40 h 76" name="T87"/>
                  <a:gd fmla="*/ 68 w 76" name="T88"/>
                  <a:gd fmla="*/ 37 h 76" name="T89"/>
                  <a:gd fmla="*/ 67 w 76" name="T90"/>
                  <a:gd fmla="*/ 33 h 76" name="T91"/>
                  <a:gd fmla="*/ 74 w 76" name="T92"/>
                  <a:gd fmla="*/ 28 h 76" name="T93"/>
                  <a:gd fmla="*/ 72 w 76" name="T94"/>
                  <a:gd fmla="*/ 21 h 76" name="T95"/>
                  <a:gd fmla="*/ 25 w 76" name="T96"/>
                  <a:gd fmla="*/ 42 h 76" name="T97"/>
                  <a:gd fmla="*/ 48 w 76" name="T98"/>
                  <a:gd fmla="*/ 33 h 7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76" w="76">
                    <a:moveTo>
                      <a:pt x="72" y="21"/>
                    </a:moveTo>
                    <a:cubicBezTo>
                      <a:pt x="63" y="22"/>
                      <a:pt x="63" y="22"/>
                      <a:pt x="63" y="22"/>
                    </a:cubicBezTo>
                    <a:cubicBezTo>
                      <a:pt x="63" y="22"/>
                      <a:pt x="63" y="22"/>
                      <a:pt x="63" y="22"/>
                    </a:cubicBezTo>
                    <a:cubicBezTo>
                      <a:pt x="61" y="19"/>
                      <a:pt x="61" y="19"/>
                      <a:pt x="61" y="19"/>
                    </a:cubicBezTo>
                    <a:cubicBezTo>
                      <a:pt x="61" y="18"/>
                      <a:pt x="61" y="18"/>
                      <a:pt x="61" y="18"/>
                    </a:cubicBezTo>
                    <a:cubicBezTo>
                      <a:pt x="64" y="11"/>
                      <a:pt x="64" y="11"/>
                      <a:pt x="64" y="11"/>
                    </a:cubicBezTo>
                    <a:cubicBezTo>
                      <a:pt x="64" y="10"/>
                      <a:pt x="64" y="10"/>
                      <a:pt x="64" y="10"/>
                    </a:cubicBezTo>
                    <a:cubicBezTo>
                      <a:pt x="59" y="6"/>
                      <a:pt x="59" y="6"/>
                      <a:pt x="59" y="6"/>
                    </a:cubicBezTo>
                    <a:cubicBezTo>
                      <a:pt x="58" y="6"/>
                      <a:pt x="58" y="6"/>
                      <a:pt x="58" y="6"/>
                    </a:cubicBezTo>
                    <a:cubicBezTo>
                      <a:pt x="52" y="11"/>
                      <a:pt x="52" y="11"/>
                      <a:pt x="52" y="11"/>
                    </a:cubicBezTo>
                    <a:cubicBezTo>
                      <a:pt x="51" y="11"/>
                      <a:pt x="51" y="11"/>
                      <a:pt x="51" y="11"/>
                    </a:cubicBezTo>
                    <a:cubicBezTo>
                      <a:pt x="48" y="10"/>
                      <a:pt x="48" y="10"/>
                      <a:pt x="48" y="10"/>
                    </a:cubicBezTo>
                    <a:cubicBezTo>
                      <a:pt x="48" y="10"/>
                      <a:pt x="48" y="10"/>
                      <a:pt x="48" y="10"/>
                    </a:cubicBezTo>
                    <a:cubicBezTo>
                      <a:pt x="47" y="1"/>
                      <a:pt x="47" y="1"/>
                      <a:pt x="47" y="1"/>
                    </a:cubicBezTo>
                    <a:cubicBezTo>
                      <a:pt x="47" y="1"/>
                      <a:pt x="47" y="1"/>
                      <a:pt x="47" y="1"/>
                    </a:cubicBezTo>
                    <a:cubicBezTo>
                      <a:pt x="40" y="0"/>
                      <a:pt x="40" y="0"/>
                      <a:pt x="40" y="0"/>
                    </a:cubicBezTo>
                    <a:cubicBezTo>
                      <a:pt x="40" y="0"/>
                      <a:pt x="40" y="0"/>
                      <a:pt x="40" y="0"/>
                    </a:cubicBezTo>
                    <a:cubicBezTo>
                      <a:pt x="37" y="8"/>
                      <a:pt x="37" y="8"/>
                      <a:pt x="37" y="8"/>
                    </a:cubicBezTo>
                    <a:cubicBezTo>
                      <a:pt x="36" y="8"/>
                      <a:pt x="36" y="8"/>
                      <a:pt x="36" y="8"/>
                    </a:cubicBezTo>
                    <a:cubicBezTo>
                      <a:pt x="33" y="9"/>
                      <a:pt x="33" y="9"/>
                      <a:pt x="33" y="9"/>
                    </a:cubicBezTo>
                    <a:cubicBezTo>
                      <a:pt x="32" y="9"/>
                      <a:pt x="32" y="9"/>
                      <a:pt x="32" y="9"/>
                    </a:cubicBezTo>
                    <a:cubicBezTo>
                      <a:pt x="27" y="2"/>
                      <a:pt x="27" y="2"/>
                      <a:pt x="27" y="2"/>
                    </a:cubicBezTo>
                    <a:cubicBezTo>
                      <a:pt x="27" y="2"/>
                      <a:pt x="27" y="2"/>
                      <a:pt x="27" y="2"/>
                    </a:cubicBezTo>
                    <a:cubicBezTo>
                      <a:pt x="21" y="4"/>
                      <a:pt x="21" y="4"/>
                      <a:pt x="21" y="4"/>
                    </a:cubicBezTo>
                    <a:cubicBezTo>
                      <a:pt x="21" y="5"/>
                      <a:pt x="21" y="5"/>
                      <a:pt x="21" y="5"/>
                    </a:cubicBezTo>
                    <a:cubicBezTo>
                      <a:pt x="22" y="13"/>
                      <a:pt x="22" y="13"/>
                      <a:pt x="22" y="13"/>
                    </a:cubicBezTo>
                    <a:cubicBezTo>
                      <a:pt x="21" y="13"/>
                      <a:pt x="21" y="13"/>
                      <a:pt x="21" y="13"/>
                    </a:cubicBezTo>
                    <a:cubicBezTo>
                      <a:pt x="19" y="15"/>
                      <a:pt x="19" y="15"/>
                      <a:pt x="19" y="15"/>
                    </a:cubicBezTo>
                    <a:cubicBezTo>
                      <a:pt x="18" y="15"/>
                      <a:pt x="18" y="15"/>
                      <a:pt x="18" y="15"/>
                    </a:cubicBezTo>
                    <a:cubicBezTo>
                      <a:pt x="11" y="12"/>
                      <a:pt x="11" y="12"/>
                      <a:pt x="11" y="12"/>
                    </a:cubicBezTo>
                    <a:cubicBezTo>
                      <a:pt x="10" y="12"/>
                      <a:pt x="10" y="12"/>
                      <a:pt x="10" y="12"/>
                    </a:cubicBezTo>
                    <a:cubicBezTo>
                      <a:pt x="6" y="17"/>
                      <a:pt x="6" y="17"/>
                      <a:pt x="6" y="17"/>
                    </a:cubicBezTo>
                    <a:cubicBezTo>
                      <a:pt x="6" y="18"/>
                      <a:pt x="6" y="18"/>
                      <a:pt x="6" y="18"/>
                    </a:cubicBezTo>
                    <a:cubicBezTo>
                      <a:pt x="11" y="24"/>
                      <a:pt x="11" y="24"/>
                      <a:pt x="11" y="24"/>
                    </a:cubicBezTo>
                    <a:cubicBezTo>
                      <a:pt x="11" y="25"/>
                      <a:pt x="11" y="25"/>
                      <a:pt x="11" y="25"/>
                    </a:cubicBezTo>
                    <a:cubicBezTo>
                      <a:pt x="10" y="28"/>
                      <a:pt x="10" y="28"/>
                      <a:pt x="10" y="28"/>
                    </a:cubicBezTo>
                    <a:cubicBezTo>
                      <a:pt x="9" y="28"/>
                      <a:pt x="9" y="28"/>
                      <a:pt x="9" y="28"/>
                    </a:cubicBezTo>
                    <a:cubicBezTo>
                      <a:pt x="1" y="29"/>
                      <a:pt x="1" y="29"/>
                      <a:pt x="1" y="29"/>
                    </a:cubicBezTo>
                    <a:cubicBezTo>
                      <a:pt x="1" y="29"/>
                      <a:pt x="1" y="29"/>
                      <a:pt x="1" y="29"/>
                    </a:cubicBezTo>
                    <a:cubicBezTo>
                      <a:pt x="0" y="36"/>
                      <a:pt x="0" y="36"/>
                      <a:pt x="0" y="36"/>
                    </a:cubicBezTo>
                    <a:cubicBezTo>
                      <a:pt x="0" y="36"/>
                      <a:pt x="0" y="36"/>
                      <a:pt x="0" y="36"/>
                    </a:cubicBezTo>
                    <a:cubicBezTo>
                      <a:pt x="8" y="39"/>
                      <a:pt x="8" y="39"/>
                      <a:pt x="8" y="39"/>
                    </a:cubicBezTo>
                    <a:cubicBezTo>
                      <a:pt x="8" y="40"/>
                      <a:pt x="8" y="40"/>
                      <a:pt x="8" y="40"/>
                    </a:cubicBezTo>
                    <a:cubicBezTo>
                      <a:pt x="9" y="43"/>
                      <a:pt x="9" y="43"/>
                      <a:pt x="9" y="43"/>
                    </a:cubicBezTo>
                    <a:cubicBezTo>
                      <a:pt x="8" y="44"/>
                      <a:pt x="8" y="44"/>
                      <a:pt x="8" y="44"/>
                    </a:cubicBezTo>
                    <a:cubicBezTo>
                      <a:pt x="2" y="49"/>
                      <a:pt x="2" y="49"/>
                      <a:pt x="2" y="49"/>
                    </a:cubicBezTo>
                    <a:cubicBezTo>
                      <a:pt x="1" y="49"/>
                      <a:pt x="1" y="49"/>
                      <a:pt x="1" y="49"/>
                    </a:cubicBezTo>
                    <a:cubicBezTo>
                      <a:pt x="4" y="55"/>
                      <a:pt x="4" y="55"/>
                      <a:pt x="4" y="55"/>
                    </a:cubicBezTo>
                    <a:cubicBezTo>
                      <a:pt x="4" y="55"/>
                      <a:pt x="4" y="55"/>
                      <a:pt x="4" y="55"/>
                    </a:cubicBezTo>
                    <a:cubicBezTo>
                      <a:pt x="13" y="54"/>
                      <a:pt x="13" y="54"/>
                      <a:pt x="13" y="54"/>
                    </a:cubicBezTo>
                    <a:cubicBezTo>
                      <a:pt x="13" y="55"/>
                      <a:pt x="13" y="55"/>
                      <a:pt x="13" y="55"/>
                    </a:cubicBezTo>
                    <a:cubicBezTo>
                      <a:pt x="15" y="57"/>
                      <a:pt x="15" y="57"/>
                      <a:pt x="15" y="57"/>
                    </a:cubicBezTo>
                    <a:cubicBezTo>
                      <a:pt x="15" y="58"/>
                      <a:pt x="15" y="58"/>
                      <a:pt x="15" y="58"/>
                    </a:cubicBezTo>
                    <a:cubicBezTo>
                      <a:pt x="12" y="65"/>
                      <a:pt x="12" y="65"/>
                      <a:pt x="12" y="65"/>
                    </a:cubicBezTo>
                    <a:cubicBezTo>
                      <a:pt x="12" y="66"/>
                      <a:pt x="12" y="66"/>
                      <a:pt x="12" y="66"/>
                    </a:cubicBezTo>
                    <a:cubicBezTo>
                      <a:pt x="17" y="70"/>
                      <a:pt x="17" y="70"/>
                      <a:pt x="17" y="70"/>
                    </a:cubicBezTo>
                    <a:cubicBezTo>
                      <a:pt x="17" y="70"/>
                      <a:pt x="17" y="70"/>
                      <a:pt x="17" y="70"/>
                    </a:cubicBezTo>
                    <a:cubicBezTo>
                      <a:pt x="24" y="65"/>
                      <a:pt x="24" y="65"/>
                      <a:pt x="24" y="65"/>
                    </a:cubicBezTo>
                    <a:cubicBezTo>
                      <a:pt x="25" y="65"/>
                      <a:pt x="25" y="65"/>
                      <a:pt x="25" y="65"/>
                    </a:cubicBezTo>
                    <a:cubicBezTo>
                      <a:pt x="28" y="66"/>
                      <a:pt x="28" y="66"/>
                      <a:pt x="28" y="66"/>
                    </a:cubicBezTo>
                    <a:cubicBezTo>
                      <a:pt x="28" y="67"/>
                      <a:pt x="28" y="67"/>
                      <a:pt x="28" y="67"/>
                    </a:cubicBezTo>
                    <a:cubicBezTo>
                      <a:pt x="29" y="75"/>
                      <a:pt x="29" y="75"/>
                      <a:pt x="29" y="75"/>
                    </a:cubicBezTo>
                    <a:cubicBezTo>
                      <a:pt x="29" y="75"/>
                      <a:pt x="29" y="75"/>
                      <a:pt x="29" y="75"/>
                    </a:cubicBezTo>
                    <a:cubicBezTo>
                      <a:pt x="36" y="76"/>
                      <a:pt x="36" y="76"/>
                      <a:pt x="36" y="76"/>
                    </a:cubicBezTo>
                    <a:cubicBezTo>
                      <a:pt x="36" y="76"/>
                      <a:pt x="36" y="76"/>
                      <a:pt x="36" y="76"/>
                    </a:cubicBezTo>
                    <a:cubicBezTo>
                      <a:pt x="39" y="68"/>
                      <a:pt x="39" y="68"/>
                      <a:pt x="39" y="68"/>
                    </a:cubicBezTo>
                    <a:cubicBezTo>
                      <a:pt x="40" y="68"/>
                      <a:pt x="40" y="68"/>
                      <a:pt x="40" y="68"/>
                    </a:cubicBezTo>
                    <a:cubicBezTo>
                      <a:pt x="43" y="67"/>
                      <a:pt x="43" y="67"/>
                      <a:pt x="43" y="67"/>
                    </a:cubicBezTo>
                    <a:cubicBezTo>
                      <a:pt x="43" y="68"/>
                      <a:pt x="43" y="68"/>
                      <a:pt x="43" y="68"/>
                    </a:cubicBezTo>
                    <a:cubicBezTo>
                      <a:pt x="48" y="74"/>
                      <a:pt x="48" y="74"/>
                      <a:pt x="48" y="74"/>
                    </a:cubicBezTo>
                    <a:cubicBezTo>
                      <a:pt x="49" y="75"/>
                      <a:pt x="49" y="75"/>
                      <a:pt x="49" y="75"/>
                    </a:cubicBezTo>
                    <a:cubicBezTo>
                      <a:pt x="55" y="72"/>
                      <a:pt x="55" y="72"/>
                      <a:pt x="55" y="72"/>
                    </a:cubicBezTo>
                    <a:cubicBezTo>
                      <a:pt x="55" y="72"/>
                      <a:pt x="55" y="72"/>
                      <a:pt x="55" y="72"/>
                    </a:cubicBezTo>
                    <a:cubicBezTo>
                      <a:pt x="54" y="63"/>
                      <a:pt x="54" y="63"/>
                      <a:pt x="54" y="63"/>
                    </a:cubicBezTo>
                    <a:cubicBezTo>
                      <a:pt x="54" y="63"/>
                      <a:pt x="54" y="63"/>
                      <a:pt x="54" y="63"/>
                    </a:cubicBezTo>
                    <a:cubicBezTo>
                      <a:pt x="57" y="61"/>
                      <a:pt x="57" y="61"/>
                      <a:pt x="57" y="61"/>
                    </a:cubicBezTo>
                    <a:cubicBezTo>
                      <a:pt x="58" y="61"/>
                      <a:pt x="58" y="61"/>
                      <a:pt x="58" y="61"/>
                    </a:cubicBezTo>
                    <a:cubicBezTo>
                      <a:pt x="65" y="64"/>
                      <a:pt x="65" y="64"/>
                      <a:pt x="65" y="64"/>
                    </a:cubicBezTo>
                    <a:cubicBezTo>
                      <a:pt x="66" y="64"/>
                      <a:pt x="66" y="64"/>
                      <a:pt x="66" y="64"/>
                    </a:cubicBezTo>
                    <a:cubicBezTo>
                      <a:pt x="70" y="59"/>
                      <a:pt x="70" y="59"/>
                      <a:pt x="70" y="59"/>
                    </a:cubicBezTo>
                    <a:cubicBezTo>
                      <a:pt x="70" y="59"/>
                      <a:pt x="70" y="59"/>
                      <a:pt x="70" y="59"/>
                    </a:cubicBezTo>
                    <a:cubicBezTo>
                      <a:pt x="65" y="52"/>
                      <a:pt x="65" y="52"/>
                      <a:pt x="65" y="52"/>
                    </a:cubicBezTo>
                    <a:cubicBezTo>
                      <a:pt x="65" y="51"/>
                      <a:pt x="65" y="51"/>
                      <a:pt x="65" y="51"/>
                    </a:cubicBezTo>
                    <a:cubicBezTo>
                      <a:pt x="66" y="48"/>
                      <a:pt x="66" y="48"/>
                      <a:pt x="66" y="48"/>
                    </a:cubicBezTo>
                    <a:cubicBezTo>
                      <a:pt x="66" y="48"/>
                      <a:pt x="66" y="48"/>
                      <a:pt x="66" y="48"/>
                    </a:cubicBezTo>
                    <a:cubicBezTo>
                      <a:pt x="75" y="47"/>
                      <a:pt x="75" y="47"/>
                      <a:pt x="75" y="47"/>
                    </a:cubicBezTo>
                    <a:cubicBezTo>
                      <a:pt x="75" y="47"/>
                      <a:pt x="75" y="47"/>
                      <a:pt x="75" y="47"/>
                    </a:cubicBezTo>
                    <a:cubicBezTo>
                      <a:pt x="76" y="40"/>
                      <a:pt x="76" y="40"/>
                      <a:pt x="76" y="40"/>
                    </a:cubicBezTo>
                    <a:cubicBezTo>
                      <a:pt x="76" y="40"/>
                      <a:pt x="76" y="40"/>
                      <a:pt x="76" y="40"/>
                    </a:cubicBezTo>
                    <a:cubicBezTo>
                      <a:pt x="68" y="37"/>
                      <a:pt x="68" y="37"/>
                      <a:pt x="68" y="37"/>
                    </a:cubicBezTo>
                    <a:cubicBezTo>
                      <a:pt x="68" y="36"/>
                      <a:pt x="68" y="36"/>
                      <a:pt x="68" y="36"/>
                    </a:cubicBezTo>
                    <a:cubicBezTo>
                      <a:pt x="67" y="33"/>
                      <a:pt x="67" y="33"/>
                      <a:pt x="67" y="33"/>
                    </a:cubicBezTo>
                    <a:cubicBezTo>
                      <a:pt x="67" y="33"/>
                      <a:pt x="67" y="33"/>
                      <a:pt x="67" y="33"/>
                    </a:cubicBezTo>
                    <a:cubicBezTo>
                      <a:pt x="74" y="28"/>
                      <a:pt x="74" y="28"/>
                      <a:pt x="74" y="28"/>
                    </a:cubicBezTo>
                    <a:cubicBezTo>
                      <a:pt x="74" y="27"/>
                      <a:pt x="74" y="27"/>
                      <a:pt x="74" y="27"/>
                    </a:cubicBezTo>
                    <a:cubicBezTo>
                      <a:pt x="72" y="21"/>
                      <a:pt x="72" y="21"/>
                      <a:pt x="72" y="21"/>
                    </a:cubicBezTo>
                    <a:close/>
                    <a:moveTo>
                      <a:pt x="41" y="49"/>
                    </a:moveTo>
                    <a:cubicBezTo>
                      <a:pt x="35" y="52"/>
                      <a:pt x="28" y="49"/>
                      <a:pt x="25" y="42"/>
                    </a:cubicBezTo>
                    <a:cubicBezTo>
                      <a:pt x="22" y="36"/>
                      <a:pt x="26" y="28"/>
                      <a:pt x="32" y="26"/>
                    </a:cubicBezTo>
                    <a:cubicBezTo>
                      <a:pt x="39" y="23"/>
                      <a:pt x="46" y="26"/>
                      <a:pt x="48" y="33"/>
                    </a:cubicBezTo>
                    <a:cubicBezTo>
                      <a:pt x="51" y="39"/>
                      <a:pt x="48" y="47"/>
                      <a:pt x="41" y="49"/>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7" name="Freeform 54"/>
              <p:cNvSpPr>
                <a:spLocks noEditPoints="1"/>
              </p:cNvSpPr>
              <p:nvPr/>
            </p:nvSpPr>
            <p:spPr bwMode="auto">
              <a:xfrm>
                <a:off x="1102" y="2961"/>
                <a:ext cx="99" cy="99"/>
              </a:xfrm>
              <a:custGeom>
                <a:gdLst>
                  <a:gd fmla="*/ 57 w 68" name="T0"/>
                  <a:gd fmla="*/ 19 h 68" name="T1"/>
                  <a:gd fmla="*/ 55 w 68" name="T2"/>
                  <a:gd fmla="*/ 17 h 68" name="T3"/>
                  <a:gd fmla="*/ 58 w 68" name="T4"/>
                  <a:gd fmla="*/ 9 h 68" name="T5"/>
                  <a:gd fmla="*/ 53 w 68" name="T6"/>
                  <a:gd fmla="*/ 5 h 68" name="T7"/>
                  <a:gd fmla="*/ 47 w 68" name="T8"/>
                  <a:gd fmla="*/ 10 h 68" name="T9"/>
                  <a:gd fmla="*/ 44 w 68" name="T10"/>
                  <a:gd fmla="*/ 9 h 68" name="T11"/>
                  <a:gd fmla="*/ 43 w 68" name="T12"/>
                  <a:gd fmla="*/ 1 h 68" name="T13"/>
                  <a:gd fmla="*/ 36 w 68" name="T14"/>
                  <a:gd fmla="*/ 0 h 68" name="T15"/>
                  <a:gd fmla="*/ 33 w 68" name="T16"/>
                  <a:gd fmla="*/ 7 h 68" name="T17"/>
                  <a:gd fmla="*/ 30 w 68" name="T18"/>
                  <a:gd fmla="*/ 7 h 68" name="T19"/>
                  <a:gd fmla="*/ 25 w 68" name="T20"/>
                  <a:gd fmla="*/ 1 h 68" name="T21"/>
                  <a:gd fmla="*/ 19 w 68" name="T22"/>
                  <a:gd fmla="*/ 3 h 68" name="T23"/>
                  <a:gd fmla="*/ 20 w 68" name="T24"/>
                  <a:gd fmla="*/ 11 h 68" name="T25"/>
                  <a:gd fmla="*/ 17 w 68" name="T26"/>
                  <a:gd fmla="*/ 13 h 68" name="T27"/>
                  <a:gd fmla="*/ 10 w 68" name="T28"/>
                  <a:gd fmla="*/ 10 h 68" name="T29"/>
                  <a:gd fmla="*/ 6 w 68" name="T30"/>
                  <a:gd fmla="*/ 15 h 68" name="T31"/>
                  <a:gd fmla="*/ 10 w 68" name="T32"/>
                  <a:gd fmla="*/ 21 h 68" name="T33"/>
                  <a:gd fmla="*/ 9 w 68" name="T34"/>
                  <a:gd fmla="*/ 25 h 68" name="T35"/>
                  <a:gd fmla="*/ 2 w 68" name="T36"/>
                  <a:gd fmla="*/ 26 h 68" name="T37"/>
                  <a:gd fmla="*/ 0 w 68" name="T38"/>
                  <a:gd fmla="*/ 32 h 68" name="T39"/>
                  <a:gd fmla="*/ 7 w 68" name="T40"/>
                  <a:gd fmla="*/ 35 h 68" name="T41"/>
                  <a:gd fmla="*/ 8 w 68" name="T42"/>
                  <a:gd fmla="*/ 38 h 68" name="T43"/>
                  <a:gd fmla="*/ 2 w 68" name="T44"/>
                  <a:gd fmla="*/ 43 h 68" name="T45"/>
                  <a:gd fmla="*/ 4 w 68" name="T46"/>
                  <a:gd fmla="*/ 49 h 68" name="T47"/>
                  <a:gd fmla="*/ 12 w 68" name="T48"/>
                  <a:gd fmla="*/ 48 h 68" name="T49"/>
                  <a:gd fmla="*/ 14 w 68" name="T50"/>
                  <a:gd fmla="*/ 51 h 68" name="T51"/>
                  <a:gd fmla="*/ 11 w 68" name="T52"/>
                  <a:gd fmla="*/ 58 h 68" name="T53"/>
                  <a:gd fmla="*/ 16 w 68" name="T54"/>
                  <a:gd fmla="*/ 62 h 68" name="T55"/>
                  <a:gd fmla="*/ 22 w 68" name="T56"/>
                  <a:gd fmla="*/ 58 h 68" name="T57"/>
                  <a:gd fmla="*/ 25 w 68" name="T58"/>
                  <a:gd fmla="*/ 59 h 68" name="T59"/>
                  <a:gd fmla="*/ 26 w 68" name="T60"/>
                  <a:gd fmla="*/ 67 h 68" name="T61"/>
                  <a:gd fmla="*/ 32 w 68" name="T62"/>
                  <a:gd fmla="*/ 68 h 68" name="T63"/>
                  <a:gd fmla="*/ 36 w 68" name="T64"/>
                  <a:gd fmla="*/ 61 h 68" name="T65"/>
                  <a:gd fmla="*/ 39 w 68" name="T66"/>
                  <a:gd fmla="*/ 60 h 68" name="T67"/>
                  <a:gd fmla="*/ 44 w 68" name="T68"/>
                  <a:gd fmla="*/ 66 h 68" name="T69"/>
                  <a:gd fmla="*/ 50 w 68" name="T70"/>
                  <a:gd fmla="*/ 64 h 68" name="T71"/>
                  <a:gd fmla="*/ 49 w 68" name="T72"/>
                  <a:gd fmla="*/ 56 h 68" name="T73"/>
                  <a:gd fmla="*/ 52 w 68" name="T74"/>
                  <a:gd fmla="*/ 54 h 68" name="T75"/>
                  <a:gd fmla="*/ 59 w 68" name="T76"/>
                  <a:gd fmla="*/ 57 h 68" name="T77"/>
                  <a:gd fmla="*/ 63 w 68" name="T78"/>
                  <a:gd fmla="*/ 52 h 68" name="T79"/>
                  <a:gd fmla="*/ 58 w 68" name="T80"/>
                  <a:gd fmla="*/ 46 h 68" name="T81"/>
                  <a:gd fmla="*/ 59 w 68" name="T82"/>
                  <a:gd fmla="*/ 43 h 68" name="T83"/>
                  <a:gd fmla="*/ 67 w 68" name="T84"/>
                  <a:gd fmla="*/ 42 h 68" name="T85"/>
                  <a:gd fmla="*/ 68 w 68" name="T86"/>
                  <a:gd fmla="*/ 36 h 68" name="T87"/>
                  <a:gd fmla="*/ 61 w 68" name="T88"/>
                  <a:gd fmla="*/ 33 h 68" name="T89"/>
                  <a:gd fmla="*/ 61 w 68" name="T90"/>
                  <a:gd fmla="*/ 29 h 68" name="T91"/>
                  <a:gd fmla="*/ 67 w 68" name="T92"/>
                  <a:gd fmla="*/ 24 h 68" name="T93"/>
                  <a:gd fmla="*/ 65 w 68" name="T94"/>
                  <a:gd fmla="*/ 19 h 68" name="T95"/>
                  <a:gd fmla="*/ 37 w 68" name="T96"/>
                  <a:gd fmla="*/ 44 h 68" name="T97"/>
                  <a:gd fmla="*/ 29 w 68" name="T98"/>
                  <a:gd fmla="*/ 23 h 68" name="T99"/>
                  <a:gd fmla="*/ 37 w 68" name="T100"/>
                  <a:gd fmla="*/ 44 h 68"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68" w="68">
                    <a:moveTo>
                      <a:pt x="64" y="18"/>
                    </a:moveTo>
                    <a:cubicBezTo>
                      <a:pt x="57" y="19"/>
                      <a:pt x="57" y="19"/>
                      <a:pt x="57" y="19"/>
                    </a:cubicBezTo>
                    <a:cubicBezTo>
                      <a:pt x="57" y="19"/>
                      <a:pt x="57" y="19"/>
                      <a:pt x="57" y="19"/>
                    </a:cubicBezTo>
                    <a:cubicBezTo>
                      <a:pt x="55" y="17"/>
                      <a:pt x="55" y="17"/>
                      <a:pt x="55" y="17"/>
                    </a:cubicBezTo>
                    <a:cubicBezTo>
                      <a:pt x="55" y="16"/>
                      <a:pt x="55" y="16"/>
                      <a:pt x="55" y="16"/>
                    </a:cubicBezTo>
                    <a:cubicBezTo>
                      <a:pt x="58" y="9"/>
                      <a:pt x="58" y="9"/>
                      <a:pt x="58" y="9"/>
                    </a:cubicBezTo>
                    <a:cubicBezTo>
                      <a:pt x="58" y="9"/>
                      <a:pt x="58" y="9"/>
                      <a:pt x="58" y="9"/>
                    </a:cubicBezTo>
                    <a:cubicBezTo>
                      <a:pt x="53" y="5"/>
                      <a:pt x="53" y="5"/>
                      <a:pt x="53" y="5"/>
                    </a:cubicBezTo>
                    <a:cubicBezTo>
                      <a:pt x="53" y="5"/>
                      <a:pt x="53" y="5"/>
                      <a:pt x="53" y="5"/>
                    </a:cubicBezTo>
                    <a:cubicBezTo>
                      <a:pt x="47" y="10"/>
                      <a:pt x="47" y="10"/>
                      <a:pt x="47" y="10"/>
                    </a:cubicBezTo>
                    <a:cubicBezTo>
                      <a:pt x="46" y="10"/>
                      <a:pt x="46" y="10"/>
                      <a:pt x="46" y="10"/>
                    </a:cubicBezTo>
                    <a:cubicBezTo>
                      <a:pt x="44" y="9"/>
                      <a:pt x="44" y="9"/>
                      <a:pt x="44" y="9"/>
                    </a:cubicBezTo>
                    <a:cubicBezTo>
                      <a:pt x="43" y="8"/>
                      <a:pt x="43" y="8"/>
                      <a:pt x="43" y="8"/>
                    </a:cubicBezTo>
                    <a:cubicBezTo>
                      <a:pt x="43" y="1"/>
                      <a:pt x="43" y="1"/>
                      <a:pt x="43" y="1"/>
                    </a:cubicBezTo>
                    <a:cubicBezTo>
                      <a:pt x="42" y="1"/>
                      <a:pt x="42" y="1"/>
                      <a:pt x="42" y="1"/>
                    </a:cubicBezTo>
                    <a:cubicBezTo>
                      <a:pt x="36" y="0"/>
                      <a:pt x="36" y="0"/>
                      <a:pt x="36" y="0"/>
                    </a:cubicBezTo>
                    <a:cubicBezTo>
                      <a:pt x="36" y="0"/>
                      <a:pt x="36" y="0"/>
                      <a:pt x="36" y="0"/>
                    </a:cubicBezTo>
                    <a:cubicBezTo>
                      <a:pt x="33" y="7"/>
                      <a:pt x="33" y="7"/>
                      <a:pt x="33" y="7"/>
                    </a:cubicBezTo>
                    <a:cubicBezTo>
                      <a:pt x="33" y="7"/>
                      <a:pt x="33" y="7"/>
                      <a:pt x="33" y="7"/>
                    </a:cubicBezTo>
                    <a:cubicBezTo>
                      <a:pt x="30" y="7"/>
                      <a:pt x="30" y="7"/>
                      <a:pt x="30" y="7"/>
                    </a:cubicBezTo>
                    <a:cubicBezTo>
                      <a:pt x="29" y="7"/>
                      <a:pt x="29" y="7"/>
                      <a:pt x="29" y="7"/>
                    </a:cubicBezTo>
                    <a:cubicBezTo>
                      <a:pt x="25" y="1"/>
                      <a:pt x="25" y="1"/>
                      <a:pt x="25" y="1"/>
                    </a:cubicBezTo>
                    <a:cubicBezTo>
                      <a:pt x="25" y="1"/>
                      <a:pt x="25" y="1"/>
                      <a:pt x="25" y="1"/>
                    </a:cubicBezTo>
                    <a:cubicBezTo>
                      <a:pt x="19" y="3"/>
                      <a:pt x="19" y="3"/>
                      <a:pt x="19" y="3"/>
                    </a:cubicBezTo>
                    <a:cubicBezTo>
                      <a:pt x="19" y="4"/>
                      <a:pt x="19" y="4"/>
                      <a:pt x="19" y="4"/>
                    </a:cubicBezTo>
                    <a:cubicBezTo>
                      <a:pt x="20" y="11"/>
                      <a:pt x="20" y="11"/>
                      <a:pt x="20" y="11"/>
                    </a:cubicBezTo>
                    <a:cubicBezTo>
                      <a:pt x="20" y="11"/>
                      <a:pt x="20" y="11"/>
                      <a:pt x="20" y="11"/>
                    </a:cubicBezTo>
                    <a:cubicBezTo>
                      <a:pt x="17" y="13"/>
                      <a:pt x="17" y="13"/>
                      <a:pt x="17" y="13"/>
                    </a:cubicBezTo>
                    <a:cubicBezTo>
                      <a:pt x="17" y="13"/>
                      <a:pt x="17" y="13"/>
                      <a:pt x="17" y="13"/>
                    </a:cubicBezTo>
                    <a:cubicBezTo>
                      <a:pt x="10" y="10"/>
                      <a:pt x="10" y="10"/>
                      <a:pt x="10" y="10"/>
                    </a:cubicBezTo>
                    <a:cubicBezTo>
                      <a:pt x="10" y="10"/>
                      <a:pt x="10" y="10"/>
                      <a:pt x="10" y="10"/>
                    </a:cubicBezTo>
                    <a:cubicBezTo>
                      <a:pt x="6" y="15"/>
                      <a:pt x="6" y="15"/>
                      <a:pt x="6" y="15"/>
                    </a:cubicBezTo>
                    <a:cubicBezTo>
                      <a:pt x="6" y="16"/>
                      <a:pt x="6" y="16"/>
                      <a:pt x="6" y="16"/>
                    </a:cubicBezTo>
                    <a:cubicBezTo>
                      <a:pt x="10" y="21"/>
                      <a:pt x="10" y="21"/>
                      <a:pt x="10" y="21"/>
                    </a:cubicBezTo>
                    <a:cubicBezTo>
                      <a:pt x="10" y="22"/>
                      <a:pt x="10" y="22"/>
                      <a:pt x="10" y="22"/>
                    </a:cubicBezTo>
                    <a:cubicBezTo>
                      <a:pt x="9" y="25"/>
                      <a:pt x="9" y="25"/>
                      <a:pt x="9" y="25"/>
                    </a:cubicBezTo>
                    <a:cubicBezTo>
                      <a:pt x="9" y="25"/>
                      <a:pt x="9" y="25"/>
                      <a:pt x="9" y="25"/>
                    </a:cubicBezTo>
                    <a:cubicBezTo>
                      <a:pt x="2" y="26"/>
                      <a:pt x="2" y="26"/>
                      <a:pt x="2" y="26"/>
                    </a:cubicBezTo>
                    <a:cubicBezTo>
                      <a:pt x="1" y="26"/>
                      <a:pt x="1" y="26"/>
                      <a:pt x="1" y="26"/>
                    </a:cubicBezTo>
                    <a:cubicBezTo>
                      <a:pt x="0" y="32"/>
                      <a:pt x="0" y="32"/>
                      <a:pt x="0" y="32"/>
                    </a:cubicBezTo>
                    <a:cubicBezTo>
                      <a:pt x="1" y="32"/>
                      <a:pt x="1" y="32"/>
                      <a:pt x="1" y="32"/>
                    </a:cubicBezTo>
                    <a:cubicBezTo>
                      <a:pt x="7" y="35"/>
                      <a:pt x="7" y="35"/>
                      <a:pt x="7" y="35"/>
                    </a:cubicBezTo>
                    <a:cubicBezTo>
                      <a:pt x="8" y="35"/>
                      <a:pt x="8" y="35"/>
                      <a:pt x="8" y="35"/>
                    </a:cubicBezTo>
                    <a:cubicBezTo>
                      <a:pt x="8" y="38"/>
                      <a:pt x="8" y="38"/>
                      <a:pt x="8" y="38"/>
                    </a:cubicBezTo>
                    <a:cubicBezTo>
                      <a:pt x="8" y="39"/>
                      <a:pt x="8" y="39"/>
                      <a:pt x="8" y="39"/>
                    </a:cubicBezTo>
                    <a:cubicBezTo>
                      <a:pt x="2" y="43"/>
                      <a:pt x="2" y="43"/>
                      <a:pt x="2" y="43"/>
                    </a:cubicBezTo>
                    <a:cubicBezTo>
                      <a:pt x="2" y="44"/>
                      <a:pt x="2" y="44"/>
                      <a:pt x="2" y="44"/>
                    </a:cubicBezTo>
                    <a:cubicBezTo>
                      <a:pt x="4" y="49"/>
                      <a:pt x="4" y="49"/>
                      <a:pt x="4" y="49"/>
                    </a:cubicBezTo>
                    <a:cubicBezTo>
                      <a:pt x="4" y="49"/>
                      <a:pt x="4" y="49"/>
                      <a:pt x="4" y="49"/>
                    </a:cubicBezTo>
                    <a:cubicBezTo>
                      <a:pt x="12" y="48"/>
                      <a:pt x="12" y="48"/>
                      <a:pt x="12" y="48"/>
                    </a:cubicBezTo>
                    <a:cubicBezTo>
                      <a:pt x="12" y="48"/>
                      <a:pt x="12" y="48"/>
                      <a:pt x="12" y="48"/>
                    </a:cubicBezTo>
                    <a:cubicBezTo>
                      <a:pt x="14" y="51"/>
                      <a:pt x="14" y="51"/>
                      <a:pt x="14" y="51"/>
                    </a:cubicBezTo>
                    <a:cubicBezTo>
                      <a:pt x="14" y="51"/>
                      <a:pt x="14" y="51"/>
                      <a:pt x="14" y="51"/>
                    </a:cubicBezTo>
                    <a:cubicBezTo>
                      <a:pt x="11" y="58"/>
                      <a:pt x="11" y="58"/>
                      <a:pt x="11" y="58"/>
                    </a:cubicBezTo>
                    <a:cubicBezTo>
                      <a:pt x="11" y="59"/>
                      <a:pt x="11" y="59"/>
                      <a:pt x="11" y="59"/>
                    </a:cubicBezTo>
                    <a:cubicBezTo>
                      <a:pt x="16" y="62"/>
                      <a:pt x="16" y="62"/>
                      <a:pt x="16" y="62"/>
                    </a:cubicBezTo>
                    <a:cubicBezTo>
                      <a:pt x="16" y="62"/>
                      <a:pt x="16" y="62"/>
                      <a:pt x="16" y="62"/>
                    </a:cubicBezTo>
                    <a:cubicBezTo>
                      <a:pt x="22" y="58"/>
                      <a:pt x="22" y="58"/>
                      <a:pt x="22" y="58"/>
                    </a:cubicBezTo>
                    <a:cubicBezTo>
                      <a:pt x="22" y="58"/>
                      <a:pt x="22" y="58"/>
                      <a:pt x="22" y="58"/>
                    </a:cubicBezTo>
                    <a:cubicBezTo>
                      <a:pt x="25" y="59"/>
                      <a:pt x="25" y="59"/>
                      <a:pt x="25" y="59"/>
                    </a:cubicBezTo>
                    <a:cubicBezTo>
                      <a:pt x="25" y="59"/>
                      <a:pt x="25" y="59"/>
                      <a:pt x="25" y="59"/>
                    </a:cubicBezTo>
                    <a:cubicBezTo>
                      <a:pt x="26" y="67"/>
                      <a:pt x="26" y="67"/>
                      <a:pt x="26" y="67"/>
                    </a:cubicBezTo>
                    <a:cubicBezTo>
                      <a:pt x="26" y="67"/>
                      <a:pt x="26" y="67"/>
                      <a:pt x="26" y="67"/>
                    </a:cubicBezTo>
                    <a:cubicBezTo>
                      <a:pt x="32" y="68"/>
                      <a:pt x="32" y="68"/>
                      <a:pt x="32" y="68"/>
                    </a:cubicBezTo>
                    <a:cubicBezTo>
                      <a:pt x="33" y="68"/>
                      <a:pt x="33" y="68"/>
                      <a:pt x="33" y="68"/>
                    </a:cubicBezTo>
                    <a:cubicBezTo>
                      <a:pt x="36" y="61"/>
                      <a:pt x="36" y="61"/>
                      <a:pt x="36" y="61"/>
                    </a:cubicBezTo>
                    <a:cubicBezTo>
                      <a:pt x="36" y="60"/>
                      <a:pt x="36" y="60"/>
                      <a:pt x="36" y="60"/>
                    </a:cubicBezTo>
                    <a:cubicBezTo>
                      <a:pt x="39" y="60"/>
                      <a:pt x="39" y="60"/>
                      <a:pt x="39" y="60"/>
                    </a:cubicBezTo>
                    <a:cubicBezTo>
                      <a:pt x="39" y="60"/>
                      <a:pt x="39" y="60"/>
                      <a:pt x="39" y="60"/>
                    </a:cubicBezTo>
                    <a:cubicBezTo>
                      <a:pt x="44" y="66"/>
                      <a:pt x="44" y="66"/>
                      <a:pt x="44" y="66"/>
                    </a:cubicBezTo>
                    <a:cubicBezTo>
                      <a:pt x="44" y="66"/>
                      <a:pt x="44" y="66"/>
                      <a:pt x="44" y="66"/>
                    </a:cubicBezTo>
                    <a:cubicBezTo>
                      <a:pt x="50" y="64"/>
                      <a:pt x="50" y="64"/>
                      <a:pt x="50" y="64"/>
                    </a:cubicBezTo>
                    <a:cubicBezTo>
                      <a:pt x="50" y="64"/>
                      <a:pt x="50" y="64"/>
                      <a:pt x="50" y="64"/>
                    </a:cubicBezTo>
                    <a:cubicBezTo>
                      <a:pt x="49" y="56"/>
                      <a:pt x="49" y="56"/>
                      <a:pt x="49" y="56"/>
                    </a:cubicBezTo>
                    <a:cubicBezTo>
                      <a:pt x="49" y="56"/>
                      <a:pt x="49" y="56"/>
                      <a:pt x="49" y="56"/>
                    </a:cubicBezTo>
                    <a:cubicBezTo>
                      <a:pt x="52" y="54"/>
                      <a:pt x="52" y="54"/>
                      <a:pt x="52" y="54"/>
                    </a:cubicBezTo>
                    <a:cubicBezTo>
                      <a:pt x="52" y="54"/>
                      <a:pt x="52" y="54"/>
                      <a:pt x="52" y="54"/>
                    </a:cubicBezTo>
                    <a:cubicBezTo>
                      <a:pt x="59" y="57"/>
                      <a:pt x="59" y="57"/>
                      <a:pt x="59" y="57"/>
                    </a:cubicBezTo>
                    <a:cubicBezTo>
                      <a:pt x="59" y="57"/>
                      <a:pt x="59" y="57"/>
                      <a:pt x="59" y="57"/>
                    </a:cubicBezTo>
                    <a:cubicBezTo>
                      <a:pt x="63" y="52"/>
                      <a:pt x="63" y="52"/>
                      <a:pt x="63" y="52"/>
                    </a:cubicBezTo>
                    <a:cubicBezTo>
                      <a:pt x="63" y="52"/>
                      <a:pt x="63" y="52"/>
                      <a:pt x="63" y="52"/>
                    </a:cubicBezTo>
                    <a:cubicBezTo>
                      <a:pt x="58" y="46"/>
                      <a:pt x="58" y="46"/>
                      <a:pt x="58" y="46"/>
                    </a:cubicBezTo>
                    <a:cubicBezTo>
                      <a:pt x="58" y="46"/>
                      <a:pt x="58" y="46"/>
                      <a:pt x="58" y="46"/>
                    </a:cubicBezTo>
                    <a:cubicBezTo>
                      <a:pt x="59" y="43"/>
                      <a:pt x="59" y="43"/>
                      <a:pt x="59" y="43"/>
                    </a:cubicBezTo>
                    <a:cubicBezTo>
                      <a:pt x="60" y="43"/>
                      <a:pt x="60" y="43"/>
                      <a:pt x="60" y="43"/>
                    </a:cubicBezTo>
                    <a:cubicBezTo>
                      <a:pt x="67" y="42"/>
                      <a:pt x="67" y="42"/>
                      <a:pt x="67" y="42"/>
                    </a:cubicBezTo>
                    <a:cubicBezTo>
                      <a:pt x="68" y="42"/>
                      <a:pt x="68" y="42"/>
                      <a:pt x="68" y="42"/>
                    </a:cubicBezTo>
                    <a:cubicBezTo>
                      <a:pt x="68" y="36"/>
                      <a:pt x="68" y="36"/>
                      <a:pt x="68" y="36"/>
                    </a:cubicBezTo>
                    <a:cubicBezTo>
                      <a:pt x="68" y="35"/>
                      <a:pt x="68" y="35"/>
                      <a:pt x="68" y="35"/>
                    </a:cubicBezTo>
                    <a:cubicBezTo>
                      <a:pt x="61" y="33"/>
                      <a:pt x="61" y="33"/>
                      <a:pt x="61" y="33"/>
                    </a:cubicBezTo>
                    <a:cubicBezTo>
                      <a:pt x="61" y="32"/>
                      <a:pt x="61" y="32"/>
                      <a:pt x="61" y="32"/>
                    </a:cubicBezTo>
                    <a:cubicBezTo>
                      <a:pt x="61" y="29"/>
                      <a:pt x="61" y="29"/>
                      <a:pt x="61" y="29"/>
                    </a:cubicBezTo>
                    <a:cubicBezTo>
                      <a:pt x="61" y="29"/>
                      <a:pt x="61" y="29"/>
                      <a:pt x="61" y="29"/>
                    </a:cubicBezTo>
                    <a:cubicBezTo>
                      <a:pt x="67" y="24"/>
                      <a:pt x="67" y="24"/>
                      <a:pt x="67" y="24"/>
                    </a:cubicBezTo>
                    <a:cubicBezTo>
                      <a:pt x="67" y="24"/>
                      <a:pt x="67" y="24"/>
                      <a:pt x="67" y="24"/>
                    </a:cubicBezTo>
                    <a:cubicBezTo>
                      <a:pt x="65" y="19"/>
                      <a:pt x="65" y="19"/>
                      <a:pt x="65" y="19"/>
                    </a:cubicBezTo>
                    <a:lnTo>
                      <a:pt x="64" y="18"/>
                    </a:lnTo>
                    <a:close/>
                    <a:moveTo>
                      <a:pt x="37" y="44"/>
                    </a:moveTo>
                    <a:cubicBezTo>
                      <a:pt x="32" y="46"/>
                      <a:pt x="25" y="43"/>
                      <a:pt x="23" y="37"/>
                    </a:cubicBezTo>
                    <a:cubicBezTo>
                      <a:pt x="21" y="32"/>
                      <a:pt x="23" y="25"/>
                      <a:pt x="29" y="23"/>
                    </a:cubicBezTo>
                    <a:cubicBezTo>
                      <a:pt x="35" y="20"/>
                      <a:pt x="42" y="23"/>
                      <a:pt x="44" y="29"/>
                    </a:cubicBezTo>
                    <a:cubicBezTo>
                      <a:pt x="46" y="35"/>
                      <a:pt x="43" y="41"/>
                      <a:pt x="37" y="44"/>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8" name="Freeform 55"/>
              <p:cNvSpPr>
                <a:spLocks noEditPoints="1"/>
              </p:cNvSpPr>
              <p:nvPr/>
            </p:nvSpPr>
            <p:spPr bwMode="auto">
              <a:xfrm>
                <a:off x="2080" y="2057"/>
                <a:ext cx="222" cy="222"/>
              </a:xfrm>
              <a:custGeom>
                <a:gdLst>
                  <a:gd fmla="*/ 128 w 153" name="T0"/>
                  <a:gd fmla="*/ 44 h 153" name="T1"/>
                  <a:gd fmla="*/ 123 w 153" name="T2"/>
                  <a:gd fmla="*/ 38 h 153" name="T3"/>
                  <a:gd fmla="*/ 130 w 153" name="T4"/>
                  <a:gd fmla="*/ 21 h 153" name="T5"/>
                  <a:gd fmla="*/ 119 w 153" name="T6"/>
                  <a:gd fmla="*/ 12 h 153" name="T7"/>
                  <a:gd fmla="*/ 105 w 153" name="T8"/>
                  <a:gd fmla="*/ 22 h 153" name="T9"/>
                  <a:gd fmla="*/ 98 w 153" name="T10"/>
                  <a:gd fmla="*/ 20 h 153" name="T11"/>
                  <a:gd fmla="*/ 95 w 153" name="T12"/>
                  <a:gd fmla="*/ 2 h 153" name="T13"/>
                  <a:gd fmla="*/ 82 w 153" name="T14"/>
                  <a:gd fmla="*/ 0 h 153" name="T15"/>
                  <a:gd fmla="*/ 74 w 153" name="T16"/>
                  <a:gd fmla="*/ 16 h 153" name="T17"/>
                  <a:gd fmla="*/ 66 w 153" name="T18"/>
                  <a:gd fmla="*/ 17 h 153" name="T19"/>
                  <a:gd fmla="*/ 56 w 153" name="T20"/>
                  <a:gd fmla="*/ 3 h 153" name="T21"/>
                  <a:gd fmla="*/ 43 w 153" name="T22"/>
                  <a:gd fmla="*/ 8 h 153" name="T23"/>
                  <a:gd fmla="*/ 44 w 153" name="T24"/>
                  <a:gd fmla="*/ 25 h 153" name="T25"/>
                  <a:gd fmla="*/ 38 w 153" name="T26"/>
                  <a:gd fmla="*/ 30 h 153" name="T27"/>
                  <a:gd fmla="*/ 22 w 153" name="T28"/>
                  <a:gd fmla="*/ 23 h 153" name="T29"/>
                  <a:gd fmla="*/ 13 w 153" name="T30"/>
                  <a:gd fmla="*/ 34 h 153" name="T31"/>
                  <a:gd fmla="*/ 23 w 153" name="T32"/>
                  <a:gd fmla="*/ 48 h 153" name="T33"/>
                  <a:gd fmla="*/ 20 w 153" name="T34"/>
                  <a:gd fmla="*/ 55 h 153" name="T35"/>
                  <a:gd fmla="*/ 3 w 153" name="T36"/>
                  <a:gd fmla="*/ 58 h 153" name="T37"/>
                  <a:gd fmla="*/ 0 w 153" name="T38"/>
                  <a:gd fmla="*/ 71 h 153" name="T39"/>
                  <a:gd fmla="*/ 16 w 153" name="T40"/>
                  <a:gd fmla="*/ 79 h 153" name="T41"/>
                  <a:gd fmla="*/ 18 w 153" name="T42"/>
                  <a:gd fmla="*/ 86 h 153" name="T43"/>
                  <a:gd fmla="*/ 4 w 153" name="T44"/>
                  <a:gd fmla="*/ 97 h 153" name="T45"/>
                  <a:gd fmla="*/ 8 w 153" name="T46"/>
                  <a:gd fmla="*/ 110 h 153" name="T47"/>
                  <a:gd fmla="*/ 26 w 153" name="T48"/>
                  <a:gd fmla="*/ 109 h 153" name="T49"/>
                  <a:gd fmla="*/ 31 w 153" name="T50"/>
                  <a:gd fmla="*/ 115 h 153" name="T51"/>
                  <a:gd fmla="*/ 24 w 153" name="T52"/>
                  <a:gd fmla="*/ 131 h 153" name="T53"/>
                  <a:gd fmla="*/ 35 w 153" name="T54"/>
                  <a:gd fmla="*/ 140 h 153" name="T55"/>
                  <a:gd fmla="*/ 49 w 153" name="T56"/>
                  <a:gd fmla="*/ 130 h 153" name="T57"/>
                  <a:gd fmla="*/ 56 w 153" name="T58"/>
                  <a:gd fmla="*/ 132 h 153" name="T59"/>
                  <a:gd fmla="*/ 58 w 153" name="T60"/>
                  <a:gd fmla="*/ 150 h 153" name="T61"/>
                  <a:gd fmla="*/ 72 w 153" name="T62"/>
                  <a:gd fmla="*/ 153 h 153" name="T63"/>
                  <a:gd fmla="*/ 79 w 153" name="T64"/>
                  <a:gd fmla="*/ 137 h 153" name="T65"/>
                  <a:gd fmla="*/ 87 w 153" name="T66"/>
                  <a:gd fmla="*/ 135 h 153" name="T67"/>
                  <a:gd fmla="*/ 98 w 153" name="T68"/>
                  <a:gd fmla="*/ 149 h 153" name="T69"/>
                  <a:gd fmla="*/ 111 w 153" name="T70"/>
                  <a:gd fmla="*/ 145 h 153" name="T71"/>
                  <a:gd fmla="*/ 109 w 153" name="T72"/>
                  <a:gd fmla="*/ 127 h 153" name="T73"/>
                  <a:gd fmla="*/ 115 w 153" name="T74"/>
                  <a:gd fmla="*/ 122 h 153" name="T75"/>
                  <a:gd fmla="*/ 132 w 153" name="T76"/>
                  <a:gd fmla="*/ 129 h 153" name="T77"/>
                  <a:gd fmla="*/ 141 w 153" name="T78"/>
                  <a:gd fmla="*/ 118 h 153" name="T79"/>
                  <a:gd fmla="*/ 131 w 153" name="T80"/>
                  <a:gd fmla="*/ 104 h 153" name="T81"/>
                  <a:gd fmla="*/ 133 w 153" name="T82"/>
                  <a:gd fmla="*/ 97 h 153" name="T83"/>
                  <a:gd fmla="*/ 151 w 153" name="T84"/>
                  <a:gd fmla="*/ 94 h 153" name="T85"/>
                  <a:gd fmla="*/ 153 w 153" name="T86"/>
                  <a:gd fmla="*/ 81 h 153" name="T87"/>
                  <a:gd fmla="*/ 137 w 153" name="T88"/>
                  <a:gd fmla="*/ 73 h 153" name="T89"/>
                  <a:gd fmla="*/ 136 w 153" name="T90"/>
                  <a:gd fmla="*/ 66 h 153" name="T91"/>
                  <a:gd fmla="*/ 150 w 153" name="T92"/>
                  <a:gd fmla="*/ 55 h 153" name="T93"/>
                  <a:gd fmla="*/ 145 w 153" name="T94"/>
                  <a:gd fmla="*/ 42 h 153" name="T95"/>
                  <a:gd fmla="*/ 84 w 153" name="T96"/>
                  <a:gd fmla="*/ 98 h 153" name="T97"/>
                  <a:gd fmla="*/ 65 w 153" name="T98"/>
                  <a:gd fmla="*/ 51 h 153" name="T99"/>
                  <a:gd fmla="*/ 84 w 153" name="T100"/>
                  <a:gd fmla="*/ 98 h 15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53" w="153">
                    <a:moveTo>
                      <a:pt x="144" y="41"/>
                    </a:moveTo>
                    <a:cubicBezTo>
                      <a:pt x="128" y="44"/>
                      <a:pt x="128" y="44"/>
                      <a:pt x="128" y="44"/>
                    </a:cubicBezTo>
                    <a:cubicBezTo>
                      <a:pt x="127" y="43"/>
                      <a:pt x="127" y="43"/>
                      <a:pt x="127" y="43"/>
                    </a:cubicBezTo>
                    <a:cubicBezTo>
                      <a:pt x="123" y="38"/>
                      <a:pt x="123" y="38"/>
                      <a:pt x="123" y="38"/>
                    </a:cubicBezTo>
                    <a:cubicBezTo>
                      <a:pt x="123" y="37"/>
                      <a:pt x="123" y="37"/>
                      <a:pt x="123" y="37"/>
                    </a:cubicBezTo>
                    <a:cubicBezTo>
                      <a:pt x="130" y="21"/>
                      <a:pt x="130" y="21"/>
                      <a:pt x="130" y="21"/>
                    </a:cubicBezTo>
                    <a:cubicBezTo>
                      <a:pt x="129" y="20"/>
                      <a:pt x="129" y="20"/>
                      <a:pt x="129" y="20"/>
                    </a:cubicBezTo>
                    <a:cubicBezTo>
                      <a:pt x="119" y="12"/>
                      <a:pt x="119" y="12"/>
                      <a:pt x="119" y="12"/>
                    </a:cubicBezTo>
                    <a:cubicBezTo>
                      <a:pt x="118" y="12"/>
                      <a:pt x="118" y="12"/>
                      <a:pt x="118" y="12"/>
                    </a:cubicBezTo>
                    <a:cubicBezTo>
                      <a:pt x="105" y="22"/>
                      <a:pt x="105" y="22"/>
                      <a:pt x="105" y="22"/>
                    </a:cubicBezTo>
                    <a:cubicBezTo>
                      <a:pt x="104" y="22"/>
                      <a:pt x="104" y="22"/>
                      <a:pt x="104" y="22"/>
                    </a:cubicBezTo>
                    <a:cubicBezTo>
                      <a:pt x="98" y="20"/>
                      <a:pt x="98" y="20"/>
                      <a:pt x="98" y="20"/>
                    </a:cubicBezTo>
                    <a:cubicBezTo>
                      <a:pt x="97" y="19"/>
                      <a:pt x="97" y="19"/>
                      <a:pt x="97" y="19"/>
                    </a:cubicBezTo>
                    <a:cubicBezTo>
                      <a:pt x="95" y="2"/>
                      <a:pt x="95" y="2"/>
                      <a:pt x="95" y="2"/>
                    </a:cubicBezTo>
                    <a:cubicBezTo>
                      <a:pt x="95" y="2"/>
                      <a:pt x="95" y="2"/>
                      <a:pt x="95" y="2"/>
                    </a:cubicBezTo>
                    <a:cubicBezTo>
                      <a:pt x="82" y="0"/>
                      <a:pt x="82" y="0"/>
                      <a:pt x="82" y="0"/>
                    </a:cubicBezTo>
                    <a:cubicBezTo>
                      <a:pt x="81" y="0"/>
                      <a:pt x="81" y="0"/>
                      <a:pt x="81" y="0"/>
                    </a:cubicBezTo>
                    <a:cubicBezTo>
                      <a:pt x="74" y="16"/>
                      <a:pt x="74" y="16"/>
                      <a:pt x="74" y="16"/>
                    </a:cubicBezTo>
                    <a:cubicBezTo>
                      <a:pt x="73" y="16"/>
                      <a:pt x="73" y="16"/>
                      <a:pt x="73" y="16"/>
                    </a:cubicBezTo>
                    <a:cubicBezTo>
                      <a:pt x="66" y="17"/>
                      <a:pt x="66" y="17"/>
                      <a:pt x="66" y="17"/>
                    </a:cubicBezTo>
                    <a:cubicBezTo>
                      <a:pt x="66" y="17"/>
                      <a:pt x="66" y="17"/>
                      <a:pt x="66" y="17"/>
                    </a:cubicBezTo>
                    <a:cubicBezTo>
                      <a:pt x="56" y="3"/>
                      <a:pt x="56" y="3"/>
                      <a:pt x="56" y="3"/>
                    </a:cubicBezTo>
                    <a:cubicBezTo>
                      <a:pt x="55" y="3"/>
                      <a:pt x="55" y="3"/>
                      <a:pt x="55" y="3"/>
                    </a:cubicBezTo>
                    <a:cubicBezTo>
                      <a:pt x="43" y="8"/>
                      <a:pt x="43" y="8"/>
                      <a:pt x="43" y="8"/>
                    </a:cubicBezTo>
                    <a:cubicBezTo>
                      <a:pt x="42" y="8"/>
                      <a:pt x="42" y="8"/>
                      <a:pt x="42" y="8"/>
                    </a:cubicBezTo>
                    <a:cubicBezTo>
                      <a:pt x="44" y="25"/>
                      <a:pt x="44" y="25"/>
                      <a:pt x="44" y="25"/>
                    </a:cubicBezTo>
                    <a:cubicBezTo>
                      <a:pt x="44" y="26"/>
                      <a:pt x="44" y="26"/>
                      <a:pt x="44" y="26"/>
                    </a:cubicBezTo>
                    <a:cubicBezTo>
                      <a:pt x="38" y="30"/>
                      <a:pt x="38" y="30"/>
                      <a:pt x="38" y="30"/>
                    </a:cubicBezTo>
                    <a:cubicBezTo>
                      <a:pt x="37" y="30"/>
                      <a:pt x="37" y="30"/>
                      <a:pt x="37" y="30"/>
                    </a:cubicBezTo>
                    <a:cubicBezTo>
                      <a:pt x="22" y="23"/>
                      <a:pt x="22" y="23"/>
                      <a:pt x="22" y="23"/>
                    </a:cubicBezTo>
                    <a:cubicBezTo>
                      <a:pt x="21" y="24"/>
                      <a:pt x="21" y="24"/>
                      <a:pt x="21" y="24"/>
                    </a:cubicBezTo>
                    <a:cubicBezTo>
                      <a:pt x="13" y="34"/>
                      <a:pt x="13" y="34"/>
                      <a:pt x="13" y="34"/>
                    </a:cubicBezTo>
                    <a:cubicBezTo>
                      <a:pt x="13" y="35"/>
                      <a:pt x="13" y="35"/>
                      <a:pt x="13" y="35"/>
                    </a:cubicBezTo>
                    <a:cubicBezTo>
                      <a:pt x="23" y="48"/>
                      <a:pt x="23" y="48"/>
                      <a:pt x="23" y="48"/>
                    </a:cubicBezTo>
                    <a:cubicBezTo>
                      <a:pt x="23" y="49"/>
                      <a:pt x="23" y="49"/>
                      <a:pt x="23" y="49"/>
                    </a:cubicBezTo>
                    <a:cubicBezTo>
                      <a:pt x="20" y="55"/>
                      <a:pt x="20" y="55"/>
                      <a:pt x="20" y="55"/>
                    </a:cubicBezTo>
                    <a:cubicBezTo>
                      <a:pt x="20" y="56"/>
                      <a:pt x="20" y="56"/>
                      <a:pt x="20" y="56"/>
                    </a:cubicBezTo>
                    <a:cubicBezTo>
                      <a:pt x="3" y="58"/>
                      <a:pt x="3" y="58"/>
                      <a:pt x="3" y="58"/>
                    </a:cubicBezTo>
                    <a:cubicBezTo>
                      <a:pt x="2" y="58"/>
                      <a:pt x="2" y="58"/>
                      <a:pt x="2" y="58"/>
                    </a:cubicBezTo>
                    <a:cubicBezTo>
                      <a:pt x="0" y="71"/>
                      <a:pt x="0" y="71"/>
                      <a:pt x="0" y="71"/>
                    </a:cubicBezTo>
                    <a:cubicBezTo>
                      <a:pt x="1" y="72"/>
                      <a:pt x="1" y="72"/>
                      <a:pt x="1" y="72"/>
                    </a:cubicBezTo>
                    <a:cubicBezTo>
                      <a:pt x="16" y="79"/>
                      <a:pt x="16" y="79"/>
                      <a:pt x="16" y="79"/>
                    </a:cubicBezTo>
                    <a:cubicBezTo>
                      <a:pt x="17" y="80"/>
                      <a:pt x="17" y="80"/>
                      <a:pt x="17" y="80"/>
                    </a:cubicBezTo>
                    <a:cubicBezTo>
                      <a:pt x="18" y="86"/>
                      <a:pt x="18" y="86"/>
                      <a:pt x="18" y="86"/>
                    </a:cubicBezTo>
                    <a:cubicBezTo>
                      <a:pt x="17" y="87"/>
                      <a:pt x="17" y="87"/>
                      <a:pt x="17" y="87"/>
                    </a:cubicBezTo>
                    <a:cubicBezTo>
                      <a:pt x="4" y="97"/>
                      <a:pt x="4" y="97"/>
                      <a:pt x="4" y="97"/>
                    </a:cubicBezTo>
                    <a:cubicBezTo>
                      <a:pt x="3" y="98"/>
                      <a:pt x="3" y="98"/>
                      <a:pt x="3" y="98"/>
                    </a:cubicBezTo>
                    <a:cubicBezTo>
                      <a:pt x="8" y="110"/>
                      <a:pt x="8" y="110"/>
                      <a:pt x="8" y="110"/>
                    </a:cubicBezTo>
                    <a:cubicBezTo>
                      <a:pt x="9" y="111"/>
                      <a:pt x="9" y="111"/>
                      <a:pt x="9" y="111"/>
                    </a:cubicBezTo>
                    <a:cubicBezTo>
                      <a:pt x="26" y="109"/>
                      <a:pt x="26" y="109"/>
                      <a:pt x="26" y="109"/>
                    </a:cubicBezTo>
                    <a:cubicBezTo>
                      <a:pt x="27" y="109"/>
                      <a:pt x="27" y="109"/>
                      <a:pt x="27" y="109"/>
                    </a:cubicBezTo>
                    <a:cubicBezTo>
                      <a:pt x="31" y="115"/>
                      <a:pt x="31" y="115"/>
                      <a:pt x="31" y="115"/>
                    </a:cubicBezTo>
                    <a:cubicBezTo>
                      <a:pt x="31" y="116"/>
                      <a:pt x="31" y="116"/>
                      <a:pt x="31" y="116"/>
                    </a:cubicBezTo>
                    <a:cubicBezTo>
                      <a:pt x="24" y="131"/>
                      <a:pt x="24" y="131"/>
                      <a:pt x="24" y="131"/>
                    </a:cubicBezTo>
                    <a:cubicBezTo>
                      <a:pt x="24" y="132"/>
                      <a:pt x="24" y="132"/>
                      <a:pt x="24" y="132"/>
                    </a:cubicBezTo>
                    <a:cubicBezTo>
                      <a:pt x="35" y="140"/>
                      <a:pt x="35" y="140"/>
                      <a:pt x="35" y="140"/>
                    </a:cubicBezTo>
                    <a:cubicBezTo>
                      <a:pt x="36" y="140"/>
                      <a:pt x="36" y="140"/>
                      <a:pt x="36" y="140"/>
                    </a:cubicBezTo>
                    <a:cubicBezTo>
                      <a:pt x="49" y="130"/>
                      <a:pt x="49" y="130"/>
                      <a:pt x="49" y="130"/>
                    </a:cubicBezTo>
                    <a:cubicBezTo>
                      <a:pt x="50" y="130"/>
                      <a:pt x="50" y="130"/>
                      <a:pt x="50" y="130"/>
                    </a:cubicBezTo>
                    <a:cubicBezTo>
                      <a:pt x="56" y="132"/>
                      <a:pt x="56" y="132"/>
                      <a:pt x="56" y="132"/>
                    </a:cubicBezTo>
                    <a:cubicBezTo>
                      <a:pt x="57" y="133"/>
                      <a:pt x="57" y="133"/>
                      <a:pt x="57" y="133"/>
                    </a:cubicBezTo>
                    <a:cubicBezTo>
                      <a:pt x="58" y="150"/>
                      <a:pt x="58" y="150"/>
                      <a:pt x="58" y="150"/>
                    </a:cubicBezTo>
                    <a:cubicBezTo>
                      <a:pt x="59" y="151"/>
                      <a:pt x="59" y="151"/>
                      <a:pt x="59" y="151"/>
                    </a:cubicBezTo>
                    <a:cubicBezTo>
                      <a:pt x="72" y="153"/>
                      <a:pt x="72" y="153"/>
                      <a:pt x="72" y="153"/>
                    </a:cubicBezTo>
                    <a:cubicBezTo>
                      <a:pt x="73" y="152"/>
                      <a:pt x="73" y="152"/>
                      <a:pt x="73" y="152"/>
                    </a:cubicBezTo>
                    <a:cubicBezTo>
                      <a:pt x="79" y="137"/>
                      <a:pt x="79" y="137"/>
                      <a:pt x="79" y="137"/>
                    </a:cubicBezTo>
                    <a:cubicBezTo>
                      <a:pt x="80" y="136"/>
                      <a:pt x="80" y="136"/>
                      <a:pt x="80" y="136"/>
                    </a:cubicBezTo>
                    <a:cubicBezTo>
                      <a:pt x="87" y="135"/>
                      <a:pt x="87" y="135"/>
                      <a:pt x="87" y="135"/>
                    </a:cubicBezTo>
                    <a:cubicBezTo>
                      <a:pt x="88" y="136"/>
                      <a:pt x="88" y="136"/>
                      <a:pt x="88" y="136"/>
                    </a:cubicBezTo>
                    <a:cubicBezTo>
                      <a:pt x="98" y="149"/>
                      <a:pt x="98" y="149"/>
                      <a:pt x="98" y="149"/>
                    </a:cubicBezTo>
                    <a:cubicBezTo>
                      <a:pt x="99" y="149"/>
                      <a:pt x="99" y="149"/>
                      <a:pt x="99" y="149"/>
                    </a:cubicBezTo>
                    <a:cubicBezTo>
                      <a:pt x="111" y="145"/>
                      <a:pt x="111" y="145"/>
                      <a:pt x="111" y="145"/>
                    </a:cubicBezTo>
                    <a:cubicBezTo>
                      <a:pt x="112" y="144"/>
                      <a:pt x="112" y="144"/>
                      <a:pt x="112" y="144"/>
                    </a:cubicBezTo>
                    <a:cubicBezTo>
                      <a:pt x="109" y="127"/>
                      <a:pt x="109" y="127"/>
                      <a:pt x="109" y="127"/>
                    </a:cubicBezTo>
                    <a:cubicBezTo>
                      <a:pt x="110" y="126"/>
                      <a:pt x="110" y="126"/>
                      <a:pt x="110" y="126"/>
                    </a:cubicBezTo>
                    <a:cubicBezTo>
                      <a:pt x="115" y="122"/>
                      <a:pt x="115" y="122"/>
                      <a:pt x="115" y="122"/>
                    </a:cubicBezTo>
                    <a:cubicBezTo>
                      <a:pt x="116" y="122"/>
                      <a:pt x="116" y="122"/>
                      <a:pt x="116" y="122"/>
                    </a:cubicBezTo>
                    <a:cubicBezTo>
                      <a:pt x="132" y="129"/>
                      <a:pt x="132" y="129"/>
                      <a:pt x="132" y="129"/>
                    </a:cubicBezTo>
                    <a:cubicBezTo>
                      <a:pt x="133" y="128"/>
                      <a:pt x="133" y="128"/>
                      <a:pt x="133" y="128"/>
                    </a:cubicBezTo>
                    <a:cubicBezTo>
                      <a:pt x="141" y="118"/>
                      <a:pt x="141" y="118"/>
                      <a:pt x="141" y="118"/>
                    </a:cubicBezTo>
                    <a:cubicBezTo>
                      <a:pt x="141" y="117"/>
                      <a:pt x="141" y="117"/>
                      <a:pt x="141" y="117"/>
                    </a:cubicBezTo>
                    <a:cubicBezTo>
                      <a:pt x="131" y="104"/>
                      <a:pt x="131" y="104"/>
                      <a:pt x="131" y="104"/>
                    </a:cubicBezTo>
                    <a:cubicBezTo>
                      <a:pt x="130" y="103"/>
                      <a:pt x="130" y="103"/>
                      <a:pt x="130" y="103"/>
                    </a:cubicBezTo>
                    <a:cubicBezTo>
                      <a:pt x="133" y="97"/>
                      <a:pt x="133" y="97"/>
                      <a:pt x="133" y="97"/>
                    </a:cubicBezTo>
                    <a:cubicBezTo>
                      <a:pt x="134" y="96"/>
                      <a:pt x="134" y="96"/>
                      <a:pt x="134" y="96"/>
                    </a:cubicBezTo>
                    <a:cubicBezTo>
                      <a:pt x="151" y="94"/>
                      <a:pt x="151" y="94"/>
                      <a:pt x="151" y="94"/>
                    </a:cubicBezTo>
                    <a:cubicBezTo>
                      <a:pt x="151" y="94"/>
                      <a:pt x="151" y="94"/>
                      <a:pt x="151" y="94"/>
                    </a:cubicBezTo>
                    <a:cubicBezTo>
                      <a:pt x="153" y="81"/>
                      <a:pt x="153" y="81"/>
                      <a:pt x="153" y="81"/>
                    </a:cubicBezTo>
                    <a:cubicBezTo>
                      <a:pt x="153" y="80"/>
                      <a:pt x="153" y="80"/>
                      <a:pt x="153" y="80"/>
                    </a:cubicBezTo>
                    <a:cubicBezTo>
                      <a:pt x="137" y="73"/>
                      <a:pt x="137" y="73"/>
                      <a:pt x="137" y="73"/>
                    </a:cubicBezTo>
                    <a:cubicBezTo>
                      <a:pt x="137" y="73"/>
                      <a:pt x="137" y="73"/>
                      <a:pt x="137" y="73"/>
                    </a:cubicBezTo>
                    <a:cubicBezTo>
                      <a:pt x="136" y="66"/>
                      <a:pt x="136" y="66"/>
                      <a:pt x="136" y="66"/>
                    </a:cubicBezTo>
                    <a:cubicBezTo>
                      <a:pt x="136" y="65"/>
                      <a:pt x="136" y="65"/>
                      <a:pt x="136" y="65"/>
                    </a:cubicBezTo>
                    <a:cubicBezTo>
                      <a:pt x="150" y="55"/>
                      <a:pt x="150" y="55"/>
                      <a:pt x="150" y="55"/>
                    </a:cubicBezTo>
                    <a:cubicBezTo>
                      <a:pt x="150" y="54"/>
                      <a:pt x="150" y="54"/>
                      <a:pt x="150" y="54"/>
                    </a:cubicBezTo>
                    <a:cubicBezTo>
                      <a:pt x="145" y="42"/>
                      <a:pt x="145" y="42"/>
                      <a:pt x="145" y="42"/>
                    </a:cubicBezTo>
                    <a:lnTo>
                      <a:pt x="144" y="41"/>
                    </a:lnTo>
                    <a:close/>
                    <a:moveTo>
                      <a:pt x="84" y="98"/>
                    </a:moveTo>
                    <a:cubicBezTo>
                      <a:pt x="71" y="104"/>
                      <a:pt x="56" y="97"/>
                      <a:pt x="51" y="84"/>
                    </a:cubicBezTo>
                    <a:cubicBezTo>
                      <a:pt x="46" y="71"/>
                      <a:pt x="52" y="56"/>
                      <a:pt x="65" y="51"/>
                    </a:cubicBezTo>
                    <a:cubicBezTo>
                      <a:pt x="78" y="46"/>
                      <a:pt x="93" y="53"/>
                      <a:pt x="98" y="66"/>
                    </a:cubicBezTo>
                    <a:cubicBezTo>
                      <a:pt x="103" y="79"/>
                      <a:pt x="97" y="93"/>
                      <a:pt x="84" y="9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9" name="Freeform 56"/>
              <p:cNvSpPr>
                <a:spLocks noEditPoints="1"/>
              </p:cNvSpPr>
              <p:nvPr/>
            </p:nvSpPr>
            <p:spPr bwMode="auto">
              <a:xfrm>
                <a:off x="1239" y="1703"/>
                <a:ext cx="131" cy="133"/>
              </a:xfrm>
              <a:custGeom>
                <a:gdLst>
                  <a:gd fmla="*/ 75 w 90" name="T0"/>
                  <a:gd fmla="*/ 26 h 91" name="T1"/>
                  <a:gd fmla="*/ 72 w 90" name="T2"/>
                  <a:gd fmla="*/ 23 h 91" name="T3"/>
                  <a:gd fmla="*/ 76 w 90" name="T4"/>
                  <a:gd fmla="*/ 13 h 91" name="T5"/>
                  <a:gd fmla="*/ 70 w 90" name="T6"/>
                  <a:gd fmla="*/ 8 h 91" name="T7"/>
                  <a:gd fmla="*/ 62 w 90" name="T8"/>
                  <a:gd fmla="*/ 14 h 91" name="T9"/>
                  <a:gd fmla="*/ 57 w 90" name="T10"/>
                  <a:gd fmla="*/ 12 h 91" name="T11"/>
                  <a:gd fmla="*/ 56 w 90" name="T12"/>
                  <a:gd fmla="*/ 2 h 91" name="T13"/>
                  <a:gd fmla="*/ 48 w 90" name="T14"/>
                  <a:gd fmla="*/ 0 h 91" name="T15"/>
                  <a:gd fmla="*/ 44 w 90" name="T16"/>
                  <a:gd fmla="*/ 10 h 91" name="T17"/>
                  <a:gd fmla="*/ 39 w 90" name="T18"/>
                  <a:gd fmla="*/ 11 h 91" name="T19"/>
                  <a:gd fmla="*/ 33 w 90" name="T20"/>
                  <a:gd fmla="*/ 2 h 91" name="T21"/>
                  <a:gd fmla="*/ 25 w 90" name="T22"/>
                  <a:gd fmla="*/ 5 h 91" name="T23"/>
                  <a:gd fmla="*/ 26 w 90" name="T24"/>
                  <a:gd fmla="*/ 15 h 91" name="T25"/>
                  <a:gd fmla="*/ 22 w 90" name="T26"/>
                  <a:gd fmla="*/ 18 h 91" name="T27"/>
                  <a:gd fmla="*/ 13 w 90" name="T28"/>
                  <a:gd fmla="*/ 14 h 91" name="T29"/>
                  <a:gd fmla="*/ 7 w 90" name="T30"/>
                  <a:gd fmla="*/ 21 h 91" name="T31"/>
                  <a:gd fmla="*/ 13 w 90" name="T32"/>
                  <a:gd fmla="*/ 29 h 91" name="T33"/>
                  <a:gd fmla="*/ 12 w 90" name="T34"/>
                  <a:gd fmla="*/ 33 h 91" name="T35"/>
                  <a:gd fmla="*/ 2 w 90" name="T36"/>
                  <a:gd fmla="*/ 35 h 91" name="T37"/>
                  <a:gd fmla="*/ 0 w 90" name="T38"/>
                  <a:gd fmla="*/ 43 h 91" name="T39"/>
                  <a:gd fmla="*/ 9 w 90" name="T40"/>
                  <a:gd fmla="*/ 47 h 91" name="T41"/>
                  <a:gd fmla="*/ 10 w 90" name="T42"/>
                  <a:gd fmla="*/ 52 h 91" name="T43"/>
                  <a:gd fmla="*/ 2 w 90" name="T44"/>
                  <a:gd fmla="*/ 58 h 91" name="T45"/>
                  <a:gd fmla="*/ 5 w 90" name="T46"/>
                  <a:gd fmla="*/ 66 h 91" name="T47"/>
                  <a:gd fmla="*/ 15 w 90" name="T48"/>
                  <a:gd fmla="*/ 65 h 91" name="T49"/>
                  <a:gd fmla="*/ 18 w 90" name="T50"/>
                  <a:gd fmla="*/ 68 h 91" name="T51"/>
                  <a:gd fmla="*/ 14 w 90" name="T52"/>
                  <a:gd fmla="*/ 78 h 91" name="T53"/>
                  <a:gd fmla="*/ 20 w 90" name="T54"/>
                  <a:gd fmla="*/ 83 h 91" name="T55"/>
                  <a:gd fmla="*/ 29 w 90" name="T56"/>
                  <a:gd fmla="*/ 77 h 91" name="T57"/>
                  <a:gd fmla="*/ 33 w 90" name="T58"/>
                  <a:gd fmla="*/ 79 h 91" name="T59"/>
                  <a:gd fmla="*/ 34 w 90" name="T60"/>
                  <a:gd fmla="*/ 89 h 91" name="T61"/>
                  <a:gd fmla="*/ 42 w 90" name="T62"/>
                  <a:gd fmla="*/ 91 h 91" name="T63"/>
                  <a:gd fmla="*/ 47 w 90" name="T64"/>
                  <a:gd fmla="*/ 81 h 91" name="T65"/>
                  <a:gd fmla="*/ 51 w 90" name="T66"/>
                  <a:gd fmla="*/ 80 h 91" name="T67"/>
                  <a:gd fmla="*/ 58 w 90" name="T68"/>
                  <a:gd fmla="*/ 89 h 91" name="T69"/>
                  <a:gd fmla="*/ 65 w 90" name="T70"/>
                  <a:gd fmla="*/ 86 h 91" name="T71"/>
                  <a:gd fmla="*/ 64 w 90" name="T72"/>
                  <a:gd fmla="*/ 76 h 91" name="T73"/>
                  <a:gd fmla="*/ 68 w 90" name="T74"/>
                  <a:gd fmla="*/ 73 h 91" name="T75"/>
                  <a:gd fmla="*/ 78 w 90" name="T76"/>
                  <a:gd fmla="*/ 77 h 91" name="T77"/>
                  <a:gd fmla="*/ 83 w 90" name="T78"/>
                  <a:gd fmla="*/ 70 h 91" name="T79"/>
                  <a:gd fmla="*/ 77 w 90" name="T80"/>
                  <a:gd fmla="*/ 62 h 91" name="T81"/>
                  <a:gd fmla="*/ 78 w 90" name="T82"/>
                  <a:gd fmla="*/ 58 h 91" name="T83"/>
                  <a:gd fmla="*/ 89 w 90" name="T84"/>
                  <a:gd fmla="*/ 56 h 91" name="T85"/>
                  <a:gd fmla="*/ 90 w 90" name="T86"/>
                  <a:gd fmla="*/ 48 h 91" name="T87"/>
                  <a:gd fmla="*/ 81 w 90" name="T88"/>
                  <a:gd fmla="*/ 44 h 91" name="T89"/>
                  <a:gd fmla="*/ 80 w 90" name="T90"/>
                  <a:gd fmla="*/ 39 h 91" name="T91"/>
                  <a:gd fmla="*/ 88 w 90" name="T92"/>
                  <a:gd fmla="*/ 33 h 91" name="T93"/>
                  <a:gd fmla="*/ 86 w 90" name="T94"/>
                  <a:gd fmla="*/ 25 h 91" name="T95"/>
                  <a:gd fmla="*/ 49 w 90" name="T96"/>
                  <a:gd fmla="*/ 59 h 91" name="T97"/>
                  <a:gd fmla="*/ 38 w 90" name="T98"/>
                  <a:gd fmla="*/ 31 h 91" name="T99"/>
                  <a:gd fmla="*/ 49 w 90" name="T100"/>
                  <a:gd fmla="*/ 59 h 9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91" w="90">
                    <a:moveTo>
                      <a:pt x="85" y="25"/>
                    </a:moveTo>
                    <a:cubicBezTo>
                      <a:pt x="75" y="26"/>
                      <a:pt x="75" y="26"/>
                      <a:pt x="75" y="26"/>
                    </a:cubicBezTo>
                    <a:cubicBezTo>
                      <a:pt x="75" y="26"/>
                      <a:pt x="75" y="26"/>
                      <a:pt x="75" y="26"/>
                    </a:cubicBezTo>
                    <a:cubicBezTo>
                      <a:pt x="72" y="23"/>
                      <a:pt x="72" y="23"/>
                      <a:pt x="72" y="23"/>
                    </a:cubicBezTo>
                    <a:cubicBezTo>
                      <a:pt x="72" y="22"/>
                      <a:pt x="72" y="22"/>
                      <a:pt x="72" y="22"/>
                    </a:cubicBezTo>
                    <a:cubicBezTo>
                      <a:pt x="76" y="13"/>
                      <a:pt x="76" y="13"/>
                      <a:pt x="76" y="13"/>
                    </a:cubicBezTo>
                    <a:cubicBezTo>
                      <a:pt x="76" y="13"/>
                      <a:pt x="76" y="13"/>
                      <a:pt x="76" y="13"/>
                    </a:cubicBezTo>
                    <a:cubicBezTo>
                      <a:pt x="70" y="8"/>
                      <a:pt x="70" y="8"/>
                      <a:pt x="70" y="8"/>
                    </a:cubicBezTo>
                    <a:cubicBezTo>
                      <a:pt x="70" y="8"/>
                      <a:pt x="70" y="8"/>
                      <a:pt x="70" y="8"/>
                    </a:cubicBezTo>
                    <a:cubicBezTo>
                      <a:pt x="62" y="14"/>
                      <a:pt x="62" y="14"/>
                      <a:pt x="62" y="14"/>
                    </a:cubicBezTo>
                    <a:cubicBezTo>
                      <a:pt x="61" y="14"/>
                      <a:pt x="61" y="14"/>
                      <a:pt x="61" y="14"/>
                    </a:cubicBezTo>
                    <a:cubicBezTo>
                      <a:pt x="57" y="12"/>
                      <a:pt x="57" y="12"/>
                      <a:pt x="57" y="12"/>
                    </a:cubicBezTo>
                    <a:cubicBezTo>
                      <a:pt x="57" y="12"/>
                      <a:pt x="57" y="12"/>
                      <a:pt x="57" y="12"/>
                    </a:cubicBezTo>
                    <a:cubicBezTo>
                      <a:pt x="56" y="2"/>
                      <a:pt x="56" y="2"/>
                      <a:pt x="56" y="2"/>
                    </a:cubicBezTo>
                    <a:cubicBezTo>
                      <a:pt x="56" y="1"/>
                      <a:pt x="56" y="1"/>
                      <a:pt x="56" y="1"/>
                    </a:cubicBezTo>
                    <a:cubicBezTo>
                      <a:pt x="48" y="0"/>
                      <a:pt x="48" y="0"/>
                      <a:pt x="48" y="0"/>
                    </a:cubicBezTo>
                    <a:cubicBezTo>
                      <a:pt x="48" y="1"/>
                      <a:pt x="48" y="1"/>
                      <a:pt x="48" y="1"/>
                    </a:cubicBezTo>
                    <a:cubicBezTo>
                      <a:pt x="44" y="10"/>
                      <a:pt x="44" y="10"/>
                      <a:pt x="44" y="10"/>
                    </a:cubicBezTo>
                    <a:cubicBezTo>
                      <a:pt x="43" y="10"/>
                      <a:pt x="43" y="10"/>
                      <a:pt x="43" y="10"/>
                    </a:cubicBezTo>
                    <a:cubicBezTo>
                      <a:pt x="39" y="11"/>
                      <a:pt x="39" y="11"/>
                      <a:pt x="39" y="11"/>
                    </a:cubicBezTo>
                    <a:cubicBezTo>
                      <a:pt x="39" y="10"/>
                      <a:pt x="39" y="10"/>
                      <a:pt x="39" y="10"/>
                    </a:cubicBezTo>
                    <a:cubicBezTo>
                      <a:pt x="33" y="2"/>
                      <a:pt x="33" y="2"/>
                      <a:pt x="33" y="2"/>
                    </a:cubicBezTo>
                    <a:cubicBezTo>
                      <a:pt x="32" y="2"/>
                      <a:pt x="32" y="2"/>
                      <a:pt x="32" y="2"/>
                    </a:cubicBezTo>
                    <a:cubicBezTo>
                      <a:pt x="25" y="5"/>
                      <a:pt x="25" y="5"/>
                      <a:pt x="25" y="5"/>
                    </a:cubicBezTo>
                    <a:cubicBezTo>
                      <a:pt x="25" y="5"/>
                      <a:pt x="25" y="5"/>
                      <a:pt x="25" y="5"/>
                    </a:cubicBezTo>
                    <a:cubicBezTo>
                      <a:pt x="26" y="15"/>
                      <a:pt x="26" y="15"/>
                      <a:pt x="26" y="15"/>
                    </a:cubicBezTo>
                    <a:cubicBezTo>
                      <a:pt x="26" y="16"/>
                      <a:pt x="26" y="16"/>
                      <a:pt x="26" y="16"/>
                    </a:cubicBezTo>
                    <a:cubicBezTo>
                      <a:pt x="22" y="18"/>
                      <a:pt x="22" y="18"/>
                      <a:pt x="22" y="18"/>
                    </a:cubicBezTo>
                    <a:cubicBezTo>
                      <a:pt x="22" y="18"/>
                      <a:pt x="22" y="18"/>
                      <a:pt x="22" y="18"/>
                    </a:cubicBezTo>
                    <a:cubicBezTo>
                      <a:pt x="13" y="14"/>
                      <a:pt x="13" y="14"/>
                      <a:pt x="13" y="14"/>
                    </a:cubicBezTo>
                    <a:cubicBezTo>
                      <a:pt x="12" y="15"/>
                      <a:pt x="12" y="15"/>
                      <a:pt x="12" y="15"/>
                    </a:cubicBezTo>
                    <a:cubicBezTo>
                      <a:pt x="7" y="21"/>
                      <a:pt x="7" y="21"/>
                      <a:pt x="7" y="21"/>
                    </a:cubicBezTo>
                    <a:cubicBezTo>
                      <a:pt x="7" y="21"/>
                      <a:pt x="7" y="21"/>
                      <a:pt x="7" y="21"/>
                    </a:cubicBezTo>
                    <a:cubicBezTo>
                      <a:pt x="13" y="29"/>
                      <a:pt x="13" y="29"/>
                      <a:pt x="13" y="29"/>
                    </a:cubicBezTo>
                    <a:cubicBezTo>
                      <a:pt x="13" y="30"/>
                      <a:pt x="13" y="30"/>
                      <a:pt x="13" y="30"/>
                    </a:cubicBezTo>
                    <a:cubicBezTo>
                      <a:pt x="12" y="33"/>
                      <a:pt x="12" y="33"/>
                      <a:pt x="12" y="33"/>
                    </a:cubicBezTo>
                    <a:cubicBezTo>
                      <a:pt x="11" y="34"/>
                      <a:pt x="11" y="34"/>
                      <a:pt x="11" y="34"/>
                    </a:cubicBezTo>
                    <a:cubicBezTo>
                      <a:pt x="2" y="35"/>
                      <a:pt x="2" y="35"/>
                      <a:pt x="2" y="35"/>
                    </a:cubicBezTo>
                    <a:cubicBezTo>
                      <a:pt x="1" y="35"/>
                      <a:pt x="1" y="35"/>
                      <a:pt x="1" y="35"/>
                    </a:cubicBezTo>
                    <a:cubicBezTo>
                      <a:pt x="0" y="43"/>
                      <a:pt x="0" y="43"/>
                      <a:pt x="0" y="43"/>
                    </a:cubicBezTo>
                    <a:cubicBezTo>
                      <a:pt x="0" y="43"/>
                      <a:pt x="0" y="43"/>
                      <a:pt x="0" y="43"/>
                    </a:cubicBezTo>
                    <a:cubicBezTo>
                      <a:pt x="9" y="47"/>
                      <a:pt x="9" y="47"/>
                      <a:pt x="9" y="47"/>
                    </a:cubicBezTo>
                    <a:cubicBezTo>
                      <a:pt x="10" y="48"/>
                      <a:pt x="10" y="48"/>
                      <a:pt x="10" y="48"/>
                    </a:cubicBezTo>
                    <a:cubicBezTo>
                      <a:pt x="10" y="52"/>
                      <a:pt x="10" y="52"/>
                      <a:pt x="10" y="52"/>
                    </a:cubicBezTo>
                    <a:cubicBezTo>
                      <a:pt x="10" y="52"/>
                      <a:pt x="10" y="52"/>
                      <a:pt x="10" y="52"/>
                    </a:cubicBezTo>
                    <a:cubicBezTo>
                      <a:pt x="2" y="58"/>
                      <a:pt x="2" y="58"/>
                      <a:pt x="2" y="58"/>
                    </a:cubicBezTo>
                    <a:cubicBezTo>
                      <a:pt x="2" y="58"/>
                      <a:pt x="2" y="58"/>
                      <a:pt x="2" y="58"/>
                    </a:cubicBezTo>
                    <a:cubicBezTo>
                      <a:pt x="5" y="66"/>
                      <a:pt x="5" y="66"/>
                      <a:pt x="5" y="66"/>
                    </a:cubicBezTo>
                    <a:cubicBezTo>
                      <a:pt x="5" y="66"/>
                      <a:pt x="5" y="66"/>
                      <a:pt x="5" y="66"/>
                    </a:cubicBezTo>
                    <a:cubicBezTo>
                      <a:pt x="15" y="65"/>
                      <a:pt x="15" y="65"/>
                      <a:pt x="15" y="65"/>
                    </a:cubicBezTo>
                    <a:cubicBezTo>
                      <a:pt x="16" y="65"/>
                      <a:pt x="16" y="65"/>
                      <a:pt x="16" y="65"/>
                    </a:cubicBezTo>
                    <a:cubicBezTo>
                      <a:pt x="18" y="68"/>
                      <a:pt x="18" y="68"/>
                      <a:pt x="18" y="68"/>
                    </a:cubicBezTo>
                    <a:cubicBezTo>
                      <a:pt x="18" y="69"/>
                      <a:pt x="18" y="69"/>
                      <a:pt x="18" y="69"/>
                    </a:cubicBezTo>
                    <a:cubicBezTo>
                      <a:pt x="14" y="78"/>
                      <a:pt x="14" y="78"/>
                      <a:pt x="14" y="78"/>
                    </a:cubicBezTo>
                    <a:cubicBezTo>
                      <a:pt x="14" y="78"/>
                      <a:pt x="14" y="78"/>
                      <a:pt x="14" y="78"/>
                    </a:cubicBezTo>
                    <a:cubicBezTo>
                      <a:pt x="20" y="83"/>
                      <a:pt x="20" y="83"/>
                      <a:pt x="20" y="83"/>
                    </a:cubicBezTo>
                    <a:cubicBezTo>
                      <a:pt x="21" y="83"/>
                      <a:pt x="21" y="83"/>
                      <a:pt x="21" y="83"/>
                    </a:cubicBezTo>
                    <a:cubicBezTo>
                      <a:pt x="29" y="77"/>
                      <a:pt x="29" y="77"/>
                      <a:pt x="29" y="77"/>
                    </a:cubicBezTo>
                    <a:cubicBezTo>
                      <a:pt x="29" y="77"/>
                      <a:pt x="29" y="77"/>
                      <a:pt x="29" y="77"/>
                    </a:cubicBezTo>
                    <a:cubicBezTo>
                      <a:pt x="33" y="79"/>
                      <a:pt x="33" y="79"/>
                      <a:pt x="33" y="79"/>
                    </a:cubicBezTo>
                    <a:cubicBezTo>
                      <a:pt x="33" y="79"/>
                      <a:pt x="33" y="79"/>
                      <a:pt x="33" y="79"/>
                    </a:cubicBezTo>
                    <a:cubicBezTo>
                      <a:pt x="34" y="89"/>
                      <a:pt x="34" y="89"/>
                      <a:pt x="34" y="89"/>
                    </a:cubicBezTo>
                    <a:cubicBezTo>
                      <a:pt x="35" y="89"/>
                      <a:pt x="35" y="89"/>
                      <a:pt x="35" y="89"/>
                    </a:cubicBezTo>
                    <a:cubicBezTo>
                      <a:pt x="42" y="91"/>
                      <a:pt x="42" y="91"/>
                      <a:pt x="42" y="91"/>
                    </a:cubicBezTo>
                    <a:cubicBezTo>
                      <a:pt x="43" y="90"/>
                      <a:pt x="43" y="90"/>
                      <a:pt x="43" y="90"/>
                    </a:cubicBezTo>
                    <a:cubicBezTo>
                      <a:pt x="47" y="81"/>
                      <a:pt x="47" y="81"/>
                      <a:pt x="47" y="81"/>
                    </a:cubicBezTo>
                    <a:cubicBezTo>
                      <a:pt x="47" y="81"/>
                      <a:pt x="47" y="81"/>
                      <a:pt x="47" y="81"/>
                    </a:cubicBezTo>
                    <a:cubicBezTo>
                      <a:pt x="51" y="80"/>
                      <a:pt x="51" y="80"/>
                      <a:pt x="51" y="80"/>
                    </a:cubicBezTo>
                    <a:cubicBezTo>
                      <a:pt x="52" y="81"/>
                      <a:pt x="52" y="81"/>
                      <a:pt x="52" y="81"/>
                    </a:cubicBezTo>
                    <a:cubicBezTo>
                      <a:pt x="58" y="89"/>
                      <a:pt x="58" y="89"/>
                      <a:pt x="58" y="89"/>
                    </a:cubicBezTo>
                    <a:cubicBezTo>
                      <a:pt x="58" y="89"/>
                      <a:pt x="58" y="89"/>
                      <a:pt x="58" y="89"/>
                    </a:cubicBezTo>
                    <a:cubicBezTo>
                      <a:pt x="65" y="86"/>
                      <a:pt x="65" y="86"/>
                      <a:pt x="65" y="86"/>
                    </a:cubicBezTo>
                    <a:cubicBezTo>
                      <a:pt x="66" y="85"/>
                      <a:pt x="66" y="85"/>
                      <a:pt x="66" y="85"/>
                    </a:cubicBezTo>
                    <a:cubicBezTo>
                      <a:pt x="64" y="76"/>
                      <a:pt x="64" y="76"/>
                      <a:pt x="64" y="76"/>
                    </a:cubicBezTo>
                    <a:cubicBezTo>
                      <a:pt x="65" y="75"/>
                      <a:pt x="65" y="75"/>
                      <a:pt x="65" y="75"/>
                    </a:cubicBezTo>
                    <a:cubicBezTo>
                      <a:pt x="68" y="73"/>
                      <a:pt x="68" y="73"/>
                      <a:pt x="68" y="73"/>
                    </a:cubicBezTo>
                    <a:cubicBezTo>
                      <a:pt x="69" y="72"/>
                      <a:pt x="69" y="72"/>
                      <a:pt x="69" y="72"/>
                    </a:cubicBezTo>
                    <a:cubicBezTo>
                      <a:pt x="78" y="77"/>
                      <a:pt x="78" y="77"/>
                      <a:pt x="78" y="77"/>
                    </a:cubicBezTo>
                    <a:cubicBezTo>
                      <a:pt x="78" y="76"/>
                      <a:pt x="78" y="76"/>
                      <a:pt x="78" y="76"/>
                    </a:cubicBezTo>
                    <a:cubicBezTo>
                      <a:pt x="83" y="70"/>
                      <a:pt x="83" y="70"/>
                      <a:pt x="83" y="70"/>
                    </a:cubicBezTo>
                    <a:cubicBezTo>
                      <a:pt x="83" y="70"/>
                      <a:pt x="83" y="70"/>
                      <a:pt x="83" y="70"/>
                    </a:cubicBezTo>
                    <a:cubicBezTo>
                      <a:pt x="77" y="62"/>
                      <a:pt x="77" y="62"/>
                      <a:pt x="77" y="62"/>
                    </a:cubicBezTo>
                    <a:cubicBezTo>
                      <a:pt x="77" y="61"/>
                      <a:pt x="77" y="61"/>
                      <a:pt x="77" y="61"/>
                    </a:cubicBezTo>
                    <a:cubicBezTo>
                      <a:pt x="78" y="58"/>
                      <a:pt x="78" y="58"/>
                      <a:pt x="78" y="58"/>
                    </a:cubicBezTo>
                    <a:cubicBezTo>
                      <a:pt x="79" y="57"/>
                      <a:pt x="79" y="57"/>
                      <a:pt x="79" y="57"/>
                    </a:cubicBezTo>
                    <a:cubicBezTo>
                      <a:pt x="89" y="56"/>
                      <a:pt x="89" y="56"/>
                      <a:pt x="89" y="56"/>
                    </a:cubicBezTo>
                    <a:cubicBezTo>
                      <a:pt x="89" y="56"/>
                      <a:pt x="89" y="56"/>
                      <a:pt x="89" y="56"/>
                    </a:cubicBezTo>
                    <a:cubicBezTo>
                      <a:pt x="90" y="48"/>
                      <a:pt x="90" y="48"/>
                      <a:pt x="90" y="48"/>
                    </a:cubicBezTo>
                    <a:cubicBezTo>
                      <a:pt x="90" y="48"/>
                      <a:pt x="90" y="48"/>
                      <a:pt x="90" y="48"/>
                    </a:cubicBezTo>
                    <a:cubicBezTo>
                      <a:pt x="81" y="44"/>
                      <a:pt x="81" y="44"/>
                      <a:pt x="81" y="44"/>
                    </a:cubicBezTo>
                    <a:cubicBezTo>
                      <a:pt x="81" y="43"/>
                      <a:pt x="81" y="43"/>
                      <a:pt x="81" y="43"/>
                    </a:cubicBezTo>
                    <a:cubicBezTo>
                      <a:pt x="80" y="39"/>
                      <a:pt x="80" y="39"/>
                      <a:pt x="80" y="39"/>
                    </a:cubicBezTo>
                    <a:cubicBezTo>
                      <a:pt x="80" y="39"/>
                      <a:pt x="80" y="39"/>
                      <a:pt x="80" y="39"/>
                    </a:cubicBezTo>
                    <a:cubicBezTo>
                      <a:pt x="88" y="33"/>
                      <a:pt x="88" y="33"/>
                      <a:pt x="88" y="33"/>
                    </a:cubicBezTo>
                    <a:cubicBezTo>
                      <a:pt x="89" y="32"/>
                      <a:pt x="89" y="32"/>
                      <a:pt x="89" y="32"/>
                    </a:cubicBezTo>
                    <a:cubicBezTo>
                      <a:pt x="86" y="25"/>
                      <a:pt x="86" y="25"/>
                      <a:pt x="86" y="25"/>
                    </a:cubicBezTo>
                    <a:lnTo>
                      <a:pt x="85" y="25"/>
                    </a:lnTo>
                    <a:close/>
                    <a:moveTo>
                      <a:pt x="49" y="59"/>
                    </a:moveTo>
                    <a:cubicBezTo>
                      <a:pt x="42" y="62"/>
                      <a:pt x="33" y="58"/>
                      <a:pt x="30" y="50"/>
                    </a:cubicBezTo>
                    <a:cubicBezTo>
                      <a:pt x="27" y="43"/>
                      <a:pt x="31" y="34"/>
                      <a:pt x="38" y="31"/>
                    </a:cubicBezTo>
                    <a:cubicBezTo>
                      <a:pt x="46" y="28"/>
                      <a:pt x="55" y="32"/>
                      <a:pt x="58" y="39"/>
                    </a:cubicBezTo>
                    <a:cubicBezTo>
                      <a:pt x="61" y="47"/>
                      <a:pt x="57" y="56"/>
                      <a:pt x="49" y="59"/>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0" name="Freeform 57"/>
              <p:cNvSpPr>
                <a:spLocks noEditPoints="1"/>
              </p:cNvSpPr>
              <p:nvPr/>
            </p:nvSpPr>
            <p:spPr bwMode="auto">
              <a:xfrm>
                <a:off x="2611" y="2208"/>
                <a:ext cx="70" cy="70"/>
              </a:xfrm>
              <a:custGeom>
                <a:gdLst>
                  <a:gd fmla="*/ 40 w 48" name="T0"/>
                  <a:gd fmla="*/ 14 h 48" name="T1"/>
                  <a:gd fmla="*/ 38 w 48" name="T2"/>
                  <a:gd fmla="*/ 12 h 48" name="T3"/>
                  <a:gd fmla="*/ 40 w 48" name="T4"/>
                  <a:gd fmla="*/ 7 h 48" name="T5"/>
                  <a:gd fmla="*/ 37 w 48" name="T6"/>
                  <a:gd fmla="*/ 4 h 48" name="T7"/>
                  <a:gd fmla="*/ 33 w 48" name="T8"/>
                  <a:gd fmla="*/ 7 h 48" name="T9"/>
                  <a:gd fmla="*/ 30 w 48" name="T10"/>
                  <a:gd fmla="*/ 7 h 48" name="T11"/>
                  <a:gd fmla="*/ 30 w 48" name="T12"/>
                  <a:gd fmla="*/ 1 h 48" name="T13"/>
                  <a:gd fmla="*/ 25 w 48" name="T14"/>
                  <a:gd fmla="*/ 0 h 48" name="T15"/>
                  <a:gd fmla="*/ 23 w 48" name="T16"/>
                  <a:gd fmla="*/ 5 h 48" name="T17"/>
                  <a:gd fmla="*/ 21 w 48" name="T18"/>
                  <a:gd fmla="*/ 6 h 48" name="T19"/>
                  <a:gd fmla="*/ 17 w 48" name="T20"/>
                  <a:gd fmla="*/ 1 h 48" name="T21"/>
                  <a:gd fmla="*/ 13 w 48" name="T22"/>
                  <a:gd fmla="*/ 3 h 48" name="T23"/>
                  <a:gd fmla="*/ 14 w 48" name="T24"/>
                  <a:gd fmla="*/ 8 h 48" name="T25"/>
                  <a:gd fmla="*/ 12 w 48" name="T26"/>
                  <a:gd fmla="*/ 10 h 48" name="T27"/>
                  <a:gd fmla="*/ 7 w 48" name="T28"/>
                  <a:gd fmla="*/ 8 h 48" name="T29"/>
                  <a:gd fmla="*/ 4 w 48" name="T30"/>
                  <a:gd fmla="*/ 11 h 48" name="T31"/>
                  <a:gd fmla="*/ 7 w 48" name="T32"/>
                  <a:gd fmla="*/ 15 h 48" name="T33"/>
                  <a:gd fmla="*/ 6 w 48" name="T34"/>
                  <a:gd fmla="*/ 18 h 48" name="T35"/>
                  <a:gd fmla="*/ 1 w 48" name="T36"/>
                  <a:gd fmla="*/ 18 h 48" name="T37"/>
                  <a:gd fmla="*/ 0 w 48" name="T38"/>
                  <a:gd fmla="*/ 23 h 48" name="T39"/>
                  <a:gd fmla="*/ 5 w 48" name="T40"/>
                  <a:gd fmla="*/ 25 h 48" name="T41"/>
                  <a:gd fmla="*/ 6 w 48" name="T42"/>
                  <a:gd fmla="*/ 27 h 48" name="T43"/>
                  <a:gd fmla="*/ 1 w 48" name="T44"/>
                  <a:gd fmla="*/ 31 h 48" name="T45"/>
                  <a:gd fmla="*/ 3 w 48" name="T46"/>
                  <a:gd fmla="*/ 35 h 48" name="T47"/>
                  <a:gd fmla="*/ 8 w 48" name="T48"/>
                  <a:gd fmla="*/ 34 h 48" name="T49"/>
                  <a:gd fmla="*/ 10 w 48" name="T50"/>
                  <a:gd fmla="*/ 36 h 48" name="T51"/>
                  <a:gd fmla="*/ 8 w 48" name="T52"/>
                  <a:gd fmla="*/ 41 h 48" name="T53"/>
                  <a:gd fmla="*/ 11 w 48" name="T54"/>
                  <a:gd fmla="*/ 44 h 48" name="T55"/>
                  <a:gd fmla="*/ 15 w 48" name="T56"/>
                  <a:gd fmla="*/ 41 h 48" name="T57"/>
                  <a:gd fmla="*/ 17 w 48" name="T58"/>
                  <a:gd fmla="*/ 42 h 48" name="T59"/>
                  <a:gd fmla="*/ 18 w 48" name="T60"/>
                  <a:gd fmla="*/ 47 h 48" name="T61"/>
                  <a:gd fmla="*/ 22 w 48" name="T62"/>
                  <a:gd fmla="*/ 48 h 48" name="T63"/>
                  <a:gd fmla="*/ 25 w 48" name="T64"/>
                  <a:gd fmla="*/ 43 h 48" name="T65"/>
                  <a:gd fmla="*/ 27 w 48" name="T66"/>
                  <a:gd fmla="*/ 42 h 48" name="T67"/>
                  <a:gd fmla="*/ 30 w 48" name="T68"/>
                  <a:gd fmla="*/ 47 h 48" name="T69"/>
                  <a:gd fmla="*/ 35 w 48" name="T70"/>
                  <a:gd fmla="*/ 45 h 48" name="T71"/>
                  <a:gd fmla="*/ 34 w 48" name="T72"/>
                  <a:gd fmla="*/ 40 h 48" name="T73"/>
                  <a:gd fmla="*/ 36 w 48" name="T74"/>
                  <a:gd fmla="*/ 38 h 48" name="T75"/>
                  <a:gd fmla="*/ 41 w 48" name="T76"/>
                  <a:gd fmla="*/ 40 h 48" name="T77"/>
                  <a:gd fmla="*/ 44 w 48" name="T78"/>
                  <a:gd fmla="*/ 37 h 48" name="T79"/>
                  <a:gd fmla="*/ 41 w 48" name="T80"/>
                  <a:gd fmla="*/ 33 h 48" name="T81"/>
                  <a:gd fmla="*/ 41 w 48" name="T82"/>
                  <a:gd fmla="*/ 30 h 48" name="T83"/>
                  <a:gd fmla="*/ 47 w 48" name="T84"/>
                  <a:gd fmla="*/ 30 h 48" name="T85"/>
                  <a:gd fmla="*/ 48 w 48" name="T86"/>
                  <a:gd fmla="*/ 25 h 48" name="T87"/>
                  <a:gd fmla="*/ 43 w 48" name="T88"/>
                  <a:gd fmla="*/ 23 h 48" name="T89"/>
                  <a:gd fmla="*/ 42 w 48" name="T90"/>
                  <a:gd fmla="*/ 21 h 48" name="T91"/>
                  <a:gd fmla="*/ 47 w 48" name="T92"/>
                  <a:gd fmla="*/ 18 h 48" name="T93"/>
                  <a:gd fmla="*/ 45 w 48" name="T94"/>
                  <a:gd fmla="*/ 13 h 48" name="T95"/>
                  <a:gd fmla="*/ 16 w 48" name="T96"/>
                  <a:gd fmla="*/ 27 h 48" name="T97"/>
                  <a:gd fmla="*/ 31 w 48" name="T98"/>
                  <a:gd fmla="*/ 21 h 48"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8" w="48">
                    <a:moveTo>
                      <a:pt x="45" y="13"/>
                    </a:moveTo>
                    <a:cubicBezTo>
                      <a:pt x="40" y="14"/>
                      <a:pt x="40" y="14"/>
                      <a:pt x="40" y="14"/>
                    </a:cubicBezTo>
                    <a:cubicBezTo>
                      <a:pt x="39" y="14"/>
                      <a:pt x="39" y="14"/>
                      <a:pt x="39" y="14"/>
                    </a:cubicBezTo>
                    <a:cubicBezTo>
                      <a:pt x="38" y="12"/>
                      <a:pt x="38" y="12"/>
                      <a:pt x="38" y="12"/>
                    </a:cubicBezTo>
                    <a:cubicBezTo>
                      <a:pt x="38" y="12"/>
                      <a:pt x="38" y="12"/>
                      <a:pt x="38" y="12"/>
                    </a:cubicBezTo>
                    <a:cubicBezTo>
                      <a:pt x="40" y="7"/>
                      <a:pt x="40" y="7"/>
                      <a:pt x="40" y="7"/>
                    </a:cubicBezTo>
                    <a:cubicBezTo>
                      <a:pt x="40" y="7"/>
                      <a:pt x="40" y="7"/>
                      <a:pt x="40" y="7"/>
                    </a:cubicBezTo>
                    <a:cubicBezTo>
                      <a:pt x="37" y="4"/>
                      <a:pt x="37" y="4"/>
                      <a:pt x="37" y="4"/>
                    </a:cubicBezTo>
                    <a:cubicBezTo>
                      <a:pt x="37" y="4"/>
                      <a:pt x="37" y="4"/>
                      <a:pt x="37" y="4"/>
                    </a:cubicBezTo>
                    <a:cubicBezTo>
                      <a:pt x="33" y="7"/>
                      <a:pt x="33" y="7"/>
                      <a:pt x="33" y="7"/>
                    </a:cubicBezTo>
                    <a:cubicBezTo>
                      <a:pt x="32" y="7"/>
                      <a:pt x="32" y="7"/>
                      <a:pt x="32" y="7"/>
                    </a:cubicBezTo>
                    <a:cubicBezTo>
                      <a:pt x="30" y="7"/>
                      <a:pt x="30" y="7"/>
                      <a:pt x="30" y="7"/>
                    </a:cubicBezTo>
                    <a:cubicBezTo>
                      <a:pt x="30" y="6"/>
                      <a:pt x="30" y="6"/>
                      <a:pt x="30" y="6"/>
                    </a:cubicBezTo>
                    <a:cubicBezTo>
                      <a:pt x="30" y="1"/>
                      <a:pt x="30" y="1"/>
                      <a:pt x="30" y="1"/>
                    </a:cubicBezTo>
                    <a:cubicBezTo>
                      <a:pt x="29" y="1"/>
                      <a:pt x="29" y="1"/>
                      <a:pt x="29" y="1"/>
                    </a:cubicBezTo>
                    <a:cubicBezTo>
                      <a:pt x="25" y="0"/>
                      <a:pt x="25" y="0"/>
                      <a:pt x="25" y="0"/>
                    </a:cubicBezTo>
                    <a:cubicBezTo>
                      <a:pt x="25" y="0"/>
                      <a:pt x="25" y="0"/>
                      <a:pt x="25" y="0"/>
                    </a:cubicBezTo>
                    <a:cubicBezTo>
                      <a:pt x="23" y="5"/>
                      <a:pt x="23" y="5"/>
                      <a:pt x="23" y="5"/>
                    </a:cubicBezTo>
                    <a:cubicBezTo>
                      <a:pt x="23" y="5"/>
                      <a:pt x="23" y="5"/>
                      <a:pt x="23" y="5"/>
                    </a:cubicBezTo>
                    <a:cubicBezTo>
                      <a:pt x="21" y="6"/>
                      <a:pt x="21" y="6"/>
                      <a:pt x="21" y="6"/>
                    </a:cubicBezTo>
                    <a:cubicBezTo>
                      <a:pt x="20" y="6"/>
                      <a:pt x="20" y="6"/>
                      <a:pt x="20" y="6"/>
                    </a:cubicBezTo>
                    <a:cubicBezTo>
                      <a:pt x="17" y="1"/>
                      <a:pt x="17" y="1"/>
                      <a:pt x="17" y="1"/>
                    </a:cubicBezTo>
                    <a:cubicBezTo>
                      <a:pt x="17" y="1"/>
                      <a:pt x="17" y="1"/>
                      <a:pt x="17" y="1"/>
                    </a:cubicBezTo>
                    <a:cubicBezTo>
                      <a:pt x="13" y="3"/>
                      <a:pt x="13" y="3"/>
                      <a:pt x="13" y="3"/>
                    </a:cubicBezTo>
                    <a:cubicBezTo>
                      <a:pt x="13" y="3"/>
                      <a:pt x="13" y="3"/>
                      <a:pt x="13" y="3"/>
                    </a:cubicBezTo>
                    <a:cubicBezTo>
                      <a:pt x="14" y="8"/>
                      <a:pt x="14" y="8"/>
                      <a:pt x="14" y="8"/>
                    </a:cubicBezTo>
                    <a:cubicBezTo>
                      <a:pt x="14" y="9"/>
                      <a:pt x="14" y="9"/>
                      <a:pt x="14" y="9"/>
                    </a:cubicBezTo>
                    <a:cubicBezTo>
                      <a:pt x="12" y="10"/>
                      <a:pt x="12" y="10"/>
                      <a:pt x="12" y="10"/>
                    </a:cubicBezTo>
                    <a:cubicBezTo>
                      <a:pt x="12" y="10"/>
                      <a:pt x="12" y="10"/>
                      <a:pt x="12" y="10"/>
                    </a:cubicBezTo>
                    <a:cubicBezTo>
                      <a:pt x="7" y="8"/>
                      <a:pt x="7" y="8"/>
                      <a:pt x="7" y="8"/>
                    </a:cubicBezTo>
                    <a:cubicBezTo>
                      <a:pt x="7" y="8"/>
                      <a:pt x="7" y="8"/>
                      <a:pt x="7" y="8"/>
                    </a:cubicBezTo>
                    <a:cubicBezTo>
                      <a:pt x="4" y="11"/>
                      <a:pt x="4" y="11"/>
                      <a:pt x="4" y="11"/>
                    </a:cubicBezTo>
                    <a:cubicBezTo>
                      <a:pt x="4" y="11"/>
                      <a:pt x="4" y="11"/>
                      <a:pt x="4" y="11"/>
                    </a:cubicBezTo>
                    <a:cubicBezTo>
                      <a:pt x="7" y="15"/>
                      <a:pt x="7" y="15"/>
                      <a:pt x="7" y="15"/>
                    </a:cubicBezTo>
                    <a:cubicBezTo>
                      <a:pt x="7" y="16"/>
                      <a:pt x="7" y="16"/>
                      <a:pt x="7" y="16"/>
                    </a:cubicBezTo>
                    <a:cubicBezTo>
                      <a:pt x="6" y="18"/>
                      <a:pt x="6" y="18"/>
                      <a:pt x="6" y="18"/>
                    </a:cubicBezTo>
                    <a:cubicBezTo>
                      <a:pt x="6" y="18"/>
                      <a:pt x="6" y="18"/>
                      <a:pt x="6" y="18"/>
                    </a:cubicBezTo>
                    <a:cubicBezTo>
                      <a:pt x="1" y="18"/>
                      <a:pt x="1" y="18"/>
                      <a:pt x="1" y="18"/>
                    </a:cubicBezTo>
                    <a:cubicBezTo>
                      <a:pt x="1" y="19"/>
                      <a:pt x="1" y="19"/>
                      <a:pt x="1" y="19"/>
                    </a:cubicBezTo>
                    <a:cubicBezTo>
                      <a:pt x="0" y="23"/>
                      <a:pt x="0" y="23"/>
                      <a:pt x="0" y="23"/>
                    </a:cubicBezTo>
                    <a:cubicBezTo>
                      <a:pt x="0" y="23"/>
                      <a:pt x="0" y="23"/>
                      <a:pt x="0" y="23"/>
                    </a:cubicBezTo>
                    <a:cubicBezTo>
                      <a:pt x="5" y="25"/>
                      <a:pt x="5" y="25"/>
                      <a:pt x="5" y="25"/>
                    </a:cubicBezTo>
                    <a:cubicBezTo>
                      <a:pt x="5" y="25"/>
                      <a:pt x="5" y="25"/>
                      <a:pt x="5" y="25"/>
                    </a:cubicBezTo>
                    <a:cubicBezTo>
                      <a:pt x="6" y="27"/>
                      <a:pt x="6" y="27"/>
                      <a:pt x="6" y="27"/>
                    </a:cubicBezTo>
                    <a:cubicBezTo>
                      <a:pt x="5" y="28"/>
                      <a:pt x="5" y="28"/>
                      <a:pt x="5" y="28"/>
                    </a:cubicBezTo>
                    <a:cubicBezTo>
                      <a:pt x="1" y="31"/>
                      <a:pt x="1" y="31"/>
                      <a:pt x="1" y="31"/>
                    </a:cubicBezTo>
                    <a:cubicBezTo>
                      <a:pt x="1" y="31"/>
                      <a:pt x="1" y="31"/>
                      <a:pt x="1" y="31"/>
                    </a:cubicBezTo>
                    <a:cubicBezTo>
                      <a:pt x="3" y="35"/>
                      <a:pt x="3" y="35"/>
                      <a:pt x="3" y="35"/>
                    </a:cubicBezTo>
                    <a:cubicBezTo>
                      <a:pt x="3" y="35"/>
                      <a:pt x="3" y="35"/>
                      <a:pt x="3" y="35"/>
                    </a:cubicBezTo>
                    <a:cubicBezTo>
                      <a:pt x="8" y="34"/>
                      <a:pt x="8" y="34"/>
                      <a:pt x="8" y="34"/>
                    </a:cubicBezTo>
                    <a:cubicBezTo>
                      <a:pt x="8" y="34"/>
                      <a:pt x="8" y="34"/>
                      <a:pt x="8" y="34"/>
                    </a:cubicBezTo>
                    <a:cubicBezTo>
                      <a:pt x="10" y="36"/>
                      <a:pt x="10" y="36"/>
                      <a:pt x="10" y="36"/>
                    </a:cubicBezTo>
                    <a:cubicBezTo>
                      <a:pt x="10" y="36"/>
                      <a:pt x="10" y="36"/>
                      <a:pt x="10" y="36"/>
                    </a:cubicBezTo>
                    <a:cubicBezTo>
                      <a:pt x="8" y="41"/>
                      <a:pt x="8" y="41"/>
                      <a:pt x="8" y="41"/>
                    </a:cubicBezTo>
                    <a:cubicBezTo>
                      <a:pt x="8" y="41"/>
                      <a:pt x="8" y="41"/>
                      <a:pt x="8" y="41"/>
                    </a:cubicBezTo>
                    <a:cubicBezTo>
                      <a:pt x="11" y="44"/>
                      <a:pt x="11" y="44"/>
                      <a:pt x="11" y="44"/>
                    </a:cubicBezTo>
                    <a:cubicBezTo>
                      <a:pt x="11" y="44"/>
                      <a:pt x="11" y="44"/>
                      <a:pt x="11" y="44"/>
                    </a:cubicBezTo>
                    <a:cubicBezTo>
                      <a:pt x="15" y="41"/>
                      <a:pt x="15" y="41"/>
                      <a:pt x="15" y="41"/>
                    </a:cubicBezTo>
                    <a:cubicBezTo>
                      <a:pt x="16" y="41"/>
                      <a:pt x="16" y="41"/>
                      <a:pt x="16" y="41"/>
                    </a:cubicBezTo>
                    <a:cubicBezTo>
                      <a:pt x="17" y="42"/>
                      <a:pt x="17" y="42"/>
                      <a:pt x="17" y="42"/>
                    </a:cubicBezTo>
                    <a:cubicBezTo>
                      <a:pt x="18" y="42"/>
                      <a:pt x="18" y="42"/>
                      <a:pt x="18" y="42"/>
                    </a:cubicBezTo>
                    <a:cubicBezTo>
                      <a:pt x="18" y="47"/>
                      <a:pt x="18" y="47"/>
                      <a:pt x="18" y="47"/>
                    </a:cubicBezTo>
                    <a:cubicBezTo>
                      <a:pt x="18" y="47"/>
                      <a:pt x="18" y="47"/>
                      <a:pt x="18" y="47"/>
                    </a:cubicBezTo>
                    <a:cubicBezTo>
                      <a:pt x="22" y="48"/>
                      <a:pt x="22" y="48"/>
                      <a:pt x="22" y="48"/>
                    </a:cubicBezTo>
                    <a:cubicBezTo>
                      <a:pt x="23" y="48"/>
                      <a:pt x="23" y="48"/>
                      <a:pt x="23" y="48"/>
                    </a:cubicBezTo>
                    <a:cubicBezTo>
                      <a:pt x="25" y="43"/>
                      <a:pt x="25" y="43"/>
                      <a:pt x="25" y="43"/>
                    </a:cubicBezTo>
                    <a:cubicBezTo>
                      <a:pt x="25" y="43"/>
                      <a:pt x="25" y="43"/>
                      <a:pt x="25" y="43"/>
                    </a:cubicBezTo>
                    <a:cubicBezTo>
                      <a:pt x="27" y="42"/>
                      <a:pt x="27" y="42"/>
                      <a:pt x="27" y="42"/>
                    </a:cubicBezTo>
                    <a:cubicBezTo>
                      <a:pt x="27" y="43"/>
                      <a:pt x="27" y="43"/>
                      <a:pt x="27" y="43"/>
                    </a:cubicBezTo>
                    <a:cubicBezTo>
                      <a:pt x="30" y="47"/>
                      <a:pt x="30" y="47"/>
                      <a:pt x="30" y="47"/>
                    </a:cubicBezTo>
                    <a:cubicBezTo>
                      <a:pt x="31" y="47"/>
                      <a:pt x="31" y="47"/>
                      <a:pt x="31" y="47"/>
                    </a:cubicBezTo>
                    <a:cubicBezTo>
                      <a:pt x="35" y="45"/>
                      <a:pt x="35" y="45"/>
                      <a:pt x="35" y="45"/>
                    </a:cubicBezTo>
                    <a:cubicBezTo>
                      <a:pt x="35" y="45"/>
                      <a:pt x="35" y="45"/>
                      <a:pt x="35" y="45"/>
                    </a:cubicBezTo>
                    <a:cubicBezTo>
                      <a:pt x="34" y="40"/>
                      <a:pt x="34" y="40"/>
                      <a:pt x="34" y="40"/>
                    </a:cubicBezTo>
                    <a:cubicBezTo>
                      <a:pt x="34" y="40"/>
                      <a:pt x="34" y="40"/>
                      <a:pt x="34" y="40"/>
                    </a:cubicBezTo>
                    <a:cubicBezTo>
                      <a:pt x="36" y="38"/>
                      <a:pt x="36" y="38"/>
                      <a:pt x="36" y="38"/>
                    </a:cubicBezTo>
                    <a:cubicBezTo>
                      <a:pt x="36" y="38"/>
                      <a:pt x="36" y="38"/>
                      <a:pt x="36" y="38"/>
                    </a:cubicBezTo>
                    <a:cubicBezTo>
                      <a:pt x="41" y="40"/>
                      <a:pt x="41" y="40"/>
                      <a:pt x="41" y="40"/>
                    </a:cubicBezTo>
                    <a:cubicBezTo>
                      <a:pt x="41" y="40"/>
                      <a:pt x="41" y="40"/>
                      <a:pt x="41" y="40"/>
                    </a:cubicBezTo>
                    <a:cubicBezTo>
                      <a:pt x="44" y="37"/>
                      <a:pt x="44" y="37"/>
                      <a:pt x="44" y="37"/>
                    </a:cubicBezTo>
                    <a:cubicBezTo>
                      <a:pt x="44" y="37"/>
                      <a:pt x="44" y="37"/>
                      <a:pt x="44" y="37"/>
                    </a:cubicBezTo>
                    <a:cubicBezTo>
                      <a:pt x="41" y="33"/>
                      <a:pt x="41" y="33"/>
                      <a:pt x="41" y="33"/>
                    </a:cubicBezTo>
                    <a:cubicBezTo>
                      <a:pt x="41" y="32"/>
                      <a:pt x="41" y="32"/>
                      <a:pt x="41" y="32"/>
                    </a:cubicBezTo>
                    <a:cubicBezTo>
                      <a:pt x="41" y="30"/>
                      <a:pt x="41" y="30"/>
                      <a:pt x="41" y="30"/>
                    </a:cubicBezTo>
                    <a:cubicBezTo>
                      <a:pt x="42" y="30"/>
                      <a:pt x="42" y="30"/>
                      <a:pt x="42" y="30"/>
                    </a:cubicBezTo>
                    <a:cubicBezTo>
                      <a:pt x="47" y="30"/>
                      <a:pt x="47" y="30"/>
                      <a:pt x="47" y="30"/>
                    </a:cubicBezTo>
                    <a:cubicBezTo>
                      <a:pt x="47" y="30"/>
                      <a:pt x="47" y="30"/>
                      <a:pt x="47" y="30"/>
                    </a:cubicBezTo>
                    <a:cubicBezTo>
                      <a:pt x="48" y="25"/>
                      <a:pt x="48" y="25"/>
                      <a:pt x="48" y="25"/>
                    </a:cubicBezTo>
                    <a:cubicBezTo>
                      <a:pt x="48" y="25"/>
                      <a:pt x="48" y="25"/>
                      <a:pt x="48" y="25"/>
                    </a:cubicBezTo>
                    <a:cubicBezTo>
                      <a:pt x="43" y="23"/>
                      <a:pt x="43" y="23"/>
                      <a:pt x="43" y="23"/>
                    </a:cubicBezTo>
                    <a:cubicBezTo>
                      <a:pt x="43" y="23"/>
                      <a:pt x="43" y="23"/>
                      <a:pt x="43" y="23"/>
                    </a:cubicBezTo>
                    <a:cubicBezTo>
                      <a:pt x="42" y="21"/>
                      <a:pt x="42" y="21"/>
                      <a:pt x="42" y="21"/>
                    </a:cubicBezTo>
                    <a:cubicBezTo>
                      <a:pt x="42" y="21"/>
                      <a:pt x="42" y="21"/>
                      <a:pt x="42" y="21"/>
                    </a:cubicBezTo>
                    <a:cubicBezTo>
                      <a:pt x="47" y="18"/>
                      <a:pt x="47" y="18"/>
                      <a:pt x="47" y="18"/>
                    </a:cubicBezTo>
                    <a:cubicBezTo>
                      <a:pt x="47" y="17"/>
                      <a:pt x="47" y="17"/>
                      <a:pt x="47" y="17"/>
                    </a:cubicBezTo>
                    <a:cubicBezTo>
                      <a:pt x="45" y="13"/>
                      <a:pt x="45" y="13"/>
                      <a:pt x="45" y="13"/>
                    </a:cubicBezTo>
                    <a:close/>
                    <a:moveTo>
                      <a:pt x="26" y="31"/>
                    </a:moveTo>
                    <a:cubicBezTo>
                      <a:pt x="22" y="33"/>
                      <a:pt x="17" y="31"/>
                      <a:pt x="16" y="27"/>
                    </a:cubicBezTo>
                    <a:cubicBezTo>
                      <a:pt x="14" y="23"/>
                      <a:pt x="16" y="18"/>
                      <a:pt x="20" y="16"/>
                    </a:cubicBezTo>
                    <a:cubicBezTo>
                      <a:pt x="24" y="15"/>
                      <a:pt x="29" y="17"/>
                      <a:pt x="31" y="21"/>
                    </a:cubicBezTo>
                    <a:cubicBezTo>
                      <a:pt x="32" y="25"/>
                      <a:pt x="30" y="29"/>
                      <a:pt x="26" y="31"/>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1" name="Freeform 58"/>
              <p:cNvSpPr>
                <a:spLocks noEditPoints="1"/>
              </p:cNvSpPr>
              <p:nvPr/>
            </p:nvSpPr>
            <p:spPr bwMode="auto">
              <a:xfrm>
                <a:off x="810" y="1523"/>
                <a:ext cx="131" cy="131"/>
              </a:xfrm>
              <a:custGeom>
                <a:gdLst>
                  <a:gd fmla="*/ 75 w 90" name="T0"/>
                  <a:gd fmla="*/ 26 h 90" name="T1"/>
                  <a:gd fmla="*/ 72 w 90" name="T2"/>
                  <a:gd fmla="*/ 22 h 90" name="T3"/>
                  <a:gd fmla="*/ 76 w 90" name="T4"/>
                  <a:gd fmla="*/ 13 h 90" name="T5"/>
                  <a:gd fmla="*/ 70 w 90" name="T6"/>
                  <a:gd fmla="*/ 7 h 90" name="T7"/>
                  <a:gd fmla="*/ 61 w 90" name="T8"/>
                  <a:gd fmla="*/ 13 h 90" name="T9"/>
                  <a:gd fmla="*/ 57 w 90" name="T10"/>
                  <a:gd fmla="*/ 12 h 90" name="T11"/>
                  <a:gd fmla="*/ 56 w 90" name="T12"/>
                  <a:gd fmla="*/ 2 h 90" name="T13"/>
                  <a:gd fmla="*/ 48 w 90" name="T14"/>
                  <a:gd fmla="*/ 0 h 90" name="T15"/>
                  <a:gd fmla="*/ 43 w 90" name="T16"/>
                  <a:gd fmla="*/ 9 h 90" name="T17"/>
                  <a:gd fmla="*/ 39 w 90" name="T18"/>
                  <a:gd fmla="*/ 10 h 90" name="T19"/>
                  <a:gd fmla="*/ 32 w 90" name="T20"/>
                  <a:gd fmla="*/ 2 h 90" name="T21"/>
                  <a:gd fmla="*/ 25 w 90" name="T22"/>
                  <a:gd fmla="*/ 5 h 90" name="T23"/>
                  <a:gd fmla="*/ 26 w 90" name="T24"/>
                  <a:gd fmla="*/ 15 h 90" name="T25"/>
                  <a:gd fmla="*/ 22 w 90" name="T26"/>
                  <a:gd fmla="*/ 18 h 90" name="T27"/>
                  <a:gd fmla="*/ 12 w 90" name="T28"/>
                  <a:gd fmla="*/ 14 h 90" name="T29"/>
                  <a:gd fmla="*/ 7 w 90" name="T30"/>
                  <a:gd fmla="*/ 20 h 90" name="T31"/>
                  <a:gd fmla="*/ 13 w 90" name="T32"/>
                  <a:gd fmla="*/ 29 h 90" name="T33"/>
                  <a:gd fmla="*/ 12 w 90" name="T34"/>
                  <a:gd fmla="*/ 33 h 90" name="T35"/>
                  <a:gd fmla="*/ 1 w 90" name="T36"/>
                  <a:gd fmla="*/ 34 h 90" name="T37"/>
                  <a:gd fmla="*/ 0 w 90" name="T38"/>
                  <a:gd fmla="*/ 42 h 90" name="T39"/>
                  <a:gd fmla="*/ 9 w 90" name="T40"/>
                  <a:gd fmla="*/ 47 h 90" name="T41"/>
                  <a:gd fmla="*/ 10 w 90" name="T42"/>
                  <a:gd fmla="*/ 51 h 90" name="T43"/>
                  <a:gd fmla="*/ 2 w 90" name="T44"/>
                  <a:gd fmla="*/ 58 h 90" name="T45"/>
                  <a:gd fmla="*/ 4 w 90" name="T46"/>
                  <a:gd fmla="*/ 65 h 90" name="T47"/>
                  <a:gd fmla="*/ 15 w 90" name="T48"/>
                  <a:gd fmla="*/ 64 h 90" name="T49"/>
                  <a:gd fmla="*/ 18 w 90" name="T50"/>
                  <a:gd fmla="*/ 68 h 90" name="T51"/>
                  <a:gd fmla="*/ 14 w 90" name="T52"/>
                  <a:gd fmla="*/ 77 h 90" name="T53"/>
                  <a:gd fmla="*/ 20 w 90" name="T54"/>
                  <a:gd fmla="*/ 83 h 90" name="T55"/>
                  <a:gd fmla="*/ 28 w 90" name="T56"/>
                  <a:gd fmla="*/ 77 h 90" name="T57"/>
                  <a:gd fmla="*/ 33 w 90" name="T58"/>
                  <a:gd fmla="*/ 78 h 90" name="T59"/>
                  <a:gd fmla="*/ 34 w 90" name="T60"/>
                  <a:gd fmla="*/ 89 h 90" name="T61"/>
                  <a:gd fmla="*/ 42 w 90" name="T62"/>
                  <a:gd fmla="*/ 90 h 90" name="T63"/>
                  <a:gd fmla="*/ 46 w 90" name="T64"/>
                  <a:gd fmla="*/ 81 h 90" name="T65"/>
                  <a:gd fmla="*/ 51 w 90" name="T66"/>
                  <a:gd fmla="*/ 80 h 90" name="T67"/>
                  <a:gd fmla="*/ 57 w 90" name="T68"/>
                  <a:gd fmla="*/ 88 h 90" name="T69"/>
                  <a:gd fmla="*/ 65 w 90" name="T70"/>
                  <a:gd fmla="*/ 86 h 90" name="T71"/>
                  <a:gd fmla="*/ 64 w 90" name="T72"/>
                  <a:gd fmla="*/ 75 h 90" name="T73"/>
                  <a:gd fmla="*/ 68 w 90" name="T74"/>
                  <a:gd fmla="*/ 72 h 90" name="T75"/>
                  <a:gd fmla="*/ 77 w 90" name="T76"/>
                  <a:gd fmla="*/ 76 h 90" name="T77"/>
                  <a:gd fmla="*/ 83 w 90" name="T78"/>
                  <a:gd fmla="*/ 70 h 90" name="T79"/>
                  <a:gd fmla="*/ 77 w 90" name="T80"/>
                  <a:gd fmla="*/ 61 h 90" name="T81"/>
                  <a:gd fmla="*/ 78 w 90" name="T82"/>
                  <a:gd fmla="*/ 57 h 90" name="T83"/>
                  <a:gd fmla="*/ 88 w 90" name="T84"/>
                  <a:gd fmla="*/ 56 h 90" name="T85"/>
                  <a:gd fmla="*/ 90 w 90" name="T86"/>
                  <a:gd fmla="*/ 48 h 90" name="T87"/>
                  <a:gd fmla="*/ 81 w 90" name="T88"/>
                  <a:gd fmla="*/ 44 h 90" name="T89"/>
                  <a:gd fmla="*/ 80 w 90" name="T90"/>
                  <a:gd fmla="*/ 39 h 90" name="T91"/>
                  <a:gd fmla="*/ 88 w 90" name="T92"/>
                  <a:gd fmla="*/ 33 h 90" name="T93"/>
                  <a:gd fmla="*/ 85 w 90" name="T94"/>
                  <a:gd fmla="*/ 25 h 90" name="T95"/>
                  <a:gd fmla="*/ 30 w 90" name="T96"/>
                  <a:gd fmla="*/ 50 h 90" name="T97"/>
                  <a:gd fmla="*/ 57 w 90" name="T98"/>
                  <a:gd fmla="*/ 39 h 90"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0" w="90">
                    <a:moveTo>
                      <a:pt x="85" y="25"/>
                    </a:moveTo>
                    <a:cubicBezTo>
                      <a:pt x="75" y="26"/>
                      <a:pt x="75" y="26"/>
                      <a:pt x="75" y="26"/>
                    </a:cubicBezTo>
                    <a:cubicBezTo>
                      <a:pt x="74" y="26"/>
                      <a:pt x="74" y="26"/>
                      <a:pt x="74" y="26"/>
                    </a:cubicBezTo>
                    <a:cubicBezTo>
                      <a:pt x="72" y="22"/>
                      <a:pt x="72" y="22"/>
                      <a:pt x="72" y="22"/>
                    </a:cubicBezTo>
                    <a:cubicBezTo>
                      <a:pt x="72" y="22"/>
                      <a:pt x="72" y="22"/>
                      <a:pt x="72" y="22"/>
                    </a:cubicBezTo>
                    <a:cubicBezTo>
                      <a:pt x="76" y="13"/>
                      <a:pt x="76" y="13"/>
                      <a:pt x="76" y="13"/>
                    </a:cubicBezTo>
                    <a:cubicBezTo>
                      <a:pt x="76" y="12"/>
                      <a:pt x="76" y="12"/>
                      <a:pt x="76" y="12"/>
                    </a:cubicBezTo>
                    <a:cubicBezTo>
                      <a:pt x="70" y="7"/>
                      <a:pt x="70" y="7"/>
                      <a:pt x="70" y="7"/>
                    </a:cubicBezTo>
                    <a:cubicBezTo>
                      <a:pt x="69" y="7"/>
                      <a:pt x="69" y="7"/>
                      <a:pt x="69" y="7"/>
                    </a:cubicBezTo>
                    <a:cubicBezTo>
                      <a:pt x="61" y="13"/>
                      <a:pt x="61" y="13"/>
                      <a:pt x="61" y="13"/>
                    </a:cubicBezTo>
                    <a:cubicBezTo>
                      <a:pt x="61" y="13"/>
                      <a:pt x="61" y="13"/>
                      <a:pt x="61" y="13"/>
                    </a:cubicBezTo>
                    <a:cubicBezTo>
                      <a:pt x="57" y="12"/>
                      <a:pt x="57" y="12"/>
                      <a:pt x="57" y="12"/>
                    </a:cubicBezTo>
                    <a:cubicBezTo>
                      <a:pt x="57" y="11"/>
                      <a:pt x="57" y="11"/>
                      <a:pt x="57" y="11"/>
                    </a:cubicBezTo>
                    <a:cubicBezTo>
                      <a:pt x="56" y="2"/>
                      <a:pt x="56" y="2"/>
                      <a:pt x="56" y="2"/>
                    </a:cubicBezTo>
                    <a:cubicBezTo>
                      <a:pt x="55" y="1"/>
                      <a:pt x="55" y="1"/>
                      <a:pt x="55" y="1"/>
                    </a:cubicBezTo>
                    <a:cubicBezTo>
                      <a:pt x="48" y="0"/>
                      <a:pt x="48" y="0"/>
                      <a:pt x="48" y="0"/>
                    </a:cubicBezTo>
                    <a:cubicBezTo>
                      <a:pt x="47" y="0"/>
                      <a:pt x="47" y="0"/>
                      <a:pt x="47" y="0"/>
                    </a:cubicBezTo>
                    <a:cubicBezTo>
                      <a:pt x="43" y="9"/>
                      <a:pt x="43" y="9"/>
                      <a:pt x="43" y="9"/>
                    </a:cubicBezTo>
                    <a:cubicBezTo>
                      <a:pt x="43" y="10"/>
                      <a:pt x="43" y="10"/>
                      <a:pt x="43" y="10"/>
                    </a:cubicBezTo>
                    <a:cubicBezTo>
                      <a:pt x="39" y="10"/>
                      <a:pt x="39" y="10"/>
                      <a:pt x="39" y="10"/>
                    </a:cubicBezTo>
                    <a:cubicBezTo>
                      <a:pt x="38" y="10"/>
                      <a:pt x="38" y="10"/>
                      <a:pt x="38" y="10"/>
                    </a:cubicBezTo>
                    <a:cubicBezTo>
                      <a:pt x="32" y="2"/>
                      <a:pt x="32" y="2"/>
                      <a:pt x="32" y="2"/>
                    </a:cubicBezTo>
                    <a:cubicBezTo>
                      <a:pt x="32" y="2"/>
                      <a:pt x="32" y="2"/>
                      <a:pt x="32" y="2"/>
                    </a:cubicBezTo>
                    <a:cubicBezTo>
                      <a:pt x="25" y="5"/>
                      <a:pt x="25" y="5"/>
                      <a:pt x="25" y="5"/>
                    </a:cubicBezTo>
                    <a:cubicBezTo>
                      <a:pt x="24" y="5"/>
                      <a:pt x="24" y="5"/>
                      <a:pt x="24" y="5"/>
                    </a:cubicBezTo>
                    <a:cubicBezTo>
                      <a:pt x="26" y="15"/>
                      <a:pt x="26" y="15"/>
                      <a:pt x="26" y="15"/>
                    </a:cubicBezTo>
                    <a:cubicBezTo>
                      <a:pt x="25" y="16"/>
                      <a:pt x="25" y="16"/>
                      <a:pt x="25" y="16"/>
                    </a:cubicBezTo>
                    <a:cubicBezTo>
                      <a:pt x="22" y="18"/>
                      <a:pt x="22" y="18"/>
                      <a:pt x="22" y="18"/>
                    </a:cubicBezTo>
                    <a:cubicBezTo>
                      <a:pt x="21" y="18"/>
                      <a:pt x="21" y="18"/>
                      <a:pt x="21" y="18"/>
                    </a:cubicBezTo>
                    <a:cubicBezTo>
                      <a:pt x="12" y="14"/>
                      <a:pt x="12" y="14"/>
                      <a:pt x="12" y="14"/>
                    </a:cubicBezTo>
                    <a:cubicBezTo>
                      <a:pt x="12" y="14"/>
                      <a:pt x="12" y="14"/>
                      <a:pt x="12" y="14"/>
                    </a:cubicBezTo>
                    <a:cubicBezTo>
                      <a:pt x="7" y="20"/>
                      <a:pt x="7" y="20"/>
                      <a:pt x="7" y="20"/>
                    </a:cubicBezTo>
                    <a:cubicBezTo>
                      <a:pt x="7" y="21"/>
                      <a:pt x="7" y="21"/>
                      <a:pt x="7" y="21"/>
                    </a:cubicBezTo>
                    <a:cubicBezTo>
                      <a:pt x="13" y="29"/>
                      <a:pt x="13" y="29"/>
                      <a:pt x="13" y="29"/>
                    </a:cubicBezTo>
                    <a:cubicBezTo>
                      <a:pt x="13" y="29"/>
                      <a:pt x="13" y="29"/>
                      <a:pt x="13" y="29"/>
                    </a:cubicBezTo>
                    <a:cubicBezTo>
                      <a:pt x="12" y="33"/>
                      <a:pt x="12" y="33"/>
                      <a:pt x="12" y="33"/>
                    </a:cubicBezTo>
                    <a:cubicBezTo>
                      <a:pt x="11" y="33"/>
                      <a:pt x="11" y="33"/>
                      <a:pt x="11" y="33"/>
                    </a:cubicBezTo>
                    <a:cubicBezTo>
                      <a:pt x="1" y="34"/>
                      <a:pt x="1" y="34"/>
                      <a:pt x="1" y="34"/>
                    </a:cubicBezTo>
                    <a:cubicBezTo>
                      <a:pt x="1" y="35"/>
                      <a:pt x="1" y="35"/>
                      <a:pt x="1" y="35"/>
                    </a:cubicBezTo>
                    <a:cubicBezTo>
                      <a:pt x="0" y="42"/>
                      <a:pt x="0" y="42"/>
                      <a:pt x="0" y="42"/>
                    </a:cubicBezTo>
                    <a:cubicBezTo>
                      <a:pt x="0" y="43"/>
                      <a:pt x="0" y="43"/>
                      <a:pt x="0" y="43"/>
                    </a:cubicBezTo>
                    <a:cubicBezTo>
                      <a:pt x="9" y="47"/>
                      <a:pt x="9" y="47"/>
                      <a:pt x="9" y="47"/>
                    </a:cubicBezTo>
                    <a:cubicBezTo>
                      <a:pt x="10" y="47"/>
                      <a:pt x="10" y="47"/>
                      <a:pt x="10" y="47"/>
                    </a:cubicBezTo>
                    <a:cubicBezTo>
                      <a:pt x="10" y="51"/>
                      <a:pt x="10" y="51"/>
                      <a:pt x="10" y="51"/>
                    </a:cubicBezTo>
                    <a:cubicBezTo>
                      <a:pt x="10" y="52"/>
                      <a:pt x="10" y="52"/>
                      <a:pt x="10" y="52"/>
                    </a:cubicBezTo>
                    <a:cubicBezTo>
                      <a:pt x="2" y="58"/>
                      <a:pt x="2" y="58"/>
                      <a:pt x="2" y="58"/>
                    </a:cubicBezTo>
                    <a:cubicBezTo>
                      <a:pt x="2" y="58"/>
                      <a:pt x="2" y="58"/>
                      <a:pt x="2" y="58"/>
                    </a:cubicBezTo>
                    <a:cubicBezTo>
                      <a:pt x="4" y="65"/>
                      <a:pt x="4" y="65"/>
                      <a:pt x="4" y="65"/>
                    </a:cubicBezTo>
                    <a:cubicBezTo>
                      <a:pt x="5" y="66"/>
                      <a:pt x="5" y="66"/>
                      <a:pt x="5" y="66"/>
                    </a:cubicBezTo>
                    <a:cubicBezTo>
                      <a:pt x="15" y="64"/>
                      <a:pt x="15" y="64"/>
                      <a:pt x="15" y="64"/>
                    </a:cubicBezTo>
                    <a:cubicBezTo>
                      <a:pt x="15" y="65"/>
                      <a:pt x="15" y="65"/>
                      <a:pt x="15" y="65"/>
                    </a:cubicBezTo>
                    <a:cubicBezTo>
                      <a:pt x="18" y="68"/>
                      <a:pt x="18" y="68"/>
                      <a:pt x="18" y="68"/>
                    </a:cubicBezTo>
                    <a:cubicBezTo>
                      <a:pt x="18" y="68"/>
                      <a:pt x="18" y="68"/>
                      <a:pt x="18" y="68"/>
                    </a:cubicBezTo>
                    <a:cubicBezTo>
                      <a:pt x="14" y="77"/>
                      <a:pt x="14" y="77"/>
                      <a:pt x="14" y="77"/>
                    </a:cubicBezTo>
                    <a:cubicBezTo>
                      <a:pt x="14" y="78"/>
                      <a:pt x="14" y="78"/>
                      <a:pt x="14" y="78"/>
                    </a:cubicBezTo>
                    <a:cubicBezTo>
                      <a:pt x="20" y="83"/>
                      <a:pt x="20" y="83"/>
                      <a:pt x="20" y="83"/>
                    </a:cubicBezTo>
                    <a:cubicBezTo>
                      <a:pt x="21" y="83"/>
                      <a:pt x="21" y="83"/>
                      <a:pt x="21" y="83"/>
                    </a:cubicBezTo>
                    <a:cubicBezTo>
                      <a:pt x="28" y="77"/>
                      <a:pt x="28" y="77"/>
                      <a:pt x="28" y="77"/>
                    </a:cubicBezTo>
                    <a:cubicBezTo>
                      <a:pt x="29" y="77"/>
                      <a:pt x="29" y="77"/>
                      <a:pt x="29" y="77"/>
                    </a:cubicBezTo>
                    <a:cubicBezTo>
                      <a:pt x="33" y="78"/>
                      <a:pt x="33" y="78"/>
                      <a:pt x="33" y="78"/>
                    </a:cubicBezTo>
                    <a:cubicBezTo>
                      <a:pt x="33" y="79"/>
                      <a:pt x="33" y="79"/>
                      <a:pt x="33" y="79"/>
                    </a:cubicBezTo>
                    <a:cubicBezTo>
                      <a:pt x="34" y="89"/>
                      <a:pt x="34" y="89"/>
                      <a:pt x="34" y="89"/>
                    </a:cubicBezTo>
                    <a:cubicBezTo>
                      <a:pt x="34" y="89"/>
                      <a:pt x="34" y="89"/>
                      <a:pt x="34" y="89"/>
                    </a:cubicBezTo>
                    <a:cubicBezTo>
                      <a:pt x="42" y="90"/>
                      <a:pt x="42" y="90"/>
                      <a:pt x="42" y="90"/>
                    </a:cubicBezTo>
                    <a:cubicBezTo>
                      <a:pt x="43" y="90"/>
                      <a:pt x="43" y="90"/>
                      <a:pt x="43" y="90"/>
                    </a:cubicBezTo>
                    <a:cubicBezTo>
                      <a:pt x="46" y="81"/>
                      <a:pt x="46" y="81"/>
                      <a:pt x="46" y="81"/>
                    </a:cubicBezTo>
                    <a:cubicBezTo>
                      <a:pt x="47" y="80"/>
                      <a:pt x="47" y="80"/>
                      <a:pt x="47" y="80"/>
                    </a:cubicBezTo>
                    <a:cubicBezTo>
                      <a:pt x="51" y="80"/>
                      <a:pt x="51" y="80"/>
                      <a:pt x="51" y="80"/>
                    </a:cubicBezTo>
                    <a:cubicBezTo>
                      <a:pt x="52" y="80"/>
                      <a:pt x="52" y="80"/>
                      <a:pt x="52" y="80"/>
                    </a:cubicBezTo>
                    <a:cubicBezTo>
                      <a:pt x="57" y="88"/>
                      <a:pt x="57" y="88"/>
                      <a:pt x="57" y="88"/>
                    </a:cubicBezTo>
                    <a:cubicBezTo>
                      <a:pt x="58" y="88"/>
                      <a:pt x="58" y="88"/>
                      <a:pt x="58" y="88"/>
                    </a:cubicBezTo>
                    <a:cubicBezTo>
                      <a:pt x="65" y="86"/>
                      <a:pt x="65" y="86"/>
                      <a:pt x="65" y="86"/>
                    </a:cubicBezTo>
                    <a:cubicBezTo>
                      <a:pt x="65" y="85"/>
                      <a:pt x="65" y="85"/>
                      <a:pt x="65" y="85"/>
                    </a:cubicBezTo>
                    <a:cubicBezTo>
                      <a:pt x="64" y="75"/>
                      <a:pt x="64" y="75"/>
                      <a:pt x="64" y="75"/>
                    </a:cubicBezTo>
                    <a:cubicBezTo>
                      <a:pt x="64" y="75"/>
                      <a:pt x="64" y="75"/>
                      <a:pt x="64" y="75"/>
                    </a:cubicBezTo>
                    <a:cubicBezTo>
                      <a:pt x="68" y="72"/>
                      <a:pt x="68" y="72"/>
                      <a:pt x="68" y="72"/>
                    </a:cubicBezTo>
                    <a:cubicBezTo>
                      <a:pt x="68" y="72"/>
                      <a:pt x="68" y="72"/>
                      <a:pt x="68" y="72"/>
                    </a:cubicBezTo>
                    <a:cubicBezTo>
                      <a:pt x="77" y="76"/>
                      <a:pt x="77" y="76"/>
                      <a:pt x="77" y="76"/>
                    </a:cubicBezTo>
                    <a:cubicBezTo>
                      <a:pt x="78" y="76"/>
                      <a:pt x="78" y="76"/>
                      <a:pt x="78" y="76"/>
                    </a:cubicBezTo>
                    <a:cubicBezTo>
                      <a:pt x="83" y="70"/>
                      <a:pt x="83" y="70"/>
                      <a:pt x="83" y="70"/>
                    </a:cubicBezTo>
                    <a:cubicBezTo>
                      <a:pt x="83" y="69"/>
                      <a:pt x="83" y="69"/>
                      <a:pt x="83" y="69"/>
                    </a:cubicBezTo>
                    <a:cubicBezTo>
                      <a:pt x="77" y="61"/>
                      <a:pt x="77" y="61"/>
                      <a:pt x="77" y="61"/>
                    </a:cubicBezTo>
                    <a:cubicBezTo>
                      <a:pt x="77" y="61"/>
                      <a:pt x="77" y="61"/>
                      <a:pt x="77" y="61"/>
                    </a:cubicBezTo>
                    <a:cubicBezTo>
                      <a:pt x="78" y="57"/>
                      <a:pt x="78" y="57"/>
                      <a:pt x="78" y="57"/>
                    </a:cubicBezTo>
                    <a:cubicBezTo>
                      <a:pt x="79" y="57"/>
                      <a:pt x="79" y="57"/>
                      <a:pt x="79" y="57"/>
                    </a:cubicBezTo>
                    <a:cubicBezTo>
                      <a:pt x="88" y="56"/>
                      <a:pt x="88" y="56"/>
                      <a:pt x="88" y="56"/>
                    </a:cubicBezTo>
                    <a:cubicBezTo>
                      <a:pt x="89" y="56"/>
                      <a:pt x="89" y="56"/>
                      <a:pt x="89" y="56"/>
                    </a:cubicBezTo>
                    <a:cubicBezTo>
                      <a:pt x="90" y="48"/>
                      <a:pt x="90" y="48"/>
                      <a:pt x="90" y="48"/>
                    </a:cubicBezTo>
                    <a:cubicBezTo>
                      <a:pt x="90" y="47"/>
                      <a:pt x="90" y="47"/>
                      <a:pt x="90" y="47"/>
                    </a:cubicBezTo>
                    <a:cubicBezTo>
                      <a:pt x="81" y="44"/>
                      <a:pt x="81" y="44"/>
                      <a:pt x="81" y="44"/>
                    </a:cubicBezTo>
                    <a:cubicBezTo>
                      <a:pt x="80" y="43"/>
                      <a:pt x="80" y="43"/>
                      <a:pt x="80" y="43"/>
                    </a:cubicBezTo>
                    <a:cubicBezTo>
                      <a:pt x="80" y="39"/>
                      <a:pt x="80" y="39"/>
                      <a:pt x="80" y="39"/>
                    </a:cubicBezTo>
                    <a:cubicBezTo>
                      <a:pt x="80" y="38"/>
                      <a:pt x="80" y="38"/>
                      <a:pt x="80" y="38"/>
                    </a:cubicBezTo>
                    <a:cubicBezTo>
                      <a:pt x="88" y="33"/>
                      <a:pt x="88" y="33"/>
                      <a:pt x="88" y="33"/>
                    </a:cubicBezTo>
                    <a:cubicBezTo>
                      <a:pt x="88" y="32"/>
                      <a:pt x="88" y="32"/>
                      <a:pt x="88" y="32"/>
                    </a:cubicBezTo>
                    <a:cubicBezTo>
                      <a:pt x="85" y="25"/>
                      <a:pt x="85" y="25"/>
                      <a:pt x="85" y="25"/>
                    </a:cubicBezTo>
                    <a:close/>
                    <a:moveTo>
                      <a:pt x="49" y="58"/>
                    </a:moveTo>
                    <a:cubicBezTo>
                      <a:pt x="41" y="61"/>
                      <a:pt x="33" y="58"/>
                      <a:pt x="30" y="50"/>
                    </a:cubicBezTo>
                    <a:cubicBezTo>
                      <a:pt x="27" y="42"/>
                      <a:pt x="30" y="33"/>
                      <a:pt x="38" y="30"/>
                    </a:cubicBezTo>
                    <a:cubicBezTo>
                      <a:pt x="46" y="27"/>
                      <a:pt x="54" y="31"/>
                      <a:pt x="57" y="39"/>
                    </a:cubicBezTo>
                    <a:cubicBezTo>
                      <a:pt x="60" y="47"/>
                      <a:pt x="57" y="55"/>
                      <a:pt x="49" y="5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2" name="Freeform 59"/>
              <p:cNvSpPr>
                <a:spLocks noEditPoints="1"/>
              </p:cNvSpPr>
              <p:nvPr/>
            </p:nvSpPr>
            <p:spPr bwMode="auto">
              <a:xfrm>
                <a:off x="813" y="2170"/>
                <a:ext cx="58" cy="58"/>
              </a:xfrm>
              <a:custGeom>
                <a:gdLst>
                  <a:gd fmla="*/ 33 w 40" name="T0"/>
                  <a:gd fmla="*/ 12 h 40" name="T1"/>
                  <a:gd fmla="*/ 32 w 40" name="T2"/>
                  <a:gd fmla="*/ 10 h 40" name="T3"/>
                  <a:gd fmla="*/ 34 w 40" name="T4"/>
                  <a:gd fmla="*/ 6 h 40" name="T5"/>
                  <a:gd fmla="*/ 31 w 40" name="T6"/>
                  <a:gd fmla="*/ 4 h 40" name="T7"/>
                  <a:gd fmla="*/ 27 w 40" name="T8"/>
                  <a:gd fmla="*/ 6 h 40" name="T9"/>
                  <a:gd fmla="*/ 25 w 40" name="T10"/>
                  <a:gd fmla="*/ 6 h 40" name="T11"/>
                  <a:gd fmla="*/ 25 w 40" name="T12"/>
                  <a:gd fmla="*/ 1 h 40" name="T13"/>
                  <a:gd fmla="*/ 21 w 40" name="T14"/>
                  <a:gd fmla="*/ 0 h 40" name="T15"/>
                  <a:gd fmla="*/ 19 w 40" name="T16"/>
                  <a:gd fmla="*/ 4 h 40" name="T17"/>
                  <a:gd fmla="*/ 17 w 40" name="T18"/>
                  <a:gd fmla="*/ 5 h 40" name="T19"/>
                  <a:gd fmla="*/ 15 w 40" name="T20"/>
                  <a:gd fmla="*/ 1 h 40" name="T21"/>
                  <a:gd fmla="*/ 11 w 40" name="T22"/>
                  <a:gd fmla="*/ 2 h 40" name="T23"/>
                  <a:gd fmla="*/ 12 w 40" name="T24"/>
                  <a:gd fmla="*/ 7 h 40" name="T25"/>
                  <a:gd fmla="*/ 10 w 40" name="T26"/>
                  <a:gd fmla="*/ 8 h 40" name="T27"/>
                  <a:gd fmla="*/ 6 w 40" name="T28"/>
                  <a:gd fmla="*/ 7 h 40" name="T29"/>
                  <a:gd fmla="*/ 3 w 40" name="T30"/>
                  <a:gd fmla="*/ 9 h 40" name="T31"/>
                  <a:gd fmla="*/ 6 w 40" name="T32"/>
                  <a:gd fmla="*/ 13 h 40" name="T33"/>
                  <a:gd fmla="*/ 5 w 40" name="T34"/>
                  <a:gd fmla="*/ 15 h 40" name="T35"/>
                  <a:gd fmla="*/ 1 w 40" name="T36"/>
                  <a:gd fmla="*/ 15 h 40" name="T37"/>
                  <a:gd fmla="*/ 0 w 40" name="T38"/>
                  <a:gd fmla="*/ 19 h 40" name="T39"/>
                  <a:gd fmla="*/ 4 w 40" name="T40"/>
                  <a:gd fmla="*/ 21 h 40" name="T41"/>
                  <a:gd fmla="*/ 5 w 40" name="T42"/>
                  <a:gd fmla="*/ 23 h 40" name="T43"/>
                  <a:gd fmla="*/ 1 w 40" name="T44"/>
                  <a:gd fmla="*/ 26 h 40" name="T45"/>
                  <a:gd fmla="*/ 2 w 40" name="T46"/>
                  <a:gd fmla="*/ 29 h 40" name="T47"/>
                  <a:gd fmla="*/ 7 w 40" name="T48"/>
                  <a:gd fmla="*/ 29 h 40" name="T49"/>
                  <a:gd fmla="*/ 8 w 40" name="T50"/>
                  <a:gd fmla="*/ 30 h 40" name="T51"/>
                  <a:gd fmla="*/ 6 w 40" name="T52"/>
                  <a:gd fmla="*/ 35 h 40" name="T53"/>
                  <a:gd fmla="*/ 9 w 40" name="T54"/>
                  <a:gd fmla="*/ 37 h 40" name="T55"/>
                  <a:gd fmla="*/ 13 w 40" name="T56"/>
                  <a:gd fmla="*/ 34 h 40" name="T57"/>
                  <a:gd fmla="*/ 15 w 40" name="T58"/>
                  <a:gd fmla="*/ 35 h 40" name="T59"/>
                  <a:gd fmla="*/ 15 w 40" name="T60"/>
                  <a:gd fmla="*/ 39 h 40" name="T61"/>
                  <a:gd fmla="*/ 19 w 40" name="T62"/>
                  <a:gd fmla="*/ 40 h 40" name="T63"/>
                  <a:gd fmla="*/ 21 w 40" name="T64"/>
                  <a:gd fmla="*/ 36 h 40" name="T65"/>
                  <a:gd fmla="*/ 23 w 40" name="T66"/>
                  <a:gd fmla="*/ 36 h 40" name="T67"/>
                  <a:gd fmla="*/ 25 w 40" name="T68"/>
                  <a:gd fmla="*/ 39 h 40" name="T69"/>
                  <a:gd fmla="*/ 29 w 40" name="T70"/>
                  <a:gd fmla="*/ 38 h 40" name="T71"/>
                  <a:gd fmla="*/ 28 w 40" name="T72"/>
                  <a:gd fmla="*/ 34 h 40" name="T73"/>
                  <a:gd fmla="*/ 30 w 40" name="T74"/>
                  <a:gd fmla="*/ 32 h 40" name="T75"/>
                  <a:gd fmla="*/ 34 w 40" name="T76"/>
                  <a:gd fmla="*/ 34 h 40" name="T77"/>
                  <a:gd fmla="*/ 37 w 40" name="T78"/>
                  <a:gd fmla="*/ 31 h 40" name="T79"/>
                  <a:gd fmla="*/ 34 w 40" name="T80"/>
                  <a:gd fmla="*/ 27 h 40" name="T81"/>
                  <a:gd fmla="*/ 35 w 40" name="T82"/>
                  <a:gd fmla="*/ 26 h 40" name="T83"/>
                  <a:gd fmla="*/ 39 w 40" name="T84"/>
                  <a:gd fmla="*/ 25 h 40" name="T85"/>
                  <a:gd fmla="*/ 40 w 40" name="T86"/>
                  <a:gd fmla="*/ 21 h 40" name="T87"/>
                  <a:gd fmla="*/ 36 w 40" name="T88"/>
                  <a:gd fmla="*/ 20 h 40" name="T89"/>
                  <a:gd fmla="*/ 35 w 40" name="T90"/>
                  <a:gd fmla="*/ 18 h 40" name="T91"/>
                  <a:gd fmla="*/ 39 w 40" name="T92"/>
                  <a:gd fmla="*/ 15 h 40" name="T93"/>
                  <a:gd fmla="*/ 38 w 40" name="T94"/>
                  <a:gd fmla="*/ 11 h 40" name="T95"/>
                  <a:gd fmla="*/ 13 w 40" name="T96"/>
                  <a:gd fmla="*/ 22 h 40" name="T97"/>
                  <a:gd fmla="*/ 26 w 40" name="T98"/>
                  <a:gd fmla="*/ 17 h 40"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0" w="40">
                    <a:moveTo>
                      <a:pt x="38" y="11"/>
                    </a:moveTo>
                    <a:cubicBezTo>
                      <a:pt x="33" y="12"/>
                      <a:pt x="33" y="12"/>
                      <a:pt x="33" y="12"/>
                    </a:cubicBezTo>
                    <a:cubicBezTo>
                      <a:pt x="33" y="12"/>
                      <a:pt x="33" y="12"/>
                      <a:pt x="33" y="12"/>
                    </a:cubicBezTo>
                    <a:cubicBezTo>
                      <a:pt x="32" y="10"/>
                      <a:pt x="32" y="10"/>
                      <a:pt x="32" y="10"/>
                    </a:cubicBezTo>
                    <a:cubicBezTo>
                      <a:pt x="32" y="10"/>
                      <a:pt x="32" y="10"/>
                      <a:pt x="32" y="10"/>
                    </a:cubicBezTo>
                    <a:cubicBezTo>
                      <a:pt x="34" y="6"/>
                      <a:pt x="34" y="6"/>
                      <a:pt x="34" y="6"/>
                    </a:cubicBezTo>
                    <a:cubicBezTo>
                      <a:pt x="34" y="6"/>
                      <a:pt x="34" y="6"/>
                      <a:pt x="34" y="6"/>
                    </a:cubicBezTo>
                    <a:cubicBezTo>
                      <a:pt x="31" y="4"/>
                      <a:pt x="31" y="4"/>
                      <a:pt x="31" y="4"/>
                    </a:cubicBezTo>
                    <a:cubicBezTo>
                      <a:pt x="31" y="4"/>
                      <a:pt x="31" y="4"/>
                      <a:pt x="31" y="4"/>
                    </a:cubicBezTo>
                    <a:cubicBezTo>
                      <a:pt x="27" y="6"/>
                      <a:pt x="27" y="6"/>
                      <a:pt x="27" y="6"/>
                    </a:cubicBezTo>
                    <a:cubicBezTo>
                      <a:pt x="27" y="6"/>
                      <a:pt x="27" y="6"/>
                      <a:pt x="27" y="6"/>
                    </a:cubicBezTo>
                    <a:cubicBezTo>
                      <a:pt x="25" y="6"/>
                      <a:pt x="25" y="6"/>
                      <a:pt x="25" y="6"/>
                    </a:cubicBezTo>
                    <a:cubicBezTo>
                      <a:pt x="25" y="5"/>
                      <a:pt x="25" y="5"/>
                      <a:pt x="25" y="5"/>
                    </a:cubicBezTo>
                    <a:cubicBezTo>
                      <a:pt x="25" y="1"/>
                      <a:pt x="25" y="1"/>
                      <a:pt x="25" y="1"/>
                    </a:cubicBezTo>
                    <a:cubicBezTo>
                      <a:pt x="25" y="1"/>
                      <a:pt x="25" y="1"/>
                      <a:pt x="25" y="1"/>
                    </a:cubicBezTo>
                    <a:cubicBezTo>
                      <a:pt x="21" y="0"/>
                      <a:pt x="21" y="0"/>
                      <a:pt x="21" y="0"/>
                    </a:cubicBezTo>
                    <a:cubicBezTo>
                      <a:pt x="21" y="0"/>
                      <a:pt x="21" y="0"/>
                      <a:pt x="21" y="0"/>
                    </a:cubicBezTo>
                    <a:cubicBezTo>
                      <a:pt x="19" y="4"/>
                      <a:pt x="19" y="4"/>
                      <a:pt x="19" y="4"/>
                    </a:cubicBezTo>
                    <a:cubicBezTo>
                      <a:pt x="19" y="5"/>
                      <a:pt x="19" y="5"/>
                      <a:pt x="19" y="5"/>
                    </a:cubicBezTo>
                    <a:cubicBezTo>
                      <a:pt x="17" y="5"/>
                      <a:pt x="17" y="5"/>
                      <a:pt x="17" y="5"/>
                    </a:cubicBezTo>
                    <a:cubicBezTo>
                      <a:pt x="17" y="5"/>
                      <a:pt x="17" y="5"/>
                      <a:pt x="17" y="5"/>
                    </a:cubicBezTo>
                    <a:cubicBezTo>
                      <a:pt x="15" y="1"/>
                      <a:pt x="15" y="1"/>
                      <a:pt x="15" y="1"/>
                    </a:cubicBezTo>
                    <a:cubicBezTo>
                      <a:pt x="14" y="1"/>
                      <a:pt x="14" y="1"/>
                      <a:pt x="14" y="1"/>
                    </a:cubicBezTo>
                    <a:cubicBezTo>
                      <a:pt x="11" y="2"/>
                      <a:pt x="11" y="2"/>
                      <a:pt x="11" y="2"/>
                    </a:cubicBezTo>
                    <a:cubicBezTo>
                      <a:pt x="11" y="3"/>
                      <a:pt x="11" y="3"/>
                      <a:pt x="11" y="3"/>
                    </a:cubicBezTo>
                    <a:cubicBezTo>
                      <a:pt x="12" y="7"/>
                      <a:pt x="12" y="7"/>
                      <a:pt x="12" y="7"/>
                    </a:cubicBezTo>
                    <a:cubicBezTo>
                      <a:pt x="11" y="7"/>
                      <a:pt x="11" y="7"/>
                      <a:pt x="11" y="7"/>
                    </a:cubicBezTo>
                    <a:cubicBezTo>
                      <a:pt x="10" y="8"/>
                      <a:pt x="10" y="8"/>
                      <a:pt x="10" y="8"/>
                    </a:cubicBezTo>
                    <a:cubicBezTo>
                      <a:pt x="10" y="8"/>
                      <a:pt x="10" y="8"/>
                      <a:pt x="10" y="8"/>
                    </a:cubicBezTo>
                    <a:cubicBezTo>
                      <a:pt x="6" y="7"/>
                      <a:pt x="6" y="7"/>
                      <a:pt x="6" y="7"/>
                    </a:cubicBezTo>
                    <a:cubicBezTo>
                      <a:pt x="5" y="7"/>
                      <a:pt x="5" y="7"/>
                      <a:pt x="5" y="7"/>
                    </a:cubicBezTo>
                    <a:cubicBezTo>
                      <a:pt x="3" y="9"/>
                      <a:pt x="3" y="9"/>
                      <a:pt x="3" y="9"/>
                    </a:cubicBezTo>
                    <a:cubicBezTo>
                      <a:pt x="3" y="10"/>
                      <a:pt x="3" y="10"/>
                      <a:pt x="3" y="10"/>
                    </a:cubicBezTo>
                    <a:cubicBezTo>
                      <a:pt x="6" y="13"/>
                      <a:pt x="6" y="13"/>
                      <a:pt x="6" y="13"/>
                    </a:cubicBezTo>
                    <a:cubicBezTo>
                      <a:pt x="6" y="13"/>
                      <a:pt x="6" y="13"/>
                      <a:pt x="6" y="13"/>
                    </a:cubicBezTo>
                    <a:cubicBezTo>
                      <a:pt x="5" y="15"/>
                      <a:pt x="5" y="15"/>
                      <a:pt x="5" y="15"/>
                    </a:cubicBezTo>
                    <a:cubicBezTo>
                      <a:pt x="5" y="15"/>
                      <a:pt x="5" y="15"/>
                      <a:pt x="5" y="15"/>
                    </a:cubicBezTo>
                    <a:cubicBezTo>
                      <a:pt x="1" y="15"/>
                      <a:pt x="1" y="15"/>
                      <a:pt x="1" y="15"/>
                    </a:cubicBezTo>
                    <a:cubicBezTo>
                      <a:pt x="1" y="16"/>
                      <a:pt x="1" y="16"/>
                      <a:pt x="1" y="16"/>
                    </a:cubicBezTo>
                    <a:cubicBezTo>
                      <a:pt x="0" y="19"/>
                      <a:pt x="0" y="19"/>
                      <a:pt x="0" y="19"/>
                    </a:cubicBezTo>
                    <a:cubicBezTo>
                      <a:pt x="0" y="19"/>
                      <a:pt x="0" y="19"/>
                      <a:pt x="0" y="19"/>
                    </a:cubicBezTo>
                    <a:cubicBezTo>
                      <a:pt x="4" y="21"/>
                      <a:pt x="4" y="21"/>
                      <a:pt x="4" y="21"/>
                    </a:cubicBezTo>
                    <a:cubicBezTo>
                      <a:pt x="4" y="21"/>
                      <a:pt x="4" y="21"/>
                      <a:pt x="4" y="21"/>
                    </a:cubicBezTo>
                    <a:cubicBezTo>
                      <a:pt x="5" y="23"/>
                      <a:pt x="5" y="23"/>
                      <a:pt x="5" y="23"/>
                    </a:cubicBezTo>
                    <a:cubicBezTo>
                      <a:pt x="5" y="23"/>
                      <a:pt x="5" y="23"/>
                      <a:pt x="5" y="23"/>
                    </a:cubicBezTo>
                    <a:cubicBezTo>
                      <a:pt x="1" y="26"/>
                      <a:pt x="1" y="26"/>
                      <a:pt x="1" y="26"/>
                    </a:cubicBezTo>
                    <a:cubicBezTo>
                      <a:pt x="1" y="26"/>
                      <a:pt x="1" y="26"/>
                      <a:pt x="1" y="26"/>
                    </a:cubicBezTo>
                    <a:cubicBezTo>
                      <a:pt x="2" y="29"/>
                      <a:pt x="2" y="29"/>
                      <a:pt x="2" y="29"/>
                    </a:cubicBezTo>
                    <a:cubicBezTo>
                      <a:pt x="2" y="29"/>
                      <a:pt x="2" y="29"/>
                      <a:pt x="2" y="29"/>
                    </a:cubicBezTo>
                    <a:cubicBezTo>
                      <a:pt x="7" y="29"/>
                      <a:pt x="7" y="29"/>
                      <a:pt x="7" y="29"/>
                    </a:cubicBezTo>
                    <a:cubicBezTo>
                      <a:pt x="7" y="29"/>
                      <a:pt x="7" y="29"/>
                      <a:pt x="7" y="29"/>
                    </a:cubicBezTo>
                    <a:cubicBezTo>
                      <a:pt x="8" y="30"/>
                      <a:pt x="8" y="30"/>
                      <a:pt x="8" y="30"/>
                    </a:cubicBezTo>
                    <a:cubicBezTo>
                      <a:pt x="8" y="31"/>
                      <a:pt x="8" y="31"/>
                      <a:pt x="8" y="31"/>
                    </a:cubicBezTo>
                    <a:cubicBezTo>
                      <a:pt x="6" y="35"/>
                      <a:pt x="6" y="35"/>
                      <a:pt x="6" y="35"/>
                    </a:cubicBezTo>
                    <a:cubicBezTo>
                      <a:pt x="6" y="35"/>
                      <a:pt x="6" y="35"/>
                      <a:pt x="6" y="35"/>
                    </a:cubicBezTo>
                    <a:cubicBezTo>
                      <a:pt x="9" y="37"/>
                      <a:pt x="9" y="37"/>
                      <a:pt x="9" y="37"/>
                    </a:cubicBezTo>
                    <a:cubicBezTo>
                      <a:pt x="9" y="37"/>
                      <a:pt x="9" y="37"/>
                      <a:pt x="9" y="37"/>
                    </a:cubicBezTo>
                    <a:cubicBezTo>
                      <a:pt x="13" y="34"/>
                      <a:pt x="13" y="34"/>
                      <a:pt x="13" y="34"/>
                    </a:cubicBezTo>
                    <a:cubicBezTo>
                      <a:pt x="13" y="34"/>
                      <a:pt x="13" y="34"/>
                      <a:pt x="13" y="34"/>
                    </a:cubicBezTo>
                    <a:cubicBezTo>
                      <a:pt x="15" y="35"/>
                      <a:pt x="15" y="35"/>
                      <a:pt x="15" y="35"/>
                    </a:cubicBezTo>
                    <a:cubicBezTo>
                      <a:pt x="15" y="35"/>
                      <a:pt x="15" y="35"/>
                      <a:pt x="15" y="35"/>
                    </a:cubicBezTo>
                    <a:cubicBezTo>
                      <a:pt x="15" y="39"/>
                      <a:pt x="15" y="39"/>
                      <a:pt x="15" y="39"/>
                    </a:cubicBezTo>
                    <a:cubicBezTo>
                      <a:pt x="15" y="40"/>
                      <a:pt x="15" y="40"/>
                      <a:pt x="15" y="40"/>
                    </a:cubicBezTo>
                    <a:cubicBezTo>
                      <a:pt x="19" y="40"/>
                      <a:pt x="19" y="40"/>
                      <a:pt x="19" y="40"/>
                    </a:cubicBezTo>
                    <a:cubicBezTo>
                      <a:pt x="19" y="40"/>
                      <a:pt x="19" y="40"/>
                      <a:pt x="19" y="40"/>
                    </a:cubicBezTo>
                    <a:cubicBezTo>
                      <a:pt x="21" y="36"/>
                      <a:pt x="21" y="36"/>
                      <a:pt x="21" y="36"/>
                    </a:cubicBezTo>
                    <a:cubicBezTo>
                      <a:pt x="21" y="36"/>
                      <a:pt x="21" y="36"/>
                      <a:pt x="21" y="36"/>
                    </a:cubicBezTo>
                    <a:cubicBezTo>
                      <a:pt x="23" y="36"/>
                      <a:pt x="23" y="36"/>
                      <a:pt x="23" y="36"/>
                    </a:cubicBezTo>
                    <a:cubicBezTo>
                      <a:pt x="23" y="36"/>
                      <a:pt x="23" y="36"/>
                      <a:pt x="23" y="36"/>
                    </a:cubicBezTo>
                    <a:cubicBezTo>
                      <a:pt x="25" y="39"/>
                      <a:pt x="25" y="39"/>
                      <a:pt x="25" y="39"/>
                    </a:cubicBezTo>
                    <a:cubicBezTo>
                      <a:pt x="26" y="39"/>
                      <a:pt x="26" y="39"/>
                      <a:pt x="26" y="39"/>
                    </a:cubicBezTo>
                    <a:cubicBezTo>
                      <a:pt x="29" y="38"/>
                      <a:pt x="29" y="38"/>
                      <a:pt x="29" y="38"/>
                    </a:cubicBezTo>
                    <a:cubicBezTo>
                      <a:pt x="29" y="38"/>
                      <a:pt x="29" y="38"/>
                      <a:pt x="29" y="38"/>
                    </a:cubicBezTo>
                    <a:cubicBezTo>
                      <a:pt x="28" y="34"/>
                      <a:pt x="28" y="34"/>
                      <a:pt x="28" y="34"/>
                    </a:cubicBezTo>
                    <a:cubicBezTo>
                      <a:pt x="29" y="33"/>
                      <a:pt x="29" y="33"/>
                      <a:pt x="29" y="33"/>
                    </a:cubicBezTo>
                    <a:cubicBezTo>
                      <a:pt x="30" y="32"/>
                      <a:pt x="30" y="32"/>
                      <a:pt x="30" y="32"/>
                    </a:cubicBezTo>
                    <a:cubicBezTo>
                      <a:pt x="30" y="32"/>
                      <a:pt x="30" y="32"/>
                      <a:pt x="30" y="32"/>
                    </a:cubicBezTo>
                    <a:cubicBezTo>
                      <a:pt x="34" y="34"/>
                      <a:pt x="34" y="34"/>
                      <a:pt x="34" y="34"/>
                    </a:cubicBezTo>
                    <a:cubicBezTo>
                      <a:pt x="35" y="34"/>
                      <a:pt x="35" y="34"/>
                      <a:pt x="35" y="34"/>
                    </a:cubicBezTo>
                    <a:cubicBezTo>
                      <a:pt x="37" y="31"/>
                      <a:pt x="37" y="31"/>
                      <a:pt x="37" y="31"/>
                    </a:cubicBezTo>
                    <a:cubicBezTo>
                      <a:pt x="37" y="31"/>
                      <a:pt x="37" y="31"/>
                      <a:pt x="37" y="31"/>
                    </a:cubicBezTo>
                    <a:cubicBezTo>
                      <a:pt x="34" y="27"/>
                      <a:pt x="34" y="27"/>
                      <a:pt x="34" y="27"/>
                    </a:cubicBezTo>
                    <a:cubicBezTo>
                      <a:pt x="34" y="27"/>
                      <a:pt x="34" y="27"/>
                      <a:pt x="34" y="27"/>
                    </a:cubicBezTo>
                    <a:cubicBezTo>
                      <a:pt x="35" y="26"/>
                      <a:pt x="35" y="26"/>
                      <a:pt x="35" y="26"/>
                    </a:cubicBezTo>
                    <a:cubicBezTo>
                      <a:pt x="35" y="25"/>
                      <a:pt x="35" y="25"/>
                      <a:pt x="35" y="25"/>
                    </a:cubicBezTo>
                    <a:cubicBezTo>
                      <a:pt x="39" y="25"/>
                      <a:pt x="39" y="25"/>
                      <a:pt x="39" y="25"/>
                    </a:cubicBezTo>
                    <a:cubicBezTo>
                      <a:pt x="39" y="25"/>
                      <a:pt x="39" y="25"/>
                      <a:pt x="39" y="25"/>
                    </a:cubicBezTo>
                    <a:cubicBezTo>
                      <a:pt x="40" y="21"/>
                      <a:pt x="40" y="21"/>
                      <a:pt x="40" y="21"/>
                    </a:cubicBezTo>
                    <a:cubicBezTo>
                      <a:pt x="40" y="21"/>
                      <a:pt x="40" y="21"/>
                      <a:pt x="40" y="21"/>
                    </a:cubicBezTo>
                    <a:cubicBezTo>
                      <a:pt x="36" y="20"/>
                      <a:pt x="36" y="20"/>
                      <a:pt x="36" y="20"/>
                    </a:cubicBezTo>
                    <a:cubicBezTo>
                      <a:pt x="36" y="19"/>
                      <a:pt x="36" y="19"/>
                      <a:pt x="36" y="19"/>
                    </a:cubicBezTo>
                    <a:cubicBezTo>
                      <a:pt x="35" y="18"/>
                      <a:pt x="35" y="18"/>
                      <a:pt x="35" y="18"/>
                    </a:cubicBezTo>
                    <a:cubicBezTo>
                      <a:pt x="35" y="17"/>
                      <a:pt x="35" y="17"/>
                      <a:pt x="35" y="17"/>
                    </a:cubicBezTo>
                    <a:cubicBezTo>
                      <a:pt x="39" y="15"/>
                      <a:pt x="39" y="15"/>
                      <a:pt x="39" y="15"/>
                    </a:cubicBezTo>
                    <a:cubicBezTo>
                      <a:pt x="39" y="15"/>
                      <a:pt x="39" y="15"/>
                      <a:pt x="39" y="15"/>
                    </a:cubicBezTo>
                    <a:cubicBezTo>
                      <a:pt x="38" y="11"/>
                      <a:pt x="38" y="11"/>
                      <a:pt x="38" y="11"/>
                    </a:cubicBezTo>
                    <a:close/>
                    <a:moveTo>
                      <a:pt x="22" y="26"/>
                    </a:moveTo>
                    <a:cubicBezTo>
                      <a:pt x="18" y="27"/>
                      <a:pt x="15" y="26"/>
                      <a:pt x="13" y="22"/>
                    </a:cubicBezTo>
                    <a:cubicBezTo>
                      <a:pt x="12" y="19"/>
                      <a:pt x="14" y="15"/>
                      <a:pt x="17" y="14"/>
                    </a:cubicBezTo>
                    <a:cubicBezTo>
                      <a:pt x="20" y="12"/>
                      <a:pt x="24" y="14"/>
                      <a:pt x="26" y="17"/>
                    </a:cubicBezTo>
                    <a:cubicBezTo>
                      <a:pt x="27" y="21"/>
                      <a:pt x="25" y="25"/>
                      <a:pt x="22" y="2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3" name="Freeform 60"/>
              <p:cNvSpPr>
                <a:spLocks noEditPoints="1"/>
              </p:cNvSpPr>
              <p:nvPr/>
            </p:nvSpPr>
            <p:spPr bwMode="auto">
              <a:xfrm>
                <a:off x="2182" y="1299"/>
                <a:ext cx="67" cy="67"/>
              </a:xfrm>
              <a:custGeom>
                <a:gdLst>
                  <a:gd fmla="*/ 38 w 46" name="T0"/>
                  <a:gd fmla="*/ 13 h 46" name="T1"/>
                  <a:gd fmla="*/ 37 w 46" name="T2"/>
                  <a:gd fmla="*/ 11 h 46" name="T3"/>
                  <a:gd fmla="*/ 39 w 46" name="T4"/>
                  <a:gd fmla="*/ 7 h 46" name="T5"/>
                  <a:gd fmla="*/ 36 w 46" name="T6"/>
                  <a:gd fmla="*/ 4 h 46" name="T7"/>
                  <a:gd fmla="*/ 31 w 46" name="T8"/>
                  <a:gd fmla="*/ 7 h 46" name="T9"/>
                  <a:gd fmla="*/ 29 w 46" name="T10"/>
                  <a:gd fmla="*/ 6 h 46" name="T11"/>
                  <a:gd fmla="*/ 29 w 46" name="T12"/>
                  <a:gd fmla="*/ 1 h 46" name="T13"/>
                  <a:gd fmla="*/ 25 w 46" name="T14"/>
                  <a:gd fmla="*/ 0 h 46" name="T15"/>
                  <a:gd fmla="*/ 22 w 46" name="T16"/>
                  <a:gd fmla="*/ 5 h 46" name="T17"/>
                  <a:gd fmla="*/ 20 w 46" name="T18"/>
                  <a:gd fmla="*/ 5 h 46" name="T19"/>
                  <a:gd fmla="*/ 17 w 46" name="T20"/>
                  <a:gd fmla="*/ 1 h 46" name="T21"/>
                  <a:gd fmla="*/ 13 w 46" name="T22"/>
                  <a:gd fmla="*/ 2 h 46" name="T23"/>
                  <a:gd fmla="*/ 13 w 46" name="T24"/>
                  <a:gd fmla="*/ 8 h 46" name="T25"/>
                  <a:gd fmla="*/ 11 w 46" name="T26"/>
                  <a:gd fmla="*/ 9 h 46" name="T27"/>
                  <a:gd fmla="*/ 7 w 46" name="T28"/>
                  <a:gd fmla="*/ 7 h 46" name="T29"/>
                  <a:gd fmla="*/ 4 w 46" name="T30"/>
                  <a:gd fmla="*/ 10 h 46" name="T31"/>
                  <a:gd fmla="*/ 7 w 46" name="T32"/>
                  <a:gd fmla="*/ 15 h 46" name="T33"/>
                  <a:gd fmla="*/ 6 w 46" name="T34"/>
                  <a:gd fmla="*/ 17 h 46" name="T35"/>
                  <a:gd fmla="*/ 1 w 46" name="T36"/>
                  <a:gd fmla="*/ 18 h 46" name="T37"/>
                  <a:gd fmla="*/ 0 w 46" name="T38"/>
                  <a:gd fmla="*/ 22 h 46" name="T39"/>
                  <a:gd fmla="*/ 5 w 46" name="T40"/>
                  <a:gd fmla="*/ 24 h 46" name="T41"/>
                  <a:gd fmla="*/ 5 w 46" name="T42"/>
                  <a:gd fmla="*/ 26 h 46" name="T43"/>
                  <a:gd fmla="*/ 1 w 46" name="T44"/>
                  <a:gd fmla="*/ 29 h 46" name="T45"/>
                  <a:gd fmla="*/ 2 w 46" name="T46"/>
                  <a:gd fmla="*/ 33 h 46" name="T47"/>
                  <a:gd fmla="*/ 8 w 46" name="T48"/>
                  <a:gd fmla="*/ 33 h 46" name="T49"/>
                  <a:gd fmla="*/ 9 w 46" name="T50"/>
                  <a:gd fmla="*/ 35 h 46" name="T51"/>
                  <a:gd fmla="*/ 7 w 46" name="T52"/>
                  <a:gd fmla="*/ 40 h 46" name="T53"/>
                  <a:gd fmla="*/ 10 w 46" name="T54"/>
                  <a:gd fmla="*/ 42 h 46" name="T55"/>
                  <a:gd fmla="*/ 15 w 46" name="T56"/>
                  <a:gd fmla="*/ 39 h 46" name="T57"/>
                  <a:gd fmla="*/ 17 w 46" name="T58"/>
                  <a:gd fmla="*/ 40 h 46" name="T59"/>
                  <a:gd fmla="*/ 18 w 46" name="T60"/>
                  <a:gd fmla="*/ 45 h 46" name="T61"/>
                  <a:gd fmla="*/ 22 w 46" name="T62"/>
                  <a:gd fmla="*/ 46 h 46" name="T63"/>
                  <a:gd fmla="*/ 24 w 46" name="T64"/>
                  <a:gd fmla="*/ 41 h 46" name="T65"/>
                  <a:gd fmla="*/ 26 w 46" name="T66"/>
                  <a:gd fmla="*/ 41 h 46" name="T67"/>
                  <a:gd fmla="*/ 29 w 46" name="T68"/>
                  <a:gd fmla="*/ 45 h 46" name="T69"/>
                  <a:gd fmla="*/ 33 w 46" name="T70"/>
                  <a:gd fmla="*/ 44 h 46" name="T71"/>
                  <a:gd fmla="*/ 33 w 46" name="T72"/>
                  <a:gd fmla="*/ 38 h 46" name="T73"/>
                  <a:gd fmla="*/ 35 w 46" name="T74"/>
                  <a:gd fmla="*/ 37 h 46" name="T75"/>
                  <a:gd fmla="*/ 40 w 46" name="T76"/>
                  <a:gd fmla="*/ 39 h 46" name="T77"/>
                  <a:gd fmla="*/ 42 w 46" name="T78"/>
                  <a:gd fmla="*/ 36 h 46" name="T79"/>
                  <a:gd fmla="*/ 39 w 46" name="T80"/>
                  <a:gd fmla="*/ 31 h 46" name="T81"/>
                  <a:gd fmla="*/ 40 w 46" name="T82"/>
                  <a:gd fmla="*/ 29 h 46" name="T83"/>
                  <a:gd fmla="*/ 45 w 46" name="T84"/>
                  <a:gd fmla="*/ 29 h 46" name="T85"/>
                  <a:gd fmla="*/ 46 w 46" name="T86"/>
                  <a:gd fmla="*/ 24 h 46" name="T87"/>
                  <a:gd fmla="*/ 41 w 46" name="T88"/>
                  <a:gd fmla="*/ 22 h 46" name="T89"/>
                  <a:gd fmla="*/ 41 w 46" name="T90"/>
                  <a:gd fmla="*/ 20 h 46" name="T91"/>
                  <a:gd fmla="*/ 45 w 46" name="T92"/>
                  <a:gd fmla="*/ 17 h 46" name="T93"/>
                  <a:gd fmla="*/ 44 w 46" name="T94"/>
                  <a:gd fmla="*/ 13 h 46" name="T95"/>
                  <a:gd fmla="*/ 25 w 46" name="T96"/>
                  <a:gd fmla="*/ 30 h 46" name="T97"/>
                  <a:gd fmla="*/ 20 w 46" name="T98"/>
                  <a:gd fmla="*/ 16 h 46" name="T99"/>
                  <a:gd fmla="*/ 25 w 46" name="T100"/>
                  <a:gd fmla="*/ 30 h 4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46" w="46">
                    <a:moveTo>
                      <a:pt x="43" y="13"/>
                    </a:moveTo>
                    <a:cubicBezTo>
                      <a:pt x="38" y="13"/>
                      <a:pt x="38" y="13"/>
                      <a:pt x="38" y="13"/>
                    </a:cubicBezTo>
                    <a:cubicBezTo>
                      <a:pt x="38" y="13"/>
                      <a:pt x="38" y="13"/>
                      <a:pt x="38" y="13"/>
                    </a:cubicBezTo>
                    <a:cubicBezTo>
                      <a:pt x="37" y="11"/>
                      <a:pt x="37" y="11"/>
                      <a:pt x="37" y="11"/>
                    </a:cubicBezTo>
                    <a:cubicBezTo>
                      <a:pt x="37" y="11"/>
                      <a:pt x="37" y="11"/>
                      <a:pt x="37" y="11"/>
                    </a:cubicBezTo>
                    <a:cubicBezTo>
                      <a:pt x="39" y="7"/>
                      <a:pt x="39" y="7"/>
                      <a:pt x="39" y="7"/>
                    </a:cubicBezTo>
                    <a:cubicBezTo>
                      <a:pt x="39" y="6"/>
                      <a:pt x="39" y="6"/>
                      <a:pt x="39" y="6"/>
                    </a:cubicBezTo>
                    <a:cubicBezTo>
                      <a:pt x="36" y="4"/>
                      <a:pt x="36" y="4"/>
                      <a:pt x="36" y="4"/>
                    </a:cubicBezTo>
                    <a:cubicBezTo>
                      <a:pt x="35" y="4"/>
                      <a:pt x="35" y="4"/>
                      <a:pt x="35" y="4"/>
                    </a:cubicBezTo>
                    <a:cubicBezTo>
                      <a:pt x="31" y="7"/>
                      <a:pt x="31" y="7"/>
                      <a:pt x="31" y="7"/>
                    </a:cubicBezTo>
                    <a:cubicBezTo>
                      <a:pt x="31" y="7"/>
                      <a:pt x="31" y="7"/>
                      <a:pt x="31" y="7"/>
                    </a:cubicBezTo>
                    <a:cubicBezTo>
                      <a:pt x="29" y="6"/>
                      <a:pt x="29" y="6"/>
                      <a:pt x="29" y="6"/>
                    </a:cubicBezTo>
                    <a:cubicBezTo>
                      <a:pt x="29" y="6"/>
                      <a:pt x="29" y="6"/>
                      <a:pt x="29" y="6"/>
                    </a:cubicBezTo>
                    <a:cubicBezTo>
                      <a:pt x="29" y="1"/>
                      <a:pt x="29" y="1"/>
                      <a:pt x="29" y="1"/>
                    </a:cubicBezTo>
                    <a:cubicBezTo>
                      <a:pt x="28" y="1"/>
                      <a:pt x="28" y="1"/>
                      <a:pt x="28" y="1"/>
                    </a:cubicBezTo>
                    <a:cubicBezTo>
                      <a:pt x="25" y="0"/>
                      <a:pt x="25" y="0"/>
                      <a:pt x="25" y="0"/>
                    </a:cubicBezTo>
                    <a:cubicBezTo>
                      <a:pt x="24" y="0"/>
                      <a:pt x="24" y="0"/>
                      <a:pt x="24" y="0"/>
                    </a:cubicBezTo>
                    <a:cubicBezTo>
                      <a:pt x="22" y="5"/>
                      <a:pt x="22" y="5"/>
                      <a:pt x="22" y="5"/>
                    </a:cubicBezTo>
                    <a:cubicBezTo>
                      <a:pt x="22" y="5"/>
                      <a:pt x="22" y="5"/>
                      <a:pt x="22" y="5"/>
                    </a:cubicBezTo>
                    <a:cubicBezTo>
                      <a:pt x="20" y="5"/>
                      <a:pt x="20" y="5"/>
                      <a:pt x="20" y="5"/>
                    </a:cubicBezTo>
                    <a:cubicBezTo>
                      <a:pt x="20" y="5"/>
                      <a:pt x="20" y="5"/>
                      <a:pt x="20" y="5"/>
                    </a:cubicBezTo>
                    <a:cubicBezTo>
                      <a:pt x="17" y="1"/>
                      <a:pt x="17" y="1"/>
                      <a:pt x="17" y="1"/>
                    </a:cubicBezTo>
                    <a:cubicBezTo>
                      <a:pt x="16" y="1"/>
                      <a:pt x="16" y="1"/>
                      <a:pt x="16" y="1"/>
                    </a:cubicBezTo>
                    <a:cubicBezTo>
                      <a:pt x="13" y="2"/>
                      <a:pt x="13" y="2"/>
                      <a:pt x="13" y="2"/>
                    </a:cubicBezTo>
                    <a:cubicBezTo>
                      <a:pt x="13" y="3"/>
                      <a:pt x="13" y="3"/>
                      <a:pt x="13" y="3"/>
                    </a:cubicBezTo>
                    <a:cubicBezTo>
                      <a:pt x="13" y="8"/>
                      <a:pt x="13" y="8"/>
                      <a:pt x="13" y="8"/>
                    </a:cubicBezTo>
                    <a:cubicBezTo>
                      <a:pt x="13" y="8"/>
                      <a:pt x="13" y="8"/>
                      <a:pt x="13" y="8"/>
                    </a:cubicBezTo>
                    <a:cubicBezTo>
                      <a:pt x="11" y="9"/>
                      <a:pt x="11" y="9"/>
                      <a:pt x="11" y="9"/>
                    </a:cubicBezTo>
                    <a:cubicBezTo>
                      <a:pt x="11" y="9"/>
                      <a:pt x="11" y="9"/>
                      <a:pt x="11" y="9"/>
                    </a:cubicBezTo>
                    <a:cubicBezTo>
                      <a:pt x="7" y="7"/>
                      <a:pt x="7" y="7"/>
                      <a:pt x="7" y="7"/>
                    </a:cubicBezTo>
                    <a:cubicBezTo>
                      <a:pt x="6" y="7"/>
                      <a:pt x="6" y="7"/>
                      <a:pt x="6" y="7"/>
                    </a:cubicBezTo>
                    <a:cubicBezTo>
                      <a:pt x="4" y="10"/>
                      <a:pt x="4" y="10"/>
                      <a:pt x="4" y="10"/>
                    </a:cubicBezTo>
                    <a:cubicBezTo>
                      <a:pt x="4" y="11"/>
                      <a:pt x="4" y="11"/>
                      <a:pt x="4" y="11"/>
                    </a:cubicBezTo>
                    <a:cubicBezTo>
                      <a:pt x="7" y="15"/>
                      <a:pt x="7" y="15"/>
                      <a:pt x="7" y="15"/>
                    </a:cubicBezTo>
                    <a:cubicBezTo>
                      <a:pt x="7" y="15"/>
                      <a:pt x="7" y="15"/>
                      <a:pt x="7" y="15"/>
                    </a:cubicBezTo>
                    <a:cubicBezTo>
                      <a:pt x="6" y="17"/>
                      <a:pt x="6" y="17"/>
                      <a:pt x="6" y="17"/>
                    </a:cubicBezTo>
                    <a:cubicBezTo>
                      <a:pt x="6" y="17"/>
                      <a:pt x="6" y="17"/>
                      <a:pt x="6" y="17"/>
                    </a:cubicBezTo>
                    <a:cubicBezTo>
                      <a:pt x="1" y="18"/>
                      <a:pt x="1" y="18"/>
                      <a:pt x="1" y="18"/>
                    </a:cubicBezTo>
                    <a:cubicBezTo>
                      <a:pt x="1" y="18"/>
                      <a:pt x="1" y="18"/>
                      <a:pt x="1" y="18"/>
                    </a:cubicBezTo>
                    <a:cubicBezTo>
                      <a:pt x="0" y="22"/>
                      <a:pt x="0" y="22"/>
                      <a:pt x="0" y="22"/>
                    </a:cubicBezTo>
                    <a:cubicBezTo>
                      <a:pt x="0" y="22"/>
                      <a:pt x="0" y="22"/>
                      <a:pt x="0" y="22"/>
                    </a:cubicBezTo>
                    <a:cubicBezTo>
                      <a:pt x="5" y="24"/>
                      <a:pt x="5" y="24"/>
                      <a:pt x="5" y="24"/>
                    </a:cubicBezTo>
                    <a:cubicBezTo>
                      <a:pt x="5" y="24"/>
                      <a:pt x="5" y="24"/>
                      <a:pt x="5" y="24"/>
                    </a:cubicBezTo>
                    <a:cubicBezTo>
                      <a:pt x="5" y="26"/>
                      <a:pt x="5" y="26"/>
                      <a:pt x="5" y="26"/>
                    </a:cubicBezTo>
                    <a:cubicBezTo>
                      <a:pt x="5" y="26"/>
                      <a:pt x="5" y="26"/>
                      <a:pt x="5" y="26"/>
                    </a:cubicBezTo>
                    <a:cubicBezTo>
                      <a:pt x="1" y="29"/>
                      <a:pt x="1" y="29"/>
                      <a:pt x="1" y="29"/>
                    </a:cubicBezTo>
                    <a:cubicBezTo>
                      <a:pt x="1" y="30"/>
                      <a:pt x="1" y="30"/>
                      <a:pt x="1" y="30"/>
                    </a:cubicBezTo>
                    <a:cubicBezTo>
                      <a:pt x="2" y="33"/>
                      <a:pt x="2" y="33"/>
                      <a:pt x="2" y="33"/>
                    </a:cubicBezTo>
                    <a:cubicBezTo>
                      <a:pt x="3" y="34"/>
                      <a:pt x="3" y="34"/>
                      <a:pt x="3" y="34"/>
                    </a:cubicBezTo>
                    <a:cubicBezTo>
                      <a:pt x="8" y="33"/>
                      <a:pt x="8" y="33"/>
                      <a:pt x="8" y="33"/>
                    </a:cubicBezTo>
                    <a:cubicBezTo>
                      <a:pt x="8" y="33"/>
                      <a:pt x="8" y="33"/>
                      <a:pt x="8" y="33"/>
                    </a:cubicBezTo>
                    <a:cubicBezTo>
                      <a:pt x="9" y="35"/>
                      <a:pt x="9" y="35"/>
                      <a:pt x="9" y="35"/>
                    </a:cubicBezTo>
                    <a:cubicBezTo>
                      <a:pt x="9" y="35"/>
                      <a:pt x="9" y="35"/>
                      <a:pt x="9" y="35"/>
                    </a:cubicBezTo>
                    <a:cubicBezTo>
                      <a:pt x="7" y="40"/>
                      <a:pt x="7" y="40"/>
                      <a:pt x="7" y="40"/>
                    </a:cubicBezTo>
                    <a:cubicBezTo>
                      <a:pt x="7" y="40"/>
                      <a:pt x="7" y="40"/>
                      <a:pt x="7" y="40"/>
                    </a:cubicBezTo>
                    <a:cubicBezTo>
                      <a:pt x="10" y="42"/>
                      <a:pt x="10" y="42"/>
                      <a:pt x="10" y="42"/>
                    </a:cubicBezTo>
                    <a:cubicBezTo>
                      <a:pt x="11" y="42"/>
                      <a:pt x="11" y="42"/>
                      <a:pt x="11" y="42"/>
                    </a:cubicBezTo>
                    <a:cubicBezTo>
                      <a:pt x="15" y="39"/>
                      <a:pt x="15" y="39"/>
                      <a:pt x="15" y="39"/>
                    </a:cubicBezTo>
                    <a:cubicBezTo>
                      <a:pt x="15" y="39"/>
                      <a:pt x="15" y="39"/>
                      <a:pt x="15" y="39"/>
                    </a:cubicBezTo>
                    <a:cubicBezTo>
                      <a:pt x="17" y="40"/>
                      <a:pt x="17" y="40"/>
                      <a:pt x="17" y="40"/>
                    </a:cubicBezTo>
                    <a:cubicBezTo>
                      <a:pt x="17" y="40"/>
                      <a:pt x="17" y="40"/>
                      <a:pt x="17" y="40"/>
                    </a:cubicBezTo>
                    <a:cubicBezTo>
                      <a:pt x="18" y="45"/>
                      <a:pt x="18" y="45"/>
                      <a:pt x="18" y="45"/>
                    </a:cubicBezTo>
                    <a:cubicBezTo>
                      <a:pt x="18" y="45"/>
                      <a:pt x="18" y="45"/>
                      <a:pt x="18" y="45"/>
                    </a:cubicBezTo>
                    <a:cubicBezTo>
                      <a:pt x="22" y="46"/>
                      <a:pt x="22" y="46"/>
                      <a:pt x="22" y="46"/>
                    </a:cubicBezTo>
                    <a:cubicBezTo>
                      <a:pt x="22" y="46"/>
                      <a:pt x="22" y="46"/>
                      <a:pt x="22" y="46"/>
                    </a:cubicBezTo>
                    <a:cubicBezTo>
                      <a:pt x="24" y="41"/>
                      <a:pt x="24" y="41"/>
                      <a:pt x="24" y="41"/>
                    </a:cubicBezTo>
                    <a:cubicBezTo>
                      <a:pt x="24" y="41"/>
                      <a:pt x="24" y="41"/>
                      <a:pt x="24" y="41"/>
                    </a:cubicBezTo>
                    <a:cubicBezTo>
                      <a:pt x="26" y="41"/>
                      <a:pt x="26" y="41"/>
                      <a:pt x="26" y="41"/>
                    </a:cubicBezTo>
                    <a:cubicBezTo>
                      <a:pt x="26" y="41"/>
                      <a:pt x="26" y="41"/>
                      <a:pt x="26" y="41"/>
                    </a:cubicBezTo>
                    <a:cubicBezTo>
                      <a:pt x="29" y="45"/>
                      <a:pt x="29" y="45"/>
                      <a:pt x="29" y="45"/>
                    </a:cubicBezTo>
                    <a:cubicBezTo>
                      <a:pt x="30" y="45"/>
                      <a:pt x="30" y="45"/>
                      <a:pt x="30" y="45"/>
                    </a:cubicBezTo>
                    <a:cubicBezTo>
                      <a:pt x="33" y="44"/>
                      <a:pt x="33" y="44"/>
                      <a:pt x="33" y="44"/>
                    </a:cubicBezTo>
                    <a:cubicBezTo>
                      <a:pt x="34" y="43"/>
                      <a:pt x="34" y="43"/>
                      <a:pt x="34" y="43"/>
                    </a:cubicBezTo>
                    <a:cubicBezTo>
                      <a:pt x="33" y="38"/>
                      <a:pt x="33" y="38"/>
                      <a:pt x="33" y="38"/>
                    </a:cubicBezTo>
                    <a:cubicBezTo>
                      <a:pt x="33" y="38"/>
                      <a:pt x="33" y="38"/>
                      <a:pt x="33" y="38"/>
                    </a:cubicBezTo>
                    <a:cubicBezTo>
                      <a:pt x="35" y="37"/>
                      <a:pt x="35" y="37"/>
                      <a:pt x="35" y="37"/>
                    </a:cubicBezTo>
                    <a:cubicBezTo>
                      <a:pt x="35" y="37"/>
                      <a:pt x="35" y="37"/>
                      <a:pt x="35" y="37"/>
                    </a:cubicBezTo>
                    <a:cubicBezTo>
                      <a:pt x="40" y="39"/>
                      <a:pt x="40" y="39"/>
                      <a:pt x="40" y="39"/>
                    </a:cubicBezTo>
                    <a:cubicBezTo>
                      <a:pt x="40" y="39"/>
                      <a:pt x="40" y="39"/>
                      <a:pt x="40" y="39"/>
                    </a:cubicBezTo>
                    <a:cubicBezTo>
                      <a:pt x="42" y="36"/>
                      <a:pt x="42" y="36"/>
                      <a:pt x="42" y="36"/>
                    </a:cubicBezTo>
                    <a:cubicBezTo>
                      <a:pt x="42" y="35"/>
                      <a:pt x="42" y="35"/>
                      <a:pt x="42" y="35"/>
                    </a:cubicBezTo>
                    <a:cubicBezTo>
                      <a:pt x="39" y="31"/>
                      <a:pt x="39" y="31"/>
                      <a:pt x="39" y="31"/>
                    </a:cubicBezTo>
                    <a:cubicBezTo>
                      <a:pt x="39" y="31"/>
                      <a:pt x="39" y="31"/>
                      <a:pt x="39" y="31"/>
                    </a:cubicBezTo>
                    <a:cubicBezTo>
                      <a:pt x="40" y="29"/>
                      <a:pt x="40" y="29"/>
                      <a:pt x="40" y="29"/>
                    </a:cubicBezTo>
                    <a:cubicBezTo>
                      <a:pt x="40" y="29"/>
                      <a:pt x="40" y="29"/>
                      <a:pt x="40" y="29"/>
                    </a:cubicBezTo>
                    <a:cubicBezTo>
                      <a:pt x="45" y="29"/>
                      <a:pt x="45" y="29"/>
                      <a:pt x="45" y="29"/>
                    </a:cubicBezTo>
                    <a:cubicBezTo>
                      <a:pt x="46" y="28"/>
                      <a:pt x="46" y="28"/>
                      <a:pt x="46" y="28"/>
                    </a:cubicBezTo>
                    <a:cubicBezTo>
                      <a:pt x="46" y="24"/>
                      <a:pt x="46" y="24"/>
                      <a:pt x="46" y="24"/>
                    </a:cubicBezTo>
                    <a:cubicBezTo>
                      <a:pt x="46" y="24"/>
                      <a:pt x="46" y="24"/>
                      <a:pt x="46" y="24"/>
                    </a:cubicBezTo>
                    <a:cubicBezTo>
                      <a:pt x="41" y="22"/>
                      <a:pt x="41" y="22"/>
                      <a:pt x="41" y="22"/>
                    </a:cubicBezTo>
                    <a:cubicBezTo>
                      <a:pt x="41" y="22"/>
                      <a:pt x="41" y="22"/>
                      <a:pt x="41" y="22"/>
                    </a:cubicBezTo>
                    <a:cubicBezTo>
                      <a:pt x="41" y="20"/>
                      <a:pt x="41" y="20"/>
                      <a:pt x="41" y="20"/>
                    </a:cubicBezTo>
                    <a:cubicBezTo>
                      <a:pt x="41" y="20"/>
                      <a:pt x="41" y="20"/>
                      <a:pt x="41" y="20"/>
                    </a:cubicBezTo>
                    <a:cubicBezTo>
                      <a:pt x="45" y="17"/>
                      <a:pt x="45" y="17"/>
                      <a:pt x="45" y="17"/>
                    </a:cubicBezTo>
                    <a:cubicBezTo>
                      <a:pt x="45" y="16"/>
                      <a:pt x="45" y="16"/>
                      <a:pt x="45" y="16"/>
                    </a:cubicBezTo>
                    <a:cubicBezTo>
                      <a:pt x="44" y="13"/>
                      <a:pt x="44" y="13"/>
                      <a:pt x="44" y="13"/>
                    </a:cubicBezTo>
                    <a:lnTo>
                      <a:pt x="43" y="13"/>
                    </a:lnTo>
                    <a:close/>
                    <a:moveTo>
                      <a:pt x="25" y="30"/>
                    </a:moveTo>
                    <a:cubicBezTo>
                      <a:pt x="21" y="31"/>
                      <a:pt x="17" y="29"/>
                      <a:pt x="15" y="26"/>
                    </a:cubicBezTo>
                    <a:cubicBezTo>
                      <a:pt x="14" y="22"/>
                      <a:pt x="16" y="17"/>
                      <a:pt x="20" y="16"/>
                    </a:cubicBezTo>
                    <a:cubicBezTo>
                      <a:pt x="23" y="14"/>
                      <a:pt x="28" y="16"/>
                      <a:pt x="29" y="20"/>
                    </a:cubicBezTo>
                    <a:cubicBezTo>
                      <a:pt x="31" y="24"/>
                      <a:pt x="29" y="28"/>
                      <a:pt x="25" y="3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4" name="Freeform 61"/>
              <p:cNvSpPr>
                <a:spLocks noEditPoints="1"/>
              </p:cNvSpPr>
              <p:nvPr/>
            </p:nvSpPr>
            <p:spPr bwMode="auto">
              <a:xfrm>
                <a:off x="2279" y="1559"/>
                <a:ext cx="183" cy="184"/>
              </a:xfrm>
              <a:custGeom>
                <a:gdLst>
                  <a:gd fmla="*/ 105 w 126" name="T0"/>
                  <a:gd fmla="*/ 36 h 126" name="T1"/>
                  <a:gd fmla="*/ 101 w 126" name="T2"/>
                  <a:gd fmla="*/ 31 h 126" name="T3"/>
                  <a:gd fmla="*/ 106 w 126" name="T4"/>
                  <a:gd fmla="*/ 18 h 126" name="T5"/>
                  <a:gd fmla="*/ 98 w 126" name="T6"/>
                  <a:gd fmla="*/ 10 h 126" name="T7"/>
                  <a:gd fmla="*/ 86 w 126" name="T8"/>
                  <a:gd fmla="*/ 19 h 126" name="T9"/>
                  <a:gd fmla="*/ 80 w 126" name="T10"/>
                  <a:gd fmla="*/ 17 h 126" name="T11"/>
                  <a:gd fmla="*/ 78 w 126" name="T12"/>
                  <a:gd fmla="*/ 2 h 126" name="T13"/>
                  <a:gd fmla="*/ 67 w 126" name="T14"/>
                  <a:gd fmla="*/ 0 h 126" name="T15"/>
                  <a:gd fmla="*/ 61 w 126" name="T16"/>
                  <a:gd fmla="*/ 13 h 126" name="T17"/>
                  <a:gd fmla="*/ 54 w 126" name="T18"/>
                  <a:gd fmla="*/ 14 h 126" name="T19"/>
                  <a:gd fmla="*/ 45 w 126" name="T20"/>
                  <a:gd fmla="*/ 3 h 126" name="T21"/>
                  <a:gd fmla="*/ 34 w 126" name="T22"/>
                  <a:gd fmla="*/ 7 h 126" name="T23"/>
                  <a:gd fmla="*/ 36 w 126" name="T24"/>
                  <a:gd fmla="*/ 21 h 126" name="T25"/>
                  <a:gd fmla="*/ 31 w 126" name="T26"/>
                  <a:gd fmla="*/ 25 h 126" name="T27"/>
                  <a:gd fmla="*/ 17 w 126" name="T28"/>
                  <a:gd fmla="*/ 20 h 126" name="T29"/>
                  <a:gd fmla="*/ 10 w 126" name="T30"/>
                  <a:gd fmla="*/ 29 h 126" name="T31"/>
                  <a:gd fmla="*/ 18 w 126" name="T32"/>
                  <a:gd fmla="*/ 40 h 126" name="T33"/>
                  <a:gd fmla="*/ 16 w 126" name="T34"/>
                  <a:gd fmla="*/ 46 h 126" name="T35"/>
                  <a:gd fmla="*/ 2 w 126" name="T36"/>
                  <a:gd fmla="*/ 48 h 126" name="T37"/>
                  <a:gd fmla="*/ 0 w 126" name="T38"/>
                  <a:gd fmla="*/ 59 h 126" name="T39"/>
                  <a:gd fmla="*/ 13 w 126" name="T40"/>
                  <a:gd fmla="*/ 65 h 126" name="T41"/>
                  <a:gd fmla="*/ 14 w 126" name="T42"/>
                  <a:gd fmla="*/ 72 h 126" name="T43"/>
                  <a:gd fmla="*/ 2 w 126" name="T44"/>
                  <a:gd fmla="*/ 81 h 126" name="T45"/>
                  <a:gd fmla="*/ 6 w 126" name="T46"/>
                  <a:gd fmla="*/ 92 h 126" name="T47"/>
                  <a:gd fmla="*/ 21 w 126" name="T48"/>
                  <a:gd fmla="*/ 90 h 126" name="T49"/>
                  <a:gd fmla="*/ 25 w 126" name="T50"/>
                  <a:gd fmla="*/ 95 h 126" name="T51"/>
                  <a:gd fmla="*/ 19 w 126" name="T52"/>
                  <a:gd fmla="*/ 109 h 126" name="T53"/>
                  <a:gd fmla="*/ 28 w 126" name="T54"/>
                  <a:gd fmla="*/ 116 h 126" name="T55"/>
                  <a:gd fmla="*/ 40 w 126" name="T56"/>
                  <a:gd fmla="*/ 108 h 126" name="T57"/>
                  <a:gd fmla="*/ 46 w 126" name="T58"/>
                  <a:gd fmla="*/ 110 h 126" name="T59"/>
                  <a:gd fmla="*/ 48 w 126" name="T60"/>
                  <a:gd fmla="*/ 124 h 126" name="T61"/>
                  <a:gd fmla="*/ 59 w 126" name="T62"/>
                  <a:gd fmla="*/ 126 h 126" name="T63"/>
                  <a:gd fmla="*/ 65 w 126" name="T64"/>
                  <a:gd fmla="*/ 113 h 126" name="T65"/>
                  <a:gd fmla="*/ 71 w 126" name="T66"/>
                  <a:gd fmla="*/ 112 h 126" name="T67"/>
                  <a:gd fmla="*/ 80 w 126" name="T68"/>
                  <a:gd fmla="*/ 124 h 126" name="T69"/>
                  <a:gd fmla="*/ 91 w 126" name="T70"/>
                  <a:gd fmla="*/ 120 h 126" name="T71"/>
                  <a:gd fmla="*/ 90 w 126" name="T72"/>
                  <a:gd fmla="*/ 105 h 126" name="T73"/>
                  <a:gd fmla="*/ 95 w 126" name="T74"/>
                  <a:gd fmla="*/ 101 h 126" name="T75"/>
                  <a:gd fmla="*/ 108 w 126" name="T76"/>
                  <a:gd fmla="*/ 107 h 126" name="T77"/>
                  <a:gd fmla="*/ 116 w 126" name="T78"/>
                  <a:gd fmla="*/ 98 h 126" name="T79"/>
                  <a:gd fmla="*/ 107 w 126" name="T80"/>
                  <a:gd fmla="*/ 86 h 126" name="T81"/>
                  <a:gd fmla="*/ 109 w 126" name="T82"/>
                  <a:gd fmla="*/ 80 h 126" name="T83"/>
                  <a:gd fmla="*/ 124 w 126" name="T84"/>
                  <a:gd fmla="*/ 78 h 126" name="T85"/>
                  <a:gd fmla="*/ 126 w 126" name="T86"/>
                  <a:gd fmla="*/ 67 h 126" name="T87"/>
                  <a:gd fmla="*/ 113 w 126" name="T88"/>
                  <a:gd fmla="*/ 61 h 126" name="T89"/>
                  <a:gd fmla="*/ 112 w 126" name="T90"/>
                  <a:gd fmla="*/ 55 h 126" name="T91"/>
                  <a:gd fmla="*/ 123 w 126" name="T92"/>
                  <a:gd fmla="*/ 46 h 126" name="T93"/>
                  <a:gd fmla="*/ 119 w 126" name="T94"/>
                  <a:gd fmla="*/ 35 h 126" name="T95"/>
                  <a:gd fmla="*/ 41 w 126" name="T96"/>
                  <a:gd fmla="*/ 70 h 126" name="T97"/>
                  <a:gd fmla="*/ 80 w 126" name="T98"/>
                  <a:gd fmla="*/ 55 h 12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25" w="125">
                    <a:moveTo>
                      <a:pt x="119" y="35"/>
                    </a:moveTo>
                    <a:cubicBezTo>
                      <a:pt x="105" y="36"/>
                      <a:pt x="105" y="36"/>
                      <a:pt x="105" y="36"/>
                    </a:cubicBezTo>
                    <a:cubicBezTo>
                      <a:pt x="104" y="36"/>
                      <a:pt x="104" y="36"/>
                      <a:pt x="104" y="36"/>
                    </a:cubicBezTo>
                    <a:cubicBezTo>
                      <a:pt x="101" y="31"/>
                      <a:pt x="101" y="31"/>
                      <a:pt x="101" y="31"/>
                    </a:cubicBezTo>
                    <a:cubicBezTo>
                      <a:pt x="101" y="31"/>
                      <a:pt x="101" y="31"/>
                      <a:pt x="101" y="31"/>
                    </a:cubicBezTo>
                    <a:cubicBezTo>
                      <a:pt x="106" y="18"/>
                      <a:pt x="106" y="18"/>
                      <a:pt x="106" y="18"/>
                    </a:cubicBezTo>
                    <a:cubicBezTo>
                      <a:pt x="106" y="17"/>
                      <a:pt x="106" y="17"/>
                      <a:pt x="106" y="17"/>
                    </a:cubicBezTo>
                    <a:cubicBezTo>
                      <a:pt x="98" y="10"/>
                      <a:pt x="98" y="10"/>
                      <a:pt x="98" y="10"/>
                    </a:cubicBezTo>
                    <a:cubicBezTo>
                      <a:pt x="97" y="10"/>
                      <a:pt x="97" y="10"/>
                      <a:pt x="97" y="10"/>
                    </a:cubicBezTo>
                    <a:cubicBezTo>
                      <a:pt x="86" y="19"/>
                      <a:pt x="86" y="19"/>
                      <a:pt x="86" y="19"/>
                    </a:cubicBezTo>
                    <a:cubicBezTo>
                      <a:pt x="85" y="19"/>
                      <a:pt x="85" y="19"/>
                      <a:pt x="85" y="19"/>
                    </a:cubicBezTo>
                    <a:cubicBezTo>
                      <a:pt x="80" y="17"/>
                      <a:pt x="80" y="17"/>
                      <a:pt x="80" y="17"/>
                    </a:cubicBezTo>
                    <a:cubicBezTo>
                      <a:pt x="79" y="16"/>
                      <a:pt x="79" y="16"/>
                      <a:pt x="79" y="16"/>
                    </a:cubicBezTo>
                    <a:cubicBezTo>
                      <a:pt x="78" y="2"/>
                      <a:pt x="78" y="2"/>
                      <a:pt x="78" y="2"/>
                    </a:cubicBezTo>
                    <a:cubicBezTo>
                      <a:pt x="77" y="2"/>
                      <a:pt x="77" y="2"/>
                      <a:pt x="77" y="2"/>
                    </a:cubicBezTo>
                    <a:cubicBezTo>
                      <a:pt x="67" y="0"/>
                      <a:pt x="67" y="0"/>
                      <a:pt x="67" y="0"/>
                    </a:cubicBezTo>
                    <a:cubicBezTo>
                      <a:pt x="66" y="1"/>
                      <a:pt x="66" y="1"/>
                      <a:pt x="66" y="1"/>
                    </a:cubicBezTo>
                    <a:cubicBezTo>
                      <a:pt x="61" y="13"/>
                      <a:pt x="61" y="13"/>
                      <a:pt x="61" y="13"/>
                    </a:cubicBezTo>
                    <a:cubicBezTo>
                      <a:pt x="60" y="14"/>
                      <a:pt x="60" y="14"/>
                      <a:pt x="60" y="14"/>
                    </a:cubicBezTo>
                    <a:cubicBezTo>
                      <a:pt x="54" y="14"/>
                      <a:pt x="54" y="14"/>
                      <a:pt x="54" y="14"/>
                    </a:cubicBezTo>
                    <a:cubicBezTo>
                      <a:pt x="53" y="14"/>
                      <a:pt x="53" y="14"/>
                      <a:pt x="53" y="14"/>
                    </a:cubicBezTo>
                    <a:cubicBezTo>
                      <a:pt x="45" y="3"/>
                      <a:pt x="45" y="3"/>
                      <a:pt x="45" y="3"/>
                    </a:cubicBezTo>
                    <a:cubicBezTo>
                      <a:pt x="45" y="3"/>
                      <a:pt x="45" y="3"/>
                      <a:pt x="45" y="3"/>
                    </a:cubicBezTo>
                    <a:cubicBezTo>
                      <a:pt x="34" y="7"/>
                      <a:pt x="34" y="7"/>
                      <a:pt x="34" y="7"/>
                    </a:cubicBezTo>
                    <a:cubicBezTo>
                      <a:pt x="34" y="7"/>
                      <a:pt x="34" y="7"/>
                      <a:pt x="34" y="7"/>
                    </a:cubicBezTo>
                    <a:cubicBezTo>
                      <a:pt x="36" y="21"/>
                      <a:pt x="36" y="21"/>
                      <a:pt x="36" y="21"/>
                    </a:cubicBezTo>
                    <a:cubicBezTo>
                      <a:pt x="35" y="22"/>
                      <a:pt x="35" y="22"/>
                      <a:pt x="35" y="22"/>
                    </a:cubicBezTo>
                    <a:cubicBezTo>
                      <a:pt x="31" y="25"/>
                      <a:pt x="31" y="25"/>
                      <a:pt x="31" y="25"/>
                    </a:cubicBezTo>
                    <a:cubicBezTo>
                      <a:pt x="30" y="25"/>
                      <a:pt x="30" y="25"/>
                      <a:pt x="30" y="25"/>
                    </a:cubicBezTo>
                    <a:cubicBezTo>
                      <a:pt x="17" y="20"/>
                      <a:pt x="17" y="20"/>
                      <a:pt x="17" y="20"/>
                    </a:cubicBezTo>
                    <a:cubicBezTo>
                      <a:pt x="17" y="20"/>
                      <a:pt x="17" y="20"/>
                      <a:pt x="17" y="20"/>
                    </a:cubicBezTo>
                    <a:cubicBezTo>
                      <a:pt x="10" y="29"/>
                      <a:pt x="10" y="29"/>
                      <a:pt x="10" y="29"/>
                    </a:cubicBezTo>
                    <a:cubicBezTo>
                      <a:pt x="10" y="29"/>
                      <a:pt x="10" y="29"/>
                      <a:pt x="10" y="29"/>
                    </a:cubicBezTo>
                    <a:cubicBezTo>
                      <a:pt x="18" y="40"/>
                      <a:pt x="18" y="40"/>
                      <a:pt x="18" y="40"/>
                    </a:cubicBezTo>
                    <a:cubicBezTo>
                      <a:pt x="18" y="41"/>
                      <a:pt x="18" y="41"/>
                      <a:pt x="18" y="41"/>
                    </a:cubicBezTo>
                    <a:cubicBezTo>
                      <a:pt x="16" y="46"/>
                      <a:pt x="16" y="46"/>
                      <a:pt x="16" y="46"/>
                    </a:cubicBezTo>
                    <a:cubicBezTo>
                      <a:pt x="16" y="47"/>
                      <a:pt x="16" y="47"/>
                      <a:pt x="16" y="47"/>
                    </a:cubicBezTo>
                    <a:cubicBezTo>
                      <a:pt x="2" y="48"/>
                      <a:pt x="2" y="48"/>
                      <a:pt x="2" y="48"/>
                    </a:cubicBezTo>
                    <a:cubicBezTo>
                      <a:pt x="1" y="49"/>
                      <a:pt x="1" y="49"/>
                      <a:pt x="1" y="49"/>
                    </a:cubicBezTo>
                    <a:cubicBezTo>
                      <a:pt x="0" y="59"/>
                      <a:pt x="0" y="59"/>
                      <a:pt x="0" y="59"/>
                    </a:cubicBezTo>
                    <a:cubicBezTo>
                      <a:pt x="0" y="60"/>
                      <a:pt x="0" y="60"/>
                      <a:pt x="0" y="60"/>
                    </a:cubicBezTo>
                    <a:cubicBezTo>
                      <a:pt x="13" y="65"/>
                      <a:pt x="13" y="65"/>
                      <a:pt x="13" y="65"/>
                    </a:cubicBezTo>
                    <a:cubicBezTo>
                      <a:pt x="13" y="66"/>
                      <a:pt x="13" y="66"/>
                      <a:pt x="13" y="66"/>
                    </a:cubicBezTo>
                    <a:cubicBezTo>
                      <a:pt x="14" y="72"/>
                      <a:pt x="14" y="72"/>
                      <a:pt x="14" y="72"/>
                    </a:cubicBezTo>
                    <a:cubicBezTo>
                      <a:pt x="14" y="73"/>
                      <a:pt x="14" y="73"/>
                      <a:pt x="14" y="73"/>
                    </a:cubicBezTo>
                    <a:cubicBezTo>
                      <a:pt x="2" y="81"/>
                      <a:pt x="2" y="81"/>
                      <a:pt x="2" y="81"/>
                    </a:cubicBezTo>
                    <a:cubicBezTo>
                      <a:pt x="2" y="81"/>
                      <a:pt x="2" y="81"/>
                      <a:pt x="2" y="81"/>
                    </a:cubicBezTo>
                    <a:cubicBezTo>
                      <a:pt x="6" y="92"/>
                      <a:pt x="6" y="92"/>
                      <a:pt x="6" y="92"/>
                    </a:cubicBezTo>
                    <a:cubicBezTo>
                      <a:pt x="7" y="92"/>
                      <a:pt x="7" y="92"/>
                      <a:pt x="7" y="92"/>
                    </a:cubicBezTo>
                    <a:cubicBezTo>
                      <a:pt x="21" y="90"/>
                      <a:pt x="21" y="90"/>
                      <a:pt x="21" y="90"/>
                    </a:cubicBezTo>
                    <a:cubicBezTo>
                      <a:pt x="21" y="91"/>
                      <a:pt x="21" y="91"/>
                      <a:pt x="21" y="91"/>
                    </a:cubicBezTo>
                    <a:cubicBezTo>
                      <a:pt x="25" y="95"/>
                      <a:pt x="25" y="95"/>
                      <a:pt x="25" y="95"/>
                    </a:cubicBezTo>
                    <a:cubicBezTo>
                      <a:pt x="25" y="96"/>
                      <a:pt x="25" y="96"/>
                      <a:pt x="25" y="96"/>
                    </a:cubicBezTo>
                    <a:cubicBezTo>
                      <a:pt x="19" y="109"/>
                      <a:pt x="19" y="109"/>
                      <a:pt x="19" y="109"/>
                    </a:cubicBezTo>
                    <a:cubicBezTo>
                      <a:pt x="19" y="109"/>
                      <a:pt x="19" y="109"/>
                      <a:pt x="19" y="109"/>
                    </a:cubicBezTo>
                    <a:cubicBezTo>
                      <a:pt x="28" y="116"/>
                      <a:pt x="28" y="116"/>
                      <a:pt x="28" y="116"/>
                    </a:cubicBezTo>
                    <a:cubicBezTo>
                      <a:pt x="29" y="116"/>
                      <a:pt x="29" y="116"/>
                      <a:pt x="29" y="116"/>
                    </a:cubicBezTo>
                    <a:cubicBezTo>
                      <a:pt x="40" y="108"/>
                      <a:pt x="40" y="108"/>
                      <a:pt x="40" y="108"/>
                    </a:cubicBezTo>
                    <a:cubicBezTo>
                      <a:pt x="41" y="108"/>
                      <a:pt x="41" y="108"/>
                      <a:pt x="41" y="108"/>
                    </a:cubicBezTo>
                    <a:cubicBezTo>
                      <a:pt x="46" y="110"/>
                      <a:pt x="46" y="110"/>
                      <a:pt x="46" y="110"/>
                    </a:cubicBezTo>
                    <a:cubicBezTo>
                      <a:pt x="46" y="110"/>
                      <a:pt x="46" y="110"/>
                      <a:pt x="46" y="110"/>
                    </a:cubicBezTo>
                    <a:cubicBezTo>
                      <a:pt x="48" y="124"/>
                      <a:pt x="48" y="124"/>
                      <a:pt x="48" y="124"/>
                    </a:cubicBezTo>
                    <a:cubicBezTo>
                      <a:pt x="48" y="125"/>
                      <a:pt x="48" y="125"/>
                      <a:pt x="48" y="125"/>
                    </a:cubicBezTo>
                    <a:cubicBezTo>
                      <a:pt x="59" y="126"/>
                      <a:pt x="59" y="126"/>
                      <a:pt x="59" y="126"/>
                    </a:cubicBezTo>
                    <a:cubicBezTo>
                      <a:pt x="60" y="126"/>
                      <a:pt x="60" y="126"/>
                      <a:pt x="60" y="126"/>
                    </a:cubicBezTo>
                    <a:cubicBezTo>
                      <a:pt x="65" y="113"/>
                      <a:pt x="65" y="113"/>
                      <a:pt x="65" y="113"/>
                    </a:cubicBezTo>
                    <a:cubicBezTo>
                      <a:pt x="66" y="113"/>
                      <a:pt x="66" y="113"/>
                      <a:pt x="66" y="113"/>
                    </a:cubicBezTo>
                    <a:cubicBezTo>
                      <a:pt x="71" y="112"/>
                      <a:pt x="71" y="112"/>
                      <a:pt x="71" y="112"/>
                    </a:cubicBezTo>
                    <a:cubicBezTo>
                      <a:pt x="72" y="112"/>
                      <a:pt x="72" y="112"/>
                      <a:pt x="72" y="112"/>
                    </a:cubicBezTo>
                    <a:cubicBezTo>
                      <a:pt x="80" y="124"/>
                      <a:pt x="80" y="124"/>
                      <a:pt x="80" y="124"/>
                    </a:cubicBezTo>
                    <a:cubicBezTo>
                      <a:pt x="81" y="124"/>
                      <a:pt x="81" y="124"/>
                      <a:pt x="81" y="124"/>
                    </a:cubicBezTo>
                    <a:cubicBezTo>
                      <a:pt x="91" y="120"/>
                      <a:pt x="91" y="120"/>
                      <a:pt x="91" y="120"/>
                    </a:cubicBezTo>
                    <a:cubicBezTo>
                      <a:pt x="91" y="119"/>
                      <a:pt x="91" y="119"/>
                      <a:pt x="91" y="119"/>
                    </a:cubicBezTo>
                    <a:cubicBezTo>
                      <a:pt x="90" y="105"/>
                      <a:pt x="90" y="105"/>
                      <a:pt x="90" y="105"/>
                    </a:cubicBezTo>
                    <a:cubicBezTo>
                      <a:pt x="90" y="105"/>
                      <a:pt x="90" y="105"/>
                      <a:pt x="90" y="105"/>
                    </a:cubicBezTo>
                    <a:cubicBezTo>
                      <a:pt x="95" y="101"/>
                      <a:pt x="95" y="101"/>
                      <a:pt x="95" y="101"/>
                    </a:cubicBezTo>
                    <a:cubicBezTo>
                      <a:pt x="95" y="101"/>
                      <a:pt x="95" y="101"/>
                      <a:pt x="95" y="101"/>
                    </a:cubicBezTo>
                    <a:cubicBezTo>
                      <a:pt x="108" y="107"/>
                      <a:pt x="108" y="107"/>
                      <a:pt x="108" y="107"/>
                    </a:cubicBezTo>
                    <a:cubicBezTo>
                      <a:pt x="109" y="107"/>
                      <a:pt x="109" y="107"/>
                      <a:pt x="109" y="107"/>
                    </a:cubicBezTo>
                    <a:cubicBezTo>
                      <a:pt x="116" y="98"/>
                      <a:pt x="116" y="98"/>
                      <a:pt x="116" y="98"/>
                    </a:cubicBezTo>
                    <a:cubicBezTo>
                      <a:pt x="116" y="97"/>
                      <a:pt x="116" y="97"/>
                      <a:pt x="116" y="97"/>
                    </a:cubicBezTo>
                    <a:cubicBezTo>
                      <a:pt x="107" y="86"/>
                      <a:pt x="107" y="86"/>
                      <a:pt x="107" y="86"/>
                    </a:cubicBezTo>
                    <a:cubicBezTo>
                      <a:pt x="107" y="85"/>
                      <a:pt x="107" y="85"/>
                      <a:pt x="107" y="85"/>
                    </a:cubicBezTo>
                    <a:cubicBezTo>
                      <a:pt x="109" y="80"/>
                      <a:pt x="109" y="80"/>
                      <a:pt x="109" y="80"/>
                    </a:cubicBezTo>
                    <a:cubicBezTo>
                      <a:pt x="110" y="80"/>
                      <a:pt x="110" y="80"/>
                      <a:pt x="110" y="80"/>
                    </a:cubicBezTo>
                    <a:cubicBezTo>
                      <a:pt x="124" y="78"/>
                      <a:pt x="124" y="78"/>
                      <a:pt x="124" y="78"/>
                    </a:cubicBezTo>
                    <a:cubicBezTo>
                      <a:pt x="124" y="78"/>
                      <a:pt x="124" y="78"/>
                      <a:pt x="124" y="78"/>
                    </a:cubicBezTo>
                    <a:cubicBezTo>
                      <a:pt x="126" y="67"/>
                      <a:pt x="126" y="67"/>
                      <a:pt x="126" y="67"/>
                    </a:cubicBezTo>
                    <a:cubicBezTo>
                      <a:pt x="126" y="66"/>
                      <a:pt x="126" y="66"/>
                      <a:pt x="126" y="66"/>
                    </a:cubicBezTo>
                    <a:cubicBezTo>
                      <a:pt x="113" y="61"/>
                      <a:pt x="113" y="61"/>
                      <a:pt x="113" y="61"/>
                    </a:cubicBezTo>
                    <a:cubicBezTo>
                      <a:pt x="112" y="60"/>
                      <a:pt x="112" y="60"/>
                      <a:pt x="112" y="60"/>
                    </a:cubicBezTo>
                    <a:cubicBezTo>
                      <a:pt x="112" y="55"/>
                      <a:pt x="112" y="55"/>
                      <a:pt x="112" y="55"/>
                    </a:cubicBezTo>
                    <a:cubicBezTo>
                      <a:pt x="112" y="54"/>
                      <a:pt x="112" y="54"/>
                      <a:pt x="112" y="54"/>
                    </a:cubicBezTo>
                    <a:cubicBezTo>
                      <a:pt x="123" y="46"/>
                      <a:pt x="123" y="46"/>
                      <a:pt x="123" y="46"/>
                    </a:cubicBezTo>
                    <a:cubicBezTo>
                      <a:pt x="123" y="45"/>
                      <a:pt x="123" y="45"/>
                      <a:pt x="123" y="45"/>
                    </a:cubicBezTo>
                    <a:cubicBezTo>
                      <a:pt x="119" y="35"/>
                      <a:pt x="119" y="35"/>
                      <a:pt x="119" y="35"/>
                    </a:cubicBezTo>
                    <a:close/>
                    <a:moveTo>
                      <a:pt x="69" y="82"/>
                    </a:moveTo>
                    <a:cubicBezTo>
                      <a:pt x="58" y="86"/>
                      <a:pt x="46" y="81"/>
                      <a:pt x="41" y="70"/>
                    </a:cubicBezTo>
                    <a:cubicBezTo>
                      <a:pt x="37" y="59"/>
                      <a:pt x="42" y="47"/>
                      <a:pt x="53" y="43"/>
                    </a:cubicBezTo>
                    <a:cubicBezTo>
                      <a:pt x="64" y="38"/>
                      <a:pt x="76" y="44"/>
                      <a:pt x="80" y="55"/>
                    </a:cubicBezTo>
                    <a:cubicBezTo>
                      <a:pt x="85" y="65"/>
                      <a:pt x="79" y="78"/>
                      <a:pt x="69" y="8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5" name="Freeform 62"/>
              <p:cNvSpPr>
                <a:spLocks noEditPoints="1"/>
              </p:cNvSpPr>
              <p:nvPr/>
            </p:nvSpPr>
            <p:spPr bwMode="auto">
              <a:xfrm>
                <a:off x="1464" y="2020"/>
                <a:ext cx="233" cy="235"/>
              </a:xfrm>
              <a:custGeom>
                <a:gdLst>
                  <a:gd fmla="*/ 134 w 160" name="T0"/>
                  <a:gd fmla="*/ 47 h 161" name="T1"/>
                  <a:gd fmla="*/ 128 w 160" name="T2"/>
                  <a:gd fmla="*/ 40 h 161" name="T3"/>
                  <a:gd fmla="*/ 135 w 160" name="T4"/>
                  <a:gd fmla="*/ 23 h 161" name="T5"/>
                  <a:gd fmla="*/ 124 w 160" name="T6"/>
                  <a:gd fmla="*/ 14 h 161" name="T7"/>
                  <a:gd fmla="*/ 109 w 160" name="T8"/>
                  <a:gd fmla="*/ 24 h 161" name="T9"/>
                  <a:gd fmla="*/ 102 w 160" name="T10"/>
                  <a:gd fmla="*/ 22 h 161" name="T11"/>
                  <a:gd fmla="*/ 99 w 160" name="T12"/>
                  <a:gd fmla="*/ 3 h 161" name="T13"/>
                  <a:gd fmla="*/ 85 w 160" name="T14"/>
                  <a:gd fmla="*/ 0 h 161" name="T15"/>
                  <a:gd fmla="*/ 77 w 160" name="T16"/>
                  <a:gd fmla="*/ 17 h 161" name="T17"/>
                  <a:gd fmla="*/ 69 w 160" name="T18"/>
                  <a:gd fmla="*/ 19 h 161" name="T19"/>
                  <a:gd fmla="*/ 58 w 160" name="T20"/>
                  <a:gd fmla="*/ 4 h 161" name="T21"/>
                  <a:gd fmla="*/ 44 w 160" name="T22"/>
                  <a:gd fmla="*/ 9 h 161" name="T23"/>
                  <a:gd fmla="*/ 46 w 160" name="T24"/>
                  <a:gd fmla="*/ 27 h 161" name="T25"/>
                  <a:gd fmla="*/ 39 w 160" name="T26"/>
                  <a:gd fmla="*/ 33 h 161" name="T27"/>
                  <a:gd fmla="*/ 22 w 160" name="T28"/>
                  <a:gd fmla="*/ 26 h 161" name="T29"/>
                  <a:gd fmla="*/ 13 w 160" name="T30"/>
                  <a:gd fmla="*/ 37 h 161" name="T31"/>
                  <a:gd fmla="*/ 23 w 160" name="T32"/>
                  <a:gd fmla="*/ 52 h 161" name="T33"/>
                  <a:gd fmla="*/ 21 w 160" name="T34"/>
                  <a:gd fmla="*/ 59 h 161" name="T35"/>
                  <a:gd fmla="*/ 2 w 160" name="T36"/>
                  <a:gd fmla="*/ 62 h 161" name="T37"/>
                  <a:gd fmla="*/ 0 w 160" name="T38"/>
                  <a:gd fmla="*/ 76 h 161" name="T39"/>
                  <a:gd fmla="*/ 16 w 160" name="T40"/>
                  <a:gd fmla="*/ 84 h 161" name="T41"/>
                  <a:gd fmla="*/ 18 w 160" name="T42"/>
                  <a:gd fmla="*/ 92 h 161" name="T43"/>
                  <a:gd fmla="*/ 3 w 160" name="T44"/>
                  <a:gd fmla="*/ 103 h 161" name="T45"/>
                  <a:gd fmla="*/ 8 w 160" name="T46"/>
                  <a:gd fmla="*/ 117 h 161" name="T47"/>
                  <a:gd fmla="*/ 26 w 160" name="T48"/>
                  <a:gd fmla="*/ 115 h 161" name="T49"/>
                  <a:gd fmla="*/ 32 w 160" name="T50"/>
                  <a:gd fmla="*/ 121 h 161" name="T51"/>
                  <a:gd fmla="*/ 25 w 160" name="T52"/>
                  <a:gd fmla="*/ 138 h 161" name="T53"/>
                  <a:gd fmla="*/ 36 w 160" name="T54"/>
                  <a:gd fmla="*/ 148 h 161" name="T55"/>
                  <a:gd fmla="*/ 51 w 160" name="T56"/>
                  <a:gd fmla="*/ 137 h 161" name="T57"/>
                  <a:gd fmla="*/ 58 w 160" name="T58"/>
                  <a:gd fmla="*/ 140 h 161" name="T59"/>
                  <a:gd fmla="*/ 61 w 160" name="T60"/>
                  <a:gd fmla="*/ 158 h 161" name="T61"/>
                  <a:gd fmla="*/ 75 w 160" name="T62"/>
                  <a:gd fmla="*/ 161 h 161" name="T63"/>
                  <a:gd fmla="*/ 83 w 160" name="T64"/>
                  <a:gd fmla="*/ 144 h 161" name="T65"/>
                  <a:gd fmla="*/ 91 w 160" name="T66"/>
                  <a:gd fmla="*/ 143 h 161" name="T67"/>
                  <a:gd fmla="*/ 102 w 160" name="T68"/>
                  <a:gd fmla="*/ 158 h 161" name="T69"/>
                  <a:gd fmla="*/ 116 w 160" name="T70"/>
                  <a:gd fmla="*/ 153 h 161" name="T71"/>
                  <a:gd fmla="*/ 114 w 160" name="T72"/>
                  <a:gd fmla="*/ 135 h 161" name="T73"/>
                  <a:gd fmla="*/ 121 w 160" name="T74"/>
                  <a:gd fmla="*/ 129 h 161" name="T75"/>
                  <a:gd fmla="*/ 138 w 160" name="T76"/>
                  <a:gd fmla="*/ 136 h 161" name="T77"/>
                  <a:gd fmla="*/ 147 w 160" name="T78"/>
                  <a:gd fmla="*/ 125 h 161" name="T79"/>
                  <a:gd fmla="*/ 137 w 160" name="T80"/>
                  <a:gd fmla="*/ 110 h 161" name="T81"/>
                  <a:gd fmla="*/ 139 w 160" name="T82"/>
                  <a:gd fmla="*/ 103 h 161" name="T83"/>
                  <a:gd fmla="*/ 158 w 160" name="T84"/>
                  <a:gd fmla="*/ 100 h 161" name="T85"/>
                  <a:gd fmla="*/ 160 w 160" name="T86"/>
                  <a:gd fmla="*/ 86 h 161" name="T87"/>
                  <a:gd fmla="*/ 144 w 160" name="T88"/>
                  <a:gd fmla="*/ 78 h 161" name="T89"/>
                  <a:gd fmla="*/ 142 w 160" name="T90"/>
                  <a:gd fmla="*/ 70 h 161" name="T91"/>
                  <a:gd fmla="*/ 157 w 160" name="T92"/>
                  <a:gd fmla="*/ 59 h 161" name="T93"/>
                  <a:gd fmla="*/ 152 w 160" name="T94"/>
                  <a:gd fmla="*/ 45 h 161" name="T95"/>
                  <a:gd fmla="*/ 87 w 160" name="T96"/>
                  <a:gd fmla="*/ 104 h 161" name="T97"/>
                  <a:gd fmla="*/ 68 w 160" name="T98"/>
                  <a:gd fmla="*/ 55 h 161" name="T99"/>
                  <a:gd fmla="*/ 87 w 160" name="T100"/>
                  <a:gd fmla="*/ 104 h 16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61" w="160">
                    <a:moveTo>
                      <a:pt x="151" y="44"/>
                    </a:moveTo>
                    <a:cubicBezTo>
                      <a:pt x="134" y="47"/>
                      <a:pt x="134" y="47"/>
                      <a:pt x="134" y="47"/>
                    </a:cubicBezTo>
                    <a:cubicBezTo>
                      <a:pt x="133" y="46"/>
                      <a:pt x="133" y="46"/>
                      <a:pt x="133" y="46"/>
                    </a:cubicBezTo>
                    <a:cubicBezTo>
                      <a:pt x="128" y="40"/>
                      <a:pt x="128" y="40"/>
                      <a:pt x="128" y="40"/>
                    </a:cubicBezTo>
                    <a:cubicBezTo>
                      <a:pt x="128" y="39"/>
                      <a:pt x="128" y="39"/>
                      <a:pt x="128" y="39"/>
                    </a:cubicBezTo>
                    <a:cubicBezTo>
                      <a:pt x="135" y="23"/>
                      <a:pt x="135" y="23"/>
                      <a:pt x="135" y="23"/>
                    </a:cubicBezTo>
                    <a:cubicBezTo>
                      <a:pt x="135" y="22"/>
                      <a:pt x="135" y="22"/>
                      <a:pt x="135" y="22"/>
                    </a:cubicBezTo>
                    <a:cubicBezTo>
                      <a:pt x="124" y="14"/>
                      <a:pt x="124" y="14"/>
                      <a:pt x="124" y="14"/>
                    </a:cubicBezTo>
                    <a:cubicBezTo>
                      <a:pt x="123" y="14"/>
                      <a:pt x="123" y="14"/>
                      <a:pt x="123" y="14"/>
                    </a:cubicBezTo>
                    <a:cubicBezTo>
                      <a:pt x="109" y="24"/>
                      <a:pt x="109" y="24"/>
                      <a:pt x="109" y="24"/>
                    </a:cubicBezTo>
                    <a:cubicBezTo>
                      <a:pt x="108" y="24"/>
                      <a:pt x="108" y="24"/>
                      <a:pt x="108" y="24"/>
                    </a:cubicBezTo>
                    <a:cubicBezTo>
                      <a:pt x="102" y="22"/>
                      <a:pt x="102" y="22"/>
                      <a:pt x="102" y="22"/>
                    </a:cubicBezTo>
                    <a:cubicBezTo>
                      <a:pt x="101" y="21"/>
                      <a:pt x="101" y="21"/>
                      <a:pt x="101" y="21"/>
                    </a:cubicBezTo>
                    <a:cubicBezTo>
                      <a:pt x="99" y="3"/>
                      <a:pt x="99" y="3"/>
                      <a:pt x="99" y="3"/>
                    </a:cubicBezTo>
                    <a:cubicBezTo>
                      <a:pt x="99" y="3"/>
                      <a:pt x="99" y="3"/>
                      <a:pt x="99" y="3"/>
                    </a:cubicBezTo>
                    <a:cubicBezTo>
                      <a:pt x="85" y="0"/>
                      <a:pt x="85" y="0"/>
                      <a:pt x="85" y="0"/>
                    </a:cubicBezTo>
                    <a:cubicBezTo>
                      <a:pt x="84" y="1"/>
                      <a:pt x="84" y="1"/>
                      <a:pt x="84" y="1"/>
                    </a:cubicBezTo>
                    <a:cubicBezTo>
                      <a:pt x="77" y="17"/>
                      <a:pt x="77" y="17"/>
                      <a:pt x="77" y="17"/>
                    </a:cubicBezTo>
                    <a:cubicBezTo>
                      <a:pt x="76" y="18"/>
                      <a:pt x="76" y="18"/>
                      <a:pt x="76" y="18"/>
                    </a:cubicBezTo>
                    <a:cubicBezTo>
                      <a:pt x="69" y="19"/>
                      <a:pt x="69" y="19"/>
                      <a:pt x="69" y="19"/>
                    </a:cubicBezTo>
                    <a:cubicBezTo>
                      <a:pt x="68" y="18"/>
                      <a:pt x="68" y="18"/>
                      <a:pt x="68" y="18"/>
                    </a:cubicBezTo>
                    <a:cubicBezTo>
                      <a:pt x="58" y="4"/>
                      <a:pt x="58" y="4"/>
                      <a:pt x="58" y="4"/>
                    </a:cubicBezTo>
                    <a:cubicBezTo>
                      <a:pt x="57" y="4"/>
                      <a:pt x="57" y="4"/>
                      <a:pt x="57" y="4"/>
                    </a:cubicBezTo>
                    <a:cubicBezTo>
                      <a:pt x="44" y="9"/>
                      <a:pt x="44" y="9"/>
                      <a:pt x="44" y="9"/>
                    </a:cubicBezTo>
                    <a:cubicBezTo>
                      <a:pt x="43" y="10"/>
                      <a:pt x="43" y="10"/>
                      <a:pt x="43" y="10"/>
                    </a:cubicBezTo>
                    <a:cubicBezTo>
                      <a:pt x="46" y="27"/>
                      <a:pt x="46" y="27"/>
                      <a:pt x="46" y="27"/>
                    </a:cubicBezTo>
                    <a:cubicBezTo>
                      <a:pt x="45" y="28"/>
                      <a:pt x="45" y="28"/>
                      <a:pt x="45" y="28"/>
                    </a:cubicBezTo>
                    <a:cubicBezTo>
                      <a:pt x="39" y="33"/>
                      <a:pt x="39" y="33"/>
                      <a:pt x="39" y="33"/>
                    </a:cubicBezTo>
                    <a:cubicBezTo>
                      <a:pt x="38" y="33"/>
                      <a:pt x="38" y="33"/>
                      <a:pt x="38" y="33"/>
                    </a:cubicBezTo>
                    <a:cubicBezTo>
                      <a:pt x="22" y="26"/>
                      <a:pt x="22" y="26"/>
                      <a:pt x="22" y="26"/>
                    </a:cubicBezTo>
                    <a:cubicBezTo>
                      <a:pt x="21" y="26"/>
                      <a:pt x="21" y="26"/>
                      <a:pt x="21" y="26"/>
                    </a:cubicBezTo>
                    <a:cubicBezTo>
                      <a:pt x="13" y="37"/>
                      <a:pt x="13" y="37"/>
                      <a:pt x="13" y="37"/>
                    </a:cubicBezTo>
                    <a:cubicBezTo>
                      <a:pt x="13" y="38"/>
                      <a:pt x="13" y="38"/>
                      <a:pt x="13" y="38"/>
                    </a:cubicBezTo>
                    <a:cubicBezTo>
                      <a:pt x="23" y="52"/>
                      <a:pt x="23" y="52"/>
                      <a:pt x="23" y="52"/>
                    </a:cubicBezTo>
                    <a:cubicBezTo>
                      <a:pt x="24" y="53"/>
                      <a:pt x="24" y="53"/>
                      <a:pt x="24" y="53"/>
                    </a:cubicBezTo>
                    <a:cubicBezTo>
                      <a:pt x="21" y="59"/>
                      <a:pt x="21" y="59"/>
                      <a:pt x="21" y="59"/>
                    </a:cubicBezTo>
                    <a:cubicBezTo>
                      <a:pt x="21" y="59"/>
                      <a:pt x="20" y="60"/>
                      <a:pt x="20" y="60"/>
                    </a:cubicBezTo>
                    <a:cubicBezTo>
                      <a:pt x="2" y="62"/>
                      <a:pt x="2" y="62"/>
                      <a:pt x="2" y="62"/>
                    </a:cubicBezTo>
                    <a:cubicBezTo>
                      <a:pt x="2" y="62"/>
                      <a:pt x="2" y="62"/>
                      <a:pt x="2" y="62"/>
                    </a:cubicBezTo>
                    <a:cubicBezTo>
                      <a:pt x="0" y="76"/>
                      <a:pt x="0" y="76"/>
                      <a:pt x="0" y="76"/>
                    </a:cubicBezTo>
                    <a:cubicBezTo>
                      <a:pt x="0" y="77"/>
                      <a:pt x="0" y="77"/>
                      <a:pt x="0" y="77"/>
                    </a:cubicBezTo>
                    <a:cubicBezTo>
                      <a:pt x="16" y="84"/>
                      <a:pt x="16" y="84"/>
                      <a:pt x="16" y="84"/>
                    </a:cubicBezTo>
                    <a:cubicBezTo>
                      <a:pt x="17" y="85"/>
                      <a:pt x="17" y="85"/>
                      <a:pt x="17" y="85"/>
                    </a:cubicBezTo>
                    <a:cubicBezTo>
                      <a:pt x="18" y="92"/>
                      <a:pt x="18" y="92"/>
                      <a:pt x="18" y="92"/>
                    </a:cubicBezTo>
                    <a:cubicBezTo>
                      <a:pt x="17" y="93"/>
                      <a:pt x="17" y="93"/>
                      <a:pt x="17" y="93"/>
                    </a:cubicBezTo>
                    <a:cubicBezTo>
                      <a:pt x="3" y="103"/>
                      <a:pt x="3" y="103"/>
                      <a:pt x="3" y="103"/>
                    </a:cubicBezTo>
                    <a:cubicBezTo>
                      <a:pt x="3" y="104"/>
                      <a:pt x="3" y="104"/>
                      <a:pt x="3" y="104"/>
                    </a:cubicBezTo>
                    <a:cubicBezTo>
                      <a:pt x="8" y="117"/>
                      <a:pt x="8" y="117"/>
                      <a:pt x="8" y="117"/>
                    </a:cubicBezTo>
                    <a:cubicBezTo>
                      <a:pt x="9" y="117"/>
                      <a:pt x="9" y="117"/>
                      <a:pt x="9" y="117"/>
                    </a:cubicBezTo>
                    <a:cubicBezTo>
                      <a:pt x="26" y="115"/>
                      <a:pt x="26" y="115"/>
                      <a:pt x="26" y="115"/>
                    </a:cubicBezTo>
                    <a:cubicBezTo>
                      <a:pt x="27" y="116"/>
                      <a:pt x="27" y="116"/>
                      <a:pt x="27" y="116"/>
                    </a:cubicBezTo>
                    <a:cubicBezTo>
                      <a:pt x="32" y="121"/>
                      <a:pt x="32" y="121"/>
                      <a:pt x="32" y="121"/>
                    </a:cubicBezTo>
                    <a:cubicBezTo>
                      <a:pt x="32" y="122"/>
                      <a:pt x="32" y="122"/>
                      <a:pt x="32" y="122"/>
                    </a:cubicBezTo>
                    <a:cubicBezTo>
                      <a:pt x="25" y="138"/>
                      <a:pt x="25" y="138"/>
                      <a:pt x="25" y="138"/>
                    </a:cubicBezTo>
                    <a:cubicBezTo>
                      <a:pt x="25" y="139"/>
                      <a:pt x="25" y="139"/>
                      <a:pt x="25" y="139"/>
                    </a:cubicBezTo>
                    <a:cubicBezTo>
                      <a:pt x="36" y="148"/>
                      <a:pt x="36" y="148"/>
                      <a:pt x="36" y="148"/>
                    </a:cubicBezTo>
                    <a:cubicBezTo>
                      <a:pt x="37" y="148"/>
                      <a:pt x="37" y="148"/>
                      <a:pt x="37" y="148"/>
                    </a:cubicBezTo>
                    <a:cubicBezTo>
                      <a:pt x="51" y="137"/>
                      <a:pt x="51" y="137"/>
                      <a:pt x="51" y="137"/>
                    </a:cubicBezTo>
                    <a:cubicBezTo>
                      <a:pt x="52" y="137"/>
                      <a:pt x="52" y="137"/>
                      <a:pt x="52" y="137"/>
                    </a:cubicBezTo>
                    <a:cubicBezTo>
                      <a:pt x="58" y="140"/>
                      <a:pt x="58" y="140"/>
                      <a:pt x="58" y="140"/>
                    </a:cubicBezTo>
                    <a:cubicBezTo>
                      <a:pt x="59" y="141"/>
                      <a:pt x="59" y="141"/>
                      <a:pt x="59" y="141"/>
                    </a:cubicBezTo>
                    <a:cubicBezTo>
                      <a:pt x="61" y="158"/>
                      <a:pt x="61" y="158"/>
                      <a:pt x="61" y="158"/>
                    </a:cubicBezTo>
                    <a:cubicBezTo>
                      <a:pt x="61" y="159"/>
                      <a:pt x="61" y="159"/>
                      <a:pt x="61" y="159"/>
                    </a:cubicBezTo>
                    <a:cubicBezTo>
                      <a:pt x="75" y="161"/>
                      <a:pt x="75" y="161"/>
                      <a:pt x="75" y="161"/>
                    </a:cubicBezTo>
                    <a:cubicBezTo>
                      <a:pt x="76" y="161"/>
                      <a:pt x="76" y="161"/>
                      <a:pt x="76" y="161"/>
                    </a:cubicBezTo>
                    <a:cubicBezTo>
                      <a:pt x="83" y="144"/>
                      <a:pt x="83" y="144"/>
                      <a:pt x="83" y="144"/>
                    </a:cubicBezTo>
                    <a:cubicBezTo>
                      <a:pt x="84" y="144"/>
                      <a:pt x="84" y="144"/>
                      <a:pt x="84" y="144"/>
                    </a:cubicBezTo>
                    <a:cubicBezTo>
                      <a:pt x="91" y="143"/>
                      <a:pt x="91" y="143"/>
                      <a:pt x="91" y="143"/>
                    </a:cubicBezTo>
                    <a:cubicBezTo>
                      <a:pt x="91" y="143"/>
                      <a:pt x="92" y="143"/>
                      <a:pt x="92" y="143"/>
                    </a:cubicBezTo>
                    <a:cubicBezTo>
                      <a:pt x="102" y="158"/>
                      <a:pt x="102" y="158"/>
                      <a:pt x="102" y="158"/>
                    </a:cubicBezTo>
                    <a:cubicBezTo>
                      <a:pt x="103" y="158"/>
                      <a:pt x="103" y="158"/>
                      <a:pt x="103" y="158"/>
                    </a:cubicBezTo>
                    <a:cubicBezTo>
                      <a:pt x="116" y="153"/>
                      <a:pt x="116" y="153"/>
                      <a:pt x="116" y="153"/>
                    </a:cubicBezTo>
                    <a:cubicBezTo>
                      <a:pt x="117" y="152"/>
                      <a:pt x="117" y="152"/>
                      <a:pt x="117" y="152"/>
                    </a:cubicBezTo>
                    <a:cubicBezTo>
                      <a:pt x="114" y="135"/>
                      <a:pt x="114" y="135"/>
                      <a:pt x="114" y="135"/>
                    </a:cubicBezTo>
                    <a:cubicBezTo>
                      <a:pt x="115" y="133"/>
                      <a:pt x="115" y="133"/>
                      <a:pt x="115" y="133"/>
                    </a:cubicBezTo>
                    <a:cubicBezTo>
                      <a:pt x="121" y="129"/>
                      <a:pt x="121" y="129"/>
                      <a:pt x="121" y="129"/>
                    </a:cubicBezTo>
                    <a:cubicBezTo>
                      <a:pt x="122" y="129"/>
                      <a:pt x="122" y="129"/>
                      <a:pt x="122" y="129"/>
                    </a:cubicBezTo>
                    <a:cubicBezTo>
                      <a:pt x="138" y="136"/>
                      <a:pt x="138" y="136"/>
                      <a:pt x="138" y="136"/>
                    </a:cubicBezTo>
                    <a:cubicBezTo>
                      <a:pt x="139" y="136"/>
                      <a:pt x="139" y="136"/>
                      <a:pt x="139" y="136"/>
                    </a:cubicBezTo>
                    <a:cubicBezTo>
                      <a:pt x="147" y="125"/>
                      <a:pt x="147" y="125"/>
                      <a:pt x="147" y="125"/>
                    </a:cubicBezTo>
                    <a:cubicBezTo>
                      <a:pt x="147" y="124"/>
                      <a:pt x="147" y="124"/>
                      <a:pt x="147" y="124"/>
                    </a:cubicBezTo>
                    <a:cubicBezTo>
                      <a:pt x="137" y="110"/>
                      <a:pt x="137" y="110"/>
                      <a:pt x="137" y="110"/>
                    </a:cubicBezTo>
                    <a:cubicBezTo>
                      <a:pt x="136" y="109"/>
                      <a:pt x="136" y="109"/>
                      <a:pt x="136" y="109"/>
                    </a:cubicBezTo>
                    <a:cubicBezTo>
                      <a:pt x="139" y="103"/>
                      <a:pt x="139" y="103"/>
                      <a:pt x="139" y="103"/>
                    </a:cubicBezTo>
                    <a:cubicBezTo>
                      <a:pt x="140" y="102"/>
                      <a:pt x="140" y="102"/>
                      <a:pt x="140" y="102"/>
                    </a:cubicBezTo>
                    <a:cubicBezTo>
                      <a:pt x="158" y="100"/>
                      <a:pt x="158" y="100"/>
                      <a:pt x="158" y="100"/>
                    </a:cubicBezTo>
                    <a:cubicBezTo>
                      <a:pt x="158" y="100"/>
                      <a:pt x="158" y="100"/>
                      <a:pt x="158" y="99"/>
                    </a:cubicBezTo>
                    <a:cubicBezTo>
                      <a:pt x="160" y="86"/>
                      <a:pt x="160" y="86"/>
                      <a:pt x="160" y="86"/>
                    </a:cubicBezTo>
                    <a:cubicBezTo>
                      <a:pt x="160" y="85"/>
                      <a:pt x="160" y="85"/>
                      <a:pt x="160" y="85"/>
                    </a:cubicBezTo>
                    <a:cubicBezTo>
                      <a:pt x="144" y="78"/>
                      <a:pt x="144" y="78"/>
                      <a:pt x="144" y="78"/>
                    </a:cubicBezTo>
                    <a:cubicBezTo>
                      <a:pt x="143" y="77"/>
                      <a:pt x="143" y="77"/>
                      <a:pt x="143" y="77"/>
                    </a:cubicBezTo>
                    <a:cubicBezTo>
                      <a:pt x="142" y="70"/>
                      <a:pt x="142" y="70"/>
                      <a:pt x="142" y="70"/>
                    </a:cubicBezTo>
                    <a:cubicBezTo>
                      <a:pt x="143" y="69"/>
                      <a:pt x="143" y="69"/>
                      <a:pt x="143" y="69"/>
                    </a:cubicBezTo>
                    <a:cubicBezTo>
                      <a:pt x="157" y="59"/>
                      <a:pt x="157" y="59"/>
                      <a:pt x="157" y="59"/>
                    </a:cubicBezTo>
                    <a:cubicBezTo>
                      <a:pt x="157" y="58"/>
                      <a:pt x="157" y="58"/>
                      <a:pt x="157" y="58"/>
                    </a:cubicBezTo>
                    <a:cubicBezTo>
                      <a:pt x="152" y="45"/>
                      <a:pt x="152" y="45"/>
                      <a:pt x="152" y="45"/>
                    </a:cubicBezTo>
                    <a:lnTo>
                      <a:pt x="151" y="44"/>
                    </a:lnTo>
                    <a:close/>
                    <a:moveTo>
                      <a:pt x="87" y="104"/>
                    </a:moveTo>
                    <a:cubicBezTo>
                      <a:pt x="74" y="110"/>
                      <a:pt x="58" y="103"/>
                      <a:pt x="53" y="89"/>
                    </a:cubicBezTo>
                    <a:cubicBezTo>
                      <a:pt x="47" y="76"/>
                      <a:pt x="54" y="60"/>
                      <a:pt x="68" y="55"/>
                    </a:cubicBezTo>
                    <a:cubicBezTo>
                      <a:pt x="81" y="49"/>
                      <a:pt x="97" y="56"/>
                      <a:pt x="102" y="70"/>
                    </a:cubicBezTo>
                    <a:cubicBezTo>
                      <a:pt x="108" y="83"/>
                      <a:pt x="101" y="99"/>
                      <a:pt x="87" y="104"/>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6" name="Freeform 63"/>
              <p:cNvSpPr/>
              <p:nvPr/>
            </p:nvSpPr>
            <p:spPr bwMode="auto">
              <a:xfrm>
                <a:off x="1952" y="3065"/>
                <a:ext cx="233" cy="152"/>
              </a:xfrm>
              <a:custGeom>
                <a:gdLst>
                  <a:gd fmla="*/ 2 w 160" name="T0"/>
                  <a:gd fmla="*/ 5 h 105" name="T1"/>
                  <a:gd fmla="*/ 4 w 160" name="T2"/>
                  <a:gd fmla="*/ 1 h 105" name="T3"/>
                  <a:gd fmla="*/ 8 w 160" name="T4"/>
                  <a:gd fmla="*/ 0 h 105" name="T5"/>
                  <a:gd fmla="*/ 15 w 160" name="T6"/>
                  <a:gd fmla="*/ 0 h 105" name="T7"/>
                  <a:gd fmla="*/ 34 w 160" name="T8"/>
                  <a:gd fmla="*/ 2 h 105" name="T9"/>
                  <a:gd fmla="*/ 36 w 160" name="T10"/>
                  <a:gd fmla="*/ 2 h 105" name="T11"/>
                  <a:gd fmla="*/ 36 w 160" name="T12"/>
                  <a:gd fmla="*/ 2 h 105" name="T13"/>
                  <a:gd fmla="*/ 39 w 160" name="T14"/>
                  <a:gd fmla="*/ 8 h 105" name="T15"/>
                  <a:gd fmla="*/ 35 w 160" name="T16"/>
                  <a:gd fmla="*/ 13 h 105" name="T17"/>
                  <a:gd fmla="*/ 33 w 160" name="T18"/>
                  <a:gd fmla="*/ 13 h 105" name="T19"/>
                  <a:gd fmla="*/ 27 w 160" name="T20"/>
                  <a:gd fmla="*/ 12 h 105" name="T21"/>
                  <a:gd fmla="*/ 23 w 160" name="T22"/>
                  <a:gd fmla="*/ 12 h 105" name="T23"/>
                  <a:gd fmla="*/ 29 w 160" name="T24"/>
                  <a:gd fmla="*/ 17 h 105" name="T25"/>
                  <a:gd fmla="*/ 40 w 160" name="T26"/>
                  <a:gd fmla="*/ 28 h 105" name="T27"/>
                  <a:gd fmla="*/ 46 w 160" name="T28"/>
                  <a:gd fmla="*/ 34 h 105" name="T29"/>
                  <a:gd fmla="*/ 54 w 160" name="T30"/>
                  <a:gd fmla="*/ 41 h 105" name="T31"/>
                  <a:gd fmla="*/ 59 w 160" name="T32"/>
                  <a:gd fmla="*/ 45 h 105" name="T33"/>
                  <a:gd fmla="*/ 65 w 160" name="T34"/>
                  <a:gd fmla="*/ 40 h 105" name="T35"/>
                  <a:gd fmla="*/ 67 w 160" name="T36"/>
                  <a:gd fmla="*/ 38 h 105" name="T37"/>
                  <a:gd fmla="*/ 74 w 160" name="T38"/>
                  <a:gd fmla="*/ 32 h 105" name="T39"/>
                  <a:gd fmla="*/ 75 w 160" name="T40"/>
                  <a:gd fmla="*/ 31 h 105" name="T41"/>
                  <a:gd fmla="*/ 83 w 160" name="T42"/>
                  <a:gd fmla="*/ 31 h 105" name="T43"/>
                  <a:gd fmla="*/ 89 w 160" name="T44"/>
                  <a:gd fmla="*/ 36 h 105" name="T45"/>
                  <a:gd fmla="*/ 95 w 160" name="T46"/>
                  <a:gd fmla="*/ 41 h 105" name="T47"/>
                  <a:gd fmla="*/ 99 w 160" name="T48"/>
                  <a:gd fmla="*/ 44 h 105" name="T49"/>
                  <a:gd fmla="*/ 101 w 160" name="T50"/>
                  <a:gd fmla="*/ 46 h 105" name="T51"/>
                  <a:gd fmla="*/ 121 w 160" name="T52"/>
                  <a:gd fmla="*/ 64 h 105" name="T53"/>
                  <a:gd fmla="*/ 122 w 160" name="T54"/>
                  <a:gd fmla="*/ 64 h 105" name="T55"/>
                  <a:gd fmla="*/ 128 w 160" name="T56"/>
                  <a:gd fmla="*/ 69 h 105" name="T57"/>
                  <a:gd fmla="*/ 154 w 160" name="T58"/>
                  <a:gd fmla="*/ 92 h 105" name="T59"/>
                  <a:gd fmla="*/ 157 w 160" name="T60"/>
                  <a:gd fmla="*/ 95 h 105" name="T61"/>
                  <a:gd fmla="*/ 158 w 160" name="T62"/>
                  <a:gd fmla="*/ 103 h 105" name="T63"/>
                  <a:gd fmla="*/ 152 w 160" name="T64"/>
                  <a:gd fmla="*/ 104 h 105" name="T65"/>
                  <a:gd fmla="*/ 150 w 160" name="T66"/>
                  <a:gd fmla="*/ 103 h 105" name="T67"/>
                  <a:gd fmla="*/ 127 w 160" name="T68"/>
                  <a:gd fmla="*/ 83 h 105" name="T69"/>
                  <a:gd fmla="*/ 121 w 160" name="T70"/>
                  <a:gd fmla="*/ 78 h 105" name="T71"/>
                  <a:gd fmla="*/ 120 w 160" name="T72"/>
                  <a:gd fmla="*/ 78 h 105" name="T73"/>
                  <a:gd fmla="*/ 100 w 160" name="T74"/>
                  <a:gd fmla="*/ 61 h 105" name="T75"/>
                  <a:gd fmla="*/ 98 w 160" name="T76"/>
                  <a:gd fmla="*/ 59 h 105" name="T77"/>
                  <a:gd fmla="*/ 94 w 160" name="T78"/>
                  <a:gd fmla="*/ 55 h 105" name="T79"/>
                  <a:gd fmla="*/ 88 w 160" name="T80"/>
                  <a:gd fmla="*/ 50 h 105" name="T81"/>
                  <a:gd fmla="*/ 79 w 160" name="T82"/>
                  <a:gd fmla="*/ 42 h 105" name="T83"/>
                  <a:gd fmla="*/ 73 w 160" name="T84"/>
                  <a:gd fmla="*/ 48 h 105" name="T85"/>
                  <a:gd fmla="*/ 66 w 160" name="T86"/>
                  <a:gd fmla="*/ 54 h 105" name="T87"/>
                  <a:gd fmla="*/ 64 w 160" name="T88"/>
                  <a:gd fmla="*/ 56 h 105" name="T89"/>
                  <a:gd fmla="*/ 63 w 160" name="T90"/>
                  <a:gd fmla="*/ 57 h 105" name="T91"/>
                  <a:gd fmla="*/ 55 w 160" name="T92"/>
                  <a:gd fmla="*/ 57 h 105" name="T93"/>
                  <a:gd fmla="*/ 53 w 160" name="T94"/>
                  <a:gd fmla="*/ 55 h 105" name="T95"/>
                  <a:gd fmla="*/ 45 w 160" name="T96"/>
                  <a:gd fmla="*/ 48 h 105" name="T97"/>
                  <a:gd fmla="*/ 39 w 160" name="T98"/>
                  <a:gd fmla="*/ 42 h 105" name="T99"/>
                  <a:gd fmla="*/ 31 w 160" name="T100"/>
                  <a:gd fmla="*/ 35 h 105" name="T101"/>
                  <a:gd fmla="*/ 13 w 160" name="T102"/>
                  <a:gd fmla="*/ 18 h 105" name="T103"/>
                  <a:gd fmla="*/ 13 w 160" name="T104"/>
                  <a:gd fmla="*/ 18 h 105" name="T105"/>
                  <a:gd fmla="*/ 12 w 160" name="T106"/>
                  <a:gd fmla="*/ 30 h 105" name="T107"/>
                  <a:gd fmla="*/ 6 w 160" name="T108"/>
                  <a:gd fmla="*/ 36 h 105" name="T109"/>
                  <a:gd fmla="*/ 1 w 160" name="T110"/>
                  <a:gd fmla="*/ 30 h 105" name="T111"/>
                  <a:gd fmla="*/ 2 w 160" name="T112"/>
                  <a:gd fmla="*/ 5 h 105"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05" w="160">
                    <a:moveTo>
                      <a:pt x="2" y="5"/>
                    </a:moveTo>
                    <a:cubicBezTo>
                      <a:pt x="2" y="4"/>
                      <a:pt x="3" y="2"/>
                      <a:pt x="4" y="1"/>
                    </a:cubicBezTo>
                    <a:cubicBezTo>
                      <a:pt x="5" y="0"/>
                      <a:pt x="7" y="0"/>
                      <a:pt x="8" y="0"/>
                    </a:cubicBezTo>
                    <a:cubicBezTo>
                      <a:pt x="15" y="0"/>
                      <a:pt x="15" y="0"/>
                      <a:pt x="15" y="0"/>
                    </a:cubicBezTo>
                    <a:cubicBezTo>
                      <a:pt x="34" y="2"/>
                      <a:pt x="34" y="2"/>
                      <a:pt x="34" y="2"/>
                    </a:cubicBezTo>
                    <a:cubicBezTo>
                      <a:pt x="35" y="2"/>
                      <a:pt x="35" y="2"/>
                      <a:pt x="36" y="2"/>
                    </a:cubicBezTo>
                    <a:cubicBezTo>
                      <a:pt x="36" y="2"/>
                      <a:pt x="36" y="2"/>
                      <a:pt x="36" y="2"/>
                    </a:cubicBezTo>
                    <a:cubicBezTo>
                      <a:pt x="38" y="3"/>
                      <a:pt x="39" y="5"/>
                      <a:pt x="39" y="8"/>
                    </a:cubicBezTo>
                    <a:cubicBezTo>
                      <a:pt x="39" y="10"/>
                      <a:pt x="37" y="12"/>
                      <a:pt x="35" y="13"/>
                    </a:cubicBezTo>
                    <a:cubicBezTo>
                      <a:pt x="35" y="13"/>
                      <a:pt x="34" y="13"/>
                      <a:pt x="33" y="13"/>
                    </a:cubicBezTo>
                    <a:cubicBezTo>
                      <a:pt x="27" y="12"/>
                      <a:pt x="27" y="12"/>
                      <a:pt x="27" y="12"/>
                    </a:cubicBezTo>
                    <a:cubicBezTo>
                      <a:pt x="23" y="12"/>
                      <a:pt x="23" y="12"/>
                      <a:pt x="23" y="12"/>
                    </a:cubicBezTo>
                    <a:cubicBezTo>
                      <a:pt x="29" y="17"/>
                      <a:pt x="29" y="17"/>
                      <a:pt x="29" y="17"/>
                    </a:cubicBezTo>
                    <a:cubicBezTo>
                      <a:pt x="40" y="28"/>
                      <a:pt x="40" y="28"/>
                      <a:pt x="40" y="28"/>
                    </a:cubicBezTo>
                    <a:cubicBezTo>
                      <a:pt x="46" y="34"/>
                      <a:pt x="46" y="34"/>
                      <a:pt x="46" y="34"/>
                    </a:cubicBezTo>
                    <a:cubicBezTo>
                      <a:pt x="54" y="41"/>
                      <a:pt x="54" y="41"/>
                      <a:pt x="54" y="41"/>
                    </a:cubicBezTo>
                    <a:cubicBezTo>
                      <a:pt x="59" y="45"/>
                      <a:pt x="59" y="45"/>
                      <a:pt x="59" y="45"/>
                    </a:cubicBezTo>
                    <a:cubicBezTo>
                      <a:pt x="65" y="40"/>
                      <a:pt x="65" y="40"/>
                      <a:pt x="65" y="40"/>
                    </a:cubicBezTo>
                    <a:cubicBezTo>
                      <a:pt x="67" y="38"/>
                      <a:pt x="67" y="38"/>
                      <a:pt x="67" y="38"/>
                    </a:cubicBezTo>
                    <a:cubicBezTo>
                      <a:pt x="74" y="32"/>
                      <a:pt x="74" y="32"/>
                      <a:pt x="74" y="32"/>
                    </a:cubicBezTo>
                    <a:cubicBezTo>
                      <a:pt x="75" y="31"/>
                      <a:pt x="75" y="31"/>
                      <a:pt x="75" y="31"/>
                    </a:cubicBezTo>
                    <a:cubicBezTo>
                      <a:pt x="77" y="29"/>
                      <a:pt x="81" y="29"/>
                      <a:pt x="83" y="31"/>
                    </a:cubicBezTo>
                    <a:cubicBezTo>
                      <a:pt x="89" y="36"/>
                      <a:pt x="89" y="36"/>
                      <a:pt x="89" y="36"/>
                    </a:cubicBezTo>
                    <a:cubicBezTo>
                      <a:pt x="95" y="41"/>
                      <a:pt x="95" y="41"/>
                      <a:pt x="95" y="41"/>
                    </a:cubicBezTo>
                    <a:cubicBezTo>
                      <a:pt x="99" y="44"/>
                      <a:pt x="99" y="44"/>
                      <a:pt x="99" y="44"/>
                    </a:cubicBezTo>
                    <a:cubicBezTo>
                      <a:pt x="101" y="46"/>
                      <a:pt x="101" y="46"/>
                      <a:pt x="101" y="46"/>
                    </a:cubicBezTo>
                    <a:cubicBezTo>
                      <a:pt x="121" y="64"/>
                      <a:pt x="121" y="64"/>
                      <a:pt x="121" y="64"/>
                    </a:cubicBezTo>
                    <a:cubicBezTo>
                      <a:pt x="122" y="64"/>
                      <a:pt x="122" y="64"/>
                      <a:pt x="122" y="64"/>
                    </a:cubicBezTo>
                    <a:cubicBezTo>
                      <a:pt x="128" y="69"/>
                      <a:pt x="128" y="69"/>
                      <a:pt x="128" y="69"/>
                    </a:cubicBezTo>
                    <a:cubicBezTo>
                      <a:pt x="154" y="92"/>
                      <a:pt x="154" y="92"/>
                      <a:pt x="154" y="92"/>
                    </a:cubicBezTo>
                    <a:cubicBezTo>
                      <a:pt x="157" y="95"/>
                      <a:pt x="157" y="95"/>
                      <a:pt x="157" y="95"/>
                    </a:cubicBezTo>
                    <a:cubicBezTo>
                      <a:pt x="160" y="97"/>
                      <a:pt x="160" y="100"/>
                      <a:pt x="158" y="103"/>
                    </a:cubicBezTo>
                    <a:cubicBezTo>
                      <a:pt x="156" y="104"/>
                      <a:pt x="154" y="105"/>
                      <a:pt x="152" y="104"/>
                    </a:cubicBezTo>
                    <a:cubicBezTo>
                      <a:pt x="151" y="104"/>
                      <a:pt x="150" y="104"/>
                      <a:pt x="150" y="103"/>
                    </a:cubicBezTo>
                    <a:cubicBezTo>
                      <a:pt x="127" y="83"/>
                      <a:pt x="127" y="83"/>
                      <a:pt x="127" y="83"/>
                    </a:cubicBezTo>
                    <a:cubicBezTo>
                      <a:pt x="121" y="78"/>
                      <a:pt x="121" y="78"/>
                      <a:pt x="121" y="78"/>
                    </a:cubicBezTo>
                    <a:cubicBezTo>
                      <a:pt x="120" y="78"/>
                      <a:pt x="120" y="78"/>
                      <a:pt x="120" y="78"/>
                    </a:cubicBezTo>
                    <a:cubicBezTo>
                      <a:pt x="100" y="61"/>
                      <a:pt x="100" y="61"/>
                      <a:pt x="100" y="61"/>
                    </a:cubicBezTo>
                    <a:cubicBezTo>
                      <a:pt x="98" y="59"/>
                      <a:pt x="98" y="59"/>
                      <a:pt x="98" y="59"/>
                    </a:cubicBezTo>
                    <a:cubicBezTo>
                      <a:pt x="94" y="55"/>
                      <a:pt x="94" y="55"/>
                      <a:pt x="94" y="55"/>
                    </a:cubicBezTo>
                    <a:cubicBezTo>
                      <a:pt x="88" y="50"/>
                      <a:pt x="88" y="50"/>
                      <a:pt x="88" y="50"/>
                    </a:cubicBezTo>
                    <a:cubicBezTo>
                      <a:pt x="79" y="42"/>
                      <a:pt x="79" y="42"/>
                      <a:pt x="79" y="42"/>
                    </a:cubicBezTo>
                    <a:cubicBezTo>
                      <a:pt x="73" y="48"/>
                      <a:pt x="73" y="48"/>
                      <a:pt x="73" y="48"/>
                    </a:cubicBezTo>
                    <a:cubicBezTo>
                      <a:pt x="66" y="54"/>
                      <a:pt x="66" y="54"/>
                      <a:pt x="66" y="54"/>
                    </a:cubicBezTo>
                    <a:cubicBezTo>
                      <a:pt x="64" y="56"/>
                      <a:pt x="64" y="56"/>
                      <a:pt x="64" y="56"/>
                    </a:cubicBezTo>
                    <a:cubicBezTo>
                      <a:pt x="63" y="57"/>
                      <a:pt x="63" y="57"/>
                      <a:pt x="63" y="57"/>
                    </a:cubicBezTo>
                    <a:cubicBezTo>
                      <a:pt x="61" y="59"/>
                      <a:pt x="57" y="59"/>
                      <a:pt x="55" y="57"/>
                    </a:cubicBezTo>
                    <a:cubicBezTo>
                      <a:pt x="53" y="55"/>
                      <a:pt x="53" y="55"/>
                      <a:pt x="53" y="55"/>
                    </a:cubicBezTo>
                    <a:cubicBezTo>
                      <a:pt x="45" y="48"/>
                      <a:pt x="45" y="48"/>
                      <a:pt x="45" y="48"/>
                    </a:cubicBezTo>
                    <a:cubicBezTo>
                      <a:pt x="39" y="42"/>
                      <a:pt x="39" y="42"/>
                      <a:pt x="39" y="42"/>
                    </a:cubicBezTo>
                    <a:cubicBezTo>
                      <a:pt x="31" y="35"/>
                      <a:pt x="31" y="35"/>
                      <a:pt x="31" y="35"/>
                    </a:cubicBezTo>
                    <a:cubicBezTo>
                      <a:pt x="13" y="18"/>
                      <a:pt x="13" y="18"/>
                      <a:pt x="13" y="18"/>
                    </a:cubicBezTo>
                    <a:cubicBezTo>
                      <a:pt x="13" y="18"/>
                      <a:pt x="13" y="18"/>
                      <a:pt x="13" y="18"/>
                    </a:cubicBezTo>
                    <a:cubicBezTo>
                      <a:pt x="12" y="30"/>
                      <a:pt x="12" y="30"/>
                      <a:pt x="12" y="30"/>
                    </a:cubicBezTo>
                    <a:cubicBezTo>
                      <a:pt x="12" y="34"/>
                      <a:pt x="9" y="36"/>
                      <a:pt x="6" y="36"/>
                    </a:cubicBezTo>
                    <a:cubicBezTo>
                      <a:pt x="3" y="35"/>
                      <a:pt x="0" y="33"/>
                      <a:pt x="1" y="30"/>
                    </a:cubicBezTo>
                    <a:lnTo>
                      <a:pt x="2" y="5"/>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7" name="Freeform 64"/>
              <p:cNvSpPr/>
              <p:nvPr/>
            </p:nvSpPr>
            <p:spPr bwMode="auto">
              <a:xfrm>
                <a:off x="1963" y="3107"/>
                <a:ext cx="192" cy="115"/>
              </a:xfrm>
              <a:custGeom>
                <a:gdLst>
                  <a:gd fmla="*/ 0 w 192" name="T0"/>
                  <a:gd fmla="*/ 115 h 115" name="T1"/>
                  <a:gd fmla="*/ 192 w 192" name="T2"/>
                  <a:gd fmla="*/ 115 h 115" name="T3"/>
                  <a:gd fmla="*/ 107 w 192" name="T4"/>
                  <a:gd fmla="*/ 58 h 115" name="T5"/>
                  <a:gd fmla="*/ 79 w 192" name="T6"/>
                  <a:gd fmla="*/ 67 h 115" name="T7"/>
                  <a:gd fmla="*/ 0 w 192" name="T8"/>
                  <a:gd fmla="*/ 0 h 115" name="T9"/>
                  <a:gd fmla="*/ 0 w 192" name="T10"/>
                  <a:gd fmla="*/ 115 h 115" name="T11"/>
                </a:gdLst>
                <a:cxnLst>
                  <a:cxn ang="0">
                    <a:pos x="T0" y="T1"/>
                  </a:cxn>
                  <a:cxn ang="0">
                    <a:pos x="T2" y="T3"/>
                  </a:cxn>
                  <a:cxn ang="0">
                    <a:pos x="T4" y="T5"/>
                  </a:cxn>
                  <a:cxn ang="0">
                    <a:pos x="T6" y="T7"/>
                  </a:cxn>
                  <a:cxn ang="0">
                    <a:pos x="T8" y="T9"/>
                  </a:cxn>
                  <a:cxn ang="0">
                    <a:pos x="T10" y="T11"/>
                  </a:cxn>
                </a:cxnLst>
                <a:rect b="b" l="0" r="r" t="0"/>
                <a:pathLst>
                  <a:path h="115" w="192">
                    <a:moveTo>
                      <a:pt x="0" y="115"/>
                    </a:moveTo>
                    <a:lnTo>
                      <a:pt x="192" y="115"/>
                    </a:lnTo>
                    <a:lnTo>
                      <a:pt x="107" y="58"/>
                    </a:lnTo>
                    <a:lnTo>
                      <a:pt x="79" y="67"/>
                    </a:lnTo>
                    <a:lnTo>
                      <a:pt x="0" y="0"/>
                    </a:lnTo>
                    <a:lnTo>
                      <a:pt x="0" y="115"/>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8" name="Freeform 65"/>
              <p:cNvSpPr/>
              <p:nvPr/>
            </p:nvSpPr>
            <p:spPr bwMode="auto">
              <a:xfrm>
                <a:off x="2062" y="1853"/>
                <a:ext cx="259" cy="172"/>
              </a:xfrm>
              <a:custGeom>
                <a:gdLst>
                  <a:gd fmla="*/ 2 w 178" name="T0"/>
                  <a:gd fmla="*/ 6 h 118" name="T1"/>
                  <a:gd fmla="*/ 4 w 178" name="T2"/>
                  <a:gd fmla="*/ 1 h 118" name="T3"/>
                  <a:gd fmla="*/ 8 w 178" name="T4"/>
                  <a:gd fmla="*/ 0 h 118" name="T5"/>
                  <a:gd fmla="*/ 15 w 178" name="T6"/>
                  <a:gd fmla="*/ 0 h 118" name="T7"/>
                  <a:gd fmla="*/ 37 w 178" name="T8"/>
                  <a:gd fmla="*/ 2 h 118" name="T9"/>
                  <a:gd fmla="*/ 40 w 178" name="T10"/>
                  <a:gd fmla="*/ 2 h 118" name="T11"/>
                  <a:gd fmla="*/ 40 w 178" name="T12"/>
                  <a:gd fmla="*/ 3 h 118" name="T13"/>
                  <a:gd fmla="*/ 43 w 178" name="T14"/>
                  <a:gd fmla="*/ 9 h 118" name="T15"/>
                  <a:gd fmla="*/ 39 w 178" name="T16"/>
                  <a:gd fmla="*/ 14 h 118" name="T17"/>
                  <a:gd fmla="*/ 37 w 178" name="T18"/>
                  <a:gd fmla="*/ 14 h 118" name="T19"/>
                  <a:gd fmla="*/ 29 w 178" name="T20"/>
                  <a:gd fmla="*/ 14 h 118" name="T21"/>
                  <a:gd fmla="*/ 25 w 178" name="T22"/>
                  <a:gd fmla="*/ 14 h 118" name="T23"/>
                  <a:gd fmla="*/ 32 w 178" name="T24"/>
                  <a:gd fmla="*/ 19 h 118" name="T25"/>
                  <a:gd fmla="*/ 44 w 178" name="T26"/>
                  <a:gd fmla="*/ 31 h 118" name="T27"/>
                  <a:gd fmla="*/ 51 w 178" name="T28"/>
                  <a:gd fmla="*/ 38 h 118" name="T29"/>
                  <a:gd fmla="*/ 60 w 178" name="T30"/>
                  <a:gd fmla="*/ 46 h 118" name="T31"/>
                  <a:gd fmla="*/ 65 w 178" name="T32"/>
                  <a:gd fmla="*/ 51 h 118" name="T33"/>
                  <a:gd fmla="*/ 72 w 178" name="T34"/>
                  <a:gd fmla="*/ 45 h 118" name="T35"/>
                  <a:gd fmla="*/ 75 w 178" name="T36"/>
                  <a:gd fmla="*/ 43 h 118" name="T37"/>
                  <a:gd fmla="*/ 82 w 178" name="T38"/>
                  <a:gd fmla="*/ 36 h 118" name="T39"/>
                  <a:gd fmla="*/ 84 w 178" name="T40"/>
                  <a:gd fmla="*/ 34 h 118" name="T41"/>
                  <a:gd fmla="*/ 92 w 178" name="T42"/>
                  <a:gd fmla="*/ 34 h 118" name="T43"/>
                  <a:gd fmla="*/ 99 w 178" name="T44"/>
                  <a:gd fmla="*/ 40 h 118" name="T45"/>
                  <a:gd fmla="*/ 106 w 178" name="T46"/>
                  <a:gd fmla="*/ 46 h 118" name="T47"/>
                  <a:gd fmla="*/ 110 w 178" name="T48"/>
                  <a:gd fmla="*/ 50 h 118" name="T49"/>
                  <a:gd fmla="*/ 113 w 178" name="T50"/>
                  <a:gd fmla="*/ 52 h 118" name="T51"/>
                  <a:gd fmla="*/ 135 w 178" name="T52"/>
                  <a:gd fmla="*/ 71 h 118" name="T53"/>
                  <a:gd fmla="*/ 136 w 178" name="T54"/>
                  <a:gd fmla="*/ 72 h 118" name="T55"/>
                  <a:gd fmla="*/ 143 w 178" name="T56"/>
                  <a:gd fmla="*/ 78 h 118" name="T57"/>
                  <a:gd fmla="*/ 172 w 178" name="T58"/>
                  <a:gd fmla="*/ 103 h 118" name="T59"/>
                  <a:gd fmla="*/ 176 w 178" name="T60"/>
                  <a:gd fmla="*/ 106 h 118" name="T61"/>
                  <a:gd fmla="*/ 176 w 178" name="T62"/>
                  <a:gd fmla="*/ 115 h 118" name="T63"/>
                  <a:gd fmla="*/ 170 w 178" name="T64"/>
                  <a:gd fmla="*/ 117 h 118" name="T65"/>
                  <a:gd fmla="*/ 167 w 178" name="T66"/>
                  <a:gd fmla="*/ 116 h 118" name="T67"/>
                  <a:gd fmla="*/ 141 w 178" name="T68"/>
                  <a:gd fmla="*/ 94 h 118" name="T69"/>
                  <a:gd fmla="*/ 135 w 178" name="T70"/>
                  <a:gd fmla="*/ 88 h 118" name="T71"/>
                  <a:gd fmla="*/ 134 w 178" name="T72"/>
                  <a:gd fmla="*/ 87 h 118" name="T73"/>
                  <a:gd fmla="*/ 112 w 178" name="T74"/>
                  <a:gd fmla="*/ 68 h 118" name="T75"/>
                  <a:gd fmla="*/ 109 w 178" name="T76"/>
                  <a:gd fmla="*/ 66 h 118" name="T77"/>
                  <a:gd fmla="*/ 105 w 178" name="T78"/>
                  <a:gd fmla="*/ 62 h 118" name="T79"/>
                  <a:gd fmla="*/ 98 w 178" name="T80"/>
                  <a:gd fmla="*/ 56 h 118" name="T81"/>
                  <a:gd fmla="*/ 88 w 178" name="T82"/>
                  <a:gd fmla="*/ 47 h 118" name="T83"/>
                  <a:gd fmla="*/ 81 w 178" name="T84"/>
                  <a:gd fmla="*/ 54 h 118" name="T85"/>
                  <a:gd fmla="*/ 73 w 178" name="T86"/>
                  <a:gd fmla="*/ 60 h 118" name="T87"/>
                  <a:gd fmla="*/ 71 w 178" name="T88"/>
                  <a:gd fmla="*/ 63 h 118" name="T89"/>
                  <a:gd fmla="*/ 69 w 178" name="T90"/>
                  <a:gd fmla="*/ 64 h 118" name="T91"/>
                  <a:gd fmla="*/ 61 w 178" name="T92"/>
                  <a:gd fmla="*/ 64 h 118" name="T93"/>
                  <a:gd fmla="*/ 59 w 178" name="T94"/>
                  <a:gd fmla="*/ 62 h 118" name="T95"/>
                  <a:gd fmla="*/ 50 w 178" name="T96"/>
                  <a:gd fmla="*/ 54 h 118" name="T97"/>
                  <a:gd fmla="*/ 43 w 178" name="T98"/>
                  <a:gd fmla="*/ 47 h 118" name="T99"/>
                  <a:gd fmla="*/ 34 w 178" name="T100"/>
                  <a:gd fmla="*/ 39 h 118" name="T101"/>
                  <a:gd fmla="*/ 14 w 178" name="T102"/>
                  <a:gd fmla="*/ 20 h 118" name="T103"/>
                  <a:gd fmla="*/ 13 w 178" name="T104"/>
                  <a:gd fmla="*/ 20 h 118" name="T105"/>
                  <a:gd fmla="*/ 12 w 178" name="T106"/>
                  <a:gd fmla="*/ 34 h 118" name="T107"/>
                  <a:gd fmla="*/ 6 w 178" name="T108"/>
                  <a:gd fmla="*/ 40 h 118" name="T109"/>
                  <a:gd fmla="*/ 0 w 178" name="T110"/>
                  <a:gd fmla="*/ 33 h 118" name="T111"/>
                  <a:gd fmla="*/ 2 w 178" name="T112"/>
                  <a:gd fmla="*/ 6 h 118"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18" w="178">
                    <a:moveTo>
                      <a:pt x="2" y="6"/>
                    </a:moveTo>
                    <a:cubicBezTo>
                      <a:pt x="2" y="4"/>
                      <a:pt x="3" y="2"/>
                      <a:pt x="4" y="1"/>
                    </a:cubicBezTo>
                    <a:cubicBezTo>
                      <a:pt x="5" y="0"/>
                      <a:pt x="7" y="0"/>
                      <a:pt x="8" y="0"/>
                    </a:cubicBezTo>
                    <a:cubicBezTo>
                      <a:pt x="15" y="0"/>
                      <a:pt x="15" y="0"/>
                      <a:pt x="15" y="0"/>
                    </a:cubicBezTo>
                    <a:cubicBezTo>
                      <a:pt x="37" y="2"/>
                      <a:pt x="37" y="2"/>
                      <a:pt x="37" y="2"/>
                    </a:cubicBezTo>
                    <a:cubicBezTo>
                      <a:pt x="38" y="2"/>
                      <a:pt x="39" y="2"/>
                      <a:pt x="40" y="2"/>
                    </a:cubicBezTo>
                    <a:cubicBezTo>
                      <a:pt x="40" y="3"/>
                      <a:pt x="40" y="3"/>
                      <a:pt x="40" y="3"/>
                    </a:cubicBezTo>
                    <a:cubicBezTo>
                      <a:pt x="42" y="4"/>
                      <a:pt x="43" y="6"/>
                      <a:pt x="43" y="9"/>
                    </a:cubicBezTo>
                    <a:cubicBezTo>
                      <a:pt x="43" y="11"/>
                      <a:pt x="41" y="13"/>
                      <a:pt x="39" y="14"/>
                    </a:cubicBezTo>
                    <a:cubicBezTo>
                      <a:pt x="38" y="14"/>
                      <a:pt x="37" y="14"/>
                      <a:pt x="37" y="14"/>
                    </a:cubicBezTo>
                    <a:cubicBezTo>
                      <a:pt x="29" y="14"/>
                      <a:pt x="29" y="14"/>
                      <a:pt x="29" y="14"/>
                    </a:cubicBezTo>
                    <a:cubicBezTo>
                      <a:pt x="25" y="14"/>
                      <a:pt x="25" y="14"/>
                      <a:pt x="25" y="14"/>
                    </a:cubicBezTo>
                    <a:cubicBezTo>
                      <a:pt x="32" y="19"/>
                      <a:pt x="32" y="19"/>
                      <a:pt x="32" y="19"/>
                    </a:cubicBezTo>
                    <a:cubicBezTo>
                      <a:pt x="44" y="31"/>
                      <a:pt x="44" y="31"/>
                      <a:pt x="44" y="31"/>
                    </a:cubicBezTo>
                    <a:cubicBezTo>
                      <a:pt x="51" y="38"/>
                      <a:pt x="51" y="38"/>
                      <a:pt x="51" y="38"/>
                    </a:cubicBezTo>
                    <a:cubicBezTo>
                      <a:pt x="60" y="46"/>
                      <a:pt x="60" y="46"/>
                      <a:pt x="60" y="46"/>
                    </a:cubicBezTo>
                    <a:cubicBezTo>
                      <a:pt x="65" y="51"/>
                      <a:pt x="65" y="51"/>
                      <a:pt x="65" y="51"/>
                    </a:cubicBezTo>
                    <a:cubicBezTo>
                      <a:pt x="72" y="45"/>
                      <a:pt x="72" y="45"/>
                      <a:pt x="72" y="45"/>
                    </a:cubicBezTo>
                    <a:cubicBezTo>
                      <a:pt x="75" y="43"/>
                      <a:pt x="75" y="43"/>
                      <a:pt x="75" y="43"/>
                    </a:cubicBezTo>
                    <a:cubicBezTo>
                      <a:pt x="82" y="36"/>
                      <a:pt x="82" y="36"/>
                      <a:pt x="82" y="36"/>
                    </a:cubicBezTo>
                    <a:cubicBezTo>
                      <a:pt x="84" y="34"/>
                      <a:pt x="84" y="34"/>
                      <a:pt x="84" y="34"/>
                    </a:cubicBezTo>
                    <a:cubicBezTo>
                      <a:pt x="86" y="32"/>
                      <a:pt x="90" y="32"/>
                      <a:pt x="92" y="34"/>
                    </a:cubicBezTo>
                    <a:cubicBezTo>
                      <a:pt x="99" y="40"/>
                      <a:pt x="99" y="40"/>
                      <a:pt x="99" y="40"/>
                    </a:cubicBezTo>
                    <a:cubicBezTo>
                      <a:pt x="106" y="46"/>
                      <a:pt x="106" y="46"/>
                      <a:pt x="106" y="46"/>
                    </a:cubicBezTo>
                    <a:cubicBezTo>
                      <a:pt x="110" y="50"/>
                      <a:pt x="110" y="50"/>
                      <a:pt x="110" y="50"/>
                    </a:cubicBezTo>
                    <a:cubicBezTo>
                      <a:pt x="113" y="52"/>
                      <a:pt x="113" y="52"/>
                      <a:pt x="113" y="52"/>
                    </a:cubicBezTo>
                    <a:cubicBezTo>
                      <a:pt x="135" y="71"/>
                      <a:pt x="135" y="71"/>
                      <a:pt x="135" y="71"/>
                    </a:cubicBezTo>
                    <a:cubicBezTo>
                      <a:pt x="136" y="72"/>
                      <a:pt x="136" y="72"/>
                      <a:pt x="136" y="72"/>
                    </a:cubicBezTo>
                    <a:cubicBezTo>
                      <a:pt x="143" y="78"/>
                      <a:pt x="143" y="78"/>
                      <a:pt x="143" y="78"/>
                    </a:cubicBezTo>
                    <a:cubicBezTo>
                      <a:pt x="172" y="103"/>
                      <a:pt x="172" y="103"/>
                      <a:pt x="172" y="103"/>
                    </a:cubicBezTo>
                    <a:cubicBezTo>
                      <a:pt x="176" y="106"/>
                      <a:pt x="176" y="106"/>
                      <a:pt x="176" y="106"/>
                    </a:cubicBezTo>
                    <a:cubicBezTo>
                      <a:pt x="178" y="108"/>
                      <a:pt x="178" y="112"/>
                      <a:pt x="176" y="115"/>
                    </a:cubicBezTo>
                    <a:cubicBezTo>
                      <a:pt x="175" y="117"/>
                      <a:pt x="172" y="118"/>
                      <a:pt x="170" y="117"/>
                    </a:cubicBezTo>
                    <a:cubicBezTo>
                      <a:pt x="169" y="117"/>
                      <a:pt x="168" y="116"/>
                      <a:pt x="167" y="116"/>
                    </a:cubicBezTo>
                    <a:cubicBezTo>
                      <a:pt x="141" y="94"/>
                      <a:pt x="141" y="94"/>
                      <a:pt x="141" y="94"/>
                    </a:cubicBezTo>
                    <a:cubicBezTo>
                      <a:pt x="135" y="88"/>
                      <a:pt x="135" y="88"/>
                      <a:pt x="135" y="88"/>
                    </a:cubicBezTo>
                    <a:cubicBezTo>
                      <a:pt x="134" y="87"/>
                      <a:pt x="134" y="87"/>
                      <a:pt x="134" y="87"/>
                    </a:cubicBezTo>
                    <a:cubicBezTo>
                      <a:pt x="112" y="68"/>
                      <a:pt x="112" y="68"/>
                      <a:pt x="112" y="68"/>
                    </a:cubicBezTo>
                    <a:cubicBezTo>
                      <a:pt x="109" y="66"/>
                      <a:pt x="109" y="66"/>
                      <a:pt x="109" y="66"/>
                    </a:cubicBezTo>
                    <a:cubicBezTo>
                      <a:pt x="105" y="62"/>
                      <a:pt x="105" y="62"/>
                      <a:pt x="105" y="62"/>
                    </a:cubicBezTo>
                    <a:cubicBezTo>
                      <a:pt x="98" y="56"/>
                      <a:pt x="98" y="56"/>
                      <a:pt x="98" y="56"/>
                    </a:cubicBezTo>
                    <a:cubicBezTo>
                      <a:pt x="88" y="47"/>
                      <a:pt x="88" y="47"/>
                      <a:pt x="88" y="47"/>
                    </a:cubicBezTo>
                    <a:cubicBezTo>
                      <a:pt x="81" y="54"/>
                      <a:pt x="81" y="54"/>
                      <a:pt x="81" y="54"/>
                    </a:cubicBezTo>
                    <a:cubicBezTo>
                      <a:pt x="73" y="60"/>
                      <a:pt x="73" y="60"/>
                      <a:pt x="73" y="60"/>
                    </a:cubicBezTo>
                    <a:cubicBezTo>
                      <a:pt x="71" y="63"/>
                      <a:pt x="71" y="63"/>
                      <a:pt x="71" y="63"/>
                    </a:cubicBezTo>
                    <a:cubicBezTo>
                      <a:pt x="69" y="64"/>
                      <a:pt x="69" y="64"/>
                      <a:pt x="69" y="64"/>
                    </a:cubicBezTo>
                    <a:cubicBezTo>
                      <a:pt x="67" y="66"/>
                      <a:pt x="63" y="66"/>
                      <a:pt x="61" y="64"/>
                    </a:cubicBezTo>
                    <a:cubicBezTo>
                      <a:pt x="59" y="62"/>
                      <a:pt x="59" y="62"/>
                      <a:pt x="59" y="62"/>
                    </a:cubicBezTo>
                    <a:cubicBezTo>
                      <a:pt x="50" y="54"/>
                      <a:pt x="50" y="54"/>
                      <a:pt x="50" y="54"/>
                    </a:cubicBezTo>
                    <a:cubicBezTo>
                      <a:pt x="43" y="47"/>
                      <a:pt x="43" y="47"/>
                      <a:pt x="43" y="47"/>
                    </a:cubicBezTo>
                    <a:cubicBezTo>
                      <a:pt x="34" y="39"/>
                      <a:pt x="34" y="39"/>
                      <a:pt x="34" y="39"/>
                    </a:cubicBezTo>
                    <a:cubicBezTo>
                      <a:pt x="14" y="20"/>
                      <a:pt x="14" y="20"/>
                      <a:pt x="14" y="20"/>
                    </a:cubicBezTo>
                    <a:cubicBezTo>
                      <a:pt x="13" y="20"/>
                      <a:pt x="13" y="20"/>
                      <a:pt x="13" y="20"/>
                    </a:cubicBezTo>
                    <a:cubicBezTo>
                      <a:pt x="12" y="34"/>
                      <a:pt x="12" y="34"/>
                      <a:pt x="12" y="34"/>
                    </a:cubicBezTo>
                    <a:cubicBezTo>
                      <a:pt x="12" y="38"/>
                      <a:pt x="9" y="40"/>
                      <a:pt x="6" y="40"/>
                    </a:cubicBezTo>
                    <a:cubicBezTo>
                      <a:pt x="2" y="40"/>
                      <a:pt x="0" y="37"/>
                      <a:pt x="0" y="33"/>
                    </a:cubicBezTo>
                    <a:lnTo>
                      <a:pt x="2" y="6"/>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9" name="Freeform 66"/>
              <p:cNvSpPr/>
              <p:nvPr/>
            </p:nvSpPr>
            <p:spPr bwMode="auto">
              <a:xfrm>
                <a:off x="2074" y="1901"/>
                <a:ext cx="215" cy="130"/>
              </a:xfrm>
              <a:custGeom>
                <a:gdLst>
                  <a:gd fmla="*/ 0 w 215" name="T0"/>
                  <a:gd fmla="*/ 130 h 130" name="T1"/>
                  <a:gd fmla="*/ 215 w 215" name="T2"/>
                  <a:gd fmla="*/ 130 h 130" name="T3"/>
                  <a:gd fmla="*/ 121 w 215" name="T4"/>
                  <a:gd fmla="*/ 64 h 130" name="T5"/>
                  <a:gd fmla="*/ 87 w 215" name="T6"/>
                  <a:gd fmla="*/ 74 h 130" name="T7"/>
                  <a:gd fmla="*/ 0 w 215" name="T8"/>
                  <a:gd fmla="*/ 0 h 130" name="T9"/>
                  <a:gd fmla="*/ 0 w 215" name="T10"/>
                  <a:gd fmla="*/ 130 h 130" name="T11"/>
                </a:gdLst>
                <a:cxnLst>
                  <a:cxn ang="0">
                    <a:pos x="T0" y="T1"/>
                  </a:cxn>
                  <a:cxn ang="0">
                    <a:pos x="T2" y="T3"/>
                  </a:cxn>
                  <a:cxn ang="0">
                    <a:pos x="T4" y="T5"/>
                  </a:cxn>
                  <a:cxn ang="0">
                    <a:pos x="T6" y="T7"/>
                  </a:cxn>
                  <a:cxn ang="0">
                    <a:pos x="T8" y="T9"/>
                  </a:cxn>
                  <a:cxn ang="0">
                    <a:pos x="T10" y="T11"/>
                  </a:cxn>
                </a:cxnLst>
                <a:rect b="b" l="0" r="r" t="0"/>
                <a:pathLst>
                  <a:path h="130" w="215">
                    <a:moveTo>
                      <a:pt x="0" y="130"/>
                    </a:moveTo>
                    <a:lnTo>
                      <a:pt x="215" y="130"/>
                    </a:lnTo>
                    <a:lnTo>
                      <a:pt x="121" y="64"/>
                    </a:lnTo>
                    <a:lnTo>
                      <a:pt x="87" y="74"/>
                    </a:lnTo>
                    <a:lnTo>
                      <a:pt x="0" y="0"/>
                    </a:lnTo>
                    <a:lnTo>
                      <a:pt x="0" y="13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0" name="Freeform 67"/>
              <p:cNvSpPr/>
              <p:nvPr/>
            </p:nvSpPr>
            <p:spPr bwMode="auto">
              <a:xfrm>
                <a:off x="670" y="1382"/>
                <a:ext cx="125" cy="55"/>
              </a:xfrm>
              <a:custGeom>
                <a:gdLst>
                  <a:gd fmla="*/ 86 w 86" name="T0"/>
                  <a:gd fmla="*/ 30 h 38" name="T1"/>
                  <a:gd fmla="*/ 78 w 86" name="T2"/>
                  <a:gd fmla="*/ 38 h 38" name="T3"/>
                  <a:gd fmla="*/ 8 w 86" name="T4"/>
                  <a:gd fmla="*/ 38 h 38" name="T5"/>
                  <a:gd fmla="*/ 0 w 86" name="T6"/>
                  <a:gd fmla="*/ 30 h 38" name="T7"/>
                  <a:gd fmla="*/ 0 w 86" name="T8"/>
                  <a:gd fmla="*/ 8 h 38" name="T9"/>
                  <a:gd fmla="*/ 8 w 86" name="T10"/>
                  <a:gd fmla="*/ 0 h 38" name="T11"/>
                  <a:gd fmla="*/ 78 w 86" name="T12"/>
                  <a:gd fmla="*/ 0 h 38" name="T13"/>
                  <a:gd fmla="*/ 86 w 86" name="T14"/>
                  <a:gd fmla="*/ 8 h 38" name="T15"/>
                  <a:gd fmla="*/ 86 w 86" name="T16"/>
                  <a:gd fmla="*/ 30 h 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8" w="86">
                    <a:moveTo>
                      <a:pt x="86" y="30"/>
                    </a:moveTo>
                    <a:cubicBezTo>
                      <a:pt x="86" y="35"/>
                      <a:pt x="82" y="38"/>
                      <a:pt x="78" y="38"/>
                    </a:cubicBezTo>
                    <a:cubicBezTo>
                      <a:pt x="8" y="38"/>
                      <a:pt x="8" y="38"/>
                      <a:pt x="8" y="38"/>
                    </a:cubicBezTo>
                    <a:cubicBezTo>
                      <a:pt x="4" y="38"/>
                      <a:pt x="0" y="35"/>
                      <a:pt x="0" y="30"/>
                    </a:cubicBezTo>
                    <a:cubicBezTo>
                      <a:pt x="0" y="8"/>
                      <a:pt x="0" y="8"/>
                      <a:pt x="0" y="8"/>
                    </a:cubicBezTo>
                    <a:cubicBezTo>
                      <a:pt x="0" y="3"/>
                      <a:pt x="4" y="0"/>
                      <a:pt x="8" y="0"/>
                    </a:cubicBezTo>
                    <a:cubicBezTo>
                      <a:pt x="78" y="0"/>
                      <a:pt x="78" y="0"/>
                      <a:pt x="78" y="0"/>
                    </a:cubicBezTo>
                    <a:cubicBezTo>
                      <a:pt x="82" y="0"/>
                      <a:pt x="86" y="3"/>
                      <a:pt x="86" y="8"/>
                    </a:cubicBezTo>
                    <a:lnTo>
                      <a:pt x="86" y="3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1" name="Freeform 68"/>
              <p:cNvSpPr/>
              <p:nvPr/>
            </p:nvSpPr>
            <p:spPr bwMode="auto">
              <a:xfrm>
                <a:off x="718" y="1424"/>
                <a:ext cx="29" cy="125"/>
              </a:xfrm>
              <a:custGeom>
                <a:gdLst>
                  <a:gd fmla="*/ 4 w 20" name="T0"/>
                  <a:gd fmla="*/ 86 h 86" name="T1"/>
                  <a:gd fmla="*/ 0 w 20" name="T2"/>
                  <a:gd fmla="*/ 78 h 86" name="T3"/>
                  <a:gd fmla="*/ 0 w 20" name="T4"/>
                  <a:gd fmla="*/ 8 h 86" name="T5"/>
                  <a:gd fmla="*/ 4 w 20" name="T6"/>
                  <a:gd fmla="*/ 0 h 86" name="T7"/>
                  <a:gd fmla="*/ 16 w 20" name="T8"/>
                  <a:gd fmla="*/ 0 h 86" name="T9"/>
                  <a:gd fmla="*/ 20 w 20" name="T10"/>
                  <a:gd fmla="*/ 8 h 86" name="T11"/>
                  <a:gd fmla="*/ 20 w 20" name="T12"/>
                  <a:gd fmla="*/ 78 h 86" name="T13"/>
                  <a:gd fmla="*/ 16 w 20" name="T14"/>
                  <a:gd fmla="*/ 86 h 86" name="T15"/>
                  <a:gd fmla="*/ 4 w 20" name="T16"/>
                  <a:gd fmla="*/ 86 h 8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6" w="20">
                    <a:moveTo>
                      <a:pt x="4" y="86"/>
                    </a:moveTo>
                    <a:cubicBezTo>
                      <a:pt x="2" y="86"/>
                      <a:pt x="0" y="82"/>
                      <a:pt x="0" y="78"/>
                    </a:cubicBezTo>
                    <a:cubicBezTo>
                      <a:pt x="0" y="8"/>
                      <a:pt x="0" y="8"/>
                      <a:pt x="0" y="8"/>
                    </a:cubicBezTo>
                    <a:cubicBezTo>
                      <a:pt x="0" y="4"/>
                      <a:pt x="2" y="0"/>
                      <a:pt x="4" y="0"/>
                    </a:cubicBezTo>
                    <a:cubicBezTo>
                      <a:pt x="16" y="0"/>
                      <a:pt x="16" y="0"/>
                      <a:pt x="16" y="0"/>
                    </a:cubicBezTo>
                    <a:cubicBezTo>
                      <a:pt x="18" y="0"/>
                      <a:pt x="20" y="4"/>
                      <a:pt x="20" y="8"/>
                    </a:cubicBezTo>
                    <a:cubicBezTo>
                      <a:pt x="20" y="78"/>
                      <a:pt x="20" y="78"/>
                      <a:pt x="20" y="78"/>
                    </a:cubicBezTo>
                    <a:cubicBezTo>
                      <a:pt x="20" y="82"/>
                      <a:pt x="18" y="86"/>
                      <a:pt x="16" y="86"/>
                    </a:cubicBezTo>
                    <a:lnTo>
                      <a:pt x="4" y="86"/>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2" name="Freeform 69"/>
              <p:cNvSpPr/>
              <p:nvPr/>
            </p:nvSpPr>
            <p:spPr bwMode="auto">
              <a:xfrm>
                <a:off x="2426" y="2381"/>
                <a:ext cx="90" cy="41"/>
              </a:xfrm>
              <a:custGeom>
                <a:gdLst>
                  <a:gd fmla="*/ 62 w 62" name="T0"/>
                  <a:gd fmla="*/ 22 h 28" name="T1"/>
                  <a:gd fmla="*/ 56 w 62" name="T2"/>
                  <a:gd fmla="*/ 28 h 28" name="T3"/>
                  <a:gd fmla="*/ 6 w 62" name="T4"/>
                  <a:gd fmla="*/ 28 h 28" name="T5"/>
                  <a:gd fmla="*/ 0 w 62" name="T6"/>
                  <a:gd fmla="*/ 22 h 28" name="T7"/>
                  <a:gd fmla="*/ 0 w 62" name="T8"/>
                  <a:gd fmla="*/ 5 h 28" name="T9"/>
                  <a:gd fmla="*/ 6 w 62" name="T10"/>
                  <a:gd fmla="*/ 0 h 28" name="T11"/>
                  <a:gd fmla="*/ 56 w 62" name="T12"/>
                  <a:gd fmla="*/ 0 h 28" name="T13"/>
                  <a:gd fmla="*/ 62 w 62" name="T14"/>
                  <a:gd fmla="*/ 5 h 28" name="T15"/>
                  <a:gd fmla="*/ 62 w 62" name="T16"/>
                  <a:gd fmla="*/ 22 h 2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8" w="62">
                    <a:moveTo>
                      <a:pt x="62" y="22"/>
                    </a:moveTo>
                    <a:cubicBezTo>
                      <a:pt x="62" y="25"/>
                      <a:pt x="59" y="28"/>
                      <a:pt x="56" y="28"/>
                    </a:cubicBezTo>
                    <a:cubicBezTo>
                      <a:pt x="6" y="28"/>
                      <a:pt x="6" y="28"/>
                      <a:pt x="6" y="28"/>
                    </a:cubicBezTo>
                    <a:cubicBezTo>
                      <a:pt x="2" y="28"/>
                      <a:pt x="0" y="25"/>
                      <a:pt x="0" y="22"/>
                    </a:cubicBezTo>
                    <a:cubicBezTo>
                      <a:pt x="0" y="5"/>
                      <a:pt x="0" y="5"/>
                      <a:pt x="0" y="5"/>
                    </a:cubicBezTo>
                    <a:cubicBezTo>
                      <a:pt x="0" y="2"/>
                      <a:pt x="2" y="0"/>
                      <a:pt x="6" y="0"/>
                    </a:cubicBezTo>
                    <a:cubicBezTo>
                      <a:pt x="56" y="0"/>
                      <a:pt x="56" y="0"/>
                      <a:pt x="56" y="0"/>
                    </a:cubicBezTo>
                    <a:cubicBezTo>
                      <a:pt x="59" y="0"/>
                      <a:pt x="62" y="2"/>
                      <a:pt x="62" y="5"/>
                    </a:cubicBezTo>
                    <a:lnTo>
                      <a:pt x="62" y="2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3" name="Freeform 70"/>
              <p:cNvSpPr/>
              <p:nvPr/>
            </p:nvSpPr>
            <p:spPr bwMode="auto">
              <a:xfrm>
                <a:off x="2461" y="2412"/>
                <a:ext cx="20" cy="90"/>
              </a:xfrm>
              <a:custGeom>
                <a:gdLst>
                  <a:gd fmla="*/ 3 w 14" name="T0"/>
                  <a:gd fmla="*/ 62 h 62" name="T1"/>
                  <a:gd fmla="*/ 0 w 14" name="T2"/>
                  <a:gd fmla="*/ 56 h 62" name="T3"/>
                  <a:gd fmla="*/ 0 w 14" name="T4"/>
                  <a:gd fmla="*/ 6 h 62" name="T5"/>
                  <a:gd fmla="*/ 3 w 14" name="T6"/>
                  <a:gd fmla="*/ 0 h 62" name="T7"/>
                  <a:gd fmla="*/ 11 w 14" name="T8"/>
                  <a:gd fmla="*/ 0 h 62" name="T9"/>
                  <a:gd fmla="*/ 14 w 14" name="T10"/>
                  <a:gd fmla="*/ 6 h 62" name="T11"/>
                  <a:gd fmla="*/ 14 w 14" name="T12"/>
                  <a:gd fmla="*/ 56 h 62" name="T13"/>
                  <a:gd fmla="*/ 11 w 14" name="T14"/>
                  <a:gd fmla="*/ 62 h 62" name="T15"/>
                  <a:gd fmla="*/ 3 w 14"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4">
                    <a:moveTo>
                      <a:pt x="3" y="62"/>
                    </a:moveTo>
                    <a:cubicBezTo>
                      <a:pt x="1" y="62"/>
                      <a:pt x="0" y="59"/>
                      <a:pt x="0" y="56"/>
                    </a:cubicBezTo>
                    <a:cubicBezTo>
                      <a:pt x="0" y="6"/>
                      <a:pt x="0" y="6"/>
                      <a:pt x="0" y="6"/>
                    </a:cubicBezTo>
                    <a:cubicBezTo>
                      <a:pt x="0" y="3"/>
                      <a:pt x="1" y="0"/>
                      <a:pt x="3" y="0"/>
                    </a:cubicBezTo>
                    <a:cubicBezTo>
                      <a:pt x="11" y="0"/>
                      <a:pt x="11" y="0"/>
                      <a:pt x="11" y="0"/>
                    </a:cubicBezTo>
                    <a:cubicBezTo>
                      <a:pt x="12" y="0"/>
                      <a:pt x="14" y="3"/>
                      <a:pt x="14" y="6"/>
                    </a:cubicBezTo>
                    <a:cubicBezTo>
                      <a:pt x="14" y="56"/>
                      <a:pt x="14" y="56"/>
                      <a:pt x="14" y="56"/>
                    </a:cubicBezTo>
                    <a:cubicBezTo>
                      <a:pt x="14" y="59"/>
                      <a:pt x="12" y="62"/>
                      <a:pt x="11" y="62"/>
                    </a:cubicBezTo>
                    <a:lnTo>
                      <a:pt x="3" y="6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4" name="Freeform 71"/>
              <p:cNvSpPr/>
              <p:nvPr/>
            </p:nvSpPr>
            <p:spPr bwMode="auto">
              <a:xfrm>
                <a:off x="2006" y="678"/>
                <a:ext cx="136" cy="61"/>
              </a:xfrm>
              <a:custGeom>
                <a:gdLst>
                  <a:gd fmla="*/ 94 w 94" name="T0"/>
                  <a:gd fmla="*/ 33 h 42" name="T1"/>
                  <a:gd fmla="*/ 85 w 94" name="T2"/>
                  <a:gd fmla="*/ 42 h 42" name="T3"/>
                  <a:gd fmla="*/ 9 w 94" name="T4"/>
                  <a:gd fmla="*/ 42 h 42" name="T5"/>
                  <a:gd fmla="*/ 0 w 94" name="T6"/>
                  <a:gd fmla="*/ 33 h 42" name="T7"/>
                  <a:gd fmla="*/ 0 w 94" name="T8"/>
                  <a:gd fmla="*/ 9 h 42" name="T9"/>
                  <a:gd fmla="*/ 9 w 94" name="T10"/>
                  <a:gd fmla="*/ 0 h 42" name="T11"/>
                  <a:gd fmla="*/ 85 w 94" name="T12"/>
                  <a:gd fmla="*/ 0 h 42" name="T13"/>
                  <a:gd fmla="*/ 94 w 94" name="T14"/>
                  <a:gd fmla="*/ 9 h 42" name="T15"/>
                  <a:gd fmla="*/ 94 w 94" name="T16"/>
                  <a:gd fmla="*/ 33 h 4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2" w="94">
                    <a:moveTo>
                      <a:pt x="94" y="33"/>
                    </a:moveTo>
                    <a:cubicBezTo>
                      <a:pt x="94" y="38"/>
                      <a:pt x="90" y="42"/>
                      <a:pt x="85" y="42"/>
                    </a:cubicBezTo>
                    <a:cubicBezTo>
                      <a:pt x="9" y="42"/>
                      <a:pt x="9" y="42"/>
                      <a:pt x="9" y="42"/>
                    </a:cubicBezTo>
                    <a:cubicBezTo>
                      <a:pt x="4" y="42"/>
                      <a:pt x="0" y="38"/>
                      <a:pt x="0" y="33"/>
                    </a:cubicBezTo>
                    <a:cubicBezTo>
                      <a:pt x="0" y="9"/>
                      <a:pt x="0" y="9"/>
                      <a:pt x="0" y="9"/>
                    </a:cubicBezTo>
                    <a:cubicBezTo>
                      <a:pt x="0" y="4"/>
                      <a:pt x="4" y="0"/>
                      <a:pt x="9" y="0"/>
                    </a:cubicBezTo>
                    <a:cubicBezTo>
                      <a:pt x="85" y="0"/>
                      <a:pt x="85" y="0"/>
                      <a:pt x="85" y="0"/>
                    </a:cubicBezTo>
                    <a:cubicBezTo>
                      <a:pt x="90" y="0"/>
                      <a:pt x="94" y="4"/>
                      <a:pt x="94" y="9"/>
                    </a:cubicBezTo>
                    <a:lnTo>
                      <a:pt x="94" y="3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5" name="Freeform 72"/>
              <p:cNvSpPr/>
              <p:nvPr/>
            </p:nvSpPr>
            <p:spPr bwMode="auto">
              <a:xfrm>
                <a:off x="2059" y="725"/>
                <a:ext cx="31" cy="136"/>
              </a:xfrm>
              <a:custGeom>
                <a:gdLst>
                  <a:gd fmla="*/ 4 w 21" name="T0"/>
                  <a:gd fmla="*/ 94 h 94" name="T1"/>
                  <a:gd fmla="*/ 0 w 21" name="T2"/>
                  <a:gd fmla="*/ 85 h 94" name="T3"/>
                  <a:gd fmla="*/ 0 w 21" name="T4"/>
                  <a:gd fmla="*/ 9 h 94" name="T5"/>
                  <a:gd fmla="*/ 4 w 21" name="T6"/>
                  <a:gd fmla="*/ 0 h 94" name="T7"/>
                  <a:gd fmla="*/ 16 w 21" name="T8"/>
                  <a:gd fmla="*/ 0 h 94" name="T9"/>
                  <a:gd fmla="*/ 21 w 21" name="T10"/>
                  <a:gd fmla="*/ 9 h 94" name="T11"/>
                  <a:gd fmla="*/ 21 w 21" name="T12"/>
                  <a:gd fmla="*/ 85 h 94" name="T13"/>
                  <a:gd fmla="*/ 16 w 21" name="T14"/>
                  <a:gd fmla="*/ 94 h 94" name="T15"/>
                  <a:gd fmla="*/ 4 w 21" name="T16"/>
                  <a:gd fmla="*/ 94 h 9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4" w="21">
                    <a:moveTo>
                      <a:pt x="4" y="94"/>
                    </a:moveTo>
                    <a:cubicBezTo>
                      <a:pt x="1" y="94"/>
                      <a:pt x="0" y="90"/>
                      <a:pt x="0" y="85"/>
                    </a:cubicBezTo>
                    <a:cubicBezTo>
                      <a:pt x="0" y="9"/>
                      <a:pt x="0" y="9"/>
                      <a:pt x="0" y="9"/>
                    </a:cubicBezTo>
                    <a:cubicBezTo>
                      <a:pt x="0" y="4"/>
                      <a:pt x="1" y="0"/>
                      <a:pt x="4" y="0"/>
                    </a:cubicBezTo>
                    <a:cubicBezTo>
                      <a:pt x="16" y="0"/>
                      <a:pt x="16" y="0"/>
                      <a:pt x="16" y="0"/>
                    </a:cubicBezTo>
                    <a:cubicBezTo>
                      <a:pt x="19" y="0"/>
                      <a:pt x="21" y="4"/>
                      <a:pt x="21" y="9"/>
                    </a:cubicBezTo>
                    <a:cubicBezTo>
                      <a:pt x="21" y="85"/>
                      <a:pt x="21" y="85"/>
                      <a:pt x="21" y="85"/>
                    </a:cubicBezTo>
                    <a:cubicBezTo>
                      <a:pt x="21" y="90"/>
                      <a:pt x="19" y="94"/>
                      <a:pt x="16" y="94"/>
                    </a:cubicBezTo>
                    <a:lnTo>
                      <a:pt x="4" y="94"/>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6" name="Freeform 73"/>
              <p:cNvSpPr>
                <a:spLocks noEditPoints="1"/>
              </p:cNvSpPr>
              <p:nvPr/>
            </p:nvSpPr>
            <p:spPr bwMode="auto">
              <a:xfrm>
                <a:off x="1364" y="597"/>
                <a:ext cx="247" cy="247"/>
              </a:xfrm>
              <a:custGeom>
                <a:gdLst>
                  <a:gd fmla="*/ 1 w 170" name="T0"/>
                  <a:gd fmla="*/ 87 h 170" name="T1"/>
                  <a:gd fmla="*/ 169 w 170" name="T2"/>
                  <a:gd fmla="*/ 83 h 170" name="T3"/>
                  <a:gd fmla="*/ 140 w 170" name="T4"/>
                  <a:gd fmla="*/ 131 h 170" name="T5"/>
                  <a:gd fmla="*/ 125 w 170" name="T6"/>
                  <a:gd fmla="*/ 123 h 170" name="T7"/>
                  <a:gd fmla="*/ 133 w 170" name="T8"/>
                  <a:gd fmla="*/ 139 h 170" name="T9"/>
                  <a:gd fmla="*/ 114 w 170" name="T10"/>
                  <a:gd fmla="*/ 141 h 170" name="T11"/>
                  <a:gd fmla="*/ 107 w 170" name="T12"/>
                  <a:gd fmla="*/ 144 h 170" name="T13"/>
                  <a:gd fmla="*/ 92 w 170" name="T14"/>
                  <a:gd fmla="*/ 156 h 170" name="T15"/>
                  <a:gd fmla="*/ 86 w 170" name="T16"/>
                  <a:gd fmla="*/ 140 h 170" name="T17"/>
                  <a:gd fmla="*/ 81 w 170" name="T18"/>
                  <a:gd fmla="*/ 157 h 170" name="T19"/>
                  <a:gd fmla="*/ 66 w 170" name="T20"/>
                  <a:gd fmla="*/ 145 h 170" name="T21"/>
                  <a:gd fmla="*/ 59 w 170" name="T22"/>
                  <a:gd fmla="*/ 142 h 170" name="T23"/>
                  <a:gd fmla="*/ 40 w 170" name="T24"/>
                  <a:gd fmla="*/ 141 h 170" name="T25"/>
                  <a:gd fmla="*/ 47 w 170" name="T26"/>
                  <a:gd fmla="*/ 125 h 170" name="T27"/>
                  <a:gd fmla="*/ 32 w 170" name="T28"/>
                  <a:gd fmla="*/ 133 h 170" name="T29"/>
                  <a:gd fmla="*/ 29 w 170" name="T30"/>
                  <a:gd fmla="*/ 114 h 170" name="T31"/>
                  <a:gd fmla="*/ 26 w 170" name="T32"/>
                  <a:gd fmla="*/ 107 h 170" name="T33"/>
                  <a:gd fmla="*/ 14 w 170" name="T34"/>
                  <a:gd fmla="*/ 93 h 170" name="T35"/>
                  <a:gd fmla="*/ 30 w 170" name="T36"/>
                  <a:gd fmla="*/ 87 h 170" name="T37"/>
                  <a:gd fmla="*/ 14 w 170" name="T38"/>
                  <a:gd fmla="*/ 81 h 170" name="T39"/>
                  <a:gd fmla="*/ 25 w 170" name="T40"/>
                  <a:gd fmla="*/ 67 h 170" name="T41"/>
                  <a:gd fmla="*/ 28 w 170" name="T42"/>
                  <a:gd fmla="*/ 60 h 170" name="T43"/>
                  <a:gd fmla="*/ 30 w 170" name="T44"/>
                  <a:gd fmla="*/ 40 h 170" name="T45"/>
                  <a:gd fmla="*/ 45 w 170" name="T46"/>
                  <a:gd fmla="*/ 47 h 170" name="T47"/>
                  <a:gd fmla="*/ 37 w 170" name="T48"/>
                  <a:gd fmla="*/ 32 h 170" name="T49"/>
                  <a:gd fmla="*/ 56 w 170" name="T50"/>
                  <a:gd fmla="*/ 30 h 170" name="T51"/>
                  <a:gd fmla="*/ 63 w 170" name="T52"/>
                  <a:gd fmla="*/ 27 h 170" name="T53"/>
                  <a:gd fmla="*/ 78 w 170" name="T54"/>
                  <a:gd fmla="*/ 14 h 170" name="T55"/>
                  <a:gd fmla="*/ 84 w 170" name="T56"/>
                  <a:gd fmla="*/ 30 h 170" name="T57"/>
                  <a:gd fmla="*/ 89 w 170" name="T58"/>
                  <a:gd fmla="*/ 14 h 170" name="T59"/>
                  <a:gd fmla="*/ 104 w 170" name="T60"/>
                  <a:gd fmla="*/ 26 h 170" name="T61"/>
                  <a:gd fmla="*/ 111 w 170" name="T62"/>
                  <a:gd fmla="*/ 29 h 170" name="T63"/>
                  <a:gd fmla="*/ 130 w 170" name="T64"/>
                  <a:gd fmla="*/ 30 h 170" name="T65"/>
                  <a:gd fmla="*/ 123 w 170" name="T66"/>
                  <a:gd fmla="*/ 46 h 170" name="T67"/>
                  <a:gd fmla="*/ 138 w 170" name="T68"/>
                  <a:gd fmla="*/ 38 h 170" name="T69"/>
                  <a:gd fmla="*/ 141 w 170" name="T70"/>
                  <a:gd fmla="*/ 57 h 170" name="T71"/>
                  <a:gd fmla="*/ 144 w 170" name="T72"/>
                  <a:gd fmla="*/ 65 h 170" name="T73"/>
                  <a:gd fmla="*/ 156 w 170" name="T74"/>
                  <a:gd fmla="*/ 78 h 170" name="T75"/>
                  <a:gd fmla="*/ 140 w 170" name="T76"/>
                  <a:gd fmla="*/ 84 h 170" name="T77"/>
                  <a:gd fmla="*/ 157 w 170" name="T78"/>
                  <a:gd fmla="*/ 89 h 170" name="T79"/>
                  <a:gd fmla="*/ 145 w 170" name="T80"/>
                  <a:gd fmla="*/ 104 h 170" name="T81"/>
                  <a:gd fmla="*/ 142 w 170" name="T82"/>
                  <a:gd fmla="*/ 112 h 170" name="T83"/>
                  <a:gd fmla="*/ 140 w 170" name="T84"/>
                  <a:gd fmla="*/ 131 h 170" name="T85"/>
                  <a:gd fmla="*/ 85 w 170" name="T86"/>
                  <a:gd fmla="*/ 97 h 170" name="T87"/>
                  <a:gd fmla="*/ 81 w 170" name="T88"/>
                  <a:gd fmla="*/ 73 h 170" name="T89"/>
                  <a:gd fmla="*/ 84 w 170" name="T90"/>
                  <a:gd fmla="*/ 35 h 170" name="T91"/>
                  <a:gd fmla="*/ 89 w 170" name="T92"/>
                  <a:gd fmla="*/ 73 h 170" name="T93"/>
                  <a:gd fmla="*/ 85 w 170" name="T94"/>
                  <a:gd fmla="*/ 103 h 170" name="T95"/>
                  <a:gd fmla="*/ 92 w 170" name="T96"/>
                  <a:gd fmla="*/ 126 h 170" name="T97"/>
                  <a:gd fmla="*/ 79 w 170" name="T98"/>
                  <a:gd fmla="*/ 127 h 170" name="T99"/>
                  <a:gd fmla="*/ 85 w 170" name="T100"/>
                  <a:gd fmla="*/ 103 h 17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70" w="170">
                    <a:moveTo>
                      <a:pt x="83" y="1"/>
                    </a:moveTo>
                    <a:cubicBezTo>
                      <a:pt x="37" y="2"/>
                      <a:pt x="0" y="41"/>
                      <a:pt x="1" y="87"/>
                    </a:cubicBezTo>
                    <a:cubicBezTo>
                      <a:pt x="2" y="134"/>
                      <a:pt x="40" y="170"/>
                      <a:pt x="87" y="169"/>
                    </a:cubicBezTo>
                    <a:cubicBezTo>
                      <a:pt x="133" y="168"/>
                      <a:pt x="170" y="130"/>
                      <a:pt x="169" y="83"/>
                    </a:cubicBezTo>
                    <a:cubicBezTo>
                      <a:pt x="168" y="37"/>
                      <a:pt x="130" y="0"/>
                      <a:pt x="83" y="1"/>
                    </a:cubicBezTo>
                    <a:close/>
                    <a:moveTo>
                      <a:pt x="140" y="131"/>
                    </a:moveTo>
                    <a:cubicBezTo>
                      <a:pt x="133" y="123"/>
                      <a:pt x="133" y="123"/>
                      <a:pt x="133" y="123"/>
                    </a:cubicBezTo>
                    <a:cubicBezTo>
                      <a:pt x="131" y="121"/>
                      <a:pt x="127" y="121"/>
                      <a:pt x="125" y="123"/>
                    </a:cubicBezTo>
                    <a:cubicBezTo>
                      <a:pt x="123" y="126"/>
                      <a:pt x="123" y="129"/>
                      <a:pt x="125" y="131"/>
                    </a:cubicBezTo>
                    <a:cubicBezTo>
                      <a:pt x="133" y="139"/>
                      <a:pt x="133" y="139"/>
                      <a:pt x="133" y="139"/>
                    </a:cubicBezTo>
                    <a:cubicBezTo>
                      <a:pt x="128" y="143"/>
                      <a:pt x="123" y="146"/>
                      <a:pt x="117" y="149"/>
                    </a:cubicBezTo>
                    <a:cubicBezTo>
                      <a:pt x="114" y="141"/>
                      <a:pt x="114" y="141"/>
                      <a:pt x="114" y="141"/>
                    </a:cubicBezTo>
                    <a:cubicBezTo>
                      <a:pt x="113" y="139"/>
                      <a:pt x="111" y="138"/>
                      <a:pt x="109" y="139"/>
                    </a:cubicBezTo>
                    <a:cubicBezTo>
                      <a:pt x="107" y="140"/>
                      <a:pt x="106" y="142"/>
                      <a:pt x="107" y="144"/>
                    </a:cubicBezTo>
                    <a:cubicBezTo>
                      <a:pt x="110" y="152"/>
                      <a:pt x="110" y="152"/>
                      <a:pt x="110" y="152"/>
                    </a:cubicBezTo>
                    <a:cubicBezTo>
                      <a:pt x="105" y="154"/>
                      <a:pt x="99" y="156"/>
                      <a:pt x="92" y="156"/>
                    </a:cubicBezTo>
                    <a:cubicBezTo>
                      <a:pt x="92" y="146"/>
                      <a:pt x="92" y="146"/>
                      <a:pt x="92" y="146"/>
                    </a:cubicBezTo>
                    <a:cubicBezTo>
                      <a:pt x="92" y="143"/>
                      <a:pt x="89" y="140"/>
                      <a:pt x="86" y="140"/>
                    </a:cubicBezTo>
                    <a:cubicBezTo>
                      <a:pt x="83" y="141"/>
                      <a:pt x="81" y="143"/>
                      <a:pt x="81" y="146"/>
                    </a:cubicBezTo>
                    <a:cubicBezTo>
                      <a:pt x="81" y="157"/>
                      <a:pt x="81" y="157"/>
                      <a:pt x="81" y="157"/>
                    </a:cubicBezTo>
                    <a:cubicBezTo>
                      <a:pt x="75" y="156"/>
                      <a:pt x="69" y="155"/>
                      <a:pt x="63" y="153"/>
                    </a:cubicBezTo>
                    <a:cubicBezTo>
                      <a:pt x="66" y="145"/>
                      <a:pt x="66" y="145"/>
                      <a:pt x="66" y="145"/>
                    </a:cubicBezTo>
                    <a:cubicBezTo>
                      <a:pt x="67" y="143"/>
                      <a:pt x="66" y="141"/>
                      <a:pt x="64" y="140"/>
                    </a:cubicBezTo>
                    <a:cubicBezTo>
                      <a:pt x="62" y="139"/>
                      <a:pt x="60" y="140"/>
                      <a:pt x="59" y="142"/>
                    </a:cubicBezTo>
                    <a:cubicBezTo>
                      <a:pt x="56" y="151"/>
                      <a:pt x="56" y="151"/>
                      <a:pt x="56" y="151"/>
                    </a:cubicBezTo>
                    <a:cubicBezTo>
                      <a:pt x="50" y="148"/>
                      <a:pt x="45" y="145"/>
                      <a:pt x="40" y="141"/>
                    </a:cubicBezTo>
                    <a:cubicBezTo>
                      <a:pt x="47" y="133"/>
                      <a:pt x="47" y="133"/>
                      <a:pt x="47" y="133"/>
                    </a:cubicBezTo>
                    <a:cubicBezTo>
                      <a:pt x="49" y="131"/>
                      <a:pt x="49" y="127"/>
                      <a:pt x="47" y="125"/>
                    </a:cubicBezTo>
                    <a:cubicBezTo>
                      <a:pt x="45" y="123"/>
                      <a:pt x="41" y="123"/>
                      <a:pt x="39" y="125"/>
                    </a:cubicBezTo>
                    <a:cubicBezTo>
                      <a:pt x="32" y="133"/>
                      <a:pt x="32" y="133"/>
                      <a:pt x="32" y="133"/>
                    </a:cubicBezTo>
                    <a:cubicBezTo>
                      <a:pt x="27" y="128"/>
                      <a:pt x="24" y="123"/>
                      <a:pt x="21" y="118"/>
                    </a:cubicBezTo>
                    <a:cubicBezTo>
                      <a:pt x="29" y="114"/>
                      <a:pt x="29" y="114"/>
                      <a:pt x="29" y="114"/>
                    </a:cubicBezTo>
                    <a:cubicBezTo>
                      <a:pt x="31" y="113"/>
                      <a:pt x="32" y="111"/>
                      <a:pt x="31" y="109"/>
                    </a:cubicBezTo>
                    <a:cubicBezTo>
                      <a:pt x="30" y="107"/>
                      <a:pt x="28" y="106"/>
                      <a:pt x="26" y="107"/>
                    </a:cubicBezTo>
                    <a:cubicBezTo>
                      <a:pt x="18" y="110"/>
                      <a:pt x="18" y="110"/>
                      <a:pt x="18" y="110"/>
                    </a:cubicBezTo>
                    <a:cubicBezTo>
                      <a:pt x="16" y="105"/>
                      <a:pt x="14" y="99"/>
                      <a:pt x="14" y="93"/>
                    </a:cubicBezTo>
                    <a:cubicBezTo>
                      <a:pt x="24" y="92"/>
                      <a:pt x="24" y="92"/>
                      <a:pt x="24" y="92"/>
                    </a:cubicBezTo>
                    <a:cubicBezTo>
                      <a:pt x="27" y="92"/>
                      <a:pt x="30" y="90"/>
                      <a:pt x="30" y="87"/>
                    </a:cubicBezTo>
                    <a:cubicBezTo>
                      <a:pt x="30" y="83"/>
                      <a:pt x="27" y="81"/>
                      <a:pt x="24" y="81"/>
                    </a:cubicBezTo>
                    <a:cubicBezTo>
                      <a:pt x="14" y="81"/>
                      <a:pt x="14" y="81"/>
                      <a:pt x="14" y="81"/>
                    </a:cubicBezTo>
                    <a:cubicBezTo>
                      <a:pt x="14" y="75"/>
                      <a:pt x="15" y="69"/>
                      <a:pt x="17" y="64"/>
                    </a:cubicBezTo>
                    <a:cubicBezTo>
                      <a:pt x="25" y="67"/>
                      <a:pt x="25" y="67"/>
                      <a:pt x="25" y="67"/>
                    </a:cubicBezTo>
                    <a:cubicBezTo>
                      <a:pt x="27" y="68"/>
                      <a:pt x="30" y="67"/>
                      <a:pt x="30" y="65"/>
                    </a:cubicBezTo>
                    <a:cubicBezTo>
                      <a:pt x="31" y="63"/>
                      <a:pt x="30" y="61"/>
                      <a:pt x="28" y="60"/>
                    </a:cubicBezTo>
                    <a:cubicBezTo>
                      <a:pt x="19" y="57"/>
                      <a:pt x="19" y="57"/>
                      <a:pt x="19" y="57"/>
                    </a:cubicBezTo>
                    <a:cubicBezTo>
                      <a:pt x="22" y="51"/>
                      <a:pt x="25" y="45"/>
                      <a:pt x="30" y="40"/>
                    </a:cubicBezTo>
                    <a:cubicBezTo>
                      <a:pt x="37" y="47"/>
                      <a:pt x="37" y="47"/>
                      <a:pt x="37" y="47"/>
                    </a:cubicBezTo>
                    <a:cubicBezTo>
                      <a:pt x="39" y="50"/>
                      <a:pt x="43" y="50"/>
                      <a:pt x="45" y="47"/>
                    </a:cubicBezTo>
                    <a:cubicBezTo>
                      <a:pt x="47" y="45"/>
                      <a:pt x="47" y="41"/>
                      <a:pt x="45" y="39"/>
                    </a:cubicBezTo>
                    <a:cubicBezTo>
                      <a:pt x="37" y="32"/>
                      <a:pt x="37" y="32"/>
                      <a:pt x="37" y="32"/>
                    </a:cubicBezTo>
                    <a:cubicBezTo>
                      <a:pt x="42" y="28"/>
                      <a:pt x="47" y="24"/>
                      <a:pt x="52" y="22"/>
                    </a:cubicBezTo>
                    <a:cubicBezTo>
                      <a:pt x="56" y="30"/>
                      <a:pt x="56" y="30"/>
                      <a:pt x="56" y="30"/>
                    </a:cubicBezTo>
                    <a:cubicBezTo>
                      <a:pt x="57" y="32"/>
                      <a:pt x="59" y="33"/>
                      <a:pt x="61" y="32"/>
                    </a:cubicBezTo>
                    <a:cubicBezTo>
                      <a:pt x="63" y="31"/>
                      <a:pt x="64" y="29"/>
                      <a:pt x="63" y="27"/>
                    </a:cubicBezTo>
                    <a:cubicBezTo>
                      <a:pt x="60" y="18"/>
                      <a:pt x="60" y="18"/>
                      <a:pt x="60" y="18"/>
                    </a:cubicBezTo>
                    <a:cubicBezTo>
                      <a:pt x="65" y="16"/>
                      <a:pt x="71" y="15"/>
                      <a:pt x="78" y="14"/>
                    </a:cubicBezTo>
                    <a:cubicBezTo>
                      <a:pt x="78" y="25"/>
                      <a:pt x="78" y="25"/>
                      <a:pt x="78" y="25"/>
                    </a:cubicBezTo>
                    <a:cubicBezTo>
                      <a:pt x="78" y="28"/>
                      <a:pt x="81" y="30"/>
                      <a:pt x="84" y="30"/>
                    </a:cubicBezTo>
                    <a:cubicBezTo>
                      <a:pt x="87" y="30"/>
                      <a:pt x="89" y="28"/>
                      <a:pt x="89" y="24"/>
                    </a:cubicBezTo>
                    <a:cubicBezTo>
                      <a:pt x="89" y="14"/>
                      <a:pt x="89" y="14"/>
                      <a:pt x="89" y="14"/>
                    </a:cubicBezTo>
                    <a:cubicBezTo>
                      <a:pt x="96" y="14"/>
                      <a:pt x="102" y="15"/>
                      <a:pt x="107" y="17"/>
                    </a:cubicBezTo>
                    <a:cubicBezTo>
                      <a:pt x="104" y="26"/>
                      <a:pt x="104" y="26"/>
                      <a:pt x="104" y="26"/>
                    </a:cubicBezTo>
                    <a:cubicBezTo>
                      <a:pt x="103" y="28"/>
                      <a:pt x="104" y="30"/>
                      <a:pt x="106" y="31"/>
                    </a:cubicBezTo>
                    <a:cubicBezTo>
                      <a:pt x="108" y="32"/>
                      <a:pt x="111" y="31"/>
                      <a:pt x="111" y="29"/>
                    </a:cubicBezTo>
                    <a:cubicBezTo>
                      <a:pt x="115" y="20"/>
                      <a:pt x="115" y="20"/>
                      <a:pt x="115" y="20"/>
                    </a:cubicBezTo>
                    <a:cubicBezTo>
                      <a:pt x="120" y="23"/>
                      <a:pt x="126" y="26"/>
                      <a:pt x="130" y="30"/>
                    </a:cubicBezTo>
                    <a:cubicBezTo>
                      <a:pt x="123" y="38"/>
                      <a:pt x="123" y="38"/>
                      <a:pt x="123" y="38"/>
                    </a:cubicBezTo>
                    <a:cubicBezTo>
                      <a:pt x="121" y="40"/>
                      <a:pt x="121" y="43"/>
                      <a:pt x="123" y="46"/>
                    </a:cubicBezTo>
                    <a:cubicBezTo>
                      <a:pt x="125" y="48"/>
                      <a:pt x="129" y="48"/>
                      <a:pt x="131" y="45"/>
                    </a:cubicBezTo>
                    <a:cubicBezTo>
                      <a:pt x="138" y="38"/>
                      <a:pt x="138" y="38"/>
                      <a:pt x="138" y="38"/>
                    </a:cubicBezTo>
                    <a:cubicBezTo>
                      <a:pt x="143" y="43"/>
                      <a:pt x="146" y="48"/>
                      <a:pt x="149" y="54"/>
                    </a:cubicBezTo>
                    <a:cubicBezTo>
                      <a:pt x="141" y="57"/>
                      <a:pt x="141" y="57"/>
                      <a:pt x="141" y="57"/>
                    </a:cubicBezTo>
                    <a:cubicBezTo>
                      <a:pt x="139" y="58"/>
                      <a:pt x="138" y="61"/>
                      <a:pt x="139" y="63"/>
                    </a:cubicBezTo>
                    <a:cubicBezTo>
                      <a:pt x="140" y="64"/>
                      <a:pt x="142" y="65"/>
                      <a:pt x="144" y="65"/>
                    </a:cubicBezTo>
                    <a:cubicBezTo>
                      <a:pt x="152" y="61"/>
                      <a:pt x="152" y="61"/>
                      <a:pt x="152" y="61"/>
                    </a:cubicBezTo>
                    <a:cubicBezTo>
                      <a:pt x="154" y="66"/>
                      <a:pt x="156" y="72"/>
                      <a:pt x="156" y="78"/>
                    </a:cubicBezTo>
                    <a:cubicBezTo>
                      <a:pt x="146" y="78"/>
                      <a:pt x="146" y="78"/>
                      <a:pt x="146" y="78"/>
                    </a:cubicBezTo>
                    <a:cubicBezTo>
                      <a:pt x="143" y="78"/>
                      <a:pt x="140" y="81"/>
                      <a:pt x="140" y="84"/>
                    </a:cubicBezTo>
                    <a:cubicBezTo>
                      <a:pt x="140" y="87"/>
                      <a:pt x="143" y="90"/>
                      <a:pt x="146" y="90"/>
                    </a:cubicBezTo>
                    <a:cubicBezTo>
                      <a:pt x="157" y="89"/>
                      <a:pt x="157" y="89"/>
                      <a:pt x="157" y="89"/>
                    </a:cubicBezTo>
                    <a:cubicBezTo>
                      <a:pt x="156" y="96"/>
                      <a:pt x="155" y="102"/>
                      <a:pt x="153" y="107"/>
                    </a:cubicBezTo>
                    <a:cubicBezTo>
                      <a:pt x="145" y="104"/>
                      <a:pt x="145" y="104"/>
                      <a:pt x="145" y="104"/>
                    </a:cubicBezTo>
                    <a:cubicBezTo>
                      <a:pt x="143" y="104"/>
                      <a:pt x="141" y="105"/>
                      <a:pt x="140" y="107"/>
                    </a:cubicBezTo>
                    <a:cubicBezTo>
                      <a:pt x="139" y="109"/>
                      <a:pt x="140" y="111"/>
                      <a:pt x="142" y="112"/>
                    </a:cubicBezTo>
                    <a:cubicBezTo>
                      <a:pt x="150" y="115"/>
                      <a:pt x="150" y="115"/>
                      <a:pt x="150" y="115"/>
                    </a:cubicBezTo>
                    <a:cubicBezTo>
                      <a:pt x="148" y="120"/>
                      <a:pt x="144" y="126"/>
                      <a:pt x="140" y="131"/>
                    </a:cubicBezTo>
                    <a:close/>
                    <a:moveTo>
                      <a:pt x="97" y="84"/>
                    </a:moveTo>
                    <a:cubicBezTo>
                      <a:pt x="97" y="91"/>
                      <a:pt x="92" y="97"/>
                      <a:pt x="85" y="97"/>
                    </a:cubicBezTo>
                    <a:cubicBezTo>
                      <a:pt x="78" y="97"/>
                      <a:pt x="73" y="92"/>
                      <a:pt x="73" y="85"/>
                    </a:cubicBezTo>
                    <a:cubicBezTo>
                      <a:pt x="73" y="80"/>
                      <a:pt x="76" y="75"/>
                      <a:pt x="81" y="73"/>
                    </a:cubicBezTo>
                    <a:cubicBezTo>
                      <a:pt x="80" y="40"/>
                      <a:pt x="80" y="40"/>
                      <a:pt x="80" y="40"/>
                    </a:cubicBezTo>
                    <a:cubicBezTo>
                      <a:pt x="80" y="37"/>
                      <a:pt x="82" y="35"/>
                      <a:pt x="84" y="35"/>
                    </a:cubicBezTo>
                    <a:cubicBezTo>
                      <a:pt x="86" y="35"/>
                      <a:pt x="88" y="37"/>
                      <a:pt x="88" y="40"/>
                    </a:cubicBezTo>
                    <a:cubicBezTo>
                      <a:pt x="89" y="73"/>
                      <a:pt x="89" y="73"/>
                      <a:pt x="89" y="73"/>
                    </a:cubicBezTo>
                    <a:cubicBezTo>
                      <a:pt x="94" y="75"/>
                      <a:pt x="97" y="79"/>
                      <a:pt x="97" y="84"/>
                    </a:cubicBezTo>
                    <a:close/>
                    <a:moveTo>
                      <a:pt x="85" y="103"/>
                    </a:moveTo>
                    <a:cubicBezTo>
                      <a:pt x="87" y="103"/>
                      <a:pt x="89" y="103"/>
                      <a:pt x="91" y="102"/>
                    </a:cubicBezTo>
                    <a:cubicBezTo>
                      <a:pt x="92" y="126"/>
                      <a:pt x="92" y="126"/>
                      <a:pt x="92" y="126"/>
                    </a:cubicBezTo>
                    <a:cubicBezTo>
                      <a:pt x="92" y="130"/>
                      <a:pt x="89" y="133"/>
                      <a:pt x="85" y="133"/>
                    </a:cubicBezTo>
                    <a:cubicBezTo>
                      <a:pt x="82" y="133"/>
                      <a:pt x="79" y="130"/>
                      <a:pt x="79" y="127"/>
                    </a:cubicBezTo>
                    <a:cubicBezTo>
                      <a:pt x="78" y="102"/>
                      <a:pt x="78" y="102"/>
                      <a:pt x="78" y="102"/>
                    </a:cubicBezTo>
                    <a:cubicBezTo>
                      <a:pt x="80" y="103"/>
                      <a:pt x="82" y="103"/>
                      <a:pt x="85" y="103"/>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7" name="Freeform 74"/>
              <p:cNvSpPr>
                <a:spLocks noEditPoints="1"/>
              </p:cNvSpPr>
              <p:nvPr/>
            </p:nvSpPr>
            <p:spPr bwMode="auto">
              <a:xfrm>
                <a:off x="1287" y="1855"/>
                <a:ext cx="221" cy="221"/>
              </a:xfrm>
              <a:custGeom>
                <a:gdLst>
                  <a:gd fmla="*/ 1 w 152" name="T0"/>
                  <a:gd fmla="*/ 78 h 152" name="T1"/>
                  <a:gd fmla="*/ 151 w 152" name="T2"/>
                  <a:gd fmla="*/ 74 h 152" name="T3"/>
                  <a:gd fmla="*/ 125 w 152" name="T4"/>
                  <a:gd fmla="*/ 116 h 152" name="T5"/>
                  <a:gd fmla="*/ 112 w 152" name="T6"/>
                  <a:gd fmla="*/ 110 h 152" name="T7"/>
                  <a:gd fmla="*/ 118 w 152" name="T8"/>
                  <a:gd fmla="*/ 124 h 152" name="T9"/>
                  <a:gd fmla="*/ 102 w 152" name="T10"/>
                  <a:gd fmla="*/ 126 h 152" name="T11"/>
                  <a:gd fmla="*/ 95 w 152" name="T12"/>
                  <a:gd fmla="*/ 129 h 152" name="T13"/>
                  <a:gd fmla="*/ 83 w 152" name="T14"/>
                  <a:gd fmla="*/ 139 h 152" name="T15"/>
                  <a:gd fmla="*/ 77 w 152" name="T16"/>
                  <a:gd fmla="*/ 125 h 152" name="T17"/>
                  <a:gd fmla="*/ 72 w 152" name="T18"/>
                  <a:gd fmla="*/ 140 h 152" name="T19"/>
                  <a:gd fmla="*/ 59 w 152" name="T20"/>
                  <a:gd fmla="*/ 129 h 152" name="T21"/>
                  <a:gd fmla="*/ 53 w 152" name="T22"/>
                  <a:gd fmla="*/ 127 h 152" name="T23"/>
                  <a:gd fmla="*/ 36 w 152" name="T24"/>
                  <a:gd fmla="*/ 125 h 152" name="T25"/>
                  <a:gd fmla="*/ 42 w 152" name="T26"/>
                  <a:gd fmla="*/ 112 h 152" name="T27"/>
                  <a:gd fmla="*/ 29 w 152" name="T28"/>
                  <a:gd fmla="*/ 118 h 152" name="T29"/>
                  <a:gd fmla="*/ 27 w 152" name="T30"/>
                  <a:gd fmla="*/ 102 h 152" name="T31"/>
                  <a:gd fmla="*/ 24 w 152" name="T32"/>
                  <a:gd fmla="*/ 95 h 152" name="T33"/>
                  <a:gd fmla="*/ 13 w 152" name="T34"/>
                  <a:gd fmla="*/ 83 h 152" name="T35"/>
                  <a:gd fmla="*/ 27 w 152" name="T36"/>
                  <a:gd fmla="*/ 77 h 152" name="T37"/>
                  <a:gd fmla="*/ 13 w 152" name="T38"/>
                  <a:gd fmla="*/ 72 h 152" name="T39"/>
                  <a:gd fmla="*/ 23 w 152" name="T40"/>
                  <a:gd fmla="*/ 60 h 152" name="T41"/>
                  <a:gd fmla="*/ 25 w 152" name="T42"/>
                  <a:gd fmla="*/ 54 h 152" name="T43"/>
                  <a:gd fmla="*/ 27 w 152" name="T44"/>
                  <a:gd fmla="*/ 36 h 152" name="T45"/>
                  <a:gd fmla="*/ 41 w 152" name="T46"/>
                  <a:gd fmla="*/ 42 h 152" name="T47"/>
                  <a:gd fmla="*/ 34 w 152" name="T48"/>
                  <a:gd fmla="*/ 29 h 152" name="T49"/>
                  <a:gd fmla="*/ 51 w 152" name="T50"/>
                  <a:gd fmla="*/ 27 h 152" name="T51"/>
                  <a:gd fmla="*/ 57 w 152" name="T52"/>
                  <a:gd fmla="*/ 24 h 152" name="T53"/>
                  <a:gd fmla="*/ 70 w 152" name="T54"/>
                  <a:gd fmla="*/ 13 h 152" name="T55"/>
                  <a:gd fmla="*/ 75 w 152" name="T56"/>
                  <a:gd fmla="*/ 27 h 152" name="T57"/>
                  <a:gd fmla="*/ 80 w 152" name="T58"/>
                  <a:gd fmla="*/ 13 h 152" name="T59"/>
                  <a:gd fmla="*/ 93 w 152" name="T60"/>
                  <a:gd fmla="*/ 24 h 152" name="T61"/>
                  <a:gd fmla="*/ 99 w 152" name="T62"/>
                  <a:gd fmla="*/ 26 h 152" name="T63"/>
                  <a:gd fmla="*/ 116 w 152" name="T64"/>
                  <a:gd fmla="*/ 27 h 152" name="T65"/>
                  <a:gd fmla="*/ 110 w 152" name="T66"/>
                  <a:gd fmla="*/ 41 h 152" name="T67"/>
                  <a:gd fmla="*/ 124 w 152" name="T68"/>
                  <a:gd fmla="*/ 34 h 152" name="T69"/>
                  <a:gd fmla="*/ 126 w 152" name="T70"/>
                  <a:gd fmla="*/ 51 h 152" name="T71"/>
                  <a:gd fmla="*/ 128 w 152" name="T72"/>
                  <a:gd fmla="*/ 58 h 152" name="T73"/>
                  <a:gd fmla="*/ 139 w 152" name="T74"/>
                  <a:gd fmla="*/ 70 h 152" name="T75"/>
                  <a:gd fmla="*/ 125 w 152" name="T76"/>
                  <a:gd fmla="*/ 75 h 152" name="T77"/>
                  <a:gd fmla="*/ 140 w 152" name="T78"/>
                  <a:gd fmla="*/ 80 h 152" name="T79"/>
                  <a:gd fmla="*/ 129 w 152" name="T80"/>
                  <a:gd fmla="*/ 93 h 152" name="T81"/>
                  <a:gd fmla="*/ 127 w 152" name="T82"/>
                  <a:gd fmla="*/ 99 h 152" name="T83"/>
                  <a:gd fmla="*/ 125 w 152" name="T84"/>
                  <a:gd fmla="*/ 116 h 152" name="T85"/>
                  <a:gd fmla="*/ 76 w 152" name="T86"/>
                  <a:gd fmla="*/ 86 h 152" name="T87"/>
                  <a:gd fmla="*/ 72 w 152" name="T88"/>
                  <a:gd fmla="*/ 65 h 152" name="T89"/>
                  <a:gd fmla="*/ 75 w 152" name="T90"/>
                  <a:gd fmla="*/ 32 h 152" name="T91"/>
                  <a:gd fmla="*/ 80 w 152" name="T92"/>
                  <a:gd fmla="*/ 65 h 152" name="T93"/>
                  <a:gd fmla="*/ 76 w 152" name="T94"/>
                  <a:gd fmla="*/ 92 h 152" name="T95"/>
                  <a:gd fmla="*/ 82 w 152" name="T96"/>
                  <a:gd fmla="*/ 113 h 152" name="T97"/>
                  <a:gd fmla="*/ 70 w 152" name="T98"/>
                  <a:gd fmla="*/ 113 h 152" name="T99"/>
                  <a:gd fmla="*/ 76 w 152" name="T100"/>
                  <a:gd fmla="*/ 92 h 152"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52" w="152">
                    <a:moveTo>
                      <a:pt x="74" y="1"/>
                    </a:moveTo>
                    <a:cubicBezTo>
                      <a:pt x="33" y="2"/>
                      <a:pt x="0" y="37"/>
                      <a:pt x="1" y="78"/>
                    </a:cubicBezTo>
                    <a:cubicBezTo>
                      <a:pt x="2" y="119"/>
                      <a:pt x="36" y="152"/>
                      <a:pt x="78" y="151"/>
                    </a:cubicBezTo>
                    <a:cubicBezTo>
                      <a:pt x="119" y="150"/>
                      <a:pt x="152" y="116"/>
                      <a:pt x="151" y="74"/>
                    </a:cubicBezTo>
                    <a:cubicBezTo>
                      <a:pt x="150" y="33"/>
                      <a:pt x="116" y="0"/>
                      <a:pt x="74" y="1"/>
                    </a:cubicBezTo>
                    <a:close/>
                    <a:moveTo>
                      <a:pt x="125" y="116"/>
                    </a:moveTo>
                    <a:cubicBezTo>
                      <a:pt x="119" y="110"/>
                      <a:pt x="119" y="110"/>
                      <a:pt x="119" y="110"/>
                    </a:cubicBezTo>
                    <a:cubicBezTo>
                      <a:pt x="117" y="108"/>
                      <a:pt x="113" y="108"/>
                      <a:pt x="112" y="110"/>
                    </a:cubicBezTo>
                    <a:cubicBezTo>
                      <a:pt x="110" y="112"/>
                      <a:pt x="110" y="115"/>
                      <a:pt x="112" y="117"/>
                    </a:cubicBezTo>
                    <a:cubicBezTo>
                      <a:pt x="118" y="124"/>
                      <a:pt x="118" y="124"/>
                      <a:pt x="118" y="124"/>
                    </a:cubicBezTo>
                    <a:cubicBezTo>
                      <a:pt x="114" y="127"/>
                      <a:pt x="110" y="130"/>
                      <a:pt x="105" y="133"/>
                    </a:cubicBezTo>
                    <a:cubicBezTo>
                      <a:pt x="102" y="126"/>
                      <a:pt x="102" y="126"/>
                      <a:pt x="102" y="126"/>
                    </a:cubicBezTo>
                    <a:cubicBezTo>
                      <a:pt x="101" y="124"/>
                      <a:pt x="99" y="123"/>
                      <a:pt x="97" y="124"/>
                    </a:cubicBezTo>
                    <a:cubicBezTo>
                      <a:pt x="95" y="125"/>
                      <a:pt x="95" y="127"/>
                      <a:pt x="95" y="129"/>
                    </a:cubicBezTo>
                    <a:cubicBezTo>
                      <a:pt x="98" y="136"/>
                      <a:pt x="98" y="136"/>
                      <a:pt x="98" y="136"/>
                    </a:cubicBezTo>
                    <a:cubicBezTo>
                      <a:pt x="93" y="138"/>
                      <a:pt x="88" y="139"/>
                      <a:pt x="83" y="139"/>
                    </a:cubicBezTo>
                    <a:cubicBezTo>
                      <a:pt x="82" y="130"/>
                      <a:pt x="82" y="130"/>
                      <a:pt x="82" y="130"/>
                    </a:cubicBezTo>
                    <a:cubicBezTo>
                      <a:pt x="82" y="127"/>
                      <a:pt x="80" y="125"/>
                      <a:pt x="77" y="125"/>
                    </a:cubicBezTo>
                    <a:cubicBezTo>
                      <a:pt x="74" y="125"/>
                      <a:pt x="72" y="128"/>
                      <a:pt x="72" y="130"/>
                    </a:cubicBezTo>
                    <a:cubicBezTo>
                      <a:pt x="72" y="140"/>
                      <a:pt x="72" y="140"/>
                      <a:pt x="72" y="140"/>
                    </a:cubicBezTo>
                    <a:cubicBezTo>
                      <a:pt x="67" y="139"/>
                      <a:pt x="61" y="138"/>
                      <a:pt x="56" y="137"/>
                    </a:cubicBezTo>
                    <a:cubicBezTo>
                      <a:pt x="59" y="129"/>
                      <a:pt x="59" y="129"/>
                      <a:pt x="59" y="129"/>
                    </a:cubicBezTo>
                    <a:cubicBezTo>
                      <a:pt x="60" y="128"/>
                      <a:pt x="59" y="126"/>
                      <a:pt x="57" y="125"/>
                    </a:cubicBezTo>
                    <a:cubicBezTo>
                      <a:pt x="55" y="124"/>
                      <a:pt x="53" y="125"/>
                      <a:pt x="53" y="127"/>
                    </a:cubicBezTo>
                    <a:cubicBezTo>
                      <a:pt x="50" y="134"/>
                      <a:pt x="50" y="134"/>
                      <a:pt x="50" y="134"/>
                    </a:cubicBezTo>
                    <a:cubicBezTo>
                      <a:pt x="45" y="132"/>
                      <a:pt x="40" y="129"/>
                      <a:pt x="36" y="125"/>
                    </a:cubicBezTo>
                    <a:cubicBezTo>
                      <a:pt x="42" y="119"/>
                      <a:pt x="42" y="119"/>
                      <a:pt x="42" y="119"/>
                    </a:cubicBezTo>
                    <a:cubicBezTo>
                      <a:pt x="44" y="117"/>
                      <a:pt x="44" y="113"/>
                      <a:pt x="42" y="112"/>
                    </a:cubicBezTo>
                    <a:cubicBezTo>
                      <a:pt x="40" y="110"/>
                      <a:pt x="37" y="110"/>
                      <a:pt x="35" y="112"/>
                    </a:cubicBezTo>
                    <a:cubicBezTo>
                      <a:pt x="29" y="118"/>
                      <a:pt x="29" y="118"/>
                      <a:pt x="29" y="118"/>
                    </a:cubicBezTo>
                    <a:cubicBezTo>
                      <a:pt x="25" y="114"/>
                      <a:pt x="22" y="110"/>
                      <a:pt x="19" y="105"/>
                    </a:cubicBezTo>
                    <a:cubicBezTo>
                      <a:pt x="27" y="102"/>
                      <a:pt x="27" y="102"/>
                      <a:pt x="27" y="102"/>
                    </a:cubicBezTo>
                    <a:cubicBezTo>
                      <a:pt x="28" y="101"/>
                      <a:pt x="29" y="99"/>
                      <a:pt x="28" y="97"/>
                    </a:cubicBezTo>
                    <a:cubicBezTo>
                      <a:pt x="28" y="95"/>
                      <a:pt x="25" y="95"/>
                      <a:pt x="24" y="95"/>
                    </a:cubicBezTo>
                    <a:cubicBezTo>
                      <a:pt x="17" y="98"/>
                      <a:pt x="17" y="98"/>
                      <a:pt x="17" y="98"/>
                    </a:cubicBezTo>
                    <a:cubicBezTo>
                      <a:pt x="15" y="93"/>
                      <a:pt x="13" y="88"/>
                      <a:pt x="13" y="83"/>
                    </a:cubicBezTo>
                    <a:cubicBezTo>
                      <a:pt x="22" y="82"/>
                      <a:pt x="22" y="82"/>
                      <a:pt x="22" y="82"/>
                    </a:cubicBezTo>
                    <a:cubicBezTo>
                      <a:pt x="25" y="82"/>
                      <a:pt x="27" y="80"/>
                      <a:pt x="27" y="77"/>
                    </a:cubicBezTo>
                    <a:cubicBezTo>
                      <a:pt x="27" y="74"/>
                      <a:pt x="25" y="72"/>
                      <a:pt x="22" y="72"/>
                    </a:cubicBezTo>
                    <a:cubicBezTo>
                      <a:pt x="13" y="72"/>
                      <a:pt x="13" y="72"/>
                      <a:pt x="13" y="72"/>
                    </a:cubicBezTo>
                    <a:cubicBezTo>
                      <a:pt x="13" y="67"/>
                      <a:pt x="14" y="62"/>
                      <a:pt x="15" y="57"/>
                    </a:cubicBezTo>
                    <a:cubicBezTo>
                      <a:pt x="23" y="60"/>
                      <a:pt x="23" y="60"/>
                      <a:pt x="23" y="60"/>
                    </a:cubicBezTo>
                    <a:cubicBezTo>
                      <a:pt x="25" y="61"/>
                      <a:pt x="27" y="60"/>
                      <a:pt x="27" y="58"/>
                    </a:cubicBezTo>
                    <a:cubicBezTo>
                      <a:pt x="28" y="56"/>
                      <a:pt x="27" y="54"/>
                      <a:pt x="25" y="54"/>
                    </a:cubicBezTo>
                    <a:cubicBezTo>
                      <a:pt x="18" y="51"/>
                      <a:pt x="18" y="51"/>
                      <a:pt x="18" y="51"/>
                    </a:cubicBezTo>
                    <a:cubicBezTo>
                      <a:pt x="20" y="45"/>
                      <a:pt x="23" y="40"/>
                      <a:pt x="27" y="36"/>
                    </a:cubicBezTo>
                    <a:cubicBezTo>
                      <a:pt x="34" y="42"/>
                      <a:pt x="34" y="42"/>
                      <a:pt x="34" y="42"/>
                    </a:cubicBezTo>
                    <a:cubicBezTo>
                      <a:pt x="36" y="44"/>
                      <a:pt x="39" y="44"/>
                      <a:pt x="41" y="42"/>
                    </a:cubicBezTo>
                    <a:cubicBezTo>
                      <a:pt x="43" y="40"/>
                      <a:pt x="43" y="37"/>
                      <a:pt x="41" y="35"/>
                    </a:cubicBezTo>
                    <a:cubicBezTo>
                      <a:pt x="34" y="29"/>
                      <a:pt x="34" y="29"/>
                      <a:pt x="34" y="29"/>
                    </a:cubicBezTo>
                    <a:cubicBezTo>
                      <a:pt x="38" y="25"/>
                      <a:pt x="42" y="22"/>
                      <a:pt x="47" y="20"/>
                    </a:cubicBezTo>
                    <a:cubicBezTo>
                      <a:pt x="51" y="27"/>
                      <a:pt x="51" y="27"/>
                      <a:pt x="51" y="27"/>
                    </a:cubicBezTo>
                    <a:cubicBezTo>
                      <a:pt x="51" y="29"/>
                      <a:pt x="53" y="30"/>
                      <a:pt x="55" y="29"/>
                    </a:cubicBezTo>
                    <a:cubicBezTo>
                      <a:pt x="57" y="28"/>
                      <a:pt x="58" y="26"/>
                      <a:pt x="57" y="24"/>
                    </a:cubicBezTo>
                    <a:cubicBezTo>
                      <a:pt x="53" y="17"/>
                      <a:pt x="53" y="17"/>
                      <a:pt x="53" y="17"/>
                    </a:cubicBezTo>
                    <a:cubicBezTo>
                      <a:pt x="59" y="15"/>
                      <a:pt x="64" y="13"/>
                      <a:pt x="70" y="13"/>
                    </a:cubicBezTo>
                    <a:cubicBezTo>
                      <a:pt x="70" y="22"/>
                      <a:pt x="70" y="22"/>
                      <a:pt x="70" y="22"/>
                    </a:cubicBezTo>
                    <a:cubicBezTo>
                      <a:pt x="70" y="25"/>
                      <a:pt x="72" y="27"/>
                      <a:pt x="75" y="27"/>
                    </a:cubicBezTo>
                    <a:cubicBezTo>
                      <a:pt x="78" y="27"/>
                      <a:pt x="80" y="25"/>
                      <a:pt x="80" y="22"/>
                    </a:cubicBezTo>
                    <a:cubicBezTo>
                      <a:pt x="80" y="13"/>
                      <a:pt x="80" y="13"/>
                      <a:pt x="80" y="13"/>
                    </a:cubicBezTo>
                    <a:cubicBezTo>
                      <a:pt x="85" y="13"/>
                      <a:pt x="91" y="14"/>
                      <a:pt x="96" y="16"/>
                    </a:cubicBezTo>
                    <a:cubicBezTo>
                      <a:pt x="93" y="24"/>
                      <a:pt x="93" y="24"/>
                      <a:pt x="93" y="24"/>
                    </a:cubicBezTo>
                    <a:cubicBezTo>
                      <a:pt x="92" y="25"/>
                      <a:pt x="93" y="27"/>
                      <a:pt x="95" y="28"/>
                    </a:cubicBezTo>
                    <a:cubicBezTo>
                      <a:pt x="97" y="29"/>
                      <a:pt x="99" y="28"/>
                      <a:pt x="99" y="26"/>
                    </a:cubicBezTo>
                    <a:cubicBezTo>
                      <a:pt x="102" y="18"/>
                      <a:pt x="102" y="18"/>
                      <a:pt x="102" y="18"/>
                    </a:cubicBezTo>
                    <a:cubicBezTo>
                      <a:pt x="107" y="21"/>
                      <a:pt x="112" y="23"/>
                      <a:pt x="116" y="27"/>
                    </a:cubicBezTo>
                    <a:cubicBezTo>
                      <a:pt x="110" y="34"/>
                      <a:pt x="110" y="34"/>
                      <a:pt x="110" y="34"/>
                    </a:cubicBezTo>
                    <a:cubicBezTo>
                      <a:pt x="108" y="36"/>
                      <a:pt x="108" y="39"/>
                      <a:pt x="110" y="41"/>
                    </a:cubicBezTo>
                    <a:cubicBezTo>
                      <a:pt x="112" y="43"/>
                      <a:pt x="115" y="43"/>
                      <a:pt x="117" y="41"/>
                    </a:cubicBezTo>
                    <a:cubicBezTo>
                      <a:pt x="124" y="34"/>
                      <a:pt x="124" y="34"/>
                      <a:pt x="124" y="34"/>
                    </a:cubicBezTo>
                    <a:cubicBezTo>
                      <a:pt x="127" y="38"/>
                      <a:pt x="131" y="43"/>
                      <a:pt x="133" y="48"/>
                    </a:cubicBezTo>
                    <a:cubicBezTo>
                      <a:pt x="126" y="51"/>
                      <a:pt x="126" y="51"/>
                      <a:pt x="126" y="51"/>
                    </a:cubicBezTo>
                    <a:cubicBezTo>
                      <a:pt x="124" y="52"/>
                      <a:pt x="123" y="54"/>
                      <a:pt x="124" y="56"/>
                    </a:cubicBezTo>
                    <a:cubicBezTo>
                      <a:pt x="125" y="58"/>
                      <a:pt x="127" y="58"/>
                      <a:pt x="128" y="58"/>
                    </a:cubicBezTo>
                    <a:cubicBezTo>
                      <a:pt x="136" y="54"/>
                      <a:pt x="136" y="54"/>
                      <a:pt x="136" y="54"/>
                    </a:cubicBezTo>
                    <a:cubicBezTo>
                      <a:pt x="138" y="59"/>
                      <a:pt x="139" y="64"/>
                      <a:pt x="139" y="70"/>
                    </a:cubicBezTo>
                    <a:cubicBezTo>
                      <a:pt x="130" y="70"/>
                      <a:pt x="130" y="70"/>
                      <a:pt x="130" y="70"/>
                    </a:cubicBezTo>
                    <a:cubicBezTo>
                      <a:pt x="127" y="70"/>
                      <a:pt x="125" y="72"/>
                      <a:pt x="125" y="75"/>
                    </a:cubicBezTo>
                    <a:cubicBezTo>
                      <a:pt x="125" y="78"/>
                      <a:pt x="128" y="80"/>
                      <a:pt x="130" y="80"/>
                    </a:cubicBezTo>
                    <a:cubicBezTo>
                      <a:pt x="140" y="80"/>
                      <a:pt x="140" y="80"/>
                      <a:pt x="140" y="80"/>
                    </a:cubicBezTo>
                    <a:cubicBezTo>
                      <a:pt x="139" y="85"/>
                      <a:pt x="138" y="91"/>
                      <a:pt x="137" y="96"/>
                    </a:cubicBezTo>
                    <a:cubicBezTo>
                      <a:pt x="129" y="93"/>
                      <a:pt x="129" y="93"/>
                      <a:pt x="129" y="93"/>
                    </a:cubicBezTo>
                    <a:cubicBezTo>
                      <a:pt x="127" y="92"/>
                      <a:pt x="125" y="93"/>
                      <a:pt x="125" y="95"/>
                    </a:cubicBezTo>
                    <a:cubicBezTo>
                      <a:pt x="124" y="97"/>
                      <a:pt x="125" y="99"/>
                      <a:pt x="127" y="99"/>
                    </a:cubicBezTo>
                    <a:cubicBezTo>
                      <a:pt x="134" y="102"/>
                      <a:pt x="134" y="102"/>
                      <a:pt x="134" y="102"/>
                    </a:cubicBezTo>
                    <a:cubicBezTo>
                      <a:pt x="132" y="107"/>
                      <a:pt x="129" y="112"/>
                      <a:pt x="125" y="116"/>
                    </a:cubicBezTo>
                    <a:close/>
                    <a:moveTo>
                      <a:pt x="87" y="75"/>
                    </a:moveTo>
                    <a:cubicBezTo>
                      <a:pt x="87" y="81"/>
                      <a:pt x="82" y="86"/>
                      <a:pt x="76" y="86"/>
                    </a:cubicBezTo>
                    <a:cubicBezTo>
                      <a:pt x="70" y="86"/>
                      <a:pt x="65" y="82"/>
                      <a:pt x="65" y="76"/>
                    </a:cubicBezTo>
                    <a:cubicBezTo>
                      <a:pt x="65" y="71"/>
                      <a:pt x="68" y="67"/>
                      <a:pt x="72" y="65"/>
                    </a:cubicBezTo>
                    <a:cubicBezTo>
                      <a:pt x="71" y="36"/>
                      <a:pt x="71" y="36"/>
                      <a:pt x="71" y="36"/>
                    </a:cubicBezTo>
                    <a:cubicBezTo>
                      <a:pt x="71" y="34"/>
                      <a:pt x="73" y="32"/>
                      <a:pt x="75" y="32"/>
                    </a:cubicBezTo>
                    <a:cubicBezTo>
                      <a:pt x="77" y="32"/>
                      <a:pt x="79" y="33"/>
                      <a:pt x="79" y="35"/>
                    </a:cubicBezTo>
                    <a:cubicBezTo>
                      <a:pt x="80" y="65"/>
                      <a:pt x="80" y="65"/>
                      <a:pt x="80" y="65"/>
                    </a:cubicBezTo>
                    <a:cubicBezTo>
                      <a:pt x="84" y="67"/>
                      <a:pt x="87" y="70"/>
                      <a:pt x="87" y="75"/>
                    </a:cubicBezTo>
                    <a:close/>
                    <a:moveTo>
                      <a:pt x="76" y="92"/>
                    </a:moveTo>
                    <a:cubicBezTo>
                      <a:pt x="78" y="92"/>
                      <a:pt x="80" y="92"/>
                      <a:pt x="82" y="91"/>
                    </a:cubicBezTo>
                    <a:cubicBezTo>
                      <a:pt x="82" y="113"/>
                      <a:pt x="82" y="113"/>
                      <a:pt x="82" y="113"/>
                    </a:cubicBezTo>
                    <a:cubicBezTo>
                      <a:pt x="82" y="116"/>
                      <a:pt x="80" y="119"/>
                      <a:pt x="76" y="119"/>
                    </a:cubicBezTo>
                    <a:cubicBezTo>
                      <a:pt x="73" y="119"/>
                      <a:pt x="70" y="116"/>
                      <a:pt x="70" y="113"/>
                    </a:cubicBezTo>
                    <a:cubicBezTo>
                      <a:pt x="70" y="91"/>
                      <a:pt x="70" y="91"/>
                      <a:pt x="70" y="91"/>
                    </a:cubicBezTo>
                    <a:cubicBezTo>
                      <a:pt x="72" y="92"/>
                      <a:pt x="74" y="92"/>
                      <a:pt x="76" y="9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8" name="Freeform 75"/>
              <p:cNvSpPr/>
              <p:nvPr/>
            </p:nvSpPr>
            <p:spPr bwMode="auto">
              <a:xfrm>
                <a:off x="2061" y="2652"/>
                <a:ext cx="68" cy="127"/>
              </a:xfrm>
              <a:custGeom>
                <a:gdLst>
                  <a:gd fmla="*/ 47 w 47" name="T0"/>
                  <a:gd fmla="*/ 60 h 88" name="T1"/>
                  <a:gd fmla="*/ 45 w 47" name="T2"/>
                  <a:gd fmla="*/ 68 h 88" name="T3"/>
                  <a:gd fmla="*/ 42 w 47" name="T4"/>
                  <a:gd fmla="*/ 73 h 88" name="T5"/>
                  <a:gd fmla="*/ 36 w 47" name="T6"/>
                  <a:gd fmla="*/ 77 h 88" name="T7"/>
                  <a:gd fmla="*/ 30 w 47" name="T8"/>
                  <a:gd fmla="*/ 79 h 88" name="T9"/>
                  <a:gd fmla="*/ 30 w 47" name="T10"/>
                  <a:gd fmla="*/ 85 h 88" name="T11"/>
                  <a:gd fmla="*/ 29 w 47" name="T12"/>
                  <a:gd fmla="*/ 88 h 88" name="T13"/>
                  <a:gd fmla="*/ 27 w 47" name="T14"/>
                  <a:gd fmla="*/ 88 h 88" name="T15"/>
                  <a:gd fmla="*/ 20 w 47" name="T16"/>
                  <a:gd fmla="*/ 88 h 88" name="T17"/>
                  <a:gd fmla="*/ 17 w 47" name="T18"/>
                  <a:gd fmla="*/ 88 h 88" name="T19"/>
                  <a:gd fmla="*/ 17 w 47" name="T20"/>
                  <a:gd fmla="*/ 84 h 88" name="T21"/>
                  <a:gd fmla="*/ 17 w 47" name="T22"/>
                  <a:gd fmla="*/ 80 h 88" name="T23"/>
                  <a:gd fmla="*/ 6 w 47" name="T24"/>
                  <a:gd fmla="*/ 79 h 88" name="T25"/>
                  <a:gd fmla="*/ 0 w 47" name="T26"/>
                  <a:gd fmla="*/ 76 h 88" name="T27"/>
                  <a:gd fmla="*/ 0 w 47" name="T28"/>
                  <a:gd fmla="*/ 74 h 88" name="T29"/>
                  <a:gd fmla="*/ 0 w 47" name="T30"/>
                  <a:gd fmla="*/ 70 h 88" name="T31"/>
                  <a:gd fmla="*/ 1 w 47" name="T32"/>
                  <a:gd fmla="*/ 67 h 88" name="T33"/>
                  <a:gd fmla="*/ 3 w 47" name="T34"/>
                  <a:gd fmla="*/ 66 h 88" name="T35"/>
                  <a:gd fmla="*/ 4 w 47" name="T36"/>
                  <a:gd fmla="*/ 66 h 88" name="T37"/>
                  <a:gd fmla="*/ 4 w 47" name="T38"/>
                  <a:gd fmla="*/ 66 h 88" name="T39"/>
                  <a:gd fmla="*/ 10 w 47" name="T40"/>
                  <a:gd fmla="*/ 68 h 88" name="T41"/>
                  <a:gd fmla="*/ 19 w 47" name="T42"/>
                  <a:gd fmla="*/ 69 h 88" name="T43"/>
                  <a:gd fmla="*/ 29 w 47" name="T44"/>
                  <a:gd fmla="*/ 67 h 88" name="T45"/>
                  <a:gd fmla="*/ 33 w 47" name="T46"/>
                  <a:gd fmla="*/ 61 h 88" name="T47"/>
                  <a:gd fmla="*/ 30 w 47" name="T48"/>
                  <a:gd fmla="*/ 54 h 88" name="T49"/>
                  <a:gd fmla="*/ 20 w 47" name="T50"/>
                  <a:gd fmla="*/ 49 h 88" name="T51"/>
                  <a:gd fmla="*/ 13 w 47" name="T52"/>
                  <a:gd fmla="*/ 46 h 88" name="T53"/>
                  <a:gd fmla="*/ 7 w 47" name="T54"/>
                  <a:gd fmla="*/ 41 h 88" name="T55"/>
                  <a:gd fmla="*/ 3 w 47" name="T56"/>
                  <a:gd fmla="*/ 36 h 88" name="T57"/>
                  <a:gd fmla="*/ 1 w 47" name="T58"/>
                  <a:gd fmla="*/ 28 h 88" name="T59"/>
                  <a:gd fmla="*/ 6 w 47" name="T60"/>
                  <a:gd fmla="*/ 16 h 88" name="T61"/>
                  <a:gd fmla="*/ 19 w 47" name="T62"/>
                  <a:gd fmla="*/ 10 h 88" name="T63"/>
                  <a:gd fmla="*/ 19 w 47" name="T64"/>
                  <a:gd fmla="*/ 4 h 88" name="T65"/>
                  <a:gd fmla="*/ 19 w 47" name="T66"/>
                  <a:gd fmla="*/ 1 h 88" name="T67"/>
                  <a:gd fmla="*/ 23 w 47" name="T68"/>
                  <a:gd fmla="*/ 0 h 88" name="T69"/>
                  <a:gd fmla="*/ 29 w 47" name="T70"/>
                  <a:gd fmla="*/ 0 h 88" name="T71"/>
                  <a:gd fmla="*/ 32 w 47" name="T72"/>
                  <a:gd fmla="*/ 1 h 88" name="T73"/>
                  <a:gd fmla="*/ 32 w 47" name="T74"/>
                  <a:gd fmla="*/ 4 h 88" name="T75"/>
                  <a:gd fmla="*/ 32 w 47" name="T76"/>
                  <a:gd fmla="*/ 9 h 88" name="T77"/>
                  <a:gd fmla="*/ 38 w 47" name="T78"/>
                  <a:gd fmla="*/ 10 h 88" name="T79"/>
                  <a:gd fmla="*/ 42 w 47" name="T80"/>
                  <a:gd fmla="*/ 11 h 88" name="T81"/>
                  <a:gd fmla="*/ 43 w 47" name="T82"/>
                  <a:gd fmla="*/ 13 h 88" name="T83"/>
                  <a:gd fmla="*/ 42 w 47" name="T84"/>
                  <a:gd fmla="*/ 17 h 88" name="T85"/>
                  <a:gd fmla="*/ 41 w 47" name="T86"/>
                  <a:gd fmla="*/ 20 h 88" name="T87"/>
                  <a:gd fmla="*/ 39 w 47" name="T88"/>
                  <a:gd fmla="*/ 22 h 88" name="T89"/>
                  <a:gd fmla="*/ 34 w 47" name="T90"/>
                  <a:gd fmla="*/ 20 h 88" name="T91"/>
                  <a:gd fmla="*/ 27 w 47" name="T92"/>
                  <a:gd fmla="*/ 20 h 88" name="T93"/>
                  <a:gd fmla="*/ 18 w 47" name="T94"/>
                  <a:gd fmla="*/ 22 h 88" name="T95"/>
                  <a:gd fmla="*/ 15 w 47" name="T96"/>
                  <a:gd fmla="*/ 28 h 88" name="T97"/>
                  <a:gd fmla="*/ 18 w 47" name="T98"/>
                  <a:gd fmla="*/ 33 h 88" name="T99"/>
                  <a:gd fmla="*/ 27 w 47" name="T100"/>
                  <a:gd fmla="*/ 38 h 88" name="T101"/>
                  <a:gd fmla="*/ 41 w 47" name="T102"/>
                  <a:gd fmla="*/ 47 h 88" name="T103"/>
                  <a:gd fmla="*/ 47 w 47" name="T104"/>
                  <a:gd fmla="*/ 60 h 88"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88" w="47">
                    <a:moveTo>
                      <a:pt x="47" y="60"/>
                    </a:moveTo>
                    <a:cubicBezTo>
                      <a:pt x="47" y="63"/>
                      <a:pt x="46" y="66"/>
                      <a:pt x="45" y="68"/>
                    </a:cubicBezTo>
                    <a:cubicBezTo>
                      <a:pt x="44" y="70"/>
                      <a:pt x="43" y="72"/>
                      <a:pt x="42" y="73"/>
                    </a:cubicBezTo>
                    <a:cubicBezTo>
                      <a:pt x="40" y="75"/>
                      <a:pt x="38" y="76"/>
                      <a:pt x="36" y="77"/>
                    </a:cubicBezTo>
                    <a:cubicBezTo>
                      <a:pt x="34" y="78"/>
                      <a:pt x="32" y="79"/>
                      <a:pt x="30" y="79"/>
                    </a:cubicBezTo>
                    <a:cubicBezTo>
                      <a:pt x="30" y="85"/>
                      <a:pt x="30" y="85"/>
                      <a:pt x="30" y="85"/>
                    </a:cubicBezTo>
                    <a:cubicBezTo>
                      <a:pt x="30" y="86"/>
                      <a:pt x="30" y="87"/>
                      <a:pt x="29" y="88"/>
                    </a:cubicBezTo>
                    <a:cubicBezTo>
                      <a:pt x="29" y="88"/>
                      <a:pt x="28" y="88"/>
                      <a:pt x="27" y="88"/>
                    </a:cubicBezTo>
                    <a:cubicBezTo>
                      <a:pt x="20" y="88"/>
                      <a:pt x="20" y="88"/>
                      <a:pt x="20" y="88"/>
                    </a:cubicBezTo>
                    <a:cubicBezTo>
                      <a:pt x="19" y="88"/>
                      <a:pt x="18" y="88"/>
                      <a:pt x="17" y="88"/>
                    </a:cubicBezTo>
                    <a:cubicBezTo>
                      <a:pt x="17" y="87"/>
                      <a:pt x="17" y="86"/>
                      <a:pt x="17" y="84"/>
                    </a:cubicBezTo>
                    <a:cubicBezTo>
                      <a:pt x="17" y="80"/>
                      <a:pt x="17" y="80"/>
                      <a:pt x="17" y="80"/>
                    </a:cubicBezTo>
                    <a:cubicBezTo>
                      <a:pt x="12" y="80"/>
                      <a:pt x="9" y="80"/>
                      <a:pt x="6" y="79"/>
                    </a:cubicBezTo>
                    <a:cubicBezTo>
                      <a:pt x="3" y="78"/>
                      <a:pt x="1" y="77"/>
                      <a:pt x="0" y="76"/>
                    </a:cubicBezTo>
                    <a:cubicBezTo>
                      <a:pt x="0" y="76"/>
                      <a:pt x="0" y="75"/>
                      <a:pt x="0" y="74"/>
                    </a:cubicBezTo>
                    <a:cubicBezTo>
                      <a:pt x="0" y="73"/>
                      <a:pt x="0" y="72"/>
                      <a:pt x="0" y="70"/>
                    </a:cubicBezTo>
                    <a:cubicBezTo>
                      <a:pt x="1" y="69"/>
                      <a:pt x="1" y="68"/>
                      <a:pt x="1" y="67"/>
                    </a:cubicBezTo>
                    <a:cubicBezTo>
                      <a:pt x="2" y="66"/>
                      <a:pt x="2" y="65"/>
                      <a:pt x="3" y="66"/>
                    </a:cubicBezTo>
                    <a:cubicBezTo>
                      <a:pt x="4" y="66"/>
                      <a:pt x="4" y="66"/>
                      <a:pt x="4" y="66"/>
                    </a:cubicBezTo>
                    <a:cubicBezTo>
                      <a:pt x="4" y="66"/>
                      <a:pt x="4" y="66"/>
                      <a:pt x="4" y="66"/>
                    </a:cubicBezTo>
                    <a:cubicBezTo>
                      <a:pt x="6" y="67"/>
                      <a:pt x="8" y="67"/>
                      <a:pt x="10" y="68"/>
                    </a:cubicBezTo>
                    <a:cubicBezTo>
                      <a:pt x="12" y="68"/>
                      <a:pt x="15" y="69"/>
                      <a:pt x="19" y="69"/>
                    </a:cubicBezTo>
                    <a:cubicBezTo>
                      <a:pt x="23" y="69"/>
                      <a:pt x="26" y="68"/>
                      <a:pt x="29" y="67"/>
                    </a:cubicBezTo>
                    <a:cubicBezTo>
                      <a:pt x="31" y="66"/>
                      <a:pt x="33" y="64"/>
                      <a:pt x="33" y="61"/>
                    </a:cubicBezTo>
                    <a:cubicBezTo>
                      <a:pt x="33" y="58"/>
                      <a:pt x="32" y="56"/>
                      <a:pt x="30" y="54"/>
                    </a:cubicBezTo>
                    <a:cubicBezTo>
                      <a:pt x="28" y="52"/>
                      <a:pt x="25" y="51"/>
                      <a:pt x="20" y="49"/>
                    </a:cubicBezTo>
                    <a:cubicBezTo>
                      <a:pt x="18" y="48"/>
                      <a:pt x="15" y="47"/>
                      <a:pt x="13" y="46"/>
                    </a:cubicBezTo>
                    <a:cubicBezTo>
                      <a:pt x="11" y="44"/>
                      <a:pt x="9" y="43"/>
                      <a:pt x="7" y="41"/>
                    </a:cubicBezTo>
                    <a:cubicBezTo>
                      <a:pt x="5" y="40"/>
                      <a:pt x="4" y="38"/>
                      <a:pt x="3" y="36"/>
                    </a:cubicBezTo>
                    <a:cubicBezTo>
                      <a:pt x="2" y="33"/>
                      <a:pt x="1" y="31"/>
                      <a:pt x="1" y="28"/>
                    </a:cubicBezTo>
                    <a:cubicBezTo>
                      <a:pt x="1" y="23"/>
                      <a:pt x="3" y="20"/>
                      <a:pt x="6" y="16"/>
                    </a:cubicBezTo>
                    <a:cubicBezTo>
                      <a:pt x="9" y="13"/>
                      <a:pt x="13" y="11"/>
                      <a:pt x="19" y="10"/>
                    </a:cubicBezTo>
                    <a:cubicBezTo>
                      <a:pt x="19" y="4"/>
                      <a:pt x="19" y="4"/>
                      <a:pt x="19" y="4"/>
                    </a:cubicBezTo>
                    <a:cubicBezTo>
                      <a:pt x="19" y="3"/>
                      <a:pt x="19" y="2"/>
                      <a:pt x="19" y="1"/>
                    </a:cubicBezTo>
                    <a:cubicBezTo>
                      <a:pt x="20" y="1"/>
                      <a:pt x="21" y="0"/>
                      <a:pt x="23" y="0"/>
                    </a:cubicBezTo>
                    <a:cubicBezTo>
                      <a:pt x="29" y="0"/>
                      <a:pt x="29" y="0"/>
                      <a:pt x="29" y="0"/>
                    </a:cubicBezTo>
                    <a:cubicBezTo>
                      <a:pt x="30" y="0"/>
                      <a:pt x="31" y="1"/>
                      <a:pt x="32" y="1"/>
                    </a:cubicBezTo>
                    <a:cubicBezTo>
                      <a:pt x="32" y="2"/>
                      <a:pt x="32" y="3"/>
                      <a:pt x="32" y="4"/>
                    </a:cubicBezTo>
                    <a:cubicBezTo>
                      <a:pt x="32" y="9"/>
                      <a:pt x="32" y="9"/>
                      <a:pt x="32" y="9"/>
                    </a:cubicBezTo>
                    <a:cubicBezTo>
                      <a:pt x="35" y="9"/>
                      <a:pt x="37" y="10"/>
                      <a:pt x="38" y="10"/>
                    </a:cubicBezTo>
                    <a:cubicBezTo>
                      <a:pt x="40" y="11"/>
                      <a:pt x="41" y="11"/>
                      <a:pt x="42" y="11"/>
                    </a:cubicBezTo>
                    <a:cubicBezTo>
                      <a:pt x="43" y="11"/>
                      <a:pt x="43" y="12"/>
                      <a:pt x="43" y="13"/>
                    </a:cubicBezTo>
                    <a:cubicBezTo>
                      <a:pt x="43" y="14"/>
                      <a:pt x="43" y="16"/>
                      <a:pt x="42" y="17"/>
                    </a:cubicBezTo>
                    <a:cubicBezTo>
                      <a:pt x="42" y="18"/>
                      <a:pt x="42" y="19"/>
                      <a:pt x="41" y="20"/>
                    </a:cubicBezTo>
                    <a:cubicBezTo>
                      <a:pt x="40" y="21"/>
                      <a:pt x="40" y="22"/>
                      <a:pt x="39" y="22"/>
                    </a:cubicBezTo>
                    <a:cubicBezTo>
                      <a:pt x="38" y="21"/>
                      <a:pt x="36" y="21"/>
                      <a:pt x="34" y="20"/>
                    </a:cubicBezTo>
                    <a:cubicBezTo>
                      <a:pt x="32" y="20"/>
                      <a:pt x="29" y="20"/>
                      <a:pt x="27" y="20"/>
                    </a:cubicBezTo>
                    <a:cubicBezTo>
                      <a:pt x="22" y="20"/>
                      <a:pt x="19" y="20"/>
                      <a:pt x="18" y="22"/>
                    </a:cubicBezTo>
                    <a:cubicBezTo>
                      <a:pt x="16" y="23"/>
                      <a:pt x="15" y="25"/>
                      <a:pt x="15" y="28"/>
                    </a:cubicBezTo>
                    <a:cubicBezTo>
                      <a:pt x="15" y="30"/>
                      <a:pt x="16" y="32"/>
                      <a:pt x="18" y="33"/>
                    </a:cubicBezTo>
                    <a:cubicBezTo>
                      <a:pt x="20" y="35"/>
                      <a:pt x="23" y="36"/>
                      <a:pt x="27" y="38"/>
                    </a:cubicBezTo>
                    <a:cubicBezTo>
                      <a:pt x="33" y="40"/>
                      <a:pt x="38" y="43"/>
                      <a:pt x="41" y="47"/>
                    </a:cubicBezTo>
                    <a:cubicBezTo>
                      <a:pt x="45" y="50"/>
                      <a:pt x="47" y="55"/>
                      <a:pt x="47" y="6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9" name="Oval 76"/>
              <p:cNvSpPr>
                <a:spLocks noChangeArrowheads="1"/>
              </p:cNvSpPr>
              <p:nvPr/>
            </p:nvSpPr>
            <p:spPr bwMode="auto">
              <a:xfrm>
                <a:off x="2007" y="2628"/>
                <a:ext cx="176" cy="176"/>
              </a:xfrm>
              <a:prstGeom prst="ellipse">
                <a:avLst/>
              </a:prstGeom>
              <a:grpFill/>
              <a:ln cap="flat" w="26988">
                <a:noFill/>
                <a:prstDash val="solid"/>
                <a:miter lim="800000"/>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0" name="Freeform 77"/>
              <p:cNvSpPr/>
              <p:nvPr/>
            </p:nvSpPr>
            <p:spPr bwMode="auto">
              <a:xfrm>
                <a:off x="1248" y="2413"/>
                <a:ext cx="43" cy="81"/>
              </a:xfrm>
              <a:custGeom>
                <a:gdLst>
                  <a:gd fmla="*/ 30 w 30" name="T0"/>
                  <a:gd fmla="*/ 38 h 56" name="T1"/>
                  <a:gd fmla="*/ 29 w 30" name="T2"/>
                  <a:gd fmla="*/ 43 h 56" name="T3"/>
                  <a:gd fmla="*/ 27 w 30" name="T4"/>
                  <a:gd fmla="*/ 46 h 56" name="T5"/>
                  <a:gd fmla="*/ 24 w 30" name="T6"/>
                  <a:gd fmla="*/ 49 h 56" name="T7"/>
                  <a:gd fmla="*/ 20 w 30" name="T8"/>
                  <a:gd fmla="*/ 50 h 56" name="T9"/>
                  <a:gd fmla="*/ 20 w 30" name="T10"/>
                  <a:gd fmla="*/ 54 h 56" name="T11"/>
                  <a:gd fmla="*/ 19 w 30" name="T12"/>
                  <a:gd fmla="*/ 55 h 56" name="T13"/>
                  <a:gd fmla="*/ 18 w 30" name="T14"/>
                  <a:gd fmla="*/ 56 h 56" name="T15"/>
                  <a:gd fmla="*/ 13 w 30" name="T16"/>
                  <a:gd fmla="*/ 56 h 56" name="T17"/>
                  <a:gd fmla="*/ 12 w 30" name="T18"/>
                  <a:gd fmla="*/ 55 h 56" name="T19"/>
                  <a:gd fmla="*/ 11 w 30" name="T20"/>
                  <a:gd fmla="*/ 53 h 56" name="T21"/>
                  <a:gd fmla="*/ 11 w 30" name="T22"/>
                  <a:gd fmla="*/ 51 h 56" name="T23"/>
                  <a:gd fmla="*/ 4 w 30" name="T24"/>
                  <a:gd fmla="*/ 50 h 56" name="T25"/>
                  <a:gd fmla="*/ 1 w 30" name="T26"/>
                  <a:gd fmla="*/ 48 h 56" name="T27"/>
                  <a:gd fmla="*/ 0 w 30" name="T28"/>
                  <a:gd fmla="*/ 47 h 56" name="T29"/>
                  <a:gd fmla="*/ 1 w 30" name="T30"/>
                  <a:gd fmla="*/ 44 h 56" name="T31"/>
                  <a:gd fmla="*/ 2 w 30" name="T32"/>
                  <a:gd fmla="*/ 42 h 56" name="T33"/>
                  <a:gd fmla="*/ 2 w 30" name="T34"/>
                  <a:gd fmla="*/ 41 h 56" name="T35"/>
                  <a:gd fmla="*/ 3 w 30" name="T36"/>
                  <a:gd fmla="*/ 42 h 56" name="T37"/>
                  <a:gd fmla="*/ 3 w 30" name="T38"/>
                  <a:gd fmla="*/ 42 h 56" name="T39"/>
                  <a:gd fmla="*/ 7 w 30" name="T40"/>
                  <a:gd fmla="*/ 43 h 56" name="T41"/>
                  <a:gd fmla="*/ 13 w 30" name="T42"/>
                  <a:gd fmla="*/ 43 h 56" name="T43"/>
                  <a:gd fmla="*/ 19 w 30" name="T44"/>
                  <a:gd fmla="*/ 42 h 56" name="T45"/>
                  <a:gd fmla="*/ 21 w 30" name="T46"/>
                  <a:gd fmla="*/ 38 h 56" name="T47"/>
                  <a:gd fmla="*/ 20 w 30" name="T48"/>
                  <a:gd fmla="*/ 34 h 56" name="T49"/>
                  <a:gd fmla="*/ 14 w 30" name="T50"/>
                  <a:gd fmla="*/ 31 h 56" name="T51"/>
                  <a:gd fmla="*/ 9 w 30" name="T52"/>
                  <a:gd fmla="*/ 29 h 56" name="T53"/>
                  <a:gd fmla="*/ 5 w 30" name="T54"/>
                  <a:gd fmla="*/ 26 h 56" name="T55"/>
                  <a:gd fmla="*/ 2 w 30" name="T56"/>
                  <a:gd fmla="*/ 22 h 56" name="T57"/>
                  <a:gd fmla="*/ 1 w 30" name="T58"/>
                  <a:gd fmla="*/ 17 h 56" name="T59"/>
                  <a:gd fmla="*/ 4 w 30" name="T60"/>
                  <a:gd fmla="*/ 10 h 56" name="T61"/>
                  <a:gd fmla="*/ 13 w 30" name="T62"/>
                  <a:gd fmla="*/ 6 h 56" name="T63"/>
                  <a:gd fmla="*/ 13 w 30" name="T64"/>
                  <a:gd fmla="*/ 2 h 56" name="T65"/>
                  <a:gd fmla="*/ 13 w 30" name="T66"/>
                  <a:gd fmla="*/ 0 h 56" name="T67"/>
                  <a:gd fmla="*/ 15 w 30" name="T68"/>
                  <a:gd fmla="*/ 0 h 56" name="T69"/>
                  <a:gd fmla="*/ 19 w 30" name="T70"/>
                  <a:gd fmla="*/ 0 h 56" name="T71"/>
                  <a:gd fmla="*/ 21 w 30" name="T72"/>
                  <a:gd fmla="*/ 0 h 56" name="T73"/>
                  <a:gd fmla="*/ 21 w 30" name="T74"/>
                  <a:gd fmla="*/ 2 h 56" name="T75"/>
                  <a:gd fmla="*/ 21 w 30" name="T76"/>
                  <a:gd fmla="*/ 5 h 56" name="T77"/>
                  <a:gd fmla="*/ 25 w 30" name="T78"/>
                  <a:gd fmla="*/ 6 h 56" name="T79"/>
                  <a:gd fmla="*/ 27 w 30" name="T80"/>
                  <a:gd fmla="*/ 7 h 56" name="T81"/>
                  <a:gd fmla="*/ 28 w 30" name="T82"/>
                  <a:gd fmla="*/ 8 h 56" name="T83"/>
                  <a:gd fmla="*/ 28 w 30" name="T84"/>
                  <a:gd fmla="*/ 10 h 56" name="T85"/>
                  <a:gd fmla="*/ 27 w 30" name="T86"/>
                  <a:gd fmla="*/ 13 h 56" name="T87"/>
                  <a:gd fmla="*/ 26 w 30" name="T88"/>
                  <a:gd fmla="*/ 13 h 56" name="T89"/>
                  <a:gd fmla="*/ 22 w 30" name="T90"/>
                  <a:gd fmla="*/ 13 h 56" name="T91"/>
                  <a:gd fmla="*/ 18 w 30" name="T92"/>
                  <a:gd fmla="*/ 12 h 56" name="T93"/>
                  <a:gd fmla="*/ 12 w 30" name="T94"/>
                  <a:gd fmla="*/ 13 h 56" name="T95"/>
                  <a:gd fmla="*/ 10 w 30" name="T96"/>
                  <a:gd fmla="*/ 17 h 56" name="T97"/>
                  <a:gd fmla="*/ 12 w 30" name="T98"/>
                  <a:gd fmla="*/ 21 h 56" name="T99"/>
                  <a:gd fmla="*/ 18 w 30" name="T100"/>
                  <a:gd fmla="*/ 24 h 56" name="T101"/>
                  <a:gd fmla="*/ 27 w 30" name="T102"/>
                  <a:gd fmla="*/ 29 h 56" name="T103"/>
                  <a:gd fmla="*/ 30 w 30" name="T104"/>
                  <a:gd fmla="*/ 38 h 5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56" w="30">
                    <a:moveTo>
                      <a:pt x="30" y="38"/>
                    </a:moveTo>
                    <a:cubicBezTo>
                      <a:pt x="30" y="40"/>
                      <a:pt x="30" y="41"/>
                      <a:pt x="29" y="43"/>
                    </a:cubicBezTo>
                    <a:cubicBezTo>
                      <a:pt x="29" y="44"/>
                      <a:pt x="28" y="45"/>
                      <a:pt x="27" y="46"/>
                    </a:cubicBezTo>
                    <a:cubicBezTo>
                      <a:pt x="26" y="47"/>
                      <a:pt x="25" y="48"/>
                      <a:pt x="24" y="49"/>
                    </a:cubicBezTo>
                    <a:cubicBezTo>
                      <a:pt x="23" y="49"/>
                      <a:pt x="21" y="50"/>
                      <a:pt x="20" y="50"/>
                    </a:cubicBezTo>
                    <a:cubicBezTo>
                      <a:pt x="20" y="54"/>
                      <a:pt x="20" y="54"/>
                      <a:pt x="20" y="54"/>
                    </a:cubicBezTo>
                    <a:cubicBezTo>
                      <a:pt x="20" y="55"/>
                      <a:pt x="19" y="55"/>
                      <a:pt x="19" y="55"/>
                    </a:cubicBezTo>
                    <a:cubicBezTo>
                      <a:pt x="19" y="56"/>
                      <a:pt x="19" y="56"/>
                      <a:pt x="18" y="56"/>
                    </a:cubicBezTo>
                    <a:cubicBezTo>
                      <a:pt x="13" y="56"/>
                      <a:pt x="13" y="56"/>
                      <a:pt x="13" y="56"/>
                    </a:cubicBezTo>
                    <a:cubicBezTo>
                      <a:pt x="13" y="56"/>
                      <a:pt x="12" y="56"/>
                      <a:pt x="12" y="55"/>
                    </a:cubicBezTo>
                    <a:cubicBezTo>
                      <a:pt x="11" y="55"/>
                      <a:pt x="11" y="54"/>
                      <a:pt x="11" y="53"/>
                    </a:cubicBezTo>
                    <a:cubicBezTo>
                      <a:pt x="11" y="51"/>
                      <a:pt x="11" y="51"/>
                      <a:pt x="11" y="51"/>
                    </a:cubicBezTo>
                    <a:cubicBezTo>
                      <a:pt x="8" y="51"/>
                      <a:pt x="6" y="50"/>
                      <a:pt x="4" y="50"/>
                    </a:cubicBezTo>
                    <a:cubicBezTo>
                      <a:pt x="3" y="49"/>
                      <a:pt x="1" y="49"/>
                      <a:pt x="1" y="48"/>
                    </a:cubicBezTo>
                    <a:cubicBezTo>
                      <a:pt x="1" y="48"/>
                      <a:pt x="0" y="48"/>
                      <a:pt x="0" y="47"/>
                    </a:cubicBezTo>
                    <a:cubicBezTo>
                      <a:pt x="1" y="46"/>
                      <a:pt x="1" y="45"/>
                      <a:pt x="1" y="44"/>
                    </a:cubicBezTo>
                    <a:cubicBezTo>
                      <a:pt x="1" y="44"/>
                      <a:pt x="1" y="43"/>
                      <a:pt x="2" y="42"/>
                    </a:cubicBezTo>
                    <a:cubicBezTo>
                      <a:pt x="2" y="42"/>
                      <a:pt x="2" y="41"/>
                      <a:pt x="2" y="41"/>
                    </a:cubicBezTo>
                    <a:cubicBezTo>
                      <a:pt x="3" y="42"/>
                      <a:pt x="3" y="42"/>
                      <a:pt x="3" y="42"/>
                    </a:cubicBezTo>
                    <a:cubicBezTo>
                      <a:pt x="3" y="42"/>
                      <a:pt x="3" y="42"/>
                      <a:pt x="3" y="42"/>
                    </a:cubicBezTo>
                    <a:cubicBezTo>
                      <a:pt x="4" y="42"/>
                      <a:pt x="5" y="42"/>
                      <a:pt x="7" y="43"/>
                    </a:cubicBezTo>
                    <a:cubicBezTo>
                      <a:pt x="8" y="43"/>
                      <a:pt x="10" y="43"/>
                      <a:pt x="13" y="43"/>
                    </a:cubicBezTo>
                    <a:cubicBezTo>
                      <a:pt x="15" y="43"/>
                      <a:pt x="17" y="43"/>
                      <a:pt x="19" y="42"/>
                    </a:cubicBezTo>
                    <a:cubicBezTo>
                      <a:pt x="21" y="42"/>
                      <a:pt x="21" y="40"/>
                      <a:pt x="21" y="38"/>
                    </a:cubicBezTo>
                    <a:cubicBezTo>
                      <a:pt x="21" y="37"/>
                      <a:pt x="21" y="35"/>
                      <a:pt x="20" y="34"/>
                    </a:cubicBezTo>
                    <a:cubicBezTo>
                      <a:pt x="19" y="33"/>
                      <a:pt x="17" y="32"/>
                      <a:pt x="14" y="31"/>
                    </a:cubicBezTo>
                    <a:cubicBezTo>
                      <a:pt x="12" y="30"/>
                      <a:pt x="10" y="29"/>
                      <a:pt x="9" y="29"/>
                    </a:cubicBezTo>
                    <a:cubicBezTo>
                      <a:pt x="8" y="28"/>
                      <a:pt x="6" y="27"/>
                      <a:pt x="5" y="26"/>
                    </a:cubicBezTo>
                    <a:cubicBezTo>
                      <a:pt x="4" y="25"/>
                      <a:pt x="3" y="24"/>
                      <a:pt x="2" y="22"/>
                    </a:cubicBezTo>
                    <a:cubicBezTo>
                      <a:pt x="2" y="21"/>
                      <a:pt x="1" y="19"/>
                      <a:pt x="1" y="17"/>
                    </a:cubicBezTo>
                    <a:cubicBezTo>
                      <a:pt x="1" y="15"/>
                      <a:pt x="2" y="12"/>
                      <a:pt x="4" y="10"/>
                    </a:cubicBezTo>
                    <a:cubicBezTo>
                      <a:pt x="6" y="8"/>
                      <a:pt x="9" y="6"/>
                      <a:pt x="13" y="6"/>
                    </a:cubicBezTo>
                    <a:cubicBezTo>
                      <a:pt x="13" y="2"/>
                      <a:pt x="13" y="2"/>
                      <a:pt x="13" y="2"/>
                    </a:cubicBezTo>
                    <a:cubicBezTo>
                      <a:pt x="13" y="1"/>
                      <a:pt x="13" y="1"/>
                      <a:pt x="13" y="0"/>
                    </a:cubicBezTo>
                    <a:cubicBezTo>
                      <a:pt x="13" y="0"/>
                      <a:pt x="14" y="0"/>
                      <a:pt x="15" y="0"/>
                    </a:cubicBezTo>
                    <a:cubicBezTo>
                      <a:pt x="19" y="0"/>
                      <a:pt x="19" y="0"/>
                      <a:pt x="19" y="0"/>
                    </a:cubicBezTo>
                    <a:cubicBezTo>
                      <a:pt x="20" y="0"/>
                      <a:pt x="21" y="0"/>
                      <a:pt x="21" y="0"/>
                    </a:cubicBezTo>
                    <a:cubicBezTo>
                      <a:pt x="21" y="1"/>
                      <a:pt x="21" y="1"/>
                      <a:pt x="21" y="2"/>
                    </a:cubicBezTo>
                    <a:cubicBezTo>
                      <a:pt x="21" y="5"/>
                      <a:pt x="21" y="5"/>
                      <a:pt x="21" y="5"/>
                    </a:cubicBezTo>
                    <a:cubicBezTo>
                      <a:pt x="23" y="6"/>
                      <a:pt x="24" y="6"/>
                      <a:pt x="25" y="6"/>
                    </a:cubicBezTo>
                    <a:cubicBezTo>
                      <a:pt x="26" y="6"/>
                      <a:pt x="27" y="6"/>
                      <a:pt x="27" y="7"/>
                    </a:cubicBezTo>
                    <a:cubicBezTo>
                      <a:pt x="28" y="7"/>
                      <a:pt x="28" y="7"/>
                      <a:pt x="28" y="8"/>
                    </a:cubicBezTo>
                    <a:cubicBezTo>
                      <a:pt x="28" y="9"/>
                      <a:pt x="28" y="10"/>
                      <a:pt x="28" y="10"/>
                    </a:cubicBezTo>
                    <a:cubicBezTo>
                      <a:pt x="27" y="11"/>
                      <a:pt x="27" y="12"/>
                      <a:pt x="27" y="13"/>
                    </a:cubicBezTo>
                    <a:cubicBezTo>
                      <a:pt x="26" y="13"/>
                      <a:pt x="26" y="13"/>
                      <a:pt x="26" y="13"/>
                    </a:cubicBezTo>
                    <a:cubicBezTo>
                      <a:pt x="25" y="13"/>
                      <a:pt x="24" y="13"/>
                      <a:pt x="22" y="13"/>
                    </a:cubicBezTo>
                    <a:cubicBezTo>
                      <a:pt x="21" y="12"/>
                      <a:pt x="19" y="12"/>
                      <a:pt x="18" y="12"/>
                    </a:cubicBezTo>
                    <a:cubicBezTo>
                      <a:pt x="15" y="12"/>
                      <a:pt x="13" y="13"/>
                      <a:pt x="12" y="13"/>
                    </a:cubicBezTo>
                    <a:cubicBezTo>
                      <a:pt x="11" y="14"/>
                      <a:pt x="10" y="16"/>
                      <a:pt x="10" y="17"/>
                    </a:cubicBezTo>
                    <a:cubicBezTo>
                      <a:pt x="10" y="19"/>
                      <a:pt x="11" y="20"/>
                      <a:pt x="12" y="21"/>
                    </a:cubicBezTo>
                    <a:cubicBezTo>
                      <a:pt x="13" y="22"/>
                      <a:pt x="15" y="23"/>
                      <a:pt x="18" y="24"/>
                    </a:cubicBezTo>
                    <a:cubicBezTo>
                      <a:pt x="22" y="25"/>
                      <a:pt x="25" y="27"/>
                      <a:pt x="27" y="29"/>
                    </a:cubicBezTo>
                    <a:cubicBezTo>
                      <a:pt x="29" y="32"/>
                      <a:pt x="30" y="35"/>
                      <a:pt x="30" y="3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1" name="Freeform 78"/>
              <p:cNvSpPr>
                <a:spLocks noEditPoints="1"/>
              </p:cNvSpPr>
              <p:nvPr/>
            </p:nvSpPr>
            <p:spPr bwMode="auto">
              <a:xfrm>
                <a:off x="1185" y="2371"/>
                <a:ext cx="166" cy="166"/>
              </a:xfrm>
              <a:custGeom>
                <a:gdLst>
                  <a:gd fmla="*/ 57 w 114" name="T0"/>
                  <a:gd fmla="*/ 0 h 114" name="T1"/>
                  <a:gd fmla="*/ 0 w 114" name="T2"/>
                  <a:gd fmla="*/ 57 h 114" name="T3"/>
                  <a:gd fmla="*/ 57 w 114" name="T4"/>
                  <a:gd fmla="*/ 114 h 114" name="T5"/>
                  <a:gd fmla="*/ 114 w 114" name="T6"/>
                  <a:gd fmla="*/ 57 h 114" name="T7"/>
                  <a:gd fmla="*/ 57 w 114" name="T8"/>
                  <a:gd fmla="*/ 0 h 114" name="T9"/>
                  <a:gd fmla="*/ 57 w 114" name="T10"/>
                  <a:gd fmla="*/ 96 h 114" name="T11"/>
                  <a:gd fmla="*/ 18 w 114" name="T12"/>
                  <a:gd fmla="*/ 57 h 114" name="T13"/>
                  <a:gd fmla="*/ 57 w 114" name="T14"/>
                  <a:gd fmla="*/ 17 h 114" name="T15"/>
                  <a:gd fmla="*/ 96 w 114" name="T16"/>
                  <a:gd fmla="*/ 57 h 114" name="T17"/>
                  <a:gd fmla="*/ 57 w 114" name="T18"/>
                  <a:gd fmla="*/ 96 h 1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4" w="114">
                    <a:moveTo>
                      <a:pt x="57" y="0"/>
                    </a:moveTo>
                    <a:cubicBezTo>
                      <a:pt x="26" y="0"/>
                      <a:pt x="0" y="26"/>
                      <a:pt x="0" y="57"/>
                    </a:cubicBezTo>
                    <a:cubicBezTo>
                      <a:pt x="0" y="88"/>
                      <a:pt x="26" y="114"/>
                      <a:pt x="57" y="114"/>
                    </a:cubicBezTo>
                    <a:cubicBezTo>
                      <a:pt x="88" y="114"/>
                      <a:pt x="114" y="88"/>
                      <a:pt x="114" y="57"/>
                    </a:cubicBezTo>
                    <a:cubicBezTo>
                      <a:pt x="114" y="26"/>
                      <a:pt x="88" y="0"/>
                      <a:pt x="57" y="0"/>
                    </a:cubicBezTo>
                    <a:close/>
                    <a:moveTo>
                      <a:pt x="57" y="96"/>
                    </a:moveTo>
                    <a:cubicBezTo>
                      <a:pt x="35" y="96"/>
                      <a:pt x="18" y="79"/>
                      <a:pt x="18" y="57"/>
                    </a:cubicBezTo>
                    <a:cubicBezTo>
                      <a:pt x="18" y="35"/>
                      <a:pt x="35" y="17"/>
                      <a:pt x="57" y="17"/>
                    </a:cubicBezTo>
                    <a:cubicBezTo>
                      <a:pt x="79" y="17"/>
                      <a:pt x="96" y="35"/>
                      <a:pt x="96" y="57"/>
                    </a:cubicBezTo>
                    <a:cubicBezTo>
                      <a:pt x="96" y="79"/>
                      <a:pt x="79" y="96"/>
                      <a:pt x="57" y="9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2" name="Rectangle 79"/>
              <p:cNvSpPr>
                <a:spLocks noChangeArrowheads="1"/>
              </p:cNvSpPr>
              <p:nvPr/>
            </p:nvSpPr>
            <p:spPr bwMode="auto">
              <a:xfrm>
                <a:off x="1249" y="2524"/>
                <a:ext cx="38" cy="10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3" name="Freeform 80"/>
              <p:cNvSpPr/>
              <p:nvPr/>
            </p:nvSpPr>
            <p:spPr bwMode="auto">
              <a:xfrm>
                <a:off x="931" y="857"/>
                <a:ext cx="39" cy="73"/>
              </a:xfrm>
              <a:custGeom>
                <a:gdLst>
                  <a:gd fmla="*/ 27 w 27" name="T0"/>
                  <a:gd fmla="*/ 34 h 50" name="T1"/>
                  <a:gd fmla="*/ 26 w 27" name="T2"/>
                  <a:gd fmla="*/ 38 h 50" name="T3"/>
                  <a:gd fmla="*/ 24 w 27" name="T4"/>
                  <a:gd fmla="*/ 42 h 50" name="T5"/>
                  <a:gd fmla="*/ 21 w 27" name="T6"/>
                  <a:gd fmla="*/ 44 h 50" name="T7"/>
                  <a:gd fmla="*/ 17 w 27" name="T8"/>
                  <a:gd fmla="*/ 45 h 50" name="T9"/>
                  <a:gd fmla="*/ 17 w 27" name="T10"/>
                  <a:gd fmla="*/ 48 h 50" name="T11"/>
                  <a:gd fmla="*/ 17 w 27" name="T12"/>
                  <a:gd fmla="*/ 50 h 50" name="T13"/>
                  <a:gd fmla="*/ 15 w 27" name="T14"/>
                  <a:gd fmla="*/ 50 h 50" name="T15"/>
                  <a:gd fmla="*/ 11 w 27" name="T16"/>
                  <a:gd fmla="*/ 50 h 50" name="T17"/>
                  <a:gd fmla="*/ 10 w 27" name="T18"/>
                  <a:gd fmla="*/ 50 h 50" name="T19"/>
                  <a:gd fmla="*/ 9 w 27" name="T20"/>
                  <a:gd fmla="*/ 48 h 50" name="T21"/>
                  <a:gd fmla="*/ 9 w 27" name="T22"/>
                  <a:gd fmla="*/ 46 h 50" name="T23"/>
                  <a:gd fmla="*/ 3 w 27" name="T24"/>
                  <a:gd fmla="*/ 45 h 50" name="T25"/>
                  <a:gd fmla="*/ 0 w 27" name="T26"/>
                  <a:gd fmla="*/ 43 h 50" name="T27"/>
                  <a:gd fmla="*/ 0 w 27" name="T28"/>
                  <a:gd fmla="*/ 42 h 50" name="T29"/>
                  <a:gd fmla="*/ 0 w 27" name="T30"/>
                  <a:gd fmla="*/ 40 h 50" name="T31"/>
                  <a:gd fmla="*/ 1 w 27" name="T32"/>
                  <a:gd fmla="*/ 38 h 50" name="T33"/>
                  <a:gd fmla="*/ 1 w 27" name="T34"/>
                  <a:gd fmla="*/ 37 h 50" name="T35"/>
                  <a:gd fmla="*/ 2 w 27" name="T36"/>
                  <a:gd fmla="*/ 37 h 50" name="T37"/>
                  <a:gd fmla="*/ 2 w 27" name="T38"/>
                  <a:gd fmla="*/ 38 h 50" name="T39"/>
                  <a:gd fmla="*/ 6 w 27" name="T40"/>
                  <a:gd fmla="*/ 39 h 50" name="T41"/>
                  <a:gd fmla="*/ 11 w 27" name="T42"/>
                  <a:gd fmla="*/ 39 h 50" name="T43"/>
                  <a:gd fmla="*/ 16 w 27" name="T44"/>
                  <a:gd fmla="*/ 38 h 50" name="T45"/>
                  <a:gd fmla="*/ 19 w 27" name="T46"/>
                  <a:gd fmla="*/ 34 h 50" name="T47"/>
                  <a:gd fmla="*/ 17 w 27" name="T48"/>
                  <a:gd fmla="*/ 31 h 50" name="T49"/>
                  <a:gd fmla="*/ 12 w 27" name="T50"/>
                  <a:gd fmla="*/ 28 h 50" name="T51"/>
                  <a:gd fmla="*/ 7 w 27" name="T52"/>
                  <a:gd fmla="*/ 26 h 50" name="T53"/>
                  <a:gd fmla="*/ 4 w 27" name="T54"/>
                  <a:gd fmla="*/ 23 h 50" name="T55"/>
                  <a:gd fmla="*/ 2 w 27" name="T56"/>
                  <a:gd fmla="*/ 20 h 50" name="T57"/>
                  <a:gd fmla="*/ 1 w 27" name="T58"/>
                  <a:gd fmla="*/ 15 h 50" name="T59"/>
                  <a:gd fmla="*/ 3 w 27" name="T60"/>
                  <a:gd fmla="*/ 9 h 50" name="T61"/>
                  <a:gd fmla="*/ 11 w 27" name="T62"/>
                  <a:gd fmla="*/ 5 h 50" name="T63"/>
                  <a:gd fmla="*/ 11 w 27" name="T64"/>
                  <a:gd fmla="*/ 2 h 50" name="T65"/>
                  <a:gd fmla="*/ 11 w 27" name="T66"/>
                  <a:gd fmla="*/ 0 h 50" name="T67"/>
                  <a:gd fmla="*/ 13 w 27" name="T68"/>
                  <a:gd fmla="*/ 0 h 50" name="T69"/>
                  <a:gd fmla="*/ 17 w 27" name="T70"/>
                  <a:gd fmla="*/ 0 h 50" name="T71"/>
                  <a:gd fmla="*/ 18 w 27" name="T72"/>
                  <a:gd fmla="*/ 0 h 50" name="T73"/>
                  <a:gd fmla="*/ 18 w 27" name="T74"/>
                  <a:gd fmla="*/ 2 h 50" name="T75"/>
                  <a:gd fmla="*/ 18 w 27" name="T76"/>
                  <a:gd fmla="*/ 5 h 50" name="T77"/>
                  <a:gd fmla="*/ 22 w 27" name="T78"/>
                  <a:gd fmla="*/ 5 h 50" name="T79"/>
                  <a:gd fmla="*/ 24 w 27" name="T80"/>
                  <a:gd fmla="*/ 6 h 50" name="T81"/>
                  <a:gd fmla="*/ 24 w 27" name="T82"/>
                  <a:gd fmla="*/ 7 h 50" name="T83"/>
                  <a:gd fmla="*/ 24 w 27" name="T84"/>
                  <a:gd fmla="*/ 9 h 50" name="T85"/>
                  <a:gd fmla="*/ 23 w 27" name="T86"/>
                  <a:gd fmla="*/ 11 h 50" name="T87"/>
                  <a:gd fmla="*/ 22 w 27" name="T88"/>
                  <a:gd fmla="*/ 12 h 50" name="T89"/>
                  <a:gd fmla="*/ 19 w 27" name="T90"/>
                  <a:gd fmla="*/ 11 h 50" name="T91"/>
                  <a:gd fmla="*/ 15 w 27" name="T92"/>
                  <a:gd fmla="*/ 11 h 50" name="T93"/>
                  <a:gd fmla="*/ 10 w 27" name="T94"/>
                  <a:gd fmla="*/ 12 h 50" name="T95"/>
                  <a:gd fmla="*/ 9 w 27" name="T96"/>
                  <a:gd fmla="*/ 15 h 50" name="T97"/>
                  <a:gd fmla="*/ 10 w 27" name="T98"/>
                  <a:gd fmla="*/ 19 h 50" name="T99"/>
                  <a:gd fmla="*/ 15 w 27" name="T100"/>
                  <a:gd fmla="*/ 21 h 50" name="T101"/>
                  <a:gd fmla="*/ 24 w 27" name="T102"/>
                  <a:gd fmla="*/ 26 h 50" name="T103"/>
                  <a:gd fmla="*/ 27 w 27" name="T104"/>
                  <a:gd fmla="*/ 34 h 50"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50" w="27">
                    <a:moveTo>
                      <a:pt x="27" y="34"/>
                    </a:moveTo>
                    <a:cubicBezTo>
                      <a:pt x="27" y="36"/>
                      <a:pt x="26" y="37"/>
                      <a:pt x="26" y="38"/>
                    </a:cubicBezTo>
                    <a:cubicBezTo>
                      <a:pt x="25" y="40"/>
                      <a:pt x="25" y="41"/>
                      <a:pt x="24" y="42"/>
                    </a:cubicBezTo>
                    <a:cubicBezTo>
                      <a:pt x="23" y="43"/>
                      <a:pt x="22" y="43"/>
                      <a:pt x="21" y="44"/>
                    </a:cubicBezTo>
                    <a:cubicBezTo>
                      <a:pt x="20" y="44"/>
                      <a:pt x="18" y="45"/>
                      <a:pt x="17" y="45"/>
                    </a:cubicBezTo>
                    <a:cubicBezTo>
                      <a:pt x="17" y="48"/>
                      <a:pt x="17" y="48"/>
                      <a:pt x="17" y="48"/>
                    </a:cubicBezTo>
                    <a:cubicBezTo>
                      <a:pt x="17" y="49"/>
                      <a:pt x="17" y="50"/>
                      <a:pt x="17" y="50"/>
                    </a:cubicBezTo>
                    <a:cubicBezTo>
                      <a:pt x="16" y="50"/>
                      <a:pt x="16" y="50"/>
                      <a:pt x="15" y="50"/>
                    </a:cubicBezTo>
                    <a:cubicBezTo>
                      <a:pt x="11" y="50"/>
                      <a:pt x="11" y="50"/>
                      <a:pt x="11" y="50"/>
                    </a:cubicBezTo>
                    <a:cubicBezTo>
                      <a:pt x="11" y="50"/>
                      <a:pt x="10" y="50"/>
                      <a:pt x="10" y="50"/>
                    </a:cubicBezTo>
                    <a:cubicBezTo>
                      <a:pt x="10" y="50"/>
                      <a:pt x="9" y="49"/>
                      <a:pt x="9" y="48"/>
                    </a:cubicBezTo>
                    <a:cubicBezTo>
                      <a:pt x="9" y="46"/>
                      <a:pt x="9" y="46"/>
                      <a:pt x="9" y="46"/>
                    </a:cubicBezTo>
                    <a:cubicBezTo>
                      <a:pt x="7" y="46"/>
                      <a:pt x="5" y="45"/>
                      <a:pt x="3" y="45"/>
                    </a:cubicBezTo>
                    <a:cubicBezTo>
                      <a:pt x="2" y="44"/>
                      <a:pt x="1" y="44"/>
                      <a:pt x="0" y="43"/>
                    </a:cubicBezTo>
                    <a:cubicBezTo>
                      <a:pt x="0" y="43"/>
                      <a:pt x="0" y="43"/>
                      <a:pt x="0" y="42"/>
                    </a:cubicBezTo>
                    <a:cubicBezTo>
                      <a:pt x="0" y="41"/>
                      <a:pt x="0" y="41"/>
                      <a:pt x="0" y="40"/>
                    </a:cubicBezTo>
                    <a:cubicBezTo>
                      <a:pt x="0" y="39"/>
                      <a:pt x="0" y="39"/>
                      <a:pt x="1" y="38"/>
                    </a:cubicBezTo>
                    <a:cubicBezTo>
                      <a:pt x="1" y="37"/>
                      <a:pt x="1" y="37"/>
                      <a:pt x="1" y="37"/>
                    </a:cubicBezTo>
                    <a:cubicBezTo>
                      <a:pt x="2" y="37"/>
                      <a:pt x="2" y="37"/>
                      <a:pt x="2" y="37"/>
                    </a:cubicBezTo>
                    <a:cubicBezTo>
                      <a:pt x="2" y="38"/>
                      <a:pt x="2" y="38"/>
                      <a:pt x="2" y="38"/>
                    </a:cubicBezTo>
                    <a:cubicBezTo>
                      <a:pt x="3" y="38"/>
                      <a:pt x="4" y="38"/>
                      <a:pt x="6" y="39"/>
                    </a:cubicBezTo>
                    <a:cubicBezTo>
                      <a:pt x="7" y="39"/>
                      <a:pt x="8" y="39"/>
                      <a:pt x="11" y="39"/>
                    </a:cubicBezTo>
                    <a:cubicBezTo>
                      <a:pt x="13" y="39"/>
                      <a:pt x="15" y="39"/>
                      <a:pt x="16" y="38"/>
                    </a:cubicBezTo>
                    <a:cubicBezTo>
                      <a:pt x="18" y="37"/>
                      <a:pt x="19" y="36"/>
                      <a:pt x="19" y="34"/>
                    </a:cubicBezTo>
                    <a:cubicBezTo>
                      <a:pt x="19" y="33"/>
                      <a:pt x="18" y="32"/>
                      <a:pt x="17" y="31"/>
                    </a:cubicBezTo>
                    <a:cubicBezTo>
                      <a:pt x="16" y="30"/>
                      <a:pt x="14" y="29"/>
                      <a:pt x="12" y="28"/>
                    </a:cubicBezTo>
                    <a:cubicBezTo>
                      <a:pt x="10" y="27"/>
                      <a:pt x="9" y="26"/>
                      <a:pt x="7" y="26"/>
                    </a:cubicBezTo>
                    <a:cubicBezTo>
                      <a:pt x="6" y="25"/>
                      <a:pt x="5" y="24"/>
                      <a:pt x="4" y="23"/>
                    </a:cubicBezTo>
                    <a:cubicBezTo>
                      <a:pt x="3" y="22"/>
                      <a:pt x="2" y="21"/>
                      <a:pt x="2" y="20"/>
                    </a:cubicBezTo>
                    <a:cubicBezTo>
                      <a:pt x="1" y="19"/>
                      <a:pt x="1" y="17"/>
                      <a:pt x="1" y="15"/>
                    </a:cubicBezTo>
                    <a:cubicBezTo>
                      <a:pt x="1" y="13"/>
                      <a:pt x="1" y="11"/>
                      <a:pt x="3" y="9"/>
                    </a:cubicBezTo>
                    <a:cubicBezTo>
                      <a:pt x="5" y="7"/>
                      <a:pt x="7" y="6"/>
                      <a:pt x="11" y="5"/>
                    </a:cubicBezTo>
                    <a:cubicBezTo>
                      <a:pt x="11" y="2"/>
                      <a:pt x="11" y="2"/>
                      <a:pt x="11" y="2"/>
                    </a:cubicBezTo>
                    <a:cubicBezTo>
                      <a:pt x="11" y="1"/>
                      <a:pt x="11" y="1"/>
                      <a:pt x="11" y="0"/>
                    </a:cubicBezTo>
                    <a:cubicBezTo>
                      <a:pt x="11" y="0"/>
                      <a:pt x="12" y="0"/>
                      <a:pt x="13" y="0"/>
                    </a:cubicBezTo>
                    <a:cubicBezTo>
                      <a:pt x="17" y="0"/>
                      <a:pt x="17" y="0"/>
                      <a:pt x="17" y="0"/>
                    </a:cubicBezTo>
                    <a:cubicBezTo>
                      <a:pt x="17" y="0"/>
                      <a:pt x="18" y="0"/>
                      <a:pt x="18" y="0"/>
                    </a:cubicBezTo>
                    <a:cubicBezTo>
                      <a:pt x="18" y="0"/>
                      <a:pt x="18" y="1"/>
                      <a:pt x="18" y="2"/>
                    </a:cubicBezTo>
                    <a:cubicBezTo>
                      <a:pt x="18" y="5"/>
                      <a:pt x="18" y="5"/>
                      <a:pt x="18" y="5"/>
                    </a:cubicBezTo>
                    <a:cubicBezTo>
                      <a:pt x="20" y="5"/>
                      <a:pt x="21" y="5"/>
                      <a:pt x="22" y="5"/>
                    </a:cubicBezTo>
                    <a:cubicBezTo>
                      <a:pt x="23" y="6"/>
                      <a:pt x="23" y="6"/>
                      <a:pt x="24" y="6"/>
                    </a:cubicBezTo>
                    <a:cubicBezTo>
                      <a:pt x="24" y="6"/>
                      <a:pt x="24" y="6"/>
                      <a:pt x="24" y="7"/>
                    </a:cubicBezTo>
                    <a:cubicBezTo>
                      <a:pt x="24" y="8"/>
                      <a:pt x="24" y="8"/>
                      <a:pt x="24" y="9"/>
                    </a:cubicBezTo>
                    <a:cubicBezTo>
                      <a:pt x="24" y="10"/>
                      <a:pt x="24" y="11"/>
                      <a:pt x="23" y="11"/>
                    </a:cubicBezTo>
                    <a:cubicBezTo>
                      <a:pt x="23" y="12"/>
                      <a:pt x="23" y="12"/>
                      <a:pt x="22" y="12"/>
                    </a:cubicBezTo>
                    <a:cubicBezTo>
                      <a:pt x="22" y="12"/>
                      <a:pt x="21" y="12"/>
                      <a:pt x="19" y="11"/>
                    </a:cubicBezTo>
                    <a:cubicBezTo>
                      <a:pt x="18" y="11"/>
                      <a:pt x="17" y="11"/>
                      <a:pt x="15" y="11"/>
                    </a:cubicBezTo>
                    <a:cubicBezTo>
                      <a:pt x="13" y="11"/>
                      <a:pt x="11" y="11"/>
                      <a:pt x="10" y="12"/>
                    </a:cubicBezTo>
                    <a:cubicBezTo>
                      <a:pt x="9" y="13"/>
                      <a:pt x="9" y="14"/>
                      <a:pt x="9" y="15"/>
                    </a:cubicBezTo>
                    <a:cubicBezTo>
                      <a:pt x="9" y="17"/>
                      <a:pt x="9" y="18"/>
                      <a:pt x="10" y="19"/>
                    </a:cubicBezTo>
                    <a:cubicBezTo>
                      <a:pt x="11" y="19"/>
                      <a:pt x="13" y="20"/>
                      <a:pt x="15" y="21"/>
                    </a:cubicBezTo>
                    <a:cubicBezTo>
                      <a:pt x="19" y="23"/>
                      <a:pt x="22" y="24"/>
                      <a:pt x="24" y="26"/>
                    </a:cubicBezTo>
                    <a:cubicBezTo>
                      <a:pt x="26" y="28"/>
                      <a:pt x="27" y="31"/>
                      <a:pt x="27" y="34"/>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4" name="Freeform 81"/>
              <p:cNvSpPr>
                <a:spLocks noEditPoints="1"/>
              </p:cNvSpPr>
              <p:nvPr/>
            </p:nvSpPr>
            <p:spPr bwMode="auto">
              <a:xfrm>
                <a:off x="874" y="819"/>
                <a:ext cx="148" cy="149"/>
              </a:xfrm>
              <a:custGeom>
                <a:gdLst>
                  <a:gd fmla="*/ 51 w 102" name="T0"/>
                  <a:gd fmla="*/ 0 h 102" name="T1"/>
                  <a:gd fmla="*/ 0 w 102" name="T2"/>
                  <a:gd fmla="*/ 51 h 102" name="T3"/>
                  <a:gd fmla="*/ 51 w 102" name="T4"/>
                  <a:gd fmla="*/ 102 h 102" name="T5"/>
                  <a:gd fmla="*/ 102 w 102" name="T6"/>
                  <a:gd fmla="*/ 51 h 102" name="T7"/>
                  <a:gd fmla="*/ 51 w 102" name="T8"/>
                  <a:gd fmla="*/ 0 h 102" name="T9"/>
                  <a:gd fmla="*/ 51 w 102" name="T10"/>
                  <a:gd fmla="*/ 87 h 102" name="T11"/>
                  <a:gd fmla="*/ 15 w 102" name="T12"/>
                  <a:gd fmla="*/ 51 h 102" name="T13"/>
                  <a:gd fmla="*/ 51 w 102" name="T14"/>
                  <a:gd fmla="*/ 16 h 102" name="T15"/>
                  <a:gd fmla="*/ 86 w 102" name="T16"/>
                  <a:gd fmla="*/ 51 h 102" name="T17"/>
                  <a:gd fmla="*/ 51 w 102" name="T18"/>
                  <a:gd fmla="*/ 87 h 10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2" w="102">
                    <a:moveTo>
                      <a:pt x="51" y="0"/>
                    </a:moveTo>
                    <a:cubicBezTo>
                      <a:pt x="23" y="0"/>
                      <a:pt x="0" y="23"/>
                      <a:pt x="0" y="51"/>
                    </a:cubicBezTo>
                    <a:cubicBezTo>
                      <a:pt x="0" y="79"/>
                      <a:pt x="23" y="102"/>
                      <a:pt x="51" y="102"/>
                    </a:cubicBezTo>
                    <a:cubicBezTo>
                      <a:pt x="79" y="102"/>
                      <a:pt x="102" y="79"/>
                      <a:pt x="102" y="51"/>
                    </a:cubicBezTo>
                    <a:cubicBezTo>
                      <a:pt x="102" y="23"/>
                      <a:pt x="79" y="0"/>
                      <a:pt x="51" y="0"/>
                    </a:cubicBezTo>
                    <a:close/>
                    <a:moveTo>
                      <a:pt x="51" y="87"/>
                    </a:moveTo>
                    <a:cubicBezTo>
                      <a:pt x="31" y="87"/>
                      <a:pt x="15" y="71"/>
                      <a:pt x="15" y="51"/>
                    </a:cubicBezTo>
                    <a:cubicBezTo>
                      <a:pt x="15" y="31"/>
                      <a:pt x="31" y="16"/>
                      <a:pt x="51" y="16"/>
                    </a:cubicBezTo>
                    <a:cubicBezTo>
                      <a:pt x="71" y="16"/>
                      <a:pt x="86" y="31"/>
                      <a:pt x="86" y="51"/>
                    </a:cubicBezTo>
                    <a:cubicBezTo>
                      <a:pt x="86" y="71"/>
                      <a:pt x="71" y="87"/>
                      <a:pt x="51" y="87"/>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5" name="Rectangle 82"/>
              <p:cNvSpPr>
                <a:spLocks noChangeArrowheads="1"/>
              </p:cNvSpPr>
              <p:nvPr/>
            </p:nvSpPr>
            <p:spPr bwMode="auto">
              <a:xfrm>
                <a:off x="931" y="956"/>
                <a:ext cx="33" cy="9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6" name="Freeform 83"/>
              <p:cNvSpPr>
                <a:spLocks noEditPoints="1"/>
              </p:cNvSpPr>
              <p:nvPr/>
            </p:nvSpPr>
            <p:spPr bwMode="auto">
              <a:xfrm>
                <a:off x="2257" y="1799"/>
                <a:ext cx="76" cy="76"/>
              </a:xfrm>
              <a:custGeom>
                <a:gdLst>
                  <a:gd fmla="*/ 52 w 52" name="T0"/>
                  <a:gd fmla="*/ 26 h 52" name="T1"/>
                  <a:gd fmla="*/ 26 w 52" name="T2"/>
                  <a:gd fmla="*/ 0 h 52" name="T3"/>
                  <a:gd fmla="*/ 0 w 52" name="T4"/>
                  <a:gd fmla="*/ 26 h 52" name="T5"/>
                  <a:gd fmla="*/ 26 w 52" name="T6"/>
                  <a:gd fmla="*/ 52 h 52" name="T7"/>
                  <a:gd fmla="*/ 52 w 52" name="T8"/>
                  <a:gd fmla="*/ 26 h 52" name="T9"/>
                  <a:gd fmla="*/ 44 w 52" name="T10"/>
                  <a:gd fmla="*/ 26 h 52" name="T11"/>
                  <a:gd fmla="*/ 26 w 52" name="T12"/>
                  <a:gd fmla="*/ 44 h 52" name="T13"/>
                  <a:gd fmla="*/ 8 w 52" name="T14"/>
                  <a:gd fmla="*/ 26 h 52" name="T15"/>
                  <a:gd fmla="*/ 26 w 52" name="T16"/>
                  <a:gd fmla="*/ 8 h 52" name="T17"/>
                  <a:gd fmla="*/ 44 w 52" name="T18"/>
                  <a:gd fmla="*/ 26 h 5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2" w="52">
                    <a:moveTo>
                      <a:pt x="52" y="26"/>
                    </a:moveTo>
                    <a:cubicBezTo>
                      <a:pt x="52" y="12"/>
                      <a:pt x="40" y="0"/>
                      <a:pt x="26" y="0"/>
                    </a:cubicBezTo>
                    <a:cubicBezTo>
                      <a:pt x="11" y="0"/>
                      <a:pt x="0" y="12"/>
                      <a:pt x="0" y="26"/>
                    </a:cubicBezTo>
                    <a:cubicBezTo>
                      <a:pt x="0" y="40"/>
                      <a:pt x="11" y="52"/>
                      <a:pt x="26" y="52"/>
                    </a:cubicBezTo>
                    <a:cubicBezTo>
                      <a:pt x="40" y="52"/>
                      <a:pt x="52" y="40"/>
                      <a:pt x="52" y="26"/>
                    </a:cubicBezTo>
                    <a:close/>
                    <a:moveTo>
                      <a:pt x="44" y="26"/>
                    </a:moveTo>
                    <a:cubicBezTo>
                      <a:pt x="44" y="36"/>
                      <a:pt x="36" y="44"/>
                      <a:pt x="26" y="44"/>
                    </a:cubicBezTo>
                    <a:cubicBezTo>
                      <a:pt x="16" y="44"/>
                      <a:pt x="8" y="36"/>
                      <a:pt x="8" y="26"/>
                    </a:cubicBezTo>
                    <a:cubicBezTo>
                      <a:pt x="8" y="16"/>
                      <a:pt x="16" y="8"/>
                      <a:pt x="26" y="8"/>
                    </a:cubicBezTo>
                    <a:cubicBezTo>
                      <a:pt x="36" y="8"/>
                      <a:pt x="44" y="16"/>
                      <a:pt x="44" y="2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7" name="Rectangle 84"/>
              <p:cNvSpPr>
                <a:spLocks noChangeArrowheads="1"/>
              </p:cNvSpPr>
              <p:nvPr/>
            </p:nvSpPr>
            <p:spPr bwMode="auto">
              <a:xfrm>
                <a:off x="2286" y="1760"/>
                <a:ext cx="16" cy="45"/>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8" name="Freeform 85"/>
              <p:cNvSpPr>
                <a:spLocks noEditPoints="1"/>
              </p:cNvSpPr>
              <p:nvPr/>
            </p:nvSpPr>
            <p:spPr bwMode="auto">
              <a:xfrm>
                <a:off x="2263" y="808"/>
                <a:ext cx="76" cy="75"/>
              </a:xfrm>
              <a:custGeom>
                <a:gdLst>
                  <a:gd fmla="*/ 52 w 52" name="T0"/>
                  <a:gd fmla="*/ 26 h 52" name="T1"/>
                  <a:gd fmla="*/ 26 w 52" name="T2"/>
                  <a:gd fmla="*/ 0 h 52" name="T3"/>
                  <a:gd fmla="*/ 0 w 52" name="T4"/>
                  <a:gd fmla="*/ 26 h 52" name="T5"/>
                  <a:gd fmla="*/ 26 w 52" name="T6"/>
                  <a:gd fmla="*/ 52 h 52" name="T7"/>
                  <a:gd fmla="*/ 52 w 52" name="T8"/>
                  <a:gd fmla="*/ 26 h 52" name="T9"/>
                  <a:gd fmla="*/ 39 w 52" name="T10"/>
                  <a:gd fmla="*/ 26 h 52" name="T11"/>
                  <a:gd fmla="*/ 26 w 52" name="T12"/>
                  <a:gd fmla="*/ 39 h 52" name="T13"/>
                  <a:gd fmla="*/ 13 w 52" name="T14"/>
                  <a:gd fmla="*/ 26 h 52" name="T15"/>
                  <a:gd fmla="*/ 26 w 52" name="T16"/>
                  <a:gd fmla="*/ 12 h 52" name="T17"/>
                  <a:gd fmla="*/ 39 w 52" name="T18"/>
                  <a:gd fmla="*/ 26 h 5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2" w="52">
                    <a:moveTo>
                      <a:pt x="52" y="26"/>
                    </a:moveTo>
                    <a:cubicBezTo>
                      <a:pt x="52" y="11"/>
                      <a:pt x="40" y="0"/>
                      <a:pt x="26" y="0"/>
                    </a:cubicBezTo>
                    <a:cubicBezTo>
                      <a:pt x="12" y="0"/>
                      <a:pt x="0" y="11"/>
                      <a:pt x="0" y="26"/>
                    </a:cubicBezTo>
                    <a:cubicBezTo>
                      <a:pt x="0" y="40"/>
                      <a:pt x="12" y="52"/>
                      <a:pt x="26" y="52"/>
                    </a:cubicBezTo>
                    <a:cubicBezTo>
                      <a:pt x="40" y="52"/>
                      <a:pt x="52" y="40"/>
                      <a:pt x="52" y="26"/>
                    </a:cubicBezTo>
                    <a:close/>
                    <a:moveTo>
                      <a:pt x="39" y="26"/>
                    </a:moveTo>
                    <a:cubicBezTo>
                      <a:pt x="39" y="33"/>
                      <a:pt x="33" y="39"/>
                      <a:pt x="26" y="39"/>
                    </a:cubicBezTo>
                    <a:cubicBezTo>
                      <a:pt x="19" y="39"/>
                      <a:pt x="13" y="33"/>
                      <a:pt x="13" y="26"/>
                    </a:cubicBezTo>
                    <a:cubicBezTo>
                      <a:pt x="13" y="18"/>
                      <a:pt x="19" y="12"/>
                      <a:pt x="26" y="12"/>
                    </a:cubicBezTo>
                    <a:cubicBezTo>
                      <a:pt x="33" y="12"/>
                      <a:pt x="39" y="18"/>
                      <a:pt x="39" y="2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9" name="Rectangle 86"/>
              <p:cNvSpPr>
                <a:spLocks noChangeArrowheads="1"/>
              </p:cNvSpPr>
              <p:nvPr/>
            </p:nvSpPr>
            <p:spPr bwMode="auto">
              <a:xfrm>
                <a:off x="2292" y="767"/>
                <a:ext cx="18" cy="46"/>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0" name="Freeform 87"/>
              <p:cNvSpPr>
                <a:spLocks noEditPoints="1"/>
              </p:cNvSpPr>
              <p:nvPr/>
            </p:nvSpPr>
            <p:spPr bwMode="auto">
              <a:xfrm>
                <a:off x="1387" y="1762"/>
                <a:ext cx="76" cy="75"/>
              </a:xfrm>
              <a:custGeom>
                <a:gdLst>
                  <a:gd fmla="*/ 52 w 52" name="T0"/>
                  <a:gd fmla="*/ 26 h 52" name="T1"/>
                  <a:gd fmla="*/ 26 w 52" name="T2"/>
                  <a:gd fmla="*/ 0 h 52" name="T3"/>
                  <a:gd fmla="*/ 0 w 52" name="T4"/>
                  <a:gd fmla="*/ 26 h 52" name="T5"/>
                  <a:gd fmla="*/ 26 w 52" name="T6"/>
                  <a:gd fmla="*/ 52 h 52" name="T7"/>
                  <a:gd fmla="*/ 52 w 52" name="T8"/>
                  <a:gd fmla="*/ 26 h 52" name="T9"/>
                  <a:gd fmla="*/ 44 w 52" name="T10"/>
                  <a:gd fmla="*/ 26 h 52" name="T11"/>
                  <a:gd fmla="*/ 26 w 52" name="T12"/>
                  <a:gd fmla="*/ 44 h 52" name="T13"/>
                  <a:gd fmla="*/ 8 w 52" name="T14"/>
                  <a:gd fmla="*/ 26 h 52" name="T15"/>
                  <a:gd fmla="*/ 26 w 52" name="T16"/>
                  <a:gd fmla="*/ 8 h 52" name="T17"/>
                  <a:gd fmla="*/ 44 w 52" name="T18"/>
                  <a:gd fmla="*/ 26 h 5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2" w="52">
                    <a:moveTo>
                      <a:pt x="52" y="26"/>
                    </a:moveTo>
                    <a:cubicBezTo>
                      <a:pt x="52" y="11"/>
                      <a:pt x="41" y="0"/>
                      <a:pt x="26" y="0"/>
                    </a:cubicBezTo>
                    <a:cubicBezTo>
                      <a:pt x="12" y="0"/>
                      <a:pt x="0" y="11"/>
                      <a:pt x="0" y="26"/>
                    </a:cubicBezTo>
                    <a:cubicBezTo>
                      <a:pt x="0" y="40"/>
                      <a:pt x="12" y="52"/>
                      <a:pt x="26" y="52"/>
                    </a:cubicBezTo>
                    <a:cubicBezTo>
                      <a:pt x="41" y="52"/>
                      <a:pt x="52" y="40"/>
                      <a:pt x="52" y="26"/>
                    </a:cubicBezTo>
                    <a:close/>
                    <a:moveTo>
                      <a:pt x="44" y="26"/>
                    </a:moveTo>
                    <a:cubicBezTo>
                      <a:pt x="44" y="36"/>
                      <a:pt x="36" y="44"/>
                      <a:pt x="26" y="44"/>
                    </a:cubicBezTo>
                    <a:cubicBezTo>
                      <a:pt x="16" y="44"/>
                      <a:pt x="8" y="36"/>
                      <a:pt x="8" y="26"/>
                    </a:cubicBezTo>
                    <a:cubicBezTo>
                      <a:pt x="8" y="16"/>
                      <a:pt x="16" y="8"/>
                      <a:pt x="26" y="8"/>
                    </a:cubicBezTo>
                    <a:cubicBezTo>
                      <a:pt x="36" y="8"/>
                      <a:pt x="44" y="16"/>
                      <a:pt x="44" y="2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1" name="Rectangle 88"/>
              <p:cNvSpPr>
                <a:spLocks noChangeArrowheads="1"/>
              </p:cNvSpPr>
              <p:nvPr/>
            </p:nvSpPr>
            <p:spPr bwMode="auto">
              <a:xfrm>
                <a:off x="1418" y="1721"/>
                <a:ext cx="16" cy="46"/>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2" name="Freeform 89"/>
              <p:cNvSpPr>
                <a:spLocks noEditPoints="1"/>
              </p:cNvSpPr>
              <p:nvPr/>
            </p:nvSpPr>
            <p:spPr bwMode="auto">
              <a:xfrm>
                <a:off x="1911" y="915"/>
                <a:ext cx="76" cy="76"/>
              </a:xfrm>
              <a:custGeom>
                <a:gdLst>
                  <a:gd fmla="*/ 26 w 52" name="T0"/>
                  <a:gd fmla="*/ 52 h 52" name="T1"/>
                  <a:gd fmla="*/ 52 w 52" name="T2"/>
                  <a:gd fmla="*/ 26 h 52" name="T3"/>
                  <a:gd fmla="*/ 26 w 52" name="T4"/>
                  <a:gd fmla="*/ 0 h 52" name="T5"/>
                  <a:gd fmla="*/ 0 w 52" name="T6"/>
                  <a:gd fmla="*/ 26 h 52" name="T7"/>
                  <a:gd fmla="*/ 26 w 52" name="T8"/>
                  <a:gd fmla="*/ 52 h 52" name="T9"/>
                  <a:gd fmla="*/ 26 w 52" name="T10"/>
                  <a:gd fmla="*/ 44 h 52" name="T11"/>
                  <a:gd fmla="*/ 8 w 52" name="T12"/>
                  <a:gd fmla="*/ 26 h 52" name="T13"/>
                  <a:gd fmla="*/ 26 w 52" name="T14"/>
                  <a:gd fmla="*/ 8 h 52" name="T15"/>
                  <a:gd fmla="*/ 44 w 52" name="T16"/>
                  <a:gd fmla="*/ 26 h 52" name="T17"/>
                  <a:gd fmla="*/ 26 w 52" name="T18"/>
                  <a:gd fmla="*/ 44 h 5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2" w="52">
                    <a:moveTo>
                      <a:pt x="26" y="52"/>
                    </a:moveTo>
                    <a:cubicBezTo>
                      <a:pt x="40" y="52"/>
                      <a:pt x="52" y="41"/>
                      <a:pt x="52" y="26"/>
                    </a:cubicBezTo>
                    <a:cubicBezTo>
                      <a:pt x="52" y="12"/>
                      <a:pt x="40" y="0"/>
                      <a:pt x="26" y="0"/>
                    </a:cubicBezTo>
                    <a:cubicBezTo>
                      <a:pt x="12" y="0"/>
                      <a:pt x="0" y="12"/>
                      <a:pt x="0" y="26"/>
                    </a:cubicBezTo>
                    <a:cubicBezTo>
                      <a:pt x="0" y="41"/>
                      <a:pt x="12" y="52"/>
                      <a:pt x="26" y="52"/>
                    </a:cubicBezTo>
                    <a:close/>
                    <a:moveTo>
                      <a:pt x="26" y="44"/>
                    </a:moveTo>
                    <a:cubicBezTo>
                      <a:pt x="16" y="44"/>
                      <a:pt x="8" y="36"/>
                      <a:pt x="8" y="26"/>
                    </a:cubicBezTo>
                    <a:cubicBezTo>
                      <a:pt x="8" y="16"/>
                      <a:pt x="16" y="8"/>
                      <a:pt x="26" y="8"/>
                    </a:cubicBezTo>
                    <a:cubicBezTo>
                      <a:pt x="36" y="8"/>
                      <a:pt x="44" y="16"/>
                      <a:pt x="44" y="26"/>
                    </a:cubicBezTo>
                    <a:cubicBezTo>
                      <a:pt x="44" y="36"/>
                      <a:pt x="36" y="44"/>
                      <a:pt x="26" y="44"/>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3" name="Rectangle 90"/>
              <p:cNvSpPr>
                <a:spLocks noChangeArrowheads="1"/>
              </p:cNvSpPr>
              <p:nvPr/>
            </p:nvSpPr>
            <p:spPr bwMode="auto">
              <a:xfrm>
                <a:off x="1981" y="946"/>
                <a:ext cx="45" cy="16"/>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4" name="Freeform 91"/>
              <p:cNvSpPr>
                <a:spLocks noEditPoints="1"/>
              </p:cNvSpPr>
              <p:nvPr/>
            </p:nvSpPr>
            <p:spPr bwMode="auto">
              <a:xfrm>
                <a:off x="1776" y="1965"/>
                <a:ext cx="75" cy="74"/>
              </a:xfrm>
              <a:custGeom>
                <a:gdLst>
                  <a:gd fmla="*/ 52 w 52" name="T0"/>
                  <a:gd fmla="*/ 25 h 51" name="T1"/>
                  <a:gd fmla="*/ 26 w 52" name="T2"/>
                  <a:gd fmla="*/ 0 h 51" name="T3"/>
                  <a:gd fmla="*/ 0 w 52" name="T4"/>
                  <a:gd fmla="*/ 25 h 51" name="T5"/>
                  <a:gd fmla="*/ 26 w 52" name="T6"/>
                  <a:gd fmla="*/ 51 h 51" name="T7"/>
                  <a:gd fmla="*/ 52 w 52" name="T8"/>
                  <a:gd fmla="*/ 25 h 51" name="T9"/>
                  <a:gd fmla="*/ 44 w 52" name="T10"/>
                  <a:gd fmla="*/ 25 h 51" name="T11"/>
                  <a:gd fmla="*/ 26 w 52" name="T12"/>
                  <a:gd fmla="*/ 43 h 51" name="T13"/>
                  <a:gd fmla="*/ 8 w 52" name="T14"/>
                  <a:gd fmla="*/ 25 h 51" name="T15"/>
                  <a:gd fmla="*/ 26 w 52" name="T16"/>
                  <a:gd fmla="*/ 7 h 51" name="T17"/>
                  <a:gd fmla="*/ 44 w 52" name="T18"/>
                  <a:gd fmla="*/ 25 h 5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1" w="52">
                    <a:moveTo>
                      <a:pt x="52" y="25"/>
                    </a:moveTo>
                    <a:cubicBezTo>
                      <a:pt x="52" y="11"/>
                      <a:pt x="40" y="0"/>
                      <a:pt x="26" y="0"/>
                    </a:cubicBezTo>
                    <a:cubicBezTo>
                      <a:pt x="11" y="0"/>
                      <a:pt x="0" y="11"/>
                      <a:pt x="0" y="25"/>
                    </a:cubicBezTo>
                    <a:cubicBezTo>
                      <a:pt x="0" y="40"/>
                      <a:pt x="11" y="51"/>
                      <a:pt x="26" y="51"/>
                    </a:cubicBezTo>
                    <a:cubicBezTo>
                      <a:pt x="40" y="51"/>
                      <a:pt x="52" y="40"/>
                      <a:pt x="52" y="25"/>
                    </a:cubicBezTo>
                    <a:close/>
                    <a:moveTo>
                      <a:pt x="44" y="25"/>
                    </a:moveTo>
                    <a:cubicBezTo>
                      <a:pt x="44" y="35"/>
                      <a:pt x="36" y="43"/>
                      <a:pt x="26" y="43"/>
                    </a:cubicBezTo>
                    <a:cubicBezTo>
                      <a:pt x="16" y="43"/>
                      <a:pt x="8" y="35"/>
                      <a:pt x="8" y="25"/>
                    </a:cubicBezTo>
                    <a:cubicBezTo>
                      <a:pt x="8" y="15"/>
                      <a:pt x="16" y="7"/>
                      <a:pt x="26" y="7"/>
                    </a:cubicBezTo>
                    <a:cubicBezTo>
                      <a:pt x="36" y="7"/>
                      <a:pt x="44" y="15"/>
                      <a:pt x="44" y="25"/>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5" name="Rectangle 92"/>
              <p:cNvSpPr>
                <a:spLocks noChangeArrowheads="1"/>
              </p:cNvSpPr>
              <p:nvPr/>
            </p:nvSpPr>
            <p:spPr bwMode="auto">
              <a:xfrm>
                <a:off x="1805" y="1924"/>
                <a:ext cx="16" cy="46"/>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6" name="Freeform 93"/>
              <p:cNvSpPr>
                <a:spLocks noEditPoints="1"/>
              </p:cNvSpPr>
              <p:nvPr/>
            </p:nvSpPr>
            <p:spPr bwMode="auto">
              <a:xfrm>
                <a:off x="951" y="2986"/>
                <a:ext cx="74" cy="76"/>
              </a:xfrm>
              <a:custGeom>
                <a:gdLst>
                  <a:gd fmla="*/ 26 w 51" name="T0"/>
                  <a:gd fmla="*/ 52 h 52" name="T1"/>
                  <a:gd fmla="*/ 51 w 51" name="T2"/>
                  <a:gd fmla="*/ 26 h 52" name="T3"/>
                  <a:gd fmla="*/ 26 w 51" name="T4"/>
                  <a:gd fmla="*/ 0 h 52" name="T5"/>
                  <a:gd fmla="*/ 0 w 51" name="T6"/>
                  <a:gd fmla="*/ 26 h 52" name="T7"/>
                  <a:gd fmla="*/ 26 w 51" name="T8"/>
                  <a:gd fmla="*/ 52 h 52" name="T9"/>
                  <a:gd fmla="*/ 26 w 51" name="T10"/>
                  <a:gd fmla="*/ 44 h 52" name="T11"/>
                  <a:gd fmla="*/ 8 w 51" name="T12"/>
                  <a:gd fmla="*/ 26 h 52" name="T13"/>
                  <a:gd fmla="*/ 26 w 51" name="T14"/>
                  <a:gd fmla="*/ 8 h 52" name="T15"/>
                  <a:gd fmla="*/ 44 w 51" name="T16"/>
                  <a:gd fmla="*/ 26 h 52" name="T17"/>
                  <a:gd fmla="*/ 26 w 51" name="T18"/>
                  <a:gd fmla="*/ 44 h 5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2" w="51">
                    <a:moveTo>
                      <a:pt x="26" y="52"/>
                    </a:moveTo>
                    <a:cubicBezTo>
                      <a:pt x="40" y="52"/>
                      <a:pt x="51" y="40"/>
                      <a:pt x="51" y="26"/>
                    </a:cubicBezTo>
                    <a:cubicBezTo>
                      <a:pt x="51" y="12"/>
                      <a:pt x="40" y="0"/>
                      <a:pt x="26" y="0"/>
                    </a:cubicBezTo>
                    <a:cubicBezTo>
                      <a:pt x="11" y="0"/>
                      <a:pt x="0" y="12"/>
                      <a:pt x="0" y="26"/>
                    </a:cubicBezTo>
                    <a:cubicBezTo>
                      <a:pt x="0" y="40"/>
                      <a:pt x="11" y="52"/>
                      <a:pt x="26" y="52"/>
                    </a:cubicBezTo>
                    <a:close/>
                    <a:moveTo>
                      <a:pt x="26" y="44"/>
                    </a:moveTo>
                    <a:cubicBezTo>
                      <a:pt x="16" y="44"/>
                      <a:pt x="8" y="36"/>
                      <a:pt x="8" y="26"/>
                    </a:cubicBezTo>
                    <a:cubicBezTo>
                      <a:pt x="8" y="16"/>
                      <a:pt x="16" y="8"/>
                      <a:pt x="26" y="8"/>
                    </a:cubicBezTo>
                    <a:cubicBezTo>
                      <a:pt x="35" y="8"/>
                      <a:pt x="44" y="16"/>
                      <a:pt x="44" y="26"/>
                    </a:cubicBezTo>
                    <a:cubicBezTo>
                      <a:pt x="44" y="36"/>
                      <a:pt x="35" y="44"/>
                      <a:pt x="26" y="44"/>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7" name="Rectangle 94"/>
              <p:cNvSpPr>
                <a:spLocks noChangeArrowheads="1"/>
              </p:cNvSpPr>
              <p:nvPr/>
            </p:nvSpPr>
            <p:spPr bwMode="auto">
              <a:xfrm>
                <a:off x="1021" y="3015"/>
                <a:ext cx="45" cy="1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8" name="Freeform 95"/>
              <p:cNvSpPr>
                <a:spLocks noEditPoints="1"/>
              </p:cNvSpPr>
              <p:nvPr/>
            </p:nvSpPr>
            <p:spPr bwMode="auto">
              <a:xfrm>
                <a:off x="1785" y="2705"/>
                <a:ext cx="94" cy="96"/>
              </a:xfrm>
              <a:custGeom>
                <a:gdLst>
                  <a:gd fmla="*/ 65 w 65" name="T0"/>
                  <a:gd fmla="*/ 33 h 66" name="T1"/>
                  <a:gd fmla="*/ 32 w 65" name="T2"/>
                  <a:gd fmla="*/ 0 h 66" name="T3"/>
                  <a:gd fmla="*/ 0 w 65" name="T4"/>
                  <a:gd fmla="*/ 33 h 66" name="T5"/>
                  <a:gd fmla="*/ 32 w 65" name="T6"/>
                  <a:gd fmla="*/ 66 h 66" name="T7"/>
                  <a:gd fmla="*/ 65 w 65" name="T8"/>
                  <a:gd fmla="*/ 33 h 66" name="T9"/>
                  <a:gd fmla="*/ 55 w 65" name="T10"/>
                  <a:gd fmla="*/ 33 h 66" name="T11"/>
                  <a:gd fmla="*/ 32 w 65" name="T12"/>
                  <a:gd fmla="*/ 56 h 66" name="T13"/>
                  <a:gd fmla="*/ 10 w 65" name="T14"/>
                  <a:gd fmla="*/ 33 h 66" name="T15"/>
                  <a:gd fmla="*/ 32 w 65" name="T16"/>
                  <a:gd fmla="*/ 10 h 66" name="T17"/>
                  <a:gd fmla="*/ 55 w 65" name="T18"/>
                  <a:gd fmla="*/ 33 h 6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6" w="65">
                    <a:moveTo>
                      <a:pt x="65" y="33"/>
                    </a:moveTo>
                    <a:cubicBezTo>
                      <a:pt x="65" y="15"/>
                      <a:pt x="50" y="0"/>
                      <a:pt x="32" y="0"/>
                    </a:cubicBezTo>
                    <a:cubicBezTo>
                      <a:pt x="14" y="0"/>
                      <a:pt x="0" y="15"/>
                      <a:pt x="0" y="33"/>
                    </a:cubicBezTo>
                    <a:cubicBezTo>
                      <a:pt x="0" y="51"/>
                      <a:pt x="14" y="66"/>
                      <a:pt x="32" y="66"/>
                    </a:cubicBezTo>
                    <a:cubicBezTo>
                      <a:pt x="50" y="66"/>
                      <a:pt x="65" y="51"/>
                      <a:pt x="65" y="33"/>
                    </a:cubicBezTo>
                    <a:close/>
                    <a:moveTo>
                      <a:pt x="55" y="33"/>
                    </a:moveTo>
                    <a:cubicBezTo>
                      <a:pt x="55" y="46"/>
                      <a:pt x="45" y="56"/>
                      <a:pt x="32" y="56"/>
                    </a:cubicBezTo>
                    <a:cubicBezTo>
                      <a:pt x="20" y="56"/>
                      <a:pt x="10" y="46"/>
                      <a:pt x="10" y="33"/>
                    </a:cubicBezTo>
                    <a:cubicBezTo>
                      <a:pt x="10" y="21"/>
                      <a:pt x="20" y="10"/>
                      <a:pt x="32" y="10"/>
                    </a:cubicBezTo>
                    <a:cubicBezTo>
                      <a:pt x="45" y="10"/>
                      <a:pt x="55" y="21"/>
                      <a:pt x="55" y="33"/>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9" name="Rectangle 96"/>
              <p:cNvSpPr>
                <a:spLocks noChangeArrowheads="1"/>
              </p:cNvSpPr>
              <p:nvPr/>
            </p:nvSpPr>
            <p:spPr bwMode="auto">
              <a:xfrm>
                <a:off x="1821" y="2656"/>
                <a:ext cx="22" cy="57"/>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0" name="Freeform 97"/>
              <p:cNvSpPr/>
              <p:nvPr/>
            </p:nvSpPr>
            <p:spPr bwMode="auto">
              <a:xfrm>
                <a:off x="2153" y="1625"/>
                <a:ext cx="48" cy="91"/>
              </a:xfrm>
              <a:custGeom>
                <a:gdLst>
                  <a:gd fmla="*/ 33 w 33" name="T0"/>
                  <a:gd fmla="*/ 43 h 63" name="T1"/>
                  <a:gd fmla="*/ 32 w 33" name="T2"/>
                  <a:gd fmla="*/ 48 h 63" name="T3"/>
                  <a:gd fmla="*/ 30 w 33" name="T4"/>
                  <a:gd fmla="*/ 52 h 63" name="T5"/>
                  <a:gd fmla="*/ 26 w 33" name="T6"/>
                  <a:gd fmla="*/ 55 h 63" name="T7"/>
                  <a:gd fmla="*/ 21 w 33" name="T8"/>
                  <a:gd fmla="*/ 56 h 63" name="T9"/>
                  <a:gd fmla="*/ 21 w 33" name="T10"/>
                  <a:gd fmla="*/ 60 h 63" name="T11"/>
                  <a:gd fmla="*/ 21 w 33" name="T12"/>
                  <a:gd fmla="*/ 62 h 63" name="T13"/>
                  <a:gd fmla="*/ 19 w 33" name="T14"/>
                  <a:gd fmla="*/ 63 h 63" name="T15"/>
                  <a:gd fmla="*/ 15 w 33" name="T16"/>
                  <a:gd fmla="*/ 63 h 63" name="T17"/>
                  <a:gd fmla="*/ 13 w 33" name="T18"/>
                  <a:gd fmla="*/ 62 h 63" name="T19"/>
                  <a:gd fmla="*/ 12 w 33" name="T20"/>
                  <a:gd fmla="*/ 60 h 63" name="T21"/>
                  <a:gd fmla="*/ 12 w 33" name="T22"/>
                  <a:gd fmla="*/ 57 h 63" name="T23"/>
                  <a:gd fmla="*/ 4 w 33" name="T24"/>
                  <a:gd fmla="*/ 56 h 63" name="T25"/>
                  <a:gd fmla="*/ 0 w 33" name="T26"/>
                  <a:gd fmla="*/ 54 h 63" name="T27"/>
                  <a:gd fmla="*/ 0 w 33" name="T28"/>
                  <a:gd fmla="*/ 53 h 63" name="T29"/>
                  <a:gd fmla="*/ 0 w 33" name="T30"/>
                  <a:gd fmla="*/ 50 h 63" name="T31"/>
                  <a:gd fmla="*/ 1 w 33" name="T32"/>
                  <a:gd fmla="*/ 47 h 63" name="T33"/>
                  <a:gd fmla="*/ 2 w 33" name="T34"/>
                  <a:gd fmla="*/ 46 h 63" name="T35"/>
                  <a:gd fmla="*/ 3 w 33" name="T36"/>
                  <a:gd fmla="*/ 47 h 63" name="T37"/>
                  <a:gd fmla="*/ 3 w 33" name="T38"/>
                  <a:gd fmla="*/ 47 h 63" name="T39"/>
                  <a:gd fmla="*/ 7 w 33" name="T40"/>
                  <a:gd fmla="*/ 48 h 63" name="T41"/>
                  <a:gd fmla="*/ 14 w 33" name="T42"/>
                  <a:gd fmla="*/ 49 h 63" name="T43"/>
                  <a:gd fmla="*/ 20 w 33" name="T44"/>
                  <a:gd fmla="*/ 47 h 63" name="T45"/>
                  <a:gd fmla="*/ 23 w 33" name="T46"/>
                  <a:gd fmla="*/ 43 h 63" name="T47"/>
                  <a:gd fmla="*/ 22 w 33" name="T48"/>
                  <a:gd fmla="*/ 38 h 63" name="T49"/>
                  <a:gd fmla="*/ 15 w 33" name="T50"/>
                  <a:gd fmla="*/ 35 h 63" name="T51"/>
                  <a:gd fmla="*/ 10 w 33" name="T52"/>
                  <a:gd fmla="*/ 32 h 63" name="T53"/>
                  <a:gd fmla="*/ 5 w 33" name="T54"/>
                  <a:gd fmla="*/ 29 h 63" name="T55"/>
                  <a:gd fmla="*/ 2 w 33" name="T56"/>
                  <a:gd fmla="*/ 25 h 63" name="T57"/>
                  <a:gd fmla="*/ 1 w 33" name="T58"/>
                  <a:gd fmla="*/ 19 h 63" name="T59"/>
                  <a:gd fmla="*/ 4 w 33" name="T60"/>
                  <a:gd fmla="*/ 11 h 63" name="T61"/>
                  <a:gd fmla="*/ 13 w 33" name="T62"/>
                  <a:gd fmla="*/ 7 h 63" name="T63"/>
                  <a:gd fmla="*/ 13 w 33" name="T64"/>
                  <a:gd fmla="*/ 3 h 63" name="T65"/>
                  <a:gd fmla="*/ 14 w 33" name="T66"/>
                  <a:gd fmla="*/ 1 h 63" name="T67"/>
                  <a:gd fmla="*/ 16 w 33" name="T68"/>
                  <a:gd fmla="*/ 0 h 63" name="T69"/>
                  <a:gd fmla="*/ 21 w 33" name="T70"/>
                  <a:gd fmla="*/ 0 h 63" name="T71"/>
                  <a:gd fmla="*/ 23 w 33" name="T72"/>
                  <a:gd fmla="*/ 1 h 63" name="T73"/>
                  <a:gd fmla="*/ 23 w 33" name="T74"/>
                  <a:gd fmla="*/ 3 h 63" name="T75"/>
                  <a:gd fmla="*/ 23 w 33" name="T76"/>
                  <a:gd fmla="*/ 6 h 63" name="T77"/>
                  <a:gd fmla="*/ 27 w 33" name="T78"/>
                  <a:gd fmla="*/ 7 h 63" name="T79"/>
                  <a:gd fmla="*/ 30 w 33" name="T80"/>
                  <a:gd fmla="*/ 8 h 63" name="T81"/>
                  <a:gd fmla="*/ 31 w 33" name="T82"/>
                  <a:gd fmla="*/ 9 h 63" name="T83"/>
                  <a:gd fmla="*/ 30 w 33" name="T84"/>
                  <a:gd fmla="*/ 12 h 63" name="T85"/>
                  <a:gd fmla="*/ 29 w 33" name="T86"/>
                  <a:gd fmla="*/ 14 h 63" name="T87"/>
                  <a:gd fmla="*/ 28 w 33" name="T88"/>
                  <a:gd fmla="*/ 15 h 63" name="T89"/>
                  <a:gd fmla="*/ 24 w 33" name="T90"/>
                  <a:gd fmla="*/ 14 h 63" name="T91"/>
                  <a:gd fmla="*/ 19 w 33" name="T92"/>
                  <a:gd fmla="*/ 14 h 63" name="T93"/>
                  <a:gd fmla="*/ 13 w 33" name="T94"/>
                  <a:gd fmla="*/ 15 h 63" name="T95"/>
                  <a:gd fmla="*/ 11 w 33" name="T96"/>
                  <a:gd fmla="*/ 19 h 63" name="T97"/>
                  <a:gd fmla="*/ 13 w 33" name="T98"/>
                  <a:gd fmla="*/ 23 h 63" name="T99"/>
                  <a:gd fmla="*/ 19 w 33" name="T100"/>
                  <a:gd fmla="*/ 27 h 63" name="T101"/>
                  <a:gd fmla="*/ 30 w 33" name="T102"/>
                  <a:gd fmla="*/ 33 h 63" name="T103"/>
                  <a:gd fmla="*/ 33 w 33" name="T104"/>
                  <a:gd fmla="*/ 43 h 63"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62" w="33">
                    <a:moveTo>
                      <a:pt x="33" y="43"/>
                    </a:moveTo>
                    <a:cubicBezTo>
                      <a:pt x="33" y="45"/>
                      <a:pt x="33" y="46"/>
                      <a:pt x="32" y="48"/>
                    </a:cubicBezTo>
                    <a:cubicBezTo>
                      <a:pt x="32" y="50"/>
                      <a:pt x="31" y="51"/>
                      <a:pt x="30" y="52"/>
                    </a:cubicBezTo>
                    <a:cubicBezTo>
                      <a:pt x="29" y="53"/>
                      <a:pt x="28" y="54"/>
                      <a:pt x="26" y="55"/>
                    </a:cubicBezTo>
                    <a:cubicBezTo>
                      <a:pt x="25" y="55"/>
                      <a:pt x="23" y="56"/>
                      <a:pt x="21" y="56"/>
                    </a:cubicBezTo>
                    <a:cubicBezTo>
                      <a:pt x="21" y="60"/>
                      <a:pt x="21" y="60"/>
                      <a:pt x="21" y="60"/>
                    </a:cubicBezTo>
                    <a:cubicBezTo>
                      <a:pt x="21" y="61"/>
                      <a:pt x="21" y="62"/>
                      <a:pt x="21" y="62"/>
                    </a:cubicBezTo>
                    <a:cubicBezTo>
                      <a:pt x="21" y="63"/>
                      <a:pt x="20" y="63"/>
                      <a:pt x="19" y="63"/>
                    </a:cubicBezTo>
                    <a:cubicBezTo>
                      <a:pt x="15" y="63"/>
                      <a:pt x="15" y="63"/>
                      <a:pt x="15" y="63"/>
                    </a:cubicBezTo>
                    <a:cubicBezTo>
                      <a:pt x="14" y="63"/>
                      <a:pt x="13" y="62"/>
                      <a:pt x="13" y="62"/>
                    </a:cubicBezTo>
                    <a:cubicBezTo>
                      <a:pt x="12" y="62"/>
                      <a:pt x="12" y="61"/>
                      <a:pt x="12" y="60"/>
                    </a:cubicBezTo>
                    <a:cubicBezTo>
                      <a:pt x="12" y="57"/>
                      <a:pt x="12" y="57"/>
                      <a:pt x="12" y="57"/>
                    </a:cubicBezTo>
                    <a:cubicBezTo>
                      <a:pt x="9" y="57"/>
                      <a:pt x="6" y="56"/>
                      <a:pt x="4" y="56"/>
                    </a:cubicBezTo>
                    <a:cubicBezTo>
                      <a:pt x="2" y="55"/>
                      <a:pt x="1" y="55"/>
                      <a:pt x="0" y="54"/>
                    </a:cubicBezTo>
                    <a:cubicBezTo>
                      <a:pt x="0" y="54"/>
                      <a:pt x="0" y="53"/>
                      <a:pt x="0" y="53"/>
                    </a:cubicBezTo>
                    <a:cubicBezTo>
                      <a:pt x="0" y="52"/>
                      <a:pt x="0" y="51"/>
                      <a:pt x="0" y="50"/>
                    </a:cubicBezTo>
                    <a:cubicBezTo>
                      <a:pt x="1" y="49"/>
                      <a:pt x="1" y="48"/>
                      <a:pt x="1" y="47"/>
                    </a:cubicBezTo>
                    <a:cubicBezTo>
                      <a:pt x="2" y="47"/>
                      <a:pt x="2" y="46"/>
                      <a:pt x="2" y="46"/>
                    </a:cubicBezTo>
                    <a:cubicBezTo>
                      <a:pt x="3" y="47"/>
                      <a:pt x="3" y="47"/>
                      <a:pt x="3" y="47"/>
                    </a:cubicBezTo>
                    <a:cubicBezTo>
                      <a:pt x="3" y="47"/>
                      <a:pt x="3" y="47"/>
                      <a:pt x="3" y="47"/>
                    </a:cubicBezTo>
                    <a:cubicBezTo>
                      <a:pt x="4" y="47"/>
                      <a:pt x="6" y="48"/>
                      <a:pt x="7" y="48"/>
                    </a:cubicBezTo>
                    <a:cubicBezTo>
                      <a:pt x="9" y="49"/>
                      <a:pt x="11" y="49"/>
                      <a:pt x="14" y="49"/>
                    </a:cubicBezTo>
                    <a:cubicBezTo>
                      <a:pt x="16" y="49"/>
                      <a:pt x="19" y="48"/>
                      <a:pt x="20" y="47"/>
                    </a:cubicBezTo>
                    <a:cubicBezTo>
                      <a:pt x="22" y="47"/>
                      <a:pt x="23" y="45"/>
                      <a:pt x="23" y="43"/>
                    </a:cubicBezTo>
                    <a:cubicBezTo>
                      <a:pt x="23" y="41"/>
                      <a:pt x="23" y="40"/>
                      <a:pt x="22" y="38"/>
                    </a:cubicBezTo>
                    <a:cubicBezTo>
                      <a:pt x="20" y="37"/>
                      <a:pt x="18" y="36"/>
                      <a:pt x="15" y="35"/>
                    </a:cubicBezTo>
                    <a:cubicBezTo>
                      <a:pt x="13" y="34"/>
                      <a:pt x="11" y="33"/>
                      <a:pt x="10" y="32"/>
                    </a:cubicBezTo>
                    <a:cubicBezTo>
                      <a:pt x="8" y="31"/>
                      <a:pt x="7" y="30"/>
                      <a:pt x="5" y="29"/>
                    </a:cubicBezTo>
                    <a:cubicBezTo>
                      <a:pt x="4" y="28"/>
                      <a:pt x="3" y="27"/>
                      <a:pt x="2" y="25"/>
                    </a:cubicBezTo>
                    <a:cubicBezTo>
                      <a:pt x="2" y="24"/>
                      <a:pt x="1" y="22"/>
                      <a:pt x="1" y="19"/>
                    </a:cubicBezTo>
                    <a:cubicBezTo>
                      <a:pt x="1" y="16"/>
                      <a:pt x="2" y="14"/>
                      <a:pt x="4" y="11"/>
                    </a:cubicBezTo>
                    <a:cubicBezTo>
                      <a:pt x="6" y="9"/>
                      <a:pt x="9" y="8"/>
                      <a:pt x="13" y="7"/>
                    </a:cubicBezTo>
                    <a:cubicBezTo>
                      <a:pt x="13" y="3"/>
                      <a:pt x="13" y="3"/>
                      <a:pt x="13" y="3"/>
                    </a:cubicBezTo>
                    <a:cubicBezTo>
                      <a:pt x="13" y="2"/>
                      <a:pt x="14" y="1"/>
                      <a:pt x="14" y="1"/>
                    </a:cubicBezTo>
                    <a:cubicBezTo>
                      <a:pt x="14" y="0"/>
                      <a:pt x="15" y="0"/>
                      <a:pt x="16" y="0"/>
                    </a:cubicBezTo>
                    <a:cubicBezTo>
                      <a:pt x="21" y="0"/>
                      <a:pt x="21" y="0"/>
                      <a:pt x="21" y="0"/>
                    </a:cubicBezTo>
                    <a:cubicBezTo>
                      <a:pt x="22" y="0"/>
                      <a:pt x="22" y="0"/>
                      <a:pt x="23" y="1"/>
                    </a:cubicBezTo>
                    <a:cubicBezTo>
                      <a:pt x="23" y="1"/>
                      <a:pt x="23" y="2"/>
                      <a:pt x="23" y="3"/>
                    </a:cubicBezTo>
                    <a:cubicBezTo>
                      <a:pt x="23" y="6"/>
                      <a:pt x="23" y="6"/>
                      <a:pt x="23" y="6"/>
                    </a:cubicBezTo>
                    <a:cubicBezTo>
                      <a:pt x="25" y="7"/>
                      <a:pt x="26" y="7"/>
                      <a:pt x="27" y="7"/>
                    </a:cubicBezTo>
                    <a:cubicBezTo>
                      <a:pt x="29" y="7"/>
                      <a:pt x="29" y="8"/>
                      <a:pt x="30" y="8"/>
                    </a:cubicBezTo>
                    <a:cubicBezTo>
                      <a:pt x="30" y="8"/>
                      <a:pt x="31" y="8"/>
                      <a:pt x="31" y="9"/>
                    </a:cubicBezTo>
                    <a:cubicBezTo>
                      <a:pt x="31" y="10"/>
                      <a:pt x="31" y="11"/>
                      <a:pt x="30" y="12"/>
                    </a:cubicBezTo>
                    <a:cubicBezTo>
                      <a:pt x="30" y="13"/>
                      <a:pt x="30" y="14"/>
                      <a:pt x="29" y="14"/>
                    </a:cubicBezTo>
                    <a:cubicBezTo>
                      <a:pt x="29" y="15"/>
                      <a:pt x="29" y="15"/>
                      <a:pt x="28" y="15"/>
                    </a:cubicBezTo>
                    <a:cubicBezTo>
                      <a:pt x="27" y="15"/>
                      <a:pt x="26" y="15"/>
                      <a:pt x="24" y="14"/>
                    </a:cubicBezTo>
                    <a:cubicBezTo>
                      <a:pt x="23" y="14"/>
                      <a:pt x="21" y="14"/>
                      <a:pt x="19" y="14"/>
                    </a:cubicBezTo>
                    <a:cubicBezTo>
                      <a:pt x="16" y="14"/>
                      <a:pt x="14" y="14"/>
                      <a:pt x="13" y="15"/>
                    </a:cubicBezTo>
                    <a:cubicBezTo>
                      <a:pt x="12" y="16"/>
                      <a:pt x="11" y="18"/>
                      <a:pt x="11" y="19"/>
                    </a:cubicBezTo>
                    <a:cubicBezTo>
                      <a:pt x="11" y="21"/>
                      <a:pt x="12" y="22"/>
                      <a:pt x="13" y="23"/>
                    </a:cubicBezTo>
                    <a:cubicBezTo>
                      <a:pt x="14" y="25"/>
                      <a:pt x="17" y="26"/>
                      <a:pt x="19" y="27"/>
                    </a:cubicBezTo>
                    <a:cubicBezTo>
                      <a:pt x="24" y="29"/>
                      <a:pt x="27" y="31"/>
                      <a:pt x="30" y="33"/>
                    </a:cubicBezTo>
                    <a:cubicBezTo>
                      <a:pt x="32" y="36"/>
                      <a:pt x="33" y="39"/>
                      <a:pt x="33" y="43"/>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1" name="Freeform 98"/>
              <p:cNvSpPr>
                <a:spLocks noEditPoints="1"/>
              </p:cNvSpPr>
              <p:nvPr/>
            </p:nvSpPr>
            <p:spPr bwMode="auto">
              <a:xfrm>
                <a:off x="2083" y="1578"/>
                <a:ext cx="183" cy="185"/>
              </a:xfrm>
              <a:custGeom>
                <a:gdLst>
                  <a:gd fmla="*/ 63 w 126" name="T0"/>
                  <a:gd fmla="*/ 0 h 127" name="T1"/>
                  <a:gd fmla="*/ 0 w 126" name="T2"/>
                  <a:gd fmla="*/ 63 h 127" name="T3"/>
                  <a:gd fmla="*/ 63 w 126" name="T4"/>
                  <a:gd fmla="*/ 127 h 127" name="T5"/>
                  <a:gd fmla="*/ 126 w 126" name="T6"/>
                  <a:gd fmla="*/ 63 h 127" name="T7"/>
                  <a:gd fmla="*/ 63 w 126" name="T8"/>
                  <a:gd fmla="*/ 0 h 127" name="T9"/>
                  <a:gd fmla="*/ 63 w 126" name="T10"/>
                  <a:gd fmla="*/ 107 h 127" name="T11"/>
                  <a:gd fmla="*/ 19 w 126" name="T12"/>
                  <a:gd fmla="*/ 63 h 127" name="T13"/>
                  <a:gd fmla="*/ 63 w 126" name="T14"/>
                  <a:gd fmla="*/ 19 h 127" name="T15"/>
                  <a:gd fmla="*/ 107 w 126" name="T16"/>
                  <a:gd fmla="*/ 63 h 127" name="T17"/>
                  <a:gd fmla="*/ 63 w 126" name="T18"/>
                  <a:gd fmla="*/ 107 h 12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7" w="125">
                    <a:moveTo>
                      <a:pt x="63" y="0"/>
                    </a:moveTo>
                    <a:cubicBezTo>
                      <a:pt x="28" y="0"/>
                      <a:pt x="0" y="28"/>
                      <a:pt x="0" y="63"/>
                    </a:cubicBezTo>
                    <a:cubicBezTo>
                      <a:pt x="0" y="98"/>
                      <a:pt x="28" y="127"/>
                      <a:pt x="63" y="127"/>
                    </a:cubicBezTo>
                    <a:cubicBezTo>
                      <a:pt x="98" y="127"/>
                      <a:pt x="126" y="98"/>
                      <a:pt x="126" y="63"/>
                    </a:cubicBezTo>
                    <a:cubicBezTo>
                      <a:pt x="126" y="28"/>
                      <a:pt x="98" y="0"/>
                      <a:pt x="63" y="0"/>
                    </a:cubicBezTo>
                    <a:close/>
                    <a:moveTo>
                      <a:pt x="63" y="107"/>
                    </a:moveTo>
                    <a:cubicBezTo>
                      <a:pt x="39" y="107"/>
                      <a:pt x="19" y="88"/>
                      <a:pt x="19" y="63"/>
                    </a:cubicBezTo>
                    <a:cubicBezTo>
                      <a:pt x="19" y="39"/>
                      <a:pt x="39" y="19"/>
                      <a:pt x="63" y="19"/>
                    </a:cubicBezTo>
                    <a:cubicBezTo>
                      <a:pt x="87" y="19"/>
                      <a:pt x="107" y="39"/>
                      <a:pt x="107" y="63"/>
                    </a:cubicBezTo>
                    <a:cubicBezTo>
                      <a:pt x="107" y="88"/>
                      <a:pt x="87" y="107"/>
                      <a:pt x="63" y="107"/>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charset="0" typeface="Microsoft YaHei"/>
                  <a:ea typeface="+mn-ea"/>
                </a:endParaRPr>
              </a:p>
            </p:txBody>
          </p:sp>
          <p:sp>
            <p:nvSpPr>
              <p:cNvPr id="482" name="Rectangle 99"/>
              <p:cNvSpPr>
                <a:spLocks noChangeArrowheads="1"/>
              </p:cNvSpPr>
              <p:nvPr/>
            </p:nvSpPr>
            <p:spPr bwMode="auto">
              <a:xfrm>
                <a:off x="2154" y="1748"/>
                <a:ext cx="41" cy="112"/>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3" name="Freeform 100"/>
              <p:cNvSpPr/>
              <p:nvPr/>
            </p:nvSpPr>
            <p:spPr bwMode="auto">
              <a:xfrm>
                <a:off x="683" y="1929"/>
                <a:ext cx="96" cy="145"/>
              </a:xfrm>
              <a:custGeom>
                <a:gdLst>
                  <a:gd fmla="*/ 34 w 66" name="T0"/>
                  <a:gd fmla="*/ 0 h 100" name="T1"/>
                  <a:gd fmla="*/ 12 w 66" name="T2"/>
                  <a:gd fmla="*/ 52 h 100" name="T3"/>
                  <a:gd fmla="*/ 31 w 66" name="T4"/>
                  <a:gd fmla="*/ 100 h 100" name="T5"/>
                  <a:gd fmla="*/ 54 w 66" name="T6"/>
                  <a:gd fmla="*/ 52 h 100" name="T7"/>
                  <a:gd fmla="*/ 34 w 66" name="T8"/>
                  <a:gd fmla="*/ 0 h 100" name="T9"/>
                </a:gdLst>
                <a:cxnLst>
                  <a:cxn ang="0">
                    <a:pos x="T0" y="T1"/>
                  </a:cxn>
                  <a:cxn ang="0">
                    <a:pos x="T2" y="T3"/>
                  </a:cxn>
                  <a:cxn ang="0">
                    <a:pos x="T4" y="T5"/>
                  </a:cxn>
                  <a:cxn ang="0">
                    <a:pos x="T6" y="T7"/>
                  </a:cxn>
                  <a:cxn ang="0">
                    <a:pos x="T8" y="T9"/>
                  </a:cxn>
                </a:cxnLst>
                <a:rect b="b" l="0" r="r" t="0"/>
                <a:pathLst>
                  <a:path h="100" w="66">
                    <a:moveTo>
                      <a:pt x="34" y="0"/>
                    </a:moveTo>
                    <a:cubicBezTo>
                      <a:pt x="34" y="0"/>
                      <a:pt x="24" y="34"/>
                      <a:pt x="12" y="52"/>
                    </a:cubicBezTo>
                    <a:cubicBezTo>
                      <a:pt x="0" y="71"/>
                      <a:pt x="15" y="100"/>
                      <a:pt x="31" y="100"/>
                    </a:cubicBezTo>
                    <a:cubicBezTo>
                      <a:pt x="46" y="100"/>
                      <a:pt x="66" y="75"/>
                      <a:pt x="54" y="52"/>
                    </a:cubicBezTo>
                    <a:cubicBezTo>
                      <a:pt x="49" y="42"/>
                      <a:pt x="32" y="7"/>
                      <a:pt x="34"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4" name="Freeform 101"/>
              <p:cNvSpPr/>
              <p:nvPr/>
            </p:nvSpPr>
            <p:spPr bwMode="auto">
              <a:xfrm>
                <a:off x="2486" y="998"/>
                <a:ext cx="59" cy="90"/>
              </a:xfrm>
              <a:custGeom>
                <a:gdLst>
                  <a:gd fmla="*/ 21 w 41" name="T0"/>
                  <a:gd fmla="*/ 0 h 62" name="T1"/>
                  <a:gd fmla="*/ 7 w 41" name="T2"/>
                  <a:gd fmla="*/ 33 h 62" name="T3"/>
                  <a:gd fmla="*/ 19 w 41" name="T4"/>
                  <a:gd fmla="*/ 62 h 62" name="T5"/>
                  <a:gd fmla="*/ 33 w 41" name="T6"/>
                  <a:gd fmla="*/ 33 h 62" name="T7"/>
                  <a:gd fmla="*/ 21 w 41" name="T8"/>
                  <a:gd fmla="*/ 0 h 62" name="T9"/>
                </a:gdLst>
                <a:cxnLst>
                  <a:cxn ang="0">
                    <a:pos x="T0" y="T1"/>
                  </a:cxn>
                  <a:cxn ang="0">
                    <a:pos x="T2" y="T3"/>
                  </a:cxn>
                  <a:cxn ang="0">
                    <a:pos x="T4" y="T5"/>
                  </a:cxn>
                  <a:cxn ang="0">
                    <a:pos x="T6" y="T7"/>
                  </a:cxn>
                  <a:cxn ang="0">
                    <a:pos x="T8" y="T9"/>
                  </a:cxn>
                </a:cxnLst>
                <a:rect b="b" l="0" r="r" t="0"/>
                <a:pathLst>
                  <a:path h="62" w="41">
                    <a:moveTo>
                      <a:pt x="21" y="0"/>
                    </a:moveTo>
                    <a:cubicBezTo>
                      <a:pt x="21" y="0"/>
                      <a:pt x="15" y="21"/>
                      <a:pt x="7" y="33"/>
                    </a:cubicBezTo>
                    <a:cubicBezTo>
                      <a:pt x="0" y="44"/>
                      <a:pt x="9" y="62"/>
                      <a:pt x="19" y="62"/>
                    </a:cubicBezTo>
                    <a:cubicBezTo>
                      <a:pt x="28" y="62"/>
                      <a:pt x="41" y="47"/>
                      <a:pt x="33" y="33"/>
                    </a:cubicBezTo>
                    <a:cubicBezTo>
                      <a:pt x="30" y="26"/>
                      <a:pt x="20" y="5"/>
                      <a:pt x="21"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5" name="Freeform 102"/>
              <p:cNvSpPr/>
              <p:nvPr/>
            </p:nvSpPr>
            <p:spPr bwMode="auto">
              <a:xfrm>
                <a:off x="1991" y="768"/>
                <a:ext cx="60" cy="89"/>
              </a:xfrm>
              <a:custGeom>
                <a:gdLst>
                  <a:gd fmla="*/ 21 w 41" name="T0"/>
                  <a:gd fmla="*/ 0 h 61" name="T1"/>
                  <a:gd fmla="*/ 7 w 41" name="T2"/>
                  <a:gd fmla="*/ 32 h 61" name="T3"/>
                  <a:gd fmla="*/ 19 w 41" name="T4"/>
                  <a:gd fmla="*/ 61 h 61" name="T5"/>
                  <a:gd fmla="*/ 33 w 41" name="T6"/>
                  <a:gd fmla="*/ 32 h 61" name="T7"/>
                  <a:gd fmla="*/ 21 w 41" name="T8"/>
                  <a:gd fmla="*/ 0 h 61" name="T9"/>
                </a:gdLst>
                <a:cxnLst>
                  <a:cxn ang="0">
                    <a:pos x="T0" y="T1"/>
                  </a:cxn>
                  <a:cxn ang="0">
                    <a:pos x="T2" y="T3"/>
                  </a:cxn>
                  <a:cxn ang="0">
                    <a:pos x="T4" y="T5"/>
                  </a:cxn>
                  <a:cxn ang="0">
                    <a:pos x="T6" y="T7"/>
                  </a:cxn>
                  <a:cxn ang="0">
                    <a:pos x="T8" y="T9"/>
                  </a:cxn>
                </a:cxnLst>
                <a:rect b="b" l="0" r="r" t="0"/>
                <a:pathLst>
                  <a:path h="61" w="41">
                    <a:moveTo>
                      <a:pt x="21" y="0"/>
                    </a:moveTo>
                    <a:cubicBezTo>
                      <a:pt x="21" y="0"/>
                      <a:pt x="14" y="20"/>
                      <a:pt x="7" y="32"/>
                    </a:cubicBezTo>
                    <a:cubicBezTo>
                      <a:pt x="0" y="44"/>
                      <a:pt x="9" y="61"/>
                      <a:pt x="19" y="61"/>
                    </a:cubicBezTo>
                    <a:cubicBezTo>
                      <a:pt x="28" y="61"/>
                      <a:pt x="41" y="46"/>
                      <a:pt x="33" y="32"/>
                    </a:cubicBezTo>
                    <a:cubicBezTo>
                      <a:pt x="30" y="26"/>
                      <a:pt x="20" y="4"/>
                      <a:pt x="21"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6" name="Freeform 103"/>
              <p:cNvSpPr/>
              <p:nvPr/>
            </p:nvSpPr>
            <p:spPr bwMode="auto">
              <a:xfrm>
                <a:off x="2599" y="2487"/>
                <a:ext cx="54" cy="80"/>
              </a:xfrm>
              <a:custGeom>
                <a:gdLst>
                  <a:gd fmla="*/ 19 w 37" name="T0"/>
                  <a:gd fmla="*/ 0 h 55" name="T1"/>
                  <a:gd fmla="*/ 7 w 37" name="T2"/>
                  <a:gd fmla="*/ 28 h 55" name="T3"/>
                  <a:gd fmla="*/ 17 w 37" name="T4"/>
                  <a:gd fmla="*/ 54 h 55" name="T5"/>
                  <a:gd fmla="*/ 30 w 37" name="T6"/>
                  <a:gd fmla="*/ 28 h 55" name="T7"/>
                  <a:gd fmla="*/ 19 w 37" name="T8"/>
                  <a:gd fmla="*/ 0 h 55" name="T9"/>
                </a:gdLst>
                <a:cxnLst>
                  <a:cxn ang="0">
                    <a:pos x="T0" y="T1"/>
                  </a:cxn>
                  <a:cxn ang="0">
                    <a:pos x="T2" y="T3"/>
                  </a:cxn>
                  <a:cxn ang="0">
                    <a:pos x="T4" y="T5"/>
                  </a:cxn>
                  <a:cxn ang="0">
                    <a:pos x="T6" y="T7"/>
                  </a:cxn>
                  <a:cxn ang="0">
                    <a:pos x="T8" y="T9"/>
                  </a:cxn>
                </a:cxnLst>
                <a:rect b="b" l="0" r="r" t="0"/>
                <a:pathLst>
                  <a:path h="55" w="37">
                    <a:moveTo>
                      <a:pt x="19" y="0"/>
                    </a:moveTo>
                    <a:cubicBezTo>
                      <a:pt x="19" y="0"/>
                      <a:pt x="13" y="18"/>
                      <a:pt x="7" y="28"/>
                    </a:cubicBezTo>
                    <a:cubicBezTo>
                      <a:pt x="0" y="39"/>
                      <a:pt x="8" y="54"/>
                      <a:pt x="17" y="54"/>
                    </a:cubicBezTo>
                    <a:cubicBezTo>
                      <a:pt x="25" y="55"/>
                      <a:pt x="37" y="41"/>
                      <a:pt x="30" y="28"/>
                    </a:cubicBezTo>
                    <a:cubicBezTo>
                      <a:pt x="27" y="23"/>
                      <a:pt x="18" y="4"/>
                      <a:pt x="19"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7" name="Freeform 104"/>
              <p:cNvSpPr/>
              <p:nvPr/>
            </p:nvSpPr>
            <p:spPr bwMode="auto">
              <a:xfrm>
                <a:off x="1232" y="1983"/>
                <a:ext cx="62" cy="96"/>
              </a:xfrm>
              <a:custGeom>
                <a:gdLst>
                  <a:gd fmla="*/ 22 w 43" name="T0"/>
                  <a:gd fmla="*/ 0 h 66" name="T1"/>
                  <a:gd fmla="*/ 8 w 43" name="T2"/>
                  <a:gd fmla="*/ 34 h 66" name="T3"/>
                  <a:gd fmla="*/ 20 w 43" name="T4"/>
                  <a:gd fmla="*/ 65 h 66" name="T5"/>
                  <a:gd fmla="*/ 35 w 43" name="T6"/>
                  <a:gd fmla="*/ 34 h 66" name="T7"/>
                  <a:gd fmla="*/ 22 w 43" name="T8"/>
                  <a:gd fmla="*/ 0 h 66" name="T9"/>
                </a:gdLst>
                <a:cxnLst>
                  <a:cxn ang="0">
                    <a:pos x="T0" y="T1"/>
                  </a:cxn>
                  <a:cxn ang="0">
                    <a:pos x="T2" y="T3"/>
                  </a:cxn>
                  <a:cxn ang="0">
                    <a:pos x="T4" y="T5"/>
                  </a:cxn>
                  <a:cxn ang="0">
                    <a:pos x="T6" y="T7"/>
                  </a:cxn>
                  <a:cxn ang="0">
                    <a:pos x="T8" y="T9"/>
                  </a:cxn>
                </a:cxnLst>
                <a:rect b="b" l="0" r="r" t="0"/>
                <a:pathLst>
                  <a:path h="66" w="43">
                    <a:moveTo>
                      <a:pt x="22" y="0"/>
                    </a:moveTo>
                    <a:cubicBezTo>
                      <a:pt x="22" y="0"/>
                      <a:pt x="15" y="22"/>
                      <a:pt x="8" y="34"/>
                    </a:cubicBezTo>
                    <a:cubicBezTo>
                      <a:pt x="0" y="47"/>
                      <a:pt x="9" y="65"/>
                      <a:pt x="20" y="65"/>
                    </a:cubicBezTo>
                    <a:cubicBezTo>
                      <a:pt x="30" y="66"/>
                      <a:pt x="43" y="49"/>
                      <a:pt x="35" y="34"/>
                    </a:cubicBezTo>
                    <a:cubicBezTo>
                      <a:pt x="32" y="28"/>
                      <a:pt x="21" y="5"/>
                      <a:pt x="22"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8" name="Freeform 105"/>
              <p:cNvSpPr/>
              <p:nvPr/>
            </p:nvSpPr>
            <p:spPr bwMode="auto">
              <a:xfrm>
                <a:off x="977" y="726"/>
                <a:ext cx="63" cy="96"/>
              </a:xfrm>
              <a:custGeom>
                <a:gdLst>
                  <a:gd fmla="*/ 22 w 43" name="T0"/>
                  <a:gd fmla="*/ 0 h 66" name="T1"/>
                  <a:gd fmla="*/ 8 w 43" name="T2"/>
                  <a:gd fmla="*/ 35 h 66" name="T3"/>
                  <a:gd fmla="*/ 20 w 43" name="T4"/>
                  <a:gd fmla="*/ 66 h 66" name="T5"/>
                  <a:gd fmla="*/ 35 w 43" name="T6"/>
                  <a:gd fmla="*/ 35 h 66" name="T7"/>
                  <a:gd fmla="*/ 22 w 43" name="T8"/>
                  <a:gd fmla="*/ 0 h 66" name="T9"/>
                </a:gdLst>
                <a:cxnLst>
                  <a:cxn ang="0">
                    <a:pos x="T0" y="T1"/>
                  </a:cxn>
                  <a:cxn ang="0">
                    <a:pos x="T2" y="T3"/>
                  </a:cxn>
                  <a:cxn ang="0">
                    <a:pos x="T4" y="T5"/>
                  </a:cxn>
                  <a:cxn ang="0">
                    <a:pos x="T6" y="T7"/>
                  </a:cxn>
                  <a:cxn ang="0">
                    <a:pos x="T8" y="T9"/>
                  </a:cxn>
                </a:cxnLst>
                <a:rect b="b" l="0" r="r" t="0"/>
                <a:pathLst>
                  <a:path h="66" w="43">
                    <a:moveTo>
                      <a:pt x="22" y="0"/>
                    </a:moveTo>
                    <a:cubicBezTo>
                      <a:pt x="22" y="0"/>
                      <a:pt x="15" y="22"/>
                      <a:pt x="8" y="35"/>
                    </a:cubicBezTo>
                    <a:cubicBezTo>
                      <a:pt x="0" y="47"/>
                      <a:pt x="10" y="66"/>
                      <a:pt x="20" y="66"/>
                    </a:cubicBezTo>
                    <a:cubicBezTo>
                      <a:pt x="30" y="66"/>
                      <a:pt x="43" y="50"/>
                      <a:pt x="35" y="35"/>
                    </a:cubicBezTo>
                    <a:cubicBezTo>
                      <a:pt x="32" y="28"/>
                      <a:pt x="21" y="5"/>
                      <a:pt x="22"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9" name="Freeform 106"/>
              <p:cNvSpPr/>
              <p:nvPr/>
            </p:nvSpPr>
            <p:spPr bwMode="auto">
              <a:xfrm>
                <a:off x="1181" y="2159"/>
                <a:ext cx="52" cy="80"/>
              </a:xfrm>
              <a:custGeom>
                <a:gdLst>
                  <a:gd fmla="*/ 18 w 36" name="T0"/>
                  <a:gd fmla="*/ 0 h 55" name="T1"/>
                  <a:gd fmla="*/ 6 w 36" name="T2"/>
                  <a:gd fmla="*/ 29 h 55" name="T3"/>
                  <a:gd fmla="*/ 17 w 36" name="T4"/>
                  <a:gd fmla="*/ 55 h 55" name="T5"/>
                  <a:gd fmla="*/ 29 w 36" name="T6"/>
                  <a:gd fmla="*/ 29 h 55" name="T7"/>
                  <a:gd fmla="*/ 18 w 36" name="T8"/>
                  <a:gd fmla="*/ 0 h 55" name="T9"/>
                </a:gdLst>
                <a:cxnLst>
                  <a:cxn ang="0">
                    <a:pos x="T0" y="T1"/>
                  </a:cxn>
                  <a:cxn ang="0">
                    <a:pos x="T2" y="T3"/>
                  </a:cxn>
                  <a:cxn ang="0">
                    <a:pos x="T4" y="T5"/>
                  </a:cxn>
                  <a:cxn ang="0">
                    <a:pos x="T6" y="T7"/>
                  </a:cxn>
                  <a:cxn ang="0">
                    <a:pos x="T8" y="T9"/>
                  </a:cxn>
                </a:cxnLst>
                <a:rect b="b" l="0" r="r" t="0"/>
                <a:pathLst>
                  <a:path h="55" w="36">
                    <a:moveTo>
                      <a:pt x="18" y="0"/>
                    </a:moveTo>
                    <a:cubicBezTo>
                      <a:pt x="18" y="0"/>
                      <a:pt x="13" y="19"/>
                      <a:pt x="6" y="29"/>
                    </a:cubicBezTo>
                    <a:cubicBezTo>
                      <a:pt x="0" y="39"/>
                      <a:pt x="8" y="54"/>
                      <a:pt x="17" y="55"/>
                    </a:cubicBezTo>
                    <a:cubicBezTo>
                      <a:pt x="25" y="55"/>
                      <a:pt x="36" y="41"/>
                      <a:pt x="29" y="29"/>
                    </a:cubicBezTo>
                    <a:cubicBezTo>
                      <a:pt x="26" y="23"/>
                      <a:pt x="17" y="4"/>
                      <a:pt x="18"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0" name="Freeform 107"/>
              <p:cNvSpPr/>
              <p:nvPr/>
            </p:nvSpPr>
            <p:spPr bwMode="auto">
              <a:xfrm>
                <a:off x="1019" y="2820"/>
                <a:ext cx="108" cy="165"/>
              </a:xfrm>
              <a:custGeom>
                <a:gdLst>
                  <a:gd fmla="*/ 37 w 74" name="T0"/>
                  <a:gd fmla="*/ 0 h 113" name="T1"/>
                  <a:gd fmla="*/ 13 w 74" name="T2"/>
                  <a:gd fmla="*/ 59 h 113" name="T3"/>
                  <a:gd fmla="*/ 34 w 74" name="T4"/>
                  <a:gd fmla="*/ 112 h 113" name="T5"/>
                  <a:gd fmla="*/ 60 w 74" name="T6"/>
                  <a:gd fmla="*/ 59 h 113" name="T7"/>
                  <a:gd fmla="*/ 37 w 74" name="T8"/>
                  <a:gd fmla="*/ 0 h 113" name="T9"/>
                </a:gdLst>
                <a:cxnLst>
                  <a:cxn ang="0">
                    <a:pos x="T0" y="T1"/>
                  </a:cxn>
                  <a:cxn ang="0">
                    <a:pos x="T2" y="T3"/>
                  </a:cxn>
                  <a:cxn ang="0">
                    <a:pos x="T4" y="T5"/>
                  </a:cxn>
                  <a:cxn ang="0">
                    <a:pos x="T6" y="T7"/>
                  </a:cxn>
                  <a:cxn ang="0">
                    <a:pos x="T8" y="T9"/>
                  </a:cxn>
                </a:cxnLst>
                <a:rect b="b" l="0" r="r" t="0"/>
                <a:pathLst>
                  <a:path h="113" w="74">
                    <a:moveTo>
                      <a:pt x="37" y="0"/>
                    </a:moveTo>
                    <a:cubicBezTo>
                      <a:pt x="37" y="0"/>
                      <a:pt x="26" y="38"/>
                      <a:pt x="13" y="59"/>
                    </a:cubicBezTo>
                    <a:cubicBezTo>
                      <a:pt x="0" y="80"/>
                      <a:pt x="16" y="112"/>
                      <a:pt x="34" y="112"/>
                    </a:cubicBezTo>
                    <a:cubicBezTo>
                      <a:pt x="51" y="113"/>
                      <a:pt x="74" y="85"/>
                      <a:pt x="60" y="59"/>
                    </a:cubicBezTo>
                    <a:cubicBezTo>
                      <a:pt x="54" y="48"/>
                      <a:pt x="35" y="9"/>
                      <a:pt x="37"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1" name="Freeform 108"/>
              <p:cNvSpPr/>
              <p:nvPr/>
            </p:nvSpPr>
            <p:spPr bwMode="auto">
              <a:xfrm>
                <a:off x="2733" y="1860"/>
                <a:ext cx="89" cy="136"/>
              </a:xfrm>
              <a:custGeom>
                <a:gdLst>
                  <a:gd fmla="*/ 31 w 61" name="T0"/>
                  <a:gd fmla="*/ 0 h 93" name="T1"/>
                  <a:gd fmla="*/ 11 w 61" name="T2"/>
                  <a:gd fmla="*/ 49 h 93" name="T3"/>
                  <a:gd fmla="*/ 29 w 61" name="T4"/>
                  <a:gd fmla="*/ 93 h 93" name="T5"/>
                  <a:gd fmla="*/ 50 w 61" name="T6"/>
                  <a:gd fmla="*/ 49 h 93" name="T7"/>
                  <a:gd fmla="*/ 31 w 61" name="T8"/>
                  <a:gd fmla="*/ 0 h 93" name="T9"/>
                </a:gdLst>
                <a:cxnLst>
                  <a:cxn ang="0">
                    <a:pos x="T0" y="T1"/>
                  </a:cxn>
                  <a:cxn ang="0">
                    <a:pos x="T2" y="T3"/>
                  </a:cxn>
                  <a:cxn ang="0">
                    <a:pos x="T4" y="T5"/>
                  </a:cxn>
                  <a:cxn ang="0">
                    <a:pos x="T6" y="T7"/>
                  </a:cxn>
                  <a:cxn ang="0">
                    <a:pos x="T8" y="T9"/>
                  </a:cxn>
                </a:cxnLst>
                <a:rect b="b" l="0" r="r" t="0"/>
                <a:pathLst>
                  <a:path h="93" w="61">
                    <a:moveTo>
                      <a:pt x="31" y="0"/>
                    </a:moveTo>
                    <a:cubicBezTo>
                      <a:pt x="31" y="0"/>
                      <a:pt x="22" y="32"/>
                      <a:pt x="11" y="49"/>
                    </a:cubicBezTo>
                    <a:cubicBezTo>
                      <a:pt x="0" y="66"/>
                      <a:pt x="14" y="93"/>
                      <a:pt x="29" y="93"/>
                    </a:cubicBezTo>
                    <a:cubicBezTo>
                      <a:pt x="42" y="93"/>
                      <a:pt x="61" y="70"/>
                      <a:pt x="50" y="49"/>
                    </a:cubicBezTo>
                    <a:cubicBezTo>
                      <a:pt x="45" y="40"/>
                      <a:pt x="30" y="7"/>
                      <a:pt x="31"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2" name="Freeform 109"/>
              <p:cNvSpPr/>
              <p:nvPr/>
            </p:nvSpPr>
            <p:spPr bwMode="auto">
              <a:xfrm>
                <a:off x="2441" y="2090"/>
                <a:ext cx="62" cy="96"/>
              </a:xfrm>
              <a:custGeom>
                <a:gdLst>
                  <a:gd fmla="*/ 22 w 43" name="T0"/>
                  <a:gd fmla="*/ 0 h 66" name="T1"/>
                  <a:gd fmla="*/ 7 w 43" name="T2"/>
                  <a:gd fmla="*/ 35 h 66" name="T3"/>
                  <a:gd fmla="*/ 20 w 43" name="T4"/>
                  <a:gd fmla="*/ 66 h 66" name="T5"/>
                  <a:gd fmla="*/ 35 w 43" name="T6"/>
                  <a:gd fmla="*/ 35 h 66" name="T7"/>
                  <a:gd fmla="*/ 22 w 43" name="T8"/>
                  <a:gd fmla="*/ 0 h 66" name="T9"/>
                </a:gdLst>
                <a:cxnLst>
                  <a:cxn ang="0">
                    <a:pos x="T0" y="T1"/>
                  </a:cxn>
                  <a:cxn ang="0">
                    <a:pos x="T2" y="T3"/>
                  </a:cxn>
                  <a:cxn ang="0">
                    <a:pos x="T4" y="T5"/>
                  </a:cxn>
                  <a:cxn ang="0">
                    <a:pos x="T6" y="T7"/>
                  </a:cxn>
                  <a:cxn ang="0">
                    <a:pos x="T8" y="T9"/>
                  </a:cxn>
                </a:cxnLst>
                <a:rect b="b" l="0" r="r" t="0"/>
                <a:pathLst>
                  <a:path h="66" w="43">
                    <a:moveTo>
                      <a:pt x="22" y="0"/>
                    </a:moveTo>
                    <a:cubicBezTo>
                      <a:pt x="22" y="0"/>
                      <a:pt x="15" y="22"/>
                      <a:pt x="7" y="35"/>
                    </a:cubicBezTo>
                    <a:cubicBezTo>
                      <a:pt x="0" y="47"/>
                      <a:pt x="9" y="66"/>
                      <a:pt x="20" y="66"/>
                    </a:cubicBezTo>
                    <a:cubicBezTo>
                      <a:pt x="30" y="66"/>
                      <a:pt x="43" y="50"/>
                      <a:pt x="35" y="35"/>
                    </a:cubicBezTo>
                    <a:cubicBezTo>
                      <a:pt x="32" y="28"/>
                      <a:pt x="21" y="5"/>
                      <a:pt x="22"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3" name="Freeform 110"/>
              <p:cNvSpPr/>
              <p:nvPr/>
            </p:nvSpPr>
            <p:spPr bwMode="auto">
              <a:xfrm>
                <a:off x="1965" y="1442"/>
                <a:ext cx="81" cy="125"/>
              </a:xfrm>
              <a:custGeom>
                <a:gdLst>
                  <a:gd fmla="*/ 28 w 56" name="T0"/>
                  <a:gd fmla="*/ 0 h 86" name="T1"/>
                  <a:gd fmla="*/ 10 w 56" name="T2"/>
                  <a:gd fmla="*/ 45 h 86" name="T3"/>
                  <a:gd fmla="*/ 26 w 56" name="T4"/>
                  <a:gd fmla="*/ 86 h 86" name="T5"/>
                  <a:gd fmla="*/ 46 w 56" name="T6"/>
                  <a:gd fmla="*/ 45 h 86" name="T7"/>
                  <a:gd fmla="*/ 28 w 56" name="T8"/>
                  <a:gd fmla="*/ 0 h 86" name="T9"/>
                </a:gdLst>
                <a:cxnLst>
                  <a:cxn ang="0">
                    <a:pos x="T0" y="T1"/>
                  </a:cxn>
                  <a:cxn ang="0">
                    <a:pos x="T2" y="T3"/>
                  </a:cxn>
                  <a:cxn ang="0">
                    <a:pos x="T4" y="T5"/>
                  </a:cxn>
                  <a:cxn ang="0">
                    <a:pos x="T6" y="T7"/>
                  </a:cxn>
                  <a:cxn ang="0">
                    <a:pos x="T8" y="T9"/>
                  </a:cxn>
                </a:cxnLst>
                <a:rect b="b" l="0" r="r" t="0"/>
                <a:pathLst>
                  <a:path h="86" w="56">
                    <a:moveTo>
                      <a:pt x="28" y="0"/>
                    </a:moveTo>
                    <a:cubicBezTo>
                      <a:pt x="28" y="0"/>
                      <a:pt x="20" y="29"/>
                      <a:pt x="10" y="45"/>
                    </a:cubicBezTo>
                    <a:cubicBezTo>
                      <a:pt x="0" y="61"/>
                      <a:pt x="12" y="86"/>
                      <a:pt x="26" y="86"/>
                    </a:cubicBezTo>
                    <a:cubicBezTo>
                      <a:pt x="39" y="86"/>
                      <a:pt x="56" y="65"/>
                      <a:pt x="46" y="45"/>
                    </a:cubicBezTo>
                    <a:cubicBezTo>
                      <a:pt x="41" y="37"/>
                      <a:pt x="27" y="7"/>
                      <a:pt x="28"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4" name="Freeform 111"/>
              <p:cNvSpPr/>
              <p:nvPr/>
            </p:nvSpPr>
            <p:spPr bwMode="auto">
              <a:xfrm>
                <a:off x="2439" y="2207"/>
                <a:ext cx="63" cy="97"/>
              </a:xfrm>
              <a:custGeom>
                <a:gdLst>
                  <a:gd fmla="*/ 22 w 43" name="T0"/>
                  <a:gd fmla="*/ 0 h 67" name="T1"/>
                  <a:gd fmla="*/ 7 w 43" name="T2"/>
                  <a:gd fmla="*/ 35 h 67" name="T3"/>
                  <a:gd fmla="*/ 20 w 43" name="T4"/>
                  <a:gd fmla="*/ 67 h 67" name="T5"/>
                  <a:gd fmla="*/ 35 w 43" name="T6"/>
                  <a:gd fmla="*/ 35 h 67" name="T7"/>
                  <a:gd fmla="*/ 22 w 43" name="T8"/>
                  <a:gd fmla="*/ 0 h 67" name="T9"/>
                </a:gdLst>
                <a:cxnLst>
                  <a:cxn ang="0">
                    <a:pos x="T0" y="T1"/>
                  </a:cxn>
                  <a:cxn ang="0">
                    <a:pos x="T2" y="T3"/>
                  </a:cxn>
                  <a:cxn ang="0">
                    <a:pos x="T4" y="T5"/>
                  </a:cxn>
                  <a:cxn ang="0">
                    <a:pos x="T6" y="T7"/>
                  </a:cxn>
                  <a:cxn ang="0">
                    <a:pos x="T8" y="T9"/>
                  </a:cxn>
                </a:cxnLst>
                <a:rect b="b" l="0" r="r" t="0"/>
                <a:pathLst>
                  <a:path h="67" w="43">
                    <a:moveTo>
                      <a:pt x="22" y="0"/>
                    </a:moveTo>
                    <a:cubicBezTo>
                      <a:pt x="22" y="0"/>
                      <a:pt x="15" y="23"/>
                      <a:pt x="7" y="35"/>
                    </a:cubicBezTo>
                    <a:cubicBezTo>
                      <a:pt x="0" y="48"/>
                      <a:pt x="9" y="67"/>
                      <a:pt x="20" y="67"/>
                    </a:cubicBezTo>
                    <a:cubicBezTo>
                      <a:pt x="30" y="67"/>
                      <a:pt x="43" y="50"/>
                      <a:pt x="35" y="35"/>
                    </a:cubicBezTo>
                    <a:cubicBezTo>
                      <a:pt x="32" y="29"/>
                      <a:pt x="21" y="5"/>
                      <a:pt x="22"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5" name="Freeform 112"/>
              <p:cNvSpPr/>
              <p:nvPr/>
            </p:nvSpPr>
            <p:spPr bwMode="auto">
              <a:xfrm>
                <a:off x="1354" y="2121"/>
                <a:ext cx="35" cy="36"/>
              </a:xfrm>
              <a:custGeom>
                <a:gdLst>
                  <a:gd fmla="*/ 13 w 35" name="T0"/>
                  <a:gd fmla="*/ 0 h 36" name="T1"/>
                  <a:gd fmla="*/ 13 w 35" name="T2"/>
                  <a:gd fmla="*/ 13 h 36" name="T3"/>
                  <a:gd fmla="*/ 0 w 35" name="T4"/>
                  <a:gd fmla="*/ 13 h 36" name="T5"/>
                  <a:gd fmla="*/ 0 w 35" name="T6"/>
                  <a:gd fmla="*/ 23 h 36" name="T7"/>
                  <a:gd fmla="*/ 13 w 35" name="T8"/>
                  <a:gd fmla="*/ 23 h 36" name="T9"/>
                  <a:gd fmla="*/ 13 w 35" name="T10"/>
                  <a:gd fmla="*/ 36 h 36" name="T11"/>
                  <a:gd fmla="*/ 23 w 35" name="T12"/>
                  <a:gd fmla="*/ 36 h 36" name="T13"/>
                  <a:gd fmla="*/ 23 w 35" name="T14"/>
                  <a:gd fmla="*/ 23 h 36" name="T15"/>
                  <a:gd fmla="*/ 35 w 35" name="T16"/>
                  <a:gd fmla="*/ 23 h 36" name="T17"/>
                  <a:gd fmla="*/ 35 w 35" name="T18"/>
                  <a:gd fmla="*/ 13 h 36" name="T19"/>
                  <a:gd fmla="*/ 23 w 35" name="T20"/>
                  <a:gd fmla="*/ 13 h 36" name="T21"/>
                  <a:gd fmla="*/ 23 w 35" name="T22"/>
                  <a:gd fmla="*/ 0 h 36" name="T23"/>
                  <a:gd fmla="*/ 13 w 35" name="T24"/>
                  <a:gd fmla="*/ 0 h 3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6" w="35">
                    <a:moveTo>
                      <a:pt x="13" y="0"/>
                    </a:moveTo>
                    <a:lnTo>
                      <a:pt x="13" y="13"/>
                    </a:lnTo>
                    <a:lnTo>
                      <a:pt x="0" y="13"/>
                    </a:lnTo>
                    <a:lnTo>
                      <a:pt x="0" y="23"/>
                    </a:lnTo>
                    <a:lnTo>
                      <a:pt x="13" y="23"/>
                    </a:lnTo>
                    <a:lnTo>
                      <a:pt x="13" y="36"/>
                    </a:lnTo>
                    <a:lnTo>
                      <a:pt x="23" y="36"/>
                    </a:lnTo>
                    <a:lnTo>
                      <a:pt x="23" y="23"/>
                    </a:lnTo>
                    <a:lnTo>
                      <a:pt x="35" y="23"/>
                    </a:lnTo>
                    <a:lnTo>
                      <a:pt x="35" y="13"/>
                    </a:lnTo>
                    <a:lnTo>
                      <a:pt x="23" y="13"/>
                    </a:lnTo>
                    <a:lnTo>
                      <a:pt x="23" y="0"/>
                    </a:lnTo>
                    <a:lnTo>
                      <a:pt x="13"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6" name="Freeform 113"/>
              <p:cNvSpPr/>
              <p:nvPr/>
            </p:nvSpPr>
            <p:spPr bwMode="auto">
              <a:xfrm>
                <a:off x="1336" y="2103"/>
                <a:ext cx="72" cy="72"/>
              </a:xfrm>
              <a:custGeom>
                <a:gdLst>
                  <a:gd fmla="*/ 37 w 72" name="T0"/>
                  <a:gd fmla="*/ 72 h 72" name="T1"/>
                  <a:gd fmla="*/ 0 w 72" name="T2"/>
                  <a:gd fmla="*/ 37 h 72" name="T3"/>
                  <a:gd fmla="*/ 35 w 72" name="T4"/>
                  <a:gd fmla="*/ 0 h 72" name="T5"/>
                  <a:gd fmla="*/ 72 w 72" name="T6"/>
                  <a:gd fmla="*/ 37 h 72" name="T7"/>
                  <a:gd fmla="*/ 37 w 72" name="T8"/>
                  <a:gd fmla="*/ 72 h 72" name="T9"/>
                </a:gdLst>
                <a:cxnLst>
                  <a:cxn ang="0">
                    <a:pos x="T0" y="T1"/>
                  </a:cxn>
                  <a:cxn ang="0">
                    <a:pos x="T2" y="T3"/>
                  </a:cxn>
                  <a:cxn ang="0">
                    <a:pos x="T4" y="T5"/>
                  </a:cxn>
                  <a:cxn ang="0">
                    <a:pos x="T6" y="T7"/>
                  </a:cxn>
                  <a:cxn ang="0">
                    <a:pos x="T8" y="T9"/>
                  </a:cxn>
                </a:cxnLst>
                <a:rect b="b" l="0" r="r" t="0"/>
                <a:pathLst>
                  <a:path h="72" w="72">
                    <a:moveTo>
                      <a:pt x="37" y="72"/>
                    </a:moveTo>
                    <a:lnTo>
                      <a:pt x="0" y="37"/>
                    </a:lnTo>
                    <a:lnTo>
                      <a:pt x="35" y="0"/>
                    </a:lnTo>
                    <a:lnTo>
                      <a:pt x="72" y="37"/>
                    </a:lnTo>
                    <a:lnTo>
                      <a:pt x="37" y="7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7" name="Rectangle 114"/>
              <p:cNvSpPr>
                <a:spLocks noChangeArrowheads="1"/>
              </p:cNvSpPr>
              <p:nvPr/>
            </p:nvSpPr>
            <p:spPr bwMode="auto">
              <a:xfrm>
                <a:off x="1288" y="2134"/>
                <a:ext cx="32" cy="1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8" name="Freeform 115"/>
              <p:cNvSpPr/>
              <p:nvPr/>
            </p:nvSpPr>
            <p:spPr bwMode="auto">
              <a:xfrm>
                <a:off x="1284" y="2119"/>
                <a:ext cx="41" cy="41"/>
              </a:xfrm>
              <a:custGeom>
                <a:gdLst>
                  <a:gd fmla="*/ 20 w 41" name="T0"/>
                  <a:gd fmla="*/ 41 h 41" name="T1"/>
                  <a:gd fmla="*/ 0 w 41" name="T2"/>
                  <a:gd fmla="*/ 21 h 41" name="T3"/>
                  <a:gd fmla="*/ 22 w 41" name="T4"/>
                  <a:gd fmla="*/ 0 h 41" name="T5"/>
                  <a:gd fmla="*/ 41 w 41" name="T6"/>
                  <a:gd fmla="*/ 21 h 41" name="T7"/>
                  <a:gd fmla="*/ 20 w 41" name="T8"/>
                  <a:gd fmla="*/ 41 h 41" name="T9"/>
                </a:gdLst>
                <a:cxnLst>
                  <a:cxn ang="0">
                    <a:pos x="T0" y="T1"/>
                  </a:cxn>
                  <a:cxn ang="0">
                    <a:pos x="T2" y="T3"/>
                  </a:cxn>
                  <a:cxn ang="0">
                    <a:pos x="T4" y="T5"/>
                  </a:cxn>
                  <a:cxn ang="0">
                    <a:pos x="T6" y="T7"/>
                  </a:cxn>
                  <a:cxn ang="0">
                    <a:pos x="T8" y="T9"/>
                  </a:cxn>
                </a:cxnLst>
                <a:rect b="b" l="0" r="r" t="0"/>
                <a:pathLst>
                  <a:path h="41" w="41">
                    <a:moveTo>
                      <a:pt x="20" y="41"/>
                    </a:moveTo>
                    <a:lnTo>
                      <a:pt x="0" y="21"/>
                    </a:lnTo>
                    <a:lnTo>
                      <a:pt x="22" y="0"/>
                    </a:lnTo>
                    <a:lnTo>
                      <a:pt x="41" y="21"/>
                    </a:lnTo>
                    <a:lnTo>
                      <a:pt x="20" y="41"/>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9" name="Freeform 116"/>
              <p:cNvSpPr>
                <a:spLocks noEditPoints="1"/>
              </p:cNvSpPr>
              <p:nvPr/>
            </p:nvSpPr>
            <p:spPr bwMode="auto">
              <a:xfrm>
                <a:off x="1242" y="2087"/>
                <a:ext cx="193" cy="256"/>
              </a:xfrm>
              <a:custGeom>
                <a:gdLst>
                  <a:gd fmla="*/ 121 w 133" name="T0"/>
                  <a:gd fmla="*/ 0 h 176" name="T1"/>
                  <a:gd fmla="*/ 13 w 133" name="T2"/>
                  <a:gd fmla="*/ 0 h 176" name="T3"/>
                  <a:gd fmla="*/ 0 w 133" name="T4"/>
                  <a:gd fmla="*/ 12 h 176" name="T5"/>
                  <a:gd fmla="*/ 0 w 133" name="T6"/>
                  <a:gd fmla="*/ 164 h 176" name="T7"/>
                  <a:gd fmla="*/ 13 w 133" name="T8"/>
                  <a:gd fmla="*/ 176 h 176" name="T9"/>
                  <a:gd fmla="*/ 121 w 133" name="T10"/>
                  <a:gd fmla="*/ 176 h 176" name="T11"/>
                  <a:gd fmla="*/ 133 w 133" name="T12"/>
                  <a:gd fmla="*/ 164 h 176" name="T13"/>
                  <a:gd fmla="*/ 133 w 133" name="T14"/>
                  <a:gd fmla="*/ 12 h 176" name="T15"/>
                  <a:gd fmla="*/ 121 w 133" name="T16"/>
                  <a:gd fmla="*/ 0 h 176" name="T17"/>
                  <a:gd fmla="*/ 119 w 133" name="T18"/>
                  <a:gd fmla="*/ 56 h 176" name="T19"/>
                  <a:gd fmla="*/ 15 w 133" name="T20"/>
                  <a:gd fmla="*/ 56 h 176" name="T21"/>
                  <a:gd fmla="*/ 15 w 133" name="T22"/>
                  <a:gd fmla="*/ 14 h 176" name="T23"/>
                  <a:gd fmla="*/ 119 w 133" name="T24"/>
                  <a:gd fmla="*/ 14 h 176" name="T25"/>
                  <a:gd fmla="*/ 119 w 133" name="T26"/>
                  <a:gd fmla="*/ 56 h 176" name="T27"/>
                  <a:gd fmla="*/ 15 w 133" name="T28"/>
                  <a:gd fmla="*/ 66 h 176" name="T29"/>
                  <a:gd fmla="*/ 119 w 133" name="T30"/>
                  <a:gd fmla="*/ 66 h 176" name="T31"/>
                  <a:gd fmla="*/ 119 w 133" name="T32"/>
                  <a:gd fmla="*/ 161 h 176" name="T33"/>
                  <a:gd fmla="*/ 15 w 133" name="T34"/>
                  <a:gd fmla="*/ 161 h 176" name="T35"/>
                  <a:gd fmla="*/ 15 w 133" name="T36"/>
                  <a:gd fmla="*/ 66 h 17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76" w="133">
                    <a:moveTo>
                      <a:pt x="121" y="0"/>
                    </a:moveTo>
                    <a:cubicBezTo>
                      <a:pt x="13" y="0"/>
                      <a:pt x="13" y="0"/>
                      <a:pt x="13" y="0"/>
                    </a:cubicBezTo>
                    <a:cubicBezTo>
                      <a:pt x="6" y="0"/>
                      <a:pt x="0" y="5"/>
                      <a:pt x="0" y="12"/>
                    </a:cubicBezTo>
                    <a:cubicBezTo>
                      <a:pt x="0" y="164"/>
                      <a:pt x="0" y="164"/>
                      <a:pt x="0" y="164"/>
                    </a:cubicBezTo>
                    <a:cubicBezTo>
                      <a:pt x="0" y="170"/>
                      <a:pt x="6" y="176"/>
                      <a:pt x="13" y="176"/>
                    </a:cubicBezTo>
                    <a:cubicBezTo>
                      <a:pt x="121" y="176"/>
                      <a:pt x="121" y="176"/>
                      <a:pt x="121" y="176"/>
                    </a:cubicBezTo>
                    <a:cubicBezTo>
                      <a:pt x="128" y="176"/>
                      <a:pt x="133" y="170"/>
                      <a:pt x="133" y="164"/>
                    </a:cubicBezTo>
                    <a:cubicBezTo>
                      <a:pt x="133" y="12"/>
                      <a:pt x="133" y="12"/>
                      <a:pt x="133" y="12"/>
                    </a:cubicBezTo>
                    <a:cubicBezTo>
                      <a:pt x="133" y="5"/>
                      <a:pt x="128" y="0"/>
                      <a:pt x="121" y="0"/>
                    </a:cubicBezTo>
                    <a:moveTo>
                      <a:pt x="119" y="56"/>
                    </a:moveTo>
                    <a:cubicBezTo>
                      <a:pt x="15" y="56"/>
                      <a:pt x="15" y="56"/>
                      <a:pt x="15" y="56"/>
                    </a:cubicBezTo>
                    <a:cubicBezTo>
                      <a:pt x="15" y="14"/>
                      <a:pt x="15" y="14"/>
                      <a:pt x="15" y="14"/>
                    </a:cubicBezTo>
                    <a:cubicBezTo>
                      <a:pt x="119" y="14"/>
                      <a:pt x="119" y="14"/>
                      <a:pt x="119" y="14"/>
                    </a:cubicBezTo>
                    <a:lnTo>
                      <a:pt x="119" y="56"/>
                    </a:lnTo>
                    <a:close/>
                    <a:moveTo>
                      <a:pt x="15" y="66"/>
                    </a:moveTo>
                    <a:cubicBezTo>
                      <a:pt x="119" y="66"/>
                      <a:pt x="119" y="66"/>
                      <a:pt x="119" y="66"/>
                    </a:cubicBezTo>
                    <a:cubicBezTo>
                      <a:pt x="119" y="161"/>
                      <a:pt x="119" y="161"/>
                      <a:pt x="119" y="161"/>
                    </a:cubicBezTo>
                    <a:cubicBezTo>
                      <a:pt x="15" y="161"/>
                      <a:pt x="15" y="161"/>
                      <a:pt x="15" y="161"/>
                    </a:cubicBezTo>
                    <a:lnTo>
                      <a:pt x="15" y="66"/>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0" name="Oval 117"/>
              <p:cNvSpPr>
                <a:spLocks noChangeArrowheads="1"/>
              </p:cNvSpPr>
              <p:nvPr/>
            </p:nvSpPr>
            <p:spPr bwMode="auto">
              <a:xfrm>
                <a:off x="1280" y="2198"/>
                <a:ext cx="29" cy="3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1" name="Oval 118"/>
              <p:cNvSpPr>
                <a:spLocks noChangeArrowheads="1"/>
              </p:cNvSpPr>
              <p:nvPr/>
            </p:nvSpPr>
            <p:spPr bwMode="auto">
              <a:xfrm>
                <a:off x="1323" y="2198"/>
                <a:ext cx="29" cy="3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2" name="Oval 119"/>
              <p:cNvSpPr>
                <a:spLocks noChangeArrowheads="1"/>
              </p:cNvSpPr>
              <p:nvPr/>
            </p:nvSpPr>
            <p:spPr bwMode="auto">
              <a:xfrm>
                <a:off x="1366" y="2198"/>
                <a:ext cx="29" cy="3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3" name="Oval 120"/>
              <p:cNvSpPr>
                <a:spLocks noChangeArrowheads="1"/>
              </p:cNvSpPr>
              <p:nvPr/>
            </p:nvSpPr>
            <p:spPr bwMode="auto">
              <a:xfrm>
                <a:off x="1280" y="2239"/>
                <a:ext cx="29" cy="2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4" name="Oval 121"/>
              <p:cNvSpPr>
                <a:spLocks noChangeArrowheads="1"/>
              </p:cNvSpPr>
              <p:nvPr/>
            </p:nvSpPr>
            <p:spPr bwMode="auto">
              <a:xfrm>
                <a:off x="1323" y="2239"/>
                <a:ext cx="29" cy="2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5" name="Oval 122"/>
              <p:cNvSpPr>
                <a:spLocks noChangeArrowheads="1"/>
              </p:cNvSpPr>
              <p:nvPr/>
            </p:nvSpPr>
            <p:spPr bwMode="auto">
              <a:xfrm>
                <a:off x="1366" y="2239"/>
                <a:ext cx="29" cy="2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6" name="Oval 123"/>
              <p:cNvSpPr>
                <a:spLocks noChangeArrowheads="1"/>
              </p:cNvSpPr>
              <p:nvPr/>
            </p:nvSpPr>
            <p:spPr bwMode="auto">
              <a:xfrm>
                <a:off x="1280" y="2278"/>
                <a:ext cx="29" cy="2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7" name="Oval 124"/>
              <p:cNvSpPr>
                <a:spLocks noChangeArrowheads="1"/>
              </p:cNvSpPr>
              <p:nvPr/>
            </p:nvSpPr>
            <p:spPr bwMode="auto">
              <a:xfrm>
                <a:off x="1323" y="2278"/>
                <a:ext cx="29" cy="2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8" name="Oval 125"/>
              <p:cNvSpPr>
                <a:spLocks noChangeArrowheads="1"/>
              </p:cNvSpPr>
              <p:nvPr/>
            </p:nvSpPr>
            <p:spPr bwMode="auto">
              <a:xfrm>
                <a:off x="1366" y="2278"/>
                <a:ext cx="29" cy="2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9" name="Freeform 126"/>
              <p:cNvSpPr/>
              <p:nvPr/>
            </p:nvSpPr>
            <p:spPr bwMode="auto">
              <a:xfrm>
                <a:off x="1261" y="1863"/>
                <a:ext cx="9" cy="9"/>
              </a:xfrm>
              <a:custGeom>
                <a:gdLst>
                  <a:gd fmla="*/ 3 w 9" name="T0"/>
                  <a:gd fmla="*/ 0 h 9" name="T1"/>
                  <a:gd fmla="*/ 3 w 9" name="T2"/>
                  <a:gd fmla="*/ 3 h 9" name="T3"/>
                  <a:gd fmla="*/ 0 w 9" name="T4"/>
                  <a:gd fmla="*/ 3 h 9" name="T5"/>
                  <a:gd fmla="*/ 0 w 9" name="T6"/>
                  <a:gd fmla="*/ 6 h 9" name="T7"/>
                  <a:gd fmla="*/ 3 w 9" name="T8"/>
                  <a:gd fmla="*/ 6 h 9" name="T9"/>
                  <a:gd fmla="*/ 3 w 9" name="T10"/>
                  <a:gd fmla="*/ 9 h 9" name="T11"/>
                  <a:gd fmla="*/ 6 w 9" name="T12"/>
                  <a:gd fmla="*/ 9 h 9" name="T13"/>
                  <a:gd fmla="*/ 6 w 9" name="T14"/>
                  <a:gd fmla="*/ 6 h 9" name="T15"/>
                  <a:gd fmla="*/ 9 w 9" name="T16"/>
                  <a:gd fmla="*/ 6 h 9" name="T17"/>
                  <a:gd fmla="*/ 9 w 9" name="T18"/>
                  <a:gd fmla="*/ 3 h 9" name="T19"/>
                  <a:gd fmla="*/ 6 w 9" name="T20"/>
                  <a:gd fmla="*/ 3 h 9" name="T21"/>
                  <a:gd fmla="*/ 6 w 9" name="T22"/>
                  <a:gd fmla="*/ 0 h 9" name="T23"/>
                  <a:gd fmla="*/ 3 w 9" name="T24"/>
                  <a:gd fmla="*/ 0 h 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 w="9">
                    <a:moveTo>
                      <a:pt x="3" y="0"/>
                    </a:moveTo>
                    <a:lnTo>
                      <a:pt x="3" y="3"/>
                    </a:lnTo>
                    <a:lnTo>
                      <a:pt x="0" y="3"/>
                    </a:lnTo>
                    <a:lnTo>
                      <a:pt x="0" y="6"/>
                    </a:lnTo>
                    <a:lnTo>
                      <a:pt x="3" y="6"/>
                    </a:lnTo>
                    <a:lnTo>
                      <a:pt x="3" y="9"/>
                    </a:lnTo>
                    <a:lnTo>
                      <a:pt x="6" y="9"/>
                    </a:lnTo>
                    <a:lnTo>
                      <a:pt x="6" y="6"/>
                    </a:lnTo>
                    <a:lnTo>
                      <a:pt x="9" y="6"/>
                    </a:lnTo>
                    <a:lnTo>
                      <a:pt x="9" y="3"/>
                    </a:lnTo>
                    <a:lnTo>
                      <a:pt x="6" y="3"/>
                    </a:lnTo>
                    <a:lnTo>
                      <a:pt x="6" y="0"/>
                    </a:lnTo>
                    <a:lnTo>
                      <a:pt x="3"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0" name="Freeform 127"/>
              <p:cNvSpPr/>
              <p:nvPr/>
            </p:nvSpPr>
            <p:spPr bwMode="auto">
              <a:xfrm>
                <a:off x="1256" y="1860"/>
                <a:ext cx="16" cy="16"/>
              </a:xfrm>
              <a:custGeom>
                <a:gdLst>
                  <a:gd fmla="*/ 9 w 16" name="T0"/>
                  <a:gd fmla="*/ 16 h 16" name="T1"/>
                  <a:gd fmla="*/ 0 w 16" name="T2"/>
                  <a:gd fmla="*/ 8 h 16" name="T3"/>
                  <a:gd fmla="*/ 9 w 16" name="T4"/>
                  <a:gd fmla="*/ 0 h 16" name="T5"/>
                  <a:gd fmla="*/ 16 w 16" name="T6"/>
                  <a:gd fmla="*/ 8 h 16" name="T7"/>
                  <a:gd fmla="*/ 9 w 16" name="T8"/>
                  <a:gd fmla="*/ 16 h 16" name="T9"/>
                </a:gdLst>
                <a:cxnLst>
                  <a:cxn ang="0">
                    <a:pos x="T0" y="T1"/>
                  </a:cxn>
                  <a:cxn ang="0">
                    <a:pos x="T2" y="T3"/>
                  </a:cxn>
                  <a:cxn ang="0">
                    <a:pos x="T4" y="T5"/>
                  </a:cxn>
                  <a:cxn ang="0">
                    <a:pos x="T6" y="T7"/>
                  </a:cxn>
                  <a:cxn ang="0">
                    <a:pos x="T8" y="T9"/>
                  </a:cxn>
                </a:cxnLst>
                <a:rect b="b" l="0" r="r" t="0"/>
                <a:pathLst>
                  <a:path h="16" w="16">
                    <a:moveTo>
                      <a:pt x="9" y="16"/>
                    </a:moveTo>
                    <a:lnTo>
                      <a:pt x="0" y="8"/>
                    </a:lnTo>
                    <a:lnTo>
                      <a:pt x="9" y="0"/>
                    </a:lnTo>
                    <a:lnTo>
                      <a:pt x="16" y="8"/>
                    </a:lnTo>
                    <a:lnTo>
                      <a:pt x="9" y="16"/>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1" name="Rectangle 128"/>
              <p:cNvSpPr>
                <a:spLocks noChangeArrowheads="1"/>
              </p:cNvSpPr>
              <p:nvPr/>
            </p:nvSpPr>
            <p:spPr bwMode="auto">
              <a:xfrm>
                <a:off x="1245" y="1868"/>
                <a:ext cx="7" cy="1"/>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2" name="Freeform 129"/>
              <p:cNvSpPr/>
              <p:nvPr/>
            </p:nvSpPr>
            <p:spPr bwMode="auto">
              <a:xfrm>
                <a:off x="1245" y="1863"/>
                <a:ext cx="9" cy="11"/>
              </a:xfrm>
              <a:custGeom>
                <a:gdLst>
                  <a:gd fmla="*/ 4 w 9" name="T0"/>
                  <a:gd fmla="*/ 11 h 11" name="T1"/>
                  <a:gd fmla="*/ 0 w 9" name="T2"/>
                  <a:gd fmla="*/ 5 h 11" name="T3"/>
                  <a:gd fmla="*/ 4 w 9" name="T4"/>
                  <a:gd fmla="*/ 0 h 11" name="T5"/>
                  <a:gd fmla="*/ 9 w 9" name="T6"/>
                  <a:gd fmla="*/ 5 h 11" name="T7"/>
                  <a:gd fmla="*/ 4 w 9" name="T8"/>
                  <a:gd fmla="*/ 11 h 11" name="T9"/>
                </a:gdLst>
                <a:cxnLst>
                  <a:cxn ang="0">
                    <a:pos x="T0" y="T1"/>
                  </a:cxn>
                  <a:cxn ang="0">
                    <a:pos x="T2" y="T3"/>
                  </a:cxn>
                  <a:cxn ang="0">
                    <a:pos x="T4" y="T5"/>
                  </a:cxn>
                  <a:cxn ang="0">
                    <a:pos x="T6" y="T7"/>
                  </a:cxn>
                  <a:cxn ang="0">
                    <a:pos x="T8" y="T9"/>
                  </a:cxn>
                </a:cxnLst>
                <a:rect b="b" l="0" r="r" t="0"/>
                <a:pathLst>
                  <a:path h="11" w="9">
                    <a:moveTo>
                      <a:pt x="4" y="11"/>
                    </a:moveTo>
                    <a:lnTo>
                      <a:pt x="0" y="5"/>
                    </a:lnTo>
                    <a:lnTo>
                      <a:pt x="4" y="0"/>
                    </a:lnTo>
                    <a:lnTo>
                      <a:pt x="9" y="5"/>
                    </a:lnTo>
                    <a:lnTo>
                      <a:pt x="4" y="11"/>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3" name="Freeform 130"/>
              <p:cNvSpPr>
                <a:spLocks noEditPoints="1"/>
              </p:cNvSpPr>
              <p:nvPr/>
            </p:nvSpPr>
            <p:spPr bwMode="auto">
              <a:xfrm>
                <a:off x="1235" y="1856"/>
                <a:ext cx="45" cy="60"/>
              </a:xfrm>
              <a:custGeom>
                <a:gdLst>
                  <a:gd fmla="*/ 28 w 31" name="T0"/>
                  <a:gd fmla="*/ 0 h 41" name="T1"/>
                  <a:gd fmla="*/ 3 w 31" name="T2"/>
                  <a:gd fmla="*/ 0 h 41" name="T3"/>
                  <a:gd fmla="*/ 0 w 31" name="T4"/>
                  <a:gd fmla="*/ 3 h 41" name="T5"/>
                  <a:gd fmla="*/ 0 w 31" name="T6"/>
                  <a:gd fmla="*/ 38 h 41" name="T7"/>
                  <a:gd fmla="*/ 3 w 31" name="T8"/>
                  <a:gd fmla="*/ 41 h 41" name="T9"/>
                  <a:gd fmla="*/ 28 w 31" name="T10"/>
                  <a:gd fmla="*/ 41 h 41" name="T11"/>
                  <a:gd fmla="*/ 31 w 31" name="T12"/>
                  <a:gd fmla="*/ 38 h 41" name="T13"/>
                  <a:gd fmla="*/ 31 w 31" name="T14"/>
                  <a:gd fmla="*/ 3 h 41" name="T15"/>
                  <a:gd fmla="*/ 28 w 31" name="T16"/>
                  <a:gd fmla="*/ 0 h 41" name="T17"/>
                  <a:gd fmla="*/ 28 w 31" name="T18"/>
                  <a:gd fmla="*/ 13 h 41" name="T19"/>
                  <a:gd fmla="*/ 3 w 31" name="T20"/>
                  <a:gd fmla="*/ 13 h 41" name="T21"/>
                  <a:gd fmla="*/ 3 w 31" name="T22"/>
                  <a:gd fmla="*/ 3 h 41" name="T23"/>
                  <a:gd fmla="*/ 28 w 31" name="T24"/>
                  <a:gd fmla="*/ 3 h 41" name="T25"/>
                  <a:gd fmla="*/ 28 w 31" name="T26"/>
                  <a:gd fmla="*/ 13 h 41" name="T27"/>
                  <a:gd fmla="*/ 3 w 31" name="T28"/>
                  <a:gd fmla="*/ 15 h 41" name="T29"/>
                  <a:gd fmla="*/ 28 w 31" name="T30"/>
                  <a:gd fmla="*/ 15 h 41" name="T31"/>
                  <a:gd fmla="*/ 28 w 31" name="T32"/>
                  <a:gd fmla="*/ 38 h 41" name="T33"/>
                  <a:gd fmla="*/ 3 w 31" name="T34"/>
                  <a:gd fmla="*/ 38 h 41" name="T35"/>
                  <a:gd fmla="*/ 3 w 31" name="T36"/>
                  <a:gd fmla="*/ 15 h 4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41" w="31">
                    <a:moveTo>
                      <a:pt x="28" y="0"/>
                    </a:moveTo>
                    <a:cubicBezTo>
                      <a:pt x="3" y="0"/>
                      <a:pt x="3" y="0"/>
                      <a:pt x="3" y="0"/>
                    </a:cubicBezTo>
                    <a:cubicBezTo>
                      <a:pt x="1" y="0"/>
                      <a:pt x="0" y="1"/>
                      <a:pt x="0" y="3"/>
                    </a:cubicBezTo>
                    <a:cubicBezTo>
                      <a:pt x="0" y="38"/>
                      <a:pt x="0" y="38"/>
                      <a:pt x="0" y="38"/>
                    </a:cubicBezTo>
                    <a:cubicBezTo>
                      <a:pt x="0" y="40"/>
                      <a:pt x="1" y="41"/>
                      <a:pt x="3" y="41"/>
                    </a:cubicBezTo>
                    <a:cubicBezTo>
                      <a:pt x="28" y="41"/>
                      <a:pt x="28" y="41"/>
                      <a:pt x="28" y="41"/>
                    </a:cubicBezTo>
                    <a:cubicBezTo>
                      <a:pt x="30" y="41"/>
                      <a:pt x="31" y="40"/>
                      <a:pt x="31" y="38"/>
                    </a:cubicBezTo>
                    <a:cubicBezTo>
                      <a:pt x="31" y="3"/>
                      <a:pt x="31" y="3"/>
                      <a:pt x="31" y="3"/>
                    </a:cubicBezTo>
                    <a:cubicBezTo>
                      <a:pt x="31" y="1"/>
                      <a:pt x="30" y="0"/>
                      <a:pt x="28" y="0"/>
                    </a:cubicBezTo>
                    <a:moveTo>
                      <a:pt x="28" y="13"/>
                    </a:moveTo>
                    <a:cubicBezTo>
                      <a:pt x="3" y="13"/>
                      <a:pt x="3" y="13"/>
                      <a:pt x="3" y="13"/>
                    </a:cubicBezTo>
                    <a:cubicBezTo>
                      <a:pt x="3" y="3"/>
                      <a:pt x="3" y="3"/>
                      <a:pt x="3" y="3"/>
                    </a:cubicBezTo>
                    <a:cubicBezTo>
                      <a:pt x="28" y="3"/>
                      <a:pt x="28" y="3"/>
                      <a:pt x="28" y="3"/>
                    </a:cubicBezTo>
                    <a:lnTo>
                      <a:pt x="28" y="13"/>
                    </a:lnTo>
                    <a:close/>
                    <a:moveTo>
                      <a:pt x="3" y="15"/>
                    </a:moveTo>
                    <a:cubicBezTo>
                      <a:pt x="28" y="15"/>
                      <a:pt x="28" y="15"/>
                      <a:pt x="28" y="15"/>
                    </a:cubicBezTo>
                    <a:cubicBezTo>
                      <a:pt x="28" y="38"/>
                      <a:pt x="28" y="38"/>
                      <a:pt x="28" y="38"/>
                    </a:cubicBezTo>
                    <a:cubicBezTo>
                      <a:pt x="3" y="38"/>
                      <a:pt x="3" y="38"/>
                      <a:pt x="3" y="38"/>
                    </a:cubicBezTo>
                    <a:lnTo>
                      <a:pt x="3" y="15"/>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4" name="Oval 131"/>
              <p:cNvSpPr>
                <a:spLocks noChangeArrowheads="1"/>
              </p:cNvSpPr>
              <p:nvPr/>
            </p:nvSpPr>
            <p:spPr bwMode="auto">
              <a:xfrm>
                <a:off x="1243" y="1882"/>
                <a:ext cx="8" cy="8"/>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5" name="Oval 132"/>
              <p:cNvSpPr>
                <a:spLocks noChangeArrowheads="1"/>
              </p:cNvSpPr>
              <p:nvPr/>
            </p:nvSpPr>
            <p:spPr bwMode="auto">
              <a:xfrm>
                <a:off x="1254" y="1882"/>
                <a:ext cx="5" cy="8"/>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6" name="Oval 133"/>
              <p:cNvSpPr>
                <a:spLocks noChangeArrowheads="1"/>
              </p:cNvSpPr>
              <p:nvPr/>
            </p:nvSpPr>
            <p:spPr bwMode="auto">
              <a:xfrm>
                <a:off x="1264" y="1882"/>
                <a:ext cx="6" cy="8"/>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7" name="Oval 134"/>
              <p:cNvSpPr>
                <a:spLocks noChangeArrowheads="1"/>
              </p:cNvSpPr>
              <p:nvPr/>
            </p:nvSpPr>
            <p:spPr bwMode="auto">
              <a:xfrm>
                <a:off x="1243" y="1891"/>
                <a:ext cx="8" cy="7"/>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8" name="Oval 135"/>
              <p:cNvSpPr>
                <a:spLocks noChangeArrowheads="1"/>
              </p:cNvSpPr>
              <p:nvPr/>
            </p:nvSpPr>
            <p:spPr bwMode="auto">
              <a:xfrm>
                <a:off x="1254" y="1891"/>
                <a:ext cx="5" cy="7"/>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9" name="Oval 136"/>
              <p:cNvSpPr>
                <a:spLocks noChangeArrowheads="1"/>
              </p:cNvSpPr>
              <p:nvPr/>
            </p:nvSpPr>
            <p:spPr bwMode="auto">
              <a:xfrm>
                <a:off x="1264" y="1891"/>
                <a:ext cx="6" cy="7"/>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0" name="Oval 137"/>
              <p:cNvSpPr>
                <a:spLocks noChangeArrowheads="1"/>
              </p:cNvSpPr>
              <p:nvPr/>
            </p:nvSpPr>
            <p:spPr bwMode="auto">
              <a:xfrm>
                <a:off x="1243" y="1901"/>
                <a:ext cx="8" cy="6"/>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1" name="Oval 138"/>
              <p:cNvSpPr>
                <a:spLocks noChangeArrowheads="1"/>
              </p:cNvSpPr>
              <p:nvPr/>
            </p:nvSpPr>
            <p:spPr bwMode="auto">
              <a:xfrm>
                <a:off x="1254" y="1901"/>
                <a:ext cx="5" cy="6"/>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2" name="Oval 139"/>
              <p:cNvSpPr>
                <a:spLocks noChangeArrowheads="1"/>
              </p:cNvSpPr>
              <p:nvPr/>
            </p:nvSpPr>
            <p:spPr bwMode="auto">
              <a:xfrm>
                <a:off x="1264" y="1901"/>
                <a:ext cx="6" cy="6"/>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3" name="Freeform 140"/>
              <p:cNvSpPr/>
              <p:nvPr/>
            </p:nvSpPr>
            <p:spPr bwMode="auto">
              <a:xfrm>
                <a:off x="1303" y="2877"/>
                <a:ext cx="25" cy="25"/>
              </a:xfrm>
              <a:custGeom>
                <a:gdLst>
                  <a:gd fmla="*/ 9 w 25" name="T0"/>
                  <a:gd fmla="*/ 0 h 25" name="T1"/>
                  <a:gd fmla="*/ 9 w 25" name="T2"/>
                  <a:gd fmla="*/ 9 h 25" name="T3"/>
                  <a:gd fmla="*/ 0 w 25" name="T4"/>
                  <a:gd fmla="*/ 9 h 25" name="T5"/>
                  <a:gd fmla="*/ 0 w 25" name="T6"/>
                  <a:gd fmla="*/ 16 h 25" name="T7"/>
                  <a:gd fmla="*/ 9 w 25" name="T8"/>
                  <a:gd fmla="*/ 16 h 25" name="T9"/>
                  <a:gd fmla="*/ 9 w 25" name="T10"/>
                  <a:gd fmla="*/ 25 h 25" name="T11"/>
                  <a:gd fmla="*/ 16 w 25" name="T12"/>
                  <a:gd fmla="*/ 25 h 25" name="T13"/>
                  <a:gd fmla="*/ 16 w 25" name="T14"/>
                  <a:gd fmla="*/ 16 h 25" name="T15"/>
                  <a:gd fmla="*/ 25 w 25" name="T16"/>
                  <a:gd fmla="*/ 16 h 25" name="T17"/>
                  <a:gd fmla="*/ 25 w 25" name="T18"/>
                  <a:gd fmla="*/ 9 h 25" name="T19"/>
                  <a:gd fmla="*/ 16 w 25" name="T20"/>
                  <a:gd fmla="*/ 9 h 25" name="T21"/>
                  <a:gd fmla="*/ 16 w 25" name="T22"/>
                  <a:gd fmla="*/ 0 h 25" name="T23"/>
                  <a:gd fmla="*/ 9 w 25" name="T24"/>
                  <a:gd fmla="*/ 0 h 2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5" w="25">
                    <a:moveTo>
                      <a:pt x="9" y="0"/>
                    </a:moveTo>
                    <a:lnTo>
                      <a:pt x="9" y="9"/>
                    </a:lnTo>
                    <a:lnTo>
                      <a:pt x="0" y="9"/>
                    </a:lnTo>
                    <a:lnTo>
                      <a:pt x="0" y="16"/>
                    </a:lnTo>
                    <a:lnTo>
                      <a:pt x="9" y="16"/>
                    </a:lnTo>
                    <a:lnTo>
                      <a:pt x="9" y="25"/>
                    </a:lnTo>
                    <a:lnTo>
                      <a:pt x="16" y="25"/>
                    </a:lnTo>
                    <a:lnTo>
                      <a:pt x="16" y="16"/>
                    </a:lnTo>
                    <a:lnTo>
                      <a:pt x="25" y="16"/>
                    </a:lnTo>
                    <a:lnTo>
                      <a:pt x="25" y="9"/>
                    </a:lnTo>
                    <a:lnTo>
                      <a:pt x="16" y="9"/>
                    </a:lnTo>
                    <a:lnTo>
                      <a:pt x="16" y="0"/>
                    </a:lnTo>
                    <a:lnTo>
                      <a:pt x="9"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4" name="Freeform 141"/>
              <p:cNvSpPr/>
              <p:nvPr/>
            </p:nvSpPr>
            <p:spPr bwMode="auto">
              <a:xfrm>
                <a:off x="1290" y="2865"/>
                <a:ext cx="49" cy="50"/>
              </a:xfrm>
              <a:custGeom>
                <a:gdLst>
                  <a:gd fmla="*/ 25 w 49" name="T0"/>
                  <a:gd fmla="*/ 50 h 50" name="T1"/>
                  <a:gd fmla="*/ 0 w 49" name="T2"/>
                  <a:gd fmla="*/ 25 h 50" name="T3"/>
                  <a:gd fmla="*/ 25 w 49" name="T4"/>
                  <a:gd fmla="*/ 0 h 50" name="T5"/>
                  <a:gd fmla="*/ 49 w 49" name="T6"/>
                  <a:gd fmla="*/ 25 h 50" name="T7"/>
                  <a:gd fmla="*/ 25 w 49" name="T8"/>
                  <a:gd fmla="*/ 50 h 50" name="T9"/>
                </a:gdLst>
                <a:cxnLst>
                  <a:cxn ang="0">
                    <a:pos x="T0" y="T1"/>
                  </a:cxn>
                  <a:cxn ang="0">
                    <a:pos x="T2" y="T3"/>
                  </a:cxn>
                  <a:cxn ang="0">
                    <a:pos x="T4" y="T5"/>
                  </a:cxn>
                  <a:cxn ang="0">
                    <a:pos x="T6" y="T7"/>
                  </a:cxn>
                  <a:cxn ang="0">
                    <a:pos x="T8" y="T9"/>
                  </a:cxn>
                </a:cxnLst>
                <a:rect b="b" l="0" r="r" t="0"/>
                <a:pathLst>
                  <a:path h="50" w="49">
                    <a:moveTo>
                      <a:pt x="25" y="50"/>
                    </a:moveTo>
                    <a:lnTo>
                      <a:pt x="0" y="25"/>
                    </a:lnTo>
                    <a:lnTo>
                      <a:pt x="25" y="0"/>
                    </a:lnTo>
                    <a:lnTo>
                      <a:pt x="49" y="25"/>
                    </a:lnTo>
                    <a:lnTo>
                      <a:pt x="25" y="5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5" name="Rectangle 142"/>
              <p:cNvSpPr>
                <a:spLocks noChangeArrowheads="1"/>
              </p:cNvSpPr>
              <p:nvPr/>
            </p:nvSpPr>
            <p:spPr bwMode="auto">
              <a:xfrm>
                <a:off x="1256" y="2886"/>
                <a:ext cx="24" cy="7"/>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6" name="Freeform 143"/>
              <p:cNvSpPr/>
              <p:nvPr/>
            </p:nvSpPr>
            <p:spPr bwMode="auto">
              <a:xfrm>
                <a:off x="1254" y="2875"/>
                <a:ext cx="29" cy="30"/>
              </a:xfrm>
              <a:custGeom>
                <a:gdLst>
                  <a:gd fmla="*/ 14 w 29" name="T0"/>
                  <a:gd fmla="*/ 30 h 30" name="T1"/>
                  <a:gd fmla="*/ 0 w 29" name="T2"/>
                  <a:gd fmla="*/ 15 h 30" name="T3"/>
                  <a:gd fmla="*/ 14 w 29" name="T4"/>
                  <a:gd fmla="*/ 0 h 30" name="T5"/>
                  <a:gd fmla="*/ 29 w 29" name="T6"/>
                  <a:gd fmla="*/ 15 h 30" name="T7"/>
                  <a:gd fmla="*/ 14 w 29" name="T8"/>
                  <a:gd fmla="*/ 30 h 30" name="T9"/>
                </a:gdLst>
                <a:cxnLst>
                  <a:cxn ang="0">
                    <a:pos x="T0" y="T1"/>
                  </a:cxn>
                  <a:cxn ang="0">
                    <a:pos x="T2" y="T3"/>
                  </a:cxn>
                  <a:cxn ang="0">
                    <a:pos x="T4" y="T5"/>
                  </a:cxn>
                  <a:cxn ang="0">
                    <a:pos x="T6" y="T7"/>
                  </a:cxn>
                  <a:cxn ang="0">
                    <a:pos x="T8" y="T9"/>
                  </a:cxn>
                </a:cxnLst>
                <a:rect b="b" l="0" r="r" t="0"/>
                <a:pathLst>
                  <a:path h="30" w="28">
                    <a:moveTo>
                      <a:pt x="14" y="30"/>
                    </a:moveTo>
                    <a:lnTo>
                      <a:pt x="0" y="15"/>
                    </a:lnTo>
                    <a:lnTo>
                      <a:pt x="14" y="0"/>
                    </a:lnTo>
                    <a:lnTo>
                      <a:pt x="29" y="15"/>
                    </a:lnTo>
                    <a:lnTo>
                      <a:pt x="14" y="3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7" name="Freeform 144"/>
              <p:cNvSpPr>
                <a:spLocks noEditPoints="1"/>
              </p:cNvSpPr>
              <p:nvPr/>
            </p:nvSpPr>
            <p:spPr bwMode="auto">
              <a:xfrm>
                <a:off x="1224" y="2852"/>
                <a:ext cx="136" cy="181"/>
              </a:xfrm>
              <a:custGeom>
                <a:gdLst>
                  <a:gd fmla="*/ 84 w 93" name="T0"/>
                  <a:gd fmla="*/ 0 h 124" name="T1"/>
                  <a:gd fmla="*/ 9 w 93" name="T2"/>
                  <a:gd fmla="*/ 0 h 124" name="T3"/>
                  <a:gd fmla="*/ 0 w 93" name="T4"/>
                  <a:gd fmla="*/ 9 h 124" name="T5"/>
                  <a:gd fmla="*/ 0 w 93" name="T6"/>
                  <a:gd fmla="*/ 115 h 124" name="T7"/>
                  <a:gd fmla="*/ 9 w 93" name="T8"/>
                  <a:gd fmla="*/ 124 h 124" name="T9"/>
                  <a:gd fmla="*/ 84 w 93" name="T10"/>
                  <a:gd fmla="*/ 124 h 124" name="T11"/>
                  <a:gd fmla="*/ 93 w 93" name="T12"/>
                  <a:gd fmla="*/ 115 h 124" name="T13"/>
                  <a:gd fmla="*/ 93 w 93" name="T14"/>
                  <a:gd fmla="*/ 9 h 124" name="T15"/>
                  <a:gd fmla="*/ 84 w 93" name="T16"/>
                  <a:gd fmla="*/ 0 h 124" name="T17"/>
                  <a:gd fmla="*/ 83 w 93" name="T18"/>
                  <a:gd fmla="*/ 40 h 124" name="T19"/>
                  <a:gd fmla="*/ 11 w 93" name="T20"/>
                  <a:gd fmla="*/ 40 h 124" name="T21"/>
                  <a:gd fmla="*/ 11 w 93" name="T22"/>
                  <a:gd fmla="*/ 11 h 124" name="T23"/>
                  <a:gd fmla="*/ 83 w 93" name="T24"/>
                  <a:gd fmla="*/ 11 h 124" name="T25"/>
                  <a:gd fmla="*/ 83 w 93" name="T26"/>
                  <a:gd fmla="*/ 40 h 124" name="T27"/>
                  <a:gd fmla="*/ 11 w 93" name="T28"/>
                  <a:gd fmla="*/ 47 h 124" name="T29"/>
                  <a:gd fmla="*/ 83 w 93" name="T30"/>
                  <a:gd fmla="*/ 47 h 124" name="T31"/>
                  <a:gd fmla="*/ 83 w 93" name="T32"/>
                  <a:gd fmla="*/ 113 h 124" name="T33"/>
                  <a:gd fmla="*/ 11 w 93" name="T34"/>
                  <a:gd fmla="*/ 113 h 124" name="T35"/>
                  <a:gd fmla="*/ 11 w 93" name="T36"/>
                  <a:gd fmla="*/ 47 h 124"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24" w="93">
                    <a:moveTo>
                      <a:pt x="84" y="0"/>
                    </a:moveTo>
                    <a:cubicBezTo>
                      <a:pt x="9" y="0"/>
                      <a:pt x="9" y="0"/>
                      <a:pt x="9" y="0"/>
                    </a:cubicBezTo>
                    <a:cubicBezTo>
                      <a:pt x="4" y="0"/>
                      <a:pt x="0" y="4"/>
                      <a:pt x="0" y="9"/>
                    </a:cubicBezTo>
                    <a:cubicBezTo>
                      <a:pt x="0" y="115"/>
                      <a:pt x="0" y="115"/>
                      <a:pt x="0" y="115"/>
                    </a:cubicBezTo>
                    <a:cubicBezTo>
                      <a:pt x="0" y="120"/>
                      <a:pt x="4" y="124"/>
                      <a:pt x="9" y="124"/>
                    </a:cubicBezTo>
                    <a:cubicBezTo>
                      <a:pt x="84" y="124"/>
                      <a:pt x="84" y="124"/>
                      <a:pt x="84" y="124"/>
                    </a:cubicBezTo>
                    <a:cubicBezTo>
                      <a:pt x="89" y="124"/>
                      <a:pt x="93" y="120"/>
                      <a:pt x="93" y="115"/>
                    </a:cubicBezTo>
                    <a:cubicBezTo>
                      <a:pt x="93" y="9"/>
                      <a:pt x="93" y="9"/>
                      <a:pt x="93" y="9"/>
                    </a:cubicBezTo>
                    <a:cubicBezTo>
                      <a:pt x="93" y="4"/>
                      <a:pt x="89" y="0"/>
                      <a:pt x="84" y="0"/>
                    </a:cubicBezTo>
                    <a:moveTo>
                      <a:pt x="83" y="40"/>
                    </a:moveTo>
                    <a:cubicBezTo>
                      <a:pt x="11" y="40"/>
                      <a:pt x="11" y="40"/>
                      <a:pt x="11" y="40"/>
                    </a:cubicBezTo>
                    <a:cubicBezTo>
                      <a:pt x="11" y="11"/>
                      <a:pt x="11" y="11"/>
                      <a:pt x="11" y="11"/>
                    </a:cubicBezTo>
                    <a:cubicBezTo>
                      <a:pt x="83" y="11"/>
                      <a:pt x="83" y="11"/>
                      <a:pt x="83" y="11"/>
                    </a:cubicBezTo>
                    <a:lnTo>
                      <a:pt x="83" y="40"/>
                    </a:lnTo>
                    <a:close/>
                    <a:moveTo>
                      <a:pt x="11" y="47"/>
                    </a:moveTo>
                    <a:cubicBezTo>
                      <a:pt x="83" y="47"/>
                      <a:pt x="83" y="47"/>
                      <a:pt x="83" y="47"/>
                    </a:cubicBezTo>
                    <a:cubicBezTo>
                      <a:pt x="83" y="113"/>
                      <a:pt x="83" y="113"/>
                      <a:pt x="83" y="113"/>
                    </a:cubicBezTo>
                    <a:cubicBezTo>
                      <a:pt x="11" y="113"/>
                      <a:pt x="11" y="113"/>
                      <a:pt x="11" y="113"/>
                    </a:cubicBezTo>
                    <a:lnTo>
                      <a:pt x="11" y="47"/>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8" name="Oval 145"/>
              <p:cNvSpPr>
                <a:spLocks noChangeArrowheads="1"/>
              </p:cNvSpPr>
              <p:nvPr/>
            </p:nvSpPr>
            <p:spPr bwMode="auto">
              <a:xfrm>
                <a:off x="1251" y="2931"/>
                <a:ext cx="20" cy="2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9" name="Oval 146"/>
              <p:cNvSpPr>
                <a:spLocks noChangeArrowheads="1"/>
              </p:cNvSpPr>
              <p:nvPr/>
            </p:nvSpPr>
            <p:spPr bwMode="auto">
              <a:xfrm>
                <a:off x="1281" y="2931"/>
                <a:ext cx="21" cy="2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0" name="Oval 147"/>
              <p:cNvSpPr>
                <a:spLocks noChangeArrowheads="1"/>
              </p:cNvSpPr>
              <p:nvPr/>
            </p:nvSpPr>
            <p:spPr bwMode="auto">
              <a:xfrm>
                <a:off x="1310" y="2931"/>
                <a:ext cx="21" cy="2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1" name="Oval 148"/>
              <p:cNvSpPr>
                <a:spLocks noChangeArrowheads="1"/>
              </p:cNvSpPr>
              <p:nvPr/>
            </p:nvSpPr>
            <p:spPr bwMode="auto">
              <a:xfrm>
                <a:off x="1251" y="2958"/>
                <a:ext cx="20" cy="21"/>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2" name="Oval 149"/>
              <p:cNvSpPr>
                <a:spLocks noChangeArrowheads="1"/>
              </p:cNvSpPr>
              <p:nvPr/>
            </p:nvSpPr>
            <p:spPr bwMode="auto">
              <a:xfrm>
                <a:off x="1281" y="2958"/>
                <a:ext cx="21" cy="21"/>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3" name="Oval 150"/>
              <p:cNvSpPr>
                <a:spLocks noChangeArrowheads="1"/>
              </p:cNvSpPr>
              <p:nvPr/>
            </p:nvSpPr>
            <p:spPr bwMode="auto">
              <a:xfrm>
                <a:off x="1310" y="2958"/>
                <a:ext cx="21" cy="21"/>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4" name="Oval 151"/>
              <p:cNvSpPr>
                <a:spLocks noChangeArrowheads="1"/>
              </p:cNvSpPr>
              <p:nvPr/>
            </p:nvSpPr>
            <p:spPr bwMode="auto">
              <a:xfrm>
                <a:off x="1251" y="2986"/>
                <a:ext cx="20" cy="2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5" name="Oval 152"/>
              <p:cNvSpPr>
                <a:spLocks noChangeArrowheads="1"/>
              </p:cNvSpPr>
              <p:nvPr/>
            </p:nvSpPr>
            <p:spPr bwMode="auto">
              <a:xfrm>
                <a:off x="1281" y="2986"/>
                <a:ext cx="21" cy="2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6" name="Oval 153"/>
              <p:cNvSpPr>
                <a:spLocks noChangeArrowheads="1"/>
              </p:cNvSpPr>
              <p:nvPr/>
            </p:nvSpPr>
            <p:spPr bwMode="auto">
              <a:xfrm>
                <a:off x="1310" y="2986"/>
                <a:ext cx="21" cy="2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7" name="Freeform 154"/>
              <p:cNvSpPr/>
              <p:nvPr/>
            </p:nvSpPr>
            <p:spPr bwMode="auto">
              <a:xfrm>
                <a:off x="1713" y="2672"/>
                <a:ext cx="21" cy="22"/>
              </a:xfrm>
              <a:custGeom>
                <a:gdLst>
                  <a:gd fmla="*/ 8 w 21" name="T0"/>
                  <a:gd fmla="*/ 0 h 22" name="T1"/>
                  <a:gd fmla="*/ 8 w 21" name="T2"/>
                  <a:gd fmla="*/ 7 h 22" name="T3"/>
                  <a:gd fmla="*/ 0 w 21" name="T4"/>
                  <a:gd fmla="*/ 7 h 22" name="T5"/>
                  <a:gd fmla="*/ 0 w 21" name="T6"/>
                  <a:gd fmla="*/ 13 h 22" name="T7"/>
                  <a:gd fmla="*/ 8 w 21" name="T8"/>
                  <a:gd fmla="*/ 13 h 22" name="T9"/>
                  <a:gd fmla="*/ 8 w 21" name="T10"/>
                  <a:gd fmla="*/ 22 h 22" name="T11"/>
                  <a:gd fmla="*/ 13 w 21" name="T12"/>
                  <a:gd fmla="*/ 22 h 22" name="T13"/>
                  <a:gd fmla="*/ 13 w 21" name="T14"/>
                  <a:gd fmla="*/ 13 h 22" name="T15"/>
                  <a:gd fmla="*/ 21 w 21" name="T16"/>
                  <a:gd fmla="*/ 13 h 22" name="T17"/>
                  <a:gd fmla="*/ 21 w 21" name="T18"/>
                  <a:gd fmla="*/ 7 h 22" name="T19"/>
                  <a:gd fmla="*/ 13 w 21" name="T20"/>
                  <a:gd fmla="*/ 7 h 22" name="T21"/>
                  <a:gd fmla="*/ 13 w 21" name="T22"/>
                  <a:gd fmla="*/ 0 h 22" name="T23"/>
                  <a:gd fmla="*/ 8 w 21" name="T24"/>
                  <a:gd fmla="*/ 0 h 2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2" w="21">
                    <a:moveTo>
                      <a:pt x="8" y="0"/>
                    </a:moveTo>
                    <a:lnTo>
                      <a:pt x="8" y="7"/>
                    </a:lnTo>
                    <a:lnTo>
                      <a:pt x="0" y="7"/>
                    </a:lnTo>
                    <a:lnTo>
                      <a:pt x="0" y="13"/>
                    </a:lnTo>
                    <a:lnTo>
                      <a:pt x="8" y="13"/>
                    </a:lnTo>
                    <a:lnTo>
                      <a:pt x="8" y="22"/>
                    </a:lnTo>
                    <a:lnTo>
                      <a:pt x="13" y="22"/>
                    </a:lnTo>
                    <a:lnTo>
                      <a:pt x="13" y="13"/>
                    </a:lnTo>
                    <a:lnTo>
                      <a:pt x="21" y="13"/>
                    </a:lnTo>
                    <a:lnTo>
                      <a:pt x="21" y="7"/>
                    </a:lnTo>
                    <a:lnTo>
                      <a:pt x="13" y="7"/>
                    </a:lnTo>
                    <a:lnTo>
                      <a:pt x="13" y="0"/>
                    </a:lnTo>
                    <a:lnTo>
                      <a:pt x="8"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8" name="Freeform 155"/>
              <p:cNvSpPr/>
              <p:nvPr/>
            </p:nvSpPr>
            <p:spPr bwMode="auto">
              <a:xfrm>
                <a:off x="1702" y="2660"/>
                <a:ext cx="43" cy="44"/>
              </a:xfrm>
              <a:custGeom>
                <a:gdLst>
                  <a:gd fmla="*/ 21 w 43" name="T0"/>
                  <a:gd fmla="*/ 44 h 44" name="T1"/>
                  <a:gd fmla="*/ 0 w 43" name="T2"/>
                  <a:gd fmla="*/ 22 h 44" name="T3"/>
                  <a:gd fmla="*/ 21 w 43" name="T4"/>
                  <a:gd fmla="*/ 0 h 44" name="T5"/>
                  <a:gd fmla="*/ 43 w 43" name="T6"/>
                  <a:gd fmla="*/ 22 h 44" name="T7"/>
                  <a:gd fmla="*/ 21 w 43" name="T8"/>
                  <a:gd fmla="*/ 44 h 44" name="T9"/>
                </a:gdLst>
                <a:cxnLst>
                  <a:cxn ang="0">
                    <a:pos x="T0" y="T1"/>
                  </a:cxn>
                  <a:cxn ang="0">
                    <a:pos x="T2" y="T3"/>
                  </a:cxn>
                  <a:cxn ang="0">
                    <a:pos x="T4" y="T5"/>
                  </a:cxn>
                  <a:cxn ang="0">
                    <a:pos x="T6" y="T7"/>
                  </a:cxn>
                  <a:cxn ang="0">
                    <a:pos x="T8" y="T9"/>
                  </a:cxn>
                </a:cxnLst>
                <a:rect b="b" l="0" r="r" t="0"/>
                <a:pathLst>
                  <a:path h="44" w="43">
                    <a:moveTo>
                      <a:pt x="21" y="44"/>
                    </a:moveTo>
                    <a:lnTo>
                      <a:pt x="0" y="22"/>
                    </a:lnTo>
                    <a:lnTo>
                      <a:pt x="21" y="0"/>
                    </a:lnTo>
                    <a:lnTo>
                      <a:pt x="43" y="22"/>
                    </a:lnTo>
                    <a:lnTo>
                      <a:pt x="21" y="44"/>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9" name="Rectangle 156"/>
              <p:cNvSpPr>
                <a:spLocks noChangeArrowheads="1"/>
              </p:cNvSpPr>
              <p:nvPr/>
            </p:nvSpPr>
            <p:spPr bwMode="auto">
              <a:xfrm>
                <a:off x="1673" y="2679"/>
                <a:ext cx="18" cy="6"/>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0" name="Freeform 157"/>
              <p:cNvSpPr/>
              <p:nvPr/>
            </p:nvSpPr>
            <p:spPr bwMode="auto">
              <a:xfrm>
                <a:off x="1670" y="2669"/>
                <a:ext cx="24" cy="26"/>
              </a:xfrm>
              <a:custGeom>
                <a:gdLst>
                  <a:gd fmla="*/ 11 w 24" name="T0"/>
                  <a:gd fmla="*/ 26 h 26" name="T1"/>
                  <a:gd fmla="*/ 0 w 24" name="T2"/>
                  <a:gd fmla="*/ 13 h 26" name="T3"/>
                  <a:gd fmla="*/ 13 w 24" name="T4"/>
                  <a:gd fmla="*/ 0 h 26" name="T5"/>
                  <a:gd fmla="*/ 24 w 24" name="T6"/>
                  <a:gd fmla="*/ 13 h 26" name="T7"/>
                  <a:gd fmla="*/ 11 w 24" name="T8"/>
                  <a:gd fmla="*/ 26 h 26" name="T9"/>
                </a:gdLst>
                <a:cxnLst>
                  <a:cxn ang="0">
                    <a:pos x="T0" y="T1"/>
                  </a:cxn>
                  <a:cxn ang="0">
                    <a:pos x="T2" y="T3"/>
                  </a:cxn>
                  <a:cxn ang="0">
                    <a:pos x="T4" y="T5"/>
                  </a:cxn>
                  <a:cxn ang="0">
                    <a:pos x="T6" y="T7"/>
                  </a:cxn>
                  <a:cxn ang="0">
                    <a:pos x="T8" y="T9"/>
                  </a:cxn>
                </a:cxnLst>
                <a:rect b="b" l="0" r="r" t="0"/>
                <a:pathLst>
                  <a:path h="26" w="24">
                    <a:moveTo>
                      <a:pt x="11" y="26"/>
                    </a:moveTo>
                    <a:lnTo>
                      <a:pt x="0" y="13"/>
                    </a:lnTo>
                    <a:lnTo>
                      <a:pt x="13" y="0"/>
                    </a:lnTo>
                    <a:lnTo>
                      <a:pt x="24" y="13"/>
                    </a:lnTo>
                    <a:lnTo>
                      <a:pt x="11" y="26"/>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1" name="Freeform 158"/>
              <p:cNvSpPr>
                <a:spLocks noEditPoints="1"/>
              </p:cNvSpPr>
              <p:nvPr/>
            </p:nvSpPr>
            <p:spPr bwMode="auto">
              <a:xfrm>
                <a:off x="1643" y="2650"/>
                <a:ext cx="120" cy="159"/>
              </a:xfrm>
              <a:custGeom>
                <a:gdLst>
                  <a:gd fmla="*/ 74 w 82" name="T0"/>
                  <a:gd fmla="*/ 0 h 109" name="T1"/>
                  <a:gd fmla="*/ 8 w 82" name="T2"/>
                  <a:gd fmla="*/ 0 h 109" name="T3"/>
                  <a:gd fmla="*/ 0 w 82" name="T4"/>
                  <a:gd fmla="*/ 7 h 109" name="T5"/>
                  <a:gd fmla="*/ 0 w 82" name="T6"/>
                  <a:gd fmla="*/ 101 h 109" name="T7"/>
                  <a:gd fmla="*/ 8 w 82" name="T8"/>
                  <a:gd fmla="*/ 109 h 109" name="T9"/>
                  <a:gd fmla="*/ 74 w 82" name="T10"/>
                  <a:gd fmla="*/ 109 h 109" name="T11"/>
                  <a:gd fmla="*/ 82 w 82" name="T12"/>
                  <a:gd fmla="*/ 101 h 109" name="T13"/>
                  <a:gd fmla="*/ 82 w 82" name="T14"/>
                  <a:gd fmla="*/ 7 h 109" name="T15"/>
                  <a:gd fmla="*/ 74 w 82" name="T16"/>
                  <a:gd fmla="*/ 0 h 109" name="T17"/>
                  <a:gd fmla="*/ 73 w 82" name="T18"/>
                  <a:gd fmla="*/ 34 h 109" name="T19"/>
                  <a:gd fmla="*/ 9 w 82" name="T20"/>
                  <a:gd fmla="*/ 34 h 109" name="T21"/>
                  <a:gd fmla="*/ 9 w 82" name="T22"/>
                  <a:gd fmla="*/ 9 h 109" name="T23"/>
                  <a:gd fmla="*/ 73 w 82" name="T24"/>
                  <a:gd fmla="*/ 9 h 109" name="T25"/>
                  <a:gd fmla="*/ 73 w 82" name="T26"/>
                  <a:gd fmla="*/ 34 h 109" name="T27"/>
                  <a:gd fmla="*/ 9 w 82" name="T28"/>
                  <a:gd fmla="*/ 40 h 109" name="T29"/>
                  <a:gd fmla="*/ 73 w 82" name="T30"/>
                  <a:gd fmla="*/ 40 h 109" name="T31"/>
                  <a:gd fmla="*/ 73 w 82" name="T32"/>
                  <a:gd fmla="*/ 99 h 109" name="T33"/>
                  <a:gd fmla="*/ 9 w 82" name="T34"/>
                  <a:gd fmla="*/ 99 h 109" name="T35"/>
                  <a:gd fmla="*/ 9 w 82" name="T36"/>
                  <a:gd fmla="*/ 40 h 109"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09" w="82">
                    <a:moveTo>
                      <a:pt x="74" y="0"/>
                    </a:moveTo>
                    <a:cubicBezTo>
                      <a:pt x="8" y="0"/>
                      <a:pt x="8" y="0"/>
                      <a:pt x="8" y="0"/>
                    </a:cubicBezTo>
                    <a:cubicBezTo>
                      <a:pt x="4" y="0"/>
                      <a:pt x="0" y="3"/>
                      <a:pt x="0" y="7"/>
                    </a:cubicBezTo>
                    <a:cubicBezTo>
                      <a:pt x="0" y="101"/>
                      <a:pt x="0" y="101"/>
                      <a:pt x="0" y="101"/>
                    </a:cubicBezTo>
                    <a:cubicBezTo>
                      <a:pt x="0" y="105"/>
                      <a:pt x="4" y="109"/>
                      <a:pt x="8" y="109"/>
                    </a:cubicBezTo>
                    <a:cubicBezTo>
                      <a:pt x="74" y="109"/>
                      <a:pt x="74" y="109"/>
                      <a:pt x="74" y="109"/>
                    </a:cubicBezTo>
                    <a:cubicBezTo>
                      <a:pt x="79" y="109"/>
                      <a:pt x="82" y="105"/>
                      <a:pt x="82" y="101"/>
                    </a:cubicBezTo>
                    <a:cubicBezTo>
                      <a:pt x="82" y="7"/>
                      <a:pt x="82" y="7"/>
                      <a:pt x="82" y="7"/>
                    </a:cubicBezTo>
                    <a:cubicBezTo>
                      <a:pt x="82" y="3"/>
                      <a:pt x="79" y="0"/>
                      <a:pt x="74" y="0"/>
                    </a:cubicBezTo>
                    <a:moveTo>
                      <a:pt x="73" y="34"/>
                    </a:moveTo>
                    <a:cubicBezTo>
                      <a:pt x="9" y="34"/>
                      <a:pt x="9" y="34"/>
                      <a:pt x="9" y="34"/>
                    </a:cubicBezTo>
                    <a:cubicBezTo>
                      <a:pt x="9" y="9"/>
                      <a:pt x="9" y="9"/>
                      <a:pt x="9" y="9"/>
                    </a:cubicBezTo>
                    <a:cubicBezTo>
                      <a:pt x="73" y="9"/>
                      <a:pt x="73" y="9"/>
                      <a:pt x="73" y="9"/>
                    </a:cubicBezTo>
                    <a:lnTo>
                      <a:pt x="73" y="34"/>
                    </a:lnTo>
                    <a:close/>
                    <a:moveTo>
                      <a:pt x="9" y="40"/>
                    </a:moveTo>
                    <a:cubicBezTo>
                      <a:pt x="73" y="40"/>
                      <a:pt x="73" y="40"/>
                      <a:pt x="73" y="40"/>
                    </a:cubicBezTo>
                    <a:cubicBezTo>
                      <a:pt x="73" y="99"/>
                      <a:pt x="73" y="99"/>
                      <a:pt x="73" y="99"/>
                    </a:cubicBezTo>
                    <a:cubicBezTo>
                      <a:pt x="9" y="99"/>
                      <a:pt x="9" y="99"/>
                      <a:pt x="9" y="99"/>
                    </a:cubicBezTo>
                    <a:lnTo>
                      <a:pt x="9" y="4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2" name="Oval 159"/>
              <p:cNvSpPr>
                <a:spLocks noChangeArrowheads="1"/>
              </p:cNvSpPr>
              <p:nvPr/>
            </p:nvSpPr>
            <p:spPr bwMode="auto">
              <a:xfrm>
                <a:off x="1667" y="2718"/>
                <a:ext cx="17" cy="1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3" name="Oval 160"/>
              <p:cNvSpPr>
                <a:spLocks noChangeArrowheads="1"/>
              </p:cNvSpPr>
              <p:nvPr/>
            </p:nvSpPr>
            <p:spPr bwMode="auto">
              <a:xfrm>
                <a:off x="1693" y="2718"/>
                <a:ext cx="19" cy="1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4" name="Oval 161"/>
              <p:cNvSpPr>
                <a:spLocks noChangeArrowheads="1"/>
              </p:cNvSpPr>
              <p:nvPr/>
            </p:nvSpPr>
            <p:spPr bwMode="auto">
              <a:xfrm>
                <a:off x="1719" y="2718"/>
                <a:ext cx="19" cy="1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5" name="Oval 162"/>
              <p:cNvSpPr>
                <a:spLocks noChangeArrowheads="1"/>
              </p:cNvSpPr>
              <p:nvPr/>
            </p:nvSpPr>
            <p:spPr bwMode="auto">
              <a:xfrm>
                <a:off x="1667" y="2743"/>
                <a:ext cx="17" cy="1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6" name="Oval 163"/>
              <p:cNvSpPr>
                <a:spLocks noChangeArrowheads="1"/>
              </p:cNvSpPr>
              <p:nvPr/>
            </p:nvSpPr>
            <p:spPr bwMode="auto">
              <a:xfrm>
                <a:off x="1693" y="2743"/>
                <a:ext cx="19" cy="1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7" name="Oval 164"/>
              <p:cNvSpPr>
                <a:spLocks noChangeArrowheads="1"/>
              </p:cNvSpPr>
              <p:nvPr/>
            </p:nvSpPr>
            <p:spPr bwMode="auto">
              <a:xfrm>
                <a:off x="1719" y="2743"/>
                <a:ext cx="19" cy="1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8" name="Oval 165"/>
              <p:cNvSpPr>
                <a:spLocks noChangeArrowheads="1"/>
              </p:cNvSpPr>
              <p:nvPr/>
            </p:nvSpPr>
            <p:spPr bwMode="auto">
              <a:xfrm>
                <a:off x="1667" y="2768"/>
                <a:ext cx="17" cy="17"/>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9" name="Oval 166"/>
              <p:cNvSpPr>
                <a:spLocks noChangeArrowheads="1"/>
              </p:cNvSpPr>
              <p:nvPr/>
            </p:nvSpPr>
            <p:spPr bwMode="auto">
              <a:xfrm>
                <a:off x="1693" y="2768"/>
                <a:ext cx="19" cy="17"/>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0" name="Oval 167"/>
              <p:cNvSpPr>
                <a:spLocks noChangeArrowheads="1"/>
              </p:cNvSpPr>
              <p:nvPr/>
            </p:nvSpPr>
            <p:spPr bwMode="auto">
              <a:xfrm>
                <a:off x="1719" y="2768"/>
                <a:ext cx="19" cy="17"/>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1" name="Freeform 168"/>
              <p:cNvSpPr>
                <a:spLocks noEditPoints="1"/>
              </p:cNvSpPr>
              <p:nvPr/>
            </p:nvSpPr>
            <p:spPr bwMode="auto">
              <a:xfrm>
                <a:off x="628" y="1693"/>
                <a:ext cx="132" cy="221"/>
              </a:xfrm>
              <a:custGeom>
                <a:gdLst>
                  <a:gd fmla="*/ 36 w 91" name="T0"/>
                  <a:gd fmla="*/ 125 h 152" name="T1"/>
                  <a:gd fmla="*/ 45 w 91" name="T2"/>
                  <a:gd fmla="*/ 116 h 152" name="T3"/>
                  <a:gd fmla="*/ 55 w 91" name="T4"/>
                  <a:gd fmla="*/ 125 h 152" name="T5"/>
                  <a:gd fmla="*/ 45 w 91" name="T6"/>
                  <a:gd fmla="*/ 134 h 152" name="T7"/>
                  <a:gd fmla="*/ 36 w 91" name="T8"/>
                  <a:gd fmla="*/ 125 h 152" name="T9"/>
                  <a:gd fmla="*/ 16 w 91" name="T10"/>
                  <a:gd fmla="*/ 74 h 152" name="T11"/>
                  <a:gd fmla="*/ 16 w 91" name="T12"/>
                  <a:gd fmla="*/ 44 h 152" name="T13"/>
                  <a:gd fmla="*/ 21 w 91" name="T14"/>
                  <a:gd fmla="*/ 40 h 152" name="T15"/>
                  <a:gd fmla="*/ 70 w 91" name="T16"/>
                  <a:gd fmla="*/ 40 h 152" name="T17"/>
                  <a:gd fmla="*/ 75 w 91" name="T18"/>
                  <a:gd fmla="*/ 44 h 152" name="T19"/>
                  <a:gd fmla="*/ 75 w 91" name="T20"/>
                  <a:gd fmla="*/ 74 h 152" name="T21"/>
                  <a:gd fmla="*/ 70 w 91" name="T22"/>
                  <a:gd fmla="*/ 79 h 152" name="T23"/>
                  <a:gd fmla="*/ 21 w 91" name="T24"/>
                  <a:gd fmla="*/ 79 h 152" name="T25"/>
                  <a:gd fmla="*/ 16 w 91" name="T26"/>
                  <a:gd fmla="*/ 74 h 152" name="T27"/>
                  <a:gd fmla="*/ 21 w 91" name="T28"/>
                  <a:gd fmla="*/ 0 h 152" name="T29"/>
                  <a:gd fmla="*/ 13 w 91" name="T30"/>
                  <a:gd fmla="*/ 9 h 152" name="T31"/>
                  <a:gd fmla="*/ 13 w 91" name="T32"/>
                  <a:gd fmla="*/ 22 h 152" name="T33"/>
                  <a:gd fmla="*/ 0 w 91" name="T34"/>
                  <a:gd fmla="*/ 43 h 152" name="T35"/>
                  <a:gd fmla="*/ 0 w 91" name="T36"/>
                  <a:gd fmla="*/ 88 h 152" name="T37"/>
                  <a:gd fmla="*/ 5 w 91" name="T38"/>
                  <a:gd fmla="*/ 132 h 152" name="T39"/>
                  <a:gd fmla="*/ 34 w 91" name="T40"/>
                  <a:gd fmla="*/ 152 h 152" name="T41"/>
                  <a:gd fmla="*/ 57 w 91" name="T42"/>
                  <a:gd fmla="*/ 152 h 152" name="T43"/>
                  <a:gd fmla="*/ 86 w 91" name="T44"/>
                  <a:gd fmla="*/ 131 h 152" name="T45"/>
                  <a:gd fmla="*/ 91 w 91" name="T46"/>
                  <a:gd fmla="*/ 86 h 152" name="T47"/>
                  <a:gd fmla="*/ 91 w 91" name="T48"/>
                  <a:gd fmla="*/ 43 h 152" name="T49"/>
                  <a:gd fmla="*/ 67 w 91" name="T50"/>
                  <a:gd fmla="*/ 19 h 152" name="T51"/>
                  <a:gd fmla="*/ 30 w 91" name="T52"/>
                  <a:gd fmla="*/ 19 h 152" name="T53"/>
                  <a:gd fmla="*/ 30 w 91" name="T54"/>
                  <a:gd fmla="*/ 9 h 152" name="T55"/>
                  <a:gd fmla="*/ 21 w 91" name="T56"/>
                  <a:gd fmla="*/ 0 h 152" name="T57"/>
                  <a:gd fmla="*/ 21 w 91" name="T58"/>
                  <a:gd fmla="*/ 0 h 152"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52" w="91">
                    <a:moveTo>
                      <a:pt x="36" y="125"/>
                    </a:moveTo>
                    <a:cubicBezTo>
                      <a:pt x="36" y="120"/>
                      <a:pt x="40" y="116"/>
                      <a:pt x="45" y="116"/>
                    </a:cubicBezTo>
                    <a:cubicBezTo>
                      <a:pt x="51" y="116"/>
                      <a:pt x="55" y="120"/>
                      <a:pt x="55" y="125"/>
                    </a:cubicBezTo>
                    <a:cubicBezTo>
                      <a:pt x="55" y="130"/>
                      <a:pt x="51" y="134"/>
                      <a:pt x="45" y="134"/>
                    </a:cubicBezTo>
                    <a:cubicBezTo>
                      <a:pt x="40" y="134"/>
                      <a:pt x="36" y="130"/>
                      <a:pt x="36" y="125"/>
                    </a:cubicBezTo>
                    <a:moveTo>
                      <a:pt x="16" y="74"/>
                    </a:moveTo>
                    <a:cubicBezTo>
                      <a:pt x="16" y="44"/>
                      <a:pt x="16" y="44"/>
                      <a:pt x="16" y="44"/>
                    </a:cubicBezTo>
                    <a:cubicBezTo>
                      <a:pt x="16" y="42"/>
                      <a:pt x="18" y="40"/>
                      <a:pt x="21" y="40"/>
                    </a:cubicBezTo>
                    <a:cubicBezTo>
                      <a:pt x="70" y="40"/>
                      <a:pt x="70" y="40"/>
                      <a:pt x="70" y="40"/>
                    </a:cubicBezTo>
                    <a:cubicBezTo>
                      <a:pt x="72" y="40"/>
                      <a:pt x="75" y="42"/>
                      <a:pt x="75" y="44"/>
                    </a:cubicBezTo>
                    <a:cubicBezTo>
                      <a:pt x="75" y="74"/>
                      <a:pt x="75" y="74"/>
                      <a:pt x="75" y="74"/>
                    </a:cubicBezTo>
                    <a:cubicBezTo>
                      <a:pt x="75" y="77"/>
                      <a:pt x="72" y="79"/>
                      <a:pt x="70" y="79"/>
                    </a:cubicBezTo>
                    <a:cubicBezTo>
                      <a:pt x="21" y="79"/>
                      <a:pt x="21" y="79"/>
                      <a:pt x="21" y="79"/>
                    </a:cubicBezTo>
                    <a:cubicBezTo>
                      <a:pt x="18" y="79"/>
                      <a:pt x="16" y="77"/>
                      <a:pt x="16" y="74"/>
                    </a:cubicBezTo>
                    <a:moveTo>
                      <a:pt x="21" y="0"/>
                    </a:moveTo>
                    <a:cubicBezTo>
                      <a:pt x="17" y="0"/>
                      <a:pt x="13" y="4"/>
                      <a:pt x="13" y="9"/>
                    </a:cubicBezTo>
                    <a:cubicBezTo>
                      <a:pt x="13" y="22"/>
                      <a:pt x="13" y="22"/>
                      <a:pt x="13" y="22"/>
                    </a:cubicBezTo>
                    <a:cubicBezTo>
                      <a:pt x="6" y="26"/>
                      <a:pt x="0" y="34"/>
                      <a:pt x="0" y="43"/>
                    </a:cubicBezTo>
                    <a:cubicBezTo>
                      <a:pt x="0" y="88"/>
                      <a:pt x="0" y="88"/>
                      <a:pt x="0" y="88"/>
                    </a:cubicBezTo>
                    <a:cubicBezTo>
                      <a:pt x="0" y="101"/>
                      <a:pt x="2" y="121"/>
                      <a:pt x="5" y="132"/>
                    </a:cubicBezTo>
                    <a:cubicBezTo>
                      <a:pt x="8" y="143"/>
                      <a:pt x="20" y="152"/>
                      <a:pt x="34" y="152"/>
                    </a:cubicBezTo>
                    <a:cubicBezTo>
                      <a:pt x="57" y="152"/>
                      <a:pt x="57" y="152"/>
                      <a:pt x="57" y="152"/>
                    </a:cubicBezTo>
                    <a:cubicBezTo>
                      <a:pt x="70" y="152"/>
                      <a:pt x="83" y="143"/>
                      <a:pt x="86" y="131"/>
                    </a:cubicBezTo>
                    <a:cubicBezTo>
                      <a:pt x="88" y="120"/>
                      <a:pt x="91" y="99"/>
                      <a:pt x="91" y="86"/>
                    </a:cubicBezTo>
                    <a:cubicBezTo>
                      <a:pt x="91" y="43"/>
                      <a:pt x="91" y="43"/>
                      <a:pt x="91" y="43"/>
                    </a:cubicBezTo>
                    <a:cubicBezTo>
                      <a:pt x="91" y="30"/>
                      <a:pt x="80" y="19"/>
                      <a:pt x="67" y="19"/>
                    </a:cubicBezTo>
                    <a:cubicBezTo>
                      <a:pt x="30" y="19"/>
                      <a:pt x="30" y="19"/>
                      <a:pt x="30" y="19"/>
                    </a:cubicBezTo>
                    <a:cubicBezTo>
                      <a:pt x="30" y="9"/>
                      <a:pt x="30" y="9"/>
                      <a:pt x="30" y="9"/>
                    </a:cubicBezTo>
                    <a:cubicBezTo>
                      <a:pt x="30" y="4"/>
                      <a:pt x="26" y="0"/>
                      <a:pt x="21" y="0"/>
                    </a:cubicBezTo>
                    <a:cubicBezTo>
                      <a:pt x="21" y="0"/>
                      <a:pt x="21" y="0"/>
                      <a:pt x="2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2" name="Freeform 170"/>
              <p:cNvSpPr>
                <a:spLocks noEditPoints="1"/>
              </p:cNvSpPr>
              <p:nvPr/>
            </p:nvSpPr>
            <p:spPr bwMode="auto">
              <a:xfrm>
                <a:off x="2062" y="1042"/>
                <a:ext cx="152" cy="254"/>
              </a:xfrm>
              <a:custGeom>
                <a:gdLst>
                  <a:gd fmla="*/ 41 w 104" name="T0"/>
                  <a:gd fmla="*/ 143 h 175" name="T1"/>
                  <a:gd fmla="*/ 52 w 104" name="T2"/>
                  <a:gd fmla="*/ 133 h 175" name="T3"/>
                  <a:gd fmla="*/ 63 w 104" name="T4"/>
                  <a:gd fmla="*/ 143 h 175" name="T5"/>
                  <a:gd fmla="*/ 52 w 104" name="T6"/>
                  <a:gd fmla="*/ 154 h 175" name="T7"/>
                  <a:gd fmla="*/ 41 w 104" name="T8"/>
                  <a:gd fmla="*/ 143 h 175" name="T9"/>
                  <a:gd fmla="*/ 19 w 104" name="T10"/>
                  <a:gd fmla="*/ 85 h 175" name="T11"/>
                  <a:gd fmla="*/ 19 w 104" name="T12"/>
                  <a:gd fmla="*/ 51 h 175" name="T13"/>
                  <a:gd fmla="*/ 24 w 104" name="T14"/>
                  <a:gd fmla="*/ 45 h 175" name="T15"/>
                  <a:gd fmla="*/ 80 w 104" name="T16"/>
                  <a:gd fmla="*/ 45 h 175" name="T17"/>
                  <a:gd fmla="*/ 86 w 104" name="T18"/>
                  <a:gd fmla="*/ 51 h 175" name="T19"/>
                  <a:gd fmla="*/ 86 w 104" name="T20"/>
                  <a:gd fmla="*/ 85 h 175" name="T21"/>
                  <a:gd fmla="*/ 80 w 104" name="T22"/>
                  <a:gd fmla="*/ 91 h 175" name="T23"/>
                  <a:gd fmla="*/ 24 w 104" name="T24"/>
                  <a:gd fmla="*/ 91 h 175" name="T25"/>
                  <a:gd fmla="*/ 19 w 104" name="T26"/>
                  <a:gd fmla="*/ 85 h 175" name="T27"/>
                  <a:gd fmla="*/ 25 w 104" name="T28"/>
                  <a:gd fmla="*/ 0 h 175" name="T29"/>
                  <a:gd fmla="*/ 15 w 104" name="T30"/>
                  <a:gd fmla="*/ 10 h 175" name="T31"/>
                  <a:gd fmla="*/ 15 w 104" name="T32"/>
                  <a:gd fmla="*/ 25 h 175" name="T33"/>
                  <a:gd fmla="*/ 0 w 104" name="T34"/>
                  <a:gd fmla="*/ 49 h 175" name="T35"/>
                  <a:gd fmla="*/ 0 w 104" name="T36"/>
                  <a:gd fmla="*/ 100 h 175" name="T37"/>
                  <a:gd fmla="*/ 6 w 104" name="T38"/>
                  <a:gd fmla="*/ 151 h 175" name="T39"/>
                  <a:gd fmla="*/ 38 w 104" name="T40"/>
                  <a:gd fmla="*/ 175 h 175" name="T41"/>
                  <a:gd fmla="*/ 66 w 104" name="T42"/>
                  <a:gd fmla="*/ 175 h 175" name="T43"/>
                  <a:gd fmla="*/ 98 w 104" name="T44"/>
                  <a:gd fmla="*/ 151 h 175" name="T45"/>
                  <a:gd fmla="*/ 104 w 104" name="T46"/>
                  <a:gd fmla="*/ 99 h 175" name="T47"/>
                  <a:gd fmla="*/ 104 w 104" name="T48"/>
                  <a:gd fmla="*/ 49 h 175" name="T49"/>
                  <a:gd fmla="*/ 77 w 104" name="T50"/>
                  <a:gd fmla="*/ 22 h 175" name="T51"/>
                  <a:gd fmla="*/ 34 w 104" name="T52"/>
                  <a:gd fmla="*/ 22 h 175" name="T53"/>
                  <a:gd fmla="*/ 34 w 104" name="T54"/>
                  <a:gd fmla="*/ 10 h 175" name="T55"/>
                  <a:gd fmla="*/ 25 w 104" name="T56"/>
                  <a:gd fmla="*/ 0 h 175" name="T57"/>
                  <a:gd fmla="*/ 25 w 104" name="T58"/>
                  <a:gd fmla="*/ 0 h 175"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75" w="104">
                    <a:moveTo>
                      <a:pt x="41" y="143"/>
                    </a:moveTo>
                    <a:cubicBezTo>
                      <a:pt x="41" y="137"/>
                      <a:pt x="46" y="133"/>
                      <a:pt x="52" y="133"/>
                    </a:cubicBezTo>
                    <a:cubicBezTo>
                      <a:pt x="58" y="133"/>
                      <a:pt x="63" y="137"/>
                      <a:pt x="63" y="143"/>
                    </a:cubicBezTo>
                    <a:cubicBezTo>
                      <a:pt x="63" y="149"/>
                      <a:pt x="58" y="154"/>
                      <a:pt x="52" y="154"/>
                    </a:cubicBezTo>
                    <a:cubicBezTo>
                      <a:pt x="46" y="154"/>
                      <a:pt x="41" y="149"/>
                      <a:pt x="41" y="143"/>
                    </a:cubicBezTo>
                    <a:moveTo>
                      <a:pt x="19" y="85"/>
                    </a:moveTo>
                    <a:cubicBezTo>
                      <a:pt x="19" y="51"/>
                      <a:pt x="19" y="51"/>
                      <a:pt x="19" y="51"/>
                    </a:cubicBezTo>
                    <a:cubicBezTo>
                      <a:pt x="19" y="48"/>
                      <a:pt x="21" y="45"/>
                      <a:pt x="24" y="45"/>
                    </a:cubicBezTo>
                    <a:cubicBezTo>
                      <a:pt x="80" y="45"/>
                      <a:pt x="80" y="45"/>
                      <a:pt x="80" y="45"/>
                    </a:cubicBezTo>
                    <a:cubicBezTo>
                      <a:pt x="83" y="45"/>
                      <a:pt x="86" y="48"/>
                      <a:pt x="86" y="51"/>
                    </a:cubicBezTo>
                    <a:cubicBezTo>
                      <a:pt x="86" y="85"/>
                      <a:pt x="86" y="85"/>
                      <a:pt x="86" y="85"/>
                    </a:cubicBezTo>
                    <a:cubicBezTo>
                      <a:pt x="86" y="88"/>
                      <a:pt x="83" y="91"/>
                      <a:pt x="80" y="91"/>
                    </a:cubicBezTo>
                    <a:cubicBezTo>
                      <a:pt x="24" y="91"/>
                      <a:pt x="24" y="91"/>
                      <a:pt x="24" y="91"/>
                    </a:cubicBezTo>
                    <a:cubicBezTo>
                      <a:pt x="21" y="91"/>
                      <a:pt x="19" y="88"/>
                      <a:pt x="19" y="85"/>
                    </a:cubicBezTo>
                    <a:moveTo>
                      <a:pt x="25" y="0"/>
                    </a:moveTo>
                    <a:cubicBezTo>
                      <a:pt x="19" y="0"/>
                      <a:pt x="15" y="5"/>
                      <a:pt x="15" y="10"/>
                    </a:cubicBezTo>
                    <a:cubicBezTo>
                      <a:pt x="15" y="25"/>
                      <a:pt x="15" y="25"/>
                      <a:pt x="15" y="25"/>
                    </a:cubicBezTo>
                    <a:cubicBezTo>
                      <a:pt x="6" y="30"/>
                      <a:pt x="0" y="39"/>
                      <a:pt x="0" y="49"/>
                    </a:cubicBezTo>
                    <a:cubicBezTo>
                      <a:pt x="0" y="100"/>
                      <a:pt x="0" y="100"/>
                      <a:pt x="0" y="100"/>
                    </a:cubicBezTo>
                    <a:cubicBezTo>
                      <a:pt x="0" y="115"/>
                      <a:pt x="3" y="138"/>
                      <a:pt x="6" y="151"/>
                    </a:cubicBezTo>
                    <a:cubicBezTo>
                      <a:pt x="9" y="164"/>
                      <a:pt x="23" y="175"/>
                      <a:pt x="38" y="175"/>
                    </a:cubicBezTo>
                    <a:cubicBezTo>
                      <a:pt x="66" y="175"/>
                      <a:pt x="66" y="175"/>
                      <a:pt x="66" y="175"/>
                    </a:cubicBezTo>
                    <a:cubicBezTo>
                      <a:pt x="81" y="175"/>
                      <a:pt x="95" y="164"/>
                      <a:pt x="98" y="151"/>
                    </a:cubicBezTo>
                    <a:cubicBezTo>
                      <a:pt x="101" y="137"/>
                      <a:pt x="104" y="114"/>
                      <a:pt x="104" y="99"/>
                    </a:cubicBezTo>
                    <a:cubicBezTo>
                      <a:pt x="104" y="49"/>
                      <a:pt x="104" y="49"/>
                      <a:pt x="104" y="49"/>
                    </a:cubicBezTo>
                    <a:cubicBezTo>
                      <a:pt x="104" y="34"/>
                      <a:pt x="92" y="22"/>
                      <a:pt x="77" y="22"/>
                    </a:cubicBezTo>
                    <a:cubicBezTo>
                      <a:pt x="34" y="22"/>
                      <a:pt x="34" y="22"/>
                      <a:pt x="34" y="22"/>
                    </a:cubicBezTo>
                    <a:cubicBezTo>
                      <a:pt x="34" y="10"/>
                      <a:pt x="34" y="10"/>
                      <a:pt x="34" y="10"/>
                    </a:cubicBezTo>
                    <a:cubicBezTo>
                      <a:pt x="34" y="5"/>
                      <a:pt x="30" y="0"/>
                      <a:pt x="25" y="0"/>
                    </a:cubicBezTo>
                    <a:cubicBezTo>
                      <a:pt x="25" y="0"/>
                      <a:pt x="25" y="0"/>
                      <a:pt x="2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3" name="Freeform 172"/>
              <p:cNvSpPr/>
              <p:nvPr/>
            </p:nvSpPr>
            <p:spPr bwMode="auto">
              <a:xfrm>
                <a:off x="999" y="2199"/>
                <a:ext cx="96" cy="207"/>
              </a:xfrm>
              <a:custGeom>
                <a:gdLst>
                  <a:gd fmla="*/ 66 w 66" name="T0"/>
                  <a:gd fmla="*/ 0 h 142" name="T1"/>
                  <a:gd fmla="*/ 0 w 66" name="T2"/>
                  <a:gd fmla="*/ 71 h 142" name="T3"/>
                  <a:gd fmla="*/ 66 w 66" name="T4"/>
                  <a:gd fmla="*/ 142 h 142" name="T5"/>
                  <a:gd fmla="*/ 66 w 66" name="T6"/>
                  <a:gd fmla="*/ 0 h 142" name="T7"/>
                </a:gdLst>
                <a:cxnLst>
                  <a:cxn ang="0">
                    <a:pos x="T0" y="T1"/>
                  </a:cxn>
                  <a:cxn ang="0">
                    <a:pos x="T2" y="T3"/>
                  </a:cxn>
                  <a:cxn ang="0">
                    <a:pos x="T4" y="T5"/>
                  </a:cxn>
                  <a:cxn ang="0">
                    <a:pos x="T6" y="T7"/>
                  </a:cxn>
                </a:cxnLst>
                <a:rect b="b" l="0" r="r" t="0"/>
                <a:pathLst>
                  <a:path h="142" w="66">
                    <a:moveTo>
                      <a:pt x="66" y="0"/>
                    </a:moveTo>
                    <a:cubicBezTo>
                      <a:pt x="29" y="3"/>
                      <a:pt x="0" y="34"/>
                      <a:pt x="0" y="71"/>
                    </a:cubicBezTo>
                    <a:cubicBezTo>
                      <a:pt x="0" y="109"/>
                      <a:pt x="29" y="139"/>
                      <a:pt x="66" y="142"/>
                    </a:cubicBezTo>
                    <a:lnTo>
                      <a:pt x="66"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4" name="Freeform 173"/>
              <p:cNvSpPr/>
              <p:nvPr/>
            </p:nvSpPr>
            <p:spPr bwMode="auto">
              <a:xfrm>
                <a:off x="1104" y="2199"/>
                <a:ext cx="102" cy="102"/>
              </a:xfrm>
              <a:custGeom>
                <a:gdLst>
                  <a:gd fmla="*/ 70 w 70" name="T0"/>
                  <a:gd fmla="*/ 70 h 70" name="T1"/>
                  <a:gd fmla="*/ 0 w 70" name="T2"/>
                  <a:gd fmla="*/ 0 h 70" name="T3"/>
                  <a:gd fmla="*/ 0 w 70" name="T4"/>
                  <a:gd fmla="*/ 70 h 70" name="T5"/>
                  <a:gd fmla="*/ 70 w 70" name="T6"/>
                  <a:gd fmla="*/ 70 h 70" name="T7"/>
                </a:gdLst>
                <a:cxnLst>
                  <a:cxn ang="0">
                    <a:pos x="T0" y="T1"/>
                  </a:cxn>
                  <a:cxn ang="0">
                    <a:pos x="T2" y="T3"/>
                  </a:cxn>
                  <a:cxn ang="0">
                    <a:pos x="T4" y="T5"/>
                  </a:cxn>
                  <a:cxn ang="0">
                    <a:pos x="T6" y="T7"/>
                  </a:cxn>
                </a:cxnLst>
                <a:rect b="b" l="0" r="r" t="0"/>
                <a:pathLst>
                  <a:path h="70" w="70">
                    <a:moveTo>
                      <a:pt x="70" y="70"/>
                    </a:moveTo>
                    <a:cubicBezTo>
                      <a:pt x="70" y="31"/>
                      <a:pt x="39" y="1"/>
                      <a:pt x="0" y="0"/>
                    </a:cubicBezTo>
                    <a:cubicBezTo>
                      <a:pt x="0" y="70"/>
                      <a:pt x="0" y="70"/>
                      <a:pt x="0" y="70"/>
                    </a:cubicBezTo>
                    <a:lnTo>
                      <a:pt x="70" y="7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5" name="Freeform 174"/>
              <p:cNvSpPr/>
              <p:nvPr/>
            </p:nvSpPr>
            <p:spPr bwMode="auto">
              <a:xfrm>
                <a:off x="1104" y="2310"/>
                <a:ext cx="102" cy="97"/>
              </a:xfrm>
              <a:custGeom>
                <a:gdLst>
                  <a:gd fmla="*/ 0 w 70" name="T0"/>
                  <a:gd fmla="*/ 0 h 67" name="T1"/>
                  <a:gd fmla="*/ 0 w 70" name="T2"/>
                  <a:gd fmla="*/ 67 h 67" name="T3"/>
                  <a:gd fmla="*/ 70 w 70" name="T4"/>
                  <a:gd fmla="*/ 0 h 67" name="T5"/>
                  <a:gd fmla="*/ 0 w 70" name="T6"/>
                  <a:gd fmla="*/ 0 h 67" name="T7"/>
                </a:gdLst>
                <a:cxnLst>
                  <a:cxn ang="0">
                    <a:pos x="T0" y="T1"/>
                  </a:cxn>
                  <a:cxn ang="0">
                    <a:pos x="T2" y="T3"/>
                  </a:cxn>
                  <a:cxn ang="0">
                    <a:pos x="T4" y="T5"/>
                  </a:cxn>
                  <a:cxn ang="0">
                    <a:pos x="T6" y="T7"/>
                  </a:cxn>
                </a:cxnLst>
                <a:rect b="b" l="0" r="r" t="0"/>
                <a:pathLst>
                  <a:path h="67" w="70">
                    <a:moveTo>
                      <a:pt x="0" y="0"/>
                    </a:moveTo>
                    <a:cubicBezTo>
                      <a:pt x="0" y="67"/>
                      <a:pt x="0" y="67"/>
                      <a:pt x="0" y="67"/>
                    </a:cubicBezTo>
                    <a:cubicBezTo>
                      <a:pt x="38" y="66"/>
                      <a:pt x="68" y="37"/>
                      <a:pt x="70" y="0"/>
                    </a:cubicBezTo>
                    <a:lnTo>
                      <a:pt x="0"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6" name="Freeform 175"/>
              <p:cNvSpPr/>
              <p:nvPr/>
            </p:nvSpPr>
            <p:spPr bwMode="auto">
              <a:xfrm>
                <a:off x="948" y="1578"/>
                <a:ext cx="66" cy="144"/>
              </a:xfrm>
              <a:custGeom>
                <a:gdLst>
                  <a:gd fmla="*/ 45 w 45" name="T0"/>
                  <a:gd fmla="*/ 0 h 99" name="T1"/>
                  <a:gd fmla="*/ 0 w 45" name="T2"/>
                  <a:gd fmla="*/ 50 h 99" name="T3"/>
                  <a:gd fmla="*/ 45 w 45" name="T4"/>
                  <a:gd fmla="*/ 99 h 99" name="T5"/>
                  <a:gd fmla="*/ 45 w 45" name="T6"/>
                  <a:gd fmla="*/ 0 h 99" name="T7"/>
                </a:gdLst>
                <a:cxnLst>
                  <a:cxn ang="0">
                    <a:pos x="T0" y="T1"/>
                  </a:cxn>
                  <a:cxn ang="0">
                    <a:pos x="T2" y="T3"/>
                  </a:cxn>
                  <a:cxn ang="0">
                    <a:pos x="T4" y="T5"/>
                  </a:cxn>
                  <a:cxn ang="0">
                    <a:pos x="T6" y="T7"/>
                  </a:cxn>
                </a:cxnLst>
                <a:rect b="b" l="0" r="r" t="0"/>
                <a:pathLst>
                  <a:path h="99" w="45">
                    <a:moveTo>
                      <a:pt x="45" y="0"/>
                    </a:moveTo>
                    <a:cubicBezTo>
                      <a:pt x="20" y="2"/>
                      <a:pt x="0" y="24"/>
                      <a:pt x="0" y="50"/>
                    </a:cubicBezTo>
                    <a:cubicBezTo>
                      <a:pt x="0" y="75"/>
                      <a:pt x="20" y="97"/>
                      <a:pt x="45" y="99"/>
                    </a:cubicBezTo>
                    <a:lnTo>
                      <a:pt x="45"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7" name="Freeform 176"/>
              <p:cNvSpPr/>
              <p:nvPr/>
            </p:nvSpPr>
            <p:spPr bwMode="auto">
              <a:xfrm>
                <a:off x="1021" y="1578"/>
                <a:ext cx="70" cy="70"/>
              </a:xfrm>
              <a:custGeom>
                <a:gdLst>
                  <a:gd fmla="*/ 48 w 48" name="T0"/>
                  <a:gd fmla="*/ 48 h 48" name="T1"/>
                  <a:gd fmla="*/ 0 w 48" name="T2"/>
                  <a:gd fmla="*/ 0 h 48" name="T3"/>
                  <a:gd fmla="*/ 0 w 48" name="T4"/>
                  <a:gd fmla="*/ 48 h 48" name="T5"/>
                  <a:gd fmla="*/ 48 w 48" name="T6"/>
                  <a:gd fmla="*/ 48 h 48" name="T7"/>
                </a:gdLst>
                <a:cxnLst>
                  <a:cxn ang="0">
                    <a:pos x="T0" y="T1"/>
                  </a:cxn>
                  <a:cxn ang="0">
                    <a:pos x="T2" y="T3"/>
                  </a:cxn>
                  <a:cxn ang="0">
                    <a:pos x="T4" y="T5"/>
                  </a:cxn>
                  <a:cxn ang="0">
                    <a:pos x="T6" y="T7"/>
                  </a:cxn>
                </a:cxnLst>
                <a:rect b="b" l="0" r="r" t="0"/>
                <a:pathLst>
                  <a:path h="48" w="48">
                    <a:moveTo>
                      <a:pt x="48" y="48"/>
                    </a:moveTo>
                    <a:cubicBezTo>
                      <a:pt x="48" y="22"/>
                      <a:pt x="26" y="1"/>
                      <a:pt x="0" y="0"/>
                    </a:cubicBezTo>
                    <a:cubicBezTo>
                      <a:pt x="0" y="48"/>
                      <a:pt x="0" y="48"/>
                      <a:pt x="0" y="48"/>
                    </a:cubicBezTo>
                    <a:lnTo>
                      <a:pt x="48" y="48"/>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8" name="Freeform 177"/>
              <p:cNvSpPr/>
              <p:nvPr/>
            </p:nvSpPr>
            <p:spPr bwMode="auto">
              <a:xfrm>
                <a:off x="1021" y="1655"/>
                <a:ext cx="70" cy="67"/>
              </a:xfrm>
              <a:custGeom>
                <a:gdLst>
                  <a:gd fmla="*/ 0 w 48" name="T0"/>
                  <a:gd fmla="*/ 0 h 46" name="T1"/>
                  <a:gd fmla="*/ 0 w 48" name="T2"/>
                  <a:gd fmla="*/ 46 h 46" name="T3"/>
                  <a:gd fmla="*/ 48 w 48" name="T4"/>
                  <a:gd fmla="*/ 0 h 46" name="T5"/>
                  <a:gd fmla="*/ 0 w 48" name="T6"/>
                  <a:gd fmla="*/ 0 h 46" name="T7"/>
                </a:gdLst>
                <a:cxnLst>
                  <a:cxn ang="0">
                    <a:pos x="T0" y="T1"/>
                  </a:cxn>
                  <a:cxn ang="0">
                    <a:pos x="T2" y="T3"/>
                  </a:cxn>
                  <a:cxn ang="0">
                    <a:pos x="T4" y="T5"/>
                  </a:cxn>
                  <a:cxn ang="0">
                    <a:pos x="T6" y="T7"/>
                  </a:cxn>
                </a:cxnLst>
                <a:rect b="b" l="0" r="r" t="0"/>
                <a:pathLst>
                  <a:path h="46" w="48">
                    <a:moveTo>
                      <a:pt x="0" y="0"/>
                    </a:moveTo>
                    <a:cubicBezTo>
                      <a:pt x="0" y="46"/>
                      <a:pt x="0" y="46"/>
                      <a:pt x="0" y="46"/>
                    </a:cubicBezTo>
                    <a:cubicBezTo>
                      <a:pt x="26" y="45"/>
                      <a:pt x="47" y="25"/>
                      <a:pt x="48" y="0"/>
                    </a:cubicBezTo>
                    <a:lnTo>
                      <a:pt x="0"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9" name="Freeform 178"/>
              <p:cNvSpPr/>
              <p:nvPr/>
            </p:nvSpPr>
            <p:spPr bwMode="auto">
              <a:xfrm>
                <a:off x="1480" y="1740"/>
                <a:ext cx="206" cy="139"/>
              </a:xfrm>
              <a:custGeom>
                <a:gdLst>
                  <a:gd fmla="*/ 131 w 141" name="T0"/>
                  <a:gd fmla="*/ 0 h 96" name="T1"/>
                  <a:gd fmla="*/ 126 w 141" name="T2"/>
                  <a:gd fmla="*/ 0 h 96" name="T3"/>
                  <a:gd fmla="*/ 122 w 141" name="T4"/>
                  <a:gd fmla="*/ 0 h 96" name="T5"/>
                  <a:gd fmla="*/ 19 w 141" name="T6"/>
                  <a:gd fmla="*/ 0 h 96" name="T7"/>
                  <a:gd fmla="*/ 16 w 141" name="T8"/>
                  <a:gd fmla="*/ 0 h 96" name="T9"/>
                  <a:gd fmla="*/ 10 w 141" name="T10"/>
                  <a:gd fmla="*/ 0 h 96" name="T11"/>
                  <a:gd fmla="*/ 0 w 141" name="T12"/>
                  <a:gd fmla="*/ 10 h 96" name="T13"/>
                  <a:gd fmla="*/ 0 w 141" name="T14"/>
                  <a:gd fmla="*/ 86 h 96" name="T15"/>
                  <a:gd fmla="*/ 10 w 141" name="T16"/>
                  <a:gd fmla="*/ 96 h 96" name="T17"/>
                  <a:gd fmla="*/ 16 w 141" name="T18"/>
                  <a:gd fmla="*/ 96 h 96" name="T19"/>
                  <a:gd fmla="*/ 19 w 141" name="T20"/>
                  <a:gd fmla="*/ 96 h 96" name="T21"/>
                  <a:gd fmla="*/ 122 w 141" name="T22"/>
                  <a:gd fmla="*/ 96 h 96" name="T23"/>
                  <a:gd fmla="*/ 126 w 141" name="T24"/>
                  <a:gd fmla="*/ 96 h 96" name="T25"/>
                  <a:gd fmla="*/ 131 w 141" name="T26"/>
                  <a:gd fmla="*/ 96 h 96" name="T27"/>
                  <a:gd fmla="*/ 141 w 141" name="T28"/>
                  <a:gd fmla="*/ 86 h 96" name="T29"/>
                  <a:gd fmla="*/ 141 w 141" name="T30"/>
                  <a:gd fmla="*/ 10 h 96" name="T31"/>
                  <a:gd fmla="*/ 131 w 141" name="T32"/>
                  <a:gd fmla="*/ 0 h 9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6" w="141">
                    <a:moveTo>
                      <a:pt x="131" y="0"/>
                    </a:moveTo>
                    <a:cubicBezTo>
                      <a:pt x="126" y="0"/>
                      <a:pt x="126" y="0"/>
                      <a:pt x="126" y="0"/>
                    </a:cubicBezTo>
                    <a:cubicBezTo>
                      <a:pt x="122" y="0"/>
                      <a:pt x="122" y="0"/>
                      <a:pt x="122" y="0"/>
                    </a:cubicBezTo>
                    <a:cubicBezTo>
                      <a:pt x="19" y="0"/>
                      <a:pt x="19" y="0"/>
                      <a:pt x="19" y="0"/>
                    </a:cubicBezTo>
                    <a:cubicBezTo>
                      <a:pt x="16" y="0"/>
                      <a:pt x="16" y="0"/>
                      <a:pt x="16" y="0"/>
                    </a:cubicBezTo>
                    <a:cubicBezTo>
                      <a:pt x="10" y="0"/>
                      <a:pt x="10" y="0"/>
                      <a:pt x="10" y="0"/>
                    </a:cubicBezTo>
                    <a:cubicBezTo>
                      <a:pt x="5" y="0"/>
                      <a:pt x="0" y="4"/>
                      <a:pt x="0" y="10"/>
                    </a:cubicBezTo>
                    <a:cubicBezTo>
                      <a:pt x="0" y="86"/>
                      <a:pt x="0" y="86"/>
                      <a:pt x="0" y="86"/>
                    </a:cubicBezTo>
                    <a:cubicBezTo>
                      <a:pt x="0" y="92"/>
                      <a:pt x="5" y="96"/>
                      <a:pt x="10" y="96"/>
                    </a:cubicBezTo>
                    <a:cubicBezTo>
                      <a:pt x="16" y="96"/>
                      <a:pt x="16" y="96"/>
                      <a:pt x="16" y="96"/>
                    </a:cubicBezTo>
                    <a:cubicBezTo>
                      <a:pt x="19" y="96"/>
                      <a:pt x="19" y="96"/>
                      <a:pt x="19" y="96"/>
                    </a:cubicBezTo>
                    <a:cubicBezTo>
                      <a:pt x="122" y="96"/>
                      <a:pt x="122" y="96"/>
                      <a:pt x="122" y="96"/>
                    </a:cubicBezTo>
                    <a:cubicBezTo>
                      <a:pt x="126" y="96"/>
                      <a:pt x="126" y="96"/>
                      <a:pt x="126" y="96"/>
                    </a:cubicBezTo>
                    <a:cubicBezTo>
                      <a:pt x="131" y="96"/>
                      <a:pt x="131" y="96"/>
                      <a:pt x="131" y="96"/>
                    </a:cubicBezTo>
                    <a:cubicBezTo>
                      <a:pt x="137" y="96"/>
                      <a:pt x="141" y="92"/>
                      <a:pt x="141" y="86"/>
                    </a:cubicBezTo>
                    <a:cubicBezTo>
                      <a:pt x="141" y="10"/>
                      <a:pt x="141" y="10"/>
                      <a:pt x="141" y="10"/>
                    </a:cubicBezTo>
                    <a:cubicBezTo>
                      <a:pt x="141" y="4"/>
                      <a:pt x="137" y="0"/>
                      <a:pt x="131"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0" name="Freeform 179"/>
              <p:cNvSpPr/>
              <p:nvPr/>
            </p:nvSpPr>
            <p:spPr bwMode="auto">
              <a:xfrm>
                <a:off x="1536" y="1711"/>
                <a:ext cx="94" cy="30"/>
              </a:xfrm>
              <a:custGeom>
                <a:gdLst>
                  <a:gd fmla="*/ 11 w 65" name="T0"/>
                  <a:gd fmla="*/ 10 h 21" name="T1"/>
                  <a:gd fmla="*/ 55 w 65" name="T2"/>
                  <a:gd fmla="*/ 10 h 21" name="T3"/>
                  <a:gd fmla="*/ 55 w 65" name="T4"/>
                  <a:gd fmla="*/ 21 h 21" name="T5"/>
                  <a:gd fmla="*/ 65 w 65" name="T6"/>
                  <a:gd fmla="*/ 21 h 21" name="T7"/>
                  <a:gd fmla="*/ 65 w 65" name="T8"/>
                  <a:gd fmla="*/ 9 h 21" name="T9"/>
                  <a:gd fmla="*/ 56 w 65" name="T10"/>
                  <a:gd fmla="*/ 0 h 21" name="T11"/>
                  <a:gd fmla="*/ 9 w 65" name="T12"/>
                  <a:gd fmla="*/ 0 h 21" name="T13"/>
                  <a:gd fmla="*/ 0 w 65" name="T14"/>
                  <a:gd fmla="*/ 9 h 21" name="T15"/>
                  <a:gd fmla="*/ 0 w 65" name="T16"/>
                  <a:gd fmla="*/ 21 h 21" name="T17"/>
                  <a:gd fmla="*/ 11 w 65" name="T18"/>
                  <a:gd fmla="*/ 21 h 21" name="T19"/>
                  <a:gd fmla="*/ 11 w 65" name="T20"/>
                  <a:gd fmla="*/ 1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65">
                    <a:moveTo>
                      <a:pt x="11" y="10"/>
                    </a:moveTo>
                    <a:cubicBezTo>
                      <a:pt x="55" y="10"/>
                      <a:pt x="55" y="10"/>
                      <a:pt x="55" y="10"/>
                    </a:cubicBezTo>
                    <a:cubicBezTo>
                      <a:pt x="55" y="21"/>
                      <a:pt x="55" y="21"/>
                      <a:pt x="55" y="21"/>
                    </a:cubicBezTo>
                    <a:cubicBezTo>
                      <a:pt x="65" y="21"/>
                      <a:pt x="65" y="21"/>
                      <a:pt x="65" y="21"/>
                    </a:cubicBezTo>
                    <a:cubicBezTo>
                      <a:pt x="65" y="9"/>
                      <a:pt x="65" y="9"/>
                      <a:pt x="65" y="9"/>
                    </a:cubicBezTo>
                    <a:cubicBezTo>
                      <a:pt x="65" y="4"/>
                      <a:pt x="61" y="0"/>
                      <a:pt x="56" y="0"/>
                    </a:cubicBezTo>
                    <a:cubicBezTo>
                      <a:pt x="9" y="0"/>
                      <a:pt x="9" y="0"/>
                      <a:pt x="9" y="0"/>
                    </a:cubicBezTo>
                    <a:cubicBezTo>
                      <a:pt x="4" y="0"/>
                      <a:pt x="0" y="4"/>
                      <a:pt x="0" y="9"/>
                    </a:cubicBezTo>
                    <a:cubicBezTo>
                      <a:pt x="0" y="21"/>
                      <a:pt x="0" y="21"/>
                      <a:pt x="0" y="21"/>
                    </a:cubicBezTo>
                    <a:cubicBezTo>
                      <a:pt x="11" y="21"/>
                      <a:pt x="11" y="21"/>
                      <a:pt x="11" y="21"/>
                    </a:cubicBezTo>
                    <a:lnTo>
                      <a:pt x="11" y="1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1" name="Freeform 180"/>
              <p:cNvSpPr/>
              <p:nvPr/>
            </p:nvSpPr>
            <p:spPr bwMode="auto">
              <a:xfrm>
                <a:off x="2390" y="1154"/>
                <a:ext cx="165" cy="112"/>
              </a:xfrm>
              <a:custGeom>
                <a:gdLst>
                  <a:gd fmla="*/ 106 w 114" name="T0"/>
                  <a:gd fmla="*/ 0 h 77" name="T1"/>
                  <a:gd fmla="*/ 102 w 114" name="T2"/>
                  <a:gd fmla="*/ 0 h 77" name="T3"/>
                  <a:gd fmla="*/ 99 w 114" name="T4"/>
                  <a:gd fmla="*/ 0 h 77" name="T5"/>
                  <a:gd fmla="*/ 16 w 114" name="T6"/>
                  <a:gd fmla="*/ 0 h 77" name="T7"/>
                  <a:gd fmla="*/ 13 w 114" name="T8"/>
                  <a:gd fmla="*/ 0 h 77" name="T9"/>
                  <a:gd fmla="*/ 8 w 114" name="T10"/>
                  <a:gd fmla="*/ 0 h 77" name="T11"/>
                  <a:gd fmla="*/ 0 w 114" name="T12"/>
                  <a:gd fmla="*/ 7 h 77" name="T13"/>
                  <a:gd fmla="*/ 0 w 114" name="T14"/>
                  <a:gd fmla="*/ 70 h 77" name="T15"/>
                  <a:gd fmla="*/ 8 w 114" name="T16"/>
                  <a:gd fmla="*/ 77 h 77" name="T17"/>
                  <a:gd fmla="*/ 13 w 114" name="T18"/>
                  <a:gd fmla="*/ 77 h 77" name="T19"/>
                  <a:gd fmla="*/ 16 w 114" name="T20"/>
                  <a:gd fmla="*/ 77 h 77" name="T21"/>
                  <a:gd fmla="*/ 99 w 114" name="T22"/>
                  <a:gd fmla="*/ 77 h 77" name="T23"/>
                  <a:gd fmla="*/ 102 w 114" name="T24"/>
                  <a:gd fmla="*/ 77 h 77" name="T25"/>
                  <a:gd fmla="*/ 106 w 114" name="T26"/>
                  <a:gd fmla="*/ 77 h 77" name="T27"/>
                  <a:gd fmla="*/ 114 w 114" name="T28"/>
                  <a:gd fmla="*/ 70 h 77" name="T29"/>
                  <a:gd fmla="*/ 114 w 114" name="T30"/>
                  <a:gd fmla="*/ 7 h 77" name="T31"/>
                  <a:gd fmla="*/ 106 w 114" name="T32"/>
                  <a:gd fmla="*/ 0 h 7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7" w="114">
                    <a:moveTo>
                      <a:pt x="106" y="0"/>
                    </a:moveTo>
                    <a:cubicBezTo>
                      <a:pt x="102" y="0"/>
                      <a:pt x="102" y="0"/>
                      <a:pt x="102" y="0"/>
                    </a:cubicBezTo>
                    <a:cubicBezTo>
                      <a:pt x="99" y="0"/>
                      <a:pt x="99" y="0"/>
                      <a:pt x="99" y="0"/>
                    </a:cubicBezTo>
                    <a:cubicBezTo>
                      <a:pt x="16" y="0"/>
                      <a:pt x="16" y="0"/>
                      <a:pt x="16" y="0"/>
                    </a:cubicBezTo>
                    <a:cubicBezTo>
                      <a:pt x="13" y="0"/>
                      <a:pt x="13" y="0"/>
                      <a:pt x="13" y="0"/>
                    </a:cubicBezTo>
                    <a:cubicBezTo>
                      <a:pt x="8" y="0"/>
                      <a:pt x="8" y="0"/>
                      <a:pt x="8" y="0"/>
                    </a:cubicBezTo>
                    <a:cubicBezTo>
                      <a:pt x="4" y="0"/>
                      <a:pt x="0" y="3"/>
                      <a:pt x="0" y="7"/>
                    </a:cubicBezTo>
                    <a:cubicBezTo>
                      <a:pt x="0" y="70"/>
                      <a:pt x="0" y="70"/>
                      <a:pt x="0" y="70"/>
                    </a:cubicBezTo>
                    <a:cubicBezTo>
                      <a:pt x="0" y="74"/>
                      <a:pt x="4" y="77"/>
                      <a:pt x="8" y="77"/>
                    </a:cubicBezTo>
                    <a:cubicBezTo>
                      <a:pt x="13" y="77"/>
                      <a:pt x="13" y="77"/>
                      <a:pt x="13" y="77"/>
                    </a:cubicBezTo>
                    <a:cubicBezTo>
                      <a:pt x="16" y="77"/>
                      <a:pt x="16" y="77"/>
                      <a:pt x="16" y="77"/>
                    </a:cubicBezTo>
                    <a:cubicBezTo>
                      <a:pt x="99" y="77"/>
                      <a:pt x="99" y="77"/>
                      <a:pt x="99" y="77"/>
                    </a:cubicBezTo>
                    <a:cubicBezTo>
                      <a:pt x="102" y="77"/>
                      <a:pt x="102" y="77"/>
                      <a:pt x="102" y="77"/>
                    </a:cubicBezTo>
                    <a:cubicBezTo>
                      <a:pt x="106" y="77"/>
                      <a:pt x="106" y="77"/>
                      <a:pt x="106" y="77"/>
                    </a:cubicBezTo>
                    <a:cubicBezTo>
                      <a:pt x="111" y="77"/>
                      <a:pt x="114" y="74"/>
                      <a:pt x="114" y="70"/>
                    </a:cubicBezTo>
                    <a:cubicBezTo>
                      <a:pt x="114" y="7"/>
                      <a:pt x="114" y="7"/>
                      <a:pt x="114" y="7"/>
                    </a:cubicBezTo>
                    <a:cubicBezTo>
                      <a:pt x="114" y="3"/>
                      <a:pt x="111" y="0"/>
                      <a:pt x="106"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2" name="Freeform 181"/>
              <p:cNvSpPr/>
              <p:nvPr/>
            </p:nvSpPr>
            <p:spPr bwMode="auto">
              <a:xfrm>
                <a:off x="2435" y="1130"/>
                <a:ext cx="75" cy="25"/>
              </a:xfrm>
              <a:custGeom>
                <a:gdLst>
                  <a:gd fmla="*/ 8 w 52" name="T0"/>
                  <a:gd fmla="*/ 8 h 17" name="T1"/>
                  <a:gd fmla="*/ 44 w 52" name="T2"/>
                  <a:gd fmla="*/ 8 h 17" name="T3"/>
                  <a:gd fmla="*/ 44 w 52" name="T4"/>
                  <a:gd fmla="*/ 17 h 17" name="T5"/>
                  <a:gd fmla="*/ 52 w 52" name="T6"/>
                  <a:gd fmla="*/ 17 h 17" name="T7"/>
                  <a:gd fmla="*/ 52 w 52" name="T8"/>
                  <a:gd fmla="*/ 7 h 17" name="T9"/>
                  <a:gd fmla="*/ 45 w 52" name="T10"/>
                  <a:gd fmla="*/ 0 h 17" name="T11"/>
                  <a:gd fmla="*/ 7 w 52" name="T12"/>
                  <a:gd fmla="*/ 0 h 17" name="T13"/>
                  <a:gd fmla="*/ 0 w 52" name="T14"/>
                  <a:gd fmla="*/ 7 h 17" name="T15"/>
                  <a:gd fmla="*/ 0 w 52" name="T16"/>
                  <a:gd fmla="*/ 17 h 17" name="T17"/>
                  <a:gd fmla="*/ 8 w 52" name="T18"/>
                  <a:gd fmla="*/ 17 h 17" name="T19"/>
                  <a:gd fmla="*/ 8 w 52" name="T20"/>
                  <a:gd fmla="*/ 8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52">
                    <a:moveTo>
                      <a:pt x="8" y="8"/>
                    </a:moveTo>
                    <a:cubicBezTo>
                      <a:pt x="44" y="8"/>
                      <a:pt x="44" y="8"/>
                      <a:pt x="44" y="8"/>
                    </a:cubicBezTo>
                    <a:cubicBezTo>
                      <a:pt x="44" y="17"/>
                      <a:pt x="44" y="17"/>
                      <a:pt x="44" y="17"/>
                    </a:cubicBezTo>
                    <a:cubicBezTo>
                      <a:pt x="52" y="17"/>
                      <a:pt x="52" y="17"/>
                      <a:pt x="52" y="17"/>
                    </a:cubicBezTo>
                    <a:cubicBezTo>
                      <a:pt x="52" y="7"/>
                      <a:pt x="52" y="7"/>
                      <a:pt x="52" y="7"/>
                    </a:cubicBezTo>
                    <a:cubicBezTo>
                      <a:pt x="52" y="3"/>
                      <a:pt x="49" y="0"/>
                      <a:pt x="45" y="0"/>
                    </a:cubicBezTo>
                    <a:cubicBezTo>
                      <a:pt x="7" y="0"/>
                      <a:pt x="7" y="0"/>
                      <a:pt x="7" y="0"/>
                    </a:cubicBezTo>
                    <a:cubicBezTo>
                      <a:pt x="3" y="0"/>
                      <a:pt x="0" y="3"/>
                      <a:pt x="0" y="7"/>
                    </a:cubicBezTo>
                    <a:cubicBezTo>
                      <a:pt x="0" y="17"/>
                      <a:pt x="0" y="17"/>
                      <a:pt x="0" y="17"/>
                    </a:cubicBezTo>
                    <a:cubicBezTo>
                      <a:pt x="8" y="17"/>
                      <a:pt x="8" y="17"/>
                      <a:pt x="8" y="17"/>
                    </a:cubicBezTo>
                    <a:lnTo>
                      <a:pt x="8" y="8"/>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3" name="Freeform 182"/>
              <p:cNvSpPr/>
              <p:nvPr/>
            </p:nvSpPr>
            <p:spPr bwMode="auto">
              <a:xfrm>
                <a:off x="1425" y="2689"/>
                <a:ext cx="185" cy="125"/>
              </a:xfrm>
              <a:custGeom>
                <a:gdLst>
                  <a:gd fmla="*/ 118 w 127" name="T0"/>
                  <a:gd fmla="*/ 0 h 86" name="T1"/>
                  <a:gd fmla="*/ 113 w 127" name="T2"/>
                  <a:gd fmla="*/ 0 h 86" name="T3"/>
                  <a:gd fmla="*/ 110 w 127" name="T4"/>
                  <a:gd fmla="*/ 0 h 86" name="T5"/>
                  <a:gd fmla="*/ 17 w 127" name="T6"/>
                  <a:gd fmla="*/ 0 h 86" name="T7"/>
                  <a:gd fmla="*/ 14 w 127" name="T8"/>
                  <a:gd fmla="*/ 0 h 86" name="T9"/>
                  <a:gd fmla="*/ 9 w 127" name="T10"/>
                  <a:gd fmla="*/ 0 h 86" name="T11"/>
                  <a:gd fmla="*/ 0 w 127" name="T12"/>
                  <a:gd fmla="*/ 8 h 86" name="T13"/>
                  <a:gd fmla="*/ 0 w 127" name="T14"/>
                  <a:gd fmla="*/ 77 h 86" name="T15"/>
                  <a:gd fmla="*/ 9 w 127" name="T16"/>
                  <a:gd fmla="*/ 86 h 86" name="T17"/>
                  <a:gd fmla="*/ 14 w 127" name="T18"/>
                  <a:gd fmla="*/ 86 h 86" name="T19"/>
                  <a:gd fmla="*/ 17 w 127" name="T20"/>
                  <a:gd fmla="*/ 86 h 86" name="T21"/>
                  <a:gd fmla="*/ 110 w 127" name="T22"/>
                  <a:gd fmla="*/ 86 h 86" name="T23"/>
                  <a:gd fmla="*/ 113 w 127" name="T24"/>
                  <a:gd fmla="*/ 86 h 86" name="T25"/>
                  <a:gd fmla="*/ 118 w 127" name="T26"/>
                  <a:gd fmla="*/ 86 h 86" name="T27"/>
                  <a:gd fmla="*/ 127 w 127" name="T28"/>
                  <a:gd fmla="*/ 77 h 86" name="T29"/>
                  <a:gd fmla="*/ 127 w 127" name="T30"/>
                  <a:gd fmla="*/ 8 h 86" name="T31"/>
                  <a:gd fmla="*/ 118 w 127" name="T32"/>
                  <a:gd fmla="*/ 0 h 8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6" w="127">
                    <a:moveTo>
                      <a:pt x="118" y="0"/>
                    </a:moveTo>
                    <a:cubicBezTo>
                      <a:pt x="113" y="0"/>
                      <a:pt x="113" y="0"/>
                      <a:pt x="113" y="0"/>
                    </a:cubicBezTo>
                    <a:cubicBezTo>
                      <a:pt x="110" y="0"/>
                      <a:pt x="110" y="0"/>
                      <a:pt x="110" y="0"/>
                    </a:cubicBezTo>
                    <a:cubicBezTo>
                      <a:pt x="17" y="0"/>
                      <a:pt x="17" y="0"/>
                      <a:pt x="17" y="0"/>
                    </a:cubicBezTo>
                    <a:cubicBezTo>
                      <a:pt x="14" y="0"/>
                      <a:pt x="14" y="0"/>
                      <a:pt x="14" y="0"/>
                    </a:cubicBezTo>
                    <a:cubicBezTo>
                      <a:pt x="9" y="0"/>
                      <a:pt x="9" y="0"/>
                      <a:pt x="9" y="0"/>
                    </a:cubicBezTo>
                    <a:cubicBezTo>
                      <a:pt x="4" y="0"/>
                      <a:pt x="0" y="3"/>
                      <a:pt x="0" y="8"/>
                    </a:cubicBezTo>
                    <a:cubicBezTo>
                      <a:pt x="0" y="77"/>
                      <a:pt x="0" y="77"/>
                      <a:pt x="0" y="77"/>
                    </a:cubicBezTo>
                    <a:cubicBezTo>
                      <a:pt x="0" y="82"/>
                      <a:pt x="4" y="86"/>
                      <a:pt x="9" y="86"/>
                    </a:cubicBezTo>
                    <a:cubicBezTo>
                      <a:pt x="14" y="86"/>
                      <a:pt x="14" y="86"/>
                      <a:pt x="14" y="86"/>
                    </a:cubicBezTo>
                    <a:cubicBezTo>
                      <a:pt x="17" y="86"/>
                      <a:pt x="17" y="86"/>
                      <a:pt x="17" y="86"/>
                    </a:cubicBezTo>
                    <a:cubicBezTo>
                      <a:pt x="110" y="86"/>
                      <a:pt x="110" y="86"/>
                      <a:pt x="110" y="86"/>
                    </a:cubicBezTo>
                    <a:cubicBezTo>
                      <a:pt x="113" y="86"/>
                      <a:pt x="113" y="86"/>
                      <a:pt x="113" y="86"/>
                    </a:cubicBezTo>
                    <a:cubicBezTo>
                      <a:pt x="118" y="86"/>
                      <a:pt x="118" y="86"/>
                      <a:pt x="118" y="86"/>
                    </a:cubicBezTo>
                    <a:cubicBezTo>
                      <a:pt x="123" y="86"/>
                      <a:pt x="127" y="82"/>
                      <a:pt x="127" y="77"/>
                    </a:cubicBezTo>
                    <a:cubicBezTo>
                      <a:pt x="127" y="8"/>
                      <a:pt x="127" y="8"/>
                      <a:pt x="127" y="8"/>
                    </a:cubicBezTo>
                    <a:cubicBezTo>
                      <a:pt x="127" y="3"/>
                      <a:pt x="123" y="0"/>
                      <a:pt x="118"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4" name="Freeform 183"/>
              <p:cNvSpPr/>
              <p:nvPr/>
            </p:nvSpPr>
            <p:spPr bwMode="auto">
              <a:xfrm>
                <a:off x="1476" y="2663"/>
                <a:ext cx="84" cy="28"/>
              </a:xfrm>
              <a:custGeom>
                <a:gdLst>
                  <a:gd fmla="*/ 9 w 58" name="T0"/>
                  <a:gd fmla="*/ 9 h 19" name="T1"/>
                  <a:gd fmla="*/ 48 w 58" name="T2"/>
                  <a:gd fmla="*/ 9 h 19" name="T3"/>
                  <a:gd fmla="*/ 48 w 58" name="T4"/>
                  <a:gd fmla="*/ 19 h 19" name="T5"/>
                  <a:gd fmla="*/ 58 w 58" name="T6"/>
                  <a:gd fmla="*/ 19 h 19" name="T7"/>
                  <a:gd fmla="*/ 58 w 58" name="T8"/>
                  <a:gd fmla="*/ 8 h 19" name="T9"/>
                  <a:gd fmla="*/ 50 w 58" name="T10"/>
                  <a:gd fmla="*/ 0 h 19" name="T11"/>
                  <a:gd fmla="*/ 8 w 58" name="T12"/>
                  <a:gd fmla="*/ 0 h 19" name="T13"/>
                  <a:gd fmla="*/ 0 w 58" name="T14"/>
                  <a:gd fmla="*/ 8 h 19" name="T15"/>
                  <a:gd fmla="*/ 0 w 58" name="T16"/>
                  <a:gd fmla="*/ 19 h 19" name="T17"/>
                  <a:gd fmla="*/ 9 w 58" name="T18"/>
                  <a:gd fmla="*/ 19 h 19" name="T19"/>
                  <a:gd fmla="*/ 9 w 58" name="T20"/>
                  <a:gd fmla="*/ 9 h 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9" w="57">
                    <a:moveTo>
                      <a:pt x="9" y="9"/>
                    </a:moveTo>
                    <a:cubicBezTo>
                      <a:pt x="48" y="9"/>
                      <a:pt x="48" y="9"/>
                      <a:pt x="48" y="9"/>
                    </a:cubicBezTo>
                    <a:cubicBezTo>
                      <a:pt x="48" y="19"/>
                      <a:pt x="48" y="19"/>
                      <a:pt x="48" y="19"/>
                    </a:cubicBezTo>
                    <a:cubicBezTo>
                      <a:pt x="58" y="19"/>
                      <a:pt x="58" y="19"/>
                      <a:pt x="58" y="19"/>
                    </a:cubicBezTo>
                    <a:cubicBezTo>
                      <a:pt x="58" y="8"/>
                      <a:pt x="58" y="8"/>
                      <a:pt x="58" y="8"/>
                    </a:cubicBezTo>
                    <a:cubicBezTo>
                      <a:pt x="58" y="3"/>
                      <a:pt x="54" y="0"/>
                      <a:pt x="50" y="0"/>
                    </a:cubicBezTo>
                    <a:cubicBezTo>
                      <a:pt x="8" y="0"/>
                      <a:pt x="8" y="0"/>
                      <a:pt x="8" y="0"/>
                    </a:cubicBezTo>
                    <a:cubicBezTo>
                      <a:pt x="3" y="0"/>
                      <a:pt x="0" y="3"/>
                      <a:pt x="0" y="8"/>
                    </a:cubicBezTo>
                    <a:cubicBezTo>
                      <a:pt x="0" y="19"/>
                      <a:pt x="0" y="19"/>
                      <a:pt x="0" y="19"/>
                    </a:cubicBezTo>
                    <a:cubicBezTo>
                      <a:pt x="9" y="19"/>
                      <a:pt x="9" y="19"/>
                      <a:pt x="9" y="19"/>
                    </a:cubicBezTo>
                    <a:lnTo>
                      <a:pt x="9" y="9"/>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5" name="Freeform 184"/>
              <p:cNvSpPr/>
              <p:nvPr/>
            </p:nvSpPr>
            <p:spPr bwMode="auto">
              <a:xfrm>
                <a:off x="1843" y="2118"/>
                <a:ext cx="205" cy="139"/>
              </a:xfrm>
              <a:custGeom>
                <a:gdLst>
                  <a:gd fmla="*/ 131 w 141" name="T0"/>
                  <a:gd fmla="*/ 0 h 96" name="T1"/>
                  <a:gd fmla="*/ 126 w 141" name="T2"/>
                  <a:gd fmla="*/ 0 h 96" name="T3"/>
                  <a:gd fmla="*/ 122 w 141" name="T4"/>
                  <a:gd fmla="*/ 0 h 96" name="T5"/>
                  <a:gd fmla="*/ 19 w 141" name="T6"/>
                  <a:gd fmla="*/ 0 h 96" name="T7"/>
                  <a:gd fmla="*/ 16 w 141" name="T8"/>
                  <a:gd fmla="*/ 0 h 96" name="T9"/>
                  <a:gd fmla="*/ 10 w 141" name="T10"/>
                  <a:gd fmla="*/ 0 h 96" name="T11"/>
                  <a:gd fmla="*/ 0 w 141" name="T12"/>
                  <a:gd fmla="*/ 10 h 96" name="T13"/>
                  <a:gd fmla="*/ 0 w 141" name="T14"/>
                  <a:gd fmla="*/ 86 h 96" name="T15"/>
                  <a:gd fmla="*/ 10 w 141" name="T16"/>
                  <a:gd fmla="*/ 96 h 96" name="T17"/>
                  <a:gd fmla="*/ 16 w 141" name="T18"/>
                  <a:gd fmla="*/ 96 h 96" name="T19"/>
                  <a:gd fmla="*/ 19 w 141" name="T20"/>
                  <a:gd fmla="*/ 96 h 96" name="T21"/>
                  <a:gd fmla="*/ 122 w 141" name="T22"/>
                  <a:gd fmla="*/ 96 h 96" name="T23"/>
                  <a:gd fmla="*/ 126 w 141" name="T24"/>
                  <a:gd fmla="*/ 96 h 96" name="T25"/>
                  <a:gd fmla="*/ 131 w 141" name="T26"/>
                  <a:gd fmla="*/ 96 h 96" name="T27"/>
                  <a:gd fmla="*/ 141 w 141" name="T28"/>
                  <a:gd fmla="*/ 86 h 96" name="T29"/>
                  <a:gd fmla="*/ 141 w 141" name="T30"/>
                  <a:gd fmla="*/ 10 h 96" name="T31"/>
                  <a:gd fmla="*/ 131 w 141" name="T32"/>
                  <a:gd fmla="*/ 0 h 9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6" w="141">
                    <a:moveTo>
                      <a:pt x="131" y="0"/>
                    </a:moveTo>
                    <a:cubicBezTo>
                      <a:pt x="126" y="0"/>
                      <a:pt x="126" y="0"/>
                      <a:pt x="126" y="0"/>
                    </a:cubicBezTo>
                    <a:cubicBezTo>
                      <a:pt x="122" y="0"/>
                      <a:pt x="122" y="0"/>
                      <a:pt x="122" y="0"/>
                    </a:cubicBezTo>
                    <a:cubicBezTo>
                      <a:pt x="19" y="0"/>
                      <a:pt x="19" y="0"/>
                      <a:pt x="19" y="0"/>
                    </a:cubicBezTo>
                    <a:cubicBezTo>
                      <a:pt x="16" y="0"/>
                      <a:pt x="16" y="0"/>
                      <a:pt x="16" y="0"/>
                    </a:cubicBezTo>
                    <a:cubicBezTo>
                      <a:pt x="10" y="0"/>
                      <a:pt x="10" y="0"/>
                      <a:pt x="10" y="0"/>
                    </a:cubicBezTo>
                    <a:cubicBezTo>
                      <a:pt x="5" y="0"/>
                      <a:pt x="0" y="4"/>
                      <a:pt x="0" y="10"/>
                    </a:cubicBezTo>
                    <a:cubicBezTo>
                      <a:pt x="0" y="86"/>
                      <a:pt x="0" y="86"/>
                      <a:pt x="0" y="86"/>
                    </a:cubicBezTo>
                    <a:cubicBezTo>
                      <a:pt x="0" y="92"/>
                      <a:pt x="5" y="96"/>
                      <a:pt x="10" y="96"/>
                    </a:cubicBezTo>
                    <a:cubicBezTo>
                      <a:pt x="16" y="96"/>
                      <a:pt x="16" y="96"/>
                      <a:pt x="16" y="96"/>
                    </a:cubicBezTo>
                    <a:cubicBezTo>
                      <a:pt x="19" y="96"/>
                      <a:pt x="19" y="96"/>
                      <a:pt x="19" y="96"/>
                    </a:cubicBezTo>
                    <a:cubicBezTo>
                      <a:pt x="122" y="96"/>
                      <a:pt x="122" y="96"/>
                      <a:pt x="122" y="96"/>
                    </a:cubicBezTo>
                    <a:cubicBezTo>
                      <a:pt x="126" y="96"/>
                      <a:pt x="126" y="96"/>
                      <a:pt x="126" y="96"/>
                    </a:cubicBezTo>
                    <a:cubicBezTo>
                      <a:pt x="131" y="96"/>
                      <a:pt x="131" y="96"/>
                      <a:pt x="131" y="96"/>
                    </a:cubicBezTo>
                    <a:cubicBezTo>
                      <a:pt x="137" y="96"/>
                      <a:pt x="141" y="92"/>
                      <a:pt x="141" y="86"/>
                    </a:cubicBezTo>
                    <a:cubicBezTo>
                      <a:pt x="141" y="10"/>
                      <a:pt x="141" y="10"/>
                      <a:pt x="141" y="10"/>
                    </a:cubicBezTo>
                    <a:cubicBezTo>
                      <a:pt x="141" y="4"/>
                      <a:pt x="137" y="0"/>
                      <a:pt x="131"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6" name="Freeform 185"/>
              <p:cNvSpPr/>
              <p:nvPr/>
            </p:nvSpPr>
            <p:spPr bwMode="auto">
              <a:xfrm>
                <a:off x="1898" y="2089"/>
                <a:ext cx="95" cy="30"/>
              </a:xfrm>
              <a:custGeom>
                <a:gdLst>
                  <a:gd fmla="*/ 11 w 65" name="T0"/>
                  <a:gd fmla="*/ 10 h 21" name="T1"/>
                  <a:gd fmla="*/ 55 w 65" name="T2"/>
                  <a:gd fmla="*/ 10 h 21" name="T3"/>
                  <a:gd fmla="*/ 55 w 65" name="T4"/>
                  <a:gd fmla="*/ 21 h 21" name="T5"/>
                  <a:gd fmla="*/ 65 w 65" name="T6"/>
                  <a:gd fmla="*/ 21 h 21" name="T7"/>
                  <a:gd fmla="*/ 65 w 65" name="T8"/>
                  <a:gd fmla="*/ 9 h 21" name="T9"/>
                  <a:gd fmla="*/ 56 w 65" name="T10"/>
                  <a:gd fmla="*/ 0 h 21" name="T11"/>
                  <a:gd fmla="*/ 9 w 65" name="T12"/>
                  <a:gd fmla="*/ 0 h 21" name="T13"/>
                  <a:gd fmla="*/ 0 w 65" name="T14"/>
                  <a:gd fmla="*/ 9 h 21" name="T15"/>
                  <a:gd fmla="*/ 0 w 65" name="T16"/>
                  <a:gd fmla="*/ 21 h 21" name="T17"/>
                  <a:gd fmla="*/ 11 w 65" name="T18"/>
                  <a:gd fmla="*/ 21 h 21" name="T19"/>
                  <a:gd fmla="*/ 11 w 65" name="T20"/>
                  <a:gd fmla="*/ 10 h 2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 w="65">
                    <a:moveTo>
                      <a:pt x="11" y="10"/>
                    </a:moveTo>
                    <a:cubicBezTo>
                      <a:pt x="55" y="10"/>
                      <a:pt x="55" y="10"/>
                      <a:pt x="55" y="10"/>
                    </a:cubicBezTo>
                    <a:cubicBezTo>
                      <a:pt x="55" y="21"/>
                      <a:pt x="55" y="21"/>
                      <a:pt x="55" y="21"/>
                    </a:cubicBezTo>
                    <a:cubicBezTo>
                      <a:pt x="65" y="21"/>
                      <a:pt x="65" y="21"/>
                      <a:pt x="65" y="21"/>
                    </a:cubicBezTo>
                    <a:cubicBezTo>
                      <a:pt x="65" y="9"/>
                      <a:pt x="65" y="9"/>
                      <a:pt x="65" y="9"/>
                    </a:cubicBezTo>
                    <a:cubicBezTo>
                      <a:pt x="65" y="4"/>
                      <a:pt x="61" y="0"/>
                      <a:pt x="56" y="0"/>
                    </a:cubicBezTo>
                    <a:cubicBezTo>
                      <a:pt x="9" y="0"/>
                      <a:pt x="9" y="0"/>
                      <a:pt x="9" y="0"/>
                    </a:cubicBezTo>
                    <a:cubicBezTo>
                      <a:pt x="4" y="0"/>
                      <a:pt x="0" y="4"/>
                      <a:pt x="0" y="9"/>
                    </a:cubicBezTo>
                    <a:cubicBezTo>
                      <a:pt x="0" y="21"/>
                      <a:pt x="0" y="21"/>
                      <a:pt x="0" y="21"/>
                    </a:cubicBezTo>
                    <a:cubicBezTo>
                      <a:pt x="11" y="21"/>
                      <a:pt x="11" y="21"/>
                      <a:pt x="11" y="21"/>
                    </a:cubicBezTo>
                    <a:lnTo>
                      <a:pt x="11" y="1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7" name="Freeform 186"/>
              <p:cNvSpPr/>
              <p:nvPr/>
            </p:nvSpPr>
            <p:spPr bwMode="auto">
              <a:xfrm>
                <a:off x="1140" y="3086"/>
                <a:ext cx="196" cy="136"/>
              </a:xfrm>
              <a:custGeom>
                <a:gdLst>
                  <a:gd fmla="*/ 126 w 135" name="T0"/>
                  <a:gd fmla="*/ 0 h 93" name="T1"/>
                  <a:gd fmla="*/ 121 w 135" name="T2"/>
                  <a:gd fmla="*/ 0 h 93" name="T3"/>
                  <a:gd fmla="*/ 117 w 135" name="T4"/>
                  <a:gd fmla="*/ 0 h 93" name="T5"/>
                  <a:gd fmla="*/ 18 w 135" name="T6"/>
                  <a:gd fmla="*/ 0 h 93" name="T7"/>
                  <a:gd fmla="*/ 15 w 135" name="T8"/>
                  <a:gd fmla="*/ 0 h 93" name="T9"/>
                  <a:gd fmla="*/ 9 w 135" name="T10"/>
                  <a:gd fmla="*/ 0 h 93" name="T11"/>
                  <a:gd fmla="*/ 0 w 135" name="T12"/>
                  <a:gd fmla="*/ 9 h 93" name="T13"/>
                  <a:gd fmla="*/ 0 w 135" name="T14"/>
                  <a:gd fmla="*/ 83 h 93" name="T15"/>
                  <a:gd fmla="*/ 9 w 135" name="T16"/>
                  <a:gd fmla="*/ 93 h 93" name="T17"/>
                  <a:gd fmla="*/ 15 w 135" name="T18"/>
                  <a:gd fmla="*/ 93 h 93" name="T19"/>
                  <a:gd fmla="*/ 18 w 135" name="T20"/>
                  <a:gd fmla="*/ 93 h 93" name="T21"/>
                  <a:gd fmla="*/ 117 w 135" name="T22"/>
                  <a:gd fmla="*/ 93 h 93" name="T23"/>
                  <a:gd fmla="*/ 121 w 135" name="T24"/>
                  <a:gd fmla="*/ 93 h 93" name="T25"/>
                  <a:gd fmla="*/ 126 w 135" name="T26"/>
                  <a:gd fmla="*/ 93 h 93" name="T27"/>
                  <a:gd fmla="*/ 135 w 135" name="T28"/>
                  <a:gd fmla="*/ 83 h 93" name="T29"/>
                  <a:gd fmla="*/ 135 w 135" name="T30"/>
                  <a:gd fmla="*/ 9 h 93" name="T31"/>
                  <a:gd fmla="*/ 126 w 135" name="T32"/>
                  <a:gd fmla="*/ 0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135">
                    <a:moveTo>
                      <a:pt x="126" y="0"/>
                    </a:moveTo>
                    <a:cubicBezTo>
                      <a:pt x="121" y="0"/>
                      <a:pt x="121" y="0"/>
                      <a:pt x="121" y="0"/>
                    </a:cubicBezTo>
                    <a:cubicBezTo>
                      <a:pt x="117" y="0"/>
                      <a:pt x="117" y="0"/>
                      <a:pt x="117" y="0"/>
                    </a:cubicBezTo>
                    <a:cubicBezTo>
                      <a:pt x="18" y="0"/>
                      <a:pt x="18" y="0"/>
                      <a:pt x="18" y="0"/>
                    </a:cubicBezTo>
                    <a:cubicBezTo>
                      <a:pt x="15" y="0"/>
                      <a:pt x="15" y="0"/>
                      <a:pt x="15" y="0"/>
                    </a:cubicBezTo>
                    <a:cubicBezTo>
                      <a:pt x="9" y="0"/>
                      <a:pt x="9" y="0"/>
                      <a:pt x="9" y="0"/>
                    </a:cubicBezTo>
                    <a:cubicBezTo>
                      <a:pt x="4" y="0"/>
                      <a:pt x="0" y="4"/>
                      <a:pt x="0" y="9"/>
                    </a:cubicBezTo>
                    <a:cubicBezTo>
                      <a:pt x="0" y="83"/>
                      <a:pt x="0" y="83"/>
                      <a:pt x="0" y="83"/>
                    </a:cubicBezTo>
                    <a:cubicBezTo>
                      <a:pt x="0" y="88"/>
                      <a:pt x="4" y="93"/>
                      <a:pt x="9" y="93"/>
                    </a:cubicBezTo>
                    <a:cubicBezTo>
                      <a:pt x="15" y="93"/>
                      <a:pt x="15" y="93"/>
                      <a:pt x="15" y="93"/>
                    </a:cubicBezTo>
                    <a:cubicBezTo>
                      <a:pt x="18" y="93"/>
                      <a:pt x="18" y="93"/>
                      <a:pt x="18" y="93"/>
                    </a:cubicBezTo>
                    <a:cubicBezTo>
                      <a:pt x="117" y="93"/>
                      <a:pt x="117" y="93"/>
                      <a:pt x="117" y="93"/>
                    </a:cubicBezTo>
                    <a:cubicBezTo>
                      <a:pt x="121" y="93"/>
                      <a:pt x="121" y="93"/>
                      <a:pt x="121" y="93"/>
                    </a:cubicBezTo>
                    <a:cubicBezTo>
                      <a:pt x="126" y="93"/>
                      <a:pt x="126" y="93"/>
                      <a:pt x="126" y="93"/>
                    </a:cubicBezTo>
                    <a:cubicBezTo>
                      <a:pt x="131" y="93"/>
                      <a:pt x="135" y="88"/>
                      <a:pt x="135" y="83"/>
                    </a:cubicBezTo>
                    <a:cubicBezTo>
                      <a:pt x="135" y="9"/>
                      <a:pt x="135" y="9"/>
                      <a:pt x="135" y="9"/>
                    </a:cubicBezTo>
                    <a:cubicBezTo>
                      <a:pt x="135" y="4"/>
                      <a:pt x="131" y="0"/>
                      <a:pt x="126"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8" name="Freeform 187"/>
              <p:cNvSpPr/>
              <p:nvPr/>
            </p:nvSpPr>
            <p:spPr bwMode="auto">
              <a:xfrm>
                <a:off x="1194" y="3059"/>
                <a:ext cx="90" cy="29"/>
              </a:xfrm>
              <a:custGeom>
                <a:gdLst>
                  <a:gd fmla="*/ 10 w 62" name="T0"/>
                  <a:gd fmla="*/ 10 h 20" name="T1"/>
                  <a:gd fmla="*/ 52 w 62" name="T2"/>
                  <a:gd fmla="*/ 10 h 20" name="T3"/>
                  <a:gd fmla="*/ 52 w 62" name="T4"/>
                  <a:gd fmla="*/ 20 h 20" name="T5"/>
                  <a:gd fmla="*/ 62 w 62" name="T6"/>
                  <a:gd fmla="*/ 20 h 20" name="T7"/>
                  <a:gd fmla="*/ 62 w 62" name="T8"/>
                  <a:gd fmla="*/ 8 h 20" name="T9"/>
                  <a:gd fmla="*/ 53 w 62" name="T10"/>
                  <a:gd fmla="*/ 0 h 20" name="T11"/>
                  <a:gd fmla="*/ 8 w 62" name="T12"/>
                  <a:gd fmla="*/ 0 h 20" name="T13"/>
                  <a:gd fmla="*/ 0 w 62" name="T14"/>
                  <a:gd fmla="*/ 8 h 20" name="T15"/>
                  <a:gd fmla="*/ 0 w 62" name="T16"/>
                  <a:gd fmla="*/ 20 h 20" name="T17"/>
                  <a:gd fmla="*/ 10 w 62" name="T18"/>
                  <a:gd fmla="*/ 20 h 20" name="T19"/>
                  <a:gd fmla="*/ 10 w 62" name="T20"/>
                  <a:gd fmla="*/ 10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62">
                    <a:moveTo>
                      <a:pt x="10" y="10"/>
                    </a:moveTo>
                    <a:cubicBezTo>
                      <a:pt x="52" y="10"/>
                      <a:pt x="52" y="10"/>
                      <a:pt x="52" y="10"/>
                    </a:cubicBezTo>
                    <a:cubicBezTo>
                      <a:pt x="52" y="20"/>
                      <a:pt x="52" y="20"/>
                      <a:pt x="52" y="20"/>
                    </a:cubicBezTo>
                    <a:cubicBezTo>
                      <a:pt x="62" y="20"/>
                      <a:pt x="62" y="20"/>
                      <a:pt x="62" y="20"/>
                    </a:cubicBezTo>
                    <a:cubicBezTo>
                      <a:pt x="62" y="8"/>
                      <a:pt x="62" y="8"/>
                      <a:pt x="62" y="8"/>
                    </a:cubicBezTo>
                    <a:cubicBezTo>
                      <a:pt x="62" y="4"/>
                      <a:pt x="58" y="0"/>
                      <a:pt x="53" y="0"/>
                    </a:cubicBezTo>
                    <a:cubicBezTo>
                      <a:pt x="8" y="0"/>
                      <a:pt x="8" y="0"/>
                      <a:pt x="8" y="0"/>
                    </a:cubicBezTo>
                    <a:cubicBezTo>
                      <a:pt x="3" y="0"/>
                      <a:pt x="0" y="4"/>
                      <a:pt x="0" y="8"/>
                    </a:cubicBezTo>
                    <a:cubicBezTo>
                      <a:pt x="0" y="20"/>
                      <a:pt x="0" y="20"/>
                      <a:pt x="0" y="20"/>
                    </a:cubicBezTo>
                    <a:cubicBezTo>
                      <a:pt x="10" y="20"/>
                      <a:pt x="10" y="20"/>
                      <a:pt x="10" y="20"/>
                    </a:cubicBezTo>
                    <a:lnTo>
                      <a:pt x="10" y="1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9" name="Freeform 188"/>
              <p:cNvSpPr>
                <a:spLocks noEditPoints="1"/>
              </p:cNvSpPr>
              <p:nvPr/>
            </p:nvSpPr>
            <p:spPr bwMode="auto">
              <a:xfrm>
                <a:off x="2481" y="1740"/>
                <a:ext cx="93" cy="139"/>
              </a:xfrm>
              <a:custGeom>
                <a:gdLst>
                  <a:gd fmla="*/ 56 w 64" name="T0"/>
                  <a:gd fmla="*/ 0 h 96" name="T1"/>
                  <a:gd fmla="*/ 7 w 64" name="T2"/>
                  <a:gd fmla="*/ 0 h 96" name="T3"/>
                  <a:gd fmla="*/ 0 w 64" name="T4"/>
                  <a:gd fmla="*/ 8 h 96" name="T5"/>
                  <a:gd fmla="*/ 0 w 64" name="T6"/>
                  <a:gd fmla="*/ 88 h 96" name="T7"/>
                  <a:gd fmla="*/ 7 w 64" name="T8"/>
                  <a:gd fmla="*/ 96 h 96" name="T9"/>
                  <a:gd fmla="*/ 56 w 64" name="T10"/>
                  <a:gd fmla="*/ 96 h 96" name="T11"/>
                  <a:gd fmla="*/ 64 w 64" name="T12"/>
                  <a:gd fmla="*/ 88 h 96" name="T13"/>
                  <a:gd fmla="*/ 64 w 64" name="T14"/>
                  <a:gd fmla="*/ 8 h 96" name="T15"/>
                  <a:gd fmla="*/ 56 w 64" name="T16"/>
                  <a:gd fmla="*/ 0 h 96" name="T17"/>
                  <a:gd fmla="*/ 15 w 64" name="T18"/>
                  <a:gd fmla="*/ 85 h 96" name="T19"/>
                  <a:gd fmla="*/ 8 w 64" name="T20"/>
                  <a:gd fmla="*/ 78 h 96" name="T21"/>
                  <a:gd fmla="*/ 15 w 64" name="T22"/>
                  <a:gd fmla="*/ 71 h 96" name="T23"/>
                  <a:gd fmla="*/ 21 w 64" name="T24"/>
                  <a:gd fmla="*/ 78 h 96" name="T25"/>
                  <a:gd fmla="*/ 15 w 64" name="T26"/>
                  <a:gd fmla="*/ 85 h 96" name="T27"/>
                  <a:gd fmla="*/ 49 w 64" name="T28"/>
                  <a:gd fmla="*/ 85 h 96" name="T29"/>
                  <a:gd fmla="*/ 42 w 64" name="T30"/>
                  <a:gd fmla="*/ 78 h 96" name="T31"/>
                  <a:gd fmla="*/ 49 w 64" name="T32"/>
                  <a:gd fmla="*/ 71 h 96" name="T33"/>
                  <a:gd fmla="*/ 56 w 64" name="T34"/>
                  <a:gd fmla="*/ 78 h 96" name="T35"/>
                  <a:gd fmla="*/ 49 w 64" name="T36"/>
                  <a:gd fmla="*/ 85 h 9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96" w="64">
                    <a:moveTo>
                      <a:pt x="56" y="0"/>
                    </a:moveTo>
                    <a:cubicBezTo>
                      <a:pt x="7" y="0"/>
                      <a:pt x="7" y="0"/>
                      <a:pt x="7" y="0"/>
                    </a:cubicBezTo>
                    <a:cubicBezTo>
                      <a:pt x="3" y="0"/>
                      <a:pt x="0" y="4"/>
                      <a:pt x="0" y="8"/>
                    </a:cubicBezTo>
                    <a:cubicBezTo>
                      <a:pt x="0" y="88"/>
                      <a:pt x="0" y="88"/>
                      <a:pt x="0" y="88"/>
                    </a:cubicBezTo>
                    <a:cubicBezTo>
                      <a:pt x="0" y="92"/>
                      <a:pt x="3" y="96"/>
                      <a:pt x="7" y="96"/>
                    </a:cubicBezTo>
                    <a:cubicBezTo>
                      <a:pt x="56" y="96"/>
                      <a:pt x="56" y="96"/>
                      <a:pt x="56" y="96"/>
                    </a:cubicBezTo>
                    <a:cubicBezTo>
                      <a:pt x="60" y="96"/>
                      <a:pt x="64" y="92"/>
                      <a:pt x="64" y="88"/>
                    </a:cubicBezTo>
                    <a:cubicBezTo>
                      <a:pt x="64" y="8"/>
                      <a:pt x="64" y="8"/>
                      <a:pt x="64" y="8"/>
                    </a:cubicBezTo>
                    <a:cubicBezTo>
                      <a:pt x="64" y="4"/>
                      <a:pt x="60" y="0"/>
                      <a:pt x="56" y="0"/>
                    </a:cubicBezTo>
                    <a:close/>
                    <a:moveTo>
                      <a:pt x="15" y="85"/>
                    </a:moveTo>
                    <a:cubicBezTo>
                      <a:pt x="11" y="85"/>
                      <a:pt x="8" y="82"/>
                      <a:pt x="8" y="78"/>
                    </a:cubicBezTo>
                    <a:cubicBezTo>
                      <a:pt x="8" y="74"/>
                      <a:pt x="11" y="71"/>
                      <a:pt x="15" y="71"/>
                    </a:cubicBezTo>
                    <a:cubicBezTo>
                      <a:pt x="18" y="71"/>
                      <a:pt x="21" y="74"/>
                      <a:pt x="21" y="78"/>
                    </a:cubicBezTo>
                    <a:cubicBezTo>
                      <a:pt x="21" y="82"/>
                      <a:pt x="18" y="85"/>
                      <a:pt x="15" y="85"/>
                    </a:cubicBezTo>
                    <a:close/>
                    <a:moveTo>
                      <a:pt x="49" y="85"/>
                    </a:moveTo>
                    <a:cubicBezTo>
                      <a:pt x="45" y="85"/>
                      <a:pt x="42" y="82"/>
                      <a:pt x="42" y="78"/>
                    </a:cubicBezTo>
                    <a:cubicBezTo>
                      <a:pt x="42" y="74"/>
                      <a:pt x="45" y="71"/>
                      <a:pt x="49" y="71"/>
                    </a:cubicBezTo>
                    <a:cubicBezTo>
                      <a:pt x="53" y="71"/>
                      <a:pt x="56" y="74"/>
                      <a:pt x="56" y="78"/>
                    </a:cubicBezTo>
                    <a:cubicBezTo>
                      <a:pt x="56" y="82"/>
                      <a:pt x="53" y="85"/>
                      <a:pt x="49" y="85"/>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0" name="Freeform 189"/>
              <p:cNvSpPr>
                <a:spLocks noEditPoints="1"/>
              </p:cNvSpPr>
              <p:nvPr/>
            </p:nvSpPr>
            <p:spPr bwMode="auto">
              <a:xfrm>
                <a:off x="2379" y="1760"/>
                <a:ext cx="79" cy="116"/>
              </a:xfrm>
              <a:custGeom>
                <a:gdLst>
                  <a:gd fmla="*/ 6 w 54" name="T0"/>
                  <a:gd fmla="*/ 80 h 80" name="T1"/>
                  <a:gd fmla="*/ 47 w 54" name="T2"/>
                  <a:gd fmla="*/ 80 h 80" name="T3"/>
                  <a:gd fmla="*/ 54 w 54" name="T4"/>
                  <a:gd fmla="*/ 74 h 80" name="T5"/>
                  <a:gd fmla="*/ 54 w 54" name="T6"/>
                  <a:gd fmla="*/ 7 h 80" name="T7"/>
                  <a:gd fmla="*/ 47 w 54" name="T8"/>
                  <a:gd fmla="*/ 0 h 80" name="T9"/>
                  <a:gd fmla="*/ 6 w 54" name="T10"/>
                  <a:gd fmla="*/ 0 h 80" name="T11"/>
                  <a:gd fmla="*/ 0 w 54" name="T12"/>
                  <a:gd fmla="*/ 7 h 80" name="T13"/>
                  <a:gd fmla="*/ 0 w 54" name="T14"/>
                  <a:gd fmla="*/ 74 h 80" name="T15"/>
                  <a:gd fmla="*/ 6 w 54" name="T16"/>
                  <a:gd fmla="*/ 80 h 80" name="T17"/>
                  <a:gd fmla="*/ 41 w 54" name="T18"/>
                  <a:gd fmla="*/ 10 h 80" name="T19"/>
                  <a:gd fmla="*/ 47 w 54" name="T20"/>
                  <a:gd fmla="*/ 15 h 80" name="T21"/>
                  <a:gd fmla="*/ 41 w 54" name="T22"/>
                  <a:gd fmla="*/ 21 h 80" name="T23"/>
                  <a:gd fmla="*/ 36 w 54" name="T24"/>
                  <a:gd fmla="*/ 15 h 80" name="T25"/>
                  <a:gd fmla="*/ 41 w 54" name="T26"/>
                  <a:gd fmla="*/ 10 h 80" name="T27"/>
                  <a:gd fmla="*/ 13 w 54" name="T28"/>
                  <a:gd fmla="*/ 10 h 80" name="T29"/>
                  <a:gd fmla="*/ 18 w 54" name="T30"/>
                  <a:gd fmla="*/ 15 h 80" name="T31"/>
                  <a:gd fmla="*/ 13 w 54" name="T32"/>
                  <a:gd fmla="*/ 21 h 80" name="T33"/>
                  <a:gd fmla="*/ 7 w 54" name="T34"/>
                  <a:gd fmla="*/ 15 h 80" name="T35"/>
                  <a:gd fmla="*/ 13 w 54" name="T36"/>
                  <a:gd fmla="*/ 10 h 80"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80" w="54">
                    <a:moveTo>
                      <a:pt x="6" y="80"/>
                    </a:moveTo>
                    <a:cubicBezTo>
                      <a:pt x="47" y="80"/>
                      <a:pt x="47" y="80"/>
                      <a:pt x="47" y="80"/>
                    </a:cubicBezTo>
                    <a:cubicBezTo>
                      <a:pt x="51" y="80"/>
                      <a:pt x="54" y="77"/>
                      <a:pt x="54" y="74"/>
                    </a:cubicBezTo>
                    <a:cubicBezTo>
                      <a:pt x="54" y="7"/>
                      <a:pt x="54" y="7"/>
                      <a:pt x="54" y="7"/>
                    </a:cubicBezTo>
                    <a:cubicBezTo>
                      <a:pt x="54" y="3"/>
                      <a:pt x="51" y="0"/>
                      <a:pt x="47" y="0"/>
                    </a:cubicBezTo>
                    <a:cubicBezTo>
                      <a:pt x="6" y="0"/>
                      <a:pt x="6" y="0"/>
                      <a:pt x="6" y="0"/>
                    </a:cubicBezTo>
                    <a:cubicBezTo>
                      <a:pt x="3" y="0"/>
                      <a:pt x="0" y="3"/>
                      <a:pt x="0" y="7"/>
                    </a:cubicBezTo>
                    <a:cubicBezTo>
                      <a:pt x="0" y="74"/>
                      <a:pt x="0" y="74"/>
                      <a:pt x="0" y="74"/>
                    </a:cubicBezTo>
                    <a:cubicBezTo>
                      <a:pt x="0" y="77"/>
                      <a:pt x="3" y="80"/>
                      <a:pt x="6" y="80"/>
                    </a:cubicBezTo>
                    <a:close/>
                    <a:moveTo>
                      <a:pt x="41" y="10"/>
                    </a:moveTo>
                    <a:cubicBezTo>
                      <a:pt x="44" y="10"/>
                      <a:pt x="47" y="12"/>
                      <a:pt x="47" y="15"/>
                    </a:cubicBezTo>
                    <a:cubicBezTo>
                      <a:pt x="47" y="19"/>
                      <a:pt x="44" y="21"/>
                      <a:pt x="41" y="21"/>
                    </a:cubicBezTo>
                    <a:cubicBezTo>
                      <a:pt x="38" y="21"/>
                      <a:pt x="36" y="19"/>
                      <a:pt x="36" y="15"/>
                    </a:cubicBezTo>
                    <a:cubicBezTo>
                      <a:pt x="36" y="12"/>
                      <a:pt x="38" y="10"/>
                      <a:pt x="41" y="10"/>
                    </a:cubicBezTo>
                    <a:close/>
                    <a:moveTo>
                      <a:pt x="13" y="10"/>
                    </a:moveTo>
                    <a:cubicBezTo>
                      <a:pt x="16" y="10"/>
                      <a:pt x="18" y="12"/>
                      <a:pt x="18" y="15"/>
                    </a:cubicBezTo>
                    <a:cubicBezTo>
                      <a:pt x="18" y="19"/>
                      <a:pt x="16" y="21"/>
                      <a:pt x="13" y="21"/>
                    </a:cubicBezTo>
                    <a:cubicBezTo>
                      <a:pt x="9" y="21"/>
                      <a:pt x="7" y="19"/>
                      <a:pt x="7" y="15"/>
                    </a:cubicBezTo>
                    <a:cubicBezTo>
                      <a:pt x="7" y="12"/>
                      <a:pt x="9" y="10"/>
                      <a:pt x="13" y="1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1" name="Freeform 190"/>
              <p:cNvSpPr>
                <a:spLocks noEditPoints="1"/>
              </p:cNvSpPr>
              <p:nvPr/>
            </p:nvSpPr>
            <p:spPr bwMode="auto">
              <a:xfrm>
                <a:off x="2471" y="1574"/>
                <a:ext cx="108" cy="131"/>
              </a:xfrm>
              <a:custGeom>
                <a:gdLst>
                  <a:gd fmla="*/ 44 w 74" name="T0"/>
                  <a:gd fmla="*/ 1 h 90" name="T1"/>
                  <a:gd fmla="*/ 5 w 74" name="T2"/>
                  <a:gd fmla="*/ 14 h 90" name="T3"/>
                  <a:gd fmla="*/ 1 w 74" name="T4"/>
                  <a:gd fmla="*/ 22 h 90" name="T5"/>
                  <a:gd fmla="*/ 22 w 74" name="T6"/>
                  <a:gd fmla="*/ 85 h 90" name="T7"/>
                  <a:gd fmla="*/ 30 w 74" name="T8"/>
                  <a:gd fmla="*/ 89 h 90" name="T9"/>
                  <a:gd fmla="*/ 69 w 74" name="T10"/>
                  <a:gd fmla="*/ 76 h 90" name="T11"/>
                  <a:gd fmla="*/ 73 w 74" name="T12"/>
                  <a:gd fmla="*/ 68 h 90" name="T13"/>
                  <a:gd fmla="*/ 52 w 74" name="T14"/>
                  <a:gd fmla="*/ 5 h 90" name="T15"/>
                  <a:gd fmla="*/ 44 w 74" name="T16"/>
                  <a:gd fmla="*/ 1 h 90" name="T17"/>
                  <a:gd fmla="*/ 33 w 74" name="T18"/>
                  <a:gd fmla="*/ 78 h 90" name="T19"/>
                  <a:gd fmla="*/ 26 w 74" name="T20"/>
                  <a:gd fmla="*/ 75 h 90" name="T21"/>
                  <a:gd fmla="*/ 30 w 74" name="T22"/>
                  <a:gd fmla="*/ 67 h 90" name="T23"/>
                  <a:gd fmla="*/ 37 w 74" name="T24"/>
                  <a:gd fmla="*/ 71 h 90" name="T25"/>
                  <a:gd fmla="*/ 33 w 74" name="T26"/>
                  <a:gd fmla="*/ 78 h 90" name="T27"/>
                  <a:gd fmla="*/ 60 w 74" name="T28"/>
                  <a:gd fmla="*/ 69 h 90" name="T29"/>
                  <a:gd fmla="*/ 53 w 74" name="T30"/>
                  <a:gd fmla="*/ 66 h 90" name="T31"/>
                  <a:gd fmla="*/ 56 w 74" name="T32"/>
                  <a:gd fmla="*/ 58 h 90" name="T33"/>
                  <a:gd fmla="*/ 63 w 74" name="T34"/>
                  <a:gd fmla="*/ 62 h 90" name="T35"/>
                  <a:gd fmla="*/ 60 w 74" name="T36"/>
                  <a:gd fmla="*/ 69 h 90"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90" w="74">
                    <a:moveTo>
                      <a:pt x="44" y="1"/>
                    </a:moveTo>
                    <a:cubicBezTo>
                      <a:pt x="5" y="14"/>
                      <a:pt x="5" y="14"/>
                      <a:pt x="5" y="14"/>
                    </a:cubicBezTo>
                    <a:cubicBezTo>
                      <a:pt x="2" y="15"/>
                      <a:pt x="0" y="19"/>
                      <a:pt x="1" y="22"/>
                    </a:cubicBezTo>
                    <a:cubicBezTo>
                      <a:pt x="22" y="85"/>
                      <a:pt x="22" y="85"/>
                      <a:pt x="22" y="85"/>
                    </a:cubicBezTo>
                    <a:cubicBezTo>
                      <a:pt x="24" y="88"/>
                      <a:pt x="27" y="90"/>
                      <a:pt x="30" y="89"/>
                    </a:cubicBezTo>
                    <a:cubicBezTo>
                      <a:pt x="69" y="76"/>
                      <a:pt x="69" y="76"/>
                      <a:pt x="69" y="76"/>
                    </a:cubicBezTo>
                    <a:cubicBezTo>
                      <a:pt x="72" y="75"/>
                      <a:pt x="74" y="71"/>
                      <a:pt x="73" y="68"/>
                    </a:cubicBezTo>
                    <a:cubicBezTo>
                      <a:pt x="52" y="5"/>
                      <a:pt x="52" y="5"/>
                      <a:pt x="52" y="5"/>
                    </a:cubicBezTo>
                    <a:cubicBezTo>
                      <a:pt x="50" y="2"/>
                      <a:pt x="47" y="0"/>
                      <a:pt x="44" y="1"/>
                    </a:cubicBezTo>
                    <a:close/>
                    <a:moveTo>
                      <a:pt x="33" y="78"/>
                    </a:moveTo>
                    <a:cubicBezTo>
                      <a:pt x="30" y="79"/>
                      <a:pt x="27" y="77"/>
                      <a:pt x="26" y="75"/>
                    </a:cubicBezTo>
                    <a:cubicBezTo>
                      <a:pt x="25" y="72"/>
                      <a:pt x="27" y="68"/>
                      <a:pt x="30" y="67"/>
                    </a:cubicBezTo>
                    <a:cubicBezTo>
                      <a:pt x="33" y="66"/>
                      <a:pt x="36" y="68"/>
                      <a:pt x="37" y="71"/>
                    </a:cubicBezTo>
                    <a:cubicBezTo>
                      <a:pt x="38" y="74"/>
                      <a:pt x="36" y="77"/>
                      <a:pt x="33" y="78"/>
                    </a:cubicBezTo>
                    <a:close/>
                    <a:moveTo>
                      <a:pt x="60" y="69"/>
                    </a:moveTo>
                    <a:cubicBezTo>
                      <a:pt x="57" y="70"/>
                      <a:pt x="54" y="68"/>
                      <a:pt x="53" y="66"/>
                    </a:cubicBezTo>
                    <a:cubicBezTo>
                      <a:pt x="52" y="63"/>
                      <a:pt x="53" y="59"/>
                      <a:pt x="56" y="58"/>
                    </a:cubicBezTo>
                    <a:cubicBezTo>
                      <a:pt x="59" y="57"/>
                      <a:pt x="63" y="59"/>
                      <a:pt x="63" y="62"/>
                    </a:cubicBezTo>
                    <a:cubicBezTo>
                      <a:pt x="64" y="65"/>
                      <a:pt x="63" y="68"/>
                      <a:pt x="60" y="69"/>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2" name="Freeform 191"/>
              <p:cNvSpPr>
                <a:spLocks noEditPoints="1"/>
              </p:cNvSpPr>
              <p:nvPr/>
            </p:nvSpPr>
            <p:spPr bwMode="auto">
              <a:xfrm>
                <a:off x="1802" y="860"/>
                <a:ext cx="84" cy="89"/>
              </a:xfrm>
              <a:custGeom>
                <a:gdLst>
                  <a:gd fmla="*/ 23 w 58" name="T0"/>
                  <a:gd fmla="*/ 2 h 61" name="T1"/>
                  <a:gd fmla="*/ 2 w 58" name="T2"/>
                  <a:gd fmla="*/ 18 h 61" name="T3"/>
                  <a:gd fmla="*/ 2 w 58" name="T4"/>
                  <a:gd fmla="*/ 24 h 61" name="T5"/>
                  <a:gd fmla="*/ 29 w 58" name="T6"/>
                  <a:gd fmla="*/ 59 h 61" name="T7"/>
                  <a:gd fmla="*/ 35 w 58" name="T8"/>
                  <a:gd fmla="*/ 60 h 61" name="T9"/>
                  <a:gd fmla="*/ 56 w 58" name="T10"/>
                  <a:gd fmla="*/ 43 h 61" name="T11"/>
                  <a:gd fmla="*/ 57 w 58" name="T12"/>
                  <a:gd fmla="*/ 37 h 61" name="T13"/>
                  <a:gd fmla="*/ 29 w 58" name="T14"/>
                  <a:gd fmla="*/ 3 h 61" name="T15"/>
                  <a:gd fmla="*/ 23 w 58" name="T16"/>
                  <a:gd fmla="*/ 2 h 61" name="T17"/>
                  <a:gd fmla="*/ 34 w 58" name="T18"/>
                  <a:gd fmla="*/ 52 h 61" name="T19"/>
                  <a:gd fmla="*/ 29 w 58" name="T20"/>
                  <a:gd fmla="*/ 52 h 61" name="T21"/>
                  <a:gd fmla="*/ 29 w 58" name="T22"/>
                  <a:gd fmla="*/ 47 h 61" name="T23"/>
                  <a:gd fmla="*/ 35 w 58" name="T24"/>
                  <a:gd fmla="*/ 47 h 61" name="T25"/>
                  <a:gd fmla="*/ 34 w 58" name="T26"/>
                  <a:gd fmla="*/ 52 h 61" name="T27"/>
                  <a:gd fmla="*/ 49 w 58" name="T28"/>
                  <a:gd fmla="*/ 41 h 61" name="T29"/>
                  <a:gd fmla="*/ 44 w 58" name="T30"/>
                  <a:gd fmla="*/ 40 h 61" name="T31"/>
                  <a:gd fmla="*/ 44 w 58" name="T32"/>
                  <a:gd fmla="*/ 35 h 61" name="T33"/>
                  <a:gd fmla="*/ 49 w 58" name="T34"/>
                  <a:gd fmla="*/ 36 h 61" name="T35"/>
                  <a:gd fmla="*/ 49 w 58" name="T36"/>
                  <a:gd fmla="*/ 41 h 6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61" w="57">
                    <a:moveTo>
                      <a:pt x="23" y="2"/>
                    </a:moveTo>
                    <a:cubicBezTo>
                      <a:pt x="2" y="18"/>
                      <a:pt x="2" y="18"/>
                      <a:pt x="2" y="18"/>
                    </a:cubicBezTo>
                    <a:cubicBezTo>
                      <a:pt x="0" y="20"/>
                      <a:pt x="0" y="23"/>
                      <a:pt x="2" y="24"/>
                    </a:cubicBezTo>
                    <a:cubicBezTo>
                      <a:pt x="29" y="59"/>
                      <a:pt x="29" y="59"/>
                      <a:pt x="29" y="59"/>
                    </a:cubicBezTo>
                    <a:cubicBezTo>
                      <a:pt x="30" y="61"/>
                      <a:pt x="33" y="61"/>
                      <a:pt x="35" y="60"/>
                    </a:cubicBezTo>
                    <a:cubicBezTo>
                      <a:pt x="56" y="43"/>
                      <a:pt x="56" y="43"/>
                      <a:pt x="56" y="43"/>
                    </a:cubicBezTo>
                    <a:cubicBezTo>
                      <a:pt x="58" y="42"/>
                      <a:pt x="58" y="39"/>
                      <a:pt x="57" y="37"/>
                    </a:cubicBezTo>
                    <a:cubicBezTo>
                      <a:pt x="29" y="3"/>
                      <a:pt x="29" y="3"/>
                      <a:pt x="29" y="3"/>
                    </a:cubicBezTo>
                    <a:cubicBezTo>
                      <a:pt x="28" y="1"/>
                      <a:pt x="25" y="0"/>
                      <a:pt x="23" y="2"/>
                    </a:cubicBezTo>
                    <a:close/>
                    <a:moveTo>
                      <a:pt x="34" y="52"/>
                    </a:moveTo>
                    <a:cubicBezTo>
                      <a:pt x="32" y="54"/>
                      <a:pt x="30" y="53"/>
                      <a:pt x="29" y="52"/>
                    </a:cubicBezTo>
                    <a:cubicBezTo>
                      <a:pt x="27" y="50"/>
                      <a:pt x="28" y="48"/>
                      <a:pt x="29" y="47"/>
                    </a:cubicBezTo>
                    <a:cubicBezTo>
                      <a:pt x="31" y="45"/>
                      <a:pt x="33" y="46"/>
                      <a:pt x="35" y="47"/>
                    </a:cubicBezTo>
                    <a:cubicBezTo>
                      <a:pt x="36" y="49"/>
                      <a:pt x="36" y="51"/>
                      <a:pt x="34" y="52"/>
                    </a:cubicBezTo>
                    <a:close/>
                    <a:moveTo>
                      <a:pt x="49" y="41"/>
                    </a:moveTo>
                    <a:cubicBezTo>
                      <a:pt x="47" y="42"/>
                      <a:pt x="45" y="42"/>
                      <a:pt x="44" y="40"/>
                    </a:cubicBezTo>
                    <a:cubicBezTo>
                      <a:pt x="42" y="39"/>
                      <a:pt x="43" y="36"/>
                      <a:pt x="44" y="35"/>
                    </a:cubicBezTo>
                    <a:cubicBezTo>
                      <a:pt x="46" y="34"/>
                      <a:pt x="48" y="34"/>
                      <a:pt x="49" y="36"/>
                    </a:cubicBezTo>
                    <a:cubicBezTo>
                      <a:pt x="51" y="37"/>
                      <a:pt x="50" y="40"/>
                      <a:pt x="49" y="41"/>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3" name="Freeform 192"/>
              <p:cNvSpPr/>
              <p:nvPr/>
            </p:nvSpPr>
            <p:spPr bwMode="auto">
              <a:xfrm>
                <a:off x="1703" y="2842"/>
                <a:ext cx="263" cy="182"/>
              </a:xfrm>
              <a:custGeom>
                <a:gdLst>
                  <a:gd fmla="*/ 181 w 181" name="T0"/>
                  <a:gd fmla="*/ 113 h 125" name="T1"/>
                  <a:gd fmla="*/ 169 w 181" name="T2"/>
                  <a:gd fmla="*/ 125 h 125" name="T3"/>
                  <a:gd fmla="*/ 12 w 181" name="T4"/>
                  <a:gd fmla="*/ 125 h 125" name="T5"/>
                  <a:gd fmla="*/ 0 w 181" name="T6"/>
                  <a:gd fmla="*/ 113 h 125" name="T7"/>
                  <a:gd fmla="*/ 0 w 181" name="T8"/>
                  <a:gd fmla="*/ 12 h 125" name="T9"/>
                  <a:gd fmla="*/ 12 w 181" name="T10"/>
                  <a:gd fmla="*/ 0 h 125" name="T11"/>
                  <a:gd fmla="*/ 169 w 181" name="T12"/>
                  <a:gd fmla="*/ 0 h 125" name="T13"/>
                  <a:gd fmla="*/ 181 w 181" name="T14"/>
                  <a:gd fmla="*/ 12 h 125" name="T15"/>
                  <a:gd fmla="*/ 181 w 181" name="T16"/>
                  <a:gd fmla="*/ 113 h 1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5" w="181">
                    <a:moveTo>
                      <a:pt x="181" y="113"/>
                    </a:moveTo>
                    <a:cubicBezTo>
                      <a:pt x="181" y="120"/>
                      <a:pt x="176" y="125"/>
                      <a:pt x="169" y="125"/>
                    </a:cubicBezTo>
                    <a:cubicBezTo>
                      <a:pt x="12" y="125"/>
                      <a:pt x="12" y="125"/>
                      <a:pt x="12" y="125"/>
                    </a:cubicBezTo>
                    <a:cubicBezTo>
                      <a:pt x="5" y="125"/>
                      <a:pt x="0" y="120"/>
                      <a:pt x="0" y="113"/>
                    </a:cubicBezTo>
                    <a:cubicBezTo>
                      <a:pt x="0" y="12"/>
                      <a:pt x="0" y="12"/>
                      <a:pt x="0" y="12"/>
                    </a:cubicBezTo>
                    <a:cubicBezTo>
                      <a:pt x="0" y="5"/>
                      <a:pt x="5" y="0"/>
                      <a:pt x="12" y="0"/>
                    </a:cubicBezTo>
                    <a:cubicBezTo>
                      <a:pt x="169" y="0"/>
                      <a:pt x="169" y="0"/>
                      <a:pt x="169" y="0"/>
                    </a:cubicBezTo>
                    <a:cubicBezTo>
                      <a:pt x="176" y="0"/>
                      <a:pt x="181" y="5"/>
                      <a:pt x="181" y="12"/>
                    </a:cubicBezTo>
                    <a:lnTo>
                      <a:pt x="181" y="113"/>
                    </a:lnTo>
                    <a:close/>
                  </a:path>
                </a:pathLst>
              </a:custGeom>
              <a:grpFill/>
              <a:ln cap="flat" w="26988">
                <a:noFill/>
                <a:prstDash val="solid"/>
                <a:miter lim="800000"/>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4" name="Rectangle 193"/>
              <p:cNvSpPr>
                <a:spLocks noChangeArrowheads="1"/>
              </p:cNvSpPr>
              <p:nvPr/>
            </p:nvSpPr>
            <p:spPr bwMode="auto">
              <a:xfrm>
                <a:off x="1809" y="2948"/>
                <a:ext cx="117" cy="13"/>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5" name="Rectangle 194"/>
              <p:cNvSpPr>
                <a:spLocks noChangeArrowheads="1"/>
              </p:cNvSpPr>
              <p:nvPr/>
            </p:nvSpPr>
            <p:spPr bwMode="auto">
              <a:xfrm>
                <a:off x="1853" y="2983"/>
                <a:ext cx="73" cy="13"/>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6" name="Rectangle 195"/>
              <p:cNvSpPr>
                <a:spLocks noChangeArrowheads="1"/>
              </p:cNvSpPr>
              <p:nvPr/>
            </p:nvSpPr>
            <p:spPr bwMode="auto">
              <a:xfrm>
                <a:off x="1707" y="2893"/>
                <a:ext cx="256" cy="32"/>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7" name="Freeform 196"/>
              <p:cNvSpPr/>
              <p:nvPr/>
            </p:nvSpPr>
            <p:spPr bwMode="auto">
              <a:xfrm>
                <a:off x="787" y="1959"/>
                <a:ext cx="280" cy="194"/>
              </a:xfrm>
              <a:custGeom>
                <a:gdLst>
                  <a:gd fmla="*/ 193 w 193" name="T0"/>
                  <a:gd fmla="*/ 121 h 133" name="T1"/>
                  <a:gd fmla="*/ 180 w 193" name="T2"/>
                  <a:gd fmla="*/ 133 h 133" name="T3"/>
                  <a:gd fmla="*/ 13 w 193" name="T4"/>
                  <a:gd fmla="*/ 133 h 133" name="T5"/>
                  <a:gd fmla="*/ 0 w 193" name="T6"/>
                  <a:gd fmla="*/ 121 h 133" name="T7"/>
                  <a:gd fmla="*/ 0 w 193" name="T8"/>
                  <a:gd fmla="*/ 13 h 133" name="T9"/>
                  <a:gd fmla="*/ 13 w 193" name="T10"/>
                  <a:gd fmla="*/ 0 h 133" name="T11"/>
                  <a:gd fmla="*/ 180 w 193" name="T12"/>
                  <a:gd fmla="*/ 0 h 133" name="T13"/>
                  <a:gd fmla="*/ 193 w 193" name="T14"/>
                  <a:gd fmla="*/ 13 h 133" name="T15"/>
                  <a:gd fmla="*/ 193 w 193" name="T16"/>
                  <a:gd fmla="*/ 121 h 1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3" w="193">
                    <a:moveTo>
                      <a:pt x="193" y="121"/>
                    </a:moveTo>
                    <a:cubicBezTo>
                      <a:pt x="193" y="128"/>
                      <a:pt x="187" y="133"/>
                      <a:pt x="180" y="133"/>
                    </a:cubicBezTo>
                    <a:cubicBezTo>
                      <a:pt x="13" y="133"/>
                      <a:pt x="13" y="133"/>
                      <a:pt x="13" y="133"/>
                    </a:cubicBezTo>
                    <a:cubicBezTo>
                      <a:pt x="6" y="133"/>
                      <a:pt x="0" y="128"/>
                      <a:pt x="0" y="121"/>
                    </a:cubicBezTo>
                    <a:cubicBezTo>
                      <a:pt x="0" y="13"/>
                      <a:pt x="0" y="13"/>
                      <a:pt x="0" y="13"/>
                    </a:cubicBezTo>
                    <a:cubicBezTo>
                      <a:pt x="0" y="5"/>
                      <a:pt x="6" y="0"/>
                      <a:pt x="13" y="0"/>
                    </a:cubicBezTo>
                    <a:cubicBezTo>
                      <a:pt x="180" y="0"/>
                      <a:pt x="180" y="0"/>
                      <a:pt x="180" y="0"/>
                    </a:cubicBezTo>
                    <a:cubicBezTo>
                      <a:pt x="187" y="0"/>
                      <a:pt x="193" y="5"/>
                      <a:pt x="193" y="13"/>
                    </a:cubicBezTo>
                    <a:lnTo>
                      <a:pt x="193" y="121"/>
                    </a:lnTo>
                    <a:close/>
                  </a:path>
                </a:pathLst>
              </a:custGeom>
              <a:grpFill/>
              <a:ln cap="flat" w="26988">
                <a:noFill/>
                <a:prstDash val="solid"/>
                <a:miter lim="800000"/>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8" name="Rectangle 197"/>
              <p:cNvSpPr>
                <a:spLocks noChangeArrowheads="1"/>
              </p:cNvSpPr>
              <p:nvPr/>
            </p:nvSpPr>
            <p:spPr bwMode="auto">
              <a:xfrm>
                <a:off x="900" y="2073"/>
                <a:ext cx="124" cy="1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9" name="Rectangle 198"/>
              <p:cNvSpPr>
                <a:spLocks noChangeArrowheads="1"/>
              </p:cNvSpPr>
              <p:nvPr/>
            </p:nvSpPr>
            <p:spPr bwMode="auto">
              <a:xfrm>
                <a:off x="947" y="2109"/>
                <a:ext cx="77" cy="15"/>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80" name="Rectangle 199"/>
              <p:cNvSpPr>
                <a:spLocks noChangeArrowheads="1"/>
              </p:cNvSpPr>
              <p:nvPr/>
            </p:nvSpPr>
            <p:spPr bwMode="auto">
              <a:xfrm>
                <a:off x="791" y="2013"/>
                <a:ext cx="273" cy="3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81" name="Freeform 200"/>
              <p:cNvSpPr/>
              <p:nvPr/>
            </p:nvSpPr>
            <p:spPr bwMode="auto">
              <a:xfrm>
                <a:off x="630" y="1175"/>
                <a:ext cx="260" cy="185"/>
              </a:xfrm>
              <a:custGeom>
                <a:gdLst>
                  <a:gd fmla="*/ 173 w 179" name="T0"/>
                  <a:gd fmla="*/ 110 h 127" name="T1"/>
                  <a:gd fmla="*/ 167 w 179" name="T2"/>
                  <a:gd fmla="*/ 110 h 127" name="T3"/>
                  <a:gd fmla="*/ 162 w 179" name="T4"/>
                  <a:gd fmla="*/ 115 h 127" name="T5"/>
                  <a:gd fmla="*/ 17 w 179" name="T6"/>
                  <a:gd fmla="*/ 115 h 127" name="T7"/>
                  <a:gd fmla="*/ 12 w 179" name="T8"/>
                  <a:gd fmla="*/ 110 h 127" name="T9"/>
                  <a:gd fmla="*/ 12 w 179" name="T10"/>
                  <a:gd fmla="*/ 17 h 127" name="T11"/>
                  <a:gd fmla="*/ 17 w 179" name="T12"/>
                  <a:gd fmla="*/ 12 h 127" name="T13"/>
                  <a:gd fmla="*/ 162 w 179" name="T14"/>
                  <a:gd fmla="*/ 12 h 127" name="T15"/>
                  <a:gd fmla="*/ 167 w 179" name="T16"/>
                  <a:gd fmla="*/ 17 h 127" name="T17"/>
                  <a:gd fmla="*/ 167 w 179" name="T18"/>
                  <a:gd fmla="*/ 110 h 127" name="T19"/>
                  <a:gd fmla="*/ 173 w 179" name="T20"/>
                  <a:gd fmla="*/ 110 h 127" name="T21"/>
                  <a:gd fmla="*/ 179 w 179" name="T22"/>
                  <a:gd fmla="*/ 110 h 127" name="T23"/>
                  <a:gd fmla="*/ 179 w 179" name="T24"/>
                  <a:gd fmla="*/ 17 h 127" name="T25"/>
                  <a:gd fmla="*/ 162 w 179" name="T26"/>
                  <a:gd fmla="*/ 0 h 127" name="T27"/>
                  <a:gd fmla="*/ 17 w 179" name="T28"/>
                  <a:gd fmla="*/ 0 h 127" name="T29"/>
                  <a:gd fmla="*/ 0 w 179" name="T30"/>
                  <a:gd fmla="*/ 17 h 127" name="T31"/>
                  <a:gd fmla="*/ 0 w 179" name="T32"/>
                  <a:gd fmla="*/ 110 h 127" name="T33"/>
                  <a:gd fmla="*/ 17 w 179" name="T34"/>
                  <a:gd fmla="*/ 127 h 127" name="T35"/>
                  <a:gd fmla="*/ 162 w 179" name="T36"/>
                  <a:gd fmla="*/ 127 h 127" name="T37"/>
                  <a:gd fmla="*/ 179 w 179" name="T38"/>
                  <a:gd fmla="*/ 110 h 127" name="T39"/>
                  <a:gd fmla="*/ 173 w 179" name="T40"/>
                  <a:gd fmla="*/ 110 h 12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27" w="179">
                    <a:moveTo>
                      <a:pt x="173" y="110"/>
                    </a:moveTo>
                    <a:cubicBezTo>
                      <a:pt x="167" y="110"/>
                      <a:pt x="167" y="110"/>
                      <a:pt x="167" y="110"/>
                    </a:cubicBezTo>
                    <a:cubicBezTo>
                      <a:pt x="167" y="113"/>
                      <a:pt x="165" y="115"/>
                      <a:pt x="162" y="115"/>
                    </a:cubicBezTo>
                    <a:cubicBezTo>
                      <a:pt x="17" y="115"/>
                      <a:pt x="17" y="115"/>
                      <a:pt x="17" y="115"/>
                    </a:cubicBezTo>
                    <a:cubicBezTo>
                      <a:pt x="14" y="115"/>
                      <a:pt x="12" y="113"/>
                      <a:pt x="12" y="110"/>
                    </a:cubicBezTo>
                    <a:cubicBezTo>
                      <a:pt x="12" y="17"/>
                      <a:pt x="12" y="17"/>
                      <a:pt x="12" y="17"/>
                    </a:cubicBezTo>
                    <a:cubicBezTo>
                      <a:pt x="12" y="14"/>
                      <a:pt x="14" y="12"/>
                      <a:pt x="17" y="12"/>
                    </a:cubicBezTo>
                    <a:cubicBezTo>
                      <a:pt x="162" y="12"/>
                      <a:pt x="162" y="12"/>
                      <a:pt x="162" y="12"/>
                    </a:cubicBezTo>
                    <a:cubicBezTo>
                      <a:pt x="165" y="12"/>
                      <a:pt x="167" y="14"/>
                      <a:pt x="167" y="17"/>
                    </a:cubicBezTo>
                    <a:cubicBezTo>
                      <a:pt x="167" y="110"/>
                      <a:pt x="167" y="110"/>
                      <a:pt x="167" y="110"/>
                    </a:cubicBezTo>
                    <a:cubicBezTo>
                      <a:pt x="173" y="110"/>
                      <a:pt x="173" y="110"/>
                      <a:pt x="173" y="110"/>
                    </a:cubicBezTo>
                    <a:cubicBezTo>
                      <a:pt x="179" y="110"/>
                      <a:pt x="179" y="110"/>
                      <a:pt x="179" y="110"/>
                    </a:cubicBezTo>
                    <a:cubicBezTo>
                      <a:pt x="179" y="17"/>
                      <a:pt x="179" y="17"/>
                      <a:pt x="179" y="17"/>
                    </a:cubicBezTo>
                    <a:cubicBezTo>
                      <a:pt x="179" y="7"/>
                      <a:pt x="172" y="0"/>
                      <a:pt x="162" y="0"/>
                    </a:cubicBezTo>
                    <a:cubicBezTo>
                      <a:pt x="17" y="0"/>
                      <a:pt x="17" y="0"/>
                      <a:pt x="17" y="0"/>
                    </a:cubicBezTo>
                    <a:cubicBezTo>
                      <a:pt x="8" y="0"/>
                      <a:pt x="0" y="7"/>
                      <a:pt x="0" y="17"/>
                    </a:cubicBezTo>
                    <a:cubicBezTo>
                      <a:pt x="0" y="110"/>
                      <a:pt x="0" y="110"/>
                      <a:pt x="0" y="110"/>
                    </a:cubicBezTo>
                    <a:cubicBezTo>
                      <a:pt x="0" y="120"/>
                      <a:pt x="8" y="127"/>
                      <a:pt x="17" y="127"/>
                    </a:cubicBezTo>
                    <a:cubicBezTo>
                      <a:pt x="162" y="127"/>
                      <a:pt x="162" y="127"/>
                      <a:pt x="162" y="127"/>
                    </a:cubicBezTo>
                    <a:cubicBezTo>
                      <a:pt x="172" y="127"/>
                      <a:pt x="179" y="120"/>
                      <a:pt x="179" y="110"/>
                    </a:cubicBezTo>
                    <a:cubicBezTo>
                      <a:pt x="173" y="110"/>
                      <a:pt x="173" y="110"/>
                      <a:pt x="173" y="11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82" name="Rectangle 201"/>
              <p:cNvSpPr>
                <a:spLocks noChangeArrowheads="1"/>
              </p:cNvSpPr>
              <p:nvPr/>
            </p:nvSpPr>
            <p:spPr bwMode="auto">
              <a:xfrm>
                <a:off x="736" y="1282"/>
                <a:ext cx="107" cy="13"/>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83" name="Rectangle 202"/>
              <p:cNvSpPr>
                <a:spLocks noChangeArrowheads="1"/>
              </p:cNvSpPr>
              <p:nvPr/>
            </p:nvSpPr>
            <p:spPr bwMode="auto">
              <a:xfrm>
                <a:off x="778" y="1314"/>
                <a:ext cx="65" cy="13"/>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84" name="Rectangle 203"/>
              <p:cNvSpPr>
                <a:spLocks noChangeArrowheads="1"/>
              </p:cNvSpPr>
              <p:nvPr/>
            </p:nvSpPr>
            <p:spPr bwMode="auto">
              <a:xfrm>
                <a:off x="643" y="1231"/>
                <a:ext cx="235" cy="2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85" name="Freeform 204"/>
              <p:cNvSpPr/>
              <p:nvPr/>
            </p:nvSpPr>
            <p:spPr bwMode="auto">
              <a:xfrm>
                <a:off x="2048" y="895"/>
                <a:ext cx="185" cy="128"/>
              </a:xfrm>
              <a:custGeom>
                <a:gdLst>
                  <a:gd fmla="*/ 127 w 127" name="T0"/>
                  <a:gd fmla="*/ 80 h 88" name="T1"/>
                  <a:gd fmla="*/ 119 w 127" name="T2"/>
                  <a:gd fmla="*/ 88 h 88" name="T3"/>
                  <a:gd fmla="*/ 9 w 127" name="T4"/>
                  <a:gd fmla="*/ 88 h 88" name="T5"/>
                  <a:gd fmla="*/ 0 w 127" name="T6"/>
                  <a:gd fmla="*/ 80 h 88" name="T7"/>
                  <a:gd fmla="*/ 0 w 127" name="T8"/>
                  <a:gd fmla="*/ 9 h 88" name="T9"/>
                  <a:gd fmla="*/ 9 w 127" name="T10"/>
                  <a:gd fmla="*/ 0 h 88" name="T11"/>
                  <a:gd fmla="*/ 119 w 127" name="T12"/>
                  <a:gd fmla="*/ 0 h 88" name="T13"/>
                  <a:gd fmla="*/ 127 w 127" name="T14"/>
                  <a:gd fmla="*/ 9 h 88" name="T15"/>
                  <a:gd fmla="*/ 127 w 127" name="T16"/>
                  <a:gd fmla="*/ 80 h 8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8" w="127">
                    <a:moveTo>
                      <a:pt x="127" y="80"/>
                    </a:moveTo>
                    <a:cubicBezTo>
                      <a:pt x="127" y="84"/>
                      <a:pt x="123" y="88"/>
                      <a:pt x="119" y="88"/>
                    </a:cubicBezTo>
                    <a:cubicBezTo>
                      <a:pt x="9" y="88"/>
                      <a:pt x="9" y="88"/>
                      <a:pt x="9" y="88"/>
                    </a:cubicBezTo>
                    <a:cubicBezTo>
                      <a:pt x="4" y="88"/>
                      <a:pt x="0" y="84"/>
                      <a:pt x="0" y="80"/>
                    </a:cubicBezTo>
                    <a:cubicBezTo>
                      <a:pt x="0" y="9"/>
                      <a:pt x="0" y="9"/>
                      <a:pt x="0" y="9"/>
                    </a:cubicBezTo>
                    <a:cubicBezTo>
                      <a:pt x="0" y="4"/>
                      <a:pt x="4" y="0"/>
                      <a:pt x="9" y="0"/>
                    </a:cubicBezTo>
                    <a:cubicBezTo>
                      <a:pt x="119" y="0"/>
                      <a:pt x="119" y="0"/>
                      <a:pt x="119" y="0"/>
                    </a:cubicBezTo>
                    <a:cubicBezTo>
                      <a:pt x="123" y="0"/>
                      <a:pt x="127" y="4"/>
                      <a:pt x="127" y="9"/>
                    </a:cubicBezTo>
                    <a:lnTo>
                      <a:pt x="127" y="80"/>
                    </a:lnTo>
                    <a:close/>
                  </a:path>
                </a:pathLst>
              </a:custGeom>
              <a:grpFill/>
              <a:ln cap="flat" w="26988">
                <a:noFill/>
                <a:prstDash val="solid"/>
                <a:miter lim="800000"/>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4" name="Group 406"/>
            <p:cNvGrpSpPr/>
            <p:nvPr/>
          </p:nvGrpSpPr>
          <p:grpSpPr>
            <a:xfrm>
              <a:off x="586" y="587"/>
              <a:ext cx="2147" cy="2825"/>
              <a:chOff x="586" y="587"/>
              <a:chExt cx="2147" cy="2825"/>
            </a:xfrm>
            <a:grpFill/>
          </p:grpSpPr>
          <p:sp>
            <p:nvSpPr>
              <p:cNvPr id="188" name="Rectangle 206"/>
              <p:cNvSpPr>
                <a:spLocks noChangeArrowheads="1"/>
              </p:cNvSpPr>
              <p:nvPr/>
            </p:nvSpPr>
            <p:spPr bwMode="auto">
              <a:xfrm>
                <a:off x="2122" y="969"/>
                <a:ext cx="81" cy="1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9" name="Rectangle 207"/>
              <p:cNvSpPr>
                <a:spLocks noChangeArrowheads="1"/>
              </p:cNvSpPr>
              <p:nvPr/>
            </p:nvSpPr>
            <p:spPr bwMode="auto">
              <a:xfrm>
                <a:off x="2154" y="994"/>
                <a:ext cx="49" cy="1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0" name="Rectangle 208"/>
              <p:cNvSpPr>
                <a:spLocks noChangeArrowheads="1"/>
              </p:cNvSpPr>
              <p:nvPr/>
            </p:nvSpPr>
            <p:spPr bwMode="auto">
              <a:xfrm>
                <a:off x="2052" y="931"/>
                <a:ext cx="179" cy="22"/>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1" name="Freeform 209"/>
              <p:cNvSpPr/>
              <p:nvPr/>
            </p:nvSpPr>
            <p:spPr bwMode="auto">
              <a:xfrm>
                <a:off x="2061" y="1439"/>
                <a:ext cx="166" cy="116"/>
              </a:xfrm>
              <a:custGeom>
                <a:gdLst>
                  <a:gd fmla="*/ 114 w 114" name="T0"/>
                  <a:gd fmla="*/ 72 h 80" name="T1"/>
                  <a:gd fmla="*/ 107 w 114" name="T2"/>
                  <a:gd fmla="*/ 80 h 80" name="T3"/>
                  <a:gd fmla="*/ 7 w 114" name="T4"/>
                  <a:gd fmla="*/ 80 h 80" name="T5"/>
                  <a:gd fmla="*/ 0 w 114" name="T6"/>
                  <a:gd fmla="*/ 72 h 80" name="T7"/>
                  <a:gd fmla="*/ 0 w 114" name="T8"/>
                  <a:gd fmla="*/ 8 h 80" name="T9"/>
                  <a:gd fmla="*/ 7 w 114" name="T10"/>
                  <a:gd fmla="*/ 0 h 80" name="T11"/>
                  <a:gd fmla="*/ 107 w 114" name="T12"/>
                  <a:gd fmla="*/ 0 h 80" name="T13"/>
                  <a:gd fmla="*/ 114 w 114" name="T14"/>
                  <a:gd fmla="*/ 8 h 80" name="T15"/>
                  <a:gd fmla="*/ 114 w 114" name="T16"/>
                  <a:gd fmla="*/ 72 h 8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0" w="114">
                    <a:moveTo>
                      <a:pt x="114" y="72"/>
                    </a:moveTo>
                    <a:cubicBezTo>
                      <a:pt x="114" y="76"/>
                      <a:pt x="111" y="80"/>
                      <a:pt x="107" y="80"/>
                    </a:cubicBezTo>
                    <a:cubicBezTo>
                      <a:pt x="7" y="80"/>
                      <a:pt x="7" y="80"/>
                      <a:pt x="7" y="80"/>
                    </a:cubicBezTo>
                    <a:cubicBezTo>
                      <a:pt x="3" y="80"/>
                      <a:pt x="0" y="76"/>
                      <a:pt x="0" y="72"/>
                    </a:cubicBezTo>
                    <a:cubicBezTo>
                      <a:pt x="0" y="8"/>
                      <a:pt x="0" y="8"/>
                      <a:pt x="0" y="8"/>
                    </a:cubicBezTo>
                    <a:cubicBezTo>
                      <a:pt x="0" y="4"/>
                      <a:pt x="3" y="0"/>
                      <a:pt x="7" y="0"/>
                    </a:cubicBezTo>
                    <a:cubicBezTo>
                      <a:pt x="107" y="0"/>
                      <a:pt x="107" y="0"/>
                      <a:pt x="107" y="0"/>
                    </a:cubicBezTo>
                    <a:cubicBezTo>
                      <a:pt x="111" y="0"/>
                      <a:pt x="114" y="4"/>
                      <a:pt x="114" y="8"/>
                    </a:cubicBezTo>
                    <a:lnTo>
                      <a:pt x="114" y="72"/>
                    </a:lnTo>
                    <a:close/>
                  </a:path>
                </a:pathLst>
              </a:custGeom>
              <a:grpFill/>
              <a:ln cap="flat" w="26988">
                <a:noFill/>
                <a:prstDash val="solid"/>
                <a:miter lim="800000"/>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2" name="Rectangle 210"/>
              <p:cNvSpPr>
                <a:spLocks noChangeArrowheads="1"/>
              </p:cNvSpPr>
              <p:nvPr/>
            </p:nvSpPr>
            <p:spPr bwMode="auto">
              <a:xfrm>
                <a:off x="2128" y="1506"/>
                <a:ext cx="73" cy="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3" name="Rectangle 211"/>
              <p:cNvSpPr>
                <a:spLocks noChangeArrowheads="1"/>
              </p:cNvSpPr>
              <p:nvPr/>
            </p:nvSpPr>
            <p:spPr bwMode="auto">
              <a:xfrm>
                <a:off x="2155" y="1529"/>
                <a:ext cx="46" cy="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4" name="Rectangle 212"/>
              <p:cNvSpPr>
                <a:spLocks noChangeArrowheads="1"/>
              </p:cNvSpPr>
              <p:nvPr/>
            </p:nvSpPr>
            <p:spPr bwMode="auto">
              <a:xfrm>
                <a:off x="2064" y="1471"/>
                <a:ext cx="161" cy="2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5" name="Freeform 213"/>
              <p:cNvSpPr>
                <a:spLocks noEditPoints="1"/>
              </p:cNvSpPr>
              <p:nvPr/>
            </p:nvSpPr>
            <p:spPr bwMode="auto">
              <a:xfrm>
                <a:off x="781" y="1655"/>
                <a:ext cx="246" cy="256"/>
              </a:xfrm>
              <a:custGeom>
                <a:gdLst>
                  <a:gd fmla="*/ 128 w 246" name="T0"/>
                  <a:gd fmla="*/ 13 h 256" name="T1"/>
                  <a:gd fmla="*/ 128 w 246" name="T2"/>
                  <a:gd fmla="*/ 0 h 256" name="T3"/>
                  <a:gd fmla="*/ 100 w 246" name="T4"/>
                  <a:gd fmla="*/ 0 h 256" name="T5"/>
                  <a:gd fmla="*/ 100 w 246" name="T6"/>
                  <a:gd fmla="*/ 25 h 256" name="T7"/>
                  <a:gd fmla="*/ 67 w 246" name="T8"/>
                  <a:gd fmla="*/ 25 h 256" name="T9"/>
                  <a:gd fmla="*/ 64 w 246" name="T10"/>
                  <a:gd fmla="*/ 12 h 256" name="T11"/>
                  <a:gd fmla="*/ 11 w 246" name="T12"/>
                  <a:gd fmla="*/ 12 h 256" name="T13"/>
                  <a:gd fmla="*/ 11 w 246" name="T14"/>
                  <a:gd fmla="*/ 114 h 256" name="T15"/>
                  <a:gd fmla="*/ 0 w 246" name="T16"/>
                  <a:gd fmla="*/ 114 h 256" name="T17"/>
                  <a:gd fmla="*/ 0 w 246" name="T18"/>
                  <a:gd fmla="*/ 127 h 256" name="T19"/>
                  <a:gd fmla="*/ 10 w 246" name="T20"/>
                  <a:gd fmla="*/ 127 h 256" name="T21"/>
                  <a:gd fmla="*/ 10 w 246" name="T22"/>
                  <a:gd fmla="*/ 256 h 256" name="T23"/>
                  <a:gd fmla="*/ 224 w 246" name="T24"/>
                  <a:gd fmla="*/ 256 h 256" name="T25"/>
                  <a:gd fmla="*/ 224 w 246" name="T26"/>
                  <a:gd fmla="*/ 131 h 256" name="T27"/>
                  <a:gd fmla="*/ 246 w 246" name="T28"/>
                  <a:gd fmla="*/ 131 h 256" name="T29"/>
                  <a:gd fmla="*/ 128 w 246" name="T30"/>
                  <a:gd fmla="*/ 13 h 256" name="T31"/>
                  <a:gd fmla="*/ 57 w 246" name="T32"/>
                  <a:gd fmla="*/ 210 h 256" name="T33"/>
                  <a:gd fmla="*/ 39 w 246" name="T34"/>
                  <a:gd fmla="*/ 210 h 256" name="T35"/>
                  <a:gd fmla="*/ 39 w 246" name="T36"/>
                  <a:gd fmla="*/ 192 h 256" name="T37"/>
                  <a:gd fmla="*/ 57 w 246" name="T38"/>
                  <a:gd fmla="*/ 192 h 256" name="T39"/>
                  <a:gd fmla="*/ 57 w 246" name="T40"/>
                  <a:gd fmla="*/ 210 h 256" name="T41"/>
                  <a:gd fmla="*/ 57 w 246" name="T42"/>
                  <a:gd fmla="*/ 172 h 256" name="T43"/>
                  <a:gd fmla="*/ 39 w 246" name="T44"/>
                  <a:gd fmla="*/ 172 h 256" name="T45"/>
                  <a:gd fmla="*/ 39 w 246" name="T46"/>
                  <a:gd fmla="*/ 155 h 256" name="T47"/>
                  <a:gd fmla="*/ 57 w 246" name="T48"/>
                  <a:gd fmla="*/ 155 h 256" name="T49"/>
                  <a:gd fmla="*/ 57 w 246" name="T50"/>
                  <a:gd fmla="*/ 172 h 256" name="T51"/>
                  <a:gd fmla="*/ 97 w 246" name="T52"/>
                  <a:gd fmla="*/ 210 h 256" name="T53"/>
                  <a:gd fmla="*/ 80 w 246" name="T54"/>
                  <a:gd fmla="*/ 210 h 256" name="T55"/>
                  <a:gd fmla="*/ 80 w 246" name="T56"/>
                  <a:gd fmla="*/ 192 h 256" name="T57"/>
                  <a:gd fmla="*/ 97 w 246" name="T58"/>
                  <a:gd fmla="*/ 192 h 256" name="T59"/>
                  <a:gd fmla="*/ 97 w 246" name="T60"/>
                  <a:gd fmla="*/ 210 h 256" name="T61"/>
                  <a:gd fmla="*/ 97 w 246" name="T62"/>
                  <a:gd fmla="*/ 172 h 256" name="T63"/>
                  <a:gd fmla="*/ 80 w 246" name="T64"/>
                  <a:gd fmla="*/ 172 h 256" name="T65"/>
                  <a:gd fmla="*/ 80 w 246" name="T66"/>
                  <a:gd fmla="*/ 155 h 256" name="T67"/>
                  <a:gd fmla="*/ 97 w 246" name="T68"/>
                  <a:gd fmla="*/ 155 h 256" name="T69"/>
                  <a:gd fmla="*/ 97 w 246" name="T70"/>
                  <a:gd fmla="*/ 172 h 256" name="T71"/>
                  <a:gd fmla="*/ 201 w 246" name="T72"/>
                  <a:gd fmla="*/ 235 h 256" name="T73"/>
                  <a:gd fmla="*/ 138 w 246" name="T74"/>
                  <a:gd fmla="*/ 235 h 256" name="T75"/>
                  <a:gd fmla="*/ 138 w 246" name="T76"/>
                  <a:gd fmla="*/ 155 h 256" name="T77"/>
                  <a:gd fmla="*/ 201 w 246" name="T78"/>
                  <a:gd fmla="*/ 155 h 256" name="T79"/>
                  <a:gd fmla="*/ 201 w 246" name="T80"/>
                  <a:gd fmla="*/ 235 h 256"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256" w="246">
                    <a:moveTo>
                      <a:pt x="128" y="13"/>
                    </a:moveTo>
                    <a:lnTo>
                      <a:pt x="128" y="0"/>
                    </a:lnTo>
                    <a:lnTo>
                      <a:pt x="100" y="0"/>
                    </a:lnTo>
                    <a:lnTo>
                      <a:pt x="100" y="25"/>
                    </a:lnTo>
                    <a:lnTo>
                      <a:pt x="67" y="25"/>
                    </a:lnTo>
                    <a:lnTo>
                      <a:pt x="64" y="12"/>
                    </a:lnTo>
                    <a:lnTo>
                      <a:pt x="11" y="12"/>
                    </a:lnTo>
                    <a:lnTo>
                      <a:pt x="11" y="114"/>
                    </a:lnTo>
                    <a:lnTo>
                      <a:pt x="0" y="114"/>
                    </a:lnTo>
                    <a:lnTo>
                      <a:pt x="0" y="127"/>
                    </a:lnTo>
                    <a:lnTo>
                      <a:pt x="10" y="127"/>
                    </a:lnTo>
                    <a:lnTo>
                      <a:pt x="10" y="256"/>
                    </a:lnTo>
                    <a:lnTo>
                      <a:pt x="224" y="256"/>
                    </a:lnTo>
                    <a:lnTo>
                      <a:pt x="224" y="131"/>
                    </a:lnTo>
                    <a:lnTo>
                      <a:pt x="246" y="131"/>
                    </a:lnTo>
                    <a:lnTo>
                      <a:pt x="128" y="13"/>
                    </a:lnTo>
                    <a:close/>
                    <a:moveTo>
                      <a:pt x="57" y="210"/>
                    </a:moveTo>
                    <a:lnTo>
                      <a:pt x="39" y="210"/>
                    </a:lnTo>
                    <a:lnTo>
                      <a:pt x="39" y="192"/>
                    </a:lnTo>
                    <a:lnTo>
                      <a:pt x="57" y="192"/>
                    </a:lnTo>
                    <a:lnTo>
                      <a:pt x="57" y="210"/>
                    </a:lnTo>
                    <a:close/>
                    <a:moveTo>
                      <a:pt x="57" y="172"/>
                    </a:moveTo>
                    <a:lnTo>
                      <a:pt x="39" y="172"/>
                    </a:lnTo>
                    <a:lnTo>
                      <a:pt x="39" y="155"/>
                    </a:lnTo>
                    <a:lnTo>
                      <a:pt x="57" y="155"/>
                    </a:lnTo>
                    <a:lnTo>
                      <a:pt x="57" y="172"/>
                    </a:lnTo>
                    <a:close/>
                    <a:moveTo>
                      <a:pt x="97" y="210"/>
                    </a:moveTo>
                    <a:lnTo>
                      <a:pt x="80" y="210"/>
                    </a:lnTo>
                    <a:lnTo>
                      <a:pt x="80" y="192"/>
                    </a:lnTo>
                    <a:lnTo>
                      <a:pt x="97" y="192"/>
                    </a:lnTo>
                    <a:lnTo>
                      <a:pt x="97" y="210"/>
                    </a:lnTo>
                    <a:close/>
                    <a:moveTo>
                      <a:pt x="97" y="172"/>
                    </a:moveTo>
                    <a:lnTo>
                      <a:pt x="80" y="172"/>
                    </a:lnTo>
                    <a:lnTo>
                      <a:pt x="80" y="155"/>
                    </a:lnTo>
                    <a:lnTo>
                      <a:pt x="97" y="155"/>
                    </a:lnTo>
                    <a:lnTo>
                      <a:pt x="97" y="172"/>
                    </a:lnTo>
                    <a:close/>
                    <a:moveTo>
                      <a:pt x="201" y="235"/>
                    </a:moveTo>
                    <a:lnTo>
                      <a:pt x="138" y="235"/>
                    </a:lnTo>
                    <a:lnTo>
                      <a:pt x="138" y="155"/>
                    </a:lnTo>
                    <a:lnTo>
                      <a:pt x="201" y="155"/>
                    </a:lnTo>
                    <a:lnTo>
                      <a:pt x="201" y="235"/>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6" name="Freeform 214"/>
              <p:cNvSpPr>
                <a:spLocks noEditPoints="1"/>
              </p:cNvSpPr>
              <p:nvPr/>
            </p:nvSpPr>
            <p:spPr bwMode="auto">
              <a:xfrm>
                <a:off x="2537" y="2063"/>
                <a:ext cx="133" cy="141"/>
              </a:xfrm>
              <a:custGeom>
                <a:gdLst>
                  <a:gd fmla="*/ 69 w 133" name="T0"/>
                  <a:gd fmla="*/ 7 h 141" name="T1"/>
                  <a:gd fmla="*/ 69 w 133" name="T2"/>
                  <a:gd fmla="*/ 0 h 141" name="T3"/>
                  <a:gd fmla="*/ 55 w 133" name="T4"/>
                  <a:gd fmla="*/ 0 h 141" name="T5"/>
                  <a:gd fmla="*/ 55 w 133" name="T6"/>
                  <a:gd fmla="*/ 14 h 141" name="T7"/>
                  <a:gd fmla="*/ 36 w 133" name="T8"/>
                  <a:gd fmla="*/ 14 h 141" name="T9"/>
                  <a:gd fmla="*/ 34 w 133" name="T10"/>
                  <a:gd fmla="*/ 7 h 141" name="T11"/>
                  <a:gd fmla="*/ 5 w 133" name="T12"/>
                  <a:gd fmla="*/ 7 h 141" name="T13"/>
                  <a:gd fmla="*/ 5 w 133" name="T14"/>
                  <a:gd fmla="*/ 62 h 141" name="T15"/>
                  <a:gd fmla="*/ 0 w 133" name="T16"/>
                  <a:gd fmla="*/ 62 h 141" name="T17"/>
                  <a:gd fmla="*/ 0 w 133" name="T18"/>
                  <a:gd fmla="*/ 69 h 141" name="T19"/>
                  <a:gd fmla="*/ 5 w 133" name="T20"/>
                  <a:gd fmla="*/ 69 h 141" name="T21"/>
                  <a:gd fmla="*/ 5 w 133" name="T22"/>
                  <a:gd fmla="*/ 141 h 141" name="T23"/>
                  <a:gd fmla="*/ 122 w 133" name="T24"/>
                  <a:gd fmla="*/ 141 h 141" name="T25"/>
                  <a:gd fmla="*/ 122 w 133" name="T26"/>
                  <a:gd fmla="*/ 72 h 141" name="T27"/>
                  <a:gd fmla="*/ 133 w 133" name="T28"/>
                  <a:gd fmla="*/ 72 h 141" name="T29"/>
                  <a:gd fmla="*/ 69 w 133" name="T30"/>
                  <a:gd fmla="*/ 7 h 141" name="T31"/>
                  <a:gd fmla="*/ 32 w 133" name="T32"/>
                  <a:gd fmla="*/ 116 h 141" name="T33"/>
                  <a:gd fmla="*/ 21 w 133" name="T34"/>
                  <a:gd fmla="*/ 116 h 141" name="T35"/>
                  <a:gd fmla="*/ 21 w 133" name="T36"/>
                  <a:gd fmla="*/ 106 h 141" name="T37"/>
                  <a:gd fmla="*/ 32 w 133" name="T38"/>
                  <a:gd fmla="*/ 106 h 141" name="T39"/>
                  <a:gd fmla="*/ 32 w 133" name="T40"/>
                  <a:gd fmla="*/ 116 h 141" name="T41"/>
                  <a:gd fmla="*/ 32 w 133" name="T42"/>
                  <a:gd fmla="*/ 94 h 141" name="T43"/>
                  <a:gd fmla="*/ 21 w 133" name="T44"/>
                  <a:gd fmla="*/ 94 h 141" name="T45"/>
                  <a:gd fmla="*/ 21 w 133" name="T46"/>
                  <a:gd fmla="*/ 85 h 141" name="T47"/>
                  <a:gd fmla="*/ 32 w 133" name="T48"/>
                  <a:gd fmla="*/ 85 h 141" name="T49"/>
                  <a:gd fmla="*/ 32 w 133" name="T50"/>
                  <a:gd fmla="*/ 94 h 141" name="T51"/>
                  <a:gd fmla="*/ 53 w 133" name="T52"/>
                  <a:gd fmla="*/ 116 h 141" name="T53"/>
                  <a:gd fmla="*/ 43 w 133" name="T54"/>
                  <a:gd fmla="*/ 116 h 141" name="T55"/>
                  <a:gd fmla="*/ 43 w 133" name="T56"/>
                  <a:gd fmla="*/ 106 h 141" name="T57"/>
                  <a:gd fmla="*/ 53 w 133" name="T58"/>
                  <a:gd fmla="*/ 106 h 141" name="T59"/>
                  <a:gd fmla="*/ 53 w 133" name="T60"/>
                  <a:gd fmla="*/ 116 h 141" name="T61"/>
                  <a:gd fmla="*/ 53 w 133" name="T62"/>
                  <a:gd fmla="*/ 94 h 141" name="T63"/>
                  <a:gd fmla="*/ 43 w 133" name="T64"/>
                  <a:gd fmla="*/ 94 h 141" name="T65"/>
                  <a:gd fmla="*/ 43 w 133" name="T66"/>
                  <a:gd fmla="*/ 85 h 141" name="T67"/>
                  <a:gd fmla="*/ 53 w 133" name="T68"/>
                  <a:gd fmla="*/ 85 h 141" name="T69"/>
                  <a:gd fmla="*/ 53 w 133" name="T70"/>
                  <a:gd fmla="*/ 94 h 141" name="T71"/>
                  <a:gd fmla="*/ 109 w 133" name="T72"/>
                  <a:gd fmla="*/ 129 h 141" name="T73"/>
                  <a:gd fmla="*/ 75 w 133" name="T74"/>
                  <a:gd fmla="*/ 129 h 141" name="T75"/>
                  <a:gd fmla="*/ 75 w 133" name="T76"/>
                  <a:gd fmla="*/ 85 h 141" name="T77"/>
                  <a:gd fmla="*/ 109 w 133" name="T78"/>
                  <a:gd fmla="*/ 85 h 141" name="T79"/>
                  <a:gd fmla="*/ 109 w 133" name="T80"/>
                  <a:gd fmla="*/ 129 h 14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41" w="133">
                    <a:moveTo>
                      <a:pt x="69" y="7"/>
                    </a:moveTo>
                    <a:lnTo>
                      <a:pt x="69" y="0"/>
                    </a:lnTo>
                    <a:lnTo>
                      <a:pt x="55" y="0"/>
                    </a:lnTo>
                    <a:lnTo>
                      <a:pt x="55" y="14"/>
                    </a:lnTo>
                    <a:lnTo>
                      <a:pt x="36" y="14"/>
                    </a:lnTo>
                    <a:lnTo>
                      <a:pt x="34" y="7"/>
                    </a:lnTo>
                    <a:lnTo>
                      <a:pt x="5" y="7"/>
                    </a:lnTo>
                    <a:lnTo>
                      <a:pt x="5" y="62"/>
                    </a:lnTo>
                    <a:lnTo>
                      <a:pt x="0" y="62"/>
                    </a:lnTo>
                    <a:lnTo>
                      <a:pt x="0" y="69"/>
                    </a:lnTo>
                    <a:lnTo>
                      <a:pt x="5" y="69"/>
                    </a:lnTo>
                    <a:lnTo>
                      <a:pt x="5" y="141"/>
                    </a:lnTo>
                    <a:lnTo>
                      <a:pt x="122" y="141"/>
                    </a:lnTo>
                    <a:lnTo>
                      <a:pt x="122" y="72"/>
                    </a:lnTo>
                    <a:lnTo>
                      <a:pt x="133" y="72"/>
                    </a:lnTo>
                    <a:lnTo>
                      <a:pt x="69" y="7"/>
                    </a:lnTo>
                    <a:close/>
                    <a:moveTo>
                      <a:pt x="32" y="116"/>
                    </a:moveTo>
                    <a:lnTo>
                      <a:pt x="21" y="116"/>
                    </a:lnTo>
                    <a:lnTo>
                      <a:pt x="21" y="106"/>
                    </a:lnTo>
                    <a:lnTo>
                      <a:pt x="32" y="106"/>
                    </a:lnTo>
                    <a:lnTo>
                      <a:pt x="32" y="116"/>
                    </a:lnTo>
                    <a:close/>
                    <a:moveTo>
                      <a:pt x="32" y="94"/>
                    </a:moveTo>
                    <a:lnTo>
                      <a:pt x="21" y="94"/>
                    </a:lnTo>
                    <a:lnTo>
                      <a:pt x="21" y="85"/>
                    </a:lnTo>
                    <a:lnTo>
                      <a:pt x="32" y="85"/>
                    </a:lnTo>
                    <a:lnTo>
                      <a:pt x="32" y="94"/>
                    </a:lnTo>
                    <a:close/>
                    <a:moveTo>
                      <a:pt x="53" y="116"/>
                    </a:moveTo>
                    <a:lnTo>
                      <a:pt x="43" y="116"/>
                    </a:lnTo>
                    <a:lnTo>
                      <a:pt x="43" y="106"/>
                    </a:lnTo>
                    <a:lnTo>
                      <a:pt x="53" y="106"/>
                    </a:lnTo>
                    <a:lnTo>
                      <a:pt x="53" y="116"/>
                    </a:lnTo>
                    <a:close/>
                    <a:moveTo>
                      <a:pt x="53" y="94"/>
                    </a:moveTo>
                    <a:lnTo>
                      <a:pt x="43" y="94"/>
                    </a:lnTo>
                    <a:lnTo>
                      <a:pt x="43" y="85"/>
                    </a:lnTo>
                    <a:lnTo>
                      <a:pt x="53" y="85"/>
                    </a:lnTo>
                    <a:lnTo>
                      <a:pt x="53" y="94"/>
                    </a:lnTo>
                    <a:close/>
                    <a:moveTo>
                      <a:pt x="109" y="129"/>
                    </a:moveTo>
                    <a:lnTo>
                      <a:pt x="75" y="129"/>
                    </a:lnTo>
                    <a:lnTo>
                      <a:pt x="75" y="85"/>
                    </a:lnTo>
                    <a:lnTo>
                      <a:pt x="109" y="85"/>
                    </a:lnTo>
                    <a:lnTo>
                      <a:pt x="109" y="129"/>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7" name="Freeform 215"/>
              <p:cNvSpPr>
                <a:spLocks noEditPoints="1"/>
              </p:cNvSpPr>
              <p:nvPr/>
            </p:nvSpPr>
            <p:spPr bwMode="auto">
              <a:xfrm>
                <a:off x="1617" y="587"/>
                <a:ext cx="246" cy="255"/>
              </a:xfrm>
              <a:custGeom>
                <a:gdLst>
                  <a:gd fmla="*/ 127 w 246" name="T0"/>
                  <a:gd fmla="*/ 13 h 255" name="T1"/>
                  <a:gd fmla="*/ 127 w 246" name="T2"/>
                  <a:gd fmla="*/ 0 h 255" name="T3"/>
                  <a:gd fmla="*/ 99 w 246" name="T4"/>
                  <a:gd fmla="*/ 0 h 255" name="T5"/>
                  <a:gd fmla="*/ 99 w 246" name="T6"/>
                  <a:gd fmla="*/ 24 h 255" name="T7"/>
                  <a:gd fmla="*/ 67 w 246" name="T8"/>
                  <a:gd fmla="*/ 24 h 255" name="T9"/>
                  <a:gd fmla="*/ 64 w 246" name="T10"/>
                  <a:gd fmla="*/ 13 h 255" name="T11"/>
                  <a:gd fmla="*/ 12 w 246" name="T12"/>
                  <a:gd fmla="*/ 13 h 255" name="T13"/>
                  <a:gd fmla="*/ 12 w 246" name="T14"/>
                  <a:gd fmla="*/ 114 h 255" name="T15"/>
                  <a:gd fmla="*/ 0 w 246" name="T16"/>
                  <a:gd fmla="*/ 114 h 255" name="T17"/>
                  <a:gd fmla="*/ 0 w 246" name="T18"/>
                  <a:gd fmla="*/ 126 h 255" name="T19"/>
                  <a:gd fmla="*/ 10 w 246" name="T20"/>
                  <a:gd fmla="*/ 126 h 255" name="T21"/>
                  <a:gd fmla="*/ 10 w 246" name="T22"/>
                  <a:gd fmla="*/ 255 h 255" name="T23"/>
                  <a:gd fmla="*/ 224 w 246" name="T24"/>
                  <a:gd fmla="*/ 255 h 255" name="T25"/>
                  <a:gd fmla="*/ 224 w 246" name="T26"/>
                  <a:gd fmla="*/ 130 h 255" name="T27"/>
                  <a:gd fmla="*/ 246 w 246" name="T28"/>
                  <a:gd fmla="*/ 130 h 255" name="T29"/>
                  <a:gd fmla="*/ 127 w 246" name="T30"/>
                  <a:gd fmla="*/ 13 h 255" name="T31"/>
                  <a:gd fmla="*/ 57 w 246" name="T32"/>
                  <a:gd fmla="*/ 210 h 255" name="T33"/>
                  <a:gd fmla="*/ 40 w 246" name="T34"/>
                  <a:gd fmla="*/ 210 h 255" name="T35"/>
                  <a:gd fmla="*/ 40 w 246" name="T36"/>
                  <a:gd fmla="*/ 191 h 255" name="T37"/>
                  <a:gd fmla="*/ 57 w 246" name="T38"/>
                  <a:gd fmla="*/ 191 h 255" name="T39"/>
                  <a:gd fmla="*/ 57 w 246" name="T40"/>
                  <a:gd fmla="*/ 210 h 255" name="T41"/>
                  <a:gd fmla="*/ 57 w 246" name="T42"/>
                  <a:gd fmla="*/ 171 h 255" name="T43"/>
                  <a:gd fmla="*/ 40 w 246" name="T44"/>
                  <a:gd fmla="*/ 171 h 255" name="T45"/>
                  <a:gd fmla="*/ 40 w 246" name="T46"/>
                  <a:gd fmla="*/ 154 h 255" name="T47"/>
                  <a:gd fmla="*/ 57 w 246" name="T48"/>
                  <a:gd fmla="*/ 154 h 255" name="T49"/>
                  <a:gd fmla="*/ 57 w 246" name="T50"/>
                  <a:gd fmla="*/ 171 h 255" name="T51"/>
                  <a:gd fmla="*/ 98 w 246" name="T52"/>
                  <a:gd fmla="*/ 210 h 255" name="T53"/>
                  <a:gd fmla="*/ 80 w 246" name="T54"/>
                  <a:gd fmla="*/ 210 h 255" name="T55"/>
                  <a:gd fmla="*/ 80 w 246" name="T56"/>
                  <a:gd fmla="*/ 191 h 255" name="T57"/>
                  <a:gd fmla="*/ 98 w 246" name="T58"/>
                  <a:gd fmla="*/ 191 h 255" name="T59"/>
                  <a:gd fmla="*/ 98 w 246" name="T60"/>
                  <a:gd fmla="*/ 210 h 255" name="T61"/>
                  <a:gd fmla="*/ 98 w 246" name="T62"/>
                  <a:gd fmla="*/ 171 h 255" name="T63"/>
                  <a:gd fmla="*/ 80 w 246" name="T64"/>
                  <a:gd fmla="*/ 171 h 255" name="T65"/>
                  <a:gd fmla="*/ 80 w 246" name="T66"/>
                  <a:gd fmla="*/ 154 h 255" name="T67"/>
                  <a:gd fmla="*/ 98 w 246" name="T68"/>
                  <a:gd fmla="*/ 154 h 255" name="T69"/>
                  <a:gd fmla="*/ 98 w 246" name="T70"/>
                  <a:gd fmla="*/ 171 h 255" name="T71"/>
                  <a:gd fmla="*/ 200 w 246" name="T72"/>
                  <a:gd fmla="*/ 234 h 255" name="T73"/>
                  <a:gd fmla="*/ 137 w 246" name="T74"/>
                  <a:gd fmla="*/ 234 h 255" name="T75"/>
                  <a:gd fmla="*/ 137 w 246" name="T76"/>
                  <a:gd fmla="*/ 154 h 255" name="T77"/>
                  <a:gd fmla="*/ 200 w 246" name="T78"/>
                  <a:gd fmla="*/ 154 h 255" name="T79"/>
                  <a:gd fmla="*/ 200 w 246" name="T80"/>
                  <a:gd fmla="*/ 234 h 255"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255" w="246">
                    <a:moveTo>
                      <a:pt x="127" y="13"/>
                    </a:moveTo>
                    <a:lnTo>
                      <a:pt x="127" y="0"/>
                    </a:lnTo>
                    <a:lnTo>
                      <a:pt x="99" y="0"/>
                    </a:lnTo>
                    <a:lnTo>
                      <a:pt x="99" y="24"/>
                    </a:lnTo>
                    <a:lnTo>
                      <a:pt x="67" y="24"/>
                    </a:lnTo>
                    <a:lnTo>
                      <a:pt x="64" y="13"/>
                    </a:lnTo>
                    <a:lnTo>
                      <a:pt x="12" y="13"/>
                    </a:lnTo>
                    <a:lnTo>
                      <a:pt x="12" y="114"/>
                    </a:lnTo>
                    <a:lnTo>
                      <a:pt x="0" y="114"/>
                    </a:lnTo>
                    <a:lnTo>
                      <a:pt x="0" y="126"/>
                    </a:lnTo>
                    <a:lnTo>
                      <a:pt x="10" y="126"/>
                    </a:lnTo>
                    <a:lnTo>
                      <a:pt x="10" y="255"/>
                    </a:lnTo>
                    <a:lnTo>
                      <a:pt x="224" y="255"/>
                    </a:lnTo>
                    <a:lnTo>
                      <a:pt x="224" y="130"/>
                    </a:lnTo>
                    <a:lnTo>
                      <a:pt x="246" y="130"/>
                    </a:lnTo>
                    <a:lnTo>
                      <a:pt x="127" y="13"/>
                    </a:lnTo>
                    <a:close/>
                    <a:moveTo>
                      <a:pt x="57" y="210"/>
                    </a:moveTo>
                    <a:lnTo>
                      <a:pt x="40" y="210"/>
                    </a:lnTo>
                    <a:lnTo>
                      <a:pt x="40" y="191"/>
                    </a:lnTo>
                    <a:lnTo>
                      <a:pt x="57" y="191"/>
                    </a:lnTo>
                    <a:lnTo>
                      <a:pt x="57" y="210"/>
                    </a:lnTo>
                    <a:close/>
                    <a:moveTo>
                      <a:pt x="57" y="171"/>
                    </a:moveTo>
                    <a:lnTo>
                      <a:pt x="40" y="171"/>
                    </a:lnTo>
                    <a:lnTo>
                      <a:pt x="40" y="154"/>
                    </a:lnTo>
                    <a:lnTo>
                      <a:pt x="57" y="154"/>
                    </a:lnTo>
                    <a:lnTo>
                      <a:pt x="57" y="171"/>
                    </a:lnTo>
                    <a:close/>
                    <a:moveTo>
                      <a:pt x="98" y="210"/>
                    </a:moveTo>
                    <a:lnTo>
                      <a:pt x="80" y="210"/>
                    </a:lnTo>
                    <a:lnTo>
                      <a:pt x="80" y="191"/>
                    </a:lnTo>
                    <a:lnTo>
                      <a:pt x="98" y="191"/>
                    </a:lnTo>
                    <a:lnTo>
                      <a:pt x="98" y="210"/>
                    </a:lnTo>
                    <a:close/>
                    <a:moveTo>
                      <a:pt x="98" y="171"/>
                    </a:moveTo>
                    <a:lnTo>
                      <a:pt x="80" y="171"/>
                    </a:lnTo>
                    <a:lnTo>
                      <a:pt x="80" y="154"/>
                    </a:lnTo>
                    <a:lnTo>
                      <a:pt x="98" y="154"/>
                    </a:lnTo>
                    <a:lnTo>
                      <a:pt x="98" y="171"/>
                    </a:lnTo>
                    <a:close/>
                    <a:moveTo>
                      <a:pt x="200" y="234"/>
                    </a:moveTo>
                    <a:lnTo>
                      <a:pt x="137" y="234"/>
                    </a:lnTo>
                    <a:lnTo>
                      <a:pt x="137" y="154"/>
                    </a:lnTo>
                    <a:lnTo>
                      <a:pt x="200" y="154"/>
                    </a:lnTo>
                    <a:lnTo>
                      <a:pt x="200" y="234"/>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8" name="Freeform 216"/>
              <p:cNvSpPr>
                <a:spLocks noEditPoints="1"/>
              </p:cNvSpPr>
              <p:nvPr/>
            </p:nvSpPr>
            <p:spPr bwMode="auto">
              <a:xfrm>
                <a:off x="1556" y="2859"/>
                <a:ext cx="128" cy="126"/>
              </a:xfrm>
              <a:custGeom>
                <a:gdLst>
                  <a:gd fmla="*/ 86 w 88" name="T0"/>
                  <a:gd fmla="*/ 39 h 86" name="T1"/>
                  <a:gd fmla="*/ 62 w 88" name="T2"/>
                  <a:gd fmla="*/ 27 h 86" name="T3"/>
                  <a:gd fmla="*/ 54 w 88" name="T4"/>
                  <a:gd fmla="*/ 3 h 86" name="T5"/>
                  <a:gd fmla="*/ 4 w 88" name="T6"/>
                  <a:gd fmla="*/ 2 h 86" name="T7"/>
                  <a:gd fmla="*/ 4 w 88" name="T8"/>
                  <a:gd fmla="*/ 82 h 86" name="T9"/>
                  <a:gd fmla="*/ 33 w 88" name="T10"/>
                  <a:gd fmla="*/ 85 h 86" name="T11"/>
                  <a:gd fmla="*/ 45 w 88" name="T12"/>
                  <a:gd fmla="*/ 74 h 86" name="T13"/>
                  <a:gd fmla="*/ 57 w 88" name="T14"/>
                  <a:gd fmla="*/ 86 h 86" name="T15"/>
                  <a:gd fmla="*/ 85 w 88" name="T16"/>
                  <a:gd fmla="*/ 85 h 86" name="T17"/>
                  <a:gd fmla="*/ 86 w 88" name="T18"/>
                  <a:gd fmla="*/ 39 h 86" name="T19"/>
                  <a:gd fmla="*/ 30 w 88" name="T20"/>
                  <a:gd fmla="*/ 46 h 86" name="T21"/>
                  <a:gd fmla="*/ 24 w 88" name="T22"/>
                  <a:gd fmla="*/ 46 h 86" name="T23"/>
                  <a:gd fmla="*/ 22 w 88" name="T24"/>
                  <a:gd fmla="*/ 43 h 86" name="T25"/>
                  <a:gd fmla="*/ 24 w 88" name="T26"/>
                  <a:gd fmla="*/ 41 h 86" name="T27"/>
                  <a:gd fmla="*/ 30 w 88" name="T28"/>
                  <a:gd fmla="*/ 41 h 86" name="T29"/>
                  <a:gd fmla="*/ 32 w 88" name="T30"/>
                  <a:gd fmla="*/ 43 h 86" name="T31"/>
                  <a:gd fmla="*/ 30 w 88" name="T32"/>
                  <a:gd fmla="*/ 46 h 8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6" w="88">
                    <a:moveTo>
                      <a:pt x="86" y="39"/>
                    </a:moveTo>
                    <a:cubicBezTo>
                      <a:pt x="85" y="34"/>
                      <a:pt x="62" y="32"/>
                      <a:pt x="62" y="27"/>
                    </a:cubicBezTo>
                    <a:cubicBezTo>
                      <a:pt x="62" y="22"/>
                      <a:pt x="54" y="3"/>
                      <a:pt x="54" y="3"/>
                    </a:cubicBezTo>
                    <a:cubicBezTo>
                      <a:pt x="53" y="0"/>
                      <a:pt x="4" y="2"/>
                      <a:pt x="4" y="2"/>
                    </a:cubicBezTo>
                    <a:cubicBezTo>
                      <a:pt x="4" y="2"/>
                      <a:pt x="0" y="79"/>
                      <a:pt x="4" y="82"/>
                    </a:cubicBezTo>
                    <a:cubicBezTo>
                      <a:pt x="5" y="84"/>
                      <a:pt x="18" y="85"/>
                      <a:pt x="33" y="85"/>
                    </a:cubicBezTo>
                    <a:cubicBezTo>
                      <a:pt x="34" y="79"/>
                      <a:pt x="39" y="74"/>
                      <a:pt x="45" y="74"/>
                    </a:cubicBezTo>
                    <a:cubicBezTo>
                      <a:pt x="51" y="74"/>
                      <a:pt x="56" y="79"/>
                      <a:pt x="57" y="86"/>
                    </a:cubicBezTo>
                    <a:cubicBezTo>
                      <a:pt x="72" y="86"/>
                      <a:pt x="84" y="86"/>
                      <a:pt x="85" y="85"/>
                    </a:cubicBezTo>
                    <a:cubicBezTo>
                      <a:pt x="88" y="82"/>
                      <a:pt x="87" y="43"/>
                      <a:pt x="86" y="39"/>
                    </a:cubicBezTo>
                    <a:close/>
                    <a:moveTo>
                      <a:pt x="30" y="46"/>
                    </a:moveTo>
                    <a:cubicBezTo>
                      <a:pt x="24" y="46"/>
                      <a:pt x="24" y="46"/>
                      <a:pt x="24" y="46"/>
                    </a:cubicBezTo>
                    <a:cubicBezTo>
                      <a:pt x="23" y="46"/>
                      <a:pt x="22" y="45"/>
                      <a:pt x="22" y="43"/>
                    </a:cubicBezTo>
                    <a:cubicBezTo>
                      <a:pt x="22" y="42"/>
                      <a:pt x="23" y="41"/>
                      <a:pt x="24" y="41"/>
                    </a:cubicBezTo>
                    <a:cubicBezTo>
                      <a:pt x="30" y="41"/>
                      <a:pt x="30" y="41"/>
                      <a:pt x="30" y="41"/>
                    </a:cubicBezTo>
                    <a:cubicBezTo>
                      <a:pt x="31" y="41"/>
                      <a:pt x="32" y="42"/>
                      <a:pt x="32" y="43"/>
                    </a:cubicBezTo>
                    <a:cubicBezTo>
                      <a:pt x="32" y="45"/>
                      <a:pt x="31" y="46"/>
                      <a:pt x="30" y="4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9" name="Freeform 217"/>
              <p:cNvSpPr/>
              <p:nvPr/>
            </p:nvSpPr>
            <p:spPr bwMode="auto">
              <a:xfrm>
                <a:off x="1390" y="2919"/>
                <a:ext cx="166" cy="64"/>
              </a:xfrm>
              <a:custGeom>
                <a:gdLst>
                  <a:gd fmla="*/ 7 w 114" name="T0"/>
                  <a:gd fmla="*/ 1 h 44" name="T1"/>
                  <a:gd fmla="*/ 4 w 114" name="T2"/>
                  <a:gd fmla="*/ 43 h 44" name="T3"/>
                  <a:gd fmla="*/ 37 w 114" name="T4"/>
                  <a:gd fmla="*/ 44 h 44" name="T5"/>
                  <a:gd fmla="*/ 49 w 114" name="T6"/>
                  <a:gd fmla="*/ 33 h 44" name="T7"/>
                  <a:gd fmla="*/ 61 w 114" name="T8"/>
                  <a:gd fmla="*/ 44 h 44" name="T9"/>
                  <a:gd fmla="*/ 111 w 114" name="T10"/>
                  <a:gd fmla="*/ 43 h 44" name="T11"/>
                  <a:gd fmla="*/ 114 w 114" name="T12"/>
                  <a:gd fmla="*/ 3 h 44" name="T13"/>
                  <a:gd fmla="*/ 7 w 114" name="T14"/>
                  <a:gd fmla="*/ 1 h 4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4" w="114">
                    <a:moveTo>
                      <a:pt x="7" y="1"/>
                    </a:moveTo>
                    <a:cubicBezTo>
                      <a:pt x="3" y="3"/>
                      <a:pt x="0" y="41"/>
                      <a:pt x="4" y="43"/>
                    </a:cubicBezTo>
                    <a:cubicBezTo>
                      <a:pt x="6" y="44"/>
                      <a:pt x="20" y="44"/>
                      <a:pt x="37" y="44"/>
                    </a:cubicBezTo>
                    <a:cubicBezTo>
                      <a:pt x="38" y="38"/>
                      <a:pt x="43" y="33"/>
                      <a:pt x="49" y="33"/>
                    </a:cubicBezTo>
                    <a:cubicBezTo>
                      <a:pt x="55" y="33"/>
                      <a:pt x="60" y="38"/>
                      <a:pt x="61" y="44"/>
                    </a:cubicBezTo>
                    <a:cubicBezTo>
                      <a:pt x="87" y="44"/>
                      <a:pt x="111" y="44"/>
                      <a:pt x="111" y="43"/>
                    </a:cubicBezTo>
                    <a:cubicBezTo>
                      <a:pt x="111" y="41"/>
                      <a:pt x="114" y="3"/>
                      <a:pt x="114" y="3"/>
                    </a:cubicBezTo>
                    <a:cubicBezTo>
                      <a:pt x="114" y="2"/>
                      <a:pt x="10" y="0"/>
                      <a:pt x="7" y="1"/>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0" name="Freeform 218"/>
              <p:cNvSpPr>
                <a:spLocks noEditPoints="1"/>
              </p:cNvSpPr>
              <p:nvPr/>
            </p:nvSpPr>
            <p:spPr bwMode="auto">
              <a:xfrm>
                <a:off x="1446" y="2971"/>
                <a:ext cx="30" cy="34"/>
              </a:xfrm>
              <a:custGeom>
                <a:gdLst>
                  <a:gd fmla="*/ 11 w 21" name="T0"/>
                  <a:gd fmla="*/ 0 h 23" name="T1"/>
                  <a:gd fmla="*/ 0 w 21" name="T2"/>
                  <a:gd fmla="*/ 11 h 23" name="T3"/>
                  <a:gd fmla="*/ 11 w 21" name="T4"/>
                  <a:gd fmla="*/ 23 h 23" name="T5"/>
                  <a:gd fmla="*/ 21 w 21" name="T6"/>
                  <a:gd fmla="*/ 11 h 23" name="T7"/>
                  <a:gd fmla="*/ 11 w 21" name="T8"/>
                  <a:gd fmla="*/ 0 h 23" name="T9"/>
                  <a:gd fmla="*/ 11 w 21" name="T10"/>
                  <a:gd fmla="*/ 16 h 23" name="T11"/>
                  <a:gd fmla="*/ 7 w 21" name="T12"/>
                  <a:gd fmla="*/ 11 h 23" name="T13"/>
                  <a:gd fmla="*/ 11 w 21" name="T14"/>
                  <a:gd fmla="*/ 7 h 23" name="T15"/>
                  <a:gd fmla="*/ 15 w 21" name="T16"/>
                  <a:gd fmla="*/ 11 h 23" name="T17"/>
                  <a:gd fmla="*/ 11 w 21" name="T18"/>
                  <a:gd fmla="*/ 16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1">
                    <a:moveTo>
                      <a:pt x="11" y="0"/>
                    </a:moveTo>
                    <a:cubicBezTo>
                      <a:pt x="5" y="0"/>
                      <a:pt x="0" y="5"/>
                      <a:pt x="0" y="11"/>
                    </a:cubicBezTo>
                    <a:cubicBezTo>
                      <a:pt x="0" y="18"/>
                      <a:pt x="5" y="23"/>
                      <a:pt x="11" y="23"/>
                    </a:cubicBezTo>
                    <a:cubicBezTo>
                      <a:pt x="17" y="23"/>
                      <a:pt x="21" y="18"/>
                      <a:pt x="21" y="11"/>
                    </a:cubicBezTo>
                    <a:cubicBezTo>
                      <a:pt x="21" y="5"/>
                      <a:pt x="17" y="0"/>
                      <a:pt x="11" y="0"/>
                    </a:cubicBezTo>
                    <a:close/>
                    <a:moveTo>
                      <a:pt x="11" y="16"/>
                    </a:moveTo>
                    <a:cubicBezTo>
                      <a:pt x="9" y="16"/>
                      <a:pt x="7" y="14"/>
                      <a:pt x="7" y="11"/>
                    </a:cubicBezTo>
                    <a:cubicBezTo>
                      <a:pt x="7" y="9"/>
                      <a:pt x="9" y="7"/>
                      <a:pt x="11" y="7"/>
                    </a:cubicBezTo>
                    <a:cubicBezTo>
                      <a:pt x="13" y="7"/>
                      <a:pt x="15" y="9"/>
                      <a:pt x="15" y="11"/>
                    </a:cubicBezTo>
                    <a:cubicBezTo>
                      <a:pt x="15" y="14"/>
                      <a:pt x="13" y="16"/>
                      <a:pt x="11" y="1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1" name="Freeform 219"/>
              <p:cNvSpPr>
                <a:spLocks noEditPoints="1"/>
              </p:cNvSpPr>
              <p:nvPr/>
            </p:nvSpPr>
            <p:spPr bwMode="auto">
              <a:xfrm>
                <a:off x="1606" y="2971"/>
                <a:ext cx="30" cy="34"/>
              </a:xfrm>
              <a:custGeom>
                <a:gdLst>
                  <a:gd fmla="*/ 11 w 21" name="T0"/>
                  <a:gd fmla="*/ 0 h 23" name="T1"/>
                  <a:gd fmla="*/ 0 w 21" name="T2"/>
                  <a:gd fmla="*/ 11 h 23" name="T3"/>
                  <a:gd fmla="*/ 11 w 21" name="T4"/>
                  <a:gd fmla="*/ 23 h 23" name="T5"/>
                  <a:gd fmla="*/ 21 w 21" name="T6"/>
                  <a:gd fmla="*/ 11 h 23" name="T7"/>
                  <a:gd fmla="*/ 11 w 21" name="T8"/>
                  <a:gd fmla="*/ 0 h 23" name="T9"/>
                  <a:gd fmla="*/ 11 w 21" name="T10"/>
                  <a:gd fmla="*/ 16 h 23" name="T11"/>
                  <a:gd fmla="*/ 7 w 21" name="T12"/>
                  <a:gd fmla="*/ 11 h 23" name="T13"/>
                  <a:gd fmla="*/ 11 w 21" name="T14"/>
                  <a:gd fmla="*/ 7 h 23" name="T15"/>
                  <a:gd fmla="*/ 15 w 21" name="T16"/>
                  <a:gd fmla="*/ 11 h 23" name="T17"/>
                  <a:gd fmla="*/ 11 w 21" name="T18"/>
                  <a:gd fmla="*/ 16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1">
                    <a:moveTo>
                      <a:pt x="11" y="0"/>
                    </a:moveTo>
                    <a:cubicBezTo>
                      <a:pt x="5" y="0"/>
                      <a:pt x="0" y="5"/>
                      <a:pt x="0" y="11"/>
                    </a:cubicBezTo>
                    <a:cubicBezTo>
                      <a:pt x="0" y="18"/>
                      <a:pt x="5" y="23"/>
                      <a:pt x="11" y="23"/>
                    </a:cubicBezTo>
                    <a:cubicBezTo>
                      <a:pt x="17" y="23"/>
                      <a:pt x="21" y="18"/>
                      <a:pt x="21" y="11"/>
                    </a:cubicBezTo>
                    <a:cubicBezTo>
                      <a:pt x="21" y="5"/>
                      <a:pt x="17" y="0"/>
                      <a:pt x="11" y="0"/>
                    </a:cubicBezTo>
                    <a:close/>
                    <a:moveTo>
                      <a:pt x="11" y="16"/>
                    </a:moveTo>
                    <a:cubicBezTo>
                      <a:pt x="9" y="16"/>
                      <a:pt x="7" y="14"/>
                      <a:pt x="7" y="11"/>
                    </a:cubicBezTo>
                    <a:cubicBezTo>
                      <a:pt x="7" y="9"/>
                      <a:pt x="9" y="7"/>
                      <a:pt x="11" y="7"/>
                    </a:cubicBezTo>
                    <a:cubicBezTo>
                      <a:pt x="13" y="7"/>
                      <a:pt x="15" y="9"/>
                      <a:pt x="15" y="11"/>
                    </a:cubicBezTo>
                    <a:cubicBezTo>
                      <a:pt x="15" y="14"/>
                      <a:pt x="13" y="16"/>
                      <a:pt x="11" y="1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2" name="Freeform 220"/>
              <p:cNvSpPr>
                <a:spLocks noEditPoints="1"/>
              </p:cNvSpPr>
              <p:nvPr/>
            </p:nvSpPr>
            <p:spPr bwMode="auto">
              <a:xfrm>
                <a:off x="2414" y="1395"/>
                <a:ext cx="134" cy="130"/>
              </a:xfrm>
              <a:custGeom>
                <a:gdLst>
                  <a:gd fmla="*/ 90 w 92" name="T0"/>
                  <a:gd fmla="*/ 40 h 89" name="T1"/>
                  <a:gd fmla="*/ 65 w 92" name="T2"/>
                  <a:gd fmla="*/ 28 h 89" name="T3"/>
                  <a:gd fmla="*/ 56 w 92" name="T4"/>
                  <a:gd fmla="*/ 4 h 89" name="T5"/>
                  <a:gd fmla="*/ 4 w 92" name="T6"/>
                  <a:gd fmla="*/ 2 h 89" name="T7"/>
                  <a:gd fmla="*/ 4 w 92" name="T8"/>
                  <a:gd fmla="*/ 85 h 89" name="T9"/>
                  <a:gd fmla="*/ 34 w 92" name="T10"/>
                  <a:gd fmla="*/ 88 h 89" name="T11"/>
                  <a:gd fmla="*/ 47 w 92" name="T12"/>
                  <a:gd fmla="*/ 77 h 89" name="T13"/>
                  <a:gd fmla="*/ 59 w 92" name="T14"/>
                  <a:gd fmla="*/ 89 h 89" name="T15"/>
                  <a:gd fmla="*/ 89 w 92" name="T16"/>
                  <a:gd fmla="*/ 88 h 89" name="T17"/>
                  <a:gd fmla="*/ 90 w 92" name="T18"/>
                  <a:gd fmla="*/ 40 h 89" name="T19"/>
                  <a:gd fmla="*/ 31 w 92" name="T20"/>
                  <a:gd fmla="*/ 47 h 89" name="T21"/>
                  <a:gd fmla="*/ 25 w 92" name="T22"/>
                  <a:gd fmla="*/ 47 h 89" name="T23"/>
                  <a:gd fmla="*/ 23 w 92" name="T24"/>
                  <a:gd fmla="*/ 45 h 89" name="T25"/>
                  <a:gd fmla="*/ 25 w 92" name="T26"/>
                  <a:gd fmla="*/ 43 h 89" name="T27"/>
                  <a:gd fmla="*/ 31 w 92" name="T28"/>
                  <a:gd fmla="*/ 43 h 89" name="T29"/>
                  <a:gd fmla="*/ 33 w 92" name="T30"/>
                  <a:gd fmla="*/ 45 h 89" name="T31"/>
                  <a:gd fmla="*/ 31 w 92" name="T32"/>
                  <a:gd fmla="*/ 47 h 8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9" w="92">
                    <a:moveTo>
                      <a:pt x="90" y="40"/>
                    </a:moveTo>
                    <a:cubicBezTo>
                      <a:pt x="89" y="35"/>
                      <a:pt x="65" y="33"/>
                      <a:pt x="65" y="28"/>
                    </a:cubicBezTo>
                    <a:cubicBezTo>
                      <a:pt x="65" y="23"/>
                      <a:pt x="56" y="4"/>
                      <a:pt x="56" y="4"/>
                    </a:cubicBezTo>
                    <a:cubicBezTo>
                      <a:pt x="55" y="0"/>
                      <a:pt x="4" y="2"/>
                      <a:pt x="4" y="2"/>
                    </a:cubicBezTo>
                    <a:cubicBezTo>
                      <a:pt x="4" y="2"/>
                      <a:pt x="0" y="82"/>
                      <a:pt x="4" y="85"/>
                    </a:cubicBezTo>
                    <a:cubicBezTo>
                      <a:pt x="6" y="87"/>
                      <a:pt x="19" y="88"/>
                      <a:pt x="34" y="88"/>
                    </a:cubicBezTo>
                    <a:cubicBezTo>
                      <a:pt x="35" y="82"/>
                      <a:pt x="40" y="77"/>
                      <a:pt x="47" y="77"/>
                    </a:cubicBezTo>
                    <a:cubicBezTo>
                      <a:pt x="53" y="77"/>
                      <a:pt x="58" y="82"/>
                      <a:pt x="59" y="89"/>
                    </a:cubicBezTo>
                    <a:cubicBezTo>
                      <a:pt x="75" y="89"/>
                      <a:pt x="88" y="89"/>
                      <a:pt x="89" y="88"/>
                    </a:cubicBezTo>
                    <a:cubicBezTo>
                      <a:pt x="92" y="85"/>
                      <a:pt x="91" y="45"/>
                      <a:pt x="90" y="40"/>
                    </a:cubicBezTo>
                    <a:close/>
                    <a:moveTo>
                      <a:pt x="31" y="47"/>
                    </a:moveTo>
                    <a:cubicBezTo>
                      <a:pt x="25" y="47"/>
                      <a:pt x="25" y="47"/>
                      <a:pt x="25" y="47"/>
                    </a:cubicBezTo>
                    <a:cubicBezTo>
                      <a:pt x="24" y="47"/>
                      <a:pt x="23" y="46"/>
                      <a:pt x="23" y="45"/>
                    </a:cubicBezTo>
                    <a:cubicBezTo>
                      <a:pt x="23" y="44"/>
                      <a:pt x="24" y="43"/>
                      <a:pt x="25" y="43"/>
                    </a:cubicBezTo>
                    <a:cubicBezTo>
                      <a:pt x="31" y="43"/>
                      <a:pt x="31" y="43"/>
                      <a:pt x="31" y="43"/>
                    </a:cubicBezTo>
                    <a:cubicBezTo>
                      <a:pt x="32" y="43"/>
                      <a:pt x="33" y="44"/>
                      <a:pt x="33" y="45"/>
                    </a:cubicBezTo>
                    <a:cubicBezTo>
                      <a:pt x="33" y="46"/>
                      <a:pt x="32" y="47"/>
                      <a:pt x="31" y="47"/>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3" name="Freeform 221"/>
              <p:cNvSpPr/>
              <p:nvPr/>
            </p:nvSpPr>
            <p:spPr bwMode="auto">
              <a:xfrm>
                <a:off x="2243" y="1456"/>
                <a:ext cx="171" cy="67"/>
              </a:xfrm>
              <a:custGeom>
                <a:gdLst>
                  <a:gd fmla="*/ 7 w 118" name="T0"/>
                  <a:gd fmla="*/ 2 h 46" name="T1"/>
                  <a:gd fmla="*/ 5 w 118" name="T2"/>
                  <a:gd fmla="*/ 45 h 46" name="T3"/>
                  <a:gd fmla="*/ 38 w 118" name="T4"/>
                  <a:gd fmla="*/ 46 h 46" name="T5"/>
                  <a:gd fmla="*/ 51 w 118" name="T6"/>
                  <a:gd fmla="*/ 35 h 46" name="T7"/>
                  <a:gd fmla="*/ 63 w 118" name="T8"/>
                  <a:gd fmla="*/ 46 h 46" name="T9"/>
                  <a:gd fmla="*/ 115 w 118" name="T10"/>
                  <a:gd fmla="*/ 45 h 46" name="T11"/>
                  <a:gd fmla="*/ 118 w 118" name="T12"/>
                  <a:gd fmla="*/ 3 h 46" name="T13"/>
                  <a:gd fmla="*/ 7 w 118" name="T14"/>
                  <a:gd fmla="*/ 2 h 4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6" w="118">
                    <a:moveTo>
                      <a:pt x="7" y="2"/>
                    </a:moveTo>
                    <a:cubicBezTo>
                      <a:pt x="4" y="3"/>
                      <a:pt x="0" y="43"/>
                      <a:pt x="5" y="45"/>
                    </a:cubicBezTo>
                    <a:cubicBezTo>
                      <a:pt x="6" y="46"/>
                      <a:pt x="21" y="46"/>
                      <a:pt x="38" y="46"/>
                    </a:cubicBezTo>
                    <a:cubicBezTo>
                      <a:pt x="39" y="40"/>
                      <a:pt x="45" y="35"/>
                      <a:pt x="51" y="35"/>
                    </a:cubicBezTo>
                    <a:cubicBezTo>
                      <a:pt x="57" y="35"/>
                      <a:pt x="62" y="40"/>
                      <a:pt x="63" y="46"/>
                    </a:cubicBezTo>
                    <a:cubicBezTo>
                      <a:pt x="90" y="46"/>
                      <a:pt x="115" y="46"/>
                      <a:pt x="115" y="45"/>
                    </a:cubicBezTo>
                    <a:cubicBezTo>
                      <a:pt x="115" y="43"/>
                      <a:pt x="118" y="3"/>
                      <a:pt x="118" y="3"/>
                    </a:cubicBezTo>
                    <a:cubicBezTo>
                      <a:pt x="118" y="2"/>
                      <a:pt x="11" y="0"/>
                      <a:pt x="7" y="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4" name="Freeform 222"/>
              <p:cNvSpPr>
                <a:spLocks noEditPoints="1"/>
              </p:cNvSpPr>
              <p:nvPr/>
            </p:nvSpPr>
            <p:spPr bwMode="auto">
              <a:xfrm>
                <a:off x="2301" y="1511"/>
                <a:ext cx="32" cy="34"/>
              </a:xfrm>
              <a:custGeom>
                <a:gdLst>
                  <a:gd fmla="*/ 11 w 22" name="T0"/>
                  <a:gd fmla="*/ 0 h 23" name="T1"/>
                  <a:gd fmla="*/ 0 w 22" name="T2"/>
                  <a:gd fmla="*/ 12 h 23" name="T3"/>
                  <a:gd fmla="*/ 11 w 22" name="T4"/>
                  <a:gd fmla="*/ 23 h 23" name="T5"/>
                  <a:gd fmla="*/ 22 w 22" name="T6"/>
                  <a:gd fmla="*/ 12 h 23" name="T7"/>
                  <a:gd fmla="*/ 11 w 22" name="T8"/>
                  <a:gd fmla="*/ 0 h 23" name="T9"/>
                  <a:gd fmla="*/ 11 w 22" name="T10"/>
                  <a:gd fmla="*/ 16 h 23" name="T11"/>
                  <a:gd fmla="*/ 7 w 22" name="T12"/>
                  <a:gd fmla="*/ 12 h 23" name="T13"/>
                  <a:gd fmla="*/ 11 w 22" name="T14"/>
                  <a:gd fmla="*/ 7 h 23" name="T15"/>
                  <a:gd fmla="*/ 15 w 22" name="T16"/>
                  <a:gd fmla="*/ 12 h 23" name="T17"/>
                  <a:gd fmla="*/ 11 w 22" name="T18"/>
                  <a:gd fmla="*/ 16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2">
                    <a:moveTo>
                      <a:pt x="11" y="0"/>
                    </a:moveTo>
                    <a:cubicBezTo>
                      <a:pt x="5" y="0"/>
                      <a:pt x="0" y="5"/>
                      <a:pt x="0" y="12"/>
                    </a:cubicBezTo>
                    <a:cubicBezTo>
                      <a:pt x="0" y="18"/>
                      <a:pt x="5" y="23"/>
                      <a:pt x="11" y="23"/>
                    </a:cubicBezTo>
                    <a:cubicBezTo>
                      <a:pt x="17" y="23"/>
                      <a:pt x="22" y="18"/>
                      <a:pt x="22" y="12"/>
                    </a:cubicBezTo>
                    <a:cubicBezTo>
                      <a:pt x="22" y="5"/>
                      <a:pt x="17" y="0"/>
                      <a:pt x="11" y="0"/>
                    </a:cubicBezTo>
                    <a:close/>
                    <a:moveTo>
                      <a:pt x="11" y="16"/>
                    </a:moveTo>
                    <a:cubicBezTo>
                      <a:pt x="9" y="16"/>
                      <a:pt x="7" y="14"/>
                      <a:pt x="7" y="12"/>
                    </a:cubicBezTo>
                    <a:cubicBezTo>
                      <a:pt x="7" y="9"/>
                      <a:pt x="9" y="7"/>
                      <a:pt x="11" y="7"/>
                    </a:cubicBezTo>
                    <a:cubicBezTo>
                      <a:pt x="13" y="7"/>
                      <a:pt x="15" y="9"/>
                      <a:pt x="15" y="12"/>
                    </a:cubicBezTo>
                    <a:cubicBezTo>
                      <a:pt x="15" y="14"/>
                      <a:pt x="13" y="16"/>
                      <a:pt x="11" y="1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5" name="Freeform 223"/>
              <p:cNvSpPr>
                <a:spLocks noEditPoints="1"/>
              </p:cNvSpPr>
              <p:nvPr/>
            </p:nvSpPr>
            <p:spPr bwMode="auto">
              <a:xfrm>
                <a:off x="2467" y="1511"/>
                <a:ext cx="32" cy="34"/>
              </a:xfrm>
              <a:custGeom>
                <a:gdLst>
                  <a:gd fmla="*/ 11 w 22" name="T0"/>
                  <a:gd fmla="*/ 0 h 23" name="T1"/>
                  <a:gd fmla="*/ 0 w 22" name="T2"/>
                  <a:gd fmla="*/ 12 h 23" name="T3"/>
                  <a:gd fmla="*/ 11 w 22" name="T4"/>
                  <a:gd fmla="*/ 23 h 23" name="T5"/>
                  <a:gd fmla="*/ 22 w 22" name="T6"/>
                  <a:gd fmla="*/ 12 h 23" name="T7"/>
                  <a:gd fmla="*/ 11 w 22" name="T8"/>
                  <a:gd fmla="*/ 0 h 23" name="T9"/>
                  <a:gd fmla="*/ 11 w 22" name="T10"/>
                  <a:gd fmla="*/ 16 h 23" name="T11"/>
                  <a:gd fmla="*/ 7 w 22" name="T12"/>
                  <a:gd fmla="*/ 12 h 23" name="T13"/>
                  <a:gd fmla="*/ 11 w 22" name="T14"/>
                  <a:gd fmla="*/ 7 h 23" name="T15"/>
                  <a:gd fmla="*/ 15 w 22" name="T16"/>
                  <a:gd fmla="*/ 12 h 23" name="T17"/>
                  <a:gd fmla="*/ 11 w 22" name="T18"/>
                  <a:gd fmla="*/ 16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2">
                    <a:moveTo>
                      <a:pt x="11" y="0"/>
                    </a:moveTo>
                    <a:cubicBezTo>
                      <a:pt x="5" y="0"/>
                      <a:pt x="0" y="5"/>
                      <a:pt x="0" y="12"/>
                    </a:cubicBezTo>
                    <a:cubicBezTo>
                      <a:pt x="0" y="18"/>
                      <a:pt x="5" y="23"/>
                      <a:pt x="11" y="23"/>
                    </a:cubicBezTo>
                    <a:cubicBezTo>
                      <a:pt x="17" y="23"/>
                      <a:pt x="22" y="18"/>
                      <a:pt x="22" y="12"/>
                    </a:cubicBezTo>
                    <a:cubicBezTo>
                      <a:pt x="22" y="5"/>
                      <a:pt x="17" y="0"/>
                      <a:pt x="11" y="0"/>
                    </a:cubicBezTo>
                    <a:close/>
                    <a:moveTo>
                      <a:pt x="11" y="16"/>
                    </a:moveTo>
                    <a:cubicBezTo>
                      <a:pt x="8" y="16"/>
                      <a:pt x="7" y="14"/>
                      <a:pt x="7" y="12"/>
                    </a:cubicBezTo>
                    <a:cubicBezTo>
                      <a:pt x="7" y="9"/>
                      <a:pt x="8" y="7"/>
                      <a:pt x="11" y="7"/>
                    </a:cubicBezTo>
                    <a:cubicBezTo>
                      <a:pt x="13" y="7"/>
                      <a:pt x="15" y="9"/>
                      <a:pt x="15" y="12"/>
                    </a:cubicBezTo>
                    <a:cubicBezTo>
                      <a:pt x="15" y="14"/>
                      <a:pt x="13" y="16"/>
                      <a:pt x="11" y="1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charset="-122" panose="02010604000101010101" pitchFamily="2" typeface="汉仪丫丫体简"/>
                  <a:ea typeface="+mn-ea"/>
                </a:endParaRPr>
              </a:p>
            </p:txBody>
          </p:sp>
          <p:sp>
            <p:nvSpPr>
              <p:cNvPr id="206" name="Freeform 224"/>
              <p:cNvSpPr>
                <a:spLocks noEditPoints="1"/>
              </p:cNvSpPr>
              <p:nvPr/>
            </p:nvSpPr>
            <p:spPr bwMode="auto">
              <a:xfrm>
                <a:off x="1166" y="1660"/>
                <a:ext cx="57" cy="54"/>
              </a:xfrm>
              <a:custGeom>
                <a:gdLst>
                  <a:gd fmla="*/ 38 w 39" name="T0"/>
                  <a:gd fmla="*/ 17 h 37" name="T1"/>
                  <a:gd fmla="*/ 28 w 39" name="T2"/>
                  <a:gd fmla="*/ 12 h 37" name="T3"/>
                  <a:gd fmla="*/ 24 w 39" name="T4"/>
                  <a:gd fmla="*/ 1 h 37" name="T5"/>
                  <a:gd fmla="*/ 2 w 39" name="T6"/>
                  <a:gd fmla="*/ 1 h 37" name="T7"/>
                  <a:gd fmla="*/ 2 w 39" name="T8"/>
                  <a:gd fmla="*/ 36 h 37" name="T9"/>
                  <a:gd fmla="*/ 15 w 39" name="T10"/>
                  <a:gd fmla="*/ 37 h 37" name="T11"/>
                  <a:gd fmla="*/ 20 w 39" name="T12"/>
                  <a:gd fmla="*/ 32 h 37" name="T13"/>
                  <a:gd fmla="*/ 25 w 39" name="T14"/>
                  <a:gd fmla="*/ 37 h 37" name="T15"/>
                  <a:gd fmla="*/ 38 w 39" name="T16"/>
                  <a:gd fmla="*/ 37 h 37" name="T17"/>
                  <a:gd fmla="*/ 38 w 39" name="T18"/>
                  <a:gd fmla="*/ 17 h 37" name="T19"/>
                  <a:gd fmla="*/ 13 w 39" name="T20"/>
                  <a:gd fmla="*/ 20 h 37" name="T21"/>
                  <a:gd fmla="*/ 11 w 39" name="T22"/>
                  <a:gd fmla="*/ 20 h 37" name="T23"/>
                  <a:gd fmla="*/ 10 w 39" name="T24"/>
                  <a:gd fmla="*/ 19 h 37" name="T25"/>
                  <a:gd fmla="*/ 11 w 39" name="T26"/>
                  <a:gd fmla="*/ 18 h 37" name="T27"/>
                  <a:gd fmla="*/ 13 w 39" name="T28"/>
                  <a:gd fmla="*/ 18 h 37" name="T29"/>
                  <a:gd fmla="*/ 14 w 39" name="T30"/>
                  <a:gd fmla="*/ 19 h 37" name="T31"/>
                  <a:gd fmla="*/ 13 w 39" name="T32"/>
                  <a:gd fmla="*/ 20 h 3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7" w="39">
                    <a:moveTo>
                      <a:pt x="38" y="17"/>
                    </a:moveTo>
                    <a:cubicBezTo>
                      <a:pt x="38" y="15"/>
                      <a:pt x="28" y="14"/>
                      <a:pt x="28" y="12"/>
                    </a:cubicBezTo>
                    <a:cubicBezTo>
                      <a:pt x="28" y="10"/>
                      <a:pt x="24" y="1"/>
                      <a:pt x="24" y="1"/>
                    </a:cubicBezTo>
                    <a:cubicBezTo>
                      <a:pt x="24" y="0"/>
                      <a:pt x="2" y="1"/>
                      <a:pt x="2" y="1"/>
                    </a:cubicBezTo>
                    <a:cubicBezTo>
                      <a:pt x="2" y="1"/>
                      <a:pt x="0" y="34"/>
                      <a:pt x="2" y="36"/>
                    </a:cubicBezTo>
                    <a:cubicBezTo>
                      <a:pt x="3" y="36"/>
                      <a:pt x="8" y="37"/>
                      <a:pt x="15" y="37"/>
                    </a:cubicBezTo>
                    <a:cubicBezTo>
                      <a:pt x="15" y="34"/>
                      <a:pt x="17" y="32"/>
                      <a:pt x="20" y="32"/>
                    </a:cubicBezTo>
                    <a:cubicBezTo>
                      <a:pt x="23" y="32"/>
                      <a:pt x="25" y="35"/>
                      <a:pt x="25" y="37"/>
                    </a:cubicBezTo>
                    <a:cubicBezTo>
                      <a:pt x="32" y="37"/>
                      <a:pt x="37" y="37"/>
                      <a:pt x="38" y="37"/>
                    </a:cubicBezTo>
                    <a:cubicBezTo>
                      <a:pt x="39" y="36"/>
                      <a:pt x="39" y="19"/>
                      <a:pt x="38" y="17"/>
                    </a:cubicBezTo>
                    <a:close/>
                    <a:moveTo>
                      <a:pt x="13" y="20"/>
                    </a:moveTo>
                    <a:cubicBezTo>
                      <a:pt x="11" y="20"/>
                      <a:pt x="11" y="20"/>
                      <a:pt x="11" y="20"/>
                    </a:cubicBezTo>
                    <a:cubicBezTo>
                      <a:pt x="10" y="20"/>
                      <a:pt x="10" y="19"/>
                      <a:pt x="10" y="19"/>
                    </a:cubicBezTo>
                    <a:cubicBezTo>
                      <a:pt x="10" y="18"/>
                      <a:pt x="10" y="18"/>
                      <a:pt x="11" y="18"/>
                    </a:cubicBezTo>
                    <a:cubicBezTo>
                      <a:pt x="13" y="18"/>
                      <a:pt x="13" y="18"/>
                      <a:pt x="13" y="18"/>
                    </a:cubicBezTo>
                    <a:cubicBezTo>
                      <a:pt x="14" y="18"/>
                      <a:pt x="14" y="18"/>
                      <a:pt x="14" y="19"/>
                    </a:cubicBezTo>
                    <a:cubicBezTo>
                      <a:pt x="14" y="19"/>
                      <a:pt x="14" y="20"/>
                      <a:pt x="13" y="2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7" name="Freeform 225"/>
              <p:cNvSpPr/>
              <p:nvPr/>
            </p:nvSpPr>
            <p:spPr bwMode="auto">
              <a:xfrm>
                <a:off x="1095" y="1686"/>
                <a:ext cx="71" cy="28"/>
              </a:xfrm>
              <a:custGeom>
                <a:gdLst>
                  <a:gd fmla="*/ 3 w 49" name="T0"/>
                  <a:gd fmla="*/ 0 h 19" name="T1"/>
                  <a:gd fmla="*/ 2 w 49" name="T2"/>
                  <a:gd fmla="*/ 19 h 19" name="T3"/>
                  <a:gd fmla="*/ 16 w 49" name="T4"/>
                  <a:gd fmla="*/ 19 h 19" name="T5"/>
                  <a:gd fmla="*/ 21 w 49" name="T6"/>
                  <a:gd fmla="*/ 14 h 19" name="T7"/>
                  <a:gd fmla="*/ 26 w 49" name="T8"/>
                  <a:gd fmla="*/ 19 h 19" name="T9"/>
                  <a:gd fmla="*/ 48 w 49" name="T10"/>
                  <a:gd fmla="*/ 19 h 19" name="T11"/>
                  <a:gd fmla="*/ 49 w 49" name="T12"/>
                  <a:gd fmla="*/ 1 h 19" name="T13"/>
                  <a:gd fmla="*/ 3 w 49" name="T14"/>
                  <a:gd fmla="*/ 0 h 1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 w="49">
                    <a:moveTo>
                      <a:pt x="3" y="0"/>
                    </a:moveTo>
                    <a:cubicBezTo>
                      <a:pt x="1" y="1"/>
                      <a:pt x="0" y="18"/>
                      <a:pt x="2" y="19"/>
                    </a:cubicBezTo>
                    <a:cubicBezTo>
                      <a:pt x="2" y="19"/>
                      <a:pt x="8" y="19"/>
                      <a:pt x="16" y="19"/>
                    </a:cubicBezTo>
                    <a:cubicBezTo>
                      <a:pt x="16" y="16"/>
                      <a:pt x="18" y="14"/>
                      <a:pt x="21" y="14"/>
                    </a:cubicBezTo>
                    <a:cubicBezTo>
                      <a:pt x="24" y="14"/>
                      <a:pt x="26" y="16"/>
                      <a:pt x="26" y="19"/>
                    </a:cubicBezTo>
                    <a:cubicBezTo>
                      <a:pt x="37" y="19"/>
                      <a:pt x="48" y="19"/>
                      <a:pt x="48" y="19"/>
                    </a:cubicBezTo>
                    <a:cubicBezTo>
                      <a:pt x="48" y="18"/>
                      <a:pt x="49" y="1"/>
                      <a:pt x="49" y="1"/>
                    </a:cubicBezTo>
                    <a:cubicBezTo>
                      <a:pt x="49" y="1"/>
                      <a:pt x="4"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8" name="Freeform 226"/>
              <p:cNvSpPr>
                <a:spLocks noEditPoints="1"/>
              </p:cNvSpPr>
              <p:nvPr/>
            </p:nvSpPr>
            <p:spPr bwMode="auto">
              <a:xfrm>
                <a:off x="1118" y="1709"/>
                <a:ext cx="15" cy="13"/>
              </a:xfrm>
              <a:custGeom>
                <a:gdLst>
                  <a:gd fmla="*/ 5 w 10" name="T0"/>
                  <a:gd fmla="*/ 0 h 9" name="T1"/>
                  <a:gd fmla="*/ 0 w 10" name="T2"/>
                  <a:gd fmla="*/ 5 h 9" name="T3"/>
                  <a:gd fmla="*/ 5 w 10" name="T4"/>
                  <a:gd fmla="*/ 9 h 9" name="T5"/>
                  <a:gd fmla="*/ 10 w 10" name="T6"/>
                  <a:gd fmla="*/ 5 h 9" name="T7"/>
                  <a:gd fmla="*/ 5 w 10" name="T8"/>
                  <a:gd fmla="*/ 0 h 9" name="T9"/>
                  <a:gd fmla="*/ 5 w 10" name="T10"/>
                  <a:gd fmla="*/ 6 h 9" name="T11"/>
                  <a:gd fmla="*/ 3 w 10" name="T12"/>
                  <a:gd fmla="*/ 5 h 9" name="T13"/>
                  <a:gd fmla="*/ 5 w 10" name="T14"/>
                  <a:gd fmla="*/ 3 h 9" name="T15"/>
                  <a:gd fmla="*/ 7 w 10" name="T16"/>
                  <a:gd fmla="*/ 5 h 9" name="T17"/>
                  <a:gd fmla="*/ 5 w 10" name="T18"/>
                  <a:gd fmla="*/ 6 h 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 w="10">
                    <a:moveTo>
                      <a:pt x="5" y="0"/>
                    </a:moveTo>
                    <a:cubicBezTo>
                      <a:pt x="3" y="0"/>
                      <a:pt x="0" y="2"/>
                      <a:pt x="0" y="5"/>
                    </a:cubicBezTo>
                    <a:cubicBezTo>
                      <a:pt x="0" y="7"/>
                      <a:pt x="3" y="9"/>
                      <a:pt x="5" y="9"/>
                    </a:cubicBezTo>
                    <a:cubicBezTo>
                      <a:pt x="8" y="9"/>
                      <a:pt x="10" y="7"/>
                      <a:pt x="10" y="5"/>
                    </a:cubicBezTo>
                    <a:cubicBezTo>
                      <a:pt x="10" y="2"/>
                      <a:pt x="8" y="0"/>
                      <a:pt x="5" y="0"/>
                    </a:cubicBezTo>
                    <a:close/>
                    <a:moveTo>
                      <a:pt x="5" y="6"/>
                    </a:moveTo>
                    <a:cubicBezTo>
                      <a:pt x="4" y="6"/>
                      <a:pt x="3" y="6"/>
                      <a:pt x="3" y="5"/>
                    </a:cubicBezTo>
                    <a:cubicBezTo>
                      <a:pt x="3" y="4"/>
                      <a:pt x="4" y="3"/>
                      <a:pt x="5" y="3"/>
                    </a:cubicBezTo>
                    <a:cubicBezTo>
                      <a:pt x="6" y="3"/>
                      <a:pt x="7" y="4"/>
                      <a:pt x="7" y="5"/>
                    </a:cubicBezTo>
                    <a:cubicBezTo>
                      <a:pt x="7" y="6"/>
                      <a:pt x="6" y="6"/>
                      <a:pt x="5" y="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9" name="Freeform 227"/>
              <p:cNvSpPr>
                <a:spLocks noEditPoints="1"/>
              </p:cNvSpPr>
              <p:nvPr/>
            </p:nvSpPr>
            <p:spPr bwMode="auto">
              <a:xfrm>
                <a:off x="1188" y="1709"/>
                <a:ext cx="15" cy="13"/>
              </a:xfrm>
              <a:custGeom>
                <a:gdLst>
                  <a:gd fmla="*/ 5 w 10" name="T0"/>
                  <a:gd fmla="*/ 0 h 9" name="T1"/>
                  <a:gd fmla="*/ 0 w 10" name="T2"/>
                  <a:gd fmla="*/ 5 h 9" name="T3"/>
                  <a:gd fmla="*/ 5 w 10" name="T4"/>
                  <a:gd fmla="*/ 9 h 9" name="T5"/>
                  <a:gd fmla="*/ 10 w 10" name="T6"/>
                  <a:gd fmla="*/ 5 h 9" name="T7"/>
                  <a:gd fmla="*/ 5 w 10" name="T8"/>
                  <a:gd fmla="*/ 0 h 9" name="T9"/>
                  <a:gd fmla="*/ 5 w 10" name="T10"/>
                  <a:gd fmla="*/ 6 h 9" name="T11"/>
                  <a:gd fmla="*/ 3 w 10" name="T12"/>
                  <a:gd fmla="*/ 5 h 9" name="T13"/>
                  <a:gd fmla="*/ 5 w 10" name="T14"/>
                  <a:gd fmla="*/ 3 h 9" name="T15"/>
                  <a:gd fmla="*/ 7 w 10" name="T16"/>
                  <a:gd fmla="*/ 5 h 9" name="T17"/>
                  <a:gd fmla="*/ 5 w 10" name="T18"/>
                  <a:gd fmla="*/ 6 h 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 w="10">
                    <a:moveTo>
                      <a:pt x="5" y="0"/>
                    </a:moveTo>
                    <a:cubicBezTo>
                      <a:pt x="2" y="0"/>
                      <a:pt x="0" y="2"/>
                      <a:pt x="0" y="5"/>
                    </a:cubicBezTo>
                    <a:cubicBezTo>
                      <a:pt x="0" y="7"/>
                      <a:pt x="2" y="9"/>
                      <a:pt x="5" y="9"/>
                    </a:cubicBezTo>
                    <a:cubicBezTo>
                      <a:pt x="8" y="9"/>
                      <a:pt x="10" y="7"/>
                      <a:pt x="10" y="5"/>
                    </a:cubicBezTo>
                    <a:cubicBezTo>
                      <a:pt x="10" y="2"/>
                      <a:pt x="8" y="0"/>
                      <a:pt x="5" y="0"/>
                    </a:cubicBezTo>
                    <a:close/>
                    <a:moveTo>
                      <a:pt x="5" y="6"/>
                    </a:moveTo>
                    <a:cubicBezTo>
                      <a:pt x="4" y="6"/>
                      <a:pt x="3" y="6"/>
                      <a:pt x="3" y="5"/>
                    </a:cubicBezTo>
                    <a:cubicBezTo>
                      <a:pt x="3" y="4"/>
                      <a:pt x="4" y="3"/>
                      <a:pt x="5" y="3"/>
                    </a:cubicBezTo>
                    <a:cubicBezTo>
                      <a:pt x="6" y="3"/>
                      <a:pt x="7" y="4"/>
                      <a:pt x="7" y="5"/>
                    </a:cubicBezTo>
                    <a:cubicBezTo>
                      <a:pt x="7" y="6"/>
                      <a:pt x="6" y="6"/>
                      <a:pt x="5" y="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0" name="Freeform 228"/>
              <p:cNvSpPr>
                <a:spLocks noEditPoints="1"/>
              </p:cNvSpPr>
              <p:nvPr/>
            </p:nvSpPr>
            <p:spPr bwMode="auto">
              <a:xfrm>
                <a:off x="1961" y="2001"/>
                <a:ext cx="62" cy="60"/>
              </a:xfrm>
              <a:custGeom>
                <a:gdLst>
                  <a:gd fmla="*/ 42 w 43" name="T0"/>
                  <a:gd fmla="*/ 19 h 41" name="T1"/>
                  <a:gd fmla="*/ 30 w 43" name="T2"/>
                  <a:gd fmla="*/ 13 h 41" name="T3"/>
                  <a:gd fmla="*/ 26 w 43" name="T4"/>
                  <a:gd fmla="*/ 1 h 41" name="T5"/>
                  <a:gd fmla="*/ 2 w 43" name="T6"/>
                  <a:gd fmla="*/ 1 h 41" name="T7"/>
                  <a:gd fmla="*/ 2 w 43" name="T8"/>
                  <a:gd fmla="*/ 39 h 41" name="T9"/>
                  <a:gd fmla="*/ 16 w 43" name="T10"/>
                  <a:gd fmla="*/ 41 h 41" name="T11"/>
                  <a:gd fmla="*/ 22 w 43" name="T12"/>
                  <a:gd fmla="*/ 36 h 41" name="T13"/>
                  <a:gd fmla="*/ 28 w 43" name="T14"/>
                  <a:gd fmla="*/ 41 h 41" name="T15"/>
                  <a:gd fmla="*/ 41 w 43" name="T16"/>
                  <a:gd fmla="*/ 41 h 41" name="T17"/>
                  <a:gd fmla="*/ 42 w 43" name="T18"/>
                  <a:gd fmla="*/ 19 h 41" name="T19"/>
                  <a:gd fmla="*/ 15 w 43" name="T20"/>
                  <a:gd fmla="*/ 22 h 41" name="T21"/>
                  <a:gd fmla="*/ 12 w 43" name="T22"/>
                  <a:gd fmla="*/ 22 h 41" name="T23"/>
                  <a:gd fmla="*/ 11 w 43" name="T24"/>
                  <a:gd fmla="*/ 21 h 41" name="T25"/>
                  <a:gd fmla="*/ 12 w 43" name="T26"/>
                  <a:gd fmla="*/ 20 h 41" name="T27"/>
                  <a:gd fmla="*/ 15 w 43" name="T28"/>
                  <a:gd fmla="*/ 20 h 41" name="T29"/>
                  <a:gd fmla="*/ 16 w 43" name="T30"/>
                  <a:gd fmla="*/ 21 h 41" name="T31"/>
                  <a:gd fmla="*/ 15 w 43" name="T32"/>
                  <a:gd fmla="*/ 22 h 4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1" w="43">
                    <a:moveTo>
                      <a:pt x="42" y="19"/>
                    </a:moveTo>
                    <a:cubicBezTo>
                      <a:pt x="41" y="16"/>
                      <a:pt x="30" y="15"/>
                      <a:pt x="30" y="13"/>
                    </a:cubicBezTo>
                    <a:cubicBezTo>
                      <a:pt x="30" y="11"/>
                      <a:pt x="26" y="1"/>
                      <a:pt x="26" y="1"/>
                    </a:cubicBezTo>
                    <a:cubicBezTo>
                      <a:pt x="26" y="0"/>
                      <a:pt x="2" y="1"/>
                      <a:pt x="2" y="1"/>
                    </a:cubicBezTo>
                    <a:cubicBezTo>
                      <a:pt x="2" y="1"/>
                      <a:pt x="0" y="38"/>
                      <a:pt x="2" y="39"/>
                    </a:cubicBezTo>
                    <a:cubicBezTo>
                      <a:pt x="3" y="40"/>
                      <a:pt x="9" y="41"/>
                      <a:pt x="16" y="41"/>
                    </a:cubicBezTo>
                    <a:cubicBezTo>
                      <a:pt x="16" y="38"/>
                      <a:pt x="19" y="36"/>
                      <a:pt x="22" y="36"/>
                    </a:cubicBezTo>
                    <a:cubicBezTo>
                      <a:pt x="25" y="36"/>
                      <a:pt x="27" y="38"/>
                      <a:pt x="28" y="41"/>
                    </a:cubicBezTo>
                    <a:cubicBezTo>
                      <a:pt x="35" y="41"/>
                      <a:pt x="41" y="41"/>
                      <a:pt x="41" y="41"/>
                    </a:cubicBezTo>
                    <a:cubicBezTo>
                      <a:pt x="43" y="40"/>
                      <a:pt x="42" y="21"/>
                      <a:pt x="42" y="19"/>
                    </a:cubicBezTo>
                    <a:close/>
                    <a:moveTo>
                      <a:pt x="15" y="22"/>
                    </a:moveTo>
                    <a:cubicBezTo>
                      <a:pt x="12" y="22"/>
                      <a:pt x="12" y="22"/>
                      <a:pt x="12" y="22"/>
                    </a:cubicBezTo>
                    <a:cubicBezTo>
                      <a:pt x="11" y="22"/>
                      <a:pt x="11" y="21"/>
                      <a:pt x="11" y="21"/>
                    </a:cubicBezTo>
                    <a:cubicBezTo>
                      <a:pt x="11" y="20"/>
                      <a:pt x="11" y="20"/>
                      <a:pt x="12" y="20"/>
                    </a:cubicBezTo>
                    <a:cubicBezTo>
                      <a:pt x="15" y="20"/>
                      <a:pt x="15" y="20"/>
                      <a:pt x="15" y="20"/>
                    </a:cubicBezTo>
                    <a:cubicBezTo>
                      <a:pt x="15" y="20"/>
                      <a:pt x="16" y="20"/>
                      <a:pt x="16" y="21"/>
                    </a:cubicBezTo>
                    <a:cubicBezTo>
                      <a:pt x="16" y="21"/>
                      <a:pt x="15" y="22"/>
                      <a:pt x="15" y="2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1" name="Freeform 229"/>
              <p:cNvSpPr/>
              <p:nvPr/>
            </p:nvSpPr>
            <p:spPr bwMode="auto">
              <a:xfrm>
                <a:off x="1881" y="2029"/>
                <a:ext cx="80" cy="32"/>
              </a:xfrm>
              <a:custGeom>
                <a:gdLst>
                  <a:gd fmla="*/ 3 w 55" name="T0"/>
                  <a:gd fmla="*/ 1 h 22" name="T1"/>
                  <a:gd fmla="*/ 2 w 55" name="T2"/>
                  <a:gd fmla="*/ 21 h 22" name="T3"/>
                  <a:gd fmla="*/ 18 w 55" name="T4"/>
                  <a:gd fmla="*/ 22 h 22" name="T5"/>
                  <a:gd fmla="*/ 24 w 55" name="T6"/>
                  <a:gd fmla="*/ 17 h 22" name="T7"/>
                  <a:gd fmla="*/ 30 w 55" name="T8"/>
                  <a:gd fmla="*/ 22 h 22" name="T9"/>
                  <a:gd fmla="*/ 54 w 55" name="T10"/>
                  <a:gd fmla="*/ 21 h 22" name="T11"/>
                  <a:gd fmla="*/ 55 w 55" name="T12"/>
                  <a:gd fmla="*/ 2 h 22" name="T13"/>
                  <a:gd fmla="*/ 3 w 55" name="T14"/>
                  <a:gd fmla="*/ 1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55">
                    <a:moveTo>
                      <a:pt x="3" y="1"/>
                    </a:moveTo>
                    <a:cubicBezTo>
                      <a:pt x="2" y="2"/>
                      <a:pt x="0" y="20"/>
                      <a:pt x="2" y="21"/>
                    </a:cubicBezTo>
                    <a:cubicBezTo>
                      <a:pt x="3" y="22"/>
                      <a:pt x="10" y="22"/>
                      <a:pt x="18" y="22"/>
                    </a:cubicBezTo>
                    <a:cubicBezTo>
                      <a:pt x="19" y="19"/>
                      <a:pt x="21" y="17"/>
                      <a:pt x="24" y="17"/>
                    </a:cubicBezTo>
                    <a:cubicBezTo>
                      <a:pt x="27" y="17"/>
                      <a:pt x="29" y="19"/>
                      <a:pt x="30" y="22"/>
                    </a:cubicBezTo>
                    <a:cubicBezTo>
                      <a:pt x="42" y="22"/>
                      <a:pt x="54" y="22"/>
                      <a:pt x="54" y="21"/>
                    </a:cubicBezTo>
                    <a:cubicBezTo>
                      <a:pt x="54" y="21"/>
                      <a:pt x="55" y="2"/>
                      <a:pt x="55" y="2"/>
                    </a:cubicBezTo>
                    <a:cubicBezTo>
                      <a:pt x="55" y="1"/>
                      <a:pt x="5" y="0"/>
                      <a:pt x="3" y="1"/>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2" name="Freeform 230"/>
              <p:cNvSpPr>
                <a:spLocks noEditPoints="1"/>
              </p:cNvSpPr>
              <p:nvPr/>
            </p:nvSpPr>
            <p:spPr bwMode="auto">
              <a:xfrm>
                <a:off x="1908" y="2055"/>
                <a:ext cx="15" cy="16"/>
              </a:xfrm>
              <a:custGeom>
                <a:gdLst>
                  <a:gd fmla="*/ 5 w 10" name="T0"/>
                  <a:gd fmla="*/ 0 h 11" name="T1"/>
                  <a:gd fmla="*/ 0 w 10" name="T2"/>
                  <a:gd fmla="*/ 6 h 11" name="T3"/>
                  <a:gd fmla="*/ 5 w 10" name="T4"/>
                  <a:gd fmla="*/ 11 h 11" name="T5"/>
                  <a:gd fmla="*/ 10 w 10" name="T6"/>
                  <a:gd fmla="*/ 6 h 11" name="T7"/>
                  <a:gd fmla="*/ 5 w 10" name="T8"/>
                  <a:gd fmla="*/ 0 h 11" name="T9"/>
                  <a:gd fmla="*/ 5 w 10" name="T10"/>
                  <a:gd fmla="*/ 8 h 11" name="T11"/>
                  <a:gd fmla="*/ 3 w 10" name="T12"/>
                  <a:gd fmla="*/ 6 h 11" name="T13"/>
                  <a:gd fmla="*/ 5 w 10" name="T14"/>
                  <a:gd fmla="*/ 4 h 11" name="T15"/>
                  <a:gd fmla="*/ 7 w 10" name="T16"/>
                  <a:gd fmla="*/ 6 h 11" name="T17"/>
                  <a:gd fmla="*/ 5 w 10" name="T18"/>
                  <a:gd fmla="*/ 8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10">
                    <a:moveTo>
                      <a:pt x="5" y="0"/>
                    </a:moveTo>
                    <a:cubicBezTo>
                      <a:pt x="2" y="0"/>
                      <a:pt x="0" y="3"/>
                      <a:pt x="0" y="6"/>
                    </a:cubicBezTo>
                    <a:cubicBezTo>
                      <a:pt x="0" y="8"/>
                      <a:pt x="2" y="11"/>
                      <a:pt x="5" y="11"/>
                    </a:cubicBezTo>
                    <a:cubicBezTo>
                      <a:pt x="8" y="11"/>
                      <a:pt x="10" y="8"/>
                      <a:pt x="10" y="6"/>
                    </a:cubicBezTo>
                    <a:cubicBezTo>
                      <a:pt x="10" y="3"/>
                      <a:pt x="8" y="0"/>
                      <a:pt x="5" y="0"/>
                    </a:cubicBezTo>
                    <a:close/>
                    <a:moveTo>
                      <a:pt x="5" y="8"/>
                    </a:moveTo>
                    <a:cubicBezTo>
                      <a:pt x="4" y="8"/>
                      <a:pt x="3" y="7"/>
                      <a:pt x="3" y="6"/>
                    </a:cubicBezTo>
                    <a:cubicBezTo>
                      <a:pt x="3" y="4"/>
                      <a:pt x="4" y="4"/>
                      <a:pt x="5" y="4"/>
                    </a:cubicBezTo>
                    <a:cubicBezTo>
                      <a:pt x="6" y="4"/>
                      <a:pt x="7" y="4"/>
                      <a:pt x="7" y="6"/>
                    </a:cubicBezTo>
                    <a:cubicBezTo>
                      <a:pt x="7" y="7"/>
                      <a:pt x="6" y="8"/>
                      <a:pt x="5" y="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charset="0" panose="020b0503020202020204" pitchFamily="34" typeface="Agency FB"/>
                  <a:ea typeface="+mn-ea"/>
                </a:endParaRPr>
              </a:p>
            </p:txBody>
          </p:sp>
          <p:sp>
            <p:nvSpPr>
              <p:cNvPr id="213" name="Freeform 231"/>
              <p:cNvSpPr>
                <a:spLocks noEditPoints="1"/>
              </p:cNvSpPr>
              <p:nvPr/>
            </p:nvSpPr>
            <p:spPr bwMode="auto">
              <a:xfrm>
                <a:off x="1985" y="2055"/>
                <a:ext cx="15" cy="16"/>
              </a:xfrm>
              <a:custGeom>
                <a:gdLst>
                  <a:gd fmla="*/ 5 w 10" name="T0"/>
                  <a:gd fmla="*/ 0 h 11" name="T1"/>
                  <a:gd fmla="*/ 0 w 10" name="T2"/>
                  <a:gd fmla="*/ 6 h 11" name="T3"/>
                  <a:gd fmla="*/ 5 w 10" name="T4"/>
                  <a:gd fmla="*/ 11 h 11" name="T5"/>
                  <a:gd fmla="*/ 10 w 10" name="T6"/>
                  <a:gd fmla="*/ 6 h 11" name="T7"/>
                  <a:gd fmla="*/ 5 w 10" name="T8"/>
                  <a:gd fmla="*/ 0 h 11" name="T9"/>
                  <a:gd fmla="*/ 5 w 10" name="T10"/>
                  <a:gd fmla="*/ 8 h 11" name="T11"/>
                  <a:gd fmla="*/ 3 w 10" name="T12"/>
                  <a:gd fmla="*/ 6 h 11" name="T13"/>
                  <a:gd fmla="*/ 5 w 10" name="T14"/>
                  <a:gd fmla="*/ 4 h 11" name="T15"/>
                  <a:gd fmla="*/ 7 w 10" name="T16"/>
                  <a:gd fmla="*/ 6 h 11" name="T17"/>
                  <a:gd fmla="*/ 5 w 10" name="T18"/>
                  <a:gd fmla="*/ 8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10">
                    <a:moveTo>
                      <a:pt x="5" y="0"/>
                    </a:moveTo>
                    <a:cubicBezTo>
                      <a:pt x="2" y="0"/>
                      <a:pt x="0" y="3"/>
                      <a:pt x="0" y="6"/>
                    </a:cubicBezTo>
                    <a:cubicBezTo>
                      <a:pt x="0" y="8"/>
                      <a:pt x="2" y="11"/>
                      <a:pt x="5" y="11"/>
                    </a:cubicBezTo>
                    <a:cubicBezTo>
                      <a:pt x="8" y="11"/>
                      <a:pt x="10" y="8"/>
                      <a:pt x="10" y="6"/>
                    </a:cubicBezTo>
                    <a:cubicBezTo>
                      <a:pt x="10" y="3"/>
                      <a:pt x="8" y="0"/>
                      <a:pt x="5" y="0"/>
                    </a:cubicBezTo>
                    <a:close/>
                    <a:moveTo>
                      <a:pt x="5" y="8"/>
                    </a:moveTo>
                    <a:cubicBezTo>
                      <a:pt x="4" y="8"/>
                      <a:pt x="3" y="7"/>
                      <a:pt x="3" y="6"/>
                    </a:cubicBezTo>
                    <a:cubicBezTo>
                      <a:pt x="3" y="4"/>
                      <a:pt x="4" y="4"/>
                      <a:pt x="5" y="4"/>
                    </a:cubicBezTo>
                    <a:cubicBezTo>
                      <a:pt x="6" y="4"/>
                      <a:pt x="7" y="4"/>
                      <a:pt x="7" y="6"/>
                    </a:cubicBezTo>
                    <a:cubicBezTo>
                      <a:pt x="7" y="7"/>
                      <a:pt x="6" y="8"/>
                      <a:pt x="5" y="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4" name="Rectangle 232"/>
              <p:cNvSpPr>
                <a:spLocks noChangeArrowheads="1"/>
              </p:cNvSpPr>
              <p:nvPr/>
            </p:nvSpPr>
            <p:spPr bwMode="auto">
              <a:xfrm>
                <a:off x="1366" y="2537"/>
                <a:ext cx="226" cy="7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5" name="Rectangle 233"/>
              <p:cNvSpPr>
                <a:spLocks noChangeArrowheads="1"/>
              </p:cNvSpPr>
              <p:nvPr/>
            </p:nvSpPr>
            <p:spPr bwMode="auto">
              <a:xfrm>
                <a:off x="1383" y="2464"/>
                <a:ext cx="20" cy="7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6" name="Rectangle 234"/>
              <p:cNvSpPr>
                <a:spLocks noChangeArrowheads="1"/>
              </p:cNvSpPr>
              <p:nvPr/>
            </p:nvSpPr>
            <p:spPr bwMode="auto">
              <a:xfrm>
                <a:off x="1415" y="2464"/>
                <a:ext cx="20" cy="7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7" name="Rectangle 235"/>
              <p:cNvSpPr>
                <a:spLocks noChangeArrowheads="1"/>
              </p:cNvSpPr>
              <p:nvPr/>
            </p:nvSpPr>
            <p:spPr bwMode="auto">
              <a:xfrm>
                <a:off x="1459" y="2502"/>
                <a:ext cx="20" cy="36"/>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8" name="Rectangle 236"/>
              <p:cNvSpPr>
                <a:spLocks noChangeArrowheads="1"/>
              </p:cNvSpPr>
              <p:nvPr/>
            </p:nvSpPr>
            <p:spPr bwMode="auto">
              <a:xfrm>
                <a:off x="1491" y="2521"/>
                <a:ext cx="20" cy="17"/>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9" name="Rectangle 237"/>
              <p:cNvSpPr>
                <a:spLocks noChangeArrowheads="1"/>
              </p:cNvSpPr>
              <p:nvPr/>
            </p:nvSpPr>
            <p:spPr bwMode="auto">
              <a:xfrm>
                <a:off x="1892" y="1612"/>
                <a:ext cx="182" cy="5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0" name="Rectangle 238"/>
              <p:cNvSpPr>
                <a:spLocks noChangeArrowheads="1"/>
              </p:cNvSpPr>
              <p:nvPr/>
            </p:nvSpPr>
            <p:spPr bwMode="auto">
              <a:xfrm>
                <a:off x="1905" y="1554"/>
                <a:ext cx="16" cy="5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1" name="Rectangle 239"/>
              <p:cNvSpPr>
                <a:spLocks noChangeArrowheads="1"/>
              </p:cNvSpPr>
              <p:nvPr/>
            </p:nvSpPr>
            <p:spPr bwMode="auto">
              <a:xfrm>
                <a:off x="1931" y="1554"/>
                <a:ext cx="18" cy="5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2" name="Rectangle 240"/>
              <p:cNvSpPr>
                <a:spLocks noChangeArrowheads="1"/>
              </p:cNvSpPr>
              <p:nvPr/>
            </p:nvSpPr>
            <p:spPr bwMode="auto">
              <a:xfrm>
                <a:off x="1966" y="1583"/>
                <a:ext cx="16" cy="3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3" name="Rectangle 241"/>
              <p:cNvSpPr>
                <a:spLocks noChangeArrowheads="1"/>
              </p:cNvSpPr>
              <p:nvPr/>
            </p:nvSpPr>
            <p:spPr bwMode="auto">
              <a:xfrm>
                <a:off x="1990" y="1599"/>
                <a:ext cx="16" cy="1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4" name="Rectangle 242"/>
              <p:cNvSpPr>
                <a:spLocks noChangeArrowheads="1"/>
              </p:cNvSpPr>
              <p:nvPr/>
            </p:nvSpPr>
            <p:spPr bwMode="auto">
              <a:xfrm>
                <a:off x="2011" y="1583"/>
                <a:ext cx="18" cy="3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5" name="Rectangle 243"/>
              <p:cNvSpPr>
                <a:spLocks noChangeArrowheads="1"/>
              </p:cNvSpPr>
              <p:nvPr/>
            </p:nvSpPr>
            <p:spPr bwMode="auto">
              <a:xfrm>
                <a:off x="2035" y="1599"/>
                <a:ext cx="16" cy="1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6" name="Rectangle 244"/>
              <p:cNvSpPr>
                <a:spLocks noChangeArrowheads="1"/>
              </p:cNvSpPr>
              <p:nvPr/>
            </p:nvSpPr>
            <p:spPr bwMode="auto">
              <a:xfrm>
                <a:off x="2074" y="1343"/>
                <a:ext cx="86" cy="27"/>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7" name="Rectangle 245"/>
              <p:cNvSpPr>
                <a:spLocks noChangeArrowheads="1"/>
              </p:cNvSpPr>
              <p:nvPr/>
            </p:nvSpPr>
            <p:spPr bwMode="auto">
              <a:xfrm>
                <a:off x="2081" y="1315"/>
                <a:ext cx="8" cy="2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8" name="Rectangle 246"/>
              <p:cNvSpPr>
                <a:spLocks noChangeArrowheads="1"/>
              </p:cNvSpPr>
              <p:nvPr/>
            </p:nvSpPr>
            <p:spPr bwMode="auto">
              <a:xfrm>
                <a:off x="2093" y="1315"/>
                <a:ext cx="9" cy="2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9" name="Rectangle 247"/>
              <p:cNvSpPr>
                <a:spLocks noChangeArrowheads="1"/>
              </p:cNvSpPr>
              <p:nvPr/>
            </p:nvSpPr>
            <p:spPr bwMode="auto">
              <a:xfrm>
                <a:off x="2109" y="1330"/>
                <a:ext cx="9" cy="13"/>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0" name="Rectangle 248"/>
              <p:cNvSpPr>
                <a:spLocks noChangeArrowheads="1"/>
              </p:cNvSpPr>
              <p:nvPr/>
            </p:nvSpPr>
            <p:spPr bwMode="auto">
              <a:xfrm>
                <a:off x="2121" y="1335"/>
                <a:ext cx="7" cy="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1" name="Rectangle 249"/>
              <p:cNvSpPr>
                <a:spLocks noChangeArrowheads="1"/>
              </p:cNvSpPr>
              <p:nvPr/>
            </p:nvSpPr>
            <p:spPr bwMode="auto">
              <a:xfrm>
                <a:off x="2131" y="1330"/>
                <a:ext cx="7" cy="13"/>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2" name="Rectangle 250"/>
              <p:cNvSpPr>
                <a:spLocks noChangeArrowheads="1"/>
              </p:cNvSpPr>
              <p:nvPr/>
            </p:nvSpPr>
            <p:spPr bwMode="auto">
              <a:xfrm>
                <a:off x="2141" y="1335"/>
                <a:ext cx="7" cy="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3" name="Rectangle 251"/>
              <p:cNvSpPr>
                <a:spLocks noChangeArrowheads="1"/>
              </p:cNvSpPr>
              <p:nvPr/>
            </p:nvSpPr>
            <p:spPr bwMode="auto">
              <a:xfrm>
                <a:off x="2333" y="1964"/>
                <a:ext cx="209" cy="6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4" name="Rectangle 252"/>
              <p:cNvSpPr>
                <a:spLocks noChangeArrowheads="1"/>
              </p:cNvSpPr>
              <p:nvPr/>
            </p:nvSpPr>
            <p:spPr bwMode="auto">
              <a:xfrm>
                <a:off x="2349" y="1897"/>
                <a:ext cx="19" cy="7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5" name="Rectangle 253"/>
              <p:cNvSpPr>
                <a:spLocks noChangeArrowheads="1"/>
              </p:cNvSpPr>
              <p:nvPr/>
            </p:nvSpPr>
            <p:spPr bwMode="auto">
              <a:xfrm>
                <a:off x="2378" y="1897"/>
                <a:ext cx="20" cy="7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6" name="Rectangle 254"/>
              <p:cNvSpPr>
                <a:spLocks noChangeArrowheads="1"/>
              </p:cNvSpPr>
              <p:nvPr/>
            </p:nvSpPr>
            <p:spPr bwMode="auto">
              <a:xfrm>
                <a:off x="2419" y="1932"/>
                <a:ext cx="19" cy="35"/>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7" name="Rectangle 255"/>
              <p:cNvSpPr>
                <a:spLocks noChangeArrowheads="1"/>
              </p:cNvSpPr>
              <p:nvPr/>
            </p:nvSpPr>
            <p:spPr bwMode="auto">
              <a:xfrm>
                <a:off x="2445" y="1949"/>
                <a:ext cx="19" cy="1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8" name="Rectangle 256"/>
              <p:cNvSpPr>
                <a:spLocks noChangeArrowheads="1"/>
              </p:cNvSpPr>
              <p:nvPr/>
            </p:nvSpPr>
            <p:spPr bwMode="auto">
              <a:xfrm>
                <a:off x="2471" y="1932"/>
                <a:ext cx="19" cy="35"/>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9" name="Rectangle 257"/>
              <p:cNvSpPr>
                <a:spLocks noChangeArrowheads="1"/>
              </p:cNvSpPr>
              <p:nvPr/>
            </p:nvSpPr>
            <p:spPr bwMode="auto">
              <a:xfrm>
                <a:off x="2497" y="1949"/>
                <a:ext cx="19" cy="1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0" name="Freeform 258"/>
              <p:cNvSpPr/>
              <p:nvPr/>
            </p:nvSpPr>
            <p:spPr bwMode="auto">
              <a:xfrm>
                <a:off x="2144" y="684"/>
                <a:ext cx="96" cy="83"/>
              </a:xfrm>
              <a:custGeom>
                <a:gdLst>
                  <a:gd fmla="*/ 0 w 96" name="T0"/>
                  <a:gd fmla="*/ 83 h 83" name="T1"/>
                  <a:gd fmla="*/ 48 w 96" name="T2"/>
                  <a:gd fmla="*/ 0 h 83" name="T3"/>
                  <a:gd fmla="*/ 96 w 96" name="T4"/>
                  <a:gd fmla="*/ 83 h 83" name="T5"/>
                  <a:gd fmla="*/ 0 w 96" name="T6"/>
                  <a:gd fmla="*/ 83 h 83" name="T7"/>
                </a:gdLst>
                <a:cxnLst>
                  <a:cxn ang="0">
                    <a:pos x="T0" y="T1"/>
                  </a:cxn>
                  <a:cxn ang="0">
                    <a:pos x="T2" y="T3"/>
                  </a:cxn>
                  <a:cxn ang="0">
                    <a:pos x="T4" y="T5"/>
                  </a:cxn>
                  <a:cxn ang="0">
                    <a:pos x="T6" y="T7"/>
                  </a:cxn>
                </a:cxnLst>
                <a:rect b="b" l="0" r="r" t="0"/>
                <a:pathLst>
                  <a:path h="83" w="96">
                    <a:moveTo>
                      <a:pt x="0" y="83"/>
                    </a:moveTo>
                    <a:lnTo>
                      <a:pt x="48" y="0"/>
                    </a:lnTo>
                    <a:lnTo>
                      <a:pt x="96" y="83"/>
                    </a:lnTo>
                    <a:lnTo>
                      <a:pt x="0" y="8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1" name="Freeform 259"/>
              <p:cNvSpPr/>
              <p:nvPr/>
            </p:nvSpPr>
            <p:spPr bwMode="auto">
              <a:xfrm>
                <a:off x="2144" y="783"/>
                <a:ext cx="96" cy="83"/>
              </a:xfrm>
              <a:custGeom>
                <a:gdLst>
                  <a:gd fmla="*/ 0 w 96" name="T0"/>
                  <a:gd fmla="*/ 0 h 83" name="T1"/>
                  <a:gd fmla="*/ 48 w 96" name="T2"/>
                  <a:gd fmla="*/ 83 h 83" name="T3"/>
                  <a:gd fmla="*/ 96 w 96" name="T4"/>
                  <a:gd fmla="*/ 0 h 83" name="T5"/>
                  <a:gd fmla="*/ 0 w 96" name="T6"/>
                  <a:gd fmla="*/ 0 h 83" name="T7"/>
                </a:gdLst>
                <a:cxnLst>
                  <a:cxn ang="0">
                    <a:pos x="T0" y="T1"/>
                  </a:cxn>
                  <a:cxn ang="0">
                    <a:pos x="T2" y="T3"/>
                  </a:cxn>
                  <a:cxn ang="0">
                    <a:pos x="T4" y="T5"/>
                  </a:cxn>
                  <a:cxn ang="0">
                    <a:pos x="T6" y="T7"/>
                  </a:cxn>
                </a:cxnLst>
                <a:rect b="b" l="0" r="r" t="0"/>
                <a:pathLst>
                  <a:path h="83" w="96">
                    <a:moveTo>
                      <a:pt x="0" y="0"/>
                    </a:moveTo>
                    <a:lnTo>
                      <a:pt x="48" y="83"/>
                    </a:lnTo>
                    <a:lnTo>
                      <a:pt x="96" y="0"/>
                    </a:lnTo>
                    <a:lnTo>
                      <a:pt x="0"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2" name="Freeform 260"/>
              <p:cNvSpPr>
                <a:spLocks noEditPoints="1"/>
              </p:cNvSpPr>
              <p:nvPr/>
            </p:nvSpPr>
            <p:spPr bwMode="auto">
              <a:xfrm>
                <a:off x="1725" y="1744"/>
                <a:ext cx="89" cy="87"/>
              </a:xfrm>
              <a:custGeom>
                <a:gdLst>
                  <a:gd fmla="*/ 30 w 61" name="T0"/>
                  <a:gd fmla="*/ 0 h 60" name="T1"/>
                  <a:gd fmla="*/ 0 w 61" name="T2"/>
                  <a:gd fmla="*/ 30 h 60" name="T3"/>
                  <a:gd fmla="*/ 30 w 61" name="T4"/>
                  <a:gd fmla="*/ 60 h 60" name="T5"/>
                  <a:gd fmla="*/ 61 w 61" name="T6"/>
                  <a:gd fmla="*/ 30 h 60" name="T7"/>
                  <a:gd fmla="*/ 30 w 61" name="T8"/>
                  <a:gd fmla="*/ 0 h 60" name="T9"/>
                  <a:gd fmla="*/ 30 w 61" name="T10"/>
                  <a:gd fmla="*/ 51 h 60" name="T11"/>
                  <a:gd fmla="*/ 10 w 61" name="T12"/>
                  <a:gd fmla="*/ 30 h 60" name="T13"/>
                  <a:gd fmla="*/ 30 w 61" name="T14"/>
                  <a:gd fmla="*/ 9 h 60" name="T15"/>
                  <a:gd fmla="*/ 51 w 61" name="T16"/>
                  <a:gd fmla="*/ 30 h 60" name="T17"/>
                  <a:gd fmla="*/ 30 w 61" name="T18"/>
                  <a:gd fmla="*/ 51 h 6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0" w="61">
                    <a:moveTo>
                      <a:pt x="30" y="0"/>
                    </a:moveTo>
                    <a:cubicBezTo>
                      <a:pt x="14" y="0"/>
                      <a:pt x="0" y="13"/>
                      <a:pt x="0" y="30"/>
                    </a:cubicBezTo>
                    <a:cubicBezTo>
                      <a:pt x="0" y="47"/>
                      <a:pt x="14" y="60"/>
                      <a:pt x="30" y="60"/>
                    </a:cubicBezTo>
                    <a:cubicBezTo>
                      <a:pt x="47" y="60"/>
                      <a:pt x="61" y="47"/>
                      <a:pt x="61" y="30"/>
                    </a:cubicBezTo>
                    <a:cubicBezTo>
                      <a:pt x="61" y="13"/>
                      <a:pt x="47" y="0"/>
                      <a:pt x="30" y="0"/>
                    </a:cubicBezTo>
                    <a:close/>
                    <a:moveTo>
                      <a:pt x="30" y="51"/>
                    </a:moveTo>
                    <a:cubicBezTo>
                      <a:pt x="19" y="51"/>
                      <a:pt x="10" y="42"/>
                      <a:pt x="10" y="30"/>
                    </a:cubicBezTo>
                    <a:cubicBezTo>
                      <a:pt x="10" y="19"/>
                      <a:pt x="19" y="9"/>
                      <a:pt x="30" y="9"/>
                    </a:cubicBezTo>
                    <a:cubicBezTo>
                      <a:pt x="42" y="9"/>
                      <a:pt x="51" y="19"/>
                      <a:pt x="51" y="30"/>
                    </a:cubicBezTo>
                    <a:cubicBezTo>
                      <a:pt x="51" y="42"/>
                      <a:pt x="42" y="51"/>
                      <a:pt x="30" y="51"/>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3" name="Rectangle 261"/>
              <p:cNvSpPr>
                <a:spLocks noChangeArrowheads="1"/>
              </p:cNvSpPr>
              <p:nvPr/>
            </p:nvSpPr>
            <p:spPr bwMode="auto">
              <a:xfrm>
                <a:off x="1760" y="1826"/>
                <a:ext cx="19" cy="52"/>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4" name="Rectangle 262"/>
              <p:cNvSpPr>
                <a:spLocks noChangeArrowheads="1"/>
              </p:cNvSpPr>
              <p:nvPr/>
            </p:nvSpPr>
            <p:spPr bwMode="auto">
              <a:xfrm>
                <a:off x="1760" y="1766"/>
                <a:ext cx="19" cy="42"/>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5" name="Freeform 263"/>
              <p:cNvSpPr/>
              <p:nvPr/>
            </p:nvSpPr>
            <p:spPr bwMode="auto">
              <a:xfrm>
                <a:off x="1697" y="1741"/>
                <a:ext cx="169" cy="112"/>
              </a:xfrm>
              <a:custGeom>
                <a:gdLst>
                  <a:gd fmla="*/ 0 w 169" name="T0"/>
                  <a:gd fmla="*/ 0 h 112" name="T1"/>
                  <a:gd fmla="*/ 0 w 169" name="T2"/>
                  <a:gd fmla="*/ 112 h 112" name="T3"/>
                  <a:gd fmla="*/ 40 w 169" name="T4"/>
                  <a:gd fmla="*/ 112 h 112" name="T5"/>
                  <a:gd fmla="*/ 40 w 169" name="T6"/>
                  <a:gd fmla="*/ 96 h 112" name="T7"/>
                  <a:gd fmla="*/ 117 w 169" name="T8"/>
                  <a:gd fmla="*/ 96 h 112" name="T9"/>
                  <a:gd fmla="*/ 117 w 169" name="T10"/>
                  <a:gd fmla="*/ 112 h 112" name="T11"/>
                  <a:gd fmla="*/ 169 w 169" name="T12"/>
                  <a:gd fmla="*/ 112 h 112" name="T13"/>
                  <a:gd fmla="*/ 169 w 169" name="T14"/>
                  <a:gd fmla="*/ 0 h 112" name="T15"/>
                  <a:gd fmla="*/ 0 w 169" name="T16"/>
                  <a:gd fmla="*/ 0 h 1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2" w="169">
                    <a:moveTo>
                      <a:pt x="0" y="0"/>
                    </a:moveTo>
                    <a:lnTo>
                      <a:pt x="0" y="112"/>
                    </a:lnTo>
                    <a:lnTo>
                      <a:pt x="40" y="112"/>
                    </a:lnTo>
                    <a:lnTo>
                      <a:pt x="40" y="96"/>
                    </a:lnTo>
                    <a:lnTo>
                      <a:pt x="117" y="96"/>
                    </a:lnTo>
                    <a:lnTo>
                      <a:pt x="117" y="112"/>
                    </a:lnTo>
                    <a:lnTo>
                      <a:pt x="169" y="112"/>
                    </a:lnTo>
                    <a:lnTo>
                      <a:pt x="169" y="0"/>
                    </a:lnTo>
                    <a:lnTo>
                      <a:pt x="0" y="0"/>
                    </a:lnTo>
                    <a:close/>
                  </a:path>
                </a:pathLst>
              </a:custGeom>
              <a:grpFill/>
              <a:ln cap="flat" w="26988">
                <a:noFill/>
                <a:prstDash val="solid"/>
                <a:miter lim="800000"/>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6" name="Freeform 264"/>
              <p:cNvSpPr/>
              <p:nvPr/>
            </p:nvSpPr>
            <p:spPr bwMode="auto">
              <a:xfrm>
                <a:off x="720" y="1017"/>
                <a:ext cx="122" cy="135"/>
              </a:xfrm>
              <a:custGeom>
                <a:gdLst>
                  <a:gd fmla="*/ 37 w 84" name="T0"/>
                  <a:gd fmla="*/ 0 h 93" name="T1"/>
                  <a:gd fmla="*/ 0 w 84" name="T2"/>
                  <a:gd fmla="*/ 19 h 93" name="T3"/>
                  <a:gd fmla="*/ 27 w 84" name="T4"/>
                  <a:gd fmla="*/ 46 h 93" name="T5"/>
                  <a:gd fmla="*/ 0 w 84" name="T6"/>
                  <a:gd fmla="*/ 74 h 93" name="T7"/>
                  <a:gd fmla="*/ 37 w 84" name="T8"/>
                  <a:gd fmla="*/ 93 h 93" name="T9"/>
                  <a:gd fmla="*/ 84 w 84" name="T10"/>
                  <a:gd fmla="*/ 46 h 93" name="T11"/>
                  <a:gd fmla="*/ 37 w 84" name="T12"/>
                  <a:gd fmla="*/ 0 h 93" name="T13"/>
                </a:gdLst>
                <a:cxnLst>
                  <a:cxn ang="0">
                    <a:pos x="T0" y="T1"/>
                  </a:cxn>
                  <a:cxn ang="0">
                    <a:pos x="T2" y="T3"/>
                  </a:cxn>
                  <a:cxn ang="0">
                    <a:pos x="T4" y="T5"/>
                  </a:cxn>
                  <a:cxn ang="0">
                    <a:pos x="T6" y="T7"/>
                  </a:cxn>
                  <a:cxn ang="0">
                    <a:pos x="T8" y="T9"/>
                  </a:cxn>
                  <a:cxn ang="0">
                    <a:pos x="T10" y="T11"/>
                  </a:cxn>
                  <a:cxn ang="0">
                    <a:pos x="T12" y="T13"/>
                  </a:cxn>
                </a:cxnLst>
                <a:rect b="b" l="0" r="r" t="0"/>
                <a:pathLst>
                  <a:path h="93" w="84">
                    <a:moveTo>
                      <a:pt x="37" y="0"/>
                    </a:moveTo>
                    <a:cubicBezTo>
                      <a:pt x="22" y="0"/>
                      <a:pt x="8" y="7"/>
                      <a:pt x="0" y="19"/>
                    </a:cubicBezTo>
                    <a:cubicBezTo>
                      <a:pt x="15" y="19"/>
                      <a:pt x="27" y="31"/>
                      <a:pt x="27" y="46"/>
                    </a:cubicBezTo>
                    <a:cubicBezTo>
                      <a:pt x="27" y="61"/>
                      <a:pt x="15" y="74"/>
                      <a:pt x="0" y="74"/>
                    </a:cubicBezTo>
                    <a:cubicBezTo>
                      <a:pt x="8" y="85"/>
                      <a:pt x="22" y="93"/>
                      <a:pt x="37" y="93"/>
                    </a:cubicBezTo>
                    <a:cubicBezTo>
                      <a:pt x="63" y="93"/>
                      <a:pt x="84" y="72"/>
                      <a:pt x="84" y="46"/>
                    </a:cubicBezTo>
                    <a:cubicBezTo>
                      <a:pt x="84" y="21"/>
                      <a:pt x="63" y="0"/>
                      <a:pt x="37"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7" name="Oval 265"/>
              <p:cNvSpPr>
                <a:spLocks noChangeArrowheads="1"/>
              </p:cNvSpPr>
              <p:nvPr/>
            </p:nvSpPr>
            <p:spPr bwMode="auto">
              <a:xfrm>
                <a:off x="680" y="1049"/>
                <a:ext cx="70" cy="7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8" name="Rectangle 266"/>
              <p:cNvSpPr>
                <a:spLocks noChangeArrowheads="1"/>
              </p:cNvSpPr>
              <p:nvPr/>
            </p:nvSpPr>
            <p:spPr bwMode="auto">
              <a:xfrm>
                <a:off x="810" y="1064"/>
                <a:ext cx="94" cy="40"/>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9" name="Freeform 267"/>
              <p:cNvSpPr>
                <a:spLocks noEditPoints="1"/>
              </p:cNvSpPr>
              <p:nvPr/>
            </p:nvSpPr>
            <p:spPr bwMode="auto">
              <a:xfrm>
                <a:off x="787" y="917"/>
                <a:ext cx="83" cy="84"/>
              </a:xfrm>
              <a:custGeom>
                <a:gdLst>
                  <a:gd fmla="*/ 29 w 57" name="T0"/>
                  <a:gd fmla="*/ 0 h 58" name="T1"/>
                  <a:gd fmla="*/ 0 w 57" name="T2"/>
                  <a:gd fmla="*/ 29 h 58" name="T3"/>
                  <a:gd fmla="*/ 29 w 57" name="T4"/>
                  <a:gd fmla="*/ 58 h 58" name="T5"/>
                  <a:gd fmla="*/ 57 w 57" name="T6"/>
                  <a:gd fmla="*/ 29 h 58" name="T7"/>
                  <a:gd fmla="*/ 29 w 57" name="T8"/>
                  <a:gd fmla="*/ 0 h 58" name="T9"/>
                  <a:gd fmla="*/ 29 w 57" name="T10"/>
                  <a:gd fmla="*/ 41 h 58" name="T11"/>
                  <a:gd fmla="*/ 17 w 57" name="T12"/>
                  <a:gd fmla="*/ 29 h 58" name="T13"/>
                  <a:gd fmla="*/ 29 w 57" name="T14"/>
                  <a:gd fmla="*/ 17 h 58" name="T15"/>
                  <a:gd fmla="*/ 40 w 57" name="T16"/>
                  <a:gd fmla="*/ 29 h 58" name="T17"/>
                  <a:gd fmla="*/ 29 w 57" name="T18"/>
                  <a:gd fmla="*/ 41 h 5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7" w="57">
                    <a:moveTo>
                      <a:pt x="29" y="0"/>
                    </a:moveTo>
                    <a:cubicBezTo>
                      <a:pt x="13" y="0"/>
                      <a:pt x="0" y="13"/>
                      <a:pt x="0" y="29"/>
                    </a:cubicBezTo>
                    <a:cubicBezTo>
                      <a:pt x="0" y="45"/>
                      <a:pt x="13" y="58"/>
                      <a:pt x="29" y="58"/>
                    </a:cubicBezTo>
                    <a:cubicBezTo>
                      <a:pt x="45" y="58"/>
                      <a:pt x="57" y="45"/>
                      <a:pt x="57" y="29"/>
                    </a:cubicBezTo>
                    <a:cubicBezTo>
                      <a:pt x="57" y="13"/>
                      <a:pt x="45" y="0"/>
                      <a:pt x="29" y="0"/>
                    </a:cubicBezTo>
                    <a:close/>
                    <a:moveTo>
                      <a:pt x="29" y="41"/>
                    </a:moveTo>
                    <a:cubicBezTo>
                      <a:pt x="22" y="41"/>
                      <a:pt x="17" y="36"/>
                      <a:pt x="17" y="29"/>
                    </a:cubicBezTo>
                    <a:cubicBezTo>
                      <a:pt x="17" y="23"/>
                      <a:pt x="22" y="17"/>
                      <a:pt x="29" y="17"/>
                    </a:cubicBezTo>
                    <a:cubicBezTo>
                      <a:pt x="35" y="17"/>
                      <a:pt x="40" y="23"/>
                      <a:pt x="40" y="29"/>
                    </a:cubicBezTo>
                    <a:cubicBezTo>
                      <a:pt x="40" y="36"/>
                      <a:pt x="35" y="41"/>
                      <a:pt x="29" y="41"/>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0" name="Freeform 268"/>
              <p:cNvSpPr>
                <a:spLocks noEditPoints="1"/>
              </p:cNvSpPr>
              <p:nvPr/>
            </p:nvSpPr>
            <p:spPr bwMode="auto">
              <a:xfrm>
                <a:off x="1984" y="1014"/>
                <a:ext cx="57" cy="57"/>
              </a:xfrm>
              <a:custGeom>
                <a:gdLst>
                  <a:gd fmla="*/ 20 w 39" name="T0"/>
                  <a:gd fmla="*/ 0 h 39" name="T1"/>
                  <a:gd fmla="*/ 0 w 39" name="T2"/>
                  <a:gd fmla="*/ 19 h 39" name="T3"/>
                  <a:gd fmla="*/ 20 w 39" name="T4"/>
                  <a:gd fmla="*/ 39 h 39" name="T5"/>
                  <a:gd fmla="*/ 39 w 39" name="T6"/>
                  <a:gd fmla="*/ 19 h 39" name="T7"/>
                  <a:gd fmla="*/ 20 w 39" name="T8"/>
                  <a:gd fmla="*/ 0 h 39" name="T9"/>
                  <a:gd fmla="*/ 20 w 39" name="T10"/>
                  <a:gd fmla="*/ 27 h 39" name="T11"/>
                  <a:gd fmla="*/ 12 w 39" name="T12"/>
                  <a:gd fmla="*/ 19 h 39" name="T13"/>
                  <a:gd fmla="*/ 20 w 39" name="T14"/>
                  <a:gd fmla="*/ 11 h 39" name="T15"/>
                  <a:gd fmla="*/ 28 w 39" name="T16"/>
                  <a:gd fmla="*/ 19 h 39" name="T17"/>
                  <a:gd fmla="*/ 20 w 39" name="T18"/>
                  <a:gd fmla="*/ 27 h 3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 w="39">
                    <a:moveTo>
                      <a:pt x="20" y="0"/>
                    </a:moveTo>
                    <a:cubicBezTo>
                      <a:pt x="9" y="0"/>
                      <a:pt x="0" y="8"/>
                      <a:pt x="0" y="19"/>
                    </a:cubicBezTo>
                    <a:cubicBezTo>
                      <a:pt x="0" y="30"/>
                      <a:pt x="9" y="39"/>
                      <a:pt x="20" y="39"/>
                    </a:cubicBezTo>
                    <a:cubicBezTo>
                      <a:pt x="31" y="39"/>
                      <a:pt x="39" y="30"/>
                      <a:pt x="39" y="19"/>
                    </a:cubicBezTo>
                    <a:cubicBezTo>
                      <a:pt x="39" y="8"/>
                      <a:pt x="31" y="0"/>
                      <a:pt x="20" y="0"/>
                    </a:cubicBezTo>
                    <a:close/>
                    <a:moveTo>
                      <a:pt x="20" y="27"/>
                    </a:moveTo>
                    <a:cubicBezTo>
                      <a:pt x="15" y="27"/>
                      <a:pt x="12" y="23"/>
                      <a:pt x="12" y="19"/>
                    </a:cubicBezTo>
                    <a:cubicBezTo>
                      <a:pt x="12" y="15"/>
                      <a:pt x="15" y="11"/>
                      <a:pt x="20" y="11"/>
                    </a:cubicBezTo>
                    <a:cubicBezTo>
                      <a:pt x="24" y="11"/>
                      <a:pt x="28" y="15"/>
                      <a:pt x="28" y="19"/>
                    </a:cubicBezTo>
                    <a:cubicBezTo>
                      <a:pt x="28" y="23"/>
                      <a:pt x="24" y="27"/>
                      <a:pt x="20" y="27"/>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1" name="Freeform 269"/>
              <p:cNvSpPr>
                <a:spLocks noEditPoints="1"/>
              </p:cNvSpPr>
              <p:nvPr/>
            </p:nvSpPr>
            <p:spPr bwMode="auto">
              <a:xfrm>
                <a:off x="1822" y="605"/>
                <a:ext cx="57" cy="57"/>
              </a:xfrm>
              <a:custGeom>
                <a:gdLst>
                  <a:gd fmla="*/ 20 w 39" name="T0"/>
                  <a:gd fmla="*/ 0 h 39" name="T1"/>
                  <a:gd fmla="*/ 0 w 39" name="T2"/>
                  <a:gd fmla="*/ 20 h 39" name="T3"/>
                  <a:gd fmla="*/ 20 w 39" name="T4"/>
                  <a:gd fmla="*/ 39 h 39" name="T5"/>
                  <a:gd fmla="*/ 39 w 39" name="T6"/>
                  <a:gd fmla="*/ 20 h 39" name="T7"/>
                  <a:gd fmla="*/ 20 w 39" name="T8"/>
                  <a:gd fmla="*/ 0 h 39" name="T9"/>
                  <a:gd fmla="*/ 20 w 39" name="T10"/>
                  <a:gd fmla="*/ 28 h 39" name="T11"/>
                  <a:gd fmla="*/ 12 w 39" name="T12"/>
                  <a:gd fmla="*/ 20 h 39" name="T13"/>
                  <a:gd fmla="*/ 20 w 39" name="T14"/>
                  <a:gd fmla="*/ 12 h 39" name="T15"/>
                  <a:gd fmla="*/ 27 w 39" name="T16"/>
                  <a:gd fmla="*/ 20 h 39" name="T17"/>
                  <a:gd fmla="*/ 20 w 39" name="T18"/>
                  <a:gd fmla="*/ 28 h 3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 w="39">
                    <a:moveTo>
                      <a:pt x="20" y="0"/>
                    </a:moveTo>
                    <a:cubicBezTo>
                      <a:pt x="9" y="0"/>
                      <a:pt x="0" y="9"/>
                      <a:pt x="0" y="20"/>
                    </a:cubicBezTo>
                    <a:cubicBezTo>
                      <a:pt x="0" y="31"/>
                      <a:pt x="9" y="39"/>
                      <a:pt x="20" y="39"/>
                    </a:cubicBezTo>
                    <a:cubicBezTo>
                      <a:pt x="30" y="39"/>
                      <a:pt x="39" y="31"/>
                      <a:pt x="39" y="20"/>
                    </a:cubicBezTo>
                    <a:cubicBezTo>
                      <a:pt x="39" y="9"/>
                      <a:pt x="30" y="0"/>
                      <a:pt x="20" y="0"/>
                    </a:cubicBezTo>
                    <a:close/>
                    <a:moveTo>
                      <a:pt x="20" y="28"/>
                    </a:moveTo>
                    <a:cubicBezTo>
                      <a:pt x="15" y="28"/>
                      <a:pt x="12" y="24"/>
                      <a:pt x="12" y="20"/>
                    </a:cubicBezTo>
                    <a:cubicBezTo>
                      <a:pt x="12" y="15"/>
                      <a:pt x="15" y="12"/>
                      <a:pt x="20" y="12"/>
                    </a:cubicBezTo>
                    <a:cubicBezTo>
                      <a:pt x="24" y="12"/>
                      <a:pt x="27" y="15"/>
                      <a:pt x="27" y="20"/>
                    </a:cubicBezTo>
                    <a:cubicBezTo>
                      <a:pt x="27" y="24"/>
                      <a:pt x="24" y="28"/>
                      <a:pt x="20" y="2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2" name="Freeform 270"/>
              <p:cNvSpPr>
                <a:spLocks noEditPoints="1"/>
              </p:cNvSpPr>
              <p:nvPr/>
            </p:nvSpPr>
            <p:spPr bwMode="auto">
              <a:xfrm>
                <a:off x="2352" y="838"/>
                <a:ext cx="55" cy="57"/>
              </a:xfrm>
              <a:custGeom>
                <a:gdLst>
                  <a:gd fmla="*/ 19 w 38" name="T0"/>
                  <a:gd fmla="*/ 0 h 39" name="T1"/>
                  <a:gd fmla="*/ 0 w 38" name="T2"/>
                  <a:gd fmla="*/ 19 h 39" name="T3"/>
                  <a:gd fmla="*/ 19 w 38" name="T4"/>
                  <a:gd fmla="*/ 39 h 39" name="T5"/>
                  <a:gd fmla="*/ 38 w 38" name="T6"/>
                  <a:gd fmla="*/ 19 h 39" name="T7"/>
                  <a:gd fmla="*/ 19 w 38" name="T8"/>
                  <a:gd fmla="*/ 0 h 39" name="T9"/>
                  <a:gd fmla="*/ 19 w 38" name="T10"/>
                  <a:gd fmla="*/ 27 h 39" name="T11"/>
                  <a:gd fmla="*/ 11 w 38" name="T12"/>
                  <a:gd fmla="*/ 19 h 39" name="T13"/>
                  <a:gd fmla="*/ 19 w 38" name="T14"/>
                  <a:gd fmla="*/ 12 h 39" name="T15"/>
                  <a:gd fmla="*/ 27 w 38" name="T16"/>
                  <a:gd fmla="*/ 19 h 39" name="T17"/>
                  <a:gd fmla="*/ 19 w 38" name="T18"/>
                  <a:gd fmla="*/ 27 h 3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 w="38">
                    <a:moveTo>
                      <a:pt x="19" y="0"/>
                    </a:moveTo>
                    <a:cubicBezTo>
                      <a:pt x="8" y="0"/>
                      <a:pt x="0" y="9"/>
                      <a:pt x="0" y="19"/>
                    </a:cubicBezTo>
                    <a:cubicBezTo>
                      <a:pt x="0" y="30"/>
                      <a:pt x="8" y="39"/>
                      <a:pt x="19" y="39"/>
                    </a:cubicBezTo>
                    <a:cubicBezTo>
                      <a:pt x="30" y="39"/>
                      <a:pt x="38" y="30"/>
                      <a:pt x="38" y="19"/>
                    </a:cubicBezTo>
                    <a:cubicBezTo>
                      <a:pt x="38" y="9"/>
                      <a:pt x="30" y="0"/>
                      <a:pt x="19" y="0"/>
                    </a:cubicBezTo>
                    <a:close/>
                    <a:moveTo>
                      <a:pt x="19" y="27"/>
                    </a:moveTo>
                    <a:cubicBezTo>
                      <a:pt x="15" y="27"/>
                      <a:pt x="11" y="24"/>
                      <a:pt x="11" y="19"/>
                    </a:cubicBezTo>
                    <a:cubicBezTo>
                      <a:pt x="11" y="15"/>
                      <a:pt x="15" y="12"/>
                      <a:pt x="19" y="12"/>
                    </a:cubicBezTo>
                    <a:cubicBezTo>
                      <a:pt x="23" y="12"/>
                      <a:pt x="27" y="15"/>
                      <a:pt x="27" y="19"/>
                    </a:cubicBezTo>
                    <a:cubicBezTo>
                      <a:pt x="27" y="24"/>
                      <a:pt x="23" y="27"/>
                      <a:pt x="19" y="27"/>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3" name="Freeform 271"/>
              <p:cNvSpPr>
                <a:spLocks noEditPoints="1"/>
              </p:cNvSpPr>
              <p:nvPr/>
            </p:nvSpPr>
            <p:spPr bwMode="auto">
              <a:xfrm>
                <a:off x="586" y="1369"/>
                <a:ext cx="57" cy="57"/>
              </a:xfrm>
              <a:custGeom>
                <a:gdLst>
                  <a:gd fmla="*/ 20 w 39" name="T0"/>
                  <a:gd fmla="*/ 0 h 39" name="T1"/>
                  <a:gd fmla="*/ 0 w 39" name="T2"/>
                  <a:gd fmla="*/ 20 h 39" name="T3"/>
                  <a:gd fmla="*/ 20 w 39" name="T4"/>
                  <a:gd fmla="*/ 39 h 39" name="T5"/>
                  <a:gd fmla="*/ 39 w 39" name="T6"/>
                  <a:gd fmla="*/ 20 h 39" name="T7"/>
                  <a:gd fmla="*/ 20 w 39" name="T8"/>
                  <a:gd fmla="*/ 0 h 39" name="T9"/>
                  <a:gd fmla="*/ 20 w 39" name="T10"/>
                  <a:gd fmla="*/ 27 h 39" name="T11"/>
                  <a:gd fmla="*/ 12 w 39" name="T12"/>
                  <a:gd fmla="*/ 20 h 39" name="T13"/>
                  <a:gd fmla="*/ 20 w 39" name="T14"/>
                  <a:gd fmla="*/ 12 h 39" name="T15"/>
                  <a:gd fmla="*/ 28 w 39" name="T16"/>
                  <a:gd fmla="*/ 20 h 39" name="T17"/>
                  <a:gd fmla="*/ 20 w 39" name="T18"/>
                  <a:gd fmla="*/ 27 h 3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 w="39">
                    <a:moveTo>
                      <a:pt x="20" y="0"/>
                    </a:moveTo>
                    <a:cubicBezTo>
                      <a:pt x="9" y="0"/>
                      <a:pt x="0" y="9"/>
                      <a:pt x="0" y="20"/>
                    </a:cubicBezTo>
                    <a:cubicBezTo>
                      <a:pt x="0" y="30"/>
                      <a:pt x="9" y="39"/>
                      <a:pt x="20" y="39"/>
                    </a:cubicBezTo>
                    <a:cubicBezTo>
                      <a:pt x="30" y="39"/>
                      <a:pt x="39" y="30"/>
                      <a:pt x="39" y="20"/>
                    </a:cubicBezTo>
                    <a:cubicBezTo>
                      <a:pt x="39" y="9"/>
                      <a:pt x="30" y="0"/>
                      <a:pt x="20" y="0"/>
                    </a:cubicBezTo>
                    <a:close/>
                    <a:moveTo>
                      <a:pt x="20" y="27"/>
                    </a:moveTo>
                    <a:cubicBezTo>
                      <a:pt x="15" y="27"/>
                      <a:pt x="12" y="24"/>
                      <a:pt x="12" y="20"/>
                    </a:cubicBezTo>
                    <a:cubicBezTo>
                      <a:pt x="12" y="15"/>
                      <a:pt x="15" y="12"/>
                      <a:pt x="20" y="12"/>
                    </a:cubicBezTo>
                    <a:cubicBezTo>
                      <a:pt x="24" y="12"/>
                      <a:pt x="28" y="15"/>
                      <a:pt x="28" y="20"/>
                    </a:cubicBezTo>
                    <a:cubicBezTo>
                      <a:pt x="28" y="24"/>
                      <a:pt x="24" y="27"/>
                      <a:pt x="20" y="27"/>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4" name="Freeform 272"/>
              <p:cNvSpPr>
                <a:spLocks noEditPoints="1"/>
              </p:cNvSpPr>
              <p:nvPr/>
            </p:nvSpPr>
            <p:spPr bwMode="auto">
              <a:xfrm>
                <a:off x="871" y="1126"/>
                <a:ext cx="57" cy="57"/>
              </a:xfrm>
              <a:custGeom>
                <a:gdLst>
                  <a:gd fmla="*/ 20 w 39" name="T0"/>
                  <a:gd fmla="*/ 0 h 39" name="T1"/>
                  <a:gd fmla="*/ 0 w 39" name="T2"/>
                  <a:gd fmla="*/ 20 h 39" name="T3"/>
                  <a:gd fmla="*/ 20 w 39" name="T4"/>
                  <a:gd fmla="*/ 39 h 39" name="T5"/>
                  <a:gd fmla="*/ 39 w 39" name="T6"/>
                  <a:gd fmla="*/ 20 h 39" name="T7"/>
                  <a:gd fmla="*/ 20 w 39" name="T8"/>
                  <a:gd fmla="*/ 0 h 39" name="T9"/>
                  <a:gd fmla="*/ 20 w 39" name="T10"/>
                  <a:gd fmla="*/ 28 h 39" name="T11"/>
                  <a:gd fmla="*/ 12 w 39" name="T12"/>
                  <a:gd fmla="*/ 20 h 39" name="T13"/>
                  <a:gd fmla="*/ 20 w 39" name="T14"/>
                  <a:gd fmla="*/ 12 h 39" name="T15"/>
                  <a:gd fmla="*/ 28 w 39" name="T16"/>
                  <a:gd fmla="*/ 20 h 39" name="T17"/>
                  <a:gd fmla="*/ 20 w 39" name="T18"/>
                  <a:gd fmla="*/ 28 h 3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 w="39">
                    <a:moveTo>
                      <a:pt x="20" y="0"/>
                    </a:moveTo>
                    <a:cubicBezTo>
                      <a:pt x="9" y="0"/>
                      <a:pt x="0" y="9"/>
                      <a:pt x="0" y="20"/>
                    </a:cubicBezTo>
                    <a:cubicBezTo>
                      <a:pt x="0" y="30"/>
                      <a:pt x="9" y="39"/>
                      <a:pt x="20" y="39"/>
                    </a:cubicBezTo>
                    <a:cubicBezTo>
                      <a:pt x="30" y="39"/>
                      <a:pt x="39" y="30"/>
                      <a:pt x="39" y="20"/>
                    </a:cubicBezTo>
                    <a:cubicBezTo>
                      <a:pt x="39" y="9"/>
                      <a:pt x="30" y="0"/>
                      <a:pt x="20" y="0"/>
                    </a:cubicBezTo>
                    <a:close/>
                    <a:moveTo>
                      <a:pt x="20" y="28"/>
                    </a:moveTo>
                    <a:cubicBezTo>
                      <a:pt x="15" y="28"/>
                      <a:pt x="12" y="24"/>
                      <a:pt x="12" y="20"/>
                    </a:cubicBezTo>
                    <a:cubicBezTo>
                      <a:pt x="12" y="15"/>
                      <a:pt x="15" y="12"/>
                      <a:pt x="20" y="12"/>
                    </a:cubicBezTo>
                    <a:cubicBezTo>
                      <a:pt x="24" y="12"/>
                      <a:pt x="28" y="15"/>
                      <a:pt x="28" y="20"/>
                    </a:cubicBezTo>
                    <a:cubicBezTo>
                      <a:pt x="28" y="24"/>
                      <a:pt x="24" y="28"/>
                      <a:pt x="20" y="2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5" name="Freeform 273"/>
              <p:cNvSpPr/>
              <p:nvPr/>
            </p:nvSpPr>
            <p:spPr bwMode="auto">
              <a:xfrm>
                <a:off x="1597" y="3079"/>
                <a:ext cx="113" cy="103"/>
              </a:xfrm>
              <a:custGeom>
                <a:gdLst>
                  <a:gd fmla="*/ 78 w 78" name="T0"/>
                  <a:gd fmla="*/ 32 h 71" name="T1"/>
                  <a:gd fmla="*/ 62 w 78" name="T2"/>
                  <a:gd fmla="*/ 0 h 71" name="T3"/>
                  <a:gd fmla="*/ 39 w 78" name="T4"/>
                  <a:gd fmla="*/ 23 h 71" name="T5"/>
                  <a:gd fmla="*/ 16 w 78" name="T6"/>
                  <a:gd fmla="*/ 0 h 71" name="T7"/>
                  <a:gd fmla="*/ 0 w 78" name="T8"/>
                  <a:gd fmla="*/ 32 h 71" name="T9"/>
                  <a:gd fmla="*/ 39 w 78" name="T10"/>
                  <a:gd fmla="*/ 71 h 71" name="T11"/>
                  <a:gd fmla="*/ 78 w 78" name="T12"/>
                  <a:gd fmla="*/ 32 h 71" name="T13"/>
                </a:gdLst>
                <a:cxnLst>
                  <a:cxn ang="0">
                    <a:pos x="T0" y="T1"/>
                  </a:cxn>
                  <a:cxn ang="0">
                    <a:pos x="T2" y="T3"/>
                  </a:cxn>
                  <a:cxn ang="0">
                    <a:pos x="T4" y="T5"/>
                  </a:cxn>
                  <a:cxn ang="0">
                    <a:pos x="T6" y="T7"/>
                  </a:cxn>
                  <a:cxn ang="0">
                    <a:pos x="T8" y="T9"/>
                  </a:cxn>
                  <a:cxn ang="0">
                    <a:pos x="T10" y="T11"/>
                  </a:cxn>
                  <a:cxn ang="0">
                    <a:pos x="T12" y="T13"/>
                  </a:cxn>
                </a:cxnLst>
                <a:rect b="b" l="0" r="r" t="0"/>
                <a:pathLst>
                  <a:path h="71" w="78">
                    <a:moveTo>
                      <a:pt x="78" y="32"/>
                    </a:moveTo>
                    <a:cubicBezTo>
                      <a:pt x="78" y="19"/>
                      <a:pt x="72" y="7"/>
                      <a:pt x="62" y="0"/>
                    </a:cubicBezTo>
                    <a:cubicBezTo>
                      <a:pt x="62" y="13"/>
                      <a:pt x="52" y="23"/>
                      <a:pt x="39" y="23"/>
                    </a:cubicBezTo>
                    <a:cubicBezTo>
                      <a:pt x="26" y="23"/>
                      <a:pt x="16" y="13"/>
                      <a:pt x="16" y="0"/>
                    </a:cubicBezTo>
                    <a:cubicBezTo>
                      <a:pt x="6" y="7"/>
                      <a:pt x="0" y="19"/>
                      <a:pt x="0" y="32"/>
                    </a:cubicBezTo>
                    <a:cubicBezTo>
                      <a:pt x="0" y="53"/>
                      <a:pt x="17" y="71"/>
                      <a:pt x="39" y="71"/>
                    </a:cubicBezTo>
                    <a:cubicBezTo>
                      <a:pt x="61" y="71"/>
                      <a:pt x="78" y="53"/>
                      <a:pt x="78" y="3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6" name="Oval 274"/>
              <p:cNvSpPr>
                <a:spLocks noChangeArrowheads="1"/>
              </p:cNvSpPr>
              <p:nvPr/>
            </p:nvSpPr>
            <p:spPr bwMode="auto">
              <a:xfrm>
                <a:off x="1624" y="3047"/>
                <a:ext cx="59" cy="58"/>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charset="-122" panose="00000500000000000000" pitchFamily="2" typeface="印品黑体"/>
                  <a:ea typeface="+mn-ea"/>
                </a:endParaRPr>
              </a:p>
            </p:txBody>
          </p:sp>
          <p:sp>
            <p:nvSpPr>
              <p:cNvPr id="257" name="Rectangle 275"/>
              <p:cNvSpPr>
                <a:spLocks noChangeArrowheads="1"/>
              </p:cNvSpPr>
              <p:nvPr/>
            </p:nvSpPr>
            <p:spPr bwMode="auto">
              <a:xfrm>
                <a:off x="1636" y="3156"/>
                <a:ext cx="35" cy="7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8" name="Freeform 276"/>
              <p:cNvSpPr>
                <a:spLocks noEditPoints="1"/>
              </p:cNvSpPr>
              <p:nvPr/>
            </p:nvSpPr>
            <p:spPr bwMode="auto">
              <a:xfrm>
                <a:off x="1882" y="1760"/>
                <a:ext cx="161" cy="221"/>
              </a:xfrm>
              <a:custGeom>
                <a:gdLst>
                  <a:gd fmla="*/ 0 w 161" name="T0"/>
                  <a:gd fmla="*/ 0 h 221" name="T1"/>
                  <a:gd fmla="*/ 0 w 161" name="T2"/>
                  <a:gd fmla="*/ 221 h 221" name="T3"/>
                  <a:gd fmla="*/ 134 w 161" name="T4"/>
                  <a:gd fmla="*/ 221 h 221" name="T5"/>
                  <a:gd fmla="*/ 161 w 161" name="T6"/>
                  <a:gd fmla="*/ 192 h 221" name="T7"/>
                  <a:gd fmla="*/ 161 w 161" name="T8"/>
                  <a:gd fmla="*/ 0 h 221" name="T9"/>
                  <a:gd fmla="*/ 0 w 161" name="T10"/>
                  <a:gd fmla="*/ 0 h 221" name="T11"/>
                  <a:gd fmla="*/ 35 w 161" name="T12"/>
                  <a:gd fmla="*/ 195 h 221" name="T13"/>
                  <a:gd fmla="*/ 20 w 161" name="T14"/>
                  <a:gd fmla="*/ 195 h 221" name="T15"/>
                  <a:gd fmla="*/ 20 w 161" name="T16"/>
                  <a:gd fmla="*/ 167 h 221" name="T17"/>
                  <a:gd fmla="*/ 35 w 161" name="T18"/>
                  <a:gd fmla="*/ 167 h 221" name="T19"/>
                  <a:gd fmla="*/ 35 w 161" name="T20"/>
                  <a:gd fmla="*/ 195 h 221" name="T21"/>
                  <a:gd fmla="*/ 63 w 161" name="T22"/>
                  <a:gd fmla="*/ 195 h 221" name="T23"/>
                  <a:gd fmla="*/ 52 w 161" name="T24"/>
                  <a:gd fmla="*/ 195 h 221" name="T25"/>
                  <a:gd fmla="*/ 52 w 161" name="T26"/>
                  <a:gd fmla="*/ 172 h 221" name="T27"/>
                  <a:gd fmla="*/ 63 w 161" name="T28"/>
                  <a:gd fmla="*/ 172 h 221" name="T29"/>
                  <a:gd fmla="*/ 63 w 161" name="T30"/>
                  <a:gd fmla="*/ 195 h 221" name="T31"/>
                  <a:gd fmla="*/ 92 w 161" name="T32"/>
                  <a:gd fmla="*/ 195 h 221" name="T33"/>
                  <a:gd fmla="*/ 81 w 161" name="T34"/>
                  <a:gd fmla="*/ 195 h 221" name="T35"/>
                  <a:gd fmla="*/ 81 w 161" name="T36"/>
                  <a:gd fmla="*/ 172 h 221" name="T37"/>
                  <a:gd fmla="*/ 92 w 161" name="T38"/>
                  <a:gd fmla="*/ 172 h 221" name="T39"/>
                  <a:gd fmla="*/ 92 w 161" name="T40"/>
                  <a:gd fmla="*/ 195 h 221" name="T41"/>
                  <a:gd fmla="*/ 121 w 161" name="T42"/>
                  <a:gd fmla="*/ 195 h 221" name="T43"/>
                  <a:gd fmla="*/ 111 w 161" name="T44"/>
                  <a:gd fmla="*/ 195 h 221" name="T45"/>
                  <a:gd fmla="*/ 111 w 161" name="T46"/>
                  <a:gd fmla="*/ 172 h 221" name="T47"/>
                  <a:gd fmla="*/ 121 w 161" name="T48"/>
                  <a:gd fmla="*/ 172 h 221" name="T49"/>
                  <a:gd fmla="*/ 121 w 161" name="T50"/>
                  <a:gd fmla="*/ 195 h 221" name="T51"/>
                  <a:gd fmla="*/ 129 w 161" name="T52"/>
                  <a:gd fmla="*/ 54 h 221" name="T53"/>
                  <a:gd fmla="*/ 28 w 161" name="T54"/>
                  <a:gd fmla="*/ 54 h 221" name="T55"/>
                  <a:gd fmla="*/ 28 w 161" name="T56"/>
                  <a:gd fmla="*/ 28 h 221" name="T57"/>
                  <a:gd fmla="*/ 129 w 161" name="T58"/>
                  <a:gd fmla="*/ 28 h 221" name="T59"/>
                  <a:gd fmla="*/ 129 w 161" name="T60"/>
                  <a:gd fmla="*/ 54 h 221"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21" w="161">
                    <a:moveTo>
                      <a:pt x="0" y="0"/>
                    </a:moveTo>
                    <a:lnTo>
                      <a:pt x="0" y="221"/>
                    </a:lnTo>
                    <a:lnTo>
                      <a:pt x="134" y="221"/>
                    </a:lnTo>
                    <a:lnTo>
                      <a:pt x="161" y="192"/>
                    </a:lnTo>
                    <a:lnTo>
                      <a:pt x="161" y="0"/>
                    </a:lnTo>
                    <a:lnTo>
                      <a:pt x="0" y="0"/>
                    </a:lnTo>
                    <a:close/>
                    <a:moveTo>
                      <a:pt x="35" y="195"/>
                    </a:moveTo>
                    <a:lnTo>
                      <a:pt x="20" y="195"/>
                    </a:lnTo>
                    <a:lnTo>
                      <a:pt x="20" y="167"/>
                    </a:lnTo>
                    <a:lnTo>
                      <a:pt x="35" y="167"/>
                    </a:lnTo>
                    <a:lnTo>
                      <a:pt x="35" y="195"/>
                    </a:lnTo>
                    <a:close/>
                    <a:moveTo>
                      <a:pt x="63" y="195"/>
                    </a:moveTo>
                    <a:lnTo>
                      <a:pt x="52" y="195"/>
                    </a:lnTo>
                    <a:lnTo>
                      <a:pt x="52" y="172"/>
                    </a:lnTo>
                    <a:lnTo>
                      <a:pt x="63" y="172"/>
                    </a:lnTo>
                    <a:lnTo>
                      <a:pt x="63" y="195"/>
                    </a:lnTo>
                    <a:close/>
                    <a:moveTo>
                      <a:pt x="92" y="195"/>
                    </a:moveTo>
                    <a:lnTo>
                      <a:pt x="81" y="195"/>
                    </a:lnTo>
                    <a:lnTo>
                      <a:pt x="81" y="172"/>
                    </a:lnTo>
                    <a:lnTo>
                      <a:pt x="92" y="172"/>
                    </a:lnTo>
                    <a:lnTo>
                      <a:pt x="92" y="195"/>
                    </a:lnTo>
                    <a:close/>
                    <a:moveTo>
                      <a:pt x="121" y="195"/>
                    </a:moveTo>
                    <a:lnTo>
                      <a:pt x="111" y="195"/>
                    </a:lnTo>
                    <a:lnTo>
                      <a:pt x="111" y="172"/>
                    </a:lnTo>
                    <a:lnTo>
                      <a:pt x="121" y="172"/>
                    </a:lnTo>
                    <a:lnTo>
                      <a:pt x="121" y="195"/>
                    </a:lnTo>
                    <a:close/>
                    <a:moveTo>
                      <a:pt x="129" y="54"/>
                    </a:moveTo>
                    <a:lnTo>
                      <a:pt x="28" y="54"/>
                    </a:lnTo>
                    <a:lnTo>
                      <a:pt x="28" y="28"/>
                    </a:lnTo>
                    <a:lnTo>
                      <a:pt x="129" y="28"/>
                    </a:lnTo>
                    <a:lnTo>
                      <a:pt x="129" y="54"/>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9" name="Freeform 277"/>
              <p:cNvSpPr>
                <a:spLocks noEditPoints="1"/>
              </p:cNvSpPr>
              <p:nvPr/>
            </p:nvSpPr>
            <p:spPr bwMode="auto">
              <a:xfrm>
                <a:off x="2269" y="902"/>
                <a:ext cx="99" cy="137"/>
              </a:xfrm>
              <a:custGeom>
                <a:gdLst>
                  <a:gd fmla="*/ 0 w 99" name="T0"/>
                  <a:gd fmla="*/ 0 h 137" name="T1"/>
                  <a:gd fmla="*/ 0 w 99" name="T2"/>
                  <a:gd fmla="*/ 137 h 137" name="T3"/>
                  <a:gd fmla="*/ 81 w 99" name="T4"/>
                  <a:gd fmla="*/ 137 h 137" name="T5"/>
                  <a:gd fmla="*/ 99 w 99" name="T6"/>
                  <a:gd fmla="*/ 118 h 137" name="T7"/>
                  <a:gd fmla="*/ 99 w 99" name="T8"/>
                  <a:gd fmla="*/ 2 h 137" name="T9"/>
                  <a:gd fmla="*/ 0 w 99" name="T10"/>
                  <a:gd fmla="*/ 0 h 137" name="T11"/>
                  <a:gd fmla="*/ 20 w 99" name="T12"/>
                  <a:gd fmla="*/ 119 h 137" name="T13"/>
                  <a:gd fmla="*/ 12 w 99" name="T14"/>
                  <a:gd fmla="*/ 119 h 137" name="T15"/>
                  <a:gd fmla="*/ 12 w 99" name="T16"/>
                  <a:gd fmla="*/ 103 h 137" name="T17"/>
                  <a:gd fmla="*/ 20 w 99" name="T18"/>
                  <a:gd fmla="*/ 103 h 137" name="T19"/>
                  <a:gd fmla="*/ 20 w 99" name="T20"/>
                  <a:gd fmla="*/ 119 h 137" name="T21"/>
                  <a:gd fmla="*/ 38 w 99" name="T22"/>
                  <a:gd fmla="*/ 119 h 137" name="T23"/>
                  <a:gd fmla="*/ 30 w 99" name="T24"/>
                  <a:gd fmla="*/ 119 h 137" name="T25"/>
                  <a:gd fmla="*/ 30 w 99" name="T26"/>
                  <a:gd fmla="*/ 106 h 137" name="T27"/>
                  <a:gd fmla="*/ 38 w 99" name="T28"/>
                  <a:gd fmla="*/ 106 h 137" name="T29"/>
                  <a:gd fmla="*/ 38 w 99" name="T30"/>
                  <a:gd fmla="*/ 119 h 137" name="T31"/>
                  <a:gd fmla="*/ 55 w 99" name="T32"/>
                  <a:gd fmla="*/ 119 h 137" name="T33"/>
                  <a:gd fmla="*/ 49 w 99" name="T34"/>
                  <a:gd fmla="*/ 119 h 137" name="T35"/>
                  <a:gd fmla="*/ 49 w 99" name="T36"/>
                  <a:gd fmla="*/ 106 h 137" name="T37"/>
                  <a:gd fmla="*/ 55 w 99" name="T38"/>
                  <a:gd fmla="*/ 106 h 137" name="T39"/>
                  <a:gd fmla="*/ 55 w 99" name="T40"/>
                  <a:gd fmla="*/ 119 h 137" name="T41"/>
                  <a:gd fmla="*/ 73 w 99" name="T42"/>
                  <a:gd fmla="*/ 119 h 137" name="T43"/>
                  <a:gd fmla="*/ 67 w 99" name="T44"/>
                  <a:gd fmla="*/ 119 h 137" name="T45"/>
                  <a:gd fmla="*/ 67 w 99" name="T46"/>
                  <a:gd fmla="*/ 106 h 137" name="T47"/>
                  <a:gd fmla="*/ 73 w 99" name="T48"/>
                  <a:gd fmla="*/ 106 h 137" name="T49"/>
                  <a:gd fmla="*/ 73 w 99" name="T50"/>
                  <a:gd fmla="*/ 119 h 137" name="T51"/>
                  <a:gd fmla="*/ 78 w 99" name="T52"/>
                  <a:gd fmla="*/ 34 h 137" name="T53"/>
                  <a:gd fmla="*/ 16 w 99" name="T54"/>
                  <a:gd fmla="*/ 34 h 137" name="T55"/>
                  <a:gd fmla="*/ 16 w 99" name="T56"/>
                  <a:gd fmla="*/ 18 h 137" name="T57"/>
                  <a:gd fmla="*/ 78 w 99" name="T58"/>
                  <a:gd fmla="*/ 18 h 137" name="T59"/>
                  <a:gd fmla="*/ 78 w 99" name="T60"/>
                  <a:gd fmla="*/ 34 h 137"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37" w="99">
                    <a:moveTo>
                      <a:pt x="0" y="0"/>
                    </a:moveTo>
                    <a:lnTo>
                      <a:pt x="0" y="137"/>
                    </a:lnTo>
                    <a:lnTo>
                      <a:pt x="81" y="137"/>
                    </a:lnTo>
                    <a:lnTo>
                      <a:pt x="99" y="118"/>
                    </a:lnTo>
                    <a:lnTo>
                      <a:pt x="99" y="2"/>
                    </a:lnTo>
                    <a:lnTo>
                      <a:pt x="0" y="0"/>
                    </a:lnTo>
                    <a:close/>
                    <a:moveTo>
                      <a:pt x="20" y="119"/>
                    </a:moveTo>
                    <a:lnTo>
                      <a:pt x="12" y="119"/>
                    </a:lnTo>
                    <a:lnTo>
                      <a:pt x="12" y="103"/>
                    </a:lnTo>
                    <a:lnTo>
                      <a:pt x="20" y="103"/>
                    </a:lnTo>
                    <a:lnTo>
                      <a:pt x="20" y="119"/>
                    </a:lnTo>
                    <a:close/>
                    <a:moveTo>
                      <a:pt x="38" y="119"/>
                    </a:moveTo>
                    <a:lnTo>
                      <a:pt x="30" y="119"/>
                    </a:lnTo>
                    <a:lnTo>
                      <a:pt x="30" y="106"/>
                    </a:lnTo>
                    <a:lnTo>
                      <a:pt x="38" y="106"/>
                    </a:lnTo>
                    <a:lnTo>
                      <a:pt x="38" y="119"/>
                    </a:lnTo>
                    <a:close/>
                    <a:moveTo>
                      <a:pt x="55" y="119"/>
                    </a:moveTo>
                    <a:lnTo>
                      <a:pt x="49" y="119"/>
                    </a:lnTo>
                    <a:lnTo>
                      <a:pt x="49" y="106"/>
                    </a:lnTo>
                    <a:lnTo>
                      <a:pt x="55" y="106"/>
                    </a:lnTo>
                    <a:lnTo>
                      <a:pt x="55" y="119"/>
                    </a:lnTo>
                    <a:close/>
                    <a:moveTo>
                      <a:pt x="73" y="119"/>
                    </a:moveTo>
                    <a:lnTo>
                      <a:pt x="67" y="119"/>
                    </a:lnTo>
                    <a:lnTo>
                      <a:pt x="67" y="106"/>
                    </a:lnTo>
                    <a:lnTo>
                      <a:pt x="73" y="106"/>
                    </a:lnTo>
                    <a:lnTo>
                      <a:pt x="73" y="119"/>
                    </a:lnTo>
                    <a:close/>
                    <a:moveTo>
                      <a:pt x="78" y="34"/>
                    </a:moveTo>
                    <a:lnTo>
                      <a:pt x="16" y="34"/>
                    </a:lnTo>
                    <a:lnTo>
                      <a:pt x="16" y="18"/>
                    </a:lnTo>
                    <a:lnTo>
                      <a:pt x="78" y="18"/>
                    </a:lnTo>
                    <a:lnTo>
                      <a:pt x="78" y="34"/>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0" name="Freeform 278"/>
              <p:cNvSpPr>
                <a:spLocks noEditPoints="1"/>
              </p:cNvSpPr>
              <p:nvPr/>
            </p:nvSpPr>
            <p:spPr bwMode="auto">
              <a:xfrm>
                <a:off x="1841" y="2317"/>
                <a:ext cx="214" cy="294"/>
              </a:xfrm>
              <a:custGeom>
                <a:gdLst>
                  <a:gd fmla="*/ 0 w 214" name="T0"/>
                  <a:gd fmla="*/ 0 h 294" name="T1"/>
                  <a:gd fmla="*/ 0 w 214" name="T2"/>
                  <a:gd fmla="*/ 294 h 294" name="T3"/>
                  <a:gd fmla="*/ 176 w 214" name="T4"/>
                  <a:gd fmla="*/ 294 h 294" name="T5"/>
                  <a:gd fmla="*/ 214 w 214" name="T6"/>
                  <a:gd fmla="*/ 256 h 294" name="T7"/>
                  <a:gd fmla="*/ 214 w 214" name="T8"/>
                  <a:gd fmla="*/ 2 h 294" name="T9"/>
                  <a:gd fmla="*/ 0 w 214" name="T10"/>
                  <a:gd fmla="*/ 0 h 294" name="T11"/>
                  <a:gd fmla="*/ 47 w 214" name="T12"/>
                  <a:gd fmla="*/ 259 h 294" name="T13"/>
                  <a:gd fmla="*/ 26 w 214" name="T14"/>
                  <a:gd fmla="*/ 259 h 294" name="T15"/>
                  <a:gd fmla="*/ 26 w 214" name="T16"/>
                  <a:gd fmla="*/ 223 h 294" name="T17"/>
                  <a:gd fmla="*/ 47 w 214" name="T18"/>
                  <a:gd fmla="*/ 223 h 294" name="T19"/>
                  <a:gd fmla="*/ 47 w 214" name="T20"/>
                  <a:gd fmla="*/ 259 h 294" name="T21"/>
                  <a:gd fmla="*/ 83 w 214" name="T22"/>
                  <a:gd fmla="*/ 259 h 294" name="T23"/>
                  <a:gd fmla="*/ 69 w 214" name="T24"/>
                  <a:gd fmla="*/ 259 h 294" name="T25"/>
                  <a:gd fmla="*/ 69 w 214" name="T26"/>
                  <a:gd fmla="*/ 228 h 294" name="T27"/>
                  <a:gd fmla="*/ 83 w 214" name="T28"/>
                  <a:gd fmla="*/ 228 h 294" name="T29"/>
                  <a:gd fmla="*/ 83 w 214" name="T30"/>
                  <a:gd fmla="*/ 259 h 294" name="T31"/>
                  <a:gd fmla="*/ 121 w 214" name="T32"/>
                  <a:gd fmla="*/ 259 h 294" name="T33"/>
                  <a:gd fmla="*/ 108 w 214" name="T34"/>
                  <a:gd fmla="*/ 259 h 294" name="T35"/>
                  <a:gd fmla="*/ 108 w 214" name="T36"/>
                  <a:gd fmla="*/ 228 h 294" name="T37"/>
                  <a:gd fmla="*/ 121 w 214" name="T38"/>
                  <a:gd fmla="*/ 228 h 294" name="T39"/>
                  <a:gd fmla="*/ 121 w 214" name="T40"/>
                  <a:gd fmla="*/ 259 h 294" name="T41"/>
                  <a:gd fmla="*/ 160 w 214" name="T42"/>
                  <a:gd fmla="*/ 259 h 294" name="T43"/>
                  <a:gd fmla="*/ 146 w 214" name="T44"/>
                  <a:gd fmla="*/ 259 h 294" name="T45"/>
                  <a:gd fmla="*/ 146 w 214" name="T46"/>
                  <a:gd fmla="*/ 228 h 294" name="T47"/>
                  <a:gd fmla="*/ 160 w 214" name="T48"/>
                  <a:gd fmla="*/ 228 h 294" name="T49"/>
                  <a:gd fmla="*/ 160 w 214" name="T50"/>
                  <a:gd fmla="*/ 259 h 294" name="T51"/>
                  <a:gd fmla="*/ 172 w 214" name="T52"/>
                  <a:gd fmla="*/ 73 h 294" name="T53"/>
                  <a:gd fmla="*/ 37 w 214" name="T54"/>
                  <a:gd fmla="*/ 73 h 294" name="T55"/>
                  <a:gd fmla="*/ 37 w 214" name="T56"/>
                  <a:gd fmla="*/ 36 h 294" name="T57"/>
                  <a:gd fmla="*/ 172 w 214" name="T58"/>
                  <a:gd fmla="*/ 36 h 294" name="T59"/>
                  <a:gd fmla="*/ 172 w 214" name="T60"/>
                  <a:gd fmla="*/ 73 h 294"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94" w="214">
                    <a:moveTo>
                      <a:pt x="0" y="0"/>
                    </a:moveTo>
                    <a:lnTo>
                      <a:pt x="0" y="294"/>
                    </a:lnTo>
                    <a:lnTo>
                      <a:pt x="176" y="294"/>
                    </a:lnTo>
                    <a:lnTo>
                      <a:pt x="214" y="256"/>
                    </a:lnTo>
                    <a:lnTo>
                      <a:pt x="214" y="2"/>
                    </a:lnTo>
                    <a:lnTo>
                      <a:pt x="0" y="0"/>
                    </a:lnTo>
                    <a:close/>
                    <a:moveTo>
                      <a:pt x="47" y="259"/>
                    </a:moveTo>
                    <a:lnTo>
                      <a:pt x="26" y="259"/>
                    </a:lnTo>
                    <a:lnTo>
                      <a:pt x="26" y="223"/>
                    </a:lnTo>
                    <a:lnTo>
                      <a:pt x="47" y="223"/>
                    </a:lnTo>
                    <a:lnTo>
                      <a:pt x="47" y="259"/>
                    </a:lnTo>
                    <a:close/>
                    <a:moveTo>
                      <a:pt x="83" y="259"/>
                    </a:moveTo>
                    <a:lnTo>
                      <a:pt x="69" y="259"/>
                    </a:lnTo>
                    <a:lnTo>
                      <a:pt x="69" y="228"/>
                    </a:lnTo>
                    <a:lnTo>
                      <a:pt x="83" y="228"/>
                    </a:lnTo>
                    <a:lnTo>
                      <a:pt x="83" y="259"/>
                    </a:lnTo>
                    <a:close/>
                    <a:moveTo>
                      <a:pt x="121" y="259"/>
                    </a:moveTo>
                    <a:lnTo>
                      <a:pt x="108" y="259"/>
                    </a:lnTo>
                    <a:lnTo>
                      <a:pt x="108" y="228"/>
                    </a:lnTo>
                    <a:lnTo>
                      <a:pt x="121" y="228"/>
                    </a:lnTo>
                    <a:lnTo>
                      <a:pt x="121" y="259"/>
                    </a:lnTo>
                    <a:close/>
                    <a:moveTo>
                      <a:pt x="160" y="259"/>
                    </a:moveTo>
                    <a:lnTo>
                      <a:pt x="146" y="259"/>
                    </a:lnTo>
                    <a:lnTo>
                      <a:pt x="146" y="228"/>
                    </a:lnTo>
                    <a:lnTo>
                      <a:pt x="160" y="228"/>
                    </a:lnTo>
                    <a:lnTo>
                      <a:pt x="160" y="259"/>
                    </a:lnTo>
                    <a:close/>
                    <a:moveTo>
                      <a:pt x="172" y="73"/>
                    </a:moveTo>
                    <a:lnTo>
                      <a:pt x="37" y="73"/>
                    </a:lnTo>
                    <a:lnTo>
                      <a:pt x="37" y="36"/>
                    </a:lnTo>
                    <a:lnTo>
                      <a:pt x="172" y="36"/>
                    </a:lnTo>
                    <a:lnTo>
                      <a:pt x="172" y="7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1" name="Freeform 279"/>
              <p:cNvSpPr>
                <a:spLocks noEditPoints="1"/>
              </p:cNvSpPr>
              <p:nvPr/>
            </p:nvSpPr>
            <p:spPr bwMode="auto">
              <a:xfrm>
                <a:off x="1373" y="2367"/>
                <a:ext cx="55" cy="77"/>
              </a:xfrm>
              <a:custGeom>
                <a:gdLst>
                  <a:gd fmla="*/ 0 w 55" name="T0"/>
                  <a:gd fmla="*/ 0 h 77" name="T1"/>
                  <a:gd fmla="*/ 0 w 55" name="T2"/>
                  <a:gd fmla="*/ 77 h 77" name="T3"/>
                  <a:gd fmla="*/ 45 w 55" name="T4"/>
                  <a:gd fmla="*/ 77 h 77" name="T5"/>
                  <a:gd fmla="*/ 55 w 55" name="T6"/>
                  <a:gd fmla="*/ 66 h 77" name="T7"/>
                  <a:gd fmla="*/ 55 w 55" name="T8"/>
                  <a:gd fmla="*/ 0 h 77" name="T9"/>
                  <a:gd fmla="*/ 0 w 55" name="T10"/>
                  <a:gd fmla="*/ 0 h 77" name="T11"/>
                  <a:gd fmla="*/ 11 w 55" name="T12"/>
                  <a:gd fmla="*/ 66 h 77" name="T13"/>
                  <a:gd fmla="*/ 6 w 55" name="T14"/>
                  <a:gd fmla="*/ 66 h 77" name="T15"/>
                  <a:gd fmla="*/ 6 w 55" name="T16"/>
                  <a:gd fmla="*/ 58 h 77" name="T17"/>
                  <a:gd fmla="*/ 11 w 55" name="T18"/>
                  <a:gd fmla="*/ 58 h 77" name="T19"/>
                  <a:gd fmla="*/ 11 w 55" name="T20"/>
                  <a:gd fmla="*/ 66 h 77" name="T21"/>
                  <a:gd fmla="*/ 20 w 55" name="T22"/>
                  <a:gd fmla="*/ 66 h 77" name="T23"/>
                  <a:gd fmla="*/ 17 w 55" name="T24"/>
                  <a:gd fmla="*/ 66 h 77" name="T25"/>
                  <a:gd fmla="*/ 17 w 55" name="T26"/>
                  <a:gd fmla="*/ 59 h 77" name="T27"/>
                  <a:gd fmla="*/ 20 w 55" name="T28"/>
                  <a:gd fmla="*/ 59 h 77" name="T29"/>
                  <a:gd fmla="*/ 20 w 55" name="T30"/>
                  <a:gd fmla="*/ 66 h 77" name="T31"/>
                  <a:gd fmla="*/ 30 w 55" name="T32"/>
                  <a:gd fmla="*/ 66 h 77" name="T33"/>
                  <a:gd fmla="*/ 27 w 55" name="T34"/>
                  <a:gd fmla="*/ 66 h 77" name="T35"/>
                  <a:gd fmla="*/ 27 w 55" name="T36"/>
                  <a:gd fmla="*/ 59 h 77" name="T37"/>
                  <a:gd fmla="*/ 30 w 55" name="T38"/>
                  <a:gd fmla="*/ 59 h 77" name="T39"/>
                  <a:gd fmla="*/ 30 w 55" name="T40"/>
                  <a:gd fmla="*/ 66 h 77" name="T41"/>
                  <a:gd fmla="*/ 41 w 55" name="T42"/>
                  <a:gd fmla="*/ 66 h 77" name="T43"/>
                  <a:gd fmla="*/ 38 w 55" name="T44"/>
                  <a:gd fmla="*/ 66 h 77" name="T45"/>
                  <a:gd fmla="*/ 38 w 55" name="T46"/>
                  <a:gd fmla="*/ 59 h 77" name="T47"/>
                  <a:gd fmla="*/ 41 w 55" name="T48"/>
                  <a:gd fmla="*/ 59 h 77" name="T49"/>
                  <a:gd fmla="*/ 41 w 55" name="T50"/>
                  <a:gd fmla="*/ 66 h 77" name="T51"/>
                  <a:gd fmla="*/ 43 w 55" name="T52"/>
                  <a:gd fmla="*/ 18 h 77" name="T53"/>
                  <a:gd fmla="*/ 9 w 55" name="T54"/>
                  <a:gd fmla="*/ 18 h 77" name="T55"/>
                  <a:gd fmla="*/ 9 w 55" name="T56"/>
                  <a:gd fmla="*/ 8 h 77" name="T57"/>
                  <a:gd fmla="*/ 43 w 55" name="T58"/>
                  <a:gd fmla="*/ 8 h 77" name="T59"/>
                  <a:gd fmla="*/ 43 w 55" name="T60"/>
                  <a:gd fmla="*/ 18 h 77"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77" w="55">
                    <a:moveTo>
                      <a:pt x="0" y="0"/>
                    </a:moveTo>
                    <a:lnTo>
                      <a:pt x="0" y="77"/>
                    </a:lnTo>
                    <a:lnTo>
                      <a:pt x="45" y="77"/>
                    </a:lnTo>
                    <a:lnTo>
                      <a:pt x="55" y="66"/>
                    </a:lnTo>
                    <a:lnTo>
                      <a:pt x="55" y="0"/>
                    </a:lnTo>
                    <a:lnTo>
                      <a:pt x="0" y="0"/>
                    </a:lnTo>
                    <a:close/>
                    <a:moveTo>
                      <a:pt x="11" y="66"/>
                    </a:moveTo>
                    <a:lnTo>
                      <a:pt x="6" y="66"/>
                    </a:lnTo>
                    <a:lnTo>
                      <a:pt x="6" y="58"/>
                    </a:lnTo>
                    <a:lnTo>
                      <a:pt x="11" y="58"/>
                    </a:lnTo>
                    <a:lnTo>
                      <a:pt x="11" y="66"/>
                    </a:lnTo>
                    <a:close/>
                    <a:moveTo>
                      <a:pt x="20" y="66"/>
                    </a:moveTo>
                    <a:lnTo>
                      <a:pt x="17" y="66"/>
                    </a:lnTo>
                    <a:lnTo>
                      <a:pt x="17" y="59"/>
                    </a:lnTo>
                    <a:lnTo>
                      <a:pt x="20" y="59"/>
                    </a:lnTo>
                    <a:lnTo>
                      <a:pt x="20" y="66"/>
                    </a:lnTo>
                    <a:close/>
                    <a:moveTo>
                      <a:pt x="30" y="66"/>
                    </a:moveTo>
                    <a:lnTo>
                      <a:pt x="27" y="66"/>
                    </a:lnTo>
                    <a:lnTo>
                      <a:pt x="27" y="59"/>
                    </a:lnTo>
                    <a:lnTo>
                      <a:pt x="30" y="59"/>
                    </a:lnTo>
                    <a:lnTo>
                      <a:pt x="30" y="66"/>
                    </a:lnTo>
                    <a:close/>
                    <a:moveTo>
                      <a:pt x="41" y="66"/>
                    </a:moveTo>
                    <a:lnTo>
                      <a:pt x="38" y="66"/>
                    </a:lnTo>
                    <a:lnTo>
                      <a:pt x="38" y="59"/>
                    </a:lnTo>
                    <a:lnTo>
                      <a:pt x="41" y="59"/>
                    </a:lnTo>
                    <a:lnTo>
                      <a:pt x="41" y="66"/>
                    </a:lnTo>
                    <a:close/>
                    <a:moveTo>
                      <a:pt x="43" y="18"/>
                    </a:moveTo>
                    <a:lnTo>
                      <a:pt x="9" y="18"/>
                    </a:lnTo>
                    <a:lnTo>
                      <a:pt x="9" y="8"/>
                    </a:lnTo>
                    <a:lnTo>
                      <a:pt x="43" y="8"/>
                    </a:lnTo>
                    <a:lnTo>
                      <a:pt x="43" y="18"/>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2" name="Freeform 280"/>
              <p:cNvSpPr>
                <a:spLocks noEditPoints="1"/>
              </p:cNvSpPr>
              <p:nvPr/>
            </p:nvSpPr>
            <p:spPr bwMode="auto">
              <a:xfrm>
                <a:off x="1095" y="1959"/>
                <a:ext cx="125" cy="201"/>
              </a:xfrm>
              <a:custGeom>
                <a:gdLst>
                  <a:gd fmla="*/ 62 w 86" name="T0"/>
                  <a:gd fmla="*/ 0 h 138" name="T1"/>
                  <a:gd fmla="*/ 24 w 86" name="T2"/>
                  <a:gd fmla="*/ 0 h 138" name="T3"/>
                  <a:gd fmla="*/ 0 w 86" name="T4"/>
                  <a:gd fmla="*/ 24 h 138" name="T5"/>
                  <a:gd fmla="*/ 0 w 86" name="T6"/>
                  <a:gd fmla="*/ 114 h 138" name="T7"/>
                  <a:gd fmla="*/ 24 w 86" name="T8"/>
                  <a:gd fmla="*/ 138 h 138" name="T9"/>
                  <a:gd fmla="*/ 62 w 86" name="T10"/>
                  <a:gd fmla="*/ 138 h 138" name="T11"/>
                  <a:gd fmla="*/ 86 w 86" name="T12"/>
                  <a:gd fmla="*/ 114 h 138" name="T13"/>
                  <a:gd fmla="*/ 86 w 86" name="T14"/>
                  <a:gd fmla="*/ 24 h 138" name="T15"/>
                  <a:gd fmla="*/ 62 w 86" name="T16"/>
                  <a:gd fmla="*/ 0 h 138" name="T17"/>
                  <a:gd fmla="*/ 15 w 86" name="T18"/>
                  <a:gd fmla="*/ 11 h 138" name="T19"/>
                  <a:gd fmla="*/ 70 w 86" name="T20"/>
                  <a:gd fmla="*/ 11 h 138" name="T21"/>
                  <a:gd fmla="*/ 70 w 86" name="T22"/>
                  <a:gd fmla="*/ 22 h 138" name="T23"/>
                  <a:gd fmla="*/ 15 w 86" name="T24"/>
                  <a:gd fmla="*/ 22 h 138" name="T25"/>
                  <a:gd fmla="*/ 15 w 86" name="T26"/>
                  <a:gd fmla="*/ 11 h 138" name="T27"/>
                  <a:gd fmla="*/ 23 w 86" name="T28"/>
                  <a:gd fmla="*/ 120 h 138" name="T29"/>
                  <a:gd fmla="*/ 13 w 86" name="T30"/>
                  <a:gd fmla="*/ 109 h 138" name="T31"/>
                  <a:gd fmla="*/ 23 w 86" name="T32"/>
                  <a:gd fmla="*/ 97 h 138" name="T33"/>
                  <a:gd fmla="*/ 34 w 86" name="T34"/>
                  <a:gd fmla="*/ 109 h 138" name="T35"/>
                  <a:gd fmla="*/ 23 w 86" name="T36"/>
                  <a:gd fmla="*/ 120 h 138" name="T37"/>
                  <a:gd fmla="*/ 62 w 86" name="T38"/>
                  <a:gd fmla="*/ 120 h 138" name="T39"/>
                  <a:gd fmla="*/ 52 w 86" name="T40"/>
                  <a:gd fmla="*/ 109 h 138" name="T41"/>
                  <a:gd fmla="*/ 62 w 86" name="T42"/>
                  <a:gd fmla="*/ 97 h 138" name="T43"/>
                  <a:gd fmla="*/ 73 w 86" name="T44"/>
                  <a:gd fmla="*/ 109 h 138" name="T45"/>
                  <a:gd fmla="*/ 62 w 86" name="T46"/>
                  <a:gd fmla="*/ 120 h 138"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38" w="86">
                    <a:moveTo>
                      <a:pt x="62" y="0"/>
                    </a:moveTo>
                    <a:cubicBezTo>
                      <a:pt x="24" y="0"/>
                      <a:pt x="24" y="0"/>
                      <a:pt x="24" y="0"/>
                    </a:cubicBezTo>
                    <a:cubicBezTo>
                      <a:pt x="11" y="0"/>
                      <a:pt x="0" y="10"/>
                      <a:pt x="0" y="24"/>
                    </a:cubicBezTo>
                    <a:cubicBezTo>
                      <a:pt x="0" y="114"/>
                      <a:pt x="0" y="114"/>
                      <a:pt x="0" y="114"/>
                    </a:cubicBezTo>
                    <a:cubicBezTo>
                      <a:pt x="0" y="127"/>
                      <a:pt x="11" y="138"/>
                      <a:pt x="24" y="138"/>
                    </a:cubicBezTo>
                    <a:cubicBezTo>
                      <a:pt x="62" y="138"/>
                      <a:pt x="62" y="138"/>
                      <a:pt x="62" y="138"/>
                    </a:cubicBezTo>
                    <a:cubicBezTo>
                      <a:pt x="76" y="138"/>
                      <a:pt x="86" y="127"/>
                      <a:pt x="86" y="114"/>
                    </a:cubicBezTo>
                    <a:cubicBezTo>
                      <a:pt x="86" y="24"/>
                      <a:pt x="86" y="24"/>
                      <a:pt x="86" y="24"/>
                    </a:cubicBezTo>
                    <a:cubicBezTo>
                      <a:pt x="86" y="10"/>
                      <a:pt x="76" y="0"/>
                      <a:pt x="62" y="0"/>
                    </a:cubicBezTo>
                    <a:close/>
                    <a:moveTo>
                      <a:pt x="15" y="11"/>
                    </a:moveTo>
                    <a:cubicBezTo>
                      <a:pt x="70" y="11"/>
                      <a:pt x="70" y="11"/>
                      <a:pt x="70" y="11"/>
                    </a:cubicBezTo>
                    <a:cubicBezTo>
                      <a:pt x="70" y="22"/>
                      <a:pt x="70" y="22"/>
                      <a:pt x="70" y="22"/>
                    </a:cubicBezTo>
                    <a:cubicBezTo>
                      <a:pt x="15" y="22"/>
                      <a:pt x="15" y="22"/>
                      <a:pt x="15" y="22"/>
                    </a:cubicBezTo>
                    <a:lnTo>
                      <a:pt x="15" y="11"/>
                    </a:lnTo>
                    <a:close/>
                    <a:moveTo>
                      <a:pt x="23" y="120"/>
                    </a:moveTo>
                    <a:cubicBezTo>
                      <a:pt x="18" y="120"/>
                      <a:pt x="13" y="115"/>
                      <a:pt x="13" y="109"/>
                    </a:cubicBezTo>
                    <a:cubicBezTo>
                      <a:pt x="13" y="102"/>
                      <a:pt x="18" y="97"/>
                      <a:pt x="23" y="97"/>
                    </a:cubicBezTo>
                    <a:cubicBezTo>
                      <a:pt x="29" y="97"/>
                      <a:pt x="34" y="102"/>
                      <a:pt x="34" y="109"/>
                    </a:cubicBezTo>
                    <a:cubicBezTo>
                      <a:pt x="34" y="115"/>
                      <a:pt x="29" y="120"/>
                      <a:pt x="23" y="120"/>
                    </a:cubicBezTo>
                    <a:close/>
                    <a:moveTo>
                      <a:pt x="62" y="120"/>
                    </a:moveTo>
                    <a:cubicBezTo>
                      <a:pt x="56" y="120"/>
                      <a:pt x="52" y="115"/>
                      <a:pt x="52" y="109"/>
                    </a:cubicBezTo>
                    <a:cubicBezTo>
                      <a:pt x="52" y="102"/>
                      <a:pt x="56" y="97"/>
                      <a:pt x="62" y="97"/>
                    </a:cubicBezTo>
                    <a:cubicBezTo>
                      <a:pt x="68" y="97"/>
                      <a:pt x="73" y="102"/>
                      <a:pt x="73" y="109"/>
                    </a:cubicBezTo>
                    <a:cubicBezTo>
                      <a:pt x="73" y="115"/>
                      <a:pt x="68" y="120"/>
                      <a:pt x="62" y="12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3" name="Freeform 281"/>
              <p:cNvSpPr/>
              <p:nvPr/>
            </p:nvSpPr>
            <p:spPr bwMode="auto">
              <a:xfrm>
                <a:off x="1907" y="2660"/>
                <a:ext cx="67" cy="58"/>
              </a:xfrm>
              <a:custGeom>
                <a:gdLst>
                  <a:gd fmla="*/ 0 w 67" name="T0"/>
                  <a:gd fmla="*/ 58 h 58" name="T1"/>
                  <a:gd fmla="*/ 33 w 67" name="T2"/>
                  <a:gd fmla="*/ 0 h 58" name="T3"/>
                  <a:gd fmla="*/ 67 w 67" name="T4"/>
                  <a:gd fmla="*/ 58 h 58" name="T5"/>
                  <a:gd fmla="*/ 0 w 67" name="T6"/>
                  <a:gd fmla="*/ 58 h 58" name="T7"/>
                </a:gdLst>
                <a:cxnLst>
                  <a:cxn ang="0">
                    <a:pos x="T0" y="T1"/>
                  </a:cxn>
                  <a:cxn ang="0">
                    <a:pos x="T2" y="T3"/>
                  </a:cxn>
                  <a:cxn ang="0">
                    <a:pos x="T4" y="T5"/>
                  </a:cxn>
                  <a:cxn ang="0">
                    <a:pos x="T6" y="T7"/>
                  </a:cxn>
                </a:cxnLst>
                <a:rect b="b" l="0" r="r" t="0"/>
                <a:pathLst>
                  <a:path h="57" w="67">
                    <a:moveTo>
                      <a:pt x="0" y="58"/>
                    </a:moveTo>
                    <a:lnTo>
                      <a:pt x="33" y="0"/>
                    </a:lnTo>
                    <a:lnTo>
                      <a:pt x="67" y="58"/>
                    </a:lnTo>
                    <a:lnTo>
                      <a:pt x="0" y="58"/>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4" name="Freeform 282"/>
              <p:cNvSpPr/>
              <p:nvPr/>
            </p:nvSpPr>
            <p:spPr bwMode="auto">
              <a:xfrm>
                <a:off x="1907" y="2729"/>
                <a:ext cx="67" cy="58"/>
              </a:xfrm>
              <a:custGeom>
                <a:gdLst>
                  <a:gd fmla="*/ 0 w 67" name="T0"/>
                  <a:gd fmla="*/ 0 h 58" name="T1"/>
                  <a:gd fmla="*/ 33 w 67" name="T2"/>
                  <a:gd fmla="*/ 58 h 58" name="T3"/>
                  <a:gd fmla="*/ 67 w 67" name="T4"/>
                  <a:gd fmla="*/ 0 h 58" name="T5"/>
                  <a:gd fmla="*/ 0 w 67" name="T6"/>
                  <a:gd fmla="*/ 0 h 58" name="T7"/>
                </a:gdLst>
                <a:cxnLst>
                  <a:cxn ang="0">
                    <a:pos x="T0" y="T1"/>
                  </a:cxn>
                  <a:cxn ang="0">
                    <a:pos x="T2" y="T3"/>
                  </a:cxn>
                  <a:cxn ang="0">
                    <a:pos x="T4" y="T5"/>
                  </a:cxn>
                  <a:cxn ang="0">
                    <a:pos x="T6" y="T7"/>
                  </a:cxn>
                </a:cxnLst>
                <a:rect b="b" l="0" r="r" t="0"/>
                <a:pathLst>
                  <a:path h="57" w="67">
                    <a:moveTo>
                      <a:pt x="0" y="0"/>
                    </a:moveTo>
                    <a:lnTo>
                      <a:pt x="33" y="58"/>
                    </a:lnTo>
                    <a:lnTo>
                      <a:pt x="67" y="0"/>
                    </a:lnTo>
                    <a:lnTo>
                      <a:pt x="0"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5" name="Freeform 283"/>
              <p:cNvSpPr/>
              <p:nvPr/>
            </p:nvSpPr>
            <p:spPr bwMode="auto">
              <a:xfrm>
                <a:off x="2233" y="2711"/>
                <a:ext cx="126" cy="22"/>
              </a:xfrm>
              <a:custGeom>
                <a:gdLst>
                  <a:gd fmla="*/ 126 w 126" name="T0"/>
                  <a:gd fmla="*/ 21 h 22" name="T1"/>
                  <a:gd fmla="*/ 91 w 126" name="T2"/>
                  <a:gd fmla="*/ 0 h 22" name="T3"/>
                  <a:gd fmla="*/ 33 w 126" name="T4"/>
                  <a:gd fmla="*/ 0 h 22" name="T5"/>
                  <a:gd fmla="*/ 0 w 126" name="T6"/>
                  <a:gd fmla="*/ 21 h 22" name="T7"/>
                  <a:gd fmla="*/ 0 w 126" name="T8"/>
                  <a:gd fmla="*/ 22 h 22" name="T9"/>
                  <a:gd fmla="*/ 126 w 126" name="T10"/>
                  <a:gd fmla="*/ 22 h 22" name="T11"/>
                  <a:gd fmla="*/ 126 w 126" name="T12"/>
                  <a:gd fmla="*/ 21 h 22" name="T13"/>
                </a:gdLst>
                <a:cxnLst>
                  <a:cxn ang="0">
                    <a:pos x="T0" y="T1"/>
                  </a:cxn>
                  <a:cxn ang="0">
                    <a:pos x="T2" y="T3"/>
                  </a:cxn>
                  <a:cxn ang="0">
                    <a:pos x="T4" y="T5"/>
                  </a:cxn>
                  <a:cxn ang="0">
                    <a:pos x="T6" y="T7"/>
                  </a:cxn>
                  <a:cxn ang="0">
                    <a:pos x="T8" y="T9"/>
                  </a:cxn>
                  <a:cxn ang="0">
                    <a:pos x="T10" y="T11"/>
                  </a:cxn>
                  <a:cxn ang="0">
                    <a:pos x="T12" y="T13"/>
                  </a:cxn>
                </a:cxnLst>
                <a:rect b="b" l="0" r="r" t="0"/>
                <a:pathLst>
                  <a:path h="22" w="125">
                    <a:moveTo>
                      <a:pt x="126" y="21"/>
                    </a:moveTo>
                    <a:lnTo>
                      <a:pt x="91" y="0"/>
                    </a:lnTo>
                    <a:lnTo>
                      <a:pt x="33" y="0"/>
                    </a:lnTo>
                    <a:lnTo>
                      <a:pt x="0" y="21"/>
                    </a:lnTo>
                    <a:lnTo>
                      <a:pt x="0" y="22"/>
                    </a:lnTo>
                    <a:lnTo>
                      <a:pt x="126" y="22"/>
                    </a:lnTo>
                    <a:lnTo>
                      <a:pt x="126" y="21"/>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6" name="Rectangle 284"/>
              <p:cNvSpPr>
                <a:spLocks noChangeArrowheads="1"/>
              </p:cNvSpPr>
              <p:nvPr/>
            </p:nvSpPr>
            <p:spPr bwMode="auto">
              <a:xfrm>
                <a:off x="2233" y="2733"/>
                <a:ext cx="126" cy="22"/>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7" name="Rectangle 285"/>
              <p:cNvSpPr>
                <a:spLocks noChangeArrowheads="1"/>
              </p:cNvSpPr>
              <p:nvPr/>
            </p:nvSpPr>
            <p:spPr bwMode="auto">
              <a:xfrm>
                <a:off x="2282" y="2694"/>
                <a:ext cx="26" cy="2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8" name="Freeform 286"/>
              <p:cNvSpPr>
                <a:spLocks noEditPoints="1"/>
              </p:cNvSpPr>
              <p:nvPr/>
            </p:nvSpPr>
            <p:spPr bwMode="auto">
              <a:xfrm>
                <a:off x="2218" y="2577"/>
                <a:ext cx="154" cy="124"/>
              </a:xfrm>
              <a:custGeom>
                <a:gdLst>
                  <a:gd fmla="*/ 0 w 154" name="T0"/>
                  <a:gd fmla="*/ 0 h 124" name="T1"/>
                  <a:gd fmla="*/ 0 w 154" name="T2"/>
                  <a:gd fmla="*/ 124 h 124" name="T3"/>
                  <a:gd fmla="*/ 154 w 154" name="T4"/>
                  <a:gd fmla="*/ 124 h 124" name="T5"/>
                  <a:gd fmla="*/ 154 w 154" name="T6"/>
                  <a:gd fmla="*/ 0 h 124" name="T7"/>
                  <a:gd fmla="*/ 0 w 154" name="T8"/>
                  <a:gd fmla="*/ 0 h 124" name="T9"/>
                  <a:gd fmla="*/ 138 w 154" name="T10"/>
                  <a:gd fmla="*/ 104 h 124" name="T11"/>
                  <a:gd fmla="*/ 16 w 154" name="T12"/>
                  <a:gd fmla="*/ 104 h 124" name="T13"/>
                  <a:gd fmla="*/ 16 w 154" name="T14"/>
                  <a:gd fmla="*/ 15 h 124" name="T15"/>
                  <a:gd fmla="*/ 138 w 154" name="T16"/>
                  <a:gd fmla="*/ 15 h 124" name="T17"/>
                  <a:gd fmla="*/ 138 w 154" name="T18"/>
                  <a:gd fmla="*/ 104 h 1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4" w="154">
                    <a:moveTo>
                      <a:pt x="0" y="0"/>
                    </a:moveTo>
                    <a:lnTo>
                      <a:pt x="0" y="124"/>
                    </a:lnTo>
                    <a:lnTo>
                      <a:pt x="154" y="124"/>
                    </a:lnTo>
                    <a:lnTo>
                      <a:pt x="154" y="0"/>
                    </a:lnTo>
                    <a:lnTo>
                      <a:pt x="0" y="0"/>
                    </a:lnTo>
                    <a:close/>
                    <a:moveTo>
                      <a:pt x="138" y="104"/>
                    </a:moveTo>
                    <a:lnTo>
                      <a:pt x="16" y="104"/>
                    </a:lnTo>
                    <a:lnTo>
                      <a:pt x="16" y="15"/>
                    </a:lnTo>
                    <a:lnTo>
                      <a:pt x="138" y="15"/>
                    </a:lnTo>
                    <a:lnTo>
                      <a:pt x="138" y="104"/>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9" name="Rectangle 287"/>
              <p:cNvSpPr>
                <a:spLocks noChangeArrowheads="1"/>
              </p:cNvSpPr>
              <p:nvPr/>
            </p:nvSpPr>
            <p:spPr bwMode="auto">
              <a:xfrm>
                <a:off x="2343" y="2688"/>
                <a:ext cx="13" cy="7"/>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0" name="Freeform 288"/>
              <p:cNvSpPr/>
              <p:nvPr/>
            </p:nvSpPr>
            <p:spPr bwMode="auto">
              <a:xfrm>
                <a:off x="2225" y="2611"/>
                <a:ext cx="117" cy="51"/>
              </a:xfrm>
              <a:custGeom>
                <a:gdLst>
                  <a:gd fmla="*/ 80 w 80" name="T0"/>
                  <a:gd fmla="*/ 0 h 35" name="T1"/>
                  <a:gd fmla="*/ 58 w 80" name="T2"/>
                  <a:gd fmla="*/ 0 h 35" name="T3"/>
                  <a:gd fmla="*/ 63 w 80" name="T4"/>
                  <a:gd fmla="*/ 7 h 35" name="T5"/>
                  <a:gd fmla="*/ 48 w 80" name="T6"/>
                  <a:gd fmla="*/ 20 h 35" name="T7"/>
                  <a:gd fmla="*/ 34 w 80" name="T8"/>
                  <a:gd fmla="*/ 1 h 35" name="T9"/>
                  <a:gd fmla="*/ 30 w 80" name="T10"/>
                  <a:gd fmla="*/ 4 h 35" name="T11"/>
                  <a:gd fmla="*/ 0 w 80" name="T12"/>
                  <a:gd fmla="*/ 28 h 35" name="T13"/>
                  <a:gd fmla="*/ 6 w 80" name="T14"/>
                  <a:gd fmla="*/ 35 h 35" name="T15"/>
                  <a:gd fmla="*/ 32 w 80" name="T16"/>
                  <a:gd fmla="*/ 14 h 35" name="T17"/>
                  <a:gd fmla="*/ 46 w 80" name="T18"/>
                  <a:gd fmla="*/ 33 h 35" name="T19"/>
                  <a:gd fmla="*/ 69 w 80" name="T20"/>
                  <a:gd fmla="*/ 15 h 35" name="T21"/>
                  <a:gd fmla="*/ 74 w 80" name="T22"/>
                  <a:gd fmla="*/ 22 h 35" name="T23"/>
                  <a:gd fmla="*/ 80 w 80" name="T24"/>
                  <a:gd fmla="*/ 0 h 3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5" w="80">
                    <a:moveTo>
                      <a:pt x="80" y="0"/>
                    </a:moveTo>
                    <a:cubicBezTo>
                      <a:pt x="58" y="0"/>
                      <a:pt x="58" y="0"/>
                      <a:pt x="58" y="0"/>
                    </a:cubicBezTo>
                    <a:cubicBezTo>
                      <a:pt x="63" y="7"/>
                      <a:pt x="63" y="7"/>
                      <a:pt x="63" y="7"/>
                    </a:cubicBezTo>
                    <a:cubicBezTo>
                      <a:pt x="59" y="11"/>
                      <a:pt x="51" y="17"/>
                      <a:pt x="48" y="20"/>
                    </a:cubicBezTo>
                    <a:cubicBezTo>
                      <a:pt x="44" y="15"/>
                      <a:pt x="34" y="1"/>
                      <a:pt x="34" y="1"/>
                    </a:cubicBezTo>
                    <a:cubicBezTo>
                      <a:pt x="30" y="4"/>
                      <a:pt x="30" y="4"/>
                      <a:pt x="30" y="4"/>
                    </a:cubicBezTo>
                    <a:cubicBezTo>
                      <a:pt x="0" y="28"/>
                      <a:pt x="0" y="28"/>
                      <a:pt x="0" y="28"/>
                    </a:cubicBezTo>
                    <a:cubicBezTo>
                      <a:pt x="6" y="35"/>
                      <a:pt x="6" y="35"/>
                      <a:pt x="6" y="35"/>
                    </a:cubicBezTo>
                    <a:cubicBezTo>
                      <a:pt x="6" y="35"/>
                      <a:pt x="26" y="19"/>
                      <a:pt x="32" y="14"/>
                    </a:cubicBezTo>
                    <a:cubicBezTo>
                      <a:pt x="36" y="19"/>
                      <a:pt x="46" y="33"/>
                      <a:pt x="46" y="33"/>
                    </a:cubicBezTo>
                    <a:cubicBezTo>
                      <a:pt x="69" y="15"/>
                      <a:pt x="69" y="15"/>
                      <a:pt x="69" y="15"/>
                    </a:cubicBezTo>
                    <a:cubicBezTo>
                      <a:pt x="74" y="22"/>
                      <a:pt x="74" y="22"/>
                      <a:pt x="74" y="22"/>
                    </a:cubicBezTo>
                    <a:lnTo>
                      <a:pt x="80"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1" name="Freeform 289"/>
              <p:cNvSpPr/>
              <p:nvPr/>
            </p:nvSpPr>
            <p:spPr bwMode="auto">
              <a:xfrm>
                <a:off x="1406" y="3185"/>
                <a:ext cx="125" cy="22"/>
              </a:xfrm>
              <a:custGeom>
                <a:gdLst>
                  <a:gd fmla="*/ 125 w 125" name="T0"/>
                  <a:gd fmla="*/ 22 h 22" name="T1"/>
                  <a:gd fmla="*/ 92 w 125" name="T2"/>
                  <a:gd fmla="*/ 0 h 22" name="T3"/>
                  <a:gd fmla="*/ 34 w 125" name="T4"/>
                  <a:gd fmla="*/ 0 h 22" name="T5"/>
                  <a:gd fmla="*/ 0 w 125" name="T6"/>
                  <a:gd fmla="*/ 22 h 22" name="T7"/>
                  <a:gd fmla="*/ 0 w 125" name="T8"/>
                  <a:gd fmla="*/ 22 h 22" name="T9"/>
                  <a:gd fmla="*/ 125 w 125" name="T10"/>
                  <a:gd fmla="*/ 22 h 22" name="T11"/>
                  <a:gd fmla="*/ 125 w 125" name="T12"/>
                  <a:gd fmla="*/ 22 h 22" name="T13"/>
                </a:gdLst>
                <a:cxnLst>
                  <a:cxn ang="0">
                    <a:pos x="T0" y="T1"/>
                  </a:cxn>
                  <a:cxn ang="0">
                    <a:pos x="T2" y="T3"/>
                  </a:cxn>
                  <a:cxn ang="0">
                    <a:pos x="T4" y="T5"/>
                  </a:cxn>
                  <a:cxn ang="0">
                    <a:pos x="T6" y="T7"/>
                  </a:cxn>
                  <a:cxn ang="0">
                    <a:pos x="T8" y="T9"/>
                  </a:cxn>
                  <a:cxn ang="0">
                    <a:pos x="T10" y="T11"/>
                  </a:cxn>
                  <a:cxn ang="0">
                    <a:pos x="T12" y="T13"/>
                  </a:cxn>
                </a:cxnLst>
                <a:rect b="b" l="0" r="r" t="0"/>
                <a:pathLst>
                  <a:path h="22" w="125">
                    <a:moveTo>
                      <a:pt x="125" y="22"/>
                    </a:moveTo>
                    <a:lnTo>
                      <a:pt x="92" y="0"/>
                    </a:lnTo>
                    <a:lnTo>
                      <a:pt x="34" y="0"/>
                    </a:lnTo>
                    <a:lnTo>
                      <a:pt x="0" y="22"/>
                    </a:lnTo>
                    <a:lnTo>
                      <a:pt x="0" y="22"/>
                    </a:lnTo>
                    <a:lnTo>
                      <a:pt x="125" y="22"/>
                    </a:lnTo>
                    <a:lnTo>
                      <a:pt x="125" y="2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2" name="Rectangle 290"/>
              <p:cNvSpPr>
                <a:spLocks noChangeArrowheads="1"/>
              </p:cNvSpPr>
              <p:nvPr/>
            </p:nvSpPr>
            <p:spPr bwMode="auto">
              <a:xfrm>
                <a:off x="1406" y="3207"/>
                <a:ext cx="125" cy="22"/>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3" name="Rectangle 291"/>
              <p:cNvSpPr>
                <a:spLocks noChangeArrowheads="1"/>
              </p:cNvSpPr>
              <p:nvPr/>
            </p:nvSpPr>
            <p:spPr bwMode="auto">
              <a:xfrm>
                <a:off x="1456" y="3168"/>
                <a:ext cx="26" cy="2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4" name="Freeform 292"/>
              <p:cNvSpPr>
                <a:spLocks noEditPoints="1"/>
              </p:cNvSpPr>
              <p:nvPr/>
            </p:nvSpPr>
            <p:spPr bwMode="auto">
              <a:xfrm>
                <a:off x="1392" y="3051"/>
                <a:ext cx="154" cy="124"/>
              </a:xfrm>
              <a:custGeom>
                <a:gdLst>
                  <a:gd fmla="*/ 0 w 154" name="T0"/>
                  <a:gd fmla="*/ 0 h 124" name="T1"/>
                  <a:gd fmla="*/ 0 w 154" name="T2"/>
                  <a:gd fmla="*/ 124 h 124" name="T3"/>
                  <a:gd fmla="*/ 154 w 154" name="T4"/>
                  <a:gd fmla="*/ 124 h 124" name="T5"/>
                  <a:gd fmla="*/ 154 w 154" name="T6"/>
                  <a:gd fmla="*/ 0 h 124" name="T7"/>
                  <a:gd fmla="*/ 0 w 154" name="T8"/>
                  <a:gd fmla="*/ 0 h 124" name="T9"/>
                  <a:gd fmla="*/ 138 w 154" name="T10"/>
                  <a:gd fmla="*/ 104 h 124" name="T11"/>
                  <a:gd fmla="*/ 16 w 154" name="T12"/>
                  <a:gd fmla="*/ 104 h 124" name="T13"/>
                  <a:gd fmla="*/ 16 w 154" name="T14"/>
                  <a:gd fmla="*/ 15 h 124" name="T15"/>
                  <a:gd fmla="*/ 138 w 154" name="T16"/>
                  <a:gd fmla="*/ 15 h 124" name="T17"/>
                  <a:gd fmla="*/ 138 w 154" name="T18"/>
                  <a:gd fmla="*/ 104 h 1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4" w="154">
                    <a:moveTo>
                      <a:pt x="0" y="0"/>
                    </a:moveTo>
                    <a:lnTo>
                      <a:pt x="0" y="124"/>
                    </a:lnTo>
                    <a:lnTo>
                      <a:pt x="154" y="124"/>
                    </a:lnTo>
                    <a:lnTo>
                      <a:pt x="154" y="0"/>
                    </a:lnTo>
                    <a:lnTo>
                      <a:pt x="0" y="0"/>
                    </a:lnTo>
                    <a:close/>
                    <a:moveTo>
                      <a:pt x="138" y="104"/>
                    </a:moveTo>
                    <a:lnTo>
                      <a:pt x="16" y="104"/>
                    </a:lnTo>
                    <a:lnTo>
                      <a:pt x="16" y="15"/>
                    </a:lnTo>
                    <a:lnTo>
                      <a:pt x="138" y="15"/>
                    </a:lnTo>
                    <a:lnTo>
                      <a:pt x="138" y="104"/>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5" name="Rectangle 293"/>
              <p:cNvSpPr>
                <a:spLocks noChangeArrowheads="1"/>
              </p:cNvSpPr>
              <p:nvPr/>
            </p:nvSpPr>
            <p:spPr bwMode="auto">
              <a:xfrm>
                <a:off x="1517" y="3162"/>
                <a:ext cx="13" cy="7"/>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6" name="Freeform 294"/>
              <p:cNvSpPr/>
              <p:nvPr/>
            </p:nvSpPr>
            <p:spPr bwMode="auto">
              <a:xfrm>
                <a:off x="1399" y="3085"/>
                <a:ext cx="116" cy="51"/>
              </a:xfrm>
              <a:custGeom>
                <a:gdLst>
                  <a:gd fmla="*/ 80 w 80" name="T0"/>
                  <a:gd fmla="*/ 1 h 35" name="T1"/>
                  <a:gd fmla="*/ 58 w 80" name="T2"/>
                  <a:gd fmla="*/ 0 h 35" name="T3"/>
                  <a:gd fmla="*/ 63 w 80" name="T4"/>
                  <a:gd fmla="*/ 8 h 35" name="T5"/>
                  <a:gd fmla="*/ 47 w 80" name="T6"/>
                  <a:gd fmla="*/ 20 h 35" name="T7"/>
                  <a:gd fmla="*/ 34 w 80" name="T8"/>
                  <a:gd fmla="*/ 1 h 35" name="T9"/>
                  <a:gd fmla="*/ 30 w 80" name="T10"/>
                  <a:gd fmla="*/ 4 h 35" name="T11"/>
                  <a:gd fmla="*/ 0 w 80" name="T12"/>
                  <a:gd fmla="*/ 28 h 35" name="T13"/>
                  <a:gd fmla="*/ 5 w 80" name="T14"/>
                  <a:gd fmla="*/ 35 h 35" name="T15"/>
                  <a:gd fmla="*/ 32 w 80" name="T16"/>
                  <a:gd fmla="*/ 14 h 35" name="T17"/>
                  <a:gd fmla="*/ 46 w 80" name="T18"/>
                  <a:gd fmla="*/ 33 h 35" name="T19"/>
                  <a:gd fmla="*/ 68 w 80" name="T20"/>
                  <a:gd fmla="*/ 15 h 35" name="T21"/>
                  <a:gd fmla="*/ 73 w 80" name="T22"/>
                  <a:gd fmla="*/ 22 h 35" name="T23"/>
                  <a:gd fmla="*/ 80 w 80" name="T24"/>
                  <a:gd fmla="*/ 1 h 3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5" w="80">
                    <a:moveTo>
                      <a:pt x="80" y="1"/>
                    </a:moveTo>
                    <a:cubicBezTo>
                      <a:pt x="58" y="0"/>
                      <a:pt x="58" y="0"/>
                      <a:pt x="58" y="0"/>
                    </a:cubicBezTo>
                    <a:cubicBezTo>
                      <a:pt x="63" y="8"/>
                      <a:pt x="63" y="8"/>
                      <a:pt x="63" y="8"/>
                    </a:cubicBezTo>
                    <a:cubicBezTo>
                      <a:pt x="58" y="11"/>
                      <a:pt x="51" y="17"/>
                      <a:pt x="47" y="20"/>
                    </a:cubicBezTo>
                    <a:cubicBezTo>
                      <a:pt x="44" y="15"/>
                      <a:pt x="34" y="1"/>
                      <a:pt x="34" y="1"/>
                    </a:cubicBezTo>
                    <a:cubicBezTo>
                      <a:pt x="30" y="4"/>
                      <a:pt x="30" y="4"/>
                      <a:pt x="30" y="4"/>
                    </a:cubicBezTo>
                    <a:cubicBezTo>
                      <a:pt x="0" y="28"/>
                      <a:pt x="0" y="28"/>
                      <a:pt x="0" y="28"/>
                    </a:cubicBezTo>
                    <a:cubicBezTo>
                      <a:pt x="5" y="35"/>
                      <a:pt x="5" y="35"/>
                      <a:pt x="5" y="35"/>
                    </a:cubicBezTo>
                    <a:cubicBezTo>
                      <a:pt x="5" y="35"/>
                      <a:pt x="26" y="19"/>
                      <a:pt x="32" y="14"/>
                    </a:cubicBezTo>
                    <a:cubicBezTo>
                      <a:pt x="35" y="19"/>
                      <a:pt x="46" y="33"/>
                      <a:pt x="46" y="33"/>
                    </a:cubicBezTo>
                    <a:cubicBezTo>
                      <a:pt x="68" y="15"/>
                      <a:pt x="68" y="15"/>
                      <a:pt x="68" y="15"/>
                    </a:cubicBezTo>
                    <a:cubicBezTo>
                      <a:pt x="73" y="22"/>
                      <a:pt x="73" y="22"/>
                      <a:pt x="73" y="22"/>
                    </a:cubicBezTo>
                    <a:lnTo>
                      <a:pt x="80" y="1"/>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7" name="Freeform 295"/>
              <p:cNvSpPr/>
              <p:nvPr/>
            </p:nvSpPr>
            <p:spPr bwMode="auto">
              <a:xfrm>
                <a:off x="1069" y="1871"/>
                <a:ext cx="126" cy="21"/>
              </a:xfrm>
              <a:custGeom>
                <a:gdLst>
                  <a:gd fmla="*/ 126 w 126" name="T0"/>
                  <a:gd fmla="*/ 20 h 21" name="T1"/>
                  <a:gd fmla="*/ 93 w 126" name="T2"/>
                  <a:gd fmla="*/ 0 h 21" name="T3"/>
                  <a:gd fmla="*/ 35 w 126" name="T4"/>
                  <a:gd fmla="*/ 0 h 21" name="T5"/>
                  <a:gd fmla="*/ 0 w 126" name="T6"/>
                  <a:gd fmla="*/ 20 h 21" name="T7"/>
                  <a:gd fmla="*/ 0 w 126" name="T8"/>
                  <a:gd fmla="*/ 21 h 21" name="T9"/>
                  <a:gd fmla="*/ 126 w 126" name="T10"/>
                  <a:gd fmla="*/ 21 h 21" name="T11"/>
                  <a:gd fmla="*/ 126 w 126" name="T12"/>
                  <a:gd fmla="*/ 20 h 21" name="T13"/>
                </a:gdLst>
                <a:cxnLst>
                  <a:cxn ang="0">
                    <a:pos x="T0" y="T1"/>
                  </a:cxn>
                  <a:cxn ang="0">
                    <a:pos x="T2" y="T3"/>
                  </a:cxn>
                  <a:cxn ang="0">
                    <a:pos x="T4" y="T5"/>
                  </a:cxn>
                  <a:cxn ang="0">
                    <a:pos x="T6" y="T7"/>
                  </a:cxn>
                  <a:cxn ang="0">
                    <a:pos x="T8" y="T9"/>
                  </a:cxn>
                  <a:cxn ang="0">
                    <a:pos x="T10" y="T11"/>
                  </a:cxn>
                  <a:cxn ang="0">
                    <a:pos x="T12" y="T13"/>
                  </a:cxn>
                </a:cxnLst>
                <a:rect b="b" l="0" r="r" t="0"/>
                <a:pathLst>
                  <a:path h="21" w="125">
                    <a:moveTo>
                      <a:pt x="126" y="20"/>
                    </a:moveTo>
                    <a:lnTo>
                      <a:pt x="93" y="0"/>
                    </a:lnTo>
                    <a:lnTo>
                      <a:pt x="35" y="0"/>
                    </a:lnTo>
                    <a:lnTo>
                      <a:pt x="0" y="20"/>
                    </a:lnTo>
                    <a:lnTo>
                      <a:pt x="0" y="21"/>
                    </a:lnTo>
                    <a:lnTo>
                      <a:pt x="126" y="21"/>
                    </a:lnTo>
                    <a:lnTo>
                      <a:pt x="126" y="2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8" name="Rectangle 296"/>
              <p:cNvSpPr>
                <a:spLocks noChangeArrowheads="1"/>
              </p:cNvSpPr>
              <p:nvPr/>
            </p:nvSpPr>
            <p:spPr bwMode="auto">
              <a:xfrm>
                <a:off x="1069" y="1892"/>
                <a:ext cx="126" cy="22"/>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9" name="Rectangle 297"/>
              <p:cNvSpPr>
                <a:spLocks noChangeArrowheads="1"/>
              </p:cNvSpPr>
              <p:nvPr/>
            </p:nvSpPr>
            <p:spPr bwMode="auto">
              <a:xfrm>
                <a:off x="1120" y="1852"/>
                <a:ext cx="26" cy="2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0" name="Freeform 298"/>
              <p:cNvSpPr>
                <a:spLocks noEditPoints="1"/>
              </p:cNvSpPr>
              <p:nvPr/>
            </p:nvSpPr>
            <p:spPr bwMode="auto">
              <a:xfrm>
                <a:off x="1056" y="1737"/>
                <a:ext cx="154" cy="123"/>
              </a:xfrm>
              <a:custGeom>
                <a:gdLst>
                  <a:gd fmla="*/ 0 w 154" name="T0"/>
                  <a:gd fmla="*/ 0 h 123" name="T1"/>
                  <a:gd fmla="*/ 0 w 154" name="T2"/>
                  <a:gd fmla="*/ 123 h 123" name="T3"/>
                  <a:gd fmla="*/ 154 w 154" name="T4"/>
                  <a:gd fmla="*/ 123 h 123" name="T5"/>
                  <a:gd fmla="*/ 154 w 154" name="T6"/>
                  <a:gd fmla="*/ 0 h 123" name="T7"/>
                  <a:gd fmla="*/ 0 w 154" name="T8"/>
                  <a:gd fmla="*/ 0 h 123" name="T9"/>
                  <a:gd fmla="*/ 138 w 154" name="T10"/>
                  <a:gd fmla="*/ 102 h 123" name="T11"/>
                  <a:gd fmla="*/ 16 w 154" name="T12"/>
                  <a:gd fmla="*/ 102 h 123" name="T13"/>
                  <a:gd fmla="*/ 16 w 154" name="T14"/>
                  <a:gd fmla="*/ 13 h 123" name="T15"/>
                  <a:gd fmla="*/ 138 w 154" name="T16"/>
                  <a:gd fmla="*/ 13 h 123" name="T17"/>
                  <a:gd fmla="*/ 138 w 154" name="T18"/>
                  <a:gd fmla="*/ 102 h 1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3" w="154">
                    <a:moveTo>
                      <a:pt x="0" y="0"/>
                    </a:moveTo>
                    <a:lnTo>
                      <a:pt x="0" y="123"/>
                    </a:lnTo>
                    <a:lnTo>
                      <a:pt x="154" y="123"/>
                    </a:lnTo>
                    <a:lnTo>
                      <a:pt x="154" y="0"/>
                    </a:lnTo>
                    <a:lnTo>
                      <a:pt x="0" y="0"/>
                    </a:lnTo>
                    <a:close/>
                    <a:moveTo>
                      <a:pt x="138" y="102"/>
                    </a:moveTo>
                    <a:lnTo>
                      <a:pt x="16" y="102"/>
                    </a:lnTo>
                    <a:lnTo>
                      <a:pt x="16" y="13"/>
                    </a:lnTo>
                    <a:lnTo>
                      <a:pt x="138" y="13"/>
                    </a:lnTo>
                    <a:lnTo>
                      <a:pt x="138" y="10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1" name="Rectangle 299"/>
              <p:cNvSpPr>
                <a:spLocks noChangeArrowheads="1"/>
              </p:cNvSpPr>
              <p:nvPr/>
            </p:nvSpPr>
            <p:spPr bwMode="auto">
              <a:xfrm>
                <a:off x="1179" y="1847"/>
                <a:ext cx="15" cy="6"/>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2" name="Freeform 300"/>
              <p:cNvSpPr/>
              <p:nvPr/>
            </p:nvSpPr>
            <p:spPr bwMode="auto">
              <a:xfrm>
                <a:off x="1062" y="1770"/>
                <a:ext cx="117" cy="51"/>
              </a:xfrm>
              <a:custGeom>
                <a:gdLst>
                  <a:gd fmla="*/ 81 w 81" name="T0"/>
                  <a:gd fmla="*/ 0 h 35" name="T1"/>
                  <a:gd fmla="*/ 58 w 81" name="T2"/>
                  <a:gd fmla="*/ 0 h 35" name="T3"/>
                  <a:gd fmla="*/ 64 w 81" name="T4"/>
                  <a:gd fmla="*/ 7 h 35" name="T5"/>
                  <a:gd fmla="*/ 48 w 81" name="T6"/>
                  <a:gd fmla="*/ 19 h 35" name="T7"/>
                  <a:gd fmla="*/ 34 w 81" name="T8"/>
                  <a:gd fmla="*/ 1 h 35" name="T9"/>
                  <a:gd fmla="*/ 31 w 81" name="T10"/>
                  <a:gd fmla="*/ 4 h 35" name="T11"/>
                  <a:gd fmla="*/ 0 w 81" name="T12"/>
                  <a:gd fmla="*/ 28 h 35" name="T13"/>
                  <a:gd fmla="*/ 6 w 81" name="T14"/>
                  <a:gd fmla="*/ 35 h 35" name="T15"/>
                  <a:gd fmla="*/ 33 w 81" name="T16"/>
                  <a:gd fmla="*/ 14 h 35" name="T17"/>
                  <a:gd fmla="*/ 46 w 81" name="T18"/>
                  <a:gd fmla="*/ 33 h 35" name="T19"/>
                  <a:gd fmla="*/ 69 w 81" name="T20"/>
                  <a:gd fmla="*/ 15 h 35" name="T21"/>
                  <a:gd fmla="*/ 74 w 81" name="T22"/>
                  <a:gd fmla="*/ 21 h 35" name="T23"/>
                  <a:gd fmla="*/ 81 w 81" name="T24"/>
                  <a:gd fmla="*/ 0 h 3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5" w="81">
                    <a:moveTo>
                      <a:pt x="81" y="0"/>
                    </a:moveTo>
                    <a:cubicBezTo>
                      <a:pt x="58" y="0"/>
                      <a:pt x="58" y="0"/>
                      <a:pt x="58" y="0"/>
                    </a:cubicBezTo>
                    <a:cubicBezTo>
                      <a:pt x="64" y="7"/>
                      <a:pt x="64" y="7"/>
                      <a:pt x="64" y="7"/>
                    </a:cubicBezTo>
                    <a:cubicBezTo>
                      <a:pt x="59" y="11"/>
                      <a:pt x="52" y="17"/>
                      <a:pt x="48" y="19"/>
                    </a:cubicBezTo>
                    <a:cubicBezTo>
                      <a:pt x="45" y="14"/>
                      <a:pt x="34" y="1"/>
                      <a:pt x="34" y="1"/>
                    </a:cubicBezTo>
                    <a:cubicBezTo>
                      <a:pt x="31" y="4"/>
                      <a:pt x="31" y="4"/>
                      <a:pt x="31" y="4"/>
                    </a:cubicBezTo>
                    <a:cubicBezTo>
                      <a:pt x="0" y="28"/>
                      <a:pt x="0" y="28"/>
                      <a:pt x="0" y="28"/>
                    </a:cubicBezTo>
                    <a:cubicBezTo>
                      <a:pt x="6" y="35"/>
                      <a:pt x="6" y="35"/>
                      <a:pt x="6" y="35"/>
                    </a:cubicBezTo>
                    <a:cubicBezTo>
                      <a:pt x="6" y="35"/>
                      <a:pt x="27" y="18"/>
                      <a:pt x="33" y="14"/>
                    </a:cubicBezTo>
                    <a:cubicBezTo>
                      <a:pt x="36" y="19"/>
                      <a:pt x="46" y="33"/>
                      <a:pt x="46" y="33"/>
                    </a:cubicBezTo>
                    <a:cubicBezTo>
                      <a:pt x="69" y="15"/>
                      <a:pt x="69" y="15"/>
                      <a:pt x="69" y="15"/>
                    </a:cubicBezTo>
                    <a:cubicBezTo>
                      <a:pt x="74" y="21"/>
                      <a:pt x="74" y="21"/>
                      <a:pt x="74" y="21"/>
                    </a:cubicBezTo>
                    <a:lnTo>
                      <a:pt x="81"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3" name="Freeform 301"/>
              <p:cNvSpPr>
                <a:spLocks noEditPoints="1"/>
              </p:cNvSpPr>
              <p:nvPr/>
            </p:nvSpPr>
            <p:spPr bwMode="auto">
              <a:xfrm>
                <a:off x="2582" y="1920"/>
                <a:ext cx="151" cy="153"/>
              </a:xfrm>
              <a:custGeom>
                <a:gdLst>
                  <a:gd fmla="*/ 52 w 104" name="T0"/>
                  <a:gd fmla="*/ 0 h 105" name="T1"/>
                  <a:gd fmla="*/ 0 w 104" name="T2"/>
                  <a:gd fmla="*/ 53 h 105" name="T3"/>
                  <a:gd fmla="*/ 52 w 104" name="T4"/>
                  <a:gd fmla="*/ 105 h 105" name="T5"/>
                  <a:gd fmla="*/ 104 w 104" name="T6"/>
                  <a:gd fmla="*/ 53 h 105" name="T7"/>
                  <a:gd fmla="*/ 52 w 104" name="T8"/>
                  <a:gd fmla="*/ 0 h 105" name="T9"/>
                  <a:gd fmla="*/ 52 w 104" name="T10"/>
                  <a:gd fmla="*/ 94 h 105" name="T11"/>
                  <a:gd fmla="*/ 11 w 104" name="T12"/>
                  <a:gd fmla="*/ 53 h 105" name="T13"/>
                  <a:gd fmla="*/ 52 w 104" name="T14"/>
                  <a:gd fmla="*/ 11 h 105" name="T15"/>
                  <a:gd fmla="*/ 93 w 104" name="T16"/>
                  <a:gd fmla="*/ 53 h 105" name="T17"/>
                  <a:gd fmla="*/ 52 w 104" name="T18"/>
                  <a:gd fmla="*/ 94 h 10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5" w="104">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6"/>
                      <a:pt x="11" y="53"/>
                    </a:cubicBezTo>
                    <a:cubicBezTo>
                      <a:pt x="11" y="30"/>
                      <a:pt x="29" y="11"/>
                      <a:pt x="52" y="11"/>
                    </a:cubicBezTo>
                    <a:cubicBezTo>
                      <a:pt x="75" y="11"/>
                      <a:pt x="93" y="30"/>
                      <a:pt x="93" y="53"/>
                    </a:cubicBezTo>
                    <a:cubicBezTo>
                      <a:pt x="93" y="76"/>
                      <a:pt x="75" y="94"/>
                      <a:pt x="52" y="94"/>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4" name="Freeform 302"/>
              <p:cNvSpPr/>
              <p:nvPr/>
            </p:nvSpPr>
            <p:spPr bwMode="auto">
              <a:xfrm>
                <a:off x="2614" y="1959"/>
                <a:ext cx="67" cy="76"/>
              </a:xfrm>
              <a:custGeom>
                <a:gdLst>
                  <a:gd fmla="*/ 20 w 46" name="T0"/>
                  <a:gd fmla="*/ 0 h 52" name="T1"/>
                  <a:gd fmla="*/ 0 w 46" name="T2"/>
                  <a:gd fmla="*/ 10 h 52" name="T3"/>
                  <a:gd fmla="*/ 9 w 46" name="T4"/>
                  <a:gd fmla="*/ 7 h 52" name="T5"/>
                  <a:gd fmla="*/ 29 w 46" name="T6"/>
                  <a:gd fmla="*/ 26 h 52" name="T7"/>
                  <a:gd fmla="*/ 9 w 46" name="T8"/>
                  <a:gd fmla="*/ 46 h 52" name="T9"/>
                  <a:gd fmla="*/ 2 w 46" name="T10"/>
                  <a:gd fmla="*/ 45 h 52" name="T11"/>
                  <a:gd fmla="*/ 20 w 46" name="T12"/>
                  <a:gd fmla="*/ 52 h 52" name="T13"/>
                  <a:gd fmla="*/ 46 w 46" name="T14"/>
                  <a:gd fmla="*/ 26 h 52" name="T15"/>
                  <a:gd fmla="*/ 20 w 46" name="T16"/>
                  <a:gd fmla="*/ 0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46">
                    <a:moveTo>
                      <a:pt x="20" y="0"/>
                    </a:moveTo>
                    <a:cubicBezTo>
                      <a:pt x="12" y="0"/>
                      <a:pt x="5" y="4"/>
                      <a:pt x="0" y="10"/>
                    </a:cubicBezTo>
                    <a:cubicBezTo>
                      <a:pt x="3" y="8"/>
                      <a:pt x="6" y="7"/>
                      <a:pt x="9" y="7"/>
                    </a:cubicBezTo>
                    <a:cubicBezTo>
                      <a:pt x="20" y="7"/>
                      <a:pt x="29" y="16"/>
                      <a:pt x="29" y="26"/>
                    </a:cubicBezTo>
                    <a:cubicBezTo>
                      <a:pt x="29" y="37"/>
                      <a:pt x="20" y="46"/>
                      <a:pt x="9" y="46"/>
                    </a:cubicBezTo>
                    <a:cubicBezTo>
                      <a:pt x="7" y="46"/>
                      <a:pt x="4" y="46"/>
                      <a:pt x="2" y="45"/>
                    </a:cubicBezTo>
                    <a:cubicBezTo>
                      <a:pt x="7" y="49"/>
                      <a:pt x="13" y="52"/>
                      <a:pt x="20" y="52"/>
                    </a:cubicBezTo>
                    <a:cubicBezTo>
                      <a:pt x="35" y="52"/>
                      <a:pt x="46" y="40"/>
                      <a:pt x="46" y="26"/>
                    </a:cubicBezTo>
                    <a:cubicBezTo>
                      <a:pt x="46" y="11"/>
                      <a:pt x="35" y="0"/>
                      <a:pt x="20"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5" name="Rectangle 303"/>
              <p:cNvSpPr>
                <a:spLocks noChangeArrowheads="1"/>
              </p:cNvSpPr>
              <p:nvPr/>
            </p:nvSpPr>
            <p:spPr bwMode="auto">
              <a:xfrm>
                <a:off x="2681" y="1990"/>
                <a:ext cx="21" cy="1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6" name="Freeform 304"/>
              <p:cNvSpPr>
                <a:spLocks noEditPoints="1"/>
              </p:cNvSpPr>
              <p:nvPr/>
            </p:nvSpPr>
            <p:spPr bwMode="auto">
              <a:xfrm>
                <a:off x="2000" y="1693"/>
                <a:ext cx="48" cy="47"/>
              </a:xfrm>
              <a:custGeom>
                <a:gdLst>
                  <a:gd fmla="*/ 17 w 33" name="T0"/>
                  <a:gd fmla="*/ 0 h 32" name="T1"/>
                  <a:gd fmla="*/ 0 w 33" name="T2"/>
                  <a:gd fmla="*/ 16 h 32" name="T3"/>
                  <a:gd fmla="*/ 17 w 33" name="T4"/>
                  <a:gd fmla="*/ 32 h 32" name="T5"/>
                  <a:gd fmla="*/ 33 w 33" name="T6"/>
                  <a:gd fmla="*/ 16 h 32" name="T7"/>
                  <a:gd fmla="*/ 17 w 33" name="T8"/>
                  <a:gd fmla="*/ 0 h 32" name="T9"/>
                  <a:gd fmla="*/ 17 w 33" name="T10"/>
                  <a:gd fmla="*/ 29 h 32" name="T11"/>
                  <a:gd fmla="*/ 4 w 33" name="T12"/>
                  <a:gd fmla="*/ 16 h 32" name="T13"/>
                  <a:gd fmla="*/ 17 w 33" name="T14"/>
                  <a:gd fmla="*/ 3 h 32" name="T15"/>
                  <a:gd fmla="*/ 30 w 33" name="T16"/>
                  <a:gd fmla="*/ 16 h 32" name="T17"/>
                  <a:gd fmla="*/ 17 w 33" name="T18"/>
                  <a:gd fmla="*/ 29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3">
                    <a:moveTo>
                      <a:pt x="17" y="0"/>
                    </a:moveTo>
                    <a:cubicBezTo>
                      <a:pt x="8" y="0"/>
                      <a:pt x="0" y="7"/>
                      <a:pt x="0" y="16"/>
                    </a:cubicBezTo>
                    <a:cubicBezTo>
                      <a:pt x="0" y="25"/>
                      <a:pt x="8" y="32"/>
                      <a:pt x="17" y="32"/>
                    </a:cubicBezTo>
                    <a:cubicBezTo>
                      <a:pt x="26" y="32"/>
                      <a:pt x="33" y="25"/>
                      <a:pt x="33" y="16"/>
                    </a:cubicBezTo>
                    <a:cubicBezTo>
                      <a:pt x="33" y="7"/>
                      <a:pt x="26" y="0"/>
                      <a:pt x="17" y="0"/>
                    </a:cubicBezTo>
                    <a:close/>
                    <a:moveTo>
                      <a:pt x="17" y="29"/>
                    </a:moveTo>
                    <a:cubicBezTo>
                      <a:pt x="10" y="29"/>
                      <a:pt x="4" y="23"/>
                      <a:pt x="4" y="16"/>
                    </a:cubicBezTo>
                    <a:cubicBezTo>
                      <a:pt x="4" y="9"/>
                      <a:pt x="10" y="3"/>
                      <a:pt x="17" y="3"/>
                    </a:cubicBezTo>
                    <a:cubicBezTo>
                      <a:pt x="24" y="3"/>
                      <a:pt x="30" y="9"/>
                      <a:pt x="30" y="16"/>
                    </a:cubicBezTo>
                    <a:cubicBezTo>
                      <a:pt x="30" y="23"/>
                      <a:pt x="24" y="29"/>
                      <a:pt x="17" y="29"/>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7" name="Freeform 305"/>
              <p:cNvSpPr/>
              <p:nvPr/>
            </p:nvSpPr>
            <p:spPr bwMode="auto">
              <a:xfrm>
                <a:off x="2010" y="1705"/>
                <a:ext cx="22" cy="23"/>
              </a:xfrm>
              <a:custGeom>
                <a:gdLst>
                  <a:gd fmla="*/ 7 w 15" name="T0"/>
                  <a:gd fmla="*/ 0 h 16" name="T1"/>
                  <a:gd fmla="*/ 0 w 15" name="T2"/>
                  <a:gd fmla="*/ 3 h 16" name="T3"/>
                  <a:gd fmla="*/ 3 w 15" name="T4"/>
                  <a:gd fmla="*/ 2 h 16" name="T5"/>
                  <a:gd fmla="*/ 9 w 15" name="T6"/>
                  <a:gd fmla="*/ 8 h 16" name="T7"/>
                  <a:gd fmla="*/ 3 w 15" name="T8"/>
                  <a:gd fmla="*/ 14 h 16" name="T9"/>
                  <a:gd fmla="*/ 1 w 15" name="T10"/>
                  <a:gd fmla="*/ 14 h 16" name="T11"/>
                  <a:gd fmla="*/ 7 w 15" name="T12"/>
                  <a:gd fmla="*/ 16 h 16" name="T13"/>
                  <a:gd fmla="*/ 15 w 15" name="T14"/>
                  <a:gd fmla="*/ 8 h 16" name="T15"/>
                  <a:gd fmla="*/ 7 w 15"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5">
                    <a:moveTo>
                      <a:pt x="7" y="0"/>
                    </a:moveTo>
                    <a:cubicBezTo>
                      <a:pt x="4" y="0"/>
                      <a:pt x="2" y="1"/>
                      <a:pt x="0" y="3"/>
                    </a:cubicBezTo>
                    <a:cubicBezTo>
                      <a:pt x="1" y="3"/>
                      <a:pt x="2" y="2"/>
                      <a:pt x="3" y="2"/>
                    </a:cubicBezTo>
                    <a:cubicBezTo>
                      <a:pt x="7" y="2"/>
                      <a:pt x="9" y="5"/>
                      <a:pt x="9" y="8"/>
                    </a:cubicBezTo>
                    <a:cubicBezTo>
                      <a:pt x="9" y="12"/>
                      <a:pt x="7" y="14"/>
                      <a:pt x="3" y="14"/>
                    </a:cubicBezTo>
                    <a:cubicBezTo>
                      <a:pt x="3" y="14"/>
                      <a:pt x="2" y="14"/>
                      <a:pt x="1" y="14"/>
                    </a:cubicBezTo>
                    <a:cubicBezTo>
                      <a:pt x="3" y="15"/>
                      <a:pt x="5" y="16"/>
                      <a:pt x="7" y="16"/>
                    </a:cubicBezTo>
                    <a:cubicBezTo>
                      <a:pt x="11" y="16"/>
                      <a:pt x="15" y="13"/>
                      <a:pt x="15" y="8"/>
                    </a:cubicBezTo>
                    <a:cubicBezTo>
                      <a:pt x="15" y="4"/>
                      <a:pt x="11" y="0"/>
                      <a:pt x="7"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8" name="Rectangle 306"/>
              <p:cNvSpPr>
                <a:spLocks noChangeArrowheads="1"/>
              </p:cNvSpPr>
              <p:nvPr/>
            </p:nvSpPr>
            <p:spPr bwMode="auto">
              <a:xfrm>
                <a:off x="2032" y="1715"/>
                <a:ext cx="7" cy="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9" name="Freeform 307"/>
              <p:cNvSpPr>
                <a:spLocks noEditPoints="1"/>
              </p:cNvSpPr>
              <p:nvPr/>
            </p:nvSpPr>
            <p:spPr bwMode="auto">
              <a:xfrm>
                <a:off x="2366" y="1289"/>
                <a:ext cx="63" cy="62"/>
              </a:xfrm>
              <a:custGeom>
                <a:gdLst>
                  <a:gd fmla="*/ 22 w 43" name="T0"/>
                  <a:gd fmla="*/ 0 h 43" name="T1"/>
                  <a:gd fmla="*/ 0 w 43" name="T2"/>
                  <a:gd fmla="*/ 21 h 43" name="T3"/>
                  <a:gd fmla="*/ 22 w 43" name="T4"/>
                  <a:gd fmla="*/ 43 h 43" name="T5"/>
                  <a:gd fmla="*/ 43 w 43" name="T6"/>
                  <a:gd fmla="*/ 21 h 43" name="T7"/>
                  <a:gd fmla="*/ 22 w 43" name="T8"/>
                  <a:gd fmla="*/ 0 h 43" name="T9"/>
                  <a:gd fmla="*/ 22 w 43" name="T10"/>
                  <a:gd fmla="*/ 38 h 43" name="T11"/>
                  <a:gd fmla="*/ 4 w 43" name="T12"/>
                  <a:gd fmla="*/ 21 h 43" name="T13"/>
                  <a:gd fmla="*/ 22 w 43" name="T14"/>
                  <a:gd fmla="*/ 4 h 43" name="T15"/>
                  <a:gd fmla="*/ 39 w 43" name="T16"/>
                  <a:gd fmla="*/ 21 h 43" name="T17"/>
                  <a:gd fmla="*/ 22 w 43" name="T18"/>
                  <a:gd fmla="*/ 38 h 4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3" w="43">
                    <a:moveTo>
                      <a:pt x="22" y="0"/>
                    </a:moveTo>
                    <a:cubicBezTo>
                      <a:pt x="10" y="0"/>
                      <a:pt x="0" y="9"/>
                      <a:pt x="0" y="21"/>
                    </a:cubicBezTo>
                    <a:cubicBezTo>
                      <a:pt x="0" y="33"/>
                      <a:pt x="10" y="43"/>
                      <a:pt x="22" y="43"/>
                    </a:cubicBezTo>
                    <a:cubicBezTo>
                      <a:pt x="34" y="43"/>
                      <a:pt x="43" y="33"/>
                      <a:pt x="43" y="21"/>
                    </a:cubicBezTo>
                    <a:cubicBezTo>
                      <a:pt x="43" y="9"/>
                      <a:pt x="34" y="0"/>
                      <a:pt x="22" y="0"/>
                    </a:cubicBezTo>
                    <a:close/>
                    <a:moveTo>
                      <a:pt x="22" y="38"/>
                    </a:moveTo>
                    <a:cubicBezTo>
                      <a:pt x="12" y="38"/>
                      <a:pt x="4" y="31"/>
                      <a:pt x="4" y="21"/>
                    </a:cubicBezTo>
                    <a:cubicBezTo>
                      <a:pt x="4" y="12"/>
                      <a:pt x="12" y="4"/>
                      <a:pt x="22" y="4"/>
                    </a:cubicBezTo>
                    <a:cubicBezTo>
                      <a:pt x="31" y="4"/>
                      <a:pt x="39" y="12"/>
                      <a:pt x="39" y="21"/>
                    </a:cubicBezTo>
                    <a:cubicBezTo>
                      <a:pt x="39" y="31"/>
                      <a:pt x="31" y="38"/>
                      <a:pt x="22" y="3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0" name="Freeform 308"/>
              <p:cNvSpPr/>
              <p:nvPr/>
            </p:nvSpPr>
            <p:spPr bwMode="auto">
              <a:xfrm>
                <a:off x="2379" y="1303"/>
                <a:ext cx="28" cy="32"/>
              </a:xfrm>
              <a:custGeom>
                <a:gdLst>
                  <a:gd fmla="*/ 8 w 19" name="T0"/>
                  <a:gd fmla="*/ 0 h 22" name="T1"/>
                  <a:gd fmla="*/ 0 w 19" name="T2"/>
                  <a:gd fmla="*/ 5 h 22" name="T3"/>
                  <a:gd fmla="*/ 4 w 19" name="T4"/>
                  <a:gd fmla="*/ 4 h 22" name="T5"/>
                  <a:gd fmla="*/ 12 w 19" name="T6"/>
                  <a:gd fmla="*/ 12 h 22" name="T7"/>
                  <a:gd fmla="*/ 4 w 19" name="T8"/>
                  <a:gd fmla="*/ 20 h 22" name="T9"/>
                  <a:gd fmla="*/ 1 w 19" name="T10"/>
                  <a:gd fmla="*/ 19 h 22" name="T11"/>
                  <a:gd fmla="*/ 8 w 19" name="T12"/>
                  <a:gd fmla="*/ 22 h 22" name="T13"/>
                  <a:gd fmla="*/ 19 w 19" name="T14"/>
                  <a:gd fmla="*/ 11 h 22" name="T15"/>
                  <a:gd fmla="*/ 8 w 19" name="T16"/>
                  <a:gd fmla="*/ 0 h 2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2" w="19">
                    <a:moveTo>
                      <a:pt x="8" y="0"/>
                    </a:moveTo>
                    <a:cubicBezTo>
                      <a:pt x="5" y="0"/>
                      <a:pt x="2" y="2"/>
                      <a:pt x="0" y="5"/>
                    </a:cubicBezTo>
                    <a:cubicBezTo>
                      <a:pt x="1" y="4"/>
                      <a:pt x="3" y="4"/>
                      <a:pt x="4" y="4"/>
                    </a:cubicBezTo>
                    <a:cubicBezTo>
                      <a:pt x="9" y="4"/>
                      <a:pt x="12" y="7"/>
                      <a:pt x="12" y="12"/>
                    </a:cubicBezTo>
                    <a:cubicBezTo>
                      <a:pt x="12" y="16"/>
                      <a:pt x="9" y="20"/>
                      <a:pt x="4" y="20"/>
                    </a:cubicBezTo>
                    <a:cubicBezTo>
                      <a:pt x="3" y="20"/>
                      <a:pt x="2" y="20"/>
                      <a:pt x="1" y="19"/>
                    </a:cubicBezTo>
                    <a:cubicBezTo>
                      <a:pt x="3" y="21"/>
                      <a:pt x="6" y="22"/>
                      <a:pt x="8" y="22"/>
                    </a:cubicBezTo>
                    <a:cubicBezTo>
                      <a:pt x="14" y="22"/>
                      <a:pt x="19" y="17"/>
                      <a:pt x="19" y="11"/>
                    </a:cubicBezTo>
                    <a:cubicBezTo>
                      <a:pt x="19" y="5"/>
                      <a:pt x="14" y="0"/>
                      <a:pt x="8"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1" name="Rectangle 309"/>
              <p:cNvSpPr>
                <a:spLocks noChangeArrowheads="1"/>
              </p:cNvSpPr>
              <p:nvPr/>
            </p:nvSpPr>
            <p:spPr bwMode="auto">
              <a:xfrm>
                <a:off x="2407" y="1317"/>
                <a:ext cx="10" cy="5"/>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2" name="Freeform 310"/>
              <p:cNvSpPr>
                <a:spLocks noEditPoints="1"/>
              </p:cNvSpPr>
              <p:nvPr/>
            </p:nvSpPr>
            <p:spPr bwMode="auto">
              <a:xfrm>
                <a:off x="2080" y="2304"/>
                <a:ext cx="151" cy="153"/>
              </a:xfrm>
              <a:custGeom>
                <a:gdLst>
                  <a:gd fmla="*/ 52 w 104" name="T0"/>
                  <a:gd fmla="*/ 0 h 105" name="T1"/>
                  <a:gd fmla="*/ 0 w 104" name="T2"/>
                  <a:gd fmla="*/ 53 h 105" name="T3"/>
                  <a:gd fmla="*/ 52 w 104" name="T4"/>
                  <a:gd fmla="*/ 105 h 105" name="T5"/>
                  <a:gd fmla="*/ 104 w 104" name="T6"/>
                  <a:gd fmla="*/ 53 h 105" name="T7"/>
                  <a:gd fmla="*/ 52 w 104" name="T8"/>
                  <a:gd fmla="*/ 0 h 105" name="T9"/>
                  <a:gd fmla="*/ 52 w 104" name="T10"/>
                  <a:gd fmla="*/ 94 h 105" name="T11"/>
                  <a:gd fmla="*/ 11 w 104" name="T12"/>
                  <a:gd fmla="*/ 53 h 105" name="T13"/>
                  <a:gd fmla="*/ 52 w 104" name="T14"/>
                  <a:gd fmla="*/ 11 h 105" name="T15"/>
                  <a:gd fmla="*/ 93 w 104" name="T16"/>
                  <a:gd fmla="*/ 53 h 105" name="T17"/>
                  <a:gd fmla="*/ 52 w 104" name="T18"/>
                  <a:gd fmla="*/ 94 h 10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5" w="104">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5"/>
                      <a:pt x="11" y="53"/>
                    </a:cubicBezTo>
                    <a:cubicBezTo>
                      <a:pt x="11" y="30"/>
                      <a:pt x="29" y="11"/>
                      <a:pt x="52" y="11"/>
                    </a:cubicBezTo>
                    <a:cubicBezTo>
                      <a:pt x="75" y="11"/>
                      <a:pt x="93" y="30"/>
                      <a:pt x="93" y="53"/>
                    </a:cubicBezTo>
                    <a:cubicBezTo>
                      <a:pt x="93" y="75"/>
                      <a:pt x="75" y="94"/>
                      <a:pt x="52" y="94"/>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3" name="Freeform 311"/>
              <p:cNvSpPr/>
              <p:nvPr/>
            </p:nvSpPr>
            <p:spPr bwMode="auto">
              <a:xfrm>
                <a:off x="2110" y="2342"/>
                <a:ext cx="69" cy="77"/>
              </a:xfrm>
              <a:custGeom>
                <a:gdLst>
                  <a:gd fmla="*/ 21 w 47" name="T0"/>
                  <a:gd fmla="*/ 0 h 53" name="T1"/>
                  <a:gd fmla="*/ 0 w 47" name="T2"/>
                  <a:gd fmla="*/ 10 h 53" name="T3"/>
                  <a:gd fmla="*/ 10 w 47" name="T4"/>
                  <a:gd fmla="*/ 8 h 53" name="T5"/>
                  <a:gd fmla="*/ 30 w 47" name="T6"/>
                  <a:gd fmla="*/ 27 h 53" name="T7"/>
                  <a:gd fmla="*/ 10 w 47" name="T8"/>
                  <a:gd fmla="*/ 47 h 53" name="T9"/>
                  <a:gd fmla="*/ 3 w 47" name="T10"/>
                  <a:gd fmla="*/ 45 h 53" name="T11"/>
                  <a:gd fmla="*/ 21 w 47" name="T12"/>
                  <a:gd fmla="*/ 53 h 53" name="T13"/>
                  <a:gd fmla="*/ 47 w 47" name="T14"/>
                  <a:gd fmla="*/ 27 h 53" name="T15"/>
                  <a:gd fmla="*/ 21 w 47" name="T16"/>
                  <a:gd fmla="*/ 0 h 5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47">
                    <a:moveTo>
                      <a:pt x="21" y="0"/>
                    </a:moveTo>
                    <a:cubicBezTo>
                      <a:pt x="13" y="0"/>
                      <a:pt x="5" y="4"/>
                      <a:pt x="0" y="10"/>
                    </a:cubicBezTo>
                    <a:cubicBezTo>
                      <a:pt x="3" y="9"/>
                      <a:pt x="7" y="8"/>
                      <a:pt x="10" y="8"/>
                    </a:cubicBezTo>
                    <a:cubicBezTo>
                      <a:pt x="21" y="8"/>
                      <a:pt x="30" y="17"/>
                      <a:pt x="30" y="27"/>
                    </a:cubicBezTo>
                    <a:cubicBezTo>
                      <a:pt x="30" y="38"/>
                      <a:pt x="21" y="47"/>
                      <a:pt x="10" y="47"/>
                    </a:cubicBezTo>
                    <a:cubicBezTo>
                      <a:pt x="8" y="47"/>
                      <a:pt x="5" y="46"/>
                      <a:pt x="3" y="45"/>
                    </a:cubicBezTo>
                    <a:cubicBezTo>
                      <a:pt x="8" y="50"/>
                      <a:pt x="14" y="53"/>
                      <a:pt x="21" y="53"/>
                    </a:cubicBezTo>
                    <a:cubicBezTo>
                      <a:pt x="35" y="53"/>
                      <a:pt x="47" y="41"/>
                      <a:pt x="47" y="27"/>
                    </a:cubicBezTo>
                    <a:cubicBezTo>
                      <a:pt x="47" y="12"/>
                      <a:pt x="35" y="0"/>
                      <a:pt x="21"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4" name="Rectangle 312"/>
              <p:cNvSpPr>
                <a:spLocks noChangeArrowheads="1"/>
              </p:cNvSpPr>
              <p:nvPr/>
            </p:nvSpPr>
            <p:spPr bwMode="auto">
              <a:xfrm>
                <a:off x="2179" y="2374"/>
                <a:ext cx="22" cy="1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5" name="Freeform 313"/>
              <p:cNvSpPr>
                <a:spLocks noEditPoints="1"/>
              </p:cNvSpPr>
              <p:nvPr/>
            </p:nvSpPr>
            <p:spPr bwMode="auto">
              <a:xfrm>
                <a:off x="1610" y="1891"/>
                <a:ext cx="151" cy="153"/>
              </a:xfrm>
              <a:custGeom>
                <a:gdLst>
                  <a:gd fmla="*/ 52 w 104" name="T0"/>
                  <a:gd fmla="*/ 0 h 105" name="T1"/>
                  <a:gd fmla="*/ 0 w 104" name="T2"/>
                  <a:gd fmla="*/ 53 h 105" name="T3"/>
                  <a:gd fmla="*/ 52 w 104" name="T4"/>
                  <a:gd fmla="*/ 105 h 105" name="T5"/>
                  <a:gd fmla="*/ 104 w 104" name="T6"/>
                  <a:gd fmla="*/ 53 h 105" name="T7"/>
                  <a:gd fmla="*/ 52 w 104" name="T8"/>
                  <a:gd fmla="*/ 0 h 105" name="T9"/>
                  <a:gd fmla="*/ 52 w 104" name="T10"/>
                  <a:gd fmla="*/ 94 h 105" name="T11"/>
                  <a:gd fmla="*/ 11 w 104" name="T12"/>
                  <a:gd fmla="*/ 53 h 105" name="T13"/>
                  <a:gd fmla="*/ 52 w 104" name="T14"/>
                  <a:gd fmla="*/ 11 h 105" name="T15"/>
                  <a:gd fmla="*/ 93 w 104" name="T16"/>
                  <a:gd fmla="*/ 53 h 105" name="T17"/>
                  <a:gd fmla="*/ 52 w 104" name="T18"/>
                  <a:gd fmla="*/ 94 h 10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5" w="104">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6"/>
                      <a:pt x="11" y="53"/>
                    </a:cubicBezTo>
                    <a:cubicBezTo>
                      <a:pt x="11" y="30"/>
                      <a:pt x="29" y="11"/>
                      <a:pt x="52" y="11"/>
                    </a:cubicBezTo>
                    <a:cubicBezTo>
                      <a:pt x="75" y="11"/>
                      <a:pt x="93" y="30"/>
                      <a:pt x="93" y="53"/>
                    </a:cubicBezTo>
                    <a:cubicBezTo>
                      <a:pt x="93" y="76"/>
                      <a:pt x="75" y="94"/>
                      <a:pt x="52" y="94"/>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6" name="Freeform 314"/>
              <p:cNvSpPr/>
              <p:nvPr/>
            </p:nvSpPr>
            <p:spPr bwMode="auto">
              <a:xfrm>
                <a:off x="1642" y="1930"/>
                <a:ext cx="67" cy="76"/>
              </a:xfrm>
              <a:custGeom>
                <a:gdLst>
                  <a:gd fmla="*/ 20 w 46" name="T0"/>
                  <a:gd fmla="*/ 0 h 52" name="T1"/>
                  <a:gd fmla="*/ 0 w 46" name="T2"/>
                  <a:gd fmla="*/ 10 h 52" name="T3"/>
                  <a:gd fmla="*/ 9 w 46" name="T4"/>
                  <a:gd fmla="*/ 7 h 52" name="T5"/>
                  <a:gd fmla="*/ 29 w 46" name="T6"/>
                  <a:gd fmla="*/ 26 h 52" name="T7"/>
                  <a:gd fmla="*/ 9 w 46" name="T8"/>
                  <a:gd fmla="*/ 46 h 52" name="T9"/>
                  <a:gd fmla="*/ 2 w 46" name="T10"/>
                  <a:gd fmla="*/ 45 h 52" name="T11"/>
                  <a:gd fmla="*/ 20 w 46" name="T12"/>
                  <a:gd fmla="*/ 52 h 52" name="T13"/>
                  <a:gd fmla="*/ 46 w 46" name="T14"/>
                  <a:gd fmla="*/ 26 h 52" name="T15"/>
                  <a:gd fmla="*/ 20 w 46" name="T16"/>
                  <a:gd fmla="*/ 0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46">
                    <a:moveTo>
                      <a:pt x="20" y="0"/>
                    </a:moveTo>
                    <a:cubicBezTo>
                      <a:pt x="12" y="0"/>
                      <a:pt x="4" y="4"/>
                      <a:pt x="0" y="10"/>
                    </a:cubicBezTo>
                    <a:cubicBezTo>
                      <a:pt x="3" y="8"/>
                      <a:pt x="6" y="7"/>
                      <a:pt x="9" y="7"/>
                    </a:cubicBezTo>
                    <a:cubicBezTo>
                      <a:pt x="20" y="7"/>
                      <a:pt x="29" y="16"/>
                      <a:pt x="29" y="26"/>
                    </a:cubicBezTo>
                    <a:cubicBezTo>
                      <a:pt x="29" y="37"/>
                      <a:pt x="20" y="46"/>
                      <a:pt x="9" y="46"/>
                    </a:cubicBezTo>
                    <a:cubicBezTo>
                      <a:pt x="7" y="46"/>
                      <a:pt x="4" y="46"/>
                      <a:pt x="2" y="45"/>
                    </a:cubicBezTo>
                    <a:cubicBezTo>
                      <a:pt x="7" y="49"/>
                      <a:pt x="13" y="52"/>
                      <a:pt x="20" y="52"/>
                    </a:cubicBezTo>
                    <a:cubicBezTo>
                      <a:pt x="35" y="52"/>
                      <a:pt x="46" y="40"/>
                      <a:pt x="46" y="26"/>
                    </a:cubicBezTo>
                    <a:cubicBezTo>
                      <a:pt x="46" y="11"/>
                      <a:pt x="35" y="0"/>
                      <a:pt x="20"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7" name="Rectangle 315"/>
              <p:cNvSpPr>
                <a:spLocks noChangeArrowheads="1"/>
              </p:cNvSpPr>
              <p:nvPr/>
            </p:nvSpPr>
            <p:spPr bwMode="auto">
              <a:xfrm>
                <a:off x="1709" y="1961"/>
                <a:ext cx="22" cy="1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8" name="Oval 316"/>
              <p:cNvSpPr>
                <a:spLocks noChangeArrowheads="1"/>
              </p:cNvSpPr>
              <p:nvPr/>
            </p:nvSpPr>
            <p:spPr bwMode="auto">
              <a:xfrm>
                <a:off x="1499" y="2256"/>
                <a:ext cx="53" cy="52"/>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9" name="Freeform 317"/>
              <p:cNvSpPr/>
              <p:nvPr/>
            </p:nvSpPr>
            <p:spPr bwMode="auto">
              <a:xfrm>
                <a:off x="1464" y="2323"/>
                <a:ext cx="123" cy="281"/>
              </a:xfrm>
              <a:custGeom>
                <a:gdLst>
                  <a:gd fmla="*/ 42 w 84" name="T0"/>
                  <a:gd fmla="*/ 108 h 193" name="T1"/>
                  <a:gd fmla="*/ 50 w 84" name="T2"/>
                  <a:gd fmla="*/ 193 h 193" name="T3"/>
                  <a:gd fmla="*/ 65 w 84" name="T4"/>
                  <a:gd fmla="*/ 193 h 193" name="T5"/>
                  <a:gd fmla="*/ 65 w 84" name="T6"/>
                  <a:gd fmla="*/ 93 h 193" name="T7"/>
                  <a:gd fmla="*/ 77 w 84" name="T8"/>
                  <a:gd fmla="*/ 93 h 193" name="T9"/>
                  <a:gd fmla="*/ 81 w 84" name="T10"/>
                  <a:gd fmla="*/ 35 h 193" name="T11"/>
                  <a:gd fmla="*/ 65 w 84" name="T12"/>
                  <a:gd fmla="*/ 2 h 193" name="T13"/>
                  <a:gd fmla="*/ 54 w 84" name="T14"/>
                  <a:gd fmla="*/ 0 h 193" name="T15"/>
                  <a:gd fmla="*/ 42 w 84" name="T16"/>
                  <a:gd fmla="*/ 0 h 193" name="T17"/>
                  <a:gd fmla="*/ 30 w 84" name="T18"/>
                  <a:gd fmla="*/ 0 h 193" name="T19"/>
                  <a:gd fmla="*/ 19 w 84" name="T20"/>
                  <a:gd fmla="*/ 2 h 193" name="T21"/>
                  <a:gd fmla="*/ 3 w 84" name="T22"/>
                  <a:gd fmla="*/ 35 h 193" name="T23"/>
                  <a:gd fmla="*/ 7 w 84" name="T24"/>
                  <a:gd fmla="*/ 93 h 193" name="T25"/>
                  <a:gd fmla="*/ 19 w 84" name="T26"/>
                  <a:gd fmla="*/ 93 h 193" name="T27"/>
                  <a:gd fmla="*/ 19 w 84" name="T28"/>
                  <a:gd fmla="*/ 193 h 193" name="T29"/>
                  <a:gd fmla="*/ 34 w 84" name="T30"/>
                  <a:gd fmla="*/ 193 h 193" name="T31"/>
                  <a:gd fmla="*/ 42 w 84" name="T32"/>
                  <a:gd fmla="*/ 108 h 1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93" w="84">
                    <a:moveTo>
                      <a:pt x="42" y="108"/>
                    </a:moveTo>
                    <a:cubicBezTo>
                      <a:pt x="50" y="193"/>
                      <a:pt x="50" y="193"/>
                      <a:pt x="50" y="193"/>
                    </a:cubicBezTo>
                    <a:cubicBezTo>
                      <a:pt x="65" y="193"/>
                      <a:pt x="65" y="193"/>
                      <a:pt x="65" y="193"/>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3"/>
                      <a:pt x="19" y="193"/>
                      <a:pt x="19" y="193"/>
                    </a:cubicBezTo>
                    <a:cubicBezTo>
                      <a:pt x="34" y="193"/>
                      <a:pt x="34" y="193"/>
                      <a:pt x="34" y="193"/>
                    </a:cubicBezTo>
                    <a:lnTo>
                      <a:pt x="42" y="108"/>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0" name="Oval 318"/>
              <p:cNvSpPr>
                <a:spLocks noChangeArrowheads="1"/>
              </p:cNvSpPr>
              <p:nvPr/>
            </p:nvSpPr>
            <p:spPr bwMode="auto">
              <a:xfrm>
                <a:off x="1024" y="3065"/>
                <a:ext cx="52" cy="5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1" name="Freeform 319"/>
              <p:cNvSpPr/>
              <p:nvPr/>
            </p:nvSpPr>
            <p:spPr bwMode="auto">
              <a:xfrm>
                <a:off x="989" y="3130"/>
                <a:ext cx="122" cy="282"/>
              </a:xfrm>
              <a:custGeom>
                <a:gdLst>
                  <a:gd fmla="*/ 42 w 84" name="T0"/>
                  <a:gd fmla="*/ 108 h 194" name="T1"/>
                  <a:gd fmla="*/ 50 w 84" name="T2"/>
                  <a:gd fmla="*/ 194 h 194" name="T3"/>
                  <a:gd fmla="*/ 65 w 84" name="T4"/>
                  <a:gd fmla="*/ 194 h 194" name="T5"/>
                  <a:gd fmla="*/ 65 w 84" name="T6"/>
                  <a:gd fmla="*/ 93 h 194" name="T7"/>
                  <a:gd fmla="*/ 77 w 84" name="T8"/>
                  <a:gd fmla="*/ 93 h 194" name="T9"/>
                  <a:gd fmla="*/ 81 w 84" name="T10"/>
                  <a:gd fmla="*/ 35 h 194" name="T11"/>
                  <a:gd fmla="*/ 65 w 84" name="T12"/>
                  <a:gd fmla="*/ 2 h 194" name="T13"/>
                  <a:gd fmla="*/ 54 w 84" name="T14"/>
                  <a:gd fmla="*/ 0 h 194" name="T15"/>
                  <a:gd fmla="*/ 42 w 84" name="T16"/>
                  <a:gd fmla="*/ 0 h 194" name="T17"/>
                  <a:gd fmla="*/ 30 w 84" name="T18"/>
                  <a:gd fmla="*/ 0 h 194" name="T19"/>
                  <a:gd fmla="*/ 19 w 84" name="T20"/>
                  <a:gd fmla="*/ 2 h 194" name="T21"/>
                  <a:gd fmla="*/ 3 w 84" name="T22"/>
                  <a:gd fmla="*/ 35 h 194" name="T23"/>
                  <a:gd fmla="*/ 7 w 84" name="T24"/>
                  <a:gd fmla="*/ 93 h 194" name="T25"/>
                  <a:gd fmla="*/ 19 w 84" name="T26"/>
                  <a:gd fmla="*/ 93 h 194" name="T27"/>
                  <a:gd fmla="*/ 19 w 84" name="T28"/>
                  <a:gd fmla="*/ 194 h 194" name="T29"/>
                  <a:gd fmla="*/ 34 w 84" name="T30"/>
                  <a:gd fmla="*/ 194 h 194" name="T31"/>
                  <a:gd fmla="*/ 42 w 84" name="T32"/>
                  <a:gd fmla="*/ 108 h 1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94" w="84">
                    <a:moveTo>
                      <a:pt x="42" y="108"/>
                    </a:moveTo>
                    <a:cubicBezTo>
                      <a:pt x="50" y="194"/>
                      <a:pt x="50" y="194"/>
                      <a:pt x="50" y="194"/>
                    </a:cubicBezTo>
                    <a:cubicBezTo>
                      <a:pt x="65" y="194"/>
                      <a:pt x="65" y="194"/>
                      <a:pt x="65" y="194"/>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4"/>
                      <a:pt x="19" y="194"/>
                      <a:pt x="19" y="194"/>
                    </a:cubicBezTo>
                    <a:cubicBezTo>
                      <a:pt x="34" y="194"/>
                      <a:pt x="34" y="194"/>
                      <a:pt x="34" y="194"/>
                    </a:cubicBezTo>
                    <a:lnTo>
                      <a:pt x="42" y="108"/>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2" name="Rectangle 320"/>
              <p:cNvSpPr>
                <a:spLocks noChangeArrowheads="1"/>
              </p:cNvSpPr>
              <p:nvPr/>
            </p:nvSpPr>
            <p:spPr bwMode="auto">
              <a:xfrm>
                <a:off x="1761" y="2064"/>
                <a:ext cx="9" cy="201"/>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3" name="Rectangle 321"/>
              <p:cNvSpPr>
                <a:spLocks noChangeArrowheads="1"/>
              </p:cNvSpPr>
              <p:nvPr/>
            </p:nvSpPr>
            <p:spPr bwMode="auto">
              <a:xfrm>
                <a:off x="1738" y="2064"/>
                <a:ext cx="9" cy="201"/>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4" name="Freeform 322"/>
              <p:cNvSpPr/>
              <p:nvPr/>
            </p:nvSpPr>
            <p:spPr bwMode="auto">
              <a:xfrm>
                <a:off x="1713" y="2081"/>
                <a:ext cx="80" cy="162"/>
              </a:xfrm>
              <a:custGeom>
                <a:gdLst>
                  <a:gd fmla="*/ 55 w 55" name="T0"/>
                  <a:gd fmla="*/ 80 h 111" name="T1"/>
                  <a:gd fmla="*/ 51 w 55" name="T2"/>
                  <a:gd fmla="*/ 96 h 111" name="T3"/>
                  <a:gd fmla="*/ 27 w 55" name="T4"/>
                  <a:gd fmla="*/ 111 h 111" name="T5"/>
                  <a:gd fmla="*/ 0 w 55" name="T6"/>
                  <a:gd fmla="*/ 79 h 111" name="T7"/>
                  <a:gd fmla="*/ 6 w 55" name="T8"/>
                  <a:gd fmla="*/ 59 h 111" name="T9"/>
                  <a:gd fmla="*/ 25 w 55" name="T10"/>
                  <a:gd fmla="*/ 47 h 111" name="T11"/>
                  <a:gd fmla="*/ 39 w 55" name="T12"/>
                  <a:gd fmla="*/ 41 h 111" name="T13"/>
                  <a:gd fmla="*/ 43 w 55" name="T14"/>
                  <a:gd fmla="*/ 30 h 111" name="T15"/>
                  <a:gd fmla="*/ 28 w 55" name="T16"/>
                  <a:gd fmla="*/ 12 h 111" name="T17"/>
                  <a:gd fmla="*/ 15 w 55" name="T18"/>
                  <a:gd fmla="*/ 20 h 111" name="T19"/>
                  <a:gd fmla="*/ 12 w 55" name="T20"/>
                  <a:gd fmla="*/ 30 h 111" name="T21"/>
                  <a:gd fmla="*/ 3 w 55" name="T22"/>
                  <a:gd fmla="*/ 28 h 111" name="T23"/>
                  <a:gd fmla="*/ 9 w 55" name="T24"/>
                  <a:gd fmla="*/ 10 h 111" name="T25"/>
                  <a:gd fmla="*/ 28 w 55" name="T26"/>
                  <a:gd fmla="*/ 0 h 111" name="T27"/>
                  <a:gd fmla="*/ 47 w 55" name="T28"/>
                  <a:gd fmla="*/ 10 h 111" name="T29"/>
                  <a:gd fmla="*/ 52 w 55" name="T30"/>
                  <a:gd fmla="*/ 30 h 111" name="T31"/>
                  <a:gd fmla="*/ 46 w 55" name="T32"/>
                  <a:gd fmla="*/ 50 h 111" name="T33"/>
                  <a:gd fmla="*/ 28 w 55" name="T34"/>
                  <a:gd fmla="*/ 60 h 111" name="T35"/>
                  <a:gd fmla="*/ 13 w 55" name="T36"/>
                  <a:gd fmla="*/ 68 h 111" name="T37"/>
                  <a:gd fmla="*/ 10 w 55" name="T38"/>
                  <a:gd fmla="*/ 80 h 111" name="T39"/>
                  <a:gd fmla="*/ 27 w 55" name="T40"/>
                  <a:gd fmla="*/ 99 h 111" name="T41"/>
                  <a:gd fmla="*/ 41 w 55" name="T42"/>
                  <a:gd fmla="*/ 92 h 111" name="T43"/>
                  <a:gd fmla="*/ 45 w 55" name="T44"/>
                  <a:gd fmla="*/ 77 h 111" name="T45"/>
                  <a:gd fmla="*/ 55 w 55" name="T46"/>
                  <a:gd fmla="*/ 80 h 111"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55">
                    <a:moveTo>
                      <a:pt x="55" y="80"/>
                    </a:moveTo>
                    <a:cubicBezTo>
                      <a:pt x="54" y="88"/>
                      <a:pt x="53" y="92"/>
                      <a:pt x="51" y="96"/>
                    </a:cubicBezTo>
                    <a:cubicBezTo>
                      <a:pt x="47" y="106"/>
                      <a:pt x="38" y="111"/>
                      <a:pt x="27" y="111"/>
                    </a:cubicBezTo>
                    <a:cubicBezTo>
                      <a:pt x="11" y="111"/>
                      <a:pt x="0" y="99"/>
                      <a:pt x="0" y="79"/>
                    </a:cubicBezTo>
                    <a:cubicBezTo>
                      <a:pt x="0" y="71"/>
                      <a:pt x="2" y="64"/>
                      <a:pt x="6" y="59"/>
                    </a:cubicBezTo>
                    <a:cubicBezTo>
                      <a:pt x="10" y="54"/>
                      <a:pt x="14" y="52"/>
                      <a:pt x="25" y="47"/>
                    </a:cubicBezTo>
                    <a:cubicBezTo>
                      <a:pt x="33" y="45"/>
                      <a:pt x="36" y="43"/>
                      <a:pt x="39" y="41"/>
                    </a:cubicBezTo>
                    <a:cubicBezTo>
                      <a:pt x="42" y="38"/>
                      <a:pt x="43" y="34"/>
                      <a:pt x="43" y="30"/>
                    </a:cubicBezTo>
                    <a:cubicBezTo>
                      <a:pt x="43" y="19"/>
                      <a:pt x="37" y="12"/>
                      <a:pt x="28" y="12"/>
                    </a:cubicBezTo>
                    <a:cubicBezTo>
                      <a:pt x="22" y="12"/>
                      <a:pt x="18" y="15"/>
                      <a:pt x="15" y="20"/>
                    </a:cubicBezTo>
                    <a:cubicBezTo>
                      <a:pt x="14" y="22"/>
                      <a:pt x="13" y="25"/>
                      <a:pt x="12" y="30"/>
                    </a:cubicBezTo>
                    <a:cubicBezTo>
                      <a:pt x="3" y="28"/>
                      <a:pt x="3" y="28"/>
                      <a:pt x="3" y="28"/>
                    </a:cubicBezTo>
                    <a:cubicBezTo>
                      <a:pt x="4" y="19"/>
                      <a:pt x="6" y="14"/>
                      <a:pt x="9" y="10"/>
                    </a:cubicBezTo>
                    <a:cubicBezTo>
                      <a:pt x="13" y="3"/>
                      <a:pt x="20" y="0"/>
                      <a:pt x="28" y="0"/>
                    </a:cubicBezTo>
                    <a:cubicBezTo>
                      <a:pt x="36" y="0"/>
                      <a:pt x="43" y="4"/>
                      <a:pt x="47" y="10"/>
                    </a:cubicBezTo>
                    <a:cubicBezTo>
                      <a:pt x="50" y="16"/>
                      <a:pt x="52" y="22"/>
                      <a:pt x="52" y="30"/>
                    </a:cubicBezTo>
                    <a:cubicBezTo>
                      <a:pt x="52" y="38"/>
                      <a:pt x="50" y="45"/>
                      <a:pt x="46" y="50"/>
                    </a:cubicBezTo>
                    <a:cubicBezTo>
                      <a:pt x="42" y="55"/>
                      <a:pt x="37" y="57"/>
                      <a:pt x="28" y="60"/>
                    </a:cubicBezTo>
                    <a:cubicBezTo>
                      <a:pt x="19" y="63"/>
                      <a:pt x="16" y="65"/>
                      <a:pt x="13" y="68"/>
                    </a:cubicBezTo>
                    <a:cubicBezTo>
                      <a:pt x="11" y="70"/>
                      <a:pt x="10" y="74"/>
                      <a:pt x="10" y="80"/>
                    </a:cubicBezTo>
                    <a:cubicBezTo>
                      <a:pt x="10" y="91"/>
                      <a:pt x="16" y="99"/>
                      <a:pt x="27" y="99"/>
                    </a:cubicBezTo>
                    <a:cubicBezTo>
                      <a:pt x="33" y="99"/>
                      <a:pt x="38" y="96"/>
                      <a:pt x="41" y="92"/>
                    </a:cubicBezTo>
                    <a:cubicBezTo>
                      <a:pt x="43" y="88"/>
                      <a:pt x="44" y="85"/>
                      <a:pt x="45" y="77"/>
                    </a:cubicBezTo>
                    <a:lnTo>
                      <a:pt x="55" y="8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5" name="Rectangle 323"/>
              <p:cNvSpPr>
                <a:spLocks noChangeArrowheads="1"/>
              </p:cNvSpPr>
              <p:nvPr/>
            </p:nvSpPr>
            <p:spPr bwMode="auto">
              <a:xfrm>
                <a:off x="1214" y="643"/>
                <a:ext cx="10" cy="227"/>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6" name="Rectangle 324"/>
              <p:cNvSpPr>
                <a:spLocks noChangeArrowheads="1"/>
              </p:cNvSpPr>
              <p:nvPr/>
            </p:nvSpPr>
            <p:spPr bwMode="auto">
              <a:xfrm>
                <a:off x="1188" y="643"/>
                <a:ext cx="10" cy="227"/>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7" name="Freeform 325"/>
              <p:cNvSpPr/>
              <p:nvPr/>
            </p:nvSpPr>
            <p:spPr bwMode="auto">
              <a:xfrm>
                <a:off x="1160" y="664"/>
                <a:ext cx="91" cy="181"/>
              </a:xfrm>
              <a:custGeom>
                <a:gdLst>
                  <a:gd fmla="*/ 62 w 62" name="T0"/>
                  <a:gd fmla="*/ 90 h 125" name="T1"/>
                  <a:gd fmla="*/ 58 w 62" name="T2"/>
                  <a:gd fmla="*/ 108 h 125" name="T3"/>
                  <a:gd fmla="*/ 30 w 62" name="T4"/>
                  <a:gd fmla="*/ 125 h 125" name="T5"/>
                  <a:gd fmla="*/ 0 w 62" name="T6"/>
                  <a:gd fmla="*/ 89 h 125" name="T7"/>
                  <a:gd fmla="*/ 7 w 62" name="T8"/>
                  <a:gd fmla="*/ 66 h 125" name="T9"/>
                  <a:gd fmla="*/ 28 w 62" name="T10"/>
                  <a:gd fmla="*/ 53 h 125" name="T11"/>
                  <a:gd fmla="*/ 44 w 62" name="T12"/>
                  <a:gd fmla="*/ 46 h 125" name="T13"/>
                  <a:gd fmla="*/ 48 w 62" name="T14"/>
                  <a:gd fmla="*/ 33 h 125" name="T15"/>
                  <a:gd fmla="*/ 31 w 62" name="T16"/>
                  <a:gd fmla="*/ 13 h 125" name="T17"/>
                  <a:gd fmla="*/ 17 w 62" name="T18"/>
                  <a:gd fmla="*/ 22 h 125" name="T19"/>
                  <a:gd fmla="*/ 13 w 62" name="T20"/>
                  <a:gd fmla="*/ 34 h 125" name="T21"/>
                  <a:gd fmla="*/ 3 w 62" name="T22"/>
                  <a:gd fmla="*/ 31 h 125" name="T23"/>
                  <a:gd fmla="*/ 10 w 62" name="T24"/>
                  <a:gd fmla="*/ 10 h 125" name="T25"/>
                  <a:gd fmla="*/ 31 w 62" name="T26"/>
                  <a:gd fmla="*/ 0 h 125" name="T27"/>
                  <a:gd fmla="*/ 53 w 62" name="T28"/>
                  <a:gd fmla="*/ 11 h 125" name="T29"/>
                  <a:gd fmla="*/ 59 w 62" name="T30"/>
                  <a:gd fmla="*/ 33 h 125" name="T31"/>
                  <a:gd fmla="*/ 51 w 62" name="T32"/>
                  <a:gd fmla="*/ 56 h 125" name="T33"/>
                  <a:gd fmla="*/ 31 w 62" name="T34"/>
                  <a:gd fmla="*/ 68 h 125" name="T35"/>
                  <a:gd fmla="*/ 15 w 62" name="T36"/>
                  <a:gd fmla="*/ 76 h 125" name="T37"/>
                  <a:gd fmla="*/ 11 w 62" name="T38"/>
                  <a:gd fmla="*/ 90 h 125" name="T39"/>
                  <a:gd fmla="*/ 30 w 62" name="T40"/>
                  <a:gd fmla="*/ 111 h 125" name="T41"/>
                  <a:gd fmla="*/ 46 w 62" name="T42"/>
                  <a:gd fmla="*/ 103 h 125" name="T43"/>
                  <a:gd fmla="*/ 51 w 62" name="T44"/>
                  <a:gd fmla="*/ 87 h 125" name="T45"/>
                  <a:gd fmla="*/ 62 w 62" name="T46"/>
                  <a:gd fmla="*/ 90 h 125"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25" w="62">
                    <a:moveTo>
                      <a:pt x="62" y="90"/>
                    </a:moveTo>
                    <a:cubicBezTo>
                      <a:pt x="61" y="99"/>
                      <a:pt x="60" y="103"/>
                      <a:pt x="58" y="108"/>
                    </a:cubicBezTo>
                    <a:cubicBezTo>
                      <a:pt x="53" y="119"/>
                      <a:pt x="43" y="125"/>
                      <a:pt x="30" y="125"/>
                    </a:cubicBezTo>
                    <a:cubicBezTo>
                      <a:pt x="12" y="125"/>
                      <a:pt x="0" y="111"/>
                      <a:pt x="0" y="89"/>
                    </a:cubicBezTo>
                    <a:cubicBezTo>
                      <a:pt x="0" y="80"/>
                      <a:pt x="2" y="72"/>
                      <a:pt x="7" y="66"/>
                    </a:cubicBezTo>
                    <a:cubicBezTo>
                      <a:pt x="11" y="61"/>
                      <a:pt x="15" y="58"/>
                      <a:pt x="28" y="53"/>
                    </a:cubicBezTo>
                    <a:cubicBezTo>
                      <a:pt x="37" y="50"/>
                      <a:pt x="41" y="49"/>
                      <a:pt x="44" y="46"/>
                    </a:cubicBezTo>
                    <a:cubicBezTo>
                      <a:pt x="47" y="43"/>
                      <a:pt x="48" y="39"/>
                      <a:pt x="48" y="33"/>
                    </a:cubicBezTo>
                    <a:cubicBezTo>
                      <a:pt x="48" y="22"/>
                      <a:pt x="41" y="13"/>
                      <a:pt x="31" y="13"/>
                    </a:cubicBezTo>
                    <a:cubicBezTo>
                      <a:pt x="25" y="13"/>
                      <a:pt x="20" y="16"/>
                      <a:pt x="17" y="22"/>
                    </a:cubicBezTo>
                    <a:cubicBezTo>
                      <a:pt x="15" y="25"/>
                      <a:pt x="14" y="28"/>
                      <a:pt x="13" y="34"/>
                    </a:cubicBezTo>
                    <a:cubicBezTo>
                      <a:pt x="3" y="31"/>
                      <a:pt x="3" y="31"/>
                      <a:pt x="3" y="31"/>
                    </a:cubicBezTo>
                    <a:cubicBezTo>
                      <a:pt x="4" y="20"/>
                      <a:pt x="6" y="15"/>
                      <a:pt x="10" y="10"/>
                    </a:cubicBezTo>
                    <a:cubicBezTo>
                      <a:pt x="15" y="3"/>
                      <a:pt x="22" y="0"/>
                      <a:pt x="31" y="0"/>
                    </a:cubicBezTo>
                    <a:cubicBezTo>
                      <a:pt x="41" y="0"/>
                      <a:pt x="48" y="4"/>
                      <a:pt x="53" y="11"/>
                    </a:cubicBezTo>
                    <a:cubicBezTo>
                      <a:pt x="57" y="17"/>
                      <a:pt x="59" y="25"/>
                      <a:pt x="59" y="33"/>
                    </a:cubicBezTo>
                    <a:cubicBezTo>
                      <a:pt x="59" y="43"/>
                      <a:pt x="56" y="51"/>
                      <a:pt x="51" y="56"/>
                    </a:cubicBezTo>
                    <a:cubicBezTo>
                      <a:pt x="47" y="61"/>
                      <a:pt x="42" y="64"/>
                      <a:pt x="31" y="68"/>
                    </a:cubicBezTo>
                    <a:cubicBezTo>
                      <a:pt x="21" y="71"/>
                      <a:pt x="18" y="73"/>
                      <a:pt x="15" y="76"/>
                    </a:cubicBezTo>
                    <a:cubicBezTo>
                      <a:pt x="12" y="79"/>
                      <a:pt x="11" y="84"/>
                      <a:pt x="11" y="90"/>
                    </a:cubicBezTo>
                    <a:cubicBezTo>
                      <a:pt x="11" y="103"/>
                      <a:pt x="18" y="111"/>
                      <a:pt x="30" y="111"/>
                    </a:cubicBezTo>
                    <a:cubicBezTo>
                      <a:pt x="37" y="111"/>
                      <a:pt x="43" y="109"/>
                      <a:pt x="46" y="103"/>
                    </a:cubicBezTo>
                    <a:cubicBezTo>
                      <a:pt x="49" y="99"/>
                      <a:pt x="50" y="95"/>
                      <a:pt x="51" y="87"/>
                    </a:cubicBezTo>
                    <a:lnTo>
                      <a:pt x="62" y="9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8" name="Rectangle 326"/>
              <p:cNvSpPr>
                <a:spLocks noChangeArrowheads="1"/>
              </p:cNvSpPr>
              <p:nvPr/>
            </p:nvSpPr>
            <p:spPr bwMode="auto">
              <a:xfrm>
                <a:off x="2443" y="888"/>
                <a:ext cx="11" cy="226"/>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9" name="Rectangle 327"/>
              <p:cNvSpPr>
                <a:spLocks noChangeArrowheads="1"/>
              </p:cNvSpPr>
              <p:nvPr/>
            </p:nvSpPr>
            <p:spPr bwMode="auto">
              <a:xfrm>
                <a:off x="2417" y="888"/>
                <a:ext cx="10" cy="226"/>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0" name="Freeform 328"/>
              <p:cNvSpPr/>
              <p:nvPr/>
            </p:nvSpPr>
            <p:spPr bwMode="auto">
              <a:xfrm>
                <a:off x="2390" y="906"/>
                <a:ext cx="90" cy="184"/>
              </a:xfrm>
              <a:custGeom>
                <a:gdLst>
                  <a:gd fmla="*/ 62 w 62" name="T0"/>
                  <a:gd fmla="*/ 91 h 126" name="T1"/>
                  <a:gd fmla="*/ 58 w 62" name="T2"/>
                  <a:gd fmla="*/ 109 h 126" name="T3"/>
                  <a:gd fmla="*/ 31 w 62" name="T4"/>
                  <a:gd fmla="*/ 126 h 126" name="T5"/>
                  <a:gd fmla="*/ 0 w 62" name="T6"/>
                  <a:gd fmla="*/ 90 h 126" name="T7"/>
                  <a:gd fmla="*/ 7 w 62" name="T8"/>
                  <a:gd fmla="*/ 67 h 126" name="T9"/>
                  <a:gd fmla="*/ 28 w 62" name="T10"/>
                  <a:gd fmla="*/ 54 h 126" name="T11"/>
                  <a:gd fmla="*/ 44 w 62" name="T12"/>
                  <a:gd fmla="*/ 46 h 126" name="T13"/>
                  <a:gd fmla="*/ 48 w 62" name="T14"/>
                  <a:gd fmla="*/ 34 h 126" name="T15"/>
                  <a:gd fmla="*/ 31 w 62" name="T16"/>
                  <a:gd fmla="*/ 14 h 126" name="T17"/>
                  <a:gd fmla="*/ 17 w 62" name="T18"/>
                  <a:gd fmla="*/ 23 h 126" name="T19"/>
                  <a:gd fmla="*/ 13 w 62" name="T20"/>
                  <a:gd fmla="*/ 34 h 126" name="T21"/>
                  <a:gd fmla="*/ 3 w 62" name="T22"/>
                  <a:gd fmla="*/ 32 h 126" name="T23"/>
                  <a:gd fmla="*/ 10 w 62" name="T24"/>
                  <a:gd fmla="*/ 11 h 126" name="T25"/>
                  <a:gd fmla="*/ 31 w 62" name="T26"/>
                  <a:gd fmla="*/ 0 h 126" name="T27"/>
                  <a:gd fmla="*/ 53 w 62" name="T28"/>
                  <a:gd fmla="*/ 12 h 126" name="T29"/>
                  <a:gd fmla="*/ 59 w 62" name="T30"/>
                  <a:gd fmla="*/ 34 h 126" name="T31"/>
                  <a:gd fmla="*/ 51 w 62" name="T32"/>
                  <a:gd fmla="*/ 57 h 126" name="T33"/>
                  <a:gd fmla="*/ 31 w 62" name="T34"/>
                  <a:gd fmla="*/ 69 h 126" name="T35"/>
                  <a:gd fmla="*/ 15 w 62" name="T36"/>
                  <a:gd fmla="*/ 77 h 126" name="T37"/>
                  <a:gd fmla="*/ 11 w 62" name="T38"/>
                  <a:gd fmla="*/ 91 h 126" name="T39"/>
                  <a:gd fmla="*/ 30 w 62" name="T40"/>
                  <a:gd fmla="*/ 112 h 126" name="T41"/>
                  <a:gd fmla="*/ 46 w 62" name="T42"/>
                  <a:gd fmla="*/ 104 h 126" name="T43"/>
                  <a:gd fmla="*/ 51 w 62" name="T44"/>
                  <a:gd fmla="*/ 88 h 126" name="T45"/>
                  <a:gd fmla="*/ 62 w 62" name="T46"/>
                  <a:gd fmla="*/ 91 h 126"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25" w="62">
                    <a:moveTo>
                      <a:pt x="62" y="91"/>
                    </a:moveTo>
                    <a:cubicBezTo>
                      <a:pt x="61" y="100"/>
                      <a:pt x="60" y="104"/>
                      <a:pt x="58" y="109"/>
                    </a:cubicBezTo>
                    <a:cubicBezTo>
                      <a:pt x="53" y="120"/>
                      <a:pt x="43" y="126"/>
                      <a:pt x="31" y="126"/>
                    </a:cubicBezTo>
                    <a:cubicBezTo>
                      <a:pt x="12" y="126"/>
                      <a:pt x="0" y="112"/>
                      <a:pt x="0" y="90"/>
                    </a:cubicBezTo>
                    <a:cubicBezTo>
                      <a:pt x="0" y="81"/>
                      <a:pt x="2" y="72"/>
                      <a:pt x="7" y="67"/>
                    </a:cubicBezTo>
                    <a:cubicBezTo>
                      <a:pt x="11" y="62"/>
                      <a:pt x="15" y="59"/>
                      <a:pt x="28" y="54"/>
                    </a:cubicBezTo>
                    <a:cubicBezTo>
                      <a:pt x="37" y="51"/>
                      <a:pt x="41" y="49"/>
                      <a:pt x="44" y="46"/>
                    </a:cubicBezTo>
                    <a:cubicBezTo>
                      <a:pt x="47" y="44"/>
                      <a:pt x="48" y="39"/>
                      <a:pt x="48" y="34"/>
                    </a:cubicBezTo>
                    <a:cubicBezTo>
                      <a:pt x="48" y="22"/>
                      <a:pt x="41" y="14"/>
                      <a:pt x="31" y="14"/>
                    </a:cubicBezTo>
                    <a:cubicBezTo>
                      <a:pt x="25" y="14"/>
                      <a:pt x="20" y="17"/>
                      <a:pt x="17" y="23"/>
                    </a:cubicBezTo>
                    <a:cubicBezTo>
                      <a:pt x="15" y="26"/>
                      <a:pt x="14" y="28"/>
                      <a:pt x="13" y="34"/>
                    </a:cubicBezTo>
                    <a:cubicBezTo>
                      <a:pt x="3" y="32"/>
                      <a:pt x="3" y="32"/>
                      <a:pt x="3" y="32"/>
                    </a:cubicBezTo>
                    <a:cubicBezTo>
                      <a:pt x="4" y="21"/>
                      <a:pt x="6" y="16"/>
                      <a:pt x="10" y="11"/>
                    </a:cubicBezTo>
                    <a:cubicBezTo>
                      <a:pt x="15" y="4"/>
                      <a:pt x="22" y="0"/>
                      <a:pt x="31" y="0"/>
                    </a:cubicBezTo>
                    <a:cubicBezTo>
                      <a:pt x="41" y="0"/>
                      <a:pt x="48" y="5"/>
                      <a:pt x="53" y="12"/>
                    </a:cubicBezTo>
                    <a:cubicBezTo>
                      <a:pt x="57" y="18"/>
                      <a:pt x="59" y="26"/>
                      <a:pt x="59" y="34"/>
                    </a:cubicBezTo>
                    <a:cubicBezTo>
                      <a:pt x="59" y="44"/>
                      <a:pt x="56" y="52"/>
                      <a:pt x="51" y="57"/>
                    </a:cubicBezTo>
                    <a:cubicBezTo>
                      <a:pt x="47" y="62"/>
                      <a:pt x="42" y="65"/>
                      <a:pt x="31" y="69"/>
                    </a:cubicBezTo>
                    <a:cubicBezTo>
                      <a:pt x="21" y="72"/>
                      <a:pt x="18" y="73"/>
                      <a:pt x="15" y="77"/>
                    </a:cubicBezTo>
                    <a:cubicBezTo>
                      <a:pt x="12" y="80"/>
                      <a:pt x="11" y="84"/>
                      <a:pt x="11" y="91"/>
                    </a:cubicBezTo>
                    <a:cubicBezTo>
                      <a:pt x="11" y="104"/>
                      <a:pt x="18" y="112"/>
                      <a:pt x="30" y="112"/>
                    </a:cubicBezTo>
                    <a:cubicBezTo>
                      <a:pt x="37" y="112"/>
                      <a:pt x="43" y="109"/>
                      <a:pt x="46" y="104"/>
                    </a:cubicBezTo>
                    <a:cubicBezTo>
                      <a:pt x="49" y="100"/>
                      <a:pt x="50" y="96"/>
                      <a:pt x="51" y="88"/>
                    </a:cubicBezTo>
                    <a:lnTo>
                      <a:pt x="62" y="91"/>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1" name="Rectangle 329"/>
              <p:cNvSpPr>
                <a:spLocks noChangeArrowheads="1"/>
              </p:cNvSpPr>
              <p:nvPr/>
            </p:nvSpPr>
            <p:spPr bwMode="auto">
              <a:xfrm>
                <a:off x="2065" y="1760"/>
                <a:ext cx="37" cy="4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2" name="Freeform 330"/>
              <p:cNvSpPr/>
              <p:nvPr/>
            </p:nvSpPr>
            <p:spPr bwMode="auto">
              <a:xfrm>
                <a:off x="1908" y="732"/>
                <a:ext cx="42" cy="28"/>
              </a:xfrm>
              <a:custGeom>
                <a:gdLst>
                  <a:gd fmla="*/ 25 w 29" name="T0"/>
                  <a:gd fmla="*/ 19 h 19" name="T1"/>
                  <a:gd fmla="*/ 25 w 29" name="T2"/>
                  <a:gd fmla="*/ 12 h 19" name="T3"/>
                  <a:gd fmla="*/ 28 w 29" name="T4"/>
                  <a:gd fmla="*/ 4 h 19" name="T5"/>
                  <a:gd fmla="*/ 21 w 29" name="T6"/>
                  <a:gd fmla="*/ 2 h 19" name="T7"/>
                  <a:gd fmla="*/ 14 w 29" name="T8"/>
                  <a:gd fmla="*/ 0 h 19" name="T9"/>
                  <a:gd fmla="*/ 12 w 29" name="T10"/>
                  <a:gd fmla="*/ 3 h 19" name="T11"/>
                  <a:gd fmla="*/ 11 w 29" name="T12"/>
                  <a:gd fmla="*/ 1 h 19" name="T13"/>
                  <a:gd fmla="*/ 8 w 29" name="T14"/>
                  <a:gd fmla="*/ 2 h 19" name="T15"/>
                  <a:gd fmla="*/ 1 w 29" name="T16"/>
                  <a:gd fmla="*/ 13 h 19" name="T17"/>
                  <a:gd fmla="*/ 1 w 29" name="T18"/>
                  <a:gd fmla="*/ 18 h 19" name="T19"/>
                  <a:gd fmla="*/ 7 w 29" name="T20"/>
                  <a:gd fmla="*/ 19 h 19" name="T21"/>
                  <a:gd fmla="*/ 25 w 29" name="T22"/>
                  <a:gd fmla="*/ 19 h 1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9" w="28">
                    <a:moveTo>
                      <a:pt x="25" y="19"/>
                    </a:moveTo>
                    <a:cubicBezTo>
                      <a:pt x="25" y="19"/>
                      <a:pt x="28" y="19"/>
                      <a:pt x="25" y="12"/>
                    </a:cubicBezTo>
                    <a:cubicBezTo>
                      <a:pt x="25" y="12"/>
                      <a:pt x="29" y="9"/>
                      <a:pt x="28" y="4"/>
                    </a:cubicBezTo>
                    <a:cubicBezTo>
                      <a:pt x="28" y="4"/>
                      <a:pt x="24" y="1"/>
                      <a:pt x="21" y="2"/>
                    </a:cubicBezTo>
                    <a:cubicBezTo>
                      <a:pt x="21" y="2"/>
                      <a:pt x="13" y="1"/>
                      <a:pt x="14" y="0"/>
                    </a:cubicBezTo>
                    <a:cubicBezTo>
                      <a:pt x="14" y="0"/>
                      <a:pt x="13" y="1"/>
                      <a:pt x="12" y="3"/>
                    </a:cubicBezTo>
                    <a:cubicBezTo>
                      <a:pt x="11" y="1"/>
                      <a:pt x="11" y="1"/>
                      <a:pt x="11" y="1"/>
                    </a:cubicBezTo>
                    <a:cubicBezTo>
                      <a:pt x="11" y="1"/>
                      <a:pt x="9" y="0"/>
                      <a:pt x="8" y="2"/>
                    </a:cubicBezTo>
                    <a:cubicBezTo>
                      <a:pt x="1" y="13"/>
                      <a:pt x="1" y="13"/>
                      <a:pt x="1" y="13"/>
                    </a:cubicBezTo>
                    <a:cubicBezTo>
                      <a:pt x="1" y="13"/>
                      <a:pt x="0" y="17"/>
                      <a:pt x="1" y="18"/>
                    </a:cubicBezTo>
                    <a:cubicBezTo>
                      <a:pt x="1" y="18"/>
                      <a:pt x="3" y="19"/>
                      <a:pt x="7" y="19"/>
                    </a:cubicBezTo>
                    <a:cubicBezTo>
                      <a:pt x="25" y="19"/>
                      <a:pt x="25" y="19"/>
                      <a:pt x="25" y="19"/>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3" name="Freeform 331"/>
              <p:cNvSpPr/>
              <p:nvPr/>
            </p:nvSpPr>
            <p:spPr bwMode="auto">
              <a:xfrm>
                <a:off x="1924" y="733"/>
                <a:ext cx="5" cy="22"/>
              </a:xfrm>
              <a:custGeom>
                <a:gdLst>
                  <a:gd fmla="*/ 1 w 3" name="T0"/>
                  <a:gd fmla="*/ 13 h 15" name="T1"/>
                  <a:gd fmla="*/ 3 w 3" name="T2"/>
                  <a:gd fmla="*/ 0 h 15" name="T3"/>
                  <a:gd fmla="*/ 2 w 3" name="T4"/>
                  <a:gd fmla="*/ 15 h 15" name="T5"/>
                  <a:gd fmla="*/ 1 w 3" name="T6"/>
                  <a:gd fmla="*/ 13 h 15" name="T7"/>
                </a:gdLst>
                <a:cxnLst>
                  <a:cxn ang="0">
                    <a:pos x="T0" y="T1"/>
                  </a:cxn>
                  <a:cxn ang="0">
                    <a:pos x="T2" y="T3"/>
                  </a:cxn>
                  <a:cxn ang="0">
                    <a:pos x="T4" y="T5"/>
                  </a:cxn>
                  <a:cxn ang="0">
                    <a:pos x="T6" y="T7"/>
                  </a:cxn>
                </a:cxnLst>
                <a:rect b="b" l="0" r="r" t="0"/>
                <a:pathLst>
                  <a:path h="15" w="3">
                    <a:moveTo>
                      <a:pt x="1" y="13"/>
                    </a:moveTo>
                    <a:cubicBezTo>
                      <a:pt x="1" y="13"/>
                      <a:pt x="0" y="2"/>
                      <a:pt x="3" y="0"/>
                    </a:cubicBezTo>
                    <a:cubicBezTo>
                      <a:pt x="3" y="0"/>
                      <a:pt x="2" y="12"/>
                      <a:pt x="2" y="15"/>
                    </a:cubicBezTo>
                    <a:cubicBezTo>
                      <a:pt x="1" y="13"/>
                      <a:pt x="1" y="13"/>
                      <a:pt x="1" y="13"/>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4" name="Freeform 332"/>
              <p:cNvSpPr/>
              <p:nvPr/>
            </p:nvSpPr>
            <p:spPr bwMode="auto">
              <a:xfrm>
                <a:off x="1946" y="736"/>
                <a:ext cx="1" cy="2"/>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0"/>
                      <a:pt x="1" y="1"/>
                      <a:pt x="1" y="1"/>
                    </a:cubicBezTo>
                    <a:cubicBezTo>
                      <a:pt x="1" y="1"/>
                      <a:pt x="1"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5" name="Freeform 333"/>
              <p:cNvSpPr>
                <a:spLocks noEditPoints="1"/>
              </p:cNvSpPr>
              <p:nvPr/>
            </p:nvSpPr>
            <p:spPr bwMode="auto">
              <a:xfrm>
                <a:off x="1934" y="738"/>
                <a:ext cx="15" cy="22"/>
              </a:xfrm>
              <a:custGeom>
                <a:gdLst>
                  <a:gd fmla="*/ 6 w 10" name="T0"/>
                  <a:gd fmla="*/ 8 h 15" name="T1"/>
                  <a:gd fmla="*/ 5 w 10" name="T2"/>
                  <a:gd fmla="*/ 12 h 15" name="T3"/>
                  <a:gd fmla="*/ 7 w 10" name="T4"/>
                  <a:gd fmla="*/ 15 h 15" name="T5"/>
                  <a:gd fmla="*/ 6 w 10" name="T6"/>
                  <a:gd fmla="*/ 8 h 15" name="T7"/>
                  <a:gd fmla="*/ 9 w 10" name="T8"/>
                  <a:gd fmla="*/ 0 h 15" name="T9"/>
                  <a:gd fmla="*/ 7 w 10" name="T10"/>
                  <a:gd fmla="*/ 6 h 15" name="T11"/>
                  <a:gd fmla="*/ 0 w 10" name="T12"/>
                  <a:gd fmla="*/ 10 h 15" name="T13"/>
                  <a:gd fmla="*/ 1 w 10" name="T14"/>
                  <a:gd fmla="*/ 10 h 15" name="T15"/>
                  <a:gd fmla="*/ 2 w 10" name="T16"/>
                  <a:gd fmla="*/ 10 h 15" name="T17"/>
                  <a:gd fmla="*/ 6 w 10" name="T18"/>
                  <a:gd fmla="*/ 8 h 15" name="T19"/>
                  <a:gd fmla="*/ 6 w 10" name="T20"/>
                  <a:gd fmla="*/ 8 h 15" name="T21"/>
                  <a:gd fmla="*/ 9 w 10" name="T22"/>
                  <a:gd fmla="*/ 0 h 1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 w="10">
                    <a:moveTo>
                      <a:pt x="6" y="8"/>
                    </a:moveTo>
                    <a:cubicBezTo>
                      <a:pt x="6" y="8"/>
                      <a:pt x="10" y="12"/>
                      <a:pt x="5" y="12"/>
                    </a:cubicBezTo>
                    <a:cubicBezTo>
                      <a:pt x="6" y="13"/>
                      <a:pt x="6" y="14"/>
                      <a:pt x="7" y="15"/>
                    </a:cubicBezTo>
                    <a:cubicBezTo>
                      <a:pt x="10" y="13"/>
                      <a:pt x="6" y="8"/>
                      <a:pt x="6" y="8"/>
                    </a:cubicBezTo>
                    <a:moveTo>
                      <a:pt x="9" y="0"/>
                    </a:moveTo>
                    <a:cubicBezTo>
                      <a:pt x="9" y="2"/>
                      <a:pt x="7" y="6"/>
                      <a:pt x="7" y="6"/>
                    </a:cubicBezTo>
                    <a:cubicBezTo>
                      <a:pt x="0" y="10"/>
                      <a:pt x="0" y="10"/>
                      <a:pt x="0" y="10"/>
                    </a:cubicBezTo>
                    <a:cubicBezTo>
                      <a:pt x="1" y="10"/>
                      <a:pt x="1" y="10"/>
                      <a:pt x="1" y="10"/>
                    </a:cubicBezTo>
                    <a:cubicBezTo>
                      <a:pt x="1" y="10"/>
                      <a:pt x="1" y="10"/>
                      <a:pt x="2" y="10"/>
                    </a:cubicBezTo>
                    <a:cubicBezTo>
                      <a:pt x="6" y="8"/>
                      <a:pt x="6" y="8"/>
                      <a:pt x="6" y="8"/>
                    </a:cubicBezTo>
                    <a:cubicBezTo>
                      <a:pt x="6" y="8"/>
                      <a:pt x="6" y="8"/>
                      <a:pt x="6" y="8"/>
                    </a:cubicBezTo>
                    <a:cubicBezTo>
                      <a:pt x="10" y="4"/>
                      <a:pt x="9" y="1"/>
                      <a:pt x="9"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6" name="Freeform 334"/>
              <p:cNvSpPr>
                <a:spLocks noEditPoints="1"/>
              </p:cNvSpPr>
              <p:nvPr/>
            </p:nvSpPr>
            <p:spPr bwMode="auto">
              <a:xfrm>
                <a:off x="1910" y="736"/>
                <a:ext cx="16" cy="19"/>
              </a:xfrm>
              <a:custGeom>
                <a:gdLst>
                  <a:gd fmla="*/ 10 w 11" name="T0"/>
                  <a:gd fmla="*/ 4 h 13" name="T1"/>
                  <a:gd fmla="*/ 11 w 11" name="T2"/>
                  <a:gd fmla="*/ 2 h 13" name="T3"/>
                  <a:gd fmla="*/ 10 w 11" name="T4"/>
                  <a:gd fmla="*/ 4 h 13" name="T5"/>
                  <a:gd fmla="*/ 11 w 11" name="T6"/>
                  <a:gd fmla="*/ 11 h 13" name="T7"/>
                  <a:gd fmla="*/ 8 w 11" name="T8"/>
                  <a:gd fmla="*/ 12 h 13" name="T9"/>
                  <a:gd fmla="*/ 7 w 11" name="T10"/>
                  <a:gd fmla="*/ 10 h 13" name="T11"/>
                  <a:gd fmla="*/ 10 w 11" name="T12"/>
                  <a:gd fmla="*/ 4 h 13" name="T13"/>
                  <a:gd fmla="*/ 11 w 11" name="T14"/>
                  <a:gd fmla="*/ 0 h 13" name="T15"/>
                  <a:gd fmla="*/ 6 w 11" name="T16"/>
                  <a:gd fmla="*/ 8 h 13" name="T17"/>
                  <a:gd fmla="*/ 9 w 11" name="T18"/>
                  <a:gd fmla="*/ 13 h 13" name="T19"/>
                  <a:gd fmla="*/ 11 w 11" name="T20"/>
                  <a:gd fmla="*/ 11 h 13" name="T21"/>
                  <a:gd fmla="*/ 11 w 11" name="T22"/>
                  <a:gd fmla="*/ 0 h 13" name="T23"/>
                  <a:gd fmla="*/ 11 w 11" name="T24"/>
                  <a:gd fmla="*/ 0 h 1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3" w="11">
                    <a:moveTo>
                      <a:pt x="10" y="4"/>
                    </a:moveTo>
                    <a:cubicBezTo>
                      <a:pt x="10" y="3"/>
                      <a:pt x="11" y="2"/>
                      <a:pt x="11" y="2"/>
                    </a:cubicBezTo>
                    <a:cubicBezTo>
                      <a:pt x="11" y="2"/>
                      <a:pt x="11" y="3"/>
                      <a:pt x="10" y="4"/>
                    </a:cubicBezTo>
                    <a:cubicBezTo>
                      <a:pt x="10" y="6"/>
                      <a:pt x="11" y="11"/>
                      <a:pt x="11" y="11"/>
                    </a:cubicBezTo>
                    <a:cubicBezTo>
                      <a:pt x="9" y="12"/>
                      <a:pt x="8" y="12"/>
                      <a:pt x="8" y="12"/>
                    </a:cubicBezTo>
                    <a:cubicBezTo>
                      <a:pt x="5" y="12"/>
                      <a:pt x="7" y="10"/>
                      <a:pt x="7" y="10"/>
                    </a:cubicBezTo>
                    <a:cubicBezTo>
                      <a:pt x="9" y="8"/>
                      <a:pt x="10" y="5"/>
                      <a:pt x="10" y="4"/>
                    </a:cubicBezTo>
                    <a:moveTo>
                      <a:pt x="11" y="0"/>
                    </a:moveTo>
                    <a:cubicBezTo>
                      <a:pt x="6" y="8"/>
                      <a:pt x="6" y="8"/>
                      <a:pt x="6" y="8"/>
                    </a:cubicBezTo>
                    <a:cubicBezTo>
                      <a:pt x="0" y="11"/>
                      <a:pt x="5" y="12"/>
                      <a:pt x="9" y="13"/>
                    </a:cubicBezTo>
                    <a:cubicBezTo>
                      <a:pt x="9" y="12"/>
                      <a:pt x="10" y="12"/>
                      <a:pt x="11" y="11"/>
                    </a:cubicBezTo>
                    <a:cubicBezTo>
                      <a:pt x="10" y="7"/>
                      <a:pt x="11" y="0"/>
                      <a:pt x="11" y="0"/>
                    </a:cubicBezTo>
                    <a:cubicBezTo>
                      <a:pt x="11" y="0"/>
                      <a:pt x="11" y="0"/>
                      <a:pt x="1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7" name="Freeform 335"/>
              <p:cNvSpPr>
                <a:spLocks noEditPoints="1"/>
              </p:cNvSpPr>
              <p:nvPr/>
            </p:nvSpPr>
            <p:spPr bwMode="auto">
              <a:xfrm>
                <a:off x="1930" y="735"/>
                <a:ext cx="17" cy="17"/>
              </a:xfrm>
              <a:custGeom>
                <a:gdLst>
                  <a:gd fmla="*/ 5 w 12" name="T0"/>
                  <a:gd fmla="*/ 4 h 12" name="T1"/>
                  <a:gd fmla="*/ 5 w 12" name="T2"/>
                  <a:gd fmla="*/ 2 h 12" name="T3"/>
                  <a:gd fmla="*/ 7 w 12" name="T4"/>
                  <a:gd fmla="*/ 2 h 12" name="T5"/>
                  <a:gd fmla="*/ 2 w 12" name="T6"/>
                  <a:gd fmla="*/ 11 h 12" name="T7"/>
                  <a:gd fmla="*/ 5 w 12" name="T8"/>
                  <a:gd fmla="*/ 4 h 12" name="T9"/>
                  <a:gd fmla="*/ 5 w 12" name="T10"/>
                  <a:gd fmla="*/ 4 h 12" name="T11"/>
                  <a:gd fmla="*/ 6 w 12" name="T12"/>
                  <a:gd fmla="*/ 0 h 12" name="T13"/>
                  <a:gd fmla="*/ 4 w 12" name="T14"/>
                  <a:gd fmla="*/ 1 h 12" name="T15"/>
                  <a:gd fmla="*/ 0 w 12" name="T16"/>
                  <a:gd fmla="*/ 12 h 12" name="T17"/>
                  <a:gd fmla="*/ 1 w 12" name="T18"/>
                  <a:gd fmla="*/ 12 h 12" name="T19"/>
                  <a:gd fmla="*/ 2 w 12" name="T20"/>
                  <a:gd fmla="*/ 12 h 12" name="T21"/>
                  <a:gd fmla="*/ 9 w 12" name="T22"/>
                  <a:gd fmla="*/ 4 h 12" name="T23"/>
                  <a:gd fmla="*/ 6 w 12" name="T24"/>
                  <a:gd fmla="*/ 0 h 1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2" w="12">
                    <a:moveTo>
                      <a:pt x="5" y="4"/>
                    </a:moveTo>
                    <a:cubicBezTo>
                      <a:pt x="2" y="2"/>
                      <a:pt x="3" y="2"/>
                      <a:pt x="5" y="2"/>
                    </a:cubicBezTo>
                    <a:cubicBezTo>
                      <a:pt x="6" y="2"/>
                      <a:pt x="7" y="2"/>
                      <a:pt x="7" y="2"/>
                    </a:cubicBezTo>
                    <a:cubicBezTo>
                      <a:pt x="12" y="3"/>
                      <a:pt x="2" y="11"/>
                      <a:pt x="2" y="11"/>
                    </a:cubicBezTo>
                    <a:cubicBezTo>
                      <a:pt x="8" y="5"/>
                      <a:pt x="6" y="4"/>
                      <a:pt x="5" y="4"/>
                    </a:cubicBezTo>
                    <a:cubicBezTo>
                      <a:pt x="5" y="4"/>
                      <a:pt x="5" y="4"/>
                      <a:pt x="5" y="4"/>
                    </a:cubicBezTo>
                    <a:moveTo>
                      <a:pt x="6" y="0"/>
                    </a:moveTo>
                    <a:cubicBezTo>
                      <a:pt x="5" y="0"/>
                      <a:pt x="4" y="1"/>
                      <a:pt x="4" y="1"/>
                    </a:cubicBezTo>
                    <a:cubicBezTo>
                      <a:pt x="2" y="1"/>
                      <a:pt x="1" y="8"/>
                      <a:pt x="0" y="12"/>
                    </a:cubicBezTo>
                    <a:cubicBezTo>
                      <a:pt x="0" y="12"/>
                      <a:pt x="1" y="12"/>
                      <a:pt x="1" y="12"/>
                    </a:cubicBezTo>
                    <a:cubicBezTo>
                      <a:pt x="1" y="12"/>
                      <a:pt x="2" y="12"/>
                      <a:pt x="2" y="12"/>
                    </a:cubicBezTo>
                    <a:cubicBezTo>
                      <a:pt x="9" y="5"/>
                      <a:pt x="9" y="4"/>
                      <a:pt x="9" y="4"/>
                    </a:cubicBezTo>
                    <a:cubicBezTo>
                      <a:pt x="10" y="1"/>
                      <a:pt x="8" y="0"/>
                      <a:pt x="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8" name="Freeform 336"/>
              <p:cNvSpPr/>
              <p:nvPr/>
            </p:nvSpPr>
            <p:spPr bwMode="auto">
              <a:xfrm>
                <a:off x="1937" y="749"/>
                <a:ext cx="12" cy="6"/>
              </a:xfrm>
              <a:custGeom>
                <a:gdLst>
                  <a:gd fmla="*/ 4 w 8" name="T0"/>
                  <a:gd fmla="*/ 0 h 4" name="T1"/>
                  <a:gd fmla="*/ 0 w 8" name="T2"/>
                  <a:gd fmla="*/ 2 h 4" name="T3"/>
                  <a:gd fmla="*/ 3 w 8" name="T4"/>
                  <a:gd fmla="*/ 4 h 4" name="T5"/>
                  <a:gd fmla="*/ 4 w 8" name="T6"/>
                  <a:gd fmla="*/ 0 h 4" name="T7"/>
                  <a:gd fmla="*/ 4 w 8" name="T8"/>
                  <a:gd fmla="*/ 0 h 4" name="T9"/>
                  <a:gd fmla="*/ 4 w 8" name="T10"/>
                  <a:gd fmla="*/ 0 h 4" name="T11"/>
                  <a:gd fmla="*/ 4 w 8"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8">
                    <a:moveTo>
                      <a:pt x="4" y="0"/>
                    </a:moveTo>
                    <a:cubicBezTo>
                      <a:pt x="0" y="2"/>
                      <a:pt x="0" y="2"/>
                      <a:pt x="0" y="2"/>
                    </a:cubicBezTo>
                    <a:cubicBezTo>
                      <a:pt x="1" y="3"/>
                      <a:pt x="2" y="3"/>
                      <a:pt x="3" y="4"/>
                    </a:cubicBezTo>
                    <a:cubicBezTo>
                      <a:pt x="8" y="4"/>
                      <a:pt x="4"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9" name="Freeform 337"/>
              <p:cNvSpPr/>
              <p:nvPr/>
            </p:nvSpPr>
            <p:spPr bwMode="auto">
              <a:xfrm>
                <a:off x="1870" y="749"/>
                <a:ext cx="115" cy="141"/>
              </a:xfrm>
              <a:custGeom>
                <a:gdLst>
                  <a:gd fmla="*/ 34 w 79" name="T0"/>
                  <a:gd fmla="*/ 7 h 97" name="T1"/>
                  <a:gd fmla="*/ 18 w 79" name="T2"/>
                  <a:gd fmla="*/ 27 h 97" name="T3"/>
                  <a:gd fmla="*/ 17 w 79" name="T4"/>
                  <a:gd fmla="*/ 35 h 97" name="T5"/>
                  <a:gd fmla="*/ 18 w 79" name="T6"/>
                  <a:gd fmla="*/ 41 h 97" name="T7"/>
                  <a:gd fmla="*/ 16 w 79" name="T8"/>
                  <a:gd fmla="*/ 48 h 97" name="T9"/>
                  <a:gd fmla="*/ 16 w 79" name="T10"/>
                  <a:gd fmla="*/ 52 h 97" name="T11"/>
                  <a:gd fmla="*/ 16 w 79" name="T12"/>
                  <a:gd fmla="*/ 56 h 97" name="T13"/>
                  <a:gd fmla="*/ 16 w 79" name="T14"/>
                  <a:gd fmla="*/ 59 h 97" name="T15"/>
                  <a:gd fmla="*/ 16 w 79" name="T16"/>
                  <a:gd fmla="*/ 61 h 97" name="T17"/>
                  <a:gd fmla="*/ 15 w 79" name="T18"/>
                  <a:gd fmla="*/ 67 h 97" name="T19"/>
                  <a:gd fmla="*/ 12 w 79" name="T20"/>
                  <a:gd fmla="*/ 83 h 97" name="T21"/>
                  <a:gd fmla="*/ 11 w 79" name="T22"/>
                  <a:gd fmla="*/ 88 h 97" name="T23"/>
                  <a:gd fmla="*/ 5 w 79" name="T24"/>
                  <a:gd fmla="*/ 93 h 97" name="T25"/>
                  <a:gd fmla="*/ 24 w 79" name="T26"/>
                  <a:gd fmla="*/ 96 h 97" name="T27"/>
                  <a:gd fmla="*/ 55 w 79" name="T28"/>
                  <a:gd fmla="*/ 95 h 97" name="T29"/>
                  <a:gd fmla="*/ 68 w 79" name="T30"/>
                  <a:gd fmla="*/ 94 h 97" name="T31"/>
                  <a:gd fmla="*/ 77 w 79" name="T32"/>
                  <a:gd fmla="*/ 91 h 97" name="T33"/>
                  <a:gd fmla="*/ 77 w 79" name="T34"/>
                  <a:gd fmla="*/ 87 h 97" name="T35"/>
                  <a:gd fmla="*/ 72 w 79" name="T36"/>
                  <a:gd fmla="*/ 84 h 97" name="T37"/>
                  <a:gd fmla="*/ 67 w 79" name="T38"/>
                  <a:gd fmla="*/ 84 h 97" name="T39"/>
                  <a:gd fmla="*/ 67 w 79" name="T40"/>
                  <a:gd fmla="*/ 79 h 97" name="T41"/>
                  <a:gd fmla="*/ 65 w 79" name="T42"/>
                  <a:gd fmla="*/ 75 h 97" name="T43"/>
                  <a:gd fmla="*/ 66 w 79" name="T44"/>
                  <a:gd fmla="*/ 61 h 97" name="T45"/>
                  <a:gd fmla="*/ 66 w 79" name="T46"/>
                  <a:gd fmla="*/ 50 h 97" name="T47"/>
                  <a:gd fmla="*/ 66 w 79" name="T48"/>
                  <a:gd fmla="*/ 46 h 97" name="T49"/>
                  <a:gd fmla="*/ 66 w 79" name="T50"/>
                  <a:gd fmla="*/ 39 h 97" name="T51"/>
                  <a:gd fmla="*/ 66 w 79" name="T52"/>
                  <a:gd fmla="*/ 30 h 97" name="T53"/>
                  <a:gd fmla="*/ 60 w 79" name="T54"/>
                  <a:gd fmla="*/ 18 h 97" name="T55"/>
                  <a:gd fmla="*/ 45 w 79" name="T56"/>
                  <a:gd fmla="*/ 2 h 97" name="T57"/>
                  <a:gd fmla="*/ 34 w 79" name="T58"/>
                  <a:gd fmla="*/ 7 h 97"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97" w="79">
                    <a:moveTo>
                      <a:pt x="34" y="7"/>
                    </a:moveTo>
                    <a:cubicBezTo>
                      <a:pt x="34" y="7"/>
                      <a:pt x="18" y="9"/>
                      <a:pt x="18" y="27"/>
                    </a:cubicBezTo>
                    <a:cubicBezTo>
                      <a:pt x="17" y="35"/>
                      <a:pt x="17" y="35"/>
                      <a:pt x="17" y="35"/>
                    </a:cubicBezTo>
                    <a:cubicBezTo>
                      <a:pt x="17" y="35"/>
                      <a:pt x="17" y="39"/>
                      <a:pt x="18" y="41"/>
                    </a:cubicBezTo>
                    <a:cubicBezTo>
                      <a:pt x="18" y="41"/>
                      <a:pt x="18" y="42"/>
                      <a:pt x="16" y="48"/>
                    </a:cubicBezTo>
                    <a:cubicBezTo>
                      <a:pt x="16" y="48"/>
                      <a:pt x="16" y="49"/>
                      <a:pt x="16" y="52"/>
                    </a:cubicBezTo>
                    <a:cubicBezTo>
                      <a:pt x="16" y="56"/>
                      <a:pt x="16" y="56"/>
                      <a:pt x="16" y="56"/>
                    </a:cubicBezTo>
                    <a:cubicBezTo>
                      <a:pt x="16" y="56"/>
                      <a:pt x="16" y="57"/>
                      <a:pt x="16" y="59"/>
                    </a:cubicBezTo>
                    <a:cubicBezTo>
                      <a:pt x="16" y="59"/>
                      <a:pt x="18" y="60"/>
                      <a:pt x="16" y="61"/>
                    </a:cubicBezTo>
                    <a:cubicBezTo>
                      <a:pt x="16" y="61"/>
                      <a:pt x="15" y="61"/>
                      <a:pt x="15" y="67"/>
                    </a:cubicBezTo>
                    <a:cubicBezTo>
                      <a:pt x="15" y="67"/>
                      <a:pt x="14" y="81"/>
                      <a:pt x="12" y="83"/>
                    </a:cubicBezTo>
                    <a:cubicBezTo>
                      <a:pt x="12" y="83"/>
                      <a:pt x="11" y="85"/>
                      <a:pt x="11" y="88"/>
                    </a:cubicBezTo>
                    <a:cubicBezTo>
                      <a:pt x="11" y="88"/>
                      <a:pt x="0" y="88"/>
                      <a:pt x="5" y="93"/>
                    </a:cubicBezTo>
                    <a:cubicBezTo>
                      <a:pt x="5" y="93"/>
                      <a:pt x="18" y="97"/>
                      <a:pt x="24" y="96"/>
                    </a:cubicBezTo>
                    <a:cubicBezTo>
                      <a:pt x="24" y="96"/>
                      <a:pt x="51" y="94"/>
                      <a:pt x="55" y="95"/>
                    </a:cubicBezTo>
                    <a:cubicBezTo>
                      <a:pt x="68" y="94"/>
                      <a:pt x="68" y="94"/>
                      <a:pt x="68" y="94"/>
                    </a:cubicBezTo>
                    <a:cubicBezTo>
                      <a:pt x="68" y="94"/>
                      <a:pt x="75" y="90"/>
                      <a:pt x="77" y="91"/>
                    </a:cubicBezTo>
                    <a:cubicBezTo>
                      <a:pt x="77" y="91"/>
                      <a:pt x="79" y="87"/>
                      <a:pt x="77" y="87"/>
                    </a:cubicBezTo>
                    <a:cubicBezTo>
                      <a:pt x="77" y="87"/>
                      <a:pt x="72" y="85"/>
                      <a:pt x="72" y="84"/>
                    </a:cubicBezTo>
                    <a:cubicBezTo>
                      <a:pt x="72" y="84"/>
                      <a:pt x="69" y="83"/>
                      <a:pt x="67" y="84"/>
                    </a:cubicBezTo>
                    <a:cubicBezTo>
                      <a:pt x="67" y="84"/>
                      <a:pt x="66" y="82"/>
                      <a:pt x="67" y="79"/>
                    </a:cubicBezTo>
                    <a:cubicBezTo>
                      <a:pt x="65" y="75"/>
                      <a:pt x="65" y="75"/>
                      <a:pt x="65" y="75"/>
                    </a:cubicBezTo>
                    <a:cubicBezTo>
                      <a:pt x="65" y="75"/>
                      <a:pt x="64" y="67"/>
                      <a:pt x="66" y="61"/>
                    </a:cubicBezTo>
                    <a:cubicBezTo>
                      <a:pt x="66" y="61"/>
                      <a:pt x="67" y="52"/>
                      <a:pt x="66" y="50"/>
                    </a:cubicBezTo>
                    <a:cubicBezTo>
                      <a:pt x="66" y="50"/>
                      <a:pt x="64" y="47"/>
                      <a:pt x="66" y="46"/>
                    </a:cubicBezTo>
                    <a:cubicBezTo>
                      <a:pt x="66" y="46"/>
                      <a:pt x="67" y="46"/>
                      <a:pt x="66" y="39"/>
                    </a:cubicBezTo>
                    <a:cubicBezTo>
                      <a:pt x="66" y="39"/>
                      <a:pt x="65" y="30"/>
                      <a:pt x="66" y="30"/>
                    </a:cubicBezTo>
                    <a:cubicBezTo>
                      <a:pt x="66" y="30"/>
                      <a:pt x="67" y="24"/>
                      <a:pt x="60" y="18"/>
                    </a:cubicBezTo>
                    <a:cubicBezTo>
                      <a:pt x="60" y="18"/>
                      <a:pt x="50" y="3"/>
                      <a:pt x="45" y="2"/>
                    </a:cubicBezTo>
                    <a:cubicBezTo>
                      <a:pt x="45" y="2"/>
                      <a:pt x="36" y="0"/>
                      <a:pt x="34" y="7"/>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0" name="Freeform 338"/>
              <p:cNvSpPr/>
              <p:nvPr/>
            </p:nvSpPr>
            <p:spPr bwMode="auto">
              <a:xfrm>
                <a:off x="1898" y="760"/>
                <a:ext cx="20" cy="16"/>
              </a:xfrm>
              <a:custGeom>
                <a:gdLst>
                  <a:gd fmla="*/ 14 w 14" name="T0"/>
                  <a:gd fmla="*/ 0 h 11" name="T1"/>
                  <a:gd fmla="*/ 14 w 14" name="T2"/>
                  <a:gd fmla="*/ 0 h 11" name="T3"/>
                  <a:gd fmla="*/ 5 w 14" name="T4"/>
                  <a:gd fmla="*/ 6 h 11" name="T5"/>
                  <a:gd fmla="*/ 2 w 14" name="T6"/>
                  <a:gd fmla="*/ 11 h 11" name="T7"/>
                  <a:gd fmla="*/ 14 w 14" name="T8"/>
                  <a:gd fmla="*/ 0 h 11" name="T9"/>
                </a:gdLst>
                <a:cxnLst>
                  <a:cxn ang="0">
                    <a:pos x="T0" y="T1"/>
                  </a:cxn>
                  <a:cxn ang="0">
                    <a:pos x="T2" y="T3"/>
                  </a:cxn>
                  <a:cxn ang="0">
                    <a:pos x="T4" y="T5"/>
                  </a:cxn>
                  <a:cxn ang="0">
                    <a:pos x="T6" y="T7"/>
                  </a:cxn>
                  <a:cxn ang="0">
                    <a:pos x="T8" y="T9"/>
                  </a:cxn>
                </a:cxnLst>
                <a:rect b="b" l="0" r="r" t="0"/>
                <a:pathLst>
                  <a:path h="11" w="14">
                    <a:moveTo>
                      <a:pt x="14" y="0"/>
                    </a:moveTo>
                    <a:cubicBezTo>
                      <a:pt x="14" y="0"/>
                      <a:pt x="14" y="0"/>
                      <a:pt x="14" y="0"/>
                    </a:cubicBezTo>
                    <a:cubicBezTo>
                      <a:pt x="9" y="2"/>
                      <a:pt x="5" y="6"/>
                      <a:pt x="5" y="6"/>
                    </a:cubicBezTo>
                    <a:cubicBezTo>
                      <a:pt x="0" y="11"/>
                      <a:pt x="2" y="11"/>
                      <a:pt x="2" y="11"/>
                    </a:cubicBezTo>
                    <a:cubicBezTo>
                      <a:pt x="6" y="10"/>
                      <a:pt x="14" y="0"/>
                      <a:pt x="1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1" name="Freeform 339"/>
              <p:cNvSpPr/>
              <p:nvPr/>
            </p:nvSpPr>
            <p:spPr bwMode="auto">
              <a:xfrm>
                <a:off x="1911" y="792"/>
                <a:ext cx="2"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1" y="0"/>
                      <a:pt x="1" y="0"/>
                      <a:pt x="1" y="0"/>
                    </a:cubicBezTo>
                    <a:cubicBezTo>
                      <a:pt x="1" y="0"/>
                      <a:pt x="1" y="0"/>
                      <a:pt x="1" y="0"/>
                    </a:cubicBezTo>
                    <a:cubicBezTo>
                      <a:pt x="1"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2" name="Freeform 340"/>
              <p:cNvSpPr/>
              <p:nvPr/>
            </p:nvSpPr>
            <p:spPr bwMode="auto">
              <a:xfrm>
                <a:off x="1936" y="856"/>
                <a:ext cx="3" cy="5"/>
              </a:xfrm>
              <a:custGeom>
                <a:gdLst>
                  <a:gd fmla="*/ 0 w 2" name="T0"/>
                  <a:gd fmla="*/ 4 h 4" name="T1"/>
                  <a:gd fmla="*/ 2 w 2" name="T2"/>
                  <a:gd fmla="*/ 4 h 4" name="T3"/>
                  <a:gd fmla="*/ 2 w 2" name="T4"/>
                  <a:gd fmla="*/ 0 h 4" name="T5"/>
                  <a:gd fmla="*/ 1 w 2" name="T6"/>
                  <a:gd fmla="*/ 0 h 4" name="T7"/>
                  <a:gd fmla="*/ 0 w 2" name="T8"/>
                  <a:gd fmla="*/ 4 h 4" name="T9"/>
                </a:gdLst>
                <a:cxnLst>
                  <a:cxn ang="0">
                    <a:pos x="T0" y="T1"/>
                  </a:cxn>
                  <a:cxn ang="0">
                    <a:pos x="T2" y="T3"/>
                  </a:cxn>
                  <a:cxn ang="0">
                    <a:pos x="T4" y="T5"/>
                  </a:cxn>
                  <a:cxn ang="0">
                    <a:pos x="T6" y="T7"/>
                  </a:cxn>
                  <a:cxn ang="0">
                    <a:pos x="T8" y="T9"/>
                  </a:cxn>
                </a:cxnLst>
                <a:rect b="b" l="0" r="r" t="0"/>
                <a:pathLst>
                  <a:path h="4" w="2">
                    <a:moveTo>
                      <a:pt x="0" y="4"/>
                    </a:moveTo>
                    <a:cubicBezTo>
                      <a:pt x="1" y="4"/>
                      <a:pt x="1" y="4"/>
                      <a:pt x="2" y="4"/>
                    </a:cubicBezTo>
                    <a:cubicBezTo>
                      <a:pt x="2" y="2"/>
                      <a:pt x="2" y="1"/>
                      <a:pt x="2" y="0"/>
                    </a:cubicBezTo>
                    <a:cubicBezTo>
                      <a:pt x="1" y="0"/>
                      <a:pt x="1" y="0"/>
                      <a:pt x="1" y="0"/>
                    </a:cubicBezTo>
                    <a:cubicBezTo>
                      <a:pt x="0" y="1"/>
                      <a:pt x="0" y="2"/>
                      <a:pt x="0" y="4"/>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3" name="Freeform 341"/>
              <p:cNvSpPr/>
              <p:nvPr/>
            </p:nvSpPr>
            <p:spPr bwMode="auto">
              <a:xfrm>
                <a:off x="1910" y="761"/>
                <a:ext cx="17" cy="19"/>
              </a:xfrm>
              <a:custGeom>
                <a:gdLst>
                  <a:gd fmla="*/ 9 w 12" name="T0"/>
                  <a:gd fmla="*/ 0 h 13" name="T1"/>
                  <a:gd fmla="*/ 3 w 12" name="T2"/>
                  <a:gd fmla="*/ 8 h 13" name="T3"/>
                  <a:gd fmla="*/ 6 w 12" name="T4"/>
                  <a:gd fmla="*/ 8 h 13" name="T5"/>
                  <a:gd fmla="*/ 9 w 12" name="T6"/>
                  <a:gd fmla="*/ 0 h 13" name="T7"/>
                </a:gdLst>
                <a:cxnLst>
                  <a:cxn ang="0">
                    <a:pos x="T0" y="T1"/>
                  </a:cxn>
                  <a:cxn ang="0">
                    <a:pos x="T2" y="T3"/>
                  </a:cxn>
                  <a:cxn ang="0">
                    <a:pos x="T4" y="T5"/>
                  </a:cxn>
                  <a:cxn ang="0">
                    <a:pos x="T6" y="T7"/>
                  </a:cxn>
                </a:cxnLst>
                <a:rect b="b" l="0" r="r" t="0"/>
                <a:pathLst>
                  <a:path h="13" w="12">
                    <a:moveTo>
                      <a:pt x="9" y="0"/>
                    </a:moveTo>
                    <a:cubicBezTo>
                      <a:pt x="9" y="0"/>
                      <a:pt x="12" y="13"/>
                      <a:pt x="3" y="8"/>
                    </a:cubicBezTo>
                    <a:cubicBezTo>
                      <a:pt x="3" y="8"/>
                      <a:pt x="0" y="5"/>
                      <a:pt x="6" y="8"/>
                    </a:cubicBezTo>
                    <a:cubicBezTo>
                      <a:pt x="6" y="8"/>
                      <a:pt x="10" y="9"/>
                      <a:pt x="9"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pic>
            <p:nvPicPr>
              <p:cNvPr id="324" name="Picture 342"/>
              <p:cNvPicPr>
                <a:picLocks noChangeArrowheads="1" noChangeAspect="1"/>
              </p:cNvPicPr>
              <p:nvPr/>
            </p:nvPicPr>
            <p:blipFill>
              <a:blip r:embed="rId3">
                <a:extLst>
                  <a:ext uri="{28A0092B-C50C-407E-A947-70E740481C1C}">
                    <a14:useLocalDpi val="0"/>
                  </a:ext>
                </a:extLst>
              </a:blip>
              <a:stretch>
                <a:fillRect/>
              </a:stretch>
            </p:blipFill>
            <p:spPr bwMode="auto">
              <a:xfrm>
                <a:off x="1923" y="752"/>
                <a:ext cx="19" cy="11"/>
              </a:xfrm>
              <a:prstGeom prst="rect">
                <a:avLst/>
              </a:prstGeom>
              <a:grpFill/>
              <a:ln>
                <a:noFill/>
              </a:ln>
              <a:extLst>
                <a:ext uri="{91240B29-F687-4F45-9708-019B960494DF}">
                  <a14:hiddenLine w="9525">
                    <a:solidFill>
                      <a:srgbClr val="000000"/>
                    </a:solidFill>
                    <a:miter lim="800000"/>
                    <a:headEnd/>
                    <a:tailEnd/>
                  </a14:hiddenLine>
                </a:ext>
              </a:extLst>
            </p:spPr>
          </p:pic>
          <p:sp>
            <p:nvSpPr>
              <p:cNvPr id="325" name="Freeform 343"/>
              <p:cNvSpPr/>
              <p:nvPr/>
            </p:nvSpPr>
            <p:spPr bwMode="auto">
              <a:xfrm>
                <a:off x="1923" y="752"/>
                <a:ext cx="33" cy="15"/>
              </a:xfrm>
              <a:custGeom>
                <a:gdLst>
                  <a:gd fmla="*/ 6 w 23" name="T0"/>
                  <a:gd fmla="*/ 0 h 10" name="T1"/>
                  <a:gd fmla="*/ 9 w 23" name="T2"/>
                  <a:gd fmla="*/ 7 h 10" name="T3"/>
                  <a:gd fmla="*/ 0 w 23" name="T4"/>
                  <a:gd fmla="*/ 5 h 10" name="T5"/>
                  <a:gd fmla="*/ 6 w 23" name="T6"/>
                  <a:gd fmla="*/ 0 h 10" name="T7"/>
                </a:gdLst>
                <a:cxnLst>
                  <a:cxn ang="0">
                    <a:pos x="T0" y="T1"/>
                  </a:cxn>
                  <a:cxn ang="0">
                    <a:pos x="T2" y="T3"/>
                  </a:cxn>
                  <a:cxn ang="0">
                    <a:pos x="T4" y="T5"/>
                  </a:cxn>
                  <a:cxn ang="0">
                    <a:pos x="T6" y="T7"/>
                  </a:cxn>
                </a:cxnLst>
                <a:rect b="b" l="0" r="r" t="0"/>
                <a:pathLst>
                  <a:path h="10" w="23">
                    <a:moveTo>
                      <a:pt x="6" y="0"/>
                    </a:moveTo>
                    <a:cubicBezTo>
                      <a:pt x="6" y="0"/>
                      <a:pt x="21" y="7"/>
                      <a:pt x="9" y="7"/>
                    </a:cubicBezTo>
                    <a:cubicBezTo>
                      <a:pt x="0" y="5"/>
                      <a:pt x="0" y="5"/>
                      <a:pt x="0" y="5"/>
                    </a:cubicBezTo>
                    <a:cubicBezTo>
                      <a:pt x="0" y="5"/>
                      <a:pt x="23" y="10"/>
                      <a:pt x="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6" name="Freeform 344"/>
              <p:cNvSpPr/>
              <p:nvPr/>
            </p:nvSpPr>
            <p:spPr bwMode="auto">
              <a:xfrm>
                <a:off x="1933" y="738"/>
                <a:ext cx="14" cy="13"/>
              </a:xfrm>
              <a:custGeom>
                <a:gdLst>
                  <a:gd fmla="*/ 3 w 10" name="T0"/>
                  <a:gd fmla="*/ 0 h 9" name="T1"/>
                  <a:gd fmla="*/ 3 w 10" name="T2"/>
                  <a:gd fmla="*/ 2 h 9" name="T3"/>
                  <a:gd fmla="*/ 3 w 10" name="T4"/>
                  <a:gd fmla="*/ 2 h 9" name="T5"/>
                  <a:gd fmla="*/ 0 w 10" name="T6"/>
                  <a:gd fmla="*/ 9 h 9" name="T7"/>
                  <a:gd fmla="*/ 5 w 10" name="T8"/>
                  <a:gd fmla="*/ 0 h 9" name="T9"/>
                  <a:gd fmla="*/ 3 w 10" name="T10"/>
                  <a:gd fmla="*/ 0 h 9" name="T11"/>
                </a:gdLst>
                <a:cxnLst>
                  <a:cxn ang="0">
                    <a:pos x="T0" y="T1"/>
                  </a:cxn>
                  <a:cxn ang="0">
                    <a:pos x="T2" y="T3"/>
                  </a:cxn>
                  <a:cxn ang="0">
                    <a:pos x="T4" y="T5"/>
                  </a:cxn>
                  <a:cxn ang="0">
                    <a:pos x="T6" y="T7"/>
                  </a:cxn>
                  <a:cxn ang="0">
                    <a:pos x="T8" y="T9"/>
                  </a:cxn>
                  <a:cxn ang="0">
                    <a:pos x="T10" y="T11"/>
                  </a:cxn>
                </a:cxnLst>
                <a:rect b="b" l="0" r="r" t="0"/>
                <a:pathLst>
                  <a:path h="9" w="10">
                    <a:moveTo>
                      <a:pt x="3" y="0"/>
                    </a:moveTo>
                    <a:cubicBezTo>
                      <a:pt x="1" y="0"/>
                      <a:pt x="0" y="0"/>
                      <a:pt x="3" y="2"/>
                    </a:cubicBezTo>
                    <a:cubicBezTo>
                      <a:pt x="3" y="2"/>
                      <a:pt x="3" y="2"/>
                      <a:pt x="3" y="2"/>
                    </a:cubicBezTo>
                    <a:cubicBezTo>
                      <a:pt x="4" y="2"/>
                      <a:pt x="6" y="3"/>
                      <a:pt x="0" y="9"/>
                    </a:cubicBezTo>
                    <a:cubicBezTo>
                      <a:pt x="0" y="9"/>
                      <a:pt x="10" y="1"/>
                      <a:pt x="5" y="0"/>
                    </a:cubicBezTo>
                    <a:cubicBezTo>
                      <a:pt x="5" y="0"/>
                      <a:pt x="4"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7" name="Freeform 345"/>
              <p:cNvSpPr>
                <a:spLocks noEditPoints="1"/>
              </p:cNvSpPr>
              <p:nvPr/>
            </p:nvSpPr>
            <p:spPr bwMode="auto">
              <a:xfrm>
                <a:off x="1917" y="739"/>
                <a:ext cx="9" cy="15"/>
              </a:xfrm>
              <a:custGeom>
                <a:gdLst>
                  <a:gd fmla="*/ 5 w 6" name="T0"/>
                  <a:gd fmla="*/ 2 h 10" name="T1"/>
                  <a:gd fmla="*/ 2 w 6" name="T2"/>
                  <a:gd fmla="*/ 8 h 10" name="T3"/>
                  <a:gd fmla="*/ 3 w 6" name="T4"/>
                  <a:gd fmla="*/ 10 h 10" name="T5"/>
                  <a:gd fmla="*/ 6 w 6" name="T6"/>
                  <a:gd fmla="*/ 9 h 10" name="T7"/>
                  <a:gd fmla="*/ 5 w 6" name="T8"/>
                  <a:gd fmla="*/ 2 h 10" name="T9"/>
                  <a:gd fmla="*/ 6 w 6" name="T10"/>
                  <a:gd fmla="*/ 0 h 10" name="T11"/>
                  <a:gd fmla="*/ 5 w 6" name="T12"/>
                  <a:gd fmla="*/ 2 h 10" name="T13"/>
                  <a:gd fmla="*/ 6 w 6"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6">
                    <a:moveTo>
                      <a:pt x="5" y="2"/>
                    </a:moveTo>
                    <a:cubicBezTo>
                      <a:pt x="5" y="3"/>
                      <a:pt x="4" y="6"/>
                      <a:pt x="2" y="8"/>
                    </a:cubicBezTo>
                    <a:cubicBezTo>
                      <a:pt x="2" y="8"/>
                      <a:pt x="0" y="10"/>
                      <a:pt x="3" y="10"/>
                    </a:cubicBezTo>
                    <a:cubicBezTo>
                      <a:pt x="3" y="10"/>
                      <a:pt x="4" y="10"/>
                      <a:pt x="6" y="9"/>
                    </a:cubicBezTo>
                    <a:cubicBezTo>
                      <a:pt x="6" y="9"/>
                      <a:pt x="5" y="4"/>
                      <a:pt x="5" y="2"/>
                    </a:cubicBezTo>
                    <a:moveTo>
                      <a:pt x="6" y="0"/>
                    </a:moveTo>
                    <a:cubicBezTo>
                      <a:pt x="6" y="0"/>
                      <a:pt x="5" y="1"/>
                      <a:pt x="5" y="2"/>
                    </a:cubicBezTo>
                    <a:cubicBezTo>
                      <a:pt x="6" y="1"/>
                      <a:pt x="6" y="0"/>
                      <a:pt x="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8" name="Freeform 346"/>
              <p:cNvSpPr/>
              <p:nvPr/>
            </p:nvSpPr>
            <p:spPr bwMode="auto">
              <a:xfrm>
                <a:off x="1905" y="744"/>
                <a:ext cx="13" cy="13"/>
              </a:xfrm>
              <a:custGeom>
                <a:gdLst>
                  <a:gd fmla="*/ 9 w 9" name="T0"/>
                  <a:gd fmla="*/ 0 h 9" name="T1"/>
                  <a:gd fmla="*/ 4 w 9" name="T2"/>
                  <a:gd fmla="*/ 8 h 9" name="T3"/>
                  <a:gd fmla="*/ 9 w 9" name="T4"/>
                  <a:gd fmla="*/ 8 h 9" name="T5"/>
                  <a:gd fmla="*/ 9 w 9" name="T6"/>
                  <a:gd fmla="*/ 0 h 9" name="T7"/>
                </a:gdLst>
                <a:cxnLst>
                  <a:cxn ang="0">
                    <a:pos x="T0" y="T1"/>
                  </a:cxn>
                  <a:cxn ang="0">
                    <a:pos x="T2" y="T3"/>
                  </a:cxn>
                  <a:cxn ang="0">
                    <a:pos x="T4" y="T5"/>
                  </a:cxn>
                  <a:cxn ang="0">
                    <a:pos x="T6" y="T7"/>
                  </a:cxn>
                </a:cxnLst>
                <a:rect b="b" l="0" r="r" t="0"/>
                <a:pathLst>
                  <a:path h="9" w="9">
                    <a:moveTo>
                      <a:pt x="9" y="0"/>
                    </a:moveTo>
                    <a:cubicBezTo>
                      <a:pt x="9" y="0"/>
                      <a:pt x="3" y="4"/>
                      <a:pt x="4" y="8"/>
                    </a:cubicBezTo>
                    <a:cubicBezTo>
                      <a:pt x="4" y="8"/>
                      <a:pt x="4" y="8"/>
                      <a:pt x="9" y="8"/>
                    </a:cubicBezTo>
                    <a:cubicBezTo>
                      <a:pt x="9" y="8"/>
                      <a:pt x="0" y="9"/>
                      <a:pt x="9"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9" name="Freeform 347"/>
              <p:cNvSpPr/>
              <p:nvPr/>
            </p:nvSpPr>
            <p:spPr bwMode="auto">
              <a:xfrm>
                <a:off x="1872" y="773"/>
                <a:ext cx="67" cy="113"/>
              </a:xfrm>
              <a:custGeom>
                <a:gdLst>
                  <a:gd fmla="*/ 26 w 46" name="T0"/>
                  <a:gd fmla="*/ 0 h 78" name="T1"/>
                  <a:gd fmla="*/ 20 w 46" name="T2"/>
                  <a:gd fmla="*/ 10 h 78" name="T3"/>
                  <a:gd fmla="*/ 32 w 46" name="T4"/>
                  <a:gd fmla="*/ 18 h 78" name="T5"/>
                  <a:gd fmla="*/ 20 w 46" name="T6"/>
                  <a:gd fmla="*/ 20 h 78" name="T7"/>
                  <a:gd fmla="*/ 20 w 46" name="T8"/>
                  <a:gd fmla="*/ 26 h 78" name="T9"/>
                  <a:gd fmla="*/ 18 w 46" name="T10"/>
                  <a:gd fmla="*/ 43 h 78" name="T11"/>
                  <a:gd fmla="*/ 22 w 46" name="T12"/>
                  <a:gd fmla="*/ 47 h 78" name="T13"/>
                  <a:gd fmla="*/ 14 w 46" name="T14"/>
                  <a:gd fmla="*/ 70 h 78" name="T15"/>
                  <a:gd fmla="*/ 11 w 46" name="T16"/>
                  <a:gd fmla="*/ 73 h 78" name="T17"/>
                  <a:gd fmla="*/ 4 w 46" name="T18"/>
                  <a:gd fmla="*/ 76 h 78" name="T19"/>
                  <a:gd fmla="*/ 12 w 46" name="T20"/>
                  <a:gd fmla="*/ 72 h 78" name="T21"/>
                  <a:gd fmla="*/ 12 w 46" name="T22"/>
                  <a:gd fmla="*/ 68 h 78" name="T23"/>
                  <a:gd fmla="*/ 15 w 46" name="T24"/>
                  <a:gd fmla="*/ 46 h 78" name="T25"/>
                  <a:gd fmla="*/ 15 w 46" name="T26"/>
                  <a:gd fmla="*/ 42 h 78" name="T27"/>
                  <a:gd fmla="*/ 15 w 46" name="T28"/>
                  <a:gd fmla="*/ 32 h 78" name="T29"/>
                  <a:gd fmla="*/ 18 w 46" name="T30"/>
                  <a:gd fmla="*/ 25 h 78" name="T31"/>
                  <a:gd fmla="*/ 26 w 46" name="T32"/>
                  <a:gd fmla="*/ 0 h 7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8" w="46">
                    <a:moveTo>
                      <a:pt x="26" y="0"/>
                    </a:moveTo>
                    <a:cubicBezTo>
                      <a:pt x="20" y="10"/>
                      <a:pt x="20" y="10"/>
                      <a:pt x="20" y="10"/>
                    </a:cubicBezTo>
                    <a:cubicBezTo>
                      <a:pt x="20" y="10"/>
                      <a:pt x="21" y="12"/>
                      <a:pt x="32" y="18"/>
                    </a:cubicBezTo>
                    <a:cubicBezTo>
                      <a:pt x="32" y="18"/>
                      <a:pt x="36" y="21"/>
                      <a:pt x="20" y="20"/>
                    </a:cubicBezTo>
                    <a:cubicBezTo>
                      <a:pt x="20" y="20"/>
                      <a:pt x="18" y="21"/>
                      <a:pt x="20" y="26"/>
                    </a:cubicBezTo>
                    <a:cubicBezTo>
                      <a:pt x="18" y="43"/>
                      <a:pt x="18" y="43"/>
                      <a:pt x="18" y="43"/>
                    </a:cubicBezTo>
                    <a:cubicBezTo>
                      <a:pt x="18" y="43"/>
                      <a:pt x="46" y="49"/>
                      <a:pt x="22" y="47"/>
                    </a:cubicBezTo>
                    <a:cubicBezTo>
                      <a:pt x="22" y="47"/>
                      <a:pt x="20" y="43"/>
                      <a:pt x="14" y="70"/>
                    </a:cubicBezTo>
                    <a:cubicBezTo>
                      <a:pt x="14" y="70"/>
                      <a:pt x="30" y="78"/>
                      <a:pt x="11" y="73"/>
                    </a:cubicBezTo>
                    <a:cubicBezTo>
                      <a:pt x="11" y="73"/>
                      <a:pt x="5" y="75"/>
                      <a:pt x="4" y="76"/>
                    </a:cubicBezTo>
                    <a:cubicBezTo>
                      <a:pt x="4" y="76"/>
                      <a:pt x="0" y="74"/>
                      <a:pt x="12" y="72"/>
                    </a:cubicBezTo>
                    <a:cubicBezTo>
                      <a:pt x="12" y="72"/>
                      <a:pt x="10" y="71"/>
                      <a:pt x="12" y="68"/>
                    </a:cubicBezTo>
                    <a:cubicBezTo>
                      <a:pt x="12" y="68"/>
                      <a:pt x="15" y="47"/>
                      <a:pt x="15" y="46"/>
                    </a:cubicBezTo>
                    <a:cubicBezTo>
                      <a:pt x="15" y="46"/>
                      <a:pt x="21" y="46"/>
                      <a:pt x="15" y="42"/>
                    </a:cubicBezTo>
                    <a:cubicBezTo>
                      <a:pt x="15" y="42"/>
                      <a:pt x="17" y="34"/>
                      <a:pt x="15" y="32"/>
                    </a:cubicBezTo>
                    <a:cubicBezTo>
                      <a:pt x="18" y="25"/>
                      <a:pt x="18" y="25"/>
                      <a:pt x="18" y="25"/>
                    </a:cubicBezTo>
                    <a:cubicBezTo>
                      <a:pt x="18" y="25"/>
                      <a:pt x="13" y="15"/>
                      <a:pt x="2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0" name="Freeform 348"/>
              <p:cNvSpPr/>
              <p:nvPr/>
            </p:nvSpPr>
            <p:spPr bwMode="auto">
              <a:xfrm>
                <a:off x="1897" y="786"/>
                <a:ext cx="8" cy="27"/>
              </a:xfrm>
              <a:custGeom>
                <a:gdLst>
                  <a:gd fmla="*/ 3 w 6" name="T0"/>
                  <a:gd fmla="*/ 7 h 19" name="T1"/>
                  <a:gd fmla="*/ 4 w 6" name="T2"/>
                  <a:gd fmla="*/ 7 h 19" name="T3"/>
                  <a:gd fmla="*/ 3 w 6" name="T4"/>
                  <a:gd fmla="*/ 3 h 19" name="T5"/>
                  <a:gd fmla="*/ 2 w 6" name="T6"/>
                  <a:gd fmla="*/ 3 h 19" name="T7"/>
                  <a:gd fmla="*/ 1 w 6" name="T8"/>
                  <a:gd fmla="*/ 6 h 19" name="T9"/>
                  <a:gd fmla="*/ 1 w 6" name="T10"/>
                  <a:gd fmla="*/ 10 h 19" name="T11"/>
                  <a:gd fmla="*/ 1 w 6" name="T12"/>
                  <a:gd fmla="*/ 15 h 19" name="T13"/>
                  <a:gd fmla="*/ 1 w 6" name="T14"/>
                  <a:gd fmla="*/ 13 h 19" name="T15"/>
                  <a:gd fmla="*/ 1 w 6" name="T16"/>
                  <a:gd fmla="*/ 14 h 19" name="T17"/>
                  <a:gd fmla="*/ 2 w 6" name="T18"/>
                  <a:gd fmla="*/ 18 h 19" name="T19"/>
                  <a:gd fmla="*/ 2 w 6" name="T20"/>
                  <a:gd fmla="*/ 17 h 19" name="T21"/>
                  <a:gd fmla="*/ 4 w 6" name="T22"/>
                  <a:gd fmla="*/ 12 h 19" name="T23"/>
                  <a:gd fmla="*/ 1 w 6" name="T24"/>
                  <a:gd fmla="*/ 7 h 19" name="T25"/>
                  <a:gd fmla="*/ 3 w 6" name="T26"/>
                  <a:gd fmla="*/ 7 h 1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9" w="6">
                    <a:moveTo>
                      <a:pt x="3" y="7"/>
                    </a:moveTo>
                    <a:cubicBezTo>
                      <a:pt x="4" y="7"/>
                      <a:pt x="4" y="7"/>
                      <a:pt x="4" y="7"/>
                    </a:cubicBezTo>
                    <a:cubicBezTo>
                      <a:pt x="4" y="7"/>
                      <a:pt x="6" y="3"/>
                      <a:pt x="3" y="3"/>
                    </a:cubicBezTo>
                    <a:cubicBezTo>
                      <a:pt x="3" y="3"/>
                      <a:pt x="3" y="0"/>
                      <a:pt x="2" y="3"/>
                    </a:cubicBezTo>
                    <a:cubicBezTo>
                      <a:pt x="2" y="3"/>
                      <a:pt x="1" y="3"/>
                      <a:pt x="1" y="6"/>
                    </a:cubicBezTo>
                    <a:cubicBezTo>
                      <a:pt x="1" y="6"/>
                      <a:pt x="0" y="9"/>
                      <a:pt x="1" y="10"/>
                    </a:cubicBezTo>
                    <a:cubicBezTo>
                      <a:pt x="1" y="10"/>
                      <a:pt x="5" y="15"/>
                      <a:pt x="1" y="15"/>
                    </a:cubicBezTo>
                    <a:cubicBezTo>
                      <a:pt x="1" y="13"/>
                      <a:pt x="1" y="13"/>
                      <a:pt x="1" y="13"/>
                    </a:cubicBezTo>
                    <a:cubicBezTo>
                      <a:pt x="1" y="13"/>
                      <a:pt x="0" y="12"/>
                      <a:pt x="1" y="14"/>
                    </a:cubicBezTo>
                    <a:cubicBezTo>
                      <a:pt x="2" y="18"/>
                      <a:pt x="2" y="18"/>
                      <a:pt x="2" y="18"/>
                    </a:cubicBezTo>
                    <a:cubicBezTo>
                      <a:pt x="2" y="18"/>
                      <a:pt x="2" y="19"/>
                      <a:pt x="2" y="17"/>
                    </a:cubicBezTo>
                    <a:cubicBezTo>
                      <a:pt x="2" y="17"/>
                      <a:pt x="6" y="16"/>
                      <a:pt x="4" y="12"/>
                    </a:cubicBezTo>
                    <a:cubicBezTo>
                      <a:pt x="4" y="12"/>
                      <a:pt x="1" y="8"/>
                      <a:pt x="1" y="7"/>
                    </a:cubicBezTo>
                    <a:cubicBezTo>
                      <a:pt x="1" y="7"/>
                      <a:pt x="2" y="2"/>
                      <a:pt x="3" y="7"/>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1" name="Freeform 349"/>
              <p:cNvSpPr/>
              <p:nvPr/>
            </p:nvSpPr>
            <p:spPr bwMode="auto">
              <a:xfrm>
                <a:off x="1905" y="790"/>
                <a:ext cx="6" cy="20"/>
              </a:xfrm>
              <a:custGeom>
                <a:gdLst>
                  <a:gd fmla="*/ 0 w 4" name="T0"/>
                  <a:gd fmla="*/ 2 h 14" name="T1"/>
                  <a:gd fmla="*/ 0 w 4" name="T2"/>
                  <a:gd fmla="*/ 3 h 14" name="T3"/>
                  <a:gd fmla="*/ 2 w 4" name="T4"/>
                  <a:gd fmla="*/ 2 h 14" name="T5"/>
                  <a:gd fmla="*/ 1 w 4" name="T6"/>
                  <a:gd fmla="*/ 10 h 14" name="T7"/>
                  <a:gd fmla="*/ 1 w 4" name="T8"/>
                  <a:gd fmla="*/ 13 h 14" name="T9"/>
                  <a:gd fmla="*/ 1 w 4" name="T10"/>
                  <a:gd fmla="*/ 14 h 14" name="T11"/>
                  <a:gd fmla="*/ 3 w 4" name="T12"/>
                  <a:gd fmla="*/ 14 h 14" name="T13"/>
                  <a:gd fmla="*/ 4 w 4" name="T14"/>
                  <a:gd fmla="*/ 0 h 14" name="T15"/>
                  <a:gd fmla="*/ 3 w 4" name="T16"/>
                  <a:gd fmla="*/ 0 h 14" name="T17"/>
                  <a:gd fmla="*/ 0 w 4" name="T18"/>
                  <a:gd fmla="*/ 2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4">
                    <a:moveTo>
                      <a:pt x="0" y="2"/>
                    </a:moveTo>
                    <a:cubicBezTo>
                      <a:pt x="0" y="3"/>
                      <a:pt x="0" y="3"/>
                      <a:pt x="0" y="3"/>
                    </a:cubicBezTo>
                    <a:cubicBezTo>
                      <a:pt x="2" y="2"/>
                      <a:pt x="2" y="2"/>
                      <a:pt x="2" y="2"/>
                    </a:cubicBezTo>
                    <a:cubicBezTo>
                      <a:pt x="2" y="2"/>
                      <a:pt x="1" y="8"/>
                      <a:pt x="1" y="10"/>
                    </a:cubicBezTo>
                    <a:cubicBezTo>
                      <a:pt x="1" y="13"/>
                      <a:pt x="1" y="13"/>
                      <a:pt x="1" y="13"/>
                    </a:cubicBezTo>
                    <a:cubicBezTo>
                      <a:pt x="1" y="14"/>
                      <a:pt x="1" y="14"/>
                      <a:pt x="1" y="14"/>
                    </a:cubicBezTo>
                    <a:cubicBezTo>
                      <a:pt x="3" y="14"/>
                      <a:pt x="3" y="14"/>
                      <a:pt x="3" y="14"/>
                    </a:cubicBezTo>
                    <a:cubicBezTo>
                      <a:pt x="3" y="14"/>
                      <a:pt x="4" y="4"/>
                      <a:pt x="4" y="0"/>
                    </a:cubicBezTo>
                    <a:cubicBezTo>
                      <a:pt x="3" y="0"/>
                      <a:pt x="3" y="0"/>
                      <a:pt x="3" y="0"/>
                    </a:cubicBezTo>
                    <a:cubicBezTo>
                      <a:pt x="0" y="2"/>
                      <a:pt x="0" y="2"/>
                      <a:pt x="0" y="2"/>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2" name="Freeform 350"/>
              <p:cNvSpPr/>
              <p:nvPr/>
            </p:nvSpPr>
            <p:spPr bwMode="auto">
              <a:xfrm>
                <a:off x="1934" y="808"/>
                <a:ext cx="5" cy="4"/>
              </a:xfrm>
              <a:custGeom>
                <a:gdLst>
                  <a:gd fmla="*/ 2 w 5" name="T0"/>
                  <a:gd fmla="*/ 0 h 4" name="T1"/>
                  <a:gd fmla="*/ 0 w 5" name="T2"/>
                  <a:gd fmla="*/ 4 h 4" name="T3"/>
                  <a:gd fmla="*/ 3 w 5" name="T4"/>
                  <a:gd fmla="*/ 4 h 4" name="T5"/>
                  <a:gd fmla="*/ 5 w 5" name="T6"/>
                  <a:gd fmla="*/ 0 h 4" name="T7"/>
                  <a:gd fmla="*/ 2 w 5" name="T8"/>
                  <a:gd fmla="*/ 0 h 4" name="T9"/>
                </a:gdLst>
                <a:cxnLst>
                  <a:cxn ang="0">
                    <a:pos x="T0" y="T1"/>
                  </a:cxn>
                  <a:cxn ang="0">
                    <a:pos x="T2" y="T3"/>
                  </a:cxn>
                  <a:cxn ang="0">
                    <a:pos x="T4" y="T5"/>
                  </a:cxn>
                  <a:cxn ang="0">
                    <a:pos x="T6" y="T7"/>
                  </a:cxn>
                  <a:cxn ang="0">
                    <a:pos x="T8" y="T9"/>
                  </a:cxn>
                </a:cxnLst>
                <a:rect b="b" l="0" r="r" t="0"/>
                <a:pathLst>
                  <a:path h="4" w="5">
                    <a:moveTo>
                      <a:pt x="2" y="0"/>
                    </a:moveTo>
                    <a:lnTo>
                      <a:pt x="0" y="4"/>
                    </a:lnTo>
                    <a:lnTo>
                      <a:pt x="3" y="4"/>
                    </a:lnTo>
                    <a:lnTo>
                      <a:pt x="5" y="0"/>
                    </a:lnTo>
                    <a:lnTo>
                      <a:pt x="2"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3" name="Freeform 351"/>
              <p:cNvSpPr/>
              <p:nvPr/>
            </p:nvSpPr>
            <p:spPr bwMode="auto">
              <a:xfrm>
                <a:off x="1934" y="808"/>
                <a:ext cx="5" cy="4"/>
              </a:xfrm>
              <a:custGeom>
                <a:gdLst>
                  <a:gd fmla="*/ 2 w 5" name="T0"/>
                  <a:gd fmla="*/ 0 h 4" name="T1"/>
                  <a:gd fmla="*/ 0 w 5" name="T2"/>
                  <a:gd fmla="*/ 4 h 4" name="T3"/>
                  <a:gd fmla="*/ 3 w 5" name="T4"/>
                  <a:gd fmla="*/ 4 h 4" name="T5"/>
                  <a:gd fmla="*/ 5 w 5" name="T6"/>
                  <a:gd fmla="*/ 0 h 4" name="T7"/>
                  <a:gd fmla="*/ 2 w 5" name="T8"/>
                  <a:gd fmla="*/ 0 h 4" name="T9"/>
                </a:gdLst>
                <a:cxnLst>
                  <a:cxn ang="0">
                    <a:pos x="T0" y="T1"/>
                  </a:cxn>
                  <a:cxn ang="0">
                    <a:pos x="T2" y="T3"/>
                  </a:cxn>
                  <a:cxn ang="0">
                    <a:pos x="T4" y="T5"/>
                  </a:cxn>
                  <a:cxn ang="0">
                    <a:pos x="T6" y="T7"/>
                  </a:cxn>
                  <a:cxn ang="0">
                    <a:pos x="T8" y="T9"/>
                  </a:cxn>
                </a:cxnLst>
                <a:rect b="b" l="0" r="r" t="0"/>
                <a:pathLst>
                  <a:path h="4" w="5">
                    <a:moveTo>
                      <a:pt x="2" y="0"/>
                    </a:moveTo>
                    <a:lnTo>
                      <a:pt x="0" y="4"/>
                    </a:lnTo>
                    <a:lnTo>
                      <a:pt x="3" y="4"/>
                    </a:lnTo>
                    <a:lnTo>
                      <a:pt x="5" y="0"/>
                    </a:lnTo>
                    <a:lnTo>
                      <a:pt x="2" y="0"/>
                    </a:ln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4" name="Freeform 352"/>
              <p:cNvSpPr>
                <a:spLocks noEditPoints="1"/>
              </p:cNvSpPr>
              <p:nvPr/>
            </p:nvSpPr>
            <p:spPr bwMode="auto">
              <a:xfrm>
                <a:off x="1911" y="790"/>
                <a:ext cx="13" cy="20"/>
              </a:xfrm>
              <a:custGeom>
                <a:gdLst>
                  <a:gd fmla="*/ 5 w 9" name="T0"/>
                  <a:gd fmla="*/ 0 h 14" name="T1"/>
                  <a:gd fmla="*/ 1 w 9" name="T2"/>
                  <a:gd fmla="*/ 4 h 14" name="T3"/>
                  <a:gd fmla="*/ 0 w 9" name="T4"/>
                  <a:gd fmla="*/ 11 h 14" name="T5"/>
                  <a:gd fmla="*/ 3 w 9" name="T6"/>
                  <a:gd fmla="*/ 14 h 14" name="T7"/>
                  <a:gd fmla="*/ 5 w 9" name="T8"/>
                  <a:gd fmla="*/ 14 h 14" name="T9"/>
                  <a:gd fmla="*/ 8 w 9" name="T10"/>
                  <a:gd fmla="*/ 11 h 14" name="T11"/>
                  <a:gd fmla="*/ 9 w 9" name="T12"/>
                  <a:gd fmla="*/ 3 h 14" name="T13"/>
                  <a:gd fmla="*/ 5 w 9" name="T14"/>
                  <a:gd fmla="*/ 0 h 14" name="T15"/>
                  <a:gd fmla="*/ 5 w 9" name="T16"/>
                  <a:gd fmla="*/ 11 h 14" name="T17"/>
                  <a:gd fmla="*/ 3 w 9" name="T18"/>
                  <a:gd fmla="*/ 10 h 14" name="T19"/>
                  <a:gd fmla="*/ 4 w 9" name="T20"/>
                  <a:gd fmla="*/ 3 h 14" name="T21"/>
                  <a:gd fmla="*/ 6 w 9" name="T22"/>
                  <a:gd fmla="*/ 3 h 14" name="T23"/>
                  <a:gd fmla="*/ 5 w 9" name="T24"/>
                  <a:gd fmla="*/ 11 h 1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4" w="9">
                    <a:moveTo>
                      <a:pt x="5" y="0"/>
                    </a:moveTo>
                    <a:cubicBezTo>
                      <a:pt x="1" y="0"/>
                      <a:pt x="1" y="4"/>
                      <a:pt x="1" y="4"/>
                    </a:cubicBezTo>
                    <a:cubicBezTo>
                      <a:pt x="0" y="11"/>
                      <a:pt x="0" y="11"/>
                      <a:pt x="0" y="11"/>
                    </a:cubicBezTo>
                    <a:cubicBezTo>
                      <a:pt x="0" y="13"/>
                      <a:pt x="3" y="14"/>
                      <a:pt x="3" y="14"/>
                    </a:cubicBezTo>
                    <a:cubicBezTo>
                      <a:pt x="5" y="14"/>
                      <a:pt x="5" y="14"/>
                      <a:pt x="5" y="14"/>
                    </a:cubicBezTo>
                    <a:cubicBezTo>
                      <a:pt x="8" y="14"/>
                      <a:pt x="8" y="11"/>
                      <a:pt x="8" y="11"/>
                    </a:cubicBezTo>
                    <a:cubicBezTo>
                      <a:pt x="8" y="9"/>
                      <a:pt x="9" y="3"/>
                      <a:pt x="9" y="3"/>
                    </a:cubicBezTo>
                    <a:cubicBezTo>
                      <a:pt x="9" y="0"/>
                      <a:pt x="5" y="0"/>
                      <a:pt x="5" y="0"/>
                    </a:cubicBezTo>
                    <a:moveTo>
                      <a:pt x="5" y="11"/>
                    </a:moveTo>
                    <a:cubicBezTo>
                      <a:pt x="5" y="11"/>
                      <a:pt x="3" y="14"/>
                      <a:pt x="3" y="10"/>
                    </a:cubicBezTo>
                    <a:cubicBezTo>
                      <a:pt x="4" y="3"/>
                      <a:pt x="4" y="3"/>
                      <a:pt x="4" y="3"/>
                    </a:cubicBezTo>
                    <a:cubicBezTo>
                      <a:pt x="4" y="3"/>
                      <a:pt x="5" y="0"/>
                      <a:pt x="6" y="3"/>
                    </a:cubicBezTo>
                    <a:cubicBezTo>
                      <a:pt x="6" y="3"/>
                      <a:pt x="5" y="10"/>
                      <a:pt x="5" y="11"/>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5" name="Freeform 353"/>
              <p:cNvSpPr>
                <a:spLocks noEditPoints="1"/>
              </p:cNvSpPr>
              <p:nvPr/>
            </p:nvSpPr>
            <p:spPr bwMode="auto">
              <a:xfrm>
                <a:off x="1923" y="790"/>
                <a:ext cx="13" cy="22"/>
              </a:xfrm>
              <a:custGeom>
                <a:gdLst>
                  <a:gd fmla="*/ 9 w 9" name="T0"/>
                  <a:gd fmla="*/ 2 h 15" name="T1"/>
                  <a:gd fmla="*/ 7 w 9" name="T2"/>
                  <a:gd fmla="*/ 0 h 15" name="T3"/>
                  <a:gd fmla="*/ 2 w 9" name="T4"/>
                  <a:gd fmla="*/ 4 h 15" name="T5"/>
                  <a:gd fmla="*/ 4 w 9" name="T6"/>
                  <a:gd fmla="*/ 14 h 15" name="T7"/>
                  <a:gd fmla="*/ 9 w 9" name="T8"/>
                  <a:gd fmla="*/ 10 h 15" name="T9"/>
                  <a:gd fmla="*/ 9 w 9" name="T10"/>
                  <a:gd fmla="*/ 2 h 15" name="T11"/>
                  <a:gd fmla="*/ 5 w 9" name="T12"/>
                  <a:gd fmla="*/ 12 h 15" name="T13"/>
                  <a:gd fmla="*/ 4 w 9" name="T14"/>
                  <a:gd fmla="*/ 6 h 15" name="T15"/>
                  <a:gd fmla="*/ 6 w 9" name="T16"/>
                  <a:gd fmla="*/ 1 h 15" name="T17"/>
                  <a:gd fmla="*/ 6 w 9" name="T18"/>
                  <a:gd fmla="*/ 5 h 15" name="T19"/>
                  <a:gd fmla="*/ 5 w 9" name="T20"/>
                  <a:gd fmla="*/ 12 h 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5" w="9">
                    <a:moveTo>
                      <a:pt x="9" y="2"/>
                    </a:moveTo>
                    <a:cubicBezTo>
                      <a:pt x="9" y="2"/>
                      <a:pt x="9" y="0"/>
                      <a:pt x="7" y="0"/>
                    </a:cubicBezTo>
                    <a:cubicBezTo>
                      <a:pt x="7" y="0"/>
                      <a:pt x="2" y="0"/>
                      <a:pt x="2" y="4"/>
                    </a:cubicBezTo>
                    <a:cubicBezTo>
                      <a:pt x="2" y="4"/>
                      <a:pt x="0" y="15"/>
                      <a:pt x="4" y="14"/>
                    </a:cubicBezTo>
                    <a:cubicBezTo>
                      <a:pt x="4" y="14"/>
                      <a:pt x="9" y="15"/>
                      <a:pt x="9" y="10"/>
                    </a:cubicBezTo>
                    <a:cubicBezTo>
                      <a:pt x="9" y="2"/>
                      <a:pt x="9" y="2"/>
                      <a:pt x="9" y="2"/>
                    </a:cubicBezTo>
                    <a:moveTo>
                      <a:pt x="5" y="12"/>
                    </a:moveTo>
                    <a:cubicBezTo>
                      <a:pt x="5" y="12"/>
                      <a:pt x="3" y="13"/>
                      <a:pt x="4" y="6"/>
                    </a:cubicBezTo>
                    <a:cubicBezTo>
                      <a:pt x="4" y="6"/>
                      <a:pt x="3" y="1"/>
                      <a:pt x="6" y="1"/>
                    </a:cubicBezTo>
                    <a:cubicBezTo>
                      <a:pt x="6" y="1"/>
                      <a:pt x="7" y="1"/>
                      <a:pt x="6" y="5"/>
                    </a:cubicBezTo>
                    <a:cubicBezTo>
                      <a:pt x="6" y="5"/>
                      <a:pt x="7" y="13"/>
                      <a:pt x="5" y="12"/>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6" name="Freeform 354"/>
              <p:cNvSpPr>
                <a:spLocks noEditPoints="1"/>
              </p:cNvSpPr>
              <p:nvPr/>
            </p:nvSpPr>
            <p:spPr bwMode="auto">
              <a:xfrm>
                <a:off x="1940" y="789"/>
                <a:ext cx="12" cy="23"/>
              </a:xfrm>
              <a:custGeom>
                <a:gdLst>
                  <a:gd fmla="*/ 6 w 8" name="T0"/>
                  <a:gd fmla="*/ 1 h 16" name="T1"/>
                  <a:gd fmla="*/ 2 w 8" name="T2"/>
                  <a:gd fmla="*/ 1 h 16" name="T3"/>
                  <a:gd fmla="*/ 0 w 8" name="T4"/>
                  <a:gd fmla="*/ 4 h 16" name="T5"/>
                  <a:gd fmla="*/ 0 w 8" name="T6"/>
                  <a:gd fmla="*/ 12 h 16" name="T7"/>
                  <a:gd fmla="*/ 2 w 8" name="T8"/>
                  <a:gd fmla="*/ 15 h 16" name="T9"/>
                  <a:gd fmla="*/ 6 w 8" name="T10"/>
                  <a:gd fmla="*/ 13 h 16" name="T11"/>
                  <a:gd fmla="*/ 6 w 8" name="T12"/>
                  <a:gd fmla="*/ 1 h 16" name="T13"/>
                  <a:gd fmla="*/ 3 w 8" name="T14"/>
                  <a:gd fmla="*/ 14 h 16" name="T15"/>
                  <a:gd fmla="*/ 2 w 8" name="T16"/>
                  <a:gd fmla="*/ 10 h 16" name="T17"/>
                  <a:gd fmla="*/ 2 w 8" name="T18"/>
                  <a:gd fmla="*/ 2 h 16" name="T19"/>
                  <a:gd fmla="*/ 5 w 8" name="T20"/>
                  <a:gd fmla="*/ 4 h 16" name="T21"/>
                  <a:gd fmla="*/ 3 w 8" name="T22"/>
                  <a:gd fmla="*/ 14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8">
                    <a:moveTo>
                      <a:pt x="6" y="1"/>
                    </a:moveTo>
                    <a:cubicBezTo>
                      <a:pt x="6" y="1"/>
                      <a:pt x="4" y="0"/>
                      <a:pt x="2" y="1"/>
                    </a:cubicBezTo>
                    <a:cubicBezTo>
                      <a:pt x="2" y="1"/>
                      <a:pt x="0" y="0"/>
                      <a:pt x="0" y="4"/>
                    </a:cubicBezTo>
                    <a:cubicBezTo>
                      <a:pt x="0" y="4"/>
                      <a:pt x="1" y="8"/>
                      <a:pt x="0" y="12"/>
                    </a:cubicBezTo>
                    <a:cubicBezTo>
                      <a:pt x="0" y="12"/>
                      <a:pt x="0" y="16"/>
                      <a:pt x="2" y="15"/>
                    </a:cubicBezTo>
                    <a:cubicBezTo>
                      <a:pt x="2" y="15"/>
                      <a:pt x="6" y="16"/>
                      <a:pt x="6" y="13"/>
                    </a:cubicBezTo>
                    <a:cubicBezTo>
                      <a:pt x="6" y="13"/>
                      <a:pt x="8" y="2"/>
                      <a:pt x="6" y="1"/>
                    </a:cubicBezTo>
                    <a:moveTo>
                      <a:pt x="3" y="14"/>
                    </a:moveTo>
                    <a:cubicBezTo>
                      <a:pt x="3" y="14"/>
                      <a:pt x="1" y="13"/>
                      <a:pt x="2" y="10"/>
                    </a:cubicBezTo>
                    <a:cubicBezTo>
                      <a:pt x="2" y="10"/>
                      <a:pt x="2" y="3"/>
                      <a:pt x="2" y="2"/>
                    </a:cubicBezTo>
                    <a:cubicBezTo>
                      <a:pt x="2" y="2"/>
                      <a:pt x="4" y="1"/>
                      <a:pt x="5" y="4"/>
                    </a:cubicBezTo>
                    <a:cubicBezTo>
                      <a:pt x="5" y="4"/>
                      <a:pt x="6" y="15"/>
                      <a:pt x="3" y="14"/>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7" name="Freeform 355"/>
              <p:cNvSpPr>
                <a:spLocks noEditPoints="1"/>
              </p:cNvSpPr>
              <p:nvPr/>
            </p:nvSpPr>
            <p:spPr bwMode="auto">
              <a:xfrm>
                <a:off x="1950" y="787"/>
                <a:ext cx="11" cy="25"/>
              </a:xfrm>
              <a:custGeom>
                <a:gdLst>
                  <a:gd fmla="*/ 6 w 7" name="T0"/>
                  <a:gd fmla="*/ 3 h 17" name="T1"/>
                  <a:gd fmla="*/ 1 w 7" name="T2"/>
                  <a:gd fmla="*/ 3 h 17" name="T3"/>
                  <a:gd fmla="*/ 1 w 7" name="T4"/>
                  <a:gd fmla="*/ 13 h 17" name="T5"/>
                  <a:gd fmla="*/ 4 w 7" name="T6"/>
                  <a:gd fmla="*/ 17 h 17" name="T7"/>
                  <a:gd fmla="*/ 6 w 7" name="T8"/>
                  <a:gd fmla="*/ 12 h 17" name="T9"/>
                  <a:gd fmla="*/ 6 w 7" name="T10"/>
                  <a:gd fmla="*/ 3 h 17" name="T11"/>
                  <a:gd fmla="*/ 4 w 7" name="T12"/>
                  <a:gd fmla="*/ 15 h 17" name="T13"/>
                  <a:gd fmla="*/ 3 w 7" name="T14"/>
                  <a:gd fmla="*/ 9 h 17" name="T15"/>
                  <a:gd fmla="*/ 4 w 7" name="T16"/>
                  <a:gd fmla="*/ 3 h 17" name="T17"/>
                  <a:gd fmla="*/ 5 w 7" name="T18"/>
                  <a:gd fmla="*/ 7 h 17" name="T19"/>
                  <a:gd fmla="*/ 4 w 7" name="T20"/>
                  <a:gd fmla="*/ 15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7">
                    <a:moveTo>
                      <a:pt x="6" y="3"/>
                    </a:moveTo>
                    <a:cubicBezTo>
                      <a:pt x="2" y="0"/>
                      <a:pt x="1" y="3"/>
                      <a:pt x="1" y="3"/>
                    </a:cubicBezTo>
                    <a:cubicBezTo>
                      <a:pt x="2" y="4"/>
                      <a:pt x="1" y="13"/>
                      <a:pt x="1" y="13"/>
                    </a:cubicBezTo>
                    <a:cubicBezTo>
                      <a:pt x="0" y="17"/>
                      <a:pt x="4" y="17"/>
                      <a:pt x="4" y="17"/>
                    </a:cubicBezTo>
                    <a:cubicBezTo>
                      <a:pt x="6" y="17"/>
                      <a:pt x="6" y="12"/>
                      <a:pt x="6" y="12"/>
                    </a:cubicBezTo>
                    <a:cubicBezTo>
                      <a:pt x="7" y="3"/>
                      <a:pt x="6" y="3"/>
                      <a:pt x="6" y="3"/>
                    </a:cubicBezTo>
                    <a:moveTo>
                      <a:pt x="4" y="15"/>
                    </a:moveTo>
                    <a:cubicBezTo>
                      <a:pt x="4" y="15"/>
                      <a:pt x="2" y="15"/>
                      <a:pt x="3" y="9"/>
                    </a:cubicBezTo>
                    <a:cubicBezTo>
                      <a:pt x="3" y="9"/>
                      <a:pt x="2" y="3"/>
                      <a:pt x="4" y="3"/>
                    </a:cubicBezTo>
                    <a:cubicBezTo>
                      <a:pt x="4" y="3"/>
                      <a:pt x="5" y="3"/>
                      <a:pt x="5" y="7"/>
                    </a:cubicBezTo>
                    <a:cubicBezTo>
                      <a:pt x="5" y="7"/>
                      <a:pt x="6" y="15"/>
                      <a:pt x="4" y="15"/>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8" name="Freeform 356"/>
              <p:cNvSpPr>
                <a:spLocks noEditPoints="1"/>
              </p:cNvSpPr>
              <p:nvPr/>
            </p:nvSpPr>
            <p:spPr bwMode="auto">
              <a:xfrm>
                <a:off x="1961" y="790"/>
                <a:ext cx="5" cy="25"/>
              </a:xfrm>
              <a:custGeom>
                <a:gdLst>
                  <a:gd fmla="*/ 3 w 4" name="T0"/>
                  <a:gd fmla="*/ 5 h 17" name="T1"/>
                  <a:gd fmla="*/ 2 w 4" name="T2"/>
                  <a:gd fmla="*/ 1 h 17" name="T3"/>
                  <a:gd fmla="*/ 0 w 4" name="T4"/>
                  <a:gd fmla="*/ 3 h 17" name="T5"/>
                  <a:gd fmla="*/ 0 w 4" name="T6"/>
                  <a:gd fmla="*/ 13 h 17" name="T7"/>
                  <a:gd fmla="*/ 2 w 4" name="T8"/>
                  <a:gd fmla="*/ 15 h 17" name="T9"/>
                  <a:gd fmla="*/ 3 w 4" name="T10"/>
                  <a:gd fmla="*/ 10 h 17" name="T11"/>
                  <a:gd fmla="*/ 3 w 4" name="T12"/>
                  <a:gd fmla="*/ 5 h 17" name="T13"/>
                  <a:gd fmla="*/ 1 w 4" name="T14"/>
                  <a:gd fmla="*/ 14 h 17" name="T15"/>
                  <a:gd fmla="*/ 1 w 4" name="T16"/>
                  <a:gd fmla="*/ 7 h 17" name="T17"/>
                  <a:gd fmla="*/ 1 w 4" name="T18"/>
                  <a:gd fmla="*/ 3 h 17" name="T19"/>
                  <a:gd fmla="*/ 2 w 4" name="T20"/>
                  <a:gd fmla="*/ 4 h 17" name="T21"/>
                  <a:gd fmla="*/ 1 w 4" name="T22"/>
                  <a:gd fmla="*/ 14 h 1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 w="4">
                    <a:moveTo>
                      <a:pt x="3" y="5"/>
                    </a:moveTo>
                    <a:cubicBezTo>
                      <a:pt x="3" y="5"/>
                      <a:pt x="3" y="1"/>
                      <a:pt x="2" y="1"/>
                    </a:cubicBezTo>
                    <a:cubicBezTo>
                      <a:pt x="2" y="1"/>
                      <a:pt x="0" y="0"/>
                      <a:pt x="0" y="3"/>
                    </a:cubicBezTo>
                    <a:cubicBezTo>
                      <a:pt x="0" y="3"/>
                      <a:pt x="0" y="6"/>
                      <a:pt x="0" y="13"/>
                    </a:cubicBezTo>
                    <a:cubicBezTo>
                      <a:pt x="0" y="13"/>
                      <a:pt x="0" y="17"/>
                      <a:pt x="2" y="15"/>
                    </a:cubicBezTo>
                    <a:cubicBezTo>
                      <a:pt x="2" y="15"/>
                      <a:pt x="4" y="14"/>
                      <a:pt x="3" y="10"/>
                    </a:cubicBezTo>
                    <a:cubicBezTo>
                      <a:pt x="3" y="10"/>
                      <a:pt x="3" y="5"/>
                      <a:pt x="3" y="5"/>
                    </a:cubicBezTo>
                    <a:moveTo>
                      <a:pt x="1" y="14"/>
                    </a:moveTo>
                    <a:cubicBezTo>
                      <a:pt x="1" y="14"/>
                      <a:pt x="0" y="13"/>
                      <a:pt x="1" y="7"/>
                    </a:cubicBezTo>
                    <a:cubicBezTo>
                      <a:pt x="1" y="7"/>
                      <a:pt x="0" y="4"/>
                      <a:pt x="1" y="3"/>
                    </a:cubicBezTo>
                    <a:cubicBezTo>
                      <a:pt x="1" y="3"/>
                      <a:pt x="2" y="2"/>
                      <a:pt x="2" y="4"/>
                    </a:cubicBezTo>
                    <a:cubicBezTo>
                      <a:pt x="2" y="4"/>
                      <a:pt x="2" y="14"/>
                      <a:pt x="1" y="14"/>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9" name="Freeform 357"/>
              <p:cNvSpPr/>
              <p:nvPr/>
            </p:nvSpPr>
            <p:spPr bwMode="auto">
              <a:xfrm>
                <a:off x="1937" y="854"/>
                <a:ext cx="18" cy="22"/>
              </a:xfrm>
              <a:custGeom>
                <a:gdLst>
                  <a:gd fmla="*/ 10 w 12" name="T0"/>
                  <a:gd fmla="*/ 6 h 15" name="T1"/>
                  <a:gd fmla="*/ 1 w 12" name="T2"/>
                  <a:gd fmla="*/ 5 h 15" name="T3"/>
                  <a:gd fmla="*/ 3 w 12" name="T4"/>
                  <a:gd fmla="*/ 15 h 15" name="T5"/>
                  <a:gd fmla="*/ 10 w 12" name="T6"/>
                  <a:gd fmla="*/ 6 h 15" name="T7"/>
                </a:gdLst>
                <a:cxnLst>
                  <a:cxn ang="0">
                    <a:pos x="T0" y="T1"/>
                  </a:cxn>
                  <a:cxn ang="0">
                    <a:pos x="T2" y="T3"/>
                  </a:cxn>
                  <a:cxn ang="0">
                    <a:pos x="T4" y="T5"/>
                  </a:cxn>
                  <a:cxn ang="0">
                    <a:pos x="T6" y="T7"/>
                  </a:cxn>
                </a:cxnLst>
                <a:rect b="b" l="0" r="r" t="0"/>
                <a:pathLst>
                  <a:path h="15" w="12">
                    <a:moveTo>
                      <a:pt x="10" y="6"/>
                    </a:moveTo>
                    <a:cubicBezTo>
                      <a:pt x="12" y="0"/>
                      <a:pt x="5" y="3"/>
                      <a:pt x="1" y="5"/>
                    </a:cubicBezTo>
                    <a:cubicBezTo>
                      <a:pt x="0" y="8"/>
                      <a:pt x="2" y="13"/>
                      <a:pt x="3" y="15"/>
                    </a:cubicBezTo>
                    <a:cubicBezTo>
                      <a:pt x="5" y="11"/>
                      <a:pt x="9" y="10"/>
                      <a:pt x="10" y="6"/>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0" name="Freeform 358"/>
              <p:cNvSpPr>
                <a:spLocks noEditPoints="1"/>
              </p:cNvSpPr>
              <p:nvPr/>
            </p:nvSpPr>
            <p:spPr bwMode="auto">
              <a:xfrm>
                <a:off x="1962" y="816"/>
                <a:ext cx="6" cy="57"/>
              </a:xfrm>
              <a:custGeom>
                <a:gdLst>
                  <a:gd fmla="*/ 2 w 4" name="T0"/>
                  <a:gd fmla="*/ 31 h 39" name="T1"/>
                  <a:gd fmla="*/ 2 w 4" name="T2"/>
                  <a:gd fmla="*/ 36 h 39" name="T3"/>
                  <a:gd fmla="*/ 3 w 4" name="T4"/>
                  <a:gd fmla="*/ 39 h 39" name="T5"/>
                  <a:gd fmla="*/ 4 w 4" name="T6"/>
                  <a:gd fmla="*/ 39 h 39" name="T7"/>
                  <a:gd fmla="*/ 2 w 4" name="T8"/>
                  <a:gd fmla="*/ 31 h 39" name="T9"/>
                  <a:gd fmla="*/ 2 w 4" name="T10"/>
                  <a:gd fmla="*/ 31 h 39" name="T11"/>
                  <a:gd fmla="*/ 2 w 4" name="T12"/>
                  <a:gd fmla="*/ 31 h 39" name="T13"/>
                  <a:gd fmla="*/ 2 w 4" name="T14"/>
                  <a:gd fmla="*/ 0 h 39" name="T15"/>
                  <a:gd fmla="*/ 1 w 4" name="T16"/>
                  <a:gd fmla="*/ 2 h 39" name="T17"/>
                  <a:gd fmla="*/ 1 w 4" name="T18"/>
                  <a:gd fmla="*/ 1 h 39" name="T19"/>
                  <a:gd fmla="*/ 1 w 4" name="T20"/>
                  <a:gd fmla="*/ 15 h 39" name="T21"/>
                  <a:gd fmla="*/ 1 w 4" name="T22"/>
                  <a:gd fmla="*/ 24 h 39" name="T23"/>
                  <a:gd fmla="*/ 1 w 4" name="T24"/>
                  <a:gd fmla="*/ 16 h 39" name="T25"/>
                  <a:gd fmla="*/ 2 w 4" name="T26"/>
                  <a:gd fmla="*/ 0 h 3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9" w="4">
                    <a:moveTo>
                      <a:pt x="2" y="31"/>
                    </a:moveTo>
                    <a:cubicBezTo>
                      <a:pt x="2" y="34"/>
                      <a:pt x="2" y="36"/>
                      <a:pt x="2" y="36"/>
                    </a:cubicBezTo>
                    <a:cubicBezTo>
                      <a:pt x="2" y="38"/>
                      <a:pt x="2" y="39"/>
                      <a:pt x="3" y="39"/>
                    </a:cubicBezTo>
                    <a:cubicBezTo>
                      <a:pt x="3" y="39"/>
                      <a:pt x="4" y="39"/>
                      <a:pt x="4" y="39"/>
                    </a:cubicBezTo>
                    <a:cubicBezTo>
                      <a:pt x="2" y="31"/>
                      <a:pt x="2" y="31"/>
                      <a:pt x="2" y="31"/>
                    </a:cubicBezTo>
                    <a:cubicBezTo>
                      <a:pt x="2" y="31"/>
                      <a:pt x="2" y="31"/>
                      <a:pt x="2" y="31"/>
                    </a:cubicBezTo>
                    <a:cubicBezTo>
                      <a:pt x="2" y="31"/>
                      <a:pt x="2" y="31"/>
                      <a:pt x="2" y="31"/>
                    </a:cubicBezTo>
                    <a:moveTo>
                      <a:pt x="2" y="0"/>
                    </a:moveTo>
                    <a:cubicBezTo>
                      <a:pt x="1" y="1"/>
                      <a:pt x="1" y="2"/>
                      <a:pt x="1" y="2"/>
                    </a:cubicBezTo>
                    <a:cubicBezTo>
                      <a:pt x="1" y="2"/>
                      <a:pt x="1" y="1"/>
                      <a:pt x="1" y="1"/>
                    </a:cubicBezTo>
                    <a:cubicBezTo>
                      <a:pt x="3" y="1"/>
                      <a:pt x="1" y="15"/>
                      <a:pt x="1" y="15"/>
                    </a:cubicBezTo>
                    <a:cubicBezTo>
                      <a:pt x="0" y="16"/>
                      <a:pt x="0" y="21"/>
                      <a:pt x="1" y="24"/>
                    </a:cubicBezTo>
                    <a:cubicBezTo>
                      <a:pt x="1" y="20"/>
                      <a:pt x="1" y="16"/>
                      <a:pt x="1" y="16"/>
                    </a:cubicBezTo>
                    <a:cubicBezTo>
                      <a:pt x="3" y="12"/>
                      <a:pt x="2" y="2"/>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charset="-122" panose="00000500000000000000" pitchFamily="2" typeface="印品黑体"/>
                  <a:ea typeface="+mn-ea"/>
                </a:endParaRPr>
              </a:p>
            </p:txBody>
          </p:sp>
          <p:sp>
            <p:nvSpPr>
              <p:cNvPr id="341" name="Freeform 359"/>
              <p:cNvSpPr/>
              <p:nvPr/>
            </p:nvSpPr>
            <p:spPr bwMode="auto">
              <a:xfrm>
                <a:off x="1975" y="870"/>
                <a:ext cx="2" cy="2"/>
              </a:xfrm>
              <a:custGeom>
                <a:gdLst>
                  <a:gd fmla="*/ 1 w 1" name="T0"/>
                  <a:gd fmla="*/ 0 h 1" name="T1"/>
                  <a:gd fmla="*/ 0 w 1" name="T2"/>
                  <a:gd fmla="*/ 1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0"/>
                      <a:pt x="0" y="1"/>
                    </a:cubicBezTo>
                    <a:cubicBezTo>
                      <a:pt x="0" y="1"/>
                      <a:pt x="0" y="1"/>
                      <a:pt x="0" y="1"/>
                    </a:cubicBezTo>
                    <a:cubicBezTo>
                      <a:pt x="0"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2" name="Freeform 360"/>
              <p:cNvSpPr>
                <a:spLocks noEditPoints="1"/>
              </p:cNvSpPr>
              <p:nvPr/>
            </p:nvSpPr>
            <p:spPr bwMode="auto">
              <a:xfrm>
                <a:off x="1968" y="872"/>
                <a:ext cx="14" cy="7"/>
              </a:xfrm>
              <a:custGeom>
                <a:gdLst>
                  <a:gd fmla="*/ 5 w 10" name="T0"/>
                  <a:gd fmla="*/ 0 h 5" name="T1"/>
                  <a:gd fmla="*/ 5 w 10" name="T2"/>
                  <a:gd fmla="*/ 0 h 5" name="T3"/>
                  <a:gd fmla="*/ 5 w 10" name="T4"/>
                  <a:gd fmla="*/ 1 h 5" name="T5"/>
                  <a:gd fmla="*/ 7 w 10" name="T6"/>
                  <a:gd fmla="*/ 2 h 5" name="T7"/>
                  <a:gd fmla="*/ 8 w 10" name="T8"/>
                  <a:gd fmla="*/ 3 h 5" name="T9"/>
                  <a:gd fmla="*/ 10 w 10" name="T10"/>
                  <a:gd fmla="*/ 4 h 5" name="T11"/>
                  <a:gd fmla="*/ 10 w 10" name="T12"/>
                  <a:gd fmla="*/ 5 h 5" name="T13"/>
                  <a:gd fmla="*/ 10 w 10" name="T14"/>
                  <a:gd fmla="*/ 5 h 5" name="T15"/>
                  <a:gd fmla="*/ 6 w 10" name="T16"/>
                  <a:gd fmla="*/ 1 h 5" name="T17"/>
                  <a:gd fmla="*/ 5 w 10" name="T18"/>
                  <a:gd fmla="*/ 0 h 5" name="T19"/>
                  <a:gd fmla="*/ 5 w 10" name="T20"/>
                  <a:gd fmla="*/ 0 h 5" name="T21"/>
                  <a:gd fmla="*/ 5 w 10" name="T22"/>
                  <a:gd fmla="*/ 0 h 5" name="T23"/>
                  <a:gd fmla="*/ 5 w 10" name="T24"/>
                  <a:gd fmla="*/ 0 h 5" name="T25"/>
                  <a:gd fmla="*/ 3 w 10" name="T26"/>
                  <a:gd fmla="*/ 0 h 5" name="T27"/>
                  <a:gd fmla="*/ 0 w 10" name="T28"/>
                  <a:gd fmla="*/ 1 h 5" name="T29"/>
                  <a:gd fmla="*/ 3 w 10" name="T30"/>
                  <a:gd fmla="*/ 0 h 5" name="T31"/>
                  <a:gd fmla="*/ 3 w 10" name="T32"/>
                  <a:gd fmla="*/ 0 h 5" name="T33"/>
                  <a:gd fmla="*/ 5 w 10" name="T34"/>
                  <a:gd fmla="*/ 0 h 5" name="T35"/>
                  <a:gd fmla="*/ 4 w 10" name="T36"/>
                  <a:gd fmla="*/ 0 h 5" name="T37"/>
                  <a:gd fmla="*/ 4 w 10" name="T38"/>
                  <a:gd fmla="*/ 0 h 5" name="T39"/>
                  <a:gd fmla="*/ 4 w 10" name="T40"/>
                  <a:gd fmla="*/ 0 h 5" name="T41"/>
                  <a:gd fmla="*/ 5 w 10" name="T42"/>
                  <a:gd fmla="*/ 0 h 5" name="T43"/>
                  <a:gd fmla="*/ 5 w 10" name="T44"/>
                  <a:gd fmla="*/ 0 h 5" name="T45"/>
                  <a:gd fmla="*/ 4 w 10" name="T46"/>
                  <a:gd fmla="*/ 0 h 5" name="T47"/>
                  <a:gd fmla="*/ 5 w 10" name="T48"/>
                  <a:gd fmla="*/ 0 h 5" name="T49"/>
                  <a:gd fmla="*/ 5 w 10" name="T50"/>
                  <a:gd fmla="*/ 0 h 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5" w="10">
                    <a:moveTo>
                      <a:pt x="5" y="0"/>
                    </a:moveTo>
                    <a:cubicBezTo>
                      <a:pt x="5" y="0"/>
                      <a:pt x="5" y="0"/>
                      <a:pt x="5" y="0"/>
                    </a:cubicBezTo>
                    <a:cubicBezTo>
                      <a:pt x="5" y="1"/>
                      <a:pt x="5" y="1"/>
                      <a:pt x="5" y="1"/>
                    </a:cubicBezTo>
                    <a:cubicBezTo>
                      <a:pt x="7" y="2"/>
                      <a:pt x="7" y="2"/>
                      <a:pt x="7" y="2"/>
                    </a:cubicBezTo>
                    <a:cubicBezTo>
                      <a:pt x="8" y="2"/>
                      <a:pt x="8" y="2"/>
                      <a:pt x="8" y="3"/>
                    </a:cubicBezTo>
                    <a:cubicBezTo>
                      <a:pt x="10" y="4"/>
                      <a:pt x="10" y="4"/>
                      <a:pt x="10" y="4"/>
                    </a:cubicBezTo>
                    <a:cubicBezTo>
                      <a:pt x="10" y="5"/>
                      <a:pt x="10" y="5"/>
                      <a:pt x="10" y="5"/>
                    </a:cubicBezTo>
                    <a:cubicBezTo>
                      <a:pt x="10" y="5"/>
                      <a:pt x="10" y="5"/>
                      <a:pt x="10" y="5"/>
                    </a:cubicBezTo>
                    <a:cubicBezTo>
                      <a:pt x="10" y="5"/>
                      <a:pt x="9" y="2"/>
                      <a:pt x="6" y="1"/>
                    </a:cubicBezTo>
                    <a:cubicBezTo>
                      <a:pt x="6" y="1"/>
                      <a:pt x="6" y="1"/>
                      <a:pt x="5" y="0"/>
                    </a:cubicBezTo>
                    <a:moveTo>
                      <a:pt x="5" y="0"/>
                    </a:moveTo>
                    <a:cubicBezTo>
                      <a:pt x="5" y="0"/>
                      <a:pt x="5" y="0"/>
                      <a:pt x="5" y="0"/>
                    </a:cubicBezTo>
                    <a:cubicBezTo>
                      <a:pt x="5" y="0"/>
                      <a:pt x="5" y="0"/>
                      <a:pt x="5" y="0"/>
                    </a:cubicBezTo>
                    <a:moveTo>
                      <a:pt x="3" y="0"/>
                    </a:moveTo>
                    <a:cubicBezTo>
                      <a:pt x="2" y="0"/>
                      <a:pt x="1" y="0"/>
                      <a:pt x="0" y="1"/>
                    </a:cubicBezTo>
                    <a:cubicBezTo>
                      <a:pt x="1" y="1"/>
                      <a:pt x="3" y="0"/>
                      <a:pt x="3" y="0"/>
                    </a:cubicBezTo>
                    <a:cubicBezTo>
                      <a:pt x="3" y="0"/>
                      <a:pt x="3" y="0"/>
                      <a:pt x="3" y="0"/>
                    </a:cubicBezTo>
                    <a:moveTo>
                      <a:pt x="5" y="0"/>
                    </a:move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4" y="0"/>
                      <a:pt x="4" y="0"/>
                      <a:pt x="4" y="0"/>
                    </a:cubicBezTo>
                    <a:cubicBezTo>
                      <a:pt x="4" y="0"/>
                      <a:pt x="5" y="0"/>
                      <a:pt x="5" y="0"/>
                    </a:cubicBezTo>
                    <a:cubicBezTo>
                      <a:pt x="5" y="0"/>
                      <a:pt x="5" y="0"/>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3" name="Freeform 361"/>
              <p:cNvSpPr>
                <a:spLocks noEditPoints="1"/>
              </p:cNvSpPr>
              <p:nvPr/>
            </p:nvSpPr>
            <p:spPr bwMode="auto">
              <a:xfrm>
                <a:off x="1961" y="781"/>
                <a:ext cx="4" cy="16"/>
              </a:xfrm>
              <a:custGeom>
                <a:gdLst>
                  <a:gd fmla="*/ 3 w 3" name="T0"/>
                  <a:gd fmla="*/ 11 h 11" name="T1"/>
                  <a:gd fmla="*/ 3 w 3" name="T2"/>
                  <a:gd fmla="*/ 11 h 11" name="T3"/>
                  <a:gd fmla="*/ 3 w 3" name="T4"/>
                  <a:gd fmla="*/ 11 h 11" name="T5"/>
                  <a:gd fmla="*/ 3 w 3" name="T6"/>
                  <a:gd fmla="*/ 11 h 11" name="T7"/>
                  <a:gd fmla="*/ 0 w 3" name="T8"/>
                  <a:gd fmla="*/ 0 h 11" name="T9"/>
                  <a:gd fmla="*/ 2 w 3" name="T10"/>
                  <a:gd fmla="*/ 8 h 11" name="T11"/>
                  <a:gd fmla="*/ 3 w 3" name="T12"/>
                  <a:gd fmla="*/ 10 h 11" name="T13"/>
                  <a:gd fmla="*/ 3 w 3" name="T14"/>
                  <a:gd fmla="*/ 6 h 11" name="T15"/>
                  <a:gd fmla="*/ 0 w 3" name="T16"/>
                  <a:gd fmla="*/ 0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
                    <a:moveTo>
                      <a:pt x="3" y="11"/>
                    </a:moveTo>
                    <a:cubicBezTo>
                      <a:pt x="3" y="11"/>
                      <a:pt x="3" y="11"/>
                      <a:pt x="3" y="11"/>
                    </a:cubicBezTo>
                    <a:cubicBezTo>
                      <a:pt x="3" y="11"/>
                      <a:pt x="3" y="11"/>
                      <a:pt x="3" y="11"/>
                    </a:cubicBezTo>
                    <a:cubicBezTo>
                      <a:pt x="3" y="11"/>
                      <a:pt x="3" y="11"/>
                      <a:pt x="3" y="11"/>
                    </a:cubicBezTo>
                    <a:moveTo>
                      <a:pt x="0" y="0"/>
                    </a:moveTo>
                    <a:cubicBezTo>
                      <a:pt x="1" y="3"/>
                      <a:pt x="2" y="5"/>
                      <a:pt x="2" y="8"/>
                    </a:cubicBezTo>
                    <a:cubicBezTo>
                      <a:pt x="3" y="8"/>
                      <a:pt x="3" y="9"/>
                      <a:pt x="3" y="10"/>
                    </a:cubicBezTo>
                    <a:cubicBezTo>
                      <a:pt x="3" y="8"/>
                      <a:pt x="3" y="6"/>
                      <a:pt x="3" y="6"/>
                    </a:cubicBezTo>
                    <a:cubicBezTo>
                      <a:pt x="3" y="4"/>
                      <a:pt x="2" y="2"/>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4" name="Freeform 362"/>
              <p:cNvSpPr/>
              <p:nvPr/>
            </p:nvSpPr>
            <p:spPr bwMode="auto">
              <a:xfrm>
                <a:off x="1963" y="793"/>
                <a:ext cx="2" cy="4"/>
              </a:xfrm>
              <a:custGeom>
                <a:gdLst>
                  <a:gd fmla="*/ 0 w 1" name="T0"/>
                  <a:gd fmla="*/ 0 h 3" name="T1"/>
                  <a:gd fmla="*/ 1 w 1" name="T2"/>
                  <a:gd fmla="*/ 3 h 3" name="T3"/>
                  <a:gd fmla="*/ 1 w 1" name="T4"/>
                  <a:gd fmla="*/ 3 h 3" name="T5"/>
                  <a:gd fmla="*/ 1 w 1" name="T6"/>
                  <a:gd fmla="*/ 2 h 3" name="T7"/>
                  <a:gd fmla="*/ 0 w 1" name="T8"/>
                  <a:gd fmla="*/ 0 h 3" name="T9"/>
                </a:gdLst>
                <a:cxnLst>
                  <a:cxn ang="0">
                    <a:pos x="T0" y="T1"/>
                  </a:cxn>
                  <a:cxn ang="0">
                    <a:pos x="T2" y="T3"/>
                  </a:cxn>
                  <a:cxn ang="0">
                    <a:pos x="T4" y="T5"/>
                  </a:cxn>
                  <a:cxn ang="0">
                    <a:pos x="T6" y="T7"/>
                  </a:cxn>
                  <a:cxn ang="0">
                    <a:pos x="T8" y="T9"/>
                  </a:cxn>
                </a:cxnLst>
                <a:rect b="b" l="0" r="r" t="0"/>
                <a:pathLst>
                  <a:path h="3" w="1">
                    <a:moveTo>
                      <a:pt x="0" y="0"/>
                    </a:moveTo>
                    <a:cubicBezTo>
                      <a:pt x="1" y="1"/>
                      <a:pt x="1" y="2"/>
                      <a:pt x="1" y="3"/>
                    </a:cubicBezTo>
                    <a:cubicBezTo>
                      <a:pt x="1" y="3"/>
                      <a:pt x="1" y="3"/>
                      <a:pt x="1" y="3"/>
                    </a:cubicBezTo>
                    <a:cubicBezTo>
                      <a:pt x="1" y="2"/>
                      <a:pt x="1" y="2"/>
                      <a:pt x="1" y="2"/>
                    </a:cubicBezTo>
                    <a:cubicBezTo>
                      <a:pt x="1" y="1"/>
                      <a:pt x="1"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5" name="Freeform 363"/>
              <p:cNvSpPr/>
              <p:nvPr/>
            </p:nvSpPr>
            <p:spPr bwMode="auto">
              <a:xfrm>
                <a:off x="1943" y="760"/>
                <a:ext cx="2" cy="1"/>
              </a:xfrm>
              <a:custGeom>
                <a:gdLst>
                  <a:gd fmla="*/ 0 w 2" name="T0"/>
                  <a:gd fmla="*/ 0 h 1" name="T1"/>
                  <a:gd fmla="*/ 2 w 2" name="T2"/>
                  <a:gd fmla="*/ 1 h 1" name="T3"/>
                  <a:gd fmla="*/ 2 w 2" name="T4"/>
                  <a:gd fmla="*/ 0 h 1" name="T5"/>
                  <a:gd fmla="*/ 0 w 2" name="T6"/>
                  <a:gd fmla="*/ 0 h 1" name="T7"/>
                </a:gdLst>
                <a:cxnLst>
                  <a:cxn ang="0">
                    <a:pos x="T0" y="T1"/>
                  </a:cxn>
                  <a:cxn ang="0">
                    <a:pos x="T2" y="T3"/>
                  </a:cxn>
                  <a:cxn ang="0">
                    <a:pos x="T4" y="T5"/>
                  </a:cxn>
                  <a:cxn ang="0">
                    <a:pos x="T6" y="T7"/>
                  </a:cxn>
                </a:cxnLst>
                <a:rect b="b" l="0" r="r" t="0"/>
                <a:pathLst>
                  <a:path h="1" w="2">
                    <a:moveTo>
                      <a:pt x="0" y="0"/>
                    </a:moveTo>
                    <a:lnTo>
                      <a:pt x="2" y="1"/>
                    </a:lnTo>
                    <a:lnTo>
                      <a:pt x="2" y="0"/>
                    </a:lnTo>
                    <a:lnTo>
                      <a:pt x="0"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6" name="Freeform 364"/>
              <p:cNvSpPr/>
              <p:nvPr/>
            </p:nvSpPr>
            <p:spPr bwMode="auto">
              <a:xfrm>
                <a:off x="1943" y="760"/>
                <a:ext cx="2" cy="1"/>
              </a:xfrm>
              <a:custGeom>
                <a:gdLst>
                  <a:gd fmla="*/ 0 w 2" name="T0"/>
                  <a:gd fmla="*/ 0 h 1" name="T1"/>
                  <a:gd fmla="*/ 2 w 2" name="T2"/>
                  <a:gd fmla="*/ 1 h 1" name="T3"/>
                  <a:gd fmla="*/ 2 w 2" name="T4"/>
                  <a:gd fmla="*/ 0 h 1" name="T5"/>
                  <a:gd fmla="*/ 0 w 2" name="T6"/>
                  <a:gd fmla="*/ 0 h 1" name="T7"/>
                </a:gdLst>
                <a:cxnLst>
                  <a:cxn ang="0">
                    <a:pos x="T0" y="T1"/>
                  </a:cxn>
                  <a:cxn ang="0">
                    <a:pos x="T2" y="T3"/>
                  </a:cxn>
                  <a:cxn ang="0">
                    <a:pos x="T4" y="T5"/>
                  </a:cxn>
                  <a:cxn ang="0">
                    <a:pos x="T6" y="T7"/>
                  </a:cxn>
                </a:cxnLst>
                <a:rect b="b" l="0" r="r" t="0"/>
                <a:pathLst>
                  <a:path h="1" w="2">
                    <a:moveTo>
                      <a:pt x="0" y="0"/>
                    </a:moveTo>
                    <a:lnTo>
                      <a:pt x="2" y="1"/>
                    </a:lnTo>
                    <a:lnTo>
                      <a:pt x="2" y="0"/>
                    </a:lnTo>
                    <a:lnTo>
                      <a:pt x="0" y="0"/>
                    </a:ln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7" name="Freeform 365"/>
              <p:cNvSpPr/>
              <p:nvPr/>
            </p:nvSpPr>
            <p:spPr bwMode="auto">
              <a:xfrm>
                <a:off x="1870" y="880"/>
                <a:ext cx="121" cy="12"/>
              </a:xfrm>
              <a:custGeom>
                <a:gdLst>
                  <a:gd fmla="*/ 78 w 83" name="T0"/>
                  <a:gd fmla="*/ 0 h 8" name="T1"/>
                  <a:gd fmla="*/ 77 w 83" name="T2"/>
                  <a:gd fmla="*/ 1 h 8" name="T3"/>
                  <a:gd fmla="*/ 77 w 83" name="T4"/>
                  <a:gd fmla="*/ 1 h 8" name="T5"/>
                  <a:gd fmla="*/ 68 w 83" name="T6"/>
                  <a:gd fmla="*/ 4 h 8" name="T7"/>
                  <a:gd fmla="*/ 55 w 83" name="T8"/>
                  <a:gd fmla="*/ 5 h 8" name="T9"/>
                  <a:gd fmla="*/ 50 w 83" name="T10"/>
                  <a:gd fmla="*/ 5 h 8" name="T11"/>
                  <a:gd fmla="*/ 24 w 83" name="T12"/>
                  <a:gd fmla="*/ 6 h 8" name="T13"/>
                  <a:gd fmla="*/ 21 w 83" name="T14"/>
                  <a:gd fmla="*/ 6 h 8" name="T15"/>
                  <a:gd fmla="*/ 5 w 83" name="T16"/>
                  <a:gd fmla="*/ 3 h 8" name="T17"/>
                  <a:gd fmla="*/ 4 w 83" name="T18"/>
                  <a:gd fmla="*/ 2 h 8" name="T19"/>
                  <a:gd fmla="*/ 4 w 83" name="T20"/>
                  <a:gd fmla="*/ 2 h 8" name="T21"/>
                  <a:gd fmla="*/ 7 w 83" name="T22"/>
                  <a:gd fmla="*/ 5 h 8" name="T23"/>
                  <a:gd fmla="*/ 21 w 83" name="T24"/>
                  <a:gd fmla="*/ 8 h 8" name="T25"/>
                  <a:gd fmla="*/ 25 w 83" name="T26"/>
                  <a:gd fmla="*/ 7 h 8" name="T27"/>
                  <a:gd fmla="*/ 56 w 83" name="T28"/>
                  <a:gd fmla="*/ 6 h 8" name="T29"/>
                  <a:gd fmla="*/ 71 w 83" name="T30"/>
                  <a:gd fmla="*/ 4 h 8" name="T31"/>
                  <a:gd fmla="*/ 80 w 83" name="T32"/>
                  <a:gd fmla="*/ 0 h 8" name="T33"/>
                  <a:gd fmla="*/ 78 w 83" name="T34"/>
                  <a:gd fmla="*/ 0 h 8" name="T35"/>
                  <a:gd fmla="*/ 78 w 83" name="T36"/>
                  <a:gd fmla="*/ 0 h 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8" w="83">
                    <a:moveTo>
                      <a:pt x="78" y="0"/>
                    </a:moveTo>
                    <a:cubicBezTo>
                      <a:pt x="78" y="0"/>
                      <a:pt x="77" y="1"/>
                      <a:pt x="77" y="1"/>
                    </a:cubicBezTo>
                    <a:cubicBezTo>
                      <a:pt x="77" y="1"/>
                      <a:pt x="77" y="1"/>
                      <a:pt x="77" y="1"/>
                    </a:cubicBezTo>
                    <a:cubicBezTo>
                      <a:pt x="74" y="1"/>
                      <a:pt x="68" y="4"/>
                      <a:pt x="68" y="4"/>
                    </a:cubicBezTo>
                    <a:cubicBezTo>
                      <a:pt x="55" y="5"/>
                      <a:pt x="55" y="5"/>
                      <a:pt x="55" y="5"/>
                    </a:cubicBezTo>
                    <a:cubicBezTo>
                      <a:pt x="54" y="5"/>
                      <a:pt x="52" y="5"/>
                      <a:pt x="50" y="5"/>
                    </a:cubicBezTo>
                    <a:cubicBezTo>
                      <a:pt x="41" y="5"/>
                      <a:pt x="24" y="6"/>
                      <a:pt x="24" y="6"/>
                    </a:cubicBezTo>
                    <a:cubicBezTo>
                      <a:pt x="23" y="6"/>
                      <a:pt x="22" y="6"/>
                      <a:pt x="21" y="6"/>
                    </a:cubicBezTo>
                    <a:cubicBezTo>
                      <a:pt x="15" y="6"/>
                      <a:pt x="5" y="3"/>
                      <a:pt x="5" y="3"/>
                    </a:cubicBezTo>
                    <a:cubicBezTo>
                      <a:pt x="4" y="2"/>
                      <a:pt x="4" y="2"/>
                      <a:pt x="4" y="2"/>
                    </a:cubicBezTo>
                    <a:cubicBezTo>
                      <a:pt x="4" y="2"/>
                      <a:pt x="4" y="2"/>
                      <a:pt x="4" y="2"/>
                    </a:cubicBezTo>
                    <a:cubicBezTo>
                      <a:pt x="4" y="2"/>
                      <a:pt x="0" y="2"/>
                      <a:pt x="7" y="5"/>
                    </a:cubicBezTo>
                    <a:cubicBezTo>
                      <a:pt x="7" y="5"/>
                      <a:pt x="14" y="8"/>
                      <a:pt x="21" y="8"/>
                    </a:cubicBezTo>
                    <a:cubicBezTo>
                      <a:pt x="22" y="8"/>
                      <a:pt x="24" y="7"/>
                      <a:pt x="25" y="7"/>
                    </a:cubicBezTo>
                    <a:cubicBezTo>
                      <a:pt x="25" y="7"/>
                      <a:pt x="52" y="6"/>
                      <a:pt x="56" y="6"/>
                    </a:cubicBezTo>
                    <a:cubicBezTo>
                      <a:pt x="56" y="6"/>
                      <a:pt x="66" y="6"/>
                      <a:pt x="71" y="4"/>
                    </a:cubicBezTo>
                    <a:cubicBezTo>
                      <a:pt x="71" y="4"/>
                      <a:pt x="83" y="0"/>
                      <a:pt x="80" y="0"/>
                    </a:cubicBezTo>
                    <a:cubicBezTo>
                      <a:pt x="79" y="0"/>
                      <a:pt x="79" y="0"/>
                      <a:pt x="78" y="0"/>
                    </a:cubicBezTo>
                    <a:cubicBezTo>
                      <a:pt x="78" y="0"/>
                      <a:pt x="78" y="0"/>
                      <a:pt x="78"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8" name="Freeform 366"/>
              <p:cNvSpPr>
                <a:spLocks noEditPoints="1"/>
              </p:cNvSpPr>
              <p:nvPr/>
            </p:nvSpPr>
            <p:spPr bwMode="auto">
              <a:xfrm>
                <a:off x="1876" y="760"/>
                <a:ext cx="108" cy="129"/>
              </a:xfrm>
              <a:custGeom>
                <a:gdLst>
                  <a:gd fmla="*/ 43 w 74" name="T0"/>
                  <a:gd fmla="*/ 69 h 89" name="T1"/>
                  <a:gd fmla="*/ 47 w 74" name="T2"/>
                  <a:gd fmla="*/ 34 h 89" name="T3"/>
                  <a:gd fmla="*/ 50 w 74" name="T4"/>
                  <a:gd fmla="*/ 33 h 89" name="T5"/>
                  <a:gd fmla="*/ 50 w 74" name="T6"/>
                  <a:gd fmla="*/ 35 h 89" name="T7"/>
                  <a:gd fmla="*/ 36 w 74" name="T8"/>
                  <a:gd fmla="*/ 68 h 89" name="T9"/>
                  <a:gd fmla="*/ 40 w 74" name="T10"/>
                  <a:gd fmla="*/ 79 h 89" name="T11"/>
                  <a:gd fmla="*/ 32 w 74" name="T12"/>
                  <a:gd fmla="*/ 82 h 89" name="T13"/>
                  <a:gd fmla="*/ 13 w 74" name="T14"/>
                  <a:gd fmla="*/ 88 h 89" name="T15"/>
                  <a:gd fmla="*/ 20 w 74" name="T16"/>
                  <a:gd fmla="*/ 89 h 89" name="T17"/>
                  <a:gd fmla="*/ 73 w 74" name="T18"/>
                  <a:gd fmla="*/ 84 h 89" name="T19"/>
                  <a:gd fmla="*/ 72 w 74" name="T20"/>
                  <a:gd fmla="*/ 83 h 89" name="T21"/>
                  <a:gd fmla="*/ 70 w 74" name="T22"/>
                  <a:gd fmla="*/ 79 h 89" name="T23"/>
                  <a:gd fmla="*/ 67 w 74" name="T24"/>
                  <a:gd fmla="*/ 77 h 89" name="T25"/>
                  <a:gd fmla="*/ 53 w 74" name="T26"/>
                  <a:gd fmla="*/ 84 h 89" name="T27"/>
                  <a:gd fmla="*/ 45 w 74" name="T28"/>
                  <a:gd fmla="*/ 80 h 89" name="T29"/>
                  <a:gd fmla="*/ 42 w 74" name="T30"/>
                  <a:gd fmla="*/ 66 h 89" name="T31"/>
                  <a:gd fmla="*/ 46 w 74" name="T32"/>
                  <a:gd fmla="*/ 65 h 89" name="T33"/>
                  <a:gd fmla="*/ 52 w 74" name="T34"/>
                  <a:gd fmla="*/ 59 h 89" name="T35"/>
                  <a:gd fmla="*/ 57 w 74" name="T36"/>
                  <a:gd fmla="*/ 47 h 89" name="T37"/>
                  <a:gd fmla="*/ 58 w 74" name="T38"/>
                  <a:gd fmla="*/ 37 h 89" name="T39"/>
                  <a:gd fmla="*/ 57 w 74" name="T40"/>
                  <a:gd fmla="*/ 30 h 89" name="T41"/>
                  <a:gd fmla="*/ 55 w 74" name="T42"/>
                  <a:gd fmla="*/ 36 h 89" name="T43"/>
                  <a:gd fmla="*/ 54 w 74" name="T44"/>
                  <a:gd fmla="*/ 30 h 89" name="T45"/>
                  <a:gd fmla="*/ 56 w 74" name="T46"/>
                  <a:gd fmla="*/ 30 h 89" name="T47"/>
                  <a:gd fmla="*/ 39 w 74" name="T48"/>
                  <a:gd fmla="*/ 34 h 89" name="T49"/>
                  <a:gd fmla="*/ 43 w 74" name="T50"/>
                  <a:gd fmla="*/ 33 h 89" name="T51"/>
                  <a:gd fmla="*/ 43 w 74" name="T52"/>
                  <a:gd fmla="*/ 33 h 89" name="T53"/>
                  <a:gd fmla="*/ 46 w 74" name="T54"/>
                  <a:gd fmla="*/ 27 h 89" name="T55"/>
                  <a:gd fmla="*/ 44 w 74" name="T56"/>
                  <a:gd fmla="*/ 23 h 89" name="T57"/>
                  <a:gd fmla="*/ 44 w 74" name="T58"/>
                  <a:gd fmla="*/ 24 h 89" name="T59"/>
                  <a:gd fmla="*/ 55 w 74" name="T60"/>
                  <a:gd fmla="*/ 22 h 89" name="T61"/>
                  <a:gd fmla="*/ 55 w 74" name="T62"/>
                  <a:gd fmla="*/ 22 h 89" name="T63"/>
                  <a:gd fmla="*/ 48 w 74" name="T64"/>
                  <a:gd fmla="*/ 25 h 89" name="T65"/>
                  <a:gd fmla="*/ 24 w 74" name="T66"/>
                  <a:gd fmla="*/ 21 h 89" name="T67"/>
                  <a:gd fmla="*/ 53 w 74" name="T68"/>
                  <a:gd fmla="*/ 21 h 89" name="T69"/>
                  <a:gd fmla="*/ 51 w 74" name="T70"/>
                  <a:gd fmla="*/ 24 h 89" name="T71"/>
                  <a:gd fmla="*/ 53 w 74" name="T72"/>
                  <a:gd fmla="*/ 21 h 89" name="T73"/>
                  <a:gd fmla="*/ 48 w 74" name="T74"/>
                  <a:gd fmla="*/ 16 h 89" name="T75"/>
                  <a:gd fmla="*/ 31 w 74" name="T76"/>
                  <a:gd fmla="*/ 11 h 89" name="T77"/>
                  <a:gd fmla="*/ 32 w 74" name="T78"/>
                  <a:gd fmla="*/ 0 h 89" name="T79"/>
                  <a:gd fmla="*/ 18 w 74" name="T80"/>
                  <a:gd fmla="*/ 19 h 89" name="T81"/>
                  <a:gd fmla="*/ 21 w 74" name="T82"/>
                  <a:gd fmla="*/ 19 h 89" name="T83"/>
                  <a:gd fmla="*/ 25 w 74" name="T84"/>
                  <a:gd fmla="*/ 22 h 89" name="T85"/>
                  <a:gd fmla="*/ 29 w 74" name="T86"/>
                  <a:gd fmla="*/ 21 h 89" name="T87"/>
                  <a:gd fmla="*/ 47 w 74" name="T88"/>
                  <a:gd fmla="*/ 18 h 89" name="T89"/>
                  <a:gd fmla="*/ 48 w 74" name="T90"/>
                  <a:gd fmla="*/ 20 h 89" name="T91"/>
                  <a:gd fmla="*/ 46 w 74" name="T92"/>
                  <a:gd fmla="*/ 8 h 89" name="T93"/>
                  <a:gd fmla="*/ 43 w 74" name="T94"/>
                  <a:gd fmla="*/ 3 h 89" name="T95"/>
                  <a:gd fmla="*/ 32 w 74" name="T96"/>
                  <a:gd fmla="*/ 0 h 89"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89" w="74">
                    <a:moveTo>
                      <a:pt x="43" y="69"/>
                    </a:moveTo>
                    <a:cubicBezTo>
                      <a:pt x="43" y="69"/>
                      <a:pt x="43" y="69"/>
                      <a:pt x="43" y="70"/>
                    </a:cubicBezTo>
                    <a:cubicBezTo>
                      <a:pt x="43" y="70"/>
                      <a:pt x="43" y="70"/>
                      <a:pt x="43" y="70"/>
                    </a:cubicBezTo>
                    <a:cubicBezTo>
                      <a:pt x="43" y="69"/>
                      <a:pt x="43" y="69"/>
                      <a:pt x="43" y="69"/>
                    </a:cubicBezTo>
                    <a:moveTo>
                      <a:pt x="49" y="31"/>
                    </a:moveTo>
                    <a:cubicBezTo>
                      <a:pt x="48" y="31"/>
                      <a:pt x="47" y="31"/>
                      <a:pt x="46" y="32"/>
                    </a:cubicBezTo>
                    <a:cubicBezTo>
                      <a:pt x="46" y="34"/>
                      <a:pt x="47" y="34"/>
                      <a:pt x="47" y="34"/>
                    </a:cubicBezTo>
                    <a:cubicBezTo>
                      <a:pt x="47" y="34"/>
                      <a:pt x="47" y="34"/>
                      <a:pt x="47" y="34"/>
                    </a:cubicBezTo>
                    <a:cubicBezTo>
                      <a:pt x="48" y="34"/>
                      <a:pt x="49" y="32"/>
                      <a:pt x="49" y="31"/>
                    </a:cubicBezTo>
                    <a:moveTo>
                      <a:pt x="52" y="30"/>
                    </a:moveTo>
                    <a:cubicBezTo>
                      <a:pt x="52" y="30"/>
                      <a:pt x="51" y="30"/>
                      <a:pt x="51" y="30"/>
                    </a:cubicBezTo>
                    <a:cubicBezTo>
                      <a:pt x="51" y="32"/>
                      <a:pt x="50" y="33"/>
                      <a:pt x="50" y="33"/>
                    </a:cubicBezTo>
                    <a:cubicBezTo>
                      <a:pt x="50" y="33"/>
                      <a:pt x="50" y="34"/>
                      <a:pt x="50" y="34"/>
                    </a:cubicBezTo>
                    <a:cubicBezTo>
                      <a:pt x="52" y="34"/>
                      <a:pt x="52" y="34"/>
                      <a:pt x="52" y="34"/>
                    </a:cubicBezTo>
                    <a:cubicBezTo>
                      <a:pt x="51" y="35"/>
                      <a:pt x="51" y="35"/>
                      <a:pt x="51" y="35"/>
                    </a:cubicBezTo>
                    <a:cubicBezTo>
                      <a:pt x="51" y="35"/>
                      <a:pt x="51" y="35"/>
                      <a:pt x="50" y="35"/>
                    </a:cubicBezTo>
                    <a:cubicBezTo>
                      <a:pt x="50" y="35"/>
                      <a:pt x="48" y="36"/>
                      <a:pt x="45" y="40"/>
                    </a:cubicBezTo>
                    <a:cubicBezTo>
                      <a:pt x="43" y="41"/>
                      <a:pt x="25" y="48"/>
                      <a:pt x="34" y="54"/>
                    </a:cubicBezTo>
                    <a:cubicBezTo>
                      <a:pt x="34" y="54"/>
                      <a:pt x="34" y="54"/>
                      <a:pt x="34" y="54"/>
                    </a:cubicBezTo>
                    <a:cubicBezTo>
                      <a:pt x="35" y="54"/>
                      <a:pt x="47" y="55"/>
                      <a:pt x="36" y="68"/>
                    </a:cubicBezTo>
                    <a:cubicBezTo>
                      <a:pt x="36" y="68"/>
                      <a:pt x="24" y="80"/>
                      <a:pt x="33" y="80"/>
                    </a:cubicBezTo>
                    <a:cubicBezTo>
                      <a:pt x="34" y="80"/>
                      <a:pt x="36" y="80"/>
                      <a:pt x="39" y="79"/>
                    </a:cubicBezTo>
                    <a:cubicBezTo>
                      <a:pt x="39" y="79"/>
                      <a:pt x="39" y="79"/>
                      <a:pt x="40" y="79"/>
                    </a:cubicBezTo>
                    <a:cubicBezTo>
                      <a:pt x="40" y="79"/>
                      <a:pt x="40" y="79"/>
                      <a:pt x="40" y="79"/>
                    </a:cubicBezTo>
                    <a:cubicBezTo>
                      <a:pt x="40" y="80"/>
                      <a:pt x="40" y="80"/>
                      <a:pt x="40" y="80"/>
                    </a:cubicBezTo>
                    <a:cubicBezTo>
                      <a:pt x="40" y="80"/>
                      <a:pt x="40" y="80"/>
                      <a:pt x="40" y="80"/>
                    </a:cubicBezTo>
                    <a:cubicBezTo>
                      <a:pt x="40" y="80"/>
                      <a:pt x="36" y="82"/>
                      <a:pt x="33" y="82"/>
                    </a:cubicBezTo>
                    <a:cubicBezTo>
                      <a:pt x="32" y="82"/>
                      <a:pt x="32" y="82"/>
                      <a:pt x="32" y="82"/>
                    </a:cubicBezTo>
                    <a:cubicBezTo>
                      <a:pt x="32" y="82"/>
                      <a:pt x="32" y="82"/>
                      <a:pt x="31" y="82"/>
                    </a:cubicBezTo>
                    <a:cubicBezTo>
                      <a:pt x="30" y="82"/>
                      <a:pt x="23" y="83"/>
                      <a:pt x="21" y="87"/>
                    </a:cubicBezTo>
                    <a:cubicBezTo>
                      <a:pt x="21" y="87"/>
                      <a:pt x="20" y="89"/>
                      <a:pt x="16" y="89"/>
                    </a:cubicBezTo>
                    <a:cubicBezTo>
                      <a:pt x="16" y="89"/>
                      <a:pt x="14" y="89"/>
                      <a:pt x="13" y="88"/>
                    </a:cubicBezTo>
                    <a:cubicBezTo>
                      <a:pt x="0" y="85"/>
                      <a:pt x="0" y="85"/>
                      <a:pt x="0" y="85"/>
                    </a:cubicBezTo>
                    <a:cubicBezTo>
                      <a:pt x="0" y="85"/>
                      <a:pt x="0" y="85"/>
                      <a:pt x="1" y="86"/>
                    </a:cubicBezTo>
                    <a:cubicBezTo>
                      <a:pt x="1" y="86"/>
                      <a:pt x="11" y="89"/>
                      <a:pt x="17" y="89"/>
                    </a:cubicBezTo>
                    <a:cubicBezTo>
                      <a:pt x="18" y="89"/>
                      <a:pt x="19" y="89"/>
                      <a:pt x="20" y="89"/>
                    </a:cubicBezTo>
                    <a:cubicBezTo>
                      <a:pt x="20" y="89"/>
                      <a:pt x="37" y="88"/>
                      <a:pt x="46" y="88"/>
                    </a:cubicBezTo>
                    <a:cubicBezTo>
                      <a:pt x="48" y="88"/>
                      <a:pt x="50" y="88"/>
                      <a:pt x="51" y="88"/>
                    </a:cubicBezTo>
                    <a:cubicBezTo>
                      <a:pt x="64" y="87"/>
                      <a:pt x="64" y="87"/>
                      <a:pt x="64" y="87"/>
                    </a:cubicBezTo>
                    <a:cubicBezTo>
                      <a:pt x="64" y="87"/>
                      <a:pt x="70" y="84"/>
                      <a:pt x="73" y="84"/>
                    </a:cubicBezTo>
                    <a:cubicBezTo>
                      <a:pt x="73" y="84"/>
                      <a:pt x="73" y="84"/>
                      <a:pt x="73" y="84"/>
                    </a:cubicBezTo>
                    <a:cubicBezTo>
                      <a:pt x="73" y="84"/>
                      <a:pt x="74" y="83"/>
                      <a:pt x="74" y="83"/>
                    </a:cubicBezTo>
                    <a:cubicBezTo>
                      <a:pt x="73" y="82"/>
                      <a:pt x="73" y="82"/>
                      <a:pt x="73" y="82"/>
                    </a:cubicBezTo>
                    <a:cubicBezTo>
                      <a:pt x="73" y="83"/>
                      <a:pt x="72" y="83"/>
                      <a:pt x="72" y="83"/>
                    </a:cubicBezTo>
                    <a:cubicBezTo>
                      <a:pt x="71" y="83"/>
                      <a:pt x="71" y="83"/>
                      <a:pt x="71" y="83"/>
                    </a:cubicBezTo>
                    <a:cubicBezTo>
                      <a:pt x="72" y="81"/>
                      <a:pt x="72" y="80"/>
                      <a:pt x="71" y="80"/>
                    </a:cubicBezTo>
                    <a:cubicBezTo>
                      <a:pt x="70" y="79"/>
                      <a:pt x="70" y="79"/>
                      <a:pt x="70" y="79"/>
                    </a:cubicBezTo>
                    <a:cubicBezTo>
                      <a:pt x="70" y="79"/>
                      <a:pt x="70" y="79"/>
                      <a:pt x="70" y="79"/>
                    </a:cubicBezTo>
                    <a:cubicBezTo>
                      <a:pt x="68" y="81"/>
                      <a:pt x="64" y="85"/>
                      <a:pt x="64" y="85"/>
                    </a:cubicBezTo>
                    <a:cubicBezTo>
                      <a:pt x="63" y="84"/>
                      <a:pt x="68" y="78"/>
                      <a:pt x="68" y="78"/>
                    </a:cubicBezTo>
                    <a:cubicBezTo>
                      <a:pt x="68" y="78"/>
                      <a:pt x="68" y="78"/>
                      <a:pt x="68" y="78"/>
                    </a:cubicBezTo>
                    <a:cubicBezTo>
                      <a:pt x="67" y="77"/>
                      <a:pt x="67" y="77"/>
                      <a:pt x="67" y="77"/>
                    </a:cubicBezTo>
                    <a:cubicBezTo>
                      <a:pt x="67" y="77"/>
                      <a:pt x="67" y="77"/>
                      <a:pt x="67" y="77"/>
                    </a:cubicBezTo>
                    <a:cubicBezTo>
                      <a:pt x="66" y="78"/>
                      <a:pt x="66" y="78"/>
                      <a:pt x="64" y="79"/>
                    </a:cubicBezTo>
                    <a:cubicBezTo>
                      <a:pt x="59" y="84"/>
                      <a:pt x="56" y="85"/>
                      <a:pt x="54" y="85"/>
                    </a:cubicBezTo>
                    <a:cubicBezTo>
                      <a:pt x="53" y="85"/>
                      <a:pt x="53" y="84"/>
                      <a:pt x="53" y="84"/>
                    </a:cubicBezTo>
                    <a:cubicBezTo>
                      <a:pt x="55" y="80"/>
                      <a:pt x="63" y="78"/>
                      <a:pt x="63" y="78"/>
                    </a:cubicBezTo>
                    <a:cubicBezTo>
                      <a:pt x="63" y="78"/>
                      <a:pt x="59" y="78"/>
                      <a:pt x="55" y="78"/>
                    </a:cubicBezTo>
                    <a:cubicBezTo>
                      <a:pt x="51" y="78"/>
                      <a:pt x="47" y="78"/>
                      <a:pt x="45" y="80"/>
                    </a:cubicBezTo>
                    <a:cubicBezTo>
                      <a:pt x="45" y="80"/>
                      <a:pt x="45" y="80"/>
                      <a:pt x="45" y="80"/>
                    </a:cubicBezTo>
                    <a:cubicBezTo>
                      <a:pt x="45" y="80"/>
                      <a:pt x="45" y="80"/>
                      <a:pt x="45" y="80"/>
                    </a:cubicBezTo>
                    <a:cubicBezTo>
                      <a:pt x="44" y="78"/>
                      <a:pt x="42" y="73"/>
                      <a:pt x="43" y="70"/>
                    </a:cubicBezTo>
                    <a:cubicBezTo>
                      <a:pt x="42" y="70"/>
                      <a:pt x="42" y="70"/>
                      <a:pt x="41" y="70"/>
                    </a:cubicBezTo>
                    <a:cubicBezTo>
                      <a:pt x="41" y="68"/>
                      <a:pt x="41" y="67"/>
                      <a:pt x="42" y="66"/>
                    </a:cubicBezTo>
                    <a:cubicBezTo>
                      <a:pt x="43" y="66"/>
                      <a:pt x="43" y="66"/>
                      <a:pt x="43" y="66"/>
                    </a:cubicBezTo>
                    <a:cubicBezTo>
                      <a:pt x="43" y="66"/>
                      <a:pt x="43" y="66"/>
                      <a:pt x="43" y="66"/>
                    </a:cubicBezTo>
                    <a:cubicBezTo>
                      <a:pt x="42" y="66"/>
                      <a:pt x="42" y="66"/>
                      <a:pt x="42" y="66"/>
                    </a:cubicBezTo>
                    <a:cubicBezTo>
                      <a:pt x="43" y="66"/>
                      <a:pt x="45" y="65"/>
                      <a:pt x="46" y="65"/>
                    </a:cubicBezTo>
                    <a:cubicBezTo>
                      <a:pt x="46" y="65"/>
                      <a:pt x="46" y="65"/>
                      <a:pt x="46" y="65"/>
                    </a:cubicBezTo>
                    <a:cubicBezTo>
                      <a:pt x="48" y="63"/>
                      <a:pt x="50" y="62"/>
                      <a:pt x="52" y="62"/>
                    </a:cubicBezTo>
                    <a:cubicBezTo>
                      <a:pt x="54" y="62"/>
                      <a:pt x="56" y="62"/>
                      <a:pt x="57" y="64"/>
                    </a:cubicBezTo>
                    <a:cubicBezTo>
                      <a:pt x="57" y="64"/>
                      <a:pt x="56" y="59"/>
                      <a:pt x="52" y="59"/>
                    </a:cubicBezTo>
                    <a:cubicBezTo>
                      <a:pt x="51" y="59"/>
                      <a:pt x="51" y="59"/>
                      <a:pt x="50" y="59"/>
                    </a:cubicBezTo>
                    <a:cubicBezTo>
                      <a:pt x="50" y="59"/>
                      <a:pt x="40" y="58"/>
                      <a:pt x="55" y="55"/>
                    </a:cubicBezTo>
                    <a:cubicBezTo>
                      <a:pt x="55" y="55"/>
                      <a:pt x="62" y="54"/>
                      <a:pt x="54" y="54"/>
                    </a:cubicBezTo>
                    <a:cubicBezTo>
                      <a:pt x="54" y="54"/>
                      <a:pt x="47" y="51"/>
                      <a:pt x="57" y="47"/>
                    </a:cubicBezTo>
                    <a:cubicBezTo>
                      <a:pt x="57" y="47"/>
                      <a:pt x="65" y="42"/>
                      <a:pt x="55" y="42"/>
                    </a:cubicBezTo>
                    <a:cubicBezTo>
                      <a:pt x="55" y="42"/>
                      <a:pt x="54" y="42"/>
                      <a:pt x="53" y="42"/>
                    </a:cubicBezTo>
                    <a:cubicBezTo>
                      <a:pt x="53" y="42"/>
                      <a:pt x="53" y="42"/>
                      <a:pt x="52" y="42"/>
                    </a:cubicBezTo>
                    <a:cubicBezTo>
                      <a:pt x="49" y="42"/>
                      <a:pt x="42" y="41"/>
                      <a:pt x="58" y="37"/>
                    </a:cubicBezTo>
                    <a:cubicBezTo>
                      <a:pt x="58" y="37"/>
                      <a:pt x="58" y="37"/>
                      <a:pt x="59" y="36"/>
                    </a:cubicBezTo>
                    <a:cubicBezTo>
                      <a:pt x="58" y="36"/>
                      <a:pt x="58" y="34"/>
                      <a:pt x="58" y="34"/>
                    </a:cubicBezTo>
                    <a:cubicBezTo>
                      <a:pt x="58" y="33"/>
                      <a:pt x="58" y="32"/>
                      <a:pt x="58" y="31"/>
                    </a:cubicBezTo>
                    <a:cubicBezTo>
                      <a:pt x="58" y="31"/>
                      <a:pt x="57" y="30"/>
                      <a:pt x="57" y="30"/>
                    </a:cubicBezTo>
                    <a:cubicBezTo>
                      <a:pt x="57" y="30"/>
                      <a:pt x="57" y="31"/>
                      <a:pt x="57" y="31"/>
                    </a:cubicBezTo>
                    <a:cubicBezTo>
                      <a:pt x="57" y="31"/>
                      <a:pt x="57" y="36"/>
                      <a:pt x="56" y="36"/>
                    </a:cubicBezTo>
                    <a:cubicBezTo>
                      <a:pt x="56" y="36"/>
                      <a:pt x="55" y="36"/>
                      <a:pt x="55" y="36"/>
                    </a:cubicBezTo>
                    <a:cubicBezTo>
                      <a:pt x="55" y="36"/>
                      <a:pt x="55" y="36"/>
                      <a:pt x="55" y="36"/>
                    </a:cubicBezTo>
                    <a:cubicBezTo>
                      <a:pt x="54" y="36"/>
                      <a:pt x="51" y="35"/>
                      <a:pt x="52" y="32"/>
                    </a:cubicBezTo>
                    <a:cubicBezTo>
                      <a:pt x="52" y="32"/>
                      <a:pt x="52" y="31"/>
                      <a:pt x="52" y="30"/>
                    </a:cubicBezTo>
                    <a:moveTo>
                      <a:pt x="54" y="30"/>
                    </a:moveTo>
                    <a:cubicBezTo>
                      <a:pt x="54" y="30"/>
                      <a:pt x="54" y="30"/>
                      <a:pt x="54" y="30"/>
                    </a:cubicBezTo>
                    <a:cubicBezTo>
                      <a:pt x="54" y="34"/>
                      <a:pt x="55" y="34"/>
                      <a:pt x="55" y="34"/>
                    </a:cubicBezTo>
                    <a:cubicBezTo>
                      <a:pt x="55" y="34"/>
                      <a:pt x="55" y="34"/>
                      <a:pt x="55" y="34"/>
                    </a:cubicBezTo>
                    <a:cubicBezTo>
                      <a:pt x="55" y="34"/>
                      <a:pt x="55" y="34"/>
                      <a:pt x="55" y="34"/>
                    </a:cubicBezTo>
                    <a:cubicBezTo>
                      <a:pt x="56" y="34"/>
                      <a:pt x="56" y="32"/>
                      <a:pt x="56" y="30"/>
                    </a:cubicBezTo>
                    <a:cubicBezTo>
                      <a:pt x="55" y="30"/>
                      <a:pt x="55" y="30"/>
                      <a:pt x="54" y="30"/>
                    </a:cubicBezTo>
                    <a:moveTo>
                      <a:pt x="44" y="29"/>
                    </a:moveTo>
                    <a:cubicBezTo>
                      <a:pt x="43" y="30"/>
                      <a:pt x="42" y="32"/>
                      <a:pt x="40" y="33"/>
                    </a:cubicBezTo>
                    <a:cubicBezTo>
                      <a:pt x="40" y="34"/>
                      <a:pt x="40" y="34"/>
                      <a:pt x="39" y="34"/>
                    </a:cubicBezTo>
                    <a:cubicBezTo>
                      <a:pt x="39" y="35"/>
                      <a:pt x="38" y="37"/>
                      <a:pt x="38" y="38"/>
                    </a:cubicBezTo>
                    <a:cubicBezTo>
                      <a:pt x="46" y="35"/>
                      <a:pt x="46" y="35"/>
                      <a:pt x="46" y="35"/>
                    </a:cubicBezTo>
                    <a:cubicBezTo>
                      <a:pt x="44" y="35"/>
                      <a:pt x="44" y="33"/>
                      <a:pt x="44" y="32"/>
                    </a:cubicBezTo>
                    <a:cubicBezTo>
                      <a:pt x="44" y="33"/>
                      <a:pt x="44" y="33"/>
                      <a:pt x="43" y="33"/>
                    </a:cubicBezTo>
                    <a:cubicBezTo>
                      <a:pt x="42" y="36"/>
                      <a:pt x="42" y="36"/>
                      <a:pt x="42" y="36"/>
                    </a:cubicBezTo>
                    <a:cubicBezTo>
                      <a:pt x="40" y="36"/>
                      <a:pt x="40" y="36"/>
                      <a:pt x="40" y="36"/>
                    </a:cubicBezTo>
                    <a:cubicBezTo>
                      <a:pt x="41" y="33"/>
                      <a:pt x="41" y="33"/>
                      <a:pt x="41" y="33"/>
                    </a:cubicBezTo>
                    <a:cubicBezTo>
                      <a:pt x="43" y="33"/>
                      <a:pt x="43" y="33"/>
                      <a:pt x="43" y="33"/>
                    </a:cubicBezTo>
                    <a:cubicBezTo>
                      <a:pt x="42" y="32"/>
                      <a:pt x="42" y="32"/>
                      <a:pt x="44" y="30"/>
                    </a:cubicBezTo>
                    <a:cubicBezTo>
                      <a:pt x="44" y="29"/>
                      <a:pt x="44" y="29"/>
                      <a:pt x="44" y="29"/>
                    </a:cubicBezTo>
                    <a:moveTo>
                      <a:pt x="49" y="25"/>
                    </a:moveTo>
                    <a:cubicBezTo>
                      <a:pt x="48" y="26"/>
                      <a:pt x="47" y="27"/>
                      <a:pt x="46" y="27"/>
                    </a:cubicBezTo>
                    <a:cubicBezTo>
                      <a:pt x="46" y="28"/>
                      <a:pt x="46" y="28"/>
                      <a:pt x="46" y="28"/>
                    </a:cubicBezTo>
                    <a:cubicBezTo>
                      <a:pt x="47" y="28"/>
                      <a:pt x="48" y="27"/>
                      <a:pt x="49" y="26"/>
                    </a:cubicBezTo>
                    <a:cubicBezTo>
                      <a:pt x="49" y="26"/>
                      <a:pt x="49" y="26"/>
                      <a:pt x="49" y="25"/>
                    </a:cubicBezTo>
                    <a:moveTo>
                      <a:pt x="44" y="23"/>
                    </a:moveTo>
                    <a:cubicBezTo>
                      <a:pt x="43" y="24"/>
                      <a:pt x="43" y="24"/>
                      <a:pt x="42" y="25"/>
                    </a:cubicBezTo>
                    <a:cubicBezTo>
                      <a:pt x="42" y="25"/>
                      <a:pt x="41" y="26"/>
                      <a:pt x="43" y="26"/>
                    </a:cubicBezTo>
                    <a:cubicBezTo>
                      <a:pt x="43" y="26"/>
                      <a:pt x="44" y="26"/>
                      <a:pt x="44" y="26"/>
                    </a:cubicBezTo>
                    <a:cubicBezTo>
                      <a:pt x="44" y="25"/>
                      <a:pt x="44" y="24"/>
                      <a:pt x="44" y="24"/>
                    </a:cubicBezTo>
                    <a:cubicBezTo>
                      <a:pt x="44" y="24"/>
                      <a:pt x="44" y="23"/>
                      <a:pt x="44" y="23"/>
                    </a:cubicBezTo>
                    <a:moveTo>
                      <a:pt x="55" y="22"/>
                    </a:moveTo>
                    <a:cubicBezTo>
                      <a:pt x="55" y="22"/>
                      <a:pt x="55" y="22"/>
                      <a:pt x="55" y="22"/>
                    </a:cubicBezTo>
                    <a:cubicBezTo>
                      <a:pt x="55" y="22"/>
                      <a:pt x="55" y="22"/>
                      <a:pt x="55" y="22"/>
                    </a:cubicBezTo>
                    <a:cubicBezTo>
                      <a:pt x="54" y="22"/>
                      <a:pt x="54" y="23"/>
                      <a:pt x="54" y="24"/>
                    </a:cubicBezTo>
                    <a:cubicBezTo>
                      <a:pt x="54" y="24"/>
                      <a:pt x="54" y="24"/>
                      <a:pt x="54" y="24"/>
                    </a:cubicBezTo>
                    <a:cubicBezTo>
                      <a:pt x="54" y="24"/>
                      <a:pt x="55" y="23"/>
                      <a:pt x="55" y="22"/>
                    </a:cubicBezTo>
                    <a:cubicBezTo>
                      <a:pt x="55" y="22"/>
                      <a:pt x="55" y="22"/>
                      <a:pt x="55" y="22"/>
                    </a:cubicBezTo>
                    <a:moveTo>
                      <a:pt x="47" y="22"/>
                    </a:moveTo>
                    <a:cubicBezTo>
                      <a:pt x="47" y="22"/>
                      <a:pt x="46" y="22"/>
                      <a:pt x="46" y="22"/>
                    </a:cubicBezTo>
                    <a:cubicBezTo>
                      <a:pt x="46" y="23"/>
                      <a:pt x="46" y="24"/>
                      <a:pt x="46" y="26"/>
                    </a:cubicBezTo>
                    <a:cubicBezTo>
                      <a:pt x="47" y="25"/>
                      <a:pt x="47" y="25"/>
                      <a:pt x="48" y="25"/>
                    </a:cubicBezTo>
                    <a:cubicBezTo>
                      <a:pt x="49" y="25"/>
                      <a:pt x="49" y="25"/>
                      <a:pt x="49" y="25"/>
                    </a:cubicBezTo>
                    <a:cubicBezTo>
                      <a:pt x="49" y="24"/>
                      <a:pt x="49" y="24"/>
                      <a:pt x="49" y="24"/>
                    </a:cubicBezTo>
                    <a:cubicBezTo>
                      <a:pt x="49" y="22"/>
                      <a:pt x="48" y="22"/>
                      <a:pt x="47" y="22"/>
                    </a:cubicBezTo>
                    <a:moveTo>
                      <a:pt x="24" y="21"/>
                    </a:moveTo>
                    <a:cubicBezTo>
                      <a:pt x="24" y="21"/>
                      <a:pt x="24" y="22"/>
                      <a:pt x="24" y="22"/>
                    </a:cubicBezTo>
                    <a:cubicBezTo>
                      <a:pt x="24" y="22"/>
                      <a:pt x="24" y="22"/>
                      <a:pt x="24" y="22"/>
                    </a:cubicBezTo>
                    <a:cubicBezTo>
                      <a:pt x="24" y="22"/>
                      <a:pt x="24" y="21"/>
                      <a:pt x="24" y="21"/>
                    </a:cubicBezTo>
                    <a:moveTo>
                      <a:pt x="53" y="21"/>
                    </a:moveTo>
                    <a:cubicBezTo>
                      <a:pt x="52" y="21"/>
                      <a:pt x="51" y="21"/>
                      <a:pt x="50" y="22"/>
                    </a:cubicBezTo>
                    <a:cubicBezTo>
                      <a:pt x="51" y="22"/>
                      <a:pt x="51" y="23"/>
                      <a:pt x="51" y="24"/>
                    </a:cubicBezTo>
                    <a:cubicBezTo>
                      <a:pt x="51" y="24"/>
                      <a:pt x="51" y="24"/>
                      <a:pt x="51" y="24"/>
                    </a:cubicBezTo>
                    <a:cubicBezTo>
                      <a:pt x="51" y="24"/>
                      <a:pt x="51" y="24"/>
                      <a:pt x="51" y="24"/>
                    </a:cubicBezTo>
                    <a:cubicBezTo>
                      <a:pt x="51" y="24"/>
                      <a:pt x="51" y="25"/>
                      <a:pt x="51" y="25"/>
                    </a:cubicBezTo>
                    <a:cubicBezTo>
                      <a:pt x="52" y="25"/>
                      <a:pt x="52" y="25"/>
                      <a:pt x="52" y="25"/>
                    </a:cubicBezTo>
                    <a:cubicBezTo>
                      <a:pt x="52" y="23"/>
                      <a:pt x="52" y="22"/>
                      <a:pt x="52" y="22"/>
                    </a:cubicBezTo>
                    <a:cubicBezTo>
                      <a:pt x="52" y="22"/>
                      <a:pt x="52" y="22"/>
                      <a:pt x="53" y="21"/>
                    </a:cubicBezTo>
                    <a:moveTo>
                      <a:pt x="31" y="11"/>
                    </a:moveTo>
                    <a:cubicBezTo>
                      <a:pt x="31" y="11"/>
                      <a:pt x="33" y="11"/>
                      <a:pt x="33" y="6"/>
                    </a:cubicBezTo>
                    <a:cubicBezTo>
                      <a:pt x="39" y="17"/>
                      <a:pt x="39" y="17"/>
                      <a:pt x="39" y="17"/>
                    </a:cubicBezTo>
                    <a:cubicBezTo>
                      <a:pt x="39" y="17"/>
                      <a:pt x="45" y="16"/>
                      <a:pt x="48" y="16"/>
                    </a:cubicBezTo>
                    <a:cubicBezTo>
                      <a:pt x="50" y="16"/>
                      <a:pt x="51" y="17"/>
                      <a:pt x="46" y="18"/>
                    </a:cubicBezTo>
                    <a:cubicBezTo>
                      <a:pt x="46" y="18"/>
                      <a:pt x="46" y="18"/>
                      <a:pt x="45" y="18"/>
                    </a:cubicBezTo>
                    <a:cubicBezTo>
                      <a:pt x="44" y="18"/>
                      <a:pt x="39" y="18"/>
                      <a:pt x="34" y="23"/>
                    </a:cubicBezTo>
                    <a:cubicBezTo>
                      <a:pt x="34" y="23"/>
                      <a:pt x="34" y="11"/>
                      <a:pt x="31" y="11"/>
                    </a:cubicBezTo>
                    <a:cubicBezTo>
                      <a:pt x="31" y="11"/>
                      <a:pt x="31" y="11"/>
                      <a:pt x="31" y="11"/>
                    </a:cubicBezTo>
                    <a:cubicBezTo>
                      <a:pt x="31" y="11"/>
                      <a:pt x="31" y="11"/>
                      <a:pt x="31" y="11"/>
                    </a:cubicBezTo>
                    <a:cubicBezTo>
                      <a:pt x="31" y="11"/>
                      <a:pt x="31" y="11"/>
                      <a:pt x="31" y="11"/>
                    </a:cubicBezTo>
                    <a:moveTo>
                      <a:pt x="32" y="0"/>
                    </a:moveTo>
                    <a:cubicBezTo>
                      <a:pt x="32" y="0"/>
                      <a:pt x="35" y="11"/>
                      <a:pt x="30" y="11"/>
                    </a:cubicBezTo>
                    <a:cubicBezTo>
                      <a:pt x="29" y="11"/>
                      <a:pt x="27" y="10"/>
                      <a:pt x="25" y="9"/>
                    </a:cubicBezTo>
                    <a:cubicBezTo>
                      <a:pt x="25" y="9"/>
                      <a:pt x="25" y="9"/>
                      <a:pt x="25" y="9"/>
                    </a:cubicBezTo>
                    <a:cubicBezTo>
                      <a:pt x="24" y="9"/>
                      <a:pt x="22" y="10"/>
                      <a:pt x="18" y="19"/>
                    </a:cubicBezTo>
                    <a:cubicBezTo>
                      <a:pt x="18" y="19"/>
                      <a:pt x="20" y="20"/>
                      <a:pt x="22" y="21"/>
                    </a:cubicBezTo>
                    <a:cubicBezTo>
                      <a:pt x="23" y="21"/>
                      <a:pt x="23" y="21"/>
                      <a:pt x="23" y="21"/>
                    </a:cubicBezTo>
                    <a:cubicBezTo>
                      <a:pt x="24" y="21"/>
                      <a:pt x="24" y="21"/>
                      <a:pt x="24" y="21"/>
                    </a:cubicBezTo>
                    <a:cubicBezTo>
                      <a:pt x="24" y="20"/>
                      <a:pt x="23" y="19"/>
                      <a:pt x="21" y="19"/>
                    </a:cubicBezTo>
                    <a:cubicBezTo>
                      <a:pt x="21" y="19"/>
                      <a:pt x="20" y="19"/>
                      <a:pt x="19" y="19"/>
                    </a:cubicBezTo>
                    <a:cubicBezTo>
                      <a:pt x="19" y="19"/>
                      <a:pt x="23" y="9"/>
                      <a:pt x="24" y="9"/>
                    </a:cubicBezTo>
                    <a:cubicBezTo>
                      <a:pt x="24" y="9"/>
                      <a:pt x="24" y="9"/>
                      <a:pt x="24" y="9"/>
                    </a:cubicBezTo>
                    <a:cubicBezTo>
                      <a:pt x="25" y="22"/>
                      <a:pt x="25" y="22"/>
                      <a:pt x="25" y="22"/>
                    </a:cubicBezTo>
                    <a:cubicBezTo>
                      <a:pt x="25" y="22"/>
                      <a:pt x="26" y="22"/>
                      <a:pt x="26" y="22"/>
                    </a:cubicBezTo>
                    <a:cubicBezTo>
                      <a:pt x="27" y="22"/>
                      <a:pt x="27" y="21"/>
                      <a:pt x="28" y="21"/>
                    </a:cubicBezTo>
                    <a:cubicBezTo>
                      <a:pt x="28" y="21"/>
                      <a:pt x="29" y="21"/>
                      <a:pt x="29" y="21"/>
                    </a:cubicBezTo>
                    <a:cubicBezTo>
                      <a:pt x="29" y="21"/>
                      <a:pt x="29" y="21"/>
                      <a:pt x="29" y="21"/>
                    </a:cubicBezTo>
                    <a:cubicBezTo>
                      <a:pt x="30" y="21"/>
                      <a:pt x="32" y="22"/>
                      <a:pt x="33" y="23"/>
                    </a:cubicBezTo>
                    <a:cubicBezTo>
                      <a:pt x="33" y="24"/>
                      <a:pt x="34" y="24"/>
                      <a:pt x="34" y="24"/>
                    </a:cubicBezTo>
                    <a:cubicBezTo>
                      <a:pt x="35" y="22"/>
                      <a:pt x="37" y="21"/>
                      <a:pt x="38" y="21"/>
                    </a:cubicBezTo>
                    <a:cubicBezTo>
                      <a:pt x="41" y="20"/>
                      <a:pt x="44" y="18"/>
                      <a:pt x="47" y="18"/>
                    </a:cubicBezTo>
                    <a:cubicBezTo>
                      <a:pt x="47" y="18"/>
                      <a:pt x="48" y="18"/>
                      <a:pt x="48" y="18"/>
                    </a:cubicBezTo>
                    <a:cubicBezTo>
                      <a:pt x="48" y="18"/>
                      <a:pt x="48" y="18"/>
                      <a:pt x="49" y="18"/>
                    </a:cubicBezTo>
                    <a:cubicBezTo>
                      <a:pt x="49" y="18"/>
                      <a:pt x="49" y="18"/>
                      <a:pt x="47" y="20"/>
                    </a:cubicBezTo>
                    <a:cubicBezTo>
                      <a:pt x="48" y="20"/>
                      <a:pt x="48" y="20"/>
                      <a:pt x="48" y="20"/>
                    </a:cubicBezTo>
                    <a:cubicBezTo>
                      <a:pt x="49" y="20"/>
                      <a:pt x="50" y="19"/>
                      <a:pt x="53" y="17"/>
                    </a:cubicBezTo>
                    <a:cubicBezTo>
                      <a:pt x="53" y="17"/>
                      <a:pt x="49" y="17"/>
                      <a:pt x="50" y="15"/>
                    </a:cubicBezTo>
                    <a:cubicBezTo>
                      <a:pt x="50" y="15"/>
                      <a:pt x="40" y="7"/>
                      <a:pt x="45" y="7"/>
                    </a:cubicBezTo>
                    <a:cubicBezTo>
                      <a:pt x="45" y="7"/>
                      <a:pt x="46" y="7"/>
                      <a:pt x="46" y="8"/>
                    </a:cubicBezTo>
                    <a:cubicBezTo>
                      <a:pt x="46" y="8"/>
                      <a:pt x="54" y="8"/>
                      <a:pt x="58" y="15"/>
                    </a:cubicBezTo>
                    <a:cubicBezTo>
                      <a:pt x="58" y="14"/>
                      <a:pt x="58" y="13"/>
                      <a:pt x="58" y="12"/>
                    </a:cubicBezTo>
                    <a:cubicBezTo>
                      <a:pt x="58" y="12"/>
                      <a:pt x="50" y="4"/>
                      <a:pt x="47" y="1"/>
                    </a:cubicBezTo>
                    <a:cubicBezTo>
                      <a:pt x="46" y="1"/>
                      <a:pt x="46" y="3"/>
                      <a:pt x="43" y="3"/>
                    </a:cubicBezTo>
                    <a:cubicBezTo>
                      <a:pt x="42" y="3"/>
                      <a:pt x="40" y="3"/>
                      <a:pt x="38" y="2"/>
                    </a:cubicBezTo>
                    <a:cubicBezTo>
                      <a:pt x="38" y="2"/>
                      <a:pt x="36" y="1"/>
                      <a:pt x="33" y="1"/>
                    </a:cubicBezTo>
                    <a:cubicBezTo>
                      <a:pt x="33" y="1"/>
                      <a:pt x="33" y="1"/>
                      <a:pt x="32" y="0"/>
                    </a:cubicBezTo>
                    <a:cubicBezTo>
                      <a:pt x="32" y="0"/>
                      <a:pt x="32" y="0"/>
                      <a:pt x="32" y="0"/>
                    </a:cubicBezTo>
                    <a:cubicBezTo>
                      <a:pt x="32" y="0"/>
                      <a:pt x="32" y="0"/>
                      <a:pt x="3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9" name="Freeform 367"/>
              <p:cNvSpPr/>
              <p:nvPr/>
            </p:nvSpPr>
            <p:spPr bwMode="auto">
              <a:xfrm>
                <a:off x="1904" y="773"/>
                <a:ext cx="9" cy="19"/>
              </a:xfrm>
              <a:custGeom>
                <a:gdLst>
                  <a:gd fmla="*/ 5 w 6" name="T0"/>
                  <a:gd fmla="*/ 0 h 13" name="T1"/>
                  <a:gd fmla="*/ 0 w 6" name="T2"/>
                  <a:gd fmla="*/ 10 h 13" name="T3"/>
                  <a:gd fmla="*/ 2 w 6" name="T4"/>
                  <a:gd fmla="*/ 10 h 13" name="T5"/>
                  <a:gd fmla="*/ 5 w 6" name="T6"/>
                  <a:gd fmla="*/ 12 h 13" name="T7"/>
                  <a:gd fmla="*/ 5 w 6" name="T8"/>
                  <a:gd fmla="*/ 12 h 13" name="T9"/>
                  <a:gd fmla="*/ 5 w 6" name="T10"/>
                  <a:gd fmla="*/ 12 h 13" name="T11"/>
                  <a:gd fmla="*/ 5 w 6" name="T12"/>
                  <a:gd fmla="*/ 13 h 13" name="T13"/>
                  <a:gd fmla="*/ 6 w 6" name="T14"/>
                  <a:gd fmla="*/ 13 h 13" name="T15"/>
                  <a:gd fmla="*/ 5 w 6" name="T16"/>
                  <a:gd fmla="*/ 0 h 13" name="T17"/>
                  <a:gd fmla="*/ 5 w 6" name="T18"/>
                  <a:gd fmla="*/ 0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6">
                    <a:moveTo>
                      <a:pt x="5" y="0"/>
                    </a:moveTo>
                    <a:cubicBezTo>
                      <a:pt x="4" y="0"/>
                      <a:pt x="0" y="10"/>
                      <a:pt x="0" y="10"/>
                    </a:cubicBezTo>
                    <a:cubicBezTo>
                      <a:pt x="1" y="10"/>
                      <a:pt x="2" y="10"/>
                      <a:pt x="2" y="10"/>
                    </a:cubicBezTo>
                    <a:cubicBezTo>
                      <a:pt x="4" y="10"/>
                      <a:pt x="5" y="11"/>
                      <a:pt x="5" y="12"/>
                    </a:cubicBezTo>
                    <a:cubicBezTo>
                      <a:pt x="5" y="12"/>
                      <a:pt x="5" y="12"/>
                      <a:pt x="5" y="12"/>
                    </a:cubicBezTo>
                    <a:cubicBezTo>
                      <a:pt x="5" y="12"/>
                      <a:pt x="5" y="12"/>
                      <a:pt x="5" y="12"/>
                    </a:cubicBezTo>
                    <a:cubicBezTo>
                      <a:pt x="5" y="12"/>
                      <a:pt x="5" y="13"/>
                      <a:pt x="5" y="13"/>
                    </a:cubicBezTo>
                    <a:cubicBezTo>
                      <a:pt x="5" y="13"/>
                      <a:pt x="6" y="13"/>
                      <a:pt x="6" y="13"/>
                    </a:cubicBezTo>
                    <a:cubicBezTo>
                      <a:pt x="5" y="0"/>
                      <a:pt x="5" y="0"/>
                      <a:pt x="5" y="0"/>
                    </a:cubicBezTo>
                    <a:cubicBezTo>
                      <a:pt x="5" y="0"/>
                      <a:pt x="5" y="0"/>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0" name="Freeform 368"/>
              <p:cNvSpPr>
                <a:spLocks noEditPoints="1"/>
              </p:cNvSpPr>
              <p:nvPr/>
            </p:nvSpPr>
            <p:spPr bwMode="auto">
              <a:xfrm>
                <a:off x="1921" y="768"/>
                <a:ext cx="29" cy="25"/>
              </a:xfrm>
              <a:custGeom>
                <a:gdLst>
                  <a:gd fmla="*/ 0 w 20" name="T0"/>
                  <a:gd fmla="*/ 5 h 17" name="T1"/>
                  <a:gd fmla="*/ 0 w 20" name="T2"/>
                  <a:gd fmla="*/ 5 h 17" name="T3"/>
                  <a:gd fmla="*/ 0 w 20" name="T4"/>
                  <a:gd fmla="*/ 5 h 17" name="T5"/>
                  <a:gd fmla="*/ 2 w 20" name="T6"/>
                  <a:gd fmla="*/ 0 h 17" name="T7"/>
                  <a:gd fmla="*/ 0 w 20" name="T8"/>
                  <a:gd fmla="*/ 5 h 17" name="T9"/>
                  <a:gd fmla="*/ 0 w 20" name="T10"/>
                  <a:gd fmla="*/ 5 h 17" name="T11"/>
                  <a:gd fmla="*/ 3 w 20" name="T12"/>
                  <a:gd fmla="*/ 17 h 17" name="T13"/>
                  <a:gd fmla="*/ 14 w 20" name="T14"/>
                  <a:gd fmla="*/ 12 h 17" name="T15"/>
                  <a:gd fmla="*/ 15 w 20" name="T16"/>
                  <a:gd fmla="*/ 12 h 17" name="T17"/>
                  <a:gd fmla="*/ 17 w 20" name="T18"/>
                  <a:gd fmla="*/ 10 h 17" name="T19"/>
                  <a:gd fmla="*/ 8 w 20" name="T20"/>
                  <a:gd fmla="*/ 11 h 17" name="T21"/>
                  <a:gd fmla="*/ 2 w 20" name="T22"/>
                  <a:gd fmla="*/ 0 h 1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 w="20">
                    <a:moveTo>
                      <a:pt x="0" y="5"/>
                    </a:moveTo>
                    <a:cubicBezTo>
                      <a:pt x="0" y="5"/>
                      <a:pt x="0" y="5"/>
                      <a:pt x="0" y="5"/>
                    </a:cubicBezTo>
                    <a:cubicBezTo>
                      <a:pt x="0" y="5"/>
                      <a:pt x="0" y="5"/>
                      <a:pt x="0" y="5"/>
                    </a:cubicBezTo>
                    <a:moveTo>
                      <a:pt x="2" y="0"/>
                    </a:moveTo>
                    <a:cubicBezTo>
                      <a:pt x="2" y="5"/>
                      <a:pt x="0" y="5"/>
                      <a:pt x="0" y="5"/>
                    </a:cubicBezTo>
                    <a:cubicBezTo>
                      <a:pt x="0" y="5"/>
                      <a:pt x="0" y="5"/>
                      <a:pt x="0" y="5"/>
                    </a:cubicBezTo>
                    <a:cubicBezTo>
                      <a:pt x="3" y="5"/>
                      <a:pt x="3" y="17"/>
                      <a:pt x="3" y="17"/>
                    </a:cubicBezTo>
                    <a:cubicBezTo>
                      <a:pt x="8" y="12"/>
                      <a:pt x="13" y="12"/>
                      <a:pt x="14" y="12"/>
                    </a:cubicBezTo>
                    <a:cubicBezTo>
                      <a:pt x="15" y="12"/>
                      <a:pt x="15" y="12"/>
                      <a:pt x="15" y="12"/>
                    </a:cubicBezTo>
                    <a:cubicBezTo>
                      <a:pt x="20" y="11"/>
                      <a:pt x="19" y="10"/>
                      <a:pt x="17" y="10"/>
                    </a:cubicBezTo>
                    <a:cubicBezTo>
                      <a:pt x="14" y="10"/>
                      <a:pt x="8" y="11"/>
                      <a:pt x="8" y="11"/>
                    </a:cubicBezTo>
                    <a:cubicBezTo>
                      <a:pt x="2" y="0"/>
                      <a:pt x="2"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1" name="Freeform 369"/>
              <p:cNvSpPr/>
              <p:nvPr/>
            </p:nvSpPr>
            <p:spPr bwMode="auto">
              <a:xfrm>
                <a:off x="1936" y="856"/>
                <a:ext cx="3" cy="5"/>
              </a:xfrm>
              <a:custGeom>
                <a:gdLst>
                  <a:gd fmla="*/ 1 w 2" name="T0"/>
                  <a:gd fmla="*/ 0 h 4" name="T1"/>
                  <a:gd fmla="*/ 0 w 2" name="T2"/>
                  <a:gd fmla="*/ 4 h 4" name="T3"/>
                  <a:gd fmla="*/ 2 w 2" name="T4"/>
                  <a:gd fmla="*/ 4 h 4" name="T5"/>
                  <a:gd fmla="*/ 2 w 2" name="T6"/>
                  <a:gd fmla="*/ 4 h 4" name="T7"/>
                  <a:gd fmla="*/ 2 w 2" name="T8"/>
                  <a:gd fmla="*/ 4 h 4" name="T9"/>
                  <a:gd fmla="*/ 2 w 2" name="T10"/>
                  <a:gd fmla="*/ 4 h 4" name="T11"/>
                  <a:gd fmla="*/ 2 w 2" name="T12"/>
                  <a:gd fmla="*/ 4 h 4" name="T13"/>
                  <a:gd fmla="*/ 2 w 2" name="T14"/>
                  <a:gd fmla="*/ 0 h 4" name="T15"/>
                  <a:gd fmla="*/ 1 w 2" name="T16"/>
                  <a:gd fmla="*/ 0 h 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 w="2">
                    <a:moveTo>
                      <a:pt x="1" y="0"/>
                    </a:moveTo>
                    <a:cubicBezTo>
                      <a:pt x="0" y="1"/>
                      <a:pt x="0" y="2"/>
                      <a:pt x="0" y="4"/>
                    </a:cubicBezTo>
                    <a:cubicBezTo>
                      <a:pt x="1" y="4"/>
                      <a:pt x="1" y="4"/>
                      <a:pt x="2" y="4"/>
                    </a:cubicBezTo>
                    <a:cubicBezTo>
                      <a:pt x="2" y="4"/>
                      <a:pt x="2" y="4"/>
                      <a:pt x="2" y="4"/>
                    </a:cubicBezTo>
                    <a:cubicBezTo>
                      <a:pt x="2" y="4"/>
                      <a:pt x="2" y="4"/>
                      <a:pt x="2" y="4"/>
                    </a:cubicBezTo>
                    <a:cubicBezTo>
                      <a:pt x="2" y="4"/>
                      <a:pt x="2" y="4"/>
                      <a:pt x="2" y="4"/>
                    </a:cubicBezTo>
                    <a:cubicBezTo>
                      <a:pt x="2" y="4"/>
                      <a:pt x="2" y="4"/>
                      <a:pt x="2" y="4"/>
                    </a:cubicBezTo>
                    <a:cubicBezTo>
                      <a:pt x="2" y="2"/>
                      <a:pt x="2" y="1"/>
                      <a:pt x="2" y="0"/>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pic>
            <p:nvPicPr>
              <p:cNvPr id="352" name="Picture 370"/>
              <p:cNvPicPr>
                <a:picLocks noChangeArrowheads="1" noChangeAspect="1"/>
              </p:cNvPicPr>
              <p:nvPr/>
            </p:nvPicPr>
            <p:blipFill>
              <a:blip r:embed="rId4">
                <a:extLst>
                  <a:ext uri="{28A0092B-C50C-407E-A947-70E740481C1C}">
                    <a14:useLocalDpi val="0"/>
                  </a:ext>
                </a:extLst>
              </a:blip>
              <a:stretch>
                <a:fillRect/>
              </a:stretch>
            </p:blipFill>
            <p:spPr bwMode="auto">
              <a:xfrm>
                <a:off x="1918" y="754"/>
                <a:ext cx="11" cy="12"/>
              </a:xfrm>
              <a:prstGeom prst="rect">
                <a:avLst/>
              </a:prstGeom>
              <a:grpFill/>
              <a:ln>
                <a:noFill/>
              </a:ln>
              <a:extLst>
                <a:ext uri="{91240B29-F687-4F45-9708-019B960494DF}">
                  <a14:hiddenLine w="9525">
                    <a:solidFill>
                      <a:srgbClr val="000000"/>
                    </a:solidFill>
                    <a:miter lim="800000"/>
                    <a:headEnd/>
                    <a:tailEnd/>
                  </a14:hiddenLine>
                </a:ext>
              </a:extLst>
            </p:spPr>
          </p:pic>
          <p:sp>
            <p:nvSpPr>
              <p:cNvPr id="353" name="Freeform 371"/>
              <p:cNvSpPr/>
              <p:nvPr/>
            </p:nvSpPr>
            <p:spPr bwMode="auto">
              <a:xfrm>
                <a:off x="1923" y="760"/>
                <a:ext cx="1" cy="1"/>
              </a:xfrm>
              <a:custGeom>
                <a:gdLst>
                  <a:gd fmla="*/ 0 w 1" name="T0"/>
                  <a:gd fmla="*/ 0 h 1" name="T1"/>
                  <a:gd fmla="*/ 1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1" y="1"/>
                      <a:pt x="1" y="1"/>
                    </a:cubicBezTo>
                    <a:cubicBezTo>
                      <a:pt x="1" y="1"/>
                      <a:pt x="1" y="1"/>
                      <a:pt x="1" y="1"/>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4" name="Freeform 372"/>
              <p:cNvSpPr/>
              <p:nvPr/>
            </p:nvSpPr>
            <p:spPr bwMode="auto">
              <a:xfrm>
                <a:off x="1908" y="790"/>
                <a:ext cx="3" cy="2"/>
              </a:xfrm>
              <a:custGeom>
                <a:gdLst>
                  <a:gd fmla="*/ 1 w 2" name="T0"/>
                  <a:gd fmla="*/ 0 h 1" name="T1"/>
                  <a:gd fmla="*/ 0 w 2" name="T2"/>
                  <a:gd fmla="*/ 0 h 1" name="T3"/>
                  <a:gd fmla="*/ 2 w 2" name="T4"/>
                  <a:gd fmla="*/ 1 h 1" name="T5"/>
                  <a:gd fmla="*/ 2 w 2" name="T6"/>
                  <a:gd fmla="*/ 0 h 1" name="T7"/>
                  <a:gd fmla="*/ 2 w 2" name="T8"/>
                  <a:gd fmla="*/ 0 h 1" name="T9"/>
                  <a:gd fmla="*/ 2 w 2" name="T10"/>
                  <a:gd fmla="*/ 0 h 1" name="T11"/>
                  <a:gd fmla="*/ 1 w 2"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2">
                    <a:moveTo>
                      <a:pt x="1" y="0"/>
                    </a:moveTo>
                    <a:cubicBezTo>
                      <a:pt x="0" y="0"/>
                      <a:pt x="0" y="0"/>
                      <a:pt x="0" y="0"/>
                    </a:cubicBezTo>
                    <a:cubicBezTo>
                      <a:pt x="1" y="0"/>
                      <a:pt x="1" y="0"/>
                      <a:pt x="2" y="1"/>
                    </a:cubicBezTo>
                    <a:cubicBezTo>
                      <a:pt x="2" y="1"/>
                      <a:pt x="2" y="0"/>
                      <a:pt x="2" y="0"/>
                    </a:cubicBezTo>
                    <a:cubicBezTo>
                      <a:pt x="2" y="0"/>
                      <a:pt x="2" y="0"/>
                      <a:pt x="2" y="0"/>
                    </a:cubicBezTo>
                    <a:cubicBezTo>
                      <a:pt x="2" y="0"/>
                      <a:pt x="2" y="0"/>
                      <a:pt x="2" y="0"/>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5" name="Freeform 373"/>
              <p:cNvSpPr/>
              <p:nvPr/>
            </p:nvSpPr>
            <p:spPr bwMode="auto">
              <a:xfrm>
                <a:off x="1934" y="808"/>
                <a:ext cx="5" cy="4"/>
              </a:xfrm>
              <a:custGeom>
                <a:gdLst>
                  <a:gd fmla="*/ 1 w 3" name="T0"/>
                  <a:gd fmla="*/ 0 h 3" name="T1"/>
                  <a:gd fmla="*/ 0 w 3" name="T2"/>
                  <a:gd fmla="*/ 3 h 3" name="T3"/>
                  <a:gd fmla="*/ 2 w 3" name="T4"/>
                  <a:gd fmla="*/ 3 h 3" name="T5"/>
                  <a:gd fmla="*/ 3 w 3" name="T6"/>
                  <a:gd fmla="*/ 0 h 3" name="T7"/>
                  <a:gd fmla="*/ 3 w 3" name="T8"/>
                  <a:gd fmla="*/ 0 h 3" name="T9"/>
                  <a:gd fmla="*/ 3 w 3" name="T10"/>
                  <a:gd fmla="*/ 0 h 3" name="T11"/>
                  <a:gd fmla="*/ 3 w 3" name="T12"/>
                  <a:gd fmla="*/ 0 h 3" name="T13"/>
                  <a:gd fmla="*/ 1 w 3" name="T14"/>
                  <a:gd fmla="*/ 0 h 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 w="3">
                    <a:moveTo>
                      <a:pt x="1" y="0"/>
                    </a:moveTo>
                    <a:cubicBezTo>
                      <a:pt x="0" y="3"/>
                      <a:pt x="0" y="3"/>
                      <a:pt x="0" y="3"/>
                    </a:cubicBezTo>
                    <a:cubicBezTo>
                      <a:pt x="2" y="3"/>
                      <a:pt x="2" y="3"/>
                      <a:pt x="2" y="3"/>
                    </a:cubicBezTo>
                    <a:cubicBezTo>
                      <a:pt x="3" y="0"/>
                      <a:pt x="3" y="0"/>
                      <a:pt x="3" y="0"/>
                    </a:cubicBezTo>
                    <a:cubicBezTo>
                      <a:pt x="3" y="0"/>
                      <a:pt x="3" y="0"/>
                      <a:pt x="3" y="0"/>
                    </a:cubicBezTo>
                    <a:cubicBezTo>
                      <a:pt x="3" y="0"/>
                      <a:pt x="3" y="0"/>
                      <a:pt x="3" y="0"/>
                    </a:cubicBezTo>
                    <a:cubicBezTo>
                      <a:pt x="3" y="0"/>
                      <a:pt x="3" y="0"/>
                      <a:pt x="3" y="0"/>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6" name="Freeform 374"/>
              <p:cNvSpPr/>
              <p:nvPr/>
            </p:nvSpPr>
            <p:spPr bwMode="auto">
              <a:xfrm>
                <a:off x="1914" y="790"/>
                <a:ext cx="10" cy="3"/>
              </a:xfrm>
              <a:custGeom>
                <a:gdLst>
                  <a:gd fmla="*/ 3 w 7" name="T0"/>
                  <a:gd fmla="*/ 0 h 2" name="T1"/>
                  <a:gd fmla="*/ 3 w 7" name="T2"/>
                  <a:gd fmla="*/ 0 h 2" name="T3"/>
                  <a:gd fmla="*/ 2 w 7" name="T4"/>
                  <a:gd fmla="*/ 0 h 2" name="T5"/>
                  <a:gd fmla="*/ 0 w 7" name="T6"/>
                  <a:gd fmla="*/ 1 h 2" name="T7"/>
                  <a:gd fmla="*/ 7 w 7" name="T8"/>
                  <a:gd fmla="*/ 2 h 2" name="T9"/>
                  <a:gd fmla="*/ 3 w 7" name="T10"/>
                  <a:gd fmla="*/ 0 h 2" name="T11"/>
                </a:gdLst>
                <a:cxnLst>
                  <a:cxn ang="0">
                    <a:pos x="T0" y="T1"/>
                  </a:cxn>
                  <a:cxn ang="0">
                    <a:pos x="T2" y="T3"/>
                  </a:cxn>
                  <a:cxn ang="0">
                    <a:pos x="T4" y="T5"/>
                  </a:cxn>
                  <a:cxn ang="0">
                    <a:pos x="T6" y="T7"/>
                  </a:cxn>
                  <a:cxn ang="0">
                    <a:pos x="T8" y="T9"/>
                  </a:cxn>
                  <a:cxn ang="0">
                    <a:pos x="T10" y="T11"/>
                  </a:cxn>
                </a:cxnLst>
                <a:rect b="b" l="0" r="r" t="0"/>
                <a:pathLst>
                  <a:path h="2" w="7">
                    <a:moveTo>
                      <a:pt x="3" y="0"/>
                    </a:moveTo>
                    <a:cubicBezTo>
                      <a:pt x="3" y="0"/>
                      <a:pt x="3" y="0"/>
                      <a:pt x="3" y="0"/>
                    </a:cubicBezTo>
                    <a:cubicBezTo>
                      <a:pt x="3" y="0"/>
                      <a:pt x="2" y="0"/>
                      <a:pt x="2" y="0"/>
                    </a:cubicBezTo>
                    <a:cubicBezTo>
                      <a:pt x="1" y="0"/>
                      <a:pt x="1" y="1"/>
                      <a:pt x="0" y="1"/>
                    </a:cubicBezTo>
                    <a:cubicBezTo>
                      <a:pt x="2" y="2"/>
                      <a:pt x="4" y="2"/>
                      <a:pt x="7" y="2"/>
                    </a:cubicBezTo>
                    <a:cubicBezTo>
                      <a:pt x="6" y="1"/>
                      <a:pt x="4"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7" name="Freeform 375"/>
              <p:cNvSpPr>
                <a:spLocks noEditPoints="1"/>
              </p:cNvSpPr>
              <p:nvPr/>
            </p:nvSpPr>
            <p:spPr bwMode="auto">
              <a:xfrm>
                <a:off x="1926" y="790"/>
                <a:ext cx="8" cy="19"/>
              </a:xfrm>
              <a:custGeom>
                <a:gdLst>
                  <a:gd fmla="*/ 6 w 6" name="T0"/>
                  <a:gd fmla="*/ 12 h 13" name="T1"/>
                  <a:gd fmla="*/ 5 w 6" name="T2"/>
                  <a:gd fmla="*/ 13 h 13" name="T3"/>
                  <a:gd fmla="*/ 6 w 6" name="T4"/>
                  <a:gd fmla="*/ 12 h 13" name="T5"/>
                  <a:gd fmla="*/ 4 w 6" name="T6"/>
                  <a:gd fmla="*/ 0 h 13" name="T7"/>
                  <a:gd fmla="*/ 0 w 6" name="T8"/>
                  <a:gd fmla="*/ 3 h 13" name="T9"/>
                  <a:gd fmla="*/ 0 w 6" name="T10"/>
                  <a:gd fmla="*/ 3 h 13" name="T11"/>
                  <a:gd fmla="*/ 4 w 6" name="T12"/>
                  <a:gd fmla="*/ 0 h 13" name="T13"/>
                </a:gdLst>
                <a:cxnLst>
                  <a:cxn ang="0">
                    <a:pos x="T0" y="T1"/>
                  </a:cxn>
                  <a:cxn ang="0">
                    <a:pos x="T2" y="T3"/>
                  </a:cxn>
                  <a:cxn ang="0">
                    <a:pos x="T4" y="T5"/>
                  </a:cxn>
                  <a:cxn ang="0">
                    <a:pos x="T6" y="T7"/>
                  </a:cxn>
                  <a:cxn ang="0">
                    <a:pos x="T8" y="T9"/>
                  </a:cxn>
                  <a:cxn ang="0">
                    <a:pos x="T10" y="T11"/>
                  </a:cxn>
                  <a:cxn ang="0">
                    <a:pos x="T12" y="T13"/>
                  </a:cxn>
                </a:cxnLst>
                <a:rect b="b" l="0" r="r" t="0"/>
                <a:pathLst>
                  <a:path h="13" w="6">
                    <a:moveTo>
                      <a:pt x="6" y="12"/>
                    </a:moveTo>
                    <a:cubicBezTo>
                      <a:pt x="6" y="12"/>
                      <a:pt x="6" y="13"/>
                      <a:pt x="5" y="13"/>
                    </a:cubicBezTo>
                    <a:cubicBezTo>
                      <a:pt x="6" y="13"/>
                      <a:pt x="6" y="13"/>
                      <a:pt x="6" y="12"/>
                    </a:cubicBezTo>
                    <a:moveTo>
                      <a:pt x="4" y="0"/>
                    </a:moveTo>
                    <a:cubicBezTo>
                      <a:pt x="3" y="0"/>
                      <a:pt x="1" y="1"/>
                      <a:pt x="0" y="3"/>
                    </a:cubicBezTo>
                    <a:cubicBezTo>
                      <a:pt x="0" y="3"/>
                      <a:pt x="0" y="3"/>
                      <a:pt x="0" y="3"/>
                    </a:cubicBezTo>
                    <a:cubicBezTo>
                      <a:pt x="0" y="3"/>
                      <a:pt x="2" y="1"/>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8" name="Freeform 376"/>
              <p:cNvSpPr>
                <a:spLocks noEditPoints="1"/>
              </p:cNvSpPr>
              <p:nvPr/>
            </p:nvSpPr>
            <p:spPr bwMode="auto">
              <a:xfrm>
                <a:off x="1940" y="789"/>
                <a:ext cx="10" cy="21"/>
              </a:xfrm>
              <a:custGeom>
                <a:gdLst>
                  <a:gd fmla="*/ 7 w 7" name="T0"/>
                  <a:gd fmla="*/ 10 h 15" name="T1"/>
                  <a:gd fmla="*/ 5 w 7" name="T2"/>
                  <a:gd fmla="*/ 11 h 15" name="T3"/>
                  <a:gd fmla="*/ 3 w 7" name="T4"/>
                  <a:gd fmla="*/ 14 h 15" name="T5"/>
                  <a:gd fmla="*/ 3 w 7" name="T6"/>
                  <a:gd fmla="*/ 14 h 15" name="T7"/>
                  <a:gd fmla="*/ 2 w 7" name="T8"/>
                  <a:gd fmla="*/ 12 h 15" name="T9"/>
                  <a:gd fmla="*/ 0 w 7" name="T10"/>
                  <a:gd fmla="*/ 12 h 15" name="T11"/>
                  <a:gd fmla="*/ 2 w 7" name="T12"/>
                  <a:gd fmla="*/ 15 h 15" name="T13"/>
                  <a:gd fmla="*/ 6 w 7" name="T14"/>
                  <a:gd fmla="*/ 14 h 15" name="T15"/>
                  <a:gd fmla="*/ 6 w 7" name="T16"/>
                  <a:gd fmla="*/ 13 h 15" name="T17"/>
                  <a:gd fmla="*/ 7 w 7" name="T18"/>
                  <a:gd fmla="*/ 10 h 15" name="T19"/>
                  <a:gd fmla="*/ 2 w 7" name="T20"/>
                  <a:gd fmla="*/ 7 h 15" name="T21"/>
                  <a:gd fmla="*/ 0 w 7" name="T22"/>
                  <a:gd fmla="*/ 9 h 15" name="T23"/>
                  <a:gd fmla="*/ 0 w 7" name="T24"/>
                  <a:gd fmla="*/ 10 h 15" name="T25"/>
                  <a:gd fmla="*/ 2 w 7" name="T26"/>
                  <a:gd fmla="*/ 8 h 15" name="T27"/>
                  <a:gd fmla="*/ 2 w 7" name="T28"/>
                  <a:gd fmla="*/ 7 h 15" name="T29"/>
                  <a:gd fmla="*/ 7 w 7" name="T30"/>
                  <a:gd fmla="*/ 4 h 15" name="T31"/>
                  <a:gd fmla="*/ 5 w 7" name="T32"/>
                  <a:gd fmla="*/ 5 h 15" name="T33"/>
                  <a:gd fmla="*/ 5 w 7" name="T34"/>
                  <a:gd fmla="*/ 6 h 15" name="T35"/>
                  <a:gd fmla="*/ 7 w 7" name="T36"/>
                  <a:gd fmla="*/ 5 h 15" name="T37"/>
                  <a:gd fmla="*/ 7 w 7" name="T38"/>
                  <a:gd fmla="*/ 4 h 15" name="T39"/>
                  <a:gd fmla="*/ 3 w 7" name="T40"/>
                  <a:gd fmla="*/ 0 h 15" name="T41"/>
                  <a:gd fmla="*/ 0 w 7" name="T42"/>
                  <a:gd fmla="*/ 3 h 15" name="T43"/>
                  <a:gd fmla="*/ 0 w 7" name="T44"/>
                  <a:gd fmla="*/ 4 h 15" name="T45"/>
                  <a:gd fmla="*/ 0 w 7" name="T46"/>
                  <a:gd fmla="*/ 6 h 15" name="T47"/>
                  <a:gd fmla="*/ 2 w 7" name="T48"/>
                  <a:gd fmla="*/ 6 h 15" name="T49"/>
                  <a:gd fmla="*/ 2 w 7" name="T50"/>
                  <a:gd fmla="*/ 2 h 15" name="T51"/>
                  <a:gd fmla="*/ 3 w 7" name="T52"/>
                  <a:gd fmla="*/ 2 h 15" name="T53"/>
                  <a:gd fmla="*/ 5 w 7" name="T54"/>
                  <a:gd fmla="*/ 4 h 15" name="T55"/>
                  <a:gd fmla="*/ 5 w 7" name="T56"/>
                  <a:gd fmla="*/ 5 h 15" name="T57"/>
                  <a:gd fmla="*/ 7 w 7" name="T58"/>
                  <a:gd fmla="*/ 4 h 15" name="T59"/>
                  <a:gd fmla="*/ 6 w 7" name="T60"/>
                  <a:gd fmla="*/ 2 h 15" name="T61"/>
                  <a:gd fmla="*/ 6 w 7" name="T62"/>
                  <a:gd fmla="*/ 2 h 15" name="T63"/>
                  <a:gd fmla="*/ 4 w 7" name="T64"/>
                  <a:gd fmla="*/ 2 h 15" name="T65"/>
                  <a:gd fmla="*/ 4 w 7" name="T66"/>
                  <a:gd fmla="*/ 0 h 15" name="T67"/>
                  <a:gd fmla="*/ 3 w 7" name="T68"/>
                  <a:gd fmla="*/ 0 h 15"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 w="7">
                    <a:moveTo>
                      <a:pt x="7" y="10"/>
                    </a:moveTo>
                    <a:cubicBezTo>
                      <a:pt x="6" y="10"/>
                      <a:pt x="6" y="10"/>
                      <a:pt x="5" y="11"/>
                    </a:cubicBezTo>
                    <a:cubicBezTo>
                      <a:pt x="5" y="12"/>
                      <a:pt x="4" y="14"/>
                      <a:pt x="3" y="14"/>
                    </a:cubicBezTo>
                    <a:cubicBezTo>
                      <a:pt x="3" y="14"/>
                      <a:pt x="3" y="14"/>
                      <a:pt x="3" y="14"/>
                    </a:cubicBezTo>
                    <a:cubicBezTo>
                      <a:pt x="3" y="14"/>
                      <a:pt x="2" y="14"/>
                      <a:pt x="2" y="12"/>
                    </a:cubicBezTo>
                    <a:cubicBezTo>
                      <a:pt x="1" y="12"/>
                      <a:pt x="1" y="12"/>
                      <a:pt x="0" y="12"/>
                    </a:cubicBezTo>
                    <a:cubicBezTo>
                      <a:pt x="0" y="13"/>
                      <a:pt x="0" y="15"/>
                      <a:pt x="2" y="15"/>
                    </a:cubicBezTo>
                    <a:cubicBezTo>
                      <a:pt x="6" y="14"/>
                      <a:pt x="6" y="14"/>
                      <a:pt x="6" y="14"/>
                    </a:cubicBezTo>
                    <a:cubicBezTo>
                      <a:pt x="6" y="14"/>
                      <a:pt x="6" y="13"/>
                      <a:pt x="6" y="13"/>
                    </a:cubicBezTo>
                    <a:cubicBezTo>
                      <a:pt x="6" y="13"/>
                      <a:pt x="7" y="12"/>
                      <a:pt x="7" y="10"/>
                    </a:cubicBezTo>
                    <a:moveTo>
                      <a:pt x="2" y="7"/>
                    </a:moveTo>
                    <a:cubicBezTo>
                      <a:pt x="2" y="8"/>
                      <a:pt x="1" y="8"/>
                      <a:pt x="0" y="9"/>
                    </a:cubicBezTo>
                    <a:cubicBezTo>
                      <a:pt x="0" y="9"/>
                      <a:pt x="0" y="9"/>
                      <a:pt x="0" y="10"/>
                    </a:cubicBezTo>
                    <a:cubicBezTo>
                      <a:pt x="1" y="9"/>
                      <a:pt x="2" y="9"/>
                      <a:pt x="2" y="8"/>
                    </a:cubicBezTo>
                    <a:cubicBezTo>
                      <a:pt x="2" y="8"/>
                      <a:pt x="2" y="8"/>
                      <a:pt x="2" y="7"/>
                    </a:cubicBezTo>
                    <a:moveTo>
                      <a:pt x="7" y="4"/>
                    </a:moveTo>
                    <a:cubicBezTo>
                      <a:pt x="7" y="4"/>
                      <a:pt x="6" y="5"/>
                      <a:pt x="5" y="5"/>
                    </a:cubicBezTo>
                    <a:cubicBezTo>
                      <a:pt x="5" y="6"/>
                      <a:pt x="5" y="6"/>
                      <a:pt x="5" y="6"/>
                    </a:cubicBezTo>
                    <a:cubicBezTo>
                      <a:pt x="6" y="6"/>
                      <a:pt x="6" y="6"/>
                      <a:pt x="7" y="5"/>
                    </a:cubicBezTo>
                    <a:cubicBezTo>
                      <a:pt x="7" y="5"/>
                      <a:pt x="7" y="4"/>
                      <a:pt x="7" y="4"/>
                    </a:cubicBezTo>
                    <a:moveTo>
                      <a:pt x="3" y="0"/>
                    </a:moveTo>
                    <a:cubicBezTo>
                      <a:pt x="3" y="1"/>
                      <a:pt x="2" y="2"/>
                      <a:pt x="0" y="3"/>
                    </a:cubicBezTo>
                    <a:cubicBezTo>
                      <a:pt x="0" y="3"/>
                      <a:pt x="0" y="4"/>
                      <a:pt x="0" y="4"/>
                    </a:cubicBezTo>
                    <a:cubicBezTo>
                      <a:pt x="0" y="4"/>
                      <a:pt x="0" y="5"/>
                      <a:pt x="0" y="6"/>
                    </a:cubicBezTo>
                    <a:cubicBezTo>
                      <a:pt x="1" y="6"/>
                      <a:pt x="2" y="6"/>
                      <a:pt x="2" y="6"/>
                    </a:cubicBezTo>
                    <a:cubicBezTo>
                      <a:pt x="2" y="4"/>
                      <a:pt x="2" y="3"/>
                      <a:pt x="2" y="2"/>
                    </a:cubicBezTo>
                    <a:cubicBezTo>
                      <a:pt x="2" y="2"/>
                      <a:pt x="3" y="2"/>
                      <a:pt x="3" y="2"/>
                    </a:cubicBezTo>
                    <a:cubicBezTo>
                      <a:pt x="4" y="2"/>
                      <a:pt x="5" y="2"/>
                      <a:pt x="5" y="4"/>
                    </a:cubicBezTo>
                    <a:cubicBezTo>
                      <a:pt x="5" y="4"/>
                      <a:pt x="5" y="4"/>
                      <a:pt x="5" y="5"/>
                    </a:cubicBezTo>
                    <a:cubicBezTo>
                      <a:pt x="7" y="4"/>
                      <a:pt x="7" y="4"/>
                      <a:pt x="7" y="4"/>
                    </a:cubicBezTo>
                    <a:cubicBezTo>
                      <a:pt x="7" y="3"/>
                      <a:pt x="7" y="2"/>
                      <a:pt x="6" y="2"/>
                    </a:cubicBezTo>
                    <a:cubicBezTo>
                      <a:pt x="6" y="2"/>
                      <a:pt x="6" y="2"/>
                      <a:pt x="6" y="2"/>
                    </a:cubicBezTo>
                    <a:cubicBezTo>
                      <a:pt x="6" y="2"/>
                      <a:pt x="5" y="2"/>
                      <a:pt x="4" y="2"/>
                    </a:cubicBezTo>
                    <a:cubicBezTo>
                      <a:pt x="3" y="2"/>
                      <a:pt x="3" y="2"/>
                      <a:pt x="4" y="0"/>
                    </a:cubicBezTo>
                    <a:cubicBezTo>
                      <a:pt x="4" y="0"/>
                      <a:pt x="4"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9" name="Freeform 377"/>
              <p:cNvSpPr>
                <a:spLocks noEditPoints="1"/>
              </p:cNvSpPr>
              <p:nvPr/>
            </p:nvSpPr>
            <p:spPr bwMode="auto">
              <a:xfrm>
                <a:off x="1950" y="790"/>
                <a:ext cx="9" cy="22"/>
              </a:xfrm>
              <a:custGeom>
                <a:gdLst>
                  <a:gd fmla="*/ 3 w 6" name="T0"/>
                  <a:gd fmla="*/ 9 h 15" name="T1"/>
                  <a:gd fmla="*/ 1 w 6" name="T2"/>
                  <a:gd fmla="*/ 9 h 15" name="T3"/>
                  <a:gd fmla="*/ 1 w 6" name="T4"/>
                  <a:gd fmla="*/ 11 h 15" name="T5"/>
                  <a:gd fmla="*/ 4 w 6" name="T6"/>
                  <a:gd fmla="*/ 15 h 15" name="T7"/>
                  <a:gd fmla="*/ 4 w 6" name="T8"/>
                  <a:gd fmla="*/ 15 h 15" name="T9"/>
                  <a:gd fmla="*/ 5 w 6" name="T10"/>
                  <a:gd fmla="*/ 15 h 15" name="T11"/>
                  <a:gd fmla="*/ 6 w 6" name="T12"/>
                  <a:gd fmla="*/ 10 h 15" name="T13"/>
                  <a:gd fmla="*/ 6 w 6" name="T14"/>
                  <a:gd fmla="*/ 9 h 15" name="T15"/>
                  <a:gd fmla="*/ 5 w 6" name="T16"/>
                  <a:gd fmla="*/ 9 h 15" name="T17"/>
                  <a:gd fmla="*/ 4 w 6" name="T18"/>
                  <a:gd fmla="*/ 13 h 15" name="T19"/>
                  <a:gd fmla="*/ 4 w 6" name="T20"/>
                  <a:gd fmla="*/ 13 h 15" name="T21"/>
                  <a:gd fmla="*/ 4 w 6" name="T22"/>
                  <a:gd fmla="*/ 13 h 15" name="T23"/>
                  <a:gd fmla="*/ 3 w 6" name="T24"/>
                  <a:gd fmla="*/ 9 h 15" name="T25"/>
                  <a:gd fmla="*/ 2 w 6" name="T26"/>
                  <a:gd fmla="*/ 0 h 15" name="T27"/>
                  <a:gd fmla="*/ 2 w 6" name="T28"/>
                  <a:gd fmla="*/ 0 h 15" name="T29"/>
                  <a:gd fmla="*/ 1 w 6" name="T30"/>
                  <a:gd fmla="*/ 1 h 15" name="T31"/>
                  <a:gd fmla="*/ 1 w 6" name="T32"/>
                  <a:gd fmla="*/ 4 h 15" name="T33"/>
                  <a:gd fmla="*/ 3 w 6" name="T34"/>
                  <a:gd fmla="*/ 3 h 15" name="T35"/>
                  <a:gd fmla="*/ 4 w 6" name="T36"/>
                  <a:gd fmla="*/ 1 h 15" name="T37"/>
                  <a:gd fmla="*/ 4 w 6" name="T38"/>
                  <a:gd fmla="*/ 1 h 15" name="T39"/>
                  <a:gd fmla="*/ 4 w 6" name="T40"/>
                  <a:gd fmla="*/ 1 h 15" name="T41"/>
                  <a:gd fmla="*/ 4 w 6" name="T42"/>
                  <a:gd fmla="*/ 1 h 15" name="T43"/>
                  <a:gd fmla="*/ 2 w 6" name="T44"/>
                  <a:gd fmla="*/ 0 h 15"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5" w="6">
                    <a:moveTo>
                      <a:pt x="3" y="9"/>
                    </a:moveTo>
                    <a:cubicBezTo>
                      <a:pt x="2" y="9"/>
                      <a:pt x="2" y="9"/>
                      <a:pt x="1" y="9"/>
                    </a:cubicBezTo>
                    <a:cubicBezTo>
                      <a:pt x="1" y="10"/>
                      <a:pt x="1" y="11"/>
                      <a:pt x="1" y="11"/>
                    </a:cubicBezTo>
                    <a:cubicBezTo>
                      <a:pt x="0" y="14"/>
                      <a:pt x="3" y="15"/>
                      <a:pt x="4" y="15"/>
                    </a:cubicBezTo>
                    <a:cubicBezTo>
                      <a:pt x="4" y="15"/>
                      <a:pt x="4" y="15"/>
                      <a:pt x="4" y="15"/>
                    </a:cubicBezTo>
                    <a:cubicBezTo>
                      <a:pt x="4" y="15"/>
                      <a:pt x="5" y="15"/>
                      <a:pt x="5" y="15"/>
                    </a:cubicBezTo>
                    <a:cubicBezTo>
                      <a:pt x="6" y="15"/>
                      <a:pt x="6" y="10"/>
                      <a:pt x="6" y="10"/>
                    </a:cubicBezTo>
                    <a:cubicBezTo>
                      <a:pt x="6" y="10"/>
                      <a:pt x="6" y="9"/>
                      <a:pt x="6" y="9"/>
                    </a:cubicBezTo>
                    <a:cubicBezTo>
                      <a:pt x="6" y="9"/>
                      <a:pt x="5" y="9"/>
                      <a:pt x="5" y="9"/>
                    </a:cubicBezTo>
                    <a:cubicBezTo>
                      <a:pt x="5" y="11"/>
                      <a:pt x="5" y="13"/>
                      <a:pt x="4" y="13"/>
                    </a:cubicBezTo>
                    <a:cubicBezTo>
                      <a:pt x="4" y="13"/>
                      <a:pt x="4" y="13"/>
                      <a:pt x="4" y="13"/>
                    </a:cubicBezTo>
                    <a:cubicBezTo>
                      <a:pt x="4" y="13"/>
                      <a:pt x="4" y="13"/>
                      <a:pt x="4" y="13"/>
                    </a:cubicBezTo>
                    <a:cubicBezTo>
                      <a:pt x="4" y="13"/>
                      <a:pt x="3" y="13"/>
                      <a:pt x="3" y="9"/>
                    </a:cubicBezTo>
                    <a:moveTo>
                      <a:pt x="2" y="0"/>
                    </a:moveTo>
                    <a:cubicBezTo>
                      <a:pt x="2" y="0"/>
                      <a:pt x="2" y="0"/>
                      <a:pt x="2" y="0"/>
                    </a:cubicBezTo>
                    <a:cubicBezTo>
                      <a:pt x="1" y="1"/>
                      <a:pt x="1" y="1"/>
                      <a:pt x="1" y="1"/>
                    </a:cubicBezTo>
                    <a:cubicBezTo>
                      <a:pt x="1" y="1"/>
                      <a:pt x="1" y="2"/>
                      <a:pt x="1" y="4"/>
                    </a:cubicBezTo>
                    <a:cubicBezTo>
                      <a:pt x="2" y="3"/>
                      <a:pt x="2" y="3"/>
                      <a:pt x="3" y="3"/>
                    </a:cubicBezTo>
                    <a:cubicBezTo>
                      <a:pt x="3" y="2"/>
                      <a:pt x="3" y="1"/>
                      <a:pt x="4" y="1"/>
                    </a:cubicBezTo>
                    <a:cubicBezTo>
                      <a:pt x="4" y="1"/>
                      <a:pt x="4" y="1"/>
                      <a:pt x="4" y="1"/>
                    </a:cubicBezTo>
                    <a:cubicBezTo>
                      <a:pt x="4" y="1"/>
                      <a:pt x="4" y="1"/>
                      <a:pt x="4" y="1"/>
                    </a:cubicBezTo>
                    <a:cubicBezTo>
                      <a:pt x="4" y="1"/>
                      <a:pt x="4" y="1"/>
                      <a:pt x="4" y="1"/>
                    </a:cubicBezTo>
                    <a:cubicBezTo>
                      <a:pt x="4" y="1"/>
                      <a:pt x="4"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0" name="Freeform 378"/>
              <p:cNvSpPr>
                <a:spLocks noEditPoints="1"/>
              </p:cNvSpPr>
              <p:nvPr/>
            </p:nvSpPr>
            <p:spPr bwMode="auto">
              <a:xfrm>
                <a:off x="1961" y="797"/>
                <a:ext cx="5" cy="19"/>
              </a:xfrm>
              <a:custGeom>
                <a:gdLst>
                  <a:gd fmla="*/ 1 w 4" name="T0"/>
                  <a:gd fmla="*/ 5 h 13" name="T1"/>
                  <a:gd fmla="*/ 1 w 4" name="T2"/>
                  <a:gd fmla="*/ 9 h 13" name="T3"/>
                  <a:gd fmla="*/ 2 w 4" name="T4"/>
                  <a:gd fmla="*/ 6 h 13" name="T5"/>
                  <a:gd fmla="*/ 2 w 4" name="T6"/>
                  <a:gd fmla="*/ 7 h 13" name="T7"/>
                  <a:gd fmla="*/ 1 w 4" name="T8"/>
                  <a:gd fmla="*/ 7 h 13" name="T9"/>
                  <a:gd fmla="*/ 1 w 4" name="T10"/>
                  <a:gd fmla="*/ 5 h 13" name="T11"/>
                  <a:gd fmla="*/ 3 w 4" name="T12"/>
                  <a:gd fmla="*/ 0 h 13" name="T13"/>
                  <a:gd fmla="*/ 3 w 4" name="T14"/>
                  <a:gd fmla="*/ 5 h 13" name="T15"/>
                  <a:gd fmla="*/ 3 w 4" name="T16"/>
                  <a:gd fmla="*/ 5 h 13" name="T17"/>
                  <a:gd fmla="*/ 3 w 4" name="T18"/>
                  <a:gd fmla="*/ 8 h 13" name="T19"/>
                  <a:gd fmla="*/ 3 w 4" name="T20"/>
                  <a:gd fmla="*/ 13 h 13" name="T21"/>
                  <a:gd fmla="*/ 3 w 4" name="T22"/>
                  <a:gd fmla="*/ 13 h 13" name="T23"/>
                  <a:gd fmla="*/ 3 w 4" name="T24"/>
                  <a:gd fmla="*/ 0 h 1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3" w="4">
                    <a:moveTo>
                      <a:pt x="1" y="5"/>
                    </a:moveTo>
                    <a:cubicBezTo>
                      <a:pt x="0" y="9"/>
                      <a:pt x="1" y="9"/>
                      <a:pt x="1" y="9"/>
                    </a:cubicBezTo>
                    <a:cubicBezTo>
                      <a:pt x="1" y="9"/>
                      <a:pt x="2" y="8"/>
                      <a:pt x="2" y="6"/>
                    </a:cubicBezTo>
                    <a:cubicBezTo>
                      <a:pt x="2" y="7"/>
                      <a:pt x="2" y="7"/>
                      <a:pt x="2" y="7"/>
                    </a:cubicBezTo>
                    <a:cubicBezTo>
                      <a:pt x="1" y="7"/>
                      <a:pt x="1" y="7"/>
                      <a:pt x="1" y="7"/>
                    </a:cubicBezTo>
                    <a:cubicBezTo>
                      <a:pt x="1" y="7"/>
                      <a:pt x="1" y="6"/>
                      <a:pt x="1" y="5"/>
                    </a:cubicBezTo>
                    <a:moveTo>
                      <a:pt x="3" y="0"/>
                    </a:moveTo>
                    <a:cubicBezTo>
                      <a:pt x="3" y="2"/>
                      <a:pt x="3" y="4"/>
                      <a:pt x="3" y="5"/>
                    </a:cubicBezTo>
                    <a:cubicBezTo>
                      <a:pt x="3" y="5"/>
                      <a:pt x="3" y="5"/>
                      <a:pt x="3" y="5"/>
                    </a:cubicBezTo>
                    <a:cubicBezTo>
                      <a:pt x="3" y="6"/>
                      <a:pt x="3" y="7"/>
                      <a:pt x="3" y="8"/>
                    </a:cubicBezTo>
                    <a:cubicBezTo>
                      <a:pt x="3" y="8"/>
                      <a:pt x="4" y="9"/>
                      <a:pt x="3" y="13"/>
                    </a:cubicBezTo>
                    <a:cubicBezTo>
                      <a:pt x="3" y="13"/>
                      <a:pt x="3" y="13"/>
                      <a:pt x="3" y="13"/>
                    </a:cubicBezTo>
                    <a:cubicBezTo>
                      <a:pt x="4" y="12"/>
                      <a:pt x="4" y="8"/>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1" name="Freeform 379"/>
              <p:cNvSpPr>
                <a:spLocks noEditPoints="1"/>
              </p:cNvSpPr>
              <p:nvPr/>
            </p:nvSpPr>
            <p:spPr bwMode="auto">
              <a:xfrm>
                <a:off x="1939" y="851"/>
                <a:ext cx="29" cy="22"/>
              </a:xfrm>
              <a:custGeom>
                <a:gdLst>
                  <a:gd fmla="*/ 20 w 20" name="T0"/>
                  <a:gd fmla="*/ 15 h 15" name="T1"/>
                  <a:gd fmla="*/ 20 w 20" name="T2"/>
                  <a:gd fmla="*/ 15 h 15" name="T3"/>
                  <a:gd fmla="*/ 20 w 20" name="T4"/>
                  <a:gd fmla="*/ 15 h 15" name="T5"/>
                  <a:gd fmla="*/ 20 w 20" name="T6"/>
                  <a:gd fmla="*/ 15 h 15" name="T7"/>
                  <a:gd fmla="*/ 20 w 20" name="T8"/>
                  <a:gd fmla="*/ 15 h 15" name="T9"/>
                  <a:gd fmla="*/ 9 w 20" name="T10"/>
                  <a:gd fmla="*/ 8 h 15" name="T11"/>
                  <a:gd fmla="*/ 9 w 20" name="T12"/>
                  <a:gd fmla="*/ 8 h 15" name="T13"/>
                  <a:gd fmla="*/ 9 w 20" name="T14"/>
                  <a:gd fmla="*/ 8 h 15" name="T15"/>
                  <a:gd fmla="*/ 9 w 20" name="T16"/>
                  <a:gd fmla="*/ 8 h 15" name="T17"/>
                  <a:gd fmla="*/ 9 w 20" name="T18"/>
                  <a:gd fmla="*/ 8 h 15" name="T19"/>
                  <a:gd fmla="*/ 9 w 20" name="T20"/>
                  <a:gd fmla="*/ 8 h 15" name="T21"/>
                  <a:gd fmla="*/ 0 w 20" name="T22"/>
                  <a:gd fmla="*/ 6 h 15" name="T23"/>
                  <a:gd fmla="*/ 0 w 20" name="T24"/>
                  <a:gd fmla="*/ 6 h 15" name="T25"/>
                  <a:gd fmla="*/ 0 w 20" name="T26"/>
                  <a:gd fmla="*/ 6 h 15" name="T27"/>
                  <a:gd fmla="*/ 5 w 20" name="T28"/>
                  <a:gd fmla="*/ 5 h 15" name="T29"/>
                  <a:gd fmla="*/ 0 w 20" name="T30"/>
                  <a:gd fmla="*/ 6 h 15" name="T31"/>
                  <a:gd fmla="*/ 5 w 20" name="T32"/>
                  <a:gd fmla="*/ 5 h 15" name="T33"/>
                  <a:gd fmla="*/ 5 w 20" name="T34"/>
                  <a:gd fmla="*/ 5 h 15" name="T35"/>
                  <a:gd fmla="*/ 5 w 20" name="T36"/>
                  <a:gd fmla="*/ 5 h 15" name="T37"/>
                  <a:gd fmla="*/ 5 w 20" name="T38"/>
                  <a:gd fmla="*/ 5 h 15" name="T39"/>
                  <a:gd fmla="*/ 7 w 20" name="T40"/>
                  <a:gd fmla="*/ 5 h 15" name="T41"/>
                  <a:gd fmla="*/ 9 w 20" name="T42"/>
                  <a:gd fmla="*/ 8 h 15" name="T43"/>
                  <a:gd fmla="*/ 7 w 20" name="T44"/>
                  <a:gd fmla="*/ 5 h 15" name="T45"/>
                  <a:gd fmla="*/ 7 w 20" name="T46"/>
                  <a:gd fmla="*/ 5 h 15" name="T47"/>
                  <a:gd fmla="*/ 7 w 20" name="T48"/>
                  <a:gd fmla="*/ 5 h 15" name="T49"/>
                  <a:gd fmla="*/ 7 w 20" name="T50"/>
                  <a:gd fmla="*/ 5 h 15" name="T51"/>
                  <a:gd fmla="*/ 7 w 20" name="T52"/>
                  <a:gd fmla="*/ 5 h 15" name="T53"/>
                  <a:gd fmla="*/ 17 w 20" name="T54"/>
                  <a:gd fmla="*/ 0 h 15" name="T55"/>
                  <a:gd fmla="*/ 18 w 20" name="T56"/>
                  <a:gd fmla="*/ 7 h 15" name="T57"/>
                  <a:gd fmla="*/ 18 w 20" name="T58"/>
                  <a:gd fmla="*/ 6 h 15" name="T59"/>
                  <a:gd fmla="*/ 18 w 20" name="T60"/>
                  <a:gd fmla="*/ 5 h 15" name="T61"/>
                  <a:gd fmla="*/ 18 w 20" name="T62"/>
                  <a:gd fmla="*/ 5 h 15" name="T63"/>
                  <a:gd fmla="*/ 17 w 20" name="T64"/>
                  <a:gd fmla="*/ 0 h 15"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5" w="20">
                    <a:moveTo>
                      <a:pt x="20" y="15"/>
                    </a:moveTo>
                    <a:cubicBezTo>
                      <a:pt x="20" y="15"/>
                      <a:pt x="20" y="15"/>
                      <a:pt x="20" y="15"/>
                    </a:cubicBezTo>
                    <a:cubicBezTo>
                      <a:pt x="20" y="15"/>
                      <a:pt x="20" y="15"/>
                      <a:pt x="20" y="15"/>
                    </a:cubicBezTo>
                    <a:cubicBezTo>
                      <a:pt x="20" y="15"/>
                      <a:pt x="20" y="15"/>
                      <a:pt x="20" y="15"/>
                    </a:cubicBezTo>
                    <a:cubicBezTo>
                      <a:pt x="20" y="15"/>
                      <a:pt x="20" y="15"/>
                      <a:pt x="20" y="15"/>
                    </a:cubicBezTo>
                    <a:moveTo>
                      <a:pt x="9" y="8"/>
                    </a:moveTo>
                    <a:cubicBezTo>
                      <a:pt x="9" y="8"/>
                      <a:pt x="9" y="8"/>
                      <a:pt x="9" y="8"/>
                    </a:cubicBezTo>
                    <a:cubicBezTo>
                      <a:pt x="9" y="8"/>
                      <a:pt x="9" y="8"/>
                      <a:pt x="9" y="8"/>
                    </a:cubicBezTo>
                    <a:moveTo>
                      <a:pt x="9" y="8"/>
                    </a:moveTo>
                    <a:cubicBezTo>
                      <a:pt x="9" y="8"/>
                      <a:pt x="9" y="8"/>
                      <a:pt x="9" y="8"/>
                    </a:cubicBezTo>
                    <a:cubicBezTo>
                      <a:pt x="9" y="8"/>
                      <a:pt x="9" y="8"/>
                      <a:pt x="9" y="8"/>
                    </a:cubicBezTo>
                    <a:moveTo>
                      <a:pt x="0" y="6"/>
                    </a:moveTo>
                    <a:cubicBezTo>
                      <a:pt x="0" y="6"/>
                      <a:pt x="0" y="6"/>
                      <a:pt x="0" y="6"/>
                    </a:cubicBezTo>
                    <a:cubicBezTo>
                      <a:pt x="0" y="6"/>
                      <a:pt x="0" y="6"/>
                      <a:pt x="0" y="6"/>
                    </a:cubicBezTo>
                    <a:moveTo>
                      <a:pt x="5" y="5"/>
                    </a:moveTo>
                    <a:cubicBezTo>
                      <a:pt x="3" y="5"/>
                      <a:pt x="2" y="6"/>
                      <a:pt x="0" y="6"/>
                    </a:cubicBezTo>
                    <a:cubicBezTo>
                      <a:pt x="2" y="6"/>
                      <a:pt x="3" y="5"/>
                      <a:pt x="5" y="5"/>
                    </a:cubicBezTo>
                    <a:moveTo>
                      <a:pt x="5" y="5"/>
                    </a:moveTo>
                    <a:cubicBezTo>
                      <a:pt x="5" y="5"/>
                      <a:pt x="5" y="5"/>
                      <a:pt x="5" y="5"/>
                    </a:cubicBezTo>
                    <a:cubicBezTo>
                      <a:pt x="5" y="5"/>
                      <a:pt x="5" y="5"/>
                      <a:pt x="5" y="5"/>
                    </a:cubicBezTo>
                    <a:moveTo>
                      <a:pt x="7" y="5"/>
                    </a:moveTo>
                    <a:cubicBezTo>
                      <a:pt x="9" y="5"/>
                      <a:pt x="10" y="5"/>
                      <a:pt x="9" y="8"/>
                    </a:cubicBezTo>
                    <a:cubicBezTo>
                      <a:pt x="10" y="5"/>
                      <a:pt x="9" y="5"/>
                      <a:pt x="7" y="5"/>
                    </a:cubicBezTo>
                    <a:moveTo>
                      <a:pt x="7" y="5"/>
                    </a:moveTo>
                    <a:cubicBezTo>
                      <a:pt x="7" y="5"/>
                      <a:pt x="7" y="5"/>
                      <a:pt x="7" y="5"/>
                    </a:cubicBezTo>
                    <a:cubicBezTo>
                      <a:pt x="7" y="5"/>
                      <a:pt x="7" y="5"/>
                      <a:pt x="7" y="5"/>
                    </a:cubicBezTo>
                    <a:cubicBezTo>
                      <a:pt x="7" y="5"/>
                      <a:pt x="7" y="5"/>
                      <a:pt x="7" y="5"/>
                    </a:cubicBezTo>
                    <a:moveTo>
                      <a:pt x="17" y="0"/>
                    </a:moveTo>
                    <a:cubicBezTo>
                      <a:pt x="17" y="3"/>
                      <a:pt x="17" y="6"/>
                      <a:pt x="18" y="7"/>
                    </a:cubicBezTo>
                    <a:cubicBezTo>
                      <a:pt x="18" y="7"/>
                      <a:pt x="18" y="6"/>
                      <a:pt x="18" y="6"/>
                    </a:cubicBezTo>
                    <a:cubicBezTo>
                      <a:pt x="18" y="5"/>
                      <a:pt x="18" y="5"/>
                      <a:pt x="18" y="5"/>
                    </a:cubicBezTo>
                    <a:cubicBezTo>
                      <a:pt x="18" y="5"/>
                      <a:pt x="18" y="5"/>
                      <a:pt x="18" y="5"/>
                    </a:cubicBezTo>
                    <a:cubicBezTo>
                      <a:pt x="18" y="5"/>
                      <a:pt x="17" y="3"/>
                      <a:pt x="17"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2" name="Freeform 380"/>
              <p:cNvSpPr/>
              <p:nvPr/>
            </p:nvSpPr>
            <p:spPr bwMode="auto">
              <a:xfrm>
                <a:off x="1961" y="805"/>
                <a:ext cx="4" cy="7"/>
              </a:xfrm>
              <a:custGeom>
                <a:gdLst>
                  <a:gd fmla="*/ 0 w 3" name="T0"/>
                  <a:gd fmla="*/ 0 h 5" name="T1"/>
                  <a:gd fmla="*/ 0 w 3" name="T2"/>
                  <a:gd fmla="*/ 3 h 5" name="T3"/>
                  <a:gd fmla="*/ 1 w 3" name="T4"/>
                  <a:gd fmla="*/ 5 h 5" name="T5"/>
                  <a:gd fmla="*/ 2 w 3" name="T6"/>
                  <a:gd fmla="*/ 3 h 5" name="T7"/>
                  <a:gd fmla="*/ 3 w 3" name="T8"/>
                  <a:gd fmla="*/ 3 h 5" name="T9"/>
                  <a:gd fmla="*/ 3 w 3" name="T10"/>
                  <a:gd fmla="*/ 3 h 5" name="T11"/>
                  <a:gd fmla="*/ 3 w 3" name="T12"/>
                  <a:gd fmla="*/ 0 h 5" name="T13"/>
                  <a:gd fmla="*/ 3 w 3" name="T14"/>
                  <a:gd fmla="*/ 0 h 5" name="T15"/>
                  <a:gd fmla="*/ 2 w 3" name="T16"/>
                  <a:gd fmla="*/ 1 h 5" name="T17"/>
                  <a:gd fmla="*/ 1 w 3" name="T18"/>
                  <a:gd fmla="*/ 4 h 5" name="T19"/>
                  <a:gd fmla="*/ 1 w 3" name="T20"/>
                  <a:gd fmla="*/ 0 h 5" name="T21"/>
                  <a:gd fmla="*/ 0 w 3" name="T22"/>
                  <a:gd fmla="*/ 0 h 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5" w="3">
                    <a:moveTo>
                      <a:pt x="0" y="0"/>
                    </a:moveTo>
                    <a:cubicBezTo>
                      <a:pt x="0" y="1"/>
                      <a:pt x="0" y="2"/>
                      <a:pt x="0" y="3"/>
                    </a:cubicBezTo>
                    <a:cubicBezTo>
                      <a:pt x="0" y="3"/>
                      <a:pt x="0" y="5"/>
                      <a:pt x="1" y="5"/>
                    </a:cubicBezTo>
                    <a:cubicBezTo>
                      <a:pt x="2" y="5"/>
                      <a:pt x="2" y="3"/>
                      <a:pt x="2" y="3"/>
                    </a:cubicBezTo>
                    <a:cubicBezTo>
                      <a:pt x="2" y="3"/>
                      <a:pt x="2" y="3"/>
                      <a:pt x="3" y="3"/>
                    </a:cubicBezTo>
                    <a:cubicBezTo>
                      <a:pt x="3" y="3"/>
                      <a:pt x="3" y="3"/>
                      <a:pt x="3" y="3"/>
                    </a:cubicBezTo>
                    <a:cubicBezTo>
                      <a:pt x="3" y="2"/>
                      <a:pt x="3" y="1"/>
                      <a:pt x="3" y="0"/>
                    </a:cubicBezTo>
                    <a:cubicBezTo>
                      <a:pt x="3" y="0"/>
                      <a:pt x="3" y="0"/>
                      <a:pt x="3" y="0"/>
                    </a:cubicBezTo>
                    <a:cubicBezTo>
                      <a:pt x="2" y="1"/>
                      <a:pt x="2" y="1"/>
                      <a:pt x="2" y="1"/>
                    </a:cubicBezTo>
                    <a:cubicBezTo>
                      <a:pt x="2" y="3"/>
                      <a:pt x="1" y="4"/>
                      <a:pt x="1" y="4"/>
                    </a:cubicBezTo>
                    <a:cubicBezTo>
                      <a:pt x="1" y="4"/>
                      <a:pt x="0" y="4"/>
                      <a:pt x="1"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3" name="Freeform 381"/>
              <p:cNvSpPr/>
              <p:nvPr/>
            </p:nvSpPr>
            <p:spPr bwMode="auto">
              <a:xfrm>
                <a:off x="1937" y="858"/>
                <a:ext cx="16" cy="18"/>
              </a:xfrm>
              <a:custGeom>
                <a:gdLst>
                  <a:gd fmla="*/ 8 w 11" name="T0"/>
                  <a:gd fmla="*/ 0 h 12" name="T1"/>
                  <a:gd fmla="*/ 8 w 11" name="T2"/>
                  <a:gd fmla="*/ 0 h 12" name="T3"/>
                  <a:gd fmla="*/ 6 w 11" name="T4"/>
                  <a:gd fmla="*/ 0 h 12" name="T5"/>
                  <a:gd fmla="*/ 6 w 11" name="T6"/>
                  <a:gd fmla="*/ 0 h 12" name="T7"/>
                  <a:gd fmla="*/ 6 w 11" name="T8"/>
                  <a:gd fmla="*/ 0 h 12" name="T9"/>
                  <a:gd fmla="*/ 1 w 11" name="T10"/>
                  <a:gd fmla="*/ 1 h 12" name="T11"/>
                  <a:gd fmla="*/ 1 w 11" name="T12"/>
                  <a:gd fmla="*/ 1 h 12" name="T13"/>
                  <a:gd fmla="*/ 1 w 11" name="T14"/>
                  <a:gd fmla="*/ 1 h 12" name="T15"/>
                  <a:gd fmla="*/ 1 w 11" name="T16"/>
                  <a:gd fmla="*/ 1 h 12" name="T17"/>
                  <a:gd fmla="*/ 1 w 11" name="T18"/>
                  <a:gd fmla="*/ 2 h 12" name="T19"/>
                  <a:gd fmla="*/ 1 w 11" name="T20"/>
                  <a:gd fmla="*/ 2 h 12" name="T21"/>
                  <a:gd fmla="*/ 1 w 11" name="T22"/>
                  <a:gd fmla="*/ 2 h 12" name="T23"/>
                  <a:gd fmla="*/ 3 w 11" name="T24"/>
                  <a:gd fmla="*/ 12 h 12" name="T25"/>
                  <a:gd fmla="*/ 3 w 11" name="T26"/>
                  <a:gd fmla="*/ 12 h 12" name="T27"/>
                  <a:gd fmla="*/ 10 w 11" name="T28"/>
                  <a:gd fmla="*/ 3 h 12" name="T29"/>
                  <a:gd fmla="*/ 10 w 11" name="T30"/>
                  <a:gd fmla="*/ 3 h 12" name="T31"/>
                  <a:gd fmla="*/ 10 w 11" name="T32"/>
                  <a:gd fmla="*/ 3 h 12" name="T33"/>
                  <a:gd fmla="*/ 10 w 11" name="T34"/>
                  <a:gd fmla="*/ 3 h 12" name="T35"/>
                  <a:gd fmla="*/ 10 w 11" name="T36"/>
                  <a:gd fmla="*/ 3 h 12" name="T37"/>
                  <a:gd fmla="*/ 10 w 11" name="T38"/>
                  <a:gd fmla="*/ 3 h 12" name="T39"/>
                  <a:gd fmla="*/ 8 w 11" name="T40"/>
                  <a:gd fmla="*/ 0 h 12" name="T41"/>
                  <a:gd fmla="*/ 8 w 11" name="T42"/>
                  <a:gd fmla="*/ 0 h 12"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 w="11">
                    <a:moveTo>
                      <a:pt x="8" y="0"/>
                    </a:moveTo>
                    <a:cubicBezTo>
                      <a:pt x="8" y="0"/>
                      <a:pt x="8" y="0"/>
                      <a:pt x="8" y="0"/>
                    </a:cubicBezTo>
                    <a:cubicBezTo>
                      <a:pt x="8" y="0"/>
                      <a:pt x="7" y="0"/>
                      <a:pt x="6" y="0"/>
                    </a:cubicBezTo>
                    <a:cubicBezTo>
                      <a:pt x="6" y="0"/>
                      <a:pt x="6" y="0"/>
                      <a:pt x="6" y="0"/>
                    </a:cubicBezTo>
                    <a:cubicBezTo>
                      <a:pt x="6" y="0"/>
                      <a:pt x="6" y="0"/>
                      <a:pt x="6" y="0"/>
                    </a:cubicBezTo>
                    <a:cubicBezTo>
                      <a:pt x="4" y="0"/>
                      <a:pt x="3"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0" y="5"/>
                      <a:pt x="2" y="10"/>
                      <a:pt x="3" y="12"/>
                    </a:cubicBezTo>
                    <a:cubicBezTo>
                      <a:pt x="3" y="12"/>
                      <a:pt x="3" y="12"/>
                      <a:pt x="3" y="12"/>
                    </a:cubicBezTo>
                    <a:cubicBezTo>
                      <a:pt x="5" y="8"/>
                      <a:pt x="9" y="7"/>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0"/>
                      <a:pt x="10" y="0"/>
                      <a:pt x="8" y="0"/>
                    </a:cubicBezTo>
                    <a:cubicBezTo>
                      <a:pt x="8" y="0"/>
                      <a:pt x="8" y="0"/>
                      <a:pt x="8"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4" name="Freeform 382"/>
              <p:cNvSpPr/>
              <p:nvPr/>
            </p:nvSpPr>
            <p:spPr bwMode="auto">
              <a:xfrm>
                <a:off x="1934" y="809"/>
                <a:ext cx="37" cy="67"/>
              </a:xfrm>
              <a:custGeom>
                <a:gdLst>
                  <a:gd fmla="*/ 21 w 25" name="T0"/>
                  <a:gd fmla="*/ 0 h 46" name="T1"/>
                  <a:gd fmla="*/ 20 w 25" name="T2"/>
                  <a:gd fmla="*/ 2 h 46" name="T3"/>
                  <a:gd fmla="*/ 19 w 25" name="T4"/>
                  <a:gd fmla="*/ 2 h 46" name="T5"/>
                  <a:gd fmla="*/ 19 w 25" name="T6"/>
                  <a:gd fmla="*/ 2 h 46" name="T7"/>
                  <a:gd fmla="*/ 18 w 25" name="T8"/>
                  <a:gd fmla="*/ 3 h 46" name="T9"/>
                  <a:gd fmla="*/ 12 w 25" name="T10"/>
                  <a:gd fmla="*/ 8 h 46" name="T11"/>
                  <a:gd fmla="*/ 13 w 25" name="T12"/>
                  <a:gd fmla="*/ 8 h 46" name="T13"/>
                  <a:gd fmla="*/ 15 w 25" name="T14"/>
                  <a:gd fmla="*/ 8 h 46" name="T15"/>
                  <a:gd fmla="*/ 17 w 25" name="T16"/>
                  <a:gd fmla="*/ 13 h 46" name="T17"/>
                  <a:gd fmla="*/ 14 w 25" name="T18"/>
                  <a:gd fmla="*/ 20 h 46" name="T19"/>
                  <a:gd fmla="*/ 15 w 25" name="T20"/>
                  <a:gd fmla="*/ 21 h 46" name="T21"/>
                  <a:gd fmla="*/ 10 w 25" name="T22"/>
                  <a:gd fmla="*/ 25 h 46" name="T23"/>
                  <a:gd fmla="*/ 12 w 25" name="T24"/>
                  <a:gd fmla="*/ 25 h 46" name="T25"/>
                  <a:gd fmla="*/ 17 w 25" name="T26"/>
                  <a:gd fmla="*/ 30 h 46" name="T27"/>
                  <a:gd fmla="*/ 12 w 25" name="T28"/>
                  <a:gd fmla="*/ 28 h 46" name="T29"/>
                  <a:gd fmla="*/ 6 w 25" name="T30"/>
                  <a:gd fmla="*/ 31 h 46" name="T31"/>
                  <a:gd fmla="*/ 6 w 25" name="T32"/>
                  <a:gd fmla="*/ 31 h 46" name="T33"/>
                  <a:gd fmla="*/ 2 w 25" name="T34"/>
                  <a:gd fmla="*/ 32 h 46" name="T35"/>
                  <a:gd fmla="*/ 3 w 25" name="T36"/>
                  <a:gd fmla="*/ 32 h 46" name="T37"/>
                  <a:gd fmla="*/ 3 w 25" name="T38"/>
                  <a:gd fmla="*/ 32 h 46" name="T39"/>
                  <a:gd fmla="*/ 3 w 25" name="T40"/>
                  <a:gd fmla="*/ 36 h 46" name="T41"/>
                  <a:gd fmla="*/ 3 w 25" name="T42"/>
                  <a:gd fmla="*/ 35 h 46" name="T43"/>
                  <a:gd fmla="*/ 3 w 25" name="T44"/>
                  <a:gd fmla="*/ 35 h 46" name="T45"/>
                  <a:gd fmla="*/ 3 w 25" name="T46"/>
                  <a:gd fmla="*/ 35 h 46" name="T47"/>
                  <a:gd fmla="*/ 3 w 25" name="T48"/>
                  <a:gd fmla="*/ 35 h 46" name="T49"/>
                  <a:gd fmla="*/ 8 w 25" name="T50"/>
                  <a:gd fmla="*/ 34 h 46" name="T51"/>
                  <a:gd fmla="*/ 8 w 25" name="T52"/>
                  <a:gd fmla="*/ 34 h 46" name="T53"/>
                  <a:gd fmla="*/ 8 w 25" name="T54"/>
                  <a:gd fmla="*/ 34 h 46" name="T55"/>
                  <a:gd fmla="*/ 10 w 25" name="T56"/>
                  <a:gd fmla="*/ 34 h 46" name="T57"/>
                  <a:gd fmla="*/ 10 w 25" name="T58"/>
                  <a:gd fmla="*/ 34 h 46" name="T59"/>
                  <a:gd fmla="*/ 10 w 25" name="T60"/>
                  <a:gd fmla="*/ 34 h 46" name="T61"/>
                  <a:gd fmla="*/ 10 w 25" name="T62"/>
                  <a:gd fmla="*/ 34 h 46" name="T63"/>
                  <a:gd fmla="*/ 10 w 25" name="T64"/>
                  <a:gd fmla="*/ 34 h 46" name="T65"/>
                  <a:gd fmla="*/ 12 w 25" name="T66"/>
                  <a:gd fmla="*/ 37 h 46" name="T67"/>
                  <a:gd fmla="*/ 12 w 25" name="T68"/>
                  <a:gd fmla="*/ 37 h 46" name="T69"/>
                  <a:gd fmla="*/ 12 w 25" name="T70"/>
                  <a:gd fmla="*/ 37 h 46" name="T71"/>
                  <a:gd fmla="*/ 12 w 25" name="T72"/>
                  <a:gd fmla="*/ 37 h 46" name="T73"/>
                  <a:gd fmla="*/ 12 w 25" name="T74"/>
                  <a:gd fmla="*/ 37 h 46" name="T75"/>
                  <a:gd fmla="*/ 12 w 25" name="T76"/>
                  <a:gd fmla="*/ 37 h 46" name="T77"/>
                  <a:gd fmla="*/ 5 w 25" name="T78"/>
                  <a:gd fmla="*/ 46 h 46" name="T79"/>
                  <a:gd fmla="*/ 5 w 25" name="T80"/>
                  <a:gd fmla="*/ 46 h 46" name="T81"/>
                  <a:gd fmla="*/ 15 w 25" name="T82"/>
                  <a:gd fmla="*/ 44 h 46" name="T83"/>
                  <a:gd fmla="*/ 23 w 25" name="T84"/>
                  <a:gd fmla="*/ 44 h 46" name="T85"/>
                  <a:gd fmla="*/ 23 w 25" name="T86"/>
                  <a:gd fmla="*/ 44 h 46" name="T87"/>
                  <a:gd fmla="*/ 23 w 25" name="T88"/>
                  <a:gd fmla="*/ 44 h 46" name="T89"/>
                  <a:gd fmla="*/ 22 w 25" name="T90"/>
                  <a:gd fmla="*/ 44 h 46" name="T91"/>
                  <a:gd fmla="*/ 21 w 25" name="T92"/>
                  <a:gd fmla="*/ 41 h 46" name="T93"/>
                  <a:gd fmla="*/ 21 w 25" name="T94"/>
                  <a:gd fmla="*/ 36 h 46" name="T95"/>
                  <a:gd fmla="*/ 20 w 25" name="T96"/>
                  <a:gd fmla="*/ 29 h 46" name="T97"/>
                  <a:gd fmla="*/ 20 w 25" name="T98"/>
                  <a:gd fmla="*/ 20 h 46" name="T99"/>
                  <a:gd fmla="*/ 20 w 25" name="T100"/>
                  <a:gd fmla="*/ 6 h 46" name="T101"/>
                  <a:gd fmla="*/ 20 w 25" name="T102"/>
                  <a:gd fmla="*/ 7 h 46" name="T103"/>
                  <a:gd fmla="*/ 21 w 25" name="T104"/>
                  <a:gd fmla="*/ 5 h 46" name="T105"/>
                  <a:gd fmla="*/ 21 w 25" name="T106"/>
                  <a:gd fmla="*/ 5 h 46" name="T107"/>
                  <a:gd fmla="*/ 21 w 25" name="T108"/>
                  <a:gd fmla="*/ 0 h 46"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46" w="25">
                    <a:moveTo>
                      <a:pt x="21" y="0"/>
                    </a:moveTo>
                    <a:cubicBezTo>
                      <a:pt x="21" y="2"/>
                      <a:pt x="20" y="2"/>
                      <a:pt x="20" y="2"/>
                    </a:cubicBezTo>
                    <a:cubicBezTo>
                      <a:pt x="20" y="2"/>
                      <a:pt x="19" y="2"/>
                      <a:pt x="19" y="2"/>
                    </a:cubicBezTo>
                    <a:cubicBezTo>
                      <a:pt x="19" y="2"/>
                      <a:pt x="19" y="2"/>
                      <a:pt x="19" y="2"/>
                    </a:cubicBezTo>
                    <a:cubicBezTo>
                      <a:pt x="18" y="3"/>
                      <a:pt x="18" y="3"/>
                      <a:pt x="18" y="3"/>
                    </a:cubicBezTo>
                    <a:cubicBezTo>
                      <a:pt x="2" y="7"/>
                      <a:pt x="9" y="8"/>
                      <a:pt x="12" y="8"/>
                    </a:cubicBezTo>
                    <a:cubicBezTo>
                      <a:pt x="13" y="8"/>
                      <a:pt x="13" y="8"/>
                      <a:pt x="13" y="8"/>
                    </a:cubicBezTo>
                    <a:cubicBezTo>
                      <a:pt x="14" y="8"/>
                      <a:pt x="15" y="8"/>
                      <a:pt x="15" y="8"/>
                    </a:cubicBezTo>
                    <a:cubicBezTo>
                      <a:pt x="25" y="8"/>
                      <a:pt x="17" y="13"/>
                      <a:pt x="17" y="13"/>
                    </a:cubicBezTo>
                    <a:cubicBezTo>
                      <a:pt x="7" y="17"/>
                      <a:pt x="14" y="20"/>
                      <a:pt x="14" y="20"/>
                    </a:cubicBezTo>
                    <a:cubicBezTo>
                      <a:pt x="22" y="20"/>
                      <a:pt x="15" y="21"/>
                      <a:pt x="15" y="21"/>
                    </a:cubicBezTo>
                    <a:cubicBezTo>
                      <a:pt x="0" y="24"/>
                      <a:pt x="10" y="25"/>
                      <a:pt x="10" y="25"/>
                    </a:cubicBezTo>
                    <a:cubicBezTo>
                      <a:pt x="11" y="25"/>
                      <a:pt x="11" y="25"/>
                      <a:pt x="12" y="25"/>
                    </a:cubicBezTo>
                    <a:cubicBezTo>
                      <a:pt x="16" y="25"/>
                      <a:pt x="17" y="30"/>
                      <a:pt x="17" y="30"/>
                    </a:cubicBezTo>
                    <a:cubicBezTo>
                      <a:pt x="16" y="28"/>
                      <a:pt x="14" y="28"/>
                      <a:pt x="12" y="28"/>
                    </a:cubicBezTo>
                    <a:cubicBezTo>
                      <a:pt x="10" y="28"/>
                      <a:pt x="8" y="29"/>
                      <a:pt x="6" y="31"/>
                    </a:cubicBezTo>
                    <a:cubicBezTo>
                      <a:pt x="6" y="31"/>
                      <a:pt x="6" y="31"/>
                      <a:pt x="6" y="31"/>
                    </a:cubicBezTo>
                    <a:cubicBezTo>
                      <a:pt x="5" y="31"/>
                      <a:pt x="3" y="32"/>
                      <a:pt x="2" y="32"/>
                    </a:cubicBezTo>
                    <a:cubicBezTo>
                      <a:pt x="3" y="32"/>
                      <a:pt x="3" y="32"/>
                      <a:pt x="3" y="32"/>
                    </a:cubicBezTo>
                    <a:cubicBezTo>
                      <a:pt x="3" y="32"/>
                      <a:pt x="3" y="32"/>
                      <a:pt x="3" y="32"/>
                    </a:cubicBezTo>
                    <a:cubicBezTo>
                      <a:pt x="3" y="33"/>
                      <a:pt x="3" y="34"/>
                      <a:pt x="3" y="36"/>
                    </a:cubicBezTo>
                    <a:cubicBezTo>
                      <a:pt x="3" y="35"/>
                      <a:pt x="3" y="35"/>
                      <a:pt x="3" y="35"/>
                    </a:cubicBezTo>
                    <a:cubicBezTo>
                      <a:pt x="3" y="35"/>
                      <a:pt x="3" y="35"/>
                      <a:pt x="3" y="35"/>
                    </a:cubicBezTo>
                    <a:cubicBezTo>
                      <a:pt x="3" y="35"/>
                      <a:pt x="3" y="35"/>
                      <a:pt x="3" y="35"/>
                    </a:cubicBezTo>
                    <a:cubicBezTo>
                      <a:pt x="3" y="35"/>
                      <a:pt x="3" y="35"/>
                      <a:pt x="3" y="35"/>
                    </a:cubicBezTo>
                    <a:cubicBezTo>
                      <a:pt x="5" y="35"/>
                      <a:pt x="6" y="34"/>
                      <a:pt x="8" y="34"/>
                    </a:cubicBezTo>
                    <a:cubicBezTo>
                      <a:pt x="8" y="34"/>
                      <a:pt x="8" y="34"/>
                      <a:pt x="8" y="34"/>
                    </a:cubicBezTo>
                    <a:cubicBezTo>
                      <a:pt x="8" y="34"/>
                      <a:pt x="8" y="34"/>
                      <a:pt x="8" y="34"/>
                    </a:cubicBezTo>
                    <a:cubicBezTo>
                      <a:pt x="9"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2" y="34"/>
                      <a:pt x="13" y="34"/>
                      <a:pt x="12" y="37"/>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2" y="37"/>
                    </a:cubicBezTo>
                    <a:cubicBezTo>
                      <a:pt x="11" y="41"/>
                      <a:pt x="7" y="42"/>
                      <a:pt x="5" y="46"/>
                    </a:cubicBezTo>
                    <a:cubicBezTo>
                      <a:pt x="5" y="46"/>
                      <a:pt x="5" y="46"/>
                      <a:pt x="5" y="46"/>
                    </a:cubicBezTo>
                    <a:cubicBezTo>
                      <a:pt x="7" y="44"/>
                      <a:pt x="11" y="44"/>
                      <a:pt x="15" y="44"/>
                    </a:cubicBezTo>
                    <a:cubicBezTo>
                      <a:pt x="19" y="44"/>
                      <a:pt x="23" y="44"/>
                      <a:pt x="23" y="44"/>
                    </a:cubicBezTo>
                    <a:cubicBezTo>
                      <a:pt x="23" y="44"/>
                      <a:pt x="23" y="44"/>
                      <a:pt x="23" y="44"/>
                    </a:cubicBezTo>
                    <a:cubicBezTo>
                      <a:pt x="23" y="44"/>
                      <a:pt x="23" y="44"/>
                      <a:pt x="23" y="44"/>
                    </a:cubicBezTo>
                    <a:cubicBezTo>
                      <a:pt x="23" y="44"/>
                      <a:pt x="22" y="44"/>
                      <a:pt x="22" y="44"/>
                    </a:cubicBezTo>
                    <a:cubicBezTo>
                      <a:pt x="21" y="44"/>
                      <a:pt x="21" y="43"/>
                      <a:pt x="21" y="41"/>
                    </a:cubicBezTo>
                    <a:cubicBezTo>
                      <a:pt x="21" y="41"/>
                      <a:pt x="21" y="39"/>
                      <a:pt x="21" y="36"/>
                    </a:cubicBezTo>
                    <a:cubicBezTo>
                      <a:pt x="20" y="35"/>
                      <a:pt x="20" y="32"/>
                      <a:pt x="20" y="29"/>
                    </a:cubicBezTo>
                    <a:cubicBezTo>
                      <a:pt x="19" y="26"/>
                      <a:pt x="19" y="21"/>
                      <a:pt x="20" y="20"/>
                    </a:cubicBezTo>
                    <a:cubicBezTo>
                      <a:pt x="20" y="20"/>
                      <a:pt x="22" y="6"/>
                      <a:pt x="20" y="6"/>
                    </a:cubicBezTo>
                    <a:cubicBezTo>
                      <a:pt x="20" y="6"/>
                      <a:pt x="20" y="7"/>
                      <a:pt x="20" y="7"/>
                    </a:cubicBezTo>
                    <a:cubicBezTo>
                      <a:pt x="20" y="7"/>
                      <a:pt x="20" y="6"/>
                      <a:pt x="21" y="5"/>
                    </a:cubicBezTo>
                    <a:cubicBezTo>
                      <a:pt x="21" y="5"/>
                      <a:pt x="21" y="5"/>
                      <a:pt x="21" y="5"/>
                    </a:cubicBezTo>
                    <a:cubicBezTo>
                      <a:pt x="22" y="1"/>
                      <a:pt x="21" y="0"/>
                      <a:pt x="2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5" name="Freeform 383"/>
              <p:cNvSpPr/>
              <p:nvPr/>
            </p:nvSpPr>
            <p:spPr bwMode="auto">
              <a:xfrm>
                <a:off x="1962" y="809"/>
                <a:ext cx="3" cy="3"/>
              </a:xfrm>
              <a:custGeom>
                <a:gdLst>
                  <a:gd fmla="*/ 2 w 2" name="T0"/>
                  <a:gd fmla="*/ 0 h 2" name="T1"/>
                  <a:gd fmla="*/ 1 w 2" name="T2"/>
                  <a:gd fmla="*/ 0 h 2" name="T3"/>
                  <a:gd fmla="*/ 0 w 2" name="T4"/>
                  <a:gd fmla="*/ 2 h 2" name="T5"/>
                  <a:gd fmla="*/ 0 w 2" name="T6"/>
                  <a:gd fmla="*/ 2 h 2" name="T7"/>
                  <a:gd fmla="*/ 1 w 2" name="T8"/>
                  <a:gd fmla="*/ 2 h 2" name="T9"/>
                  <a:gd fmla="*/ 2 w 2" name="T10"/>
                  <a:gd fmla="*/ 0 h 2" name="T11"/>
                  <a:gd fmla="*/ 2 w 2"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2">
                    <a:moveTo>
                      <a:pt x="2" y="0"/>
                    </a:moveTo>
                    <a:cubicBezTo>
                      <a:pt x="1" y="0"/>
                      <a:pt x="1" y="0"/>
                      <a:pt x="1" y="0"/>
                    </a:cubicBezTo>
                    <a:cubicBezTo>
                      <a:pt x="1" y="0"/>
                      <a:pt x="1" y="2"/>
                      <a:pt x="0" y="2"/>
                    </a:cubicBezTo>
                    <a:cubicBezTo>
                      <a:pt x="0" y="2"/>
                      <a:pt x="0" y="2"/>
                      <a:pt x="0" y="2"/>
                    </a:cubicBezTo>
                    <a:cubicBezTo>
                      <a:pt x="0" y="2"/>
                      <a:pt x="1" y="2"/>
                      <a:pt x="1" y="2"/>
                    </a:cubicBezTo>
                    <a:cubicBezTo>
                      <a:pt x="1" y="2"/>
                      <a:pt x="2" y="2"/>
                      <a:pt x="2" y="0"/>
                    </a:cubicBezTo>
                    <a:cubicBezTo>
                      <a:pt x="2" y="0"/>
                      <a:pt x="2"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6" name="Freeform 384"/>
              <p:cNvSpPr>
                <a:spLocks noEditPoints="1"/>
              </p:cNvSpPr>
              <p:nvPr/>
            </p:nvSpPr>
            <p:spPr bwMode="auto">
              <a:xfrm>
                <a:off x="1939" y="858"/>
                <a:ext cx="13" cy="18"/>
              </a:xfrm>
              <a:custGeom>
                <a:gdLst>
                  <a:gd fmla="*/ 9 w 9" name="T0"/>
                  <a:gd fmla="*/ 3 h 12" name="T1"/>
                  <a:gd fmla="*/ 9 w 9" name="T2"/>
                  <a:gd fmla="*/ 3 h 12" name="T3"/>
                  <a:gd fmla="*/ 2 w 9" name="T4"/>
                  <a:gd fmla="*/ 12 h 12" name="T5"/>
                  <a:gd fmla="*/ 2 w 9" name="T6"/>
                  <a:gd fmla="*/ 12 h 12" name="T7"/>
                  <a:gd fmla="*/ 9 w 9" name="T8"/>
                  <a:gd fmla="*/ 3 h 12" name="T9"/>
                  <a:gd fmla="*/ 9 w 9" name="T10"/>
                  <a:gd fmla="*/ 3 h 12" name="T11"/>
                  <a:gd fmla="*/ 9 w 9" name="T12"/>
                  <a:gd fmla="*/ 3 h 12" name="T13"/>
                  <a:gd fmla="*/ 9 w 9" name="T14"/>
                  <a:gd fmla="*/ 3 h 12" name="T15"/>
                  <a:gd fmla="*/ 9 w 9" name="T16"/>
                  <a:gd fmla="*/ 3 h 12" name="T17"/>
                  <a:gd fmla="*/ 9 w 9" name="T18"/>
                  <a:gd fmla="*/ 3 h 12" name="T19"/>
                  <a:gd fmla="*/ 9 w 9" name="T20"/>
                  <a:gd fmla="*/ 3 h 12" name="T21"/>
                  <a:gd fmla="*/ 9 w 9" name="T22"/>
                  <a:gd fmla="*/ 3 h 12" name="T23"/>
                  <a:gd fmla="*/ 0 w 9" name="T24"/>
                  <a:gd fmla="*/ 1 h 12" name="T25"/>
                  <a:gd fmla="*/ 0 w 9" name="T26"/>
                  <a:gd fmla="*/ 1 h 12" name="T27"/>
                  <a:gd fmla="*/ 0 w 9" name="T28"/>
                  <a:gd fmla="*/ 1 h 12" name="T29"/>
                  <a:gd fmla="*/ 0 w 9" name="T30"/>
                  <a:gd fmla="*/ 1 h 12" name="T31"/>
                  <a:gd fmla="*/ 0 w 9" name="T32"/>
                  <a:gd fmla="*/ 1 h 12" name="T33"/>
                  <a:gd fmla="*/ 0 w 9" name="T34"/>
                  <a:gd fmla="*/ 1 h 12" name="T35"/>
                  <a:gd fmla="*/ 5 w 9" name="T36"/>
                  <a:gd fmla="*/ 0 h 12" name="T37"/>
                  <a:gd fmla="*/ 5 w 9" name="T38"/>
                  <a:gd fmla="*/ 0 h 12" name="T39"/>
                  <a:gd fmla="*/ 5 w 9" name="T40"/>
                  <a:gd fmla="*/ 0 h 12" name="T41"/>
                  <a:gd fmla="*/ 7 w 9" name="T42"/>
                  <a:gd fmla="*/ 0 h 12" name="T43"/>
                  <a:gd fmla="*/ 5 w 9" name="T44"/>
                  <a:gd fmla="*/ 0 h 12" name="T45"/>
                  <a:gd fmla="*/ 7 w 9" name="T46"/>
                  <a:gd fmla="*/ 0 h 12" name="T47"/>
                  <a:gd fmla="*/ 7 w 9" name="T48"/>
                  <a:gd fmla="*/ 0 h 12" name="T49"/>
                  <a:gd fmla="*/ 7 w 9" name="T50"/>
                  <a:gd fmla="*/ 0 h 12" name="T51"/>
                  <a:gd fmla="*/ 7 w 9" name="T52"/>
                  <a:gd fmla="*/ 0 h 12" name="T53"/>
                  <a:gd fmla="*/ 7 w 9" name="T54"/>
                  <a:gd fmla="*/ 0 h 12"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 w="9">
                    <a:moveTo>
                      <a:pt x="9" y="3"/>
                    </a:moveTo>
                    <a:cubicBezTo>
                      <a:pt x="9" y="3"/>
                      <a:pt x="9" y="3"/>
                      <a:pt x="9" y="3"/>
                    </a:cubicBezTo>
                    <a:cubicBezTo>
                      <a:pt x="8" y="7"/>
                      <a:pt x="4" y="8"/>
                      <a:pt x="2" y="12"/>
                    </a:cubicBezTo>
                    <a:cubicBezTo>
                      <a:pt x="2" y="12"/>
                      <a:pt x="2" y="12"/>
                      <a:pt x="2" y="12"/>
                    </a:cubicBezTo>
                    <a:cubicBezTo>
                      <a:pt x="4" y="8"/>
                      <a:pt x="8" y="7"/>
                      <a:pt x="9" y="3"/>
                    </a:cubicBezTo>
                    <a:cubicBezTo>
                      <a:pt x="9" y="3"/>
                      <a:pt x="9" y="3"/>
                      <a:pt x="9" y="3"/>
                    </a:cubicBezTo>
                    <a:moveTo>
                      <a:pt x="9" y="3"/>
                    </a:moveTo>
                    <a:cubicBezTo>
                      <a:pt x="9" y="3"/>
                      <a:pt x="9" y="3"/>
                      <a:pt x="9" y="3"/>
                    </a:cubicBezTo>
                    <a:cubicBezTo>
                      <a:pt x="9" y="3"/>
                      <a:pt x="9" y="3"/>
                      <a:pt x="9" y="3"/>
                    </a:cubicBezTo>
                    <a:moveTo>
                      <a:pt x="9" y="3"/>
                    </a:moveTo>
                    <a:cubicBezTo>
                      <a:pt x="9" y="3"/>
                      <a:pt x="9" y="3"/>
                      <a:pt x="9" y="3"/>
                    </a:cubicBezTo>
                    <a:cubicBezTo>
                      <a:pt x="9" y="3"/>
                      <a:pt x="9" y="3"/>
                      <a:pt x="9" y="3"/>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5" y="0"/>
                    </a:moveTo>
                    <a:cubicBezTo>
                      <a:pt x="5" y="0"/>
                      <a:pt x="5" y="0"/>
                      <a:pt x="5" y="0"/>
                    </a:cubicBezTo>
                    <a:cubicBezTo>
                      <a:pt x="5" y="0"/>
                      <a:pt x="5" y="0"/>
                      <a:pt x="5" y="0"/>
                    </a:cubicBezTo>
                    <a:moveTo>
                      <a:pt x="7" y="0"/>
                    </a:moveTo>
                    <a:cubicBezTo>
                      <a:pt x="7" y="0"/>
                      <a:pt x="6" y="0"/>
                      <a:pt x="5" y="0"/>
                    </a:cubicBezTo>
                    <a:cubicBezTo>
                      <a:pt x="6" y="0"/>
                      <a:pt x="7" y="0"/>
                      <a:pt x="7" y="0"/>
                    </a:cubicBezTo>
                    <a:moveTo>
                      <a:pt x="7" y="0"/>
                    </a:moveTo>
                    <a:cubicBezTo>
                      <a:pt x="7" y="0"/>
                      <a:pt x="7" y="0"/>
                      <a:pt x="7" y="0"/>
                    </a:cubicBezTo>
                    <a:cubicBezTo>
                      <a:pt x="7" y="0"/>
                      <a:pt x="7" y="0"/>
                      <a:pt x="7" y="0"/>
                    </a:cubicBezTo>
                    <a:cubicBezTo>
                      <a:pt x="7" y="0"/>
                      <a:pt x="7" y="0"/>
                      <a:pt x="7"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7" name="Freeform 385"/>
              <p:cNvSpPr>
                <a:spLocks noEditPoints="1"/>
              </p:cNvSpPr>
              <p:nvPr/>
            </p:nvSpPr>
            <p:spPr bwMode="auto">
              <a:xfrm>
                <a:off x="1971" y="872"/>
                <a:ext cx="3" cy="2"/>
              </a:xfrm>
              <a:custGeom>
                <a:gdLst>
                  <a:gd fmla="*/ 1 w 2" name="T0"/>
                  <a:gd fmla="*/ 1 h 2" name="T1"/>
                  <a:gd fmla="*/ 0 w 2" name="T2"/>
                  <a:gd fmla="*/ 2 h 2" name="T3"/>
                  <a:gd fmla="*/ 1 w 2" name="T4"/>
                  <a:gd fmla="*/ 1 h 2" name="T5"/>
                  <a:gd fmla="*/ 2 w 2" name="T6"/>
                  <a:gd fmla="*/ 0 h 2" name="T7"/>
                  <a:gd fmla="*/ 1 w 2" name="T8"/>
                  <a:gd fmla="*/ 0 h 2" name="T9"/>
                  <a:gd fmla="*/ 2 w 2" name="T10"/>
                  <a:gd fmla="*/ 0 h 2" name="T11"/>
                  <a:gd fmla="*/ 2 w 2"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2">
                    <a:moveTo>
                      <a:pt x="1" y="1"/>
                    </a:moveTo>
                    <a:cubicBezTo>
                      <a:pt x="1" y="1"/>
                      <a:pt x="0" y="2"/>
                      <a:pt x="0" y="2"/>
                    </a:cubicBezTo>
                    <a:cubicBezTo>
                      <a:pt x="0" y="2"/>
                      <a:pt x="0" y="1"/>
                      <a:pt x="1" y="1"/>
                    </a:cubicBezTo>
                    <a:moveTo>
                      <a:pt x="2" y="0"/>
                    </a:moveTo>
                    <a:cubicBezTo>
                      <a:pt x="2" y="0"/>
                      <a:pt x="1" y="0"/>
                      <a:pt x="1" y="0"/>
                    </a:cubicBezTo>
                    <a:cubicBezTo>
                      <a:pt x="1" y="0"/>
                      <a:pt x="2" y="0"/>
                      <a:pt x="2" y="0"/>
                    </a:cubicBezTo>
                    <a:cubicBezTo>
                      <a:pt x="2" y="0"/>
                      <a:pt x="2"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8" name="Freeform 386"/>
              <p:cNvSpPr>
                <a:spLocks noEditPoints="1"/>
              </p:cNvSpPr>
              <p:nvPr/>
            </p:nvSpPr>
            <p:spPr bwMode="auto">
              <a:xfrm>
                <a:off x="1953" y="872"/>
                <a:ext cx="21" cy="11"/>
              </a:xfrm>
              <a:custGeom>
                <a:gdLst>
                  <a:gd fmla="*/ 12 w 14" name="T0"/>
                  <a:gd fmla="*/ 2 h 8" name="T1"/>
                  <a:gd fmla="*/ 13 w 14" name="T2"/>
                  <a:gd fmla="*/ 1 h 8" name="T3"/>
                  <a:gd fmla="*/ 12 w 14" name="T4"/>
                  <a:gd fmla="*/ 2 h 8" name="T5"/>
                  <a:gd fmla="*/ 13 w 14" name="T6"/>
                  <a:gd fmla="*/ 0 h 8" name="T7"/>
                  <a:gd fmla="*/ 10 w 14" name="T8"/>
                  <a:gd fmla="*/ 1 h 8" name="T9"/>
                  <a:gd fmla="*/ 10 w 14" name="T10"/>
                  <a:gd fmla="*/ 1 h 8" name="T11"/>
                  <a:gd fmla="*/ 10 w 14" name="T12"/>
                  <a:gd fmla="*/ 1 h 8" name="T13"/>
                  <a:gd fmla="*/ 10 w 14" name="T14"/>
                  <a:gd fmla="*/ 1 h 8" name="T15"/>
                  <a:gd fmla="*/ 10 w 14" name="T16"/>
                  <a:gd fmla="*/ 1 h 8" name="T17"/>
                  <a:gd fmla="*/ 0 w 14" name="T18"/>
                  <a:gd fmla="*/ 7 h 8" name="T19"/>
                  <a:gd fmla="*/ 1 w 14" name="T20"/>
                  <a:gd fmla="*/ 8 h 8" name="T21"/>
                  <a:gd fmla="*/ 11 w 14" name="T22"/>
                  <a:gd fmla="*/ 2 h 8" name="T23"/>
                  <a:gd fmla="*/ 14 w 14" name="T24"/>
                  <a:gd fmla="*/ 0 h 8" name="T25"/>
                  <a:gd fmla="*/ 14 w 14" name="T26"/>
                  <a:gd fmla="*/ 0 h 8" name="T27"/>
                  <a:gd fmla="*/ 14 w 14" name="T28"/>
                  <a:gd fmla="*/ 0 h 8" name="T29"/>
                  <a:gd fmla="*/ 13 w 14" name="T30"/>
                  <a:gd fmla="*/ 0 h 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 w="14">
                    <a:moveTo>
                      <a:pt x="12" y="2"/>
                    </a:moveTo>
                    <a:cubicBezTo>
                      <a:pt x="12" y="2"/>
                      <a:pt x="13" y="1"/>
                      <a:pt x="13" y="1"/>
                    </a:cubicBezTo>
                    <a:cubicBezTo>
                      <a:pt x="12" y="1"/>
                      <a:pt x="12" y="2"/>
                      <a:pt x="12" y="2"/>
                    </a:cubicBezTo>
                    <a:moveTo>
                      <a:pt x="13" y="0"/>
                    </a:moveTo>
                    <a:cubicBezTo>
                      <a:pt x="13" y="0"/>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2" y="3"/>
                      <a:pt x="0" y="7"/>
                    </a:cubicBezTo>
                    <a:cubicBezTo>
                      <a:pt x="0" y="7"/>
                      <a:pt x="0" y="8"/>
                      <a:pt x="1" y="8"/>
                    </a:cubicBezTo>
                    <a:cubicBezTo>
                      <a:pt x="3" y="8"/>
                      <a:pt x="6" y="7"/>
                      <a:pt x="11" y="2"/>
                    </a:cubicBezTo>
                    <a:cubicBezTo>
                      <a:pt x="13" y="1"/>
                      <a:pt x="13" y="1"/>
                      <a:pt x="14" y="0"/>
                    </a:cubicBezTo>
                    <a:cubicBezTo>
                      <a:pt x="14" y="0"/>
                      <a:pt x="14" y="0"/>
                      <a:pt x="14" y="0"/>
                    </a:cubicBezTo>
                    <a:cubicBezTo>
                      <a:pt x="14" y="0"/>
                      <a:pt x="14" y="0"/>
                      <a:pt x="14" y="0"/>
                    </a:cubicBezTo>
                    <a:cubicBezTo>
                      <a:pt x="14" y="0"/>
                      <a:pt x="13" y="0"/>
                      <a:pt x="1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9" name="Freeform 387"/>
              <p:cNvSpPr>
                <a:spLocks noEditPoints="1"/>
              </p:cNvSpPr>
              <p:nvPr/>
            </p:nvSpPr>
            <p:spPr bwMode="auto">
              <a:xfrm>
                <a:off x="1968" y="873"/>
                <a:ext cx="14" cy="10"/>
              </a:xfrm>
              <a:custGeom>
                <a:gdLst>
                  <a:gd fmla="*/ 8 w 10" name="T0"/>
                  <a:gd fmla="*/ 2 h 7" name="T1"/>
                  <a:gd fmla="*/ 8 w 10" name="T2"/>
                  <a:gd fmla="*/ 5 h 7" name="T3"/>
                  <a:gd fmla="*/ 9 w 10" name="T4"/>
                  <a:gd fmla="*/ 5 h 7" name="T5"/>
                  <a:gd fmla="*/ 10 w 10" name="T6"/>
                  <a:gd fmla="*/ 4 h 7" name="T7"/>
                  <a:gd fmla="*/ 10 w 10" name="T8"/>
                  <a:gd fmla="*/ 3 h 7" name="T9"/>
                  <a:gd fmla="*/ 8 w 10" name="T10"/>
                  <a:gd fmla="*/ 2 h 7" name="T11"/>
                  <a:gd fmla="*/ 5 w 10" name="T12"/>
                  <a:gd fmla="*/ 0 h 7" name="T13"/>
                  <a:gd fmla="*/ 5 w 10" name="T14"/>
                  <a:gd fmla="*/ 0 h 7" name="T15"/>
                  <a:gd fmla="*/ 1 w 10" name="T16"/>
                  <a:gd fmla="*/ 7 h 7" name="T17"/>
                  <a:gd fmla="*/ 7 w 10" name="T18"/>
                  <a:gd fmla="*/ 1 h 7" name="T19"/>
                  <a:gd fmla="*/ 7 w 10" name="T20"/>
                  <a:gd fmla="*/ 1 h 7" name="T21"/>
                  <a:gd fmla="*/ 5 w 10" name="T22"/>
                  <a:gd fmla="*/ 0 h 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7" w="10">
                    <a:moveTo>
                      <a:pt x="8" y="2"/>
                    </a:moveTo>
                    <a:cubicBezTo>
                      <a:pt x="9" y="2"/>
                      <a:pt x="9" y="3"/>
                      <a:pt x="8" y="5"/>
                    </a:cubicBezTo>
                    <a:cubicBezTo>
                      <a:pt x="8" y="5"/>
                      <a:pt x="8" y="5"/>
                      <a:pt x="9" y="5"/>
                    </a:cubicBezTo>
                    <a:cubicBezTo>
                      <a:pt x="9" y="5"/>
                      <a:pt x="10" y="5"/>
                      <a:pt x="10" y="4"/>
                    </a:cubicBezTo>
                    <a:cubicBezTo>
                      <a:pt x="10" y="3"/>
                      <a:pt x="10" y="3"/>
                      <a:pt x="10" y="3"/>
                    </a:cubicBezTo>
                    <a:cubicBezTo>
                      <a:pt x="8" y="2"/>
                      <a:pt x="8" y="2"/>
                      <a:pt x="8" y="2"/>
                    </a:cubicBezTo>
                    <a:moveTo>
                      <a:pt x="5" y="0"/>
                    </a:moveTo>
                    <a:cubicBezTo>
                      <a:pt x="5" y="0"/>
                      <a:pt x="5" y="0"/>
                      <a:pt x="5" y="0"/>
                    </a:cubicBezTo>
                    <a:cubicBezTo>
                      <a:pt x="5" y="0"/>
                      <a:pt x="0" y="6"/>
                      <a:pt x="1" y="7"/>
                    </a:cubicBezTo>
                    <a:cubicBezTo>
                      <a:pt x="1" y="7"/>
                      <a:pt x="5" y="3"/>
                      <a:pt x="7" y="1"/>
                    </a:cubicBezTo>
                    <a:cubicBezTo>
                      <a:pt x="7" y="1"/>
                      <a:pt x="7" y="1"/>
                      <a:pt x="7" y="1"/>
                    </a:cubicBezTo>
                    <a:cubicBezTo>
                      <a:pt x="5" y="0"/>
                      <a:pt x="5" y="0"/>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0" name="Freeform 388"/>
              <p:cNvSpPr>
                <a:spLocks noEditPoints="1"/>
              </p:cNvSpPr>
              <p:nvPr/>
            </p:nvSpPr>
            <p:spPr bwMode="auto">
              <a:xfrm>
                <a:off x="1934" y="770"/>
                <a:ext cx="29" cy="38"/>
              </a:xfrm>
              <a:custGeom>
                <a:gdLst>
                  <a:gd fmla="*/ 4 w 20" name="T0"/>
                  <a:gd fmla="*/ 23 h 26" name="T1"/>
                  <a:gd fmla="*/ 3 w 20" name="T2"/>
                  <a:gd fmla="*/ 26 h 26" name="T3"/>
                  <a:gd fmla="*/ 3 w 20" name="T4"/>
                  <a:gd fmla="*/ 26 h 26" name="T5"/>
                  <a:gd fmla="*/ 3 w 20" name="T6"/>
                  <a:gd fmla="*/ 26 h 26" name="T7"/>
                  <a:gd fmla="*/ 4 w 20" name="T8"/>
                  <a:gd fmla="*/ 25 h 26" name="T9"/>
                  <a:gd fmla="*/ 4 w 20" name="T10"/>
                  <a:gd fmla="*/ 25 h 26" name="T11"/>
                  <a:gd fmla="*/ 4 w 20" name="T12"/>
                  <a:gd fmla="*/ 23 h 26" name="T13"/>
                  <a:gd fmla="*/ 9 w 20" name="T14"/>
                  <a:gd fmla="*/ 19 h 26" name="T15"/>
                  <a:gd fmla="*/ 6 w 20" name="T16"/>
                  <a:gd fmla="*/ 21 h 26" name="T17"/>
                  <a:gd fmla="*/ 6 w 20" name="T18"/>
                  <a:gd fmla="*/ 23 h 26" name="T19"/>
                  <a:gd fmla="*/ 6 w 20" name="T20"/>
                  <a:gd fmla="*/ 25 h 26" name="T21"/>
                  <a:gd fmla="*/ 9 w 20" name="T22"/>
                  <a:gd fmla="*/ 24 h 26" name="T23"/>
                  <a:gd fmla="*/ 9 w 20" name="T24"/>
                  <a:gd fmla="*/ 19 h 26" name="T25"/>
                  <a:gd fmla="*/ 12 w 20" name="T26"/>
                  <a:gd fmla="*/ 18 h 26" name="T27"/>
                  <a:gd fmla="*/ 11 w 20" name="T28"/>
                  <a:gd fmla="*/ 18 h 26" name="T29"/>
                  <a:gd fmla="*/ 11 w 20" name="T30"/>
                  <a:gd fmla="*/ 23 h 26" name="T31"/>
                  <a:gd fmla="*/ 12 w 20" name="T32"/>
                  <a:gd fmla="*/ 23 h 26" name="T33"/>
                  <a:gd fmla="*/ 12 w 20" name="T34"/>
                  <a:gd fmla="*/ 18 h 26" name="T35"/>
                  <a:gd fmla="*/ 15 w 20" name="T36"/>
                  <a:gd fmla="*/ 15 h 26" name="T37"/>
                  <a:gd fmla="*/ 14 w 20" name="T38"/>
                  <a:gd fmla="*/ 17 h 26" name="T39"/>
                  <a:gd fmla="*/ 14 w 20" name="T40"/>
                  <a:gd fmla="*/ 17 h 26" name="T41"/>
                  <a:gd fmla="*/ 14 w 20" name="T42"/>
                  <a:gd fmla="*/ 21 h 26" name="T43"/>
                  <a:gd fmla="*/ 14 w 20" name="T44"/>
                  <a:gd fmla="*/ 23 h 26" name="T45"/>
                  <a:gd fmla="*/ 14 w 20" name="T46"/>
                  <a:gd fmla="*/ 23 h 26" name="T47"/>
                  <a:gd fmla="*/ 16 w 20" name="T48"/>
                  <a:gd fmla="*/ 23 h 26" name="T49"/>
                  <a:gd fmla="*/ 16 w 20" name="T50"/>
                  <a:gd fmla="*/ 19 h 26" name="T51"/>
                  <a:gd fmla="*/ 15 w 20" name="T52"/>
                  <a:gd fmla="*/ 15 h 26" name="T53"/>
                  <a:gd fmla="*/ 5 w 20" name="T54"/>
                  <a:gd fmla="*/ 0 h 26" name="T55"/>
                  <a:gd fmla="*/ 10 w 20" name="T56"/>
                  <a:gd fmla="*/ 8 h 26" name="T57"/>
                  <a:gd fmla="*/ 13 w 20" name="T58"/>
                  <a:gd fmla="*/ 10 h 26" name="T59"/>
                  <a:gd fmla="*/ 8 w 20" name="T60"/>
                  <a:gd fmla="*/ 13 h 26" name="T61"/>
                  <a:gd fmla="*/ 10 w 20" name="T62"/>
                  <a:gd fmla="*/ 14 h 26" name="T63"/>
                  <a:gd fmla="*/ 10 w 20" name="T64"/>
                  <a:gd fmla="*/ 15 h 26" name="T65"/>
                  <a:gd fmla="*/ 13 w 20" name="T66"/>
                  <a:gd fmla="*/ 14 h 26" name="T67"/>
                  <a:gd fmla="*/ 14 w 20" name="T68"/>
                  <a:gd fmla="*/ 14 h 26" name="T69"/>
                  <a:gd fmla="*/ 17 w 20" name="T70"/>
                  <a:gd fmla="*/ 15 h 26" name="T71"/>
                  <a:gd fmla="*/ 17 w 20" name="T72"/>
                  <a:gd fmla="*/ 23 h 26" name="T73"/>
                  <a:gd fmla="*/ 18 w 20" name="T74"/>
                  <a:gd fmla="*/ 24 h 26" name="T75"/>
                  <a:gd fmla="*/ 18 w 20" name="T76"/>
                  <a:gd fmla="*/ 17 h 26" name="T77"/>
                  <a:gd fmla="*/ 19 w 20" name="T78"/>
                  <a:gd fmla="*/ 15 h 26" name="T79"/>
                  <a:gd fmla="*/ 20 w 20" name="T80"/>
                  <a:gd fmla="*/ 15 h 26" name="T81"/>
                  <a:gd fmla="*/ 20 w 20" name="T82"/>
                  <a:gd fmla="*/ 15 h 26" name="T83"/>
                  <a:gd fmla="*/ 20 w 20" name="T84"/>
                  <a:gd fmla="*/ 16 h 26" name="T85"/>
                  <a:gd fmla="*/ 18 w 20" name="T86"/>
                  <a:gd fmla="*/ 8 h 26" name="T87"/>
                  <a:gd fmla="*/ 6 w 20" name="T88"/>
                  <a:gd fmla="*/ 1 h 26" name="T89"/>
                  <a:gd fmla="*/ 5 w 20" name="T90"/>
                  <a:gd fmla="*/ 0 h 2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26" w="20">
                    <a:moveTo>
                      <a:pt x="4" y="23"/>
                    </a:moveTo>
                    <a:cubicBezTo>
                      <a:pt x="2" y="25"/>
                      <a:pt x="2" y="25"/>
                      <a:pt x="3" y="26"/>
                    </a:cubicBezTo>
                    <a:cubicBezTo>
                      <a:pt x="3" y="26"/>
                      <a:pt x="3" y="26"/>
                      <a:pt x="3" y="26"/>
                    </a:cubicBezTo>
                    <a:cubicBezTo>
                      <a:pt x="3" y="26"/>
                      <a:pt x="3" y="26"/>
                      <a:pt x="3" y="26"/>
                    </a:cubicBezTo>
                    <a:cubicBezTo>
                      <a:pt x="4" y="26"/>
                      <a:pt x="4" y="26"/>
                      <a:pt x="4" y="25"/>
                    </a:cubicBezTo>
                    <a:cubicBezTo>
                      <a:pt x="4" y="25"/>
                      <a:pt x="4" y="25"/>
                      <a:pt x="4" y="25"/>
                    </a:cubicBezTo>
                    <a:cubicBezTo>
                      <a:pt x="4" y="24"/>
                      <a:pt x="4" y="23"/>
                      <a:pt x="4" y="23"/>
                    </a:cubicBezTo>
                    <a:moveTo>
                      <a:pt x="9" y="19"/>
                    </a:moveTo>
                    <a:cubicBezTo>
                      <a:pt x="8" y="20"/>
                      <a:pt x="7" y="21"/>
                      <a:pt x="6" y="21"/>
                    </a:cubicBezTo>
                    <a:cubicBezTo>
                      <a:pt x="6" y="22"/>
                      <a:pt x="6" y="23"/>
                      <a:pt x="6" y="23"/>
                    </a:cubicBezTo>
                    <a:cubicBezTo>
                      <a:pt x="6" y="24"/>
                      <a:pt x="6" y="24"/>
                      <a:pt x="6" y="25"/>
                    </a:cubicBezTo>
                    <a:cubicBezTo>
                      <a:pt x="7" y="24"/>
                      <a:pt x="8" y="24"/>
                      <a:pt x="9" y="24"/>
                    </a:cubicBezTo>
                    <a:cubicBezTo>
                      <a:pt x="9" y="22"/>
                      <a:pt x="9" y="21"/>
                      <a:pt x="9" y="19"/>
                    </a:cubicBezTo>
                    <a:moveTo>
                      <a:pt x="12" y="18"/>
                    </a:moveTo>
                    <a:cubicBezTo>
                      <a:pt x="12" y="18"/>
                      <a:pt x="12" y="18"/>
                      <a:pt x="11" y="18"/>
                    </a:cubicBezTo>
                    <a:cubicBezTo>
                      <a:pt x="11" y="20"/>
                      <a:pt x="11" y="22"/>
                      <a:pt x="11" y="23"/>
                    </a:cubicBezTo>
                    <a:cubicBezTo>
                      <a:pt x="11" y="23"/>
                      <a:pt x="12" y="23"/>
                      <a:pt x="12" y="23"/>
                    </a:cubicBezTo>
                    <a:cubicBezTo>
                      <a:pt x="12" y="21"/>
                      <a:pt x="12" y="19"/>
                      <a:pt x="12" y="18"/>
                    </a:cubicBezTo>
                    <a:moveTo>
                      <a:pt x="15" y="15"/>
                    </a:moveTo>
                    <a:cubicBezTo>
                      <a:pt x="15" y="16"/>
                      <a:pt x="14" y="17"/>
                      <a:pt x="14" y="17"/>
                    </a:cubicBezTo>
                    <a:cubicBezTo>
                      <a:pt x="14" y="17"/>
                      <a:pt x="14" y="17"/>
                      <a:pt x="14" y="17"/>
                    </a:cubicBezTo>
                    <a:cubicBezTo>
                      <a:pt x="14" y="19"/>
                      <a:pt x="14" y="21"/>
                      <a:pt x="14" y="21"/>
                    </a:cubicBezTo>
                    <a:cubicBezTo>
                      <a:pt x="14" y="22"/>
                      <a:pt x="14" y="22"/>
                      <a:pt x="14" y="23"/>
                    </a:cubicBezTo>
                    <a:cubicBezTo>
                      <a:pt x="14" y="23"/>
                      <a:pt x="14" y="23"/>
                      <a:pt x="14" y="23"/>
                    </a:cubicBezTo>
                    <a:cubicBezTo>
                      <a:pt x="15" y="23"/>
                      <a:pt x="15" y="23"/>
                      <a:pt x="16" y="23"/>
                    </a:cubicBezTo>
                    <a:cubicBezTo>
                      <a:pt x="16" y="21"/>
                      <a:pt x="16" y="19"/>
                      <a:pt x="16" y="19"/>
                    </a:cubicBezTo>
                    <a:cubicBezTo>
                      <a:pt x="16" y="16"/>
                      <a:pt x="15" y="15"/>
                      <a:pt x="15" y="15"/>
                    </a:cubicBezTo>
                    <a:moveTo>
                      <a:pt x="5" y="0"/>
                    </a:moveTo>
                    <a:cubicBezTo>
                      <a:pt x="0" y="0"/>
                      <a:pt x="10" y="8"/>
                      <a:pt x="10" y="8"/>
                    </a:cubicBezTo>
                    <a:cubicBezTo>
                      <a:pt x="9" y="10"/>
                      <a:pt x="13" y="10"/>
                      <a:pt x="13" y="10"/>
                    </a:cubicBezTo>
                    <a:cubicBezTo>
                      <a:pt x="10" y="12"/>
                      <a:pt x="9" y="13"/>
                      <a:pt x="8" y="13"/>
                    </a:cubicBezTo>
                    <a:cubicBezTo>
                      <a:pt x="9" y="14"/>
                      <a:pt x="10" y="14"/>
                      <a:pt x="10" y="14"/>
                    </a:cubicBezTo>
                    <a:cubicBezTo>
                      <a:pt x="10" y="14"/>
                      <a:pt x="10" y="15"/>
                      <a:pt x="10" y="15"/>
                    </a:cubicBezTo>
                    <a:cubicBezTo>
                      <a:pt x="11" y="14"/>
                      <a:pt x="12" y="14"/>
                      <a:pt x="13" y="14"/>
                    </a:cubicBezTo>
                    <a:cubicBezTo>
                      <a:pt x="13" y="14"/>
                      <a:pt x="13" y="14"/>
                      <a:pt x="14" y="14"/>
                    </a:cubicBezTo>
                    <a:cubicBezTo>
                      <a:pt x="15" y="14"/>
                      <a:pt x="16" y="14"/>
                      <a:pt x="17" y="15"/>
                    </a:cubicBezTo>
                    <a:cubicBezTo>
                      <a:pt x="17" y="15"/>
                      <a:pt x="18" y="15"/>
                      <a:pt x="17" y="23"/>
                    </a:cubicBezTo>
                    <a:cubicBezTo>
                      <a:pt x="17" y="23"/>
                      <a:pt x="18" y="24"/>
                      <a:pt x="18" y="24"/>
                    </a:cubicBezTo>
                    <a:cubicBezTo>
                      <a:pt x="18" y="19"/>
                      <a:pt x="18" y="17"/>
                      <a:pt x="18" y="17"/>
                    </a:cubicBezTo>
                    <a:cubicBezTo>
                      <a:pt x="18" y="15"/>
                      <a:pt x="18" y="15"/>
                      <a:pt x="19" y="15"/>
                    </a:cubicBezTo>
                    <a:cubicBezTo>
                      <a:pt x="19" y="15"/>
                      <a:pt x="20" y="15"/>
                      <a:pt x="20" y="15"/>
                    </a:cubicBezTo>
                    <a:cubicBezTo>
                      <a:pt x="20" y="15"/>
                      <a:pt x="20" y="15"/>
                      <a:pt x="20" y="15"/>
                    </a:cubicBezTo>
                    <a:cubicBezTo>
                      <a:pt x="20" y="15"/>
                      <a:pt x="20" y="15"/>
                      <a:pt x="20" y="16"/>
                    </a:cubicBezTo>
                    <a:cubicBezTo>
                      <a:pt x="20" y="13"/>
                      <a:pt x="19" y="11"/>
                      <a:pt x="18" y="8"/>
                    </a:cubicBezTo>
                    <a:cubicBezTo>
                      <a:pt x="14" y="1"/>
                      <a:pt x="6" y="1"/>
                      <a:pt x="6" y="1"/>
                    </a:cubicBezTo>
                    <a:cubicBezTo>
                      <a:pt x="6" y="0"/>
                      <a:pt x="5" y="0"/>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1" name="Freeform 389"/>
              <p:cNvSpPr/>
              <p:nvPr/>
            </p:nvSpPr>
            <p:spPr bwMode="auto">
              <a:xfrm flipH="1">
                <a:off x="1939" y="808"/>
                <a:ext cx="0" cy="0"/>
              </a:xfrm>
              <a:custGeom>
                <a:cxnLst>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2" name="Freeform 390"/>
              <p:cNvSpPr>
                <a:spLocks noEditPoints="1"/>
              </p:cNvSpPr>
              <p:nvPr/>
            </p:nvSpPr>
            <p:spPr bwMode="auto">
              <a:xfrm>
                <a:off x="1940" y="789"/>
                <a:ext cx="10" cy="17"/>
              </a:xfrm>
              <a:custGeom>
                <a:gdLst>
                  <a:gd fmla="*/ 2 w 7" name="T0"/>
                  <a:gd fmla="*/ 8 h 12" name="T1"/>
                  <a:gd fmla="*/ 0 w 7" name="T2"/>
                  <a:gd fmla="*/ 10 h 12" name="T3"/>
                  <a:gd fmla="*/ 0 w 7" name="T4"/>
                  <a:gd fmla="*/ 12 h 12" name="T5"/>
                  <a:gd fmla="*/ 0 w 7" name="T6"/>
                  <a:gd fmla="*/ 12 h 12" name="T7"/>
                  <a:gd fmla="*/ 2 w 7" name="T8"/>
                  <a:gd fmla="*/ 12 h 12" name="T9"/>
                  <a:gd fmla="*/ 2 w 7" name="T10"/>
                  <a:gd fmla="*/ 10 h 12" name="T11"/>
                  <a:gd fmla="*/ 2 w 7" name="T12"/>
                  <a:gd fmla="*/ 8 h 12" name="T13"/>
                  <a:gd fmla="*/ 7 w 7" name="T14"/>
                  <a:gd fmla="*/ 5 h 12" name="T15"/>
                  <a:gd fmla="*/ 5 w 7" name="T16"/>
                  <a:gd fmla="*/ 6 h 12" name="T17"/>
                  <a:gd fmla="*/ 5 w 7" name="T18"/>
                  <a:gd fmla="*/ 11 h 12" name="T19"/>
                  <a:gd fmla="*/ 7 w 7" name="T20"/>
                  <a:gd fmla="*/ 10 h 12" name="T21"/>
                  <a:gd fmla="*/ 7 w 7" name="T22"/>
                  <a:gd fmla="*/ 5 h 12" name="T23"/>
                  <a:gd fmla="*/ 4 w 7" name="T24"/>
                  <a:gd fmla="*/ 0 h 12" name="T25"/>
                  <a:gd fmla="*/ 4 w 7" name="T26"/>
                  <a:gd fmla="*/ 2 h 12" name="T27"/>
                  <a:gd fmla="*/ 6 w 7" name="T28"/>
                  <a:gd fmla="*/ 2 h 12" name="T29"/>
                  <a:gd fmla="*/ 6 w 7" name="T30"/>
                  <a:gd fmla="*/ 2 h 12" name="T31"/>
                  <a:gd fmla="*/ 6 w 7" name="T32"/>
                  <a:gd fmla="*/ 1 h 12" name="T33"/>
                  <a:gd fmla="*/ 4 w 7" name="T34"/>
                  <a:gd fmla="*/ 0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7">
                    <a:moveTo>
                      <a:pt x="2" y="8"/>
                    </a:moveTo>
                    <a:cubicBezTo>
                      <a:pt x="2" y="9"/>
                      <a:pt x="1" y="9"/>
                      <a:pt x="0" y="10"/>
                    </a:cubicBezTo>
                    <a:cubicBezTo>
                      <a:pt x="0" y="10"/>
                      <a:pt x="0" y="11"/>
                      <a:pt x="0" y="12"/>
                    </a:cubicBezTo>
                    <a:cubicBezTo>
                      <a:pt x="0" y="12"/>
                      <a:pt x="0" y="12"/>
                      <a:pt x="0" y="12"/>
                    </a:cubicBezTo>
                    <a:cubicBezTo>
                      <a:pt x="1" y="12"/>
                      <a:pt x="1" y="12"/>
                      <a:pt x="2" y="12"/>
                    </a:cubicBezTo>
                    <a:cubicBezTo>
                      <a:pt x="2" y="11"/>
                      <a:pt x="2" y="11"/>
                      <a:pt x="2" y="10"/>
                    </a:cubicBezTo>
                    <a:cubicBezTo>
                      <a:pt x="2" y="10"/>
                      <a:pt x="2" y="9"/>
                      <a:pt x="2" y="8"/>
                    </a:cubicBezTo>
                    <a:moveTo>
                      <a:pt x="7" y="5"/>
                    </a:moveTo>
                    <a:cubicBezTo>
                      <a:pt x="6" y="6"/>
                      <a:pt x="6" y="6"/>
                      <a:pt x="5" y="6"/>
                    </a:cubicBezTo>
                    <a:cubicBezTo>
                      <a:pt x="5" y="8"/>
                      <a:pt x="5" y="9"/>
                      <a:pt x="5" y="11"/>
                    </a:cubicBezTo>
                    <a:cubicBezTo>
                      <a:pt x="6" y="10"/>
                      <a:pt x="6" y="10"/>
                      <a:pt x="7" y="10"/>
                    </a:cubicBezTo>
                    <a:cubicBezTo>
                      <a:pt x="7" y="9"/>
                      <a:pt x="7" y="7"/>
                      <a:pt x="7" y="5"/>
                    </a:cubicBezTo>
                    <a:moveTo>
                      <a:pt x="4" y="0"/>
                    </a:moveTo>
                    <a:cubicBezTo>
                      <a:pt x="3" y="2"/>
                      <a:pt x="3" y="2"/>
                      <a:pt x="4" y="2"/>
                    </a:cubicBezTo>
                    <a:cubicBezTo>
                      <a:pt x="5" y="2"/>
                      <a:pt x="6" y="2"/>
                      <a:pt x="6" y="2"/>
                    </a:cubicBezTo>
                    <a:cubicBezTo>
                      <a:pt x="6" y="2"/>
                      <a:pt x="6" y="2"/>
                      <a:pt x="6" y="2"/>
                    </a:cubicBezTo>
                    <a:cubicBezTo>
                      <a:pt x="6" y="2"/>
                      <a:pt x="6" y="1"/>
                      <a:pt x="6" y="1"/>
                    </a:cubicBezTo>
                    <a:cubicBezTo>
                      <a:pt x="6" y="1"/>
                      <a:pt x="5" y="1"/>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3" name="Freeform 391"/>
              <p:cNvSpPr>
                <a:spLocks noEditPoints="1"/>
              </p:cNvSpPr>
              <p:nvPr/>
            </p:nvSpPr>
            <p:spPr bwMode="auto">
              <a:xfrm>
                <a:off x="1952" y="790"/>
                <a:ext cx="9" cy="13"/>
              </a:xfrm>
              <a:custGeom>
                <a:gdLst>
                  <a:gd fmla="*/ 2 w 6" name="T0"/>
                  <a:gd fmla="*/ 3 h 9" name="T1"/>
                  <a:gd fmla="*/ 0 w 6" name="T2"/>
                  <a:gd fmla="*/ 4 h 9" name="T3"/>
                  <a:gd fmla="*/ 0 w 6" name="T4"/>
                  <a:gd fmla="*/ 9 h 9" name="T5"/>
                  <a:gd fmla="*/ 2 w 6" name="T6"/>
                  <a:gd fmla="*/ 9 h 9" name="T7"/>
                  <a:gd fmla="*/ 2 w 6" name="T8"/>
                  <a:gd fmla="*/ 7 h 9" name="T9"/>
                  <a:gd fmla="*/ 2 w 6" name="T10"/>
                  <a:gd fmla="*/ 3 h 9" name="T11"/>
                  <a:gd fmla="*/ 2 w 6" name="T12"/>
                  <a:gd fmla="*/ 0 h 9" name="T13"/>
                  <a:gd fmla="*/ 1 w 6" name="T14"/>
                  <a:gd fmla="*/ 0 h 9" name="T15"/>
                  <a:gd fmla="*/ 1 w 6" name="T16"/>
                  <a:gd fmla="*/ 0 h 9" name="T17"/>
                  <a:gd fmla="*/ 3 w 6" name="T18"/>
                  <a:gd fmla="*/ 1 h 9" name="T19"/>
                  <a:gd fmla="*/ 4 w 6" name="T20"/>
                  <a:gd fmla="*/ 5 h 9" name="T21"/>
                  <a:gd fmla="*/ 4 w 6" name="T22"/>
                  <a:gd fmla="*/ 9 h 9" name="T23"/>
                  <a:gd fmla="*/ 5 w 6" name="T24"/>
                  <a:gd fmla="*/ 9 h 9" name="T25"/>
                  <a:gd fmla="*/ 5 w 6" name="T26"/>
                  <a:gd fmla="*/ 1 h 9" name="T27"/>
                  <a:gd fmla="*/ 2 w 6" name="T28"/>
                  <a:gd fmla="*/ 0 h 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 w="6">
                    <a:moveTo>
                      <a:pt x="2" y="3"/>
                    </a:moveTo>
                    <a:cubicBezTo>
                      <a:pt x="1" y="3"/>
                      <a:pt x="1" y="3"/>
                      <a:pt x="0" y="4"/>
                    </a:cubicBezTo>
                    <a:cubicBezTo>
                      <a:pt x="0" y="5"/>
                      <a:pt x="0" y="7"/>
                      <a:pt x="0" y="9"/>
                    </a:cubicBezTo>
                    <a:cubicBezTo>
                      <a:pt x="1" y="9"/>
                      <a:pt x="1" y="9"/>
                      <a:pt x="2" y="9"/>
                    </a:cubicBezTo>
                    <a:cubicBezTo>
                      <a:pt x="2" y="8"/>
                      <a:pt x="2" y="8"/>
                      <a:pt x="2" y="7"/>
                    </a:cubicBezTo>
                    <a:cubicBezTo>
                      <a:pt x="2" y="7"/>
                      <a:pt x="2" y="5"/>
                      <a:pt x="2" y="3"/>
                    </a:cubicBezTo>
                    <a:moveTo>
                      <a:pt x="2" y="0"/>
                    </a:moveTo>
                    <a:cubicBezTo>
                      <a:pt x="1" y="0"/>
                      <a:pt x="1" y="0"/>
                      <a:pt x="1" y="0"/>
                    </a:cubicBezTo>
                    <a:cubicBezTo>
                      <a:pt x="1" y="0"/>
                      <a:pt x="1" y="0"/>
                      <a:pt x="1" y="0"/>
                    </a:cubicBezTo>
                    <a:cubicBezTo>
                      <a:pt x="3" y="0"/>
                      <a:pt x="3" y="1"/>
                      <a:pt x="3" y="1"/>
                    </a:cubicBezTo>
                    <a:cubicBezTo>
                      <a:pt x="3" y="1"/>
                      <a:pt x="4" y="2"/>
                      <a:pt x="4" y="5"/>
                    </a:cubicBezTo>
                    <a:cubicBezTo>
                      <a:pt x="4" y="5"/>
                      <a:pt x="4" y="7"/>
                      <a:pt x="4" y="9"/>
                    </a:cubicBezTo>
                    <a:cubicBezTo>
                      <a:pt x="4" y="9"/>
                      <a:pt x="5" y="9"/>
                      <a:pt x="5" y="9"/>
                    </a:cubicBezTo>
                    <a:cubicBezTo>
                      <a:pt x="6" y="1"/>
                      <a:pt x="5" y="1"/>
                      <a:pt x="5" y="1"/>
                    </a:cubicBezTo>
                    <a:cubicBezTo>
                      <a:pt x="4" y="0"/>
                      <a:pt x="3"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4" name="Freeform 392"/>
              <p:cNvSpPr>
                <a:spLocks noEditPoints="1"/>
              </p:cNvSpPr>
              <p:nvPr/>
            </p:nvSpPr>
            <p:spPr bwMode="auto">
              <a:xfrm>
                <a:off x="1961" y="793"/>
                <a:ext cx="4" cy="15"/>
              </a:xfrm>
              <a:custGeom>
                <a:gdLst>
                  <a:gd fmla="*/ 3 w 3" name="T0"/>
                  <a:gd fmla="*/ 3 h 10" name="T1"/>
                  <a:gd fmla="*/ 3 w 3" name="T2"/>
                  <a:gd fmla="*/ 8 h 10" name="T3"/>
                  <a:gd fmla="*/ 3 w 3" name="T4"/>
                  <a:gd fmla="*/ 3 h 10" name="T5"/>
                  <a:gd fmla="*/ 3 w 3" name="T6"/>
                  <a:gd fmla="*/ 3 h 10" name="T7"/>
                  <a:gd fmla="*/ 1 w 3" name="T8"/>
                  <a:gd fmla="*/ 0 h 10" name="T9"/>
                  <a:gd fmla="*/ 1 w 3" name="T10"/>
                  <a:gd fmla="*/ 1 h 10" name="T11"/>
                  <a:gd fmla="*/ 1 w 3" name="T12"/>
                  <a:gd fmla="*/ 5 h 10" name="T13"/>
                  <a:gd fmla="*/ 1 w 3" name="T14"/>
                  <a:gd fmla="*/ 8 h 10" name="T15"/>
                  <a:gd fmla="*/ 1 w 3" name="T16"/>
                  <a:gd fmla="*/ 10 h 10" name="T17"/>
                  <a:gd fmla="*/ 2 w 3" name="T18"/>
                  <a:gd fmla="*/ 10 h 10" name="T19"/>
                  <a:gd fmla="*/ 2 w 3" name="T20"/>
                  <a:gd fmla="*/ 9 h 10" name="T21"/>
                  <a:gd fmla="*/ 2 w 3" name="T22"/>
                  <a:gd fmla="*/ 2 h 10" name="T23"/>
                  <a:gd fmla="*/ 1 w 3" name="T24"/>
                  <a:gd fmla="*/ 0 h 1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 w="3">
                    <a:moveTo>
                      <a:pt x="3" y="3"/>
                    </a:moveTo>
                    <a:cubicBezTo>
                      <a:pt x="3" y="4"/>
                      <a:pt x="3" y="7"/>
                      <a:pt x="3" y="8"/>
                    </a:cubicBezTo>
                    <a:cubicBezTo>
                      <a:pt x="3" y="7"/>
                      <a:pt x="3" y="5"/>
                      <a:pt x="3" y="3"/>
                    </a:cubicBezTo>
                    <a:cubicBezTo>
                      <a:pt x="3" y="3"/>
                      <a:pt x="3" y="3"/>
                      <a:pt x="3" y="3"/>
                    </a:cubicBezTo>
                    <a:moveTo>
                      <a:pt x="1" y="0"/>
                    </a:moveTo>
                    <a:cubicBezTo>
                      <a:pt x="1" y="0"/>
                      <a:pt x="1" y="1"/>
                      <a:pt x="1" y="1"/>
                    </a:cubicBezTo>
                    <a:cubicBezTo>
                      <a:pt x="0" y="2"/>
                      <a:pt x="1" y="5"/>
                      <a:pt x="1" y="5"/>
                    </a:cubicBezTo>
                    <a:cubicBezTo>
                      <a:pt x="1" y="6"/>
                      <a:pt x="1" y="7"/>
                      <a:pt x="1" y="8"/>
                    </a:cubicBezTo>
                    <a:cubicBezTo>
                      <a:pt x="1" y="9"/>
                      <a:pt x="1" y="10"/>
                      <a:pt x="1" y="10"/>
                    </a:cubicBezTo>
                    <a:cubicBezTo>
                      <a:pt x="1" y="10"/>
                      <a:pt x="1" y="10"/>
                      <a:pt x="2" y="10"/>
                    </a:cubicBezTo>
                    <a:cubicBezTo>
                      <a:pt x="2" y="10"/>
                      <a:pt x="2" y="10"/>
                      <a:pt x="2" y="9"/>
                    </a:cubicBezTo>
                    <a:cubicBezTo>
                      <a:pt x="2" y="6"/>
                      <a:pt x="2" y="2"/>
                      <a:pt x="2" y="2"/>
                    </a:cubicBezTo>
                    <a:cubicBezTo>
                      <a:pt x="2" y="1"/>
                      <a:pt x="2"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5" name="Freeform 393"/>
              <p:cNvSpPr/>
              <p:nvPr/>
            </p:nvSpPr>
            <p:spPr bwMode="auto">
              <a:xfrm>
                <a:off x="1961" y="792"/>
                <a:ext cx="4" cy="14"/>
              </a:xfrm>
              <a:custGeom>
                <a:gdLst>
                  <a:gd fmla="*/ 1 w 3" name="T0"/>
                  <a:gd fmla="*/ 0 h 10" name="T1"/>
                  <a:gd fmla="*/ 0 w 3" name="T2"/>
                  <a:gd fmla="*/ 2 h 10" name="T3"/>
                  <a:gd fmla="*/ 0 w 3" name="T4"/>
                  <a:gd fmla="*/ 9 h 10" name="T5"/>
                  <a:gd fmla="*/ 1 w 3" name="T6"/>
                  <a:gd fmla="*/ 9 h 10" name="T7"/>
                  <a:gd fmla="*/ 1 w 3" name="T8"/>
                  <a:gd fmla="*/ 6 h 10" name="T9"/>
                  <a:gd fmla="*/ 1 w 3" name="T10"/>
                  <a:gd fmla="*/ 2 h 10" name="T11"/>
                  <a:gd fmla="*/ 1 w 3" name="T12"/>
                  <a:gd fmla="*/ 1 h 10" name="T13"/>
                  <a:gd fmla="*/ 2 w 3" name="T14"/>
                  <a:gd fmla="*/ 3 h 10" name="T15"/>
                  <a:gd fmla="*/ 2 w 3" name="T16"/>
                  <a:gd fmla="*/ 10 h 10" name="T17"/>
                  <a:gd fmla="*/ 3 w 3" name="T18"/>
                  <a:gd fmla="*/ 9 h 10" name="T19"/>
                  <a:gd fmla="*/ 3 w 3" name="T20"/>
                  <a:gd fmla="*/ 4 h 10" name="T21"/>
                  <a:gd fmla="*/ 2 w 3" name="T22"/>
                  <a:gd fmla="*/ 1 h 10" name="T23"/>
                  <a:gd fmla="*/ 2 w 3" name="T24"/>
                  <a:gd fmla="*/ 0 h 10" name="T25"/>
                  <a:gd fmla="*/ 2 w 3" name="T26"/>
                  <a:gd fmla="*/ 0 h 10" name="T27"/>
                  <a:gd fmla="*/ 1 w 3" name="T28"/>
                  <a:gd fmla="*/ 0 h 1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0" w="3">
                    <a:moveTo>
                      <a:pt x="1" y="0"/>
                    </a:moveTo>
                    <a:cubicBezTo>
                      <a:pt x="0" y="0"/>
                      <a:pt x="0" y="0"/>
                      <a:pt x="0" y="2"/>
                    </a:cubicBezTo>
                    <a:cubicBezTo>
                      <a:pt x="0" y="2"/>
                      <a:pt x="0" y="4"/>
                      <a:pt x="0" y="9"/>
                    </a:cubicBezTo>
                    <a:cubicBezTo>
                      <a:pt x="0" y="9"/>
                      <a:pt x="0" y="9"/>
                      <a:pt x="1" y="9"/>
                    </a:cubicBezTo>
                    <a:cubicBezTo>
                      <a:pt x="1" y="8"/>
                      <a:pt x="1" y="7"/>
                      <a:pt x="1" y="6"/>
                    </a:cubicBezTo>
                    <a:cubicBezTo>
                      <a:pt x="1" y="6"/>
                      <a:pt x="0" y="3"/>
                      <a:pt x="1" y="2"/>
                    </a:cubicBezTo>
                    <a:cubicBezTo>
                      <a:pt x="1" y="2"/>
                      <a:pt x="1" y="1"/>
                      <a:pt x="1" y="1"/>
                    </a:cubicBezTo>
                    <a:cubicBezTo>
                      <a:pt x="2" y="1"/>
                      <a:pt x="2" y="2"/>
                      <a:pt x="2" y="3"/>
                    </a:cubicBezTo>
                    <a:cubicBezTo>
                      <a:pt x="2" y="3"/>
                      <a:pt x="2" y="7"/>
                      <a:pt x="2" y="10"/>
                    </a:cubicBezTo>
                    <a:cubicBezTo>
                      <a:pt x="2" y="10"/>
                      <a:pt x="2" y="10"/>
                      <a:pt x="3" y="9"/>
                    </a:cubicBezTo>
                    <a:cubicBezTo>
                      <a:pt x="3" y="8"/>
                      <a:pt x="3" y="5"/>
                      <a:pt x="3" y="4"/>
                    </a:cubicBezTo>
                    <a:cubicBezTo>
                      <a:pt x="3" y="3"/>
                      <a:pt x="3" y="2"/>
                      <a:pt x="2" y="1"/>
                    </a:cubicBezTo>
                    <a:cubicBezTo>
                      <a:pt x="2" y="0"/>
                      <a:pt x="2" y="0"/>
                      <a:pt x="2" y="0"/>
                    </a:cubicBezTo>
                    <a:cubicBezTo>
                      <a:pt x="2" y="0"/>
                      <a:pt x="2" y="0"/>
                      <a:pt x="2" y="0"/>
                    </a:cubicBezTo>
                    <a:cubicBezTo>
                      <a:pt x="2"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6" name="Freeform 394"/>
              <p:cNvSpPr/>
              <p:nvPr/>
            </p:nvSpPr>
            <p:spPr bwMode="auto">
              <a:xfrm>
                <a:off x="1911" y="790"/>
                <a:ext cx="35" cy="66"/>
              </a:xfrm>
              <a:custGeom>
                <a:gdLst>
                  <a:gd fmla="*/ 24 w 24" name="T0"/>
                  <a:gd fmla="*/ 30 h 45" name="T1"/>
                  <a:gd fmla="*/ 23 w 24" name="T2"/>
                  <a:gd fmla="*/ 34 h 45" name="T3"/>
                  <a:gd fmla="*/ 21 w 24" name="T4"/>
                  <a:gd fmla="*/ 37 h 45" name="T5"/>
                  <a:gd fmla="*/ 19 w 24" name="T6"/>
                  <a:gd fmla="*/ 39 h 45" name="T7"/>
                  <a:gd fmla="*/ 15 w 24" name="T8"/>
                  <a:gd fmla="*/ 40 h 45" name="T9"/>
                  <a:gd fmla="*/ 15 w 24" name="T10"/>
                  <a:gd fmla="*/ 43 h 45" name="T11"/>
                  <a:gd fmla="*/ 15 w 24" name="T12"/>
                  <a:gd fmla="*/ 45 h 45" name="T13"/>
                  <a:gd fmla="*/ 14 w 24" name="T14"/>
                  <a:gd fmla="*/ 45 h 45" name="T15"/>
                  <a:gd fmla="*/ 10 w 24" name="T16"/>
                  <a:gd fmla="*/ 45 h 45" name="T17"/>
                  <a:gd fmla="*/ 9 w 24" name="T18"/>
                  <a:gd fmla="*/ 45 h 45" name="T19"/>
                  <a:gd fmla="*/ 9 w 24" name="T20"/>
                  <a:gd fmla="*/ 43 h 45" name="T21"/>
                  <a:gd fmla="*/ 9 w 24" name="T22"/>
                  <a:gd fmla="*/ 41 h 45" name="T23"/>
                  <a:gd fmla="*/ 3 w 24" name="T24"/>
                  <a:gd fmla="*/ 40 h 45" name="T25"/>
                  <a:gd fmla="*/ 0 w 24" name="T26"/>
                  <a:gd fmla="*/ 39 h 45" name="T27"/>
                  <a:gd fmla="*/ 0 w 24" name="T28"/>
                  <a:gd fmla="*/ 38 h 45" name="T29"/>
                  <a:gd fmla="*/ 0 w 24" name="T30"/>
                  <a:gd fmla="*/ 36 h 45" name="T31"/>
                  <a:gd fmla="*/ 1 w 24" name="T32"/>
                  <a:gd fmla="*/ 34 h 45" name="T33"/>
                  <a:gd fmla="*/ 1 w 24" name="T34"/>
                  <a:gd fmla="*/ 33 h 45" name="T35"/>
                  <a:gd fmla="*/ 2 w 24" name="T36"/>
                  <a:gd fmla="*/ 33 h 45" name="T37"/>
                  <a:gd fmla="*/ 2 w 24" name="T38"/>
                  <a:gd fmla="*/ 34 h 45" name="T39"/>
                  <a:gd fmla="*/ 5 w 24" name="T40"/>
                  <a:gd fmla="*/ 34 h 45" name="T41"/>
                  <a:gd fmla="*/ 10 w 24" name="T42"/>
                  <a:gd fmla="*/ 35 h 45" name="T43"/>
                  <a:gd fmla="*/ 15 w 24" name="T44"/>
                  <a:gd fmla="*/ 34 h 45" name="T45"/>
                  <a:gd fmla="*/ 17 w 24" name="T46"/>
                  <a:gd fmla="*/ 31 h 45" name="T47"/>
                  <a:gd fmla="*/ 15 w 24" name="T48"/>
                  <a:gd fmla="*/ 27 h 45" name="T49"/>
                  <a:gd fmla="*/ 10 w 24" name="T50"/>
                  <a:gd fmla="*/ 25 h 45" name="T51"/>
                  <a:gd fmla="*/ 7 w 24" name="T52"/>
                  <a:gd fmla="*/ 23 h 45" name="T53"/>
                  <a:gd fmla="*/ 4 w 24" name="T54"/>
                  <a:gd fmla="*/ 21 h 45" name="T55"/>
                  <a:gd fmla="*/ 1 w 24" name="T56"/>
                  <a:gd fmla="*/ 18 h 45" name="T57"/>
                  <a:gd fmla="*/ 1 w 24" name="T58"/>
                  <a:gd fmla="*/ 14 h 45" name="T59"/>
                  <a:gd fmla="*/ 3 w 24" name="T60"/>
                  <a:gd fmla="*/ 8 h 45" name="T61"/>
                  <a:gd fmla="*/ 10 w 24" name="T62"/>
                  <a:gd fmla="*/ 5 h 45" name="T63"/>
                  <a:gd fmla="*/ 10 w 24" name="T64"/>
                  <a:gd fmla="*/ 2 h 45" name="T65"/>
                  <a:gd fmla="*/ 10 w 24" name="T66"/>
                  <a:gd fmla="*/ 0 h 45" name="T67"/>
                  <a:gd fmla="*/ 12 w 24" name="T68"/>
                  <a:gd fmla="*/ 0 h 45" name="T69"/>
                  <a:gd fmla="*/ 15 w 24" name="T70"/>
                  <a:gd fmla="*/ 0 h 45" name="T71"/>
                  <a:gd fmla="*/ 16 w 24" name="T72"/>
                  <a:gd fmla="*/ 0 h 45" name="T73"/>
                  <a:gd fmla="*/ 16 w 24" name="T74"/>
                  <a:gd fmla="*/ 2 h 45" name="T75"/>
                  <a:gd fmla="*/ 16 w 24" name="T76"/>
                  <a:gd fmla="*/ 4 h 45" name="T77"/>
                  <a:gd fmla="*/ 20 w 24" name="T78"/>
                  <a:gd fmla="*/ 5 h 45" name="T79"/>
                  <a:gd fmla="*/ 22 w 24" name="T80"/>
                  <a:gd fmla="*/ 5 h 45" name="T81"/>
                  <a:gd fmla="*/ 22 w 24" name="T82"/>
                  <a:gd fmla="*/ 6 h 45" name="T83"/>
                  <a:gd fmla="*/ 22 w 24" name="T84"/>
                  <a:gd fmla="*/ 8 h 45" name="T85"/>
                  <a:gd fmla="*/ 21 w 24" name="T86"/>
                  <a:gd fmla="*/ 10 h 45" name="T87"/>
                  <a:gd fmla="*/ 20 w 24" name="T88"/>
                  <a:gd fmla="*/ 11 h 45" name="T89"/>
                  <a:gd fmla="*/ 17 w 24" name="T90"/>
                  <a:gd fmla="*/ 10 h 45" name="T91"/>
                  <a:gd fmla="*/ 14 w 24" name="T92"/>
                  <a:gd fmla="*/ 10 h 45" name="T93"/>
                  <a:gd fmla="*/ 9 w 24" name="T94"/>
                  <a:gd fmla="*/ 11 h 45" name="T95"/>
                  <a:gd fmla="*/ 8 w 24" name="T96"/>
                  <a:gd fmla="*/ 14 h 45" name="T97"/>
                  <a:gd fmla="*/ 9 w 24" name="T98"/>
                  <a:gd fmla="*/ 17 h 45" name="T99"/>
                  <a:gd fmla="*/ 14 w 24" name="T100"/>
                  <a:gd fmla="*/ 19 h 45" name="T101"/>
                  <a:gd fmla="*/ 21 w 24" name="T102"/>
                  <a:gd fmla="*/ 24 h 45" name="T103"/>
                  <a:gd fmla="*/ 24 w 24" name="T104"/>
                  <a:gd fmla="*/ 30 h 45"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45" w="24">
                    <a:moveTo>
                      <a:pt x="24" y="30"/>
                    </a:moveTo>
                    <a:cubicBezTo>
                      <a:pt x="24" y="32"/>
                      <a:pt x="24" y="33"/>
                      <a:pt x="23" y="34"/>
                    </a:cubicBezTo>
                    <a:cubicBezTo>
                      <a:pt x="23" y="36"/>
                      <a:pt x="22" y="37"/>
                      <a:pt x="21" y="37"/>
                    </a:cubicBezTo>
                    <a:cubicBezTo>
                      <a:pt x="21" y="38"/>
                      <a:pt x="20" y="39"/>
                      <a:pt x="19" y="39"/>
                    </a:cubicBezTo>
                    <a:cubicBezTo>
                      <a:pt x="18" y="40"/>
                      <a:pt x="16" y="40"/>
                      <a:pt x="15" y="40"/>
                    </a:cubicBezTo>
                    <a:cubicBezTo>
                      <a:pt x="15" y="43"/>
                      <a:pt x="15" y="43"/>
                      <a:pt x="15" y="43"/>
                    </a:cubicBezTo>
                    <a:cubicBezTo>
                      <a:pt x="15" y="44"/>
                      <a:pt x="15" y="44"/>
                      <a:pt x="15" y="45"/>
                    </a:cubicBezTo>
                    <a:cubicBezTo>
                      <a:pt x="15" y="45"/>
                      <a:pt x="14" y="45"/>
                      <a:pt x="14" y="45"/>
                    </a:cubicBezTo>
                    <a:cubicBezTo>
                      <a:pt x="10" y="45"/>
                      <a:pt x="10" y="45"/>
                      <a:pt x="10" y="45"/>
                    </a:cubicBezTo>
                    <a:cubicBezTo>
                      <a:pt x="10" y="45"/>
                      <a:pt x="9" y="45"/>
                      <a:pt x="9" y="45"/>
                    </a:cubicBezTo>
                    <a:cubicBezTo>
                      <a:pt x="9" y="44"/>
                      <a:pt x="9" y="44"/>
                      <a:pt x="9" y="43"/>
                    </a:cubicBezTo>
                    <a:cubicBezTo>
                      <a:pt x="9" y="41"/>
                      <a:pt x="9" y="41"/>
                      <a:pt x="9" y="41"/>
                    </a:cubicBezTo>
                    <a:cubicBezTo>
                      <a:pt x="6" y="41"/>
                      <a:pt x="4" y="40"/>
                      <a:pt x="3" y="40"/>
                    </a:cubicBezTo>
                    <a:cubicBezTo>
                      <a:pt x="2" y="40"/>
                      <a:pt x="1" y="39"/>
                      <a:pt x="0" y="39"/>
                    </a:cubicBezTo>
                    <a:cubicBezTo>
                      <a:pt x="0" y="39"/>
                      <a:pt x="0" y="38"/>
                      <a:pt x="0" y="38"/>
                    </a:cubicBezTo>
                    <a:cubicBezTo>
                      <a:pt x="0" y="37"/>
                      <a:pt x="0" y="36"/>
                      <a:pt x="0" y="36"/>
                    </a:cubicBezTo>
                    <a:cubicBezTo>
                      <a:pt x="0" y="35"/>
                      <a:pt x="0" y="34"/>
                      <a:pt x="1" y="34"/>
                    </a:cubicBezTo>
                    <a:cubicBezTo>
                      <a:pt x="1" y="33"/>
                      <a:pt x="1" y="33"/>
                      <a:pt x="1" y="33"/>
                    </a:cubicBezTo>
                    <a:cubicBezTo>
                      <a:pt x="2" y="33"/>
                      <a:pt x="2" y="33"/>
                      <a:pt x="2" y="33"/>
                    </a:cubicBezTo>
                    <a:cubicBezTo>
                      <a:pt x="2" y="34"/>
                      <a:pt x="2" y="34"/>
                      <a:pt x="2" y="34"/>
                    </a:cubicBezTo>
                    <a:cubicBezTo>
                      <a:pt x="3" y="34"/>
                      <a:pt x="4" y="34"/>
                      <a:pt x="5" y="34"/>
                    </a:cubicBezTo>
                    <a:cubicBezTo>
                      <a:pt x="6" y="35"/>
                      <a:pt x="8" y="35"/>
                      <a:pt x="10" y="35"/>
                    </a:cubicBezTo>
                    <a:cubicBezTo>
                      <a:pt x="12" y="35"/>
                      <a:pt x="13" y="35"/>
                      <a:pt x="15" y="34"/>
                    </a:cubicBezTo>
                    <a:cubicBezTo>
                      <a:pt x="16" y="33"/>
                      <a:pt x="17" y="32"/>
                      <a:pt x="17" y="31"/>
                    </a:cubicBezTo>
                    <a:cubicBezTo>
                      <a:pt x="17" y="29"/>
                      <a:pt x="16" y="28"/>
                      <a:pt x="15" y="27"/>
                    </a:cubicBezTo>
                    <a:cubicBezTo>
                      <a:pt x="14" y="27"/>
                      <a:pt x="13" y="26"/>
                      <a:pt x="10" y="25"/>
                    </a:cubicBezTo>
                    <a:cubicBezTo>
                      <a:pt x="9" y="24"/>
                      <a:pt x="8" y="24"/>
                      <a:pt x="7" y="23"/>
                    </a:cubicBezTo>
                    <a:cubicBezTo>
                      <a:pt x="6" y="22"/>
                      <a:pt x="5" y="22"/>
                      <a:pt x="4" y="21"/>
                    </a:cubicBezTo>
                    <a:cubicBezTo>
                      <a:pt x="3" y="20"/>
                      <a:pt x="2" y="19"/>
                      <a:pt x="1" y="18"/>
                    </a:cubicBezTo>
                    <a:cubicBezTo>
                      <a:pt x="1" y="17"/>
                      <a:pt x="1" y="15"/>
                      <a:pt x="1" y="14"/>
                    </a:cubicBezTo>
                    <a:cubicBezTo>
                      <a:pt x="1" y="12"/>
                      <a:pt x="1" y="10"/>
                      <a:pt x="3" y="8"/>
                    </a:cubicBezTo>
                    <a:cubicBezTo>
                      <a:pt x="4" y="6"/>
                      <a:pt x="7" y="5"/>
                      <a:pt x="10" y="5"/>
                    </a:cubicBezTo>
                    <a:cubicBezTo>
                      <a:pt x="10" y="2"/>
                      <a:pt x="10" y="2"/>
                      <a:pt x="10" y="2"/>
                    </a:cubicBezTo>
                    <a:cubicBezTo>
                      <a:pt x="10" y="1"/>
                      <a:pt x="10" y="0"/>
                      <a:pt x="10" y="0"/>
                    </a:cubicBezTo>
                    <a:cubicBezTo>
                      <a:pt x="10" y="0"/>
                      <a:pt x="11" y="0"/>
                      <a:pt x="12" y="0"/>
                    </a:cubicBezTo>
                    <a:cubicBezTo>
                      <a:pt x="15" y="0"/>
                      <a:pt x="15" y="0"/>
                      <a:pt x="15" y="0"/>
                    </a:cubicBezTo>
                    <a:cubicBezTo>
                      <a:pt x="16" y="0"/>
                      <a:pt x="16" y="0"/>
                      <a:pt x="16" y="0"/>
                    </a:cubicBezTo>
                    <a:cubicBezTo>
                      <a:pt x="16" y="0"/>
                      <a:pt x="16" y="1"/>
                      <a:pt x="16" y="2"/>
                    </a:cubicBezTo>
                    <a:cubicBezTo>
                      <a:pt x="16" y="4"/>
                      <a:pt x="16" y="4"/>
                      <a:pt x="16" y="4"/>
                    </a:cubicBezTo>
                    <a:cubicBezTo>
                      <a:pt x="18" y="4"/>
                      <a:pt x="19" y="5"/>
                      <a:pt x="20" y="5"/>
                    </a:cubicBezTo>
                    <a:cubicBezTo>
                      <a:pt x="20" y="5"/>
                      <a:pt x="21" y="5"/>
                      <a:pt x="22" y="5"/>
                    </a:cubicBezTo>
                    <a:cubicBezTo>
                      <a:pt x="22" y="5"/>
                      <a:pt x="22" y="6"/>
                      <a:pt x="22" y="6"/>
                    </a:cubicBezTo>
                    <a:cubicBezTo>
                      <a:pt x="22" y="7"/>
                      <a:pt x="22" y="8"/>
                      <a:pt x="22" y="8"/>
                    </a:cubicBezTo>
                    <a:cubicBezTo>
                      <a:pt x="22" y="9"/>
                      <a:pt x="21" y="9"/>
                      <a:pt x="21" y="10"/>
                    </a:cubicBezTo>
                    <a:cubicBezTo>
                      <a:pt x="21" y="11"/>
                      <a:pt x="20" y="11"/>
                      <a:pt x="20" y="11"/>
                    </a:cubicBezTo>
                    <a:cubicBezTo>
                      <a:pt x="20" y="11"/>
                      <a:pt x="19" y="10"/>
                      <a:pt x="17" y="10"/>
                    </a:cubicBezTo>
                    <a:cubicBezTo>
                      <a:pt x="16" y="10"/>
                      <a:pt x="15" y="10"/>
                      <a:pt x="14" y="10"/>
                    </a:cubicBezTo>
                    <a:cubicBezTo>
                      <a:pt x="12" y="10"/>
                      <a:pt x="10" y="10"/>
                      <a:pt x="9" y="11"/>
                    </a:cubicBezTo>
                    <a:cubicBezTo>
                      <a:pt x="8" y="12"/>
                      <a:pt x="8" y="12"/>
                      <a:pt x="8" y="14"/>
                    </a:cubicBezTo>
                    <a:cubicBezTo>
                      <a:pt x="8" y="15"/>
                      <a:pt x="8" y="16"/>
                      <a:pt x="9" y="17"/>
                    </a:cubicBezTo>
                    <a:cubicBezTo>
                      <a:pt x="10" y="17"/>
                      <a:pt x="12" y="18"/>
                      <a:pt x="14" y="19"/>
                    </a:cubicBezTo>
                    <a:cubicBezTo>
                      <a:pt x="17" y="20"/>
                      <a:pt x="20" y="22"/>
                      <a:pt x="21" y="24"/>
                    </a:cubicBezTo>
                    <a:cubicBezTo>
                      <a:pt x="23" y="26"/>
                      <a:pt x="24" y="28"/>
                      <a:pt x="24" y="3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7" name="Freeform 395"/>
              <p:cNvSpPr/>
              <p:nvPr/>
            </p:nvSpPr>
            <p:spPr bwMode="auto">
              <a:xfrm>
                <a:off x="851" y="1362"/>
                <a:ext cx="36" cy="24"/>
              </a:xfrm>
              <a:custGeom>
                <a:gdLst>
                  <a:gd fmla="*/ 21 w 25" name="T0"/>
                  <a:gd fmla="*/ 17 h 17" name="T1"/>
                  <a:gd fmla="*/ 22 w 25" name="T2"/>
                  <a:gd fmla="*/ 11 h 17" name="T3"/>
                  <a:gd fmla="*/ 24 w 25" name="T4"/>
                  <a:gd fmla="*/ 4 h 17" name="T5"/>
                  <a:gd fmla="*/ 18 w 25" name="T6"/>
                  <a:gd fmla="*/ 2 h 17" name="T7"/>
                  <a:gd fmla="*/ 12 w 25" name="T8"/>
                  <a:gd fmla="*/ 0 h 17" name="T9"/>
                  <a:gd fmla="*/ 11 w 25" name="T10"/>
                  <a:gd fmla="*/ 3 h 17" name="T11"/>
                  <a:gd fmla="*/ 9 w 25" name="T12"/>
                  <a:gd fmla="*/ 2 h 17" name="T13"/>
                  <a:gd fmla="*/ 7 w 25" name="T14"/>
                  <a:gd fmla="*/ 2 h 17" name="T15"/>
                  <a:gd fmla="*/ 1 w 25" name="T16"/>
                  <a:gd fmla="*/ 11 h 17" name="T17"/>
                  <a:gd fmla="*/ 1 w 25" name="T18"/>
                  <a:gd fmla="*/ 16 h 17" name="T19"/>
                  <a:gd fmla="*/ 6 w 25" name="T20"/>
                  <a:gd fmla="*/ 17 h 17" name="T21"/>
                  <a:gd fmla="*/ 21 w 25" name="T22"/>
                  <a:gd fmla="*/ 17 h 1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 w="25">
                    <a:moveTo>
                      <a:pt x="21" y="17"/>
                    </a:moveTo>
                    <a:cubicBezTo>
                      <a:pt x="21" y="17"/>
                      <a:pt x="24" y="16"/>
                      <a:pt x="22" y="11"/>
                    </a:cubicBezTo>
                    <a:cubicBezTo>
                      <a:pt x="22" y="11"/>
                      <a:pt x="25" y="8"/>
                      <a:pt x="24" y="4"/>
                    </a:cubicBezTo>
                    <a:cubicBezTo>
                      <a:pt x="24" y="4"/>
                      <a:pt x="21" y="1"/>
                      <a:pt x="18" y="2"/>
                    </a:cubicBezTo>
                    <a:cubicBezTo>
                      <a:pt x="18" y="2"/>
                      <a:pt x="11" y="1"/>
                      <a:pt x="12" y="0"/>
                    </a:cubicBezTo>
                    <a:cubicBezTo>
                      <a:pt x="12" y="0"/>
                      <a:pt x="11" y="2"/>
                      <a:pt x="11" y="3"/>
                    </a:cubicBezTo>
                    <a:cubicBezTo>
                      <a:pt x="9" y="2"/>
                      <a:pt x="9" y="2"/>
                      <a:pt x="9" y="2"/>
                    </a:cubicBezTo>
                    <a:cubicBezTo>
                      <a:pt x="9" y="2"/>
                      <a:pt x="8" y="1"/>
                      <a:pt x="7" y="2"/>
                    </a:cubicBezTo>
                    <a:cubicBezTo>
                      <a:pt x="1" y="11"/>
                      <a:pt x="1" y="11"/>
                      <a:pt x="1" y="11"/>
                    </a:cubicBezTo>
                    <a:cubicBezTo>
                      <a:pt x="1" y="11"/>
                      <a:pt x="0" y="15"/>
                      <a:pt x="1" y="16"/>
                    </a:cubicBezTo>
                    <a:cubicBezTo>
                      <a:pt x="1" y="16"/>
                      <a:pt x="3" y="17"/>
                      <a:pt x="6" y="17"/>
                    </a:cubicBezTo>
                    <a:cubicBezTo>
                      <a:pt x="21" y="17"/>
                      <a:pt x="21" y="17"/>
                      <a:pt x="21" y="17"/>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8" name="Freeform 396"/>
              <p:cNvSpPr/>
              <p:nvPr/>
            </p:nvSpPr>
            <p:spPr bwMode="auto">
              <a:xfrm>
                <a:off x="865" y="1365"/>
                <a:ext cx="3" cy="17"/>
              </a:xfrm>
              <a:custGeom>
                <a:gdLst>
                  <a:gd fmla="*/ 1 w 2" name="T0"/>
                  <a:gd fmla="*/ 10 h 12" name="T1"/>
                  <a:gd fmla="*/ 2 w 2" name="T2"/>
                  <a:gd fmla="*/ 0 h 12" name="T3"/>
                  <a:gd fmla="*/ 2 w 2" name="T4"/>
                  <a:gd fmla="*/ 12 h 12" name="T5"/>
                  <a:gd fmla="*/ 1 w 2" name="T6"/>
                  <a:gd fmla="*/ 10 h 12" name="T7"/>
                </a:gdLst>
                <a:cxnLst>
                  <a:cxn ang="0">
                    <a:pos x="T0" y="T1"/>
                  </a:cxn>
                  <a:cxn ang="0">
                    <a:pos x="T2" y="T3"/>
                  </a:cxn>
                  <a:cxn ang="0">
                    <a:pos x="T4" y="T5"/>
                  </a:cxn>
                  <a:cxn ang="0">
                    <a:pos x="T6" y="T7"/>
                  </a:cxn>
                </a:cxnLst>
                <a:rect b="b" l="0" r="r" t="0"/>
                <a:pathLst>
                  <a:path h="12" w="2">
                    <a:moveTo>
                      <a:pt x="1" y="10"/>
                    </a:moveTo>
                    <a:cubicBezTo>
                      <a:pt x="1" y="10"/>
                      <a:pt x="0" y="1"/>
                      <a:pt x="2" y="0"/>
                    </a:cubicBezTo>
                    <a:cubicBezTo>
                      <a:pt x="2" y="0"/>
                      <a:pt x="1" y="10"/>
                      <a:pt x="2" y="12"/>
                    </a:cubicBezTo>
                    <a:cubicBezTo>
                      <a:pt x="1" y="10"/>
                      <a:pt x="1" y="10"/>
                      <a:pt x="1" y="1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9" name="Freeform 397"/>
              <p:cNvSpPr>
                <a:spLocks noEditPoints="1"/>
              </p:cNvSpPr>
              <p:nvPr/>
            </p:nvSpPr>
            <p:spPr bwMode="auto">
              <a:xfrm>
                <a:off x="874" y="1366"/>
                <a:ext cx="12" cy="20"/>
              </a:xfrm>
              <a:custGeom>
                <a:gdLst>
                  <a:gd fmla="*/ 5 w 8" name="T0"/>
                  <a:gd fmla="*/ 8 h 14" name="T1"/>
                  <a:gd fmla="*/ 4 w 8" name="T2"/>
                  <a:gd fmla="*/ 11 h 14" name="T3"/>
                  <a:gd fmla="*/ 6 w 8" name="T4"/>
                  <a:gd fmla="*/ 14 h 14" name="T5"/>
                  <a:gd fmla="*/ 5 w 8" name="T6"/>
                  <a:gd fmla="*/ 8 h 14" name="T7"/>
                  <a:gd fmla="*/ 7 w 8" name="T8"/>
                  <a:gd fmla="*/ 1 h 14" name="T9"/>
                  <a:gd fmla="*/ 6 w 8" name="T10"/>
                  <a:gd fmla="*/ 6 h 14" name="T11"/>
                  <a:gd fmla="*/ 0 w 8" name="T12"/>
                  <a:gd fmla="*/ 9 h 14" name="T13"/>
                  <a:gd fmla="*/ 0 w 8" name="T14"/>
                  <a:gd fmla="*/ 9 h 14" name="T15"/>
                  <a:gd fmla="*/ 1 w 8" name="T16"/>
                  <a:gd fmla="*/ 10 h 14" name="T17"/>
                  <a:gd fmla="*/ 5 w 8" name="T18"/>
                  <a:gd fmla="*/ 8 h 14" name="T19"/>
                  <a:gd fmla="*/ 5 w 8" name="T20"/>
                  <a:gd fmla="*/ 8 h 14" name="T21"/>
                  <a:gd fmla="*/ 7 w 8" name="T22"/>
                  <a:gd fmla="*/ 1 h 14" name="T23"/>
                  <a:gd fmla="*/ 7 w 8" name="T24"/>
                  <a:gd fmla="*/ 0 h 14" name="T25"/>
                  <a:gd fmla="*/ 7 w 8" name="T26"/>
                  <a:gd fmla="*/ 1 h 14" name="T27"/>
                  <a:gd fmla="*/ 7 w 8" name="T28"/>
                  <a:gd fmla="*/ 0 h 1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4" w="8">
                    <a:moveTo>
                      <a:pt x="5" y="8"/>
                    </a:moveTo>
                    <a:cubicBezTo>
                      <a:pt x="5" y="8"/>
                      <a:pt x="8" y="11"/>
                      <a:pt x="4" y="11"/>
                    </a:cubicBezTo>
                    <a:cubicBezTo>
                      <a:pt x="4" y="12"/>
                      <a:pt x="5" y="13"/>
                      <a:pt x="6" y="14"/>
                    </a:cubicBezTo>
                    <a:cubicBezTo>
                      <a:pt x="8" y="12"/>
                      <a:pt x="5" y="8"/>
                      <a:pt x="5" y="8"/>
                    </a:cubicBezTo>
                    <a:moveTo>
                      <a:pt x="7" y="1"/>
                    </a:moveTo>
                    <a:cubicBezTo>
                      <a:pt x="7" y="3"/>
                      <a:pt x="6" y="6"/>
                      <a:pt x="6" y="6"/>
                    </a:cubicBezTo>
                    <a:cubicBezTo>
                      <a:pt x="0" y="9"/>
                      <a:pt x="0" y="9"/>
                      <a:pt x="0" y="9"/>
                    </a:cubicBezTo>
                    <a:cubicBezTo>
                      <a:pt x="0" y="9"/>
                      <a:pt x="0" y="9"/>
                      <a:pt x="0" y="9"/>
                    </a:cubicBezTo>
                    <a:cubicBezTo>
                      <a:pt x="0" y="9"/>
                      <a:pt x="1" y="9"/>
                      <a:pt x="1" y="10"/>
                    </a:cubicBezTo>
                    <a:cubicBezTo>
                      <a:pt x="5" y="8"/>
                      <a:pt x="5" y="8"/>
                      <a:pt x="5" y="8"/>
                    </a:cubicBezTo>
                    <a:cubicBezTo>
                      <a:pt x="5" y="8"/>
                      <a:pt x="5" y="8"/>
                      <a:pt x="5" y="8"/>
                    </a:cubicBezTo>
                    <a:cubicBezTo>
                      <a:pt x="8" y="5"/>
                      <a:pt x="8" y="2"/>
                      <a:pt x="7" y="1"/>
                    </a:cubicBezTo>
                    <a:moveTo>
                      <a:pt x="7" y="0"/>
                    </a:moveTo>
                    <a:cubicBezTo>
                      <a:pt x="7" y="0"/>
                      <a:pt x="7" y="1"/>
                      <a:pt x="7" y="1"/>
                    </a:cubicBezTo>
                    <a:cubicBezTo>
                      <a:pt x="7" y="1"/>
                      <a:pt x="7" y="0"/>
                      <a:pt x="7"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0" name="Freeform 398"/>
              <p:cNvSpPr>
                <a:spLocks noEditPoints="1"/>
              </p:cNvSpPr>
              <p:nvPr/>
            </p:nvSpPr>
            <p:spPr bwMode="auto">
              <a:xfrm>
                <a:off x="852" y="1366"/>
                <a:ext cx="15" cy="16"/>
              </a:xfrm>
              <a:custGeom>
                <a:gdLst>
                  <a:gd fmla="*/ 9 w 10" name="T0"/>
                  <a:gd fmla="*/ 3 h 11" name="T1"/>
                  <a:gd fmla="*/ 9 w 10" name="T2"/>
                  <a:gd fmla="*/ 2 h 11" name="T3"/>
                  <a:gd fmla="*/ 9 w 10" name="T4"/>
                  <a:gd fmla="*/ 3 h 11" name="T5"/>
                  <a:gd fmla="*/ 9 w 10" name="T6"/>
                  <a:gd fmla="*/ 10 h 11" name="T7"/>
                  <a:gd fmla="*/ 7 w 10" name="T8"/>
                  <a:gd fmla="*/ 10 h 11" name="T9"/>
                  <a:gd fmla="*/ 6 w 10" name="T10"/>
                  <a:gd fmla="*/ 8 h 11" name="T11"/>
                  <a:gd fmla="*/ 9 w 10" name="T12"/>
                  <a:gd fmla="*/ 3 h 11" name="T13"/>
                  <a:gd fmla="*/ 10 w 10" name="T14"/>
                  <a:gd fmla="*/ 0 h 11" name="T15"/>
                  <a:gd fmla="*/ 5 w 10" name="T16"/>
                  <a:gd fmla="*/ 6 h 11" name="T17"/>
                  <a:gd fmla="*/ 8 w 10" name="T18"/>
                  <a:gd fmla="*/ 11 h 11" name="T19"/>
                  <a:gd fmla="*/ 10 w 10" name="T20"/>
                  <a:gd fmla="*/ 10 h 11" name="T21"/>
                  <a:gd fmla="*/ 10 w 10" name="T22"/>
                  <a:gd fmla="*/ 0 h 11" name="T23"/>
                  <a:gd fmla="*/ 10 w 10" name="T24"/>
                  <a:gd fmla="*/ 0 h 1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1" w="10">
                    <a:moveTo>
                      <a:pt x="9" y="3"/>
                    </a:moveTo>
                    <a:cubicBezTo>
                      <a:pt x="9" y="2"/>
                      <a:pt x="9" y="2"/>
                      <a:pt x="9" y="2"/>
                    </a:cubicBezTo>
                    <a:cubicBezTo>
                      <a:pt x="9" y="2"/>
                      <a:pt x="9" y="2"/>
                      <a:pt x="9" y="3"/>
                    </a:cubicBezTo>
                    <a:cubicBezTo>
                      <a:pt x="9" y="5"/>
                      <a:pt x="9" y="10"/>
                      <a:pt x="9" y="10"/>
                    </a:cubicBezTo>
                    <a:cubicBezTo>
                      <a:pt x="8" y="10"/>
                      <a:pt x="7" y="10"/>
                      <a:pt x="7" y="10"/>
                    </a:cubicBezTo>
                    <a:cubicBezTo>
                      <a:pt x="5" y="10"/>
                      <a:pt x="6" y="8"/>
                      <a:pt x="6" y="8"/>
                    </a:cubicBezTo>
                    <a:cubicBezTo>
                      <a:pt x="8" y="7"/>
                      <a:pt x="9" y="5"/>
                      <a:pt x="9" y="3"/>
                    </a:cubicBezTo>
                    <a:moveTo>
                      <a:pt x="10" y="0"/>
                    </a:moveTo>
                    <a:cubicBezTo>
                      <a:pt x="5" y="6"/>
                      <a:pt x="5" y="6"/>
                      <a:pt x="5" y="6"/>
                    </a:cubicBezTo>
                    <a:cubicBezTo>
                      <a:pt x="0" y="9"/>
                      <a:pt x="4" y="10"/>
                      <a:pt x="8" y="11"/>
                    </a:cubicBezTo>
                    <a:cubicBezTo>
                      <a:pt x="8" y="10"/>
                      <a:pt x="9" y="10"/>
                      <a:pt x="10" y="10"/>
                    </a:cubicBezTo>
                    <a:cubicBezTo>
                      <a:pt x="9" y="6"/>
                      <a:pt x="10" y="0"/>
                      <a:pt x="10" y="0"/>
                    </a:cubicBezTo>
                    <a:cubicBezTo>
                      <a:pt x="10" y="0"/>
                      <a:pt x="10" y="0"/>
                      <a:pt x="1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1" name="Freeform 399"/>
              <p:cNvSpPr>
                <a:spLocks noEditPoints="1"/>
              </p:cNvSpPr>
              <p:nvPr/>
            </p:nvSpPr>
            <p:spPr bwMode="auto">
              <a:xfrm>
                <a:off x="870" y="1365"/>
                <a:ext cx="14" cy="14"/>
              </a:xfrm>
              <a:custGeom>
                <a:gdLst>
                  <a:gd fmla="*/ 4 w 10" name="T0"/>
                  <a:gd fmla="*/ 4 h 10" name="T1"/>
                  <a:gd fmla="*/ 4 w 10" name="T2"/>
                  <a:gd fmla="*/ 2 h 10" name="T3"/>
                  <a:gd fmla="*/ 6 w 10" name="T4"/>
                  <a:gd fmla="*/ 2 h 10" name="T5"/>
                  <a:gd fmla="*/ 2 w 10" name="T6"/>
                  <a:gd fmla="*/ 10 h 10" name="T7"/>
                  <a:gd fmla="*/ 5 w 10" name="T8"/>
                  <a:gd fmla="*/ 4 h 10" name="T9"/>
                  <a:gd fmla="*/ 4 w 10" name="T10"/>
                  <a:gd fmla="*/ 4 h 10" name="T11"/>
                  <a:gd fmla="*/ 5 w 10" name="T12"/>
                  <a:gd fmla="*/ 0 h 10" name="T13"/>
                  <a:gd fmla="*/ 3 w 10" name="T14"/>
                  <a:gd fmla="*/ 1 h 10" name="T15"/>
                  <a:gd fmla="*/ 0 w 10" name="T16"/>
                  <a:gd fmla="*/ 10 h 10" name="T17"/>
                  <a:gd fmla="*/ 1 w 10" name="T18"/>
                  <a:gd fmla="*/ 10 h 10" name="T19"/>
                  <a:gd fmla="*/ 2 w 10" name="T20"/>
                  <a:gd fmla="*/ 10 h 10" name="T21"/>
                  <a:gd fmla="*/ 7 w 10" name="T22"/>
                  <a:gd fmla="*/ 4 h 10" name="T23"/>
                  <a:gd fmla="*/ 5 w 10" name="T24"/>
                  <a:gd fmla="*/ 0 h 1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 w="10">
                    <a:moveTo>
                      <a:pt x="4" y="4"/>
                    </a:moveTo>
                    <a:cubicBezTo>
                      <a:pt x="1" y="2"/>
                      <a:pt x="3" y="2"/>
                      <a:pt x="4" y="2"/>
                    </a:cubicBezTo>
                    <a:cubicBezTo>
                      <a:pt x="5" y="2"/>
                      <a:pt x="6" y="2"/>
                      <a:pt x="6" y="2"/>
                    </a:cubicBezTo>
                    <a:cubicBezTo>
                      <a:pt x="10" y="3"/>
                      <a:pt x="2" y="10"/>
                      <a:pt x="2" y="10"/>
                    </a:cubicBezTo>
                    <a:cubicBezTo>
                      <a:pt x="7" y="4"/>
                      <a:pt x="5" y="4"/>
                      <a:pt x="5" y="4"/>
                    </a:cubicBezTo>
                    <a:cubicBezTo>
                      <a:pt x="5" y="4"/>
                      <a:pt x="4" y="4"/>
                      <a:pt x="4" y="4"/>
                    </a:cubicBezTo>
                    <a:moveTo>
                      <a:pt x="5" y="0"/>
                    </a:moveTo>
                    <a:cubicBezTo>
                      <a:pt x="4" y="0"/>
                      <a:pt x="3" y="1"/>
                      <a:pt x="3" y="1"/>
                    </a:cubicBezTo>
                    <a:cubicBezTo>
                      <a:pt x="2" y="1"/>
                      <a:pt x="1" y="7"/>
                      <a:pt x="0" y="10"/>
                    </a:cubicBezTo>
                    <a:cubicBezTo>
                      <a:pt x="0" y="10"/>
                      <a:pt x="1" y="10"/>
                      <a:pt x="1" y="10"/>
                    </a:cubicBezTo>
                    <a:cubicBezTo>
                      <a:pt x="1" y="10"/>
                      <a:pt x="2" y="10"/>
                      <a:pt x="2" y="10"/>
                    </a:cubicBezTo>
                    <a:cubicBezTo>
                      <a:pt x="8" y="4"/>
                      <a:pt x="7" y="4"/>
                      <a:pt x="7" y="4"/>
                    </a:cubicBezTo>
                    <a:cubicBezTo>
                      <a:pt x="8" y="1"/>
                      <a:pt x="7" y="0"/>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2" name="Freeform 400"/>
              <p:cNvSpPr/>
              <p:nvPr/>
            </p:nvSpPr>
            <p:spPr bwMode="auto">
              <a:xfrm>
                <a:off x="875" y="1378"/>
                <a:ext cx="11" cy="4"/>
              </a:xfrm>
              <a:custGeom>
                <a:gdLst>
                  <a:gd fmla="*/ 4 w 7" name="T0"/>
                  <a:gd fmla="*/ 0 h 3" name="T1"/>
                  <a:gd fmla="*/ 0 w 7" name="T2"/>
                  <a:gd fmla="*/ 2 h 3" name="T3"/>
                  <a:gd fmla="*/ 3 w 7" name="T4"/>
                  <a:gd fmla="*/ 3 h 3" name="T5"/>
                  <a:gd fmla="*/ 4 w 7" name="T6"/>
                  <a:gd fmla="*/ 0 h 3" name="T7"/>
                  <a:gd fmla="*/ 4 w 7" name="T8"/>
                  <a:gd fmla="*/ 0 h 3" name="T9"/>
                  <a:gd fmla="*/ 4 w 7" name="T10"/>
                  <a:gd fmla="*/ 0 h 3" name="T11"/>
                  <a:gd fmla="*/ 4 w 7"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7">
                    <a:moveTo>
                      <a:pt x="4" y="0"/>
                    </a:moveTo>
                    <a:cubicBezTo>
                      <a:pt x="0" y="2"/>
                      <a:pt x="0" y="2"/>
                      <a:pt x="0" y="2"/>
                    </a:cubicBezTo>
                    <a:cubicBezTo>
                      <a:pt x="1" y="2"/>
                      <a:pt x="2" y="3"/>
                      <a:pt x="3" y="3"/>
                    </a:cubicBezTo>
                    <a:cubicBezTo>
                      <a:pt x="7" y="3"/>
                      <a:pt x="4"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3" name="Freeform 401"/>
              <p:cNvSpPr/>
              <p:nvPr/>
            </p:nvSpPr>
            <p:spPr bwMode="auto">
              <a:xfrm>
                <a:off x="820" y="1378"/>
                <a:ext cx="96" cy="119"/>
              </a:xfrm>
              <a:custGeom>
                <a:gdLst>
                  <a:gd fmla="*/ 28 w 66" name="T0"/>
                  <a:gd fmla="*/ 5 h 82" name="T1"/>
                  <a:gd fmla="*/ 14 w 66" name="T2"/>
                  <a:gd fmla="*/ 22 h 82" name="T3"/>
                  <a:gd fmla="*/ 14 w 66" name="T4"/>
                  <a:gd fmla="*/ 29 h 82" name="T5"/>
                  <a:gd fmla="*/ 15 w 66" name="T6"/>
                  <a:gd fmla="*/ 34 h 82" name="T7"/>
                  <a:gd fmla="*/ 13 w 66" name="T8"/>
                  <a:gd fmla="*/ 40 h 82" name="T9"/>
                  <a:gd fmla="*/ 13 w 66" name="T10"/>
                  <a:gd fmla="*/ 44 h 82" name="T11"/>
                  <a:gd fmla="*/ 13 w 66" name="T12"/>
                  <a:gd fmla="*/ 47 h 82" name="T13"/>
                  <a:gd fmla="*/ 13 w 66" name="T14"/>
                  <a:gd fmla="*/ 49 h 82" name="T15"/>
                  <a:gd fmla="*/ 13 w 66" name="T16"/>
                  <a:gd fmla="*/ 51 h 82" name="T17"/>
                  <a:gd fmla="*/ 12 w 66" name="T18"/>
                  <a:gd fmla="*/ 57 h 82" name="T19"/>
                  <a:gd fmla="*/ 10 w 66" name="T20"/>
                  <a:gd fmla="*/ 70 h 82" name="T21"/>
                  <a:gd fmla="*/ 9 w 66" name="T22"/>
                  <a:gd fmla="*/ 74 h 82" name="T23"/>
                  <a:gd fmla="*/ 3 w 66" name="T24"/>
                  <a:gd fmla="*/ 78 h 82" name="T25"/>
                  <a:gd fmla="*/ 20 w 66" name="T26"/>
                  <a:gd fmla="*/ 81 h 82" name="T27"/>
                  <a:gd fmla="*/ 46 w 66" name="T28"/>
                  <a:gd fmla="*/ 80 h 82" name="T29"/>
                  <a:gd fmla="*/ 57 w 66" name="T30"/>
                  <a:gd fmla="*/ 79 h 82" name="T31"/>
                  <a:gd fmla="*/ 65 w 66" name="T32"/>
                  <a:gd fmla="*/ 76 h 82" name="T33"/>
                  <a:gd fmla="*/ 64 w 66" name="T34"/>
                  <a:gd fmla="*/ 73 h 82" name="T35"/>
                  <a:gd fmla="*/ 60 w 66" name="T36"/>
                  <a:gd fmla="*/ 70 h 82" name="T37"/>
                  <a:gd fmla="*/ 56 w 66" name="T38"/>
                  <a:gd fmla="*/ 71 h 82" name="T39"/>
                  <a:gd fmla="*/ 56 w 66" name="T40"/>
                  <a:gd fmla="*/ 67 h 82" name="T41"/>
                  <a:gd fmla="*/ 54 w 66" name="T42"/>
                  <a:gd fmla="*/ 64 h 82" name="T43"/>
                  <a:gd fmla="*/ 55 w 66" name="T44"/>
                  <a:gd fmla="*/ 51 h 82" name="T45"/>
                  <a:gd fmla="*/ 55 w 66" name="T46"/>
                  <a:gd fmla="*/ 42 h 82" name="T47"/>
                  <a:gd fmla="*/ 55 w 66" name="T48"/>
                  <a:gd fmla="*/ 39 h 82" name="T49"/>
                  <a:gd fmla="*/ 55 w 66" name="T50"/>
                  <a:gd fmla="*/ 33 h 82" name="T51"/>
                  <a:gd fmla="*/ 56 w 66" name="T52"/>
                  <a:gd fmla="*/ 25 h 82" name="T53"/>
                  <a:gd fmla="*/ 50 w 66" name="T54"/>
                  <a:gd fmla="*/ 15 h 82" name="T55"/>
                  <a:gd fmla="*/ 37 w 66" name="T56"/>
                  <a:gd fmla="*/ 1 h 82" name="T57"/>
                  <a:gd fmla="*/ 28 w 66" name="T58"/>
                  <a:gd fmla="*/ 5 h 82"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82" w="66">
                    <a:moveTo>
                      <a:pt x="28" y="5"/>
                    </a:moveTo>
                    <a:cubicBezTo>
                      <a:pt x="28" y="5"/>
                      <a:pt x="15" y="7"/>
                      <a:pt x="14" y="22"/>
                    </a:cubicBezTo>
                    <a:cubicBezTo>
                      <a:pt x="14" y="29"/>
                      <a:pt x="14" y="29"/>
                      <a:pt x="14" y="29"/>
                    </a:cubicBezTo>
                    <a:cubicBezTo>
                      <a:pt x="14" y="29"/>
                      <a:pt x="13" y="33"/>
                      <a:pt x="15" y="34"/>
                    </a:cubicBezTo>
                    <a:cubicBezTo>
                      <a:pt x="15" y="34"/>
                      <a:pt x="15" y="35"/>
                      <a:pt x="13" y="40"/>
                    </a:cubicBezTo>
                    <a:cubicBezTo>
                      <a:pt x="13" y="40"/>
                      <a:pt x="13" y="41"/>
                      <a:pt x="13" y="44"/>
                    </a:cubicBezTo>
                    <a:cubicBezTo>
                      <a:pt x="13" y="47"/>
                      <a:pt x="13" y="47"/>
                      <a:pt x="13" y="47"/>
                    </a:cubicBezTo>
                    <a:cubicBezTo>
                      <a:pt x="13" y="47"/>
                      <a:pt x="13" y="48"/>
                      <a:pt x="13" y="49"/>
                    </a:cubicBezTo>
                    <a:cubicBezTo>
                      <a:pt x="13" y="49"/>
                      <a:pt x="14" y="50"/>
                      <a:pt x="13" y="51"/>
                    </a:cubicBezTo>
                    <a:cubicBezTo>
                      <a:pt x="13" y="51"/>
                      <a:pt x="12" y="51"/>
                      <a:pt x="12" y="57"/>
                    </a:cubicBezTo>
                    <a:cubicBezTo>
                      <a:pt x="12" y="57"/>
                      <a:pt x="11" y="68"/>
                      <a:pt x="10" y="70"/>
                    </a:cubicBezTo>
                    <a:cubicBezTo>
                      <a:pt x="10" y="70"/>
                      <a:pt x="8" y="71"/>
                      <a:pt x="9" y="74"/>
                    </a:cubicBezTo>
                    <a:cubicBezTo>
                      <a:pt x="9" y="74"/>
                      <a:pt x="0" y="74"/>
                      <a:pt x="3" y="78"/>
                    </a:cubicBezTo>
                    <a:cubicBezTo>
                      <a:pt x="3" y="78"/>
                      <a:pt x="14" y="82"/>
                      <a:pt x="20" y="81"/>
                    </a:cubicBezTo>
                    <a:cubicBezTo>
                      <a:pt x="20" y="81"/>
                      <a:pt x="43" y="80"/>
                      <a:pt x="46" y="80"/>
                    </a:cubicBezTo>
                    <a:cubicBezTo>
                      <a:pt x="57" y="79"/>
                      <a:pt x="57" y="79"/>
                      <a:pt x="57" y="79"/>
                    </a:cubicBezTo>
                    <a:cubicBezTo>
                      <a:pt x="57" y="79"/>
                      <a:pt x="63" y="76"/>
                      <a:pt x="65" y="76"/>
                    </a:cubicBezTo>
                    <a:cubicBezTo>
                      <a:pt x="65" y="76"/>
                      <a:pt x="66" y="74"/>
                      <a:pt x="64" y="73"/>
                    </a:cubicBezTo>
                    <a:cubicBezTo>
                      <a:pt x="64" y="73"/>
                      <a:pt x="60" y="71"/>
                      <a:pt x="60" y="70"/>
                    </a:cubicBezTo>
                    <a:cubicBezTo>
                      <a:pt x="60" y="70"/>
                      <a:pt x="58" y="70"/>
                      <a:pt x="56" y="71"/>
                    </a:cubicBezTo>
                    <a:cubicBezTo>
                      <a:pt x="56" y="71"/>
                      <a:pt x="55" y="69"/>
                      <a:pt x="56" y="67"/>
                    </a:cubicBezTo>
                    <a:cubicBezTo>
                      <a:pt x="54" y="64"/>
                      <a:pt x="54" y="64"/>
                      <a:pt x="54" y="64"/>
                    </a:cubicBezTo>
                    <a:cubicBezTo>
                      <a:pt x="54" y="64"/>
                      <a:pt x="53" y="56"/>
                      <a:pt x="55" y="51"/>
                    </a:cubicBezTo>
                    <a:cubicBezTo>
                      <a:pt x="55" y="51"/>
                      <a:pt x="56" y="44"/>
                      <a:pt x="55" y="42"/>
                    </a:cubicBezTo>
                    <a:cubicBezTo>
                      <a:pt x="55" y="42"/>
                      <a:pt x="54" y="40"/>
                      <a:pt x="55" y="39"/>
                    </a:cubicBezTo>
                    <a:cubicBezTo>
                      <a:pt x="55" y="39"/>
                      <a:pt x="56" y="38"/>
                      <a:pt x="55" y="33"/>
                    </a:cubicBezTo>
                    <a:cubicBezTo>
                      <a:pt x="55" y="33"/>
                      <a:pt x="55" y="25"/>
                      <a:pt x="56" y="25"/>
                    </a:cubicBezTo>
                    <a:cubicBezTo>
                      <a:pt x="56" y="25"/>
                      <a:pt x="56" y="20"/>
                      <a:pt x="50" y="15"/>
                    </a:cubicBezTo>
                    <a:cubicBezTo>
                      <a:pt x="50" y="15"/>
                      <a:pt x="41" y="2"/>
                      <a:pt x="37" y="1"/>
                    </a:cubicBezTo>
                    <a:cubicBezTo>
                      <a:pt x="37" y="1"/>
                      <a:pt x="30" y="0"/>
                      <a:pt x="28" y="5"/>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4" name="Freeform 402"/>
              <p:cNvSpPr/>
              <p:nvPr/>
            </p:nvSpPr>
            <p:spPr bwMode="auto">
              <a:xfrm>
                <a:off x="842" y="1386"/>
                <a:ext cx="19" cy="13"/>
              </a:xfrm>
              <a:custGeom>
                <a:gdLst>
                  <a:gd fmla="*/ 13 w 13" name="T0"/>
                  <a:gd fmla="*/ 0 h 9" name="T1"/>
                  <a:gd fmla="*/ 12 w 13" name="T2"/>
                  <a:gd fmla="*/ 0 h 9" name="T3"/>
                  <a:gd fmla="*/ 5 w 13" name="T4"/>
                  <a:gd fmla="*/ 4 h 9" name="T5"/>
                  <a:gd fmla="*/ 2 w 13" name="T6"/>
                  <a:gd fmla="*/ 9 h 9" name="T7"/>
                  <a:gd fmla="*/ 13 w 13" name="T8"/>
                  <a:gd fmla="*/ 0 h 9" name="T9"/>
                </a:gdLst>
                <a:cxnLst>
                  <a:cxn ang="0">
                    <a:pos x="T0" y="T1"/>
                  </a:cxn>
                  <a:cxn ang="0">
                    <a:pos x="T2" y="T3"/>
                  </a:cxn>
                  <a:cxn ang="0">
                    <a:pos x="T4" y="T5"/>
                  </a:cxn>
                  <a:cxn ang="0">
                    <a:pos x="T6" y="T7"/>
                  </a:cxn>
                  <a:cxn ang="0">
                    <a:pos x="T8" y="T9"/>
                  </a:cxn>
                </a:cxnLst>
                <a:rect b="b" l="0" r="r" t="0"/>
                <a:pathLst>
                  <a:path h="9" w="13">
                    <a:moveTo>
                      <a:pt x="13" y="0"/>
                    </a:moveTo>
                    <a:cubicBezTo>
                      <a:pt x="12" y="0"/>
                      <a:pt x="12" y="0"/>
                      <a:pt x="12" y="0"/>
                    </a:cubicBezTo>
                    <a:cubicBezTo>
                      <a:pt x="8" y="1"/>
                      <a:pt x="5" y="4"/>
                      <a:pt x="5" y="4"/>
                    </a:cubicBezTo>
                    <a:cubicBezTo>
                      <a:pt x="0" y="9"/>
                      <a:pt x="2" y="9"/>
                      <a:pt x="2" y="9"/>
                    </a:cubicBezTo>
                    <a:cubicBezTo>
                      <a:pt x="6" y="8"/>
                      <a:pt x="13" y="0"/>
                      <a:pt x="1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5" name="Freeform 403"/>
              <p:cNvSpPr/>
              <p:nvPr/>
            </p:nvSpPr>
            <p:spPr bwMode="auto">
              <a:xfrm>
                <a:off x="854" y="1413"/>
                <a:ext cx="1"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0" y="0"/>
                      <a:pt x="1" y="0"/>
                      <a:pt x="1" y="0"/>
                    </a:cubicBezTo>
                    <a:cubicBezTo>
                      <a:pt x="1" y="0"/>
                      <a:pt x="1" y="0"/>
                      <a:pt x="1"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6" name="Freeform 404"/>
              <p:cNvSpPr/>
              <p:nvPr/>
            </p:nvSpPr>
            <p:spPr bwMode="auto">
              <a:xfrm>
                <a:off x="874" y="1468"/>
                <a:ext cx="3" cy="4"/>
              </a:xfrm>
              <a:custGeom>
                <a:gdLst>
                  <a:gd fmla="*/ 1 w 2" name="T0"/>
                  <a:gd fmla="*/ 3 h 3" name="T1"/>
                  <a:gd fmla="*/ 2 w 2" name="T2"/>
                  <a:gd fmla="*/ 2 h 3" name="T3"/>
                  <a:gd fmla="*/ 2 w 2" name="T4"/>
                  <a:gd fmla="*/ 0 h 3" name="T5"/>
                  <a:gd fmla="*/ 2 w 2" name="T6"/>
                  <a:gd fmla="*/ 0 h 3" name="T7"/>
                  <a:gd fmla="*/ 1 w 2" name="T8"/>
                  <a:gd fmla="*/ 3 h 3" name="T9"/>
                </a:gdLst>
                <a:cxnLst>
                  <a:cxn ang="0">
                    <a:pos x="T0" y="T1"/>
                  </a:cxn>
                  <a:cxn ang="0">
                    <a:pos x="T2" y="T3"/>
                  </a:cxn>
                  <a:cxn ang="0">
                    <a:pos x="T4" y="T5"/>
                  </a:cxn>
                  <a:cxn ang="0">
                    <a:pos x="T6" y="T7"/>
                  </a:cxn>
                  <a:cxn ang="0">
                    <a:pos x="T8" y="T9"/>
                  </a:cxn>
                </a:cxnLst>
                <a:rect b="b" l="0" r="r" t="0"/>
                <a:pathLst>
                  <a:path h="3" w="2">
                    <a:moveTo>
                      <a:pt x="1" y="3"/>
                    </a:moveTo>
                    <a:cubicBezTo>
                      <a:pt x="1" y="3"/>
                      <a:pt x="1" y="3"/>
                      <a:pt x="2" y="2"/>
                    </a:cubicBezTo>
                    <a:cubicBezTo>
                      <a:pt x="2" y="1"/>
                      <a:pt x="2" y="0"/>
                      <a:pt x="2" y="0"/>
                    </a:cubicBezTo>
                    <a:cubicBezTo>
                      <a:pt x="2" y="0"/>
                      <a:pt x="2" y="0"/>
                      <a:pt x="2" y="0"/>
                    </a:cubicBezTo>
                    <a:cubicBezTo>
                      <a:pt x="1" y="0"/>
                      <a:pt x="0" y="1"/>
                      <a:pt x="1" y="3"/>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7" name="Freeform 405"/>
              <p:cNvSpPr/>
              <p:nvPr/>
            </p:nvSpPr>
            <p:spPr bwMode="auto">
              <a:xfrm>
                <a:off x="854" y="1388"/>
                <a:ext cx="13" cy="14"/>
              </a:xfrm>
              <a:custGeom>
                <a:gdLst>
                  <a:gd fmla="*/ 7 w 9" name="T0"/>
                  <a:gd fmla="*/ 0 h 10" name="T1"/>
                  <a:gd fmla="*/ 2 w 9" name="T2"/>
                  <a:gd fmla="*/ 6 h 10" name="T3"/>
                  <a:gd fmla="*/ 4 w 9" name="T4"/>
                  <a:gd fmla="*/ 6 h 10" name="T5"/>
                  <a:gd fmla="*/ 7 w 9" name="T6"/>
                  <a:gd fmla="*/ 0 h 10" name="T7"/>
                </a:gdLst>
                <a:cxnLst>
                  <a:cxn ang="0">
                    <a:pos x="T0" y="T1"/>
                  </a:cxn>
                  <a:cxn ang="0">
                    <a:pos x="T2" y="T3"/>
                  </a:cxn>
                  <a:cxn ang="0">
                    <a:pos x="T4" y="T5"/>
                  </a:cxn>
                  <a:cxn ang="0">
                    <a:pos x="T6" y="T7"/>
                  </a:cxn>
                </a:cxnLst>
                <a:rect b="b" l="0" r="r" t="0"/>
                <a:pathLst>
                  <a:path h="10" w="9">
                    <a:moveTo>
                      <a:pt x="7" y="0"/>
                    </a:moveTo>
                    <a:cubicBezTo>
                      <a:pt x="7" y="0"/>
                      <a:pt x="9" y="10"/>
                      <a:pt x="2" y="6"/>
                    </a:cubicBezTo>
                    <a:cubicBezTo>
                      <a:pt x="2" y="6"/>
                      <a:pt x="0" y="4"/>
                      <a:pt x="4" y="6"/>
                    </a:cubicBezTo>
                    <a:cubicBezTo>
                      <a:pt x="4" y="6"/>
                      <a:pt x="8" y="7"/>
                      <a:pt x="7"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pic>
          <p:nvPicPr>
            <p:cNvPr id="5" name="Picture 407"/>
            <p:cNvPicPr>
              <a:picLocks noChangeArrowheads="1" noChangeAspect="1"/>
            </p:cNvPicPr>
            <p:nvPr/>
          </p:nvPicPr>
          <p:blipFill>
            <a:blip r:embed="rId5">
              <a:extLst>
                <a:ext uri="{28A0092B-C50C-407E-A947-70E740481C1C}">
                  <a14:useLocalDpi val="0"/>
                </a:ext>
              </a:extLst>
            </a:blip>
            <a:stretch>
              <a:fillRect/>
            </a:stretch>
          </p:blipFill>
          <p:spPr bwMode="auto">
            <a:xfrm>
              <a:off x="864" y="1380"/>
              <a:ext cx="16" cy="11"/>
            </a:xfrm>
            <a:prstGeom prst="rect">
              <a:avLst/>
            </a:prstGeom>
            <a:grpFill/>
            <a:ln>
              <a:noFill/>
            </a:ln>
            <a:extLst>
              <a:ext uri="{91240B29-F687-4F45-9708-019B960494DF}">
                <a14:hiddenLine w="9525">
                  <a:solidFill>
                    <a:srgbClr val="000000"/>
                  </a:solidFill>
                  <a:miter lim="800000"/>
                  <a:headEnd/>
                  <a:tailEnd/>
                </a14:hiddenLine>
              </a:ext>
            </a:extLst>
          </p:spPr>
        </p:pic>
        <p:sp>
          <p:nvSpPr>
            <p:cNvPr id="6" name="Freeform 408"/>
            <p:cNvSpPr/>
            <p:nvPr/>
          </p:nvSpPr>
          <p:spPr bwMode="auto">
            <a:xfrm>
              <a:off x="864" y="1379"/>
              <a:ext cx="27" cy="13"/>
            </a:xfrm>
            <a:custGeom>
              <a:gdLst>
                <a:gd fmla="*/ 5 w 19" name="T0"/>
                <a:gd fmla="*/ 0 h 9" name="T1"/>
                <a:gd fmla="*/ 8 w 19" name="T2"/>
                <a:gd fmla="*/ 6 h 9" name="T3"/>
                <a:gd fmla="*/ 0 w 19" name="T4"/>
                <a:gd fmla="*/ 5 h 9" name="T5"/>
                <a:gd fmla="*/ 5 w 19" name="T6"/>
                <a:gd fmla="*/ 0 h 9" name="T7"/>
              </a:gdLst>
              <a:cxnLst>
                <a:cxn ang="0">
                  <a:pos x="T0" y="T1"/>
                </a:cxn>
                <a:cxn ang="0">
                  <a:pos x="T2" y="T3"/>
                </a:cxn>
                <a:cxn ang="0">
                  <a:pos x="T4" y="T5"/>
                </a:cxn>
                <a:cxn ang="0">
                  <a:pos x="T6" y="T7"/>
                </a:cxn>
              </a:cxnLst>
              <a:rect b="b" l="0" r="r" t="0"/>
              <a:pathLst>
                <a:path h="9" w="19">
                  <a:moveTo>
                    <a:pt x="5" y="0"/>
                  </a:moveTo>
                  <a:cubicBezTo>
                    <a:pt x="5" y="0"/>
                    <a:pt x="17" y="7"/>
                    <a:pt x="8" y="6"/>
                  </a:cubicBezTo>
                  <a:cubicBezTo>
                    <a:pt x="0" y="5"/>
                    <a:pt x="0" y="5"/>
                    <a:pt x="0" y="5"/>
                  </a:cubicBezTo>
                  <a:cubicBezTo>
                    <a:pt x="0" y="5"/>
                    <a:pt x="19" y="9"/>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 name="Freeform 409"/>
            <p:cNvSpPr/>
            <p:nvPr/>
          </p:nvSpPr>
          <p:spPr bwMode="auto">
            <a:xfrm>
              <a:off x="871" y="1367"/>
              <a:ext cx="13" cy="12"/>
            </a:xfrm>
            <a:custGeom>
              <a:gdLst>
                <a:gd fmla="*/ 3 w 9" name="T0"/>
                <a:gd fmla="*/ 0 h 8" name="T1"/>
                <a:gd fmla="*/ 3 w 9" name="T2"/>
                <a:gd fmla="*/ 2 h 8" name="T3"/>
                <a:gd fmla="*/ 4 w 9" name="T4"/>
                <a:gd fmla="*/ 2 h 8" name="T5"/>
                <a:gd fmla="*/ 1 w 9" name="T6"/>
                <a:gd fmla="*/ 8 h 8" name="T7"/>
                <a:gd fmla="*/ 5 w 9" name="T8"/>
                <a:gd fmla="*/ 0 h 8" name="T9"/>
                <a:gd fmla="*/ 3 w 9" name="T10"/>
                <a:gd fmla="*/ 0 h 8" name="T11"/>
              </a:gdLst>
              <a:cxnLst>
                <a:cxn ang="0">
                  <a:pos x="T0" y="T1"/>
                </a:cxn>
                <a:cxn ang="0">
                  <a:pos x="T2" y="T3"/>
                </a:cxn>
                <a:cxn ang="0">
                  <a:pos x="T4" y="T5"/>
                </a:cxn>
                <a:cxn ang="0">
                  <a:pos x="T6" y="T7"/>
                </a:cxn>
                <a:cxn ang="0">
                  <a:pos x="T8" y="T9"/>
                </a:cxn>
                <a:cxn ang="0">
                  <a:pos x="T10" y="T11"/>
                </a:cxn>
              </a:cxnLst>
              <a:rect b="b" l="0" r="r" t="0"/>
              <a:pathLst>
                <a:path h="8" w="9">
                  <a:moveTo>
                    <a:pt x="3" y="0"/>
                  </a:moveTo>
                  <a:cubicBezTo>
                    <a:pt x="2" y="0"/>
                    <a:pt x="0" y="0"/>
                    <a:pt x="3" y="2"/>
                  </a:cubicBezTo>
                  <a:cubicBezTo>
                    <a:pt x="3" y="2"/>
                    <a:pt x="4" y="2"/>
                    <a:pt x="4" y="2"/>
                  </a:cubicBezTo>
                  <a:cubicBezTo>
                    <a:pt x="4" y="2"/>
                    <a:pt x="6" y="2"/>
                    <a:pt x="1" y="8"/>
                  </a:cubicBezTo>
                  <a:cubicBezTo>
                    <a:pt x="1" y="8"/>
                    <a:pt x="9" y="1"/>
                    <a:pt x="5" y="0"/>
                  </a:cubicBezTo>
                  <a:cubicBezTo>
                    <a:pt x="5" y="0"/>
                    <a:pt x="4"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 name="Freeform 410"/>
            <p:cNvSpPr>
              <a:spLocks noEditPoints="1"/>
            </p:cNvSpPr>
            <p:nvPr/>
          </p:nvSpPr>
          <p:spPr bwMode="auto">
            <a:xfrm>
              <a:off x="859" y="1369"/>
              <a:ext cx="6" cy="12"/>
            </a:xfrm>
            <a:custGeom>
              <a:gdLst>
                <a:gd fmla="*/ 4 w 4" name="T0"/>
                <a:gd fmla="*/ 1 h 8" name="T1"/>
                <a:gd fmla="*/ 1 w 4" name="T2"/>
                <a:gd fmla="*/ 6 h 8" name="T3"/>
                <a:gd fmla="*/ 2 w 4" name="T4"/>
                <a:gd fmla="*/ 8 h 8" name="T5"/>
                <a:gd fmla="*/ 4 w 4" name="T6"/>
                <a:gd fmla="*/ 8 h 8" name="T7"/>
                <a:gd fmla="*/ 4 w 4" name="T8"/>
                <a:gd fmla="*/ 1 h 8" name="T9"/>
                <a:gd fmla="*/ 4 w 4" name="T10"/>
                <a:gd fmla="*/ 0 h 8" name="T11"/>
                <a:gd fmla="*/ 4 w 4" name="T12"/>
                <a:gd fmla="*/ 1 h 8" name="T13"/>
                <a:gd fmla="*/ 4 w 4" name="T14"/>
                <a:gd fmla="*/ 0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4">
                  <a:moveTo>
                    <a:pt x="4" y="1"/>
                  </a:moveTo>
                  <a:cubicBezTo>
                    <a:pt x="4" y="3"/>
                    <a:pt x="3" y="5"/>
                    <a:pt x="1" y="6"/>
                  </a:cubicBezTo>
                  <a:cubicBezTo>
                    <a:pt x="1" y="6"/>
                    <a:pt x="0" y="8"/>
                    <a:pt x="2" y="8"/>
                  </a:cubicBezTo>
                  <a:cubicBezTo>
                    <a:pt x="2" y="8"/>
                    <a:pt x="3" y="8"/>
                    <a:pt x="4" y="8"/>
                  </a:cubicBezTo>
                  <a:cubicBezTo>
                    <a:pt x="4" y="8"/>
                    <a:pt x="4" y="3"/>
                    <a:pt x="4" y="1"/>
                  </a:cubicBezTo>
                  <a:moveTo>
                    <a:pt x="4" y="0"/>
                  </a:moveTo>
                  <a:cubicBezTo>
                    <a:pt x="4" y="0"/>
                    <a:pt x="4" y="0"/>
                    <a:pt x="4" y="1"/>
                  </a:cubicBezTo>
                  <a:cubicBezTo>
                    <a:pt x="4" y="0"/>
                    <a:pt x="4"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 name="Freeform 411"/>
            <p:cNvSpPr/>
            <p:nvPr/>
          </p:nvSpPr>
          <p:spPr bwMode="auto">
            <a:xfrm>
              <a:off x="848" y="1372"/>
              <a:ext cx="11" cy="11"/>
            </a:xfrm>
            <a:custGeom>
              <a:gdLst>
                <a:gd fmla="*/ 8 w 8" name="T0"/>
                <a:gd fmla="*/ 0 h 8" name="T1"/>
                <a:gd fmla="*/ 4 w 8" name="T2"/>
                <a:gd fmla="*/ 7 h 8" name="T3"/>
                <a:gd fmla="*/ 8 w 8" name="T4"/>
                <a:gd fmla="*/ 7 h 8" name="T5"/>
                <a:gd fmla="*/ 8 w 8" name="T6"/>
                <a:gd fmla="*/ 0 h 8" name="T7"/>
              </a:gdLst>
              <a:cxnLst>
                <a:cxn ang="0">
                  <a:pos x="T0" y="T1"/>
                </a:cxn>
                <a:cxn ang="0">
                  <a:pos x="T2" y="T3"/>
                </a:cxn>
                <a:cxn ang="0">
                  <a:pos x="T4" y="T5"/>
                </a:cxn>
                <a:cxn ang="0">
                  <a:pos x="T6" y="T7"/>
                </a:cxn>
              </a:cxnLst>
              <a:rect b="b" l="0" r="r" t="0"/>
              <a:pathLst>
                <a:path h="8" w="8">
                  <a:moveTo>
                    <a:pt x="8" y="0"/>
                  </a:moveTo>
                  <a:cubicBezTo>
                    <a:pt x="8" y="0"/>
                    <a:pt x="3" y="4"/>
                    <a:pt x="4" y="7"/>
                  </a:cubicBezTo>
                  <a:cubicBezTo>
                    <a:pt x="4" y="7"/>
                    <a:pt x="4" y="7"/>
                    <a:pt x="8" y="7"/>
                  </a:cubicBezTo>
                  <a:cubicBezTo>
                    <a:pt x="8" y="7"/>
                    <a:pt x="0" y="8"/>
                    <a:pt x="8"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 name="Freeform 412"/>
            <p:cNvSpPr/>
            <p:nvPr/>
          </p:nvSpPr>
          <p:spPr bwMode="auto">
            <a:xfrm>
              <a:off x="820" y="1397"/>
              <a:ext cx="57" cy="96"/>
            </a:xfrm>
            <a:custGeom>
              <a:gdLst>
                <a:gd fmla="*/ 22 w 39" name="T0"/>
                <a:gd fmla="*/ 0 h 66" name="T1"/>
                <a:gd fmla="*/ 17 w 39" name="T2"/>
                <a:gd fmla="*/ 9 h 66" name="T3"/>
                <a:gd fmla="*/ 27 w 39" name="T4"/>
                <a:gd fmla="*/ 15 h 66" name="T5"/>
                <a:gd fmla="*/ 17 w 39" name="T6"/>
                <a:gd fmla="*/ 17 h 66" name="T7"/>
                <a:gd fmla="*/ 17 w 39" name="T8"/>
                <a:gd fmla="*/ 22 h 66" name="T9"/>
                <a:gd fmla="*/ 15 w 39" name="T10"/>
                <a:gd fmla="*/ 37 h 66" name="T11"/>
                <a:gd fmla="*/ 19 w 39" name="T12"/>
                <a:gd fmla="*/ 40 h 66" name="T13"/>
                <a:gd fmla="*/ 12 w 39" name="T14"/>
                <a:gd fmla="*/ 59 h 66" name="T15"/>
                <a:gd fmla="*/ 10 w 39" name="T16"/>
                <a:gd fmla="*/ 62 h 66" name="T17"/>
                <a:gd fmla="*/ 4 w 39" name="T18"/>
                <a:gd fmla="*/ 64 h 66" name="T19"/>
                <a:gd fmla="*/ 10 w 39" name="T20"/>
                <a:gd fmla="*/ 61 h 66" name="T21"/>
                <a:gd fmla="*/ 10 w 39" name="T22"/>
                <a:gd fmla="*/ 58 h 66" name="T23"/>
                <a:gd fmla="*/ 13 w 39" name="T24"/>
                <a:gd fmla="*/ 39 h 66" name="T25"/>
                <a:gd fmla="*/ 13 w 39" name="T26"/>
                <a:gd fmla="*/ 36 h 66" name="T27"/>
                <a:gd fmla="*/ 13 w 39" name="T28"/>
                <a:gd fmla="*/ 27 h 66" name="T29"/>
                <a:gd fmla="*/ 15 w 39" name="T30"/>
                <a:gd fmla="*/ 22 h 66" name="T31"/>
                <a:gd fmla="*/ 22 w 39" name="T32"/>
                <a:gd fmla="*/ 0 h 6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6" w="39">
                  <a:moveTo>
                    <a:pt x="22" y="0"/>
                  </a:moveTo>
                  <a:cubicBezTo>
                    <a:pt x="17" y="9"/>
                    <a:pt x="17" y="9"/>
                    <a:pt x="17" y="9"/>
                  </a:cubicBezTo>
                  <a:cubicBezTo>
                    <a:pt x="17" y="9"/>
                    <a:pt x="18" y="10"/>
                    <a:pt x="27" y="15"/>
                  </a:cubicBezTo>
                  <a:cubicBezTo>
                    <a:pt x="27" y="15"/>
                    <a:pt x="31" y="18"/>
                    <a:pt x="17" y="17"/>
                  </a:cubicBezTo>
                  <a:cubicBezTo>
                    <a:pt x="17" y="17"/>
                    <a:pt x="15" y="18"/>
                    <a:pt x="17" y="22"/>
                  </a:cubicBezTo>
                  <a:cubicBezTo>
                    <a:pt x="15" y="37"/>
                    <a:pt x="15" y="37"/>
                    <a:pt x="15" y="37"/>
                  </a:cubicBezTo>
                  <a:cubicBezTo>
                    <a:pt x="15" y="37"/>
                    <a:pt x="39" y="42"/>
                    <a:pt x="19" y="40"/>
                  </a:cubicBezTo>
                  <a:cubicBezTo>
                    <a:pt x="19" y="40"/>
                    <a:pt x="17" y="36"/>
                    <a:pt x="12" y="59"/>
                  </a:cubicBezTo>
                  <a:cubicBezTo>
                    <a:pt x="12" y="59"/>
                    <a:pt x="26" y="66"/>
                    <a:pt x="10" y="62"/>
                  </a:cubicBezTo>
                  <a:cubicBezTo>
                    <a:pt x="10" y="62"/>
                    <a:pt x="4" y="63"/>
                    <a:pt x="4" y="64"/>
                  </a:cubicBezTo>
                  <a:cubicBezTo>
                    <a:pt x="4" y="64"/>
                    <a:pt x="0" y="63"/>
                    <a:pt x="10" y="61"/>
                  </a:cubicBezTo>
                  <a:cubicBezTo>
                    <a:pt x="10" y="61"/>
                    <a:pt x="8" y="61"/>
                    <a:pt x="10" y="58"/>
                  </a:cubicBezTo>
                  <a:cubicBezTo>
                    <a:pt x="10" y="58"/>
                    <a:pt x="13" y="40"/>
                    <a:pt x="13" y="39"/>
                  </a:cubicBezTo>
                  <a:cubicBezTo>
                    <a:pt x="13" y="39"/>
                    <a:pt x="18" y="39"/>
                    <a:pt x="13" y="36"/>
                  </a:cubicBezTo>
                  <a:cubicBezTo>
                    <a:pt x="13" y="36"/>
                    <a:pt x="15" y="29"/>
                    <a:pt x="13" y="27"/>
                  </a:cubicBezTo>
                  <a:cubicBezTo>
                    <a:pt x="15" y="22"/>
                    <a:pt x="15" y="22"/>
                    <a:pt x="15" y="22"/>
                  </a:cubicBezTo>
                  <a:cubicBezTo>
                    <a:pt x="15" y="22"/>
                    <a:pt x="11" y="13"/>
                    <a:pt x="2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 name="Freeform 413"/>
            <p:cNvSpPr/>
            <p:nvPr/>
          </p:nvSpPr>
          <p:spPr bwMode="auto">
            <a:xfrm>
              <a:off x="842" y="1408"/>
              <a:ext cx="7" cy="23"/>
            </a:xfrm>
            <a:custGeom>
              <a:gdLst>
                <a:gd fmla="*/ 2 w 5" name="T0"/>
                <a:gd fmla="*/ 5 h 16" name="T1"/>
                <a:gd fmla="*/ 3 w 5" name="T2"/>
                <a:gd fmla="*/ 5 h 16" name="T3"/>
                <a:gd fmla="*/ 2 w 5" name="T4"/>
                <a:gd fmla="*/ 2 h 16" name="T5"/>
                <a:gd fmla="*/ 1 w 5" name="T6"/>
                <a:gd fmla="*/ 2 h 16" name="T7"/>
                <a:gd fmla="*/ 0 w 5" name="T8"/>
                <a:gd fmla="*/ 5 h 16" name="T9"/>
                <a:gd fmla="*/ 1 w 5" name="T10"/>
                <a:gd fmla="*/ 9 h 16" name="T11"/>
                <a:gd fmla="*/ 1 w 5" name="T12"/>
                <a:gd fmla="*/ 13 h 16" name="T13"/>
                <a:gd fmla="*/ 0 w 5" name="T14"/>
                <a:gd fmla="*/ 11 h 16" name="T15"/>
                <a:gd fmla="*/ 0 w 5" name="T16"/>
                <a:gd fmla="*/ 12 h 16" name="T17"/>
                <a:gd fmla="*/ 1 w 5" name="T18"/>
                <a:gd fmla="*/ 15 h 16" name="T19"/>
                <a:gd fmla="*/ 1 w 5" name="T20"/>
                <a:gd fmla="*/ 14 h 16" name="T21"/>
                <a:gd fmla="*/ 3 w 5" name="T22"/>
                <a:gd fmla="*/ 10 h 16" name="T23"/>
                <a:gd fmla="*/ 1 w 5" name="T24"/>
                <a:gd fmla="*/ 5 h 16" name="T25"/>
                <a:gd fmla="*/ 2 w 5" name="T26"/>
                <a:gd fmla="*/ 5 h 1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6" w="5">
                  <a:moveTo>
                    <a:pt x="2" y="5"/>
                  </a:moveTo>
                  <a:cubicBezTo>
                    <a:pt x="3" y="5"/>
                    <a:pt x="3" y="5"/>
                    <a:pt x="3" y="5"/>
                  </a:cubicBezTo>
                  <a:cubicBezTo>
                    <a:pt x="3" y="5"/>
                    <a:pt x="4" y="2"/>
                    <a:pt x="2" y="2"/>
                  </a:cubicBezTo>
                  <a:cubicBezTo>
                    <a:pt x="2" y="2"/>
                    <a:pt x="2" y="0"/>
                    <a:pt x="1" y="2"/>
                  </a:cubicBezTo>
                  <a:cubicBezTo>
                    <a:pt x="1" y="2"/>
                    <a:pt x="0" y="3"/>
                    <a:pt x="0" y="5"/>
                  </a:cubicBezTo>
                  <a:cubicBezTo>
                    <a:pt x="0" y="5"/>
                    <a:pt x="0" y="8"/>
                    <a:pt x="1" y="9"/>
                  </a:cubicBezTo>
                  <a:cubicBezTo>
                    <a:pt x="1" y="9"/>
                    <a:pt x="4" y="12"/>
                    <a:pt x="1" y="13"/>
                  </a:cubicBezTo>
                  <a:cubicBezTo>
                    <a:pt x="0" y="11"/>
                    <a:pt x="0" y="11"/>
                    <a:pt x="0" y="11"/>
                  </a:cubicBezTo>
                  <a:cubicBezTo>
                    <a:pt x="0" y="11"/>
                    <a:pt x="0" y="10"/>
                    <a:pt x="0" y="12"/>
                  </a:cubicBezTo>
                  <a:cubicBezTo>
                    <a:pt x="1" y="15"/>
                    <a:pt x="1" y="15"/>
                    <a:pt x="1" y="15"/>
                  </a:cubicBezTo>
                  <a:cubicBezTo>
                    <a:pt x="1" y="15"/>
                    <a:pt x="2" y="16"/>
                    <a:pt x="1" y="14"/>
                  </a:cubicBezTo>
                  <a:cubicBezTo>
                    <a:pt x="1" y="14"/>
                    <a:pt x="5" y="13"/>
                    <a:pt x="3" y="10"/>
                  </a:cubicBezTo>
                  <a:cubicBezTo>
                    <a:pt x="3" y="10"/>
                    <a:pt x="0" y="6"/>
                    <a:pt x="1" y="5"/>
                  </a:cubicBezTo>
                  <a:cubicBezTo>
                    <a:pt x="1" y="5"/>
                    <a:pt x="2" y="1"/>
                    <a:pt x="2" y="5"/>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 name="Freeform 414"/>
            <p:cNvSpPr/>
            <p:nvPr/>
          </p:nvSpPr>
          <p:spPr bwMode="auto">
            <a:xfrm>
              <a:off x="848" y="1411"/>
              <a:ext cx="6" cy="18"/>
            </a:xfrm>
            <a:custGeom>
              <a:gdLst>
                <a:gd fmla="*/ 0 w 4" name="T0"/>
                <a:gd fmla="*/ 2 h 12" name="T1"/>
                <a:gd fmla="*/ 0 w 4" name="T2"/>
                <a:gd fmla="*/ 3 h 12" name="T3"/>
                <a:gd fmla="*/ 2 w 4" name="T4"/>
                <a:gd fmla="*/ 2 h 12" name="T5"/>
                <a:gd fmla="*/ 2 w 4" name="T6"/>
                <a:gd fmla="*/ 9 h 12" name="T7"/>
                <a:gd fmla="*/ 2 w 4" name="T8"/>
                <a:gd fmla="*/ 12 h 12" name="T9"/>
                <a:gd fmla="*/ 1 w 4" name="T10"/>
                <a:gd fmla="*/ 12 h 12" name="T11"/>
                <a:gd fmla="*/ 3 w 4" name="T12"/>
                <a:gd fmla="*/ 12 h 12" name="T13"/>
                <a:gd fmla="*/ 4 w 4" name="T14"/>
                <a:gd fmla="*/ 1 h 12" name="T15"/>
                <a:gd fmla="*/ 3 w 4" name="T16"/>
                <a:gd fmla="*/ 0 h 12" name="T17"/>
                <a:gd fmla="*/ 0 w 4" name="T18"/>
                <a:gd fmla="*/ 2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4">
                  <a:moveTo>
                    <a:pt x="0" y="2"/>
                  </a:moveTo>
                  <a:cubicBezTo>
                    <a:pt x="0" y="3"/>
                    <a:pt x="0" y="3"/>
                    <a:pt x="0" y="3"/>
                  </a:cubicBezTo>
                  <a:cubicBezTo>
                    <a:pt x="2" y="2"/>
                    <a:pt x="2" y="2"/>
                    <a:pt x="2" y="2"/>
                  </a:cubicBezTo>
                  <a:cubicBezTo>
                    <a:pt x="2" y="2"/>
                    <a:pt x="2" y="7"/>
                    <a:pt x="2" y="9"/>
                  </a:cubicBezTo>
                  <a:cubicBezTo>
                    <a:pt x="2" y="12"/>
                    <a:pt x="2" y="12"/>
                    <a:pt x="2" y="12"/>
                  </a:cubicBezTo>
                  <a:cubicBezTo>
                    <a:pt x="1" y="12"/>
                    <a:pt x="1" y="12"/>
                    <a:pt x="1" y="12"/>
                  </a:cubicBezTo>
                  <a:cubicBezTo>
                    <a:pt x="3" y="12"/>
                    <a:pt x="3" y="12"/>
                    <a:pt x="3" y="12"/>
                  </a:cubicBezTo>
                  <a:cubicBezTo>
                    <a:pt x="3" y="12"/>
                    <a:pt x="4" y="4"/>
                    <a:pt x="4" y="1"/>
                  </a:cubicBezTo>
                  <a:cubicBezTo>
                    <a:pt x="3" y="0"/>
                    <a:pt x="3" y="0"/>
                    <a:pt x="3" y="0"/>
                  </a:cubicBezTo>
                  <a:cubicBezTo>
                    <a:pt x="0" y="2"/>
                    <a:pt x="0" y="2"/>
                    <a:pt x="0" y="2"/>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 name="Freeform 415"/>
            <p:cNvSpPr/>
            <p:nvPr/>
          </p:nvSpPr>
          <p:spPr bwMode="auto">
            <a:xfrm>
              <a:off x="874" y="1426"/>
              <a:ext cx="3" cy="4"/>
            </a:xfrm>
            <a:custGeom>
              <a:gdLst>
                <a:gd fmla="*/ 1 w 3" name="T0"/>
                <a:gd fmla="*/ 0 h 4" name="T1"/>
                <a:gd fmla="*/ 0 w 3" name="T2"/>
                <a:gd fmla="*/ 4 h 4" name="T3"/>
                <a:gd fmla="*/ 1 w 3" name="T4"/>
                <a:gd fmla="*/ 4 h 4" name="T5"/>
                <a:gd fmla="*/ 3 w 3" name="T6"/>
                <a:gd fmla="*/ 0 h 4" name="T7"/>
                <a:gd fmla="*/ 1 w 3" name="T8"/>
                <a:gd fmla="*/ 0 h 4" name="T9"/>
              </a:gdLst>
              <a:cxnLst>
                <a:cxn ang="0">
                  <a:pos x="T0" y="T1"/>
                </a:cxn>
                <a:cxn ang="0">
                  <a:pos x="T2" y="T3"/>
                </a:cxn>
                <a:cxn ang="0">
                  <a:pos x="T4" y="T5"/>
                </a:cxn>
                <a:cxn ang="0">
                  <a:pos x="T6" y="T7"/>
                </a:cxn>
                <a:cxn ang="0">
                  <a:pos x="T8" y="T9"/>
                </a:cxn>
              </a:cxnLst>
              <a:rect b="b" l="0" r="r" t="0"/>
              <a:pathLst>
                <a:path h="4" w="3">
                  <a:moveTo>
                    <a:pt x="1" y="0"/>
                  </a:moveTo>
                  <a:lnTo>
                    <a:pt x="0" y="4"/>
                  </a:lnTo>
                  <a:lnTo>
                    <a:pt x="1" y="4"/>
                  </a:lnTo>
                  <a:lnTo>
                    <a:pt x="3" y="0"/>
                  </a:lnTo>
                  <a:lnTo>
                    <a:pt x="1"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 name="Freeform 416"/>
            <p:cNvSpPr/>
            <p:nvPr/>
          </p:nvSpPr>
          <p:spPr bwMode="auto">
            <a:xfrm>
              <a:off x="874" y="1426"/>
              <a:ext cx="3" cy="4"/>
            </a:xfrm>
            <a:custGeom>
              <a:gdLst>
                <a:gd fmla="*/ 1 w 3" name="T0"/>
                <a:gd fmla="*/ 0 h 4" name="T1"/>
                <a:gd fmla="*/ 0 w 3" name="T2"/>
                <a:gd fmla="*/ 4 h 4" name="T3"/>
                <a:gd fmla="*/ 1 w 3" name="T4"/>
                <a:gd fmla="*/ 4 h 4" name="T5"/>
                <a:gd fmla="*/ 3 w 3" name="T6"/>
                <a:gd fmla="*/ 0 h 4" name="T7"/>
                <a:gd fmla="*/ 1 w 3" name="T8"/>
                <a:gd fmla="*/ 0 h 4" name="T9"/>
              </a:gdLst>
              <a:cxnLst>
                <a:cxn ang="0">
                  <a:pos x="T0" y="T1"/>
                </a:cxn>
                <a:cxn ang="0">
                  <a:pos x="T2" y="T3"/>
                </a:cxn>
                <a:cxn ang="0">
                  <a:pos x="T4" y="T5"/>
                </a:cxn>
                <a:cxn ang="0">
                  <a:pos x="T6" y="T7"/>
                </a:cxn>
                <a:cxn ang="0">
                  <a:pos x="T8" y="T9"/>
                </a:cxn>
              </a:cxnLst>
              <a:rect b="b" l="0" r="r" t="0"/>
              <a:pathLst>
                <a:path h="4" w="3">
                  <a:moveTo>
                    <a:pt x="1" y="0"/>
                  </a:moveTo>
                  <a:lnTo>
                    <a:pt x="0" y="4"/>
                  </a:lnTo>
                  <a:lnTo>
                    <a:pt x="1" y="4"/>
                  </a:lnTo>
                  <a:lnTo>
                    <a:pt x="3" y="0"/>
                  </a:lnTo>
                  <a:lnTo>
                    <a:pt x="1" y="0"/>
                  </a:ln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 name="Freeform 417"/>
            <p:cNvSpPr>
              <a:spLocks noEditPoints="1"/>
            </p:cNvSpPr>
            <p:nvPr/>
          </p:nvSpPr>
          <p:spPr bwMode="auto">
            <a:xfrm>
              <a:off x="854" y="1411"/>
              <a:ext cx="11" cy="18"/>
            </a:xfrm>
            <a:custGeom>
              <a:gdLst>
                <a:gd fmla="*/ 4 w 8" name="T0"/>
                <a:gd fmla="*/ 1 h 12" name="T1"/>
                <a:gd fmla="*/ 1 w 8" name="T2"/>
                <a:gd fmla="*/ 4 h 12" name="T3"/>
                <a:gd fmla="*/ 0 w 8" name="T4"/>
                <a:gd fmla="*/ 9 h 12" name="T5"/>
                <a:gd fmla="*/ 2 w 8" name="T6"/>
                <a:gd fmla="*/ 12 h 12" name="T7"/>
                <a:gd fmla="*/ 4 w 8" name="T8"/>
                <a:gd fmla="*/ 12 h 12" name="T9"/>
                <a:gd fmla="*/ 7 w 8" name="T10"/>
                <a:gd fmla="*/ 9 h 12" name="T11"/>
                <a:gd fmla="*/ 7 w 8" name="T12"/>
                <a:gd fmla="*/ 3 h 12" name="T13"/>
                <a:gd fmla="*/ 4 w 8" name="T14"/>
                <a:gd fmla="*/ 1 h 12" name="T15"/>
                <a:gd fmla="*/ 5 w 8" name="T16"/>
                <a:gd fmla="*/ 10 h 12" name="T17"/>
                <a:gd fmla="*/ 2 w 8" name="T18"/>
                <a:gd fmla="*/ 9 h 12" name="T19"/>
                <a:gd fmla="*/ 3 w 8" name="T20"/>
                <a:gd fmla="*/ 3 h 12" name="T21"/>
                <a:gd fmla="*/ 5 w 8" name="T22"/>
                <a:gd fmla="*/ 3 h 12" name="T23"/>
                <a:gd fmla="*/ 5 w 8" name="T24"/>
                <a:gd fmla="*/ 10 h 1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2" w="8">
                  <a:moveTo>
                    <a:pt x="4" y="1"/>
                  </a:moveTo>
                  <a:cubicBezTo>
                    <a:pt x="1" y="1"/>
                    <a:pt x="1" y="4"/>
                    <a:pt x="1" y="4"/>
                  </a:cubicBezTo>
                  <a:cubicBezTo>
                    <a:pt x="0" y="9"/>
                    <a:pt x="0" y="9"/>
                    <a:pt x="0" y="9"/>
                  </a:cubicBezTo>
                  <a:cubicBezTo>
                    <a:pt x="0" y="12"/>
                    <a:pt x="2" y="12"/>
                    <a:pt x="2" y="12"/>
                  </a:cubicBezTo>
                  <a:cubicBezTo>
                    <a:pt x="4" y="12"/>
                    <a:pt x="4" y="12"/>
                    <a:pt x="4" y="12"/>
                  </a:cubicBezTo>
                  <a:cubicBezTo>
                    <a:pt x="6" y="12"/>
                    <a:pt x="7" y="9"/>
                    <a:pt x="7" y="9"/>
                  </a:cubicBezTo>
                  <a:cubicBezTo>
                    <a:pt x="6" y="8"/>
                    <a:pt x="7" y="3"/>
                    <a:pt x="7" y="3"/>
                  </a:cubicBezTo>
                  <a:cubicBezTo>
                    <a:pt x="8" y="0"/>
                    <a:pt x="4" y="1"/>
                    <a:pt x="4" y="1"/>
                  </a:cubicBezTo>
                  <a:moveTo>
                    <a:pt x="5" y="10"/>
                  </a:moveTo>
                  <a:cubicBezTo>
                    <a:pt x="5" y="10"/>
                    <a:pt x="3" y="12"/>
                    <a:pt x="2" y="9"/>
                  </a:cubicBezTo>
                  <a:cubicBezTo>
                    <a:pt x="3" y="3"/>
                    <a:pt x="3" y="3"/>
                    <a:pt x="3" y="3"/>
                  </a:cubicBezTo>
                  <a:cubicBezTo>
                    <a:pt x="3" y="3"/>
                    <a:pt x="4" y="1"/>
                    <a:pt x="5" y="3"/>
                  </a:cubicBezTo>
                  <a:cubicBezTo>
                    <a:pt x="5" y="3"/>
                    <a:pt x="4" y="9"/>
                    <a:pt x="5" y="1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 name="Freeform 418"/>
            <p:cNvSpPr>
              <a:spLocks noEditPoints="1"/>
            </p:cNvSpPr>
            <p:nvPr/>
          </p:nvSpPr>
          <p:spPr bwMode="auto">
            <a:xfrm>
              <a:off x="864" y="1411"/>
              <a:ext cx="10" cy="19"/>
            </a:xfrm>
            <a:custGeom>
              <a:gdLst>
                <a:gd fmla="*/ 7 w 7" name="T0"/>
                <a:gd fmla="*/ 2 h 13" name="T1"/>
                <a:gd fmla="*/ 5 w 7" name="T2"/>
                <a:gd fmla="*/ 1 h 13" name="T3"/>
                <a:gd fmla="*/ 1 w 7" name="T4"/>
                <a:gd fmla="*/ 4 h 13" name="T5"/>
                <a:gd fmla="*/ 3 w 7" name="T6"/>
                <a:gd fmla="*/ 12 h 13" name="T7"/>
                <a:gd fmla="*/ 7 w 7" name="T8"/>
                <a:gd fmla="*/ 9 h 13" name="T9"/>
                <a:gd fmla="*/ 7 w 7" name="T10"/>
                <a:gd fmla="*/ 2 h 13" name="T11"/>
                <a:gd fmla="*/ 4 w 7" name="T12"/>
                <a:gd fmla="*/ 11 h 13" name="T13"/>
                <a:gd fmla="*/ 3 w 7" name="T14"/>
                <a:gd fmla="*/ 6 h 13" name="T15"/>
                <a:gd fmla="*/ 5 w 7" name="T16"/>
                <a:gd fmla="*/ 1 h 13" name="T17"/>
                <a:gd fmla="*/ 5 w 7" name="T18"/>
                <a:gd fmla="*/ 5 h 13" name="T19"/>
                <a:gd fmla="*/ 4 w 7" name="T20"/>
                <a:gd fmla="*/ 11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7">
                  <a:moveTo>
                    <a:pt x="7" y="2"/>
                  </a:moveTo>
                  <a:cubicBezTo>
                    <a:pt x="7" y="2"/>
                    <a:pt x="7" y="0"/>
                    <a:pt x="5" y="1"/>
                  </a:cubicBezTo>
                  <a:cubicBezTo>
                    <a:pt x="5" y="1"/>
                    <a:pt x="2" y="1"/>
                    <a:pt x="1" y="4"/>
                  </a:cubicBezTo>
                  <a:cubicBezTo>
                    <a:pt x="1" y="4"/>
                    <a:pt x="0" y="13"/>
                    <a:pt x="3" y="12"/>
                  </a:cubicBezTo>
                  <a:cubicBezTo>
                    <a:pt x="3" y="12"/>
                    <a:pt x="7" y="13"/>
                    <a:pt x="7" y="9"/>
                  </a:cubicBezTo>
                  <a:cubicBezTo>
                    <a:pt x="7" y="2"/>
                    <a:pt x="7" y="2"/>
                    <a:pt x="7" y="2"/>
                  </a:cubicBezTo>
                  <a:moveTo>
                    <a:pt x="4" y="11"/>
                  </a:moveTo>
                  <a:cubicBezTo>
                    <a:pt x="4" y="11"/>
                    <a:pt x="2" y="12"/>
                    <a:pt x="3" y="6"/>
                  </a:cubicBezTo>
                  <a:cubicBezTo>
                    <a:pt x="3" y="6"/>
                    <a:pt x="2" y="1"/>
                    <a:pt x="5" y="1"/>
                  </a:cubicBezTo>
                  <a:cubicBezTo>
                    <a:pt x="5" y="1"/>
                    <a:pt x="5" y="1"/>
                    <a:pt x="5" y="5"/>
                  </a:cubicBezTo>
                  <a:cubicBezTo>
                    <a:pt x="5" y="5"/>
                    <a:pt x="6" y="11"/>
                    <a:pt x="4" y="11"/>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 name="Freeform 419"/>
            <p:cNvSpPr>
              <a:spLocks noEditPoints="1"/>
            </p:cNvSpPr>
            <p:nvPr/>
          </p:nvSpPr>
          <p:spPr bwMode="auto">
            <a:xfrm>
              <a:off x="878" y="1410"/>
              <a:ext cx="10" cy="20"/>
            </a:xfrm>
            <a:custGeom>
              <a:gdLst>
                <a:gd fmla="*/ 5 w 7" name="T0"/>
                <a:gd fmla="*/ 2 h 14" name="T1"/>
                <a:gd fmla="*/ 2 w 7" name="T2"/>
                <a:gd fmla="*/ 1 h 14" name="T3"/>
                <a:gd fmla="*/ 0 w 7" name="T4"/>
                <a:gd fmla="*/ 4 h 14" name="T5"/>
                <a:gd fmla="*/ 0 w 7" name="T6"/>
                <a:gd fmla="*/ 11 h 14" name="T7"/>
                <a:gd fmla="*/ 2 w 7" name="T8"/>
                <a:gd fmla="*/ 13 h 14" name="T9"/>
                <a:gd fmla="*/ 5 w 7" name="T10"/>
                <a:gd fmla="*/ 11 h 14" name="T11"/>
                <a:gd fmla="*/ 5 w 7" name="T12"/>
                <a:gd fmla="*/ 2 h 14" name="T13"/>
                <a:gd fmla="*/ 2 w 7" name="T14"/>
                <a:gd fmla="*/ 12 h 14" name="T15"/>
                <a:gd fmla="*/ 2 w 7" name="T16"/>
                <a:gd fmla="*/ 9 h 14" name="T17"/>
                <a:gd fmla="*/ 2 w 7" name="T18"/>
                <a:gd fmla="*/ 3 h 14" name="T19"/>
                <a:gd fmla="*/ 4 w 7" name="T20"/>
                <a:gd fmla="*/ 4 h 14" name="T21"/>
                <a:gd fmla="*/ 2 w 7" name="T22"/>
                <a:gd fmla="*/ 12 h 1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 w="7">
                  <a:moveTo>
                    <a:pt x="5" y="2"/>
                  </a:moveTo>
                  <a:cubicBezTo>
                    <a:pt x="5" y="2"/>
                    <a:pt x="3" y="0"/>
                    <a:pt x="2" y="1"/>
                  </a:cubicBezTo>
                  <a:cubicBezTo>
                    <a:pt x="2" y="1"/>
                    <a:pt x="0" y="1"/>
                    <a:pt x="0" y="4"/>
                  </a:cubicBezTo>
                  <a:cubicBezTo>
                    <a:pt x="0" y="4"/>
                    <a:pt x="1" y="7"/>
                    <a:pt x="0" y="11"/>
                  </a:cubicBezTo>
                  <a:cubicBezTo>
                    <a:pt x="0" y="11"/>
                    <a:pt x="0" y="14"/>
                    <a:pt x="2" y="13"/>
                  </a:cubicBezTo>
                  <a:cubicBezTo>
                    <a:pt x="2" y="13"/>
                    <a:pt x="5" y="14"/>
                    <a:pt x="5" y="11"/>
                  </a:cubicBezTo>
                  <a:cubicBezTo>
                    <a:pt x="5" y="11"/>
                    <a:pt x="7" y="2"/>
                    <a:pt x="5" y="2"/>
                  </a:cubicBezTo>
                  <a:moveTo>
                    <a:pt x="2" y="12"/>
                  </a:moveTo>
                  <a:cubicBezTo>
                    <a:pt x="2" y="12"/>
                    <a:pt x="1" y="12"/>
                    <a:pt x="2" y="9"/>
                  </a:cubicBezTo>
                  <a:cubicBezTo>
                    <a:pt x="2" y="9"/>
                    <a:pt x="2" y="3"/>
                    <a:pt x="2" y="3"/>
                  </a:cubicBezTo>
                  <a:cubicBezTo>
                    <a:pt x="2" y="3"/>
                    <a:pt x="3" y="1"/>
                    <a:pt x="4" y="4"/>
                  </a:cubicBezTo>
                  <a:cubicBezTo>
                    <a:pt x="4" y="4"/>
                    <a:pt x="5" y="13"/>
                    <a:pt x="2" y="12"/>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 name="Freeform 420"/>
            <p:cNvSpPr>
              <a:spLocks noEditPoints="1"/>
            </p:cNvSpPr>
            <p:nvPr/>
          </p:nvSpPr>
          <p:spPr bwMode="auto">
            <a:xfrm>
              <a:off x="887" y="1410"/>
              <a:ext cx="7" cy="20"/>
            </a:xfrm>
            <a:custGeom>
              <a:gdLst>
                <a:gd fmla="*/ 5 w 5" name="T0"/>
                <a:gd fmla="*/ 2 h 14" name="T1"/>
                <a:gd fmla="*/ 1 w 5" name="T2"/>
                <a:gd fmla="*/ 2 h 14" name="T3"/>
                <a:gd fmla="*/ 0 w 5" name="T4"/>
                <a:gd fmla="*/ 11 h 14" name="T5"/>
                <a:gd fmla="*/ 3 w 5" name="T6"/>
                <a:gd fmla="*/ 14 h 14" name="T7"/>
                <a:gd fmla="*/ 5 w 5" name="T8"/>
                <a:gd fmla="*/ 10 h 14" name="T9"/>
                <a:gd fmla="*/ 5 w 5" name="T10"/>
                <a:gd fmla="*/ 2 h 14" name="T11"/>
                <a:gd fmla="*/ 3 w 5" name="T12"/>
                <a:gd fmla="*/ 12 h 14" name="T13"/>
                <a:gd fmla="*/ 2 w 5" name="T14"/>
                <a:gd fmla="*/ 7 h 14" name="T15"/>
                <a:gd fmla="*/ 3 w 5" name="T16"/>
                <a:gd fmla="*/ 2 h 14" name="T17"/>
                <a:gd fmla="*/ 4 w 5" name="T18"/>
                <a:gd fmla="*/ 6 h 14" name="T19"/>
                <a:gd fmla="*/ 3 w 5" name="T20"/>
                <a:gd fmla="*/ 12 h 1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4" w="5">
                  <a:moveTo>
                    <a:pt x="5" y="2"/>
                  </a:moveTo>
                  <a:cubicBezTo>
                    <a:pt x="2" y="0"/>
                    <a:pt x="1" y="2"/>
                    <a:pt x="1" y="2"/>
                  </a:cubicBezTo>
                  <a:cubicBezTo>
                    <a:pt x="1" y="3"/>
                    <a:pt x="0" y="11"/>
                    <a:pt x="0" y="11"/>
                  </a:cubicBezTo>
                  <a:cubicBezTo>
                    <a:pt x="0" y="14"/>
                    <a:pt x="3" y="14"/>
                    <a:pt x="3" y="14"/>
                  </a:cubicBezTo>
                  <a:cubicBezTo>
                    <a:pt x="5" y="14"/>
                    <a:pt x="5" y="10"/>
                    <a:pt x="5" y="10"/>
                  </a:cubicBezTo>
                  <a:cubicBezTo>
                    <a:pt x="5" y="2"/>
                    <a:pt x="5" y="2"/>
                    <a:pt x="5" y="2"/>
                  </a:cubicBezTo>
                  <a:moveTo>
                    <a:pt x="3" y="12"/>
                  </a:moveTo>
                  <a:cubicBezTo>
                    <a:pt x="3" y="12"/>
                    <a:pt x="2" y="12"/>
                    <a:pt x="2" y="7"/>
                  </a:cubicBezTo>
                  <a:cubicBezTo>
                    <a:pt x="2" y="7"/>
                    <a:pt x="2" y="2"/>
                    <a:pt x="3" y="2"/>
                  </a:cubicBezTo>
                  <a:cubicBezTo>
                    <a:pt x="3" y="2"/>
                    <a:pt x="4" y="2"/>
                    <a:pt x="4" y="6"/>
                  </a:cubicBezTo>
                  <a:cubicBezTo>
                    <a:pt x="4" y="6"/>
                    <a:pt x="5" y="13"/>
                    <a:pt x="3" y="12"/>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 name="Freeform 421"/>
            <p:cNvSpPr>
              <a:spLocks noEditPoints="1"/>
            </p:cNvSpPr>
            <p:nvPr/>
          </p:nvSpPr>
          <p:spPr bwMode="auto">
            <a:xfrm>
              <a:off x="894" y="1411"/>
              <a:ext cx="6" cy="22"/>
            </a:xfrm>
            <a:custGeom>
              <a:gdLst>
                <a:gd fmla="*/ 3 w 4" name="T0"/>
                <a:gd fmla="*/ 4 h 15" name="T1"/>
                <a:gd fmla="*/ 2 w 4" name="T2"/>
                <a:gd fmla="*/ 1 h 15" name="T3"/>
                <a:gd fmla="*/ 1 w 4" name="T4"/>
                <a:gd fmla="*/ 3 h 15" name="T5"/>
                <a:gd fmla="*/ 0 w 4" name="T6"/>
                <a:gd fmla="*/ 11 h 15" name="T7"/>
                <a:gd fmla="*/ 3 w 4" name="T8"/>
                <a:gd fmla="*/ 13 h 15" name="T9"/>
                <a:gd fmla="*/ 3 w 4" name="T10"/>
                <a:gd fmla="*/ 9 h 15" name="T11"/>
                <a:gd fmla="*/ 3 w 4" name="T12"/>
                <a:gd fmla="*/ 4 h 15" name="T13"/>
                <a:gd fmla="*/ 2 w 4" name="T14"/>
                <a:gd fmla="*/ 12 h 15" name="T15"/>
                <a:gd fmla="*/ 2 w 4" name="T16"/>
                <a:gd fmla="*/ 6 h 15" name="T17"/>
                <a:gd fmla="*/ 2 w 4" name="T18"/>
                <a:gd fmla="*/ 3 h 15" name="T19"/>
                <a:gd fmla="*/ 3 w 4" name="T20"/>
                <a:gd fmla="*/ 4 h 15" name="T21"/>
                <a:gd fmla="*/ 2 w 4" name="T22"/>
                <a:gd fmla="*/ 12 h 1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 w="4">
                  <a:moveTo>
                    <a:pt x="3" y="4"/>
                  </a:moveTo>
                  <a:cubicBezTo>
                    <a:pt x="3" y="4"/>
                    <a:pt x="3" y="1"/>
                    <a:pt x="2" y="1"/>
                  </a:cubicBezTo>
                  <a:cubicBezTo>
                    <a:pt x="2" y="1"/>
                    <a:pt x="1" y="0"/>
                    <a:pt x="1" y="3"/>
                  </a:cubicBezTo>
                  <a:cubicBezTo>
                    <a:pt x="1" y="3"/>
                    <a:pt x="1" y="6"/>
                    <a:pt x="0" y="11"/>
                  </a:cubicBezTo>
                  <a:cubicBezTo>
                    <a:pt x="0" y="11"/>
                    <a:pt x="1" y="15"/>
                    <a:pt x="3" y="13"/>
                  </a:cubicBezTo>
                  <a:cubicBezTo>
                    <a:pt x="3" y="13"/>
                    <a:pt x="4" y="12"/>
                    <a:pt x="3" y="9"/>
                  </a:cubicBezTo>
                  <a:cubicBezTo>
                    <a:pt x="3" y="9"/>
                    <a:pt x="3" y="5"/>
                    <a:pt x="3" y="4"/>
                  </a:cubicBezTo>
                  <a:moveTo>
                    <a:pt x="2" y="12"/>
                  </a:moveTo>
                  <a:cubicBezTo>
                    <a:pt x="2" y="12"/>
                    <a:pt x="1" y="12"/>
                    <a:pt x="2" y="6"/>
                  </a:cubicBezTo>
                  <a:cubicBezTo>
                    <a:pt x="2" y="6"/>
                    <a:pt x="1" y="3"/>
                    <a:pt x="2" y="3"/>
                  </a:cubicBezTo>
                  <a:cubicBezTo>
                    <a:pt x="2" y="3"/>
                    <a:pt x="2" y="2"/>
                    <a:pt x="3" y="4"/>
                  </a:cubicBezTo>
                  <a:cubicBezTo>
                    <a:pt x="3" y="4"/>
                    <a:pt x="3" y="12"/>
                    <a:pt x="2" y="12"/>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 name="Freeform 422"/>
            <p:cNvSpPr/>
            <p:nvPr/>
          </p:nvSpPr>
          <p:spPr bwMode="auto">
            <a:xfrm>
              <a:off x="877" y="1466"/>
              <a:ext cx="14" cy="18"/>
            </a:xfrm>
            <a:custGeom>
              <a:gdLst>
                <a:gd fmla="*/ 8 w 10" name="T0"/>
                <a:gd fmla="*/ 5 h 12" name="T1"/>
                <a:gd fmla="*/ 0 w 10" name="T2"/>
                <a:gd fmla="*/ 3 h 12" name="T3"/>
                <a:gd fmla="*/ 2 w 10" name="T4"/>
                <a:gd fmla="*/ 12 h 12" name="T5"/>
                <a:gd fmla="*/ 8 w 10" name="T6"/>
                <a:gd fmla="*/ 5 h 12" name="T7"/>
              </a:gdLst>
              <a:cxnLst>
                <a:cxn ang="0">
                  <a:pos x="T0" y="T1"/>
                </a:cxn>
                <a:cxn ang="0">
                  <a:pos x="T2" y="T3"/>
                </a:cxn>
                <a:cxn ang="0">
                  <a:pos x="T4" y="T5"/>
                </a:cxn>
                <a:cxn ang="0">
                  <a:pos x="T6" y="T7"/>
                </a:cxn>
              </a:cxnLst>
              <a:rect b="b" l="0" r="r" t="0"/>
              <a:pathLst>
                <a:path h="12" w="10">
                  <a:moveTo>
                    <a:pt x="8" y="5"/>
                  </a:moveTo>
                  <a:cubicBezTo>
                    <a:pt x="10" y="0"/>
                    <a:pt x="3" y="3"/>
                    <a:pt x="0" y="3"/>
                  </a:cubicBezTo>
                  <a:cubicBezTo>
                    <a:pt x="0" y="7"/>
                    <a:pt x="1" y="11"/>
                    <a:pt x="2" y="12"/>
                  </a:cubicBezTo>
                  <a:cubicBezTo>
                    <a:pt x="3" y="9"/>
                    <a:pt x="7" y="8"/>
                    <a:pt x="8" y="5"/>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 name="Freeform 423"/>
            <p:cNvSpPr>
              <a:spLocks noEditPoints="1"/>
            </p:cNvSpPr>
            <p:nvPr/>
          </p:nvSpPr>
          <p:spPr bwMode="auto">
            <a:xfrm>
              <a:off x="897" y="1434"/>
              <a:ext cx="5" cy="48"/>
            </a:xfrm>
            <a:custGeom>
              <a:gdLst>
                <a:gd fmla="*/ 1 w 3" name="T0"/>
                <a:gd fmla="*/ 26 h 33" name="T1"/>
                <a:gd fmla="*/ 2 w 3" name="T2"/>
                <a:gd fmla="*/ 30 h 33" name="T3"/>
                <a:gd fmla="*/ 2 w 3" name="T4"/>
                <a:gd fmla="*/ 33 h 33" name="T5"/>
                <a:gd fmla="*/ 3 w 3" name="T6"/>
                <a:gd fmla="*/ 33 h 33" name="T7"/>
                <a:gd fmla="*/ 1 w 3" name="T8"/>
                <a:gd fmla="*/ 26 h 33" name="T9"/>
                <a:gd fmla="*/ 1 w 3" name="T10"/>
                <a:gd fmla="*/ 26 h 33" name="T11"/>
                <a:gd fmla="*/ 1 w 3" name="T12"/>
                <a:gd fmla="*/ 26 h 33" name="T13"/>
                <a:gd fmla="*/ 1 w 3" name="T14"/>
                <a:gd fmla="*/ 0 h 33" name="T15"/>
                <a:gd fmla="*/ 0 w 3" name="T16"/>
                <a:gd fmla="*/ 1 h 33" name="T17"/>
                <a:gd fmla="*/ 1 w 3" name="T18"/>
                <a:gd fmla="*/ 1 h 33" name="T19"/>
                <a:gd fmla="*/ 1 w 3" name="T20"/>
                <a:gd fmla="*/ 12 h 33" name="T21"/>
                <a:gd fmla="*/ 0 w 3" name="T22"/>
                <a:gd fmla="*/ 20 h 33" name="T23"/>
                <a:gd fmla="*/ 1 w 3" name="T24"/>
                <a:gd fmla="*/ 13 h 33" name="T25"/>
                <a:gd fmla="*/ 1 w 3" name="T26"/>
                <a:gd fmla="*/ 0 h 3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3" w="3">
                  <a:moveTo>
                    <a:pt x="1" y="26"/>
                  </a:moveTo>
                  <a:cubicBezTo>
                    <a:pt x="1" y="28"/>
                    <a:pt x="2" y="30"/>
                    <a:pt x="2" y="30"/>
                  </a:cubicBezTo>
                  <a:cubicBezTo>
                    <a:pt x="1" y="32"/>
                    <a:pt x="1" y="33"/>
                    <a:pt x="2" y="33"/>
                  </a:cubicBezTo>
                  <a:cubicBezTo>
                    <a:pt x="3" y="33"/>
                    <a:pt x="3" y="33"/>
                    <a:pt x="3" y="33"/>
                  </a:cubicBezTo>
                  <a:cubicBezTo>
                    <a:pt x="2" y="26"/>
                    <a:pt x="1" y="26"/>
                    <a:pt x="1" y="26"/>
                  </a:cubicBezTo>
                  <a:cubicBezTo>
                    <a:pt x="1" y="26"/>
                    <a:pt x="1" y="26"/>
                    <a:pt x="1" y="26"/>
                  </a:cubicBezTo>
                  <a:cubicBezTo>
                    <a:pt x="1" y="26"/>
                    <a:pt x="1" y="26"/>
                    <a:pt x="1" y="26"/>
                  </a:cubicBezTo>
                  <a:moveTo>
                    <a:pt x="1" y="0"/>
                  </a:moveTo>
                  <a:cubicBezTo>
                    <a:pt x="1" y="1"/>
                    <a:pt x="0" y="1"/>
                    <a:pt x="0" y="1"/>
                  </a:cubicBezTo>
                  <a:cubicBezTo>
                    <a:pt x="0" y="1"/>
                    <a:pt x="0" y="1"/>
                    <a:pt x="1" y="1"/>
                  </a:cubicBezTo>
                  <a:cubicBezTo>
                    <a:pt x="2" y="1"/>
                    <a:pt x="1" y="12"/>
                    <a:pt x="1" y="12"/>
                  </a:cubicBezTo>
                  <a:cubicBezTo>
                    <a:pt x="0" y="13"/>
                    <a:pt x="0" y="17"/>
                    <a:pt x="0" y="20"/>
                  </a:cubicBezTo>
                  <a:cubicBezTo>
                    <a:pt x="0" y="17"/>
                    <a:pt x="1" y="13"/>
                    <a:pt x="1" y="13"/>
                  </a:cubicBezTo>
                  <a:cubicBezTo>
                    <a:pt x="2" y="9"/>
                    <a:pt x="1" y="1"/>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 name="Freeform 424"/>
            <p:cNvSpPr/>
            <p:nvPr/>
          </p:nvSpPr>
          <p:spPr bwMode="auto">
            <a:xfrm>
              <a:off x="907" y="1479"/>
              <a:ext cx="2" cy="0"/>
            </a:xfrm>
            <a:custGeom>
              <a:gdLst>
                <a:gd fmla="*/ 1 w 1" name="T0"/>
                <a:gd fmla="*/ 0 w 1" name="T1"/>
                <a:gd fmla="*/ 0 w 1" name="T2"/>
                <a:gd fmla="*/ 1 w 1" name="T3"/>
              </a:gdLst>
              <a:cxnLst>
                <a:cxn ang="0">
                  <a:pos x="T0" y="0"/>
                </a:cxn>
                <a:cxn ang="0">
                  <a:pos x="T1" y="0"/>
                </a:cxn>
                <a:cxn ang="0">
                  <a:pos x="T2" y="0"/>
                </a:cxn>
                <a:cxn ang="0">
                  <a:pos x="T3" y="0"/>
                </a:cxn>
              </a:cxnLst>
              <a:rect b="b" l="0" r="r" t="0"/>
              <a:pathLst>
                <a:path w="1">
                  <a:moveTo>
                    <a:pt x="1" y="0"/>
                  </a:moveTo>
                  <a:cubicBezTo>
                    <a:pt x="1" y="0"/>
                    <a:pt x="0" y="0"/>
                    <a:pt x="0" y="0"/>
                  </a:cubicBezTo>
                  <a:cubicBezTo>
                    <a:pt x="0" y="0"/>
                    <a:pt x="0" y="0"/>
                    <a:pt x="0" y="0"/>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 name="Freeform 425"/>
            <p:cNvSpPr>
              <a:spLocks noEditPoints="1"/>
            </p:cNvSpPr>
            <p:nvPr/>
          </p:nvSpPr>
          <p:spPr bwMode="auto">
            <a:xfrm>
              <a:off x="902" y="1479"/>
              <a:ext cx="13" cy="8"/>
            </a:xfrm>
            <a:custGeom>
              <a:gdLst>
                <a:gd fmla="*/ 4 w 9" name="T0"/>
                <a:gd fmla="*/ 1 h 5" name="T1"/>
                <a:gd fmla="*/ 4 w 9" name="T2"/>
                <a:gd fmla="*/ 1 h 5" name="T3"/>
                <a:gd fmla="*/ 4 w 9" name="T4"/>
                <a:gd fmla="*/ 1 h 5" name="T5"/>
                <a:gd fmla="*/ 6 w 9" name="T6"/>
                <a:gd fmla="*/ 3 h 5" name="T7"/>
                <a:gd fmla="*/ 7 w 9" name="T8"/>
                <a:gd fmla="*/ 3 h 5" name="T9"/>
                <a:gd fmla="*/ 8 w 9" name="T10"/>
                <a:gd fmla="*/ 4 h 5" name="T11"/>
                <a:gd fmla="*/ 9 w 9" name="T12"/>
                <a:gd fmla="*/ 5 h 5" name="T13"/>
                <a:gd fmla="*/ 9 w 9" name="T14"/>
                <a:gd fmla="*/ 5 h 5" name="T15"/>
                <a:gd fmla="*/ 5 w 9" name="T16"/>
                <a:gd fmla="*/ 2 h 5" name="T17"/>
                <a:gd fmla="*/ 4 w 9" name="T18"/>
                <a:gd fmla="*/ 1 h 5" name="T19"/>
                <a:gd fmla="*/ 4 w 9" name="T20"/>
                <a:gd fmla="*/ 1 h 5" name="T21"/>
                <a:gd fmla="*/ 4 w 9" name="T22"/>
                <a:gd fmla="*/ 1 h 5" name="T23"/>
                <a:gd fmla="*/ 4 w 9" name="T24"/>
                <a:gd fmla="*/ 1 h 5" name="T25"/>
                <a:gd fmla="*/ 2 w 9" name="T26"/>
                <a:gd fmla="*/ 1 h 5" name="T27"/>
                <a:gd fmla="*/ 0 w 9" name="T28"/>
                <a:gd fmla="*/ 2 h 5" name="T29"/>
                <a:gd fmla="*/ 3 w 9" name="T30"/>
                <a:gd fmla="*/ 1 h 5" name="T31"/>
                <a:gd fmla="*/ 2 w 9" name="T32"/>
                <a:gd fmla="*/ 1 h 5" name="T33"/>
                <a:gd fmla="*/ 4 w 9" name="T34"/>
                <a:gd fmla="*/ 0 h 5" name="T35"/>
                <a:gd fmla="*/ 4 w 9" name="T36"/>
                <a:gd fmla="*/ 1 h 5" name="T37"/>
                <a:gd fmla="*/ 3 w 9" name="T38"/>
                <a:gd fmla="*/ 1 h 5" name="T39"/>
                <a:gd fmla="*/ 4 w 9" name="T40"/>
                <a:gd fmla="*/ 1 h 5" name="T41"/>
                <a:gd fmla="*/ 4 w 9" name="T42"/>
                <a:gd fmla="*/ 1 h 5" name="T43"/>
                <a:gd fmla="*/ 4 w 9" name="T44"/>
                <a:gd fmla="*/ 1 h 5" name="T45"/>
                <a:gd fmla="*/ 4 w 9" name="T46"/>
                <a:gd fmla="*/ 1 h 5" name="T47"/>
                <a:gd fmla="*/ 4 w 9" name="T48"/>
                <a:gd fmla="*/ 0 h 5" name="T49"/>
                <a:gd fmla="*/ 4 w 9" name="T50"/>
                <a:gd fmla="*/ 0 h 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5" w="9">
                  <a:moveTo>
                    <a:pt x="4" y="1"/>
                  </a:moveTo>
                  <a:cubicBezTo>
                    <a:pt x="4" y="1"/>
                    <a:pt x="4" y="1"/>
                    <a:pt x="4" y="1"/>
                  </a:cubicBezTo>
                  <a:cubicBezTo>
                    <a:pt x="4" y="1"/>
                    <a:pt x="4" y="1"/>
                    <a:pt x="4" y="1"/>
                  </a:cubicBezTo>
                  <a:cubicBezTo>
                    <a:pt x="6" y="3"/>
                    <a:pt x="6" y="3"/>
                    <a:pt x="6" y="3"/>
                  </a:cubicBezTo>
                  <a:cubicBezTo>
                    <a:pt x="6" y="3"/>
                    <a:pt x="7" y="3"/>
                    <a:pt x="7" y="3"/>
                  </a:cubicBezTo>
                  <a:cubicBezTo>
                    <a:pt x="8" y="4"/>
                    <a:pt x="8" y="4"/>
                    <a:pt x="8" y="4"/>
                  </a:cubicBezTo>
                  <a:cubicBezTo>
                    <a:pt x="9" y="5"/>
                    <a:pt x="9" y="5"/>
                    <a:pt x="9" y="5"/>
                  </a:cubicBezTo>
                  <a:cubicBezTo>
                    <a:pt x="9" y="5"/>
                    <a:pt x="9" y="5"/>
                    <a:pt x="9" y="5"/>
                  </a:cubicBezTo>
                  <a:cubicBezTo>
                    <a:pt x="9" y="5"/>
                    <a:pt x="8" y="2"/>
                    <a:pt x="5" y="2"/>
                  </a:cubicBezTo>
                  <a:cubicBezTo>
                    <a:pt x="5" y="2"/>
                    <a:pt x="5" y="1"/>
                    <a:pt x="4" y="1"/>
                  </a:cubicBezTo>
                  <a:moveTo>
                    <a:pt x="4" y="1"/>
                  </a:moveTo>
                  <a:cubicBezTo>
                    <a:pt x="4" y="1"/>
                    <a:pt x="4" y="1"/>
                    <a:pt x="4" y="1"/>
                  </a:cubicBezTo>
                  <a:cubicBezTo>
                    <a:pt x="4" y="1"/>
                    <a:pt x="4" y="1"/>
                    <a:pt x="4" y="1"/>
                  </a:cubicBezTo>
                  <a:moveTo>
                    <a:pt x="2" y="1"/>
                  </a:moveTo>
                  <a:cubicBezTo>
                    <a:pt x="2" y="1"/>
                    <a:pt x="1" y="1"/>
                    <a:pt x="0" y="2"/>
                  </a:cubicBezTo>
                  <a:cubicBezTo>
                    <a:pt x="1" y="1"/>
                    <a:pt x="2" y="1"/>
                    <a:pt x="3" y="1"/>
                  </a:cubicBezTo>
                  <a:cubicBezTo>
                    <a:pt x="3" y="1"/>
                    <a:pt x="3" y="1"/>
                    <a:pt x="2" y="1"/>
                  </a:cubicBezTo>
                  <a:moveTo>
                    <a:pt x="4" y="0"/>
                  </a:moveTo>
                  <a:cubicBezTo>
                    <a:pt x="4" y="1"/>
                    <a:pt x="4" y="1"/>
                    <a:pt x="4"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0"/>
                  </a:cubicBezTo>
                  <a:cubicBezTo>
                    <a:pt x="4" y="0"/>
                    <a:pt x="4"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 name="Freeform 426"/>
            <p:cNvSpPr>
              <a:spLocks noEditPoints="1"/>
            </p:cNvSpPr>
            <p:nvPr/>
          </p:nvSpPr>
          <p:spPr bwMode="auto">
            <a:xfrm>
              <a:off x="896" y="1404"/>
              <a:ext cx="4" cy="14"/>
            </a:xfrm>
            <a:custGeom>
              <a:gdLst>
                <a:gd fmla="*/ 2 w 3" name="T0"/>
                <a:gd fmla="*/ 9 h 10" name="T1"/>
                <a:gd fmla="*/ 2 w 3" name="T2"/>
                <a:gd fmla="*/ 9 h 10" name="T3"/>
                <a:gd fmla="*/ 2 w 3" name="T4"/>
                <a:gd fmla="*/ 10 h 10" name="T5"/>
                <a:gd fmla="*/ 2 w 3" name="T6"/>
                <a:gd fmla="*/ 9 h 10" name="T7"/>
                <a:gd fmla="*/ 0 w 3" name="T8"/>
                <a:gd fmla="*/ 0 h 10" name="T9"/>
                <a:gd fmla="*/ 2 w 3" name="T10"/>
                <a:gd fmla="*/ 7 h 10" name="T11"/>
                <a:gd fmla="*/ 2 w 3" name="T12"/>
                <a:gd fmla="*/ 9 h 10" name="T13"/>
                <a:gd fmla="*/ 3 w 3" name="T14"/>
                <a:gd fmla="*/ 6 h 10" name="T15"/>
                <a:gd fmla="*/ 0 w 3"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3">
                  <a:moveTo>
                    <a:pt x="2" y="9"/>
                  </a:moveTo>
                  <a:cubicBezTo>
                    <a:pt x="2" y="9"/>
                    <a:pt x="2" y="9"/>
                    <a:pt x="2" y="9"/>
                  </a:cubicBezTo>
                  <a:cubicBezTo>
                    <a:pt x="2" y="10"/>
                    <a:pt x="2" y="10"/>
                    <a:pt x="2" y="10"/>
                  </a:cubicBezTo>
                  <a:cubicBezTo>
                    <a:pt x="2" y="10"/>
                    <a:pt x="2" y="9"/>
                    <a:pt x="2" y="9"/>
                  </a:cubicBezTo>
                  <a:moveTo>
                    <a:pt x="0" y="0"/>
                  </a:moveTo>
                  <a:cubicBezTo>
                    <a:pt x="1" y="3"/>
                    <a:pt x="1" y="5"/>
                    <a:pt x="2" y="7"/>
                  </a:cubicBezTo>
                  <a:cubicBezTo>
                    <a:pt x="2" y="7"/>
                    <a:pt x="2" y="8"/>
                    <a:pt x="2" y="9"/>
                  </a:cubicBezTo>
                  <a:cubicBezTo>
                    <a:pt x="3" y="7"/>
                    <a:pt x="3" y="6"/>
                    <a:pt x="3" y="6"/>
                  </a:cubicBezTo>
                  <a:cubicBezTo>
                    <a:pt x="2" y="4"/>
                    <a:pt x="1" y="2"/>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 name="Freeform 427"/>
            <p:cNvSpPr/>
            <p:nvPr/>
          </p:nvSpPr>
          <p:spPr bwMode="auto">
            <a:xfrm flipH="1">
              <a:off x="899" y="1414"/>
              <a:ext cx="0" cy="3"/>
            </a:xfrm>
            <a:custGeom>
              <a:gdLst>
                <a:gd fmla="*/ 0 h 2" name="T0"/>
                <a:gd fmla="*/ 2 h 2" name="T1"/>
                <a:gd fmla="*/ 2 h 2" name="T2"/>
                <a:gd fmla="*/ 2 h 2" name="T3"/>
                <a:gd fmla="*/ 0 h 2" name="T4"/>
              </a:gdLst>
              <a:cxnLst>
                <a:cxn ang="0">
                  <a:pos x="0" y="T0"/>
                </a:cxn>
                <a:cxn ang="0">
                  <a:pos x="0" y="T1"/>
                </a:cxn>
                <a:cxn ang="0">
                  <a:pos x="0" y="T2"/>
                </a:cxn>
                <a:cxn ang="0">
                  <a:pos x="0" y="T3"/>
                </a:cxn>
                <a:cxn ang="0">
                  <a:pos x="0" y="T4"/>
                </a:cxn>
              </a:cxnLst>
              <a:rect b="b" l="0" r="r" t="0"/>
              <a:pathLst>
                <a:path h="2">
                  <a:moveTo>
                    <a:pt x="0" y="0"/>
                  </a:moveTo>
                  <a:cubicBezTo>
                    <a:pt x="0" y="1"/>
                    <a:pt x="0" y="2"/>
                    <a:pt x="0" y="2"/>
                  </a:cubicBezTo>
                  <a:cubicBezTo>
                    <a:pt x="0" y="2"/>
                    <a:pt x="0" y="2"/>
                    <a:pt x="0" y="2"/>
                  </a:cubicBezTo>
                  <a:cubicBezTo>
                    <a:pt x="0" y="2"/>
                    <a:pt x="0" y="2"/>
                    <a:pt x="0" y="2"/>
                  </a:cubicBezTo>
                  <a:cubicBezTo>
                    <a:pt x="0" y="1"/>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 name="Rectangle 428"/>
            <p:cNvSpPr>
              <a:spLocks noChangeArrowheads="1"/>
            </p:cNvSpPr>
            <p:nvPr/>
          </p:nvSpPr>
          <p:spPr bwMode="auto">
            <a:xfrm>
              <a:off x="881" y="1386"/>
              <a:ext cx="1" cy="1"/>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 name="Freeform 429"/>
            <p:cNvSpPr/>
            <p:nvPr/>
          </p:nvSpPr>
          <p:spPr bwMode="auto">
            <a:xfrm flipH="1">
              <a:off x="881" y="1386"/>
              <a:ext cx="0" cy="0"/>
            </a:xfrm>
            <a:custGeom>
              <a:cxnLst>
                <a:cxn ang="0">
                  <a:pos x="0" y="0"/>
                </a:cxn>
                <a:cxn ang="0">
                  <a:pos x="0" y="0"/>
                </a:cxn>
                <a:cxn ang="0">
                  <a:pos x="0" y="0"/>
                </a:cxn>
                <a:cxn ang="0">
                  <a:pos x="0" y="0"/>
                </a:cxn>
              </a:cxnLst>
              <a:rect b="b" l="0" r="r" t="0"/>
              <a:pathLst>
                <a:path>
                  <a:moveTo>
                    <a:pt x="0" y="0"/>
                  </a:moveTo>
                  <a:lnTo>
                    <a:pt x="0" y="0"/>
                  </a:lnTo>
                  <a:lnTo>
                    <a:pt x="0" y="0"/>
                  </a:lnTo>
                  <a:lnTo>
                    <a:pt x="0" y="0"/>
                  </a:ln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 name="Freeform 430"/>
            <p:cNvSpPr/>
            <p:nvPr/>
          </p:nvSpPr>
          <p:spPr bwMode="auto">
            <a:xfrm>
              <a:off x="820" y="1487"/>
              <a:ext cx="100" cy="10"/>
            </a:xfrm>
            <a:custGeom>
              <a:gdLst>
                <a:gd fmla="*/ 65 w 69" name="T0"/>
                <a:gd fmla="*/ 0 h 7" name="T1"/>
                <a:gd fmla="*/ 65 w 69" name="T2"/>
                <a:gd fmla="*/ 1 h 7" name="T3"/>
                <a:gd fmla="*/ 65 w 69" name="T4"/>
                <a:gd fmla="*/ 1 h 7" name="T5"/>
                <a:gd fmla="*/ 57 w 69" name="T6"/>
                <a:gd fmla="*/ 4 h 7" name="T7"/>
                <a:gd fmla="*/ 46 w 69" name="T8"/>
                <a:gd fmla="*/ 5 h 7" name="T9"/>
                <a:gd fmla="*/ 42 w 69" name="T10"/>
                <a:gd fmla="*/ 5 h 7" name="T11"/>
                <a:gd fmla="*/ 20 w 69" name="T12"/>
                <a:gd fmla="*/ 6 h 7" name="T13"/>
                <a:gd fmla="*/ 17 w 69" name="T14"/>
                <a:gd fmla="*/ 6 h 7" name="T15"/>
                <a:gd fmla="*/ 3 w 69" name="T16"/>
                <a:gd fmla="*/ 3 h 7" name="T17"/>
                <a:gd fmla="*/ 3 w 69" name="T18"/>
                <a:gd fmla="*/ 2 h 7" name="T19"/>
                <a:gd fmla="*/ 2 w 69" name="T20"/>
                <a:gd fmla="*/ 2 h 7" name="T21"/>
                <a:gd fmla="*/ 5 w 69" name="T22"/>
                <a:gd fmla="*/ 5 h 7" name="T23"/>
                <a:gd fmla="*/ 17 w 69" name="T24"/>
                <a:gd fmla="*/ 7 h 7" name="T25"/>
                <a:gd fmla="*/ 21 w 69" name="T26"/>
                <a:gd fmla="*/ 7 h 7" name="T27"/>
                <a:gd fmla="*/ 46 w 69" name="T28"/>
                <a:gd fmla="*/ 6 h 7" name="T29"/>
                <a:gd fmla="*/ 59 w 69" name="T30"/>
                <a:gd fmla="*/ 4 h 7" name="T31"/>
                <a:gd fmla="*/ 67 w 69" name="T32"/>
                <a:gd fmla="*/ 1 h 7" name="T33"/>
                <a:gd fmla="*/ 65 w 69" name="T34"/>
                <a:gd fmla="*/ 1 h 7" name="T35"/>
                <a:gd fmla="*/ 65 w 69" name="T36"/>
                <a:gd fmla="*/ 0 h 7"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7" w="69">
                  <a:moveTo>
                    <a:pt x="65" y="0"/>
                  </a:moveTo>
                  <a:cubicBezTo>
                    <a:pt x="65" y="1"/>
                    <a:pt x="65" y="1"/>
                    <a:pt x="65" y="1"/>
                  </a:cubicBezTo>
                  <a:cubicBezTo>
                    <a:pt x="65" y="1"/>
                    <a:pt x="65" y="1"/>
                    <a:pt x="65" y="1"/>
                  </a:cubicBezTo>
                  <a:cubicBezTo>
                    <a:pt x="62" y="1"/>
                    <a:pt x="57" y="4"/>
                    <a:pt x="57" y="4"/>
                  </a:cubicBezTo>
                  <a:cubicBezTo>
                    <a:pt x="46" y="5"/>
                    <a:pt x="46" y="5"/>
                    <a:pt x="46" y="5"/>
                  </a:cubicBezTo>
                  <a:cubicBezTo>
                    <a:pt x="45" y="5"/>
                    <a:pt x="44" y="5"/>
                    <a:pt x="42" y="5"/>
                  </a:cubicBezTo>
                  <a:cubicBezTo>
                    <a:pt x="34" y="5"/>
                    <a:pt x="20" y="6"/>
                    <a:pt x="20" y="6"/>
                  </a:cubicBezTo>
                  <a:cubicBezTo>
                    <a:pt x="19" y="6"/>
                    <a:pt x="18" y="6"/>
                    <a:pt x="17" y="6"/>
                  </a:cubicBezTo>
                  <a:cubicBezTo>
                    <a:pt x="12" y="6"/>
                    <a:pt x="3" y="3"/>
                    <a:pt x="3" y="3"/>
                  </a:cubicBezTo>
                  <a:cubicBezTo>
                    <a:pt x="3" y="3"/>
                    <a:pt x="3" y="2"/>
                    <a:pt x="3" y="2"/>
                  </a:cubicBezTo>
                  <a:cubicBezTo>
                    <a:pt x="2" y="2"/>
                    <a:pt x="2" y="2"/>
                    <a:pt x="2" y="2"/>
                  </a:cubicBezTo>
                  <a:cubicBezTo>
                    <a:pt x="2" y="2"/>
                    <a:pt x="0" y="3"/>
                    <a:pt x="5" y="5"/>
                  </a:cubicBezTo>
                  <a:cubicBezTo>
                    <a:pt x="5" y="5"/>
                    <a:pt x="11" y="7"/>
                    <a:pt x="17" y="7"/>
                  </a:cubicBezTo>
                  <a:cubicBezTo>
                    <a:pt x="18" y="7"/>
                    <a:pt x="19" y="7"/>
                    <a:pt x="21" y="7"/>
                  </a:cubicBezTo>
                  <a:cubicBezTo>
                    <a:pt x="21" y="7"/>
                    <a:pt x="43" y="6"/>
                    <a:pt x="46" y="6"/>
                  </a:cubicBezTo>
                  <a:cubicBezTo>
                    <a:pt x="46" y="6"/>
                    <a:pt x="55" y="6"/>
                    <a:pt x="59" y="4"/>
                  </a:cubicBezTo>
                  <a:cubicBezTo>
                    <a:pt x="59" y="4"/>
                    <a:pt x="69" y="1"/>
                    <a:pt x="67" y="1"/>
                  </a:cubicBezTo>
                  <a:cubicBezTo>
                    <a:pt x="66" y="1"/>
                    <a:pt x="66" y="1"/>
                    <a:pt x="65" y="1"/>
                  </a:cubicBezTo>
                  <a:cubicBezTo>
                    <a:pt x="65" y="0"/>
                    <a:pt x="65" y="0"/>
                    <a:pt x="6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 name="Freeform 431"/>
            <p:cNvSpPr>
              <a:spLocks noEditPoints="1"/>
            </p:cNvSpPr>
            <p:nvPr/>
          </p:nvSpPr>
          <p:spPr bwMode="auto">
            <a:xfrm>
              <a:off x="824" y="1386"/>
              <a:ext cx="91" cy="109"/>
            </a:xfrm>
            <a:custGeom>
              <a:gdLst>
                <a:gd fmla="*/ 53 w 62" name="T0"/>
                <a:gd fmla="*/ 66 h 75" name="T1"/>
                <a:gd fmla="*/ 36 w 62" name="T2"/>
                <a:gd fmla="*/ 58 h 75" name="T3"/>
                <a:gd fmla="*/ 42 w 62" name="T4"/>
                <a:gd fmla="*/ 57 h 75" name="T5"/>
                <a:gd fmla="*/ 44 w 62" name="T6"/>
                <a:gd fmla="*/ 60 h 75" name="T7"/>
                <a:gd fmla="*/ 42 w 62" name="T8"/>
                <a:gd fmla="*/ 57 h 75" name="T9"/>
                <a:gd fmla="*/ 51 w 62" name="T10"/>
                <a:gd fmla="*/ 58 h 75" name="T11"/>
                <a:gd fmla="*/ 49 w 62" name="T12"/>
                <a:gd fmla="*/ 26 h 75" name="T13"/>
                <a:gd fmla="*/ 50 w 62" name="T14"/>
                <a:gd fmla="*/ 27 h 75" name="T15"/>
                <a:gd fmla="*/ 39 w 62" name="T16"/>
                <a:gd fmla="*/ 28 h 75" name="T17"/>
                <a:gd fmla="*/ 43 w 62" name="T18"/>
                <a:gd fmla="*/ 25 h 75" name="T19"/>
                <a:gd fmla="*/ 43 w 62" name="T20"/>
                <a:gd fmla="*/ 30 h 75" name="T21"/>
                <a:gd fmla="*/ 29 w 62" name="T22"/>
                <a:gd fmla="*/ 46 h 75" name="T23"/>
                <a:gd fmla="*/ 34 w 62" name="T24"/>
                <a:gd fmla="*/ 67 h 75" name="T25"/>
                <a:gd fmla="*/ 27 w 62" name="T26"/>
                <a:gd fmla="*/ 69 h 75" name="T27"/>
                <a:gd fmla="*/ 11 w 62" name="T28"/>
                <a:gd fmla="*/ 74 h 75" name="T29"/>
                <a:gd fmla="*/ 17 w 62" name="T30"/>
                <a:gd fmla="*/ 75 h 75" name="T31"/>
                <a:gd fmla="*/ 62 w 62" name="T32"/>
                <a:gd fmla="*/ 70 h 75" name="T33"/>
                <a:gd fmla="*/ 60 w 62" name="T34"/>
                <a:gd fmla="*/ 70 h 75" name="T35"/>
                <a:gd fmla="*/ 59 w 62" name="T36"/>
                <a:gd fmla="*/ 66 h 75" name="T37"/>
                <a:gd fmla="*/ 57 w 62" name="T38"/>
                <a:gd fmla="*/ 65 h 75" name="T39"/>
                <a:gd fmla="*/ 45 w 62" name="T40"/>
                <a:gd fmla="*/ 71 h 75" name="T41"/>
                <a:gd fmla="*/ 38 w 62" name="T42"/>
                <a:gd fmla="*/ 67 h 75" name="T43"/>
                <a:gd fmla="*/ 36 w 62" name="T44"/>
                <a:gd fmla="*/ 56 h 75" name="T45"/>
                <a:gd fmla="*/ 39 w 62" name="T46"/>
                <a:gd fmla="*/ 55 h 75" name="T47"/>
                <a:gd fmla="*/ 43 w 62" name="T48"/>
                <a:gd fmla="*/ 50 h 75" name="T49"/>
                <a:gd fmla="*/ 48 w 62" name="T50"/>
                <a:gd fmla="*/ 39 h 75" name="T51"/>
                <a:gd fmla="*/ 49 w 62" name="T52"/>
                <a:gd fmla="*/ 31 h 75" name="T53"/>
                <a:gd fmla="*/ 48 w 62" name="T54"/>
                <a:gd fmla="*/ 25 h 75" name="T55"/>
                <a:gd fmla="*/ 46 w 62" name="T56"/>
                <a:gd fmla="*/ 30 h 75" name="T57"/>
                <a:gd fmla="*/ 45 w 62" name="T58"/>
                <a:gd fmla="*/ 25 h 75" name="T59"/>
                <a:gd fmla="*/ 47 w 62" name="T60"/>
                <a:gd fmla="*/ 25 h 75" name="T61"/>
                <a:gd fmla="*/ 33 w 62" name="T62"/>
                <a:gd fmla="*/ 29 h 75" name="T63"/>
                <a:gd fmla="*/ 36 w 62" name="T64"/>
                <a:gd fmla="*/ 27 h 75" name="T65"/>
                <a:gd fmla="*/ 36 w 62" name="T66"/>
                <a:gd fmla="*/ 27 h 75" name="T67"/>
                <a:gd fmla="*/ 51 w 62" name="T68"/>
                <a:gd fmla="*/ 26 h 75" name="T69"/>
                <a:gd fmla="*/ 51 w 62" name="T70"/>
                <a:gd fmla="*/ 33 h 75" name="T71"/>
                <a:gd fmla="*/ 39 w 62" name="T72"/>
                <a:gd fmla="*/ 23 h 75" name="T73"/>
                <a:gd fmla="*/ 35 w 62" name="T74"/>
                <a:gd fmla="*/ 21 h 75" name="T75"/>
                <a:gd fmla="*/ 37 w 62" name="T76"/>
                <a:gd fmla="*/ 19 h 75" name="T77"/>
                <a:gd fmla="*/ 45 w 62" name="T78"/>
                <a:gd fmla="*/ 20 h 75" name="T79"/>
                <a:gd fmla="*/ 40 w 62" name="T80"/>
                <a:gd fmla="*/ 18 h 75" name="T81"/>
                <a:gd fmla="*/ 41 w 62" name="T82"/>
                <a:gd fmla="*/ 20 h 75" name="T83"/>
                <a:gd fmla="*/ 20 w 62" name="T84"/>
                <a:gd fmla="*/ 18 h 75" name="T85"/>
                <a:gd fmla="*/ 42 w 62" name="T86"/>
                <a:gd fmla="*/ 18 h 75" name="T87"/>
                <a:gd fmla="*/ 43 w 62" name="T88"/>
                <a:gd fmla="*/ 21 h 75" name="T89"/>
                <a:gd fmla="*/ 26 w 62" name="T90"/>
                <a:gd fmla="*/ 9 h 75" name="T91"/>
                <a:gd fmla="*/ 39 w 62" name="T92"/>
                <a:gd fmla="*/ 15 h 75" name="T93"/>
                <a:gd fmla="*/ 26 w 62" name="T94"/>
                <a:gd fmla="*/ 9 h 75" name="T95"/>
                <a:gd fmla="*/ 25 w 62" name="T96"/>
                <a:gd fmla="*/ 9 h 75" name="T97"/>
                <a:gd fmla="*/ 19 w 62" name="T98"/>
                <a:gd fmla="*/ 17 h 75" name="T99"/>
                <a:gd fmla="*/ 16 w 62" name="T100"/>
                <a:gd fmla="*/ 16 h 75" name="T101"/>
                <a:gd fmla="*/ 22 w 62" name="T102"/>
                <a:gd fmla="*/ 18 h 75" name="T103"/>
                <a:gd fmla="*/ 27 w 62" name="T104"/>
                <a:gd fmla="*/ 19 h 75" name="T105"/>
                <a:gd fmla="*/ 40 w 62" name="T106"/>
                <a:gd fmla="*/ 15 h 75" name="T107"/>
                <a:gd fmla="*/ 45 w 62" name="T108"/>
                <a:gd fmla="*/ 14 h 75" name="T109"/>
                <a:gd fmla="*/ 49 w 62" name="T110"/>
                <a:gd fmla="*/ 12 h 75" name="T111"/>
                <a:gd fmla="*/ 32 w 62" name="T112"/>
                <a:gd fmla="*/ 1 h 75" name="T113"/>
                <a:gd fmla="*/ 26 w 62" name="T114"/>
                <a:gd fmla="*/ 0 h 75"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75" w="62">
                  <a:moveTo>
                    <a:pt x="53" y="66"/>
                  </a:moveTo>
                  <a:cubicBezTo>
                    <a:pt x="53" y="66"/>
                    <a:pt x="53" y="66"/>
                    <a:pt x="53" y="66"/>
                  </a:cubicBezTo>
                  <a:cubicBezTo>
                    <a:pt x="53" y="66"/>
                    <a:pt x="53" y="66"/>
                    <a:pt x="53" y="66"/>
                  </a:cubicBezTo>
                  <a:cubicBezTo>
                    <a:pt x="53" y="66"/>
                    <a:pt x="53" y="66"/>
                    <a:pt x="53" y="66"/>
                  </a:cubicBezTo>
                  <a:cubicBezTo>
                    <a:pt x="53" y="66"/>
                    <a:pt x="53" y="66"/>
                    <a:pt x="53" y="66"/>
                  </a:cubicBezTo>
                  <a:moveTo>
                    <a:pt x="36" y="58"/>
                  </a:moveTo>
                  <a:cubicBezTo>
                    <a:pt x="36" y="58"/>
                    <a:pt x="36" y="58"/>
                    <a:pt x="36" y="58"/>
                  </a:cubicBezTo>
                  <a:cubicBezTo>
                    <a:pt x="36" y="58"/>
                    <a:pt x="36" y="58"/>
                    <a:pt x="36" y="58"/>
                  </a:cubicBezTo>
                  <a:moveTo>
                    <a:pt x="41" y="57"/>
                  </a:moveTo>
                  <a:cubicBezTo>
                    <a:pt x="39" y="57"/>
                    <a:pt x="38" y="58"/>
                    <a:pt x="36" y="58"/>
                  </a:cubicBezTo>
                  <a:cubicBezTo>
                    <a:pt x="38" y="58"/>
                    <a:pt x="39" y="57"/>
                    <a:pt x="41" y="57"/>
                  </a:cubicBezTo>
                  <a:moveTo>
                    <a:pt x="42" y="57"/>
                  </a:moveTo>
                  <a:cubicBezTo>
                    <a:pt x="41" y="57"/>
                    <a:pt x="41" y="57"/>
                    <a:pt x="41" y="57"/>
                  </a:cubicBezTo>
                  <a:cubicBezTo>
                    <a:pt x="41" y="57"/>
                    <a:pt x="41" y="57"/>
                    <a:pt x="42" y="57"/>
                  </a:cubicBezTo>
                  <a:moveTo>
                    <a:pt x="42" y="57"/>
                  </a:moveTo>
                  <a:cubicBezTo>
                    <a:pt x="44" y="57"/>
                    <a:pt x="45" y="57"/>
                    <a:pt x="44" y="60"/>
                  </a:cubicBezTo>
                  <a:cubicBezTo>
                    <a:pt x="45" y="57"/>
                    <a:pt x="44" y="57"/>
                    <a:pt x="42" y="57"/>
                  </a:cubicBezTo>
                  <a:moveTo>
                    <a:pt x="42" y="57"/>
                  </a:moveTo>
                  <a:cubicBezTo>
                    <a:pt x="42" y="57"/>
                    <a:pt x="42" y="57"/>
                    <a:pt x="42" y="57"/>
                  </a:cubicBezTo>
                  <a:cubicBezTo>
                    <a:pt x="42" y="57"/>
                    <a:pt x="42" y="57"/>
                    <a:pt x="42" y="57"/>
                  </a:cubicBezTo>
                  <a:cubicBezTo>
                    <a:pt x="42" y="57"/>
                    <a:pt x="42" y="57"/>
                    <a:pt x="42" y="57"/>
                  </a:cubicBezTo>
                  <a:moveTo>
                    <a:pt x="50" y="53"/>
                  </a:moveTo>
                  <a:cubicBezTo>
                    <a:pt x="50" y="56"/>
                    <a:pt x="51" y="58"/>
                    <a:pt x="51" y="59"/>
                  </a:cubicBezTo>
                  <a:cubicBezTo>
                    <a:pt x="51" y="59"/>
                    <a:pt x="51" y="58"/>
                    <a:pt x="51" y="58"/>
                  </a:cubicBezTo>
                  <a:cubicBezTo>
                    <a:pt x="51" y="58"/>
                    <a:pt x="51" y="58"/>
                    <a:pt x="51" y="58"/>
                  </a:cubicBezTo>
                  <a:cubicBezTo>
                    <a:pt x="51" y="58"/>
                    <a:pt x="51" y="58"/>
                    <a:pt x="51" y="58"/>
                  </a:cubicBezTo>
                  <a:cubicBezTo>
                    <a:pt x="51" y="58"/>
                    <a:pt x="51" y="56"/>
                    <a:pt x="50" y="53"/>
                  </a:cubicBezTo>
                  <a:moveTo>
                    <a:pt x="49" y="26"/>
                  </a:moveTo>
                  <a:cubicBezTo>
                    <a:pt x="49" y="29"/>
                    <a:pt x="50" y="29"/>
                    <a:pt x="50" y="29"/>
                  </a:cubicBezTo>
                  <a:cubicBezTo>
                    <a:pt x="50" y="29"/>
                    <a:pt x="50" y="28"/>
                    <a:pt x="50" y="27"/>
                  </a:cubicBezTo>
                  <a:cubicBezTo>
                    <a:pt x="50" y="27"/>
                    <a:pt x="50" y="27"/>
                    <a:pt x="50" y="27"/>
                  </a:cubicBezTo>
                  <a:cubicBezTo>
                    <a:pt x="50" y="27"/>
                    <a:pt x="50" y="27"/>
                    <a:pt x="50" y="27"/>
                  </a:cubicBezTo>
                  <a:cubicBezTo>
                    <a:pt x="50" y="27"/>
                    <a:pt x="50" y="27"/>
                    <a:pt x="49" y="26"/>
                  </a:cubicBezTo>
                  <a:moveTo>
                    <a:pt x="41" y="25"/>
                  </a:moveTo>
                  <a:cubicBezTo>
                    <a:pt x="40" y="26"/>
                    <a:pt x="40" y="26"/>
                    <a:pt x="39" y="26"/>
                  </a:cubicBezTo>
                  <a:cubicBezTo>
                    <a:pt x="38" y="28"/>
                    <a:pt x="39" y="28"/>
                    <a:pt x="39" y="28"/>
                  </a:cubicBezTo>
                  <a:cubicBezTo>
                    <a:pt x="39" y="28"/>
                    <a:pt x="39" y="28"/>
                    <a:pt x="40" y="28"/>
                  </a:cubicBezTo>
                  <a:cubicBezTo>
                    <a:pt x="40" y="28"/>
                    <a:pt x="41" y="27"/>
                    <a:pt x="41" y="25"/>
                  </a:cubicBezTo>
                  <a:moveTo>
                    <a:pt x="44" y="25"/>
                  </a:moveTo>
                  <a:cubicBezTo>
                    <a:pt x="43" y="25"/>
                    <a:pt x="43" y="25"/>
                    <a:pt x="43" y="25"/>
                  </a:cubicBezTo>
                  <a:cubicBezTo>
                    <a:pt x="43" y="26"/>
                    <a:pt x="42" y="27"/>
                    <a:pt x="42" y="27"/>
                  </a:cubicBezTo>
                  <a:cubicBezTo>
                    <a:pt x="42" y="28"/>
                    <a:pt x="42" y="28"/>
                    <a:pt x="42" y="28"/>
                  </a:cubicBezTo>
                  <a:cubicBezTo>
                    <a:pt x="43" y="28"/>
                    <a:pt x="43" y="28"/>
                    <a:pt x="43" y="28"/>
                  </a:cubicBezTo>
                  <a:cubicBezTo>
                    <a:pt x="43" y="30"/>
                    <a:pt x="43" y="30"/>
                    <a:pt x="43" y="30"/>
                  </a:cubicBezTo>
                  <a:cubicBezTo>
                    <a:pt x="43" y="30"/>
                    <a:pt x="43" y="30"/>
                    <a:pt x="42" y="30"/>
                  </a:cubicBezTo>
                  <a:cubicBezTo>
                    <a:pt x="42" y="30"/>
                    <a:pt x="40" y="30"/>
                    <a:pt x="38" y="33"/>
                  </a:cubicBezTo>
                  <a:cubicBezTo>
                    <a:pt x="36" y="34"/>
                    <a:pt x="20" y="41"/>
                    <a:pt x="29" y="46"/>
                  </a:cubicBezTo>
                  <a:cubicBezTo>
                    <a:pt x="29" y="46"/>
                    <a:pt x="29" y="46"/>
                    <a:pt x="29" y="46"/>
                  </a:cubicBezTo>
                  <a:cubicBezTo>
                    <a:pt x="29" y="46"/>
                    <a:pt x="40" y="46"/>
                    <a:pt x="30" y="57"/>
                  </a:cubicBezTo>
                  <a:cubicBezTo>
                    <a:pt x="30" y="57"/>
                    <a:pt x="20" y="68"/>
                    <a:pt x="27" y="68"/>
                  </a:cubicBezTo>
                  <a:cubicBezTo>
                    <a:pt x="28" y="68"/>
                    <a:pt x="30" y="67"/>
                    <a:pt x="32" y="67"/>
                  </a:cubicBezTo>
                  <a:cubicBezTo>
                    <a:pt x="34" y="67"/>
                    <a:pt x="34" y="67"/>
                    <a:pt x="34" y="67"/>
                  </a:cubicBezTo>
                  <a:cubicBezTo>
                    <a:pt x="34" y="67"/>
                    <a:pt x="34" y="67"/>
                    <a:pt x="34" y="67"/>
                  </a:cubicBezTo>
                  <a:cubicBezTo>
                    <a:pt x="34" y="67"/>
                    <a:pt x="34" y="67"/>
                    <a:pt x="34" y="67"/>
                  </a:cubicBezTo>
                  <a:cubicBezTo>
                    <a:pt x="34" y="67"/>
                    <a:pt x="30" y="69"/>
                    <a:pt x="27" y="69"/>
                  </a:cubicBezTo>
                  <a:cubicBezTo>
                    <a:pt x="27" y="69"/>
                    <a:pt x="27" y="69"/>
                    <a:pt x="27" y="69"/>
                  </a:cubicBezTo>
                  <a:cubicBezTo>
                    <a:pt x="27" y="69"/>
                    <a:pt x="26" y="69"/>
                    <a:pt x="26" y="69"/>
                  </a:cubicBezTo>
                  <a:cubicBezTo>
                    <a:pt x="25" y="69"/>
                    <a:pt x="19" y="69"/>
                    <a:pt x="18" y="73"/>
                  </a:cubicBezTo>
                  <a:cubicBezTo>
                    <a:pt x="18" y="73"/>
                    <a:pt x="17" y="75"/>
                    <a:pt x="14" y="75"/>
                  </a:cubicBezTo>
                  <a:cubicBezTo>
                    <a:pt x="13" y="75"/>
                    <a:pt x="12" y="75"/>
                    <a:pt x="11" y="74"/>
                  </a:cubicBezTo>
                  <a:cubicBezTo>
                    <a:pt x="0" y="71"/>
                    <a:pt x="0" y="71"/>
                    <a:pt x="0" y="71"/>
                  </a:cubicBezTo>
                  <a:cubicBezTo>
                    <a:pt x="0" y="71"/>
                    <a:pt x="0" y="72"/>
                    <a:pt x="0" y="72"/>
                  </a:cubicBezTo>
                  <a:cubicBezTo>
                    <a:pt x="0" y="72"/>
                    <a:pt x="9" y="75"/>
                    <a:pt x="14" y="75"/>
                  </a:cubicBezTo>
                  <a:cubicBezTo>
                    <a:pt x="15" y="75"/>
                    <a:pt x="16" y="75"/>
                    <a:pt x="17" y="75"/>
                  </a:cubicBezTo>
                  <a:cubicBezTo>
                    <a:pt x="17" y="75"/>
                    <a:pt x="31" y="74"/>
                    <a:pt x="39" y="74"/>
                  </a:cubicBezTo>
                  <a:cubicBezTo>
                    <a:pt x="41" y="74"/>
                    <a:pt x="42" y="74"/>
                    <a:pt x="43" y="74"/>
                  </a:cubicBezTo>
                  <a:cubicBezTo>
                    <a:pt x="54" y="73"/>
                    <a:pt x="54" y="73"/>
                    <a:pt x="54" y="73"/>
                  </a:cubicBezTo>
                  <a:cubicBezTo>
                    <a:pt x="54" y="73"/>
                    <a:pt x="59" y="70"/>
                    <a:pt x="62" y="70"/>
                  </a:cubicBezTo>
                  <a:cubicBezTo>
                    <a:pt x="62" y="70"/>
                    <a:pt x="62" y="70"/>
                    <a:pt x="62" y="70"/>
                  </a:cubicBezTo>
                  <a:cubicBezTo>
                    <a:pt x="62" y="70"/>
                    <a:pt x="62" y="70"/>
                    <a:pt x="62" y="69"/>
                  </a:cubicBezTo>
                  <a:cubicBezTo>
                    <a:pt x="62" y="69"/>
                    <a:pt x="62" y="69"/>
                    <a:pt x="62" y="69"/>
                  </a:cubicBezTo>
                  <a:cubicBezTo>
                    <a:pt x="61" y="70"/>
                    <a:pt x="61" y="70"/>
                    <a:pt x="60" y="70"/>
                  </a:cubicBezTo>
                  <a:cubicBezTo>
                    <a:pt x="60" y="70"/>
                    <a:pt x="60" y="70"/>
                    <a:pt x="60" y="70"/>
                  </a:cubicBezTo>
                  <a:cubicBezTo>
                    <a:pt x="61" y="68"/>
                    <a:pt x="60" y="67"/>
                    <a:pt x="60" y="67"/>
                  </a:cubicBezTo>
                  <a:cubicBezTo>
                    <a:pt x="59" y="67"/>
                    <a:pt x="59" y="67"/>
                    <a:pt x="59" y="67"/>
                  </a:cubicBezTo>
                  <a:cubicBezTo>
                    <a:pt x="59" y="66"/>
                    <a:pt x="59" y="66"/>
                    <a:pt x="59" y="66"/>
                  </a:cubicBezTo>
                  <a:cubicBezTo>
                    <a:pt x="57" y="68"/>
                    <a:pt x="54" y="72"/>
                    <a:pt x="54" y="72"/>
                  </a:cubicBezTo>
                  <a:cubicBezTo>
                    <a:pt x="53" y="71"/>
                    <a:pt x="57" y="66"/>
                    <a:pt x="57" y="66"/>
                  </a:cubicBezTo>
                  <a:cubicBezTo>
                    <a:pt x="57" y="65"/>
                    <a:pt x="57" y="65"/>
                    <a:pt x="57" y="65"/>
                  </a:cubicBezTo>
                  <a:cubicBezTo>
                    <a:pt x="57" y="65"/>
                    <a:pt x="57" y="65"/>
                    <a:pt x="57" y="65"/>
                  </a:cubicBezTo>
                  <a:cubicBezTo>
                    <a:pt x="57" y="65"/>
                    <a:pt x="56" y="65"/>
                    <a:pt x="56" y="65"/>
                  </a:cubicBezTo>
                  <a:cubicBezTo>
                    <a:pt x="56" y="65"/>
                    <a:pt x="55" y="66"/>
                    <a:pt x="54" y="67"/>
                  </a:cubicBezTo>
                  <a:cubicBezTo>
                    <a:pt x="50" y="70"/>
                    <a:pt x="47" y="71"/>
                    <a:pt x="46" y="71"/>
                  </a:cubicBezTo>
                  <a:cubicBezTo>
                    <a:pt x="45" y="71"/>
                    <a:pt x="45" y="71"/>
                    <a:pt x="45" y="71"/>
                  </a:cubicBezTo>
                  <a:cubicBezTo>
                    <a:pt x="46" y="68"/>
                    <a:pt x="53" y="66"/>
                    <a:pt x="53" y="66"/>
                  </a:cubicBezTo>
                  <a:cubicBezTo>
                    <a:pt x="53" y="66"/>
                    <a:pt x="49" y="65"/>
                    <a:pt x="46" y="65"/>
                  </a:cubicBezTo>
                  <a:cubicBezTo>
                    <a:pt x="43" y="65"/>
                    <a:pt x="39" y="66"/>
                    <a:pt x="38" y="67"/>
                  </a:cubicBezTo>
                  <a:cubicBezTo>
                    <a:pt x="38" y="67"/>
                    <a:pt x="38" y="67"/>
                    <a:pt x="38" y="67"/>
                  </a:cubicBezTo>
                  <a:cubicBezTo>
                    <a:pt x="38" y="67"/>
                    <a:pt x="38" y="67"/>
                    <a:pt x="38" y="67"/>
                  </a:cubicBezTo>
                  <a:cubicBezTo>
                    <a:pt x="37" y="66"/>
                    <a:pt x="36" y="62"/>
                    <a:pt x="36" y="58"/>
                  </a:cubicBezTo>
                  <a:cubicBezTo>
                    <a:pt x="35" y="59"/>
                    <a:pt x="35" y="59"/>
                    <a:pt x="35" y="59"/>
                  </a:cubicBezTo>
                  <a:cubicBezTo>
                    <a:pt x="34" y="57"/>
                    <a:pt x="35" y="56"/>
                    <a:pt x="36" y="56"/>
                  </a:cubicBezTo>
                  <a:cubicBezTo>
                    <a:pt x="36" y="56"/>
                    <a:pt x="36" y="56"/>
                    <a:pt x="36" y="56"/>
                  </a:cubicBezTo>
                  <a:cubicBezTo>
                    <a:pt x="36" y="56"/>
                    <a:pt x="36" y="56"/>
                    <a:pt x="36" y="56"/>
                  </a:cubicBezTo>
                  <a:cubicBezTo>
                    <a:pt x="36" y="56"/>
                    <a:pt x="36" y="56"/>
                    <a:pt x="36" y="56"/>
                  </a:cubicBezTo>
                  <a:cubicBezTo>
                    <a:pt x="36" y="55"/>
                    <a:pt x="38" y="55"/>
                    <a:pt x="39" y="55"/>
                  </a:cubicBezTo>
                  <a:cubicBezTo>
                    <a:pt x="39" y="55"/>
                    <a:pt x="39" y="55"/>
                    <a:pt x="39" y="55"/>
                  </a:cubicBezTo>
                  <a:cubicBezTo>
                    <a:pt x="40" y="53"/>
                    <a:pt x="42" y="52"/>
                    <a:pt x="44" y="52"/>
                  </a:cubicBezTo>
                  <a:cubicBezTo>
                    <a:pt x="45" y="52"/>
                    <a:pt x="47" y="52"/>
                    <a:pt x="48" y="54"/>
                  </a:cubicBezTo>
                  <a:cubicBezTo>
                    <a:pt x="48" y="54"/>
                    <a:pt x="47" y="50"/>
                    <a:pt x="43" y="50"/>
                  </a:cubicBezTo>
                  <a:cubicBezTo>
                    <a:pt x="43" y="50"/>
                    <a:pt x="42" y="50"/>
                    <a:pt x="42" y="50"/>
                  </a:cubicBezTo>
                  <a:cubicBezTo>
                    <a:pt x="42" y="50"/>
                    <a:pt x="34" y="48"/>
                    <a:pt x="46" y="46"/>
                  </a:cubicBezTo>
                  <a:cubicBezTo>
                    <a:pt x="46" y="46"/>
                    <a:pt x="52" y="45"/>
                    <a:pt x="45" y="45"/>
                  </a:cubicBezTo>
                  <a:cubicBezTo>
                    <a:pt x="45" y="45"/>
                    <a:pt x="40" y="43"/>
                    <a:pt x="48" y="39"/>
                  </a:cubicBezTo>
                  <a:cubicBezTo>
                    <a:pt x="48" y="39"/>
                    <a:pt x="54" y="35"/>
                    <a:pt x="47" y="35"/>
                  </a:cubicBezTo>
                  <a:cubicBezTo>
                    <a:pt x="46" y="35"/>
                    <a:pt x="46" y="35"/>
                    <a:pt x="45" y="35"/>
                  </a:cubicBezTo>
                  <a:cubicBezTo>
                    <a:pt x="45" y="35"/>
                    <a:pt x="44" y="35"/>
                    <a:pt x="44" y="35"/>
                  </a:cubicBezTo>
                  <a:cubicBezTo>
                    <a:pt x="41" y="35"/>
                    <a:pt x="35" y="35"/>
                    <a:pt x="49" y="31"/>
                  </a:cubicBezTo>
                  <a:cubicBezTo>
                    <a:pt x="49" y="31"/>
                    <a:pt x="49" y="31"/>
                    <a:pt x="49" y="30"/>
                  </a:cubicBezTo>
                  <a:cubicBezTo>
                    <a:pt x="49" y="30"/>
                    <a:pt x="48" y="28"/>
                    <a:pt x="48" y="28"/>
                  </a:cubicBezTo>
                  <a:cubicBezTo>
                    <a:pt x="49" y="27"/>
                    <a:pt x="49" y="26"/>
                    <a:pt x="49" y="26"/>
                  </a:cubicBezTo>
                  <a:cubicBezTo>
                    <a:pt x="49" y="25"/>
                    <a:pt x="48" y="25"/>
                    <a:pt x="48" y="25"/>
                  </a:cubicBezTo>
                  <a:cubicBezTo>
                    <a:pt x="48" y="25"/>
                    <a:pt x="48" y="25"/>
                    <a:pt x="48" y="26"/>
                  </a:cubicBezTo>
                  <a:cubicBezTo>
                    <a:pt x="48" y="26"/>
                    <a:pt x="48" y="30"/>
                    <a:pt x="47" y="30"/>
                  </a:cubicBezTo>
                  <a:cubicBezTo>
                    <a:pt x="47" y="30"/>
                    <a:pt x="47" y="30"/>
                    <a:pt x="46" y="30"/>
                  </a:cubicBezTo>
                  <a:cubicBezTo>
                    <a:pt x="46" y="30"/>
                    <a:pt x="46" y="30"/>
                    <a:pt x="46" y="30"/>
                  </a:cubicBezTo>
                  <a:cubicBezTo>
                    <a:pt x="45" y="30"/>
                    <a:pt x="43" y="29"/>
                    <a:pt x="43" y="27"/>
                  </a:cubicBezTo>
                  <a:cubicBezTo>
                    <a:pt x="43" y="27"/>
                    <a:pt x="44" y="26"/>
                    <a:pt x="44" y="25"/>
                  </a:cubicBezTo>
                  <a:moveTo>
                    <a:pt x="45" y="25"/>
                  </a:moveTo>
                  <a:cubicBezTo>
                    <a:pt x="45" y="25"/>
                    <a:pt x="45" y="25"/>
                    <a:pt x="45" y="25"/>
                  </a:cubicBezTo>
                  <a:cubicBezTo>
                    <a:pt x="45" y="28"/>
                    <a:pt x="46" y="28"/>
                    <a:pt x="46" y="28"/>
                  </a:cubicBezTo>
                  <a:cubicBezTo>
                    <a:pt x="46" y="28"/>
                    <a:pt x="46" y="28"/>
                    <a:pt x="46" y="28"/>
                  </a:cubicBezTo>
                  <a:cubicBezTo>
                    <a:pt x="46" y="28"/>
                    <a:pt x="46" y="28"/>
                    <a:pt x="46" y="28"/>
                  </a:cubicBezTo>
                  <a:cubicBezTo>
                    <a:pt x="47" y="28"/>
                    <a:pt x="47" y="27"/>
                    <a:pt x="47" y="25"/>
                  </a:cubicBezTo>
                  <a:cubicBezTo>
                    <a:pt x="47" y="25"/>
                    <a:pt x="46" y="25"/>
                    <a:pt x="45" y="25"/>
                  </a:cubicBezTo>
                  <a:moveTo>
                    <a:pt x="37" y="24"/>
                  </a:moveTo>
                  <a:cubicBezTo>
                    <a:pt x="36" y="25"/>
                    <a:pt x="35" y="26"/>
                    <a:pt x="34" y="27"/>
                  </a:cubicBezTo>
                  <a:cubicBezTo>
                    <a:pt x="34" y="28"/>
                    <a:pt x="33" y="28"/>
                    <a:pt x="33" y="29"/>
                  </a:cubicBezTo>
                  <a:cubicBezTo>
                    <a:pt x="32" y="30"/>
                    <a:pt x="32" y="31"/>
                    <a:pt x="32" y="32"/>
                  </a:cubicBezTo>
                  <a:cubicBezTo>
                    <a:pt x="39" y="30"/>
                    <a:pt x="39" y="30"/>
                    <a:pt x="39" y="30"/>
                  </a:cubicBezTo>
                  <a:cubicBezTo>
                    <a:pt x="37" y="29"/>
                    <a:pt x="37" y="28"/>
                    <a:pt x="37" y="27"/>
                  </a:cubicBezTo>
                  <a:cubicBezTo>
                    <a:pt x="37" y="27"/>
                    <a:pt x="37" y="27"/>
                    <a:pt x="36" y="27"/>
                  </a:cubicBezTo>
                  <a:cubicBezTo>
                    <a:pt x="35" y="30"/>
                    <a:pt x="35" y="30"/>
                    <a:pt x="35" y="30"/>
                  </a:cubicBezTo>
                  <a:cubicBezTo>
                    <a:pt x="34" y="30"/>
                    <a:pt x="34" y="30"/>
                    <a:pt x="34" y="30"/>
                  </a:cubicBezTo>
                  <a:cubicBezTo>
                    <a:pt x="35" y="27"/>
                    <a:pt x="35" y="27"/>
                    <a:pt x="35" y="27"/>
                  </a:cubicBezTo>
                  <a:cubicBezTo>
                    <a:pt x="36" y="27"/>
                    <a:pt x="36" y="27"/>
                    <a:pt x="36" y="27"/>
                  </a:cubicBezTo>
                  <a:cubicBezTo>
                    <a:pt x="35" y="27"/>
                    <a:pt x="35" y="26"/>
                    <a:pt x="37" y="25"/>
                  </a:cubicBezTo>
                  <a:cubicBezTo>
                    <a:pt x="37" y="24"/>
                    <a:pt x="37" y="24"/>
                    <a:pt x="37" y="24"/>
                  </a:cubicBezTo>
                  <a:moveTo>
                    <a:pt x="51" y="22"/>
                  </a:moveTo>
                  <a:cubicBezTo>
                    <a:pt x="51" y="23"/>
                    <a:pt x="51" y="25"/>
                    <a:pt x="51" y="26"/>
                  </a:cubicBezTo>
                  <a:cubicBezTo>
                    <a:pt x="51" y="26"/>
                    <a:pt x="51" y="26"/>
                    <a:pt x="51" y="26"/>
                  </a:cubicBezTo>
                  <a:cubicBezTo>
                    <a:pt x="51" y="27"/>
                    <a:pt x="51" y="28"/>
                    <a:pt x="51" y="28"/>
                  </a:cubicBezTo>
                  <a:cubicBezTo>
                    <a:pt x="52" y="28"/>
                    <a:pt x="52" y="29"/>
                    <a:pt x="51" y="33"/>
                  </a:cubicBezTo>
                  <a:cubicBezTo>
                    <a:pt x="51" y="33"/>
                    <a:pt x="51" y="33"/>
                    <a:pt x="51" y="33"/>
                  </a:cubicBezTo>
                  <a:cubicBezTo>
                    <a:pt x="52" y="31"/>
                    <a:pt x="52" y="28"/>
                    <a:pt x="51" y="22"/>
                  </a:cubicBezTo>
                  <a:moveTo>
                    <a:pt x="41" y="21"/>
                  </a:moveTo>
                  <a:cubicBezTo>
                    <a:pt x="41" y="21"/>
                    <a:pt x="40" y="22"/>
                    <a:pt x="39" y="23"/>
                  </a:cubicBezTo>
                  <a:cubicBezTo>
                    <a:pt x="39" y="23"/>
                    <a:pt x="39" y="23"/>
                    <a:pt x="39" y="23"/>
                  </a:cubicBezTo>
                  <a:cubicBezTo>
                    <a:pt x="40" y="23"/>
                    <a:pt x="40" y="23"/>
                    <a:pt x="41" y="22"/>
                  </a:cubicBezTo>
                  <a:cubicBezTo>
                    <a:pt x="41" y="22"/>
                    <a:pt x="41" y="21"/>
                    <a:pt x="41" y="21"/>
                  </a:cubicBezTo>
                  <a:moveTo>
                    <a:pt x="37" y="19"/>
                  </a:moveTo>
                  <a:cubicBezTo>
                    <a:pt x="37" y="20"/>
                    <a:pt x="36" y="20"/>
                    <a:pt x="35" y="21"/>
                  </a:cubicBezTo>
                  <a:cubicBezTo>
                    <a:pt x="35" y="21"/>
                    <a:pt x="34" y="22"/>
                    <a:pt x="36" y="22"/>
                  </a:cubicBezTo>
                  <a:cubicBezTo>
                    <a:pt x="36" y="22"/>
                    <a:pt x="37" y="22"/>
                    <a:pt x="37" y="22"/>
                  </a:cubicBezTo>
                  <a:cubicBezTo>
                    <a:pt x="37" y="21"/>
                    <a:pt x="37" y="20"/>
                    <a:pt x="37" y="20"/>
                  </a:cubicBezTo>
                  <a:cubicBezTo>
                    <a:pt x="37" y="20"/>
                    <a:pt x="37" y="19"/>
                    <a:pt x="37" y="19"/>
                  </a:cubicBezTo>
                  <a:moveTo>
                    <a:pt x="46" y="18"/>
                  </a:moveTo>
                  <a:cubicBezTo>
                    <a:pt x="46" y="18"/>
                    <a:pt x="46" y="18"/>
                    <a:pt x="46" y="18"/>
                  </a:cubicBezTo>
                  <a:cubicBezTo>
                    <a:pt x="46" y="18"/>
                    <a:pt x="46" y="18"/>
                    <a:pt x="46" y="18"/>
                  </a:cubicBezTo>
                  <a:cubicBezTo>
                    <a:pt x="45" y="18"/>
                    <a:pt x="45" y="19"/>
                    <a:pt x="45" y="20"/>
                  </a:cubicBezTo>
                  <a:cubicBezTo>
                    <a:pt x="45" y="20"/>
                    <a:pt x="45" y="20"/>
                    <a:pt x="46" y="20"/>
                  </a:cubicBezTo>
                  <a:cubicBezTo>
                    <a:pt x="46" y="20"/>
                    <a:pt x="46" y="19"/>
                    <a:pt x="46" y="18"/>
                  </a:cubicBezTo>
                  <a:cubicBezTo>
                    <a:pt x="46" y="18"/>
                    <a:pt x="46" y="18"/>
                    <a:pt x="46" y="18"/>
                  </a:cubicBezTo>
                  <a:moveTo>
                    <a:pt x="40" y="18"/>
                  </a:moveTo>
                  <a:cubicBezTo>
                    <a:pt x="39" y="18"/>
                    <a:pt x="39" y="19"/>
                    <a:pt x="39" y="19"/>
                  </a:cubicBezTo>
                  <a:cubicBezTo>
                    <a:pt x="39" y="19"/>
                    <a:pt x="39" y="20"/>
                    <a:pt x="39" y="21"/>
                  </a:cubicBezTo>
                  <a:cubicBezTo>
                    <a:pt x="39" y="21"/>
                    <a:pt x="40" y="21"/>
                    <a:pt x="40" y="21"/>
                  </a:cubicBezTo>
                  <a:cubicBezTo>
                    <a:pt x="41" y="20"/>
                    <a:pt x="41" y="20"/>
                    <a:pt x="41" y="20"/>
                  </a:cubicBezTo>
                  <a:cubicBezTo>
                    <a:pt x="41" y="20"/>
                    <a:pt x="41" y="20"/>
                    <a:pt x="41" y="20"/>
                  </a:cubicBezTo>
                  <a:cubicBezTo>
                    <a:pt x="41" y="19"/>
                    <a:pt x="40" y="18"/>
                    <a:pt x="40" y="18"/>
                  </a:cubicBezTo>
                  <a:moveTo>
                    <a:pt x="20" y="18"/>
                  </a:moveTo>
                  <a:cubicBezTo>
                    <a:pt x="20" y="18"/>
                    <a:pt x="20" y="18"/>
                    <a:pt x="20" y="18"/>
                  </a:cubicBezTo>
                  <a:cubicBezTo>
                    <a:pt x="20" y="18"/>
                    <a:pt x="20" y="18"/>
                    <a:pt x="20" y="18"/>
                  </a:cubicBezTo>
                  <a:cubicBezTo>
                    <a:pt x="20" y="18"/>
                    <a:pt x="20" y="18"/>
                    <a:pt x="20" y="18"/>
                  </a:cubicBezTo>
                  <a:moveTo>
                    <a:pt x="44" y="18"/>
                  </a:moveTo>
                  <a:cubicBezTo>
                    <a:pt x="44" y="18"/>
                    <a:pt x="43" y="18"/>
                    <a:pt x="42" y="18"/>
                  </a:cubicBezTo>
                  <a:cubicBezTo>
                    <a:pt x="43" y="18"/>
                    <a:pt x="43" y="19"/>
                    <a:pt x="43" y="20"/>
                  </a:cubicBezTo>
                  <a:cubicBezTo>
                    <a:pt x="43" y="20"/>
                    <a:pt x="43" y="20"/>
                    <a:pt x="43" y="20"/>
                  </a:cubicBezTo>
                  <a:cubicBezTo>
                    <a:pt x="43" y="20"/>
                    <a:pt x="43" y="20"/>
                    <a:pt x="43" y="20"/>
                  </a:cubicBezTo>
                  <a:cubicBezTo>
                    <a:pt x="43" y="20"/>
                    <a:pt x="43" y="21"/>
                    <a:pt x="43" y="21"/>
                  </a:cubicBezTo>
                  <a:cubicBezTo>
                    <a:pt x="43" y="21"/>
                    <a:pt x="44" y="21"/>
                    <a:pt x="44" y="20"/>
                  </a:cubicBezTo>
                  <a:cubicBezTo>
                    <a:pt x="44" y="19"/>
                    <a:pt x="44" y="19"/>
                    <a:pt x="44" y="18"/>
                  </a:cubicBezTo>
                  <a:cubicBezTo>
                    <a:pt x="44" y="18"/>
                    <a:pt x="44" y="18"/>
                    <a:pt x="44" y="18"/>
                  </a:cubicBezTo>
                  <a:moveTo>
                    <a:pt x="26" y="9"/>
                  </a:moveTo>
                  <a:cubicBezTo>
                    <a:pt x="26" y="9"/>
                    <a:pt x="28" y="9"/>
                    <a:pt x="28" y="5"/>
                  </a:cubicBezTo>
                  <a:cubicBezTo>
                    <a:pt x="33" y="14"/>
                    <a:pt x="33" y="14"/>
                    <a:pt x="33" y="14"/>
                  </a:cubicBezTo>
                  <a:cubicBezTo>
                    <a:pt x="33" y="14"/>
                    <a:pt x="38" y="13"/>
                    <a:pt x="41" y="13"/>
                  </a:cubicBezTo>
                  <a:cubicBezTo>
                    <a:pt x="42" y="13"/>
                    <a:pt x="43" y="14"/>
                    <a:pt x="39" y="15"/>
                  </a:cubicBezTo>
                  <a:cubicBezTo>
                    <a:pt x="39" y="15"/>
                    <a:pt x="39" y="14"/>
                    <a:pt x="38" y="14"/>
                  </a:cubicBezTo>
                  <a:cubicBezTo>
                    <a:pt x="37" y="14"/>
                    <a:pt x="33" y="15"/>
                    <a:pt x="29" y="19"/>
                  </a:cubicBezTo>
                  <a:cubicBezTo>
                    <a:pt x="29" y="19"/>
                    <a:pt x="29" y="9"/>
                    <a:pt x="26" y="9"/>
                  </a:cubicBezTo>
                  <a:cubicBezTo>
                    <a:pt x="26" y="9"/>
                    <a:pt x="26" y="9"/>
                    <a:pt x="26" y="9"/>
                  </a:cubicBezTo>
                  <a:cubicBezTo>
                    <a:pt x="26" y="9"/>
                    <a:pt x="26" y="9"/>
                    <a:pt x="26" y="9"/>
                  </a:cubicBezTo>
                  <a:cubicBezTo>
                    <a:pt x="26" y="9"/>
                    <a:pt x="26" y="9"/>
                    <a:pt x="26" y="9"/>
                  </a:cubicBezTo>
                  <a:moveTo>
                    <a:pt x="26" y="0"/>
                  </a:moveTo>
                  <a:cubicBezTo>
                    <a:pt x="26" y="0"/>
                    <a:pt x="29" y="9"/>
                    <a:pt x="25" y="9"/>
                  </a:cubicBezTo>
                  <a:cubicBezTo>
                    <a:pt x="24" y="9"/>
                    <a:pt x="23" y="8"/>
                    <a:pt x="21" y="7"/>
                  </a:cubicBezTo>
                  <a:cubicBezTo>
                    <a:pt x="21" y="7"/>
                    <a:pt x="21" y="7"/>
                    <a:pt x="20" y="7"/>
                  </a:cubicBezTo>
                  <a:cubicBezTo>
                    <a:pt x="20" y="7"/>
                    <a:pt x="18" y="8"/>
                    <a:pt x="15" y="16"/>
                  </a:cubicBezTo>
                  <a:cubicBezTo>
                    <a:pt x="15" y="16"/>
                    <a:pt x="16" y="17"/>
                    <a:pt x="19" y="17"/>
                  </a:cubicBezTo>
                  <a:cubicBezTo>
                    <a:pt x="19" y="17"/>
                    <a:pt x="19" y="17"/>
                    <a:pt x="19" y="17"/>
                  </a:cubicBezTo>
                  <a:cubicBezTo>
                    <a:pt x="20" y="18"/>
                    <a:pt x="20" y="18"/>
                    <a:pt x="20" y="18"/>
                  </a:cubicBezTo>
                  <a:cubicBezTo>
                    <a:pt x="20" y="17"/>
                    <a:pt x="19" y="15"/>
                    <a:pt x="18" y="15"/>
                  </a:cubicBezTo>
                  <a:cubicBezTo>
                    <a:pt x="17" y="15"/>
                    <a:pt x="17" y="15"/>
                    <a:pt x="16" y="16"/>
                  </a:cubicBezTo>
                  <a:cubicBezTo>
                    <a:pt x="16" y="16"/>
                    <a:pt x="19" y="7"/>
                    <a:pt x="20" y="7"/>
                  </a:cubicBezTo>
                  <a:cubicBezTo>
                    <a:pt x="20" y="7"/>
                    <a:pt x="20" y="7"/>
                    <a:pt x="20" y="7"/>
                  </a:cubicBezTo>
                  <a:cubicBezTo>
                    <a:pt x="21" y="18"/>
                    <a:pt x="21" y="18"/>
                    <a:pt x="21" y="18"/>
                  </a:cubicBezTo>
                  <a:cubicBezTo>
                    <a:pt x="21" y="18"/>
                    <a:pt x="21" y="18"/>
                    <a:pt x="22" y="18"/>
                  </a:cubicBezTo>
                  <a:cubicBezTo>
                    <a:pt x="22" y="18"/>
                    <a:pt x="23" y="18"/>
                    <a:pt x="24" y="18"/>
                  </a:cubicBezTo>
                  <a:cubicBezTo>
                    <a:pt x="24" y="18"/>
                    <a:pt x="24" y="18"/>
                    <a:pt x="24" y="18"/>
                  </a:cubicBezTo>
                  <a:cubicBezTo>
                    <a:pt x="24" y="18"/>
                    <a:pt x="24" y="18"/>
                    <a:pt x="24" y="18"/>
                  </a:cubicBezTo>
                  <a:cubicBezTo>
                    <a:pt x="25" y="18"/>
                    <a:pt x="27" y="18"/>
                    <a:pt x="27" y="19"/>
                  </a:cubicBezTo>
                  <a:cubicBezTo>
                    <a:pt x="28" y="20"/>
                    <a:pt x="28" y="20"/>
                    <a:pt x="29" y="20"/>
                  </a:cubicBezTo>
                  <a:cubicBezTo>
                    <a:pt x="29" y="18"/>
                    <a:pt x="31" y="18"/>
                    <a:pt x="32" y="18"/>
                  </a:cubicBezTo>
                  <a:cubicBezTo>
                    <a:pt x="34" y="16"/>
                    <a:pt x="37" y="15"/>
                    <a:pt x="39" y="15"/>
                  </a:cubicBezTo>
                  <a:cubicBezTo>
                    <a:pt x="40" y="15"/>
                    <a:pt x="40" y="15"/>
                    <a:pt x="40" y="15"/>
                  </a:cubicBezTo>
                  <a:cubicBezTo>
                    <a:pt x="40" y="15"/>
                    <a:pt x="41" y="15"/>
                    <a:pt x="41" y="15"/>
                  </a:cubicBezTo>
                  <a:cubicBezTo>
                    <a:pt x="41" y="15"/>
                    <a:pt x="42" y="15"/>
                    <a:pt x="40" y="17"/>
                  </a:cubicBezTo>
                  <a:cubicBezTo>
                    <a:pt x="40" y="17"/>
                    <a:pt x="40" y="17"/>
                    <a:pt x="40" y="17"/>
                  </a:cubicBezTo>
                  <a:cubicBezTo>
                    <a:pt x="41" y="16"/>
                    <a:pt x="42" y="15"/>
                    <a:pt x="45" y="14"/>
                  </a:cubicBezTo>
                  <a:cubicBezTo>
                    <a:pt x="45" y="14"/>
                    <a:pt x="41" y="14"/>
                    <a:pt x="42" y="12"/>
                  </a:cubicBezTo>
                  <a:cubicBezTo>
                    <a:pt x="42" y="12"/>
                    <a:pt x="34" y="6"/>
                    <a:pt x="38" y="6"/>
                  </a:cubicBezTo>
                  <a:cubicBezTo>
                    <a:pt x="38" y="6"/>
                    <a:pt x="38" y="6"/>
                    <a:pt x="39" y="6"/>
                  </a:cubicBezTo>
                  <a:cubicBezTo>
                    <a:pt x="39" y="6"/>
                    <a:pt x="45" y="6"/>
                    <a:pt x="49" y="12"/>
                  </a:cubicBezTo>
                  <a:cubicBezTo>
                    <a:pt x="49" y="12"/>
                    <a:pt x="49" y="11"/>
                    <a:pt x="48" y="10"/>
                  </a:cubicBezTo>
                  <a:cubicBezTo>
                    <a:pt x="48" y="10"/>
                    <a:pt x="42" y="3"/>
                    <a:pt x="39" y="0"/>
                  </a:cubicBezTo>
                  <a:cubicBezTo>
                    <a:pt x="39" y="1"/>
                    <a:pt x="38" y="2"/>
                    <a:pt x="36" y="2"/>
                  </a:cubicBezTo>
                  <a:cubicBezTo>
                    <a:pt x="35" y="2"/>
                    <a:pt x="34" y="2"/>
                    <a:pt x="32" y="1"/>
                  </a:cubicBezTo>
                  <a:cubicBezTo>
                    <a:pt x="32" y="1"/>
                    <a:pt x="30" y="1"/>
                    <a:pt x="28" y="0"/>
                  </a:cubicBezTo>
                  <a:cubicBezTo>
                    <a:pt x="28" y="0"/>
                    <a:pt x="27" y="0"/>
                    <a:pt x="27" y="0"/>
                  </a:cubicBezTo>
                  <a:cubicBezTo>
                    <a:pt x="27" y="0"/>
                    <a:pt x="27" y="0"/>
                    <a:pt x="27" y="0"/>
                  </a:cubicBezTo>
                  <a:cubicBezTo>
                    <a:pt x="27" y="0"/>
                    <a:pt x="27" y="0"/>
                    <a:pt x="2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 name="Freeform 432"/>
            <p:cNvSpPr/>
            <p:nvPr/>
          </p:nvSpPr>
          <p:spPr bwMode="auto">
            <a:xfrm>
              <a:off x="848" y="1397"/>
              <a:ext cx="7" cy="16"/>
            </a:xfrm>
            <a:custGeom>
              <a:gdLst>
                <a:gd fmla="*/ 4 w 5" name="T0"/>
                <a:gd fmla="*/ 0 h 11" name="T1"/>
                <a:gd fmla="*/ 0 w 5" name="T2"/>
                <a:gd fmla="*/ 9 h 11" name="T3"/>
                <a:gd fmla="*/ 2 w 5" name="T4"/>
                <a:gd fmla="*/ 8 h 11" name="T5"/>
                <a:gd fmla="*/ 4 w 5" name="T6"/>
                <a:gd fmla="*/ 11 h 11" name="T7"/>
                <a:gd fmla="*/ 4 w 5" name="T8"/>
                <a:gd fmla="*/ 11 h 11" name="T9"/>
                <a:gd fmla="*/ 4 w 5" name="T10"/>
                <a:gd fmla="*/ 11 h 11" name="T11"/>
                <a:gd fmla="*/ 4 w 5" name="T12"/>
                <a:gd fmla="*/ 11 h 11" name="T13"/>
                <a:gd fmla="*/ 5 w 5" name="T14"/>
                <a:gd fmla="*/ 11 h 11" name="T15"/>
                <a:gd fmla="*/ 4 w 5" name="T16"/>
                <a:gd fmla="*/ 0 h 11" name="T17"/>
                <a:gd fmla="*/ 4 w 5" name="T18"/>
                <a:gd fmla="*/ 0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5">
                  <a:moveTo>
                    <a:pt x="4" y="0"/>
                  </a:moveTo>
                  <a:cubicBezTo>
                    <a:pt x="3" y="0"/>
                    <a:pt x="0" y="9"/>
                    <a:pt x="0" y="9"/>
                  </a:cubicBezTo>
                  <a:cubicBezTo>
                    <a:pt x="1" y="8"/>
                    <a:pt x="1" y="8"/>
                    <a:pt x="2" y="8"/>
                  </a:cubicBezTo>
                  <a:cubicBezTo>
                    <a:pt x="3" y="8"/>
                    <a:pt x="4" y="10"/>
                    <a:pt x="4" y="11"/>
                  </a:cubicBezTo>
                  <a:cubicBezTo>
                    <a:pt x="4" y="11"/>
                    <a:pt x="4" y="11"/>
                    <a:pt x="4" y="11"/>
                  </a:cubicBezTo>
                  <a:cubicBezTo>
                    <a:pt x="4" y="11"/>
                    <a:pt x="4" y="11"/>
                    <a:pt x="4" y="11"/>
                  </a:cubicBezTo>
                  <a:cubicBezTo>
                    <a:pt x="4" y="11"/>
                    <a:pt x="4" y="11"/>
                    <a:pt x="4" y="11"/>
                  </a:cubicBezTo>
                  <a:cubicBezTo>
                    <a:pt x="4" y="11"/>
                    <a:pt x="4" y="11"/>
                    <a:pt x="5" y="11"/>
                  </a:cubicBezTo>
                  <a:cubicBezTo>
                    <a:pt x="4" y="0"/>
                    <a:pt x="4" y="0"/>
                    <a:pt x="4" y="0"/>
                  </a:cubicBezTo>
                  <a:cubicBezTo>
                    <a:pt x="4" y="0"/>
                    <a:pt x="4"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 name="Freeform 433"/>
            <p:cNvSpPr>
              <a:spLocks noEditPoints="1"/>
            </p:cNvSpPr>
            <p:nvPr/>
          </p:nvSpPr>
          <p:spPr bwMode="auto">
            <a:xfrm>
              <a:off x="862" y="1394"/>
              <a:ext cx="25" cy="20"/>
            </a:xfrm>
            <a:custGeom>
              <a:gdLst>
                <a:gd fmla="*/ 0 w 17" name="T0"/>
                <a:gd fmla="*/ 4 h 14" name="T1"/>
                <a:gd fmla="*/ 0 w 17" name="T2"/>
                <a:gd fmla="*/ 4 h 14" name="T3"/>
                <a:gd fmla="*/ 0 w 17" name="T4"/>
                <a:gd fmla="*/ 4 h 14" name="T5"/>
                <a:gd fmla="*/ 2 w 17" name="T6"/>
                <a:gd fmla="*/ 0 h 14" name="T7"/>
                <a:gd fmla="*/ 0 w 17" name="T8"/>
                <a:gd fmla="*/ 4 h 14" name="T9"/>
                <a:gd fmla="*/ 0 w 17" name="T10"/>
                <a:gd fmla="*/ 4 h 14" name="T11"/>
                <a:gd fmla="*/ 3 w 17" name="T12"/>
                <a:gd fmla="*/ 14 h 14" name="T13"/>
                <a:gd fmla="*/ 12 w 17" name="T14"/>
                <a:gd fmla="*/ 9 h 14" name="T15"/>
                <a:gd fmla="*/ 13 w 17" name="T16"/>
                <a:gd fmla="*/ 10 h 14" name="T17"/>
                <a:gd fmla="*/ 15 w 17" name="T18"/>
                <a:gd fmla="*/ 8 h 14" name="T19"/>
                <a:gd fmla="*/ 7 w 17" name="T20"/>
                <a:gd fmla="*/ 9 h 14" name="T21"/>
                <a:gd fmla="*/ 2 w 17" name="T22"/>
                <a:gd fmla="*/ 0 h 1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 w="17">
                  <a:moveTo>
                    <a:pt x="0" y="4"/>
                  </a:moveTo>
                  <a:cubicBezTo>
                    <a:pt x="0" y="4"/>
                    <a:pt x="0" y="4"/>
                    <a:pt x="0" y="4"/>
                  </a:cubicBezTo>
                  <a:cubicBezTo>
                    <a:pt x="0" y="4"/>
                    <a:pt x="0" y="4"/>
                    <a:pt x="0" y="4"/>
                  </a:cubicBezTo>
                  <a:moveTo>
                    <a:pt x="2" y="0"/>
                  </a:moveTo>
                  <a:cubicBezTo>
                    <a:pt x="2" y="4"/>
                    <a:pt x="0" y="4"/>
                    <a:pt x="0" y="4"/>
                  </a:cubicBezTo>
                  <a:cubicBezTo>
                    <a:pt x="0" y="4"/>
                    <a:pt x="0" y="4"/>
                    <a:pt x="0" y="4"/>
                  </a:cubicBezTo>
                  <a:cubicBezTo>
                    <a:pt x="3" y="4"/>
                    <a:pt x="3" y="14"/>
                    <a:pt x="3" y="14"/>
                  </a:cubicBezTo>
                  <a:cubicBezTo>
                    <a:pt x="7" y="10"/>
                    <a:pt x="11" y="9"/>
                    <a:pt x="12" y="9"/>
                  </a:cubicBezTo>
                  <a:cubicBezTo>
                    <a:pt x="13" y="9"/>
                    <a:pt x="13" y="10"/>
                    <a:pt x="13" y="10"/>
                  </a:cubicBezTo>
                  <a:cubicBezTo>
                    <a:pt x="17" y="9"/>
                    <a:pt x="16" y="8"/>
                    <a:pt x="15" y="8"/>
                  </a:cubicBezTo>
                  <a:cubicBezTo>
                    <a:pt x="12" y="8"/>
                    <a:pt x="7" y="9"/>
                    <a:pt x="7" y="9"/>
                  </a:cubicBezTo>
                  <a:cubicBezTo>
                    <a:pt x="2" y="0"/>
                    <a:pt x="2"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 name="Freeform 434"/>
            <p:cNvSpPr/>
            <p:nvPr/>
          </p:nvSpPr>
          <p:spPr bwMode="auto">
            <a:xfrm>
              <a:off x="874" y="1468"/>
              <a:ext cx="3" cy="4"/>
            </a:xfrm>
            <a:custGeom>
              <a:gdLst>
                <a:gd fmla="*/ 2 w 2" name="T0"/>
                <a:gd fmla="*/ 0 h 3" name="T1"/>
                <a:gd fmla="*/ 1 w 2" name="T2"/>
                <a:gd fmla="*/ 3 h 3" name="T3"/>
                <a:gd fmla="*/ 2 w 2" name="T4"/>
                <a:gd fmla="*/ 2 h 3" name="T5"/>
                <a:gd fmla="*/ 2 w 2" name="T6"/>
                <a:gd fmla="*/ 2 h 3" name="T7"/>
                <a:gd fmla="*/ 2 w 2" name="T8"/>
                <a:gd fmla="*/ 2 h 3" name="T9"/>
                <a:gd fmla="*/ 2 w 2" name="T10"/>
                <a:gd fmla="*/ 2 h 3" name="T11"/>
                <a:gd fmla="*/ 2 w 2" name="T12"/>
                <a:gd fmla="*/ 2 h 3" name="T13"/>
                <a:gd fmla="*/ 2 w 2" name="T14"/>
                <a:gd fmla="*/ 0 h 3" name="T15"/>
                <a:gd fmla="*/ 2 w 2" name="T16"/>
                <a:gd fmla="*/ 0 h 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 w="2">
                  <a:moveTo>
                    <a:pt x="2" y="0"/>
                  </a:moveTo>
                  <a:cubicBezTo>
                    <a:pt x="1" y="0"/>
                    <a:pt x="0" y="1"/>
                    <a:pt x="1" y="3"/>
                  </a:cubicBezTo>
                  <a:cubicBezTo>
                    <a:pt x="1" y="3"/>
                    <a:pt x="1" y="3"/>
                    <a:pt x="2" y="2"/>
                  </a:cubicBezTo>
                  <a:cubicBezTo>
                    <a:pt x="2" y="2"/>
                    <a:pt x="2" y="2"/>
                    <a:pt x="2" y="2"/>
                  </a:cubicBezTo>
                  <a:cubicBezTo>
                    <a:pt x="2" y="2"/>
                    <a:pt x="2" y="2"/>
                    <a:pt x="2" y="2"/>
                  </a:cubicBezTo>
                  <a:cubicBezTo>
                    <a:pt x="2" y="2"/>
                    <a:pt x="2" y="2"/>
                    <a:pt x="2" y="2"/>
                  </a:cubicBezTo>
                  <a:cubicBezTo>
                    <a:pt x="2" y="2"/>
                    <a:pt x="2" y="2"/>
                    <a:pt x="2" y="2"/>
                  </a:cubicBezTo>
                  <a:cubicBezTo>
                    <a:pt x="2" y="1"/>
                    <a:pt x="2" y="0"/>
                    <a:pt x="2" y="0"/>
                  </a:cubicBezTo>
                  <a:cubicBezTo>
                    <a:pt x="2" y="0"/>
                    <a:pt x="2"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pic>
          <p:nvPicPr>
            <p:cNvPr id="33" name="Picture 435"/>
            <p:cNvPicPr>
              <a:picLocks noChangeArrowheads="1" noChangeAspect="1"/>
            </p:cNvPicPr>
            <p:nvPr/>
          </p:nvPicPr>
          <p:blipFill>
            <a:blip r:embed="rId6">
              <a:extLst>
                <a:ext uri="{28A0092B-C50C-407E-A947-70E740481C1C}">
                  <a14:useLocalDpi val="0"/>
                </a:ext>
              </a:extLst>
            </a:blip>
            <a:stretch>
              <a:fillRect/>
            </a:stretch>
          </p:blipFill>
          <p:spPr bwMode="auto">
            <a:xfrm>
              <a:off x="859" y="1383"/>
              <a:ext cx="11" cy="8"/>
            </a:xfrm>
            <a:prstGeom prst="rect">
              <a:avLst/>
            </a:prstGeom>
            <a:grpFill/>
            <a:ln>
              <a:noFill/>
            </a:ln>
            <a:extLst>
              <a:ext uri="{91240B29-F687-4F45-9708-019B960494DF}">
                <a14:hiddenLine w="9525">
                  <a:solidFill>
                    <a:srgbClr val="000000"/>
                  </a:solidFill>
                  <a:miter lim="800000"/>
                  <a:headEnd/>
                  <a:tailEnd/>
                </a14:hiddenLine>
              </a:ext>
            </a:extLst>
          </p:spPr>
        </p:pic>
        <p:sp>
          <p:nvSpPr>
            <p:cNvPr id="34" name="Freeform 436"/>
            <p:cNvSpPr/>
            <p:nvPr/>
          </p:nvSpPr>
          <p:spPr bwMode="auto">
            <a:xfrm>
              <a:off x="864" y="1386"/>
              <a:ext cx="1"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1" y="0"/>
                  </a:cubicBezTo>
                  <a:cubicBezTo>
                    <a:pt x="1" y="0"/>
                    <a:pt x="1" y="0"/>
                    <a:pt x="1"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 name="Freeform 437"/>
            <p:cNvSpPr/>
            <p:nvPr/>
          </p:nvSpPr>
          <p:spPr bwMode="auto">
            <a:xfrm>
              <a:off x="852" y="1411"/>
              <a:ext cx="2" cy="2"/>
            </a:xfrm>
            <a:custGeom>
              <a:gdLst>
                <a:gd fmla="*/ 0 w 1" name="T0"/>
                <a:gd fmla="*/ 0 h 1" name="T1"/>
                <a:gd fmla="*/ 0 w 1" name="T2"/>
                <a:gd fmla="*/ 0 h 1" name="T3"/>
                <a:gd fmla="*/ 1 w 1" name="T4"/>
                <a:gd fmla="*/ 1 h 1" name="T5"/>
                <a:gd fmla="*/ 1 w 1" name="T6"/>
                <a:gd fmla="*/ 1 h 1" name="T7"/>
                <a:gd fmla="*/ 1 w 1" name="T8"/>
                <a:gd fmla="*/ 1 h 1" name="T9"/>
                <a:gd fmla="*/ 1 w 1" name="T10"/>
                <a:gd fmla="*/ 1 h 1" name="T11"/>
                <a:gd fmla="*/ 0 w 1"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1">
                  <a:moveTo>
                    <a:pt x="0" y="0"/>
                  </a:moveTo>
                  <a:cubicBezTo>
                    <a:pt x="0" y="0"/>
                    <a:pt x="0" y="0"/>
                    <a:pt x="0" y="0"/>
                  </a:cubicBezTo>
                  <a:cubicBezTo>
                    <a:pt x="0" y="1"/>
                    <a:pt x="1"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 name="Freeform 438"/>
            <p:cNvSpPr/>
            <p:nvPr/>
          </p:nvSpPr>
          <p:spPr bwMode="auto">
            <a:xfrm>
              <a:off x="874" y="1426"/>
              <a:ext cx="3" cy="4"/>
            </a:xfrm>
            <a:custGeom>
              <a:gdLst>
                <a:gd fmla="*/ 1 w 2" name="T0"/>
                <a:gd fmla="*/ 0 h 3" name="T1"/>
                <a:gd fmla="*/ 0 w 2" name="T2"/>
                <a:gd fmla="*/ 3 h 3" name="T3"/>
                <a:gd fmla="*/ 1 w 2" name="T4"/>
                <a:gd fmla="*/ 3 h 3" name="T5"/>
                <a:gd fmla="*/ 2 w 2" name="T6"/>
                <a:gd fmla="*/ 0 h 3" name="T7"/>
                <a:gd fmla="*/ 2 w 2" name="T8"/>
                <a:gd fmla="*/ 0 h 3" name="T9"/>
                <a:gd fmla="*/ 2 w 2" name="T10"/>
                <a:gd fmla="*/ 0 h 3" name="T11"/>
                <a:gd fmla="*/ 2 w 2" name="T12"/>
                <a:gd fmla="*/ 0 h 3" name="T13"/>
                <a:gd fmla="*/ 1 w 2" name="T14"/>
                <a:gd fmla="*/ 0 h 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 w="2">
                  <a:moveTo>
                    <a:pt x="1" y="0"/>
                  </a:moveTo>
                  <a:cubicBezTo>
                    <a:pt x="0" y="3"/>
                    <a:pt x="0" y="3"/>
                    <a:pt x="0" y="3"/>
                  </a:cubicBezTo>
                  <a:cubicBezTo>
                    <a:pt x="1" y="3"/>
                    <a:pt x="1" y="3"/>
                    <a:pt x="1" y="3"/>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 name="Freeform 439"/>
            <p:cNvSpPr/>
            <p:nvPr/>
          </p:nvSpPr>
          <p:spPr bwMode="auto">
            <a:xfrm>
              <a:off x="856" y="1413"/>
              <a:ext cx="8" cy="1"/>
            </a:xfrm>
            <a:custGeom>
              <a:gdLst>
                <a:gd fmla="*/ 2 w 5" name="T0"/>
                <a:gd fmla="*/ 0 h 1" name="T1"/>
                <a:gd fmla="*/ 2 w 5" name="T2"/>
                <a:gd fmla="*/ 0 h 1" name="T3"/>
                <a:gd fmla="*/ 2 w 5" name="T4"/>
                <a:gd fmla="*/ 0 h 1" name="T5"/>
                <a:gd fmla="*/ 0 w 5" name="T6"/>
                <a:gd fmla="*/ 0 h 1" name="T7"/>
                <a:gd fmla="*/ 5 w 5" name="T8"/>
                <a:gd fmla="*/ 1 h 1" name="T9"/>
                <a:gd fmla="*/ 2 w 5" name="T10"/>
                <a:gd fmla="*/ 0 h 1" name="T11"/>
              </a:gdLst>
              <a:cxnLst>
                <a:cxn ang="0">
                  <a:pos x="T0" y="T1"/>
                </a:cxn>
                <a:cxn ang="0">
                  <a:pos x="T2" y="T3"/>
                </a:cxn>
                <a:cxn ang="0">
                  <a:pos x="T4" y="T5"/>
                </a:cxn>
                <a:cxn ang="0">
                  <a:pos x="T6" y="T7"/>
                </a:cxn>
                <a:cxn ang="0">
                  <a:pos x="T8" y="T9"/>
                </a:cxn>
                <a:cxn ang="0">
                  <a:pos x="T10" y="T11"/>
                </a:cxn>
              </a:cxnLst>
              <a:rect b="b" l="0" r="r" t="0"/>
              <a:pathLst>
                <a:path h="1" w="5">
                  <a:moveTo>
                    <a:pt x="2" y="0"/>
                  </a:moveTo>
                  <a:cubicBezTo>
                    <a:pt x="2" y="0"/>
                    <a:pt x="2" y="0"/>
                    <a:pt x="2" y="0"/>
                  </a:cubicBezTo>
                  <a:cubicBezTo>
                    <a:pt x="2" y="0"/>
                    <a:pt x="2" y="0"/>
                    <a:pt x="2" y="0"/>
                  </a:cubicBezTo>
                  <a:cubicBezTo>
                    <a:pt x="1" y="0"/>
                    <a:pt x="0" y="0"/>
                    <a:pt x="0" y="0"/>
                  </a:cubicBezTo>
                  <a:cubicBezTo>
                    <a:pt x="2" y="1"/>
                    <a:pt x="3" y="1"/>
                    <a:pt x="5" y="1"/>
                  </a:cubicBezTo>
                  <a:cubicBezTo>
                    <a:pt x="5" y="0"/>
                    <a:pt x="3"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 name="Freeform 440"/>
            <p:cNvSpPr>
              <a:spLocks noEditPoints="1"/>
            </p:cNvSpPr>
            <p:nvPr/>
          </p:nvSpPr>
          <p:spPr bwMode="auto">
            <a:xfrm>
              <a:off x="867" y="1413"/>
              <a:ext cx="7" cy="16"/>
            </a:xfrm>
            <a:custGeom>
              <a:gdLst>
                <a:gd fmla="*/ 5 w 5" name="T0"/>
                <a:gd fmla="*/ 9 h 11" name="T1"/>
                <a:gd fmla="*/ 4 w 5" name="T2"/>
                <a:gd fmla="*/ 11 h 11" name="T3"/>
                <a:gd fmla="*/ 5 w 5" name="T4"/>
                <a:gd fmla="*/ 9 h 11" name="T5"/>
                <a:gd fmla="*/ 3 w 5" name="T6"/>
                <a:gd fmla="*/ 0 h 11" name="T7"/>
                <a:gd fmla="*/ 0 w 5" name="T8"/>
                <a:gd fmla="*/ 2 h 11" name="T9"/>
                <a:gd fmla="*/ 0 w 5" name="T10"/>
                <a:gd fmla="*/ 2 h 11" name="T11"/>
                <a:gd fmla="*/ 3 w 5"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5">
                  <a:moveTo>
                    <a:pt x="5" y="9"/>
                  </a:moveTo>
                  <a:cubicBezTo>
                    <a:pt x="5" y="10"/>
                    <a:pt x="4" y="10"/>
                    <a:pt x="4" y="11"/>
                  </a:cubicBezTo>
                  <a:cubicBezTo>
                    <a:pt x="4" y="10"/>
                    <a:pt x="5" y="10"/>
                    <a:pt x="5" y="9"/>
                  </a:cubicBezTo>
                  <a:moveTo>
                    <a:pt x="3" y="0"/>
                  </a:moveTo>
                  <a:cubicBezTo>
                    <a:pt x="2" y="0"/>
                    <a:pt x="0" y="0"/>
                    <a:pt x="0" y="2"/>
                  </a:cubicBezTo>
                  <a:cubicBezTo>
                    <a:pt x="0" y="2"/>
                    <a:pt x="0" y="2"/>
                    <a:pt x="0" y="2"/>
                  </a:cubicBezTo>
                  <a:cubicBezTo>
                    <a:pt x="0" y="2"/>
                    <a:pt x="1" y="1"/>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 name="Freeform 441"/>
            <p:cNvSpPr>
              <a:spLocks noEditPoints="1"/>
            </p:cNvSpPr>
            <p:nvPr/>
          </p:nvSpPr>
          <p:spPr bwMode="auto">
            <a:xfrm>
              <a:off x="878" y="1411"/>
              <a:ext cx="9" cy="19"/>
            </a:xfrm>
            <a:custGeom>
              <a:gdLst>
                <a:gd fmla="*/ 6 w 6" name="T0"/>
                <a:gd fmla="*/ 8 h 13" name="T1"/>
                <a:gd fmla="*/ 4 w 6" name="T2"/>
                <a:gd fmla="*/ 8 h 13" name="T3"/>
                <a:gd fmla="*/ 3 w 6" name="T4"/>
                <a:gd fmla="*/ 11 h 13" name="T5"/>
                <a:gd fmla="*/ 2 w 6" name="T6"/>
                <a:gd fmla="*/ 11 h 13" name="T7"/>
                <a:gd fmla="*/ 2 w 6" name="T8"/>
                <a:gd fmla="*/ 9 h 13" name="T9"/>
                <a:gd fmla="*/ 0 w 6" name="T10"/>
                <a:gd fmla="*/ 10 h 13" name="T11"/>
                <a:gd fmla="*/ 2 w 6" name="T12"/>
                <a:gd fmla="*/ 13 h 13" name="T13"/>
                <a:gd fmla="*/ 5 w 6" name="T14"/>
                <a:gd fmla="*/ 11 h 13" name="T15"/>
                <a:gd fmla="*/ 5 w 6" name="T16"/>
                <a:gd fmla="*/ 10 h 13" name="T17"/>
                <a:gd fmla="*/ 6 w 6" name="T18"/>
                <a:gd fmla="*/ 8 h 13" name="T19"/>
                <a:gd fmla="*/ 2 w 6" name="T20"/>
                <a:gd fmla="*/ 6 h 13" name="T21"/>
                <a:gd fmla="*/ 0 w 6" name="T22"/>
                <a:gd fmla="*/ 7 h 13" name="T23"/>
                <a:gd fmla="*/ 0 w 6" name="T24"/>
                <a:gd fmla="*/ 8 h 13" name="T25"/>
                <a:gd fmla="*/ 2 w 6" name="T26"/>
                <a:gd fmla="*/ 6 h 13" name="T27"/>
                <a:gd fmla="*/ 2 w 6" name="T28"/>
                <a:gd fmla="*/ 6 h 13" name="T29"/>
                <a:gd fmla="*/ 6 w 6" name="T30"/>
                <a:gd fmla="*/ 3 h 13" name="T31"/>
                <a:gd fmla="*/ 4 w 6" name="T32"/>
                <a:gd fmla="*/ 4 h 13" name="T33"/>
                <a:gd fmla="*/ 4 w 6" name="T34"/>
                <a:gd fmla="*/ 5 h 13" name="T35"/>
                <a:gd fmla="*/ 6 w 6" name="T36"/>
                <a:gd fmla="*/ 4 h 13" name="T37"/>
                <a:gd fmla="*/ 6 w 6" name="T38"/>
                <a:gd fmla="*/ 3 h 13" name="T39"/>
                <a:gd fmla="*/ 3 w 6" name="T40"/>
                <a:gd fmla="*/ 0 h 13" name="T41"/>
                <a:gd fmla="*/ 0 w 6" name="T42"/>
                <a:gd fmla="*/ 2 h 13" name="T43"/>
                <a:gd fmla="*/ 0 w 6" name="T44"/>
                <a:gd fmla="*/ 3 h 13" name="T45"/>
                <a:gd fmla="*/ 0 w 6" name="T46"/>
                <a:gd fmla="*/ 5 h 13" name="T47"/>
                <a:gd fmla="*/ 2 w 6" name="T48"/>
                <a:gd fmla="*/ 4 h 13" name="T49"/>
                <a:gd fmla="*/ 2 w 6" name="T50"/>
                <a:gd fmla="*/ 2 h 13" name="T51"/>
                <a:gd fmla="*/ 3 w 6" name="T52"/>
                <a:gd fmla="*/ 1 h 13" name="T53"/>
                <a:gd fmla="*/ 4 w 6" name="T54"/>
                <a:gd fmla="*/ 3 h 13" name="T55"/>
                <a:gd fmla="*/ 4 w 6" name="T56"/>
                <a:gd fmla="*/ 3 h 13" name="T57"/>
                <a:gd fmla="*/ 6 w 6" name="T58"/>
                <a:gd fmla="*/ 3 h 13" name="T59"/>
                <a:gd fmla="*/ 5 w 6" name="T60"/>
                <a:gd fmla="*/ 1 h 13" name="T61"/>
                <a:gd fmla="*/ 5 w 6" name="T62"/>
                <a:gd fmla="*/ 1 h 13" name="T63"/>
                <a:gd fmla="*/ 4 w 6" name="T64"/>
                <a:gd fmla="*/ 1 h 13" name="T65"/>
                <a:gd fmla="*/ 3 w 6" name="T66"/>
                <a:gd fmla="*/ 0 h 13" name="T67"/>
                <a:gd fmla="*/ 3 w 6" name="T68"/>
                <a:gd fmla="*/ 0 h 1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3" w="6">
                  <a:moveTo>
                    <a:pt x="6" y="8"/>
                  </a:moveTo>
                  <a:cubicBezTo>
                    <a:pt x="5" y="8"/>
                    <a:pt x="5" y="8"/>
                    <a:pt x="4" y="8"/>
                  </a:cubicBezTo>
                  <a:cubicBezTo>
                    <a:pt x="4" y="10"/>
                    <a:pt x="3" y="11"/>
                    <a:pt x="3" y="11"/>
                  </a:cubicBezTo>
                  <a:cubicBezTo>
                    <a:pt x="2" y="11"/>
                    <a:pt x="2" y="11"/>
                    <a:pt x="2" y="11"/>
                  </a:cubicBezTo>
                  <a:cubicBezTo>
                    <a:pt x="2" y="11"/>
                    <a:pt x="1" y="11"/>
                    <a:pt x="2" y="9"/>
                  </a:cubicBezTo>
                  <a:cubicBezTo>
                    <a:pt x="1" y="10"/>
                    <a:pt x="1" y="10"/>
                    <a:pt x="0" y="10"/>
                  </a:cubicBezTo>
                  <a:cubicBezTo>
                    <a:pt x="0" y="11"/>
                    <a:pt x="0" y="12"/>
                    <a:pt x="2" y="13"/>
                  </a:cubicBezTo>
                  <a:cubicBezTo>
                    <a:pt x="5" y="11"/>
                    <a:pt x="5" y="11"/>
                    <a:pt x="5" y="11"/>
                  </a:cubicBezTo>
                  <a:cubicBezTo>
                    <a:pt x="5" y="11"/>
                    <a:pt x="5" y="11"/>
                    <a:pt x="5" y="10"/>
                  </a:cubicBezTo>
                  <a:cubicBezTo>
                    <a:pt x="5" y="10"/>
                    <a:pt x="6" y="9"/>
                    <a:pt x="6" y="8"/>
                  </a:cubicBezTo>
                  <a:moveTo>
                    <a:pt x="2" y="6"/>
                  </a:moveTo>
                  <a:cubicBezTo>
                    <a:pt x="1" y="6"/>
                    <a:pt x="1" y="7"/>
                    <a:pt x="0" y="7"/>
                  </a:cubicBezTo>
                  <a:cubicBezTo>
                    <a:pt x="0" y="7"/>
                    <a:pt x="0" y="7"/>
                    <a:pt x="0" y="8"/>
                  </a:cubicBezTo>
                  <a:cubicBezTo>
                    <a:pt x="1" y="7"/>
                    <a:pt x="1" y="7"/>
                    <a:pt x="2" y="6"/>
                  </a:cubicBezTo>
                  <a:cubicBezTo>
                    <a:pt x="2" y="6"/>
                    <a:pt x="2" y="6"/>
                    <a:pt x="2" y="6"/>
                  </a:cubicBezTo>
                  <a:moveTo>
                    <a:pt x="6" y="3"/>
                  </a:moveTo>
                  <a:cubicBezTo>
                    <a:pt x="6" y="3"/>
                    <a:pt x="5" y="3"/>
                    <a:pt x="4" y="4"/>
                  </a:cubicBezTo>
                  <a:cubicBezTo>
                    <a:pt x="4" y="4"/>
                    <a:pt x="4" y="5"/>
                    <a:pt x="4" y="5"/>
                  </a:cubicBezTo>
                  <a:cubicBezTo>
                    <a:pt x="5" y="5"/>
                    <a:pt x="5" y="4"/>
                    <a:pt x="6" y="4"/>
                  </a:cubicBezTo>
                  <a:cubicBezTo>
                    <a:pt x="6" y="4"/>
                    <a:pt x="6" y="3"/>
                    <a:pt x="6" y="3"/>
                  </a:cubicBezTo>
                  <a:moveTo>
                    <a:pt x="3" y="0"/>
                  </a:moveTo>
                  <a:cubicBezTo>
                    <a:pt x="2" y="0"/>
                    <a:pt x="1" y="1"/>
                    <a:pt x="0" y="2"/>
                  </a:cubicBezTo>
                  <a:cubicBezTo>
                    <a:pt x="0" y="2"/>
                    <a:pt x="0" y="3"/>
                    <a:pt x="0" y="3"/>
                  </a:cubicBezTo>
                  <a:cubicBezTo>
                    <a:pt x="0" y="3"/>
                    <a:pt x="0" y="4"/>
                    <a:pt x="0" y="5"/>
                  </a:cubicBezTo>
                  <a:cubicBezTo>
                    <a:pt x="1" y="5"/>
                    <a:pt x="1" y="5"/>
                    <a:pt x="2" y="4"/>
                  </a:cubicBezTo>
                  <a:cubicBezTo>
                    <a:pt x="2" y="3"/>
                    <a:pt x="2" y="2"/>
                    <a:pt x="2" y="2"/>
                  </a:cubicBezTo>
                  <a:cubicBezTo>
                    <a:pt x="2" y="2"/>
                    <a:pt x="2" y="1"/>
                    <a:pt x="3" y="1"/>
                  </a:cubicBezTo>
                  <a:cubicBezTo>
                    <a:pt x="3" y="1"/>
                    <a:pt x="4" y="2"/>
                    <a:pt x="4" y="3"/>
                  </a:cubicBezTo>
                  <a:cubicBezTo>
                    <a:pt x="4" y="3"/>
                    <a:pt x="4" y="3"/>
                    <a:pt x="4" y="3"/>
                  </a:cubicBezTo>
                  <a:cubicBezTo>
                    <a:pt x="6" y="3"/>
                    <a:pt x="6" y="3"/>
                    <a:pt x="6" y="3"/>
                  </a:cubicBezTo>
                  <a:cubicBezTo>
                    <a:pt x="6" y="2"/>
                    <a:pt x="6" y="1"/>
                    <a:pt x="5" y="1"/>
                  </a:cubicBezTo>
                  <a:cubicBezTo>
                    <a:pt x="5" y="1"/>
                    <a:pt x="5" y="1"/>
                    <a:pt x="5" y="1"/>
                  </a:cubicBezTo>
                  <a:cubicBezTo>
                    <a:pt x="5" y="1"/>
                    <a:pt x="4" y="1"/>
                    <a:pt x="4" y="1"/>
                  </a:cubicBezTo>
                  <a:cubicBezTo>
                    <a:pt x="3" y="1"/>
                    <a:pt x="2" y="1"/>
                    <a:pt x="3" y="0"/>
                  </a:cubicBezTo>
                  <a:cubicBezTo>
                    <a:pt x="3" y="0"/>
                    <a:pt x="3"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 name="Freeform 442"/>
            <p:cNvSpPr>
              <a:spLocks noEditPoints="1"/>
            </p:cNvSpPr>
            <p:nvPr/>
          </p:nvSpPr>
          <p:spPr bwMode="auto">
            <a:xfrm>
              <a:off x="887" y="1411"/>
              <a:ext cx="7" cy="19"/>
            </a:xfrm>
            <a:custGeom>
              <a:gdLst>
                <a:gd fmla="*/ 2 w 5" name="T0"/>
                <a:gd fmla="*/ 8 h 13" name="T1"/>
                <a:gd fmla="*/ 1 w 5" name="T2"/>
                <a:gd fmla="*/ 8 h 13" name="T3"/>
                <a:gd fmla="*/ 0 w 5" name="T4"/>
                <a:gd fmla="*/ 10 h 13" name="T5"/>
                <a:gd fmla="*/ 3 w 5" name="T6"/>
                <a:gd fmla="*/ 13 h 13" name="T7"/>
                <a:gd fmla="*/ 3 w 5" name="T8"/>
                <a:gd fmla="*/ 13 h 13" name="T9"/>
                <a:gd fmla="*/ 4 w 5" name="T10"/>
                <a:gd fmla="*/ 13 h 13" name="T11"/>
                <a:gd fmla="*/ 5 w 5" name="T12"/>
                <a:gd fmla="*/ 9 h 13" name="T13"/>
                <a:gd fmla="*/ 5 w 5" name="T14"/>
                <a:gd fmla="*/ 8 h 13" name="T15"/>
                <a:gd fmla="*/ 4 w 5" name="T16"/>
                <a:gd fmla="*/ 8 h 13" name="T17"/>
                <a:gd fmla="*/ 3 w 5" name="T18"/>
                <a:gd fmla="*/ 11 h 13" name="T19"/>
                <a:gd fmla="*/ 3 w 5" name="T20"/>
                <a:gd fmla="*/ 11 h 13" name="T21"/>
                <a:gd fmla="*/ 3 w 5" name="T22"/>
                <a:gd fmla="*/ 11 h 13" name="T23"/>
                <a:gd fmla="*/ 2 w 5" name="T24"/>
                <a:gd fmla="*/ 8 h 13" name="T25"/>
                <a:gd fmla="*/ 2 w 5" name="T26"/>
                <a:gd fmla="*/ 0 h 13" name="T27"/>
                <a:gd fmla="*/ 1 w 5" name="T28"/>
                <a:gd fmla="*/ 1 h 13" name="T29"/>
                <a:gd fmla="*/ 1 w 5" name="T30"/>
                <a:gd fmla="*/ 1 h 13" name="T31"/>
                <a:gd fmla="*/ 1 w 5" name="T32"/>
                <a:gd fmla="*/ 3 h 13" name="T33"/>
                <a:gd fmla="*/ 2 w 5" name="T34"/>
                <a:gd fmla="*/ 3 h 13" name="T35"/>
                <a:gd fmla="*/ 3 w 5" name="T36"/>
                <a:gd fmla="*/ 1 h 13" name="T37"/>
                <a:gd fmla="*/ 3 w 5" name="T38"/>
                <a:gd fmla="*/ 1 h 13" name="T39"/>
                <a:gd fmla="*/ 3 w 5" name="T40"/>
                <a:gd fmla="*/ 1 h 13" name="T41"/>
                <a:gd fmla="*/ 3 w 5" name="T42"/>
                <a:gd fmla="*/ 1 h 13" name="T43"/>
                <a:gd fmla="*/ 2 w 5" name="T44"/>
                <a:gd fmla="*/ 0 h 13"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3" w="5">
                  <a:moveTo>
                    <a:pt x="2" y="8"/>
                  </a:moveTo>
                  <a:cubicBezTo>
                    <a:pt x="2" y="8"/>
                    <a:pt x="1" y="8"/>
                    <a:pt x="1" y="8"/>
                  </a:cubicBezTo>
                  <a:cubicBezTo>
                    <a:pt x="1" y="9"/>
                    <a:pt x="0" y="10"/>
                    <a:pt x="0" y="10"/>
                  </a:cubicBezTo>
                  <a:cubicBezTo>
                    <a:pt x="0" y="12"/>
                    <a:pt x="2" y="13"/>
                    <a:pt x="3" y="13"/>
                  </a:cubicBezTo>
                  <a:cubicBezTo>
                    <a:pt x="3" y="13"/>
                    <a:pt x="3" y="13"/>
                    <a:pt x="3" y="13"/>
                  </a:cubicBezTo>
                  <a:cubicBezTo>
                    <a:pt x="4" y="13"/>
                    <a:pt x="4" y="13"/>
                    <a:pt x="4" y="13"/>
                  </a:cubicBezTo>
                  <a:cubicBezTo>
                    <a:pt x="5" y="13"/>
                    <a:pt x="5" y="9"/>
                    <a:pt x="5" y="9"/>
                  </a:cubicBezTo>
                  <a:cubicBezTo>
                    <a:pt x="5" y="8"/>
                    <a:pt x="5" y="8"/>
                    <a:pt x="5" y="8"/>
                  </a:cubicBezTo>
                  <a:cubicBezTo>
                    <a:pt x="5" y="8"/>
                    <a:pt x="4" y="8"/>
                    <a:pt x="4" y="8"/>
                  </a:cubicBezTo>
                  <a:cubicBezTo>
                    <a:pt x="4" y="10"/>
                    <a:pt x="4" y="11"/>
                    <a:pt x="3" y="11"/>
                  </a:cubicBezTo>
                  <a:cubicBezTo>
                    <a:pt x="3" y="11"/>
                    <a:pt x="3" y="11"/>
                    <a:pt x="3" y="11"/>
                  </a:cubicBezTo>
                  <a:cubicBezTo>
                    <a:pt x="3" y="11"/>
                    <a:pt x="3" y="11"/>
                    <a:pt x="3" y="11"/>
                  </a:cubicBezTo>
                  <a:cubicBezTo>
                    <a:pt x="3" y="11"/>
                    <a:pt x="2" y="11"/>
                    <a:pt x="2" y="8"/>
                  </a:cubicBezTo>
                  <a:moveTo>
                    <a:pt x="2" y="0"/>
                  </a:moveTo>
                  <a:cubicBezTo>
                    <a:pt x="2" y="0"/>
                    <a:pt x="2" y="1"/>
                    <a:pt x="1" y="1"/>
                  </a:cubicBezTo>
                  <a:cubicBezTo>
                    <a:pt x="1" y="1"/>
                    <a:pt x="1" y="1"/>
                    <a:pt x="1" y="1"/>
                  </a:cubicBezTo>
                  <a:cubicBezTo>
                    <a:pt x="1" y="2"/>
                    <a:pt x="1" y="2"/>
                    <a:pt x="1" y="3"/>
                  </a:cubicBezTo>
                  <a:cubicBezTo>
                    <a:pt x="1" y="3"/>
                    <a:pt x="2" y="3"/>
                    <a:pt x="2" y="3"/>
                  </a:cubicBezTo>
                  <a:cubicBezTo>
                    <a:pt x="2" y="2"/>
                    <a:pt x="2" y="1"/>
                    <a:pt x="3" y="1"/>
                  </a:cubicBezTo>
                  <a:cubicBezTo>
                    <a:pt x="3" y="1"/>
                    <a:pt x="3" y="1"/>
                    <a:pt x="3" y="1"/>
                  </a:cubicBezTo>
                  <a:cubicBezTo>
                    <a:pt x="3" y="1"/>
                    <a:pt x="3" y="1"/>
                    <a:pt x="3" y="1"/>
                  </a:cubicBezTo>
                  <a:cubicBezTo>
                    <a:pt x="3" y="1"/>
                    <a:pt x="3" y="1"/>
                    <a:pt x="3" y="1"/>
                  </a:cubicBezTo>
                  <a:cubicBezTo>
                    <a:pt x="3" y="1"/>
                    <a:pt x="3"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charset="-122" panose="02010604000101010101" pitchFamily="2" typeface="汉仪丫丫体简"/>
                <a:ea typeface="+mn-ea"/>
              </a:endParaRPr>
            </a:p>
          </p:txBody>
        </p:sp>
        <p:sp>
          <p:nvSpPr>
            <p:cNvPr id="41" name="Freeform 443"/>
            <p:cNvSpPr/>
            <p:nvPr/>
          </p:nvSpPr>
          <p:spPr bwMode="auto">
            <a:xfrm>
              <a:off x="894" y="1424"/>
              <a:ext cx="5" cy="6"/>
            </a:xfrm>
            <a:custGeom>
              <a:gdLst>
                <a:gd fmla="*/ 1 w 3" name="T0"/>
                <a:gd fmla="*/ 0 h 4" name="T1"/>
                <a:gd fmla="*/ 0 w 3" name="T2"/>
                <a:gd fmla="*/ 2 h 4" name="T3"/>
                <a:gd fmla="*/ 1 w 3" name="T4"/>
                <a:gd fmla="*/ 4 h 4" name="T5"/>
                <a:gd fmla="*/ 2 w 3" name="T6"/>
                <a:gd fmla="*/ 2 h 4" name="T7"/>
                <a:gd fmla="*/ 3 w 3" name="T8"/>
                <a:gd fmla="*/ 2 h 4" name="T9"/>
                <a:gd fmla="*/ 3 w 3" name="T10"/>
                <a:gd fmla="*/ 2 h 4" name="T11"/>
                <a:gd fmla="*/ 3 w 3" name="T12"/>
                <a:gd fmla="*/ 0 h 4" name="T13"/>
                <a:gd fmla="*/ 3 w 3" name="T14"/>
                <a:gd fmla="*/ 0 h 4" name="T15"/>
                <a:gd fmla="*/ 2 w 3" name="T16"/>
                <a:gd fmla="*/ 1 h 4" name="T17"/>
                <a:gd fmla="*/ 2 w 3" name="T18"/>
                <a:gd fmla="*/ 3 h 4" name="T19"/>
                <a:gd fmla="*/ 1 w 3" name="T20"/>
                <a:gd fmla="*/ 0 h 4" name="T21"/>
                <a:gd fmla="*/ 1 w 3" name="T22"/>
                <a:gd fmla="*/ 0 h 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 w="3">
                  <a:moveTo>
                    <a:pt x="1" y="0"/>
                  </a:moveTo>
                  <a:cubicBezTo>
                    <a:pt x="1" y="0"/>
                    <a:pt x="1" y="1"/>
                    <a:pt x="0" y="2"/>
                  </a:cubicBezTo>
                  <a:cubicBezTo>
                    <a:pt x="0" y="2"/>
                    <a:pt x="1" y="4"/>
                    <a:pt x="1" y="4"/>
                  </a:cubicBezTo>
                  <a:cubicBezTo>
                    <a:pt x="2" y="4"/>
                    <a:pt x="3" y="3"/>
                    <a:pt x="2" y="2"/>
                  </a:cubicBezTo>
                  <a:cubicBezTo>
                    <a:pt x="2" y="2"/>
                    <a:pt x="3" y="2"/>
                    <a:pt x="3" y="2"/>
                  </a:cubicBezTo>
                  <a:cubicBezTo>
                    <a:pt x="3" y="2"/>
                    <a:pt x="3" y="2"/>
                    <a:pt x="3" y="2"/>
                  </a:cubicBezTo>
                  <a:cubicBezTo>
                    <a:pt x="3" y="2"/>
                    <a:pt x="3" y="1"/>
                    <a:pt x="3" y="0"/>
                  </a:cubicBezTo>
                  <a:cubicBezTo>
                    <a:pt x="3" y="0"/>
                    <a:pt x="3" y="0"/>
                    <a:pt x="3" y="0"/>
                  </a:cubicBezTo>
                  <a:cubicBezTo>
                    <a:pt x="3" y="0"/>
                    <a:pt x="3" y="1"/>
                    <a:pt x="2" y="1"/>
                  </a:cubicBezTo>
                  <a:cubicBezTo>
                    <a:pt x="2" y="2"/>
                    <a:pt x="2" y="3"/>
                    <a:pt x="2" y="3"/>
                  </a:cubicBezTo>
                  <a:cubicBezTo>
                    <a:pt x="2" y="3"/>
                    <a:pt x="1" y="3"/>
                    <a:pt x="1" y="0"/>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 name="Freeform 444"/>
            <p:cNvSpPr/>
            <p:nvPr/>
          </p:nvSpPr>
          <p:spPr bwMode="auto">
            <a:xfrm>
              <a:off x="877" y="1469"/>
              <a:ext cx="13" cy="15"/>
            </a:xfrm>
            <a:custGeom>
              <a:gdLst>
                <a:gd fmla="*/ 6 w 9" name="T0"/>
                <a:gd fmla="*/ 0 h 10" name="T1"/>
                <a:gd fmla="*/ 6 w 9" name="T2"/>
                <a:gd fmla="*/ 0 h 10" name="T3"/>
                <a:gd fmla="*/ 6 w 9" name="T4"/>
                <a:gd fmla="*/ 0 h 10" name="T5"/>
                <a:gd fmla="*/ 5 w 9" name="T6"/>
                <a:gd fmla="*/ 0 h 10" name="T7"/>
                <a:gd fmla="*/ 5 w 9" name="T8"/>
                <a:gd fmla="*/ 0 h 10" name="T9"/>
                <a:gd fmla="*/ 0 w 9" name="T10"/>
                <a:gd fmla="*/ 1 h 10" name="T11"/>
                <a:gd fmla="*/ 0 w 9" name="T12"/>
                <a:gd fmla="*/ 1 h 10" name="T13"/>
                <a:gd fmla="*/ 0 w 9" name="T14"/>
                <a:gd fmla="*/ 1 h 10" name="T15"/>
                <a:gd fmla="*/ 0 w 9" name="T16"/>
                <a:gd fmla="*/ 1 h 10" name="T17"/>
                <a:gd fmla="*/ 0 w 9" name="T18"/>
                <a:gd fmla="*/ 1 h 10" name="T19"/>
                <a:gd fmla="*/ 0 w 9" name="T20"/>
                <a:gd fmla="*/ 1 h 10" name="T21"/>
                <a:gd fmla="*/ 0 w 9" name="T22"/>
                <a:gd fmla="*/ 1 h 10" name="T23"/>
                <a:gd fmla="*/ 2 w 9" name="T24"/>
                <a:gd fmla="*/ 10 h 10" name="T25"/>
                <a:gd fmla="*/ 2 w 9" name="T26"/>
                <a:gd fmla="*/ 10 h 10" name="T27"/>
                <a:gd fmla="*/ 8 w 9" name="T28"/>
                <a:gd fmla="*/ 3 h 10" name="T29"/>
                <a:gd fmla="*/ 8 w 9" name="T30"/>
                <a:gd fmla="*/ 3 h 10" name="T31"/>
                <a:gd fmla="*/ 6 w 9" name="T32"/>
                <a:gd fmla="*/ 0 h 10" name="T33"/>
                <a:gd fmla="*/ 6 w 9" name="T34"/>
                <a:gd fmla="*/ 0 h 1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0" w="9">
                  <a:moveTo>
                    <a:pt x="6" y="0"/>
                  </a:moveTo>
                  <a:cubicBezTo>
                    <a:pt x="6" y="0"/>
                    <a:pt x="6" y="0"/>
                    <a:pt x="6" y="0"/>
                  </a:cubicBezTo>
                  <a:cubicBezTo>
                    <a:pt x="6" y="0"/>
                    <a:pt x="6" y="0"/>
                    <a:pt x="6" y="0"/>
                  </a:cubicBezTo>
                  <a:cubicBezTo>
                    <a:pt x="5" y="0"/>
                    <a:pt x="5" y="0"/>
                    <a:pt x="5" y="0"/>
                  </a:cubicBezTo>
                  <a:cubicBezTo>
                    <a:pt x="5" y="0"/>
                    <a:pt x="5" y="0"/>
                    <a:pt x="5" y="0"/>
                  </a:cubicBezTo>
                  <a:cubicBezTo>
                    <a:pt x="3" y="0"/>
                    <a:pt x="2"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5"/>
                    <a:pt x="1" y="9"/>
                    <a:pt x="2" y="10"/>
                  </a:cubicBezTo>
                  <a:cubicBezTo>
                    <a:pt x="2" y="10"/>
                    <a:pt x="2" y="10"/>
                    <a:pt x="2" y="10"/>
                  </a:cubicBezTo>
                  <a:cubicBezTo>
                    <a:pt x="3" y="7"/>
                    <a:pt x="7" y="6"/>
                    <a:pt x="8" y="3"/>
                  </a:cubicBezTo>
                  <a:cubicBezTo>
                    <a:pt x="8" y="3"/>
                    <a:pt x="8" y="3"/>
                    <a:pt x="8" y="3"/>
                  </a:cubicBezTo>
                  <a:cubicBezTo>
                    <a:pt x="9" y="0"/>
                    <a:pt x="8" y="0"/>
                    <a:pt x="6" y="0"/>
                  </a:cubicBezTo>
                  <a:cubicBezTo>
                    <a:pt x="6" y="0"/>
                    <a:pt x="6" y="0"/>
                    <a:pt x="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 name="Freeform 445"/>
            <p:cNvSpPr/>
            <p:nvPr/>
          </p:nvSpPr>
          <p:spPr bwMode="auto">
            <a:xfrm>
              <a:off x="874" y="1427"/>
              <a:ext cx="29" cy="57"/>
            </a:xfrm>
            <a:custGeom>
              <a:gdLst>
                <a:gd fmla="*/ 17 w 20" name="T0"/>
                <a:gd fmla="*/ 0 h 39" name="T1"/>
                <a:gd fmla="*/ 17 w 20" name="T2"/>
                <a:gd fmla="*/ 2 h 39" name="T3"/>
                <a:gd fmla="*/ 16 w 20" name="T4"/>
                <a:gd fmla="*/ 2 h 39" name="T5"/>
                <a:gd fmla="*/ 15 w 20" name="T6"/>
                <a:gd fmla="*/ 2 h 39" name="T7"/>
                <a:gd fmla="*/ 15 w 20" name="T8"/>
                <a:gd fmla="*/ 3 h 39" name="T9"/>
                <a:gd fmla="*/ 10 w 20" name="T10"/>
                <a:gd fmla="*/ 7 h 39" name="T11"/>
                <a:gd fmla="*/ 11 w 20" name="T12"/>
                <a:gd fmla="*/ 7 h 39" name="T13"/>
                <a:gd fmla="*/ 13 w 20" name="T14"/>
                <a:gd fmla="*/ 7 h 39" name="T15"/>
                <a:gd fmla="*/ 14 w 20" name="T16"/>
                <a:gd fmla="*/ 11 h 39" name="T17"/>
                <a:gd fmla="*/ 11 w 20" name="T18"/>
                <a:gd fmla="*/ 17 h 39" name="T19"/>
                <a:gd fmla="*/ 12 w 20" name="T20"/>
                <a:gd fmla="*/ 18 h 39" name="T21"/>
                <a:gd fmla="*/ 8 w 20" name="T22"/>
                <a:gd fmla="*/ 22 h 39" name="T23"/>
                <a:gd fmla="*/ 9 w 20" name="T24"/>
                <a:gd fmla="*/ 22 h 39" name="T25"/>
                <a:gd fmla="*/ 14 w 20" name="T26"/>
                <a:gd fmla="*/ 26 h 39" name="T27"/>
                <a:gd fmla="*/ 10 w 20" name="T28"/>
                <a:gd fmla="*/ 24 h 39" name="T29"/>
                <a:gd fmla="*/ 5 w 20" name="T30"/>
                <a:gd fmla="*/ 27 h 39" name="T31"/>
                <a:gd fmla="*/ 5 w 20" name="T32"/>
                <a:gd fmla="*/ 27 h 39" name="T33"/>
                <a:gd fmla="*/ 2 w 20" name="T34"/>
                <a:gd fmla="*/ 28 h 39" name="T35"/>
                <a:gd fmla="*/ 2 w 20" name="T36"/>
                <a:gd fmla="*/ 28 h 39" name="T37"/>
                <a:gd fmla="*/ 2 w 20" name="T38"/>
                <a:gd fmla="*/ 28 h 39" name="T39"/>
                <a:gd fmla="*/ 2 w 20" name="T40"/>
                <a:gd fmla="*/ 30 h 39" name="T41"/>
                <a:gd fmla="*/ 2 w 20" name="T42"/>
                <a:gd fmla="*/ 30 h 39" name="T43"/>
                <a:gd fmla="*/ 2 w 20" name="T44"/>
                <a:gd fmla="*/ 30 h 39" name="T45"/>
                <a:gd fmla="*/ 2 w 20" name="T46"/>
                <a:gd fmla="*/ 30 h 39" name="T47"/>
                <a:gd fmla="*/ 2 w 20" name="T48"/>
                <a:gd fmla="*/ 30 h 39" name="T49"/>
                <a:gd fmla="*/ 7 w 20" name="T50"/>
                <a:gd fmla="*/ 29 h 39" name="T51"/>
                <a:gd fmla="*/ 7 w 20" name="T52"/>
                <a:gd fmla="*/ 29 h 39" name="T53"/>
                <a:gd fmla="*/ 8 w 20" name="T54"/>
                <a:gd fmla="*/ 29 h 39" name="T55"/>
                <a:gd fmla="*/ 8 w 20" name="T56"/>
                <a:gd fmla="*/ 29 h 39" name="T57"/>
                <a:gd fmla="*/ 8 w 20" name="T58"/>
                <a:gd fmla="*/ 29 h 39" name="T59"/>
                <a:gd fmla="*/ 8 w 20" name="T60"/>
                <a:gd fmla="*/ 29 h 39" name="T61"/>
                <a:gd fmla="*/ 8 w 20" name="T62"/>
                <a:gd fmla="*/ 29 h 39" name="T63"/>
                <a:gd fmla="*/ 8 w 20" name="T64"/>
                <a:gd fmla="*/ 29 h 39" name="T65"/>
                <a:gd fmla="*/ 10 w 20" name="T66"/>
                <a:gd fmla="*/ 32 h 39" name="T67"/>
                <a:gd fmla="*/ 10 w 20" name="T68"/>
                <a:gd fmla="*/ 32 h 39" name="T69"/>
                <a:gd fmla="*/ 4 w 20" name="T70"/>
                <a:gd fmla="*/ 39 h 39" name="T71"/>
                <a:gd fmla="*/ 4 w 20" name="T72"/>
                <a:gd fmla="*/ 39 h 39" name="T73"/>
                <a:gd fmla="*/ 12 w 20" name="T74"/>
                <a:gd fmla="*/ 37 h 39" name="T75"/>
                <a:gd fmla="*/ 19 w 20" name="T76"/>
                <a:gd fmla="*/ 38 h 39" name="T77"/>
                <a:gd fmla="*/ 19 w 20" name="T78"/>
                <a:gd fmla="*/ 38 h 39" name="T79"/>
                <a:gd fmla="*/ 19 w 20" name="T80"/>
                <a:gd fmla="*/ 38 h 39" name="T81"/>
                <a:gd fmla="*/ 18 w 20" name="T82"/>
                <a:gd fmla="*/ 38 h 39" name="T83"/>
                <a:gd fmla="*/ 18 w 20" name="T84"/>
                <a:gd fmla="*/ 35 h 39" name="T85"/>
                <a:gd fmla="*/ 17 w 20" name="T86"/>
                <a:gd fmla="*/ 31 h 39" name="T87"/>
                <a:gd fmla="*/ 16 w 20" name="T88"/>
                <a:gd fmla="*/ 25 h 39" name="T89"/>
                <a:gd fmla="*/ 17 w 20" name="T90"/>
                <a:gd fmla="*/ 17 h 39" name="T91"/>
                <a:gd fmla="*/ 17 w 20" name="T92"/>
                <a:gd fmla="*/ 6 h 39" name="T93"/>
                <a:gd fmla="*/ 16 w 20" name="T94"/>
                <a:gd fmla="*/ 6 h 39" name="T95"/>
                <a:gd fmla="*/ 17 w 20" name="T96"/>
                <a:gd fmla="*/ 5 h 39" name="T97"/>
                <a:gd fmla="*/ 17 w 20" name="T98"/>
                <a:gd fmla="*/ 5 h 39" name="T99"/>
                <a:gd fmla="*/ 17 w 20" name="T100"/>
                <a:gd fmla="*/ 0 h 39"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9" w="20">
                  <a:moveTo>
                    <a:pt x="17" y="0"/>
                  </a:moveTo>
                  <a:cubicBezTo>
                    <a:pt x="17" y="2"/>
                    <a:pt x="17" y="2"/>
                    <a:pt x="17" y="2"/>
                  </a:cubicBezTo>
                  <a:cubicBezTo>
                    <a:pt x="16" y="2"/>
                    <a:pt x="16" y="2"/>
                    <a:pt x="16" y="2"/>
                  </a:cubicBezTo>
                  <a:cubicBezTo>
                    <a:pt x="16" y="2"/>
                    <a:pt x="16" y="2"/>
                    <a:pt x="15" y="2"/>
                  </a:cubicBezTo>
                  <a:cubicBezTo>
                    <a:pt x="15" y="3"/>
                    <a:pt x="15" y="3"/>
                    <a:pt x="15" y="3"/>
                  </a:cubicBezTo>
                  <a:cubicBezTo>
                    <a:pt x="1" y="7"/>
                    <a:pt x="7" y="7"/>
                    <a:pt x="10" y="7"/>
                  </a:cubicBezTo>
                  <a:cubicBezTo>
                    <a:pt x="10" y="7"/>
                    <a:pt x="11" y="7"/>
                    <a:pt x="11" y="7"/>
                  </a:cubicBezTo>
                  <a:cubicBezTo>
                    <a:pt x="12" y="7"/>
                    <a:pt x="12" y="7"/>
                    <a:pt x="13" y="7"/>
                  </a:cubicBezTo>
                  <a:cubicBezTo>
                    <a:pt x="20" y="7"/>
                    <a:pt x="14" y="11"/>
                    <a:pt x="14" y="11"/>
                  </a:cubicBezTo>
                  <a:cubicBezTo>
                    <a:pt x="6" y="15"/>
                    <a:pt x="11" y="17"/>
                    <a:pt x="11" y="17"/>
                  </a:cubicBezTo>
                  <a:cubicBezTo>
                    <a:pt x="18" y="17"/>
                    <a:pt x="12" y="18"/>
                    <a:pt x="12" y="18"/>
                  </a:cubicBezTo>
                  <a:cubicBezTo>
                    <a:pt x="0" y="20"/>
                    <a:pt x="8" y="22"/>
                    <a:pt x="8" y="22"/>
                  </a:cubicBezTo>
                  <a:cubicBezTo>
                    <a:pt x="8" y="22"/>
                    <a:pt x="9" y="22"/>
                    <a:pt x="9" y="22"/>
                  </a:cubicBezTo>
                  <a:cubicBezTo>
                    <a:pt x="13" y="22"/>
                    <a:pt x="14" y="26"/>
                    <a:pt x="14" y="26"/>
                  </a:cubicBezTo>
                  <a:cubicBezTo>
                    <a:pt x="13" y="24"/>
                    <a:pt x="11" y="24"/>
                    <a:pt x="10" y="24"/>
                  </a:cubicBezTo>
                  <a:cubicBezTo>
                    <a:pt x="8" y="24"/>
                    <a:pt x="6" y="25"/>
                    <a:pt x="5" y="27"/>
                  </a:cubicBezTo>
                  <a:cubicBezTo>
                    <a:pt x="5" y="27"/>
                    <a:pt x="5" y="27"/>
                    <a:pt x="5" y="27"/>
                  </a:cubicBezTo>
                  <a:cubicBezTo>
                    <a:pt x="4" y="27"/>
                    <a:pt x="2" y="27"/>
                    <a:pt x="2" y="28"/>
                  </a:cubicBezTo>
                  <a:cubicBezTo>
                    <a:pt x="2" y="28"/>
                    <a:pt x="2" y="28"/>
                    <a:pt x="2" y="28"/>
                  </a:cubicBezTo>
                  <a:cubicBezTo>
                    <a:pt x="2" y="28"/>
                    <a:pt x="2" y="28"/>
                    <a:pt x="2" y="28"/>
                  </a:cubicBezTo>
                  <a:cubicBezTo>
                    <a:pt x="2" y="28"/>
                    <a:pt x="2" y="29"/>
                    <a:pt x="2" y="30"/>
                  </a:cubicBezTo>
                  <a:cubicBezTo>
                    <a:pt x="2" y="30"/>
                    <a:pt x="2" y="30"/>
                    <a:pt x="2" y="30"/>
                  </a:cubicBezTo>
                  <a:cubicBezTo>
                    <a:pt x="2" y="30"/>
                    <a:pt x="2" y="30"/>
                    <a:pt x="2" y="30"/>
                  </a:cubicBezTo>
                  <a:cubicBezTo>
                    <a:pt x="2" y="30"/>
                    <a:pt x="2" y="30"/>
                    <a:pt x="2" y="30"/>
                  </a:cubicBezTo>
                  <a:cubicBezTo>
                    <a:pt x="2" y="30"/>
                    <a:pt x="2" y="30"/>
                    <a:pt x="2" y="30"/>
                  </a:cubicBezTo>
                  <a:cubicBezTo>
                    <a:pt x="4" y="30"/>
                    <a:pt x="5" y="29"/>
                    <a:pt x="7" y="29"/>
                  </a:cubicBezTo>
                  <a:cubicBezTo>
                    <a:pt x="7" y="29"/>
                    <a:pt x="7" y="29"/>
                    <a:pt x="7" y="29"/>
                  </a:cubicBezTo>
                  <a:cubicBezTo>
                    <a:pt x="7" y="29"/>
                    <a:pt x="7"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10" y="29"/>
                    <a:pt x="11" y="29"/>
                    <a:pt x="10" y="32"/>
                  </a:cubicBezTo>
                  <a:cubicBezTo>
                    <a:pt x="10" y="32"/>
                    <a:pt x="10" y="32"/>
                    <a:pt x="10" y="32"/>
                  </a:cubicBezTo>
                  <a:cubicBezTo>
                    <a:pt x="9" y="35"/>
                    <a:pt x="5" y="36"/>
                    <a:pt x="4" y="39"/>
                  </a:cubicBezTo>
                  <a:cubicBezTo>
                    <a:pt x="4" y="39"/>
                    <a:pt x="4" y="39"/>
                    <a:pt x="4" y="39"/>
                  </a:cubicBezTo>
                  <a:cubicBezTo>
                    <a:pt x="5" y="38"/>
                    <a:pt x="9" y="37"/>
                    <a:pt x="12" y="37"/>
                  </a:cubicBezTo>
                  <a:cubicBezTo>
                    <a:pt x="15" y="37"/>
                    <a:pt x="19" y="38"/>
                    <a:pt x="19" y="38"/>
                  </a:cubicBezTo>
                  <a:cubicBezTo>
                    <a:pt x="19" y="38"/>
                    <a:pt x="19" y="38"/>
                    <a:pt x="19" y="38"/>
                  </a:cubicBezTo>
                  <a:cubicBezTo>
                    <a:pt x="19" y="38"/>
                    <a:pt x="19" y="38"/>
                    <a:pt x="19" y="38"/>
                  </a:cubicBezTo>
                  <a:cubicBezTo>
                    <a:pt x="19" y="38"/>
                    <a:pt x="19" y="38"/>
                    <a:pt x="18" y="38"/>
                  </a:cubicBezTo>
                  <a:cubicBezTo>
                    <a:pt x="17" y="38"/>
                    <a:pt x="17" y="37"/>
                    <a:pt x="18" y="35"/>
                  </a:cubicBezTo>
                  <a:cubicBezTo>
                    <a:pt x="18" y="35"/>
                    <a:pt x="17" y="33"/>
                    <a:pt x="17" y="31"/>
                  </a:cubicBezTo>
                  <a:cubicBezTo>
                    <a:pt x="17" y="30"/>
                    <a:pt x="16" y="28"/>
                    <a:pt x="16" y="25"/>
                  </a:cubicBezTo>
                  <a:cubicBezTo>
                    <a:pt x="16" y="22"/>
                    <a:pt x="16" y="18"/>
                    <a:pt x="17" y="17"/>
                  </a:cubicBezTo>
                  <a:cubicBezTo>
                    <a:pt x="17" y="17"/>
                    <a:pt x="18" y="6"/>
                    <a:pt x="17" y="6"/>
                  </a:cubicBezTo>
                  <a:cubicBezTo>
                    <a:pt x="16" y="6"/>
                    <a:pt x="16" y="6"/>
                    <a:pt x="16" y="6"/>
                  </a:cubicBezTo>
                  <a:cubicBezTo>
                    <a:pt x="16" y="6"/>
                    <a:pt x="17" y="6"/>
                    <a:pt x="17" y="5"/>
                  </a:cubicBezTo>
                  <a:cubicBezTo>
                    <a:pt x="17" y="5"/>
                    <a:pt x="17" y="5"/>
                    <a:pt x="17" y="5"/>
                  </a:cubicBezTo>
                  <a:cubicBezTo>
                    <a:pt x="18" y="1"/>
                    <a:pt x="18" y="0"/>
                    <a:pt x="17"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 name="Freeform 446"/>
            <p:cNvSpPr/>
            <p:nvPr/>
          </p:nvSpPr>
          <p:spPr bwMode="auto">
            <a:xfrm>
              <a:off x="896" y="1427"/>
              <a:ext cx="3" cy="3"/>
            </a:xfrm>
            <a:custGeom>
              <a:gdLst>
                <a:gd fmla="*/ 2 w 2" name="T0"/>
                <a:gd fmla="*/ 0 h 2" name="T1"/>
                <a:gd fmla="*/ 1 w 2" name="T2"/>
                <a:gd fmla="*/ 0 h 2" name="T3"/>
                <a:gd fmla="*/ 0 w 2" name="T4"/>
                <a:gd fmla="*/ 2 h 2" name="T5"/>
                <a:gd fmla="*/ 1 w 2" name="T6"/>
                <a:gd fmla="*/ 2 h 2" name="T7"/>
                <a:gd fmla="*/ 2 w 2" name="T8"/>
                <a:gd fmla="*/ 2 h 2" name="T9"/>
                <a:gd fmla="*/ 2 w 2" name="T10"/>
                <a:gd fmla="*/ 0 h 2" name="T11"/>
                <a:gd fmla="*/ 2 w 2"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2">
                  <a:moveTo>
                    <a:pt x="2" y="0"/>
                  </a:moveTo>
                  <a:cubicBezTo>
                    <a:pt x="2" y="0"/>
                    <a:pt x="1" y="0"/>
                    <a:pt x="1" y="0"/>
                  </a:cubicBezTo>
                  <a:cubicBezTo>
                    <a:pt x="2" y="1"/>
                    <a:pt x="1" y="2"/>
                    <a:pt x="0" y="2"/>
                  </a:cubicBezTo>
                  <a:cubicBezTo>
                    <a:pt x="1" y="2"/>
                    <a:pt x="1" y="2"/>
                    <a:pt x="1" y="2"/>
                  </a:cubicBezTo>
                  <a:cubicBezTo>
                    <a:pt x="1" y="2"/>
                    <a:pt x="1" y="2"/>
                    <a:pt x="2" y="2"/>
                  </a:cubicBezTo>
                  <a:cubicBezTo>
                    <a:pt x="2" y="2"/>
                    <a:pt x="2" y="2"/>
                    <a:pt x="2" y="0"/>
                  </a:cubicBezTo>
                  <a:cubicBezTo>
                    <a:pt x="2" y="0"/>
                    <a:pt x="2"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 name="Freeform 447"/>
            <p:cNvSpPr>
              <a:spLocks noEditPoints="1"/>
            </p:cNvSpPr>
            <p:nvPr/>
          </p:nvSpPr>
          <p:spPr bwMode="auto">
            <a:xfrm>
              <a:off x="877" y="1469"/>
              <a:ext cx="11" cy="15"/>
            </a:xfrm>
            <a:custGeom>
              <a:gdLst>
                <a:gd fmla="*/ 8 w 8" name="T0"/>
                <a:gd fmla="*/ 3 h 10" name="T1"/>
                <a:gd fmla="*/ 8 w 8" name="T2"/>
                <a:gd fmla="*/ 3 h 10" name="T3"/>
                <a:gd fmla="*/ 2 w 8" name="T4"/>
                <a:gd fmla="*/ 10 h 10" name="T5"/>
                <a:gd fmla="*/ 2 w 8" name="T6"/>
                <a:gd fmla="*/ 10 h 10" name="T7"/>
                <a:gd fmla="*/ 8 w 8" name="T8"/>
                <a:gd fmla="*/ 3 h 10" name="T9"/>
                <a:gd fmla="*/ 8 w 8" name="T10"/>
                <a:gd fmla="*/ 3 h 10" name="T11"/>
                <a:gd fmla="*/ 0 w 8" name="T12"/>
                <a:gd fmla="*/ 1 h 10" name="T13"/>
                <a:gd fmla="*/ 0 w 8" name="T14"/>
                <a:gd fmla="*/ 1 h 10" name="T15"/>
                <a:gd fmla="*/ 0 w 8" name="T16"/>
                <a:gd fmla="*/ 1 h 10" name="T17"/>
                <a:gd fmla="*/ 0 w 8" name="T18"/>
                <a:gd fmla="*/ 1 h 10" name="T19"/>
                <a:gd fmla="*/ 0 w 8" name="T20"/>
                <a:gd fmla="*/ 1 h 10" name="T21"/>
                <a:gd fmla="*/ 0 w 8" name="T22"/>
                <a:gd fmla="*/ 1 h 10" name="T23"/>
                <a:gd fmla="*/ 5 w 8" name="T24"/>
                <a:gd fmla="*/ 0 h 10" name="T25"/>
                <a:gd fmla="*/ 5 w 8" name="T26"/>
                <a:gd fmla="*/ 0 h 10" name="T27"/>
                <a:gd fmla="*/ 5 w 8" name="T28"/>
                <a:gd fmla="*/ 0 h 10" name="T29"/>
                <a:gd fmla="*/ 6 w 8" name="T30"/>
                <a:gd fmla="*/ 0 h 10" name="T31"/>
                <a:gd fmla="*/ 6 w 8" name="T32"/>
                <a:gd fmla="*/ 0 h 10" name="T33"/>
                <a:gd fmla="*/ 6 w 8" name="T34"/>
                <a:gd fmla="*/ 0 h 10" name="T35"/>
                <a:gd fmla="*/ 6 w 8" name="T36"/>
                <a:gd fmla="*/ 0 h 10" name="T37"/>
                <a:gd fmla="*/ 6 w 8" name="T38"/>
                <a:gd fmla="*/ 0 h 10" name="T39"/>
                <a:gd fmla="*/ 6 w 8" name="T40"/>
                <a:gd fmla="*/ 0 h 10" name="T41"/>
                <a:gd fmla="*/ 6 w 8" name="T42"/>
                <a:gd fmla="*/ 0 h 1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 w="8">
                  <a:moveTo>
                    <a:pt x="8" y="3"/>
                  </a:moveTo>
                  <a:cubicBezTo>
                    <a:pt x="8" y="3"/>
                    <a:pt x="8" y="3"/>
                    <a:pt x="8" y="3"/>
                  </a:cubicBezTo>
                  <a:cubicBezTo>
                    <a:pt x="7" y="6"/>
                    <a:pt x="3" y="7"/>
                    <a:pt x="2" y="10"/>
                  </a:cubicBezTo>
                  <a:cubicBezTo>
                    <a:pt x="2" y="10"/>
                    <a:pt x="2" y="10"/>
                    <a:pt x="2" y="10"/>
                  </a:cubicBezTo>
                  <a:cubicBezTo>
                    <a:pt x="3" y="7"/>
                    <a:pt x="7" y="6"/>
                    <a:pt x="8" y="3"/>
                  </a:cubicBezTo>
                  <a:cubicBezTo>
                    <a:pt x="8" y="3"/>
                    <a:pt x="8" y="3"/>
                    <a:pt x="8" y="3"/>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5" y="0"/>
                  </a:moveTo>
                  <a:cubicBezTo>
                    <a:pt x="5" y="0"/>
                    <a:pt x="5" y="0"/>
                    <a:pt x="5" y="0"/>
                  </a:cubicBezTo>
                  <a:cubicBezTo>
                    <a:pt x="5" y="0"/>
                    <a:pt x="5" y="0"/>
                    <a:pt x="5"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 name="Freeform 448"/>
            <p:cNvSpPr>
              <a:spLocks noEditPoints="1"/>
            </p:cNvSpPr>
            <p:nvPr/>
          </p:nvSpPr>
          <p:spPr bwMode="auto">
            <a:xfrm>
              <a:off x="903" y="1479"/>
              <a:ext cx="3" cy="3"/>
            </a:xfrm>
            <a:custGeom>
              <a:gdLst>
                <a:gd fmla="*/ 2 w 2" name="T0"/>
                <a:gd fmla="*/ 1 h 2" name="T1"/>
                <a:gd fmla="*/ 0 w 2" name="T2"/>
                <a:gd fmla="*/ 2 h 2" name="T3"/>
                <a:gd fmla="*/ 2 w 2" name="T4"/>
                <a:gd fmla="*/ 1 h 2" name="T5"/>
                <a:gd fmla="*/ 2 w 2" name="T6"/>
                <a:gd fmla="*/ 0 h 2" name="T7"/>
                <a:gd fmla="*/ 2 w 2" name="T8"/>
                <a:gd fmla="*/ 1 h 2" name="T9"/>
                <a:gd fmla="*/ 2 w 2" name="T10"/>
                <a:gd fmla="*/ 1 h 2" name="T11"/>
                <a:gd fmla="*/ 2 w 2"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2">
                  <a:moveTo>
                    <a:pt x="2" y="1"/>
                  </a:moveTo>
                  <a:cubicBezTo>
                    <a:pt x="1" y="2"/>
                    <a:pt x="0" y="2"/>
                    <a:pt x="0" y="2"/>
                  </a:cubicBezTo>
                  <a:cubicBezTo>
                    <a:pt x="0" y="2"/>
                    <a:pt x="1" y="2"/>
                    <a:pt x="2" y="1"/>
                  </a:cubicBezTo>
                  <a:moveTo>
                    <a:pt x="2" y="0"/>
                  </a:moveTo>
                  <a:cubicBezTo>
                    <a:pt x="2" y="0"/>
                    <a:pt x="2" y="0"/>
                    <a:pt x="2" y="1"/>
                  </a:cubicBezTo>
                  <a:cubicBezTo>
                    <a:pt x="2" y="1"/>
                    <a:pt x="2" y="1"/>
                    <a:pt x="2" y="1"/>
                  </a:cubicBezTo>
                  <a:cubicBezTo>
                    <a:pt x="2" y="0"/>
                    <a:pt x="2"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 name="Freeform 449"/>
            <p:cNvSpPr>
              <a:spLocks noEditPoints="1"/>
            </p:cNvSpPr>
            <p:nvPr/>
          </p:nvSpPr>
          <p:spPr bwMode="auto">
            <a:xfrm>
              <a:off x="890" y="1481"/>
              <a:ext cx="17" cy="9"/>
            </a:xfrm>
            <a:custGeom>
              <a:gdLst>
                <a:gd fmla="*/ 9 w 12" name="T0"/>
                <a:gd fmla="*/ 1 h 6" name="T1"/>
                <a:gd fmla="*/ 11 w 12" name="T2"/>
                <a:gd fmla="*/ 0 h 6" name="T3"/>
                <a:gd fmla="*/ 9 w 12" name="T4"/>
                <a:gd fmla="*/ 1 h 6" name="T5"/>
                <a:gd fmla="*/ 11 w 12" name="T6"/>
                <a:gd fmla="*/ 0 h 6" name="T7"/>
                <a:gd fmla="*/ 8 w 12" name="T8"/>
                <a:gd fmla="*/ 1 h 6" name="T9"/>
                <a:gd fmla="*/ 8 w 12" name="T10"/>
                <a:gd fmla="*/ 1 h 6" name="T11"/>
                <a:gd fmla="*/ 8 w 12" name="T12"/>
                <a:gd fmla="*/ 1 h 6" name="T13"/>
                <a:gd fmla="*/ 8 w 12" name="T14"/>
                <a:gd fmla="*/ 1 h 6" name="T15"/>
                <a:gd fmla="*/ 8 w 12" name="T16"/>
                <a:gd fmla="*/ 1 h 6" name="T17"/>
                <a:gd fmla="*/ 0 w 12" name="T18"/>
                <a:gd fmla="*/ 6 h 6" name="T19"/>
                <a:gd fmla="*/ 1 w 12" name="T20"/>
                <a:gd fmla="*/ 6 h 6" name="T21"/>
                <a:gd fmla="*/ 9 w 12" name="T22"/>
                <a:gd fmla="*/ 2 h 6" name="T23"/>
                <a:gd fmla="*/ 11 w 12" name="T24"/>
                <a:gd fmla="*/ 0 h 6" name="T25"/>
                <a:gd fmla="*/ 12 w 12" name="T26"/>
                <a:gd fmla="*/ 0 h 6" name="T27"/>
                <a:gd fmla="*/ 11 w 12" name="T28"/>
                <a:gd fmla="*/ 0 h 6" name="T29"/>
                <a:gd fmla="*/ 11 w 12" name="T30"/>
                <a:gd fmla="*/ 0 h 6"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6" w="12">
                  <a:moveTo>
                    <a:pt x="9" y="1"/>
                  </a:moveTo>
                  <a:cubicBezTo>
                    <a:pt x="9" y="1"/>
                    <a:pt x="10" y="1"/>
                    <a:pt x="11" y="0"/>
                  </a:cubicBezTo>
                  <a:cubicBezTo>
                    <a:pt x="10" y="1"/>
                    <a:pt x="9" y="1"/>
                    <a:pt x="9" y="1"/>
                  </a:cubicBezTo>
                  <a:moveTo>
                    <a:pt x="11" y="0"/>
                  </a:moveTo>
                  <a:cubicBezTo>
                    <a:pt x="10" y="0"/>
                    <a:pt x="9" y="0"/>
                    <a:pt x="8" y="1"/>
                  </a:cubicBezTo>
                  <a:cubicBezTo>
                    <a:pt x="8" y="1"/>
                    <a:pt x="8" y="1"/>
                    <a:pt x="8" y="1"/>
                  </a:cubicBezTo>
                  <a:cubicBezTo>
                    <a:pt x="8" y="1"/>
                    <a:pt x="8" y="1"/>
                    <a:pt x="8" y="1"/>
                  </a:cubicBezTo>
                  <a:cubicBezTo>
                    <a:pt x="8" y="1"/>
                    <a:pt x="8" y="1"/>
                    <a:pt x="8" y="1"/>
                  </a:cubicBezTo>
                  <a:cubicBezTo>
                    <a:pt x="8" y="1"/>
                    <a:pt x="8" y="1"/>
                    <a:pt x="8" y="1"/>
                  </a:cubicBezTo>
                  <a:cubicBezTo>
                    <a:pt x="8" y="1"/>
                    <a:pt x="1" y="3"/>
                    <a:pt x="0" y="6"/>
                  </a:cubicBezTo>
                  <a:cubicBezTo>
                    <a:pt x="0" y="6"/>
                    <a:pt x="0" y="6"/>
                    <a:pt x="1" y="6"/>
                  </a:cubicBezTo>
                  <a:cubicBezTo>
                    <a:pt x="2" y="6"/>
                    <a:pt x="5" y="5"/>
                    <a:pt x="9" y="2"/>
                  </a:cubicBezTo>
                  <a:cubicBezTo>
                    <a:pt x="10" y="1"/>
                    <a:pt x="11" y="0"/>
                    <a:pt x="11" y="0"/>
                  </a:cubicBezTo>
                  <a:cubicBezTo>
                    <a:pt x="11" y="0"/>
                    <a:pt x="12" y="0"/>
                    <a:pt x="12" y="0"/>
                  </a:cubicBezTo>
                  <a:cubicBezTo>
                    <a:pt x="11" y="0"/>
                    <a:pt x="11" y="0"/>
                    <a:pt x="11" y="0"/>
                  </a:cubicBezTo>
                  <a:cubicBezTo>
                    <a:pt x="11" y="0"/>
                    <a:pt x="11" y="0"/>
                    <a:pt x="1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 name="Freeform 450"/>
            <p:cNvSpPr>
              <a:spLocks noEditPoints="1"/>
            </p:cNvSpPr>
            <p:nvPr/>
          </p:nvSpPr>
          <p:spPr bwMode="auto">
            <a:xfrm>
              <a:off x="902" y="1481"/>
              <a:ext cx="13" cy="10"/>
            </a:xfrm>
            <a:custGeom>
              <a:gdLst>
                <a:gd fmla="*/ 7 w 9" name="T0"/>
                <a:gd fmla="*/ 2 h 7" name="T1"/>
                <a:gd fmla="*/ 7 w 9" name="T2"/>
                <a:gd fmla="*/ 5 h 7" name="T3"/>
                <a:gd fmla="*/ 7 w 9" name="T4"/>
                <a:gd fmla="*/ 5 h 7" name="T5"/>
                <a:gd fmla="*/ 9 w 9" name="T6"/>
                <a:gd fmla="*/ 4 h 7" name="T7"/>
                <a:gd fmla="*/ 8 w 9" name="T8"/>
                <a:gd fmla="*/ 3 h 7" name="T9"/>
                <a:gd fmla="*/ 7 w 9" name="T10"/>
                <a:gd fmla="*/ 2 h 7" name="T11"/>
                <a:gd fmla="*/ 4 w 9" name="T12"/>
                <a:gd fmla="*/ 0 h 7" name="T13"/>
                <a:gd fmla="*/ 4 w 9" name="T14"/>
                <a:gd fmla="*/ 1 h 7" name="T15"/>
                <a:gd fmla="*/ 1 w 9" name="T16"/>
                <a:gd fmla="*/ 7 h 7" name="T17"/>
                <a:gd fmla="*/ 6 w 9" name="T18"/>
                <a:gd fmla="*/ 1 h 7" name="T19"/>
                <a:gd fmla="*/ 6 w 9" name="T20"/>
                <a:gd fmla="*/ 2 h 7" name="T21"/>
                <a:gd fmla="*/ 4 w 9" name="T22"/>
                <a:gd fmla="*/ 0 h 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7" w="9">
                  <a:moveTo>
                    <a:pt x="7" y="2"/>
                  </a:moveTo>
                  <a:cubicBezTo>
                    <a:pt x="7" y="2"/>
                    <a:pt x="8" y="3"/>
                    <a:pt x="7" y="5"/>
                  </a:cubicBezTo>
                  <a:cubicBezTo>
                    <a:pt x="7" y="5"/>
                    <a:pt x="7" y="5"/>
                    <a:pt x="7" y="5"/>
                  </a:cubicBezTo>
                  <a:cubicBezTo>
                    <a:pt x="8" y="5"/>
                    <a:pt x="8" y="5"/>
                    <a:pt x="9" y="4"/>
                  </a:cubicBezTo>
                  <a:cubicBezTo>
                    <a:pt x="8" y="3"/>
                    <a:pt x="8" y="3"/>
                    <a:pt x="8" y="3"/>
                  </a:cubicBezTo>
                  <a:cubicBezTo>
                    <a:pt x="7" y="2"/>
                    <a:pt x="7" y="2"/>
                    <a:pt x="7" y="2"/>
                  </a:cubicBezTo>
                  <a:moveTo>
                    <a:pt x="4" y="0"/>
                  </a:moveTo>
                  <a:cubicBezTo>
                    <a:pt x="4" y="1"/>
                    <a:pt x="4" y="1"/>
                    <a:pt x="4" y="1"/>
                  </a:cubicBezTo>
                  <a:cubicBezTo>
                    <a:pt x="4" y="1"/>
                    <a:pt x="0" y="6"/>
                    <a:pt x="1" y="7"/>
                  </a:cubicBezTo>
                  <a:cubicBezTo>
                    <a:pt x="1" y="7"/>
                    <a:pt x="4" y="3"/>
                    <a:pt x="6" y="1"/>
                  </a:cubicBezTo>
                  <a:cubicBezTo>
                    <a:pt x="6" y="1"/>
                    <a:pt x="6" y="1"/>
                    <a:pt x="6" y="2"/>
                  </a:cubicBezTo>
                  <a:cubicBezTo>
                    <a:pt x="4" y="0"/>
                    <a:pt x="4"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 name="Freeform 451"/>
            <p:cNvSpPr>
              <a:spLocks noEditPoints="1"/>
            </p:cNvSpPr>
            <p:nvPr/>
          </p:nvSpPr>
          <p:spPr bwMode="auto">
            <a:xfrm>
              <a:off x="874" y="1395"/>
              <a:ext cx="25" cy="31"/>
            </a:xfrm>
            <a:custGeom>
              <a:gdLst>
                <a:gd fmla="*/ 3 w 17" name="T0"/>
                <a:gd fmla="*/ 19 h 21" name="T1"/>
                <a:gd fmla="*/ 2 w 17" name="T2"/>
                <a:gd fmla="*/ 21 h 21" name="T3"/>
                <a:gd fmla="*/ 2 w 17" name="T4"/>
                <a:gd fmla="*/ 21 h 21" name="T5"/>
                <a:gd fmla="*/ 2 w 17" name="T6"/>
                <a:gd fmla="*/ 21 h 21" name="T7"/>
                <a:gd fmla="*/ 3 w 17" name="T8"/>
                <a:gd fmla="*/ 21 h 21" name="T9"/>
                <a:gd fmla="*/ 3 w 17" name="T10"/>
                <a:gd fmla="*/ 21 h 21" name="T11"/>
                <a:gd fmla="*/ 3 w 17" name="T12"/>
                <a:gd fmla="*/ 19 h 21" name="T13"/>
                <a:gd fmla="*/ 7 w 17" name="T14"/>
                <a:gd fmla="*/ 16 h 21" name="T15"/>
                <a:gd fmla="*/ 5 w 17" name="T16"/>
                <a:gd fmla="*/ 17 h 21" name="T17"/>
                <a:gd fmla="*/ 5 w 17" name="T18"/>
                <a:gd fmla="*/ 19 h 21" name="T19"/>
                <a:gd fmla="*/ 5 w 17" name="T20"/>
                <a:gd fmla="*/ 20 h 21" name="T21"/>
                <a:gd fmla="*/ 7 w 17" name="T22"/>
                <a:gd fmla="*/ 19 h 21" name="T23"/>
                <a:gd fmla="*/ 7 w 17" name="T24"/>
                <a:gd fmla="*/ 16 h 21" name="T25"/>
                <a:gd fmla="*/ 17 w 17" name="T26"/>
                <a:gd fmla="*/ 15 h 21" name="T27"/>
                <a:gd fmla="*/ 17 w 17" name="T28"/>
                <a:gd fmla="*/ 20 h 21" name="T29"/>
                <a:gd fmla="*/ 17 w 17" name="T30"/>
                <a:gd fmla="*/ 16 h 21" name="T31"/>
                <a:gd fmla="*/ 17 w 17" name="T32"/>
                <a:gd fmla="*/ 15 h 21" name="T33"/>
                <a:gd fmla="*/ 10 w 17" name="T34"/>
                <a:gd fmla="*/ 14 h 21" name="T35"/>
                <a:gd fmla="*/ 9 w 17" name="T36"/>
                <a:gd fmla="*/ 15 h 21" name="T37"/>
                <a:gd fmla="*/ 9 w 17" name="T38"/>
                <a:gd fmla="*/ 19 h 21" name="T39"/>
                <a:gd fmla="*/ 10 w 17" name="T40"/>
                <a:gd fmla="*/ 19 h 21" name="T41"/>
                <a:gd fmla="*/ 10 w 17" name="T42"/>
                <a:gd fmla="*/ 14 h 21" name="T43"/>
                <a:gd fmla="*/ 16 w 17" name="T44"/>
                <a:gd fmla="*/ 13 h 21" name="T45"/>
                <a:gd fmla="*/ 16 w 17" name="T46"/>
                <a:gd fmla="*/ 14 h 21" name="T47"/>
                <a:gd fmla="*/ 16 w 17" name="T48"/>
                <a:gd fmla="*/ 17 h 21" name="T49"/>
                <a:gd fmla="*/ 15 w 17" name="T50"/>
                <a:gd fmla="*/ 20 h 21" name="T51"/>
                <a:gd fmla="*/ 16 w 17" name="T52"/>
                <a:gd fmla="*/ 21 h 21" name="T53"/>
                <a:gd fmla="*/ 16 w 17" name="T54"/>
                <a:gd fmla="*/ 21 h 21" name="T55"/>
                <a:gd fmla="*/ 16 w 17" name="T56"/>
                <a:gd fmla="*/ 21 h 21" name="T57"/>
                <a:gd fmla="*/ 17 w 17" name="T58"/>
                <a:gd fmla="*/ 15 h 21" name="T59"/>
                <a:gd fmla="*/ 16 w 17" name="T60"/>
                <a:gd fmla="*/ 13 h 21" name="T61"/>
                <a:gd fmla="*/ 12 w 17" name="T62"/>
                <a:gd fmla="*/ 12 h 21" name="T63"/>
                <a:gd fmla="*/ 12 w 17" name="T64"/>
                <a:gd fmla="*/ 14 h 21" name="T65"/>
                <a:gd fmla="*/ 11 w 17" name="T66"/>
                <a:gd fmla="*/ 14 h 21" name="T67"/>
                <a:gd fmla="*/ 11 w 17" name="T68"/>
                <a:gd fmla="*/ 17 h 21" name="T69"/>
                <a:gd fmla="*/ 11 w 17" name="T70"/>
                <a:gd fmla="*/ 19 h 21" name="T71"/>
                <a:gd fmla="*/ 11 w 17" name="T72"/>
                <a:gd fmla="*/ 19 h 21" name="T73"/>
                <a:gd fmla="*/ 13 w 17" name="T74"/>
                <a:gd fmla="*/ 19 h 21" name="T75"/>
                <a:gd fmla="*/ 13 w 17" name="T76"/>
                <a:gd fmla="*/ 16 h 21" name="T77"/>
                <a:gd fmla="*/ 12 w 17" name="T78"/>
                <a:gd fmla="*/ 12 h 21" name="T79"/>
                <a:gd fmla="*/ 4 w 17" name="T80"/>
                <a:gd fmla="*/ 0 h 21" name="T81"/>
                <a:gd fmla="*/ 8 w 17" name="T82"/>
                <a:gd fmla="*/ 6 h 21" name="T83"/>
                <a:gd fmla="*/ 11 w 17" name="T84"/>
                <a:gd fmla="*/ 8 h 21" name="T85"/>
                <a:gd fmla="*/ 6 w 17" name="T86"/>
                <a:gd fmla="*/ 11 h 21" name="T87"/>
                <a:gd fmla="*/ 8 w 17" name="T88"/>
                <a:gd fmla="*/ 12 h 21" name="T89"/>
                <a:gd fmla="*/ 8 w 17" name="T90"/>
                <a:gd fmla="*/ 12 h 21" name="T91"/>
                <a:gd fmla="*/ 10 w 17" name="T92"/>
                <a:gd fmla="*/ 12 h 21" name="T93"/>
                <a:gd fmla="*/ 11 w 17" name="T94"/>
                <a:gd fmla="*/ 11 h 21" name="T95"/>
                <a:gd fmla="*/ 14 w 17" name="T96"/>
                <a:gd fmla="*/ 12 h 21" name="T97"/>
                <a:gd fmla="*/ 14 w 17" name="T98"/>
                <a:gd fmla="*/ 19 h 21" name="T99"/>
                <a:gd fmla="*/ 15 w 17" name="T100"/>
                <a:gd fmla="*/ 20 h 21" name="T101"/>
                <a:gd fmla="*/ 15 w 17" name="T102"/>
                <a:gd fmla="*/ 14 h 21" name="T103"/>
                <a:gd fmla="*/ 15 w 17" name="T104"/>
                <a:gd fmla="*/ 12 h 21" name="T105"/>
                <a:gd fmla="*/ 16 w 17" name="T106"/>
                <a:gd fmla="*/ 12 h 21" name="T107"/>
                <a:gd fmla="*/ 16 w 17" name="T108"/>
                <a:gd fmla="*/ 12 h 21" name="T109"/>
                <a:gd fmla="*/ 17 w 17" name="T110"/>
                <a:gd fmla="*/ 13 h 21" name="T111"/>
                <a:gd fmla="*/ 15 w 17" name="T112"/>
                <a:gd fmla="*/ 6 h 21" name="T113"/>
                <a:gd fmla="*/ 5 w 17" name="T114"/>
                <a:gd fmla="*/ 0 h 21" name="T115"/>
                <a:gd fmla="*/ 4 w 17" name="T116"/>
                <a:gd fmla="*/ 0 h 21"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1" w="17">
                  <a:moveTo>
                    <a:pt x="3" y="19"/>
                  </a:moveTo>
                  <a:cubicBezTo>
                    <a:pt x="1" y="20"/>
                    <a:pt x="1" y="21"/>
                    <a:pt x="2" y="21"/>
                  </a:cubicBezTo>
                  <a:cubicBezTo>
                    <a:pt x="2" y="21"/>
                    <a:pt x="2" y="21"/>
                    <a:pt x="2" y="21"/>
                  </a:cubicBezTo>
                  <a:cubicBezTo>
                    <a:pt x="2" y="21"/>
                    <a:pt x="2" y="21"/>
                    <a:pt x="2" y="21"/>
                  </a:cubicBezTo>
                  <a:cubicBezTo>
                    <a:pt x="3" y="21"/>
                    <a:pt x="3" y="21"/>
                    <a:pt x="3" y="21"/>
                  </a:cubicBezTo>
                  <a:cubicBezTo>
                    <a:pt x="3" y="21"/>
                    <a:pt x="3" y="21"/>
                    <a:pt x="3" y="21"/>
                  </a:cubicBezTo>
                  <a:cubicBezTo>
                    <a:pt x="3" y="20"/>
                    <a:pt x="3" y="19"/>
                    <a:pt x="3" y="19"/>
                  </a:cubicBezTo>
                  <a:moveTo>
                    <a:pt x="7" y="16"/>
                  </a:moveTo>
                  <a:cubicBezTo>
                    <a:pt x="6" y="17"/>
                    <a:pt x="6" y="17"/>
                    <a:pt x="5" y="17"/>
                  </a:cubicBezTo>
                  <a:cubicBezTo>
                    <a:pt x="5" y="18"/>
                    <a:pt x="5" y="19"/>
                    <a:pt x="5" y="19"/>
                  </a:cubicBezTo>
                  <a:cubicBezTo>
                    <a:pt x="5" y="20"/>
                    <a:pt x="5" y="20"/>
                    <a:pt x="5" y="20"/>
                  </a:cubicBezTo>
                  <a:cubicBezTo>
                    <a:pt x="6" y="20"/>
                    <a:pt x="6" y="20"/>
                    <a:pt x="7" y="19"/>
                  </a:cubicBezTo>
                  <a:cubicBezTo>
                    <a:pt x="7" y="18"/>
                    <a:pt x="7" y="17"/>
                    <a:pt x="7" y="16"/>
                  </a:cubicBezTo>
                  <a:moveTo>
                    <a:pt x="17" y="15"/>
                  </a:moveTo>
                  <a:cubicBezTo>
                    <a:pt x="17" y="16"/>
                    <a:pt x="17" y="19"/>
                    <a:pt x="17" y="20"/>
                  </a:cubicBezTo>
                  <a:cubicBezTo>
                    <a:pt x="17" y="19"/>
                    <a:pt x="17" y="17"/>
                    <a:pt x="17" y="16"/>
                  </a:cubicBezTo>
                  <a:cubicBezTo>
                    <a:pt x="17" y="16"/>
                    <a:pt x="17" y="16"/>
                    <a:pt x="17" y="15"/>
                  </a:cubicBezTo>
                  <a:moveTo>
                    <a:pt x="10" y="14"/>
                  </a:moveTo>
                  <a:cubicBezTo>
                    <a:pt x="10" y="15"/>
                    <a:pt x="9" y="15"/>
                    <a:pt x="9" y="15"/>
                  </a:cubicBezTo>
                  <a:cubicBezTo>
                    <a:pt x="9" y="16"/>
                    <a:pt x="9" y="18"/>
                    <a:pt x="9" y="19"/>
                  </a:cubicBezTo>
                  <a:cubicBezTo>
                    <a:pt x="9" y="19"/>
                    <a:pt x="9" y="19"/>
                    <a:pt x="10" y="19"/>
                  </a:cubicBezTo>
                  <a:cubicBezTo>
                    <a:pt x="10" y="18"/>
                    <a:pt x="10" y="16"/>
                    <a:pt x="10" y="14"/>
                  </a:cubicBezTo>
                  <a:moveTo>
                    <a:pt x="16" y="13"/>
                  </a:moveTo>
                  <a:cubicBezTo>
                    <a:pt x="16" y="13"/>
                    <a:pt x="16" y="14"/>
                    <a:pt x="16" y="14"/>
                  </a:cubicBezTo>
                  <a:cubicBezTo>
                    <a:pt x="15" y="14"/>
                    <a:pt x="16" y="17"/>
                    <a:pt x="16" y="17"/>
                  </a:cubicBezTo>
                  <a:cubicBezTo>
                    <a:pt x="15" y="18"/>
                    <a:pt x="15" y="19"/>
                    <a:pt x="15" y="20"/>
                  </a:cubicBezTo>
                  <a:cubicBezTo>
                    <a:pt x="16" y="21"/>
                    <a:pt x="16" y="21"/>
                    <a:pt x="16" y="21"/>
                  </a:cubicBezTo>
                  <a:cubicBezTo>
                    <a:pt x="16" y="21"/>
                    <a:pt x="16" y="21"/>
                    <a:pt x="16" y="21"/>
                  </a:cubicBezTo>
                  <a:cubicBezTo>
                    <a:pt x="16" y="21"/>
                    <a:pt x="16" y="21"/>
                    <a:pt x="16" y="21"/>
                  </a:cubicBezTo>
                  <a:cubicBezTo>
                    <a:pt x="17" y="18"/>
                    <a:pt x="17" y="15"/>
                    <a:pt x="17" y="15"/>
                  </a:cubicBezTo>
                  <a:cubicBezTo>
                    <a:pt x="17" y="14"/>
                    <a:pt x="16" y="13"/>
                    <a:pt x="16" y="13"/>
                  </a:cubicBezTo>
                  <a:moveTo>
                    <a:pt x="12" y="12"/>
                  </a:moveTo>
                  <a:cubicBezTo>
                    <a:pt x="12" y="13"/>
                    <a:pt x="12" y="14"/>
                    <a:pt x="12" y="14"/>
                  </a:cubicBezTo>
                  <a:cubicBezTo>
                    <a:pt x="11" y="14"/>
                    <a:pt x="11" y="14"/>
                    <a:pt x="11" y="14"/>
                  </a:cubicBezTo>
                  <a:cubicBezTo>
                    <a:pt x="11" y="15"/>
                    <a:pt x="11" y="17"/>
                    <a:pt x="11" y="17"/>
                  </a:cubicBezTo>
                  <a:cubicBezTo>
                    <a:pt x="11" y="18"/>
                    <a:pt x="11" y="18"/>
                    <a:pt x="11" y="19"/>
                  </a:cubicBezTo>
                  <a:cubicBezTo>
                    <a:pt x="11" y="19"/>
                    <a:pt x="11" y="19"/>
                    <a:pt x="11" y="19"/>
                  </a:cubicBezTo>
                  <a:cubicBezTo>
                    <a:pt x="12" y="19"/>
                    <a:pt x="13" y="19"/>
                    <a:pt x="13" y="19"/>
                  </a:cubicBezTo>
                  <a:cubicBezTo>
                    <a:pt x="13" y="17"/>
                    <a:pt x="13" y="16"/>
                    <a:pt x="13" y="16"/>
                  </a:cubicBezTo>
                  <a:cubicBezTo>
                    <a:pt x="13" y="13"/>
                    <a:pt x="12" y="13"/>
                    <a:pt x="12" y="12"/>
                  </a:cubicBezTo>
                  <a:moveTo>
                    <a:pt x="4" y="0"/>
                  </a:moveTo>
                  <a:cubicBezTo>
                    <a:pt x="0" y="0"/>
                    <a:pt x="8" y="6"/>
                    <a:pt x="8" y="6"/>
                  </a:cubicBezTo>
                  <a:cubicBezTo>
                    <a:pt x="7" y="8"/>
                    <a:pt x="11" y="8"/>
                    <a:pt x="11" y="8"/>
                  </a:cubicBezTo>
                  <a:cubicBezTo>
                    <a:pt x="8" y="9"/>
                    <a:pt x="7" y="10"/>
                    <a:pt x="6" y="11"/>
                  </a:cubicBezTo>
                  <a:cubicBezTo>
                    <a:pt x="7" y="11"/>
                    <a:pt x="8" y="12"/>
                    <a:pt x="8" y="12"/>
                  </a:cubicBezTo>
                  <a:cubicBezTo>
                    <a:pt x="8" y="12"/>
                    <a:pt x="8" y="12"/>
                    <a:pt x="8" y="12"/>
                  </a:cubicBezTo>
                  <a:cubicBezTo>
                    <a:pt x="9" y="12"/>
                    <a:pt x="10" y="12"/>
                    <a:pt x="10" y="12"/>
                  </a:cubicBezTo>
                  <a:cubicBezTo>
                    <a:pt x="11" y="11"/>
                    <a:pt x="11" y="11"/>
                    <a:pt x="11" y="11"/>
                  </a:cubicBezTo>
                  <a:cubicBezTo>
                    <a:pt x="12" y="11"/>
                    <a:pt x="13" y="11"/>
                    <a:pt x="14" y="12"/>
                  </a:cubicBezTo>
                  <a:cubicBezTo>
                    <a:pt x="14" y="12"/>
                    <a:pt x="14" y="12"/>
                    <a:pt x="14" y="19"/>
                  </a:cubicBezTo>
                  <a:cubicBezTo>
                    <a:pt x="14" y="19"/>
                    <a:pt x="15" y="19"/>
                    <a:pt x="15" y="20"/>
                  </a:cubicBezTo>
                  <a:cubicBezTo>
                    <a:pt x="15" y="16"/>
                    <a:pt x="15" y="14"/>
                    <a:pt x="15" y="14"/>
                  </a:cubicBezTo>
                  <a:cubicBezTo>
                    <a:pt x="15" y="12"/>
                    <a:pt x="15" y="12"/>
                    <a:pt x="15" y="12"/>
                  </a:cubicBezTo>
                  <a:cubicBezTo>
                    <a:pt x="16" y="12"/>
                    <a:pt x="16" y="12"/>
                    <a:pt x="16" y="12"/>
                  </a:cubicBezTo>
                  <a:cubicBezTo>
                    <a:pt x="16" y="12"/>
                    <a:pt x="16" y="12"/>
                    <a:pt x="16" y="12"/>
                  </a:cubicBezTo>
                  <a:cubicBezTo>
                    <a:pt x="16" y="12"/>
                    <a:pt x="17" y="12"/>
                    <a:pt x="17" y="13"/>
                  </a:cubicBezTo>
                  <a:cubicBezTo>
                    <a:pt x="16" y="11"/>
                    <a:pt x="16" y="9"/>
                    <a:pt x="15" y="6"/>
                  </a:cubicBezTo>
                  <a:cubicBezTo>
                    <a:pt x="11" y="0"/>
                    <a:pt x="5" y="0"/>
                    <a:pt x="5" y="0"/>
                  </a:cubicBezTo>
                  <a:cubicBezTo>
                    <a:pt x="4" y="0"/>
                    <a:pt x="4"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 name="Freeform 452"/>
            <p:cNvSpPr/>
            <p:nvPr/>
          </p:nvSpPr>
          <p:spPr bwMode="auto">
            <a:xfrm flipH="1">
              <a:off x="877" y="1426"/>
              <a:ext cx="0" cy="0"/>
            </a:xfrm>
            <a:custGeom>
              <a:cxnLst>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 name="Freeform 453"/>
            <p:cNvSpPr>
              <a:spLocks noEditPoints="1"/>
            </p:cNvSpPr>
            <p:nvPr/>
          </p:nvSpPr>
          <p:spPr bwMode="auto">
            <a:xfrm>
              <a:off x="878" y="1411"/>
              <a:ext cx="9" cy="15"/>
            </a:xfrm>
            <a:custGeom>
              <a:gdLst>
                <a:gd fmla="*/ 2 w 6" name="T0"/>
                <a:gd fmla="*/ 6 h 10" name="T1"/>
                <a:gd fmla="*/ 0 w 6" name="T2"/>
                <a:gd fmla="*/ 8 h 10" name="T3"/>
                <a:gd fmla="*/ 0 w 6" name="T4"/>
                <a:gd fmla="*/ 10 h 10" name="T5"/>
                <a:gd fmla="*/ 0 w 6" name="T6"/>
                <a:gd fmla="*/ 10 h 10" name="T7"/>
                <a:gd fmla="*/ 2 w 6" name="T8"/>
                <a:gd fmla="*/ 9 h 10" name="T9"/>
                <a:gd fmla="*/ 2 w 6" name="T10"/>
                <a:gd fmla="*/ 8 h 10" name="T11"/>
                <a:gd fmla="*/ 2 w 6" name="T12"/>
                <a:gd fmla="*/ 6 h 10" name="T13"/>
                <a:gd fmla="*/ 6 w 6" name="T14"/>
                <a:gd fmla="*/ 4 h 10" name="T15"/>
                <a:gd fmla="*/ 4 w 6" name="T16"/>
                <a:gd fmla="*/ 5 h 10" name="T17"/>
                <a:gd fmla="*/ 4 w 6" name="T18"/>
                <a:gd fmla="*/ 8 h 10" name="T19"/>
                <a:gd fmla="*/ 6 w 6" name="T20"/>
                <a:gd fmla="*/ 8 h 10" name="T21"/>
                <a:gd fmla="*/ 6 w 6" name="T22"/>
                <a:gd fmla="*/ 4 h 10" name="T23"/>
                <a:gd fmla="*/ 3 w 6" name="T24"/>
                <a:gd fmla="*/ 0 h 10" name="T25"/>
                <a:gd fmla="*/ 4 w 6" name="T26"/>
                <a:gd fmla="*/ 1 h 10" name="T27"/>
                <a:gd fmla="*/ 5 w 6" name="T28"/>
                <a:gd fmla="*/ 1 h 10" name="T29"/>
                <a:gd fmla="*/ 5 w 6" name="T30"/>
                <a:gd fmla="*/ 1 h 10" name="T31"/>
                <a:gd fmla="*/ 5 w 6" name="T32"/>
                <a:gd fmla="*/ 1 h 10" name="T33"/>
                <a:gd fmla="*/ 3 w 6" name="T34"/>
                <a:gd fmla="*/ 0 h 1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0" w="6">
                  <a:moveTo>
                    <a:pt x="2" y="6"/>
                  </a:moveTo>
                  <a:cubicBezTo>
                    <a:pt x="1" y="7"/>
                    <a:pt x="1" y="7"/>
                    <a:pt x="0" y="8"/>
                  </a:cubicBezTo>
                  <a:cubicBezTo>
                    <a:pt x="0" y="8"/>
                    <a:pt x="0" y="9"/>
                    <a:pt x="0" y="10"/>
                  </a:cubicBezTo>
                  <a:cubicBezTo>
                    <a:pt x="0" y="10"/>
                    <a:pt x="0" y="10"/>
                    <a:pt x="0" y="10"/>
                  </a:cubicBezTo>
                  <a:cubicBezTo>
                    <a:pt x="1" y="10"/>
                    <a:pt x="1" y="10"/>
                    <a:pt x="2" y="9"/>
                  </a:cubicBezTo>
                  <a:cubicBezTo>
                    <a:pt x="2" y="9"/>
                    <a:pt x="2" y="9"/>
                    <a:pt x="2" y="8"/>
                  </a:cubicBezTo>
                  <a:cubicBezTo>
                    <a:pt x="2" y="8"/>
                    <a:pt x="2" y="7"/>
                    <a:pt x="2" y="6"/>
                  </a:cubicBezTo>
                  <a:moveTo>
                    <a:pt x="6" y="4"/>
                  </a:moveTo>
                  <a:cubicBezTo>
                    <a:pt x="5" y="4"/>
                    <a:pt x="5" y="5"/>
                    <a:pt x="4" y="5"/>
                  </a:cubicBezTo>
                  <a:cubicBezTo>
                    <a:pt x="4" y="6"/>
                    <a:pt x="4" y="7"/>
                    <a:pt x="4" y="8"/>
                  </a:cubicBezTo>
                  <a:cubicBezTo>
                    <a:pt x="5" y="8"/>
                    <a:pt x="5" y="8"/>
                    <a:pt x="6" y="8"/>
                  </a:cubicBezTo>
                  <a:cubicBezTo>
                    <a:pt x="6" y="7"/>
                    <a:pt x="6" y="5"/>
                    <a:pt x="6" y="4"/>
                  </a:cubicBezTo>
                  <a:moveTo>
                    <a:pt x="3" y="0"/>
                  </a:moveTo>
                  <a:cubicBezTo>
                    <a:pt x="2" y="1"/>
                    <a:pt x="3" y="1"/>
                    <a:pt x="4" y="1"/>
                  </a:cubicBezTo>
                  <a:cubicBezTo>
                    <a:pt x="4" y="1"/>
                    <a:pt x="5" y="1"/>
                    <a:pt x="5" y="1"/>
                  </a:cubicBezTo>
                  <a:cubicBezTo>
                    <a:pt x="5" y="1"/>
                    <a:pt x="5" y="1"/>
                    <a:pt x="5" y="1"/>
                  </a:cubicBezTo>
                  <a:cubicBezTo>
                    <a:pt x="5" y="1"/>
                    <a:pt x="5" y="1"/>
                    <a:pt x="5" y="1"/>
                  </a:cubicBezTo>
                  <a:cubicBezTo>
                    <a:pt x="5" y="1"/>
                    <a:pt x="4"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 name="Freeform 454"/>
            <p:cNvSpPr>
              <a:spLocks noEditPoints="1"/>
            </p:cNvSpPr>
            <p:nvPr/>
          </p:nvSpPr>
          <p:spPr bwMode="auto">
            <a:xfrm>
              <a:off x="888" y="1411"/>
              <a:ext cx="6" cy="12"/>
            </a:xfrm>
            <a:custGeom>
              <a:gdLst>
                <a:gd fmla="*/ 1 w 4" name="T0"/>
                <a:gd fmla="*/ 3 h 8" name="T1"/>
                <a:gd fmla="*/ 0 w 4" name="T2"/>
                <a:gd fmla="*/ 3 h 8" name="T3"/>
                <a:gd fmla="*/ 0 w 4" name="T4"/>
                <a:gd fmla="*/ 8 h 8" name="T5"/>
                <a:gd fmla="*/ 1 w 4" name="T6"/>
                <a:gd fmla="*/ 8 h 8" name="T7"/>
                <a:gd fmla="*/ 1 w 4" name="T8"/>
                <a:gd fmla="*/ 6 h 8" name="T9"/>
                <a:gd fmla="*/ 1 w 4" name="T10"/>
                <a:gd fmla="*/ 3 h 8" name="T11"/>
                <a:gd fmla="*/ 1 w 4" name="T12"/>
                <a:gd fmla="*/ 0 h 8" name="T13"/>
                <a:gd fmla="*/ 0 w 4" name="T14"/>
                <a:gd fmla="*/ 1 h 8" name="T15"/>
                <a:gd fmla="*/ 1 w 4" name="T16"/>
                <a:gd fmla="*/ 0 h 8" name="T17"/>
                <a:gd fmla="*/ 2 w 4" name="T18"/>
                <a:gd fmla="*/ 1 h 8" name="T19"/>
                <a:gd fmla="*/ 3 w 4" name="T20"/>
                <a:gd fmla="*/ 5 h 8" name="T21"/>
                <a:gd fmla="*/ 3 w 4" name="T22"/>
                <a:gd fmla="*/ 8 h 8" name="T23"/>
                <a:gd fmla="*/ 4 w 4" name="T24"/>
                <a:gd fmla="*/ 8 h 8" name="T25"/>
                <a:gd fmla="*/ 4 w 4" name="T26"/>
                <a:gd fmla="*/ 1 h 8" name="T27"/>
                <a:gd fmla="*/ 1 w 4" name="T28"/>
                <a:gd fmla="*/ 0 h 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8" w="4">
                  <a:moveTo>
                    <a:pt x="1" y="3"/>
                  </a:moveTo>
                  <a:cubicBezTo>
                    <a:pt x="1" y="3"/>
                    <a:pt x="0" y="3"/>
                    <a:pt x="0" y="3"/>
                  </a:cubicBezTo>
                  <a:cubicBezTo>
                    <a:pt x="0" y="5"/>
                    <a:pt x="0" y="7"/>
                    <a:pt x="0" y="8"/>
                  </a:cubicBezTo>
                  <a:cubicBezTo>
                    <a:pt x="0" y="8"/>
                    <a:pt x="1" y="8"/>
                    <a:pt x="1" y="8"/>
                  </a:cubicBezTo>
                  <a:cubicBezTo>
                    <a:pt x="1" y="7"/>
                    <a:pt x="1" y="7"/>
                    <a:pt x="1" y="6"/>
                  </a:cubicBezTo>
                  <a:cubicBezTo>
                    <a:pt x="1" y="6"/>
                    <a:pt x="1" y="4"/>
                    <a:pt x="1" y="3"/>
                  </a:cubicBezTo>
                  <a:moveTo>
                    <a:pt x="1" y="0"/>
                  </a:moveTo>
                  <a:cubicBezTo>
                    <a:pt x="1" y="0"/>
                    <a:pt x="1" y="0"/>
                    <a:pt x="0" y="1"/>
                  </a:cubicBezTo>
                  <a:cubicBezTo>
                    <a:pt x="1" y="1"/>
                    <a:pt x="1" y="0"/>
                    <a:pt x="1" y="0"/>
                  </a:cubicBezTo>
                  <a:cubicBezTo>
                    <a:pt x="2" y="0"/>
                    <a:pt x="2" y="1"/>
                    <a:pt x="2" y="1"/>
                  </a:cubicBezTo>
                  <a:cubicBezTo>
                    <a:pt x="2" y="2"/>
                    <a:pt x="3" y="2"/>
                    <a:pt x="3" y="5"/>
                  </a:cubicBezTo>
                  <a:cubicBezTo>
                    <a:pt x="3" y="5"/>
                    <a:pt x="3" y="6"/>
                    <a:pt x="3" y="8"/>
                  </a:cubicBezTo>
                  <a:cubicBezTo>
                    <a:pt x="3" y="8"/>
                    <a:pt x="4" y="8"/>
                    <a:pt x="4" y="8"/>
                  </a:cubicBezTo>
                  <a:cubicBezTo>
                    <a:pt x="4" y="1"/>
                    <a:pt x="4" y="1"/>
                    <a:pt x="4" y="1"/>
                  </a:cubicBezTo>
                  <a:cubicBezTo>
                    <a:pt x="3" y="0"/>
                    <a:pt x="2"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 name="Freeform 455"/>
            <p:cNvSpPr/>
            <p:nvPr/>
          </p:nvSpPr>
          <p:spPr bwMode="auto">
            <a:xfrm>
              <a:off x="896" y="1413"/>
              <a:ext cx="3" cy="13"/>
            </a:xfrm>
            <a:custGeom>
              <a:gdLst>
                <a:gd fmla="*/ 0 w 2" name="T0"/>
                <a:gd fmla="*/ 0 h 9" name="T1"/>
                <a:gd fmla="*/ 0 w 2" name="T2"/>
                <a:gd fmla="*/ 2 h 9" name="T3"/>
                <a:gd fmla="*/ 0 w 2" name="T4"/>
                <a:gd fmla="*/ 8 h 9" name="T5"/>
                <a:gd fmla="*/ 0 w 2" name="T6"/>
                <a:gd fmla="*/ 8 h 9" name="T7"/>
                <a:gd fmla="*/ 1 w 2" name="T8"/>
                <a:gd fmla="*/ 5 h 9" name="T9"/>
                <a:gd fmla="*/ 1 w 2" name="T10"/>
                <a:gd fmla="*/ 2 h 9" name="T11"/>
                <a:gd fmla="*/ 1 w 2" name="T12"/>
                <a:gd fmla="*/ 1 h 9" name="T13"/>
                <a:gd fmla="*/ 2 w 2" name="T14"/>
                <a:gd fmla="*/ 3 h 9" name="T15"/>
                <a:gd fmla="*/ 1 w 2" name="T16"/>
                <a:gd fmla="*/ 9 h 9" name="T17"/>
                <a:gd fmla="*/ 2 w 2" name="T18"/>
                <a:gd fmla="*/ 8 h 9" name="T19"/>
                <a:gd fmla="*/ 2 w 2" name="T20"/>
                <a:gd fmla="*/ 3 h 9" name="T21"/>
                <a:gd fmla="*/ 2 w 2" name="T22"/>
                <a:gd fmla="*/ 1 h 9" name="T23"/>
                <a:gd fmla="*/ 1 w 2" name="T24"/>
                <a:gd fmla="*/ 0 h 9" name="T25"/>
                <a:gd fmla="*/ 1 w 2" name="T26"/>
                <a:gd fmla="*/ 0 h 9" name="T27"/>
                <a:gd fmla="*/ 0 w 2" name="T28"/>
                <a:gd fmla="*/ 0 h 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 w="2">
                  <a:moveTo>
                    <a:pt x="0" y="0"/>
                  </a:moveTo>
                  <a:cubicBezTo>
                    <a:pt x="0" y="0"/>
                    <a:pt x="0" y="0"/>
                    <a:pt x="0" y="2"/>
                  </a:cubicBezTo>
                  <a:cubicBezTo>
                    <a:pt x="0" y="2"/>
                    <a:pt x="0" y="4"/>
                    <a:pt x="0" y="8"/>
                  </a:cubicBezTo>
                  <a:cubicBezTo>
                    <a:pt x="0" y="8"/>
                    <a:pt x="0" y="8"/>
                    <a:pt x="0" y="8"/>
                  </a:cubicBezTo>
                  <a:cubicBezTo>
                    <a:pt x="0" y="7"/>
                    <a:pt x="0" y="6"/>
                    <a:pt x="1" y="5"/>
                  </a:cubicBezTo>
                  <a:cubicBezTo>
                    <a:pt x="1" y="5"/>
                    <a:pt x="0" y="2"/>
                    <a:pt x="1" y="2"/>
                  </a:cubicBezTo>
                  <a:cubicBezTo>
                    <a:pt x="1" y="2"/>
                    <a:pt x="1" y="1"/>
                    <a:pt x="1" y="1"/>
                  </a:cubicBezTo>
                  <a:cubicBezTo>
                    <a:pt x="1" y="1"/>
                    <a:pt x="2" y="2"/>
                    <a:pt x="2" y="3"/>
                  </a:cubicBezTo>
                  <a:cubicBezTo>
                    <a:pt x="2" y="3"/>
                    <a:pt x="2" y="6"/>
                    <a:pt x="1" y="9"/>
                  </a:cubicBezTo>
                  <a:cubicBezTo>
                    <a:pt x="2" y="9"/>
                    <a:pt x="2" y="8"/>
                    <a:pt x="2" y="8"/>
                  </a:cubicBezTo>
                  <a:cubicBezTo>
                    <a:pt x="2" y="7"/>
                    <a:pt x="2" y="4"/>
                    <a:pt x="2" y="3"/>
                  </a:cubicBezTo>
                  <a:cubicBezTo>
                    <a:pt x="2" y="3"/>
                    <a:pt x="2" y="2"/>
                    <a:pt x="2" y="1"/>
                  </a:cubicBezTo>
                  <a:cubicBezTo>
                    <a:pt x="2" y="0"/>
                    <a:pt x="1" y="0"/>
                    <a:pt x="1" y="0"/>
                  </a:cubicBezTo>
                  <a:cubicBezTo>
                    <a:pt x="1" y="0"/>
                    <a:pt x="1" y="0"/>
                    <a:pt x="1" y="0"/>
                  </a:cubicBezTo>
                  <a:cubicBezTo>
                    <a:pt x="1" y="0"/>
                    <a:pt x="1"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 name="Freeform 456"/>
            <p:cNvSpPr/>
            <p:nvPr/>
          </p:nvSpPr>
          <p:spPr bwMode="auto">
            <a:xfrm>
              <a:off x="854" y="1411"/>
              <a:ext cx="29" cy="55"/>
            </a:xfrm>
            <a:custGeom>
              <a:gdLst>
                <a:gd fmla="*/ 20 w 20" name="T0"/>
                <a:gd fmla="*/ 26 h 38" name="T1"/>
                <a:gd fmla="*/ 20 w 20" name="T2"/>
                <a:gd fmla="*/ 29 h 38" name="T3"/>
                <a:gd fmla="*/ 18 w 20" name="T4"/>
                <a:gd fmla="*/ 32 h 38" name="T5"/>
                <a:gd fmla="*/ 16 w 20" name="T6"/>
                <a:gd fmla="*/ 34 h 38" name="T7"/>
                <a:gd fmla="*/ 13 w 20" name="T8"/>
                <a:gd fmla="*/ 34 h 38" name="T9"/>
                <a:gd fmla="*/ 13 w 20" name="T10"/>
                <a:gd fmla="*/ 37 h 38" name="T11"/>
                <a:gd fmla="*/ 13 w 20" name="T12"/>
                <a:gd fmla="*/ 38 h 38" name="T13"/>
                <a:gd fmla="*/ 12 w 20" name="T14"/>
                <a:gd fmla="*/ 38 h 38" name="T15"/>
                <a:gd fmla="*/ 9 w 20" name="T16"/>
                <a:gd fmla="*/ 38 h 38" name="T17"/>
                <a:gd fmla="*/ 8 w 20" name="T18"/>
                <a:gd fmla="*/ 38 h 38" name="T19"/>
                <a:gd fmla="*/ 7 w 20" name="T20"/>
                <a:gd fmla="*/ 37 h 38" name="T21"/>
                <a:gd fmla="*/ 7 w 20" name="T22"/>
                <a:gd fmla="*/ 35 h 38" name="T23"/>
                <a:gd fmla="*/ 3 w 20" name="T24"/>
                <a:gd fmla="*/ 34 h 38" name="T25"/>
                <a:gd fmla="*/ 0 w 20" name="T26"/>
                <a:gd fmla="*/ 33 h 38" name="T27"/>
                <a:gd fmla="*/ 0 w 20" name="T28"/>
                <a:gd fmla="*/ 32 h 38" name="T29"/>
                <a:gd fmla="*/ 0 w 20" name="T30"/>
                <a:gd fmla="*/ 31 h 38" name="T31"/>
                <a:gd fmla="*/ 1 w 20" name="T32"/>
                <a:gd fmla="*/ 29 h 38" name="T33"/>
                <a:gd fmla="*/ 1 w 20" name="T34"/>
                <a:gd fmla="*/ 29 h 38" name="T35"/>
                <a:gd fmla="*/ 2 w 20" name="T36"/>
                <a:gd fmla="*/ 29 h 38" name="T37"/>
                <a:gd fmla="*/ 2 w 20" name="T38"/>
                <a:gd fmla="*/ 29 h 38" name="T39"/>
                <a:gd fmla="*/ 4 w 20" name="T40"/>
                <a:gd fmla="*/ 30 h 38" name="T41"/>
                <a:gd fmla="*/ 8 w 20" name="T42"/>
                <a:gd fmla="*/ 30 h 38" name="T43"/>
                <a:gd fmla="*/ 12 w 20" name="T44"/>
                <a:gd fmla="*/ 29 h 38" name="T45"/>
                <a:gd fmla="*/ 14 w 20" name="T46"/>
                <a:gd fmla="*/ 26 h 38" name="T47"/>
                <a:gd fmla="*/ 13 w 20" name="T48"/>
                <a:gd fmla="*/ 24 h 38" name="T49"/>
                <a:gd fmla="*/ 9 w 20" name="T50"/>
                <a:gd fmla="*/ 21 h 38" name="T51"/>
                <a:gd fmla="*/ 6 w 20" name="T52"/>
                <a:gd fmla="*/ 20 h 38" name="T53"/>
                <a:gd fmla="*/ 3 w 20" name="T54"/>
                <a:gd fmla="*/ 18 h 38" name="T55"/>
                <a:gd fmla="*/ 1 w 20" name="T56"/>
                <a:gd fmla="*/ 15 h 38" name="T57"/>
                <a:gd fmla="*/ 1 w 20" name="T58"/>
                <a:gd fmla="*/ 12 h 38" name="T59"/>
                <a:gd fmla="*/ 2 w 20" name="T60"/>
                <a:gd fmla="*/ 7 h 38" name="T61"/>
                <a:gd fmla="*/ 8 w 20" name="T62"/>
                <a:gd fmla="*/ 4 h 38" name="T63"/>
                <a:gd fmla="*/ 8 w 20" name="T64"/>
                <a:gd fmla="*/ 2 h 38" name="T65"/>
                <a:gd fmla="*/ 8 w 20" name="T66"/>
                <a:gd fmla="*/ 1 h 38" name="T67"/>
                <a:gd fmla="*/ 10 w 20" name="T68"/>
                <a:gd fmla="*/ 0 h 38" name="T69"/>
                <a:gd fmla="*/ 13 w 20" name="T70"/>
                <a:gd fmla="*/ 0 h 38" name="T71"/>
                <a:gd fmla="*/ 14 w 20" name="T72"/>
                <a:gd fmla="*/ 1 h 38" name="T73"/>
                <a:gd fmla="*/ 14 w 20" name="T74"/>
                <a:gd fmla="*/ 2 h 38" name="T75"/>
                <a:gd fmla="*/ 14 w 20" name="T76"/>
                <a:gd fmla="*/ 4 h 38" name="T77"/>
                <a:gd fmla="*/ 17 w 20" name="T78"/>
                <a:gd fmla="*/ 4 h 38" name="T79"/>
                <a:gd fmla="*/ 18 w 20" name="T80"/>
                <a:gd fmla="*/ 5 h 38" name="T81"/>
                <a:gd fmla="*/ 19 w 20" name="T82"/>
                <a:gd fmla="*/ 6 h 38" name="T83"/>
                <a:gd fmla="*/ 18 w 20" name="T84"/>
                <a:gd fmla="*/ 7 h 38" name="T85"/>
                <a:gd fmla="*/ 18 w 20" name="T86"/>
                <a:gd fmla="*/ 9 h 38" name="T87"/>
                <a:gd fmla="*/ 17 w 20" name="T88"/>
                <a:gd fmla="*/ 9 h 38" name="T89"/>
                <a:gd fmla="*/ 15 w 20" name="T90"/>
                <a:gd fmla="*/ 9 h 38" name="T91"/>
                <a:gd fmla="*/ 12 w 20" name="T92"/>
                <a:gd fmla="*/ 9 h 38" name="T93"/>
                <a:gd fmla="*/ 8 w 20" name="T94"/>
                <a:gd fmla="*/ 9 h 38" name="T95"/>
                <a:gd fmla="*/ 7 w 20" name="T96"/>
                <a:gd fmla="*/ 12 h 38" name="T97"/>
                <a:gd fmla="*/ 8 w 20" name="T98"/>
                <a:gd fmla="*/ 14 h 38" name="T99"/>
                <a:gd fmla="*/ 12 w 20" name="T100"/>
                <a:gd fmla="*/ 16 h 38" name="T101"/>
                <a:gd fmla="*/ 18 w 20" name="T102"/>
                <a:gd fmla="*/ 20 h 38" name="T103"/>
                <a:gd fmla="*/ 20 w 20" name="T104"/>
                <a:gd fmla="*/ 26 h 38"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8" w="20">
                  <a:moveTo>
                    <a:pt x="20" y="26"/>
                  </a:moveTo>
                  <a:cubicBezTo>
                    <a:pt x="20" y="27"/>
                    <a:pt x="20" y="29"/>
                    <a:pt x="20" y="29"/>
                  </a:cubicBezTo>
                  <a:cubicBezTo>
                    <a:pt x="19" y="30"/>
                    <a:pt x="19" y="31"/>
                    <a:pt x="18" y="32"/>
                  </a:cubicBezTo>
                  <a:cubicBezTo>
                    <a:pt x="18" y="33"/>
                    <a:pt x="17" y="33"/>
                    <a:pt x="16" y="34"/>
                  </a:cubicBezTo>
                  <a:cubicBezTo>
                    <a:pt x="15" y="34"/>
                    <a:pt x="14" y="34"/>
                    <a:pt x="13" y="34"/>
                  </a:cubicBezTo>
                  <a:cubicBezTo>
                    <a:pt x="13" y="37"/>
                    <a:pt x="13" y="37"/>
                    <a:pt x="13" y="37"/>
                  </a:cubicBezTo>
                  <a:cubicBezTo>
                    <a:pt x="13" y="38"/>
                    <a:pt x="13" y="38"/>
                    <a:pt x="13" y="38"/>
                  </a:cubicBezTo>
                  <a:cubicBezTo>
                    <a:pt x="13" y="38"/>
                    <a:pt x="12" y="38"/>
                    <a:pt x="12" y="38"/>
                  </a:cubicBezTo>
                  <a:cubicBezTo>
                    <a:pt x="9" y="38"/>
                    <a:pt x="9" y="38"/>
                    <a:pt x="9" y="38"/>
                  </a:cubicBezTo>
                  <a:cubicBezTo>
                    <a:pt x="8" y="38"/>
                    <a:pt x="8" y="38"/>
                    <a:pt x="8" y="38"/>
                  </a:cubicBezTo>
                  <a:cubicBezTo>
                    <a:pt x="7" y="38"/>
                    <a:pt x="7" y="37"/>
                    <a:pt x="7" y="37"/>
                  </a:cubicBezTo>
                  <a:cubicBezTo>
                    <a:pt x="7" y="35"/>
                    <a:pt x="7" y="35"/>
                    <a:pt x="7" y="35"/>
                  </a:cubicBezTo>
                  <a:cubicBezTo>
                    <a:pt x="5" y="35"/>
                    <a:pt x="4" y="35"/>
                    <a:pt x="3" y="34"/>
                  </a:cubicBezTo>
                  <a:cubicBezTo>
                    <a:pt x="1" y="34"/>
                    <a:pt x="1" y="34"/>
                    <a:pt x="0" y="33"/>
                  </a:cubicBezTo>
                  <a:cubicBezTo>
                    <a:pt x="0" y="33"/>
                    <a:pt x="0" y="33"/>
                    <a:pt x="0" y="32"/>
                  </a:cubicBezTo>
                  <a:cubicBezTo>
                    <a:pt x="0" y="32"/>
                    <a:pt x="0" y="31"/>
                    <a:pt x="0" y="31"/>
                  </a:cubicBezTo>
                  <a:cubicBezTo>
                    <a:pt x="0" y="30"/>
                    <a:pt x="0" y="30"/>
                    <a:pt x="1" y="29"/>
                  </a:cubicBezTo>
                  <a:cubicBezTo>
                    <a:pt x="1" y="29"/>
                    <a:pt x="1" y="28"/>
                    <a:pt x="1" y="29"/>
                  </a:cubicBezTo>
                  <a:cubicBezTo>
                    <a:pt x="2" y="29"/>
                    <a:pt x="2" y="29"/>
                    <a:pt x="2" y="29"/>
                  </a:cubicBezTo>
                  <a:cubicBezTo>
                    <a:pt x="2" y="29"/>
                    <a:pt x="2" y="29"/>
                    <a:pt x="2" y="29"/>
                  </a:cubicBezTo>
                  <a:cubicBezTo>
                    <a:pt x="3" y="29"/>
                    <a:pt x="3" y="29"/>
                    <a:pt x="4" y="30"/>
                  </a:cubicBezTo>
                  <a:cubicBezTo>
                    <a:pt x="5" y="30"/>
                    <a:pt x="7" y="30"/>
                    <a:pt x="8" y="30"/>
                  </a:cubicBezTo>
                  <a:cubicBezTo>
                    <a:pt x="10" y="30"/>
                    <a:pt x="11" y="30"/>
                    <a:pt x="12" y="29"/>
                  </a:cubicBezTo>
                  <a:cubicBezTo>
                    <a:pt x="14" y="29"/>
                    <a:pt x="14" y="28"/>
                    <a:pt x="14" y="26"/>
                  </a:cubicBezTo>
                  <a:cubicBezTo>
                    <a:pt x="14" y="25"/>
                    <a:pt x="14" y="24"/>
                    <a:pt x="13" y="24"/>
                  </a:cubicBezTo>
                  <a:cubicBezTo>
                    <a:pt x="12" y="23"/>
                    <a:pt x="11" y="22"/>
                    <a:pt x="9" y="21"/>
                  </a:cubicBezTo>
                  <a:cubicBezTo>
                    <a:pt x="8" y="21"/>
                    <a:pt x="7" y="20"/>
                    <a:pt x="6" y="20"/>
                  </a:cubicBezTo>
                  <a:cubicBezTo>
                    <a:pt x="5" y="19"/>
                    <a:pt x="4" y="19"/>
                    <a:pt x="3" y="18"/>
                  </a:cubicBezTo>
                  <a:cubicBezTo>
                    <a:pt x="2" y="17"/>
                    <a:pt x="2" y="16"/>
                    <a:pt x="1" y="15"/>
                  </a:cubicBezTo>
                  <a:cubicBezTo>
                    <a:pt x="1" y="14"/>
                    <a:pt x="1" y="13"/>
                    <a:pt x="1" y="12"/>
                  </a:cubicBezTo>
                  <a:cubicBezTo>
                    <a:pt x="1" y="10"/>
                    <a:pt x="1" y="9"/>
                    <a:pt x="2" y="7"/>
                  </a:cubicBezTo>
                  <a:cubicBezTo>
                    <a:pt x="4" y="6"/>
                    <a:pt x="6" y="5"/>
                    <a:pt x="8" y="4"/>
                  </a:cubicBezTo>
                  <a:cubicBezTo>
                    <a:pt x="8" y="2"/>
                    <a:pt x="8" y="2"/>
                    <a:pt x="8" y="2"/>
                  </a:cubicBezTo>
                  <a:cubicBezTo>
                    <a:pt x="8" y="1"/>
                    <a:pt x="8" y="1"/>
                    <a:pt x="8" y="1"/>
                  </a:cubicBezTo>
                  <a:cubicBezTo>
                    <a:pt x="9" y="0"/>
                    <a:pt x="9" y="0"/>
                    <a:pt x="10" y="0"/>
                  </a:cubicBezTo>
                  <a:cubicBezTo>
                    <a:pt x="13" y="0"/>
                    <a:pt x="13" y="0"/>
                    <a:pt x="13" y="0"/>
                  </a:cubicBezTo>
                  <a:cubicBezTo>
                    <a:pt x="13" y="0"/>
                    <a:pt x="14" y="0"/>
                    <a:pt x="14" y="1"/>
                  </a:cubicBezTo>
                  <a:cubicBezTo>
                    <a:pt x="14" y="1"/>
                    <a:pt x="14" y="1"/>
                    <a:pt x="14" y="2"/>
                  </a:cubicBezTo>
                  <a:cubicBezTo>
                    <a:pt x="14" y="4"/>
                    <a:pt x="14" y="4"/>
                    <a:pt x="14" y="4"/>
                  </a:cubicBezTo>
                  <a:cubicBezTo>
                    <a:pt x="15" y="4"/>
                    <a:pt x="16" y="4"/>
                    <a:pt x="17" y="4"/>
                  </a:cubicBezTo>
                  <a:cubicBezTo>
                    <a:pt x="17" y="5"/>
                    <a:pt x="18" y="5"/>
                    <a:pt x="18" y="5"/>
                  </a:cubicBezTo>
                  <a:cubicBezTo>
                    <a:pt x="18" y="5"/>
                    <a:pt x="19" y="5"/>
                    <a:pt x="19" y="6"/>
                  </a:cubicBezTo>
                  <a:cubicBezTo>
                    <a:pt x="19" y="6"/>
                    <a:pt x="19" y="7"/>
                    <a:pt x="18" y="7"/>
                  </a:cubicBezTo>
                  <a:cubicBezTo>
                    <a:pt x="18" y="8"/>
                    <a:pt x="18" y="8"/>
                    <a:pt x="18" y="9"/>
                  </a:cubicBezTo>
                  <a:cubicBezTo>
                    <a:pt x="18" y="9"/>
                    <a:pt x="17" y="10"/>
                    <a:pt x="17" y="9"/>
                  </a:cubicBezTo>
                  <a:cubicBezTo>
                    <a:pt x="17" y="9"/>
                    <a:pt x="16" y="9"/>
                    <a:pt x="15" y="9"/>
                  </a:cubicBezTo>
                  <a:cubicBezTo>
                    <a:pt x="14" y="9"/>
                    <a:pt x="13" y="9"/>
                    <a:pt x="12" y="9"/>
                  </a:cubicBezTo>
                  <a:cubicBezTo>
                    <a:pt x="10" y="9"/>
                    <a:pt x="8" y="9"/>
                    <a:pt x="8" y="9"/>
                  </a:cubicBezTo>
                  <a:cubicBezTo>
                    <a:pt x="7" y="10"/>
                    <a:pt x="7" y="11"/>
                    <a:pt x="7" y="12"/>
                  </a:cubicBezTo>
                  <a:cubicBezTo>
                    <a:pt x="7" y="13"/>
                    <a:pt x="7" y="14"/>
                    <a:pt x="8" y="14"/>
                  </a:cubicBezTo>
                  <a:cubicBezTo>
                    <a:pt x="9" y="15"/>
                    <a:pt x="10" y="16"/>
                    <a:pt x="12" y="16"/>
                  </a:cubicBezTo>
                  <a:cubicBezTo>
                    <a:pt x="14" y="18"/>
                    <a:pt x="17" y="19"/>
                    <a:pt x="18" y="20"/>
                  </a:cubicBezTo>
                  <a:cubicBezTo>
                    <a:pt x="20" y="22"/>
                    <a:pt x="20" y="24"/>
                    <a:pt x="20" y="2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 name="Freeform 457"/>
            <p:cNvSpPr/>
            <p:nvPr/>
          </p:nvSpPr>
          <p:spPr bwMode="auto">
            <a:xfrm>
              <a:off x="1310" y="735"/>
              <a:ext cx="31" cy="20"/>
            </a:xfrm>
            <a:custGeom>
              <a:gdLst>
                <a:gd fmla="*/ 18 w 21" name="T0"/>
                <a:gd fmla="*/ 14 h 14" name="T1"/>
                <a:gd fmla="*/ 19 w 21" name="T2"/>
                <a:gd fmla="*/ 9 h 14" name="T3"/>
                <a:gd fmla="*/ 21 w 21" name="T4"/>
                <a:gd fmla="*/ 3 h 14" name="T5"/>
                <a:gd fmla="*/ 16 w 21" name="T6"/>
                <a:gd fmla="*/ 1 h 14" name="T7"/>
                <a:gd fmla="*/ 11 w 21" name="T8"/>
                <a:gd fmla="*/ 0 h 14" name="T9"/>
                <a:gd fmla="*/ 9 w 21" name="T10"/>
                <a:gd fmla="*/ 2 h 14" name="T11"/>
                <a:gd fmla="*/ 8 w 21" name="T12"/>
                <a:gd fmla="*/ 1 h 14" name="T13"/>
                <a:gd fmla="*/ 6 w 21" name="T14"/>
                <a:gd fmla="*/ 2 h 14" name="T15"/>
                <a:gd fmla="*/ 1 w 21" name="T16"/>
                <a:gd fmla="*/ 9 h 14" name="T17"/>
                <a:gd fmla="*/ 1 w 21" name="T18"/>
                <a:gd fmla="*/ 13 h 14" name="T19"/>
                <a:gd fmla="*/ 5 w 21" name="T20"/>
                <a:gd fmla="*/ 14 h 14" name="T21"/>
                <a:gd fmla="*/ 18 w 21" name="T22"/>
                <a:gd fmla="*/ 14 h 1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 w="21">
                  <a:moveTo>
                    <a:pt x="18" y="14"/>
                  </a:moveTo>
                  <a:cubicBezTo>
                    <a:pt x="18" y="14"/>
                    <a:pt x="21" y="14"/>
                    <a:pt x="19" y="9"/>
                  </a:cubicBezTo>
                  <a:cubicBezTo>
                    <a:pt x="19" y="9"/>
                    <a:pt x="21" y="6"/>
                    <a:pt x="21" y="3"/>
                  </a:cubicBezTo>
                  <a:cubicBezTo>
                    <a:pt x="21" y="3"/>
                    <a:pt x="18" y="1"/>
                    <a:pt x="16" y="1"/>
                  </a:cubicBezTo>
                  <a:cubicBezTo>
                    <a:pt x="16" y="1"/>
                    <a:pt x="10" y="1"/>
                    <a:pt x="11" y="0"/>
                  </a:cubicBezTo>
                  <a:cubicBezTo>
                    <a:pt x="11" y="0"/>
                    <a:pt x="10" y="1"/>
                    <a:pt x="9" y="2"/>
                  </a:cubicBezTo>
                  <a:cubicBezTo>
                    <a:pt x="8" y="1"/>
                    <a:pt x="8" y="1"/>
                    <a:pt x="8" y="1"/>
                  </a:cubicBezTo>
                  <a:cubicBezTo>
                    <a:pt x="8" y="1"/>
                    <a:pt x="7" y="0"/>
                    <a:pt x="6" y="2"/>
                  </a:cubicBezTo>
                  <a:cubicBezTo>
                    <a:pt x="1" y="9"/>
                    <a:pt x="1" y="9"/>
                    <a:pt x="1" y="9"/>
                  </a:cubicBezTo>
                  <a:cubicBezTo>
                    <a:pt x="1" y="9"/>
                    <a:pt x="0" y="12"/>
                    <a:pt x="1" y="13"/>
                  </a:cubicBezTo>
                  <a:cubicBezTo>
                    <a:pt x="1" y="13"/>
                    <a:pt x="3" y="14"/>
                    <a:pt x="5" y="14"/>
                  </a:cubicBezTo>
                  <a:cubicBezTo>
                    <a:pt x="18" y="14"/>
                    <a:pt x="18" y="14"/>
                    <a:pt x="18" y="14"/>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 name="Freeform 458"/>
            <p:cNvSpPr/>
            <p:nvPr/>
          </p:nvSpPr>
          <p:spPr bwMode="auto">
            <a:xfrm>
              <a:off x="1323" y="736"/>
              <a:ext cx="2" cy="16"/>
            </a:xfrm>
            <a:custGeom>
              <a:gdLst>
                <a:gd fmla="*/ 0 w 1" name="T0"/>
                <a:gd fmla="*/ 9 h 11" name="T1"/>
                <a:gd fmla="*/ 1 w 1" name="T2"/>
                <a:gd fmla="*/ 0 h 11" name="T3"/>
                <a:gd fmla="*/ 1 w 1" name="T4"/>
                <a:gd fmla="*/ 11 h 11" name="T5"/>
                <a:gd fmla="*/ 0 w 1" name="T6"/>
                <a:gd fmla="*/ 9 h 11" name="T7"/>
              </a:gdLst>
              <a:cxnLst>
                <a:cxn ang="0">
                  <a:pos x="T0" y="T1"/>
                </a:cxn>
                <a:cxn ang="0">
                  <a:pos x="T2" y="T3"/>
                </a:cxn>
                <a:cxn ang="0">
                  <a:pos x="T4" y="T5"/>
                </a:cxn>
                <a:cxn ang="0">
                  <a:pos x="T6" y="T7"/>
                </a:cxn>
              </a:cxnLst>
              <a:rect b="b" l="0" r="r" t="0"/>
              <a:pathLst>
                <a:path h="11" w="1">
                  <a:moveTo>
                    <a:pt x="0" y="9"/>
                  </a:moveTo>
                  <a:cubicBezTo>
                    <a:pt x="0" y="9"/>
                    <a:pt x="0" y="1"/>
                    <a:pt x="1" y="0"/>
                  </a:cubicBezTo>
                  <a:cubicBezTo>
                    <a:pt x="1" y="0"/>
                    <a:pt x="1" y="9"/>
                    <a:pt x="1" y="11"/>
                  </a:cubicBezTo>
                  <a:cubicBezTo>
                    <a:pt x="0" y="9"/>
                    <a:pt x="0" y="9"/>
                    <a:pt x="0" y="9"/>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 name="Freeform 459"/>
            <p:cNvSpPr>
              <a:spLocks noEditPoints="1"/>
            </p:cNvSpPr>
            <p:nvPr/>
          </p:nvSpPr>
          <p:spPr bwMode="auto">
            <a:xfrm>
              <a:off x="1329" y="739"/>
              <a:ext cx="12" cy="16"/>
            </a:xfrm>
            <a:custGeom>
              <a:gdLst>
                <a:gd fmla="*/ 5 w 8" name="T0"/>
                <a:gd fmla="*/ 6 h 11" name="T1"/>
                <a:gd fmla="*/ 4 w 8" name="T2"/>
                <a:gd fmla="*/ 9 h 11" name="T3"/>
                <a:gd fmla="*/ 6 w 8" name="T4"/>
                <a:gd fmla="*/ 11 h 11" name="T5"/>
                <a:gd fmla="*/ 5 w 8" name="T6"/>
                <a:gd fmla="*/ 6 h 11" name="T7"/>
                <a:gd fmla="*/ 7 w 8" name="T8"/>
                <a:gd fmla="*/ 0 h 11" name="T9"/>
                <a:gd fmla="*/ 6 w 8" name="T10"/>
                <a:gd fmla="*/ 4 h 11" name="T11"/>
                <a:gd fmla="*/ 0 w 8" name="T12"/>
                <a:gd fmla="*/ 7 h 11" name="T13"/>
                <a:gd fmla="*/ 1 w 8" name="T14"/>
                <a:gd fmla="*/ 7 h 11" name="T15"/>
                <a:gd fmla="*/ 2 w 8" name="T16"/>
                <a:gd fmla="*/ 7 h 11" name="T17"/>
                <a:gd fmla="*/ 5 w 8" name="T18"/>
                <a:gd fmla="*/ 6 h 11" name="T19"/>
                <a:gd fmla="*/ 5 w 8" name="T20"/>
                <a:gd fmla="*/ 6 h 11" name="T21"/>
                <a:gd fmla="*/ 7 w 8" name="T22"/>
                <a:gd fmla="*/ 0 h 11" name="T23"/>
                <a:gd fmla="*/ 6 w 8" name="T24"/>
                <a:gd fmla="*/ 0 h 11" name="T25"/>
                <a:gd fmla="*/ 7 w 8" name="T26"/>
                <a:gd fmla="*/ 0 h 11" name="T27"/>
                <a:gd fmla="*/ 6 w 8" name="T28"/>
                <a:gd fmla="*/ 0 h 1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1" w="8">
                  <a:moveTo>
                    <a:pt x="5" y="6"/>
                  </a:moveTo>
                  <a:cubicBezTo>
                    <a:pt x="5" y="6"/>
                    <a:pt x="7" y="9"/>
                    <a:pt x="4" y="9"/>
                  </a:cubicBezTo>
                  <a:cubicBezTo>
                    <a:pt x="4" y="9"/>
                    <a:pt x="5" y="10"/>
                    <a:pt x="6" y="11"/>
                  </a:cubicBezTo>
                  <a:cubicBezTo>
                    <a:pt x="8" y="9"/>
                    <a:pt x="5" y="6"/>
                    <a:pt x="5" y="6"/>
                  </a:cubicBezTo>
                  <a:moveTo>
                    <a:pt x="7" y="0"/>
                  </a:moveTo>
                  <a:cubicBezTo>
                    <a:pt x="7" y="1"/>
                    <a:pt x="6" y="4"/>
                    <a:pt x="6" y="4"/>
                  </a:cubicBezTo>
                  <a:cubicBezTo>
                    <a:pt x="0" y="7"/>
                    <a:pt x="0" y="7"/>
                    <a:pt x="0" y="7"/>
                  </a:cubicBezTo>
                  <a:cubicBezTo>
                    <a:pt x="1" y="7"/>
                    <a:pt x="1" y="7"/>
                    <a:pt x="1" y="7"/>
                  </a:cubicBezTo>
                  <a:cubicBezTo>
                    <a:pt x="1" y="7"/>
                    <a:pt x="1" y="7"/>
                    <a:pt x="2" y="7"/>
                  </a:cubicBezTo>
                  <a:cubicBezTo>
                    <a:pt x="5" y="6"/>
                    <a:pt x="5" y="6"/>
                    <a:pt x="5" y="6"/>
                  </a:cubicBezTo>
                  <a:cubicBezTo>
                    <a:pt x="5" y="6"/>
                    <a:pt x="5" y="6"/>
                    <a:pt x="5" y="6"/>
                  </a:cubicBezTo>
                  <a:cubicBezTo>
                    <a:pt x="8" y="3"/>
                    <a:pt x="7" y="1"/>
                    <a:pt x="7" y="0"/>
                  </a:cubicBezTo>
                  <a:moveTo>
                    <a:pt x="6" y="0"/>
                  </a:moveTo>
                  <a:cubicBezTo>
                    <a:pt x="6" y="0"/>
                    <a:pt x="7" y="0"/>
                    <a:pt x="7" y="0"/>
                  </a:cubicBezTo>
                  <a:cubicBezTo>
                    <a:pt x="7" y="0"/>
                    <a:pt x="7" y="0"/>
                    <a:pt x="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8" name="Freeform 460"/>
            <p:cNvSpPr>
              <a:spLocks noEditPoints="1"/>
            </p:cNvSpPr>
            <p:nvPr/>
          </p:nvSpPr>
          <p:spPr bwMode="auto">
            <a:xfrm>
              <a:off x="1312" y="738"/>
              <a:ext cx="11" cy="13"/>
            </a:xfrm>
            <a:custGeom>
              <a:gdLst>
                <a:gd fmla="*/ 8 w 8" name="T0"/>
                <a:gd fmla="*/ 3 h 9" name="T1"/>
                <a:gd fmla="*/ 8 w 8" name="T2"/>
                <a:gd fmla="*/ 2 h 9" name="T3"/>
                <a:gd fmla="*/ 8 w 8" name="T4"/>
                <a:gd fmla="*/ 3 h 9" name="T5"/>
                <a:gd fmla="*/ 8 w 8" name="T6"/>
                <a:gd fmla="*/ 8 h 9" name="T7"/>
                <a:gd fmla="*/ 6 w 8" name="T8"/>
                <a:gd fmla="*/ 9 h 9" name="T9"/>
                <a:gd fmla="*/ 5 w 8" name="T10"/>
                <a:gd fmla="*/ 7 h 9" name="T11"/>
                <a:gd fmla="*/ 8 w 8" name="T12"/>
                <a:gd fmla="*/ 3 h 9" name="T13"/>
                <a:gd fmla="*/ 8 w 8" name="T14"/>
                <a:gd fmla="*/ 0 h 9" name="T15"/>
                <a:gd fmla="*/ 4 w 8" name="T16"/>
                <a:gd fmla="*/ 6 h 9" name="T17"/>
                <a:gd fmla="*/ 6 w 8" name="T18"/>
                <a:gd fmla="*/ 9 h 9" name="T19"/>
                <a:gd fmla="*/ 8 w 8" name="T20"/>
                <a:gd fmla="*/ 8 h 9" name="T21"/>
                <a:gd fmla="*/ 8 w 8" name="T22"/>
                <a:gd fmla="*/ 0 h 9" name="T23"/>
                <a:gd fmla="*/ 8 w 8" name="T24"/>
                <a:gd fmla="*/ 0 h 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 w="8">
                  <a:moveTo>
                    <a:pt x="8" y="3"/>
                  </a:moveTo>
                  <a:cubicBezTo>
                    <a:pt x="8" y="2"/>
                    <a:pt x="8" y="2"/>
                    <a:pt x="8" y="2"/>
                  </a:cubicBezTo>
                  <a:cubicBezTo>
                    <a:pt x="8" y="2"/>
                    <a:pt x="8" y="2"/>
                    <a:pt x="8" y="3"/>
                  </a:cubicBezTo>
                  <a:cubicBezTo>
                    <a:pt x="8" y="5"/>
                    <a:pt x="8" y="8"/>
                    <a:pt x="8" y="8"/>
                  </a:cubicBezTo>
                  <a:cubicBezTo>
                    <a:pt x="7" y="9"/>
                    <a:pt x="6" y="9"/>
                    <a:pt x="6" y="9"/>
                  </a:cubicBezTo>
                  <a:cubicBezTo>
                    <a:pt x="4" y="9"/>
                    <a:pt x="5" y="7"/>
                    <a:pt x="5" y="7"/>
                  </a:cubicBezTo>
                  <a:cubicBezTo>
                    <a:pt x="7" y="6"/>
                    <a:pt x="8" y="4"/>
                    <a:pt x="8" y="3"/>
                  </a:cubicBezTo>
                  <a:moveTo>
                    <a:pt x="8" y="0"/>
                  </a:moveTo>
                  <a:cubicBezTo>
                    <a:pt x="4" y="6"/>
                    <a:pt x="4" y="6"/>
                    <a:pt x="4" y="6"/>
                  </a:cubicBezTo>
                  <a:cubicBezTo>
                    <a:pt x="0" y="8"/>
                    <a:pt x="4" y="9"/>
                    <a:pt x="6" y="9"/>
                  </a:cubicBezTo>
                  <a:cubicBezTo>
                    <a:pt x="7" y="9"/>
                    <a:pt x="8" y="9"/>
                    <a:pt x="8" y="8"/>
                  </a:cubicBezTo>
                  <a:cubicBezTo>
                    <a:pt x="7" y="5"/>
                    <a:pt x="8" y="0"/>
                    <a:pt x="8" y="0"/>
                  </a:cubicBezTo>
                  <a:cubicBezTo>
                    <a:pt x="8" y="0"/>
                    <a:pt x="8" y="0"/>
                    <a:pt x="8"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9" name="Freeform 461"/>
            <p:cNvSpPr>
              <a:spLocks noEditPoints="1"/>
            </p:cNvSpPr>
            <p:nvPr/>
          </p:nvSpPr>
          <p:spPr bwMode="auto">
            <a:xfrm>
              <a:off x="1326" y="738"/>
              <a:ext cx="13" cy="11"/>
            </a:xfrm>
            <a:custGeom>
              <a:gdLst>
                <a:gd fmla="*/ 4 w 9" name="T0"/>
                <a:gd fmla="*/ 3 h 8" name="T1"/>
                <a:gd fmla="*/ 4 w 9" name="T2"/>
                <a:gd fmla="*/ 1 h 8" name="T3"/>
                <a:gd fmla="*/ 5 w 9" name="T4"/>
                <a:gd fmla="*/ 1 h 8" name="T5"/>
                <a:gd fmla="*/ 2 w 9" name="T6"/>
                <a:gd fmla="*/ 8 h 8" name="T7"/>
                <a:gd fmla="*/ 4 w 9" name="T8"/>
                <a:gd fmla="*/ 3 h 8" name="T9"/>
                <a:gd fmla="*/ 4 w 9" name="T10"/>
                <a:gd fmla="*/ 3 h 8" name="T11"/>
                <a:gd fmla="*/ 5 w 9" name="T12"/>
                <a:gd fmla="*/ 0 h 8" name="T13"/>
                <a:gd fmla="*/ 3 w 9" name="T14"/>
                <a:gd fmla="*/ 0 h 8" name="T15"/>
                <a:gd fmla="*/ 0 w 9" name="T16"/>
                <a:gd fmla="*/ 8 h 8" name="T17"/>
                <a:gd fmla="*/ 1 w 9" name="T18"/>
                <a:gd fmla="*/ 8 h 8" name="T19"/>
                <a:gd fmla="*/ 2 w 9" name="T20"/>
                <a:gd fmla="*/ 8 h 8" name="T21"/>
                <a:gd fmla="*/ 6 w 9" name="T22"/>
                <a:gd fmla="*/ 3 h 8" name="T23"/>
                <a:gd fmla="*/ 5 w 9" name="T24"/>
                <a:gd fmla="*/ 0 h 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8" w="9">
                  <a:moveTo>
                    <a:pt x="4" y="3"/>
                  </a:moveTo>
                  <a:cubicBezTo>
                    <a:pt x="1" y="1"/>
                    <a:pt x="3" y="1"/>
                    <a:pt x="4" y="1"/>
                  </a:cubicBezTo>
                  <a:cubicBezTo>
                    <a:pt x="4" y="1"/>
                    <a:pt x="5" y="1"/>
                    <a:pt x="5" y="1"/>
                  </a:cubicBezTo>
                  <a:cubicBezTo>
                    <a:pt x="9" y="2"/>
                    <a:pt x="2" y="8"/>
                    <a:pt x="2" y="8"/>
                  </a:cubicBezTo>
                  <a:cubicBezTo>
                    <a:pt x="6" y="3"/>
                    <a:pt x="5" y="3"/>
                    <a:pt x="4" y="3"/>
                  </a:cubicBezTo>
                  <a:cubicBezTo>
                    <a:pt x="4" y="3"/>
                    <a:pt x="4" y="3"/>
                    <a:pt x="4" y="3"/>
                  </a:cubicBezTo>
                  <a:moveTo>
                    <a:pt x="5" y="0"/>
                  </a:moveTo>
                  <a:cubicBezTo>
                    <a:pt x="4" y="0"/>
                    <a:pt x="3" y="0"/>
                    <a:pt x="3" y="0"/>
                  </a:cubicBezTo>
                  <a:cubicBezTo>
                    <a:pt x="2" y="0"/>
                    <a:pt x="1" y="6"/>
                    <a:pt x="0" y="8"/>
                  </a:cubicBezTo>
                  <a:cubicBezTo>
                    <a:pt x="1" y="8"/>
                    <a:pt x="1" y="8"/>
                    <a:pt x="1" y="8"/>
                  </a:cubicBezTo>
                  <a:cubicBezTo>
                    <a:pt x="1" y="8"/>
                    <a:pt x="2" y="8"/>
                    <a:pt x="2" y="8"/>
                  </a:cubicBezTo>
                  <a:cubicBezTo>
                    <a:pt x="7" y="3"/>
                    <a:pt x="6" y="3"/>
                    <a:pt x="6" y="3"/>
                  </a:cubicBezTo>
                  <a:cubicBezTo>
                    <a:pt x="7" y="0"/>
                    <a:pt x="6" y="0"/>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0" name="Freeform 462"/>
            <p:cNvSpPr/>
            <p:nvPr/>
          </p:nvSpPr>
          <p:spPr bwMode="auto">
            <a:xfrm>
              <a:off x="1332" y="748"/>
              <a:ext cx="7" cy="4"/>
            </a:xfrm>
            <a:custGeom>
              <a:gdLst>
                <a:gd fmla="*/ 3 w 5" name="T0"/>
                <a:gd fmla="*/ 0 h 3" name="T1"/>
                <a:gd fmla="*/ 0 w 5" name="T2"/>
                <a:gd fmla="*/ 1 h 3" name="T3"/>
                <a:gd fmla="*/ 2 w 5" name="T4"/>
                <a:gd fmla="*/ 3 h 3" name="T5"/>
                <a:gd fmla="*/ 3 w 5" name="T6"/>
                <a:gd fmla="*/ 0 h 3" name="T7"/>
                <a:gd fmla="*/ 3 w 5" name="T8"/>
                <a:gd fmla="*/ 0 h 3" name="T9"/>
                <a:gd fmla="*/ 3 w 5" name="T10"/>
                <a:gd fmla="*/ 0 h 3" name="T11"/>
                <a:gd fmla="*/ 3 w 5"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5">
                  <a:moveTo>
                    <a:pt x="3" y="0"/>
                  </a:moveTo>
                  <a:cubicBezTo>
                    <a:pt x="0" y="1"/>
                    <a:pt x="0" y="1"/>
                    <a:pt x="0" y="1"/>
                  </a:cubicBezTo>
                  <a:cubicBezTo>
                    <a:pt x="0" y="2"/>
                    <a:pt x="1" y="2"/>
                    <a:pt x="2" y="3"/>
                  </a:cubicBezTo>
                  <a:cubicBezTo>
                    <a:pt x="5" y="3"/>
                    <a:pt x="3" y="0"/>
                    <a:pt x="3" y="0"/>
                  </a:cubicBezTo>
                  <a:cubicBezTo>
                    <a:pt x="3" y="0"/>
                    <a:pt x="3" y="0"/>
                    <a:pt x="3" y="0"/>
                  </a:cubicBezTo>
                  <a:cubicBezTo>
                    <a:pt x="3" y="0"/>
                    <a:pt x="3" y="0"/>
                    <a:pt x="3" y="0"/>
                  </a:cubicBezTo>
                  <a:cubicBezTo>
                    <a:pt x="3" y="0"/>
                    <a:pt x="3"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1" name="Freeform 463"/>
            <p:cNvSpPr/>
            <p:nvPr/>
          </p:nvSpPr>
          <p:spPr bwMode="auto">
            <a:xfrm>
              <a:off x="1284" y="748"/>
              <a:ext cx="83" cy="100"/>
            </a:xfrm>
            <a:custGeom>
              <a:gdLst>
                <a:gd fmla="*/ 24 w 57" name="T0"/>
                <a:gd fmla="*/ 5 h 69" name="T1"/>
                <a:gd fmla="*/ 13 w 57" name="T2"/>
                <a:gd fmla="*/ 19 h 69" name="T3"/>
                <a:gd fmla="*/ 12 w 57" name="T4"/>
                <a:gd fmla="*/ 25 h 69" name="T5"/>
                <a:gd fmla="*/ 13 w 57" name="T6"/>
                <a:gd fmla="*/ 29 h 69" name="T7"/>
                <a:gd fmla="*/ 11 w 57" name="T8"/>
                <a:gd fmla="*/ 34 h 69" name="T9"/>
                <a:gd fmla="*/ 12 w 57" name="T10"/>
                <a:gd fmla="*/ 37 h 69" name="T11"/>
                <a:gd fmla="*/ 11 w 57" name="T12"/>
                <a:gd fmla="*/ 40 h 69" name="T13"/>
                <a:gd fmla="*/ 11 w 57" name="T14"/>
                <a:gd fmla="*/ 42 h 69" name="T15"/>
                <a:gd fmla="*/ 11 w 57" name="T16"/>
                <a:gd fmla="*/ 43 h 69" name="T17"/>
                <a:gd fmla="*/ 10 w 57" name="T18"/>
                <a:gd fmla="*/ 48 h 69" name="T19"/>
                <a:gd fmla="*/ 9 w 57" name="T20"/>
                <a:gd fmla="*/ 59 h 69" name="T21"/>
                <a:gd fmla="*/ 8 w 57" name="T22"/>
                <a:gd fmla="*/ 63 h 69" name="T23"/>
                <a:gd fmla="*/ 3 w 57" name="T24"/>
                <a:gd fmla="*/ 66 h 69" name="T25"/>
                <a:gd fmla="*/ 17 w 57" name="T26"/>
                <a:gd fmla="*/ 68 h 69" name="T27"/>
                <a:gd fmla="*/ 39 w 57" name="T28"/>
                <a:gd fmla="*/ 68 h 69" name="T29"/>
                <a:gd fmla="*/ 48 w 57" name="T30"/>
                <a:gd fmla="*/ 67 h 69" name="T31"/>
                <a:gd fmla="*/ 55 w 57" name="T32"/>
                <a:gd fmla="*/ 65 h 69" name="T33"/>
                <a:gd fmla="*/ 55 w 57" name="T34"/>
                <a:gd fmla="*/ 62 h 69" name="T35"/>
                <a:gd fmla="*/ 51 w 57" name="T36"/>
                <a:gd fmla="*/ 60 h 69" name="T37"/>
                <a:gd fmla="*/ 48 w 57" name="T38"/>
                <a:gd fmla="*/ 60 h 69" name="T39"/>
                <a:gd fmla="*/ 48 w 57" name="T40"/>
                <a:gd fmla="*/ 56 h 69" name="T41"/>
                <a:gd fmla="*/ 46 w 57" name="T42"/>
                <a:gd fmla="*/ 54 h 69" name="T43"/>
                <a:gd fmla="*/ 47 w 57" name="T44"/>
                <a:gd fmla="*/ 43 h 69" name="T45"/>
                <a:gd fmla="*/ 47 w 57" name="T46"/>
                <a:gd fmla="*/ 36 h 69" name="T47"/>
                <a:gd fmla="*/ 47 w 57" name="T48"/>
                <a:gd fmla="*/ 33 h 69" name="T49"/>
                <a:gd fmla="*/ 47 w 57" name="T50"/>
                <a:gd fmla="*/ 27 h 69" name="T51"/>
                <a:gd fmla="*/ 48 w 57" name="T52"/>
                <a:gd fmla="*/ 21 h 69" name="T53"/>
                <a:gd fmla="*/ 43 w 57" name="T54"/>
                <a:gd fmla="*/ 12 h 69" name="T55"/>
                <a:gd fmla="*/ 32 w 57" name="T56"/>
                <a:gd fmla="*/ 1 h 69" name="T57"/>
                <a:gd fmla="*/ 24 w 57" name="T58"/>
                <a:gd fmla="*/ 5 h 69"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69" w="57">
                  <a:moveTo>
                    <a:pt x="24" y="5"/>
                  </a:moveTo>
                  <a:cubicBezTo>
                    <a:pt x="24" y="5"/>
                    <a:pt x="13" y="6"/>
                    <a:pt x="13" y="19"/>
                  </a:cubicBezTo>
                  <a:cubicBezTo>
                    <a:pt x="12" y="25"/>
                    <a:pt x="12" y="25"/>
                    <a:pt x="12" y="25"/>
                  </a:cubicBezTo>
                  <a:cubicBezTo>
                    <a:pt x="12" y="25"/>
                    <a:pt x="12" y="27"/>
                    <a:pt x="13" y="29"/>
                  </a:cubicBezTo>
                  <a:cubicBezTo>
                    <a:pt x="13" y="29"/>
                    <a:pt x="13" y="30"/>
                    <a:pt x="11" y="34"/>
                  </a:cubicBezTo>
                  <a:cubicBezTo>
                    <a:pt x="11" y="34"/>
                    <a:pt x="11" y="35"/>
                    <a:pt x="12" y="37"/>
                  </a:cubicBezTo>
                  <a:cubicBezTo>
                    <a:pt x="11" y="40"/>
                    <a:pt x="11" y="40"/>
                    <a:pt x="11" y="40"/>
                  </a:cubicBezTo>
                  <a:cubicBezTo>
                    <a:pt x="11" y="40"/>
                    <a:pt x="11" y="41"/>
                    <a:pt x="11" y="42"/>
                  </a:cubicBezTo>
                  <a:cubicBezTo>
                    <a:pt x="11" y="42"/>
                    <a:pt x="13" y="42"/>
                    <a:pt x="11" y="43"/>
                  </a:cubicBezTo>
                  <a:cubicBezTo>
                    <a:pt x="11" y="43"/>
                    <a:pt x="10" y="43"/>
                    <a:pt x="10" y="48"/>
                  </a:cubicBezTo>
                  <a:cubicBezTo>
                    <a:pt x="10" y="48"/>
                    <a:pt x="10" y="58"/>
                    <a:pt x="9" y="59"/>
                  </a:cubicBezTo>
                  <a:cubicBezTo>
                    <a:pt x="9" y="59"/>
                    <a:pt x="8" y="60"/>
                    <a:pt x="8" y="63"/>
                  </a:cubicBezTo>
                  <a:cubicBezTo>
                    <a:pt x="8" y="63"/>
                    <a:pt x="0" y="63"/>
                    <a:pt x="3" y="66"/>
                  </a:cubicBezTo>
                  <a:cubicBezTo>
                    <a:pt x="3" y="66"/>
                    <a:pt x="13" y="69"/>
                    <a:pt x="17" y="68"/>
                  </a:cubicBezTo>
                  <a:cubicBezTo>
                    <a:pt x="17" y="68"/>
                    <a:pt x="37" y="67"/>
                    <a:pt x="39" y="68"/>
                  </a:cubicBezTo>
                  <a:cubicBezTo>
                    <a:pt x="48" y="67"/>
                    <a:pt x="48" y="67"/>
                    <a:pt x="48" y="67"/>
                  </a:cubicBezTo>
                  <a:cubicBezTo>
                    <a:pt x="48" y="67"/>
                    <a:pt x="53" y="64"/>
                    <a:pt x="55" y="65"/>
                  </a:cubicBezTo>
                  <a:cubicBezTo>
                    <a:pt x="55" y="65"/>
                    <a:pt x="57" y="62"/>
                    <a:pt x="55" y="62"/>
                  </a:cubicBezTo>
                  <a:cubicBezTo>
                    <a:pt x="55" y="62"/>
                    <a:pt x="52" y="60"/>
                    <a:pt x="51" y="60"/>
                  </a:cubicBezTo>
                  <a:cubicBezTo>
                    <a:pt x="51" y="60"/>
                    <a:pt x="49" y="59"/>
                    <a:pt x="48" y="60"/>
                  </a:cubicBezTo>
                  <a:cubicBezTo>
                    <a:pt x="48" y="60"/>
                    <a:pt x="47" y="58"/>
                    <a:pt x="48" y="56"/>
                  </a:cubicBezTo>
                  <a:cubicBezTo>
                    <a:pt x="46" y="54"/>
                    <a:pt x="46" y="54"/>
                    <a:pt x="46" y="54"/>
                  </a:cubicBezTo>
                  <a:cubicBezTo>
                    <a:pt x="46" y="54"/>
                    <a:pt x="46" y="47"/>
                    <a:pt x="47" y="43"/>
                  </a:cubicBezTo>
                  <a:cubicBezTo>
                    <a:pt x="47" y="43"/>
                    <a:pt x="48" y="37"/>
                    <a:pt x="47" y="36"/>
                  </a:cubicBezTo>
                  <a:cubicBezTo>
                    <a:pt x="47" y="36"/>
                    <a:pt x="46" y="33"/>
                    <a:pt x="47" y="33"/>
                  </a:cubicBezTo>
                  <a:cubicBezTo>
                    <a:pt x="47" y="33"/>
                    <a:pt x="48" y="32"/>
                    <a:pt x="47" y="27"/>
                  </a:cubicBezTo>
                  <a:cubicBezTo>
                    <a:pt x="47" y="27"/>
                    <a:pt x="47" y="21"/>
                    <a:pt x="48" y="21"/>
                  </a:cubicBezTo>
                  <a:cubicBezTo>
                    <a:pt x="48" y="21"/>
                    <a:pt x="48" y="17"/>
                    <a:pt x="43" y="12"/>
                  </a:cubicBezTo>
                  <a:cubicBezTo>
                    <a:pt x="43" y="12"/>
                    <a:pt x="35" y="2"/>
                    <a:pt x="32" y="1"/>
                  </a:cubicBezTo>
                  <a:cubicBezTo>
                    <a:pt x="32" y="1"/>
                    <a:pt x="25" y="0"/>
                    <a:pt x="24" y="5"/>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2" name="Freeform 464"/>
            <p:cNvSpPr/>
            <p:nvPr/>
          </p:nvSpPr>
          <p:spPr bwMode="auto">
            <a:xfrm>
              <a:off x="1303" y="755"/>
              <a:ext cx="16" cy="12"/>
            </a:xfrm>
            <a:custGeom>
              <a:gdLst>
                <a:gd fmla="*/ 11 w 11" name="T0"/>
                <a:gd fmla="*/ 0 h 8" name="T1"/>
                <a:gd fmla="*/ 10 w 11" name="T2"/>
                <a:gd fmla="*/ 0 h 8" name="T3"/>
                <a:gd fmla="*/ 4 w 11" name="T4"/>
                <a:gd fmla="*/ 4 h 8" name="T5"/>
                <a:gd fmla="*/ 2 w 11" name="T6"/>
                <a:gd fmla="*/ 8 h 8" name="T7"/>
                <a:gd fmla="*/ 11 w 11" name="T8"/>
                <a:gd fmla="*/ 0 h 8" name="T9"/>
              </a:gdLst>
              <a:cxnLst>
                <a:cxn ang="0">
                  <a:pos x="T0" y="T1"/>
                </a:cxn>
                <a:cxn ang="0">
                  <a:pos x="T2" y="T3"/>
                </a:cxn>
                <a:cxn ang="0">
                  <a:pos x="T4" y="T5"/>
                </a:cxn>
                <a:cxn ang="0">
                  <a:pos x="T6" y="T7"/>
                </a:cxn>
                <a:cxn ang="0">
                  <a:pos x="T8" y="T9"/>
                </a:cxn>
              </a:cxnLst>
              <a:rect b="b" l="0" r="r" t="0"/>
              <a:pathLst>
                <a:path h="8" w="11">
                  <a:moveTo>
                    <a:pt x="11" y="0"/>
                  </a:moveTo>
                  <a:cubicBezTo>
                    <a:pt x="10" y="0"/>
                    <a:pt x="10" y="0"/>
                    <a:pt x="10" y="0"/>
                  </a:cubicBezTo>
                  <a:cubicBezTo>
                    <a:pt x="7" y="1"/>
                    <a:pt x="4" y="4"/>
                    <a:pt x="4" y="4"/>
                  </a:cubicBezTo>
                  <a:cubicBezTo>
                    <a:pt x="0" y="8"/>
                    <a:pt x="2" y="8"/>
                    <a:pt x="2" y="8"/>
                  </a:cubicBezTo>
                  <a:cubicBezTo>
                    <a:pt x="5" y="7"/>
                    <a:pt x="11" y="0"/>
                    <a:pt x="1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3" name="Freeform 465"/>
            <p:cNvSpPr/>
            <p:nvPr/>
          </p:nvSpPr>
          <p:spPr bwMode="auto">
            <a:xfrm flipH="1">
              <a:off x="1313" y="777"/>
              <a:ext cx="0" cy="1"/>
            </a:xfrm>
            <a:custGeom>
              <a:gdLst>
                <a:gd fmla="*/ 0 h 1" name="T0"/>
                <a:gd fmla="*/ 1 h 1" name="T1"/>
                <a:gd fmla="*/ 0 h 1" name="T2"/>
                <a:gd fmla="*/ 0 h 1" name="T3"/>
              </a:gdLst>
              <a:cxnLst>
                <a:cxn ang="0">
                  <a:pos x="0" y="T0"/>
                </a:cxn>
                <a:cxn ang="0">
                  <a:pos x="0" y="T1"/>
                </a:cxn>
                <a:cxn ang="0">
                  <a:pos x="0" y="T2"/>
                </a:cxn>
                <a:cxn ang="0">
                  <a:pos x="0" y="T3"/>
                </a:cxn>
              </a:cxnLst>
              <a:rect b="b" l="0" r="r" t="0"/>
              <a:pathLst>
                <a:path h="1">
                  <a:moveTo>
                    <a:pt x="0" y="0"/>
                  </a:moveTo>
                  <a:cubicBezTo>
                    <a:pt x="0" y="0"/>
                    <a:pt x="0" y="1"/>
                    <a:pt x="0" y="1"/>
                  </a:cubicBezTo>
                  <a:cubicBezTo>
                    <a:pt x="0" y="0"/>
                    <a:pt x="0" y="0"/>
                    <a:pt x="0"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4" name="Freeform 466"/>
            <p:cNvSpPr/>
            <p:nvPr/>
          </p:nvSpPr>
          <p:spPr bwMode="auto">
            <a:xfrm>
              <a:off x="1331" y="824"/>
              <a:ext cx="3" cy="4"/>
            </a:xfrm>
            <a:custGeom>
              <a:gdLst>
                <a:gd fmla="*/ 0 w 2" name="T0"/>
                <a:gd fmla="*/ 3 h 3" name="T1"/>
                <a:gd fmla="*/ 1 w 2" name="T2"/>
                <a:gd fmla="*/ 2 h 3" name="T3"/>
                <a:gd fmla="*/ 2 w 2" name="T4"/>
                <a:gd fmla="*/ 0 h 3" name="T5"/>
                <a:gd fmla="*/ 1 w 2" name="T6"/>
                <a:gd fmla="*/ 0 h 3" name="T7"/>
                <a:gd fmla="*/ 0 w 2" name="T8"/>
                <a:gd fmla="*/ 3 h 3" name="T9"/>
              </a:gdLst>
              <a:cxnLst>
                <a:cxn ang="0">
                  <a:pos x="T0" y="T1"/>
                </a:cxn>
                <a:cxn ang="0">
                  <a:pos x="T2" y="T3"/>
                </a:cxn>
                <a:cxn ang="0">
                  <a:pos x="T4" y="T5"/>
                </a:cxn>
                <a:cxn ang="0">
                  <a:pos x="T6" y="T7"/>
                </a:cxn>
                <a:cxn ang="0">
                  <a:pos x="T8" y="T9"/>
                </a:cxn>
              </a:cxnLst>
              <a:rect b="b" l="0" r="r" t="0"/>
              <a:pathLst>
                <a:path h="3" w="2">
                  <a:moveTo>
                    <a:pt x="0" y="3"/>
                  </a:moveTo>
                  <a:cubicBezTo>
                    <a:pt x="1" y="3"/>
                    <a:pt x="1" y="3"/>
                    <a:pt x="1" y="2"/>
                  </a:cubicBezTo>
                  <a:cubicBezTo>
                    <a:pt x="1" y="2"/>
                    <a:pt x="1" y="1"/>
                    <a:pt x="2" y="0"/>
                  </a:cubicBezTo>
                  <a:cubicBezTo>
                    <a:pt x="1" y="0"/>
                    <a:pt x="1" y="0"/>
                    <a:pt x="1" y="0"/>
                  </a:cubicBezTo>
                  <a:cubicBezTo>
                    <a:pt x="0" y="1"/>
                    <a:pt x="0" y="1"/>
                    <a:pt x="0" y="3"/>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5" name="Freeform 467"/>
            <p:cNvSpPr/>
            <p:nvPr/>
          </p:nvSpPr>
          <p:spPr bwMode="auto">
            <a:xfrm>
              <a:off x="1313" y="757"/>
              <a:ext cx="12" cy="13"/>
            </a:xfrm>
            <a:custGeom>
              <a:gdLst>
                <a:gd fmla="*/ 5 w 8" name="T0"/>
                <a:gd fmla="*/ 0 h 9" name="T1"/>
                <a:gd fmla="*/ 1 w 8" name="T2"/>
                <a:gd fmla="*/ 5 h 9" name="T3"/>
                <a:gd fmla="*/ 3 w 8" name="T4"/>
                <a:gd fmla="*/ 5 h 9" name="T5"/>
                <a:gd fmla="*/ 5 w 8" name="T6"/>
                <a:gd fmla="*/ 0 h 9" name="T7"/>
              </a:gdLst>
              <a:cxnLst>
                <a:cxn ang="0">
                  <a:pos x="T0" y="T1"/>
                </a:cxn>
                <a:cxn ang="0">
                  <a:pos x="T2" y="T3"/>
                </a:cxn>
                <a:cxn ang="0">
                  <a:pos x="T4" y="T5"/>
                </a:cxn>
                <a:cxn ang="0">
                  <a:pos x="T6" y="T7"/>
                </a:cxn>
              </a:cxnLst>
              <a:rect b="b" l="0" r="r" t="0"/>
              <a:pathLst>
                <a:path h="9" w="8">
                  <a:moveTo>
                    <a:pt x="5" y="0"/>
                  </a:moveTo>
                  <a:cubicBezTo>
                    <a:pt x="5" y="0"/>
                    <a:pt x="8" y="9"/>
                    <a:pt x="1" y="5"/>
                  </a:cubicBezTo>
                  <a:cubicBezTo>
                    <a:pt x="1" y="5"/>
                    <a:pt x="0" y="3"/>
                    <a:pt x="3" y="5"/>
                  </a:cubicBezTo>
                  <a:cubicBezTo>
                    <a:pt x="3" y="5"/>
                    <a:pt x="6" y="6"/>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pic>
          <p:nvPicPr>
            <p:cNvPr id="66" name="Picture 468"/>
            <p:cNvPicPr>
              <a:picLocks noChangeArrowheads="1" noChangeAspect="1"/>
            </p:cNvPicPr>
            <p:nvPr/>
          </p:nvPicPr>
          <p:blipFill>
            <a:blip r:embed="rId7">
              <a:extLst>
                <a:ext uri="{28A0092B-C50C-407E-A947-70E740481C1C}">
                  <a14:useLocalDpi val="0"/>
                </a:ext>
              </a:extLst>
            </a:blip>
            <a:stretch>
              <a:fillRect/>
            </a:stretch>
          </p:blipFill>
          <p:spPr bwMode="auto">
            <a:xfrm>
              <a:off x="1322" y="750"/>
              <a:ext cx="14" cy="8"/>
            </a:xfrm>
            <a:prstGeom prst="rect">
              <a:avLst/>
            </a:prstGeom>
            <a:grpFill/>
            <a:ln>
              <a:noFill/>
            </a:ln>
            <a:extLst>
              <a:ext uri="{91240B29-F687-4F45-9708-019B960494DF}">
                <a14:hiddenLine w="9525">
                  <a:solidFill>
                    <a:srgbClr val="000000"/>
                  </a:solidFill>
                  <a:miter lim="800000"/>
                  <a:headEnd/>
                  <a:tailEnd/>
                </a14:hiddenLine>
              </a:ext>
            </a:extLst>
          </p:spPr>
        </p:pic>
        <p:sp>
          <p:nvSpPr>
            <p:cNvPr id="67" name="Freeform 469"/>
            <p:cNvSpPr/>
            <p:nvPr/>
          </p:nvSpPr>
          <p:spPr bwMode="auto">
            <a:xfrm>
              <a:off x="1322" y="749"/>
              <a:ext cx="23" cy="11"/>
            </a:xfrm>
            <a:custGeom>
              <a:gdLst>
                <a:gd fmla="*/ 4 w 16" name="T0"/>
                <a:gd fmla="*/ 0 h 7" name="T1"/>
                <a:gd fmla="*/ 6 w 16" name="T2"/>
                <a:gd fmla="*/ 5 h 7" name="T3"/>
                <a:gd fmla="*/ 0 w 16" name="T4"/>
                <a:gd fmla="*/ 4 h 7" name="T5"/>
                <a:gd fmla="*/ 4 w 16" name="T6"/>
                <a:gd fmla="*/ 0 h 7" name="T7"/>
              </a:gdLst>
              <a:cxnLst>
                <a:cxn ang="0">
                  <a:pos x="T0" y="T1"/>
                </a:cxn>
                <a:cxn ang="0">
                  <a:pos x="T2" y="T3"/>
                </a:cxn>
                <a:cxn ang="0">
                  <a:pos x="T4" y="T5"/>
                </a:cxn>
                <a:cxn ang="0">
                  <a:pos x="T6" y="T7"/>
                </a:cxn>
              </a:cxnLst>
              <a:rect b="b" l="0" r="r" t="0"/>
              <a:pathLst>
                <a:path h="7" w="16">
                  <a:moveTo>
                    <a:pt x="4" y="0"/>
                  </a:moveTo>
                  <a:cubicBezTo>
                    <a:pt x="4" y="0"/>
                    <a:pt x="15" y="5"/>
                    <a:pt x="6" y="5"/>
                  </a:cubicBezTo>
                  <a:cubicBezTo>
                    <a:pt x="0" y="4"/>
                    <a:pt x="0" y="4"/>
                    <a:pt x="0" y="4"/>
                  </a:cubicBezTo>
                  <a:cubicBezTo>
                    <a:pt x="0" y="4"/>
                    <a:pt x="16" y="7"/>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 name="Freeform 470"/>
            <p:cNvSpPr/>
            <p:nvPr/>
          </p:nvSpPr>
          <p:spPr bwMode="auto">
            <a:xfrm>
              <a:off x="1328" y="739"/>
              <a:ext cx="11" cy="10"/>
            </a:xfrm>
            <a:custGeom>
              <a:gdLst>
                <a:gd fmla="*/ 3 w 8" name="T0"/>
                <a:gd fmla="*/ 0 h 7" name="T1"/>
                <a:gd fmla="*/ 3 w 8" name="T2"/>
                <a:gd fmla="*/ 2 h 7" name="T3"/>
                <a:gd fmla="*/ 3 w 8" name="T4"/>
                <a:gd fmla="*/ 2 h 7" name="T5"/>
                <a:gd fmla="*/ 1 w 8" name="T6"/>
                <a:gd fmla="*/ 7 h 7" name="T7"/>
                <a:gd fmla="*/ 4 w 8" name="T8"/>
                <a:gd fmla="*/ 0 h 7" name="T9"/>
                <a:gd fmla="*/ 3 w 8" name="T10"/>
                <a:gd fmla="*/ 0 h 7" name="T11"/>
              </a:gdLst>
              <a:cxnLst>
                <a:cxn ang="0">
                  <a:pos x="T0" y="T1"/>
                </a:cxn>
                <a:cxn ang="0">
                  <a:pos x="T2" y="T3"/>
                </a:cxn>
                <a:cxn ang="0">
                  <a:pos x="T4" y="T5"/>
                </a:cxn>
                <a:cxn ang="0">
                  <a:pos x="T6" y="T7"/>
                </a:cxn>
                <a:cxn ang="0">
                  <a:pos x="T8" y="T9"/>
                </a:cxn>
                <a:cxn ang="0">
                  <a:pos x="T10" y="T11"/>
                </a:cxn>
              </a:cxnLst>
              <a:rect b="b" l="0" r="r" t="0"/>
              <a:pathLst>
                <a:path h="7" w="8">
                  <a:moveTo>
                    <a:pt x="3" y="0"/>
                  </a:moveTo>
                  <a:cubicBezTo>
                    <a:pt x="2" y="0"/>
                    <a:pt x="0" y="0"/>
                    <a:pt x="3" y="2"/>
                  </a:cubicBezTo>
                  <a:cubicBezTo>
                    <a:pt x="3" y="2"/>
                    <a:pt x="3" y="2"/>
                    <a:pt x="3" y="2"/>
                  </a:cubicBezTo>
                  <a:cubicBezTo>
                    <a:pt x="4" y="2"/>
                    <a:pt x="5" y="2"/>
                    <a:pt x="1" y="7"/>
                  </a:cubicBezTo>
                  <a:cubicBezTo>
                    <a:pt x="1" y="7"/>
                    <a:pt x="8" y="1"/>
                    <a:pt x="4" y="0"/>
                  </a:cubicBezTo>
                  <a:cubicBezTo>
                    <a:pt x="4" y="0"/>
                    <a:pt x="3"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 name="Freeform 471"/>
            <p:cNvSpPr>
              <a:spLocks noEditPoints="1"/>
            </p:cNvSpPr>
            <p:nvPr/>
          </p:nvSpPr>
          <p:spPr bwMode="auto">
            <a:xfrm>
              <a:off x="1318" y="741"/>
              <a:ext cx="5" cy="10"/>
            </a:xfrm>
            <a:custGeom>
              <a:gdLst>
                <a:gd fmla="*/ 4 w 4" name="T0"/>
                <a:gd fmla="*/ 1 h 7" name="T1"/>
                <a:gd fmla="*/ 1 w 4" name="T2"/>
                <a:gd fmla="*/ 5 h 7" name="T3"/>
                <a:gd fmla="*/ 2 w 4" name="T4"/>
                <a:gd fmla="*/ 7 h 7" name="T5"/>
                <a:gd fmla="*/ 4 w 4" name="T6"/>
                <a:gd fmla="*/ 6 h 7" name="T7"/>
                <a:gd fmla="*/ 4 w 4" name="T8"/>
                <a:gd fmla="*/ 1 h 7" name="T9"/>
                <a:gd fmla="*/ 4 w 4" name="T10"/>
                <a:gd fmla="*/ 0 h 7" name="T11"/>
                <a:gd fmla="*/ 4 w 4" name="T12"/>
                <a:gd fmla="*/ 1 h 7" name="T13"/>
                <a:gd fmla="*/ 4 w 4" name="T14"/>
                <a:gd fmla="*/ 0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4">
                  <a:moveTo>
                    <a:pt x="4" y="1"/>
                  </a:moveTo>
                  <a:cubicBezTo>
                    <a:pt x="4" y="2"/>
                    <a:pt x="3" y="4"/>
                    <a:pt x="1" y="5"/>
                  </a:cubicBezTo>
                  <a:cubicBezTo>
                    <a:pt x="1" y="5"/>
                    <a:pt x="0" y="7"/>
                    <a:pt x="2" y="7"/>
                  </a:cubicBezTo>
                  <a:cubicBezTo>
                    <a:pt x="2" y="7"/>
                    <a:pt x="3" y="7"/>
                    <a:pt x="4" y="6"/>
                  </a:cubicBezTo>
                  <a:cubicBezTo>
                    <a:pt x="4" y="6"/>
                    <a:pt x="4" y="3"/>
                    <a:pt x="4" y="1"/>
                  </a:cubicBezTo>
                  <a:moveTo>
                    <a:pt x="4" y="0"/>
                  </a:moveTo>
                  <a:cubicBezTo>
                    <a:pt x="4" y="0"/>
                    <a:pt x="4" y="0"/>
                    <a:pt x="4" y="1"/>
                  </a:cubicBezTo>
                  <a:cubicBezTo>
                    <a:pt x="4" y="0"/>
                    <a:pt x="4"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 name="Freeform 472"/>
            <p:cNvSpPr/>
            <p:nvPr/>
          </p:nvSpPr>
          <p:spPr bwMode="auto">
            <a:xfrm>
              <a:off x="1309" y="744"/>
              <a:ext cx="10" cy="8"/>
            </a:xfrm>
            <a:custGeom>
              <a:gdLst>
                <a:gd fmla="*/ 7 w 7" name="T0"/>
                <a:gd fmla="*/ 0 h 6" name="T1"/>
                <a:gd fmla="*/ 3 w 7" name="T2"/>
                <a:gd fmla="*/ 5 h 6" name="T3"/>
                <a:gd fmla="*/ 6 w 7" name="T4"/>
                <a:gd fmla="*/ 6 h 6" name="T5"/>
                <a:gd fmla="*/ 7 w 7" name="T6"/>
                <a:gd fmla="*/ 0 h 6" name="T7"/>
              </a:gdLst>
              <a:cxnLst>
                <a:cxn ang="0">
                  <a:pos x="T0" y="T1"/>
                </a:cxn>
                <a:cxn ang="0">
                  <a:pos x="T2" y="T3"/>
                </a:cxn>
                <a:cxn ang="0">
                  <a:pos x="T4" y="T5"/>
                </a:cxn>
                <a:cxn ang="0">
                  <a:pos x="T6" y="T7"/>
                </a:cxn>
              </a:cxnLst>
              <a:rect b="b" l="0" r="r" t="0"/>
              <a:pathLst>
                <a:path h="6" w="7">
                  <a:moveTo>
                    <a:pt x="7" y="0"/>
                  </a:moveTo>
                  <a:cubicBezTo>
                    <a:pt x="7" y="0"/>
                    <a:pt x="2" y="3"/>
                    <a:pt x="3" y="5"/>
                  </a:cubicBezTo>
                  <a:cubicBezTo>
                    <a:pt x="3" y="5"/>
                    <a:pt x="3" y="6"/>
                    <a:pt x="6" y="6"/>
                  </a:cubicBezTo>
                  <a:cubicBezTo>
                    <a:pt x="6" y="6"/>
                    <a:pt x="0" y="6"/>
                    <a:pt x="7"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 name="Freeform 473"/>
            <p:cNvSpPr/>
            <p:nvPr/>
          </p:nvSpPr>
          <p:spPr bwMode="auto">
            <a:xfrm>
              <a:off x="1286" y="764"/>
              <a:ext cx="46" cy="81"/>
            </a:xfrm>
            <a:custGeom>
              <a:gdLst>
                <a:gd fmla="*/ 18 w 32" name="T0"/>
                <a:gd fmla="*/ 0 h 56" name="T1"/>
                <a:gd fmla="*/ 14 w 32" name="T2"/>
                <a:gd fmla="*/ 7 h 56" name="T3"/>
                <a:gd fmla="*/ 23 w 32" name="T4"/>
                <a:gd fmla="*/ 13 h 56" name="T5"/>
                <a:gd fmla="*/ 14 w 32" name="T6"/>
                <a:gd fmla="*/ 14 h 56" name="T7"/>
                <a:gd fmla="*/ 14 w 32" name="T8"/>
                <a:gd fmla="*/ 19 h 56" name="T9"/>
                <a:gd fmla="*/ 12 w 32" name="T10"/>
                <a:gd fmla="*/ 31 h 56" name="T11"/>
                <a:gd fmla="*/ 15 w 32" name="T12"/>
                <a:gd fmla="*/ 34 h 56" name="T13"/>
                <a:gd fmla="*/ 10 w 32" name="T14"/>
                <a:gd fmla="*/ 50 h 56" name="T15"/>
                <a:gd fmla="*/ 8 w 32" name="T16"/>
                <a:gd fmla="*/ 52 h 56" name="T17"/>
                <a:gd fmla="*/ 3 w 32" name="T18"/>
                <a:gd fmla="*/ 54 h 56" name="T19"/>
                <a:gd fmla="*/ 8 w 32" name="T20"/>
                <a:gd fmla="*/ 52 h 56" name="T21"/>
                <a:gd fmla="*/ 8 w 32" name="T22"/>
                <a:gd fmla="*/ 49 h 56" name="T23"/>
                <a:gd fmla="*/ 10 w 32" name="T24"/>
                <a:gd fmla="*/ 33 h 56" name="T25"/>
                <a:gd fmla="*/ 11 w 32" name="T26"/>
                <a:gd fmla="*/ 30 h 56" name="T27"/>
                <a:gd fmla="*/ 10 w 32" name="T28"/>
                <a:gd fmla="*/ 23 h 56" name="T29"/>
                <a:gd fmla="*/ 12 w 32" name="T30"/>
                <a:gd fmla="*/ 18 h 56" name="T31"/>
                <a:gd fmla="*/ 18 w 32" name="T32"/>
                <a:gd fmla="*/ 0 h 5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56" w="32">
                  <a:moveTo>
                    <a:pt x="18" y="0"/>
                  </a:moveTo>
                  <a:cubicBezTo>
                    <a:pt x="14" y="7"/>
                    <a:pt x="14" y="7"/>
                    <a:pt x="14" y="7"/>
                  </a:cubicBezTo>
                  <a:cubicBezTo>
                    <a:pt x="14" y="7"/>
                    <a:pt x="15" y="9"/>
                    <a:pt x="23" y="13"/>
                  </a:cubicBezTo>
                  <a:cubicBezTo>
                    <a:pt x="23" y="13"/>
                    <a:pt x="26" y="15"/>
                    <a:pt x="14" y="14"/>
                  </a:cubicBezTo>
                  <a:cubicBezTo>
                    <a:pt x="14" y="14"/>
                    <a:pt x="12" y="15"/>
                    <a:pt x="14" y="19"/>
                  </a:cubicBezTo>
                  <a:cubicBezTo>
                    <a:pt x="12" y="31"/>
                    <a:pt x="12" y="31"/>
                    <a:pt x="12" y="31"/>
                  </a:cubicBezTo>
                  <a:cubicBezTo>
                    <a:pt x="12" y="31"/>
                    <a:pt x="32" y="36"/>
                    <a:pt x="15" y="34"/>
                  </a:cubicBezTo>
                  <a:cubicBezTo>
                    <a:pt x="15" y="34"/>
                    <a:pt x="14" y="31"/>
                    <a:pt x="10" y="50"/>
                  </a:cubicBezTo>
                  <a:cubicBezTo>
                    <a:pt x="10" y="50"/>
                    <a:pt x="21" y="56"/>
                    <a:pt x="8" y="52"/>
                  </a:cubicBezTo>
                  <a:cubicBezTo>
                    <a:pt x="8" y="52"/>
                    <a:pt x="3" y="54"/>
                    <a:pt x="3" y="54"/>
                  </a:cubicBezTo>
                  <a:cubicBezTo>
                    <a:pt x="3" y="54"/>
                    <a:pt x="0" y="53"/>
                    <a:pt x="8" y="52"/>
                  </a:cubicBezTo>
                  <a:cubicBezTo>
                    <a:pt x="8" y="52"/>
                    <a:pt x="7" y="51"/>
                    <a:pt x="8" y="49"/>
                  </a:cubicBezTo>
                  <a:cubicBezTo>
                    <a:pt x="8" y="49"/>
                    <a:pt x="11" y="34"/>
                    <a:pt x="10" y="33"/>
                  </a:cubicBezTo>
                  <a:cubicBezTo>
                    <a:pt x="10" y="33"/>
                    <a:pt x="15" y="33"/>
                    <a:pt x="11" y="30"/>
                  </a:cubicBezTo>
                  <a:cubicBezTo>
                    <a:pt x="11" y="30"/>
                    <a:pt x="12" y="24"/>
                    <a:pt x="10" y="23"/>
                  </a:cubicBezTo>
                  <a:cubicBezTo>
                    <a:pt x="12" y="18"/>
                    <a:pt x="12" y="18"/>
                    <a:pt x="12" y="18"/>
                  </a:cubicBezTo>
                  <a:cubicBezTo>
                    <a:pt x="12" y="18"/>
                    <a:pt x="9" y="11"/>
                    <a:pt x="18"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 name="Freeform 474"/>
            <p:cNvSpPr/>
            <p:nvPr/>
          </p:nvSpPr>
          <p:spPr bwMode="auto">
            <a:xfrm>
              <a:off x="1303" y="774"/>
              <a:ext cx="6" cy="19"/>
            </a:xfrm>
            <a:custGeom>
              <a:gdLst>
                <a:gd fmla="*/ 2 w 4" name="T0"/>
                <a:gd fmla="*/ 4 h 13" name="T1"/>
                <a:gd fmla="*/ 3 w 4" name="T2"/>
                <a:gd fmla="*/ 4 h 13" name="T3"/>
                <a:gd fmla="*/ 2 w 4" name="T4"/>
                <a:gd fmla="*/ 2 h 13" name="T5"/>
                <a:gd fmla="*/ 1 w 4" name="T6"/>
                <a:gd fmla="*/ 2 h 13" name="T7"/>
                <a:gd fmla="*/ 0 w 4" name="T8"/>
                <a:gd fmla="*/ 4 h 13" name="T9"/>
                <a:gd fmla="*/ 1 w 4" name="T10"/>
                <a:gd fmla="*/ 7 h 13" name="T11"/>
                <a:gd fmla="*/ 1 w 4" name="T12"/>
                <a:gd fmla="*/ 11 h 13" name="T13"/>
                <a:gd fmla="*/ 1 w 4" name="T14"/>
                <a:gd fmla="*/ 9 h 13" name="T15"/>
                <a:gd fmla="*/ 0 w 4" name="T16"/>
                <a:gd fmla="*/ 10 h 13" name="T17"/>
                <a:gd fmla="*/ 1 w 4" name="T18"/>
                <a:gd fmla="*/ 13 h 13" name="T19"/>
                <a:gd fmla="*/ 1 w 4" name="T20"/>
                <a:gd fmla="*/ 12 h 13" name="T21"/>
                <a:gd fmla="*/ 3 w 4" name="T22"/>
                <a:gd fmla="*/ 8 h 13" name="T23"/>
                <a:gd fmla="*/ 1 w 4" name="T24"/>
                <a:gd fmla="*/ 4 h 13" name="T25"/>
                <a:gd fmla="*/ 2 w 4" name="T26"/>
                <a:gd fmla="*/ 4 h 1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3" w="4">
                  <a:moveTo>
                    <a:pt x="2" y="4"/>
                  </a:moveTo>
                  <a:cubicBezTo>
                    <a:pt x="3" y="4"/>
                    <a:pt x="3" y="4"/>
                    <a:pt x="3" y="4"/>
                  </a:cubicBezTo>
                  <a:cubicBezTo>
                    <a:pt x="3" y="4"/>
                    <a:pt x="4" y="2"/>
                    <a:pt x="2" y="2"/>
                  </a:cubicBezTo>
                  <a:cubicBezTo>
                    <a:pt x="2" y="2"/>
                    <a:pt x="2" y="0"/>
                    <a:pt x="1" y="2"/>
                  </a:cubicBezTo>
                  <a:cubicBezTo>
                    <a:pt x="1" y="2"/>
                    <a:pt x="0" y="2"/>
                    <a:pt x="0" y="4"/>
                  </a:cubicBezTo>
                  <a:cubicBezTo>
                    <a:pt x="0" y="4"/>
                    <a:pt x="0" y="6"/>
                    <a:pt x="1" y="7"/>
                  </a:cubicBezTo>
                  <a:cubicBezTo>
                    <a:pt x="1" y="7"/>
                    <a:pt x="4" y="10"/>
                    <a:pt x="1" y="11"/>
                  </a:cubicBezTo>
                  <a:cubicBezTo>
                    <a:pt x="1" y="9"/>
                    <a:pt x="1" y="9"/>
                    <a:pt x="1" y="9"/>
                  </a:cubicBezTo>
                  <a:cubicBezTo>
                    <a:pt x="1" y="9"/>
                    <a:pt x="0" y="8"/>
                    <a:pt x="0" y="10"/>
                  </a:cubicBezTo>
                  <a:cubicBezTo>
                    <a:pt x="1" y="13"/>
                    <a:pt x="1" y="13"/>
                    <a:pt x="1" y="13"/>
                  </a:cubicBezTo>
                  <a:cubicBezTo>
                    <a:pt x="1" y="13"/>
                    <a:pt x="1" y="13"/>
                    <a:pt x="1" y="12"/>
                  </a:cubicBezTo>
                  <a:cubicBezTo>
                    <a:pt x="1" y="12"/>
                    <a:pt x="4" y="11"/>
                    <a:pt x="3" y="8"/>
                  </a:cubicBezTo>
                  <a:cubicBezTo>
                    <a:pt x="3" y="8"/>
                    <a:pt x="1" y="5"/>
                    <a:pt x="1" y="4"/>
                  </a:cubicBezTo>
                  <a:cubicBezTo>
                    <a:pt x="1" y="4"/>
                    <a:pt x="1" y="1"/>
                    <a:pt x="2" y="4"/>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 name="Freeform 475"/>
            <p:cNvSpPr/>
            <p:nvPr/>
          </p:nvSpPr>
          <p:spPr bwMode="auto">
            <a:xfrm>
              <a:off x="1309" y="777"/>
              <a:ext cx="4" cy="15"/>
            </a:xfrm>
            <a:custGeom>
              <a:gdLst>
                <a:gd fmla="*/ 0 w 3" name="T0"/>
                <a:gd fmla="*/ 1 h 10" name="T1"/>
                <a:gd fmla="*/ 0 w 3" name="T2"/>
                <a:gd fmla="*/ 2 h 10" name="T3"/>
                <a:gd fmla="*/ 1 w 3" name="T4"/>
                <a:gd fmla="*/ 1 h 10" name="T5"/>
                <a:gd fmla="*/ 1 w 3" name="T6"/>
                <a:gd fmla="*/ 7 h 10" name="T7"/>
                <a:gd fmla="*/ 1 w 3" name="T8"/>
                <a:gd fmla="*/ 9 h 10" name="T9"/>
                <a:gd fmla="*/ 1 w 3" name="T10"/>
                <a:gd fmla="*/ 10 h 10" name="T11"/>
                <a:gd fmla="*/ 2 w 3" name="T12"/>
                <a:gd fmla="*/ 10 h 10" name="T13"/>
                <a:gd fmla="*/ 3 w 3" name="T14"/>
                <a:gd fmla="*/ 0 h 10" name="T15"/>
                <a:gd fmla="*/ 2 w 3" name="T16"/>
                <a:gd fmla="*/ 0 h 10" name="T17"/>
                <a:gd fmla="*/ 0 w 3" name="T18"/>
                <a:gd fmla="*/ 1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3">
                  <a:moveTo>
                    <a:pt x="0" y="1"/>
                  </a:moveTo>
                  <a:cubicBezTo>
                    <a:pt x="0" y="2"/>
                    <a:pt x="0" y="2"/>
                    <a:pt x="0" y="2"/>
                  </a:cubicBezTo>
                  <a:cubicBezTo>
                    <a:pt x="1" y="1"/>
                    <a:pt x="1" y="1"/>
                    <a:pt x="1" y="1"/>
                  </a:cubicBezTo>
                  <a:cubicBezTo>
                    <a:pt x="1" y="1"/>
                    <a:pt x="1" y="6"/>
                    <a:pt x="1" y="7"/>
                  </a:cubicBezTo>
                  <a:cubicBezTo>
                    <a:pt x="1" y="9"/>
                    <a:pt x="1" y="9"/>
                    <a:pt x="1" y="9"/>
                  </a:cubicBezTo>
                  <a:cubicBezTo>
                    <a:pt x="1" y="10"/>
                    <a:pt x="1" y="10"/>
                    <a:pt x="1" y="10"/>
                  </a:cubicBezTo>
                  <a:cubicBezTo>
                    <a:pt x="2" y="10"/>
                    <a:pt x="2" y="10"/>
                    <a:pt x="2" y="10"/>
                  </a:cubicBezTo>
                  <a:cubicBezTo>
                    <a:pt x="2" y="10"/>
                    <a:pt x="3" y="3"/>
                    <a:pt x="3" y="0"/>
                  </a:cubicBezTo>
                  <a:cubicBezTo>
                    <a:pt x="2" y="0"/>
                    <a:pt x="2" y="0"/>
                    <a:pt x="2" y="0"/>
                  </a:cubicBezTo>
                  <a:cubicBezTo>
                    <a:pt x="0" y="1"/>
                    <a:pt x="0" y="1"/>
                    <a:pt x="0" y="1"/>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 name="Freeform 476"/>
            <p:cNvSpPr/>
            <p:nvPr/>
          </p:nvSpPr>
          <p:spPr bwMode="auto">
            <a:xfrm>
              <a:off x="1331" y="789"/>
              <a:ext cx="3" cy="3"/>
            </a:xfrm>
            <a:custGeom>
              <a:gdLst>
                <a:gd fmla="*/ 0 w 3" name="T0"/>
                <a:gd fmla="*/ 0 h 3" name="T1"/>
                <a:gd fmla="*/ 0 w 3" name="T2"/>
                <a:gd fmla="*/ 3 h 3" name="T3"/>
                <a:gd fmla="*/ 1 w 3" name="T4"/>
                <a:gd fmla="*/ 3 h 3" name="T5"/>
                <a:gd fmla="*/ 3 w 3" name="T6"/>
                <a:gd fmla="*/ 0 h 3" name="T7"/>
                <a:gd fmla="*/ 0 w 3" name="T8"/>
                <a:gd fmla="*/ 0 h 3" name="T9"/>
              </a:gdLst>
              <a:cxnLst>
                <a:cxn ang="0">
                  <a:pos x="T0" y="T1"/>
                </a:cxn>
                <a:cxn ang="0">
                  <a:pos x="T2" y="T3"/>
                </a:cxn>
                <a:cxn ang="0">
                  <a:pos x="T4" y="T5"/>
                </a:cxn>
                <a:cxn ang="0">
                  <a:pos x="T6" y="T7"/>
                </a:cxn>
                <a:cxn ang="0">
                  <a:pos x="T8" y="T9"/>
                </a:cxn>
              </a:cxnLst>
              <a:rect b="b" l="0" r="r" t="0"/>
              <a:pathLst>
                <a:path h="3" w="3">
                  <a:moveTo>
                    <a:pt x="0" y="0"/>
                  </a:moveTo>
                  <a:lnTo>
                    <a:pt x="0" y="3"/>
                  </a:lnTo>
                  <a:lnTo>
                    <a:pt x="1" y="3"/>
                  </a:lnTo>
                  <a:lnTo>
                    <a:pt x="3" y="0"/>
                  </a:lnTo>
                  <a:lnTo>
                    <a:pt x="0"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 name="Freeform 477"/>
            <p:cNvSpPr/>
            <p:nvPr/>
          </p:nvSpPr>
          <p:spPr bwMode="auto">
            <a:xfrm>
              <a:off x="1331" y="789"/>
              <a:ext cx="3" cy="3"/>
            </a:xfrm>
            <a:custGeom>
              <a:gdLst>
                <a:gd fmla="*/ 0 w 3" name="T0"/>
                <a:gd fmla="*/ 0 h 3" name="T1"/>
                <a:gd fmla="*/ 0 w 3" name="T2"/>
                <a:gd fmla="*/ 3 h 3" name="T3"/>
                <a:gd fmla="*/ 1 w 3" name="T4"/>
                <a:gd fmla="*/ 3 h 3" name="T5"/>
                <a:gd fmla="*/ 3 w 3" name="T6"/>
                <a:gd fmla="*/ 0 h 3" name="T7"/>
                <a:gd fmla="*/ 0 w 3" name="T8"/>
                <a:gd fmla="*/ 0 h 3" name="T9"/>
              </a:gdLst>
              <a:cxnLst>
                <a:cxn ang="0">
                  <a:pos x="T0" y="T1"/>
                </a:cxn>
                <a:cxn ang="0">
                  <a:pos x="T2" y="T3"/>
                </a:cxn>
                <a:cxn ang="0">
                  <a:pos x="T4" y="T5"/>
                </a:cxn>
                <a:cxn ang="0">
                  <a:pos x="T6" y="T7"/>
                </a:cxn>
                <a:cxn ang="0">
                  <a:pos x="T8" y="T9"/>
                </a:cxn>
              </a:cxnLst>
              <a:rect b="b" l="0" r="r" t="0"/>
              <a:pathLst>
                <a:path h="3" w="3">
                  <a:moveTo>
                    <a:pt x="0" y="0"/>
                  </a:moveTo>
                  <a:lnTo>
                    <a:pt x="0" y="3"/>
                  </a:lnTo>
                  <a:lnTo>
                    <a:pt x="1" y="3"/>
                  </a:lnTo>
                  <a:lnTo>
                    <a:pt x="3" y="0"/>
                  </a:lnTo>
                  <a:lnTo>
                    <a:pt x="0" y="0"/>
                  </a:ln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6" name="Freeform 478"/>
            <p:cNvSpPr>
              <a:spLocks noEditPoints="1"/>
            </p:cNvSpPr>
            <p:nvPr/>
          </p:nvSpPr>
          <p:spPr bwMode="auto">
            <a:xfrm>
              <a:off x="1313" y="777"/>
              <a:ext cx="10" cy="15"/>
            </a:xfrm>
            <a:custGeom>
              <a:gdLst>
                <a:gd fmla="*/ 3 w 7" name="T0"/>
                <a:gd fmla="*/ 0 h 10" name="T1"/>
                <a:gd fmla="*/ 1 w 7" name="T2"/>
                <a:gd fmla="*/ 2 h 10" name="T3"/>
                <a:gd fmla="*/ 0 w 7" name="T4"/>
                <a:gd fmla="*/ 7 h 10" name="T5"/>
                <a:gd fmla="*/ 2 w 7" name="T6"/>
                <a:gd fmla="*/ 10 h 10" name="T7"/>
                <a:gd fmla="*/ 3 w 7" name="T8"/>
                <a:gd fmla="*/ 9 h 10" name="T9"/>
                <a:gd fmla="*/ 6 w 7" name="T10"/>
                <a:gd fmla="*/ 7 h 10" name="T11"/>
                <a:gd fmla="*/ 6 w 7" name="T12"/>
                <a:gd fmla="*/ 2 h 10" name="T13"/>
                <a:gd fmla="*/ 3 w 7" name="T14"/>
                <a:gd fmla="*/ 0 h 10" name="T15"/>
                <a:gd fmla="*/ 4 w 7" name="T16"/>
                <a:gd fmla="*/ 8 h 10" name="T17"/>
                <a:gd fmla="*/ 2 w 7" name="T18"/>
                <a:gd fmla="*/ 7 h 10" name="T19"/>
                <a:gd fmla="*/ 3 w 7" name="T20"/>
                <a:gd fmla="*/ 2 h 10" name="T21"/>
                <a:gd fmla="*/ 4 w 7" name="T22"/>
                <a:gd fmla="*/ 2 h 10" name="T23"/>
                <a:gd fmla="*/ 4 w 7" name="T24"/>
                <a:gd fmla="*/ 8 h 1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 w="7">
                  <a:moveTo>
                    <a:pt x="3" y="0"/>
                  </a:moveTo>
                  <a:cubicBezTo>
                    <a:pt x="1" y="0"/>
                    <a:pt x="1" y="2"/>
                    <a:pt x="1" y="2"/>
                  </a:cubicBezTo>
                  <a:cubicBezTo>
                    <a:pt x="0" y="7"/>
                    <a:pt x="0" y="7"/>
                    <a:pt x="0" y="7"/>
                  </a:cubicBezTo>
                  <a:cubicBezTo>
                    <a:pt x="0" y="9"/>
                    <a:pt x="2" y="10"/>
                    <a:pt x="2" y="10"/>
                  </a:cubicBezTo>
                  <a:cubicBezTo>
                    <a:pt x="3" y="9"/>
                    <a:pt x="3" y="9"/>
                    <a:pt x="3" y="9"/>
                  </a:cubicBezTo>
                  <a:cubicBezTo>
                    <a:pt x="5" y="10"/>
                    <a:pt x="6" y="7"/>
                    <a:pt x="6" y="7"/>
                  </a:cubicBezTo>
                  <a:cubicBezTo>
                    <a:pt x="5" y="6"/>
                    <a:pt x="6" y="2"/>
                    <a:pt x="6" y="2"/>
                  </a:cubicBezTo>
                  <a:cubicBezTo>
                    <a:pt x="7" y="0"/>
                    <a:pt x="3" y="0"/>
                    <a:pt x="3" y="0"/>
                  </a:cubicBezTo>
                  <a:moveTo>
                    <a:pt x="4" y="8"/>
                  </a:moveTo>
                  <a:cubicBezTo>
                    <a:pt x="4" y="8"/>
                    <a:pt x="2" y="10"/>
                    <a:pt x="2" y="7"/>
                  </a:cubicBezTo>
                  <a:cubicBezTo>
                    <a:pt x="3" y="2"/>
                    <a:pt x="3" y="2"/>
                    <a:pt x="3" y="2"/>
                  </a:cubicBezTo>
                  <a:cubicBezTo>
                    <a:pt x="3" y="2"/>
                    <a:pt x="3" y="0"/>
                    <a:pt x="4" y="2"/>
                  </a:cubicBezTo>
                  <a:cubicBezTo>
                    <a:pt x="4" y="2"/>
                    <a:pt x="4" y="7"/>
                    <a:pt x="4" y="8"/>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 name="Freeform 479"/>
            <p:cNvSpPr>
              <a:spLocks noEditPoints="1"/>
            </p:cNvSpPr>
            <p:nvPr/>
          </p:nvSpPr>
          <p:spPr bwMode="auto">
            <a:xfrm>
              <a:off x="1322" y="776"/>
              <a:ext cx="9" cy="16"/>
            </a:xfrm>
            <a:custGeom>
              <a:gdLst>
                <a:gd fmla="*/ 6 w 6" name="T0"/>
                <a:gd fmla="*/ 2 h 11" name="T1"/>
                <a:gd fmla="*/ 5 w 6" name="T2"/>
                <a:gd fmla="*/ 1 h 11" name="T3"/>
                <a:gd fmla="*/ 1 w 6" name="T4"/>
                <a:gd fmla="*/ 4 h 11" name="T5"/>
                <a:gd fmla="*/ 3 w 6" name="T6"/>
                <a:gd fmla="*/ 11 h 11" name="T7"/>
                <a:gd fmla="*/ 6 w 6" name="T8"/>
                <a:gd fmla="*/ 8 h 11" name="T9"/>
                <a:gd fmla="*/ 6 w 6" name="T10"/>
                <a:gd fmla="*/ 2 h 11" name="T11"/>
                <a:gd fmla="*/ 3 w 6" name="T12"/>
                <a:gd fmla="*/ 9 h 11" name="T13"/>
                <a:gd fmla="*/ 2 w 6" name="T14"/>
                <a:gd fmla="*/ 5 h 11" name="T15"/>
                <a:gd fmla="*/ 4 w 6" name="T16"/>
                <a:gd fmla="*/ 2 h 11" name="T17"/>
                <a:gd fmla="*/ 4 w 6" name="T18"/>
                <a:gd fmla="*/ 4 h 11" name="T19"/>
                <a:gd fmla="*/ 3 w 6" name="T20"/>
                <a:gd fmla="*/ 9 h 1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1" w="6">
                  <a:moveTo>
                    <a:pt x="6" y="2"/>
                  </a:moveTo>
                  <a:cubicBezTo>
                    <a:pt x="6" y="2"/>
                    <a:pt x="6" y="0"/>
                    <a:pt x="5" y="1"/>
                  </a:cubicBezTo>
                  <a:cubicBezTo>
                    <a:pt x="5" y="1"/>
                    <a:pt x="1" y="1"/>
                    <a:pt x="1" y="4"/>
                  </a:cubicBezTo>
                  <a:cubicBezTo>
                    <a:pt x="1" y="4"/>
                    <a:pt x="0" y="11"/>
                    <a:pt x="3" y="11"/>
                  </a:cubicBezTo>
                  <a:cubicBezTo>
                    <a:pt x="3" y="11"/>
                    <a:pt x="6" y="11"/>
                    <a:pt x="6" y="8"/>
                  </a:cubicBezTo>
                  <a:cubicBezTo>
                    <a:pt x="6" y="2"/>
                    <a:pt x="6" y="2"/>
                    <a:pt x="6" y="2"/>
                  </a:cubicBezTo>
                  <a:moveTo>
                    <a:pt x="3" y="9"/>
                  </a:moveTo>
                  <a:cubicBezTo>
                    <a:pt x="3" y="9"/>
                    <a:pt x="2" y="10"/>
                    <a:pt x="2" y="5"/>
                  </a:cubicBezTo>
                  <a:cubicBezTo>
                    <a:pt x="2" y="5"/>
                    <a:pt x="2" y="1"/>
                    <a:pt x="4" y="2"/>
                  </a:cubicBezTo>
                  <a:cubicBezTo>
                    <a:pt x="4" y="2"/>
                    <a:pt x="5" y="1"/>
                    <a:pt x="4" y="4"/>
                  </a:cubicBezTo>
                  <a:cubicBezTo>
                    <a:pt x="4" y="4"/>
                    <a:pt x="5" y="10"/>
                    <a:pt x="3" y="9"/>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 name="Freeform 480"/>
            <p:cNvSpPr>
              <a:spLocks noEditPoints="1"/>
            </p:cNvSpPr>
            <p:nvPr/>
          </p:nvSpPr>
          <p:spPr bwMode="auto">
            <a:xfrm>
              <a:off x="1334" y="776"/>
              <a:ext cx="8" cy="16"/>
            </a:xfrm>
            <a:custGeom>
              <a:gdLst>
                <a:gd fmla="*/ 4 w 6" name="T0"/>
                <a:gd fmla="*/ 1 h 11" name="T1"/>
                <a:gd fmla="*/ 2 w 6" name="T2"/>
                <a:gd fmla="*/ 0 h 11" name="T3"/>
                <a:gd fmla="*/ 0 w 6" name="T4"/>
                <a:gd fmla="*/ 3 h 11" name="T5"/>
                <a:gd fmla="*/ 0 w 6" name="T6"/>
                <a:gd fmla="*/ 9 h 11" name="T7"/>
                <a:gd fmla="*/ 2 w 6" name="T8"/>
                <a:gd fmla="*/ 11 h 11" name="T9"/>
                <a:gd fmla="*/ 5 w 6" name="T10"/>
                <a:gd fmla="*/ 9 h 11" name="T11"/>
                <a:gd fmla="*/ 4 w 6" name="T12"/>
                <a:gd fmla="*/ 1 h 11" name="T13"/>
                <a:gd fmla="*/ 2 w 6" name="T14"/>
                <a:gd fmla="*/ 10 h 11" name="T15"/>
                <a:gd fmla="*/ 2 w 6" name="T16"/>
                <a:gd fmla="*/ 7 h 11" name="T17"/>
                <a:gd fmla="*/ 2 w 6" name="T18"/>
                <a:gd fmla="*/ 2 h 11" name="T19"/>
                <a:gd fmla="*/ 4 w 6" name="T20"/>
                <a:gd fmla="*/ 3 h 11" name="T21"/>
                <a:gd fmla="*/ 2 w 6" name="T22"/>
                <a:gd fmla="*/ 10 h 1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 w="6">
                  <a:moveTo>
                    <a:pt x="4" y="1"/>
                  </a:moveTo>
                  <a:cubicBezTo>
                    <a:pt x="4" y="1"/>
                    <a:pt x="3" y="0"/>
                    <a:pt x="2" y="0"/>
                  </a:cubicBezTo>
                  <a:cubicBezTo>
                    <a:pt x="2" y="0"/>
                    <a:pt x="0" y="0"/>
                    <a:pt x="0" y="3"/>
                  </a:cubicBezTo>
                  <a:cubicBezTo>
                    <a:pt x="0" y="3"/>
                    <a:pt x="1" y="6"/>
                    <a:pt x="0" y="9"/>
                  </a:cubicBezTo>
                  <a:cubicBezTo>
                    <a:pt x="0" y="9"/>
                    <a:pt x="0" y="11"/>
                    <a:pt x="2" y="11"/>
                  </a:cubicBezTo>
                  <a:cubicBezTo>
                    <a:pt x="2" y="11"/>
                    <a:pt x="5" y="11"/>
                    <a:pt x="5" y="9"/>
                  </a:cubicBezTo>
                  <a:cubicBezTo>
                    <a:pt x="5" y="9"/>
                    <a:pt x="6" y="1"/>
                    <a:pt x="4" y="1"/>
                  </a:cubicBezTo>
                  <a:moveTo>
                    <a:pt x="2" y="10"/>
                  </a:moveTo>
                  <a:cubicBezTo>
                    <a:pt x="2" y="10"/>
                    <a:pt x="1" y="10"/>
                    <a:pt x="2" y="7"/>
                  </a:cubicBezTo>
                  <a:cubicBezTo>
                    <a:pt x="2" y="7"/>
                    <a:pt x="2" y="2"/>
                    <a:pt x="2" y="2"/>
                  </a:cubicBezTo>
                  <a:cubicBezTo>
                    <a:pt x="2" y="2"/>
                    <a:pt x="3" y="0"/>
                    <a:pt x="4" y="3"/>
                  </a:cubicBezTo>
                  <a:cubicBezTo>
                    <a:pt x="4" y="3"/>
                    <a:pt x="4" y="11"/>
                    <a:pt x="2" y="1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 name="Freeform 481"/>
            <p:cNvSpPr>
              <a:spLocks noEditPoints="1"/>
            </p:cNvSpPr>
            <p:nvPr/>
          </p:nvSpPr>
          <p:spPr bwMode="auto">
            <a:xfrm>
              <a:off x="1341" y="774"/>
              <a:ext cx="7" cy="19"/>
            </a:xfrm>
            <a:custGeom>
              <a:gdLst>
                <a:gd fmla="*/ 4 w 5" name="T0"/>
                <a:gd fmla="*/ 3 h 13" name="T1"/>
                <a:gd fmla="*/ 1 w 5" name="T2"/>
                <a:gd fmla="*/ 3 h 13" name="T3"/>
                <a:gd fmla="*/ 1 w 5" name="T4"/>
                <a:gd fmla="*/ 10 h 13" name="T5"/>
                <a:gd fmla="*/ 3 w 5" name="T6"/>
                <a:gd fmla="*/ 12 h 13" name="T7"/>
                <a:gd fmla="*/ 5 w 5" name="T8"/>
                <a:gd fmla="*/ 9 h 13" name="T9"/>
                <a:gd fmla="*/ 4 w 5" name="T10"/>
                <a:gd fmla="*/ 3 h 13" name="T11"/>
                <a:gd fmla="*/ 3 w 5" name="T12"/>
                <a:gd fmla="*/ 11 h 13" name="T13"/>
                <a:gd fmla="*/ 2 w 5" name="T14"/>
                <a:gd fmla="*/ 7 h 13" name="T15"/>
                <a:gd fmla="*/ 3 w 5" name="T16"/>
                <a:gd fmla="*/ 3 h 13" name="T17"/>
                <a:gd fmla="*/ 4 w 5" name="T18"/>
                <a:gd fmla="*/ 6 h 13" name="T19"/>
                <a:gd fmla="*/ 3 w 5" name="T20"/>
                <a:gd fmla="*/ 11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5">
                  <a:moveTo>
                    <a:pt x="4" y="3"/>
                  </a:moveTo>
                  <a:cubicBezTo>
                    <a:pt x="2" y="0"/>
                    <a:pt x="1" y="3"/>
                    <a:pt x="1" y="3"/>
                  </a:cubicBezTo>
                  <a:cubicBezTo>
                    <a:pt x="2" y="3"/>
                    <a:pt x="1" y="10"/>
                    <a:pt x="1" y="10"/>
                  </a:cubicBezTo>
                  <a:cubicBezTo>
                    <a:pt x="0" y="12"/>
                    <a:pt x="3" y="12"/>
                    <a:pt x="3" y="12"/>
                  </a:cubicBezTo>
                  <a:cubicBezTo>
                    <a:pt x="5" y="13"/>
                    <a:pt x="5" y="9"/>
                    <a:pt x="5" y="9"/>
                  </a:cubicBezTo>
                  <a:cubicBezTo>
                    <a:pt x="5" y="3"/>
                    <a:pt x="4" y="3"/>
                    <a:pt x="4" y="3"/>
                  </a:cubicBezTo>
                  <a:moveTo>
                    <a:pt x="3" y="11"/>
                  </a:moveTo>
                  <a:cubicBezTo>
                    <a:pt x="3" y="11"/>
                    <a:pt x="2" y="11"/>
                    <a:pt x="2" y="7"/>
                  </a:cubicBezTo>
                  <a:cubicBezTo>
                    <a:pt x="2" y="7"/>
                    <a:pt x="2" y="2"/>
                    <a:pt x="3" y="3"/>
                  </a:cubicBezTo>
                  <a:cubicBezTo>
                    <a:pt x="3" y="3"/>
                    <a:pt x="4" y="2"/>
                    <a:pt x="4" y="6"/>
                  </a:cubicBezTo>
                  <a:cubicBezTo>
                    <a:pt x="4" y="6"/>
                    <a:pt x="5" y="11"/>
                    <a:pt x="3" y="11"/>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 name="Freeform 482"/>
            <p:cNvSpPr>
              <a:spLocks noEditPoints="1"/>
            </p:cNvSpPr>
            <p:nvPr/>
          </p:nvSpPr>
          <p:spPr bwMode="auto">
            <a:xfrm>
              <a:off x="1348" y="776"/>
              <a:ext cx="4" cy="18"/>
            </a:xfrm>
            <a:custGeom>
              <a:gdLst>
                <a:gd fmla="*/ 3 w 3" name="T0"/>
                <a:gd fmla="*/ 4 h 13" name="T1"/>
                <a:gd fmla="*/ 1 w 3" name="T2"/>
                <a:gd fmla="*/ 2 h 13" name="T3"/>
                <a:gd fmla="*/ 0 w 3" name="T4"/>
                <a:gd fmla="*/ 3 h 13" name="T5"/>
                <a:gd fmla="*/ 0 w 3" name="T6"/>
                <a:gd fmla="*/ 10 h 13" name="T7"/>
                <a:gd fmla="*/ 2 w 3" name="T8"/>
                <a:gd fmla="*/ 11 h 13" name="T9"/>
                <a:gd fmla="*/ 2 w 3" name="T10"/>
                <a:gd fmla="*/ 8 h 13" name="T11"/>
                <a:gd fmla="*/ 3 w 3" name="T12"/>
                <a:gd fmla="*/ 4 h 13" name="T13"/>
                <a:gd fmla="*/ 1 w 3" name="T14"/>
                <a:gd fmla="*/ 11 h 13" name="T15"/>
                <a:gd fmla="*/ 1 w 3" name="T16"/>
                <a:gd fmla="*/ 6 h 13" name="T17"/>
                <a:gd fmla="*/ 1 w 3" name="T18"/>
                <a:gd fmla="*/ 3 h 13" name="T19"/>
                <a:gd fmla="*/ 2 w 3" name="T20"/>
                <a:gd fmla="*/ 4 h 13" name="T21"/>
                <a:gd fmla="*/ 1 w 3" name="T22"/>
                <a:gd fmla="*/ 11 h 1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3" w="3">
                  <a:moveTo>
                    <a:pt x="3" y="4"/>
                  </a:moveTo>
                  <a:cubicBezTo>
                    <a:pt x="3" y="4"/>
                    <a:pt x="2" y="1"/>
                    <a:pt x="1" y="2"/>
                  </a:cubicBezTo>
                  <a:cubicBezTo>
                    <a:pt x="1" y="2"/>
                    <a:pt x="0" y="0"/>
                    <a:pt x="0" y="3"/>
                  </a:cubicBezTo>
                  <a:cubicBezTo>
                    <a:pt x="0" y="3"/>
                    <a:pt x="1" y="5"/>
                    <a:pt x="0" y="10"/>
                  </a:cubicBezTo>
                  <a:cubicBezTo>
                    <a:pt x="0" y="10"/>
                    <a:pt x="0" y="13"/>
                    <a:pt x="2" y="11"/>
                  </a:cubicBezTo>
                  <a:cubicBezTo>
                    <a:pt x="2" y="11"/>
                    <a:pt x="3" y="11"/>
                    <a:pt x="2" y="8"/>
                  </a:cubicBezTo>
                  <a:cubicBezTo>
                    <a:pt x="2" y="8"/>
                    <a:pt x="2" y="4"/>
                    <a:pt x="3" y="4"/>
                  </a:cubicBezTo>
                  <a:moveTo>
                    <a:pt x="1" y="11"/>
                  </a:moveTo>
                  <a:cubicBezTo>
                    <a:pt x="1" y="11"/>
                    <a:pt x="0" y="10"/>
                    <a:pt x="1" y="6"/>
                  </a:cubicBezTo>
                  <a:cubicBezTo>
                    <a:pt x="1" y="6"/>
                    <a:pt x="1" y="3"/>
                    <a:pt x="1" y="3"/>
                  </a:cubicBezTo>
                  <a:cubicBezTo>
                    <a:pt x="1" y="3"/>
                    <a:pt x="2" y="2"/>
                    <a:pt x="2" y="4"/>
                  </a:cubicBezTo>
                  <a:cubicBezTo>
                    <a:pt x="2" y="4"/>
                    <a:pt x="2" y="11"/>
                    <a:pt x="1" y="11"/>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 name="Freeform 483"/>
            <p:cNvSpPr/>
            <p:nvPr/>
          </p:nvSpPr>
          <p:spPr bwMode="auto">
            <a:xfrm>
              <a:off x="1332" y="822"/>
              <a:ext cx="13" cy="16"/>
            </a:xfrm>
            <a:custGeom>
              <a:gdLst>
                <a:gd fmla="*/ 7 w 9" name="T0"/>
                <a:gd fmla="*/ 5 h 11" name="T1"/>
                <a:gd fmla="*/ 0 w 9" name="T2"/>
                <a:gd fmla="*/ 3 h 11" name="T3"/>
                <a:gd fmla="*/ 2 w 9" name="T4"/>
                <a:gd fmla="*/ 11 h 11" name="T5"/>
                <a:gd fmla="*/ 7 w 9" name="T6"/>
                <a:gd fmla="*/ 5 h 11" name="T7"/>
              </a:gdLst>
              <a:cxnLst>
                <a:cxn ang="0">
                  <a:pos x="T0" y="T1"/>
                </a:cxn>
                <a:cxn ang="0">
                  <a:pos x="T2" y="T3"/>
                </a:cxn>
                <a:cxn ang="0">
                  <a:pos x="T4" y="T5"/>
                </a:cxn>
                <a:cxn ang="0">
                  <a:pos x="T6" y="T7"/>
                </a:cxn>
              </a:cxnLst>
              <a:rect b="b" l="0" r="r" t="0"/>
              <a:pathLst>
                <a:path h="11" w="9">
                  <a:moveTo>
                    <a:pt x="7" y="5"/>
                  </a:moveTo>
                  <a:cubicBezTo>
                    <a:pt x="9" y="0"/>
                    <a:pt x="3" y="3"/>
                    <a:pt x="0" y="3"/>
                  </a:cubicBezTo>
                  <a:cubicBezTo>
                    <a:pt x="0" y="6"/>
                    <a:pt x="1" y="10"/>
                    <a:pt x="2" y="11"/>
                  </a:cubicBezTo>
                  <a:cubicBezTo>
                    <a:pt x="3" y="8"/>
                    <a:pt x="6" y="7"/>
                    <a:pt x="7" y="5"/>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 name="Freeform 484"/>
            <p:cNvSpPr>
              <a:spLocks noEditPoints="1"/>
            </p:cNvSpPr>
            <p:nvPr/>
          </p:nvSpPr>
          <p:spPr bwMode="auto">
            <a:xfrm>
              <a:off x="1350" y="796"/>
              <a:ext cx="4" cy="41"/>
            </a:xfrm>
            <a:custGeom>
              <a:gdLst>
                <a:gd fmla="*/ 1 w 3" name="T0"/>
                <a:gd fmla="*/ 22 h 28" name="T1"/>
                <a:gd fmla="*/ 2 w 3" name="T2"/>
                <a:gd fmla="*/ 26 h 28" name="T3"/>
                <a:gd fmla="*/ 2 w 3" name="T4"/>
                <a:gd fmla="*/ 28 h 28" name="T5"/>
                <a:gd fmla="*/ 3 w 3" name="T6"/>
                <a:gd fmla="*/ 28 h 28" name="T7"/>
                <a:gd fmla="*/ 1 w 3" name="T8"/>
                <a:gd fmla="*/ 22 h 28" name="T9"/>
                <a:gd fmla="*/ 1 w 3" name="T10"/>
                <a:gd fmla="*/ 22 h 28" name="T11"/>
                <a:gd fmla="*/ 1 w 3" name="T12"/>
                <a:gd fmla="*/ 22 h 28" name="T13"/>
                <a:gd fmla="*/ 1 w 3" name="T14"/>
                <a:gd fmla="*/ 0 h 28" name="T15"/>
                <a:gd fmla="*/ 1 w 3" name="T16"/>
                <a:gd fmla="*/ 1 h 28" name="T17"/>
                <a:gd fmla="*/ 1 w 3" name="T18"/>
                <a:gd fmla="*/ 1 h 28" name="T19"/>
                <a:gd fmla="*/ 1 w 3" name="T20"/>
                <a:gd fmla="*/ 10 h 28" name="T21"/>
                <a:gd fmla="*/ 1 w 3" name="T22"/>
                <a:gd fmla="*/ 17 h 28" name="T23"/>
                <a:gd fmla="*/ 1 w 3" name="T24"/>
                <a:gd fmla="*/ 11 h 28" name="T25"/>
                <a:gd fmla="*/ 1 w 3" name="T26"/>
                <a:gd fmla="*/ 0 h 28"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 w="3">
                  <a:moveTo>
                    <a:pt x="1" y="22"/>
                  </a:moveTo>
                  <a:cubicBezTo>
                    <a:pt x="1" y="24"/>
                    <a:pt x="2" y="26"/>
                    <a:pt x="2" y="26"/>
                  </a:cubicBezTo>
                  <a:cubicBezTo>
                    <a:pt x="1" y="27"/>
                    <a:pt x="2" y="28"/>
                    <a:pt x="2" y="28"/>
                  </a:cubicBezTo>
                  <a:cubicBezTo>
                    <a:pt x="2" y="28"/>
                    <a:pt x="3" y="28"/>
                    <a:pt x="3" y="28"/>
                  </a:cubicBezTo>
                  <a:cubicBezTo>
                    <a:pt x="2" y="22"/>
                    <a:pt x="1" y="22"/>
                    <a:pt x="1" y="22"/>
                  </a:cubicBezTo>
                  <a:cubicBezTo>
                    <a:pt x="1" y="22"/>
                    <a:pt x="1" y="22"/>
                    <a:pt x="1" y="22"/>
                  </a:cubicBezTo>
                  <a:cubicBezTo>
                    <a:pt x="1" y="22"/>
                    <a:pt x="1" y="22"/>
                    <a:pt x="1" y="22"/>
                  </a:cubicBezTo>
                  <a:moveTo>
                    <a:pt x="1" y="0"/>
                  </a:moveTo>
                  <a:cubicBezTo>
                    <a:pt x="1" y="1"/>
                    <a:pt x="1" y="1"/>
                    <a:pt x="1" y="1"/>
                  </a:cubicBezTo>
                  <a:cubicBezTo>
                    <a:pt x="1" y="1"/>
                    <a:pt x="1" y="1"/>
                    <a:pt x="1" y="1"/>
                  </a:cubicBezTo>
                  <a:cubicBezTo>
                    <a:pt x="2" y="1"/>
                    <a:pt x="1" y="10"/>
                    <a:pt x="1" y="10"/>
                  </a:cubicBezTo>
                  <a:cubicBezTo>
                    <a:pt x="0" y="11"/>
                    <a:pt x="0" y="14"/>
                    <a:pt x="1" y="17"/>
                  </a:cubicBezTo>
                  <a:cubicBezTo>
                    <a:pt x="1" y="14"/>
                    <a:pt x="1" y="11"/>
                    <a:pt x="1" y="11"/>
                  </a:cubicBezTo>
                  <a:cubicBezTo>
                    <a:pt x="2" y="8"/>
                    <a:pt x="1" y="1"/>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 name="Freeform 485"/>
            <p:cNvSpPr/>
            <p:nvPr/>
          </p:nvSpPr>
          <p:spPr bwMode="auto">
            <a:xfrm>
              <a:off x="1358" y="834"/>
              <a:ext cx="2" cy="1"/>
            </a:xfrm>
            <a:custGeom>
              <a:gdLst>
                <a:gd fmla="*/ 1 w 1" name="T0"/>
                <a:gd fmla="*/ 0 h 1" name="T1"/>
                <a:gd fmla="*/ 0 w 1" name="T2"/>
                <a:gd fmla="*/ 1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0" y="1"/>
                  </a:cubicBezTo>
                  <a:cubicBezTo>
                    <a:pt x="0" y="1"/>
                    <a:pt x="0" y="1"/>
                    <a:pt x="0" y="1"/>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 name="Freeform 486"/>
            <p:cNvSpPr>
              <a:spLocks noEditPoints="1"/>
            </p:cNvSpPr>
            <p:nvPr/>
          </p:nvSpPr>
          <p:spPr bwMode="auto">
            <a:xfrm>
              <a:off x="1354" y="835"/>
              <a:ext cx="10" cy="5"/>
            </a:xfrm>
            <a:custGeom>
              <a:gdLst>
                <a:gd fmla="*/ 3 w 7" name="T0"/>
                <a:gd fmla="*/ 0 h 3" name="T1"/>
                <a:gd fmla="*/ 3 w 7" name="T2"/>
                <a:gd fmla="*/ 0 h 3" name="T3"/>
                <a:gd fmla="*/ 3 w 7" name="T4"/>
                <a:gd fmla="*/ 0 h 3" name="T5"/>
                <a:gd fmla="*/ 5 w 7" name="T6"/>
                <a:gd fmla="*/ 1 h 3" name="T7"/>
                <a:gd fmla="*/ 6 w 7" name="T8"/>
                <a:gd fmla="*/ 2 h 3" name="T9"/>
                <a:gd fmla="*/ 7 w 7" name="T10"/>
                <a:gd fmla="*/ 2 h 3" name="T11"/>
                <a:gd fmla="*/ 7 w 7" name="T12"/>
                <a:gd fmla="*/ 3 h 3" name="T13"/>
                <a:gd fmla="*/ 7 w 7" name="T14"/>
                <a:gd fmla="*/ 3 h 3" name="T15"/>
                <a:gd fmla="*/ 4 w 7" name="T16"/>
                <a:gd fmla="*/ 1 h 3" name="T17"/>
                <a:gd fmla="*/ 3 w 7" name="T18"/>
                <a:gd fmla="*/ 0 h 3" name="T19"/>
                <a:gd fmla="*/ 3 w 7" name="T20"/>
                <a:gd fmla="*/ 0 h 3" name="T21"/>
                <a:gd fmla="*/ 3 w 7" name="T22"/>
                <a:gd fmla="*/ 0 h 3" name="T23"/>
                <a:gd fmla="*/ 3 w 7" name="T24"/>
                <a:gd fmla="*/ 0 h 3" name="T25"/>
                <a:gd fmla="*/ 2 w 7" name="T26"/>
                <a:gd fmla="*/ 0 h 3" name="T27"/>
                <a:gd fmla="*/ 0 w 7" name="T28"/>
                <a:gd fmla="*/ 1 h 3" name="T29"/>
                <a:gd fmla="*/ 2 w 7" name="T30"/>
                <a:gd fmla="*/ 0 h 3" name="T31"/>
                <a:gd fmla="*/ 2 w 7" name="T32"/>
                <a:gd fmla="*/ 0 h 3" name="T33"/>
                <a:gd fmla="*/ 3 w 7" name="T34"/>
                <a:gd fmla="*/ 0 h 3" name="T35"/>
                <a:gd fmla="*/ 3 w 7" name="T36"/>
                <a:gd fmla="*/ 0 h 3" name="T37"/>
                <a:gd fmla="*/ 3 w 7" name="T38"/>
                <a:gd fmla="*/ 0 h 3" name="T39"/>
                <a:gd fmla="*/ 3 w 7" name="T40"/>
                <a:gd fmla="*/ 0 h 3" name="T41"/>
                <a:gd fmla="*/ 3 w 7" name="T42"/>
                <a:gd fmla="*/ 0 h 3" name="T43"/>
                <a:gd fmla="*/ 3 w 7" name="T44"/>
                <a:gd fmla="*/ 0 h 3" name="T45"/>
                <a:gd fmla="*/ 3 w 7" name="T46"/>
                <a:gd fmla="*/ 0 h 3" name="T47"/>
                <a:gd fmla="*/ 3 w 7" name="T48"/>
                <a:gd fmla="*/ 0 h 3" name="T49"/>
                <a:gd fmla="*/ 3 w 7" name="T50"/>
                <a:gd fmla="*/ 0 h 3"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3" w="7">
                  <a:moveTo>
                    <a:pt x="3" y="0"/>
                  </a:moveTo>
                  <a:cubicBezTo>
                    <a:pt x="3" y="0"/>
                    <a:pt x="3" y="0"/>
                    <a:pt x="3" y="0"/>
                  </a:cubicBezTo>
                  <a:cubicBezTo>
                    <a:pt x="3" y="0"/>
                    <a:pt x="3" y="0"/>
                    <a:pt x="3" y="0"/>
                  </a:cubicBezTo>
                  <a:cubicBezTo>
                    <a:pt x="5" y="1"/>
                    <a:pt x="5" y="1"/>
                    <a:pt x="5" y="1"/>
                  </a:cubicBezTo>
                  <a:cubicBezTo>
                    <a:pt x="5" y="1"/>
                    <a:pt x="6" y="1"/>
                    <a:pt x="6" y="2"/>
                  </a:cubicBezTo>
                  <a:cubicBezTo>
                    <a:pt x="7" y="2"/>
                    <a:pt x="7" y="2"/>
                    <a:pt x="7" y="2"/>
                  </a:cubicBezTo>
                  <a:cubicBezTo>
                    <a:pt x="7" y="3"/>
                    <a:pt x="7" y="3"/>
                    <a:pt x="7" y="3"/>
                  </a:cubicBezTo>
                  <a:cubicBezTo>
                    <a:pt x="7" y="3"/>
                    <a:pt x="7" y="3"/>
                    <a:pt x="7" y="3"/>
                  </a:cubicBezTo>
                  <a:cubicBezTo>
                    <a:pt x="7" y="3"/>
                    <a:pt x="7" y="1"/>
                    <a:pt x="4" y="1"/>
                  </a:cubicBezTo>
                  <a:cubicBezTo>
                    <a:pt x="4" y="1"/>
                    <a:pt x="4" y="0"/>
                    <a:pt x="3" y="0"/>
                  </a:cubicBezTo>
                  <a:moveTo>
                    <a:pt x="3" y="0"/>
                  </a:moveTo>
                  <a:cubicBezTo>
                    <a:pt x="3" y="0"/>
                    <a:pt x="3" y="0"/>
                    <a:pt x="3" y="0"/>
                  </a:cubicBezTo>
                  <a:cubicBezTo>
                    <a:pt x="3" y="0"/>
                    <a:pt x="3" y="0"/>
                    <a:pt x="3" y="0"/>
                  </a:cubicBezTo>
                  <a:moveTo>
                    <a:pt x="2" y="0"/>
                  </a:moveTo>
                  <a:cubicBezTo>
                    <a:pt x="1" y="0"/>
                    <a:pt x="0" y="0"/>
                    <a:pt x="0" y="1"/>
                  </a:cubicBezTo>
                  <a:cubicBezTo>
                    <a:pt x="1" y="0"/>
                    <a:pt x="2" y="0"/>
                    <a:pt x="2" y="0"/>
                  </a:cubicBezTo>
                  <a:cubicBezTo>
                    <a:pt x="2" y="0"/>
                    <a:pt x="2" y="0"/>
                    <a:pt x="2" y="0"/>
                  </a:cubicBezTo>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5" name="Freeform 487"/>
            <p:cNvSpPr>
              <a:spLocks noEditPoints="1"/>
            </p:cNvSpPr>
            <p:nvPr/>
          </p:nvSpPr>
          <p:spPr bwMode="auto">
            <a:xfrm>
              <a:off x="1350" y="771"/>
              <a:ext cx="2" cy="10"/>
            </a:xfrm>
            <a:custGeom>
              <a:gdLst>
                <a:gd fmla="*/ 2 w 2" name="T0"/>
                <a:gd fmla="*/ 7 h 7" name="T1"/>
                <a:gd fmla="*/ 1 w 2" name="T2"/>
                <a:gd fmla="*/ 7 h 7" name="T3"/>
                <a:gd fmla="*/ 1 w 2" name="T4"/>
                <a:gd fmla="*/ 7 h 7" name="T5"/>
                <a:gd fmla="*/ 2 w 2" name="T6"/>
                <a:gd fmla="*/ 7 h 7" name="T7"/>
                <a:gd fmla="*/ 0 w 2" name="T8"/>
                <a:gd fmla="*/ 0 h 7" name="T9"/>
                <a:gd fmla="*/ 1 w 2" name="T10"/>
                <a:gd fmla="*/ 5 h 7" name="T11"/>
                <a:gd fmla="*/ 2 w 2" name="T12"/>
                <a:gd fmla="*/ 7 h 7" name="T13"/>
                <a:gd fmla="*/ 2 w 2" name="T14"/>
                <a:gd fmla="*/ 4 h 7" name="T15"/>
                <a:gd fmla="*/ 0 w 2" name="T16"/>
                <a:gd fmla="*/ 0 h 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 w="2">
                  <a:moveTo>
                    <a:pt x="2" y="7"/>
                  </a:moveTo>
                  <a:cubicBezTo>
                    <a:pt x="1" y="7"/>
                    <a:pt x="1" y="7"/>
                    <a:pt x="1" y="7"/>
                  </a:cubicBezTo>
                  <a:cubicBezTo>
                    <a:pt x="1" y="7"/>
                    <a:pt x="1" y="7"/>
                    <a:pt x="1" y="7"/>
                  </a:cubicBezTo>
                  <a:cubicBezTo>
                    <a:pt x="1" y="7"/>
                    <a:pt x="2" y="7"/>
                    <a:pt x="2" y="7"/>
                  </a:cubicBezTo>
                  <a:moveTo>
                    <a:pt x="0" y="0"/>
                  </a:moveTo>
                  <a:cubicBezTo>
                    <a:pt x="0" y="2"/>
                    <a:pt x="1" y="3"/>
                    <a:pt x="1" y="5"/>
                  </a:cubicBezTo>
                  <a:cubicBezTo>
                    <a:pt x="1" y="5"/>
                    <a:pt x="1" y="6"/>
                    <a:pt x="2" y="7"/>
                  </a:cubicBezTo>
                  <a:cubicBezTo>
                    <a:pt x="2" y="5"/>
                    <a:pt x="2" y="4"/>
                    <a:pt x="2" y="4"/>
                  </a:cubicBezTo>
                  <a:cubicBezTo>
                    <a:pt x="1" y="2"/>
                    <a:pt x="0" y="1"/>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 name="Freeform 488"/>
            <p:cNvSpPr/>
            <p:nvPr/>
          </p:nvSpPr>
          <p:spPr bwMode="auto">
            <a:xfrm>
              <a:off x="1351" y="778"/>
              <a:ext cx="1" cy="3"/>
            </a:xfrm>
            <a:custGeom>
              <a:gdLst>
                <a:gd fmla="*/ 0 w 1" name="T0"/>
                <a:gd fmla="*/ 0 h 2" name="T1"/>
                <a:gd fmla="*/ 0 w 1" name="T2"/>
                <a:gd fmla="*/ 2 h 2" name="T3"/>
                <a:gd fmla="*/ 1 w 1" name="T4"/>
                <a:gd fmla="*/ 2 h 2" name="T5"/>
                <a:gd fmla="*/ 1 w 1" name="T6"/>
                <a:gd fmla="*/ 2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1"/>
                    <a:pt x="0" y="1"/>
                    <a:pt x="0" y="2"/>
                  </a:cubicBezTo>
                  <a:cubicBezTo>
                    <a:pt x="0" y="2"/>
                    <a:pt x="0" y="2"/>
                    <a:pt x="1" y="2"/>
                  </a:cubicBezTo>
                  <a:cubicBezTo>
                    <a:pt x="1" y="2"/>
                    <a:pt x="1" y="2"/>
                    <a:pt x="1" y="2"/>
                  </a:cubicBezTo>
                  <a:cubicBezTo>
                    <a:pt x="0" y="1"/>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7" name="Freeform 489"/>
            <p:cNvSpPr>
              <a:spLocks noEditPoints="1"/>
            </p:cNvSpPr>
            <p:nvPr/>
          </p:nvSpPr>
          <p:spPr bwMode="auto">
            <a:xfrm>
              <a:off x="1307" y="755"/>
              <a:ext cx="43" cy="25"/>
            </a:xfrm>
            <a:custGeom>
              <a:gdLst>
                <a:gd fmla="*/ 4 w 29" name="T0"/>
                <a:gd fmla="*/ 15 h 17" name="T1"/>
                <a:gd fmla="*/ 4 w 29" name="T2"/>
                <a:gd fmla="*/ 15 h 17" name="T3"/>
                <a:gd fmla="*/ 4 w 29" name="T4"/>
                <a:gd fmla="*/ 15 h 17" name="T5"/>
                <a:gd fmla="*/ 4 w 29" name="T6"/>
                <a:gd fmla="*/ 15 h 17" name="T7"/>
                <a:gd fmla="*/ 9 w 29" name="T8"/>
                <a:gd fmla="*/ 8 h 17" name="T9"/>
                <a:gd fmla="*/ 11 w 29" name="T10"/>
                <a:gd fmla="*/ 4 h 17" name="T11"/>
                <a:gd fmla="*/ 15 w 29" name="T12"/>
                <a:gd fmla="*/ 12 h 17" name="T13"/>
                <a:gd fmla="*/ 21 w 29" name="T14"/>
                <a:gd fmla="*/ 11 h 17" name="T15"/>
                <a:gd fmla="*/ 20 w 29" name="T16"/>
                <a:gd fmla="*/ 12 h 17" name="T17"/>
                <a:gd fmla="*/ 19 w 29" name="T18"/>
                <a:gd fmla="*/ 12 h 17" name="T19"/>
                <a:gd fmla="*/ 11 w 29" name="T20"/>
                <a:gd fmla="*/ 16 h 17" name="T21"/>
                <a:gd fmla="*/ 9 w 29" name="T22"/>
                <a:gd fmla="*/ 8 h 17" name="T23"/>
                <a:gd fmla="*/ 9 w 29" name="T24"/>
                <a:gd fmla="*/ 8 h 17" name="T25"/>
                <a:gd fmla="*/ 9 w 29" name="T26"/>
                <a:gd fmla="*/ 8 h 17" name="T27"/>
                <a:gd fmla="*/ 9 w 29" name="T28"/>
                <a:gd fmla="*/ 8 h 17" name="T29"/>
                <a:gd fmla="*/ 9 w 29" name="T30"/>
                <a:gd fmla="*/ 0 h 17" name="T31"/>
                <a:gd fmla="*/ 8 w 29" name="T32"/>
                <a:gd fmla="*/ 8 h 17" name="T33"/>
                <a:gd fmla="*/ 5 w 29" name="T34"/>
                <a:gd fmla="*/ 6 h 17" name="T35"/>
                <a:gd fmla="*/ 4 w 29" name="T36"/>
                <a:gd fmla="*/ 6 h 17" name="T37"/>
                <a:gd fmla="*/ 0 w 29" name="T38"/>
                <a:gd fmla="*/ 14 h 17" name="T39"/>
                <a:gd fmla="*/ 3 w 29" name="T40"/>
                <a:gd fmla="*/ 15 h 17" name="T41"/>
                <a:gd fmla="*/ 3 w 29" name="T42"/>
                <a:gd fmla="*/ 15 h 17" name="T43"/>
                <a:gd fmla="*/ 4 w 29" name="T44"/>
                <a:gd fmla="*/ 15 h 17" name="T45"/>
                <a:gd fmla="*/ 2 w 29" name="T46"/>
                <a:gd fmla="*/ 13 h 17" name="T47"/>
                <a:gd fmla="*/ 0 w 29" name="T48"/>
                <a:gd fmla="*/ 13 h 17" name="T49"/>
                <a:gd fmla="*/ 4 w 29" name="T50"/>
                <a:gd fmla="*/ 6 h 17" name="T51"/>
                <a:gd fmla="*/ 4 w 29" name="T52"/>
                <a:gd fmla="*/ 6 h 17" name="T53"/>
                <a:gd fmla="*/ 4 w 29" name="T54"/>
                <a:gd fmla="*/ 15 h 17" name="T55"/>
                <a:gd fmla="*/ 6 w 29" name="T56"/>
                <a:gd fmla="*/ 16 h 17" name="T57"/>
                <a:gd fmla="*/ 7 w 29" name="T58"/>
                <a:gd fmla="*/ 15 h 17" name="T59"/>
                <a:gd fmla="*/ 7 w 29" name="T60"/>
                <a:gd fmla="*/ 15 h 17" name="T61"/>
                <a:gd fmla="*/ 8 w 29" name="T62"/>
                <a:gd fmla="*/ 15 h 17" name="T63"/>
                <a:gd fmla="*/ 10 w 29" name="T64"/>
                <a:gd fmla="*/ 17 h 17" name="T65"/>
                <a:gd fmla="*/ 11 w 29" name="T66"/>
                <a:gd fmla="*/ 17 h 17" name="T67"/>
                <a:gd fmla="*/ 14 w 29" name="T68"/>
                <a:gd fmla="*/ 15 h 17" name="T69"/>
                <a:gd fmla="*/ 20 w 29" name="T70"/>
                <a:gd fmla="*/ 13 h 17" name="T71"/>
                <a:gd fmla="*/ 21 w 29" name="T72"/>
                <a:gd fmla="*/ 13 h 17" name="T73"/>
                <a:gd fmla="*/ 22 w 29" name="T74"/>
                <a:gd fmla="*/ 13 h 17" name="T75"/>
                <a:gd fmla="*/ 21 w 29" name="T76"/>
                <a:gd fmla="*/ 14 h 17" name="T77"/>
                <a:gd fmla="*/ 21 w 29" name="T78"/>
                <a:gd fmla="*/ 14 h 17" name="T79"/>
                <a:gd fmla="*/ 25 w 29" name="T80"/>
                <a:gd fmla="*/ 12 h 17" name="T81"/>
                <a:gd fmla="*/ 23 w 29" name="T82"/>
                <a:gd fmla="*/ 10 h 17" name="T83"/>
                <a:gd fmla="*/ 19 w 29" name="T84"/>
                <a:gd fmla="*/ 5 h 17" name="T85"/>
                <a:gd fmla="*/ 20 w 29" name="T86"/>
                <a:gd fmla="*/ 5 h 17" name="T87"/>
                <a:gd fmla="*/ 29 w 29" name="T88"/>
                <a:gd fmla="*/ 11 h 17" name="T89"/>
                <a:gd fmla="*/ 28 w 29" name="T90"/>
                <a:gd fmla="*/ 9 h 17" name="T91"/>
                <a:gd fmla="*/ 20 w 29" name="T92"/>
                <a:gd fmla="*/ 0 h 17" name="T93"/>
                <a:gd fmla="*/ 17 w 29" name="T94"/>
                <a:gd fmla="*/ 2 h 17" name="T95"/>
                <a:gd fmla="*/ 14 w 29" name="T96"/>
                <a:gd fmla="*/ 1 h 17" name="T97"/>
                <a:gd fmla="*/ 11 w 29" name="T98"/>
                <a:gd fmla="*/ 0 h 17" name="T99"/>
                <a:gd fmla="*/ 10 w 29" name="T100"/>
                <a:gd fmla="*/ 0 h 17" name="T101"/>
                <a:gd fmla="*/ 10 w 29" name="T102"/>
                <a:gd fmla="*/ 0 h 17" name="T103"/>
                <a:gd fmla="*/ 10 w 29" name="T104"/>
                <a:gd fmla="*/ 0 h 17" name="T105"/>
                <a:gd fmla="*/ 10 w 29" name="T106"/>
                <a:gd fmla="*/ 0 h 17" name="T107"/>
                <a:gd fmla="*/ 10 w 29" name="T108"/>
                <a:gd fmla="*/ 0 h 17" name="T109"/>
                <a:gd fmla="*/ 9 w 29" name="T110"/>
                <a:gd fmla="*/ 0 h 17" name="T111"/>
                <a:gd fmla="*/ 20 w 29" name="T112"/>
                <a:gd fmla="*/ 0 h 17" name="T113"/>
                <a:gd fmla="*/ 20 w 29" name="T114"/>
                <a:gd fmla="*/ 0 h 17" name="T115"/>
                <a:gd fmla="*/ 20 w 29" name="T116"/>
                <a:gd fmla="*/ 0 h 17" name="T117"/>
                <a:gd fmla="*/ 20 w 29" name="T118"/>
                <a:gd fmla="*/ 0 h 1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7" w="28">
                  <a:moveTo>
                    <a:pt x="4" y="15"/>
                  </a:moveTo>
                  <a:cubicBezTo>
                    <a:pt x="4" y="15"/>
                    <a:pt x="4" y="15"/>
                    <a:pt x="4" y="15"/>
                  </a:cubicBezTo>
                  <a:cubicBezTo>
                    <a:pt x="4" y="15"/>
                    <a:pt x="4" y="15"/>
                    <a:pt x="4" y="15"/>
                  </a:cubicBezTo>
                  <a:cubicBezTo>
                    <a:pt x="4" y="15"/>
                    <a:pt x="4" y="15"/>
                    <a:pt x="4" y="15"/>
                  </a:cubicBezTo>
                  <a:moveTo>
                    <a:pt x="9" y="8"/>
                  </a:moveTo>
                  <a:cubicBezTo>
                    <a:pt x="9" y="8"/>
                    <a:pt x="10" y="7"/>
                    <a:pt x="11" y="4"/>
                  </a:cubicBezTo>
                  <a:cubicBezTo>
                    <a:pt x="15" y="12"/>
                    <a:pt x="15" y="12"/>
                    <a:pt x="15" y="12"/>
                  </a:cubicBezTo>
                  <a:cubicBezTo>
                    <a:pt x="15" y="12"/>
                    <a:pt x="19" y="11"/>
                    <a:pt x="21" y="11"/>
                  </a:cubicBezTo>
                  <a:cubicBezTo>
                    <a:pt x="23" y="11"/>
                    <a:pt x="23" y="12"/>
                    <a:pt x="20" y="12"/>
                  </a:cubicBezTo>
                  <a:cubicBezTo>
                    <a:pt x="20" y="12"/>
                    <a:pt x="20" y="12"/>
                    <a:pt x="19" y="12"/>
                  </a:cubicBezTo>
                  <a:cubicBezTo>
                    <a:pt x="18" y="12"/>
                    <a:pt x="15" y="13"/>
                    <a:pt x="11" y="16"/>
                  </a:cubicBezTo>
                  <a:cubicBezTo>
                    <a:pt x="11" y="16"/>
                    <a:pt x="11" y="8"/>
                    <a:pt x="9" y="8"/>
                  </a:cubicBezTo>
                  <a:cubicBezTo>
                    <a:pt x="9" y="8"/>
                    <a:pt x="9" y="8"/>
                    <a:pt x="9" y="8"/>
                  </a:cubicBezTo>
                  <a:cubicBezTo>
                    <a:pt x="9" y="8"/>
                    <a:pt x="9" y="8"/>
                    <a:pt x="9" y="8"/>
                  </a:cubicBezTo>
                  <a:cubicBezTo>
                    <a:pt x="9" y="8"/>
                    <a:pt x="9" y="8"/>
                    <a:pt x="9" y="8"/>
                  </a:cubicBezTo>
                  <a:moveTo>
                    <a:pt x="9" y="0"/>
                  </a:moveTo>
                  <a:cubicBezTo>
                    <a:pt x="9" y="0"/>
                    <a:pt x="12" y="8"/>
                    <a:pt x="8" y="8"/>
                  </a:cubicBezTo>
                  <a:cubicBezTo>
                    <a:pt x="7" y="8"/>
                    <a:pt x="6" y="7"/>
                    <a:pt x="5" y="6"/>
                  </a:cubicBezTo>
                  <a:cubicBezTo>
                    <a:pt x="5" y="6"/>
                    <a:pt x="5" y="6"/>
                    <a:pt x="4" y="6"/>
                  </a:cubicBezTo>
                  <a:cubicBezTo>
                    <a:pt x="4" y="6"/>
                    <a:pt x="2" y="7"/>
                    <a:pt x="0" y="14"/>
                  </a:cubicBezTo>
                  <a:cubicBezTo>
                    <a:pt x="0" y="14"/>
                    <a:pt x="1" y="14"/>
                    <a:pt x="3" y="15"/>
                  </a:cubicBezTo>
                  <a:cubicBezTo>
                    <a:pt x="3" y="15"/>
                    <a:pt x="3" y="15"/>
                    <a:pt x="3" y="15"/>
                  </a:cubicBezTo>
                  <a:cubicBezTo>
                    <a:pt x="4" y="15"/>
                    <a:pt x="4" y="15"/>
                    <a:pt x="4" y="15"/>
                  </a:cubicBezTo>
                  <a:cubicBezTo>
                    <a:pt x="4" y="14"/>
                    <a:pt x="3" y="13"/>
                    <a:pt x="2" y="13"/>
                  </a:cubicBezTo>
                  <a:cubicBezTo>
                    <a:pt x="1" y="13"/>
                    <a:pt x="1" y="13"/>
                    <a:pt x="0" y="13"/>
                  </a:cubicBezTo>
                  <a:cubicBezTo>
                    <a:pt x="0" y="13"/>
                    <a:pt x="3" y="6"/>
                    <a:pt x="4" y="6"/>
                  </a:cubicBezTo>
                  <a:cubicBezTo>
                    <a:pt x="4" y="6"/>
                    <a:pt x="4" y="6"/>
                    <a:pt x="4" y="6"/>
                  </a:cubicBezTo>
                  <a:cubicBezTo>
                    <a:pt x="4" y="15"/>
                    <a:pt x="4" y="15"/>
                    <a:pt x="4" y="15"/>
                  </a:cubicBezTo>
                  <a:cubicBezTo>
                    <a:pt x="5" y="15"/>
                    <a:pt x="5" y="16"/>
                    <a:pt x="6" y="16"/>
                  </a:cubicBezTo>
                  <a:cubicBezTo>
                    <a:pt x="6" y="15"/>
                    <a:pt x="6" y="15"/>
                    <a:pt x="7" y="15"/>
                  </a:cubicBezTo>
                  <a:cubicBezTo>
                    <a:pt x="7" y="15"/>
                    <a:pt x="7" y="15"/>
                    <a:pt x="7" y="15"/>
                  </a:cubicBezTo>
                  <a:cubicBezTo>
                    <a:pt x="7" y="15"/>
                    <a:pt x="7" y="15"/>
                    <a:pt x="8" y="15"/>
                  </a:cubicBezTo>
                  <a:cubicBezTo>
                    <a:pt x="8" y="15"/>
                    <a:pt x="10" y="15"/>
                    <a:pt x="10" y="17"/>
                  </a:cubicBezTo>
                  <a:cubicBezTo>
                    <a:pt x="11" y="17"/>
                    <a:pt x="11" y="17"/>
                    <a:pt x="11" y="17"/>
                  </a:cubicBezTo>
                  <a:cubicBezTo>
                    <a:pt x="12" y="15"/>
                    <a:pt x="13" y="15"/>
                    <a:pt x="14" y="15"/>
                  </a:cubicBezTo>
                  <a:cubicBezTo>
                    <a:pt x="16" y="14"/>
                    <a:pt x="18" y="13"/>
                    <a:pt x="20" y="13"/>
                  </a:cubicBezTo>
                  <a:cubicBezTo>
                    <a:pt x="21" y="13"/>
                    <a:pt x="21" y="13"/>
                    <a:pt x="21" y="13"/>
                  </a:cubicBezTo>
                  <a:cubicBezTo>
                    <a:pt x="21" y="13"/>
                    <a:pt x="21" y="13"/>
                    <a:pt x="22" y="13"/>
                  </a:cubicBezTo>
                  <a:cubicBezTo>
                    <a:pt x="22" y="13"/>
                    <a:pt x="22" y="13"/>
                    <a:pt x="21" y="14"/>
                  </a:cubicBezTo>
                  <a:cubicBezTo>
                    <a:pt x="21" y="14"/>
                    <a:pt x="21" y="14"/>
                    <a:pt x="21" y="14"/>
                  </a:cubicBezTo>
                  <a:cubicBezTo>
                    <a:pt x="22" y="14"/>
                    <a:pt x="23" y="13"/>
                    <a:pt x="25" y="12"/>
                  </a:cubicBezTo>
                  <a:cubicBezTo>
                    <a:pt x="25" y="12"/>
                    <a:pt x="22" y="12"/>
                    <a:pt x="23" y="10"/>
                  </a:cubicBezTo>
                  <a:cubicBezTo>
                    <a:pt x="23" y="10"/>
                    <a:pt x="15" y="5"/>
                    <a:pt x="19" y="5"/>
                  </a:cubicBezTo>
                  <a:cubicBezTo>
                    <a:pt x="19" y="5"/>
                    <a:pt x="20" y="5"/>
                    <a:pt x="20" y="5"/>
                  </a:cubicBezTo>
                  <a:cubicBezTo>
                    <a:pt x="20" y="5"/>
                    <a:pt x="25" y="5"/>
                    <a:pt x="29" y="11"/>
                  </a:cubicBezTo>
                  <a:cubicBezTo>
                    <a:pt x="28" y="10"/>
                    <a:pt x="28" y="9"/>
                    <a:pt x="28" y="9"/>
                  </a:cubicBezTo>
                  <a:cubicBezTo>
                    <a:pt x="28" y="9"/>
                    <a:pt x="23" y="3"/>
                    <a:pt x="20" y="0"/>
                  </a:cubicBezTo>
                  <a:cubicBezTo>
                    <a:pt x="20" y="1"/>
                    <a:pt x="19" y="2"/>
                    <a:pt x="17" y="2"/>
                  </a:cubicBezTo>
                  <a:cubicBezTo>
                    <a:pt x="17" y="2"/>
                    <a:pt x="15" y="2"/>
                    <a:pt x="14" y="1"/>
                  </a:cubicBezTo>
                  <a:cubicBezTo>
                    <a:pt x="14" y="1"/>
                    <a:pt x="12" y="1"/>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9" y="0"/>
                  </a:cubicBezTo>
                  <a:moveTo>
                    <a:pt x="20" y="0"/>
                  </a:moveTo>
                  <a:cubicBezTo>
                    <a:pt x="20" y="0"/>
                    <a:pt x="20" y="0"/>
                    <a:pt x="20" y="0"/>
                  </a:cubicBezTo>
                  <a:cubicBezTo>
                    <a:pt x="20" y="0"/>
                    <a:pt x="20" y="0"/>
                    <a:pt x="20" y="0"/>
                  </a:cubicBezTo>
                  <a:cubicBezTo>
                    <a:pt x="20" y="0"/>
                    <a:pt x="20" y="0"/>
                    <a:pt x="2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8" name="Freeform 490"/>
            <p:cNvSpPr/>
            <p:nvPr/>
          </p:nvSpPr>
          <p:spPr bwMode="auto">
            <a:xfrm>
              <a:off x="1307" y="764"/>
              <a:ext cx="6" cy="13"/>
            </a:xfrm>
            <a:custGeom>
              <a:gdLst>
                <a:gd fmla="*/ 4 w 4" name="T0"/>
                <a:gd fmla="*/ 0 h 9" name="T1"/>
                <a:gd fmla="*/ 0 w 4" name="T2"/>
                <a:gd fmla="*/ 7 h 9" name="T3"/>
                <a:gd fmla="*/ 2 w 4" name="T4"/>
                <a:gd fmla="*/ 7 h 9" name="T5"/>
                <a:gd fmla="*/ 4 w 4" name="T6"/>
                <a:gd fmla="*/ 9 h 9" name="T7"/>
                <a:gd fmla="*/ 4 w 4" name="T8"/>
                <a:gd fmla="*/ 9 h 9" name="T9"/>
                <a:gd fmla="*/ 4 w 4" name="T10"/>
                <a:gd fmla="*/ 9 h 9" name="T11"/>
                <a:gd fmla="*/ 4 w 4" name="T12"/>
                <a:gd fmla="*/ 9 h 9" name="T13"/>
                <a:gd fmla="*/ 4 w 4" name="T14"/>
                <a:gd fmla="*/ 9 h 9" name="T15"/>
                <a:gd fmla="*/ 4 w 4" name="T16"/>
                <a:gd fmla="*/ 0 h 9" name="T17"/>
                <a:gd fmla="*/ 4 w 4" name="T18"/>
                <a:gd fmla="*/ 0 h 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 w="4">
                  <a:moveTo>
                    <a:pt x="4" y="0"/>
                  </a:moveTo>
                  <a:cubicBezTo>
                    <a:pt x="3" y="0"/>
                    <a:pt x="0" y="7"/>
                    <a:pt x="0" y="7"/>
                  </a:cubicBezTo>
                  <a:cubicBezTo>
                    <a:pt x="1" y="7"/>
                    <a:pt x="1" y="7"/>
                    <a:pt x="2" y="7"/>
                  </a:cubicBezTo>
                  <a:cubicBezTo>
                    <a:pt x="3" y="7"/>
                    <a:pt x="4" y="8"/>
                    <a:pt x="4" y="9"/>
                  </a:cubicBezTo>
                  <a:cubicBezTo>
                    <a:pt x="4" y="9"/>
                    <a:pt x="4" y="9"/>
                    <a:pt x="4" y="9"/>
                  </a:cubicBezTo>
                  <a:cubicBezTo>
                    <a:pt x="4" y="9"/>
                    <a:pt x="4" y="9"/>
                    <a:pt x="4" y="9"/>
                  </a:cubicBezTo>
                  <a:cubicBezTo>
                    <a:pt x="4" y="9"/>
                    <a:pt x="4" y="9"/>
                    <a:pt x="4" y="9"/>
                  </a:cubicBezTo>
                  <a:cubicBezTo>
                    <a:pt x="4" y="9"/>
                    <a:pt x="4" y="9"/>
                    <a:pt x="4" y="9"/>
                  </a:cubicBezTo>
                  <a:cubicBezTo>
                    <a:pt x="4" y="0"/>
                    <a:pt x="4" y="0"/>
                    <a:pt x="4" y="0"/>
                  </a:cubicBezTo>
                  <a:cubicBezTo>
                    <a:pt x="4" y="0"/>
                    <a:pt x="4"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9" name="Freeform 491"/>
            <p:cNvSpPr>
              <a:spLocks noEditPoints="1"/>
            </p:cNvSpPr>
            <p:nvPr/>
          </p:nvSpPr>
          <p:spPr bwMode="auto">
            <a:xfrm>
              <a:off x="1320" y="761"/>
              <a:ext cx="21" cy="17"/>
            </a:xfrm>
            <a:custGeom>
              <a:gdLst>
                <a:gd fmla="*/ 0 w 14" name="T0"/>
                <a:gd fmla="*/ 4 h 12" name="T1"/>
                <a:gd fmla="*/ 0 w 14" name="T2"/>
                <a:gd fmla="*/ 4 h 12" name="T3"/>
                <a:gd fmla="*/ 0 w 14" name="T4"/>
                <a:gd fmla="*/ 4 h 12" name="T5"/>
                <a:gd fmla="*/ 2 w 14" name="T6"/>
                <a:gd fmla="*/ 0 h 12" name="T7"/>
                <a:gd fmla="*/ 0 w 14" name="T8"/>
                <a:gd fmla="*/ 4 h 12" name="T9"/>
                <a:gd fmla="*/ 0 w 14" name="T10"/>
                <a:gd fmla="*/ 4 h 12" name="T11"/>
                <a:gd fmla="*/ 2 w 14" name="T12"/>
                <a:gd fmla="*/ 12 h 12" name="T13"/>
                <a:gd fmla="*/ 10 w 14" name="T14"/>
                <a:gd fmla="*/ 8 h 12" name="T15"/>
                <a:gd fmla="*/ 11 w 14" name="T16"/>
                <a:gd fmla="*/ 8 h 12" name="T17"/>
                <a:gd fmla="*/ 12 w 14" name="T18"/>
                <a:gd fmla="*/ 7 h 12" name="T19"/>
                <a:gd fmla="*/ 6 w 14" name="T20"/>
                <a:gd fmla="*/ 8 h 12" name="T21"/>
                <a:gd fmla="*/ 2 w 14" name="T22"/>
                <a:gd fmla="*/ 0 h 1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2" w="14">
                  <a:moveTo>
                    <a:pt x="0" y="4"/>
                  </a:moveTo>
                  <a:cubicBezTo>
                    <a:pt x="0" y="4"/>
                    <a:pt x="0" y="4"/>
                    <a:pt x="0" y="4"/>
                  </a:cubicBezTo>
                  <a:cubicBezTo>
                    <a:pt x="0" y="4"/>
                    <a:pt x="0" y="4"/>
                    <a:pt x="0" y="4"/>
                  </a:cubicBezTo>
                  <a:moveTo>
                    <a:pt x="2" y="0"/>
                  </a:moveTo>
                  <a:cubicBezTo>
                    <a:pt x="1" y="3"/>
                    <a:pt x="0" y="4"/>
                    <a:pt x="0" y="4"/>
                  </a:cubicBezTo>
                  <a:cubicBezTo>
                    <a:pt x="0" y="4"/>
                    <a:pt x="0" y="4"/>
                    <a:pt x="0" y="4"/>
                  </a:cubicBezTo>
                  <a:cubicBezTo>
                    <a:pt x="2" y="4"/>
                    <a:pt x="2" y="12"/>
                    <a:pt x="2" y="12"/>
                  </a:cubicBezTo>
                  <a:cubicBezTo>
                    <a:pt x="6" y="9"/>
                    <a:pt x="9" y="8"/>
                    <a:pt x="10" y="8"/>
                  </a:cubicBezTo>
                  <a:cubicBezTo>
                    <a:pt x="11" y="8"/>
                    <a:pt x="11" y="8"/>
                    <a:pt x="11" y="8"/>
                  </a:cubicBezTo>
                  <a:cubicBezTo>
                    <a:pt x="14" y="8"/>
                    <a:pt x="14" y="7"/>
                    <a:pt x="12" y="7"/>
                  </a:cubicBezTo>
                  <a:cubicBezTo>
                    <a:pt x="10" y="7"/>
                    <a:pt x="6" y="8"/>
                    <a:pt x="6" y="8"/>
                  </a:cubicBezTo>
                  <a:cubicBezTo>
                    <a:pt x="2" y="0"/>
                    <a:pt x="2"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pic>
          <p:nvPicPr>
            <p:cNvPr id="90" name="Picture 492"/>
            <p:cNvPicPr>
              <a:picLocks noChangeArrowheads="1" noChangeAspect="1"/>
            </p:cNvPicPr>
            <p:nvPr/>
          </p:nvPicPr>
          <p:blipFill>
            <a:blip r:embed="rId6">
              <a:extLst>
                <a:ext uri="{28A0092B-C50C-407E-A947-70E740481C1C}">
                  <a14:useLocalDpi val="0"/>
                </a:ext>
              </a:extLst>
            </a:blip>
            <a:stretch>
              <a:fillRect/>
            </a:stretch>
          </p:blipFill>
          <p:spPr bwMode="auto">
            <a:xfrm>
              <a:off x="1317" y="752"/>
              <a:ext cx="11" cy="8"/>
            </a:xfrm>
            <a:prstGeom prst="rect">
              <a:avLst/>
            </a:prstGeom>
            <a:grpFill/>
            <a:ln>
              <a:noFill/>
            </a:ln>
            <a:extLst>
              <a:ext uri="{91240B29-F687-4F45-9708-019B960494DF}">
                <a14:hiddenLine w="9525">
                  <a:solidFill>
                    <a:srgbClr val="000000"/>
                  </a:solidFill>
                  <a:miter lim="800000"/>
                  <a:headEnd/>
                  <a:tailEnd/>
                </a14:hiddenLine>
              </a:ext>
            </a:extLst>
          </p:spPr>
        </p:pic>
        <p:sp>
          <p:nvSpPr>
            <p:cNvPr id="91" name="Freeform 493"/>
            <p:cNvSpPr/>
            <p:nvPr/>
          </p:nvSpPr>
          <p:spPr bwMode="auto">
            <a:xfrm>
              <a:off x="1322" y="755"/>
              <a:ext cx="1" cy="0"/>
            </a:xfrm>
            <a:custGeom>
              <a:gdLst>
                <a:gd fmla="*/ 0 w 1" name="T0"/>
                <a:gd fmla="*/ 0 w 1" name="T1"/>
                <a:gd fmla="*/ 1 w 1" name="T2"/>
                <a:gd fmla="*/ 0 w 1" name="T3"/>
                <a:gd fmla="*/ 0 w 1" name="T4"/>
                <a:gd fmla="*/ 0 w 1" name="T5"/>
              </a:gdLst>
              <a:cxnLst>
                <a:cxn ang="0">
                  <a:pos x="T0" y="0"/>
                </a:cxn>
                <a:cxn ang="0">
                  <a:pos x="T1" y="0"/>
                </a:cxn>
                <a:cxn ang="0">
                  <a:pos x="T2" y="0"/>
                </a:cxn>
                <a:cxn ang="0">
                  <a:pos x="T3" y="0"/>
                </a:cxn>
                <a:cxn ang="0">
                  <a:pos x="T4" y="0"/>
                </a:cxn>
                <a:cxn ang="0">
                  <a:pos x="T5" y="0"/>
                </a:cxn>
              </a:cxnLst>
              <a:rect b="b" l="0" r="r" t="0"/>
              <a:pathLst>
                <a:path w="1">
                  <a:moveTo>
                    <a:pt x="0" y="0"/>
                  </a:moveTo>
                  <a:cubicBezTo>
                    <a:pt x="0" y="0"/>
                    <a:pt x="0" y="0"/>
                    <a:pt x="0" y="0"/>
                  </a:cubicBezTo>
                  <a:cubicBezTo>
                    <a:pt x="0" y="0"/>
                    <a:pt x="0" y="0"/>
                    <a:pt x="1" y="0"/>
                  </a:cubicBezTo>
                  <a:cubicBezTo>
                    <a:pt x="1" y="0"/>
                    <a:pt x="1" y="0"/>
                    <a:pt x="0" y="0"/>
                  </a:cubicBezTo>
                  <a:cubicBezTo>
                    <a:pt x="0" y="0"/>
                    <a:pt x="0" y="0"/>
                    <a:pt x="0"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2" name="Freeform 494"/>
            <p:cNvSpPr>
              <a:spLocks noEditPoints="1"/>
            </p:cNvSpPr>
            <p:nvPr/>
          </p:nvSpPr>
          <p:spPr bwMode="auto">
            <a:xfrm>
              <a:off x="1328" y="777"/>
              <a:ext cx="24" cy="19"/>
            </a:xfrm>
            <a:custGeom>
              <a:gdLst>
                <a:gd fmla="*/ 11 w 17" name="T0"/>
                <a:gd fmla="*/ 6 h 13" name="T1"/>
                <a:gd fmla="*/ 11 w 17" name="T2"/>
                <a:gd fmla="*/ 6 h 13" name="T3"/>
                <a:gd fmla="*/ 12 w 17" name="T4"/>
                <a:gd fmla="*/ 9 h 13" name="T5"/>
                <a:gd fmla="*/ 12 w 17" name="T6"/>
                <a:gd fmla="*/ 9 h 13" name="T7"/>
                <a:gd fmla="*/ 12 w 17" name="T8"/>
                <a:gd fmla="*/ 9 h 13" name="T9"/>
                <a:gd fmla="*/ 13 w 17" name="T10"/>
                <a:gd fmla="*/ 6 h 13" name="T11"/>
                <a:gd fmla="*/ 11 w 17" name="T12"/>
                <a:gd fmla="*/ 6 h 13" name="T13"/>
                <a:gd fmla="*/ 5 w 17" name="T14"/>
                <a:gd fmla="*/ 6 h 13" name="T15"/>
                <a:gd fmla="*/ 2 w 17" name="T16"/>
                <a:gd fmla="*/ 8 h 13" name="T17"/>
                <a:gd fmla="*/ 1 w 17" name="T18"/>
                <a:gd fmla="*/ 9 h 13" name="T19"/>
                <a:gd fmla="*/ 0 w 17" name="T20"/>
                <a:gd fmla="*/ 12 h 13" name="T21"/>
                <a:gd fmla="*/ 6 w 17" name="T22"/>
                <a:gd fmla="*/ 10 h 13" name="T23"/>
                <a:gd fmla="*/ 4 w 17" name="T24"/>
                <a:gd fmla="*/ 8 h 13" name="T25"/>
                <a:gd fmla="*/ 4 w 17" name="T26"/>
                <a:gd fmla="*/ 8 h 13" name="T27"/>
                <a:gd fmla="*/ 3 w 17" name="T28"/>
                <a:gd fmla="*/ 10 h 13" name="T29"/>
                <a:gd fmla="*/ 2 w 17" name="T30"/>
                <a:gd fmla="*/ 10 h 13" name="T31"/>
                <a:gd fmla="*/ 2 w 17" name="T32"/>
                <a:gd fmla="*/ 8 h 13" name="T33"/>
                <a:gd fmla="*/ 3 w 17" name="T34"/>
                <a:gd fmla="*/ 8 h 13" name="T35"/>
                <a:gd fmla="*/ 5 w 17" name="T36"/>
                <a:gd fmla="*/ 6 h 13" name="T37"/>
                <a:gd fmla="*/ 5 w 17" name="T38"/>
                <a:gd fmla="*/ 6 h 13" name="T39"/>
                <a:gd fmla="*/ 16 w 17" name="T40"/>
                <a:gd fmla="*/ 3 h 13" name="T41"/>
                <a:gd fmla="*/ 16 w 17" name="T42"/>
                <a:gd fmla="*/ 7 h 13" name="T43"/>
                <a:gd fmla="*/ 16 w 17" name="T44"/>
                <a:gd fmla="*/ 7 h 13" name="T45"/>
                <a:gd fmla="*/ 16 w 17" name="T46"/>
                <a:gd fmla="*/ 9 h 13" name="T47"/>
                <a:gd fmla="*/ 16 w 17" name="T48"/>
                <a:gd fmla="*/ 13 h 13" name="T49"/>
                <a:gd fmla="*/ 16 w 17" name="T50"/>
                <a:gd fmla="*/ 13 h 13" name="T51"/>
                <a:gd fmla="*/ 16 w 17" name="T52"/>
                <a:gd fmla="*/ 3 h 13" name="T53"/>
                <a:gd fmla="*/ 8 w 17" name="T54"/>
                <a:gd fmla="*/ 3 h 13" name="T55"/>
                <a:gd fmla="*/ 6 w 17" name="T56"/>
                <a:gd fmla="*/ 4 h 13" name="T57"/>
                <a:gd fmla="*/ 6 w 17" name="T58"/>
                <a:gd fmla="*/ 5 h 13" name="T59"/>
                <a:gd fmla="*/ 8 w 17" name="T60"/>
                <a:gd fmla="*/ 4 h 13" name="T61"/>
                <a:gd fmla="*/ 8 w 17" name="T62"/>
                <a:gd fmla="*/ 3 h 13" name="T63"/>
                <a:gd fmla="*/ 4 w 17" name="T64"/>
                <a:gd fmla="*/ 1 h 13" name="T65"/>
                <a:gd fmla="*/ 3 w 17" name="T66"/>
                <a:gd fmla="*/ 3 h 13" name="T67"/>
                <a:gd fmla="*/ 3 w 17" name="T68"/>
                <a:gd fmla="*/ 4 h 13" name="T69"/>
                <a:gd fmla="*/ 5 w 17" name="T70"/>
                <a:gd fmla="*/ 4 h 13" name="T71"/>
                <a:gd fmla="*/ 4 w 17" name="T72"/>
                <a:gd fmla="*/ 2 h 13" name="T73"/>
                <a:gd fmla="*/ 4 w 17" name="T74"/>
                <a:gd fmla="*/ 1 h 13" name="T75"/>
                <a:gd fmla="*/ 12 w 17" name="T76"/>
                <a:gd fmla="*/ 1 h 13" name="T77"/>
                <a:gd fmla="*/ 12 w 17" name="T78"/>
                <a:gd fmla="*/ 1 h 13" name="T79"/>
                <a:gd fmla="*/ 12 w 17" name="T80"/>
                <a:gd fmla="*/ 1 h 13" name="T81"/>
                <a:gd fmla="*/ 11 w 17" name="T82"/>
                <a:gd fmla="*/ 2 h 13" name="T83"/>
                <a:gd fmla="*/ 12 w 17" name="T84"/>
                <a:gd fmla="*/ 2 h 13" name="T85"/>
                <a:gd fmla="*/ 12 w 17" name="T86"/>
                <a:gd fmla="*/ 1 h 13" name="T87"/>
                <a:gd fmla="*/ 12 w 17" name="T88"/>
                <a:gd fmla="*/ 1 h 13" name="T89"/>
                <a:gd fmla="*/ 7 w 17" name="T90"/>
                <a:gd fmla="*/ 0 h 13" name="T91"/>
                <a:gd fmla="*/ 6 w 17" name="T92"/>
                <a:gd fmla="*/ 1 h 13" name="T93"/>
                <a:gd fmla="*/ 6 w 17" name="T94"/>
                <a:gd fmla="*/ 3 h 13" name="T95"/>
                <a:gd fmla="*/ 7 w 17" name="T96"/>
                <a:gd fmla="*/ 3 h 13" name="T97"/>
                <a:gd fmla="*/ 8 w 17" name="T98"/>
                <a:gd fmla="*/ 2 h 13" name="T99"/>
                <a:gd fmla="*/ 8 w 17" name="T100"/>
                <a:gd fmla="*/ 2 h 13" name="T101"/>
                <a:gd fmla="*/ 7 w 17" name="T102"/>
                <a:gd fmla="*/ 0 h 13" name="T103"/>
                <a:gd fmla="*/ 10 w 17" name="T104"/>
                <a:gd fmla="*/ 0 h 13" name="T105"/>
                <a:gd fmla="*/ 9 w 17" name="T106"/>
                <a:gd fmla="*/ 0 h 13" name="T107"/>
                <a:gd fmla="*/ 9 w 17" name="T108"/>
                <a:gd fmla="*/ 2 h 13" name="T109"/>
                <a:gd fmla="*/ 9 w 17" name="T110"/>
                <a:gd fmla="*/ 2 h 13" name="T111"/>
                <a:gd fmla="*/ 9 w 17" name="T112"/>
                <a:gd fmla="*/ 2 h 13" name="T113"/>
                <a:gd fmla="*/ 9 w 17" name="T114"/>
                <a:gd fmla="*/ 3 h 13" name="T115"/>
                <a:gd fmla="*/ 10 w 17" name="T116"/>
                <a:gd fmla="*/ 2 h 13" name="T117"/>
                <a:gd fmla="*/ 10 w 17" name="T118"/>
                <a:gd fmla="*/ 1 h 13" name="T119"/>
                <a:gd fmla="*/ 10 w 17" name="T120"/>
                <a:gd fmla="*/ 0 h 1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3" w="17">
                  <a:moveTo>
                    <a:pt x="11" y="6"/>
                  </a:moveTo>
                  <a:cubicBezTo>
                    <a:pt x="11" y="6"/>
                    <a:pt x="11" y="6"/>
                    <a:pt x="11" y="6"/>
                  </a:cubicBezTo>
                  <a:cubicBezTo>
                    <a:pt x="11" y="9"/>
                    <a:pt x="12" y="9"/>
                    <a:pt x="12" y="9"/>
                  </a:cubicBezTo>
                  <a:cubicBezTo>
                    <a:pt x="12" y="9"/>
                    <a:pt x="12" y="9"/>
                    <a:pt x="12" y="9"/>
                  </a:cubicBezTo>
                  <a:cubicBezTo>
                    <a:pt x="12" y="9"/>
                    <a:pt x="12" y="9"/>
                    <a:pt x="12" y="9"/>
                  </a:cubicBezTo>
                  <a:cubicBezTo>
                    <a:pt x="13" y="9"/>
                    <a:pt x="13" y="8"/>
                    <a:pt x="13" y="6"/>
                  </a:cubicBezTo>
                  <a:cubicBezTo>
                    <a:pt x="12" y="6"/>
                    <a:pt x="12" y="6"/>
                    <a:pt x="11" y="6"/>
                  </a:cubicBezTo>
                  <a:moveTo>
                    <a:pt x="5" y="6"/>
                  </a:moveTo>
                  <a:cubicBezTo>
                    <a:pt x="4" y="6"/>
                    <a:pt x="3" y="7"/>
                    <a:pt x="2" y="8"/>
                  </a:cubicBezTo>
                  <a:cubicBezTo>
                    <a:pt x="2" y="9"/>
                    <a:pt x="1" y="9"/>
                    <a:pt x="1" y="9"/>
                  </a:cubicBezTo>
                  <a:cubicBezTo>
                    <a:pt x="0" y="10"/>
                    <a:pt x="0" y="11"/>
                    <a:pt x="0" y="12"/>
                  </a:cubicBezTo>
                  <a:cubicBezTo>
                    <a:pt x="6" y="10"/>
                    <a:pt x="6" y="10"/>
                    <a:pt x="6" y="10"/>
                  </a:cubicBezTo>
                  <a:cubicBezTo>
                    <a:pt x="4" y="10"/>
                    <a:pt x="4" y="9"/>
                    <a:pt x="4" y="8"/>
                  </a:cubicBezTo>
                  <a:cubicBezTo>
                    <a:pt x="4" y="8"/>
                    <a:pt x="4" y="8"/>
                    <a:pt x="4" y="8"/>
                  </a:cubicBezTo>
                  <a:cubicBezTo>
                    <a:pt x="3" y="10"/>
                    <a:pt x="3" y="10"/>
                    <a:pt x="3" y="10"/>
                  </a:cubicBezTo>
                  <a:cubicBezTo>
                    <a:pt x="2" y="10"/>
                    <a:pt x="2" y="10"/>
                    <a:pt x="2" y="10"/>
                  </a:cubicBezTo>
                  <a:cubicBezTo>
                    <a:pt x="2" y="8"/>
                    <a:pt x="2" y="8"/>
                    <a:pt x="2" y="8"/>
                  </a:cubicBezTo>
                  <a:cubicBezTo>
                    <a:pt x="3" y="8"/>
                    <a:pt x="3" y="8"/>
                    <a:pt x="3" y="8"/>
                  </a:cubicBezTo>
                  <a:cubicBezTo>
                    <a:pt x="3" y="8"/>
                    <a:pt x="3" y="7"/>
                    <a:pt x="5" y="6"/>
                  </a:cubicBezTo>
                  <a:cubicBezTo>
                    <a:pt x="5" y="6"/>
                    <a:pt x="5" y="6"/>
                    <a:pt x="5" y="6"/>
                  </a:cubicBezTo>
                  <a:moveTo>
                    <a:pt x="16" y="3"/>
                  </a:moveTo>
                  <a:cubicBezTo>
                    <a:pt x="16" y="5"/>
                    <a:pt x="16" y="6"/>
                    <a:pt x="16" y="7"/>
                  </a:cubicBezTo>
                  <a:cubicBezTo>
                    <a:pt x="16" y="7"/>
                    <a:pt x="16" y="7"/>
                    <a:pt x="16" y="7"/>
                  </a:cubicBezTo>
                  <a:cubicBezTo>
                    <a:pt x="16" y="8"/>
                    <a:pt x="16" y="8"/>
                    <a:pt x="16" y="9"/>
                  </a:cubicBezTo>
                  <a:cubicBezTo>
                    <a:pt x="17" y="9"/>
                    <a:pt x="17" y="10"/>
                    <a:pt x="16" y="13"/>
                  </a:cubicBezTo>
                  <a:cubicBezTo>
                    <a:pt x="16" y="13"/>
                    <a:pt x="16" y="13"/>
                    <a:pt x="16" y="13"/>
                  </a:cubicBezTo>
                  <a:cubicBezTo>
                    <a:pt x="17" y="12"/>
                    <a:pt x="17" y="9"/>
                    <a:pt x="16" y="3"/>
                  </a:cubicBezTo>
                  <a:moveTo>
                    <a:pt x="8" y="3"/>
                  </a:moveTo>
                  <a:cubicBezTo>
                    <a:pt x="7" y="3"/>
                    <a:pt x="7" y="4"/>
                    <a:pt x="6" y="4"/>
                  </a:cubicBezTo>
                  <a:cubicBezTo>
                    <a:pt x="6" y="5"/>
                    <a:pt x="6" y="5"/>
                    <a:pt x="6" y="5"/>
                  </a:cubicBezTo>
                  <a:cubicBezTo>
                    <a:pt x="7" y="5"/>
                    <a:pt x="7" y="4"/>
                    <a:pt x="8" y="4"/>
                  </a:cubicBezTo>
                  <a:cubicBezTo>
                    <a:pt x="8" y="3"/>
                    <a:pt x="8" y="3"/>
                    <a:pt x="8" y="3"/>
                  </a:cubicBezTo>
                  <a:moveTo>
                    <a:pt x="4" y="1"/>
                  </a:moveTo>
                  <a:cubicBezTo>
                    <a:pt x="4" y="2"/>
                    <a:pt x="3" y="2"/>
                    <a:pt x="3" y="3"/>
                  </a:cubicBezTo>
                  <a:cubicBezTo>
                    <a:pt x="3" y="3"/>
                    <a:pt x="2" y="4"/>
                    <a:pt x="3" y="4"/>
                  </a:cubicBezTo>
                  <a:cubicBezTo>
                    <a:pt x="4" y="4"/>
                    <a:pt x="4" y="4"/>
                    <a:pt x="5" y="4"/>
                  </a:cubicBezTo>
                  <a:cubicBezTo>
                    <a:pt x="5" y="3"/>
                    <a:pt x="4" y="2"/>
                    <a:pt x="4" y="2"/>
                  </a:cubicBezTo>
                  <a:cubicBezTo>
                    <a:pt x="4" y="2"/>
                    <a:pt x="4" y="1"/>
                    <a:pt x="4" y="1"/>
                  </a:cubicBezTo>
                  <a:moveTo>
                    <a:pt x="12" y="1"/>
                  </a:moveTo>
                  <a:cubicBezTo>
                    <a:pt x="12" y="1"/>
                    <a:pt x="12" y="1"/>
                    <a:pt x="12" y="1"/>
                  </a:cubicBezTo>
                  <a:cubicBezTo>
                    <a:pt x="12" y="1"/>
                    <a:pt x="12" y="1"/>
                    <a:pt x="12" y="1"/>
                  </a:cubicBezTo>
                  <a:cubicBezTo>
                    <a:pt x="12" y="1"/>
                    <a:pt x="11" y="1"/>
                    <a:pt x="11" y="2"/>
                  </a:cubicBezTo>
                  <a:cubicBezTo>
                    <a:pt x="11" y="2"/>
                    <a:pt x="12" y="2"/>
                    <a:pt x="12" y="2"/>
                  </a:cubicBezTo>
                  <a:cubicBezTo>
                    <a:pt x="12" y="2"/>
                    <a:pt x="12" y="1"/>
                    <a:pt x="12" y="1"/>
                  </a:cubicBezTo>
                  <a:cubicBezTo>
                    <a:pt x="12" y="1"/>
                    <a:pt x="12" y="1"/>
                    <a:pt x="12" y="1"/>
                  </a:cubicBezTo>
                  <a:moveTo>
                    <a:pt x="7" y="0"/>
                  </a:moveTo>
                  <a:cubicBezTo>
                    <a:pt x="6" y="0"/>
                    <a:pt x="6" y="1"/>
                    <a:pt x="6" y="1"/>
                  </a:cubicBezTo>
                  <a:cubicBezTo>
                    <a:pt x="6" y="1"/>
                    <a:pt x="6" y="2"/>
                    <a:pt x="6" y="3"/>
                  </a:cubicBezTo>
                  <a:cubicBezTo>
                    <a:pt x="6" y="3"/>
                    <a:pt x="6" y="3"/>
                    <a:pt x="7" y="3"/>
                  </a:cubicBezTo>
                  <a:cubicBezTo>
                    <a:pt x="8" y="2"/>
                    <a:pt x="8" y="2"/>
                    <a:pt x="8" y="2"/>
                  </a:cubicBezTo>
                  <a:cubicBezTo>
                    <a:pt x="8" y="2"/>
                    <a:pt x="8" y="2"/>
                    <a:pt x="8" y="2"/>
                  </a:cubicBezTo>
                  <a:cubicBezTo>
                    <a:pt x="8" y="1"/>
                    <a:pt x="7" y="0"/>
                    <a:pt x="7" y="0"/>
                  </a:cubicBezTo>
                  <a:moveTo>
                    <a:pt x="10" y="0"/>
                  </a:moveTo>
                  <a:cubicBezTo>
                    <a:pt x="10" y="0"/>
                    <a:pt x="9" y="0"/>
                    <a:pt x="9" y="0"/>
                  </a:cubicBezTo>
                  <a:cubicBezTo>
                    <a:pt x="9" y="0"/>
                    <a:pt x="9" y="1"/>
                    <a:pt x="9" y="2"/>
                  </a:cubicBezTo>
                  <a:cubicBezTo>
                    <a:pt x="9" y="2"/>
                    <a:pt x="9" y="2"/>
                    <a:pt x="9" y="2"/>
                  </a:cubicBezTo>
                  <a:cubicBezTo>
                    <a:pt x="9" y="2"/>
                    <a:pt x="9" y="2"/>
                    <a:pt x="9" y="2"/>
                  </a:cubicBezTo>
                  <a:cubicBezTo>
                    <a:pt x="9" y="2"/>
                    <a:pt x="9" y="2"/>
                    <a:pt x="9" y="3"/>
                  </a:cubicBezTo>
                  <a:cubicBezTo>
                    <a:pt x="10" y="3"/>
                    <a:pt x="10" y="3"/>
                    <a:pt x="10" y="2"/>
                  </a:cubicBezTo>
                  <a:cubicBezTo>
                    <a:pt x="10" y="1"/>
                    <a:pt x="10" y="1"/>
                    <a:pt x="10" y="1"/>
                  </a:cubicBezTo>
                  <a:cubicBezTo>
                    <a:pt x="10" y="1"/>
                    <a:pt x="10" y="0"/>
                    <a:pt x="1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3" name="Freeform 495"/>
            <p:cNvSpPr/>
            <p:nvPr/>
          </p:nvSpPr>
          <p:spPr bwMode="auto">
            <a:xfrm>
              <a:off x="1284" y="841"/>
              <a:ext cx="86" cy="7"/>
            </a:xfrm>
            <a:custGeom>
              <a:gdLst>
                <a:gd fmla="*/ 56 w 59" name="T0"/>
                <a:gd fmla="*/ 0 h 5" name="T1"/>
                <a:gd fmla="*/ 55 w 59" name="T2"/>
                <a:gd fmla="*/ 1 h 5" name="T3"/>
                <a:gd fmla="*/ 55 w 59" name="T4"/>
                <a:gd fmla="*/ 1 h 5" name="T5"/>
                <a:gd fmla="*/ 48 w 59" name="T6"/>
                <a:gd fmla="*/ 3 h 5" name="T7"/>
                <a:gd fmla="*/ 39 w 59" name="T8"/>
                <a:gd fmla="*/ 4 h 5" name="T9"/>
                <a:gd fmla="*/ 36 w 59" name="T10"/>
                <a:gd fmla="*/ 4 h 5" name="T11"/>
                <a:gd fmla="*/ 17 w 59" name="T12"/>
                <a:gd fmla="*/ 4 h 5" name="T13"/>
                <a:gd fmla="*/ 15 w 59" name="T14"/>
                <a:gd fmla="*/ 5 h 5" name="T15"/>
                <a:gd fmla="*/ 3 w 59" name="T16"/>
                <a:gd fmla="*/ 2 h 5" name="T17"/>
                <a:gd fmla="*/ 3 w 59" name="T18"/>
                <a:gd fmla="*/ 1 h 5" name="T19"/>
                <a:gd fmla="*/ 3 w 59" name="T20"/>
                <a:gd fmla="*/ 1 h 5" name="T21"/>
                <a:gd fmla="*/ 5 w 59" name="T22"/>
                <a:gd fmla="*/ 4 h 5" name="T23"/>
                <a:gd fmla="*/ 15 w 59" name="T24"/>
                <a:gd fmla="*/ 5 h 5" name="T25"/>
                <a:gd fmla="*/ 18 w 59" name="T26"/>
                <a:gd fmla="*/ 5 h 5" name="T27"/>
                <a:gd fmla="*/ 40 w 59" name="T28"/>
                <a:gd fmla="*/ 5 h 5" name="T29"/>
                <a:gd fmla="*/ 51 w 59" name="T30"/>
                <a:gd fmla="*/ 3 h 5" name="T31"/>
                <a:gd fmla="*/ 57 w 59" name="T32"/>
                <a:gd fmla="*/ 0 h 5" name="T33"/>
                <a:gd fmla="*/ 56 w 59" name="T34"/>
                <a:gd fmla="*/ 0 h 5" name="T35"/>
                <a:gd fmla="*/ 56 w 59" name="T36"/>
                <a:gd fmla="*/ 0 h 5"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5" w="59">
                  <a:moveTo>
                    <a:pt x="56" y="0"/>
                  </a:moveTo>
                  <a:cubicBezTo>
                    <a:pt x="56" y="0"/>
                    <a:pt x="55" y="1"/>
                    <a:pt x="55" y="1"/>
                  </a:cubicBezTo>
                  <a:cubicBezTo>
                    <a:pt x="55" y="1"/>
                    <a:pt x="55" y="1"/>
                    <a:pt x="55" y="1"/>
                  </a:cubicBezTo>
                  <a:cubicBezTo>
                    <a:pt x="53" y="1"/>
                    <a:pt x="48" y="3"/>
                    <a:pt x="48" y="3"/>
                  </a:cubicBezTo>
                  <a:cubicBezTo>
                    <a:pt x="39" y="4"/>
                    <a:pt x="39" y="4"/>
                    <a:pt x="39" y="4"/>
                  </a:cubicBezTo>
                  <a:cubicBezTo>
                    <a:pt x="39" y="4"/>
                    <a:pt x="37" y="4"/>
                    <a:pt x="36" y="4"/>
                  </a:cubicBezTo>
                  <a:cubicBezTo>
                    <a:pt x="29" y="4"/>
                    <a:pt x="17" y="4"/>
                    <a:pt x="17" y="4"/>
                  </a:cubicBezTo>
                  <a:cubicBezTo>
                    <a:pt x="17" y="5"/>
                    <a:pt x="16" y="5"/>
                    <a:pt x="15" y="5"/>
                  </a:cubicBezTo>
                  <a:cubicBezTo>
                    <a:pt x="10" y="5"/>
                    <a:pt x="3" y="2"/>
                    <a:pt x="3" y="2"/>
                  </a:cubicBezTo>
                  <a:cubicBezTo>
                    <a:pt x="3" y="2"/>
                    <a:pt x="3" y="1"/>
                    <a:pt x="3" y="1"/>
                  </a:cubicBezTo>
                  <a:cubicBezTo>
                    <a:pt x="3" y="1"/>
                    <a:pt x="3" y="1"/>
                    <a:pt x="3" y="1"/>
                  </a:cubicBezTo>
                  <a:cubicBezTo>
                    <a:pt x="3" y="1"/>
                    <a:pt x="0" y="2"/>
                    <a:pt x="5" y="4"/>
                  </a:cubicBezTo>
                  <a:cubicBezTo>
                    <a:pt x="5" y="4"/>
                    <a:pt x="10" y="5"/>
                    <a:pt x="15" y="5"/>
                  </a:cubicBezTo>
                  <a:cubicBezTo>
                    <a:pt x="16" y="5"/>
                    <a:pt x="17" y="5"/>
                    <a:pt x="18" y="5"/>
                  </a:cubicBezTo>
                  <a:cubicBezTo>
                    <a:pt x="18" y="5"/>
                    <a:pt x="37" y="5"/>
                    <a:pt x="40" y="5"/>
                  </a:cubicBezTo>
                  <a:cubicBezTo>
                    <a:pt x="40" y="5"/>
                    <a:pt x="47" y="5"/>
                    <a:pt x="51" y="3"/>
                  </a:cubicBezTo>
                  <a:cubicBezTo>
                    <a:pt x="51" y="3"/>
                    <a:pt x="59" y="0"/>
                    <a:pt x="57" y="0"/>
                  </a:cubicBezTo>
                  <a:cubicBezTo>
                    <a:pt x="57" y="0"/>
                    <a:pt x="56" y="0"/>
                    <a:pt x="56" y="0"/>
                  </a:cubicBezTo>
                  <a:cubicBezTo>
                    <a:pt x="56" y="0"/>
                    <a:pt x="56" y="0"/>
                    <a:pt x="5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4" name="Freeform 496"/>
            <p:cNvSpPr>
              <a:spLocks noEditPoints="1"/>
            </p:cNvSpPr>
            <p:nvPr/>
          </p:nvSpPr>
          <p:spPr bwMode="auto">
            <a:xfrm>
              <a:off x="1288" y="786"/>
              <a:ext cx="78" cy="62"/>
            </a:xfrm>
            <a:custGeom>
              <a:gdLst>
                <a:gd fmla="*/ 30 w 53" name="T0"/>
                <a:gd fmla="*/ 28 h 43" name="T1"/>
                <a:gd fmla="*/ 30 w 53" name="T2"/>
                <a:gd fmla="*/ 28 h 43" name="T3"/>
                <a:gd fmla="*/ 36 w 53" name="T4"/>
                <a:gd fmla="*/ 0 h 43" name="T5"/>
                <a:gd fmla="*/ 36 w 53" name="T6"/>
                <a:gd fmla="*/ 3 h 43" name="T7"/>
                <a:gd fmla="*/ 36 w 53" name="T8"/>
                <a:gd fmla="*/ 4 h 43" name="T9"/>
                <a:gd fmla="*/ 32 w 53" name="T10"/>
                <a:gd fmla="*/ 7 h 43" name="T11"/>
                <a:gd fmla="*/ 24 w 53" name="T12"/>
                <a:gd fmla="*/ 18 h 43" name="T13"/>
                <a:gd fmla="*/ 23 w 53" name="T14"/>
                <a:gd fmla="*/ 36 h 43" name="T15"/>
                <a:gd fmla="*/ 29 w 53" name="T16"/>
                <a:gd fmla="*/ 35 h 43" name="T17"/>
                <a:gd fmla="*/ 29 w 53" name="T18"/>
                <a:gd fmla="*/ 36 h 43" name="T19"/>
                <a:gd fmla="*/ 22 w 53" name="T20"/>
                <a:gd fmla="*/ 38 h 43" name="T21"/>
                <a:gd fmla="*/ 15 w 53" name="T22"/>
                <a:gd fmla="*/ 41 h 43" name="T23"/>
                <a:gd fmla="*/ 9 w 53" name="T24"/>
                <a:gd fmla="*/ 42 h 43" name="T25"/>
                <a:gd fmla="*/ 0 w 53" name="T26"/>
                <a:gd fmla="*/ 40 h 43" name="T27"/>
                <a:gd fmla="*/ 14 w 53" name="T28"/>
                <a:gd fmla="*/ 42 h 43" name="T29"/>
                <a:gd fmla="*/ 36 w 53" name="T30"/>
                <a:gd fmla="*/ 42 h 43" name="T31"/>
                <a:gd fmla="*/ 52 w 53" name="T32"/>
                <a:gd fmla="*/ 39 h 43" name="T33"/>
                <a:gd fmla="*/ 53 w 53" name="T34"/>
                <a:gd fmla="*/ 38 h 43" name="T35"/>
                <a:gd fmla="*/ 51 w 53" name="T36"/>
                <a:gd fmla="*/ 38 h 43" name="T37"/>
                <a:gd fmla="*/ 51 w 53" name="T38"/>
                <a:gd fmla="*/ 36 h 43" name="T39"/>
                <a:gd fmla="*/ 50 w 53" name="T40"/>
                <a:gd fmla="*/ 35 h 43" name="T41"/>
                <a:gd fmla="*/ 48 w 53" name="T42"/>
                <a:gd fmla="*/ 34 h 43" name="T43"/>
                <a:gd fmla="*/ 48 w 53" name="T44"/>
                <a:gd fmla="*/ 34 h 43" name="T45"/>
                <a:gd fmla="*/ 46 w 53" name="T46"/>
                <a:gd fmla="*/ 35 h 43" name="T47"/>
                <a:gd fmla="*/ 38 w 53" name="T48"/>
                <a:gd fmla="*/ 39 h 43" name="T49"/>
                <a:gd fmla="*/ 39 w 53" name="T50"/>
                <a:gd fmla="*/ 34 h 43" name="T51"/>
                <a:gd fmla="*/ 32 w 53" name="T52"/>
                <a:gd fmla="*/ 36 h 43" name="T53"/>
                <a:gd fmla="*/ 30 w 53" name="T54"/>
                <a:gd fmla="*/ 28 h 43" name="T55"/>
                <a:gd fmla="*/ 30 w 53" name="T56"/>
                <a:gd fmla="*/ 26 h 43" name="T57"/>
                <a:gd fmla="*/ 31 w 53" name="T58"/>
                <a:gd fmla="*/ 26 h 43" name="T59"/>
                <a:gd fmla="*/ 33 w 53" name="T60"/>
                <a:gd fmla="*/ 25 h 43" name="T61"/>
                <a:gd fmla="*/ 37 w 53" name="T62"/>
                <a:gd fmla="*/ 23 h 43" name="T63"/>
                <a:gd fmla="*/ 37 w 53" name="T64"/>
                <a:gd fmla="*/ 21 h 43" name="T65"/>
                <a:gd fmla="*/ 39 w 53" name="T66"/>
                <a:gd fmla="*/ 18 h 43" name="T67"/>
                <a:gd fmla="*/ 40 w 53" name="T68"/>
                <a:gd fmla="*/ 12 h 43" name="T69"/>
                <a:gd fmla="*/ 38 w 53" name="T70"/>
                <a:gd fmla="*/ 9 h 43" name="T71"/>
                <a:gd fmla="*/ 41 w 53" name="T72"/>
                <a:gd fmla="*/ 6 h 43" name="T73"/>
                <a:gd fmla="*/ 41 w 53" name="T74"/>
                <a:gd fmla="*/ 3 h 43" name="T75"/>
                <a:gd fmla="*/ 41 w 53" name="T76"/>
                <a:gd fmla="*/ 0 h 43" name="T77"/>
                <a:gd fmla="*/ 40 w 53" name="T78"/>
                <a:gd fmla="*/ 4 h 43" name="T79"/>
                <a:gd fmla="*/ 39 w 53" name="T80"/>
                <a:gd fmla="*/ 4 h 43" name="T81"/>
                <a:gd fmla="*/ 37 w 53" name="T82"/>
                <a:gd fmla="*/ 0 h 43"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43" w="52">
                  <a:moveTo>
                    <a:pt x="30" y="28"/>
                  </a:moveTo>
                  <a:cubicBezTo>
                    <a:pt x="30" y="28"/>
                    <a:pt x="30" y="28"/>
                    <a:pt x="30" y="28"/>
                  </a:cubicBezTo>
                  <a:cubicBezTo>
                    <a:pt x="30" y="28"/>
                    <a:pt x="30" y="28"/>
                    <a:pt x="30" y="28"/>
                  </a:cubicBezTo>
                  <a:cubicBezTo>
                    <a:pt x="30" y="28"/>
                    <a:pt x="30" y="28"/>
                    <a:pt x="30" y="28"/>
                  </a:cubicBezTo>
                  <a:moveTo>
                    <a:pt x="37" y="0"/>
                  </a:moveTo>
                  <a:cubicBezTo>
                    <a:pt x="37" y="0"/>
                    <a:pt x="36" y="0"/>
                    <a:pt x="36" y="0"/>
                  </a:cubicBezTo>
                  <a:cubicBezTo>
                    <a:pt x="36" y="1"/>
                    <a:pt x="36" y="2"/>
                    <a:pt x="36" y="2"/>
                  </a:cubicBezTo>
                  <a:cubicBezTo>
                    <a:pt x="36" y="3"/>
                    <a:pt x="36" y="3"/>
                    <a:pt x="36" y="3"/>
                  </a:cubicBezTo>
                  <a:cubicBezTo>
                    <a:pt x="37" y="3"/>
                    <a:pt x="37" y="3"/>
                    <a:pt x="37" y="3"/>
                  </a:cubicBezTo>
                  <a:cubicBezTo>
                    <a:pt x="36" y="4"/>
                    <a:pt x="36" y="4"/>
                    <a:pt x="36" y="4"/>
                  </a:cubicBezTo>
                  <a:cubicBezTo>
                    <a:pt x="36" y="4"/>
                    <a:pt x="36" y="4"/>
                    <a:pt x="36" y="4"/>
                  </a:cubicBezTo>
                  <a:cubicBezTo>
                    <a:pt x="35" y="4"/>
                    <a:pt x="34" y="4"/>
                    <a:pt x="32" y="7"/>
                  </a:cubicBezTo>
                  <a:cubicBezTo>
                    <a:pt x="30" y="8"/>
                    <a:pt x="17" y="13"/>
                    <a:pt x="24" y="18"/>
                  </a:cubicBezTo>
                  <a:cubicBezTo>
                    <a:pt x="24" y="18"/>
                    <a:pt x="24" y="18"/>
                    <a:pt x="24" y="18"/>
                  </a:cubicBezTo>
                  <a:cubicBezTo>
                    <a:pt x="25" y="18"/>
                    <a:pt x="33" y="18"/>
                    <a:pt x="25" y="27"/>
                  </a:cubicBezTo>
                  <a:cubicBezTo>
                    <a:pt x="25" y="27"/>
                    <a:pt x="17" y="36"/>
                    <a:pt x="23" y="36"/>
                  </a:cubicBezTo>
                  <a:cubicBezTo>
                    <a:pt x="24" y="36"/>
                    <a:pt x="26" y="36"/>
                    <a:pt x="27" y="35"/>
                  </a:cubicBezTo>
                  <a:cubicBezTo>
                    <a:pt x="29" y="35"/>
                    <a:pt x="29" y="35"/>
                    <a:pt x="29" y="35"/>
                  </a:cubicBezTo>
                  <a:cubicBezTo>
                    <a:pt x="29" y="36"/>
                    <a:pt x="29" y="36"/>
                    <a:pt x="29" y="36"/>
                  </a:cubicBezTo>
                  <a:cubicBezTo>
                    <a:pt x="29" y="36"/>
                    <a:pt x="29" y="36"/>
                    <a:pt x="29" y="36"/>
                  </a:cubicBezTo>
                  <a:cubicBezTo>
                    <a:pt x="29" y="36"/>
                    <a:pt x="26" y="38"/>
                    <a:pt x="23" y="38"/>
                  </a:cubicBezTo>
                  <a:cubicBezTo>
                    <a:pt x="23" y="38"/>
                    <a:pt x="23" y="38"/>
                    <a:pt x="22" y="38"/>
                  </a:cubicBezTo>
                  <a:cubicBezTo>
                    <a:pt x="22" y="38"/>
                    <a:pt x="22" y="38"/>
                    <a:pt x="22" y="38"/>
                  </a:cubicBezTo>
                  <a:cubicBezTo>
                    <a:pt x="21" y="38"/>
                    <a:pt x="16" y="38"/>
                    <a:pt x="15" y="41"/>
                  </a:cubicBezTo>
                  <a:cubicBezTo>
                    <a:pt x="15" y="41"/>
                    <a:pt x="14" y="42"/>
                    <a:pt x="12" y="42"/>
                  </a:cubicBezTo>
                  <a:cubicBezTo>
                    <a:pt x="11" y="42"/>
                    <a:pt x="10" y="42"/>
                    <a:pt x="9" y="42"/>
                  </a:cubicBezTo>
                  <a:cubicBezTo>
                    <a:pt x="0" y="39"/>
                    <a:pt x="0" y="39"/>
                    <a:pt x="0" y="39"/>
                  </a:cubicBezTo>
                  <a:cubicBezTo>
                    <a:pt x="0" y="39"/>
                    <a:pt x="0" y="40"/>
                    <a:pt x="0" y="40"/>
                  </a:cubicBezTo>
                  <a:cubicBezTo>
                    <a:pt x="0" y="40"/>
                    <a:pt x="7" y="43"/>
                    <a:pt x="12" y="43"/>
                  </a:cubicBezTo>
                  <a:cubicBezTo>
                    <a:pt x="13" y="43"/>
                    <a:pt x="14" y="43"/>
                    <a:pt x="14" y="42"/>
                  </a:cubicBezTo>
                  <a:cubicBezTo>
                    <a:pt x="14" y="42"/>
                    <a:pt x="26" y="42"/>
                    <a:pt x="33" y="42"/>
                  </a:cubicBezTo>
                  <a:cubicBezTo>
                    <a:pt x="34" y="42"/>
                    <a:pt x="36" y="42"/>
                    <a:pt x="36" y="42"/>
                  </a:cubicBezTo>
                  <a:cubicBezTo>
                    <a:pt x="45" y="41"/>
                    <a:pt x="45" y="41"/>
                    <a:pt x="45" y="41"/>
                  </a:cubicBezTo>
                  <a:cubicBezTo>
                    <a:pt x="45" y="41"/>
                    <a:pt x="50" y="39"/>
                    <a:pt x="52" y="39"/>
                  </a:cubicBezTo>
                  <a:cubicBezTo>
                    <a:pt x="52" y="39"/>
                    <a:pt x="52" y="39"/>
                    <a:pt x="52" y="39"/>
                  </a:cubicBezTo>
                  <a:cubicBezTo>
                    <a:pt x="52" y="39"/>
                    <a:pt x="53" y="38"/>
                    <a:pt x="53" y="38"/>
                  </a:cubicBezTo>
                  <a:cubicBezTo>
                    <a:pt x="52" y="37"/>
                    <a:pt x="52" y="37"/>
                    <a:pt x="52" y="37"/>
                  </a:cubicBezTo>
                  <a:cubicBezTo>
                    <a:pt x="52" y="38"/>
                    <a:pt x="51" y="38"/>
                    <a:pt x="51" y="38"/>
                  </a:cubicBezTo>
                  <a:cubicBezTo>
                    <a:pt x="51" y="38"/>
                    <a:pt x="50" y="38"/>
                    <a:pt x="50" y="38"/>
                  </a:cubicBezTo>
                  <a:cubicBezTo>
                    <a:pt x="51" y="37"/>
                    <a:pt x="51" y="36"/>
                    <a:pt x="51" y="36"/>
                  </a:cubicBezTo>
                  <a:cubicBezTo>
                    <a:pt x="50" y="35"/>
                    <a:pt x="50" y="35"/>
                    <a:pt x="50" y="35"/>
                  </a:cubicBezTo>
                  <a:cubicBezTo>
                    <a:pt x="50" y="35"/>
                    <a:pt x="50" y="35"/>
                    <a:pt x="50" y="35"/>
                  </a:cubicBezTo>
                  <a:cubicBezTo>
                    <a:pt x="48" y="37"/>
                    <a:pt x="45" y="40"/>
                    <a:pt x="45" y="40"/>
                  </a:cubicBezTo>
                  <a:cubicBezTo>
                    <a:pt x="45" y="39"/>
                    <a:pt x="48" y="34"/>
                    <a:pt x="48" y="34"/>
                  </a:cubicBezTo>
                  <a:cubicBezTo>
                    <a:pt x="48" y="34"/>
                    <a:pt x="48" y="34"/>
                    <a:pt x="48" y="34"/>
                  </a:cubicBezTo>
                  <a:cubicBezTo>
                    <a:pt x="48" y="34"/>
                    <a:pt x="48" y="34"/>
                    <a:pt x="48" y="34"/>
                  </a:cubicBezTo>
                  <a:cubicBezTo>
                    <a:pt x="48" y="34"/>
                    <a:pt x="48" y="34"/>
                    <a:pt x="48" y="34"/>
                  </a:cubicBezTo>
                  <a:cubicBezTo>
                    <a:pt x="47" y="34"/>
                    <a:pt x="47" y="35"/>
                    <a:pt x="46" y="35"/>
                  </a:cubicBezTo>
                  <a:cubicBezTo>
                    <a:pt x="42" y="39"/>
                    <a:pt x="40" y="39"/>
                    <a:pt x="39" y="39"/>
                  </a:cubicBezTo>
                  <a:cubicBezTo>
                    <a:pt x="38" y="39"/>
                    <a:pt x="38" y="39"/>
                    <a:pt x="38" y="39"/>
                  </a:cubicBezTo>
                  <a:cubicBezTo>
                    <a:pt x="39" y="36"/>
                    <a:pt x="45" y="35"/>
                    <a:pt x="45" y="35"/>
                  </a:cubicBezTo>
                  <a:cubicBezTo>
                    <a:pt x="45" y="35"/>
                    <a:pt x="42" y="34"/>
                    <a:pt x="39" y="34"/>
                  </a:cubicBezTo>
                  <a:cubicBezTo>
                    <a:pt x="36" y="34"/>
                    <a:pt x="33" y="35"/>
                    <a:pt x="32" y="36"/>
                  </a:cubicBezTo>
                  <a:cubicBezTo>
                    <a:pt x="32" y="36"/>
                    <a:pt x="32" y="36"/>
                    <a:pt x="32" y="36"/>
                  </a:cubicBezTo>
                  <a:cubicBezTo>
                    <a:pt x="32" y="36"/>
                    <a:pt x="32" y="36"/>
                    <a:pt x="32" y="36"/>
                  </a:cubicBezTo>
                  <a:cubicBezTo>
                    <a:pt x="31" y="35"/>
                    <a:pt x="30" y="31"/>
                    <a:pt x="30" y="28"/>
                  </a:cubicBezTo>
                  <a:cubicBezTo>
                    <a:pt x="30" y="29"/>
                    <a:pt x="30" y="29"/>
                    <a:pt x="29" y="29"/>
                  </a:cubicBezTo>
                  <a:cubicBezTo>
                    <a:pt x="29" y="27"/>
                    <a:pt x="29" y="27"/>
                    <a:pt x="30" y="26"/>
                  </a:cubicBezTo>
                  <a:cubicBezTo>
                    <a:pt x="31" y="26"/>
                    <a:pt x="31" y="26"/>
                    <a:pt x="31" y="26"/>
                  </a:cubicBezTo>
                  <a:cubicBezTo>
                    <a:pt x="31" y="26"/>
                    <a:pt x="31" y="26"/>
                    <a:pt x="31" y="26"/>
                  </a:cubicBezTo>
                  <a:cubicBezTo>
                    <a:pt x="30" y="26"/>
                    <a:pt x="30" y="26"/>
                    <a:pt x="30" y="26"/>
                  </a:cubicBezTo>
                  <a:cubicBezTo>
                    <a:pt x="31" y="26"/>
                    <a:pt x="32" y="25"/>
                    <a:pt x="33" y="25"/>
                  </a:cubicBezTo>
                  <a:cubicBezTo>
                    <a:pt x="33" y="25"/>
                    <a:pt x="33" y="25"/>
                    <a:pt x="33" y="25"/>
                  </a:cubicBezTo>
                  <a:cubicBezTo>
                    <a:pt x="34" y="24"/>
                    <a:pt x="36" y="23"/>
                    <a:pt x="37" y="23"/>
                  </a:cubicBezTo>
                  <a:cubicBezTo>
                    <a:pt x="39" y="23"/>
                    <a:pt x="40" y="23"/>
                    <a:pt x="41" y="25"/>
                  </a:cubicBezTo>
                  <a:cubicBezTo>
                    <a:pt x="41" y="25"/>
                    <a:pt x="40" y="21"/>
                    <a:pt x="37" y="21"/>
                  </a:cubicBezTo>
                  <a:cubicBezTo>
                    <a:pt x="36" y="21"/>
                    <a:pt x="36" y="21"/>
                    <a:pt x="36" y="21"/>
                  </a:cubicBezTo>
                  <a:cubicBezTo>
                    <a:pt x="36" y="21"/>
                    <a:pt x="29" y="20"/>
                    <a:pt x="39" y="18"/>
                  </a:cubicBezTo>
                  <a:cubicBezTo>
                    <a:pt x="39" y="18"/>
                    <a:pt x="44" y="17"/>
                    <a:pt x="39" y="17"/>
                  </a:cubicBezTo>
                  <a:cubicBezTo>
                    <a:pt x="39" y="17"/>
                    <a:pt x="34" y="15"/>
                    <a:pt x="40" y="12"/>
                  </a:cubicBezTo>
                  <a:cubicBezTo>
                    <a:pt x="40" y="12"/>
                    <a:pt x="46" y="9"/>
                    <a:pt x="39" y="9"/>
                  </a:cubicBezTo>
                  <a:cubicBezTo>
                    <a:pt x="39" y="9"/>
                    <a:pt x="39" y="9"/>
                    <a:pt x="38" y="9"/>
                  </a:cubicBezTo>
                  <a:cubicBezTo>
                    <a:pt x="38" y="9"/>
                    <a:pt x="38" y="9"/>
                    <a:pt x="37" y="9"/>
                  </a:cubicBezTo>
                  <a:cubicBezTo>
                    <a:pt x="35" y="9"/>
                    <a:pt x="30" y="8"/>
                    <a:pt x="41" y="6"/>
                  </a:cubicBezTo>
                  <a:cubicBezTo>
                    <a:pt x="41" y="6"/>
                    <a:pt x="42" y="5"/>
                    <a:pt x="42" y="5"/>
                  </a:cubicBezTo>
                  <a:cubicBezTo>
                    <a:pt x="41" y="5"/>
                    <a:pt x="41" y="3"/>
                    <a:pt x="41" y="3"/>
                  </a:cubicBezTo>
                  <a:cubicBezTo>
                    <a:pt x="41" y="2"/>
                    <a:pt x="41" y="1"/>
                    <a:pt x="41" y="1"/>
                  </a:cubicBezTo>
                  <a:cubicBezTo>
                    <a:pt x="41" y="1"/>
                    <a:pt x="41" y="0"/>
                    <a:pt x="41" y="0"/>
                  </a:cubicBezTo>
                  <a:cubicBezTo>
                    <a:pt x="41" y="0"/>
                    <a:pt x="41" y="1"/>
                    <a:pt x="41" y="1"/>
                  </a:cubicBezTo>
                  <a:cubicBezTo>
                    <a:pt x="41" y="1"/>
                    <a:pt x="41" y="4"/>
                    <a:pt x="40" y="4"/>
                  </a:cubicBezTo>
                  <a:cubicBezTo>
                    <a:pt x="40" y="4"/>
                    <a:pt x="39" y="4"/>
                    <a:pt x="39" y="4"/>
                  </a:cubicBezTo>
                  <a:cubicBezTo>
                    <a:pt x="39" y="4"/>
                    <a:pt x="39" y="4"/>
                    <a:pt x="39" y="4"/>
                  </a:cubicBezTo>
                  <a:cubicBezTo>
                    <a:pt x="39" y="4"/>
                    <a:pt x="37" y="4"/>
                    <a:pt x="37" y="2"/>
                  </a:cubicBezTo>
                  <a:cubicBezTo>
                    <a:pt x="37" y="2"/>
                    <a:pt x="37" y="1"/>
                    <a:pt x="37"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5" name="Freeform 497"/>
            <p:cNvSpPr/>
            <p:nvPr/>
          </p:nvSpPr>
          <p:spPr bwMode="auto">
            <a:xfrm>
              <a:off x="1331" y="824"/>
              <a:ext cx="3" cy="4"/>
            </a:xfrm>
            <a:custGeom>
              <a:gdLst>
                <a:gd fmla="*/ 1 w 2" name="T0"/>
                <a:gd fmla="*/ 0 h 3" name="T1"/>
                <a:gd fmla="*/ 0 w 2" name="T2"/>
                <a:gd fmla="*/ 3 h 3" name="T3"/>
                <a:gd fmla="*/ 1 w 2" name="T4"/>
                <a:gd fmla="*/ 2 h 3" name="T5"/>
                <a:gd fmla="*/ 1 w 2" name="T6"/>
                <a:gd fmla="*/ 2 h 3" name="T7"/>
                <a:gd fmla="*/ 1 w 2" name="T8"/>
                <a:gd fmla="*/ 2 h 3" name="T9"/>
                <a:gd fmla="*/ 1 w 2" name="T10"/>
                <a:gd fmla="*/ 2 h 3" name="T11"/>
                <a:gd fmla="*/ 1 w 2" name="T12"/>
                <a:gd fmla="*/ 2 h 3" name="T13"/>
                <a:gd fmla="*/ 2 w 2" name="T14"/>
                <a:gd fmla="*/ 0 h 3" name="T15"/>
                <a:gd fmla="*/ 1 w 2" name="T16"/>
                <a:gd fmla="*/ 0 h 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 w="2">
                  <a:moveTo>
                    <a:pt x="1" y="0"/>
                  </a:moveTo>
                  <a:cubicBezTo>
                    <a:pt x="0" y="1"/>
                    <a:pt x="0" y="1"/>
                    <a:pt x="0" y="3"/>
                  </a:cubicBezTo>
                  <a:cubicBezTo>
                    <a:pt x="1" y="3"/>
                    <a:pt x="1" y="3"/>
                    <a:pt x="1" y="2"/>
                  </a:cubicBezTo>
                  <a:cubicBezTo>
                    <a:pt x="1" y="2"/>
                    <a:pt x="1" y="2"/>
                    <a:pt x="1" y="2"/>
                  </a:cubicBezTo>
                  <a:cubicBezTo>
                    <a:pt x="1" y="2"/>
                    <a:pt x="1" y="2"/>
                    <a:pt x="1" y="2"/>
                  </a:cubicBezTo>
                  <a:cubicBezTo>
                    <a:pt x="1" y="2"/>
                    <a:pt x="1" y="2"/>
                    <a:pt x="1" y="2"/>
                  </a:cubicBezTo>
                  <a:cubicBezTo>
                    <a:pt x="1" y="2"/>
                    <a:pt x="1" y="2"/>
                    <a:pt x="1" y="2"/>
                  </a:cubicBezTo>
                  <a:cubicBezTo>
                    <a:pt x="1" y="2"/>
                    <a:pt x="1" y="1"/>
                    <a:pt x="2" y="0"/>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6" name="Freeform 498"/>
            <p:cNvSpPr>
              <a:spLocks noEditPoints="1"/>
            </p:cNvSpPr>
            <p:nvPr/>
          </p:nvSpPr>
          <p:spPr bwMode="auto">
            <a:xfrm>
              <a:off x="1335" y="787"/>
              <a:ext cx="16" cy="5"/>
            </a:xfrm>
            <a:custGeom>
              <a:gdLst>
                <a:gd fmla="*/ 10 w 11" name="T0"/>
                <a:gd fmla="*/ 0 h 3" name="T1"/>
                <a:gd fmla="*/ 10 w 11" name="T2"/>
                <a:gd fmla="*/ 3 h 3" name="T3"/>
                <a:gd fmla="*/ 11 w 11" name="T4"/>
                <a:gd fmla="*/ 1 h 3" name="T5"/>
                <a:gd fmla="*/ 10 w 11" name="T6"/>
                <a:gd fmla="*/ 1 h 3" name="T7"/>
                <a:gd fmla="*/ 10 w 11" name="T8"/>
                <a:gd fmla="*/ 1 h 3" name="T9"/>
                <a:gd fmla="*/ 10 w 11" name="T10"/>
                <a:gd fmla="*/ 0 h 3" name="T11"/>
                <a:gd fmla="*/ 3 w 11" name="T12"/>
                <a:gd fmla="*/ 0 h 3" name="T13"/>
                <a:gd fmla="*/ 1 w 11" name="T14"/>
                <a:gd fmla="*/ 0 h 3" name="T15"/>
                <a:gd fmla="*/ 1 w 11" name="T16"/>
                <a:gd fmla="*/ 2 h 3" name="T17"/>
                <a:gd fmla="*/ 2 w 11" name="T18"/>
                <a:gd fmla="*/ 2 h 3" name="T19"/>
                <a:gd fmla="*/ 3 w 11" name="T20"/>
                <a:gd fmla="*/ 0 h 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 w="11">
                  <a:moveTo>
                    <a:pt x="10" y="0"/>
                  </a:moveTo>
                  <a:cubicBezTo>
                    <a:pt x="10" y="3"/>
                    <a:pt x="10" y="3"/>
                    <a:pt x="10" y="3"/>
                  </a:cubicBezTo>
                  <a:cubicBezTo>
                    <a:pt x="10" y="3"/>
                    <a:pt x="11" y="2"/>
                    <a:pt x="11" y="1"/>
                  </a:cubicBezTo>
                  <a:cubicBezTo>
                    <a:pt x="11" y="1"/>
                    <a:pt x="10" y="1"/>
                    <a:pt x="10" y="1"/>
                  </a:cubicBezTo>
                  <a:cubicBezTo>
                    <a:pt x="10" y="1"/>
                    <a:pt x="10" y="1"/>
                    <a:pt x="10" y="1"/>
                  </a:cubicBezTo>
                  <a:cubicBezTo>
                    <a:pt x="10" y="1"/>
                    <a:pt x="10" y="1"/>
                    <a:pt x="10" y="0"/>
                  </a:cubicBezTo>
                  <a:moveTo>
                    <a:pt x="3" y="0"/>
                  </a:moveTo>
                  <a:cubicBezTo>
                    <a:pt x="2" y="0"/>
                    <a:pt x="1" y="0"/>
                    <a:pt x="1" y="0"/>
                  </a:cubicBezTo>
                  <a:cubicBezTo>
                    <a:pt x="0" y="2"/>
                    <a:pt x="1" y="2"/>
                    <a:pt x="1" y="2"/>
                  </a:cubicBezTo>
                  <a:cubicBezTo>
                    <a:pt x="1" y="2"/>
                    <a:pt x="1" y="2"/>
                    <a:pt x="2" y="2"/>
                  </a:cubicBezTo>
                  <a:cubicBezTo>
                    <a:pt x="2" y="2"/>
                    <a:pt x="3" y="1"/>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7" name="Freeform 499"/>
            <p:cNvSpPr>
              <a:spLocks noEditPoints="1"/>
            </p:cNvSpPr>
            <p:nvPr/>
          </p:nvSpPr>
          <p:spPr bwMode="auto">
            <a:xfrm>
              <a:off x="1332" y="821"/>
              <a:ext cx="22" cy="16"/>
            </a:xfrm>
            <a:custGeom>
              <a:gdLst>
                <a:gd fmla="*/ 15 w 15" name="T0"/>
                <a:gd fmla="*/ 11 h 11" name="T1"/>
                <a:gd fmla="*/ 15 w 15" name="T2"/>
                <a:gd fmla="*/ 11 h 11" name="T3"/>
                <a:gd fmla="*/ 15 w 15" name="T4"/>
                <a:gd fmla="*/ 11 h 11" name="T5"/>
                <a:gd fmla="*/ 15 w 15" name="T6"/>
                <a:gd fmla="*/ 11 h 11" name="T7"/>
                <a:gd fmla="*/ 15 w 15" name="T8"/>
                <a:gd fmla="*/ 11 h 11" name="T9"/>
                <a:gd fmla="*/ 7 w 15" name="T10"/>
                <a:gd fmla="*/ 5 h 11" name="T11"/>
                <a:gd fmla="*/ 7 w 15" name="T12"/>
                <a:gd fmla="*/ 6 h 11" name="T13"/>
                <a:gd fmla="*/ 7 w 15" name="T14"/>
                <a:gd fmla="*/ 5 h 11" name="T15"/>
                <a:gd fmla="*/ 0 w 15" name="T16"/>
                <a:gd fmla="*/ 4 h 11" name="T17"/>
                <a:gd fmla="*/ 0 w 15" name="T18"/>
                <a:gd fmla="*/ 4 h 11" name="T19"/>
                <a:gd fmla="*/ 0 w 15" name="T20"/>
                <a:gd fmla="*/ 4 h 11" name="T21"/>
                <a:gd fmla="*/ 1 w 15" name="T22"/>
                <a:gd fmla="*/ 4 h 11" name="T23"/>
                <a:gd fmla="*/ 0 w 15" name="T24"/>
                <a:gd fmla="*/ 4 h 11" name="T25"/>
                <a:gd fmla="*/ 1 w 15" name="T26"/>
                <a:gd fmla="*/ 4 h 11" name="T27"/>
                <a:gd fmla="*/ 1 w 15" name="T28"/>
                <a:gd fmla="*/ 4 h 11" name="T29"/>
                <a:gd fmla="*/ 1 w 15" name="T30"/>
                <a:gd fmla="*/ 4 h 11" name="T31"/>
                <a:gd fmla="*/ 1 w 15" name="T32"/>
                <a:gd fmla="*/ 4 h 11" name="T33"/>
                <a:gd fmla="*/ 1 w 15" name="T34"/>
                <a:gd fmla="*/ 4 h 11" name="T35"/>
                <a:gd fmla="*/ 1 w 15" name="T36"/>
                <a:gd fmla="*/ 4 h 11" name="T37"/>
                <a:gd fmla="*/ 1 w 15" name="T38"/>
                <a:gd fmla="*/ 4 h 11" name="T39"/>
                <a:gd fmla="*/ 4 w 15" name="T40"/>
                <a:gd fmla="*/ 3 h 11" name="T41"/>
                <a:gd fmla="*/ 1 w 15" name="T42"/>
                <a:gd fmla="*/ 4 h 11" name="T43"/>
                <a:gd fmla="*/ 4 w 15" name="T44"/>
                <a:gd fmla="*/ 3 h 11" name="T45"/>
                <a:gd fmla="*/ 4 w 15" name="T46"/>
                <a:gd fmla="*/ 3 h 11" name="T47"/>
                <a:gd fmla="*/ 4 w 15" name="T48"/>
                <a:gd fmla="*/ 3 h 11" name="T49"/>
                <a:gd fmla="*/ 4 w 15" name="T50"/>
                <a:gd fmla="*/ 3 h 11" name="T51"/>
                <a:gd fmla="*/ 4 w 15" name="T52"/>
                <a:gd fmla="*/ 3 h 11" name="T53"/>
                <a:gd fmla="*/ 4 w 15" name="T54"/>
                <a:gd fmla="*/ 3 h 11" name="T55"/>
                <a:gd fmla="*/ 4 w 15" name="T56"/>
                <a:gd fmla="*/ 3 h 11" name="T57"/>
                <a:gd fmla="*/ 4 w 15" name="T58"/>
                <a:gd fmla="*/ 3 h 11" name="T59"/>
                <a:gd fmla="*/ 4 w 15" name="T60"/>
                <a:gd fmla="*/ 3 h 11" name="T61"/>
                <a:gd fmla="*/ 4 w 15" name="T62"/>
                <a:gd fmla="*/ 3 h 11" name="T63"/>
                <a:gd fmla="*/ 5 w 15" name="T64"/>
                <a:gd fmla="*/ 3 h 11" name="T65"/>
                <a:gd fmla="*/ 5 w 15" name="T66"/>
                <a:gd fmla="*/ 3 h 11" name="T67"/>
                <a:gd fmla="*/ 5 w 15" name="T68"/>
                <a:gd fmla="*/ 3 h 11" name="T69"/>
                <a:gd fmla="*/ 6 w 15" name="T70"/>
                <a:gd fmla="*/ 3 h 11" name="T71"/>
                <a:gd fmla="*/ 7 w 15" name="T72"/>
                <a:gd fmla="*/ 5 h 11" name="T73"/>
                <a:gd fmla="*/ 6 w 15" name="T74"/>
                <a:gd fmla="*/ 3 h 11" name="T75"/>
                <a:gd fmla="*/ 6 w 15" name="T76"/>
                <a:gd fmla="*/ 3 h 11" name="T77"/>
                <a:gd fmla="*/ 6 w 15" name="T78"/>
                <a:gd fmla="*/ 3 h 11" name="T79"/>
                <a:gd fmla="*/ 6 w 15" name="T80"/>
                <a:gd fmla="*/ 3 h 11" name="T81"/>
                <a:gd fmla="*/ 6 w 15" name="T82"/>
                <a:gd fmla="*/ 3 h 11" name="T83"/>
                <a:gd fmla="*/ 13 w 15" name="T84"/>
                <a:gd fmla="*/ 0 h 11" name="T85"/>
                <a:gd fmla="*/ 13 w 15" name="T86"/>
                <a:gd fmla="*/ 5 h 11" name="T87"/>
                <a:gd fmla="*/ 13 w 15" name="T88"/>
                <a:gd fmla="*/ 4 h 11" name="T89"/>
                <a:gd fmla="*/ 13 w 15" name="T90"/>
                <a:gd fmla="*/ 4 h 11" name="T91"/>
                <a:gd fmla="*/ 13 w 15" name="T92"/>
                <a:gd fmla="*/ 4 h 11" name="T93"/>
                <a:gd fmla="*/ 13 w 15" name="T94"/>
                <a:gd fmla="*/ 0 h 11"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1" w="15">
                  <a:moveTo>
                    <a:pt x="15" y="11"/>
                  </a:moveTo>
                  <a:cubicBezTo>
                    <a:pt x="15" y="11"/>
                    <a:pt x="15" y="11"/>
                    <a:pt x="15" y="11"/>
                  </a:cubicBezTo>
                  <a:cubicBezTo>
                    <a:pt x="15" y="11"/>
                    <a:pt x="15" y="11"/>
                    <a:pt x="15" y="11"/>
                  </a:cubicBezTo>
                  <a:cubicBezTo>
                    <a:pt x="15" y="11"/>
                    <a:pt x="15" y="11"/>
                    <a:pt x="15" y="11"/>
                  </a:cubicBezTo>
                  <a:cubicBezTo>
                    <a:pt x="15" y="11"/>
                    <a:pt x="15" y="11"/>
                    <a:pt x="15" y="11"/>
                  </a:cubicBezTo>
                  <a:moveTo>
                    <a:pt x="7" y="5"/>
                  </a:moveTo>
                  <a:cubicBezTo>
                    <a:pt x="7" y="5"/>
                    <a:pt x="7" y="5"/>
                    <a:pt x="7" y="6"/>
                  </a:cubicBezTo>
                  <a:cubicBezTo>
                    <a:pt x="7" y="5"/>
                    <a:pt x="7" y="5"/>
                    <a:pt x="7" y="5"/>
                  </a:cubicBezTo>
                  <a:moveTo>
                    <a:pt x="0" y="4"/>
                  </a:moveTo>
                  <a:cubicBezTo>
                    <a:pt x="0" y="4"/>
                    <a:pt x="0" y="4"/>
                    <a:pt x="0" y="4"/>
                  </a:cubicBezTo>
                  <a:cubicBezTo>
                    <a:pt x="0" y="4"/>
                    <a:pt x="0" y="4"/>
                    <a:pt x="0" y="4"/>
                  </a:cubicBezTo>
                  <a:moveTo>
                    <a:pt x="1" y="4"/>
                  </a:moveTo>
                  <a:cubicBezTo>
                    <a:pt x="1" y="4"/>
                    <a:pt x="1" y="4"/>
                    <a:pt x="0"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4" y="3"/>
                  </a:moveTo>
                  <a:cubicBezTo>
                    <a:pt x="3" y="4"/>
                    <a:pt x="2" y="4"/>
                    <a:pt x="1" y="4"/>
                  </a:cubicBezTo>
                  <a:cubicBezTo>
                    <a:pt x="2" y="4"/>
                    <a:pt x="3" y="4"/>
                    <a:pt x="4" y="3"/>
                  </a:cubicBezTo>
                  <a:moveTo>
                    <a:pt x="4" y="3"/>
                  </a:moveTo>
                  <a:cubicBezTo>
                    <a:pt x="4" y="3"/>
                    <a:pt x="4" y="3"/>
                    <a:pt x="4" y="3"/>
                  </a:cubicBezTo>
                  <a:cubicBezTo>
                    <a:pt x="4" y="3"/>
                    <a:pt x="4" y="3"/>
                    <a:pt x="4" y="3"/>
                  </a:cubicBezTo>
                  <a:moveTo>
                    <a:pt x="4" y="3"/>
                  </a:moveTo>
                  <a:cubicBezTo>
                    <a:pt x="4" y="3"/>
                    <a:pt x="4" y="3"/>
                    <a:pt x="4" y="3"/>
                  </a:cubicBezTo>
                  <a:cubicBezTo>
                    <a:pt x="4" y="3"/>
                    <a:pt x="4" y="3"/>
                    <a:pt x="4" y="3"/>
                  </a:cubicBezTo>
                  <a:moveTo>
                    <a:pt x="4" y="3"/>
                  </a:moveTo>
                  <a:cubicBezTo>
                    <a:pt x="4" y="3"/>
                    <a:pt x="4" y="3"/>
                    <a:pt x="4" y="3"/>
                  </a:cubicBezTo>
                  <a:cubicBezTo>
                    <a:pt x="4" y="3"/>
                    <a:pt x="4" y="3"/>
                    <a:pt x="4" y="3"/>
                  </a:cubicBezTo>
                  <a:moveTo>
                    <a:pt x="5" y="3"/>
                  </a:moveTo>
                  <a:cubicBezTo>
                    <a:pt x="5" y="3"/>
                    <a:pt x="5" y="3"/>
                    <a:pt x="5" y="3"/>
                  </a:cubicBezTo>
                  <a:cubicBezTo>
                    <a:pt x="5" y="3"/>
                    <a:pt x="5" y="3"/>
                    <a:pt x="5" y="3"/>
                  </a:cubicBezTo>
                  <a:moveTo>
                    <a:pt x="6" y="3"/>
                  </a:moveTo>
                  <a:cubicBezTo>
                    <a:pt x="7" y="3"/>
                    <a:pt x="8" y="4"/>
                    <a:pt x="7" y="5"/>
                  </a:cubicBezTo>
                  <a:cubicBezTo>
                    <a:pt x="8" y="4"/>
                    <a:pt x="7" y="3"/>
                    <a:pt x="6" y="3"/>
                  </a:cubicBezTo>
                  <a:moveTo>
                    <a:pt x="6" y="3"/>
                  </a:moveTo>
                  <a:cubicBezTo>
                    <a:pt x="6" y="3"/>
                    <a:pt x="6" y="3"/>
                    <a:pt x="6" y="3"/>
                  </a:cubicBezTo>
                  <a:cubicBezTo>
                    <a:pt x="6" y="3"/>
                    <a:pt x="6" y="3"/>
                    <a:pt x="6" y="3"/>
                  </a:cubicBezTo>
                  <a:cubicBezTo>
                    <a:pt x="6" y="3"/>
                    <a:pt x="6" y="3"/>
                    <a:pt x="6" y="3"/>
                  </a:cubicBezTo>
                  <a:moveTo>
                    <a:pt x="13" y="0"/>
                  </a:moveTo>
                  <a:cubicBezTo>
                    <a:pt x="13" y="2"/>
                    <a:pt x="13" y="4"/>
                    <a:pt x="13" y="5"/>
                  </a:cubicBezTo>
                  <a:cubicBezTo>
                    <a:pt x="13" y="5"/>
                    <a:pt x="13" y="4"/>
                    <a:pt x="13" y="4"/>
                  </a:cubicBezTo>
                  <a:cubicBezTo>
                    <a:pt x="13" y="4"/>
                    <a:pt x="13" y="4"/>
                    <a:pt x="13" y="4"/>
                  </a:cubicBezTo>
                  <a:cubicBezTo>
                    <a:pt x="13" y="4"/>
                    <a:pt x="13" y="4"/>
                    <a:pt x="13" y="4"/>
                  </a:cubicBezTo>
                  <a:cubicBezTo>
                    <a:pt x="13" y="4"/>
                    <a:pt x="13" y="2"/>
                    <a:pt x="1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8" name="Freeform 500"/>
            <p:cNvSpPr/>
            <p:nvPr/>
          </p:nvSpPr>
          <p:spPr bwMode="auto">
            <a:xfrm>
              <a:off x="1312" y="777"/>
              <a:ext cx="1" cy="0"/>
            </a:xfrm>
            <a:custGeom>
              <a:gdLst>
                <a:gd fmla="*/ 0 w 1" name="T0"/>
                <a:gd fmla="*/ 0 w 1" name="T1"/>
                <a:gd fmla="*/ 1 w 1" name="T2"/>
                <a:gd fmla="*/ 1 w 1" name="T3"/>
                <a:gd fmla="*/ 1 w 1" name="T4"/>
                <a:gd fmla="*/ 1 w 1" name="T5"/>
                <a:gd fmla="*/ 0 w 1" name="T6"/>
              </a:gdLst>
              <a:cxnLst>
                <a:cxn ang="0">
                  <a:pos x="T0" y="0"/>
                </a:cxn>
                <a:cxn ang="0">
                  <a:pos x="T1" y="0"/>
                </a:cxn>
                <a:cxn ang="0">
                  <a:pos x="T2" y="0"/>
                </a:cxn>
                <a:cxn ang="0">
                  <a:pos x="T3" y="0"/>
                </a:cxn>
                <a:cxn ang="0">
                  <a:pos x="T4" y="0"/>
                </a:cxn>
                <a:cxn ang="0">
                  <a:pos x="T5" y="0"/>
                </a:cxn>
                <a:cxn ang="0">
                  <a:pos x="T6" y="0"/>
                </a:cxn>
              </a:cxnLst>
              <a:rect b="b" l="0" r="r" t="0"/>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9" name="Freeform 501"/>
            <p:cNvSpPr/>
            <p:nvPr/>
          </p:nvSpPr>
          <p:spPr bwMode="auto">
            <a:xfrm>
              <a:off x="1331" y="789"/>
              <a:ext cx="3" cy="3"/>
            </a:xfrm>
            <a:custGeom>
              <a:gdLst>
                <a:gd fmla="*/ 0 w 2" name="T0"/>
                <a:gd fmla="*/ 0 h 2" name="T1"/>
                <a:gd fmla="*/ 0 w 2" name="T2"/>
                <a:gd fmla="*/ 2 h 2" name="T3"/>
                <a:gd fmla="*/ 1 w 2" name="T4"/>
                <a:gd fmla="*/ 2 h 2" name="T5"/>
                <a:gd fmla="*/ 2 w 2" name="T6"/>
                <a:gd fmla="*/ 0 h 2" name="T7"/>
                <a:gd fmla="*/ 2 w 2" name="T8"/>
                <a:gd fmla="*/ 0 h 2" name="T9"/>
                <a:gd fmla="*/ 2 w 2" name="T10"/>
                <a:gd fmla="*/ 0 h 2" name="T11"/>
                <a:gd fmla="*/ 1 w 2" name="T12"/>
                <a:gd fmla="*/ 0 h 2" name="T13"/>
                <a:gd fmla="*/ 0 w 2" name="T14"/>
                <a:gd fmla="*/ 0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2">
                  <a:moveTo>
                    <a:pt x="0" y="0"/>
                  </a:moveTo>
                  <a:cubicBezTo>
                    <a:pt x="0" y="2"/>
                    <a:pt x="0" y="2"/>
                    <a:pt x="0" y="2"/>
                  </a:cubicBezTo>
                  <a:cubicBezTo>
                    <a:pt x="1" y="2"/>
                    <a:pt x="1" y="2"/>
                    <a:pt x="1" y="2"/>
                  </a:cubicBezTo>
                  <a:cubicBezTo>
                    <a:pt x="2" y="0"/>
                    <a:pt x="2" y="0"/>
                    <a:pt x="2" y="0"/>
                  </a:cubicBezTo>
                  <a:cubicBezTo>
                    <a:pt x="2" y="0"/>
                    <a:pt x="2" y="0"/>
                    <a:pt x="2" y="0"/>
                  </a:cubicBezTo>
                  <a:cubicBezTo>
                    <a:pt x="2" y="0"/>
                    <a:pt x="2" y="0"/>
                    <a:pt x="2" y="0"/>
                  </a:cubicBezTo>
                  <a:cubicBezTo>
                    <a:pt x="2" y="0"/>
                    <a:pt x="1" y="0"/>
                    <a:pt x="1"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0" name="Freeform 502"/>
            <p:cNvSpPr/>
            <p:nvPr/>
          </p:nvSpPr>
          <p:spPr bwMode="auto">
            <a:xfrm>
              <a:off x="1316" y="777"/>
              <a:ext cx="6" cy="3"/>
            </a:xfrm>
            <a:custGeom>
              <a:gdLst>
                <a:gd fmla="*/ 2 w 4" name="T0"/>
                <a:gd fmla="*/ 0 h 2" name="T1"/>
                <a:gd fmla="*/ 1 w 4" name="T2"/>
                <a:gd fmla="*/ 0 h 2" name="T3"/>
                <a:gd fmla="*/ 1 w 4" name="T4"/>
                <a:gd fmla="*/ 0 h 2" name="T5"/>
                <a:gd fmla="*/ 0 w 4" name="T6"/>
                <a:gd fmla="*/ 1 h 2" name="T7"/>
                <a:gd fmla="*/ 4 w 4" name="T8"/>
                <a:gd fmla="*/ 2 h 2" name="T9"/>
                <a:gd fmla="*/ 2 w 4" name="T10"/>
                <a:gd fmla="*/ 0 h 2" name="T11"/>
              </a:gdLst>
              <a:cxnLst>
                <a:cxn ang="0">
                  <a:pos x="T0" y="T1"/>
                </a:cxn>
                <a:cxn ang="0">
                  <a:pos x="T2" y="T3"/>
                </a:cxn>
                <a:cxn ang="0">
                  <a:pos x="T4" y="T5"/>
                </a:cxn>
                <a:cxn ang="0">
                  <a:pos x="T6" y="T7"/>
                </a:cxn>
                <a:cxn ang="0">
                  <a:pos x="T8" y="T9"/>
                </a:cxn>
                <a:cxn ang="0">
                  <a:pos x="T10" y="T11"/>
                </a:cxn>
              </a:cxnLst>
              <a:rect b="b" l="0" r="r" t="0"/>
              <a:pathLst>
                <a:path h="2" w="4">
                  <a:moveTo>
                    <a:pt x="2" y="0"/>
                  </a:moveTo>
                  <a:cubicBezTo>
                    <a:pt x="1" y="0"/>
                    <a:pt x="1" y="0"/>
                    <a:pt x="1" y="0"/>
                  </a:cubicBezTo>
                  <a:cubicBezTo>
                    <a:pt x="1" y="0"/>
                    <a:pt x="1" y="0"/>
                    <a:pt x="1" y="0"/>
                  </a:cubicBezTo>
                  <a:cubicBezTo>
                    <a:pt x="0" y="0"/>
                    <a:pt x="0" y="0"/>
                    <a:pt x="0" y="1"/>
                  </a:cubicBezTo>
                  <a:cubicBezTo>
                    <a:pt x="1" y="1"/>
                    <a:pt x="3" y="1"/>
                    <a:pt x="4" y="2"/>
                  </a:cubicBezTo>
                  <a:cubicBezTo>
                    <a:pt x="4" y="0"/>
                    <a:pt x="2"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1" name="Freeform 503"/>
            <p:cNvSpPr>
              <a:spLocks noEditPoints="1"/>
            </p:cNvSpPr>
            <p:nvPr/>
          </p:nvSpPr>
          <p:spPr bwMode="auto">
            <a:xfrm>
              <a:off x="1323" y="777"/>
              <a:ext cx="8" cy="13"/>
            </a:xfrm>
            <a:custGeom>
              <a:gdLst>
                <a:gd fmla="*/ 5 w 5" name="T0"/>
                <a:gd fmla="*/ 8 h 9" name="T1"/>
                <a:gd fmla="*/ 4 w 5" name="T2"/>
                <a:gd fmla="*/ 9 h 9" name="T3"/>
                <a:gd fmla="*/ 5 w 5" name="T4"/>
                <a:gd fmla="*/ 8 h 9" name="T5"/>
                <a:gd fmla="*/ 3 w 5" name="T6"/>
                <a:gd fmla="*/ 0 h 9" name="T7"/>
                <a:gd fmla="*/ 0 w 5" name="T8"/>
                <a:gd fmla="*/ 2 h 9" name="T9"/>
                <a:gd fmla="*/ 0 w 5" name="T10"/>
                <a:gd fmla="*/ 2 h 9" name="T11"/>
                <a:gd fmla="*/ 3 w 5" name="T12"/>
                <a:gd fmla="*/ 0 h 9" name="T13"/>
              </a:gdLst>
              <a:cxnLst>
                <a:cxn ang="0">
                  <a:pos x="T0" y="T1"/>
                </a:cxn>
                <a:cxn ang="0">
                  <a:pos x="T2" y="T3"/>
                </a:cxn>
                <a:cxn ang="0">
                  <a:pos x="T4" y="T5"/>
                </a:cxn>
                <a:cxn ang="0">
                  <a:pos x="T6" y="T7"/>
                </a:cxn>
                <a:cxn ang="0">
                  <a:pos x="T8" y="T9"/>
                </a:cxn>
                <a:cxn ang="0">
                  <a:pos x="T10" y="T11"/>
                </a:cxn>
                <a:cxn ang="0">
                  <a:pos x="T12" y="T13"/>
                </a:cxn>
              </a:cxnLst>
              <a:rect b="b" l="0" r="r" t="0"/>
              <a:pathLst>
                <a:path h="9" w="5">
                  <a:moveTo>
                    <a:pt x="5" y="8"/>
                  </a:moveTo>
                  <a:cubicBezTo>
                    <a:pt x="5" y="9"/>
                    <a:pt x="4" y="9"/>
                    <a:pt x="4" y="9"/>
                  </a:cubicBezTo>
                  <a:cubicBezTo>
                    <a:pt x="4" y="9"/>
                    <a:pt x="5" y="9"/>
                    <a:pt x="5" y="8"/>
                  </a:cubicBezTo>
                  <a:moveTo>
                    <a:pt x="3" y="0"/>
                  </a:moveTo>
                  <a:cubicBezTo>
                    <a:pt x="2" y="0"/>
                    <a:pt x="1" y="0"/>
                    <a:pt x="0" y="2"/>
                  </a:cubicBezTo>
                  <a:cubicBezTo>
                    <a:pt x="0" y="2"/>
                    <a:pt x="0" y="2"/>
                    <a:pt x="0" y="2"/>
                  </a:cubicBezTo>
                  <a:cubicBezTo>
                    <a:pt x="0" y="2"/>
                    <a:pt x="2" y="1"/>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2" name="Freeform 504"/>
            <p:cNvSpPr>
              <a:spLocks noEditPoints="1"/>
            </p:cNvSpPr>
            <p:nvPr/>
          </p:nvSpPr>
          <p:spPr bwMode="auto">
            <a:xfrm>
              <a:off x="1334" y="776"/>
              <a:ext cx="7" cy="16"/>
            </a:xfrm>
            <a:custGeom>
              <a:gdLst>
                <a:gd fmla="*/ 5 w 5" name="T0"/>
                <a:gd fmla="*/ 7 h 11" name="T1"/>
                <a:gd fmla="*/ 4 w 5" name="T2"/>
                <a:gd fmla="*/ 8 h 11" name="T3"/>
                <a:gd fmla="*/ 3 w 5" name="T4"/>
                <a:gd fmla="*/ 10 h 11" name="T5"/>
                <a:gd fmla="*/ 2 w 5" name="T6"/>
                <a:gd fmla="*/ 10 h 11" name="T7"/>
                <a:gd fmla="*/ 2 w 5" name="T8"/>
                <a:gd fmla="*/ 8 h 11" name="T9"/>
                <a:gd fmla="*/ 0 w 5" name="T10"/>
                <a:gd fmla="*/ 9 h 11" name="T11"/>
                <a:gd fmla="*/ 2 w 5" name="T12"/>
                <a:gd fmla="*/ 11 h 11" name="T13"/>
                <a:gd fmla="*/ 5 w 5" name="T14"/>
                <a:gd fmla="*/ 10 h 11" name="T15"/>
                <a:gd fmla="*/ 5 w 5" name="T16"/>
                <a:gd fmla="*/ 9 h 11" name="T17"/>
                <a:gd fmla="*/ 5 w 5" name="T18"/>
                <a:gd fmla="*/ 7 h 11" name="T19"/>
                <a:gd fmla="*/ 2 w 5" name="T20"/>
                <a:gd fmla="*/ 5 h 11" name="T21"/>
                <a:gd fmla="*/ 1 w 5" name="T22"/>
                <a:gd fmla="*/ 7 h 11" name="T23"/>
                <a:gd fmla="*/ 1 w 5" name="T24"/>
                <a:gd fmla="*/ 7 h 11" name="T25"/>
                <a:gd fmla="*/ 2 w 5" name="T26"/>
                <a:gd fmla="*/ 6 h 11" name="T27"/>
                <a:gd fmla="*/ 2 w 5" name="T28"/>
                <a:gd fmla="*/ 5 h 11" name="T29"/>
                <a:gd fmla="*/ 5 w 5" name="T30"/>
                <a:gd fmla="*/ 3 h 11" name="T31"/>
                <a:gd fmla="*/ 4 w 5" name="T32"/>
                <a:gd fmla="*/ 4 h 11" name="T33"/>
                <a:gd fmla="*/ 4 w 5" name="T34"/>
                <a:gd fmla="*/ 5 h 11" name="T35"/>
                <a:gd fmla="*/ 5 w 5" name="T36"/>
                <a:gd fmla="*/ 4 h 11" name="T37"/>
                <a:gd fmla="*/ 5 w 5" name="T38"/>
                <a:gd fmla="*/ 3 h 11" name="T39"/>
                <a:gd fmla="*/ 3 w 5" name="T40"/>
                <a:gd fmla="*/ 0 h 11" name="T41"/>
                <a:gd fmla="*/ 0 w 5" name="T42"/>
                <a:gd fmla="*/ 2 h 11" name="T43"/>
                <a:gd fmla="*/ 0 w 5" name="T44"/>
                <a:gd fmla="*/ 3 h 11" name="T45"/>
                <a:gd fmla="*/ 1 w 5" name="T46"/>
                <a:gd fmla="*/ 5 h 11" name="T47"/>
                <a:gd fmla="*/ 2 w 5" name="T48"/>
                <a:gd fmla="*/ 4 h 11" name="T49"/>
                <a:gd fmla="*/ 2 w 5" name="T50"/>
                <a:gd fmla="*/ 2 h 11" name="T51"/>
                <a:gd fmla="*/ 3 w 5" name="T52"/>
                <a:gd fmla="*/ 1 h 11" name="T53"/>
                <a:gd fmla="*/ 4 w 5" name="T54"/>
                <a:gd fmla="*/ 3 h 11" name="T55"/>
                <a:gd fmla="*/ 4 w 5" name="T56"/>
                <a:gd fmla="*/ 3 h 11" name="T57"/>
                <a:gd fmla="*/ 5 w 5" name="T58"/>
                <a:gd fmla="*/ 3 h 11" name="T59"/>
                <a:gd fmla="*/ 5 w 5" name="T60"/>
                <a:gd fmla="*/ 1 h 11" name="T61"/>
                <a:gd fmla="*/ 4 w 5" name="T62"/>
                <a:gd fmla="*/ 1 h 11" name="T63"/>
                <a:gd fmla="*/ 3 w 5" name="T64"/>
                <a:gd fmla="*/ 1 h 11" name="T65"/>
                <a:gd fmla="*/ 3 w 5" name="T66"/>
                <a:gd fmla="*/ 0 h 11" name="T67"/>
                <a:gd fmla="*/ 3 w 5" name="T68"/>
                <a:gd fmla="*/ 0 h 1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1" w="5">
                  <a:moveTo>
                    <a:pt x="5" y="7"/>
                  </a:moveTo>
                  <a:cubicBezTo>
                    <a:pt x="5" y="7"/>
                    <a:pt x="4" y="7"/>
                    <a:pt x="4" y="8"/>
                  </a:cubicBezTo>
                  <a:cubicBezTo>
                    <a:pt x="4" y="9"/>
                    <a:pt x="3" y="10"/>
                    <a:pt x="3" y="10"/>
                  </a:cubicBezTo>
                  <a:cubicBezTo>
                    <a:pt x="2" y="10"/>
                    <a:pt x="2" y="10"/>
                    <a:pt x="2" y="10"/>
                  </a:cubicBezTo>
                  <a:cubicBezTo>
                    <a:pt x="2" y="10"/>
                    <a:pt x="1" y="10"/>
                    <a:pt x="2" y="8"/>
                  </a:cubicBezTo>
                  <a:cubicBezTo>
                    <a:pt x="1" y="8"/>
                    <a:pt x="1" y="9"/>
                    <a:pt x="0" y="9"/>
                  </a:cubicBezTo>
                  <a:cubicBezTo>
                    <a:pt x="0" y="10"/>
                    <a:pt x="0" y="11"/>
                    <a:pt x="2" y="11"/>
                  </a:cubicBezTo>
                  <a:cubicBezTo>
                    <a:pt x="5" y="10"/>
                    <a:pt x="5" y="10"/>
                    <a:pt x="5" y="10"/>
                  </a:cubicBezTo>
                  <a:cubicBezTo>
                    <a:pt x="5" y="10"/>
                    <a:pt x="5" y="10"/>
                    <a:pt x="5" y="9"/>
                  </a:cubicBezTo>
                  <a:cubicBezTo>
                    <a:pt x="5" y="9"/>
                    <a:pt x="5" y="8"/>
                    <a:pt x="5" y="7"/>
                  </a:cubicBezTo>
                  <a:moveTo>
                    <a:pt x="2" y="5"/>
                  </a:moveTo>
                  <a:cubicBezTo>
                    <a:pt x="1" y="6"/>
                    <a:pt x="1" y="6"/>
                    <a:pt x="1" y="7"/>
                  </a:cubicBezTo>
                  <a:cubicBezTo>
                    <a:pt x="1" y="7"/>
                    <a:pt x="1" y="7"/>
                    <a:pt x="1" y="7"/>
                  </a:cubicBezTo>
                  <a:cubicBezTo>
                    <a:pt x="1" y="7"/>
                    <a:pt x="1" y="6"/>
                    <a:pt x="2" y="6"/>
                  </a:cubicBezTo>
                  <a:cubicBezTo>
                    <a:pt x="2" y="6"/>
                    <a:pt x="2" y="6"/>
                    <a:pt x="2" y="5"/>
                  </a:cubicBezTo>
                  <a:moveTo>
                    <a:pt x="5" y="3"/>
                  </a:moveTo>
                  <a:cubicBezTo>
                    <a:pt x="5" y="3"/>
                    <a:pt x="5" y="3"/>
                    <a:pt x="4" y="4"/>
                  </a:cubicBezTo>
                  <a:cubicBezTo>
                    <a:pt x="4" y="4"/>
                    <a:pt x="4" y="4"/>
                    <a:pt x="4" y="5"/>
                  </a:cubicBezTo>
                  <a:cubicBezTo>
                    <a:pt x="4" y="4"/>
                    <a:pt x="5" y="4"/>
                    <a:pt x="5" y="4"/>
                  </a:cubicBezTo>
                  <a:cubicBezTo>
                    <a:pt x="5" y="3"/>
                    <a:pt x="5" y="3"/>
                    <a:pt x="5" y="3"/>
                  </a:cubicBezTo>
                  <a:moveTo>
                    <a:pt x="3" y="0"/>
                  </a:moveTo>
                  <a:cubicBezTo>
                    <a:pt x="2" y="1"/>
                    <a:pt x="1" y="1"/>
                    <a:pt x="0" y="2"/>
                  </a:cubicBezTo>
                  <a:cubicBezTo>
                    <a:pt x="0" y="2"/>
                    <a:pt x="0" y="3"/>
                    <a:pt x="0" y="3"/>
                  </a:cubicBezTo>
                  <a:cubicBezTo>
                    <a:pt x="0" y="3"/>
                    <a:pt x="1" y="4"/>
                    <a:pt x="1" y="5"/>
                  </a:cubicBezTo>
                  <a:cubicBezTo>
                    <a:pt x="1" y="4"/>
                    <a:pt x="1" y="4"/>
                    <a:pt x="2" y="4"/>
                  </a:cubicBezTo>
                  <a:cubicBezTo>
                    <a:pt x="2" y="3"/>
                    <a:pt x="2" y="2"/>
                    <a:pt x="2" y="2"/>
                  </a:cubicBezTo>
                  <a:cubicBezTo>
                    <a:pt x="2" y="2"/>
                    <a:pt x="2" y="1"/>
                    <a:pt x="3" y="1"/>
                  </a:cubicBezTo>
                  <a:cubicBezTo>
                    <a:pt x="3" y="1"/>
                    <a:pt x="4" y="2"/>
                    <a:pt x="4" y="3"/>
                  </a:cubicBezTo>
                  <a:cubicBezTo>
                    <a:pt x="4" y="3"/>
                    <a:pt x="4" y="3"/>
                    <a:pt x="4" y="3"/>
                  </a:cubicBezTo>
                  <a:cubicBezTo>
                    <a:pt x="5" y="3"/>
                    <a:pt x="5" y="3"/>
                    <a:pt x="5" y="3"/>
                  </a:cubicBezTo>
                  <a:cubicBezTo>
                    <a:pt x="5" y="2"/>
                    <a:pt x="5" y="1"/>
                    <a:pt x="5" y="1"/>
                  </a:cubicBezTo>
                  <a:cubicBezTo>
                    <a:pt x="5" y="1"/>
                    <a:pt x="5" y="1"/>
                    <a:pt x="4" y="1"/>
                  </a:cubicBezTo>
                  <a:cubicBezTo>
                    <a:pt x="4" y="1"/>
                    <a:pt x="4" y="1"/>
                    <a:pt x="3" y="1"/>
                  </a:cubicBezTo>
                  <a:cubicBezTo>
                    <a:pt x="3" y="1"/>
                    <a:pt x="2" y="1"/>
                    <a:pt x="3" y="0"/>
                  </a:cubicBezTo>
                  <a:cubicBezTo>
                    <a:pt x="3" y="0"/>
                    <a:pt x="3"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3" name="Freeform 505"/>
            <p:cNvSpPr>
              <a:spLocks noEditPoints="1"/>
            </p:cNvSpPr>
            <p:nvPr/>
          </p:nvSpPr>
          <p:spPr bwMode="auto">
            <a:xfrm>
              <a:off x="1342" y="777"/>
              <a:ext cx="6" cy="15"/>
            </a:xfrm>
            <a:custGeom>
              <a:gdLst>
                <a:gd fmla="*/ 1 w 4" name="T0"/>
                <a:gd fmla="*/ 6 h 10" name="T1"/>
                <a:gd fmla="*/ 0 w 4" name="T2"/>
                <a:gd fmla="*/ 6 h 10" name="T3"/>
                <a:gd fmla="*/ 0 w 4" name="T4"/>
                <a:gd fmla="*/ 8 h 10" name="T5"/>
                <a:gd fmla="*/ 2 w 4" name="T6"/>
                <a:gd fmla="*/ 10 h 10" name="T7"/>
                <a:gd fmla="*/ 2 w 4" name="T8"/>
                <a:gd fmla="*/ 10 h 10" name="T9"/>
                <a:gd fmla="*/ 3 w 4" name="T10"/>
                <a:gd fmla="*/ 10 h 10" name="T11"/>
                <a:gd fmla="*/ 4 w 4" name="T12"/>
                <a:gd fmla="*/ 7 h 10" name="T13"/>
                <a:gd fmla="*/ 4 w 4" name="T14"/>
                <a:gd fmla="*/ 6 h 10" name="T15"/>
                <a:gd fmla="*/ 3 w 4" name="T16"/>
                <a:gd fmla="*/ 6 h 10" name="T17"/>
                <a:gd fmla="*/ 2 w 4" name="T18"/>
                <a:gd fmla="*/ 9 h 10" name="T19"/>
                <a:gd fmla="*/ 2 w 4" name="T20"/>
                <a:gd fmla="*/ 9 h 10" name="T21"/>
                <a:gd fmla="*/ 2 w 4" name="T22"/>
                <a:gd fmla="*/ 9 h 10" name="T23"/>
                <a:gd fmla="*/ 1 w 4" name="T24"/>
                <a:gd fmla="*/ 6 h 10" name="T25"/>
                <a:gd fmla="*/ 1 w 4" name="T26"/>
                <a:gd fmla="*/ 0 h 10" name="T27"/>
                <a:gd fmla="*/ 0 w 4" name="T28"/>
                <a:gd fmla="*/ 0 h 10" name="T29"/>
                <a:gd fmla="*/ 0 w 4" name="T30"/>
                <a:gd fmla="*/ 1 h 10" name="T31"/>
                <a:gd fmla="*/ 0 w 4" name="T32"/>
                <a:gd fmla="*/ 2 h 10" name="T33"/>
                <a:gd fmla="*/ 1 w 4" name="T34"/>
                <a:gd fmla="*/ 2 h 10" name="T35"/>
                <a:gd fmla="*/ 2 w 4" name="T36"/>
                <a:gd fmla="*/ 1 h 10" name="T37"/>
                <a:gd fmla="*/ 2 w 4" name="T38"/>
                <a:gd fmla="*/ 1 h 10" name="T39"/>
                <a:gd fmla="*/ 2 w 4" name="T40"/>
                <a:gd fmla="*/ 1 h 10" name="T41"/>
                <a:gd fmla="*/ 2 w 4" name="T42"/>
                <a:gd fmla="*/ 1 h 10" name="T43"/>
                <a:gd fmla="*/ 1 w 4" name="T44"/>
                <a:gd fmla="*/ 0 h 10"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0" w="4">
                  <a:moveTo>
                    <a:pt x="1" y="6"/>
                  </a:moveTo>
                  <a:cubicBezTo>
                    <a:pt x="1" y="6"/>
                    <a:pt x="0" y="6"/>
                    <a:pt x="0" y="6"/>
                  </a:cubicBezTo>
                  <a:cubicBezTo>
                    <a:pt x="0" y="7"/>
                    <a:pt x="0" y="8"/>
                    <a:pt x="0" y="8"/>
                  </a:cubicBezTo>
                  <a:cubicBezTo>
                    <a:pt x="0" y="10"/>
                    <a:pt x="2" y="10"/>
                    <a:pt x="2" y="10"/>
                  </a:cubicBezTo>
                  <a:cubicBezTo>
                    <a:pt x="2" y="10"/>
                    <a:pt x="2" y="10"/>
                    <a:pt x="2" y="10"/>
                  </a:cubicBezTo>
                  <a:cubicBezTo>
                    <a:pt x="2" y="10"/>
                    <a:pt x="3" y="10"/>
                    <a:pt x="3" y="10"/>
                  </a:cubicBezTo>
                  <a:cubicBezTo>
                    <a:pt x="4" y="10"/>
                    <a:pt x="4" y="7"/>
                    <a:pt x="4" y="7"/>
                  </a:cubicBezTo>
                  <a:cubicBezTo>
                    <a:pt x="4" y="7"/>
                    <a:pt x="4" y="6"/>
                    <a:pt x="4" y="6"/>
                  </a:cubicBezTo>
                  <a:cubicBezTo>
                    <a:pt x="3" y="6"/>
                    <a:pt x="3" y="6"/>
                    <a:pt x="3" y="6"/>
                  </a:cubicBezTo>
                  <a:cubicBezTo>
                    <a:pt x="3" y="8"/>
                    <a:pt x="3" y="9"/>
                    <a:pt x="2" y="9"/>
                  </a:cubicBezTo>
                  <a:cubicBezTo>
                    <a:pt x="2" y="9"/>
                    <a:pt x="2" y="9"/>
                    <a:pt x="2" y="9"/>
                  </a:cubicBezTo>
                  <a:cubicBezTo>
                    <a:pt x="2" y="9"/>
                    <a:pt x="2" y="9"/>
                    <a:pt x="2" y="9"/>
                  </a:cubicBezTo>
                  <a:cubicBezTo>
                    <a:pt x="2" y="9"/>
                    <a:pt x="1" y="9"/>
                    <a:pt x="1" y="6"/>
                  </a:cubicBezTo>
                  <a:moveTo>
                    <a:pt x="1" y="0"/>
                  </a:moveTo>
                  <a:cubicBezTo>
                    <a:pt x="1" y="0"/>
                    <a:pt x="1" y="0"/>
                    <a:pt x="0" y="0"/>
                  </a:cubicBezTo>
                  <a:cubicBezTo>
                    <a:pt x="0" y="0"/>
                    <a:pt x="0" y="1"/>
                    <a:pt x="0" y="1"/>
                  </a:cubicBezTo>
                  <a:cubicBezTo>
                    <a:pt x="0" y="1"/>
                    <a:pt x="0" y="1"/>
                    <a:pt x="0" y="2"/>
                  </a:cubicBezTo>
                  <a:cubicBezTo>
                    <a:pt x="1" y="2"/>
                    <a:pt x="1" y="2"/>
                    <a:pt x="1" y="2"/>
                  </a:cubicBezTo>
                  <a:cubicBezTo>
                    <a:pt x="1" y="1"/>
                    <a:pt x="2" y="1"/>
                    <a:pt x="2" y="1"/>
                  </a:cubicBezTo>
                  <a:cubicBezTo>
                    <a:pt x="2" y="1"/>
                    <a:pt x="2" y="1"/>
                    <a:pt x="2" y="1"/>
                  </a:cubicBezTo>
                  <a:cubicBezTo>
                    <a:pt x="2" y="1"/>
                    <a:pt x="2" y="1"/>
                    <a:pt x="2" y="1"/>
                  </a:cubicBezTo>
                  <a:cubicBezTo>
                    <a:pt x="2" y="1"/>
                    <a:pt x="2" y="1"/>
                    <a:pt x="2" y="1"/>
                  </a:cubicBezTo>
                  <a:cubicBezTo>
                    <a:pt x="2" y="0"/>
                    <a:pt x="2"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4" name="Freeform 506"/>
            <p:cNvSpPr/>
            <p:nvPr/>
          </p:nvSpPr>
          <p:spPr bwMode="auto">
            <a:xfrm>
              <a:off x="1348" y="787"/>
              <a:ext cx="3" cy="6"/>
            </a:xfrm>
            <a:custGeom>
              <a:gdLst>
                <a:gd fmla="*/ 0 w 2" name="T0"/>
                <a:gd fmla="*/ 0 h 4" name="T1"/>
                <a:gd fmla="*/ 0 w 2" name="T2"/>
                <a:gd fmla="*/ 2 h 4" name="T3"/>
                <a:gd fmla="*/ 1 w 2" name="T4"/>
                <a:gd fmla="*/ 4 h 4" name="T5"/>
                <a:gd fmla="*/ 2 w 2" name="T6"/>
                <a:gd fmla="*/ 2 h 4" name="T7"/>
                <a:gd fmla="*/ 2 w 2" name="T8"/>
                <a:gd fmla="*/ 2 h 4" name="T9"/>
                <a:gd fmla="*/ 2 w 2" name="T10"/>
                <a:gd fmla="*/ 2 h 4" name="T11"/>
                <a:gd fmla="*/ 2 w 2" name="T12"/>
                <a:gd fmla="*/ 0 h 4" name="T13"/>
                <a:gd fmla="*/ 2 w 2" name="T14"/>
                <a:gd fmla="*/ 0 h 4" name="T15"/>
                <a:gd fmla="*/ 2 w 2" name="T16"/>
                <a:gd fmla="*/ 1 h 4" name="T17"/>
                <a:gd fmla="*/ 1 w 2" name="T18"/>
                <a:gd fmla="*/ 3 h 4" name="T19"/>
                <a:gd fmla="*/ 1 w 2" name="T20"/>
                <a:gd fmla="*/ 0 h 4" name="T21"/>
                <a:gd fmla="*/ 0 w 2" name="T22"/>
                <a:gd fmla="*/ 0 h 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 w="2">
                  <a:moveTo>
                    <a:pt x="0" y="0"/>
                  </a:moveTo>
                  <a:cubicBezTo>
                    <a:pt x="0" y="0"/>
                    <a:pt x="0" y="1"/>
                    <a:pt x="0" y="2"/>
                  </a:cubicBezTo>
                  <a:cubicBezTo>
                    <a:pt x="0" y="2"/>
                    <a:pt x="0" y="4"/>
                    <a:pt x="1" y="4"/>
                  </a:cubicBezTo>
                  <a:cubicBezTo>
                    <a:pt x="1" y="3"/>
                    <a:pt x="2" y="2"/>
                    <a:pt x="2" y="2"/>
                  </a:cubicBezTo>
                  <a:cubicBezTo>
                    <a:pt x="2" y="2"/>
                    <a:pt x="2" y="2"/>
                    <a:pt x="2" y="2"/>
                  </a:cubicBezTo>
                  <a:cubicBezTo>
                    <a:pt x="2" y="2"/>
                    <a:pt x="2" y="2"/>
                    <a:pt x="2" y="2"/>
                  </a:cubicBezTo>
                  <a:cubicBezTo>
                    <a:pt x="2" y="1"/>
                    <a:pt x="2" y="1"/>
                    <a:pt x="2" y="0"/>
                  </a:cubicBezTo>
                  <a:cubicBezTo>
                    <a:pt x="2" y="0"/>
                    <a:pt x="2" y="0"/>
                    <a:pt x="2" y="0"/>
                  </a:cubicBezTo>
                  <a:cubicBezTo>
                    <a:pt x="2" y="0"/>
                    <a:pt x="2" y="1"/>
                    <a:pt x="2" y="1"/>
                  </a:cubicBezTo>
                  <a:cubicBezTo>
                    <a:pt x="2" y="2"/>
                    <a:pt x="1" y="3"/>
                    <a:pt x="1" y="3"/>
                  </a:cubicBezTo>
                  <a:cubicBezTo>
                    <a:pt x="1" y="3"/>
                    <a:pt x="1" y="3"/>
                    <a:pt x="1" y="0"/>
                  </a:cubicBezTo>
                  <a:cubicBezTo>
                    <a:pt x="1"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5" name="Freeform 507"/>
            <p:cNvSpPr/>
            <p:nvPr/>
          </p:nvSpPr>
          <p:spPr bwMode="auto">
            <a:xfrm>
              <a:off x="1332" y="825"/>
              <a:ext cx="12" cy="13"/>
            </a:xfrm>
            <a:custGeom>
              <a:gdLst>
                <a:gd fmla="*/ 6 w 8" name="T0"/>
                <a:gd fmla="*/ 0 h 9" name="T1"/>
                <a:gd fmla="*/ 6 w 8" name="T2"/>
                <a:gd fmla="*/ 0 h 9" name="T3"/>
                <a:gd fmla="*/ 5 w 8" name="T4"/>
                <a:gd fmla="*/ 0 h 9" name="T5"/>
                <a:gd fmla="*/ 5 w 8" name="T6"/>
                <a:gd fmla="*/ 0 h 9" name="T7"/>
                <a:gd fmla="*/ 4 w 8" name="T8"/>
                <a:gd fmla="*/ 0 h 9" name="T9"/>
                <a:gd fmla="*/ 4 w 8" name="T10"/>
                <a:gd fmla="*/ 0 h 9" name="T11"/>
                <a:gd fmla="*/ 4 w 8" name="T12"/>
                <a:gd fmla="*/ 0 h 9" name="T13"/>
                <a:gd fmla="*/ 4 w 8" name="T14"/>
                <a:gd fmla="*/ 0 h 9" name="T15"/>
                <a:gd fmla="*/ 4 w 8" name="T16"/>
                <a:gd fmla="*/ 0 h 9" name="T17"/>
                <a:gd fmla="*/ 4 w 8" name="T18"/>
                <a:gd fmla="*/ 0 h 9" name="T19"/>
                <a:gd fmla="*/ 4 w 8" name="T20"/>
                <a:gd fmla="*/ 0 h 9" name="T21"/>
                <a:gd fmla="*/ 1 w 8" name="T22"/>
                <a:gd fmla="*/ 1 h 9" name="T23"/>
                <a:gd fmla="*/ 1 w 8" name="T24"/>
                <a:gd fmla="*/ 1 h 9" name="T25"/>
                <a:gd fmla="*/ 1 w 8" name="T26"/>
                <a:gd fmla="*/ 1 h 9" name="T27"/>
                <a:gd fmla="*/ 1 w 8" name="T28"/>
                <a:gd fmla="*/ 1 h 9" name="T29"/>
                <a:gd fmla="*/ 1 w 8" name="T30"/>
                <a:gd fmla="*/ 1 h 9" name="T31"/>
                <a:gd fmla="*/ 1 w 8" name="T32"/>
                <a:gd fmla="*/ 1 h 9" name="T33"/>
                <a:gd fmla="*/ 0 w 8" name="T34"/>
                <a:gd fmla="*/ 1 h 9" name="T35"/>
                <a:gd fmla="*/ 0 w 8" name="T36"/>
                <a:gd fmla="*/ 1 h 9" name="T37"/>
                <a:gd fmla="*/ 0 w 8" name="T38"/>
                <a:gd fmla="*/ 1 h 9" name="T39"/>
                <a:gd fmla="*/ 0 w 8" name="T40"/>
                <a:gd fmla="*/ 1 h 9" name="T41"/>
                <a:gd fmla="*/ 0 w 8" name="T42"/>
                <a:gd fmla="*/ 1 h 9" name="T43"/>
                <a:gd fmla="*/ 0 w 8" name="T44"/>
                <a:gd fmla="*/ 1 h 9" name="T45"/>
                <a:gd fmla="*/ 0 w 8" name="T46"/>
                <a:gd fmla="*/ 1 h 9" name="T47"/>
                <a:gd fmla="*/ 2 w 8" name="T48"/>
                <a:gd fmla="*/ 9 h 9" name="T49"/>
                <a:gd fmla="*/ 2 w 8" name="T50"/>
                <a:gd fmla="*/ 9 h 9" name="T51"/>
                <a:gd fmla="*/ 7 w 8" name="T52"/>
                <a:gd fmla="*/ 3 h 9" name="T53"/>
                <a:gd fmla="*/ 7 w 8" name="T54"/>
                <a:gd fmla="*/ 3 h 9" name="T55"/>
                <a:gd fmla="*/ 7 w 8" name="T56"/>
                <a:gd fmla="*/ 2 h 9" name="T57"/>
                <a:gd fmla="*/ 7 w 8" name="T58"/>
                <a:gd fmla="*/ 2 h 9" name="T59"/>
                <a:gd fmla="*/ 6 w 8" name="T60"/>
                <a:gd fmla="*/ 0 h 9" name="T61"/>
                <a:gd fmla="*/ 6 w 8" name="T62"/>
                <a:gd fmla="*/ 0 h 9"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 w="8">
                  <a:moveTo>
                    <a:pt x="6" y="0"/>
                  </a:moveTo>
                  <a:cubicBezTo>
                    <a:pt x="6" y="0"/>
                    <a:pt x="6" y="0"/>
                    <a:pt x="6" y="0"/>
                  </a:cubicBezTo>
                  <a:cubicBezTo>
                    <a:pt x="5" y="0"/>
                    <a:pt x="5" y="0"/>
                    <a:pt x="5" y="0"/>
                  </a:cubicBezTo>
                  <a:cubicBezTo>
                    <a:pt x="5" y="0"/>
                    <a:pt x="5" y="0"/>
                    <a:pt x="5" y="0"/>
                  </a:cubicBezTo>
                  <a:cubicBezTo>
                    <a:pt x="5"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4"/>
                    <a:pt x="1" y="8"/>
                    <a:pt x="2" y="9"/>
                  </a:cubicBezTo>
                  <a:cubicBezTo>
                    <a:pt x="2" y="9"/>
                    <a:pt x="2" y="9"/>
                    <a:pt x="2" y="9"/>
                  </a:cubicBezTo>
                  <a:cubicBezTo>
                    <a:pt x="3" y="6"/>
                    <a:pt x="6" y="5"/>
                    <a:pt x="7" y="3"/>
                  </a:cubicBezTo>
                  <a:cubicBezTo>
                    <a:pt x="7" y="3"/>
                    <a:pt x="7" y="3"/>
                    <a:pt x="7" y="3"/>
                  </a:cubicBezTo>
                  <a:cubicBezTo>
                    <a:pt x="7" y="2"/>
                    <a:pt x="7" y="2"/>
                    <a:pt x="7" y="2"/>
                  </a:cubicBezTo>
                  <a:cubicBezTo>
                    <a:pt x="7" y="2"/>
                    <a:pt x="7" y="2"/>
                    <a:pt x="7" y="2"/>
                  </a:cubicBezTo>
                  <a:cubicBezTo>
                    <a:pt x="8" y="1"/>
                    <a:pt x="7" y="0"/>
                    <a:pt x="6" y="0"/>
                  </a:cubicBezTo>
                  <a:cubicBezTo>
                    <a:pt x="6" y="0"/>
                    <a:pt x="6" y="0"/>
                    <a:pt x="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6" name="Freeform 508"/>
            <p:cNvSpPr/>
            <p:nvPr/>
          </p:nvSpPr>
          <p:spPr bwMode="auto">
            <a:xfrm>
              <a:off x="1331" y="790"/>
              <a:ext cx="24" cy="48"/>
            </a:xfrm>
            <a:custGeom>
              <a:gdLst>
                <a:gd fmla="*/ 14 w 17" name="T0"/>
                <a:gd fmla="*/ 1 h 33" name="T1"/>
                <a:gd fmla="*/ 13 w 17" name="T2"/>
                <a:gd fmla="*/ 2 h 33" name="T3"/>
                <a:gd fmla="*/ 8 w 17" name="T4"/>
                <a:gd fmla="*/ 6 h 33" name="T5"/>
                <a:gd fmla="*/ 10 w 17" name="T6"/>
                <a:gd fmla="*/ 6 h 33" name="T7"/>
                <a:gd fmla="*/ 10 w 17" name="T8"/>
                <a:gd fmla="*/ 14 h 33" name="T9"/>
                <a:gd fmla="*/ 7 w 17" name="T10"/>
                <a:gd fmla="*/ 18 h 33" name="T11"/>
                <a:gd fmla="*/ 12 w 17" name="T12"/>
                <a:gd fmla="*/ 22 h 33" name="T13"/>
                <a:gd fmla="*/ 4 w 17" name="T14"/>
                <a:gd fmla="*/ 22 h 33" name="T15"/>
                <a:gd fmla="*/ 1 w 17" name="T16"/>
                <a:gd fmla="*/ 23 h 33" name="T17"/>
                <a:gd fmla="*/ 2 w 17" name="T18"/>
                <a:gd fmla="*/ 23 h 33" name="T19"/>
                <a:gd fmla="*/ 1 w 17" name="T20"/>
                <a:gd fmla="*/ 25 h 33" name="T21"/>
                <a:gd fmla="*/ 1 w 17" name="T22"/>
                <a:gd fmla="*/ 25 h 33" name="T23"/>
                <a:gd fmla="*/ 2 w 17" name="T24"/>
                <a:gd fmla="*/ 25 h 33" name="T25"/>
                <a:gd fmla="*/ 2 w 17" name="T26"/>
                <a:gd fmla="*/ 25 h 33" name="T27"/>
                <a:gd fmla="*/ 2 w 17" name="T28"/>
                <a:gd fmla="*/ 25 h 33" name="T29"/>
                <a:gd fmla="*/ 5 w 17" name="T30"/>
                <a:gd fmla="*/ 24 h 33" name="T31"/>
                <a:gd fmla="*/ 5 w 17" name="T32"/>
                <a:gd fmla="*/ 24 h 33" name="T33"/>
                <a:gd fmla="*/ 5 w 17" name="T34"/>
                <a:gd fmla="*/ 24 h 33" name="T35"/>
                <a:gd fmla="*/ 5 w 17" name="T36"/>
                <a:gd fmla="*/ 24 h 33" name="T37"/>
                <a:gd fmla="*/ 6 w 17" name="T38"/>
                <a:gd fmla="*/ 24 h 33" name="T39"/>
                <a:gd fmla="*/ 7 w 17" name="T40"/>
                <a:gd fmla="*/ 24 h 33" name="T41"/>
                <a:gd fmla="*/ 7 w 17" name="T42"/>
                <a:gd fmla="*/ 24 h 33" name="T43"/>
                <a:gd fmla="*/ 8 w 17" name="T44"/>
                <a:gd fmla="*/ 26 h 33" name="T45"/>
                <a:gd fmla="*/ 8 w 17" name="T46"/>
                <a:gd fmla="*/ 27 h 33" name="T47"/>
                <a:gd fmla="*/ 3 w 17" name="T48"/>
                <a:gd fmla="*/ 33 h 33" name="T49"/>
                <a:gd fmla="*/ 10 w 17" name="T50"/>
                <a:gd fmla="*/ 31 h 33" name="T51"/>
                <a:gd fmla="*/ 16 w 17" name="T52"/>
                <a:gd fmla="*/ 32 h 33" name="T53"/>
                <a:gd fmla="*/ 15 w 17" name="T54"/>
                <a:gd fmla="*/ 32 h 33" name="T55"/>
                <a:gd fmla="*/ 14 w 17" name="T56"/>
                <a:gd fmla="*/ 26 h 33" name="T57"/>
                <a:gd fmla="*/ 14 w 17" name="T58"/>
                <a:gd fmla="*/ 14 h 33" name="T59"/>
                <a:gd fmla="*/ 14 w 17" name="T60"/>
                <a:gd fmla="*/ 5 h 33" name="T61"/>
                <a:gd fmla="*/ 14 w 17" name="T62"/>
                <a:gd fmla="*/ 4 h 33"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33" w="17">
                  <a:moveTo>
                    <a:pt x="14" y="0"/>
                  </a:moveTo>
                  <a:cubicBezTo>
                    <a:pt x="14" y="1"/>
                    <a:pt x="14" y="1"/>
                    <a:pt x="14" y="1"/>
                  </a:cubicBezTo>
                  <a:cubicBezTo>
                    <a:pt x="14" y="2"/>
                    <a:pt x="13" y="2"/>
                    <a:pt x="13" y="2"/>
                  </a:cubicBezTo>
                  <a:cubicBezTo>
                    <a:pt x="13" y="2"/>
                    <a:pt x="13" y="2"/>
                    <a:pt x="13" y="2"/>
                  </a:cubicBezTo>
                  <a:cubicBezTo>
                    <a:pt x="13" y="2"/>
                    <a:pt x="12" y="3"/>
                    <a:pt x="12" y="3"/>
                  </a:cubicBezTo>
                  <a:cubicBezTo>
                    <a:pt x="1" y="5"/>
                    <a:pt x="6" y="6"/>
                    <a:pt x="8" y="6"/>
                  </a:cubicBezTo>
                  <a:cubicBezTo>
                    <a:pt x="9" y="6"/>
                    <a:pt x="9" y="6"/>
                    <a:pt x="9" y="6"/>
                  </a:cubicBezTo>
                  <a:cubicBezTo>
                    <a:pt x="10" y="6"/>
                    <a:pt x="10" y="6"/>
                    <a:pt x="10" y="6"/>
                  </a:cubicBezTo>
                  <a:cubicBezTo>
                    <a:pt x="17" y="6"/>
                    <a:pt x="11" y="9"/>
                    <a:pt x="11" y="9"/>
                  </a:cubicBezTo>
                  <a:cubicBezTo>
                    <a:pt x="5" y="12"/>
                    <a:pt x="10" y="14"/>
                    <a:pt x="10" y="14"/>
                  </a:cubicBezTo>
                  <a:cubicBezTo>
                    <a:pt x="15" y="14"/>
                    <a:pt x="10" y="15"/>
                    <a:pt x="10" y="15"/>
                  </a:cubicBezTo>
                  <a:cubicBezTo>
                    <a:pt x="0" y="17"/>
                    <a:pt x="7" y="18"/>
                    <a:pt x="7" y="18"/>
                  </a:cubicBezTo>
                  <a:cubicBezTo>
                    <a:pt x="7" y="18"/>
                    <a:pt x="7" y="18"/>
                    <a:pt x="8" y="18"/>
                  </a:cubicBezTo>
                  <a:cubicBezTo>
                    <a:pt x="11" y="18"/>
                    <a:pt x="12" y="22"/>
                    <a:pt x="12" y="22"/>
                  </a:cubicBezTo>
                  <a:cubicBezTo>
                    <a:pt x="11" y="20"/>
                    <a:pt x="10" y="20"/>
                    <a:pt x="8" y="20"/>
                  </a:cubicBezTo>
                  <a:cubicBezTo>
                    <a:pt x="7" y="20"/>
                    <a:pt x="5" y="21"/>
                    <a:pt x="4" y="22"/>
                  </a:cubicBezTo>
                  <a:cubicBezTo>
                    <a:pt x="4" y="22"/>
                    <a:pt x="4" y="22"/>
                    <a:pt x="4" y="22"/>
                  </a:cubicBezTo>
                  <a:cubicBezTo>
                    <a:pt x="3" y="22"/>
                    <a:pt x="2" y="23"/>
                    <a:pt x="1" y="23"/>
                  </a:cubicBezTo>
                  <a:cubicBezTo>
                    <a:pt x="2" y="23"/>
                    <a:pt x="2" y="23"/>
                    <a:pt x="2" y="23"/>
                  </a:cubicBezTo>
                  <a:cubicBezTo>
                    <a:pt x="2" y="23"/>
                    <a:pt x="2" y="23"/>
                    <a:pt x="2" y="23"/>
                  </a:cubicBezTo>
                  <a:cubicBezTo>
                    <a:pt x="1" y="24"/>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3" y="25"/>
                    <a:pt x="4" y="25"/>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6" y="24"/>
                    <a:pt x="6" y="24"/>
                  </a:cubicBezTo>
                  <a:cubicBezTo>
                    <a:pt x="6" y="24"/>
                    <a:pt x="6" y="24"/>
                    <a:pt x="6" y="24"/>
                  </a:cubicBezTo>
                  <a:cubicBezTo>
                    <a:pt x="6" y="24"/>
                    <a:pt x="6"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9" y="25"/>
                    <a:pt x="8" y="26"/>
                  </a:cubicBezTo>
                  <a:cubicBezTo>
                    <a:pt x="8" y="26"/>
                    <a:pt x="8" y="26"/>
                    <a:pt x="8" y="26"/>
                  </a:cubicBezTo>
                  <a:cubicBezTo>
                    <a:pt x="8" y="26"/>
                    <a:pt x="8" y="26"/>
                    <a:pt x="8" y="27"/>
                  </a:cubicBezTo>
                  <a:cubicBezTo>
                    <a:pt x="8" y="27"/>
                    <a:pt x="8" y="27"/>
                    <a:pt x="8" y="27"/>
                  </a:cubicBezTo>
                  <a:cubicBezTo>
                    <a:pt x="7" y="29"/>
                    <a:pt x="4" y="30"/>
                    <a:pt x="3" y="33"/>
                  </a:cubicBezTo>
                  <a:cubicBezTo>
                    <a:pt x="3" y="33"/>
                    <a:pt x="3" y="33"/>
                    <a:pt x="3" y="33"/>
                  </a:cubicBezTo>
                  <a:cubicBezTo>
                    <a:pt x="4" y="32"/>
                    <a:pt x="7" y="31"/>
                    <a:pt x="10" y="31"/>
                  </a:cubicBezTo>
                  <a:cubicBezTo>
                    <a:pt x="13" y="31"/>
                    <a:pt x="16" y="32"/>
                    <a:pt x="16" y="32"/>
                  </a:cubicBezTo>
                  <a:cubicBezTo>
                    <a:pt x="16" y="32"/>
                    <a:pt x="16" y="32"/>
                    <a:pt x="16" y="32"/>
                  </a:cubicBezTo>
                  <a:cubicBezTo>
                    <a:pt x="16" y="32"/>
                    <a:pt x="16" y="32"/>
                    <a:pt x="16" y="32"/>
                  </a:cubicBezTo>
                  <a:cubicBezTo>
                    <a:pt x="16" y="32"/>
                    <a:pt x="15" y="32"/>
                    <a:pt x="15" y="32"/>
                  </a:cubicBezTo>
                  <a:cubicBezTo>
                    <a:pt x="15" y="32"/>
                    <a:pt x="14" y="31"/>
                    <a:pt x="15" y="30"/>
                  </a:cubicBezTo>
                  <a:cubicBezTo>
                    <a:pt x="15" y="30"/>
                    <a:pt x="14" y="28"/>
                    <a:pt x="14" y="26"/>
                  </a:cubicBezTo>
                  <a:cubicBezTo>
                    <a:pt x="14" y="25"/>
                    <a:pt x="14" y="23"/>
                    <a:pt x="14" y="21"/>
                  </a:cubicBezTo>
                  <a:cubicBezTo>
                    <a:pt x="13" y="18"/>
                    <a:pt x="13" y="15"/>
                    <a:pt x="14" y="14"/>
                  </a:cubicBezTo>
                  <a:cubicBezTo>
                    <a:pt x="14" y="14"/>
                    <a:pt x="15" y="5"/>
                    <a:pt x="14" y="5"/>
                  </a:cubicBezTo>
                  <a:cubicBezTo>
                    <a:pt x="14" y="5"/>
                    <a:pt x="14" y="5"/>
                    <a:pt x="14" y="5"/>
                  </a:cubicBezTo>
                  <a:cubicBezTo>
                    <a:pt x="14" y="5"/>
                    <a:pt x="14" y="5"/>
                    <a:pt x="14" y="4"/>
                  </a:cubicBezTo>
                  <a:cubicBezTo>
                    <a:pt x="14" y="4"/>
                    <a:pt x="14" y="4"/>
                    <a:pt x="14" y="4"/>
                  </a:cubicBezTo>
                  <a:cubicBezTo>
                    <a:pt x="15" y="1"/>
                    <a:pt x="15" y="0"/>
                    <a:pt x="1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7" name="Freeform 509"/>
            <p:cNvSpPr/>
            <p:nvPr/>
          </p:nvSpPr>
          <p:spPr bwMode="auto">
            <a:xfrm>
              <a:off x="1350" y="790"/>
              <a:ext cx="1" cy="3"/>
            </a:xfrm>
            <a:custGeom>
              <a:gdLst>
                <a:gd fmla="*/ 1 w 1" name="T0"/>
                <a:gd fmla="*/ 0 h 2" name="T1"/>
                <a:gd fmla="*/ 1 w 1" name="T2"/>
                <a:gd fmla="*/ 0 h 2" name="T3"/>
                <a:gd fmla="*/ 0 w 1" name="T4"/>
                <a:gd fmla="*/ 2 h 2" name="T5"/>
                <a:gd fmla="*/ 0 w 1" name="T6"/>
                <a:gd fmla="*/ 2 h 2" name="T7"/>
                <a:gd fmla="*/ 1 w 1" name="T8"/>
                <a:gd fmla="*/ 1 h 2" name="T9"/>
                <a:gd fmla="*/ 1 w 1" name="T10"/>
                <a:gd fmla="*/ 0 h 2" name="T11"/>
                <a:gd fmla="*/ 1 w 1"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1">
                  <a:moveTo>
                    <a:pt x="1" y="0"/>
                  </a:moveTo>
                  <a:cubicBezTo>
                    <a:pt x="1" y="0"/>
                    <a:pt x="1" y="0"/>
                    <a:pt x="1" y="0"/>
                  </a:cubicBezTo>
                  <a:cubicBezTo>
                    <a:pt x="1" y="0"/>
                    <a:pt x="0" y="1"/>
                    <a:pt x="0" y="2"/>
                  </a:cubicBezTo>
                  <a:cubicBezTo>
                    <a:pt x="0" y="2"/>
                    <a:pt x="0" y="2"/>
                    <a:pt x="0" y="2"/>
                  </a:cubicBezTo>
                  <a:cubicBezTo>
                    <a:pt x="0" y="2"/>
                    <a:pt x="1" y="2"/>
                    <a:pt x="1" y="1"/>
                  </a:cubicBezTo>
                  <a:cubicBezTo>
                    <a:pt x="1" y="1"/>
                    <a:pt x="1" y="1"/>
                    <a:pt x="1" y="0"/>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8" name="Freeform 510"/>
            <p:cNvSpPr>
              <a:spLocks noEditPoints="1"/>
            </p:cNvSpPr>
            <p:nvPr/>
          </p:nvSpPr>
          <p:spPr bwMode="auto">
            <a:xfrm>
              <a:off x="1332" y="825"/>
              <a:ext cx="10" cy="13"/>
            </a:xfrm>
            <a:custGeom>
              <a:gdLst>
                <a:gd fmla="*/ 7 w 7" name="T0"/>
                <a:gd fmla="*/ 3 h 9" name="T1"/>
                <a:gd fmla="*/ 7 w 7" name="T2"/>
                <a:gd fmla="*/ 3 h 9" name="T3"/>
                <a:gd fmla="*/ 2 w 7" name="T4"/>
                <a:gd fmla="*/ 9 h 9" name="T5"/>
                <a:gd fmla="*/ 2 w 7" name="T6"/>
                <a:gd fmla="*/ 9 h 9" name="T7"/>
                <a:gd fmla="*/ 7 w 7" name="T8"/>
                <a:gd fmla="*/ 3 h 9" name="T9"/>
                <a:gd fmla="*/ 7 w 7" name="T10"/>
                <a:gd fmla="*/ 3 h 9" name="T11"/>
                <a:gd fmla="*/ 7 w 7" name="T12"/>
                <a:gd fmla="*/ 2 h 9" name="T13"/>
                <a:gd fmla="*/ 7 w 7" name="T14"/>
                <a:gd fmla="*/ 2 h 9" name="T15"/>
                <a:gd fmla="*/ 7 w 7" name="T16"/>
                <a:gd fmla="*/ 2 h 9" name="T17"/>
                <a:gd fmla="*/ 0 w 7" name="T18"/>
                <a:gd fmla="*/ 1 h 9" name="T19"/>
                <a:gd fmla="*/ 0 w 7" name="T20"/>
                <a:gd fmla="*/ 1 h 9" name="T21"/>
                <a:gd fmla="*/ 0 w 7" name="T22"/>
                <a:gd fmla="*/ 1 h 9" name="T23"/>
                <a:gd fmla="*/ 0 w 7" name="T24"/>
                <a:gd fmla="*/ 1 h 9" name="T25"/>
                <a:gd fmla="*/ 0 w 7" name="T26"/>
                <a:gd fmla="*/ 1 h 9" name="T27"/>
                <a:gd fmla="*/ 0 w 7" name="T28"/>
                <a:gd fmla="*/ 1 h 9" name="T29"/>
                <a:gd fmla="*/ 1 w 7" name="T30"/>
                <a:gd fmla="*/ 1 h 9" name="T31"/>
                <a:gd fmla="*/ 1 w 7" name="T32"/>
                <a:gd fmla="*/ 1 h 9" name="T33"/>
                <a:gd fmla="*/ 1 w 7" name="T34"/>
                <a:gd fmla="*/ 1 h 9" name="T35"/>
                <a:gd fmla="*/ 1 w 7" name="T36"/>
                <a:gd fmla="*/ 1 h 9" name="T37"/>
                <a:gd fmla="*/ 1 w 7" name="T38"/>
                <a:gd fmla="*/ 1 h 9" name="T39"/>
                <a:gd fmla="*/ 1 w 7" name="T40"/>
                <a:gd fmla="*/ 1 h 9" name="T41"/>
                <a:gd fmla="*/ 1 w 7" name="T42"/>
                <a:gd fmla="*/ 1 h 9" name="T43"/>
                <a:gd fmla="*/ 1 w 7" name="T44"/>
                <a:gd fmla="*/ 1 h 9" name="T45"/>
                <a:gd fmla="*/ 1 w 7" name="T46"/>
                <a:gd fmla="*/ 1 h 9" name="T47"/>
                <a:gd fmla="*/ 4 w 7" name="T48"/>
                <a:gd fmla="*/ 0 h 9" name="T49"/>
                <a:gd fmla="*/ 4 w 7" name="T50"/>
                <a:gd fmla="*/ 0 h 9" name="T51"/>
                <a:gd fmla="*/ 4 w 7" name="T52"/>
                <a:gd fmla="*/ 0 h 9" name="T53"/>
                <a:gd fmla="*/ 4 w 7" name="T54"/>
                <a:gd fmla="*/ 0 h 9" name="T55"/>
                <a:gd fmla="*/ 4 w 7" name="T56"/>
                <a:gd fmla="*/ 0 h 9" name="T57"/>
                <a:gd fmla="*/ 4 w 7" name="T58"/>
                <a:gd fmla="*/ 0 h 9" name="T59"/>
                <a:gd fmla="*/ 4 w 7" name="T60"/>
                <a:gd fmla="*/ 0 h 9" name="T61"/>
                <a:gd fmla="*/ 4 w 7" name="T62"/>
                <a:gd fmla="*/ 0 h 9" name="T63"/>
                <a:gd fmla="*/ 4 w 7" name="T64"/>
                <a:gd fmla="*/ 0 h 9" name="T65"/>
                <a:gd fmla="*/ 5 w 7" name="T66"/>
                <a:gd fmla="*/ 0 h 9" name="T67"/>
                <a:gd fmla="*/ 4 w 7" name="T68"/>
                <a:gd fmla="*/ 0 h 9" name="T69"/>
                <a:gd fmla="*/ 5 w 7" name="T70"/>
                <a:gd fmla="*/ 0 h 9" name="T71"/>
                <a:gd fmla="*/ 6 w 7" name="T72"/>
                <a:gd fmla="*/ 0 h 9" name="T73"/>
                <a:gd fmla="*/ 5 w 7" name="T74"/>
                <a:gd fmla="*/ 0 h 9" name="T75"/>
                <a:gd fmla="*/ 6 w 7" name="T76"/>
                <a:gd fmla="*/ 0 h 9" name="T77"/>
                <a:gd fmla="*/ 6 w 7" name="T78"/>
                <a:gd fmla="*/ 0 h 9" name="T79"/>
                <a:gd fmla="*/ 6 w 7" name="T80"/>
                <a:gd fmla="*/ 0 h 9" name="T81"/>
                <a:gd fmla="*/ 6 w 7" name="T82"/>
                <a:gd fmla="*/ 0 h 9" name="T83"/>
                <a:gd fmla="*/ 6 w 7" name="T84"/>
                <a:gd fmla="*/ 0 h 9"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9" w="7">
                  <a:moveTo>
                    <a:pt x="7" y="3"/>
                  </a:moveTo>
                  <a:cubicBezTo>
                    <a:pt x="7" y="3"/>
                    <a:pt x="7" y="3"/>
                    <a:pt x="7" y="3"/>
                  </a:cubicBezTo>
                  <a:cubicBezTo>
                    <a:pt x="6" y="5"/>
                    <a:pt x="3" y="6"/>
                    <a:pt x="2" y="9"/>
                  </a:cubicBezTo>
                  <a:cubicBezTo>
                    <a:pt x="2" y="9"/>
                    <a:pt x="2" y="9"/>
                    <a:pt x="2" y="9"/>
                  </a:cubicBezTo>
                  <a:cubicBezTo>
                    <a:pt x="3" y="6"/>
                    <a:pt x="6" y="5"/>
                    <a:pt x="7" y="3"/>
                  </a:cubicBezTo>
                  <a:cubicBezTo>
                    <a:pt x="7" y="3"/>
                    <a:pt x="7" y="3"/>
                    <a:pt x="7" y="3"/>
                  </a:cubicBezTo>
                  <a:moveTo>
                    <a:pt x="7" y="2"/>
                  </a:moveTo>
                  <a:cubicBezTo>
                    <a:pt x="7" y="2"/>
                    <a:pt x="7" y="2"/>
                    <a:pt x="7" y="2"/>
                  </a:cubicBezTo>
                  <a:cubicBezTo>
                    <a:pt x="7" y="2"/>
                    <a:pt x="7" y="2"/>
                    <a:pt x="7"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5" y="0"/>
                  </a:moveTo>
                  <a:cubicBezTo>
                    <a:pt x="5" y="0"/>
                    <a:pt x="4" y="0"/>
                    <a:pt x="4" y="0"/>
                  </a:cubicBezTo>
                  <a:cubicBezTo>
                    <a:pt x="4" y="0"/>
                    <a:pt x="5" y="0"/>
                    <a:pt x="5" y="0"/>
                  </a:cubicBezTo>
                  <a:moveTo>
                    <a:pt x="6" y="0"/>
                  </a:moveTo>
                  <a:cubicBezTo>
                    <a:pt x="5" y="0"/>
                    <a:pt x="5" y="0"/>
                    <a:pt x="5" y="0"/>
                  </a:cubicBezTo>
                  <a:cubicBezTo>
                    <a:pt x="5" y="0"/>
                    <a:pt x="5" y="0"/>
                    <a:pt x="6" y="0"/>
                  </a:cubicBezTo>
                  <a:moveTo>
                    <a:pt x="6" y="0"/>
                  </a:moveTo>
                  <a:cubicBezTo>
                    <a:pt x="6" y="0"/>
                    <a:pt x="6" y="0"/>
                    <a:pt x="6" y="0"/>
                  </a:cubicBezTo>
                  <a:cubicBezTo>
                    <a:pt x="6" y="0"/>
                    <a:pt x="6" y="0"/>
                    <a:pt x="6" y="0"/>
                  </a:cubicBezTo>
                  <a:cubicBezTo>
                    <a:pt x="6" y="0"/>
                    <a:pt x="6" y="0"/>
                    <a:pt x="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9" name="Freeform 511"/>
            <p:cNvSpPr>
              <a:spLocks noEditPoints="1"/>
            </p:cNvSpPr>
            <p:nvPr/>
          </p:nvSpPr>
          <p:spPr bwMode="auto">
            <a:xfrm>
              <a:off x="1355" y="835"/>
              <a:ext cx="3" cy="2"/>
            </a:xfrm>
            <a:custGeom>
              <a:gdLst>
                <a:gd fmla="*/ 1 w 2" name="T0"/>
                <a:gd fmla="*/ 0 h 1" name="T1"/>
                <a:gd fmla="*/ 0 w 2" name="T2"/>
                <a:gd fmla="*/ 1 h 1" name="T3"/>
                <a:gd fmla="*/ 1 w 2" name="T4"/>
                <a:gd fmla="*/ 0 h 1" name="T5"/>
                <a:gd fmla="*/ 1 w 2" name="T6"/>
                <a:gd fmla="*/ 0 h 1" name="T7"/>
                <a:gd fmla="*/ 1 w 2" name="T8"/>
                <a:gd fmla="*/ 0 h 1" name="T9"/>
                <a:gd fmla="*/ 2 w 2" name="T10"/>
                <a:gd fmla="*/ 0 h 1" name="T11"/>
                <a:gd fmla="*/ 1 w 2"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2">
                  <a:moveTo>
                    <a:pt x="1" y="0"/>
                  </a:moveTo>
                  <a:cubicBezTo>
                    <a:pt x="1" y="1"/>
                    <a:pt x="0" y="1"/>
                    <a:pt x="0" y="1"/>
                  </a:cubicBezTo>
                  <a:cubicBezTo>
                    <a:pt x="0" y="1"/>
                    <a:pt x="1" y="1"/>
                    <a:pt x="1" y="0"/>
                  </a:cubicBezTo>
                  <a:moveTo>
                    <a:pt x="1" y="0"/>
                  </a:moveTo>
                  <a:cubicBezTo>
                    <a:pt x="1" y="0"/>
                    <a:pt x="1" y="0"/>
                    <a:pt x="1" y="0"/>
                  </a:cubicBezTo>
                  <a:cubicBezTo>
                    <a:pt x="1" y="0"/>
                    <a:pt x="1" y="0"/>
                    <a:pt x="2" y="0"/>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0" name="Freeform 512"/>
            <p:cNvSpPr>
              <a:spLocks noEditPoints="1"/>
            </p:cNvSpPr>
            <p:nvPr/>
          </p:nvSpPr>
          <p:spPr bwMode="auto">
            <a:xfrm>
              <a:off x="1344" y="835"/>
              <a:ext cx="14" cy="7"/>
            </a:xfrm>
            <a:custGeom>
              <a:gdLst>
                <a:gd fmla="*/ 8 w 10" name="T0"/>
                <a:gd fmla="*/ 1 h 5" name="T1"/>
                <a:gd fmla="*/ 9 w 10" name="T2"/>
                <a:gd fmla="*/ 0 h 5" name="T3"/>
                <a:gd fmla="*/ 8 w 10" name="T4"/>
                <a:gd fmla="*/ 1 h 5" name="T5"/>
                <a:gd fmla="*/ 9 w 10" name="T6"/>
                <a:gd fmla="*/ 0 h 5" name="T7"/>
                <a:gd fmla="*/ 7 w 10" name="T8"/>
                <a:gd fmla="*/ 1 h 5" name="T9"/>
                <a:gd fmla="*/ 7 w 10" name="T10"/>
                <a:gd fmla="*/ 1 h 5" name="T11"/>
                <a:gd fmla="*/ 7 w 10" name="T12"/>
                <a:gd fmla="*/ 1 h 5" name="T13"/>
                <a:gd fmla="*/ 7 w 10" name="T14"/>
                <a:gd fmla="*/ 1 h 5" name="T15"/>
                <a:gd fmla="*/ 7 w 10" name="T16"/>
                <a:gd fmla="*/ 1 h 5" name="T17"/>
                <a:gd fmla="*/ 0 w 10" name="T18"/>
                <a:gd fmla="*/ 5 h 5" name="T19"/>
                <a:gd fmla="*/ 1 w 10" name="T20"/>
                <a:gd fmla="*/ 5 h 5" name="T21"/>
                <a:gd fmla="*/ 8 w 10" name="T22"/>
                <a:gd fmla="*/ 1 h 5" name="T23"/>
                <a:gd fmla="*/ 10 w 10" name="T24"/>
                <a:gd fmla="*/ 0 h 5" name="T25"/>
                <a:gd fmla="*/ 10 w 10" name="T26"/>
                <a:gd fmla="*/ 0 h 5" name="T27"/>
                <a:gd fmla="*/ 10 w 10" name="T28"/>
                <a:gd fmla="*/ 0 h 5" name="T29"/>
                <a:gd fmla="*/ 9 w 10" name="T30"/>
                <a:gd fmla="*/ 0 h 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5" w="10">
                  <a:moveTo>
                    <a:pt x="8" y="1"/>
                  </a:moveTo>
                  <a:cubicBezTo>
                    <a:pt x="8" y="1"/>
                    <a:pt x="9" y="1"/>
                    <a:pt x="9" y="0"/>
                  </a:cubicBezTo>
                  <a:cubicBezTo>
                    <a:pt x="9" y="1"/>
                    <a:pt x="8" y="1"/>
                    <a:pt x="8" y="1"/>
                  </a:cubicBezTo>
                  <a:moveTo>
                    <a:pt x="9" y="0"/>
                  </a:moveTo>
                  <a:cubicBezTo>
                    <a:pt x="9" y="0"/>
                    <a:pt x="8" y="0"/>
                    <a:pt x="7" y="1"/>
                  </a:cubicBezTo>
                  <a:cubicBezTo>
                    <a:pt x="7" y="1"/>
                    <a:pt x="7" y="1"/>
                    <a:pt x="7" y="1"/>
                  </a:cubicBezTo>
                  <a:cubicBezTo>
                    <a:pt x="7" y="1"/>
                    <a:pt x="7" y="1"/>
                    <a:pt x="7" y="1"/>
                  </a:cubicBezTo>
                  <a:cubicBezTo>
                    <a:pt x="7" y="1"/>
                    <a:pt x="7" y="1"/>
                    <a:pt x="7" y="1"/>
                  </a:cubicBezTo>
                  <a:cubicBezTo>
                    <a:pt x="7" y="1"/>
                    <a:pt x="7" y="1"/>
                    <a:pt x="7" y="1"/>
                  </a:cubicBezTo>
                  <a:cubicBezTo>
                    <a:pt x="7" y="1"/>
                    <a:pt x="1" y="2"/>
                    <a:pt x="0" y="5"/>
                  </a:cubicBezTo>
                  <a:cubicBezTo>
                    <a:pt x="0" y="5"/>
                    <a:pt x="0" y="5"/>
                    <a:pt x="1" y="5"/>
                  </a:cubicBezTo>
                  <a:cubicBezTo>
                    <a:pt x="2" y="5"/>
                    <a:pt x="4" y="5"/>
                    <a:pt x="8" y="1"/>
                  </a:cubicBezTo>
                  <a:cubicBezTo>
                    <a:pt x="9" y="1"/>
                    <a:pt x="9" y="0"/>
                    <a:pt x="10" y="0"/>
                  </a:cubicBezTo>
                  <a:cubicBezTo>
                    <a:pt x="10" y="0"/>
                    <a:pt x="10" y="0"/>
                    <a:pt x="10" y="0"/>
                  </a:cubicBezTo>
                  <a:cubicBezTo>
                    <a:pt x="10" y="0"/>
                    <a:pt x="10" y="0"/>
                    <a:pt x="10" y="0"/>
                  </a:cubicBezTo>
                  <a:cubicBezTo>
                    <a:pt x="9" y="0"/>
                    <a:pt x="9" y="0"/>
                    <a:pt x="9"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1" name="Freeform 513"/>
            <p:cNvSpPr>
              <a:spLocks noEditPoints="1"/>
            </p:cNvSpPr>
            <p:nvPr/>
          </p:nvSpPr>
          <p:spPr bwMode="auto">
            <a:xfrm>
              <a:off x="1354" y="835"/>
              <a:ext cx="10" cy="9"/>
            </a:xfrm>
            <a:custGeom>
              <a:gdLst>
                <a:gd fmla="*/ 6 w 7" name="T0"/>
                <a:gd fmla="*/ 2 h 6" name="T1"/>
                <a:gd fmla="*/ 5 w 7" name="T2"/>
                <a:gd fmla="*/ 4 h 6" name="T3"/>
                <a:gd fmla="*/ 6 w 7" name="T4"/>
                <a:gd fmla="*/ 4 h 6" name="T5"/>
                <a:gd fmla="*/ 7 w 7" name="T6"/>
                <a:gd fmla="*/ 3 h 6" name="T7"/>
                <a:gd fmla="*/ 7 w 7" name="T8"/>
                <a:gd fmla="*/ 2 h 6" name="T9"/>
                <a:gd fmla="*/ 6 w 7" name="T10"/>
                <a:gd fmla="*/ 2 h 6" name="T11"/>
                <a:gd fmla="*/ 3 w 7" name="T12"/>
                <a:gd fmla="*/ 0 h 6" name="T13"/>
                <a:gd fmla="*/ 3 w 7" name="T14"/>
                <a:gd fmla="*/ 0 h 6" name="T15"/>
                <a:gd fmla="*/ 0 w 7" name="T16"/>
                <a:gd fmla="*/ 6 h 6" name="T17"/>
                <a:gd fmla="*/ 5 w 7" name="T18"/>
                <a:gd fmla="*/ 1 h 6" name="T19"/>
                <a:gd fmla="*/ 5 w 7" name="T20"/>
                <a:gd fmla="*/ 1 h 6" name="T21"/>
                <a:gd fmla="*/ 3 w 7" name="T22"/>
                <a:gd fmla="*/ 0 h 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 w="7">
                  <a:moveTo>
                    <a:pt x="6" y="2"/>
                  </a:moveTo>
                  <a:cubicBezTo>
                    <a:pt x="6" y="2"/>
                    <a:pt x="6" y="3"/>
                    <a:pt x="5" y="4"/>
                  </a:cubicBezTo>
                  <a:cubicBezTo>
                    <a:pt x="5" y="4"/>
                    <a:pt x="6" y="4"/>
                    <a:pt x="6" y="4"/>
                  </a:cubicBezTo>
                  <a:cubicBezTo>
                    <a:pt x="6" y="4"/>
                    <a:pt x="7" y="4"/>
                    <a:pt x="7" y="3"/>
                  </a:cubicBezTo>
                  <a:cubicBezTo>
                    <a:pt x="7" y="2"/>
                    <a:pt x="7" y="2"/>
                    <a:pt x="7" y="2"/>
                  </a:cubicBezTo>
                  <a:cubicBezTo>
                    <a:pt x="6" y="2"/>
                    <a:pt x="6" y="2"/>
                    <a:pt x="6" y="2"/>
                  </a:cubicBezTo>
                  <a:moveTo>
                    <a:pt x="3" y="0"/>
                  </a:moveTo>
                  <a:cubicBezTo>
                    <a:pt x="3" y="0"/>
                    <a:pt x="3" y="0"/>
                    <a:pt x="3" y="0"/>
                  </a:cubicBezTo>
                  <a:cubicBezTo>
                    <a:pt x="3" y="0"/>
                    <a:pt x="0" y="5"/>
                    <a:pt x="0" y="6"/>
                  </a:cubicBezTo>
                  <a:cubicBezTo>
                    <a:pt x="0" y="6"/>
                    <a:pt x="3" y="3"/>
                    <a:pt x="5" y="1"/>
                  </a:cubicBezTo>
                  <a:cubicBezTo>
                    <a:pt x="5" y="1"/>
                    <a:pt x="5" y="1"/>
                    <a:pt x="5" y="1"/>
                  </a:cubicBezTo>
                  <a:cubicBezTo>
                    <a:pt x="3" y="0"/>
                    <a:pt x="3"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2" name="Freeform 514"/>
            <p:cNvSpPr>
              <a:spLocks noEditPoints="1"/>
            </p:cNvSpPr>
            <p:nvPr/>
          </p:nvSpPr>
          <p:spPr bwMode="auto">
            <a:xfrm>
              <a:off x="1329" y="762"/>
              <a:ext cx="22" cy="27"/>
            </a:xfrm>
            <a:custGeom>
              <a:gdLst>
                <a:gd fmla="*/ 4 w 15" name="T0"/>
                <a:gd fmla="*/ 16 h 18" name="T1"/>
                <a:gd fmla="*/ 2 w 15" name="T2"/>
                <a:gd fmla="*/ 18 h 18" name="T3"/>
                <a:gd fmla="*/ 3 w 15" name="T4"/>
                <a:gd fmla="*/ 18 h 18" name="T5"/>
                <a:gd fmla="*/ 3 w 15" name="T6"/>
                <a:gd fmla="*/ 18 h 18" name="T7"/>
                <a:gd fmla="*/ 3 w 15" name="T8"/>
                <a:gd fmla="*/ 18 h 18" name="T9"/>
                <a:gd fmla="*/ 3 w 15" name="T10"/>
                <a:gd fmla="*/ 18 h 18" name="T11"/>
                <a:gd fmla="*/ 4 w 15" name="T12"/>
                <a:gd fmla="*/ 16 h 18" name="T13"/>
                <a:gd fmla="*/ 7 w 15" name="T14"/>
                <a:gd fmla="*/ 14 h 18" name="T15"/>
                <a:gd fmla="*/ 5 w 15" name="T16"/>
                <a:gd fmla="*/ 15 h 18" name="T17"/>
                <a:gd fmla="*/ 5 w 15" name="T18"/>
                <a:gd fmla="*/ 16 h 18" name="T19"/>
                <a:gd fmla="*/ 5 w 15" name="T20"/>
                <a:gd fmla="*/ 17 h 18" name="T21"/>
                <a:gd fmla="*/ 7 w 15" name="T22"/>
                <a:gd fmla="*/ 17 h 18" name="T23"/>
                <a:gd fmla="*/ 7 w 15" name="T24"/>
                <a:gd fmla="*/ 14 h 18" name="T25"/>
                <a:gd fmla="*/ 15 w 15" name="T26"/>
                <a:gd fmla="*/ 13 h 18" name="T27"/>
                <a:gd fmla="*/ 15 w 15" name="T28"/>
                <a:gd fmla="*/ 17 h 18" name="T29"/>
                <a:gd fmla="*/ 15 w 15" name="T30"/>
                <a:gd fmla="*/ 13 h 18" name="T31"/>
                <a:gd fmla="*/ 15 w 15" name="T32"/>
                <a:gd fmla="*/ 13 h 18" name="T33"/>
                <a:gd fmla="*/ 9 w 15" name="T34"/>
                <a:gd fmla="*/ 12 h 18" name="T35"/>
                <a:gd fmla="*/ 8 w 15" name="T36"/>
                <a:gd fmla="*/ 13 h 18" name="T37"/>
                <a:gd fmla="*/ 8 w 15" name="T38"/>
                <a:gd fmla="*/ 16 h 18" name="T39"/>
                <a:gd fmla="*/ 9 w 15" name="T40"/>
                <a:gd fmla="*/ 16 h 18" name="T41"/>
                <a:gd fmla="*/ 9 w 15" name="T42"/>
                <a:gd fmla="*/ 12 h 18" name="T43"/>
                <a:gd fmla="*/ 14 w 15" name="T44"/>
                <a:gd fmla="*/ 11 h 18" name="T45"/>
                <a:gd fmla="*/ 14 w 15" name="T46"/>
                <a:gd fmla="*/ 12 h 18" name="T47"/>
                <a:gd fmla="*/ 14 w 15" name="T48"/>
                <a:gd fmla="*/ 15 h 18" name="T49"/>
                <a:gd fmla="*/ 14 w 15" name="T50"/>
                <a:gd fmla="*/ 17 h 18" name="T51"/>
                <a:gd fmla="*/ 14 w 15" name="T52"/>
                <a:gd fmla="*/ 18 h 18" name="T53"/>
                <a:gd fmla="*/ 14 w 15" name="T54"/>
                <a:gd fmla="*/ 18 h 18" name="T55"/>
                <a:gd fmla="*/ 15 w 15" name="T56"/>
                <a:gd fmla="*/ 18 h 18" name="T57"/>
                <a:gd fmla="*/ 15 w 15" name="T58"/>
                <a:gd fmla="*/ 13 h 18" name="T59"/>
                <a:gd fmla="*/ 14 w 15" name="T60"/>
                <a:gd fmla="*/ 11 h 18" name="T61"/>
                <a:gd fmla="*/ 11 w 15" name="T62"/>
                <a:gd fmla="*/ 11 h 18" name="T63"/>
                <a:gd fmla="*/ 11 w 15" name="T64"/>
                <a:gd fmla="*/ 12 h 18" name="T65"/>
                <a:gd fmla="*/ 10 w 15" name="T66"/>
                <a:gd fmla="*/ 12 h 18" name="T67"/>
                <a:gd fmla="*/ 10 w 15" name="T68"/>
                <a:gd fmla="*/ 15 h 18" name="T69"/>
                <a:gd fmla="*/ 10 w 15" name="T70"/>
                <a:gd fmla="*/ 16 h 18" name="T71"/>
                <a:gd fmla="*/ 10 w 15" name="T72"/>
                <a:gd fmla="*/ 16 h 18" name="T73"/>
                <a:gd fmla="*/ 12 w 15" name="T74"/>
                <a:gd fmla="*/ 16 h 18" name="T75"/>
                <a:gd fmla="*/ 12 w 15" name="T76"/>
                <a:gd fmla="*/ 14 h 18" name="T77"/>
                <a:gd fmla="*/ 11 w 15" name="T78"/>
                <a:gd fmla="*/ 11 h 18" name="T79"/>
                <a:gd fmla="*/ 4 w 15" name="T80"/>
                <a:gd fmla="*/ 0 h 18" name="T81"/>
                <a:gd fmla="*/ 8 w 15" name="T82"/>
                <a:gd fmla="*/ 5 h 18" name="T83"/>
                <a:gd fmla="*/ 10 w 15" name="T84"/>
                <a:gd fmla="*/ 7 h 18" name="T85"/>
                <a:gd fmla="*/ 6 w 15" name="T86"/>
                <a:gd fmla="*/ 9 h 18" name="T87"/>
                <a:gd fmla="*/ 7 w 15" name="T88"/>
                <a:gd fmla="*/ 10 h 18" name="T89"/>
                <a:gd fmla="*/ 8 w 15" name="T90"/>
                <a:gd fmla="*/ 10 h 18" name="T91"/>
                <a:gd fmla="*/ 9 w 15" name="T92"/>
                <a:gd fmla="*/ 10 h 18" name="T93"/>
                <a:gd fmla="*/ 10 w 15" name="T94"/>
                <a:gd fmla="*/ 10 h 18" name="T95"/>
                <a:gd fmla="*/ 12 w 15" name="T96"/>
                <a:gd fmla="*/ 11 h 18" name="T97"/>
                <a:gd fmla="*/ 13 w 15" name="T98"/>
                <a:gd fmla="*/ 16 h 18" name="T99"/>
                <a:gd fmla="*/ 13 w 15" name="T100"/>
                <a:gd fmla="*/ 17 h 18" name="T101"/>
                <a:gd fmla="*/ 13 w 15" name="T102"/>
                <a:gd fmla="*/ 12 h 18" name="T103"/>
                <a:gd fmla="*/ 14 w 15" name="T104"/>
                <a:gd fmla="*/ 10 h 18" name="T105"/>
                <a:gd fmla="*/ 14 w 15" name="T106"/>
                <a:gd fmla="*/ 11 h 18" name="T107"/>
                <a:gd fmla="*/ 14 w 15" name="T108"/>
                <a:gd fmla="*/ 11 h 18" name="T109"/>
                <a:gd fmla="*/ 15 w 15" name="T110"/>
                <a:gd fmla="*/ 11 h 18" name="T111"/>
                <a:gd fmla="*/ 14 w 15" name="T112"/>
                <a:gd fmla="*/ 6 h 18" name="T113"/>
                <a:gd fmla="*/ 5 w 15" name="T114"/>
                <a:gd fmla="*/ 0 h 18" name="T115"/>
                <a:gd fmla="*/ 4 w 15" name="T116"/>
                <a:gd fmla="*/ 0 h 18"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8" w="15">
                  <a:moveTo>
                    <a:pt x="4" y="16"/>
                  </a:moveTo>
                  <a:cubicBezTo>
                    <a:pt x="2" y="17"/>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7"/>
                    <a:pt x="3" y="16"/>
                    <a:pt x="4" y="16"/>
                  </a:cubicBezTo>
                  <a:moveTo>
                    <a:pt x="7" y="14"/>
                  </a:moveTo>
                  <a:cubicBezTo>
                    <a:pt x="6" y="14"/>
                    <a:pt x="6" y="15"/>
                    <a:pt x="5" y="15"/>
                  </a:cubicBezTo>
                  <a:cubicBezTo>
                    <a:pt x="5" y="16"/>
                    <a:pt x="5" y="16"/>
                    <a:pt x="5" y="16"/>
                  </a:cubicBezTo>
                  <a:cubicBezTo>
                    <a:pt x="5" y="17"/>
                    <a:pt x="5" y="17"/>
                    <a:pt x="5" y="17"/>
                  </a:cubicBezTo>
                  <a:cubicBezTo>
                    <a:pt x="5" y="17"/>
                    <a:pt x="6" y="17"/>
                    <a:pt x="7" y="17"/>
                  </a:cubicBezTo>
                  <a:cubicBezTo>
                    <a:pt x="7" y="16"/>
                    <a:pt x="7" y="15"/>
                    <a:pt x="7" y="14"/>
                  </a:cubicBezTo>
                  <a:moveTo>
                    <a:pt x="15" y="13"/>
                  </a:moveTo>
                  <a:cubicBezTo>
                    <a:pt x="15" y="14"/>
                    <a:pt x="15" y="16"/>
                    <a:pt x="15" y="17"/>
                  </a:cubicBezTo>
                  <a:cubicBezTo>
                    <a:pt x="15" y="16"/>
                    <a:pt x="15" y="15"/>
                    <a:pt x="15" y="13"/>
                  </a:cubicBezTo>
                  <a:cubicBezTo>
                    <a:pt x="15" y="13"/>
                    <a:pt x="15" y="13"/>
                    <a:pt x="15" y="13"/>
                  </a:cubicBezTo>
                  <a:moveTo>
                    <a:pt x="9" y="12"/>
                  </a:moveTo>
                  <a:cubicBezTo>
                    <a:pt x="9" y="13"/>
                    <a:pt x="9" y="13"/>
                    <a:pt x="8" y="13"/>
                  </a:cubicBezTo>
                  <a:cubicBezTo>
                    <a:pt x="8" y="14"/>
                    <a:pt x="8" y="15"/>
                    <a:pt x="8" y="16"/>
                  </a:cubicBezTo>
                  <a:cubicBezTo>
                    <a:pt x="8" y="16"/>
                    <a:pt x="9" y="16"/>
                    <a:pt x="9" y="16"/>
                  </a:cubicBezTo>
                  <a:cubicBezTo>
                    <a:pt x="9" y="15"/>
                    <a:pt x="9" y="14"/>
                    <a:pt x="9" y="12"/>
                  </a:cubicBezTo>
                  <a:moveTo>
                    <a:pt x="14" y="11"/>
                  </a:moveTo>
                  <a:cubicBezTo>
                    <a:pt x="14" y="11"/>
                    <a:pt x="14" y="12"/>
                    <a:pt x="14" y="12"/>
                  </a:cubicBezTo>
                  <a:cubicBezTo>
                    <a:pt x="14" y="12"/>
                    <a:pt x="14" y="15"/>
                    <a:pt x="14" y="15"/>
                  </a:cubicBezTo>
                  <a:cubicBezTo>
                    <a:pt x="14" y="16"/>
                    <a:pt x="14" y="16"/>
                    <a:pt x="14" y="17"/>
                  </a:cubicBezTo>
                  <a:cubicBezTo>
                    <a:pt x="14" y="18"/>
                    <a:pt x="14" y="18"/>
                    <a:pt x="14" y="18"/>
                  </a:cubicBezTo>
                  <a:cubicBezTo>
                    <a:pt x="14" y="18"/>
                    <a:pt x="14" y="18"/>
                    <a:pt x="14" y="18"/>
                  </a:cubicBezTo>
                  <a:cubicBezTo>
                    <a:pt x="14" y="18"/>
                    <a:pt x="15" y="18"/>
                    <a:pt x="15" y="18"/>
                  </a:cubicBezTo>
                  <a:cubicBezTo>
                    <a:pt x="15" y="16"/>
                    <a:pt x="15" y="13"/>
                    <a:pt x="15" y="13"/>
                  </a:cubicBezTo>
                  <a:cubicBezTo>
                    <a:pt x="15" y="12"/>
                    <a:pt x="15" y="11"/>
                    <a:pt x="14" y="11"/>
                  </a:cubicBezTo>
                  <a:moveTo>
                    <a:pt x="11" y="11"/>
                  </a:moveTo>
                  <a:cubicBezTo>
                    <a:pt x="11" y="11"/>
                    <a:pt x="11" y="12"/>
                    <a:pt x="11" y="12"/>
                  </a:cubicBezTo>
                  <a:cubicBezTo>
                    <a:pt x="11" y="12"/>
                    <a:pt x="10" y="12"/>
                    <a:pt x="10" y="12"/>
                  </a:cubicBezTo>
                  <a:cubicBezTo>
                    <a:pt x="10" y="13"/>
                    <a:pt x="10" y="15"/>
                    <a:pt x="10" y="15"/>
                  </a:cubicBezTo>
                  <a:cubicBezTo>
                    <a:pt x="10" y="15"/>
                    <a:pt x="10" y="16"/>
                    <a:pt x="10" y="16"/>
                  </a:cubicBezTo>
                  <a:cubicBezTo>
                    <a:pt x="10" y="16"/>
                    <a:pt x="10" y="16"/>
                    <a:pt x="10" y="16"/>
                  </a:cubicBezTo>
                  <a:cubicBezTo>
                    <a:pt x="11" y="16"/>
                    <a:pt x="11" y="16"/>
                    <a:pt x="12" y="16"/>
                  </a:cubicBezTo>
                  <a:cubicBezTo>
                    <a:pt x="12" y="15"/>
                    <a:pt x="12" y="14"/>
                    <a:pt x="12" y="14"/>
                  </a:cubicBezTo>
                  <a:cubicBezTo>
                    <a:pt x="12" y="11"/>
                    <a:pt x="11" y="11"/>
                    <a:pt x="11" y="11"/>
                  </a:cubicBezTo>
                  <a:moveTo>
                    <a:pt x="4" y="0"/>
                  </a:moveTo>
                  <a:cubicBezTo>
                    <a:pt x="0" y="0"/>
                    <a:pt x="8" y="5"/>
                    <a:pt x="8" y="5"/>
                  </a:cubicBezTo>
                  <a:cubicBezTo>
                    <a:pt x="7" y="7"/>
                    <a:pt x="10" y="7"/>
                    <a:pt x="10" y="7"/>
                  </a:cubicBezTo>
                  <a:cubicBezTo>
                    <a:pt x="8" y="8"/>
                    <a:pt x="7" y="9"/>
                    <a:pt x="6" y="9"/>
                  </a:cubicBezTo>
                  <a:cubicBezTo>
                    <a:pt x="7" y="10"/>
                    <a:pt x="7" y="10"/>
                    <a:pt x="7" y="10"/>
                  </a:cubicBezTo>
                  <a:cubicBezTo>
                    <a:pt x="7" y="10"/>
                    <a:pt x="8" y="10"/>
                    <a:pt x="8" y="10"/>
                  </a:cubicBezTo>
                  <a:cubicBezTo>
                    <a:pt x="8" y="10"/>
                    <a:pt x="9" y="10"/>
                    <a:pt x="9" y="10"/>
                  </a:cubicBezTo>
                  <a:cubicBezTo>
                    <a:pt x="10" y="10"/>
                    <a:pt x="10" y="10"/>
                    <a:pt x="10" y="10"/>
                  </a:cubicBezTo>
                  <a:cubicBezTo>
                    <a:pt x="11" y="10"/>
                    <a:pt x="12" y="10"/>
                    <a:pt x="12" y="11"/>
                  </a:cubicBezTo>
                  <a:cubicBezTo>
                    <a:pt x="12" y="11"/>
                    <a:pt x="13" y="11"/>
                    <a:pt x="13" y="16"/>
                  </a:cubicBezTo>
                  <a:cubicBezTo>
                    <a:pt x="13" y="16"/>
                    <a:pt x="13" y="17"/>
                    <a:pt x="13" y="17"/>
                  </a:cubicBezTo>
                  <a:cubicBezTo>
                    <a:pt x="13" y="14"/>
                    <a:pt x="13" y="12"/>
                    <a:pt x="13" y="12"/>
                  </a:cubicBezTo>
                  <a:cubicBezTo>
                    <a:pt x="13" y="11"/>
                    <a:pt x="13" y="10"/>
                    <a:pt x="14" y="10"/>
                  </a:cubicBezTo>
                  <a:cubicBezTo>
                    <a:pt x="14" y="10"/>
                    <a:pt x="14" y="11"/>
                    <a:pt x="14" y="11"/>
                  </a:cubicBezTo>
                  <a:cubicBezTo>
                    <a:pt x="14" y="11"/>
                    <a:pt x="14" y="11"/>
                    <a:pt x="14" y="11"/>
                  </a:cubicBezTo>
                  <a:cubicBezTo>
                    <a:pt x="15" y="11"/>
                    <a:pt x="15" y="11"/>
                    <a:pt x="15" y="11"/>
                  </a:cubicBezTo>
                  <a:cubicBezTo>
                    <a:pt x="15" y="9"/>
                    <a:pt x="14" y="8"/>
                    <a:pt x="14" y="6"/>
                  </a:cubicBezTo>
                  <a:cubicBezTo>
                    <a:pt x="10" y="0"/>
                    <a:pt x="5" y="0"/>
                    <a:pt x="5" y="0"/>
                  </a:cubicBezTo>
                  <a:cubicBezTo>
                    <a:pt x="5" y="0"/>
                    <a:pt x="4"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3" name="Freeform 515"/>
            <p:cNvSpPr/>
            <p:nvPr/>
          </p:nvSpPr>
          <p:spPr bwMode="auto">
            <a:xfrm>
              <a:off x="1332" y="789"/>
              <a:ext cx="2" cy="0"/>
            </a:xfrm>
            <a:custGeom>
              <a:gdLst>
                <a:gd fmla="*/ 0 w 1" name="T0"/>
                <a:gd fmla="*/ 1 w 1" name="T1"/>
                <a:gd fmla="*/ 1 w 1" name="T2"/>
                <a:gd fmla="*/ 1 w 1" name="T3"/>
                <a:gd fmla="*/ 1 w 1" name="T4"/>
                <a:gd fmla="*/ 0 w 1" name="T5"/>
              </a:gdLst>
              <a:cxnLst>
                <a:cxn ang="0">
                  <a:pos x="T0" y="0"/>
                </a:cxn>
                <a:cxn ang="0">
                  <a:pos x="T1" y="0"/>
                </a:cxn>
                <a:cxn ang="0">
                  <a:pos x="T2" y="0"/>
                </a:cxn>
                <a:cxn ang="0">
                  <a:pos x="T3" y="0"/>
                </a:cxn>
                <a:cxn ang="0">
                  <a:pos x="T4" y="0"/>
                </a:cxn>
                <a:cxn ang="0">
                  <a:pos x="T5" y="0"/>
                </a:cxn>
              </a:cxnLst>
              <a:rect b="b" l="0" r="r" t="0"/>
              <a:pathLst>
                <a:path w="1">
                  <a:moveTo>
                    <a:pt x="0" y="0"/>
                  </a:moveTo>
                  <a:cubicBezTo>
                    <a:pt x="0" y="0"/>
                    <a:pt x="1" y="0"/>
                    <a:pt x="1" y="0"/>
                  </a:cubicBezTo>
                  <a:cubicBezTo>
                    <a:pt x="1" y="0"/>
                    <a:pt x="1" y="0"/>
                    <a:pt x="1" y="0"/>
                  </a:cubicBezTo>
                  <a:cubicBezTo>
                    <a:pt x="1" y="0"/>
                    <a:pt x="1" y="0"/>
                    <a:pt x="1" y="0"/>
                  </a:cubicBezTo>
                  <a:cubicBezTo>
                    <a:pt x="1" y="0"/>
                    <a:pt x="1" y="0"/>
                    <a:pt x="1"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4" name="Freeform 516"/>
            <p:cNvSpPr>
              <a:spLocks noEditPoints="1"/>
            </p:cNvSpPr>
            <p:nvPr/>
          </p:nvSpPr>
          <p:spPr bwMode="auto">
            <a:xfrm>
              <a:off x="1334" y="776"/>
              <a:ext cx="7" cy="13"/>
            </a:xfrm>
            <a:custGeom>
              <a:gdLst>
                <a:gd fmla="*/ 2 w 5" name="T0"/>
                <a:gd fmla="*/ 6 h 9" name="T1"/>
                <a:gd fmla="*/ 1 w 5" name="T2"/>
                <a:gd fmla="*/ 7 h 9" name="T3"/>
                <a:gd fmla="*/ 0 w 5" name="T4"/>
                <a:gd fmla="*/ 9 h 9" name="T5"/>
                <a:gd fmla="*/ 0 w 5" name="T6"/>
                <a:gd fmla="*/ 9 h 9" name="T7"/>
                <a:gd fmla="*/ 2 w 5" name="T8"/>
                <a:gd fmla="*/ 8 h 9" name="T9"/>
                <a:gd fmla="*/ 2 w 5" name="T10"/>
                <a:gd fmla="*/ 7 h 9" name="T11"/>
                <a:gd fmla="*/ 2 w 5" name="T12"/>
                <a:gd fmla="*/ 6 h 9" name="T13"/>
                <a:gd fmla="*/ 5 w 5" name="T14"/>
                <a:gd fmla="*/ 4 h 9" name="T15"/>
                <a:gd fmla="*/ 4 w 5" name="T16"/>
                <a:gd fmla="*/ 5 h 9" name="T17"/>
                <a:gd fmla="*/ 4 w 5" name="T18"/>
                <a:gd fmla="*/ 8 h 9" name="T19"/>
                <a:gd fmla="*/ 5 w 5" name="T20"/>
                <a:gd fmla="*/ 7 h 9" name="T21"/>
                <a:gd fmla="*/ 5 w 5" name="T22"/>
                <a:gd fmla="*/ 4 h 9" name="T23"/>
                <a:gd fmla="*/ 3 w 5" name="T24"/>
                <a:gd fmla="*/ 0 h 9" name="T25"/>
                <a:gd fmla="*/ 3 w 5" name="T26"/>
                <a:gd fmla="*/ 1 h 9" name="T27"/>
                <a:gd fmla="*/ 4 w 5" name="T28"/>
                <a:gd fmla="*/ 1 h 9" name="T29"/>
                <a:gd fmla="*/ 5 w 5" name="T30"/>
                <a:gd fmla="*/ 1 h 9" name="T31"/>
                <a:gd fmla="*/ 4 w 5" name="T32"/>
                <a:gd fmla="*/ 1 h 9" name="T33"/>
                <a:gd fmla="*/ 3 w 5" name="T34"/>
                <a:gd fmla="*/ 0 h 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9" w="5">
                  <a:moveTo>
                    <a:pt x="2" y="6"/>
                  </a:moveTo>
                  <a:cubicBezTo>
                    <a:pt x="1" y="6"/>
                    <a:pt x="1" y="7"/>
                    <a:pt x="1" y="7"/>
                  </a:cubicBezTo>
                  <a:cubicBezTo>
                    <a:pt x="0" y="7"/>
                    <a:pt x="0" y="8"/>
                    <a:pt x="0" y="9"/>
                  </a:cubicBezTo>
                  <a:cubicBezTo>
                    <a:pt x="0" y="9"/>
                    <a:pt x="0" y="9"/>
                    <a:pt x="0" y="9"/>
                  </a:cubicBezTo>
                  <a:cubicBezTo>
                    <a:pt x="1" y="9"/>
                    <a:pt x="1" y="8"/>
                    <a:pt x="2" y="8"/>
                  </a:cubicBezTo>
                  <a:cubicBezTo>
                    <a:pt x="2" y="8"/>
                    <a:pt x="2" y="8"/>
                    <a:pt x="2" y="7"/>
                  </a:cubicBezTo>
                  <a:cubicBezTo>
                    <a:pt x="2" y="7"/>
                    <a:pt x="2" y="7"/>
                    <a:pt x="2" y="6"/>
                  </a:cubicBezTo>
                  <a:moveTo>
                    <a:pt x="5" y="4"/>
                  </a:moveTo>
                  <a:cubicBezTo>
                    <a:pt x="5" y="4"/>
                    <a:pt x="4" y="4"/>
                    <a:pt x="4" y="5"/>
                  </a:cubicBezTo>
                  <a:cubicBezTo>
                    <a:pt x="4" y="6"/>
                    <a:pt x="4" y="7"/>
                    <a:pt x="4" y="8"/>
                  </a:cubicBezTo>
                  <a:cubicBezTo>
                    <a:pt x="4" y="7"/>
                    <a:pt x="5" y="7"/>
                    <a:pt x="5" y="7"/>
                  </a:cubicBezTo>
                  <a:cubicBezTo>
                    <a:pt x="5" y="6"/>
                    <a:pt x="5" y="5"/>
                    <a:pt x="5" y="4"/>
                  </a:cubicBezTo>
                  <a:moveTo>
                    <a:pt x="3" y="0"/>
                  </a:moveTo>
                  <a:cubicBezTo>
                    <a:pt x="2" y="1"/>
                    <a:pt x="3" y="1"/>
                    <a:pt x="3" y="1"/>
                  </a:cubicBezTo>
                  <a:cubicBezTo>
                    <a:pt x="4" y="1"/>
                    <a:pt x="4" y="1"/>
                    <a:pt x="4" y="1"/>
                  </a:cubicBezTo>
                  <a:cubicBezTo>
                    <a:pt x="5" y="1"/>
                    <a:pt x="5" y="1"/>
                    <a:pt x="5" y="1"/>
                  </a:cubicBezTo>
                  <a:cubicBezTo>
                    <a:pt x="5" y="1"/>
                    <a:pt x="4" y="1"/>
                    <a:pt x="4" y="1"/>
                  </a:cubicBezTo>
                  <a:cubicBezTo>
                    <a:pt x="4" y="1"/>
                    <a:pt x="4" y="1"/>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5" name="Freeform 517"/>
            <p:cNvSpPr>
              <a:spLocks noEditPoints="1"/>
            </p:cNvSpPr>
            <p:nvPr/>
          </p:nvSpPr>
          <p:spPr bwMode="auto">
            <a:xfrm>
              <a:off x="1342" y="777"/>
              <a:ext cx="6" cy="9"/>
            </a:xfrm>
            <a:custGeom>
              <a:gdLst>
                <a:gd fmla="*/ 1 w 4" name="T0"/>
                <a:gd fmla="*/ 2 h 6" name="T1"/>
                <a:gd fmla="*/ 0 w 4" name="T2"/>
                <a:gd fmla="*/ 2 h 6" name="T3"/>
                <a:gd fmla="*/ 0 w 4" name="T4"/>
                <a:gd fmla="*/ 6 h 6" name="T5"/>
                <a:gd fmla="*/ 1 w 4" name="T6"/>
                <a:gd fmla="*/ 6 h 6" name="T7"/>
                <a:gd fmla="*/ 1 w 4" name="T8"/>
                <a:gd fmla="*/ 5 h 6" name="T9"/>
                <a:gd fmla="*/ 1 w 4" name="T10"/>
                <a:gd fmla="*/ 2 h 6" name="T11"/>
                <a:gd fmla="*/ 1 w 4" name="T12"/>
                <a:gd fmla="*/ 0 h 6" name="T13"/>
                <a:gd fmla="*/ 0 w 4" name="T14"/>
                <a:gd fmla="*/ 0 h 6" name="T15"/>
                <a:gd fmla="*/ 1 w 4" name="T16"/>
                <a:gd fmla="*/ 0 h 6" name="T17"/>
                <a:gd fmla="*/ 2 w 4" name="T18"/>
                <a:gd fmla="*/ 1 h 6" name="T19"/>
                <a:gd fmla="*/ 3 w 4" name="T20"/>
                <a:gd fmla="*/ 4 h 6" name="T21"/>
                <a:gd fmla="*/ 3 w 4" name="T22"/>
                <a:gd fmla="*/ 6 h 6" name="T23"/>
                <a:gd fmla="*/ 4 w 4" name="T24"/>
                <a:gd fmla="*/ 6 h 6" name="T25"/>
                <a:gd fmla="*/ 3 w 4" name="T26"/>
                <a:gd fmla="*/ 1 h 6" name="T27"/>
                <a:gd fmla="*/ 1 w 4" name="T28"/>
                <a:gd fmla="*/ 0 h 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 w="4">
                  <a:moveTo>
                    <a:pt x="1" y="2"/>
                  </a:moveTo>
                  <a:cubicBezTo>
                    <a:pt x="1" y="2"/>
                    <a:pt x="1" y="2"/>
                    <a:pt x="0" y="2"/>
                  </a:cubicBezTo>
                  <a:cubicBezTo>
                    <a:pt x="0" y="4"/>
                    <a:pt x="0" y="5"/>
                    <a:pt x="0" y="6"/>
                  </a:cubicBezTo>
                  <a:cubicBezTo>
                    <a:pt x="0" y="6"/>
                    <a:pt x="1" y="6"/>
                    <a:pt x="1" y="6"/>
                  </a:cubicBezTo>
                  <a:cubicBezTo>
                    <a:pt x="1" y="6"/>
                    <a:pt x="1" y="5"/>
                    <a:pt x="1" y="5"/>
                  </a:cubicBezTo>
                  <a:cubicBezTo>
                    <a:pt x="1" y="5"/>
                    <a:pt x="1" y="3"/>
                    <a:pt x="1" y="2"/>
                  </a:cubicBezTo>
                  <a:moveTo>
                    <a:pt x="1" y="0"/>
                  </a:moveTo>
                  <a:cubicBezTo>
                    <a:pt x="1" y="0"/>
                    <a:pt x="1" y="0"/>
                    <a:pt x="0" y="0"/>
                  </a:cubicBezTo>
                  <a:cubicBezTo>
                    <a:pt x="1" y="0"/>
                    <a:pt x="1" y="0"/>
                    <a:pt x="1" y="0"/>
                  </a:cubicBezTo>
                  <a:cubicBezTo>
                    <a:pt x="2" y="0"/>
                    <a:pt x="2" y="0"/>
                    <a:pt x="2" y="1"/>
                  </a:cubicBezTo>
                  <a:cubicBezTo>
                    <a:pt x="2" y="1"/>
                    <a:pt x="3" y="1"/>
                    <a:pt x="3" y="4"/>
                  </a:cubicBezTo>
                  <a:cubicBezTo>
                    <a:pt x="3" y="4"/>
                    <a:pt x="3" y="5"/>
                    <a:pt x="3" y="6"/>
                  </a:cubicBezTo>
                  <a:cubicBezTo>
                    <a:pt x="3" y="6"/>
                    <a:pt x="3" y="6"/>
                    <a:pt x="4" y="6"/>
                  </a:cubicBezTo>
                  <a:cubicBezTo>
                    <a:pt x="4" y="1"/>
                    <a:pt x="3" y="1"/>
                    <a:pt x="3" y="1"/>
                  </a:cubicBezTo>
                  <a:cubicBezTo>
                    <a:pt x="3" y="0"/>
                    <a:pt x="2"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6" name="Freeform 518"/>
            <p:cNvSpPr/>
            <p:nvPr/>
          </p:nvSpPr>
          <p:spPr bwMode="auto">
            <a:xfrm>
              <a:off x="1348" y="777"/>
              <a:ext cx="3" cy="12"/>
            </a:xfrm>
            <a:custGeom>
              <a:gdLst>
                <a:gd fmla="*/ 1 w 2" name="T0"/>
                <a:gd fmla="*/ 0 h 8" name="T1"/>
                <a:gd fmla="*/ 0 w 2" name="T2"/>
                <a:gd fmla="*/ 2 h 8" name="T3"/>
                <a:gd fmla="*/ 0 w 2" name="T4"/>
                <a:gd fmla="*/ 7 h 8" name="T5"/>
                <a:gd fmla="*/ 1 w 2" name="T6"/>
                <a:gd fmla="*/ 7 h 8" name="T7"/>
                <a:gd fmla="*/ 1 w 2" name="T8"/>
                <a:gd fmla="*/ 5 h 8" name="T9"/>
                <a:gd fmla="*/ 1 w 2" name="T10"/>
                <a:gd fmla="*/ 2 h 8" name="T11"/>
                <a:gd fmla="*/ 1 w 2" name="T12"/>
                <a:gd fmla="*/ 1 h 8" name="T13"/>
                <a:gd fmla="*/ 2 w 2" name="T14"/>
                <a:gd fmla="*/ 3 h 8" name="T15"/>
                <a:gd fmla="*/ 2 w 2" name="T16"/>
                <a:gd fmla="*/ 8 h 8" name="T17"/>
                <a:gd fmla="*/ 2 w 2" name="T18"/>
                <a:gd fmla="*/ 7 h 8" name="T19"/>
                <a:gd fmla="*/ 2 w 2" name="T20"/>
                <a:gd fmla="*/ 3 h 8" name="T21"/>
                <a:gd fmla="*/ 2 w 2" name="T22"/>
                <a:gd fmla="*/ 1 h 8" name="T23"/>
                <a:gd fmla="*/ 1 w 2" name="T24"/>
                <a:gd fmla="*/ 1 h 8" name="T25"/>
                <a:gd fmla="*/ 1 w 2" name="T26"/>
                <a:gd fmla="*/ 1 h 8" name="T27"/>
                <a:gd fmla="*/ 1 w 2" name="T28"/>
                <a:gd fmla="*/ 0 h 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8" w="2">
                  <a:moveTo>
                    <a:pt x="1" y="0"/>
                  </a:moveTo>
                  <a:cubicBezTo>
                    <a:pt x="0" y="0"/>
                    <a:pt x="0" y="1"/>
                    <a:pt x="0" y="2"/>
                  </a:cubicBezTo>
                  <a:cubicBezTo>
                    <a:pt x="0" y="2"/>
                    <a:pt x="0" y="4"/>
                    <a:pt x="0" y="7"/>
                  </a:cubicBezTo>
                  <a:cubicBezTo>
                    <a:pt x="0" y="7"/>
                    <a:pt x="1" y="7"/>
                    <a:pt x="1" y="7"/>
                  </a:cubicBezTo>
                  <a:cubicBezTo>
                    <a:pt x="1" y="6"/>
                    <a:pt x="1" y="6"/>
                    <a:pt x="1" y="5"/>
                  </a:cubicBezTo>
                  <a:cubicBezTo>
                    <a:pt x="1" y="5"/>
                    <a:pt x="1" y="2"/>
                    <a:pt x="1" y="2"/>
                  </a:cubicBezTo>
                  <a:cubicBezTo>
                    <a:pt x="1" y="2"/>
                    <a:pt x="1" y="1"/>
                    <a:pt x="1" y="1"/>
                  </a:cubicBezTo>
                  <a:cubicBezTo>
                    <a:pt x="2" y="1"/>
                    <a:pt x="2" y="2"/>
                    <a:pt x="2" y="3"/>
                  </a:cubicBezTo>
                  <a:cubicBezTo>
                    <a:pt x="2" y="3"/>
                    <a:pt x="2" y="6"/>
                    <a:pt x="2" y="8"/>
                  </a:cubicBezTo>
                  <a:cubicBezTo>
                    <a:pt x="2" y="8"/>
                    <a:pt x="2" y="7"/>
                    <a:pt x="2" y="7"/>
                  </a:cubicBezTo>
                  <a:cubicBezTo>
                    <a:pt x="2" y="6"/>
                    <a:pt x="2" y="4"/>
                    <a:pt x="2" y="3"/>
                  </a:cubicBezTo>
                  <a:cubicBezTo>
                    <a:pt x="2" y="2"/>
                    <a:pt x="2" y="2"/>
                    <a:pt x="2" y="1"/>
                  </a:cubicBezTo>
                  <a:cubicBezTo>
                    <a:pt x="2" y="1"/>
                    <a:pt x="2" y="1"/>
                    <a:pt x="1" y="1"/>
                  </a:cubicBezTo>
                  <a:cubicBezTo>
                    <a:pt x="1" y="1"/>
                    <a:pt x="1" y="1"/>
                    <a:pt x="1" y="1"/>
                  </a:cubicBezTo>
                  <a:cubicBezTo>
                    <a:pt x="1" y="1"/>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7" name="Freeform 519"/>
            <p:cNvSpPr/>
            <p:nvPr/>
          </p:nvSpPr>
          <p:spPr bwMode="auto">
            <a:xfrm>
              <a:off x="1313" y="777"/>
              <a:ext cx="25" cy="47"/>
            </a:xfrm>
            <a:custGeom>
              <a:gdLst>
                <a:gd fmla="*/ 17 w 17" name="T0"/>
                <a:gd fmla="*/ 22 h 32" name="T1"/>
                <a:gd fmla="*/ 17 w 17" name="T2"/>
                <a:gd fmla="*/ 24 h 32" name="T3"/>
                <a:gd fmla="*/ 15 w 17" name="T4"/>
                <a:gd fmla="*/ 26 h 32" name="T5"/>
                <a:gd fmla="*/ 13 w 17" name="T6"/>
                <a:gd fmla="*/ 28 h 32" name="T7"/>
                <a:gd fmla="*/ 11 w 17" name="T8"/>
                <a:gd fmla="*/ 29 h 32" name="T9"/>
                <a:gd fmla="*/ 11 w 17" name="T10"/>
                <a:gd fmla="*/ 31 h 32" name="T11"/>
                <a:gd fmla="*/ 11 w 17" name="T12"/>
                <a:gd fmla="*/ 32 h 32" name="T13"/>
                <a:gd fmla="*/ 10 w 17" name="T14"/>
                <a:gd fmla="*/ 32 h 32" name="T15"/>
                <a:gd fmla="*/ 7 w 17" name="T16"/>
                <a:gd fmla="*/ 32 h 32" name="T17"/>
                <a:gd fmla="*/ 6 w 17" name="T18"/>
                <a:gd fmla="*/ 32 h 32" name="T19"/>
                <a:gd fmla="*/ 6 w 17" name="T20"/>
                <a:gd fmla="*/ 30 h 32" name="T21"/>
                <a:gd fmla="*/ 6 w 17" name="T22"/>
                <a:gd fmla="*/ 29 h 32" name="T23"/>
                <a:gd fmla="*/ 2 w 17" name="T24"/>
                <a:gd fmla="*/ 28 h 32" name="T25"/>
                <a:gd fmla="*/ 0 w 17" name="T26"/>
                <a:gd fmla="*/ 27 h 32" name="T27"/>
                <a:gd fmla="*/ 0 w 17" name="T28"/>
                <a:gd fmla="*/ 27 h 32" name="T29"/>
                <a:gd fmla="*/ 0 w 17" name="T30"/>
                <a:gd fmla="*/ 25 h 32" name="T31"/>
                <a:gd fmla="*/ 0 w 17" name="T32"/>
                <a:gd fmla="*/ 24 h 32" name="T33"/>
                <a:gd fmla="*/ 1 w 17" name="T34"/>
                <a:gd fmla="*/ 24 h 32" name="T35"/>
                <a:gd fmla="*/ 1 w 17" name="T36"/>
                <a:gd fmla="*/ 24 h 32" name="T37"/>
                <a:gd fmla="*/ 2 w 17" name="T38"/>
                <a:gd fmla="*/ 24 h 32" name="T39"/>
                <a:gd fmla="*/ 4 w 17" name="T40"/>
                <a:gd fmla="*/ 24 h 32" name="T41"/>
                <a:gd fmla="*/ 7 w 17" name="T42"/>
                <a:gd fmla="*/ 25 h 32" name="T43"/>
                <a:gd fmla="*/ 10 w 17" name="T44"/>
                <a:gd fmla="*/ 24 h 32" name="T45"/>
                <a:gd fmla="*/ 12 w 17" name="T46"/>
                <a:gd fmla="*/ 22 h 32" name="T47"/>
                <a:gd fmla="*/ 11 w 17" name="T48"/>
                <a:gd fmla="*/ 19 h 32" name="T49"/>
                <a:gd fmla="*/ 7 w 17" name="T50"/>
                <a:gd fmla="*/ 17 h 32" name="T51"/>
                <a:gd fmla="*/ 5 w 17" name="T52"/>
                <a:gd fmla="*/ 16 h 32" name="T53"/>
                <a:gd fmla="*/ 3 w 17" name="T54"/>
                <a:gd fmla="*/ 15 h 32" name="T55"/>
                <a:gd fmla="*/ 1 w 17" name="T56"/>
                <a:gd fmla="*/ 13 h 32" name="T57"/>
                <a:gd fmla="*/ 0 w 17" name="T58"/>
                <a:gd fmla="*/ 10 h 32" name="T59"/>
                <a:gd fmla="*/ 2 w 17" name="T60"/>
                <a:gd fmla="*/ 5 h 32" name="T61"/>
                <a:gd fmla="*/ 7 w 17" name="T62"/>
                <a:gd fmla="*/ 3 h 32" name="T63"/>
                <a:gd fmla="*/ 7 w 17" name="T64"/>
                <a:gd fmla="*/ 1 h 32" name="T65"/>
                <a:gd fmla="*/ 7 w 17" name="T66"/>
                <a:gd fmla="*/ 0 h 32" name="T67"/>
                <a:gd fmla="*/ 8 w 17" name="T68"/>
                <a:gd fmla="*/ 0 h 32" name="T69"/>
                <a:gd fmla="*/ 11 w 17" name="T70"/>
                <a:gd fmla="*/ 0 h 32" name="T71"/>
                <a:gd fmla="*/ 12 w 17" name="T72"/>
                <a:gd fmla="*/ 0 h 32" name="T73"/>
                <a:gd fmla="*/ 12 w 17" name="T74"/>
                <a:gd fmla="*/ 1 h 32" name="T75"/>
                <a:gd fmla="*/ 12 w 17" name="T76"/>
                <a:gd fmla="*/ 3 h 32" name="T77"/>
                <a:gd fmla="*/ 14 w 17" name="T78"/>
                <a:gd fmla="*/ 3 h 32" name="T79"/>
                <a:gd fmla="*/ 15 w 17" name="T80"/>
                <a:gd fmla="*/ 4 h 32" name="T81"/>
                <a:gd fmla="*/ 16 w 17" name="T82"/>
                <a:gd fmla="*/ 4 h 32" name="T83"/>
                <a:gd fmla="*/ 16 w 17" name="T84"/>
                <a:gd fmla="*/ 6 h 32" name="T85"/>
                <a:gd fmla="*/ 15 w 17" name="T86"/>
                <a:gd fmla="*/ 7 h 32" name="T87"/>
                <a:gd fmla="*/ 14 w 17" name="T88"/>
                <a:gd fmla="*/ 7 h 32" name="T89"/>
                <a:gd fmla="*/ 12 w 17" name="T90"/>
                <a:gd fmla="*/ 7 h 32" name="T91"/>
                <a:gd fmla="*/ 10 w 17" name="T92"/>
                <a:gd fmla="*/ 7 h 32" name="T93"/>
                <a:gd fmla="*/ 6 w 17" name="T94"/>
                <a:gd fmla="*/ 7 h 32" name="T95"/>
                <a:gd fmla="*/ 5 w 17" name="T96"/>
                <a:gd fmla="*/ 10 h 32" name="T97"/>
                <a:gd fmla="*/ 7 w 17" name="T98"/>
                <a:gd fmla="*/ 12 h 32" name="T99"/>
                <a:gd fmla="*/ 10 w 17" name="T100"/>
                <a:gd fmla="*/ 13 h 32" name="T101"/>
                <a:gd fmla="*/ 15 w 17" name="T102"/>
                <a:gd fmla="*/ 17 h 32" name="T103"/>
                <a:gd fmla="*/ 17 w 17" name="T104"/>
                <a:gd fmla="*/ 22 h 32"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2" w="17">
                  <a:moveTo>
                    <a:pt x="17" y="22"/>
                  </a:moveTo>
                  <a:cubicBezTo>
                    <a:pt x="17" y="23"/>
                    <a:pt x="17" y="24"/>
                    <a:pt x="17" y="24"/>
                  </a:cubicBezTo>
                  <a:cubicBezTo>
                    <a:pt x="16" y="25"/>
                    <a:pt x="16" y="26"/>
                    <a:pt x="15" y="26"/>
                  </a:cubicBezTo>
                  <a:cubicBezTo>
                    <a:pt x="15" y="27"/>
                    <a:pt x="14" y="27"/>
                    <a:pt x="13" y="28"/>
                  </a:cubicBezTo>
                  <a:cubicBezTo>
                    <a:pt x="13" y="28"/>
                    <a:pt x="12" y="28"/>
                    <a:pt x="11" y="29"/>
                  </a:cubicBezTo>
                  <a:cubicBezTo>
                    <a:pt x="11" y="31"/>
                    <a:pt x="11" y="31"/>
                    <a:pt x="11" y="31"/>
                  </a:cubicBezTo>
                  <a:cubicBezTo>
                    <a:pt x="11" y="31"/>
                    <a:pt x="11" y="32"/>
                    <a:pt x="11" y="32"/>
                  </a:cubicBezTo>
                  <a:cubicBezTo>
                    <a:pt x="11" y="32"/>
                    <a:pt x="10" y="32"/>
                    <a:pt x="10" y="32"/>
                  </a:cubicBezTo>
                  <a:cubicBezTo>
                    <a:pt x="7" y="32"/>
                    <a:pt x="7" y="32"/>
                    <a:pt x="7" y="32"/>
                  </a:cubicBezTo>
                  <a:cubicBezTo>
                    <a:pt x="7" y="32"/>
                    <a:pt x="7" y="32"/>
                    <a:pt x="6" y="32"/>
                  </a:cubicBezTo>
                  <a:cubicBezTo>
                    <a:pt x="6" y="31"/>
                    <a:pt x="6" y="31"/>
                    <a:pt x="6" y="30"/>
                  </a:cubicBezTo>
                  <a:cubicBezTo>
                    <a:pt x="6" y="29"/>
                    <a:pt x="6" y="29"/>
                    <a:pt x="6" y="29"/>
                  </a:cubicBezTo>
                  <a:cubicBezTo>
                    <a:pt x="4" y="29"/>
                    <a:pt x="3" y="29"/>
                    <a:pt x="2" y="28"/>
                  </a:cubicBezTo>
                  <a:cubicBezTo>
                    <a:pt x="1" y="28"/>
                    <a:pt x="0" y="28"/>
                    <a:pt x="0" y="27"/>
                  </a:cubicBezTo>
                  <a:cubicBezTo>
                    <a:pt x="0" y="27"/>
                    <a:pt x="0" y="27"/>
                    <a:pt x="0" y="27"/>
                  </a:cubicBezTo>
                  <a:cubicBezTo>
                    <a:pt x="0" y="26"/>
                    <a:pt x="0" y="26"/>
                    <a:pt x="0" y="25"/>
                  </a:cubicBezTo>
                  <a:cubicBezTo>
                    <a:pt x="0" y="25"/>
                    <a:pt x="0" y="24"/>
                    <a:pt x="0" y="24"/>
                  </a:cubicBezTo>
                  <a:cubicBezTo>
                    <a:pt x="1" y="24"/>
                    <a:pt x="1" y="24"/>
                    <a:pt x="1" y="24"/>
                  </a:cubicBezTo>
                  <a:cubicBezTo>
                    <a:pt x="1" y="24"/>
                    <a:pt x="1" y="24"/>
                    <a:pt x="1" y="24"/>
                  </a:cubicBezTo>
                  <a:cubicBezTo>
                    <a:pt x="2" y="24"/>
                    <a:pt x="2" y="24"/>
                    <a:pt x="2" y="24"/>
                  </a:cubicBezTo>
                  <a:cubicBezTo>
                    <a:pt x="2" y="24"/>
                    <a:pt x="3" y="24"/>
                    <a:pt x="4" y="24"/>
                  </a:cubicBezTo>
                  <a:cubicBezTo>
                    <a:pt x="4" y="25"/>
                    <a:pt x="5" y="25"/>
                    <a:pt x="7" y="25"/>
                  </a:cubicBezTo>
                  <a:cubicBezTo>
                    <a:pt x="8" y="25"/>
                    <a:pt x="9" y="25"/>
                    <a:pt x="10" y="24"/>
                  </a:cubicBezTo>
                  <a:cubicBezTo>
                    <a:pt x="11" y="24"/>
                    <a:pt x="12" y="23"/>
                    <a:pt x="12" y="22"/>
                  </a:cubicBezTo>
                  <a:cubicBezTo>
                    <a:pt x="12" y="21"/>
                    <a:pt x="12" y="20"/>
                    <a:pt x="11" y="19"/>
                  </a:cubicBezTo>
                  <a:cubicBezTo>
                    <a:pt x="10" y="19"/>
                    <a:pt x="9" y="18"/>
                    <a:pt x="7" y="17"/>
                  </a:cubicBezTo>
                  <a:cubicBezTo>
                    <a:pt x="7" y="17"/>
                    <a:pt x="6" y="17"/>
                    <a:pt x="5" y="16"/>
                  </a:cubicBezTo>
                  <a:cubicBezTo>
                    <a:pt x="4" y="16"/>
                    <a:pt x="3" y="15"/>
                    <a:pt x="3" y="15"/>
                  </a:cubicBezTo>
                  <a:cubicBezTo>
                    <a:pt x="2" y="14"/>
                    <a:pt x="1" y="13"/>
                    <a:pt x="1" y="13"/>
                  </a:cubicBezTo>
                  <a:cubicBezTo>
                    <a:pt x="1" y="12"/>
                    <a:pt x="0" y="11"/>
                    <a:pt x="0" y="10"/>
                  </a:cubicBezTo>
                  <a:cubicBezTo>
                    <a:pt x="0" y="8"/>
                    <a:pt x="1" y="7"/>
                    <a:pt x="2" y="5"/>
                  </a:cubicBezTo>
                  <a:cubicBezTo>
                    <a:pt x="3" y="4"/>
                    <a:pt x="5" y="3"/>
                    <a:pt x="7" y="3"/>
                  </a:cubicBezTo>
                  <a:cubicBezTo>
                    <a:pt x="7" y="1"/>
                    <a:pt x="7" y="1"/>
                    <a:pt x="7" y="1"/>
                  </a:cubicBezTo>
                  <a:cubicBezTo>
                    <a:pt x="7" y="0"/>
                    <a:pt x="7" y="0"/>
                    <a:pt x="7" y="0"/>
                  </a:cubicBezTo>
                  <a:cubicBezTo>
                    <a:pt x="7" y="0"/>
                    <a:pt x="8" y="0"/>
                    <a:pt x="8" y="0"/>
                  </a:cubicBezTo>
                  <a:cubicBezTo>
                    <a:pt x="11" y="0"/>
                    <a:pt x="11" y="0"/>
                    <a:pt x="11" y="0"/>
                  </a:cubicBezTo>
                  <a:cubicBezTo>
                    <a:pt x="11" y="0"/>
                    <a:pt x="11" y="0"/>
                    <a:pt x="12" y="0"/>
                  </a:cubicBezTo>
                  <a:cubicBezTo>
                    <a:pt x="12" y="0"/>
                    <a:pt x="12" y="0"/>
                    <a:pt x="12" y="1"/>
                  </a:cubicBezTo>
                  <a:cubicBezTo>
                    <a:pt x="12" y="3"/>
                    <a:pt x="12" y="3"/>
                    <a:pt x="12" y="3"/>
                  </a:cubicBezTo>
                  <a:cubicBezTo>
                    <a:pt x="13" y="3"/>
                    <a:pt x="13" y="3"/>
                    <a:pt x="14" y="3"/>
                  </a:cubicBezTo>
                  <a:cubicBezTo>
                    <a:pt x="15" y="3"/>
                    <a:pt x="15" y="3"/>
                    <a:pt x="15" y="4"/>
                  </a:cubicBezTo>
                  <a:cubicBezTo>
                    <a:pt x="16" y="4"/>
                    <a:pt x="16" y="4"/>
                    <a:pt x="16" y="4"/>
                  </a:cubicBezTo>
                  <a:cubicBezTo>
                    <a:pt x="16" y="5"/>
                    <a:pt x="16" y="5"/>
                    <a:pt x="16" y="6"/>
                  </a:cubicBezTo>
                  <a:cubicBezTo>
                    <a:pt x="15" y="6"/>
                    <a:pt x="15" y="7"/>
                    <a:pt x="15" y="7"/>
                  </a:cubicBezTo>
                  <a:cubicBezTo>
                    <a:pt x="15" y="7"/>
                    <a:pt x="15" y="7"/>
                    <a:pt x="14" y="7"/>
                  </a:cubicBezTo>
                  <a:cubicBezTo>
                    <a:pt x="14" y="7"/>
                    <a:pt x="13" y="7"/>
                    <a:pt x="12" y="7"/>
                  </a:cubicBezTo>
                  <a:cubicBezTo>
                    <a:pt x="12" y="7"/>
                    <a:pt x="11" y="7"/>
                    <a:pt x="10" y="7"/>
                  </a:cubicBezTo>
                  <a:cubicBezTo>
                    <a:pt x="8" y="7"/>
                    <a:pt x="7" y="7"/>
                    <a:pt x="6" y="7"/>
                  </a:cubicBezTo>
                  <a:cubicBezTo>
                    <a:pt x="6" y="8"/>
                    <a:pt x="5" y="9"/>
                    <a:pt x="5" y="10"/>
                  </a:cubicBezTo>
                  <a:cubicBezTo>
                    <a:pt x="5" y="10"/>
                    <a:pt x="6" y="11"/>
                    <a:pt x="7" y="12"/>
                  </a:cubicBezTo>
                  <a:cubicBezTo>
                    <a:pt x="7" y="12"/>
                    <a:pt x="8" y="13"/>
                    <a:pt x="10" y="13"/>
                  </a:cubicBezTo>
                  <a:cubicBezTo>
                    <a:pt x="12" y="14"/>
                    <a:pt x="14" y="15"/>
                    <a:pt x="15" y="17"/>
                  </a:cubicBezTo>
                  <a:cubicBezTo>
                    <a:pt x="16" y="18"/>
                    <a:pt x="17" y="20"/>
                    <a:pt x="17" y="2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8" name="Freeform 520"/>
            <p:cNvSpPr/>
            <p:nvPr/>
          </p:nvSpPr>
          <p:spPr bwMode="auto">
            <a:xfrm>
              <a:off x="1291" y="2636"/>
              <a:ext cx="48" cy="33"/>
            </a:xfrm>
            <a:custGeom>
              <a:gdLst>
                <a:gd fmla="*/ 29 w 33" name="T0"/>
                <a:gd fmla="*/ 23 h 23" name="T1"/>
                <a:gd fmla="*/ 29 w 33" name="T2"/>
                <a:gd fmla="*/ 15 h 23" name="T3"/>
                <a:gd fmla="*/ 32 w 33" name="T4"/>
                <a:gd fmla="*/ 5 h 23" name="T5"/>
                <a:gd fmla="*/ 24 w 33" name="T6"/>
                <a:gd fmla="*/ 3 h 23" name="T7"/>
                <a:gd fmla="*/ 16 w 33" name="T8"/>
                <a:gd fmla="*/ 0 h 23" name="T9"/>
                <a:gd fmla="*/ 14 w 33" name="T10"/>
                <a:gd fmla="*/ 4 h 23" name="T11"/>
                <a:gd fmla="*/ 12 w 33" name="T12"/>
                <a:gd fmla="*/ 3 h 23" name="T13"/>
                <a:gd fmla="*/ 9 w 33" name="T14"/>
                <a:gd fmla="*/ 3 h 23" name="T15"/>
                <a:gd fmla="*/ 1 w 33" name="T16"/>
                <a:gd fmla="*/ 15 h 23" name="T17"/>
                <a:gd fmla="*/ 1 w 33" name="T18"/>
                <a:gd fmla="*/ 22 h 23" name="T19"/>
                <a:gd fmla="*/ 8 w 33" name="T20"/>
                <a:gd fmla="*/ 23 h 23" name="T21"/>
                <a:gd fmla="*/ 29 w 33" name="T22"/>
                <a:gd fmla="*/ 23 h 2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3" w="33">
                  <a:moveTo>
                    <a:pt x="29" y="23"/>
                  </a:moveTo>
                  <a:cubicBezTo>
                    <a:pt x="29" y="23"/>
                    <a:pt x="33" y="23"/>
                    <a:pt x="29" y="15"/>
                  </a:cubicBezTo>
                  <a:cubicBezTo>
                    <a:pt x="29" y="15"/>
                    <a:pt x="33" y="11"/>
                    <a:pt x="32" y="5"/>
                  </a:cubicBezTo>
                  <a:cubicBezTo>
                    <a:pt x="32" y="5"/>
                    <a:pt x="28" y="2"/>
                    <a:pt x="24" y="3"/>
                  </a:cubicBezTo>
                  <a:cubicBezTo>
                    <a:pt x="24" y="3"/>
                    <a:pt x="15" y="2"/>
                    <a:pt x="16" y="0"/>
                  </a:cubicBezTo>
                  <a:cubicBezTo>
                    <a:pt x="16" y="0"/>
                    <a:pt x="14" y="3"/>
                    <a:pt x="14" y="4"/>
                  </a:cubicBezTo>
                  <a:cubicBezTo>
                    <a:pt x="12" y="3"/>
                    <a:pt x="12" y="3"/>
                    <a:pt x="12" y="3"/>
                  </a:cubicBezTo>
                  <a:cubicBezTo>
                    <a:pt x="12" y="3"/>
                    <a:pt x="10" y="1"/>
                    <a:pt x="9" y="3"/>
                  </a:cubicBezTo>
                  <a:cubicBezTo>
                    <a:pt x="1" y="15"/>
                    <a:pt x="1" y="15"/>
                    <a:pt x="1" y="15"/>
                  </a:cubicBezTo>
                  <a:cubicBezTo>
                    <a:pt x="1" y="15"/>
                    <a:pt x="0" y="20"/>
                    <a:pt x="1" y="22"/>
                  </a:cubicBezTo>
                  <a:cubicBezTo>
                    <a:pt x="1" y="22"/>
                    <a:pt x="4" y="23"/>
                    <a:pt x="8" y="23"/>
                  </a:cubicBezTo>
                  <a:cubicBezTo>
                    <a:pt x="29" y="23"/>
                    <a:pt x="29" y="23"/>
                    <a:pt x="29" y="23"/>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9" name="Freeform 521"/>
            <p:cNvSpPr/>
            <p:nvPr/>
          </p:nvSpPr>
          <p:spPr bwMode="auto">
            <a:xfrm>
              <a:off x="1310" y="2640"/>
              <a:ext cx="5" cy="25"/>
            </a:xfrm>
            <a:custGeom>
              <a:gdLst>
                <a:gd fmla="*/ 1 w 3" name="T0"/>
                <a:gd fmla="*/ 14 h 17" name="T1"/>
                <a:gd fmla="*/ 3 w 3" name="T2"/>
                <a:gd fmla="*/ 0 h 17" name="T3"/>
                <a:gd fmla="*/ 2 w 3" name="T4"/>
                <a:gd fmla="*/ 17 h 17" name="T5"/>
                <a:gd fmla="*/ 1 w 3" name="T6"/>
                <a:gd fmla="*/ 14 h 17" name="T7"/>
              </a:gdLst>
              <a:cxnLst>
                <a:cxn ang="0">
                  <a:pos x="T0" y="T1"/>
                </a:cxn>
                <a:cxn ang="0">
                  <a:pos x="T2" y="T3"/>
                </a:cxn>
                <a:cxn ang="0">
                  <a:pos x="T4" y="T5"/>
                </a:cxn>
                <a:cxn ang="0">
                  <a:pos x="T6" y="T7"/>
                </a:cxn>
              </a:cxnLst>
              <a:rect b="b" l="0" r="r" t="0"/>
              <a:pathLst>
                <a:path h="17" w="3">
                  <a:moveTo>
                    <a:pt x="1" y="14"/>
                  </a:moveTo>
                  <a:cubicBezTo>
                    <a:pt x="1" y="14"/>
                    <a:pt x="0" y="1"/>
                    <a:pt x="3" y="0"/>
                  </a:cubicBezTo>
                  <a:cubicBezTo>
                    <a:pt x="3" y="0"/>
                    <a:pt x="2" y="13"/>
                    <a:pt x="2" y="17"/>
                  </a:cubicBezTo>
                  <a:cubicBezTo>
                    <a:pt x="1" y="14"/>
                    <a:pt x="1" y="14"/>
                    <a:pt x="1" y="14"/>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0" name="Freeform 522"/>
            <p:cNvSpPr>
              <a:spLocks noEditPoints="1"/>
            </p:cNvSpPr>
            <p:nvPr/>
          </p:nvSpPr>
          <p:spPr bwMode="auto">
            <a:xfrm>
              <a:off x="1322" y="2643"/>
              <a:ext cx="17" cy="26"/>
            </a:xfrm>
            <a:custGeom>
              <a:gdLst>
                <a:gd fmla="*/ 7 w 12" name="T0"/>
                <a:gd fmla="*/ 10 h 18" name="T1"/>
                <a:gd fmla="*/ 5 w 12" name="T2"/>
                <a:gd fmla="*/ 15 h 18" name="T3"/>
                <a:gd fmla="*/ 8 w 12" name="T4"/>
                <a:gd fmla="*/ 18 h 18" name="T5"/>
                <a:gd fmla="*/ 7 w 12" name="T6"/>
                <a:gd fmla="*/ 10 h 18" name="T7"/>
                <a:gd fmla="*/ 10 w 12" name="T8"/>
                <a:gd fmla="*/ 1 h 18" name="T9"/>
                <a:gd fmla="*/ 8 w 12" name="T10"/>
                <a:gd fmla="*/ 7 h 18" name="T11"/>
                <a:gd fmla="*/ 0 w 12" name="T12"/>
                <a:gd fmla="*/ 12 h 18" name="T13"/>
                <a:gd fmla="*/ 1 w 12" name="T14"/>
                <a:gd fmla="*/ 12 h 18" name="T15"/>
                <a:gd fmla="*/ 2 w 12" name="T16"/>
                <a:gd fmla="*/ 12 h 18" name="T17"/>
                <a:gd fmla="*/ 7 w 12" name="T18"/>
                <a:gd fmla="*/ 10 h 18" name="T19"/>
                <a:gd fmla="*/ 7 w 12" name="T20"/>
                <a:gd fmla="*/ 10 h 18" name="T21"/>
                <a:gd fmla="*/ 10 w 12" name="T22"/>
                <a:gd fmla="*/ 1 h 18" name="T23"/>
                <a:gd fmla="*/ 9 w 12" name="T24"/>
                <a:gd fmla="*/ 0 h 18" name="T25"/>
                <a:gd fmla="*/ 10 w 12" name="T26"/>
                <a:gd fmla="*/ 1 h 18" name="T27"/>
                <a:gd fmla="*/ 9 w 12" name="T28"/>
                <a:gd fmla="*/ 0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12">
                  <a:moveTo>
                    <a:pt x="7" y="10"/>
                  </a:moveTo>
                  <a:cubicBezTo>
                    <a:pt x="7" y="10"/>
                    <a:pt x="11" y="15"/>
                    <a:pt x="5" y="15"/>
                  </a:cubicBezTo>
                  <a:cubicBezTo>
                    <a:pt x="6" y="16"/>
                    <a:pt x="7" y="17"/>
                    <a:pt x="8" y="18"/>
                  </a:cubicBezTo>
                  <a:cubicBezTo>
                    <a:pt x="12" y="15"/>
                    <a:pt x="7" y="10"/>
                    <a:pt x="7" y="10"/>
                  </a:cubicBezTo>
                  <a:moveTo>
                    <a:pt x="10" y="1"/>
                  </a:moveTo>
                  <a:cubicBezTo>
                    <a:pt x="10" y="3"/>
                    <a:pt x="8" y="7"/>
                    <a:pt x="8" y="7"/>
                  </a:cubicBezTo>
                  <a:cubicBezTo>
                    <a:pt x="0" y="12"/>
                    <a:pt x="0" y="12"/>
                    <a:pt x="0" y="12"/>
                  </a:cubicBezTo>
                  <a:cubicBezTo>
                    <a:pt x="0" y="12"/>
                    <a:pt x="1" y="12"/>
                    <a:pt x="1" y="12"/>
                  </a:cubicBezTo>
                  <a:cubicBezTo>
                    <a:pt x="1" y="12"/>
                    <a:pt x="1" y="12"/>
                    <a:pt x="2" y="12"/>
                  </a:cubicBezTo>
                  <a:cubicBezTo>
                    <a:pt x="7" y="10"/>
                    <a:pt x="7" y="10"/>
                    <a:pt x="7" y="10"/>
                  </a:cubicBezTo>
                  <a:cubicBezTo>
                    <a:pt x="7" y="10"/>
                    <a:pt x="7" y="10"/>
                    <a:pt x="7" y="10"/>
                  </a:cubicBezTo>
                  <a:cubicBezTo>
                    <a:pt x="11" y="6"/>
                    <a:pt x="11" y="2"/>
                    <a:pt x="10" y="1"/>
                  </a:cubicBezTo>
                  <a:moveTo>
                    <a:pt x="9" y="0"/>
                  </a:moveTo>
                  <a:cubicBezTo>
                    <a:pt x="9" y="0"/>
                    <a:pt x="10" y="0"/>
                    <a:pt x="10" y="1"/>
                  </a:cubicBezTo>
                  <a:cubicBezTo>
                    <a:pt x="10" y="0"/>
                    <a:pt x="10" y="0"/>
                    <a:pt x="9"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1" name="Freeform 523"/>
            <p:cNvSpPr>
              <a:spLocks noEditPoints="1"/>
            </p:cNvSpPr>
            <p:nvPr/>
          </p:nvSpPr>
          <p:spPr bwMode="auto">
            <a:xfrm>
              <a:off x="1293" y="2641"/>
              <a:ext cx="19" cy="22"/>
            </a:xfrm>
            <a:custGeom>
              <a:gdLst>
                <a:gd fmla="*/ 12 w 13" name="T0"/>
                <a:gd fmla="*/ 5 h 15" name="T1"/>
                <a:gd fmla="*/ 12 w 13" name="T2"/>
                <a:gd fmla="*/ 3 h 15" name="T3"/>
                <a:gd fmla="*/ 12 w 13" name="T4"/>
                <a:gd fmla="*/ 5 h 15" name="T5"/>
                <a:gd fmla="*/ 13 w 13" name="T6"/>
                <a:gd fmla="*/ 13 h 15" name="T7"/>
                <a:gd fmla="*/ 9 w 13" name="T8"/>
                <a:gd fmla="*/ 14 h 15" name="T9"/>
                <a:gd fmla="*/ 8 w 13" name="T10"/>
                <a:gd fmla="*/ 11 h 15" name="T11"/>
                <a:gd fmla="*/ 12 w 13" name="T12"/>
                <a:gd fmla="*/ 5 h 15" name="T13"/>
                <a:gd fmla="*/ 13 w 13" name="T14"/>
                <a:gd fmla="*/ 0 h 15" name="T15"/>
                <a:gd fmla="*/ 7 w 13" name="T16"/>
                <a:gd fmla="*/ 9 h 15" name="T17"/>
                <a:gd fmla="*/ 10 w 13" name="T18"/>
                <a:gd fmla="*/ 15 h 15" name="T19"/>
                <a:gd fmla="*/ 13 w 13" name="T20"/>
                <a:gd fmla="*/ 13 h 15" name="T21"/>
                <a:gd fmla="*/ 13 w 13" name="T22"/>
                <a:gd fmla="*/ 0 h 15" name="T23"/>
                <a:gd fmla="*/ 13 w 13" name="T24"/>
                <a:gd fmla="*/ 0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13">
                  <a:moveTo>
                    <a:pt x="12" y="5"/>
                  </a:moveTo>
                  <a:cubicBezTo>
                    <a:pt x="12" y="4"/>
                    <a:pt x="12" y="3"/>
                    <a:pt x="12" y="3"/>
                  </a:cubicBezTo>
                  <a:cubicBezTo>
                    <a:pt x="12" y="3"/>
                    <a:pt x="12" y="4"/>
                    <a:pt x="12" y="5"/>
                  </a:cubicBezTo>
                  <a:cubicBezTo>
                    <a:pt x="12" y="8"/>
                    <a:pt x="13" y="13"/>
                    <a:pt x="13" y="13"/>
                  </a:cubicBezTo>
                  <a:cubicBezTo>
                    <a:pt x="11" y="14"/>
                    <a:pt x="10" y="14"/>
                    <a:pt x="9" y="14"/>
                  </a:cubicBezTo>
                  <a:cubicBezTo>
                    <a:pt x="6" y="14"/>
                    <a:pt x="8" y="11"/>
                    <a:pt x="8" y="11"/>
                  </a:cubicBezTo>
                  <a:cubicBezTo>
                    <a:pt x="11" y="10"/>
                    <a:pt x="12" y="7"/>
                    <a:pt x="12" y="5"/>
                  </a:cubicBezTo>
                  <a:moveTo>
                    <a:pt x="13" y="0"/>
                  </a:moveTo>
                  <a:cubicBezTo>
                    <a:pt x="7" y="9"/>
                    <a:pt x="7" y="9"/>
                    <a:pt x="7" y="9"/>
                  </a:cubicBezTo>
                  <a:cubicBezTo>
                    <a:pt x="0" y="13"/>
                    <a:pt x="6" y="14"/>
                    <a:pt x="10" y="15"/>
                  </a:cubicBezTo>
                  <a:cubicBezTo>
                    <a:pt x="11" y="14"/>
                    <a:pt x="12" y="14"/>
                    <a:pt x="13" y="13"/>
                  </a:cubicBezTo>
                  <a:cubicBezTo>
                    <a:pt x="12" y="9"/>
                    <a:pt x="13" y="0"/>
                    <a:pt x="13" y="0"/>
                  </a:cubicBezTo>
                  <a:cubicBezTo>
                    <a:pt x="13" y="0"/>
                    <a:pt x="13" y="0"/>
                    <a:pt x="1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2" name="Freeform 524"/>
            <p:cNvSpPr>
              <a:spLocks noEditPoints="1"/>
            </p:cNvSpPr>
            <p:nvPr/>
          </p:nvSpPr>
          <p:spPr bwMode="auto">
            <a:xfrm>
              <a:off x="1316" y="2640"/>
              <a:ext cx="20" cy="20"/>
            </a:xfrm>
            <a:custGeom>
              <a:gdLst>
                <a:gd fmla="*/ 6 w 14" name="T0"/>
                <a:gd fmla="*/ 5 h 14" name="T1"/>
                <a:gd fmla="*/ 6 w 14" name="T2"/>
                <a:gd fmla="*/ 2 h 14" name="T3"/>
                <a:gd fmla="*/ 8 w 14" name="T4"/>
                <a:gd fmla="*/ 3 h 14" name="T5"/>
                <a:gd fmla="*/ 3 w 14" name="T6"/>
                <a:gd fmla="*/ 13 h 14" name="T7"/>
                <a:gd fmla="*/ 6 w 14" name="T8"/>
                <a:gd fmla="*/ 5 h 14" name="T9"/>
                <a:gd fmla="*/ 6 w 14" name="T10"/>
                <a:gd fmla="*/ 5 h 14" name="T11"/>
                <a:gd fmla="*/ 7 w 14" name="T12"/>
                <a:gd fmla="*/ 0 h 14" name="T13"/>
                <a:gd fmla="*/ 5 w 14" name="T14"/>
                <a:gd fmla="*/ 1 h 14" name="T15"/>
                <a:gd fmla="*/ 0 w 14" name="T16"/>
                <a:gd fmla="*/ 14 h 14" name="T17"/>
                <a:gd fmla="*/ 2 w 14" name="T18"/>
                <a:gd fmla="*/ 14 h 14" name="T19"/>
                <a:gd fmla="*/ 3 w 14" name="T20"/>
                <a:gd fmla="*/ 14 h 14" name="T21"/>
                <a:gd fmla="*/ 10 w 14" name="T22"/>
                <a:gd fmla="*/ 5 h 14" name="T23"/>
                <a:gd fmla="*/ 7 w 14" name="T24"/>
                <a:gd fmla="*/ 0 h 1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4" w="14">
                  <a:moveTo>
                    <a:pt x="6" y="5"/>
                  </a:moveTo>
                  <a:cubicBezTo>
                    <a:pt x="2" y="3"/>
                    <a:pt x="4" y="2"/>
                    <a:pt x="6" y="2"/>
                  </a:cubicBezTo>
                  <a:cubicBezTo>
                    <a:pt x="7" y="2"/>
                    <a:pt x="8" y="3"/>
                    <a:pt x="8" y="3"/>
                  </a:cubicBezTo>
                  <a:cubicBezTo>
                    <a:pt x="14" y="4"/>
                    <a:pt x="3" y="13"/>
                    <a:pt x="3" y="13"/>
                  </a:cubicBezTo>
                  <a:cubicBezTo>
                    <a:pt x="9" y="6"/>
                    <a:pt x="7" y="5"/>
                    <a:pt x="6" y="5"/>
                  </a:cubicBezTo>
                  <a:cubicBezTo>
                    <a:pt x="6" y="5"/>
                    <a:pt x="6" y="5"/>
                    <a:pt x="6" y="5"/>
                  </a:cubicBezTo>
                  <a:moveTo>
                    <a:pt x="7" y="0"/>
                  </a:moveTo>
                  <a:cubicBezTo>
                    <a:pt x="6" y="0"/>
                    <a:pt x="5" y="1"/>
                    <a:pt x="5" y="1"/>
                  </a:cubicBezTo>
                  <a:cubicBezTo>
                    <a:pt x="2" y="1"/>
                    <a:pt x="1" y="10"/>
                    <a:pt x="0" y="14"/>
                  </a:cubicBezTo>
                  <a:cubicBezTo>
                    <a:pt x="1" y="14"/>
                    <a:pt x="1" y="14"/>
                    <a:pt x="2" y="14"/>
                  </a:cubicBezTo>
                  <a:cubicBezTo>
                    <a:pt x="2" y="14"/>
                    <a:pt x="2" y="14"/>
                    <a:pt x="3" y="14"/>
                  </a:cubicBezTo>
                  <a:cubicBezTo>
                    <a:pt x="10" y="6"/>
                    <a:pt x="10" y="5"/>
                    <a:pt x="10" y="5"/>
                  </a:cubicBezTo>
                  <a:cubicBezTo>
                    <a:pt x="11" y="1"/>
                    <a:pt x="9" y="0"/>
                    <a:pt x="7"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3" name="Freeform 525"/>
            <p:cNvSpPr/>
            <p:nvPr/>
          </p:nvSpPr>
          <p:spPr bwMode="auto">
            <a:xfrm>
              <a:off x="1325" y="2657"/>
              <a:ext cx="13" cy="8"/>
            </a:xfrm>
            <a:custGeom>
              <a:gdLst>
                <a:gd fmla="*/ 5 w 9" name="T0"/>
                <a:gd fmla="*/ 0 h 5" name="T1"/>
                <a:gd fmla="*/ 0 w 9" name="T2"/>
                <a:gd fmla="*/ 2 h 5" name="T3"/>
                <a:gd fmla="*/ 3 w 9" name="T4"/>
                <a:gd fmla="*/ 5 h 5" name="T5"/>
                <a:gd fmla="*/ 5 w 9" name="T6"/>
                <a:gd fmla="*/ 0 h 5" name="T7"/>
                <a:gd fmla="*/ 5 w 9" name="T8"/>
                <a:gd fmla="*/ 0 h 5" name="T9"/>
                <a:gd fmla="*/ 5 w 9" name="T10"/>
                <a:gd fmla="*/ 0 h 5" name="T11"/>
                <a:gd fmla="*/ 5 w 9"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9">
                  <a:moveTo>
                    <a:pt x="5" y="0"/>
                  </a:moveTo>
                  <a:cubicBezTo>
                    <a:pt x="0" y="2"/>
                    <a:pt x="0" y="2"/>
                    <a:pt x="0" y="2"/>
                  </a:cubicBezTo>
                  <a:cubicBezTo>
                    <a:pt x="1" y="3"/>
                    <a:pt x="2" y="4"/>
                    <a:pt x="3" y="5"/>
                  </a:cubicBezTo>
                  <a:cubicBezTo>
                    <a:pt x="9" y="5"/>
                    <a:pt x="5" y="0"/>
                    <a:pt x="5" y="0"/>
                  </a:cubicBezTo>
                  <a:cubicBezTo>
                    <a:pt x="5" y="0"/>
                    <a:pt x="5" y="0"/>
                    <a:pt x="5" y="0"/>
                  </a:cubicBezTo>
                  <a:cubicBezTo>
                    <a:pt x="5" y="0"/>
                    <a:pt x="5" y="0"/>
                    <a:pt x="5" y="0"/>
                  </a:cubicBezTo>
                  <a:cubicBezTo>
                    <a:pt x="5" y="0"/>
                    <a:pt x="5" y="0"/>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4" name="Freeform 526"/>
            <p:cNvSpPr/>
            <p:nvPr/>
          </p:nvSpPr>
          <p:spPr bwMode="auto">
            <a:xfrm>
              <a:off x="1248" y="2657"/>
              <a:ext cx="132" cy="163"/>
            </a:xfrm>
            <a:custGeom>
              <a:gdLst>
                <a:gd fmla="*/ 39 w 91" name="T0"/>
                <a:gd fmla="*/ 8 h 112" name="T1"/>
                <a:gd fmla="*/ 20 w 91" name="T2"/>
                <a:gd fmla="*/ 30 h 112" name="T3"/>
                <a:gd fmla="*/ 20 w 91" name="T4"/>
                <a:gd fmla="*/ 40 h 112" name="T5"/>
                <a:gd fmla="*/ 21 w 91" name="T6"/>
                <a:gd fmla="*/ 47 h 112" name="T7"/>
                <a:gd fmla="*/ 18 w 91" name="T8"/>
                <a:gd fmla="*/ 55 h 112" name="T9"/>
                <a:gd fmla="*/ 19 w 91" name="T10"/>
                <a:gd fmla="*/ 60 h 112" name="T11"/>
                <a:gd fmla="*/ 18 w 91" name="T12"/>
                <a:gd fmla="*/ 65 h 112" name="T13"/>
                <a:gd fmla="*/ 18 w 91" name="T14"/>
                <a:gd fmla="*/ 67 h 112" name="T15"/>
                <a:gd fmla="*/ 18 w 91" name="T16"/>
                <a:gd fmla="*/ 70 h 112" name="T17"/>
                <a:gd fmla="*/ 17 w 91" name="T18"/>
                <a:gd fmla="*/ 77 h 112" name="T19"/>
                <a:gd fmla="*/ 14 w 91" name="T20"/>
                <a:gd fmla="*/ 96 h 112" name="T21"/>
                <a:gd fmla="*/ 13 w 91" name="T22"/>
                <a:gd fmla="*/ 101 h 112" name="T23"/>
                <a:gd fmla="*/ 5 w 91" name="T24"/>
                <a:gd fmla="*/ 107 h 112" name="T25"/>
                <a:gd fmla="*/ 28 w 91" name="T26"/>
                <a:gd fmla="*/ 111 h 112" name="T27"/>
                <a:gd fmla="*/ 64 w 91" name="T28"/>
                <a:gd fmla="*/ 110 h 112" name="T29"/>
                <a:gd fmla="*/ 78 w 91" name="T30"/>
                <a:gd fmla="*/ 109 h 112" name="T31"/>
                <a:gd fmla="*/ 89 w 91" name="T32"/>
                <a:gd fmla="*/ 104 h 112" name="T33"/>
                <a:gd fmla="*/ 88 w 91" name="T34"/>
                <a:gd fmla="*/ 100 h 112" name="T35"/>
                <a:gd fmla="*/ 83 w 91" name="T36"/>
                <a:gd fmla="*/ 96 h 112" name="T37"/>
                <a:gd fmla="*/ 78 w 91" name="T38"/>
                <a:gd fmla="*/ 97 h 112" name="T39"/>
                <a:gd fmla="*/ 77 w 91" name="T40"/>
                <a:gd fmla="*/ 91 h 112" name="T41"/>
                <a:gd fmla="*/ 75 w 91" name="T42"/>
                <a:gd fmla="*/ 87 h 112" name="T43"/>
                <a:gd fmla="*/ 76 w 91" name="T44"/>
                <a:gd fmla="*/ 70 h 112" name="T45"/>
                <a:gd fmla="*/ 76 w 91" name="T46"/>
                <a:gd fmla="*/ 58 h 112" name="T47"/>
                <a:gd fmla="*/ 76 w 91" name="T48"/>
                <a:gd fmla="*/ 53 h 112" name="T49"/>
                <a:gd fmla="*/ 76 w 91" name="T50"/>
                <a:gd fmla="*/ 45 h 112" name="T51"/>
                <a:gd fmla="*/ 77 w 91" name="T52"/>
                <a:gd fmla="*/ 34 h 112" name="T53"/>
                <a:gd fmla="*/ 70 w 91" name="T54"/>
                <a:gd fmla="*/ 20 h 112" name="T55"/>
                <a:gd fmla="*/ 52 w 91" name="T56"/>
                <a:gd fmla="*/ 2 h 112" name="T57"/>
                <a:gd fmla="*/ 39 w 91" name="T58"/>
                <a:gd fmla="*/ 8 h 112"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12" w="91">
                  <a:moveTo>
                    <a:pt x="39" y="8"/>
                  </a:moveTo>
                  <a:cubicBezTo>
                    <a:pt x="39" y="8"/>
                    <a:pt x="21" y="10"/>
                    <a:pt x="20" y="30"/>
                  </a:cubicBezTo>
                  <a:cubicBezTo>
                    <a:pt x="20" y="40"/>
                    <a:pt x="20" y="40"/>
                    <a:pt x="20" y="40"/>
                  </a:cubicBezTo>
                  <a:cubicBezTo>
                    <a:pt x="20" y="40"/>
                    <a:pt x="19" y="45"/>
                    <a:pt x="21" y="47"/>
                  </a:cubicBezTo>
                  <a:cubicBezTo>
                    <a:pt x="21" y="47"/>
                    <a:pt x="21" y="48"/>
                    <a:pt x="18" y="55"/>
                  </a:cubicBezTo>
                  <a:cubicBezTo>
                    <a:pt x="18" y="55"/>
                    <a:pt x="18" y="56"/>
                    <a:pt x="19" y="60"/>
                  </a:cubicBezTo>
                  <a:cubicBezTo>
                    <a:pt x="18" y="65"/>
                    <a:pt x="18" y="65"/>
                    <a:pt x="18" y="65"/>
                  </a:cubicBezTo>
                  <a:cubicBezTo>
                    <a:pt x="18" y="65"/>
                    <a:pt x="18" y="66"/>
                    <a:pt x="18" y="67"/>
                  </a:cubicBezTo>
                  <a:cubicBezTo>
                    <a:pt x="18" y="67"/>
                    <a:pt x="20" y="69"/>
                    <a:pt x="18" y="70"/>
                  </a:cubicBezTo>
                  <a:cubicBezTo>
                    <a:pt x="18" y="70"/>
                    <a:pt x="17" y="70"/>
                    <a:pt x="17" y="77"/>
                  </a:cubicBezTo>
                  <a:cubicBezTo>
                    <a:pt x="17" y="77"/>
                    <a:pt x="16" y="93"/>
                    <a:pt x="14" y="96"/>
                  </a:cubicBezTo>
                  <a:cubicBezTo>
                    <a:pt x="14" y="96"/>
                    <a:pt x="12" y="98"/>
                    <a:pt x="13" y="101"/>
                  </a:cubicBezTo>
                  <a:cubicBezTo>
                    <a:pt x="13" y="101"/>
                    <a:pt x="0" y="101"/>
                    <a:pt x="5" y="107"/>
                  </a:cubicBezTo>
                  <a:cubicBezTo>
                    <a:pt x="5" y="107"/>
                    <a:pt x="20" y="112"/>
                    <a:pt x="28" y="111"/>
                  </a:cubicBezTo>
                  <a:cubicBezTo>
                    <a:pt x="28" y="111"/>
                    <a:pt x="59" y="109"/>
                    <a:pt x="64" y="110"/>
                  </a:cubicBezTo>
                  <a:cubicBezTo>
                    <a:pt x="78" y="109"/>
                    <a:pt x="78" y="109"/>
                    <a:pt x="78" y="109"/>
                  </a:cubicBezTo>
                  <a:cubicBezTo>
                    <a:pt x="78" y="109"/>
                    <a:pt x="86" y="104"/>
                    <a:pt x="89" y="104"/>
                  </a:cubicBezTo>
                  <a:cubicBezTo>
                    <a:pt x="89" y="104"/>
                    <a:pt x="91" y="101"/>
                    <a:pt x="88" y="100"/>
                  </a:cubicBezTo>
                  <a:cubicBezTo>
                    <a:pt x="88" y="100"/>
                    <a:pt x="83" y="97"/>
                    <a:pt x="83" y="96"/>
                  </a:cubicBezTo>
                  <a:cubicBezTo>
                    <a:pt x="83" y="96"/>
                    <a:pt x="79" y="95"/>
                    <a:pt x="78" y="97"/>
                  </a:cubicBezTo>
                  <a:cubicBezTo>
                    <a:pt x="78" y="97"/>
                    <a:pt x="76" y="94"/>
                    <a:pt x="77" y="91"/>
                  </a:cubicBezTo>
                  <a:cubicBezTo>
                    <a:pt x="75" y="87"/>
                    <a:pt x="75" y="87"/>
                    <a:pt x="75" y="87"/>
                  </a:cubicBezTo>
                  <a:cubicBezTo>
                    <a:pt x="75" y="87"/>
                    <a:pt x="73" y="77"/>
                    <a:pt x="76" y="70"/>
                  </a:cubicBezTo>
                  <a:cubicBezTo>
                    <a:pt x="76" y="70"/>
                    <a:pt x="77" y="60"/>
                    <a:pt x="76" y="58"/>
                  </a:cubicBezTo>
                  <a:cubicBezTo>
                    <a:pt x="76" y="58"/>
                    <a:pt x="74" y="54"/>
                    <a:pt x="76" y="53"/>
                  </a:cubicBezTo>
                  <a:cubicBezTo>
                    <a:pt x="76" y="53"/>
                    <a:pt x="77" y="52"/>
                    <a:pt x="76" y="45"/>
                  </a:cubicBezTo>
                  <a:cubicBezTo>
                    <a:pt x="76" y="45"/>
                    <a:pt x="75" y="35"/>
                    <a:pt x="77" y="34"/>
                  </a:cubicBezTo>
                  <a:cubicBezTo>
                    <a:pt x="77" y="34"/>
                    <a:pt x="77" y="28"/>
                    <a:pt x="70" y="20"/>
                  </a:cubicBezTo>
                  <a:cubicBezTo>
                    <a:pt x="70" y="20"/>
                    <a:pt x="57" y="4"/>
                    <a:pt x="52" y="2"/>
                  </a:cubicBezTo>
                  <a:cubicBezTo>
                    <a:pt x="52" y="2"/>
                    <a:pt x="41" y="0"/>
                    <a:pt x="39" y="8"/>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5" name="Freeform 527"/>
            <p:cNvSpPr/>
            <p:nvPr/>
          </p:nvSpPr>
          <p:spPr bwMode="auto">
            <a:xfrm>
              <a:off x="1278" y="2669"/>
              <a:ext cx="26" cy="19"/>
            </a:xfrm>
            <a:custGeom>
              <a:gdLst>
                <a:gd fmla="*/ 18 w 18" name="T0"/>
                <a:gd fmla="*/ 0 h 13" name="T1"/>
                <a:gd fmla="*/ 17 w 18" name="T2"/>
                <a:gd fmla="*/ 0 h 13" name="T3"/>
                <a:gd fmla="*/ 7 w 18" name="T4"/>
                <a:gd fmla="*/ 7 h 13" name="T5"/>
                <a:gd fmla="*/ 3 w 18" name="T6"/>
                <a:gd fmla="*/ 13 h 13" name="T7"/>
                <a:gd fmla="*/ 18 w 18" name="T8"/>
                <a:gd fmla="*/ 0 h 13" name="T9"/>
              </a:gdLst>
              <a:cxnLst>
                <a:cxn ang="0">
                  <a:pos x="T0" y="T1"/>
                </a:cxn>
                <a:cxn ang="0">
                  <a:pos x="T2" y="T3"/>
                </a:cxn>
                <a:cxn ang="0">
                  <a:pos x="T4" y="T5"/>
                </a:cxn>
                <a:cxn ang="0">
                  <a:pos x="T6" y="T7"/>
                </a:cxn>
                <a:cxn ang="0">
                  <a:pos x="T8" y="T9"/>
                </a:cxn>
              </a:cxnLst>
              <a:rect b="b" l="0" r="r" t="0"/>
              <a:pathLst>
                <a:path h="13" w="18">
                  <a:moveTo>
                    <a:pt x="18" y="0"/>
                  </a:moveTo>
                  <a:cubicBezTo>
                    <a:pt x="17" y="0"/>
                    <a:pt x="17" y="0"/>
                    <a:pt x="17" y="0"/>
                  </a:cubicBezTo>
                  <a:cubicBezTo>
                    <a:pt x="11" y="2"/>
                    <a:pt x="7" y="7"/>
                    <a:pt x="7" y="7"/>
                  </a:cubicBezTo>
                  <a:cubicBezTo>
                    <a:pt x="0" y="12"/>
                    <a:pt x="3" y="13"/>
                    <a:pt x="3" y="13"/>
                  </a:cubicBezTo>
                  <a:cubicBezTo>
                    <a:pt x="8" y="11"/>
                    <a:pt x="18" y="0"/>
                    <a:pt x="18"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6" name="Freeform 528"/>
            <p:cNvSpPr/>
            <p:nvPr/>
          </p:nvSpPr>
          <p:spPr bwMode="auto">
            <a:xfrm flipH="1">
              <a:off x="1296" y="2705"/>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7" name="Freeform 529"/>
            <p:cNvSpPr/>
            <p:nvPr/>
          </p:nvSpPr>
          <p:spPr bwMode="auto">
            <a:xfrm>
              <a:off x="1322" y="2779"/>
              <a:ext cx="6" cy="6"/>
            </a:xfrm>
            <a:custGeom>
              <a:gdLst>
                <a:gd fmla="*/ 1 w 4" name="T0"/>
                <a:gd fmla="*/ 4 h 4" name="T1"/>
                <a:gd fmla="*/ 3 w 4" name="T2"/>
                <a:gd fmla="*/ 4 h 4" name="T3"/>
                <a:gd fmla="*/ 4 w 4" name="T4"/>
                <a:gd fmla="*/ 1 h 4" name="T5"/>
                <a:gd fmla="*/ 3 w 4" name="T6"/>
                <a:gd fmla="*/ 0 h 4" name="T7"/>
                <a:gd fmla="*/ 1 w 4" name="T8"/>
                <a:gd fmla="*/ 4 h 4" name="T9"/>
              </a:gdLst>
              <a:cxnLst>
                <a:cxn ang="0">
                  <a:pos x="T0" y="T1"/>
                </a:cxn>
                <a:cxn ang="0">
                  <a:pos x="T2" y="T3"/>
                </a:cxn>
                <a:cxn ang="0">
                  <a:pos x="T4" y="T5"/>
                </a:cxn>
                <a:cxn ang="0">
                  <a:pos x="T6" y="T7"/>
                </a:cxn>
                <a:cxn ang="0">
                  <a:pos x="T8" y="T9"/>
                </a:cxn>
              </a:cxnLst>
              <a:rect b="b" l="0" r="r" t="0"/>
              <a:pathLst>
                <a:path h="4" w="4">
                  <a:moveTo>
                    <a:pt x="1" y="4"/>
                  </a:moveTo>
                  <a:cubicBezTo>
                    <a:pt x="2" y="4"/>
                    <a:pt x="2" y="4"/>
                    <a:pt x="3" y="4"/>
                  </a:cubicBezTo>
                  <a:cubicBezTo>
                    <a:pt x="3" y="3"/>
                    <a:pt x="3" y="1"/>
                    <a:pt x="4" y="1"/>
                  </a:cubicBezTo>
                  <a:cubicBezTo>
                    <a:pt x="3" y="0"/>
                    <a:pt x="3" y="0"/>
                    <a:pt x="3" y="0"/>
                  </a:cubicBezTo>
                  <a:cubicBezTo>
                    <a:pt x="1" y="1"/>
                    <a:pt x="0" y="2"/>
                    <a:pt x="1" y="4"/>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8" name="Freeform 530"/>
            <p:cNvSpPr/>
            <p:nvPr/>
          </p:nvSpPr>
          <p:spPr bwMode="auto">
            <a:xfrm>
              <a:off x="1294" y="2670"/>
              <a:ext cx="19" cy="22"/>
            </a:xfrm>
            <a:custGeom>
              <a:gdLst>
                <a:gd fmla="*/ 9 w 13" name="T0"/>
                <a:gd fmla="*/ 0 h 15" name="T1"/>
                <a:gd fmla="*/ 2 w 13" name="T2"/>
                <a:gd fmla="*/ 9 h 15" name="T3"/>
                <a:gd fmla="*/ 6 w 13" name="T4"/>
                <a:gd fmla="*/ 9 h 15" name="T5"/>
                <a:gd fmla="*/ 9 w 13" name="T6"/>
                <a:gd fmla="*/ 0 h 15" name="T7"/>
              </a:gdLst>
              <a:cxnLst>
                <a:cxn ang="0">
                  <a:pos x="T0" y="T1"/>
                </a:cxn>
                <a:cxn ang="0">
                  <a:pos x="T2" y="T3"/>
                </a:cxn>
                <a:cxn ang="0">
                  <a:pos x="T4" y="T5"/>
                </a:cxn>
                <a:cxn ang="0">
                  <a:pos x="T6" y="T7"/>
                </a:cxn>
              </a:cxnLst>
              <a:rect b="b" l="0" r="r" t="0"/>
              <a:pathLst>
                <a:path h="15" w="13">
                  <a:moveTo>
                    <a:pt x="9" y="0"/>
                  </a:moveTo>
                  <a:cubicBezTo>
                    <a:pt x="9" y="0"/>
                    <a:pt x="13" y="15"/>
                    <a:pt x="2" y="9"/>
                  </a:cubicBezTo>
                  <a:cubicBezTo>
                    <a:pt x="2" y="9"/>
                    <a:pt x="0" y="6"/>
                    <a:pt x="6" y="9"/>
                  </a:cubicBezTo>
                  <a:cubicBezTo>
                    <a:pt x="6" y="9"/>
                    <a:pt x="11" y="10"/>
                    <a:pt x="9"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pic>
          <p:nvPicPr>
            <p:cNvPr id="129" name="Picture 531"/>
            <p:cNvPicPr>
              <a:picLocks noChangeArrowheads="1" noChangeAspect="1"/>
            </p:cNvPicPr>
            <p:nvPr/>
          </p:nvPicPr>
          <p:blipFill>
            <a:blip r:embed="rId8">
              <a:extLst>
                <a:ext uri="{28A0092B-C50C-407E-A947-70E740481C1C}">
                  <a14:useLocalDpi val="0"/>
                </a:ext>
              </a:extLst>
            </a:blip>
            <a:stretch>
              <a:fillRect/>
            </a:stretch>
          </p:blipFill>
          <p:spPr bwMode="auto">
            <a:xfrm>
              <a:off x="1308" y="2660"/>
              <a:ext cx="22" cy="14"/>
            </a:xfrm>
            <a:prstGeom prst="rect">
              <a:avLst/>
            </a:prstGeom>
            <a:grpFill/>
            <a:ln>
              <a:noFill/>
            </a:ln>
            <a:extLst>
              <a:ext uri="{91240B29-F687-4F45-9708-019B960494DF}">
                <a14:hiddenLine w="9525">
                  <a:solidFill>
                    <a:srgbClr val="000000"/>
                  </a:solidFill>
                  <a:miter lim="800000"/>
                  <a:headEnd/>
                  <a:tailEnd/>
                </a14:hiddenLine>
              </a:ext>
            </a:extLst>
          </p:spPr>
        </p:pic>
        <p:sp>
          <p:nvSpPr>
            <p:cNvPr id="130" name="Freeform 532"/>
            <p:cNvSpPr/>
            <p:nvPr/>
          </p:nvSpPr>
          <p:spPr bwMode="auto">
            <a:xfrm>
              <a:off x="1309" y="2660"/>
              <a:ext cx="38" cy="16"/>
            </a:xfrm>
            <a:custGeom>
              <a:gdLst>
                <a:gd fmla="*/ 7 w 26" name="T0"/>
                <a:gd fmla="*/ 0 h 11" name="T1"/>
                <a:gd fmla="*/ 10 w 26" name="T2"/>
                <a:gd fmla="*/ 8 h 11" name="T3"/>
                <a:gd fmla="*/ 0 w 26" name="T4"/>
                <a:gd fmla="*/ 6 h 11" name="T5"/>
                <a:gd fmla="*/ 7 w 26" name="T6"/>
                <a:gd fmla="*/ 0 h 11" name="T7"/>
              </a:gdLst>
              <a:cxnLst>
                <a:cxn ang="0">
                  <a:pos x="T0" y="T1"/>
                </a:cxn>
                <a:cxn ang="0">
                  <a:pos x="T2" y="T3"/>
                </a:cxn>
                <a:cxn ang="0">
                  <a:pos x="T4" y="T5"/>
                </a:cxn>
                <a:cxn ang="0">
                  <a:pos x="T6" y="T7"/>
                </a:cxn>
              </a:cxnLst>
              <a:rect b="b" l="0" r="r" t="0"/>
              <a:pathLst>
                <a:path h="11" w="26">
                  <a:moveTo>
                    <a:pt x="7" y="0"/>
                  </a:moveTo>
                  <a:cubicBezTo>
                    <a:pt x="7" y="0"/>
                    <a:pt x="24" y="9"/>
                    <a:pt x="10" y="8"/>
                  </a:cubicBezTo>
                  <a:cubicBezTo>
                    <a:pt x="0" y="6"/>
                    <a:pt x="0" y="6"/>
                    <a:pt x="0" y="6"/>
                  </a:cubicBezTo>
                  <a:cubicBezTo>
                    <a:pt x="0" y="6"/>
                    <a:pt x="26" y="11"/>
                    <a:pt x="7"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1" name="Freeform 533"/>
            <p:cNvSpPr/>
            <p:nvPr/>
          </p:nvSpPr>
          <p:spPr bwMode="auto">
            <a:xfrm>
              <a:off x="1319" y="2643"/>
              <a:ext cx="17" cy="16"/>
            </a:xfrm>
            <a:custGeom>
              <a:gdLst>
                <a:gd fmla="*/ 4 w 12" name="T0"/>
                <a:gd fmla="*/ 0 h 11" name="T1"/>
                <a:gd fmla="*/ 4 w 12" name="T2"/>
                <a:gd fmla="*/ 3 h 11" name="T3"/>
                <a:gd fmla="*/ 4 w 12" name="T4"/>
                <a:gd fmla="*/ 3 h 11" name="T5"/>
                <a:gd fmla="*/ 1 w 12" name="T6"/>
                <a:gd fmla="*/ 11 h 11" name="T7"/>
                <a:gd fmla="*/ 6 w 12" name="T8"/>
                <a:gd fmla="*/ 1 h 11" name="T9"/>
                <a:gd fmla="*/ 4 w 12" name="T10"/>
                <a:gd fmla="*/ 0 h 11" name="T11"/>
              </a:gdLst>
              <a:cxnLst>
                <a:cxn ang="0">
                  <a:pos x="T0" y="T1"/>
                </a:cxn>
                <a:cxn ang="0">
                  <a:pos x="T2" y="T3"/>
                </a:cxn>
                <a:cxn ang="0">
                  <a:pos x="T4" y="T5"/>
                </a:cxn>
                <a:cxn ang="0">
                  <a:pos x="T6" y="T7"/>
                </a:cxn>
                <a:cxn ang="0">
                  <a:pos x="T8" y="T9"/>
                </a:cxn>
                <a:cxn ang="0">
                  <a:pos x="T10" y="T11"/>
                </a:cxn>
              </a:cxnLst>
              <a:rect b="b" l="0" r="r" t="0"/>
              <a:pathLst>
                <a:path h="11" w="12">
                  <a:moveTo>
                    <a:pt x="4" y="0"/>
                  </a:moveTo>
                  <a:cubicBezTo>
                    <a:pt x="2" y="0"/>
                    <a:pt x="0" y="1"/>
                    <a:pt x="4" y="3"/>
                  </a:cubicBezTo>
                  <a:cubicBezTo>
                    <a:pt x="4" y="3"/>
                    <a:pt x="4" y="3"/>
                    <a:pt x="4" y="3"/>
                  </a:cubicBezTo>
                  <a:cubicBezTo>
                    <a:pt x="5" y="3"/>
                    <a:pt x="7" y="4"/>
                    <a:pt x="1" y="11"/>
                  </a:cubicBezTo>
                  <a:cubicBezTo>
                    <a:pt x="1" y="11"/>
                    <a:pt x="12" y="2"/>
                    <a:pt x="6" y="1"/>
                  </a:cubicBezTo>
                  <a:cubicBezTo>
                    <a:pt x="6" y="1"/>
                    <a:pt x="5"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2" name="Freeform 534"/>
            <p:cNvSpPr>
              <a:spLocks noEditPoints="1"/>
            </p:cNvSpPr>
            <p:nvPr/>
          </p:nvSpPr>
          <p:spPr bwMode="auto">
            <a:xfrm>
              <a:off x="1302" y="2646"/>
              <a:ext cx="10" cy="16"/>
            </a:xfrm>
            <a:custGeom>
              <a:gdLst>
                <a:gd fmla="*/ 6 w 7" name="T0"/>
                <a:gd fmla="*/ 2 h 11" name="T1"/>
                <a:gd fmla="*/ 2 w 7" name="T2"/>
                <a:gd fmla="*/ 8 h 11" name="T3"/>
                <a:gd fmla="*/ 3 w 7" name="T4"/>
                <a:gd fmla="*/ 11 h 11" name="T5"/>
                <a:gd fmla="*/ 7 w 7" name="T6"/>
                <a:gd fmla="*/ 10 h 11" name="T7"/>
                <a:gd fmla="*/ 6 w 7" name="T8"/>
                <a:gd fmla="*/ 2 h 11" name="T9"/>
                <a:gd fmla="*/ 6 w 7" name="T10"/>
                <a:gd fmla="*/ 0 h 11" name="T11"/>
                <a:gd fmla="*/ 6 w 7" name="T12"/>
                <a:gd fmla="*/ 2 h 11" name="T13"/>
                <a:gd fmla="*/ 6 w 7" name="T14"/>
                <a:gd fmla="*/ 0 h 1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 w="7">
                  <a:moveTo>
                    <a:pt x="6" y="2"/>
                  </a:moveTo>
                  <a:cubicBezTo>
                    <a:pt x="6" y="4"/>
                    <a:pt x="5" y="7"/>
                    <a:pt x="2" y="8"/>
                  </a:cubicBezTo>
                  <a:cubicBezTo>
                    <a:pt x="2" y="8"/>
                    <a:pt x="0" y="11"/>
                    <a:pt x="3" y="11"/>
                  </a:cubicBezTo>
                  <a:cubicBezTo>
                    <a:pt x="4" y="11"/>
                    <a:pt x="5" y="11"/>
                    <a:pt x="7" y="10"/>
                  </a:cubicBezTo>
                  <a:cubicBezTo>
                    <a:pt x="7" y="10"/>
                    <a:pt x="6" y="5"/>
                    <a:pt x="6" y="2"/>
                  </a:cubicBezTo>
                  <a:moveTo>
                    <a:pt x="6" y="0"/>
                  </a:moveTo>
                  <a:cubicBezTo>
                    <a:pt x="6" y="0"/>
                    <a:pt x="6" y="1"/>
                    <a:pt x="6" y="2"/>
                  </a:cubicBezTo>
                  <a:cubicBezTo>
                    <a:pt x="6" y="1"/>
                    <a:pt x="6" y="0"/>
                    <a:pt x="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3" name="Freeform 535"/>
            <p:cNvSpPr/>
            <p:nvPr/>
          </p:nvSpPr>
          <p:spPr bwMode="auto">
            <a:xfrm>
              <a:off x="1287" y="2650"/>
              <a:ext cx="16" cy="15"/>
            </a:xfrm>
            <a:custGeom>
              <a:gdLst>
                <a:gd fmla="*/ 11 w 11" name="T0"/>
                <a:gd fmla="*/ 0 h 10" name="T1"/>
                <a:gd fmla="*/ 5 w 11" name="T2"/>
                <a:gd fmla="*/ 9 h 10" name="T3"/>
                <a:gd fmla="*/ 11 w 11" name="T4"/>
                <a:gd fmla="*/ 10 h 10" name="T5"/>
                <a:gd fmla="*/ 11 w 11" name="T6"/>
                <a:gd fmla="*/ 0 h 10" name="T7"/>
              </a:gdLst>
              <a:cxnLst>
                <a:cxn ang="0">
                  <a:pos x="T0" y="T1"/>
                </a:cxn>
                <a:cxn ang="0">
                  <a:pos x="T2" y="T3"/>
                </a:cxn>
                <a:cxn ang="0">
                  <a:pos x="T4" y="T5"/>
                </a:cxn>
                <a:cxn ang="0">
                  <a:pos x="T6" y="T7"/>
                </a:cxn>
              </a:cxnLst>
              <a:rect b="b" l="0" r="r" t="0"/>
              <a:pathLst>
                <a:path h="10" w="11">
                  <a:moveTo>
                    <a:pt x="11" y="0"/>
                  </a:moveTo>
                  <a:cubicBezTo>
                    <a:pt x="11" y="0"/>
                    <a:pt x="4" y="5"/>
                    <a:pt x="5" y="9"/>
                  </a:cubicBezTo>
                  <a:cubicBezTo>
                    <a:pt x="5" y="9"/>
                    <a:pt x="5" y="10"/>
                    <a:pt x="11" y="10"/>
                  </a:cubicBezTo>
                  <a:cubicBezTo>
                    <a:pt x="11" y="10"/>
                    <a:pt x="0" y="10"/>
                    <a:pt x="11"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4" name="Freeform 536"/>
            <p:cNvSpPr/>
            <p:nvPr/>
          </p:nvSpPr>
          <p:spPr bwMode="auto">
            <a:xfrm>
              <a:off x="1249" y="2684"/>
              <a:ext cx="77" cy="130"/>
            </a:xfrm>
            <a:custGeom>
              <a:gdLst>
                <a:gd fmla="*/ 30 w 53" name="T0"/>
                <a:gd fmla="*/ 0 h 90" name="T1"/>
                <a:gd fmla="*/ 24 w 53" name="T2"/>
                <a:gd fmla="*/ 12 h 90" name="T3"/>
                <a:gd fmla="*/ 37 w 53" name="T4"/>
                <a:gd fmla="*/ 20 h 90" name="T5"/>
                <a:gd fmla="*/ 24 w 53" name="T6"/>
                <a:gd fmla="*/ 23 h 90" name="T7"/>
                <a:gd fmla="*/ 23 w 53" name="T8"/>
                <a:gd fmla="*/ 30 h 90" name="T9"/>
                <a:gd fmla="*/ 21 w 53" name="T10"/>
                <a:gd fmla="*/ 50 h 90" name="T11"/>
                <a:gd fmla="*/ 25 w 53" name="T12"/>
                <a:gd fmla="*/ 55 h 90" name="T13"/>
                <a:gd fmla="*/ 16 w 53" name="T14"/>
                <a:gd fmla="*/ 81 h 90" name="T15"/>
                <a:gd fmla="*/ 13 w 53" name="T16"/>
                <a:gd fmla="*/ 85 h 90" name="T17"/>
                <a:gd fmla="*/ 5 w 53" name="T18"/>
                <a:gd fmla="*/ 88 h 90" name="T19"/>
                <a:gd fmla="*/ 13 w 53" name="T20"/>
                <a:gd fmla="*/ 83 h 90" name="T21"/>
                <a:gd fmla="*/ 14 w 53" name="T22"/>
                <a:gd fmla="*/ 79 h 90" name="T23"/>
                <a:gd fmla="*/ 17 w 53" name="T24"/>
                <a:gd fmla="*/ 54 h 90" name="T25"/>
                <a:gd fmla="*/ 18 w 53" name="T26"/>
                <a:gd fmla="*/ 48 h 90" name="T27"/>
                <a:gd fmla="*/ 17 w 53" name="T28"/>
                <a:gd fmla="*/ 37 h 90" name="T29"/>
                <a:gd fmla="*/ 20 w 53" name="T30"/>
                <a:gd fmla="*/ 29 h 90" name="T31"/>
                <a:gd fmla="*/ 30 w 53" name="T32"/>
                <a:gd fmla="*/ 0 h 9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0" w="52">
                  <a:moveTo>
                    <a:pt x="30" y="0"/>
                  </a:moveTo>
                  <a:cubicBezTo>
                    <a:pt x="24" y="12"/>
                    <a:pt x="24" y="12"/>
                    <a:pt x="24" y="12"/>
                  </a:cubicBezTo>
                  <a:cubicBezTo>
                    <a:pt x="24" y="12"/>
                    <a:pt x="25" y="14"/>
                    <a:pt x="37" y="20"/>
                  </a:cubicBezTo>
                  <a:cubicBezTo>
                    <a:pt x="37" y="20"/>
                    <a:pt x="42" y="24"/>
                    <a:pt x="24" y="23"/>
                  </a:cubicBezTo>
                  <a:cubicBezTo>
                    <a:pt x="24" y="23"/>
                    <a:pt x="20" y="25"/>
                    <a:pt x="23" y="30"/>
                  </a:cubicBezTo>
                  <a:cubicBezTo>
                    <a:pt x="21" y="50"/>
                    <a:pt x="21" y="50"/>
                    <a:pt x="21" y="50"/>
                  </a:cubicBezTo>
                  <a:cubicBezTo>
                    <a:pt x="21" y="50"/>
                    <a:pt x="53" y="57"/>
                    <a:pt x="25" y="55"/>
                  </a:cubicBezTo>
                  <a:cubicBezTo>
                    <a:pt x="25" y="55"/>
                    <a:pt x="24" y="49"/>
                    <a:pt x="16" y="81"/>
                  </a:cubicBezTo>
                  <a:cubicBezTo>
                    <a:pt x="16" y="81"/>
                    <a:pt x="35" y="90"/>
                    <a:pt x="13" y="85"/>
                  </a:cubicBezTo>
                  <a:cubicBezTo>
                    <a:pt x="13" y="85"/>
                    <a:pt x="6" y="86"/>
                    <a:pt x="5" y="88"/>
                  </a:cubicBezTo>
                  <a:cubicBezTo>
                    <a:pt x="5" y="88"/>
                    <a:pt x="0" y="85"/>
                    <a:pt x="13" y="83"/>
                  </a:cubicBezTo>
                  <a:cubicBezTo>
                    <a:pt x="13" y="83"/>
                    <a:pt x="11" y="83"/>
                    <a:pt x="14" y="79"/>
                  </a:cubicBezTo>
                  <a:cubicBezTo>
                    <a:pt x="14" y="79"/>
                    <a:pt x="18" y="54"/>
                    <a:pt x="17" y="54"/>
                  </a:cubicBezTo>
                  <a:cubicBezTo>
                    <a:pt x="17" y="54"/>
                    <a:pt x="25" y="53"/>
                    <a:pt x="18" y="48"/>
                  </a:cubicBezTo>
                  <a:cubicBezTo>
                    <a:pt x="18" y="48"/>
                    <a:pt x="20" y="39"/>
                    <a:pt x="17" y="37"/>
                  </a:cubicBezTo>
                  <a:cubicBezTo>
                    <a:pt x="20" y="29"/>
                    <a:pt x="20" y="29"/>
                    <a:pt x="20" y="29"/>
                  </a:cubicBezTo>
                  <a:cubicBezTo>
                    <a:pt x="20" y="29"/>
                    <a:pt x="15" y="18"/>
                    <a:pt x="3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5" name="Freeform 537"/>
            <p:cNvSpPr/>
            <p:nvPr/>
          </p:nvSpPr>
          <p:spPr bwMode="auto">
            <a:xfrm>
              <a:off x="1278" y="2700"/>
              <a:ext cx="9" cy="30"/>
            </a:xfrm>
            <a:custGeom>
              <a:gdLst>
                <a:gd fmla="*/ 3 w 6" name="T0"/>
                <a:gd fmla="*/ 7 h 21" name="T1"/>
                <a:gd fmla="*/ 5 w 6" name="T2"/>
                <a:gd fmla="*/ 7 h 21" name="T3"/>
                <a:gd fmla="*/ 3 w 6" name="T4"/>
                <a:gd fmla="*/ 3 h 21" name="T5"/>
                <a:gd fmla="*/ 2 w 6" name="T6"/>
                <a:gd fmla="*/ 3 h 21" name="T7"/>
                <a:gd fmla="*/ 0 w 6" name="T8"/>
                <a:gd fmla="*/ 7 h 21" name="T9"/>
                <a:gd fmla="*/ 1 w 6" name="T10"/>
                <a:gd fmla="*/ 11 h 21" name="T11"/>
                <a:gd fmla="*/ 1 w 6" name="T12"/>
                <a:gd fmla="*/ 17 h 21" name="T13"/>
                <a:gd fmla="*/ 1 w 6" name="T14"/>
                <a:gd fmla="*/ 15 h 21" name="T15"/>
                <a:gd fmla="*/ 0 w 6" name="T16"/>
                <a:gd fmla="*/ 16 h 21" name="T17"/>
                <a:gd fmla="*/ 2 w 6" name="T18"/>
                <a:gd fmla="*/ 21 h 21" name="T19"/>
                <a:gd fmla="*/ 2 w 6" name="T20"/>
                <a:gd fmla="*/ 19 h 21" name="T21"/>
                <a:gd fmla="*/ 5 w 6" name="T22"/>
                <a:gd fmla="*/ 13 h 21" name="T23"/>
                <a:gd fmla="*/ 1 w 6" name="T24"/>
                <a:gd fmla="*/ 7 h 21" name="T25"/>
                <a:gd fmla="*/ 3 w 6" name="T26"/>
                <a:gd fmla="*/ 7 h 2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1" w="6">
                  <a:moveTo>
                    <a:pt x="3" y="7"/>
                  </a:moveTo>
                  <a:cubicBezTo>
                    <a:pt x="5" y="7"/>
                    <a:pt x="5" y="7"/>
                    <a:pt x="5" y="7"/>
                  </a:cubicBezTo>
                  <a:cubicBezTo>
                    <a:pt x="5" y="7"/>
                    <a:pt x="6" y="3"/>
                    <a:pt x="3" y="3"/>
                  </a:cubicBezTo>
                  <a:cubicBezTo>
                    <a:pt x="3" y="3"/>
                    <a:pt x="3" y="0"/>
                    <a:pt x="2" y="3"/>
                  </a:cubicBezTo>
                  <a:cubicBezTo>
                    <a:pt x="2" y="3"/>
                    <a:pt x="1" y="3"/>
                    <a:pt x="0" y="7"/>
                  </a:cubicBezTo>
                  <a:cubicBezTo>
                    <a:pt x="0" y="7"/>
                    <a:pt x="0" y="10"/>
                    <a:pt x="1" y="11"/>
                  </a:cubicBezTo>
                  <a:cubicBezTo>
                    <a:pt x="1" y="11"/>
                    <a:pt x="6" y="17"/>
                    <a:pt x="1" y="17"/>
                  </a:cubicBezTo>
                  <a:cubicBezTo>
                    <a:pt x="1" y="15"/>
                    <a:pt x="1" y="15"/>
                    <a:pt x="1" y="15"/>
                  </a:cubicBezTo>
                  <a:cubicBezTo>
                    <a:pt x="1" y="15"/>
                    <a:pt x="0" y="13"/>
                    <a:pt x="0" y="16"/>
                  </a:cubicBezTo>
                  <a:cubicBezTo>
                    <a:pt x="2" y="21"/>
                    <a:pt x="2" y="21"/>
                    <a:pt x="2" y="21"/>
                  </a:cubicBezTo>
                  <a:cubicBezTo>
                    <a:pt x="2" y="21"/>
                    <a:pt x="2" y="21"/>
                    <a:pt x="2" y="19"/>
                  </a:cubicBezTo>
                  <a:cubicBezTo>
                    <a:pt x="2" y="19"/>
                    <a:pt x="6" y="18"/>
                    <a:pt x="5" y="13"/>
                  </a:cubicBezTo>
                  <a:cubicBezTo>
                    <a:pt x="5" y="13"/>
                    <a:pt x="1" y="9"/>
                    <a:pt x="1" y="7"/>
                  </a:cubicBezTo>
                  <a:cubicBezTo>
                    <a:pt x="1" y="7"/>
                    <a:pt x="2" y="2"/>
                    <a:pt x="3" y="7"/>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6" name="Freeform 538"/>
            <p:cNvSpPr/>
            <p:nvPr/>
          </p:nvSpPr>
          <p:spPr bwMode="auto">
            <a:xfrm>
              <a:off x="1287" y="2704"/>
              <a:ext cx="9" cy="23"/>
            </a:xfrm>
            <a:custGeom>
              <a:gdLst>
                <a:gd fmla="*/ 0 w 6" name="T0"/>
                <a:gd fmla="*/ 2 h 16" name="T1"/>
                <a:gd fmla="*/ 0 w 6" name="T2"/>
                <a:gd fmla="*/ 4 h 16" name="T3"/>
                <a:gd fmla="*/ 3 w 6" name="T4"/>
                <a:gd fmla="*/ 3 h 16" name="T5"/>
                <a:gd fmla="*/ 2 w 6" name="T6"/>
                <a:gd fmla="*/ 12 h 16" name="T7"/>
                <a:gd fmla="*/ 2 w 6" name="T8"/>
                <a:gd fmla="*/ 16 h 16" name="T9"/>
                <a:gd fmla="*/ 2 w 6" name="T10"/>
                <a:gd fmla="*/ 16 h 16" name="T11"/>
                <a:gd fmla="*/ 4 w 6" name="T12"/>
                <a:gd fmla="*/ 16 h 16" name="T13"/>
                <a:gd fmla="*/ 6 w 6" name="T14"/>
                <a:gd fmla="*/ 0 h 16" name="T15"/>
                <a:gd fmla="*/ 4 w 6" name="T16"/>
                <a:gd fmla="*/ 0 h 16" name="T17"/>
                <a:gd fmla="*/ 0 w 6" name="T18"/>
                <a:gd fmla="*/ 2 h 1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 w="6">
                  <a:moveTo>
                    <a:pt x="0" y="2"/>
                  </a:moveTo>
                  <a:cubicBezTo>
                    <a:pt x="0" y="4"/>
                    <a:pt x="0" y="4"/>
                    <a:pt x="0" y="4"/>
                  </a:cubicBezTo>
                  <a:cubicBezTo>
                    <a:pt x="3" y="3"/>
                    <a:pt x="3" y="3"/>
                    <a:pt x="3" y="3"/>
                  </a:cubicBezTo>
                  <a:cubicBezTo>
                    <a:pt x="3" y="3"/>
                    <a:pt x="2" y="9"/>
                    <a:pt x="2" y="12"/>
                  </a:cubicBezTo>
                  <a:cubicBezTo>
                    <a:pt x="2" y="16"/>
                    <a:pt x="2" y="16"/>
                    <a:pt x="2" y="16"/>
                  </a:cubicBezTo>
                  <a:cubicBezTo>
                    <a:pt x="2" y="16"/>
                    <a:pt x="2" y="16"/>
                    <a:pt x="2" y="16"/>
                  </a:cubicBezTo>
                  <a:cubicBezTo>
                    <a:pt x="4" y="16"/>
                    <a:pt x="4" y="16"/>
                    <a:pt x="4" y="16"/>
                  </a:cubicBezTo>
                  <a:cubicBezTo>
                    <a:pt x="4" y="16"/>
                    <a:pt x="5" y="5"/>
                    <a:pt x="6" y="0"/>
                  </a:cubicBezTo>
                  <a:cubicBezTo>
                    <a:pt x="4" y="0"/>
                    <a:pt x="4" y="0"/>
                    <a:pt x="4" y="0"/>
                  </a:cubicBezTo>
                  <a:cubicBezTo>
                    <a:pt x="0" y="2"/>
                    <a:pt x="0" y="2"/>
                    <a:pt x="0" y="2"/>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7" name="Freeform 539"/>
            <p:cNvSpPr/>
            <p:nvPr/>
          </p:nvSpPr>
          <p:spPr bwMode="auto">
            <a:xfrm>
              <a:off x="1322" y="2723"/>
              <a:ext cx="6" cy="6"/>
            </a:xfrm>
            <a:custGeom>
              <a:gdLst>
                <a:gd fmla="*/ 1 w 6" name="T0"/>
                <a:gd fmla="*/ 0 h 6" name="T1"/>
                <a:gd fmla="*/ 0 w 6" name="T2"/>
                <a:gd fmla="*/ 6 h 6" name="T3"/>
                <a:gd fmla="*/ 3 w 6" name="T4"/>
                <a:gd fmla="*/ 6 h 6" name="T5"/>
                <a:gd fmla="*/ 6 w 6" name="T6"/>
                <a:gd fmla="*/ 1 h 6" name="T7"/>
                <a:gd fmla="*/ 1 w 6" name="T8"/>
                <a:gd fmla="*/ 0 h 6" name="T9"/>
              </a:gdLst>
              <a:cxnLst>
                <a:cxn ang="0">
                  <a:pos x="T0" y="T1"/>
                </a:cxn>
                <a:cxn ang="0">
                  <a:pos x="T2" y="T3"/>
                </a:cxn>
                <a:cxn ang="0">
                  <a:pos x="T4" y="T5"/>
                </a:cxn>
                <a:cxn ang="0">
                  <a:pos x="T6" y="T7"/>
                </a:cxn>
                <a:cxn ang="0">
                  <a:pos x="T8" y="T9"/>
                </a:cxn>
              </a:cxnLst>
              <a:rect b="b" l="0" r="r" t="0"/>
              <a:pathLst>
                <a:path h="6" w="6">
                  <a:moveTo>
                    <a:pt x="1" y="0"/>
                  </a:moveTo>
                  <a:lnTo>
                    <a:pt x="0" y="6"/>
                  </a:lnTo>
                  <a:lnTo>
                    <a:pt x="3" y="6"/>
                  </a:lnTo>
                  <a:lnTo>
                    <a:pt x="6" y="1"/>
                  </a:lnTo>
                  <a:lnTo>
                    <a:pt x="1"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8" name="Freeform 540"/>
            <p:cNvSpPr/>
            <p:nvPr/>
          </p:nvSpPr>
          <p:spPr bwMode="auto">
            <a:xfrm>
              <a:off x="1322" y="2723"/>
              <a:ext cx="6" cy="6"/>
            </a:xfrm>
            <a:custGeom>
              <a:gdLst>
                <a:gd fmla="*/ 1 w 6" name="T0"/>
                <a:gd fmla="*/ 0 h 6" name="T1"/>
                <a:gd fmla="*/ 0 w 6" name="T2"/>
                <a:gd fmla="*/ 6 h 6" name="T3"/>
                <a:gd fmla="*/ 3 w 6" name="T4"/>
                <a:gd fmla="*/ 6 h 6" name="T5"/>
                <a:gd fmla="*/ 6 w 6" name="T6"/>
                <a:gd fmla="*/ 1 h 6" name="T7"/>
                <a:gd fmla="*/ 1 w 6" name="T8"/>
                <a:gd fmla="*/ 0 h 6" name="T9"/>
              </a:gdLst>
              <a:cxnLst>
                <a:cxn ang="0">
                  <a:pos x="T0" y="T1"/>
                </a:cxn>
                <a:cxn ang="0">
                  <a:pos x="T2" y="T3"/>
                </a:cxn>
                <a:cxn ang="0">
                  <a:pos x="T4" y="T5"/>
                </a:cxn>
                <a:cxn ang="0">
                  <a:pos x="T6" y="T7"/>
                </a:cxn>
                <a:cxn ang="0">
                  <a:pos x="T8" y="T9"/>
                </a:cxn>
              </a:cxnLst>
              <a:rect b="b" l="0" r="r" t="0"/>
              <a:pathLst>
                <a:path h="6" w="6">
                  <a:moveTo>
                    <a:pt x="1" y="0"/>
                  </a:moveTo>
                  <a:lnTo>
                    <a:pt x="0" y="6"/>
                  </a:lnTo>
                  <a:lnTo>
                    <a:pt x="3" y="6"/>
                  </a:lnTo>
                  <a:lnTo>
                    <a:pt x="6" y="1"/>
                  </a:lnTo>
                  <a:lnTo>
                    <a:pt x="1" y="0"/>
                  </a:ln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9" name="Freeform 541"/>
            <p:cNvSpPr>
              <a:spLocks noEditPoints="1"/>
            </p:cNvSpPr>
            <p:nvPr/>
          </p:nvSpPr>
          <p:spPr bwMode="auto">
            <a:xfrm>
              <a:off x="1294" y="2704"/>
              <a:ext cx="16" cy="25"/>
            </a:xfrm>
            <a:custGeom>
              <a:gdLst>
                <a:gd fmla="*/ 6 w 11" name="T0"/>
                <a:gd fmla="*/ 1 h 17" name="T1"/>
                <a:gd fmla="*/ 2 w 11" name="T2"/>
                <a:gd fmla="*/ 4 h 17" name="T3"/>
                <a:gd fmla="*/ 1 w 11" name="T4"/>
                <a:gd fmla="*/ 12 h 17" name="T5"/>
                <a:gd fmla="*/ 3 w 11" name="T6"/>
                <a:gd fmla="*/ 16 h 17" name="T7"/>
                <a:gd fmla="*/ 6 w 11" name="T8"/>
                <a:gd fmla="*/ 16 h 17" name="T9"/>
                <a:gd fmla="*/ 9 w 11" name="T10"/>
                <a:gd fmla="*/ 12 h 17" name="T11"/>
                <a:gd fmla="*/ 10 w 11" name="T12"/>
                <a:gd fmla="*/ 4 h 17" name="T13"/>
                <a:gd fmla="*/ 6 w 11" name="T14"/>
                <a:gd fmla="*/ 1 h 17" name="T15"/>
                <a:gd fmla="*/ 6 w 11" name="T16"/>
                <a:gd fmla="*/ 13 h 17" name="T17"/>
                <a:gd fmla="*/ 4 w 11" name="T18"/>
                <a:gd fmla="*/ 12 h 17" name="T19"/>
                <a:gd fmla="*/ 5 w 11" name="T20"/>
                <a:gd fmla="*/ 4 h 17" name="T21"/>
                <a:gd fmla="*/ 8 w 11" name="T22"/>
                <a:gd fmla="*/ 4 h 17" name="T23"/>
                <a:gd fmla="*/ 6 w 11" name="T24"/>
                <a:gd fmla="*/ 13 h 1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7" w="11">
                  <a:moveTo>
                    <a:pt x="6" y="1"/>
                  </a:moveTo>
                  <a:cubicBezTo>
                    <a:pt x="2" y="0"/>
                    <a:pt x="2" y="4"/>
                    <a:pt x="2" y="4"/>
                  </a:cubicBezTo>
                  <a:cubicBezTo>
                    <a:pt x="1" y="12"/>
                    <a:pt x="1" y="12"/>
                    <a:pt x="1" y="12"/>
                  </a:cubicBezTo>
                  <a:cubicBezTo>
                    <a:pt x="0" y="16"/>
                    <a:pt x="3" y="16"/>
                    <a:pt x="3" y="16"/>
                  </a:cubicBezTo>
                  <a:cubicBezTo>
                    <a:pt x="6" y="16"/>
                    <a:pt x="6" y="16"/>
                    <a:pt x="6" y="16"/>
                  </a:cubicBezTo>
                  <a:cubicBezTo>
                    <a:pt x="9" y="16"/>
                    <a:pt x="9" y="12"/>
                    <a:pt x="9" y="12"/>
                  </a:cubicBezTo>
                  <a:cubicBezTo>
                    <a:pt x="9" y="10"/>
                    <a:pt x="10" y="4"/>
                    <a:pt x="10" y="4"/>
                  </a:cubicBezTo>
                  <a:cubicBezTo>
                    <a:pt x="11" y="0"/>
                    <a:pt x="6" y="1"/>
                    <a:pt x="6" y="1"/>
                  </a:cubicBezTo>
                  <a:moveTo>
                    <a:pt x="6" y="13"/>
                  </a:moveTo>
                  <a:cubicBezTo>
                    <a:pt x="6" y="13"/>
                    <a:pt x="4" y="17"/>
                    <a:pt x="4" y="12"/>
                  </a:cubicBezTo>
                  <a:cubicBezTo>
                    <a:pt x="5" y="4"/>
                    <a:pt x="5" y="4"/>
                    <a:pt x="5" y="4"/>
                  </a:cubicBezTo>
                  <a:cubicBezTo>
                    <a:pt x="5" y="4"/>
                    <a:pt x="6" y="1"/>
                    <a:pt x="8" y="4"/>
                  </a:cubicBezTo>
                  <a:cubicBezTo>
                    <a:pt x="8" y="4"/>
                    <a:pt x="6" y="12"/>
                    <a:pt x="6" y="13"/>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0" name="Freeform 542"/>
            <p:cNvSpPr>
              <a:spLocks noEditPoints="1"/>
            </p:cNvSpPr>
            <p:nvPr/>
          </p:nvSpPr>
          <p:spPr bwMode="auto">
            <a:xfrm>
              <a:off x="1307" y="2704"/>
              <a:ext cx="16" cy="25"/>
            </a:xfrm>
            <a:custGeom>
              <a:gdLst>
                <a:gd fmla="*/ 11 w 11" name="T0"/>
                <a:gd fmla="*/ 2 h 17" name="T1"/>
                <a:gd fmla="*/ 8 w 11" name="T2"/>
                <a:gd fmla="*/ 0 h 17" name="T3"/>
                <a:gd fmla="*/ 2 w 11" name="T4"/>
                <a:gd fmla="*/ 5 h 17" name="T5"/>
                <a:gd fmla="*/ 5 w 11" name="T6"/>
                <a:gd fmla="*/ 16 h 17" name="T7"/>
                <a:gd fmla="*/ 11 w 11" name="T8"/>
                <a:gd fmla="*/ 12 h 17" name="T9"/>
                <a:gd fmla="*/ 11 w 11" name="T10"/>
                <a:gd fmla="*/ 2 h 17" name="T11"/>
                <a:gd fmla="*/ 6 w 11" name="T12"/>
                <a:gd fmla="*/ 14 h 17" name="T13"/>
                <a:gd fmla="*/ 5 w 11" name="T14"/>
                <a:gd fmla="*/ 8 h 17" name="T15"/>
                <a:gd fmla="*/ 7 w 11" name="T16"/>
                <a:gd fmla="*/ 1 h 17" name="T17"/>
                <a:gd fmla="*/ 8 w 11" name="T18"/>
                <a:gd fmla="*/ 6 h 17" name="T19"/>
                <a:gd fmla="*/ 6 w 11" name="T20"/>
                <a:gd fmla="*/ 14 h 1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 w="11">
                  <a:moveTo>
                    <a:pt x="11" y="2"/>
                  </a:moveTo>
                  <a:cubicBezTo>
                    <a:pt x="11" y="2"/>
                    <a:pt x="11" y="0"/>
                    <a:pt x="8" y="0"/>
                  </a:cubicBezTo>
                  <a:cubicBezTo>
                    <a:pt x="8" y="0"/>
                    <a:pt x="3" y="0"/>
                    <a:pt x="2" y="5"/>
                  </a:cubicBezTo>
                  <a:cubicBezTo>
                    <a:pt x="2" y="5"/>
                    <a:pt x="0" y="17"/>
                    <a:pt x="5" y="16"/>
                  </a:cubicBezTo>
                  <a:cubicBezTo>
                    <a:pt x="5" y="16"/>
                    <a:pt x="11" y="17"/>
                    <a:pt x="11" y="12"/>
                  </a:cubicBezTo>
                  <a:cubicBezTo>
                    <a:pt x="11" y="2"/>
                    <a:pt x="11" y="2"/>
                    <a:pt x="11" y="2"/>
                  </a:cubicBezTo>
                  <a:moveTo>
                    <a:pt x="6" y="14"/>
                  </a:moveTo>
                  <a:cubicBezTo>
                    <a:pt x="6" y="14"/>
                    <a:pt x="4" y="15"/>
                    <a:pt x="5" y="8"/>
                  </a:cubicBezTo>
                  <a:cubicBezTo>
                    <a:pt x="5" y="8"/>
                    <a:pt x="4" y="1"/>
                    <a:pt x="7" y="1"/>
                  </a:cubicBezTo>
                  <a:cubicBezTo>
                    <a:pt x="7" y="1"/>
                    <a:pt x="8" y="1"/>
                    <a:pt x="8" y="6"/>
                  </a:cubicBezTo>
                  <a:cubicBezTo>
                    <a:pt x="8" y="6"/>
                    <a:pt x="9" y="15"/>
                    <a:pt x="6" y="14"/>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1" name="Freeform 543"/>
            <p:cNvSpPr>
              <a:spLocks noEditPoints="1"/>
            </p:cNvSpPr>
            <p:nvPr/>
          </p:nvSpPr>
          <p:spPr bwMode="auto">
            <a:xfrm>
              <a:off x="1328" y="2702"/>
              <a:ext cx="14" cy="27"/>
            </a:xfrm>
            <a:custGeom>
              <a:gdLst>
                <a:gd fmla="*/ 7 w 10" name="T0"/>
                <a:gd fmla="*/ 2 h 18" name="T1"/>
                <a:gd fmla="*/ 3 w 10" name="T2"/>
                <a:gd fmla="*/ 1 h 18" name="T3"/>
                <a:gd fmla="*/ 1 w 10" name="T4"/>
                <a:gd fmla="*/ 5 h 18" name="T5"/>
                <a:gd fmla="*/ 0 w 10" name="T6"/>
                <a:gd fmla="*/ 14 h 18" name="T7"/>
                <a:gd fmla="*/ 3 w 10" name="T8"/>
                <a:gd fmla="*/ 18 h 18" name="T9"/>
                <a:gd fmla="*/ 8 w 10" name="T10"/>
                <a:gd fmla="*/ 15 h 18" name="T11"/>
                <a:gd fmla="*/ 7 w 10" name="T12"/>
                <a:gd fmla="*/ 2 h 18" name="T13"/>
                <a:gd fmla="*/ 3 w 10" name="T14"/>
                <a:gd fmla="*/ 16 h 18" name="T15"/>
                <a:gd fmla="*/ 3 w 10" name="T16"/>
                <a:gd fmla="*/ 12 h 18" name="T17"/>
                <a:gd fmla="*/ 3 w 10" name="T18"/>
                <a:gd fmla="*/ 3 h 18" name="T19"/>
                <a:gd fmla="*/ 6 w 10" name="T20"/>
                <a:gd fmla="*/ 5 h 18" name="T21"/>
                <a:gd fmla="*/ 3 w 10" name="T22"/>
                <a:gd fmla="*/ 16 h 1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8" w="10">
                  <a:moveTo>
                    <a:pt x="7" y="2"/>
                  </a:moveTo>
                  <a:cubicBezTo>
                    <a:pt x="7" y="2"/>
                    <a:pt x="5" y="0"/>
                    <a:pt x="3" y="1"/>
                  </a:cubicBezTo>
                  <a:cubicBezTo>
                    <a:pt x="3" y="1"/>
                    <a:pt x="0" y="0"/>
                    <a:pt x="1" y="5"/>
                  </a:cubicBezTo>
                  <a:cubicBezTo>
                    <a:pt x="1" y="5"/>
                    <a:pt x="1" y="9"/>
                    <a:pt x="0" y="14"/>
                  </a:cubicBezTo>
                  <a:cubicBezTo>
                    <a:pt x="0" y="14"/>
                    <a:pt x="0" y="18"/>
                    <a:pt x="3" y="18"/>
                  </a:cubicBezTo>
                  <a:cubicBezTo>
                    <a:pt x="3" y="18"/>
                    <a:pt x="7" y="18"/>
                    <a:pt x="8" y="15"/>
                  </a:cubicBezTo>
                  <a:cubicBezTo>
                    <a:pt x="8" y="15"/>
                    <a:pt x="10" y="2"/>
                    <a:pt x="7" y="2"/>
                  </a:cubicBezTo>
                  <a:moveTo>
                    <a:pt x="3" y="16"/>
                  </a:moveTo>
                  <a:cubicBezTo>
                    <a:pt x="3" y="16"/>
                    <a:pt x="2" y="15"/>
                    <a:pt x="3" y="12"/>
                  </a:cubicBezTo>
                  <a:cubicBezTo>
                    <a:pt x="3" y="12"/>
                    <a:pt x="3" y="4"/>
                    <a:pt x="3" y="3"/>
                  </a:cubicBezTo>
                  <a:cubicBezTo>
                    <a:pt x="3" y="3"/>
                    <a:pt x="5" y="1"/>
                    <a:pt x="6" y="5"/>
                  </a:cubicBezTo>
                  <a:cubicBezTo>
                    <a:pt x="6" y="5"/>
                    <a:pt x="7" y="17"/>
                    <a:pt x="3" y="16"/>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2" name="Freeform 544"/>
            <p:cNvSpPr>
              <a:spLocks noEditPoints="1"/>
            </p:cNvSpPr>
            <p:nvPr/>
          </p:nvSpPr>
          <p:spPr bwMode="auto">
            <a:xfrm>
              <a:off x="1341" y="2701"/>
              <a:ext cx="10" cy="29"/>
            </a:xfrm>
            <a:custGeom>
              <a:gdLst>
                <a:gd fmla="*/ 6 w 7" name="T0"/>
                <a:gd fmla="*/ 3 h 20" name="T1"/>
                <a:gd fmla="*/ 0 w 7" name="T2"/>
                <a:gd fmla="*/ 4 h 20" name="T3"/>
                <a:gd fmla="*/ 0 w 7" name="T4"/>
                <a:gd fmla="*/ 15 h 20" name="T5"/>
                <a:gd fmla="*/ 4 w 7" name="T6"/>
                <a:gd fmla="*/ 19 h 20" name="T7"/>
                <a:gd fmla="*/ 7 w 7" name="T8"/>
                <a:gd fmla="*/ 13 h 20" name="T9"/>
                <a:gd fmla="*/ 6 w 7" name="T10"/>
                <a:gd fmla="*/ 3 h 20" name="T11"/>
                <a:gd fmla="*/ 4 w 7" name="T12"/>
                <a:gd fmla="*/ 17 h 20" name="T13"/>
                <a:gd fmla="*/ 3 w 7" name="T14"/>
                <a:gd fmla="*/ 10 h 20" name="T15"/>
                <a:gd fmla="*/ 4 w 7" name="T16"/>
                <a:gd fmla="*/ 3 h 20" name="T17"/>
                <a:gd fmla="*/ 5 w 7" name="T18"/>
                <a:gd fmla="*/ 8 h 20" name="T19"/>
                <a:gd fmla="*/ 4 w 7" name="T20"/>
                <a:gd fmla="*/ 17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7">
                  <a:moveTo>
                    <a:pt x="6" y="3"/>
                  </a:moveTo>
                  <a:cubicBezTo>
                    <a:pt x="2" y="0"/>
                    <a:pt x="0" y="4"/>
                    <a:pt x="0" y="4"/>
                  </a:cubicBezTo>
                  <a:cubicBezTo>
                    <a:pt x="2" y="4"/>
                    <a:pt x="0" y="15"/>
                    <a:pt x="0" y="15"/>
                  </a:cubicBezTo>
                  <a:cubicBezTo>
                    <a:pt x="0" y="19"/>
                    <a:pt x="4" y="19"/>
                    <a:pt x="4" y="19"/>
                  </a:cubicBezTo>
                  <a:cubicBezTo>
                    <a:pt x="7" y="20"/>
                    <a:pt x="7" y="13"/>
                    <a:pt x="7" y="13"/>
                  </a:cubicBezTo>
                  <a:cubicBezTo>
                    <a:pt x="7" y="4"/>
                    <a:pt x="6" y="3"/>
                    <a:pt x="6" y="3"/>
                  </a:cubicBezTo>
                  <a:moveTo>
                    <a:pt x="4" y="17"/>
                  </a:moveTo>
                  <a:cubicBezTo>
                    <a:pt x="4" y="17"/>
                    <a:pt x="2" y="17"/>
                    <a:pt x="3" y="10"/>
                  </a:cubicBezTo>
                  <a:cubicBezTo>
                    <a:pt x="3" y="10"/>
                    <a:pt x="2" y="3"/>
                    <a:pt x="4" y="3"/>
                  </a:cubicBezTo>
                  <a:cubicBezTo>
                    <a:pt x="4" y="3"/>
                    <a:pt x="5" y="3"/>
                    <a:pt x="5" y="8"/>
                  </a:cubicBezTo>
                  <a:cubicBezTo>
                    <a:pt x="5" y="8"/>
                    <a:pt x="6" y="17"/>
                    <a:pt x="4" y="17"/>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3" name="Freeform 545"/>
            <p:cNvSpPr>
              <a:spLocks noEditPoints="1"/>
            </p:cNvSpPr>
            <p:nvPr/>
          </p:nvSpPr>
          <p:spPr bwMode="auto">
            <a:xfrm>
              <a:off x="1351" y="2704"/>
              <a:ext cx="7" cy="29"/>
            </a:xfrm>
            <a:custGeom>
              <a:gdLst>
                <a:gd fmla="*/ 4 w 5" name="T0"/>
                <a:gd fmla="*/ 5 h 20" name="T1"/>
                <a:gd fmla="*/ 2 w 5" name="T2"/>
                <a:gd fmla="*/ 1 h 20" name="T3"/>
                <a:gd fmla="*/ 0 w 5" name="T4"/>
                <a:gd fmla="*/ 4 h 20" name="T5"/>
                <a:gd fmla="*/ 0 w 5" name="T6"/>
                <a:gd fmla="*/ 15 h 20" name="T7"/>
                <a:gd fmla="*/ 3 w 5" name="T8"/>
                <a:gd fmla="*/ 17 h 20" name="T9"/>
                <a:gd fmla="*/ 3 w 5" name="T10"/>
                <a:gd fmla="*/ 12 h 20" name="T11"/>
                <a:gd fmla="*/ 4 w 5" name="T12"/>
                <a:gd fmla="*/ 5 h 20" name="T13"/>
                <a:gd fmla="*/ 2 w 5" name="T14"/>
                <a:gd fmla="*/ 16 h 20" name="T15"/>
                <a:gd fmla="*/ 2 w 5" name="T16"/>
                <a:gd fmla="*/ 8 h 20" name="T17"/>
                <a:gd fmla="*/ 2 w 5" name="T18"/>
                <a:gd fmla="*/ 3 h 20" name="T19"/>
                <a:gd fmla="*/ 3 w 5" name="T20"/>
                <a:gd fmla="*/ 5 h 20" name="T21"/>
                <a:gd fmla="*/ 2 w 5" name="T22"/>
                <a:gd fmla="*/ 16 h 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0" w="5">
                  <a:moveTo>
                    <a:pt x="4" y="5"/>
                  </a:moveTo>
                  <a:cubicBezTo>
                    <a:pt x="4" y="5"/>
                    <a:pt x="4" y="1"/>
                    <a:pt x="2" y="1"/>
                  </a:cubicBezTo>
                  <a:cubicBezTo>
                    <a:pt x="2" y="1"/>
                    <a:pt x="0" y="0"/>
                    <a:pt x="0" y="4"/>
                  </a:cubicBezTo>
                  <a:cubicBezTo>
                    <a:pt x="0" y="4"/>
                    <a:pt x="1" y="7"/>
                    <a:pt x="0" y="15"/>
                  </a:cubicBezTo>
                  <a:cubicBezTo>
                    <a:pt x="0" y="15"/>
                    <a:pt x="0" y="20"/>
                    <a:pt x="3" y="17"/>
                  </a:cubicBezTo>
                  <a:cubicBezTo>
                    <a:pt x="3" y="17"/>
                    <a:pt x="5" y="17"/>
                    <a:pt x="3" y="12"/>
                  </a:cubicBezTo>
                  <a:cubicBezTo>
                    <a:pt x="3" y="12"/>
                    <a:pt x="3" y="6"/>
                    <a:pt x="4" y="5"/>
                  </a:cubicBezTo>
                  <a:moveTo>
                    <a:pt x="2" y="16"/>
                  </a:moveTo>
                  <a:cubicBezTo>
                    <a:pt x="2" y="16"/>
                    <a:pt x="0" y="16"/>
                    <a:pt x="2" y="8"/>
                  </a:cubicBezTo>
                  <a:cubicBezTo>
                    <a:pt x="2" y="8"/>
                    <a:pt x="1" y="4"/>
                    <a:pt x="2" y="3"/>
                  </a:cubicBezTo>
                  <a:cubicBezTo>
                    <a:pt x="2" y="3"/>
                    <a:pt x="3" y="2"/>
                    <a:pt x="3" y="5"/>
                  </a:cubicBezTo>
                  <a:cubicBezTo>
                    <a:pt x="3" y="5"/>
                    <a:pt x="3" y="16"/>
                    <a:pt x="2" y="16"/>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4" name="Freeform 546"/>
            <p:cNvSpPr/>
            <p:nvPr/>
          </p:nvSpPr>
          <p:spPr bwMode="auto">
            <a:xfrm>
              <a:off x="1326" y="2778"/>
              <a:ext cx="19" cy="25"/>
            </a:xfrm>
            <a:custGeom>
              <a:gdLst>
                <a:gd fmla="*/ 11 w 13" name="T0"/>
                <a:gd fmla="*/ 7 h 17" name="T1"/>
                <a:gd fmla="*/ 0 w 13" name="T2"/>
                <a:gd fmla="*/ 5 h 17" name="T3"/>
                <a:gd fmla="*/ 2 w 13" name="T4"/>
                <a:gd fmla="*/ 17 h 17" name="T5"/>
                <a:gd fmla="*/ 11 w 13" name="T6"/>
                <a:gd fmla="*/ 7 h 17" name="T7"/>
              </a:gdLst>
              <a:cxnLst>
                <a:cxn ang="0">
                  <a:pos x="T0" y="T1"/>
                </a:cxn>
                <a:cxn ang="0">
                  <a:pos x="T2" y="T3"/>
                </a:cxn>
                <a:cxn ang="0">
                  <a:pos x="T4" y="T5"/>
                </a:cxn>
                <a:cxn ang="0">
                  <a:pos x="T6" y="T7"/>
                </a:cxn>
              </a:cxnLst>
              <a:rect b="b" l="0" r="r" t="0"/>
              <a:pathLst>
                <a:path h="17" w="13">
                  <a:moveTo>
                    <a:pt x="11" y="7"/>
                  </a:moveTo>
                  <a:cubicBezTo>
                    <a:pt x="13" y="0"/>
                    <a:pt x="4" y="4"/>
                    <a:pt x="0" y="5"/>
                  </a:cubicBezTo>
                  <a:cubicBezTo>
                    <a:pt x="0" y="9"/>
                    <a:pt x="2" y="15"/>
                    <a:pt x="2" y="17"/>
                  </a:cubicBezTo>
                  <a:cubicBezTo>
                    <a:pt x="5" y="13"/>
                    <a:pt x="9" y="11"/>
                    <a:pt x="11" y="7"/>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5" name="Freeform 547"/>
            <p:cNvSpPr>
              <a:spLocks noEditPoints="1"/>
            </p:cNvSpPr>
            <p:nvPr/>
          </p:nvSpPr>
          <p:spPr bwMode="auto">
            <a:xfrm>
              <a:off x="1354" y="2734"/>
              <a:ext cx="6" cy="66"/>
            </a:xfrm>
            <a:custGeom>
              <a:gdLst>
                <a:gd fmla="*/ 2 w 4" name="T0"/>
                <a:gd fmla="*/ 36 h 45" name="T1"/>
                <a:gd fmla="*/ 2 w 4" name="T2"/>
                <a:gd fmla="*/ 42 h 45" name="T3"/>
                <a:gd fmla="*/ 3 w 4" name="T4"/>
                <a:gd fmla="*/ 45 h 45" name="T5"/>
                <a:gd fmla="*/ 4 w 4" name="T6"/>
                <a:gd fmla="*/ 45 h 45" name="T7"/>
                <a:gd fmla="*/ 2 w 4" name="T8"/>
                <a:gd fmla="*/ 36 h 45" name="T9"/>
                <a:gd fmla="*/ 2 w 4" name="T10"/>
                <a:gd fmla="*/ 36 h 45" name="T11"/>
                <a:gd fmla="*/ 2 w 4" name="T12"/>
                <a:gd fmla="*/ 36 h 45" name="T13"/>
                <a:gd fmla="*/ 2 w 4" name="T14"/>
                <a:gd fmla="*/ 0 h 45" name="T15"/>
                <a:gd fmla="*/ 1 w 4" name="T16"/>
                <a:gd fmla="*/ 2 h 45" name="T17"/>
                <a:gd fmla="*/ 1 w 4" name="T18"/>
                <a:gd fmla="*/ 2 h 45" name="T19"/>
                <a:gd fmla="*/ 1 w 4" name="T20"/>
                <a:gd fmla="*/ 17 h 45" name="T21"/>
                <a:gd fmla="*/ 1 w 4" name="T22"/>
                <a:gd fmla="*/ 28 h 45" name="T23"/>
                <a:gd fmla="*/ 1 w 4" name="T24"/>
                <a:gd fmla="*/ 18 h 45" name="T25"/>
                <a:gd fmla="*/ 2 w 4" name="T26"/>
                <a:gd fmla="*/ 0 h 45"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5" w="4">
                  <a:moveTo>
                    <a:pt x="2" y="36"/>
                  </a:moveTo>
                  <a:cubicBezTo>
                    <a:pt x="2" y="39"/>
                    <a:pt x="2" y="42"/>
                    <a:pt x="2" y="42"/>
                  </a:cubicBezTo>
                  <a:cubicBezTo>
                    <a:pt x="1" y="44"/>
                    <a:pt x="2" y="45"/>
                    <a:pt x="3" y="45"/>
                  </a:cubicBezTo>
                  <a:cubicBezTo>
                    <a:pt x="4" y="45"/>
                    <a:pt x="4" y="45"/>
                    <a:pt x="4" y="45"/>
                  </a:cubicBezTo>
                  <a:cubicBezTo>
                    <a:pt x="2" y="36"/>
                    <a:pt x="2" y="36"/>
                    <a:pt x="2" y="36"/>
                  </a:cubicBezTo>
                  <a:cubicBezTo>
                    <a:pt x="2" y="36"/>
                    <a:pt x="2" y="36"/>
                    <a:pt x="2" y="36"/>
                  </a:cubicBezTo>
                  <a:cubicBezTo>
                    <a:pt x="2" y="36"/>
                    <a:pt x="2" y="36"/>
                    <a:pt x="2" y="36"/>
                  </a:cubicBezTo>
                  <a:moveTo>
                    <a:pt x="2" y="0"/>
                  </a:moveTo>
                  <a:cubicBezTo>
                    <a:pt x="1" y="1"/>
                    <a:pt x="1" y="2"/>
                    <a:pt x="1" y="2"/>
                  </a:cubicBezTo>
                  <a:cubicBezTo>
                    <a:pt x="1" y="2"/>
                    <a:pt x="1" y="2"/>
                    <a:pt x="1" y="2"/>
                  </a:cubicBezTo>
                  <a:cubicBezTo>
                    <a:pt x="3" y="2"/>
                    <a:pt x="1" y="17"/>
                    <a:pt x="1" y="17"/>
                  </a:cubicBezTo>
                  <a:cubicBezTo>
                    <a:pt x="0" y="18"/>
                    <a:pt x="0" y="24"/>
                    <a:pt x="1" y="28"/>
                  </a:cubicBezTo>
                  <a:cubicBezTo>
                    <a:pt x="1" y="23"/>
                    <a:pt x="1" y="18"/>
                    <a:pt x="1" y="18"/>
                  </a:cubicBezTo>
                  <a:cubicBezTo>
                    <a:pt x="3" y="13"/>
                    <a:pt x="2" y="2"/>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6" name="Freeform 548"/>
            <p:cNvSpPr/>
            <p:nvPr/>
          </p:nvSpPr>
          <p:spPr bwMode="auto">
            <a:xfrm>
              <a:off x="1368" y="2795"/>
              <a:ext cx="2" cy="2"/>
            </a:xfrm>
            <a:custGeom>
              <a:gdLst>
                <a:gd fmla="*/ 1 w 1" name="T0"/>
                <a:gd fmla="*/ 0 h 1" name="T1"/>
                <a:gd fmla="*/ 0 w 1" name="T2"/>
                <a:gd fmla="*/ 1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1"/>
                    <a:pt x="0" y="1"/>
                  </a:cubicBezTo>
                  <a:cubicBezTo>
                    <a:pt x="0" y="1"/>
                    <a:pt x="0" y="1"/>
                    <a:pt x="0" y="1"/>
                  </a:cubicBezTo>
                  <a:cubicBezTo>
                    <a:pt x="1" y="1"/>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7" name="Freeform 549"/>
            <p:cNvSpPr>
              <a:spLocks noEditPoints="1"/>
            </p:cNvSpPr>
            <p:nvPr/>
          </p:nvSpPr>
          <p:spPr bwMode="auto">
            <a:xfrm>
              <a:off x="1360" y="2797"/>
              <a:ext cx="17" cy="9"/>
            </a:xfrm>
            <a:custGeom>
              <a:gdLst>
                <a:gd fmla="*/ 6 w 12" name="T0"/>
                <a:gd fmla="*/ 1 h 6" name="T1"/>
                <a:gd fmla="*/ 6 w 12" name="T2"/>
                <a:gd fmla="*/ 1 h 6" name="T3"/>
                <a:gd fmla="*/ 6 w 12" name="T4"/>
                <a:gd fmla="*/ 1 h 6" name="T5"/>
                <a:gd fmla="*/ 9 w 12" name="T6"/>
                <a:gd fmla="*/ 3 h 6" name="T7"/>
                <a:gd fmla="*/ 10 w 12" name="T8"/>
                <a:gd fmla="*/ 4 h 6" name="T9"/>
                <a:gd fmla="*/ 12 w 12" name="T10"/>
                <a:gd fmla="*/ 5 h 6" name="T11"/>
                <a:gd fmla="*/ 12 w 12" name="T12"/>
                <a:gd fmla="*/ 6 h 6" name="T13"/>
                <a:gd fmla="*/ 12 w 12" name="T14"/>
                <a:gd fmla="*/ 6 h 6" name="T15"/>
                <a:gd fmla="*/ 7 w 12" name="T16"/>
                <a:gd fmla="*/ 2 h 6" name="T17"/>
                <a:gd fmla="*/ 6 w 12" name="T18"/>
                <a:gd fmla="*/ 1 h 6" name="T19"/>
                <a:gd fmla="*/ 6 w 12" name="T20"/>
                <a:gd fmla="*/ 1 h 6" name="T21"/>
                <a:gd fmla="*/ 6 w 12" name="T22"/>
                <a:gd fmla="*/ 1 h 6" name="T23"/>
                <a:gd fmla="*/ 6 w 12" name="T24"/>
                <a:gd fmla="*/ 1 h 6" name="T25"/>
                <a:gd fmla="*/ 4 w 12" name="T26"/>
                <a:gd fmla="*/ 0 h 6" name="T27"/>
                <a:gd fmla="*/ 0 w 12" name="T28"/>
                <a:gd fmla="*/ 2 h 6" name="T29"/>
                <a:gd fmla="*/ 4 w 12" name="T30"/>
                <a:gd fmla="*/ 0 h 6" name="T31"/>
                <a:gd fmla="*/ 4 w 12" name="T32"/>
                <a:gd fmla="*/ 0 h 6" name="T33"/>
                <a:gd fmla="*/ 6 w 12" name="T34"/>
                <a:gd fmla="*/ 0 h 6" name="T35"/>
                <a:gd fmla="*/ 5 w 12" name="T36"/>
                <a:gd fmla="*/ 1 h 6" name="T37"/>
                <a:gd fmla="*/ 5 w 12" name="T38"/>
                <a:gd fmla="*/ 1 h 6" name="T39"/>
                <a:gd fmla="*/ 5 w 12" name="T40"/>
                <a:gd fmla="*/ 1 h 6" name="T41"/>
                <a:gd fmla="*/ 5 w 12" name="T42"/>
                <a:gd fmla="*/ 1 h 6" name="T43"/>
                <a:gd fmla="*/ 6 w 12" name="T44"/>
                <a:gd fmla="*/ 1 h 6" name="T45"/>
                <a:gd fmla="*/ 5 w 12" name="T46"/>
                <a:gd fmla="*/ 1 h 6" name="T47"/>
                <a:gd fmla="*/ 6 w 12" name="T48"/>
                <a:gd fmla="*/ 0 h 6" name="T49"/>
                <a:gd fmla="*/ 6 w 12" name="T50"/>
                <a:gd fmla="*/ 0 h 6"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 w="12">
                  <a:moveTo>
                    <a:pt x="6" y="1"/>
                  </a:moveTo>
                  <a:cubicBezTo>
                    <a:pt x="6" y="1"/>
                    <a:pt x="6" y="1"/>
                    <a:pt x="6" y="1"/>
                  </a:cubicBezTo>
                  <a:cubicBezTo>
                    <a:pt x="6" y="1"/>
                    <a:pt x="6" y="1"/>
                    <a:pt x="6" y="1"/>
                  </a:cubicBezTo>
                  <a:cubicBezTo>
                    <a:pt x="9" y="3"/>
                    <a:pt x="9" y="3"/>
                    <a:pt x="9" y="3"/>
                  </a:cubicBezTo>
                  <a:cubicBezTo>
                    <a:pt x="9" y="3"/>
                    <a:pt x="9" y="3"/>
                    <a:pt x="10" y="4"/>
                  </a:cubicBezTo>
                  <a:cubicBezTo>
                    <a:pt x="12" y="5"/>
                    <a:pt x="12" y="5"/>
                    <a:pt x="12" y="5"/>
                  </a:cubicBezTo>
                  <a:cubicBezTo>
                    <a:pt x="12" y="6"/>
                    <a:pt x="12" y="6"/>
                    <a:pt x="12" y="6"/>
                  </a:cubicBezTo>
                  <a:cubicBezTo>
                    <a:pt x="12" y="6"/>
                    <a:pt x="12" y="6"/>
                    <a:pt x="12" y="6"/>
                  </a:cubicBezTo>
                  <a:cubicBezTo>
                    <a:pt x="12" y="6"/>
                    <a:pt x="11" y="3"/>
                    <a:pt x="7" y="2"/>
                  </a:cubicBezTo>
                  <a:cubicBezTo>
                    <a:pt x="7" y="2"/>
                    <a:pt x="7" y="1"/>
                    <a:pt x="6" y="1"/>
                  </a:cubicBezTo>
                  <a:moveTo>
                    <a:pt x="6" y="1"/>
                  </a:moveTo>
                  <a:cubicBezTo>
                    <a:pt x="6" y="1"/>
                    <a:pt x="6" y="1"/>
                    <a:pt x="6" y="1"/>
                  </a:cubicBezTo>
                  <a:cubicBezTo>
                    <a:pt x="6" y="1"/>
                    <a:pt x="6" y="1"/>
                    <a:pt x="6" y="1"/>
                  </a:cubicBezTo>
                  <a:moveTo>
                    <a:pt x="4" y="0"/>
                  </a:moveTo>
                  <a:cubicBezTo>
                    <a:pt x="2" y="0"/>
                    <a:pt x="1" y="1"/>
                    <a:pt x="0" y="2"/>
                  </a:cubicBezTo>
                  <a:cubicBezTo>
                    <a:pt x="2" y="2"/>
                    <a:pt x="4" y="1"/>
                    <a:pt x="4" y="0"/>
                  </a:cubicBezTo>
                  <a:cubicBezTo>
                    <a:pt x="4" y="0"/>
                    <a:pt x="4" y="0"/>
                    <a:pt x="4" y="0"/>
                  </a:cubicBezTo>
                  <a:moveTo>
                    <a:pt x="6" y="0"/>
                  </a:moveTo>
                  <a:cubicBezTo>
                    <a:pt x="5" y="0"/>
                    <a:pt x="5" y="1"/>
                    <a:pt x="5" y="1"/>
                  </a:cubicBezTo>
                  <a:cubicBezTo>
                    <a:pt x="5" y="1"/>
                    <a:pt x="5" y="1"/>
                    <a:pt x="5" y="1"/>
                  </a:cubicBezTo>
                  <a:cubicBezTo>
                    <a:pt x="5" y="1"/>
                    <a:pt x="5" y="1"/>
                    <a:pt x="5" y="1"/>
                  </a:cubicBezTo>
                  <a:cubicBezTo>
                    <a:pt x="5" y="1"/>
                    <a:pt x="5" y="1"/>
                    <a:pt x="5" y="1"/>
                  </a:cubicBezTo>
                  <a:cubicBezTo>
                    <a:pt x="5" y="1"/>
                    <a:pt x="6" y="1"/>
                    <a:pt x="6" y="1"/>
                  </a:cubicBezTo>
                  <a:cubicBezTo>
                    <a:pt x="5" y="1"/>
                    <a:pt x="5" y="1"/>
                    <a:pt x="5" y="1"/>
                  </a:cubicBezTo>
                  <a:cubicBezTo>
                    <a:pt x="5" y="1"/>
                    <a:pt x="6" y="0"/>
                    <a:pt x="6" y="0"/>
                  </a:cubicBezTo>
                  <a:cubicBezTo>
                    <a:pt x="6" y="0"/>
                    <a:pt x="6" y="0"/>
                    <a:pt x="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8" name="Freeform 550"/>
            <p:cNvSpPr>
              <a:spLocks noEditPoints="1"/>
            </p:cNvSpPr>
            <p:nvPr/>
          </p:nvSpPr>
          <p:spPr bwMode="auto">
            <a:xfrm>
              <a:off x="1352" y="2694"/>
              <a:ext cx="5" cy="19"/>
            </a:xfrm>
            <a:custGeom>
              <a:gdLst>
                <a:gd fmla="*/ 3 w 3" name="T0"/>
                <a:gd fmla="*/ 12 h 13" name="T1"/>
                <a:gd fmla="*/ 3 w 3" name="T2"/>
                <a:gd fmla="*/ 13 h 13" name="T3"/>
                <a:gd fmla="*/ 3 w 3" name="T4"/>
                <a:gd fmla="*/ 13 h 13" name="T5"/>
                <a:gd fmla="*/ 3 w 3" name="T6"/>
                <a:gd fmla="*/ 12 h 13" name="T7"/>
                <a:gd fmla="*/ 0 w 3" name="T8"/>
                <a:gd fmla="*/ 0 h 13" name="T9"/>
                <a:gd fmla="*/ 2 w 3" name="T10"/>
                <a:gd fmla="*/ 9 h 13" name="T11"/>
                <a:gd fmla="*/ 3 w 3" name="T12"/>
                <a:gd fmla="*/ 12 h 13" name="T13"/>
                <a:gd fmla="*/ 3 w 3" name="T14"/>
                <a:gd fmla="*/ 8 h 13" name="T15"/>
                <a:gd fmla="*/ 0 w 3"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3">
                  <a:moveTo>
                    <a:pt x="3" y="12"/>
                  </a:moveTo>
                  <a:cubicBezTo>
                    <a:pt x="3" y="13"/>
                    <a:pt x="3" y="13"/>
                    <a:pt x="3" y="13"/>
                  </a:cubicBezTo>
                  <a:cubicBezTo>
                    <a:pt x="3" y="13"/>
                    <a:pt x="3" y="13"/>
                    <a:pt x="3" y="13"/>
                  </a:cubicBezTo>
                  <a:cubicBezTo>
                    <a:pt x="3" y="13"/>
                    <a:pt x="3" y="13"/>
                    <a:pt x="3" y="12"/>
                  </a:cubicBezTo>
                  <a:moveTo>
                    <a:pt x="0" y="0"/>
                  </a:moveTo>
                  <a:cubicBezTo>
                    <a:pt x="1" y="4"/>
                    <a:pt x="2" y="6"/>
                    <a:pt x="2" y="9"/>
                  </a:cubicBezTo>
                  <a:cubicBezTo>
                    <a:pt x="3" y="10"/>
                    <a:pt x="3" y="11"/>
                    <a:pt x="3" y="12"/>
                  </a:cubicBezTo>
                  <a:cubicBezTo>
                    <a:pt x="3" y="9"/>
                    <a:pt x="3" y="8"/>
                    <a:pt x="3" y="8"/>
                  </a:cubicBezTo>
                  <a:cubicBezTo>
                    <a:pt x="2" y="5"/>
                    <a:pt x="1" y="2"/>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9" name="Freeform 551"/>
            <p:cNvSpPr/>
            <p:nvPr/>
          </p:nvSpPr>
          <p:spPr bwMode="auto">
            <a:xfrm>
              <a:off x="1355" y="2707"/>
              <a:ext cx="2" cy="6"/>
            </a:xfrm>
            <a:custGeom>
              <a:gdLst>
                <a:gd fmla="*/ 0 w 1" name="T0"/>
                <a:gd fmla="*/ 0 h 4" name="T1"/>
                <a:gd fmla="*/ 1 w 1" name="T2"/>
                <a:gd fmla="*/ 4 h 4" name="T3"/>
                <a:gd fmla="*/ 1 w 1" name="T4"/>
                <a:gd fmla="*/ 3 h 4" name="T5"/>
                <a:gd fmla="*/ 1 w 1" name="T6"/>
                <a:gd fmla="*/ 3 h 4" name="T7"/>
                <a:gd fmla="*/ 0 w 1" name="T8"/>
                <a:gd fmla="*/ 0 h 4" name="T9"/>
              </a:gdLst>
              <a:cxnLst>
                <a:cxn ang="0">
                  <a:pos x="T0" y="T1"/>
                </a:cxn>
                <a:cxn ang="0">
                  <a:pos x="T2" y="T3"/>
                </a:cxn>
                <a:cxn ang="0">
                  <a:pos x="T4" y="T5"/>
                </a:cxn>
                <a:cxn ang="0">
                  <a:pos x="T6" y="T7"/>
                </a:cxn>
                <a:cxn ang="0">
                  <a:pos x="T8" y="T9"/>
                </a:cxn>
              </a:cxnLst>
              <a:rect b="b" l="0" r="r" t="0"/>
              <a:pathLst>
                <a:path h="4" w="1">
                  <a:moveTo>
                    <a:pt x="0" y="0"/>
                  </a:moveTo>
                  <a:cubicBezTo>
                    <a:pt x="1" y="1"/>
                    <a:pt x="1" y="2"/>
                    <a:pt x="1" y="4"/>
                  </a:cubicBezTo>
                  <a:cubicBezTo>
                    <a:pt x="1" y="4"/>
                    <a:pt x="1" y="4"/>
                    <a:pt x="1" y="3"/>
                  </a:cubicBezTo>
                  <a:cubicBezTo>
                    <a:pt x="1" y="3"/>
                    <a:pt x="1" y="3"/>
                    <a:pt x="1" y="3"/>
                  </a:cubicBezTo>
                  <a:cubicBezTo>
                    <a:pt x="1" y="2"/>
                    <a:pt x="1" y="1"/>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0" name="Freeform 552"/>
            <p:cNvSpPr>
              <a:spLocks noEditPoints="1"/>
            </p:cNvSpPr>
            <p:nvPr/>
          </p:nvSpPr>
          <p:spPr bwMode="auto">
            <a:xfrm>
              <a:off x="1286" y="2669"/>
              <a:ext cx="66" cy="39"/>
            </a:xfrm>
            <a:custGeom>
              <a:gdLst>
                <a:gd fmla="*/ 7 w 46" name="T0"/>
                <a:gd fmla="*/ 24 h 27" name="T1"/>
                <a:gd fmla="*/ 6 w 46" name="T2"/>
                <a:gd fmla="*/ 25 h 27" name="T3"/>
                <a:gd fmla="*/ 7 w 46" name="T4"/>
                <a:gd fmla="*/ 25 h 27" name="T5"/>
                <a:gd fmla="*/ 7 w 46" name="T6"/>
                <a:gd fmla="*/ 24 h 27" name="T7"/>
                <a:gd fmla="*/ 14 w 46" name="T8"/>
                <a:gd fmla="*/ 13 h 27" name="T9"/>
                <a:gd fmla="*/ 17 w 46" name="T10"/>
                <a:gd fmla="*/ 7 h 27" name="T11"/>
                <a:gd fmla="*/ 24 w 46" name="T12"/>
                <a:gd fmla="*/ 19 h 27" name="T13"/>
                <a:gd fmla="*/ 34 w 46" name="T14"/>
                <a:gd fmla="*/ 19 h 27" name="T15"/>
                <a:gd fmla="*/ 32 w 46" name="T16"/>
                <a:gd fmla="*/ 20 h 27" name="T17"/>
                <a:gd fmla="*/ 31 w 46" name="T18"/>
                <a:gd fmla="*/ 20 h 27" name="T19"/>
                <a:gd fmla="*/ 18 w 46" name="T20"/>
                <a:gd fmla="*/ 26 h 27" name="T21"/>
                <a:gd fmla="*/ 15 w 46" name="T22"/>
                <a:gd fmla="*/ 13 h 27" name="T23"/>
                <a:gd fmla="*/ 14 w 46" name="T24"/>
                <a:gd fmla="*/ 13 h 27" name="T25"/>
                <a:gd fmla="*/ 14 w 46" name="T26"/>
                <a:gd fmla="*/ 13 h 27" name="T27"/>
                <a:gd fmla="*/ 14 w 46" name="T28"/>
                <a:gd fmla="*/ 13 h 27" name="T29"/>
                <a:gd fmla="*/ 15 w 46" name="T30"/>
                <a:gd fmla="*/ 0 h 27" name="T31"/>
                <a:gd fmla="*/ 13 w 46" name="T32"/>
                <a:gd fmla="*/ 13 h 27" name="T33"/>
                <a:gd fmla="*/ 8 w 46" name="T34"/>
                <a:gd fmla="*/ 10 h 27" name="T35"/>
                <a:gd fmla="*/ 7 w 46" name="T36"/>
                <a:gd fmla="*/ 10 h 27" name="T37"/>
                <a:gd fmla="*/ 0 w 46" name="T38"/>
                <a:gd fmla="*/ 22 h 27" name="T39"/>
                <a:gd fmla="*/ 4 w 46" name="T40"/>
                <a:gd fmla="*/ 24 h 27" name="T41"/>
                <a:gd fmla="*/ 5 w 46" name="T42"/>
                <a:gd fmla="*/ 24 h 27" name="T43"/>
                <a:gd fmla="*/ 7 w 46" name="T44"/>
                <a:gd fmla="*/ 24 h 27" name="T45"/>
                <a:gd fmla="*/ 3 w 46" name="T46"/>
                <a:gd fmla="*/ 21 h 27" name="T47"/>
                <a:gd fmla="*/ 1 w 46" name="T48"/>
                <a:gd fmla="*/ 22 h 27" name="T49"/>
                <a:gd fmla="*/ 6 w 46" name="T50"/>
                <a:gd fmla="*/ 10 h 27" name="T51"/>
                <a:gd fmla="*/ 6 w 46" name="T52"/>
                <a:gd fmla="*/ 11 h 27" name="T53"/>
                <a:gd fmla="*/ 7 w 46" name="T54"/>
                <a:gd fmla="*/ 25 h 27" name="T55"/>
                <a:gd fmla="*/ 9 w 46" name="T56"/>
                <a:gd fmla="*/ 26 h 27" name="T57"/>
                <a:gd fmla="*/ 11 w 46" name="T58"/>
                <a:gd fmla="*/ 25 h 27" name="T59"/>
                <a:gd fmla="*/ 12 w 46" name="T60"/>
                <a:gd fmla="*/ 25 h 27" name="T61"/>
                <a:gd fmla="*/ 12 w 46" name="T62"/>
                <a:gd fmla="*/ 25 h 27" name="T63"/>
                <a:gd fmla="*/ 16 w 46" name="T64"/>
                <a:gd fmla="*/ 27 h 27" name="T65"/>
                <a:gd fmla="*/ 18 w 46" name="T66"/>
                <a:gd fmla="*/ 27 h 27" name="T67"/>
                <a:gd fmla="*/ 23 w 46" name="T68"/>
                <a:gd fmla="*/ 24 h 27" name="T69"/>
                <a:gd fmla="*/ 33 w 46" name="T70"/>
                <a:gd fmla="*/ 21 h 27" name="T71"/>
                <a:gd fmla="*/ 34 w 46" name="T72"/>
                <a:gd fmla="*/ 21 h 27" name="T73"/>
                <a:gd fmla="*/ 35 w 46" name="T74"/>
                <a:gd fmla="*/ 21 h 27" name="T75"/>
                <a:gd fmla="*/ 33 w 46" name="T76"/>
                <a:gd fmla="*/ 23 h 27" name="T77"/>
                <a:gd fmla="*/ 34 w 46" name="T78"/>
                <a:gd fmla="*/ 23 h 27" name="T79"/>
                <a:gd fmla="*/ 40 w 46" name="T80"/>
                <a:gd fmla="*/ 19 h 27" name="T81"/>
                <a:gd fmla="*/ 37 w 46" name="T82"/>
                <a:gd fmla="*/ 17 h 27" name="T83"/>
                <a:gd fmla="*/ 30 w 46" name="T84"/>
                <a:gd fmla="*/ 8 h 27" name="T85"/>
                <a:gd fmla="*/ 32 w 46" name="T86"/>
                <a:gd fmla="*/ 9 h 27" name="T87"/>
                <a:gd fmla="*/ 46 w 46" name="T88"/>
                <a:gd fmla="*/ 17 h 27" name="T89"/>
                <a:gd fmla="*/ 45 w 46" name="T90"/>
                <a:gd fmla="*/ 14 h 27" name="T91"/>
                <a:gd fmla="*/ 32 w 46" name="T92"/>
                <a:gd fmla="*/ 1 h 27" name="T93"/>
                <a:gd fmla="*/ 28 w 46" name="T94"/>
                <a:gd fmla="*/ 3 h 27" name="T95"/>
                <a:gd fmla="*/ 22 w 46" name="T96"/>
                <a:gd fmla="*/ 2 h 27" name="T97"/>
                <a:gd fmla="*/ 17 w 46" name="T98"/>
                <a:gd fmla="*/ 1 h 27" name="T99"/>
                <a:gd fmla="*/ 16 w 46" name="T100"/>
                <a:gd fmla="*/ 0 h 27" name="T101"/>
                <a:gd fmla="*/ 16 w 46" name="T102"/>
                <a:gd fmla="*/ 0 h 27" name="T103"/>
                <a:gd fmla="*/ 16 w 46" name="T104"/>
                <a:gd fmla="*/ 0 h 27" name="T105"/>
                <a:gd fmla="*/ 16 w 46" name="T106"/>
                <a:gd fmla="*/ 0 h 27" name="T107"/>
                <a:gd fmla="*/ 16 w 46" name="T108"/>
                <a:gd fmla="*/ 0 h 27" name="T109"/>
                <a:gd fmla="*/ 15 w 46" name="T110"/>
                <a:gd fmla="*/ 0 h 27" name="T111"/>
                <a:gd fmla="*/ 32 w 46" name="T112"/>
                <a:gd fmla="*/ 0 h 27" name="T113"/>
                <a:gd fmla="*/ 32 w 46" name="T114"/>
                <a:gd fmla="*/ 1 h 27" name="T115"/>
                <a:gd fmla="*/ 32 w 46" name="T116"/>
                <a:gd fmla="*/ 0 h 27" name="T117"/>
                <a:gd fmla="*/ 32 w 46" name="T118"/>
                <a:gd fmla="*/ 0 h 2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7" w="46">
                  <a:moveTo>
                    <a:pt x="7" y="24"/>
                  </a:moveTo>
                  <a:cubicBezTo>
                    <a:pt x="7" y="25"/>
                    <a:pt x="7" y="25"/>
                    <a:pt x="6" y="25"/>
                  </a:cubicBezTo>
                  <a:cubicBezTo>
                    <a:pt x="7" y="25"/>
                    <a:pt x="7" y="25"/>
                    <a:pt x="7" y="25"/>
                  </a:cubicBezTo>
                  <a:cubicBezTo>
                    <a:pt x="7" y="25"/>
                    <a:pt x="7" y="25"/>
                    <a:pt x="7" y="24"/>
                  </a:cubicBezTo>
                  <a:moveTo>
                    <a:pt x="14" y="13"/>
                  </a:moveTo>
                  <a:cubicBezTo>
                    <a:pt x="15" y="13"/>
                    <a:pt x="17" y="12"/>
                    <a:pt x="17" y="7"/>
                  </a:cubicBezTo>
                  <a:cubicBezTo>
                    <a:pt x="24" y="19"/>
                    <a:pt x="24" y="19"/>
                    <a:pt x="24" y="19"/>
                  </a:cubicBezTo>
                  <a:cubicBezTo>
                    <a:pt x="24" y="19"/>
                    <a:pt x="31" y="19"/>
                    <a:pt x="34" y="19"/>
                  </a:cubicBezTo>
                  <a:cubicBezTo>
                    <a:pt x="37" y="19"/>
                    <a:pt x="37" y="19"/>
                    <a:pt x="32" y="20"/>
                  </a:cubicBezTo>
                  <a:cubicBezTo>
                    <a:pt x="32" y="20"/>
                    <a:pt x="32" y="20"/>
                    <a:pt x="31" y="20"/>
                  </a:cubicBezTo>
                  <a:cubicBezTo>
                    <a:pt x="29" y="20"/>
                    <a:pt x="24" y="21"/>
                    <a:pt x="18" y="26"/>
                  </a:cubicBezTo>
                  <a:cubicBezTo>
                    <a:pt x="18" y="26"/>
                    <a:pt x="18" y="13"/>
                    <a:pt x="15" y="13"/>
                  </a:cubicBezTo>
                  <a:cubicBezTo>
                    <a:pt x="15" y="13"/>
                    <a:pt x="15" y="13"/>
                    <a:pt x="14" y="13"/>
                  </a:cubicBezTo>
                  <a:cubicBezTo>
                    <a:pt x="14" y="13"/>
                    <a:pt x="14" y="13"/>
                    <a:pt x="14" y="13"/>
                  </a:cubicBezTo>
                  <a:cubicBezTo>
                    <a:pt x="14" y="13"/>
                    <a:pt x="14" y="13"/>
                    <a:pt x="14" y="13"/>
                  </a:cubicBezTo>
                  <a:moveTo>
                    <a:pt x="15" y="0"/>
                  </a:moveTo>
                  <a:cubicBezTo>
                    <a:pt x="15" y="0"/>
                    <a:pt x="19" y="13"/>
                    <a:pt x="13" y="13"/>
                  </a:cubicBezTo>
                  <a:cubicBezTo>
                    <a:pt x="12" y="13"/>
                    <a:pt x="10" y="12"/>
                    <a:pt x="8" y="10"/>
                  </a:cubicBezTo>
                  <a:cubicBezTo>
                    <a:pt x="8" y="10"/>
                    <a:pt x="7" y="10"/>
                    <a:pt x="7" y="10"/>
                  </a:cubicBezTo>
                  <a:cubicBezTo>
                    <a:pt x="6" y="10"/>
                    <a:pt x="4" y="11"/>
                    <a:pt x="0" y="22"/>
                  </a:cubicBezTo>
                  <a:cubicBezTo>
                    <a:pt x="0" y="22"/>
                    <a:pt x="1" y="23"/>
                    <a:pt x="4" y="24"/>
                  </a:cubicBezTo>
                  <a:cubicBezTo>
                    <a:pt x="5" y="24"/>
                    <a:pt x="5" y="24"/>
                    <a:pt x="5" y="24"/>
                  </a:cubicBezTo>
                  <a:cubicBezTo>
                    <a:pt x="7" y="24"/>
                    <a:pt x="7" y="24"/>
                    <a:pt x="7" y="24"/>
                  </a:cubicBezTo>
                  <a:cubicBezTo>
                    <a:pt x="6" y="23"/>
                    <a:pt x="5" y="21"/>
                    <a:pt x="3" y="21"/>
                  </a:cubicBezTo>
                  <a:cubicBezTo>
                    <a:pt x="2" y="21"/>
                    <a:pt x="1" y="21"/>
                    <a:pt x="1" y="22"/>
                  </a:cubicBezTo>
                  <a:cubicBezTo>
                    <a:pt x="1" y="22"/>
                    <a:pt x="5" y="10"/>
                    <a:pt x="6" y="10"/>
                  </a:cubicBezTo>
                  <a:cubicBezTo>
                    <a:pt x="6" y="10"/>
                    <a:pt x="6" y="10"/>
                    <a:pt x="6" y="11"/>
                  </a:cubicBezTo>
                  <a:cubicBezTo>
                    <a:pt x="7" y="25"/>
                    <a:pt x="7" y="25"/>
                    <a:pt x="7" y="25"/>
                  </a:cubicBezTo>
                  <a:cubicBezTo>
                    <a:pt x="8" y="25"/>
                    <a:pt x="8" y="25"/>
                    <a:pt x="9" y="26"/>
                  </a:cubicBezTo>
                  <a:cubicBezTo>
                    <a:pt x="9" y="25"/>
                    <a:pt x="10" y="25"/>
                    <a:pt x="11" y="25"/>
                  </a:cubicBezTo>
                  <a:cubicBezTo>
                    <a:pt x="11" y="25"/>
                    <a:pt x="11" y="25"/>
                    <a:pt x="12" y="25"/>
                  </a:cubicBezTo>
                  <a:cubicBezTo>
                    <a:pt x="12" y="25"/>
                    <a:pt x="12" y="25"/>
                    <a:pt x="12" y="25"/>
                  </a:cubicBezTo>
                  <a:cubicBezTo>
                    <a:pt x="13" y="25"/>
                    <a:pt x="16" y="25"/>
                    <a:pt x="16" y="27"/>
                  </a:cubicBezTo>
                  <a:cubicBezTo>
                    <a:pt x="17" y="27"/>
                    <a:pt x="17" y="27"/>
                    <a:pt x="18" y="27"/>
                  </a:cubicBezTo>
                  <a:cubicBezTo>
                    <a:pt x="19" y="25"/>
                    <a:pt x="21" y="25"/>
                    <a:pt x="23" y="24"/>
                  </a:cubicBezTo>
                  <a:cubicBezTo>
                    <a:pt x="26" y="23"/>
                    <a:pt x="30" y="21"/>
                    <a:pt x="33" y="21"/>
                  </a:cubicBezTo>
                  <a:cubicBezTo>
                    <a:pt x="33" y="21"/>
                    <a:pt x="34" y="21"/>
                    <a:pt x="34" y="21"/>
                  </a:cubicBezTo>
                  <a:cubicBezTo>
                    <a:pt x="34" y="21"/>
                    <a:pt x="34" y="21"/>
                    <a:pt x="35" y="21"/>
                  </a:cubicBezTo>
                  <a:cubicBezTo>
                    <a:pt x="35" y="21"/>
                    <a:pt x="36" y="21"/>
                    <a:pt x="33" y="23"/>
                  </a:cubicBezTo>
                  <a:cubicBezTo>
                    <a:pt x="33" y="23"/>
                    <a:pt x="34" y="23"/>
                    <a:pt x="34" y="23"/>
                  </a:cubicBezTo>
                  <a:cubicBezTo>
                    <a:pt x="35" y="23"/>
                    <a:pt x="37" y="21"/>
                    <a:pt x="40" y="19"/>
                  </a:cubicBezTo>
                  <a:cubicBezTo>
                    <a:pt x="40" y="19"/>
                    <a:pt x="35" y="19"/>
                    <a:pt x="37" y="17"/>
                  </a:cubicBezTo>
                  <a:cubicBezTo>
                    <a:pt x="37" y="17"/>
                    <a:pt x="25" y="8"/>
                    <a:pt x="30" y="8"/>
                  </a:cubicBezTo>
                  <a:cubicBezTo>
                    <a:pt x="31" y="8"/>
                    <a:pt x="31" y="9"/>
                    <a:pt x="32" y="9"/>
                  </a:cubicBezTo>
                  <a:cubicBezTo>
                    <a:pt x="32" y="9"/>
                    <a:pt x="40" y="9"/>
                    <a:pt x="46" y="17"/>
                  </a:cubicBezTo>
                  <a:cubicBezTo>
                    <a:pt x="46" y="16"/>
                    <a:pt x="45" y="15"/>
                    <a:pt x="45" y="14"/>
                  </a:cubicBezTo>
                  <a:cubicBezTo>
                    <a:pt x="45" y="14"/>
                    <a:pt x="36" y="5"/>
                    <a:pt x="32" y="1"/>
                  </a:cubicBezTo>
                  <a:cubicBezTo>
                    <a:pt x="32" y="2"/>
                    <a:pt x="31" y="3"/>
                    <a:pt x="28" y="3"/>
                  </a:cubicBezTo>
                  <a:cubicBezTo>
                    <a:pt x="26" y="3"/>
                    <a:pt x="25" y="3"/>
                    <a:pt x="22" y="2"/>
                  </a:cubicBezTo>
                  <a:cubicBezTo>
                    <a:pt x="22" y="2"/>
                    <a:pt x="20" y="1"/>
                    <a:pt x="17" y="1"/>
                  </a:cubicBezTo>
                  <a:cubicBezTo>
                    <a:pt x="17" y="1"/>
                    <a:pt x="16" y="1"/>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moveTo>
                    <a:pt x="32" y="0"/>
                  </a:moveTo>
                  <a:cubicBezTo>
                    <a:pt x="32" y="1"/>
                    <a:pt x="32" y="1"/>
                    <a:pt x="32" y="1"/>
                  </a:cubicBezTo>
                  <a:cubicBezTo>
                    <a:pt x="32" y="0"/>
                    <a:pt x="32" y="0"/>
                    <a:pt x="32" y="0"/>
                  </a:cubicBezTo>
                  <a:cubicBezTo>
                    <a:pt x="32" y="0"/>
                    <a:pt x="32" y="0"/>
                    <a:pt x="3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1" name="Freeform 553"/>
            <p:cNvSpPr/>
            <p:nvPr/>
          </p:nvSpPr>
          <p:spPr bwMode="auto">
            <a:xfrm>
              <a:off x="1287" y="2684"/>
              <a:ext cx="9" cy="21"/>
            </a:xfrm>
            <a:custGeom>
              <a:gdLst>
                <a:gd fmla="*/ 5 w 6" name="T0"/>
                <a:gd fmla="*/ 0 h 15" name="T1"/>
                <a:gd fmla="*/ 0 w 6" name="T2"/>
                <a:gd fmla="*/ 12 h 15" name="T3"/>
                <a:gd fmla="*/ 2 w 6" name="T4"/>
                <a:gd fmla="*/ 11 h 15" name="T5"/>
                <a:gd fmla="*/ 6 w 6" name="T6"/>
                <a:gd fmla="*/ 14 h 15" name="T7"/>
                <a:gd fmla="*/ 6 w 6" name="T8"/>
                <a:gd fmla="*/ 14 h 15" name="T9"/>
                <a:gd fmla="*/ 6 w 6" name="T10"/>
                <a:gd fmla="*/ 14 h 15" name="T11"/>
                <a:gd fmla="*/ 6 w 6" name="T12"/>
                <a:gd fmla="*/ 15 h 15" name="T13"/>
                <a:gd fmla="*/ 6 w 6" name="T14"/>
                <a:gd fmla="*/ 15 h 15" name="T15"/>
                <a:gd fmla="*/ 5 w 6" name="T16"/>
                <a:gd fmla="*/ 1 h 15" name="T17"/>
                <a:gd fmla="*/ 5 w 6" name="T18"/>
                <a:gd fmla="*/ 0 h 1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5" w="6">
                  <a:moveTo>
                    <a:pt x="5" y="0"/>
                  </a:moveTo>
                  <a:cubicBezTo>
                    <a:pt x="4" y="0"/>
                    <a:pt x="0" y="12"/>
                    <a:pt x="0" y="12"/>
                  </a:cubicBezTo>
                  <a:cubicBezTo>
                    <a:pt x="0" y="11"/>
                    <a:pt x="1" y="11"/>
                    <a:pt x="2" y="11"/>
                  </a:cubicBezTo>
                  <a:cubicBezTo>
                    <a:pt x="4" y="11"/>
                    <a:pt x="5" y="13"/>
                    <a:pt x="6" y="14"/>
                  </a:cubicBezTo>
                  <a:cubicBezTo>
                    <a:pt x="6" y="14"/>
                    <a:pt x="6" y="14"/>
                    <a:pt x="6" y="14"/>
                  </a:cubicBezTo>
                  <a:cubicBezTo>
                    <a:pt x="6" y="14"/>
                    <a:pt x="6" y="14"/>
                    <a:pt x="6" y="14"/>
                  </a:cubicBezTo>
                  <a:cubicBezTo>
                    <a:pt x="6" y="15"/>
                    <a:pt x="6" y="15"/>
                    <a:pt x="6" y="15"/>
                  </a:cubicBezTo>
                  <a:cubicBezTo>
                    <a:pt x="6" y="15"/>
                    <a:pt x="6" y="15"/>
                    <a:pt x="6" y="15"/>
                  </a:cubicBezTo>
                  <a:cubicBezTo>
                    <a:pt x="5" y="1"/>
                    <a:pt x="5" y="1"/>
                    <a:pt x="5" y="1"/>
                  </a:cubicBezTo>
                  <a:cubicBezTo>
                    <a:pt x="5" y="0"/>
                    <a:pt x="5" y="0"/>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2" name="Freeform 554"/>
            <p:cNvSpPr>
              <a:spLocks noEditPoints="1"/>
            </p:cNvSpPr>
            <p:nvPr/>
          </p:nvSpPr>
          <p:spPr bwMode="auto">
            <a:xfrm>
              <a:off x="1306" y="2679"/>
              <a:ext cx="33" cy="28"/>
            </a:xfrm>
            <a:custGeom>
              <a:gdLst>
                <a:gd fmla="*/ 0 w 23" name="T0"/>
                <a:gd fmla="*/ 6 h 19" name="T1"/>
                <a:gd fmla="*/ 0 w 23" name="T2"/>
                <a:gd fmla="*/ 6 h 19" name="T3"/>
                <a:gd fmla="*/ 0 w 23" name="T4"/>
                <a:gd fmla="*/ 6 h 19" name="T5"/>
                <a:gd fmla="*/ 3 w 23" name="T6"/>
                <a:gd fmla="*/ 0 h 19" name="T7"/>
                <a:gd fmla="*/ 0 w 23" name="T8"/>
                <a:gd fmla="*/ 6 h 19" name="T9"/>
                <a:gd fmla="*/ 1 w 23" name="T10"/>
                <a:gd fmla="*/ 6 h 19" name="T11"/>
                <a:gd fmla="*/ 4 w 23" name="T12"/>
                <a:gd fmla="*/ 19 h 19" name="T13"/>
                <a:gd fmla="*/ 17 w 23" name="T14"/>
                <a:gd fmla="*/ 13 h 19" name="T15"/>
                <a:gd fmla="*/ 18 w 23" name="T16"/>
                <a:gd fmla="*/ 13 h 19" name="T17"/>
                <a:gd fmla="*/ 20 w 23" name="T18"/>
                <a:gd fmla="*/ 12 h 19" name="T19"/>
                <a:gd fmla="*/ 10 w 23" name="T20"/>
                <a:gd fmla="*/ 12 h 19" name="T21"/>
                <a:gd fmla="*/ 3 w 23" name="T22"/>
                <a:gd fmla="*/ 0 h 1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9" w="23">
                  <a:moveTo>
                    <a:pt x="0" y="6"/>
                  </a:moveTo>
                  <a:cubicBezTo>
                    <a:pt x="0" y="6"/>
                    <a:pt x="0" y="6"/>
                    <a:pt x="0" y="6"/>
                  </a:cubicBezTo>
                  <a:cubicBezTo>
                    <a:pt x="0" y="6"/>
                    <a:pt x="0" y="6"/>
                    <a:pt x="0" y="6"/>
                  </a:cubicBezTo>
                  <a:moveTo>
                    <a:pt x="3" y="0"/>
                  </a:moveTo>
                  <a:cubicBezTo>
                    <a:pt x="3" y="5"/>
                    <a:pt x="1" y="6"/>
                    <a:pt x="0" y="6"/>
                  </a:cubicBezTo>
                  <a:cubicBezTo>
                    <a:pt x="1" y="6"/>
                    <a:pt x="1" y="6"/>
                    <a:pt x="1" y="6"/>
                  </a:cubicBezTo>
                  <a:cubicBezTo>
                    <a:pt x="4" y="6"/>
                    <a:pt x="4" y="19"/>
                    <a:pt x="4" y="19"/>
                  </a:cubicBezTo>
                  <a:cubicBezTo>
                    <a:pt x="10" y="14"/>
                    <a:pt x="15" y="13"/>
                    <a:pt x="17" y="13"/>
                  </a:cubicBezTo>
                  <a:cubicBezTo>
                    <a:pt x="18" y="13"/>
                    <a:pt x="18" y="13"/>
                    <a:pt x="18" y="13"/>
                  </a:cubicBezTo>
                  <a:cubicBezTo>
                    <a:pt x="23" y="12"/>
                    <a:pt x="23" y="12"/>
                    <a:pt x="20" y="12"/>
                  </a:cubicBezTo>
                  <a:cubicBezTo>
                    <a:pt x="17" y="12"/>
                    <a:pt x="10" y="12"/>
                    <a:pt x="10" y="12"/>
                  </a:cubicBezTo>
                  <a:cubicBezTo>
                    <a:pt x="3" y="0"/>
                    <a:pt x="3"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pic>
          <p:nvPicPr>
            <p:cNvPr id="153" name="Picture 555"/>
            <p:cNvPicPr>
              <a:picLocks noChangeArrowheads="1" noChangeAspect="1"/>
            </p:cNvPicPr>
            <p:nvPr/>
          </p:nvPicPr>
          <p:blipFill>
            <a:blip r:embed="rId9">
              <a:extLst>
                <a:ext uri="{28A0092B-C50C-407E-A947-70E740481C1C}">
                  <a14:useLocalDpi val="0"/>
                </a:ext>
              </a:extLst>
            </a:blip>
            <a:stretch>
              <a:fillRect/>
            </a:stretch>
          </p:blipFill>
          <p:spPr bwMode="auto">
            <a:xfrm>
              <a:off x="1303" y="2664"/>
              <a:ext cx="11" cy="11"/>
            </a:xfrm>
            <a:prstGeom prst="rect">
              <a:avLst/>
            </a:prstGeom>
            <a:grpFill/>
            <a:ln>
              <a:noFill/>
            </a:ln>
            <a:extLst>
              <a:ext uri="{91240B29-F687-4F45-9708-019B960494DF}">
                <a14:hiddenLine w="9525">
                  <a:solidFill>
                    <a:srgbClr val="000000"/>
                  </a:solidFill>
                  <a:miter lim="800000"/>
                  <a:headEnd/>
                  <a:tailEnd/>
                </a14:hiddenLine>
              </a:ext>
            </a:extLst>
          </p:spPr>
        </p:pic>
        <p:sp>
          <p:nvSpPr>
            <p:cNvPr id="154" name="Freeform 556"/>
            <p:cNvSpPr/>
            <p:nvPr/>
          </p:nvSpPr>
          <p:spPr bwMode="auto">
            <a:xfrm>
              <a:off x="1309" y="2669"/>
              <a:ext cx="1" cy="1"/>
            </a:xfrm>
            <a:custGeom>
              <a:gdLst>
                <a:gd fmla="*/ 0 w 1" name="T0"/>
                <a:gd fmla="*/ 0 h 1" name="T1"/>
                <a:gd fmla="*/ 0 w 1" name="T2"/>
                <a:gd fmla="*/ 0 h 1" name="T3"/>
                <a:gd fmla="*/ 1 w 1" name="T4"/>
                <a:gd fmla="*/ 1 h 1" name="T5"/>
                <a:gd fmla="*/ 1 w 1" name="T6"/>
                <a:gd fmla="*/ 1 h 1" name="T7"/>
                <a:gd fmla="*/ 0 w 1" name="T8"/>
                <a:gd fmla="*/ 0 h 1" name="T9"/>
                <a:gd fmla="*/ 0 w 1" name="T10"/>
                <a:gd fmla="*/ 0 h 1" name="T11"/>
              </a:gdLst>
              <a:cxnLst>
                <a:cxn ang="0">
                  <a:pos x="T0" y="T1"/>
                </a:cxn>
                <a:cxn ang="0">
                  <a:pos x="T2" y="T3"/>
                </a:cxn>
                <a:cxn ang="0">
                  <a:pos x="T4" y="T5"/>
                </a:cxn>
                <a:cxn ang="0">
                  <a:pos x="T6" y="T7"/>
                </a:cxn>
                <a:cxn ang="0">
                  <a:pos x="T8" y="T9"/>
                </a:cxn>
                <a:cxn ang="0">
                  <a:pos x="T10" y="T11"/>
                </a:cxn>
              </a:cxnLst>
              <a:rect b="b" l="0" r="r" t="0"/>
              <a:pathLst>
                <a:path h="1" w="1">
                  <a:moveTo>
                    <a:pt x="0" y="0"/>
                  </a:moveTo>
                  <a:cubicBezTo>
                    <a:pt x="0" y="0"/>
                    <a:pt x="0" y="0"/>
                    <a:pt x="0" y="0"/>
                  </a:cubicBezTo>
                  <a:cubicBezTo>
                    <a:pt x="0" y="0"/>
                    <a:pt x="0" y="1"/>
                    <a:pt x="1" y="1"/>
                  </a:cubicBezTo>
                  <a:cubicBezTo>
                    <a:pt x="1" y="1"/>
                    <a:pt x="1" y="1"/>
                    <a:pt x="1" y="1"/>
                  </a:cubicBezTo>
                  <a:cubicBezTo>
                    <a:pt x="0" y="0"/>
                    <a:pt x="0" y="0"/>
                    <a:pt x="0" y="0"/>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5" name="Freeform 557"/>
            <p:cNvSpPr>
              <a:spLocks noEditPoints="1"/>
            </p:cNvSpPr>
            <p:nvPr/>
          </p:nvSpPr>
          <p:spPr bwMode="auto">
            <a:xfrm>
              <a:off x="1318" y="2704"/>
              <a:ext cx="40" cy="30"/>
            </a:xfrm>
            <a:custGeom>
              <a:gdLst>
                <a:gd fmla="*/ 19 w 28" name="T0"/>
                <a:gd fmla="*/ 10 h 21" name="T1"/>
                <a:gd fmla="*/ 19 w 28" name="T2"/>
                <a:gd fmla="*/ 10 h 21" name="T3"/>
                <a:gd fmla="*/ 20 w 28" name="T4"/>
                <a:gd fmla="*/ 15 h 21" name="T5"/>
                <a:gd fmla="*/ 20 w 28" name="T6"/>
                <a:gd fmla="*/ 15 h 21" name="T7"/>
                <a:gd fmla="*/ 20 w 28" name="T8"/>
                <a:gd fmla="*/ 15 h 21" name="T9"/>
                <a:gd fmla="*/ 21 w 28" name="T10"/>
                <a:gd fmla="*/ 10 h 21" name="T11"/>
                <a:gd fmla="*/ 19 w 28" name="T12"/>
                <a:gd fmla="*/ 10 h 21" name="T13"/>
                <a:gd fmla="*/ 8 w 28" name="T14"/>
                <a:gd fmla="*/ 9 h 21" name="T15"/>
                <a:gd fmla="*/ 3 w 28" name="T16"/>
                <a:gd fmla="*/ 14 h 21" name="T17"/>
                <a:gd fmla="*/ 2 w 28" name="T18"/>
                <a:gd fmla="*/ 15 h 21" name="T19"/>
                <a:gd fmla="*/ 0 w 28" name="T20"/>
                <a:gd fmla="*/ 20 h 21" name="T21"/>
                <a:gd fmla="*/ 10 w 28" name="T22"/>
                <a:gd fmla="*/ 17 h 21" name="T23"/>
                <a:gd fmla="*/ 7 w 28" name="T24"/>
                <a:gd fmla="*/ 13 h 21" name="T25"/>
                <a:gd fmla="*/ 7 w 28" name="T26"/>
                <a:gd fmla="*/ 14 h 21" name="T27"/>
                <a:gd fmla="*/ 5 w 28" name="T28"/>
                <a:gd fmla="*/ 17 h 21" name="T29"/>
                <a:gd fmla="*/ 3 w 28" name="T30"/>
                <a:gd fmla="*/ 17 h 21" name="T31"/>
                <a:gd fmla="*/ 4 w 28" name="T32"/>
                <a:gd fmla="*/ 13 h 21" name="T33"/>
                <a:gd fmla="*/ 6 w 28" name="T34"/>
                <a:gd fmla="*/ 13 h 21" name="T35"/>
                <a:gd fmla="*/ 8 w 28" name="T36"/>
                <a:gd fmla="*/ 10 h 21" name="T37"/>
                <a:gd fmla="*/ 8 w 28" name="T38"/>
                <a:gd fmla="*/ 9 h 21" name="T39"/>
                <a:gd fmla="*/ 27 w 28" name="T40"/>
                <a:gd fmla="*/ 6 h 21" name="T41"/>
                <a:gd fmla="*/ 26 w 28" name="T42"/>
                <a:gd fmla="*/ 11 h 21" name="T43"/>
                <a:gd fmla="*/ 26 w 28" name="T44"/>
                <a:gd fmla="*/ 12 h 21" name="T45"/>
                <a:gd fmla="*/ 27 w 28" name="T46"/>
                <a:gd fmla="*/ 15 h 21" name="T47"/>
                <a:gd fmla="*/ 27 w 28" name="T48"/>
                <a:gd fmla="*/ 21 h 21" name="T49"/>
                <a:gd fmla="*/ 27 w 28" name="T50"/>
                <a:gd fmla="*/ 21 h 21" name="T51"/>
                <a:gd fmla="*/ 27 w 28" name="T52"/>
                <a:gd fmla="*/ 6 h 21" name="T53"/>
                <a:gd fmla="*/ 13 w 28" name="T54"/>
                <a:gd fmla="*/ 5 h 21" name="T55"/>
                <a:gd fmla="*/ 10 w 28" name="T56"/>
                <a:gd fmla="*/ 8 h 21" name="T57"/>
                <a:gd fmla="*/ 10 w 28" name="T58"/>
                <a:gd fmla="*/ 8 h 21" name="T59"/>
                <a:gd fmla="*/ 13 w 28" name="T60"/>
                <a:gd fmla="*/ 6 h 21" name="T61"/>
                <a:gd fmla="*/ 13 w 28" name="T62"/>
                <a:gd fmla="*/ 5 h 21" name="T63"/>
                <a:gd fmla="*/ 8 w 28" name="T64"/>
                <a:gd fmla="*/ 2 h 21" name="T65"/>
                <a:gd fmla="*/ 5 w 28" name="T66"/>
                <a:gd fmla="*/ 5 h 21" name="T67"/>
                <a:gd fmla="*/ 6 w 28" name="T68"/>
                <a:gd fmla="*/ 6 h 21" name="T69"/>
                <a:gd fmla="*/ 8 w 28" name="T70"/>
                <a:gd fmla="*/ 6 h 21" name="T71"/>
                <a:gd fmla="*/ 8 w 28" name="T72"/>
                <a:gd fmla="*/ 4 h 21" name="T73"/>
                <a:gd fmla="*/ 8 w 28" name="T74"/>
                <a:gd fmla="*/ 2 h 21" name="T75"/>
                <a:gd fmla="*/ 20 w 28" name="T76"/>
                <a:gd fmla="*/ 1 h 21" name="T77"/>
                <a:gd fmla="*/ 20 w 28" name="T78"/>
                <a:gd fmla="*/ 1 h 21" name="T79"/>
                <a:gd fmla="*/ 20 w 28" name="T80"/>
                <a:gd fmla="*/ 1 h 21" name="T81"/>
                <a:gd fmla="*/ 19 w 28" name="T82"/>
                <a:gd fmla="*/ 3 h 21" name="T83"/>
                <a:gd fmla="*/ 19 w 28" name="T84"/>
                <a:gd fmla="*/ 3 h 21" name="T85"/>
                <a:gd fmla="*/ 20 w 28" name="T86"/>
                <a:gd fmla="*/ 1 h 21" name="T87"/>
                <a:gd fmla="*/ 20 w 28" name="T88"/>
                <a:gd fmla="*/ 1 h 21" name="T89"/>
                <a:gd fmla="*/ 11 w 28" name="T90"/>
                <a:gd fmla="*/ 1 h 21" name="T91"/>
                <a:gd fmla="*/ 10 w 28" name="T92"/>
                <a:gd fmla="*/ 2 h 21" name="T93"/>
                <a:gd fmla="*/ 10 w 28" name="T94"/>
                <a:gd fmla="*/ 5 h 21" name="T95"/>
                <a:gd fmla="*/ 11 w 28" name="T96"/>
                <a:gd fmla="*/ 5 h 21" name="T97"/>
                <a:gd fmla="*/ 13 w 28" name="T98"/>
                <a:gd fmla="*/ 4 h 21" name="T99"/>
                <a:gd fmla="*/ 13 w 28" name="T100"/>
                <a:gd fmla="*/ 4 h 21" name="T101"/>
                <a:gd fmla="*/ 11 w 28" name="T102"/>
                <a:gd fmla="*/ 1 h 21" name="T103"/>
                <a:gd fmla="*/ 17 w 28" name="T104"/>
                <a:gd fmla="*/ 0 h 21" name="T105"/>
                <a:gd fmla="*/ 14 w 28" name="T106"/>
                <a:gd fmla="*/ 1 h 21" name="T107"/>
                <a:gd fmla="*/ 15 w 28" name="T108"/>
                <a:gd fmla="*/ 3 h 21" name="T109"/>
                <a:gd fmla="*/ 16 w 28" name="T110"/>
                <a:gd fmla="*/ 3 h 21" name="T111"/>
                <a:gd fmla="*/ 15 w 28" name="T112"/>
                <a:gd fmla="*/ 3 h 21" name="T113"/>
                <a:gd fmla="*/ 16 w 28" name="T114"/>
                <a:gd fmla="*/ 5 h 21" name="T115"/>
                <a:gd fmla="*/ 17 w 28" name="T116"/>
                <a:gd fmla="*/ 4 h 21" name="T117"/>
                <a:gd fmla="*/ 16 w 28" name="T118"/>
                <a:gd fmla="*/ 2 h 21" name="T119"/>
                <a:gd fmla="*/ 17 w 28" name="T120"/>
                <a:gd fmla="*/ 0 h 21"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1" w="28">
                  <a:moveTo>
                    <a:pt x="19" y="10"/>
                  </a:moveTo>
                  <a:cubicBezTo>
                    <a:pt x="19" y="10"/>
                    <a:pt x="19" y="10"/>
                    <a:pt x="19" y="10"/>
                  </a:cubicBezTo>
                  <a:cubicBezTo>
                    <a:pt x="18" y="15"/>
                    <a:pt x="19" y="15"/>
                    <a:pt x="20" y="15"/>
                  </a:cubicBezTo>
                  <a:cubicBezTo>
                    <a:pt x="20" y="15"/>
                    <a:pt x="20" y="15"/>
                    <a:pt x="20" y="15"/>
                  </a:cubicBezTo>
                  <a:cubicBezTo>
                    <a:pt x="20" y="15"/>
                    <a:pt x="20" y="15"/>
                    <a:pt x="20" y="15"/>
                  </a:cubicBezTo>
                  <a:cubicBezTo>
                    <a:pt x="21" y="15"/>
                    <a:pt x="21" y="13"/>
                    <a:pt x="21" y="10"/>
                  </a:cubicBezTo>
                  <a:cubicBezTo>
                    <a:pt x="20" y="10"/>
                    <a:pt x="20" y="10"/>
                    <a:pt x="19" y="10"/>
                  </a:cubicBezTo>
                  <a:moveTo>
                    <a:pt x="8" y="9"/>
                  </a:moveTo>
                  <a:cubicBezTo>
                    <a:pt x="6" y="11"/>
                    <a:pt x="5" y="12"/>
                    <a:pt x="3" y="14"/>
                  </a:cubicBezTo>
                  <a:cubicBezTo>
                    <a:pt x="3" y="15"/>
                    <a:pt x="3" y="15"/>
                    <a:pt x="2" y="15"/>
                  </a:cubicBezTo>
                  <a:cubicBezTo>
                    <a:pt x="1" y="17"/>
                    <a:pt x="0" y="18"/>
                    <a:pt x="0" y="20"/>
                  </a:cubicBezTo>
                  <a:cubicBezTo>
                    <a:pt x="10" y="17"/>
                    <a:pt x="10" y="17"/>
                    <a:pt x="10" y="17"/>
                  </a:cubicBezTo>
                  <a:cubicBezTo>
                    <a:pt x="8" y="17"/>
                    <a:pt x="7" y="14"/>
                    <a:pt x="7" y="13"/>
                  </a:cubicBezTo>
                  <a:cubicBezTo>
                    <a:pt x="7" y="13"/>
                    <a:pt x="7" y="14"/>
                    <a:pt x="7" y="14"/>
                  </a:cubicBezTo>
                  <a:cubicBezTo>
                    <a:pt x="5" y="17"/>
                    <a:pt x="5" y="17"/>
                    <a:pt x="5" y="17"/>
                  </a:cubicBezTo>
                  <a:cubicBezTo>
                    <a:pt x="3" y="17"/>
                    <a:pt x="3" y="17"/>
                    <a:pt x="3" y="17"/>
                  </a:cubicBezTo>
                  <a:cubicBezTo>
                    <a:pt x="4" y="13"/>
                    <a:pt x="4" y="13"/>
                    <a:pt x="4" y="13"/>
                  </a:cubicBezTo>
                  <a:cubicBezTo>
                    <a:pt x="6" y="13"/>
                    <a:pt x="6" y="13"/>
                    <a:pt x="6" y="13"/>
                  </a:cubicBezTo>
                  <a:cubicBezTo>
                    <a:pt x="5" y="13"/>
                    <a:pt x="5" y="12"/>
                    <a:pt x="8" y="10"/>
                  </a:cubicBezTo>
                  <a:cubicBezTo>
                    <a:pt x="8" y="10"/>
                    <a:pt x="8" y="10"/>
                    <a:pt x="8" y="9"/>
                  </a:cubicBezTo>
                  <a:moveTo>
                    <a:pt x="27" y="6"/>
                  </a:moveTo>
                  <a:cubicBezTo>
                    <a:pt x="27" y="8"/>
                    <a:pt x="27" y="10"/>
                    <a:pt x="26" y="11"/>
                  </a:cubicBezTo>
                  <a:cubicBezTo>
                    <a:pt x="26" y="12"/>
                    <a:pt x="26" y="12"/>
                    <a:pt x="26" y="12"/>
                  </a:cubicBezTo>
                  <a:cubicBezTo>
                    <a:pt x="27" y="13"/>
                    <a:pt x="27" y="14"/>
                    <a:pt x="27" y="15"/>
                  </a:cubicBezTo>
                  <a:cubicBezTo>
                    <a:pt x="27" y="15"/>
                    <a:pt x="28" y="16"/>
                    <a:pt x="27" y="21"/>
                  </a:cubicBezTo>
                  <a:cubicBezTo>
                    <a:pt x="27" y="21"/>
                    <a:pt x="27" y="21"/>
                    <a:pt x="27" y="21"/>
                  </a:cubicBezTo>
                  <a:cubicBezTo>
                    <a:pt x="28" y="19"/>
                    <a:pt x="28" y="15"/>
                    <a:pt x="27" y="6"/>
                  </a:cubicBezTo>
                  <a:moveTo>
                    <a:pt x="13" y="5"/>
                  </a:moveTo>
                  <a:cubicBezTo>
                    <a:pt x="12" y="6"/>
                    <a:pt x="11" y="7"/>
                    <a:pt x="10" y="8"/>
                  </a:cubicBezTo>
                  <a:cubicBezTo>
                    <a:pt x="10" y="8"/>
                    <a:pt x="10" y="8"/>
                    <a:pt x="10" y="8"/>
                  </a:cubicBezTo>
                  <a:cubicBezTo>
                    <a:pt x="11" y="8"/>
                    <a:pt x="12" y="7"/>
                    <a:pt x="13" y="6"/>
                  </a:cubicBezTo>
                  <a:cubicBezTo>
                    <a:pt x="13" y="6"/>
                    <a:pt x="13" y="5"/>
                    <a:pt x="13" y="5"/>
                  </a:cubicBezTo>
                  <a:moveTo>
                    <a:pt x="8" y="2"/>
                  </a:moveTo>
                  <a:cubicBezTo>
                    <a:pt x="7" y="3"/>
                    <a:pt x="6" y="4"/>
                    <a:pt x="5" y="5"/>
                  </a:cubicBezTo>
                  <a:cubicBezTo>
                    <a:pt x="5" y="5"/>
                    <a:pt x="4" y="6"/>
                    <a:pt x="6" y="6"/>
                  </a:cubicBezTo>
                  <a:cubicBezTo>
                    <a:pt x="6" y="6"/>
                    <a:pt x="7" y="6"/>
                    <a:pt x="8" y="6"/>
                  </a:cubicBezTo>
                  <a:cubicBezTo>
                    <a:pt x="8" y="5"/>
                    <a:pt x="8" y="4"/>
                    <a:pt x="8" y="4"/>
                  </a:cubicBezTo>
                  <a:cubicBezTo>
                    <a:pt x="8" y="3"/>
                    <a:pt x="8" y="3"/>
                    <a:pt x="8" y="2"/>
                  </a:cubicBezTo>
                  <a:moveTo>
                    <a:pt x="20" y="1"/>
                  </a:moveTo>
                  <a:cubicBezTo>
                    <a:pt x="20" y="1"/>
                    <a:pt x="20" y="1"/>
                    <a:pt x="20" y="1"/>
                  </a:cubicBezTo>
                  <a:cubicBezTo>
                    <a:pt x="20" y="1"/>
                    <a:pt x="20" y="1"/>
                    <a:pt x="20" y="1"/>
                  </a:cubicBezTo>
                  <a:cubicBezTo>
                    <a:pt x="19" y="1"/>
                    <a:pt x="19" y="2"/>
                    <a:pt x="19" y="3"/>
                  </a:cubicBezTo>
                  <a:cubicBezTo>
                    <a:pt x="19" y="3"/>
                    <a:pt x="19" y="3"/>
                    <a:pt x="19" y="3"/>
                  </a:cubicBezTo>
                  <a:cubicBezTo>
                    <a:pt x="19" y="3"/>
                    <a:pt x="20" y="2"/>
                    <a:pt x="20" y="1"/>
                  </a:cubicBezTo>
                  <a:cubicBezTo>
                    <a:pt x="20" y="1"/>
                    <a:pt x="20" y="1"/>
                    <a:pt x="20" y="1"/>
                  </a:cubicBezTo>
                  <a:moveTo>
                    <a:pt x="11" y="1"/>
                  </a:moveTo>
                  <a:cubicBezTo>
                    <a:pt x="10" y="1"/>
                    <a:pt x="10" y="2"/>
                    <a:pt x="10" y="2"/>
                  </a:cubicBezTo>
                  <a:cubicBezTo>
                    <a:pt x="10" y="2"/>
                    <a:pt x="10" y="4"/>
                    <a:pt x="10" y="5"/>
                  </a:cubicBezTo>
                  <a:cubicBezTo>
                    <a:pt x="10" y="5"/>
                    <a:pt x="11" y="5"/>
                    <a:pt x="11" y="5"/>
                  </a:cubicBezTo>
                  <a:cubicBezTo>
                    <a:pt x="13" y="4"/>
                    <a:pt x="13" y="4"/>
                    <a:pt x="13" y="4"/>
                  </a:cubicBezTo>
                  <a:cubicBezTo>
                    <a:pt x="13" y="4"/>
                    <a:pt x="13" y="4"/>
                    <a:pt x="13" y="4"/>
                  </a:cubicBezTo>
                  <a:cubicBezTo>
                    <a:pt x="13" y="2"/>
                    <a:pt x="12" y="1"/>
                    <a:pt x="11" y="1"/>
                  </a:cubicBezTo>
                  <a:moveTo>
                    <a:pt x="17" y="0"/>
                  </a:moveTo>
                  <a:cubicBezTo>
                    <a:pt x="17" y="0"/>
                    <a:pt x="16" y="1"/>
                    <a:pt x="14" y="1"/>
                  </a:cubicBezTo>
                  <a:cubicBezTo>
                    <a:pt x="15" y="1"/>
                    <a:pt x="15" y="2"/>
                    <a:pt x="15" y="3"/>
                  </a:cubicBezTo>
                  <a:cubicBezTo>
                    <a:pt x="16" y="3"/>
                    <a:pt x="16" y="3"/>
                    <a:pt x="16" y="3"/>
                  </a:cubicBezTo>
                  <a:cubicBezTo>
                    <a:pt x="16" y="3"/>
                    <a:pt x="16" y="3"/>
                    <a:pt x="15" y="3"/>
                  </a:cubicBezTo>
                  <a:cubicBezTo>
                    <a:pt x="16" y="4"/>
                    <a:pt x="16" y="4"/>
                    <a:pt x="16" y="5"/>
                  </a:cubicBezTo>
                  <a:cubicBezTo>
                    <a:pt x="16" y="5"/>
                    <a:pt x="16" y="5"/>
                    <a:pt x="17" y="4"/>
                  </a:cubicBezTo>
                  <a:cubicBezTo>
                    <a:pt x="17" y="3"/>
                    <a:pt x="17" y="2"/>
                    <a:pt x="16" y="2"/>
                  </a:cubicBezTo>
                  <a:cubicBezTo>
                    <a:pt x="16" y="2"/>
                    <a:pt x="17" y="1"/>
                    <a:pt x="17"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6" name="Freeform 558"/>
            <p:cNvSpPr/>
            <p:nvPr/>
          </p:nvSpPr>
          <p:spPr bwMode="auto">
            <a:xfrm>
              <a:off x="1248" y="2807"/>
              <a:ext cx="138" cy="13"/>
            </a:xfrm>
            <a:custGeom>
              <a:gdLst>
                <a:gd fmla="*/ 90 w 95" name="T0"/>
                <a:gd fmla="*/ 0 h 9" name="T1"/>
                <a:gd fmla="*/ 89 w 95" name="T2"/>
                <a:gd fmla="*/ 1 h 9" name="T3"/>
                <a:gd fmla="*/ 89 w 95" name="T4"/>
                <a:gd fmla="*/ 1 h 9" name="T5"/>
                <a:gd fmla="*/ 78 w 95" name="T6"/>
                <a:gd fmla="*/ 6 h 9" name="T7"/>
                <a:gd fmla="*/ 64 w 95" name="T8"/>
                <a:gd fmla="*/ 7 h 9" name="T9"/>
                <a:gd fmla="*/ 58 w 95" name="T10"/>
                <a:gd fmla="*/ 6 h 9" name="T11"/>
                <a:gd fmla="*/ 28 w 95" name="T12"/>
                <a:gd fmla="*/ 8 h 9" name="T13"/>
                <a:gd fmla="*/ 25 w 95" name="T14"/>
                <a:gd fmla="*/ 8 h 9" name="T15"/>
                <a:gd fmla="*/ 5 w 95" name="T16"/>
                <a:gd fmla="*/ 4 h 9" name="T17"/>
                <a:gd fmla="*/ 4 w 95" name="T18"/>
                <a:gd fmla="*/ 2 h 9" name="T19"/>
                <a:gd fmla="*/ 4 w 95" name="T20"/>
                <a:gd fmla="*/ 2 h 9" name="T21"/>
                <a:gd fmla="*/ 8 w 95" name="T22"/>
                <a:gd fmla="*/ 6 h 9" name="T23"/>
                <a:gd fmla="*/ 24 w 95" name="T24"/>
                <a:gd fmla="*/ 9 h 9" name="T25"/>
                <a:gd fmla="*/ 29 w 95" name="T26"/>
                <a:gd fmla="*/ 9 h 9" name="T27"/>
                <a:gd fmla="*/ 64 w 95" name="T28"/>
                <a:gd fmla="*/ 8 h 9" name="T29"/>
                <a:gd fmla="*/ 82 w 95" name="T30"/>
                <a:gd fmla="*/ 5 h 9" name="T31"/>
                <a:gd fmla="*/ 92 w 95" name="T32"/>
                <a:gd fmla="*/ 1 h 9" name="T33"/>
                <a:gd fmla="*/ 90 w 95" name="T34"/>
                <a:gd fmla="*/ 1 h 9" name="T35"/>
                <a:gd fmla="*/ 90 w 95" name="T36"/>
                <a:gd fmla="*/ 0 h 9"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9" w="95">
                  <a:moveTo>
                    <a:pt x="90" y="0"/>
                  </a:moveTo>
                  <a:cubicBezTo>
                    <a:pt x="90" y="1"/>
                    <a:pt x="89" y="1"/>
                    <a:pt x="89" y="1"/>
                  </a:cubicBezTo>
                  <a:cubicBezTo>
                    <a:pt x="89" y="1"/>
                    <a:pt x="89" y="1"/>
                    <a:pt x="89" y="1"/>
                  </a:cubicBezTo>
                  <a:cubicBezTo>
                    <a:pt x="86" y="1"/>
                    <a:pt x="78" y="6"/>
                    <a:pt x="78" y="6"/>
                  </a:cubicBezTo>
                  <a:cubicBezTo>
                    <a:pt x="64" y="7"/>
                    <a:pt x="64" y="7"/>
                    <a:pt x="64" y="7"/>
                  </a:cubicBezTo>
                  <a:cubicBezTo>
                    <a:pt x="63" y="7"/>
                    <a:pt x="60" y="6"/>
                    <a:pt x="58" y="6"/>
                  </a:cubicBezTo>
                  <a:cubicBezTo>
                    <a:pt x="47" y="6"/>
                    <a:pt x="28" y="8"/>
                    <a:pt x="28" y="8"/>
                  </a:cubicBezTo>
                  <a:cubicBezTo>
                    <a:pt x="27" y="8"/>
                    <a:pt x="26" y="8"/>
                    <a:pt x="25" y="8"/>
                  </a:cubicBezTo>
                  <a:cubicBezTo>
                    <a:pt x="17" y="8"/>
                    <a:pt x="5" y="4"/>
                    <a:pt x="5" y="4"/>
                  </a:cubicBezTo>
                  <a:cubicBezTo>
                    <a:pt x="5" y="3"/>
                    <a:pt x="5" y="3"/>
                    <a:pt x="4" y="2"/>
                  </a:cubicBezTo>
                  <a:cubicBezTo>
                    <a:pt x="4" y="2"/>
                    <a:pt x="4" y="2"/>
                    <a:pt x="4" y="2"/>
                  </a:cubicBezTo>
                  <a:cubicBezTo>
                    <a:pt x="4" y="2"/>
                    <a:pt x="0" y="3"/>
                    <a:pt x="8" y="6"/>
                  </a:cubicBezTo>
                  <a:cubicBezTo>
                    <a:pt x="8" y="6"/>
                    <a:pt x="16" y="9"/>
                    <a:pt x="24" y="9"/>
                  </a:cubicBezTo>
                  <a:cubicBezTo>
                    <a:pt x="25" y="9"/>
                    <a:pt x="27" y="9"/>
                    <a:pt x="29" y="9"/>
                  </a:cubicBezTo>
                  <a:cubicBezTo>
                    <a:pt x="29" y="9"/>
                    <a:pt x="59" y="8"/>
                    <a:pt x="64" y="8"/>
                  </a:cubicBezTo>
                  <a:cubicBezTo>
                    <a:pt x="64" y="8"/>
                    <a:pt x="76" y="8"/>
                    <a:pt x="82" y="5"/>
                  </a:cubicBezTo>
                  <a:cubicBezTo>
                    <a:pt x="82" y="5"/>
                    <a:pt x="95" y="1"/>
                    <a:pt x="92" y="1"/>
                  </a:cubicBezTo>
                  <a:cubicBezTo>
                    <a:pt x="91" y="1"/>
                    <a:pt x="91" y="1"/>
                    <a:pt x="90" y="1"/>
                  </a:cubicBezTo>
                  <a:cubicBezTo>
                    <a:pt x="90" y="0"/>
                    <a:pt x="90" y="0"/>
                    <a:pt x="9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7" name="Freeform 559"/>
            <p:cNvSpPr>
              <a:spLocks noEditPoints="1"/>
            </p:cNvSpPr>
            <p:nvPr/>
          </p:nvSpPr>
          <p:spPr bwMode="auto">
            <a:xfrm>
              <a:off x="1254" y="2718"/>
              <a:ext cx="125" cy="101"/>
            </a:xfrm>
            <a:custGeom>
              <a:gdLst>
                <a:gd fmla="*/ 50 w 86" name="T0"/>
                <a:gd fmla="*/ 46 h 69" name="T1"/>
                <a:gd fmla="*/ 51 w 86" name="T2"/>
                <a:gd fmla="*/ 46 h 69" name="T3"/>
                <a:gd fmla="*/ 59 w 86" name="T4"/>
                <a:gd fmla="*/ 1 h 69" name="T5"/>
                <a:gd fmla="*/ 58 w 86" name="T6"/>
                <a:gd fmla="*/ 5 h 69" name="T7"/>
                <a:gd fmla="*/ 59 w 86" name="T8"/>
                <a:gd fmla="*/ 7 h 69" name="T9"/>
                <a:gd fmla="*/ 53 w 86" name="T10"/>
                <a:gd fmla="*/ 12 h 69" name="T11"/>
                <a:gd fmla="*/ 40 w 86" name="T12"/>
                <a:gd fmla="*/ 29 h 69" name="T13"/>
                <a:gd fmla="*/ 38 w 86" name="T14"/>
                <a:gd fmla="*/ 58 h 69" name="T15"/>
                <a:gd fmla="*/ 47 w 86" name="T16"/>
                <a:gd fmla="*/ 57 h 69" name="T17"/>
                <a:gd fmla="*/ 47 w 86" name="T18"/>
                <a:gd fmla="*/ 58 h 69" name="T19"/>
                <a:gd fmla="*/ 38 w 86" name="T20"/>
                <a:gd fmla="*/ 61 h 69" name="T21"/>
                <a:gd fmla="*/ 37 w 86" name="T22"/>
                <a:gd fmla="*/ 61 h 69" name="T23"/>
                <a:gd fmla="*/ 19 w 86" name="T24"/>
                <a:gd fmla="*/ 68 h 69" name="T25"/>
                <a:gd fmla="*/ 0 w 86" name="T26"/>
                <a:gd fmla="*/ 63 h 69" name="T27"/>
                <a:gd fmla="*/ 21 w 86" name="T28"/>
                <a:gd fmla="*/ 69 h 69" name="T29"/>
                <a:gd fmla="*/ 54 w 86" name="T30"/>
                <a:gd fmla="*/ 67 h 69" name="T31"/>
                <a:gd fmla="*/ 74 w 86" name="T32"/>
                <a:gd fmla="*/ 67 h 69" name="T33"/>
                <a:gd fmla="*/ 85 w 86" name="T34"/>
                <a:gd fmla="*/ 62 h 69" name="T35"/>
                <a:gd fmla="*/ 85 w 86" name="T36"/>
                <a:gd fmla="*/ 60 h 69" name="T37"/>
                <a:gd fmla="*/ 82 w 86" name="T38"/>
                <a:gd fmla="*/ 61 h 69" name="T39"/>
                <a:gd fmla="*/ 82 w 86" name="T40"/>
                <a:gd fmla="*/ 57 h 69" name="T41"/>
                <a:gd fmla="*/ 74 w 86" name="T42"/>
                <a:gd fmla="*/ 64 h 69" name="T43"/>
                <a:gd fmla="*/ 79 w 86" name="T44"/>
                <a:gd fmla="*/ 55 h 69" name="T45"/>
                <a:gd fmla="*/ 78 w 86" name="T46"/>
                <a:gd fmla="*/ 55 h 69" name="T47"/>
                <a:gd fmla="*/ 63 w 86" name="T48"/>
                <a:gd fmla="*/ 63 h 69" name="T49"/>
                <a:gd fmla="*/ 73 w 86" name="T50"/>
                <a:gd fmla="*/ 56 h 69" name="T51"/>
                <a:gd fmla="*/ 52 w 86" name="T52"/>
                <a:gd fmla="*/ 58 h 69" name="T53"/>
                <a:gd fmla="*/ 52 w 86" name="T54"/>
                <a:gd fmla="*/ 58 h 69" name="T55"/>
                <a:gd fmla="*/ 48 w 86" name="T56"/>
                <a:gd fmla="*/ 46 h 69" name="T57"/>
                <a:gd fmla="*/ 51 w 86" name="T58"/>
                <a:gd fmla="*/ 43 h 69" name="T59"/>
                <a:gd fmla="*/ 50 w 86" name="T60"/>
                <a:gd fmla="*/ 42 h 69" name="T61"/>
                <a:gd fmla="*/ 54 w 86" name="T62"/>
                <a:gd fmla="*/ 41 h 69" name="T63"/>
                <a:gd fmla="*/ 67 w 86" name="T64"/>
                <a:gd fmla="*/ 40 h 69" name="T65"/>
                <a:gd fmla="*/ 58 w 86" name="T66"/>
                <a:gd fmla="*/ 34 h 69" name="T67"/>
                <a:gd fmla="*/ 63 w 86" name="T68"/>
                <a:gd fmla="*/ 28 h 69" name="T69"/>
                <a:gd fmla="*/ 64 w 86" name="T70"/>
                <a:gd fmla="*/ 14 h 69" name="T71"/>
                <a:gd fmla="*/ 61 w 86" name="T72"/>
                <a:gd fmla="*/ 14 h 69" name="T73"/>
                <a:gd fmla="*/ 68 w 86" name="T74"/>
                <a:gd fmla="*/ 8 h 69" name="T75"/>
                <a:gd fmla="*/ 67 w 86" name="T76"/>
                <a:gd fmla="*/ 1 h 69" name="T77"/>
                <a:gd fmla="*/ 67 w 86" name="T78"/>
                <a:gd fmla="*/ 1 h 69" name="T79"/>
                <a:gd fmla="*/ 64 w 86" name="T80"/>
                <a:gd fmla="*/ 7 h 69" name="T81"/>
                <a:gd fmla="*/ 60 w 86" name="T82"/>
                <a:gd fmla="*/ 3 h 69"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9" w="86">
                  <a:moveTo>
                    <a:pt x="51" y="46"/>
                  </a:moveTo>
                  <a:cubicBezTo>
                    <a:pt x="50" y="46"/>
                    <a:pt x="50" y="46"/>
                    <a:pt x="50" y="46"/>
                  </a:cubicBezTo>
                  <a:cubicBezTo>
                    <a:pt x="50" y="46"/>
                    <a:pt x="50" y="46"/>
                    <a:pt x="50" y="46"/>
                  </a:cubicBezTo>
                  <a:cubicBezTo>
                    <a:pt x="50" y="46"/>
                    <a:pt x="50" y="46"/>
                    <a:pt x="51" y="46"/>
                  </a:cubicBezTo>
                  <a:moveTo>
                    <a:pt x="60" y="0"/>
                  </a:moveTo>
                  <a:cubicBezTo>
                    <a:pt x="60" y="0"/>
                    <a:pt x="60" y="0"/>
                    <a:pt x="59" y="1"/>
                  </a:cubicBezTo>
                  <a:cubicBezTo>
                    <a:pt x="59" y="2"/>
                    <a:pt x="59" y="4"/>
                    <a:pt x="59" y="4"/>
                  </a:cubicBezTo>
                  <a:cubicBezTo>
                    <a:pt x="59" y="4"/>
                    <a:pt x="59" y="5"/>
                    <a:pt x="58" y="5"/>
                  </a:cubicBezTo>
                  <a:cubicBezTo>
                    <a:pt x="60" y="5"/>
                    <a:pt x="60" y="5"/>
                    <a:pt x="60" y="5"/>
                  </a:cubicBezTo>
                  <a:cubicBezTo>
                    <a:pt x="59" y="7"/>
                    <a:pt x="59" y="7"/>
                    <a:pt x="59" y="7"/>
                  </a:cubicBezTo>
                  <a:cubicBezTo>
                    <a:pt x="59" y="7"/>
                    <a:pt x="59" y="7"/>
                    <a:pt x="59" y="7"/>
                  </a:cubicBezTo>
                  <a:cubicBezTo>
                    <a:pt x="58" y="7"/>
                    <a:pt x="55" y="7"/>
                    <a:pt x="53" y="12"/>
                  </a:cubicBezTo>
                  <a:cubicBezTo>
                    <a:pt x="50" y="13"/>
                    <a:pt x="29" y="22"/>
                    <a:pt x="40" y="29"/>
                  </a:cubicBezTo>
                  <a:cubicBezTo>
                    <a:pt x="40" y="29"/>
                    <a:pt x="40" y="29"/>
                    <a:pt x="40" y="29"/>
                  </a:cubicBezTo>
                  <a:cubicBezTo>
                    <a:pt x="41" y="29"/>
                    <a:pt x="55" y="29"/>
                    <a:pt x="42" y="44"/>
                  </a:cubicBezTo>
                  <a:cubicBezTo>
                    <a:pt x="42" y="44"/>
                    <a:pt x="28" y="58"/>
                    <a:pt x="38" y="58"/>
                  </a:cubicBezTo>
                  <a:cubicBezTo>
                    <a:pt x="40" y="58"/>
                    <a:pt x="42" y="58"/>
                    <a:pt x="45" y="57"/>
                  </a:cubicBezTo>
                  <a:cubicBezTo>
                    <a:pt x="45" y="57"/>
                    <a:pt x="46" y="57"/>
                    <a:pt x="47" y="57"/>
                  </a:cubicBezTo>
                  <a:cubicBezTo>
                    <a:pt x="47" y="57"/>
                    <a:pt x="47" y="57"/>
                    <a:pt x="47" y="57"/>
                  </a:cubicBezTo>
                  <a:cubicBezTo>
                    <a:pt x="47" y="58"/>
                    <a:pt x="47" y="58"/>
                    <a:pt x="47" y="58"/>
                  </a:cubicBezTo>
                  <a:cubicBezTo>
                    <a:pt x="47" y="58"/>
                    <a:pt x="47" y="58"/>
                    <a:pt x="47" y="58"/>
                  </a:cubicBezTo>
                  <a:cubicBezTo>
                    <a:pt x="47" y="58"/>
                    <a:pt x="42" y="61"/>
                    <a:pt x="38" y="61"/>
                  </a:cubicBezTo>
                  <a:cubicBezTo>
                    <a:pt x="38" y="61"/>
                    <a:pt x="38" y="61"/>
                    <a:pt x="37" y="61"/>
                  </a:cubicBezTo>
                  <a:cubicBezTo>
                    <a:pt x="37" y="61"/>
                    <a:pt x="37" y="61"/>
                    <a:pt x="37" y="61"/>
                  </a:cubicBezTo>
                  <a:cubicBezTo>
                    <a:pt x="35" y="61"/>
                    <a:pt x="27" y="61"/>
                    <a:pt x="25" y="66"/>
                  </a:cubicBezTo>
                  <a:cubicBezTo>
                    <a:pt x="25" y="66"/>
                    <a:pt x="24" y="68"/>
                    <a:pt x="19" y="68"/>
                  </a:cubicBezTo>
                  <a:cubicBezTo>
                    <a:pt x="18" y="68"/>
                    <a:pt x="17" y="68"/>
                    <a:pt x="16" y="68"/>
                  </a:cubicBezTo>
                  <a:cubicBezTo>
                    <a:pt x="0" y="63"/>
                    <a:pt x="0" y="63"/>
                    <a:pt x="0" y="63"/>
                  </a:cubicBezTo>
                  <a:cubicBezTo>
                    <a:pt x="1" y="64"/>
                    <a:pt x="1" y="64"/>
                    <a:pt x="1" y="65"/>
                  </a:cubicBezTo>
                  <a:cubicBezTo>
                    <a:pt x="1" y="65"/>
                    <a:pt x="13" y="69"/>
                    <a:pt x="21" y="69"/>
                  </a:cubicBezTo>
                  <a:cubicBezTo>
                    <a:pt x="22" y="69"/>
                    <a:pt x="23" y="69"/>
                    <a:pt x="24" y="69"/>
                  </a:cubicBezTo>
                  <a:cubicBezTo>
                    <a:pt x="24" y="69"/>
                    <a:pt x="43" y="67"/>
                    <a:pt x="54" y="67"/>
                  </a:cubicBezTo>
                  <a:cubicBezTo>
                    <a:pt x="56" y="67"/>
                    <a:pt x="59" y="68"/>
                    <a:pt x="60" y="68"/>
                  </a:cubicBezTo>
                  <a:cubicBezTo>
                    <a:pt x="74" y="67"/>
                    <a:pt x="74" y="67"/>
                    <a:pt x="74" y="67"/>
                  </a:cubicBezTo>
                  <a:cubicBezTo>
                    <a:pt x="74" y="67"/>
                    <a:pt x="82" y="62"/>
                    <a:pt x="85" y="62"/>
                  </a:cubicBezTo>
                  <a:cubicBezTo>
                    <a:pt x="85" y="62"/>
                    <a:pt x="85" y="62"/>
                    <a:pt x="85" y="62"/>
                  </a:cubicBezTo>
                  <a:cubicBezTo>
                    <a:pt x="85" y="62"/>
                    <a:pt x="86" y="62"/>
                    <a:pt x="86" y="61"/>
                  </a:cubicBezTo>
                  <a:cubicBezTo>
                    <a:pt x="85" y="60"/>
                    <a:pt x="85" y="60"/>
                    <a:pt x="85" y="60"/>
                  </a:cubicBezTo>
                  <a:cubicBezTo>
                    <a:pt x="84" y="61"/>
                    <a:pt x="84" y="62"/>
                    <a:pt x="83" y="62"/>
                  </a:cubicBezTo>
                  <a:cubicBezTo>
                    <a:pt x="82" y="62"/>
                    <a:pt x="82" y="61"/>
                    <a:pt x="82" y="61"/>
                  </a:cubicBezTo>
                  <a:cubicBezTo>
                    <a:pt x="84" y="59"/>
                    <a:pt x="83" y="58"/>
                    <a:pt x="83" y="58"/>
                  </a:cubicBezTo>
                  <a:cubicBezTo>
                    <a:pt x="82" y="57"/>
                    <a:pt x="82" y="57"/>
                    <a:pt x="82" y="57"/>
                  </a:cubicBezTo>
                  <a:cubicBezTo>
                    <a:pt x="81" y="57"/>
                    <a:pt x="81" y="57"/>
                    <a:pt x="81" y="57"/>
                  </a:cubicBezTo>
                  <a:cubicBezTo>
                    <a:pt x="79" y="60"/>
                    <a:pt x="74" y="64"/>
                    <a:pt x="74" y="64"/>
                  </a:cubicBezTo>
                  <a:cubicBezTo>
                    <a:pt x="73" y="63"/>
                    <a:pt x="79" y="56"/>
                    <a:pt x="79" y="56"/>
                  </a:cubicBezTo>
                  <a:cubicBezTo>
                    <a:pt x="79" y="55"/>
                    <a:pt x="79" y="55"/>
                    <a:pt x="79" y="55"/>
                  </a:cubicBezTo>
                  <a:cubicBezTo>
                    <a:pt x="78" y="55"/>
                    <a:pt x="78" y="55"/>
                    <a:pt x="78" y="55"/>
                  </a:cubicBezTo>
                  <a:cubicBezTo>
                    <a:pt x="78" y="55"/>
                    <a:pt x="78" y="55"/>
                    <a:pt x="78" y="55"/>
                  </a:cubicBezTo>
                  <a:cubicBezTo>
                    <a:pt x="77" y="56"/>
                    <a:pt x="76" y="56"/>
                    <a:pt x="75" y="57"/>
                  </a:cubicBezTo>
                  <a:cubicBezTo>
                    <a:pt x="68" y="62"/>
                    <a:pt x="65" y="63"/>
                    <a:pt x="63" y="63"/>
                  </a:cubicBezTo>
                  <a:cubicBezTo>
                    <a:pt x="62" y="63"/>
                    <a:pt x="62" y="63"/>
                    <a:pt x="62" y="63"/>
                  </a:cubicBezTo>
                  <a:cubicBezTo>
                    <a:pt x="64" y="59"/>
                    <a:pt x="73" y="56"/>
                    <a:pt x="73" y="56"/>
                  </a:cubicBezTo>
                  <a:cubicBezTo>
                    <a:pt x="73" y="56"/>
                    <a:pt x="68" y="56"/>
                    <a:pt x="63" y="56"/>
                  </a:cubicBezTo>
                  <a:cubicBezTo>
                    <a:pt x="59" y="56"/>
                    <a:pt x="54" y="56"/>
                    <a:pt x="52" y="58"/>
                  </a:cubicBezTo>
                  <a:cubicBezTo>
                    <a:pt x="52" y="58"/>
                    <a:pt x="52" y="58"/>
                    <a:pt x="52" y="58"/>
                  </a:cubicBezTo>
                  <a:cubicBezTo>
                    <a:pt x="52" y="58"/>
                    <a:pt x="52" y="58"/>
                    <a:pt x="52" y="58"/>
                  </a:cubicBezTo>
                  <a:cubicBezTo>
                    <a:pt x="52" y="56"/>
                    <a:pt x="50" y="50"/>
                    <a:pt x="50" y="46"/>
                  </a:cubicBezTo>
                  <a:cubicBezTo>
                    <a:pt x="49" y="46"/>
                    <a:pt x="49" y="46"/>
                    <a:pt x="48" y="46"/>
                  </a:cubicBezTo>
                  <a:cubicBezTo>
                    <a:pt x="47" y="44"/>
                    <a:pt x="48" y="43"/>
                    <a:pt x="50" y="42"/>
                  </a:cubicBezTo>
                  <a:cubicBezTo>
                    <a:pt x="51" y="43"/>
                    <a:pt x="51" y="43"/>
                    <a:pt x="51" y="43"/>
                  </a:cubicBezTo>
                  <a:cubicBezTo>
                    <a:pt x="51" y="43"/>
                    <a:pt x="51" y="43"/>
                    <a:pt x="51" y="43"/>
                  </a:cubicBezTo>
                  <a:cubicBezTo>
                    <a:pt x="50" y="42"/>
                    <a:pt x="50" y="42"/>
                    <a:pt x="50" y="42"/>
                  </a:cubicBezTo>
                  <a:cubicBezTo>
                    <a:pt x="51" y="42"/>
                    <a:pt x="52" y="41"/>
                    <a:pt x="53" y="41"/>
                  </a:cubicBezTo>
                  <a:cubicBezTo>
                    <a:pt x="54" y="41"/>
                    <a:pt x="54" y="41"/>
                    <a:pt x="54" y="41"/>
                  </a:cubicBezTo>
                  <a:cubicBezTo>
                    <a:pt x="56" y="39"/>
                    <a:pt x="58" y="37"/>
                    <a:pt x="61" y="37"/>
                  </a:cubicBezTo>
                  <a:cubicBezTo>
                    <a:pt x="63" y="37"/>
                    <a:pt x="65" y="38"/>
                    <a:pt x="67" y="40"/>
                  </a:cubicBezTo>
                  <a:cubicBezTo>
                    <a:pt x="67" y="40"/>
                    <a:pt x="66" y="34"/>
                    <a:pt x="60" y="34"/>
                  </a:cubicBezTo>
                  <a:cubicBezTo>
                    <a:pt x="59" y="34"/>
                    <a:pt x="59" y="34"/>
                    <a:pt x="58" y="34"/>
                  </a:cubicBezTo>
                  <a:cubicBezTo>
                    <a:pt x="58" y="34"/>
                    <a:pt x="47" y="32"/>
                    <a:pt x="64" y="29"/>
                  </a:cubicBezTo>
                  <a:cubicBezTo>
                    <a:pt x="64" y="29"/>
                    <a:pt x="72" y="28"/>
                    <a:pt x="63" y="28"/>
                  </a:cubicBezTo>
                  <a:cubicBezTo>
                    <a:pt x="63" y="28"/>
                    <a:pt x="55" y="25"/>
                    <a:pt x="66" y="20"/>
                  </a:cubicBezTo>
                  <a:cubicBezTo>
                    <a:pt x="66" y="20"/>
                    <a:pt x="75" y="14"/>
                    <a:pt x="64" y="14"/>
                  </a:cubicBezTo>
                  <a:cubicBezTo>
                    <a:pt x="64" y="14"/>
                    <a:pt x="63" y="14"/>
                    <a:pt x="62" y="14"/>
                  </a:cubicBezTo>
                  <a:cubicBezTo>
                    <a:pt x="62" y="14"/>
                    <a:pt x="62" y="14"/>
                    <a:pt x="61" y="14"/>
                  </a:cubicBezTo>
                  <a:cubicBezTo>
                    <a:pt x="57" y="14"/>
                    <a:pt x="49" y="14"/>
                    <a:pt x="67" y="9"/>
                  </a:cubicBezTo>
                  <a:cubicBezTo>
                    <a:pt x="67" y="9"/>
                    <a:pt x="68" y="9"/>
                    <a:pt x="68" y="8"/>
                  </a:cubicBezTo>
                  <a:cubicBezTo>
                    <a:pt x="67" y="8"/>
                    <a:pt x="67" y="5"/>
                    <a:pt x="67" y="5"/>
                  </a:cubicBezTo>
                  <a:cubicBezTo>
                    <a:pt x="67" y="4"/>
                    <a:pt x="67" y="2"/>
                    <a:pt x="67" y="1"/>
                  </a:cubicBezTo>
                  <a:cubicBezTo>
                    <a:pt x="67" y="1"/>
                    <a:pt x="67" y="1"/>
                    <a:pt x="67" y="1"/>
                  </a:cubicBezTo>
                  <a:cubicBezTo>
                    <a:pt x="67" y="1"/>
                    <a:pt x="67" y="1"/>
                    <a:pt x="67" y="1"/>
                  </a:cubicBezTo>
                  <a:cubicBezTo>
                    <a:pt x="67" y="1"/>
                    <a:pt x="67" y="7"/>
                    <a:pt x="65" y="7"/>
                  </a:cubicBezTo>
                  <a:cubicBezTo>
                    <a:pt x="65" y="7"/>
                    <a:pt x="64" y="7"/>
                    <a:pt x="64" y="7"/>
                  </a:cubicBezTo>
                  <a:cubicBezTo>
                    <a:pt x="64" y="7"/>
                    <a:pt x="64" y="7"/>
                    <a:pt x="64" y="7"/>
                  </a:cubicBezTo>
                  <a:cubicBezTo>
                    <a:pt x="63" y="7"/>
                    <a:pt x="60" y="7"/>
                    <a:pt x="60" y="3"/>
                  </a:cubicBezTo>
                  <a:cubicBezTo>
                    <a:pt x="60" y="3"/>
                    <a:pt x="60" y="2"/>
                    <a:pt x="6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8" name="Freeform 560"/>
            <p:cNvSpPr/>
            <p:nvPr/>
          </p:nvSpPr>
          <p:spPr bwMode="auto">
            <a:xfrm>
              <a:off x="1322" y="2779"/>
              <a:ext cx="6" cy="6"/>
            </a:xfrm>
            <a:custGeom>
              <a:gdLst>
                <a:gd fmla="*/ 3 w 4" name="T0"/>
                <a:gd fmla="*/ 0 h 4" name="T1"/>
                <a:gd fmla="*/ 1 w 4" name="T2"/>
                <a:gd fmla="*/ 4 h 4" name="T3"/>
                <a:gd fmla="*/ 3 w 4" name="T4"/>
                <a:gd fmla="*/ 4 h 4" name="T5"/>
                <a:gd fmla="*/ 3 w 4" name="T6"/>
                <a:gd fmla="*/ 4 h 4" name="T7"/>
                <a:gd fmla="*/ 3 w 4" name="T8"/>
                <a:gd fmla="*/ 4 h 4" name="T9"/>
                <a:gd fmla="*/ 3 w 4" name="T10"/>
                <a:gd fmla="*/ 4 h 4" name="T11"/>
                <a:gd fmla="*/ 3 w 4" name="T12"/>
                <a:gd fmla="*/ 4 h 4" name="T13"/>
                <a:gd fmla="*/ 4 w 4" name="T14"/>
                <a:gd fmla="*/ 1 h 4" name="T15"/>
                <a:gd fmla="*/ 3 w 4" name="T16"/>
                <a:gd fmla="*/ 0 h 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 w="4">
                  <a:moveTo>
                    <a:pt x="3" y="0"/>
                  </a:moveTo>
                  <a:cubicBezTo>
                    <a:pt x="1" y="1"/>
                    <a:pt x="0" y="2"/>
                    <a:pt x="1" y="4"/>
                  </a:cubicBezTo>
                  <a:cubicBezTo>
                    <a:pt x="2" y="4"/>
                    <a:pt x="2" y="4"/>
                    <a:pt x="3" y="4"/>
                  </a:cubicBezTo>
                  <a:cubicBezTo>
                    <a:pt x="3" y="4"/>
                    <a:pt x="3" y="4"/>
                    <a:pt x="3" y="4"/>
                  </a:cubicBezTo>
                  <a:cubicBezTo>
                    <a:pt x="3" y="4"/>
                    <a:pt x="3" y="4"/>
                    <a:pt x="3" y="4"/>
                  </a:cubicBezTo>
                  <a:cubicBezTo>
                    <a:pt x="3" y="4"/>
                    <a:pt x="3" y="4"/>
                    <a:pt x="3" y="4"/>
                  </a:cubicBezTo>
                  <a:cubicBezTo>
                    <a:pt x="3" y="4"/>
                    <a:pt x="3" y="4"/>
                    <a:pt x="3" y="4"/>
                  </a:cubicBezTo>
                  <a:cubicBezTo>
                    <a:pt x="3" y="3"/>
                    <a:pt x="3" y="1"/>
                    <a:pt x="4" y="1"/>
                  </a:cubicBezTo>
                  <a:cubicBezTo>
                    <a:pt x="3" y="0"/>
                    <a:pt x="3"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9" name="Freeform 561"/>
            <p:cNvSpPr>
              <a:spLocks noEditPoints="1"/>
            </p:cNvSpPr>
            <p:nvPr/>
          </p:nvSpPr>
          <p:spPr bwMode="auto">
            <a:xfrm>
              <a:off x="1331" y="2720"/>
              <a:ext cx="24" cy="7"/>
            </a:xfrm>
            <a:custGeom>
              <a:gdLst>
                <a:gd fmla="*/ 15 w 17" name="T0"/>
                <a:gd fmla="*/ 1 h 5" name="T1"/>
                <a:gd fmla="*/ 16 w 17" name="T2"/>
                <a:gd fmla="*/ 5 h 5" name="T3"/>
                <a:gd fmla="*/ 17 w 17" name="T4"/>
                <a:gd fmla="*/ 2 h 5" name="T5"/>
                <a:gd fmla="*/ 16 w 17" name="T6"/>
                <a:gd fmla="*/ 2 h 5" name="T7"/>
                <a:gd fmla="*/ 16 w 17" name="T8"/>
                <a:gd fmla="*/ 2 h 5" name="T9"/>
                <a:gd fmla="*/ 15 w 17" name="T10"/>
                <a:gd fmla="*/ 1 h 5" name="T11"/>
                <a:gd fmla="*/ 4 w 17" name="T12"/>
                <a:gd fmla="*/ 0 h 5" name="T13"/>
                <a:gd fmla="*/ 1 w 17" name="T14"/>
                <a:gd fmla="*/ 1 h 5" name="T15"/>
                <a:gd fmla="*/ 1 w 17" name="T16"/>
                <a:gd fmla="*/ 4 h 5" name="T17"/>
                <a:gd fmla="*/ 2 w 17" name="T18"/>
                <a:gd fmla="*/ 4 h 5" name="T19"/>
                <a:gd fmla="*/ 4 w 17" name="T20"/>
                <a:gd fmla="*/ 0 h 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 w="17">
                  <a:moveTo>
                    <a:pt x="15" y="1"/>
                  </a:moveTo>
                  <a:cubicBezTo>
                    <a:pt x="15" y="5"/>
                    <a:pt x="16" y="5"/>
                    <a:pt x="16" y="5"/>
                  </a:cubicBezTo>
                  <a:cubicBezTo>
                    <a:pt x="16" y="5"/>
                    <a:pt x="16" y="4"/>
                    <a:pt x="17" y="2"/>
                  </a:cubicBezTo>
                  <a:cubicBezTo>
                    <a:pt x="17" y="2"/>
                    <a:pt x="16" y="2"/>
                    <a:pt x="16" y="2"/>
                  </a:cubicBezTo>
                  <a:cubicBezTo>
                    <a:pt x="16" y="2"/>
                    <a:pt x="16" y="2"/>
                    <a:pt x="16" y="2"/>
                  </a:cubicBezTo>
                  <a:cubicBezTo>
                    <a:pt x="16" y="2"/>
                    <a:pt x="16" y="2"/>
                    <a:pt x="15" y="1"/>
                  </a:cubicBezTo>
                  <a:moveTo>
                    <a:pt x="4" y="0"/>
                  </a:moveTo>
                  <a:cubicBezTo>
                    <a:pt x="3" y="0"/>
                    <a:pt x="2" y="1"/>
                    <a:pt x="1" y="1"/>
                  </a:cubicBezTo>
                  <a:cubicBezTo>
                    <a:pt x="0" y="4"/>
                    <a:pt x="1" y="4"/>
                    <a:pt x="1" y="4"/>
                  </a:cubicBezTo>
                  <a:cubicBezTo>
                    <a:pt x="2" y="4"/>
                    <a:pt x="2" y="4"/>
                    <a:pt x="2" y="4"/>
                  </a:cubicBezTo>
                  <a:cubicBezTo>
                    <a:pt x="3" y="4"/>
                    <a:pt x="4" y="2"/>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0" name="Freeform 562"/>
            <p:cNvSpPr>
              <a:spLocks noEditPoints="1"/>
            </p:cNvSpPr>
            <p:nvPr/>
          </p:nvSpPr>
          <p:spPr bwMode="auto">
            <a:xfrm>
              <a:off x="1328" y="2775"/>
              <a:ext cx="32" cy="25"/>
            </a:xfrm>
            <a:custGeom>
              <a:gdLst>
                <a:gd fmla="*/ 22 w 22" name="T0"/>
                <a:gd fmla="*/ 17 h 17" name="T1"/>
                <a:gd fmla="*/ 22 w 22" name="T2"/>
                <a:gd fmla="*/ 17 h 17" name="T3"/>
                <a:gd fmla="*/ 22 w 22" name="T4"/>
                <a:gd fmla="*/ 17 h 17" name="T5"/>
                <a:gd fmla="*/ 22 w 22" name="T6"/>
                <a:gd fmla="*/ 17 h 17" name="T7"/>
                <a:gd fmla="*/ 22 w 22" name="T8"/>
                <a:gd fmla="*/ 17 h 17" name="T9"/>
                <a:gd fmla="*/ 10 w 22" name="T10"/>
                <a:gd fmla="*/ 9 h 17" name="T11"/>
                <a:gd fmla="*/ 10 w 22" name="T12"/>
                <a:gd fmla="*/ 9 h 17" name="T13"/>
                <a:gd fmla="*/ 10 w 22" name="T14"/>
                <a:gd fmla="*/ 9 h 17" name="T15"/>
                <a:gd fmla="*/ 8 w 22" name="T16"/>
                <a:gd fmla="*/ 5 h 17" name="T17"/>
                <a:gd fmla="*/ 10 w 22" name="T18"/>
                <a:gd fmla="*/ 9 h 17" name="T19"/>
                <a:gd fmla="*/ 8 w 22" name="T20"/>
                <a:gd fmla="*/ 5 h 17" name="T21"/>
                <a:gd fmla="*/ 8 w 22" name="T22"/>
                <a:gd fmla="*/ 5 h 17" name="T23"/>
                <a:gd fmla="*/ 0 w 22" name="T24"/>
                <a:gd fmla="*/ 7 h 17" name="T25"/>
                <a:gd fmla="*/ 8 w 22" name="T26"/>
                <a:gd fmla="*/ 5 h 17" name="T27"/>
                <a:gd fmla="*/ 8 w 22" name="T28"/>
                <a:gd fmla="*/ 5 h 17" name="T29"/>
                <a:gd fmla="*/ 19 w 22" name="T30"/>
                <a:gd fmla="*/ 0 h 17" name="T31"/>
                <a:gd fmla="*/ 20 w 22" name="T32"/>
                <a:gd fmla="*/ 8 h 17" name="T33"/>
                <a:gd fmla="*/ 20 w 22" name="T34"/>
                <a:gd fmla="*/ 6 h 17" name="T35"/>
                <a:gd fmla="*/ 20 w 22" name="T36"/>
                <a:gd fmla="*/ 6 h 17" name="T37"/>
                <a:gd fmla="*/ 20 w 22" name="T38"/>
                <a:gd fmla="*/ 6 h 17" name="T39"/>
                <a:gd fmla="*/ 19 w 22" name="T40"/>
                <a:gd fmla="*/ 0 h 1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7" w="22">
                  <a:moveTo>
                    <a:pt x="22" y="17"/>
                  </a:moveTo>
                  <a:cubicBezTo>
                    <a:pt x="22" y="17"/>
                    <a:pt x="22" y="17"/>
                    <a:pt x="22" y="17"/>
                  </a:cubicBezTo>
                  <a:cubicBezTo>
                    <a:pt x="22" y="17"/>
                    <a:pt x="22" y="17"/>
                    <a:pt x="22" y="17"/>
                  </a:cubicBezTo>
                  <a:cubicBezTo>
                    <a:pt x="22" y="17"/>
                    <a:pt x="22" y="17"/>
                    <a:pt x="22" y="17"/>
                  </a:cubicBezTo>
                  <a:cubicBezTo>
                    <a:pt x="22" y="17"/>
                    <a:pt x="22" y="17"/>
                    <a:pt x="22" y="17"/>
                  </a:cubicBezTo>
                  <a:moveTo>
                    <a:pt x="10" y="9"/>
                  </a:moveTo>
                  <a:cubicBezTo>
                    <a:pt x="10" y="9"/>
                    <a:pt x="10" y="9"/>
                    <a:pt x="10" y="9"/>
                  </a:cubicBezTo>
                  <a:cubicBezTo>
                    <a:pt x="10" y="9"/>
                    <a:pt x="10" y="9"/>
                    <a:pt x="10" y="9"/>
                  </a:cubicBezTo>
                  <a:moveTo>
                    <a:pt x="8" y="5"/>
                  </a:moveTo>
                  <a:cubicBezTo>
                    <a:pt x="10" y="5"/>
                    <a:pt x="11" y="6"/>
                    <a:pt x="10" y="9"/>
                  </a:cubicBezTo>
                  <a:cubicBezTo>
                    <a:pt x="11" y="6"/>
                    <a:pt x="10" y="5"/>
                    <a:pt x="8" y="5"/>
                  </a:cubicBezTo>
                  <a:moveTo>
                    <a:pt x="8" y="5"/>
                  </a:moveTo>
                  <a:cubicBezTo>
                    <a:pt x="5" y="5"/>
                    <a:pt x="2" y="6"/>
                    <a:pt x="0" y="7"/>
                  </a:cubicBezTo>
                  <a:cubicBezTo>
                    <a:pt x="2" y="6"/>
                    <a:pt x="5" y="5"/>
                    <a:pt x="8" y="5"/>
                  </a:cubicBezTo>
                  <a:cubicBezTo>
                    <a:pt x="8" y="5"/>
                    <a:pt x="8" y="5"/>
                    <a:pt x="8" y="5"/>
                  </a:cubicBezTo>
                  <a:moveTo>
                    <a:pt x="19" y="0"/>
                  </a:moveTo>
                  <a:cubicBezTo>
                    <a:pt x="19" y="3"/>
                    <a:pt x="19" y="6"/>
                    <a:pt x="20" y="8"/>
                  </a:cubicBezTo>
                  <a:cubicBezTo>
                    <a:pt x="20" y="7"/>
                    <a:pt x="20" y="7"/>
                    <a:pt x="20" y="6"/>
                  </a:cubicBezTo>
                  <a:cubicBezTo>
                    <a:pt x="20" y="6"/>
                    <a:pt x="20" y="6"/>
                    <a:pt x="20" y="6"/>
                  </a:cubicBezTo>
                  <a:cubicBezTo>
                    <a:pt x="20" y="6"/>
                    <a:pt x="20" y="6"/>
                    <a:pt x="20" y="6"/>
                  </a:cubicBezTo>
                  <a:cubicBezTo>
                    <a:pt x="20" y="6"/>
                    <a:pt x="19" y="3"/>
                    <a:pt x="19"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1" name="Freeform 563"/>
            <p:cNvSpPr/>
            <p:nvPr/>
          </p:nvSpPr>
          <p:spPr bwMode="auto">
            <a:xfrm>
              <a:off x="1291" y="2704"/>
              <a:ext cx="5" cy="1"/>
            </a:xfrm>
            <a:custGeom>
              <a:gdLst>
                <a:gd fmla="*/ 1 w 3" name="T0"/>
                <a:gd fmla="*/ 0 h 1" name="T1"/>
                <a:gd fmla="*/ 0 w 3" name="T2"/>
                <a:gd fmla="*/ 0 h 1" name="T3"/>
                <a:gd fmla="*/ 2 w 3" name="T4"/>
                <a:gd fmla="*/ 1 h 1" name="T5"/>
                <a:gd fmla="*/ 3 w 3" name="T6"/>
                <a:gd fmla="*/ 0 h 1" name="T7"/>
                <a:gd fmla="*/ 3 w 3" name="T8"/>
                <a:gd fmla="*/ 0 h 1" name="T9"/>
                <a:gd fmla="*/ 3 w 3" name="T10"/>
                <a:gd fmla="*/ 0 h 1" name="T11"/>
                <a:gd fmla="*/ 1 w 3" name="T12"/>
                <a:gd fmla="*/ 0 h 1" name="T13"/>
              </a:gdLst>
              <a:cxnLst>
                <a:cxn ang="0">
                  <a:pos x="T0" y="T1"/>
                </a:cxn>
                <a:cxn ang="0">
                  <a:pos x="T2" y="T3"/>
                </a:cxn>
                <a:cxn ang="0">
                  <a:pos x="T4" y="T5"/>
                </a:cxn>
                <a:cxn ang="0">
                  <a:pos x="T6" y="T7"/>
                </a:cxn>
                <a:cxn ang="0">
                  <a:pos x="T8" y="T9"/>
                </a:cxn>
                <a:cxn ang="0">
                  <a:pos x="T10" y="T11"/>
                </a:cxn>
                <a:cxn ang="0">
                  <a:pos x="T12" y="T13"/>
                </a:cxn>
              </a:cxnLst>
              <a:rect b="b" l="0" r="r" t="0"/>
              <a:pathLst>
                <a:path h="1" w="3">
                  <a:moveTo>
                    <a:pt x="1" y="0"/>
                  </a:moveTo>
                  <a:cubicBezTo>
                    <a:pt x="0" y="0"/>
                    <a:pt x="0" y="0"/>
                    <a:pt x="0" y="0"/>
                  </a:cubicBezTo>
                  <a:cubicBezTo>
                    <a:pt x="1" y="0"/>
                    <a:pt x="2" y="1"/>
                    <a:pt x="2" y="1"/>
                  </a:cubicBezTo>
                  <a:cubicBezTo>
                    <a:pt x="3" y="1"/>
                    <a:pt x="3" y="1"/>
                    <a:pt x="3" y="0"/>
                  </a:cubicBezTo>
                  <a:cubicBezTo>
                    <a:pt x="3" y="0"/>
                    <a:pt x="3" y="0"/>
                    <a:pt x="3" y="0"/>
                  </a:cubicBezTo>
                  <a:cubicBezTo>
                    <a:pt x="3" y="0"/>
                    <a:pt x="3" y="0"/>
                    <a:pt x="3" y="0"/>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2" name="Freeform 564"/>
            <p:cNvSpPr/>
            <p:nvPr/>
          </p:nvSpPr>
          <p:spPr bwMode="auto">
            <a:xfrm>
              <a:off x="1322" y="2723"/>
              <a:ext cx="6" cy="6"/>
            </a:xfrm>
            <a:custGeom>
              <a:gdLst>
                <a:gd fmla="*/ 1 w 4" name="T0"/>
                <a:gd fmla="*/ 0 h 4" name="T1"/>
                <a:gd fmla="*/ 0 w 4" name="T2"/>
                <a:gd fmla="*/ 4 h 4" name="T3"/>
                <a:gd fmla="*/ 2 w 4" name="T4"/>
                <a:gd fmla="*/ 4 h 4" name="T5"/>
                <a:gd fmla="*/ 4 w 4" name="T6"/>
                <a:gd fmla="*/ 1 h 4" name="T7"/>
                <a:gd fmla="*/ 4 w 4" name="T8"/>
                <a:gd fmla="*/ 1 h 4" name="T9"/>
                <a:gd fmla="*/ 4 w 4" name="T10"/>
                <a:gd fmla="*/ 1 h 4" name="T11"/>
                <a:gd fmla="*/ 3 w 4" name="T12"/>
                <a:gd fmla="*/ 0 h 4" name="T13"/>
                <a:gd fmla="*/ 1 w 4" name="T14"/>
                <a:gd fmla="*/ 0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4">
                  <a:moveTo>
                    <a:pt x="1" y="0"/>
                  </a:moveTo>
                  <a:cubicBezTo>
                    <a:pt x="0" y="4"/>
                    <a:pt x="0" y="4"/>
                    <a:pt x="0" y="4"/>
                  </a:cubicBezTo>
                  <a:cubicBezTo>
                    <a:pt x="2" y="4"/>
                    <a:pt x="2" y="4"/>
                    <a:pt x="2" y="4"/>
                  </a:cubicBezTo>
                  <a:cubicBezTo>
                    <a:pt x="4" y="1"/>
                    <a:pt x="4" y="1"/>
                    <a:pt x="4" y="1"/>
                  </a:cubicBezTo>
                  <a:cubicBezTo>
                    <a:pt x="4" y="1"/>
                    <a:pt x="4" y="1"/>
                    <a:pt x="4" y="1"/>
                  </a:cubicBezTo>
                  <a:cubicBezTo>
                    <a:pt x="4" y="1"/>
                    <a:pt x="4" y="1"/>
                    <a:pt x="4" y="1"/>
                  </a:cubicBezTo>
                  <a:cubicBezTo>
                    <a:pt x="3" y="1"/>
                    <a:pt x="3" y="1"/>
                    <a:pt x="3" y="0"/>
                  </a:cubicBezTo>
                  <a:cubicBezTo>
                    <a:pt x="1" y="0"/>
                    <a:pt x="1"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3" name="Freeform 565"/>
            <p:cNvSpPr/>
            <p:nvPr/>
          </p:nvSpPr>
          <p:spPr bwMode="auto">
            <a:xfrm>
              <a:off x="1299" y="2705"/>
              <a:ext cx="10" cy="3"/>
            </a:xfrm>
            <a:custGeom>
              <a:gdLst>
                <a:gd fmla="*/ 3 w 7" name="T0"/>
                <a:gd fmla="*/ 0 h 2" name="T1"/>
                <a:gd fmla="*/ 3 w 7" name="T2"/>
                <a:gd fmla="*/ 0 h 2" name="T3"/>
                <a:gd fmla="*/ 2 w 7" name="T4"/>
                <a:gd fmla="*/ 0 h 2" name="T5"/>
                <a:gd fmla="*/ 0 w 7" name="T6"/>
                <a:gd fmla="*/ 1 h 2" name="T7"/>
                <a:gd fmla="*/ 7 w 7" name="T8"/>
                <a:gd fmla="*/ 2 h 2" name="T9"/>
                <a:gd fmla="*/ 3 w 7" name="T10"/>
                <a:gd fmla="*/ 0 h 2" name="T11"/>
              </a:gdLst>
              <a:cxnLst>
                <a:cxn ang="0">
                  <a:pos x="T0" y="T1"/>
                </a:cxn>
                <a:cxn ang="0">
                  <a:pos x="T2" y="T3"/>
                </a:cxn>
                <a:cxn ang="0">
                  <a:pos x="T4" y="T5"/>
                </a:cxn>
                <a:cxn ang="0">
                  <a:pos x="T6" y="T7"/>
                </a:cxn>
                <a:cxn ang="0">
                  <a:pos x="T8" y="T9"/>
                </a:cxn>
                <a:cxn ang="0">
                  <a:pos x="T10" y="T11"/>
                </a:cxn>
              </a:cxnLst>
              <a:rect b="b" l="0" r="r" t="0"/>
              <a:pathLst>
                <a:path h="2" w="7">
                  <a:moveTo>
                    <a:pt x="3" y="0"/>
                  </a:moveTo>
                  <a:cubicBezTo>
                    <a:pt x="3" y="0"/>
                    <a:pt x="3" y="0"/>
                    <a:pt x="3" y="0"/>
                  </a:cubicBezTo>
                  <a:cubicBezTo>
                    <a:pt x="2" y="0"/>
                    <a:pt x="2" y="0"/>
                    <a:pt x="2" y="0"/>
                  </a:cubicBezTo>
                  <a:cubicBezTo>
                    <a:pt x="1" y="0"/>
                    <a:pt x="0" y="0"/>
                    <a:pt x="0" y="1"/>
                  </a:cubicBezTo>
                  <a:cubicBezTo>
                    <a:pt x="2" y="1"/>
                    <a:pt x="5" y="2"/>
                    <a:pt x="7" y="2"/>
                  </a:cubicBezTo>
                  <a:cubicBezTo>
                    <a:pt x="7" y="0"/>
                    <a:pt x="4"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4" name="Freeform 566"/>
            <p:cNvSpPr>
              <a:spLocks noEditPoints="1"/>
            </p:cNvSpPr>
            <p:nvPr/>
          </p:nvSpPr>
          <p:spPr bwMode="auto">
            <a:xfrm>
              <a:off x="1312" y="2704"/>
              <a:ext cx="10" cy="22"/>
            </a:xfrm>
            <a:custGeom>
              <a:gdLst>
                <a:gd fmla="*/ 7 w 7" name="T0"/>
                <a:gd fmla="*/ 14 h 15" name="T1"/>
                <a:gd fmla="*/ 6 w 7" name="T2"/>
                <a:gd fmla="*/ 15 h 15" name="T3"/>
                <a:gd fmla="*/ 7 w 7" name="T4"/>
                <a:gd fmla="*/ 14 h 15" name="T5"/>
                <a:gd fmla="*/ 5 w 7" name="T6"/>
                <a:gd fmla="*/ 0 h 15" name="T7"/>
                <a:gd fmla="*/ 0 w 7" name="T8"/>
                <a:gd fmla="*/ 3 h 15" name="T9"/>
                <a:gd fmla="*/ 0 w 7" name="T10"/>
                <a:gd fmla="*/ 3 h 15" name="T11"/>
                <a:gd fmla="*/ 5 w 7"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7">
                  <a:moveTo>
                    <a:pt x="7" y="14"/>
                  </a:moveTo>
                  <a:cubicBezTo>
                    <a:pt x="7" y="14"/>
                    <a:pt x="6" y="15"/>
                    <a:pt x="6" y="15"/>
                  </a:cubicBezTo>
                  <a:cubicBezTo>
                    <a:pt x="7" y="15"/>
                    <a:pt x="7" y="15"/>
                    <a:pt x="7" y="14"/>
                  </a:cubicBezTo>
                  <a:moveTo>
                    <a:pt x="5" y="0"/>
                  </a:moveTo>
                  <a:cubicBezTo>
                    <a:pt x="3" y="1"/>
                    <a:pt x="1" y="1"/>
                    <a:pt x="0" y="3"/>
                  </a:cubicBezTo>
                  <a:cubicBezTo>
                    <a:pt x="0" y="3"/>
                    <a:pt x="0" y="3"/>
                    <a:pt x="0" y="3"/>
                  </a:cubicBezTo>
                  <a:cubicBezTo>
                    <a:pt x="0" y="3"/>
                    <a:pt x="2" y="2"/>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5" name="Freeform 567"/>
            <p:cNvSpPr>
              <a:spLocks noEditPoints="1"/>
            </p:cNvSpPr>
            <p:nvPr/>
          </p:nvSpPr>
          <p:spPr bwMode="auto">
            <a:xfrm>
              <a:off x="1328" y="2702"/>
              <a:ext cx="13" cy="27"/>
            </a:xfrm>
            <a:custGeom>
              <a:gdLst>
                <a:gd fmla="*/ 8 w 9" name="T0"/>
                <a:gd fmla="*/ 12 h 18" name="T1"/>
                <a:gd fmla="*/ 6 w 9" name="T2"/>
                <a:gd fmla="*/ 12 h 18" name="T3"/>
                <a:gd fmla="*/ 4 w 9" name="T4"/>
                <a:gd fmla="*/ 16 h 18" name="T5"/>
                <a:gd fmla="*/ 3 w 9" name="T6"/>
                <a:gd fmla="*/ 16 h 18" name="T7"/>
                <a:gd fmla="*/ 3 w 9" name="T8"/>
                <a:gd fmla="*/ 13 h 18" name="T9"/>
                <a:gd fmla="*/ 0 w 9" name="T10"/>
                <a:gd fmla="*/ 14 h 18" name="T11"/>
                <a:gd fmla="*/ 3 w 9" name="T12"/>
                <a:gd fmla="*/ 18 h 18" name="T13"/>
                <a:gd fmla="*/ 7 w 9" name="T14"/>
                <a:gd fmla="*/ 16 h 18" name="T15"/>
                <a:gd fmla="*/ 8 w 9" name="T16"/>
                <a:gd fmla="*/ 15 h 18" name="T17"/>
                <a:gd fmla="*/ 8 w 9" name="T18"/>
                <a:gd fmla="*/ 12 h 18" name="T19"/>
                <a:gd fmla="*/ 3 w 9" name="T20"/>
                <a:gd fmla="*/ 9 h 18" name="T21"/>
                <a:gd fmla="*/ 1 w 9" name="T22"/>
                <a:gd fmla="*/ 10 h 18" name="T23"/>
                <a:gd fmla="*/ 1 w 9" name="T24"/>
                <a:gd fmla="*/ 11 h 18" name="T25"/>
                <a:gd fmla="*/ 3 w 9" name="T26"/>
                <a:gd fmla="*/ 9 h 18" name="T27"/>
                <a:gd fmla="*/ 3 w 9" name="T28"/>
                <a:gd fmla="*/ 9 h 18" name="T29"/>
                <a:gd fmla="*/ 8 w 9" name="T30"/>
                <a:gd fmla="*/ 4 h 18" name="T31"/>
                <a:gd fmla="*/ 6 w 9" name="T32"/>
                <a:gd fmla="*/ 6 h 18" name="T33"/>
                <a:gd fmla="*/ 6 w 9" name="T34"/>
                <a:gd fmla="*/ 7 h 18" name="T35"/>
                <a:gd fmla="*/ 9 w 9" name="T36"/>
                <a:gd fmla="*/ 6 h 18" name="T37"/>
                <a:gd fmla="*/ 8 w 9" name="T38"/>
                <a:gd fmla="*/ 4 h 18" name="T39"/>
                <a:gd fmla="*/ 4 w 9" name="T40"/>
                <a:gd fmla="*/ 0 h 18" name="T41"/>
                <a:gd fmla="*/ 1 w 9" name="T42"/>
                <a:gd fmla="*/ 3 h 18" name="T43"/>
                <a:gd fmla="*/ 1 w 9" name="T44"/>
                <a:gd fmla="*/ 5 h 18" name="T45"/>
                <a:gd fmla="*/ 1 w 9" name="T46"/>
                <a:gd fmla="*/ 7 h 18" name="T47"/>
                <a:gd fmla="*/ 3 w 9" name="T48"/>
                <a:gd fmla="*/ 6 h 18" name="T49"/>
                <a:gd fmla="*/ 3 w 9" name="T50"/>
                <a:gd fmla="*/ 3 h 18" name="T51"/>
                <a:gd fmla="*/ 4 w 9" name="T52"/>
                <a:gd fmla="*/ 2 h 18" name="T53"/>
                <a:gd fmla="*/ 6 w 9" name="T54"/>
                <a:gd fmla="*/ 5 h 18" name="T55"/>
                <a:gd fmla="*/ 6 w 9" name="T56"/>
                <a:gd fmla="*/ 5 h 18" name="T57"/>
                <a:gd fmla="*/ 8 w 9" name="T58"/>
                <a:gd fmla="*/ 4 h 18" name="T59"/>
                <a:gd fmla="*/ 7 w 9" name="T60"/>
                <a:gd fmla="*/ 2 h 18" name="T61"/>
                <a:gd fmla="*/ 7 w 9" name="T62"/>
                <a:gd fmla="*/ 2 h 18" name="T63"/>
                <a:gd fmla="*/ 5 w 9" name="T64"/>
                <a:gd fmla="*/ 2 h 18" name="T65"/>
                <a:gd fmla="*/ 5 w 9" name="T66"/>
                <a:gd fmla="*/ 0 h 18" name="T67"/>
                <a:gd fmla="*/ 4 w 9" name="T68"/>
                <a:gd fmla="*/ 0 h 1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8" w="9">
                  <a:moveTo>
                    <a:pt x="8" y="12"/>
                  </a:moveTo>
                  <a:cubicBezTo>
                    <a:pt x="8" y="12"/>
                    <a:pt x="7" y="12"/>
                    <a:pt x="6" y="12"/>
                  </a:cubicBezTo>
                  <a:cubicBezTo>
                    <a:pt x="6" y="14"/>
                    <a:pt x="5" y="16"/>
                    <a:pt x="4" y="16"/>
                  </a:cubicBezTo>
                  <a:cubicBezTo>
                    <a:pt x="4" y="16"/>
                    <a:pt x="4" y="16"/>
                    <a:pt x="3" y="16"/>
                  </a:cubicBezTo>
                  <a:cubicBezTo>
                    <a:pt x="3" y="16"/>
                    <a:pt x="2" y="16"/>
                    <a:pt x="3" y="13"/>
                  </a:cubicBezTo>
                  <a:cubicBezTo>
                    <a:pt x="2" y="14"/>
                    <a:pt x="1" y="14"/>
                    <a:pt x="0" y="14"/>
                  </a:cubicBezTo>
                  <a:cubicBezTo>
                    <a:pt x="0" y="15"/>
                    <a:pt x="1" y="18"/>
                    <a:pt x="3" y="18"/>
                  </a:cubicBezTo>
                  <a:cubicBezTo>
                    <a:pt x="7" y="16"/>
                    <a:pt x="7" y="16"/>
                    <a:pt x="7" y="16"/>
                  </a:cubicBezTo>
                  <a:cubicBezTo>
                    <a:pt x="8" y="16"/>
                    <a:pt x="8" y="15"/>
                    <a:pt x="8" y="15"/>
                  </a:cubicBezTo>
                  <a:cubicBezTo>
                    <a:pt x="8" y="15"/>
                    <a:pt x="8" y="13"/>
                    <a:pt x="8" y="12"/>
                  </a:cubicBezTo>
                  <a:moveTo>
                    <a:pt x="3" y="9"/>
                  </a:moveTo>
                  <a:cubicBezTo>
                    <a:pt x="2" y="9"/>
                    <a:pt x="1" y="10"/>
                    <a:pt x="1" y="10"/>
                  </a:cubicBezTo>
                  <a:cubicBezTo>
                    <a:pt x="1" y="11"/>
                    <a:pt x="1" y="11"/>
                    <a:pt x="1" y="11"/>
                  </a:cubicBezTo>
                  <a:cubicBezTo>
                    <a:pt x="1" y="11"/>
                    <a:pt x="2" y="10"/>
                    <a:pt x="3" y="9"/>
                  </a:cubicBezTo>
                  <a:cubicBezTo>
                    <a:pt x="3" y="9"/>
                    <a:pt x="3" y="9"/>
                    <a:pt x="3" y="9"/>
                  </a:cubicBezTo>
                  <a:moveTo>
                    <a:pt x="8" y="4"/>
                  </a:moveTo>
                  <a:cubicBezTo>
                    <a:pt x="8" y="5"/>
                    <a:pt x="7" y="5"/>
                    <a:pt x="6" y="6"/>
                  </a:cubicBezTo>
                  <a:cubicBezTo>
                    <a:pt x="6" y="6"/>
                    <a:pt x="6" y="7"/>
                    <a:pt x="6" y="7"/>
                  </a:cubicBezTo>
                  <a:cubicBezTo>
                    <a:pt x="7" y="7"/>
                    <a:pt x="8" y="7"/>
                    <a:pt x="9" y="6"/>
                  </a:cubicBezTo>
                  <a:cubicBezTo>
                    <a:pt x="9" y="5"/>
                    <a:pt x="9" y="5"/>
                    <a:pt x="8" y="4"/>
                  </a:cubicBezTo>
                  <a:moveTo>
                    <a:pt x="4" y="0"/>
                  </a:moveTo>
                  <a:cubicBezTo>
                    <a:pt x="3" y="1"/>
                    <a:pt x="2" y="2"/>
                    <a:pt x="1" y="3"/>
                  </a:cubicBezTo>
                  <a:cubicBezTo>
                    <a:pt x="1" y="4"/>
                    <a:pt x="1" y="4"/>
                    <a:pt x="1" y="5"/>
                  </a:cubicBezTo>
                  <a:cubicBezTo>
                    <a:pt x="1" y="5"/>
                    <a:pt x="1" y="6"/>
                    <a:pt x="1" y="7"/>
                  </a:cubicBezTo>
                  <a:cubicBezTo>
                    <a:pt x="1" y="7"/>
                    <a:pt x="2" y="7"/>
                    <a:pt x="3" y="6"/>
                  </a:cubicBezTo>
                  <a:cubicBezTo>
                    <a:pt x="3" y="5"/>
                    <a:pt x="3" y="3"/>
                    <a:pt x="3" y="3"/>
                  </a:cubicBezTo>
                  <a:cubicBezTo>
                    <a:pt x="3" y="3"/>
                    <a:pt x="3" y="2"/>
                    <a:pt x="4" y="2"/>
                  </a:cubicBezTo>
                  <a:cubicBezTo>
                    <a:pt x="5" y="2"/>
                    <a:pt x="6" y="3"/>
                    <a:pt x="6" y="5"/>
                  </a:cubicBezTo>
                  <a:cubicBezTo>
                    <a:pt x="6" y="5"/>
                    <a:pt x="6" y="5"/>
                    <a:pt x="6" y="5"/>
                  </a:cubicBezTo>
                  <a:cubicBezTo>
                    <a:pt x="8" y="4"/>
                    <a:pt x="8" y="4"/>
                    <a:pt x="8" y="4"/>
                  </a:cubicBezTo>
                  <a:cubicBezTo>
                    <a:pt x="8" y="3"/>
                    <a:pt x="8" y="2"/>
                    <a:pt x="7" y="2"/>
                  </a:cubicBezTo>
                  <a:cubicBezTo>
                    <a:pt x="7" y="2"/>
                    <a:pt x="7" y="2"/>
                    <a:pt x="7" y="2"/>
                  </a:cubicBezTo>
                  <a:cubicBezTo>
                    <a:pt x="7" y="2"/>
                    <a:pt x="6" y="2"/>
                    <a:pt x="5" y="2"/>
                  </a:cubicBezTo>
                  <a:cubicBezTo>
                    <a:pt x="4" y="2"/>
                    <a:pt x="3" y="2"/>
                    <a:pt x="5" y="0"/>
                  </a:cubicBezTo>
                  <a:cubicBezTo>
                    <a:pt x="5" y="0"/>
                    <a:pt x="4" y="0"/>
                    <a:pt x="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6" name="Freeform 568"/>
            <p:cNvSpPr>
              <a:spLocks noEditPoints="1"/>
            </p:cNvSpPr>
            <p:nvPr/>
          </p:nvSpPr>
          <p:spPr bwMode="auto">
            <a:xfrm>
              <a:off x="1341" y="2704"/>
              <a:ext cx="10" cy="25"/>
            </a:xfrm>
            <a:custGeom>
              <a:gdLst>
                <a:gd fmla="*/ 3 w 7" name="T0"/>
                <a:gd fmla="*/ 10 h 17" name="T1"/>
                <a:gd fmla="*/ 0 w 7" name="T2"/>
                <a:gd fmla="*/ 10 h 17" name="T3"/>
                <a:gd fmla="*/ 0 w 7" name="T4"/>
                <a:gd fmla="*/ 13 h 17" name="T5"/>
                <a:gd fmla="*/ 4 w 7" name="T6"/>
                <a:gd fmla="*/ 17 h 17" name="T7"/>
                <a:gd fmla="*/ 4 w 7" name="T8"/>
                <a:gd fmla="*/ 17 h 17" name="T9"/>
                <a:gd fmla="*/ 5 w 7" name="T10"/>
                <a:gd fmla="*/ 17 h 17" name="T11"/>
                <a:gd fmla="*/ 7 w 7" name="T12"/>
                <a:gd fmla="*/ 11 h 17" name="T13"/>
                <a:gd fmla="*/ 7 w 7" name="T14"/>
                <a:gd fmla="*/ 11 h 17" name="T15"/>
                <a:gd fmla="*/ 5 w 7" name="T16"/>
                <a:gd fmla="*/ 10 h 17" name="T17"/>
                <a:gd fmla="*/ 4 w 7" name="T18"/>
                <a:gd fmla="*/ 15 h 17" name="T19"/>
                <a:gd fmla="*/ 4 w 7" name="T20"/>
                <a:gd fmla="*/ 15 h 17" name="T21"/>
                <a:gd fmla="*/ 4 w 7" name="T22"/>
                <a:gd fmla="*/ 15 h 17" name="T23"/>
                <a:gd fmla="*/ 3 w 7" name="T24"/>
                <a:gd fmla="*/ 10 h 17" name="T25"/>
                <a:gd fmla="*/ 2 w 7" name="T26"/>
                <a:gd fmla="*/ 0 h 17" name="T27"/>
                <a:gd fmla="*/ 1 w 7" name="T28"/>
                <a:gd fmla="*/ 0 h 17" name="T29"/>
                <a:gd fmla="*/ 0 w 7" name="T30"/>
                <a:gd fmla="*/ 2 h 17" name="T31"/>
                <a:gd fmla="*/ 1 w 7" name="T32"/>
                <a:gd fmla="*/ 4 h 17" name="T33"/>
                <a:gd fmla="*/ 3 w 7" name="T34"/>
                <a:gd fmla="*/ 3 h 17" name="T35"/>
                <a:gd fmla="*/ 4 w 7" name="T36"/>
                <a:gd fmla="*/ 1 h 17" name="T37"/>
                <a:gd fmla="*/ 4 w 7" name="T38"/>
                <a:gd fmla="*/ 1 h 17" name="T39"/>
                <a:gd fmla="*/ 4 w 7" name="T40"/>
                <a:gd fmla="*/ 1 h 17" name="T41"/>
                <a:gd fmla="*/ 4 w 7" name="T42"/>
                <a:gd fmla="*/ 1 h 17" name="T43"/>
                <a:gd fmla="*/ 2 w 7" name="T44"/>
                <a:gd fmla="*/ 0 h 1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7" w="7">
                  <a:moveTo>
                    <a:pt x="3" y="10"/>
                  </a:moveTo>
                  <a:cubicBezTo>
                    <a:pt x="2" y="10"/>
                    <a:pt x="1" y="10"/>
                    <a:pt x="0" y="10"/>
                  </a:cubicBezTo>
                  <a:cubicBezTo>
                    <a:pt x="0" y="12"/>
                    <a:pt x="0" y="13"/>
                    <a:pt x="0" y="13"/>
                  </a:cubicBezTo>
                  <a:cubicBezTo>
                    <a:pt x="0" y="17"/>
                    <a:pt x="3" y="17"/>
                    <a:pt x="4" y="17"/>
                  </a:cubicBezTo>
                  <a:cubicBezTo>
                    <a:pt x="4" y="17"/>
                    <a:pt x="4" y="17"/>
                    <a:pt x="4" y="17"/>
                  </a:cubicBezTo>
                  <a:cubicBezTo>
                    <a:pt x="4" y="17"/>
                    <a:pt x="5" y="17"/>
                    <a:pt x="5" y="17"/>
                  </a:cubicBezTo>
                  <a:cubicBezTo>
                    <a:pt x="7" y="17"/>
                    <a:pt x="7" y="11"/>
                    <a:pt x="7" y="11"/>
                  </a:cubicBezTo>
                  <a:cubicBezTo>
                    <a:pt x="7" y="11"/>
                    <a:pt x="7" y="11"/>
                    <a:pt x="7" y="11"/>
                  </a:cubicBezTo>
                  <a:cubicBezTo>
                    <a:pt x="6" y="11"/>
                    <a:pt x="6" y="10"/>
                    <a:pt x="5" y="10"/>
                  </a:cubicBezTo>
                  <a:cubicBezTo>
                    <a:pt x="5" y="13"/>
                    <a:pt x="5" y="15"/>
                    <a:pt x="4" y="15"/>
                  </a:cubicBezTo>
                  <a:cubicBezTo>
                    <a:pt x="4" y="15"/>
                    <a:pt x="4" y="15"/>
                    <a:pt x="4" y="15"/>
                  </a:cubicBezTo>
                  <a:cubicBezTo>
                    <a:pt x="4" y="15"/>
                    <a:pt x="4" y="15"/>
                    <a:pt x="4" y="15"/>
                  </a:cubicBezTo>
                  <a:cubicBezTo>
                    <a:pt x="3" y="15"/>
                    <a:pt x="2" y="15"/>
                    <a:pt x="3" y="10"/>
                  </a:cubicBezTo>
                  <a:moveTo>
                    <a:pt x="2" y="0"/>
                  </a:moveTo>
                  <a:cubicBezTo>
                    <a:pt x="2" y="0"/>
                    <a:pt x="2" y="0"/>
                    <a:pt x="1" y="0"/>
                  </a:cubicBezTo>
                  <a:cubicBezTo>
                    <a:pt x="1" y="1"/>
                    <a:pt x="0" y="2"/>
                    <a:pt x="0" y="2"/>
                  </a:cubicBezTo>
                  <a:cubicBezTo>
                    <a:pt x="1" y="2"/>
                    <a:pt x="1" y="3"/>
                    <a:pt x="1" y="4"/>
                  </a:cubicBezTo>
                  <a:cubicBezTo>
                    <a:pt x="1" y="4"/>
                    <a:pt x="2" y="4"/>
                    <a:pt x="3" y="3"/>
                  </a:cubicBezTo>
                  <a:cubicBezTo>
                    <a:pt x="3" y="2"/>
                    <a:pt x="3" y="1"/>
                    <a:pt x="4" y="1"/>
                  </a:cubicBezTo>
                  <a:cubicBezTo>
                    <a:pt x="4" y="1"/>
                    <a:pt x="4" y="1"/>
                    <a:pt x="4" y="1"/>
                  </a:cubicBezTo>
                  <a:cubicBezTo>
                    <a:pt x="4" y="1"/>
                    <a:pt x="4" y="1"/>
                    <a:pt x="4" y="1"/>
                  </a:cubicBezTo>
                  <a:cubicBezTo>
                    <a:pt x="4" y="1"/>
                    <a:pt x="4" y="1"/>
                    <a:pt x="4" y="1"/>
                  </a:cubicBezTo>
                  <a:cubicBezTo>
                    <a:pt x="4" y="1"/>
                    <a:pt x="4"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7" name="Freeform 569"/>
            <p:cNvSpPr/>
            <p:nvPr/>
          </p:nvSpPr>
          <p:spPr bwMode="auto">
            <a:xfrm>
              <a:off x="1351" y="2720"/>
              <a:ext cx="6" cy="10"/>
            </a:xfrm>
            <a:custGeom>
              <a:gdLst>
                <a:gd fmla="*/ 0 w 4" name="T0"/>
                <a:gd fmla="*/ 0 h 7" name="T1"/>
                <a:gd fmla="*/ 0 w 4" name="T2"/>
                <a:gd fmla="*/ 4 h 7" name="T3"/>
                <a:gd fmla="*/ 1 w 4" name="T4"/>
                <a:gd fmla="*/ 7 h 7" name="T5"/>
                <a:gd fmla="*/ 3 w 4" name="T6"/>
                <a:gd fmla="*/ 4 h 7" name="T7"/>
                <a:gd fmla="*/ 4 w 4" name="T8"/>
                <a:gd fmla="*/ 4 h 7" name="T9"/>
                <a:gd fmla="*/ 4 w 4" name="T10"/>
                <a:gd fmla="*/ 4 h 7" name="T11"/>
                <a:gd fmla="*/ 3 w 4" name="T12"/>
                <a:gd fmla="*/ 1 h 7" name="T13"/>
                <a:gd fmla="*/ 3 w 4" name="T14"/>
                <a:gd fmla="*/ 0 h 7" name="T15"/>
                <a:gd fmla="*/ 3 w 4" name="T16"/>
                <a:gd fmla="*/ 2 h 7" name="T17"/>
                <a:gd fmla="*/ 2 w 4" name="T18"/>
                <a:gd fmla="*/ 5 h 7" name="T19"/>
                <a:gd fmla="*/ 1 w 4" name="T20"/>
                <a:gd fmla="*/ 1 h 7" name="T21"/>
                <a:gd fmla="*/ 0 w 4" name="T22"/>
                <a:gd fmla="*/ 0 h 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7" w="4">
                  <a:moveTo>
                    <a:pt x="0" y="0"/>
                  </a:moveTo>
                  <a:cubicBezTo>
                    <a:pt x="0" y="1"/>
                    <a:pt x="0" y="3"/>
                    <a:pt x="0" y="4"/>
                  </a:cubicBezTo>
                  <a:cubicBezTo>
                    <a:pt x="0" y="4"/>
                    <a:pt x="0" y="7"/>
                    <a:pt x="1" y="7"/>
                  </a:cubicBezTo>
                  <a:cubicBezTo>
                    <a:pt x="2" y="6"/>
                    <a:pt x="3" y="4"/>
                    <a:pt x="3" y="4"/>
                  </a:cubicBezTo>
                  <a:cubicBezTo>
                    <a:pt x="3" y="4"/>
                    <a:pt x="3" y="4"/>
                    <a:pt x="4" y="4"/>
                  </a:cubicBezTo>
                  <a:cubicBezTo>
                    <a:pt x="4" y="4"/>
                    <a:pt x="4" y="4"/>
                    <a:pt x="4" y="4"/>
                  </a:cubicBezTo>
                  <a:cubicBezTo>
                    <a:pt x="4" y="3"/>
                    <a:pt x="4" y="2"/>
                    <a:pt x="3" y="1"/>
                  </a:cubicBezTo>
                  <a:cubicBezTo>
                    <a:pt x="3" y="1"/>
                    <a:pt x="3" y="1"/>
                    <a:pt x="3" y="0"/>
                  </a:cubicBezTo>
                  <a:cubicBezTo>
                    <a:pt x="3" y="1"/>
                    <a:pt x="3" y="2"/>
                    <a:pt x="3" y="2"/>
                  </a:cubicBezTo>
                  <a:cubicBezTo>
                    <a:pt x="2" y="4"/>
                    <a:pt x="2" y="5"/>
                    <a:pt x="2" y="5"/>
                  </a:cubicBezTo>
                  <a:cubicBezTo>
                    <a:pt x="2" y="5"/>
                    <a:pt x="1" y="5"/>
                    <a:pt x="1" y="1"/>
                  </a:cubicBezTo>
                  <a:cubicBezTo>
                    <a:pt x="1" y="1"/>
                    <a:pt x="1" y="1"/>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8" name="Freeform 570"/>
            <p:cNvSpPr/>
            <p:nvPr/>
          </p:nvSpPr>
          <p:spPr bwMode="auto">
            <a:xfrm>
              <a:off x="1326" y="2782"/>
              <a:ext cx="18" cy="21"/>
            </a:xfrm>
            <a:custGeom>
              <a:gdLst>
                <a:gd fmla="*/ 9 w 12" name="T0"/>
                <a:gd fmla="*/ 0 h 14" name="T1"/>
                <a:gd fmla="*/ 1 w 12" name="T2"/>
                <a:gd fmla="*/ 2 h 14" name="T3"/>
                <a:gd fmla="*/ 1 w 12" name="T4"/>
                <a:gd fmla="*/ 2 h 14" name="T5"/>
                <a:gd fmla="*/ 0 w 12" name="T6"/>
                <a:gd fmla="*/ 2 h 14" name="T7"/>
                <a:gd fmla="*/ 0 w 12" name="T8"/>
                <a:gd fmla="*/ 2 h 14" name="T9"/>
                <a:gd fmla="*/ 0 w 12" name="T10"/>
                <a:gd fmla="*/ 2 h 14" name="T11"/>
                <a:gd fmla="*/ 2 w 12" name="T12"/>
                <a:gd fmla="*/ 14 h 14" name="T13"/>
                <a:gd fmla="*/ 2 w 12" name="T14"/>
                <a:gd fmla="*/ 14 h 14" name="T15"/>
                <a:gd fmla="*/ 11 w 12" name="T16"/>
                <a:gd fmla="*/ 4 h 14" name="T17"/>
                <a:gd fmla="*/ 11 w 12" name="T18"/>
                <a:gd fmla="*/ 4 h 14" name="T19"/>
                <a:gd fmla="*/ 11 w 12" name="T20"/>
                <a:gd fmla="*/ 4 h 14" name="T21"/>
                <a:gd fmla="*/ 11 w 12" name="T22"/>
                <a:gd fmla="*/ 4 h 14" name="T23"/>
                <a:gd fmla="*/ 9 w 12" name="T24"/>
                <a:gd fmla="*/ 0 h 14" name="T25"/>
                <a:gd fmla="*/ 9 w 12" name="T26"/>
                <a:gd fmla="*/ 0 h 1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 w="12">
                  <a:moveTo>
                    <a:pt x="9" y="0"/>
                  </a:moveTo>
                  <a:cubicBezTo>
                    <a:pt x="6" y="0"/>
                    <a:pt x="3" y="1"/>
                    <a:pt x="1" y="2"/>
                  </a:cubicBezTo>
                  <a:cubicBezTo>
                    <a:pt x="1" y="2"/>
                    <a:pt x="1" y="2"/>
                    <a:pt x="1" y="2"/>
                  </a:cubicBezTo>
                  <a:cubicBezTo>
                    <a:pt x="0" y="2"/>
                    <a:pt x="0" y="2"/>
                    <a:pt x="0" y="2"/>
                  </a:cubicBezTo>
                  <a:cubicBezTo>
                    <a:pt x="0" y="2"/>
                    <a:pt x="0" y="2"/>
                    <a:pt x="0" y="2"/>
                  </a:cubicBezTo>
                  <a:cubicBezTo>
                    <a:pt x="0" y="2"/>
                    <a:pt x="0" y="2"/>
                    <a:pt x="0" y="2"/>
                  </a:cubicBezTo>
                  <a:cubicBezTo>
                    <a:pt x="0" y="6"/>
                    <a:pt x="2" y="12"/>
                    <a:pt x="2" y="14"/>
                  </a:cubicBezTo>
                  <a:cubicBezTo>
                    <a:pt x="2" y="14"/>
                    <a:pt x="2" y="14"/>
                    <a:pt x="2" y="14"/>
                  </a:cubicBezTo>
                  <a:cubicBezTo>
                    <a:pt x="5" y="10"/>
                    <a:pt x="9" y="8"/>
                    <a:pt x="11" y="4"/>
                  </a:cubicBezTo>
                  <a:cubicBezTo>
                    <a:pt x="11" y="4"/>
                    <a:pt x="11" y="4"/>
                    <a:pt x="11" y="4"/>
                  </a:cubicBezTo>
                  <a:cubicBezTo>
                    <a:pt x="11" y="4"/>
                    <a:pt x="11" y="4"/>
                    <a:pt x="11" y="4"/>
                  </a:cubicBezTo>
                  <a:cubicBezTo>
                    <a:pt x="11" y="4"/>
                    <a:pt x="11" y="4"/>
                    <a:pt x="11" y="4"/>
                  </a:cubicBezTo>
                  <a:cubicBezTo>
                    <a:pt x="12" y="1"/>
                    <a:pt x="11" y="0"/>
                    <a:pt x="9" y="0"/>
                  </a:cubicBezTo>
                  <a:cubicBezTo>
                    <a:pt x="9" y="0"/>
                    <a:pt x="9" y="0"/>
                    <a:pt x="9"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9" name="Freeform 571"/>
            <p:cNvSpPr/>
            <p:nvPr/>
          </p:nvSpPr>
          <p:spPr bwMode="auto">
            <a:xfrm>
              <a:off x="1322" y="2726"/>
              <a:ext cx="41" cy="77"/>
            </a:xfrm>
            <a:custGeom>
              <a:gdLst>
                <a:gd fmla="*/ 24 w 28" name="T0"/>
                <a:gd fmla="*/ 0 h 53" name="T1"/>
                <a:gd fmla="*/ 23 w 28" name="T2"/>
                <a:gd fmla="*/ 2 h 53" name="T3"/>
                <a:gd fmla="*/ 22 w 28" name="T4"/>
                <a:gd fmla="*/ 3 h 53" name="T5"/>
                <a:gd fmla="*/ 21 w 28" name="T6"/>
                <a:gd fmla="*/ 3 h 53" name="T7"/>
                <a:gd fmla="*/ 20 w 28" name="T8"/>
                <a:gd fmla="*/ 4 h 53" name="T9"/>
                <a:gd fmla="*/ 14 w 28" name="T10"/>
                <a:gd fmla="*/ 9 h 53" name="T11"/>
                <a:gd fmla="*/ 15 w 28" name="T12"/>
                <a:gd fmla="*/ 9 h 53" name="T13"/>
                <a:gd fmla="*/ 17 w 28" name="T14"/>
                <a:gd fmla="*/ 9 h 53" name="T15"/>
                <a:gd fmla="*/ 19 w 28" name="T16"/>
                <a:gd fmla="*/ 15 h 53" name="T17"/>
                <a:gd fmla="*/ 16 w 28" name="T18"/>
                <a:gd fmla="*/ 23 h 53" name="T19"/>
                <a:gd fmla="*/ 17 w 28" name="T20"/>
                <a:gd fmla="*/ 24 h 53" name="T21"/>
                <a:gd fmla="*/ 11 w 28" name="T22"/>
                <a:gd fmla="*/ 29 h 53" name="T23"/>
                <a:gd fmla="*/ 13 w 28" name="T24"/>
                <a:gd fmla="*/ 29 h 53" name="T25"/>
                <a:gd fmla="*/ 20 w 28" name="T26"/>
                <a:gd fmla="*/ 35 h 53" name="T27"/>
                <a:gd fmla="*/ 14 w 28" name="T28"/>
                <a:gd fmla="*/ 32 h 53" name="T29"/>
                <a:gd fmla="*/ 7 w 28" name="T30"/>
                <a:gd fmla="*/ 36 h 53" name="T31"/>
                <a:gd fmla="*/ 6 w 28" name="T32"/>
                <a:gd fmla="*/ 36 h 53" name="T33"/>
                <a:gd fmla="*/ 3 w 28" name="T34"/>
                <a:gd fmla="*/ 37 h 53" name="T35"/>
                <a:gd fmla="*/ 4 w 28" name="T36"/>
                <a:gd fmla="*/ 38 h 53" name="T37"/>
                <a:gd fmla="*/ 4 w 28" name="T38"/>
                <a:gd fmla="*/ 38 h 53" name="T39"/>
                <a:gd fmla="*/ 3 w 28" name="T40"/>
                <a:gd fmla="*/ 41 h 53" name="T41"/>
                <a:gd fmla="*/ 4 w 28" name="T42"/>
                <a:gd fmla="*/ 41 h 53" name="T43"/>
                <a:gd fmla="*/ 4 w 28" name="T44"/>
                <a:gd fmla="*/ 41 h 53" name="T45"/>
                <a:gd fmla="*/ 12 w 28" name="T46"/>
                <a:gd fmla="*/ 39 h 53" name="T47"/>
                <a:gd fmla="*/ 12 w 28" name="T48"/>
                <a:gd fmla="*/ 39 h 53" name="T49"/>
                <a:gd fmla="*/ 12 w 28" name="T50"/>
                <a:gd fmla="*/ 39 h 53" name="T51"/>
                <a:gd fmla="*/ 12 w 28" name="T52"/>
                <a:gd fmla="*/ 39 h 53" name="T53"/>
                <a:gd fmla="*/ 14 w 28" name="T54"/>
                <a:gd fmla="*/ 43 h 53" name="T55"/>
                <a:gd fmla="*/ 14 w 28" name="T56"/>
                <a:gd fmla="*/ 43 h 53" name="T57"/>
                <a:gd fmla="*/ 14 w 28" name="T58"/>
                <a:gd fmla="*/ 43 h 53" name="T59"/>
                <a:gd fmla="*/ 14 w 28" name="T60"/>
                <a:gd fmla="*/ 43 h 53" name="T61"/>
                <a:gd fmla="*/ 5 w 28" name="T62"/>
                <a:gd fmla="*/ 53 h 53" name="T63"/>
                <a:gd fmla="*/ 5 w 28" name="T64"/>
                <a:gd fmla="*/ 53 h 53" name="T65"/>
                <a:gd fmla="*/ 16 w 28" name="T66"/>
                <a:gd fmla="*/ 51 h 53" name="T67"/>
                <a:gd fmla="*/ 26 w 28" name="T68"/>
                <a:gd fmla="*/ 51 h 53" name="T69"/>
                <a:gd fmla="*/ 26 w 28" name="T70"/>
                <a:gd fmla="*/ 51 h 53" name="T71"/>
                <a:gd fmla="*/ 26 w 28" name="T72"/>
                <a:gd fmla="*/ 51 h 53" name="T73"/>
                <a:gd fmla="*/ 25 w 28" name="T74"/>
                <a:gd fmla="*/ 51 h 53" name="T75"/>
                <a:gd fmla="*/ 24 w 28" name="T76"/>
                <a:gd fmla="*/ 48 h 53" name="T77"/>
                <a:gd fmla="*/ 24 w 28" name="T78"/>
                <a:gd fmla="*/ 42 h 53" name="T79"/>
                <a:gd fmla="*/ 23 w 28" name="T80"/>
                <a:gd fmla="*/ 34 h 53" name="T81"/>
                <a:gd fmla="*/ 23 w 28" name="T82"/>
                <a:gd fmla="*/ 23 h 53" name="T83"/>
                <a:gd fmla="*/ 23 w 28" name="T84"/>
                <a:gd fmla="*/ 8 h 53" name="T85"/>
                <a:gd fmla="*/ 23 w 28" name="T86"/>
                <a:gd fmla="*/ 8 h 53" name="T87"/>
                <a:gd fmla="*/ 24 w 28" name="T88"/>
                <a:gd fmla="*/ 6 h 53" name="T89"/>
                <a:gd fmla="*/ 24 w 28" name="T90"/>
                <a:gd fmla="*/ 6 h 53" name="T91"/>
                <a:gd fmla="*/ 24 w 28" name="T92"/>
                <a:gd fmla="*/ 0 h 53"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52" w="28">
                  <a:moveTo>
                    <a:pt x="24" y="0"/>
                  </a:moveTo>
                  <a:cubicBezTo>
                    <a:pt x="24" y="2"/>
                    <a:pt x="23" y="2"/>
                    <a:pt x="23" y="2"/>
                  </a:cubicBezTo>
                  <a:cubicBezTo>
                    <a:pt x="23" y="3"/>
                    <a:pt x="22" y="3"/>
                    <a:pt x="22" y="3"/>
                  </a:cubicBezTo>
                  <a:cubicBezTo>
                    <a:pt x="22" y="3"/>
                    <a:pt x="22" y="3"/>
                    <a:pt x="21" y="3"/>
                  </a:cubicBezTo>
                  <a:cubicBezTo>
                    <a:pt x="21" y="4"/>
                    <a:pt x="20" y="4"/>
                    <a:pt x="20" y="4"/>
                  </a:cubicBezTo>
                  <a:cubicBezTo>
                    <a:pt x="2" y="9"/>
                    <a:pt x="10" y="9"/>
                    <a:pt x="14" y="9"/>
                  </a:cubicBezTo>
                  <a:cubicBezTo>
                    <a:pt x="15" y="9"/>
                    <a:pt x="15" y="9"/>
                    <a:pt x="15" y="9"/>
                  </a:cubicBezTo>
                  <a:cubicBezTo>
                    <a:pt x="16" y="9"/>
                    <a:pt x="17" y="9"/>
                    <a:pt x="17" y="9"/>
                  </a:cubicBezTo>
                  <a:cubicBezTo>
                    <a:pt x="28" y="9"/>
                    <a:pt x="19" y="15"/>
                    <a:pt x="19" y="15"/>
                  </a:cubicBezTo>
                  <a:cubicBezTo>
                    <a:pt x="8" y="20"/>
                    <a:pt x="16" y="23"/>
                    <a:pt x="16" y="23"/>
                  </a:cubicBezTo>
                  <a:cubicBezTo>
                    <a:pt x="25" y="23"/>
                    <a:pt x="17" y="24"/>
                    <a:pt x="17" y="24"/>
                  </a:cubicBezTo>
                  <a:cubicBezTo>
                    <a:pt x="0" y="27"/>
                    <a:pt x="11" y="29"/>
                    <a:pt x="11" y="29"/>
                  </a:cubicBezTo>
                  <a:cubicBezTo>
                    <a:pt x="12" y="29"/>
                    <a:pt x="12" y="29"/>
                    <a:pt x="13" y="29"/>
                  </a:cubicBezTo>
                  <a:cubicBezTo>
                    <a:pt x="19" y="29"/>
                    <a:pt x="20" y="35"/>
                    <a:pt x="20" y="35"/>
                  </a:cubicBezTo>
                  <a:cubicBezTo>
                    <a:pt x="18" y="33"/>
                    <a:pt x="16" y="32"/>
                    <a:pt x="14" y="32"/>
                  </a:cubicBezTo>
                  <a:cubicBezTo>
                    <a:pt x="11" y="32"/>
                    <a:pt x="9" y="34"/>
                    <a:pt x="7" y="36"/>
                  </a:cubicBezTo>
                  <a:cubicBezTo>
                    <a:pt x="7" y="36"/>
                    <a:pt x="7" y="36"/>
                    <a:pt x="6" y="36"/>
                  </a:cubicBezTo>
                  <a:cubicBezTo>
                    <a:pt x="5" y="36"/>
                    <a:pt x="4" y="37"/>
                    <a:pt x="3" y="37"/>
                  </a:cubicBezTo>
                  <a:cubicBezTo>
                    <a:pt x="4" y="38"/>
                    <a:pt x="4" y="38"/>
                    <a:pt x="4" y="38"/>
                  </a:cubicBezTo>
                  <a:cubicBezTo>
                    <a:pt x="4" y="38"/>
                    <a:pt x="4" y="38"/>
                    <a:pt x="4" y="38"/>
                  </a:cubicBezTo>
                  <a:cubicBezTo>
                    <a:pt x="3" y="38"/>
                    <a:pt x="3" y="40"/>
                    <a:pt x="3" y="41"/>
                  </a:cubicBezTo>
                  <a:cubicBezTo>
                    <a:pt x="3" y="41"/>
                    <a:pt x="3" y="41"/>
                    <a:pt x="4" y="41"/>
                  </a:cubicBezTo>
                  <a:cubicBezTo>
                    <a:pt x="4" y="41"/>
                    <a:pt x="4" y="41"/>
                    <a:pt x="4" y="41"/>
                  </a:cubicBezTo>
                  <a:cubicBezTo>
                    <a:pt x="6" y="40"/>
                    <a:pt x="9" y="39"/>
                    <a:pt x="12" y="39"/>
                  </a:cubicBezTo>
                  <a:cubicBezTo>
                    <a:pt x="12" y="39"/>
                    <a:pt x="12" y="39"/>
                    <a:pt x="12" y="39"/>
                  </a:cubicBezTo>
                  <a:cubicBezTo>
                    <a:pt x="12" y="39"/>
                    <a:pt x="12" y="39"/>
                    <a:pt x="12" y="39"/>
                  </a:cubicBezTo>
                  <a:cubicBezTo>
                    <a:pt x="12" y="39"/>
                    <a:pt x="12" y="39"/>
                    <a:pt x="12" y="39"/>
                  </a:cubicBezTo>
                  <a:cubicBezTo>
                    <a:pt x="14" y="39"/>
                    <a:pt x="15" y="40"/>
                    <a:pt x="14" y="43"/>
                  </a:cubicBezTo>
                  <a:cubicBezTo>
                    <a:pt x="14" y="43"/>
                    <a:pt x="14" y="43"/>
                    <a:pt x="14" y="43"/>
                  </a:cubicBezTo>
                  <a:cubicBezTo>
                    <a:pt x="14" y="43"/>
                    <a:pt x="14" y="43"/>
                    <a:pt x="14" y="43"/>
                  </a:cubicBezTo>
                  <a:cubicBezTo>
                    <a:pt x="14" y="43"/>
                    <a:pt x="14" y="43"/>
                    <a:pt x="14" y="43"/>
                  </a:cubicBezTo>
                  <a:cubicBezTo>
                    <a:pt x="12" y="47"/>
                    <a:pt x="8" y="49"/>
                    <a:pt x="5" y="53"/>
                  </a:cubicBezTo>
                  <a:cubicBezTo>
                    <a:pt x="5" y="53"/>
                    <a:pt x="5" y="53"/>
                    <a:pt x="5" y="53"/>
                  </a:cubicBezTo>
                  <a:cubicBezTo>
                    <a:pt x="7" y="51"/>
                    <a:pt x="12" y="51"/>
                    <a:pt x="16" y="51"/>
                  </a:cubicBezTo>
                  <a:cubicBezTo>
                    <a:pt x="21" y="51"/>
                    <a:pt x="26" y="51"/>
                    <a:pt x="26" y="51"/>
                  </a:cubicBezTo>
                  <a:cubicBezTo>
                    <a:pt x="26" y="51"/>
                    <a:pt x="26" y="51"/>
                    <a:pt x="26" y="51"/>
                  </a:cubicBezTo>
                  <a:cubicBezTo>
                    <a:pt x="26" y="51"/>
                    <a:pt x="26" y="51"/>
                    <a:pt x="26" y="51"/>
                  </a:cubicBezTo>
                  <a:cubicBezTo>
                    <a:pt x="26" y="51"/>
                    <a:pt x="26" y="51"/>
                    <a:pt x="25" y="51"/>
                  </a:cubicBezTo>
                  <a:cubicBezTo>
                    <a:pt x="24" y="51"/>
                    <a:pt x="23" y="50"/>
                    <a:pt x="24" y="48"/>
                  </a:cubicBezTo>
                  <a:cubicBezTo>
                    <a:pt x="24" y="48"/>
                    <a:pt x="24" y="45"/>
                    <a:pt x="24" y="42"/>
                  </a:cubicBezTo>
                  <a:cubicBezTo>
                    <a:pt x="23" y="40"/>
                    <a:pt x="23" y="37"/>
                    <a:pt x="23" y="34"/>
                  </a:cubicBezTo>
                  <a:cubicBezTo>
                    <a:pt x="22" y="30"/>
                    <a:pt x="22" y="24"/>
                    <a:pt x="23" y="23"/>
                  </a:cubicBezTo>
                  <a:cubicBezTo>
                    <a:pt x="23" y="23"/>
                    <a:pt x="25" y="8"/>
                    <a:pt x="23" y="8"/>
                  </a:cubicBezTo>
                  <a:cubicBezTo>
                    <a:pt x="23" y="8"/>
                    <a:pt x="23" y="8"/>
                    <a:pt x="23" y="8"/>
                  </a:cubicBezTo>
                  <a:cubicBezTo>
                    <a:pt x="23" y="8"/>
                    <a:pt x="23" y="7"/>
                    <a:pt x="24" y="6"/>
                  </a:cubicBezTo>
                  <a:cubicBezTo>
                    <a:pt x="24" y="6"/>
                    <a:pt x="24" y="6"/>
                    <a:pt x="24" y="6"/>
                  </a:cubicBezTo>
                  <a:cubicBezTo>
                    <a:pt x="25" y="1"/>
                    <a:pt x="24" y="0"/>
                    <a:pt x="24"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0" name="Freeform 572"/>
            <p:cNvSpPr/>
            <p:nvPr/>
          </p:nvSpPr>
          <p:spPr bwMode="auto">
            <a:xfrm>
              <a:off x="1352" y="2726"/>
              <a:ext cx="5" cy="4"/>
            </a:xfrm>
            <a:custGeom>
              <a:gdLst>
                <a:gd fmla="*/ 3 w 3" name="T0"/>
                <a:gd fmla="*/ 0 h 3" name="T1"/>
                <a:gd fmla="*/ 2 w 3" name="T2"/>
                <a:gd fmla="*/ 0 h 3" name="T3"/>
                <a:gd fmla="*/ 0 w 3" name="T4"/>
                <a:gd fmla="*/ 3 h 3" name="T5"/>
                <a:gd fmla="*/ 1 w 3" name="T6"/>
                <a:gd fmla="*/ 3 h 3" name="T7"/>
                <a:gd fmla="*/ 2 w 3" name="T8"/>
                <a:gd fmla="*/ 2 h 3" name="T9"/>
                <a:gd fmla="*/ 3 w 3" name="T10"/>
                <a:gd fmla="*/ 0 h 3" name="T11"/>
                <a:gd fmla="*/ 3 w 3"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3">
                  <a:moveTo>
                    <a:pt x="3" y="0"/>
                  </a:moveTo>
                  <a:cubicBezTo>
                    <a:pt x="2" y="0"/>
                    <a:pt x="2" y="0"/>
                    <a:pt x="2" y="0"/>
                  </a:cubicBezTo>
                  <a:cubicBezTo>
                    <a:pt x="2" y="0"/>
                    <a:pt x="1" y="2"/>
                    <a:pt x="0" y="3"/>
                  </a:cubicBezTo>
                  <a:cubicBezTo>
                    <a:pt x="1" y="3"/>
                    <a:pt x="1" y="3"/>
                    <a:pt x="1" y="3"/>
                  </a:cubicBezTo>
                  <a:cubicBezTo>
                    <a:pt x="1" y="3"/>
                    <a:pt x="2" y="3"/>
                    <a:pt x="2" y="2"/>
                  </a:cubicBezTo>
                  <a:cubicBezTo>
                    <a:pt x="2" y="2"/>
                    <a:pt x="3" y="2"/>
                    <a:pt x="3" y="0"/>
                  </a:cubicBezTo>
                  <a:cubicBezTo>
                    <a:pt x="3" y="0"/>
                    <a:pt x="3"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1" name="Freeform 573"/>
            <p:cNvSpPr>
              <a:spLocks noEditPoints="1"/>
            </p:cNvSpPr>
            <p:nvPr/>
          </p:nvSpPr>
          <p:spPr bwMode="auto">
            <a:xfrm>
              <a:off x="1328" y="2782"/>
              <a:ext cx="14" cy="21"/>
            </a:xfrm>
            <a:custGeom>
              <a:gdLst>
                <a:gd fmla="*/ 10 w 10" name="T0"/>
                <a:gd fmla="*/ 4 h 14" name="T1"/>
                <a:gd fmla="*/ 10 w 10" name="T2"/>
                <a:gd fmla="*/ 4 h 14" name="T3"/>
                <a:gd fmla="*/ 1 w 10" name="T4"/>
                <a:gd fmla="*/ 14 h 14" name="T5"/>
                <a:gd fmla="*/ 1 w 10" name="T6"/>
                <a:gd fmla="*/ 14 h 14" name="T7"/>
                <a:gd fmla="*/ 10 w 10" name="T8"/>
                <a:gd fmla="*/ 4 h 14" name="T9"/>
                <a:gd fmla="*/ 10 w 10" name="T10"/>
                <a:gd fmla="*/ 4 h 14" name="T11"/>
                <a:gd fmla="*/ 10 w 10" name="T12"/>
                <a:gd fmla="*/ 4 h 14" name="T13"/>
                <a:gd fmla="*/ 10 w 10" name="T14"/>
                <a:gd fmla="*/ 4 h 14" name="T15"/>
                <a:gd fmla="*/ 10 w 10" name="T16"/>
                <a:gd fmla="*/ 4 h 14" name="T17"/>
                <a:gd fmla="*/ 0 w 10" name="T18"/>
                <a:gd fmla="*/ 2 h 14" name="T19"/>
                <a:gd fmla="*/ 0 w 10" name="T20"/>
                <a:gd fmla="*/ 2 h 14" name="T21"/>
                <a:gd fmla="*/ 0 w 10" name="T22"/>
                <a:gd fmla="*/ 2 h 14" name="T23"/>
                <a:gd fmla="*/ 8 w 10" name="T24"/>
                <a:gd fmla="*/ 0 h 14" name="T25"/>
                <a:gd fmla="*/ 8 w 10" name="T26"/>
                <a:gd fmla="*/ 0 h 14" name="T27"/>
                <a:gd fmla="*/ 8 w 10" name="T28"/>
                <a:gd fmla="*/ 0 h 14" name="T29"/>
                <a:gd fmla="*/ 8 w 10" name="T30"/>
                <a:gd fmla="*/ 0 h 1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4" w="10">
                  <a:moveTo>
                    <a:pt x="10" y="4"/>
                  </a:moveTo>
                  <a:cubicBezTo>
                    <a:pt x="10" y="4"/>
                    <a:pt x="10" y="4"/>
                    <a:pt x="10" y="4"/>
                  </a:cubicBezTo>
                  <a:cubicBezTo>
                    <a:pt x="8" y="8"/>
                    <a:pt x="4" y="10"/>
                    <a:pt x="1" y="14"/>
                  </a:cubicBezTo>
                  <a:cubicBezTo>
                    <a:pt x="1" y="14"/>
                    <a:pt x="1" y="14"/>
                    <a:pt x="1" y="14"/>
                  </a:cubicBezTo>
                  <a:cubicBezTo>
                    <a:pt x="4" y="10"/>
                    <a:pt x="8" y="8"/>
                    <a:pt x="10" y="4"/>
                  </a:cubicBezTo>
                  <a:cubicBezTo>
                    <a:pt x="10" y="4"/>
                    <a:pt x="10" y="4"/>
                    <a:pt x="10" y="4"/>
                  </a:cubicBezTo>
                  <a:moveTo>
                    <a:pt x="10" y="4"/>
                  </a:moveTo>
                  <a:cubicBezTo>
                    <a:pt x="10" y="4"/>
                    <a:pt x="10" y="4"/>
                    <a:pt x="10" y="4"/>
                  </a:cubicBezTo>
                  <a:cubicBezTo>
                    <a:pt x="10" y="4"/>
                    <a:pt x="10" y="4"/>
                    <a:pt x="10" y="4"/>
                  </a:cubicBezTo>
                  <a:moveTo>
                    <a:pt x="0" y="2"/>
                  </a:moveTo>
                  <a:cubicBezTo>
                    <a:pt x="0" y="2"/>
                    <a:pt x="0" y="2"/>
                    <a:pt x="0" y="2"/>
                  </a:cubicBezTo>
                  <a:cubicBezTo>
                    <a:pt x="0" y="2"/>
                    <a:pt x="0" y="2"/>
                    <a:pt x="0" y="2"/>
                  </a:cubicBezTo>
                  <a:moveTo>
                    <a:pt x="8" y="0"/>
                  </a:moveTo>
                  <a:cubicBezTo>
                    <a:pt x="8" y="0"/>
                    <a:pt x="8" y="0"/>
                    <a:pt x="8" y="0"/>
                  </a:cubicBezTo>
                  <a:cubicBezTo>
                    <a:pt x="8" y="0"/>
                    <a:pt x="8" y="0"/>
                    <a:pt x="8" y="0"/>
                  </a:cubicBezTo>
                  <a:cubicBezTo>
                    <a:pt x="8" y="0"/>
                    <a:pt x="8" y="0"/>
                    <a:pt x="8"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2" name="Freeform 574"/>
            <p:cNvSpPr>
              <a:spLocks noEditPoints="1"/>
            </p:cNvSpPr>
            <p:nvPr/>
          </p:nvSpPr>
          <p:spPr bwMode="auto">
            <a:xfrm>
              <a:off x="1363" y="2797"/>
              <a:ext cx="4" cy="4"/>
            </a:xfrm>
            <a:custGeom>
              <a:gdLst>
                <a:gd fmla="*/ 2 w 3" name="T0"/>
                <a:gd fmla="*/ 1 h 3" name="T1"/>
                <a:gd fmla="*/ 0 w 3" name="T2"/>
                <a:gd fmla="*/ 3 h 3" name="T3"/>
                <a:gd fmla="*/ 2 w 3" name="T4"/>
                <a:gd fmla="*/ 1 h 3" name="T5"/>
                <a:gd fmla="*/ 2 w 3" name="T6"/>
                <a:gd fmla="*/ 0 h 3" name="T7"/>
                <a:gd fmla="*/ 2 w 3" name="T8"/>
                <a:gd fmla="*/ 0 h 3" name="T9"/>
                <a:gd fmla="*/ 3 w 3" name="T10"/>
                <a:gd fmla="*/ 1 h 3" name="T11"/>
                <a:gd fmla="*/ 2 w 3"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3">
                  <a:moveTo>
                    <a:pt x="2" y="1"/>
                  </a:moveTo>
                  <a:cubicBezTo>
                    <a:pt x="1" y="2"/>
                    <a:pt x="0" y="3"/>
                    <a:pt x="0" y="3"/>
                  </a:cubicBezTo>
                  <a:cubicBezTo>
                    <a:pt x="0" y="3"/>
                    <a:pt x="1" y="2"/>
                    <a:pt x="2" y="1"/>
                  </a:cubicBezTo>
                  <a:moveTo>
                    <a:pt x="2" y="0"/>
                  </a:moveTo>
                  <a:cubicBezTo>
                    <a:pt x="2" y="0"/>
                    <a:pt x="2" y="0"/>
                    <a:pt x="2" y="0"/>
                  </a:cubicBezTo>
                  <a:cubicBezTo>
                    <a:pt x="2" y="0"/>
                    <a:pt x="2" y="0"/>
                    <a:pt x="3" y="1"/>
                  </a:cubicBezTo>
                  <a:cubicBezTo>
                    <a:pt x="2" y="0"/>
                    <a:pt x="2" y="0"/>
                    <a:pt x="2"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3" name="Freeform 575"/>
            <p:cNvSpPr>
              <a:spLocks noEditPoints="1"/>
            </p:cNvSpPr>
            <p:nvPr/>
          </p:nvSpPr>
          <p:spPr bwMode="auto">
            <a:xfrm>
              <a:off x="1344" y="2797"/>
              <a:ext cx="23" cy="13"/>
            </a:xfrm>
            <a:custGeom>
              <a:gdLst>
                <a:gd fmla="*/ 13 w 16" name="T0"/>
                <a:gd fmla="*/ 3 h 9" name="T1"/>
                <a:gd fmla="*/ 15 w 16" name="T2"/>
                <a:gd fmla="*/ 1 h 9" name="T3"/>
                <a:gd fmla="*/ 13 w 16" name="T4"/>
                <a:gd fmla="*/ 3 h 9" name="T5"/>
                <a:gd fmla="*/ 15 w 16" name="T6"/>
                <a:gd fmla="*/ 0 h 9" name="T7"/>
                <a:gd fmla="*/ 11 w 16" name="T8"/>
                <a:gd fmla="*/ 2 h 9" name="T9"/>
                <a:gd fmla="*/ 11 w 16" name="T10"/>
                <a:gd fmla="*/ 2 h 9" name="T11"/>
                <a:gd fmla="*/ 11 w 16" name="T12"/>
                <a:gd fmla="*/ 2 h 9" name="T13"/>
                <a:gd fmla="*/ 11 w 16" name="T14"/>
                <a:gd fmla="*/ 2 h 9" name="T15"/>
                <a:gd fmla="*/ 11 w 16" name="T16"/>
                <a:gd fmla="*/ 2 h 9" name="T17"/>
                <a:gd fmla="*/ 0 w 16" name="T18"/>
                <a:gd fmla="*/ 9 h 9" name="T19"/>
                <a:gd fmla="*/ 1 w 16" name="T20"/>
                <a:gd fmla="*/ 9 h 9" name="T21"/>
                <a:gd fmla="*/ 13 w 16" name="T22"/>
                <a:gd fmla="*/ 3 h 9" name="T23"/>
                <a:gd fmla="*/ 16 w 16" name="T24"/>
                <a:gd fmla="*/ 1 h 9" name="T25"/>
                <a:gd fmla="*/ 16 w 16" name="T26"/>
                <a:gd fmla="*/ 1 h 9" name="T27"/>
                <a:gd fmla="*/ 16 w 16" name="T28"/>
                <a:gd fmla="*/ 1 h 9" name="T29"/>
                <a:gd fmla="*/ 15 w 16" name="T30"/>
                <a:gd fmla="*/ 0 h 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9" w="16">
                  <a:moveTo>
                    <a:pt x="13" y="3"/>
                  </a:moveTo>
                  <a:cubicBezTo>
                    <a:pt x="13" y="3"/>
                    <a:pt x="14" y="2"/>
                    <a:pt x="15" y="1"/>
                  </a:cubicBezTo>
                  <a:cubicBezTo>
                    <a:pt x="14" y="2"/>
                    <a:pt x="13" y="3"/>
                    <a:pt x="13" y="3"/>
                  </a:cubicBezTo>
                  <a:moveTo>
                    <a:pt x="15" y="0"/>
                  </a:moveTo>
                  <a:cubicBezTo>
                    <a:pt x="15" y="1"/>
                    <a:pt x="13"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2" y="5"/>
                    <a:pt x="0" y="9"/>
                  </a:cubicBezTo>
                  <a:cubicBezTo>
                    <a:pt x="0" y="9"/>
                    <a:pt x="0" y="9"/>
                    <a:pt x="1" y="9"/>
                  </a:cubicBezTo>
                  <a:cubicBezTo>
                    <a:pt x="3" y="9"/>
                    <a:pt x="6" y="8"/>
                    <a:pt x="13" y="3"/>
                  </a:cubicBezTo>
                  <a:cubicBezTo>
                    <a:pt x="14" y="2"/>
                    <a:pt x="15" y="2"/>
                    <a:pt x="16" y="1"/>
                  </a:cubicBezTo>
                  <a:cubicBezTo>
                    <a:pt x="16" y="1"/>
                    <a:pt x="16" y="1"/>
                    <a:pt x="16" y="1"/>
                  </a:cubicBezTo>
                  <a:cubicBezTo>
                    <a:pt x="16" y="1"/>
                    <a:pt x="16" y="1"/>
                    <a:pt x="16" y="1"/>
                  </a:cubicBezTo>
                  <a:cubicBezTo>
                    <a:pt x="15" y="0"/>
                    <a:pt x="15" y="0"/>
                    <a:pt x="1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4" name="Freeform 576"/>
            <p:cNvSpPr>
              <a:spLocks noEditPoints="1"/>
            </p:cNvSpPr>
            <p:nvPr/>
          </p:nvSpPr>
          <p:spPr bwMode="auto">
            <a:xfrm>
              <a:off x="1360" y="2798"/>
              <a:ext cx="17" cy="13"/>
            </a:xfrm>
            <a:custGeom>
              <a:gdLst>
                <a:gd fmla="*/ 10 w 12" name="T0"/>
                <a:gd fmla="*/ 3 h 9" name="T1"/>
                <a:gd fmla="*/ 9 w 12" name="T2"/>
                <a:gd fmla="*/ 6 h 9" name="T3"/>
                <a:gd fmla="*/ 10 w 12" name="T4"/>
                <a:gd fmla="*/ 7 h 9" name="T5"/>
                <a:gd fmla="*/ 12 w 12" name="T6"/>
                <a:gd fmla="*/ 5 h 9" name="T7"/>
                <a:gd fmla="*/ 12 w 12" name="T8"/>
                <a:gd fmla="*/ 4 h 9" name="T9"/>
                <a:gd fmla="*/ 10 w 12" name="T10"/>
                <a:gd fmla="*/ 3 h 9" name="T11"/>
                <a:gd fmla="*/ 6 w 12" name="T12"/>
                <a:gd fmla="*/ 0 h 9" name="T13"/>
                <a:gd fmla="*/ 6 w 12" name="T14"/>
                <a:gd fmla="*/ 1 h 9" name="T15"/>
                <a:gd fmla="*/ 1 w 12" name="T16"/>
                <a:gd fmla="*/ 9 h 9" name="T17"/>
                <a:gd fmla="*/ 8 w 12" name="T18"/>
                <a:gd fmla="*/ 2 h 9" name="T19"/>
                <a:gd fmla="*/ 9 w 12" name="T20"/>
                <a:gd fmla="*/ 2 h 9" name="T21"/>
                <a:gd fmla="*/ 6 w 12" name="T22"/>
                <a:gd fmla="*/ 0 h 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 w="12">
                  <a:moveTo>
                    <a:pt x="10" y="3"/>
                  </a:moveTo>
                  <a:cubicBezTo>
                    <a:pt x="10" y="3"/>
                    <a:pt x="11" y="4"/>
                    <a:pt x="9" y="6"/>
                  </a:cubicBezTo>
                  <a:cubicBezTo>
                    <a:pt x="9" y="6"/>
                    <a:pt x="9" y="7"/>
                    <a:pt x="10" y="7"/>
                  </a:cubicBezTo>
                  <a:cubicBezTo>
                    <a:pt x="11" y="7"/>
                    <a:pt x="11" y="6"/>
                    <a:pt x="12" y="5"/>
                  </a:cubicBezTo>
                  <a:cubicBezTo>
                    <a:pt x="12" y="4"/>
                    <a:pt x="12" y="4"/>
                    <a:pt x="12" y="4"/>
                  </a:cubicBezTo>
                  <a:cubicBezTo>
                    <a:pt x="10" y="3"/>
                    <a:pt x="10" y="3"/>
                    <a:pt x="10" y="3"/>
                  </a:cubicBezTo>
                  <a:moveTo>
                    <a:pt x="6" y="0"/>
                  </a:moveTo>
                  <a:cubicBezTo>
                    <a:pt x="6" y="1"/>
                    <a:pt x="6" y="1"/>
                    <a:pt x="6" y="1"/>
                  </a:cubicBezTo>
                  <a:cubicBezTo>
                    <a:pt x="6" y="1"/>
                    <a:pt x="0" y="8"/>
                    <a:pt x="1" y="9"/>
                  </a:cubicBezTo>
                  <a:cubicBezTo>
                    <a:pt x="1" y="9"/>
                    <a:pt x="6" y="5"/>
                    <a:pt x="8" y="2"/>
                  </a:cubicBezTo>
                  <a:cubicBezTo>
                    <a:pt x="8" y="2"/>
                    <a:pt x="8" y="2"/>
                    <a:pt x="9" y="2"/>
                  </a:cubicBezTo>
                  <a:cubicBezTo>
                    <a:pt x="6" y="0"/>
                    <a:pt x="6" y="0"/>
                    <a:pt x="6"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5" name="Freeform 577"/>
            <p:cNvSpPr>
              <a:spLocks noEditPoints="1"/>
            </p:cNvSpPr>
            <p:nvPr/>
          </p:nvSpPr>
          <p:spPr bwMode="auto">
            <a:xfrm>
              <a:off x="1322" y="2681"/>
              <a:ext cx="35" cy="43"/>
            </a:xfrm>
            <a:custGeom>
              <a:gdLst>
                <a:gd fmla="*/ 5 w 24" name="T0"/>
                <a:gd fmla="*/ 26 h 30" name="T1"/>
                <a:gd fmla="*/ 3 w 24" name="T2"/>
                <a:gd fmla="*/ 29 h 30" name="T3"/>
                <a:gd fmla="*/ 4 w 24" name="T4"/>
                <a:gd fmla="*/ 30 h 30" name="T5"/>
                <a:gd fmla="*/ 4 w 24" name="T6"/>
                <a:gd fmla="*/ 30 h 30" name="T7"/>
                <a:gd fmla="*/ 4 w 24" name="T8"/>
                <a:gd fmla="*/ 29 h 30" name="T9"/>
                <a:gd fmla="*/ 4 w 24" name="T10"/>
                <a:gd fmla="*/ 29 h 30" name="T11"/>
                <a:gd fmla="*/ 5 w 24" name="T12"/>
                <a:gd fmla="*/ 26 h 30" name="T13"/>
                <a:gd fmla="*/ 10 w 24" name="T14"/>
                <a:gd fmla="*/ 22 h 30" name="T15"/>
                <a:gd fmla="*/ 7 w 24" name="T16"/>
                <a:gd fmla="*/ 24 h 30" name="T17"/>
                <a:gd fmla="*/ 7 w 24" name="T18"/>
                <a:gd fmla="*/ 27 h 30" name="T19"/>
                <a:gd fmla="*/ 7 w 24" name="T20"/>
                <a:gd fmla="*/ 28 h 30" name="T21"/>
                <a:gd fmla="*/ 10 w 24" name="T22"/>
                <a:gd fmla="*/ 27 h 30" name="T23"/>
                <a:gd fmla="*/ 10 w 24" name="T24"/>
                <a:gd fmla="*/ 22 h 30" name="T25"/>
                <a:gd fmla="*/ 24 w 24" name="T26"/>
                <a:gd fmla="*/ 22 h 30" name="T27"/>
                <a:gd fmla="*/ 23 w 24" name="T28"/>
                <a:gd fmla="*/ 27 h 30" name="T29"/>
                <a:gd fmla="*/ 24 w 24" name="T30"/>
                <a:gd fmla="*/ 22 h 30" name="T31"/>
                <a:gd fmla="*/ 24 w 24" name="T32"/>
                <a:gd fmla="*/ 22 h 30" name="T33"/>
                <a:gd fmla="*/ 14 w 24" name="T34"/>
                <a:gd fmla="*/ 20 h 30" name="T35"/>
                <a:gd fmla="*/ 13 w 24" name="T36"/>
                <a:gd fmla="*/ 21 h 30" name="T37"/>
                <a:gd fmla="*/ 12 w 24" name="T38"/>
                <a:gd fmla="*/ 27 h 30" name="T39"/>
                <a:gd fmla="*/ 13 w 24" name="T40"/>
                <a:gd fmla="*/ 26 h 30" name="T41"/>
                <a:gd fmla="*/ 14 w 24" name="T42"/>
                <a:gd fmla="*/ 20 h 30" name="T43"/>
                <a:gd fmla="*/ 22 w 24" name="T44"/>
                <a:gd fmla="*/ 19 h 30" name="T45"/>
                <a:gd fmla="*/ 22 w 24" name="T46"/>
                <a:gd fmla="*/ 19 h 30" name="T47"/>
                <a:gd fmla="*/ 22 w 24" name="T48"/>
                <a:gd fmla="*/ 24 h 30" name="T49"/>
                <a:gd fmla="*/ 21 w 24" name="T50"/>
                <a:gd fmla="*/ 28 h 30" name="T51"/>
                <a:gd fmla="*/ 22 w 24" name="T52"/>
                <a:gd fmla="*/ 29 h 30" name="T53"/>
                <a:gd fmla="*/ 22 w 24" name="T54"/>
                <a:gd fmla="*/ 29 h 30" name="T55"/>
                <a:gd fmla="*/ 23 w 24" name="T56"/>
                <a:gd fmla="*/ 29 h 30" name="T57"/>
                <a:gd fmla="*/ 23 w 24" name="T58"/>
                <a:gd fmla="*/ 21 h 30" name="T59"/>
                <a:gd fmla="*/ 22 w 24" name="T60"/>
                <a:gd fmla="*/ 19 h 30" name="T61"/>
                <a:gd fmla="*/ 17 w 24" name="T62"/>
                <a:gd fmla="*/ 17 h 30" name="T63"/>
                <a:gd fmla="*/ 16 w 24" name="T64"/>
                <a:gd fmla="*/ 19 h 30" name="T65"/>
                <a:gd fmla="*/ 16 w 24" name="T66"/>
                <a:gd fmla="*/ 19 h 30" name="T67"/>
                <a:gd fmla="*/ 16 w 24" name="T68"/>
                <a:gd fmla="*/ 24 h 30" name="T69"/>
                <a:gd fmla="*/ 16 w 24" name="T70"/>
                <a:gd fmla="*/ 26 h 30" name="T71"/>
                <a:gd fmla="*/ 16 w 24" name="T72"/>
                <a:gd fmla="*/ 26 h 30" name="T73"/>
                <a:gd fmla="*/ 18 w 24" name="T74"/>
                <a:gd fmla="*/ 26 h 30" name="T75"/>
                <a:gd fmla="*/ 18 w 24" name="T76"/>
                <a:gd fmla="*/ 22 h 30" name="T77"/>
                <a:gd fmla="*/ 17 w 24" name="T78"/>
                <a:gd fmla="*/ 17 h 30" name="T79"/>
                <a:gd fmla="*/ 5 w 24" name="T80"/>
                <a:gd fmla="*/ 0 h 30" name="T81"/>
                <a:gd fmla="*/ 12 w 24" name="T82"/>
                <a:gd fmla="*/ 9 h 30" name="T83"/>
                <a:gd fmla="*/ 15 w 24" name="T84"/>
                <a:gd fmla="*/ 11 h 30" name="T85"/>
                <a:gd fmla="*/ 9 w 24" name="T86"/>
                <a:gd fmla="*/ 15 h 30" name="T87"/>
                <a:gd fmla="*/ 11 w 24" name="T88"/>
                <a:gd fmla="*/ 17 h 30" name="T89"/>
                <a:gd fmla="*/ 11 w 24" name="T90"/>
                <a:gd fmla="*/ 17 h 30" name="T91"/>
                <a:gd fmla="*/ 14 w 24" name="T92"/>
                <a:gd fmla="*/ 16 h 30" name="T93"/>
                <a:gd fmla="*/ 16 w 24" name="T94"/>
                <a:gd fmla="*/ 16 h 30" name="T95"/>
                <a:gd fmla="*/ 19 w 24" name="T96"/>
                <a:gd fmla="*/ 17 h 30" name="T97"/>
                <a:gd fmla="*/ 20 w 24" name="T98"/>
                <a:gd fmla="*/ 27 h 30" name="T99"/>
                <a:gd fmla="*/ 20 w 24" name="T100"/>
                <a:gd fmla="*/ 27 h 30" name="T101"/>
                <a:gd fmla="*/ 20 w 24" name="T102"/>
                <a:gd fmla="*/ 20 h 30" name="T103"/>
                <a:gd fmla="*/ 21 w 24" name="T104"/>
                <a:gd fmla="*/ 17 h 30" name="T105"/>
                <a:gd fmla="*/ 22 w 24" name="T106"/>
                <a:gd fmla="*/ 17 h 30" name="T107"/>
                <a:gd fmla="*/ 22 w 24" name="T108"/>
                <a:gd fmla="*/ 17 h 30" name="T109"/>
                <a:gd fmla="*/ 23 w 24" name="T110"/>
                <a:gd fmla="*/ 18 h 30" name="T111"/>
                <a:gd fmla="*/ 21 w 24" name="T112"/>
                <a:gd fmla="*/ 9 h 30" name="T113"/>
                <a:gd fmla="*/ 7 w 24" name="T114"/>
                <a:gd fmla="*/ 1 h 30" name="T115"/>
                <a:gd fmla="*/ 5 w 24" name="T116"/>
                <a:gd fmla="*/ 0 h 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0" w="24">
                  <a:moveTo>
                    <a:pt x="5" y="26"/>
                  </a:moveTo>
                  <a:cubicBezTo>
                    <a:pt x="2" y="28"/>
                    <a:pt x="2" y="29"/>
                    <a:pt x="3" y="29"/>
                  </a:cubicBezTo>
                  <a:cubicBezTo>
                    <a:pt x="4" y="30"/>
                    <a:pt x="4" y="30"/>
                    <a:pt x="4" y="30"/>
                  </a:cubicBezTo>
                  <a:cubicBezTo>
                    <a:pt x="4" y="30"/>
                    <a:pt x="4" y="30"/>
                    <a:pt x="4" y="30"/>
                  </a:cubicBezTo>
                  <a:cubicBezTo>
                    <a:pt x="4" y="30"/>
                    <a:pt x="4" y="29"/>
                    <a:pt x="4" y="29"/>
                  </a:cubicBezTo>
                  <a:cubicBezTo>
                    <a:pt x="4" y="29"/>
                    <a:pt x="4" y="29"/>
                    <a:pt x="4" y="29"/>
                  </a:cubicBezTo>
                  <a:cubicBezTo>
                    <a:pt x="4" y="28"/>
                    <a:pt x="5" y="27"/>
                    <a:pt x="5" y="26"/>
                  </a:cubicBezTo>
                  <a:moveTo>
                    <a:pt x="10" y="22"/>
                  </a:moveTo>
                  <a:cubicBezTo>
                    <a:pt x="9" y="23"/>
                    <a:pt x="8" y="24"/>
                    <a:pt x="7" y="24"/>
                  </a:cubicBezTo>
                  <a:cubicBezTo>
                    <a:pt x="7" y="26"/>
                    <a:pt x="7" y="27"/>
                    <a:pt x="7" y="27"/>
                  </a:cubicBezTo>
                  <a:cubicBezTo>
                    <a:pt x="7" y="27"/>
                    <a:pt x="7" y="28"/>
                    <a:pt x="7" y="28"/>
                  </a:cubicBezTo>
                  <a:cubicBezTo>
                    <a:pt x="8" y="28"/>
                    <a:pt x="9" y="27"/>
                    <a:pt x="10" y="27"/>
                  </a:cubicBezTo>
                  <a:cubicBezTo>
                    <a:pt x="10" y="26"/>
                    <a:pt x="10" y="24"/>
                    <a:pt x="10" y="22"/>
                  </a:cubicBezTo>
                  <a:moveTo>
                    <a:pt x="24" y="22"/>
                  </a:moveTo>
                  <a:cubicBezTo>
                    <a:pt x="23" y="23"/>
                    <a:pt x="23" y="26"/>
                    <a:pt x="23" y="27"/>
                  </a:cubicBezTo>
                  <a:cubicBezTo>
                    <a:pt x="24" y="26"/>
                    <a:pt x="24" y="24"/>
                    <a:pt x="24" y="22"/>
                  </a:cubicBezTo>
                  <a:cubicBezTo>
                    <a:pt x="24" y="22"/>
                    <a:pt x="24" y="22"/>
                    <a:pt x="24" y="22"/>
                  </a:cubicBezTo>
                  <a:moveTo>
                    <a:pt x="14" y="20"/>
                  </a:moveTo>
                  <a:cubicBezTo>
                    <a:pt x="13" y="21"/>
                    <a:pt x="13" y="21"/>
                    <a:pt x="13" y="21"/>
                  </a:cubicBezTo>
                  <a:cubicBezTo>
                    <a:pt x="13" y="23"/>
                    <a:pt x="12" y="25"/>
                    <a:pt x="12" y="27"/>
                  </a:cubicBezTo>
                  <a:cubicBezTo>
                    <a:pt x="13" y="26"/>
                    <a:pt x="13" y="26"/>
                    <a:pt x="13" y="26"/>
                  </a:cubicBezTo>
                  <a:cubicBezTo>
                    <a:pt x="14" y="25"/>
                    <a:pt x="14" y="22"/>
                    <a:pt x="14" y="20"/>
                  </a:cubicBezTo>
                  <a:moveTo>
                    <a:pt x="22" y="19"/>
                  </a:moveTo>
                  <a:cubicBezTo>
                    <a:pt x="22" y="19"/>
                    <a:pt x="22" y="19"/>
                    <a:pt x="22" y="19"/>
                  </a:cubicBezTo>
                  <a:cubicBezTo>
                    <a:pt x="21" y="20"/>
                    <a:pt x="22" y="24"/>
                    <a:pt x="22" y="24"/>
                  </a:cubicBezTo>
                  <a:cubicBezTo>
                    <a:pt x="21" y="26"/>
                    <a:pt x="21" y="27"/>
                    <a:pt x="21" y="28"/>
                  </a:cubicBezTo>
                  <a:cubicBezTo>
                    <a:pt x="22" y="29"/>
                    <a:pt x="22" y="29"/>
                    <a:pt x="22" y="29"/>
                  </a:cubicBezTo>
                  <a:cubicBezTo>
                    <a:pt x="22" y="29"/>
                    <a:pt x="22" y="29"/>
                    <a:pt x="22" y="29"/>
                  </a:cubicBezTo>
                  <a:cubicBezTo>
                    <a:pt x="22" y="29"/>
                    <a:pt x="23" y="29"/>
                    <a:pt x="23" y="29"/>
                  </a:cubicBezTo>
                  <a:cubicBezTo>
                    <a:pt x="23" y="26"/>
                    <a:pt x="23" y="21"/>
                    <a:pt x="23" y="21"/>
                  </a:cubicBezTo>
                  <a:cubicBezTo>
                    <a:pt x="23" y="19"/>
                    <a:pt x="22" y="19"/>
                    <a:pt x="22" y="19"/>
                  </a:cubicBezTo>
                  <a:moveTo>
                    <a:pt x="17" y="17"/>
                  </a:moveTo>
                  <a:cubicBezTo>
                    <a:pt x="17" y="18"/>
                    <a:pt x="16" y="19"/>
                    <a:pt x="16" y="19"/>
                  </a:cubicBezTo>
                  <a:cubicBezTo>
                    <a:pt x="16" y="19"/>
                    <a:pt x="16" y="19"/>
                    <a:pt x="16" y="19"/>
                  </a:cubicBezTo>
                  <a:cubicBezTo>
                    <a:pt x="15" y="21"/>
                    <a:pt x="16" y="24"/>
                    <a:pt x="16" y="24"/>
                  </a:cubicBezTo>
                  <a:cubicBezTo>
                    <a:pt x="16" y="25"/>
                    <a:pt x="16" y="26"/>
                    <a:pt x="16" y="26"/>
                  </a:cubicBezTo>
                  <a:cubicBezTo>
                    <a:pt x="16" y="26"/>
                    <a:pt x="16" y="26"/>
                    <a:pt x="16" y="26"/>
                  </a:cubicBezTo>
                  <a:cubicBezTo>
                    <a:pt x="17" y="26"/>
                    <a:pt x="17" y="26"/>
                    <a:pt x="18" y="26"/>
                  </a:cubicBezTo>
                  <a:cubicBezTo>
                    <a:pt x="18" y="24"/>
                    <a:pt x="18" y="22"/>
                    <a:pt x="18" y="22"/>
                  </a:cubicBezTo>
                  <a:cubicBezTo>
                    <a:pt x="18" y="19"/>
                    <a:pt x="17" y="18"/>
                    <a:pt x="17" y="17"/>
                  </a:cubicBezTo>
                  <a:moveTo>
                    <a:pt x="5" y="0"/>
                  </a:moveTo>
                  <a:cubicBezTo>
                    <a:pt x="0" y="0"/>
                    <a:pt x="12" y="9"/>
                    <a:pt x="12" y="9"/>
                  </a:cubicBezTo>
                  <a:cubicBezTo>
                    <a:pt x="10" y="11"/>
                    <a:pt x="15" y="11"/>
                    <a:pt x="15" y="11"/>
                  </a:cubicBezTo>
                  <a:cubicBezTo>
                    <a:pt x="12" y="13"/>
                    <a:pt x="10" y="15"/>
                    <a:pt x="9" y="15"/>
                  </a:cubicBezTo>
                  <a:cubicBezTo>
                    <a:pt x="10" y="16"/>
                    <a:pt x="11" y="17"/>
                    <a:pt x="11" y="17"/>
                  </a:cubicBezTo>
                  <a:cubicBezTo>
                    <a:pt x="11" y="17"/>
                    <a:pt x="11" y="17"/>
                    <a:pt x="11" y="17"/>
                  </a:cubicBezTo>
                  <a:cubicBezTo>
                    <a:pt x="13" y="17"/>
                    <a:pt x="14" y="16"/>
                    <a:pt x="14" y="16"/>
                  </a:cubicBezTo>
                  <a:cubicBezTo>
                    <a:pt x="15" y="16"/>
                    <a:pt x="15" y="16"/>
                    <a:pt x="16" y="16"/>
                  </a:cubicBezTo>
                  <a:cubicBezTo>
                    <a:pt x="17" y="16"/>
                    <a:pt x="18" y="16"/>
                    <a:pt x="19" y="17"/>
                  </a:cubicBezTo>
                  <a:cubicBezTo>
                    <a:pt x="19" y="17"/>
                    <a:pt x="20" y="18"/>
                    <a:pt x="20" y="27"/>
                  </a:cubicBezTo>
                  <a:cubicBezTo>
                    <a:pt x="20" y="27"/>
                    <a:pt x="20" y="27"/>
                    <a:pt x="20" y="27"/>
                  </a:cubicBezTo>
                  <a:cubicBezTo>
                    <a:pt x="21" y="22"/>
                    <a:pt x="20" y="20"/>
                    <a:pt x="20" y="20"/>
                  </a:cubicBezTo>
                  <a:cubicBezTo>
                    <a:pt x="20" y="17"/>
                    <a:pt x="21" y="17"/>
                    <a:pt x="21" y="17"/>
                  </a:cubicBezTo>
                  <a:cubicBezTo>
                    <a:pt x="22" y="17"/>
                    <a:pt x="22" y="17"/>
                    <a:pt x="22" y="17"/>
                  </a:cubicBezTo>
                  <a:cubicBezTo>
                    <a:pt x="22" y="17"/>
                    <a:pt x="22" y="17"/>
                    <a:pt x="22" y="17"/>
                  </a:cubicBezTo>
                  <a:cubicBezTo>
                    <a:pt x="23" y="17"/>
                    <a:pt x="23" y="18"/>
                    <a:pt x="23" y="18"/>
                  </a:cubicBezTo>
                  <a:cubicBezTo>
                    <a:pt x="23" y="15"/>
                    <a:pt x="22" y="13"/>
                    <a:pt x="21" y="9"/>
                  </a:cubicBezTo>
                  <a:cubicBezTo>
                    <a:pt x="15" y="1"/>
                    <a:pt x="7" y="1"/>
                    <a:pt x="7" y="1"/>
                  </a:cubicBezTo>
                  <a:cubicBezTo>
                    <a:pt x="6" y="1"/>
                    <a:pt x="6" y="0"/>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6" name="Freeform 578"/>
            <p:cNvSpPr/>
            <p:nvPr/>
          </p:nvSpPr>
          <p:spPr bwMode="auto">
            <a:xfrm>
              <a:off x="1326" y="2723"/>
              <a:ext cx="2" cy="1"/>
            </a:xfrm>
            <a:custGeom>
              <a:gdLst>
                <a:gd fmla="*/ 0 w 1" name="T0"/>
                <a:gd fmla="*/ 0 h 1" name="T1"/>
                <a:gd fmla="*/ 1 w 1" name="T2"/>
                <a:gd fmla="*/ 1 h 1" name="T3"/>
                <a:gd fmla="*/ 1 w 1" name="T4"/>
                <a:gd fmla="*/ 1 h 1" name="T5"/>
                <a:gd fmla="*/ 1 w 1" name="T6"/>
                <a:gd fmla="*/ 1 h 1" name="T7"/>
                <a:gd fmla="*/ 1 w 1" name="T8"/>
                <a:gd fmla="*/ 1 h 1" name="T9"/>
                <a:gd fmla="*/ 0 w 1" name="T10"/>
                <a:gd fmla="*/ 0 h 1" name="T11"/>
              </a:gdLst>
              <a:cxnLst>
                <a:cxn ang="0">
                  <a:pos x="T0" y="T1"/>
                </a:cxn>
                <a:cxn ang="0">
                  <a:pos x="T2" y="T3"/>
                </a:cxn>
                <a:cxn ang="0">
                  <a:pos x="T4" y="T5"/>
                </a:cxn>
                <a:cxn ang="0">
                  <a:pos x="T6" y="T7"/>
                </a:cxn>
                <a:cxn ang="0">
                  <a:pos x="T8" y="T9"/>
                </a:cxn>
                <a:cxn ang="0">
                  <a:pos x="T10" y="T11"/>
                </a:cxn>
              </a:cxnLst>
              <a:rect b="b" l="0" r="r" t="0"/>
              <a:pathLst>
                <a:path h="1" w="1">
                  <a:moveTo>
                    <a:pt x="0" y="0"/>
                  </a:moveTo>
                  <a:cubicBezTo>
                    <a:pt x="0" y="1"/>
                    <a:pt x="0"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7" name="Freeform 579"/>
            <p:cNvSpPr>
              <a:spLocks noEditPoints="1"/>
            </p:cNvSpPr>
            <p:nvPr/>
          </p:nvSpPr>
          <p:spPr bwMode="auto">
            <a:xfrm>
              <a:off x="1328" y="2702"/>
              <a:ext cx="13" cy="21"/>
            </a:xfrm>
            <a:custGeom>
              <a:gdLst>
                <a:gd fmla="*/ 3 w 9" name="T0"/>
                <a:gd fmla="*/ 9 h 14" name="T1"/>
                <a:gd fmla="*/ 1 w 9" name="T2"/>
                <a:gd fmla="*/ 11 h 14" name="T3"/>
                <a:gd fmla="*/ 0 w 9" name="T4"/>
                <a:gd fmla="*/ 14 h 14" name="T5"/>
                <a:gd fmla="*/ 0 w 9" name="T6"/>
                <a:gd fmla="*/ 14 h 14" name="T7"/>
                <a:gd fmla="*/ 3 w 9" name="T8"/>
                <a:gd fmla="*/ 13 h 14" name="T9"/>
                <a:gd fmla="*/ 3 w 9" name="T10"/>
                <a:gd fmla="*/ 12 h 14" name="T11"/>
                <a:gd fmla="*/ 3 w 9" name="T12"/>
                <a:gd fmla="*/ 9 h 14" name="T13"/>
                <a:gd fmla="*/ 9 w 9" name="T14"/>
                <a:gd fmla="*/ 6 h 14" name="T15"/>
                <a:gd fmla="*/ 6 w 9" name="T16"/>
                <a:gd fmla="*/ 7 h 14" name="T17"/>
                <a:gd fmla="*/ 6 w 9" name="T18"/>
                <a:gd fmla="*/ 12 h 14" name="T19"/>
                <a:gd fmla="*/ 8 w 9" name="T20"/>
                <a:gd fmla="*/ 12 h 14" name="T21"/>
                <a:gd fmla="*/ 9 w 9" name="T22"/>
                <a:gd fmla="*/ 6 h 14" name="T23"/>
                <a:gd fmla="*/ 5 w 9" name="T24"/>
                <a:gd fmla="*/ 0 h 14" name="T25"/>
                <a:gd fmla="*/ 5 w 9" name="T26"/>
                <a:gd fmla="*/ 2 h 14" name="T27"/>
                <a:gd fmla="*/ 7 w 9" name="T28"/>
                <a:gd fmla="*/ 2 h 14" name="T29"/>
                <a:gd fmla="*/ 7 w 9" name="T30"/>
                <a:gd fmla="*/ 2 h 14" name="T31"/>
                <a:gd fmla="*/ 7 w 9" name="T32"/>
                <a:gd fmla="*/ 2 h 14" name="T33"/>
                <a:gd fmla="*/ 5 w 9" name="T34"/>
                <a:gd fmla="*/ 0 h 1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4" w="9">
                  <a:moveTo>
                    <a:pt x="3" y="9"/>
                  </a:moveTo>
                  <a:cubicBezTo>
                    <a:pt x="2" y="10"/>
                    <a:pt x="1" y="11"/>
                    <a:pt x="1" y="11"/>
                  </a:cubicBezTo>
                  <a:cubicBezTo>
                    <a:pt x="1" y="12"/>
                    <a:pt x="0" y="13"/>
                    <a:pt x="0" y="14"/>
                  </a:cubicBezTo>
                  <a:cubicBezTo>
                    <a:pt x="0" y="14"/>
                    <a:pt x="0" y="14"/>
                    <a:pt x="0" y="14"/>
                  </a:cubicBezTo>
                  <a:cubicBezTo>
                    <a:pt x="1" y="14"/>
                    <a:pt x="2" y="14"/>
                    <a:pt x="3" y="13"/>
                  </a:cubicBezTo>
                  <a:cubicBezTo>
                    <a:pt x="3" y="13"/>
                    <a:pt x="3" y="12"/>
                    <a:pt x="3" y="12"/>
                  </a:cubicBezTo>
                  <a:cubicBezTo>
                    <a:pt x="3" y="12"/>
                    <a:pt x="3" y="11"/>
                    <a:pt x="3" y="9"/>
                  </a:cubicBezTo>
                  <a:moveTo>
                    <a:pt x="9" y="6"/>
                  </a:moveTo>
                  <a:cubicBezTo>
                    <a:pt x="8" y="7"/>
                    <a:pt x="7" y="7"/>
                    <a:pt x="6" y="7"/>
                  </a:cubicBezTo>
                  <a:cubicBezTo>
                    <a:pt x="6" y="9"/>
                    <a:pt x="6" y="11"/>
                    <a:pt x="6" y="12"/>
                  </a:cubicBezTo>
                  <a:cubicBezTo>
                    <a:pt x="7" y="12"/>
                    <a:pt x="8" y="12"/>
                    <a:pt x="8" y="12"/>
                  </a:cubicBezTo>
                  <a:cubicBezTo>
                    <a:pt x="8" y="10"/>
                    <a:pt x="9" y="8"/>
                    <a:pt x="9" y="6"/>
                  </a:cubicBezTo>
                  <a:moveTo>
                    <a:pt x="5" y="0"/>
                  </a:moveTo>
                  <a:cubicBezTo>
                    <a:pt x="3" y="2"/>
                    <a:pt x="4" y="2"/>
                    <a:pt x="5" y="2"/>
                  </a:cubicBezTo>
                  <a:cubicBezTo>
                    <a:pt x="6" y="2"/>
                    <a:pt x="7" y="2"/>
                    <a:pt x="7" y="2"/>
                  </a:cubicBezTo>
                  <a:cubicBezTo>
                    <a:pt x="7" y="2"/>
                    <a:pt x="7" y="2"/>
                    <a:pt x="7" y="2"/>
                  </a:cubicBezTo>
                  <a:cubicBezTo>
                    <a:pt x="7" y="2"/>
                    <a:pt x="7" y="2"/>
                    <a:pt x="7" y="2"/>
                  </a:cubicBezTo>
                  <a:cubicBezTo>
                    <a:pt x="7" y="2"/>
                    <a:pt x="6" y="1"/>
                    <a:pt x="5"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8" name="Freeform 580"/>
            <p:cNvSpPr>
              <a:spLocks noEditPoints="1"/>
            </p:cNvSpPr>
            <p:nvPr/>
          </p:nvSpPr>
          <p:spPr bwMode="auto">
            <a:xfrm>
              <a:off x="1341" y="2704"/>
              <a:ext cx="10" cy="16"/>
            </a:xfrm>
            <a:custGeom>
              <a:gdLst>
                <a:gd fmla="*/ 3 w 7" name="T0"/>
                <a:gd fmla="*/ 3 h 11" name="T1"/>
                <a:gd fmla="*/ 1 w 7" name="T2"/>
                <a:gd fmla="*/ 4 h 11" name="T3"/>
                <a:gd fmla="*/ 0 w 7" name="T4"/>
                <a:gd fmla="*/ 10 h 11" name="T5"/>
                <a:gd fmla="*/ 3 w 7" name="T6"/>
                <a:gd fmla="*/ 10 h 11" name="T7"/>
                <a:gd fmla="*/ 3 w 7" name="T8"/>
                <a:gd fmla="*/ 8 h 11" name="T9"/>
                <a:gd fmla="*/ 3 w 7" name="T10"/>
                <a:gd fmla="*/ 3 h 11" name="T11"/>
                <a:gd fmla="*/ 3 w 7" name="T12"/>
                <a:gd fmla="*/ 0 h 11" name="T13"/>
                <a:gd fmla="*/ 1 w 7" name="T14"/>
                <a:gd fmla="*/ 0 h 11" name="T15"/>
                <a:gd fmla="*/ 2 w 7" name="T16"/>
                <a:gd fmla="*/ 0 h 11" name="T17"/>
                <a:gd fmla="*/ 4 w 7" name="T18"/>
                <a:gd fmla="*/ 1 h 11" name="T19"/>
                <a:gd fmla="*/ 5 w 7" name="T20"/>
                <a:gd fmla="*/ 6 h 11" name="T21"/>
                <a:gd fmla="*/ 5 w 7" name="T22"/>
                <a:gd fmla="*/ 10 h 11" name="T23"/>
                <a:gd fmla="*/ 7 w 7" name="T24"/>
                <a:gd fmla="*/ 11 h 11" name="T25"/>
                <a:gd fmla="*/ 6 w 7" name="T26"/>
                <a:gd fmla="*/ 1 h 11" name="T27"/>
                <a:gd fmla="*/ 3 w 7" name="T28"/>
                <a:gd fmla="*/ 0 h 1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1" w="7">
                  <a:moveTo>
                    <a:pt x="3" y="3"/>
                  </a:moveTo>
                  <a:cubicBezTo>
                    <a:pt x="2" y="4"/>
                    <a:pt x="1" y="4"/>
                    <a:pt x="1" y="4"/>
                  </a:cubicBezTo>
                  <a:cubicBezTo>
                    <a:pt x="1" y="6"/>
                    <a:pt x="1" y="9"/>
                    <a:pt x="0" y="10"/>
                  </a:cubicBezTo>
                  <a:cubicBezTo>
                    <a:pt x="1" y="10"/>
                    <a:pt x="2" y="10"/>
                    <a:pt x="3" y="10"/>
                  </a:cubicBezTo>
                  <a:cubicBezTo>
                    <a:pt x="3" y="10"/>
                    <a:pt x="3" y="9"/>
                    <a:pt x="3" y="8"/>
                  </a:cubicBezTo>
                  <a:cubicBezTo>
                    <a:pt x="3" y="8"/>
                    <a:pt x="2" y="5"/>
                    <a:pt x="3" y="3"/>
                  </a:cubicBezTo>
                  <a:moveTo>
                    <a:pt x="3" y="0"/>
                  </a:moveTo>
                  <a:cubicBezTo>
                    <a:pt x="2" y="0"/>
                    <a:pt x="2" y="0"/>
                    <a:pt x="1" y="0"/>
                  </a:cubicBezTo>
                  <a:cubicBezTo>
                    <a:pt x="2" y="0"/>
                    <a:pt x="2" y="0"/>
                    <a:pt x="2" y="0"/>
                  </a:cubicBezTo>
                  <a:cubicBezTo>
                    <a:pt x="4" y="0"/>
                    <a:pt x="4" y="1"/>
                    <a:pt x="4" y="1"/>
                  </a:cubicBezTo>
                  <a:cubicBezTo>
                    <a:pt x="4" y="2"/>
                    <a:pt x="5" y="3"/>
                    <a:pt x="5" y="6"/>
                  </a:cubicBezTo>
                  <a:cubicBezTo>
                    <a:pt x="5" y="6"/>
                    <a:pt x="5" y="8"/>
                    <a:pt x="5" y="10"/>
                  </a:cubicBezTo>
                  <a:cubicBezTo>
                    <a:pt x="6" y="10"/>
                    <a:pt x="6" y="11"/>
                    <a:pt x="7" y="11"/>
                  </a:cubicBezTo>
                  <a:cubicBezTo>
                    <a:pt x="7" y="2"/>
                    <a:pt x="6" y="1"/>
                    <a:pt x="6" y="1"/>
                  </a:cubicBezTo>
                  <a:cubicBezTo>
                    <a:pt x="5" y="0"/>
                    <a:pt x="4" y="0"/>
                    <a:pt x="3"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9" name="Freeform 581"/>
            <p:cNvSpPr/>
            <p:nvPr/>
          </p:nvSpPr>
          <p:spPr bwMode="auto">
            <a:xfrm>
              <a:off x="1351" y="2705"/>
              <a:ext cx="6" cy="18"/>
            </a:xfrm>
            <a:custGeom>
              <a:gdLst>
                <a:gd fmla="*/ 1 w 4" name="T0"/>
                <a:gd fmla="*/ 0 h 12" name="T1"/>
                <a:gd fmla="*/ 0 w 4" name="T2"/>
                <a:gd fmla="*/ 3 h 12" name="T3"/>
                <a:gd fmla="*/ 0 w 4" name="T4"/>
                <a:gd fmla="*/ 10 h 12" name="T5"/>
                <a:gd fmla="*/ 1 w 4" name="T6"/>
                <a:gd fmla="*/ 11 h 12" name="T7"/>
                <a:gd fmla="*/ 2 w 4" name="T8"/>
                <a:gd fmla="*/ 7 h 12" name="T9"/>
                <a:gd fmla="*/ 2 w 4" name="T10"/>
                <a:gd fmla="*/ 2 h 12" name="T11"/>
                <a:gd fmla="*/ 2 w 4" name="T12"/>
                <a:gd fmla="*/ 2 h 12" name="T13"/>
                <a:gd fmla="*/ 3 w 4" name="T14"/>
                <a:gd fmla="*/ 4 h 12" name="T15"/>
                <a:gd fmla="*/ 3 w 4" name="T16"/>
                <a:gd fmla="*/ 12 h 12" name="T17"/>
                <a:gd fmla="*/ 3 w 4" name="T18"/>
                <a:gd fmla="*/ 10 h 12" name="T19"/>
                <a:gd fmla="*/ 4 w 4" name="T20"/>
                <a:gd fmla="*/ 5 h 12" name="T21"/>
                <a:gd fmla="*/ 3 w 4" name="T22"/>
                <a:gd fmla="*/ 1 h 12" name="T23"/>
                <a:gd fmla="*/ 2 w 4" name="T24"/>
                <a:gd fmla="*/ 0 h 12" name="T25"/>
                <a:gd fmla="*/ 2 w 4" name="T26"/>
                <a:gd fmla="*/ 0 h 12" name="T27"/>
                <a:gd fmla="*/ 1 w 4" name="T28"/>
                <a:gd fmla="*/ 0 h 1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2" w="4">
                  <a:moveTo>
                    <a:pt x="1" y="0"/>
                  </a:moveTo>
                  <a:cubicBezTo>
                    <a:pt x="1" y="0"/>
                    <a:pt x="0" y="0"/>
                    <a:pt x="0" y="3"/>
                  </a:cubicBezTo>
                  <a:cubicBezTo>
                    <a:pt x="0" y="3"/>
                    <a:pt x="1" y="5"/>
                    <a:pt x="0" y="10"/>
                  </a:cubicBezTo>
                  <a:cubicBezTo>
                    <a:pt x="1" y="11"/>
                    <a:pt x="1" y="11"/>
                    <a:pt x="1" y="11"/>
                  </a:cubicBezTo>
                  <a:cubicBezTo>
                    <a:pt x="1" y="10"/>
                    <a:pt x="1" y="9"/>
                    <a:pt x="2" y="7"/>
                  </a:cubicBezTo>
                  <a:cubicBezTo>
                    <a:pt x="2" y="7"/>
                    <a:pt x="1" y="3"/>
                    <a:pt x="2" y="2"/>
                  </a:cubicBezTo>
                  <a:cubicBezTo>
                    <a:pt x="2" y="2"/>
                    <a:pt x="2" y="2"/>
                    <a:pt x="2" y="2"/>
                  </a:cubicBezTo>
                  <a:cubicBezTo>
                    <a:pt x="2" y="2"/>
                    <a:pt x="3" y="2"/>
                    <a:pt x="3" y="4"/>
                  </a:cubicBezTo>
                  <a:cubicBezTo>
                    <a:pt x="3" y="4"/>
                    <a:pt x="3" y="9"/>
                    <a:pt x="3" y="12"/>
                  </a:cubicBezTo>
                  <a:cubicBezTo>
                    <a:pt x="3" y="12"/>
                    <a:pt x="3" y="11"/>
                    <a:pt x="3" y="10"/>
                  </a:cubicBezTo>
                  <a:cubicBezTo>
                    <a:pt x="3" y="9"/>
                    <a:pt x="3" y="6"/>
                    <a:pt x="4" y="5"/>
                  </a:cubicBezTo>
                  <a:cubicBezTo>
                    <a:pt x="4" y="3"/>
                    <a:pt x="4" y="2"/>
                    <a:pt x="3" y="1"/>
                  </a:cubicBezTo>
                  <a:cubicBezTo>
                    <a:pt x="3" y="1"/>
                    <a:pt x="3" y="0"/>
                    <a:pt x="2" y="0"/>
                  </a:cubicBezTo>
                  <a:cubicBezTo>
                    <a:pt x="2" y="0"/>
                    <a:pt x="2" y="0"/>
                    <a:pt x="2" y="0"/>
                  </a:cubicBezTo>
                  <a:cubicBezTo>
                    <a:pt x="2" y="0"/>
                    <a:pt x="2" y="0"/>
                    <a:pt x="1" y="0"/>
                  </a:cubicBezTo>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0" name="Freeform 582"/>
            <p:cNvSpPr/>
            <p:nvPr/>
          </p:nvSpPr>
          <p:spPr bwMode="auto">
            <a:xfrm>
              <a:off x="1294" y="2704"/>
              <a:ext cx="41" cy="75"/>
            </a:xfrm>
            <a:custGeom>
              <a:gdLst>
                <a:gd fmla="*/ 28 w 28" name="T0"/>
                <a:gd fmla="*/ 35 h 52" name="T1"/>
                <a:gd fmla="*/ 27 w 28" name="T2"/>
                <a:gd fmla="*/ 40 h 52" name="T3"/>
                <a:gd fmla="*/ 25 w 28" name="T4"/>
                <a:gd fmla="*/ 43 h 52" name="T5"/>
                <a:gd fmla="*/ 22 w 28" name="T6"/>
                <a:gd fmla="*/ 45 h 52" name="T7"/>
                <a:gd fmla="*/ 18 w 28" name="T8"/>
                <a:gd fmla="*/ 47 h 52" name="T9"/>
                <a:gd fmla="*/ 18 w 28" name="T10"/>
                <a:gd fmla="*/ 50 h 52" name="T11"/>
                <a:gd fmla="*/ 18 w 28" name="T12"/>
                <a:gd fmla="*/ 52 h 52" name="T13"/>
                <a:gd fmla="*/ 16 w 28" name="T14"/>
                <a:gd fmla="*/ 52 h 52" name="T15"/>
                <a:gd fmla="*/ 12 w 28" name="T16"/>
                <a:gd fmla="*/ 52 h 52" name="T17"/>
                <a:gd fmla="*/ 11 w 28" name="T18"/>
                <a:gd fmla="*/ 52 h 52" name="T19"/>
                <a:gd fmla="*/ 10 w 28" name="T20"/>
                <a:gd fmla="*/ 50 h 52" name="T21"/>
                <a:gd fmla="*/ 10 w 28" name="T22"/>
                <a:gd fmla="*/ 47 h 52" name="T23"/>
                <a:gd fmla="*/ 4 w 28" name="T24"/>
                <a:gd fmla="*/ 46 h 52" name="T25"/>
                <a:gd fmla="*/ 0 w 28" name="T26"/>
                <a:gd fmla="*/ 45 h 52" name="T27"/>
                <a:gd fmla="*/ 0 w 28" name="T28"/>
                <a:gd fmla="*/ 44 h 52" name="T29"/>
                <a:gd fmla="*/ 0 w 28" name="T30"/>
                <a:gd fmla="*/ 41 h 52" name="T31"/>
                <a:gd fmla="*/ 1 w 28" name="T32"/>
                <a:gd fmla="*/ 39 h 52" name="T33"/>
                <a:gd fmla="*/ 2 w 28" name="T34"/>
                <a:gd fmla="*/ 39 h 52" name="T35"/>
                <a:gd fmla="*/ 2 w 28" name="T36"/>
                <a:gd fmla="*/ 39 h 52" name="T37"/>
                <a:gd fmla="*/ 3 w 28" name="T38"/>
                <a:gd fmla="*/ 39 h 52" name="T39"/>
                <a:gd fmla="*/ 6 w 28" name="T40"/>
                <a:gd fmla="*/ 40 h 52" name="T41"/>
                <a:gd fmla="*/ 11 w 28" name="T42"/>
                <a:gd fmla="*/ 40 h 52" name="T43"/>
                <a:gd fmla="*/ 17 w 28" name="T44"/>
                <a:gd fmla="*/ 39 h 52" name="T45"/>
                <a:gd fmla="*/ 20 w 28" name="T46"/>
                <a:gd fmla="*/ 36 h 52" name="T47"/>
                <a:gd fmla="*/ 18 w 28" name="T48"/>
                <a:gd fmla="*/ 32 h 52" name="T49"/>
                <a:gd fmla="*/ 12 w 28" name="T50"/>
                <a:gd fmla="*/ 29 h 52" name="T51"/>
                <a:gd fmla="*/ 8 w 28" name="T52"/>
                <a:gd fmla="*/ 27 h 52" name="T53"/>
                <a:gd fmla="*/ 4 w 28" name="T54"/>
                <a:gd fmla="*/ 24 h 52" name="T55"/>
                <a:gd fmla="*/ 2 w 28" name="T56"/>
                <a:gd fmla="*/ 21 h 52" name="T57"/>
                <a:gd fmla="*/ 1 w 28" name="T58"/>
                <a:gd fmla="*/ 16 h 52" name="T59"/>
                <a:gd fmla="*/ 4 w 28" name="T60"/>
                <a:gd fmla="*/ 9 h 52" name="T61"/>
                <a:gd fmla="*/ 11 w 28" name="T62"/>
                <a:gd fmla="*/ 5 h 52" name="T63"/>
                <a:gd fmla="*/ 11 w 28" name="T64"/>
                <a:gd fmla="*/ 2 h 52" name="T65"/>
                <a:gd fmla="*/ 12 w 28" name="T66"/>
                <a:gd fmla="*/ 0 h 52" name="T67"/>
                <a:gd fmla="*/ 14 w 28" name="T68"/>
                <a:gd fmla="*/ 0 h 52" name="T69"/>
                <a:gd fmla="*/ 17 w 28" name="T70"/>
                <a:gd fmla="*/ 0 h 52" name="T71"/>
                <a:gd fmla="*/ 19 w 28" name="T72"/>
                <a:gd fmla="*/ 0 h 52" name="T73"/>
                <a:gd fmla="*/ 19 w 28" name="T74"/>
                <a:gd fmla="*/ 2 h 52" name="T75"/>
                <a:gd fmla="*/ 19 w 28" name="T76"/>
                <a:gd fmla="*/ 5 h 52" name="T77"/>
                <a:gd fmla="*/ 23 w 28" name="T78"/>
                <a:gd fmla="*/ 6 h 52" name="T79"/>
                <a:gd fmla="*/ 25 w 28" name="T80"/>
                <a:gd fmla="*/ 6 h 52" name="T81"/>
                <a:gd fmla="*/ 26 w 28" name="T82"/>
                <a:gd fmla="*/ 7 h 52" name="T83"/>
                <a:gd fmla="*/ 25 w 28" name="T84"/>
                <a:gd fmla="*/ 10 h 52" name="T85"/>
                <a:gd fmla="*/ 25 w 28" name="T86"/>
                <a:gd fmla="*/ 12 h 52" name="T87"/>
                <a:gd fmla="*/ 24 w 28" name="T88"/>
                <a:gd fmla="*/ 12 h 52" name="T89"/>
                <a:gd fmla="*/ 20 w 28" name="T90"/>
                <a:gd fmla="*/ 12 h 52" name="T91"/>
                <a:gd fmla="*/ 16 w 28" name="T92"/>
                <a:gd fmla="*/ 11 h 52" name="T93"/>
                <a:gd fmla="*/ 11 w 28" name="T94"/>
                <a:gd fmla="*/ 13 h 52" name="T95"/>
                <a:gd fmla="*/ 9 w 28" name="T96"/>
                <a:gd fmla="*/ 16 h 52" name="T97"/>
                <a:gd fmla="*/ 11 w 28" name="T98"/>
                <a:gd fmla="*/ 19 h 52" name="T99"/>
                <a:gd fmla="*/ 16 w 28" name="T100"/>
                <a:gd fmla="*/ 22 h 52" name="T101"/>
                <a:gd fmla="*/ 25 w 28" name="T102"/>
                <a:gd fmla="*/ 27 h 52" name="T103"/>
                <a:gd fmla="*/ 28 w 28" name="T104"/>
                <a:gd fmla="*/ 35 h 52"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52" w="28">
                  <a:moveTo>
                    <a:pt x="28" y="35"/>
                  </a:moveTo>
                  <a:cubicBezTo>
                    <a:pt x="28" y="37"/>
                    <a:pt x="28" y="39"/>
                    <a:pt x="27" y="40"/>
                  </a:cubicBezTo>
                  <a:cubicBezTo>
                    <a:pt x="27" y="41"/>
                    <a:pt x="26" y="42"/>
                    <a:pt x="25" y="43"/>
                  </a:cubicBezTo>
                  <a:cubicBezTo>
                    <a:pt x="24" y="44"/>
                    <a:pt x="23" y="45"/>
                    <a:pt x="22" y="45"/>
                  </a:cubicBezTo>
                  <a:cubicBezTo>
                    <a:pt x="21" y="46"/>
                    <a:pt x="19" y="46"/>
                    <a:pt x="18" y="47"/>
                  </a:cubicBezTo>
                  <a:cubicBezTo>
                    <a:pt x="18" y="50"/>
                    <a:pt x="18" y="50"/>
                    <a:pt x="18" y="50"/>
                  </a:cubicBezTo>
                  <a:cubicBezTo>
                    <a:pt x="18" y="51"/>
                    <a:pt x="18" y="51"/>
                    <a:pt x="18" y="52"/>
                  </a:cubicBezTo>
                  <a:cubicBezTo>
                    <a:pt x="17" y="52"/>
                    <a:pt x="17" y="52"/>
                    <a:pt x="16" y="52"/>
                  </a:cubicBezTo>
                  <a:cubicBezTo>
                    <a:pt x="12" y="52"/>
                    <a:pt x="12" y="52"/>
                    <a:pt x="12" y="52"/>
                  </a:cubicBezTo>
                  <a:cubicBezTo>
                    <a:pt x="11" y="52"/>
                    <a:pt x="11" y="52"/>
                    <a:pt x="11" y="52"/>
                  </a:cubicBezTo>
                  <a:cubicBezTo>
                    <a:pt x="10" y="51"/>
                    <a:pt x="10" y="51"/>
                    <a:pt x="10" y="50"/>
                  </a:cubicBezTo>
                  <a:cubicBezTo>
                    <a:pt x="10" y="47"/>
                    <a:pt x="10" y="47"/>
                    <a:pt x="10" y="47"/>
                  </a:cubicBezTo>
                  <a:cubicBezTo>
                    <a:pt x="7" y="47"/>
                    <a:pt x="5" y="47"/>
                    <a:pt x="4" y="46"/>
                  </a:cubicBezTo>
                  <a:cubicBezTo>
                    <a:pt x="2" y="46"/>
                    <a:pt x="1" y="45"/>
                    <a:pt x="0" y="45"/>
                  </a:cubicBezTo>
                  <a:cubicBezTo>
                    <a:pt x="0" y="45"/>
                    <a:pt x="0" y="44"/>
                    <a:pt x="0" y="44"/>
                  </a:cubicBezTo>
                  <a:cubicBezTo>
                    <a:pt x="0" y="43"/>
                    <a:pt x="0" y="42"/>
                    <a:pt x="0" y="41"/>
                  </a:cubicBezTo>
                  <a:cubicBezTo>
                    <a:pt x="1" y="41"/>
                    <a:pt x="1" y="40"/>
                    <a:pt x="1" y="39"/>
                  </a:cubicBezTo>
                  <a:cubicBezTo>
                    <a:pt x="1" y="39"/>
                    <a:pt x="2" y="38"/>
                    <a:pt x="2" y="39"/>
                  </a:cubicBezTo>
                  <a:cubicBezTo>
                    <a:pt x="2" y="39"/>
                    <a:pt x="2" y="39"/>
                    <a:pt x="2" y="39"/>
                  </a:cubicBezTo>
                  <a:cubicBezTo>
                    <a:pt x="3" y="39"/>
                    <a:pt x="3" y="39"/>
                    <a:pt x="3" y="39"/>
                  </a:cubicBezTo>
                  <a:cubicBezTo>
                    <a:pt x="4" y="39"/>
                    <a:pt x="5" y="40"/>
                    <a:pt x="6" y="40"/>
                  </a:cubicBezTo>
                  <a:cubicBezTo>
                    <a:pt x="7" y="40"/>
                    <a:pt x="9" y="40"/>
                    <a:pt x="11" y="40"/>
                  </a:cubicBezTo>
                  <a:cubicBezTo>
                    <a:pt x="14" y="40"/>
                    <a:pt x="16" y="40"/>
                    <a:pt x="17" y="39"/>
                  </a:cubicBezTo>
                  <a:cubicBezTo>
                    <a:pt x="19" y="39"/>
                    <a:pt x="20" y="37"/>
                    <a:pt x="20" y="36"/>
                  </a:cubicBezTo>
                  <a:cubicBezTo>
                    <a:pt x="20" y="34"/>
                    <a:pt x="19" y="33"/>
                    <a:pt x="18" y="32"/>
                  </a:cubicBezTo>
                  <a:cubicBezTo>
                    <a:pt x="17" y="31"/>
                    <a:pt x="15" y="30"/>
                    <a:pt x="12" y="29"/>
                  </a:cubicBezTo>
                  <a:cubicBezTo>
                    <a:pt x="11" y="28"/>
                    <a:pt x="9" y="27"/>
                    <a:pt x="8" y="27"/>
                  </a:cubicBezTo>
                  <a:cubicBezTo>
                    <a:pt x="7" y="26"/>
                    <a:pt x="5" y="25"/>
                    <a:pt x="4" y="24"/>
                  </a:cubicBezTo>
                  <a:cubicBezTo>
                    <a:pt x="3" y="23"/>
                    <a:pt x="3" y="22"/>
                    <a:pt x="2" y="21"/>
                  </a:cubicBezTo>
                  <a:cubicBezTo>
                    <a:pt x="1" y="19"/>
                    <a:pt x="1" y="18"/>
                    <a:pt x="1" y="16"/>
                  </a:cubicBezTo>
                  <a:cubicBezTo>
                    <a:pt x="1" y="14"/>
                    <a:pt x="2" y="11"/>
                    <a:pt x="4" y="9"/>
                  </a:cubicBezTo>
                  <a:cubicBezTo>
                    <a:pt x="5" y="7"/>
                    <a:pt x="8" y="6"/>
                    <a:pt x="11" y="5"/>
                  </a:cubicBezTo>
                  <a:cubicBezTo>
                    <a:pt x="11" y="2"/>
                    <a:pt x="11" y="2"/>
                    <a:pt x="11" y="2"/>
                  </a:cubicBezTo>
                  <a:cubicBezTo>
                    <a:pt x="11" y="1"/>
                    <a:pt x="11" y="1"/>
                    <a:pt x="12" y="0"/>
                  </a:cubicBezTo>
                  <a:cubicBezTo>
                    <a:pt x="12" y="0"/>
                    <a:pt x="13" y="0"/>
                    <a:pt x="14" y="0"/>
                  </a:cubicBezTo>
                  <a:cubicBezTo>
                    <a:pt x="17" y="0"/>
                    <a:pt x="17" y="0"/>
                    <a:pt x="17" y="0"/>
                  </a:cubicBezTo>
                  <a:cubicBezTo>
                    <a:pt x="18" y="0"/>
                    <a:pt x="19" y="0"/>
                    <a:pt x="19" y="0"/>
                  </a:cubicBezTo>
                  <a:cubicBezTo>
                    <a:pt x="19" y="1"/>
                    <a:pt x="19" y="1"/>
                    <a:pt x="19" y="2"/>
                  </a:cubicBezTo>
                  <a:cubicBezTo>
                    <a:pt x="19" y="5"/>
                    <a:pt x="19" y="5"/>
                    <a:pt x="19" y="5"/>
                  </a:cubicBezTo>
                  <a:cubicBezTo>
                    <a:pt x="21" y="5"/>
                    <a:pt x="22" y="5"/>
                    <a:pt x="23" y="6"/>
                  </a:cubicBezTo>
                  <a:cubicBezTo>
                    <a:pt x="24" y="6"/>
                    <a:pt x="25" y="6"/>
                    <a:pt x="25" y="6"/>
                  </a:cubicBezTo>
                  <a:cubicBezTo>
                    <a:pt x="25" y="6"/>
                    <a:pt x="26" y="7"/>
                    <a:pt x="26" y="7"/>
                  </a:cubicBezTo>
                  <a:cubicBezTo>
                    <a:pt x="26" y="8"/>
                    <a:pt x="26" y="9"/>
                    <a:pt x="25" y="10"/>
                  </a:cubicBezTo>
                  <a:cubicBezTo>
                    <a:pt x="25" y="10"/>
                    <a:pt x="25" y="11"/>
                    <a:pt x="25" y="12"/>
                  </a:cubicBezTo>
                  <a:cubicBezTo>
                    <a:pt x="24" y="12"/>
                    <a:pt x="24" y="13"/>
                    <a:pt x="24" y="12"/>
                  </a:cubicBezTo>
                  <a:cubicBezTo>
                    <a:pt x="23" y="12"/>
                    <a:pt x="22" y="12"/>
                    <a:pt x="20" y="12"/>
                  </a:cubicBezTo>
                  <a:cubicBezTo>
                    <a:pt x="19" y="11"/>
                    <a:pt x="18" y="11"/>
                    <a:pt x="16" y="11"/>
                  </a:cubicBezTo>
                  <a:cubicBezTo>
                    <a:pt x="14" y="11"/>
                    <a:pt x="12" y="12"/>
                    <a:pt x="11" y="13"/>
                  </a:cubicBezTo>
                  <a:cubicBezTo>
                    <a:pt x="10" y="13"/>
                    <a:pt x="9" y="15"/>
                    <a:pt x="9" y="16"/>
                  </a:cubicBezTo>
                  <a:cubicBezTo>
                    <a:pt x="9" y="17"/>
                    <a:pt x="10" y="18"/>
                    <a:pt x="11" y="19"/>
                  </a:cubicBezTo>
                  <a:cubicBezTo>
                    <a:pt x="12" y="20"/>
                    <a:pt x="14" y="21"/>
                    <a:pt x="16" y="22"/>
                  </a:cubicBezTo>
                  <a:cubicBezTo>
                    <a:pt x="20" y="24"/>
                    <a:pt x="23" y="25"/>
                    <a:pt x="25" y="27"/>
                  </a:cubicBezTo>
                  <a:cubicBezTo>
                    <a:pt x="27" y="30"/>
                    <a:pt x="28" y="32"/>
                    <a:pt x="28" y="35"/>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1" name="Freeform 583"/>
            <p:cNvSpPr>
              <a:spLocks noEditPoints="1"/>
            </p:cNvSpPr>
            <p:nvPr/>
          </p:nvSpPr>
          <p:spPr bwMode="auto">
            <a:xfrm>
              <a:off x="1099" y="2654"/>
              <a:ext cx="124" cy="157"/>
            </a:xfrm>
            <a:custGeom>
              <a:gdLst>
                <a:gd fmla="*/ 0 w 124" name="T0"/>
                <a:gd fmla="*/ 125 h 157" name="T1"/>
                <a:gd fmla="*/ 0 w 124" name="T2"/>
                <a:gd fmla="*/ 133 h 157" name="T3"/>
                <a:gd fmla="*/ 3 w 124" name="T4"/>
                <a:gd fmla="*/ 139 h 157" name="T5"/>
                <a:gd fmla="*/ 6 w 124" name="T6"/>
                <a:gd fmla="*/ 141 h 157" name="T7"/>
                <a:gd fmla="*/ 9 w 124" name="T8"/>
                <a:gd fmla="*/ 143 h 157" name="T9"/>
                <a:gd fmla="*/ 13 w 124" name="T10"/>
                <a:gd fmla="*/ 144 h 157" name="T11"/>
                <a:gd fmla="*/ 16 w 124" name="T12"/>
                <a:gd fmla="*/ 143 h 157" name="T13"/>
                <a:gd fmla="*/ 21 w 124" name="T14"/>
                <a:gd fmla="*/ 140 h 157" name="T15"/>
                <a:gd fmla="*/ 24 w 124" name="T16"/>
                <a:gd fmla="*/ 136 h 157" name="T17"/>
                <a:gd fmla="*/ 25 w 124" name="T18"/>
                <a:gd fmla="*/ 127 h 157" name="T19"/>
                <a:gd fmla="*/ 27 w 124" name="T20"/>
                <a:gd fmla="*/ 88 h 157" name="T21"/>
                <a:gd fmla="*/ 29 w 124" name="T22"/>
                <a:gd fmla="*/ 85 h 157" name="T23"/>
                <a:gd fmla="*/ 3 w 124" name="T24"/>
                <a:gd fmla="*/ 157 h 157" name="T25"/>
                <a:gd fmla="*/ 99 w 124" name="T26"/>
                <a:gd fmla="*/ 146 h 157" name="T27"/>
                <a:gd fmla="*/ 98 w 124" name="T28"/>
                <a:gd fmla="*/ 3 h 157" name="T29"/>
                <a:gd fmla="*/ 95 w 124" name="T30"/>
                <a:gd fmla="*/ 0 h 157" name="T31"/>
                <a:gd fmla="*/ 35 w 124" name="T32"/>
                <a:gd fmla="*/ 0 h 157" name="T33"/>
                <a:gd fmla="*/ 31 w 124" name="T34"/>
                <a:gd fmla="*/ 2 h 157" name="T35"/>
                <a:gd fmla="*/ 29 w 124" name="T36"/>
                <a:gd fmla="*/ 6 h 157" name="T37"/>
                <a:gd fmla="*/ 28 w 124" name="T38"/>
                <a:gd fmla="*/ 19 h 157" name="T39"/>
                <a:gd fmla="*/ 25 w 124" name="T40"/>
                <a:gd fmla="*/ 21 h 157" name="T41"/>
                <a:gd fmla="*/ 24 w 124" name="T42"/>
                <a:gd fmla="*/ 22 h 157" name="T43"/>
                <a:gd fmla="*/ 21 w 124" name="T44"/>
                <a:gd fmla="*/ 24 h 157" name="T45"/>
                <a:gd fmla="*/ 19 w 124" name="T46"/>
                <a:gd fmla="*/ 25 h 157" name="T47"/>
                <a:gd fmla="*/ 18 w 124" name="T48"/>
                <a:gd fmla="*/ 27 h 157" name="T49"/>
                <a:gd fmla="*/ 16 w 124" name="T50"/>
                <a:gd fmla="*/ 30 h 157" name="T51"/>
                <a:gd fmla="*/ 13 w 124" name="T52"/>
                <a:gd fmla="*/ 35 h 157" name="T53"/>
                <a:gd fmla="*/ 13 w 124" name="T54"/>
                <a:gd fmla="*/ 83 h 157" name="T55"/>
                <a:gd fmla="*/ 13 w 124" name="T56"/>
                <a:gd fmla="*/ 89 h 157" name="T57"/>
                <a:gd fmla="*/ 12 w 124" name="T58"/>
                <a:gd fmla="*/ 96 h 157" name="T59"/>
                <a:gd fmla="*/ 8 w 124" name="T60"/>
                <a:gd fmla="*/ 104 h 157" name="T61"/>
                <a:gd fmla="*/ 3 w 124" name="T62"/>
                <a:gd fmla="*/ 114 h 157" name="T63"/>
                <a:gd fmla="*/ 0 w 124" name="T64"/>
                <a:gd fmla="*/ 121 h 157" name="T65"/>
                <a:gd fmla="*/ 38 w 124" name="T66"/>
                <a:gd fmla="*/ 14 h 157" name="T67"/>
                <a:gd fmla="*/ 43 w 124" name="T68"/>
                <a:gd fmla="*/ 11 h 157" name="T69"/>
                <a:gd fmla="*/ 85 w 124" name="T70"/>
                <a:gd fmla="*/ 11 h 157" name="T71"/>
                <a:gd fmla="*/ 88 w 124" name="T72"/>
                <a:gd fmla="*/ 14 h 157" name="T73"/>
                <a:gd fmla="*/ 89 w 124" name="T74"/>
                <a:gd fmla="*/ 43 h 157" name="T75"/>
                <a:gd fmla="*/ 88 w 124" name="T76"/>
                <a:gd fmla="*/ 47 h 157" name="T77"/>
                <a:gd fmla="*/ 83 w 124" name="T78"/>
                <a:gd fmla="*/ 50 h 157" name="T79"/>
                <a:gd fmla="*/ 41 w 124" name="T80"/>
                <a:gd fmla="*/ 48 h 157" name="T81"/>
                <a:gd fmla="*/ 38 w 124" name="T82"/>
                <a:gd fmla="*/ 44 h 157" name="T83"/>
                <a:gd fmla="*/ 6 w 124" name="T84"/>
                <a:gd fmla="*/ 125 h 157" name="T85"/>
                <a:gd fmla="*/ 8 w 124" name="T86"/>
                <a:gd fmla="*/ 121 h 157" name="T87"/>
                <a:gd fmla="*/ 9 w 124" name="T88"/>
                <a:gd fmla="*/ 114 h 157" name="T89"/>
                <a:gd fmla="*/ 12 w 124" name="T90"/>
                <a:gd fmla="*/ 107 h 157" name="T91"/>
                <a:gd fmla="*/ 18 w 124" name="T92"/>
                <a:gd fmla="*/ 94 h 157" name="T93"/>
                <a:gd fmla="*/ 18 w 124" name="T94"/>
                <a:gd fmla="*/ 54 h 157" name="T95"/>
                <a:gd fmla="*/ 27 w 124" name="T96"/>
                <a:gd fmla="*/ 40 h 157" name="T97"/>
                <a:gd fmla="*/ 27 w 124" name="T98"/>
                <a:gd fmla="*/ 30 h 157" name="T99"/>
                <a:gd fmla="*/ 29 w 124" name="T100"/>
                <a:gd fmla="*/ 28 h 157" name="T101"/>
                <a:gd fmla="*/ 24 w 124" name="T102"/>
                <a:gd fmla="*/ 79 h 157" name="T103"/>
                <a:gd fmla="*/ 21 w 124" name="T104"/>
                <a:gd fmla="*/ 117 h 157" name="T105"/>
                <a:gd fmla="*/ 21 w 124" name="T106"/>
                <a:gd fmla="*/ 124 h 157" name="T107"/>
                <a:gd fmla="*/ 18 w 124" name="T108"/>
                <a:gd fmla="*/ 130 h 157" name="T109"/>
                <a:gd fmla="*/ 16 w 124" name="T110"/>
                <a:gd fmla="*/ 133 h 157" name="T111"/>
                <a:gd fmla="*/ 15 w 124" name="T112"/>
                <a:gd fmla="*/ 136 h 157" name="T113"/>
                <a:gd fmla="*/ 12 w 124" name="T114"/>
                <a:gd fmla="*/ 136 h 157" name="T115"/>
                <a:gd fmla="*/ 11 w 124" name="T116"/>
                <a:gd fmla="*/ 136 h 157" name="T117"/>
                <a:gd fmla="*/ 8 w 124" name="T118"/>
                <a:gd fmla="*/ 133 h 157" name="T119"/>
                <a:gd fmla="*/ 8 w 124" name="T120"/>
                <a:gd fmla="*/ 131 h 157" name="T121"/>
                <a:gd fmla="*/ 6 w 124" name="T122"/>
                <a:gd fmla="*/ 125 h 15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57" w="124">
                  <a:moveTo>
                    <a:pt x="0" y="121"/>
                  </a:moveTo>
                  <a:lnTo>
                    <a:pt x="0" y="124"/>
                  </a:lnTo>
                  <a:lnTo>
                    <a:pt x="0" y="125"/>
                  </a:lnTo>
                  <a:lnTo>
                    <a:pt x="0" y="128"/>
                  </a:lnTo>
                  <a:lnTo>
                    <a:pt x="0" y="131"/>
                  </a:lnTo>
                  <a:lnTo>
                    <a:pt x="0" y="133"/>
                  </a:lnTo>
                  <a:lnTo>
                    <a:pt x="2" y="134"/>
                  </a:lnTo>
                  <a:lnTo>
                    <a:pt x="3" y="136"/>
                  </a:lnTo>
                  <a:lnTo>
                    <a:pt x="3" y="139"/>
                  </a:lnTo>
                  <a:lnTo>
                    <a:pt x="3" y="139"/>
                  </a:lnTo>
                  <a:lnTo>
                    <a:pt x="5" y="140"/>
                  </a:lnTo>
                  <a:lnTo>
                    <a:pt x="6" y="141"/>
                  </a:lnTo>
                  <a:lnTo>
                    <a:pt x="8" y="143"/>
                  </a:lnTo>
                  <a:lnTo>
                    <a:pt x="8" y="143"/>
                  </a:lnTo>
                  <a:lnTo>
                    <a:pt x="9" y="143"/>
                  </a:lnTo>
                  <a:lnTo>
                    <a:pt x="11" y="144"/>
                  </a:lnTo>
                  <a:lnTo>
                    <a:pt x="12" y="144"/>
                  </a:lnTo>
                  <a:lnTo>
                    <a:pt x="13" y="144"/>
                  </a:lnTo>
                  <a:lnTo>
                    <a:pt x="13" y="144"/>
                  </a:lnTo>
                  <a:lnTo>
                    <a:pt x="16" y="143"/>
                  </a:lnTo>
                  <a:lnTo>
                    <a:pt x="16" y="143"/>
                  </a:lnTo>
                  <a:lnTo>
                    <a:pt x="18" y="143"/>
                  </a:lnTo>
                  <a:lnTo>
                    <a:pt x="19" y="141"/>
                  </a:lnTo>
                  <a:lnTo>
                    <a:pt x="21" y="140"/>
                  </a:lnTo>
                  <a:lnTo>
                    <a:pt x="21" y="139"/>
                  </a:lnTo>
                  <a:lnTo>
                    <a:pt x="24" y="137"/>
                  </a:lnTo>
                  <a:lnTo>
                    <a:pt x="24" y="136"/>
                  </a:lnTo>
                  <a:lnTo>
                    <a:pt x="25" y="133"/>
                  </a:lnTo>
                  <a:lnTo>
                    <a:pt x="25" y="130"/>
                  </a:lnTo>
                  <a:lnTo>
                    <a:pt x="25" y="127"/>
                  </a:lnTo>
                  <a:lnTo>
                    <a:pt x="27" y="124"/>
                  </a:lnTo>
                  <a:lnTo>
                    <a:pt x="27" y="121"/>
                  </a:lnTo>
                  <a:lnTo>
                    <a:pt x="27" y="88"/>
                  </a:lnTo>
                  <a:lnTo>
                    <a:pt x="28" y="86"/>
                  </a:lnTo>
                  <a:lnTo>
                    <a:pt x="28" y="86"/>
                  </a:lnTo>
                  <a:lnTo>
                    <a:pt x="29" y="85"/>
                  </a:lnTo>
                  <a:lnTo>
                    <a:pt x="29" y="146"/>
                  </a:lnTo>
                  <a:lnTo>
                    <a:pt x="3" y="146"/>
                  </a:lnTo>
                  <a:lnTo>
                    <a:pt x="3" y="157"/>
                  </a:lnTo>
                  <a:lnTo>
                    <a:pt x="124" y="157"/>
                  </a:lnTo>
                  <a:lnTo>
                    <a:pt x="124" y="146"/>
                  </a:lnTo>
                  <a:lnTo>
                    <a:pt x="99" y="146"/>
                  </a:lnTo>
                  <a:lnTo>
                    <a:pt x="99" y="6"/>
                  </a:lnTo>
                  <a:lnTo>
                    <a:pt x="98" y="5"/>
                  </a:lnTo>
                  <a:lnTo>
                    <a:pt x="98" y="3"/>
                  </a:lnTo>
                  <a:lnTo>
                    <a:pt x="98" y="3"/>
                  </a:lnTo>
                  <a:lnTo>
                    <a:pt x="96" y="2"/>
                  </a:lnTo>
                  <a:lnTo>
                    <a:pt x="95" y="0"/>
                  </a:lnTo>
                  <a:lnTo>
                    <a:pt x="93" y="0"/>
                  </a:lnTo>
                  <a:lnTo>
                    <a:pt x="92" y="0"/>
                  </a:lnTo>
                  <a:lnTo>
                    <a:pt x="35" y="0"/>
                  </a:lnTo>
                  <a:lnTo>
                    <a:pt x="34" y="0"/>
                  </a:lnTo>
                  <a:lnTo>
                    <a:pt x="32" y="0"/>
                  </a:lnTo>
                  <a:lnTo>
                    <a:pt x="31" y="2"/>
                  </a:lnTo>
                  <a:lnTo>
                    <a:pt x="31" y="3"/>
                  </a:lnTo>
                  <a:lnTo>
                    <a:pt x="31" y="5"/>
                  </a:lnTo>
                  <a:lnTo>
                    <a:pt x="29" y="6"/>
                  </a:lnTo>
                  <a:lnTo>
                    <a:pt x="29" y="18"/>
                  </a:lnTo>
                  <a:lnTo>
                    <a:pt x="28" y="18"/>
                  </a:lnTo>
                  <a:lnTo>
                    <a:pt x="28" y="19"/>
                  </a:lnTo>
                  <a:lnTo>
                    <a:pt x="28" y="19"/>
                  </a:lnTo>
                  <a:lnTo>
                    <a:pt x="27" y="19"/>
                  </a:lnTo>
                  <a:lnTo>
                    <a:pt x="25" y="21"/>
                  </a:lnTo>
                  <a:lnTo>
                    <a:pt x="25" y="21"/>
                  </a:lnTo>
                  <a:lnTo>
                    <a:pt x="25" y="22"/>
                  </a:lnTo>
                  <a:lnTo>
                    <a:pt x="24" y="22"/>
                  </a:lnTo>
                  <a:lnTo>
                    <a:pt x="24" y="22"/>
                  </a:lnTo>
                  <a:lnTo>
                    <a:pt x="22" y="24"/>
                  </a:lnTo>
                  <a:lnTo>
                    <a:pt x="21" y="24"/>
                  </a:lnTo>
                  <a:lnTo>
                    <a:pt x="21" y="25"/>
                  </a:lnTo>
                  <a:lnTo>
                    <a:pt x="21" y="25"/>
                  </a:lnTo>
                  <a:lnTo>
                    <a:pt x="19" y="25"/>
                  </a:lnTo>
                  <a:lnTo>
                    <a:pt x="19" y="27"/>
                  </a:lnTo>
                  <a:lnTo>
                    <a:pt x="18" y="27"/>
                  </a:lnTo>
                  <a:lnTo>
                    <a:pt x="18" y="27"/>
                  </a:lnTo>
                  <a:lnTo>
                    <a:pt x="18" y="28"/>
                  </a:lnTo>
                  <a:lnTo>
                    <a:pt x="16" y="28"/>
                  </a:lnTo>
                  <a:lnTo>
                    <a:pt x="16" y="30"/>
                  </a:lnTo>
                  <a:lnTo>
                    <a:pt x="15" y="30"/>
                  </a:lnTo>
                  <a:lnTo>
                    <a:pt x="13" y="31"/>
                  </a:lnTo>
                  <a:lnTo>
                    <a:pt x="13" y="35"/>
                  </a:lnTo>
                  <a:lnTo>
                    <a:pt x="13" y="43"/>
                  </a:lnTo>
                  <a:lnTo>
                    <a:pt x="13" y="47"/>
                  </a:lnTo>
                  <a:lnTo>
                    <a:pt x="13" y="83"/>
                  </a:lnTo>
                  <a:lnTo>
                    <a:pt x="13" y="85"/>
                  </a:lnTo>
                  <a:lnTo>
                    <a:pt x="13" y="86"/>
                  </a:lnTo>
                  <a:lnTo>
                    <a:pt x="13" y="89"/>
                  </a:lnTo>
                  <a:lnTo>
                    <a:pt x="13" y="91"/>
                  </a:lnTo>
                  <a:lnTo>
                    <a:pt x="13" y="94"/>
                  </a:lnTo>
                  <a:lnTo>
                    <a:pt x="12" y="96"/>
                  </a:lnTo>
                  <a:lnTo>
                    <a:pt x="11" y="98"/>
                  </a:lnTo>
                  <a:lnTo>
                    <a:pt x="9" y="101"/>
                  </a:lnTo>
                  <a:lnTo>
                    <a:pt x="8" y="104"/>
                  </a:lnTo>
                  <a:lnTo>
                    <a:pt x="6" y="107"/>
                  </a:lnTo>
                  <a:lnTo>
                    <a:pt x="5" y="110"/>
                  </a:lnTo>
                  <a:lnTo>
                    <a:pt x="3" y="114"/>
                  </a:lnTo>
                  <a:lnTo>
                    <a:pt x="3" y="117"/>
                  </a:lnTo>
                  <a:lnTo>
                    <a:pt x="2" y="118"/>
                  </a:lnTo>
                  <a:lnTo>
                    <a:pt x="0" y="121"/>
                  </a:lnTo>
                  <a:close/>
                  <a:moveTo>
                    <a:pt x="38" y="18"/>
                  </a:moveTo>
                  <a:lnTo>
                    <a:pt x="38" y="15"/>
                  </a:lnTo>
                  <a:lnTo>
                    <a:pt x="38" y="14"/>
                  </a:lnTo>
                  <a:lnTo>
                    <a:pt x="40" y="12"/>
                  </a:lnTo>
                  <a:lnTo>
                    <a:pt x="41" y="12"/>
                  </a:lnTo>
                  <a:lnTo>
                    <a:pt x="43" y="11"/>
                  </a:lnTo>
                  <a:lnTo>
                    <a:pt x="44" y="11"/>
                  </a:lnTo>
                  <a:lnTo>
                    <a:pt x="83" y="11"/>
                  </a:lnTo>
                  <a:lnTo>
                    <a:pt x="85" y="11"/>
                  </a:lnTo>
                  <a:lnTo>
                    <a:pt x="86" y="12"/>
                  </a:lnTo>
                  <a:lnTo>
                    <a:pt x="88" y="12"/>
                  </a:lnTo>
                  <a:lnTo>
                    <a:pt x="88" y="14"/>
                  </a:lnTo>
                  <a:lnTo>
                    <a:pt x="89" y="15"/>
                  </a:lnTo>
                  <a:lnTo>
                    <a:pt x="89" y="18"/>
                  </a:lnTo>
                  <a:lnTo>
                    <a:pt x="89" y="43"/>
                  </a:lnTo>
                  <a:lnTo>
                    <a:pt x="89" y="44"/>
                  </a:lnTo>
                  <a:lnTo>
                    <a:pt x="88" y="46"/>
                  </a:lnTo>
                  <a:lnTo>
                    <a:pt x="88" y="47"/>
                  </a:lnTo>
                  <a:lnTo>
                    <a:pt x="86" y="48"/>
                  </a:lnTo>
                  <a:lnTo>
                    <a:pt x="85" y="50"/>
                  </a:lnTo>
                  <a:lnTo>
                    <a:pt x="83" y="50"/>
                  </a:lnTo>
                  <a:lnTo>
                    <a:pt x="44" y="50"/>
                  </a:lnTo>
                  <a:lnTo>
                    <a:pt x="43" y="50"/>
                  </a:lnTo>
                  <a:lnTo>
                    <a:pt x="41" y="48"/>
                  </a:lnTo>
                  <a:lnTo>
                    <a:pt x="40" y="47"/>
                  </a:lnTo>
                  <a:lnTo>
                    <a:pt x="38" y="46"/>
                  </a:lnTo>
                  <a:lnTo>
                    <a:pt x="38" y="44"/>
                  </a:lnTo>
                  <a:lnTo>
                    <a:pt x="38" y="43"/>
                  </a:lnTo>
                  <a:lnTo>
                    <a:pt x="38" y="18"/>
                  </a:lnTo>
                  <a:close/>
                  <a:moveTo>
                    <a:pt x="6" y="125"/>
                  </a:moveTo>
                  <a:lnTo>
                    <a:pt x="8" y="124"/>
                  </a:lnTo>
                  <a:lnTo>
                    <a:pt x="8" y="123"/>
                  </a:lnTo>
                  <a:lnTo>
                    <a:pt x="8" y="121"/>
                  </a:lnTo>
                  <a:lnTo>
                    <a:pt x="8" y="118"/>
                  </a:lnTo>
                  <a:lnTo>
                    <a:pt x="8" y="117"/>
                  </a:lnTo>
                  <a:lnTo>
                    <a:pt x="9" y="114"/>
                  </a:lnTo>
                  <a:lnTo>
                    <a:pt x="11" y="112"/>
                  </a:lnTo>
                  <a:lnTo>
                    <a:pt x="11" y="110"/>
                  </a:lnTo>
                  <a:lnTo>
                    <a:pt x="12" y="107"/>
                  </a:lnTo>
                  <a:lnTo>
                    <a:pt x="13" y="105"/>
                  </a:lnTo>
                  <a:lnTo>
                    <a:pt x="15" y="102"/>
                  </a:lnTo>
                  <a:lnTo>
                    <a:pt x="18" y="94"/>
                  </a:lnTo>
                  <a:lnTo>
                    <a:pt x="19" y="88"/>
                  </a:lnTo>
                  <a:lnTo>
                    <a:pt x="18" y="85"/>
                  </a:lnTo>
                  <a:lnTo>
                    <a:pt x="18" y="54"/>
                  </a:lnTo>
                  <a:lnTo>
                    <a:pt x="27" y="54"/>
                  </a:lnTo>
                  <a:lnTo>
                    <a:pt x="27" y="48"/>
                  </a:lnTo>
                  <a:lnTo>
                    <a:pt x="27" y="40"/>
                  </a:lnTo>
                  <a:lnTo>
                    <a:pt x="27" y="34"/>
                  </a:lnTo>
                  <a:lnTo>
                    <a:pt x="27" y="32"/>
                  </a:lnTo>
                  <a:lnTo>
                    <a:pt x="27" y="30"/>
                  </a:lnTo>
                  <a:lnTo>
                    <a:pt x="28" y="30"/>
                  </a:lnTo>
                  <a:lnTo>
                    <a:pt x="28" y="28"/>
                  </a:lnTo>
                  <a:lnTo>
                    <a:pt x="29" y="28"/>
                  </a:lnTo>
                  <a:lnTo>
                    <a:pt x="29" y="76"/>
                  </a:lnTo>
                  <a:lnTo>
                    <a:pt x="27" y="76"/>
                  </a:lnTo>
                  <a:lnTo>
                    <a:pt x="24" y="79"/>
                  </a:lnTo>
                  <a:lnTo>
                    <a:pt x="22" y="80"/>
                  </a:lnTo>
                  <a:lnTo>
                    <a:pt x="21" y="82"/>
                  </a:lnTo>
                  <a:lnTo>
                    <a:pt x="21" y="117"/>
                  </a:lnTo>
                  <a:lnTo>
                    <a:pt x="21" y="120"/>
                  </a:lnTo>
                  <a:lnTo>
                    <a:pt x="21" y="123"/>
                  </a:lnTo>
                  <a:lnTo>
                    <a:pt x="21" y="124"/>
                  </a:lnTo>
                  <a:lnTo>
                    <a:pt x="19" y="125"/>
                  </a:lnTo>
                  <a:lnTo>
                    <a:pt x="19" y="128"/>
                  </a:lnTo>
                  <a:lnTo>
                    <a:pt x="18" y="130"/>
                  </a:lnTo>
                  <a:lnTo>
                    <a:pt x="18" y="131"/>
                  </a:lnTo>
                  <a:lnTo>
                    <a:pt x="18" y="133"/>
                  </a:lnTo>
                  <a:lnTo>
                    <a:pt x="16" y="133"/>
                  </a:lnTo>
                  <a:lnTo>
                    <a:pt x="16" y="134"/>
                  </a:lnTo>
                  <a:lnTo>
                    <a:pt x="16" y="136"/>
                  </a:lnTo>
                  <a:lnTo>
                    <a:pt x="15" y="136"/>
                  </a:lnTo>
                  <a:lnTo>
                    <a:pt x="13" y="136"/>
                  </a:lnTo>
                  <a:lnTo>
                    <a:pt x="13" y="136"/>
                  </a:lnTo>
                  <a:lnTo>
                    <a:pt x="12" y="136"/>
                  </a:lnTo>
                  <a:lnTo>
                    <a:pt x="11" y="136"/>
                  </a:lnTo>
                  <a:lnTo>
                    <a:pt x="11" y="136"/>
                  </a:lnTo>
                  <a:lnTo>
                    <a:pt x="11" y="136"/>
                  </a:lnTo>
                  <a:lnTo>
                    <a:pt x="9" y="136"/>
                  </a:lnTo>
                  <a:lnTo>
                    <a:pt x="8" y="134"/>
                  </a:lnTo>
                  <a:lnTo>
                    <a:pt x="8" y="133"/>
                  </a:lnTo>
                  <a:lnTo>
                    <a:pt x="8" y="133"/>
                  </a:lnTo>
                  <a:lnTo>
                    <a:pt x="8" y="131"/>
                  </a:lnTo>
                  <a:lnTo>
                    <a:pt x="8" y="131"/>
                  </a:lnTo>
                  <a:lnTo>
                    <a:pt x="8" y="128"/>
                  </a:lnTo>
                  <a:lnTo>
                    <a:pt x="6" y="128"/>
                  </a:lnTo>
                  <a:lnTo>
                    <a:pt x="6" y="125"/>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2" name="Rectangle 584"/>
            <p:cNvSpPr>
              <a:spLocks noChangeArrowheads="1"/>
            </p:cNvSpPr>
            <p:nvPr/>
          </p:nvSpPr>
          <p:spPr bwMode="auto">
            <a:xfrm>
              <a:off x="1793" y="2538"/>
              <a:ext cx="21" cy="73"/>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3" name="Rectangle 585"/>
            <p:cNvSpPr>
              <a:spLocks noChangeArrowheads="1"/>
            </p:cNvSpPr>
            <p:nvPr/>
          </p:nvSpPr>
          <p:spPr bwMode="auto">
            <a:xfrm>
              <a:off x="2080" y="1386"/>
              <a:ext cx="166" cy="1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4" name="Freeform 586"/>
            <p:cNvSpPr/>
            <p:nvPr/>
          </p:nvSpPr>
          <p:spPr bwMode="auto">
            <a:xfrm>
              <a:off x="1918" y="635"/>
              <a:ext cx="38" cy="71"/>
            </a:xfrm>
            <a:custGeom>
              <a:gdLst>
                <a:gd fmla="*/ 26 w 26" name="T0"/>
                <a:gd fmla="*/ 33 h 49" name="T1"/>
                <a:gd fmla="*/ 26 w 26" name="T2"/>
                <a:gd fmla="*/ 37 h 49" name="T3"/>
                <a:gd fmla="*/ 24 w 26" name="T4"/>
                <a:gd fmla="*/ 40 h 49" name="T5"/>
                <a:gd fmla="*/ 21 w 26" name="T6"/>
                <a:gd fmla="*/ 43 h 49" name="T7"/>
                <a:gd fmla="*/ 17 w 26" name="T8"/>
                <a:gd fmla="*/ 44 h 49" name="T9"/>
                <a:gd fmla="*/ 17 w 26" name="T10"/>
                <a:gd fmla="*/ 47 h 49" name="T11"/>
                <a:gd fmla="*/ 17 w 26" name="T12"/>
                <a:gd fmla="*/ 48 h 49" name="T13"/>
                <a:gd fmla="*/ 15 w 26" name="T14"/>
                <a:gd fmla="*/ 49 h 49" name="T15"/>
                <a:gd fmla="*/ 12 w 26" name="T16"/>
                <a:gd fmla="*/ 49 h 49" name="T17"/>
                <a:gd fmla="*/ 10 w 26" name="T18"/>
                <a:gd fmla="*/ 48 h 49" name="T19"/>
                <a:gd fmla="*/ 10 w 26" name="T20"/>
                <a:gd fmla="*/ 46 h 49" name="T21"/>
                <a:gd fmla="*/ 10 w 26" name="T22"/>
                <a:gd fmla="*/ 44 h 49" name="T23"/>
                <a:gd fmla="*/ 4 w 26" name="T24"/>
                <a:gd fmla="*/ 43 h 49" name="T25"/>
                <a:gd fmla="*/ 1 w 26" name="T26"/>
                <a:gd fmla="*/ 42 h 49" name="T27"/>
                <a:gd fmla="*/ 0 w 26" name="T28"/>
                <a:gd fmla="*/ 41 h 49" name="T29"/>
                <a:gd fmla="*/ 1 w 26" name="T30"/>
                <a:gd fmla="*/ 39 h 49" name="T31"/>
                <a:gd fmla="*/ 1 w 26" name="T32"/>
                <a:gd fmla="*/ 37 h 49" name="T33"/>
                <a:gd fmla="*/ 2 w 26" name="T34"/>
                <a:gd fmla="*/ 36 h 49" name="T35"/>
                <a:gd fmla="*/ 3 w 26" name="T36"/>
                <a:gd fmla="*/ 36 h 49" name="T37"/>
                <a:gd fmla="*/ 3 w 26" name="T38"/>
                <a:gd fmla="*/ 36 h 49" name="T39"/>
                <a:gd fmla="*/ 6 w 26" name="T40"/>
                <a:gd fmla="*/ 37 h 49" name="T41"/>
                <a:gd fmla="*/ 11 w 26" name="T42"/>
                <a:gd fmla="*/ 38 h 49" name="T43"/>
                <a:gd fmla="*/ 16 w 26" name="T44"/>
                <a:gd fmla="*/ 37 h 49" name="T45"/>
                <a:gd fmla="*/ 19 w 26" name="T46"/>
                <a:gd fmla="*/ 33 h 49" name="T47"/>
                <a:gd fmla="*/ 17 w 26" name="T48"/>
                <a:gd fmla="*/ 30 h 49" name="T49"/>
                <a:gd fmla="*/ 12 w 26" name="T50"/>
                <a:gd fmla="*/ 27 h 49" name="T51"/>
                <a:gd fmla="*/ 8 w 26" name="T52"/>
                <a:gd fmla="*/ 25 h 49" name="T53"/>
                <a:gd fmla="*/ 5 w 26" name="T54"/>
                <a:gd fmla="*/ 23 h 49" name="T55"/>
                <a:gd fmla="*/ 2 w 26" name="T56"/>
                <a:gd fmla="*/ 19 h 49" name="T57"/>
                <a:gd fmla="*/ 1 w 26" name="T58"/>
                <a:gd fmla="*/ 15 h 49" name="T59"/>
                <a:gd fmla="*/ 4 w 26" name="T60"/>
                <a:gd fmla="*/ 9 h 49" name="T61"/>
                <a:gd fmla="*/ 11 w 26" name="T62"/>
                <a:gd fmla="*/ 5 h 49" name="T63"/>
                <a:gd fmla="*/ 11 w 26" name="T64"/>
                <a:gd fmla="*/ 2 h 49" name="T65"/>
                <a:gd fmla="*/ 11 w 26" name="T66"/>
                <a:gd fmla="*/ 0 h 49" name="T67"/>
                <a:gd fmla="*/ 13 w 26" name="T68"/>
                <a:gd fmla="*/ 0 h 49" name="T69"/>
                <a:gd fmla="*/ 17 w 26" name="T70"/>
                <a:gd fmla="*/ 0 h 49" name="T71"/>
                <a:gd fmla="*/ 18 w 26" name="T72"/>
                <a:gd fmla="*/ 0 h 49" name="T73"/>
                <a:gd fmla="*/ 18 w 26" name="T74"/>
                <a:gd fmla="*/ 2 h 49" name="T75"/>
                <a:gd fmla="*/ 18 w 26" name="T76"/>
                <a:gd fmla="*/ 5 h 49" name="T77"/>
                <a:gd fmla="*/ 22 w 26" name="T78"/>
                <a:gd fmla="*/ 5 h 49" name="T79"/>
                <a:gd fmla="*/ 24 w 26" name="T80"/>
                <a:gd fmla="*/ 6 h 49" name="T81"/>
                <a:gd fmla="*/ 24 w 26" name="T82"/>
                <a:gd fmla="*/ 7 h 49" name="T83"/>
                <a:gd fmla="*/ 24 w 26" name="T84"/>
                <a:gd fmla="*/ 9 h 49" name="T85"/>
                <a:gd fmla="*/ 23 w 26" name="T86"/>
                <a:gd fmla="*/ 11 h 49" name="T87"/>
                <a:gd fmla="*/ 22 w 26" name="T88"/>
                <a:gd fmla="*/ 12 h 49" name="T89"/>
                <a:gd fmla="*/ 19 w 26" name="T90"/>
                <a:gd fmla="*/ 11 h 49" name="T91"/>
                <a:gd fmla="*/ 16 w 26" name="T92"/>
                <a:gd fmla="*/ 11 h 49" name="T93"/>
                <a:gd fmla="*/ 10 w 26" name="T94"/>
                <a:gd fmla="*/ 12 h 49" name="T95"/>
                <a:gd fmla="*/ 9 w 26" name="T96"/>
                <a:gd fmla="*/ 15 h 49" name="T97"/>
                <a:gd fmla="*/ 11 w 26" name="T98"/>
                <a:gd fmla="*/ 18 h 49" name="T99"/>
                <a:gd fmla="*/ 16 w 26" name="T100"/>
                <a:gd fmla="*/ 21 h 49" name="T101"/>
                <a:gd fmla="*/ 24 w 26" name="T102"/>
                <a:gd fmla="*/ 26 h 49" name="T103"/>
                <a:gd fmla="*/ 26 w 26" name="T104"/>
                <a:gd fmla="*/ 33 h 4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49" w="26">
                  <a:moveTo>
                    <a:pt x="26" y="33"/>
                  </a:moveTo>
                  <a:cubicBezTo>
                    <a:pt x="26" y="35"/>
                    <a:pt x="26" y="36"/>
                    <a:pt x="26" y="37"/>
                  </a:cubicBezTo>
                  <a:cubicBezTo>
                    <a:pt x="25" y="39"/>
                    <a:pt x="25" y="40"/>
                    <a:pt x="24" y="40"/>
                  </a:cubicBezTo>
                  <a:cubicBezTo>
                    <a:pt x="23" y="41"/>
                    <a:pt x="22" y="42"/>
                    <a:pt x="21" y="43"/>
                  </a:cubicBezTo>
                  <a:cubicBezTo>
                    <a:pt x="20" y="43"/>
                    <a:pt x="18" y="43"/>
                    <a:pt x="17" y="44"/>
                  </a:cubicBezTo>
                  <a:cubicBezTo>
                    <a:pt x="17" y="47"/>
                    <a:pt x="17" y="47"/>
                    <a:pt x="17" y="47"/>
                  </a:cubicBezTo>
                  <a:cubicBezTo>
                    <a:pt x="17" y="48"/>
                    <a:pt x="17" y="48"/>
                    <a:pt x="17" y="48"/>
                  </a:cubicBezTo>
                  <a:cubicBezTo>
                    <a:pt x="17" y="49"/>
                    <a:pt x="16" y="49"/>
                    <a:pt x="15" y="49"/>
                  </a:cubicBezTo>
                  <a:cubicBezTo>
                    <a:pt x="12" y="49"/>
                    <a:pt x="12" y="49"/>
                    <a:pt x="12" y="49"/>
                  </a:cubicBezTo>
                  <a:cubicBezTo>
                    <a:pt x="11" y="49"/>
                    <a:pt x="11" y="49"/>
                    <a:pt x="10" y="48"/>
                  </a:cubicBezTo>
                  <a:cubicBezTo>
                    <a:pt x="10" y="48"/>
                    <a:pt x="10" y="47"/>
                    <a:pt x="10" y="46"/>
                  </a:cubicBezTo>
                  <a:cubicBezTo>
                    <a:pt x="10" y="44"/>
                    <a:pt x="10" y="44"/>
                    <a:pt x="10" y="44"/>
                  </a:cubicBezTo>
                  <a:cubicBezTo>
                    <a:pt x="7" y="44"/>
                    <a:pt x="5" y="44"/>
                    <a:pt x="4" y="43"/>
                  </a:cubicBezTo>
                  <a:cubicBezTo>
                    <a:pt x="2" y="43"/>
                    <a:pt x="1" y="42"/>
                    <a:pt x="1" y="42"/>
                  </a:cubicBezTo>
                  <a:cubicBezTo>
                    <a:pt x="0" y="42"/>
                    <a:pt x="0" y="42"/>
                    <a:pt x="0" y="41"/>
                  </a:cubicBezTo>
                  <a:cubicBezTo>
                    <a:pt x="1" y="40"/>
                    <a:pt x="1" y="39"/>
                    <a:pt x="1" y="39"/>
                  </a:cubicBezTo>
                  <a:cubicBezTo>
                    <a:pt x="1" y="38"/>
                    <a:pt x="1" y="37"/>
                    <a:pt x="1" y="37"/>
                  </a:cubicBezTo>
                  <a:cubicBezTo>
                    <a:pt x="2" y="36"/>
                    <a:pt x="2" y="36"/>
                    <a:pt x="2" y="36"/>
                  </a:cubicBezTo>
                  <a:cubicBezTo>
                    <a:pt x="3" y="36"/>
                    <a:pt x="3" y="36"/>
                    <a:pt x="3" y="36"/>
                  </a:cubicBezTo>
                  <a:cubicBezTo>
                    <a:pt x="3" y="36"/>
                    <a:pt x="3" y="36"/>
                    <a:pt x="3" y="36"/>
                  </a:cubicBezTo>
                  <a:cubicBezTo>
                    <a:pt x="4" y="37"/>
                    <a:pt x="5" y="37"/>
                    <a:pt x="6" y="37"/>
                  </a:cubicBezTo>
                  <a:cubicBezTo>
                    <a:pt x="7" y="38"/>
                    <a:pt x="9" y="38"/>
                    <a:pt x="11" y="38"/>
                  </a:cubicBezTo>
                  <a:cubicBezTo>
                    <a:pt x="13" y="38"/>
                    <a:pt x="15" y="38"/>
                    <a:pt x="16" y="37"/>
                  </a:cubicBezTo>
                  <a:cubicBezTo>
                    <a:pt x="18" y="36"/>
                    <a:pt x="19" y="35"/>
                    <a:pt x="19" y="33"/>
                  </a:cubicBezTo>
                  <a:cubicBezTo>
                    <a:pt x="19" y="32"/>
                    <a:pt x="18" y="31"/>
                    <a:pt x="17" y="30"/>
                  </a:cubicBezTo>
                  <a:cubicBezTo>
                    <a:pt x="16" y="29"/>
                    <a:pt x="14" y="28"/>
                    <a:pt x="12" y="27"/>
                  </a:cubicBezTo>
                  <a:cubicBezTo>
                    <a:pt x="11" y="26"/>
                    <a:pt x="9" y="26"/>
                    <a:pt x="8" y="25"/>
                  </a:cubicBezTo>
                  <a:cubicBezTo>
                    <a:pt x="7" y="24"/>
                    <a:pt x="6" y="24"/>
                    <a:pt x="5" y="23"/>
                  </a:cubicBezTo>
                  <a:cubicBezTo>
                    <a:pt x="4" y="22"/>
                    <a:pt x="3" y="21"/>
                    <a:pt x="2" y="19"/>
                  </a:cubicBezTo>
                  <a:cubicBezTo>
                    <a:pt x="2" y="18"/>
                    <a:pt x="1" y="17"/>
                    <a:pt x="1" y="15"/>
                  </a:cubicBezTo>
                  <a:cubicBezTo>
                    <a:pt x="1" y="13"/>
                    <a:pt x="2" y="11"/>
                    <a:pt x="4" y="9"/>
                  </a:cubicBezTo>
                  <a:cubicBezTo>
                    <a:pt x="5" y="7"/>
                    <a:pt x="8" y="6"/>
                    <a:pt x="11" y="5"/>
                  </a:cubicBezTo>
                  <a:cubicBezTo>
                    <a:pt x="11" y="2"/>
                    <a:pt x="11" y="2"/>
                    <a:pt x="11" y="2"/>
                  </a:cubicBezTo>
                  <a:cubicBezTo>
                    <a:pt x="11" y="1"/>
                    <a:pt x="11" y="1"/>
                    <a:pt x="11" y="0"/>
                  </a:cubicBezTo>
                  <a:cubicBezTo>
                    <a:pt x="12" y="0"/>
                    <a:pt x="12" y="0"/>
                    <a:pt x="13" y="0"/>
                  </a:cubicBezTo>
                  <a:cubicBezTo>
                    <a:pt x="17" y="0"/>
                    <a:pt x="17" y="0"/>
                    <a:pt x="17" y="0"/>
                  </a:cubicBezTo>
                  <a:cubicBezTo>
                    <a:pt x="18" y="0"/>
                    <a:pt x="18" y="0"/>
                    <a:pt x="18" y="0"/>
                  </a:cubicBezTo>
                  <a:cubicBezTo>
                    <a:pt x="18" y="1"/>
                    <a:pt x="18" y="1"/>
                    <a:pt x="18" y="2"/>
                  </a:cubicBezTo>
                  <a:cubicBezTo>
                    <a:pt x="18" y="5"/>
                    <a:pt x="18" y="5"/>
                    <a:pt x="18" y="5"/>
                  </a:cubicBezTo>
                  <a:cubicBezTo>
                    <a:pt x="20" y="5"/>
                    <a:pt x="21" y="5"/>
                    <a:pt x="22" y="5"/>
                  </a:cubicBezTo>
                  <a:cubicBezTo>
                    <a:pt x="23" y="5"/>
                    <a:pt x="23" y="6"/>
                    <a:pt x="24" y="6"/>
                  </a:cubicBezTo>
                  <a:cubicBezTo>
                    <a:pt x="24" y="6"/>
                    <a:pt x="24" y="6"/>
                    <a:pt x="24" y="7"/>
                  </a:cubicBezTo>
                  <a:cubicBezTo>
                    <a:pt x="24" y="8"/>
                    <a:pt x="24" y="8"/>
                    <a:pt x="24" y="9"/>
                  </a:cubicBezTo>
                  <a:cubicBezTo>
                    <a:pt x="24" y="10"/>
                    <a:pt x="24" y="10"/>
                    <a:pt x="23" y="11"/>
                  </a:cubicBezTo>
                  <a:cubicBezTo>
                    <a:pt x="23" y="12"/>
                    <a:pt x="23" y="12"/>
                    <a:pt x="22" y="12"/>
                  </a:cubicBezTo>
                  <a:cubicBezTo>
                    <a:pt x="22" y="12"/>
                    <a:pt x="21" y="11"/>
                    <a:pt x="19" y="11"/>
                  </a:cubicBezTo>
                  <a:cubicBezTo>
                    <a:pt x="18" y="11"/>
                    <a:pt x="17" y="11"/>
                    <a:pt x="16" y="11"/>
                  </a:cubicBezTo>
                  <a:cubicBezTo>
                    <a:pt x="13" y="11"/>
                    <a:pt x="11" y="11"/>
                    <a:pt x="10" y="12"/>
                  </a:cubicBezTo>
                  <a:cubicBezTo>
                    <a:pt x="9" y="13"/>
                    <a:pt x="9" y="14"/>
                    <a:pt x="9" y="15"/>
                  </a:cubicBezTo>
                  <a:cubicBezTo>
                    <a:pt x="9" y="16"/>
                    <a:pt x="10" y="17"/>
                    <a:pt x="11" y="18"/>
                  </a:cubicBezTo>
                  <a:cubicBezTo>
                    <a:pt x="12" y="19"/>
                    <a:pt x="13" y="20"/>
                    <a:pt x="16" y="21"/>
                  </a:cubicBezTo>
                  <a:cubicBezTo>
                    <a:pt x="19" y="22"/>
                    <a:pt x="22" y="24"/>
                    <a:pt x="24" y="26"/>
                  </a:cubicBezTo>
                  <a:cubicBezTo>
                    <a:pt x="26" y="28"/>
                    <a:pt x="26" y="30"/>
                    <a:pt x="26" y="33"/>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5" name="Oval 587"/>
            <p:cNvSpPr>
              <a:spLocks noChangeArrowheads="1"/>
            </p:cNvSpPr>
            <p:nvPr/>
          </p:nvSpPr>
          <p:spPr bwMode="auto">
            <a:xfrm>
              <a:off x="1889" y="621"/>
              <a:ext cx="98" cy="98"/>
            </a:xfrm>
            <a:prstGeom prst="ellipse">
              <a:avLst/>
            </a:prstGeom>
            <a:grpFill/>
            <a:ln cap="flat" w="26988">
              <a:noFill/>
              <a:prstDash val="solid"/>
              <a:miter lim="800000"/>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6" name="Freeform 588"/>
            <p:cNvSpPr/>
            <p:nvPr/>
          </p:nvSpPr>
          <p:spPr bwMode="auto">
            <a:xfrm>
              <a:off x="1312" y="639"/>
              <a:ext cx="26" cy="48"/>
            </a:xfrm>
            <a:custGeom>
              <a:gdLst>
                <a:gd fmla="*/ 18 w 18" name="T0"/>
                <a:gd fmla="*/ 22 h 33" name="T1"/>
                <a:gd fmla="*/ 17 w 18" name="T2"/>
                <a:gd fmla="*/ 25 h 33" name="T3"/>
                <a:gd fmla="*/ 16 w 18" name="T4"/>
                <a:gd fmla="*/ 27 h 33" name="T5"/>
                <a:gd fmla="*/ 14 w 18" name="T6"/>
                <a:gd fmla="*/ 29 h 33" name="T7"/>
                <a:gd fmla="*/ 11 w 18" name="T8"/>
                <a:gd fmla="*/ 30 h 33" name="T9"/>
                <a:gd fmla="*/ 11 w 18" name="T10"/>
                <a:gd fmla="*/ 32 h 33" name="T11"/>
                <a:gd fmla="*/ 11 w 18" name="T12"/>
                <a:gd fmla="*/ 33 h 33" name="T13"/>
                <a:gd fmla="*/ 10 w 18" name="T14"/>
                <a:gd fmla="*/ 33 h 33" name="T15"/>
                <a:gd fmla="*/ 8 w 18" name="T16"/>
                <a:gd fmla="*/ 33 h 33" name="T17"/>
                <a:gd fmla="*/ 7 w 18" name="T18"/>
                <a:gd fmla="*/ 33 h 33" name="T19"/>
                <a:gd fmla="*/ 6 w 18" name="T20"/>
                <a:gd fmla="*/ 31 h 33" name="T21"/>
                <a:gd fmla="*/ 6 w 18" name="T22"/>
                <a:gd fmla="*/ 30 h 33" name="T23"/>
                <a:gd fmla="*/ 2 w 18" name="T24"/>
                <a:gd fmla="*/ 29 h 33" name="T25"/>
                <a:gd fmla="*/ 0 w 18" name="T26"/>
                <a:gd fmla="*/ 28 h 33" name="T27"/>
                <a:gd fmla="*/ 0 w 18" name="T28"/>
                <a:gd fmla="*/ 28 h 33" name="T29"/>
                <a:gd fmla="*/ 0 w 18" name="T30"/>
                <a:gd fmla="*/ 26 h 33" name="T31"/>
                <a:gd fmla="*/ 1 w 18" name="T32"/>
                <a:gd fmla="*/ 25 h 33" name="T33"/>
                <a:gd fmla="*/ 1 w 18" name="T34"/>
                <a:gd fmla="*/ 25 h 33" name="T35"/>
                <a:gd fmla="*/ 2 w 18" name="T36"/>
                <a:gd fmla="*/ 25 h 33" name="T37"/>
                <a:gd fmla="*/ 2 w 18" name="T38"/>
                <a:gd fmla="*/ 25 h 33" name="T39"/>
                <a:gd fmla="*/ 4 w 18" name="T40"/>
                <a:gd fmla="*/ 25 h 33" name="T41"/>
                <a:gd fmla="*/ 7 w 18" name="T42"/>
                <a:gd fmla="*/ 26 h 33" name="T43"/>
                <a:gd fmla="*/ 11 w 18" name="T44"/>
                <a:gd fmla="*/ 25 h 33" name="T45"/>
                <a:gd fmla="*/ 12 w 18" name="T46"/>
                <a:gd fmla="*/ 23 h 33" name="T47"/>
                <a:gd fmla="*/ 11 w 18" name="T48"/>
                <a:gd fmla="*/ 20 h 33" name="T49"/>
                <a:gd fmla="*/ 8 w 18" name="T50"/>
                <a:gd fmla="*/ 18 h 33" name="T51"/>
                <a:gd fmla="*/ 5 w 18" name="T52"/>
                <a:gd fmla="*/ 17 h 33" name="T53"/>
                <a:gd fmla="*/ 3 w 18" name="T54"/>
                <a:gd fmla="*/ 16 h 33" name="T55"/>
                <a:gd fmla="*/ 1 w 18" name="T56"/>
                <a:gd fmla="*/ 13 h 33" name="T57"/>
                <a:gd fmla="*/ 1 w 18" name="T58"/>
                <a:gd fmla="*/ 10 h 33" name="T59"/>
                <a:gd fmla="*/ 2 w 18" name="T60"/>
                <a:gd fmla="*/ 6 h 33" name="T61"/>
                <a:gd fmla="*/ 7 w 18" name="T62"/>
                <a:gd fmla="*/ 4 h 33" name="T63"/>
                <a:gd fmla="*/ 7 w 18" name="T64"/>
                <a:gd fmla="*/ 2 h 33" name="T65"/>
                <a:gd fmla="*/ 7 w 18" name="T66"/>
                <a:gd fmla="*/ 1 h 33" name="T67"/>
                <a:gd fmla="*/ 9 w 18" name="T68"/>
                <a:gd fmla="*/ 0 h 33" name="T69"/>
                <a:gd fmla="*/ 11 w 18" name="T70"/>
                <a:gd fmla="*/ 0 h 33" name="T71"/>
                <a:gd fmla="*/ 12 w 18" name="T72"/>
                <a:gd fmla="*/ 1 h 33" name="T73"/>
                <a:gd fmla="*/ 12 w 18" name="T74"/>
                <a:gd fmla="*/ 2 h 33" name="T75"/>
                <a:gd fmla="*/ 12 w 18" name="T76"/>
                <a:gd fmla="*/ 4 h 33" name="T77"/>
                <a:gd fmla="*/ 14 w 18" name="T78"/>
                <a:gd fmla="*/ 4 h 33" name="T79"/>
                <a:gd fmla="*/ 16 w 18" name="T80"/>
                <a:gd fmla="*/ 4 h 33" name="T81"/>
                <a:gd fmla="*/ 16 w 18" name="T82"/>
                <a:gd fmla="*/ 5 h 33" name="T83"/>
                <a:gd fmla="*/ 16 w 18" name="T84"/>
                <a:gd fmla="*/ 7 h 33" name="T85"/>
                <a:gd fmla="*/ 15 w 18" name="T86"/>
                <a:gd fmla="*/ 8 h 33" name="T87"/>
                <a:gd fmla="*/ 15 w 18" name="T88"/>
                <a:gd fmla="*/ 8 h 33" name="T89"/>
                <a:gd fmla="*/ 13 w 18" name="T90"/>
                <a:gd fmla="*/ 8 h 33" name="T91"/>
                <a:gd fmla="*/ 10 w 18" name="T92"/>
                <a:gd fmla="*/ 8 h 33" name="T93"/>
                <a:gd fmla="*/ 7 w 18" name="T94"/>
                <a:gd fmla="*/ 8 h 33" name="T95"/>
                <a:gd fmla="*/ 6 w 18" name="T96"/>
                <a:gd fmla="*/ 10 h 33" name="T97"/>
                <a:gd fmla="*/ 7 w 18" name="T98"/>
                <a:gd fmla="*/ 13 h 33" name="T99"/>
                <a:gd fmla="*/ 10 w 18" name="T100"/>
                <a:gd fmla="*/ 14 h 33" name="T101"/>
                <a:gd fmla="*/ 16 w 18" name="T102"/>
                <a:gd fmla="*/ 18 h 33" name="T103"/>
                <a:gd fmla="*/ 18 w 18" name="T104"/>
                <a:gd fmla="*/ 22 h 33"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3" w="18">
                  <a:moveTo>
                    <a:pt x="18" y="22"/>
                  </a:moveTo>
                  <a:cubicBezTo>
                    <a:pt x="18" y="24"/>
                    <a:pt x="17" y="25"/>
                    <a:pt x="17" y="25"/>
                  </a:cubicBezTo>
                  <a:cubicBezTo>
                    <a:pt x="17" y="26"/>
                    <a:pt x="16" y="27"/>
                    <a:pt x="16" y="27"/>
                  </a:cubicBezTo>
                  <a:cubicBezTo>
                    <a:pt x="15" y="28"/>
                    <a:pt x="15" y="28"/>
                    <a:pt x="14" y="29"/>
                  </a:cubicBezTo>
                  <a:cubicBezTo>
                    <a:pt x="13" y="29"/>
                    <a:pt x="12" y="29"/>
                    <a:pt x="11" y="30"/>
                  </a:cubicBezTo>
                  <a:cubicBezTo>
                    <a:pt x="11" y="32"/>
                    <a:pt x="11" y="32"/>
                    <a:pt x="11" y="32"/>
                  </a:cubicBezTo>
                  <a:cubicBezTo>
                    <a:pt x="11" y="32"/>
                    <a:pt x="11" y="33"/>
                    <a:pt x="11" y="33"/>
                  </a:cubicBezTo>
                  <a:cubicBezTo>
                    <a:pt x="11" y="33"/>
                    <a:pt x="11" y="33"/>
                    <a:pt x="10" y="33"/>
                  </a:cubicBezTo>
                  <a:cubicBezTo>
                    <a:pt x="8" y="33"/>
                    <a:pt x="8" y="33"/>
                    <a:pt x="8" y="33"/>
                  </a:cubicBezTo>
                  <a:cubicBezTo>
                    <a:pt x="7" y="33"/>
                    <a:pt x="7" y="33"/>
                    <a:pt x="7" y="33"/>
                  </a:cubicBezTo>
                  <a:cubicBezTo>
                    <a:pt x="7" y="32"/>
                    <a:pt x="6" y="32"/>
                    <a:pt x="6" y="31"/>
                  </a:cubicBezTo>
                  <a:cubicBezTo>
                    <a:pt x="6" y="30"/>
                    <a:pt x="6" y="30"/>
                    <a:pt x="6" y="30"/>
                  </a:cubicBezTo>
                  <a:cubicBezTo>
                    <a:pt x="5" y="30"/>
                    <a:pt x="4" y="30"/>
                    <a:pt x="2" y="29"/>
                  </a:cubicBezTo>
                  <a:cubicBezTo>
                    <a:pt x="1" y="29"/>
                    <a:pt x="1" y="29"/>
                    <a:pt x="0" y="28"/>
                  </a:cubicBezTo>
                  <a:cubicBezTo>
                    <a:pt x="0" y="28"/>
                    <a:pt x="0" y="28"/>
                    <a:pt x="0" y="28"/>
                  </a:cubicBezTo>
                  <a:cubicBezTo>
                    <a:pt x="0" y="27"/>
                    <a:pt x="0" y="27"/>
                    <a:pt x="0" y="26"/>
                  </a:cubicBezTo>
                  <a:cubicBezTo>
                    <a:pt x="1" y="26"/>
                    <a:pt x="1" y="25"/>
                    <a:pt x="1" y="25"/>
                  </a:cubicBezTo>
                  <a:cubicBezTo>
                    <a:pt x="1" y="25"/>
                    <a:pt x="1" y="24"/>
                    <a:pt x="1" y="25"/>
                  </a:cubicBezTo>
                  <a:cubicBezTo>
                    <a:pt x="2" y="25"/>
                    <a:pt x="2" y="25"/>
                    <a:pt x="2" y="25"/>
                  </a:cubicBezTo>
                  <a:cubicBezTo>
                    <a:pt x="2" y="25"/>
                    <a:pt x="2" y="25"/>
                    <a:pt x="2" y="25"/>
                  </a:cubicBezTo>
                  <a:cubicBezTo>
                    <a:pt x="2" y="25"/>
                    <a:pt x="3" y="25"/>
                    <a:pt x="4" y="25"/>
                  </a:cubicBezTo>
                  <a:cubicBezTo>
                    <a:pt x="5" y="26"/>
                    <a:pt x="6" y="26"/>
                    <a:pt x="7" y="26"/>
                  </a:cubicBezTo>
                  <a:cubicBezTo>
                    <a:pt x="9" y="26"/>
                    <a:pt x="10" y="25"/>
                    <a:pt x="11" y="25"/>
                  </a:cubicBezTo>
                  <a:cubicBezTo>
                    <a:pt x="12" y="25"/>
                    <a:pt x="12" y="24"/>
                    <a:pt x="12" y="23"/>
                  </a:cubicBezTo>
                  <a:cubicBezTo>
                    <a:pt x="12" y="22"/>
                    <a:pt x="12" y="21"/>
                    <a:pt x="11" y="20"/>
                  </a:cubicBezTo>
                  <a:cubicBezTo>
                    <a:pt x="11" y="20"/>
                    <a:pt x="10" y="19"/>
                    <a:pt x="8" y="18"/>
                  </a:cubicBezTo>
                  <a:cubicBezTo>
                    <a:pt x="7" y="18"/>
                    <a:pt x="6" y="18"/>
                    <a:pt x="5" y="17"/>
                  </a:cubicBezTo>
                  <a:cubicBezTo>
                    <a:pt x="4" y="17"/>
                    <a:pt x="4" y="16"/>
                    <a:pt x="3" y="16"/>
                  </a:cubicBezTo>
                  <a:cubicBezTo>
                    <a:pt x="2" y="15"/>
                    <a:pt x="2" y="14"/>
                    <a:pt x="1" y="13"/>
                  </a:cubicBezTo>
                  <a:cubicBezTo>
                    <a:pt x="1" y="13"/>
                    <a:pt x="1" y="12"/>
                    <a:pt x="1" y="10"/>
                  </a:cubicBezTo>
                  <a:cubicBezTo>
                    <a:pt x="1" y="9"/>
                    <a:pt x="1" y="8"/>
                    <a:pt x="2" y="6"/>
                  </a:cubicBezTo>
                  <a:cubicBezTo>
                    <a:pt x="3" y="5"/>
                    <a:pt x="5" y="4"/>
                    <a:pt x="7" y="4"/>
                  </a:cubicBezTo>
                  <a:cubicBezTo>
                    <a:pt x="7" y="2"/>
                    <a:pt x="7" y="2"/>
                    <a:pt x="7" y="2"/>
                  </a:cubicBezTo>
                  <a:cubicBezTo>
                    <a:pt x="7" y="1"/>
                    <a:pt x="7" y="1"/>
                    <a:pt x="7" y="1"/>
                  </a:cubicBezTo>
                  <a:cubicBezTo>
                    <a:pt x="8" y="0"/>
                    <a:pt x="8" y="0"/>
                    <a:pt x="9" y="0"/>
                  </a:cubicBezTo>
                  <a:cubicBezTo>
                    <a:pt x="11" y="0"/>
                    <a:pt x="11" y="0"/>
                    <a:pt x="11" y="0"/>
                  </a:cubicBezTo>
                  <a:cubicBezTo>
                    <a:pt x="12" y="0"/>
                    <a:pt x="12" y="0"/>
                    <a:pt x="12" y="1"/>
                  </a:cubicBezTo>
                  <a:cubicBezTo>
                    <a:pt x="12" y="1"/>
                    <a:pt x="12" y="1"/>
                    <a:pt x="12" y="2"/>
                  </a:cubicBezTo>
                  <a:cubicBezTo>
                    <a:pt x="12" y="4"/>
                    <a:pt x="12" y="4"/>
                    <a:pt x="12" y="4"/>
                  </a:cubicBezTo>
                  <a:cubicBezTo>
                    <a:pt x="13" y="4"/>
                    <a:pt x="14" y="4"/>
                    <a:pt x="14" y="4"/>
                  </a:cubicBezTo>
                  <a:cubicBezTo>
                    <a:pt x="15" y="4"/>
                    <a:pt x="15" y="4"/>
                    <a:pt x="16" y="4"/>
                  </a:cubicBezTo>
                  <a:cubicBezTo>
                    <a:pt x="16" y="4"/>
                    <a:pt x="16" y="5"/>
                    <a:pt x="16" y="5"/>
                  </a:cubicBezTo>
                  <a:cubicBezTo>
                    <a:pt x="16" y="6"/>
                    <a:pt x="16" y="6"/>
                    <a:pt x="16" y="7"/>
                  </a:cubicBezTo>
                  <a:cubicBezTo>
                    <a:pt x="16" y="7"/>
                    <a:pt x="16" y="7"/>
                    <a:pt x="15" y="8"/>
                  </a:cubicBezTo>
                  <a:cubicBezTo>
                    <a:pt x="15" y="8"/>
                    <a:pt x="15" y="8"/>
                    <a:pt x="15" y="8"/>
                  </a:cubicBezTo>
                  <a:cubicBezTo>
                    <a:pt x="14" y="8"/>
                    <a:pt x="14" y="8"/>
                    <a:pt x="13" y="8"/>
                  </a:cubicBezTo>
                  <a:cubicBezTo>
                    <a:pt x="12" y="8"/>
                    <a:pt x="11" y="8"/>
                    <a:pt x="10" y="8"/>
                  </a:cubicBezTo>
                  <a:cubicBezTo>
                    <a:pt x="9" y="8"/>
                    <a:pt x="7" y="8"/>
                    <a:pt x="7" y="8"/>
                  </a:cubicBezTo>
                  <a:cubicBezTo>
                    <a:pt x="6" y="9"/>
                    <a:pt x="6" y="10"/>
                    <a:pt x="6" y="10"/>
                  </a:cubicBezTo>
                  <a:cubicBezTo>
                    <a:pt x="6" y="11"/>
                    <a:pt x="6" y="12"/>
                    <a:pt x="7" y="13"/>
                  </a:cubicBezTo>
                  <a:cubicBezTo>
                    <a:pt x="8" y="13"/>
                    <a:pt x="9" y="14"/>
                    <a:pt x="10" y="14"/>
                  </a:cubicBezTo>
                  <a:cubicBezTo>
                    <a:pt x="13" y="15"/>
                    <a:pt x="14" y="16"/>
                    <a:pt x="16" y="18"/>
                  </a:cubicBezTo>
                  <a:cubicBezTo>
                    <a:pt x="17" y="19"/>
                    <a:pt x="18" y="21"/>
                    <a:pt x="18" y="2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7" name="Oval 589"/>
            <p:cNvSpPr>
              <a:spLocks noChangeArrowheads="1"/>
            </p:cNvSpPr>
            <p:nvPr/>
          </p:nvSpPr>
          <p:spPr bwMode="auto">
            <a:xfrm>
              <a:off x="1291" y="630"/>
              <a:ext cx="66" cy="66"/>
            </a:xfrm>
            <a:prstGeom prst="ellipse">
              <a:avLst/>
            </a:prstGeom>
            <a:grpFill/>
            <a:ln cap="flat" w="26988">
              <a:noFill/>
              <a:prstDash val="solid"/>
              <a:miter lim="800000"/>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589" name="Group 92"/>
          <p:cNvGrpSpPr>
            <a:grpSpLocks noChangeAspect="1"/>
          </p:cNvGrpSpPr>
          <p:nvPr/>
        </p:nvGrpSpPr>
        <p:grpSpPr>
          <a:xfrm>
            <a:off x="4416113" y="3556768"/>
            <a:ext cx="432000" cy="432833"/>
            <a:chOff x="4427538" y="3192463"/>
            <a:chExt cx="823913" cy="825500"/>
          </a:xfrm>
          <a:solidFill>
            <a:schemeClr val="accent1"/>
          </a:solidFill>
        </p:grpSpPr>
        <p:sp>
          <p:nvSpPr>
            <p:cNvPr id="590" name="Oval 23"/>
            <p:cNvSpPr>
              <a:spLocks noChangeArrowheads="1"/>
            </p:cNvSpPr>
            <p:nvPr/>
          </p:nvSpPr>
          <p:spPr bwMode="auto">
            <a:xfrm>
              <a:off x="4813301" y="3825875"/>
              <a:ext cx="57150" cy="57150"/>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1" name="Rectangle 24"/>
            <p:cNvSpPr>
              <a:spLocks noChangeArrowheads="1"/>
            </p:cNvSpPr>
            <p:nvPr/>
          </p:nvSpPr>
          <p:spPr bwMode="auto">
            <a:xfrm>
              <a:off x="4784726" y="3352800"/>
              <a:ext cx="115888" cy="15875"/>
            </a:xfrm>
            <a:prstGeom prst="rect">
              <a:avLst/>
            </a:prstGeom>
            <a:grpFill/>
            <a:ln>
              <a:noFill/>
            </a:ln>
            <a:extLst>
              <a:ext uri="{91240B29-F687-4F45-9708-019B960494DF}">
                <a14:hiddenLine w="9525">
                  <a:solidFill>
                    <a:srgbClr val="000000"/>
                  </a:solidFill>
                  <a:miter lim="800000"/>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2" name="Freeform 25"/>
            <p:cNvSpPr>
              <a:spLocks noEditPoints="1"/>
            </p:cNvSpPr>
            <p:nvPr/>
          </p:nvSpPr>
          <p:spPr bwMode="auto">
            <a:xfrm>
              <a:off x="4427538" y="3192463"/>
              <a:ext cx="823913" cy="825500"/>
            </a:xfrm>
            <a:custGeom>
              <a:gdLst>
                <a:gd fmla="*/ 143 w 286" name="T0"/>
                <a:gd fmla="*/ 0 h 287" name="T1"/>
                <a:gd fmla="*/ 0 w 286" name="T2"/>
                <a:gd fmla="*/ 143 h 287" name="T3"/>
                <a:gd fmla="*/ 143 w 286" name="T4"/>
                <a:gd fmla="*/ 287 h 287" name="T5"/>
                <a:gd fmla="*/ 286 w 286" name="T6"/>
                <a:gd fmla="*/ 143 h 287" name="T7"/>
                <a:gd fmla="*/ 143 w 286" name="T8"/>
                <a:gd fmla="*/ 0 h 287" name="T9"/>
                <a:gd fmla="*/ 201 w 286" name="T10"/>
                <a:gd fmla="*/ 234 h 287" name="T11"/>
                <a:gd fmla="*/ 187 w 286" name="T12"/>
                <a:gd fmla="*/ 248 h 287" name="T13"/>
                <a:gd fmla="*/ 101 w 286" name="T14"/>
                <a:gd fmla="*/ 248 h 287" name="T15"/>
                <a:gd fmla="*/ 87 w 286" name="T16"/>
                <a:gd fmla="*/ 234 h 287" name="T17"/>
                <a:gd fmla="*/ 87 w 286" name="T18"/>
                <a:gd fmla="*/ 60 h 287" name="T19"/>
                <a:gd fmla="*/ 101 w 286" name="T20"/>
                <a:gd fmla="*/ 46 h 287" name="T21"/>
                <a:gd fmla="*/ 187 w 286" name="T22"/>
                <a:gd fmla="*/ 46 h 287" name="T23"/>
                <a:gd fmla="*/ 201 w 286" name="T24"/>
                <a:gd fmla="*/ 60 h 287" name="T25"/>
                <a:gd fmla="*/ 201 w 286" name="T26"/>
                <a:gd fmla="*/ 234 h 28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7" w="286">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3" name="Oval 26"/>
            <p:cNvSpPr>
              <a:spLocks noChangeArrowheads="1"/>
            </p:cNvSpPr>
            <p:nvPr/>
          </p:nvSpPr>
          <p:spPr bwMode="auto">
            <a:xfrm>
              <a:off x="4926013" y="3351213"/>
              <a:ext cx="22225" cy="19050"/>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4" name="Rectangle 27"/>
            <p:cNvSpPr>
              <a:spLocks noChangeArrowheads="1"/>
            </p:cNvSpPr>
            <p:nvPr/>
          </p:nvSpPr>
          <p:spPr bwMode="auto">
            <a:xfrm>
              <a:off x="4710113" y="3397250"/>
              <a:ext cx="265113" cy="400050"/>
            </a:xfrm>
            <a:prstGeom prst="rect">
              <a:avLst/>
            </a:prstGeom>
            <a:grpFill/>
            <a:ln>
              <a:noFill/>
            </a:ln>
            <a:extLst>
              <a:ext uri="{91240B29-F687-4F45-9708-019B960494DF}">
                <a14:hiddenLine w="9525">
                  <a:solidFill>
                    <a:srgbClr val="000000"/>
                  </a:solidFill>
                  <a:miter lim="800000"/>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sp>
        <p:nvSpPr>
          <p:cNvPr id="596" name="Freeform 45"/>
          <p:cNvSpPr>
            <a:spLocks noChangeAspect="1" noEditPoints="1"/>
          </p:cNvSpPr>
          <p:nvPr/>
        </p:nvSpPr>
        <p:spPr bwMode="auto">
          <a:xfrm>
            <a:off x="6826250" y="3557588"/>
            <a:ext cx="431800" cy="431800"/>
          </a:xfrm>
          <a:custGeom>
            <a:gdLst>
              <a:gd fmla="*/ 0 w 342" name="T0"/>
              <a:gd fmla="*/ 171 h 342" name="T1"/>
              <a:gd fmla="*/ 342 w 342" name="T2"/>
              <a:gd fmla="*/ 171 h 342" name="T3"/>
              <a:gd fmla="*/ 48 w 342" name="T4"/>
              <a:gd fmla="*/ 140 h 342" name="T5"/>
              <a:gd fmla="*/ 108 w 342" name="T6"/>
              <a:gd fmla="*/ 164 h 342" name="T7"/>
              <a:gd fmla="*/ 48 w 342" name="T8"/>
              <a:gd fmla="*/ 140 h 342" name="T9"/>
              <a:gd fmla="*/ 109 w 342" name="T10"/>
              <a:gd fmla="*/ 171 h 342" name="T11"/>
              <a:gd fmla="*/ 66 w 342" name="T12"/>
              <a:gd fmla="*/ 209 h 342" name="T13"/>
              <a:gd fmla="*/ 95 w 342" name="T14"/>
              <a:gd fmla="*/ 283 h 342" name="T15"/>
              <a:gd fmla="*/ 95 w 342" name="T16"/>
              <a:gd fmla="*/ 245 h 342" name="T17"/>
              <a:gd fmla="*/ 95 w 342" name="T18"/>
              <a:gd fmla="*/ 283 h 342" name="T19"/>
              <a:gd fmla="*/ 67 w 342" name="T20"/>
              <a:gd fmla="*/ 216 h 342" name="T21"/>
              <a:gd fmla="*/ 114 w 342" name="T22"/>
              <a:gd fmla="*/ 239 h 342" name="T23"/>
              <a:gd fmla="*/ 169 w 342" name="T24"/>
              <a:gd fmla="*/ 239 h 342" name="T25"/>
              <a:gd fmla="*/ 120 w 342" name="T26"/>
              <a:gd fmla="*/ 216 h 342" name="T27"/>
              <a:gd fmla="*/ 169 w 342" name="T28"/>
              <a:gd fmla="*/ 239 h 342" name="T29"/>
              <a:gd fmla="*/ 119 w 342" name="T30"/>
              <a:gd fmla="*/ 209 h 342" name="T31"/>
              <a:gd fmla="*/ 175 w 342" name="T32"/>
              <a:gd fmla="*/ 171 h 342" name="T33"/>
              <a:gd fmla="*/ 116 w 342" name="T34"/>
              <a:gd fmla="*/ 164 h 342" name="T35"/>
              <a:gd fmla="*/ 177 w 342" name="T36"/>
              <a:gd fmla="*/ 140 h 342" name="T37"/>
              <a:gd fmla="*/ 116 w 342" name="T38"/>
              <a:gd fmla="*/ 164 h 342" name="T39"/>
              <a:gd fmla="*/ 177 w 342" name="T40"/>
              <a:gd fmla="*/ 264 h 342" name="T41"/>
              <a:gd fmla="*/ 215 w 342" name="T42"/>
              <a:gd fmla="*/ 264 h 342" name="T43"/>
              <a:gd fmla="*/ 217 w 342" name="T44"/>
              <a:gd fmla="*/ 239 h 342" name="T45"/>
              <a:gd fmla="*/ 178 w 342" name="T46"/>
              <a:gd fmla="*/ 216 h 342" name="T47"/>
              <a:gd fmla="*/ 217 w 342" name="T48"/>
              <a:gd fmla="*/ 239 h 342" name="T49"/>
              <a:gd fmla="*/ 179 w 342" name="T50"/>
              <a:gd fmla="*/ 209 h 342" name="T51"/>
              <a:gd fmla="*/ 235 w 342" name="T52"/>
              <a:gd fmla="*/ 171 h 342" name="T53"/>
              <a:gd fmla="*/ 283 w 342" name="T54"/>
              <a:gd fmla="*/ 126 h 342" name="T55"/>
              <a:gd fmla="*/ 241 w 342" name="T56"/>
              <a:gd fmla="*/ 149 h 342" name="T57"/>
              <a:gd fmla="*/ 182 w 342" name="T58"/>
              <a:gd fmla="*/ 164 h 342" name="T59"/>
              <a:gd fmla="*/ 220 w 342" name="T60"/>
              <a:gd fmla="*/ 140 h 342" name="T61"/>
              <a:gd fmla="*/ 252 w 342" name="T62"/>
              <a:gd fmla="*/ 107 h 342" name="T63"/>
              <a:gd fmla="*/ 260 w 342" name="T64"/>
              <a:gd fmla="*/ 103 h 342" name="T65"/>
              <a:gd fmla="*/ 283 w 342" name="T66"/>
              <a:gd fmla="*/ 126 h 342"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42" w="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8" name="Text Box 10"/>
          <p:cNvSpPr txBox="1">
            <a:spLocks noChangeArrowheads="1"/>
          </p:cNvSpPr>
          <p:nvPr/>
        </p:nvSpPr>
        <p:spPr bwMode="auto">
          <a:xfrm>
            <a:off x="4964113" y="3546475"/>
            <a:ext cx="1606550" cy="1386840"/>
          </a:xfrm>
          <a:prstGeom prst="rect">
            <a:avLst/>
          </a:prstGeom>
          <a:noFill/>
          <a:ln w="9525">
            <a:noFill/>
            <a:miter lim="800000"/>
          </a:ln>
        </p:spPr>
        <p:txBody>
          <a:bodyPr bIns="22860" lIns="45720" rIns="45720" tIns="22860">
            <a:spAutoFit/>
          </a:bodyPr>
          <a:lstStyle/>
          <a:p>
            <a:pPr defTabSz="1088232" eaLnBrk="1" fontAlgn="auto" hangingPunct="1">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开放生态</a:t>
            </a:r>
          </a:p>
          <a:p>
            <a:pPr defTabSz="1088232" eaLnBrk="1" fontAlgn="auto" hangingPunct="1">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关于互联网+，生态是非常重要的特征，而生态的本身就是开放的我们推进互联网+，其中一个重要的方向就是要把过去制约创新的环节化解掉</a:t>
            </a:r>
          </a:p>
        </p:txBody>
      </p:sp>
      <p:sp>
        <p:nvSpPr>
          <p:cNvPr id="600" name="Text Box 10"/>
          <p:cNvSpPr txBox="1">
            <a:spLocks noChangeArrowheads="1"/>
          </p:cNvSpPr>
          <p:nvPr/>
        </p:nvSpPr>
        <p:spPr bwMode="auto">
          <a:xfrm>
            <a:off x="7350125" y="3525838"/>
            <a:ext cx="1606550" cy="1051560"/>
          </a:xfrm>
          <a:prstGeom prst="rect">
            <a:avLst/>
          </a:prstGeom>
          <a:noFill/>
          <a:ln w="9525">
            <a:noFill/>
            <a:miter lim="800000"/>
          </a:ln>
        </p:spPr>
        <p:txBody>
          <a:bodyPr bIns="22860" lIns="45720" rIns="45720" tIns="22860">
            <a:spAutoFit/>
          </a:bodyPr>
          <a:lstStyle/>
          <a:p>
            <a:pPr defTabSz="1088232" eaLnBrk="1" fontAlgn="auto" hangingPunct="1">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连接一切</a:t>
            </a:r>
          </a:p>
          <a:p>
            <a:pPr defTabSz="1088232" eaLnBrk="1" fontAlgn="auto" hangingPunct="1">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连接是有层次的，可连接性是有差异的，连接的价值是相差很大的，但是连接一切是互联网+的目标。</a:t>
            </a:r>
          </a:p>
        </p:txBody>
      </p:sp>
      <p:sp>
        <p:nvSpPr>
          <p:cNvPr id="601" name="Content Placeholder 2"/>
          <p:cNvSpPr txBox="1"/>
          <p:nvPr/>
        </p:nvSpPr>
        <p:spPr>
          <a:xfrm>
            <a:off x="4378325" y="2182813"/>
            <a:ext cx="4502150" cy="1004887"/>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defTabSz="1088232" fontAlgn="auto" indent="0" marL="0">
              <a:lnSpc>
                <a:spcPct val="150000"/>
              </a:lnSpc>
              <a:spcBef>
                <a:spcPct val="0"/>
              </a:spcBef>
              <a:spcAft>
                <a:spcPct val="0"/>
              </a:spcAft>
              <a:buFont charset="0" panose="020b0604020202020204" pitchFamily="34" typeface="Arial"/>
              <a:buNone/>
              <a:defRPr/>
            </a:pPr>
            <a:r>
              <a:rPr altLang="en-US" lang="zh-CN" sz="1050">
                <a:solidFill>
                  <a:schemeClr val="tx1">
                    <a:lumMod val="95000"/>
                    <a:lumOff val="5000"/>
                  </a:schemeClr>
                </a:solidFill>
              </a:rPr>
              <a:t>人性的光辉是推动科技进步、经济增长、社会进步、文化繁荣的最根本的力量，互联网的力量之强大最根本地也来源于对人性的最大限度的尊重、对人体验的敬畏、对人的创造性发挥的重视。例如UGC，例如卷入式营销，例如分享经济。</a:t>
            </a:r>
          </a:p>
        </p:txBody>
      </p:sp>
      <p:sp>
        <p:nvSpPr>
          <p:cNvPr id="602" name="文本框 601"/>
          <p:cNvSpPr txBox="1">
            <a:spLocks noChangeArrowheads="1"/>
          </p:cNvSpPr>
          <p:nvPr/>
        </p:nvSpPr>
        <p:spPr bwMode="auto">
          <a:xfrm>
            <a:off x="4387850" y="1857375"/>
            <a:ext cx="2870200" cy="3352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lang="zh-CN" sz="1600">
                <a:solidFill>
                  <a:schemeClr val="accent1"/>
                </a:solidFill>
              </a:rPr>
              <a:t>尊重人性</a:t>
            </a:r>
          </a:p>
        </p:txBody>
      </p:sp>
      <p:grpSp>
        <p:nvGrpSpPr>
          <p:cNvPr id="597" name="组合 596"/>
          <p:cNvGrpSpPr/>
          <p:nvPr/>
        </p:nvGrpSpPr>
        <p:grpSpPr>
          <a:xfrm>
            <a:off x="1022350" y="269875"/>
            <a:ext cx="3438525" cy="606425"/>
            <a:chOff x="1021967" y="269923"/>
            <a:chExt cx="3438932" cy="606777"/>
          </a:xfrm>
        </p:grpSpPr>
        <p:sp>
          <p:nvSpPr>
            <p:cNvPr id="23565" name="文本框 598"/>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23566" name="文本框 602"/>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604" name="组合 603"/>
          <p:cNvGrpSpPr/>
          <p:nvPr/>
        </p:nvGrpSpPr>
        <p:grpSpPr>
          <a:xfrm>
            <a:off x="206375" y="315913"/>
            <a:ext cx="815975" cy="522287"/>
            <a:chOff x="4353620" y="864629"/>
            <a:chExt cx="742365" cy="476312"/>
          </a:xfrm>
        </p:grpSpPr>
        <p:sp>
          <p:nvSpPr>
            <p:cNvPr id="605"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23564" name="文本框 605"/>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3</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604"/>
                                        </p:tgtEl>
                                        <p:attrNameLst>
                                          <p:attrName>style.visibility</p:attrName>
                                        </p:attrNameLst>
                                      </p:cBhvr>
                                      <p:to>
                                        <p:strVal val="visible"/>
                                      </p:to>
                                    </p:set>
                                    <p:animEffect filter="fade" transition="in">
                                      <p:cBhvr>
                                        <p:cTn dur="600" id="7"/>
                                        <p:tgtEl>
                                          <p:spTgt spid="604"/>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604"/>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597"/>
                                        </p:tgtEl>
                                        <p:attrNameLst>
                                          <p:attrName>style.visibility</p:attrName>
                                        </p:attrNameLst>
                                      </p:cBhvr>
                                      <p:to>
                                        <p:strVal val="visible"/>
                                      </p:to>
                                    </p:set>
                                    <p:animEffect filter="wipe(left)" transition="in">
                                      <p:cBhvr>
                                        <p:cTn dur="750" id="12"/>
                                        <p:tgtEl>
                                          <p:spTgt spid="597"/>
                                        </p:tgtEl>
                                      </p:cBhvr>
                                    </p:animEffect>
                                  </p:childTnLst>
                                </p:cTn>
                              </p:par>
                            </p:childTnLst>
                          </p:cTn>
                        </p:par>
                        <p:par>
                          <p:cTn fill="hold" id="13" nodeType="afterGroup">
                            <p:stCondLst>
                              <p:cond delay="1500"/>
                            </p:stCondLst>
                            <p:childTnLst>
                              <p:par>
                                <p:cTn fill="hold" id="14" nodeType="afterEffect" presetClass="entr" presetID="22" presetSubtype="4">
                                  <p:stCondLst>
                                    <p:cond delay="0"/>
                                  </p:stCondLst>
                                  <p:childTnLst>
                                    <p:set>
                                      <p:cBhvr>
                                        <p:cTn dur="1" fill="hold" id="15">
                                          <p:stCondLst>
                                            <p:cond delay="0"/>
                                          </p:stCondLst>
                                        </p:cTn>
                                        <p:tgtEl>
                                          <p:spTgt spid="2"/>
                                        </p:tgtEl>
                                        <p:attrNameLst>
                                          <p:attrName>style.visibility</p:attrName>
                                        </p:attrNameLst>
                                      </p:cBhvr>
                                      <p:to>
                                        <p:strVal val="visible"/>
                                      </p:to>
                                    </p:set>
                                    <p:animEffect filter="wipe(down)" transition="in">
                                      <p:cBhvr>
                                        <p:cTn dur="500" id="16"/>
                                        <p:tgtEl>
                                          <p:spTgt spid="2"/>
                                        </p:tgtEl>
                                      </p:cBhvr>
                                    </p:animEffect>
                                  </p:childTnLst>
                                </p:cTn>
                              </p:par>
                            </p:childTnLst>
                          </p:cTn>
                        </p:par>
                        <p:par>
                          <p:cTn fill="hold" id="17" nodeType="afterGroup">
                            <p:stCondLst>
                              <p:cond delay="2000"/>
                            </p:stCondLst>
                            <p:childTnLst>
                              <p:par>
                                <p:cTn decel="100000" fill="hold" grpId="0" id="18" nodeType="afterEffect" presetClass="entr" presetID="2" presetSubtype="2">
                                  <p:stCondLst>
                                    <p:cond delay="0"/>
                                  </p:stCondLst>
                                  <p:childTnLst>
                                    <p:set>
                                      <p:cBhvr>
                                        <p:cTn dur="1" fill="hold" id="19">
                                          <p:stCondLst>
                                            <p:cond delay="0"/>
                                          </p:stCondLst>
                                        </p:cTn>
                                        <p:tgtEl>
                                          <p:spTgt spid="602"/>
                                        </p:tgtEl>
                                        <p:attrNameLst>
                                          <p:attrName>style.visibility</p:attrName>
                                        </p:attrNameLst>
                                      </p:cBhvr>
                                      <p:to>
                                        <p:strVal val="visible"/>
                                      </p:to>
                                    </p:set>
                                    <p:anim calcmode="lin" valueType="num">
                                      <p:cBhvr additive="base">
                                        <p:cTn dur="500" fill="hold" id="20"/>
                                        <p:tgtEl>
                                          <p:spTgt spid="602"/>
                                        </p:tgtEl>
                                        <p:attrNameLst>
                                          <p:attrName>ppt_x</p:attrName>
                                        </p:attrNameLst>
                                      </p:cBhvr>
                                      <p:tavLst>
                                        <p:tav tm="0">
                                          <p:val>
                                            <p:strVal val="1+#ppt_w/2"/>
                                          </p:val>
                                        </p:tav>
                                        <p:tav tm="100000">
                                          <p:val>
                                            <p:strVal val="#ppt_x"/>
                                          </p:val>
                                        </p:tav>
                                      </p:tavLst>
                                    </p:anim>
                                    <p:anim calcmode="lin" valueType="num">
                                      <p:cBhvr additive="base">
                                        <p:cTn dur="500" fill="hold" id="21"/>
                                        <p:tgtEl>
                                          <p:spTgt spid="602"/>
                                        </p:tgtEl>
                                        <p:attrNameLst>
                                          <p:attrName>ppt_y</p:attrName>
                                        </p:attrNameLst>
                                      </p:cBhvr>
                                      <p:tavLst>
                                        <p:tav tm="0">
                                          <p:val>
                                            <p:strVal val="#ppt_y"/>
                                          </p:val>
                                        </p:tav>
                                        <p:tav tm="100000">
                                          <p:val>
                                            <p:strVal val="#ppt_y"/>
                                          </p:val>
                                        </p:tav>
                                      </p:tavLst>
                                    </p:anim>
                                  </p:childTnLst>
                                </p:cTn>
                              </p:par>
                              <p:par>
                                <p:cTn decel="100000" fill="hold" grpId="0" id="22" nodeType="withEffect" presetClass="entr" presetID="2" presetSubtype="2">
                                  <p:stCondLst>
                                    <p:cond delay="250"/>
                                  </p:stCondLst>
                                  <p:childTnLst>
                                    <p:set>
                                      <p:cBhvr>
                                        <p:cTn dur="1" fill="hold" id="23">
                                          <p:stCondLst>
                                            <p:cond delay="0"/>
                                          </p:stCondLst>
                                        </p:cTn>
                                        <p:tgtEl>
                                          <p:spTgt spid="601"/>
                                        </p:tgtEl>
                                        <p:attrNameLst>
                                          <p:attrName>style.visibility</p:attrName>
                                        </p:attrNameLst>
                                      </p:cBhvr>
                                      <p:to>
                                        <p:strVal val="visible"/>
                                      </p:to>
                                    </p:set>
                                    <p:anim calcmode="lin" valueType="num">
                                      <p:cBhvr additive="base">
                                        <p:cTn dur="500" fill="hold" id="24"/>
                                        <p:tgtEl>
                                          <p:spTgt spid="601"/>
                                        </p:tgtEl>
                                        <p:attrNameLst>
                                          <p:attrName>ppt_x</p:attrName>
                                        </p:attrNameLst>
                                      </p:cBhvr>
                                      <p:tavLst>
                                        <p:tav tm="0">
                                          <p:val>
                                            <p:strVal val="1+#ppt_w/2"/>
                                          </p:val>
                                        </p:tav>
                                        <p:tav tm="100000">
                                          <p:val>
                                            <p:strVal val="#ppt_x"/>
                                          </p:val>
                                        </p:tav>
                                      </p:tavLst>
                                    </p:anim>
                                    <p:anim calcmode="lin" valueType="num">
                                      <p:cBhvr additive="base">
                                        <p:cTn dur="500" fill="hold" id="25"/>
                                        <p:tgtEl>
                                          <p:spTgt spid="601"/>
                                        </p:tgtEl>
                                        <p:attrNameLst>
                                          <p:attrName>ppt_y</p:attrName>
                                        </p:attrNameLst>
                                      </p:cBhvr>
                                      <p:tavLst>
                                        <p:tav tm="0">
                                          <p:val>
                                            <p:strVal val="#ppt_y"/>
                                          </p:val>
                                        </p:tav>
                                        <p:tav tm="100000">
                                          <p:val>
                                            <p:strVal val="#ppt_y"/>
                                          </p:val>
                                        </p:tav>
                                      </p:tavLst>
                                    </p:anim>
                                  </p:childTnLst>
                                </p:cTn>
                              </p:par>
                            </p:childTnLst>
                          </p:cTn>
                        </p:par>
                        <p:par>
                          <p:cTn fill="hold" id="26" nodeType="afterGroup">
                            <p:stCondLst>
                              <p:cond delay="2750"/>
                            </p:stCondLst>
                            <p:childTnLst>
                              <p:par>
                                <p:cTn fill="hold" id="27" nodeType="afterEffect" presetClass="entr" presetID="53" presetSubtype="0">
                                  <p:stCondLst>
                                    <p:cond delay="0"/>
                                  </p:stCondLst>
                                  <p:childTnLst>
                                    <p:set>
                                      <p:cBhvr>
                                        <p:cTn dur="1" fill="hold" id="28">
                                          <p:stCondLst>
                                            <p:cond delay="0"/>
                                          </p:stCondLst>
                                        </p:cTn>
                                        <p:tgtEl>
                                          <p:spTgt spid="589"/>
                                        </p:tgtEl>
                                        <p:attrNameLst>
                                          <p:attrName>style.visibility</p:attrName>
                                        </p:attrNameLst>
                                      </p:cBhvr>
                                      <p:to>
                                        <p:strVal val="visible"/>
                                      </p:to>
                                    </p:set>
                                    <p:anim calcmode="lin" valueType="num">
                                      <p:cBhvr>
                                        <p:cTn dur="250" fill="hold" id="29"/>
                                        <p:tgtEl>
                                          <p:spTgt spid="589"/>
                                        </p:tgtEl>
                                        <p:attrNameLst>
                                          <p:attrName>ppt_w</p:attrName>
                                        </p:attrNameLst>
                                      </p:cBhvr>
                                      <p:tavLst>
                                        <p:tav tm="0">
                                          <p:val>
                                            <p:fltVal val="0"/>
                                          </p:val>
                                        </p:tav>
                                        <p:tav tm="100000">
                                          <p:val>
                                            <p:strVal val="#ppt_w"/>
                                          </p:val>
                                        </p:tav>
                                      </p:tavLst>
                                    </p:anim>
                                    <p:anim calcmode="lin" valueType="num">
                                      <p:cBhvr>
                                        <p:cTn dur="250" fill="hold" id="30"/>
                                        <p:tgtEl>
                                          <p:spTgt spid="589"/>
                                        </p:tgtEl>
                                        <p:attrNameLst>
                                          <p:attrName>ppt_h</p:attrName>
                                        </p:attrNameLst>
                                      </p:cBhvr>
                                      <p:tavLst>
                                        <p:tav tm="0">
                                          <p:val>
                                            <p:fltVal val="0"/>
                                          </p:val>
                                        </p:tav>
                                        <p:tav tm="100000">
                                          <p:val>
                                            <p:strVal val="#ppt_h"/>
                                          </p:val>
                                        </p:tav>
                                      </p:tavLst>
                                    </p:anim>
                                    <p:animEffect filter="fade" transition="in">
                                      <p:cBhvr>
                                        <p:cTn dur="250" id="31"/>
                                        <p:tgtEl>
                                          <p:spTgt spid="589"/>
                                        </p:tgtEl>
                                      </p:cBhvr>
                                    </p:animEffect>
                                  </p:childTnLst>
                                </p:cTn>
                              </p:par>
                              <p:par>
                                <p:cTn decel="100000" fill="hold" id="32" nodeType="withEffect" presetClass="emph" presetID="6" presetSubtype="0">
                                  <p:stCondLst>
                                    <p:cond delay="200"/>
                                  </p:stCondLst>
                                  <p:childTnLst>
                                    <p:animScale>
                                      <p:cBhvr>
                                        <p:cTn dur="250" fill="hold" id="33"/>
                                        <p:tgtEl>
                                          <p:spTgt spid="589"/>
                                        </p:tgtEl>
                                      </p:cBhvr>
                                      <p:by x="110000" y="110000"/>
                                    </p:animScale>
                                  </p:childTnLst>
                                </p:cTn>
                              </p:par>
                              <p:par>
                                <p:cTn decel="100000" fill="hold" id="34" nodeType="withEffect" presetClass="emph" presetID="6" presetSubtype="0">
                                  <p:stCondLst>
                                    <p:cond delay="300"/>
                                  </p:stCondLst>
                                  <p:childTnLst>
                                    <p:animScale>
                                      <p:cBhvr>
                                        <p:cTn dur="250" fill="hold" id="35"/>
                                        <p:tgtEl>
                                          <p:spTgt spid="589"/>
                                        </p:tgtEl>
                                      </p:cBhvr>
                                      <p:by x="91000" y="91000"/>
                                    </p:animScale>
                                  </p:childTnLst>
                                </p:cTn>
                              </p:par>
                            </p:childTnLst>
                          </p:cTn>
                        </p:par>
                        <p:par>
                          <p:cTn fill="hold" id="36" nodeType="afterGroup">
                            <p:stCondLst>
                              <p:cond delay="3300"/>
                            </p:stCondLst>
                            <p:childTnLst>
                              <p:par>
                                <p:cTn decel="100000" fill="hold" grpId="0" id="37" nodeType="afterEffect" presetClass="entr" presetID="2" presetSubtype="4">
                                  <p:stCondLst>
                                    <p:cond delay="0"/>
                                  </p:stCondLst>
                                  <p:childTnLst>
                                    <p:set>
                                      <p:cBhvr>
                                        <p:cTn dur="1" fill="hold" id="38">
                                          <p:stCondLst>
                                            <p:cond delay="0"/>
                                          </p:stCondLst>
                                        </p:cTn>
                                        <p:tgtEl>
                                          <p:spTgt spid="598"/>
                                        </p:tgtEl>
                                        <p:attrNameLst>
                                          <p:attrName>style.visibility</p:attrName>
                                        </p:attrNameLst>
                                      </p:cBhvr>
                                      <p:to>
                                        <p:strVal val="visible"/>
                                      </p:to>
                                    </p:set>
                                    <p:anim calcmode="lin" valueType="num">
                                      <p:cBhvr additive="base">
                                        <p:cTn dur="500" fill="hold" id="39"/>
                                        <p:tgtEl>
                                          <p:spTgt spid="598"/>
                                        </p:tgtEl>
                                        <p:attrNameLst>
                                          <p:attrName>ppt_x</p:attrName>
                                        </p:attrNameLst>
                                      </p:cBhvr>
                                      <p:tavLst>
                                        <p:tav tm="0">
                                          <p:val>
                                            <p:strVal val="#ppt_x"/>
                                          </p:val>
                                        </p:tav>
                                        <p:tav tm="100000">
                                          <p:val>
                                            <p:strVal val="#ppt_x"/>
                                          </p:val>
                                        </p:tav>
                                      </p:tavLst>
                                    </p:anim>
                                    <p:anim calcmode="lin" valueType="num">
                                      <p:cBhvr additive="base">
                                        <p:cTn dur="500" fill="hold" id="40"/>
                                        <p:tgtEl>
                                          <p:spTgt spid="598"/>
                                        </p:tgtEl>
                                        <p:attrNameLst>
                                          <p:attrName>ppt_y</p:attrName>
                                        </p:attrNameLst>
                                      </p:cBhvr>
                                      <p:tavLst>
                                        <p:tav tm="0">
                                          <p:val>
                                            <p:strVal val="1+#ppt_h/2"/>
                                          </p:val>
                                        </p:tav>
                                        <p:tav tm="100000">
                                          <p:val>
                                            <p:strVal val="#ppt_y"/>
                                          </p:val>
                                        </p:tav>
                                      </p:tavLst>
                                    </p:anim>
                                  </p:childTnLst>
                                </p:cTn>
                              </p:par>
                            </p:childTnLst>
                          </p:cTn>
                        </p:par>
                        <p:par>
                          <p:cTn fill="hold" id="41" nodeType="afterGroup">
                            <p:stCondLst>
                              <p:cond delay="3800"/>
                            </p:stCondLst>
                            <p:childTnLst>
                              <p:par>
                                <p:cTn fill="hold" id="42" nodeType="afterEffect" presetClass="entr" presetID="53" presetSubtype="0">
                                  <p:stCondLst>
                                    <p:cond delay="0"/>
                                  </p:stCondLst>
                                  <p:childTnLst>
                                    <p:set>
                                      <p:cBhvr>
                                        <p:cTn dur="1" fill="hold" id="43">
                                          <p:stCondLst>
                                            <p:cond delay="0"/>
                                          </p:stCondLst>
                                        </p:cTn>
                                        <p:tgtEl>
                                          <p:spTgt spid="596"/>
                                        </p:tgtEl>
                                        <p:attrNameLst>
                                          <p:attrName>style.visibility</p:attrName>
                                        </p:attrNameLst>
                                      </p:cBhvr>
                                      <p:to>
                                        <p:strVal val="visible"/>
                                      </p:to>
                                    </p:set>
                                    <p:anim calcmode="lin" valueType="num">
                                      <p:cBhvr>
                                        <p:cTn dur="250" fill="hold" id="44"/>
                                        <p:tgtEl>
                                          <p:spTgt spid="596"/>
                                        </p:tgtEl>
                                        <p:attrNameLst>
                                          <p:attrName>ppt_w</p:attrName>
                                        </p:attrNameLst>
                                      </p:cBhvr>
                                      <p:tavLst>
                                        <p:tav tm="0">
                                          <p:val>
                                            <p:fltVal val="0"/>
                                          </p:val>
                                        </p:tav>
                                        <p:tav tm="100000">
                                          <p:val>
                                            <p:strVal val="#ppt_w"/>
                                          </p:val>
                                        </p:tav>
                                      </p:tavLst>
                                    </p:anim>
                                    <p:anim calcmode="lin" valueType="num">
                                      <p:cBhvr>
                                        <p:cTn dur="250" fill="hold" id="45"/>
                                        <p:tgtEl>
                                          <p:spTgt spid="596"/>
                                        </p:tgtEl>
                                        <p:attrNameLst>
                                          <p:attrName>ppt_h</p:attrName>
                                        </p:attrNameLst>
                                      </p:cBhvr>
                                      <p:tavLst>
                                        <p:tav tm="0">
                                          <p:val>
                                            <p:fltVal val="0"/>
                                          </p:val>
                                        </p:tav>
                                        <p:tav tm="100000">
                                          <p:val>
                                            <p:strVal val="#ppt_h"/>
                                          </p:val>
                                        </p:tav>
                                      </p:tavLst>
                                    </p:anim>
                                    <p:animEffect filter="fade" transition="in">
                                      <p:cBhvr>
                                        <p:cTn dur="250" id="46"/>
                                        <p:tgtEl>
                                          <p:spTgt spid="596"/>
                                        </p:tgtEl>
                                      </p:cBhvr>
                                    </p:animEffect>
                                  </p:childTnLst>
                                </p:cTn>
                              </p:par>
                              <p:par>
                                <p:cTn decel="100000" fill="hold" id="47" nodeType="withEffect" presetClass="emph" presetID="6" presetSubtype="0">
                                  <p:stCondLst>
                                    <p:cond delay="200"/>
                                  </p:stCondLst>
                                  <p:childTnLst>
                                    <p:animScale>
                                      <p:cBhvr>
                                        <p:cTn dur="250" fill="hold" id="48"/>
                                        <p:tgtEl>
                                          <p:spTgt spid="596"/>
                                        </p:tgtEl>
                                      </p:cBhvr>
                                      <p:by x="110000" y="110000"/>
                                    </p:animScale>
                                  </p:childTnLst>
                                </p:cTn>
                              </p:par>
                              <p:par>
                                <p:cTn decel="100000" fill="hold" id="49" nodeType="withEffect" presetClass="emph" presetID="6" presetSubtype="0">
                                  <p:stCondLst>
                                    <p:cond delay="300"/>
                                  </p:stCondLst>
                                  <p:childTnLst>
                                    <p:animScale>
                                      <p:cBhvr>
                                        <p:cTn dur="250" fill="hold" id="50"/>
                                        <p:tgtEl>
                                          <p:spTgt spid="596"/>
                                        </p:tgtEl>
                                      </p:cBhvr>
                                      <p:by x="91000" y="91000"/>
                                    </p:animScale>
                                  </p:childTnLst>
                                </p:cTn>
                              </p:par>
                            </p:childTnLst>
                          </p:cTn>
                        </p:par>
                        <p:par>
                          <p:cTn fill="hold" id="51" nodeType="afterGroup">
                            <p:stCondLst>
                              <p:cond delay="4350"/>
                            </p:stCondLst>
                            <p:childTnLst>
                              <p:par>
                                <p:cTn decel="100000" fill="hold" grpId="0" id="52" nodeType="afterEffect" presetClass="entr" presetID="2" presetSubtype="4">
                                  <p:stCondLst>
                                    <p:cond delay="0"/>
                                  </p:stCondLst>
                                  <p:childTnLst>
                                    <p:set>
                                      <p:cBhvr>
                                        <p:cTn dur="1" fill="hold" id="53">
                                          <p:stCondLst>
                                            <p:cond delay="0"/>
                                          </p:stCondLst>
                                        </p:cTn>
                                        <p:tgtEl>
                                          <p:spTgt spid="600"/>
                                        </p:tgtEl>
                                        <p:attrNameLst>
                                          <p:attrName>style.visibility</p:attrName>
                                        </p:attrNameLst>
                                      </p:cBhvr>
                                      <p:to>
                                        <p:strVal val="visible"/>
                                      </p:to>
                                    </p:set>
                                    <p:anim calcmode="lin" valueType="num">
                                      <p:cBhvr additive="base">
                                        <p:cTn dur="500" fill="hold" id="54"/>
                                        <p:tgtEl>
                                          <p:spTgt spid="600"/>
                                        </p:tgtEl>
                                        <p:attrNameLst>
                                          <p:attrName>ppt_x</p:attrName>
                                        </p:attrNameLst>
                                      </p:cBhvr>
                                      <p:tavLst>
                                        <p:tav tm="0">
                                          <p:val>
                                            <p:strVal val="#ppt_x"/>
                                          </p:val>
                                        </p:tav>
                                        <p:tav tm="100000">
                                          <p:val>
                                            <p:strVal val="#ppt_x"/>
                                          </p:val>
                                        </p:tav>
                                      </p:tavLst>
                                    </p:anim>
                                    <p:anim calcmode="lin" valueType="num">
                                      <p:cBhvr additive="base">
                                        <p:cTn dur="500" fill="hold" id="55"/>
                                        <p:tgtEl>
                                          <p:spTgt spid="6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598"/>
      <p:bldP grpId="0" spid="600"/>
      <p:bldP grpId="0" spid="601"/>
      <p:bldP grpId="0" spid="602"/>
    </p:bldLst>
  </p:timing>
</p:sld>
</file>

<file path=ppt/slides/slide1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sp>
        <p:nvSpPr>
          <p:cNvPr id="3" name="Freeform 5"/>
          <p:cNvSpPr/>
          <p:nvPr/>
        </p:nvSpPr>
        <p:spPr bwMode="auto">
          <a:xfrm>
            <a:off x="5648325" y="1693863"/>
            <a:ext cx="720725" cy="481012"/>
          </a:xfrm>
          <a:custGeom>
            <a:gdLst>
              <a:gd fmla="*/ 196 w 542" name="T0"/>
              <a:gd fmla="*/ 59 h 361" name="T1"/>
              <a:gd fmla="*/ 355 w 542" name="T2"/>
              <a:gd fmla="*/ 66 h 361" name="T3"/>
              <a:gd fmla="*/ 463 w 542" name="T4"/>
              <a:gd fmla="*/ 149 h 361" name="T5"/>
              <a:gd fmla="*/ 346 w 542" name="T6"/>
              <a:gd fmla="*/ 294 h 361" name="T7"/>
              <a:gd fmla="*/ 159 w 542" name="T8"/>
              <a:gd fmla="*/ 298 h 361" name="T9"/>
              <a:gd fmla="*/ 11 w 542" name="T10"/>
              <a:gd fmla="*/ 224 h 361" name="T11"/>
              <a:gd fmla="*/ 11 w 542" name="T12"/>
              <a:gd fmla="*/ 224 h 361" name="T13"/>
              <a:gd fmla="*/ 104 w 542" name="T14"/>
              <a:gd fmla="*/ 106 h 361" name="T15"/>
              <a:gd fmla="*/ 196 w 542" name="T16"/>
              <a:gd fmla="*/ 59 h 36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61" w="542">
                <a:moveTo>
                  <a:pt x="196" y="59"/>
                </a:moveTo>
                <a:cubicBezTo>
                  <a:pt x="230" y="0"/>
                  <a:pt x="327" y="2"/>
                  <a:pt x="355" y="66"/>
                </a:cubicBezTo>
                <a:cubicBezTo>
                  <a:pt x="413" y="33"/>
                  <a:pt x="478" y="83"/>
                  <a:pt x="463" y="149"/>
                </a:cubicBezTo>
                <a:cubicBezTo>
                  <a:pt x="542" y="228"/>
                  <a:pt x="451" y="345"/>
                  <a:pt x="346" y="294"/>
                </a:cubicBezTo>
                <a:cubicBezTo>
                  <a:pt x="309" y="356"/>
                  <a:pt x="199" y="361"/>
                  <a:pt x="159" y="298"/>
                </a:cubicBezTo>
                <a:cubicBezTo>
                  <a:pt x="85" y="310"/>
                  <a:pt x="22" y="284"/>
                  <a:pt x="11" y="224"/>
                </a:cubicBezTo>
                <a:cubicBezTo>
                  <a:pt x="11" y="224"/>
                  <a:pt x="11" y="224"/>
                  <a:pt x="11" y="224"/>
                </a:cubicBezTo>
                <a:cubicBezTo>
                  <a:pt x="0" y="170"/>
                  <a:pt x="44" y="120"/>
                  <a:pt x="104" y="106"/>
                </a:cubicBezTo>
                <a:cubicBezTo>
                  <a:pt x="108" y="62"/>
                  <a:pt x="160" y="42"/>
                  <a:pt x="196" y="59"/>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4" name="Freeform 6"/>
          <p:cNvSpPr/>
          <p:nvPr/>
        </p:nvSpPr>
        <p:spPr bwMode="auto">
          <a:xfrm>
            <a:off x="5691188" y="4494213"/>
            <a:ext cx="663575" cy="431800"/>
          </a:xfrm>
          <a:custGeom>
            <a:gdLst>
              <a:gd fmla="*/ 388 w 499" name="T0"/>
              <a:gd fmla="*/ 260 h 324" name="T1"/>
              <a:gd fmla="*/ 254 w 499" name="T2"/>
              <a:gd fmla="*/ 287 h 324" name="T3"/>
              <a:gd fmla="*/ 122 w 499" name="T4"/>
              <a:gd fmla="*/ 258 h 324" name="T5"/>
              <a:gd fmla="*/ 77 w 499" name="T6"/>
              <a:gd fmla="*/ 135 h 324" name="T7"/>
              <a:gd fmla="*/ 203 w 499" name="T8"/>
              <a:gd fmla="*/ 61 h 324" name="T9"/>
              <a:gd fmla="*/ 377 w 499" name="T10"/>
              <a:gd fmla="*/ 107 h 324" name="T11"/>
              <a:gd fmla="*/ 388 w 499" name="T12"/>
              <a:gd fmla="*/ 260 h 324" name="T13"/>
            </a:gdLst>
            <a:cxnLst>
              <a:cxn ang="0">
                <a:pos x="T0" y="T1"/>
              </a:cxn>
              <a:cxn ang="0">
                <a:pos x="T2" y="T3"/>
              </a:cxn>
              <a:cxn ang="0">
                <a:pos x="T4" y="T5"/>
              </a:cxn>
              <a:cxn ang="0">
                <a:pos x="T6" y="T7"/>
              </a:cxn>
              <a:cxn ang="0">
                <a:pos x="T8" y="T9"/>
              </a:cxn>
              <a:cxn ang="0">
                <a:pos x="T10" y="T11"/>
              </a:cxn>
              <a:cxn ang="0">
                <a:pos x="T12" y="T13"/>
              </a:cxn>
            </a:cxnLst>
            <a:rect b="b" l="0" r="r" t="0"/>
            <a:pathLst>
              <a:path h="324" w="499">
                <a:moveTo>
                  <a:pt x="388" y="260"/>
                </a:moveTo>
                <a:cubicBezTo>
                  <a:pt x="371" y="311"/>
                  <a:pt x="291" y="324"/>
                  <a:pt x="254" y="287"/>
                </a:cubicBezTo>
                <a:cubicBezTo>
                  <a:pt x="213" y="316"/>
                  <a:pt x="142" y="310"/>
                  <a:pt x="122" y="258"/>
                </a:cubicBezTo>
                <a:cubicBezTo>
                  <a:pt x="28" y="273"/>
                  <a:pt x="0" y="165"/>
                  <a:pt x="77" y="135"/>
                </a:cubicBezTo>
                <a:cubicBezTo>
                  <a:pt x="73" y="73"/>
                  <a:pt x="150" y="32"/>
                  <a:pt x="203" y="61"/>
                </a:cubicBezTo>
                <a:cubicBezTo>
                  <a:pt x="255" y="0"/>
                  <a:pt x="370" y="20"/>
                  <a:pt x="377" y="107"/>
                </a:cubicBezTo>
                <a:cubicBezTo>
                  <a:pt x="487" y="116"/>
                  <a:pt x="499" y="234"/>
                  <a:pt x="388" y="26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5" name="Freeform 7"/>
          <p:cNvSpPr/>
          <p:nvPr/>
        </p:nvSpPr>
        <p:spPr bwMode="auto">
          <a:xfrm>
            <a:off x="3108325" y="4719638"/>
            <a:ext cx="528638" cy="376237"/>
          </a:xfrm>
          <a:custGeom>
            <a:gdLst>
              <a:gd fmla="*/ 109 w 398" name="T0"/>
              <a:gd fmla="*/ 228 h 284" name="T1"/>
              <a:gd fmla="*/ 92 w 398" name="T2"/>
              <a:gd fmla="*/ 100 h 284" name="T3"/>
              <a:gd fmla="*/ 233 w 398" name="T4"/>
              <a:gd fmla="*/ 47 h 284" name="T5"/>
              <a:gd fmla="*/ 316 w 398" name="T6"/>
              <a:gd fmla="*/ 105 h 284" name="T7"/>
              <a:gd fmla="*/ 265 w 398" name="T8"/>
              <a:gd fmla="*/ 232 h 284" name="T9"/>
              <a:gd fmla="*/ 109 w 398" name="T10"/>
              <a:gd fmla="*/ 228 h 284" name="T11"/>
            </a:gdLst>
            <a:cxnLst>
              <a:cxn ang="0">
                <a:pos x="T0" y="T1"/>
              </a:cxn>
              <a:cxn ang="0">
                <a:pos x="T2" y="T3"/>
              </a:cxn>
              <a:cxn ang="0">
                <a:pos x="T4" y="T5"/>
              </a:cxn>
              <a:cxn ang="0">
                <a:pos x="T6" y="T7"/>
              </a:cxn>
              <a:cxn ang="0">
                <a:pos x="T8" y="T9"/>
              </a:cxn>
              <a:cxn ang="0">
                <a:pos x="T10" y="T11"/>
              </a:cxn>
            </a:cxnLst>
            <a:rect b="b" l="0" r="r" t="0"/>
            <a:pathLst>
              <a:path h="284" w="398">
                <a:moveTo>
                  <a:pt x="109" y="228"/>
                </a:moveTo>
                <a:cubicBezTo>
                  <a:pt x="12" y="230"/>
                  <a:pt x="0" y="117"/>
                  <a:pt x="92" y="100"/>
                </a:cubicBezTo>
                <a:cubicBezTo>
                  <a:pt x="98" y="31"/>
                  <a:pt x="184" y="0"/>
                  <a:pt x="233" y="47"/>
                </a:cubicBezTo>
                <a:cubicBezTo>
                  <a:pt x="272" y="36"/>
                  <a:pt x="314" y="65"/>
                  <a:pt x="316" y="105"/>
                </a:cubicBezTo>
                <a:cubicBezTo>
                  <a:pt x="398" y="161"/>
                  <a:pt x="336" y="257"/>
                  <a:pt x="265" y="232"/>
                </a:cubicBezTo>
                <a:cubicBezTo>
                  <a:pt x="233" y="284"/>
                  <a:pt x="134" y="283"/>
                  <a:pt x="109" y="22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6" name="Freeform 8"/>
          <p:cNvSpPr/>
          <p:nvPr/>
        </p:nvSpPr>
        <p:spPr bwMode="auto">
          <a:xfrm>
            <a:off x="3397250" y="1506538"/>
            <a:ext cx="428625" cy="257175"/>
          </a:xfrm>
          <a:custGeom>
            <a:gdLst>
              <a:gd fmla="*/ 218 w 322" name="T0"/>
              <a:gd fmla="*/ 168 h 193" name="T1"/>
              <a:gd fmla="*/ 149 w 322" name="T2"/>
              <a:gd fmla="*/ 172 h 193" name="T3"/>
              <a:gd fmla="*/ 71 w 322" name="T4"/>
              <a:gd fmla="*/ 156 h 193" name="T5"/>
              <a:gd fmla="*/ 51 w 322" name="T6"/>
              <a:gd fmla="*/ 75 h 193" name="T7"/>
              <a:gd fmla="*/ 85 w 322" name="T8"/>
              <a:gd fmla="*/ 38 h 193" name="T9"/>
              <a:gd fmla="*/ 155 w 322" name="T10"/>
              <a:gd fmla="*/ 24 h 193" name="T11"/>
              <a:gd fmla="*/ 198 w 322" name="T12"/>
              <a:gd fmla="*/ 31 h 193" name="T13"/>
              <a:gd fmla="*/ 244 w 322" name="T14"/>
              <a:gd fmla="*/ 57 h 193" name="T15"/>
              <a:gd fmla="*/ 274 w 322" name="T16"/>
              <a:gd fmla="*/ 144 h 193" name="T17"/>
              <a:gd fmla="*/ 218 w 322" name="T18"/>
              <a:gd fmla="*/ 168 h 19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3" w="322">
                <a:moveTo>
                  <a:pt x="218" y="168"/>
                </a:moveTo>
                <a:cubicBezTo>
                  <a:pt x="203" y="189"/>
                  <a:pt x="165" y="193"/>
                  <a:pt x="149" y="172"/>
                </a:cubicBezTo>
                <a:cubicBezTo>
                  <a:pt x="126" y="191"/>
                  <a:pt x="83" y="184"/>
                  <a:pt x="71" y="156"/>
                </a:cubicBezTo>
                <a:cubicBezTo>
                  <a:pt x="15" y="159"/>
                  <a:pt x="0" y="98"/>
                  <a:pt x="51" y="75"/>
                </a:cubicBezTo>
                <a:cubicBezTo>
                  <a:pt x="49" y="55"/>
                  <a:pt x="65" y="38"/>
                  <a:pt x="85" y="38"/>
                </a:cubicBezTo>
                <a:cubicBezTo>
                  <a:pt x="90" y="6"/>
                  <a:pt x="138" y="0"/>
                  <a:pt x="155" y="24"/>
                </a:cubicBezTo>
                <a:cubicBezTo>
                  <a:pt x="168" y="14"/>
                  <a:pt x="190" y="17"/>
                  <a:pt x="198" y="31"/>
                </a:cubicBezTo>
                <a:cubicBezTo>
                  <a:pt x="217" y="24"/>
                  <a:pt x="241" y="36"/>
                  <a:pt x="244" y="57"/>
                </a:cubicBezTo>
                <a:cubicBezTo>
                  <a:pt x="298" y="47"/>
                  <a:pt x="322" y="118"/>
                  <a:pt x="274" y="144"/>
                </a:cubicBezTo>
                <a:cubicBezTo>
                  <a:pt x="273" y="170"/>
                  <a:pt x="238" y="182"/>
                  <a:pt x="218" y="16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grpSp>
        <p:nvGrpSpPr>
          <p:cNvPr id="2" name="组合 1"/>
          <p:cNvGrpSpPr/>
          <p:nvPr/>
        </p:nvGrpSpPr>
        <p:grpSpPr>
          <a:xfrm>
            <a:off x="2849563" y="1606550"/>
            <a:ext cx="3405187" cy="3536950"/>
            <a:chOff x="2850314" y="1607199"/>
            <a:chExt cx="3404291" cy="3536301"/>
          </a:xfrm>
        </p:grpSpPr>
        <p:sp>
          <p:nvSpPr>
            <p:cNvPr id="7" name="Freeform 9"/>
            <p:cNvSpPr/>
            <p:nvPr/>
          </p:nvSpPr>
          <p:spPr bwMode="auto">
            <a:xfrm>
              <a:off x="3466102" y="2419850"/>
              <a:ext cx="1039538" cy="2723650"/>
            </a:xfrm>
            <a:custGeom>
              <a:gdLst>
                <a:gd fmla="*/ 0 w 781" name="T0"/>
                <a:gd fmla="*/ 1 h 2046" name="T1"/>
                <a:gd fmla="*/ 617 w 781" name="T2"/>
                <a:gd fmla="*/ 1 h 2046" name="T3"/>
                <a:gd fmla="*/ 617 w 781" name="T4"/>
                <a:gd fmla="*/ 1 h 2046" name="T5"/>
                <a:gd fmla="*/ 781 w 781" name="T6"/>
                <a:gd fmla="*/ 148 h 2046" name="T7"/>
                <a:gd fmla="*/ 781 w 781" name="T8"/>
                <a:gd fmla="*/ 149 h 2046" name="T9"/>
                <a:gd fmla="*/ 781 w 781" name="T10"/>
                <a:gd fmla="*/ 2046 h 2046" name="T11"/>
                <a:gd fmla="*/ 742 w 781" name="T12"/>
                <a:gd fmla="*/ 2046 h 2046" name="T13"/>
                <a:gd fmla="*/ 742 w 781" name="T14"/>
                <a:gd fmla="*/ 149 h 2046" name="T15"/>
                <a:gd fmla="*/ 742 w 781" name="T16"/>
                <a:gd fmla="*/ 149 h 2046" name="T17"/>
                <a:gd fmla="*/ 617 w 781" name="T18"/>
                <a:gd fmla="*/ 39 h 2046" name="T19"/>
                <a:gd fmla="*/ 617 w 781" name="T20"/>
                <a:gd fmla="*/ 39 h 2046" name="T21"/>
                <a:gd fmla="*/ 0 w 781" name="T22"/>
                <a:gd fmla="*/ 39 h 2046" name="T23"/>
                <a:gd fmla="*/ 0 w 781" name="T24"/>
                <a:gd fmla="*/ 1 h 204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046" w="781">
                  <a:moveTo>
                    <a:pt x="0" y="1"/>
                  </a:moveTo>
                  <a:cubicBezTo>
                    <a:pt x="617" y="1"/>
                    <a:pt x="617" y="1"/>
                    <a:pt x="617" y="1"/>
                  </a:cubicBezTo>
                  <a:cubicBezTo>
                    <a:pt x="617" y="1"/>
                    <a:pt x="617" y="1"/>
                    <a:pt x="617" y="1"/>
                  </a:cubicBezTo>
                  <a:cubicBezTo>
                    <a:pt x="721" y="0"/>
                    <a:pt x="776" y="49"/>
                    <a:pt x="781" y="148"/>
                  </a:cubicBezTo>
                  <a:cubicBezTo>
                    <a:pt x="781" y="149"/>
                    <a:pt x="781" y="149"/>
                    <a:pt x="781" y="149"/>
                  </a:cubicBezTo>
                  <a:cubicBezTo>
                    <a:pt x="781" y="2046"/>
                    <a:pt x="781" y="2046"/>
                    <a:pt x="781" y="2046"/>
                  </a:cubicBezTo>
                  <a:cubicBezTo>
                    <a:pt x="742" y="2046"/>
                    <a:pt x="742" y="2046"/>
                    <a:pt x="742" y="2046"/>
                  </a:cubicBezTo>
                  <a:cubicBezTo>
                    <a:pt x="742" y="149"/>
                    <a:pt x="742" y="149"/>
                    <a:pt x="742" y="149"/>
                  </a:cubicBezTo>
                  <a:cubicBezTo>
                    <a:pt x="742" y="149"/>
                    <a:pt x="742" y="149"/>
                    <a:pt x="742" y="149"/>
                  </a:cubicBezTo>
                  <a:cubicBezTo>
                    <a:pt x="738" y="75"/>
                    <a:pt x="697" y="39"/>
                    <a:pt x="617" y="39"/>
                  </a:cubicBezTo>
                  <a:cubicBezTo>
                    <a:pt x="617" y="39"/>
                    <a:pt x="617" y="39"/>
                    <a:pt x="617" y="39"/>
                  </a:cubicBezTo>
                  <a:cubicBezTo>
                    <a:pt x="0" y="39"/>
                    <a:pt x="0" y="39"/>
                    <a:pt x="0" y="39"/>
                  </a:cubicBezTo>
                  <a:cubicBezTo>
                    <a:pt x="0" y="1"/>
                    <a:pt x="0" y="1"/>
                    <a:pt x="0" y="1"/>
                  </a:cubicBezTo>
                  <a:close/>
                </a:path>
              </a:pathLst>
            </a:custGeom>
            <a:solidFill>
              <a:schemeClr val="accent4"/>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8" name="Freeform 10"/>
            <p:cNvSpPr/>
            <p:nvPr/>
          </p:nvSpPr>
          <p:spPr bwMode="auto">
            <a:xfrm>
              <a:off x="3916833" y="1977019"/>
              <a:ext cx="809412" cy="3166481"/>
            </a:xfrm>
            <a:custGeom>
              <a:gdLst>
                <a:gd fmla="*/ 0 w 609" name="T0"/>
                <a:gd fmla="*/ 0 h 2380" name="T1"/>
                <a:gd fmla="*/ 445 w 609" name="T2"/>
                <a:gd fmla="*/ 0 h 2380" name="T3"/>
                <a:gd fmla="*/ 445 w 609" name="T4"/>
                <a:gd fmla="*/ 0 h 2380" name="T5"/>
                <a:gd fmla="*/ 609 w 609" name="T6"/>
                <a:gd fmla="*/ 148 h 2380" name="T7"/>
                <a:gd fmla="*/ 609 w 609" name="T8"/>
                <a:gd fmla="*/ 149 h 2380" name="T9"/>
                <a:gd fmla="*/ 609 w 609" name="T10"/>
                <a:gd fmla="*/ 2380 h 2380" name="T11"/>
                <a:gd fmla="*/ 570 w 609" name="T12"/>
                <a:gd fmla="*/ 2380 h 2380" name="T13"/>
                <a:gd fmla="*/ 570 w 609" name="T14"/>
                <a:gd fmla="*/ 149 h 2380" name="T15"/>
                <a:gd fmla="*/ 570 w 609" name="T16"/>
                <a:gd fmla="*/ 149 h 2380" name="T17"/>
                <a:gd fmla="*/ 445 w 609" name="T18"/>
                <a:gd fmla="*/ 38 h 2380" name="T19"/>
                <a:gd fmla="*/ 445 w 609" name="T20"/>
                <a:gd fmla="*/ 38 h 2380" name="T21"/>
                <a:gd fmla="*/ 0 w 609" name="T22"/>
                <a:gd fmla="*/ 38 h 2380" name="T23"/>
                <a:gd fmla="*/ 0 w 609" name="T24"/>
                <a:gd fmla="*/ 0 h 238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380" w="609">
                  <a:moveTo>
                    <a:pt x="0" y="0"/>
                  </a:moveTo>
                  <a:cubicBezTo>
                    <a:pt x="445" y="0"/>
                    <a:pt x="445" y="0"/>
                    <a:pt x="445" y="0"/>
                  </a:cubicBezTo>
                  <a:cubicBezTo>
                    <a:pt x="445" y="0"/>
                    <a:pt x="445" y="0"/>
                    <a:pt x="445" y="0"/>
                  </a:cubicBezTo>
                  <a:cubicBezTo>
                    <a:pt x="549" y="0"/>
                    <a:pt x="603" y="49"/>
                    <a:pt x="609" y="148"/>
                  </a:cubicBezTo>
                  <a:cubicBezTo>
                    <a:pt x="609" y="149"/>
                    <a:pt x="609" y="149"/>
                    <a:pt x="609" y="149"/>
                  </a:cubicBezTo>
                  <a:cubicBezTo>
                    <a:pt x="609" y="2380"/>
                    <a:pt x="609" y="2380"/>
                    <a:pt x="609" y="2380"/>
                  </a:cubicBezTo>
                  <a:cubicBezTo>
                    <a:pt x="570" y="2380"/>
                    <a:pt x="570" y="2380"/>
                    <a:pt x="570" y="2380"/>
                  </a:cubicBezTo>
                  <a:cubicBezTo>
                    <a:pt x="570" y="149"/>
                    <a:pt x="570" y="149"/>
                    <a:pt x="570" y="149"/>
                  </a:cubicBezTo>
                  <a:cubicBezTo>
                    <a:pt x="570" y="149"/>
                    <a:pt x="570" y="149"/>
                    <a:pt x="570" y="149"/>
                  </a:cubicBezTo>
                  <a:cubicBezTo>
                    <a:pt x="566" y="75"/>
                    <a:pt x="524" y="38"/>
                    <a:pt x="445" y="38"/>
                  </a:cubicBezTo>
                  <a:cubicBezTo>
                    <a:pt x="445" y="38"/>
                    <a:pt x="445" y="38"/>
                    <a:pt x="445" y="38"/>
                  </a:cubicBezTo>
                  <a:cubicBezTo>
                    <a:pt x="0" y="38"/>
                    <a:pt x="0" y="38"/>
                    <a:pt x="0" y="38"/>
                  </a:cubicBezTo>
                  <a:cubicBezTo>
                    <a:pt x="0" y="0"/>
                    <a:pt x="0" y="0"/>
                    <a:pt x="0" y="0"/>
                  </a:cubicBezTo>
                  <a:close/>
                </a:path>
              </a:pathLst>
            </a:custGeom>
            <a:solidFill>
              <a:schemeClr val="accent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9" name="Freeform 11"/>
            <p:cNvSpPr/>
            <p:nvPr/>
          </p:nvSpPr>
          <p:spPr bwMode="auto">
            <a:xfrm>
              <a:off x="3186775" y="3635652"/>
              <a:ext cx="1209357" cy="1507848"/>
            </a:xfrm>
            <a:custGeom>
              <a:gdLst>
                <a:gd fmla="*/ 0 w 909" name="T0"/>
                <a:gd fmla="*/ 0 h 1133" name="T1"/>
                <a:gd fmla="*/ 745 w 909" name="T2"/>
                <a:gd fmla="*/ 0 h 1133" name="T3"/>
                <a:gd fmla="*/ 745 w 909" name="T4"/>
                <a:gd fmla="*/ 0 h 1133" name="T5"/>
                <a:gd fmla="*/ 909 w 909" name="T6"/>
                <a:gd fmla="*/ 148 h 1133" name="T7"/>
                <a:gd fmla="*/ 909 w 909" name="T8"/>
                <a:gd fmla="*/ 149 h 1133" name="T9"/>
                <a:gd fmla="*/ 909 w 909" name="T10"/>
                <a:gd fmla="*/ 1133 h 1133" name="T11"/>
                <a:gd fmla="*/ 870 w 909" name="T12"/>
                <a:gd fmla="*/ 1133 h 1133" name="T13"/>
                <a:gd fmla="*/ 870 w 909" name="T14"/>
                <a:gd fmla="*/ 149 h 1133" name="T15"/>
                <a:gd fmla="*/ 870 w 909" name="T16"/>
                <a:gd fmla="*/ 149 h 1133" name="T17"/>
                <a:gd fmla="*/ 745 w 909" name="T18"/>
                <a:gd fmla="*/ 38 h 1133" name="T19"/>
                <a:gd fmla="*/ 745 w 909" name="T20"/>
                <a:gd fmla="*/ 38 h 1133" name="T21"/>
                <a:gd fmla="*/ 0 w 909" name="T22"/>
                <a:gd fmla="*/ 38 h 1133" name="T23"/>
                <a:gd fmla="*/ 0 w 909" name="T24"/>
                <a:gd fmla="*/ 0 h 113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133" w="909">
                  <a:moveTo>
                    <a:pt x="0" y="0"/>
                  </a:moveTo>
                  <a:cubicBezTo>
                    <a:pt x="745" y="0"/>
                    <a:pt x="745" y="0"/>
                    <a:pt x="745" y="0"/>
                  </a:cubicBezTo>
                  <a:cubicBezTo>
                    <a:pt x="745" y="0"/>
                    <a:pt x="745" y="0"/>
                    <a:pt x="745" y="0"/>
                  </a:cubicBezTo>
                  <a:cubicBezTo>
                    <a:pt x="849" y="0"/>
                    <a:pt x="903" y="49"/>
                    <a:pt x="909" y="148"/>
                  </a:cubicBezTo>
                  <a:cubicBezTo>
                    <a:pt x="909" y="149"/>
                    <a:pt x="909" y="149"/>
                    <a:pt x="909" y="149"/>
                  </a:cubicBezTo>
                  <a:cubicBezTo>
                    <a:pt x="909" y="1133"/>
                    <a:pt x="909" y="1133"/>
                    <a:pt x="909" y="1133"/>
                  </a:cubicBezTo>
                  <a:cubicBezTo>
                    <a:pt x="870" y="1133"/>
                    <a:pt x="870" y="1133"/>
                    <a:pt x="870" y="1133"/>
                  </a:cubicBezTo>
                  <a:cubicBezTo>
                    <a:pt x="870" y="149"/>
                    <a:pt x="870" y="149"/>
                    <a:pt x="870" y="149"/>
                  </a:cubicBezTo>
                  <a:cubicBezTo>
                    <a:pt x="870" y="149"/>
                    <a:pt x="870" y="149"/>
                    <a:pt x="870" y="149"/>
                  </a:cubicBezTo>
                  <a:cubicBezTo>
                    <a:pt x="866" y="75"/>
                    <a:pt x="824" y="38"/>
                    <a:pt x="745" y="38"/>
                  </a:cubicBezTo>
                  <a:cubicBezTo>
                    <a:pt x="745" y="38"/>
                    <a:pt x="745" y="38"/>
                    <a:pt x="745" y="38"/>
                  </a:cubicBezTo>
                  <a:cubicBezTo>
                    <a:pt x="0" y="38"/>
                    <a:pt x="0" y="38"/>
                    <a:pt x="0" y="38"/>
                  </a:cubicBezTo>
                  <a:cubicBezTo>
                    <a:pt x="0" y="0"/>
                    <a:pt x="0" y="0"/>
                    <a:pt x="0" y="0"/>
                  </a:cubicBezTo>
                  <a:close/>
                </a:path>
              </a:pathLst>
            </a:custGeom>
            <a:solidFill>
              <a:schemeClr val="accent6"/>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10" name="Freeform 12"/>
            <p:cNvSpPr/>
            <p:nvPr/>
          </p:nvSpPr>
          <p:spPr bwMode="auto">
            <a:xfrm>
              <a:off x="3486733" y="3078542"/>
              <a:ext cx="795129" cy="2064958"/>
            </a:xfrm>
            <a:custGeom>
              <a:gdLst>
                <a:gd fmla="*/ 0 w 598" name="T0"/>
                <a:gd fmla="*/ 0 h 1552" name="T1"/>
                <a:gd fmla="*/ 435 w 598" name="T2"/>
                <a:gd fmla="*/ 0 h 1552" name="T3"/>
                <a:gd fmla="*/ 435 w 598" name="T4"/>
                <a:gd fmla="*/ 0 h 1552" name="T5"/>
                <a:gd fmla="*/ 598 w 598" name="T6"/>
                <a:gd fmla="*/ 148 h 1552" name="T7"/>
                <a:gd fmla="*/ 598 w 598" name="T8"/>
                <a:gd fmla="*/ 149 h 1552" name="T9"/>
                <a:gd fmla="*/ 598 w 598" name="T10"/>
                <a:gd fmla="*/ 1552 h 1552" name="T11"/>
                <a:gd fmla="*/ 560 w 598" name="T12"/>
                <a:gd fmla="*/ 1552 h 1552" name="T13"/>
                <a:gd fmla="*/ 560 w 598" name="T14"/>
                <a:gd fmla="*/ 149 h 1552" name="T15"/>
                <a:gd fmla="*/ 560 w 598" name="T16"/>
                <a:gd fmla="*/ 149 h 1552" name="T17"/>
                <a:gd fmla="*/ 435 w 598" name="T18"/>
                <a:gd fmla="*/ 38 h 1552" name="T19"/>
                <a:gd fmla="*/ 435 w 598" name="T20"/>
                <a:gd fmla="*/ 39 h 1552" name="T21"/>
                <a:gd fmla="*/ 0 w 598" name="T22"/>
                <a:gd fmla="*/ 39 h 1552" name="T23"/>
                <a:gd fmla="*/ 0 w 598" name="T24"/>
                <a:gd fmla="*/ 0 h 155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52" w="598">
                  <a:moveTo>
                    <a:pt x="0" y="0"/>
                  </a:moveTo>
                  <a:cubicBezTo>
                    <a:pt x="435" y="0"/>
                    <a:pt x="435" y="0"/>
                    <a:pt x="435" y="0"/>
                  </a:cubicBezTo>
                  <a:cubicBezTo>
                    <a:pt x="435" y="0"/>
                    <a:pt x="435" y="0"/>
                    <a:pt x="435" y="0"/>
                  </a:cubicBezTo>
                  <a:cubicBezTo>
                    <a:pt x="538" y="0"/>
                    <a:pt x="593" y="49"/>
                    <a:pt x="598" y="148"/>
                  </a:cubicBezTo>
                  <a:cubicBezTo>
                    <a:pt x="598" y="149"/>
                    <a:pt x="598" y="149"/>
                    <a:pt x="598" y="149"/>
                  </a:cubicBezTo>
                  <a:cubicBezTo>
                    <a:pt x="598" y="1552"/>
                    <a:pt x="598" y="1552"/>
                    <a:pt x="598" y="1552"/>
                  </a:cubicBezTo>
                  <a:cubicBezTo>
                    <a:pt x="560" y="1552"/>
                    <a:pt x="560" y="1552"/>
                    <a:pt x="560" y="1552"/>
                  </a:cubicBezTo>
                  <a:cubicBezTo>
                    <a:pt x="560" y="149"/>
                    <a:pt x="560" y="149"/>
                    <a:pt x="560" y="149"/>
                  </a:cubicBezTo>
                  <a:cubicBezTo>
                    <a:pt x="560" y="149"/>
                    <a:pt x="560" y="149"/>
                    <a:pt x="560" y="149"/>
                  </a:cubicBezTo>
                  <a:cubicBezTo>
                    <a:pt x="555" y="75"/>
                    <a:pt x="514" y="38"/>
                    <a:pt x="435" y="38"/>
                  </a:cubicBezTo>
                  <a:cubicBezTo>
                    <a:pt x="435" y="39"/>
                    <a:pt x="435" y="39"/>
                    <a:pt x="435" y="39"/>
                  </a:cubicBezTo>
                  <a:cubicBezTo>
                    <a:pt x="0" y="39"/>
                    <a:pt x="0" y="39"/>
                    <a:pt x="0" y="39"/>
                  </a:cubicBezTo>
                  <a:cubicBezTo>
                    <a:pt x="0" y="0"/>
                    <a:pt x="0" y="0"/>
                    <a:pt x="0" y="0"/>
                  </a:cubicBezTo>
                  <a:close/>
                </a:path>
              </a:pathLst>
            </a:custGeom>
            <a:solidFill>
              <a:schemeClr val="accent2"/>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11" name="Freeform 13"/>
            <p:cNvSpPr/>
            <p:nvPr/>
          </p:nvSpPr>
          <p:spPr bwMode="auto">
            <a:xfrm>
              <a:off x="4562775" y="2221449"/>
              <a:ext cx="910985" cy="2922051"/>
            </a:xfrm>
            <a:custGeom>
              <a:gdLst>
                <a:gd fmla="*/ 684 w 684" name="T0"/>
                <a:gd fmla="*/ 362 h 2196" name="T1"/>
                <a:gd fmla="*/ 163 w 684" name="T2"/>
                <a:gd fmla="*/ 362 h 2196" name="T3"/>
                <a:gd fmla="*/ 163 w 684" name="T4"/>
                <a:gd fmla="*/ 362 h 2196" name="T5"/>
                <a:gd fmla="*/ 38 w 684" name="T6"/>
                <a:gd fmla="*/ 405 h 2196" name="T7"/>
                <a:gd fmla="*/ 38 w 684" name="T8"/>
                <a:gd fmla="*/ 149 h 2196" name="T9"/>
                <a:gd fmla="*/ 38 w 684" name="T10"/>
                <a:gd fmla="*/ 149 h 2196" name="T11"/>
                <a:gd fmla="*/ 163 w 684" name="T12"/>
                <a:gd fmla="*/ 39 h 2196" name="T13"/>
                <a:gd fmla="*/ 163 w 684" name="T14"/>
                <a:gd fmla="*/ 39 h 2196" name="T15"/>
                <a:gd fmla="*/ 395 w 684" name="T16"/>
                <a:gd fmla="*/ 39 h 2196" name="T17"/>
                <a:gd fmla="*/ 395 w 684" name="T18"/>
                <a:gd fmla="*/ 0 h 2196" name="T19"/>
                <a:gd fmla="*/ 163 w 684" name="T20"/>
                <a:gd fmla="*/ 0 h 2196" name="T21"/>
                <a:gd fmla="*/ 163 w 684" name="T22"/>
                <a:gd fmla="*/ 0 h 2196" name="T23"/>
                <a:gd fmla="*/ 0 w 684" name="T24"/>
                <a:gd fmla="*/ 148 h 2196" name="T25"/>
                <a:gd fmla="*/ 0 w 684" name="T26"/>
                <a:gd fmla="*/ 149 h 2196" name="T27"/>
                <a:gd fmla="*/ 0 w 684" name="T28"/>
                <a:gd fmla="*/ 2196 h 2196" name="T29"/>
                <a:gd fmla="*/ 38 w 684" name="T30"/>
                <a:gd fmla="*/ 2196 h 2196" name="T31"/>
                <a:gd fmla="*/ 38 w 684" name="T32"/>
                <a:gd fmla="*/ 511 h 2196" name="T33"/>
                <a:gd fmla="*/ 38 w 684" name="T34"/>
                <a:gd fmla="*/ 511 h 2196" name="T35"/>
                <a:gd fmla="*/ 163 w 684" name="T36"/>
                <a:gd fmla="*/ 401 h 2196" name="T37"/>
                <a:gd fmla="*/ 163 w 684" name="T38"/>
                <a:gd fmla="*/ 401 h 2196" name="T39"/>
                <a:gd fmla="*/ 684 w 684" name="T40"/>
                <a:gd fmla="*/ 401 h 2196" name="T41"/>
                <a:gd fmla="*/ 684 w 684" name="T42"/>
                <a:gd fmla="*/ 362 h 219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196" w="684">
                  <a:moveTo>
                    <a:pt x="684" y="362"/>
                  </a:moveTo>
                  <a:cubicBezTo>
                    <a:pt x="163" y="362"/>
                    <a:pt x="163" y="362"/>
                    <a:pt x="163" y="362"/>
                  </a:cubicBezTo>
                  <a:cubicBezTo>
                    <a:pt x="163" y="362"/>
                    <a:pt x="163" y="362"/>
                    <a:pt x="163" y="362"/>
                  </a:cubicBezTo>
                  <a:cubicBezTo>
                    <a:pt x="107" y="362"/>
                    <a:pt x="66" y="376"/>
                    <a:pt x="38" y="405"/>
                  </a:cubicBezTo>
                  <a:cubicBezTo>
                    <a:pt x="38" y="149"/>
                    <a:pt x="38" y="149"/>
                    <a:pt x="38" y="149"/>
                  </a:cubicBezTo>
                  <a:cubicBezTo>
                    <a:pt x="38" y="149"/>
                    <a:pt x="38" y="149"/>
                    <a:pt x="38" y="149"/>
                  </a:cubicBezTo>
                  <a:cubicBezTo>
                    <a:pt x="43" y="75"/>
                    <a:pt x="84" y="38"/>
                    <a:pt x="163" y="39"/>
                  </a:cubicBezTo>
                  <a:cubicBezTo>
                    <a:pt x="163" y="39"/>
                    <a:pt x="163" y="39"/>
                    <a:pt x="163" y="39"/>
                  </a:cubicBezTo>
                  <a:cubicBezTo>
                    <a:pt x="395" y="39"/>
                    <a:pt x="395" y="39"/>
                    <a:pt x="395" y="39"/>
                  </a:cubicBezTo>
                  <a:cubicBezTo>
                    <a:pt x="395" y="0"/>
                    <a:pt x="395" y="0"/>
                    <a:pt x="395" y="0"/>
                  </a:cubicBezTo>
                  <a:cubicBezTo>
                    <a:pt x="163" y="0"/>
                    <a:pt x="163" y="0"/>
                    <a:pt x="163" y="0"/>
                  </a:cubicBezTo>
                  <a:cubicBezTo>
                    <a:pt x="163" y="0"/>
                    <a:pt x="163" y="0"/>
                    <a:pt x="163" y="0"/>
                  </a:cubicBezTo>
                  <a:cubicBezTo>
                    <a:pt x="60" y="0"/>
                    <a:pt x="5" y="49"/>
                    <a:pt x="0" y="148"/>
                  </a:cubicBezTo>
                  <a:cubicBezTo>
                    <a:pt x="0" y="149"/>
                    <a:pt x="0" y="149"/>
                    <a:pt x="0" y="149"/>
                  </a:cubicBezTo>
                  <a:cubicBezTo>
                    <a:pt x="0" y="2196"/>
                    <a:pt x="0" y="2196"/>
                    <a:pt x="0" y="2196"/>
                  </a:cubicBezTo>
                  <a:cubicBezTo>
                    <a:pt x="38" y="2196"/>
                    <a:pt x="38" y="2196"/>
                    <a:pt x="38" y="2196"/>
                  </a:cubicBezTo>
                  <a:cubicBezTo>
                    <a:pt x="38" y="511"/>
                    <a:pt x="38" y="511"/>
                    <a:pt x="38" y="511"/>
                  </a:cubicBezTo>
                  <a:cubicBezTo>
                    <a:pt x="38" y="511"/>
                    <a:pt x="38" y="511"/>
                    <a:pt x="38" y="511"/>
                  </a:cubicBezTo>
                  <a:cubicBezTo>
                    <a:pt x="43" y="437"/>
                    <a:pt x="84" y="400"/>
                    <a:pt x="163" y="401"/>
                  </a:cubicBezTo>
                  <a:cubicBezTo>
                    <a:pt x="163" y="401"/>
                    <a:pt x="163" y="401"/>
                    <a:pt x="163" y="401"/>
                  </a:cubicBezTo>
                  <a:cubicBezTo>
                    <a:pt x="684" y="401"/>
                    <a:pt x="684" y="401"/>
                    <a:pt x="684" y="401"/>
                  </a:cubicBezTo>
                  <a:cubicBezTo>
                    <a:pt x="684" y="362"/>
                    <a:pt x="684" y="362"/>
                    <a:pt x="684" y="362"/>
                  </a:cubicBezTo>
                  <a:close/>
                </a:path>
              </a:pathLst>
            </a:custGeom>
            <a:solidFill>
              <a:schemeClr val="accent5"/>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12" name="Freeform 14"/>
            <p:cNvSpPr/>
            <p:nvPr/>
          </p:nvSpPr>
          <p:spPr bwMode="auto">
            <a:xfrm>
              <a:off x="4884953" y="3359477"/>
              <a:ext cx="1137937" cy="1784023"/>
            </a:xfrm>
            <a:custGeom>
              <a:gdLst>
                <a:gd fmla="*/ 855 w 855" name="T0"/>
                <a:gd fmla="*/ 0 h 1341" name="T1"/>
                <a:gd fmla="*/ 163 w 855" name="T2"/>
                <a:gd fmla="*/ 0 h 1341" name="T3"/>
                <a:gd fmla="*/ 163 w 855" name="T4"/>
                <a:gd fmla="*/ 0 h 1341" name="T5"/>
                <a:gd fmla="*/ 0 w 855" name="T6"/>
                <a:gd fmla="*/ 148 h 1341" name="T7"/>
                <a:gd fmla="*/ 0 w 855" name="T8"/>
                <a:gd fmla="*/ 149 h 1341" name="T9"/>
                <a:gd fmla="*/ 0 w 855" name="T10"/>
                <a:gd fmla="*/ 1341 h 1341" name="T11"/>
                <a:gd fmla="*/ 38 w 855" name="T12"/>
                <a:gd fmla="*/ 1341 h 1341" name="T13"/>
                <a:gd fmla="*/ 38 w 855" name="T14"/>
                <a:gd fmla="*/ 149 h 1341" name="T15"/>
                <a:gd fmla="*/ 38 w 855" name="T16"/>
                <a:gd fmla="*/ 149 h 1341" name="T17"/>
                <a:gd fmla="*/ 163 w 855" name="T18"/>
                <a:gd fmla="*/ 39 h 1341" name="T19"/>
                <a:gd fmla="*/ 163 w 855" name="T20"/>
                <a:gd fmla="*/ 39 h 1341" name="T21"/>
                <a:gd fmla="*/ 855 w 855" name="T22"/>
                <a:gd fmla="*/ 39 h 1341" name="T23"/>
                <a:gd fmla="*/ 855 w 855" name="T24"/>
                <a:gd fmla="*/ 0 h 134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341" w="855">
                  <a:moveTo>
                    <a:pt x="855" y="0"/>
                  </a:moveTo>
                  <a:cubicBezTo>
                    <a:pt x="163" y="0"/>
                    <a:pt x="163" y="0"/>
                    <a:pt x="163" y="0"/>
                  </a:cubicBezTo>
                  <a:cubicBezTo>
                    <a:pt x="163" y="0"/>
                    <a:pt x="163" y="0"/>
                    <a:pt x="163" y="0"/>
                  </a:cubicBezTo>
                  <a:cubicBezTo>
                    <a:pt x="59" y="0"/>
                    <a:pt x="5" y="49"/>
                    <a:pt x="0" y="148"/>
                  </a:cubicBezTo>
                  <a:cubicBezTo>
                    <a:pt x="0" y="149"/>
                    <a:pt x="0" y="149"/>
                    <a:pt x="0" y="149"/>
                  </a:cubicBezTo>
                  <a:cubicBezTo>
                    <a:pt x="0" y="1341"/>
                    <a:pt x="0" y="1341"/>
                    <a:pt x="0" y="1341"/>
                  </a:cubicBezTo>
                  <a:cubicBezTo>
                    <a:pt x="38" y="1341"/>
                    <a:pt x="38" y="1341"/>
                    <a:pt x="38" y="1341"/>
                  </a:cubicBezTo>
                  <a:cubicBezTo>
                    <a:pt x="38" y="149"/>
                    <a:pt x="38" y="149"/>
                    <a:pt x="38" y="149"/>
                  </a:cubicBezTo>
                  <a:cubicBezTo>
                    <a:pt x="38" y="149"/>
                    <a:pt x="38" y="149"/>
                    <a:pt x="38" y="149"/>
                  </a:cubicBezTo>
                  <a:cubicBezTo>
                    <a:pt x="42" y="75"/>
                    <a:pt x="84" y="38"/>
                    <a:pt x="163" y="39"/>
                  </a:cubicBezTo>
                  <a:cubicBezTo>
                    <a:pt x="163" y="39"/>
                    <a:pt x="163" y="39"/>
                    <a:pt x="163" y="39"/>
                  </a:cubicBezTo>
                  <a:cubicBezTo>
                    <a:pt x="855" y="39"/>
                    <a:pt x="855" y="39"/>
                    <a:pt x="855" y="39"/>
                  </a:cubicBezTo>
                  <a:cubicBezTo>
                    <a:pt x="855" y="0"/>
                    <a:pt x="855" y="0"/>
                    <a:pt x="855" y="0"/>
                  </a:cubicBezTo>
                  <a:close/>
                </a:path>
              </a:pathLst>
            </a:custGeom>
            <a:solidFill>
              <a:schemeClr val="tx2"/>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13" name="Freeform 15"/>
            <p:cNvSpPr/>
            <p:nvPr/>
          </p:nvSpPr>
          <p:spPr bwMode="auto">
            <a:xfrm>
              <a:off x="4780206" y="4129274"/>
              <a:ext cx="825283" cy="1014226"/>
            </a:xfrm>
            <a:custGeom>
              <a:gdLst>
                <a:gd fmla="*/ 620 w 620" name="T0"/>
                <a:gd fmla="*/ 1 h 762" name="T1"/>
                <a:gd fmla="*/ 163 w 620" name="T2"/>
                <a:gd fmla="*/ 1 h 762" name="T3"/>
                <a:gd fmla="*/ 163 w 620" name="T4"/>
                <a:gd fmla="*/ 1 h 762" name="T5"/>
                <a:gd fmla="*/ 0 w 620" name="T6"/>
                <a:gd fmla="*/ 149 h 762" name="T7"/>
                <a:gd fmla="*/ 0 w 620" name="T8"/>
                <a:gd fmla="*/ 150 h 762" name="T9"/>
                <a:gd fmla="*/ 0 w 620" name="T10"/>
                <a:gd fmla="*/ 762 h 762" name="T11"/>
                <a:gd fmla="*/ 39 w 620" name="T12"/>
                <a:gd fmla="*/ 762 h 762" name="T13"/>
                <a:gd fmla="*/ 39 w 620" name="T14"/>
                <a:gd fmla="*/ 150 h 762" name="T15"/>
                <a:gd fmla="*/ 38 w 620" name="T16"/>
                <a:gd fmla="*/ 150 h 762" name="T17"/>
                <a:gd fmla="*/ 163 w 620" name="T18"/>
                <a:gd fmla="*/ 39 h 762" name="T19"/>
                <a:gd fmla="*/ 163 w 620" name="T20"/>
                <a:gd fmla="*/ 39 h 762" name="T21"/>
                <a:gd fmla="*/ 620 w 620" name="T22"/>
                <a:gd fmla="*/ 39 h 762" name="T23"/>
                <a:gd fmla="*/ 620 w 620" name="T24"/>
                <a:gd fmla="*/ 1 h 7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62" w="620">
                  <a:moveTo>
                    <a:pt x="620" y="1"/>
                  </a:moveTo>
                  <a:cubicBezTo>
                    <a:pt x="163" y="1"/>
                    <a:pt x="163" y="1"/>
                    <a:pt x="163" y="1"/>
                  </a:cubicBezTo>
                  <a:cubicBezTo>
                    <a:pt x="163" y="1"/>
                    <a:pt x="163" y="1"/>
                    <a:pt x="163" y="1"/>
                  </a:cubicBezTo>
                  <a:cubicBezTo>
                    <a:pt x="60" y="0"/>
                    <a:pt x="5" y="50"/>
                    <a:pt x="0" y="149"/>
                  </a:cubicBezTo>
                  <a:cubicBezTo>
                    <a:pt x="0" y="150"/>
                    <a:pt x="0" y="150"/>
                    <a:pt x="0" y="150"/>
                  </a:cubicBezTo>
                  <a:cubicBezTo>
                    <a:pt x="0" y="762"/>
                    <a:pt x="0" y="762"/>
                    <a:pt x="0" y="762"/>
                  </a:cubicBezTo>
                  <a:cubicBezTo>
                    <a:pt x="39" y="762"/>
                    <a:pt x="39" y="762"/>
                    <a:pt x="39" y="762"/>
                  </a:cubicBezTo>
                  <a:cubicBezTo>
                    <a:pt x="39" y="150"/>
                    <a:pt x="39" y="150"/>
                    <a:pt x="39" y="150"/>
                  </a:cubicBezTo>
                  <a:cubicBezTo>
                    <a:pt x="38" y="150"/>
                    <a:pt x="38" y="150"/>
                    <a:pt x="38" y="150"/>
                  </a:cubicBezTo>
                  <a:cubicBezTo>
                    <a:pt x="43" y="76"/>
                    <a:pt x="84" y="39"/>
                    <a:pt x="163" y="39"/>
                  </a:cubicBezTo>
                  <a:cubicBezTo>
                    <a:pt x="163" y="39"/>
                    <a:pt x="163" y="39"/>
                    <a:pt x="163" y="39"/>
                  </a:cubicBezTo>
                  <a:cubicBezTo>
                    <a:pt x="620" y="39"/>
                    <a:pt x="620" y="39"/>
                    <a:pt x="620" y="39"/>
                  </a:cubicBezTo>
                  <a:cubicBezTo>
                    <a:pt x="620" y="1"/>
                    <a:pt x="620" y="1"/>
                    <a:pt x="620" y="1"/>
                  </a:cubicBezTo>
                  <a:close/>
                </a:path>
              </a:pathLst>
            </a:custGeom>
            <a:solidFill>
              <a:schemeClr val="accent3"/>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14" name="Freeform 16"/>
            <p:cNvSpPr/>
            <p:nvPr/>
          </p:nvSpPr>
          <p:spPr bwMode="auto">
            <a:xfrm>
              <a:off x="3627984" y="1823059"/>
              <a:ext cx="353919" cy="355535"/>
            </a:xfrm>
            <a:custGeom>
              <a:gdLst>
                <a:gd fmla="*/ 224 w 267" name="T0"/>
                <a:gd fmla="*/ 267 h 267" name="T1"/>
                <a:gd fmla="*/ 43 w 267" name="T2"/>
                <a:gd fmla="*/ 267 h 267" name="T3"/>
                <a:gd fmla="*/ 0 w 267" name="T4"/>
                <a:gd fmla="*/ 224 h 267" name="T5"/>
                <a:gd fmla="*/ 0 w 267" name="T6"/>
                <a:gd fmla="*/ 43 h 267" name="T7"/>
                <a:gd fmla="*/ 43 w 267" name="T8"/>
                <a:gd fmla="*/ 0 h 267" name="T9"/>
                <a:gd fmla="*/ 224 w 267" name="T10"/>
                <a:gd fmla="*/ 0 h 267" name="T11"/>
                <a:gd fmla="*/ 267 w 267" name="T12"/>
                <a:gd fmla="*/ 43 h 267" name="T13"/>
                <a:gd fmla="*/ 267 w 267" name="T14"/>
                <a:gd fmla="*/ 224 h 267" name="T15"/>
                <a:gd fmla="*/ 224 w 267" name="T16"/>
                <a:gd fmla="*/ 267 h 26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7" w="267">
                  <a:moveTo>
                    <a:pt x="224" y="267"/>
                  </a:moveTo>
                  <a:cubicBezTo>
                    <a:pt x="43" y="267"/>
                    <a:pt x="43" y="267"/>
                    <a:pt x="43" y="267"/>
                  </a:cubicBezTo>
                  <a:cubicBezTo>
                    <a:pt x="20" y="267"/>
                    <a:pt x="0" y="247"/>
                    <a:pt x="0" y="224"/>
                  </a:cubicBezTo>
                  <a:cubicBezTo>
                    <a:pt x="0" y="43"/>
                    <a:pt x="0" y="43"/>
                    <a:pt x="0" y="43"/>
                  </a:cubicBezTo>
                  <a:cubicBezTo>
                    <a:pt x="0" y="19"/>
                    <a:pt x="20" y="0"/>
                    <a:pt x="43" y="0"/>
                  </a:cubicBezTo>
                  <a:cubicBezTo>
                    <a:pt x="224" y="0"/>
                    <a:pt x="224" y="0"/>
                    <a:pt x="224" y="0"/>
                  </a:cubicBezTo>
                  <a:cubicBezTo>
                    <a:pt x="247" y="0"/>
                    <a:pt x="267" y="19"/>
                    <a:pt x="267" y="43"/>
                  </a:cubicBezTo>
                  <a:cubicBezTo>
                    <a:pt x="267" y="224"/>
                    <a:pt x="267" y="224"/>
                    <a:pt x="267" y="224"/>
                  </a:cubicBezTo>
                  <a:cubicBezTo>
                    <a:pt x="267" y="247"/>
                    <a:pt x="247" y="267"/>
                    <a:pt x="224" y="267"/>
                  </a:cubicBezTo>
                  <a:close/>
                </a:path>
              </a:pathLst>
            </a:custGeom>
            <a:solidFill>
              <a:schemeClr val="accent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15" name="Freeform 17"/>
            <p:cNvSpPr/>
            <p:nvPr/>
          </p:nvSpPr>
          <p:spPr bwMode="auto">
            <a:xfrm>
              <a:off x="5054771" y="2067490"/>
              <a:ext cx="355506" cy="352360"/>
            </a:xfrm>
            <a:custGeom>
              <a:gdLst>
                <a:gd fmla="*/ 224 w 267" name="T0"/>
                <a:gd fmla="*/ 266 h 266" name="T1"/>
                <a:gd fmla="*/ 43 w 267" name="T2"/>
                <a:gd fmla="*/ 266 h 266" name="T3"/>
                <a:gd fmla="*/ 0 w 267" name="T4"/>
                <a:gd fmla="*/ 223 h 266" name="T5"/>
                <a:gd fmla="*/ 0 w 267" name="T6"/>
                <a:gd fmla="*/ 43 h 266" name="T7"/>
                <a:gd fmla="*/ 43 w 267" name="T8"/>
                <a:gd fmla="*/ 0 h 266" name="T9"/>
                <a:gd fmla="*/ 224 w 267" name="T10"/>
                <a:gd fmla="*/ 0 h 266" name="T11"/>
                <a:gd fmla="*/ 267 w 267" name="T12"/>
                <a:gd fmla="*/ 43 h 266" name="T13"/>
                <a:gd fmla="*/ 267 w 267" name="T14"/>
                <a:gd fmla="*/ 223 h 266" name="T15"/>
                <a:gd fmla="*/ 224 w 267" name="T16"/>
                <a:gd fmla="*/ 266 h 26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6" w="267">
                  <a:moveTo>
                    <a:pt x="224" y="266"/>
                  </a:moveTo>
                  <a:cubicBezTo>
                    <a:pt x="43" y="266"/>
                    <a:pt x="43" y="266"/>
                    <a:pt x="43" y="266"/>
                  </a:cubicBezTo>
                  <a:cubicBezTo>
                    <a:pt x="20" y="266"/>
                    <a:pt x="0" y="247"/>
                    <a:pt x="0" y="223"/>
                  </a:cubicBezTo>
                  <a:cubicBezTo>
                    <a:pt x="0" y="43"/>
                    <a:pt x="0" y="43"/>
                    <a:pt x="0" y="43"/>
                  </a:cubicBezTo>
                  <a:cubicBezTo>
                    <a:pt x="0" y="19"/>
                    <a:pt x="20" y="0"/>
                    <a:pt x="43" y="0"/>
                  </a:cubicBezTo>
                  <a:cubicBezTo>
                    <a:pt x="224" y="0"/>
                    <a:pt x="224" y="0"/>
                    <a:pt x="224" y="0"/>
                  </a:cubicBezTo>
                  <a:cubicBezTo>
                    <a:pt x="247" y="0"/>
                    <a:pt x="267" y="19"/>
                    <a:pt x="267" y="43"/>
                  </a:cubicBezTo>
                  <a:cubicBezTo>
                    <a:pt x="267" y="223"/>
                    <a:pt x="267" y="223"/>
                    <a:pt x="267" y="223"/>
                  </a:cubicBezTo>
                  <a:cubicBezTo>
                    <a:pt x="267" y="247"/>
                    <a:pt x="247" y="266"/>
                    <a:pt x="224" y="266"/>
                  </a:cubicBezTo>
                  <a:close/>
                </a:path>
              </a:pathLst>
            </a:custGeom>
            <a:solidFill>
              <a:schemeClr val="accent5"/>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16" name="Freeform 18"/>
            <p:cNvSpPr/>
            <p:nvPr/>
          </p:nvSpPr>
          <p:spPr bwMode="auto">
            <a:xfrm>
              <a:off x="5411865" y="2550001"/>
              <a:ext cx="353919" cy="355535"/>
            </a:xfrm>
            <a:custGeom>
              <a:gdLst>
                <a:gd fmla="*/ 224 w 267" name="T0"/>
                <a:gd fmla="*/ 267 h 267" name="T1"/>
                <a:gd fmla="*/ 43 w 267" name="T2"/>
                <a:gd fmla="*/ 267 h 267" name="T3"/>
                <a:gd fmla="*/ 0 w 267" name="T4"/>
                <a:gd fmla="*/ 224 h 267" name="T5"/>
                <a:gd fmla="*/ 0 w 267" name="T6"/>
                <a:gd fmla="*/ 43 h 267" name="T7"/>
                <a:gd fmla="*/ 43 w 267" name="T8"/>
                <a:gd fmla="*/ 0 h 267" name="T9"/>
                <a:gd fmla="*/ 224 w 267" name="T10"/>
                <a:gd fmla="*/ 0 h 267" name="T11"/>
                <a:gd fmla="*/ 267 w 267" name="T12"/>
                <a:gd fmla="*/ 43 h 267" name="T13"/>
                <a:gd fmla="*/ 267 w 267" name="T14"/>
                <a:gd fmla="*/ 224 h 267" name="T15"/>
                <a:gd fmla="*/ 224 w 267" name="T16"/>
                <a:gd fmla="*/ 267 h 26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7" w="267">
                  <a:moveTo>
                    <a:pt x="224" y="267"/>
                  </a:moveTo>
                  <a:cubicBezTo>
                    <a:pt x="43" y="267"/>
                    <a:pt x="43" y="267"/>
                    <a:pt x="43" y="267"/>
                  </a:cubicBezTo>
                  <a:cubicBezTo>
                    <a:pt x="20" y="267"/>
                    <a:pt x="0" y="247"/>
                    <a:pt x="0" y="224"/>
                  </a:cubicBezTo>
                  <a:cubicBezTo>
                    <a:pt x="0" y="43"/>
                    <a:pt x="0" y="43"/>
                    <a:pt x="0" y="43"/>
                  </a:cubicBezTo>
                  <a:cubicBezTo>
                    <a:pt x="0" y="20"/>
                    <a:pt x="20"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5"/>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17" name="Freeform 19"/>
            <p:cNvSpPr/>
            <p:nvPr/>
          </p:nvSpPr>
          <p:spPr bwMode="auto">
            <a:xfrm>
              <a:off x="5900686" y="3207105"/>
              <a:ext cx="353919" cy="353948"/>
            </a:xfrm>
            <a:custGeom>
              <a:gdLst>
                <a:gd fmla="*/ 223 w 266" name="T0"/>
                <a:gd fmla="*/ 266 h 266" name="T1"/>
                <a:gd fmla="*/ 43 w 266" name="T2"/>
                <a:gd fmla="*/ 266 h 266" name="T3"/>
                <a:gd fmla="*/ 0 w 266" name="T4"/>
                <a:gd fmla="*/ 224 h 266" name="T5"/>
                <a:gd fmla="*/ 0 w 266" name="T6"/>
                <a:gd fmla="*/ 43 h 266" name="T7"/>
                <a:gd fmla="*/ 43 w 266" name="T8"/>
                <a:gd fmla="*/ 0 h 266" name="T9"/>
                <a:gd fmla="*/ 223 w 266" name="T10"/>
                <a:gd fmla="*/ 0 h 266" name="T11"/>
                <a:gd fmla="*/ 266 w 266" name="T12"/>
                <a:gd fmla="*/ 43 h 266" name="T13"/>
                <a:gd fmla="*/ 266 w 266" name="T14"/>
                <a:gd fmla="*/ 224 h 266" name="T15"/>
                <a:gd fmla="*/ 223 w 266" name="T16"/>
                <a:gd fmla="*/ 266 h 26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6" w="266">
                  <a:moveTo>
                    <a:pt x="223" y="266"/>
                  </a:moveTo>
                  <a:cubicBezTo>
                    <a:pt x="43" y="266"/>
                    <a:pt x="43" y="266"/>
                    <a:pt x="43" y="266"/>
                  </a:cubicBezTo>
                  <a:cubicBezTo>
                    <a:pt x="19" y="266"/>
                    <a:pt x="0" y="247"/>
                    <a:pt x="0" y="224"/>
                  </a:cubicBezTo>
                  <a:cubicBezTo>
                    <a:pt x="0" y="43"/>
                    <a:pt x="0" y="43"/>
                    <a:pt x="0" y="43"/>
                  </a:cubicBezTo>
                  <a:cubicBezTo>
                    <a:pt x="0" y="19"/>
                    <a:pt x="19" y="0"/>
                    <a:pt x="43" y="0"/>
                  </a:cubicBezTo>
                  <a:cubicBezTo>
                    <a:pt x="223" y="0"/>
                    <a:pt x="223" y="0"/>
                    <a:pt x="223" y="0"/>
                  </a:cubicBezTo>
                  <a:cubicBezTo>
                    <a:pt x="247" y="0"/>
                    <a:pt x="266" y="19"/>
                    <a:pt x="266" y="43"/>
                  </a:cubicBezTo>
                  <a:cubicBezTo>
                    <a:pt x="266" y="224"/>
                    <a:pt x="266" y="224"/>
                    <a:pt x="266" y="224"/>
                  </a:cubicBezTo>
                  <a:cubicBezTo>
                    <a:pt x="266" y="247"/>
                    <a:pt x="247" y="266"/>
                    <a:pt x="223" y="266"/>
                  </a:cubicBezTo>
                  <a:close/>
                </a:path>
              </a:pathLst>
            </a:custGeom>
            <a:solidFill>
              <a:schemeClr val="tx2"/>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18" name="Freeform 20"/>
            <p:cNvSpPr/>
            <p:nvPr/>
          </p:nvSpPr>
          <p:spPr bwMode="auto">
            <a:xfrm>
              <a:off x="5549940" y="3978489"/>
              <a:ext cx="353920" cy="352360"/>
            </a:xfrm>
            <a:custGeom>
              <a:gdLst>
                <a:gd fmla="*/ 224 w 267" name="T0"/>
                <a:gd fmla="*/ 266 h 266" name="T1"/>
                <a:gd fmla="*/ 43 w 267" name="T2"/>
                <a:gd fmla="*/ 266 h 266" name="T3"/>
                <a:gd fmla="*/ 0 w 267" name="T4"/>
                <a:gd fmla="*/ 223 h 266" name="T5"/>
                <a:gd fmla="*/ 0 w 267" name="T6"/>
                <a:gd fmla="*/ 43 h 266" name="T7"/>
                <a:gd fmla="*/ 43 w 267" name="T8"/>
                <a:gd fmla="*/ 0 h 266" name="T9"/>
                <a:gd fmla="*/ 224 w 267" name="T10"/>
                <a:gd fmla="*/ 0 h 266" name="T11"/>
                <a:gd fmla="*/ 267 w 267" name="T12"/>
                <a:gd fmla="*/ 43 h 266" name="T13"/>
                <a:gd fmla="*/ 267 w 267" name="T14"/>
                <a:gd fmla="*/ 223 h 266" name="T15"/>
                <a:gd fmla="*/ 224 w 267" name="T16"/>
                <a:gd fmla="*/ 266 h 26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6" w="267">
                  <a:moveTo>
                    <a:pt x="224" y="266"/>
                  </a:moveTo>
                  <a:cubicBezTo>
                    <a:pt x="43" y="266"/>
                    <a:pt x="43" y="266"/>
                    <a:pt x="43" y="266"/>
                  </a:cubicBezTo>
                  <a:cubicBezTo>
                    <a:pt x="20" y="266"/>
                    <a:pt x="0" y="247"/>
                    <a:pt x="0" y="223"/>
                  </a:cubicBezTo>
                  <a:cubicBezTo>
                    <a:pt x="0" y="43"/>
                    <a:pt x="0" y="43"/>
                    <a:pt x="0" y="43"/>
                  </a:cubicBezTo>
                  <a:cubicBezTo>
                    <a:pt x="0" y="19"/>
                    <a:pt x="20" y="0"/>
                    <a:pt x="43" y="0"/>
                  </a:cubicBezTo>
                  <a:cubicBezTo>
                    <a:pt x="224" y="0"/>
                    <a:pt x="224" y="0"/>
                    <a:pt x="224" y="0"/>
                  </a:cubicBezTo>
                  <a:cubicBezTo>
                    <a:pt x="248" y="0"/>
                    <a:pt x="267" y="19"/>
                    <a:pt x="267" y="43"/>
                  </a:cubicBezTo>
                  <a:cubicBezTo>
                    <a:pt x="267" y="223"/>
                    <a:pt x="267" y="223"/>
                    <a:pt x="267" y="223"/>
                  </a:cubicBezTo>
                  <a:cubicBezTo>
                    <a:pt x="267" y="247"/>
                    <a:pt x="248" y="266"/>
                    <a:pt x="224" y="266"/>
                  </a:cubicBezTo>
                  <a:close/>
                </a:path>
              </a:pathLst>
            </a:custGeom>
            <a:solidFill>
              <a:schemeClr val="accent3"/>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19" name="Freeform 21"/>
            <p:cNvSpPr/>
            <p:nvPr/>
          </p:nvSpPr>
          <p:spPr bwMode="auto">
            <a:xfrm>
              <a:off x="3158208" y="2269066"/>
              <a:ext cx="355506" cy="355535"/>
            </a:xfrm>
            <a:custGeom>
              <a:gdLst>
                <a:gd fmla="*/ 224 w 267" name="T0"/>
                <a:gd fmla="*/ 267 h 267" name="T1"/>
                <a:gd fmla="*/ 43 w 267" name="T2"/>
                <a:gd fmla="*/ 267 h 267" name="T3"/>
                <a:gd fmla="*/ 0 w 267" name="T4"/>
                <a:gd fmla="*/ 224 h 267" name="T5"/>
                <a:gd fmla="*/ 0 w 267" name="T6"/>
                <a:gd fmla="*/ 43 h 267" name="T7"/>
                <a:gd fmla="*/ 43 w 267" name="T8"/>
                <a:gd fmla="*/ 0 h 267" name="T9"/>
                <a:gd fmla="*/ 224 w 267" name="T10"/>
                <a:gd fmla="*/ 0 h 267" name="T11"/>
                <a:gd fmla="*/ 267 w 267" name="T12"/>
                <a:gd fmla="*/ 43 h 267" name="T13"/>
                <a:gd fmla="*/ 267 w 267" name="T14"/>
                <a:gd fmla="*/ 224 h 267" name="T15"/>
                <a:gd fmla="*/ 224 w 267" name="T16"/>
                <a:gd fmla="*/ 267 h 26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7" w="267">
                  <a:moveTo>
                    <a:pt x="224" y="267"/>
                  </a:moveTo>
                  <a:cubicBezTo>
                    <a:pt x="43" y="267"/>
                    <a:pt x="43" y="267"/>
                    <a:pt x="43" y="267"/>
                  </a:cubicBezTo>
                  <a:cubicBezTo>
                    <a:pt x="19" y="267"/>
                    <a:pt x="0" y="247"/>
                    <a:pt x="0" y="224"/>
                  </a:cubicBezTo>
                  <a:cubicBezTo>
                    <a:pt x="0" y="43"/>
                    <a:pt x="0" y="43"/>
                    <a:pt x="0" y="43"/>
                  </a:cubicBezTo>
                  <a:cubicBezTo>
                    <a:pt x="0" y="20"/>
                    <a:pt x="19"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4"/>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0" name="Freeform 22"/>
            <p:cNvSpPr/>
            <p:nvPr/>
          </p:nvSpPr>
          <p:spPr bwMode="auto">
            <a:xfrm>
              <a:off x="3201059" y="2924582"/>
              <a:ext cx="355506" cy="355535"/>
            </a:xfrm>
            <a:custGeom>
              <a:gdLst>
                <a:gd fmla="*/ 224 w 267" name="T0"/>
                <a:gd fmla="*/ 267 h 267" name="T1"/>
                <a:gd fmla="*/ 43 w 267" name="T2"/>
                <a:gd fmla="*/ 267 h 267" name="T3"/>
                <a:gd fmla="*/ 0 w 267" name="T4"/>
                <a:gd fmla="*/ 224 h 267" name="T5"/>
                <a:gd fmla="*/ 0 w 267" name="T6"/>
                <a:gd fmla="*/ 43 h 267" name="T7"/>
                <a:gd fmla="*/ 43 w 267" name="T8"/>
                <a:gd fmla="*/ 0 h 267" name="T9"/>
                <a:gd fmla="*/ 224 w 267" name="T10"/>
                <a:gd fmla="*/ 0 h 267" name="T11"/>
                <a:gd fmla="*/ 267 w 267" name="T12"/>
                <a:gd fmla="*/ 43 h 267" name="T13"/>
                <a:gd fmla="*/ 267 w 267" name="T14"/>
                <a:gd fmla="*/ 224 h 267" name="T15"/>
                <a:gd fmla="*/ 224 w 267" name="T16"/>
                <a:gd fmla="*/ 267 h 26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7" w="267">
                  <a:moveTo>
                    <a:pt x="224" y="267"/>
                  </a:moveTo>
                  <a:cubicBezTo>
                    <a:pt x="43" y="267"/>
                    <a:pt x="43" y="267"/>
                    <a:pt x="43" y="267"/>
                  </a:cubicBezTo>
                  <a:cubicBezTo>
                    <a:pt x="19" y="267"/>
                    <a:pt x="0" y="247"/>
                    <a:pt x="0" y="224"/>
                  </a:cubicBezTo>
                  <a:cubicBezTo>
                    <a:pt x="0" y="43"/>
                    <a:pt x="0" y="43"/>
                    <a:pt x="0" y="43"/>
                  </a:cubicBezTo>
                  <a:cubicBezTo>
                    <a:pt x="0" y="20"/>
                    <a:pt x="19"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2"/>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1" name="Freeform 23"/>
            <p:cNvSpPr/>
            <p:nvPr/>
          </p:nvSpPr>
          <p:spPr bwMode="auto">
            <a:xfrm>
              <a:off x="2850314" y="3484867"/>
              <a:ext cx="353919" cy="353947"/>
            </a:xfrm>
            <a:custGeom>
              <a:gdLst>
                <a:gd fmla="*/ 223 w 266" name="T0"/>
                <a:gd fmla="*/ 267 h 267" name="T1"/>
                <a:gd fmla="*/ 43 w 266" name="T2"/>
                <a:gd fmla="*/ 267 h 267" name="T3"/>
                <a:gd fmla="*/ 0 w 266" name="T4"/>
                <a:gd fmla="*/ 224 h 267" name="T5"/>
                <a:gd fmla="*/ 0 w 266" name="T6"/>
                <a:gd fmla="*/ 43 h 267" name="T7"/>
                <a:gd fmla="*/ 43 w 266" name="T8"/>
                <a:gd fmla="*/ 0 h 267" name="T9"/>
                <a:gd fmla="*/ 223 w 266" name="T10"/>
                <a:gd fmla="*/ 0 h 267" name="T11"/>
                <a:gd fmla="*/ 266 w 266" name="T12"/>
                <a:gd fmla="*/ 43 h 267" name="T13"/>
                <a:gd fmla="*/ 266 w 266" name="T14"/>
                <a:gd fmla="*/ 224 h 267" name="T15"/>
                <a:gd fmla="*/ 223 w 266" name="T16"/>
                <a:gd fmla="*/ 267 h 26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7" w="266">
                  <a:moveTo>
                    <a:pt x="223" y="267"/>
                  </a:moveTo>
                  <a:cubicBezTo>
                    <a:pt x="43" y="267"/>
                    <a:pt x="43" y="267"/>
                    <a:pt x="43" y="267"/>
                  </a:cubicBezTo>
                  <a:cubicBezTo>
                    <a:pt x="19" y="267"/>
                    <a:pt x="0" y="247"/>
                    <a:pt x="0" y="224"/>
                  </a:cubicBezTo>
                  <a:cubicBezTo>
                    <a:pt x="0" y="43"/>
                    <a:pt x="0" y="43"/>
                    <a:pt x="0" y="43"/>
                  </a:cubicBezTo>
                  <a:cubicBezTo>
                    <a:pt x="0" y="20"/>
                    <a:pt x="19" y="0"/>
                    <a:pt x="43" y="0"/>
                  </a:cubicBezTo>
                  <a:cubicBezTo>
                    <a:pt x="223" y="0"/>
                    <a:pt x="223" y="0"/>
                    <a:pt x="223" y="0"/>
                  </a:cubicBezTo>
                  <a:cubicBezTo>
                    <a:pt x="247" y="0"/>
                    <a:pt x="266" y="20"/>
                    <a:pt x="266" y="43"/>
                  </a:cubicBezTo>
                  <a:cubicBezTo>
                    <a:pt x="266" y="224"/>
                    <a:pt x="266" y="224"/>
                    <a:pt x="266" y="224"/>
                  </a:cubicBezTo>
                  <a:cubicBezTo>
                    <a:pt x="266" y="247"/>
                    <a:pt x="247" y="267"/>
                    <a:pt x="223" y="267"/>
                  </a:cubicBezTo>
                  <a:close/>
                </a:path>
              </a:pathLst>
            </a:custGeom>
            <a:solidFill>
              <a:schemeClr val="accent6"/>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2" name="Freeform 24"/>
            <p:cNvSpPr>
              <a:spLocks noEditPoints="1"/>
            </p:cNvSpPr>
            <p:nvPr/>
          </p:nvSpPr>
          <p:spPr bwMode="auto">
            <a:xfrm>
              <a:off x="3466102" y="3815007"/>
              <a:ext cx="704665" cy="1328493"/>
            </a:xfrm>
            <a:custGeom>
              <a:gdLst>
                <a:gd fmla="*/ 74 w 530" name="T0"/>
                <a:gd fmla="*/ 24 h 999" name="T1"/>
                <a:gd fmla="*/ 0 w 530" name="T2"/>
                <a:gd fmla="*/ 29 h 999" name="T3"/>
                <a:gd fmla="*/ 530 w 530" name="T4"/>
                <a:gd fmla="*/ 999 h 999" name="T5"/>
                <a:gd fmla="*/ 520 w 530" name="T6"/>
                <a:gd fmla="*/ 956 h 999" name="T7"/>
                <a:gd fmla="*/ 520 w 530" name="T8"/>
                <a:gd fmla="*/ 946 h 999" name="T9"/>
                <a:gd fmla="*/ 530 w 530" name="T10"/>
                <a:gd fmla="*/ 918 h 999" name="T11"/>
                <a:gd fmla="*/ 530 w 530" name="T12"/>
                <a:gd fmla="*/ 918 h 999" name="T13"/>
                <a:gd fmla="*/ 530 w 530" name="T14"/>
                <a:gd fmla="*/ 871 h 999" name="T15"/>
                <a:gd fmla="*/ 520 w 530" name="T16"/>
                <a:gd fmla="*/ 843 h 999" name="T17"/>
                <a:gd fmla="*/ 520 w 530" name="T18"/>
                <a:gd fmla="*/ 833 h 999" name="T19"/>
                <a:gd fmla="*/ 530 w 530" name="T20"/>
                <a:gd fmla="*/ 805 h 999" name="T21"/>
                <a:gd fmla="*/ 530 w 530" name="T22"/>
                <a:gd fmla="*/ 805 h 999" name="T23"/>
                <a:gd fmla="*/ 530 w 530" name="T24"/>
                <a:gd fmla="*/ 758 h 999" name="T25"/>
                <a:gd fmla="*/ 520 w 530" name="T26"/>
                <a:gd fmla="*/ 729 h 999" name="T27"/>
                <a:gd fmla="*/ 520 w 530" name="T28"/>
                <a:gd fmla="*/ 720 h 999" name="T29"/>
                <a:gd fmla="*/ 530 w 530" name="T30"/>
                <a:gd fmla="*/ 691 h 999" name="T31"/>
                <a:gd fmla="*/ 530 w 530" name="T32"/>
                <a:gd fmla="*/ 691 h 999" name="T33"/>
                <a:gd fmla="*/ 530 w 530" name="T34"/>
                <a:gd fmla="*/ 644 h 999" name="T35"/>
                <a:gd fmla="*/ 520 w 530" name="T36"/>
                <a:gd fmla="*/ 616 h 999" name="T37"/>
                <a:gd fmla="*/ 520 w 530" name="T38"/>
                <a:gd fmla="*/ 606 h 999" name="T39"/>
                <a:gd fmla="*/ 530 w 530" name="T40"/>
                <a:gd fmla="*/ 578 h 999" name="T41"/>
                <a:gd fmla="*/ 530 w 530" name="T42"/>
                <a:gd fmla="*/ 578 h 999" name="T43"/>
                <a:gd fmla="*/ 530 w 530" name="T44"/>
                <a:gd fmla="*/ 531 h 999" name="T45"/>
                <a:gd fmla="*/ 520 w 530" name="T46"/>
                <a:gd fmla="*/ 502 h 999" name="T47"/>
                <a:gd fmla="*/ 520 w 530" name="T48"/>
                <a:gd fmla="*/ 493 h 999" name="T49"/>
                <a:gd fmla="*/ 530 w 530" name="T50"/>
                <a:gd fmla="*/ 465 h 999" name="T51"/>
                <a:gd fmla="*/ 530 w 530" name="T52"/>
                <a:gd fmla="*/ 465 h 999" name="T53"/>
                <a:gd fmla="*/ 530 w 530" name="T54"/>
                <a:gd fmla="*/ 417 h 999" name="T55"/>
                <a:gd fmla="*/ 520 w 530" name="T56"/>
                <a:gd fmla="*/ 389 h 999" name="T57"/>
                <a:gd fmla="*/ 520 w 530" name="T58"/>
                <a:gd fmla="*/ 380 h 999" name="T59"/>
                <a:gd fmla="*/ 530 w 530" name="T60"/>
                <a:gd fmla="*/ 351 h 999" name="T61"/>
                <a:gd fmla="*/ 530 w 530" name="T62"/>
                <a:gd fmla="*/ 351 h 999" name="T63"/>
                <a:gd fmla="*/ 530 w 530" name="T64"/>
                <a:gd fmla="*/ 304 h 999" name="T65"/>
                <a:gd fmla="*/ 520 w 530" name="T66"/>
                <a:gd fmla="*/ 276 h 999" name="T67"/>
                <a:gd fmla="*/ 520 w 530" name="T68"/>
                <a:gd fmla="*/ 266 h 999" name="T69"/>
                <a:gd fmla="*/ 530 w 530" name="T70"/>
                <a:gd fmla="*/ 238 h 999" name="T71"/>
                <a:gd fmla="*/ 530 w 530" name="T72"/>
                <a:gd fmla="*/ 238 h 999" name="T73"/>
                <a:gd fmla="*/ 530 w 530" name="T74"/>
                <a:gd fmla="*/ 191 h 999" name="T75"/>
                <a:gd fmla="*/ 520 w 530" name="T76"/>
                <a:gd fmla="*/ 162 h 999" name="T77"/>
                <a:gd fmla="*/ 520 w 530" name="T78"/>
                <a:gd fmla="*/ 153 h 999" name="T79"/>
                <a:gd fmla="*/ 530 w 530" name="T80"/>
                <a:gd fmla="*/ 125 h 999" name="T81"/>
                <a:gd fmla="*/ 530 w 530" name="T82"/>
                <a:gd fmla="*/ 125 h 999" name="T83"/>
                <a:gd fmla="*/ 518 w 530" name="T84"/>
                <a:gd fmla="*/ 98 h 999" name="T85"/>
                <a:gd fmla="*/ 498 w 530" name="T86"/>
                <a:gd fmla="*/ 58 h 999" name="T87"/>
                <a:gd fmla="*/ 481 w 530" name="T88"/>
                <a:gd fmla="*/ 34 h 999" name="T89"/>
                <a:gd fmla="*/ 471 w 530" name="T90"/>
                <a:gd fmla="*/ 31 h 999" name="T91"/>
                <a:gd fmla="*/ 471 w 530" name="T92"/>
                <a:gd fmla="*/ 31 h 999" name="T93"/>
                <a:gd fmla="*/ 442 w 530" name="T94"/>
                <a:gd fmla="*/ 34 h 999" name="T95"/>
                <a:gd fmla="*/ 395 w 530" name="T96"/>
                <a:gd fmla="*/ 34 h 999" name="T97"/>
                <a:gd fmla="*/ 367 w 530" name="T98"/>
                <a:gd fmla="*/ 24 h 999" name="T99"/>
                <a:gd fmla="*/ 357 w 530" name="T100"/>
                <a:gd fmla="*/ 24 h 999" name="T101"/>
                <a:gd fmla="*/ 357 w 530" name="T102"/>
                <a:gd fmla="*/ 24 h 999" name="T103"/>
                <a:gd fmla="*/ 329 w 530" name="T104"/>
                <a:gd fmla="*/ 34 h 999" name="T105"/>
                <a:gd fmla="*/ 281 w 530" name="T106"/>
                <a:gd fmla="*/ 34 h 999" name="T107"/>
                <a:gd fmla="*/ 253 w 530" name="T108"/>
                <a:gd fmla="*/ 24 h 999" name="T109"/>
                <a:gd fmla="*/ 244 w 530" name="T110"/>
                <a:gd fmla="*/ 24 h 999" name="T111"/>
                <a:gd fmla="*/ 244 w 530" name="T112"/>
                <a:gd fmla="*/ 24 h 999" name="T113"/>
                <a:gd fmla="*/ 215 w 530" name="T114"/>
                <a:gd fmla="*/ 34 h 999" name="T115"/>
                <a:gd fmla="*/ 168 w 530" name="T116"/>
                <a:gd fmla="*/ 34 h 999" name="T117"/>
                <a:gd fmla="*/ 140 w 530" name="T118"/>
                <a:gd fmla="*/ 24 h 999" name="T119"/>
                <a:gd fmla="*/ 130 w 530" name="T120"/>
                <a:gd fmla="*/ 24 h 999" name="T121"/>
                <a:gd fmla="*/ 130 w 530" name="T122"/>
                <a:gd fmla="*/ 24 h 999" name="T123"/>
                <a:gd fmla="*/ 102 w 530" name="T124"/>
                <a:gd fmla="*/ 34 h 999"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999" w="530">
                  <a:moveTo>
                    <a:pt x="0" y="29"/>
                  </a:moveTo>
                  <a:cubicBezTo>
                    <a:pt x="58" y="0"/>
                    <a:pt x="58" y="0"/>
                    <a:pt x="58" y="0"/>
                  </a:cubicBezTo>
                  <a:cubicBezTo>
                    <a:pt x="58" y="24"/>
                    <a:pt x="58" y="24"/>
                    <a:pt x="58" y="24"/>
                  </a:cubicBezTo>
                  <a:cubicBezTo>
                    <a:pt x="74" y="24"/>
                    <a:pt x="74" y="24"/>
                    <a:pt x="74" y="24"/>
                  </a:cubicBezTo>
                  <a:cubicBezTo>
                    <a:pt x="74" y="34"/>
                    <a:pt x="74" y="34"/>
                    <a:pt x="74" y="34"/>
                  </a:cubicBezTo>
                  <a:cubicBezTo>
                    <a:pt x="58" y="34"/>
                    <a:pt x="58" y="34"/>
                    <a:pt x="58" y="34"/>
                  </a:cubicBezTo>
                  <a:cubicBezTo>
                    <a:pt x="58" y="58"/>
                    <a:pt x="58" y="58"/>
                    <a:pt x="58" y="58"/>
                  </a:cubicBezTo>
                  <a:cubicBezTo>
                    <a:pt x="0" y="29"/>
                    <a:pt x="0" y="29"/>
                    <a:pt x="0" y="29"/>
                  </a:cubicBezTo>
                  <a:close/>
                  <a:moveTo>
                    <a:pt x="520" y="999"/>
                  </a:moveTo>
                  <a:cubicBezTo>
                    <a:pt x="520" y="984"/>
                    <a:pt x="520" y="984"/>
                    <a:pt x="520" y="984"/>
                  </a:cubicBezTo>
                  <a:cubicBezTo>
                    <a:pt x="530" y="984"/>
                    <a:pt x="530" y="984"/>
                    <a:pt x="530" y="984"/>
                  </a:cubicBezTo>
                  <a:cubicBezTo>
                    <a:pt x="530" y="999"/>
                    <a:pt x="530" y="999"/>
                    <a:pt x="530" y="999"/>
                  </a:cubicBezTo>
                  <a:cubicBezTo>
                    <a:pt x="520" y="999"/>
                    <a:pt x="520" y="999"/>
                    <a:pt x="520" y="999"/>
                  </a:cubicBezTo>
                  <a:close/>
                  <a:moveTo>
                    <a:pt x="530" y="975"/>
                  </a:moveTo>
                  <a:cubicBezTo>
                    <a:pt x="520" y="975"/>
                    <a:pt x="520" y="975"/>
                    <a:pt x="520" y="975"/>
                  </a:cubicBezTo>
                  <a:cubicBezTo>
                    <a:pt x="520" y="956"/>
                    <a:pt x="520" y="956"/>
                    <a:pt x="520" y="956"/>
                  </a:cubicBezTo>
                  <a:cubicBezTo>
                    <a:pt x="530" y="956"/>
                    <a:pt x="530" y="956"/>
                    <a:pt x="530" y="956"/>
                  </a:cubicBezTo>
                  <a:cubicBezTo>
                    <a:pt x="530" y="975"/>
                    <a:pt x="530" y="975"/>
                    <a:pt x="530" y="975"/>
                  </a:cubicBezTo>
                  <a:close/>
                  <a:moveTo>
                    <a:pt x="530" y="946"/>
                  </a:moveTo>
                  <a:cubicBezTo>
                    <a:pt x="520" y="946"/>
                    <a:pt x="520" y="946"/>
                    <a:pt x="520" y="946"/>
                  </a:cubicBezTo>
                  <a:cubicBezTo>
                    <a:pt x="520" y="928"/>
                    <a:pt x="520" y="928"/>
                    <a:pt x="520" y="928"/>
                  </a:cubicBezTo>
                  <a:cubicBezTo>
                    <a:pt x="530" y="928"/>
                    <a:pt x="530" y="928"/>
                    <a:pt x="530" y="928"/>
                  </a:cubicBezTo>
                  <a:cubicBezTo>
                    <a:pt x="530" y="946"/>
                    <a:pt x="530" y="946"/>
                    <a:pt x="530" y="946"/>
                  </a:cubicBezTo>
                  <a:close/>
                  <a:moveTo>
                    <a:pt x="530" y="918"/>
                  </a:moveTo>
                  <a:cubicBezTo>
                    <a:pt x="520" y="918"/>
                    <a:pt x="520" y="918"/>
                    <a:pt x="520" y="918"/>
                  </a:cubicBezTo>
                  <a:cubicBezTo>
                    <a:pt x="520" y="899"/>
                    <a:pt x="520" y="899"/>
                    <a:pt x="520" y="899"/>
                  </a:cubicBezTo>
                  <a:cubicBezTo>
                    <a:pt x="530" y="899"/>
                    <a:pt x="530" y="899"/>
                    <a:pt x="530" y="899"/>
                  </a:cubicBezTo>
                  <a:cubicBezTo>
                    <a:pt x="530" y="918"/>
                    <a:pt x="530" y="918"/>
                    <a:pt x="530" y="918"/>
                  </a:cubicBezTo>
                  <a:close/>
                  <a:moveTo>
                    <a:pt x="530" y="890"/>
                  </a:moveTo>
                  <a:cubicBezTo>
                    <a:pt x="520" y="890"/>
                    <a:pt x="520" y="890"/>
                    <a:pt x="520" y="890"/>
                  </a:cubicBezTo>
                  <a:cubicBezTo>
                    <a:pt x="520" y="871"/>
                    <a:pt x="520" y="871"/>
                    <a:pt x="520" y="871"/>
                  </a:cubicBezTo>
                  <a:cubicBezTo>
                    <a:pt x="530" y="871"/>
                    <a:pt x="530" y="871"/>
                    <a:pt x="530" y="871"/>
                  </a:cubicBezTo>
                  <a:cubicBezTo>
                    <a:pt x="530" y="890"/>
                    <a:pt x="530" y="890"/>
                    <a:pt x="530" y="890"/>
                  </a:cubicBezTo>
                  <a:close/>
                  <a:moveTo>
                    <a:pt x="530" y="861"/>
                  </a:moveTo>
                  <a:cubicBezTo>
                    <a:pt x="520" y="861"/>
                    <a:pt x="520" y="861"/>
                    <a:pt x="520" y="861"/>
                  </a:cubicBezTo>
                  <a:cubicBezTo>
                    <a:pt x="520" y="843"/>
                    <a:pt x="520" y="843"/>
                    <a:pt x="520" y="843"/>
                  </a:cubicBezTo>
                  <a:cubicBezTo>
                    <a:pt x="530" y="843"/>
                    <a:pt x="530" y="843"/>
                    <a:pt x="530" y="843"/>
                  </a:cubicBezTo>
                  <a:cubicBezTo>
                    <a:pt x="530" y="861"/>
                    <a:pt x="530" y="861"/>
                    <a:pt x="530" y="861"/>
                  </a:cubicBezTo>
                  <a:close/>
                  <a:moveTo>
                    <a:pt x="530" y="833"/>
                  </a:moveTo>
                  <a:cubicBezTo>
                    <a:pt x="520" y="833"/>
                    <a:pt x="520" y="833"/>
                    <a:pt x="520" y="833"/>
                  </a:cubicBezTo>
                  <a:cubicBezTo>
                    <a:pt x="520" y="814"/>
                    <a:pt x="520" y="814"/>
                    <a:pt x="520" y="814"/>
                  </a:cubicBezTo>
                  <a:cubicBezTo>
                    <a:pt x="530" y="814"/>
                    <a:pt x="530" y="814"/>
                    <a:pt x="530" y="814"/>
                  </a:cubicBezTo>
                  <a:cubicBezTo>
                    <a:pt x="530" y="833"/>
                    <a:pt x="530" y="833"/>
                    <a:pt x="530" y="833"/>
                  </a:cubicBezTo>
                  <a:close/>
                  <a:moveTo>
                    <a:pt x="530" y="805"/>
                  </a:moveTo>
                  <a:cubicBezTo>
                    <a:pt x="520" y="805"/>
                    <a:pt x="520" y="805"/>
                    <a:pt x="520" y="805"/>
                  </a:cubicBezTo>
                  <a:cubicBezTo>
                    <a:pt x="520" y="786"/>
                    <a:pt x="520" y="786"/>
                    <a:pt x="520" y="786"/>
                  </a:cubicBezTo>
                  <a:cubicBezTo>
                    <a:pt x="530" y="786"/>
                    <a:pt x="530" y="786"/>
                    <a:pt x="530" y="786"/>
                  </a:cubicBezTo>
                  <a:cubicBezTo>
                    <a:pt x="530" y="805"/>
                    <a:pt x="530" y="805"/>
                    <a:pt x="530" y="805"/>
                  </a:cubicBezTo>
                  <a:close/>
                  <a:moveTo>
                    <a:pt x="530" y="776"/>
                  </a:moveTo>
                  <a:cubicBezTo>
                    <a:pt x="520" y="776"/>
                    <a:pt x="520" y="776"/>
                    <a:pt x="520" y="776"/>
                  </a:cubicBezTo>
                  <a:cubicBezTo>
                    <a:pt x="520" y="758"/>
                    <a:pt x="520" y="758"/>
                    <a:pt x="520" y="758"/>
                  </a:cubicBezTo>
                  <a:cubicBezTo>
                    <a:pt x="530" y="758"/>
                    <a:pt x="530" y="758"/>
                    <a:pt x="530" y="758"/>
                  </a:cubicBezTo>
                  <a:cubicBezTo>
                    <a:pt x="530" y="776"/>
                    <a:pt x="530" y="776"/>
                    <a:pt x="530" y="776"/>
                  </a:cubicBezTo>
                  <a:close/>
                  <a:moveTo>
                    <a:pt x="530" y="748"/>
                  </a:moveTo>
                  <a:cubicBezTo>
                    <a:pt x="520" y="748"/>
                    <a:pt x="520" y="748"/>
                    <a:pt x="520" y="748"/>
                  </a:cubicBezTo>
                  <a:cubicBezTo>
                    <a:pt x="520" y="729"/>
                    <a:pt x="520" y="729"/>
                    <a:pt x="520" y="729"/>
                  </a:cubicBezTo>
                  <a:cubicBezTo>
                    <a:pt x="530" y="729"/>
                    <a:pt x="530" y="729"/>
                    <a:pt x="530" y="729"/>
                  </a:cubicBezTo>
                  <a:cubicBezTo>
                    <a:pt x="530" y="748"/>
                    <a:pt x="530" y="748"/>
                    <a:pt x="530" y="748"/>
                  </a:cubicBezTo>
                  <a:close/>
                  <a:moveTo>
                    <a:pt x="530" y="720"/>
                  </a:moveTo>
                  <a:cubicBezTo>
                    <a:pt x="520" y="720"/>
                    <a:pt x="520" y="720"/>
                    <a:pt x="520" y="720"/>
                  </a:cubicBezTo>
                  <a:cubicBezTo>
                    <a:pt x="520" y="701"/>
                    <a:pt x="520" y="701"/>
                    <a:pt x="520" y="701"/>
                  </a:cubicBezTo>
                  <a:cubicBezTo>
                    <a:pt x="530" y="701"/>
                    <a:pt x="530" y="701"/>
                    <a:pt x="530" y="701"/>
                  </a:cubicBezTo>
                  <a:cubicBezTo>
                    <a:pt x="530" y="720"/>
                    <a:pt x="530" y="720"/>
                    <a:pt x="530" y="720"/>
                  </a:cubicBezTo>
                  <a:close/>
                  <a:moveTo>
                    <a:pt x="530" y="691"/>
                  </a:moveTo>
                  <a:cubicBezTo>
                    <a:pt x="520" y="691"/>
                    <a:pt x="520" y="691"/>
                    <a:pt x="520" y="691"/>
                  </a:cubicBezTo>
                  <a:cubicBezTo>
                    <a:pt x="520" y="673"/>
                    <a:pt x="520" y="673"/>
                    <a:pt x="520" y="673"/>
                  </a:cubicBezTo>
                  <a:cubicBezTo>
                    <a:pt x="530" y="673"/>
                    <a:pt x="530" y="673"/>
                    <a:pt x="530" y="673"/>
                  </a:cubicBezTo>
                  <a:cubicBezTo>
                    <a:pt x="530" y="691"/>
                    <a:pt x="530" y="691"/>
                    <a:pt x="530" y="691"/>
                  </a:cubicBezTo>
                  <a:close/>
                  <a:moveTo>
                    <a:pt x="530" y="663"/>
                  </a:moveTo>
                  <a:cubicBezTo>
                    <a:pt x="520" y="663"/>
                    <a:pt x="520" y="663"/>
                    <a:pt x="520" y="663"/>
                  </a:cubicBezTo>
                  <a:cubicBezTo>
                    <a:pt x="520" y="644"/>
                    <a:pt x="520" y="644"/>
                    <a:pt x="520" y="644"/>
                  </a:cubicBezTo>
                  <a:cubicBezTo>
                    <a:pt x="530" y="644"/>
                    <a:pt x="530" y="644"/>
                    <a:pt x="530" y="644"/>
                  </a:cubicBezTo>
                  <a:cubicBezTo>
                    <a:pt x="530" y="663"/>
                    <a:pt x="530" y="663"/>
                    <a:pt x="530" y="663"/>
                  </a:cubicBezTo>
                  <a:close/>
                  <a:moveTo>
                    <a:pt x="530" y="635"/>
                  </a:moveTo>
                  <a:cubicBezTo>
                    <a:pt x="520" y="635"/>
                    <a:pt x="520" y="635"/>
                    <a:pt x="520" y="635"/>
                  </a:cubicBezTo>
                  <a:cubicBezTo>
                    <a:pt x="520" y="616"/>
                    <a:pt x="520" y="616"/>
                    <a:pt x="520" y="616"/>
                  </a:cubicBezTo>
                  <a:cubicBezTo>
                    <a:pt x="530" y="616"/>
                    <a:pt x="530" y="616"/>
                    <a:pt x="530" y="616"/>
                  </a:cubicBezTo>
                  <a:cubicBezTo>
                    <a:pt x="530" y="635"/>
                    <a:pt x="530" y="635"/>
                    <a:pt x="530" y="635"/>
                  </a:cubicBezTo>
                  <a:close/>
                  <a:moveTo>
                    <a:pt x="530" y="606"/>
                  </a:moveTo>
                  <a:cubicBezTo>
                    <a:pt x="520" y="606"/>
                    <a:pt x="520" y="606"/>
                    <a:pt x="520" y="606"/>
                  </a:cubicBezTo>
                  <a:cubicBezTo>
                    <a:pt x="520" y="588"/>
                    <a:pt x="520" y="588"/>
                    <a:pt x="520" y="588"/>
                  </a:cubicBezTo>
                  <a:cubicBezTo>
                    <a:pt x="530" y="588"/>
                    <a:pt x="530" y="588"/>
                    <a:pt x="530" y="588"/>
                  </a:cubicBezTo>
                  <a:cubicBezTo>
                    <a:pt x="530" y="606"/>
                    <a:pt x="530" y="606"/>
                    <a:pt x="530" y="606"/>
                  </a:cubicBezTo>
                  <a:close/>
                  <a:moveTo>
                    <a:pt x="530" y="578"/>
                  </a:moveTo>
                  <a:cubicBezTo>
                    <a:pt x="520" y="578"/>
                    <a:pt x="520" y="578"/>
                    <a:pt x="520" y="578"/>
                  </a:cubicBezTo>
                  <a:cubicBezTo>
                    <a:pt x="520" y="559"/>
                    <a:pt x="520" y="559"/>
                    <a:pt x="520" y="559"/>
                  </a:cubicBezTo>
                  <a:cubicBezTo>
                    <a:pt x="530" y="559"/>
                    <a:pt x="530" y="559"/>
                    <a:pt x="530" y="559"/>
                  </a:cubicBezTo>
                  <a:cubicBezTo>
                    <a:pt x="530" y="578"/>
                    <a:pt x="530" y="578"/>
                    <a:pt x="530" y="578"/>
                  </a:cubicBezTo>
                  <a:close/>
                  <a:moveTo>
                    <a:pt x="530" y="550"/>
                  </a:moveTo>
                  <a:cubicBezTo>
                    <a:pt x="520" y="550"/>
                    <a:pt x="520" y="550"/>
                    <a:pt x="520" y="550"/>
                  </a:cubicBezTo>
                  <a:cubicBezTo>
                    <a:pt x="520" y="531"/>
                    <a:pt x="520" y="531"/>
                    <a:pt x="520" y="531"/>
                  </a:cubicBezTo>
                  <a:cubicBezTo>
                    <a:pt x="530" y="531"/>
                    <a:pt x="530" y="531"/>
                    <a:pt x="530" y="531"/>
                  </a:cubicBezTo>
                  <a:cubicBezTo>
                    <a:pt x="530" y="550"/>
                    <a:pt x="530" y="550"/>
                    <a:pt x="530" y="550"/>
                  </a:cubicBezTo>
                  <a:close/>
                  <a:moveTo>
                    <a:pt x="530" y="521"/>
                  </a:moveTo>
                  <a:cubicBezTo>
                    <a:pt x="520" y="521"/>
                    <a:pt x="520" y="521"/>
                    <a:pt x="520" y="521"/>
                  </a:cubicBezTo>
                  <a:cubicBezTo>
                    <a:pt x="520" y="502"/>
                    <a:pt x="520" y="502"/>
                    <a:pt x="520" y="502"/>
                  </a:cubicBezTo>
                  <a:cubicBezTo>
                    <a:pt x="530" y="502"/>
                    <a:pt x="530" y="502"/>
                    <a:pt x="530" y="502"/>
                  </a:cubicBezTo>
                  <a:cubicBezTo>
                    <a:pt x="530" y="521"/>
                    <a:pt x="530" y="521"/>
                    <a:pt x="530" y="521"/>
                  </a:cubicBezTo>
                  <a:close/>
                  <a:moveTo>
                    <a:pt x="530" y="493"/>
                  </a:moveTo>
                  <a:cubicBezTo>
                    <a:pt x="520" y="493"/>
                    <a:pt x="520" y="493"/>
                    <a:pt x="520" y="493"/>
                  </a:cubicBezTo>
                  <a:cubicBezTo>
                    <a:pt x="520" y="474"/>
                    <a:pt x="520" y="474"/>
                    <a:pt x="520" y="474"/>
                  </a:cubicBezTo>
                  <a:cubicBezTo>
                    <a:pt x="530" y="474"/>
                    <a:pt x="530" y="474"/>
                    <a:pt x="530" y="474"/>
                  </a:cubicBezTo>
                  <a:cubicBezTo>
                    <a:pt x="530" y="493"/>
                    <a:pt x="530" y="493"/>
                    <a:pt x="530" y="493"/>
                  </a:cubicBezTo>
                  <a:close/>
                  <a:moveTo>
                    <a:pt x="530" y="465"/>
                  </a:moveTo>
                  <a:cubicBezTo>
                    <a:pt x="520" y="465"/>
                    <a:pt x="520" y="465"/>
                    <a:pt x="520" y="465"/>
                  </a:cubicBezTo>
                  <a:cubicBezTo>
                    <a:pt x="520" y="446"/>
                    <a:pt x="520" y="446"/>
                    <a:pt x="520" y="446"/>
                  </a:cubicBezTo>
                  <a:cubicBezTo>
                    <a:pt x="530" y="446"/>
                    <a:pt x="530" y="446"/>
                    <a:pt x="530" y="446"/>
                  </a:cubicBezTo>
                  <a:cubicBezTo>
                    <a:pt x="530" y="465"/>
                    <a:pt x="530" y="465"/>
                    <a:pt x="530" y="465"/>
                  </a:cubicBezTo>
                  <a:close/>
                  <a:moveTo>
                    <a:pt x="530" y="436"/>
                  </a:moveTo>
                  <a:cubicBezTo>
                    <a:pt x="520" y="436"/>
                    <a:pt x="520" y="436"/>
                    <a:pt x="520" y="436"/>
                  </a:cubicBezTo>
                  <a:cubicBezTo>
                    <a:pt x="520" y="417"/>
                    <a:pt x="520" y="417"/>
                    <a:pt x="520" y="417"/>
                  </a:cubicBezTo>
                  <a:cubicBezTo>
                    <a:pt x="530" y="417"/>
                    <a:pt x="530" y="417"/>
                    <a:pt x="530" y="417"/>
                  </a:cubicBezTo>
                  <a:cubicBezTo>
                    <a:pt x="530" y="436"/>
                    <a:pt x="530" y="436"/>
                    <a:pt x="530" y="436"/>
                  </a:cubicBezTo>
                  <a:close/>
                  <a:moveTo>
                    <a:pt x="530" y="408"/>
                  </a:moveTo>
                  <a:cubicBezTo>
                    <a:pt x="520" y="408"/>
                    <a:pt x="520" y="408"/>
                    <a:pt x="520" y="408"/>
                  </a:cubicBezTo>
                  <a:cubicBezTo>
                    <a:pt x="520" y="389"/>
                    <a:pt x="520" y="389"/>
                    <a:pt x="520" y="389"/>
                  </a:cubicBezTo>
                  <a:cubicBezTo>
                    <a:pt x="530" y="389"/>
                    <a:pt x="530" y="389"/>
                    <a:pt x="530" y="389"/>
                  </a:cubicBezTo>
                  <a:cubicBezTo>
                    <a:pt x="530" y="408"/>
                    <a:pt x="530" y="408"/>
                    <a:pt x="530" y="408"/>
                  </a:cubicBezTo>
                  <a:close/>
                  <a:moveTo>
                    <a:pt x="530" y="380"/>
                  </a:moveTo>
                  <a:cubicBezTo>
                    <a:pt x="520" y="380"/>
                    <a:pt x="520" y="380"/>
                    <a:pt x="520" y="380"/>
                  </a:cubicBezTo>
                  <a:cubicBezTo>
                    <a:pt x="520" y="361"/>
                    <a:pt x="520" y="361"/>
                    <a:pt x="520" y="361"/>
                  </a:cubicBezTo>
                  <a:cubicBezTo>
                    <a:pt x="530" y="361"/>
                    <a:pt x="530" y="361"/>
                    <a:pt x="530" y="361"/>
                  </a:cubicBezTo>
                  <a:cubicBezTo>
                    <a:pt x="530" y="380"/>
                    <a:pt x="530" y="380"/>
                    <a:pt x="530" y="380"/>
                  </a:cubicBezTo>
                  <a:close/>
                  <a:moveTo>
                    <a:pt x="530" y="351"/>
                  </a:moveTo>
                  <a:cubicBezTo>
                    <a:pt x="520" y="351"/>
                    <a:pt x="520" y="351"/>
                    <a:pt x="520" y="351"/>
                  </a:cubicBezTo>
                  <a:cubicBezTo>
                    <a:pt x="520" y="332"/>
                    <a:pt x="520" y="332"/>
                    <a:pt x="520" y="332"/>
                  </a:cubicBezTo>
                  <a:cubicBezTo>
                    <a:pt x="530" y="332"/>
                    <a:pt x="530" y="332"/>
                    <a:pt x="530" y="332"/>
                  </a:cubicBezTo>
                  <a:cubicBezTo>
                    <a:pt x="530" y="351"/>
                    <a:pt x="530" y="351"/>
                    <a:pt x="530" y="351"/>
                  </a:cubicBezTo>
                  <a:close/>
                  <a:moveTo>
                    <a:pt x="530" y="323"/>
                  </a:moveTo>
                  <a:cubicBezTo>
                    <a:pt x="520" y="323"/>
                    <a:pt x="520" y="323"/>
                    <a:pt x="520" y="323"/>
                  </a:cubicBezTo>
                  <a:cubicBezTo>
                    <a:pt x="520" y="304"/>
                    <a:pt x="520" y="304"/>
                    <a:pt x="520" y="304"/>
                  </a:cubicBezTo>
                  <a:cubicBezTo>
                    <a:pt x="530" y="304"/>
                    <a:pt x="530" y="304"/>
                    <a:pt x="530" y="304"/>
                  </a:cubicBezTo>
                  <a:cubicBezTo>
                    <a:pt x="530" y="323"/>
                    <a:pt x="530" y="323"/>
                    <a:pt x="530" y="323"/>
                  </a:cubicBezTo>
                  <a:close/>
                  <a:moveTo>
                    <a:pt x="530" y="295"/>
                  </a:moveTo>
                  <a:cubicBezTo>
                    <a:pt x="520" y="295"/>
                    <a:pt x="520" y="295"/>
                    <a:pt x="520" y="295"/>
                  </a:cubicBezTo>
                  <a:cubicBezTo>
                    <a:pt x="520" y="276"/>
                    <a:pt x="520" y="276"/>
                    <a:pt x="520" y="276"/>
                  </a:cubicBezTo>
                  <a:cubicBezTo>
                    <a:pt x="530" y="276"/>
                    <a:pt x="530" y="276"/>
                    <a:pt x="530" y="276"/>
                  </a:cubicBezTo>
                  <a:cubicBezTo>
                    <a:pt x="530" y="295"/>
                    <a:pt x="530" y="295"/>
                    <a:pt x="530" y="295"/>
                  </a:cubicBezTo>
                  <a:close/>
                  <a:moveTo>
                    <a:pt x="530" y="266"/>
                  </a:moveTo>
                  <a:cubicBezTo>
                    <a:pt x="520" y="266"/>
                    <a:pt x="520" y="266"/>
                    <a:pt x="520" y="266"/>
                  </a:cubicBezTo>
                  <a:cubicBezTo>
                    <a:pt x="520" y="247"/>
                    <a:pt x="520" y="247"/>
                    <a:pt x="520" y="247"/>
                  </a:cubicBezTo>
                  <a:cubicBezTo>
                    <a:pt x="530" y="247"/>
                    <a:pt x="530" y="247"/>
                    <a:pt x="530" y="247"/>
                  </a:cubicBezTo>
                  <a:cubicBezTo>
                    <a:pt x="530" y="266"/>
                    <a:pt x="530" y="266"/>
                    <a:pt x="530" y="266"/>
                  </a:cubicBezTo>
                  <a:close/>
                  <a:moveTo>
                    <a:pt x="530" y="238"/>
                  </a:moveTo>
                  <a:cubicBezTo>
                    <a:pt x="520" y="238"/>
                    <a:pt x="520" y="238"/>
                    <a:pt x="520" y="238"/>
                  </a:cubicBezTo>
                  <a:cubicBezTo>
                    <a:pt x="520" y="219"/>
                    <a:pt x="520" y="219"/>
                    <a:pt x="520" y="219"/>
                  </a:cubicBezTo>
                  <a:cubicBezTo>
                    <a:pt x="530" y="219"/>
                    <a:pt x="530" y="219"/>
                    <a:pt x="530" y="219"/>
                  </a:cubicBezTo>
                  <a:cubicBezTo>
                    <a:pt x="530" y="238"/>
                    <a:pt x="530" y="238"/>
                    <a:pt x="530" y="238"/>
                  </a:cubicBezTo>
                  <a:close/>
                  <a:moveTo>
                    <a:pt x="530" y="210"/>
                  </a:moveTo>
                  <a:cubicBezTo>
                    <a:pt x="520" y="210"/>
                    <a:pt x="520" y="210"/>
                    <a:pt x="520" y="210"/>
                  </a:cubicBezTo>
                  <a:cubicBezTo>
                    <a:pt x="520" y="191"/>
                    <a:pt x="520" y="191"/>
                    <a:pt x="520" y="191"/>
                  </a:cubicBezTo>
                  <a:cubicBezTo>
                    <a:pt x="530" y="191"/>
                    <a:pt x="530" y="191"/>
                    <a:pt x="530" y="191"/>
                  </a:cubicBezTo>
                  <a:cubicBezTo>
                    <a:pt x="530" y="210"/>
                    <a:pt x="530" y="210"/>
                    <a:pt x="530" y="210"/>
                  </a:cubicBezTo>
                  <a:close/>
                  <a:moveTo>
                    <a:pt x="530" y="181"/>
                  </a:moveTo>
                  <a:cubicBezTo>
                    <a:pt x="520" y="181"/>
                    <a:pt x="520" y="181"/>
                    <a:pt x="520" y="181"/>
                  </a:cubicBezTo>
                  <a:cubicBezTo>
                    <a:pt x="520" y="162"/>
                    <a:pt x="520" y="162"/>
                    <a:pt x="520" y="162"/>
                  </a:cubicBezTo>
                  <a:cubicBezTo>
                    <a:pt x="530" y="162"/>
                    <a:pt x="530" y="162"/>
                    <a:pt x="530" y="162"/>
                  </a:cubicBezTo>
                  <a:cubicBezTo>
                    <a:pt x="530" y="181"/>
                    <a:pt x="530" y="181"/>
                    <a:pt x="530" y="181"/>
                  </a:cubicBezTo>
                  <a:close/>
                  <a:moveTo>
                    <a:pt x="530" y="153"/>
                  </a:moveTo>
                  <a:cubicBezTo>
                    <a:pt x="520" y="153"/>
                    <a:pt x="520" y="153"/>
                    <a:pt x="520" y="153"/>
                  </a:cubicBezTo>
                  <a:cubicBezTo>
                    <a:pt x="520" y="134"/>
                    <a:pt x="520" y="134"/>
                    <a:pt x="520" y="134"/>
                  </a:cubicBezTo>
                  <a:cubicBezTo>
                    <a:pt x="530" y="134"/>
                    <a:pt x="530" y="134"/>
                    <a:pt x="530" y="134"/>
                  </a:cubicBezTo>
                  <a:cubicBezTo>
                    <a:pt x="530" y="153"/>
                    <a:pt x="530" y="153"/>
                    <a:pt x="530" y="153"/>
                  </a:cubicBezTo>
                  <a:close/>
                  <a:moveTo>
                    <a:pt x="530" y="125"/>
                  </a:moveTo>
                  <a:cubicBezTo>
                    <a:pt x="520" y="125"/>
                    <a:pt x="520" y="125"/>
                    <a:pt x="520" y="125"/>
                  </a:cubicBezTo>
                  <a:cubicBezTo>
                    <a:pt x="519" y="106"/>
                    <a:pt x="519" y="106"/>
                    <a:pt x="519" y="106"/>
                  </a:cubicBezTo>
                  <a:cubicBezTo>
                    <a:pt x="529" y="105"/>
                    <a:pt x="529" y="105"/>
                    <a:pt x="529" y="105"/>
                  </a:cubicBezTo>
                  <a:cubicBezTo>
                    <a:pt x="530" y="125"/>
                    <a:pt x="530" y="125"/>
                    <a:pt x="530" y="125"/>
                  </a:cubicBezTo>
                  <a:close/>
                  <a:moveTo>
                    <a:pt x="527" y="96"/>
                  </a:moveTo>
                  <a:cubicBezTo>
                    <a:pt x="521" y="77"/>
                    <a:pt x="521" y="77"/>
                    <a:pt x="521" y="77"/>
                  </a:cubicBezTo>
                  <a:cubicBezTo>
                    <a:pt x="513" y="80"/>
                    <a:pt x="513" y="80"/>
                    <a:pt x="513" y="80"/>
                  </a:cubicBezTo>
                  <a:cubicBezTo>
                    <a:pt x="515" y="86"/>
                    <a:pt x="517" y="92"/>
                    <a:pt x="518" y="98"/>
                  </a:cubicBezTo>
                  <a:cubicBezTo>
                    <a:pt x="527" y="96"/>
                    <a:pt x="527" y="96"/>
                    <a:pt x="527" y="96"/>
                  </a:cubicBezTo>
                  <a:close/>
                  <a:moveTo>
                    <a:pt x="517" y="68"/>
                  </a:moveTo>
                  <a:cubicBezTo>
                    <a:pt x="505" y="51"/>
                    <a:pt x="505" y="51"/>
                    <a:pt x="505" y="51"/>
                  </a:cubicBezTo>
                  <a:cubicBezTo>
                    <a:pt x="498" y="58"/>
                    <a:pt x="498" y="58"/>
                    <a:pt x="498" y="58"/>
                  </a:cubicBezTo>
                  <a:cubicBezTo>
                    <a:pt x="509" y="72"/>
                    <a:pt x="509" y="72"/>
                    <a:pt x="509" y="72"/>
                  </a:cubicBezTo>
                  <a:cubicBezTo>
                    <a:pt x="517" y="68"/>
                    <a:pt x="517" y="68"/>
                    <a:pt x="517" y="68"/>
                  </a:cubicBezTo>
                  <a:close/>
                  <a:moveTo>
                    <a:pt x="498" y="45"/>
                  </a:moveTo>
                  <a:cubicBezTo>
                    <a:pt x="481" y="34"/>
                    <a:pt x="481" y="34"/>
                    <a:pt x="481" y="34"/>
                  </a:cubicBezTo>
                  <a:cubicBezTo>
                    <a:pt x="477" y="43"/>
                    <a:pt x="477" y="43"/>
                    <a:pt x="477" y="43"/>
                  </a:cubicBezTo>
                  <a:cubicBezTo>
                    <a:pt x="492" y="52"/>
                    <a:pt x="492" y="52"/>
                    <a:pt x="492" y="52"/>
                  </a:cubicBezTo>
                  <a:cubicBezTo>
                    <a:pt x="498" y="45"/>
                    <a:pt x="498" y="45"/>
                    <a:pt x="498" y="45"/>
                  </a:cubicBezTo>
                  <a:close/>
                  <a:moveTo>
                    <a:pt x="471" y="31"/>
                  </a:moveTo>
                  <a:cubicBezTo>
                    <a:pt x="452" y="26"/>
                    <a:pt x="452" y="26"/>
                    <a:pt x="452" y="26"/>
                  </a:cubicBezTo>
                  <a:cubicBezTo>
                    <a:pt x="451" y="36"/>
                    <a:pt x="451" y="36"/>
                    <a:pt x="451" y="36"/>
                  </a:cubicBezTo>
                  <a:cubicBezTo>
                    <a:pt x="468" y="40"/>
                    <a:pt x="468" y="40"/>
                    <a:pt x="468" y="40"/>
                  </a:cubicBezTo>
                  <a:cubicBezTo>
                    <a:pt x="471" y="31"/>
                    <a:pt x="471" y="31"/>
                    <a:pt x="471" y="31"/>
                  </a:cubicBezTo>
                  <a:close/>
                  <a:moveTo>
                    <a:pt x="442" y="25"/>
                  </a:moveTo>
                  <a:cubicBezTo>
                    <a:pt x="423" y="24"/>
                    <a:pt x="423" y="24"/>
                    <a:pt x="423" y="24"/>
                  </a:cubicBezTo>
                  <a:cubicBezTo>
                    <a:pt x="423" y="34"/>
                    <a:pt x="423" y="34"/>
                    <a:pt x="423" y="34"/>
                  </a:cubicBezTo>
                  <a:cubicBezTo>
                    <a:pt x="442" y="34"/>
                    <a:pt x="442" y="34"/>
                    <a:pt x="442" y="34"/>
                  </a:cubicBezTo>
                  <a:cubicBezTo>
                    <a:pt x="442" y="25"/>
                    <a:pt x="442" y="25"/>
                    <a:pt x="442" y="25"/>
                  </a:cubicBezTo>
                  <a:close/>
                  <a:moveTo>
                    <a:pt x="414" y="24"/>
                  </a:moveTo>
                  <a:cubicBezTo>
                    <a:pt x="395" y="24"/>
                    <a:pt x="395" y="24"/>
                    <a:pt x="395" y="24"/>
                  </a:cubicBezTo>
                  <a:cubicBezTo>
                    <a:pt x="395" y="34"/>
                    <a:pt x="395" y="34"/>
                    <a:pt x="395" y="34"/>
                  </a:cubicBezTo>
                  <a:cubicBezTo>
                    <a:pt x="414" y="34"/>
                    <a:pt x="414" y="34"/>
                    <a:pt x="414" y="34"/>
                  </a:cubicBezTo>
                  <a:cubicBezTo>
                    <a:pt x="414" y="24"/>
                    <a:pt x="414" y="24"/>
                    <a:pt x="414" y="24"/>
                  </a:cubicBezTo>
                  <a:close/>
                  <a:moveTo>
                    <a:pt x="385" y="24"/>
                  </a:moveTo>
                  <a:cubicBezTo>
                    <a:pt x="367" y="24"/>
                    <a:pt x="367" y="24"/>
                    <a:pt x="367" y="24"/>
                  </a:cubicBezTo>
                  <a:cubicBezTo>
                    <a:pt x="367" y="34"/>
                    <a:pt x="367" y="34"/>
                    <a:pt x="367" y="34"/>
                  </a:cubicBezTo>
                  <a:cubicBezTo>
                    <a:pt x="385" y="34"/>
                    <a:pt x="385" y="34"/>
                    <a:pt x="385" y="34"/>
                  </a:cubicBezTo>
                  <a:cubicBezTo>
                    <a:pt x="385" y="24"/>
                    <a:pt x="385" y="24"/>
                    <a:pt x="385" y="24"/>
                  </a:cubicBezTo>
                  <a:close/>
                  <a:moveTo>
                    <a:pt x="357" y="24"/>
                  </a:moveTo>
                  <a:cubicBezTo>
                    <a:pt x="338" y="24"/>
                    <a:pt x="338" y="24"/>
                    <a:pt x="338" y="24"/>
                  </a:cubicBezTo>
                  <a:cubicBezTo>
                    <a:pt x="338" y="34"/>
                    <a:pt x="338" y="34"/>
                    <a:pt x="338" y="34"/>
                  </a:cubicBezTo>
                  <a:cubicBezTo>
                    <a:pt x="357" y="34"/>
                    <a:pt x="357" y="34"/>
                    <a:pt x="357" y="34"/>
                  </a:cubicBezTo>
                  <a:cubicBezTo>
                    <a:pt x="357" y="24"/>
                    <a:pt x="357" y="24"/>
                    <a:pt x="357" y="24"/>
                  </a:cubicBezTo>
                  <a:close/>
                  <a:moveTo>
                    <a:pt x="329" y="24"/>
                  </a:moveTo>
                  <a:cubicBezTo>
                    <a:pt x="310" y="24"/>
                    <a:pt x="310" y="24"/>
                    <a:pt x="310" y="24"/>
                  </a:cubicBezTo>
                  <a:cubicBezTo>
                    <a:pt x="310" y="34"/>
                    <a:pt x="310" y="34"/>
                    <a:pt x="310" y="34"/>
                  </a:cubicBezTo>
                  <a:cubicBezTo>
                    <a:pt x="329" y="34"/>
                    <a:pt x="329" y="34"/>
                    <a:pt x="329" y="34"/>
                  </a:cubicBezTo>
                  <a:cubicBezTo>
                    <a:pt x="329" y="24"/>
                    <a:pt x="329" y="24"/>
                    <a:pt x="329" y="24"/>
                  </a:cubicBezTo>
                  <a:close/>
                  <a:moveTo>
                    <a:pt x="300" y="24"/>
                  </a:moveTo>
                  <a:cubicBezTo>
                    <a:pt x="281" y="24"/>
                    <a:pt x="281" y="24"/>
                    <a:pt x="281" y="24"/>
                  </a:cubicBezTo>
                  <a:cubicBezTo>
                    <a:pt x="281" y="34"/>
                    <a:pt x="281" y="34"/>
                    <a:pt x="281" y="34"/>
                  </a:cubicBezTo>
                  <a:cubicBezTo>
                    <a:pt x="300" y="34"/>
                    <a:pt x="300" y="34"/>
                    <a:pt x="300" y="34"/>
                  </a:cubicBezTo>
                  <a:cubicBezTo>
                    <a:pt x="300" y="24"/>
                    <a:pt x="300" y="24"/>
                    <a:pt x="300" y="24"/>
                  </a:cubicBezTo>
                  <a:close/>
                  <a:moveTo>
                    <a:pt x="272" y="24"/>
                  </a:moveTo>
                  <a:cubicBezTo>
                    <a:pt x="253" y="24"/>
                    <a:pt x="253" y="24"/>
                    <a:pt x="253" y="24"/>
                  </a:cubicBezTo>
                  <a:cubicBezTo>
                    <a:pt x="253" y="34"/>
                    <a:pt x="253" y="34"/>
                    <a:pt x="253" y="34"/>
                  </a:cubicBezTo>
                  <a:cubicBezTo>
                    <a:pt x="272" y="34"/>
                    <a:pt x="272" y="34"/>
                    <a:pt x="272" y="34"/>
                  </a:cubicBezTo>
                  <a:cubicBezTo>
                    <a:pt x="272" y="24"/>
                    <a:pt x="272" y="24"/>
                    <a:pt x="272" y="24"/>
                  </a:cubicBezTo>
                  <a:close/>
                  <a:moveTo>
                    <a:pt x="244" y="24"/>
                  </a:moveTo>
                  <a:cubicBezTo>
                    <a:pt x="225" y="24"/>
                    <a:pt x="225" y="24"/>
                    <a:pt x="225" y="24"/>
                  </a:cubicBezTo>
                  <a:cubicBezTo>
                    <a:pt x="225" y="34"/>
                    <a:pt x="225" y="34"/>
                    <a:pt x="225" y="34"/>
                  </a:cubicBezTo>
                  <a:cubicBezTo>
                    <a:pt x="244" y="34"/>
                    <a:pt x="244" y="34"/>
                    <a:pt x="244" y="34"/>
                  </a:cubicBezTo>
                  <a:cubicBezTo>
                    <a:pt x="244" y="24"/>
                    <a:pt x="244" y="24"/>
                    <a:pt x="244" y="24"/>
                  </a:cubicBezTo>
                  <a:close/>
                  <a:moveTo>
                    <a:pt x="215" y="24"/>
                  </a:moveTo>
                  <a:cubicBezTo>
                    <a:pt x="196" y="24"/>
                    <a:pt x="196" y="24"/>
                    <a:pt x="196" y="24"/>
                  </a:cubicBezTo>
                  <a:cubicBezTo>
                    <a:pt x="196" y="34"/>
                    <a:pt x="196" y="34"/>
                    <a:pt x="196" y="34"/>
                  </a:cubicBezTo>
                  <a:cubicBezTo>
                    <a:pt x="215" y="34"/>
                    <a:pt x="215" y="34"/>
                    <a:pt x="215" y="34"/>
                  </a:cubicBezTo>
                  <a:cubicBezTo>
                    <a:pt x="215" y="24"/>
                    <a:pt x="215" y="24"/>
                    <a:pt x="215" y="24"/>
                  </a:cubicBezTo>
                  <a:close/>
                  <a:moveTo>
                    <a:pt x="187" y="24"/>
                  </a:moveTo>
                  <a:cubicBezTo>
                    <a:pt x="168" y="24"/>
                    <a:pt x="168" y="24"/>
                    <a:pt x="168" y="24"/>
                  </a:cubicBezTo>
                  <a:cubicBezTo>
                    <a:pt x="168" y="34"/>
                    <a:pt x="168" y="34"/>
                    <a:pt x="168" y="34"/>
                  </a:cubicBezTo>
                  <a:cubicBezTo>
                    <a:pt x="187" y="34"/>
                    <a:pt x="187" y="34"/>
                    <a:pt x="187" y="34"/>
                  </a:cubicBezTo>
                  <a:cubicBezTo>
                    <a:pt x="187" y="24"/>
                    <a:pt x="187" y="24"/>
                    <a:pt x="187" y="24"/>
                  </a:cubicBezTo>
                  <a:close/>
                  <a:moveTo>
                    <a:pt x="159" y="24"/>
                  </a:moveTo>
                  <a:cubicBezTo>
                    <a:pt x="140" y="24"/>
                    <a:pt x="140" y="24"/>
                    <a:pt x="140" y="24"/>
                  </a:cubicBezTo>
                  <a:cubicBezTo>
                    <a:pt x="140" y="34"/>
                    <a:pt x="140" y="34"/>
                    <a:pt x="140" y="34"/>
                  </a:cubicBezTo>
                  <a:cubicBezTo>
                    <a:pt x="159" y="34"/>
                    <a:pt x="159" y="34"/>
                    <a:pt x="159" y="34"/>
                  </a:cubicBezTo>
                  <a:cubicBezTo>
                    <a:pt x="159" y="24"/>
                    <a:pt x="159" y="24"/>
                    <a:pt x="159" y="24"/>
                  </a:cubicBezTo>
                  <a:close/>
                  <a:moveTo>
                    <a:pt x="130" y="24"/>
                  </a:moveTo>
                  <a:cubicBezTo>
                    <a:pt x="111" y="24"/>
                    <a:pt x="111" y="24"/>
                    <a:pt x="111" y="24"/>
                  </a:cubicBezTo>
                  <a:cubicBezTo>
                    <a:pt x="111" y="34"/>
                    <a:pt x="111" y="34"/>
                    <a:pt x="111" y="34"/>
                  </a:cubicBezTo>
                  <a:cubicBezTo>
                    <a:pt x="130" y="34"/>
                    <a:pt x="130" y="34"/>
                    <a:pt x="130" y="34"/>
                  </a:cubicBezTo>
                  <a:cubicBezTo>
                    <a:pt x="130" y="24"/>
                    <a:pt x="130" y="24"/>
                    <a:pt x="130" y="24"/>
                  </a:cubicBezTo>
                  <a:close/>
                  <a:moveTo>
                    <a:pt x="102" y="24"/>
                  </a:moveTo>
                  <a:cubicBezTo>
                    <a:pt x="83" y="24"/>
                    <a:pt x="83" y="24"/>
                    <a:pt x="83" y="24"/>
                  </a:cubicBezTo>
                  <a:cubicBezTo>
                    <a:pt x="83" y="34"/>
                    <a:pt x="83" y="34"/>
                    <a:pt x="83" y="34"/>
                  </a:cubicBezTo>
                  <a:cubicBezTo>
                    <a:pt x="102" y="34"/>
                    <a:pt x="102" y="34"/>
                    <a:pt x="102" y="34"/>
                  </a:cubicBezTo>
                  <a:cubicBezTo>
                    <a:pt x="102" y="24"/>
                    <a:pt x="102" y="24"/>
                    <a:pt x="102" y="24"/>
                  </a:cubicBez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3" name="Freeform 25"/>
            <p:cNvSpPr>
              <a:spLocks noEditPoints="1"/>
            </p:cNvSpPr>
            <p:nvPr/>
          </p:nvSpPr>
          <p:spPr bwMode="auto">
            <a:xfrm>
              <a:off x="3383574" y="2775385"/>
              <a:ext cx="704665" cy="277762"/>
            </a:xfrm>
            <a:custGeom>
              <a:gdLst>
                <a:gd fmla="*/ 83 w 530" name="T0"/>
                <a:gd fmla="*/ 24 h 209" name="T1"/>
                <a:gd fmla="*/ 102 w 530" name="T2"/>
                <a:gd fmla="*/ 33 h 209" name="T3"/>
                <a:gd fmla="*/ 130 w 530" name="T4"/>
                <a:gd fmla="*/ 24 h 209" name="T5"/>
                <a:gd fmla="*/ 112 w 530" name="T6"/>
                <a:gd fmla="*/ 33 h 209" name="T7"/>
                <a:gd fmla="*/ 130 w 530" name="T8"/>
                <a:gd fmla="*/ 24 h 209" name="T9"/>
                <a:gd fmla="*/ 140 w 530" name="T10"/>
                <a:gd fmla="*/ 24 h 209" name="T11"/>
                <a:gd fmla="*/ 159 w 530" name="T12"/>
                <a:gd fmla="*/ 33 h 209" name="T13"/>
                <a:gd fmla="*/ 187 w 530" name="T14"/>
                <a:gd fmla="*/ 24 h 209" name="T15"/>
                <a:gd fmla="*/ 168 w 530" name="T16"/>
                <a:gd fmla="*/ 33 h 209" name="T17"/>
                <a:gd fmla="*/ 187 w 530" name="T18"/>
                <a:gd fmla="*/ 24 h 209" name="T19"/>
                <a:gd fmla="*/ 197 w 530" name="T20"/>
                <a:gd fmla="*/ 24 h 209" name="T21"/>
                <a:gd fmla="*/ 215 w 530" name="T22"/>
                <a:gd fmla="*/ 33 h 209" name="T23"/>
                <a:gd fmla="*/ 244 w 530" name="T24"/>
                <a:gd fmla="*/ 24 h 209" name="T25"/>
                <a:gd fmla="*/ 225 w 530" name="T26"/>
                <a:gd fmla="*/ 33 h 209" name="T27"/>
                <a:gd fmla="*/ 244 w 530" name="T28"/>
                <a:gd fmla="*/ 24 h 209" name="T29"/>
                <a:gd fmla="*/ 253 w 530" name="T30"/>
                <a:gd fmla="*/ 24 h 209" name="T31"/>
                <a:gd fmla="*/ 272 w 530" name="T32"/>
                <a:gd fmla="*/ 33 h 209" name="T33"/>
                <a:gd fmla="*/ 300 w 530" name="T34"/>
                <a:gd fmla="*/ 24 h 209" name="T35"/>
                <a:gd fmla="*/ 282 w 530" name="T36"/>
                <a:gd fmla="*/ 33 h 209" name="T37"/>
                <a:gd fmla="*/ 300 w 530" name="T38"/>
                <a:gd fmla="*/ 24 h 209" name="T39"/>
                <a:gd fmla="*/ 310 w 530" name="T40"/>
                <a:gd fmla="*/ 24 h 209" name="T41"/>
                <a:gd fmla="*/ 329 w 530" name="T42"/>
                <a:gd fmla="*/ 33 h 209" name="T43"/>
                <a:gd fmla="*/ 357 w 530" name="T44"/>
                <a:gd fmla="*/ 24 h 209" name="T45"/>
                <a:gd fmla="*/ 338 w 530" name="T46"/>
                <a:gd fmla="*/ 33 h 209" name="T47"/>
                <a:gd fmla="*/ 357 w 530" name="T48"/>
                <a:gd fmla="*/ 24 h 209" name="T49"/>
                <a:gd fmla="*/ 367 w 530" name="T50"/>
                <a:gd fmla="*/ 24 h 209" name="T51"/>
                <a:gd fmla="*/ 385 w 530" name="T52"/>
                <a:gd fmla="*/ 33 h 209" name="T53"/>
                <a:gd fmla="*/ 414 w 530" name="T54"/>
                <a:gd fmla="*/ 24 h 209" name="T55"/>
                <a:gd fmla="*/ 395 w 530" name="T56"/>
                <a:gd fmla="*/ 33 h 209" name="T57"/>
                <a:gd fmla="*/ 414 w 530" name="T58"/>
                <a:gd fmla="*/ 24 h 209" name="T59"/>
                <a:gd fmla="*/ 423 w 530" name="T60"/>
                <a:gd fmla="*/ 24 h 209" name="T61"/>
                <a:gd fmla="*/ 442 w 530" name="T62"/>
                <a:gd fmla="*/ 34 h 209" name="T63"/>
                <a:gd fmla="*/ 471 w 530" name="T64"/>
                <a:gd fmla="*/ 30 h 209" name="T65"/>
                <a:gd fmla="*/ 451 w 530" name="T66"/>
                <a:gd fmla="*/ 35 h 209" name="T67"/>
                <a:gd fmla="*/ 471 w 530" name="T68"/>
                <a:gd fmla="*/ 30 h 209" name="T69"/>
                <a:gd fmla="*/ 481 w 530" name="T70"/>
                <a:gd fmla="*/ 34 h 209" name="T71"/>
                <a:gd fmla="*/ 492 w 530" name="T72"/>
                <a:gd fmla="*/ 52 h 209" name="T73"/>
                <a:gd fmla="*/ 517 w 530" name="T74"/>
                <a:gd fmla="*/ 67 h 209" name="T75"/>
                <a:gd fmla="*/ 498 w 530" name="T76"/>
                <a:gd fmla="*/ 58 h 209" name="T77"/>
                <a:gd fmla="*/ 517 w 530" name="T78"/>
                <a:gd fmla="*/ 67 h 209" name="T79"/>
                <a:gd fmla="*/ 521 w 530" name="T80"/>
                <a:gd fmla="*/ 76 h 209" name="T81"/>
                <a:gd fmla="*/ 518 w 530" name="T82"/>
                <a:gd fmla="*/ 97 h 209" name="T83"/>
                <a:gd fmla="*/ 530 w 530" name="T84"/>
                <a:gd fmla="*/ 124 h 209" name="T85"/>
                <a:gd fmla="*/ 519 w 530" name="T86"/>
                <a:gd fmla="*/ 106 h 209" name="T87"/>
                <a:gd fmla="*/ 530 w 530" name="T88"/>
                <a:gd fmla="*/ 124 h 209" name="T89"/>
                <a:gd fmla="*/ 521 w 530" name="T90"/>
                <a:gd fmla="*/ 153 h 209" name="T91"/>
                <a:gd fmla="*/ 530 w 530" name="T92"/>
                <a:gd fmla="*/ 134 h 209" name="T93"/>
                <a:gd fmla="*/ 530 w 530" name="T94"/>
                <a:gd fmla="*/ 181 h 209" name="T95"/>
                <a:gd fmla="*/ 521 w 530" name="T96"/>
                <a:gd fmla="*/ 162 h 209" name="T97"/>
                <a:gd fmla="*/ 530 w 530" name="T98"/>
                <a:gd fmla="*/ 181 h 209" name="T99"/>
                <a:gd fmla="*/ 521 w 530" name="T100"/>
                <a:gd fmla="*/ 209 h 209" name="T101"/>
                <a:gd fmla="*/ 530 w 530" name="T102"/>
                <a:gd fmla="*/ 190 h 209" name="T103"/>
                <a:gd fmla="*/ 0 w 530" name="T104"/>
                <a:gd fmla="*/ 29 h 209" name="T105"/>
                <a:gd fmla="*/ 58 w 530" name="T106"/>
                <a:gd fmla="*/ 24 h 209" name="T107"/>
                <a:gd fmla="*/ 74 w 530" name="T108"/>
                <a:gd fmla="*/ 33 h 209" name="T109"/>
                <a:gd fmla="*/ 58 w 530" name="T110"/>
                <a:gd fmla="*/ 58 h 209"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09" w="530">
                  <a:moveTo>
                    <a:pt x="102" y="24"/>
                  </a:moveTo>
                  <a:cubicBezTo>
                    <a:pt x="83" y="24"/>
                    <a:pt x="83" y="24"/>
                    <a:pt x="83" y="24"/>
                  </a:cubicBezTo>
                  <a:cubicBezTo>
                    <a:pt x="83" y="33"/>
                    <a:pt x="83" y="33"/>
                    <a:pt x="83" y="33"/>
                  </a:cubicBezTo>
                  <a:cubicBezTo>
                    <a:pt x="102" y="33"/>
                    <a:pt x="102" y="33"/>
                    <a:pt x="102" y="33"/>
                  </a:cubicBezTo>
                  <a:cubicBezTo>
                    <a:pt x="102" y="24"/>
                    <a:pt x="102" y="24"/>
                    <a:pt x="102" y="24"/>
                  </a:cubicBezTo>
                  <a:close/>
                  <a:moveTo>
                    <a:pt x="130" y="24"/>
                  </a:moveTo>
                  <a:cubicBezTo>
                    <a:pt x="112" y="24"/>
                    <a:pt x="112" y="24"/>
                    <a:pt x="112" y="24"/>
                  </a:cubicBezTo>
                  <a:cubicBezTo>
                    <a:pt x="112" y="33"/>
                    <a:pt x="112" y="33"/>
                    <a:pt x="112" y="33"/>
                  </a:cubicBezTo>
                  <a:cubicBezTo>
                    <a:pt x="130" y="33"/>
                    <a:pt x="130" y="33"/>
                    <a:pt x="130" y="33"/>
                  </a:cubicBezTo>
                  <a:cubicBezTo>
                    <a:pt x="130" y="24"/>
                    <a:pt x="130" y="24"/>
                    <a:pt x="130" y="24"/>
                  </a:cubicBezTo>
                  <a:close/>
                  <a:moveTo>
                    <a:pt x="159" y="24"/>
                  </a:moveTo>
                  <a:cubicBezTo>
                    <a:pt x="140" y="24"/>
                    <a:pt x="140" y="24"/>
                    <a:pt x="140" y="24"/>
                  </a:cubicBezTo>
                  <a:cubicBezTo>
                    <a:pt x="140" y="33"/>
                    <a:pt x="140" y="33"/>
                    <a:pt x="140" y="33"/>
                  </a:cubicBezTo>
                  <a:cubicBezTo>
                    <a:pt x="159" y="33"/>
                    <a:pt x="159" y="33"/>
                    <a:pt x="159" y="33"/>
                  </a:cubicBezTo>
                  <a:cubicBezTo>
                    <a:pt x="159" y="24"/>
                    <a:pt x="159" y="24"/>
                    <a:pt x="159" y="24"/>
                  </a:cubicBezTo>
                  <a:close/>
                  <a:moveTo>
                    <a:pt x="187" y="24"/>
                  </a:moveTo>
                  <a:cubicBezTo>
                    <a:pt x="168" y="24"/>
                    <a:pt x="168" y="24"/>
                    <a:pt x="168" y="24"/>
                  </a:cubicBezTo>
                  <a:cubicBezTo>
                    <a:pt x="168" y="33"/>
                    <a:pt x="168" y="33"/>
                    <a:pt x="168" y="33"/>
                  </a:cubicBezTo>
                  <a:cubicBezTo>
                    <a:pt x="187" y="33"/>
                    <a:pt x="187" y="33"/>
                    <a:pt x="187" y="33"/>
                  </a:cubicBezTo>
                  <a:cubicBezTo>
                    <a:pt x="187" y="24"/>
                    <a:pt x="187" y="24"/>
                    <a:pt x="187" y="24"/>
                  </a:cubicBezTo>
                  <a:close/>
                  <a:moveTo>
                    <a:pt x="215" y="24"/>
                  </a:moveTo>
                  <a:cubicBezTo>
                    <a:pt x="197" y="24"/>
                    <a:pt x="197" y="24"/>
                    <a:pt x="197" y="24"/>
                  </a:cubicBezTo>
                  <a:cubicBezTo>
                    <a:pt x="197" y="33"/>
                    <a:pt x="197" y="33"/>
                    <a:pt x="197" y="33"/>
                  </a:cubicBezTo>
                  <a:cubicBezTo>
                    <a:pt x="215" y="33"/>
                    <a:pt x="215" y="33"/>
                    <a:pt x="215" y="33"/>
                  </a:cubicBezTo>
                  <a:cubicBezTo>
                    <a:pt x="215" y="24"/>
                    <a:pt x="215" y="24"/>
                    <a:pt x="215" y="24"/>
                  </a:cubicBezTo>
                  <a:close/>
                  <a:moveTo>
                    <a:pt x="244" y="24"/>
                  </a:moveTo>
                  <a:cubicBezTo>
                    <a:pt x="225" y="24"/>
                    <a:pt x="225" y="24"/>
                    <a:pt x="225" y="24"/>
                  </a:cubicBezTo>
                  <a:cubicBezTo>
                    <a:pt x="225" y="33"/>
                    <a:pt x="225" y="33"/>
                    <a:pt x="225" y="33"/>
                  </a:cubicBezTo>
                  <a:cubicBezTo>
                    <a:pt x="244" y="33"/>
                    <a:pt x="244" y="33"/>
                    <a:pt x="244" y="33"/>
                  </a:cubicBezTo>
                  <a:cubicBezTo>
                    <a:pt x="244" y="24"/>
                    <a:pt x="244" y="24"/>
                    <a:pt x="244" y="24"/>
                  </a:cubicBezTo>
                  <a:close/>
                  <a:moveTo>
                    <a:pt x="272" y="24"/>
                  </a:moveTo>
                  <a:cubicBezTo>
                    <a:pt x="253" y="24"/>
                    <a:pt x="253" y="24"/>
                    <a:pt x="253" y="24"/>
                  </a:cubicBezTo>
                  <a:cubicBezTo>
                    <a:pt x="253" y="33"/>
                    <a:pt x="253" y="33"/>
                    <a:pt x="253" y="33"/>
                  </a:cubicBezTo>
                  <a:cubicBezTo>
                    <a:pt x="272" y="33"/>
                    <a:pt x="272" y="33"/>
                    <a:pt x="272" y="33"/>
                  </a:cubicBezTo>
                  <a:cubicBezTo>
                    <a:pt x="272" y="24"/>
                    <a:pt x="272" y="24"/>
                    <a:pt x="272" y="24"/>
                  </a:cubicBezTo>
                  <a:close/>
                  <a:moveTo>
                    <a:pt x="300" y="24"/>
                  </a:moveTo>
                  <a:cubicBezTo>
                    <a:pt x="282" y="24"/>
                    <a:pt x="282" y="24"/>
                    <a:pt x="282" y="24"/>
                  </a:cubicBezTo>
                  <a:cubicBezTo>
                    <a:pt x="282" y="33"/>
                    <a:pt x="282" y="33"/>
                    <a:pt x="282" y="33"/>
                  </a:cubicBezTo>
                  <a:cubicBezTo>
                    <a:pt x="300" y="33"/>
                    <a:pt x="300" y="33"/>
                    <a:pt x="300" y="33"/>
                  </a:cubicBezTo>
                  <a:cubicBezTo>
                    <a:pt x="300" y="24"/>
                    <a:pt x="300" y="24"/>
                    <a:pt x="300" y="24"/>
                  </a:cubicBezTo>
                  <a:close/>
                  <a:moveTo>
                    <a:pt x="329" y="24"/>
                  </a:moveTo>
                  <a:cubicBezTo>
                    <a:pt x="310" y="24"/>
                    <a:pt x="310" y="24"/>
                    <a:pt x="310" y="24"/>
                  </a:cubicBezTo>
                  <a:cubicBezTo>
                    <a:pt x="310" y="33"/>
                    <a:pt x="310" y="33"/>
                    <a:pt x="310" y="33"/>
                  </a:cubicBezTo>
                  <a:cubicBezTo>
                    <a:pt x="329" y="33"/>
                    <a:pt x="329" y="33"/>
                    <a:pt x="329" y="33"/>
                  </a:cubicBezTo>
                  <a:cubicBezTo>
                    <a:pt x="329" y="24"/>
                    <a:pt x="329" y="24"/>
                    <a:pt x="329" y="24"/>
                  </a:cubicBezTo>
                  <a:close/>
                  <a:moveTo>
                    <a:pt x="357" y="24"/>
                  </a:moveTo>
                  <a:cubicBezTo>
                    <a:pt x="338" y="24"/>
                    <a:pt x="338" y="24"/>
                    <a:pt x="338" y="24"/>
                  </a:cubicBezTo>
                  <a:cubicBezTo>
                    <a:pt x="338" y="33"/>
                    <a:pt x="338" y="33"/>
                    <a:pt x="338" y="33"/>
                  </a:cubicBezTo>
                  <a:cubicBezTo>
                    <a:pt x="357" y="33"/>
                    <a:pt x="357" y="33"/>
                    <a:pt x="357" y="33"/>
                  </a:cubicBezTo>
                  <a:cubicBezTo>
                    <a:pt x="357" y="24"/>
                    <a:pt x="357" y="24"/>
                    <a:pt x="357" y="24"/>
                  </a:cubicBezTo>
                  <a:close/>
                  <a:moveTo>
                    <a:pt x="385" y="24"/>
                  </a:moveTo>
                  <a:cubicBezTo>
                    <a:pt x="367" y="24"/>
                    <a:pt x="367" y="24"/>
                    <a:pt x="367" y="24"/>
                  </a:cubicBezTo>
                  <a:cubicBezTo>
                    <a:pt x="367" y="33"/>
                    <a:pt x="367" y="33"/>
                    <a:pt x="367" y="33"/>
                  </a:cubicBezTo>
                  <a:cubicBezTo>
                    <a:pt x="385" y="33"/>
                    <a:pt x="385" y="33"/>
                    <a:pt x="385" y="33"/>
                  </a:cubicBezTo>
                  <a:cubicBezTo>
                    <a:pt x="385" y="24"/>
                    <a:pt x="385" y="24"/>
                    <a:pt x="385" y="24"/>
                  </a:cubicBezTo>
                  <a:close/>
                  <a:moveTo>
                    <a:pt x="414" y="24"/>
                  </a:moveTo>
                  <a:cubicBezTo>
                    <a:pt x="395" y="24"/>
                    <a:pt x="395" y="24"/>
                    <a:pt x="395" y="24"/>
                  </a:cubicBezTo>
                  <a:cubicBezTo>
                    <a:pt x="395" y="33"/>
                    <a:pt x="395" y="33"/>
                    <a:pt x="395" y="33"/>
                  </a:cubicBezTo>
                  <a:cubicBezTo>
                    <a:pt x="414" y="33"/>
                    <a:pt x="414" y="33"/>
                    <a:pt x="414" y="33"/>
                  </a:cubicBezTo>
                  <a:cubicBezTo>
                    <a:pt x="414" y="24"/>
                    <a:pt x="414" y="24"/>
                    <a:pt x="414" y="24"/>
                  </a:cubicBezTo>
                  <a:close/>
                  <a:moveTo>
                    <a:pt x="442" y="25"/>
                  </a:moveTo>
                  <a:cubicBezTo>
                    <a:pt x="423" y="24"/>
                    <a:pt x="423" y="24"/>
                    <a:pt x="423" y="24"/>
                  </a:cubicBezTo>
                  <a:cubicBezTo>
                    <a:pt x="423" y="33"/>
                    <a:pt x="423" y="33"/>
                    <a:pt x="423" y="33"/>
                  </a:cubicBezTo>
                  <a:cubicBezTo>
                    <a:pt x="442" y="34"/>
                    <a:pt x="442" y="34"/>
                    <a:pt x="442" y="34"/>
                  </a:cubicBezTo>
                  <a:cubicBezTo>
                    <a:pt x="442" y="25"/>
                    <a:pt x="442" y="25"/>
                    <a:pt x="442" y="25"/>
                  </a:cubicBezTo>
                  <a:close/>
                  <a:moveTo>
                    <a:pt x="471" y="30"/>
                  </a:moveTo>
                  <a:cubicBezTo>
                    <a:pt x="452" y="26"/>
                    <a:pt x="452" y="26"/>
                    <a:pt x="452" y="26"/>
                  </a:cubicBezTo>
                  <a:cubicBezTo>
                    <a:pt x="451" y="35"/>
                    <a:pt x="451" y="35"/>
                    <a:pt x="451" y="35"/>
                  </a:cubicBezTo>
                  <a:cubicBezTo>
                    <a:pt x="468" y="39"/>
                    <a:pt x="468" y="39"/>
                    <a:pt x="468" y="39"/>
                  </a:cubicBezTo>
                  <a:cubicBezTo>
                    <a:pt x="471" y="30"/>
                    <a:pt x="471" y="30"/>
                    <a:pt x="471" y="30"/>
                  </a:cubicBezTo>
                  <a:close/>
                  <a:moveTo>
                    <a:pt x="498" y="44"/>
                  </a:moveTo>
                  <a:cubicBezTo>
                    <a:pt x="481" y="34"/>
                    <a:pt x="481" y="34"/>
                    <a:pt x="481" y="34"/>
                  </a:cubicBezTo>
                  <a:cubicBezTo>
                    <a:pt x="477" y="42"/>
                    <a:pt x="477" y="42"/>
                    <a:pt x="477" y="42"/>
                  </a:cubicBezTo>
                  <a:cubicBezTo>
                    <a:pt x="492" y="52"/>
                    <a:pt x="492" y="52"/>
                    <a:pt x="492" y="52"/>
                  </a:cubicBezTo>
                  <a:cubicBezTo>
                    <a:pt x="498" y="44"/>
                    <a:pt x="498" y="44"/>
                    <a:pt x="498" y="44"/>
                  </a:cubicBezTo>
                  <a:close/>
                  <a:moveTo>
                    <a:pt x="517" y="67"/>
                  </a:moveTo>
                  <a:cubicBezTo>
                    <a:pt x="505" y="51"/>
                    <a:pt x="505" y="51"/>
                    <a:pt x="505" y="51"/>
                  </a:cubicBezTo>
                  <a:cubicBezTo>
                    <a:pt x="498" y="58"/>
                    <a:pt x="498" y="58"/>
                    <a:pt x="498" y="58"/>
                  </a:cubicBezTo>
                  <a:cubicBezTo>
                    <a:pt x="509" y="72"/>
                    <a:pt x="509" y="72"/>
                    <a:pt x="509" y="72"/>
                  </a:cubicBezTo>
                  <a:cubicBezTo>
                    <a:pt x="517" y="67"/>
                    <a:pt x="517" y="67"/>
                    <a:pt x="517" y="67"/>
                  </a:cubicBezTo>
                  <a:close/>
                  <a:moveTo>
                    <a:pt x="527" y="95"/>
                  </a:moveTo>
                  <a:cubicBezTo>
                    <a:pt x="521" y="76"/>
                    <a:pt x="521" y="76"/>
                    <a:pt x="521" y="76"/>
                  </a:cubicBezTo>
                  <a:cubicBezTo>
                    <a:pt x="513" y="80"/>
                    <a:pt x="513" y="80"/>
                    <a:pt x="513" y="80"/>
                  </a:cubicBezTo>
                  <a:cubicBezTo>
                    <a:pt x="515" y="85"/>
                    <a:pt x="517" y="91"/>
                    <a:pt x="518" y="97"/>
                  </a:cubicBezTo>
                  <a:cubicBezTo>
                    <a:pt x="527" y="95"/>
                    <a:pt x="527" y="95"/>
                    <a:pt x="527" y="95"/>
                  </a:cubicBezTo>
                  <a:close/>
                  <a:moveTo>
                    <a:pt x="530" y="124"/>
                  </a:moveTo>
                  <a:cubicBezTo>
                    <a:pt x="521" y="124"/>
                    <a:pt x="521" y="124"/>
                    <a:pt x="521" y="124"/>
                  </a:cubicBezTo>
                  <a:cubicBezTo>
                    <a:pt x="519" y="106"/>
                    <a:pt x="519" y="106"/>
                    <a:pt x="519" y="106"/>
                  </a:cubicBezTo>
                  <a:cubicBezTo>
                    <a:pt x="529" y="105"/>
                    <a:pt x="529" y="105"/>
                    <a:pt x="529" y="105"/>
                  </a:cubicBezTo>
                  <a:cubicBezTo>
                    <a:pt x="530" y="124"/>
                    <a:pt x="530" y="124"/>
                    <a:pt x="530" y="124"/>
                  </a:cubicBezTo>
                  <a:close/>
                  <a:moveTo>
                    <a:pt x="530" y="153"/>
                  </a:moveTo>
                  <a:cubicBezTo>
                    <a:pt x="521" y="153"/>
                    <a:pt x="521" y="153"/>
                    <a:pt x="521" y="153"/>
                  </a:cubicBezTo>
                  <a:cubicBezTo>
                    <a:pt x="521" y="134"/>
                    <a:pt x="521" y="134"/>
                    <a:pt x="521" y="134"/>
                  </a:cubicBezTo>
                  <a:cubicBezTo>
                    <a:pt x="530" y="134"/>
                    <a:pt x="530" y="134"/>
                    <a:pt x="530" y="134"/>
                  </a:cubicBezTo>
                  <a:cubicBezTo>
                    <a:pt x="530" y="153"/>
                    <a:pt x="530" y="153"/>
                    <a:pt x="530" y="153"/>
                  </a:cubicBezTo>
                  <a:close/>
                  <a:moveTo>
                    <a:pt x="530" y="181"/>
                  </a:moveTo>
                  <a:cubicBezTo>
                    <a:pt x="521" y="181"/>
                    <a:pt x="521" y="181"/>
                    <a:pt x="521" y="181"/>
                  </a:cubicBezTo>
                  <a:cubicBezTo>
                    <a:pt x="521" y="162"/>
                    <a:pt x="521" y="162"/>
                    <a:pt x="521" y="162"/>
                  </a:cubicBezTo>
                  <a:cubicBezTo>
                    <a:pt x="530" y="162"/>
                    <a:pt x="530" y="162"/>
                    <a:pt x="530" y="162"/>
                  </a:cubicBezTo>
                  <a:cubicBezTo>
                    <a:pt x="530" y="181"/>
                    <a:pt x="530" y="181"/>
                    <a:pt x="530" y="181"/>
                  </a:cubicBezTo>
                  <a:close/>
                  <a:moveTo>
                    <a:pt x="530" y="209"/>
                  </a:moveTo>
                  <a:cubicBezTo>
                    <a:pt x="521" y="209"/>
                    <a:pt x="521" y="209"/>
                    <a:pt x="521" y="209"/>
                  </a:cubicBezTo>
                  <a:cubicBezTo>
                    <a:pt x="521" y="190"/>
                    <a:pt x="521" y="190"/>
                    <a:pt x="521" y="190"/>
                  </a:cubicBezTo>
                  <a:cubicBezTo>
                    <a:pt x="530" y="190"/>
                    <a:pt x="530" y="190"/>
                    <a:pt x="530" y="190"/>
                  </a:cubicBezTo>
                  <a:cubicBezTo>
                    <a:pt x="530" y="209"/>
                    <a:pt x="530" y="209"/>
                    <a:pt x="530" y="209"/>
                  </a:cubicBezTo>
                  <a:close/>
                  <a:moveTo>
                    <a:pt x="0" y="29"/>
                  </a:moveTo>
                  <a:cubicBezTo>
                    <a:pt x="58" y="0"/>
                    <a:pt x="58" y="0"/>
                    <a:pt x="58" y="0"/>
                  </a:cubicBezTo>
                  <a:cubicBezTo>
                    <a:pt x="58" y="24"/>
                    <a:pt x="58" y="24"/>
                    <a:pt x="58" y="24"/>
                  </a:cubicBezTo>
                  <a:cubicBezTo>
                    <a:pt x="74" y="24"/>
                    <a:pt x="74" y="24"/>
                    <a:pt x="74" y="24"/>
                  </a:cubicBezTo>
                  <a:cubicBezTo>
                    <a:pt x="74" y="33"/>
                    <a:pt x="74" y="33"/>
                    <a:pt x="74" y="33"/>
                  </a:cubicBezTo>
                  <a:cubicBezTo>
                    <a:pt x="58" y="33"/>
                    <a:pt x="58" y="33"/>
                    <a:pt x="58" y="33"/>
                  </a:cubicBezTo>
                  <a:cubicBezTo>
                    <a:pt x="58" y="58"/>
                    <a:pt x="58" y="58"/>
                    <a:pt x="58" y="58"/>
                  </a:cubicBezTo>
                  <a:cubicBezTo>
                    <a:pt x="0" y="29"/>
                    <a:pt x="0" y="29"/>
                    <a:pt x="0" y="29"/>
                  </a:cubicBez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4" name="Freeform 26"/>
            <p:cNvSpPr>
              <a:spLocks noEditPoints="1"/>
            </p:cNvSpPr>
            <p:nvPr/>
          </p:nvSpPr>
          <p:spPr bwMode="auto">
            <a:xfrm>
              <a:off x="3629571" y="4899070"/>
              <a:ext cx="477712" cy="239669"/>
            </a:xfrm>
            <a:custGeom>
              <a:gdLst>
                <a:gd fmla="*/ 58 w 359" name="T0"/>
                <a:gd fmla="*/ 0 h 181" name="T1"/>
                <a:gd fmla="*/ 74 w 359" name="T2"/>
                <a:gd fmla="*/ 24 h 181" name="T3"/>
                <a:gd fmla="*/ 58 w 359" name="T4"/>
                <a:gd fmla="*/ 33 h 181" name="T5"/>
                <a:gd fmla="*/ 0 w 359" name="T6"/>
                <a:gd fmla="*/ 29 h 181" name="T7"/>
                <a:gd fmla="*/ 349 w 359" name="T8"/>
                <a:gd fmla="*/ 181 h 181" name="T9"/>
                <a:gd fmla="*/ 359 w 359" name="T10"/>
                <a:gd fmla="*/ 162 h 181" name="T11"/>
                <a:gd fmla="*/ 359 w 359" name="T12"/>
                <a:gd fmla="*/ 153 h 181" name="T13"/>
                <a:gd fmla="*/ 349 w 359" name="T14"/>
                <a:gd fmla="*/ 134 h 181" name="T15"/>
                <a:gd fmla="*/ 359 w 359" name="T16"/>
                <a:gd fmla="*/ 153 h 181" name="T17"/>
                <a:gd fmla="*/ 349 w 359" name="T18"/>
                <a:gd fmla="*/ 124 h 181" name="T19"/>
                <a:gd fmla="*/ 358 w 359" name="T20"/>
                <a:gd fmla="*/ 105 h 181" name="T21"/>
                <a:gd fmla="*/ 356 w 359" name="T22"/>
                <a:gd fmla="*/ 95 h 181" name="T23"/>
                <a:gd fmla="*/ 342 w 359" name="T24"/>
                <a:gd fmla="*/ 80 h 181" name="T25"/>
                <a:gd fmla="*/ 356 w 359" name="T26"/>
                <a:gd fmla="*/ 95 h 181" name="T27"/>
                <a:gd fmla="*/ 334 w 359" name="T28"/>
                <a:gd fmla="*/ 51 h 181" name="T29"/>
                <a:gd fmla="*/ 338 w 359" name="T30"/>
                <a:gd fmla="*/ 72 h 181" name="T31"/>
                <a:gd fmla="*/ 327 w 359" name="T32"/>
                <a:gd fmla="*/ 44 h 181" name="T33"/>
                <a:gd fmla="*/ 306 w 359" name="T34"/>
                <a:gd fmla="*/ 43 h 181" name="T35"/>
                <a:gd fmla="*/ 327 w 359" name="T36"/>
                <a:gd fmla="*/ 44 h 181" name="T37"/>
                <a:gd fmla="*/ 281 w 359" name="T38"/>
                <a:gd fmla="*/ 26 h 181" name="T39"/>
                <a:gd fmla="*/ 297 w 359" name="T40"/>
                <a:gd fmla="*/ 39 h 181" name="T41"/>
                <a:gd fmla="*/ 271 w 359" name="T42"/>
                <a:gd fmla="*/ 25 h 181" name="T43"/>
                <a:gd fmla="*/ 252 w 359" name="T44"/>
                <a:gd fmla="*/ 33 h 181" name="T45"/>
                <a:gd fmla="*/ 271 w 359" name="T46"/>
                <a:gd fmla="*/ 25 h 181" name="T47"/>
                <a:gd fmla="*/ 224 w 359" name="T48"/>
                <a:gd fmla="*/ 24 h 181" name="T49"/>
                <a:gd fmla="*/ 243 w 359" name="T50"/>
                <a:gd fmla="*/ 33 h 181" name="T51"/>
                <a:gd fmla="*/ 214 w 359" name="T52"/>
                <a:gd fmla="*/ 24 h 181" name="T53"/>
                <a:gd fmla="*/ 195 w 359" name="T54"/>
                <a:gd fmla="*/ 33 h 181" name="T55"/>
                <a:gd fmla="*/ 214 w 359" name="T56"/>
                <a:gd fmla="*/ 24 h 181" name="T57"/>
                <a:gd fmla="*/ 167 w 359" name="T58"/>
                <a:gd fmla="*/ 24 h 181" name="T59"/>
                <a:gd fmla="*/ 186 w 359" name="T60"/>
                <a:gd fmla="*/ 33 h 181" name="T61"/>
                <a:gd fmla="*/ 158 w 359" name="T62"/>
                <a:gd fmla="*/ 24 h 181" name="T63"/>
                <a:gd fmla="*/ 139 w 359" name="T64"/>
                <a:gd fmla="*/ 33 h 181" name="T65"/>
                <a:gd fmla="*/ 158 w 359" name="T66"/>
                <a:gd fmla="*/ 24 h 181" name="T67"/>
                <a:gd fmla="*/ 110 w 359" name="T68"/>
                <a:gd fmla="*/ 24 h 181" name="T69"/>
                <a:gd fmla="*/ 129 w 359" name="T70"/>
                <a:gd fmla="*/ 33 h 181" name="T71"/>
                <a:gd fmla="*/ 101 w 359" name="T72"/>
                <a:gd fmla="*/ 24 h 181" name="T73"/>
                <a:gd fmla="*/ 82 w 359" name="T74"/>
                <a:gd fmla="*/ 33 h 181" name="T75"/>
                <a:gd fmla="*/ 101 w 359" name="T76"/>
                <a:gd fmla="*/ 24 h 181"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181" w="359">
                  <a:moveTo>
                    <a:pt x="0" y="29"/>
                  </a:moveTo>
                  <a:cubicBezTo>
                    <a:pt x="58" y="0"/>
                    <a:pt x="58" y="0"/>
                    <a:pt x="58" y="0"/>
                  </a:cubicBezTo>
                  <a:cubicBezTo>
                    <a:pt x="58" y="24"/>
                    <a:pt x="58" y="24"/>
                    <a:pt x="58" y="24"/>
                  </a:cubicBezTo>
                  <a:cubicBezTo>
                    <a:pt x="74" y="24"/>
                    <a:pt x="74" y="24"/>
                    <a:pt x="74" y="24"/>
                  </a:cubicBezTo>
                  <a:cubicBezTo>
                    <a:pt x="74" y="33"/>
                    <a:pt x="74" y="33"/>
                    <a:pt x="74" y="33"/>
                  </a:cubicBezTo>
                  <a:cubicBezTo>
                    <a:pt x="58" y="33"/>
                    <a:pt x="58" y="33"/>
                    <a:pt x="58" y="33"/>
                  </a:cubicBezTo>
                  <a:cubicBezTo>
                    <a:pt x="58" y="58"/>
                    <a:pt x="58" y="58"/>
                    <a:pt x="58" y="58"/>
                  </a:cubicBezTo>
                  <a:cubicBezTo>
                    <a:pt x="0" y="29"/>
                    <a:pt x="0" y="29"/>
                    <a:pt x="0" y="29"/>
                  </a:cubicBezTo>
                  <a:close/>
                  <a:moveTo>
                    <a:pt x="359" y="181"/>
                  </a:moveTo>
                  <a:cubicBezTo>
                    <a:pt x="349" y="181"/>
                    <a:pt x="349" y="181"/>
                    <a:pt x="349" y="181"/>
                  </a:cubicBezTo>
                  <a:cubicBezTo>
                    <a:pt x="349" y="162"/>
                    <a:pt x="349" y="162"/>
                    <a:pt x="349" y="162"/>
                  </a:cubicBezTo>
                  <a:cubicBezTo>
                    <a:pt x="359" y="162"/>
                    <a:pt x="359" y="162"/>
                    <a:pt x="359" y="162"/>
                  </a:cubicBezTo>
                  <a:cubicBezTo>
                    <a:pt x="359" y="181"/>
                    <a:pt x="359" y="181"/>
                    <a:pt x="359" y="181"/>
                  </a:cubicBezTo>
                  <a:close/>
                  <a:moveTo>
                    <a:pt x="359" y="153"/>
                  </a:moveTo>
                  <a:cubicBezTo>
                    <a:pt x="349" y="153"/>
                    <a:pt x="349" y="153"/>
                    <a:pt x="349" y="153"/>
                  </a:cubicBezTo>
                  <a:cubicBezTo>
                    <a:pt x="349" y="134"/>
                    <a:pt x="349" y="134"/>
                    <a:pt x="349" y="134"/>
                  </a:cubicBezTo>
                  <a:cubicBezTo>
                    <a:pt x="359" y="134"/>
                    <a:pt x="359" y="134"/>
                    <a:pt x="359" y="134"/>
                  </a:cubicBezTo>
                  <a:cubicBezTo>
                    <a:pt x="359" y="153"/>
                    <a:pt x="359" y="153"/>
                    <a:pt x="359" y="153"/>
                  </a:cubicBezTo>
                  <a:close/>
                  <a:moveTo>
                    <a:pt x="359" y="124"/>
                  </a:moveTo>
                  <a:cubicBezTo>
                    <a:pt x="349" y="124"/>
                    <a:pt x="349" y="124"/>
                    <a:pt x="349" y="124"/>
                  </a:cubicBezTo>
                  <a:cubicBezTo>
                    <a:pt x="348" y="106"/>
                    <a:pt x="348" y="106"/>
                    <a:pt x="348" y="106"/>
                  </a:cubicBezTo>
                  <a:cubicBezTo>
                    <a:pt x="358" y="105"/>
                    <a:pt x="358" y="105"/>
                    <a:pt x="358" y="105"/>
                  </a:cubicBezTo>
                  <a:cubicBezTo>
                    <a:pt x="359" y="124"/>
                    <a:pt x="359" y="124"/>
                    <a:pt x="359" y="124"/>
                  </a:cubicBezTo>
                  <a:close/>
                  <a:moveTo>
                    <a:pt x="356" y="95"/>
                  </a:moveTo>
                  <a:cubicBezTo>
                    <a:pt x="350" y="76"/>
                    <a:pt x="350" y="76"/>
                    <a:pt x="350" y="76"/>
                  </a:cubicBezTo>
                  <a:cubicBezTo>
                    <a:pt x="342" y="80"/>
                    <a:pt x="342" y="80"/>
                    <a:pt x="342" y="80"/>
                  </a:cubicBezTo>
                  <a:cubicBezTo>
                    <a:pt x="344" y="85"/>
                    <a:pt x="346" y="91"/>
                    <a:pt x="347" y="97"/>
                  </a:cubicBezTo>
                  <a:cubicBezTo>
                    <a:pt x="356" y="95"/>
                    <a:pt x="356" y="95"/>
                    <a:pt x="356" y="95"/>
                  </a:cubicBezTo>
                  <a:close/>
                  <a:moveTo>
                    <a:pt x="346" y="67"/>
                  </a:moveTo>
                  <a:cubicBezTo>
                    <a:pt x="334" y="51"/>
                    <a:pt x="334" y="51"/>
                    <a:pt x="334" y="51"/>
                  </a:cubicBezTo>
                  <a:cubicBezTo>
                    <a:pt x="327" y="58"/>
                    <a:pt x="327" y="58"/>
                    <a:pt x="327" y="58"/>
                  </a:cubicBezTo>
                  <a:cubicBezTo>
                    <a:pt x="338" y="72"/>
                    <a:pt x="338" y="72"/>
                    <a:pt x="338" y="72"/>
                  </a:cubicBezTo>
                  <a:cubicBezTo>
                    <a:pt x="346" y="67"/>
                    <a:pt x="346" y="67"/>
                    <a:pt x="346" y="67"/>
                  </a:cubicBezTo>
                  <a:close/>
                  <a:moveTo>
                    <a:pt x="327" y="44"/>
                  </a:moveTo>
                  <a:cubicBezTo>
                    <a:pt x="310" y="34"/>
                    <a:pt x="310" y="34"/>
                    <a:pt x="310" y="34"/>
                  </a:cubicBezTo>
                  <a:cubicBezTo>
                    <a:pt x="306" y="43"/>
                    <a:pt x="306" y="43"/>
                    <a:pt x="306" y="43"/>
                  </a:cubicBezTo>
                  <a:cubicBezTo>
                    <a:pt x="321" y="52"/>
                    <a:pt x="321" y="52"/>
                    <a:pt x="321" y="52"/>
                  </a:cubicBezTo>
                  <a:cubicBezTo>
                    <a:pt x="327" y="44"/>
                    <a:pt x="327" y="44"/>
                    <a:pt x="327" y="44"/>
                  </a:cubicBezTo>
                  <a:close/>
                  <a:moveTo>
                    <a:pt x="300" y="30"/>
                  </a:moveTo>
                  <a:cubicBezTo>
                    <a:pt x="281" y="26"/>
                    <a:pt x="281" y="26"/>
                    <a:pt x="281" y="26"/>
                  </a:cubicBezTo>
                  <a:cubicBezTo>
                    <a:pt x="280" y="35"/>
                    <a:pt x="280" y="35"/>
                    <a:pt x="280" y="35"/>
                  </a:cubicBezTo>
                  <a:cubicBezTo>
                    <a:pt x="297" y="39"/>
                    <a:pt x="297" y="39"/>
                    <a:pt x="297" y="39"/>
                  </a:cubicBezTo>
                  <a:cubicBezTo>
                    <a:pt x="300" y="30"/>
                    <a:pt x="300" y="30"/>
                    <a:pt x="300" y="30"/>
                  </a:cubicBezTo>
                  <a:close/>
                  <a:moveTo>
                    <a:pt x="271" y="25"/>
                  </a:moveTo>
                  <a:cubicBezTo>
                    <a:pt x="252" y="24"/>
                    <a:pt x="252" y="24"/>
                    <a:pt x="252" y="24"/>
                  </a:cubicBezTo>
                  <a:cubicBezTo>
                    <a:pt x="252" y="33"/>
                    <a:pt x="252" y="33"/>
                    <a:pt x="252" y="33"/>
                  </a:cubicBezTo>
                  <a:cubicBezTo>
                    <a:pt x="271" y="34"/>
                    <a:pt x="271" y="34"/>
                    <a:pt x="271" y="34"/>
                  </a:cubicBezTo>
                  <a:cubicBezTo>
                    <a:pt x="271" y="25"/>
                    <a:pt x="271" y="25"/>
                    <a:pt x="271" y="25"/>
                  </a:cubicBezTo>
                  <a:close/>
                  <a:moveTo>
                    <a:pt x="243" y="24"/>
                  </a:moveTo>
                  <a:cubicBezTo>
                    <a:pt x="224" y="24"/>
                    <a:pt x="224" y="24"/>
                    <a:pt x="224" y="24"/>
                  </a:cubicBezTo>
                  <a:cubicBezTo>
                    <a:pt x="224" y="33"/>
                    <a:pt x="224" y="33"/>
                    <a:pt x="224" y="33"/>
                  </a:cubicBezTo>
                  <a:cubicBezTo>
                    <a:pt x="243" y="33"/>
                    <a:pt x="243" y="33"/>
                    <a:pt x="243" y="33"/>
                  </a:cubicBezTo>
                  <a:cubicBezTo>
                    <a:pt x="243" y="24"/>
                    <a:pt x="243" y="24"/>
                    <a:pt x="243" y="24"/>
                  </a:cubicBezTo>
                  <a:close/>
                  <a:moveTo>
                    <a:pt x="214" y="24"/>
                  </a:moveTo>
                  <a:cubicBezTo>
                    <a:pt x="195" y="24"/>
                    <a:pt x="195" y="24"/>
                    <a:pt x="195" y="24"/>
                  </a:cubicBezTo>
                  <a:cubicBezTo>
                    <a:pt x="195" y="33"/>
                    <a:pt x="195" y="33"/>
                    <a:pt x="195" y="33"/>
                  </a:cubicBezTo>
                  <a:cubicBezTo>
                    <a:pt x="214" y="33"/>
                    <a:pt x="214" y="33"/>
                    <a:pt x="214" y="33"/>
                  </a:cubicBezTo>
                  <a:cubicBezTo>
                    <a:pt x="214" y="24"/>
                    <a:pt x="214" y="24"/>
                    <a:pt x="214" y="24"/>
                  </a:cubicBezTo>
                  <a:close/>
                  <a:moveTo>
                    <a:pt x="186" y="24"/>
                  </a:moveTo>
                  <a:cubicBezTo>
                    <a:pt x="167" y="24"/>
                    <a:pt x="167" y="24"/>
                    <a:pt x="167" y="24"/>
                  </a:cubicBezTo>
                  <a:cubicBezTo>
                    <a:pt x="167" y="33"/>
                    <a:pt x="167" y="33"/>
                    <a:pt x="167" y="33"/>
                  </a:cubicBezTo>
                  <a:cubicBezTo>
                    <a:pt x="186" y="33"/>
                    <a:pt x="186" y="33"/>
                    <a:pt x="186" y="33"/>
                  </a:cubicBezTo>
                  <a:cubicBezTo>
                    <a:pt x="186" y="24"/>
                    <a:pt x="186" y="24"/>
                    <a:pt x="186" y="24"/>
                  </a:cubicBezTo>
                  <a:close/>
                  <a:moveTo>
                    <a:pt x="158" y="24"/>
                  </a:moveTo>
                  <a:cubicBezTo>
                    <a:pt x="139" y="24"/>
                    <a:pt x="139" y="24"/>
                    <a:pt x="139" y="24"/>
                  </a:cubicBezTo>
                  <a:cubicBezTo>
                    <a:pt x="139" y="33"/>
                    <a:pt x="139" y="33"/>
                    <a:pt x="139" y="33"/>
                  </a:cubicBezTo>
                  <a:cubicBezTo>
                    <a:pt x="158" y="33"/>
                    <a:pt x="158" y="33"/>
                    <a:pt x="158" y="33"/>
                  </a:cubicBezTo>
                  <a:cubicBezTo>
                    <a:pt x="158" y="24"/>
                    <a:pt x="158" y="24"/>
                    <a:pt x="158" y="24"/>
                  </a:cubicBezTo>
                  <a:close/>
                  <a:moveTo>
                    <a:pt x="129" y="24"/>
                  </a:moveTo>
                  <a:cubicBezTo>
                    <a:pt x="110" y="24"/>
                    <a:pt x="110" y="24"/>
                    <a:pt x="110" y="24"/>
                  </a:cubicBezTo>
                  <a:cubicBezTo>
                    <a:pt x="110" y="33"/>
                    <a:pt x="110" y="33"/>
                    <a:pt x="110" y="33"/>
                  </a:cubicBezTo>
                  <a:cubicBezTo>
                    <a:pt x="129" y="33"/>
                    <a:pt x="129" y="33"/>
                    <a:pt x="129" y="33"/>
                  </a:cubicBezTo>
                  <a:cubicBezTo>
                    <a:pt x="129" y="24"/>
                    <a:pt x="129" y="24"/>
                    <a:pt x="129" y="24"/>
                  </a:cubicBezTo>
                  <a:close/>
                  <a:moveTo>
                    <a:pt x="101" y="24"/>
                  </a:moveTo>
                  <a:cubicBezTo>
                    <a:pt x="82" y="24"/>
                    <a:pt x="82" y="24"/>
                    <a:pt x="82" y="24"/>
                  </a:cubicBezTo>
                  <a:cubicBezTo>
                    <a:pt x="82" y="33"/>
                    <a:pt x="82" y="33"/>
                    <a:pt x="82" y="33"/>
                  </a:cubicBezTo>
                  <a:cubicBezTo>
                    <a:pt x="101" y="33"/>
                    <a:pt x="101" y="33"/>
                    <a:pt x="101" y="33"/>
                  </a:cubicBezTo>
                  <a:cubicBezTo>
                    <a:pt x="101" y="24"/>
                    <a:pt x="101" y="24"/>
                    <a:pt x="101" y="24"/>
                  </a:cubicBez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5" name="Freeform 27"/>
            <p:cNvSpPr>
              <a:spLocks noEditPoints="1"/>
            </p:cNvSpPr>
            <p:nvPr/>
          </p:nvSpPr>
          <p:spPr bwMode="auto">
            <a:xfrm>
              <a:off x="4981765" y="4702256"/>
              <a:ext cx="704665" cy="431721"/>
            </a:xfrm>
            <a:custGeom>
              <a:gdLst>
                <a:gd fmla="*/ 472 w 530" name="T0"/>
                <a:gd fmla="*/ 25 h 323" name="T1"/>
                <a:gd fmla="*/ 472 w 530" name="T2"/>
                <a:gd fmla="*/ 34 h 323" name="T3"/>
                <a:gd fmla="*/ 0 w 530" name="T4"/>
                <a:gd fmla="*/ 323 h 323" name="T5"/>
                <a:gd fmla="*/ 0 w 530" name="T6"/>
                <a:gd fmla="*/ 304 h 323" name="T7"/>
                <a:gd fmla="*/ 9 w 530" name="T8"/>
                <a:gd fmla="*/ 295 h 323" name="T9"/>
                <a:gd fmla="*/ 0 w 530" name="T10"/>
                <a:gd fmla="*/ 295 h 323" name="T11"/>
                <a:gd fmla="*/ 9 w 530" name="T12"/>
                <a:gd fmla="*/ 248 h 323" name="T13"/>
                <a:gd fmla="*/ 0 w 530" name="T14"/>
                <a:gd fmla="*/ 238 h 323" name="T15"/>
                <a:gd fmla="*/ 0 w 530" name="T16"/>
                <a:gd fmla="*/ 219 h 323" name="T17"/>
                <a:gd fmla="*/ 9 w 530" name="T18"/>
                <a:gd fmla="*/ 210 h 323" name="T19"/>
                <a:gd fmla="*/ 0 w 530" name="T20"/>
                <a:gd fmla="*/ 210 h 323" name="T21"/>
                <a:gd fmla="*/ 9 w 530" name="T22"/>
                <a:gd fmla="*/ 163 h 323" name="T23"/>
                <a:gd fmla="*/ 0 w 530" name="T24"/>
                <a:gd fmla="*/ 153 h 323" name="T25"/>
                <a:gd fmla="*/ 0 w 530" name="T26"/>
                <a:gd fmla="*/ 134 h 323" name="T27"/>
                <a:gd fmla="*/ 9 w 530" name="T28"/>
                <a:gd fmla="*/ 125 h 323" name="T29"/>
                <a:gd fmla="*/ 0 w 530" name="T30"/>
                <a:gd fmla="*/ 125 h 323" name="T31"/>
                <a:gd fmla="*/ 17 w 530" name="T32"/>
                <a:gd fmla="*/ 81 h 323" name="T33"/>
                <a:gd fmla="*/ 13 w 530" name="T34"/>
                <a:gd fmla="*/ 68 h 323" name="T35"/>
                <a:gd fmla="*/ 21 w 530" name="T36"/>
                <a:gd fmla="*/ 72 h 323" name="T37"/>
                <a:gd fmla="*/ 49 w 530" name="T38"/>
                <a:gd fmla="*/ 35 h 323" name="T39"/>
                <a:gd fmla="*/ 32 w 530" name="T40"/>
                <a:gd fmla="*/ 45 h 323" name="T41"/>
                <a:gd fmla="*/ 79 w 530" name="T42"/>
                <a:gd fmla="*/ 36 h 323" name="T43"/>
                <a:gd fmla="*/ 87 w 530" name="T44"/>
                <a:gd fmla="*/ 25 h 323" name="T45"/>
                <a:gd fmla="*/ 88 w 530" name="T46"/>
                <a:gd fmla="*/ 35 h 323" name="T47"/>
                <a:gd fmla="*/ 135 w 530" name="T48"/>
                <a:gd fmla="*/ 25 h 323" name="T49"/>
                <a:gd fmla="*/ 116 w 530" name="T50"/>
                <a:gd fmla="*/ 25 h 323" name="T51"/>
                <a:gd fmla="*/ 163 w 530" name="T52"/>
                <a:gd fmla="*/ 34 h 323" name="T53"/>
                <a:gd fmla="*/ 173 w 530" name="T54"/>
                <a:gd fmla="*/ 25 h 323" name="T55"/>
                <a:gd fmla="*/ 173 w 530" name="T56"/>
                <a:gd fmla="*/ 34 h 323" name="T57"/>
                <a:gd fmla="*/ 220 w 530" name="T58"/>
                <a:gd fmla="*/ 25 h 323" name="T59"/>
                <a:gd fmla="*/ 201 w 530" name="T60"/>
                <a:gd fmla="*/ 25 h 323" name="T61"/>
                <a:gd fmla="*/ 248 w 530" name="T62"/>
                <a:gd fmla="*/ 34 h 323" name="T63"/>
                <a:gd fmla="*/ 258 w 530" name="T64"/>
                <a:gd fmla="*/ 25 h 323" name="T65"/>
                <a:gd fmla="*/ 258 w 530" name="T66"/>
                <a:gd fmla="*/ 34 h 323" name="T67"/>
                <a:gd fmla="*/ 305 w 530" name="T68"/>
                <a:gd fmla="*/ 25 h 323" name="T69"/>
                <a:gd fmla="*/ 286 w 530" name="T70"/>
                <a:gd fmla="*/ 25 h 323" name="T71"/>
                <a:gd fmla="*/ 333 w 530" name="T72"/>
                <a:gd fmla="*/ 34 h 323" name="T73"/>
                <a:gd fmla="*/ 343 w 530" name="T74"/>
                <a:gd fmla="*/ 25 h 323" name="T75"/>
                <a:gd fmla="*/ 343 w 530" name="T76"/>
                <a:gd fmla="*/ 34 h 323" name="T77"/>
                <a:gd fmla="*/ 390 w 530" name="T78"/>
                <a:gd fmla="*/ 25 h 323" name="T79"/>
                <a:gd fmla="*/ 371 w 530" name="T80"/>
                <a:gd fmla="*/ 25 h 323" name="T81"/>
                <a:gd fmla="*/ 418 w 530" name="T82"/>
                <a:gd fmla="*/ 34 h 323" name="T83"/>
                <a:gd fmla="*/ 428 w 530" name="T84"/>
                <a:gd fmla="*/ 25 h 323" name="T85"/>
                <a:gd fmla="*/ 428 w 530" name="T86"/>
                <a:gd fmla="*/ 34 h 323"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323" w="530">
                  <a:moveTo>
                    <a:pt x="530" y="29"/>
                  </a:moveTo>
                  <a:cubicBezTo>
                    <a:pt x="472" y="0"/>
                    <a:pt x="472" y="0"/>
                    <a:pt x="472" y="0"/>
                  </a:cubicBezTo>
                  <a:cubicBezTo>
                    <a:pt x="472" y="25"/>
                    <a:pt x="472" y="25"/>
                    <a:pt x="472" y="25"/>
                  </a:cubicBezTo>
                  <a:cubicBezTo>
                    <a:pt x="456" y="25"/>
                    <a:pt x="456" y="25"/>
                    <a:pt x="456" y="25"/>
                  </a:cubicBezTo>
                  <a:cubicBezTo>
                    <a:pt x="456" y="34"/>
                    <a:pt x="456" y="34"/>
                    <a:pt x="456" y="34"/>
                  </a:cubicBezTo>
                  <a:cubicBezTo>
                    <a:pt x="472" y="34"/>
                    <a:pt x="472" y="34"/>
                    <a:pt x="472" y="34"/>
                  </a:cubicBezTo>
                  <a:cubicBezTo>
                    <a:pt x="472" y="58"/>
                    <a:pt x="472" y="58"/>
                    <a:pt x="472" y="58"/>
                  </a:cubicBezTo>
                  <a:cubicBezTo>
                    <a:pt x="530" y="29"/>
                    <a:pt x="530" y="29"/>
                    <a:pt x="530" y="29"/>
                  </a:cubicBezTo>
                  <a:close/>
                  <a:moveTo>
                    <a:pt x="0" y="323"/>
                  </a:moveTo>
                  <a:cubicBezTo>
                    <a:pt x="9" y="323"/>
                    <a:pt x="9" y="323"/>
                    <a:pt x="9" y="323"/>
                  </a:cubicBezTo>
                  <a:cubicBezTo>
                    <a:pt x="9" y="304"/>
                    <a:pt x="9" y="304"/>
                    <a:pt x="9" y="304"/>
                  </a:cubicBezTo>
                  <a:cubicBezTo>
                    <a:pt x="0" y="304"/>
                    <a:pt x="0" y="304"/>
                    <a:pt x="0" y="304"/>
                  </a:cubicBezTo>
                  <a:cubicBezTo>
                    <a:pt x="0" y="323"/>
                    <a:pt x="0" y="323"/>
                    <a:pt x="0" y="323"/>
                  </a:cubicBezTo>
                  <a:close/>
                  <a:moveTo>
                    <a:pt x="0" y="295"/>
                  </a:moveTo>
                  <a:cubicBezTo>
                    <a:pt x="9" y="295"/>
                    <a:pt x="9" y="295"/>
                    <a:pt x="9" y="295"/>
                  </a:cubicBezTo>
                  <a:cubicBezTo>
                    <a:pt x="9" y="276"/>
                    <a:pt x="9" y="276"/>
                    <a:pt x="9" y="276"/>
                  </a:cubicBezTo>
                  <a:cubicBezTo>
                    <a:pt x="0" y="276"/>
                    <a:pt x="0" y="276"/>
                    <a:pt x="0" y="276"/>
                  </a:cubicBezTo>
                  <a:cubicBezTo>
                    <a:pt x="0" y="295"/>
                    <a:pt x="0" y="295"/>
                    <a:pt x="0" y="295"/>
                  </a:cubicBezTo>
                  <a:close/>
                  <a:moveTo>
                    <a:pt x="0" y="267"/>
                  </a:moveTo>
                  <a:cubicBezTo>
                    <a:pt x="9" y="267"/>
                    <a:pt x="9" y="267"/>
                    <a:pt x="9" y="267"/>
                  </a:cubicBezTo>
                  <a:cubicBezTo>
                    <a:pt x="9" y="248"/>
                    <a:pt x="9" y="248"/>
                    <a:pt x="9" y="248"/>
                  </a:cubicBezTo>
                  <a:cubicBezTo>
                    <a:pt x="0" y="248"/>
                    <a:pt x="0" y="248"/>
                    <a:pt x="0" y="248"/>
                  </a:cubicBezTo>
                  <a:cubicBezTo>
                    <a:pt x="0" y="267"/>
                    <a:pt x="0" y="267"/>
                    <a:pt x="0" y="267"/>
                  </a:cubicBezTo>
                  <a:close/>
                  <a:moveTo>
                    <a:pt x="0" y="238"/>
                  </a:moveTo>
                  <a:cubicBezTo>
                    <a:pt x="9" y="238"/>
                    <a:pt x="9" y="238"/>
                    <a:pt x="9" y="238"/>
                  </a:cubicBezTo>
                  <a:cubicBezTo>
                    <a:pt x="9" y="219"/>
                    <a:pt x="9" y="219"/>
                    <a:pt x="9" y="219"/>
                  </a:cubicBezTo>
                  <a:cubicBezTo>
                    <a:pt x="0" y="219"/>
                    <a:pt x="0" y="219"/>
                    <a:pt x="0" y="219"/>
                  </a:cubicBezTo>
                  <a:cubicBezTo>
                    <a:pt x="0" y="238"/>
                    <a:pt x="0" y="238"/>
                    <a:pt x="0" y="238"/>
                  </a:cubicBezTo>
                  <a:close/>
                  <a:moveTo>
                    <a:pt x="0" y="210"/>
                  </a:moveTo>
                  <a:cubicBezTo>
                    <a:pt x="9" y="210"/>
                    <a:pt x="9" y="210"/>
                    <a:pt x="9" y="210"/>
                  </a:cubicBezTo>
                  <a:cubicBezTo>
                    <a:pt x="9" y="191"/>
                    <a:pt x="9" y="191"/>
                    <a:pt x="9" y="191"/>
                  </a:cubicBezTo>
                  <a:cubicBezTo>
                    <a:pt x="0" y="191"/>
                    <a:pt x="0" y="191"/>
                    <a:pt x="0" y="191"/>
                  </a:cubicBezTo>
                  <a:cubicBezTo>
                    <a:pt x="0" y="210"/>
                    <a:pt x="0" y="210"/>
                    <a:pt x="0" y="210"/>
                  </a:cubicBezTo>
                  <a:close/>
                  <a:moveTo>
                    <a:pt x="0" y="182"/>
                  </a:moveTo>
                  <a:cubicBezTo>
                    <a:pt x="9" y="182"/>
                    <a:pt x="9" y="182"/>
                    <a:pt x="9" y="182"/>
                  </a:cubicBezTo>
                  <a:cubicBezTo>
                    <a:pt x="9" y="163"/>
                    <a:pt x="9" y="163"/>
                    <a:pt x="9" y="163"/>
                  </a:cubicBezTo>
                  <a:cubicBezTo>
                    <a:pt x="0" y="163"/>
                    <a:pt x="0" y="163"/>
                    <a:pt x="0" y="163"/>
                  </a:cubicBezTo>
                  <a:cubicBezTo>
                    <a:pt x="0" y="182"/>
                    <a:pt x="0" y="182"/>
                    <a:pt x="0" y="182"/>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25"/>
                  </a:moveTo>
                  <a:cubicBezTo>
                    <a:pt x="9" y="125"/>
                    <a:pt x="9" y="125"/>
                    <a:pt x="9" y="125"/>
                  </a:cubicBezTo>
                  <a:cubicBezTo>
                    <a:pt x="10" y="107"/>
                    <a:pt x="10" y="107"/>
                    <a:pt x="10" y="107"/>
                  </a:cubicBezTo>
                  <a:cubicBezTo>
                    <a:pt x="1" y="105"/>
                    <a:pt x="1" y="105"/>
                    <a:pt x="1" y="105"/>
                  </a:cubicBezTo>
                  <a:cubicBezTo>
                    <a:pt x="0" y="125"/>
                    <a:pt x="0" y="125"/>
                    <a:pt x="0" y="125"/>
                  </a:cubicBezTo>
                  <a:close/>
                  <a:moveTo>
                    <a:pt x="3" y="96"/>
                  </a:moveTo>
                  <a:cubicBezTo>
                    <a:pt x="8" y="77"/>
                    <a:pt x="8" y="77"/>
                    <a:pt x="8" y="77"/>
                  </a:cubicBezTo>
                  <a:cubicBezTo>
                    <a:pt x="17" y="81"/>
                    <a:pt x="17" y="81"/>
                    <a:pt x="17" y="81"/>
                  </a:cubicBezTo>
                  <a:cubicBezTo>
                    <a:pt x="15" y="86"/>
                    <a:pt x="13" y="92"/>
                    <a:pt x="12" y="98"/>
                  </a:cubicBezTo>
                  <a:cubicBezTo>
                    <a:pt x="3" y="96"/>
                    <a:pt x="3" y="96"/>
                    <a:pt x="3" y="96"/>
                  </a:cubicBezTo>
                  <a:close/>
                  <a:moveTo>
                    <a:pt x="13" y="68"/>
                  </a:moveTo>
                  <a:cubicBezTo>
                    <a:pt x="25" y="52"/>
                    <a:pt x="25" y="52"/>
                    <a:pt x="25" y="52"/>
                  </a:cubicBezTo>
                  <a:cubicBezTo>
                    <a:pt x="31" y="58"/>
                    <a:pt x="31" y="58"/>
                    <a:pt x="31" y="58"/>
                  </a:cubicBezTo>
                  <a:cubicBezTo>
                    <a:pt x="21" y="72"/>
                    <a:pt x="21" y="72"/>
                    <a:pt x="21" y="72"/>
                  </a:cubicBezTo>
                  <a:cubicBezTo>
                    <a:pt x="13" y="68"/>
                    <a:pt x="13" y="68"/>
                    <a:pt x="13" y="68"/>
                  </a:cubicBezTo>
                  <a:close/>
                  <a:moveTo>
                    <a:pt x="32" y="45"/>
                  </a:moveTo>
                  <a:cubicBezTo>
                    <a:pt x="49" y="35"/>
                    <a:pt x="49" y="35"/>
                    <a:pt x="49" y="35"/>
                  </a:cubicBezTo>
                  <a:cubicBezTo>
                    <a:pt x="53" y="43"/>
                    <a:pt x="53" y="43"/>
                    <a:pt x="53" y="43"/>
                  </a:cubicBezTo>
                  <a:cubicBezTo>
                    <a:pt x="38" y="52"/>
                    <a:pt x="38" y="52"/>
                    <a:pt x="38" y="52"/>
                  </a:cubicBezTo>
                  <a:cubicBezTo>
                    <a:pt x="32" y="45"/>
                    <a:pt x="32" y="45"/>
                    <a:pt x="32" y="45"/>
                  </a:cubicBezTo>
                  <a:close/>
                  <a:moveTo>
                    <a:pt x="58" y="31"/>
                  </a:moveTo>
                  <a:cubicBezTo>
                    <a:pt x="78" y="26"/>
                    <a:pt x="78" y="26"/>
                    <a:pt x="78" y="26"/>
                  </a:cubicBezTo>
                  <a:cubicBezTo>
                    <a:pt x="79" y="36"/>
                    <a:pt x="79" y="36"/>
                    <a:pt x="79" y="36"/>
                  </a:cubicBezTo>
                  <a:cubicBezTo>
                    <a:pt x="61" y="40"/>
                    <a:pt x="61" y="40"/>
                    <a:pt x="61" y="40"/>
                  </a:cubicBezTo>
                  <a:cubicBezTo>
                    <a:pt x="58" y="31"/>
                    <a:pt x="58" y="31"/>
                    <a:pt x="58" y="31"/>
                  </a:cubicBezTo>
                  <a:close/>
                  <a:moveTo>
                    <a:pt x="87" y="25"/>
                  </a:moveTo>
                  <a:cubicBezTo>
                    <a:pt x="107" y="25"/>
                    <a:pt x="107" y="25"/>
                    <a:pt x="107" y="25"/>
                  </a:cubicBezTo>
                  <a:cubicBezTo>
                    <a:pt x="107" y="34"/>
                    <a:pt x="107" y="34"/>
                    <a:pt x="107" y="34"/>
                  </a:cubicBezTo>
                  <a:cubicBezTo>
                    <a:pt x="88" y="35"/>
                    <a:pt x="88" y="35"/>
                    <a:pt x="88" y="35"/>
                  </a:cubicBezTo>
                  <a:cubicBezTo>
                    <a:pt x="87" y="25"/>
                    <a:pt x="87" y="25"/>
                    <a:pt x="87" y="25"/>
                  </a:cubicBezTo>
                  <a:close/>
                  <a:moveTo>
                    <a:pt x="116" y="25"/>
                  </a:moveTo>
                  <a:cubicBezTo>
                    <a:pt x="135" y="25"/>
                    <a:pt x="135" y="25"/>
                    <a:pt x="135" y="25"/>
                  </a:cubicBezTo>
                  <a:cubicBezTo>
                    <a:pt x="135" y="34"/>
                    <a:pt x="135" y="34"/>
                    <a:pt x="135" y="34"/>
                  </a:cubicBezTo>
                  <a:cubicBezTo>
                    <a:pt x="116" y="34"/>
                    <a:pt x="116" y="34"/>
                    <a:pt x="116" y="34"/>
                  </a:cubicBezTo>
                  <a:cubicBezTo>
                    <a:pt x="116" y="25"/>
                    <a:pt x="116" y="25"/>
                    <a:pt x="116" y="25"/>
                  </a:cubicBezTo>
                  <a:close/>
                  <a:moveTo>
                    <a:pt x="144" y="25"/>
                  </a:moveTo>
                  <a:cubicBezTo>
                    <a:pt x="163" y="25"/>
                    <a:pt x="163" y="25"/>
                    <a:pt x="163" y="25"/>
                  </a:cubicBezTo>
                  <a:cubicBezTo>
                    <a:pt x="163" y="34"/>
                    <a:pt x="163" y="34"/>
                    <a:pt x="163" y="34"/>
                  </a:cubicBezTo>
                  <a:cubicBezTo>
                    <a:pt x="144" y="34"/>
                    <a:pt x="144" y="34"/>
                    <a:pt x="144" y="34"/>
                  </a:cubicBezTo>
                  <a:cubicBezTo>
                    <a:pt x="144" y="25"/>
                    <a:pt x="144" y="25"/>
                    <a:pt x="144" y="25"/>
                  </a:cubicBezTo>
                  <a:close/>
                  <a:moveTo>
                    <a:pt x="173" y="25"/>
                  </a:moveTo>
                  <a:cubicBezTo>
                    <a:pt x="192" y="25"/>
                    <a:pt x="192" y="25"/>
                    <a:pt x="192" y="25"/>
                  </a:cubicBezTo>
                  <a:cubicBezTo>
                    <a:pt x="192" y="34"/>
                    <a:pt x="192" y="34"/>
                    <a:pt x="192" y="34"/>
                  </a:cubicBezTo>
                  <a:cubicBezTo>
                    <a:pt x="173" y="34"/>
                    <a:pt x="173" y="34"/>
                    <a:pt x="173" y="34"/>
                  </a:cubicBezTo>
                  <a:cubicBezTo>
                    <a:pt x="173" y="25"/>
                    <a:pt x="173" y="25"/>
                    <a:pt x="173" y="25"/>
                  </a:cubicBezTo>
                  <a:close/>
                  <a:moveTo>
                    <a:pt x="201" y="25"/>
                  </a:moveTo>
                  <a:cubicBezTo>
                    <a:pt x="220" y="25"/>
                    <a:pt x="220" y="25"/>
                    <a:pt x="220" y="25"/>
                  </a:cubicBezTo>
                  <a:cubicBezTo>
                    <a:pt x="220" y="34"/>
                    <a:pt x="220" y="34"/>
                    <a:pt x="220" y="34"/>
                  </a:cubicBezTo>
                  <a:cubicBezTo>
                    <a:pt x="201" y="34"/>
                    <a:pt x="201" y="34"/>
                    <a:pt x="201" y="34"/>
                  </a:cubicBezTo>
                  <a:cubicBezTo>
                    <a:pt x="201" y="25"/>
                    <a:pt x="201" y="25"/>
                    <a:pt x="201" y="25"/>
                  </a:cubicBezTo>
                  <a:close/>
                  <a:moveTo>
                    <a:pt x="229" y="25"/>
                  </a:moveTo>
                  <a:cubicBezTo>
                    <a:pt x="248" y="25"/>
                    <a:pt x="248" y="25"/>
                    <a:pt x="248" y="25"/>
                  </a:cubicBezTo>
                  <a:cubicBezTo>
                    <a:pt x="248" y="34"/>
                    <a:pt x="248" y="34"/>
                    <a:pt x="248" y="34"/>
                  </a:cubicBezTo>
                  <a:cubicBezTo>
                    <a:pt x="229" y="34"/>
                    <a:pt x="229" y="34"/>
                    <a:pt x="229" y="34"/>
                  </a:cubicBezTo>
                  <a:cubicBezTo>
                    <a:pt x="229" y="25"/>
                    <a:pt x="229" y="25"/>
                    <a:pt x="229" y="25"/>
                  </a:cubicBezTo>
                  <a:close/>
                  <a:moveTo>
                    <a:pt x="258" y="25"/>
                  </a:moveTo>
                  <a:cubicBezTo>
                    <a:pt x="277" y="25"/>
                    <a:pt x="277" y="25"/>
                    <a:pt x="277" y="25"/>
                  </a:cubicBezTo>
                  <a:cubicBezTo>
                    <a:pt x="277" y="34"/>
                    <a:pt x="277" y="34"/>
                    <a:pt x="277" y="34"/>
                  </a:cubicBezTo>
                  <a:cubicBezTo>
                    <a:pt x="258" y="34"/>
                    <a:pt x="258" y="34"/>
                    <a:pt x="258" y="34"/>
                  </a:cubicBezTo>
                  <a:cubicBezTo>
                    <a:pt x="258" y="25"/>
                    <a:pt x="258" y="25"/>
                    <a:pt x="258" y="25"/>
                  </a:cubicBezTo>
                  <a:close/>
                  <a:moveTo>
                    <a:pt x="286" y="25"/>
                  </a:moveTo>
                  <a:cubicBezTo>
                    <a:pt x="305" y="25"/>
                    <a:pt x="305" y="25"/>
                    <a:pt x="305" y="25"/>
                  </a:cubicBezTo>
                  <a:cubicBezTo>
                    <a:pt x="305" y="34"/>
                    <a:pt x="305" y="34"/>
                    <a:pt x="305" y="34"/>
                  </a:cubicBezTo>
                  <a:cubicBezTo>
                    <a:pt x="286" y="34"/>
                    <a:pt x="286" y="34"/>
                    <a:pt x="286" y="34"/>
                  </a:cubicBezTo>
                  <a:cubicBezTo>
                    <a:pt x="286" y="25"/>
                    <a:pt x="286" y="25"/>
                    <a:pt x="286" y="25"/>
                  </a:cubicBezTo>
                  <a:close/>
                  <a:moveTo>
                    <a:pt x="314" y="25"/>
                  </a:moveTo>
                  <a:cubicBezTo>
                    <a:pt x="333" y="25"/>
                    <a:pt x="333" y="25"/>
                    <a:pt x="333" y="25"/>
                  </a:cubicBezTo>
                  <a:cubicBezTo>
                    <a:pt x="333" y="34"/>
                    <a:pt x="333" y="34"/>
                    <a:pt x="333" y="34"/>
                  </a:cubicBezTo>
                  <a:cubicBezTo>
                    <a:pt x="314" y="34"/>
                    <a:pt x="314" y="34"/>
                    <a:pt x="314" y="34"/>
                  </a:cubicBezTo>
                  <a:cubicBezTo>
                    <a:pt x="314" y="25"/>
                    <a:pt x="314" y="25"/>
                    <a:pt x="314" y="25"/>
                  </a:cubicBezTo>
                  <a:close/>
                  <a:moveTo>
                    <a:pt x="343" y="25"/>
                  </a:moveTo>
                  <a:cubicBezTo>
                    <a:pt x="362" y="25"/>
                    <a:pt x="362" y="25"/>
                    <a:pt x="362" y="25"/>
                  </a:cubicBezTo>
                  <a:cubicBezTo>
                    <a:pt x="362" y="34"/>
                    <a:pt x="362" y="34"/>
                    <a:pt x="362" y="34"/>
                  </a:cubicBezTo>
                  <a:cubicBezTo>
                    <a:pt x="343" y="34"/>
                    <a:pt x="343" y="34"/>
                    <a:pt x="343" y="34"/>
                  </a:cubicBezTo>
                  <a:cubicBezTo>
                    <a:pt x="343" y="25"/>
                    <a:pt x="343" y="25"/>
                    <a:pt x="343" y="25"/>
                  </a:cubicBezTo>
                  <a:close/>
                  <a:moveTo>
                    <a:pt x="371" y="25"/>
                  </a:moveTo>
                  <a:cubicBezTo>
                    <a:pt x="390" y="25"/>
                    <a:pt x="390" y="25"/>
                    <a:pt x="390" y="25"/>
                  </a:cubicBezTo>
                  <a:cubicBezTo>
                    <a:pt x="390" y="34"/>
                    <a:pt x="390" y="34"/>
                    <a:pt x="390" y="34"/>
                  </a:cubicBezTo>
                  <a:cubicBezTo>
                    <a:pt x="371" y="34"/>
                    <a:pt x="371" y="34"/>
                    <a:pt x="371" y="34"/>
                  </a:cubicBezTo>
                  <a:cubicBezTo>
                    <a:pt x="371" y="25"/>
                    <a:pt x="371" y="25"/>
                    <a:pt x="371" y="25"/>
                  </a:cubicBezTo>
                  <a:close/>
                  <a:moveTo>
                    <a:pt x="399" y="25"/>
                  </a:moveTo>
                  <a:cubicBezTo>
                    <a:pt x="418" y="25"/>
                    <a:pt x="418" y="25"/>
                    <a:pt x="418" y="25"/>
                  </a:cubicBezTo>
                  <a:cubicBezTo>
                    <a:pt x="418" y="34"/>
                    <a:pt x="418" y="34"/>
                    <a:pt x="418" y="34"/>
                  </a:cubicBezTo>
                  <a:cubicBezTo>
                    <a:pt x="399" y="34"/>
                    <a:pt x="399" y="34"/>
                    <a:pt x="399" y="34"/>
                  </a:cubicBezTo>
                  <a:cubicBezTo>
                    <a:pt x="399" y="25"/>
                    <a:pt x="399" y="25"/>
                    <a:pt x="399" y="25"/>
                  </a:cubicBezTo>
                  <a:close/>
                  <a:moveTo>
                    <a:pt x="428" y="25"/>
                  </a:moveTo>
                  <a:cubicBezTo>
                    <a:pt x="447" y="25"/>
                    <a:pt x="447" y="25"/>
                    <a:pt x="447" y="25"/>
                  </a:cubicBezTo>
                  <a:cubicBezTo>
                    <a:pt x="447" y="34"/>
                    <a:pt x="447" y="34"/>
                    <a:pt x="447" y="34"/>
                  </a:cubicBezTo>
                  <a:cubicBezTo>
                    <a:pt x="428" y="34"/>
                    <a:pt x="428" y="34"/>
                    <a:pt x="428" y="34"/>
                  </a:cubicBezTo>
                  <a:cubicBezTo>
                    <a:pt x="428" y="25"/>
                    <a:pt x="428" y="25"/>
                    <a:pt x="428" y="25"/>
                  </a:cubicBez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6" name="Freeform 28"/>
            <p:cNvSpPr>
              <a:spLocks noEditPoints="1"/>
            </p:cNvSpPr>
            <p:nvPr/>
          </p:nvSpPr>
          <p:spPr bwMode="auto">
            <a:xfrm>
              <a:off x="4956372" y="3845163"/>
              <a:ext cx="1074455" cy="77774"/>
            </a:xfrm>
            <a:custGeom>
              <a:gdLst>
                <a:gd fmla="*/ 862 w 961" name="T0"/>
                <a:gd fmla="*/ 41 h 69" name="T1"/>
                <a:gd fmla="*/ 840 w 961" name="T2"/>
                <a:gd fmla="*/ 29 h 69" name="T3"/>
                <a:gd fmla="*/ 828 w 961" name="T4"/>
                <a:gd fmla="*/ 41 h 69" name="T5"/>
                <a:gd fmla="*/ 807 w 961" name="T6"/>
                <a:gd fmla="*/ 29 h 69" name="T7"/>
                <a:gd fmla="*/ 795 w 961" name="T8"/>
                <a:gd fmla="*/ 41 h 69" name="T9"/>
                <a:gd fmla="*/ 772 w 961" name="T10"/>
                <a:gd fmla="*/ 29 h 69" name="T11"/>
                <a:gd fmla="*/ 761 w 961" name="T12"/>
                <a:gd fmla="*/ 41 h 69" name="T13"/>
                <a:gd fmla="*/ 739 w 961" name="T14"/>
                <a:gd fmla="*/ 29 h 69" name="T15"/>
                <a:gd fmla="*/ 727 w 961" name="T16"/>
                <a:gd fmla="*/ 41 h 69" name="T17"/>
                <a:gd fmla="*/ 705 w 961" name="T18"/>
                <a:gd fmla="*/ 29 h 69" name="T19"/>
                <a:gd fmla="*/ 694 w 961" name="T20"/>
                <a:gd fmla="*/ 41 h 69" name="T21"/>
                <a:gd fmla="*/ 671 w 961" name="T22"/>
                <a:gd fmla="*/ 29 h 69" name="T23"/>
                <a:gd fmla="*/ 660 w 961" name="T24"/>
                <a:gd fmla="*/ 41 h 69" name="T25"/>
                <a:gd fmla="*/ 638 w 961" name="T26"/>
                <a:gd fmla="*/ 29 h 69" name="T27"/>
                <a:gd fmla="*/ 626 w 961" name="T28"/>
                <a:gd fmla="*/ 41 h 69" name="T29"/>
                <a:gd fmla="*/ 604 w 961" name="T30"/>
                <a:gd fmla="*/ 29 h 69" name="T31"/>
                <a:gd fmla="*/ 592 w 961" name="T32"/>
                <a:gd fmla="*/ 41 h 69" name="T33"/>
                <a:gd fmla="*/ 570 w 961" name="T34"/>
                <a:gd fmla="*/ 29 h 69" name="T35"/>
                <a:gd fmla="*/ 559 w 961" name="T36"/>
                <a:gd fmla="*/ 41 h 69" name="T37"/>
                <a:gd fmla="*/ 537 w 961" name="T38"/>
                <a:gd fmla="*/ 29 h 69" name="T39"/>
                <a:gd fmla="*/ 506 w 961" name="T40"/>
                <a:gd fmla="*/ 29 h 69" name="T41"/>
                <a:gd fmla="*/ 526 w 961" name="T42"/>
                <a:gd fmla="*/ 41 h 69" name="T43"/>
                <a:gd fmla="*/ 471 w 961" name="T44"/>
                <a:gd fmla="*/ 29 h 69" name="T45"/>
                <a:gd fmla="*/ 494 w 961" name="T46"/>
                <a:gd fmla="*/ 41 h 69" name="T47"/>
                <a:gd fmla="*/ 438 w 961" name="T48"/>
                <a:gd fmla="*/ 29 h 69" name="T49"/>
                <a:gd fmla="*/ 460 w 961" name="T50"/>
                <a:gd fmla="*/ 41 h 69" name="T51"/>
                <a:gd fmla="*/ 404 w 961" name="T52"/>
                <a:gd fmla="*/ 29 h 69" name="T53"/>
                <a:gd fmla="*/ 427 w 961" name="T54"/>
                <a:gd fmla="*/ 41 h 69" name="T55"/>
                <a:gd fmla="*/ 370 w 961" name="T56"/>
                <a:gd fmla="*/ 29 h 69" name="T57"/>
                <a:gd fmla="*/ 393 w 961" name="T58"/>
                <a:gd fmla="*/ 41 h 69" name="T59"/>
                <a:gd fmla="*/ 337 w 961" name="T60"/>
                <a:gd fmla="*/ 29 h 69" name="T61"/>
                <a:gd fmla="*/ 359 w 961" name="T62"/>
                <a:gd fmla="*/ 41 h 69" name="T63"/>
                <a:gd fmla="*/ 303 w 961" name="T64"/>
                <a:gd fmla="*/ 29 h 69" name="T65"/>
                <a:gd fmla="*/ 326 w 961" name="T66"/>
                <a:gd fmla="*/ 41 h 69" name="T67"/>
                <a:gd fmla="*/ 269 w 961" name="T68"/>
                <a:gd fmla="*/ 29 h 69" name="T69"/>
                <a:gd fmla="*/ 291 w 961" name="T70"/>
                <a:gd fmla="*/ 41 h 69" name="T71"/>
                <a:gd fmla="*/ 236 w 961" name="T72"/>
                <a:gd fmla="*/ 29 h 69" name="T73"/>
                <a:gd fmla="*/ 258 w 961" name="T74"/>
                <a:gd fmla="*/ 41 h 69" name="T75"/>
                <a:gd fmla="*/ 202 w 961" name="T76"/>
                <a:gd fmla="*/ 29 h 69" name="T77"/>
                <a:gd fmla="*/ 225 w 961" name="T78"/>
                <a:gd fmla="*/ 41 h 69" name="T79"/>
                <a:gd fmla="*/ 168 w 961" name="T80"/>
                <a:gd fmla="*/ 29 h 69" name="T81"/>
                <a:gd fmla="*/ 190 w 961" name="T82"/>
                <a:gd fmla="*/ 41 h 69" name="T83"/>
                <a:gd fmla="*/ 134 w 961" name="T84"/>
                <a:gd fmla="*/ 29 h 69" name="T85"/>
                <a:gd fmla="*/ 157 w 961" name="T86"/>
                <a:gd fmla="*/ 41 h 69" name="T87"/>
                <a:gd fmla="*/ 101 w 961" name="T88"/>
                <a:gd fmla="*/ 29 h 69" name="T89"/>
                <a:gd fmla="*/ 124 w 961" name="T90"/>
                <a:gd fmla="*/ 41 h 69" name="T91"/>
                <a:gd fmla="*/ 67 w 961" name="T92"/>
                <a:gd fmla="*/ 29 h 69" name="T93"/>
                <a:gd fmla="*/ 89 w 961" name="T94"/>
                <a:gd fmla="*/ 41 h 69" name="T95"/>
                <a:gd fmla="*/ 33 w 961" name="T96"/>
                <a:gd fmla="*/ 29 h 69" name="T97"/>
                <a:gd fmla="*/ 56 w 961" name="T98"/>
                <a:gd fmla="*/ 41 h 69" name="T99"/>
                <a:gd fmla="*/ 0 w 961" name="T100"/>
                <a:gd fmla="*/ 29 h 69" name="T101"/>
                <a:gd fmla="*/ 23 w 961" name="T102"/>
                <a:gd fmla="*/ 41 h 69" name="T103"/>
                <a:gd fmla="*/ 892 w 961" name="T104"/>
                <a:gd fmla="*/ 29 h 69" name="T105"/>
                <a:gd fmla="*/ 892 w 961" name="T106"/>
                <a:gd fmla="*/ 41 h 69" name="T107"/>
                <a:gd fmla="*/ 961 w 961" name="T108"/>
                <a:gd fmla="*/ 35 h 6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69" w="961">
                  <a:moveTo>
                    <a:pt x="840" y="29"/>
                  </a:moveTo>
                  <a:lnTo>
                    <a:pt x="862" y="29"/>
                  </a:lnTo>
                  <a:lnTo>
                    <a:pt x="862" y="41"/>
                  </a:lnTo>
                  <a:lnTo>
                    <a:pt x="840" y="41"/>
                  </a:lnTo>
                  <a:lnTo>
                    <a:pt x="840" y="29"/>
                  </a:lnTo>
                  <a:lnTo>
                    <a:pt x="840" y="29"/>
                  </a:lnTo>
                  <a:close/>
                  <a:moveTo>
                    <a:pt x="807" y="29"/>
                  </a:moveTo>
                  <a:lnTo>
                    <a:pt x="828" y="29"/>
                  </a:lnTo>
                  <a:lnTo>
                    <a:pt x="828" y="41"/>
                  </a:lnTo>
                  <a:lnTo>
                    <a:pt x="807" y="41"/>
                  </a:lnTo>
                  <a:lnTo>
                    <a:pt x="807" y="29"/>
                  </a:lnTo>
                  <a:lnTo>
                    <a:pt x="807" y="29"/>
                  </a:lnTo>
                  <a:close/>
                  <a:moveTo>
                    <a:pt x="772" y="29"/>
                  </a:moveTo>
                  <a:lnTo>
                    <a:pt x="795" y="29"/>
                  </a:lnTo>
                  <a:lnTo>
                    <a:pt x="795" y="41"/>
                  </a:lnTo>
                  <a:lnTo>
                    <a:pt x="772" y="41"/>
                  </a:lnTo>
                  <a:lnTo>
                    <a:pt x="772" y="29"/>
                  </a:lnTo>
                  <a:lnTo>
                    <a:pt x="772" y="29"/>
                  </a:lnTo>
                  <a:close/>
                  <a:moveTo>
                    <a:pt x="739" y="29"/>
                  </a:moveTo>
                  <a:lnTo>
                    <a:pt x="761" y="29"/>
                  </a:lnTo>
                  <a:lnTo>
                    <a:pt x="761" y="41"/>
                  </a:lnTo>
                  <a:lnTo>
                    <a:pt x="739" y="41"/>
                  </a:lnTo>
                  <a:lnTo>
                    <a:pt x="739" y="29"/>
                  </a:lnTo>
                  <a:lnTo>
                    <a:pt x="739" y="29"/>
                  </a:lnTo>
                  <a:close/>
                  <a:moveTo>
                    <a:pt x="705" y="29"/>
                  </a:moveTo>
                  <a:lnTo>
                    <a:pt x="727" y="29"/>
                  </a:lnTo>
                  <a:lnTo>
                    <a:pt x="727" y="41"/>
                  </a:lnTo>
                  <a:lnTo>
                    <a:pt x="705" y="41"/>
                  </a:lnTo>
                  <a:lnTo>
                    <a:pt x="705" y="29"/>
                  </a:lnTo>
                  <a:lnTo>
                    <a:pt x="705" y="29"/>
                  </a:lnTo>
                  <a:close/>
                  <a:moveTo>
                    <a:pt x="671" y="29"/>
                  </a:moveTo>
                  <a:lnTo>
                    <a:pt x="694" y="29"/>
                  </a:lnTo>
                  <a:lnTo>
                    <a:pt x="694" y="41"/>
                  </a:lnTo>
                  <a:lnTo>
                    <a:pt x="671" y="41"/>
                  </a:lnTo>
                  <a:lnTo>
                    <a:pt x="671" y="29"/>
                  </a:lnTo>
                  <a:lnTo>
                    <a:pt x="671" y="29"/>
                  </a:lnTo>
                  <a:close/>
                  <a:moveTo>
                    <a:pt x="638" y="29"/>
                  </a:moveTo>
                  <a:lnTo>
                    <a:pt x="660" y="29"/>
                  </a:lnTo>
                  <a:lnTo>
                    <a:pt x="660" y="41"/>
                  </a:lnTo>
                  <a:lnTo>
                    <a:pt x="638" y="41"/>
                  </a:lnTo>
                  <a:lnTo>
                    <a:pt x="638" y="29"/>
                  </a:lnTo>
                  <a:lnTo>
                    <a:pt x="638" y="29"/>
                  </a:lnTo>
                  <a:close/>
                  <a:moveTo>
                    <a:pt x="604" y="29"/>
                  </a:moveTo>
                  <a:lnTo>
                    <a:pt x="626" y="29"/>
                  </a:lnTo>
                  <a:lnTo>
                    <a:pt x="626" y="41"/>
                  </a:lnTo>
                  <a:lnTo>
                    <a:pt x="604" y="41"/>
                  </a:lnTo>
                  <a:lnTo>
                    <a:pt x="604" y="29"/>
                  </a:lnTo>
                  <a:lnTo>
                    <a:pt x="604" y="29"/>
                  </a:lnTo>
                  <a:close/>
                  <a:moveTo>
                    <a:pt x="570" y="29"/>
                  </a:moveTo>
                  <a:lnTo>
                    <a:pt x="592" y="29"/>
                  </a:lnTo>
                  <a:lnTo>
                    <a:pt x="592" y="41"/>
                  </a:lnTo>
                  <a:lnTo>
                    <a:pt x="570" y="41"/>
                  </a:lnTo>
                  <a:lnTo>
                    <a:pt x="570" y="29"/>
                  </a:lnTo>
                  <a:lnTo>
                    <a:pt x="570" y="29"/>
                  </a:lnTo>
                  <a:close/>
                  <a:moveTo>
                    <a:pt x="537" y="29"/>
                  </a:moveTo>
                  <a:lnTo>
                    <a:pt x="559" y="29"/>
                  </a:lnTo>
                  <a:lnTo>
                    <a:pt x="559" y="41"/>
                  </a:lnTo>
                  <a:lnTo>
                    <a:pt x="537" y="41"/>
                  </a:lnTo>
                  <a:lnTo>
                    <a:pt x="537" y="29"/>
                  </a:lnTo>
                  <a:lnTo>
                    <a:pt x="537" y="29"/>
                  </a:lnTo>
                  <a:close/>
                  <a:moveTo>
                    <a:pt x="526" y="41"/>
                  </a:moveTo>
                  <a:lnTo>
                    <a:pt x="506" y="41"/>
                  </a:lnTo>
                  <a:lnTo>
                    <a:pt x="506" y="29"/>
                  </a:lnTo>
                  <a:lnTo>
                    <a:pt x="526" y="29"/>
                  </a:lnTo>
                  <a:lnTo>
                    <a:pt x="526" y="41"/>
                  </a:lnTo>
                  <a:lnTo>
                    <a:pt x="526" y="41"/>
                  </a:lnTo>
                  <a:close/>
                  <a:moveTo>
                    <a:pt x="494" y="41"/>
                  </a:moveTo>
                  <a:lnTo>
                    <a:pt x="494" y="29"/>
                  </a:lnTo>
                  <a:lnTo>
                    <a:pt x="471" y="29"/>
                  </a:lnTo>
                  <a:lnTo>
                    <a:pt x="471" y="41"/>
                  </a:lnTo>
                  <a:lnTo>
                    <a:pt x="494" y="41"/>
                  </a:lnTo>
                  <a:lnTo>
                    <a:pt x="494" y="41"/>
                  </a:lnTo>
                  <a:close/>
                  <a:moveTo>
                    <a:pt x="460" y="41"/>
                  </a:moveTo>
                  <a:lnTo>
                    <a:pt x="460" y="29"/>
                  </a:lnTo>
                  <a:lnTo>
                    <a:pt x="438" y="29"/>
                  </a:lnTo>
                  <a:lnTo>
                    <a:pt x="438" y="41"/>
                  </a:lnTo>
                  <a:lnTo>
                    <a:pt x="460" y="41"/>
                  </a:lnTo>
                  <a:lnTo>
                    <a:pt x="460" y="41"/>
                  </a:lnTo>
                  <a:close/>
                  <a:moveTo>
                    <a:pt x="427" y="41"/>
                  </a:moveTo>
                  <a:lnTo>
                    <a:pt x="427" y="29"/>
                  </a:lnTo>
                  <a:lnTo>
                    <a:pt x="404" y="29"/>
                  </a:lnTo>
                  <a:lnTo>
                    <a:pt x="404" y="41"/>
                  </a:lnTo>
                  <a:lnTo>
                    <a:pt x="427" y="41"/>
                  </a:lnTo>
                  <a:lnTo>
                    <a:pt x="427" y="41"/>
                  </a:lnTo>
                  <a:close/>
                  <a:moveTo>
                    <a:pt x="393" y="41"/>
                  </a:moveTo>
                  <a:lnTo>
                    <a:pt x="393" y="29"/>
                  </a:lnTo>
                  <a:lnTo>
                    <a:pt x="370" y="29"/>
                  </a:lnTo>
                  <a:lnTo>
                    <a:pt x="370" y="41"/>
                  </a:lnTo>
                  <a:lnTo>
                    <a:pt x="393" y="41"/>
                  </a:lnTo>
                  <a:lnTo>
                    <a:pt x="393" y="41"/>
                  </a:lnTo>
                  <a:close/>
                  <a:moveTo>
                    <a:pt x="359" y="41"/>
                  </a:moveTo>
                  <a:lnTo>
                    <a:pt x="359" y="29"/>
                  </a:lnTo>
                  <a:lnTo>
                    <a:pt x="337" y="29"/>
                  </a:lnTo>
                  <a:lnTo>
                    <a:pt x="337" y="41"/>
                  </a:lnTo>
                  <a:lnTo>
                    <a:pt x="359" y="41"/>
                  </a:lnTo>
                  <a:lnTo>
                    <a:pt x="359" y="41"/>
                  </a:lnTo>
                  <a:close/>
                  <a:moveTo>
                    <a:pt x="326" y="41"/>
                  </a:moveTo>
                  <a:lnTo>
                    <a:pt x="326" y="29"/>
                  </a:lnTo>
                  <a:lnTo>
                    <a:pt x="303" y="29"/>
                  </a:lnTo>
                  <a:lnTo>
                    <a:pt x="303" y="41"/>
                  </a:lnTo>
                  <a:lnTo>
                    <a:pt x="326" y="41"/>
                  </a:lnTo>
                  <a:lnTo>
                    <a:pt x="326" y="41"/>
                  </a:lnTo>
                  <a:close/>
                  <a:moveTo>
                    <a:pt x="291" y="41"/>
                  </a:moveTo>
                  <a:lnTo>
                    <a:pt x="291" y="29"/>
                  </a:lnTo>
                  <a:lnTo>
                    <a:pt x="269" y="29"/>
                  </a:lnTo>
                  <a:lnTo>
                    <a:pt x="269" y="41"/>
                  </a:lnTo>
                  <a:lnTo>
                    <a:pt x="291" y="41"/>
                  </a:lnTo>
                  <a:lnTo>
                    <a:pt x="291" y="41"/>
                  </a:lnTo>
                  <a:close/>
                  <a:moveTo>
                    <a:pt x="258" y="41"/>
                  </a:moveTo>
                  <a:lnTo>
                    <a:pt x="258" y="29"/>
                  </a:lnTo>
                  <a:lnTo>
                    <a:pt x="236" y="29"/>
                  </a:lnTo>
                  <a:lnTo>
                    <a:pt x="236" y="41"/>
                  </a:lnTo>
                  <a:lnTo>
                    <a:pt x="258" y="41"/>
                  </a:lnTo>
                  <a:lnTo>
                    <a:pt x="258" y="41"/>
                  </a:lnTo>
                  <a:close/>
                  <a:moveTo>
                    <a:pt x="225" y="41"/>
                  </a:moveTo>
                  <a:lnTo>
                    <a:pt x="225" y="29"/>
                  </a:lnTo>
                  <a:lnTo>
                    <a:pt x="202" y="29"/>
                  </a:lnTo>
                  <a:lnTo>
                    <a:pt x="202" y="41"/>
                  </a:lnTo>
                  <a:lnTo>
                    <a:pt x="225" y="41"/>
                  </a:lnTo>
                  <a:lnTo>
                    <a:pt x="225" y="41"/>
                  </a:lnTo>
                  <a:close/>
                  <a:moveTo>
                    <a:pt x="190" y="41"/>
                  </a:moveTo>
                  <a:lnTo>
                    <a:pt x="190" y="29"/>
                  </a:lnTo>
                  <a:lnTo>
                    <a:pt x="168" y="29"/>
                  </a:lnTo>
                  <a:lnTo>
                    <a:pt x="168" y="41"/>
                  </a:lnTo>
                  <a:lnTo>
                    <a:pt x="190" y="41"/>
                  </a:lnTo>
                  <a:lnTo>
                    <a:pt x="190" y="41"/>
                  </a:lnTo>
                  <a:close/>
                  <a:moveTo>
                    <a:pt x="157" y="41"/>
                  </a:moveTo>
                  <a:lnTo>
                    <a:pt x="157" y="29"/>
                  </a:lnTo>
                  <a:lnTo>
                    <a:pt x="134" y="29"/>
                  </a:lnTo>
                  <a:lnTo>
                    <a:pt x="134" y="41"/>
                  </a:lnTo>
                  <a:lnTo>
                    <a:pt x="157" y="41"/>
                  </a:lnTo>
                  <a:lnTo>
                    <a:pt x="157" y="41"/>
                  </a:lnTo>
                  <a:close/>
                  <a:moveTo>
                    <a:pt x="124" y="41"/>
                  </a:moveTo>
                  <a:lnTo>
                    <a:pt x="124" y="29"/>
                  </a:lnTo>
                  <a:lnTo>
                    <a:pt x="101" y="29"/>
                  </a:lnTo>
                  <a:lnTo>
                    <a:pt x="101" y="41"/>
                  </a:lnTo>
                  <a:lnTo>
                    <a:pt x="124" y="41"/>
                  </a:lnTo>
                  <a:lnTo>
                    <a:pt x="124" y="41"/>
                  </a:lnTo>
                  <a:close/>
                  <a:moveTo>
                    <a:pt x="89" y="41"/>
                  </a:moveTo>
                  <a:lnTo>
                    <a:pt x="89" y="29"/>
                  </a:lnTo>
                  <a:lnTo>
                    <a:pt x="67" y="29"/>
                  </a:lnTo>
                  <a:lnTo>
                    <a:pt x="67" y="41"/>
                  </a:lnTo>
                  <a:lnTo>
                    <a:pt x="89" y="41"/>
                  </a:lnTo>
                  <a:lnTo>
                    <a:pt x="89" y="41"/>
                  </a:lnTo>
                  <a:close/>
                  <a:moveTo>
                    <a:pt x="56" y="41"/>
                  </a:moveTo>
                  <a:lnTo>
                    <a:pt x="56" y="29"/>
                  </a:lnTo>
                  <a:lnTo>
                    <a:pt x="33" y="29"/>
                  </a:lnTo>
                  <a:lnTo>
                    <a:pt x="33" y="41"/>
                  </a:lnTo>
                  <a:lnTo>
                    <a:pt x="56" y="41"/>
                  </a:lnTo>
                  <a:lnTo>
                    <a:pt x="56" y="41"/>
                  </a:lnTo>
                  <a:close/>
                  <a:moveTo>
                    <a:pt x="23" y="41"/>
                  </a:moveTo>
                  <a:lnTo>
                    <a:pt x="23" y="29"/>
                  </a:lnTo>
                  <a:lnTo>
                    <a:pt x="0" y="29"/>
                  </a:lnTo>
                  <a:lnTo>
                    <a:pt x="0" y="41"/>
                  </a:lnTo>
                  <a:lnTo>
                    <a:pt x="23" y="41"/>
                  </a:lnTo>
                  <a:lnTo>
                    <a:pt x="23" y="41"/>
                  </a:lnTo>
                  <a:close/>
                  <a:moveTo>
                    <a:pt x="961" y="35"/>
                  </a:moveTo>
                  <a:lnTo>
                    <a:pt x="892" y="0"/>
                  </a:lnTo>
                  <a:lnTo>
                    <a:pt x="892" y="29"/>
                  </a:lnTo>
                  <a:lnTo>
                    <a:pt x="873" y="29"/>
                  </a:lnTo>
                  <a:lnTo>
                    <a:pt x="873" y="41"/>
                  </a:lnTo>
                  <a:lnTo>
                    <a:pt x="892" y="41"/>
                  </a:lnTo>
                  <a:lnTo>
                    <a:pt x="892" y="69"/>
                  </a:lnTo>
                  <a:lnTo>
                    <a:pt x="961" y="35"/>
                  </a:lnTo>
                  <a:lnTo>
                    <a:pt x="961" y="35"/>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7" name="Freeform 29"/>
            <p:cNvSpPr>
              <a:spLocks noEditPoints="1"/>
            </p:cNvSpPr>
            <p:nvPr/>
          </p:nvSpPr>
          <p:spPr bwMode="auto">
            <a:xfrm>
              <a:off x="5034139" y="4953035"/>
              <a:ext cx="334874" cy="190465"/>
            </a:xfrm>
            <a:custGeom>
              <a:gdLst>
                <a:gd fmla="*/ 145 w 252" name="T0"/>
                <a:gd fmla="*/ 24 h 143" name="T1"/>
                <a:gd fmla="*/ 164 w 252" name="T2"/>
                <a:gd fmla="*/ 24 h 143" name="T3"/>
                <a:gd fmla="*/ 164 w 252" name="T4"/>
                <a:gd fmla="*/ 34 h 143" name="T5"/>
                <a:gd fmla="*/ 145 w 252" name="T6"/>
                <a:gd fmla="*/ 34 h 143" name="T7"/>
                <a:gd fmla="*/ 145 w 252" name="T8"/>
                <a:gd fmla="*/ 24 h 143" name="T9"/>
                <a:gd fmla="*/ 252 w 252" name="T10"/>
                <a:gd fmla="*/ 29 h 143" name="T11"/>
                <a:gd fmla="*/ 194 w 252" name="T12"/>
                <a:gd fmla="*/ 0 h 143" name="T13"/>
                <a:gd fmla="*/ 194 w 252" name="T14"/>
                <a:gd fmla="*/ 24 h 143" name="T15"/>
                <a:gd fmla="*/ 178 w 252" name="T16"/>
                <a:gd fmla="*/ 24 h 143" name="T17"/>
                <a:gd fmla="*/ 178 w 252" name="T18"/>
                <a:gd fmla="*/ 34 h 143" name="T19"/>
                <a:gd fmla="*/ 194 w 252" name="T20"/>
                <a:gd fmla="*/ 34 h 143" name="T21"/>
                <a:gd fmla="*/ 194 w 252" name="T22"/>
                <a:gd fmla="*/ 58 h 143" name="T23"/>
                <a:gd fmla="*/ 252 w 252" name="T24"/>
                <a:gd fmla="*/ 29 h 143" name="T25"/>
                <a:gd fmla="*/ 10 w 252" name="T26"/>
                <a:gd fmla="*/ 143 h 143" name="T27"/>
                <a:gd fmla="*/ 10 w 252" name="T28"/>
                <a:gd fmla="*/ 134 h 143" name="T29"/>
                <a:gd fmla="*/ 0 w 252" name="T30"/>
                <a:gd fmla="*/ 134 h 143" name="T31"/>
                <a:gd fmla="*/ 0 w 252" name="T32"/>
                <a:gd fmla="*/ 143 h 143" name="T33"/>
                <a:gd fmla="*/ 10 w 252" name="T34"/>
                <a:gd fmla="*/ 143 h 143" name="T35"/>
                <a:gd fmla="*/ 0 w 252" name="T36"/>
                <a:gd fmla="*/ 125 h 143" name="T37"/>
                <a:gd fmla="*/ 10 w 252" name="T38"/>
                <a:gd fmla="*/ 125 h 143" name="T39"/>
                <a:gd fmla="*/ 11 w 252" name="T40"/>
                <a:gd fmla="*/ 106 h 143" name="T41"/>
                <a:gd fmla="*/ 2 w 252" name="T42"/>
                <a:gd fmla="*/ 105 h 143" name="T43"/>
                <a:gd fmla="*/ 0 w 252" name="T44"/>
                <a:gd fmla="*/ 125 h 143" name="T45"/>
                <a:gd fmla="*/ 3 w 252" name="T46"/>
                <a:gd fmla="*/ 95 h 143" name="T47"/>
                <a:gd fmla="*/ 9 w 252" name="T48"/>
                <a:gd fmla="*/ 77 h 143" name="T49"/>
                <a:gd fmla="*/ 18 w 252" name="T50"/>
                <a:gd fmla="*/ 80 h 143" name="T51"/>
                <a:gd fmla="*/ 12 w 252" name="T52"/>
                <a:gd fmla="*/ 97 h 143" name="T53"/>
                <a:gd fmla="*/ 3 w 252" name="T54"/>
                <a:gd fmla="*/ 95 h 143" name="T55"/>
                <a:gd fmla="*/ 13 w 252" name="T56"/>
                <a:gd fmla="*/ 68 h 143" name="T57"/>
                <a:gd fmla="*/ 25 w 252" name="T58"/>
                <a:gd fmla="*/ 51 h 143" name="T59"/>
                <a:gd fmla="*/ 32 w 252" name="T60"/>
                <a:gd fmla="*/ 58 h 143" name="T61"/>
                <a:gd fmla="*/ 21 w 252" name="T62"/>
                <a:gd fmla="*/ 72 h 143" name="T63"/>
                <a:gd fmla="*/ 13 w 252" name="T64"/>
                <a:gd fmla="*/ 68 h 143" name="T65"/>
                <a:gd fmla="*/ 33 w 252" name="T66"/>
                <a:gd fmla="*/ 45 h 143" name="T67"/>
                <a:gd fmla="*/ 50 w 252" name="T68"/>
                <a:gd fmla="*/ 34 h 143" name="T69"/>
                <a:gd fmla="*/ 54 w 252" name="T70"/>
                <a:gd fmla="*/ 43 h 143" name="T71"/>
                <a:gd fmla="*/ 38 w 252" name="T72"/>
                <a:gd fmla="*/ 52 h 143" name="T73"/>
                <a:gd fmla="*/ 33 w 252" name="T74"/>
                <a:gd fmla="*/ 45 h 143" name="T75"/>
                <a:gd fmla="*/ 59 w 252" name="T76"/>
                <a:gd fmla="*/ 31 h 143" name="T77"/>
                <a:gd fmla="*/ 78 w 252" name="T78"/>
                <a:gd fmla="*/ 26 h 143" name="T79"/>
                <a:gd fmla="*/ 79 w 252" name="T80"/>
                <a:gd fmla="*/ 35 h 143" name="T81"/>
                <a:gd fmla="*/ 62 w 252" name="T82"/>
                <a:gd fmla="*/ 40 h 143" name="T83"/>
                <a:gd fmla="*/ 59 w 252" name="T84"/>
                <a:gd fmla="*/ 31 h 143" name="T85"/>
                <a:gd fmla="*/ 88 w 252" name="T86"/>
                <a:gd fmla="*/ 25 h 143" name="T87"/>
                <a:gd fmla="*/ 107 w 252" name="T88"/>
                <a:gd fmla="*/ 24 h 143" name="T89"/>
                <a:gd fmla="*/ 107 w 252" name="T90"/>
                <a:gd fmla="*/ 34 h 143" name="T91"/>
                <a:gd fmla="*/ 89 w 252" name="T92"/>
                <a:gd fmla="*/ 34 h 143" name="T93"/>
                <a:gd fmla="*/ 88 w 252" name="T94"/>
                <a:gd fmla="*/ 25 h 143" name="T95"/>
                <a:gd fmla="*/ 116 w 252" name="T96"/>
                <a:gd fmla="*/ 24 h 143" name="T97"/>
                <a:gd fmla="*/ 135 w 252" name="T98"/>
                <a:gd fmla="*/ 24 h 143" name="T99"/>
                <a:gd fmla="*/ 135 w 252" name="T100"/>
                <a:gd fmla="*/ 34 h 143" name="T101"/>
                <a:gd fmla="*/ 116 w 252" name="T102"/>
                <a:gd fmla="*/ 34 h 143" name="T103"/>
                <a:gd fmla="*/ 116 w 252" name="T104"/>
                <a:gd fmla="*/ 24 h 143"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43" w="251">
                  <a:moveTo>
                    <a:pt x="145" y="24"/>
                  </a:moveTo>
                  <a:cubicBezTo>
                    <a:pt x="164" y="24"/>
                    <a:pt x="164" y="24"/>
                    <a:pt x="164" y="24"/>
                  </a:cubicBezTo>
                  <a:cubicBezTo>
                    <a:pt x="164" y="34"/>
                    <a:pt x="164" y="34"/>
                    <a:pt x="164" y="34"/>
                  </a:cubicBezTo>
                  <a:cubicBezTo>
                    <a:pt x="145" y="34"/>
                    <a:pt x="145" y="34"/>
                    <a:pt x="145" y="34"/>
                  </a:cubicBezTo>
                  <a:cubicBezTo>
                    <a:pt x="145" y="24"/>
                    <a:pt x="145" y="24"/>
                    <a:pt x="145" y="24"/>
                  </a:cubicBezTo>
                  <a:close/>
                  <a:moveTo>
                    <a:pt x="252" y="29"/>
                  </a:moveTo>
                  <a:cubicBezTo>
                    <a:pt x="194" y="0"/>
                    <a:pt x="194" y="0"/>
                    <a:pt x="194" y="0"/>
                  </a:cubicBezTo>
                  <a:cubicBezTo>
                    <a:pt x="194" y="24"/>
                    <a:pt x="194" y="24"/>
                    <a:pt x="194" y="24"/>
                  </a:cubicBezTo>
                  <a:cubicBezTo>
                    <a:pt x="178" y="24"/>
                    <a:pt x="178" y="24"/>
                    <a:pt x="178" y="24"/>
                  </a:cubicBezTo>
                  <a:cubicBezTo>
                    <a:pt x="178" y="34"/>
                    <a:pt x="178" y="34"/>
                    <a:pt x="178" y="34"/>
                  </a:cubicBezTo>
                  <a:cubicBezTo>
                    <a:pt x="194" y="34"/>
                    <a:pt x="194" y="34"/>
                    <a:pt x="194" y="34"/>
                  </a:cubicBezTo>
                  <a:cubicBezTo>
                    <a:pt x="194" y="58"/>
                    <a:pt x="194" y="58"/>
                    <a:pt x="194" y="58"/>
                  </a:cubicBezTo>
                  <a:cubicBezTo>
                    <a:pt x="252" y="29"/>
                    <a:pt x="252" y="29"/>
                    <a:pt x="252" y="29"/>
                  </a:cubicBezTo>
                  <a:close/>
                  <a:moveTo>
                    <a:pt x="10" y="143"/>
                  </a:moveTo>
                  <a:cubicBezTo>
                    <a:pt x="10" y="134"/>
                    <a:pt x="10" y="134"/>
                    <a:pt x="10" y="134"/>
                  </a:cubicBezTo>
                  <a:cubicBezTo>
                    <a:pt x="0" y="134"/>
                    <a:pt x="0" y="134"/>
                    <a:pt x="0" y="134"/>
                  </a:cubicBezTo>
                  <a:cubicBezTo>
                    <a:pt x="0" y="143"/>
                    <a:pt x="0" y="143"/>
                    <a:pt x="0" y="143"/>
                  </a:cubicBezTo>
                  <a:cubicBezTo>
                    <a:pt x="10" y="143"/>
                    <a:pt x="10" y="143"/>
                    <a:pt x="10" y="143"/>
                  </a:cubicBezTo>
                  <a:close/>
                  <a:moveTo>
                    <a:pt x="0" y="125"/>
                  </a:moveTo>
                  <a:cubicBezTo>
                    <a:pt x="10" y="125"/>
                    <a:pt x="10" y="125"/>
                    <a:pt x="10" y="125"/>
                  </a:cubicBezTo>
                  <a:cubicBezTo>
                    <a:pt x="11" y="106"/>
                    <a:pt x="11" y="106"/>
                    <a:pt x="11" y="106"/>
                  </a:cubicBezTo>
                  <a:cubicBezTo>
                    <a:pt x="2" y="105"/>
                    <a:pt x="2" y="105"/>
                    <a:pt x="2" y="105"/>
                  </a:cubicBezTo>
                  <a:cubicBezTo>
                    <a:pt x="0" y="125"/>
                    <a:pt x="0" y="125"/>
                    <a:pt x="0" y="125"/>
                  </a:cubicBezTo>
                  <a:close/>
                  <a:moveTo>
                    <a:pt x="3" y="95"/>
                  </a:moveTo>
                  <a:cubicBezTo>
                    <a:pt x="9" y="77"/>
                    <a:pt x="9" y="77"/>
                    <a:pt x="9" y="77"/>
                  </a:cubicBezTo>
                  <a:cubicBezTo>
                    <a:pt x="18" y="80"/>
                    <a:pt x="18" y="80"/>
                    <a:pt x="18" y="80"/>
                  </a:cubicBezTo>
                  <a:cubicBezTo>
                    <a:pt x="15" y="85"/>
                    <a:pt x="14" y="92"/>
                    <a:pt x="12" y="97"/>
                  </a:cubicBezTo>
                  <a:cubicBezTo>
                    <a:pt x="3" y="95"/>
                    <a:pt x="3" y="95"/>
                    <a:pt x="3" y="95"/>
                  </a:cubicBezTo>
                  <a:close/>
                  <a:moveTo>
                    <a:pt x="13" y="68"/>
                  </a:moveTo>
                  <a:cubicBezTo>
                    <a:pt x="25" y="51"/>
                    <a:pt x="25" y="51"/>
                    <a:pt x="25" y="51"/>
                  </a:cubicBezTo>
                  <a:cubicBezTo>
                    <a:pt x="32" y="58"/>
                    <a:pt x="32" y="58"/>
                    <a:pt x="32" y="58"/>
                  </a:cubicBezTo>
                  <a:cubicBezTo>
                    <a:pt x="21" y="72"/>
                    <a:pt x="21" y="72"/>
                    <a:pt x="21" y="72"/>
                  </a:cubicBezTo>
                  <a:cubicBezTo>
                    <a:pt x="13" y="68"/>
                    <a:pt x="13" y="68"/>
                    <a:pt x="13" y="68"/>
                  </a:cubicBezTo>
                  <a:close/>
                  <a:moveTo>
                    <a:pt x="33" y="45"/>
                  </a:moveTo>
                  <a:cubicBezTo>
                    <a:pt x="50" y="34"/>
                    <a:pt x="50" y="34"/>
                    <a:pt x="50" y="34"/>
                  </a:cubicBezTo>
                  <a:cubicBezTo>
                    <a:pt x="54" y="43"/>
                    <a:pt x="54" y="43"/>
                    <a:pt x="54" y="43"/>
                  </a:cubicBezTo>
                  <a:cubicBezTo>
                    <a:pt x="38" y="52"/>
                    <a:pt x="38" y="52"/>
                    <a:pt x="38" y="52"/>
                  </a:cubicBezTo>
                  <a:cubicBezTo>
                    <a:pt x="33" y="45"/>
                    <a:pt x="33" y="45"/>
                    <a:pt x="33" y="45"/>
                  </a:cubicBezTo>
                  <a:close/>
                  <a:moveTo>
                    <a:pt x="59" y="31"/>
                  </a:moveTo>
                  <a:cubicBezTo>
                    <a:pt x="78" y="26"/>
                    <a:pt x="78" y="26"/>
                    <a:pt x="78" y="26"/>
                  </a:cubicBezTo>
                  <a:cubicBezTo>
                    <a:pt x="79" y="35"/>
                    <a:pt x="79" y="35"/>
                    <a:pt x="79" y="35"/>
                  </a:cubicBezTo>
                  <a:cubicBezTo>
                    <a:pt x="62" y="40"/>
                    <a:pt x="62" y="40"/>
                    <a:pt x="62" y="40"/>
                  </a:cubicBezTo>
                  <a:cubicBezTo>
                    <a:pt x="59" y="31"/>
                    <a:pt x="59" y="31"/>
                    <a:pt x="59" y="31"/>
                  </a:cubicBezTo>
                  <a:close/>
                  <a:moveTo>
                    <a:pt x="88" y="25"/>
                  </a:moveTo>
                  <a:cubicBezTo>
                    <a:pt x="107" y="24"/>
                    <a:pt x="107" y="24"/>
                    <a:pt x="107" y="24"/>
                  </a:cubicBezTo>
                  <a:cubicBezTo>
                    <a:pt x="107" y="34"/>
                    <a:pt x="107" y="34"/>
                    <a:pt x="107" y="34"/>
                  </a:cubicBezTo>
                  <a:cubicBezTo>
                    <a:pt x="89" y="34"/>
                    <a:pt x="89" y="34"/>
                    <a:pt x="89" y="34"/>
                  </a:cubicBezTo>
                  <a:cubicBezTo>
                    <a:pt x="88" y="25"/>
                    <a:pt x="88" y="25"/>
                    <a:pt x="88" y="25"/>
                  </a:cubicBezTo>
                  <a:close/>
                  <a:moveTo>
                    <a:pt x="116" y="24"/>
                  </a:moveTo>
                  <a:cubicBezTo>
                    <a:pt x="135" y="24"/>
                    <a:pt x="135" y="24"/>
                    <a:pt x="135" y="24"/>
                  </a:cubicBezTo>
                  <a:cubicBezTo>
                    <a:pt x="135" y="34"/>
                    <a:pt x="135" y="34"/>
                    <a:pt x="135" y="34"/>
                  </a:cubicBezTo>
                  <a:cubicBezTo>
                    <a:pt x="116" y="34"/>
                    <a:pt x="116" y="34"/>
                    <a:pt x="116" y="34"/>
                  </a:cubicBezTo>
                  <a:cubicBezTo>
                    <a:pt x="116" y="24"/>
                    <a:pt x="116" y="24"/>
                    <a:pt x="116" y="24"/>
                  </a:cubicBez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8" name="Freeform 30"/>
            <p:cNvSpPr>
              <a:spLocks noEditPoints="1"/>
            </p:cNvSpPr>
            <p:nvPr/>
          </p:nvSpPr>
          <p:spPr bwMode="auto">
            <a:xfrm>
              <a:off x="5808635" y="2840461"/>
              <a:ext cx="334874" cy="504732"/>
            </a:xfrm>
            <a:custGeom>
              <a:gdLst>
                <a:gd fmla="*/ 163 w 251" name="T0"/>
                <a:gd fmla="*/ 24 h 379" name="T1"/>
                <a:gd fmla="*/ 145 w 251" name="T2"/>
                <a:gd fmla="*/ 34 h 379" name="T3"/>
                <a:gd fmla="*/ 251 w 251" name="T4"/>
                <a:gd fmla="*/ 29 h 379" name="T5"/>
                <a:gd fmla="*/ 194 w 251" name="T6"/>
                <a:gd fmla="*/ 24 h 379" name="T7"/>
                <a:gd fmla="*/ 178 w 251" name="T8"/>
                <a:gd fmla="*/ 34 h 379" name="T9"/>
                <a:gd fmla="*/ 194 w 251" name="T10"/>
                <a:gd fmla="*/ 58 h 379" name="T11"/>
                <a:gd fmla="*/ 0 w 251" name="T12"/>
                <a:gd fmla="*/ 379 h 379" name="T13"/>
                <a:gd fmla="*/ 9 w 251" name="T14"/>
                <a:gd fmla="*/ 361 h 379" name="T15"/>
                <a:gd fmla="*/ 0 w 251" name="T16"/>
                <a:gd fmla="*/ 379 h 379" name="T17"/>
                <a:gd fmla="*/ 9 w 251" name="T18"/>
                <a:gd fmla="*/ 351 h 379" name="T19"/>
                <a:gd fmla="*/ 0 w 251" name="T20"/>
                <a:gd fmla="*/ 332 h 379" name="T21"/>
                <a:gd fmla="*/ 0 w 251" name="T22"/>
                <a:gd fmla="*/ 323 h 379" name="T23"/>
                <a:gd fmla="*/ 9 w 251" name="T24"/>
                <a:gd fmla="*/ 304 h 379" name="T25"/>
                <a:gd fmla="*/ 0 w 251" name="T26"/>
                <a:gd fmla="*/ 323 h 379" name="T27"/>
                <a:gd fmla="*/ 9 w 251" name="T28"/>
                <a:gd fmla="*/ 294 h 379" name="T29"/>
                <a:gd fmla="*/ 0 w 251" name="T30"/>
                <a:gd fmla="*/ 276 h 379" name="T31"/>
                <a:gd fmla="*/ 0 w 251" name="T32"/>
                <a:gd fmla="*/ 266 h 379" name="T33"/>
                <a:gd fmla="*/ 9 w 251" name="T34"/>
                <a:gd fmla="*/ 247 h 379" name="T35"/>
                <a:gd fmla="*/ 0 w 251" name="T36"/>
                <a:gd fmla="*/ 266 h 379" name="T37"/>
                <a:gd fmla="*/ 9 w 251" name="T38"/>
                <a:gd fmla="*/ 238 h 379" name="T39"/>
                <a:gd fmla="*/ 0 w 251" name="T40"/>
                <a:gd fmla="*/ 219 h 379" name="T41"/>
                <a:gd fmla="*/ 0 w 251" name="T42"/>
                <a:gd fmla="*/ 209 h 379" name="T43"/>
                <a:gd fmla="*/ 9 w 251" name="T44"/>
                <a:gd fmla="*/ 191 h 379" name="T45"/>
                <a:gd fmla="*/ 0 w 251" name="T46"/>
                <a:gd fmla="*/ 209 h 379" name="T47"/>
                <a:gd fmla="*/ 9 w 251" name="T48"/>
                <a:gd fmla="*/ 181 h 379" name="T49"/>
                <a:gd fmla="*/ 0 w 251" name="T50"/>
                <a:gd fmla="*/ 162 h 379" name="T51"/>
                <a:gd fmla="*/ 0 w 251" name="T52"/>
                <a:gd fmla="*/ 153 h 379" name="T53"/>
                <a:gd fmla="*/ 9 w 251" name="T54"/>
                <a:gd fmla="*/ 134 h 379" name="T55"/>
                <a:gd fmla="*/ 0 w 251" name="T56"/>
                <a:gd fmla="*/ 153 h 379" name="T57"/>
                <a:gd fmla="*/ 9 w 251" name="T58"/>
                <a:gd fmla="*/ 124 h 379" name="T59"/>
                <a:gd fmla="*/ 1 w 251" name="T60"/>
                <a:gd fmla="*/ 105 h 379" name="T61"/>
                <a:gd fmla="*/ 3 w 251" name="T62"/>
                <a:gd fmla="*/ 95 h 379" name="T63"/>
                <a:gd fmla="*/ 17 w 251" name="T64"/>
                <a:gd fmla="*/ 80 h 379" name="T65"/>
                <a:gd fmla="*/ 3 w 251" name="T66"/>
                <a:gd fmla="*/ 95 h 379" name="T67"/>
                <a:gd fmla="*/ 25 w 251" name="T68"/>
                <a:gd fmla="*/ 51 h 379" name="T69"/>
                <a:gd fmla="*/ 21 w 251" name="T70"/>
                <a:gd fmla="*/ 72 h 379" name="T71"/>
                <a:gd fmla="*/ 32 w 251" name="T72"/>
                <a:gd fmla="*/ 44 h 379" name="T73"/>
                <a:gd fmla="*/ 53 w 251" name="T74"/>
                <a:gd fmla="*/ 43 h 379" name="T75"/>
                <a:gd fmla="*/ 32 w 251" name="T76"/>
                <a:gd fmla="*/ 44 h 379" name="T77"/>
                <a:gd fmla="*/ 78 w 251" name="T78"/>
                <a:gd fmla="*/ 26 h 379" name="T79"/>
                <a:gd fmla="*/ 62 w 251" name="T80"/>
                <a:gd fmla="*/ 39 h 379" name="T81"/>
                <a:gd fmla="*/ 87 w 251" name="T82"/>
                <a:gd fmla="*/ 25 h 379" name="T83"/>
                <a:gd fmla="*/ 107 w 251" name="T84"/>
                <a:gd fmla="*/ 34 h 379" name="T85"/>
                <a:gd fmla="*/ 87 w 251" name="T86"/>
                <a:gd fmla="*/ 25 h 379" name="T87"/>
                <a:gd fmla="*/ 135 w 251" name="T88"/>
                <a:gd fmla="*/ 24 h 379" name="T89"/>
                <a:gd fmla="*/ 116 w 251" name="T90"/>
                <a:gd fmla="*/ 34 h 379"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379" w="251">
                  <a:moveTo>
                    <a:pt x="145" y="24"/>
                  </a:moveTo>
                  <a:cubicBezTo>
                    <a:pt x="163" y="24"/>
                    <a:pt x="163" y="24"/>
                    <a:pt x="163" y="24"/>
                  </a:cubicBezTo>
                  <a:cubicBezTo>
                    <a:pt x="163" y="34"/>
                    <a:pt x="163" y="34"/>
                    <a:pt x="163" y="34"/>
                  </a:cubicBezTo>
                  <a:cubicBezTo>
                    <a:pt x="145" y="34"/>
                    <a:pt x="145" y="34"/>
                    <a:pt x="145" y="34"/>
                  </a:cubicBezTo>
                  <a:cubicBezTo>
                    <a:pt x="145" y="24"/>
                    <a:pt x="145" y="24"/>
                    <a:pt x="145" y="24"/>
                  </a:cubicBezTo>
                  <a:close/>
                  <a:moveTo>
                    <a:pt x="251" y="29"/>
                  </a:moveTo>
                  <a:cubicBezTo>
                    <a:pt x="194" y="0"/>
                    <a:pt x="194" y="0"/>
                    <a:pt x="194" y="0"/>
                  </a:cubicBezTo>
                  <a:cubicBezTo>
                    <a:pt x="194" y="24"/>
                    <a:pt x="194" y="24"/>
                    <a:pt x="194" y="24"/>
                  </a:cubicBezTo>
                  <a:cubicBezTo>
                    <a:pt x="178" y="24"/>
                    <a:pt x="178" y="24"/>
                    <a:pt x="178" y="24"/>
                  </a:cubicBezTo>
                  <a:cubicBezTo>
                    <a:pt x="178" y="34"/>
                    <a:pt x="178" y="34"/>
                    <a:pt x="178" y="34"/>
                  </a:cubicBezTo>
                  <a:cubicBezTo>
                    <a:pt x="194" y="34"/>
                    <a:pt x="194" y="34"/>
                    <a:pt x="194" y="34"/>
                  </a:cubicBezTo>
                  <a:cubicBezTo>
                    <a:pt x="194" y="58"/>
                    <a:pt x="194" y="58"/>
                    <a:pt x="194" y="58"/>
                  </a:cubicBezTo>
                  <a:cubicBezTo>
                    <a:pt x="251" y="29"/>
                    <a:pt x="251" y="29"/>
                    <a:pt x="251" y="29"/>
                  </a:cubicBezTo>
                  <a:close/>
                  <a:moveTo>
                    <a:pt x="0" y="379"/>
                  </a:moveTo>
                  <a:cubicBezTo>
                    <a:pt x="9" y="379"/>
                    <a:pt x="9" y="379"/>
                    <a:pt x="9" y="379"/>
                  </a:cubicBezTo>
                  <a:cubicBezTo>
                    <a:pt x="9" y="361"/>
                    <a:pt x="9" y="361"/>
                    <a:pt x="9" y="361"/>
                  </a:cubicBezTo>
                  <a:cubicBezTo>
                    <a:pt x="0" y="361"/>
                    <a:pt x="0" y="361"/>
                    <a:pt x="0" y="361"/>
                  </a:cubicBezTo>
                  <a:cubicBezTo>
                    <a:pt x="0" y="379"/>
                    <a:pt x="0" y="379"/>
                    <a:pt x="0" y="379"/>
                  </a:cubicBezTo>
                  <a:close/>
                  <a:moveTo>
                    <a:pt x="0" y="351"/>
                  </a:moveTo>
                  <a:cubicBezTo>
                    <a:pt x="9" y="351"/>
                    <a:pt x="9" y="351"/>
                    <a:pt x="9" y="351"/>
                  </a:cubicBezTo>
                  <a:cubicBezTo>
                    <a:pt x="9" y="332"/>
                    <a:pt x="9" y="332"/>
                    <a:pt x="9" y="332"/>
                  </a:cubicBezTo>
                  <a:cubicBezTo>
                    <a:pt x="0" y="332"/>
                    <a:pt x="0" y="332"/>
                    <a:pt x="0" y="332"/>
                  </a:cubicBezTo>
                  <a:cubicBezTo>
                    <a:pt x="0" y="351"/>
                    <a:pt x="0" y="351"/>
                    <a:pt x="0" y="351"/>
                  </a:cubicBezTo>
                  <a:close/>
                  <a:moveTo>
                    <a:pt x="0" y="323"/>
                  </a:moveTo>
                  <a:cubicBezTo>
                    <a:pt x="9" y="323"/>
                    <a:pt x="9" y="323"/>
                    <a:pt x="9" y="323"/>
                  </a:cubicBezTo>
                  <a:cubicBezTo>
                    <a:pt x="9" y="304"/>
                    <a:pt x="9" y="304"/>
                    <a:pt x="9" y="304"/>
                  </a:cubicBezTo>
                  <a:cubicBezTo>
                    <a:pt x="0" y="304"/>
                    <a:pt x="0" y="304"/>
                    <a:pt x="0" y="304"/>
                  </a:cubicBezTo>
                  <a:cubicBezTo>
                    <a:pt x="0" y="323"/>
                    <a:pt x="0" y="323"/>
                    <a:pt x="0" y="323"/>
                  </a:cubicBezTo>
                  <a:close/>
                  <a:moveTo>
                    <a:pt x="0" y="294"/>
                  </a:moveTo>
                  <a:cubicBezTo>
                    <a:pt x="9" y="294"/>
                    <a:pt x="9" y="294"/>
                    <a:pt x="9" y="294"/>
                  </a:cubicBezTo>
                  <a:cubicBezTo>
                    <a:pt x="9" y="276"/>
                    <a:pt x="9" y="276"/>
                    <a:pt x="9" y="276"/>
                  </a:cubicBezTo>
                  <a:cubicBezTo>
                    <a:pt x="0" y="276"/>
                    <a:pt x="0" y="276"/>
                    <a:pt x="0" y="276"/>
                  </a:cubicBezTo>
                  <a:cubicBezTo>
                    <a:pt x="0" y="294"/>
                    <a:pt x="0" y="294"/>
                    <a:pt x="0" y="294"/>
                  </a:cubicBezTo>
                  <a:close/>
                  <a:moveTo>
                    <a:pt x="0" y="266"/>
                  </a:moveTo>
                  <a:cubicBezTo>
                    <a:pt x="9" y="266"/>
                    <a:pt x="9" y="266"/>
                    <a:pt x="9" y="266"/>
                  </a:cubicBezTo>
                  <a:cubicBezTo>
                    <a:pt x="9" y="247"/>
                    <a:pt x="9" y="247"/>
                    <a:pt x="9" y="247"/>
                  </a:cubicBezTo>
                  <a:cubicBezTo>
                    <a:pt x="0" y="247"/>
                    <a:pt x="0" y="247"/>
                    <a:pt x="0" y="247"/>
                  </a:cubicBezTo>
                  <a:cubicBezTo>
                    <a:pt x="0" y="266"/>
                    <a:pt x="0" y="266"/>
                    <a:pt x="0" y="266"/>
                  </a:cubicBezTo>
                  <a:close/>
                  <a:moveTo>
                    <a:pt x="0" y="238"/>
                  </a:moveTo>
                  <a:cubicBezTo>
                    <a:pt x="9" y="238"/>
                    <a:pt x="9" y="238"/>
                    <a:pt x="9" y="238"/>
                  </a:cubicBezTo>
                  <a:cubicBezTo>
                    <a:pt x="9" y="219"/>
                    <a:pt x="9" y="219"/>
                    <a:pt x="9" y="219"/>
                  </a:cubicBezTo>
                  <a:cubicBezTo>
                    <a:pt x="0" y="219"/>
                    <a:pt x="0" y="219"/>
                    <a:pt x="0" y="219"/>
                  </a:cubicBezTo>
                  <a:cubicBezTo>
                    <a:pt x="0" y="238"/>
                    <a:pt x="0" y="238"/>
                    <a:pt x="0" y="238"/>
                  </a:cubicBezTo>
                  <a:close/>
                  <a:moveTo>
                    <a:pt x="0" y="209"/>
                  </a:moveTo>
                  <a:cubicBezTo>
                    <a:pt x="9" y="209"/>
                    <a:pt x="9" y="209"/>
                    <a:pt x="9" y="209"/>
                  </a:cubicBezTo>
                  <a:cubicBezTo>
                    <a:pt x="9" y="191"/>
                    <a:pt x="9" y="191"/>
                    <a:pt x="9" y="191"/>
                  </a:cubicBezTo>
                  <a:cubicBezTo>
                    <a:pt x="0" y="191"/>
                    <a:pt x="0" y="191"/>
                    <a:pt x="0" y="191"/>
                  </a:cubicBezTo>
                  <a:cubicBezTo>
                    <a:pt x="0" y="209"/>
                    <a:pt x="0" y="209"/>
                    <a:pt x="0" y="209"/>
                  </a:cubicBezTo>
                  <a:close/>
                  <a:moveTo>
                    <a:pt x="0" y="181"/>
                  </a:moveTo>
                  <a:cubicBezTo>
                    <a:pt x="9" y="181"/>
                    <a:pt x="9" y="181"/>
                    <a:pt x="9" y="181"/>
                  </a:cubicBezTo>
                  <a:cubicBezTo>
                    <a:pt x="9" y="162"/>
                    <a:pt x="9" y="162"/>
                    <a:pt x="9" y="162"/>
                  </a:cubicBezTo>
                  <a:cubicBezTo>
                    <a:pt x="0" y="162"/>
                    <a:pt x="0" y="162"/>
                    <a:pt x="0" y="162"/>
                  </a:cubicBezTo>
                  <a:cubicBezTo>
                    <a:pt x="0" y="181"/>
                    <a:pt x="0" y="181"/>
                    <a:pt x="0" y="181"/>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24"/>
                  </a:moveTo>
                  <a:cubicBezTo>
                    <a:pt x="9" y="124"/>
                    <a:pt x="9" y="124"/>
                    <a:pt x="9" y="124"/>
                  </a:cubicBezTo>
                  <a:cubicBezTo>
                    <a:pt x="11" y="106"/>
                    <a:pt x="11" y="106"/>
                    <a:pt x="11" y="106"/>
                  </a:cubicBezTo>
                  <a:cubicBezTo>
                    <a:pt x="1" y="105"/>
                    <a:pt x="1" y="105"/>
                    <a:pt x="1" y="105"/>
                  </a:cubicBezTo>
                  <a:cubicBezTo>
                    <a:pt x="0" y="124"/>
                    <a:pt x="0" y="124"/>
                    <a:pt x="0" y="124"/>
                  </a:cubicBezTo>
                  <a:close/>
                  <a:moveTo>
                    <a:pt x="3" y="95"/>
                  </a:moveTo>
                  <a:cubicBezTo>
                    <a:pt x="9" y="76"/>
                    <a:pt x="9" y="76"/>
                    <a:pt x="9" y="76"/>
                  </a:cubicBezTo>
                  <a:cubicBezTo>
                    <a:pt x="17" y="80"/>
                    <a:pt x="17" y="80"/>
                    <a:pt x="17" y="80"/>
                  </a:cubicBezTo>
                  <a:cubicBezTo>
                    <a:pt x="15" y="85"/>
                    <a:pt x="13" y="92"/>
                    <a:pt x="12" y="97"/>
                  </a:cubicBezTo>
                  <a:cubicBezTo>
                    <a:pt x="3" y="95"/>
                    <a:pt x="3" y="95"/>
                    <a:pt x="3" y="95"/>
                  </a:cubicBezTo>
                  <a:close/>
                  <a:moveTo>
                    <a:pt x="13" y="67"/>
                  </a:moveTo>
                  <a:cubicBezTo>
                    <a:pt x="25" y="51"/>
                    <a:pt x="25" y="51"/>
                    <a:pt x="25" y="51"/>
                  </a:cubicBezTo>
                  <a:cubicBezTo>
                    <a:pt x="32" y="58"/>
                    <a:pt x="32" y="58"/>
                    <a:pt x="32" y="58"/>
                  </a:cubicBezTo>
                  <a:cubicBezTo>
                    <a:pt x="21" y="72"/>
                    <a:pt x="21" y="72"/>
                    <a:pt x="21" y="72"/>
                  </a:cubicBezTo>
                  <a:cubicBezTo>
                    <a:pt x="13" y="67"/>
                    <a:pt x="13" y="67"/>
                    <a:pt x="13" y="67"/>
                  </a:cubicBezTo>
                  <a:close/>
                  <a:moveTo>
                    <a:pt x="32" y="44"/>
                  </a:moveTo>
                  <a:cubicBezTo>
                    <a:pt x="49" y="34"/>
                    <a:pt x="49" y="34"/>
                    <a:pt x="49" y="34"/>
                  </a:cubicBezTo>
                  <a:cubicBezTo>
                    <a:pt x="53" y="43"/>
                    <a:pt x="53" y="43"/>
                    <a:pt x="53" y="43"/>
                  </a:cubicBezTo>
                  <a:cubicBezTo>
                    <a:pt x="38" y="52"/>
                    <a:pt x="38" y="52"/>
                    <a:pt x="38" y="52"/>
                  </a:cubicBezTo>
                  <a:cubicBezTo>
                    <a:pt x="32" y="44"/>
                    <a:pt x="32" y="44"/>
                    <a:pt x="32" y="44"/>
                  </a:cubicBezTo>
                  <a:close/>
                  <a:moveTo>
                    <a:pt x="59" y="30"/>
                  </a:moveTo>
                  <a:cubicBezTo>
                    <a:pt x="78" y="26"/>
                    <a:pt x="78" y="26"/>
                    <a:pt x="78" y="26"/>
                  </a:cubicBezTo>
                  <a:cubicBezTo>
                    <a:pt x="79" y="35"/>
                    <a:pt x="79" y="35"/>
                    <a:pt x="79" y="35"/>
                  </a:cubicBezTo>
                  <a:cubicBezTo>
                    <a:pt x="62" y="39"/>
                    <a:pt x="62" y="39"/>
                    <a:pt x="62" y="39"/>
                  </a:cubicBezTo>
                  <a:cubicBezTo>
                    <a:pt x="59" y="30"/>
                    <a:pt x="59" y="30"/>
                    <a:pt x="59" y="30"/>
                  </a:cubicBezTo>
                  <a:close/>
                  <a:moveTo>
                    <a:pt x="87" y="25"/>
                  </a:moveTo>
                  <a:cubicBezTo>
                    <a:pt x="107" y="24"/>
                    <a:pt x="107" y="24"/>
                    <a:pt x="107" y="24"/>
                  </a:cubicBezTo>
                  <a:cubicBezTo>
                    <a:pt x="107" y="34"/>
                    <a:pt x="107" y="34"/>
                    <a:pt x="107" y="34"/>
                  </a:cubicBezTo>
                  <a:cubicBezTo>
                    <a:pt x="88" y="34"/>
                    <a:pt x="88" y="34"/>
                    <a:pt x="88" y="34"/>
                  </a:cubicBezTo>
                  <a:cubicBezTo>
                    <a:pt x="87" y="25"/>
                    <a:pt x="87" y="25"/>
                    <a:pt x="87" y="25"/>
                  </a:cubicBezTo>
                  <a:close/>
                  <a:moveTo>
                    <a:pt x="116" y="24"/>
                  </a:moveTo>
                  <a:cubicBezTo>
                    <a:pt x="135" y="24"/>
                    <a:pt x="135" y="24"/>
                    <a:pt x="135" y="24"/>
                  </a:cubicBezTo>
                  <a:cubicBezTo>
                    <a:pt x="135" y="34"/>
                    <a:pt x="135" y="34"/>
                    <a:pt x="135" y="34"/>
                  </a:cubicBezTo>
                  <a:cubicBezTo>
                    <a:pt x="116" y="34"/>
                    <a:pt x="116" y="34"/>
                    <a:pt x="116" y="34"/>
                  </a:cubicBezTo>
                  <a:cubicBezTo>
                    <a:pt x="116" y="24"/>
                    <a:pt x="116" y="24"/>
                    <a:pt x="116" y="24"/>
                  </a:cubicBez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9" name="Freeform 31"/>
            <p:cNvSpPr>
              <a:spLocks noEditPoints="1"/>
            </p:cNvSpPr>
            <p:nvPr/>
          </p:nvSpPr>
          <p:spPr bwMode="auto">
            <a:xfrm>
              <a:off x="3643855" y="4411797"/>
              <a:ext cx="504692" cy="334901"/>
            </a:xfrm>
            <a:custGeom>
              <a:gdLst>
                <a:gd fmla="*/ 24 w 380" name="T0"/>
                <a:gd fmla="*/ 88 h 252" name="T1"/>
                <a:gd fmla="*/ 34 w 380" name="T2"/>
                <a:gd fmla="*/ 107 h 252" name="T3"/>
                <a:gd fmla="*/ 29 w 380" name="T4"/>
                <a:gd fmla="*/ 0 h 252" name="T5"/>
                <a:gd fmla="*/ 24 w 380" name="T6"/>
                <a:gd fmla="*/ 58 h 252" name="T7"/>
                <a:gd fmla="*/ 34 w 380" name="T8"/>
                <a:gd fmla="*/ 74 h 252" name="T9"/>
                <a:gd fmla="*/ 58 w 380" name="T10"/>
                <a:gd fmla="*/ 58 h 252" name="T11"/>
                <a:gd fmla="*/ 380 w 380" name="T12"/>
                <a:gd fmla="*/ 252 h 252" name="T13"/>
                <a:gd fmla="*/ 361 w 380" name="T14"/>
                <a:gd fmla="*/ 242 h 252" name="T15"/>
                <a:gd fmla="*/ 380 w 380" name="T16"/>
                <a:gd fmla="*/ 252 h 252" name="T17"/>
                <a:gd fmla="*/ 351 w 380" name="T18"/>
                <a:gd fmla="*/ 242 h 252" name="T19"/>
                <a:gd fmla="*/ 332 w 380" name="T20"/>
                <a:gd fmla="*/ 252 h 252" name="T21"/>
                <a:gd fmla="*/ 323 w 380" name="T22"/>
                <a:gd fmla="*/ 252 h 252" name="T23"/>
                <a:gd fmla="*/ 304 w 380" name="T24"/>
                <a:gd fmla="*/ 242 h 252" name="T25"/>
                <a:gd fmla="*/ 323 w 380" name="T26"/>
                <a:gd fmla="*/ 252 h 252" name="T27"/>
                <a:gd fmla="*/ 295 w 380" name="T28"/>
                <a:gd fmla="*/ 242 h 252" name="T29"/>
                <a:gd fmla="*/ 276 w 380" name="T30"/>
                <a:gd fmla="*/ 252 h 252" name="T31"/>
                <a:gd fmla="*/ 266 w 380" name="T32"/>
                <a:gd fmla="*/ 252 h 252" name="T33"/>
                <a:gd fmla="*/ 247 w 380" name="T34"/>
                <a:gd fmla="*/ 242 h 252" name="T35"/>
                <a:gd fmla="*/ 266 w 380" name="T36"/>
                <a:gd fmla="*/ 252 h 252" name="T37"/>
                <a:gd fmla="*/ 238 w 380" name="T38"/>
                <a:gd fmla="*/ 242 h 252" name="T39"/>
                <a:gd fmla="*/ 219 w 380" name="T40"/>
                <a:gd fmla="*/ 252 h 252" name="T41"/>
                <a:gd fmla="*/ 210 w 380" name="T42"/>
                <a:gd fmla="*/ 252 h 252" name="T43"/>
                <a:gd fmla="*/ 191 w 380" name="T44"/>
                <a:gd fmla="*/ 242 h 252" name="T45"/>
                <a:gd fmla="*/ 210 w 380" name="T46"/>
                <a:gd fmla="*/ 252 h 252" name="T47"/>
                <a:gd fmla="*/ 181 w 380" name="T48"/>
                <a:gd fmla="*/ 242 h 252" name="T49"/>
                <a:gd fmla="*/ 162 w 380" name="T50"/>
                <a:gd fmla="*/ 252 h 252" name="T51"/>
                <a:gd fmla="*/ 153 w 380" name="T52"/>
                <a:gd fmla="*/ 252 h 252" name="T53"/>
                <a:gd fmla="*/ 134 w 380" name="T54"/>
                <a:gd fmla="*/ 242 h 252" name="T55"/>
                <a:gd fmla="*/ 153 w 380" name="T56"/>
                <a:gd fmla="*/ 252 h 252" name="T57"/>
                <a:gd fmla="*/ 125 w 380" name="T58"/>
                <a:gd fmla="*/ 242 h 252" name="T59"/>
                <a:gd fmla="*/ 105 w 380" name="T60"/>
                <a:gd fmla="*/ 251 h 252" name="T61"/>
                <a:gd fmla="*/ 96 w 380" name="T62"/>
                <a:gd fmla="*/ 249 h 252" name="T63"/>
                <a:gd fmla="*/ 80 w 380" name="T64"/>
                <a:gd fmla="*/ 234 h 252" name="T65"/>
                <a:gd fmla="*/ 96 w 380" name="T66"/>
                <a:gd fmla="*/ 249 h 252" name="T67"/>
                <a:gd fmla="*/ 51 w 380" name="T68"/>
                <a:gd fmla="*/ 227 h 252" name="T69"/>
                <a:gd fmla="*/ 72 w 380" name="T70"/>
                <a:gd fmla="*/ 231 h 252" name="T71"/>
                <a:gd fmla="*/ 45 w 380" name="T72"/>
                <a:gd fmla="*/ 220 h 252" name="T73"/>
                <a:gd fmla="*/ 43 w 380" name="T74"/>
                <a:gd fmla="*/ 199 h 252" name="T75"/>
                <a:gd fmla="*/ 45 w 380" name="T76"/>
                <a:gd fmla="*/ 220 h 252" name="T77"/>
                <a:gd fmla="*/ 26 w 380" name="T78"/>
                <a:gd fmla="*/ 174 h 252" name="T79"/>
                <a:gd fmla="*/ 40 w 380" name="T80"/>
                <a:gd fmla="*/ 190 h 252" name="T81"/>
                <a:gd fmla="*/ 25 w 380" name="T82"/>
                <a:gd fmla="*/ 164 h 252" name="T83"/>
                <a:gd fmla="*/ 34 w 380" name="T84"/>
                <a:gd fmla="*/ 145 h 252" name="T85"/>
                <a:gd fmla="*/ 25 w 380" name="T86"/>
                <a:gd fmla="*/ 164 h 252" name="T87"/>
                <a:gd fmla="*/ 24 w 380" name="T88"/>
                <a:gd fmla="*/ 117 h 252" name="T89"/>
                <a:gd fmla="*/ 34 w 380" name="T90"/>
                <a:gd fmla="*/ 136 h 252"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251" w="380">
                  <a:moveTo>
                    <a:pt x="24" y="107"/>
                  </a:moveTo>
                  <a:cubicBezTo>
                    <a:pt x="24" y="88"/>
                    <a:pt x="24" y="88"/>
                    <a:pt x="24" y="88"/>
                  </a:cubicBezTo>
                  <a:cubicBezTo>
                    <a:pt x="34" y="88"/>
                    <a:pt x="34" y="88"/>
                    <a:pt x="34" y="88"/>
                  </a:cubicBezTo>
                  <a:cubicBezTo>
                    <a:pt x="34" y="107"/>
                    <a:pt x="34" y="107"/>
                    <a:pt x="34" y="107"/>
                  </a:cubicBezTo>
                  <a:cubicBezTo>
                    <a:pt x="24" y="107"/>
                    <a:pt x="24" y="107"/>
                    <a:pt x="24" y="107"/>
                  </a:cubicBezTo>
                  <a:close/>
                  <a:moveTo>
                    <a:pt x="29" y="0"/>
                  </a:moveTo>
                  <a:cubicBezTo>
                    <a:pt x="0" y="58"/>
                    <a:pt x="0" y="58"/>
                    <a:pt x="0" y="58"/>
                  </a:cubicBezTo>
                  <a:cubicBezTo>
                    <a:pt x="24" y="58"/>
                    <a:pt x="24" y="58"/>
                    <a:pt x="24" y="58"/>
                  </a:cubicBezTo>
                  <a:cubicBezTo>
                    <a:pt x="24" y="74"/>
                    <a:pt x="24" y="74"/>
                    <a:pt x="24" y="74"/>
                  </a:cubicBezTo>
                  <a:cubicBezTo>
                    <a:pt x="34" y="74"/>
                    <a:pt x="34" y="74"/>
                    <a:pt x="34" y="74"/>
                  </a:cubicBezTo>
                  <a:cubicBezTo>
                    <a:pt x="34" y="58"/>
                    <a:pt x="34" y="58"/>
                    <a:pt x="34" y="58"/>
                  </a:cubicBezTo>
                  <a:cubicBezTo>
                    <a:pt x="58" y="58"/>
                    <a:pt x="58" y="58"/>
                    <a:pt x="58" y="58"/>
                  </a:cubicBezTo>
                  <a:cubicBezTo>
                    <a:pt x="29" y="0"/>
                    <a:pt x="29" y="0"/>
                    <a:pt x="29" y="0"/>
                  </a:cubicBezTo>
                  <a:close/>
                  <a:moveTo>
                    <a:pt x="380" y="252"/>
                  </a:moveTo>
                  <a:cubicBezTo>
                    <a:pt x="380" y="242"/>
                    <a:pt x="380" y="242"/>
                    <a:pt x="380" y="242"/>
                  </a:cubicBezTo>
                  <a:cubicBezTo>
                    <a:pt x="361" y="242"/>
                    <a:pt x="361" y="242"/>
                    <a:pt x="361" y="242"/>
                  </a:cubicBezTo>
                  <a:cubicBezTo>
                    <a:pt x="361" y="252"/>
                    <a:pt x="361" y="252"/>
                    <a:pt x="361" y="252"/>
                  </a:cubicBezTo>
                  <a:cubicBezTo>
                    <a:pt x="380" y="252"/>
                    <a:pt x="380" y="252"/>
                    <a:pt x="380" y="252"/>
                  </a:cubicBezTo>
                  <a:close/>
                  <a:moveTo>
                    <a:pt x="351" y="252"/>
                  </a:moveTo>
                  <a:cubicBezTo>
                    <a:pt x="351" y="242"/>
                    <a:pt x="351" y="242"/>
                    <a:pt x="351" y="242"/>
                  </a:cubicBezTo>
                  <a:cubicBezTo>
                    <a:pt x="332" y="242"/>
                    <a:pt x="332" y="242"/>
                    <a:pt x="332" y="242"/>
                  </a:cubicBezTo>
                  <a:cubicBezTo>
                    <a:pt x="332" y="252"/>
                    <a:pt x="332" y="252"/>
                    <a:pt x="332" y="252"/>
                  </a:cubicBezTo>
                  <a:cubicBezTo>
                    <a:pt x="351" y="252"/>
                    <a:pt x="351" y="252"/>
                    <a:pt x="351" y="252"/>
                  </a:cubicBezTo>
                  <a:close/>
                  <a:moveTo>
                    <a:pt x="323" y="252"/>
                  </a:moveTo>
                  <a:cubicBezTo>
                    <a:pt x="323" y="242"/>
                    <a:pt x="323" y="242"/>
                    <a:pt x="323" y="242"/>
                  </a:cubicBezTo>
                  <a:cubicBezTo>
                    <a:pt x="304" y="242"/>
                    <a:pt x="304" y="242"/>
                    <a:pt x="304" y="242"/>
                  </a:cubicBezTo>
                  <a:cubicBezTo>
                    <a:pt x="304" y="252"/>
                    <a:pt x="304" y="252"/>
                    <a:pt x="304" y="252"/>
                  </a:cubicBezTo>
                  <a:cubicBezTo>
                    <a:pt x="323" y="252"/>
                    <a:pt x="323" y="252"/>
                    <a:pt x="323" y="252"/>
                  </a:cubicBezTo>
                  <a:close/>
                  <a:moveTo>
                    <a:pt x="295" y="252"/>
                  </a:moveTo>
                  <a:cubicBezTo>
                    <a:pt x="295" y="242"/>
                    <a:pt x="295" y="242"/>
                    <a:pt x="295" y="242"/>
                  </a:cubicBezTo>
                  <a:cubicBezTo>
                    <a:pt x="276" y="242"/>
                    <a:pt x="276" y="242"/>
                    <a:pt x="276" y="242"/>
                  </a:cubicBezTo>
                  <a:cubicBezTo>
                    <a:pt x="276" y="252"/>
                    <a:pt x="276" y="252"/>
                    <a:pt x="276" y="252"/>
                  </a:cubicBezTo>
                  <a:cubicBezTo>
                    <a:pt x="295" y="252"/>
                    <a:pt x="295" y="252"/>
                    <a:pt x="295" y="252"/>
                  </a:cubicBezTo>
                  <a:close/>
                  <a:moveTo>
                    <a:pt x="266" y="252"/>
                  </a:moveTo>
                  <a:cubicBezTo>
                    <a:pt x="266" y="242"/>
                    <a:pt x="266" y="242"/>
                    <a:pt x="266" y="242"/>
                  </a:cubicBezTo>
                  <a:cubicBezTo>
                    <a:pt x="247" y="242"/>
                    <a:pt x="247" y="242"/>
                    <a:pt x="247" y="242"/>
                  </a:cubicBezTo>
                  <a:cubicBezTo>
                    <a:pt x="247" y="252"/>
                    <a:pt x="247" y="252"/>
                    <a:pt x="247" y="252"/>
                  </a:cubicBezTo>
                  <a:cubicBezTo>
                    <a:pt x="266" y="252"/>
                    <a:pt x="266" y="252"/>
                    <a:pt x="266" y="252"/>
                  </a:cubicBezTo>
                  <a:close/>
                  <a:moveTo>
                    <a:pt x="238" y="252"/>
                  </a:moveTo>
                  <a:cubicBezTo>
                    <a:pt x="238" y="242"/>
                    <a:pt x="238" y="242"/>
                    <a:pt x="238" y="242"/>
                  </a:cubicBezTo>
                  <a:cubicBezTo>
                    <a:pt x="219" y="242"/>
                    <a:pt x="219" y="242"/>
                    <a:pt x="219" y="242"/>
                  </a:cubicBezTo>
                  <a:cubicBezTo>
                    <a:pt x="219" y="252"/>
                    <a:pt x="219" y="252"/>
                    <a:pt x="219" y="252"/>
                  </a:cubicBezTo>
                  <a:cubicBezTo>
                    <a:pt x="238" y="252"/>
                    <a:pt x="238" y="252"/>
                    <a:pt x="238" y="252"/>
                  </a:cubicBezTo>
                  <a:close/>
                  <a:moveTo>
                    <a:pt x="210" y="252"/>
                  </a:moveTo>
                  <a:cubicBezTo>
                    <a:pt x="210" y="242"/>
                    <a:pt x="210" y="242"/>
                    <a:pt x="210" y="242"/>
                  </a:cubicBezTo>
                  <a:cubicBezTo>
                    <a:pt x="191" y="242"/>
                    <a:pt x="191" y="242"/>
                    <a:pt x="191" y="242"/>
                  </a:cubicBezTo>
                  <a:cubicBezTo>
                    <a:pt x="191" y="252"/>
                    <a:pt x="191" y="252"/>
                    <a:pt x="191" y="252"/>
                  </a:cubicBezTo>
                  <a:cubicBezTo>
                    <a:pt x="210" y="252"/>
                    <a:pt x="210" y="252"/>
                    <a:pt x="210" y="252"/>
                  </a:cubicBezTo>
                  <a:close/>
                  <a:moveTo>
                    <a:pt x="181" y="252"/>
                  </a:moveTo>
                  <a:cubicBezTo>
                    <a:pt x="181" y="242"/>
                    <a:pt x="181" y="242"/>
                    <a:pt x="181" y="242"/>
                  </a:cubicBezTo>
                  <a:cubicBezTo>
                    <a:pt x="162" y="242"/>
                    <a:pt x="162" y="242"/>
                    <a:pt x="162" y="242"/>
                  </a:cubicBezTo>
                  <a:cubicBezTo>
                    <a:pt x="162" y="252"/>
                    <a:pt x="162" y="252"/>
                    <a:pt x="162" y="252"/>
                  </a:cubicBezTo>
                  <a:cubicBezTo>
                    <a:pt x="181" y="252"/>
                    <a:pt x="181" y="252"/>
                    <a:pt x="181" y="252"/>
                  </a:cubicBezTo>
                  <a:close/>
                  <a:moveTo>
                    <a:pt x="153" y="252"/>
                  </a:moveTo>
                  <a:cubicBezTo>
                    <a:pt x="153" y="242"/>
                    <a:pt x="153" y="242"/>
                    <a:pt x="153" y="242"/>
                  </a:cubicBezTo>
                  <a:cubicBezTo>
                    <a:pt x="134" y="242"/>
                    <a:pt x="134" y="242"/>
                    <a:pt x="134" y="242"/>
                  </a:cubicBezTo>
                  <a:cubicBezTo>
                    <a:pt x="134" y="252"/>
                    <a:pt x="134" y="252"/>
                    <a:pt x="134" y="252"/>
                  </a:cubicBezTo>
                  <a:cubicBezTo>
                    <a:pt x="153" y="252"/>
                    <a:pt x="153" y="252"/>
                    <a:pt x="153" y="252"/>
                  </a:cubicBezTo>
                  <a:close/>
                  <a:moveTo>
                    <a:pt x="125" y="252"/>
                  </a:moveTo>
                  <a:cubicBezTo>
                    <a:pt x="125" y="242"/>
                    <a:pt x="125" y="242"/>
                    <a:pt x="125" y="242"/>
                  </a:cubicBezTo>
                  <a:cubicBezTo>
                    <a:pt x="106" y="241"/>
                    <a:pt x="106" y="241"/>
                    <a:pt x="106" y="241"/>
                  </a:cubicBezTo>
                  <a:cubicBezTo>
                    <a:pt x="105" y="251"/>
                    <a:pt x="105" y="251"/>
                    <a:pt x="105" y="251"/>
                  </a:cubicBezTo>
                  <a:cubicBezTo>
                    <a:pt x="125" y="252"/>
                    <a:pt x="125" y="252"/>
                    <a:pt x="125" y="252"/>
                  </a:cubicBezTo>
                  <a:close/>
                  <a:moveTo>
                    <a:pt x="96" y="249"/>
                  </a:moveTo>
                  <a:cubicBezTo>
                    <a:pt x="77" y="243"/>
                    <a:pt x="77" y="243"/>
                    <a:pt x="77" y="243"/>
                  </a:cubicBezTo>
                  <a:cubicBezTo>
                    <a:pt x="80" y="234"/>
                    <a:pt x="80" y="234"/>
                    <a:pt x="80" y="234"/>
                  </a:cubicBezTo>
                  <a:cubicBezTo>
                    <a:pt x="86" y="237"/>
                    <a:pt x="92" y="238"/>
                    <a:pt x="97" y="240"/>
                  </a:cubicBezTo>
                  <a:cubicBezTo>
                    <a:pt x="96" y="249"/>
                    <a:pt x="96" y="249"/>
                    <a:pt x="96" y="249"/>
                  </a:cubicBezTo>
                  <a:close/>
                  <a:moveTo>
                    <a:pt x="68" y="239"/>
                  </a:moveTo>
                  <a:cubicBezTo>
                    <a:pt x="51" y="227"/>
                    <a:pt x="51" y="227"/>
                    <a:pt x="51" y="227"/>
                  </a:cubicBezTo>
                  <a:cubicBezTo>
                    <a:pt x="58" y="220"/>
                    <a:pt x="58" y="220"/>
                    <a:pt x="58" y="220"/>
                  </a:cubicBezTo>
                  <a:cubicBezTo>
                    <a:pt x="72" y="231"/>
                    <a:pt x="72" y="231"/>
                    <a:pt x="72" y="231"/>
                  </a:cubicBezTo>
                  <a:cubicBezTo>
                    <a:pt x="68" y="239"/>
                    <a:pt x="68" y="239"/>
                    <a:pt x="68" y="239"/>
                  </a:cubicBezTo>
                  <a:close/>
                  <a:moveTo>
                    <a:pt x="45" y="220"/>
                  </a:moveTo>
                  <a:cubicBezTo>
                    <a:pt x="34" y="202"/>
                    <a:pt x="34" y="202"/>
                    <a:pt x="34" y="202"/>
                  </a:cubicBezTo>
                  <a:cubicBezTo>
                    <a:pt x="43" y="199"/>
                    <a:pt x="43" y="199"/>
                    <a:pt x="43" y="199"/>
                  </a:cubicBezTo>
                  <a:cubicBezTo>
                    <a:pt x="52" y="214"/>
                    <a:pt x="52" y="214"/>
                    <a:pt x="52" y="214"/>
                  </a:cubicBezTo>
                  <a:cubicBezTo>
                    <a:pt x="45" y="220"/>
                    <a:pt x="45" y="220"/>
                    <a:pt x="45" y="220"/>
                  </a:cubicBezTo>
                  <a:close/>
                  <a:moveTo>
                    <a:pt x="31" y="193"/>
                  </a:moveTo>
                  <a:cubicBezTo>
                    <a:pt x="26" y="174"/>
                    <a:pt x="26" y="174"/>
                    <a:pt x="26" y="174"/>
                  </a:cubicBezTo>
                  <a:cubicBezTo>
                    <a:pt x="36" y="173"/>
                    <a:pt x="36" y="173"/>
                    <a:pt x="36" y="173"/>
                  </a:cubicBezTo>
                  <a:cubicBezTo>
                    <a:pt x="40" y="190"/>
                    <a:pt x="40" y="190"/>
                    <a:pt x="40" y="190"/>
                  </a:cubicBezTo>
                  <a:cubicBezTo>
                    <a:pt x="31" y="193"/>
                    <a:pt x="31" y="193"/>
                    <a:pt x="31" y="193"/>
                  </a:cubicBezTo>
                  <a:close/>
                  <a:moveTo>
                    <a:pt x="25" y="164"/>
                  </a:moveTo>
                  <a:cubicBezTo>
                    <a:pt x="24" y="145"/>
                    <a:pt x="24" y="145"/>
                    <a:pt x="24" y="145"/>
                  </a:cubicBezTo>
                  <a:cubicBezTo>
                    <a:pt x="34" y="145"/>
                    <a:pt x="34" y="145"/>
                    <a:pt x="34" y="145"/>
                  </a:cubicBezTo>
                  <a:cubicBezTo>
                    <a:pt x="34" y="164"/>
                    <a:pt x="34" y="164"/>
                    <a:pt x="34" y="164"/>
                  </a:cubicBezTo>
                  <a:cubicBezTo>
                    <a:pt x="25" y="164"/>
                    <a:pt x="25" y="164"/>
                    <a:pt x="25" y="164"/>
                  </a:cubicBezTo>
                  <a:close/>
                  <a:moveTo>
                    <a:pt x="24" y="136"/>
                  </a:moveTo>
                  <a:cubicBezTo>
                    <a:pt x="24" y="117"/>
                    <a:pt x="24" y="117"/>
                    <a:pt x="24" y="117"/>
                  </a:cubicBezTo>
                  <a:cubicBezTo>
                    <a:pt x="34" y="117"/>
                    <a:pt x="34" y="117"/>
                    <a:pt x="34" y="117"/>
                  </a:cubicBezTo>
                  <a:cubicBezTo>
                    <a:pt x="34" y="136"/>
                    <a:pt x="34" y="136"/>
                    <a:pt x="34" y="136"/>
                  </a:cubicBezTo>
                  <a:cubicBezTo>
                    <a:pt x="24" y="136"/>
                    <a:pt x="24" y="136"/>
                    <a:pt x="24" y="136"/>
                  </a:cubicBez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0" name="Freeform 32"/>
            <p:cNvSpPr>
              <a:spLocks noEditPoints="1"/>
            </p:cNvSpPr>
            <p:nvPr/>
          </p:nvSpPr>
          <p:spPr bwMode="auto">
            <a:xfrm>
              <a:off x="4953198" y="3667396"/>
              <a:ext cx="512628" cy="77774"/>
            </a:xfrm>
            <a:custGeom>
              <a:gdLst>
                <a:gd fmla="*/ 359 w 458" name="T0"/>
                <a:gd fmla="*/ 30 h 69" name="T1"/>
                <a:gd fmla="*/ 336 w 458" name="T2"/>
                <a:gd fmla="*/ 40 h 69" name="T3"/>
                <a:gd fmla="*/ 336 w 458" name="T4"/>
                <a:gd fmla="*/ 30 h 69" name="T5"/>
                <a:gd fmla="*/ 389 w 458" name="T6"/>
                <a:gd fmla="*/ 0 h 69" name="T7"/>
                <a:gd fmla="*/ 370 w 458" name="T8"/>
                <a:gd fmla="*/ 30 h 69" name="T9"/>
                <a:gd fmla="*/ 389 w 458" name="T10"/>
                <a:gd fmla="*/ 40 h 69" name="T11"/>
                <a:gd fmla="*/ 458 w 458" name="T12"/>
                <a:gd fmla="*/ 34 h 69" name="T13"/>
                <a:gd fmla="*/ 0 w 458" name="T14"/>
                <a:gd fmla="*/ 30 h 69" name="T15"/>
                <a:gd fmla="*/ 22 w 458" name="T16"/>
                <a:gd fmla="*/ 40 h 69" name="T17"/>
                <a:gd fmla="*/ 0 w 458" name="T18"/>
                <a:gd fmla="*/ 30 h 69" name="T19"/>
                <a:gd fmla="*/ 33 w 458" name="T20"/>
                <a:gd fmla="*/ 30 h 69" name="T21"/>
                <a:gd fmla="*/ 56 w 458" name="T22"/>
                <a:gd fmla="*/ 40 h 69" name="T23"/>
                <a:gd fmla="*/ 33 w 458" name="T24"/>
                <a:gd fmla="*/ 30 h 69" name="T25"/>
                <a:gd fmla="*/ 66 w 458" name="T26"/>
                <a:gd fmla="*/ 30 h 69" name="T27"/>
                <a:gd fmla="*/ 89 w 458" name="T28"/>
                <a:gd fmla="*/ 40 h 69" name="T29"/>
                <a:gd fmla="*/ 66 w 458" name="T30"/>
                <a:gd fmla="*/ 30 h 69" name="T31"/>
                <a:gd fmla="*/ 101 w 458" name="T32"/>
                <a:gd fmla="*/ 30 h 69" name="T33"/>
                <a:gd fmla="*/ 123 w 458" name="T34"/>
                <a:gd fmla="*/ 40 h 69" name="T35"/>
                <a:gd fmla="*/ 101 w 458" name="T36"/>
                <a:gd fmla="*/ 30 h 69" name="T37"/>
                <a:gd fmla="*/ 134 w 458" name="T38"/>
                <a:gd fmla="*/ 30 h 69" name="T39"/>
                <a:gd fmla="*/ 157 w 458" name="T40"/>
                <a:gd fmla="*/ 40 h 69" name="T41"/>
                <a:gd fmla="*/ 134 w 458" name="T42"/>
                <a:gd fmla="*/ 30 h 69" name="T43"/>
                <a:gd fmla="*/ 167 w 458" name="T44"/>
                <a:gd fmla="*/ 30 h 69" name="T45"/>
                <a:gd fmla="*/ 190 w 458" name="T46"/>
                <a:gd fmla="*/ 40 h 69" name="T47"/>
                <a:gd fmla="*/ 167 w 458" name="T48"/>
                <a:gd fmla="*/ 30 h 69" name="T49"/>
                <a:gd fmla="*/ 202 w 458" name="T50"/>
                <a:gd fmla="*/ 30 h 69" name="T51"/>
                <a:gd fmla="*/ 224 w 458" name="T52"/>
                <a:gd fmla="*/ 40 h 69" name="T53"/>
                <a:gd fmla="*/ 202 w 458" name="T54"/>
                <a:gd fmla="*/ 30 h 69" name="T55"/>
                <a:gd fmla="*/ 235 w 458" name="T56"/>
                <a:gd fmla="*/ 30 h 69" name="T57"/>
                <a:gd fmla="*/ 258 w 458" name="T58"/>
                <a:gd fmla="*/ 40 h 69" name="T59"/>
                <a:gd fmla="*/ 235 w 458" name="T60"/>
                <a:gd fmla="*/ 30 h 69" name="T61"/>
                <a:gd fmla="*/ 268 w 458" name="T62"/>
                <a:gd fmla="*/ 30 h 69" name="T63"/>
                <a:gd fmla="*/ 291 w 458" name="T64"/>
                <a:gd fmla="*/ 40 h 69" name="T65"/>
                <a:gd fmla="*/ 268 w 458" name="T66"/>
                <a:gd fmla="*/ 30 h 69" name="T67"/>
                <a:gd fmla="*/ 303 w 458" name="T68"/>
                <a:gd fmla="*/ 30 h 69" name="T69"/>
                <a:gd fmla="*/ 326 w 458" name="T70"/>
                <a:gd fmla="*/ 40 h 69" name="T71"/>
                <a:gd fmla="*/ 303 w 458" name="T72"/>
                <a:gd fmla="*/ 30 h 69"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9" w="458">
                  <a:moveTo>
                    <a:pt x="336" y="30"/>
                  </a:moveTo>
                  <a:lnTo>
                    <a:pt x="359" y="30"/>
                  </a:lnTo>
                  <a:lnTo>
                    <a:pt x="359" y="40"/>
                  </a:lnTo>
                  <a:lnTo>
                    <a:pt x="336" y="40"/>
                  </a:lnTo>
                  <a:lnTo>
                    <a:pt x="336" y="30"/>
                  </a:lnTo>
                  <a:lnTo>
                    <a:pt x="336" y="30"/>
                  </a:lnTo>
                  <a:close/>
                  <a:moveTo>
                    <a:pt x="458" y="34"/>
                  </a:moveTo>
                  <a:lnTo>
                    <a:pt x="389" y="0"/>
                  </a:lnTo>
                  <a:lnTo>
                    <a:pt x="389" y="30"/>
                  </a:lnTo>
                  <a:lnTo>
                    <a:pt x="370" y="30"/>
                  </a:lnTo>
                  <a:lnTo>
                    <a:pt x="370" y="40"/>
                  </a:lnTo>
                  <a:lnTo>
                    <a:pt x="389" y="40"/>
                  </a:lnTo>
                  <a:lnTo>
                    <a:pt x="389" y="69"/>
                  </a:lnTo>
                  <a:lnTo>
                    <a:pt x="458" y="34"/>
                  </a:lnTo>
                  <a:lnTo>
                    <a:pt x="458" y="34"/>
                  </a:lnTo>
                  <a:close/>
                  <a:moveTo>
                    <a:pt x="0" y="30"/>
                  </a:moveTo>
                  <a:lnTo>
                    <a:pt x="22" y="30"/>
                  </a:lnTo>
                  <a:lnTo>
                    <a:pt x="22" y="40"/>
                  </a:lnTo>
                  <a:lnTo>
                    <a:pt x="0" y="40"/>
                  </a:lnTo>
                  <a:lnTo>
                    <a:pt x="0" y="30"/>
                  </a:lnTo>
                  <a:lnTo>
                    <a:pt x="0" y="30"/>
                  </a:lnTo>
                  <a:close/>
                  <a:moveTo>
                    <a:pt x="33" y="30"/>
                  </a:moveTo>
                  <a:lnTo>
                    <a:pt x="56" y="30"/>
                  </a:lnTo>
                  <a:lnTo>
                    <a:pt x="56" y="40"/>
                  </a:lnTo>
                  <a:lnTo>
                    <a:pt x="33" y="40"/>
                  </a:lnTo>
                  <a:lnTo>
                    <a:pt x="33" y="30"/>
                  </a:lnTo>
                  <a:lnTo>
                    <a:pt x="33" y="30"/>
                  </a:lnTo>
                  <a:close/>
                  <a:moveTo>
                    <a:pt x="66" y="30"/>
                  </a:moveTo>
                  <a:lnTo>
                    <a:pt x="89" y="30"/>
                  </a:lnTo>
                  <a:lnTo>
                    <a:pt x="89" y="40"/>
                  </a:lnTo>
                  <a:lnTo>
                    <a:pt x="66" y="40"/>
                  </a:lnTo>
                  <a:lnTo>
                    <a:pt x="66" y="30"/>
                  </a:lnTo>
                  <a:lnTo>
                    <a:pt x="66" y="30"/>
                  </a:lnTo>
                  <a:close/>
                  <a:moveTo>
                    <a:pt x="101" y="30"/>
                  </a:moveTo>
                  <a:lnTo>
                    <a:pt x="123" y="30"/>
                  </a:lnTo>
                  <a:lnTo>
                    <a:pt x="123" y="40"/>
                  </a:lnTo>
                  <a:lnTo>
                    <a:pt x="101" y="40"/>
                  </a:lnTo>
                  <a:lnTo>
                    <a:pt x="101" y="30"/>
                  </a:lnTo>
                  <a:lnTo>
                    <a:pt x="101" y="30"/>
                  </a:lnTo>
                  <a:close/>
                  <a:moveTo>
                    <a:pt x="134" y="30"/>
                  </a:moveTo>
                  <a:lnTo>
                    <a:pt x="157" y="30"/>
                  </a:lnTo>
                  <a:lnTo>
                    <a:pt x="157" y="40"/>
                  </a:lnTo>
                  <a:lnTo>
                    <a:pt x="134" y="40"/>
                  </a:lnTo>
                  <a:lnTo>
                    <a:pt x="134" y="30"/>
                  </a:lnTo>
                  <a:lnTo>
                    <a:pt x="134" y="30"/>
                  </a:lnTo>
                  <a:close/>
                  <a:moveTo>
                    <a:pt x="167" y="30"/>
                  </a:moveTo>
                  <a:lnTo>
                    <a:pt x="190" y="30"/>
                  </a:lnTo>
                  <a:lnTo>
                    <a:pt x="190" y="40"/>
                  </a:lnTo>
                  <a:lnTo>
                    <a:pt x="167" y="40"/>
                  </a:lnTo>
                  <a:lnTo>
                    <a:pt x="167" y="30"/>
                  </a:lnTo>
                  <a:lnTo>
                    <a:pt x="167" y="30"/>
                  </a:lnTo>
                  <a:close/>
                  <a:moveTo>
                    <a:pt x="202" y="30"/>
                  </a:moveTo>
                  <a:lnTo>
                    <a:pt x="224" y="30"/>
                  </a:lnTo>
                  <a:lnTo>
                    <a:pt x="224" y="40"/>
                  </a:lnTo>
                  <a:lnTo>
                    <a:pt x="202" y="40"/>
                  </a:lnTo>
                  <a:lnTo>
                    <a:pt x="202" y="30"/>
                  </a:lnTo>
                  <a:lnTo>
                    <a:pt x="202" y="30"/>
                  </a:lnTo>
                  <a:close/>
                  <a:moveTo>
                    <a:pt x="235" y="30"/>
                  </a:moveTo>
                  <a:lnTo>
                    <a:pt x="258" y="30"/>
                  </a:lnTo>
                  <a:lnTo>
                    <a:pt x="258" y="40"/>
                  </a:lnTo>
                  <a:lnTo>
                    <a:pt x="235" y="40"/>
                  </a:lnTo>
                  <a:lnTo>
                    <a:pt x="235" y="30"/>
                  </a:lnTo>
                  <a:lnTo>
                    <a:pt x="235" y="30"/>
                  </a:lnTo>
                  <a:close/>
                  <a:moveTo>
                    <a:pt x="268" y="30"/>
                  </a:moveTo>
                  <a:lnTo>
                    <a:pt x="291" y="30"/>
                  </a:lnTo>
                  <a:lnTo>
                    <a:pt x="291" y="40"/>
                  </a:lnTo>
                  <a:lnTo>
                    <a:pt x="268" y="40"/>
                  </a:lnTo>
                  <a:lnTo>
                    <a:pt x="268" y="30"/>
                  </a:lnTo>
                  <a:lnTo>
                    <a:pt x="268" y="30"/>
                  </a:lnTo>
                  <a:close/>
                  <a:moveTo>
                    <a:pt x="303" y="30"/>
                  </a:moveTo>
                  <a:lnTo>
                    <a:pt x="326" y="30"/>
                  </a:lnTo>
                  <a:lnTo>
                    <a:pt x="326" y="40"/>
                  </a:lnTo>
                  <a:lnTo>
                    <a:pt x="303" y="40"/>
                  </a:lnTo>
                  <a:lnTo>
                    <a:pt x="303" y="30"/>
                  </a:lnTo>
                  <a:lnTo>
                    <a:pt x="303" y="30"/>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1" name="Freeform 33"/>
            <p:cNvSpPr>
              <a:spLocks noEditPoints="1"/>
            </p:cNvSpPr>
            <p:nvPr/>
          </p:nvSpPr>
          <p:spPr bwMode="auto">
            <a:xfrm>
              <a:off x="4740529" y="3043623"/>
              <a:ext cx="512628" cy="76186"/>
            </a:xfrm>
            <a:custGeom>
              <a:gdLst>
                <a:gd fmla="*/ 361 w 459" name="T0"/>
                <a:gd fmla="*/ 29 h 68" name="T1"/>
                <a:gd fmla="*/ 338 w 459" name="T2"/>
                <a:gd fmla="*/ 39 h 68" name="T3"/>
                <a:gd fmla="*/ 338 w 459" name="T4"/>
                <a:gd fmla="*/ 29 h 68" name="T5"/>
                <a:gd fmla="*/ 390 w 459" name="T6"/>
                <a:gd fmla="*/ 0 h 68" name="T7"/>
                <a:gd fmla="*/ 371 w 459" name="T8"/>
                <a:gd fmla="*/ 29 h 68" name="T9"/>
                <a:gd fmla="*/ 390 w 459" name="T10"/>
                <a:gd fmla="*/ 39 h 68" name="T11"/>
                <a:gd fmla="*/ 459 w 459" name="T12"/>
                <a:gd fmla="*/ 33 h 68" name="T13"/>
                <a:gd fmla="*/ 0 w 459" name="T14"/>
                <a:gd fmla="*/ 29 h 68" name="T15"/>
                <a:gd fmla="*/ 23 w 459" name="T16"/>
                <a:gd fmla="*/ 39 h 68" name="T17"/>
                <a:gd fmla="*/ 0 w 459" name="T18"/>
                <a:gd fmla="*/ 29 h 68" name="T19"/>
                <a:gd fmla="*/ 35 w 459" name="T20"/>
                <a:gd fmla="*/ 29 h 68" name="T21"/>
                <a:gd fmla="*/ 57 w 459" name="T22"/>
                <a:gd fmla="*/ 39 h 68" name="T23"/>
                <a:gd fmla="*/ 35 w 459" name="T24"/>
                <a:gd fmla="*/ 29 h 68" name="T25"/>
                <a:gd fmla="*/ 68 w 459" name="T26"/>
                <a:gd fmla="*/ 29 h 68" name="T27"/>
                <a:gd fmla="*/ 91 w 459" name="T28"/>
                <a:gd fmla="*/ 39 h 68" name="T29"/>
                <a:gd fmla="*/ 68 w 459" name="T30"/>
                <a:gd fmla="*/ 29 h 68" name="T31"/>
                <a:gd fmla="*/ 101 w 459" name="T32"/>
                <a:gd fmla="*/ 29 h 68" name="T33"/>
                <a:gd fmla="*/ 124 w 459" name="T34"/>
                <a:gd fmla="*/ 39 h 68" name="T35"/>
                <a:gd fmla="*/ 101 w 459" name="T36"/>
                <a:gd fmla="*/ 29 h 68" name="T37"/>
                <a:gd fmla="*/ 136 w 459" name="T38"/>
                <a:gd fmla="*/ 29 h 68" name="T39"/>
                <a:gd fmla="*/ 159 w 459" name="T40"/>
                <a:gd fmla="*/ 39 h 68" name="T41"/>
                <a:gd fmla="*/ 136 w 459" name="T42"/>
                <a:gd fmla="*/ 29 h 68" name="T43"/>
                <a:gd fmla="*/ 169 w 459" name="T44"/>
                <a:gd fmla="*/ 29 h 68" name="T45"/>
                <a:gd fmla="*/ 192 w 459" name="T46"/>
                <a:gd fmla="*/ 39 h 68" name="T47"/>
                <a:gd fmla="*/ 169 w 459" name="T48"/>
                <a:gd fmla="*/ 29 h 68" name="T49"/>
                <a:gd fmla="*/ 203 w 459" name="T50"/>
                <a:gd fmla="*/ 29 h 68" name="T51"/>
                <a:gd fmla="*/ 225 w 459" name="T52"/>
                <a:gd fmla="*/ 39 h 68" name="T53"/>
                <a:gd fmla="*/ 203 w 459" name="T54"/>
                <a:gd fmla="*/ 29 h 68" name="T55"/>
                <a:gd fmla="*/ 237 w 459" name="T56"/>
                <a:gd fmla="*/ 29 h 68" name="T57"/>
                <a:gd fmla="*/ 260 w 459" name="T58"/>
                <a:gd fmla="*/ 39 h 68" name="T59"/>
                <a:gd fmla="*/ 237 w 459" name="T60"/>
                <a:gd fmla="*/ 29 h 68" name="T61"/>
                <a:gd fmla="*/ 270 w 459" name="T62"/>
                <a:gd fmla="*/ 29 h 68" name="T63"/>
                <a:gd fmla="*/ 293 w 459" name="T64"/>
                <a:gd fmla="*/ 39 h 68" name="T65"/>
                <a:gd fmla="*/ 270 w 459" name="T66"/>
                <a:gd fmla="*/ 29 h 68" name="T67"/>
                <a:gd fmla="*/ 304 w 459" name="T68"/>
                <a:gd fmla="*/ 29 h 68" name="T69"/>
                <a:gd fmla="*/ 326 w 459" name="T70"/>
                <a:gd fmla="*/ 39 h 68" name="T71"/>
                <a:gd fmla="*/ 304 w 459" name="T72"/>
                <a:gd fmla="*/ 29 h 68"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8" w="459">
                  <a:moveTo>
                    <a:pt x="338" y="29"/>
                  </a:moveTo>
                  <a:lnTo>
                    <a:pt x="361" y="29"/>
                  </a:lnTo>
                  <a:lnTo>
                    <a:pt x="361" y="39"/>
                  </a:lnTo>
                  <a:lnTo>
                    <a:pt x="338" y="39"/>
                  </a:lnTo>
                  <a:lnTo>
                    <a:pt x="338" y="29"/>
                  </a:lnTo>
                  <a:lnTo>
                    <a:pt x="338" y="29"/>
                  </a:lnTo>
                  <a:close/>
                  <a:moveTo>
                    <a:pt x="459" y="33"/>
                  </a:moveTo>
                  <a:lnTo>
                    <a:pt x="390" y="0"/>
                  </a:lnTo>
                  <a:lnTo>
                    <a:pt x="390" y="29"/>
                  </a:lnTo>
                  <a:lnTo>
                    <a:pt x="371" y="29"/>
                  </a:lnTo>
                  <a:lnTo>
                    <a:pt x="371" y="39"/>
                  </a:lnTo>
                  <a:lnTo>
                    <a:pt x="390" y="39"/>
                  </a:lnTo>
                  <a:lnTo>
                    <a:pt x="390" y="68"/>
                  </a:lnTo>
                  <a:lnTo>
                    <a:pt x="459" y="33"/>
                  </a:lnTo>
                  <a:lnTo>
                    <a:pt x="459" y="33"/>
                  </a:lnTo>
                  <a:close/>
                  <a:moveTo>
                    <a:pt x="0" y="29"/>
                  </a:moveTo>
                  <a:lnTo>
                    <a:pt x="23" y="29"/>
                  </a:lnTo>
                  <a:lnTo>
                    <a:pt x="23" y="39"/>
                  </a:lnTo>
                  <a:lnTo>
                    <a:pt x="0" y="39"/>
                  </a:lnTo>
                  <a:lnTo>
                    <a:pt x="0" y="29"/>
                  </a:lnTo>
                  <a:lnTo>
                    <a:pt x="0" y="29"/>
                  </a:lnTo>
                  <a:close/>
                  <a:moveTo>
                    <a:pt x="35" y="29"/>
                  </a:moveTo>
                  <a:lnTo>
                    <a:pt x="57" y="29"/>
                  </a:lnTo>
                  <a:lnTo>
                    <a:pt x="57" y="39"/>
                  </a:lnTo>
                  <a:lnTo>
                    <a:pt x="35" y="39"/>
                  </a:lnTo>
                  <a:lnTo>
                    <a:pt x="35" y="29"/>
                  </a:lnTo>
                  <a:lnTo>
                    <a:pt x="35" y="29"/>
                  </a:lnTo>
                  <a:close/>
                  <a:moveTo>
                    <a:pt x="68" y="29"/>
                  </a:moveTo>
                  <a:lnTo>
                    <a:pt x="91" y="29"/>
                  </a:lnTo>
                  <a:lnTo>
                    <a:pt x="91" y="39"/>
                  </a:lnTo>
                  <a:lnTo>
                    <a:pt x="68" y="39"/>
                  </a:lnTo>
                  <a:lnTo>
                    <a:pt x="68" y="29"/>
                  </a:lnTo>
                  <a:lnTo>
                    <a:pt x="68" y="29"/>
                  </a:lnTo>
                  <a:close/>
                  <a:moveTo>
                    <a:pt x="101" y="29"/>
                  </a:moveTo>
                  <a:lnTo>
                    <a:pt x="124" y="29"/>
                  </a:lnTo>
                  <a:lnTo>
                    <a:pt x="124" y="39"/>
                  </a:lnTo>
                  <a:lnTo>
                    <a:pt x="101" y="39"/>
                  </a:lnTo>
                  <a:lnTo>
                    <a:pt x="101" y="29"/>
                  </a:lnTo>
                  <a:lnTo>
                    <a:pt x="101" y="29"/>
                  </a:lnTo>
                  <a:close/>
                  <a:moveTo>
                    <a:pt x="136" y="29"/>
                  </a:moveTo>
                  <a:lnTo>
                    <a:pt x="159" y="29"/>
                  </a:lnTo>
                  <a:lnTo>
                    <a:pt x="159" y="39"/>
                  </a:lnTo>
                  <a:lnTo>
                    <a:pt x="136" y="39"/>
                  </a:lnTo>
                  <a:lnTo>
                    <a:pt x="136" y="29"/>
                  </a:lnTo>
                  <a:lnTo>
                    <a:pt x="136" y="29"/>
                  </a:lnTo>
                  <a:close/>
                  <a:moveTo>
                    <a:pt x="169" y="29"/>
                  </a:moveTo>
                  <a:lnTo>
                    <a:pt x="192" y="29"/>
                  </a:lnTo>
                  <a:lnTo>
                    <a:pt x="192" y="39"/>
                  </a:lnTo>
                  <a:lnTo>
                    <a:pt x="169" y="39"/>
                  </a:lnTo>
                  <a:lnTo>
                    <a:pt x="169" y="29"/>
                  </a:lnTo>
                  <a:lnTo>
                    <a:pt x="169" y="29"/>
                  </a:lnTo>
                  <a:close/>
                  <a:moveTo>
                    <a:pt x="203" y="29"/>
                  </a:moveTo>
                  <a:lnTo>
                    <a:pt x="225" y="29"/>
                  </a:lnTo>
                  <a:lnTo>
                    <a:pt x="225" y="39"/>
                  </a:lnTo>
                  <a:lnTo>
                    <a:pt x="203" y="39"/>
                  </a:lnTo>
                  <a:lnTo>
                    <a:pt x="203" y="29"/>
                  </a:lnTo>
                  <a:lnTo>
                    <a:pt x="203" y="29"/>
                  </a:lnTo>
                  <a:close/>
                  <a:moveTo>
                    <a:pt x="237" y="29"/>
                  </a:moveTo>
                  <a:lnTo>
                    <a:pt x="260" y="29"/>
                  </a:lnTo>
                  <a:lnTo>
                    <a:pt x="260" y="39"/>
                  </a:lnTo>
                  <a:lnTo>
                    <a:pt x="237" y="39"/>
                  </a:lnTo>
                  <a:lnTo>
                    <a:pt x="237" y="29"/>
                  </a:lnTo>
                  <a:lnTo>
                    <a:pt x="237" y="29"/>
                  </a:lnTo>
                  <a:close/>
                  <a:moveTo>
                    <a:pt x="270" y="29"/>
                  </a:moveTo>
                  <a:lnTo>
                    <a:pt x="293" y="29"/>
                  </a:lnTo>
                  <a:lnTo>
                    <a:pt x="293" y="39"/>
                  </a:lnTo>
                  <a:lnTo>
                    <a:pt x="270" y="39"/>
                  </a:lnTo>
                  <a:lnTo>
                    <a:pt x="270" y="29"/>
                  </a:lnTo>
                  <a:lnTo>
                    <a:pt x="270" y="29"/>
                  </a:lnTo>
                  <a:close/>
                  <a:moveTo>
                    <a:pt x="304" y="29"/>
                  </a:moveTo>
                  <a:lnTo>
                    <a:pt x="326" y="29"/>
                  </a:lnTo>
                  <a:lnTo>
                    <a:pt x="326" y="39"/>
                  </a:lnTo>
                  <a:lnTo>
                    <a:pt x="304" y="39"/>
                  </a:lnTo>
                  <a:lnTo>
                    <a:pt x="304" y="29"/>
                  </a:lnTo>
                  <a:lnTo>
                    <a:pt x="304" y="29"/>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2" name="Freeform 34"/>
            <p:cNvSpPr>
              <a:spLocks noEditPoints="1"/>
            </p:cNvSpPr>
            <p:nvPr/>
          </p:nvSpPr>
          <p:spPr bwMode="auto">
            <a:xfrm>
              <a:off x="4856386" y="2284938"/>
              <a:ext cx="77767" cy="249191"/>
            </a:xfrm>
            <a:custGeom>
              <a:gdLst>
                <a:gd fmla="*/ 28 w 69" name="T0"/>
                <a:gd fmla="*/ 101 h 223" name="T1"/>
                <a:gd fmla="*/ 28 w 69" name="T2"/>
                <a:gd fmla="*/ 124 h 223" name="T3"/>
                <a:gd fmla="*/ 40 w 69" name="T4"/>
                <a:gd fmla="*/ 124 h 223" name="T5"/>
                <a:gd fmla="*/ 40 w 69" name="T6"/>
                <a:gd fmla="*/ 101 h 223" name="T7"/>
                <a:gd fmla="*/ 28 w 69" name="T8"/>
                <a:gd fmla="*/ 101 h 223" name="T9"/>
                <a:gd fmla="*/ 28 w 69" name="T10"/>
                <a:gd fmla="*/ 101 h 223" name="T11"/>
                <a:gd fmla="*/ 34 w 69" name="T12"/>
                <a:gd fmla="*/ 223 h 223" name="T13"/>
                <a:gd fmla="*/ 0 w 69" name="T14"/>
                <a:gd fmla="*/ 154 h 223" name="T15"/>
                <a:gd fmla="*/ 28 w 69" name="T16"/>
                <a:gd fmla="*/ 154 h 223" name="T17"/>
                <a:gd fmla="*/ 28 w 69" name="T18"/>
                <a:gd fmla="*/ 135 h 223" name="T19"/>
                <a:gd fmla="*/ 40 w 69" name="T20"/>
                <a:gd fmla="*/ 135 h 223" name="T21"/>
                <a:gd fmla="*/ 40 w 69" name="T22"/>
                <a:gd fmla="*/ 154 h 223" name="T23"/>
                <a:gd fmla="*/ 69 w 69" name="T24"/>
                <a:gd fmla="*/ 154 h 223" name="T25"/>
                <a:gd fmla="*/ 34 w 69" name="T26"/>
                <a:gd fmla="*/ 223 h 223" name="T27"/>
                <a:gd fmla="*/ 34 w 69" name="T28"/>
                <a:gd fmla="*/ 223 h 223" name="T29"/>
                <a:gd fmla="*/ 28 w 69" name="T30"/>
                <a:gd fmla="*/ 0 h 223" name="T31"/>
                <a:gd fmla="*/ 28 w 69" name="T32"/>
                <a:gd fmla="*/ 23 h 223" name="T33"/>
                <a:gd fmla="*/ 40 w 69" name="T34"/>
                <a:gd fmla="*/ 23 h 223" name="T35"/>
                <a:gd fmla="*/ 40 w 69" name="T36"/>
                <a:gd fmla="*/ 0 h 223" name="T37"/>
                <a:gd fmla="*/ 28 w 69" name="T38"/>
                <a:gd fmla="*/ 0 h 223" name="T39"/>
                <a:gd fmla="*/ 28 w 69" name="T40"/>
                <a:gd fmla="*/ 0 h 223" name="T41"/>
                <a:gd fmla="*/ 28 w 69" name="T42"/>
                <a:gd fmla="*/ 33 h 223" name="T43"/>
                <a:gd fmla="*/ 28 w 69" name="T44"/>
                <a:gd fmla="*/ 56 h 223" name="T45"/>
                <a:gd fmla="*/ 40 w 69" name="T46"/>
                <a:gd fmla="*/ 56 h 223" name="T47"/>
                <a:gd fmla="*/ 40 w 69" name="T48"/>
                <a:gd fmla="*/ 33 h 223" name="T49"/>
                <a:gd fmla="*/ 28 w 69" name="T50"/>
                <a:gd fmla="*/ 33 h 223" name="T51"/>
                <a:gd fmla="*/ 28 w 69" name="T52"/>
                <a:gd fmla="*/ 33 h 223" name="T53"/>
                <a:gd fmla="*/ 28 w 69" name="T54"/>
                <a:gd fmla="*/ 68 h 223" name="T55"/>
                <a:gd fmla="*/ 28 w 69" name="T56"/>
                <a:gd fmla="*/ 89 h 223" name="T57"/>
                <a:gd fmla="*/ 40 w 69" name="T58"/>
                <a:gd fmla="*/ 89 h 223" name="T59"/>
                <a:gd fmla="*/ 40 w 69" name="T60"/>
                <a:gd fmla="*/ 68 h 223" name="T61"/>
                <a:gd fmla="*/ 28 w 69" name="T62"/>
                <a:gd fmla="*/ 68 h 223" name="T63"/>
                <a:gd fmla="*/ 28 w 69" name="T64"/>
                <a:gd fmla="*/ 68 h 22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223" w="69">
                  <a:moveTo>
                    <a:pt x="28" y="101"/>
                  </a:moveTo>
                  <a:lnTo>
                    <a:pt x="28" y="124"/>
                  </a:lnTo>
                  <a:lnTo>
                    <a:pt x="40" y="124"/>
                  </a:lnTo>
                  <a:lnTo>
                    <a:pt x="40" y="101"/>
                  </a:lnTo>
                  <a:lnTo>
                    <a:pt x="28" y="101"/>
                  </a:lnTo>
                  <a:lnTo>
                    <a:pt x="28" y="101"/>
                  </a:lnTo>
                  <a:close/>
                  <a:moveTo>
                    <a:pt x="34" y="223"/>
                  </a:moveTo>
                  <a:lnTo>
                    <a:pt x="0" y="154"/>
                  </a:lnTo>
                  <a:lnTo>
                    <a:pt x="28" y="154"/>
                  </a:lnTo>
                  <a:lnTo>
                    <a:pt x="28" y="135"/>
                  </a:lnTo>
                  <a:lnTo>
                    <a:pt x="40" y="135"/>
                  </a:lnTo>
                  <a:lnTo>
                    <a:pt x="40" y="154"/>
                  </a:lnTo>
                  <a:lnTo>
                    <a:pt x="69" y="154"/>
                  </a:lnTo>
                  <a:lnTo>
                    <a:pt x="34" y="223"/>
                  </a:lnTo>
                  <a:lnTo>
                    <a:pt x="34" y="223"/>
                  </a:lnTo>
                  <a:close/>
                  <a:moveTo>
                    <a:pt x="28" y="0"/>
                  </a:moveTo>
                  <a:lnTo>
                    <a:pt x="28" y="23"/>
                  </a:lnTo>
                  <a:lnTo>
                    <a:pt x="40" y="23"/>
                  </a:lnTo>
                  <a:lnTo>
                    <a:pt x="40" y="0"/>
                  </a:lnTo>
                  <a:lnTo>
                    <a:pt x="28" y="0"/>
                  </a:lnTo>
                  <a:lnTo>
                    <a:pt x="28" y="0"/>
                  </a:lnTo>
                  <a:close/>
                  <a:moveTo>
                    <a:pt x="28" y="33"/>
                  </a:moveTo>
                  <a:lnTo>
                    <a:pt x="28" y="56"/>
                  </a:lnTo>
                  <a:lnTo>
                    <a:pt x="40" y="56"/>
                  </a:lnTo>
                  <a:lnTo>
                    <a:pt x="40" y="33"/>
                  </a:lnTo>
                  <a:lnTo>
                    <a:pt x="28" y="33"/>
                  </a:lnTo>
                  <a:lnTo>
                    <a:pt x="28" y="33"/>
                  </a:lnTo>
                  <a:close/>
                  <a:moveTo>
                    <a:pt x="28" y="68"/>
                  </a:moveTo>
                  <a:lnTo>
                    <a:pt x="28" y="89"/>
                  </a:lnTo>
                  <a:lnTo>
                    <a:pt x="40" y="89"/>
                  </a:lnTo>
                  <a:lnTo>
                    <a:pt x="40" y="68"/>
                  </a:lnTo>
                  <a:lnTo>
                    <a:pt x="28" y="68"/>
                  </a:lnTo>
                  <a:lnTo>
                    <a:pt x="28" y="68"/>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3" name="Freeform 35"/>
            <p:cNvSpPr>
              <a:spLocks noEditPoints="1"/>
            </p:cNvSpPr>
            <p:nvPr/>
          </p:nvSpPr>
          <p:spPr bwMode="auto">
            <a:xfrm>
              <a:off x="4469138" y="1710368"/>
              <a:ext cx="77767" cy="249191"/>
            </a:xfrm>
            <a:custGeom>
              <a:gdLst>
                <a:gd fmla="*/ 28 w 69" name="T0"/>
                <a:gd fmla="*/ 122 h 223" name="T1"/>
                <a:gd fmla="*/ 28 w 69" name="T2"/>
                <a:gd fmla="*/ 99 h 223" name="T3"/>
                <a:gd fmla="*/ 39 w 69" name="T4"/>
                <a:gd fmla="*/ 99 h 223" name="T5"/>
                <a:gd fmla="*/ 39 w 69" name="T6"/>
                <a:gd fmla="*/ 122 h 223" name="T7"/>
                <a:gd fmla="*/ 28 w 69" name="T8"/>
                <a:gd fmla="*/ 122 h 223" name="T9"/>
                <a:gd fmla="*/ 28 w 69" name="T10"/>
                <a:gd fmla="*/ 122 h 223" name="T11"/>
                <a:gd fmla="*/ 34 w 69" name="T12"/>
                <a:gd fmla="*/ 0 h 223" name="T13"/>
                <a:gd fmla="*/ 0 w 69" name="T14"/>
                <a:gd fmla="*/ 69 h 223" name="T15"/>
                <a:gd fmla="*/ 28 w 69" name="T16"/>
                <a:gd fmla="*/ 69 h 223" name="T17"/>
                <a:gd fmla="*/ 28 w 69" name="T18"/>
                <a:gd fmla="*/ 88 h 223" name="T19"/>
                <a:gd fmla="*/ 39 w 69" name="T20"/>
                <a:gd fmla="*/ 88 h 223" name="T21"/>
                <a:gd fmla="*/ 39 w 69" name="T22"/>
                <a:gd fmla="*/ 69 h 223" name="T23"/>
                <a:gd fmla="*/ 69 w 69" name="T24"/>
                <a:gd fmla="*/ 69 h 223" name="T25"/>
                <a:gd fmla="*/ 34 w 69" name="T26"/>
                <a:gd fmla="*/ 0 h 223" name="T27"/>
                <a:gd fmla="*/ 34 w 69" name="T28"/>
                <a:gd fmla="*/ 0 h 223" name="T29"/>
                <a:gd fmla="*/ 28 w 69" name="T30"/>
                <a:gd fmla="*/ 223 h 223" name="T31"/>
                <a:gd fmla="*/ 28 w 69" name="T32"/>
                <a:gd fmla="*/ 200 h 223" name="T33"/>
                <a:gd fmla="*/ 39 w 69" name="T34"/>
                <a:gd fmla="*/ 200 h 223" name="T35"/>
                <a:gd fmla="*/ 39 w 69" name="T36"/>
                <a:gd fmla="*/ 223 h 223" name="T37"/>
                <a:gd fmla="*/ 28 w 69" name="T38"/>
                <a:gd fmla="*/ 223 h 223" name="T39"/>
                <a:gd fmla="*/ 28 w 69" name="T40"/>
                <a:gd fmla="*/ 223 h 223" name="T41"/>
                <a:gd fmla="*/ 28 w 69" name="T42"/>
                <a:gd fmla="*/ 189 h 223" name="T43"/>
                <a:gd fmla="*/ 28 w 69" name="T44"/>
                <a:gd fmla="*/ 167 h 223" name="T45"/>
                <a:gd fmla="*/ 39 w 69" name="T46"/>
                <a:gd fmla="*/ 167 h 223" name="T47"/>
                <a:gd fmla="*/ 39 w 69" name="T48"/>
                <a:gd fmla="*/ 189 h 223" name="T49"/>
                <a:gd fmla="*/ 28 w 69" name="T50"/>
                <a:gd fmla="*/ 189 h 223" name="T51"/>
                <a:gd fmla="*/ 28 w 69" name="T52"/>
                <a:gd fmla="*/ 189 h 223" name="T53"/>
                <a:gd fmla="*/ 28 w 69" name="T54"/>
                <a:gd fmla="*/ 156 h 223" name="T55"/>
                <a:gd fmla="*/ 28 w 69" name="T56"/>
                <a:gd fmla="*/ 134 h 223" name="T57"/>
                <a:gd fmla="*/ 39 w 69" name="T58"/>
                <a:gd fmla="*/ 134 h 223" name="T59"/>
                <a:gd fmla="*/ 39 w 69" name="T60"/>
                <a:gd fmla="*/ 156 h 223" name="T61"/>
                <a:gd fmla="*/ 28 w 69" name="T62"/>
                <a:gd fmla="*/ 156 h 223" name="T63"/>
                <a:gd fmla="*/ 28 w 69" name="T64"/>
                <a:gd fmla="*/ 156 h 22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223" w="69">
                  <a:moveTo>
                    <a:pt x="28" y="122"/>
                  </a:moveTo>
                  <a:lnTo>
                    <a:pt x="28" y="99"/>
                  </a:lnTo>
                  <a:lnTo>
                    <a:pt x="39" y="99"/>
                  </a:lnTo>
                  <a:lnTo>
                    <a:pt x="39" y="122"/>
                  </a:lnTo>
                  <a:lnTo>
                    <a:pt x="28" y="122"/>
                  </a:lnTo>
                  <a:lnTo>
                    <a:pt x="28" y="122"/>
                  </a:lnTo>
                  <a:close/>
                  <a:moveTo>
                    <a:pt x="34" y="0"/>
                  </a:moveTo>
                  <a:lnTo>
                    <a:pt x="0" y="69"/>
                  </a:lnTo>
                  <a:lnTo>
                    <a:pt x="28" y="69"/>
                  </a:lnTo>
                  <a:lnTo>
                    <a:pt x="28" y="88"/>
                  </a:lnTo>
                  <a:lnTo>
                    <a:pt x="39" y="88"/>
                  </a:lnTo>
                  <a:lnTo>
                    <a:pt x="39" y="69"/>
                  </a:lnTo>
                  <a:lnTo>
                    <a:pt x="69" y="69"/>
                  </a:lnTo>
                  <a:lnTo>
                    <a:pt x="34" y="0"/>
                  </a:lnTo>
                  <a:lnTo>
                    <a:pt x="34" y="0"/>
                  </a:lnTo>
                  <a:close/>
                  <a:moveTo>
                    <a:pt x="28" y="223"/>
                  </a:moveTo>
                  <a:lnTo>
                    <a:pt x="28" y="200"/>
                  </a:lnTo>
                  <a:lnTo>
                    <a:pt x="39" y="200"/>
                  </a:lnTo>
                  <a:lnTo>
                    <a:pt x="39" y="223"/>
                  </a:lnTo>
                  <a:lnTo>
                    <a:pt x="28" y="223"/>
                  </a:lnTo>
                  <a:lnTo>
                    <a:pt x="28" y="223"/>
                  </a:lnTo>
                  <a:close/>
                  <a:moveTo>
                    <a:pt x="28" y="189"/>
                  </a:moveTo>
                  <a:lnTo>
                    <a:pt x="28" y="167"/>
                  </a:lnTo>
                  <a:lnTo>
                    <a:pt x="39" y="167"/>
                  </a:lnTo>
                  <a:lnTo>
                    <a:pt x="39" y="189"/>
                  </a:lnTo>
                  <a:lnTo>
                    <a:pt x="28" y="189"/>
                  </a:lnTo>
                  <a:lnTo>
                    <a:pt x="28" y="189"/>
                  </a:lnTo>
                  <a:close/>
                  <a:moveTo>
                    <a:pt x="28" y="156"/>
                  </a:moveTo>
                  <a:lnTo>
                    <a:pt x="28" y="134"/>
                  </a:lnTo>
                  <a:lnTo>
                    <a:pt x="39" y="134"/>
                  </a:lnTo>
                  <a:lnTo>
                    <a:pt x="39" y="156"/>
                  </a:lnTo>
                  <a:lnTo>
                    <a:pt x="28" y="156"/>
                  </a:lnTo>
                  <a:lnTo>
                    <a:pt x="28" y="156"/>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4" name="Freeform 36"/>
            <p:cNvSpPr>
              <a:spLocks noEditPoints="1"/>
            </p:cNvSpPr>
            <p:nvPr/>
          </p:nvSpPr>
          <p:spPr bwMode="auto">
            <a:xfrm>
              <a:off x="3820021" y="1607199"/>
              <a:ext cx="477712" cy="352360"/>
            </a:xfrm>
            <a:custGeom>
              <a:gdLst>
                <a:gd fmla="*/ 350 w 359" name="T0"/>
                <a:gd fmla="*/ 218 h 265" name="T1"/>
                <a:gd fmla="*/ 359 w 359" name="T2"/>
                <a:gd fmla="*/ 237 h 265" name="T3"/>
                <a:gd fmla="*/ 350 w 359" name="T4"/>
                <a:gd fmla="*/ 265 h 265" name="T5"/>
                <a:gd fmla="*/ 359 w 359" name="T6"/>
                <a:gd fmla="*/ 247 h 265" name="T7"/>
                <a:gd fmla="*/ 350 w 359" name="T8"/>
                <a:gd fmla="*/ 265 h 265" name="T9"/>
                <a:gd fmla="*/ 82 w 359" name="T10"/>
                <a:gd fmla="*/ 24 h 265" name="T11"/>
                <a:gd fmla="*/ 101 w 359" name="T12"/>
                <a:gd fmla="*/ 34 h 265" name="T13"/>
                <a:gd fmla="*/ 129 w 359" name="T14"/>
                <a:gd fmla="*/ 24 h 265" name="T15"/>
                <a:gd fmla="*/ 111 w 359" name="T16"/>
                <a:gd fmla="*/ 34 h 265" name="T17"/>
                <a:gd fmla="*/ 129 w 359" name="T18"/>
                <a:gd fmla="*/ 24 h 265" name="T19"/>
                <a:gd fmla="*/ 139 w 359" name="T20"/>
                <a:gd fmla="*/ 24 h 265" name="T21"/>
                <a:gd fmla="*/ 158 w 359" name="T22"/>
                <a:gd fmla="*/ 34 h 265" name="T23"/>
                <a:gd fmla="*/ 186 w 359" name="T24"/>
                <a:gd fmla="*/ 24 h 265" name="T25"/>
                <a:gd fmla="*/ 167 w 359" name="T26"/>
                <a:gd fmla="*/ 34 h 265" name="T27"/>
                <a:gd fmla="*/ 186 w 359" name="T28"/>
                <a:gd fmla="*/ 24 h 265" name="T29"/>
                <a:gd fmla="*/ 196 w 359" name="T30"/>
                <a:gd fmla="*/ 24 h 265" name="T31"/>
                <a:gd fmla="*/ 214 w 359" name="T32"/>
                <a:gd fmla="*/ 34 h 265" name="T33"/>
                <a:gd fmla="*/ 243 w 359" name="T34"/>
                <a:gd fmla="*/ 24 h 265" name="T35"/>
                <a:gd fmla="*/ 224 w 359" name="T36"/>
                <a:gd fmla="*/ 34 h 265" name="T37"/>
                <a:gd fmla="*/ 243 w 359" name="T38"/>
                <a:gd fmla="*/ 24 h 265" name="T39"/>
                <a:gd fmla="*/ 252 w 359" name="T40"/>
                <a:gd fmla="*/ 24 h 265" name="T41"/>
                <a:gd fmla="*/ 271 w 359" name="T42"/>
                <a:gd fmla="*/ 34 h 265" name="T43"/>
                <a:gd fmla="*/ 300 w 359" name="T44"/>
                <a:gd fmla="*/ 30 h 265" name="T45"/>
                <a:gd fmla="*/ 280 w 359" name="T46"/>
                <a:gd fmla="*/ 35 h 265" name="T47"/>
                <a:gd fmla="*/ 300 w 359" name="T48"/>
                <a:gd fmla="*/ 30 h 265" name="T49"/>
                <a:gd fmla="*/ 310 w 359" name="T50"/>
                <a:gd fmla="*/ 34 h 265" name="T51"/>
                <a:gd fmla="*/ 321 w 359" name="T52"/>
                <a:gd fmla="*/ 52 h 265" name="T53"/>
                <a:gd fmla="*/ 346 w 359" name="T54"/>
                <a:gd fmla="*/ 67 h 265" name="T55"/>
                <a:gd fmla="*/ 327 w 359" name="T56"/>
                <a:gd fmla="*/ 58 h 265" name="T57"/>
                <a:gd fmla="*/ 346 w 359" name="T58"/>
                <a:gd fmla="*/ 67 h 265" name="T59"/>
                <a:gd fmla="*/ 350 w 359" name="T60"/>
                <a:gd fmla="*/ 76 h 265" name="T61"/>
                <a:gd fmla="*/ 347 w 359" name="T62"/>
                <a:gd fmla="*/ 97 h 265" name="T63"/>
                <a:gd fmla="*/ 359 w 359" name="T64"/>
                <a:gd fmla="*/ 124 h 265" name="T65"/>
                <a:gd fmla="*/ 348 w 359" name="T66"/>
                <a:gd fmla="*/ 106 h 265" name="T67"/>
                <a:gd fmla="*/ 359 w 359" name="T68"/>
                <a:gd fmla="*/ 124 h 265" name="T69"/>
                <a:gd fmla="*/ 350 w 359" name="T70"/>
                <a:gd fmla="*/ 153 h 265" name="T71"/>
                <a:gd fmla="*/ 359 w 359" name="T72"/>
                <a:gd fmla="*/ 134 h 265" name="T73"/>
                <a:gd fmla="*/ 359 w 359" name="T74"/>
                <a:gd fmla="*/ 181 h 265" name="T75"/>
                <a:gd fmla="*/ 350 w 359" name="T76"/>
                <a:gd fmla="*/ 162 h 265" name="T77"/>
                <a:gd fmla="*/ 359 w 359" name="T78"/>
                <a:gd fmla="*/ 181 h 265" name="T79"/>
                <a:gd fmla="*/ 350 w 359" name="T80"/>
                <a:gd fmla="*/ 209 h 265" name="T81"/>
                <a:gd fmla="*/ 359 w 359" name="T82"/>
                <a:gd fmla="*/ 190 h 265" name="T83"/>
                <a:gd fmla="*/ 0 w 359" name="T84"/>
                <a:gd fmla="*/ 29 h 265" name="T85"/>
                <a:gd fmla="*/ 58 w 359" name="T86"/>
                <a:gd fmla="*/ 24 h 265" name="T87"/>
                <a:gd fmla="*/ 74 w 359" name="T88"/>
                <a:gd fmla="*/ 34 h 265" name="T89"/>
                <a:gd fmla="*/ 58 w 359" name="T90"/>
                <a:gd fmla="*/ 58 h 265"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265" w="359">
                  <a:moveTo>
                    <a:pt x="350" y="237"/>
                  </a:moveTo>
                  <a:cubicBezTo>
                    <a:pt x="350" y="218"/>
                    <a:pt x="350" y="218"/>
                    <a:pt x="350" y="218"/>
                  </a:cubicBezTo>
                  <a:cubicBezTo>
                    <a:pt x="359" y="218"/>
                    <a:pt x="359" y="218"/>
                    <a:pt x="359" y="218"/>
                  </a:cubicBezTo>
                  <a:cubicBezTo>
                    <a:pt x="359" y="237"/>
                    <a:pt x="359" y="237"/>
                    <a:pt x="359" y="237"/>
                  </a:cubicBezTo>
                  <a:cubicBezTo>
                    <a:pt x="350" y="237"/>
                    <a:pt x="350" y="237"/>
                    <a:pt x="350" y="237"/>
                  </a:cubicBezTo>
                  <a:close/>
                  <a:moveTo>
                    <a:pt x="350" y="265"/>
                  </a:moveTo>
                  <a:cubicBezTo>
                    <a:pt x="350" y="247"/>
                    <a:pt x="350" y="247"/>
                    <a:pt x="350" y="247"/>
                  </a:cubicBezTo>
                  <a:cubicBezTo>
                    <a:pt x="359" y="247"/>
                    <a:pt x="359" y="247"/>
                    <a:pt x="359" y="247"/>
                  </a:cubicBezTo>
                  <a:cubicBezTo>
                    <a:pt x="359" y="265"/>
                    <a:pt x="359" y="265"/>
                    <a:pt x="359" y="265"/>
                  </a:cubicBezTo>
                  <a:cubicBezTo>
                    <a:pt x="350" y="265"/>
                    <a:pt x="350" y="265"/>
                    <a:pt x="350" y="265"/>
                  </a:cubicBezTo>
                  <a:close/>
                  <a:moveTo>
                    <a:pt x="101" y="24"/>
                  </a:moveTo>
                  <a:cubicBezTo>
                    <a:pt x="82" y="24"/>
                    <a:pt x="82" y="24"/>
                    <a:pt x="82" y="24"/>
                  </a:cubicBezTo>
                  <a:cubicBezTo>
                    <a:pt x="82" y="34"/>
                    <a:pt x="82" y="34"/>
                    <a:pt x="82" y="34"/>
                  </a:cubicBezTo>
                  <a:cubicBezTo>
                    <a:pt x="101" y="34"/>
                    <a:pt x="101" y="34"/>
                    <a:pt x="101" y="34"/>
                  </a:cubicBezTo>
                  <a:cubicBezTo>
                    <a:pt x="101" y="24"/>
                    <a:pt x="101" y="24"/>
                    <a:pt x="101" y="24"/>
                  </a:cubicBezTo>
                  <a:close/>
                  <a:moveTo>
                    <a:pt x="129" y="24"/>
                  </a:moveTo>
                  <a:cubicBezTo>
                    <a:pt x="111" y="24"/>
                    <a:pt x="111" y="24"/>
                    <a:pt x="111" y="24"/>
                  </a:cubicBezTo>
                  <a:cubicBezTo>
                    <a:pt x="111" y="34"/>
                    <a:pt x="111" y="34"/>
                    <a:pt x="111" y="34"/>
                  </a:cubicBezTo>
                  <a:cubicBezTo>
                    <a:pt x="129" y="34"/>
                    <a:pt x="129" y="34"/>
                    <a:pt x="129" y="34"/>
                  </a:cubicBezTo>
                  <a:cubicBezTo>
                    <a:pt x="129" y="24"/>
                    <a:pt x="129" y="24"/>
                    <a:pt x="129" y="24"/>
                  </a:cubicBezTo>
                  <a:close/>
                  <a:moveTo>
                    <a:pt x="158" y="24"/>
                  </a:moveTo>
                  <a:cubicBezTo>
                    <a:pt x="139" y="24"/>
                    <a:pt x="139" y="24"/>
                    <a:pt x="139" y="24"/>
                  </a:cubicBezTo>
                  <a:cubicBezTo>
                    <a:pt x="139" y="34"/>
                    <a:pt x="139" y="34"/>
                    <a:pt x="139" y="34"/>
                  </a:cubicBezTo>
                  <a:cubicBezTo>
                    <a:pt x="158" y="34"/>
                    <a:pt x="158" y="34"/>
                    <a:pt x="158" y="34"/>
                  </a:cubicBezTo>
                  <a:cubicBezTo>
                    <a:pt x="158" y="24"/>
                    <a:pt x="158" y="24"/>
                    <a:pt x="158" y="24"/>
                  </a:cubicBezTo>
                  <a:close/>
                  <a:moveTo>
                    <a:pt x="186" y="24"/>
                  </a:moveTo>
                  <a:cubicBezTo>
                    <a:pt x="167" y="24"/>
                    <a:pt x="167" y="24"/>
                    <a:pt x="167" y="24"/>
                  </a:cubicBezTo>
                  <a:cubicBezTo>
                    <a:pt x="167" y="34"/>
                    <a:pt x="167" y="34"/>
                    <a:pt x="167" y="34"/>
                  </a:cubicBezTo>
                  <a:cubicBezTo>
                    <a:pt x="186" y="34"/>
                    <a:pt x="186" y="34"/>
                    <a:pt x="186" y="34"/>
                  </a:cubicBezTo>
                  <a:cubicBezTo>
                    <a:pt x="186" y="24"/>
                    <a:pt x="186" y="24"/>
                    <a:pt x="186" y="24"/>
                  </a:cubicBezTo>
                  <a:close/>
                  <a:moveTo>
                    <a:pt x="214" y="24"/>
                  </a:moveTo>
                  <a:cubicBezTo>
                    <a:pt x="196" y="24"/>
                    <a:pt x="196" y="24"/>
                    <a:pt x="196" y="24"/>
                  </a:cubicBezTo>
                  <a:cubicBezTo>
                    <a:pt x="196" y="34"/>
                    <a:pt x="196" y="34"/>
                    <a:pt x="196" y="34"/>
                  </a:cubicBezTo>
                  <a:cubicBezTo>
                    <a:pt x="214" y="34"/>
                    <a:pt x="214" y="34"/>
                    <a:pt x="214" y="34"/>
                  </a:cubicBezTo>
                  <a:cubicBezTo>
                    <a:pt x="214" y="24"/>
                    <a:pt x="214" y="24"/>
                    <a:pt x="214" y="24"/>
                  </a:cubicBezTo>
                  <a:close/>
                  <a:moveTo>
                    <a:pt x="243" y="24"/>
                  </a:moveTo>
                  <a:cubicBezTo>
                    <a:pt x="224" y="24"/>
                    <a:pt x="224" y="24"/>
                    <a:pt x="224" y="24"/>
                  </a:cubicBezTo>
                  <a:cubicBezTo>
                    <a:pt x="224" y="34"/>
                    <a:pt x="224" y="34"/>
                    <a:pt x="224" y="34"/>
                  </a:cubicBezTo>
                  <a:cubicBezTo>
                    <a:pt x="243" y="34"/>
                    <a:pt x="243" y="34"/>
                    <a:pt x="243" y="34"/>
                  </a:cubicBezTo>
                  <a:cubicBezTo>
                    <a:pt x="243" y="24"/>
                    <a:pt x="243" y="24"/>
                    <a:pt x="243" y="24"/>
                  </a:cubicBezTo>
                  <a:close/>
                  <a:moveTo>
                    <a:pt x="272" y="25"/>
                  </a:moveTo>
                  <a:cubicBezTo>
                    <a:pt x="252" y="24"/>
                    <a:pt x="252" y="24"/>
                    <a:pt x="252" y="24"/>
                  </a:cubicBezTo>
                  <a:cubicBezTo>
                    <a:pt x="252" y="34"/>
                    <a:pt x="252" y="34"/>
                    <a:pt x="252" y="34"/>
                  </a:cubicBezTo>
                  <a:cubicBezTo>
                    <a:pt x="271" y="34"/>
                    <a:pt x="271" y="34"/>
                    <a:pt x="271" y="34"/>
                  </a:cubicBezTo>
                  <a:cubicBezTo>
                    <a:pt x="272" y="25"/>
                    <a:pt x="272" y="25"/>
                    <a:pt x="272" y="25"/>
                  </a:cubicBezTo>
                  <a:close/>
                  <a:moveTo>
                    <a:pt x="300" y="30"/>
                  </a:moveTo>
                  <a:cubicBezTo>
                    <a:pt x="281" y="26"/>
                    <a:pt x="281" y="26"/>
                    <a:pt x="281" y="26"/>
                  </a:cubicBezTo>
                  <a:cubicBezTo>
                    <a:pt x="280" y="35"/>
                    <a:pt x="280" y="35"/>
                    <a:pt x="280" y="35"/>
                  </a:cubicBezTo>
                  <a:cubicBezTo>
                    <a:pt x="297" y="39"/>
                    <a:pt x="297" y="39"/>
                    <a:pt x="297" y="39"/>
                  </a:cubicBezTo>
                  <a:cubicBezTo>
                    <a:pt x="300" y="30"/>
                    <a:pt x="300" y="30"/>
                    <a:pt x="300" y="30"/>
                  </a:cubicBezTo>
                  <a:close/>
                  <a:moveTo>
                    <a:pt x="327" y="44"/>
                  </a:moveTo>
                  <a:cubicBezTo>
                    <a:pt x="310" y="34"/>
                    <a:pt x="310" y="34"/>
                    <a:pt x="310" y="34"/>
                  </a:cubicBezTo>
                  <a:cubicBezTo>
                    <a:pt x="306" y="43"/>
                    <a:pt x="306" y="43"/>
                    <a:pt x="306" y="43"/>
                  </a:cubicBezTo>
                  <a:cubicBezTo>
                    <a:pt x="321" y="52"/>
                    <a:pt x="321" y="52"/>
                    <a:pt x="321" y="52"/>
                  </a:cubicBezTo>
                  <a:cubicBezTo>
                    <a:pt x="327" y="44"/>
                    <a:pt x="327" y="44"/>
                    <a:pt x="327" y="44"/>
                  </a:cubicBezTo>
                  <a:close/>
                  <a:moveTo>
                    <a:pt x="346" y="67"/>
                  </a:moveTo>
                  <a:cubicBezTo>
                    <a:pt x="334" y="51"/>
                    <a:pt x="334" y="51"/>
                    <a:pt x="334" y="51"/>
                  </a:cubicBezTo>
                  <a:cubicBezTo>
                    <a:pt x="327" y="58"/>
                    <a:pt x="327" y="58"/>
                    <a:pt x="327" y="58"/>
                  </a:cubicBezTo>
                  <a:cubicBezTo>
                    <a:pt x="338" y="72"/>
                    <a:pt x="338" y="72"/>
                    <a:pt x="338" y="72"/>
                  </a:cubicBezTo>
                  <a:cubicBezTo>
                    <a:pt x="346" y="67"/>
                    <a:pt x="346" y="67"/>
                    <a:pt x="346" y="67"/>
                  </a:cubicBezTo>
                  <a:close/>
                  <a:moveTo>
                    <a:pt x="356" y="95"/>
                  </a:moveTo>
                  <a:cubicBezTo>
                    <a:pt x="350" y="76"/>
                    <a:pt x="350" y="76"/>
                    <a:pt x="350" y="76"/>
                  </a:cubicBezTo>
                  <a:cubicBezTo>
                    <a:pt x="342" y="80"/>
                    <a:pt x="342" y="80"/>
                    <a:pt x="342" y="80"/>
                  </a:cubicBezTo>
                  <a:cubicBezTo>
                    <a:pt x="344" y="85"/>
                    <a:pt x="346" y="91"/>
                    <a:pt x="347" y="97"/>
                  </a:cubicBezTo>
                  <a:cubicBezTo>
                    <a:pt x="356" y="95"/>
                    <a:pt x="356" y="95"/>
                    <a:pt x="356" y="95"/>
                  </a:cubicBezTo>
                  <a:close/>
                  <a:moveTo>
                    <a:pt x="359" y="124"/>
                  </a:moveTo>
                  <a:cubicBezTo>
                    <a:pt x="350" y="124"/>
                    <a:pt x="350" y="124"/>
                    <a:pt x="350" y="124"/>
                  </a:cubicBezTo>
                  <a:cubicBezTo>
                    <a:pt x="348" y="106"/>
                    <a:pt x="348" y="106"/>
                    <a:pt x="348" y="106"/>
                  </a:cubicBezTo>
                  <a:cubicBezTo>
                    <a:pt x="358" y="105"/>
                    <a:pt x="358" y="105"/>
                    <a:pt x="358" y="105"/>
                  </a:cubicBezTo>
                  <a:cubicBezTo>
                    <a:pt x="359" y="124"/>
                    <a:pt x="359" y="124"/>
                    <a:pt x="359" y="124"/>
                  </a:cubicBezTo>
                  <a:close/>
                  <a:moveTo>
                    <a:pt x="359" y="153"/>
                  </a:moveTo>
                  <a:cubicBezTo>
                    <a:pt x="350" y="153"/>
                    <a:pt x="350" y="153"/>
                    <a:pt x="350" y="153"/>
                  </a:cubicBezTo>
                  <a:cubicBezTo>
                    <a:pt x="350" y="134"/>
                    <a:pt x="350" y="134"/>
                    <a:pt x="350" y="134"/>
                  </a:cubicBezTo>
                  <a:cubicBezTo>
                    <a:pt x="359" y="134"/>
                    <a:pt x="359" y="134"/>
                    <a:pt x="359" y="134"/>
                  </a:cubicBezTo>
                  <a:cubicBezTo>
                    <a:pt x="359" y="153"/>
                    <a:pt x="359" y="153"/>
                    <a:pt x="359" y="153"/>
                  </a:cubicBezTo>
                  <a:close/>
                  <a:moveTo>
                    <a:pt x="359" y="181"/>
                  </a:moveTo>
                  <a:cubicBezTo>
                    <a:pt x="350" y="181"/>
                    <a:pt x="350" y="181"/>
                    <a:pt x="350" y="181"/>
                  </a:cubicBezTo>
                  <a:cubicBezTo>
                    <a:pt x="350" y="162"/>
                    <a:pt x="350" y="162"/>
                    <a:pt x="350" y="162"/>
                  </a:cubicBezTo>
                  <a:cubicBezTo>
                    <a:pt x="359" y="162"/>
                    <a:pt x="359" y="162"/>
                    <a:pt x="359" y="162"/>
                  </a:cubicBezTo>
                  <a:cubicBezTo>
                    <a:pt x="359" y="181"/>
                    <a:pt x="359" y="181"/>
                    <a:pt x="359" y="181"/>
                  </a:cubicBezTo>
                  <a:close/>
                  <a:moveTo>
                    <a:pt x="359" y="209"/>
                  </a:moveTo>
                  <a:cubicBezTo>
                    <a:pt x="350" y="209"/>
                    <a:pt x="350" y="209"/>
                    <a:pt x="350" y="209"/>
                  </a:cubicBezTo>
                  <a:cubicBezTo>
                    <a:pt x="350" y="190"/>
                    <a:pt x="350" y="190"/>
                    <a:pt x="350" y="190"/>
                  </a:cubicBezTo>
                  <a:cubicBezTo>
                    <a:pt x="359" y="190"/>
                    <a:pt x="359" y="190"/>
                    <a:pt x="359" y="190"/>
                  </a:cubicBezTo>
                  <a:cubicBezTo>
                    <a:pt x="359" y="209"/>
                    <a:pt x="359" y="209"/>
                    <a:pt x="359" y="209"/>
                  </a:cubicBezTo>
                  <a:close/>
                  <a:moveTo>
                    <a:pt x="0" y="29"/>
                  </a:moveTo>
                  <a:cubicBezTo>
                    <a:pt x="58" y="0"/>
                    <a:pt x="58" y="0"/>
                    <a:pt x="58" y="0"/>
                  </a:cubicBezTo>
                  <a:cubicBezTo>
                    <a:pt x="58" y="24"/>
                    <a:pt x="58" y="24"/>
                    <a:pt x="58" y="24"/>
                  </a:cubicBezTo>
                  <a:cubicBezTo>
                    <a:pt x="74" y="24"/>
                    <a:pt x="74" y="24"/>
                    <a:pt x="74" y="24"/>
                  </a:cubicBezTo>
                  <a:cubicBezTo>
                    <a:pt x="74" y="34"/>
                    <a:pt x="74" y="34"/>
                    <a:pt x="74" y="34"/>
                  </a:cubicBezTo>
                  <a:cubicBezTo>
                    <a:pt x="58" y="34"/>
                    <a:pt x="58" y="34"/>
                    <a:pt x="58" y="34"/>
                  </a:cubicBezTo>
                  <a:cubicBezTo>
                    <a:pt x="58" y="58"/>
                    <a:pt x="58" y="58"/>
                    <a:pt x="58" y="58"/>
                  </a:cubicBezTo>
                  <a:cubicBezTo>
                    <a:pt x="0" y="29"/>
                    <a:pt x="0" y="29"/>
                    <a:pt x="0" y="29"/>
                  </a:cubicBez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5" name="Freeform 37"/>
            <p:cNvSpPr>
              <a:spLocks noEditPoints="1"/>
            </p:cNvSpPr>
            <p:nvPr/>
          </p:nvSpPr>
          <p:spPr bwMode="auto">
            <a:xfrm>
              <a:off x="5588030" y="3170600"/>
              <a:ext cx="77768" cy="174593"/>
            </a:xfrm>
            <a:custGeom>
              <a:gdLst>
                <a:gd fmla="*/ 29 w 69" name="T0"/>
                <a:gd fmla="*/ 121 h 156" name="T1"/>
                <a:gd fmla="*/ 29 w 69" name="T2"/>
                <a:gd fmla="*/ 100 h 156" name="T3"/>
                <a:gd fmla="*/ 39 w 69" name="T4"/>
                <a:gd fmla="*/ 100 h 156" name="T5"/>
                <a:gd fmla="*/ 39 w 69" name="T6"/>
                <a:gd fmla="*/ 121 h 156" name="T7"/>
                <a:gd fmla="*/ 29 w 69" name="T8"/>
                <a:gd fmla="*/ 121 h 156" name="T9"/>
                <a:gd fmla="*/ 29 w 69" name="T10"/>
                <a:gd fmla="*/ 121 h 156" name="T11"/>
                <a:gd fmla="*/ 35 w 69" name="T12"/>
                <a:gd fmla="*/ 0 h 156" name="T13"/>
                <a:gd fmla="*/ 0 w 69" name="T14"/>
                <a:gd fmla="*/ 69 h 156" name="T15"/>
                <a:gd fmla="*/ 29 w 69" name="T16"/>
                <a:gd fmla="*/ 69 h 156" name="T17"/>
                <a:gd fmla="*/ 29 w 69" name="T18"/>
                <a:gd fmla="*/ 88 h 156" name="T19"/>
                <a:gd fmla="*/ 39 w 69" name="T20"/>
                <a:gd fmla="*/ 88 h 156" name="T21"/>
                <a:gd fmla="*/ 39 w 69" name="T22"/>
                <a:gd fmla="*/ 69 h 156" name="T23"/>
                <a:gd fmla="*/ 69 w 69" name="T24"/>
                <a:gd fmla="*/ 69 h 156" name="T25"/>
                <a:gd fmla="*/ 35 w 69" name="T26"/>
                <a:gd fmla="*/ 0 h 156" name="T27"/>
                <a:gd fmla="*/ 35 w 69" name="T28"/>
                <a:gd fmla="*/ 0 h 156" name="T29"/>
                <a:gd fmla="*/ 29 w 69" name="T30"/>
                <a:gd fmla="*/ 156 h 156" name="T31"/>
                <a:gd fmla="*/ 29 w 69" name="T32"/>
                <a:gd fmla="*/ 133 h 156" name="T33"/>
                <a:gd fmla="*/ 39 w 69" name="T34"/>
                <a:gd fmla="*/ 133 h 156" name="T35"/>
                <a:gd fmla="*/ 39 w 69" name="T36"/>
                <a:gd fmla="*/ 156 h 156" name="T37"/>
                <a:gd fmla="*/ 29 w 69" name="T38"/>
                <a:gd fmla="*/ 156 h 156" name="T39"/>
                <a:gd fmla="*/ 29 w 69" name="T40"/>
                <a:gd fmla="*/ 156 h 15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6" w="69">
                  <a:moveTo>
                    <a:pt x="29" y="121"/>
                  </a:moveTo>
                  <a:lnTo>
                    <a:pt x="29" y="100"/>
                  </a:lnTo>
                  <a:lnTo>
                    <a:pt x="39" y="100"/>
                  </a:lnTo>
                  <a:lnTo>
                    <a:pt x="39" y="121"/>
                  </a:lnTo>
                  <a:lnTo>
                    <a:pt x="29" y="121"/>
                  </a:lnTo>
                  <a:lnTo>
                    <a:pt x="29" y="121"/>
                  </a:lnTo>
                  <a:close/>
                  <a:moveTo>
                    <a:pt x="35" y="0"/>
                  </a:moveTo>
                  <a:lnTo>
                    <a:pt x="0" y="69"/>
                  </a:lnTo>
                  <a:lnTo>
                    <a:pt x="29" y="69"/>
                  </a:lnTo>
                  <a:lnTo>
                    <a:pt x="29" y="88"/>
                  </a:lnTo>
                  <a:lnTo>
                    <a:pt x="39" y="88"/>
                  </a:lnTo>
                  <a:lnTo>
                    <a:pt x="39" y="69"/>
                  </a:lnTo>
                  <a:lnTo>
                    <a:pt x="69" y="69"/>
                  </a:lnTo>
                  <a:lnTo>
                    <a:pt x="35" y="0"/>
                  </a:lnTo>
                  <a:lnTo>
                    <a:pt x="35" y="0"/>
                  </a:lnTo>
                  <a:close/>
                  <a:moveTo>
                    <a:pt x="29" y="156"/>
                  </a:moveTo>
                  <a:lnTo>
                    <a:pt x="29" y="133"/>
                  </a:lnTo>
                  <a:lnTo>
                    <a:pt x="39" y="133"/>
                  </a:lnTo>
                  <a:lnTo>
                    <a:pt x="39" y="156"/>
                  </a:lnTo>
                  <a:lnTo>
                    <a:pt x="29" y="156"/>
                  </a:lnTo>
                  <a:lnTo>
                    <a:pt x="29" y="156"/>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6" name="Freeform 38"/>
            <p:cNvSpPr>
              <a:spLocks noEditPoints="1"/>
            </p:cNvSpPr>
            <p:nvPr/>
          </p:nvSpPr>
          <p:spPr bwMode="auto">
            <a:xfrm>
              <a:off x="3364529" y="3448361"/>
              <a:ext cx="76180" cy="174593"/>
            </a:xfrm>
            <a:custGeom>
              <a:gdLst>
                <a:gd fmla="*/ 29 w 69" name="T0"/>
                <a:gd fmla="*/ 121 h 156" name="T1"/>
                <a:gd fmla="*/ 29 w 69" name="T2"/>
                <a:gd fmla="*/ 98 h 156" name="T3"/>
                <a:gd fmla="*/ 41 w 69" name="T4"/>
                <a:gd fmla="*/ 98 h 156" name="T5"/>
                <a:gd fmla="*/ 41 w 69" name="T6"/>
                <a:gd fmla="*/ 121 h 156" name="T7"/>
                <a:gd fmla="*/ 29 w 69" name="T8"/>
                <a:gd fmla="*/ 121 h 156" name="T9"/>
                <a:gd fmla="*/ 29 w 69" name="T10"/>
                <a:gd fmla="*/ 121 h 156" name="T11"/>
                <a:gd fmla="*/ 35 w 69" name="T12"/>
                <a:gd fmla="*/ 0 h 156" name="T13"/>
                <a:gd fmla="*/ 0 w 69" name="T14"/>
                <a:gd fmla="*/ 69 h 156" name="T15"/>
                <a:gd fmla="*/ 29 w 69" name="T16"/>
                <a:gd fmla="*/ 69 h 156" name="T17"/>
                <a:gd fmla="*/ 29 w 69" name="T18"/>
                <a:gd fmla="*/ 88 h 156" name="T19"/>
                <a:gd fmla="*/ 41 w 69" name="T20"/>
                <a:gd fmla="*/ 88 h 156" name="T21"/>
                <a:gd fmla="*/ 41 w 69" name="T22"/>
                <a:gd fmla="*/ 69 h 156" name="T23"/>
                <a:gd fmla="*/ 69 w 69" name="T24"/>
                <a:gd fmla="*/ 69 h 156" name="T25"/>
                <a:gd fmla="*/ 35 w 69" name="T26"/>
                <a:gd fmla="*/ 0 h 156" name="T27"/>
                <a:gd fmla="*/ 35 w 69" name="T28"/>
                <a:gd fmla="*/ 0 h 156" name="T29"/>
                <a:gd fmla="*/ 29 w 69" name="T30"/>
                <a:gd fmla="*/ 156 h 156" name="T31"/>
                <a:gd fmla="*/ 29 w 69" name="T32"/>
                <a:gd fmla="*/ 133 h 156" name="T33"/>
                <a:gd fmla="*/ 41 w 69" name="T34"/>
                <a:gd fmla="*/ 133 h 156" name="T35"/>
                <a:gd fmla="*/ 41 w 69" name="T36"/>
                <a:gd fmla="*/ 156 h 156" name="T37"/>
                <a:gd fmla="*/ 29 w 69" name="T38"/>
                <a:gd fmla="*/ 156 h 156" name="T39"/>
                <a:gd fmla="*/ 29 w 69" name="T40"/>
                <a:gd fmla="*/ 156 h 15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6" w="69">
                  <a:moveTo>
                    <a:pt x="29" y="121"/>
                  </a:moveTo>
                  <a:lnTo>
                    <a:pt x="29" y="98"/>
                  </a:lnTo>
                  <a:lnTo>
                    <a:pt x="41" y="98"/>
                  </a:lnTo>
                  <a:lnTo>
                    <a:pt x="41" y="121"/>
                  </a:lnTo>
                  <a:lnTo>
                    <a:pt x="29" y="121"/>
                  </a:lnTo>
                  <a:lnTo>
                    <a:pt x="29" y="121"/>
                  </a:lnTo>
                  <a:close/>
                  <a:moveTo>
                    <a:pt x="35" y="0"/>
                  </a:moveTo>
                  <a:lnTo>
                    <a:pt x="0" y="69"/>
                  </a:lnTo>
                  <a:lnTo>
                    <a:pt x="29" y="69"/>
                  </a:lnTo>
                  <a:lnTo>
                    <a:pt x="29" y="88"/>
                  </a:lnTo>
                  <a:lnTo>
                    <a:pt x="41" y="88"/>
                  </a:lnTo>
                  <a:lnTo>
                    <a:pt x="41" y="69"/>
                  </a:lnTo>
                  <a:lnTo>
                    <a:pt x="69" y="69"/>
                  </a:lnTo>
                  <a:lnTo>
                    <a:pt x="35" y="0"/>
                  </a:lnTo>
                  <a:lnTo>
                    <a:pt x="35" y="0"/>
                  </a:lnTo>
                  <a:close/>
                  <a:moveTo>
                    <a:pt x="29" y="156"/>
                  </a:moveTo>
                  <a:lnTo>
                    <a:pt x="29" y="133"/>
                  </a:lnTo>
                  <a:lnTo>
                    <a:pt x="41" y="133"/>
                  </a:lnTo>
                  <a:lnTo>
                    <a:pt x="41" y="156"/>
                  </a:lnTo>
                  <a:lnTo>
                    <a:pt x="29" y="156"/>
                  </a:lnTo>
                  <a:lnTo>
                    <a:pt x="29" y="156"/>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7" name="Freeform 39"/>
            <p:cNvSpPr>
              <a:spLocks noEditPoints="1"/>
            </p:cNvSpPr>
            <p:nvPr/>
          </p:nvSpPr>
          <p:spPr bwMode="auto">
            <a:xfrm>
              <a:off x="5391232" y="4549884"/>
              <a:ext cx="76180" cy="174593"/>
            </a:xfrm>
            <a:custGeom>
              <a:gdLst>
                <a:gd fmla="*/ 29 w 69" name="T0"/>
                <a:gd fmla="*/ 121 h 155" name="T1"/>
                <a:gd fmla="*/ 29 w 69" name="T2"/>
                <a:gd fmla="*/ 99 h 155" name="T3"/>
                <a:gd fmla="*/ 40 w 69" name="T4"/>
                <a:gd fmla="*/ 99 h 155" name="T5"/>
                <a:gd fmla="*/ 40 w 69" name="T6"/>
                <a:gd fmla="*/ 121 h 155" name="T7"/>
                <a:gd fmla="*/ 29 w 69" name="T8"/>
                <a:gd fmla="*/ 121 h 155" name="T9"/>
                <a:gd fmla="*/ 29 w 69" name="T10"/>
                <a:gd fmla="*/ 121 h 155" name="T11"/>
                <a:gd fmla="*/ 35 w 69" name="T12"/>
                <a:gd fmla="*/ 0 h 155" name="T13"/>
                <a:gd fmla="*/ 0 w 69" name="T14"/>
                <a:gd fmla="*/ 69 h 155" name="T15"/>
                <a:gd fmla="*/ 29 w 69" name="T16"/>
                <a:gd fmla="*/ 69 h 155" name="T17"/>
                <a:gd fmla="*/ 29 w 69" name="T18"/>
                <a:gd fmla="*/ 88 h 155" name="T19"/>
                <a:gd fmla="*/ 40 w 69" name="T20"/>
                <a:gd fmla="*/ 88 h 155" name="T21"/>
                <a:gd fmla="*/ 40 w 69" name="T22"/>
                <a:gd fmla="*/ 69 h 155" name="T23"/>
                <a:gd fmla="*/ 69 w 69" name="T24"/>
                <a:gd fmla="*/ 69 h 155" name="T25"/>
                <a:gd fmla="*/ 35 w 69" name="T26"/>
                <a:gd fmla="*/ 0 h 155" name="T27"/>
                <a:gd fmla="*/ 35 w 69" name="T28"/>
                <a:gd fmla="*/ 0 h 155" name="T29"/>
                <a:gd fmla="*/ 29 w 69" name="T30"/>
                <a:gd fmla="*/ 155 h 155" name="T31"/>
                <a:gd fmla="*/ 29 w 69" name="T32"/>
                <a:gd fmla="*/ 133 h 155" name="T33"/>
                <a:gd fmla="*/ 40 w 69" name="T34"/>
                <a:gd fmla="*/ 133 h 155" name="T35"/>
                <a:gd fmla="*/ 40 w 69" name="T36"/>
                <a:gd fmla="*/ 155 h 155" name="T37"/>
                <a:gd fmla="*/ 29 w 69" name="T38"/>
                <a:gd fmla="*/ 155 h 155" name="T39"/>
                <a:gd fmla="*/ 29 w 69" name="T40"/>
                <a:gd fmla="*/ 155 h 155"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5" w="69">
                  <a:moveTo>
                    <a:pt x="29" y="121"/>
                  </a:moveTo>
                  <a:lnTo>
                    <a:pt x="29" y="99"/>
                  </a:lnTo>
                  <a:lnTo>
                    <a:pt x="40" y="99"/>
                  </a:lnTo>
                  <a:lnTo>
                    <a:pt x="40" y="121"/>
                  </a:lnTo>
                  <a:lnTo>
                    <a:pt x="29" y="121"/>
                  </a:lnTo>
                  <a:lnTo>
                    <a:pt x="29" y="121"/>
                  </a:lnTo>
                  <a:close/>
                  <a:moveTo>
                    <a:pt x="35" y="0"/>
                  </a:moveTo>
                  <a:lnTo>
                    <a:pt x="0" y="69"/>
                  </a:lnTo>
                  <a:lnTo>
                    <a:pt x="29" y="69"/>
                  </a:lnTo>
                  <a:lnTo>
                    <a:pt x="29" y="88"/>
                  </a:lnTo>
                  <a:lnTo>
                    <a:pt x="40" y="88"/>
                  </a:lnTo>
                  <a:lnTo>
                    <a:pt x="40" y="69"/>
                  </a:lnTo>
                  <a:lnTo>
                    <a:pt x="69" y="69"/>
                  </a:lnTo>
                  <a:lnTo>
                    <a:pt x="35" y="0"/>
                  </a:lnTo>
                  <a:lnTo>
                    <a:pt x="35" y="0"/>
                  </a:lnTo>
                  <a:close/>
                  <a:moveTo>
                    <a:pt x="29" y="155"/>
                  </a:moveTo>
                  <a:lnTo>
                    <a:pt x="29" y="133"/>
                  </a:lnTo>
                  <a:lnTo>
                    <a:pt x="40" y="133"/>
                  </a:lnTo>
                  <a:lnTo>
                    <a:pt x="40" y="155"/>
                  </a:lnTo>
                  <a:lnTo>
                    <a:pt x="29" y="155"/>
                  </a:lnTo>
                  <a:lnTo>
                    <a:pt x="29" y="155"/>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charset="-122" panose="040b0509000000000000" pitchFamily="81" typeface="华康娃娃体W5"/>
                <a:ea typeface="+mn-ea"/>
              </a:endParaRPr>
            </a:p>
          </p:txBody>
        </p:sp>
        <p:sp>
          <p:nvSpPr>
            <p:cNvPr id="38" name="Freeform 40"/>
            <p:cNvSpPr>
              <a:spLocks noEditPoints="1"/>
            </p:cNvSpPr>
            <p:nvPr/>
          </p:nvSpPr>
          <p:spPr bwMode="auto">
            <a:xfrm>
              <a:off x="5745152" y="3695966"/>
              <a:ext cx="76180" cy="173006"/>
            </a:xfrm>
            <a:custGeom>
              <a:gdLst>
                <a:gd fmla="*/ 30 w 69" name="T0"/>
                <a:gd fmla="*/ 121 h 155" name="T1"/>
                <a:gd fmla="*/ 30 w 69" name="T2"/>
                <a:gd fmla="*/ 99 h 155" name="T3"/>
                <a:gd fmla="*/ 41 w 69" name="T4"/>
                <a:gd fmla="*/ 99 h 155" name="T5"/>
                <a:gd fmla="*/ 41 w 69" name="T6"/>
                <a:gd fmla="*/ 121 h 155" name="T7"/>
                <a:gd fmla="*/ 30 w 69" name="T8"/>
                <a:gd fmla="*/ 121 h 155" name="T9"/>
                <a:gd fmla="*/ 30 w 69" name="T10"/>
                <a:gd fmla="*/ 121 h 155" name="T11"/>
                <a:gd fmla="*/ 35 w 69" name="T12"/>
                <a:gd fmla="*/ 0 h 155" name="T13"/>
                <a:gd fmla="*/ 0 w 69" name="T14"/>
                <a:gd fmla="*/ 69 h 155" name="T15"/>
                <a:gd fmla="*/ 30 w 69" name="T16"/>
                <a:gd fmla="*/ 69 h 155" name="T17"/>
                <a:gd fmla="*/ 30 w 69" name="T18"/>
                <a:gd fmla="*/ 87 h 155" name="T19"/>
                <a:gd fmla="*/ 41 w 69" name="T20"/>
                <a:gd fmla="*/ 87 h 155" name="T21"/>
                <a:gd fmla="*/ 41 w 69" name="T22"/>
                <a:gd fmla="*/ 69 h 155" name="T23"/>
                <a:gd fmla="*/ 69 w 69" name="T24"/>
                <a:gd fmla="*/ 69 h 155" name="T25"/>
                <a:gd fmla="*/ 35 w 69" name="T26"/>
                <a:gd fmla="*/ 0 h 155" name="T27"/>
                <a:gd fmla="*/ 35 w 69" name="T28"/>
                <a:gd fmla="*/ 0 h 155" name="T29"/>
                <a:gd fmla="*/ 30 w 69" name="T30"/>
                <a:gd fmla="*/ 155 h 155" name="T31"/>
                <a:gd fmla="*/ 30 w 69" name="T32"/>
                <a:gd fmla="*/ 132 h 155" name="T33"/>
                <a:gd fmla="*/ 41 w 69" name="T34"/>
                <a:gd fmla="*/ 132 h 155" name="T35"/>
                <a:gd fmla="*/ 41 w 69" name="T36"/>
                <a:gd fmla="*/ 155 h 155" name="T37"/>
                <a:gd fmla="*/ 30 w 69" name="T38"/>
                <a:gd fmla="*/ 155 h 155" name="T39"/>
                <a:gd fmla="*/ 30 w 69" name="T40"/>
                <a:gd fmla="*/ 155 h 155"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5" w="69">
                  <a:moveTo>
                    <a:pt x="30" y="121"/>
                  </a:moveTo>
                  <a:lnTo>
                    <a:pt x="30" y="99"/>
                  </a:lnTo>
                  <a:lnTo>
                    <a:pt x="41" y="99"/>
                  </a:lnTo>
                  <a:lnTo>
                    <a:pt x="41" y="121"/>
                  </a:lnTo>
                  <a:lnTo>
                    <a:pt x="30" y="121"/>
                  </a:lnTo>
                  <a:lnTo>
                    <a:pt x="30" y="121"/>
                  </a:lnTo>
                  <a:close/>
                  <a:moveTo>
                    <a:pt x="35" y="0"/>
                  </a:moveTo>
                  <a:lnTo>
                    <a:pt x="0" y="69"/>
                  </a:lnTo>
                  <a:lnTo>
                    <a:pt x="30" y="69"/>
                  </a:lnTo>
                  <a:lnTo>
                    <a:pt x="30" y="87"/>
                  </a:lnTo>
                  <a:lnTo>
                    <a:pt x="41" y="87"/>
                  </a:lnTo>
                  <a:lnTo>
                    <a:pt x="41" y="69"/>
                  </a:lnTo>
                  <a:lnTo>
                    <a:pt x="69" y="69"/>
                  </a:lnTo>
                  <a:lnTo>
                    <a:pt x="35" y="0"/>
                  </a:lnTo>
                  <a:lnTo>
                    <a:pt x="35" y="0"/>
                  </a:lnTo>
                  <a:close/>
                  <a:moveTo>
                    <a:pt x="30" y="155"/>
                  </a:moveTo>
                  <a:lnTo>
                    <a:pt x="30" y="132"/>
                  </a:lnTo>
                  <a:lnTo>
                    <a:pt x="41" y="132"/>
                  </a:lnTo>
                  <a:lnTo>
                    <a:pt x="41" y="155"/>
                  </a:lnTo>
                  <a:lnTo>
                    <a:pt x="30" y="155"/>
                  </a:lnTo>
                  <a:lnTo>
                    <a:pt x="30" y="155"/>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9" name="Freeform 41"/>
            <p:cNvSpPr>
              <a:spLocks noEditPoints="1"/>
            </p:cNvSpPr>
            <p:nvPr/>
          </p:nvSpPr>
          <p:spPr bwMode="auto">
            <a:xfrm>
              <a:off x="3929530" y="4549884"/>
              <a:ext cx="74592" cy="173006"/>
            </a:xfrm>
            <a:custGeom>
              <a:gdLst>
                <a:gd fmla="*/ 28 w 68" name="T0"/>
                <a:gd fmla="*/ 121 h 154" name="T1"/>
                <a:gd fmla="*/ 28 w 68" name="T2"/>
                <a:gd fmla="*/ 98 h 154" name="T3"/>
                <a:gd fmla="*/ 39 w 68" name="T4"/>
                <a:gd fmla="*/ 98 h 154" name="T5"/>
                <a:gd fmla="*/ 39 w 68" name="T6"/>
                <a:gd fmla="*/ 121 h 154" name="T7"/>
                <a:gd fmla="*/ 28 w 68" name="T8"/>
                <a:gd fmla="*/ 121 h 154" name="T9"/>
                <a:gd fmla="*/ 28 w 68" name="T10"/>
                <a:gd fmla="*/ 121 h 154" name="T11"/>
                <a:gd fmla="*/ 33 w 68" name="T12"/>
                <a:gd fmla="*/ 0 h 154" name="T13"/>
                <a:gd fmla="*/ 0 w 68" name="T14"/>
                <a:gd fmla="*/ 67 h 154" name="T15"/>
                <a:gd fmla="*/ 28 w 68" name="T16"/>
                <a:gd fmla="*/ 67 h 154" name="T17"/>
                <a:gd fmla="*/ 28 w 68" name="T18"/>
                <a:gd fmla="*/ 86 h 154" name="T19"/>
                <a:gd fmla="*/ 39 w 68" name="T20"/>
                <a:gd fmla="*/ 86 h 154" name="T21"/>
                <a:gd fmla="*/ 39 w 68" name="T22"/>
                <a:gd fmla="*/ 67 h 154" name="T23"/>
                <a:gd fmla="*/ 68 w 68" name="T24"/>
                <a:gd fmla="*/ 67 h 154" name="T25"/>
                <a:gd fmla="*/ 33 w 68" name="T26"/>
                <a:gd fmla="*/ 0 h 154" name="T27"/>
                <a:gd fmla="*/ 33 w 68" name="T28"/>
                <a:gd fmla="*/ 0 h 154" name="T29"/>
                <a:gd fmla="*/ 28 w 68" name="T30"/>
                <a:gd fmla="*/ 154 h 154" name="T31"/>
                <a:gd fmla="*/ 28 w 68" name="T32"/>
                <a:gd fmla="*/ 132 h 154" name="T33"/>
                <a:gd fmla="*/ 39 w 68" name="T34"/>
                <a:gd fmla="*/ 132 h 154" name="T35"/>
                <a:gd fmla="*/ 39 w 68" name="T36"/>
                <a:gd fmla="*/ 154 h 154" name="T37"/>
                <a:gd fmla="*/ 28 w 68" name="T38"/>
                <a:gd fmla="*/ 154 h 154" name="T39"/>
                <a:gd fmla="*/ 28 w 68" name="T40"/>
                <a:gd fmla="*/ 154 h 15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4" w="68">
                  <a:moveTo>
                    <a:pt x="28" y="121"/>
                  </a:moveTo>
                  <a:lnTo>
                    <a:pt x="28" y="98"/>
                  </a:lnTo>
                  <a:lnTo>
                    <a:pt x="39" y="98"/>
                  </a:lnTo>
                  <a:lnTo>
                    <a:pt x="39" y="121"/>
                  </a:lnTo>
                  <a:lnTo>
                    <a:pt x="28" y="121"/>
                  </a:lnTo>
                  <a:lnTo>
                    <a:pt x="28" y="121"/>
                  </a:lnTo>
                  <a:close/>
                  <a:moveTo>
                    <a:pt x="33" y="0"/>
                  </a:moveTo>
                  <a:lnTo>
                    <a:pt x="0" y="67"/>
                  </a:lnTo>
                  <a:lnTo>
                    <a:pt x="28" y="67"/>
                  </a:lnTo>
                  <a:lnTo>
                    <a:pt x="28" y="86"/>
                  </a:lnTo>
                  <a:lnTo>
                    <a:pt x="39" y="86"/>
                  </a:lnTo>
                  <a:lnTo>
                    <a:pt x="39" y="67"/>
                  </a:lnTo>
                  <a:lnTo>
                    <a:pt x="68" y="67"/>
                  </a:lnTo>
                  <a:lnTo>
                    <a:pt x="33" y="0"/>
                  </a:lnTo>
                  <a:lnTo>
                    <a:pt x="33" y="0"/>
                  </a:lnTo>
                  <a:close/>
                  <a:moveTo>
                    <a:pt x="28" y="154"/>
                  </a:moveTo>
                  <a:lnTo>
                    <a:pt x="28" y="132"/>
                  </a:lnTo>
                  <a:lnTo>
                    <a:pt x="39" y="132"/>
                  </a:lnTo>
                  <a:lnTo>
                    <a:pt x="39" y="154"/>
                  </a:lnTo>
                  <a:lnTo>
                    <a:pt x="28" y="154"/>
                  </a:lnTo>
                  <a:lnTo>
                    <a:pt x="28" y="154"/>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40" name="Freeform 42"/>
            <p:cNvSpPr>
              <a:spLocks noEditPoints="1"/>
            </p:cNvSpPr>
            <p:nvPr/>
          </p:nvSpPr>
          <p:spPr bwMode="auto">
            <a:xfrm>
              <a:off x="4754813" y="2864268"/>
              <a:ext cx="249171" cy="77774"/>
            </a:xfrm>
            <a:custGeom>
              <a:gdLst>
                <a:gd fmla="*/ 102 w 223" name="T0"/>
                <a:gd fmla="*/ 29 h 69" name="T1"/>
                <a:gd fmla="*/ 124 w 223" name="T2"/>
                <a:gd fmla="*/ 29 h 69" name="T3"/>
                <a:gd fmla="*/ 124 w 223" name="T4"/>
                <a:gd fmla="*/ 40 h 69" name="T5"/>
                <a:gd fmla="*/ 102 w 223" name="T6"/>
                <a:gd fmla="*/ 40 h 69" name="T7"/>
                <a:gd fmla="*/ 102 w 223" name="T8"/>
                <a:gd fmla="*/ 29 h 69" name="T9"/>
                <a:gd fmla="*/ 102 w 223" name="T10"/>
                <a:gd fmla="*/ 29 h 69" name="T11"/>
                <a:gd fmla="*/ 223 w 223" name="T12"/>
                <a:gd fmla="*/ 34 h 69" name="T13"/>
                <a:gd fmla="*/ 154 w 223" name="T14"/>
                <a:gd fmla="*/ 0 h 69" name="T15"/>
                <a:gd fmla="*/ 154 w 223" name="T16"/>
                <a:gd fmla="*/ 29 h 69" name="T17"/>
                <a:gd fmla="*/ 135 w 223" name="T18"/>
                <a:gd fmla="*/ 29 h 69" name="T19"/>
                <a:gd fmla="*/ 135 w 223" name="T20"/>
                <a:gd fmla="*/ 40 h 69" name="T21"/>
                <a:gd fmla="*/ 154 w 223" name="T22"/>
                <a:gd fmla="*/ 40 h 69" name="T23"/>
                <a:gd fmla="*/ 154 w 223" name="T24"/>
                <a:gd fmla="*/ 69 h 69" name="T25"/>
                <a:gd fmla="*/ 223 w 223" name="T26"/>
                <a:gd fmla="*/ 34 h 69" name="T27"/>
                <a:gd fmla="*/ 223 w 223" name="T28"/>
                <a:gd fmla="*/ 34 h 69" name="T29"/>
                <a:gd fmla="*/ 0 w 223" name="T30"/>
                <a:gd fmla="*/ 29 h 69" name="T31"/>
                <a:gd fmla="*/ 23 w 223" name="T32"/>
                <a:gd fmla="*/ 29 h 69" name="T33"/>
                <a:gd fmla="*/ 23 w 223" name="T34"/>
                <a:gd fmla="*/ 40 h 69" name="T35"/>
                <a:gd fmla="*/ 0 w 223" name="T36"/>
                <a:gd fmla="*/ 40 h 69" name="T37"/>
                <a:gd fmla="*/ 0 w 223" name="T38"/>
                <a:gd fmla="*/ 29 h 69" name="T39"/>
                <a:gd fmla="*/ 0 w 223" name="T40"/>
                <a:gd fmla="*/ 29 h 69" name="T41"/>
                <a:gd fmla="*/ 34 w 223" name="T42"/>
                <a:gd fmla="*/ 29 h 69" name="T43"/>
                <a:gd fmla="*/ 56 w 223" name="T44"/>
                <a:gd fmla="*/ 29 h 69" name="T45"/>
                <a:gd fmla="*/ 56 w 223" name="T46"/>
                <a:gd fmla="*/ 40 h 69" name="T47"/>
                <a:gd fmla="*/ 34 w 223" name="T48"/>
                <a:gd fmla="*/ 40 h 69" name="T49"/>
                <a:gd fmla="*/ 34 w 223" name="T50"/>
                <a:gd fmla="*/ 29 h 69" name="T51"/>
                <a:gd fmla="*/ 34 w 223" name="T52"/>
                <a:gd fmla="*/ 29 h 69" name="T53"/>
                <a:gd fmla="*/ 68 w 223" name="T54"/>
                <a:gd fmla="*/ 29 h 69" name="T55"/>
                <a:gd fmla="*/ 91 w 223" name="T56"/>
                <a:gd fmla="*/ 29 h 69" name="T57"/>
                <a:gd fmla="*/ 91 w 223" name="T58"/>
                <a:gd fmla="*/ 40 h 69" name="T59"/>
                <a:gd fmla="*/ 68 w 223" name="T60"/>
                <a:gd fmla="*/ 40 h 69" name="T61"/>
                <a:gd fmla="*/ 68 w 223" name="T62"/>
                <a:gd fmla="*/ 29 h 69" name="T63"/>
                <a:gd fmla="*/ 68 w 223" name="T64"/>
                <a:gd fmla="*/ 29 h 69"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69" w="223">
                  <a:moveTo>
                    <a:pt x="102" y="29"/>
                  </a:moveTo>
                  <a:lnTo>
                    <a:pt x="124" y="29"/>
                  </a:lnTo>
                  <a:lnTo>
                    <a:pt x="124" y="40"/>
                  </a:lnTo>
                  <a:lnTo>
                    <a:pt x="102" y="40"/>
                  </a:lnTo>
                  <a:lnTo>
                    <a:pt x="102" y="29"/>
                  </a:lnTo>
                  <a:lnTo>
                    <a:pt x="102" y="29"/>
                  </a:lnTo>
                  <a:close/>
                  <a:moveTo>
                    <a:pt x="223" y="34"/>
                  </a:moveTo>
                  <a:lnTo>
                    <a:pt x="154" y="0"/>
                  </a:lnTo>
                  <a:lnTo>
                    <a:pt x="154" y="29"/>
                  </a:lnTo>
                  <a:lnTo>
                    <a:pt x="135" y="29"/>
                  </a:lnTo>
                  <a:lnTo>
                    <a:pt x="135" y="40"/>
                  </a:lnTo>
                  <a:lnTo>
                    <a:pt x="154" y="40"/>
                  </a:lnTo>
                  <a:lnTo>
                    <a:pt x="154" y="69"/>
                  </a:lnTo>
                  <a:lnTo>
                    <a:pt x="223" y="34"/>
                  </a:lnTo>
                  <a:lnTo>
                    <a:pt x="223" y="34"/>
                  </a:lnTo>
                  <a:close/>
                  <a:moveTo>
                    <a:pt x="0" y="29"/>
                  </a:moveTo>
                  <a:lnTo>
                    <a:pt x="23" y="29"/>
                  </a:lnTo>
                  <a:lnTo>
                    <a:pt x="23" y="40"/>
                  </a:lnTo>
                  <a:lnTo>
                    <a:pt x="0" y="40"/>
                  </a:lnTo>
                  <a:lnTo>
                    <a:pt x="0" y="29"/>
                  </a:lnTo>
                  <a:lnTo>
                    <a:pt x="0" y="29"/>
                  </a:lnTo>
                  <a:close/>
                  <a:moveTo>
                    <a:pt x="34" y="29"/>
                  </a:moveTo>
                  <a:lnTo>
                    <a:pt x="56" y="29"/>
                  </a:lnTo>
                  <a:lnTo>
                    <a:pt x="56" y="40"/>
                  </a:lnTo>
                  <a:lnTo>
                    <a:pt x="34" y="40"/>
                  </a:lnTo>
                  <a:lnTo>
                    <a:pt x="34" y="29"/>
                  </a:lnTo>
                  <a:lnTo>
                    <a:pt x="34" y="29"/>
                  </a:lnTo>
                  <a:close/>
                  <a:moveTo>
                    <a:pt x="68" y="29"/>
                  </a:moveTo>
                  <a:lnTo>
                    <a:pt x="91" y="29"/>
                  </a:lnTo>
                  <a:lnTo>
                    <a:pt x="91" y="40"/>
                  </a:lnTo>
                  <a:lnTo>
                    <a:pt x="68" y="40"/>
                  </a:lnTo>
                  <a:lnTo>
                    <a:pt x="68" y="29"/>
                  </a:lnTo>
                  <a:lnTo>
                    <a:pt x="68" y="29"/>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41" name="Freeform 43"/>
            <p:cNvSpPr>
              <a:spLocks noEditPoints="1"/>
            </p:cNvSpPr>
            <p:nvPr/>
          </p:nvSpPr>
          <p:spPr bwMode="auto">
            <a:xfrm>
              <a:off x="4759573" y="1927815"/>
              <a:ext cx="852264" cy="277762"/>
            </a:xfrm>
            <a:custGeom>
              <a:gdLst>
                <a:gd fmla="*/ 277 w 641" name="T0"/>
                <a:gd fmla="*/ 33 h 209" name="T1"/>
                <a:gd fmla="*/ 229 w 641" name="T2"/>
                <a:gd fmla="*/ 24 h 209" name="T3"/>
                <a:gd fmla="*/ 229 w 641" name="T4"/>
                <a:gd fmla="*/ 33 h 209" name="T5"/>
                <a:gd fmla="*/ 220 w 641" name="T6"/>
                <a:gd fmla="*/ 24 h 209" name="T7"/>
                <a:gd fmla="*/ 201 w 641" name="T8"/>
                <a:gd fmla="*/ 24 h 209" name="T9"/>
                <a:gd fmla="*/ 192 w 641" name="T10"/>
                <a:gd fmla="*/ 33 h 209" name="T11"/>
                <a:gd fmla="*/ 144 w 641" name="T12"/>
                <a:gd fmla="*/ 24 h 209" name="T13"/>
                <a:gd fmla="*/ 144 w 641" name="T14"/>
                <a:gd fmla="*/ 33 h 209" name="T15"/>
                <a:gd fmla="*/ 418 w 641" name="T16"/>
                <a:gd fmla="*/ 24 h 209" name="T17"/>
                <a:gd fmla="*/ 399 w 641" name="T18"/>
                <a:gd fmla="*/ 24 h 209" name="T19"/>
                <a:gd fmla="*/ 389 w 641" name="T20"/>
                <a:gd fmla="*/ 33 h 209" name="T21"/>
                <a:gd fmla="*/ 342 w 641" name="T22"/>
                <a:gd fmla="*/ 24 h 209" name="T23"/>
                <a:gd fmla="*/ 342 w 641" name="T24"/>
                <a:gd fmla="*/ 33 h 209" name="T25"/>
                <a:gd fmla="*/ 333 w 641" name="T26"/>
                <a:gd fmla="*/ 24 h 209" name="T27"/>
                <a:gd fmla="*/ 314 w 641" name="T28"/>
                <a:gd fmla="*/ 24 h 209" name="T29"/>
                <a:gd fmla="*/ 304 w 641" name="T30"/>
                <a:gd fmla="*/ 33 h 209" name="T31"/>
                <a:gd fmla="*/ 540 w 641" name="T32"/>
                <a:gd fmla="*/ 24 h 209" name="T33"/>
                <a:gd fmla="*/ 540 w 641" name="T34"/>
                <a:gd fmla="*/ 33 h 209" name="T35"/>
                <a:gd fmla="*/ 530 w 641" name="T36"/>
                <a:gd fmla="*/ 24 h 209" name="T37"/>
                <a:gd fmla="*/ 511 w 641" name="T38"/>
                <a:gd fmla="*/ 24 h 209" name="T39"/>
                <a:gd fmla="*/ 502 w 641" name="T40"/>
                <a:gd fmla="*/ 33 h 209" name="T41"/>
                <a:gd fmla="*/ 455 w 641" name="T42"/>
                <a:gd fmla="*/ 24 h 209" name="T43"/>
                <a:gd fmla="*/ 455 w 641" name="T44"/>
                <a:gd fmla="*/ 33 h 209" name="T45"/>
                <a:gd fmla="*/ 445 w 641" name="T46"/>
                <a:gd fmla="*/ 24 h 209" name="T47"/>
                <a:gd fmla="*/ 426 w 641" name="T48"/>
                <a:gd fmla="*/ 24 h 209" name="T49"/>
                <a:gd fmla="*/ 135 w 641" name="T50"/>
                <a:gd fmla="*/ 33 h 209" name="T51"/>
                <a:gd fmla="*/ 87 w 641" name="T52"/>
                <a:gd fmla="*/ 25 h 209" name="T53"/>
                <a:gd fmla="*/ 88 w 641" name="T54"/>
                <a:gd fmla="*/ 34 h 209" name="T55"/>
                <a:gd fmla="*/ 78 w 641" name="T56"/>
                <a:gd fmla="*/ 26 h 209" name="T57"/>
                <a:gd fmla="*/ 58 w 641" name="T58"/>
                <a:gd fmla="*/ 30 h 209" name="T59"/>
                <a:gd fmla="*/ 53 w 641" name="T60"/>
                <a:gd fmla="*/ 42 h 209" name="T61"/>
                <a:gd fmla="*/ 13 w 641" name="T62"/>
                <a:gd fmla="*/ 67 h 209" name="T63"/>
                <a:gd fmla="*/ 21 w 641" name="T64"/>
                <a:gd fmla="*/ 72 h 209" name="T65"/>
                <a:gd fmla="*/ 8 w 641" name="T66"/>
                <a:gd fmla="*/ 76 h 209" name="T67"/>
                <a:gd fmla="*/ 3 w 641" name="T68"/>
                <a:gd fmla="*/ 95 h 209" name="T69"/>
                <a:gd fmla="*/ 10 w 641" name="T70"/>
                <a:gd fmla="*/ 106 h 209" name="T71"/>
                <a:gd fmla="*/ 0 w 641" name="T72"/>
                <a:gd fmla="*/ 153 h 209" name="T73"/>
                <a:gd fmla="*/ 0 w 641" name="T74"/>
                <a:gd fmla="*/ 134 h 209" name="T75"/>
                <a:gd fmla="*/ 9 w 641" name="T76"/>
                <a:gd fmla="*/ 181 h 209" name="T77"/>
                <a:gd fmla="*/ 0 w 641" name="T78"/>
                <a:gd fmla="*/ 181 h 209" name="T79"/>
                <a:gd fmla="*/ 9 w 641" name="T80"/>
                <a:gd fmla="*/ 190 h 209" name="T81"/>
                <a:gd fmla="*/ 641 w 641" name="T82"/>
                <a:gd fmla="*/ 29 h 209" name="T83"/>
                <a:gd fmla="*/ 567 w 641" name="T84"/>
                <a:gd fmla="*/ 24 h 209" name="T85"/>
                <a:gd fmla="*/ 583 w 641" name="T86"/>
                <a:gd fmla="*/ 58 h 209"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209" w="641">
                  <a:moveTo>
                    <a:pt x="258" y="24"/>
                  </a:moveTo>
                  <a:cubicBezTo>
                    <a:pt x="277" y="24"/>
                    <a:pt x="277" y="24"/>
                    <a:pt x="277" y="24"/>
                  </a:cubicBezTo>
                  <a:cubicBezTo>
                    <a:pt x="277" y="33"/>
                    <a:pt x="277" y="33"/>
                    <a:pt x="277" y="33"/>
                  </a:cubicBezTo>
                  <a:cubicBezTo>
                    <a:pt x="258" y="33"/>
                    <a:pt x="258" y="33"/>
                    <a:pt x="258" y="33"/>
                  </a:cubicBezTo>
                  <a:cubicBezTo>
                    <a:pt x="258" y="24"/>
                    <a:pt x="258" y="24"/>
                    <a:pt x="258" y="24"/>
                  </a:cubicBezTo>
                  <a:close/>
                  <a:moveTo>
                    <a:pt x="229" y="24"/>
                  </a:moveTo>
                  <a:cubicBezTo>
                    <a:pt x="248" y="24"/>
                    <a:pt x="248" y="24"/>
                    <a:pt x="248" y="24"/>
                  </a:cubicBezTo>
                  <a:cubicBezTo>
                    <a:pt x="248" y="33"/>
                    <a:pt x="248" y="33"/>
                    <a:pt x="248" y="33"/>
                  </a:cubicBezTo>
                  <a:cubicBezTo>
                    <a:pt x="229" y="33"/>
                    <a:pt x="229" y="33"/>
                    <a:pt x="229" y="33"/>
                  </a:cubicBezTo>
                  <a:cubicBezTo>
                    <a:pt x="229" y="24"/>
                    <a:pt x="229" y="24"/>
                    <a:pt x="229" y="24"/>
                  </a:cubicBezTo>
                  <a:close/>
                  <a:moveTo>
                    <a:pt x="201" y="24"/>
                  </a:moveTo>
                  <a:cubicBezTo>
                    <a:pt x="220" y="24"/>
                    <a:pt x="220" y="24"/>
                    <a:pt x="220" y="24"/>
                  </a:cubicBezTo>
                  <a:cubicBezTo>
                    <a:pt x="220" y="33"/>
                    <a:pt x="220" y="33"/>
                    <a:pt x="220" y="33"/>
                  </a:cubicBezTo>
                  <a:cubicBezTo>
                    <a:pt x="201" y="33"/>
                    <a:pt x="201" y="33"/>
                    <a:pt x="201" y="33"/>
                  </a:cubicBezTo>
                  <a:cubicBezTo>
                    <a:pt x="201" y="24"/>
                    <a:pt x="201" y="24"/>
                    <a:pt x="201" y="24"/>
                  </a:cubicBezTo>
                  <a:close/>
                  <a:moveTo>
                    <a:pt x="173" y="24"/>
                  </a:moveTo>
                  <a:cubicBezTo>
                    <a:pt x="192" y="24"/>
                    <a:pt x="192" y="24"/>
                    <a:pt x="192" y="24"/>
                  </a:cubicBezTo>
                  <a:cubicBezTo>
                    <a:pt x="192" y="33"/>
                    <a:pt x="192" y="33"/>
                    <a:pt x="192" y="33"/>
                  </a:cubicBezTo>
                  <a:cubicBezTo>
                    <a:pt x="173" y="33"/>
                    <a:pt x="173" y="33"/>
                    <a:pt x="173" y="33"/>
                  </a:cubicBezTo>
                  <a:cubicBezTo>
                    <a:pt x="173" y="24"/>
                    <a:pt x="173" y="24"/>
                    <a:pt x="173" y="24"/>
                  </a:cubicBezTo>
                  <a:close/>
                  <a:moveTo>
                    <a:pt x="144" y="24"/>
                  </a:moveTo>
                  <a:cubicBezTo>
                    <a:pt x="163" y="24"/>
                    <a:pt x="163" y="24"/>
                    <a:pt x="163" y="24"/>
                  </a:cubicBezTo>
                  <a:cubicBezTo>
                    <a:pt x="163" y="33"/>
                    <a:pt x="163" y="33"/>
                    <a:pt x="163" y="33"/>
                  </a:cubicBezTo>
                  <a:cubicBezTo>
                    <a:pt x="144" y="33"/>
                    <a:pt x="144" y="33"/>
                    <a:pt x="144" y="33"/>
                  </a:cubicBezTo>
                  <a:cubicBezTo>
                    <a:pt x="144" y="24"/>
                    <a:pt x="144" y="24"/>
                    <a:pt x="144" y="24"/>
                  </a:cubicBezTo>
                  <a:close/>
                  <a:moveTo>
                    <a:pt x="399" y="24"/>
                  </a:moveTo>
                  <a:cubicBezTo>
                    <a:pt x="418" y="24"/>
                    <a:pt x="418" y="24"/>
                    <a:pt x="418" y="24"/>
                  </a:cubicBezTo>
                  <a:cubicBezTo>
                    <a:pt x="418" y="33"/>
                    <a:pt x="418" y="33"/>
                    <a:pt x="418" y="33"/>
                  </a:cubicBezTo>
                  <a:cubicBezTo>
                    <a:pt x="399" y="33"/>
                    <a:pt x="399" y="33"/>
                    <a:pt x="399" y="33"/>
                  </a:cubicBezTo>
                  <a:cubicBezTo>
                    <a:pt x="399" y="24"/>
                    <a:pt x="399" y="24"/>
                    <a:pt x="399" y="24"/>
                  </a:cubicBezTo>
                  <a:close/>
                  <a:moveTo>
                    <a:pt x="370" y="24"/>
                  </a:moveTo>
                  <a:cubicBezTo>
                    <a:pt x="389" y="24"/>
                    <a:pt x="389" y="24"/>
                    <a:pt x="389" y="24"/>
                  </a:cubicBezTo>
                  <a:cubicBezTo>
                    <a:pt x="389" y="33"/>
                    <a:pt x="389" y="33"/>
                    <a:pt x="389" y="33"/>
                  </a:cubicBezTo>
                  <a:cubicBezTo>
                    <a:pt x="370" y="33"/>
                    <a:pt x="370" y="33"/>
                    <a:pt x="370" y="33"/>
                  </a:cubicBezTo>
                  <a:cubicBezTo>
                    <a:pt x="370" y="24"/>
                    <a:pt x="370" y="24"/>
                    <a:pt x="370" y="24"/>
                  </a:cubicBezTo>
                  <a:close/>
                  <a:moveTo>
                    <a:pt x="342" y="24"/>
                  </a:moveTo>
                  <a:cubicBezTo>
                    <a:pt x="361" y="24"/>
                    <a:pt x="361" y="24"/>
                    <a:pt x="361" y="24"/>
                  </a:cubicBezTo>
                  <a:cubicBezTo>
                    <a:pt x="361" y="33"/>
                    <a:pt x="361" y="33"/>
                    <a:pt x="361" y="33"/>
                  </a:cubicBezTo>
                  <a:cubicBezTo>
                    <a:pt x="342" y="33"/>
                    <a:pt x="342" y="33"/>
                    <a:pt x="342" y="33"/>
                  </a:cubicBezTo>
                  <a:cubicBezTo>
                    <a:pt x="342" y="24"/>
                    <a:pt x="342" y="24"/>
                    <a:pt x="342" y="24"/>
                  </a:cubicBezTo>
                  <a:close/>
                  <a:moveTo>
                    <a:pt x="314" y="24"/>
                  </a:moveTo>
                  <a:cubicBezTo>
                    <a:pt x="333" y="24"/>
                    <a:pt x="333" y="24"/>
                    <a:pt x="333" y="24"/>
                  </a:cubicBezTo>
                  <a:cubicBezTo>
                    <a:pt x="333" y="33"/>
                    <a:pt x="333" y="33"/>
                    <a:pt x="333" y="33"/>
                  </a:cubicBezTo>
                  <a:cubicBezTo>
                    <a:pt x="314" y="33"/>
                    <a:pt x="314" y="33"/>
                    <a:pt x="314" y="33"/>
                  </a:cubicBezTo>
                  <a:cubicBezTo>
                    <a:pt x="314" y="24"/>
                    <a:pt x="314" y="24"/>
                    <a:pt x="314" y="24"/>
                  </a:cubicBezTo>
                  <a:close/>
                  <a:moveTo>
                    <a:pt x="285" y="24"/>
                  </a:moveTo>
                  <a:cubicBezTo>
                    <a:pt x="304" y="24"/>
                    <a:pt x="304" y="24"/>
                    <a:pt x="304" y="24"/>
                  </a:cubicBezTo>
                  <a:cubicBezTo>
                    <a:pt x="304" y="33"/>
                    <a:pt x="304" y="33"/>
                    <a:pt x="304" y="33"/>
                  </a:cubicBezTo>
                  <a:cubicBezTo>
                    <a:pt x="285" y="33"/>
                    <a:pt x="285" y="33"/>
                    <a:pt x="285" y="33"/>
                  </a:cubicBezTo>
                  <a:cubicBezTo>
                    <a:pt x="285" y="24"/>
                    <a:pt x="285" y="24"/>
                    <a:pt x="285" y="24"/>
                  </a:cubicBezTo>
                  <a:close/>
                  <a:moveTo>
                    <a:pt x="540" y="24"/>
                  </a:moveTo>
                  <a:cubicBezTo>
                    <a:pt x="559" y="24"/>
                    <a:pt x="559" y="24"/>
                    <a:pt x="559" y="24"/>
                  </a:cubicBezTo>
                  <a:cubicBezTo>
                    <a:pt x="559" y="33"/>
                    <a:pt x="559" y="33"/>
                    <a:pt x="559" y="33"/>
                  </a:cubicBezTo>
                  <a:cubicBezTo>
                    <a:pt x="540" y="33"/>
                    <a:pt x="540" y="33"/>
                    <a:pt x="540" y="33"/>
                  </a:cubicBezTo>
                  <a:cubicBezTo>
                    <a:pt x="540" y="24"/>
                    <a:pt x="540" y="24"/>
                    <a:pt x="540" y="24"/>
                  </a:cubicBezTo>
                  <a:close/>
                  <a:moveTo>
                    <a:pt x="511" y="24"/>
                  </a:moveTo>
                  <a:cubicBezTo>
                    <a:pt x="530" y="24"/>
                    <a:pt x="530" y="24"/>
                    <a:pt x="530" y="24"/>
                  </a:cubicBezTo>
                  <a:cubicBezTo>
                    <a:pt x="530" y="33"/>
                    <a:pt x="530" y="33"/>
                    <a:pt x="530" y="33"/>
                  </a:cubicBezTo>
                  <a:cubicBezTo>
                    <a:pt x="511" y="33"/>
                    <a:pt x="511" y="33"/>
                    <a:pt x="511" y="33"/>
                  </a:cubicBezTo>
                  <a:cubicBezTo>
                    <a:pt x="511" y="24"/>
                    <a:pt x="511" y="24"/>
                    <a:pt x="511" y="24"/>
                  </a:cubicBezTo>
                  <a:close/>
                  <a:moveTo>
                    <a:pt x="483" y="24"/>
                  </a:moveTo>
                  <a:cubicBezTo>
                    <a:pt x="502" y="24"/>
                    <a:pt x="502" y="24"/>
                    <a:pt x="502" y="24"/>
                  </a:cubicBezTo>
                  <a:cubicBezTo>
                    <a:pt x="502" y="33"/>
                    <a:pt x="502" y="33"/>
                    <a:pt x="502" y="33"/>
                  </a:cubicBezTo>
                  <a:cubicBezTo>
                    <a:pt x="483" y="33"/>
                    <a:pt x="483" y="33"/>
                    <a:pt x="483" y="33"/>
                  </a:cubicBezTo>
                  <a:cubicBezTo>
                    <a:pt x="483" y="24"/>
                    <a:pt x="483" y="24"/>
                    <a:pt x="483" y="24"/>
                  </a:cubicBezTo>
                  <a:close/>
                  <a:moveTo>
                    <a:pt x="455" y="24"/>
                  </a:moveTo>
                  <a:cubicBezTo>
                    <a:pt x="474" y="24"/>
                    <a:pt x="474" y="24"/>
                    <a:pt x="474" y="24"/>
                  </a:cubicBezTo>
                  <a:cubicBezTo>
                    <a:pt x="474" y="33"/>
                    <a:pt x="474" y="33"/>
                    <a:pt x="474" y="33"/>
                  </a:cubicBezTo>
                  <a:cubicBezTo>
                    <a:pt x="455" y="33"/>
                    <a:pt x="455" y="33"/>
                    <a:pt x="455" y="33"/>
                  </a:cubicBezTo>
                  <a:cubicBezTo>
                    <a:pt x="455" y="24"/>
                    <a:pt x="455" y="24"/>
                    <a:pt x="455" y="24"/>
                  </a:cubicBezTo>
                  <a:close/>
                  <a:moveTo>
                    <a:pt x="426" y="24"/>
                  </a:moveTo>
                  <a:cubicBezTo>
                    <a:pt x="445" y="24"/>
                    <a:pt x="445" y="24"/>
                    <a:pt x="445" y="24"/>
                  </a:cubicBezTo>
                  <a:cubicBezTo>
                    <a:pt x="445" y="33"/>
                    <a:pt x="445" y="33"/>
                    <a:pt x="445" y="33"/>
                  </a:cubicBezTo>
                  <a:cubicBezTo>
                    <a:pt x="426" y="33"/>
                    <a:pt x="426" y="33"/>
                    <a:pt x="426" y="33"/>
                  </a:cubicBezTo>
                  <a:cubicBezTo>
                    <a:pt x="426" y="24"/>
                    <a:pt x="426" y="24"/>
                    <a:pt x="426" y="24"/>
                  </a:cubicBezTo>
                  <a:close/>
                  <a:moveTo>
                    <a:pt x="116" y="24"/>
                  </a:moveTo>
                  <a:cubicBezTo>
                    <a:pt x="135" y="24"/>
                    <a:pt x="135" y="24"/>
                    <a:pt x="135" y="24"/>
                  </a:cubicBezTo>
                  <a:cubicBezTo>
                    <a:pt x="135" y="33"/>
                    <a:pt x="135" y="33"/>
                    <a:pt x="135" y="33"/>
                  </a:cubicBezTo>
                  <a:cubicBezTo>
                    <a:pt x="116" y="33"/>
                    <a:pt x="116" y="33"/>
                    <a:pt x="116" y="33"/>
                  </a:cubicBezTo>
                  <a:cubicBezTo>
                    <a:pt x="116" y="24"/>
                    <a:pt x="116" y="24"/>
                    <a:pt x="116" y="24"/>
                  </a:cubicBezTo>
                  <a:close/>
                  <a:moveTo>
                    <a:pt x="87" y="25"/>
                  </a:moveTo>
                  <a:cubicBezTo>
                    <a:pt x="107" y="24"/>
                    <a:pt x="107" y="24"/>
                    <a:pt x="107" y="24"/>
                  </a:cubicBezTo>
                  <a:cubicBezTo>
                    <a:pt x="107" y="33"/>
                    <a:pt x="107" y="33"/>
                    <a:pt x="107" y="33"/>
                  </a:cubicBezTo>
                  <a:cubicBezTo>
                    <a:pt x="88" y="34"/>
                    <a:pt x="88" y="34"/>
                    <a:pt x="88" y="34"/>
                  </a:cubicBezTo>
                  <a:cubicBezTo>
                    <a:pt x="87" y="25"/>
                    <a:pt x="87" y="25"/>
                    <a:pt x="87" y="25"/>
                  </a:cubicBezTo>
                  <a:close/>
                  <a:moveTo>
                    <a:pt x="58" y="30"/>
                  </a:moveTo>
                  <a:cubicBezTo>
                    <a:pt x="78" y="26"/>
                    <a:pt x="78" y="26"/>
                    <a:pt x="78" y="26"/>
                  </a:cubicBezTo>
                  <a:cubicBezTo>
                    <a:pt x="79" y="35"/>
                    <a:pt x="79" y="35"/>
                    <a:pt x="79" y="35"/>
                  </a:cubicBezTo>
                  <a:cubicBezTo>
                    <a:pt x="61" y="39"/>
                    <a:pt x="61" y="39"/>
                    <a:pt x="61" y="39"/>
                  </a:cubicBezTo>
                  <a:cubicBezTo>
                    <a:pt x="58" y="30"/>
                    <a:pt x="58" y="30"/>
                    <a:pt x="58" y="30"/>
                  </a:cubicBezTo>
                  <a:close/>
                  <a:moveTo>
                    <a:pt x="32" y="44"/>
                  </a:moveTo>
                  <a:cubicBezTo>
                    <a:pt x="49" y="34"/>
                    <a:pt x="49" y="34"/>
                    <a:pt x="49" y="34"/>
                  </a:cubicBezTo>
                  <a:cubicBezTo>
                    <a:pt x="53" y="42"/>
                    <a:pt x="53" y="42"/>
                    <a:pt x="53" y="42"/>
                  </a:cubicBezTo>
                  <a:cubicBezTo>
                    <a:pt x="38" y="52"/>
                    <a:pt x="38" y="52"/>
                    <a:pt x="38" y="52"/>
                  </a:cubicBezTo>
                  <a:cubicBezTo>
                    <a:pt x="32" y="44"/>
                    <a:pt x="32" y="44"/>
                    <a:pt x="32" y="44"/>
                  </a:cubicBezTo>
                  <a:close/>
                  <a:moveTo>
                    <a:pt x="13" y="67"/>
                  </a:moveTo>
                  <a:cubicBezTo>
                    <a:pt x="25" y="51"/>
                    <a:pt x="25" y="51"/>
                    <a:pt x="25" y="51"/>
                  </a:cubicBezTo>
                  <a:cubicBezTo>
                    <a:pt x="31" y="58"/>
                    <a:pt x="31" y="58"/>
                    <a:pt x="31" y="58"/>
                  </a:cubicBezTo>
                  <a:cubicBezTo>
                    <a:pt x="21" y="72"/>
                    <a:pt x="21" y="72"/>
                    <a:pt x="21" y="72"/>
                  </a:cubicBezTo>
                  <a:cubicBezTo>
                    <a:pt x="13" y="67"/>
                    <a:pt x="13" y="67"/>
                    <a:pt x="13" y="67"/>
                  </a:cubicBezTo>
                  <a:close/>
                  <a:moveTo>
                    <a:pt x="3" y="95"/>
                  </a:moveTo>
                  <a:cubicBezTo>
                    <a:pt x="8" y="76"/>
                    <a:pt x="8" y="76"/>
                    <a:pt x="8" y="76"/>
                  </a:cubicBezTo>
                  <a:cubicBezTo>
                    <a:pt x="17" y="80"/>
                    <a:pt x="17" y="80"/>
                    <a:pt x="17" y="80"/>
                  </a:cubicBezTo>
                  <a:cubicBezTo>
                    <a:pt x="15" y="85"/>
                    <a:pt x="13" y="91"/>
                    <a:pt x="12" y="97"/>
                  </a:cubicBezTo>
                  <a:cubicBezTo>
                    <a:pt x="3" y="95"/>
                    <a:pt x="3" y="95"/>
                    <a:pt x="3" y="95"/>
                  </a:cubicBezTo>
                  <a:close/>
                  <a:moveTo>
                    <a:pt x="0" y="124"/>
                  </a:moveTo>
                  <a:cubicBezTo>
                    <a:pt x="9" y="124"/>
                    <a:pt x="9" y="124"/>
                    <a:pt x="9" y="124"/>
                  </a:cubicBezTo>
                  <a:cubicBezTo>
                    <a:pt x="10" y="106"/>
                    <a:pt x="10" y="106"/>
                    <a:pt x="10" y="106"/>
                  </a:cubicBezTo>
                  <a:cubicBezTo>
                    <a:pt x="1" y="105"/>
                    <a:pt x="1" y="105"/>
                    <a:pt x="1" y="105"/>
                  </a:cubicBezTo>
                  <a:cubicBezTo>
                    <a:pt x="0" y="124"/>
                    <a:pt x="0" y="124"/>
                    <a:pt x="0" y="124"/>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81"/>
                  </a:moveTo>
                  <a:cubicBezTo>
                    <a:pt x="9" y="181"/>
                    <a:pt x="9" y="181"/>
                    <a:pt x="9" y="181"/>
                  </a:cubicBezTo>
                  <a:cubicBezTo>
                    <a:pt x="9" y="162"/>
                    <a:pt x="9" y="162"/>
                    <a:pt x="9" y="162"/>
                  </a:cubicBezTo>
                  <a:cubicBezTo>
                    <a:pt x="0" y="162"/>
                    <a:pt x="0" y="162"/>
                    <a:pt x="0" y="162"/>
                  </a:cubicBezTo>
                  <a:cubicBezTo>
                    <a:pt x="0" y="181"/>
                    <a:pt x="0" y="181"/>
                    <a:pt x="0" y="181"/>
                  </a:cubicBezTo>
                  <a:close/>
                  <a:moveTo>
                    <a:pt x="0" y="209"/>
                  </a:moveTo>
                  <a:cubicBezTo>
                    <a:pt x="9" y="209"/>
                    <a:pt x="9" y="209"/>
                    <a:pt x="9" y="209"/>
                  </a:cubicBezTo>
                  <a:cubicBezTo>
                    <a:pt x="9" y="190"/>
                    <a:pt x="9" y="190"/>
                    <a:pt x="9" y="190"/>
                  </a:cubicBezTo>
                  <a:cubicBezTo>
                    <a:pt x="0" y="190"/>
                    <a:pt x="0" y="190"/>
                    <a:pt x="0" y="190"/>
                  </a:cubicBezTo>
                  <a:cubicBezTo>
                    <a:pt x="0" y="209"/>
                    <a:pt x="0" y="209"/>
                    <a:pt x="0" y="209"/>
                  </a:cubicBezTo>
                  <a:close/>
                  <a:moveTo>
                    <a:pt x="641" y="29"/>
                  </a:moveTo>
                  <a:cubicBezTo>
                    <a:pt x="583" y="0"/>
                    <a:pt x="583" y="0"/>
                    <a:pt x="583" y="0"/>
                  </a:cubicBezTo>
                  <a:cubicBezTo>
                    <a:pt x="583" y="24"/>
                    <a:pt x="583" y="24"/>
                    <a:pt x="583" y="24"/>
                  </a:cubicBezTo>
                  <a:cubicBezTo>
                    <a:pt x="567" y="24"/>
                    <a:pt x="567" y="24"/>
                    <a:pt x="567" y="24"/>
                  </a:cubicBezTo>
                  <a:cubicBezTo>
                    <a:pt x="567" y="33"/>
                    <a:pt x="567" y="33"/>
                    <a:pt x="567" y="33"/>
                  </a:cubicBezTo>
                  <a:cubicBezTo>
                    <a:pt x="583" y="33"/>
                    <a:pt x="583" y="33"/>
                    <a:pt x="583" y="33"/>
                  </a:cubicBezTo>
                  <a:cubicBezTo>
                    <a:pt x="583" y="58"/>
                    <a:pt x="583" y="58"/>
                    <a:pt x="583" y="58"/>
                  </a:cubicBezTo>
                  <a:cubicBezTo>
                    <a:pt x="641" y="29"/>
                    <a:pt x="641" y="29"/>
                    <a:pt x="641" y="29"/>
                  </a:cubicBez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42" name="Freeform 44"/>
            <p:cNvSpPr>
              <a:spLocks noEditPoints="1"/>
            </p:cNvSpPr>
            <p:nvPr/>
          </p:nvSpPr>
          <p:spPr bwMode="auto">
            <a:xfrm>
              <a:off x="3242323" y="1902420"/>
              <a:ext cx="336461" cy="506320"/>
            </a:xfrm>
            <a:custGeom>
              <a:gdLst>
                <a:gd fmla="*/ 88 w 252" name="T0"/>
                <a:gd fmla="*/ 25 h 380" name="T1"/>
                <a:gd fmla="*/ 107 w 252" name="T2"/>
                <a:gd fmla="*/ 34 h 380" name="T3"/>
                <a:gd fmla="*/ 0 w 252" name="T4"/>
                <a:gd fmla="*/ 29 h 380" name="T5"/>
                <a:gd fmla="*/ 58 w 252" name="T6"/>
                <a:gd fmla="*/ 25 h 380" name="T7"/>
                <a:gd fmla="*/ 74 w 252" name="T8"/>
                <a:gd fmla="*/ 34 h 380" name="T9"/>
                <a:gd fmla="*/ 58 w 252" name="T10"/>
                <a:gd fmla="*/ 58 h 380" name="T11"/>
                <a:gd fmla="*/ 252 w 252" name="T12"/>
                <a:gd fmla="*/ 380 h 380" name="T13"/>
                <a:gd fmla="*/ 242 w 252" name="T14"/>
                <a:gd fmla="*/ 361 h 380" name="T15"/>
                <a:gd fmla="*/ 252 w 252" name="T16"/>
                <a:gd fmla="*/ 380 h 380" name="T17"/>
                <a:gd fmla="*/ 242 w 252" name="T18"/>
                <a:gd fmla="*/ 351 h 380" name="T19"/>
                <a:gd fmla="*/ 252 w 252" name="T20"/>
                <a:gd fmla="*/ 333 h 380" name="T21"/>
                <a:gd fmla="*/ 252 w 252" name="T22"/>
                <a:gd fmla="*/ 323 h 380" name="T23"/>
                <a:gd fmla="*/ 242 w 252" name="T24"/>
                <a:gd fmla="*/ 304 h 380" name="T25"/>
                <a:gd fmla="*/ 252 w 252" name="T26"/>
                <a:gd fmla="*/ 323 h 380" name="T27"/>
                <a:gd fmla="*/ 242 w 252" name="T28"/>
                <a:gd fmla="*/ 295 h 380" name="T29"/>
                <a:gd fmla="*/ 252 w 252" name="T30"/>
                <a:gd fmla="*/ 276 h 380" name="T31"/>
                <a:gd fmla="*/ 252 w 252" name="T32"/>
                <a:gd fmla="*/ 266 h 380" name="T33"/>
                <a:gd fmla="*/ 242 w 252" name="T34"/>
                <a:gd fmla="*/ 248 h 380" name="T35"/>
                <a:gd fmla="*/ 252 w 252" name="T36"/>
                <a:gd fmla="*/ 266 h 380" name="T37"/>
                <a:gd fmla="*/ 242 w 252" name="T38"/>
                <a:gd fmla="*/ 238 h 380" name="T39"/>
                <a:gd fmla="*/ 252 w 252" name="T40"/>
                <a:gd fmla="*/ 219 h 380" name="T41"/>
                <a:gd fmla="*/ 252 w 252" name="T42"/>
                <a:gd fmla="*/ 210 h 380" name="T43"/>
                <a:gd fmla="*/ 242 w 252" name="T44"/>
                <a:gd fmla="*/ 191 h 380" name="T45"/>
                <a:gd fmla="*/ 252 w 252" name="T46"/>
                <a:gd fmla="*/ 210 h 380" name="T47"/>
                <a:gd fmla="*/ 242 w 252" name="T48"/>
                <a:gd fmla="*/ 181 h 380" name="T49"/>
                <a:gd fmla="*/ 252 w 252" name="T50"/>
                <a:gd fmla="*/ 163 h 380" name="T51"/>
                <a:gd fmla="*/ 252 w 252" name="T52"/>
                <a:gd fmla="*/ 153 h 380" name="T53"/>
                <a:gd fmla="*/ 242 w 252" name="T54"/>
                <a:gd fmla="*/ 134 h 380" name="T55"/>
                <a:gd fmla="*/ 252 w 252" name="T56"/>
                <a:gd fmla="*/ 153 h 380" name="T57"/>
                <a:gd fmla="*/ 242 w 252" name="T58"/>
                <a:gd fmla="*/ 125 h 380" name="T59"/>
                <a:gd fmla="*/ 250 w 252" name="T60"/>
                <a:gd fmla="*/ 105 h 380" name="T61"/>
                <a:gd fmla="*/ 249 w 252" name="T62"/>
                <a:gd fmla="*/ 96 h 380" name="T63"/>
                <a:gd fmla="*/ 234 w 252" name="T64"/>
                <a:gd fmla="*/ 80 h 380" name="T65"/>
                <a:gd fmla="*/ 249 w 252" name="T66"/>
                <a:gd fmla="*/ 96 h 380" name="T67"/>
                <a:gd fmla="*/ 227 w 252" name="T68"/>
                <a:gd fmla="*/ 52 h 380" name="T69"/>
                <a:gd fmla="*/ 231 w 252" name="T70"/>
                <a:gd fmla="*/ 72 h 380" name="T71"/>
                <a:gd fmla="*/ 219 w 252" name="T72"/>
                <a:gd fmla="*/ 45 h 380" name="T73"/>
                <a:gd fmla="*/ 198 w 252" name="T74"/>
                <a:gd fmla="*/ 43 h 380" name="T75"/>
                <a:gd fmla="*/ 219 w 252" name="T76"/>
                <a:gd fmla="*/ 45 h 380" name="T77"/>
                <a:gd fmla="*/ 174 w 252" name="T78"/>
                <a:gd fmla="*/ 26 h 380" name="T79"/>
                <a:gd fmla="*/ 190 w 252" name="T80"/>
                <a:gd fmla="*/ 40 h 380" name="T81"/>
                <a:gd fmla="*/ 164 w 252" name="T82"/>
                <a:gd fmla="*/ 25 h 380" name="T83"/>
                <a:gd fmla="*/ 145 w 252" name="T84"/>
                <a:gd fmla="*/ 34 h 380" name="T85"/>
                <a:gd fmla="*/ 164 w 252" name="T86"/>
                <a:gd fmla="*/ 25 h 380" name="T87"/>
                <a:gd fmla="*/ 117 w 252" name="T88"/>
                <a:gd fmla="*/ 25 h 380" name="T89"/>
                <a:gd fmla="*/ 136 w 252" name="T90"/>
                <a:gd fmla="*/ 34 h 380"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380" w="251">
                  <a:moveTo>
                    <a:pt x="107" y="25"/>
                  </a:moveTo>
                  <a:cubicBezTo>
                    <a:pt x="88" y="25"/>
                    <a:pt x="88" y="25"/>
                    <a:pt x="88" y="25"/>
                  </a:cubicBezTo>
                  <a:cubicBezTo>
                    <a:pt x="88" y="34"/>
                    <a:pt x="88" y="34"/>
                    <a:pt x="88" y="34"/>
                  </a:cubicBezTo>
                  <a:cubicBezTo>
                    <a:pt x="107" y="34"/>
                    <a:pt x="107" y="34"/>
                    <a:pt x="107" y="34"/>
                  </a:cubicBezTo>
                  <a:cubicBezTo>
                    <a:pt x="107" y="25"/>
                    <a:pt x="107" y="25"/>
                    <a:pt x="107" y="25"/>
                  </a:cubicBezTo>
                  <a:close/>
                  <a:moveTo>
                    <a:pt x="0" y="29"/>
                  </a:moveTo>
                  <a:cubicBezTo>
                    <a:pt x="58" y="0"/>
                    <a:pt x="58" y="0"/>
                    <a:pt x="58" y="0"/>
                  </a:cubicBezTo>
                  <a:cubicBezTo>
                    <a:pt x="58" y="25"/>
                    <a:pt x="58" y="25"/>
                    <a:pt x="58" y="25"/>
                  </a:cubicBezTo>
                  <a:cubicBezTo>
                    <a:pt x="74" y="25"/>
                    <a:pt x="74" y="25"/>
                    <a:pt x="74" y="25"/>
                  </a:cubicBezTo>
                  <a:cubicBezTo>
                    <a:pt x="74" y="34"/>
                    <a:pt x="74" y="34"/>
                    <a:pt x="74" y="34"/>
                  </a:cubicBezTo>
                  <a:cubicBezTo>
                    <a:pt x="58" y="34"/>
                    <a:pt x="58" y="34"/>
                    <a:pt x="58" y="34"/>
                  </a:cubicBezTo>
                  <a:cubicBezTo>
                    <a:pt x="58" y="58"/>
                    <a:pt x="58" y="58"/>
                    <a:pt x="58" y="58"/>
                  </a:cubicBezTo>
                  <a:cubicBezTo>
                    <a:pt x="0" y="29"/>
                    <a:pt x="0" y="29"/>
                    <a:pt x="0" y="29"/>
                  </a:cubicBezTo>
                  <a:close/>
                  <a:moveTo>
                    <a:pt x="252" y="380"/>
                  </a:moveTo>
                  <a:cubicBezTo>
                    <a:pt x="242" y="380"/>
                    <a:pt x="242" y="380"/>
                    <a:pt x="242" y="380"/>
                  </a:cubicBezTo>
                  <a:cubicBezTo>
                    <a:pt x="242" y="361"/>
                    <a:pt x="242" y="361"/>
                    <a:pt x="242" y="361"/>
                  </a:cubicBezTo>
                  <a:cubicBezTo>
                    <a:pt x="252" y="361"/>
                    <a:pt x="252" y="361"/>
                    <a:pt x="252" y="361"/>
                  </a:cubicBezTo>
                  <a:cubicBezTo>
                    <a:pt x="252" y="380"/>
                    <a:pt x="252" y="380"/>
                    <a:pt x="252" y="380"/>
                  </a:cubicBezTo>
                  <a:close/>
                  <a:moveTo>
                    <a:pt x="252" y="351"/>
                  </a:moveTo>
                  <a:cubicBezTo>
                    <a:pt x="242" y="351"/>
                    <a:pt x="242" y="351"/>
                    <a:pt x="242" y="351"/>
                  </a:cubicBezTo>
                  <a:cubicBezTo>
                    <a:pt x="242" y="333"/>
                    <a:pt x="242" y="333"/>
                    <a:pt x="242" y="333"/>
                  </a:cubicBezTo>
                  <a:cubicBezTo>
                    <a:pt x="252" y="333"/>
                    <a:pt x="252" y="333"/>
                    <a:pt x="252" y="333"/>
                  </a:cubicBezTo>
                  <a:cubicBezTo>
                    <a:pt x="252" y="351"/>
                    <a:pt x="252" y="351"/>
                    <a:pt x="252" y="351"/>
                  </a:cubicBezTo>
                  <a:close/>
                  <a:moveTo>
                    <a:pt x="252" y="323"/>
                  </a:moveTo>
                  <a:cubicBezTo>
                    <a:pt x="242" y="323"/>
                    <a:pt x="242" y="323"/>
                    <a:pt x="242" y="323"/>
                  </a:cubicBezTo>
                  <a:cubicBezTo>
                    <a:pt x="242" y="304"/>
                    <a:pt x="242" y="304"/>
                    <a:pt x="242" y="304"/>
                  </a:cubicBezTo>
                  <a:cubicBezTo>
                    <a:pt x="252" y="304"/>
                    <a:pt x="252" y="304"/>
                    <a:pt x="252" y="304"/>
                  </a:cubicBezTo>
                  <a:cubicBezTo>
                    <a:pt x="252" y="323"/>
                    <a:pt x="252" y="323"/>
                    <a:pt x="252" y="323"/>
                  </a:cubicBezTo>
                  <a:close/>
                  <a:moveTo>
                    <a:pt x="252" y="295"/>
                  </a:moveTo>
                  <a:cubicBezTo>
                    <a:pt x="242" y="295"/>
                    <a:pt x="242" y="295"/>
                    <a:pt x="242" y="295"/>
                  </a:cubicBezTo>
                  <a:cubicBezTo>
                    <a:pt x="242" y="276"/>
                    <a:pt x="242" y="276"/>
                    <a:pt x="242" y="276"/>
                  </a:cubicBezTo>
                  <a:cubicBezTo>
                    <a:pt x="252" y="276"/>
                    <a:pt x="252" y="276"/>
                    <a:pt x="252" y="276"/>
                  </a:cubicBezTo>
                  <a:cubicBezTo>
                    <a:pt x="252" y="295"/>
                    <a:pt x="252" y="295"/>
                    <a:pt x="252" y="295"/>
                  </a:cubicBezTo>
                  <a:close/>
                  <a:moveTo>
                    <a:pt x="252" y="266"/>
                  </a:moveTo>
                  <a:cubicBezTo>
                    <a:pt x="242" y="266"/>
                    <a:pt x="242" y="266"/>
                    <a:pt x="242" y="266"/>
                  </a:cubicBezTo>
                  <a:cubicBezTo>
                    <a:pt x="242" y="248"/>
                    <a:pt x="242" y="248"/>
                    <a:pt x="242" y="248"/>
                  </a:cubicBezTo>
                  <a:cubicBezTo>
                    <a:pt x="252" y="248"/>
                    <a:pt x="252" y="248"/>
                    <a:pt x="252" y="248"/>
                  </a:cubicBezTo>
                  <a:cubicBezTo>
                    <a:pt x="252" y="266"/>
                    <a:pt x="252" y="266"/>
                    <a:pt x="252" y="266"/>
                  </a:cubicBezTo>
                  <a:close/>
                  <a:moveTo>
                    <a:pt x="252" y="238"/>
                  </a:moveTo>
                  <a:cubicBezTo>
                    <a:pt x="242" y="238"/>
                    <a:pt x="242" y="238"/>
                    <a:pt x="242" y="238"/>
                  </a:cubicBezTo>
                  <a:cubicBezTo>
                    <a:pt x="242" y="219"/>
                    <a:pt x="242" y="219"/>
                    <a:pt x="242" y="219"/>
                  </a:cubicBezTo>
                  <a:cubicBezTo>
                    <a:pt x="252" y="219"/>
                    <a:pt x="252" y="219"/>
                    <a:pt x="252" y="219"/>
                  </a:cubicBezTo>
                  <a:cubicBezTo>
                    <a:pt x="252" y="238"/>
                    <a:pt x="252" y="238"/>
                    <a:pt x="252" y="238"/>
                  </a:cubicBezTo>
                  <a:close/>
                  <a:moveTo>
                    <a:pt x="252" y="210"/>
                  </a:moveTo>
                  <a:cubicBezTo>
                    <a:pt x="242" y="210"/>
                    <a:pt x="242" y="210"/>
                    <a:pt x="242" y="210"/>
                  </a:cubicBezTo>
                  <a:cubicBezTo>
                    <a:pt x="242" y="191"/>
                    <a:pt x="242" y="191"/>
                    <a:pt x="242" y="191"/>
                  </a:cubicBezTo>
                  <a:cubicBezTo>
                    <a:pt x="252" y="191"/>
                    <a:pt x="252" y="191"/>
                    <a:pt x="252" y="191"/>
                  </a:cubicBezTo>
                  <a:cubicBezTo>
                    <a:pt x="252" y="210"/>
                    <a:pt x="252" y="210"/>
                    <a:pt x="252" y="210"/>
                  </a:cubicBezTo>
                  <a:close/>
                  <a:moveTo>
                    <a:pt x="252" y="181"/>
                  </a:moveTo>
                  <a:cubicBezTo>
                    <a:pt x="242" y="181"/>
                    <a:pt x="242" y="181"/>
                    <a:pt x="242" y="181"/>
                  </a:cubicBezTo>
                  <a:cubicBezTo>
                    <a:pt x="242" y="163"/>
                    <a:pt x="242" y="163"/>
                    <a:pt x="242" y="163"/>
                  </a:cubicBezTo>
                  <a:cubicBezTo>
                    <a:pt x="252" y="163"/>
                    <a:pt x="252" y="163"/>
                    <a:pt x="252" y="163"/>
                  </a:cubicBezTo>
                  <a:cubicBezTo>
                    <a:pt x="252" y="181"/>
                    <a:pt x="252" y="181"/>
                    <a:pt x="252" y="181"/>
                  </a:cubicBezTo>
                  <a:close/>
                  <a:moveTo>
                    <a:pt x="252" y="153"/>
                  </a:moveTo>
                  <a:cubicBezTo>
                    <a:pt x="242" y="153"/>
                    <a:pt x="242" y="153"/>
                    <a:pt x="242" y="153"/>
                  </a:cubicBezTo>
                  <a:cubicBezTo>
                    <a:pt x="242" y="134"/>
                    <a:pt x="242" y="134"/>
                    <a:pt x="242" y="134"/>
                  </a:cubicBezTo>
                  <a:cubicBezTo>
                    <a:pt x="252" y="134"/>
                    <a:pt x="252" y="134"/>
                    <a:pt x="252" y="134"/>
                  </a:cubicBezTo>
                  <a:cubicBezTo>
                    <a:pt x="252" y="153"/>
                    <a:pt x="252" y="153"/>
                    <a:pt x="252" y="153"/>
                  </a:cubicBezTo>
                  <a:close/>
                  <a:moveTo>
                    <a:pt x="252" y="125"/>
                  </a:moveTo>
                  <a:cubicBezTo>
                    <a:pt x="242" y="125"/>
                    <a:pt x="242" y="125"/>
                    <a:pt x="242" y="125"/>
                  </a:cubicBezTo>
                  <a:cubicBezTo>
                    <a:pt x="241" y="107"/>
                    <a:pt x="241" y="107"/>
                    <a:pt x="241" y="107"/>
                  </a:cubicBezTo>
                  <a:cubicBezTo>
                    <a:pt x="250" y="105"/>
                    <a:pt x="250" y="105"/>
                    <a:pt x="250" y="105"/>
                  </a:cubicBezTo>
                  <a:cubicBezTo>
                    <a:pt x="252" y="125"/>
                    <a:pt x="252" y="125"/>
                    <a:pt x="252" y="125"/>
                  </a:cubicBezTo>
                  <a:close/>
                  <a:moveTo>
                    <a:pt x="249" y="96"/>
                  </a:moveTo>
                  <a:cubicBezTo>
                    <a:pt x="243" y="77"/>
                    <a:pt x="243" y="77"/>
                    <a:pt x="243" y="77"/>
                  </a:cubicBezTo>
                  <a:cubicBezTo>
                    <a:pt x="234" y="80"/>
                    <a:pt x="234" y="80"/>
                    <a:pt x="234" y="80"/>
                  </a:cubicBezTo>
                  <a:cubicBezTo>
                    <a:pt x="237" y="86"/>
                    <a:pt x="238" y="92"/>
                    <a:pt x="240" y="98"/>
                  </a:cubicBezTo>
                  <a:cubicBezTo>
                    <a:pt x="249" y="96"/>
                    <a:pt x="249" y="96"/>
                    <a:pt x="249" y="96"/>
                  </a:cubicBezTo>
                  <a:close/>
                  <a:moveTo>
                    <a:pt x="239" y="68"/>
                  </a:moveTo>
                  <a:cubicBezTo>
                    <a:pt x="227" y="52"/>
                    <a:pt x="227" y="52"/>
                    <a:pt x="227" y="52"/>
                  </a:cubicBezTo>
                  <a:cubicBezTo>
                    <a:pt x="220" y="58"/>
                    <a:pt x="220" y="58"/>
                    <a:pt x="220" y="58"/>
                  </a:cubicBezTo>
                  <a:cubicBezTo>
                    <a:pt x="231" y="72"/>
                    <a:pt x="231" y="72"/>
                    <a:pt x="231" y="72"/>
                  </a:cubicBezTo>
                  <a:cubicBezTo>
                    <a:pt x="239" y="68"/>
                    <a:pt x="239" y="68"/>
                    <a:pt x="239" y="68"/>
                  </a:cubicBezTo>
                  <a:close/>
                  <a:moveTo>
                    <a:pt x="219" y="45"/>
                  </a:moveTo>
                  <a:cubicBezTo>
                    <a:pt x="202" y="34"/>
                    <a:pt x="202" y="34"/>
                    <a:pt x="202" y="34"/>
                  </a:cubicBezTo>
                  <a:cubicBezTo>
                    <a:pt x="198" y="43"/>
                    <a:pt x="198" y="43"/>
                    <a:pt x="198" y="43"/>
                  </a:cubicBezTo>
                  <a:cubicBezTo>
                    <a:pt x="214" y="52"/>
                    <a:pt x="214" y="52"/>
                    <a:pt x="214" y="52"/>
                  </a:cubicBezTo>
                  <a:cubicBezTo>
                    <a:pt x="219" y="45"/>
                    <a:pt x="219" y="45"/>
                    <a:pt x="219" y="45"/>
                  </a:cubicBezTo>
                  <a:close/>
                  <a:moveTo>
                    <a:pt x="193" y="31"/>
                  </a:moveTo>
                  <a:cubicBezTo>
                    <a:pt x="174" y="26"/>
                    <a:pt x="174" y="26"/>
                    <a:pt x="174" y="26"/>
                  </a:cubicBezTo>
                  <a:cubicBezTo>
                    <a:pt x="173" y="36"/>
                    <a:pt x="173" y="36"/>
                    <a:pt x="173" y="36"/>
                  </a:cubicBezTo>
                  <a:cubicBezTo>
                    <a:pt x="190" y="40"/>
                    <a:pt x="190" y="40"/>
                    <a:pt x="190" y="40"/>
                  </a:cubicBezTo>
                  <a:cubicBezTo>
                    <a:pt x="193" y="31"/>
                    <a:pt x="193" y="31"/>
                    <a:pt x="193" y="31"/>
                  </a:cubicBezTo>
                  <a:close/>
                  <a:moveTo>
                    <a:pt x="164" y="25"/>
                  </a:moveTo>
                  <a:cubicBezTo>
                    <a:pt x="145" y="25"/>
                    <a:pt x="145" y="25"/>
                    <a:pt x="145" y="25"/>
                  </a:cubicBezTo>
                  <a:cubicBezTo>
                    <a:pt x="145" y="34"/>
                    <a:pt x="145" y="34"/>
                    <a:pt x="145" y="34"/>
                  </a:cubicBezTo>
                  <a:cubicBezTo>
                    <a:pt x="163" y="35"/>
                    <a:pt x="163" y="35"/>
                    <a:pt x="163" y="35"/>
                  </a:cubicBezTo>
                  <a:cubicBezTo>
                    <a:pt x="164" y="25"/>
                    <a:pt x="164" y="25"/>
                    <a:pt x="164" y="25"/>
                  </a:cubicBezTo>
                  <a:close/>
                  <a:moveTo>
                    <a:pt x="136" y="25"/>
                  </a:moveTo>
                  <a:cubicBezTo>
                    <a:pt x="117" y="25"/>
                    <a:pt x="117" y="25"/>
                    <a:pt x="117" y="25"/>
                  </a:cubicBezTo>
                  <a:cubicBezTo>
                    <a:pt x="117" y="34"/>
                    <a:pt x="117" y="34"/>
                    <a:pt x="117" y="34"/>
                  </a:cubicBezTo>
                  <a:cubicBezTo>
                    <a:pt x="136" y="34"/>
                    <a:pt x="136" y="34"/>
                    <a:pt x="136" y="34"/>
                  </a:cubicBezTo>
                  <a:cubicBezTo>
                    <a:pt x="136" y="25"/>
                    <a:pt x="136" y="25"/>
                    <a:pt x="136" y="25"/>
                  </a:cubicBez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43" name="Freeform 45"/>
            <p:cNvSpPr>
              <a:spLocks noEditPoints="1"/>
            </p:cNvSpPr>
            <p:nvPr/>
          </p:nvSpPr>
          <p:spPr bwMode="auto">
            <a:xfrm>
              <a:off x="3710513" y="3335670"/>
              <a:ext cx="512627" cy="74598"/>
            </a:xfrm>
            <a:custGeom>
              <a:gdLst>
                <a:gd fmla="*/ 98 w 458" name="T0"/>
                <a:gd fmla="*/ 28 h 67" name="T1"/>
                <a:gd fmla="*/ 121 w 458" name="T2"/>
                <a:gd fmla="*/ 39 h 67" name="T3"/>
                <a:gd fmla="*/ 121 w 458" name="T4"/>
                <a:gd fmla="*/ 28 h 67" name="T5"/>
                <a:gd fmla="*/ 69 w 458" name="T6"/>
                <a:gd fmla="*/ 0 h 67" name="T7"/>
                <a:gd fmla="*/ 88 w 458" name="T8"/>
                <a:gd fmla="*/ 28 h 67" name="T9"/>
                <a:gd fmla="*/ 69 w 458" name="T10"/>
                <a:gd fmla="*/ 39 h 67" name="T11"/>
                <a:gd fmla="*/ 0 w 458" name="T12"/>
                <a:gd fmla="*/ 33 h 67" name="T13"/>
                <a:gd fmla="*/ 458 w 458" name="T14"/>
                <a:gd fmla="*/ 28 h 67" name="T15"/>
                <a:gd fmla="*/ 435 w 458" name="T16"/>
                <a:gd fmla="*/ 39 h 67" name="T17"/>
                <a:gd fmla="*/ 458 w 458" name="T18"/>
                <a:gd fmla="*/ 28 h 67" name="T19"/>
                <a:gd fmla="*/ 424 w 458" name="T20"/>
                <a:gd fmla="*/ 28 h 67" name="T21"/>
                <a:gd fmla="*/ 402 w 458" name="T22"/>
                <a:gd fmla="*/ 39 h 67" name="T23"/>
                <a:gd fmla="*/ 424 w 458" name="T24"/>
                <a:gd fmla="*/ 28 h 67" name="T25"/>
                <a:gd fmla="*/ 391 w 458" name="T26"/>
                <a:gd fmla="*/ 28 h 67" name="T27"/>
                <a:gd fmla="*/ 368 w 458" name="T28"/>
                <a:gd fmla="*/ 39 h 67" name="T29"/>
                <a:gd fmla="*/ 391 w 458" name="T30"/>
                <a:gd fmla="*/ 28 h 67" name="T31"/>
                <a:gd fmla="*/ 356 w 458" name="T32"/>
                <a:gd fmla="*/ 28 h 67" name="T33"/>
                <a:gd fmla="*/ 334 w 458" name="T34"/>
                <a:gd fmla="*/ 39 h 67" name="T35"/>
                <a:gd fmla="*/ 356 w 458" name="T36"/>
                <a:gd fmla="*/ 28 h 67" name="T37"/>
                <a:gd fmla="*/ 323 w 458" name="T38"/>
                <a:gd fmla="*/ 28 h 67" name="T39"/>
                <a:gd fmla="*/ 301 w 458" name="T40"/>
                <a:gd fmla="*/ 39 h 67" name="T41"/>
                <a:gd fmla="*/ 323 w 458" name="T42"/>
                <a:gd fmla="*/ 28 h 67" name="T43"/>
                <a:gd fmla="*/ 290 w 458" name="T44"/>
                <a:gd fmla="*/ 28 h 67" name="T45"/>
                <a:gd fmla="*/ 267 w 458" name="T46"/>
                <a:gd fmla="*/ 39 h 67" name="T47"/>
                <a:gd fmla="*/ 290 w 458" name="T48"/>
                <a:gd fmla="*/ 28 h 67" name="T49"/>
                <a:gd fmla="*/ 255 w 458" name="T50"/>
                <a:gd fmla="*/ 28 h 67" name="T51"/>
                <a:gd fmla="*/ 233 w 458" name="T52"/>
                <a:gd fmla="*/ 39 h 67" name="T53"/>
                <a:gd fmla="*/ 255 w 458" name="T54"/>
                <a:gd fmla="*/ 28 h 67" name="T55"/>
                <a:gd fmla="*/ 222 w 458" name="T56"/>
                <a:gd fmla="*/ 28 h 67" name="T57"/>
                <a:gd fmla="*/ 199 w 458" name="T58"/>
                <a:gd fmla="*/ 39 h 67" name="T59"/>
                <a:gd fmla="*/ 222 w 458" name="T60"/>
                <a:gd fmla="*/ 28 h 67" name="T61"/>
                <a:gd fmla="*/ 189 w 458" name="T62"/>
                <a:gd fmla="*/ 28 h 67" name="T63"/>
                <a:gd fmla="*/ 166 w 458" name="T64"/>
                <a:gd fmla="*/ 39 h 67" name="T65"/>
                <a:gd fmla="*/ 189 w 458" name="T66"/>
                <a:gd fmla="*/ 28 h 67" name="T67"/>
                <a:gd fmla="*/ 154 w 458" name="T68"/>
                <a:gd fmla="*/ 28 h 67" name="T69"/>
                <a:gd fmla="*/ 132 w 458" name="T70"/>
                <a:gd fmla="*/ 39 h 67" name="T71"/>
                <a:gd fmla="*/ 154 w 458" name="T72"/>
                <a:gd fmla="*/ 28 h 6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67" w="458">
                  <a:moveTo>
                    <a:pt x="121" y="28"/>
                  </a:moveTo>
                  <a:lnTo>
                    <a:pt x="98" y="28"/>
                  </a:lnTo>
                  <a:lnTo>
                    <a:pt x="98" y="39"/>
                  </a:lnTo>
                  <a:lnTo>
                    <a:pt x="121" y="39"/>
                  </a:lnTo>
                  <a:lnTo>
                    <a:pt x="121" y="28"/>
                  </a:lnTo>
                  <a:lnTo>
                    <a:pt x="121" y="28"/>
                  </a:lnTo>
                  <a:close/>
                  <a:moveTo>
                    <a:pt x="0" y="33"/>
                  </a:moveTo>
                  <a:lnTo>
                    <a:pt x="69" y="0"/>
                  </a:lnTo>
                  <a:lnTo>
                    <a:pt x="69" y="28"/>
                  </a:lnTo>
                  <a:lnTo>
                    <a:pt x="88" y="28"/>
                  </a:lnTo>
                  <a:lnTo>
                    <a:pt x="88" y="39"/>
                  </a:lnTo>
                  <a:lnTo>
                    <a:pt x="69" y="39"/>
                  </a:lnTo>
                  <a:lnTo>
                    <a:pt x="69" y="67"/>
                  </a:lnTo>
                  <a:lnTo>
                    <a:pt x="0" y="33"/>
                  </a:lnTo>
                  <a:lnTo>
                    <a:pt x="0" y="33"/>
                  </a:lnTo>
                  <a:close/>
                  <a:moveTo>
                    <a:pt x="458" y="28"/>
                  </a:moveTo>
                  <a:lnTo>
                    <a:pt x="435" y="28"/>
                  </a:lnTo>
                  <a:lnTo>
                    <a:pt x="435" y="39"/>
                  </a:lnTo>
                  <a:lnTo>
                    <a:pt x="458" y="39"/>
                  </a:lnTo>
                  <a:lnTo>
                    <a:pt x="458" y="28"/>
                  </a:lnTo>
                  <a:lnTo>
                    <a:pt x="458" y="28"/>
                  </a:lnTo>
                  <a:close/>
                  <a:moveTo>
                    <a:pt x="424" y="28"/>
                  </a:moveTo>
                  <a:lnTo>
                    <a:pt x="402" y="28"/>
                  </a:lnTo>
                  <a:lnTo>
                    <a:pt x="402" y="39"/>
                  </a:lnTo>
                  <a:lnTo>
                    <a:pt x="424" y="39"/>
                  </a:lnTo>
                  <a:lnTo>
                    <a:pt x="424" y="28"/>
                  </a:lnTo>
                  <a:lnTo>
                    <a:pt x="424" y="28"/>
                  </a:lnTo>
                  <a:close/>
                  <a:moveTo>
                    <a:pt x="391" y="28"/>
                  </a:moveTo>
                  <a:lnTo>
                    <a:pt x="368" y="28"/>
                  </a:lnTo>
                  <a:lnTo>
                    <a:pt x="368" y="39"/>
                  </a:lnTo>
                  <a:lnTo>
                    <a:pt x="391" y="39"/>
                  </a:lnTo>
                  <a:lnTo>
                    <a:pt x="391" y="28"/>
                  </a:lnTo>
                  <a:lnTo>
                    <a:pt x="391" y="28"/>
                  </a:lnTo>
                  <a:close/>
                  <a:moveTo>
                    <a:pt x="356" y="28"/>
                  </a:moveTo>
                  <a:lnTo>
                    <a:pt x="334" y="28"/>
                  </a:lnTo>
                  <a:lnTo>
                    <a:pt x="334" y="39"/>
                  </a:lnTo>
                  <a:lnTo>
                    <a:pt x="356" y="39"/>
                  </a:lnTo>
                  <a:lnTo>
                    <a:pt x="356" y="28"/>
                  </a:lnTo>
                  <a:lnTo>
                    <a:pt x="356" y="28"/>
                  </a:lnTo>
                  <a:close/>
                  <a:moveTo>
                    <a:pt x="323" y="28"/>
                  </a:moveTo>
                  <a:lnTo>
                    <a:pt x="301" y="28"/>
                  </a:lnTo>
                  <a:lnTo>
                    <a:pt x="301" y="39"/>
                  </a:lnTo>
                  <a:lnTo>
                    <a:pt x="323" y="39"/>
                  </a:lnTo>
                  <a:lnTo>
                    <a:pt x="323" y="28"/>
                  </a:lnTo>
                  <a:lnTo>
                    <a:pt x="323" y="28"/>
                  </a:lnTo>
                  <a:close/>
                  <a:moveTo>
                    <a:pt x="290" y="28"/>
                  </a:moveTo>
                  <a:lnTo>
                    <a:pt x="267" y="28"/>
                  </a:lnTo>
                  <a:lnTo>
                    <a:pt x="267" y="39"/>
                  </a:lnTo>
                  <a:lnTo>
                    <a:pt x="290" y="39"/>
                  </a:lnTo>
                  <a:lnTo>
                    <a:pt x="290" y="28"/>
                  </a:lnTo>
                  <a:lnTo>
                    <a:pt x="290" y="28"/>
                  </a:lnTo>
                  <a:close/>
                  <a:moveTo>
                    <a:pt x="255" y="28"/>
                  </a:moveTo>
                  <a:lnTo>
                    <a:pt x="233" y="28"/>
                  </a:lnTo>
                  <a:lnTo>
                    <a:pt x="233" y="39"/>
                  </a:lnTo>
                  <a:lnTo>
                    <a:pt x="255" y="39"/>
                  </a:lnTo>
                  <a:lnTo>
                    <a:pt x="255" y="28"/>
                  </a:lnTo>
                  <a:lnTo>
                    <a:pt x="255" y="28"/>
                  </a:lnTo>
                  <a:close/>
                  <a:moveTo>
                    <a:pt x="222" y="28"/>
                  </a:moveTo>
                  <a:lnTo>
                    <a:pt x="199" y="28"/>
                  </a:lnTo>
                  <a:lnTo>
                    <a:pt x="199" y="39"/>
                  </a:lnTo>
                  <a:lnTo>
                    <a:pt x="222" y="39"/>
                  </a:lnTo>
                  <a:lnTo>
                    <a:pt x="222" y="28"/>
                  </a:lnTo>
                  <a:lnTo>
                    <a:pt x="222" y="28"/>
                  </a:lnTo>
                  <a:close/>
                  <a:moveTo>
                    <a:pt x="189" y="28"/>
                  </a:moveTo>
                  <a:lnTo>
                    <a:pt x="166" y="28"/>
                  </a:lnTo>
                  <a:lnTo>
                    <a:pt x="166" y="39"/>
                  </a:lnTo>
                  <a:lnTo>
                    <a:pt x="189" y="39"/>
                  </a:lnTo>
                  <a:lnTo>
                    <a:pt x="189" y="28"/>
                  </a:lnTo>
                  <a:lnTo>
                    <a:pt x="189" y="28"/>
                  </a:lnTo>
                  <a:close/>
                  <a:moveTo>
                    <a:pt x="154" y="28"/>
                  </a:moveTo>
                  <a:lnTo>
                    <a:pt x="132" y="28"/>
                  </a:lnTo>
                  <a:lnTo>
                    <a:pt x="132" y="39"/>
                  </a:lnTo>
                  <a:lnTo>
                    <a:pt x="154" y="39"/>
                  </a:lnTo>
                  <a:lnTo>
                    <a:pt x="154" y="28"/>
                  </a:lnTo>
                  <a:lnTo>
                    <a:pt x="154" y="28"/>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charset="-122" panose="040b0509000000000000" pitchFamily="81" typeface="华康娃娃体W5"/>
                <a:ea typeface="+mn-ea"/>
              </a:endParaRPr>
            </a:p>
          </p:txBody>
        </p:sp>
        <p:sp>
          <p:nvSpPr>
            <p:cNvPr id="44" name="Freeform 46"/>
            <p:cNvSpPr>
              <a:spLocks noEditPoints="1"/>
            </p:cNvSpPr>
            <p:nvPr/>
          </p:nvSpPr>
          <p:spPr bwMode="auto">
            <a:xfrm>
              <a:off x="4208856" y="2150024"/>
              <a:ext cx="438035" cy="76186"/>
            </a:xfrm>
            <a:custGeom>
              <a:gdLst>
                <a:gd fmla="*/ 121 w 391" name="T0"/>
                <a:gd fmla="*/ 28 h 69" name="T1"/>
                <a:gd fmla="*/ 98 w 391" name="T2"/>
                <a:gd fmla="*/ 28 h 69" name="T3"/>
                <a:gd fmla="*/ 98 w 391" name="T4"/>
                <a:gd fmla="*/ 40 h 69" name="T5"/>
                <a:gd fmla="*/ 121 w 391" name="T6"/>
                <a:gd fmla="*/ 40 h 69" name="T7"/>
                <a:gd fmla="*/ 121 w 391" name="T8"/>
                <a:gd fmla="*/ 28 h 69" name="T9"/>
                <a:gd fmla="*/ 121 w 391" name="T10"/>
                <a:gd fmla="*/ 28 h 69" name="T11"/>
                <a:gd fmla="*/ 0 w 391" name="T12"/>
                <a:gd fmla="*/ 34 h 69" name="T13"/>
                <a:gd fmla="*/ 69 w 391" name="T14"/>
                <a:gd fmla="*/ 0 h 69" name="T15"/>
                <a:gd fmla="*/ 69 w 391" name="T16"/>
                <a:gd fmla="*/ 28 h 69" name="T17"/>
                <a:gd fmla="*/ 88 w 391" name="T18"/>
                <a:gd fmla="*/ 28 h 69" name="T19"/>
                <a:gd fmla="*/ 88 w 391" name="T20"/>
                <a:gd fmla="*/ 40 h 69" name="T21"/>
                <a:gd fmla="*/ 69 w 391" name="T22"/>
                <a:gd fmla="*/ 40 h 69" name="T23"/>
                <a:gd fmla="*/ 69 w 391" name="T24"/>
                <a:gd fmla="*/ 69 h 69" name="T25"/>
                <a:gd fmla="*/ 0 w 391" name="T26"/>
                <a:gd fmla="*/ 34 h 69" name="T27"/>
                <a:gd fmla="*/ 0 w 391" name="T28"/>
                <a:gd fmla="*/ 34 h 69" name="T29"/>
                <a:gd fmla="*/ 391 w 391" name="T30"/>
                <a:gd fmla="*/ 28 h 69" name="T31"/>
                <a:gd fmla="*/ 368 w 391" name="T32"/>
                <a:gd fmla="*/ 28 h 69" name="T33"/>
                <a:gd fmla="*/ 368 w 391" name="T34"/>
                <a:gd fmla="*/ 40 h 69" name="T35"/>
                <a:gd fmla="*/ 391 w 391" name="T36"/>
                <a:gd fmla="*/ 40 h 69" name="T37"/>
                <a:gd fmla="*/ 391 w 391" name="T38"/>
                <a:gd fmla="*/ 28 h 69" name="T39"/>
                <a:gd fmla="*/ 391 w 391" name="T40"/>
                <a:gd fmla="*/ 28 h 69" name="T41"/>
                <a:gd fmla="*/ 357 w 391" name="T42"/>
                <a:gd fmla="*/ 28 h 69" name="T43"/>
                <a:gd fmla="*/ 335 w 391" name="T44"/>
                <a:gd fmla="*/ 28 h 69" name="T45"/>
                <a:gd fmla="*/ 335 w 391" name="T46"/>
                <a:gd fmla="*/ 40 h 69" name="T47"/>
                <a:gd fmla="*/ 357 w 391" name="T48"/>
                <a:gd fmla="*/ 40 h 69" name="T49"/>
                <a:gd fmla="*/ 357 w 391" name="T50"/>
                <a:gd fmla="*/ 28 h 69" name="T51"/>
                <a:gd fmla="*/ 357 w 391" name="T52"/>
                <a:gd fmla="*/ 28 h 69" name="T53"/>
                <a:gd fmla="*/ 323 w 391" name="T54"/>
                <a:gd fmla="*/ 28 h 69" name="T55"/>
                <a:gd fmla="*/ 301 w 391" name="T56"/>
                <a:gd fmla="*/ 28 h 69" name="T57"/>
                <a:gd fmla="*/ 301 w 391" name="T58"/>
                <a:gd fmla="*/ 40 h 69" name="T59"/>
                <a:gd fmla="*/ 323 w 391" name="T60"/>
                <a:gd fmla="*/ 40 h 69" name="T61"/>
                <a:gd fmla="*/ 323 w 391" name="T62"/>
                <a:gd fmla="*/ 28 h 69" name="T63"/>
                <a:gd fmla="*/ 323 w 391" name="T64"/>
                <a:gd fmla="*/ 28 h 69" name="T65"/>
                <a:gd fmla="*/ 290 w 391" name="T66"/>
                <a:gd fmla="*/ 28 h 69" name="T67"/>
                <a:gd fmla="*/ 267 w 391" name="T68"/>
                <a:gd fmla="*/ 28 h 69" name="T69"/>
                <a:gd fmla="*/ 267 w 391" name="T70"/>
                <a:gd fmla="*/ 40 h 69" name="T71"/>
                <a:gd fmla="*/ 290 w 391" name="T72"/>
                <a:gd fmla="*/ 40 h 69" name="T73"/>
                <a:gd fmla="*/ 290 w 391" name="T74"/>
                <a:gd fmla="*/ 28 h 69" name="T75"/>
                <a:gd fmla="*/ 290 w 391" name="T76"/>
                <a:gd fmla="*/ 28 h 69" name="T77"/>
                <a:gd fmla="*/ 255 w 391" name="T78"/>
                <a:gd fmla="*/ 28 h 69" name="T79"/>
                <a:gd fmla="*/ 234 w 391" name="T80"/>
                <a:gd fmla="*/ 28 h 69" name="T81"/>
                <a:gd fmla="*/ 234 w 391" name="T82"/>
                <a:gd fmla="*/ 40 h 69" name="T83"/>
                <a:gd fmla="*/ 255 w 391" name="T84"/>
                <a:gd fmla="*/ 40 h 69" name="T85"/>
                <a:gd fmla="*/ 255 w 391" name="T86"/>
                <a:gd fmla="*/ 28 h 69" name="T87"/>
                <a:gd fmla="*/ 255 w 391" name="T88"/>
                <a:gd fmla="*/ 28 h 69" name="T89"/>
                <a:gd fmla="*/ 222 w 391" name="T90"/>
                <a:gd fmla="*/ 28 h 69" name="T91"/>
                <a:gd fmla="*/ 200 w 391" name="T92"/>
                <a:gd fmla="*/ 28 h 69" name="T93"/>
                <a:gd fmla="*/ 200 w 391" name="T94"/>
                <a:gd fmla="*/ 40 h 69" name="T95"/>
                <a:gd fmla="*/ 222 w 391" name="T96"/>
                <a:gd fmla="*/ 40 h 69" name="T97"/>
                <a:gd fmla="*/ 222 w 391" name="T98"/>
                <a:gd fmla="*/ 28 h 69" name="T99"/>
                <a:gd fmla="*/ 222 w 391" name="T100"/>
                <a:gd fmla="*/ 28 h 69" name="T101"/>
                <a:gd fmla="*/ 189 w 391" name="T102"/>
                <a:gd fmla="*/ 28 h 69" name="T103"/>
                <a:gd fmla="*/ 166 w 391" name="T104"/>
                <a:gd fmla="*/ 28 h 69" name="T105"/>
                <a:gd fmla="*/ 166 w 391" name="T106"/>
                <a:gd fmla="*/ 40 h 69" name="T107"/>
                <a:gd fmla="*/ 189 w 391" name="T108"/>
                <a:gd fmla="*/ 40 h 69" name="T109"/>
                <a:gd fmla="*/ 189 w 391" name="T110"/>
                <a:gd fmla="*/ 28 h 69" name="T111"/>
                <a:gd fmla="*/ 189 w 391" name="T112"/>
                <a:gd fmla="*/ 28 h 69" name="T113"/>
                <a:gd fmla="*/ 154 w 391" name="T114"/>
                <a:gd fmla="*/ 28 h 69" name="T115"/>
                <a:gd fmla="*/ 133 w 391" name="T116"/>
                <a:gd fmla="*/ 28 h 69" name="T117"/>
                <a:gd fmla="*/ 133 w 391" name="T118"/>
                <a:gd fmla="*/ 40 h 69" name="T119"/>
                <a:gd fmla="*/ 154 w 391" name="T120"/>
                <a:gd fmla="*/ 40 h 69" name="T121"/>
                <a:gd fmla="*/ 154 w 391" name="T122"/>
                <a:gd fmla="*/ 28 h 69" name="T123"/>
                <a:gd fmla="*/ 154 w 391" name="T124"/>
                <a:gd fmla="*/ 28 h 69"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69" w="391">
                  <a:moveTo>
                    <a:pt x="121" y="28"/>
                  </a:moveTo>
                  <a:lnTo>
                    <a:pt x="98" y="28"/>
                  </a:lnTo>
                  <a:lnTo>
                    <a:pt x="98" y="40"/>
                  </a:lnTo>
                  <a:lnTo>
                    <a:pt x="121" y="40"/>
                  </a:lnTo>
                  <a:lnTo>
                    <a:pt x="121" y="28"/>
                  </a:lnTo>
                  <a:lnTo>
                    <a:pt x="121" y="28"/>
                  </a:lnTo>
                  <a:close/>
                  <a:moveTo>
                    <a:pt x="0" y="34"/>
                  </a:moveTo>
                  <a:lnTo>
                    <a:pt x="69" y="0"/>
                  </a:lnTo>
                  <a:lnTo>
                    <a:pt x="69" y="28"/>
                  </a:lnTo>
                  <a:lnTo>
                    <a:pt x="88" y="28"/>
                  </a:lnTo>
                  <a:lnTo>
                    <a:pt x="88" y="40"/>
                  </a:lnTo>
                  <a:lnTo>
                    <a:pt x="69" y="40"/>
                  </a:lnTo>
                  <a:lnTo>
                    <a:pt x="69" y="69"/>
                  </a:lnTo>
                  <a:lnTo>
                    <a:pt x="0" y="34"/>
                  </a:lnTo>
                  <a:lnTo>
                    <a:pt x="0" y="34"/>
                  </a:lnTo>
                  <a:close/>
                  <a:moveTo>
                    <a:pt x="391" y="28"/>
                  </a:moveTo>
                  <a:lnTo>
                    <a:pt x="368" y="28"/>
                  </a:lnTo>
                  <a:lnTo>
                    <a:pt x="368" y="40"/>
                  </a:lnTo>
                  <a:lnTo>
                    <a:pt x="391" y="40"/>
                  </a:lnTo>
                  <a:lnTo>
                    <a:pt x="391" y="28"/>
                  </a:lnTo>
                  <a:lnTo>
                    <a:pt x="391" y="28"/>
                  </a:lnTo>
                  <a:close/>
                  <a:moveTo>
                    <a:pt x="357" y="28"/>
                  </a:moveTo>
                  <a:lnTo>
                    <a:pt x="335" y="28"/>
                  </a:lnTo>
                  <a:lnTo>
                    <a:pt x="335" y="40"/>
                  </a:lnTo>
                  <a:lnTo>
                    <a:pt x="357" y="40"/>
                  </a:lnTo>
                  <a:lnTo>
                    <a:pt x="357" y="28"/>
                  </a:lnTo>
                  <a:lnTo>
                    <a:pt x="357" y="28"/>
                  </a:lnTo>
                  <a:close/>
                  <a:moveTo>
                    <a:pt x="323" y="28"/>
                  </a:moveTo>
                  <a:lnTo>
                    <a:pt x="301" y="28"/>
                  </a:lnTo>
                  <a:lnTo>
                    <a:pt x="301" y="40"/>
                  </a:lnTo>
                  <a:lnTo>
                    <a:pt x="323" y="40"/>
                  </a:lnTo>
                  <a:lnTo>
                    <a:pt x="323" y="28"/>
                  </a:lnTo>
                  <a:lnTo>
                    <a:pt x="323" y="28"/>
                  </a:lnTo>
                  <a:close/>
                  <a:moveTo>
                    <a:pt x="290" y="28"/>
                  </a:moveTo>
                  <a:lnTo>
                    <a:pt x="267" y="28"/>
                  </a:lnTo>
                  <a:lnTo>
                    <a:pt x="267" y="40"/>
                  </a:lnTo>
                  <a:lnTo>
                    <a:pt x="290" y="40"/>
                  </a:lnTo>
                  <a:lnTo>
                    <a:pt x="290" y="28"/>
                  </a:lnTo>
                  <a:lnTo>
                    <a:pt x="290" y="28"/>
                  </a:lnTo>
                  <a:close/>
                  <a:moveTo>
                    <a:pt x="255" y="28"/>
                  </a:moveTo>
                  <a:lnTo>
                    <a:pt x="234" y="28"/>
                  </a:lnTo>
                  <a:lnTo>
                    <a:pt x="234" y="40"/>
                  </a:lnTo>
                  <a:lnTo>
                    <a:pt x="255" y="40"/>
                  </a:lnTo>
                  <a:lnTo>
                    <a:pt x="255" y="28"/>
                  </a:lnTo>
                  <a:lnTo>
                    <a:pt x="255" y="28"/>
                  </a:lnTo>
                  <a:close/>
                  <a:moveTo>
                    <a:pt x="222" y="28"/>
                  </a:moveTo>
                  <a:lnTo>
                    <a:pt x="200" y="28"/>
                  </a:lnTo>
                  <a:lnTo>
                    <a:pt x="200" y="40"/>
                  </a:lnTo>
                  <a:lnTo>
                    <a:pt x="222" y="40"/>
                  </a:lnTo>
                  <a:lnTo>
                    <a:pt x="222" y="28"/>
                  </a:lnTo>
                  <a:lnTo>
                    <a:pt x="222" y="28"/>
                  </a:lnTo>
                  <a:close/>
                  <a:moveTo>
                    <a:pt x="189" y="28"/>
                  </a:moveTo>
                  <a:lnTo>
                    <a:pt x="166" y="28"/>
                  </a:lnTo>
                  <a:lnTo>
                    <a:pt x="166" y="40"/>
                  </a:lnTo>
                  <a:lnTo>
                    <a:pt x="189" y="40"/>
                  </a:lnTo>
                  <a:lnTo>
                    <a:pt x="189" y="28"/>
                  </a:lnTo>
                  <a:lnTo>
                    <a:pt x="189" y="28"/>
                  </a:lnTo>
                  <a:close/>
                  <a:moveTo>
                    <a:pt x="154" y="28"/>
                  </a:moveTo>
                  <a:lnTo>
                    <a:pt x="133" y="28"/>
                  </a:lnTo>
                  <a:lnTo>
                    <a:pt x="133" y="40"/>
                  </a:lnTo>
                  <a:lnTo>
                    <a:pt x="154" y="40"/>
                  </a:lnTo>
                  <a:lnTo>
                    <a:pt x="154" y="28"/>
                  </a:lnTo>
                  <a:lnTo>
                    <a:pt x="154" y="28"/>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45" name="Freeform 47"/>
            <p:cNvSpPr>
              <a:spLocks noEditPoints="1"/>
            </p:cNvSpPr>
            <p:nvPr/>
          </p:nvSpPr>
          <p:spPr bwMode="auto">
            <a:xfrm>
              <a:off x="2989977" y="2676978"/>
              <a:ext cx="1452180" cy="76186"/>
            </a:xfrm>
            <a:custGeom>
              <a:gdLst>
                <a:gd fmla="*/ 120 w 1298" name="T0"/>
                <a:gd fmla="*/ 40 h 69" name="T1"/>
                <a:gd fmla="*/ 132 w 1298" name="T2"/>
                <a:gd fmla="*/ 28 h 69" name="T3"/>
                <a:gd fmla="*/ 155 w 1298" name="T4"/>
                <a:gd fmla="*/ 28 h 69" name="T5"/>
                <a:gd fmla="*/ 188 w 1298" name="T6"/>
                <a:gd fmla="*/ 40 h 69" name="T7"/>
                <a:gd fmla="*/ 199 w 1298" name="T8"/>
                <a:gd fmla="*/ 28 h 69" name="T9"/>
                <a:gd fmla="*/ 221 w 1298" name="T10"/>
                <a:gd fmla="*/ 28 h 69" name="T11"/>
                <a:gd fmla="*/ 256 w 1298" name="T12"/>
                <a:gd fmla="*/ 40 h 69" name="T13"/>
                <a:gd fmla="*/ 267 w 1298" name="T14"/>
                <a:gd fmla="*/ 28 h 69" name="T15"/>
                <a:gd fmla="*/ 289 w 1298" name="T16"/>
                <a:gd fmla="*/ 28 h 69" name="T17"/>
                <a:gd fmla="*/ 322 w 1298" name="T18"/>
                <a:gd fmla="*/ 40 h 69" name="T19"/>
                <a:gd fmla="*/ 353 w 1298" name="T20"/>
                <a:gd fmla="*/ 40 h 69" name="T21"/>
                <a:gd fmla="*/ 333 w 1298" name="T22"/>
                <a:gd fmla="*/ 40 h 69" name="T23"/>
                <a:gd fmla="*/ 388 w 1298" name="T24"/>
                <a:gd fmla="*/ 40 h 69" name="T25"/>
                <a:gd fmla="*/ 399 w 1298" name="T26"/>
                <a:gd fmla="*/ 28 h 69" name="T27"/>
                <a:gd fmla="*/ 399 w 1298" name="T28"/>
                <a:gd fmla="*/ 40 h 69" name="T29"/>
                <a:gd fmla="*/ 455 w 1298" name="T30"/>
                <a:gd fmla="*/ 40 h 69" name="T31"/>
                <a:gd fmla="*/ 466 w 1298" name="T32"/>
                <a:gd fmla="*/ 28 h 69" name="T33"/>
                <a:gd fmla="*/ 466 w 1298" name="T34"/>
                <a:gd fmla="*/ 40 h 69" name="T35"/>
                <a:gd fmla="*/ 522 w 1298" name="T36"/>
                <a:gd fmla="*/ 40 h 69" name="T37"/>
                <a:gd fmla="*/ 534 w 1298" name="T38"/>
                <a:gd fmla="*/ 28 h 69" name="T39"/>
                <a:gd fmla="*/ 534 w 1298" name="T40"/>
                <a:gd fmla="*/ 40 h 69" name="T41"/>
                <a:gd fmla="*/ 590 w 1298" name="T42"/>
                <a:gd fmla="*/ 40 h 69" name="T43"/>
                <a:gd fmla="*/ 601 w 1298" name="T44"/>
                <a:gd fmla="*/ 28 h 69" name="T45"/>
                <a:gd fmla="*/ 601 w 1298" name="T46"/>
                <a:gd fmla="*/ 40 h 69" name="T47"/>
                <a:gd fmla="*/ 657 w 1298" name="T48"/>
                <a:gd fmla="*/ 40 h 69" name="T49"/>
                <a:gd fmla="*/ 669 w 1298" name="T50"/>
                <a:gd fmla="*/ 28 h 69" name="T51"/>
                <a:gd fmla="*/ 669 w 1298" name="T52"/>
                <a:gd fmla="*/ 40 h 69" name="T53"/>
                <a:gd fmla="*/ 725 w 1298" name="T54"/>
                <a:gd fmla="*/ 40 h 69" name="T55"/>
                <a:gd fmla="*/ 736 w 1298" name="T56"/>
                <a:gd fmla="*/ 28 h 69" name="T57"/>
                <a:gd fmla="*/ 736 w 1298" name="T58"/>
                <a:gd fmla="*/ 40 h 69" name="T59"/>
                <a:gd fmla="*/ 792 w 1298" name="T60"/>
                <a:gd fmla="*/ 40 h 69" name="T61"/>
                <a:gd fmla="*/ 803 w 1298" name="T62"/>
                <a:gd fmla="*/ 28 h 69" name="T63"/>
                <a:gd fmla="*/ 803 w 1298" name="T64"/>
                <a:gd fmla="*/ 40 h 69" name="T65"/>
                <a:gd fmla="*/ 859 w 1298" name="T66"/>
                <a:gd fmla="*/ 40 h 69" name="T67"/>
                <a:gd fmla="*/ 871 w 1298" name="T68"/>
                <a:gd fmla="*/ 28 h 69" name="T69"/>
                <a:gd fmla="*/ 871 w 1298" name="T70"/>
                <a:gd fmla="*/ 40 h 69" name="T71"/>
                <a:gd fmla="*/ 927 w 1298" name="T72"/>
                <a:gd fmla="*/ 40 h 69" name="T73"/>
                <a:gd fmla="*/ 939 w 1298" name="T74"/>
                <a:gd fmla="*/ 28 h 69" name="T75"/>
                <a:gd fmla="*/ 939 w 1298" name="T76"/>
                <a:gd fmla="*/ 40 h 69" name="T77"/>
                <a:gd fmla="*/ 995 w 1298" name="T78"/>
                <a:gd fmla="*/ 40 h 69" name="T79"/>
                <a:gd fmla="*/ 1005 w 1298" name="T80"/>
                <a:gd fmla="*/ 28 h 69" name="T81"/>
                <a:gd fmla="*/ 1005 w 1298" name="T82"/>
                <a:gd fmla="*/ 40 h 69" name="T83"/>
                <a:gd fmla="*/ 1061 w 1298" name="T84"/>
                <a:gd fmla="*/ 40 h 69" name="T85"/>
                <a:gd fmla="*/ 1073 w 1298" name="T86"/>
                <a:gd fmla="*/ 28 h 69" name="T87"/>
                <a:gd fmla="*/ 1073 w 1298" name="T88"/>
                <a:gd fmla="*/ 40 h 69" name="T89"/>
                <a:gd fmla="*/ 1129 w 1298" name="T90"/>
                <a:gd fmla="*/ 40 h 69" name="T91"/>
                <a:gd fmla="*/ 1141 w 1298" name="T92"/>
                <a:gd fmla="*/ 28 h 69" name="T93"/>
                <a:gd fmla="*/ 1141 w 1298" name="T94"/>
                <a:gd fmla="*/ 40 h 69" name="T95"/>
                <a:gd fmla="*/ 1197 w 1298" name="T96"/>
                <a:gd fmla="*/ 40 h 69" name="T97"/>
                <a:gd fmla="*/ 1207 w 1298" name="T98"/>
                <a:gd fmla="*/ 28 h 69" name="T99"/>
                <a:gd fmla="*/ 1207 w 1298" name="T100"/>
                <a:gd fmla="*/ 40 h 69" name="T101"/>
                <a:gd fmla="*/ 1265 w 1298" name="T102"/>
                <a:gd fmla="*/ 40 h 69" name="T103"/>
                <a:gd fmla="*/ 1275 w 1298" name="T104"/>
                <a:gd fmla="*/ 28 h 69" name="T105"/>
                <a:gd fmla="*/ 1275 w 1298" name="T106"/>
                <a:gd fmla="*/ 40 h 69" name="T107"/>
                <a:gd fmla="*/ 88 w 1298" name="T108"/>
                <a:gd fmla="*/ 28 h 69" name="T109"/>
                <a:gd fmla="*/ 0 w 1298" name="T110"/>
                <a:gd fmla="*/ 34 h 69"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69" w="1298">
                  <a:moveTo>
                    <a:pt x="120" y="28"/>
                  </a:moveTo>
                  <a:lnTo>
                    <a:pt x="98" y="28"/>
                  </a:lnTo>
                  <a:lnTo>
                    <a:pt x="98" y="40"/>
                  </a:lnTo>
                  <a:lnTo>
                    <a:pt x="120" y="40"/>
                  </a:lnTo>
                  <a:lnTo>
                    <a:pt x="120" y="28"/>
                  </a:lnTo>
                  <a:lnTo>
                    <a:pt x="120" y="28"/>
                  </a:lnTo>
                  <a:close/>
                  <a:moveTo>
                    <a:pt x="155" y="28"/>
                  </a:moveTo>
                  <a:lnTo>
                    <a:pt x="132" y="28"/>
                  </a:lnTo>
                  <a:lnTo>
                    <a:pt x="132" y="40"/>
                  </a:lnTo>
                  <a:lnTo>
                    <a:pt x="155" y="40"/>
                  </a:lnTo>
                  <a:lnTo>
                    <a:pt x="155" y="28"/>
                  </a:lnTo>
                  <a:lnTo>
                    <a:pt x="155" y="28"/>
                  </a:lnTo>
                  <a:close/>
                  <a:moveTo>
                    <a:pt x="188" y="28"/>
                  </a:moveTo>
                  <a:lnTo>
                    <a:pt x="165" y="28"/>
                  </a:lnTo>
                  <a:lnTo>
                    <a:pt x="165" y="40"/>
                  </a:lnTo>
                  <a:lnTo>
                    <a:pt x="188" y="40"/>
                  </a:lnTo>
                  <a:lnTo>
                    <a:pt x="188" y="28"/>
                  </a:lnTo>
                  <a:lnTo>
                    <a:pt x="188" y="28"/>
                  </a:lnTo>
                  <a:close/>
                  <a:moveTo>
                    <a:pt x="221" y="28"/>
                  </a:moveTo>
                  <a:lnTo>
                    <a:pt x="199" y="28"/>
                  </a:lnTo>
                  <a:lnTo>
                    <a:pt x="199" y="40"/>
                  </a:lnTo>
                  <a:lnTo>
                    <a:pt x="221" y="40"/>
                  </a:lnTo>
                  <a:lnTo>
                    <a:pt x="221" y="28"/>
                  </a:lnTo>
                  <a:lnTo>
                    <a:pt x="221" y="28"/>
                  </a:lnTo>
                  <a:close/>
                  <a:moveTo>
                    <a:pt x="256" y="28"/>
                  </a:moveTo>
                  <a:lnTo>
                    <a:pt x="233" y="28"/>
                  </a:lnTo>
                  <a:lnTo>
                    <a:pt x="233" y="40"/>
                  </a:lnTo>
                  <a:lnTo>
                    <a:pt x="256" y="40"/>
                  </a:lnTo>
                  <a:lnTo>
                    <a:pt x="256" y="28"/>
                  </a:lnTo>
                  <a:lnTo>
                    <a:pt x="256" y="28"/>
                  </a:lnTo>
                  <a:close/>
                  <a:moveTo>
                    <a:pt x="289" y="28"/>
                  </a:moveTo>
                  <a:lnTo>
                    <a:pt x="267" y="28"/>
                  </a:lnTo>
                  <a:lnTo>
                    <a:pt x="267" y="40"/>
                  </a:lnTo>
                  <a:lnTo>
                    <a:pt x="289" y="40"/>
                  </a:lnTo>
                  <a:lnTo>
                    <a:pt x="289" y="28"/>
                  </a:lnTo>
                  <a:lnTo>
                    <a:pt x="289" y="28"/>
                  </a:lnTo>
                  <a:close/>
                  <a:moveTo>
                    <a:pt x="322" y="28"/>
                  </a:moveTo>
                  <a:lnTo>
                    <a:pt x="300" y="28"/>
                  </a:lnTo>
                  <a:lnTo>
                    <a:pt x="300" y="40"/>
                  </a:lnTo>
                  <a:lnTo>
                    <a:pt x="322" y="40"/>
                  </a:lnTo>
                  <a:lnTo>
                    <a:pt x="322" y="28"/>
                  </a:lnTo>
                  <a:lnTo>
                    <a:pt x="322" y="28"/>
                  </a:lnTo>
                  <a:close/>
                  <a:moveTo>
                    <a:pt x="333" y="40"/>
                  </a:moveTo>
                  <a:lnTo>
                    <a:pt x="353" y="40"/>
                  </a:lnTo>
                  <a:lnTo>
                    <a:pt x="353" y="28"/>
                  </a:lnTo>
                  <a:lnTo>
                    <a:pt x="333" y="28"/>
                  </a:lnTo>
                  <a:lnTo>
                    <a:pt x="333" y="40"/>
                  </a:lnTo>
                  <a:lnTo>
                    <a:pt x="333" y="40"/>
                  </a:lnTo>
                  <a:close/>
                  <a:moveTo>
                    <a:pt x="365" y="40"/>
                  </a:moveTo>
                  <a:lnTo>
                    <a:pt x="365" y="28"/>
                  </a:lnTo>
                  <a:lnTo>
                    <a:pt x="388" y="28"/>
                  </a:lnTo>
                  <a:lnTo>
                    <a:pt x="388" y="40"/>
                  </a:lnTo>
                  <a:lnTo>
                    <a:pt x="365" y="40"/>
                  </a:lnTo>
                  <a:lnTo>
                    <a:pt x="365" y="40"/>
                  </a:lnTo>
                  <a:close/>
                  <a:moveTo>
                    <a:pt x="399" y="40"/>
                  </a:moveTo>
                  <a:lnTo>
                    <a:pt x="399" y="28"/>
                  </a:lnTo>
                  <a:lnTo>
                    <a:pt x="421" y="28"/>
                  </a:lnTo>
                  <a:lnTo>
                    <a:pt x="421" y="40"/>
                  </a:lnTo>
                  <a:lnTo>
                    <a:pt x="399" y="40"/>
                  </a:lnTo>
                  <a:lnTo>
                    <a:pt x="399" y="40"/>
                  </a:lnTo>
                  <a:close/>
                  <a:moveTo>
                    <a:pt x="433" y="40"/>
                  </a:moveTo>
                  <a:lnTo>
                    <a:pt x="433" y="28"/>
                  </a:lnTo>
                  <a:lnTo>
                    <a:pt x="455" y="28"/>
                  </a:lnTo>
                  <a:lnTo>
                    <a:pt x="455" y="40"/>
                  </a:lnTo>
                  <a:lnTo>
                    <a:pt x="433" y="40"/>
                  </a:lnTo>
                  <a:lnTo>
                    <a:pt x="433" y="40"/>
                  </a:lnTo>
                  <a:close/>
                  <a:moveTo>
                    <a:pt x="466" y="40"/>
                  </a:moveTo>
                  <a:lnTo>
                    <a:pt x="466" y="28"/>
                  </a:lnTo>
                  <a:lnTo>
                    <a:pt x="489" y="28"/>
                  </a:lnTo>
                  <a:lnTo>
                    <a:pt x="489" y="40"/>
                  </a:lnTo>
                  <a:lnTo>
                    <a:pt x="466" y="40"/>
                  </a:lnTo>
                  <a:lnTo>
                    <a:pt x="466" y="40"/>
                  </a:lnTo>
                  <a:close/>
                  <a:moveTo>
                    <a:pt x="500" y="40"/>
                  </a:moveTo>
                  <a:lnTo>
                    <a:pt x="500" y="28"/>
                  </a:lnTo>
                  <a:lnTo>
                    <a:pt x="522" y="28"/>
                  </a:lnTo>
                  <a:lnTo>
                    <a:pt x="522" y="40"/>
                  </a:lnTo>
                  <a:lnTo>
                    <a:pt x="500" y="40"/>
                  </a:lnTo>
                  <a:lnTo>
                    <a:pt x="500" y="40"/>
                  </a:lnTo>
                  <a:close/>
                  <a:moveTo>
                    <a:pt x="534" y="40"/>
                  </a:moveTo>
                  <a:lnTo>
                    <a:pt x="534" y="28"/>
                  </a:lnTo>
                  <a:lnTo>
                    <a:pt x="556" y="28"/>
                  </a:lnTo>
                  <a:lnTo>
                    <a:pt x="556" y="40"/>
                  </a:lnTo>
                  <a:lnTo>
                    <a:pt x="534" y="40"/>
                  </a:lnTo>
                  <a:lnTo>
                    <a:pt x="534" y="40"/>
                  </a:lnTo>
                  <a:close/>
                  <a:moveTo>
                    <a:pt x="568" y="40"/>
                  </a:moveTo>
                  <a:lnTo>
                    <a:pt x="568" y="28"/>
                  </a:lnTo>
                  <a:lnTo>
                    <a:pt x="590" y="28"/>
                  </a:lnTo>
                  <a:lnTo>
                    <a:pt x="590" y="40"/>
                  </a:lnTo>
                  <a:lnTo>
                    <a:pt x="568" y="40"/>
                  </a:lnTo>
                  <a:lnTo>
                    <a:pt x="568" y="40"/>
                  </a:lnTo>
                  <a:close/>
                  <a:moveTo>
                    <a:pt x="601" y="40"/>
                  </a:moveTo>
                  <a:lnTo>
                    <a:pt x="601" y="28"/>
                  </a:lnTo>
                  <a:lnTo>
                    <a:pt x="623" y="28"/>
                  </a:lnTo>
                  <a:lnTo>
                    <a:pt x="623" y="40"/>
                  </a:lnTo>
                  <a:lnTo>
                    <a:pt x="601" y="40"/>
                  </a:lnTo>
                  <a:lnTo>
                    <a:pt x="601" y="40"/>
                  </a:lnTo>
                  <a:close/>
                  <a:moveTo>
                    <a:pt x="635" y="40"/>
                  </a:moveTo>
                  <a:lnTo>
                    <a:pt x="635" y="28"/>
                  </a:lnTo>
                  <a:lnTo>
                    <a:pt x="657" y="28"/>
                  </a:lnTo>
                  <a:lnTo>
                    <a:pt x="657" y="40"/>
                  </a:lnTo>
                  <a:lnTo>
                    <a:pt x="635" y="40"/>
                  </a:lnTo>
                  <a:lnTo>
                    <a:pt x="635" y="40"/>
                  </a:lnTo>
                  <a:close/>
                  <a:moveTo>
                    <a:pt x="669" y="40"/>
                  </a:moveTo>
                  <a:lnTo>
                    <a:pt x="669" y="28"/>
                  </a:lnTo>
                  <a:lnTo>
                    <a:pt x="691" y="28"/>
                  </a:lnTo>
                  <a:lnTo>
                    <a:pt x="691" y="40"/>
                  </a:lnTo>
                  <a:lnTo>
                    <a:pt x="669" y="40"/>
                  </a:lnTo>
                  <a:lnTo>
                    <a:pt x="669" y="40"/>
                  </a:lnTo>
                  <a:close/>
                  <a:moveTo>
                    <a:pt x="702" y="40"/>
                  </a:moveTo>
                  <a:lnTo>
                    <a:pt x="702" y="28"/>
                  </a:lnTo>
                  <a:lnTo>
                    <a:pt x="725" y="28"/>
                  </a:lnTo>
                  <a:lnTo>
                    <a:pt x="725" y="40"/>
                  </a:lnTo>
                  <a:lnTo>
                    <a:pt x="702" y="40"/>
                  </a:lnTo>
                  <a:lnTo>
                    <a:pt x="702" y="40"/>
                  </a:lnTo>
                  <a:close/>
                  <a:moveTo>
                    <a:pt x="736" y="40"/>
                  </a:moveTo>
                  <a:lnTo>
                    <a:pt x="736" y="28"/>
                  </a:lnTo>
                  <a:lnTo>
                    <a:pt x="758" y="28"/>
                  </a:lnTo>
                  <a:lnTo>
                    <a:pt x="758" y="40"/>
                  </a:lnTo>
                  <a:lnTo>
                    <a:pt x="736" y="40"/>
                  </a:lnTo>
                  <a:lnTo>
                    <a:pt x="736" y="40"/>
                  </a:lnTo>
                  <a:close/>
                  <a:moveTo>
                    <a:pt x="770" y="40"/>
                  </a:moveTo>
                  <a:lnTo>
                    <a:pt x="770" y="28"/>
                  </a:lnTo>
                  <a:lnTo>
                    <a:pt x="792" y="28"/>
                  </a:lnTo>
                  <a:lnTo>
                    <a:pt x="792" y="40"/>
                  </a:lnTo>
                  <a:lnTo>
                    <a:pt x="770" y="40"/>
                  </a:lnTo>
                  <a:lnTo>
                    <a:pt x="770" y="40"/>
                  </a:lnTo>
                  <a:close/>
                  <a:moveTo>
                    <a:pt x="803" y="40"/>
                  </a:moveTo>
                  <a:lnTo>
                    <a:pt x="803" y="28"/>
                  </a:lnTo>
                  <a:lnTo>
                    <a:pt x="826" y="28"/>
                  </a:lnTo>
                  <a:lnTo>
                    <a:pt x="826" y="40"/>
                  </a:lnTo>
                  <a:lnTo>
                    <a:pt x="803" y="40"/>
                  </a:lnTo>
                  <a:lnTo>
                    <a:pt x="803" y="40"/>
                  </a:lnTo>
                  <a:close/>
                  <a:moveTo>
                    <a:pt x="838" y="40"/>
                  </a:moveTo>
                  <a:lnTo>
                    <a:pt x="838" y="28"/>
                  </a:lnTo>
                  <a:lnTo>
                    <a:pt x="859" y="28"/>
                  </a:lnTo>
                  <a:lnTo>
                    <a:pt x="859" y="40"/>
                  </a:lnTo>
                  <a:lnTo>
                    <a:pt x="838" y="40"/>
                  </a:lnTo>
                  <a:lnTo>
                    <a:pt x="838" y="40"/>
                  </a:lnTo>
                  <a:close/>
                  <a:moveTo>
                    <a:pt x="871" y="40"/>
                  </a:moveTo>
                  <a:lnTo>
                    <a:pt x="871" y="28"/>
                  </a:lnTo>
                  <a:lnTo>
                    <a:pt x="893" y="28"/>
                  </a:lnTo>
                  <a:lnTo>
                    <a:pt x="893" y="40"/>
                  </a:lnTo>
                  <a:lnTo>
                    <a:pt x="871" y="40"/>
                  </a:lnTo>
                  <a:lnTo>
                    <a:pt x="871" y="40"/>
                  </a:lnTo>
                  <a:close/>
                  <a:moveTo>
                    <a:pt x="904" y="40"/>
                  </a:moveTo>
                  <a:lnTo>
                    <a:pt x="904" y="28"/>
                  </a:lnTo>
                  <a:lnTo>
                    <a:pt x="927" y="28"/>
                  </a:lnTo>
                  <a:lnTo>
                    <a:pt x="927" y="40"/>
                  </a:lnTo>
                  <a:lnTo>
                    <a:pt x="904" y="40"/>
                  </a:lnTo>
                  <a:lnTo>
                    <a:pt x="904" y="40"/>
                  </a:lnTo>
                  <a:close/>
                  <a:moveTo>
                    <a:pt x="939" y="40"/>
                  </a:moveTo>
                  <a:lnTo>
                    <a:pt x="939" y="28"/>
                  </a:lnTo>
                  <a:lnTo>
                    <a:pt x="960" y="28"/>
                  </a:lnTo>
                  <a:lnTo>
                    <a:pt x="960" y="40"/>
                  </a:lnTo>
                  <a:lnTo>
                    <a:pt x="939" y="40"/>
                  </a:lnTo>
                  <a:lnTo>
                    <a:pt x="939" y="40"/>
                  </a:lnTo>
                  <a:close/>
                  <a:moveTo>
                    <a:pt x="972" y="40"/>
                  </a:moveTo>
                  <a:lnTo>
                    <a:pt x="972" y="28"/>
                  </a:lnTo>
                  <a:lnTo>
                    <a:pt x="995" y="28"/>
                  </a:lnTo>
                  <a:lnTo>
                    <a:pt x="995" y="40"/>
                  </a:lnTo>
                  <a:lnTo>
                    <a:pt x="972" y="40"/>
                  </a:lnTo>
                  <a:lnTo>
                    <a:pt x="972" y="40"/>
                  </a:lnTo>
                  <a:close/>
                  <a:moveTo>
                    <a:pt x="1005" y="40"/>
                  </a:moveTo>
                  <a:lnTo>
                    <a:pt x="1005" y="28"/>
                  </a:lnTo>
                  <a:lnTo>
                    <a:pt x="1028" y="28"/>
                  </a:lnTo>
                  <a:lnTo>
                    <a:pt x="1028" y="40"/>
                  </a:lnTo>
                  <a:lnTo>
                    <a:pt x="1005" y="40"/>
                  </a:lnTo>
                  <a:lnTo>
                    <a:pt x="1005" y="40"/>
                  </a:lnTo>
                  <a:close/>
                  <a:moveTo>
                    <a:pt x="1040" y="40"/>
                  </a:moveTo>
                  <a:lnTo>
                    <a:pt x="1040" y="28"/>
                  </a:lnTo>
                  <a:lnTo>
                    <a:pt x="1061" y="28"/>
                  </a:lnTo>
                  <a:lnTo>
                    <a:pt x="1061" y="40"/>
                  </a:lnTo>
                  <a:lnTo>
                    <a:pt x="1040" y="40"/>
                  </a:lnTo>
                  <a:lnTo>
                    <a:pt x="1040" y="40"/>
                  </a:lnTo>
                  <a:close/>
                  <a:moveTo>
                    <a:pt x="1073" y="40"/>
                  </a:moveTo>
                  <a:lnTo>
                    <a:pt x="1073" y="28"/>
                  </a:lnTo>
                  <a:lnTo>
                    <a:pt x="1096" y="28"/>
                  </a:lnTo>
                  <a:lnTo>
                    <a:pt x="1096" y="40"/>
                  </a:lnTo>
                  <a:lnTo>
                    <a:pt x="1073" y="40"/>
                  </a:lnTo>
                  <a:lnTo>
                    <a:pt x="1073" y="40"/>
                  </a:lnTo>
                  <a:close/>
                  <a:moveTo>
                    <a:pt x="1106" y="40"/>
                  </a:moveTo>
                  <a:lnTo>
                    <a:pt x="1106" y="28"/>
                  </a:lnTo>
                  <a:lnTo>
                    <a:pt x="1129" y="28"/>
                  </a:lnTo>
                  <a:lnTo>
                    <a:pt x="1129" y="40"/>
                  </a:lnTo>
                  <a:lnTo>
                    <a:pt x="1106" y="40"/>
                  </a:lnTo>
                  <a:lnTo>
                    <a:pt x="1106" y="40"/>
                  </a:lnTo>
                  <a:close/>
                  <a:moveTo>
                    <a:pt x="1141" y="40"/>
                  </a:moveTo>
                  <a:lnTo>
                    <a:pt x="1141" y="28"/>
                  </a:lnTo>
                  <a:lnTo>
                    <a:pt x="1163" y="28"/>
                  </a:lnTo>
                  <a:lnTo>
                    <a:pt x="1163" y="40"/>
                  </a:lnTo>
                  <a:lnTo>
                    <a:pt x="1141" y="40"/>
                  </a:lnTo>
                  <a:lnTo>
                    <a:pt x="1141" y="40"/>
                  </a:lnTo>
                  <a:close/>
                  <a:moveTo>
                    <a:pt x="1174" y="40"/>
                  </a:moveTo>
                  <a:lnTo>
                    <a:pt x="1174" y="28"/>
                  </a:lnTo>
                  <a:lnTo>
                    <a:pt x="1197" y="28"/>
                  </a:lnTo>
                  <a:lnTo>
                    <a:pt x="1197" y="40"/>
                  </a:lnTo>
                  <a:lnTo>
                    <a:pt x="1174" y="40"/>
                  </a:lnTo>
                  <a:lnTo>
                    <a:pt x="1174" y="40"/>
                  </a:lnTo>
                  <a:close/>
                  <a:moveTo>
                    <a:pt x="1207" y="40"/>
                  </a:moveTo>
                  <a:lnTo>
                    <a:pt x="1207" y="28"/>
                  </a:lnTo>
                  <a:lnTo>
                    <a:pt x="1230" y="28"/>
                  </a:lnTo>
                  <a:lnTo>
                    <a:pt x="1230" y="40"/>
                  </a:lnTo>
                  <a:lnTo>
                    <a:pt x="1207" y="40"/>
                  </a:lnTo>
                  <a:lnTo>
                    <a:pt x="1207" y="40"/>
                  </a:lnTo>
                  <a:close/>
                  <a:moveTo>
                    <a:pt x="1242" y="40"/>
                  </a:moveTo>
                  <a:lnTo>
                    <a:pt x="1242" y="28"/>
                  </a:lnTo>
                  <a:lnTo>
                    <a:pt x="1265" y="28"/>
                  </a:lnTo>
                  <a:lnTo>
                    <a:pt x="1265" y="40"/>
                  </a:lnTo>
                  <a:lnTo>
                    <a:pt x="1242" y="40"/>
                  </a:lnTo>
                  <a:lnTo>
                    <a:pt x="1242" y="40"/>
                  </a:lnTo>
                  <a:close/>
                  <a:moveTo>
                    <a:pt x="1275" y="40"/>
                  </a:moveTo>
                  <a:lnTo>
                    <a:pt x="1275" y="28"/>
                  </a:lnTo>
                  <a:lnTo>
                    <a:pt x="1298" y="28"/>
                  </a:lnTo>
                  <a:lnTo>
                    <a:pt x="1298" y="40"/>
                  </a:lnTo>
                  <a:lnTo>
                    <a:pt x="1275" y="40"/>
                  </a:lnTo>
                  <a:lnTo>
                    <a:pt x="1275" y="40"/>
                  </a:lnTo>
                  <a:close/>
                  <a:moveTo>
                    <a:pt x="0" y="34"/>
                  </a:moveTo>
                  <a:lnTo>
                    <a:pt x="69" y="0"/>
                  </a:lnTo>
                  <a:lnTo>
                    <a:pt x="69" y="28"/>
                  </a:lnTo>
                  <a:lnTo>
                    <a:pt x="88" y="28"/>
                  </a:lnTo>
                  <a:lnTo>
                    <a:pt x="88" y="40"/>
                  </a:lnTo>
                  <a:lnTo>
                    <a:pt x="69" y="40"/>
                  </a:lnTo>
                  <a:lnTo>
                    <a:pt x="69" y="69"/>
                  </a:lnTo>
                  <a:lnTo>
                    <a:pt x="0" y="34"/>
                  </a:lnTo>
                  <a:lnTo>
                    <a:pt x="0" y="34"/>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46" name="Freeform 48"/>
            <p:cNvSpPr>
              <a:spLocks noEditPoints="1"/>
            </p:cNvSpPr>
            <p:nvPr/>
          </p:nvSpPr>
          <p:spPr bwMode="auto">
            <a:xfrm>
              <a:off x="3072506" y="4137210"/>
              <a:ext cx="1076042" cy="76186"/>
            </a:xfrm>
            <a:custGeom>
              <a:gdLst>
                <a:gd fmla="*/ 99 w 961" name="T0"/>
                <a:gd fmla="*/ 40 h 69" name="T1"/>
                <a:gd fmla="*/ 121 w 961" name="T2"/>
                <a:gd fmla="*/ 28 h 69" name="T3"/>
                <a:gd fmla="*/ 133 w 961" name="T4"/>
                <a:gd fmla="*/ 40 h 69" name="T5"/>
                <a:gd fmla="*/ 156 w 961" name="T6"/>
                <a:gd fmla="*/ 28 h 69" name="T7"/>
                <a:gd fmla="*/ 166 w 961" name="T8"/>
                <a:gd fmla="*/ 40 h 69" name="T9"/>
                <a:gd fmla="*/ 189 w 961" name="T10"/>
                <a:gd fmla="*/ 28 h 69" name="T11"/>
                <a:gd fmla="*/ 200 w 961" name="T12"/>
                <a:gd fmla="*/ 40 h 69" name="T13"/>
                <a:gd fmla="*/ 222 w 961" name="T14"/>
                <a:gd fmla="*/ 28 h 69" name="T15"/>
                <a:gd fmla="*/ 234 w 961" name="T16"/>
                <a:gd fmla="*/ 40 h 69" name="T17"/>
                <a:gd fmla="*/ 257 w 961" name="T18"/>
                <a:gd fmla="*/ 28 h 69" name="T19"/>
                <a:gd fmla="*/ 267 w 961" name="T20"/>
                <a:gd fmla="*/ 40 h 69" name="T21"/>
                <a:gd fmla="*/ 290 w 961" name="T22"/>
                <a:gd fmla="*/ 28 h 69" name="T23"/>
                <a:gd fmla="*/ 301 w 961" name="T24"/>
                <a:gd fmla="*/ 40 h 69" name="T25"/>
                <a:gd fmla="*/ 323 w 961" name="T26"/>
                <a:gd fmla="*/ 28 h 69" name="T27"/>
                <a:gd fmla="*/ 335 w 961" name="T28"/>
                <a:gd fmla="*/ 40 h 69" name="T29"/>
                <a:gd fmla="*/ 358 w 961" name="T30"/>
                <a:gd fmla="*/ 28 h 69" name="T31"/>
                <a:gd fmla="*/ 369 w 961" name="T32"/>
                <a:gd fmla="*/ 40 h 69" name="T33"/>
                <a:gd fmla="*/ 391 w 961" name="T34"/>
                <a:gd fmla="*/ 28 h 69" name="T35"/>
                <a:gd fmla="*/ 402 w 961" name="T36"/>
                <a:gd fmla="*/ 40 h 69" name="T37"/>
                <a:gd fmla="*/ 425 w 961" name="T38"/>
                <a:gd fmla="*/ 28 h 69" name="T39"/>
                <a:gd fmla="*/ 455 w 961" name="T40"/>
                <a:gd fmla="*/ 28 h 69" name="T41"/>
                <a:gd fmla="*/ 435 w 961" name="T42"/>
                <a:gd fmla="*/ 40 h 69" name="T43"/>
                <a:gd fmla="*/ 490 w 961" name="T44"/>
                <a:gd fmla="*/ 28 h 69" name="T45"/>
                <a:gd fmla="*/ 467 w 961" name="T46"/>
                <a:gd fmla="*/ 40 h 69" name="T47"/>
                <a:gd fmla="*/ 523 w 961" name="T48"/>
                <a:gd fmla="*/ 28 h 69" name="T49"/>
                <a:gd fmla="*/ 501 w 961" name="T50"/>
                <a:gd fmla="*/ 40 h 69" name="T51"/>
                <a:gd fmla="*/ 557 w 961" name="T52"/>
                <a:gd fmla="*/ 28 h 69" name="T53"/>
                <a:gd fmla="*/ 534 w 961" name="T54"/>
                <a:gd fmla="*/ 40 h 69" name="T55"/>
                <a:gd fmla="*/ 591 w 961" name="T56"/>
                <a:gd fmla="*/ 28 h 69" name="T57"/>
                <a:gd fmla="*/ 568 w 961" name="T58"/>
                <a:gd fmla="*/ 40 h 69" name="T59"/>
                <a:gd fmla="*/ 624 w 961" name="T60"/>
                <a:gd fmla="*/ 28 h 69" name="T61"/>
                <a:gd fmla="*/ 602 w 961" name="T62"/>
                <a:gd fmla="*/ 40 h 69" name="T63"/>
                <a:gd fmla="*/ 658 w 961" name="T64"/>
                <a:gd fmla="*/ 28 h 69" name="T65"/>
                <a:gd fmla="*/ 635 w 961" name="T66"/>
                <a:gd fmla="*/ 40 h 69" name="T67"/>
                <a:gd fmla="*/ 692 w 961" name="T68"/>
                <a:gd fmla="*/ 28 h 69" name="T69"/>
                <a:gd fmla="*/ 670 w 961" name="T70"/>
                <a:gd fmla="*/ 40 h 69" name="T71"/>
                <a:gd fmla="*/ 725 w 961" name="T72"/>
                <a:gd fmla="*/ 28 h 69" name="T73"/>
                <a:gd fmla="*/ 703 w 961" name="T74"/>
                <a:gd fmla="*/ 40 h 69" name="T75"/>
                <a:gd fmla="*/ 759 w 961" name="T76"/>
                <a:gd fmla="*/ 28 h 69" name="T77"/>
                <a:gd fmla="*/ 736 w 961" name="T78"/>
                <a:gd fmla="*/ 40 h 69" name="T79"/>
                <a:gd fmla="*/ 793 w 961" name="T80"/>
                <a:gd fmla="*/ 28 h 69" name="T81"/>
                <a:gd fmla="*/ 771 w 961" name="T82"/>
                <a:gd fmla="*/ 40 h 69" name="T83"/>
                <a:gd fmla="*/ 827 w 961" name="T84"/>
                <a:gd fmla="*/ 28 h 69" name="T85"/>
                <a:gd fmla="*/ 804 w 961" name="T86"/>
                <a:gd fmla="*/ 40 h 69" name="T87"/>
                <a:gd fmla="*/ 860 w 961" name="T88"/>
                <a:gd fmla="*/ 28 h 69" name="T89"/>
                <a:gd fmla="*/ 838 w 961" name="T90"/>
                <a:gd fmla="*/ 40 h 69" name="T91"/>
                <a:gd fmla="*/ 894 w 961" name="T92"/>
                <a:gd fmla="*/ 28 h 69" name="T93"/>
                <a:gd fmla="*/ 872 w 961" name="T94"/>
                <a:gd fmla="*/ 40 h 69" name="T95"/>
                <a:gd fmla="*/ 928 w 961" name="T96"/>
                <a:gd fmla="*/ 28 h 69" name="T97"/>
                <a:gd fmla="*/ 905 w 961" name="T98"/>
                <a:gd fmla="*/ 40 h 69" name="T99"/>
                <a:gd fmla="*/ 961 w 961" name="T100"/>
                <a:gd fmla="*/ 28 h 69" name="T101"/>
                <a:gd fmla="*/ 940 w 961" name="T102"/>
                <a:gd fmla="*/ 40 h 69" name="T103"/>
                <a:gd fmla="*/ 69 w 961" name="T104"/>
                <a:gd fmla="*/ 28 h 69" name="T105"/>
                <a:gd fmla="*/ 69 w 961" name="T106"/>
                <a:gd fmla="*/ 40 h 69" name="T107"/>
                <a:gd fmla="*/ 0 w 961" name="T108"/>
                <a:gd fmla="*/ 34 h 6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69" w="961">
                  <a:moveTo>
                    <a:pt x="121" y="28"/>
                  </a:moveTo>
                  <a:lnTo>
                    <a:pt x="99" y="28"/>
                  </a:lnTo>
                  <a:lnTo>
                    <a:pt x="99" y="40"/>
                  </a:lnTo>
                  <a:lnTo>
                    <a:pt x="121" y="40"/>
                  </a:lnTo>
                  <a:lnTo>
                    <a:pt x="121" y="28"/>
                  </a:lnTo>
                  <a:lnTo>
                    <a:pt x="121" y="28"/>
                  </a:lnTo>
                  <a:close/>
                  <a:moveTo>
                    <a:pt x="156" y="28"/>
                  </a:moveTo>
                  <a:lnTo>
                    <a:pt x="133" y="28"/>
                  </a:lnTo>
                  <a:lnTo>
                    <a:pt x="133" y="40"/>
                  </a:lnTo>
                  <a:lnTo>
                    <a:pt x="156" y="40"/>
                  </a:lnTo>
                  <a:lnTo>
                    <a:pt x="156" y="28"/>
                  </a:lnTo>
                  <a:lnTo>
                    <a:pt x="156" y="28"/>
                  </a:lnTo>
                  <a:close/>
                  <a:moveTo>
                    <a:pt x="189" y="28"/>
                  </a:moveTo>
                  <a:lnTo>
                    <a:pt x="166" y="28"/>
                  </a:lnTo>
                  <a:lnTo>
                    <a:pt x="166" y="40"/>
                  </a:lnTo>
                  <a:lnTo>
                    <a:pt x="189" y="40"/>
                  </a:lnTo>
                  <a:lnTo>
                    <a:pt x="189" y="28"/>
                  </a:lnTo>
                  <a:lnTo>
                    <a:pt x="189" y="28"/>
                  </a:lnTo>
                  <a:close/>
                  <a:moveTo>
                    <a:pt x="222" y="28"/>
                  </a:moveTo>
                  <a:lnTo>
                    <a:pt x="200" y="28"/>
                  </a:lnTo>
                  <a:lnTo>
                    <a:pt x="200" y="40"/>
                  </a:lnTo>
                  <a:lnTo>
                    <a:pt x="222" y="40"/>
                  </a:lnTo>
                  <a:lnTo>
                    <a:pt x="222" y="28"/>
                  </a:lnTo>
                  <a:lnTo>
                    <a:pt x="222" y="28"/>
                  </a:lnTo>
                  <a:close/>
                  <a:moveTo>
                    <a:pt x="257" y="28"/>
                  </a:moveTo>
                  <a:lnTo>
                    <a:pt x="234" y="28"/>
                  </a:lnTo>
                  <a:lnTo>
                    <a:pt x="234" y="40"/>
                  </a:lnTo>
                  <a:lnTo>
                    <a:pt x="257" y="40"/>
                  </a:lnTo>
                  <a:lnTo>
                    <a:pt x="257" y="28"/>
                  </a:lnTo>
                  <a:lnTo>
                    <a:pt x="257" y="28"/>
                  </a:lnTo>
                  <a:close/>
                  <a:moveTo>
                    <a:pt x="290" y="28"/>
                  </a:moveTo>
                  <a:lnTo>
                    <a:pt x="267" y="28"/>
                  </a:lnTo>
                  <a:lnTo>
                    <a:pt x="267" y="40"/>
                  </a:lnTo>
                  <a:lnTo>
                    <a:pt x="290" y="40"/>
                  </a:lnTo>
                  <a:lnTo>
                    <a:pt x="290" y="28"/>
                  </a:lnTo>
                  <a:lnTo>
                    <a:pt x="290" y="28"/>
                  </a:lnTo>
                  <a:close/>
                  <a:moveTo>
                    <a:pt x="323" y="28"/>
                  </a:moveTo>
                  <a:lnTo>
                    <a:pt x="301" y="28"/>
                  </a:lnTo>
                  <a:lnTo>
                    <a:pt x="301" y="40"/>
                  </a:lnTo>
                  <a:lnTo>
                    <a:pt x="323" y="40"/>
                  </a:lnTo>
                  <a:lnTo>
                    <a:pt x="323" y="28"/>
                  </a:lnTo>
                  <a:lnTo>
                    <a:pt x="323" y="28"/>
                  </a:lnTo>
                  <a:close/>
                  <a:moveTo>
                    <a:pt x="358" y="28"/>
                  </a:moveTo>
                  <a:lnTo>
                    <a:pt x="335" y="28"/>
                  </a:lnTo>
                  <a:lnTo>
                    <a:pt x="335" y="40"/>
                  </a:lnTo>
                  <a:lnTo>
                    <a:pt x="358" y="40"/>
                  </a:lnTo>
                  <a:lnTo>
                    <a:pt x="358" y="28"/>
                  </a:lnTo>
                  <a:lnTo>
                    <a:pt x="358" y="28"/>
                  </a:lnTo>
                  <a:close/>
                  <a:moveTo>
                    <a:pt x="391" y="28"/>
                  </a:moveTo>
                  <a:lnTo>
                    <a:pt x="369" y="28"/>
                  </a:lnTo>
                  <a:lnTo>
                    <a:pt x="369" y="40"/>
                  </a:lnTo>
                  <a:lnTo>
                    <a:pt x="391" y="40"/>
                  </a:lnTo>
                  <a:lnTo>
                    <a:pt x="391" y="28"/>
                  </a:lnTo>
                  <a:lnTo>
                    <a:pt x="391" y="28"/>
                  </a:lnTo>
                  <a:close/>
                  <a:moveTo>
                    <a:pt x="425" y="28"/>
                  </a:moveTo>
                  <a:lnTo>
                    <a:pt x="402" y="28"/>
                  </a:lnTo>
                  <a:lnTo>
                    <a:pt x="402" y="40"/>
                  </a:lnTo>
                  <a:lnTo>
                    <a:pt x="425" y="40"/>
                  </a:lnTo>
                  <a:lnTo>
                    <a:pt x="425" y="28"/>
                  </a:lnTo>
                  <a:lnTo>
                    <a:pt x="425" y="28"/>
                  </a:lnTo>
                  <a:close/>
                  <a:moveTo>
                    <a:pt x="435" y="40"/>
                  </a:moveTo>
                  <a:lnTo>
                    <a:pt x="455" y="40"/>
                  </a:lnTo>
                  <a:lnTo>
                    <a:pt x="455" y="28"/>
                  </a:lnTo>
                  <a:lnTo>
                    <a:pt x="435" y="28"/>
                  </a:lnTo>
                  <a:lnTo>
                    <a:pt x="435" y="40"/>
                  </a:lnTo>
                  <a:lnTo>
                    <a:pt x="435" y="40"/>
                  </a:lnTo>
                  <a:close/>
                  <a:moveTo>
                    <a:pt x="467" y="40"/>
                  </a:moveTo>
                  <a:lnTo>
                    <a:pt x="467" y="28"/>
                  </a:lnTo>
                  <a:lnTo>
                    <a:pt x="490" y="28"/>
                  </a:lnTo>
                  <a:lnTo>
                    <a:pt x="490" y="40"/>
                  </a:lnTo>
                  <a:lnTo>
                    <a:pt x="467" y="40"/>
                  </a:lnTo>
                  <a:lnTo>
                    <a:pt x="467" y="40"/>
                  </a:lnTo>
                  <a:close/>
                  <a:moveTo>
                    <a:pt x="501" y="40"/>
                  </a:moveTo>
                  <a:lnTo>
                    <a:pt x="501" y="28"/>
                  </a:lnTo>
                  <a:lnTo>
                    <a:pt x="523" y="28"/>
                  </a:lnTo>
                  <a:lnTo>
                    <a:pt x="523" y="40"/>
                  </a:lnTo>
                  <a:lnTo>
                    <a:pt x="501" y="40"/>
                  </a:lnTo>
                  <a:lnTo>
                    <a:pt x="501" y="40"/>
                  </a:lnTo>
                  <a:close/>
                  <a:moveTo>
                    <a:pt x="534" y="40"/>
                  </a:moveTo>
                  <a:lnTo>
                    <a:pt x="534" y="28"/>
                  </a:lnTo>
                  <a:lnTo>
                    <a:pt x="557" y="28"/>
                  </a:lnTo>
                  <a:lnTo>
                    <a:pt x="557" y="40"/>
                  </a:lnTo>
                  <a:lnTo>
                    <a:pt x="534" y="40"/>
                  </a:lnTo>
                  <a:lnTo>
                    <a:pt x="534" y="40"/>
                  </a:lnTo>
                  <a:close/>
                  <a:moveTo>
                    <a:pt x="568" y="40"/>
                  </a:moveTo>
                  <a:lnTo>
                    <a:pt x="568" y="28"/>
                  </a:lnTo>
                  <a:lnTo>
                    <a:pt x="591" y="28"/>
                  </a:lnTo>
                  <a:lnTo>
                    <a:pt x="591" y="40"/>
                  </a:lnTo>
                  <a:lnTo>
                    <a:pt x="568" y="40"/>
                  </a:lnTo>
                  <a:lnTo>
                    <a:pt x="568" y="40"/>
                  </a:lnTo>
                  <a:close/>
                  <a:moveTo>
                    <a:pt x="602" y="40"/>
                  </a:moveTo>
                  <a:lnTo>
                    <a:pt x="602" y="28"/>
                  </a:lnTo>
                  <a:lnTo>
                    <a:pt x="624" y="28"/>
                  </a:lnTo>
                  <a:lnTo>
                    <a:pt x="624" y="40"/>
                  </a:lnTo>
                  <a:lnTo>
                    <a:pt x="602" y="40"/>
                  </a:lnTo>
                  <a:lnTo>
                    <a:pt x="602" y="40"/>
                  </a:lnTo>
                  <a:close/>
                  <a:moveTo>
                    <a:pt x="635" y="40"/>
                  </a:moveTo>
                  <a:lnTo>
                    <a:pt x="635" y="28"/>
                  </a:lnTo>
                  <a:lnTo>
                    <a:pt x="658" y="28"/>
                  </a:lnTo>
                  <a:lnTo>
                    <a:pt x="658" y="40"/>
                  </a:lnTo>
                  <a:lnTo>
                    <a:pt x="635" y="40"/>
                  </a:lnTo>
                  <a:lnTo>
                    <a:pt x="635" y="40"/>
                  </a:lnTo>
                  <a:close/>
                  <a:moveTo>
                    <a:pt x="670" y="40"/>
                  </a:moveTo>
                  <a:lnTo>
                    <a:pt x="670" y="28"/>
                  </a:lnTo>
                  <a:lnTo>
                    <a:pt x="692" y="28"/>
                  </a:lnTo>
                  <a:lnTo>
                    <a:pt x="692" y="40"/>
                  </a:lnTo>
                  <a:lnTo>
                    <a:pt x="670" y="40"/>
                  </a:lnTo>
                  <a:lnTo>
                    <a:pt x="670" y="40"/>
                  </a:lnTo>
                  <a:close/>
                  <a:moveTo>
                    <a:pt x="703" y="40"/>
                  </a:moveTo>
                  <a:lnTo>
                    <a:pt x="703" y="28"/>
                  </a:lnTo>
                  <a:lnTo>
                    <a:pt x="725" y="28"/>
                  </a:lnTo>
                  <a:lnTo>
                    <a:pt x="725" y="40"/>
                  </a:lnTo>
                  <a:lnTo>
                    <a:pt x="703" y="40"/>
                  </a:lnTo>
                  <a:lnTo>
                    <a:pt x="703" y="40"/>
                  </a:lnTo>
                  <a:close/>
                  <a:moveTo>
                    <a:pt x="736" y="40"/>
                  </a:moveTo>
                  <a:lnTo>
                    <a:pt x="736" y="28"/>
                  </a:lnTo>
                  <a:lnTo>
                    <a:pt x="759" y="28"/>
                  </a:lnTo>
                  <a:lnTo>
                    <a:pt x="759" y="40"/>
                  </a:lnTo>
                  <a:lnTo>
                    <a:pt x="736" y="40"/>
                  </a:lnTo>
                  <a:lnTo>
                    <a:pt x="736" y="40"/>
                  </a:lnTo>
                  <a:close/>
                  <a:moveTo>
                    <a:pt x="771" y="40"/>
                  </a:moveTo>
                  <a:lnTo>
                    <a:pt x="771" y="28"/>
                  </a:lnTo>
                  <a:lnTo>
                    <a:pt x="793" y="28"/>
                  </a:lnTo>
                  <a:lnTo>
                    <a:pt x="793" y="40"/>
                  </a:lnTo>
                  <a:lnTo>
                    <a:pt x="771" y="40"/>
                  </a:lnTo>
                  <a:lnTo>
                    <a:pt x="771" y="40"/>
                  </a:lnTo>
                  <a:close/>
                  <a:moveTo>
                    <a:pt x="804" y="40"/>
                  </a:moveTo>
                  <a:lnTo>
                    <a:pt x="804" y="28"/>
                  </a:lnTo>
                  <a:lnTo>
                    <a:pt x="827" y="28"/>
                  </a:lnTo>
                  <a:lnTo>
                    <a:pt x="827" y="40"/>
                  </a:lnTo>
                  <a:lnTo>
                    <a:pt x="804" y="40"/>
                  </a:lnTo>
                  <a:lnTo>
                    <a:pt x="804" y="40"/>
                  </a:lnTo>
                  <a:close/>
                  <a:moveTo>
                    <a:pt x="838" y="40"/>
                  </a:moveTo>
                  <a:lnTo>
                    <a:pt x="838" y="28"/>
                  </a:lnTo>
                  <a:lnTo>
                    <a:pt x="860" y="28"/>
                  </a:lnTo>
                  <a:lnTo>
                    <a:pt x="860" y="40"/>
                  </a:lnTo>
                  <a:lnTo>
                    <a:pt x="838" y="40"/>
                  </a:lnTo>
                  <a:lnTo>
                    <a:pt x="838" y="40"/>
                  </a:lnTo>
                  <a:close/>
                  <a:moveTo>
                    <a:pt x="872" y="40"/>
                  </a:moveTo>
                  <a:lnTo>
                    <a:pt x="872" y="28"/>
                  </a:lnTo>
                  <a:lnTo>
                    <a:pt x="894" y="28"/>
                  </a:lnTo>
                  <a:lnTo>
                    <a:pt x="894" y="40"/>
                  </a:lnTo>
                  <a:lnTo>
                    <a:pt x="872" y="40"/>
                  </a:lnTo>
                  <a:lnTo>
                    <a:pt x="872" y="40"/>
                  </a:lnTo>
                  <a:close/>
                  <a:moveTo>
                    <a:pt x="905" y="40"/>
                  </a:moveTo>
                  <a:lnTo>
                    <a:pt x="905" y="28"/>
                  </a:lnTo>
                  <a:lnTo>
                    <a:pt x="928" y="28"/>
                  </a:lnTo>
                  <a:lnTo>
                    <a:pt x="928" y="40"/>
                  </a:lnTo>
                  <a:lnTo>
                    <a:pt x="905" y="40"/>
                  </a:lnTo>
                  <a:lnTo>
                    <a:pt x="905" y="40"/>
                  </a:lnTo>
                  <a:close/>
                  <a:moveTo>
                    <a:pt x="940" y="40"/>
                  </a:moveTo>
                  <a:lnTo>
                    <a:pt x="940" y="28"/>
                  </a:lnTo>
                  <a:lnTo>
                    <a:pt x="961" y="28"/>
                  </a:lnTo>
                  <a:lnTo>
                    <a:pt x="961" y="40"/>
                  </a:lnTo>
                  <a:lnTo>
                    <a:pt x="940" y="40"/>
                  </a:lnTo>
                  <a:lnTo>
                    <a:pt x="940" y="40"/>
                  </a:lnTo>
                  <a:close/>
                  <a:moveTo>
                    <a:pt x="0" y="34"/>
                  </a:moveTo>
                  <a:lnTo>
                    <a:pt x="69" y="0"/>
                  </a:lnTo>
                  <a:lnTo>
                    <a:pt x="69" y="28"/>
                  </a:lnTo>
                  <a:lnTo>
                    <a:pt x="88" y="28"/>
                  </a:lnTo>
                  <a:lnTo>
                    <a:pt x="88" y="40"/>
                  </a:lnTo>
                  <a:lnTo>
                    <a:pt x="69" y="40"/>
                  </a:lnTo>
                  <a:lnTo>
                    <a:pt x="69" y="69"/>
                  </a:lnTo>
                  <a:lnTo>
                    <a:pt x="0" y="34"/>
                  </a:lnTo>
                  <a:lnTo>
                    <a:pt x="0" y="34"/>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47" name="Freeform 49"/>
            <p:cNvSpPr>
              <a:spLocks noEditPoints="1"/>
            </p:cNvSpPr>
            <p:nvPr/>
          </p:nvSpPr>
          <p:spPr bwMode="auto">
            <a:xfrm>
              <a:off x="4770684" y="3284879"/>
              <a:ext cx="76180" cy="887249"/>
            </a:xfrm>
            <a:custGeom>
              <a:gdLst>
                <a:gd fmla="*/ 28 w 68" name="T0"/>
                <a:gd fmla="*/ 100 h 794" name="T1"/>
                <a:gd fmla="*/ 40 w 68" name="T2"/>
                <a:gd fmla="*/ 122 h 794" name="T3"/>
                <a:gd fmla="*/ 28 w 68" name="T4"/>
                <a:gd fmla="*/ 134 h 794" name="T5"/>
                <a:gd fmla="*/ 40 w 68" name="T6"/>
                <a:gd fmla="*/ 156 h 794" name="T7"/>
                <a:gd fmla="*/ 28 w 68" name="T8"/>
                <a:gd fmla="*/ 167 h 794" name="T9"/>
                <a:gd fmla="*/ 40 w 68" name="T10"/>
                <a:gd fmla="*/ 190 h 794" name="T11"/>
                <a:gd fmla="*/ 28 w 68" name="T12"/>
                <a:gd fmla="*/ 201 h 794" name="T13"/>
                <a:gd fmla="*/ 40 w 68" name="T14"/>
                <a:gd fmla="*/ 223 h 794" name="T15"/>
                <a:gd fmla="*/ 28 w 68" name="T16"/>
                <a:gd fmla="*/ 235 h 794" name="T17"/>
                <a:gd fmla="*/ 40 w 68" name="T18"/>
                <a:gd fmla="*/ 257 h 794" name="T19"/>
                <a:gd fmla="*/ 28 w 68" name="T20"/>
                <a:gd fmla="*/ 268 h 794" name="T21"/>
                <a:gd fmla="*/ 40 w 68" name="T22"/>
                <a:gd fmla="*/ 291 h 794" name="T23"/>
                <a:gd fmla="*/ 28 w 68" name="T24"/>
                <a:gd fmla="*/ 303 h 794" name="T25"/>
                <a:gd fmla="*/ 40 w 68" name="T26"/>
                <a:gd fmla="*/ 324 h 794" name="T27"/>
                <a:gd fmla="*/ 28 w 68" name="T28"/>
                <a:gd fmla="*/ 336 h 794" name="T29"/>
                <a:gd fmla="*/ 40 w 68" name="T30"/>
                <a:gd fmla="*/ 358 h 794" name="T31"/>
                <a:gd fmla="*/ 28 w 68" name="T32"/>
                <a:gd fmla="*/ 369 h 794" name="T33"/>
                <a:gd fmla="*/ 40 w 68" name="T34"/>
                <a:gd fmla="*/ 392 h 794" name="T35"/>
                <a:gd fmla="*/ 28 w 68" name="T36"/>
                <a:gd fmla="*/ 404 h 794" name="T37"/>
                <a:gd fmla="*/ 40 w 68" name="T38"/>
                <a:gd fmla="*/ 425 h 794" name="T39"/>
                <a:gd fmla="*/ 40 w 68" name="T40"/>
                <a:gd fmla="*/ 457 h 794" name="T41"/>
                <a:gd fmla="*/ 28 w 68" name="T42"/>
                <a:gd fmla="*/ 437 h 794" name="T43"/>
                <a:gd fmla="*/ 40 w 68" name="T44"/>
                <a:gd fmla="*/ 490 h 794" name="T45"/>
                <a:gd fmla="*/ 28 w 68" name="T46"/>
                <a:gd fmla="*/ 468 h 794" name="T47"/>
                <a:gd fmla="*/ 40 w 68" name="T48"/>
                <a:gd fmla="*/ 524 h 794" name="T49"/>
                <a:gd fmla="*/ 28 w 68" name="T50"/>
                <a:gd fmla="*/ 501 h 794" name="T51"/>
                <a:gd fmla="*/ 40 w 68" name="T52"/>
                <a:gd fmla="*/ 558 h 794" name="T53"/>
                <a:gd fmla="*/ 28 w 68" name="T54"/>
                <a:gd fmla="*/ 536 h 794" name="T55"/>
                <a:gd fmla="*/ 40 w 68" name="T56"/>
                <a:gd fmla="*/ 592 h 794" name="T57"/>
                <a:gd fmla="*/ 28 w 68" name="T58"/>
                <a:gd fmla="*/ 569 h 794" name="T59"/>
                <a:gd fmla="*/ 40 w 68" name="T60"/>
                <a:gd fmla="*/ 625 h 794" name="T61"/>
                <a:gd fmla="*/ 28 w 68" name="T62"/>
                <a:gd fmla="*/ 602 h 794" name="T63"/>
                <a:gd fmla="*/ 40 w 68" name="T64"/>
                <a:gd fmla="*/ 659 h 794" name="T65"/>
                <a:gd fmla="*/ 28 w 68" name="T66"/>
                <a:gd fmla="*/ 637 h 794" name="T67"/>
                <a:gd fmla="*/ 40 w 68" name="T68"/>
                <a:gd fmla="*/ 693 h 794" name="T69"/>
                <a:gd fmla="*/ 28 w 68" name="T70"/>
                <a:gd fmla="*/ 670 h 794" name="T71"/>
                <a:gd fmla="*/ 40 w 68" name="T72"/>
                <a:gd fmla="*/ 726 h 794" name="T73"/>
                <a:gd fmla="*/ 28 w 68" name="T74"/>
                <a:gd fmla="*/ 703 h 794" name="T75"/>
                <a:gd fmla="*/ 40 w 68" name="T76"/>
                <a:gd fmla="*/ 760 h 794" name="T77"/>
                <a:gd fmla="*/ 28 w 68" name="T78"/>
                <a:gd fmla="*/ 738 h 794" name="T79"/>
                <a:gd fmla="*/ 40 w 68" name="T80"/>
                <a:gd fmla="*/ 794 h 794" name="T81"/>
                <a:gd fmla="*/ 28 w 68" name="T82"/>
                <a:gd fmla="*/ 771 h 794" name="T83"/>
                <a:gd fmla="*/ 40 w 68" name="T84"/>
                <a:gd fmla="*/ 69 h 794" name="T85"/>
                <a:gd fmla="*/ 28 w 68" name="T86"/>
                <a:gd fmla="*/ 69 h 794" name="T87"/>
                <a:gd fmla="*/ 34 w 68" name="T88"/>
                <a:gd fmla="*/ 0 h 794"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794" w="68">
                  <a:moveTo>
                    <a:pt x="40" y="122"/>
                  </a:moveTo>
                  <a:lnTo>
                    <a:pt x="40" y="100"/>
                  </a:lnTo>
                  <a:lnTo>
                    <a:pt x="28" y="100"/>
                  </a:lnTo>
                  <a:lnTo>
                    <a:pt x="28" y="122"/>
                  </a:lnTo>
                  <a:lnTo>
                    <a:pt x="40" y="122"/>
                  </a:lnTo>
                  <a:lnTo>
                    <a:pt x="40" y="122"/>
                  </a:lnTo>
                  <a:close/>
                  <a:moveTo>
                    <a:pt x="40" y="156"/>
                  </a:moveTo>
                  <a:lnTo>
                    <a:pt x="40" y="134"/>
                  </a:lnTo>
                  <a:lnTo>
                    <a:pt x="28" y="134"/>
                  </a:lnTo>
                  <a:lnTo>
                    <a:pt x="28" y="156"/>
                  </a:lnTo>
                  <a:lnTo>
                    <a:pt x="40" y="156"/>
                  </a:lnTo>
                  <a:lnTo>
                    <a:pt x="40" y="156"/>
                  </a:lnTo>
                  <a:close/>
                  <a:moveTo>
                    <a:pt x="40" y="190"/>
                  </a:moveTo>
                  <a:lnTo>
                    <a:pt x="40" y="167"/>
                  </a:lnTo>
                  <a:lnTo>
                    <a:pt x="28" y="167"/>
                  </a:lnTo>
                  <a:lnTo>
                    <a:pt x="28" y="190"/>
                  </a:lnTo>
                  <a:lnTo>
                    <a:pt x="40" y="190"/>
                  </a:lnTo>
                  <a:lnTo>
                    <a:pt x="40" y="190"/>
                  </a:lnTo>
                  <a:close/>
                  <a:moveTo>
                    <a:pt x="40" y="223"/>
                  </a:moveTo>
                  <a:lnTo>
                    <a:pt x="40" y="201"/>
                  </a:lnTo>
                  <a:lnTo>
                    <a:pt x="28" y="201"/>
                  </a:lnTo>
                  <a:lnTo>
                    <a:pt x="28" y="223"/>
                  </a:lnTo>
                  <a:lnTo>
                    <a:pt x="40" y="223"/>
                  </a:lnTo>
                  <a:lnTo>
                    <a:pt x="40" y="223"/>
                  </a:lnTo>
                  <a:close/>
                  <a:moveTo>
                    <a:pt x="40" y="257"/>
                  </a:moveTo>
                  <a:lnTo>
                    <a:pt x="40" y="235"/>
                  </a:lnTo>
                  <a:lnTo>
                    <a:pt x="28" y="235"/>
                  </a:lnTo>
                  <a:lnTo>
                    <a:pt x="28" y="257"/>
                  </a:lnTo>
                  <a:lnTo>
                    <a:pt x="40" y="257"/>
                  </a:lnTo>
                  <a:lnTo>
                    <a:pt x="40" y="257"/>
                  </a:lnTo>
                  <a:close/>
                  <a:moveTo>
                    <a:pt x="40" y="291"/>
                  </a:moveTo>
                  <a:lnTo>
                    <a:pt x="40" y="268"/>
                  </a:lnTo>
                  <a:lnTo>
                    <a:pt x="28" y="268"/>
                  </a:lnTo>
                  <a:lnTo>
                    <a:pt x="28" y="291"/>
                  </a:lnTo>
                  <a:lnTo>
                    <a:pt x="40" y="291"/>
                  </a:lnTo>
                  <a:lnTo>
                    <a:pt x="40" y="291"/>
                  </a:lnTo>
                  <a:close/>
                  <a:moveTo>
                    <a:pt x="40" y="324"/>
                  </a:moveTo>
                  <a:lnTo>
                    <a:pt x="40" y="303"/>
                  </a:lnTo>
                  <a:lnTo>
                    <a:pt x="28" y="303"/>
                  </a:lnTo>
                  <a:lnTo>
                    <a:pt x="28" y="324"/>
                  </a:lnTo>
                  <a:lnTo>
                    <a:pt x="40" y="324"/>
                  </a:lnTo>
                  <a:lnTo>
                    <a:pt x="40" y="324"/>
                  </a:lnTo>
                  <a:close/>
                  <a:moveTo>
                    <a:pt x="40" y="358"/>
                  </a:moveTo>
                  <a:lnTo>
                    <a:pt x="40" y="336"/>
                  </a:lnTo>
                  <a:lnTo>
                    <a:pt x="28" y="336"/>
                  </a:lnTo>
                  <a:lnTo>
                    <a:pt x="28" y="358"/>
                  </a:lnTo>
                  <a:lnTo>
                    <a:pt x="40" y="358"/>
                  </a:lnTo>
                  <a:lnTo>
                    <a:pt x="40" y="358"/>
                  </a:lnTo>
                  <a:close/>
                  <a:moveTo>
                    <a:pt x="40" y="392"/>
                  </a:moveTo>
                  <a:lnTo>
                    <a:pt x="40" y="369"/>
                  </a:lnTo>
                  <a:lnTo>
                    <a:pt x="28" y="369"/>
                  </a:lnTo>
                  <a:lnTo>
                    <a:pt x="28" y="392"/>
                  </a:lnTo>
                  <a:lnTo>
                    <a:pt x="40" y="392"/>
                  </a:lnTo>
                  <a:lnTo>
                    <a:pt x="40" y="392"/>
                  </a:lnTo>
                  <a:close/>
                  <a:moveTo>
                    <a:pt x="40" y="425"/>
                  </a:moveTo>
                  <a:lnTo>
                    <a:pt x="40" y="404"/>
                  </a:lnTo>
                  <a:lnTo>
                    <a:pt x="28" y="404"/>
                  </a:lnTo>
                  <a:lnTo>
                    <a:pt x="28" y="425"/>
                  </a:lnTo>
                  <a:lnTo>
                    <a:pt x="40" y="425"/>
                  </a:lnTo>
                  <a:lnTo>
                    <a:pt x="40" y="425"/>
                  </a:lnTo>
                  <a:close/>
                  <a:moveTo>
                    <a:pt x="28" y="437"/>
                  </a:moveTo>
                  <a:lnTo>
                    <a:pt x="28" y="457"/>
                  </a:lnTo>
                  <a:lnTo>
                    <a:pt x="40" y="457"/>
                  </a:lnTo>
                  <a:lnTo>
                    <a:pt x="40" y="437"/>
                  </a:lnTo>
                  <a:lnTo>
                    <a:pt x="28" y="437"/>
                  </a:lnTo>
                  <a:lnTo>
                    <a:pt x="28" y="437"/>
                  </a:lnTo>
                  <a:close/>
                  <a:moveTo>
                    <a:pt x="28" y="468"/>
                  </a:moveTo>
                  <a:lnTo>
                    <a:pt x="40" y="468"/>
                  </a:lnTo>
                  <a:lnTo>
                    <a:pt x="40" y="490"/>
                  </a:lnTo>
                  <a:lnTo>
                    <a:pt x="28" y="490"/>
                  </a:lnTo>
                  <a:lnTo>
                    <a:pt x="28" y="468"/>
                  </a:lnTo>
                  <a:lnTo>
                    <a:pt x="28" y="468"/>
                  </a:lnTo>
                  <a:close/>
                  <a:moveTo>
                    <a:pt x="28" y="501"/>
                  </a:moveTo>
                  <a:lnTo>
                    <a:pt x="40" y="501"/>
                  </a:lnTo>
                  <a:lnTo>
                    <a:pt x="40" y="524"/>
                  </a:lnTo>
                  <a:lnTo>
                    <a:pt x="28" y="524"/>
                  </a:lnTo>
                  <a:lnTo>
                    <a:pt x="28" y="501"/>
                  </a:lnTo>
                  <a:lnTo>
                    <a:pt x="28" y="501"/>
                  </a:lnTo>
                  <a:close/>
                  <a:moveTo>
                    <a:pt x="28" y="536"/>
                  </a:moveTo>
                  <a:lnTo>
                    <a:pt x="40" y="536"/>
                  </a:lnTo>
                  <a:lnTo>
                    <a:pt x="40" y="558"/>
                  </a:lnTo>
                  <a:lnTo>
                    <a:pt x="28" y="558"/>
                  </a:lnTo>
                  <a:lnTo>
                    <a:pt x="28" y="536"/>
                  </a:lnTo>
                  <a:lnTo>
                    <a:pt x="28" y="536"/>
                  </a:lnTo>
                  <a:close/>
                  <a:moveTo>
                    <a:pt x="28" y="569"/>
                  </a:moveTo>
                  <a:lnTo>
                    <a:pt x="40" y="569"/>
                  </a:lnTo>
                  <a:lnTo>
                    <a:pt x="40" y="592"/>
                  </a:lnTo>
                  <a:lnTo>
                    <a:pt x="28" y="592"/>
                  </a:lnTo>
                  <a:lnTo>
                    <a:pt x="28" y="569"/>
                  </a:lnTo>
                  <a:lnTo>
                    <a:pt x="28" y="569"/>
                  </a:lnTo>
                  <a:close/>
                  <a:moveTo>
                    <a:pt x="28" y="602"/>
                  </a:moveTo>
                  <a:lnTo>
                    <a:pt x="40" y="602"/>
                  </a:lnTo>
                  <a:lnTo>
                    <a:pt x="40" y="625"/>
                  </a:lnTo>
                  <a:lnTo>
                    <a:pt x="28" y="625"/>
                  </a:lnTo>
                  <a:lnTo>
                    <a:pt x="28" y="602"/>
                  </a:lnTo>
                  <a:lnTo>
                    <a:pt x="28" y="602"/>
                  </a:lnTo>
                  <a:close/>
                  <a:moveTo>
                    <a:pt x="28" y="637"/>
                  </a:moveTo>
                  <a:lnTo>
                    <a:pt x="40" y="637"/>
                  </a:lnTo>
                  <a:lnTo>
                    <a:pt x="40" y="659"/>
                  </a:lnTo>
                  <a:lnTo>
                    <a:pt x="28" y="659"/>
                  </a:lnTo>
                  <a:lnTo>
                    <a:pt x="28" y="637"/>
                  </a:lnTo>
                  <a:lnTo>
                    <a:pt x="28" y="637"/>
                  </a:lnTo>
                  <a:close/>
                  <a:moveTo>
                    <a:pt x="28" y="670"/>
                  </a:moveTo>
                  <a:lnTo>
                    <a:pt x="40" y="670"/>
                  </a:lnTo>
                  <a:lnTo>
                    <a:pt x="40" y="693"/>
                  </a:lnTo>
                  <a:lnTo>
                    <a:pt x="28" y="693"/>
                  </a:lnTo>
                  <a:lnTo>
                    <a:pt x="28" y="670"/>
                  </a:lnTo>
                  <a:lnTo>
                    <a:pt x="28" y="670"/>
                  </a:lnTo>
                  <a:close/>
                  <a:moveTo>
                    <a:pt x="28" y="703"/>
                  </a:moveTo>
                  <a:lnTo>
                    <a:pt x="40" y="703"/>
                  </a:lnTo>
                  <a:lnTo>
                    <a:pt x="40" y="726"/>
                  </a:lnTo>
                  <a:lnTo>
                    <a:pt x="28" y="726"/>
                  </a:lnTo>
                  <a:lnTo>
                    <a:pt x="28" y="703"/>
                  </a:lnTo>
                  <a:lnTo>
                    <a:pt x="28" y="703"/>
                  </a:lnTo>
                  <a:close/>
                  <a:moveTo>
                    <a:pt x="28" y="738"/>
                  </a:moveTo>
                  <a:lnTo>
                    <a:pt x="40" y="738"/>
                  </a:lnTo>
                  <a:lnTo>
                    <a:pt x="40" y="760"/>
                  </a:lnTo>
                  <a:lnTo>
                    <a:pt x="28" y="760"/>
                  </a:lnTo>
                  <a:lnTo>
                    <a:pt x="28" y="738"/>
                  </a:lnTo>
                  <a:lnTo>
                    <a:pt x="28" y="738"/>
                  </a:lnTo>
                  <a:close/>
                  <a:moveTo>
                    <a:pt x="28" y="771"/>
                  </a:moveTo>
                  <a:lnTo>
                    <a:pt x="40" y="771"/>
                  </a:lnTo>
                  <a:lnTo>
                    <a:pt x="40" y="794"/>
                  </a:lnTo>
                  <a:lnTo>
                    <a:pt x="28" y="794"/>
                  </a:lnTo>
                  <a:lnTo>
                    <a:pt x="28" y="771"/>
                  </a:lnTo>
                  <a:lnTo>
                    <a:pt x="28" y="771"/>
                  </a:lnTo>
                  <a:close/>
                  <a:moveTo>
                    <a:pt x="34" y="0"/>
                  </a:moveTo>
                  <a:lnTo>
                    <a:pt x="68" y="69"/>
                  </a:lnTo>
                  <a:lnTo>
                    <a:pt x="40" y="69"/>
                  </a:lnTo>
                  <a:lnTo>
                    <a:pt x="40" y="88"/>
                  </a:lnTo>
                  <a:lnTo>
                    <a:pt x="28" y="88"/>
                  </a:lnTo>
                  <a:lnTo>
                    <a:pt x="28" y="69"/>
                  </a:lnTo>
                  <a:lnTo>
                    <a:pt x="0" y="69"/>
                  </a:lnTo>
                  <a:lnTo>
                    <a:pt x="34" y="0"/>
                  </a:lnTo>
                  <a:lnTo>
                    <a:pt x="34" y="0"/>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48" name="Freeform 50"/>
            <p:cNvSpPr>
              <a:spLocks noEditPoints="1"/>
            </p:cNvSpPr>
            <p:nvPr/>
          </p:nvSpPr>
          <p:spPr bwMode="auto">
            <a:xfrm>
              <a:off x="4331061" y="2980135"/>
              <a:ext cx="76180" cy="698372"/>
            </a:xfrm>
            <a:custGeom>
              <a:gdLst>
                <a:gd fmla="*/ 39 w 69" name="T0"/>
                <a:gd fmla="*/ 99 h 624" name="T1"/>
                <a:gd fmla="*/ 29 w 69" name="T2"/>
                <a:gd fmla="*/ 121 h 624" name="T3"/>
                <a:gd fmla="*/ 39 w 69" name="T4"/>
                <a:gd fmla="*/ 121 h 624" name="T5"/>
                <a:gd fmla="*/ 39 w 69" name="T6"/>
                <a:gd fmla="*/ 132 h 624" name="T7"/>
                <a:gd fmla="*/ 29 w 69" name="T8"/>
                <a:gd fmla="*/ 155 h 624" name="T9"/>
                <a:gd fmla="*/ 39 w 69" name="T10"/>
                <a:gd fmla="*/ 155 h 624" name="T11"/>
                <a:gd fmla="*/ 39 w 69" name="T12"/>
                <a:gd fmla="*/ 167 h 624" name="T13"/>
                <a:gd fmla="*/ 29 w 69" name="T14"/>
                <a:gd fmla="*/ 188 h 624" name="T15"/>
                <a:gd fmla="*/ 39 w 69" name="T16"/>
                <a:gd fmla="*/ 188 h 624" name="T17"/>
                <a:gd fmla="*/ 39 w 69" name="T18"/>
                <a:gd fmla="*/ 200 h 624" name="T19"/>
                <a:gd fmla="*/ 29 w 69" name="T20"/>
                <a:gd fmla="*/ 222 h 624" name="T21"/>
                <a:gd fmla="*/ 39 w 69" name="T22"/>
                <a:gd fmla="*/ 222 h 624" name="T23"/>
                <a:gd fmla="*/ 39 w 69" name="T24"/>
                <a:gd fmla="*/ 233 h 624" name="T25"/>
                <a:gd fmla="*/ 29 w 69" name="T26"/>
                <a:gd fmla="*/ 256 h 624" name="T27"/>
                <a:gd fmla="*/ 39 w 69" name="T28"/>
                <a:gd fmla="*/ 256 h 624" name="T29"/>
                <a:gd fmla="*/ 39 w 69" name="T30"/>
                <a:gd fmla="*/ 268 h 624" name="T31"/>
                <a:gd fmla="*/ 29 w 69" name="T32"/>
                <a:gd fmla="*/ 290 h 624" name="T33"/>
                <a:gd fmla="*/ 39 w 69" name="T34"/>
                <a:gd fmla="*/ 290 h 624" name="T35"/>
                <a:gd fmla="*/ 39 w 69" name="T36"/>
                <a:gd fmla="*/ 301 h 624" name="T37"/>
                <a:gd fmla="*/ 29 w 69" name="T38"/>
                <a:gd fmla="*/ 324 h 624" name="T39"/>
                <a:gd fmla="*/ 39 w 69" name="T40"/>
                <a:gd fmla="*/ 324 h 624" name="T41"/>
                <a:gd fmla="*/ 39 w 69" name="T42"/>
                <a:gd fmla="*/ 334 h 624" name="T43"/>
                <a:gd fmla="*/ 29 w 69" name="T44"/>
                <a:gd fmla="*/ 357 h 624" name="T45"/>
                <a:gd fmla="*/ 39 w 69" name="T46"/>
                <a:gd fmla="*/ 357 h 624" name="T47"/>
                <a:gd fmla="*/ 39 w 69" name="T48"/>
                <a:gd fmla="*/ 369 h 624" name="T49"/>
                <a:gd fmla="*/ 29 w 69" name="T50"/>
                <a:gd fmla="*/ 391 h 624" name="T51"/>
                <a:gd fmla="*/ 39 w 69" name="T52"/>
                <a:gd fmla="*/ 391 h 624" name="T53"/>
                <a:gd fmla="*/ 39 w 69" name="T54"/>
                <a:gd fmla="*/ 402 h 624" name="T55"/>
                <a:gd fmla="*/ 29 w 69" name="T56"/>
                <a:gd fmla="*/ 425 h 624" name="T57"/>
                <a:gd fmla="*/ 39 w 69" name="T58"/>
                <a:gd fmla="*/ 425 h 624" name="T59"/>
                <a:gd fmla="*/ 29 w 69" name="T60"/>
                <a:gd fmla="*/ 456 h 624" name="T61"/>
                <a:gd fmla="*/ 39 w 69" name="T62"/>
                <a:gd fmla="*/ 435 h 624" name="T63"/>
                <a:gd fmla="*/ 29 w 69" name="T64"/>
                <a:gd fmla="*/ 435 h 624" name="T65"/>
                <a:gd fmla="*/ 39 w 69" name="T66"/>
                <a:gd fmla="*/ 466 h 624" name="T67"/>
                <a:gd fmla="*/ 29 w 69" name="T68"/>
                <a:gd fmla="*/ 489 h 624" name="T69"/>
                <a:gd fmla="*/ 29 w 69" name="T70"/>
                <a:gd fmla="*/ 466 h 624" name="T71"/>
                <a:gd fmla="*/ 39 w 69" name="T72"/>
                <a:gd fmla="*/ 501 h 624" name="T73"/>
                <a:gd fmla="*/ 29 w 69" name="T74"/>
                <a:gd fmla="*/ 523 h 624" name="T75"/>
                <a:gd fmla="*/ 29 w 69" name="T76"/>
                <a:gd fmla="*/ 501 h 624" name="T77"/>
                <a:gd fmla="*/ 39 w 69" name="T78"/>
                <a:gd fmla="*/ 534 h 624" name="T79"/>
                <a:gd fmla="*/ 29 w 69" name="T80"/>
                <a:gd fmla="*/ 557 h 624" name="T81"/>
                <a:gd fmla="*/ 29 w 69" name="T82"/>
                <a:gd fmla="*/ 534 h 624" name="T83"/>
                <a:gd fmla="*/ 39 w 69" name="T84"/>
                <a:gd fmla="*/ 567 h 624" name="T85"/>
                <a:gd fmla="*/ 29 w 69" name="T86"/>
                <a:gd fmla="*/ 590 h 624" name="T87"/>
                <a:gd fmla="*/ 29 w 69" name="T88"/>
                <a:gd fmla="*/ 567 h 624" name="T89"/>
                <a:gd fmla="*/ 39 w 69" name="T90"/>
                <a:gd fmla="*/ 602 h 624" name="T91"/>
                <a:gd fmla="*/ 29 w 69" name="T92"/>
                <a:gd fmla="*/ 624 h 624" name="T93"/>
                <a:gd fmla="*/ 29 w 69" name="T94"/>
                <a:gd fmla="*/ 602 h 624" name="T95"/>
                <a:gd fmla="*/ 69 w 69" name="T96"/>
                <a:gd fmla="*/ 69 h 624" name="T97"/>
                <a:gd fmla="*/ 39 w 69" name="T98"/>
                <a:gd fmla="*/ 87 h 624" name="T99"/>
                <a:gd fmla="*/ 29 w 69" name="T100"/>
                <a:gd fmla="*/ 69 h 624" name="T101"/>
                <a:gd fmla="*/ 34 w 69" name="T102"/>
                <a:gd fmla="*/ 0 h 624"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624" w="69">
                  <a:moveTo>
                    <a:pt x="39" y="121"/>
                  </a:moveTo>
                  <a:lnTo>
                    <a:pt x="39" y="99"/>
                  </a:lnTo>
                  <a:lnTo>
                    <a:pt x="29" y="99"/>
                  </a:lnTo>
                  <a:lnTo>
                    <a:pt x="29" y="121"/>
                  </a:lnTo>
                  <a:lnTo>
                    <a:pt x="39" y="121"/>
                  </a:lnTo>
                  <a:lnTo>
                    <a:pt x="39" y="121"/>
                  </a:lnTo>
                  <a:close/>
                  <a:moveTo>
                    <a:pt x="39" y="155"/>
                  </a:moveTo>
                  <a:lnTo>
                    <a:pt x="39" y="132"/>
                  </a:lnTo>
                  <a:lnTo>
                    <a:pt x="29" y="132"/>
                  </a:lnTo>
                  <a:lnTo>
                    <a:pt x="29" y="155"/>
                  </a:lnTo>
                  <a:lnTo>
                    <a:pt x="39" y="155"/>
                  </a:lnTo>
                  <a:lnTo>
                    <a:pt x="39" y="155"/>
                  </a:lnTo>
                  <a:close/>
                  <a:moveTo>
                    <a:pt x="39" y="188"/>
                  </a:moveTo>
                  <a:lnTo>
                    <a:pt x="39" y="167"/>
                  </a:lnTo>
                  <a:lnTo>
                    <a:pt x="29" y="167"/>
                  </a:lnTo>
                  <a:lnTo>
                    <a:pt x="29" y="188"/>
                  </a:lnTo>
                  <a:lnTo>
                    <a:pt x="39" y="188"/>
                  </a:lnTo>
                  <a:lnTo>
                    <a:pt x="39" y="188"/>
                  </a:lnTo>
                  <a:close/>
                  <a:moveTo>
                    <a:pt x="39" y="222"/>
                  </a:moveTo>
                  <a:lnTo>
                    <a:pt x="39" y="200"/>
                  </a:lnTo>
                  <a:lnTo>
                    <a:pt x="29" y="200"/>
                  </a:lnTo>
                  <a:lnTo>
                    <a:pt x="29" y="222"/>
                  </a:lnTo>
                  <a:lnTo>
                    <a:pt x="39" y="222"/>
                  </a:lnTo>
                  <a:lnTo>
                    <a:pt x="39" y="222"/>
                  </a:lnTo>
                  <a:close/>
                  <a:moveTo>
                    <a:pt x="39" y="256"/>
                  </a:moveTo>
                  <a:lnTo>
                    <a:pt x="39" y="233"/>
                  </a:lnTo>
                  <a:lnTo>
                    <a:pt x="29" y="233"/>
                  </a:lnTo>
                  <a:lnTo>
                    <a:pt x="29" y="256"/>
                  </a:lnTo>
                  <a:lnTo>
                    <a:pt x="39" y="256"/>
                  </a:lnTo>
                  <a:lnTo>
                    <a:pt x="39" y="256"/>
                  </a:lnTo>
                  <a:close/>
                  <a:moveTo>
                    <a:pt x="39" y="290"/>
                  </a:moveTo>
                  <a:lnTo>
                    <a:pt x="39" y="268"/>
                  </a:lnTo>
                  <a:lnTo>
                    <a:pt x="29" y="268"/>
                  </a:lnTo>
                  <a:lnTo>
                    <a:pt x="29" y="290"/>
                  </a:lnTo>
                  <a:lnTo>
                    <a:pt x="39" y="290"/>
                  </a:lnTo>
                  <a:lnTo>
                    <a:pt x="39" y="290"/>
                  </a:lnTo>
                  <a:close/>
                  <a:moveTo>
                    <a:pt x="39" y="324"/>
                  </a:moveTo>
                  <a:lnTo>
                    <a:pt x="39" y="301"/>
                  </a:lnTo>
                  <a:lnTo>
                    <a:pt x="29" y="301"/>
                  </a:lnTo>
                  <a:lnTo>
                    <a:pt x="29" y="324"/>
                  </a:lnTo>
                  <a:lnTo>
                    <a:pt x="39" y="324"/>
                  </a:lnTo>
                  <a:lnTo>
                    <a:pt x="39" y="324"/>
                  </a:lnTo>
                  <a:close/>
                  <a:moveTo>
                    <a:pt x="39" y="357"/>
                  </a:moveTo>
                  <a:lnTo>
                    <a:pt x="39" y="334"/>
                  </a:lnTo>
                  <a:lnTo>
                    <a:pt x="29" y="334"/>
                  </a:lnTo>
                  <a:lnTo>
                    <a:pt x="29" y="357"/>
                  </a:lnTo>
                  <a:lnTo>
                    <a:pt x="39" y="357"/>
                  </a:lnTo>
                  <a:lnTo>
                    <a:pt x="39" y="357"/>
                  </a:lnTo>
                  <a:close/>
                  <a:moveTo>
                    <a:pt x="39" y="391"/>
                  </a:moveTo>
                  <a:lnTo>
                    <a:pt x="39" y="369"/>
                  </a:lnTo>
                  <a:lnTo>
                    <a:pt x="29" y="369"/>
                  </a:lnTo>
                  <a:lnTo>
                    <a:pt x="29" y="391"/>
                  </a:lnTo>
                  <a:lnTo>
                    <a:pt x="39" y="391"/>
                  </a:lnTo>
                  <a:lnTo>
                    <a:pt x="39" y="391"/>
                  </a:lnTo>
                  <a:close/>
                  <a:moveTo>
                    <a:pt x="39" y="425"/>
                  </a:moveTo>
                  <a:lnTo>
                    <a:pt x="39" y="402"/>
                  </a:lnTo>
                  <a:lnTo>
                    <a:pt x="29" y="402"/>
                  </a:lnTo>
                  <a:lnTo>
                    <a:pt x="29" y="425"/>
                  </a:lnTo>
                  <a:lnTo>
                    <a:pt x="39" y="425"/>
                  </a:lnTo>
                  <a:lnTo>
                    <a:pt x="39" y="425"/>
                  </a:lnTo>
                  <a:close/>
                  <a:moveTo>
                    <a:pt x="29" y="435"/>
                  </a:moveTo>
                  <a:lnTo>
                    <a:pt x="29" y="456"/>
                  </a:lnTo>
                  <a:lnTo>
                    <a:pt x="39" y="456"/>
                  </a:lnTo>
                  <a:lnTo>
                    <a:pt x="39" y="435"/>
                  </a:lnTo>
                  <a:lnTo>
                    <a:pt x="29" y="435"/>
                  </a:lnTo>
                  <a:lnTo>
                    <a:pt x="29" y="435"/>
                  </a:lnTo>
                  <a:close/>
                  <a:moveTo>
                    <a:pt x="29" y="466"/>
                  </a:moveTo>
                  <a:lnTo>
                    <a:pt x="39" y="466"/>
                  </a:lnTo>
                  <a:lnTo>
                    <a:pt x="39" y="489"/>
                  </a:lnTo>
                  <a:lnTo>
                    <a:pt x="29" y="489"/>
                  </a:lnTo>
                  <a:lnTo>
                    <a:pt x="29" y="466"/>
                  </a:lnTo>
                  <a:lnTo>
                    <a:pt x="29" y="466"/>
                  </a:lnTo>
                  <a:close/>
                  <a:moveTo>
                    <a:pt x="29" y="501"/>
                  </a:moveTo>
                  <a:lnTo>
                    <a:pt x="39" y="501"/>
                  </a:lnTo>
                  <a:lnTo>
                    <a:pt x="39" y="523"/>
                  </a:lnTo>
                  <a:lnTo>
                    <a:pt x="29" y="523"/>
                  </a:lnTo>
                  <a:lnTo>
                    <a:pt x="29" y="501"/>
                  </a:lnTo>
                  <a:lnTo>
                    <a:pt x="29" y="501"/>
                  </a:lnTo>
                  <a:close/>
                  <a:moveTo>
                    <a:pt x="29" y="534"/>
                  </a:moveTo>
                  <a:lnTo>
                    <a:pt x="39" y="534"/>
                  </a:lnTo>
                  <a:lnTo>
                    <a:pt x="39" y="557"/>
                  </a:lnTo>
                  <a:lnTo>
                    <a:pt x="29" y="557"/>
                  </a:lnTo>
                  <a:lnTo>
                    <a:pt x="29" y="534"/>
                  </a:lnTo>
                  <a:lnTo>
                    <a:pt x="29" y="534"/>
                  </a:lnTo>
                  <a:close/>
                  <a:moveTo>
                    <a:pt x="29" y="567"/>
                  </a:moveTo>
                  <a:lnTo>
                    <a:pt x="39" y="567"/>
                  </a:lnTo>
                  <a:lnTo>
                    <a:pt x="39" y="590"/>
                  </a:lnTo>
                  <a:lnTo>
                    <a:pt x="29" y="590"/>
                  </a:lnTo>
                  <a:lnTo>
                    <a:pt x="29" y="567"/>
                  </a:lnTo>
                  <a:lnTo>
                    <a:pt x="29" y="567"/>
                  </a:lnTo>
                  <a:close/>
                  <a:moveTo>
                    <a:pt x="29" y="602"/>
                  </a:moveTo>
                  <a:lnTo>
                    <a:pt x="39" y="602"/>
                  </a:lnTo>
                  <a:lnTo>
                    <a:pt x="39" y="624"/>
                  </a:lnTo>
                  <a:lnTo>
                    <a:pt x="29" y="624"/>
                  </a:lnTo>
                  <a:lnTo>
                    <a:pt x="29" y="602"/>
                  </a:lnTo>
                  <a:lnTo>
                    <a:pt x="29" y="602"/>
                  </a:lnTo>
                  <a:close/>
                  <a:moveTo>
                    <a:pt x="34" y="0"/>
                  </a:moveTo>
                  <a:lnTo>
                    <a:pt x="69" y="69"/>
                  </a:lnTo>
                  <a:lnTo>
                    <a:pt x="39" y="69"/>
                  </a:lnTo>
                  <a:lnTo>
                    <a:pt x="39" y="87"/>
                  </a:lnTo>
                  <a:lnTo>
                    <a:pt x="29" y="87"/>
                  </a:lnTo>
                  <a:lnTo>
                    <a:pt x="29" y="69"/>
                  </a:lnTo>
                  <a:lnTo>
                    <a:pt x="0" y="69"/>
                  </a:lnTo>
                  <a:lnTo>
                    <a:pt x="34" y="0"/>
                  </a:lnTo>
                  <a:lnTo>
                    <a:pt x="34" y="0"/>
                  </a:ln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49" name="Freeform 51"/>
            <p:cNvSpPr>
              <a:spLocks noEditPoints="1"/>
            </p:cNvSpPr>
            <p:nvPr/>
          </p:nvSpPr>
          <p:spPr bwMode="auto">
            <a:xfrm>
              <a:off x="4948437" y="4227681"/>
              <a:ext cx="280913" cy="292046"/>
            </a:xfrm>
            <a:custGeom>
              <a:gdLst>
                <a:gd fmla="*/ 181 w 210" name="T0"/>
                <a:gd fmla="*/ 219 h 219" name="T1"/>
                <a:gd fmla="*/ 210 w 210" name="T2"/>
                <a:gd fmla="*/ 161 h 219" name="T3"/>
                <a:gd fmla="*/ 185 w 210" name="T4"/>
                <a:gd fmla="*/ 161 h 219" name="T5"/>
                <a:gd fmla="*/ 185 w 210" name="T6"/>
                <a:gd fmla="*/ 145 h 219" name="T7"/>
                <a:gd fmla="*/ 176 w 210" name="T8"/>
                <a:gd fmla="*/ 145 h 219" name="T9"/>
                <a:gd fmla="*/ 176 w 210" name="T10"/>
                <a:gd fmla="*/ 161 h 219" name="T11"/>
                <a:gd fmla="*/ 152 w 210" name="T12"/>
                <a:gd fmla="*/ 161 h 219" name="T13"/>
                <a:gd fmla="*/ 181 w 210" name="T14"/>
                <a:gd fmla="*/ 219 h 219" name="T15"/>
                <a:gd fmla="*/ 0 w 210" name="T16"/>
                <a:gd fmla="*/ 0 h 219" name="T17"/>
                <a:gd fmla="*/ 0 w 210" name="T18"/>
                <a:gd fmla="*/ 9 h 219" name="T19"/>
                <a:gd fmla="*/ 19 w 210" name="T20"/>
                <a:gd fmla="*/ 9 h 219" name="T21"/>
                <a:gd fmla="*/ 19 w 210" name="T22"/>
                <a:gd fmla="*/ 0 h 219" name="T23"/>
                <a:gd fmla="*/ 0 w 210" name="T24"/>
                <a:gd fmla="*/ 0 h 219" name="T25"/>
                <a:gd fmla="*/ 28 w 210" name="T26"/>
                <a:gd fmla="*/ 0 h 219" name="T27"/>
                <a:gd fmla="*/ 28 w 210" name="T28"/>
                <a:gd fmla="*/ 9 h 219" name="T29"/>
                <a:gd fmla="*/ 47 w 210" name="T30"/>
                <a:gd fmla="*/ 9 h 219" name="T31"/>
                <a:gd fmla="*/ 47 w 210" name="T32"/>
                <a:gd fmla="*/ 0 h 219" name="T33"/>
                <a:gd fmla="*/ 28 w 210" name="T34"/>
                <a:gd fmla="*/ 0 h 219" name="T35"/>
                <a:gd fmla="*/ 57 w 210" name="T36"/>
                <a:gd fmla="*/ 0 h 219" name="T37"/>
                <a:gd fmla="*/ 57 w 210" name="T38"/>
                <a:gd fmla="*/ 9 h 219" name="T39"/>
                <a:gd fmla="*/ 76 w 210" name="T40"/>
                <a:gd fmla="*/ 9 h 219" name="T41"/>
                <a:gd fmla="*/ 76 w 210" name="T42"/>
                <a:gd fmla="*/ 0 h 219" name="T43"/>
                <a:gd fmla="*/ 57 w 210" name="T44"/>
                <a:gd fmla="*/ 0 h 219" name="T45"/>
                <a:gd fmla="*/ 85 w 210" name="T46"/>
                <a:gd fmla="*/ 0 h 219" name="T47"/>
                <a:gd fmla="*/ 85 w 210" name="T48"/>
                <a:gd fmla="*/ 9 h 219" name="T49"/>
                <a:gd fmla="*/ 103 w 210" name="T50"/>
                <a:gd fmla="*/ 10 h 219" name="T51"/>
                <a:gd fmla="*/ 105 w 210" name="T52"/>
                <a:gd fmla="*/ 1 h 219" name="T53"/>
                <a:gd fmla="*/ 85 w 210" name="T54"/>
                <a:gd fmla="*/ 0 h 219" name="T55"/>
                <a:gd fmla="*/ 114 w 210" name="T56"/>
                <a:gd fmla="*/ 3 h 219" name="T57"/>
                <a:gd fmla="*/ 133 w 210" name="T58"/>
                <a:gd fmla="*/ 8 h 219" name="T59"/>
                <a:gd fmla="*/ 130 w 210" name="T60"/>
                <a:gd fmla="*/ 17 h 219" name="T61"/>
                <a:gd fmla="*/ 112 w 210" name="T62"/>
                <a:gd fmla="*/ 12 h 219" name="T63"/>
                <a:gd fmla="*/ 114 w 210" name="T64"/>
                <a:gd fmla="*/ 3 h 219" name="T65"/>
                <a:gd fmla="*/ 142 w 210" name="T66"/>
                <a:gd fmla="*/ 13 h 219" name="T67"/>
                <a:gd fmla="*/ 158 w 210" name="T68"/>
                <a:gd fmla="*/ 24 h 219" name="T69"/>
                <a:gd fmla="*/ 152 w 210" name="T70"/>
                <a:gd fmla="*/ 31 h 219" name="T71"/>
                <a:gd fmla="*/ 138 w 210" name="T72"/>
                <a:gd fmla="*/ 21 h 219" name="T73"/>
                <a:gd fmla="*/ 142 w 210" name="T74"/>
                <a:gd fmla="*/ 13 h 219" name="T75"/>
                <a:gd fmla="*/ 165 w 210" name="T76"/>
                <a:gd fmla="*/ 32 h 219" name="T77"/>
                <a:gd fmla="*/ 175 w 210" name="T78"/>
                <a:gd fmla="*/ 49 h 219" name="T79"/>
                <a:gd fmla="*/ 167 w 210" name="T80"/>
                <a:gd fmla="*/ 53 h 219" name="T81"/>
                <a:gd fmla="*/ 158 w 210" name="T82"/>
                <a:gd fmla="*/ 38 h 219" name="T83"/>
                <a:gd fmla="*/ 165 w 210" name="T84"/>
                <a:gd fmla="*/ 32 h 219" name="T85"/>
                <a:gd fmla="*/ 179 w 210" name="T86"/>
                <a:gd fmla="*/ 58 h 219" name="T87"/>
                <a:gd fmla="*/ 184 w 210" name="T88"/>
                <a:gd fmla="*/ 77 h 219" name="T89"/>
                <a:gd fmla="*/ 174 w 210" name="T90"/>
                <a:gd fmla="*/ 79 h 219" name="T91"/>
                <a:gd fmla="*/ 170 w 210" name="T92"/>
                <a:gd fmla="*/ 61 h 219" name="T93"/>
                <a:gd fmla="*/ 179 w 210" name="T94"/>
                <a:gd fmla="*/ 58 h 219" name="T95"/>
                <a:gd fmla="*/ 185 w 210" name="T96"/>
                <a:gd fmla="*/ 87 h 219" name="T97"/>
                <a:gd fmla="*/ 185 w 210" name="T98"/>
                <a:gd fmla="*/ 106 h 219" name="T99"/>
                <a:gd fmla="*/ 176 w 210" name="T100"/>
                <a:gd fmla="*/ 106 h 219" name="T101"/>
                <a:gd fmla="*/ 175 w 210" name="T102"/>
                <a:gd fmla="*/ 88 h 219" name="T103"/>
                <a:gd fmla="*/ 185 w 210" name="T104"/>
                <a:gd fmla="*/ 87 h 219" name="T105"/>
                <a:gd fmla="*/ 185 w 210" name="T106"/>
                <a:gd fmla="*/ 116 h 219" name="T107"/>
                <a:gd fmla="*/ 185 w 210" name="T108"/>
                <a:gd fmla="*/ 135 h 219" name="T109"/>
                <a:gd fmla="*/ 176 w 210" name="T110"/>
                <a:gd fmla="*/ 135 h 219" name="T111"/>
                <a:gd fmla="*/ 176 w 210" name="T112"/>
                <a:gd fmla="*/ 116 h 219" name="T113"/>
                <a:gd fmla="*/ 185 w 210" name="T114"/>
                <a:gd fmla="*/ 116 h 21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19" w="210">
                  <a:moveTo>
                    <a:pt x="181" y="219"/>
                  </a:moveTo>
                  <a:cubicBezTo>
                    <a:pt x="210" y="161"/>
                    <a:pt x="210" y="161"/>
                    <a:pt x="210" y="161"/>
                  </a:cubicBezTo>
                  <a:cubicBezTo>
                    <a:pt x="185" y="161"/>
                    <a:pt x="185" y="161"/>
                    <a:pt x="185" y="161"/>
                  </a:cubicBezTo>
                  <a:cubicBezTo>
                    <a:pt x="185" y="145"/>
                    <a:pt x="185" y="145"/>
                    <a:pt x="185" y="145"/>
                  </a:cubicBezTo>
                  <a:cubicBezTo>
                    <a:pt x="176" y="145"/>
                    <a:pt x="176" y="145"/>
                    <a:pt x="176" y="145"/>
                  </a:cubicBezTo>
                  <a:cubicBezTo>
                    <a:pt x="176" y="161"/>
                    <a:pt x="176" y="161"/>
                    <a:pt x="176" y="161"/>
                  </a:cubicBezTo>
                  <a:cubicBezTo>
                    <a:pt x="152" y="161"/>
                    <a:pt x="152" y="161"/>
                    <a:pt x="152" y="161"/>
                  </a:cubicBezTo>
                  <a:cubicBezTo>
                    <a:pt x="181" y="219"/>
                    <a:pt x="181" y="219"/>
                    <a:pt x="181" y="219"/>
                  </a:cubicBezTo>
                  <a:close/>
                  <a:moveTo>
                    <a:pt x="0" y="0"/>
                  </a:moveTo>
                  <a:cubicBezTo>
                    <a:pt x="0" y="9"/>
                    <a:pt x="0" y="9"/>
                    <a:pt x="0" y="9"/>
                  </a:cubicBezTo>
                  <a:cubicBezTo>
                    <a:pt x="19" y="9"/>
                    <a:pt x="19" y="9"/>
                    <a:pt x="19" y="9"/>
                  </a:cubicBezTo>
                  <a:cubicBezTo>
                    <a:pt x="19" y="0"/>
                    <a:pt x="19" y="0"/>
                    <a:pt x="19" y="0"/>
                  </a:cubicBezTo>
                  <a:cubicBezTo>
                    <a:pt x="0" y="0"/>
                    <a:pt x="0" y="0"/>
                    <a:pt x="0" y="0"/>
                  </a:cubicBezTo>
                  <a:close/>
                  <a:moveTo>
                    <a:pt x="28" y="0"/>
                  </a:moveTo>
                  <a:cubicBezTo>
                    <a:pt x="28" y="9"/>
                    <a:pt x="28" y="9"/>
                    <a:pt x="28" y="9"/>
                  </a:cubicBezTo>
                  <a:cubicBezTo>
                    <a:pt x="47" y="9"/>
                    <a:pt x="47" y="9"/>
                    <a:pt x="47" y="9"/>
                  </a:cubicBezTo>
                  <a:cubicBezTo>
                    <a:pt x="47" y="0"/>
                    <a:pt x="47" y="0"/>
                    <a:pt x="47" y="0"/>
                  </a:cubicBezTo>
                  <a:cubicBezTo>
                    <a:pt x="28" y="0"/>
                    <a:pt x="28" y="0"/>
                    <a:pt x="28" y="0"/>
                  </a:cubicBezTo>
                  <a:close/>
                  <a:moveTo>
                    <a:pt x="57" y="0"/>
                  </a:moveTo>
                  <a:cubicBezTo>
                    <a:pt x="57" y="9"/>
                    <a:pt x="57" y="9"/>
                    <a:pt x="57" y="9"/>
                  </a:cubicBezTo>
                  <a:cubicBezTo>
                    <a:pt x="76" y="9"/>
                    <a:pt x="76" y="9"/>
                    <a:pt x="76" y="9"/>
                  </a:cubicBezTo>
                  <a:cubicBezTo>
                    <a:pt x="76" y="0"/>
                    <a:pt x="76" y="0"/>
                    <a:pt x="76" y="0"/>
                  </a:cubicBezTo>
                  <a:cubicBezTo>
                    <a:pt x="57" y="0"/>
                    <a:pt x="57" y="0"/>
                    <a:pt x="57" y="0"/>
                  </a:cubicBezTo>
                  <a:close/>
                  <a:moveTo>
                    <a:pt x="85" y="0"/>
                  </a:moveTo>
                  <a:cubicBezTo>
                    <a:pt x="85" y="9"/>
                    <a:pt x="85" y="9"/>
                    <a:pt x="85" y="9"/>
                  </a:cubicBezTo>
                  <a:cubicBezTo>
                    <a:pt x="103" y="10"/>
                    <a:pt x="103" y="10"/>
                    <a:pt x="103" y="10"/>
                  </a:cubicBezTo>
                  <a:cubicBezTo>
                    <a:pt x="105" y="1"/>
                    <a:pt x="105" y="1"/>
                    <a:pt x="105" y="1"/>
                  </a:cubicBezTo>
                  <a:cubicBezTo>
                    <a:pt x="85" y="0"/>
                    <a:pt x="85" y="0"/>
                    <a:pt x="85" y="0"/>
                  </a:cubicBezTo>
                  <a:close/>
                  <a:moveTo>
                    <a:pt x="114" y="3"/>
                  </a:moveTo>
                  <a:cubicBezTo>
                    <a:pt x="133" y="8"/>
                    <a:pt x="133" y="8"/>
                    <a:pt x="133" y="8"/>
                  </a:cubicBezTo>
                  <a:cubicBezTo>
                    <a:pt x="130" y="17"/>
                    <a:pt x="130" y="17"/>
                    <a:pt x="130" y="17"/>
                  </a:cubicBezTo>
                  <a:cubicBezTo>
                    <a:pt x="124" y="14"/>
                    <a:pt x="118" y="13"/>
                    <a:pt x="112" y="12"/>
                  </a:cubicBezTo>
                  <a:cubicBezTo>
                    <a:pt x="114" y="3"/>
                    <a:pt x="114" y="3"/>
                    <a:pt x="114" y="3"/>
                  </a:cubicBezTo>
                  <a:close/>
                  <a:moveTo>
                    <a:pt x="142" y="13"/>
                  </a:moveTo>
                  <a:cubicBezTo>
                    <a:pt x="158" y="24"/>
                    <a:pt x="158" y="24"/>
                    <a:pt x="158" y="24"/>
                  </a:cubicBezTo>
                  <a:cubicBezTo>
                    <a:pt x="152" y="31"/>
                    <a:pt x="152" y="31"/>
                    <a:pt x="152" y="31"/>
                  </a:cubicBezTo>
                  <a:cubicBezTo>
                    <a:pt x="138" y="21"/>
                    <a:pt x="138" y="21"/>
                    <a:pt x="138" y="21"/>
                  </a:cubicBezTo>
                  <a:cubicBezTo>
                    <a:pt x="142" y="13"/>
                    <a:pt x="142" y="13"/>
                    <a:pt x="142" y="13"/>
                  </a:cubicBezTo>
                  <a:close/>
                  <a:moveTo>
                    <a:pt x="165" y="32"/>
                  </a:moveTo>
                  <a:cubicBezTo>
                    <a:pt x="175" y="49"/>
                    <a:pt x="175" y="49"/>
                    <a:pt x="175" y="49"/>
                  </a:cubicBezTo>
                  <a:cubicBezTo>
                    <a:pt x="167" y="53"/>
                    <a:pt x="167" y="53"/>
                    <a:pt x="167" y="53"/>
                  </a:cubicBezTo>
                  <a:cubicBezTo>
                    <a:pt x="158" y="38"/>
                    <a:pt x="158" y="38"/>
                    <a:pt x="158" y="38"/>
                  </a:cubicBezTo>
                  <a:cubicBezTo>
                    <a:pt x="165" y="32"/>
                    <a:pt x="165" y="32"/>
                    <a:pt x="165" y="32"/>
                  </a:cubicBezTo>
                  <a:close/>
                  <a:moveTo>
                    <a:pt x="179" y="58"/>
                  </a:moveTo>
                  <a:cubicBezTo>
                    <a:pt x="184" y="77"/>
                    <a:pt x="184" y="77"/>
                    <a:pt x="184" y="77"/>
                  </a:cubicBezTo>
                  <a:cubicBezTo>
                    <a:pt x="174" y="79"/>
                    <a:pt x="174" y="79"/>
                    <a:pt x="174" y="79"/>
                  </a:cubicBezTo>
                  <a:cubicBezTo>
                    <a:pt x="170" y="61"/>
                    <a:pt x="170" y="61"/>
                    <a:pt x="170" y="61"/>
                  </a:cubicBezTo>
                  <a:cubicBezTo>
                    <a:pt x="179" y="58"/>
                    <a:pt x="179" y="58"/>
                    <a:pt x="179" y="58"/>
                  </a:cubicBezTo>
                  <a:close/>
                  <a:moveTo>
                    <a:pt x="185" y="87"/>
                  </a:moveTo>
                  <a:cubicBezTo>
                    <a:pt x="185" y="106"/>
                    <a:pt x="185" y="106"/>
                    <a:pt x="185" y="106"/>
                  </a:cubicBezTo>
                  <a:cubicBezTo>
                    <a:pt x="176" y="106"/>
                    <a:pt x="176" y="106"/>
                    <a:pt x="176" y="106"/>
                  </a:cubicBezTo>
                  <a:cubicBezTo>
                    <a:pt x="175" y="88"/>
                    <a:pt x="175" y="88"/>
                    <a:pt x="175" y="88"/>
                  </a:cubicBezTo>
                  <a:cubicBezTo>
                    <a:pt x="185" y="87"/>
                    <a:pt x="185" y="87"/>
                    <a:pt x="185" y="87"/>
                  </a:cubicBezTo>
                  <a:close/>
                  <a:moveTo>
                    <a:pt x="185" y="116"/>
                  </a:moveTo>
                  <a:cubicBezTo>
                    <a:pt x="185" y="135"/>
                    <a:pt x="185" y="135"/>
                    <a:pt x="185" y="135"/>
                  </a:cubicBezTo>
                  <a:cubicBezTo>
                    <a:pt x="176" y="135"/>
                    <a:pt x="176" y="135"/>
                    <a:pt x="176" y="135"/>
                  </a:cubicBezTo>
                  <a:cubicBezTo>
                    <a:pt x="176" y="116"/>
                    <a:pt x="176" y="116"/>
                    <a:pt x="176" y="116"/>
                  </a:cubicBezTo>
                  <a:cubicBezTo>
                    <a:pt x="185" y="116"/>
                    <a:pt x="185" y="116"/>
                    <a:pt x="185" y="116"/>
                  </a:cubicBezTo>
                  <a:close/>
                </a:path>
              </a:pathLst>
            </a:custGeom>
            <a:solidFill>
              <a:schemeClr val="tx2">
                <a:lumMod val="7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50" name="Freeform 35"/>
            <p:cNvSpPr>
              <a:spLocks noChangeAspect="1" noEditPoints="1"/>
            </p:cNvSpPr>
            <p:nvPr/>
          </p:nvSpPr>
          <p:spPr bwMode="auto">
            <a:xfrm>
              <a:off x="5968930" y="3286466"/>
              <a:ext cx="252347" cy="169832"/>
            </a:xfrm>
            <a:custGeom>
              <a:gdLst>
                <a:gd fmla="*/ 135 w 157" name="T0"/>
                <a:gd fmla="*/ 46 h 106" name="T1"/>
                <a:gd fmla="*/ 136 w 157" name="T2"/>
                <a:gd fmla="*/ 37 h 106" name="T3"/>
                <a:gd fmla="*/ 99 w 157" name="T4"/>
                <a:gd fmla="*/ 0 h 106" name="T5"/>
                <a:gd fmla="*/ 73 w 157" name="T6"/>
                <a:gd fmla="*/ 18 h 106" name="T7"/>
                <a:gd fmla="*/ 45 w 157" name="T8"/>
                <a:gd fmla="*/ 8 h 106" name="T9"/>
                <a:gd fmla="*/ 19 w 157" name="T10"/>
                <a:gd fmla="*/ 39 h 106" name="T11"/>
                <a:gd fmla="*/ 20 w 157" name="T12"/>
                <a:gd fmla="*/ 47 h 106" name="T13"/>
                <a:gd fmla="*/ 0 w 157" name="T14"/>
                <a:gd fmla="*/ 75 h 106" name="T15"/>
                <a:gd fmla="*/ 31 w 157" name="T16"/>
                <a:gd fmla="*/ 106 h 106" name="T17"/>
                <a:gd fmla="*/ 126 w 157" name="T18"/>
                <a:gd fmla="*/ 106 h 106" name="T19"/>
                <a:gd fmla="*/ 157 w 157" name="T20"/>
                <a:gd fmla="*/ 75 h 106" name="T21"/>
                <a:gd fmla="*/ 135 w 157" name="T22"/>
                <a:gd fmla="*/ 46 h 106" name="T23"/>
                <a:gd fmla="*/ 120 w 157" name="T24"/>
                <a:gd fmla="*/ 100 h 106" name="T25"/>
                <a:gd fmla="*/ 79 w 157" name="T26"/>
                <a:gd fmla="*/ 100 h 106" name="T27"/>
                <a:gd fmla="*/ 103 w 157" name="T28"/>
                <a:gd fmla="*/ 75 h 106" name="T29"/>
                <a:gd fmla="*/ 102 w 157" name="T30"/>
                <a:gd fmla="*/ 72 h 106" name="T31"/>
                <a:gd fmla="*/ 92 w 157" name="T32"/>
                <a:gd fmla="*/ 72 h 106" name="T33"/>
                <a:gd fmla="*/ 92 w 157" name="T34"/>
                <a:gd fmla="*/ 68 h 106" name="T35"/>
                <a:gd fmla="*/ 92 w 157" name="T36"/>
                <a:gd fmla="*/ 37 h 106" name="T37"/>
                <a:gd fmla="*/ 90 w 157" name="T38"/>
                <a:gd fmla="*/ 35 h 106" name="T39"/>
                <a:gd fmla="*/ 64 w 157" name="T40"/>
                <a:gd fmla="*/ 35 h 106" name="T41"/>
                <a:gd fmla="*/ 62 w 157" name="T42"/>
                <a:gd fmla="*/ 37 h 106" name="T43"/>
                <a:gd fmla="*/ 62 w 157" name="T44"/>
                <a:gd fmla="*/ 68 h 106" name="T45"/>
                <a:gd fmla="*/ 62 w 157" name="T46"/>
                <a:gd fmla="*/ 73 h 106" name="T47"/>
                <a:gd fmla="*/ 51 w 157" name="T48"/>
                <a:gd fmla="*/ 73 h 106" name="T49"/>
                <a:gd fmla="*/ 50 w 157" name="T50"/>
                <a:gd fmla="*/ 76 h 106" name="T51"/>
                <a:gd fmla="*/ 75 w 157" name="T52"/>
                <a:gd fmla="*/ 100 h 106" name="T53"/>
                <a:gd fmla="*/ 38 w 157" name="T54"/>
                <a:gd fmla="*/ 100 h 106" name="T55"/>
                <a:gd fmla="*/ 11 w 157" name="T56"/>
                <a:gd fmla="*/ 74 h 106" name="T57"/>
                <a:gd fmla="*/ 29 w 157" name="T58"/>
                <a:gd fmla="*/ 50 h 106" name="T59"/>
                <a:gd fmla="*/ 28 w 157" name="T60"/>
                <a:gd fmla="*/ 44 h 106" name="T61"/>
                <a:gd fmla="*/ 50 w 157" name="T62"/>
                <a:gd fmla="*/ 17 h 106" name="T63"/>
                <a:gd fmla="*/ 74 w 157" name="T64"/>
                <a:gd fmla="*/ 29 h 106" name="T65"/>
                <a:gd fmla="*/ 97 w 157" name="T66"/>
                <a:gd fmla="*/ 10 h 106" name="T67"/>
                <a:gd fmla="*/ 128 w 157" name="T68"/>
                <a:gd fmla="*/ 42 h 106" name="T69"/>
                <a:gd fmla="*/ 127 w 157" name="T70"/>
                <a:gd fmla="*/ 49 h 106" name="T71"/>
                <a:gd fmla="*/ 147 w 157" name="T72"/>
                <a:gd fmla="*/ 74 h 106" name="T73"/>
                <a:gd fmla="*/ 120 w 157" name="T74"/>
                <a:gd fmla="*/ 100 h 10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05" w="157">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51" name="Freeform 61"/>
            <p:cNvSpPr>
              <a:spLocks noChangeAspect="1"/>
            </p:cNvSpPr>
            <p:nvPr/>
          </p:nvSpPr>
          <p:spPr bwMode="auto">
            <a:xfrm>
              <a:off x="2907449" y="3557879"/>
              <a:ext cx="215843" cy="223796"/>
            </a:xfrm>
            <a:custGeom>
              <a:gdLst>
                <a:gd fmla="*/ 99 w 137" name="T0"/>
                <a:gd fmla="*/ 57 h 142" name="T1"/>
                <a:gd fmla="*/ 137 w 137" name="T2"/>
                <a:gd fmla="*/ 57 h 142" name="T3"/>
                <a:gd fmla="*/ 76 w 137" name="T4"/>
                <a:gd fmla="*/ 4 h 142" name="T5"/>
                <a:gd fmla="*/ 69 w 137" name="T6"/>
                <a:gd fmla="*/ 0 h 142" name="T7"/>
                <a:gd fmla="*/ 62 w 137" name="T8"/>
                <a:gd fmla="*/ 4 h 142" name="T9"/>
                <a:gd fmla="*/ 0 w 137" name="T10"/>
                <a:gd fmla="*/ 57 h 142" name="T11"/>
                <a:gd fmla="*/ 39 w 137" name="T12"/>
                <a:gd fmla="*/ 57 h 142" name="T13"/>
                <a:gd fmla="*/ 62 w 137" name="T14"/>
                <a:gd fmla="*/ 4 h 142" name="T15"/>
                <a:gd fmla="*/ 62 w 137" name="T16"/>
                <a:gd fmla="*/ 5 h 142" name="T17"/>
                <a:gd fmla="*/ 43 w 137" name="T18"/>
                <a:gd fmla="*/ 57 h 142" name="T19"/>
                <a:gd fmla="*/ 64 w 137" name="T20"/>
                <a:gd fmla="*/ 57 h 142" name="T21"/>
                <a:gd fmla="*/ 64 w 137" name="T22"/>
                <a:gd fmla="*/ 122 h 142" name="T23"/>
                <a:gd fmla="*/ 64 w 137" name="T24"/>
                <a:gd fmla="*/ 125 h 142" name="T25"/>
                <a:gd fmla="*/ 64 w 137" name="T26"/>
                <a:gd fmla="*/ 130 h 142" name="T27"/>
                <a:gd fmla="*/ 76 w 137" name="T28"/>
                <a:gd fmla="*/ 142 h 142" name="T29"/>
                <a:gd fmla="*/ 87 w 137" name="T30"/>
                <a:gd fmla="*/ 130 h 142" name="T31"/>
                <a:gd fmla="*/ 87 w 137" name="T32"/>
                <a:gd fmla="*/ 125 h 142" name="T33"/>
                <a:gd fmla="*/ 79 w 137" name="T34"/>
                <a:gd fmla="*/ 125 h 142" name="T35"/>
                <a:gd fmla="*/ 79 w 137" name="T36"/>
                <a:gd fmla="*/ 127 h 142" name="T37"/>
                <a:gd fmla="*/ 79 w 137" name="T38"/>
                <a:gd fmla="*/ 129 h 142" name="T39"/>
                <a:gd fmla="*/ 76 w 137" name="T40"/>
                <a:gd fmla="*/ 133 h 142" name="T41"/>
                <a:gd fmla="*/ 72 w 137" name="T42"/>
                <a:gd fmla="*/ 129 h 142" name="T43"/>
                <a:gd fmla="*/ 72 w 137" name="T44"/>
                <a:gd fmla="*/ 127 h 142" name="T45"/>
                <a:gd fmla="*/ 72 w 137" name="T46"/>
                <a:gd fmla="*/ 125 h 142" name="T47"/>
                <a:gd fmla="*/ 72 w 137" name="T48"/>
                <a:gd fmla="*/ 111 h 142" name="T49"/>
                <a:gd fmla="*/ 72 w 137" name="T50"/>
                <a:gd fmla="*/ 57 h 142" name="T51"/>
                <a:gd fmla="*/ 94 w 137" name="T52"/>
                <a:gd fmla="*/ 57 h 142" name="T53"/>
                <a:gd fmla="*/ 76 w 137" name="T54"/>
                <a:gd fmla="*/ 5 h 142" name="T55"/>
                <a:gd fmla="*/ 76 w 137" name="T56"/>
                <a:gd fmla="*/ 4 h 142" name="T57"/>
                <a:gd fmla="*/ 99 w 137" name="T58"/>
                <a:gd fmla="*/ 57 h 142"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42" w="137">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grpSp>
          <p:nvGrpSpPr>
            <p:cNvPr id="52" name="Group 24"/>
            <p:cNvGrpSpPr>
              <a:grpSpLocks noChangeAspect="1"/>
            </p:cNvGrpSpPr>
            <p:nvPr/>
          </p:nvGrpSpPr>
          <p:grpSpPr>
            <a:xfrm>
              <a:off x="5623995" y="4050629"/>
              <a:ext cx="216000" cy="243629"/>
              <a:chOff x="5513440" y="1766202"/>
              <a:chExt cx="429274" cy="484183"/>
            </a:xfrm>
            <a:solidFill>
              <a:schemeClr val="bg1"/>
            </a:solidFill>
          </p:grpSpPr>
          <p:sp>
            <p:nvSpPr>
              <p:cNvPr id="53" name="Freeform 147"/>
              <p:cNvSpPr/>
              <p:nvPr/>
            </p:nvSpPr>
            <p:spPr bwMode="auto">
              <a:xfrm>
                <a:off x="5513440" y="1766202"/>
                <a:ext cx="429274" cy="87353"/>
              </a:xfrm>
              <a:custGeom>
                <a:gdLst>
                  <a:gd fmla="*/ 68 w 129" name="T0"/>
                  <a:gd fmla="*/ 8 h 26" name="T1"/>
                  <a:gd fmla="*/ 68 w 129" name="T2"/>
                  <a:gd fmla="*/ 4 h 26" name="T3"/>
                  <a:gd fmla="*/ 64 w 129" name="T4"/>
                  <a:gd fmla="*/ 0 h 26" name="T5"/>
                  <a:gd fmla="*/ 61 w 129" name="T6"/>
                  <a:gd fmla="*/ 4 h 26" name="T7"/>
                  <a:gd fmla="*/ 61 w 129" name="T8"/>
                  <a:gd fmla="*/ 8 h 26" name="T9"/>
                  <a:gd fmla="*/ 0 w 129" name="T10"/>
                  <a:gd fmla="*/ 8 h 26" name="T11"/>
                  <a:gd fmla="*/ 0 w 129" name="T12"/>
                  <a:gd fmla="*/ 26 h 26" name="T13"/>
                  <a:gd fmla="*/ 129 w 129" name="T14"/>
                  <a:gd fmla="*/ 26 h 26" name="T15"/>
                  <a:gd fmla="*/ 129 w 129" name="T16"/>
                  <a:gd fmla="*/ 8 h 26" name="T17"/>
                  <a:gd fmla="*/ 68 w 129" name="T18"/>
                  <a:gd fmla="*/ 8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129">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54" name="Freeform 148"/>
              <p:cNvSpPr>
                <a:spLocks noEditPoints="1"/>
              </p:cNvSpPr>
              <p:nvPr/>
            </p:nvSpPr>
            <p:spPr bwMode="auto">
              <a:xfrm>
                <a:off x="5550876" y="1873521"/>
                <a:ext cx="356897" cy="376864"/>
              </a:xfrm>
              <a:custGeom>
                <a:gdLst>
                  <a:gd fmla="*/ 143 w 143" name="T0"/>
                  <a:gd fmla="*/ 95 h 151" name="T1"/>
                  <a:gd fmla="*/ 143 w 143" name="T2"/>
                  <a:gd fmla="*/ 0 h 151" name="T3"/>
                  <a:gd fmla="*/ 0 w 143" name="T4"/>
                  <a:gd fmla="*/ 0 h 151" name="T5"/>
                  <a:gd fmla="*/ 0 w 143" name="T6"/>
                  <a:gd fmla="*/ 95 h 151" name="T7"/>
                  <a:gd fmla="*/ 63 w 143" name="T8"/>
                  <a:gd fmla="*/ 95 h 151" name="T9"/>
                  <a:gd fmla="*/ 63 w 143" name="T10"/>
                  <a:gd fmla="*/ 125 h 151" name="T11"/>
                  <a:gd fmla="*/ 45 w 143" name="T12"/>
                  <a:gd fmla="*/ 125 h 151" name="T13"/>
                  <a:gd fmla="*/ 45 w 143" name="T14"/>
                  <a:gd fmla="*/ 121 h 151" name="T15"/>
                  <a:gd fmla="*/ 37 w 143" name="T16"/>
                  <a:gd fmla="*/ 121 h 151" name="T17"/>
                  <a:gd fmla="*/ 25 w 143" name="T18"/>
                  <a:gd fmla="*/ 151 h 151" name="T19"/>
                  <a:gd fmla="*/ 33 w 143" name="T20"/>
                  <a:gd fmla="*/ 151 h 151" name="T21"/>
                  <a:gd fmla="*/ 40 w 143" name="T22"/>
                  <a:gd fmla="*/ 137 h 151" name="T23"/>
                  <a:gd fmla="*/ 104 w 143" name="T24"/>
                  <a:gd fmla="*/ 137 h 151" name="T25"/>
                  <a:gd fmla="*/ 109 w 143" name="T26"/>
                  <a:gd fmla="*/ 151 h 151" name="T27"/>
                  <a:gd fmla="*/ 119 w 143" name="T28"/>
                  <a:gd fmla="*/ 151 h 151" name="T29"/>
                  <a:gd fmla="*/ 107 w 143" name="T30"/>
                  <a:gd fmla="*/ 121 h 151" name="T31"/>
                  <a:gd fmla="*/ 97 w 143" name="T32"/>
                  <a:gd fmla="*/ 121 h 151" name="T33"/>
                  <a:gd fmla="*/ 97 w 143" name="T34"/>
                  <a:gd fmla="*/ 125 h 151" name="T35"/>
                  <a:gd fmla="*/ 80 w 143" name="T36"/>
                  <a:gd fmla="*/ 125 h 151" name="T37"/>
                  <a:gd fmla="*/ 80 w 143" name="T38"/>
                  <a:gd fmla="*/ 95 h 151" name="T39"/>
                  <a:gd fmla="*/ 143 w 143" name="T40"/>
                  <a:gd fmla="*/ 95 h 151" name="T41"/>
                  <a:gd fmla="*/ 92 w 143" name="T42"/>
                  <a:gd fmla="*/ 28 h 151" name="T43"/>
                  <a:gd fmla="*/ 133 w 143" name="T44"/>
                  <a:gd fmla="*/ 28 h 151" name="T45"/>
                  <a:gd fmla="*/ 133 w 143" name="T46"/>
                  <a:gd fmla="*/ 37 h 151" name="T47"/>
                  <a:gd fmla="*/ 92 w 143" name="T48"/>
                  <a:gd fmla="*/ 37 h 151" name="T49"/>
                  <a:gd fmla="*/ 92 w 143" name="T50"/>
                  <a:gd fmla="*/ 28 h 151" name="T51"/>
                  <a:gd fmla="*/ 92 w 143" name="T52"/>
                  <a:gd fmla="*/ 46 h 151" name="T53"/>
                  <a:gd fmla="*/ 133 w 143" name="T54"/>
                  <a:gd fmla="*/ 46 h 151" name="T55"/>
                  <a:gd fmla="*/ 133 w 143" name="T56"/>
                  <a:gd fmla="*/ 56 h 151" name="T57"/>
                  <a:gd fmla="*/ 92 w 143" name="T58"/>
                  <a:gd fmla="*/ 56 h 151" name="T59"/>
                  <a:gd fmla="*/ 92 w 143" name="T60"/>
                  <a:gd fmla="*/ 46 h 151" name="T61"/>
                  <a:gd fmla="*/ 92 w 143" name="T62"/>
                  <a:gd fmla="*/ 63 h 151" name="T63"/>
                  <a:gd fmla="*/ 133 w 143" name="T64"/>
                  <a:gd fmla="*/ 63 h 151" name="T65"/>
                  <a:gd fmla="*/ 133 w 143" name="T66"/>
                  <a:gd fmla="*/ 74 h 151" name="T67"/>
                  <a:gd fmla="*/ 92 w 143" name="T68"/>
                  <a:gd fmla="*/ 74 h 151" name="T69"/>
                  <a:gd fmla="*/ 92 w 143" name="T70"/>
                  <a:gd fmla="*/ 63 h 151" name="T71"/>
                  <a:gd fmla="*/ 8 w 143" name="T72"/>
                  <a:gd fmla="*/ 75 h 151" name="T73"/>
                  <a:gd fmla="*/ 8 w 143" name="T74"/>
                  <a:gd fmla="*/ 24 h 151" name="T75"/>
                  <a:gd fmla="*/ 83 w 143" name="T76"/>
                  <a:gd fmla="*/ 24 h 151" name="T77"/>
                  <a:gd fmla="*/ 83 w 143" name="T78"/>
                  <a:gd fmla="*/ 75 h 151" name="T79"/>
                  <a:gd fmla="*/ 8 w 143" name="T80"/>
                  <a:gd fmla="*/ 75 h 15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51" w="143">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55" name="Freeform 149"/>
              <p:cNvSpPr/>
              <p:nvPr/>
            </p:nvSpPr>
            <p:spPr bwMode="auto">
              <a:xfrm>
                <a:off x="5578330" y="1945898"/>
                <a:ext cx="174705" cy="102328"/>
              </a:xfrm>
              <a:custGeom>
                <a:gdLst>
                  <a:gd fmla="*/ 58 w 70" name="T0"/>
                  <a:gd fmla="*/ 12 h 41" name="T1"/>
                  <a:gd fmla="*/ 54 w 70" name="T2"/>
                  <a:gd fmla="*/ 20 h 41" name="T3"/>
                  <a:gd fmla="*/ 48 w 70" name="T4"/>
                  <a:gd fmla="*/ 16 h 41" name="T5"/>
                  <a:gd fmla="*/ 48 w 70" name="T6"/>
                  <a:gd fmla="*/ 16 h 41" name="T7"/>
                  <a:gd fmla="*/ 34 w 70" name="T8"/>
                  <a:gd fmla="*/ 8 h 41" name="T9"/>
                  <a:gd fmla="*/ 32 w 70" name="T10"/>
                  <a:gd fmla="*/ 12 h 41" name="T11"/>
                  <a:gd fmla="*/ 28 w 70" name="T12"/>
                  <a:gd fmla="*/ 20 h 41" name="T13"/>
                  <a:gd fmla="*/ 16 w 70" name="T14"/>
                  <a:gd fmla="*/ 12 h 41" name="T15"/>
                  <a:gd fmla="*/ 12 w 70" name="T16"/>
                  <a:gd fmla="*/ 17 h 41" name="T17"/>
                  <a:gd fmla="*/ 12 w 70" name="T18"/>
                  <a:gd fmla="*/ 17 h 41" name="T19"/>
                  <a:gd fmla="*/ 0 w 70" name="T20"/>
                  <a:gd fmla="*/ 37 h 41" name="T21"/>
                  <a:gd fmla="*/ 5 w 70" name="T22"/>
                  <a:gd fmla="*/ 41 h 41" name="T23"/>
                  <a:gd fmla="*/ 17 w 70" name="T24"/>
                  <a:gd fmla="*/ 21 h 41" name="T25"/>
                  <a:gd fmla="*/ 24 w 70" name="T26"/>
                  <a:gd fmla="*/ 25 h 41" name="T27"/>
                  <a:gd fmla="*/ 24 w 70" name="T28"/>
                  <a:gd fmla="*/ 25 h 41" name="T29"/>
                  <a:gd fmla="*/ 30 w 70" name="T30"/>
                  <a:gd fmla="*/ 29 h 41" name="T31"/>
                  <a:gd fmla="*/ 37 w 70" name="T32"/>
                  <a:gd fmla="*/ 17 h 41" name="T33"/>
                  <a:gd fmla="*/ 42 w 70" name="T34"/>
                  <a:gd fmla="*/ 21 h 41" name="T35"/>
                  <a:gd fmla="*/ 42 w 70" name="T36"/>
                  <a:gd fmla="*/ 21 h 41" name="T37"/>
                  <a:gd fmla="*/ 56 w 70" name="T38"/>
                  <a:gd fmla="*/ 28 h 41" name="T39"/>
                  <a:gd fmla="*/ 57 w 70" name="T40"/>
                  <a:gd fmla="*/ 28 h 41" name="T41"/>
                  <a:gd fmla="*/ 57 w 70" name="T42"/>
                  <a:gd fmla="*/ 28 h 41" name="T43"/>
                  <a:gd fmla="*/ 64 w 70" name="T44"/>
                  <a:gd fmla="*/ 17 h 41" name="T45"/>
                  <a:gd fmla="*/ 64 w 70" name="T46"/>
                  <a:gd fmla="*/ 17 h 41" name="T47"/>
                  <a:gd fmla="*/ 70 w 70" name="T48"/>
                  <a:gd fmla="*/ 4 h 41" name="T49"/>
                  <a:gd fmla="*/ 65 w 70" name="T50"/>
                  <a:gd fmla="*/ 0 h 41" name="T51"/>
                  <a:gd fmla="*/ 58 w 70" name="T52"/>
                  <a:gd fmla="*/ 12 h 41"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41" w="70">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61" name="Group 33"/>
            <p:cNvGrpSpPr>
              <a:grpSpLocks noChangeAspect="1"/>
            </p:cNvGrpSpPr>
            <p:nvPr/>
          </p:nvGrpSpPr>
          <p:grpSpPr>
            <a:xfrm>
              <a:off x="3289372" y="3001710"/>
              <a:ext cx="216000" cy="183437"/>
              <a:chOff x="2950272" y="1314466"/>
              <a:chExt cx="496661" cy="421788"/>
            </a:xfrm>
            <a:solidFill>
              <a:schemeClr val="bg1"/>
            </a:solidFill>
          </p:grpSpPr>
          <p:sp>
            <p:nvSpPr>
              <p:cNvPr id="62" name="Freeform 12"/>
              <p:cNvSpPr/>
              <p:nvPr/>
            </p:nvSpPr>
            <p:spPr bwMode="auto">
              <a:xfrm>
                <a:off x="3107507" y="1559052"/>
                <a:ext cx="89848" cy="89848"/>
              </a:xfrm>
              <a:custGeom>
                <a:gdLst>
                  <a:gd fmla="*/ 36 w 36" name="T0"/>
                  <a:gd fmla="*/ 20 h 36" name="T1"/>
                  <a:gd fmla="*/ 16 w 36" name="T2"/>
                  <a:gd fmla="*/ 0 h 36" name="T3"/>
                  <a:gd fmla="*/ 16 w 36" name="T4"/>
                  <a:gd fmla="*/ 0 h 36" name="T5"/>
                  <a:gd fmla="*/ 0 w 36" name="T6"/>
                  <a:gd fmla="*/ 36 h 36" name="T7"/>
                  <a:gd fmla="*/ 36 w 36" name="T8"/>
                  <a:gd fmla="*/ 20 h 36" name="T9"/>
                </a:gdLst>
                <a:cxnLst>
                  <a:cxn ang="0">
                    <a:pos x="T0" y="T1"/>
                  </a:cxn>
                  <a:cxn ang="0">
                    <a:pos x="T2" y="T3"/>
                  </a:cxn>
                  <a:cxn ang="0">
                    <a:pos x="T4" y="T5"/>
                  </a:cxn>
                  <a:cxn ang="0">
                    <a:pos x="T6" y="T7"/>
                  </a:cxn>
                  <a:cxn ang="0">
                    <a:pos x="T8" y="T9"/>
                  </a:cxn>
                </a:cxnLst>
                <a:rect b="b" l="0" r="r" t="0"/>
                <a:pathLst>
                  <a:path h="36" w="36">
                    <a:moveTo>
                      <a:pt x="36" y="20"/>
                    </a:moveTo>
                    <a:lnTo>
                      <a:pt x="16" y="0"/>
                    </a:lnTo>
                    <a:lnTo>
                      <a:pt x="16" y="0"/>
                    </a:lnTo>
                    <a:lnTo>
                      <a:pt x="0" y="36"/>
                    </a:lnTo>
                    <a:lnTo>
                      <a:pt x="36" y="2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63" name="Rectangle 13"/>
              <p:cNvSpPr>
                <a:spLocks noChangeArrowheads="1"/>
              </p:cNvSpPr>
              <p:nvPr/>
            </p:nvSpPr>
            <p:spPr bwMode="auto">
              <a:xfrm>
                <a:off x="3197355" y="1608968"/>
                <a:ext cx="2497" cy="2497"/>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64" name="Freeform 14"/>
              <p:cNvSpPr/>
              <p:nvPr/>
            </p:nvSpPr>
            <p:spPr bwMode="auto">
              <a:xfrm>
                <a:off x="3159917" y="1344415"/>
                <a:ext cx="227117" cy="222125"/>
              </a:xfrm>
              <a:custGeom>
                <a:gdLst>
                  <a:gd fmla="*/ 81 w 91" name="T0"/>
                  <a:gd fmla="*/ 0 h 89" name="T1"/>
                  <a:gd fmla="*/ 0 w 91" name="T2"/>
                  <a:gd fmla="*/ 81 h 89" name="T3"/>
                  <a:gd fmla="*/ 8 w 91" name="T4"/>
                  <a:gd fmla="*/ 89 h 89" name="T5"/>
                  <a:gd fmla="*/ 91 w 91" name="T6"/>
                  <a:gd fmla="*/ 8 h 89" name="T7"/>
                  <a:gd fmla="*/ 81 w 91" name="T8"/>
                  <a:gd fmla="*/ 0 h 89" name="T9"/>
                </a:gdLst>
                <a:cxnLst>
                  <a:cxn ang="0">
                    <a:pos x="T0" y="T1"/>
                  </a:cxn>
                  <a:cxn ang="0">
                    <a:pos x="T2" y="T3"/>
                  </a:cxn>
                  <a:cxn ang="0">
                    <a:pos x="T4" y="T5"/>
                  </a:cxn>
                  <a:cxn ang="0">
                    <a:pos x="T6" y="T7"/>
                  </a:cxn>
                  <a:cxn ang="0">
                    <a:pos x="T8" y="T9"/>
                  </a:cxn>
                </a:cxnLst>
                <a:rect b="b" l="0" r="r" t="0"/>
                <a:pathLst>
                  <a:path h="89" w="91">
                    <a:moveTo>
                      <a:pt x="81" y="0"/>
                    </a:moveTo>
                    <a:lnTo>
                      <a:pt x="0" y="81"/>
                    </a:lnTo>
                    <a:lnTo>
                      <a:pt x="8" y="89"/>
                    </a:lnTo>
                    <a:lnTo>
                      <a:pt x="91" y="8"/>
                    </a:lnTo>
                    <a:lnTo>
                      <a:pt x="81"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65" name="Freeform 15"/>
              <p:cNvSpPr/>
              <p:nvPr/>
            </p:nvSpPr>
            <p:spPr bwMode="auto">
              <a:xfrm>
                <a:off x="3189867" y="1374365"/>
                <a:ext cx="227117" cy="224620"/>
              </a:xfrm>
              <a:custGeom>
                <a:gdLst>
                  <a:gd fmla="*/ 0 w 91" name="T0"/>
                  <a:gd fmla="*/ 82 h 90" name="T1"/>
                  <a:gd fmla="*/ 8 w 91" name="T2"/>
                  <a:gd fmla="*/ 90 h 90" name="T3"/>
                  <a:gd fmla="*/ 91 w 91" name="T4"/>
                  <a:gd fmla="*/ 8 h 90" name="T5"/>
                  <a:gd fmla="*/ 83 w 91" name="T6"/>
                  <a:gd fmla="*/ 0 h 90" name="T7"/>
                  <a:gd fmla="*/ 0 w 91" name="T8"/>
                  <a:gd fmla="*/ 82 h 90" name="T9"/>
                </a:gdLst>
                <a:cxnLst>
                  <a:cxn ang="0">
                    <a:pos x="T0" y="T1"/>
                  </a:cxn>
                  <a:cxn ang="0">
                    <a:pos x="T2" y="T3"/>
                  </a:cxn>
                  <a:cxn ang="0">
                    <a:pos x="T4" y="T5"/>
                  </a:cxn>
                  <a:cxn ang="0">
                    <a:pos x="T6" y="T7"/>
                  </a:cxn>
                  <a:cxn ang="0">
                    <a:pos x="T8" y="T9"/>
                  </a:cxn>
                </a:cxnLst>
                <a:rect b="b" l="0" r="r" t="0"/>
                <a:pathLst>
                  <a:path h="90" w="91">
                    <a:moveTo>
                      <a:pt x="0" y="82"/>
                    </a:moveTo>
                    <a:lnTo>
                      <a:pt x="8" y="90"/>
                    </a:lnTo>
                    <a:lnTo>
                      <a:pt x="91" y="8"/>
                    </a:lnTo>
                    <a:lnTo>
                      <a:pt x="83" y="0"/>
                    </a:lnTo>
                    <a:lnTo>
                      <a:pt x="0" y="8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66" name="Freeform 16"/>
              <p:cNvSpPr/>
              <p:nvPr/>
            </p:nvSpPr>
            <p:spPr bwMode="auto">
              <a:xfrm>
                <a:off x="3377051" y="1314466"/>
                <a:ext cx="69882" cy="64890"/>
              </a:xfrm>
              <a:custGeom>
                <a:gdLst>
                  <a:gd fmla="*/ 14 w 21" name="T0"/>
                  <a:gd fmla="*/ 6 h 20" name="T1"/>
                  <a:gd fmla="*/ 0 w 21" name="T2"/>
                  <a:gd fmla="*/ 6 h 20" name="T3"/>
                  <a:gd fmla="*/ 15 w 21" name="T4"/>
                  <a:gd fmla="*/ 20 h 20" name="T5"/>
                  <a:gd fmla="*/ 14 w 21" name="T6"/>
                  <a:gd fmla="*/ 6 h 20" name="T7"/>
                </a:gdLst>
                <a:cxnLst>
                  <a:cxn ang="0">
                    <a:pos x="T0" y="T1"/>
                  </a:cxn>
                  <a:cxn ang="0">
                    <a:pos x="T2" y="T3"/>
                  </a:cxn>
                  <a:cxn ang="0">
                    <a:pos x="T4" y="T5"/>
                  </a:cxn>
                  <a:cxn ang="0">
                    <a:pos x="T6" y="T7"/>
                  </a:cxn>
                </a:cxnLst>
                <a:rect b="b" l="0" r="r" t="0"/>
                <a:pathLst>
                  <a:path h="20" w="21">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67" name="Freeform 17"/>
              <p:cNvSpPr/>
              <p:nvPr/>
            </p:nvSpPr>
            <p:spPr bwMode="auto">
              <a:xfrm>
                <a:off x="2950272" y="1324449"/>
                <a:ext cx="416796" cy="411805"/>
              </a:xfrm>
              <a:custGeom>
                <a:gdLst>
                  <a:gd fmla="*/ 147 w 167" name="T0"/>
                  <a:gd fmla="*/ 145 h 165" name="T1"/>
                  <a:gd fmla="*/ 20 w 167" name="T2"/>
                  <a:gd fmla="*/ 145 h 165" name="T3"/>
                  <a:gd fmla="*/ 20 w 167" name="T4"/>
                  <a:gd fmla="*/ 20 h 165" name="T5"/>
                  <a:gd fmla="*/ 139 w 167" name="T6"/>
                  <a:gd fmla="*/ 20 h 165" name="T7"/>
                  <a:gd fmla="*/ 160 w 167" name="T8"/>
                  <a:gd fmla="*/ 0 h 165" name="T9"/>
                  <a:gd fmla="*/ 0 w 167" name="T10"/>
                  <a:gd fmla="*/ 0 h 165" name="T11"/>
                  <a:gd fmla="*/ 0 w 167" name="T12"/>
                  <a:gd fmla="*/ 165 h 165" name="T13"/>
                  <a:gd fmla="*/ 167 w 167" name="T14"/>
                  <a:gd fmla="*/ 165 h 165" name="T15"/>
                  <a:gd fmla="*/ 167 w 167" name="T16"/>
                  <a:gd fmla="*/ 61 h 165" name="T17"/>
                  <a:gd fmla="*/ 147 w 167" name="T18"/>
                  <a:gd fmla="*/ 81 h 165" name="T19"/>
                  <a:gd fmla="*/ 147 w 167" name="T20"/>
                  <a:gd fmla="*/ 145 h 16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5" w="167">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69" name="组合 68"/>
            <p:cNvGrpSpPr>
              <a:grpSpLocks noChangeAspect="1"/>
            </p:cNvGrpSpPr>
            <p:nvPr/>
          </p:nvGrpSpPr>
          <p:grpSpPr>
            <a:xfrm>
              <a:off x="5493311" y="2633965"/>
              <a:ext cx="216000" cy="181725"/>
              <a:chOff x="5146675" y="766763"/>
              <a:chExt cx="1590676" cy="1338263"/>
            </a:xfrm>
            <a:solidFill>
              <a:schemeClr val="bg1"/>
            </a:solidFill>
          </p:grpSpPr>
          <p:sp>
            <p:nvSpPr>
              <p:cNvPr id="70" name="Oval 18"/>
              <p:cNvSpPr>
                <a:spLocks noChangeArrowheads="1"/>
              </p:cNvSpPr>
              <p:nvPr/>
            </p:nvSpPr>
            <p:spPr bwMode="auto">
              <a:xfrm>
                <a:off x="5675313" y="766763"/>
                <a:ext cx="533400" cy="534988"/>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71" name="Freeform 19"/>
              <p:cNvSpPr/>
              <p:nvPr/>
            </p:nvSpPr>
            <p:spPr bwMode="auto">
              <a:xfrm>
                <a:off x="5511800" y="1344613"/>
                <a:ext cx="860425" cy="760413"/>
              </a:xfrm>
              <a:custGeom>
                <a:gdLst>
                  <a:gd fmla="*/ 201 w 301" name="T0"/>
                  <a:gd fmla="*/ 0 h 266" name="T1"/>
                  <a:gd fmla="*/ 151 w 301" name="T2"/>
                  <a:gd fmla="*/ 67 h 266" name="T3"/>
                  <a:gd fmla="*/ 101 w 301" name="T4"/>
                  <a:gd fmla="*/ 0 h 266" name="T5"/>
                  <a:gd fmla="*/ 0 w 301" name="T6"/>
                  <a:gd fmla="*/ 144 h 266" name="T7"/>
                  <a:gd fmla="*/ 0 w 301" name="T8"/>
                  <a:gd fmla="*/ 235 h 266" name="T9"/>
                  <a:gd fmla="*/ 0 w 301" name="T10"/>
                  <a:gd fmla="*/ 235 h 266" name="T11"/>
                  <a:gd fmla="*/ 151 w 301" name="T12"/>
                  <a:gd fmla="*/ 266 h 266" name="T13"/>
                  <a:gd fmla="*/ 301 w 301" name="T14"/>
                  <a:gd fmla="*/ 235 h 266" name="T15"/>
                  <a:gd fmla="*/ 301 w 301" name="T16"/>
                  <a:gd fmla="*/ 235 h 266" name="T17"/>
                  <a:gd fmla="*/ 301 w 301" name="T18"/>
                  <a:gd fmla="*/ 144 h 266" name="T19"/>
                  <a:gd fmla="*/ 201 w 301" name="T20"/>
                  <a:gd fmla="*/ 0 h 26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66" w="301">
                    <a:moveTo>
                      <a:pt x="201" y="0"/>
                    </a:moveTo>
                    <a:cubicBezTo>
                      <a:pt x="151" y="67"/>
                      <a:pt x="151" y="67"/>
                      <a:pt x="151" y="67"/>
                    </a:cubicBezTo>
                    <a:cubicBezTo>
                      <a:pt x="101" y="0"/>
                      <a:pt x="101" y="0"/>
                      <a:pt x="101" y="0"/>
                    </a:cubicBezTo>
                    <a:cubicBezTo>
                      <a:pt x="42" y="21"/>
                      <a:pt x="0" y="78"/>
                      <a:pt x="0" y="144"/>
                    </a:cubicBezTo>
                    <a:cubicBezTo>
                      <a:pt x="0" y="235"/>
                      <a:pt x="0" y="235"/>
                      <a:pt x="0" y="235"/>
                    </a:cubicBezTo>
                    <a:cubicBezTo>
                      <a:pt x="0" y="235"/>
                      <a:pt x="0" y="235"/>
                      <a:pt x="0" y="235"/>
                    </a:cubicBezTo>
                    <a:cubicBezTo>
                      <a:pt x="3" y="252"/>
                      <a:pt x="69" y="266"/>
                      <a:pt x="151" y="266"/>
                    </a:cubicBezTo>
                    <a:cubicBezTo>
                      <a:pt x="232" y="266"/>
                      <a:pt x="298" y="252"/>
                      <a:pt x="301" y="235"/>
                    </a:cubicBezTo>
                    <a:cubicBezTo>
                      <a:pt x="301" y="235"/>
                      <a:pt x="301" y="235"/>
                      <a:pt x="301" y="235"/>
                    </a:cubicBezTo>
                    <a:cubicBezTo>
                      <a:pt x="301" y="144"/>
                      <a:pt x="301" y="144"/>
                      <a:pt x="301" y="144"/>
                    </a:cubicBezTo>
                    <a:cubicBezTo>
                      <a:pt x="301" y="78"/>
                      <a:pt x="259" y="21"/>
                      <a:pt x="201"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72" name="Freeform 20"/>
              <p:cNvSpPr/>
              <p:nvPr/>
            </p:nvSpPr>
            <p:spPr bwMode="auto">
              <a:xfrm>
                <a:off x="5900738" y="1319213"/>
                <a:ext cx="85725" cy="50800"/>
              </a:xfrm>
              <a:custGeom>
                <a:gdLst>
                  <a:gd fmla="*/ 30 w 30" name="T0"/>
                  <a:gd fmla="*/ 1 h 18" name="T1"/>
                  <a:gd fmla="*/ 15 w 30" name="T2"/>
                  <a:gd fmla="*/ 0 h 18" name="T3"/>
                  <a:gd fmla="*/ 1 w 30" name="T4"/>
                  <a:gd fmla="*/ 1 h 18" name="T5"/>
                  <a:gd fmla="*/ 7 w 30" name="T6"/>
                  <a:gd fmla="*/ 18 h 18" name="T7"/>
                  <a:gd fmla="*/ 24 w 30" name="T8"/>
                  <a:gd fmla="*/ 18 h 18" name="T9"/>
                  <a:gd fmla="*/ 30 w 30" name="T10"/>
                  <a:gd fmla="*/ 1 h 18" name="T11"/>
                </a:gdLst>
                <a:cxnLst>
                  <a:cxn ang="0">
                    <a:pos x="T0" y="T1"/>
                  </a:cxn>
                  <a:cxn ang="0">
                    <a:pos x="T2" y="T3"/>
                  </a:cxn>
                  <a:cxn ang="0">
                    <a:pos x="T4" y="T5"/>
                  </a:cxn>
                  <a:cxn ang="0">
                    <a:pos x="T6" y="T7"/>
                  </a:cxn>
                  <a:cxn ang="0">
                    <a:pos x="T8" y="T9"/>
                  </a:cxn>
                  <a:cxn ang="0">
                    <a:pos x="T10" y="T11"/>
                  </a:cxn>
                </a:cxnLst>
                <a:rect b="b" l="0" r="r" t="0"/>
                <a:pathLst>
                  <a:path h="18" w="30">
                    <a:moveTo>
                      <a:pt x="30" y="1"/>
                    </a:moveTo>
                    <a:cubicBezTo>
                      <a:pt x="25" y="0"/>
                      <a:pt x="20" y="0"/>
                      <a:pt x="15" y="0"/>
                    </a:cubicBezTo>
                    <a:cubicBezTo>
                      <a:pt x="10" y="0"/>
                      <a:pt x="6" y="0"/>
                      <a:pt x="1" y="1"/>
                    </a:cubicBezTo>
                    <a:cubicBezTo>
                      <a:pt x="1" y="1"/>
                      <a:pt x="0" y="11"/>
                      <a:pt x="7" y="18"/>
                    </a:cubicBezTo>
                    <a:cubicBezTo>
                      <a:pt x="7" y="18"/>
                      <a:pt x="18" y="18"/>
                      <a:pt x="24" y="18"/>
                    </a:cubicBezTo>
                    <a:cubicBezTo>
                      <a:pt x="24" y="18"/>
                      <a:pt x="30" y="12"/>
                      <a:pt x="30" y="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73" name="Freeform 21"/>
              <p:cNvSpPr/>
              <p:nvPr/>
            </p:nvSpPr>
            <p:spPr bwMode="auto">
              <a:xfrm>
                <a:off x="5894388" y="1377951"/>
                <a:ext cx="95250" cy="130175"/>
              </a:xfrm>
              <a:custGeom>
                <a:gdLst>
                  <a:gd fmla="*/ 15 w 60" name="T0"/>
                  <a:gd fmla="*/ 0 h 82" name="T1"/>
                  <a:gd fmla="*/ 47 w 60" name="T2"/>
                  <a:gd fmla="*/ 0 h 82" name="T3"/>
                  <a:gd fmla="*/ 60 w 60" name="T4"/>
                  <a:gd fmla="*/ 47 h 82" name="T5"/>
                  <a:gd fmla="*/ 31 w 60" name="T6"/>
                  <a:gd fmla="*/ 82 h 82" name="T7"/>
                  <a:gd fmla="*/ 0 w 60" name="T8"/>
                  <a:gd fmla="*/ 47 h 82" name="T9"/>
                  <a:gd fmla="*/ 15 w 60" name="T10"/>
                  <a:gd fmla="*/ 0 h 82" name="T11"/>
                </a:gdLst>
                <a:cxnLst>
                  <a:cxn ang="0">
                    <a:pos x="T0" y="T1"/>
                  </a:cxn>
                  <a:cxn ang="0">
                    <a:pos x="T2" y="T3"/>
                  </a:cxn>
                  <a:cxn ang="0">
                    <a:pos x="T4" y="T5"/>
                  </a:cxn>
                  <a:cxn ang="0">
                    <a:pos x="T6" y="T7"/>
                  </a:cxn>
                  <a:cxn ang="0">
                    <a:pos x="T8" y="T9"/>
                  </a:cxn>
                  <a:cxn ang="0">
                    <a:pos x="T10" y="T11"/>
                  </a:cxn>
                </a:cxnLst>
                <a:rect b="b" l="0" r="r" t="0"/>
                <a:pathLst>
                  <a:path h="82" w="60">
                    <a:moveTo>
                      <a:pt x="15" y="0"/>
                    </a:moveTo>
                    <a:lnTo>
                      <a:pt x="47" y="0"/>
                    </a:lnTo>
                    <a:lnTo>
                      <a:pt x="60" y="47"/>
                    </a:lnTo>
                    <a:lnTo>
                      <a:pt x="31" y="82"/>
                    </a:lnTo>
                    <a:lnTo>
                      <a:pt x="0" y="47"/>
                    </a:lnTo>
                    <a:lnTo>
                      <a:pt x="15"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74" name="Freeform 22"/>
              <p:cNvSpPr/>
              <p:nvPr/>
            </p:nvSpPr>
            <p:spPr bwMode="auto">
              <a:xfrm>
                <a:off x="5432425" y="1427163"/>
                <a:ext cx="71438" cy="96838"/>
              </a:xfrm>
              <a:custGeom>
                <a:gdLst>
                  <a:gd fmla="*/ 23 w 45" name="T0"/>
                  <a:gd fmla="*/ 61 h 61" name="T1"/>
                  <a:gd fmla="*/ 45 w 45" name="T2"/>
                  <a:gd fmla="*/ 34 h 61" name="T3"/>
                  <a:gd fmla="*/ 34 w 45" name="T4"/>
                  <a:gd fmla="*/ 0 h 61" name="T5"/>
                  <a:gd fmla="*/ 11 w 45" name="T6"/>
                  <a:gd fmla="*/ 0 h 61" name="T7"/>
                  <a:gd fmla="*/ 0 w 45" name="T8"/>
                  <a:gd fmla="*/ 34 h 61" name="T9"/>
                  <a:gd fmla="*/ 23 w 45" name="T10"/>
                  <a:gd fmla="*/ 61 h 61" name="T11"/>
                </a:gdLst>
                <a:cxnLst>
                  <a:cxn ang="0">
                    <a:pos x="T0" y="T1"/>
                  </a:cxn>
                  <a:cxn ang="0">
                    <a:pos x="T2" y="T3"/>
                  </a:cxn>
                  <a:cxn ang="0">
                    <a:pos x="T4" y="T5"/>
                  </a:cxn>
                  <a:cxn ang="0">
                    <a:pos x="T6" y="T7"/>
                  </a:cxn>
                  <a:cxn ang="0">
                    <a:pos x="T8" y="T9"/>
                  </a:cxn>
                  <a:cxn ang="0">
                    <a:pos x="T10" y="T11"/>
                  </a:cxn>
                </a:cxnLst>
                <a:rect b="b" l="0" r="r" t="0"/>
                <a:pathLst>
                  <a:path h="61" w="45">
                    <a:moveTo>
                      <a:pt x="23" y="61"/>
                    </a:moveTo>
                    <a:lnTo>
                      <a:pt x="45" y="34"/>
                    </a:lnTo>
                    <a:lnTo>
                      <a:pt x="34" y="0"/>
                    </a:lnTo>
                    <a:lnTo>
                      <a:pt x="11" y="0"/>
                    </a:lnTo>
                    <a:lnTo>
                      <a:pt x="0" y="34"/>
                    </a:lnTo>
                    <a:lnTo>
                      <a:pt x="23" y="6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75" name="Freeform 23"/>
              <p:cNvSpPr/>
              <p:nvPr/>
            </p:nvSpPr>
            <p:spPr bwMode="auto">
              <a:xfrm>
                <a:off x="5146675" y="1401763"/>
                <a:ext cx="465138" cy="568325"/>
              </a:xfrm>
              <a:custGeom>
                <a:gdLst>
                  <a:gd fmla="*/ 150 w 163" name="T0"/>
                  <a:gd fmla="*/ 0 h 199" name="T1"/>
                  <a:gd fmla="*/ 113 w 163" name="T2"/>
                  <a:gd fmla="*/ 50 h 199" name="T3"/>
                  <a:gd fmla="*/ 75 w 163" name="T4"/>
                  <a:gd fmla="*/ 0 h 199" name="T5"/>
                  <a:gd fmla="*/ 0 w 163" name="T6"/>
                  <a:gd fmla="*/ 108 h 199" name="T7"/>
                  <a:gd fmla="*/ 0 w 163" name="T8"/>
                  <a:gd fmla="*/ 176 h 199" name="T9"/>
                  <a:gd fmla="*/ 0 w 163" name="T10"/>
                  <a:gd fmla="*/ 176 h 199" name="T11"/>
                  <a:gd fmla="*/ 113 w 163" name="T12"/>
                  <a:gd fmla="*/ 199 h 199" name="T13"/>
                  <a:gd fmla="*/ 114 w 163" name="T14"/>
                  <a:gd fmla="*/ 199 h 199" name="T15"/>
                  <a:gd fmla="*/ 114 w 163" name="T16"/>
                  <a:gd fmla="*/ 124 h 199" name="T17"/>
                  <a:gd fmla="*/ 163 w 163" name="T18"/>
                  <a:gd fmla="*/ 6 h 199" name="T19"/>
                  <a:gd fmla="*/ 150 w 163" name="T20"/>
                  <a:gd fmla="*/ 0 h 19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99" w="163">
                    <a:moveTo>
                      <a:pt x="150" y="0"/>
                    </a:moveTo>
                    <a:cubicBezTo>
                      <a:pt x="113" y="50"/>
                      <a:pt x="113" y="50"/>
                      <a:pt x="113" y="50"/>
                    </a:cubicBezTo>
                    <a:cubicBezTo>
                      <a:pt x="75" y="0"/>
                      <a:pt x="75" y="0"/>
                      <a:pt x="75" y="0"/>
                    </a:cubicBezTo>
                    <a:cubicBezTo>
                      <a:pt x="31" y="16"/>
                      <a:pt x="0" y="58"/>
                      <a:pt x="0" y="108"/>
                    </a:cubicBezTo>
                    <a:cubicBezTo>
                      <a:pt x="0" y="176"/>
                      <a:pt x="0" y="176"/>
                      <a:pt x="0" y="176"/>
                    </a:cubicBezTo>
                    <a:cubicBezTo>
                      <a:pt x="0" y="176"/>
                      <a:pt x="0" y="176"/>
                      <a:pt x="0" y="176"/>
                    </a:cubicBezTo>
                    <a:cubicBezTo>
                      <a:pt x="2" y="189"/>
                      <a:pt x="52" y="199"/>
                      <a:pt x="113" y="199"/>
                    </a:cubicBezTo>
                    <a:cubicBezTo>
                      <a:pt x="113" y="199"/>
                      <a:pt x="114" y="199"/>
                      <a:pt x="114" y="199"/>
                    </a:cubicBezTo>
                    <a:cubicBezTo>
                      <a:pt x="114" y="124"/>
                      <a:pt x="114" y="124"/>
                      <a:pt x="114" y="124"/>
                    </a:cubicBezTo>
                    <a:cubicBezTo>
                      <a:pt x="114" y="78"/>
                      <a:pt x="133" y="36"/>
                      <a:pt x="163" y="6"/>
                    </a:cubicBezTo>
                    <a:cubicBezTo>
                      <a:pt x="159" y="3"/>
                      <a:pt x="155" y="2"/>
                      <a:pt x="150"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76" name="Freeform 24"/>
              <p:cNvSpPr/>
              <p:nvPr/>
            </p:nvSpPr>
            <p:spPr bwMode="auto">
              <a:xfrm>
                <a:off x="5438775" y="1381126"/>
                <a:ext cx="61913" cy="41275"/>
              </a:xfrm>
              <a:custGeom>
                <a:gdLst>
                  <a:gd fmla="*/ 18 w 22" name="T0"/>
                  <a:gd fmla="*/ 14 h 14" name="T1"/>
                  <a:gd fmla="*/ 22 w 22" name="T2"/>
                  <a:gd fmla="*/ 1 h 14" name="T3"/>
                  <a:gd fmla="*/ 11 w 22" name="T4"/>
                  <a:gd fmla="*/ 0 h 14" name="T5"/>
                  <a:gd fmla="*/ 0 w 22" name="T6"/>
                  <a:gd fmla="*/ 1 h 14" name="T7"/>
                  <a:gd fmla="*/ 5 w 22" name="T8"/>
                  <a:gd fmla="*/ 14 h 14" name="T9"/>
                  <a:gd fmla="*/ 18 w 22" name="T10"/>
                  <a:gd fmla="*/ 14 h 14" name="T11"/>
                </a:gdLst>
                <a:cxnLst>
                  <a:cxn ang="0">
                    <a:pos x="T0" y="T1"/>
                  </a:cxn>
                  <a:cxn ang="0">
                    <a:pos x="T2" y="T3"/>
                  </a:cxn>
                  <a:cxn ang="0">
                    <a:pos x="T4" y="T5"/>
                  </a:cxn>
                  <a:cxn ang="0">
                    <a:pos x="T6" y="T7"/>
                  </a:cxn>
                  <a:cxn ang="0">
                    <a:pos x="T8" y="T9"/>
                  </a:cxn>
                  <a:cxn ang="0">
                    <a:pos x="T10" y="T11"/>
                  </a:cxn>
                </a:cxnLst>
                <a:rect b="b" l="0" r="r" t="0"/>
                <a:pathLst>
                  <a:path h="14" w="22">
                    <a:moveTo>
                      <a:pt x="18" y="14"/>
                    </a:moveTo>
                    <a:cubicBezTo>
                      <a:pt x="18" y="14"/>
                      <a:pt x="22" y="9"/>
                      <a:pt x="22" y="1"/>
                    </a:cubicBezTo>
                    <a:cubicBezTo>
                      <a:pt x="18" y="0"/>
                      <a:pt x="15" y="0"/>
                      <a:pt x="11" y="0"/>
                    </a:cubicBezTo>
                    <a:cubicBezTo>
                      <a:pt x="7" y="0"/>
                      <a:pt x="4" y="0"/>
                      <a:pt x="0" y="1"/>
                    </a:cubicBezTo>
                    <a:cubicBezTo>
                      <a:pt x="0" y="1"/>
                      <a:pt x="0" y="8"/>
                      <a:pt x="5" y="14"/>
                    </a:cubicBezTo>
                    <a:cubicBezTo>
                      <a:pt x="5" y="14"/>
                      <a:pt x="13" y="14"/>
                      <a:pt x="18" y="1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77" name="Oval 25"/>
              <p:cNvSpPr>
                <a:spLocks noChangeArrowheads="1"/>
              </p:cNvSpPr>
              <p:nvPr/>
            </p:nvSpPr>
            <p:spPr bwMode="auto">
              <a:xfrm>
                <a:off x="5267325" y="966788"/>
                <a:ext cx="401638" cy="403225"/>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78" name="Freeform 26"/>
              <p:cNvSpPr/>
              <p:nvPr/>
            </p:nvSpPr>
            <p:spPr bwMode="auto">
              <a:xfrm>
                <a:off x="6386513" y="1381126"/>
                <a:ext cx="61913" cy="41275"/>
              </a:xfrm>
              <a:custGeom>
                <a:gdLst>
                  <a:gd fmla="*/ 17 w 22" name="T0"/>
                  <a:gd fmla="*/ 14 h 14" name="T1"/>
                  <a:gd fmla="*/ 22 w 22" name="T2"/>
                  <a:gd fmla="*/ 1 h 14" name="T3"/>
                  <a:gd fmla="*/ 11 w 22" name="T4"/>
                  <a:gd fmla="*/ 0 h 14" name="T5"/>
                  <a:gd fmla="*/ 0 w 22" name="T6"/>
                  <a:gd fmla="*/ 1 h 14" name="T7"/>
                  <a:gd fmla="*/ 5 w 22" name="T8"/>
                  <a:gd fmla="*/ 14 h 14" name="T9"/>
                  <a:gd fmla="*/ 17 w 22" name="T10"/>
                  <a:gd fmla="*/ 14 h 14" name="T11"/>
                </a:gdLst>
                <a:cxnLst>
                  <a:cxn ang="0">
                    <a:pos x="T0" y="T1"/>
                  </a:cxn>
                  <a:cxn ang="0">
                    <a:pos x="T2" y="T3"/>
                  </a:cxn>
                  <a:cxn ang="0">
                    <a:pos x="T4" y="T5"/>
                  </a:cxn>
                  <a:cxn ang="0">
                    <a:pos x="T6" y="T7"/>
                  </a:cxn>
                  <a:cxn ang="0">
                    <a:pos x="T8" y="T9"/>
                  </a:cxn>
                  <a:cxn ang="0">
                    <a:pos x="T10" y="T11"/>
                  </a:cxn>
                </a:cxnLst>
                <a:rect b="b" l="0" r="r" t="0"/>
                <a:pathLst>
                  <a:path h="14" w="22">
                    <a:moveTo>
                      <a:pt x="17" y="14"/>
                    </a:moveTo>
                    <a:cubicBezTo>
                      <a:pt x="17" y="14"/>
                      <a:pt x="22" y="9"/>
                      <a:pt x="22" y="1"/>
                    </a:cubicBezTo>
                    <a:cubicBezTo>
                      <a:pt x="18" y="0"/>
                      <a:pt x="15" y="0"/>
                      <a:pt x="11" y="0"/>
                    </a:cubicBezTo>
                    <a:cubicBezTo>
                      <a:pt x="7" y="0"/>
                      <a:pt x="4" y="0"/>
                      <a:pt x="0" y="1"/>
                    </a:cubicBezTo>
                    <a:cubicBezTo>
                      <a:pt x="0" y="1"/>
                      <a:pt x="0" y="8"/>
                      <a:pt x="5" y="14"/>
                    </a:cubicBezTo>
                    <a:cubicBezTo>
                      <a:pt x="5" y="14"/>
                      <a:pt x="13" y="14"/>
                      <a:pt x="17" y="1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79" name="Freeform 27"/>
              <p:cNvSpPr/>
              <p:nvPr/>
            </p:nvSpPr>
            <p:spPr bwMode="auto">
              <a:xfrm>
                <a:off x="6380163" y="1427163"/>
                <a:ext cx="71438" cy="96838"/>
              </a:xfrm>
              <a:custGeom>
                <a:gdLst>
                  <a:gd fmla="*/ 24 w 45" name="T0"/>
                  <a:gd fmla="*/ 61 h 61" name="T1"/>
                  <a:gd fmla="*/ 45 w 45" name="T2"/>
                  <a:gd fmla="*/ 34 h 61" name="T3"/>
                  <a:gd fmla="*/ 34 w 45" name="T4"/>
                  <a:gd fmla="*/ 0 h 61" name="T5"/>
                  <a:gd fmla="*/ 11 w 45" name="T6"/>
                  <a:gd fmla="*/ 0 h 61" name="T7"/>
                  <a:gd fmla="*/ 0 w 45" name="T8"/>
                  <a:gd fmla="*/ 34 h 61" name="T9"/>
                  <a:gd fmla="*/ 24 w 45" name="T10"/>
                  <a:gd fmla="*/ 61 h 61" name="T11"/>
                </a:gdLst>
                <a:cxnLst>
                  <a:cxn ang="0">
                    <a:pos x="T0" y="T1"/>
                  </a:cxn>
                  <a:cxn ang="0">
                    <a:pos x="T2" y="T3"/>
                  </a:cxn>
                  <a:cxn ang="0">
                    <a:pos x="T4" y="T5"/>
                  </a:cxn>
                  <a:cxn ang="0">
                    <a:pos x="T6" y="T7"/>
                  </a:cxn>
                  <a:cxn ang="0">
                    <a:pos x="T8" y="T9"/>
                  </a:cxn>
                  <a:cxn ang="0">
                    <a:pos x="T10" y="T11"/>
                  </a:cxn>
                </a:cxnLst>
                <a:rect b="b" l="0" r="r" t="0"/>
                <a:pathLst>
                  <a:path h="61" w="45">
                    <a:moveTo>
                      <a:pt x="24" y="61"/>
                    </a:moveTo>
                    <a:lnTo>
                      <a:pt x="45" y="34"/>
                    </a:lnTo>
                    <a:lnTo>
                      <a:pt x="34" y="0"/>
                    </a:lnTo>
                    <a:lnTo>
                      <a:pt x="11" y="0"/>
                    </a:lnTo>
                    <a:lnTo>
                      <a:pt x="0" y="34"/>
                    </a:lnTo>
                    <a:lnTo>
                      <a:pt x="24" y="6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80" name="Oval 28"/>
              <p:cNvSpPr>
                <a:spLocks noChangeArrowheads="1"/>
              </p:cNvSpPr>
              <p:nvPr/>
            </p:nvSpPr>
            <p:spPr bwMode="auto">
              <a:xfrm>
                <a:off x="6215063" y="966788"/>
                <a:ext cx="403225" cy="403225"/>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81" name="Freeform 29"/>
              <p:cNvSpPr/>
              <p:nvPr/>
            </p:nvSpPr>
            <p:spPr bwMode="auto">
              <a:xfrm>
                <a:off x="6272213" y="1401763"/>
                <a:ext cx="465138" cy="568325"/>
              </a:xfrm>
              <a:custGeom>
                <a:gdLst>
                  <a:gd fmla="*/ 88 w 163" name="T0"/>
                  <a:gd fmla="*/ 0 h 199" name="T1"/>
                  <a:gd fmla="*/ 51 w 163" name="T2"/>
                  <a:gd fmla="*/ 50 h 199" name="T3"/>
                  <a:gd fmla="*/ 13 w 163" name="T4"/>
                  <a:gd fmla="*/ 0 h 199" name="T5"/>
                  <a:gd fmla="*/ 0 w 163" name="T6"/>
                  <a:gd fmla="*/ 6 h 199" name="T7"/>
                  <a:gd fmla="*/ 49 w 163" name="T8"/>
                  <a:gd fmla="*/ 124 h 199" name="T9"/>
                  <a:gd fmla="*/ 49 w 163" name="T10"/>
                  <a:gd fmla="*/ 199 h 199" name="T11"/>
                  <a:gd fmla="*/ 51 w 163" name="T12"/>
                  <a:gd fmla="*/ 199 h 199" name="T13"/>
                  <a:gd fmla="*/ 163 w 163" name="T14"/>
                  <a:gd fmla="*/ 176 h 199" name="T15"/>
                  <a:gd fmla="*/ 163 w 163" name="T16"/>
                  <a:gd fmla="*/ 176 h 199" name="T17"/>
                  <a:gd fmla="*/ 163 w 163" name="T18"/>
                  <a:gd fmla="*/ 108 h 199" name="T19"/>
                  <a:gd fmla="*/ 88 w 163" name="T20"/>
                  <a:gd fmla="*/ 0 h 19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99" w="163">
                    <a:moveTo>
                      <a:pt x="88" y="0"/>
                    </a:moveTo>
                    <a:cubicBezTo>
                      <a:pt x="51" y="50"/>
                      <a:pt x="51" y="50"/>
                      <a:pt x="51" y="50"/>
                    </a:cubicBezTo>
                    <a:cubicBezTo>
                      <a:pt x="13" y="0"/>
                      <a:pt x="13" y="0"/>
                      <a:pt x="13" y="0"/>
                    </a:cubicBezTo>
                    <a:cubicBezTo>
                      <a:pt x="9" y="2"/>
                      <a:pt x="4" y="3"/>
                      <a:pt x="0" y="6"/>
                    </a:cubicBezTo>
                    <a:cubicBezTo>
                      <a:pt x="30" y="36"/>
                      <a:pt x="49" y="78"/>
                      <a:pt x="49" y="124"/>
                    </a:cubicBezTo>
                    <a:cubicBezTo>
                      <a:pt x="49" y="199"/>
                      <a:pt x="49" y="199"/>
                      <a:pt x="49" y="199"/>
                    </a:cubicBezTo>
                    <a:cubicBezTo>
                      <a:pt x="50" y="199"/>
                      <a:pt x="50" y="199"/>
                      <a:pt x="51" y="199"/>
                    </a:cubicBezTo>
                    <a:cubicBezTo>
                      <a:pt x="112" y="199"/>
                      <a:pt x="161" y="189"/>
                      <a:pt x="163" y="176"/>
                    </a:cubicBezTo>
                    <a:cubicBezTo>
                      <a:pt x="163" y="176"/>
                      <a:pt x="163" y="176"/>
                      <a:pt x="163" y="176"/>
                    </a:cubicBezTo>
                    <a:cubicBezTo>
                      <a:pt x="163" y="108"/>
                      <a:pt x="163" y="108"/>
                      <a:pt x="163" y="108"/>
                    </a:cubicBezTo>
                    <a:cubicBezTo>
                      <a:pt x="163" y="58"/>
                      <a:pt x="132" y="16"/>
                      <a:pt x="88"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grpSp>
        <p:grpSp>
          <p:nvGrpSpPr>
            <p:cNvPr id="82" name="组合 81"/>
            <p:cNvGrpSpPr>
              <a:grpSpLocks noChangeAspect="1"/>
            </p:cNvGrpSpPr>
            <p:nvPr/>
          </p:nvGrpSpPr>
          <p:grpSpPr>
            <a:xfrm>
              <a:off x="3205941" y="2344412"/>
              <a:ext cx="216000" cy="200444"/>
              <a:chOff x="5278438" y="2973388"/>
              <a:chExt cx="1344613" cy="1247775"/>
            </a:xfrm>
            <a:solidFill>
              <a:schemeClr val="bg1"/>
            </a:solidFill>
          </p:grpSpPr>
          <p:sp>
            <p:nvSpPr>
              <p:cNvPr id="83" name="Freeform 67"/>
              <p:cNvSpPr>
                <a:spLocks noEditPoints="1"/>
              </p:cNvSpPr>
              <p:nvPr/>
            </p:nvSpPr>
            <p:spPr bwMode="auto">
              <a:xfrm>
                <a:off x="5821363" y="2973388"/>
                <a:ext cx="801688" cy="806450"/>
              </a:xfrm>
              <a:custGeom>
                <a:gdLst>
                  <a:gd fmla="*/ 256 w 281" name="T0"/>
                  <a:gd fmla="*/ 26 h 282" name="T1"/>
                  <a:gd fmla="*/ 163 w 281" name="T2"/>
                  <a:gd fmla="*/ 26 h 282" name="T3"/>
                  <a:gd fmla="*/ 0 w 281" name="T4"/>
                  <a:gd fmla="*/ 190 h 282" name="T5"/>
                  <a:gd fmla="*/ 92 w 281" name="T6"/>
                  <a:gd fmla="*/ 282 h 282" name="T7"/>
                  <a:gd fmla="*/ 256 w 281" name="T8"/>
                  <a:gd fmla="*/ 119 h 282" name="T9"/>
                  <a:gd fmla="*/ 256 w 281" name="T10"/>
                  <a:gd fmla="*/ 26 h 282" name="T11"/>
                  <a:gd fmla="*/ 55 w 281" name="T12"/>
                  <a:gd fmla="*/ 192 h 282" name="T13"/>
                  <a:gd fmla="*/ 44 w 281" name="T14"/>
                  <a:gd fmla="*/ 181 h 282" name="T15"/>
                  <a:gd fmla="*/ 183 w 281" name="T16"/>
                  <a:gd fmla="*/ 42 h 282" name="T17"/>
                  <a:gd fmla="*/ 194 w 281" name="T18"/>
                  <a:gd fmla="*/ 42 h 282" name="T19"/>
                  <a:gd fmla="*/ 194 w 281" name="T20"/>
                  <a:gd fmla="*/ 53 h 282" name="T21"/>
                  <a:gd fmla="*/ 55 w 281" name="T22"/>
                  <a:gd fmla="*/ 192 h 282" name="T23"/>
                  <a:gd fmla="*/ 78 w 281" name="T24"/>
                  <a:gd fmla="*/ 215 h 282" name="T25"/>
                  <a:gd fmla="*/ 67 w 281" name="T26"/>
                  <a:gd fmla="*/ 204 h 282" name="T27"/>
                  <a:gd fmla="*/ 217 w 281" name="T28"/>
                  <a:gd fmla="*/ 54 h 282" name="T29"/>
                  <a:gd fmla="*/ 228 w 281" name="T30"/>
                  <a:gd fmla="*/ 54 h 282" name="T31"/>
                  <a:gd fmla="*/ 228 w 281" name="T32"/>
                  <a:gd fmla="*/ 65 h 282" name="T33"/>
                  <a:gd fmla="*/ 78 w 281" name="T34"/>
                  <a:gd fmla="*/ 215 h 282" name="T35"/>
                  <a:gd fmla="*/ 101 w 281" name="T36"/>
                  <a:gd fmla="*/ 238 h 282" name="T37"/>
                  <a:gd fmla="*/ 90 w 281" name="T38"/>
                  <a:gd fmla="*/ 227 h 282" name="T39"/>
                  <a:gd fmla="*/ 229 w 281" name="T40"/>
                  <a:gd fmla="*/ 88 h 282" name="T41"/>
                  <a:gd fmla="*/ 240 w 281" name="T42"/>
                  <a:gd fmla="*/ 88 h 282" name="T43"/>
                  <a:gd fmla="*/ 240 w 281" name="T44"/>
                  <a:gd fmla="*/ 99 h 282" name="T45"/>
                  <a:gd fmla="*/ 101 w 281" name="T46"/>
                  <a:gd fmla="*/ 238 h 282"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82" w="281">
                    <a:moveTo>
                      <a:pt x="256" y="26"/>
                    </a:moveTo>
                    <a:cubicBezTo>
                      <a:pt x="230" y="0"/>
                      <a:pt x="189" y="0"/>
                      <a:pt x="163" y="26"/>
                    </a:cubicBezTo>
                    <a:cubicBezTo>
                      <a:pt x="0" y="190"/>
                      <a:pt x="0" y="190"/>
                      <a:pt x="0" y="190"/>
                    </a:cubicBezTo>
                    <a:cubicBezTo>
                      <a:pt x="92" y="282"/>
                      <a:pt x="92" y="282"/>
                      <a:pt x="92" y="282"/>
                    </a:cubicBezTo>
                    <a:cubicBezTo>
                      <a:pt x="256" y="119"/>
                      <a:pt x="256" y="119"/>
                      <a:pt x="256" y="119"/>
                    </a:cubicBezTo>
                    <a:cubicBezTo>
                      <a:pt x="281" y="93"/>
                      <a:pt x="281" y="52"/>
                      <a:pt x="256" y="26"/>
                    </a:cubicBezTo>
                    <a:close/>
                    <a:moveTo>
                      <a:pt x="55" y="192"/>
                    </a:moveTo>
                    <a:cubicBezTo>
                      <a:pt x="44" y="181"/>
                      <a:pt x="44" y="181"/>
                      <a:pt x="44" y="181"/>
                    </a:cubicBezTo>
                    <a:cubicBezTo>
                      <a:pt x="183" y="42"/>
                      <a:pt x="183" y="42"/>
                      <a:pt x="183" y="42"/>
                    </a:cubicBezTo>
                    <a:cubicBezTo>
                      <a:pt x="186" y="39"/>
                      <a:pt x="191" y="39"/>
                      <a:pt x="194" y="42"/>
                    </a:cubicBezTo>
                    <a:cubicBezTo>
                      <a:pt x="197" y="45"/>
                      <a:pt x="197" y="50"/>
                      <a:pt x="194" y="53"/>
                    </a:cubicBezTo>
                    <a:lnTo>
                      <a:pt x="55" y="192"/>
                    </a:lnTo>
                    <a:close/>
                    <a:moveTo>
                      <a:pt x="78" y="215"/>
                    </a:moveTo>
                    <a:cubicBezTo>
                      <a:pt x="67" y="204"/>
                      <a:pt x="67" y="204"/>
                      <a:pt x="67" y="204"/>
                    </a:cubicBezTo>
                    <a:cubicBezTo>
                      <a:pt x="217" y="54"/>
                      <a:pt x="217" y="54"/>
                      <a:pt x="217" y="54"/>
                    </a:cubicBezTo>
                    <a:cubicBezTo>
                      <a:pt x="220" y="51"/>
                      <a:pt x="225" y="51"/>
                      <a:pt x="228" y="54"/>
                    </a:cubicBezTo>
                    <a:cubicBezTo>
                      <a:pt x="231" y="57"/>
                      <a:pt x="231" y="62"/>
                      <a:pt x="228" y="65"/>
                    </a:cubicBezTo>
                    <a:lnTo>
                      <a:pt x="78" y="215"/>
                    </a:lnTo>
                    <a:close/>
                    <a:moveTo>
                      <a:pt x="101" y="238"/>
                    </a:moveTo>
                    <a:cubicBezTo>
                      <a:pt x="90" y="227"/>
                      <a:pt x="90" y="227"/>
                      <a:pt x="90" y="227"/>
                    </a:cubicBezTo>
                    <a:cubicBezTo>
                      <a:pt x="229" y="88"/>
                      <a:pt x="229" y="88"/>
                      <a:pt x="229" y="88"/>
                    </a:cubicBezTo>
                    <a:cubicBezTo>
                      <a:pt x="232" y="85"/>
                      <a:pt x="237" y="85"/>
                      <a:pt x="240" y="88"/>
                    </a:cubicBezTo>
                    <a:cubicBezTo>
                      <a:pt x="243" y="91"/>
                      <a:pt x="243" y="96"/>
                      <a:pt x="240" y="99"/>
                    </a:cubicBezTo>
                    <a:lnTo>
                      <a:pt x="101" y="23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solidFill>
                    <a:srgbClr val="78A6B6"/>
                  </a:solidFill>
                  <a:latin typeface="+mn-lt"/>
                  <a:ea typeface="+mn-ea"/>
                </a:endParaRPr>
              </a:p>
            </p:txBody>
          </p:sp>
          <p:sp>
            <p:nvSpPr>
              <p:cNvPr id="84" name="Freeform 68"/>
              <p:cNvSpPr/>
              <p:nvPr/>
            </p:nvSpPr>
            <p:spPr bwMode="auto">
              <a:xfrm>
                <a:off x="5375275" y="3662363"/>
                <a:ext cx="554038" cy="558800"/>
              </a:xfrm>
              <a:custGeom>
                <a:gdLst>
                  <a:gd fmla="*/ 227 w 349" name="T0"/>
                  <a:gd fmla="*/ 209 h 352" name="T1"/>
                  <a:gd fmla="*/ 210 w 349" name="T2"/>
                  <a:gd fmla="*/ 193 h 352" name="T3"/>
                  <a:gd fmla="*/ 349 w 349" name="T4"/>
                  <a:gd fmla="*/ 54 h 352" name="T5"/>
                  <a:gd fmla="*/ 295 w 349" name="T6"/>
                  <a:gd fmla="*/ 0 h 352" name="T7"/>
                  <a:gd fmla="*/ 156 w 349" name="T8"/>
                  <a:gd fmla="*/ 139 h 352" name="T9"/>
                  <a:gd fmla="*/ 142 w 349" name="T10"/>
                  <a:gd fmla="*/ 125 h 352" name="T11"/>
                  <a:gd fmla="*/ 110 w 349" name="T12"/>
                  <a:gd fmla="*/ 141 h 352" name="T13"/>
                  <a:gd fmla="*/ 0 w 349" name="T14"/>
                  <a:gd fmla="*/ 317 h 352" name="T15"/>
                  <a:gd fmla="*/ 32 w 349" name="T16"/>
                  <a:gd fmla="*/ 352 h 352" name="T17"/>
                  <a:gd fmla="*/ 207 w 349" name="T18"/>
                  <a:gd fmla="*/ 242 h 352" name="T19"/>
                  <a:gd fmla="*/ 227 w 349" name="T20"/>
                  <a:gd fmla="*/ 209 h 3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52" w="349">
                    <a:moveTo>
                      <a:pt x="227" y="209"/>
                    </a:moveTo>
                    <a:lnTo>
                      <a:pt x="210" y="193"/>
                    </a:lnTo>
                    <a:lnTo>
                      <a:pt x="349" y="54"/>
                    </a:lnTo>
                    <a:lnTo>
                      <a:pt x="295" y="0"/>
                    </a:lnTo>
                    <a:lnTo>
                      <a:pt x="156" y="139"/>
                    </a:lnTo>
                    <a:lnTo>
                      <a:pt x="142" y="125"/>
                    </a:lnTo>
                    <a:lnTo>
                      <a:pt x="110" y="141"/>
                    </a:lnTo>
                    <a:lnTo>
                      <a:pt x="0" y="317"/>
                    </a:lnTo>
                    <a:lnTo>
                      <a:pt x="32" y="352"/>
                    </a:lnTo>
                    <a:lnTo>
                      <a:pt x="207" y="242"/>
                    </a:lnTo>
                    <a:lnTo>
                      <a:pt x="227" y="20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solidFill>
                    <a:srgbClr val="78A6B6"/>
                  </a:solidFill>
                  <a:latin typeface="+mn-lt"/>
                  <a:ea typeface="+mn-ea"/>
                </a:endParaRPr>
              </a:p>
            </p:txBody>
          </p:sp>
          <p:sp>
            <p:nvSpPr>
              <p:cNvPr id="85" name="Freeform 69"/>
              <p:cNvSpPr/>
              <p:nvPr/>
            </p:nvSpPr>
            <p:spPr bwMode="auto">
              <a:xfrm>
                <a:off x="5278438" y="2986088"/>
                <a:ext cx="590550" cy="590550"/>
              </a:xfrm>
              <a:custGeom>
                <a:gdLst>
                  <a:gd fmla="*/ 104 w 207" name="T0"/>
                  <a:gd fmla="*/ 0 h 207" name="T1"/>
                  <a:gd fmla="*/ 78 w 207" name="T2"/>
                  <a:gd fmla="*/ 3 h 207" name="T3"/>
                  <a:gd fmla="*/ 81 w 207" name="T4"/>
                  <a:gd fmla="*/ 5 h 207" name="T5"/>
                  <a:gd fmla="*/ 118 w 207" name="T6"/>
                  <a:gd fmla="*/ 43 h 207" name="T7"/>
                  <a:gd fmla="*/ 118 w 207" name="T8"/>
                  <a:gd fmla="*/ 112 h 207" name="T9"/>
                  <a:gd fmla="*/ 49 w 207" name="T10"/>
                  <a:gd fmla="*/ 112 h 207" name="T11"/>
                  <a:gd fmla="*/ 12 w 207" name="T12"/>
                  <a:gd fmla="*/ 74 h 207" name="T13"/>
                  <a:gd fmla="*/ 7 w 207" name="T14"/>
                  <a:gd fmla="*/ 68 h 207" name="T15"/>
                  <a:gd fmla="*/ 0 w 207" name="T16"/>
                  <a:gd fmla="*/ 103 h 207" name="T17"/>
                  <a:gd fmla="*/ 104 w 207" name="T18"/>
                  <a:gd fmla="*/ 207 h 207" name="T19"/>
                  <a:gd fmla="*/ 207 w 207" name="T20"/>
                  <a:gd fmla="*/ 103 h 207" name="T21"/>
                  <a:gd fmla="*/ 104 w 207" name="T22"/>
                  <a:gd fmla="*/ 0 h 20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06" w="206">
                    <a:moveTo>
                      <a:pt x="104" y="0"/>
                    </a:moveTo>
                    <a:cubicBezTo>
                      <a:pt x="95" y="0"/>
                      <a:pt x="86" y="1"/>
                      <a:pt x="78" y="3"/>
                    </a:cubicBezTo>
                    <a:cubicBezTo>
                      <a:pt x="79" y="4"/>
                      <a:pt x="80" y="5"/>
                      <a:pt x="81" y="5"/>
                    </a:cubicBezTo>
                    <a:cubicBezTo>
                      <a:pt x="118" y="43"/>
                      <a:pt x="118" y="43"/>
                      <a:pt x="118" y="43"/>
                    </a:cubicBezTo>
                    <a:cubicBezTo>
                      <a:pt x="137" y="62"/>
                      <a:pt x="137" y="93"/>
                      <a:pt x="118" y="112"/>
                    </a:cubicBezTo>
                    <a:cubicBezTo>
                      <a:pt x="99" y="131"/>
                      <a:pt x="68" y="131"/>
                      <a:pt x="49" y="112"/>
                    </a:cubicBezTo>
                    <a:cubicBezTo>
                      <a:pt x="12" y="74"/>
                      <a:pt x="12" y="74"/>
                      <a:pt x="12" y="74"/>
                    </a:cubicBezTo>
                    <a:cubicBezTo>
                      <a:pt x="10" y="72"/>
                      <a:pt x="8" y="70"/>
                      <a:pt x="7" y="68"/>
                    </a:cubicBezTo>
                    <a:cubicBezTo>
                      <a:pt x="3" y="79"/>
                      <a:pt x="0" y="91"/>
                      <a:pt x="0" y="103"/>
                    </a:cubicBezTo>
                    <a:cubicBezTo>
                      <a:pt x="0" y="161"/>
                      <a:pt x="47" y="207"/>
                      <a:pt x="104" y="207"/>
                    </a:cubicBezTo>
                    <a:cubicBezTo>
                      <a:pt x="161" y="207"/>
                      <a:pt x="207" y="161"/>
                      <a:pt x="207" y="103"/>
                    </a:cubicBezTo>
                    <a:cubicBezTo>
                      <a:pt x="207" y="46"/>
                      <a:pt x="161" y="0"/>
                      <a:pt x="10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solidFill>
                    <a:srgbClr val="78A6B6"/>
                  </a:solidFill>
                  <a:latin typeface="+mn-lt"/>
                  <a:ea typeface="+mn-ea"/>
                </a:endParaRPr>
              </a:p>
            </p:txBody>
          </p:sp>
          <p:sp>
            <p:nvSpPr>
              <p:cNvPr id="86" name="Freeform 70"/>
              <p:cNvSpPr>
                <a:spLocks noEditPoints="1"/>
              </p:cNvSpPr>
              <p:nvPr/>
            </p:nvSpPr>
            <p:spPr bwMode="auto">
              <a:xfrm>
                <a:off x="6008688" y="3686176"/>
                <a:ext cx="531813" cy="531813"/>
              </a:xfrm>
              <a:custGeom>
                <a:gdLst>
                  <a:gd fmla="*/ 164 w 186" name="T0"/>
                  <a:gd fmla="*/ 164 h 186" name="T1"/>
                  <a:gd fmla="*/ 164 w 186" name="T2"/>
                  <a:gd fmla="*/ 83 h 186" name="T3"/>
                  <a:gd fmla="*/ 81 w 186" name="T4"/>
                  <a:gd fmla="*/ 0 h 186" name="T5"/>
                  <a:gd fmla="*/ 0 w 186" name="T6"/>
                  <a:gd fmla="*/ 81 h 186" name="T7"/>
                  <a:gd fmla="*/ 82 w 186" name="T8"/>
                  <a:gd fmla="*/ 164 h 186" name="T9"/>
                  <a:gd fmla="*/ 164 w 186" name="T10"/>
                  <a:gd fmla="*/ 164 h 186" name="T11"/>
                  <a:gd fmla="*/ 109 w 186" name="T12"/>
                  <a:gd fmla="*/ 109 h 186" name="T13"/>
                  <a:gd fmla="*/ 142 w 186" name="T14"/>
                  <a:gd fmla="*/ 109 h 186" name="T15"/>
                  <a:gd fmla="*/ 142 w 186" name="T16"/>
                  <a:gd fmla="*/ 143 h 186" name="T17"/>
                  <a:gd fmla="*/ 109 w 186" name="T18"/>
                  <a:gd fmla="*/ 143 h 186" name="T19"/>
                  <a:gd fmla="*/ 109 w 186" name="T20"/>
                  <a:gd fmla="*/ 109 h 1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6" w="186">
                    <a:moveTo>
                      <a:pt x="164" y="164"/>
                    </a:moveTo>
                    <a:cubicBezTo>
                      <a:pt x="186" y="142"/>
                      <a:pt x="186" y="105"/>
                      <a:pt x="164" y="83"/>
                    </a:cubicBezTo>
                    <a:cubicBezTo>
                      <a:pt x="81" y="0"/>
                      <a:pt x="81" y="0"/>
                      <a:pt x="81" y="0"/>
                    </a:cubicBezTo>
                    <a:cubicBezTo>
                      <a:pt x="0" y="81"/>
                      <a:pt x="0" y="81"/>
                      <a:pt x="0" y="81"/>
                    </a:cubicBezTo>
                    <a:cubicBezTo>
                      <a:pt x="82" y="164"/>
                      <a:pt x="82" y="164"/>
                      <a:pt x="82" y="164"/>
                    </a:cubicBezTo>
                    <a:cubicBezTo>
                      <a:pt x="105" y="186"/>
                      <a:pt x="141" y="186"/>
                      <a:pt x="164" y="164"/>
                    </a:cubicBezTo>
                    <a:close/>
                    <a:moveTo>
                      <a:pt x="109" y="109"/>
                    </a:moveTo>
                    <a:cubicBezTo>
                      <a:pt x="118" y="100"/>
                      <a:pt x="133" y="100"/>
                      <a:pt x="142" y="109"/>
                    </a:cubicBezTo>
                    <a:cubicBezTo>
                      <a:pt x="152" y="118"/>
                      <a:pt x="152" y="133"/>
                      <a:pt x="142" y="143"/>
                    </a:cubicBezTo>
                    <a:cubicBezTo>
                      <a:pt x="133" y="152"/>
                      <a:pt x="118" y="152"/>
                      <a:pt x="109" y="143"/>
                    </a:cubicBezTo>
                    <a:cubicBezTo>
                      <a:pt x="99" y="133"/>
                      <a:pt x="99" y="118"/>
                      <a:pt x="109" y="10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solidFill>
                    <a:srgbClr val="78A6B6"/>
                  </a:solidFill>
                  <a:latin typeface="+mn-lt"/>
                  <a:ea typeface="+mn-ea"/>
                </a:endParaRPr>
              </a:p>
            </p:txBody>
          </p:sp>
        </p:grpSp>
        <p:grpSp>
          <p:nvGrpSpPr>
            <p:cNvPr id="87" name="组合 86"/>
            <p:cNvGrpSpPr>
              <a:grpSpLocks noChangeAspect="1"/>
            </p:cNvGrpSpPr>
            <p:nvPr/>
          </p:nvGrpSpPr>
          <p:grpSpPr>
            <a:xfrm>
              <a:off x="3706368" y="1913923"/>
              <a:ext cx="216000" cy="167043"/>
              <a:chOff x="3175" y="747713"/>
              <a:chExt cx="1751013" cy="1354138"/>
            </a:xfrm>
            <a:solidFill>
              <a:schemeClr val="bg1"/>
            </a:solidFill>
          </p:grpSpPr>
          <p:sp>
            <p:nvSpPr>
              <p:cNvPr id="88" name="Freeform 6"/>
              <p:cNvSpPr/>
              <p:nvPr/>
            </p:nvSpPr>
            <p:spPr bwMode="auto">
              <a:xfrm>
                <a:off x="3175" y="747713"/>
                <a:ext cx="1308100" cy="854075"/>
              </a:xfrm>
              <a:custGeom>
                <a:gdLst>
                  <a:gd fmla="*/ 357 w 458" name="T0"/>
                  <a:gd fmla="*/ 8 h 299" name="T1"/>
                  <a:gd fmla="*/ 184 w 458" name="T2"/>
                  <a:gd fmla="*/ 54 h 299" name="T3"/>
                  <a:gd fmla="*/ 40 w 458" name="T4"/>
                  <a:gd fmla="*/ 161 h 299" name="T5"/>
                  <a:gd fmla="*/ 35 w 458" name="T6"/>
                  <a:gd fmla="*/ 277 h 299" name="T7"/>
                  <a:gd fmla="*/ 36 w 458" name="T8"/>
                  <a:gd fmla="*/ 279 h 299" name="T9"/>
                  <a:gd fmla="*/ 85 w 458" name="T10"/>
                  <a:gd fmla="*/ 288 h 299" name="T11"/>
                  <a:gd fmla="*/ 133 w 458" name="T12"/>
                  <a:gd fmla="*/ 256 h 299" name="T13"/>
                  <a:gd fmla="*/ 142 w 458" name="T14"/>
                  <a:gd fmla="*/ 207 h 299" name="T15"/>
                  <a:gd fmla="*/ 128 w 458" name="T16"/>
                  <a:gd fmla="*/ 195 h 299" name="T17"/>
                  <a:gd fmla="*/ 211 w 458" name="T18"/>
                  <a:gd fmla="*/ 112 h 299" name="T19"/>
                  <a:gd fmla="*/ 211 w 458" name="T20"/>
                  <a:gd fmla="*/ 112 h 299" name="T21"/>
                  <a:gd fmla="*/ 212 w 458" name="T22"/>
                  <a:gd fmla="*/ 112 h 299" name="T23"/>
                  <a:gd fmla="*/ 212 w 458" name="T24"/>
                  <a:gd fmla="*/ 112 h 299" name="T25"/>
                  <a:gd fmla="*/ 212 w 458" name="T26"/>
                  <a:gd fmla="*/ 112 h 299" name="T27"/>
                  <a:gd fmla="*/ 329 w 458" name="T28"/>
                  <a:gd fmla="*/ 97 h 299" name="T29"/>
                  <a:gd fmla="*/ 330 w 458" name="T30"/>
                  <a:gd fmla="*/ 116 h 299" name="T31"/>
                  <a:gd fmla="*/ 374 w 458" name="T32"/>
                  <a:gd fmla="*/ 139 h 299" name="T33"/>
                  <a:gd fmla="*/ 429 w 458" name="T34"/>
                  <a:gd fmla="*/ 121 h 299" name="T35"/>
                  <a:gd fmla="*/ 452 w 458" name="T36"/>
                  <a:gd fmla="*/ 77 h 299" name="T37"/>
                  <a:gd fmla="*/ 451 w 458" name="T38"/>
                  <a:gd fmla="*/ 75 h 299" name="T39"/>
                  <a:gd fmla="*/ 357 w 458" name="T40"/>
                  <a:gd fmla="*/ 8 h 29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99" w="458">
                    <a:moveTo>
                      <a:pt x="357" y="8"/>
                    </a:moveTo>
                    <a:cubicBezTo>
                      <a:pt x="288" y="0"/>
                      <a:pt x="191" y="50"/>
                      <a:pt x="184" y="54"/>
                    </a:cubicBezTo>
                    <a:cubicBezTo>
                      <a:pt x="176" y="58"/>
                      <a:pt x="77" y="103"/>
                      <a:pt x="40" y="161"/>
                    </a:cubicBezTo>
                    <a:cubicBezTo>
                      <a:pt x="0" y="225"/>
                      <a:pt x="34" y="276"/>
                      <a:pt x="35" y="277"/>
                    </a:cubicBezTo>
                    <a:cubicBezTo>
                      <a:pt x="35" y="278"/>
                      <a:pt x="36" y="278"/>
                      <a:pt x="36" y="279"/>
                    </a:cubicBezTo>
                    <a:cubicBezTo>
                      <a:pt x="47" y="295"/>
                      <a:pt x="69" y="299"/>
                      <a:pt x="85" y="288"/>
                    </a:cubicBezTo>
                    <a:cubicBezTo>
                      <a:pt x="133" y="256"/>
                      <a:pt x="133" y="256"/>
                      <a:pt x="133" y="256"/>
                    </a:cubicBezTo>
                    <a:cubicBezTo>
                      <a:pt x="149" y="245"/>
                      <a:pt x="153" y="223"/>
                      <a:pt x="142" y="207"/>
                    </a:cubicBezTo>
                    <a:cubicBezTo>
                      <a:pt x="138" y="201"/>
                      <a:pt x="133" y="197"/>
                      <a:pt x="128" y="195"/>
                    </a:cubicBezTo>
                    <a:cubicBezTo>
                      <a:pt x="111" y="157"/>
                      <a:pt x="200" y="117"/>
                      <a:pt x="211" y="112"/>
                    </a:cubicBezTo>
                    <a:cubicBezTo>
                      <a:pt x="211" y="112"/>
                      <a:pt x="211" y="112"/>
                      <a:pt x="211" y="112"/>
                    </a:cubicBezTo>
                    <a:cubicBezTo>
                      <a:pt x="211" y="112"/>
                      <a:pt x="211" y="112"/>
                      <a:pt x="212" y="112"/>
                    </a:cubicBezTo>
                    <a:cubicBezTo>
                      <a:pt x="212" y="112"/>
                      <a:pt x="212" y="112"/>
                      <a:pt x="212" y="112"/>
                    </a:cubicBezTo>
                    <a:cubicBezTo>
                      <a:pt x="212" y="112"/>
                      <a:pt x="212" y="112"/>
                      <a:pt x="212" y="112"/>
                    </a:cubicBezTo>
                    <a:cubicBezTo>
                      <a:pt x="223" y="106"/>
                      <a:pt x="310" y="61"/>
                      <a:pt x="329" y="97"/>
                    </a:cubicBezTo>
                    <a:cubicBezTo>
                      <a:pt x="328" y="103"/>
                      <a:pt x="328" y="109"/>
                      <a:pt x="330" y="116"/>
                    </a:cubicBezTo>
                    <a:cubicBezTo>
                      <a:pt x="335" y="134"/>
                      <a:pt x="355" y="145"/>
                      <a:pt x="374" y="139"/>
                    </a:cubicBezTo>
                    <a:cubicBezTo>
                      <a:pt x="429" y="121"/>
                      <a:pt x="429" y="121"/>
                      <a:pt x="429" y="121"/>
                    </a:cubicBezTo>
                    <a:cubicBezTo>
                      <a:pt x="447" y="116"/>
                      <a:pt x="458" y="96"/>
                      <a:pt x="452" y="77"/>
                    </a:cubicBezTo>
                    <a:cubicBezTo>
                      <a:pt x="452" y="76"/>
                      <a:pt x="451" y="76"/>
                      <a:pt x="451" y="75"/>
                    </a:cubicBezTo>
                    <a:cubicBezTo>
                      <a:pt x="451" y="74"/>
                      <a:pt x="432" y="15"/>
                      <a:pt x="357" y="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89" name="Freeform 7"/>
              <p:cNvSpPr>
                <a:spLocks noEditPoints="1"/>
              </p:cNvSpPr>
              <p:nvPr/>
            </p:nvSpPr>
            <p:spPr bwMode="auto">
              <a:xfrm>
                <a:off x="180975" y="1273176"/>
                <a:ext cx="1270000" cy="828675"/>
              </a:xfrm>
              <a:custGeom>
                <a:gdLst>
                  <a:gd fmla="*/ 442 w 445" name="T0"/>
                  <a:gd fmla="*/ 213 h 290" name="T1"/>
                  <a:gd fmla="*/ 313 w 445" name="T2"/>
                  <a:gd fmla="*/ 55 h 290" name="T3"/>
                  <a:gd fmla="*/ 313 w 445" name="T4"/>
                  <a:gd fmla="*/ 26 h 290" name="T5"/>
                  <a:gd fmla="*/ 262 w 445" name="T6"/>
                  <a:gd fmla="*/ 26 h 290" name="T7"/>
                  <a:gd fmla="*/ 183 w 445" name="T8"/>
                  <a:gd fmla="*/ 30 h 290" name="T9"/>
                  <a:gd fmla="*/ 157 w 445" name="T10"/>
                  <a:gd fmla="*/ 0 h 290" name="T11"/>
                  <a:gd fmla="*/ 132 w 445" name="T12"/>
                  <a:gd fmla="*/ 46 h 290" name="T13"/>
                  <a:gd fmla="*/ 132 w 445" name="T14"/>
                  <a:gd fmla="*/ 48 h 290" name="T15"/>
                  <a:gd fmla="*/ 132 w 445" name="T16"/>
                  <a:gd fmla="*/ 53 h 290" name="T17"/>
                  <a:gd fmla="*/ 3 w 445" name="T18"/>
                  <a:gd fmla="*/ 213 h 290" name="T19"/>
                  <a:gd fmla="*/ 0 w 445" name="T20"/>
                  <a:gd fmla="*/ 234 h 290" name="T21"/>
                  <a:gd fmla="*/ 0 w 445" name="T22"/>
                  <a:gd fmla="*/ 278 h 290" name="T23"/>
                  <a:gd fmla="*/ 433 w 445" name="T24"/>
                  <a:gd fmla="*/ 290 h 290" name="T25"/>
                  <a:gd fmla="*/ 445 w 445" name="T26"/>
                  <a:gd fmla="*/ 234 h 290" name="T27"/>
                  <a:gd fmla="*/ 445 w 445" name="T28"/>
                  <a:gd fmla="*/ 230 h 290" name="T29"/>
                  <a:gd fmla="*/ 175 w 445" name="T30"/>
                  <a:gd fmla="*/ 246 h 290" name="T31"/>
                  <a:gd fmla="*/ 146 w 445" name="T32"/>
                  <a:gd fmla="*/ 240 h 290" name="T33"/>
                  <a:gd fmla="*/ 153 w 445" name="T34"/>
                  <a:gd fmla="*/ 211 h 290" name="T35"/>
                  <a:gd fmla="*/ 181 w 445" name="T36"/>
                  <a:gd fmla="*/ 218 h 290" name="T37"/>
                  <a:gd fmla="*/ 181 w 445" name="T38"/>
                  <a:gd fmla="*/ 187 h 290" name="T39"/>
                  <a:gd fmla="*/ 153 w 445" name="T40"/>
                  <a:gd fmla="*/ 193 h 290" name="T41"/>
                  <a:gd fmla="*/ 146 w 445" name="T42"/>
                  <a:gd fmla="*/ 164 h 290" name="T43"/>
                  <a:gd fmla="*/ 175 w 445" name="T44"/>
                  <a:gd fmla="*/ 158 h 290" name="T45"/>
                  <a:gd fmla="*/ 181 w 445" name="T46"/>
                  <a:gd fmla="*/ 187 h 290" name="T47"/>
                  <a:gd fmla="*/ 175 w 445" name="T48"/>
                  <a:gd fmla="*/ 140 h 290" name="T49"/>
                  <a:gd fmla="*/ 146 w 445" name="T50"/>
                  <a:gd fmla="*/ 134 h 290" name="T51"/>
                  <a:gd fmla="*/ 153 w 445" name="T52"/>
                  <a:gd fmla="*/ 105 h 290" name="T53"/>
                  <a:gd fmla="*/ 181 w 445" name="T54"/>
                  <a:gd fmla="*/ 111 h 290" name="T55"/>
                  <a:gd fmla="*/ 240 w 445" name="T56"/>
                  <a:gd fmla="*/ 240 h 290" name="T57"/>
                  <a:gd fmla="*/ 211 w 445" name="T58"/>
                  <a:gd fmla="*/ 246 h 290" name="T59"/>
                  <a:gd fmla="*/ 205 w 445" name="T60"/>
                  <a:gd fmla="*/ 218 h 290" name="T61"/>
                  <a:gd fmla="*/ 234 w 445" name="T62"/>
                  <a:gd fmla="*/ 211 h 290" name="T63"/>
                  <a:gd fmla="*/ 240 w 445" name="T64"/>
                  <a:gd fmla="*/ 240 h 290" name="T65"/>
                  <a:gd fmla="*/ 234 w 445" name="T66"/>
                  <a:gd fmla="*/ 193 h 290" name="T67"/>
                  <a:gd fmla="*/ 205 w 445" name="T68"/>
                  <a:gd fmla="*/ 187 h 290" name="T69"/>
                  <a:gd fmla="*/ 211 w 445" name="T70"/>
                  <a:gd fmla="*/ 158 h 290" name="T71"/>
                  <a:gd fmla="*/ 240 w 445" name="T72"/>
                  <a:gd fmla="*/ 164 h 290" name="T73"/>
                  <a:gd fmla="*/ 240 w 445" name="T74"/>
                  <a:gd fmla="*/ 134 h 290" name="T75"/>
                  <a:gd fmla="*/ 211 w 445" name="T76"/>
                  <a:gd fmla="*/ 140 h 290" name="T77"/>
                  <a:gd fmla="*/ 205 w 445" name="T78"/>
                  <a:gd fmla="*/ 111 h 290" name="T79"/>
                  <a:gd fmla="*/ 234 w 445" name="T80"/>
                  <a:gd fmla="*/ 105 h 290" name="T81"/>
                  <a:gd fmla="*/ 240 w 445" name="T82"/>
                  <a:gd fmla="*/ 134 h 290" name="T83"/>
                  <a:gd fmla="*/ 292 w 445" name="T84"/>
                  <a:gd fmla="*/ 246 h 290" name="T85"/>
                  <a:gd fmla="*/ 263 w 445" name="T86"/>
                  <a:gd fmla="*/ 240 h 290" name="T87"/>
                  <a:gd fmla="*/ 269 w 445" name="T88"/>
                  <a:gd fmla="*/ 211 h 290" name="T89"/>
                  <a:gd fmla="*/ 298 w 445" name="T90"/>
                  <a:gd fmla="*/ 218 h 290" name="T91"/>
                  <a:gd fmla="*/ 298 w 445" name="T92"/>
                  <a:gd fmla="*/ 187 h 290" name="T93"/>
                  <a:gd fmla="*/ 269 w 445" name="T94"/>
                  <a:gd fmla="*/ 193 h 290" name="T95"/>
                  <a:gd fmla="*/ 263 w 445" name="T96"/>
                  <a:gd fmla="*/ 164 h 290" name="T97"/>
                  <a:gd fmla="*/ 292 w 445" name="T98"/>
                  <a:gd fmla="*/ 158 h 290" name="T99"/>
                  <a:gd fmla="*/ 298 w 445" name="T100"/>
                  <a:gd fmla="*/ 187 h 290" name="T101"/>
                  <a:gd fmla="*/ 292 w 445" name="T102"/>
                  <a:gd fmla="*/ 140 h 290" name="T103"/>
                  <a:gd fmla="*/ 263 w 445" name="T104"/>
                  <a:gd fmla="*/ 134 h 290" name="T105"/>
                  <a:gd fmla="*/ 269 w 445" name="T106"/>
                  <a:gd fmla="*/ 105 h 290" name="T107"/>
                  <a:gd fmla="*/ 298 w 445" name="T108"/>
                  <a:gd fmla="*/ 111 h 29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290" w="445">
                    <a:moveTo>
                      <a:pt x="445" y="230"/>
                    </a:moveTo>
                    <a:cubicBezTo>
                      <a:pt x="445" y="224"/>
                      <a:pt x="444" y="218"/>
                      <a:pt x="442" y="213"/>
                    </a:cubicBezTo>
                    <a:cubicBezTo>
                      <a:pt x="433" y="184"/>
                      <a:pt x="397" y="165"/>
                      <a:pt x="397" y="165"/>
                    </a:cubicBezTo>
                    <a:cubicBezTo>
                      <a:pt x="325" y="114"/>
                      <a:pt x="314" y="77"/>
                      <a:pt x="313" y="55"/>
                    </a:cubicBezTo>
                    <a:cubicBezTo>
                      <a:pt x="313" y="54"/>
                      <a:pt x="313" y="54"/>
                      <a:pt x="313" y="53"/>
                    </a:cubicBezTo>
                    <a:cubicBezTo>
                      <a:pt x="313" y="26"/>
                      <a:pt x="313" y="26"/>
                      <a:pt x="313" y="26"/>
                    </a:cubicBezTo>
                    <a:cubicBezTo>
                      <a:pt x="313" y="12"/>
                      <a:pt x="302" y="0"/>
                      <a:pt x="288" y="0"/>
                    </a:cubicBezTo>
                    <a:cubicBezTo>
                      <a:pt x="274" y="0"/>
                      <a:pt x="262" y="12"/>
                      <a:pt x="262" y="26"/>
                    </a:cubicBezTo>
                    <a:cubicBezTo>
                      <a:pt x="262" y="29"/>
                      <a:pt x="262" y="29"/>
                      <a:pt x="262" y="29"/>
                    </a:cubicBezTo>
                    <a:cubicBezTo>
                      <a:pt x="220" y="42"/>
                      <a:pt x="193" y="34"/>
                      <a:pt x="183" y="30"/>
                    </a:cubicBezTo>
                    <a:cubicBezTo>
                      <a:pt x="183" y="26"/>
                      <a:pt x="183" y="26"/>
                      <a:pt x="183" y="26"/>
                    </a:cubicBezTo>
                    <a:cubicBezTo>
                      <a:pt x="183" y="12"/>
                      <a:pt x="172" y="0"/>
                      <a:pt x="157" y="0"/>
                    </a:cubicBezTo>
                    <a:cubicBezTo>
                      <a:pt x="143" y="0"/>
                      <a:pt x="132" y="12"/>
                      <a:pt x="132" y="26"/>
                    </a:cubicBezTo>
                    <a:cubicBezTo>
                      <a:pt x="132" y="46"/>
                      <a:pt x="132" y="46"/>
                      <a:pt x="132" y="46"/>
                    </a:cubicBezTo>
                    <a:cubicBezTo>
                      <a:pt x="131" y="46"/>
                      <a:pt x="131" y="46"/>
                      <a:pt x="131" y="46"/>
                    </a:cubicBezTo>
                    <a:cubicBezTo>
                      <a:pt x="131" y="46"/>
                      <a:pt x="132" y="47"/>
                      <a:pt x="132" y="48"/>
                    </a:cubicBezTo>
                    <a:cubicBezTo>
                      <a:pt x="132" y="53"/>
                      <a:pt x="132" y="53"/>
                      <a:pt x="132" y="53"/>
                    </a:cubicBezTo>
                    <a:cubicBezTo>
                      <a:pt x="132" y="53"/>
                      <a:pt x="132" y="53"/>
                      <a:pt x="132" y="53"/>
                    </a:cubicBezTo>
                    <a:cubicBezTo>
                      <a:pt x="131" y="73"/>
                      <a:pt x="122" y="113"/>
                      <a:pt x="48" y="165"/>
                    </a:cubicBezTo>
                    <a:cubicBezTo>
                      <a:pt x="48" y="165"/>
                      <a:pt x="11" y="184"/>
                      <a:pt x="3" y="213"/>
                    </a:cubicBezTo>
                    <a:cubicBezTo>
                      <a:pt x="1" y="218"/>
                      <a:pt x="0" y="224"/>
                      <a:pt x="0" y="230"/>
                    </a:cubicBezTo>
                    <a:cubicBezTo>
                      <a:pt x="0" y="231"/>
                      <a:pt x="0" y="232"/>
                      <a:pt x="0" y="234"/>
                    </a:cubicBezTo>
                    <a:cubicBezTo>
                      <a:pt x="0" y="234"/>
                      <a:pt x="0" y="234"/>
                      <a:pt x="0" y="234"/>
                    </a:cubicBezTo>
                    <a:cubicBezTo>
                      <a:pt x="0" y="278"/>
                      <a:pt x="0" y="278"/>
                      <a:pt x="0" y="278"/>
                    </a:cubicBezTo>
                    <a:cubicBezTo>
                      <a:pt x="0" y="285"/>
                      <a:pt x="6" y="290"/>
                      <a:pt x="12" y="290"/>
                    </a:cubicBezTo>
                    <a:cubicBezTo>
                      <a:pt x="433" y="290"/>
                      <a:pt x="433" y="290"/>
                      <a:pt x="433" y="290"/>
                    </a:cubicBezTo>
                    <a:cubicBezTo>
                      <a:pt x="439" y="290"/>
                      <a:pt x="445" y="285"/>
                      <a:pt x="445" y="278"/>
                    </a:cubicBezTo>
                    <a:cubicBezTo>
                      <a:pt x="445" y="234"/>
                      <a:pt x="445" y="234"/>
                      <a:pt x="445" y="234"/>
                    </a:cubicBezTo>
                    <a:cubicBezTo>
                      <a:pt x="445" y="234"/>
                      <a:pt x="445" y="234"/>
                      <a:pt x="445" y="234"/>
                    </a:cubicBezTo>
                    <a:cubicBezTo>
                      <a:pt x="445" y="232"/>
                      <a:pt x="445" y="231"/>
                      <a:pt x="445" y="230"/>
                    </a:cubicBezTo>
                    <a:close/>
                    <a:moveTo>
                      <a:pt x="181" y="240"/>
                    </a:moveTo>
                    <a:cubicBezTo>
                      <a:pt x="181" y="244"/>
                      <a:pt x="179" y="246"/>
                      <a:pt x="175" y="246"/>
                    </a:cubicBezTo>
                    <a:cubicBezTo>
                      <a:pt x="153" y="246"/>
                      <a:pt x="153" y="246"/>
                      <a:pt x="153" y="246"/>
                    </a:cubicBezTo>
                    <a:cubicBezTo>
                      <a:pt x="149" y="246"/>
                      <a:pt x="146" y="244"/>
                      <a:pt x="146" y="240"/>
                    </a:cubicBezTo>
                    <a:cubicBezTo>
                      <a:pt x="146" y="218"/>
                      <a:pt x="146" y="218"/>
                      <a:pt x="146" y="218"/>
                    </a:cubicBezTo>
                    <a:cubicBezTo>
                      <a:pt x="146" y="214"/>
                      <a:pt x="149" y="211"/>
                      <a:pt x="153" y="211"/>
                    </a:cubicBezTo>
                    <a:cubicBezTo>
                      <a:pt x="175" y="211"/>
                      <a:pt x="175" y="211"/>
                      <a:pt x="175" y="211"/>
                    </a:cubicBezTo>
                    <a:cubicBezTo>
                      <a:pt x="179" y="211"/>
                      <a:pt x="181" y="214"/>
                      <a:pt x="181" y="218"/>
                    </a:cubicBezTo>
                    <a:lnTo>
                      <a:pt x="181" y="240"/>
                    </a:lnTo>
                    <a:close/>
                    <a:moveTo>
                      <a:pt x="181" y="187"/>
                    </a:moveTo>
                    <a:cubicBezTo>
                      <a:pt x="181" y="190"/>
                      <a:pt x="179" y="193"/>
                      <a:pt x="175" y="193"/>
                    </a:cubicBezTo>
                    <a:cubicBezTo>
                      <a:pt x="153" y="193"/>
                      <a:pt x="153" y="193"/>
                      <a:pt x="153" y="193"/>
                    </a:cubicBezTo>
                    <a:cubicBezTo>
                      <a:pt x="149" y="193"/>
                      <a:pt x="146" y="190"/>
                      <a:pt x="146" y="187"/>
                    </a:cubicBezTo>
                    <a:cubicBezTo>
                      <a:pt x="146" y="164"/>
                      <a:pt x="146" y="164"/>
                      <a:pt x="146" y="164"/>
                    </a:cubicBezTo>
                    <a:cubicBezTo>
                      <a:pt x="146" y="161"/>
                      <a:pt x="149" y="158"/>
                      <a:pt x="153" y="158"/>
                    </a:cubicBezTo>
                    <a:cubicBezTo>
                      <a:pt x="175" y="158"/>
                      <a:pt x="175" y="158"/>
                      <a:pt x="175" y="158"/>
                    </a:cubicBezTo>
                    <a:cubicBezTo>
                      <a:pt x="179" y="158"/>
                      <a:pt x="181" y="161"/>
                      <a:pt x="181" y="164"/>
                    </a:cubicBezTo>
                    <a:lnTo>
                      <a:pt x="181" y="187"/>
                    </a:lnTo>
                    <a:close/>
                    <a:moveTo>
                      <a:pt x="181" y="134"/>
                    </a:moveTo>
                    <a:cubicBezTo>
                      <a:pt x="181" y="137"/>
                      <a:pt x="179" y="140"/>
                      <a:pt x="175" y="140"/>
                    </a:cubicBezTo>
                    <a:cubicBezTo>
                      <a:pt x="153" y="140"/>
                      <a:pt x="153" y="140"/>
                      <a:pt x="153" y="140"/>
                    </a:cubicBezTo>
                    <a:cubicBezTo>
                      <a:pt x="149" y="140"/>
                      <a:pt x="146" y="137"/>
                      <a:pt x="146" y="134"/>
                    </a:cubicBezTo>
                    <a:cubicBezTo>
                      <a:pt x="146" y="111"/>
                      <a:pt x="146" y="111"/>
                      <a:pt x="146" y="111"/>
                    </a:cubicBezTo>
                    <a:cubicBezTo>
                      <a:pt x="146" y="108"/>
                      <a:pt x="149" y="105"/>
                      <a:pt x="153" y="105"/>
                    </a:cubicBezTo>
                    <a:cubicBezTo>
                      <a:pt x="175" y="105"/>
                      <a:pt x="175" y="105"/>
                      <a:pt x="175" y="105"/>
                    </a:cubicBezTo>
                    <a:cubicBezTo>
                      <a:pt x="179" y="105"/>
                      <a:pt x="181" y="108"/>
                      <a:pt x="181" y="111"/>
                    </a:cubicBezTo>
                    <a:lnTo>
                      <a:pt x="181" y="134"/>
                    </a:lnTo>
                    <a:close/>
                    <a:moveTo>
                      <a:pt x="240" y="240"/>
                    </a:moveTo>
                    <a:cubicBezTo>
                      <a:pt x="240" y="244"/>
                      <a:pt x="237" y="246"/>
                      <a:pt x="234" y="246"/>
                    </a:cubicBezTo>
                    <a:cubicBezTo>
                      <a:pt x="211" y="246"/>
                      <a:pt x="211" y="246"/>
                      <a:pt x="211" y="246"/>
                    </a:cubicBezTo>
                    <a:cubicBezTo>
                      <a:pt x="208" y="246"/>
                      <a:pt x="205" y="244"/>
                      <a:pt x="205" y="240"/>
                    </a:cubicBezTo>
                    <a:cubicBezTo>
                      <a:pt x="205" y="218"/>
                      <a:pt x="205" y="218"/>
                      <a:pt x="205" y="218"/>
                    </a:cubicBezTo>
                    <a:cubicBezTo>
                      <a:pt x="205" y="214"/>
                      <a:pt x="208" y="211"/>
                      <a:pt x="211" y="211"/>
                    </a:cubicBezTo>
                    <a:cubicBezTo>
                      <a:pt x="234" y="211"/>
                      <a:pt x="234" y="211"/>
                      <a:pt x="234" y="211"/>
                    </a:cubicBezTo>
                    <a:cubicBezTo>
                      <a:pt x="237" y="211"/>
                      <a:pt x="240" y="214"/>
                      <a:pt x="240" y="218"/>
                    </a:cubicBezTo>
                    <a:lnTo>
                      <a:pt x="240" y="240"/>
                    </a:lnTo>
                    <a:close/>
                    <a:moveTo>
                      <a:pt x="240" y="187"/>
                    </a:moveTo>
                    <a:cubicBezTo>
                      <a:pt x="240" y="190"/>
                      <a:pt x="237" y="193"/>
                      <a:pt x="234" y="193"/>
                    </a:cubicBezTo>
                    <a:cubicBezTo>
                      <a:pt x="211" y="193"/>
                      <a:pt x="211" y="193"/>
                      <a:pt x="211" y="193"/>
                    </a:cubicBezTo>
                    <a:cubicBezTo>
                      <a:pt x="208" y="193"/>
                      <a:pt x="205" y="190"/>
                      <a:pt x="205" y="187"/>
                    </a:cubicBezTo>
                    <a:cubicBezTo>
                      <a:pt x="205" y="164"/>
                      <a:pt x="205" y="164"/>
                      <a:pt x="205" y="164"/>
                    </a:cubicBezTo>
                    <a:cubicBezTo>
                      <a:pt x="205" y="161"/>
                      <a:pt x="208" y="158"/>
                      <a:pt x="211" y="158"/>
                    </a:cubicBezTo>
                    <a:cubicBezTo>
                      <a:pt x="234" y="158"/>
                      <a:pt x="234" y="158"/>
                      <a:pt x="234" y="158"/>
                    </a:cubicBezTo>
                    <a:cubicBezTo>
                      <a:pt x="237" y="158"/>
                      <a:pt x="240" y="161"/>
                      <a:pt x="240" y="164"/>
                    </a:cubicBezTo>
                    <a:lnTo>
                      <a:pt x="240" y="187"/>
                    </a:lnTo>
                    <a:close/>
                    <a:moveTo>
                      <a:pt x="240" y="134"/>
                    </a:moveTo>
                    <a:cubicBezTo>
                      <a:pt x="240" y="137"/>
                      <a:pt x="237" y="140"/>
                      <a:pt x="234" y="140"/>
                    </a:cubicBezTo>
                    <a:cubicBezTo>
                      <a:pt x="211" y="140"/>
                      <a:pt x="211" y="140"/>
                      <a:pt x="211" y="140"/>
                    </a:cubicBezTo>
                    <a:cubicBezTo>
                      <a:pt x="208" y="140"/>
                      <a:pt x="205" y="137"/>
                      <a:pt x="205" y="134"/>
                    </a:cubicBezTo>
                    <a:cubicBezTo>
                      <a:pt x="205" y="111"/>
                      <a:pt x="205" y="111"/>
                      <a:pt x="205" y="111"/>
                    </a:cubicBezTo>
                    <a:cubicBezTo>
                      <a:pt x="205" y="108"/>
                      <a:pt x="208" y="105"/>
                      <a:pt x="211" y="105"/>
                    </a:cubicBezTo>
                    <a:cubicBezTo>
                      <a:pt x="234" y="105"/>
                      <a:pt x="234" y="105"/>
                      <a:pt x="234" y="105"/>
                    </a:cubicBezTo>
                    <a:cubicBezTo>
                      <a:pt x="237" y="105"/>
                      <a:pt x="240" y="108"/>
                      <a:pt x="240" y="111"/>
                    </a:cubicBezTo>
                    <a:lnTo>
                      <a:pt x="240" y="134"/>
                    </a:lnTo>
                    <a:close/>
                    <a:moveTo>
                      <a:pt x="298" y="240"/>
                    </a:moveTo>
                    <a:cubicBezTo>
                      <a:pt x="298" y="244"/>
                      <a:pt x="296" y="246"/>
                      <a:pt x="292" y="246"/>
                    </a:cubicBezTo>
                    <a:cubicBezTo>
                      <a:pt x="269" y="246"/>
                      <a:pt x="269" y="246"/>
                      <a:pt x="269" y="246"/>
                    </a:cubicBezTo>
                    <a:cubicBezTo>
                      <a:pt x="266" y="246"/>
                      <a:pt x="263" y="244"/>
                      <a:pt x="263" y="240"/>
                    </a:cubicBezTo>
                    <a:cubicBezTo>
                      <a:pt x="263" y="218"/>
                      <a:pt x="263" y="218"/>
                      <a:pt x="263" y="218"/>
                    </a:cubicBezTo>
                    <a:cubicBezTo>
                      <a:pt x="263" y="214"/>
                      <a:pt x="266" y="211"/>
                      <a:pt x="269" y="211"/>
                    </a:cubicBezTo>
                    <a:cubicBezTo>
                      <a:pt x="292" y="211"/>
                      <a:pt x="292" y="211"/>
                      <a:pt x="292" y="211"/>
                    </a:cubicBezTo>
                    <a:cubicBezTo>
                      <a:pt x="296" y="211"/>
                      <a:pt x="298" y="214"/>
                      <a:pt x="298" y="218"/>
                    </a:cubicBezTo>
                    <a:lnTo>
                      <a:pt x="298" y="240"/>
                    </a:lnTo>
                    <a:close/>
                    <a:moveTo>
                      <a:pt x="298" y="187"/>
                    </a:moveTo>
                    <a:cubicBezTo>
                      <a:pt x="298" y="190"/>
                      <a:pt x="296" y="193"/>
                      <a:pt x="292" y="193"/>
                    </a:cubicBezTo>
                    <a:cubicBezTo>
                      <a:pt x="269" y="193"/>
                      <a:pt x="269" y="193"/>
                      <a:pt x="269" y="193"/>
                    </a:cubicBezTo>
                    <a:cubicBezTo>
                      <a:pt x="266" y="193"/>
                      <a:pt x="263" y="190"/>
                      <a:pt x="263" y="187"/>
                    </a:cubicBezTo>
                    <a:cubicBezTo>
                      <a:pt x="263" y="164"/>
                      <a:pt x="263" y="164"/>
                      <a:pt x="263" y="164"/>
                    </a:cubicBezTo>
                    <a:cubicBezTo>
                      <a:pt x="263" y="161"/>
                      <a:pt x="266" y="158"/>
                      <a:pt x="269" y="158"/>
                    </a:cubicBezTo>
                    <a:cubicBezTo>
                      <a:pt x="292" y="158"/>
                      <a:pt x="292" y="158"/>
                      <a:pt x="292" y="158"/>
                    </a:cubicBezTo>
                    <a:cubicBezTo>
                      <a:pt x="296" y="158"/>
                      <a:pt x="298" y="161"/>
                      <a:pt x="298" y="164"/>
                    </a:cubicBezTo>
                    <a:lnTo>
                      <a:pt x="298" y="187"/>
                    </a:lnTo>
                    <a:close/>
                    <a:moveTo>
                      <a:pt x="298" y="134"/>
                    </a:moveTo>
                    <a:cubicBezTo>
                      <a:pt x="298" y="137"/>
                      <a:pt x="296" y="140"/>
                      <a:pt x="292" y="140"/>
                    </a:cubicBezTo>
                    <a:cubicBezTo>
                      <a:pt x="269" y="140"/>
                      <a:pt x="269" y="140"/>
                      <a:pt x="269" y="140"/>
                    </a:cubicBezTo>
                    <a:cubicBezTo>
                      <a:pt x="266" y="140"/>
                      <a:pt x="263" y="137"/>
                      <a:pt x="263" y="134"/>
                    </a:cubicBezTo>
                    <a:cubicBezTo>
                      <a:pt x="263" y="111"/>
                      <a:pt x="263" y="111"/>
                      <a:pt x="263" y="111"/>
                    </a:cubicBezTo>
                    <a:cubicBezTo>
                      <a:pt x="263" y="108"/>
                      <a:pt x="266" y="105"/>
                      <a:pt x="269" y="105"/>
                    </a:cubicBezTo>
                    <a:cubicBezTo>
                      <a:pt x="292" y="105"/>
                      <a:pt x="292" y="105"/>
                      <a:pt x="292" y="105"/>
                    </a:cubicBezTo>
                    <a:cubicBezTo>
                      <a:pt x="296" y="105"/>
                      <a:pt x="298" y="108"/>
                      <a:pt x="298" y="111"/>
                    </a:cubicBezTo>
                    <a:lnTo>
                      <a:pt x="298" y="13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90" name="Freeform 8"/>
              <p:cNvSpPr/>
              <p:nvPr/>
            </p:nvSpPr>
            <p:spPr bwMode="auto">
              <a:xfrm>
                <a:off x="1165225" y="1162051"/>
                <a:ext cx="157163" cy="150813"/>
              </a:xfrm>
              <a:custGeom>
                <a:gdLst>
                  <a:gd fmla="*/ 31 w 99" name="T0"/>
                  <a:gd fmla="*/ 95 h 95" name="T1"/>
                  <a:gd fmla="*/ 0 w 99" name="T2"/>
                  <a:gd fmla="*/ 0 h 95" name="T3"/>
                  <a:gd fmla="*/ 99 w 99" name="T4"/>
                  <a:gd fmla="*/ 39 h 95" name="T5"/>
                  <a:gd fmla="*/ 31 w 99" name="T6"/>
                  <a:gd fmla="*/ 95 h 95" name="T7"/>
                </a:gdLst>
                <a:cxnLst>
                  <a:cxn ang="0">
                    <a:pos x="T0" y="T1"/>
                  </a:cxn>
                  <a:cxn ang="0">
                    <a:pos x="T2" y="T3"/>
                  </a:cxn>
                  <a:cxn ang="0">
                    <a:pos x="T4" y="T5"/>
                  </a:cxn>
                  <a:cxn ang="0">
                    <a:pos x="T6" y="T7"/>
                  </a:cxn>
                </a:cxnLst>
                <a:rect b="b" l="0" r="r" t="0"/>
                <a:pathLst>
                  <a:path h="95" w="99">
                    <a:moveTo>
                      <a:pt x="31" y="95"/>
                    </a:moveTo>
                    <a:lnTo>
                      <a:pt x="0" y="0"/>
                    </a:lnTo>
                    <a:lnTo>
                      <a:pt x="99" y="39"/>
                    </a:lnTo>
                    <a:lnTo>
                      <a:pt x="31" y="9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91" name="Freeform 9"/>
              <p:cNvSpPr>
                <a:spLocks noEditPoints="1"/>
              </p:cNvSpPr>
              <p:nvPr/>
            </p:nvSpPr>
            <p:spPr bwMode="auto">
              <a:xfrm>
                <a:off x="1162050" y="1155701"/>
                <a:ext cx="592138" cy="409575"/>
              </a:xfrm>
              <a:custGeom>
                <a:gdLst>
                  <a:gd fmla="*/ 104 w 207" name="T0"/>
                  <a:gd fmla="*/ 0 h 143" name="T1"/>
                  <a:gd fmla="*/ 0 w 207" name="T2"/>
                  <a:gd fmla="*/ 71 h 143" name="T3"/>
                  <a:gd fmla="*/ 104 w 207" name="T4"/>
                  <a:gd fmla="*/ 143 h 143" name="T5"/>
                  <a:gd fmla="*/ 207 w 207" name="T6"/>
                  <a:gd fmla="*/ 71 h 143" name="T7"/>
                  <a:gd fmla="*/ 104 w 207" name="T8"/>
                  <a:gd fmla="*/ 0 h 143" name="T9"/>
                  <a:gd fmla="*/ 54 w 207" name="T10"/>
                  <a:gd fmla="*/ 85 h 143" name="T11"/>
                  <a:gd fmla="*/ 40 w 207" name="T12"/>
                  <a:gd fmla="*/ 71 h 143" name="T13"/>
                  <a:gd fmla="*/ 54 w 207" name="T14"/>
                  <a:gd fmla="*/ 57 h 143" name="T15"/>
                  <a:gd fmla="*/ 68 w 207" name="T16"/>
                  <a:gd fmla="*/ 71 h 143" name="T17"/>
                  <a:gd fmla="*/ 54 w 207" name="T18"/>
                  <a:gd fmla="*/ 85 h 143" name="T19"/>
                  <a:gd fmla="*/ 104 w 207" name="T20"/>
                  <a:gd fmla="*/ 85 h 143" name="T21"/>
                  <a:gd fmla="*/ 90 w 207" name="T22"/>
                  <a:gd fmla="*/ 71 h 143" name="T23"/>
                  <a:gd fmla="*/ 104 w 207" name="T24"/>
                  <a:gd fmla="*/ 57 h 143" name="T25"/>
                  <a:gd fmla="*/ 118 w 207" name="T26"/>
                  <a:gd fmla="*/ 71 h 143" name="T27"/>
                  <a:gd fmla="*/ 104 w 207" name="T28"/>
                  <a:gd fmla="*/ 85 h 143" name="T29"/>
                  <a:gd fmla="*/ 154 w 207" name="T30"/>
                  <a:gd fmla="*/ 85 h 143" name="T31"/>
                  <a:gd fmla="*/ 140 w 207" name="T32"/>
                  <a:gd fmla="*/ 71 h 143" name="T33"/>
                  <a:gd fmla="*/ 154 w 207" name="T34"/>
                  <a:gd fmla="*/ 57 h 143" name="T35"/>
                  <a:gd fmla="*/ 168 w 207" name="T36"/>
                  <a:gd fmla="*/ 71 h 143" name="T37"/>
                  <a:gd fmla="*/ 154 w 207" name="T38"/>
                  <a:gd fmla="*/ 85 h 14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43" w="206">
                    <a:moveTo>
                      <a:pt x="104" y="0"/>
                    </a:moveTo>
                    <a:cubicBezTo>
                      <a:pt x="47" y="0"/>
                      <a:pt x="0" y="32"/>
                      <a:pt x="0" y="71"/>
                    </a:cubicBezTo>
                    <a:cubicBezTo>
                      <a:pt x="0" y="111"/>
                      <a:pt x="47" y="143"/>
                      <a:pt x="104" y="143"/>
                    </a:cubicBezTo>
                    <a:cubicBezTo>
                      <a:pt x="161" y="143"/>
                      <a:pt x="207" y="111"/>
                      <a:pt x="207" y="71"/>
                    </a:cubicBezTo>
                    <a:cubicBezTo>
                      <a:pt x="207" y="32"/>
                      <a:pt x="161" y="0"/>
                      <a:pt x="104" y="0"/>
                    </a:cubicBezTo>
                    <a:close/>
                    <a:moveTo>
                      <a:pt x="54" y="85"/>
                    </a:moveTo>
                    <a:cubicBezTo>
                      <a:pt x="46" y="85"/>
                      <a:pt x="40" y="79"/>
                      <a:pt x="40" y="71"/>
                    </a:cubicBezTo>
                    <a:cubicBezTo>
                      <a:pt x="40" y="64"/>
                      <a:pt x="46" y="57"/>
                      <a:pt x="54" y="57"/>
                    </a:cubicBezTo>
                    <a:cubicBezTo>
                      <a:pt x="62" y="57"/>
                      <a:pt x="68" y="64"/>
                      <a:pt x="68" y="71"/>
                    </a:cubicBezTo>
                    <a:cubicBezTo>
                      <a:pt x="68" y="79"/>
                      <a:pt x="62" y="85"/>
                      <a:pt x="54" y="85"/>
                    </a:cubicBezTo>
                    <a:close/>
                    <a:moveTo>
                      <a:pt x="104" y="85"/>
                    </a:moveTo>
                    <a:cubicBezTo>
                      <a:pt x="96" y="85"/>
                      <a:pt x="90" y="79"/>
                      <a:pt x="90" y="71"/>
                    </a:cubicBezTo>
                    <a:cubicBezTo>
                      <a:pt x="90" y="64"/>
                      <a:pt x="96" y="57"/>
                      <a:pt x="104" y="57"/>
                    </a:cubicBezTo>
                    <a:cubicBezTo>
                      <a:pt x="112" y="57"/>
                      <a:pt x="118" y="64"/>
                      <a:pt x="118" y="71"/>
                    </a:cubicBezTo>
                    <a:cubicBezTo>
                      <a:pt x="118" y="79"/>
                      <a:pt x="112" y="85"/>
                      <a:pt x="104" y="85"/>
                    </a:cubicBezTo>
                    <a:close/>
                    <a:moveTo>
                      <a:pt x="154" y="85"/>
                    </a:moveTo>
                    <a:cubicBezTo>
                      <a:pt x="146" y="85"/>
                      <a:pt x="140" y="79"/>
                      <a:pt x="140" y="71"/>
                    </a:cubicBezTo>
                    <a:cubicBezTo>
                      <a:pt x="140" y="64"/>
                      <a:pt x="146" y="57"/>
                      <a:pt x="154" y="57"/>
                    </a:cubicBezTo>
                    <a:cubicBezTo>
                      <a:pt x="162" y="57"/>
                      <a:pt x="168" y="64"/>
                      <a:pt x="168" y="71"/>
                    </a:cubicBezTo>
                    <a:cubicBezTo>
                      <a:pt x="168" y="79"/>
                      <a:pt x="162" y="85"/>
                      <a:pt x="154" y="8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grpSp>
        <p:grpSp>
          <p:nvGrpSpPr>
            <p:cNvPr id="92" name="组合 91"/>
            <p:cNvGrpSpPr>
              <a:grpSpLocks noChangeAspect="1"/>
            </p:cNvGrpSpPr>
            <p:nvPr/>
          </p:nvGrpSpPr>
          <p:grpSpPr>
            <a:xfrm>
              <a:off x="5112045" y="2114125"/>
              <a:ext cx="216000" cy="242768"/>
              <a:chOff x="279401" y="2698750"/>
              <a:chExt cx="1473200" cy="1655763"/>
            </a:xfrm>
            <a:solidFill>
              <a:schemeClr val="bg1"/>
            </a:solidFill>
          </p:grpSpPr>
          <p:sp>
            <p:nvSpPr>
              <p:cNvPr id="93" name="Freeform 45"/>
              <p:cNvSpPr>
                <a:spLocks noEditPoints="1"/>
              </p:cNvSpPr>
              <p:nvPr/>
            </p:nvSpPr>
            <p:spPr bwMode="auto">
              <a:xfrm>
                <a:off x="279401" y="2884488"/>
                <a:ext cx="1473200" cy="1470025"/>
              </a:xfrm>
              <a:custGeom>
                <a:gdLst>
                  <a:gd fmla="*/ 250 w 501" name="T0"/>
                  <a:gd fmla="*/ 0 h 501" name="T1"/>
                  <a:gd fmla="*/ 0 w 501" name="T2"/>
                  <a:gd fmla="*/ 251 h 501" name="T3"/>
                  <a:gd fmla="*/ 250 w 501" name="T4"/>
                  <a:gd fmla="*/ 501 h 501" name="T5"/>
                  <a:gd fmla="*/ 501 w 501" name="T6"/>
                  <a:gd fmla="*/ 251 h 501" name="T7"/>
                  <a:gd fmla="*/ 250 w 501" name="T8"/>
                  <a:gd fmla="*/ 0 h 501" name="T9"/>
                  <a:gd fmla="*/ 455 w 501" name="T10"/>
                  <a:gd fmla="*/ 267 h 501" name="T11"/>
                  <a:gd fmla="*/ 446 w 501" name="T12"/>
                  <a:gd fmla="*/ 267 h 501" name="T13"/>
                  <a:gd fmla="*/ 389 w 501" name="T14"/>
                  <a:gd fmla="*/ 390 h 501" name="T15"/>
                  <a:gd fmla="*/ 267 w 501" name="T16"/>
                  <a:gd fmla="*/ 447 h 501" name="T17"/>
                  <a:gd fmla="*/ 267 w 501" name="T18"/>
                  <a:gd fmla="*/ 455 h 501" name="T19"/>
                  <a:gd fmla="*/ 250 w 501" name="T20"/>
                  <a:gd fmla="*/ 471 h 501" name="T21"/>
                  <a:gd fmla="*/ 234 w 501" name="T22"/>
                  <a:gd fmla="*/ 455 h 501" name="T23"/>
                  <a:gd fmla="*/ 234 w 501" name="T24"/>
                  <a:gd fmla="*/ 447 h 501" name="T25"/>
                  <a:gd fmla="*/ 111 w 501" name="T26"/>
                  <a:gd fmla="*/ 390 h 501" name="T27"/>
                  <a:gd fmla="*/ 54 w 501" name="T28"/>
                  <a:gd fmla="*/ 267 h 501" name="T29"/>
                  <a:gd fmla="*/ 46 w 501" name="T30"/>
                  <a:gd fmla="*/ 267 h 501" name="T31"/>
                  <a:gd fmla="*/ 30 w 501" name="T32"/>
                  <a:gd fmla="*/ 251 h 501" name="T33"/>
                  <a:gd fmla="*/ 46 w 501" name="T34"/>
                  <a:gd fmla="*/ 234 h 501" name="T35"/>
                  <a:gd fmla="*/ 54 w 501" name="T36"/>
                  <a:gd fmla="*/ 234 h 501" name="T37"/>
                  <a:gd fmla="*/ 111 w 501" name="T38"/>
                  <a:gd fmla="*/ 111 h 501" name="T39"/>
                  <a:gd fmla="*/ 234 w 501" name="T40"/>
                  <a:gd fmla="*/ 54 h 501" name="T41"/>
                  <a:gd fmla="*/ 234 w 501" name="T42"/>
                  <a:gd fmla="*/ 46 h 501" name="T43"/>
                  <a:gd fmla="*/ 250 w 501" name="T44"/>
                  <a:gd fmla="*/ 30 h 501" name="T45"/>
                  <a:gd fmla="*/ 267 w 501" name="T46"/>
                  <a:gd fmla="*/ 46 h 501" name="T47"/>
                  <a:gd fmla="*/ 267 w 501" name="T48"/>
                  <a:gd fmla="*/ 54 h 501" name="T49"/>
                  <a:gd fmla="*/ 389 w 501" name="T50"/>
                  <a:gd fmla="*/ 111 h 501" name="T51"/>
                  <a:gd fmla="*/ 446 w 501" name="T52"/>
                  <a:gd fmla="*/ 234 h 501" name="T53"/>
                  <a:gd fmla="*/ 455 w 501" name="T54"/>
                  <a:gd fmla="*/ 234 h 501" name="T55"/>
                  <a:gd fmla="*/ 471 w 501" name="T56"/>
                  <a:gd fmla="*/ 251 h 501" name="T57"/>
                  <a:gd fmla="*/ 455 w 501" name="T58"/>
                  <a:gd fmla="*/ 267 h 501"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501" w="501">
                    <a:moveTo>
                      <a:pt x="250" y="0"/>
                    </a:moveTo>
                    <a:cubicBezTo>
                      <a:pt x="112" y="0"/>
                      <a:pt x="0" y="112"/>
                      <a:pt x="0" y="251"/>
                    </a:cubicBezTo>
                    <a:cubicBezTo>
                      <a:pt x="0" y="389"/>
                      <a:pt x="112" y="501"/>
                      <a:pt x="250" y="501"/>
                    </a:cubicBezTo>
                    <a:cubicBezTo>
                      <a:pt x="389" y="501"/>
                      <a:pt x="501" y="389"/>
                      <a:pt x="501" y="251"/>
                    </a:cubicBezTo>
                    <a:cubicBezTo>
                      <a:pt x="501" y="112"/>
                      <a:pt x="389" y="0"/>
                      <a:pt x="250" y="0"/>
                    </a:cubicBezTo>
                    <a:close/>
                    <a:moveTo>
                      <a:pt x="455" y="267"/>
                    </a:moveTo>
                    <a:cubicBezTo>
                      <a:pt x="446" y="267"/>
                      <a:pt x="446" y="267"/>
                      <a:pt x="446" y="267"/>
                    </a:cubicBezTo>
                    <a:cubicBezTo>
                      <a:pt x="442" y="315"/>
                      <a:pt x="421" y="358"/>
                      <a:pt x="389" y="390"/>
                    </a:cubicBezTo>
                    <a:cubicBezTo>
                      <a:pt x="357" y="422"/>
                      <a:pt x="315" y="443"/>
                      <a:pt x="267" y="447"/>
                    </a:cubicBezTo>
                    <a:cubicBezTo>
                      <a:pt x="267" y="455"/>
                      <a:pt x="267" y="455"/>
                      <a:pt x="267" y="455"/>
                    </a:cubicBezTo>
                    <a:cubicBezTo>
                      <a:pt x="267" y="464"/>
                      <a:pt x="259" y="471"/>
                      <a:pt x="250" y="471"/>
                    </a:cubicBezTo>
                    <a:cubicBezTo>
                      <a:pt x="241" y="471"/>
                      <a:pt x="234" y="464"/>
                      <a:pt x="234" y="455"/>
                    </a:cubicBezTo>
                    <a:cubicBezTo>
                      <a:pt x="234" y="447"/>
                      <a:pt x="234" y="447"/>
                      <a:pt x="234" y="447"/>
                    </a:cubicBezTo>
                    <a:cubicBezTo>
                      <a:pt x="186" y="443"/>
                      <a:pt x="143" y="422"/>
                      <a:pt x="111" y="390"/>
                    </a:cubicBezTo>
                    <a:cubicBezTo>
                      <a:pt x="79" y="358"/>
                      <a:pt x="58" y="315"/>
                      <a:pt x="54" y="267"/>
                    </a:cubicBezTo>
                    <a:cubicBezTo>
                      <a:pt x="46" y="267"/>
                      <a:pt x="46" y="267"/>
                      <a:pt x="46" y="267"/>
                    </a:cubicBezTo>
                    <a:cubicBezTo>
                      <a:pt x="37" y="267"/>
                      <a:pt x="30" y="260"/>
                      <a:pt x="30" y="251"/>
                    </a:cubicBezTo>
                    <a:cubicBezTo>
                      <a:pt x="30" y="241"/>
                      <a:pt x="37" y="234"/>
                      <a:pt x="46" y="234"/>
                    </a:cubicBezTo>
                    <a:cubicBezTo>
                      <a:pt x="54" y="234"/>
                      <a:pt x="54" y="234"/>
                      <a:pt x="54" y="234"/>
                    </a:cubicBezTo>
                    <a:cubicBezTo>
                      <a:pt x="58" y="186"/>
                      <a:pt x="79" y="143"/>
                      <a:pt x="111" y="111"/>
                    </a:cubicBezTo>
                    <a:cubicBezTo>
                      <a:pt x="143" y="79"/>
                      <a:pt x="186" y="58"/>
                      <a:pt x="234" y="54"/>
                    </a:cubicBezTo>
                    <a:cubicBezTo>
                      <a:pt x="234" y="46"/>
                      <a:pt x="234" y="46"/>
                      <a:pt x="234" y="46"/>
                    </a:cubicBezTo>
                    <a:cubicBezTo>
                      <a:pt x="234" y="37"/>
                      <a:pt x="241" y="30"/>
                      <a:pt x="250" y="30"/>
                    </a:cubicBezTo>
                    <a:cubicBezTo>
                      <a:pt x="259" y="30"/>
                      <a:pt x="267" y="37"/>
                      <a:pt x="267" y="46"/>
                    </a:cubicBezTo>
                    <a:cubicBezTo>
                      <a:pt x="267" y="54"/>
                      <a:pt x="267" y="54"/>
                      <a:pt x="267" y="54"/>
                    </a:cubicBezTo>
                    <a:cubicBezTo>
                      <a:pt x="315" y="58"/>
                      <a:pt x="357" y="79"/>
                      <a:pt x="389" y="111"/>
                    </a:cubicBezTo>
                    <a:cubicBezTo>
                      <a:pt x="421" y="143"/>
                      <a:pt x="442" y="186"/>
                      <a:pt x="446" y="234"/>
                    </a:cubicBezTo>
                    <a:cubicBezTo>
                      <a:pt x="455" y="234"/>
                      <a:pt x="455" y="234"/>
                      <a:pt x="455" y="234"/>
                    </a:cubicBezTo>
                    <a:cubicBezTo>
                      <a:pt x="464" y="234"/>
                      <a:pt x="471" y="241"/>
                      <a:pt x="471" y="251"/>
                    </a:cubicBezTo>
                    <a:cubicBezTo>
                      <a:pt x="471" y="260"/>
                      <a:pt x="464" y="267"/>
                      <a:pt x="455" y="267"/>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94" name="Freeform 46"/>
              <p:cNvSpPr/>
              <p:nvPr/>
            </p:nvSpPr>
            <p:spPr bwMode="auto">
              <a:xfrm>
                <a:off x="966788" y="3043238"/>
                <a:ext cx="96838" cy="117475"/>
              </a:xfrm>
              <a:custGeom>
                <a:gdLst>
                  <a:gd fmla="*/ 16 w 33" name="T0"/>
                  <a:gd fmla="*/ 40 h 40" name="T1"/>
                  <a:gd fmla="*/ 33 w 33" name="T2"/>
                  <a:gd fmla="*/ 24 h 40" name="T3"/>
                  <a:gd fmla="*/ 33 w 33" name="T4"/>
                  <a:gd fmla="*/ 0 h 40" name="T5"/>
                  <a:gd fmla="*/ 16 w 33" name="T6"/>
                  <a:gd fmla="*/ 0 h 40" name="T7"/>
                  <a:gd fmla="*/ 0 w 33" name="T8"/>
                  <a:gd fmla="*/ 0 h 40" name="T9"/>
                  <a:gd fmla="*/ 0 w 33" name="T10"/>
                  <a:gd fmla="*/ 24 h 40" name="T11"/>
                  <a:gd fmla="*/ 16 w 33" name="T12"/>
                  <a:gd fmla="*/ 40 h 40" name="T13"/>
                </a:gdLst>
                <a:cxnLst>
                  <a:cxn ang="0">
                    <a:pos x="T0" y="T1"/>
                  </a:cxn>
                  <a:cxn ang="0">
                    <a:pos x="T2" y="T3"/>
                  </a:cxn>
                  <a:cxn ang="0">
                    <a:pos x="T4" y="T5"/>
                  </a:cxn>
                  <a:cxn ang="0">
                    <a:pos x="T6" y="T7"/>
                  </a:cxn>
                  <a:cxn ang="0">
                    <a:pos x="T8" y="T9"/>
                  </a:cxn>
                  <a:cxn ang="0">
                    <a:pos x="T10" y="T11"/>
                  </a:cxn>
                  <a:cxn ang="0">
                    <a:pos x="T12" y="T13"/>
                  </a:cxn>
                </a:cxnLst>
                <a:rect b="b" l="0" r="r" t="0"/>
                <a:pathLst>
                  <a:path h="40" w="33">
                    <a:moveTo>
                      <a:pt x="16" y="40"/>
                    </a:moveTo>
                    <a:cubicBezTo>
                      <a:pt x="25" y="40"/>
                      <a:pt x="33" y="33"/>
                      <a:pt x="33" y="24"/>
                    </a:cubicBezTo>
                    <a:cubicBezTo>
                      <a:pt x="33" y="0"/>
                      <a:pt x="33" y="0"/>
                      <a:pt x="33" y="0"/>
                    </a:cubicBezTo>
                    <a:cubicBezTo>
                      <a:pt x="27" y="0"/>
                      <a:pt x="22" y="0"/>
                      <a:pt x="16" y="0"/>
                    </a:cubicBezTo>
                    <a:cubicBezTo>
                      <a:pt x="11" y="0"/>
                      <a:pt x="5" y="0"/>
                      <a:pt x="0" y="0"/>
                    </a:cubicBezTo>
                    <a:cubicBezTo>
                      <a:pt x="0" y="24"/>
                      <a:pt x="0" y="24"/>
                      <a:pt x="0" y="24"/>
                    </a:cubicBezTo>
                    <a:cubicBezTo>
                      <a:pt x="0" y="33"/>
                      <a:pt x="7" y="40"/>
                      <a:pt x="16"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95" name="Freeform 47"/>
              <p:cNvSpPr/>
              <p:nvPr/>
            </p:nvSpPr>
            <p:spPr bwMode="auto">
              <a:xfrm>
                <a:off x="966788" y="4079875"/>
                <a:ext cx="96838" cy="115888"/>
              </a:xfrm>
              <a:custGeom>
                <a:gdLst>
                  <a:gd fmla="*/ 16 w 33" name="T0"/>
                  <a:gd fmla="*/ 0 h 40" name="T1"/>
                  <a:gd fmla="*/ 0 w 33" name="T2"/>
                  <a:gd fmla="*/ 17 h 40" name="T3"/>
                  <a:gd fmla="*/ 0 w 33" name="T4"/>
                  <a:gd fmla="*/ 40 h 40" name="T5"/>
                  <a:gd fmla="*/ 16 w 33" name="T6"/>
                  <a:gd fmla="*/ 40 h 40" name="T7"/>
                  <a:gd fmla="*/ 33 w 33" name="T8"/>
                  <a:gd fmla="*/ 40 h 40" name="T9"/>
                  <a:gd fmla="*/ 33 w 33" name="T10"/>
                  <a:gd fmla="*/ 17 h 40" name="T11"/>
                  <a:gd fmla="*/ 16 w 33" name="T12"/>
                  <a:gd fmla="*/ 0 h 40" name="T13"/>
                </a:gdLst>
                <a:cxnLst>
                  <a:cxn ang="0">
                    <a:pos x="T0" y="T1"/>
                  </a:cxn>
                  <a:cxn ang="0">
                    <a:pos x="T2" y="T3"/>
                  </a:cxn>
                  <a:cxn ang="0">
                    <a:pos x="T4" y="T5"/>
                  </a:cxn>
                  <a:cxn ang="0">
                    <a:pos x="T6" y="T7"/>
                  </a:cxn>
                  <a:cxn ang="0">
                    <a:pos x="T8" y="T9"/>
                  </a:cxn>
                  <a:cxn ang="0">
                    <a:pos x="T10" y="T11"/>
                  </a:cxn>
                  <a:cxn ang="0">
                    <a:pos x="T12" y="T13"/>
                  </a:cxn>
                </a:cxnLst>
                <a:rect b="b" l="0" r="r" t="0"/>
                <a:pathLst>
                  <a:path h="40" w="33">
                    <a:moveTo>
                      <a:pt x="16" y="0"/>
                    </a:moveTo>
                    <a:cubicBezTo>
                      <a:pt x="7" y="0"/>
                      <a:pt x="0" y="7"/>
                      <a:pt x="0" y="17"/>
                    </a:cubicBezTo>
                    <a:cubicBezTo>
                      <a:pt x="0" y="40"/>
                      <a:pt x="0" y="40"/>
                      <a:pt x="0" y="40"/>
                    </a:cubicBezTo>
                    <a:cubicBezTo>
                      <a:pt x="5" y="40"/>
                      <a:pt x="11" y="40"/>
                      <a:pt x="16" y="40"/>
                    </a:cubicBezTo>
                    <a:cubicBezTo>
                      <a:pt x="22" y="40"/>
                      <a:pt x="27" y="40"/>
                      <a:pt x="33" y="40"/>
                    </a:cubicBezTo>
                    <a:cubicBezTo>
                      <a:pt x="33" y="17"/>
                      <a:pt x="33" y="17"/>
                      <a:pt x="33" y="17"/>
                    </a:cubicBezTo>
                    <a:cubicBezTo>
                      <a:pt x="33" y="7"/>
                      <a:pt x="25" y="0"/>
                      <a:pt x="16"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96" name="Freeform 48"/>
              <p:cNvSpPr/>
              <p:nvPr/>
            </p:nvSpPr>
            <p:spPr bwMode="auto">
              <a:xfrm>
                <a:off x="434976" y="3571875"/>
                <a:ext cx="120650" cy="96838"/>
              </a:xfrm>
              <a:custGeom>
                <a:gdLst>
                  <a:gd fmla="*/ 41 w 41" name="T0"/>
                  <a:gd fmla="*/ 17 h 33" name="T1"/>
                  <a:gd fmla="*/ 24 w 41" name="T2"/>
                  <a:gd fmla="*/ 0 h 33" name="T3"/>
                  <a:gd fmla="*/ 1 w 41" name="T4"/>
                  <a:gd fmla="*/ 0 h 33" name="T5"/>
                  <a:gd fmla="*/ 0 w 41" name="T6"/>
                  <a:gd fmla="*/ 17 h 33" name="T7"/>
                  <a:gd fmla="*/ 1 w 41" name="T8"/>
                  <a:gd fmla="*/ 33 h 33" name="T9"/>
                  <a:gd fmla="*/ 24 w 41" name="T10"/>
                  <a:gd fmla="*/ 33 h 33" name="T11"/>
                  <a:gd fmla="*/ 41 w 41" name="T12"/>
                  <a:gd fmla="*/ 17 h 33" name="T13"/>
                </a:gdLst>
                <a:cxnLst>
                  <a:cxn ang="0">
                    <a:pos x="T0" y="T1"/>
                  </a:cxn>
                  <a:cxn ang="0">
                    <a:pos x="T2" y="T3"/>
                  </a:cxn>
                  <a:cxn ang="0">
                    <a:pos x="T4" y="T5"/>
                  </a:cxn>
                  <a:cxn ang="0">
                    <a:pos x="T6" y="T7"/>
                  </a:cxn>
                  <a:cxn ang="0">
                    <a:pos x="T8" y="T9"/>
                  </a:cxn>
                  <a:cxn ang="0">
                    <a:pos x="T10" y="T11"/>
                  </a:cxn>
                  <a:cxn ang="0">
                    <a:pos x="T12" y="T13"/>
                  </a:cxn>
                </a:cxnLst>
                <a:rect b="b" l="0" r="r" t="0"/>
                <a:pathLst>
                  <a:path h="33" w="41">
                    <a:moveTo>
                      <a:pt x="41" y="17"/>
                    </a:moveTo>
                    <a:cubicBezTo>
                      <a:pt x="41" y="7"/>
                      <a:pt x="33" y="0"/>
                      <a:pt x="24" y="0"/>
                    </a:cubicBezTo>
                    <a:cubicBezTo>
                      <a:pt x="1" y="0"/>
                      <a:pt x="1" y="0"/>
                      <a:pt x="1" y="0"/>
                    </a:cubicBezTo>
                    <a:cubicBezTo>
                      <a:pt x="1" y="6"/>
                      <a:pt x="0" y="11"/>
                      <a:pt x="0" y="17"/>
                    </a:cubicBezTo>
                    <a:cubicBezTo>
                      <a:pt x="0" y="22"/>
                      <a:pt x="1" y="28"/>
                      <a:pt x="1" y="33"/>
                    </a:cubicBezTo>
                    <a:cubicBezTo>
                      <a:pt x="24" y="33"/>
                      <a:pt x="24" y="33"/>
                      <a:pt x="24" y="33"/>
                    </a:cubicBezTo>
                    <a:cubicBezTo>
                      <a:pt x="33" y="33"/>
                      <a:pt x="41" y="26"/>
                      <a:pt x="41" y="17"/>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97" name="Freeform 49"/>
              <p:cNvSpPr/>
              <p:nvPr/>
            </p:nvSpPr>
            <p:spPr bwMode="auto">
              <a:xfrm>
                <a:off x="1474788" y="3571875"/>
                <a:ext cx="119063" cy="96838"/>
              </a:xfrm>
              <a:custGeom>
                <a:gdLst>
                  <a:gd fmla="*/ 39 w 40" name="T0"/>
                  <a:gd fmla="*/ 0 h 33" name="T1"/>
                  <a:gd fmla="*/ 16 w 40" name="T2"/>
                  <a:gd fmla="*/ 0 h 33" name="T3"/>
                  <a:gd fmla="*/ 0 w 40" name="T4"/>
                  <a:gd fmla="*/ 17 h 33" name="T5"/>
                  <a:gd fmla="*/ 16 w 40" name="T6"/>
                  <a:gd fmla="*/ 33 h 33" name="T7"/>
                  <a:gd fmla="*/ 39 w 40" name="T8"/>
                  <a:gd fmla="*/ 33 h 33" name="T9"/>
                  <a:gd fmla="*/ 40 w 40" name="T10"/>
                  <a:gd fmla="*/ 17 h 33" name="T11"/>
                  <a:gd fmla="*/ 39 w 40" name="T12"/>
                  <a:gd fmla="*/ 0 h 33" name="T13"/>
                </a:gdLst>
                <a:cxnLst>
                  <a:cxn ang="0">
                    <a:pos x="T0" y="T1"/>
                  </a:cxn>
                  <a:cxn ang="0">
                    <a:pos x="T2" y="T3"/>
                  </a:cxn>
                  <a:cxn ang="0">
                    <a:pos x="T4" y="T5"/>
                  </a:cxn>
                  <a:cxn ang="0">
                    <a:pos x="T6" y="T7"/>
                  </a:cxn>
                  <a:cxn ang="0">
                    <a:pos x="T8" y="T9"/>
                  </a:cxn>
                  <a:cxn ang="0">
                    <a:pos x="T10" y="T11"/>
                  </a:cxn>
                  <a:cxn ang="0">
                    <a:pos x="T12" y="T13"/>
                  </a:cxn>
                </a:cxnLst>
                <a:rect b="b" l="0" r="r" t="0"/>
                <a:pathLst>
                  <a:path h="33" w="40">
                    <a:moveTo>
                      <a:pt x="39" y="0"/>
                    </a:moveTo>
                    <a:cubicBezTo>
                      <a:pt x="16" y="0"/>
                      <a:pt x="16" y="0"/>
                      <a:pt x="16" y="0"/>
                    </a:cubicBezTo>
                    <a:cubicBezTo>
                      <a:pt x="7" y="0"/>
                      <a:pt x="0" y="7"/>
                      <a:pt x="0" y="17"/>
                    </a:cubicBezTo>
                    <a:cubicBezTo>
                      <a:pt x="0" y="26"/>
                      <a:pt x="7" y="33"/>
                      <a:pt x="16" y="33"/>
                    </a:cubicBezTo>
                    <a:cubicBezTo>
                      <a:pt x="39" y="33"/>
                      <a:pt x="39" y="33"/>
                      <a:pt x="39" y="33"/>
                    </a:cubicBezTo>
                    <a:cubicBezTo>
                      <a:pt x="40" y="28"/>
                      <a:pt x="40" y="22"/>
                      <a:pt x="40" y="17"/>
                    </a:cubicBezTo>
                    <a:cubicBezTo>
                      <a:pt x="40" y="11"/>
                      <a:pt x="40" y="6"/>
                      <a:pt x="39"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98" name="Oval 50"/>
              <p:cNvSpPr>
                <a:spLocks noChangeArrowheads="1"/>
              </p:cNvSpPr>
              <p:nvPr/>
            </p:nvSpPr>
            <p:spPr bwMode="auto">
              <a:xfrm>
                <a:off x="925513" y="3532188"/>
                <a:ext cx="176213" cy="174625"/>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99" name="Freeform 51"/>
              <p:cNvSpPr>
                <a:spLocks noEditPoints="1"/>
              </p:cNvSpPr>
              <p:nvPr/>
            </p:nvSpPr>
            <p:spPr bwMode="auto">
              <a:xfrm>
                <a:off x="652463" y="3254375"/>
                <a:ext cx="723900" cy="730250"/>
              </a:xfrm>
              <a:custGeom>
                <a:gdLst>
                  <a:gd fmla="*/ 106 w 246" name="T0"/>
                  <a:gd fmla="*/ 86 h 249" name="T1"/>
                  <a:gd fmla="*/ 109 w 246" name="T2"/>
                  <a:gd fmla="*/ 89 h 249" name="T3"/>
                  <a:gd fmla="*/ 123 w 246" name="T4"/>
                  <a:gd fmla="*/ 86 h 249" name="T5"/>
                  <a:gd fmla="*/ 162 w 246" name="T6"/>
                  <a:gd fmla="*/ 125 h 249" name="T7"/>
                  <a:gd fmla="*/ 159 w 246" name="T8"/>
                  <a:gd fmla="*/ 139 h 249" name="T9"/>
                  <a:gd fmla="*/ 162 w 246" name="T10"/>
                  <a:gd fmla="*/ 142 h 249" name="T11"/>
                  <a:gd fmla="*/ 246 w 246" name="T12"/>
                  <a:gd fmla="*/ 0 h 249" name="T13"/>
                  <a:gd fmla="*/ 106 w 246" name="T14"/>
                  <a:gd fmla="*/ 86 h 249" name="T15"/>
                  <a:gd fmla="*/ 123 w 246" name="T16"/>
                  <a:gd fmla="*/ 163 h 249" name="T17"/>
                  <a:gd fmla="*/ 84 w 246" name="T18"/>
                  <a:gd fmla="*/ 125 h 249" name="T19"/>
                  <a:gd fmla="*/ 87 w 246" name="T20"/>
                  <a:gd fmla="*/ 110 h 249" name="T21"/>
                  <a:gd fmla="*/ 85 w 246" name="T22"/>
                  <a:gd fmla="*/ 107 h 249" name="T23"/>
                  <a:gd fmla="*/ 0 w 246" name="T24"/>
                  <a:gd fmla="*/ 249 h 249" name="T25"/>
                  <a:gd fmla="*/ 140 w 246" name="T26"/>
                  <a:gd fmla="*/ 163 h 249" name="T27"/>
                  <a:gd fmla="*/ 138 w 246" name="T28"/>
                  <a:gd fmla="*/ 160 h 249" name="T29"/>
                  <a:gd fmla="*/ 123 w 246" name="T30"/>
                  <a:gd fmla="*/ 163 h 2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49" w="246">
                    <a:moveTo>
                      <a:pt x="106" y="86"/>
                    </a:moveTo>
                    <a:cubicBezTo>
                      <a:pt x="109" y="89"/>
                      <a:pt x="109" y="89"/>
                      <a:pt x="109" y="89"/>
                    </a:cubicBezTo>
                    <a:cubicBezTo>
                      <a:pt x="113" y="87"/>
                      <a:pt x="118" y="86"/>
                      <a:pt x="123" y="86"/>
                    </a:cubicBezTo>
                    <a:cubicBezTo>
                      <a:pt x="145" y="86"/>
                      <a:pt x="162" y="103"/>
                      <a:pt x="162" y="125"/>
                    </a:cubicBezTo>
                    <a:cubicBezTo>
                      <a:pt x="162" y="130"/>
                      <a:pt x="161" y="135"/>
                      <a:pt x="159" y="139"/>
                    </a:cubicBezTo>
                    <a:cubicBezTo>
                      <a:pt x="162" y="142"/>
                      <a:pt x="162" y="142"/>
                      <a:pt x="162" y="142"/>
                    </a:cubicBezTo>
                    <a:cubicBezTo>
                      <a:pt x="246" y="0"/>
                      <a:pt x="246" y="0"/>
                      <a:pt x="246" y="0"/>
                    </a:cubicBezTo>
                    <a:lnTo>
                      <a:pt x="106" y="86"/>
                    </a:lnTo>
                    <a:close/>
                    <a:moveTo>
                      <a:pt x="123" y="163"/>
                    </a:moveTo>
                    <a:cubicBezTo>
                      <a:pt x="102" y="163"/>
                      <a:pt x="84" y="146"/>
                      <a:pt x="84" y="125"/>
                    </a:cubicBezTo>
                    <a:cubicBezTo>
                      <a:pt x="84" y="119"/>
                      <a:pt x="86" y="114"/>
                      <a:pt x="87" y="110"/>
                    </a:cubicBezTo>
                    <a:cubicBezTo>
                      <a:pt x="85" y="107"/>
                      <a:pt x="85" y="107"/>
                      <a:pt x="85" y="107"/>
                    </a:cubicBezTo>
                    <a:cubicBezTo>
                      <a:pt x="0" y="249"/>
                      <a:pt x="0" y="249"/>
                      <a:pt x="0" y="249"/>
                    </a:cubicBezTo>
                    <a:cubicBezTo>
                      <a:pt x="140" y="163"/>
                      <a:pt x="140" y="163"/>
                      <a:pt x="140" y="163"/>
                    </a:cubicBezTo>
                    <a:cubicBezTo>
                      <a:pt x="138" y="160"/>
                      <a:pt x="138" y="160"/>
                      <a:pt x="138" y="160"/>
                    </a:cubicBezTo>
                    <a:cubicBezTo>
                      <a:pt x="133" y="162"/>
                      <a:pt x="128" y="163"/>
                      <a:pt x="123" y="16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100" name="Freeform 52"/>
              <p:cNvSpPr/>
              <p:nvPr/>
            </p:nvSpPr>
            <p:spPr bwMode="auto">
              <a:xfrm>
                <a:off x="935038" y="2698750"/>
                <a:ext cx="158750" cy="158750"/>
              </a:xfrm>
              <a:custGeom>
                <a:gdLst>
                  <a:gd fmla="*/ 27 w 54" name="T0"/>
                  <a:gd fmla="*/ 0 h 54" name="T1"/>
                  <a:gd fmla="*/ 0 w 54" name="T2"/>
                  <a:gd fmla="*/ 27 h 54" name="T3"/>
                  <a:gd fmla="*/ 0 w 54" name="T4"/>
                  <a:gd fmla="*/ 54 h 54" name="T5"/>
                  <a:gd fmla="*/ 29 w 54" name="T6"/>
                  <a:gd fmla="*/ 52 h 54" name="T7"/>
                  <a:gd fmla="*/ 29 w 54" name="T8"/>
                  <a:gd fmla="*/ 52 h 54" name="T9"/>
                  <a:gd fmla="*/ 54 w 54" name="T10"/>
                  <a:gd fmla="*/ 53 h 54" name="T11"/>
                  <a:gd fmla="*/ 54 w 54" name="T12"/>
                  <a:gd fmla="*/ 27 h 54" name="T13"/>
                  <a:gd fmla="*/ 27 w 54" name="T14"/>
                  <a:gd fmla="*/ 0 h 5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4" w="54">
                    <a:moveTo>
                      <a:pt x="27" y="0"/>
                    </a:moveTo>
                    <a:cubicBezTo>
                      <a:pt x="12" y="0"/>
                      <a:pt x="0" y="12"/>
                      <a:pt x="0" y="27"/>
                    </a:cubicBezTo>
                    <a:cubicBezTo>
                      <a:pt x="0" y="54"/>
                      <a:pt x="0" y="54"/>
                      <a:pt x="0" y="54"/>
                    </a:cubicBezTo>
                    <a:cubicBezTo>
                      <a:pt x="10" y="53"/>
                      <a:pt x="19" y="52"/>
                      <a:pt x="29" y="52"/>
                    </a:cubicBezTo>
                    <a:cubicBezTo>
                      <a:pt x="29" y="52"/>
                      <a:pt x="29" y="52"/>
                      <a:pt x="29" y="52"/>
                    </a:cubicBezTo>
                    <a:cubicBezTo>
                      <a:pt x="38" y="52"/>
                      <a:pt x="46" y="52"/>
                      <a:pt x="54" y="53"/>
                    </a:cubicBezTo>
                    <a:cubicBezTo>
                      <a:pt x="54" y="27"/>
                      <a:pt x="54" y="27"/>
                      <a:pt x="54" y="27"/>
                    </a:cubicBezTo>
                    <a:cubicBezTo>
                      <a:pt x="54" y="12"/>
                      <a:pt x="42" y="0"/>
                      <a:pt x="27"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grpSp>
      </p:grpSp>
      <p:sp>
        <p:nvSpPr>
          <p:cNvPr id="103" name="Text Box 10"/>
          <p:cNvSpPr txBox="1">
            <a:spLocks noChangeArrowheads="1"/>
          </p:cNvSpPr>
          <p:nvPr/>
        </p:nvSpPr>
        <p:spPr bwMode="auto">
          <a:xfrm>
            <a:off x="315913" y="1962150"/>
            <a:ext cx="1606550" cy="2020824"/>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2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2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sp>
        <p:nvSpPr>
          <p:cNvPr id="104" name="Text Box 10"/>
          <p:cNvSpPr txBox="1">
            <a:spLocks noChangeArrowheads="1"/>
          </p:cNvSpPr>
          <p:nvPr/>
        </p:nvSpPr>
        <p:spPr bwMode="auto">
          <a:xfrm>
            <a:off x="315913" y="3457575"/>
            <a:ext cx="1606550" cy="2020824"/>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2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2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grpSp>
        <p:nvGrpSpPr>
          <p:cNvPr id="106" name="组合 105"/>
          <p:cNvGrpSpPr>
            <a:grpSpLocks noChangeAspect="1"/>
          </p:cNvGrpSpPr>
          <p:nvPr/>
        </p:nvGrpSpPr>
        <p:grpSpPr>
          <a:xfrm>
            <a:off x="2048302" y="1982674"/>
            <a:ext cx="270000" cy="250554"/>
            <a:chOff x="5278438" y="2973388"/>
            <a:chExt cx="1344613" cy="1247775"/>
          </a:xfrm>
          <a:solidFill>
            <a:schemeClr val="accent4"/>
          </a:solidFill>
        </p:grpSpPr>
        <p:sp>
          <p:nvSpPr>
            <p:cNvPr id="107" name="Freeform 67"/>
            <p:cNvSpPr>
              <a:spLocks noEditPoints="1"/>
            </p:cNvSpPr>
            <p:nvPr/>
          </p:nvSpPr>
          <p:spPr bwMode="auto">
            <a:xfrm>
              <a:off x="5821363" y="2973388"/>
              <a:ext cx="801688" cy="806450"/>
            </a:xfrm>
            <a:custGeom>
              <a:gdLst>
                <a:gd fmla="*/ 256 w 281" name="T0"/>
                <a:gd fmla="*/ 26 h 282" name="T1"/>
                <a:gd fmla="*/ 163 w 281" name="T2"/>
                <a:gd fmla="*/ 26 h 282" name="T3"/>
                <a:gd fmla="*/ 0 w 281" name="T4"/>
                <a:gd fmla="*/ 190 h 282" name="T5"/>
                <a:gd fmla="*/ 92 w 281" name="T6"/>
                <a:gd fmla="*/ 282 h 282" name="T7"/>
                <a:gd fmla="*/ 256 w 281" name="T8"/>
                <a:gd fmla="*/ 119 h 282" name="T9"/>
                <a:gd fmla="*/ 256 w 281" name="T10"/>
                <a:gd fmla="*/ 26 h 282" name="T11"/>
                <a:gd fmla="*/ 55 w 281" name="T12"/>
                <a:gd fmla="*/ 192 h 282" name="T13"/>
                <a:gd fmla="*/ 44 w 281" name="T14"/>
                <a:gd fmla="*/ 181 h 282" name="T15"/>
                <a:gd fmla="*/ 183 w 281" name="T16"/>
                <a:gd fmla="*/ 42 h 282" name="T17"/>
                <a:gd fmla="*/ 194 w 281" name="T18"/>
                <a:gd fmla="*/ 42 h 282" name="T19"/>
                <a:gd fmla="*/ 194 w 281" name="T20"/>
                <a:gd fmla="*/ 53 h 282" name="T21"/>
                <a:gd fmla="*/ 55 w 281" name="T22"/>
                <a:gd fmla="*/ 192 h 282" name="T23"/>
                <a:gd fmla="*/ 78 w 281" name="T24"/>
                <a:gd fmla="*/ 215 h 282" name="T25"/>
                <a:gd fmla="*/ 67 w 281" name="T26"/>
                <a:gd fmla="*/ 204 h 282" name="T27"/>
                <a:gd fmla="*/ 217 w 281" name="T28"/>
                <a:gd fmla="*/ 54 h 282" name="T29"/>
                <a:gd fmla="*/ 228 w 281" name="T30"/>
                <a:gd fmla="*/ 54 h 282" name="T31"/>
                <a:gd fmla="*/ 228 w 281" name="T32"/>
                <a:gd fmla="*/ 65 h 282" name="T33"/>
                <a:gd fmla="*/ 78 w 281" name="T34"/>
                <a:gd fmla="*/ 215 h 282" name="T35"/>
                <a:gd fmla="*/ 101 w 281" name="T36"/>
                <a:gd fmla="*/ 238 h 282" name="T37"/>
                <a:gd fmla="*/ 90 w 281" name="T38"/>
                <a:gd fmla="*/ 227 h 282" name="T39"/>
                <a:gd fmla="*/ 229 w 281" name="T40"/>
                <a:gd fmla="*/ 88 h 282" name="T41"/>
                <a:gd fmla="*/ 240 w 281" name="T42"/>
                <a:gd fmla="*/ 88 h 282" name="T43"/>
                <a:gd fmla="*/ 240 w 281" name="T44"/>
                <a:gd fmla="*/ 99 h 282" name="T45"/>
                <a:gd fmla="*/ 101 w 281" name="T46"/>
                <a:gd fmla="*/ 238 h 282"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82" w="281">
                  <a:moveTo>
                    <a:pt x="256" y="26"/>
                  </a:moveTo>
                  <a:cubicBezTo>
                    <a:pt x="230" y="0"/>
                    <a:pt x="189" y="0"/>
                    <a:pt x="163" y="26"/>
                  </a:cubicBezTo>
                  <a:cubicBezTo>
                    <a:pt x="0" y="190"/>
                    <a:pt x="0" y="190"/>
                    <a:pt x="0" y="190"/>
                  </a:cubicBezTo>
                  <a:cubicBezTo>
                    <a:pt x="92" y="282"/>
                    <a:pt x="92" y="282"/>
                    <a:pt x="92" y="282"/>
                  </a:cubicBezTo>
                  <a:cubicBezTo>
                    <a:pt x="256" y="119"/>
                    <a:pt x="256" y="119"/>
                    <a:pt x="256" y="119"/>
                  </a:cubicBezTo>
                  <a:cubicBezTo>
                    <a:pt x="281" y="93"/>
                    <a:pt x="281" y="52"/>
                    <a:pt x="256" y="26"/>
                  </a:cubicBezTo>
                  <a:close/>
                  <a:moveTo>
                    <a:pt x="55" y="192"/>
                  </a:moveTo>
                  <a:cubicBezTo>
                    <a:pt x="44" y="181"/>
                    <a:pt x="44" y="181"/>
                    <a:pt x="44" y="181"/>
                  </a:cubicBezTo>
                  <a:cubicBezTo>
                    <a:pt x="183" y="42"/>
                    <a:pt x="183" y="42"/>
                    <a:pt x="183" y="42"/>
                  </a:cubicBezTo>
                  <a:cubicBezTo>
                    <a:pt x="186" y="39"/>
                    <a:pt x="191" y="39"/>
                    <a:pt x="194" y="42"/>
                  </a:cubicBezTo>
                  <a:cubicBezTo>
                    <a:pt x="197" y="45"/>
                    <a:pt x="197" y="50"/>
                    <a:pt x="194" y="53"/>
                  </a:cubicBezTo>
                  <a:lnTo>
                    <a:pt x="55" y="192"/>
                  </a:lnTo>
                  <a:close/>
                  <a:moveTo>
                    <a:pt x="78" y="215"/>
                  </a:moveTo>
                  <a:cubicBezTo>
                    <a:pt x="67" y="204"/>
                    <a:pt x="67" y="204"/>
                    <a:pt x="67" y="204"/>
                  </a:cubicBezTo>
                  <a:cubicBezTo>
                    <a:pt x="217" y="54"/>
                    <a:pt x="217" y="54"/>
                    <a:pt x="217" y="54"/>
                  </a:cubicBezTo>
                  <a:cubicBezTo>
                    <a:pt x="220" y="51"/>
                    <a:pt x="225" y="51"/>
                    <a:pt x="228" y="54"/>
                  </a:cubicBezTo>
                  <a:cubicBezTo>
                    <a:pt x="231" y="57"/>
                    <a:pt x="231" y="62"/>
                    <a:pt x="228" y="65"/>
                  </a:cubicBezTo>
                  <a:lnTo>
                    <a:pt x="78" y="215"/>
                  </a:lnTo>
                  <a:close/>
                  <a:moveTo>
                    <a:pt x="101" y="238"/>
                  </a:moveTo>
                  <a:cubicBezTo>
                    <a:pt x="90" y="227"/>
                    <a:pt x="90" y="227"/>
                    <a:pt x="90" y="227"/>
                  </a:cubicBezTo>
                  <a:cubicBezTo>
                    <a:pt x="229" y="88"/>
                    <a:pt x="229" y="88"/>
                    <a:pt x="229" y="88"/>
                  </a:cubicBezTo>
                  <a:cubicBezTo>
                    <a:pt x="232" y="85"/>
                    <a:pt x="237" y="85"/>
                    <a:pt x="240" y="88"/>
                  </a:cubicBezTo>
                  <a:cubicBezTo>
                    <a:pt x="243" y="91"/>
                    <a:pt x="243" y="96"/>
                    <a:pt x="240" y="99"/>
                  </a:cubicBezTo>
                  <a:lnTo>
                    <a:pt x="101" y="23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solidFill>
                  <a:srgbClr val="78A6B6"/>
                </a:solidFill>
                <a:latin typeface="+mn-lt"/>
                <a:ea typeface="+mn-ea"/>
              </a:endParaRPr>
            </a:p>
          </p:txBody>
        </p:sp>
        <p:sp>
          <p:nvSpPr>
            <p:cNvPr id="108" name="Freeform 68"/>
            <p:cNvSpPr/>
            <p:nvPr/>
          </p:nvSpPr>
          <p:spPr bwMode="auto">
            <a:xfrm>
              <a:off x="5375275" y="3662363"/>
              <a:ext cx="554038" cy="558800"/>
            </a:xfrm>
            <a:custGeom>
              <a:gdLst>
                <a:gd fmla="*/ 227 w 349" name="T0"/>
                <a:gd fmla="*/ 209 h 352" name="T1"/>
                <a:gd fmla="*/ 210 w 349" name="T2"/>
                <a:gd fmla="*/ 193 h 352" name="T3"/>
                <a:gd fmla="*/ 349 w 349" name="T4"/>
                <a:gd fmla="*/ 54 h 352" name="T5"/>
                <a:gd fmla="*/ 295 w 349" name="T6"/>
                <a:gd fmla="*/ 0 h 352" name="T7"/>
                <a:gd fmla="*/ 156 w 349" name="T8"/>
                <a:gd fmla="*/ 139 h 352" name="T9"/>
                <a:gd fmla="*/ 142 w 349" name="T10"/>
                <a:gd fmla="*/ 125 h 352" name="T11"/>
                <a:gd fmla="*/ 110 w 349" name="T12"/>
                <a:gd fmla="*/ 141 h 352" name="T13"/>
                <a:gd fmla="*/ 0 w 349" name="T14"/>
                <a:gd fmla="*/ 317 h 352" name="T15"/>
                <a:gd fmla="*/ 32 w 349" name="T16"/>
                <a:gd fmla="*/ 352 h 352" name="T17"/>
                <a:gd fmla="*/ 207 w 349" name="T18"/>
                <a:gd fmla="*/ 242 h 352" name="T19"/>
                <a:gd fmla="*/ 227 w 349" name="T20"/>
                <a:gd fmla="*/ 209 h 35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52" w="349">
                  <a:moveTo>
                    <a:pt x="227" y="209"/>
                  </a:moveTo>
                  <a:lnTo>
                    <a:pt x="210" y="193"/>
                  </a:lnTo>
                  <a:lnTo>
                    <a:pt x="349" y="54"/>
                  </a:lnTo>
                  <a:lnTo>
                    <a:pt x="295" y="0"/>
                  </a:lnTo>
                  <a:lnTo>
                    <a:pt x="156" y="139"/>
                  </a:lnTo>
                  <a:lnTo>
                    <a:pt x="142" y="125"/>
                  </a:lnTo>
                  <a:lnTo>
                    <a:pt x="110" y="141"/>
                  </a:lnTo>
                  <a:lnTo>
                    <a:pt x="0" y="317"/>
                  </a:lnTo>
                  <a:lnTo>
                    <a:pt x="32" y="352"/>
                  </a:lnTo>
                  <a:lnTo>
                    <a:pt x="207" y="242"/>
                  </a:lnTo>
                  <a:lnTo>
                    <a:pt x="227" y="20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solidFill>
                  <a:srgbClr val="78A6B6"/>
                </a:solidFill>
                <a:latin typeface="+mn-lt"/>
                <a:ea typeface="+mn-ea"/>
              </a:endParaRPr>
            </a:p>
          </p:txBody>
        </p:sp>
        <p:sp>
          <p:nvSpPr>
            <p:cNvPr id="109" name="Freeform 69"/>
            <p:cNvSpPr/>
            <p:nvPr/>
          </p:nvSpPr>
          <p:spPr bwMode="auto">
            <a:xfrm>
              <a:off x="5278438" y="2986088"/>
              <a:ext cx="590550" cy="590550"/>
            </a:xfrm>
            <a:custGeom>
              <a:gdLst>
                <a:gd fmla="*/ 104 w 207" name="T0"/>
                <a:gd fmla="*/ 0 h 207" name="T1"/>
                <a:gd fmla="*/ 78 w 207" name="T2"/>
                <a:gd fmla="*/ 3 h 207" name="T3"/>
                <a:gd fmla="*/ 81 w 207" name="T4"/>
                <a:gd fmla="*/ 5 h 207" name="T5"/>
                <a:gd fmla="*/ 118 w 207" name="T6"/>
                <a:gd fmla="*/ 43 h 207" name="T7"/>
                <a:gd fmla="*/ 118 w 207" name="T8"/>
                <a:gd fmla="*/ 112 h 207" name="T9"/>
                <a:gd fmla="*/ 49 w 207" name="T10"/>
                <a:gd fmla="*/ 112 h 207" name="T11"/>
                <a:gd fmla="*/ 12 w 207" name="T12"/>
                <a:gd fmla="*/ 74 h 207" name="T13"/>
                <a:gd fmla="*/ 7 w 207" name="T14"/>
                <a:gd fmla="*/ 68 h 207" name="T15"/>
                <a:gd fmla="*/ 0 w 207" name="T16"/>
                <a:gd fmla="*/ 103 h 207" name="T17"/>
                <a:gd fmla="*/ 104 w 207" name="T18"/>
                <a:gd fmla="*/ 207 h 207" name="T19"/>
                <a:gd fmla="*/ 207 w 207" name="T20"/>
                <a:gd fmla="*/ 103 h 207" name="T21"/>
                <a:gd fmla="*/ 104 w 207" name="T22"/>
                <a:gd fmla="*/ 0 h 20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06" w="206">
                  <a:moveTo>
                    <a:pt x="104" y="0"/>
                  </a:moveTo>
                  <a:cubicBezTo>
                    <a:pt x="95" y="0"/>
                    <a:pt x="86" y="1"/>
                    <a:pt x="78" y="3"/>
                  </a:cubicBezTo>
                  <a:cubicBezTo>
                    <a:pt x="79" y="4"/>
                    <a:pt x="80" y="5"/>
                    <a:pt x="81" y="5"/>
                  </a:cubicBezTo>
                  <a:cubicBezTo>
                    <a:pt x="118" y="43"/>
                    <a:pt x="118" y="43"/>
                    <a:pt x="118" y="43"/>
                  </a:cubicBezTo>
                  <a:cubicBezTo>
                    <a:pt x="137" y="62"/>
                    <a:pt x="137" y="93"/>
                    <a:pt x="118" y="112"/>
                  </a:cubicBezTo>
                  <a:cubicBezTo>
                    <a:pt x="99" y="131"/>
                    <a:pt x="68" y="131"/>
                    <a:pt x="49" y="112"/>
                  </a:cubicBezTo>
                  <a:cubicBezTo>
                    <a:pt x="12" y="74"/>
                    <a:pt x="12" y="74"/>
                    <a:pt x="12" y="74"/>
                  </a:cubicBezTo>
                  <a:cubicBezTo>
                    <a:pt x="10" y="72"/>
                    <a:pt x="8" y="70"/>
                    <a:pt x="7" y="68"/>
                  </a:cubicBezTo>
                  <a:cubicBezTo>
                    <a:pt x="3" y="79"/>
                    <a:pt x="0" y="91"/>
                    <a:pt x="0" y="103"/>
                  </a:cubicBezTo>
                  <a:cubicBezTo>
                    <a:pt x="0" y="161"/>
                    <a:pt x="47" y="207"/>
                    <a:pt x="104" y="207"/>
                  </a:cubicBezTo>
                  <a:cubicBezTo>
                    <a:pt x="161" y="207"/>
                    <a:pt x="207" y="161"/>
                    <a:pt x="207" y="103"/>
                  </a:cubicBezTo>
                  <a:cubicBezTo>
                    <a:pt x="207" y="46"/>
                    <a:pt x="161" y="0"/>
                    <a:pt x="10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solidFill>
                  <a:srgbClr val="78A6B6"/>
                </a:solidFill>
                <a:latin typeface="+mn-lt"/>
                <a:ea typeface="+mn-ea"/>
              </a:endParaRPr>
            </a:p>
          </p:txBody>
        </p:sp>
        <p:sp>
          <p:nvSpPr>
            <p:cNvPr id="110" name="Freeform 70"/>
            <p:cNvSpPr>
              <a:spLocks noEditPoints="1"/>
            </p:cNvSpPr>
            <p:nvPr/>
          </p:nvSpPr>
          <p:spPr bwMode="auto">
            <a:xfrm>
              <a:off x="6008688" y="3686176"/>
              <a:ext cx="531813" cy="531813"/>
            </a:xfrm>
            <a:custGeom>
              <a:gdLst>
                <a:gd fmla="*/ 164 w 186" name="T0"/>
                <a:gd fmla="*/ 164 h 186" name="T1"/>
                <a:gd fmla="*/ 164 w 186" name="T2"/>
                <a:gd fmla="*/ 83 h 186" name="T3"/>
                <a:gd fmla="*/ 81 w 186" name="T4"/>
                <a:gd fmla="*/ 0 h 186" name="T5"/>
                <a:gd fmla="*/ 0 w 186" name="T6"/>
                <a:gd fmla="*/ 81 h 186" name="T7"/>
                <a:gd fmla="*/ 82 w 186" name="T8"/>
                <a:gd fmla="*/ 164 h 186" name="T9"/>
                <a:gd fmla="*/ 164 w 186" name="T10"/>
                <a:gd fmla="*/ 164 h 186" name="T11"/>
                <a:gd fmla="*/ 109 w 186" name="T12"/>
                <a:gd fmla="*/ 109 h 186" name="T13"/>
                <a:gd fmla="*/ 142 w 186" name="T14"/>
                <a:gd fmla="*/ 109 h 186" name="T15"/>
                <a:gd fmla="*/ 142 w 186" name="T16"/>
                <a:gd fmla="*/ 143 h 186" name="T17"/>
                <a:gd fmla="*/ 109 w 186" name="T18"/>
                <a:gd fmla="*/ 143 h 186" name="T19"/>
                <a:gd fmla="*/ 109 w 186" name="T20"/>
                <a:gd fmla="*/ 109 h 1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86" w="186">
                  <a:moveTo>
                    <a:pt x="164" y="164"/>
                  </a:moveTo>
                  <a:cubicBezTo>
                    <a:pt x="186" y="142"/>
                    <a:pt x="186" y="105"/>
                    <a:pt x="164" y="83"/>
                  </a:cubicBezTo>
                  <a:cubicBezTo>
                    <a:pt x="81" y="0"/>
                    <a:pt x="81" y="0"/>
                    <a:pt x="81" y="0"/>
                  </a:cubicBezTo>
                  <a:cubicBezTo>
                    <a:pt x="0" y="81"/>
                    <a:pt x="0" y="81"/>
                    <a:pt x="0" y="81"/>
                  </a:cubicBezTo>
                  <a:cubicBezTo>
                    <a:pt x="82" y="164"/>
                    <a:pt x="82" y="164"/>
                    <a:pt x="82" y="164"/>
                  </a:cubicBezTo>
                  <a:cubicBezTo>
                    <a:pt x="105" y="186"/>
                    <a:pt x="141" y="186"/>
                    <a:pt x="164" y="164"/>
                  </a:cubicBezTo>
                  <a:close/>
                  <a:moveTo>
                    <a:pt x="109" y="109"/>
                  </a:moveTo>
                  <a:cubicBezTo>
                    <a:pt x="118" y="100"/>
                    <a:pt x="133" y="100"/>
                    <a:pt x="142" y="109"/>
                  </a:cubicBezTo>
                  <a:cubicBezTo>
                    <a:pt x="152" y="118"/>
                    <a:pt x="152" y="133"/>
                    <a:pt x="142" y="143"/>
                  </a:cubicBezTo>
                  <a:cubicBezTo>
                    <a:pt x="133" y="152"/>
                    <a:pt x="118" y="152"/>
                    <a:pt x="109" y="143"/>
                  </a:cubicBezTo>
                  <a:cubicBezTo>
                    <a:pt x="99" y="133"/>
                    <a:pt x="99" y="118"/>
                    <a:pt x="109" y="10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solidFill>
                  <a:srgbClr val="78A6B6"/>
                </a:solidFill>
                <a:latin typeface="+mn-lt"/>
                <a:ea typeface="+mn-ea"/>
              </a:endParaRPr>
            </a:p>
          </p:txBody>
        </p:sp>
      </p:grpSp>
      <p:sp>
        <p:nvSpPr>
          <p:cNvPr id="112" name="Freeform 61"/>
          <p:cNvSpPr>
            <a:spLocks noChangeAspect="1"/>
          </p:cNvSpPr>
          <p:nvPr/>
        </p:nvSpPr>
        <p:spPr bwMode="auto">
          <a:xfrm>
            <a:off x="2047875" y="3522663"/>
            <a:ext cx="269875" cy="280987"/>
          </a:xfrm>
          <a:custGeom>
            <a:gdLst>
              <a:gd fmla="*/ 99 w 137" name="T0"/>
              <a:gd fmla="*/ 57 h 142" name="T1"/>
              <a:gd fmla="*/ 137 w 137" name="T2"/>
              <a:gd fmla="*/ 57 h 142" name="T3"/>
              <a:gd fmla="*/ 76 w 137" name="T4"/>
              <a:gd fmla="*/ 4 h 142" name="T5"/>
              <a:gd fmla="*/ 69 w 137" name="T6"/>
              <a:gd fmla="*/ 0 h 142" name="T7"/>
              <a:gd fmla="*/ 62 w 137" name="T8"/>
              <a:gd fmla="*/ 4 h 142" name="T9"/>
              <a:gd fmla="*/ 0 w 137" name="T10"/>
              <a:gd fmla="*/ 57 h 142" name="T11"/>
              <a:gd fmla="*/ 39 w 137" name="T12"/>
              <a:gd fmla="*/ 57 h 142" name="T13"/>
              <a:gd fmla="*/ 62 w 137" name="T14"/>
              <a:gd fmla="*/ 4 h 142" name="T15"/>
              <a:gd fmla="*/ 62 w 137" name="T16"/>
              <a:gd fmla="*/ 5 h 142" name="T17"/>
              <a:gd fmla="*/ 43 w 137" name="T18"/>
              <a:gd fmla="*/ 57 h 142" name="T19"/>
              <a:gd fmla="*/ 64 w 137" name="T20"/>
              <a:gd fmla="*/ 57 h 142" name="T21"/>
              <a:gd fmla="*/ 64 w 137" name="T22"/>
              <a:gd fmla="*/ 122 h 142" name="T23"/>
              <a:gd fmla="*/ 64 w 137" name="T24"/>
              <a:gd fmla="*/ 125 h 142" name="T25"/>
              <a:gd fmla="*/ 64 w 137" name="T26"/>
              <a:gd fmla="*/ 130 h 142" name="T27"/>
              <a:gd fmla="*/ 76 w 137" name="T28"/>
              <a:gd fmla="*/ 142 h 142" name="T29"/>
              <a:gd fmla="*/ 87 w 137" name="T30"/>
              <a:gd fmla="*/ 130 h 142" name="T31"/>
              <a:gd fmla="*/ 87 w 137" name="T32"/>
              <a:gd fmla="*/ 125 h 142" name="T33"/>
              <a:gd fmla="*/ 79 w 137" name="T34"/>
              <a:gd fmla="*/ 125 h 142" name="T35"/>
              <a:gd fmla="*/ 79 w 137" name="T36"/>
              <a:gd fmla="*/ 127 h 142" name="T37"/>
              <a:gd fmla="*/ 79 w 137" name="T38"/>
              <a:gd fmla="*/ 129 h 142" name="T39"/>
              <a:gd fmla="*/ 76 w 137" name="T40"/>
              <a:gd fmla="*/ 133 h 142" name="T41"/>
              <a:gd fmla="*/ 72 w 137" name="T42"/>
              <a:gd fmla="*/ 129 h 142" name="T43"/>
              <a:gd fmla="*/ 72 w 137" name="T44"/>
              <a:gd fmla="*/ 127 h 142" name="T45"/>
              <a:gd fmla="*/ 72 w 137" name="T46"/>
              <a:gd fmla="*/ 125 h 142" name="T47"/>
              <a:gd fmla="*/ 72 w 137" name="T48"/>
              <a:gd fmla="*/ 111 h 142" name="T49"/>
              <a:gd fmla="*/ 72 w 137" name="T50"/>
              <a:gd fmla="*/ 57 h 142" name="T51"/>
              <a:gd fmla="*/ 94 w 137" name="T52"/>
              <a:gd fmla="*/ 57 h 142" name="T53"/>
              <a:gd fmla="*/ 76 w 137" name="T54"/>
              <a:gd fmla="*/ 5 h 142" name="T55"/>
              <a:gd fmla="*/ 76 w 137" name="T56"/>
              <a:gd fmla="*/ 4 h 142" name="T57"/>
              <a:gd fmla="*/ 99 w 137" name="T58"/>
              <a:gd fmla="*/ 57 h 142"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42" w="137">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accent1"/>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113" name="Text Box 10"/>
          <p:cNvSpPr txBox="1">
            <a:spLocks noChangeArrowheads="1"/>
          </p:cNvSpPr>
          <p:nvPr/>
        </p:nvSpPr>
        <p:spPr bwMode="auto">
          <a:xfrm>
            <a:off x="7254875" y="1979613"/>
            <a:ext cx="1604963" cy="2020824"/>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2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2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sp>
        <p:nvSpPr>
          <p:cNvPr id="114" name="Text Box 10"/>
          <p:cNvSpPr txBox="1">
            <a:spLocks noChangeArrowheads="1"/>
          </p:cNvSpPr>
          <p:nvPr/>
        </p:nvSpPr>
        <p:spPr bwMode="auto">
          <a:xfrm>
            <a:off x="7254875" y="3473450"/>
            <a:ext cx="1604963" cy="2020824"/>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2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2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grpSp>
        <p:nvGrpSpPr>
          <p:cNvPr id="116" name="组合 115"/>
          <p:cNvGrpSpPr>
            <a:grpSpLocks noChangeAspect="1"/>
          </p:cNvGrpSpPr>
          <p:nvPr/>
        </p:nvGrpSpPr>
        <p:grpSpPr>
          <a:xfrm>
            <a:off x="6872872" y="1985865"/>
            <a:ext cx="270000" cy="303459"/>
            <a:chOff x="279401" y="2698750"/>
            <a:chExt cx="1473200" cy="1655763"/>
          </a:xfrm>
          <a:solidFill>
            <a:schemeClr val="accent5"/>
          </a:solidFill>
        </p:grpSpPr>
        <p:sp>
          <p:nvSpPr>
            <p:cNvPr id="117" name="Freeform 45"/>
            <p:cNvSpPr>
              <a:spLocks noEditPoints="1"/>
            </p:cNvSpPr>
            <p:nvPr/>
          </p:nvSpPr>
          <p:spPr bwMode="auto">
            <a:xfrm>
              <a:off x="279401" y="2884488"/>
              <a:ext cx="1473200" cy="1470025"/>
            </a:xfrm>
            <a:custGeom>
              <a:gdLst>
                <a:gd fmla="*/ 250 w 501" name="T0"/>
                <a:gd fmla="*/ 0 h 501" name="T1"/>
                <a:gd fmla="*/ 0 w 501" name="T2"/>
                <a:gd fmla="*/ 251 h 501" name="T3"/>
                <a:gd fmla="*/ 250 w 501" name="T4"/>
                <a:gd fmla="*/ 501 h 501" name="T5"/>
                <a:gd fmla="*/ 501 w 501" name="T6"/>
                <a:gd fmla="*/ 251 h 501" name="T7"/>
                <a:gd fmla="*/ 250 w 501" name="T8"/>
                <a:gd fmla="*/ 0 h 501" name="T9"/>
                <a:gd fmla="*/ 455 w 501" name="T10"/>
                <a:gd fmla="*/ 267 h 501" name="T11"/>
                <a:gd fmla="*/ 446 w 501" name="T12"/>
                <a:gd fmla="*/ 267 h 501" name="T13"/>
                <a:gd fmla="*/ 389 w 501" name="T14"/>
                <a:gd fmla="*/ 390 h 501" name="T15"/>
                <a:gd fmla="*/ 267 w 501" name="T16"/>
                <a:gd fmla="*/ 447 h 501" name="T17"/>
                <a:gd fmla="*/ 267 w 501" name="T18"/>
                <a:gd fmla="*/ 455 h 501" name="T19"/>
                <a:gd fmla="*/ 250 w 501" name="T20"/>
                <a:gd fmla="*/ 471 h 501" name="T21"/>
                <a:gd fmla="*/ 234 w 501" name="T22"/>
                <a:gd fmla="*/ 455 h 501" name="T23"/>
                <a:gd fmla="*/ 234 w 501" name="T24"/>
                <a:gd fmla="*/ 447 h 501" name="T25"/>
                <a:gd fmla="*/ 111 w 501" name="T26"/>
                <a:gd fmla="*/ 390 h 501" name="T27"/>
                <a:gd fmla="*/ 54 w 501" name="T28"/>
                <a:gd fmla="*/ 267 h 501" name="T29"/>
                <a:gd fmla="*/ 46 w 501" name="T30"/>
                <a:gd fmla="*/ 267 h 501" name="T31"/>
                <a:gd fmla="*/ 30 w 501" name="T32"/>
                <a:gd fmla="*/ 251 h 501" name="T33"/>
                <a:gd fmla="*/ 46 w 501" name="T34"/>
                <a:gd fmla="*/ 234 h 501" name="T35"/>
                <a:gd fmla="*/ 54 w 501" name="T36"/>
                <a:gd fmla="*/ 234 h 501" name="T37"/>
                <a:gd fmla="*/ 111 w 501" name="T38"/>
                <a:gd fmla="*/ 111 h 501" name="T39"/>
                <a:gd fmla="*/ 234 w 501" name="T40"/>
                <a:gd fmla="*/ 54 h 501" name="T41"/>
                <a:gd fmla="*/ 234 w 501" name="T42"/>
                <a:gd fmla="*/ 46 h 501" name="T43"/>
                <a:gd fmla="*/ 250 w 501" name="T44"/>
                <a:gd fmla="*/ 30 h 501" name="T45"/>
                <a:gd fmla="*/ 267 w 501" name="T46"/>
                <a:gd fmla="*/ 46 h 501" name="T47"/>
                <a:gd fmla="*/ 267 w 501" name="T48"/>
                <a:gd fmla="*/ 54 h 501" name="T49"/>
                <a:gd fmla="*/ 389 w 501" name="T50"/>
                <a:gd fmla="*/ 111 h 501" name="T51"/>
                <a:gd fmla="*/ 446 w 501" name="T52"/>
                <a:gd fmla="*/ 234 h 501" name="T53"/>
                <a:gd fmla="*/ 455 w 501" name="T54"/>
                <a:gd fmla="*/ 234 h 501" name="T55"/>
                <a:gd fmla="*/ 471 w 501" name="T56"/>
                <a:gd fmla="*/ 251 h 501" name="T57"/>
                <a:gd fmla="*/ 455 w 501" name="T58"/>
                <a:gd fmla="*/ 267 h 501"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501" w="501">
                  <a:moveTo>
                    <a:pt x="250" y="0"/>
                  </a:moveTo>
                  <a:cubicBezTo>
                    <a:pt x="112" y="0"/>
                    <a:pt x="0" y="112"/>
                    <a:pt x="0" y="251"/>
                  </a:cubicBezTo>
                  <a:cubicBezTo>
                    <a:pt x="0" y="389"/>
                    <a:pt x="112" y="501"/>
                    <a:pt x="250" y="501"/>
                  </a:cubicBezTo>
                  <a:cubicBezTo>
                    <a:pt x="389" y="501"/>
                    <a:pt x="501" y="389"/>
                    <a:pt x="501" y="251"/>
                  </a:cubicBezTo>
                  <a:cubicBezTo>
                    <a:pt x="501" y="112"/>
                    <a:pt x="389" y="0"/>
                    <a:pt x="250" y="0"/>
                  </a:cubicBezTo>
                  <a:close/>
                  <a:moveTo>
                    <a:pt x="455" y="267"/>
                  </a:moveTo>
                  <a:cubicBezTo>
                    <a:pt x="446" y="267"/>
                    <a:pt x="446" y="267"/>
                    <a:pt x="446" y="267"/>
                  </a:cubicBezTo>
                  <a:cubicBezTo>
                    <a:pt x="442" y="315"/>
                    <a:pt x="421" y="358"/>
                    <a:pt x="389" y="390"/>
                  </a:cubicBezTo>
                  <a:cubicBezTo>
                    <a:pt x="357" y="422"/>
                    <a:pt x="315" y="443"/>
                    <a:pt x="267" y="447"/>
                  </a:cubicBezTo>
                  <a:cubicBezTo>
                    <a:pt x="267" y="455"/>
                    <a:pt x="267" y="455"/>
                    <a:pt x="267" y="455"/>
                  </a:cubicBezTo>
                  <a:cubicBezTo>
                    <a:pt x="267" y="464"/>
                    <a:pt x="259" y="471"/>
                    <a:pt x="250" y="471"/>
                  </a:cubicBezTo>
                  <a:cubicBezTo>
                    <a:pt x="241" y="471"/>
                    <a:pt x="234" y="464"/>
                    <a:pt x="234" y="455"/>
                  </a:cubicBezTo>
                  <a:cubicBezTo>
                    <a:pt x="234" y="447"/>
                    <a:pt x="234" y="447"/>
                    <a:pt x="234" y="447"/>
                  </a:cubicBezTo>
                  <a:cubicBezTo>
                    <a:pt x="186" y="443"/>
                    <a:pt x="143" y="422"/>
                    <a:pt x="111" y="390"/>
                  </a:cubicBezTo>
                  <a:cubicBezTo>
                    <a:pt x="79" y="358"/>
                    <a:pt x="58" y="315"/>
                    <a:pt x="54" y="267"/>
                  </a:cubicBezTo>
                  <a:cubicBezTo>
                    <a:pt x="46" y="267"/>
                    <a:pt x="46" y="267"/>
                    <a:pt x="46" y="267"/>
                  </a:cubicBezTo>
                  <a:cubicBezTo>
                    <a:pt x="37" y="267"/>
                    <a:pt x="30" y="260"/>
                    <a:pt x="30" y="251"/>
                  </a:cubicBezTo>
                  <a:cubicBezTo>
                    <a:pt x="30" y="241"/>
                    <a:pt x="37" y="234"/>
                    <a:pt x="46" y="234"/>
                  </a:cubicBezTo>
                  <a:cubicBezTo>
                    <a:pt x="54" y="234"/>
                    <a:pt x="54" y="234"/>
                    <a:pt x="54" y="234"/>
                  </a:cubicBezTo>
                  <a:cubicBezTo>
                    <a:pt x="58" y="186"/>
                    <a:pt x="79" y="143"/>
                    <a:pt x="111" y="111"/>
                  </a:cubicBezTo>
                  <a:cubicBezTo>
                    <a:pt x="143" y="79"/>
                    <a:pt x="186" y="58"/>
                    <a:pt x="234" y="54"/>
                  </a:cubicBezTo>
                  <a:cubicBezTo>
                    <a:pt x="234" y="46"/>
                    <a:pt x="234" y="46"/>
                    <a:pt x="234" y="46"/>
                  </a:cubicBezTo>
                  <a:cubicBezTo>
                    <a:pt x="234" y="37"/>
                    <a:pt x="241" y="30"/>
                    <a:pt x="250" y="30"/>
                  </a:cubicBezTo>
                  <a:cubicBezTo>
                    <a:pt x="259" y="30"/>
                    <a:pt x="267" y="37"/>
                    <a:pt x="267" y="46"/>
                  </a:cubicBezTo>
                  <a:cubicBezTo>
                    <a:pt x="267" y="54"/>
                    <a:pt x="267" y="54"/>
                    <a:pt x="267" y="54"/>
                  </a:cubicBezTo>
                  <a:cubicBezTo>
                    <a:pt x="315" y="58"/>
                    <a:pt x="357" y="79"/>
                    <a:pt x="389" y="111"/>
                  </a:cubicBezTo>
                  <a:cubicBezTo>
                    <a:pt x="421" y="143"/>
                    <a:pt x="442" y="186"/>
                    <a:pt x="446" y="234"/>
                  </a:cubicBezTo>
                  <a:cubicBezTo>
                    <a:pt x="455" y="234"/>
                    <a:pt x="455" y="234"/>
                    <a:pt x="455" y="234"/>
                  </a:cubicBezTo>
                  <a:cubicBezTo>
                    <a:pt x="464" y="234"/>
                    <a:pt x="471" y="241"/>
                    <a:pt x="471" y="251"/>
                  </a:cubicBezTo>
                  <a:cubicBezTo>
                    <a:pt x="471" y="260"/>
                    <a:pt x="464" y="267"/>
                    <a:pt x="455" y="267"/>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118" name="Freeform 46"/>
            <p:cNvSpPr/>
            <p:nvPr/>
          </p:nvSpPr>
          <p:spPr bwMode="auto">
            <a:xfrm>
              <a:off x="966788" y="3043238"/>
              <a:ext cx="96838" cy="117475"/>
            </a:xfrm>
            <a:custGeom>
              <a:gdLst>
                <a:gd fmla="*/ 16 w 33" name="T0"/>
                <a:gd fmla="*/ 40 h 40" name="T1"/>
                <a:gd fmla="*/ 33 w 33" name="T2"/>
                <a:gd fmla="*/ 24 h 40" name="T3"/>
                <a:gd fmla="*/ 33 w 33" name="T4"/>
                <a:gd fmla="*/ 0 h 40" name="T5"/>
                <a:gd fmla="*/ 16 w 33" name="T6"/>
                <a:gd fmla="*/ 0 h 40" name="T7"/>
                <a:gd fmla="*/ 0 w 33" name="T8"/>
                <a:gd fmla="*/ 0 h 40" name="T9"/>
                <a:gd fmla="*/ 0 w 33" name="T10"/>
                <a:gd fmla="*/ 24 h 40" name="T11"/>
                <a:gd fmla="*/ 16 w 33" name="T12"/>
                <a:gd fmla="*/ 40 h 40" name="T13"/>
              </a:gdLst>
              <a:cxnLst>
                <a:cxn ang="0">
                  <a:pos x="T0" y="T1"/>
                </a:cxn>
                <a:cxn ang="0">
                  <a:pos x="T2" y="T3"/>
                </a:cxn>
                <a:cxn ang="0">
                  <a:pos x="T4" y="T5"/>
                </a:cxn>
                <a:cxn ang="0">
                  <a:pos x="T6" y="T7"/>
                </a:cxn>
                <a:cxn ang="0">
                  <a:pos x="T8" y="T9"/>
                </a:cxn>
                <a:cxn ang="0">
                  <a:pos x="T10" y="T11"/>
                </a:cxn>
                <a:cxn ang="0">
                  <a:pos x="T12" y="T13"/>
                </a:cxn>
              </a:cxnLst>
              <a:rect b="b" l="0" r="r" t="0"/>
              <a:pathLst>
                <a:path h="40" w="33">
                  <a:moveTo>
                    <a:pt x="16" y="40"/>
                  </a:moveTo>
                  <a:cubicBezTo>
                    <a:pt x="25" y="40"/>
                    <a:pt x="33" y="33"/>
                    <a:pt x="33" y="24"/>
                  </a:cubicBezTo>
                  <a:cubicBezTo>
                    <a:pt x="33" y="0"/>
                    <a:pt x="33" y="0"/>
                    <a:pt x="33" y="0"/>
                  </a:cubicBezTo>
                  <a:cubicBezTo>
                    <a:pt x="27" y="0"/>
                    <a:pt x="22" y="0"/>
                    <a:pt x="16" y="0"/>
                  </a:cubicBezTo>
                  <a:cubicBezTo>
                    <a:pt x="11" y="0"/>
                    <a:pt x="5" y="0"/>
                    <a:pt x="0" y="0"/>
                  </a:cubicBezTo>
                  <a:cubicBezTo>
                    <a:pt x="0" y="24"/>
                    <a:pt x="0" y="24"/>
                    <a:pt x="0" y="24"/>
                  </a:cubicBezTo>
                  <a:cubicBezTo>
                    <a:pt x="0" y="33"/>
                    <a:pt x="7" y="40"/>
                    <a:pt x="16"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119" name="Freeform 47"/>
            <p:cNvSpPr/>
            <p:nvPr/>
          </p:nvSpPr>
          <p:spPr bwMode="auto">
            <a:xfrm>
              <a:off x="966788" y="4079875"/>
              <a:ext cx="96838" cy="115888"/>
            </a:xfrm>
            <a:custGeom>
              <a:gdLst>
                <a:gd fmla="*/ 16 w 33" name="T0"/>
                <a:gd fmla="*/ 0 h 40" name="T1"/>
                <a:gd fmla="*/ 0 w 33" name="T2"/>
                <a:gd fmla="*/ 17 h 40" name="T3"/>
                <a:gd fmla="*/ 0 w 33" name="T4"/>
                <a:gd fmla="*/ 40 h 40" name="T5"/>
                <a:gd fmla="*/ 16 w 33" name="T6"/>
                <a:gd fmla="*/ 40 h 40" name="T7"/>
                <a:gd fmla="*/ 33 w 33" name="T8"/>
                <a:gd fmla="*/ 40 h 40" name="T9"/>
                <a:gd fmla="*/ 33 w 33" name="T10"/>
                <a:gd fmla="*/ 17 h 40" name="T11"/>
                <a:gd fmla="*/ 16 w 33" name="T12"/>
                <a:gd fmla="*/ 0 h 40" name="T13"/>
              </a:gdLst>
              <a:cxnLst>
                <a:cxn ang="0">
                  <a:pos x="T0" y="T1"/>
                </a:cxn>
                <a:cxn ang="0">
                  <a:pos x="T2" y="T3"/>
                </a:cxn>
                <a:cxn ang="0">
                  <a:pos x="T4" y="T5"/>
                </a:cxn>
                <a:cxn ang="0">
                  <a:pos x="T6" y="T7"/>
                </a:cxn>
                <a:cxn ang="0">
                  <a:pos x="T8" y="T9"/>
                </a:cxn>
                <a:cxn ang="0">
                  <a:pos x="T10" y="T11"/>
                </a:cxn>
                <a:cxn ang="0">
                  <a:pos x="T12" y="T13"/>
                </a:cxn>
              </a:cxnLst>
              <a:rect b="b" l="0" r="r" t="0"/>
              <a:pathLst>
                <a:path h="40" w="33">
                  <a:moveTo>
                    <a:pt x="16" y="0"/>
                  </a:moveTo>
                  <a:cubicBezTo>
                    <a:pt x="7" y="0"/>
                    <a:pt x="0" y="7"/>
                    <a:pt x="0" y="17"/>
                  </a:cubicBezTo>
                  <a:cubicBezTo>
                    <a:pt x="0" y="40"/>
                    <a:pt x="0" y="40"/>
                    <a:pt x="0" y="40"/>
                  </a:cubicBezTo>
                  <a:cubicBezTo>
                    <a:pt x="5" y="40"/>
                    <a:pt x="11" y="40"/>
                    <a:pt x="16" y="40"/>
                  </a:cubicBezTo>
                  <a:cubicBezTo>
                    <a:pt x="22" y="40"/>
                    <a:pt x="27" y="40"/>
                    <a:pt x="33" y="40"/>
                  </a:cubicBezTo>
                  <a:cubicBezTo>
                    <a:pt x="33" y="17"/>
                    <a:pt x="33" y="17"/>
                    <a:pt x="33" y="17"/>
                  </a:cubicBezTo>
                  <a:cubicBezTo>
                    <a:pt x="33" y="7"/>
                    <a:pt x="25" y="0"/>
                    <a:pt x="16"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120" name="Freeform 48"/>
            <p:cNvSpPr/>
            <p:nvPr/>
          </p:nvSpPr>
          <p:spPr bwMode="auto">
            <a:xfrm>
              <a:off x="434976" y="3571875"/>
              <a:ext cx="120650" cy="96838"/>
            </a:xfrm>
            <a:custGeom>
              <a:gdLst>
                <a:gd fmla="*/ 41 w 41" name="T0"/>
                <a:gd fmla="*/ 17 h 33" name="T1"/>
                <a:gd fmla="*/ 24 w 41" name="T2"/>
                <a:gd fmla="*/ 0 h 33" name="T3"/>
                <a:gd fmla="*/ 1 w 41" name="T4"/>
                <a:gd fmla="*/ 0 h 33" name="T5"/>
                <a:gd fmla="*/ 0 w 41" name="T6"/>
                <a:gd fmla="*/ 17 h 33" name="T7"/>
                <a:gd fmla="*/ 1 w 41" name="T8"/>
                <a:gd fmla="*/ 33 h 33" name="T9"/>
                <a:gd fmla="*/ 24 w 41" name="T10"/>
                <a:gd fmla="*/ 33 h 33" name="T11"/>
                <a:gd fmla="*/ 41 w 41" name="T12"/>
                <a:gd fmla="*/ 17 h 33" name="T13"/>
              </a:gdLst>
              <a:cxnLst>
                <a:cxn ang="0">
                  <a:pos x="T0" y="T1"/>
                </a:cxn>
                <a:cxn ang="0">
                  <a:pos x="T2" y="T3"/>
                </a:cxn>
                <a:cxn ang="0">
                  <a:pos x="T4" y="T5"/>
                </a:cxn>
                <a:cxn ang="0">
                  <a:pos x="T6" y="T7"/>
                </a:cxn>
                <a:cxn ang="0">
                  <a:pos x="T8" y="T9"/>
                </a:cxn>
                <a:cxn ang="0">
                  <a:pos x="T10" y="T11"/>
                </a:cxn>
                <a:cxn ang="0">
                  <a:pos x="T12" y="T13"/>
                </a:cxn>
              </a:cxnLst>
              <a:rect b="b" l="0" r="r" t="0"/>
              <a:pathLst>
                <a:path h="33" w="41">
                  <a:moveTo>
                    <a:pt x="41" y="17"/>
                  </a:moveTo>
                  <a:cubicBezTo>
                    <a:pt x="41" y="7"/>
                    <a:pt x="33" y="0"/>
                    <a:pt x="24" y="0"/>
                  </a:cubicBezTo>
                  <a:cubicBezTo>
                    <a:pt x="1" y="0"/>
                    <a:pt x="1" y="0"/>
                    <a:pt x="1" y="0"/>
                  </a:cubicBezTo>
                  <a:cubicBezTo>
                    <a:pt x="1" y="6"/>
                    <a:pt x="0" y="11"/>
                    <a:pt x="0" y="17"/>
                  </a:cubicBezTo>
                  <a:cubicBezTo>
                    <a:pt x="0" y="22"/>
                    <a:pt x="1" y="28"/>
                    <a:pt x="1" y="33"/>
                  </a:cubicBezTo>
                  <a:cubicBezTo>
                    <a:pt x="24" y="33"/>
                    <a:pt x="24" y="33"/>
                    <a:pt x="24" y="33"/>
                  </a:cubicBezTo>
                  <a:cubicBezTo>
                    <a:pt x="33" y="33"/>
                    <a:pt x="41" y="26"/>
                    <a:pt x="41" y="17"/>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121" name="Freeform 49"/>
            <p:cNvSpPr/>
            <p:nvPr/>
          </p:nvSpPr>
          <p:spPr bwMode="auto">
            <a:xfrm>
              <a:off x="1474788" y="3571875"/>
              <a:ext cx="119063" cy="96838"/>
            </a:xfrm>
            <a:custGeom>
              <a:gdLst>
                <a:gd fmla="*/ 39 w 40" name="T0"/>
                <a:gd fmla="*/ 0 h 33" name="T1"/>
                <a:gd fmla="*/ 16 w 40" name="T2"/>
                <a:gd fmla="*/ 0 h 33" name="T3"/>
                <a:gd fmla="*/ 0 w 40" name="T4"/>
                <a:gd fmla="*/ 17 h 33" name="T5"/>
                <a:gd fmla="*/ 16 w 40" name="T6"/>
                <a:gd fmla="*/ 33 h 33" name="T7"/>
                <a:gd fmla="*/ 39 w 40" name="T8"/>
                <a:gd fmla="*/ 33 h 33" name="T9"/>
                <a:gd fmla="*/ 40 w 40" name="T10"/>
                <a:gd fmla="*/ 17 h 33" name="T11"/>
                <a:gd fmla="*/ 39 w 40" name="T12"/>
                <a:gd fmla="*/ 0 h 33" name="T13"/>
              </a:gdLst>
              <a:cxnLst>
                <a:cxn ang="0">
                  <a:pos x="T0" y="T1"/>
                </a:cxn>
                <a:cxn ang="0">
                  <a:pos x="T2" y="T3"/>
                </a:cxn>
                <a:cxn ang="0">
                  <a:pos x="T4" y="T5"/>
                </a:cxn>
                <a:cxn ang="0">
                  <a:pos x="T6" y="T7"/>
                </a:cxn>
                <a:cxn ang="0">
                  <a:pos x="T8" y="T9"/>
                </a:cxn>
                <a:cxn ang="0">
                  <a:pos x="T10" y="T11"/>
                </a:cxn>
                <a:cxn ang="0">
                  <a:pos x="T12" y="T13"/>
                </a:cxn>
              </a:cxnLst>
              <a:rect b="b" l="0" r="r" t="0"/>
              <a:pathLst>
                <a:path h="33" w="40">
                  <a:moveTo>
                    <a:pt x="39" y="0"/>
                  </a:moveTo>
                  <a:cubicBezTo>
                    <a:pt x="16" y="0"/>
                    <a:pt x="16" y="0"/>
                    <a:pt x="16" y="0"/>
                  </a:cubicBezTo>
                  <a:cubicBezTo>
                    <a:pt x="7" y="0"/>
                    <a:pt x="0" y="7"/>
                    <a:pt x="0" y="17"/>
                  </a:cubicBezTo>
                  <a:cubicBezTo>
                    <a:pt x="0" y="26"/>
                    <a:pt x="7" y="33"/>
                    <a:pt x="16" y="33"/>
                  </a:cubicBezTo>
                  <a:cubicBezTo>
                    <a:pt x="39" y="33"/>
                    <a:pt x="39" y="33"/>
                    <a:pt x="39" y="33"/>
                  </a:cubicBezTo>
                  <a:cubicBezTo>
                    <a:pt x="40" y="28"/>
                    <a:pt x="40" y="22"/>
                    <a:pt x="40" y="17"/>
                  </a:cubicBezTo>
                  <a:cubicBezTo>
                    <a:pt x="40" y="11"/>
                    <a:pt x="40" y="6"/>
                    <a:pt x="39"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122" name="Oval 50"/>
            <p:cNvSpPr>
              <a:spLocks noChangeArrowheads="1"/>
            </p:cNvSpPr>
            <p:nvPr/>
          </p:nvSpPr>
          <p:spPr bwMode="auto">
            <a:xfrm>
              <a:off x="925513" y="3532188"/>
              <a:ext cx="176213" cy="174625"/>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123" name="Freeform 51"/>
            <p:cNvSpPr>
              <a:spLocks noEditPoints="1"/>
            </p:cNvSpPr>
            <p:nvPr/>
          </p:nvSpPr>
          <p:spPr bwMode="auto">
            <a:xfrm>
              <a:off x="652463" y="3254375"/>
              <a:ext cx="723900" cy="730250"/>
            </a:xfrm>
            <a:custGeom>
              <a:gdLst>
                <a:gd fmla="*/ 106 w 246" name="T0"/>
                <a:gd fmla="*/ 86 h 249" name="T1"/>
                <a:gd fmla="*/ 109 w 246" name="T2"/>
                <a:gd fmla="*/ 89 h 249" name="T3"/>
                <a:gd fmla="*/ 123 w 246" name="T4"/>
                <a:gd fmla="*/ 86 h 249" name="T5"/>
                <a:gd fmla="*/ 162 w 246" name="T6"/>
                <a:gd fmla="*/ 125 h 249" name="T7"/>
                <a:gd fmla="*/ 159 w 246" name="T8"/>
                <a:gd fmla="*/ 139 h 249" name="T9"/>
                <a:gd fmla="*/ 162 w 246" name="T10"/>
                <a:gd fmla="*/ 142 h 249" name="T11"/>
                <a:gd fmla="*/ 246 w 246" name="T12"/>
                <a:gd fmla="*/ 0 h 249" name="T13"/>
                <a:gd fmla="*/ 106 w 246" name="T14"/>
                <a:gd fmla="*/ 86 h 249" name="T15"/>
                <a:gd fmla="*/ 123 w 246" name="T16"/>
                <a:gd fmla="*/ 163 h 249" name="T17"/>
                <a:gd fmla="*/ 84 w 246" name="T18"/>
                <a:gd fmla="*/ 125 h 249" name="T19"/>
                <a:gd fmla="*/ 87 w 246" name="T20"/>
                <a:gd fmla="*/ 110 h 249" name="T21"/>
                <a:gd fmla="*/ 85 w 246" name="T22"/>
                <a:gd fmla="*/ 107 h 249" name="T23"/>
                <a:gd fmla="*/ 0 w 246" name="T24"/>
                <a:gd fmla="*/ 249 h 249" name="T25"/>
                <a:gd fmla="*/ 140 w 246" name="T26"/>
                <a:gd fmla="*/ 163 h 249" name="T27"/>
                <a:gd fmla="*/ 138 w 246" name="T28"/>
                <a:gd fmla="*/ 160 h 249" name="T29"/>
                <a:gd fmla="*/ 123 w 246" name="T30"/>
                <a:gd fmla="*/ 163 h 2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49" w="246">
                  <a:moveTo>
                    <a:pt x="106" y="86"/>
                  </a:moveTo>
                  <a:cubicBezTo>
                    <a:pt x="109" y="89"/>
                    <a:pt x="109" y="89"/>
                    <a:pt x="109" y="89"/>
                  </a:cubicBezTo>
                  <a:cubicBezTo>
                    <a:pt x="113" y="87"/>
                    <a:pt x="118" y="86"/>
                    <a:pt x="123" y="86"/>
                  </a:cubicBezTo>
                  <a:cubicBezTo>
                    <a:pt x="145" y="86"/>
                    <a:pt x="162" y="103"/>
                    <a:pt x="162" y="125"/>
                  </a:cubicBezTo>
                  <a:cubicBezTo>
                    <a:pt x="162" y="130"/>
                    <a:pt x="161" y="135"/>
                    <a:pt x="159" y="139"/>
                  </a:cubicBezTo>
                  <a:cubicBezTo>
                    <a:pt x="162" y="142"/>
                    <a:pt x="162" y="142"/>
                    <a:pt x="162" y="142"/>
                  </a:cubicBezTo>
                  <a:cubicBezTo>
                    <a:pt x="246" y="0"/>
                    <a:pt x="246" y="0"/>
                    <a:pt x="246" y="0"/>
                  </a:cubicBezTo>
                  <a:lnTo>
                    <a:pt x="106" y="86"/>
                  </a:lnTo>
                  <a:close/>
                  <a:moveTo>
                    <a:pt x="123" y="163"/>
                  </a:moveTo>
                  <a:cubicBezTo>
                    <a:pt x="102" y="163"/>
                    <a:pt x="84" y="146"/>
                    <a:pt x="84" y="125"/>
                  </a:cubicBezTo>
                  <a:cubicBezTo>
                    <a:pt x="84" y="119"/>
                    <a:pt x="86" y="114"/>
                    <a:pt x="87" y="110"/>
                  </a:cubicBezTo>
                  <a:cubicBezTo>
                    <a:pt x="85" y="107"/>
                    <a:pt x="85" y="107"/>
                    <a:pt x="85" y="107"/>
                  </a:cubicBezTo>
                  <a:cubicBezTo>
                    <a:pt x="0" y="249"/>
                    <a:pt x="0" y="249"/>
                    <a:pt x="0" y="249"/>
                  </a:cubicBezTo>
                  <a:cubicBezTo>
                    <a:pt x="140" y="163"/>
                    <a:pt x="140" y="163"/>
                    <a:pt x="140" y="163"/>
                  </a:cubicBezTo>
                  <a:cubicBezTo>
                    <a:pt x="138" y="160"/>
                    <a:pt x="138" y="160"/>
                    <a:pt x="138" y="160"/>
                  </a:cubicBezTo>
                  <a:cubicBezTo>
                    <a:pt x="133" y="162"/>
                    <a:pt x="128" y="163"/>
                    <a:pt x="123" y="16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sp>
          <p:nvSpPr>
            <p:cNvPr id="124" name="Freeform 52"/>
            <p:cNvSpPr/>
            <p:nvPr/>
          </p:nvSpPr>
          <p:spPr bwMode="auto">
            <a:xfrm>
              <a:off x="935038" y="2698750"/>
              <a:ext cx="158750" cy="158750"/>
            </a:xfrm>
            <a:custGeom>
              <a:gdLst>
                <a:gd fmla="*/ 27 w 54" name="T0"/>
                <a:gd fmla="*/ 0 h 54" name="T1"/>
                <a:gd fmla="*/ 0 w 54" name="T2"/>
                <a:gd fmla="*/ 27 h 54" name="T3"/>
                <a:gd fmla="*/ 0 w 54" name="T4"/>
                <a:gd fmla="*/ 54 h 54" name="T5"/>
                <a:gd fmla="*/ 29 w 54" name="T6"/>
                <a:gd fmla="*/ 52 h 54" name="T7"/>
                <a:gd fmla="*/ 29 w 54" name="T8"/>
                <a:gd fmla="*/ 52 h 54" name="T9"/>
                <a:gd fmla="*/ 54 w 54" name="T10"/>
                <a:gd fmla="*/ 53 h 54" name="T11"/>
                <a:gd fmla="*/ 54 w 54" name="T12"/>
                <a:gd fmla="*/ 27 h 54" name="T13"/>
                <a:gd fmla="*/ 27 w 54" name="T14"/>
                <a:gd fmla="*/ 0 h 5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4" w="54">
                  <a:moveTo>
                    <a:pt x="27" y="0"/>
                  </a:moveTo>
                  <a:cubicBezTo>
                    <a:pt x="12" y="0"/>
                    <a:pt x="0" y="12"/>
                    <a:pt x="0" y="27"/>
                  </a:cubicBezTo>
                  <a:cubicBezTo>
                    <a:pt x="0" y="54"/>
                    <a:pt x="0" y="54"/>
                    <a:pt x="0" y="54"/>
                  </a:cubicBezTo>
                  <a:cubicBezTo>
                    <a:pt x="10" y="53"/>
                    <a:pt x="19" y="52"/>
                    <a:pt x="29" y="52"/>
                  </a:cubicBezTo>
                  <a:cubicBezTo>
                    <a:pt x="29" y="52"/>
                    <a:pt x="29" y="52"/>
                    <a:pt x="29" y="52"/>
                  </a:cubicBezTo>
                  <a:cubicBezTo>
                    <a:pt x="38" y="52"/>
                    <a:pt x="46" y="52"/>
                    <a:pt x="54" y="53"/>
                  </a:cubicBezTo>
                  <a:cubicBezTo>
                    <a:pt x="54" y="27"/>
                    <a:pt x="54" y="27"/>
                    <a:pt x="54" y="27"/>
                  </a:cubicBezTo>
                  <a:cubicBezTo>
                    <a:pt x="54" y="12"/>
                    <a:pt x="42" y="0"/>
                    <a:pt x="27"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altLang="en-US" lang="zh-CN" sz="1013">
                <a:latin typeface="+mn-lt"/>
                <a:ea typeface="+mn-ea"/>
              </a:endParaRPr>
            </a:p>
          </p:txBody>
        </p:sp>
      </p:grpSp>
      <p:grpSp>
        <p:nvGrpSpPr>
          <p:cNvPr id="125" name="Group 24"/>
          <p:cNvGrpSpPr>
            <a:grpSpLocks noChangeAspect="1"/>
          </p:cNvGrpSpPr>
          <p:nvPr/>
        </p:nvGrpSpPr>
        <p:grpSpPr>
          <a:xfrm>
            <a:off x="6872872" y="3487760"/>
            <a:ext cx="270000" cy="304537"/>
            <a:chOff x="5513440" y="1766202"/>
            <a:chExt cx="429274" cy="484183"/>
          </a:xfrm>
          <a:solidFill>
            <a:schemeClr val="accent3"/>
          </a:solidFill>
        </p:grpSpPr>
        <p:sp>
          <p:nvSpPr>
            <p:cNvPr id="126" name="Freeform 147"/>
            <p:cNvSpPr/>
            <p:nvPr/>
          </p:nvSpPr>
          <p:spPr bwMode="auto">
            <a:xfrm>
              <a:off x="5513440" y="1766202"/>
              <a:ext cx="429274" cy="87353"/>
            </a:xfrm>
            <a:custGeom>
              <a:gdLst>
                <a:gd fmla="*/ 68 w 129" name="T0"/>
                <a:gd fmla="*/ 8 h 26" name="T1"/>
                <a:gd fmla="*/ 68 w 129" name="T2"/>
                <a:gd fmla="*/ 4 h 26" name="T3"/>
                <a:gd fmla="*/ 64 w 129" name="T4"/>
                <a:gd fmla="*/ 0 h 26" name="T5"/>
                <a:gd fmla="*/ 61 w 129" name="T6"/>
                <a:gd fmla="*/ 4 h 26" name="T7"/>
                <a:gd fmla="*/ 61 w 129" name="T8"/>
                <a:gd fmla="*/ 8 h 26" name="T9"/>
                <a:gd fmla="*/ 0 w 129" name="T10"/>
                <a:gd fmla="*/ 8 h 26" name="T11"/>
                <a:gd fmla="*/ 0 w 129" name="T12"/>
                <a:gd fmla="*/ 26 h 26" name="T13"/>
                <a:gd fmla="*/ 129 w 129" name="T14"/>
                <a:gd fmla="*/ 26 h 26" name="T15"/>
                <a:gd fmla="*/ 129 w 129" name="T16"/>
                <a:gd fmla="*/ 8 h 26" name="T17"/>
                <a:gd fmla="*/ 68 w 129" name="T18"/>
                <a:gd fmla="*/ 8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129">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27" name="Freeform 148"/>
            <p:cNvSpPr>
              <a:spLocks noEditPoints="1"/>
            </p:cNvSpPr>
            <p:nvPr/>
          </p:nvSpPr>
          <p:spPr bwMode="auto">
            <a:xfrm>
              <a:off x="5550876" y="1873521"/>
              <a:ext cx="356897" cy="376864"/>
            </a:xfrm>
            <a:custGeom>
              <a:gdLst>
                <a:gd fmla="*/ 143 w 143" name="T0"/>
                <a:gd fmla="*/ 95 h 151" name="T1"/>
                <a:gd fmla="*/ 143 w 143" name="T2"/>
                <a:gd fmla="*/ 0 h 151" name="T3"/>
                <a:gd fmla="*/ 0 w 143" name="T4"/>
                <a:gd fmla="*/ 0 h 151" name="T5"/>
                <a:gd fmla="*/ 0 w 143" name="T6"/>
                <a:gd fmla="*/ 95 h 151" name="T7"/>
                <a:gd fmla="*/ 63 w 143" name="T8"/>
                <a:gd fmla="*/ 95 h 151" name="T9"/>
                <a:gd fmla="*/ 63 w 143" name="T10"/>
                <a:gd fmla="*/ 125 h 151" name="T11"/>
                <a:gd fmla="*/ 45 w 143" name="T12"/>
                <a:gd fmla="*/ 125 h 151" name="T13"/>
                <a:gd fmla="*/ 45 w 143" name="T14"/>
                <a:gd fmla="*/ 121 h 151" name="T15"/>
                <a:gd fmla="*/ 37 w 143" name="T16"/>
                <a:gd fmla="*/ 121 h 151" name="T17"/>
                <a:gd fmla="*/ 25 w 143" name="T18"/>
                <a:gd fmla="*/ 151 h 151" name="T19"/>
                <a:gd fmla="*/ 33 w 143" name="T20"/>
                <a:gd fmla="*/ 151 h 151" name="T21"/>
                <a:gd fmla="*/ 40 w 143" name="T22"/>
                <a:gd fmla="*/ 137 h 151" name="T23"/>
                <a:gd fmla="*/ 104 w 143" name="T24"/>
                <a:gd fmla="*/ 137 h 151" name="T25"/>
                <a:gd fmla="*/ 109 w 143" name="T26"/>
                <a:gd fmla="*/ 151 h 151" name="T27"/>
                <a:gd fmla="*/ 119 w 143" name="T28"/>
                <a:gd fmla="*/ 151 h 151" name="T29"/>
                <a:gd fmla="*/ 107 w 143" name="T30"/>
                <a:gd fmla="*/ 121 h 151" name="T31"/>
                <a:gd fmla="*/ 97 w 143" name="T32"/>
                <a:gd fmla="*/ 121 h 151" name="T33"/>
                <a:gd fmla="*/ 97 w 143" name="T34"/>
                <a:gd fmla="*/ 125 h 151" name="T35"/>
                <a:gd fmla="*/ 80 w 143" name="T36"/>
                <a:gd fmla="*/ 125 h 151" name="T37"/>
                <a:gd fmla="*/ 80 w 143" name="T38"/>
                <a:gd fmla="*/ 95 h 151" name="T39"/>
                <a:gd fmla="*/ 143 w 143" name="T40"/>
                <a:gd fmla="*/ 95 h 151" name="T41"/>
                <a:gd fmla="*/ 92 w 143" name="T42"/>
                <a:gd fmla="*/ 28 h 151" name="T43"/>
                <a:gd fmla="*/ 133 w 143" name="T44"/>
                <a:gd fmla="*/ 28 h 151" name="T45"/>
                <a:gd fmla="*/ 133 w 143" name="T46"/>
                <a:gd fmla="*/ 37 h 151" name="T47"/>
                <a:gd fmla="*/ 92 w 143" name="T48"/>
                <a:gd fmla="*/ 37 h 151" name="T49"/>
                <a:gd fmla="*/ 92 w 143" name="T50"/>
                <a:gd fmla="*/ 28 h 151" name="T51"/>
                <a:gd fmla="*/ 92 w 143" name="T52"/>
                <a:gd fmla="*/ 46 h 151" name="T53"/>
                <a:gd fmla="*/ 133 w 143" name="T54"/>
                <a:gd fmla="*/ 46 h 151" name="T55"/>
                <a:gd fmla="*/ 133 w 143" name="T56"/>
                <a:gd fmla="*/ 56 h 151" name="T57"/>
                <a:gd fmla="*/ 92 w 143" name="T58"/>
                <a:gd fmla="*/ 56 h 151" name="T59"/>
                <a:gd fmla="*/ 92 w 143" name="T60"/>
                <a:gd fmla="*/ 46 h 151" name="T61"/>
                <a:gd fmla="*/ 92 w 143" name="T62"/>
                <a:gd fmla="*/ 63 h 151" name="T63"/>
                <a:gd fmla="*/ 133 w 143" name="T64"/>
                <a:gd fmla="*/ 63 h 151" name="T65"/>
                <a:gd fmla="*/ 133 w 143" name="T66"/>
                <a:gd fmla="*/ 74 h 151" name="T67"/>
                <a:gd fmla="*/ 92 w 143" name="T68"/>
                <a:gd fmla="*/ 74 h 151" name="T69"/>
                <a:gd fmla="*/ 92 w 143" name="T70"/>
                <a:gd fmla="*/ 63 h 151" name="T71"/>
                <a:gd fmla="*/ 8 w 143" name="T72"/>
                <a:gd fmla="*/ 75 h 151" name="T73"/>
                <a:gd fmla="*/ 8 w 143" name="T74"/>
                <a:gd fmla="*/ 24 h 151" name="T75"/>
                <a:gd fmla="*/ 83 w 143" name="T76"/>
                <a:gd fmla="*/ 24 h 151" name="T77"/>
                <a:gd fmla="*/ 83 w 143" name="T78"/>
                <a:gd fmla="*/ 75 h 151" name="T79"/>
                <a:gd fmla="*/ 8 w 143" name="T80"/>
                <a:gd fmla="*/ 75 h 15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51" w="143">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28" name="Freeform 149"/>
            <p:cNvSpPr/>
            <p:nvPr/>
          </p:nvSpPr>
          <p:spPr bwMode="auto">
            <a:xfrm>
              <a:off x="5578330" y="1945898"/>
              <a:ext cx="174705" cy="102328"/>
            </a:xfrm>
            <a:custGeom>
              <a:gdLst>
                <a:gd fmla="*/ 58 w 70" name="T0"/>
                <a:gd fmla="*/ 12 h 41" name="T1"/>
                <a:gd fmla="*/ 54 w 70" name="T2"/>
                <a:gd fmla="*/ 20 h 41" name="T3"/>
                <a:gd fmla="*/ 48 w 70" name="T4"/>
                <a:gd fmla="*/ 16 h 41" name="T5"/>
                <a:gd fmla="*/ 48 w 70" name="T6"/>
                <a:gd fmla="*/ 16 h 41" name="T7"/>
                <a:gd fmla="*/ 34 w 70" name="T8"/>
                <a:gd fmla="*/ 8 h 41" name="T9"/>
                <a:gd fmla="*/ 32 w 70" name="T10"/>
                <a:gd fmla="*/ 12 h 41" name="T11"/>
                <a:gd fmla="*/ 28 w 70" name="T12"/>
                <a:gd fmla="*/ 20 h 41" name="T13"/>
                <a:gd fmla="*/ 16 w 70" name="T14"/>
                <a:gd fmla="*/ 12 h 41" name="T15"/>
                <a:gd fmla="*/ 12 w 70" name="T16"/>
                <a:gd fmla="*/ 17 h 41" name="T17"/>
                <a:gd fmla="*/ 12 w 70" name="T18"/>
                <a:gd fmla="*/ 17 h 41" name="T19"/>
                <a:gd fmla="*/ 0 w 70" name="T20"/>
                <a:gd fmla="*/ 37 h 41" name="T21"/>
                <a:gd fmla="*/ 5 w 70" name="T22"/>
                <a:gd fmla="*/ 41 h 41" name="T23"/>
                <a:gd fmla="*/ 17 w 70" name="T24"/>
                <a:gd fmla="*/ 21 h 41" name="T25"/>
                <a:gd fmla="*/ 24 w 70" name="T26"/>
                <a:gd fmla="*/ 25 h 41" name="T27"/>
                <a:gd fmla="*/ 24 w 70" name="T28"/>
                <a:gd fmla="*/ 25 h 41" name="T29"/>
                <a:gd fmla="*/ 30 w 70" name="T30"/>
                <a:gd fmla="*/ 29 h 41" name="T31"/>
                <a:gd fmla="*/ 37 w 70" name="T32"/>
                <a:gd fmla="*/ 17 h 41" name="T33"/>
                <a:gd fmla="*/ 42 w 70" name="T34"/>
                <a:gd fmla="*/ 21 h 41" name="T35"/>
                <a:gd fmla="*/ 42 w 70" name="T36"/>
                <a:gd fmla="*/ 21 h 41" name="T37"/>
                <a:gd fmla="*/ 56 w 70" name="T38"/>
                <a:gd fmla="*/ 28 h 41" name="T39"/>
                <a:gd fmla="*/ 57 w 70" name="T40"/>
                <a:gd fmla="*/ 28 h 41" name="T41"/>
                <a:gd fmla="*/ 57 w 70" name="T42"/>
                <a:gd fmla="*/ 28 h 41" name="T43"/>
                <a:gd fmla="*/ 64 w 70" name="T44"/>
                <a:gd fmla="*/ 17 h 41" name="T45"/>
                <a:gd fmla="*/ 64 w 70" name="T46"/>
                <a:gd fmla="*/ 17 h 41" name="T47"/>
                <a:gd fmla="*/ 70 w 70" name="T48"/>
                <a:gd fmla="*/ 4 h 41" name="T49"/>
                <a:gd fmla="*/ 65 w 70" name="T50"/>
                <a:gd fmla="*/ 0 h 41" name="T51"/>
                <a:gd fmla="*/ 58 w 70" name="T52"/>
                <a:gd fmla="*/ 12 h 41"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41" w="70">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129" name="组合 128"/>
          <p:cNvGrpSpPr/>
          <p:nvPr/>
        </p:nvGrpSpPr>
        <p:grpSpPr>
          <a:xfrm>
            <a:off x="1022350" y="269875"/>
            <a:ext cx="3438525" cy="606425"/>
            <a:chOff x="1021967" y="269923"/>
            <a:chExt cx="3438932" cy="606777"/>
          </a:xfrm>
        </p:grpSpPr>
        <p:sp>
          <p:nvSpPr>
            <p:cNvPr id="24595" name="文本框 129"/>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24596" name="文本框 130"/>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132" name="组合 131"/>
          <p:cNvGrpSpPr/>
          <p:nvPr/>
        </p:nvGrpSpPr>
        <p:grpSpPr>
          <a:xfrm>
            <a:off x="206375" y="315913"/>
            <a:ext cx="815975" cy="522287"/>
            <a:chOff x="4353620" y="864629"/>
            <a:chExt cx="742365" cy="476312"/>
          </a:xfrm>
        </p:grpSpPr>
        <p:sp>
          <p:nvSpPr>
            <p:cNvPr id="133"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24594" name="文本框 133"/>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3</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132"/>
                                        </p:tgtEl>
                                        <p:attrNameLst>
                                          <p:attrName>style.visibility</p:attrName>
                                        </p:attrNameLst>
                                      </p:cBhvr>
                                      <p:to>
                                        <p:strVal val="visible"/>
                                      </p:to>
                                    </p:set>
                                    <p:animEffect filter="fade" transition="in">
                                      <p:cBhvr>
                                        <p:cTn dur="600" id="7"/>
                                        <p:tgtEl>
                                          <p:spTgt spid="132"/>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132"/>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129"/>
                                        </p:tgtEl>
                                        <p:attrNameLst>
                                          <p:attrName>style.visibility</p:attrName>
                                        </p:attrNameLst>
                                      </p:cBhvr>
                                      <p:to>
                                        <p:strVal val="visible"/>
                                      </p:to>
                                    </p:set>
                                    <p:animEffect filter="wipe(left)" transition="in">
                                      <p:cBhvr>
                                        <p:cTn dur="750" id="12"/>
                                        <p:tgtEl>
                                          <p:spTgt spid="129"/>
                                        </p:tgtEl>
                                      </p:cBhvr>
                                    </p:animEffect>
                                  </p:childTnLst>
                                </p:cTn>
                              </p:par>
                            </p:childTnLst>
                          </p:cTn>
                        </p:par>
                        <p:par>
                          <p:cTn fill="hold" id="13" nodeType="afterGroup">
                            <p:stCondLst>
                              <p:cond delay="1500"/>
                            </p:stCondLst>
                            <p:childTnLst>
                              <p:par>
                                <p:cTn fill="hold" id="14" nodeType="afterEffect" presetClass="entr" presetID="22" presetSubtype="4">
                                  <p:stCondLst>
                                    <p:cond delay="0"/>
                                  </p:stCondLst>
                                  <p:childTnLst>
                                    <p:set>
                                      <p:cBhvr>
                                        <p:cTn dur="1" fill="hold" id="15">
                                          <p:stCondLst>
                                            <p:cond delay="0"/>
                                          </p:stCondLst>
                                        </p:cTn>
                                        <p:tgtEl>
                                          <p:spTgt spid="2"/>
                                        </p:tgtEl>
                                        <p:attrNameLst>
                                          <p:attrName>style.visibility</p:attrName>
                                        </p:attrNameLst>
                                      </p:cBhvr>
                                      <p:to>
                                        <p:strVal val="visible"/>
                                      </p:to>
                                    </p:set>
                                    <p:animEffect filter="wipe(down)" transition="in">
                                      <p:cBhvr>
                                        <p:cTn dur="500" id="16"/>
                                        <p:tgtEl>
                                          <p:spTgt spid="2"/>
                                        </p:tgtEl>
                                      </p:cBhvr>
                                    </p:animEffect>
                                  </p:childTnLst>
                                </p:cTn>
                              </p:par>
                            </p:childTnLst>
                          </p:cTn>
                        </p:par>
                        <p:par>
                          <p:cTn fill="hold" id="17" nodeType="afterGroup">
                            <p:stCondLst>
                              <p:cond delay="2000"/>
                            </p:stCondLst>
                            <p:childTnLst>
                              <p:par>
                                <p:cTn decel="100000" fill="hold" id="18" nodeType="afterEffect" presetClass="entr" presetID="2" presetSubtype="2">
                                  <p:stCondLst>
                                    <p:cond delay="0"/>
                                  </p:stCondLst>
                                  <p:childTnLst>
                                    <p:set>
                                      <p:cBhvr>
                                        <p:cTn dur="1" fill="hold" id="19">
                                          <p:stCondLst>
                                            <p:cond delay="0"/>
                                          </p:stCondLst>
                                        </p:cTn>
                                        <p:tgtEl>
                                          <p:spTgt spid="3"/>
                                        </p:tgtEl>
                                        <p:attrNameLst>
                                          <p:attrName>style.visibility</p:attrName>
                                        </p:attrNameLst>
                                      </p:cBhvr>
                                      <p:to>
                                        <p:strVal val="visible"/>
                                      </p:to>
                                    </p:set>
                                    <p:anim calcmode="lin" valueType="num">
                                      <p:cBhvr additive="base">
                                        <p:cTn dur="500" fill="hold" id="20"/>
                                        <p:tgtEl>
                                          <p:spTgt spid="3"/>
                                        </p:tgtEl>
                                        <p:attrNameLst>
                                          <p:attrName>ppt_x</p:attrName>
                                        </p:attrNameLst>
                                      </p:cBhvr>
                                      <p:tavLst>
                                        <p:tav tm="0">
                                          <p:val>
                                            <p:strVal val="1+#ppt_w/2"/>
                                          </p:val>
                                        </p:tav>
                                        <p:tav tm="100000">
                                          <p:val>
                                            <p:strVal val="#ppt_x"/>
                                          </p:val>
                                        </p:tav>
                                      </p:tavLst>
                                    </p:anim>
                                    <p:anim calcmode="lin" valueType="num">
                                      <p:cBhvr additive="base">
                                        <p:cTn dur="500" fill="hold" id="21"/>
                                        <p:tgtEl>
                                          <p:spTgt spid="3"/>
                                        </p:tgtEl>
                                        <p:attrNameLst>
                                          <p:attrName>ppt_y</p:attrName>
                                        </p:attrNameLst>
                                      </p:cBhvr>
                                      <p:tavLst>
                                        <p:tav tm="0">
                                          <p:val>
                                            <p:strVal val="#ppt_y"/>
                                          </p:val>
                                        </p:tav>
                                        <p:tav tm="100000">
                                          <p:val>
                                            <p:strVal val="#ppt_y"/>
                                          </p:val>
                                        </p:tav>
                                      </p:tavLst>
                                    </p:anim>
                                  </p:childTnLst>
                                </p:cTn>
                              </p:par>
                              <p:par>
                                <p:cTn decel="100000" fill="hold" id="22" nodeType="withEffect" presetClass="entr" presetID="2" presetSubtype="8">
                                  <p:stCondLst>
                                    <p:cond delay="250"/>
                                  </p:stCondLst>
                                  <p:childTnLst>
                                    <p:set>
                                      <p:cBhvr>
                                        <p:cTn dur="1" fill="hold" id="23">
                                          <p:stCondLst>
                                            <p:cond delay="0"/>
                                          </p:stCondLst>
                                        </p:cTn>
                                        <p:tgtEl>
                                          <p:spTgt spid="6"/>
                                        </p:tgtEl>
                                        <p:attrNameLst>
                                          <p:attrName>style.visibility</p:attrName>
                                        </p:attrNameLst>
                                      </p:cBhvr>
                                      <p:to>
                                        <p:strVal val="visible"/>
                                      </p:to>
                                    </p:set>
                                    <p:anim calcmode="lin" valueType="num">
                                      <p:cBhvr additive="base">
                                        <p:cTn dur="500" fill="hold" id="24"/>
                                        <p:tgtEl>
                                          <p:spTgt spid="6"/>
                                        </p:tgtEl>
                                        <p:attrNameLst>
                                          <p:attrName>ppt_x</p:attrName>
                                        </p:attrNameLst>
                                      </p:cBhvr>
                                      <p:tavLst>
                                        <p:tav tm="0">
                                          <p:val>
                                            <p:strVal val="0-#ppt_w/2"/>
                                          </p:val>
                                        </p:tav>
                                        <p:tav tm="100000">
                                          <p:val>
                                            <p:strVal val="#ppt_x"/>
                                          </p:val>
                                        </p:tav>
                                      </p:tavLst>
                                    </p:anim>
                                    <p:anim calcmode="lin" valueType="num">
                                      <p:cBhvr additive="base">
                                        <p:cTn dur="500" fill="hold" id="25"/>
                                        <p:tgtEl>
                                          <p:spTgt spid="6"/>
                                        </p:tgtEl>
                                        <p:attrNameLst>
                                          <p:attrName>ppt_y</p:attrName>
                                        </p:attrNameLst>
                                      </p:cBhvr>
                                      <p:tavLst>
                                        <p:tav tm="0">
                                          <p:val>
                                            <p:strVal val="#ppt_y"/>
                                          </p:val>
                                        </p:tav>
                                        <p:tav tm="100000">
                                          <p:val>
                                            <p:strVal val="#ppt_y"/>
                                          </p:val>
                                        </p:tav>
                                      </p:tavLst>
                                    </p:anim>
                                  </p:childTnLst>
                                </p:cTn>
                              </p:par>
                              <p:par>
                                <p:cTn decel="100000" fill="hold" id="26" nodeType="withEffect" presetClass="entr" presetID="2" presetSubtype="2">
                                  <p:stCondLst>
                                    <p:cond delay="500"/>
                                  </p:stCondLst>
                                  <p:childTnLst>
                                    <p:set>
                                      <p:cBhvr>
                                        <p:cTn dur="1" fill="hold" id="27">
                                          <p:stCondLst>
                                            <p:cond delay="0"/>
                                          </p:stCondLst>
                                        </p:cTn>
                                        <p:tgtEl>
                                          <p:spTgt spid="4"/>
                                        </p:tgtEl>
                                        <p:attrNameLst>
                                          <p:attrName>style.visibility</p:attrName>
                                        </p:attrNameLst>
                                      </p:cBhvr>
                                      <p:to>
                                        <p:strVal val="visible"/>
                                      </p:to>
                                    </p:set>
                                    <p:anim calcmode="lin" valueType="num">
                                      <p:cBhvr additive="base">
                                        <p:cTn dur="500" fill="hold" id="28"/>
                                        <p:tgtEl>
                                          <p:spTgt spid="4"/>
                                        </p:tgtEl>
                                        <p:attrNameLst>
                                          <p:attrName>ppt_x</p:attrName>
                                        </p:attrNameLst>
                                      </p:cBhvr>
                                      <p:tavLst>
                                        <p:tav tm="0">
                                          <p:val>
                                            <p:strVal val="1+#ppt_w/2"/>
                                          </p:val>
                                        </p:tav>
                                        <p:tav tm="100000">
                                          <p:val>
                                            <p:strVal val="#ppt_x"/>
                                          </p:val>
                                        </p:tav>
                                      </p:tavLst>
                                    </p:anim>
                                    <p:anim calcmode="lin" valueType="num">
                                      <p:cBhvr additive="base">
                                        <p:cTn dur="500" fill="hold" id="29"/>
                                        <p:tgtEl>
                                          <p:spTgt spid="4"/>
                                        </p:tgtEl>
                                        <p:attrNameLst>
                                          <p:attrName>ppt_y</p:attrName>
                                        </p:attrNameLst>
                                      </p:cBhvr>
                                      <p:tavLst>
                                        <p:tav tm="0">
                                          <p:val>
                                            <p:strVal val="#ppt_y"/>
                                          </p:val>
                                        </p:tav>
                                        <p:tav tm="100000">
                                          <p:val>
                                            <p:strVal val="#ppt_y"/>
                                          </p:val>
                                        </p:tav>
                                      </p:tavLst>
                                    </p:anim>
                                  </p:childTnLst>
                                </p:cTn>
                              </p:par>
                              <p:par>
                                <p:cTn decel="100000" fill="hold" id="30" nodeType="withEffect" presetClass="entr" presetID="2" presetSubtype="8">
                                  <p:stCondLst>
                                    <p:cond delay="750"/>
                                  </p:stCondLst>
                                  <p:childTnLst>
                                    <p:set>
                                      <p:cBhvr>
                                        <p:cTn dur="1" fill="hold" id="31">
                                          <p:stCondLst>
                                            <p:cond delay="0"/>
                                          </p:stCondLst>
                                        </p:cTn>
                                        <p:tgtEl>
                                          <p:spTgt spid="5"/>
                                        </p:tgtEl>
                                        <p:attrNameLst>
                                          <p:attrName>style.visibility</p:attrName>
                                        </p:attrNameLst>
                                      </p:cBhvr>
                                      <p:to>
                                        <p:strVal val="visible"/>
                                      </p:to>
                                    </p:set>
                                    <p:anim calcmode="lin" valueType="num">
                                      <p:cBhvr additive="base">
                                        <p:cTn dur="500" fill="hold" id="32"/>
                                        <p:tgtEl>
                                          <p:spTgt spid="5"/>
                                        </p:tgtEl>
                                        <p:attrNameLst>
                                          <p:attrName>ppt_x</p:attrName>
                                        </p:attrNameLst>
                                      </p:cBhvr>
                                      <p:tavLst>
                                        <p:tav tm="0">
                                          <p:val>
                                            <p:strVal val="0-#ppt_w/2"/>
                                          </p:val>
                                        </p:tav>
                                        <p:tav tm="100000">
                                          <p:val>
                                            <p:strVal val="#ppt_x"/>
                                          </p:val>
                                        </p:tav>
                                      </p:tavLst>
                                    </p:anim>
                                    <p:anim calcmode="lin" valueType="num">
                                      <p:cBhvr additive="base">
                                        <p:cTn dur="500" fill="hold" id="33"/>
                                        <p:tgtEl>
                                          <p:spTgt spid="5"/>
                                        </p:tgtEl>
                                        <p:attrNameLst>
                                          <p:attrName>ppt_y</p:attrName>
                                        </p:attrNameLst>
                                      </p:cBhvr>
                                      <p:tavLst>
                                        <p:tav tm="0">
                                          <p:val>
                                            <p:strVal val="#ppt_y"/>
                                          </p:val>
                                        </p:tav>
                                        <p:tav tm="100000">
                                          <p:val>
                                            <p:strVal val="#ppt_y"/>
                                          </p:val>
                                        </p:tav>
                                      </p:tavLst>
                                    </p:anim>
                                  </p:childTnLst>
                                </p:cTn>
                              </p:par>
                            </p:childTnLst>
                          </p:cTn>
                        </p:par>
                        <p:par>
                          <p:cTn fill="hold" id="34" nodeType="afterGroup">
                            <p:stCondLst>
                              <p:cond delay="3250"/>
                            </p:stCondLst>
                            <p:childTnLst>
                              <p:par>
                                <p:cTn decel="100000" fill="hold" id="35" nodeType="afterEffect" presetClass="entr" presetID="49" presetSubtype="0">
                                  <p:stCondLst>
                                    <p:cond delay="0"/>
                                  </p:stCondLst>
                                  <p:childTnLst>
                                    <p:set>
                                      <p:cBhvr>
                                        <p:cTn dur="1" fill="hold" id="36">
                                          <p:stCondLst>
                                            <p:cond delay="0"/>
                                          </p:stCondLst>
                                        </p:cTn>
                                        <p:tgtEl>
                                          <p:spTgt spid="116"/>
                                        </p:tgtEl>
                                        <p:attrNameLst>
                                          <p:attrName>style.visibility</p:attrName>
                                        </p:attrNameLst>
                                      </p:cBhvr>
                                      <p:to>
                                        <p:strVal val="visible"/>
                                      </p:to>
                                    </p:set>
                                    <p:anim calcmode="lin" valueType="num">
                                      <p:cBhvr>
                                        <p:cTn dur="500" fill="hold" id="37"/>
                                        <p:tgtEl>
                                          <p:spTgt spid="116"/>
                                        </p:tgtEl>
                                        <p:attrNameLst>
                                          <p:attrName>ppt_w</p:attrName>
                                        </p:attrNameLst>
                                      </p:cBhvr>
                                      <p:tavLst>
                                        <p:tav tm="0">
                                          <p:val>
                                            <p:fltVal val="0"/>
                                          </p:val>
                                        </p:tav>
                                        <p:tav tm="100000">
                                          <p:val>
                                            <p:strVal val="#ppt_w"/>
                                          </p:val>
                                        </p:tav>
                                      </p:tavLst>
                                    </p:anim>
                                    <p:anim calcmode="lin" valueType="num">
                                      <p:cBhvr>
                                        <p:cTn dur="500" fill="hold" id="38"/>
                                        <p:tgtEl>
                                          <p:spTgt spid="116"/>
                                        </p:tgtEl>
                                        <p:attrNameLst>
                                          <p:attrName>ppt_h</p:attrName>
                                        </p:attrNameLst>
                                      </p:cBhvr>
                                      <p:tavLst>
                                        <p:tav tm="0">
                                          <p:val>
                                            <p:fltVal val="0"/>
                                          </p:val>
                                        </p:tav>
                                        <p:tav tm="100000">
                                          <p:val>
                                            <p:strVal val="#ppt_h"/>
                                          </p:val>
                                        </p:tav>
                                      </p:tavLst>
                                    </p:anim>
                                    <p:anim calcmode="lin" valueType="num">
                                      <p:cBhvr>
                                        <p:cTn dur="500" fill="hold" id="39"/>
                                        <p:tgtEl>
                                          <p:spTgt spid="116"/>
                                        </p:tgtEl>
                                        <p:attrNameLst>
                                          <p:attrName>style.rotation</p:attrName>
                                        </p:attrNameLst>
                                      </p:cBhvr>
                                      <p:tavLst>
                                        <p:tav tm="0">
                                          <p:val>
                                            <p:fltVal val="360"/>
                                          </p:val>
                                        </p:tav>
                                        <p:tav tm="100000">
                                          <p:val>
                                            <p:fltVal val="0"/>
                                          </p:val>
                                        </p:tav>
                                      </p:tavLst>
                                    </p:anim>
                                    <p:animEffect filter="fade" transition="in">
                                      <p:cBhvr>
                                        <p:cTn dur="500" id="40"/>
                                        <p:tgtEl>
                                          <p:spTgt spid="116"/>
                                        </p:tgtEl>
                                      </p:cBhvr>
                                    </p:animEffect>
                                  </p:childTnLst>
                                </p:cTn>
                              </p:par>
                            </p:childTnLst>
                          </p:cTn>
                        </p:par>
                        <p:par>
                          <p:cTn fill="hold" id="41" nodeType="afterGroup">
                            <p:stCondLst>
                              <p:cond delay="3750"/>
                            </p:stCondLst>
                            <p:childTnLst>
                              <p:par>
                                <p:cTn fill="hold" grpId="0" id="42" nodeType="afterEffect" presetClass="entr" presetID="22" presetSubtype="8">
                                  <p:stCondLst>
                                    <p:cond delay="0"/>
                                  </p:stCondLst>
                                  <p:childTnLst>
                                    <p:set>
                                      <p:cBhvr>
                                        <p:cTn dur="1" fill="hold" id="43">
                                          <p:stCondLst>
                                            <p:cond delay="0"/>
                                          </p:stCondLst>
                                        </p:cTn>
                                        <p:tgtEl>
                                          <p:spTgt spid="113"/>
                                        </p:tgtEl>
                                        <p:attrNameLst>
                                          <p:attrName>style.visibility</p:attrName>
                                        </p:attrNameLst>
                                      </p:cBhvr>
                                      <p:to>
                                        <p:strVal val="visible"/>
                                      </p:to>
                                    </p:set>
                                    <p:animEffect filter="wipe(left)" transition="in">
                                      <p:cBhvr>
                                        <p:cTn dur="500" id="44"/>
                                        <p:tgtEl>
                                          <p:spTgt spid="113"/>
                                        </p:tgtEl>
                                      </p:cBhvr>
                                    </p:animEffect>
                                  </p:childTnLst>
                                </p:cTn>
                              </p:par>
                            </p:childTnLst>
                          </p:cTn>
                        </p:par>
                        <p:par>
                          <p:cTn fill="hold" id="45" nodeType="afterGroup">
                            <p:stCondLst>
                              <p:cond delay="4250"/>
                            </p:stCondLst>
                            <p:childTnLst>
                              <p:par>
                                <p:cTn decel="100000" fill="hold" id="46" nodeType="afterEffect" presetClass="entr" presetID="49" presetSubtype="0">
                                  <p:stCondLst>
                                    <p:cond delay="0"/>
                                  </p:stCondLst>
                                  <p:childTnLst>
                                    <p:set>
                                      <p:cBhvr>
                                        <p:cTn dur="1" fill="hold" id="47">
                                          <p:stCondLst>
                                            <p:cond delay="0"/>
                                          </p:stCondLst>
                                        </p:cTn>
                                        <p:tgtEl>
                                          <p:spTgt spid="125"/>
                                        </p:tgtEl>
                                        <p:attrNameLst>
                                          <p:attrName>style.visibility</p:attrName>
                                        </p:attrNameLst>
                                      </p:cBhvr>
                                      <p:to>
                                        <p:strVal val="visible"/>
                                      </p:to>
                                    </p:set>
                                    <p:anim calcmode="lin" valueType="num">
                                      <p:cBhvr>
                                        <p:cTn dur="500" fill="hold" id="48"/>
                                        <p:tgtEl>
                                          <p:spTgt spid="125"/>
                                        </p:tgtEl>
                                        <p:attrNameLst>
                                          <p:attrName>ppt_w</p:attrName>
                                        </p:attrNameLst>
                                      </p:cBhvr>
                                      <p:tavLst>
                                        <p:tav tm="0">
                                          <p:val>
                                            <p:fltVal val="0"/>
                                          </p:val>
                                        </p:tav>
                                        <p:tav tm="100000">
                                          <p:val>
                                            <p:strVal val="#ppt_w"/>
                                          </p:val>
                                        </p:tav>
                                      </p:tavLst>
                                    </p:anim>
                                    <p:anim calcmode="lin" valueType="num">
                                      <p:cBhvr>
                                        <p:cTn dur="500" fill="hold" id="49"/>
                                        <p:tgtEl>
                                          <p:spTgt spid="125"/>
                                        </p:tgtEl>
                                        <p:attrNameLst>
                                          <p:attrName>ppt_h</p:attrName>
                                        </p:attrNameLst>
                                      </p:cBhvr>
                                      <p:tavLst>
                                        <p:tav tm="0">
                                          <p:val>
                                            <p:fltVal val="0"/>
                                          </p:val>
                                        </p:tav>
                                        <p:tav tm="100000">
                                          <p:val>
                                            <p:strVal val="#ppt_h"/>
                                          </p:val>
                                        </p:tav>
                                      </p:tavLst>
                                    </p:anim>
                                    <p:anim calcmode="lin" valueType="num">
                                      <p:cBhvr>
                                        <p:cTn dur="500" fill="hold" id="50"/>
                                        <p:tgtEl>
                                          <p:spTgt spid="125"/>
                                        </p:tgtEl>
                                        <p:attrNameLst>
                                          <p:attrName>style.rotation</p:attrName>
                                        </p:attrNameLst>
                                      </p:cBhvr>
                                      <p:tavLst>
                                        <p:tav tm="0">
                                          <p:val>
                                            <p:fltVal val="360"/>
                                          </p:val>
                                        </p:tav>
                                        <p:tav tm="100000">
                                          <p:val>
                                            <p:fltVal val="0"/>
                                          </p:val>
                                        </p:tav>
                                      </p:tavLst>
                                    </p:anim>
                                    <p:animEffect filter="fade" transition="in">
                                      <p:cBhvr>
                                        <p:cTn dur="500" id="51"/>
                                        <p:tgtEl>
                                          <p:spTgt spid="125"/>
                                        </p:tgtEl>
                                      </p:cBhvr>
                                    </p:animEffect>
                                  </p:childTnLst>
                                </p:cTn>
                              </p:par>
                            </p:childTnLst>
                          </p:cTn>
                        </p:par>
                        <p:par>
                          <p:cTn fill="hold" id="52" nodeType="afterGroup">
                            <p:stCondLst>
                              <p:cond delay="4750"/>
                            </p:stCondLst>
                            <p:childTnLst>
                              <p:par>
                                <p:cTn fill="hold" grpId="0" id="53" nodeType="afterEffect" presetClass="entr" presetID="22" presetSubtype="8">
                                  <p:stCondLst>
                                    <p:cond delay="0"/>
                                  </p:stCondLst>
                                  <p:childTnLst>
                                    <p:set>
                                      <p:cBhvr>
                                        <p:cTn dur="1" fill="hold" id="54">
                                          <p:stCondLst>
                                            <p:cond delay="0"/>
                                          </p:stCondLst>
                                        </p:cTn>
                                        <p:tgtEl>
                                          <p:spTgt spid="114"/>
                                        </p:tgtEl>
                                        <p:attrNameLst>
                                          <p:attrName>style.visibility</p:attrName>
                                        </p:attrNameLst>
                                      </p:cBhvr>
                                      <p:to>
                                        <p:strVal val="visible"/>
                                      </p:to>
                                    </p:set>
                                    <p:animEffect filter="wipe(left)" transition="in">
                                      <p:cBhvr>
                                        <p:cTn dur="500" id="55"/>
                                        <p:tgtEl>
                                          <p:spTgt spid="114"/>
                                        </p:tgtEl>
                                      </p:cBhvr>
                                    </p:animEffect>
                                  </p:childTnLst>
                                </p:cTn>
                              </p:par>
                            </p:childTnLst>
                          </p:cTn>
                        </p:par>
                        <p:par>
                          <p:cTn fill="hold" id="56" nodeType="afterGroup">
                            <p:stCondLst>
                              <p:cond delay="5250"/>
                            </p:stCondLst>
                            <p:childTnLst>
                              <p:par>
                                <p:cTn decel="100000" fill="hold" id="57" nodeType="afterEffect" presetClass="entr" presetID="49" presetSubtype="0">
                                  <p:stCondLst>
                                    <p:cond delay="0"/>
                                  </p:stCondLst>
                                  <p:childTnLst>
                                    <p:set>
                                      <p:cBhvr>
                                        <p:cTn dur="1" fill="hold" id="58">
                                          <p:stCondLst>
                                            <p:cond delay="0"/>
                                          </p:stCondLst>
                                        </p:cTn>
                                        <p:tgtEl>
                                          <p:spTgt spid="106"/>
                                        </p:tgtEl>
                                        <p:attrNameLst>
                                          <p:attrName>style.visibility</p:attrName>
                                        </p:attrNameLst>
                                      </p:cBhvr>
                                      <p:to>
                                        <p:strVal val="visible"/>
                                      </p:to>
                                    </p:set>
                                    <p:anim calcmode="lin" valueType="num">
                                      <p:cBhvr>
                                        <p:cTn dur="500" fill="hold" id="59"/>
                                        <p:tgtEl>
                                          <p:spTgt spid="106"/>
                                        </p:tgtEl>
                                        <p:attrNameLst>
                                          <p:attrName>ppt_w</p:attrName>
                                        </p:attrNameLst>
                                      </p:cBhvr>
                                      <p:tavLst>
                                        <p:tav tm="0">
                                          <p:val>
                                            <p:fltVal val="0"/>
                                          </p:val>
                                        </p:tav>
                                        <p:tav tm="100000">
                                          <p:val>
                                            <p:strVal val="#ppt_w"/>
                                          </p:val>
                                        </p:tav>
                                      </p:tavLst>
                                    </p:anim>
                                    <p:anim calcmode="lin" valueType="num">
                                      <p:cBhvr>
                                        <p:cTn dur="500" fill="hold" id="60"/>
                                        <p:tgtEl>
                                          <p:spTgt spid="106"/>
                                        </p:tgtEl>
                                        <p:attrNameLst>
                                          <p:attrName>ppt_h</p:attrName>
                                        </p:attrNameLst>
                                      </p:cBhvr>
                                      <p:tavLst>
                                        <p:tav tm="0">
                                          <p:val>
                                            <p:fltVal val="0"/>
                                          </p:val>
                                        </p:tav>
                                        <p:tav tm="100000">
                                          <p:val>
                                            <p:strVal val="#ppt_h"/>
                                          </p:val>
                                        </p:tav>
                                      </p:tavLst>
                                    </p:anim>
                                    <p:anim calcmode="lin" valueType="num">
                                      <p:cBhvr>
                                        <p:cTn dur="500" fill="hold" id="61"/>
                                        <p:tgtEl>
                                          <p:spTgt spid="106"/>
                                        </p:tgtEl>
                                        <p:attrNameLst>
                                          <p:attrName>style.rotation</p:attrName>
                                        </p:attrNameLst>
                                      </p:cBhvr>
                                      <p:tavLst>
                                        <p:tav tm="0">
                                          <p:val>
                                            <p:fltVal val="360"/>
                                          </p:val>
                                        </p:tav>
                                        <p:tav tm="100000">
                                          <p:val>
                                            <p:fltVal val="0"/>
                                          </p:val>
                                        </p:tav>
                                      </p:tavLst>
                                    </p:anim>
                                    <p:animEffect filter="fade" transition="in">
                                      <p:cBhvr>
                                        <p:cTn dur="500" id="62"/>
                                        <p:tgtEl>
                                          <p:spTgt spid="106"/>
                                        </p:tgtEl>
                                      </p:cBhvr>
                                    </p:animEffect>
                                  </p:childTnLst>
                                </p:cTn>
                              </p:par>
                            </p:childTnLst>
                          </p:cTn>
                        </p:par>
                        <p:par>
                          <p:cTn fill="hold" id="63" nodeType="afterGroup">
                            <p:stCondLst>
                              <p:cond delay="5750"/>
                            </p:stCondLst>
                            <p:childTnLst>
                              <p:par>
                                <p:cTn fill="hold" grpId="0" id="64" nodeType="afterEffect" presetClass="entr" presetID="22" presetSubtype="2">
                                  <p:stCondLst>
                                    <p:cond delay="0"/>
                                  </p:stCondLst>
                                  <p:childTnLst>
                                    <p:set>
                                      <p:cBhvr>
                                        <p:cTn dur="1" fill="hold" id="65">
                                          <p:stCondLst>
                                            <p:cond delay="0"/>
                                          </p:stCondLst>
                                        </p:cTn>
                                        <p:tgtEl>
                                          <p:spTgt spid="103"/>
                                        </p:tgtEl>
                                        <p:attrNameLst>
                                          <p:attrName>style.visibility</p:attrName>
                                        </p:attrNameLst>
                                      </p:cBhvr>
                                      <p:to>
                                        <p:strVal val="visible"/>
                                      </p:to>
                                    </p:set>
                                    <p:animEffect filter="wipe(right)" transition="in">
                                      <p:cBhvr>
                                        <p:cTn dur="500" id="66"/>
                                        <p:tgtEl>
                                          <p:spTgt spid="103"/>
                                        </p:tgtEl>
                                      </p:cBhvr>
                                    </p:animEffect>
                                  </p:childTnLst>
                                </p:cTn>
                              </p:par>
                            </p:childTnLst>
                          </p:cTn>
                        </p:par>
                        <p:par>
                          <p:cTn fill="hold" id="67" nodeType="afterGroup">
                            <p:stCondLst>
                              <p:cond delay="6250"/>
                            </p:stCondLst>
                            <p:childTnLst>
                              <p:par>
                                <p:cTn decel="100000" fill="hold" id="68" nodeType="afterEffect" presetClass="entr" presetID="49" presetSubtype="0">
                                  <p:stCondLst>
                                    <p:cond delay="0"/>
                                  </p:stCondLst>
                                  <p:childTnLst>
                                    <p:set>
                                      <p:cBhvr>
                                        <p:cTn dur="1" fill="hold" id="69">
                                          <p:stCondLst>
                                            <p:cond delay="0"/>
                                          </p:stCondLst>
                                        </p:cTn>
                                        <p:tgtEl>
                                          <p:spTgt spid="112"/>
                                        </p:tgtEl>
                                        <p:attrNameLst>
                                          <p:attrName>style.visibility</p:attrName>
                                        </p:attrNameLst>
                                      </p:cBhvr>
                                      <p:to>
                                        <p:strVal val="visible"/>
                                      </p:to>
                                    </p:set>
                                    <p:anim calcmode="lin" valueType="num">
                                      <p:cBhvr>
                                        <p:cTn dur="500" fill="hold" id="70"/>
                                        <p:tgtEl>
                                          <p:spTgt spid="112"/>
                                        </p:tgtEl>
                                        <p:attrNameLst>
                                          <p:attrName>ppt_w</p:attrName>
                                        </p:attrNameLst>
                                      </p:cBhvr>
                                      <p:tavLst>
                                        <p:tav tm="0">
                                          <p:val>
                                            <p:fltVal val="0"/>
                                          </p:val>
                                        </p:tav>
                                        <p:tav tm="100000">
                                          <p:val>
                                            <p:strVal val="#ppt_w"/>
                                          </p:val>
                                        </p:tav>
                                      </p:tavLst>
                                    </p:anim>
                                    <p:anim calcmode="lin" valueType="num">
                                      <p:cBhvr>
                                        <p:cTn dur="500" fill="hold" id="71"/>
                                        <p:tgtEl>
                                          <p:spTgt spid="112"/>
                                        </p:tgtEl>
                                        <p:attrNameLst>
                                          <p:attrName>ppt_h</p:attrName>
                                        </p:attrNameLst>
                                      </p:cBhvr>
                                      <p:tavLst>
                                        <p:tav tm="0">
                                          <p:val>
                                            <p:fltVal val="0"/>
                                          </p:val>
                                        </p:tav>
                                        <p:tav tm="100000">
                                          <p:val>
                                            <p:strVal val="#ppt_h"/>
                                          </p:val>
                                        </p:tav>
                                      </p:tavLst>
                                    </p:anim>
                                    <p:anim calcmode="lin" valueType="num">
                                      <p:cBhvr>
                                        <p:cTn dur="500" fill="hold" id="72"/>
                                        <p:tgtEl>
                                          <p:spTgt spid="112"/>
                                        </p:tgtEl>
                                        <p:attrNameLst>
                                          <p:attrName>style.rotation</p:attrName>
                                        </p:attrNameLst>
                                      </p:cBhvr>
                                      <p:tavLst>
                                        <p:tav tm="0">
                                          <p:val>
                                            <p:fltVal val="360"/>
                                          </p:val>
                                        </p:tav>
                                        <p:tav tm="100000">
                                          <p:val>
                                            <p:fltVal val="0"/>
                                          </p:val>
                                        </p:tav>
                                      </p:tavLst>
                                    </p:anim>
                                    <p:animEffect filter="fade" transition="in">
                                      <p:cBhvr>
                                        <p:cTn dur="500" id="73"/>
                                        <p:tgtEl>
                                          <p:spTgt spid="112"/>
                                        </p:tgtEl>
                                      </p:cBhvr>
                                    </p:animEffect>
                                  </p:childTnLst>
                                </p:cTn>
                              </p:par>
                            </p:childTnLst>
                          </p:cTn>
                        </p:par>
                        <p:par>
                          <p:cTn fill="hold" id="74" nodeType="afterGroup">
                            <p:stCondLst>
                              <p:cond delay="6750"/>
                            </p:stCondLst>
                            <p:childTnLst>
                              <p:par>
                                <p:cTn fill="hold" grpId="0" id="75" nodeType="afterEffect" presetClass="entr" presetID="22" presetSubtype="2">
                                  <p:stCondLst>
                                    <p:cond delay="0"/>
                                  </p:stCondLst>
                                  <p:childTnLst>
                                    <p:set>
                                      <p:cBhvr>
                                        <p:cTn dur="1" fill="hold" id="76">
                                          <p:stCondLst>
                                            <p:cond delay="0"/>
                                          </p:stCondLst>
                                        </p:cTn>
                                        <p:tgtEl>
                                          <p:spTgt spid="104"/>
                                        </p:tgtEl>
                                        <p:attrNameLst>
                                          <p:attrName>style.visibility</p:attrName>
                                        </p:attrNameLst>
                                      </p:cBhvr>
                                      <p:to>
                                        <p:strVal val="visible"/>
                                      </p:to>
                                    </p:set>
                                    <p:animEffect filter="wipe(right)" transition="in">
                                      <p:cBhvr>
                                        <p:cTn dur="500" id="77"/>
                                        <p:tgtEl>
                                          <p:spTgt spid="104"/>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03"/>
      <p:bldP grpId="0" spid="104"/>
      <p:bldP grpId="0" spid="113"/>
      <p:bldP grpId="0" spid="114"/>
    </p:bldLst>
  </p:timing>
</p:sld>
</file>

<file path=ppt/slides/slide1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grpSp>
        <p:nvGrpSpPr>
          <p:cNvPr id="3" name="Group 2"/>
          <p:cNvGrpSpPr>
            <a:grpSpLocks noChangeAspect="1"/>
          </p:cNvGrpSpPr>
          <p:nvPr/>
        </p:nvGrpSpPr>
        <p:grpSpPr>
          <a:xfrm>
            <a:off x="1957431" y="2182501"/>
            <a:ext cx="4686300" cy="1943100"/>
            <a:chOff x="3962400" y="3409950"/>
            <a:chExt cx="3124200" cy="1295400"/>
          </a:xfrm>
          <a:solidFill>
            <a:schemeClr val="tx1">
              <a:lumMod val="85000"/>
              <a:lumOff val="15000"/>
            </a:schemeClr>
          </a:solidFill>
          <a:effectLst>
            <a:outerShdw algn="bl" blurRad="76200" dir="18900000" kx="-1200000" rotWithShape="0" sy="23000">
              <a:prstClr val="black">
                <a:alpha val="20000"/>
              </a:prstClr>
            </a:outerShdw>
          </a:effectLst>
        </p:grpSpPr>
        <p:sp>
          <p:nvSpPr>
            <p:cNvPr id="5" name="Freeform 208"/>
            <p:cNvSpPr/>
            <p:nvPr/>
          </p:nvSpPr>
          <p:spPr bwMode="auto">
            <a:xfrm>
              <a:off x="3981382" y="3824784"/>
              <a:ext cx="3082442" cy="880566"/>
            </a:xfrm>
            <a:custGeom>
              <a:cxnLst>
                <a:cxn ang="0">
                  <a:pos x="817" y="22"/>
                </a:cxn>
                <a:cxn ang="0">
                  <a:pos x="817" y="25"/>
                </a:cxn>
                <a:cxn ang="0">
                  <a:pos x="816" y="28"/>
                </a:cxn>
                <a:cxn ang="0">
                  <a:pos x="815" y="31"/>
                </a:cxn>
                <a:cxn ang="0">
                  <a:pos x="813" y="34"/>
                </a:cxn>
                <a:cxn ang="0">
                  <a:pos x="811" y="36"/>
                </a:cxn>
                <a:cxn ang="0">
                  <a:pos x="807" y="40"/>
                </a:cxn>
                <a:cxn ang="0">
                  <a:pos x="803" y="43"/>
                </a:cxn>
                <a:cxn ang="0">
                  <a:pos x="317" y="326"/>
                </a:cxn>
                <a:cxn ang="0">
                  <a:pos x="298" y="336"/>
                </a:cxn>
                <a:cxn ang="0">
                  <a:pos x="292" y="338"/>
                </a:cxn>
                <a:cxn ang="0">
                  <a:pos x="284" y="340"/>
                </a:cxn>
                <a:cxn ang="0">
                  <a:pos x="276" y="341"/>
                </a:cxn>
                <a:cxn ang="0">
                  <a:pos x="271" y="342"/>
                </a:cxn>
                <a:cxn ang="0">
                  <a:pos x="269" y="342"/>
                </a:cxn>
                <a:cxn ang="0">
                  <a:pos x="266" y="342"/>
                </a:cxn>
                <a:cxn ang="0">
                  <a:pos x="265" y="342"/>
                </a:cxn>
                <a:cxn ang="0">
                  <a:pos x="263" y="342"/>
                </a:cxn>
                <a:cxn ang="0">
                  <a:pos x="258" y="341"/>
                </a:cxn>
                <a:cxn ang="0">
                  <a:pos x="253" y="341"/>
                </a:cxn>
                <a:cxn ang="0">
                  <a:pos x="248" y="340"/>
                </a:cxn>
                <a:cxn ang="0">
                  <a:pos x="243" y="339"/>
                </a:cxn>
                <a:cxn ang="0">
                  <a:pos x="234" y="336"/>
                </a:cxn>
                <a:cxn ang="0">
                  <a:pos x="16" y="210"/>
                </a:cxn>
                <a:cxn ang="0">
                  <a:pos x="16" y="217"/>
                </a:cxn>
                <a:cxn ang="0">
                  <a:pos x="234" y="343"/>
                </a:cxn>
                <a:cxn ang="0">
                  <a:pos x="243" y="346"/>
                </a:cxn>
                <a:cxn ang="0">
                  <a:pos x="248" y="347"/>
                </a:cxn>
                <a:cxn ang="0">
                  <a:pos x="253" y="348"/>
                </a:cxn>
                <a:cxn ang="0">
                  <a:pos x="258" y="349"/>
                </a:cxn>
                <a:cxn ang="0">
                  <a:pos x="263" y="349"/>
                </a:cxn>
                <a:cxn ang="0">
                  <a:pos x="265" y="349"/>
                </a:cxn>
                <a:cxn ang="0">
                  <a:pos x="266" y="349"/>
                </a:cxn>
                <a:cxn ang="0">
                  <a:pos x="269" y="349"/>
                </a:cxn>
                <a:cxn ang="0">
                  <a:pos x="271" y="349"/>
                </a:cxn>
                <a:cxn ang="0">
                  <a:pos x="276" y="349"/>
                </a:cxn>
                <a:cxn ang="0">
                  <a:pos x="284" y="347"/>
                </a:cxn>
                <a:cxn ang="0">
                  <a:pos x="292" y="345"/>
                </a:cxn>
                <a:cxn ang="0">
                  <a:pos x="298" y="343"/>
                </a:cxn>
                <a:cxn ang="0">
                  <a:pos x="317" y="333"/>
                </a:cxn>
                <a:cxn ang="0">
                  <a:pos x="803" y="50"/>
                </a:cxn>
                <a:cxn ang="0">
                  <a:pos x="807" y="47"/>
                </a:cxn>
                <a:cxn ang="0">
                  <a:pos x="811" y="43"/>
                </a:cxn>
                <a:cxn ang="0">
                  <a:pos x="813" y="41"/>
                </a:cxn>
                <a:cxn ang="0">
                  <a:pos x="815" y="38"/>
                </a:cxn>
                <a:cxn ang="0">
                  <a:pos x="816" y="35"/>
                </a:cxn>
                <a:cxn ang="0">
                  <a:pos x="817" y="32"/>
                </a:cxn>
                <a:cxn ang="0">
                  <a:pos x="817" y="29"/>
                </a:cxn>
              </a:cxnLst>
              <a:rect b="b" l="0" r="r" t="0"/>
              <a:pathLst>
                <a:path h="349" w="817">
                  <a:moveTo>
                    <a:pt x="817" y="0"/>
                  </a:moveTo>
                  <a:cubicBezTo>
                    <a:pt x="817" y="0"/>
                    <a:pt x="817" y="1"/>
                    <a:pt x="817" y="1"/>
                  </a:cubicBezTo>
                  <a:cubicBezTo>
                    <a:pt x="817" y="8"/>
                    <a:pt x="817" y="15"/>
                    <a:pt x="817" y="22"/>
                  </a:cubicBezTo>
                  <a:cubicBezTo>
                    <a:pt x="817" y="22"/>
                    <a:pt x="817" y="22"/>
                    <a:pt x="817" y="22"/>
                  </a:cubicBezTo>
                  <a:cubicBezTo>
                    <a:pt x="817" y="23"/>
                    <a:pt x="817" y="23"/>
                    <a:pt x="817" y="24"/>
                  </a:cubicBezTo>
                  <a:cubicBezTo>
                    <a:pt x="817" y="24"/>
                    <a:pt x="817" y="25"/>
                    <a:pt x="817" y="25"/>
                  </a:cubicBezTo>
                  <a:cubicBezTo>
                    <a:pt x="817" y="26"/>
                    <a:pt x="817" y="26"/>
                    <a:pt x="817" y="26"/>
                  </a:cubicBezTo>
                  <a:cubicBezTo>
                    <a:pt x="817" y="27"/>
                    <a:pt x="817" y="27"/>
                    <a:pt x="817" y="27"/>
                  </a:cubicBezTo>
                  <a:cubicBezTo>
                    <a:pt x="817" y="27"/>
                    <a:pt x="816" y="28"/>
                    <a:pt x="816" y="28"/>
                  </a:cubicBezTo>
                  <a:cubicBezTo>
                    <a:pt x="816" y="29"/>
                    <a:pt x="816" y="29"/>
                    <a:pt x="816" y="29"/>
                  </a:cubicBezTo>
                  <a:cubicBezTo>
                    <a:pt x="816" y="30"/>
                    <a:pt x="816" y="30"/>
                    <a:pt x="816" y="30"/>
                  </a:cubicBezTo>
                  <a:cubicBezTo>
                    <a:pt x="816" y="30"/>
                    <a:pt x="815" y="31"/>
                    <a:pt x="815" y="31"/>
                  </a:cubicBezTo>
                  <a:cubicBezTo>
                    <a:pt x="815" y="32"/>
                    <a:pt x="815" y="32"/>
                    <a:pt x="815" y="32"/>
                  </a:cubicBezTo>
                  <a:cubicBezTo>
                    <a:pt x="814" y="32"/>
                    <a:pt x="814" y="32"/>
                    <a:pt x="814" y="32"/>
                  </a:cubicBezTo>
                  <a:cubicBezTo>
                    <a:pt x="814" y="33"/>
                    <a:pt x="813" y="34"/>
                    <a:pt x="813" y="34"/>
                  </a:cubicBezTo>
                  <a:cubicBezTo>
                    <a:pt x="813" y="35"/>
                    <a:pt x="813" y="35"/>
                    <a:pt x="813" y="35"/>
                  </a:cubicBezTo>
                  <a:cubicBezTo>
                    <a:pt x="812" y="35"/>
                    <a:pt x="812" y="36"/>
                    <a:pt x="812" y="36"/>
                  </a:cubicBezTo>
                  <a:cubicBezTo>
                    <a:pt x="811" y="36"/>
                    <a:pt x="811" y="36"/>
                    <a:pt x="811" y="36"/>
                  </a:cubicBezTo>
                  <a:cubicBezTo>
                    <a:pt x="811" y="37"/>
                    <a:pt x="810" y="38"/>
                    <a:pt x="809" y="38"/>
                  </a:cubicBezTo>
                  <a:cubicBezTo>
                    <a:pt x="809" y="39"/>
                    <a:pt x="809" y="39"/>
                    <a:pt x="809" y="39"/>
                  </a:cubicBezTo>
                  <a:cubicBezTo>
                    <a:pt x="809" y="39"/>
                    <a:pt x="808" y="39"/>
                    <a:pt x="807" y="40"/>
                  </a:cubicBezTo>
                  <a:cubicBezTo>
                    <a:pt x="807" y="40"/>
                    <a:pt x="806" y="41"/>
                    <a:pt x="806" y="41"/>
                  </a:cubicBezTo>
                  <a:cubicBezTo>
                    <a:pt x="805" y="41"/>
                    <a:pt x="805" y="42"/>
                    <a:pt x="804" y="42"/>
                  </a:cubicBezTo>
                  <a:cubicBezTo>
                    <a:pt x="804" y="43"/>
                    <a:pt x="803" y="43"/>
                    <a:pt x="803" y="43"/>
                  </a:cubicBezTo>
                  <a:cubicBezTo>
                    <a:pt x="802" y="44"/>
                    <a:pt x="802" y="44"/>
                    <a:pt x="802" y="44"/>
                  </a:cubicBezTo>
                  <a:cubicBezTo>
                    <a:pt x="777" y="58"/>
                    <a:pt x="777" y="58"/>
                    <a:pt x="777" y="58"/>
                  </a:cubicBezTo>
                  <a:cubicBezTo>
                    <a:pt x="317" y="326"/>
                    <a:pt x="317" y="326"/>
                    <a:pt x="317" y="326"/>
                  </a:cubicBezTo>
                  <a:cubicBezTo>
                    <a:pt x="304" y="333"/>
                    <a:pt x="304" y="333"/>
                    <a:pt x="304" y="333"/>
                  </a:cubicBezTo>
                  <a:cubicBezTo>
                    <a:pt x="303" y="334"/>
                    <a:pt x="301" y="335"/>
                    <a:pt x="299" y="335"/>
                  </a:cubicBezTo>
                  <a:cubicBezTo>
                    <a:pt x="299" y="336"/>
                    <a:pt x="298" y="336"/>
                    <a:pt x="298" y="336"/>
                  </a:cubicBezTo>
                  <a:cubicBezTo>
                    <a:pt x="296" y="337"/>
                    <a:pt x="295" y="337"/>
                    <a:pt x="293" y="338"/>
                  </a:cubicBezTo>
                  <a:cubicBezTo>
                    <a:pt x="293" y="338"/>
                    <a:pt x="293" y="338"/>
                    <a:pt x="293" y="338"/>
                  </a:cubicBezTo>
                  <a:cubicBezTo>
                    <a:pt x="292" y="338"/>
                    <a:pt x="292" y="338"/>
                    <a:pt x="292" y="338"/>
                  </a:cubicBezTo>
                  <a:cubicBezTo>
                    <a:pt x="291" y="339"/>
                    <a:pt x="290" y="339"/>
                    <a:pt x="289" y="339"/>
                  </a:cubicBezTo>
                  <a:cubicBezTo>
                    <a:pt x="289" y="339"/>
                    <a:pt x="288" y="339"/>
                    <a:pt x="287" y="340"/>
                  </a:cubicBezTo>
                  <a:cubicBezTo>
                    <a:pt x="286" y="340"/>
                    <a:pt x="285" y="340"/>
                    <a:pt x="284" y="340"/>
                  </a:cubicBezTo>
                  <a:cubicBezTo>
                    <a:pt x="284" y="340"/>
                    <a:pt x="283" y="340"/>
                    <a:pt x="283" y="341"/>
                  </a:cubicBezTo>
                  <a:cubicBezTo>
                    <a:pt x="282" y="341"/>
                    <a:pt x="282" y="341"/>
                    <a:pt x="282" y="341"/>
                  </a:cubicBezTo>
                  <a:cubicBezTo>
                    <a:pt x="280" y="341"/>
                    <a:pt x="278" y="341"/>
                    <a:pt x="276" y="341"/>
                  </a:cubicBezTo>
                  <a:cubicBezTo>
                    <a:pt x="276" y="341"/>
                    <a:pt x="276" y="341"/>
                    <a:pt x="276" y="341"/>
                  </a:cubicBezTo>
                  <a:cubicBezTo>
                    <a:pt x="275" y="342"/>
                    <a:pt x="275" y="342"/>
                    <a:pt x="274" y="342"/>
                  </a:cubicBezTo>
                  <a:cubicBezTo>
                    <a:pt x="273" y="342"/>
                    <a:pt x="272" y="342"/>
                    <a:pt x="271" y="342"/>
                  </a:cubicBezTo>
                  <a:cubicBezTo>
                    <a:pt x="270" y="342"/>
                    <a:pt x="270" y="342"/>
                    <a:pt x="270" y="342"/>
                  </a:cubicBezTo>
                  <a:cubicBezTo>
                    <a:pt x="270" y="342"/>
                    <a:pt x="269" y="342"/>
                    <a:pt x="269" y="342"/>
                  </a:cubicBezTo>
                  <a:cubicBezTo>
                    <a:pt x="269" y="342"/>
                    <a:pt x="269" y="342"/>
                    <a:pt x="269" y="342"/>
                  </a:cubicBezTo>
                  <a:cubicBezTo>
                    <a:pt x="269" y="342"/>
                    <a:pt x="269" y="342"/>
                    <a:pt x="269" y="342"/>
                  </a:cubicBezTo>
                  <a:cubicBezTo>
                    <a:pt x="269" y="342"/>
                    <a:pt x="268" y="342"/>
                    <a:pt x="268" y="342"/>
                  </a:cubicBezTo>
                  <a:cubicBezTo>
                    <a:pt x="268" y="342"/>
                    <a:pt x="267" y="342"/>
                    <a:pt x="266" y="342"/>
                  </a:cubicBezTo>
                  <a:cubicBezTo>
                    <a:pt x="266" y="342"/>
                    <a:pt x="266" y="342"/>
                    <a:pt x="265" y="342"/>
                  </a:cubicBezTo>
                  <a:cubicBezTo>
                    <a:pt x="265" y="342"/>
                    <a:pt x="265" y="342"/>
                    <a:pt x="265" y="342"/>
                  </a:cubicBezTo>
                  <a:cubicBezTo>
                    <a:pt x="265" y="342"/>
                    <a:pt x="265" y="342"/>
                    <a:pt x="265" y="342"/>
                  </a:cubicBezTo>
                  <a:cubicBezTo>
                    <a:pt x="265" y="342"/>
                    <a:pt x="265" y="342"/>
                    <a:pt x="264" y="342"/>
                  </a:cubicBezTo>
                  <a:cubicBezTo>
                    <a:pt x="264" y="342"/>
                    <a:pt x="264" y="342"/>
                    <a:pt x="264" y="342"/>
                  </a:cubicBezTo>
                  <a:cubicBezTo>
                    <a:pt x="264" y="342"/>
                    <a:pt x="263" y="342"/>
                    <a:pt x="263" y="342"/>
                  </a:cubicBezTo>
                  <a:cubicBezTo>
                    <a:pt x="262" y="342"/>
                    <a:pt x="261" y="342"/>
                    <a:pt x="260" y="342"/>
                  </a:cubicBezTo>
                  <a:cubicBezTo>
                    <a:pt x="260" y="342"/>
                    <a:pt x="259" y="342"/>
                    <a:pt x="259" y="342"/>
                  </a:cubicBezTo>
                  <a:cubicBezTo>
                    <a:pt x="259" y="342"/>
                    <a:pt x="258" y="342"/>
                    <a:pt x="258" y="341"/>
                  </a:cubicBezTo>
                  <a:cubicBezTo>
                    <a:pt x="257" y="341"/>
                    <a:pt x="256" y="341"/>
                    <a:pt x="255" y="341"/>
                  </a:cubicBezTo>
                  <a:cubicBezTo>
                    <a:pt x="255" y="341"/>
                    <a:pt x="254" y="341"/>
                    <a:pt x="254" y="341"/>
                  </a:cubicBezTo>
                  <a:cubicBezTo>
                    <a:pt x="254" y="341"/>
                    <a:pt x="253" y="341"/>
                    <a:pt x="253" y="341"/>
                  </a:cubicBezTo>
                  <a:cubicBezTo>
                    <a:pt x="252" y="341"/>
                    <a:pt x="251" y="341"/>
                    <a:pt x="250" y="340"/>
                  </a:cubicBezTo>
                  <a:cubicBezTo>
                    <a:pt x="250" y="340"/>
                    <a:pt x="249" y="340"/>
                    <a:pt x="249" y="340"/>
                  </a:cubicBezTo>
                  <a:cubicBezTo>
                    <a:pt x="248" y="340"/>
                    <a:pt x="248" y="340"/>
                    <a:pt x="248" y="340"/>
                  </a:cubicBezTo>
                  <a:cubicBezTo>
                    <a:pt x="247" y="340"/>
                    <a:pt x="246" y="339"/>
                    <a:pt x="244" y="339"/>
                  </a:cubicBezTo>
                  <a:cubicBezTo>
                    <a:pt x="244" y="339"/>
                    <a:pt x="244" y="339"/>
                    <a:pt x="243" y="339"/>
                  </a:cubicBezTo>
                  <a:cubicBezTo>
                    <a:pt x="243" y="339"/>
                    <a:pt x="243" y="339"/>
                    <a:pt x="243" y="339"/>
                  </a:cubicBezTo>
                  <a:cubicBezTo>
                    <a:pt x="241" y="338"/>
                    <a:pt x="239" y="337"/>
                    <a:pt x="237" y="337"/>
                  </a:cubicBezTo>
                  <a:cubicBezTo>
                    <a:pt x="237" y="337"/>
                    <a:pt x="237" y="337"/>
                    <a:pt x="237" y="337"/>
                  </a:cubicBezTo>
                  <a:cubicBezTo>
                    <a:pt x="236" y="336"/>
                    <a:pt x="235" y="336"/>
                    <a:pt x="234" y="336"/>
                  </a:cubicBezTo>
                  <a:cubicBezTo>
                    <a:pt x="234" y="335"/>
                    <a:pt x="233" y="335"/>
                    <a:pt x="233" y="335"/>
                  </a:cubicBezTo>
                  <a:cubicBezTo>
                    <a:pt x="232" y="334"/>
                    <a:pt x="230" y="334"/>
                    <a:pt x="229" y="333"/>
                  </a:cubicBezTo>
                  <a:cubicBezTo>
                    <a:pt x="16" y="210"/>
                    <a:pt x="16" y="210"/>
                    <a:pt x="16" y="210"/>
                  </a:cubicBezTo>
                  <a:cubicBezTo>
                    <a:pt x="6" y="204"/>
                    <a:pt x="1" y="197"/>
                    <a:pt x="1" y="189"/>
                  </a:cubicBezTo>
                  <a:cubicBezTo>
                    <a:pt x="1" y="195"/>
                    <a:pt x="1" y="195"/>
                    <a:pt x="1" y="195"/>
                  </a:cubicBezTo>
                  <a:cubicBezTo>
                    <a:pt x="0" y="203"/>
                    <a:pt x="6" y="211"/>
                    <a:pt x="16" y="217"/>
                  </a:cubicBezTo>
                  <a:cubicBezTo>
                    <a:pt x="229" y="340"/>
                    <a:pt x="229" y="340"/>
                    <a:pt x="229" y="340"/>
                  </a:cubicBezTo>
                  <a:cubicBezTo>
                    <a:pt x="230" y="341"/>
                    <a:pt x="232" y="341"/>
                    <a:pt x="233" y="342"/>
                  </a:cubicBezTo>
                  <a:cubicBezTo>
                    <a:pt x="233" y="342"/>
                    <a:pt x="234" y="342"/>
                    <a:pt x="234" y="343"/>
                  </a:cubicBezTo>
                  <a:cubicBezTo>
                    <a:pt x="235" y="343"/>
                    <a:pt x="236" y="343"/>
                    <a:pt x="237" y="344"/>
                  </a:cubicBezTo>
                  <a:cubicBezTo>
                    <a:pt x="237" y="344"/>
                    <a:pt x="237" y="344"/>
                    <a:pt x="237" y="344"/>
                  </a:cubicBezTo>
                  <a:cubicBezTo>
                    <a:pt x="239" y="345"/>
                    <a:pt x="241" y="345"/>
                    <a:pt x="243" y="346"/>
                  </a:cubicBezTo>
                  <a:cubicBezTo>
                    <a:pt x="243" y="346"/>
                    <a:pt x="243" y="346"/>
                    <a:pt x="243" y="346"/>
                  </a:cubicBezTo>
                  <a:cubicBezTo>
                    <a:pt x="244" y="346"/>
                    <a:pt x="244" y="346"/>
                    <a:pt x="244" y="346"/>
                  </a:cubicBezTo>
                  <a:cubicBezTo>
                    <a:pt x="246" y="346"/>
                    <a:pt x="247" y="347"/>
                    <a:pt x="248" y="347"/>
                  </a:cubicBezTo>
                  <a:cubicBezTo>
                    <a:pt x="249" y="347"/>
                    <a:pt x="249" y="347"/>
                    <a:pt x="249" y="347"/>
                  </a:cubicBezTo>
                  <a:cubicBezTo>
                    <a:pt x="249" y="347"/>
                    <a:pt x="250" y="347"/>
                    <a:pt x="250" y="347"/>
                  </a:cubicBezTo>
                  <a:cubicBezTo>
                    <a:pt x="251" y="348"/>
                    <a:pt x="252" y="348"/>
                    <a:pt x="253" y="348"/>
                  </a:cubicBezTo>
                  <a:cubicBezTo>
                    <a:pt x="253" y="348"/>
                    <a:pt x="254" y="348"/>
                    <a:pt x="254" y="348"/>
                  </a:cubicBezTo>
                  <a:cubicBezTo>
                    <a:pt x="254" y="348"/>
                    <a:pt x="255" y="348"/>
                    <a:pt x="255" y="348"/>
                  </a:cubicBezTo>
                  <a:cubicBezTo>
                    <a:pt x="256" y="348"/>
                    <a:pt x="257" y="348"/>
                    <a:pt x="258" y="349"/>
                  </a:cubicBezTo>
                  <a:cubicBezTo>
                    <a:pt x="258" y="349"/>
                    <a:pt x="259" y="349"/>
                    <a:pt x="259" y="349"/>
                  </a:cubicBezTo>
                  <a:cubicBezTo>
                    <a:pt x="259" y="349"/>
                    <a:pt x="260" y="349"/>
                    <a:pt x="260" y="349"/>
                  </a:cubicBezTo>
                  <a:cubicBezTo>
                    <a:pt x="261" y="349"/>
                    <a:pt x="262" y="349"/>
                    <a:pt x="263" y="349"/>
                  </a:cubicBezTo>
                  <a:cubicBezTo>
                    <a:pt x="263" y="349"/>
                    <a:pt x="264" y="349"/>
                    <a:pt x="264" y="349"/>
                  </a:cubicBezTo>
                  <a:cubicBezTo>
                    <a:pt x="264" y="349"/>
                    <a:pt x="264" y="349"/>
                    <a:pt x="265" y="349"/>
                  </a:cubicBezTo>
                  <a:cubicBezTo>
                    <a:pt x="265" y="349"/>
                    <a:pt x="265" y="349"/>
                    <a:pt x="265" y="349"/>
                  </a:cubicBezTo>
                  <a:cubicBezTo>
                    <a:pt x="265" y="349"/>
                    <a:pt x="265" y="349"/>
                    <a:pt x="265" y="349"/>
                  </a:cubicBezTo>
                  <a:cubicBezTo>
                    <a:pt x="265" y="349"/>
                    <a:pt x="265" y="349"/>
                    <a:pt x="265" y="349"/>
                  </a:cubicBezTo>
                  <a:cubicBezTo>
                    <a:pt x="266" y="349"/>
                    <a:pt x="266" y="349"/>
                    <a:pt x="266" y="349"/>
                  </a:cubicBezTo>
                  <a:cubicBezTo>
                    <a:pt x="267" y="349"/>
                    <a:pt x="268" y="349"/>
                    <a:pt x="268" y="349"/>
                  </a:cubicBezTo>
                  <a:cubicBezTo>
                    <a:pt x="268" y="349"/>
                    <a:pt x="269" y="349"/>
                    <a:pt x="269" y="349"/>
                  </a:cubicBezTo>
                  <a:cubicBezTo>
                    <a:pt x="269" y="349"/>
                    <a:pt x="269" y="349"/>
                    <a:pt x="269" y="349"/>
                  </a:cubicBezTo>
                  <a:cubicBezTo>
                    <a:pt x="269" y="349"/>
                    <a:pt x="269" y="349"/>
                    <a:pt x="269" y="349"/>
                  </a:cubicBezTo>
                  <a:cubicBezTo>
                    <a:pt x="269" y="349"/>
                    <a:pt x="270" y="349"/>
                    <a:pt x="270" y="349"/>
                  </a:cubicBezTo>
                  <a:cubicBezTo>
                    <a:pt x="271" y="349"/>
                    <a:pt x="271" y="349"/>
                    <a:pt x="271" y="349"/>
                  </a:cubicBezTo>
                  <a:cubicBezTo>
                    <a:pt x="272" y="349"/>
                    <a:pt x="273" y="349"/>
                    <a:pt x="274" y="349"/>
                  </a:cubicBezTo>
                  <a:cubicBezTo>
                    <a:pt x="275" y="349"/>
                    <a:pt x="275" y="349"/>
                    <a:pt x="276" y="349"/>
                  </a:cubicBezTo>
                  <a:cubicBezTo>
                    <a:pt x="276" y="349"/>
                    <a:pt x="276" y="349"/>
                    <a:pt x="276" y="349"/>
                  </a:cubicBezTo>
                  <a:cubicBezTo>
                    <a:pt x="278" y="348"/>
                    <a:pt x="280" y="348"/>
                    <a:pt x="282" y="348"/>
                  </a:cubicBezTo>
                  <a:cubicBezTo>
                    <a:pt x="283" y="348"/>
                    <a:pt x="283" y="348"/>
                    <a:pt x="283" y="348"/>
                  </a:cubicBezTo>
                  <a:cubicBezTo>
                    <a:pt x="283" y="348"/>
                    <a:pt x="284" y="347"/>
                    <a:pt x="284" y="347"/>
                  </a:cubicBezTo>
                  <a:cubicBezTo>
                    <a:pt x="285" y="347"/>
                    <a:pt x="286" y="347"/>
                    <a:pt x="287" y="347"/>
                  </a:cubicBezTo>
                  <a:cubicBezTo>
                    <a:pt x="288" y="346"/>
                    <a:pt x="289" y="346"/>
                    <a:pt x="289" y="346"/>
                  </a:cubicBezTo>
                  <a:cubicBezTo>
                    <a:pt x="290" y="346"/>
                    <a:pt x="291" y="346"/>
                    <a:pt x="292" y="345"/>
                  </a:cubicBezTo>
                  <a:cubicBezTo>
                    <a:pt x="293" y="345"/>
                    <a:pt x="293" y="345"/>
                    <a:pt x="293" y="345"/>
                  </a:cubicBezTo>
                  <a:cubicBezTo>
                    <a:pt x="293" y="345"/>
                    <a:pt x="293" y="345"/>
                    <a:pt x="293" y="345"/>
                  </a:cubicBezTo>
                  <a:cubicBezTo>
                    <a:pt x="295" y="344"/>
                    <a:pt x="296" y="344"/>
                    <a:pt x="298" y="343"/>
                  </a:cubicBezTo>
                  <a:cubicBezTo>
                    <a:pt x="298" y="343"/>
                    <a:pt x="299" y="343"/>
                    <a:pt x="299" y="343"/>
                  </a:cubicBezTo>
                  <a:cubicBezTo>
                    <a:pt x="301" y="342"/>
                    <a:pt x="303" y="341"/>
                    <a:pt x="304" y="340"/>
                  </a:cubicBezTo>
                  <a:cubicBezTo>
                    <a:pt x="317" y="333"/>
                    <a:pt x="317" y="333"/>
                    <a:pt x="317" y="333"/>
                  </a:cubicBezTo>
                  <a:cubicBezTo>
                    <a:pt x="777" y="65"/>
                    <a:pt x="777" y="65"/>
                    <a:pt x="777" y="65"/>
                  </a:cubicBezTo>
                  <a:cubicBezTo>
                    <a:pt x="802" y="51"/>
                    <a:pt x="802" y="51"/>
                    <a:pt x="802" y="51"/>
                  </a:cubicBezTo>
                  <a:cubicBezTo>
                    <a:pt x="803" y="50"/>
                    <a:pt x="803" y="50"/>
                    <a:pt x="803" y="50"/>
                  </a:cubicBezTo>
                  <a:cubicBezTo>
                    <a:pt x="803" y="50"/>
                    <a:pt x="804" y="50"/>
                    <a:pt x="804" y="49"/>
                  </a:cubicBezTo>
                  <a:cubicBezTo>
                    <a:pt x="805" y="49"/>
                    <a:pt x="805" y="49"/>
                    <a:pt x="806" y="48"/>
                  </a:cubicBezTo>
                  <a:cubicBezTo>
                    <a:pt x="806" y="48"/>
                    <a:pt x="807" y="47"/>
                    <a:pt x="807" y="47"/>
                  </a:cubicBezTo>
                  <a:cubicBezTo>
                    <a:pt x="808" y="46"/>
                    <a:pt x="809" y="46"/>
                    <a:pt x="809" y="46"/>
                  </a:cubicBezTo>
                  <a:cubicBezTo>
                    <a:pt x="809" y="45"/>
                    <a:pt x="809" y="45"/>
                    <a:pt x="809" y="45"/>
                  </a:cubicBezTo>
                  <a:cubicBezTo>
                    <a:pt x="810" y="45"/>
                    <a:pt x="811" y="44"/>
                    <a:pt x="811" y="43"/>
                  </a:cubicBezTo>
                  <a:cubicBezTo>
                    <a:pt x="812" y="43"/>
                    <a:pt x="812" y="43"/>
                    <a:pt x="812" y="43"/>
                  </a:cubicBezTo>
                  <a:cubicBezTo>
                    <a:pt x="812" y="43"/>
                    <a:pt x="812" y="42"/>
                    <a:pt x="813" y="42"/>
                  </a:cubicBezTo>
                  <a:cubicBezTo>
                    <a:pt x="813" y="41"/>
                    <a:pt x="813" y="41"/>
                    <a:pt x="813" y="41"/>
                  </a:cubicBezTo>
                  <a:cubicBezTo>
                    <a:pt x="813" y="41"/>
                    <a:pt x="814" y="40"/>
                    <a:pt x="814" y="39"/>
                  </a:cubicBezTo>
                  <a:cubicBezTo>
                    <a:pt x="815" y="39"/>
                    <a:pt x="815" y="39"/>
                    <a:pt x="815" y="39"/>
                  </a:cubicBezTo>
                  <a:cubicBezTo>
                    <a:pt x="815" y="38"/>
                    <a:pt x="815" y="38"/>
                    <a:pt x="815" y="38"/>
                  </a:cubicBezTo>
                  <a:cubicBezTo>
                    <a:pt x="815" y="38"/>
                    <a:pt x="816" y="37"/>
                    <a:pt x="816" y="37"/>
                  </a:cubicBezTo>
                  <a:cubicBezTo>
                    <a:pt x="816" y="36"/>
                    <a:pt x="816" y="36"/>
                    <a:pt x="816" y="36"/>
                  </a:cubicBezTo>
                  <a:cubicBezTo>
                    <a:pt x="816" y="35"/>
                    <a:pt x="816" y="35"/>
                    <a:pt x="816" y="35"/>
                  </a:cubicBezTo>
                  <a:cubicBezTo>
                    <a:pt x="816" y="35"/>
                    <a:pt x="817" y="34"/>
                    <a:pt x="817" y="34"/>
                  </a:cubicBezTo>
                  <a:cubicBezTo>
                    <a:pt x="817" y="33"/>
                    <a:pt x="817" y="33"/>
                    <a:pt x="817" y="33"/>
                  </a:cubicBezTo>
                  <a:cubicBezTo>
                    <a:pt x="817" y="32"/>
                    <a:pt x="817" y="32"/>
                    <a:pt x="817" y="32"/>
                  </a:cubicBezTo>
                  <a:cubicBezTo>
                    <a:pt x="817" y="32"/>
                    <a:pt x="817" y="31"/>
                    <a:pt x="817" y="31"/>
                  </a:cubicBezTo>
                  <a:cubicBezTo>
                    <a:pt x="817" y="30"/>
                    <a:pt x="817" y="30"/>
                    <a:pt x="817" y="30"/>
                  </a:cubicBezTo>
                  <a:cubicBezTo>
                    <a:pt x="817" y="29"/>
                    <a:pt x="817" y="29"/>
                    <a:pt x="817" y="29"/>
                  </a:cubicBezTo>
                  <a:cubicBezTo>
                    <a:pt x="817" y="19"/>
                    <a:pt x="817" y="10"/>
                    <a:pt x="817" y="0"/>
                  </a:cubicBezTo>
                </a:path>
              </a:pathLst>
            </a:custGeom>
            <a:solidFill>
              <a:schemeClr val="tx1">
                <a:lumMod val="85000"/>
                <a:lumOff val="15000"/>
              </a:schemeClr>
            </a:solid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6" name="Freeform 209"/>
            <p:cNvSpPr/>
            <p:nvPr/>
          </p:nvSpPr>
          <p:spPr bwMode="auto">
            <a:xfrm>
              <a:off x="4127156" y="3492328"/>
              <a:ext cx="2729405" cy="1063805"/>
            </a:xfrm>
            <a:custGeom>
              <a:cxnLst>
                <a:cxn ang="0">
                  <a:pos x="458" y="0"/>
                </a:cxn>
                <a:cxn ang="0">
                  <a:pos x="0" y="267"/>
                </a:cxn>
                <a:cxn ang="0">
                  <a:pos x="261" y="418"/>
                </a:cxn>
                <a:cxn ang="0">
                  <a:pos x="719" y="151"/>
                </a:cxn>
                <a:cxn ang="0">
                  <a:pos x="458" y="0"/>
                </a:cxn>
              </a:cxnLst>
              <a:rect b="b" l="0" r="r" t="0"/>
              <a:pathLst>
                <a:path h="418" w="719">
                  <a:moveTo>
                    <a:pt x="458" y="0"/>
                  </a:moveTo>
                  <a:lnTo>
                    <a:pt x="0" y="267"/>
                  </a:lnTo>
                  <a:lnTo>
                    <a:pt x="261" y="418"/>
                  </a:lnTo>
                  <a:lnTo>
                    <a:pt x="719" y="151"/>
                  </a:lnTo>
                  <a:lnTo>
                    <a:pt x="458" y="0"/>
                  </a:lnTo>
                  <a:close/>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7" name="Freeform 210"/>
            <p:cNvSpPr/>
            <p:nvPr/>
          </p:nvSpPr>
          <p:spPr bwMode="auto">
            <a:xfrm>
              <a:off x="4137021" y="3493935"/>
              <a:ext cx="2729405" cy="1063805"/>
            </a:xfrm>
            <a:custGeom>
              <a:cxnLst>
                <a:cxn ang="0">
                  <a:pos x="458" y="0"/>
                </a:cxn>
                <a:cxn ang="0">
                  <a:pos x="0" y="267"/>
                </a:cxn>
                <a:cxn ang="0">
                  <a:pos x="261" y="418"/>
                </a:cxn>
                <a:cxn ang="0">
                  <a:pos x="719" y="151"/>
                </a:cxn>
                <a:cxn ang="0">
                  <a:pos x="458" y="0"/>
                </a:cxn>
              </a:cxnLst>
              <a:rect b="b" l="0" r="r" t="0"/>
              <a:pathLst>
                <a:path h="418" w="719">
                  <a:moveTo>
                    <a:pt x="458" y="0"/>
                  </a:moveTo>
                  <a:lnTo>
                    <a:pt x="0" y="267"/>
                  </a:lnTo>
                  <a:lnTo>
                    <a:pt x="261" y="418"/>
                  </a:lnTo>
                  <a:lnTo>
                    <a:pt x="719" y="151"/>
                  </a:lnTo>
                  <a:lnTo>
                    <a:pt x="458" y="0"/>
                  </a:lnTo>
                </a:path>
              </a:pathLst>
            </a:custGeom>
            <a:blipFill>
              <a:blip r:embed="rId3"/>
              <a:stretch>
                <a:fillRect/>
              </a:stretch>
            </a:blipFill>
            <a:ln w="9525">
              <a:solidFill>
                <a:schemeClr val="accent1"/>
              </a:solid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8" name="Freeform 211"/>
            <p:cNvSpPr/>
            <p:nvPr/>
          </p:nvSpPr>
          <p:spPr bwMode="auto">
            <a:xfrm>
              <a:off x="4121837" y="3488845"/>
              <a:ext cx="2759773" cy="1073985"/>
            </a:xfrm>
            <a:custGeom>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b="b" l="0" r="r" t="0"/>
              <a:pathLst>
                <a:path h="422" w="727">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close/>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9" name="Freeform 212"/>
            <p:cNvSpPr/>
            <p:nvPr/>
          </p:nvSpPr>
          <p:spPr bwMode="auto">
            <a:xfrm>
              <a:off x="4121837" y="3488845"/>
              <a:ext cx="2759773" cy="1073985"/>
            </a:xfrm>
            <a:custGeom>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b="b" l="0" r="r" t="0"/>
              <a:pathLst>
                <a:path h="422" w="727">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10" name="Freeform 213"/>
            <p:cNvSpPr/>
            <p:nvPr/>
          </p:nvSpPr>
          <p:spPr bwMode="auto">
            <a:xfrm>
              <a:off x="6259048" y="3552469"/>
              <a:ext cx="455533" cy="178149"/>
            </a:xfrm>
            <a:custGeom>
              <a:cxnLst>
                <a:cxn ang="0">
                  <a:pos x="118" y="61"/>
                </a:cxn>
                <a:cxn ang="0">
                  <a:pos x="118" y="67"/>
                </a:cxn>
                <a:cxn ang="0">
                  <a:pos x="115" y="68"/>
                </a:cxn>
                <a:cxn ang="0">
                  <a:pos x="105" y="68"/>
                </a:cxn>
                <a:cxn ang="0">
                  <a:pos x="3" y="9"/>
                </a:cxn>
                <a:cxn ang="0">
                  <a:pos x="3" y="3"/>
                </a:cxn>
                <a:cxn ang="0">
                  <a:pos x="5" y="2"/>
                </a:cxn>
                <a:cxn ang="0">
                  <a:pos x="15" y="2"/>
                </a:cxn>
                <a:cxn ang="0">
                  <a:pos x="118" y="61"/>
                </a:cxn>
              </a:cxnLst>
              <a:rect b="b" l="0" r="r" t="0"/>
              <a:pathLst>
                <a:path h="70" w="120">
                  <a:moveTo>
                    <a:pt x="118" y="61"/>
                  </a:moveTo>
                  <a:cubicBezTo>
                    <a:pt x="121" y="63"/>
                    <a:pt x="121" y="65"/>
                    <a:pt x="118" y="67"/>
                  </a:cubicBezTo>
                  <a:cubicBezTo>
                    <a:pt x="115" y="68"/>
                    <a:pt x="115" y="68"/>
                    <a:pt x="115" y="68"/>
                  </a:cubicBezTo>
                  <a:cubicBezTo>
                    <a:pt x="113" y="70"/>
                    <a:pt x="108" y="70"/>
                    <a:pt x="105" y="68"/>
                  </a:cubicBezTo>
                  <a:cubicBezTo>
                    <a:pt x="3" y="9"/>
                    <a:pt x="3" y="9"/>
                    <a:pt x="3" y="9"/>
                  </a:cubicBezTo>
                  <a:cubicBezTo>
                    <a:pt x="0" y="7"/>
                    <a:pt x="0" y="5"/>
                    <a:pt x="3" y="3"/>
                  </a:cubicBezTo>
                  <a:cubicBezTo>
                    <a:pt x="5" y="2"/>
                    <a:pt x="5" y="2"/>
                    <a:pt x="5" y="2"/>
                  </a:cubicBezTo>
                  <a:cubicBezTo>
                    <a:pt x="8" y="0"/>
                    <a:pt x="12" y="0"/>
                    <a:pt x="15" y="2"/>
                  </a:cubicBezTo>
                  <a:cubicBezTo>
                    <a:pt x="118" y="61"/>
                    <a:pt x="118" y="61"/>
                    <a:pt x="118" y="61"/>
                  </a:cubicBezTo>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11" name="Freeform 214"/>
            <p:cNvSpPr/>
            <p:nvPr/>
          </p:nvSpPr>
          <p:spPr bwMode="auto">
            <a:xfrm>
              <a:off x="6733561" y="3738254"/>
              <a:ext cx="72127" cy="27996"/>
            </a:xfrm>
            <a:custGeom>
              <a:cxnLst>
                <a:cxn ang="0">
                  <a:pos x="16" y="2"/>
                </a:cxn>
                <a:cxn ang="0">
                  <a:pos x="16" y="9"/>
                </a:cxn>
                <a:cxn ang="0">
                  <a:pos x="3" y="9"/>
                </a:cxn>
                <a:cxn ang="0">
                  <a:pos x="3" y="2"/>
                </a:cxn>
                <a:cxn ang="0">
                  <a:pos x="16" y="2"/>
                </a:cxn>
              </a:cxnLst>
              <a:rect b="b" l="0" r="r" t="0"/>
              <a:pathLst>
                <a:path h="11" w="19">
                  <a:moveTo>
                    <a:pt x="16" y="2"/>
                  </a:moveTo>
                  <a:cubicBezTo>
                    <a:pt x="19" y="4"/>
                    <a:pt x="19" y="7"/>
                    <a:pt x="16" y="9"/>
                  </a:cubicBezTo>
                  <a:cubicBezTo>
                    <a:pt x="12" y="11"/>
                    <a:pt x="7" y="11"/>
                    <a:pt x="3" y="9"/>
                  </a:cubicBezTo>
                  <a:cubicBezTo>
                    <a:pt x="0" y="7"/>
                    <a:pt x="0" y="4"/>
                    <a:pt x="3" y="2"/>
                  </a:cubicBezTo>
                  <a:cubicBezTo>
                    <a:pt x="7" y="0"/>
                    <a:pt x="12" y="0"/>
                    <a:pt x="16" y="2"/>
                  </a:cubicBezTo>
                </a:path>
              </a:pathLst>
            </a:custGeom>
            <a:grpFill/>
            <a:ln w="9525">
              <a:noFill/>
              <a:round/>
            </a:ln>
          </p:spPr>
          <p:txBody>
            <a:bodyPr/>
            <a:lstStyle/>
            <a:p>
              <a:pPr defTabSz="685754" eaLnBrk="1" fontAlgn="auto" hangingPunct="1">
                <a:spcBef>
                  <a:spcPct val="0"/>
                </a:spcBef>
                <a:spcAft>
                  <a:spcPct val="0"/>
                </a:spcAft>
                <a:defRPr/>
              </a:pPr>
              <a:endParaRPr lang="en-US" sz="2400">
                <a:latin typeface="+mn-lt"/>
                <a:ea typeface="+mn-ea"/>
              </a:endParaRPr>
            </a:p>
          </p:txBody>
        </p:sp>
        <p:sp>
          <p:nvSpPr>
            <p:cNvPr id="12" name="Freeform 215"/>
            <p:cNvSpPr>
              <a:spLocks noEditPoints="1"/>
            </p:cNvSpPr>
            <p:nvPr/>
          </p:nvSpPr>
          <p:spPr bwMode="auto">
            <a:xfrm>
              <a:off x="3962400" y="3409950"/>
              <a:ext cx="3124200" cy="1213960"/>
            </a:xfrm>
            <a:custGeom>
              <a:cxnLst>
                <a:cxn ang="0">
                  <a:pos x="807" y="135"/>
                </a:cxn>
                <a:cxn ang="0">
                  <a:pos x="594" y="12"/>
                </a:cxn>
                <a:cxn ang="0">
                  <a:pos x="519" y="12"/>
                </a:cxn>
                <a:cxn ang="0">
                  <a:pos x="494" y="27"/>
                </a:cxn>
                <a:cxn ang="0">
                  <a:pos x="33" y="295"/>
                </a:cxn>
                <a:cxn ang="0">
                  <a:pos x="21" y="302"/>
                </a:cxn>
                <a:cxn ang="0">
                  <a:pos x="21" y="345"/>
                </a:cxn>
                <a:cxn ang="0">
                  <a:pos x="234" y="468"/>
                </a:cxn>
                <a:cxn ang="0">
                  <a:pos x="309" y="468"/>
                </a:cxn>
                <a:cxn ang="0">
                  <a:pos x="322" y="461"/>
                </a:cxn>
                <a:cxn ang="0">
                  <a:pos x="782" y="193"/>
                </a:cxn>
                <a:cxn ang="0">
                  <a:pos x="807" y="179"/>
                </a:cxn>
                <a:cxn ang="0">
                  <a:pos x="807" y="135"/>
                </a:cxn>
                <a:cxn ang="0">
                  <a:pos x="738" y="132"/>
                </a:cxn>
                <a:cxn ang="0">
                  <a:pos x="751" y="132"/>
                </a:cxn>
                <a:cxn ang="0">
                  <a:pos x="751" y="139"/>
                </a:cxn>
                <a:cxn ang="0">
                  <a:pos x="738" y="139"/>
                </a:cxn>
                <a:cxn ang="0">
                  <a:pos x="738" y="132"/>
                </a:cxn>
                <a:cxn ang="0">
                  <a:pos x="612" y="60"/>
                </a:cxn>
                <a:cxn ang="0">
                  <a:pos x="614" y="59"/>
                </a:cxn>
                <a:cxn ang="0">
                  <a:pos x="624" y="59"/>
                </a:cxn>
                <a:cxn ang="0">
                  <a:pos x="727" y="118"/>
                </a:cxn>
                <a:cxn ang="0">
                  <a:pos x="727" y="124"/>
                </a:cxn>
                <a:cxn ang="0">
                  <a:pos x="724" y="125"/>
                </a:cxn>
                <a:cxn ang="0">
                  <a:pos x="714" y="125"/>
                </a:cxn>
                <a:cxn ang="0">
                  <a:pos x="612" y="66"/>
                </a:cxn>
                <a:cxn ang="0">
                  <a:pos x="612" y="60"/>
                </a:cxn>
                <a:cxn ang="0">
                  <a:pos x="309" y="454"/>
                </a:cxn>
                <a:cxn ang="0">
                  <a:pos x="114" y="341"/>
                </a:cxn>
                <a:cxn ang="0">
                  <a:pos x="46" y="302"/>
                </a:cxn>
                <a:cxn ang="0">
                  <a:pos x="507" y="34"/>
                </a:cxn>
                <a:cxn ang="0">
                  <a:pos x="770" y="186"/>
                </a:cxn>
                <a:cxn ang="0">
                  <a:pos x="309" y="454"/>
                </a:cxn>
              </a:cxnLst>
              <a:rect b="b" l="0" r="r" t="0"/>
              <a:pathLst>
                <a:path h="480" w="827">
                  <a:moveTo>
                    <a:pt x="807" y="135"/>
                  </a:moveTo>
                  <a:cubicBezTo>
                    <a:pt x="594" y="12"/>
                    <a:pt x="594" y="12"/>
                    <a:pt x="594" y="12"/>
                  </a:cubicBezTo>
                  <a:cubicBezTo>
                    <a:pt x="573" y="0"/>
                    <a:pt x="539" y="0"/>
                    <a:pt x="519" y="12"/>
                  </a:cubicBezTo>
                  <a:cubicBezTo>
                    <a:pt x="494" y="27"/>
                    <a:pt x="494" y="27"/>
                    <a:pt x="494" y="27"/>
                  </a:cubicBezTo>
                  <a:cubicBezTo>
                    <a:pt x="33" y="295"/>
                    <a:pt x="33" y="295"/>
                    <a:pt x="33" y="295"/>
                  </a:cubicBezTo>
                  <a:cubicBezTo>
                    <a:pt x="21" y="302"/>
                    <a:pt x="21" y="302"/>
                    <a:pt x="21" y="302"/>
                  </a:cubicBezTo>
                  <a:cubicBezTo>
                    <a:pt x="0" y="314"/>
                    <a:pt x="0" y="333"/>
                    <a:pt x="21" y="345"/>
                  </a:cubicBezTo>
                  <a:cubicBezTo>
                    <a:pt x="234" y="468"/>
                    <a:pt x="234" y="468"/>
                    <a:pt x="234" y="468"/>
                  </a:cubicBezTo>
                  <a:cubicBezTo>
                    <a:pt x="255" y="480"/>
                    <a:pt x="289" y="480"/>
                    <a:pt x="309" y="468"/>
                  </a:cubicBezTo>
                  <a:cubicBezTo>
                    <a:pt x="322" y="461"/>
                    <a:pt x="322" y="461"/>
                    <a:pt x="322" y="461"/>
                  </a:cubicBezTo>
                  <a:cubicBezTo>
                    <a:pt x="782" y="193"/>
                    <a:pt x="782" y="193"/>
                    <a:pt x="782" y="193"/>
                  </a:cubicBezTo>
                  <a:cubicBezTo>
                    <a:pt x="807" y="179"/>
                    <a:pt x="807" y="179"/>
                    <a:pt x="807" y="179"/>
                  </a:cubicBezTo>
                  <a:cubicBezTo>
                    <a:pt x="828" y="167"/>
                    <a:pt x="828" y="147"/>
                    <a:pt x="807" y="135"/>
                  </a:cubicBezTo>
                  <a:moveTo>
                    <a:pt x="738" y="132"/>
                  </a:moveTo>
                  <a:cubicBezTo>
                    <a:pt x="742" y="130"/>
                    <a:pt x="747" y="130"/>
                    <a:pt x="751" y="132"/>
                  </a:cubicBezTo>
                  <a:cubicBezTo>
                    <a:pt x="754" y="134"/>
                    <a:pt x="754" y="137"/>
                    <a:pt x="751" y="139"/>
                  </a:cubicBezTo>
                  <a:cubicBezTo>
                    <a:pt x="747" y="141"/>
                    <a:pt x="742" y="141"/>
                    <a:pt x="738" y="139"/>
                  </a:cubicBezTo>
                  <a:cubicBezTo>
                    <a:pt x="735" y="137"/>
                    <a:pt x="735" y="134"/>
                    <a:pt x="738" y="132"/>
                  </a:cubicBezTo>
                  <a:moveTo>
                    <a:pt x="612" y="60"/>
                  </a:moveTo>
                  <a:cubicBezTo>
                    <a:pt x="614" y="59"/>
                    <a:pt x="614" y="59"/>
                    <a:pt x="614" y="59"/>
                  </a:cubicBezTo>
                  <a:cubicBezTo>
                    <a:pt x="617" y="57"/>
                    <a:pt x="621" y="57"/>
                    <a:pt x="624" y="59"/>
                  </a:cubicBezTo>
                  <a:cubicBezTo>
                    <a:pt x="727" y="118"/>
                    <a:pt x="727" y="118"/>
                    <a:pt x="727" y="118"/>
                  </a:cubicBezTo>
                  <a:cubicBezTo>
                    <a:pt x="730" y="120"/>
                    <a:pt x="730" y="122"/>
                    <a:pt x="727" y="124"/>
                  </a:cubicBezTo>
                  <a:cubicBezTo>
                    <a:pt x="724" y="125"/>
                    <a:pt x="724" y="125"/>
                    <a:pt x="724" y="125"/>
                  </a:cubicBezTo>
                  <a:cubicBezTo>
                    <a:pt x="722" y="127"/>
                    <a:pt x="717" y="127"/>
                    <a:pt x="714" y="125"/>
                  </a:cubicBezTo>
                  <a:cubicBezTo>
                    <a:pt x="612" y="66"/>
                    <a:pt x="612" y="66"/>
                    <a:pt x="612" y="66"/>
                  </a:cubicBezTo>
                  <a:cubicBezTo>
                    <a:pt x="609" y="64"/>
                    <a:pt x="609" y="62"/>
                    <a:pt x="612" y="60"/>
                  </a:cubicBezTo>
                  <a:moveTo>
                    <a:pt x="309" y="454"/>
                  </a:moveTo>
                  <a:cubicBezTo>
                    <a:pt x="114" y="341"/>
                    <a:pt x="114" y="341"/>
                    <a:pt x="114" y="341"/>
                  </a:cubicBezTo>
                  <a:cubicBezTo>
                    <a:pt x="46" y="302"/>
                    <a:pt x="46" y="302"/>
                    <a:pt x="46" y="302"/>
                  </a:cubicBezTo>
                  <a:cubicBezTo>
                    <a:pt x="507" y="34"/>
                    <a:pt x="507" y="34"/>
                    <a:pt x="507" y="34"/>
                  </a:cubicBezTo>
                  <a:cubicBezTo>
                    <a:pt x="770" y="186"/>
                    <a:pt x="770" y="186"/>
                    <a:pt x="770" y="186"/>
                  </a:cubicBezTo>
                  <a:cubicBezTo>
                    <a:pt x="309" y="454"/>
                    <a:pt x="309" y="454"/>
                    <a:pt x="309" y="454"/>
                  </a:cubicBezTo>
                </a:path>
              </a:pathLst>
            </a:custGeom>
            <a:solidFill>
              <a:schemeClr val="tx1">
                <a:lumMod val="85000"/>
                <a:lumOff val="15000"/>
              </a:schemeClr>
            </a:solidFill>
            <a:ln w="9525">
              <a:solidFill>
                <a:schemeClr val="bg1">
                  <a:lumMod val="75000"/>
                </a:schemeClr>
              </a:solidFill>
              <a:round/>
            </a:ln>
          </p:spPr>
          <p:txBody>
            <a:bodyPr/>
            <a:lstStyle/>
            <a:p>
              <a:pPr defTabSz="685754" eaLnBrk="1" fontAlgn="auto" hangingPunct="1">
                <a:spcBef>
                  <a:spcPct val="0"/>
                </a:spcBef>
                <a:spcAft>
                  <a:spcPct val="0"/>
                </a:spcAft>
                <a:defRPr/>
              </a:pPr>
              <a:endParaRPr lang="en-US" sz="2400">
                <a:latin typeface="+mn-lt"/>
                <a:ea typeface="+mn-ea"/>
              </a:endParaRPr>
            </a:p>
          </p:txBody>
        </p:sp>
      </p:grpSp>
      <p:grpSp>
        <p:nvGrpSpPr>
          <p:cNvPr id="13" name="组合 12"/>
          <p:cNvGrpSpPr/>
          <p:nvPr/>
        </p:nvGrpSpPr>
        <p:grpSpPr>
          <a:xfrm flipV="1">
            <a:off x="5310188" y="2058988"/>
            <a:ext cx="1435100" cy="654050"/>
            <a:chOff x="6184232" y="3601453"/>
            <a:chExt cx="747341" cy="184484"/>
          </a:xfrm>
        </p:grpSpPr>
        <p:cxnSp>
          <p:nvCxnSpPr>
            <p:cNvPr id="14" name="直接连接符 13"/>
            <p:cNvCxnSpPr/>
            <p:nvPr/>
          </p:nvCxnSpPr>
          <p:spPr>
            <a:xfrm>
              <a:off x="6184232" y="3601453"/>
              <a:ext cx="17608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6360320" y="3785937"/>
              <a:ext cx="57125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 name="组合 1"/>
          <p:cNvGrpSpPr/>
          <p:nvPr/>
        </p:nvGrpSpPr>
        <p:grpSpPr>
          <a:xfrm>
            <a:off x="6792913" y="1919288"/>
            <a:ext cx="2303462" cy="1095375"/>
            <a:chOff x="6793192" y="1919985"/>
            <a:chExt cx="2303790" cy="1094769"/>
          </a:xfrm>
        </p:grpSpPr>
        <p:sp>
          <p:nvSpPr>
            <p:cNvPr id="16" name="Content Placeholder 2"/>
            <p:cNvSpPr txBox="1"/>
            <p:nvPr/>
          </p:nvSpPr>
          <p:spPr>
            <a:xfrm>
              <a:off x="6793192" y="2181777"/>
              <a:ext cx="2303790" cy="832977"/>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r" fontAlgn="auto" indent="0" marL="0">
                <a:lnSpc>
                  <a:spcPct val="120000"/>
                </a:lnSpc>
                <a:spcAft>
                  <a:spcPct val="0"/>
                </a:spcAft>
                <a:buFont charset="0" panose="020b0604020202020204" pitchFamily="34" typeface="Arial"/>
                <a:buNone/>
                <a:defRPr/>
              </a:pPr>
              <a:r>
                <a:rPr altLang="en-US" lang="zh-CN" sz="1100">
                  <a:solidFill>
                    <a:schemeClr val="tx1">
                      <a:lumMod val="95000"/>
                      <a:lumOff val="5000"/>
                    </a:schemeClr>
                  </a:solidFill>
                  <a:latin charset="-122" pitchFamily="34" typeface="微软雅黑"/>
                </a:rPr>
                <a:t>您的内容打在这里，或者通过复制您的文本后，在此框中选择粘贴，并选择只保留文字。您的内容打在</a:t>
              </a:r>
            </a:p>
          </p:txBody>
        </p:sp>
        <p:sp>
          <p:nvSpPr>
            <p:cNvPr id="17" name="文本框 16"/>
            <p:cNvSpPr txBox="1"/>
            <p:nvPr/>
          </p:nvSpPr>
          <p:spPr>
            <a:xfrm>
              <a:off x="6793194" y="1919985"/>
              <a:ext cx="1525804" cy="304631"/>
            </a:xfrm>
            <a:prstGeom prst="rect">
              <a:avLst/>
            </a:prstGeom>
            <a:noFill/>
          </p:spPr>
          <p:txBody>
            <a:bodyPr>
              <a:spAutoFit/>
            </a:bodyPr>
            <a:lstStyle/>
            <a:p>
              <a:pPr defTabSz="685754" eaLnBrk="1" fontAlgn="auto" hangingPunct="1">
                <a:spcBef>
                  <a:spcPct val="0"/>
                </a:spcBef>
                <a:spcAft>
                  <a:spcPct val="0"/>
                </a:spcAft>
                <a:defRPr/>
              </a:pPr>
              <a:r>
                <a:rPr altLang="en-US" lang="zh-CN" sz="1400">
                  <a:solidFill>
                    <a:schemeClr val="tx1">
                      <a:lumMod val="95000"/>
                      <a:lumOff val="5000"/>
                    </a:schemeClr>
                  </a:solidFill>
                  <a:latin typeface="+mn-lt"/>
                  <a:ea typeface="+mn-ea"/>
                </a:rPr>
                <a:t>添加您的标题</a:t>
              </a:r>
            </a:p>
          </p:txBody>
        </p:sp>
      </p:grpSp>
      <p:grpSp>
        <p:nvGrpSpPr>
          <p:cNvPr id="18" name="组合 17"/>
          <p:cNvGrpSpPr/>
          <p:nvPr/>
        </p:nvGrpSpPr>
        <p:grpSpPr>
          <a:xfrm flipH="1" flipV="1">
            <a:off x="1836738" y="2395538"/>
            <a:ext cx="1595437" cy="709612"/>
            <a:chOff x="6184232" y="3601453"/>
            <a:chExt cx="747341" cy="184484"/>
          </a:xfrm>
        </p:grpSpPr>
        <p:cxnSp>
          <p:nvCxnSpPr>
            <p:cNvPr id="19" name="直接连接符 18"/>
            <p:cNvCxnSpPr/>
            <p:nvPr/>
          </p:nvCxnSpPr>
          <p:spPr>
            <a:xfrm>
              <a:off x="6184232" y="3601453"/>
              <a:ext cx="17623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6360470" y="3785937"/>
              <a:ext cx="57110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 name="组合 3"/>
          <p:cNvGrpSpPr/>
          <p:nvPr/>
        </p:nvGrpSpPr>
        <p:grpSpPr>
          <a:xfrm>
            <a:off x="-60325" y="2246313"/>
            <a:ext cx="2808288" cy="757237"/>
            <a:chOff x="-61118" y="2245821"/>
            <a:chExt cx="2808685" cy="757789"/>
          </a:xfrm>
        </p:grpSpPr>
        <p:sp>
          <p:nvSpPr>
            <p:cNvPr id="21" name="Content Placeholder 2"/>
            <p:cNvSpPr txBox="1"/>
            <p:nvPr/>
          </p:nvSpPr>
          <p:spPr>
            <a:xfrm>
              <a:off x="-61118" y="2538134"/>
              <a:ext cx="2808685" cy="465476"/>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r" fontAlgn="auto" indent="0" marL="0">
                <a:lnSpc>
                  <a:spcPct val="120000"/>
                </a:lnSpc>
                <a:spcAft>
                  <a:spcPct val="0"/>
                </a:spcAft>
                <a:buFont charset="0" panose="020b0604020202020204" pitchFamily="34" typeface="Arial"/>
                <a:buNone/>
                <a:defRPr/>
              </a:pPr>
              <a:r>
                <a:rPr altLang="en-US" lang="zh-CN" sz="1100">
                  <a:solidFill>
                    <a:schemeClr val="tx1">
                      <a:lumMod val="95000"/>
                      <a:lumOff val="5000"/>
                    </a:schemeClr>
                  </a:solidFill>
                  <a:latin charset="-122" pitchFamily="34" typeface="微软雅黑"/>
                </a:rPr>
                <a:t>您的内容打在这里，或者通过复制您的文本后，在此框中选择粘贴，并选择只保留</a:t>
              </a:r>
            </a:p>
          </p:txBody>
        </p:sp>
        <p:sp>
          <p:nvSpPr>
            <p:cNvPr id="22" name="文本框 21"/>
            <p:cNvSpPr txBox="1"/>
            <p:nvPr/>
          </p:nvSpPr>
          <p:spPr>
            <a:xfrm>
              <a:off x="372331" y="2245821"/>
              <a:ext cx="1525803" cy="305022"/>
            </a:xfrm>
            <a:prstGeom prst="rect">
              <a:avLst/>
            </a:prstGeom>
            <a:noFill/>
          </p:spPr>
          <p:txBody>
            <a:bodyPr>
              <a:spAutoFit/>
            </a:bodyPr>
            <a:lstStyle/>
            <a:p>
              <a:pPr defTabSz="685754" eaLnBrk="1" fontAlgn="auto" hangingPunct="1">
                <a:spcBef>
                  <a:spcPct val="0"/>
                </a:spcBef>
                <a:spcAft>
                  <a:spcPct val="0"/>
                </a:spcAft>
                <a:defRPr/>
              </a:pPr>
              <a:r>
                <a:rPr altLang="en-US" lang="zh-CN" sz="1400">
                  <a:solidFill>
                    <a:schemeClr val="tx1">
                      <a:lumMod val="95000"/>
                      <a:lumOff val="5000"/>
                    </a:schemeClr>
                  </a:solidFill>
                  <a:latin typeface="+mn-lt"/>
                  <a:ea typeface="+mn-ea"/>
                </a:rPr>
                <a:t>添加您的标题</a:t>
              </a:r>
            </a:p>
          </p:txBody>
        </p:sp>
      </p:grpSp>
      <p:sp>
        <p:nvSpPr>
          <p:cNvPr id="23" name="Content Placeholder 2"/>
          <p:cNvSpPr txBox="1"/>
          <p:nvPr/>
        </p:nvSpPr>
        <p:spPr>
          <a:xfrm>
            <a:off x="373063" y="4448175"/>
            <a:ext cx="8578850" cy="503238"/>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ctr" fontAlgn="auto" indent="0" marL="0">
              <a:lnSpc>
                <a:spcPct val="120000"/>
              </a:lnSpc>
              <a:spcAft>
                <a:spcPct val="0"/>
              </a:spcAft>
              <a:buFont charset="0" panose="020b0604020202020204" pitchFamily="34" typeface="Arial"/>
              <a:buNone/>
              <a:defRPr/>
            </a:pPr>
            <a:r>
              <a:rPr altLang="en-US" lang="zh-CN" sz="1000">
                <a:solidFill>
                  <a:schemeClr val="tx1">
                    <a:lumMod val="95000"/>
                    <a:lumOff val="5000"/>
                  </a:schemeClr>
                </a:solidFill>
                <a:latin charset="-122" pitchFamily="34" typeface="微软雅黑"/>
              </a:rPr>
              <a:t>您的内容打在这里，或者通过复制您的文本后，在此框中选择粘贴，并选择只保留文字。您的内容打在这里，或者通过复制您的文本后，在此框中您的内容打在这里，或者通过复制您的文本后，在此框中选择粘贴，并选择只保留文字。您的内容打在这里</a:t>
            </a:r>
          </a:p>
        </p:txBody>
      </p:sp>
      <p:grpSp>
        <p:nvGrpSpPr>
          <p:cNvPr id="24" name="组合 23"/>
          <p:cNvGrpSpPr/>
          <p:nvPr/>
        </p:nvGrpSpPr>
        <p:grpSpPr>
          <a:xfrm>
            <a:off x="1022350" y="269875"/>
            <a:ext cx="3438525" cy="606425"/>
            <a:chOff x="1021967" y="269923"/>
            <a:chExt cx="3438932" cy="606777"/>
          </a:xfrm>
        </p:grpSpPr>
        <p:sp>
          <p:nvSpPr>
            <p:cNvPr id="25612" name="文本框 24"/>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25613" name="文本框 25"/>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27" name="组合 26"/>
          <p:cNvGrpSpPr/>
          <p:nvPr/>
        </p:nvGrpSpPr>
        <p:grpSpPr>
          <a:xfrm>
            <a:off x="206375" y="315913"/>
            <a:ext cx="815975" cy="522287"/>
            <a:chOff x="4353620" y="864629"/>
            <a:chExt cx="742365" cy="476312"/>
          </a:xfrm>
        </p:grpSpPr>
        <p:sp>
          <p:nvSpPr>
            <p:cNvPr id="28"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25611" name="文本框 28"/>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3</a:t>
              </a:r>
            </a:p>
          </p:txBody>
        </p:sp>
      </p:grpSp>
    </p:spTree>
  </p:cSld>
  <p:clrMapOvr>
    <a:masterClrMapping/>
  </p:clrMapOvr>
  <p:transition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27"/>
                                        </p:tgtEl>
                                        <p:attrNameLst>
                                          <p:attrName>style.visibility</p:attrName>
                                        </p:attrNameLst>
                                      </p:cBhvr>
                                      <p:to>
                                        <p:strVal val="visible"/>
                                      </p:to>
                                    </p:set>
                                    <p:animEffect filter="fade" transition="in">
                                      <p:cBhvr>
                                        <p:cTn dur="600" id="7"/>
                                        <p:tgtEl>
                                          <p:spTgt spid="27"/>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27"/>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24"/>
                                        </p:tgtEl>
                                        <p:attrNameLst>
                                          <p:attrName>style.visibility</p:attrName>
                                        </p:attrNameLst>
                                      </p:cBhvr>
                                      <p:to>
                                        <p:strVal val="visible"/>
                                      </p:to>
                                    </p:set>
                                    <p:animEffect filter="wipe(left)" transition="in">
                                      <p:cBhvr>
                                        <p:cTn dur="750" id="12"/>
                                        <p:tgtEl>
                                          <p:spTgt spid="24"/>
                                        </p:tgtEl>
                                      </p:cBhvr>
                                    </p:animEffect>
                                  </p:childTnLst>
                                </p:cTn>
                              </p:par>
                            </p:childTnLst>
                          </p:cTn>
                        </p:par>
                        <p:par>
                          <p:cTn fill="hold" id="13" nodeType="afterGroup">
                            <p:stCondLst>
                              <p:cond delay="1500"/>
                            </p:stCondLst>
                            <p:childTnLst>
                              <p:par>
                                <p:cTn fill="hold" id="14" nodeType="afterEffect" presetClass="entr" presetID="10" presetSubtype="0">
                                  <p:stCondLst>
                                    <p:cond delay="0"/>
                                  </p:stCondLst>
                                  <p:childTnLst>
                                    <p:set>
                                      <p:cBhvr>
                                        <p:cTn dur="1" fill="hold" id="15">
                                          <p:stCondLst>
                                            <p:cond delay="0"/>
                                          </p:stCondLst>
                                        </p:cTn>
                                        <p:tgtEl>
                                          <p:spTgt spid="3"/>
                                        </p:tgtEl>
                                        <p:attrNameLst>
                                          <p:attrName>style.visibility</p:attrName>
                                        </p:attrNameLst>
                                      </p:cBhvr>
                                      <p:to>
                                        <p:strVal val="visible"/>
                                      </p:to>
                                    </p:set>
                                    <p:animEffect filter="fade" transition="in">
                                      <p:cBhvr>
                                        <p:cTn dur="600" id="16"/>
                                        <p:tgtEl>
                                          <p:spTgt spid="3"/>
                                        </p:tgtEl>
                                      </p:cBhvr>
                                    </p:animEffect>
                                  </p:childTnLst>
                                </p:cTn>
                              </p:par>
                              <p:par>
                                <p:cTn decel="100000" fill="hold" id="17" nodeType="withEffect" presetClass="path" presetID="35" presetSubtype="0">
                                  <p:stCondLst>
                                    <p:cond delay="0"/>
                                  </p:stCondLst>
                                  <p:childTnLst>
                                    <p:animMotion origin="layout" path="M -0.05552 0.00023 L -3.51034E-06 0.00023" pathEditMode="relative" ptsTypes="AA" rAng="0">
                                      <p:cBhvr>
                                        <p:cTn dur="800" fill="hold" id="18"/>
                                        <p:tgtEl>
                                          <p:spTgt spid="3"/>
                                        </p:tgtEl>
                                        <p:attrNameLst>
                                          <p:attrName>ppt_x</p:attrName>
                                          <p:attrName>ppt_y</p:attrName>
                                        </p:attrNameLst>
                                      </p:cBhvr>
                                      <p:rCtr x="2770" y="0"/>
                                    </p:animMotion>
                                  </p:childTnLst>
                                </p:cTn>
                              </p:par>
                            </p:childTnLst>
                          </p:cTn>
                        </p:par>
                        <p:par>
                          <p:cTn fill="hold" id="19" nodeType="afterGroup">
                            <p:stCondLst>
                              <p:cond delay="2300"/>
                            </p:stCondLst>
                            <p:childTnLst>
                              <p:par>
                                <p:cTn fill="hold" id="20" nodeType="afterEffect" presetClass="entr" presetID="22" presetSubtype="8">
                                  <p:stCondLst>
                                    <p:cond delay="0"/>
                                  </p:stCondLst>
                                  <p:childTnLst>
                                    <p:set>
                                      <p:cBhvr>
                                        <p:cTn dur="1" fill="hold" id="21">
                                          <p:stCondLst>
                                            <p:cond delay="0"/>
                                          </p:stCondLst>
                                        </p:cTn>
                                        <p:tgtEl>
                                          <p:spTgt spid="13"/>
                                        </p:tgtEl>
                                        <p:attrNameLst>
                                          <p:attrName>style.visibility</p:attrName>
                                        </p:attrNameLst>
                                      </p:cBhvr>
                                      <p:to>
                                        <p:strVal val="visible"/>
                                      </p:to>
                                    </p:set>
                                    <p:animEffect filter="wipe(left)" transition="in">
                                      <p:cBhvr>
                                        <p:cTn dur="500" id="22"/>
                                        <p:tgtEl>
                                          <p:spTgt spid="13"/>
                                        </p:tgtEl>
                                      </p:cBhvr>
                                    </p:animEffect>
                                  </p:childTnLst>
                                </p:cTn>
                              </p:par>
                            </p:childTnLst>
                          </p:cTn>
                        </p:par>
                        <p:par>
                          <p:cTn fill="hold" id="23" nodeType="afterGroup">
                            <p:stCondLst>
                              <p:cond delay="2800"/>
                            </p:stCondLst>
                            <p:childTnLst>
                              <p:par>
                                <p:cTn decel="100000" fill="hold" id="24" nodeType="afterEffect" presetClass="entr" presetID="2" presetSubtype="2">
                                  <p:stCondLst>
                                    <p:cond delay="0"/>
                                  </p:stCondLst>
                                  <p:childTnLst>
                                    <p:set>
                                      <p:cBhvr>
                                        <p:cTn dur="1" fill="hold" id="25">
                                          <p:stCondLst>
                                            <p:cond delay="0"/>
                                          </p:stCondLst>
                                        </p:cTn>
                                        <p:tgtEl>
                                          <p:spTgt spid="2"/>
                                        </p:tgtEl>
                                        <p:attrNameLst>
                                          <p:attrName>style.visibility</p:attrName>
                                        </p:attrNameLst>
                                      </p:cBhvr>
                                      <p:to>
                                        <p:strVal val="visible"/>
                                      </p:to>
                                    </p:set>
                                    <p:anim calcmode="lin" valueType="num">
                                      <p:cBhvr additive="base">
                                        <p:cTn dur="500" fill="hold" id="26"/>
                                        <p:tgtEl>
                                          <p:spTgt spid="2"/>
                                        </p:tgtEl>
                                        <p:attrNameLst>
                                          <p:attrName>ppt_x</p:attrName>
                                        </p:attrNameLst>
                                      </p:cBhvr>
                                      <p:tavLst>
                                        <p:tav tm="0">
                                          <p:val>
                                            <p:strVal val="1+#ppt_w/2"/>
                                          </p:val>
                                        </p:tav>
                                        <p:tav tm="100000">
                                          <p:val>
                                            <p:strVal val="#ppt_x"/>
                                          </p:val>
                                        </p:tav>
                                      </p:tavLst>
                                    </p:anim>
                                    <p:anim calcmode="lin" valueType="num">
                                      <p:cBhvr additive="base">
                                        <p:cTn dur="500" fill="hold" id="27"/>
                                        <p:tgtEl>
                                          <p:spTgt spid="2"/>
                                        </p:tgtEl>
                                        <p:attrNameLst>
                                          <p:attrName>ppt_y</p:attrName>
                                        </p:attrNameLst>
                                      </p:cBhvr>
                                      <p:tavLst>
                                        <p:tav tm="0">
                                          <p:val>
                                            <p:strVal val="#ppt_y"/>
                                          </p:val>
                                        </p:tav>
                                        <p:tav tm="100000">
                                          <p:val>
                                            <p:strVal val="#ppt_y"/>
                                          </p:val>
                                        </p:tav>
                                      </p:tavLst>
                                    </p:anim>
                                  </p:childTnLst>
                                </p:cTn>
                              </p:par>
                            </p:childTnLst>
                          </p:cTn>
                        </p:par>
                        <p:par>
                          <p:cTn fill="hold" id="28" nodeType="afterGroup">
                            <p:stCondLst>
                              <p:cond delay="3300"/>
                            </p:stCondLst>
                            <p:childTnLst>
                              <p:par>
                                <p:cTn fill="hold" id="29" nodeType="afterEffect" presetClass="entr" presetID="22" presetSubtype="2">
                                  <p:stCondLst>
                                    <p:cond delay="0"/>
                                  </p:stCondLst>
                                  <p:childTnLst>
                                    <p:set>
                                      <p:cBhvr>
                                        <p:cTn dur="1" fill="hold" id="30">
                                          <p:stCondLst>
                                            <p:cond delay="0"/>
                                          </p:stCondLst>
                                        </p:cTn>
                                        <p:tgtEl>
                                          <p:spTgt spid="18"/>
                                        </p:tgtEl>
                                        <p:attrNameLst>
                                          <p:attrName>style.visibility</p:attrName>
                                        </p:attrNameLst>
                                      </p:cBhvr>
                                      <p:to>
                                        <p:strVal val="visible"/>
                                      </p:to>
                                    </p:set>
                                    <p:animEffect filter="wipe(right)" transition="in">
                                      <p:cBhvr>
                                        <p:cTn dur="500" id="31"/>
                                        <p:tgtEl>
                                          <p:spTgt spid="18"/>
                                        </p:tgtEl>
                                      </p:cBhvr>
                                    </p:animEffect>
                                  </p:childTnLst>
                                </p:cTn>
                              </p:par>
                            </p:childTnLst>
                          </p:cTn>
                        </p:par>
                        <p:par>
                          <p:cTn fill="hold" id="32" nodeType="afterGroup">
                            <p:stCondLst>
                              <p:cond delay="3800"/>
                            </p:stCondLst>
                            <p:childTnLst>
                              <p:par>
                                <p:cTn decel="100000" fill="hold" id="33" nodeType="afterEffect" presetClass="entr" presetID="2" presetSubtype="8">
                                  <p:stCondLst>
                                    <p:cond delay="0"/>
                                  </p:stCondLst>
                                  <p:childTnLst>
                                    <p:set>
                                      <p:cBhvr>
                                        <p:cTn dur="1" fill="hold" id="34">
                                          <p:stCondLst>
                                            <p:cond delay="0"/>
                                          </p:stCondLst>
                                        </p:cTn>
                                        <p:tgtEl>
                                          <p:spTgt spid="4"/>
                                        </p:tgtEl>
                                        <p:attrNameLst>
                                          <p:attrName>style.visibility</p:attrName>
                                        </p:attrNameLst>
                                      </p:cBhvr>
                                      <p:to>
                                        <p:strVal val="visible"/>
                                      </p:to>
                                    </p:set>
                                    <p:anim calcmode="lin" valueType="num">
                                      <p:cBhvr additive="base">
                                        <p:cTn dur="500" fill="hold" id="35"/>
                                        <p:tgtEl>
                                          <p:spTgt spid="4"/>
                                        </p:tgtEl>
                                        <p:attrNameLst>
                                          <p:attrName>ppt_x</p:attrName>
                                        </p:attrNameLst>
                                      </p:cBhvr>
                                      <p:tavLst>
                                        <p:tav tm="0">
                                          <p:val>
                                            <p:strVal val="0-#ppt_w/2"/>
                                          </p:val>
                                        </p:tav>
                                        <p:tav tm="100000">
                                          <p:val>
                                            <p:strVal val="#ppt_x"/>
                                          </p:val>
                                        </p:tav>
                                      </p:tavLst>
                                    </p:anim>
                                    <p:anim calcmode="lin" valueType="num">
                                      <p:cBhvr additive="base">
                                        <p:cTn dur="500" fill="hold" id="36"/>
                                        <p:tgtEl>
                                          <p:spTgt spid="4"/>
                                        </p:tgtEl>
                                        <p:attrNameLst>
                                          <p:attrName>ppt_y</p:attrName>
                                        </p:attrNameLst>
                                      </p:cBhvr>
                                      <p:tavLst>
                                        <p:tav tm="0">
                                          <p:val>
                                            <p:strVal val="#ppt_y"/>
                                          </p:val>
                                        </p:tav>
                                        <p:tav tm="100000">
                                          <p:val>
                                            <p:strVal val="#ppt_y"/>
                                          </p:val>
                                        </p:tav>
                                      </p:tavLst>
                                    </p:anim>
                                  </p:childTnLst>
                                </p:cTn>
                              </p:par>
                            </p:childTnLst>
                          </p:cTn>
                        </p:par>
                        <p:par>
                          <p:cTn fill="hold" id="37" nodeType="afterGroup">
                            <p:stCondLst>
                              <p:cond delay="4300"/>
                            </p:stCondLst>
                            <p:childTnLst>
                              <p:par>
                                <p:cTn fill="hold" grpId="0" id="38" nodeType="afterEffect" presetClass="entr" presetID="16" presetSubtype="37">
                                  <p:stCondLst>
                                    <p:cond delay="0"/>
                                  </p:stCondLst>
                                  <p:childTnLst>
                                    <p:set>
                                      <p:cBhvr>
                                        <p:cTn dur="1" fill="hold" id="39">
                                          <p:stCondLst>
                                            <p:cond delay="0"/>
                                          </p:stCondLst>
                                        </p:cTn>
                                        <p:tgtEl>
                                          <p:spTgt spid="23"/>
                                        </p:tgtEl>
                                        <p:attrNameLst>
                                          <p:attrName>style.visibility</p:attrName>
                                        </p:attrNameLst>
                                      </p:cBhvr>
                                      <p:to>
                                        <p:strVal val="visible"/>
                                      </p:to>
                                    </p:set>
                                    <p:animEffect filter="barn(outVertical)" transition="in">
                                      <p:cBhvr>
                                        <p:cTn dur="500" id="40"/>
                                        <p:tgtEl>
                                          <p:spTgt spid="23"/>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3"/>
    </p:bldLst>
  </p:timing>
</p:sld>
</file>

<file path=ppt/slides/slide1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grpSp>
        <p:nvGrpSpPr>
          <p:cNvPr id="2" name="组合 1"/>
          <p:cNvGrpSpPr/>
          <p:nvPr/>
        </p:nvGrpSpPr>
        <p:grpSpPr>
          <a:xfrm>
            <a:off x="298450" y="1927225"/>
            <a:ext cx="3584575" cy="2609850"/>
            <a:chOff x="2047009" y="1663503"/>
            <a:chExt cx="4100513" cy="2985932"/>
          </a:xfrm>
        </p:grpSpPr>
        <p:grpSp>
          <p:nvGrpSpPr>
            <p:cNvPr id="26645" name="Group 2"/>
            <p:cNvGrpSpPr/>
            <p:nvPr/>
          </p:nvGrpSpPr>
          <p:grpSpPr>
            <a:xfrm>
              <a:off x="2047009" y="3042091"/>
              <a:ext cx="4100513" cy="1607344"/>
              <a:chOff x="3381376" y="4711701"/>
              <a:chExt cx="5467350" cy="2143125"/>
            </a:xfrm>
          </p:grpSpPr>
          <p:sp>
            <p:nvSpPr>
              <p:cNvPr id="73" name="Freeform 5"/>
              <p:cNvSpPr/>
              <p:nvPr/>
            </p:nvSpPr>
            <p:spPr bwMode="auto">
              <a:xfrm>
                <a:off x="3381376" y="4711640"/>
                <a:ext cx="5467350" cy="2143186"/>
              </a:xfrm>
              <a:custGeom>
                <a:gdLst>
                  <a:gd fmla="*/ 0 w 1770" name="T0"/>
                  <a:gd fmla="*/ 658 h 694" name="T1"/>
                  <a:gd fmla="*/ 0 w 1770" name="T2"/>
                  <a:gd fmla="*/ 661 h 694" name="T3"/>
                  <a:gd fmla="*/ 0 w 1770" name="T4"/>
                  <a:gd fmla="*/ 661 h 694" name="T5"/>
                  <a:gd fmla="*/ 0 w 1770" name="T6"/>
                  <a:gd fmla="*/ 661 h 694" name="T7"/>
                  <a:gd fmla="*/ 110 w 1770" name="T8"/>
                  <a:gd fmla="*/ 694 h 694" name="T9"/>
                  <a:gd fmla="*/ 1696 w 1770" name="T10"/>
                  <a:gd fmla="*/ 693 h 694" name="T11"/>
                  <a:gd fmla="*/ 1764 w 1770" name="T12"/>
                  <a:gd fmla="*/ 667 h 694" name="T13"/>
                  <a:gd fmla="*/ 1766 w 1770" name="T14"/>
                  <a:gd fmla="*/ 624 h 694" name="T15"/>
                  <a:gd fmla="*/ 1766 w 1770" name="T16"/>
                  <a:gd fmla="*/ 624 h 694" name="T17"/>
                  <a:gd fmla="*/ 1743 w 1770" name="T18"/>
                  <a:gd fmla="*/ 577 h 694" name="T19"/>
                  <a:gd fmla="*/ 1281 w 1770" name="T20"/>
                  <a:gd fmla="*/ 37 h 694" name="T21"/>
                  <a:gd fmla="*/ 1189 w 1770" name="T22"/>
                  <a:gd fmla="*/ 0 h 694" name="T23"/>
                  <a:gd fmla="*/ 557 w 1770" name="T24"/>
                  <a:gd fmla="*/ 1 h 694" name="T25"/>
                  <a:gd fmla="*/ 478 w 1770" name="T26"/>
                  <a:gd fmla="*/ 30 h 694" name="T27"/>
                  <a:gd fmla="*/ 21 w 1770" name="T28"/>
                  <a:gd fmla="*/ 578 h 694" name="T29"/>
                  <a:gd fmla="*/ 3 w 1770" name="T30"/>
                  <a:gd fmla="*/ 612 h 694" name="T31"/>
                  <a:gd fmla="*/ 3 w 1770" name="T32"/>
                  <a:gd fmla="*/ 612 h 694" name="T33"/>
                  <a:gd fmla="*/ 0 w 1770" name="T34"/>
                  <a:gd fmla="*/ 658 h 69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94" w="1770">
                    <a:moveTo>
                      <a:pt x="0" y="658"/>
                    </a:moveTo>
                    <a:cubicBezTo>
                      <a:pt x="0" y="659"/>
                      <a:pt x="0" y="660"/>
                      <a:pt x="0" y="661"/>
                    </a:cubicBezTo>
                    <a:cubicBezTo>
                      <a:pt x="0" y="661"/>
                      <a:pt x="0" y="661"/>
                      <a:pt x="0" y="661"/>
                    </a:cubicBezTo>
                    <a:cubicBezTo>
                      <a:pt x="0" y="661"/>
                      <a:pt x="0" y="661"/>
                      <a:pt x="0" y="661"/>
                    </a:cubicBezTo>
                    <a:cubicBezTo>
                      <a:pt x="0" y="680"/>
                      <a:pt x="27" y="694"/>
                      <a:pt x="110" y="694"/>
                    </a:cubicBezTo>
                    <a:cubicBezTo>
                      <a:pt x="1696" y="693"/>
                      <a:pt x="1696" y="693"/>
                      <a:pt x="1696" y="693"/>
                    </a:cubicBezTo>
                    <a:cubicBezTo>
                      <a:pt x="1747" y="693"/>
                      <a:pt x="1764" y="683"/>
                      <a:pt x="1764" y="667"/>
                    </a:cubicBezTo>
                    <a:cubicBezTo>
                      <a:pt x="1766" y="624"/>
                      <a:pt x="1766" y="624"/>
                      <a:pt x="1766" y="624"/>
                    </a:cubicBezTo>
                    <a:cubicBezTo>
                      <a:pt x="1766" y="624"/>
                      <a:pt x="1766" y="624"/>
                      <a:pt x="1766" y="624"/>
                    </a:cubicBezTo>
                    <a:cubicBezTo>
                      <a:pt x="1770" y="612"/>
                      <a:pt x="1759" y="595"/>
                      <a:pt x="1743" y="577"/>
                    </a:cubicBezTo>
                    <a:cubicBezTo>
                      <a:pt x="1281" y="37"/>
                      <a:pt x="1281" y="37"/>
                      <a:pt x="1281" y="37"/>
                    </a:cubicBezTo>
                    <a:cubicBezTo>
                      <a:pt x="1263" y="16"/>
                      <a:pt x="1245" y="0"/>
                      <a:pt x="1189" y="0"/>
                    </a:cubicBezTo>
                    <a:cubicBezTo>
                      <a:pt x="557" y="1"/>
                      <a:pt x="557" y="1"/>
                      <a:pt x="557" y="1"/>
                    </a:cubicBezTo>
                    <a:cubicBezTo>
                      <a:pt x="512" y="1"/>
                      <a:pt x="495" y="9"/>
                      <a:pt x="478" y="30"/>
                    </a:cubicBezTo>
                    <a:cubicBezTo>
                      <a:pt x="21" y="578"/>
                      <a:pt x="21" y="578"/>
                      <a:pt x="21" y="578"/>
                    </a:cubicBezTo>
                    <a:cubicBezTo>
                      <a:pt x="11" y="590"/>
                      <a:pt x="4" y="602"/>
                      <a:pt x="3" y="612"/>
                    </a:cubicBezTo>
                    <a:cubicBezTo>
                      <a:pt x="3" y="612"/>
                      <a:pt x="3" y="612"/>
                      <a:pt x="3" y="612"/>
                    </a:cubicBezTo>
                    <a:lnTo>
                      <a:pt x="0" y="658"/>
                    </a:lnTo>
                    <a:close/>
                  </a:path>
                </a:pathLst>
              </a:custGeom>
              <a:solidFill>
                <a:schemeClr val="bg2">
                  <a:lumMod val="25000"/>
                </a:schemeClr>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74" name="Freeform 6"/>
              <p:cNvSpPr/>
              <p:nvPr/>
            </p:nvSpPr>
            <p:spPr bwMode="auto">
              <a:xfrm>
                <a:off x="3689351" y="4819651"/>
                <a:ext cx="4849813" cy="1701800"/>
              </a:xfrm>
              <a:custGeom>
                <a:gdLst>
                  <a:gd fmla="*/ 0 w 3055" name="T0"/>
                  <a:gd fmla="*/ 1072 h 1072" name="T1"/>
                  <a:gd fmla="*/ 3055 w 3055" name="T2"/>
                  <a:gd fmla="*/ 1068 h 1072" name="T3"/>
                  <a:gd fmla="*/ 2226 w 3055" name="T4"/>
                  <a:gd fmla="*/ 0 h 1072" name="T5"/>
                  <a:gd fmla="*/ 812 w 3055" name="T6"/>
                  <a:gd fmla="*/ 2 h 1072" name="T7"/>
                  <a:gd fmla="*/ 0 w 3055" name="T8"/>
                  <a:gd fmla="*/ 1072 h 1072" name="T9"/>
                </a:gdLst>
                <a:cxnLst>
                  <a:cxn ang="0">
                    <a:pos x="T0" y="T1"/>
                  </a:cxn>
                  <a:cxn ang="0">
                    <a:pos x="T2" y="T3"/>
                  </a:cxn>
                  <a:cxn ang="0">
                    <a:pos x="T4" y="T5"/>
                  </a:cxn>
                  <a:cxn ang="0">
                    <a:pos x="T6" y="T7"/>
                  </a:cxn>
                  <a:cxn ang="0">
                    <a:pos x="T8" y="T9"/>
                  </a:cxn>
                </a:cxnLst>
                <a:rect b="b" l="0" r="r" t="0"/>
                <a:pathLst>
                  <a:path h="1072" w="3055">
                    <a:moveTo>
                      <a:pt x="0" y="1072"/>
                    </a:moveTo>
                    <a:lnTo>
                      <a:pt x="3055" y="1068"/>
                    </a:lnTo>
                    <a:lnTo>
                      <a:pt x="2226" y="0"/>
                    </a:lnTo>
                    <a:lnTo>
                      <a:pt x="812" y="2"/>
                    </a:lnTo>
                    <a:lnTo>
                      <a:pt x="0" y="1072"/>
                    </a:lnTo>
                    <a:close/>
                  </a:path>
                </a:pathLst>
              </a:custGeom>
              <a:blipFill>
                <a:blip r:embed="rId3"/>
                <a:stretch>
                  <a:fillRect l="-25000" r="-25000"/>
                </a:stretch>
              </a:bli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75" name="Freeform 7"/>
              <p:cNvSpPr/>
              <p:nvPr/>
            </p:nvSpPr>
            <p:spPr bwMode="auto">
              <a:xfrm>
                <a:off x="5664685" y="4750387"/>
                <a:ext cx="845041" cy="31481"/>
              </a:xfrm>
              <a:custGeom>
                <a:gdLst>
                  <a:gd fmla="*/ 260 w 274" name="T0"/>
                  <a:gd fmla="*/ 0 h 10" name="T1"/>
                  <a:gd fmla="*/ 137 w 274" name="T2"/>
                  <a:gd fmla="*/ 0 h 10" name="T3"/>
                  <a:gd fmla="*/ 14 w 274" name="T4"/>
                  <a:gd fmla="*/ 0 h 10" name="T5"/>
                  <a:gd fmla="*/ 1 w 274" name="T6"/>
                  <a:gd fmla="*/ 5 h 10" name="T7"/>
                  <a:gd fmla="*/ 1 w 274" name="T8"/>
                  <a:gd fmla="*/ 5 h 10" name="T9"/>
                  <a:gd fmla="*/ 12 w 274" name="T10"/>
                  <a:gd fmla="*/ 10 h 10" name="T11"/>
                  <a:gd fmla="*/ 137 w 274" name="T12"/>
                  <a:gd fmla="*/ 10 h 10" name="T13"/>
                  <a:gd fmla="*/ 262 w 274" name="T14"/>
                  <a:gd fmla="*/ 10 h 10" name="T15"/>
                  <a:gd fmla="*/ 273 w 274" name="T16"/>
                  <a:gd fmla="*/ 5 h 10" name="T17"/>
                  <a:gd fmla="*/ 273 w 274" name="T18"/>
                  <a:gd fmla="*/ 5 h 10" name="T19"/>
                  <a:gd fmla="*/ 260 w 274" name="T20"/>
                  <a:gd fmla="*/ 0 h 1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 w="274">
                    <a:moveTo>
                      <a:pt x="260" y="0"/>
                    </a:moveTo>
                    <a:cubicBezTo>
                      <a:pt x="219" y="0"/>
                      <a:pt x="178" y="0"/>
                      <a:pt x="137" y="0"/>
                    </a:cubicBezTo>
                    <a:cubicBezTo>
                      <a:pt x="96" y="0"/>
                      <a:pt x="55" y="0"/>
                      <a:pt x="14" y="0"/>
                    </a:cubicBezTo>
                    <a:cubicBezTo>
                      <a:pt x="8" y="0"/>
                      <a:pt x="2" y="3"/>
                      <a:pt x="1" y="5"/>
                    </a:cubicBezTo>
                    <a:cubicBezTo>
                      <a:pt x="1" y="5"/>
                      <a:pt x="1" y="5"/>
                      <a:pt x="1" y="5"/>
                    </a:cubicBezTo>
                    <a:cubicBezTo>
                      <a:pt x="0" y="8"/>
                      <a:pt x="5" y="10"/>
                      <a:pt x="12" y="10"/>
                    </a:cubicBezTo>
                    <a:cubicBezTo>
                      <a:pt x="54" y="10"/>
                      <a:pt x="95" y="10"/>
                      <a:pt x="137" y="10"/>
                    </a:cubicBezTo>
                    <a:cubicBezTo>
                      <a:pt x="179" y="10"/>
                      <a:pt x="220" y="10"/>
                      <a:pt x="262" y="10"/>
                    </a:cubicBezTo>
                    <a:cubicBezTo>
                      <a:pt x="269" y="10"/>
                      <a:pt x="274" y="8"/>
                      <a:pt x="273" y="5"/>
                    </a:cubicBezTo>
                    <a:cubicBezTo>
                      <a:pt x="273" y="5"/>
                      <a:pt x="273" y="5"/>
                      <a:pt x="273" y="5"/>
                    </a:cubicBezTo>
                    <a:cubicBezTo>
                      <a:pt x="272" y="2"/>
                      <a:pt x="266" y="0"/>
                      <a:pt x="260" y="0"/>
                    </a:cubicBezTo>
                    <a:close/>
                  </a:path>
                </a:pathLst>
              </a:custGeom>
              <a:solidFill>
                <a:schemeClr val="bg2"/>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76" name="Freeform 8"/>
              <p:cNvSpPr>
                <a:spLocks noEditPoints="1"/>
              </p:cNvSpPr>
              <p:nvPr/>
            </p:nvSpPr>
            <p:spPr bwMode="auto">
              <a:xfrm>
                <a:off x="5831756" y="6556960"/>
                <a:ext cx="561747" cy="101711"/>
              </a:xfrm>
              <a:custGeom>
                <a:gdLst>
                  <a:gd fmla="*/ 91 w 182" name="T0"/>
                  <a:gd fmla="*/ 7 h 33" name="T1"/>
                  <a:gd fmla="*/ 119 w 182" name="T2"/>
                  <a:gd fmla="*/ 18 h 33" name="T3"/>
                  <a:gd fmla="*/ 119 w 182" name="T4"/>
                  <a:gd fmla="*/ 30 h 33" name="T5"/>
                  <a:gd fmla="*/ 98 w 182" name="T6"/>
                  <a:gd fmla="*/ 30 h 33" name="T7"/>
                  <a:gd fmla="*/ 99 w 182" name="T8"/>
                  <a:gd fmla="*/ 25 h 33" name="T9"/>
                  <a:gd fmla="*/ 90 w 182" name="T10"/>
                  <a:gd fmla="*/ 21 h 33" name="T11"/>
                  <a:gd fmla="*/ 90 w 182" name="T12"/>
                  <a:gd fmla="*/ 21 h 33" name="T13"/>
                  <a:gd fmla="*/ 90 w 182" name="T14"/>
                  <a:gd fmla="*/ 33 h 33" name="T15"/>
                  <a:gd fmla="*/ 91 w 182" name="T16"/>
                  <a:gd fmla="*/ 33 h 33" name="T17"/>
                  <a:gd fmla="*/ 181 w 182" name="T18"/>
                  <a:gd fmla="*/ 17 h 33" name="T19"/>
                  <a:gd fmla="*/ 90 w 182" name="T20"/>
                  <a:gd fmla="*/ 0 h 33" name="T21"/>
                  <a:gd fmla="*/ 90 w 182" name="T22"/>
                  <a:gd fmla="*/ 3 h 33" name="T23"/>
                  <a:gd fmla="*/ 91 w 182" name="T24"/>
                  <a:gd fmla="*/ 2 h 33" name="T25"/>
                  <a:gd fmla="*/ 130 w 182" name="T26"/>
                  <a:gd fmla="*/ 17 h 33" name="T27"/>
                  <a:gd fmla="*/ 126 w 182" name="T28"/>
                  <a:gd fmla="*/ 19 h 33" name="T29"/>
                  <a:gd fmla="*/ 91 w 182" name="T30"/>
                  <a:gd fmla="*/ 5 h 33" name="T31"/>
                  <a:gd fmla="*/ 90 w 182" name="T32"/>
                  <a:gd fmla="*/ 6 h 33" name="T33"/>
                  <a:gd fmla="*/ 90 w 182" name="T34"/>
                  <a:gd fmla="*/ 8 h 33" name="T35"/>
                  <a:gd fmla="*/ 91 w 182" name="T36"/>
                  <a:gd fmla="*/ 7 h 33" name="T37"/>
                  <a:gd fmla="*/ 90 w 182" name="T38"/>
                  <a:gd fmla="*/ 21 h 33" name="T39"/>
                  <a:gd fmla="*/ 81 w 182" name="T40"/>
                  <a:gd fmla="*/ 25 h 33" name="T41"/>
                  <a:gd fmla="*/ 81 w 182" name="T42"/>
                  <a:gd fmla="*/ 30 h 33" name="T43"/>
                  <a:gd fmla="*/ 61 w 182" name="T44"/>
                  <a:gd fmla="*/ 30 h 33" name="T45"/>
                  <a:gd fmla="*/ 62 w 182" name="T46"/>
                  <a:gd fmla="*/ 18 h 33" name="T47"/>
                  <a:gd fmla="*/ 90 w 182" name="T48"/>
                  <a:gd fmla="*/ 8 h 33" name="T49"/>
                  <a:gd fmla="*/ 90 w 182" name="T50"/>
                  <a:gd fmla="*/ 6 h 33" name="T51"/>
                  <a:gd fmla="*/ 55 w 182" name="T52"/>
                  <a:gd fmla="*/ 19 h 33" name="T53"/>
                  <a:gd fmla="*/ 51 w 182" name="T54"/>
                  <a:gd fmla="*/ 17 h 33" name="T55"/>
                  <a:gd fmla="*/ 68 w 182" name="T56"/>
                  <a:gd fmla="*/ 11 h 33" name="T57"/>
                  <a:gd fmla="*/ 68 w 182" name="T58"/>
                  <a:gd fmla="*/ 4 h 33" name="T59"/>
                  <a:gd fmla="*/ 77 w 182" name="T60"/>
                  <a:gd fmla="*/ 4 h 33" name="T61"/>
                  <a:gd fmla="*/ 77 w 182" name="T62"/>
                  <a:gd fmla="*/ 8 h 33" name="T63"/>
                  <a:gd fmla="*/ 90 w 182" name="T64"/>
                  <a:gd fmla="*/ 3 h 33" name="T65"/>
                  <a:gd fmla="*/ 90 w 182" name="T66"/>
                  <a:gd fmla="*/ 0 h 33" name="T67"/>
                  <a:gd fmla="*/ 90 w 182" name="T68"/>
                  <a:gd fmla="*/ 0 h 33" name="T69"/>
                  <a:gd fmla="*/ 0 w 182" name="T70"/>
                  <a:gd fmla="*/ 17 h 33" name="T71"/>
                  <a:gd fmla="*/ 90 w 182" name="T72"/>
                  <a:gd fmla="*/ 33 h 33" name="T73"/>
                  <a:gd fmla="*/ 90 w 182" name="T74"/>
                  <a:gd fmla="*/ 21 h 33"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3" w="182">
                    <a:moveTo>
                      <a:pt x="91" y="7"/>
                    </a:moveTo>
                    <a:cubicBezTo>
                      <a:pt x="119" y="18"/>
                      <a:pt x="119" y="18"/>
                      <a:pt x="119" y="18"/>
                    </a:cubicBezTo>
                    <a:cubicBezTo>
                      <a:pt x="119" y="30"/>
                      <a:pt x="119" y="30"/>
                      <a:pt x="119" y="30"/>
                    </a:cubicBezTo>
                    <a:cubicBezTo>
                      <a:pt x="98" y="30"/>
                      <a:pt x="98" y="30"/>
                      <a:pt x="98" y="30"/>
                    </a:cubicBezTo>
                    <a:cubicBezTo>
                      <a:pt x="99" y="25"/>
                      <a:pt x="99" y="25"/>
                      <a:pt x="99" y="25"/>
                    </a:cubicBezTo>
                    <a:cubicBezTo>
                      <a:pt x="99" y="23"/>
                      <a:pt x="95" y="21"/>
                      <a:pt x="90" y="21"/>
                    </a:cubicBezTo>
                    <a:cubicBezTo>
                      <a:pt x="90" y="21"/>
                      <a:pt x="90" y="21"/>
                      <a:pt x="90" y="21"/>
                    </a:cubicBezTo>
                    <a:cubicBezTo>
                      <a:pt x="90" y="33"/>
                      <a:pt x="90" y="33"/>
                      <a:pt x="90" y="33"/>
                    </a:cubicBezTo>
                    <a:cubicBezTo>
                      <a:pt x="91" y="33"/>
                      <a:pt x="91" y="33"/>
                      <a:pt x="91" y="33"/>
                    </a:cubicBezTo>
                    <a:cubicBezTo>
                      <a:pt x="141" y="33"/>
                      <a:pt x="182" y="26"/>
                      <a:pt x="181" y="17"/>
                    </a:cubicBezTo>
                    <a:cubicBezTo>
                      <a:pt x="180" y="8"/>
                      <a:pt x="139" y="0"/>
                      <a:pt x="90" y="0"/>
                    </a:cubicBezTo>
                    <a:cubicBezTo>
                      <a:pt x="90" y="3"/>
                      <a:pt x="90" y="3"/>
                      <a:pt x="90" y="3"/>
                    </a:cubicBezTo>
                    <a:cubicBezTo>
                      <a:pt x="91" y="2"/>
                      <a:pt x="91" y="2"/>
                      <a:pt x="91" y="2"/>
                    </a:cubicBezTo>
                    <a:cubicBezTo>
                      <a:pt x="130" y="17"/>
                      <a:pt x="130" y="17"/>
                      <a:pt x="130" y="17"/>
                    </a:cubicBezTo>
                    <a:cubicBezTo>
                      <a:pt x="126" y="19"/>
                      <a:pt x="126" y="19"/>
                      <a:pt x="126" y="19"/>
                    </a:cubicBezTo>
                    <a:cubicBezTo>
                      <a:pt x="91" y="5"/>
                      <a:pt x="91" y="5"/>
                      <a:pt x="91" y="5"/>
                    </a:cubicBezTo>
                    <a:cubicBezTo>
                      <a:pt x="90" y="6"/>
                      <a:pt x="90" y="6"/>
                      <a:pt x="90" y="6"/>
                    </a:cubicBezTo>
                    <a:cubicBezTo>
                      <a:pt x="90" y="8"/>
                      <a:pt x="90" y="8"/>
                      <a:pt x="90" y="8"/>
                    </a:cubicBezTo>
                    <a:lnTo>
                      <a:pt x="91" y="7"/>
                    </a:lnTo>
                    <a:close/>
                    <a:moveTo>
                      <a:pt x="90" y="21"/>
                    </a:moveTo>
                    <a:cubicBezTo>
                      <a:pt x="85" y="21"/>
                      <a:pt x="82" y="23"/>
                      <a:pt x="81" y="25"/>
                    </a:cubicBezTo>
                    <a:cubicBezTo>
                      <a:pt x="81" y="30"/>
                      <a:pt x="81" y="30"/>
                      <a:pt x="81" y="30"/>
                    </a:cubicBezTo>
                    <a:cubicBezTo>
                      <a:pt x="61" y="30"/>
                      <a:pt x="61" y="30"/>
                      <a:pt x="61" y="30"/>
                    </a:cubicBezTo>
                    <a:cubicBezTo>
                      <a:pt x="62" y="18"/>
                      <a:pt x="62" y="18"/>
                      <a:pt x="62" y="18"/>
                    </a:cubicBezTo>
                    <a:cubicBezTo>
                      <a:pt x="90" y="8"/>
                      <a:pt x="90" y="8"/>
                      <a:pt x="90" y="8"/>
                    </a:cubicBezTo>
                    <a:cubicBezTo>
                      <a:pt x="90" y="6"/>
                      <a:pt x="90" y="6"/>
                      <a:pt x="90" y="6"/>
                    </a:cubicBezTo>
                    <a:cubicBezTo>
                      <a:pt x="55" y="19"/>
                      <a:pt x="55" y="19"/>
                      <a:pt x="55" y="19"/>
                    </a:cubicBezTo>
                    <a:cubicBezTo>
                      <a:pt x="51" y="17"/>
                      <a:pt x="51" y="17"/>
                      <a:pt x="51" y="17"/>
                    </a:cubicBezTo>
                    <a:cubicBezTo>
                      <a:pt x="68" y="11"/>
                      <a:pt x="68" y="11"/>
                      <a:pt x="68" y="11"/>
                    </a:cubicBezTo>
                    <a:cubicBezTo>
                      <a:pt x="68" y="4"/>
                      <a:pt x="68" y="4"/>
                      <a:pt x="68" y="4"/>
                    </a:cubicBezTo>
                    <a:cubicBezTo>
                      <a:pt x="77" y="4"/>
                      <a:pt x="77" y="4"/>
                      <a:pt x="77" y="4"/>
                    </a:cubicBezTo>
                    <a:cubicBezTo>
                      <a:pt x="77" y="8"/>
                      <a:pt x="77" y="8"/>
                      <a:pt x="77" y="8"/>
                    </a:cubicBezTo>
                    <a:cubicBezTo>
                      <a:pt x="90" y="3"/>
                      <a:pt x="90" y="3"/>
                      <a:pt x="90" y="3"/>
                    </a:cubicBezTo>
                    <a:cubicBezTo>
                      <a:pt x="90" y="0"/>
                      <a:pt x="90" y="0"/>
                      <a:pt x="90" y="0"/>
                    </a:cubicBezTo>
                    <a:cubicBezTo>
                      <a:pt x="90" y="0"/>
                      <a:pt x="90" y="0"/>
                      <a:pt x="90" y="0"/>
                    </a:cubicBezTo>
                    <a:cubicBezTo>
                      <a:pt x="41" y="0"/>
                      <a:pt x="1" y="8"/>
                      <a:pt x="0" y="17"/>
                    </a:cubicBezTo>
                    <a:cubicBezTo>
                      <a:pt x="0" y="26"/>
                      <a:pt x="40" y="33"/>
                      <a:pt x="90" y="33"/>
                    </a:cubicBezTo>
                    <a:lnTo>
                      <a:pt x="90" y="21"/>
                    </a:lnTo>
                    <a:close/>
                  </a:path>
                </a:pathLst>
              </a:custGeom>
              <a:solidFill>
                <a:schemeClr val="bg2"/>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grpSp>
        <p:grpSp>
          <p:nvGrpSpPr>
            <p:cNvPr id="26646" name="Group 8"/>
            <p:cNvGrpSpPr>
              <a:grpSpLocks noChangeAspect="1"/>
            </p:cNvGrpSpPr>
            <p:nvPr/>
          </p:nvGrpSpPr>
          <p:grpSpPr>
            <a:xfrm>
              <a:off x="2674772" y="1663503"/>
              <a:ext cx="2418743" cy="1941806"/>
              <a:chOff x="5599580" y="500139"/>
              <a:chExt cx="5497171" cy="4413216"/>
            </a:xfrm>
          </p:grpSpPr>
          <p:sp>
            <p:nvSpPr>
              <p:cNvPr id="5" name="Oval Callout 9"/>
              <p:cNvSpPr/>
              <p:nvPr/>
            </p:nvSpPr>
            <p:spPr>
              <a:xfrm>
                <a:off x="8126772" y="3612563"/>
                <a:ext cx="1766475" cy="1180575"/>
              </a:xfrm>
              <a:prstGeom prst="wedgeEllipseCallout">
                <a:avLst/>
              </a:prstGeom>
              <a:solidFill>
                <a:schemeClr val="accent5"/>
              </a:solidFill>
              <a:ln>
                <a:noFill/>
              </a:ln>
              <a:effectLst>
                <a:outerShdw blurRad="152400" dir="5400000" dist="317500" rotWithShape="0" sx="90000" sy="-1900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6" name="Oval Callout 10"/>
              <p:cNvSpPr/>
              <p:nvPr/>
            </p:nvSpPr>
            <p:spPr>
              <a:xfrm>
                <a:off x="6682224" y="3199775"/>
                <a:ext cx="1341367" cy="895752"/>
              </a:xfrm>
              <a:prstGeom prst="wedgeEllipseCallout">
                <a:avLst>
                  <a:gd fmla="val 26187" name="adj1"/>
                  <a:gd fmla="val 62500" name="adj2"/>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7" name="Oval Callout 11"/>
              <p:cNvSpPr/>
              <p:nvPr/>
            </p:nvSpPr>
            <p:spPr>
              <a:xfrm>
                <a:off x="9546556" y="2526931"/>
                <a:ext cx="1543602" cy="1031971"/>
              </a:xfrm>
              <a:prstGeom prst="wedgeEllipseCallout">
                <a:avLst>
                  <a:gd fmla="val 23309" name="adj1"/>
                  <a:gd fmla="val 57620" name="adj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8" name="Oval Callout 12"/>
              <p:cNvSpPr/>
              <p:nvPr/>
            </p:nvSpPr>
            <p:spPr>
              <a:xfrm>
                <a:off x="8126772" y="2621871"/>
                <a:ext cx="1176276" cy="788427"/>
              </a:xfrm>
              <a:prstGeom prst="wedgeEllipseCallout">
                <a:avLst>
                  <a:gd fmla="val 11299" name="adj1"/>
                  <a:gd fmla="val 66763" name="adj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9" name="Oval Callout 13"/>
              <p:cNvSpPr/>
              <p:nvPr/>
            </p:nvSpPr>
            <p:spPr>
              <a:xfrm>
                <a:off x="10103739" y="1705481"/>
                <a:ext cx="994673" cy="664591"/>
              </a:xfrm>
              <a:prstGeom prst="wedgeEllipseCallout">
                <a:avLst>
                  <a:gd fmla="val 39098" name="adj1"/>
                  <a:gd fmla="val 65020" name="adj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0" name="Oval Callout 14"/>
              <p:cNvSpPr/>
              <p:nvPr/>
            </p:nvSpPr>
            <p:spPr>
              <a:xfrm>
                <a:off x="5600877" y="2370072"/>
                <a:ext cx="1287711" cy="862726"/>
              </a:xfrm>
              <a:prstGeom prst="wedgeEllipseCallout">
                <a:avLst>
                  <a:gd fmla="val 8488" name="adj1"/>
                  <a:gd fmla="val 70280" name="adj2"/>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1" name="Oval Callout 15"/>
              <p:cNvSpPr/>
              <p:nvPr/>
            </p:nvSpPr>
            <p:spPr>
              <a:xfrm>
                <a:off x="6727626" y="1544495"/>
                <a:ext cx="1564237" cy="1048482"/>
              </a:xfrm>
              <a:prstGeom prst="wedgeEllipseCallout">
                <a:avLst>
                  <a:gd fmla="val 6540" name="adj1"/>
                  <a:gd fmla="val 75183" name="adj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2" name="Oval Callout 16"/>
              <p:cNvSpPr/>
              <p:nvPr/>
            </p:nvSpPr>
            <p:spPr>
              <a:xfrm>
                <a:off x="8667447" y="1527983"/>
                <a:ext cx="1176273" cy="788424"/>
              </a:xfrm>
              <a:prstGeom prst="wedgeEllipseCallou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3" name="Oval Callout 17"/>
              <p:cNvSpPr/>
              <p:nvPr/>
            </p:nvSpPr>
            <p:spPr>
              <a:xfrm>
                <a:off x="9955157" y="3868492"/>
                <a:ext cx="994673" cy="664591"/>
              </a:xfrm>
              <a:prstGeom prst="wedgeEllipseCallout">
                <a:avLst>
                  <a:gd fmla="val -5639" name="adj1"/>
                  <a:gd fmla="val 66280" name="adj2"/>
                </a:avLst>
              </a:prstGeom>
              <a:solidFill>
                <a:schemeClr val="accent1">
                  <a:lumMod val="75000"/>
                </a:schemeClr>
              </a:solidFill>
              <a:ln>
                <a:noFill/>
              </a:ln>
              <a:effectLst>
                <a:outerShdw blurRad="152400" dir="5400000" dist="317500" rotWithShape="0" sx="90000" sy="-1900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4" name="Oval Callout 18"/>
              <p:cNvSpPr/>
              <p:nvPr/>
            </p:nvSpPr>
            <p:spPr>
              <a:xfrm>
                <a:off x="7111461" y="4248257"/>
                <a:ext cx="994675" cy="664591"/>
              </a:xfrm>
              <a:prstGeom prst="wedgeEllipseCallout">
                <a:avLst>
                  <a:gd fmla="val 39098" name="adj1"/>
                  <a:gd fmla="val 65020" name="adj2"/>
                </a:avLst>
              </a:prstGeom>
              <a:solidFill>
                <a:schemeClr val="accent6"/>
              </a:solidFill>
              <a:ln>
                <a:noFill/>
              </a:ln>
              <a:effectLst>
                <a:outerShdw blurRad="152400" dir="5400000" dist="317500" rotWithShape="0" sx="90000" sy="-1900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5" name="Oval Callout 19"/>
              <p:cNvSpPr/>
              <p:nvPr/>
            </p:nvSpPr>
            <p:spPr>
              <a:xfrm>
                <a:off x="9538301" y="500139"/>
                <a:ext cx="1341367" cy="895752"/>
              </a:xfrm>
              <a:prstGeom prst="wedgeEllipseCallout">
                <a:avLst>
                  <a:gd fmla="val -12056" name="adj1"/>
                  <a:gd fmla="val 69050" name="adj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6" name="Oval Callout 20"/>
              <p:cNvSpPr/>
              <p:nvPr/>
            </p:nvSpPr>
            <p:spPr>
              <a:xfrm>
                <a:off x="8089628" y="690022"/>
                <a:ext cx="994673" cy="664591"/>
              </a:xfrm>
              <a:prstGeom prst="wedgeEllipseCallout">
                <a:avLst>
                  <a:gd fmla="val -5639" name="adj1"/>
                  <a:gd fmla="val 66280" name="adj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7" name="Freeform 45"/>
              <p:cNvSpPr>
                <a:spLocks noEditPoints="1"/>
              </p:cNvSpPr>
              <p:nvPr/>
            </p:nvSpPr>
            <p:spPr bwMode="auto">
              <a:xfrm>
                <a:off x="8481718" y="2795242"/>
                <a:ext cx="466384" cy="466452"/>
              </a:xfrm>
              <a:custGeom>
                <a:gdLst>
                  <a:gd fmla="*/ 0 w 124" name="T0"/>
                  <a:gd fmla="*/ 62 h 124" name="T1"/>
                  <a:gd fmla="*/ 124 w 124" name="T2"/>
                  <a:gd fmla="*/ 62 h 124" name="T3"/>
                  <a:gd fmla="*/ 116 w 124" name="T4"/>
                  <a:gd fmla="*/ 60 h 124" name="T5"/>
                  <a:gd fmla="*/ 87 w 124" name="T6"/>
                  <a:gd fmla="*/ 35 h 124" name="T7"/>
                  <a:gd fmla="*/ 116 w 124" name="T8"/>
                  <a:gd fmla="*/ 60 h 124" name="T9"/>
                  <a:gd fmla="*/ 43 w 124" name="T10"/>
                  <a:gd fmla="*/ 95 h 124" name="T11"/>
                  <a:gd fmla="*/ 60 w 124" name="T12"/>
                  <a:gd fmla="*/ 116 h 124" name="T13"/>
                  <a:gd fmla="*/ 64 w 124" name="T14"/>
                  <a:gd fmla="*/ 8 h 124" name="T15"/>
                  <a:gd fmla="*/ 64 w 124" name="T16"/>
                  <a:gd fmla="*/ 36 h 124" name="T17"/>
                  <a:gd fmla="*/ 64 w 124" name="T18"/>
                  <a:gd fmla="*/ 8 h 124" name="T19"/>
                  <a:gd fmla="*/ 100 w 124" name="T20"/>
                  <a:gd fmla="*/ 23 h 124" name="T21"/>
                  <a:gd fmla="*/ 71 w 124" name="T22"/>
                  <a:gd fmla="*/ 9 h 124" name="T23"/>
                  <a:gd fmla="*/ 60 w 124" name="T24"/>
                  <a:gd fmla="*/ 36 h 124" name="T25"/>
                  <a:gd fmla="*/ 60 w 124" name="T26"/>
                  <a:gd fmla="*/ 8 h 124" name="T27"/>
                  <a:gd fmla="*/ 38 w 124" name="T28"/>
                  <a:gd fmla="*/ 31 h 124" name="T29"/>
                  <a:gd fmla="*/ 53 w 124" name="T30"/>
                  <a:gd fmla="*/ 9 h 124" name="T31"/>
                  <a:gd fmla="*/ 40 w 124" name="T32"/>
                  <a:gd fmla="*/ 36 h 124" name="T33"/>
                  <a:gd fmla="*/ 60 w 124" name="T34"/>
                  <a:gd fmla="*/ 60 h 124" name="T35"/>
                  <a:gd fmla="*/ 40 w 124" name="T36"/>
                  <a:gd fmla="*/ 36 h 124" name="T37"/>
                  <a:gd fmla="*/ 60 w 124" name="T38"/>
                  <a:gd fmla="*/ 88 h 124" name="T39"/>
                  <a:gd fmla="*/ 36 w 124" name="T40"/>
                  <a:gd fmla="*/ 64 h 124" name="T41"/>
                  <a:gd fmla="*/ 53 w 124" name="T42"/>
                  <a:gd fmla="*/ 115 h 124" name="T43"/>
                  <a:gd fmla="*/ 40 w 124" name="T44"/>
                  <a:gd fmla="*/ 96 h 124" name="T45"/>
                  <a:gd fmla="*/ 64 w 124" name="T46"/>
                  <a:gd fmla="*/ 116 h 124" name="T47"/>
                  <a:gd fmla="*/ 81 w 124" name="T48"/>
                  <a:gd fmla="*/ 95 h 124" name="T49"/>
                  <a:gd fmla="*/ 64 w 124" name="T50"/>
                  <a:gd fmla="*/ 116 h 124" name="T51"/>
                  <a:gd fmla="*/ 97 w 124" name="T52"/>
                  <a:gd fmla="*/ 103 h 124" name="T53"/>
                  <a:gd fmla="*/ 84 w 124" name="T54"/>
                  <a:gd fmla="*/ 96 h 124" name="T55"/>
                  <a:gd fmla="*/ 64 w 124" name="T56"/>
                  <a:gd fmla="*/ 88 h 124" name="T57"/>
                  <a:gd fmla="*/ 88 w 124" name="T58"/>
                  <a:gd fmla="*/ 64 h 124" name="T59"/>
                  <a:gd fmla="*/ 64 w 124" name="T60"/>
                  <a:gd fmla="*/ 60 h 124" name="T61"/>
                  <a:gd fmla="*/ 84 w 124" name="T62"/>
                  <a:gd fmla="*/ 36 h 124" name="T63"/>
                  <a:gd fmla="*/ 64 w 124" name="T64"/>
                  <a:gd fmla="*/ 60 h 124" name="T65"/>
                  <a:gd fmla="*/ 37 w 124" name="T66"/>
                  <a:gd fmla="*/ 35 h 124" name="T67"/>
                  <a:gd fmla="*/ 8 w 124" name="T68"/>
                  <a:gd fmla="*/ 60 h 124" name="T69"/>
                  <a:gd fmla="*/ 8 w 124" name="T70"/>
                  <a:gd fmla="*/ 64 h 124" name="T71"/>
                  <a:gd fmla="*/ 38 w 124" name="T72"/>
                  <a:gd fmla="*/ 93 h 124" name="T73"/>
                  <a:gd fmla="*/ 8 w 124" name="T74"/>
                  <a:gd fmla="*/ 64 h 124" name="T75"/>
                  <a:gd fmla="*/ 86 w 124" name="T76"/>
                  <a:gd fmla="*/ 93 h 124" name="T77"/>
                  <a:gd fmla="*/ 116 w 124" name="T78"/>
                  <a:gd fmla="*/ 64 h 124"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24" w="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nvGrpSpPr>
              <p:cNvPr id="18" name="Group 22"/>
              <p:cNvGrpSpPr/>
              <p:nvPr/>
            </p:nvGrpSpPr>
            <p:grpSpPr>
              <a:xfrm>
                <a:off x="7366971" y="4407847"/>
                <a:ext cx="482600" cy="392113"/>
                <a:chOff x="2974975" y="5006976"/>
                <a:chExt cx="482600" cy="392113"/>
              </a:xfrm>
              <a:solidFill>
                <a:schemeClr val="bg1"/>
              </a:solidFill>
            </p:grpSpPr>
            <p:sp>
              <p:nvSpPr>
                <p:cNvPr id="71" name="Freeform 46"/>
                <p:cNvSpPr>
                  <a:spLocks noEditPoints="1"/>
                </p:cNvSpPr>
                <p:nvPr/>
              </p:nvSpPr>
              <p:spPr bwMode="auto">
                <a:xfrm>
                  <a:off x="3306763" y="5127626"/>
                  <a:ext cx="90487" cy="120650"/>
                </a:xfrm>
                <a:custGeom>
                  <a:gdLst>
                    <a:gd fmla="*/ 11 w 24" name="T0"/>
                    <a:gd fmla="*/ 2 h 32" name="T1"/>
                    <a:gd fmla="*/ 8 w 24" name="T2"/>
                    <a:gd fmla="*/ 0 h 32" name="T3"/>
                    <a:gd fmla="*/ 4 w 24" name="T4"/>
                    <a:gd fmla="*/ 0 h 32" name="T5"/>
                    <a:gd fmla="*/ 0 w 24" name="T6"/>
                    <a:gd fmla="*/ 4 h 32" name="T7"/>
                    <a:gd fmla="*/ 0 w 24" name="T8"/>
                    <a:gd fmla="*/ 28 h 32" name="T9"/>
                    <a:gd fmla="*/ 4 w 24" name="T10"/>
                    <a:gd fmla="*/ 32 h 32" name="T11"/>
                    <a:gd fmla="*/ 20 w 24" name="T12"/>
                    <a:gd fmla="*/ 32 h 32" name="T13"/>
                    <a:gd fmla="*/ 24 w 24" name="T14"/>
                    <a:gd fmla="*/ 28 h 32" name="T15"/>
                    <a:gd fmla="*/ 24 w 24" name="T16"/>
                    <a:gd fmla="*/ 22 h 32" name="T17"/>
                    <a:gd fmla="*/ 23 w 24" name="T18"/>
                    <a:gd fmla="*/ 20 h 32" name="T19"/>
                    <a:gd fmla="*/ 11 w 24" name="T20"/>
                    <a:gd fmla="*/ 2 h 32" name="T21"/>
                    <a:gd fmla="*/ 20 w 24" name="T22"/>
                    <a:gd fmla="*/ 28 h 32" name="T23"/>
                    <a:gd fmla="*/ 4 w 24" name="T24"/>
                    <a:gd fmla="*/ 28 h 32" name="T25"/>
                    <a:gd fmla="*/ 4 w 24" name="T26"/>
                    <a:gd fmla="*/ 4 h 32" name="T27"/>
                    <a:gd fmla="*/ 8 w 24" name="T28"/>
                    <a:gd fmla="*/ 4 h 32" name="T29"/>
                    <a:gd fmla="*/ 20 w 24" name="T30"/>
                    <a:gd fmla="*/ 22 h 32" name="T31"/>
                    <a:gd fmla="*/ 20 w 24" name="T32"/>
                    <a:gd fmla="*/ 28 h 3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2" w="24">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2" name="Freeform 47"/>
                <p:cNvSpPr>
                  <a:spLocks noEditPoints="1"/>
                </p:cNvSpPr>
                <p:nvPr/>
              </p:nvSpPr>
              <p:spPr bwMode="auto">
                <a:xfrm>
                  <a:off x="2974975" y="5006976"/>
                  <a:ext cx="482600" cy="392113"/>
                </a:xfrm>
                <a:custGeom>
                  <a:gdLst>
                    <a:gd fmla="*/ 126 w 128" name="T0"/>
                    <a:gd fmla="*/ 49 h 104" name="T1"/>
                    <a:gd fmla="*/ 110 w 128" name="T2"/>
                    <a:gd fmla="*/ 25 h 104" name="T3"/>
                    <a:gd fmla="*/ 100 w 128" name="T4"/>
                    <a:gd fmla="*/ 20 h 104" name="T5"/>
                    <a:gd fmla="*/ 84 w 128" name="T6"/>
                    <a:gd fmla="*/ 20 h 104" name="T7"/>
                    <a:gd fmla="*/ 84 w 128" name="T8"/>
                    <a:gd fmla="*/ 12 h 104" name="T9"/>
                    <a:gd fmla="*/ 72 w 128" name="T10"/>
                    <a:gd fmla="*/ 0 h 104" name="T11"/>
                    <a:gd fmla="*/ 12 w 128" name="T12"/>
                    <a:gd fmla="*/ 0 h 104" name="T13"/>
                    <a:gd fmla="*/ 0 w 128" name="T14"/>
                    <a:gd fmla="*/ 12 h 104" name="T15"/>
                    <a:gd fmla="*/ 0 w 128" name="T16"/>
                    <a:gd fmla="*/ 56 h 104" name="T17"/>
                    <a:gd fmla="*/ 12 w 128" name="T18"/>
                    <a:gd fmla="*/ 68 h 104" name="T19"/>
                    <a:gd fmla="*/ 12 w 128" name="T20"/>
                    <a:gd fmla="*/ 68 h 104" name="T21"/>
                    <a:gd fmla="*/ 12 w 128" name="T22"/>
                    <a:gd fmla="*/ 80 h 104" name="T23"/>
                    <a:gd fmla="*/ 24 w 128" name="T24"/>
                    <a:gd fmla="*/ 92 h 104" name="T25"/>
                    <a:gd fmla="*/ 29 w 128" name="T26"/>
                    <a:gd fmla="*/ 92 h 104" name="T27"/>
                    <a:gd fmla="*/ 44 w 128" name="T28"/>
                    <a:gd fmla="*/ 104 h 104" name="T29"/>
                    <a:gd fmla="*/ 59 w 128" name="T30"/>
                    <a:gd fmla="*/ 92 h 104" name="T31"/>
                    <a:gd fmla="*/ 81 w 128" name="T32"/>
                    <a:gd fmla="*/ 92 h 104" name="T33"/>
                    <a:gd fmla="*/ 96 w 128" name="T34"/>
                    <a:gd fmla="*/ 104 h 104" name="T35"/>
                    <a:gd fmla="*/ 111 w 128" name="T36"/>
                    <a:gd fmla="*/ 92 h 104" name="T37"/>
                    <a:gd fmla="*/ 116 w 128" name="T38"/>
                    <a:gd fmla="*/ 92 h 104" name="T39"/>
                    <a:gd fmla="*/ 128 w 128" name="T40"/>
                    <a:gd fmla="*/ 80 h 104" name="T41"/>
                    <a:gd fmla="*/ 128 w 128" name="T42"/>
                    <a:gd fmla="*/ 56 h 104" name="T43"/>
                    <a:gd fmla="*/ 126 w 128" name="T44"/>
                    <a:gd fmla="*/ 49 h 104" name="T45"/>
                    <a:gd fmla="*/ 12 w 128" name="T46"/>
                    <a:gd fmla="*/ 60 h 104" name="T47"/>
                    <a:gd fmla="*/ 8 w 128" name="T48"/>
                    <a:gd fmla="*/ 56 h 104" name="T49"/>
                    <a:gd fmla="*/ 8 w 128" name="T50"/>
                    <a:gd fmla="*/ 12 h 104" name="T51"/>
                    <a:gd fmla="*/ 12 w 128" name="T52"/>
                    <a:gd fmla="*/ 8 h 104" name="T53"/>
                    <a:gd fmla="*/ 72 w 128" name="T54"/>
                    <a:gd fmla="*/ 8 h 104" name="T55"/>
                    <a:gd fmla="*/ 76 w 128" name="T56"/>
                    <a:gd fmla="*/ 12 h 104" name="T57"/>
                    <a:gd fmla="*/ 76 w 128" name="T58"/>
                    <a:gd fmla="*/ 20 h 104" name="T59"/>
                    <a:gd fmla="*/ 76 w 128" name="T60"/>
                    <a:gd fmla="*/ 28 h 104" name="T61"/>
                    <a:gd fmla="*/ 76 w 128" name="T62"/>
                    <a:gd fmla="*/ 56 h 104" name="T63"/>
                    <a:gd fmla="*/ 72 w 128" name="T64"/>
                    <a:gd fmla="*/ 60 h 104" name="T65"/>
                    <a:gd fmla="*/ 12 w 128" name="T66"/>
                    <a:gd fmla="*/ 60 h 104" name="T67"/>
                    <a:gd fmla="*/ 44 w 128" name="T68"/>
                    <a:gd fmla="*/ 96 h 104" name="T69"/>
                    <a:gd fmla="*/ 36 w 128" name="T70"/>
                    <a:gd fmla="*/ 88 h 104" name="T71"/>
                    <a:gd fmla="*/ 44 w 128" name="T72"/>
                    <a:gd fmla="*/ 80 h 104" name="T73"/>
                    <a:gd fmla="*/ 52 w 128" name="T74"/>
                    <a:gd fmla="*/ 88 h 104" name="T75"/>
                    <a:gd fmla="*/ 44 w 128" name="T76"/>
                    <a:gd fmla="*/ 96 h 104" name="T77"/>
                    <a:gd fmla="*/ 96 w 128" name="T78"/>
                    <a:gd fmla="*/ 96 h 104" name="T79"/>
                    <a:gd fmla="*/ 88 w 128" name="T80"/>
                    <a:gd fmla="*/ 88 h 104" name="T81"/>
                    <a:gd fmla="*/ 96 w 128" name="T82"/>
                    <a:gd fmla="*/ 80 h 104" name="T83"/>
                    <a:gd fmla="*/ 104 w 128" name="T84"/>
                    <a:gd fmla="*/ 88 h 104" name="T85"/>
                    <a:gd fmla="*/ 96 w 128" name="T86"/>
                    <a:gd fmla="*/ 96 h 104" name="T87"/>
                    <a:gd fmla="*/ 120 w 128" name="T88"/>
                    <a:gd fmla="*/ 80 h 104" name="T89"/>
                    <a:gd fmla="*/ 116 w 128" name="T90"/>
                    <a:gd fmla="*/ 84 h 104" name="T91"/>
                    <a:gd fmla="*/ 111 w 128" name="T92"/>
                    <a:gd fmla="*/ 84 h 104" name="T93"/>
                    <a:gd fmla="*/ 96 w 128" name="T94"/>
                    <a:gd fmla="*/ 72 h 104" name="T95"/>
                    <a:gd fmla="*/ 81 w 128" name="T96"/>
                    <a:gd fmla="*/ 84 h 104" name="T97"/>
                    <a:gd fmla="*/ 59 w 128" name="T98"/>
                    <a:gd fmla="*/ 84 h 104" name="T99"/>
                    <a:gd fmla="*/ 44 w 128" name="T100"/>
                    <a:gd fmla="*/ 72 h 104" name="T101"/>
                    <a:gd fmla="*/ 29 w 128" name="T102"/>
                    <a:gd fmla="*/ 84 h 104" name="T103"/>
                    <a:gd fmla="*/ 24 w 128" name="T104"/>
                    <a:gd fmla="*/ 84 h 104" name="T105"/>
                    <a:gd fmla="*/ 20 w 128" name="T106"/>
                    <a:gd fmla="*/ 80 h 104" name="T107"/>
                    <a:gd fmla="*/ 20 w 128" name="T108"/>
                    <a:gd fmla="*/ 68 h 104" name="T109"/>
                    <a:gd fmla="*/ 72 w 128" name="T110"/>
                    <a:gd fmla="*/ 68 h 104" name="T111"/>
                    <a:gd fmla="*/ 84 w 128" name="T112"/>
                    <a:gd fmla="*/ 56 h 104" name="T113"/>
                    <a:gd fmla="*/ 84 w 128" name="T114"/>
                    <a:gd fmla="*/ 28 h 104" name="T115"/>
                    <a:gd fmla="*/ 100 w 128" name="T116"/>
                    <a:gd fmla="*/ 28 h 104" name="T117"/>
                    <a:gd fmla="*/ 103 w 128" name="T118"/>
                    <a:gd fmla="*/ 30 h 104" name="T119"/>
                    <a:gd fmla="*/ 119 w 128" name="T120"/>
                    <a:gd fmla="*/ 54 h 104" name="T121"/>
                    <a:gd fmla="*/ 120 w 128" name="T122"/>
                    <a:gd fmla="*/ 56 h 104" name="T123"/>
                    <a:gd fmla="*/ 120 w 128" name="T124"/>
                    <a:gd fmla="*/ 80 h 10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04" w="128">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19" name="Group 23"/>
              <p:cNvGrpSpPr/>
              <p:nvPr/>
            </p:nvGrpSpPr>
            <p:grpSpPr>
              <a:xfrm>
                <a:off x="7210457" y="1807833"/>
                <a:ext cx="549275" cy="549275"/>
                <a:chOff x="1978025" y="4927601"/>
                <a:chExt cx="549275" cy="549275"/>
              </a:xfrm>
              <a:solidFill>
                <a:schemeClr val="bg1"/>
              </a:solidFill>
            </p:grpSpPr>
            <p:sp>
              <p:nvSpPr>
                <p:cNvPr id="62" name="Freeform 48"/>
                <p:cNvSpPr>
                  <a:spLocks noEditPoints="1"/>
                </p:cNvSpPr>
                <p:nvPr/>
              </p:nvSpPr>
              <p:spPr bwMode="auto">
                <a:xfrm>
                  <a:off x="1978025" y="4927601"/>
                  <a:ext cx="549275" cy="549275"/>
                </a:xfrm>
                <a:custGeom>
                  <a:gdLst>
                    <a:gd fmla="*/ 97 w 146" name="T0"/>
                    <a:gd fmla="*/ 14 h 146" name="T1"/>
                    <a:gd fmla="*/ 14 w 146" name="T2"/>
                    <a:gd fmla="*/ 49 h 146" name="T3"/>
                    <a:gd fmla="*/ 49 w 146" name="T4"/>
                    <a:gd fmla="*/ 132 h 146" name="T5"/>
                    <a:gd fmla="*/ 132 w 146" name="T6"/>
                    <a:gd fmla="*/ 97 h 146" name="T7"/>
                    <a:gd fmla="*/ 97 w 146" name="T8"/>
                    <a:gd fmla="*/ 14 h 146" name="T9"/>
                    <a:gd fmla="*/ 52 w 146" name="T10"/>
                    <a:gd fmla="*/ 125 h 146" name="T11"/>
                    <a:gd fmla="*/ 21 w 146" name="T12"/>
                    <a:gd fmla="*/ 52 h 146" name="T13"/>
                    <a:gd fmla="*/ 94 w 146" name="T14"/>
                    <a:gd fmla="*/ 21 h 146" name="T15"/>
                    <a:gd fmla="*/ 125 w 146" name="T16"/>
                    <a:gd fmla="*/ 94 h 146" name="T17"/>
                    <a:gd fmla="*/ 52 w 146" name="T18"/>
                    <a:gd fmla="*/ 125 h 14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6" w="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 name="Freeform 49"/>
                <p:cNvSpPr>
                  <a:spLocks noEditPoints="1"/>
                </p:cNvSpPr>
                <p:nvPr/>
              </p:nvSpPr>
              <p:spPr bwMode="auto">
                <a:xfrm>
                  <a:off x="2219325" y="5168901"/>
                  <a:ext cx="66675" cy="68263"/>
                </a:xfrm>
                <a:custGeom>
                  <a:gdLst>
                    <a:gd fmla="*/ 12 w 18" name="T0"/>
                    <a:gd fmla="*/ 2 h 18" name="T1"/>
                    <a:gd fmla="*/ 2 w 18" name="T2"/>
                    <a:gd fmla="*/ 6 h 18" name="T3"/>
                    <a:gd fmla="*/ 6 w 18" name="T4"/>
                    <a:gd fmla="*/ 16 h 18" name="T5"/>
                    <a:gd fmla="*/ 16 w 18" name="T6"/>
                    <a:gd fmla="*/ 12 h 18" name="T7"/>
                    <a:gd fmla="*/ 12 w 18" name="T8"/>
                    <a:gd fmla="*/ 2 h 18" name="T9"/>
                    <a:gd fmla="*/ 8 w 18" name="T10"/>
                    <a:gd fmla="*/ 13 h 18" name="T11"/>
                    <a:gd fmla="*/ 5 w 18" name="T12"/>
                    <a:gd fmla="*/ 8 h 18" name="T13"/>
                    <a:gd fmla="*/ 11 w 18" name="T14"/>
                    <a:gd fmla="*/ 5 h 18" name="T15"/>
                    <a:gd fmla="*/ 13 w 18" name="T16"/>
                    <a:gd fmla="*/ 11 h 18" name="T17"/>
                    <a:gd fmla="*/ 8 w 18" name="T18"/>
                    <a:gd fmla="*/ 13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 name="Freeform 50"/>
                <p:cNvSpPr>
                  <a:spLocks noEditPoints="1"/>
                </p:cNvSpPr>
                <p:nvPr/>
              </p:nvSpPr>
              <p:spPr bwMode="auto">
                <a:xfrm>
                  <a:off x="2151063" y="5100638"/>
                  <a:ext cx="203200" cy="203200"/>
                </a:xfrm>
                <a:custGeom>
                  <a:gdLst>
                    <a:gd fmla="*/ 36 w 54" name="T0"/>
                    <a:gd fmla="*/ 5 h 54" name="T1"/>
                    <a:gd fmla="*/ 5 w 54" name="T2"/>
                    <a:gd fmla="*/ 18 h 54" name="T3"/>
                    <a:gd fmla="*/ 18 w 54" name="T4"/>
                    <a:gd fmla="*/ 49 h 54" name="T5"/>
                    <a:gd fmla="*/ 49 w 54" name="T6"/>
                    <a:gd fmla="*/ 36 h 54" name="T7"/>
                    <a:gd fmla="*/ 36 w 54" name="T8"/>
                    <a:gd fmla="*/ 5 h 54" name="T9"/>
                    <a:gd fmla="*/ 21 w 54" name="T10"/>
                    <a:gd fmla="*/ 42 h 54" name="T11"/>
                    <a:gd fmla="*/ 12 w 54" name="T12"/>
                    <a:gd fmla="*/ 21 h 54" name="T13"/>
                    <a:gd fmla="*/ 33 w 54" name="T14"/>
                    <a:gd fmla="*/ 12 h 54" name="T15"/>
                    <a:gd fmla="*/ 42 w 54" name="T16"/>
                    <a:gd fmla="*/ 33 h 54" name="T17"/>
                    <a:gd fmla="*/ 21 w 54" name="T18"/>
                    <a:gd fmla="*/ 42 h 5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4" w="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 name="Freeform 51"/>
                <p:cNvSpPr/>
                <p:nvPr/>
              </p:nvSpPr>
              <p:spPr bwMode="auto">
                <a:xfrm>
                  <a:off x="2290763" y="5237163"/>
                  <a:ext cx="74612" cy="77788"/>
                </a:xfrm>
                <a:custGeom>
                  <a:gdLst>
                    <a:gd fmla="*/ 20 w 20" name="T0"/>
                    <a:gd fmla="*/ 3 h 21" name="T1"/>
                    <a:gd fmla="*/ 19 w 20" name="T2"/>
                    <a:gd fmla="*/ 0 h 21" name="T3"/>
                    <a:gd fmla="*/ 16 w 20" name="T4"/>
                    <a:gd fmla="*/ 1 h 21" name="T5"/>
                    <a:gd fmla="*/ 16 w 20" name="T6"/>
                    <a:gd fmla="*/ 1 h 21" name="T7"/>
                    <a:gd fmla="*/ 1 w 20" name="T8"/>
                    <a:gd fmla="*/ 17 h 21" name="T9"/>
                    <a:gd fmla="*/ 0 w 20" name="T10"/>
                    <a:gd fmla="*/ 19 h 21" name="T11"/>
                    <a:gd fmla="*/ 3 w 20" name="T12"/>
                    <a:gd fmla="*/ 20 h 21" name="T13"/>
                    <a:gd fmla="*/ 3 w 20" name="T14"/>
                    <a:gd fmla="*/ 20 h 21" name="T15"/>
                    <a:gd fmla="*/ 20 w 20" name="T16"/>
                    <a:gd fmla="*/ 3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0">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 name="Freeform 52"/>
                <p:cNvSpPr/>
                <p:nvPr/>
              </p:nvSpPr>
              <p:spPr bwMode="auto">
                <a:xfrm>
                  <a:off x="2312988" y="5259388"/>
                  <a:ext cx="109537" cy="112713"/>
                </a:xfrm>
                <a:custGeom>
                  <a:gdLst>
                    <a:gd fmla="*/ 27 w 29" name="T0"/>
                    <a:gd fmla="*/ 0 h 30" name="T1"/>
                    <a:gd fmla="*/ 25 w 29" name="T2"/>
                    <a:gd fmla="*/ 1 h 30" name="T3"/>
                    <a:gd fmla="*/ 1 w 29" name="T4"/>
                    <a:gd fmla="*/ 25 h 30" name="T5"/>
                    <a:gd fmla="*/ 0 w 29" name="T6"/>
                    <a:gd fmla="*/ 28 h 30" name="T7"/>
                    <a:gd fmla="*/ 3 w 29" name="T8"/>
                    <a:gd fmla="*/ 29 h 30" name="T9"/>
                    <a:gd fmla="*/ 3 w 29" name="T10"/>
                    <a:gd fmla="*/ 29 h 30" name="T11"/>
                    <a:gd fmla="*/ 29 w 29" name="T12"/>
                    <a:gd fmla="*/ 3 h 30" name="T13"/>
                    <a:gd fmla="*/ 27 w 29" name="T14"/>
                    <a:gd fmla="*/ 0 h 3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0" w="28">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 name="Freeform 53"/>
                <p:cNvSpPr/>
                <p:nvPr/>
              </p:nvSpPr>
              <p:spPr bwMode="auto">
                <a:xfrm>
                  <a:off x="2301875" y="5248276"/>
                  <a:ext cx="93662" cy="93663"/>
                </a:xfrm>
                <a:custGeom>
                  <a:gdLst>
                    <a:gd fmla="*/ 23 w 25" name="T0"/>
                    <a:gd fmla="*/ 0 h 25" name="T1"/>
                    <a:gd fmla="*/ 20 w 25" name="T2"/>
                    <a:gd fmla="*/ 1 h 25" name="T3"/>
                    <a:gd fmla="*/ 1 w 25" name="T4"/>
                    <a:gd fmla="*/ 21 h 25" name="T5"/>
                    <a:gd fmla="*/ 1 w 25" name="T6"/>
                    <a:gd fmla="*/ 21 h 25" name="T7"/>
                    <a:gd fmla="*/ 0 w 25" name="T8"/>
                    <a:gd fmla="*/ 24 h 25" name="T9"/>
                    <a:gd fmla="*/ 3 w 25" name="T10"/>
                    <a:gd fmla="*/ 25 h 25" name="T11"/>
                    <a:gd fmla="*/ 3 w 25" name="T12"/>
                    <a:gd fmla="*/ 25 h 25" name="T13"/>
                    <a:gd fmla="*/ 24 w 25" name="T14"/>
                    <a:gd fmla="*/ 3 h 25" name="T15"/>
                    <a:gd fmla="*/ 23 w 25"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 name="Freeform 54"/>
                <p:cNvSpPr/>
                <p:nvPr/>
              </p:nvSpPr>
              <p:spPr bwMode="auto">
                <a:xfrm>
                  <a:off x="2139950" y="5089526"/>
                  <a:ext cx="74612" cy="79375"/>
                </a:xfrm>
                <a:custGeom>
                  <a:gdLst>
                    <a:gd fmla="*/ 20 w 20" name="T0"/>
                    <a:gd fmla="*/ 2 h 21" name="T1"/>
                    <a:gd fmla="*/ 17 w 20" name="T2"/>
                    <a:gd fmla="*/ 1 h 21" name="T3"/>
                    <a:gd fmla="*/ 17 w 20" name="T4"/>
                    <a:gd fmla="*/ 1 h 21" name="T5"/>
                    <a:gd fmla="*/ 0 w 20" name="T6"/>
                    <a:gd fmla="*/ 18 h 21" name="T7"/>
                    <a:gd fmla="*/ 0 w 20" name="T8"/>
                    <a:gd fmla="*/ 18 h 21" name="T9"/>
                    <a:gd fmla="*/ 1 w 20" name="T10"/>
                    <a:gd fmla="*/ 21 h 21" name="T11"/>
                    <a:gd fmla="*/ 4 w 20" name="T12"/>
                    <a:gd fmla="*/ 20 h 21" name="T13"/>
                    <a:gd fmla="*/ 4 w 20" name="T14"/>
                    <a:gd fmla="*/ 20 h 21" name="T15"/>
                    <a:gd fmla="*/ 19 w 20" name="T16"/>
                    <a:gd fmla="*/ 4 h 21" name="T17"/>
                    <a:gd fmla="*/ 20 w 20" name="T18"/>
                    <a:gd fmla="*/ 2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0">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 name="Freeform 55"/>
                <p:cNvSpPr/>
                <p:nvPr/>
              </p:nvSpPr>
              <p:spPr bwMode="auto">
                <a:xfrm>
                  <a:off x="2082800" y="5033963"/>
                  <a:ext cx="109537" cy="112713"/>
                </a:xfrm>
                <a:custGeom>
                  <a:gdLst>
                    <a:gd fmla="*/ 29 w 29" name="T0"/>
                    <a:gd fmla="*/ 2 h 30" name="T1"/>
                    <a:gd fmla="*/ 26 w 29" name="T2"/>
                    <a:gd fmla="*/ 1 h 30" name="T3"/>
                    <a:gd fmla="*/ 26 w 29" name="T4"/>
                    <a:gd fmla="*/ 1 h 30" name="T5"/>
                    <a:gd fmla="*/ 0 w 29" name="T6"/>
                    <a:gd fmla="*/ 27 h 30" name="T7"/>
                    <a:gd fmla="*/ 2 w 29" name="T8"/>
                    <a:gd fmla="*/ 30 h 30" name="T9"/>
                    <a:gd fmla="*/ 4 w 29" name="T10"/>
                    <a:gd fmla="*/ 29 h 30" name="T11"/>
                    <a:gd fmla="*/ 28 w 29" name="T12"/>
                    <a:gd fmla="*/ 5 h 30" name="T13"/>
                    <a:gd fmla="*/ 29 w 29" name="T14"/>
                    <a:gd fmla="*/ 2 h 3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0" w="28">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 name="Freeform 56"/>
                <p:cNvSpPr/>
                <p:nvPr/>
              </p:nvSpPr>
              <p:spPr bwMode="auto">
                <a:xfrm>
                  <a:off x="2109788" y="5064126"/>
                  <a:ext cx="93662" cy="93663"/>
                </a:xfrm>
                <a:custGeom>
                  <a:gdLst>
                    <a:gd fmla="*/ 24 w 25" name="T0"/>
                    <a:gd fmla="*/ 4 h 25" name="T1"/>
                    <a:gd fmla="*/ 25 w 25" name="T2"/>
                    <a:gd fmla="*/ 1 h 25" name="T3"/>
                    <a:gd fmla="*/ 22 w 25" name="T4"/>
                    <a:gd fmla="*/ 0 h 25" name="T5"/>
                    <a:gd fmla="*/ 22 w 25" name="T6"/>
                    <a:gd fmla="*/ 0 h 25" name="T7"/>
                    <a:gd fmla="*/ 1 w 25" name="T8"/>
                    <a:gd fmla="*/ 22 h 25" name="T9"/>
                    <a:gd fmla="*/ 2 w 25" name="T10"/>
                    <a:gd fmla="*/ 25 h 25" name="T11"/>
                    <a:gd fmla="*/ 5 w 25" name="T12"/>
                    <a:gd fmla="*/ 24 h 25" name="T13"/>
                    <a:gd fmla="*/ 24 w 25" name="T14"/>
                    <a:gd fmla="*/ 4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20" name="Group 24"/>
              <p:cNvGrpSpPr/>
              <p:nvPr/>
            </p:nvGrpSpPr>
            <p:grpSpPr>
              <a:xfrm>
                <a:off x="8806221" y="3987764"/>
                <a:ext cx="495300" cy="466725"/>
                <a:chOff x="1049338" y="4976813"/>
                <a:chExt cx="495300" cy="466725"/>
              </a:xfrm>
              <a:solidFill>
                <a:schemeClr val="bg1"/>
              </a:solidFill>
            </p:grpSpPr>
            <p:sp>
              <p:nvSpPr>
                <p:cNvPr id="60" name="Oval 57"/>
                <p:cNvSpPr>
                  <a:spLocks noChangeArrowheads="1"/>
                </p:cNvSpPr>
                <p:nvPr/>
              </p:nvSpPr>
              <p:spPr bwMode="auto">
                <a:xfrm>
                  <a:off x="1289050" y="5232401"/>
                  <a:ext cx="60325" cy="60325"/>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 name="Freeform 58"/>
                <p:cNvSpPr>
                  <a:spLocks noEditPoints="1"/>
                </p:cNvSpPr>
                <p:nvPr/>
              </p:nvSpPr>
              <p:spPr bwMode="auto">
                <a:xfrm>
                  <a:off x="1049338" y="4976813"/>
                  <a:ext cx="495300" cy="466725"/>
                </a:xfrm>
                <a:custGeom>
                  <a:gdLst>
                    <a:gd fmla="*/ 116 w 132" name="T0"/>
                    <a:gd fmla="*/ 48 h 124" name="T1"/>
                    <a:gd fmla="*/ 116 w 132" name="T2"/>
                    <a:gd fmla="*/ 22 h 124" name="T3"/>
                    <a:gd fmla="*/ 104 w 132" name="T4"/>
                    <a:gd fmla="*/ 0 h 124" name="T5"/>
                    <a:gd fmla="*/ 22 w 132" name="T6"/>
                    <a:gd fmla="*/ 0 h 124" name="T7"/>
                    <a:gd fmla="*/ 0 w 132" name="T8"/>
                    <a:gd fmla="*/ 102 h 124" name="T9"/>
                    <a:gd fmla="*/ 94 w 132" name="T10"/>
                    <a:gd fmla="*/ 124 h 124" name="T11"/>
                    <a:gd fmla="*/ 116 w 132" name="T12"/>
                    <a:gd fmla="*/ 96 h 124" name="T13"/>
                    <a:gd fmla="*/ 116 w 132" name="T14"/>
                    <a:gd fmla="*/ 48 h 124" name="T15"/>
                    <a:gd fmla="*/ 88 w 132" name="T16"/>
                    <a:gd fmla="*/ 8 h 124" name="T17"/>
                    <a:gd fmla="*/ 108 w 132" name="T18"/>
                    <a:gd fmla="*/ 12 h 124" name="T19"/>
                    <a:gd fmla="*/ 108 w 132" name="T20"/>
                    <a:gd fmla="*/ 24 h 124" name="T21"/>
                    <a:gd fmla="*/ 104 w 132" name="T22"/>
                    <a:gd fmla="*/ 36 h 124" name="T23"/>
                    <a:gd fmla="*/ 104 w 132" name="T24"/>
                    <a:gd fmla="*/ 32 h 124" name="T25"/>
                    <a:gd fmla="*/ 104 w 132" name="T26"/>
                    <a:gd fmla="*/ 16 h 124" name="T27"/>
                    <a:gd fmla="*/ 16 w 132" name="T28"/>
                    <a:gd fmla="*/ 12 h 124" name="T29"/>
                    <a:gd fmla="*/ 12 w 132" name="T30"/>
                    <a:gd fmla="*/ 24 h 124" name="T31"/>
                    <a:gd fmla="*/ 8 w 132" name="T32"/>
                    <a:gd fmla="*/ 22 h 124" name="T33"/>
                    <a:gd fmla="*/ 100 w 132" name="T34"/>
                    <a:gd fmla="*/ 20 h 124" name="T35"/>
                    <a:gd fmla="*/ 16 w 132" name="T36"/>
                    <a:gd fmla="*/ 16 h 124" name="T37"/>
                    <a:gd fmla="*/ 100 w 132" name="T38"/>
                    <a:gd fmla="*/ 20 h 124" name="T39"/>
                    <a:gd fmla="*/ 100 w 132" name="T40"/>
                    <a:gd fmla="*/ 28 h 124" name="T41"/>
                    <a:gd fmla="*/ 16 w 132" name="T42"/>
                    <a:gd fmla="*/ 24 h 124" name="T43"/>
                    <a:gd fmla="*/ 100 w 132" name="T44"/>
                    <a:gd fmla="*/ 32 h 124" name="T45"/>
                    <a:gd fmla="*/ 88 w 132" name="T46"/>
                    <a:gd fmla="*/ 36 h 124" name="T47"/>
                    <a:gd fmla="*/ 16 w 132" name="T48"/>
                    <a:gd fmla="*/ 35 h 124" name="T49"/>
                    <a:gd fmla="*/ 100 w 132" name="T50"/>
                    <a:gd fmla="*/ 32 h 124" name="T51"/>
                    <a:gd fmla="*/ 94 w 132" name="T52"/>
                    <a:gd fmla="*/ 116 h 124" name="T53"/>
                    <a:gd fmla="*/ 8 w 132" name="T54"/>
                    <a:gd fmla="*/ 102 h 124" name="T55"/>
                    <a:gd fmla="*/ 22 w 132" name="T56"/>
                    <a:gd fmla="*/ 44 h 124" name="T57"/>
                    <a:gd fmla="*/ 104 w 132" name="T58"/>
                    <a:gd fmla="*/ 44 h 124" name="T59"/>
                    <a:gd fmla="*/ 108 w 132" name="T60"/>
                    <a:gd fmla="*/ 56 h 124" name="T61"/>
                    <a:gd fmla="*/ 52 w 132" name="T62"/>
                    <a:gd fmla="*/ 76 h 124" name="T63"/>
                    <a:gd fmla="*/ 108 w 132" name="T64"/>
                    <a:gd fmla="*/ 96 h 124" name="T65"/>
                    <a:gd fmla="*/ 113 w 132" name="T66"/>
                    <a:gd fmla="*/ 88 h 124" name="T67"/>
                    <a:gd fmla="*/ 60 w 132" name="T68"/>
                    <a:gd fmla="*/ 76 h 124" name="T69"/>
                    <a:gd fmla="*/ 108 w 132" name="T70"/>
                    <a:gd fmla="*/ 64 h 124" name="T71"/>
                    <a:gd fmla="*/ 115 w 132" name="T72"/>
                    <a:gd fmla="*/ 59 h 124" name="T73"/>
                    <a:gd fmla="*/ 120 w 132" name="T74"/>
                    <a:gd fmla="*/ 72 h 12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sp>
            <p:nvSpPr>
              <p:cNvPr id="21" name="Freeform 59"/>
              <p:cNvSpPr>
                <a:spLocks noEditPoints="1"/>
              </p:cNvSpPr>
              <p:nvPr/>
            </p:nvSpPr>
            <p:spPr bwMode="auto">
              <a:xfrm>
                <a:off x="10359631" y="1779783"/>
                <a:ext cx="482890" cy="478835"/>
              </a:xfrm>
              <a:custGeom>
                <a:gdLst>
                  <a:gd fmla="*/ 81 w 128" name="T0"/>
                  <a:gd fmla="*/ 14 h 128" name="T1"/>
                  <a:gd fmla="*/ 53 w 128" name="T2"/>
                  <a:gd fmla="*/ 36 h 128" name="T3"/>
                  <a:gd fmla="*/ 33 w 128" name="T4"/>
                  <a:gd fmla="*/ 36 h 128" name="T5"/>
                  <a:gd fmla="*/ 0 w 128" name="T6"/>
                  <a:gd fmla="*/ 56 h 128" name="T7"/>
                  <a:gd fmla="*/ 24 w 128" name="T8"/>
                  <a:gd fmla="*/ 84 h 128" name="T9"/>
                  <a:gd fmla="*/ 32 w 128" name="T10"/>
                  <a:gd fmla="*/ 128 h 128" name="T11"/>
                  <a:gd fmla="*/ 56 w 128" name="T12"/>
                  <a:gd fmla="*/ 120 h 128" name="T13"/>
                  <a:gd fmla="*/ 52 w 128" name="T14"/>
                  <a:gd fmla="*/ 108 h 128" name="T15"/>
                  <a:gd fmla="*/ 52 w 128" name="T16"/>
                  <a:gd fmla="*/ 80 h 128" name="T17"/>
                  <a:gd fmla="*/ 53 w 128" name="T18"/>
                  <a:gd fmla="*/ 78 h 128" name="T19"/>
                  <a:gd fmla="*/ 54 w 128" name="T20"/>
                  <a:gd fmla="*/ 77 h 128" name="T21"/>
                  <a:gd fmla="*/ 55 w 128" name="T22"/>
                  <a:gd fmla="*/ 76 h 128" name="T23"/>
                  <a:gd fmla="*/ 81 w 128" name="T24"/>
                  <a:gd fmla="*/ 98 h 128" name="T25"/>
                  <a:gd fmla="*/ 128 w 128" name="T26"/>
                  <a:gd fmla="*/ 56 h 128" name="T27"/>
                  <a:gd fmla="*/ 80 w 128" name="T28"/>
                  <a:gd fmla="*/ 56 h 128" name="T29"/>
                  <a:gd fmla="*/ 92 w 128" name="T30"/>
                  <a:gd fmla="*/ 44 h 128" name="T31"/>
                  <a:gd fmla="*/ 92 w 128" name="T32"/>
                  <a:gd fmla="*/ 68 h 128" name="T33"/>
                  <a:gd fmla="*/ 80 w 128" name="T34"/>
                  <a:gd fmla="*/ 56 h 128" name="T35"/>
                  <a:gd fmla="*/ 16 w 128" name="T36"/>
                  <a:gd fmla="*/ 44 h 128" name="T37"/>
                  <a:gd fmla="*/ 40 w 128" name="T38"/>
                  <a:gd fmla="*/ 56 h 128" name="T39"/>
                  <a:gd fmla="*/ 16 w 128" name="T40"/>
                  <a:gd fmla="*/ 68 h 128" name="T41"/>
                  <a:gd fmla="*/ 48 w 128" name="T42"/>
                  <a:gd fmla="*/ 120 h 128" name="T43"/>
                  <a:gd fmla="*/ 32 w 128" name="T44"/>
                  <a:gd fmla="*/ 84 h 128" name="T45"/>
                  <a:gd fmla="*/ 33 w 128" name="T46"/>
                  <a:gd fmla="*/ 76 h 128" name="T47"/>
                  <a:gd fmla="*/ 45 w 128" name="T48"/>
                  <a:gd fmla="*/ 76 h 128" name="T49"/>
                  <a:gd fmla="*/ 44 w 128" name="T50"/>
                  <a:gd fmla="*/ 108 h 128" name="T51"/>
                  <a:gd fmla="*/ 48 w 128" name="T52"/>
                  <a:gd fmla="*/ 117 h 128" name="T53"/>
                  <a:gd fmla="*/ 53 w 128" name="T54"/>
                  <a:gd fmla="*/ 68 h 128" name="T55"/>
                  <a:gd fmla="*/ 52 w 128" name="T56"/>
                  <a:gd fmla="*/ 68 h 128" name="T57"/>
                  <a:gd fmla="*/ 52 w 128" name="T58"/>
                  <a:gd fmla="*/ 44 h 128" name="T59"/>
                  <a:gd fmla="*/ 74 w 128" name="T60"/>
                  <a:gd fmla="*/ 36 h 128" name="T61"/>
                  <a:gd fmla="*/ 74 w 128" name="T62"/>
                  <a:gd fmla="*/ 76 h 128" name="T63"/>
                  <a:gd fmla="*/ 100 w 128" name="T64"/>
                  <a:gd fmla="*/ 104 h 128" name="T65"/>
                  <a:gd fmla="*/ 92 w 128" name="T66"/>
                  <a:gd fmla="*/ 76 h 128" name="T67"/>
                  <a:gd fmla="*/ 92 w 128" name="T68"/>
                  <a:gd fmla="*/ 36 h 128" name="T69"/>
                  <a:gd fmla="*/ 100 w 128" name="T70"/>
                  <a:gd fmla="*/ 8 h 128" name="T71"/>
                  <a:gd fmla="*/ 100 w 128" name="T72"/>
                  <a:gd fmla="*/ 104 h 128"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28" w="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22" name="Freeform 60"/>
              <p:cNvSpPr>
                <a:spLocks noEditPoints="1"/>
              </p:cNvSpPr>
              <p:nvPr/>
            </p:nvSpPr>
            <p:spPr bwMode="auto">
              <a:xfrm>
                <a:off x="5922805" y="2564081"/>
                <a:ext cx="482893" cy="482964"/>
              </a:xfrm>
              <a:custGeom>
                <a:gdLst>
                  <a:gd fmla="*/ 126 w 129" name="T0"/>
                  <a:gd fmla="*/ 2 h 128" name="T1"/>
                  <a:gd fmla="*/ 121 w 129" name="T2"/>
                  <a:gd fmla="*/ 0 h 128" name="T3"/>
                  <a:gd fmla="*/ 120 w 129" name="T4"/>
                  <a:gd fmla="*/ 0 h 128" name="T5"/>
                  <a:gd fmla="*/ 52 w 129" name="T6"/>
                  <a:gd fmla="*/ 12 h 128" name="T7"/>
                  <a:gd fmla="*/ 45 w 129" name="T8"/>
                  <a:gd fmla="*/ 20 h 128" name="T9"/>
                  <a:gd fmla="*/ 45 w 129" name="T10"/>
                  <a:gd fmla="*/ 28 h 128" name="T11"/>
                  <a:gd fmla="*/ 45 w 129" name="T12"/>
                  <a:gd fmla="*/ 32 h 128" name="T13"/>
                  <a:gd fmla="*/ 45 w 129" name="T14"/>
                  <a:gd fmla="*/ 89 h 128" name="T15"/>
                  <a:gd fmla="*/ 30 w 129" name="T16"/>
                  <a:gd fmla="*/ 84 h 128" name="T17"/>
                  <a:gd fmla="*/ 20 w 129" name="T18"/>
                  <a:gd fmla="*/ 86 h 128" name="T19"/>
                  <a:gd fmla="*/ 3 w 129" name="T20"/>
                  <a:gd fmla="*/ 100 h 128" name="T21"/>
                  <a:gd fmla="*/ 2 w 129" name="T22"/>
                  <a:gd fmla="*/ 115 h 128" name="T23"/>
                  <a:gd fmla="*/ 24 w 129" name="T24"/>
                  <a:gd fmla="*/ 128 h 128" name="T25"/>
                  <a:gd fmla="*/ 34 w 129" name="T26"/>
                  <a:gd fmla="*/ 126 h 128" name="T27"/>
                  <a:gd fmla="*/ 51 w 129" name="T28"/>
                  <a:gd fmla="*/ 112 h 128" name="T29"/>
                  <a:gd fmla="*/ 53 w 129" name="T30"/>
                  <a:gd fmla="*/ 104 h 128" name="T31"/>
                  <a:gd fmla="*/ 53 w 129" name="T32"/>
                  <a:gd fmla="*/ 104 h 128" name="T33"/>
                  <a:gd fmla="*/ 53 w 129" name="T34"/>
                  <a:gd fmla="*/ 40 h 128" name="T35"/>
                  <a:gd fmla="*/ 54 w 129" name="T36"/>
                  <a:gd fmla="*/ 40 h 128" name="T37"/>
                  <a:gd fmla="*/ 121 w 129" name="T38"/>
                  <a:gd fmla="*/ 28 h 128" name="T39"/>
                  <a:gd fmla="*/ 121 w 129" name="T40"/>
                  <a:gd fmla="*/ 77 h 128" name="T41"/>
                  <a:gd fmla="*/ 106 w 129" name="T42"/>
                  <a:gd fmla="*/ 72 h 128" name="T43"/>
                  <a:gd fmla="*/ 96 w 129" name="T44"/>
                  <a:gd fmla="*/ 74 h 128" name="T45"/>
                  <a:gd fmla="*/ 79 w 129" name="T46"/>
                  <a:gd fmla="*/ 88 h 128" name="T47"/>
                  <a:gd fmla="*/ 78 w 129" name="T48"/>
                  <a:gd fmla="*/ 103 h 128" name="T49"/>
                  <a:gd fmla="*/ 100 w 129" name="T50"/>
                  <a:gd fmla="*/ 116 h 128" name="T51"/>
                  <a:gd fmla="*/ 110 w 129" name="T52"/>
                  <a:gd fmla="*/ 114 h 128" name="T53"/>
                  <a:gd fmla="*/ 127 w 129" name="T54"/>
                  <a:gd fmla="*/ 100 h 128" name="T55"/>
                  <a:gd fmla="*/ 129 w 129" name="T56"/>
                  <a:gd fmla="*/ 92 h 128" name="T57"/>
                  <a:gd fmla="*/ 129 w 129" name="T58"/>
                  <a:gd fmla="*/ 92 h 128" name="T59"/>
                  <a:gd fmla="*/ 129 w 129" name="T60"/>
                  <a:gd fmla="*/ 20 h 128" name="T61"/>
                  <a:gd fmla="*/ 129 w 129" name="T62"/>
                  <a:gd fmla="*/ 16 h 128" name="T63"/>
                  <a:gd fmla="*/ 129 w 129" name="T64"/>
                  <a:gd fmla="*/ 8 h 128" name="T65"/>
                  <a:gd fmla="*/ 126 w 129" name="T66"/>
                  <a:gd fmla="*/ 2 h 128" name="T67"/>
                  <a:gd fmla="*/ 32 w 129" name="T68"/>
                  <a:gd fmla="*/ 119 h 128" name="T69"/>
                  <a:gd fmla="*/ 10 w 129" name="T70"/>
                  <a:gd fmla="*/ 112 h 128" name="T71"/>
                  <a:gd fmla="*/ 22 w 129" name="T72"/>
                  <a:gd fmla="*/ 93 h 128" name="T73"/>
                  <a:gd fmla="*/ 44 w 129" name="T74"/>
                  <a:gd fmla="*/ 100 h 128" name="T75"/>
                  <a:gd fmla="*/ 32 w 129" name="T76"/>
                  <a:gd fmla="*/ 119 h 128" name="T77"/>
                  <a:gd fmla="*/ 108 w 129" name="T78"/>
                  <a:gd fmla="*/ 107 h 128" name="T79"/>
                  <a:gd fmla="*/ 85 w 129" name="T80"/>
                  <a:gd fmla="*/ 100 h 128" name="T81"/>
                  <a:gd fmla="*/ 98 w 129" name="T82"/>
                  <a:gd fmla="*/ 81 h 128" name="T83"/>
                  <a:gd fmla="*/ 120 w 129" name="T84"/>
                  <a:gd fmla="*/ 88 h 128" name="T85"/>
                  <a:gd fmla="*/ 108 w 129" name="T86"/>
                  <a:gd fmla="*/ 107 h 128" name="T87"/>
                  <a:gd fmla="*/ 121 w 129" name="T88"/>
                  <a:gd fmla="*/ 20 h 128" name="T89"/>
                  <a:gd fmla="*/ 53 w 129" name="T90"/>
                  <a:gd fmla="*/ 32 h 128" name="T91"/>
                  <a:gd fmla="*/ 53 w 129" name="T92"/>
                  <a:gd fmla="*/ 28 h 128" name="T93"/>
                  <a:gd fmla="*/ 53 w 129" name="T94"/>
                  <a:gd fmla="*/ 20 h 128" name="T95"/>
                  <a:gd fmla="*/ 121 w 129" name="T96"/>
                  <a:gd fmla="*/ 8 h 128" name="T97"/>
                  <a:gd fmla="*/ 121 w 129" name="T98"/>
                  <a:gd fmla="*/ 16 h 128" name="T99"/>
                  <a:gd fmla="*/ 121 w 129" name="T100"/>
                  <a:gd fmla="*/ 20 h 128"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28" w="129">
                    <a:moveTo>
                      <a:pt x="126" y="2"/>
                    </a:moveTo>
                    <a:cubicBezTo>
                      <a:pt x="125" y="1"/>
                      <a:pt x="123" y="0"/>
                      <a:pt x="121" y="0"/>
                    </a:cubicBezTo>
                    <a:cubicBezTo>
                      <a:pt x="121" y="0"/>
                      <a:pt x="120" y="0"/>
                      <a:pt x="120" y="0"/>
                    </a:cubicBezTo>
                    <a:cubicBezTo>
                      <a:pt x="52" y="12"/>
                      <a:pt x="52" y="12"/>
                      <a:pt x="52" y="12"/>
                    </a:cubicBezTo>
                    <a:cubicBezTo>
                      <a:pt x="48" y="13"/>
                      <a:pt x="45" y="16"/>
                      <a:pt x="45" y="20"/>
                    </a:cubicBezTo>
                    <a:cubicBezTo>
                      <a:pt x="45" y="28"/>
                      <a:pt x="45" y="28"/>
                      <a:pt x="45" y="28"/>
                    </a:cubicBezTo>
                    <a:cubicBezTo>
                      <a:pt x="45" y="32"/>
                      <a:pt x="45" y="32"/>
                      <a:pt x="45" y="32"/>
                    </a:cubicBezTo>
                    <a:cubicBezTo>
                      <a:pt x="45" y="89"/>
                      <a:pt x="45" y="89"/>
                      <a:pt x="45" y="89"/>
                    </a:cubicBezTo>
                    <a:cubicBezTo>
                      <a:pt x="41" y="86"/>
                      <a:pt x="36" y="84"/>
                      <a:pt x="30" y="84"/>
                    </a:cubicBezTo>
                    <a:cubicBezTo>
                      <a:pt x="26" y="84"/>
                      <a:pt x="23" y="85"/>
                      <a:pt x="20" y="86"/>
                    </a:cubicBezTo>
                    <a:cubicBezTo>
                      <a:pt x="12" y="88"/>
                      <a:pt x="6" y="93"/>
                      <a:pt x="3" y="100"/>
                    </a:cubicBezTo>
                    <a:cubicBezTo>
                      <a:pt x="1" y="104"/>
                      <a:pt x="0" y="110"/>
                      <a:pt x="2" y="115"/>
                    </a:cubicBezTo>
                    <a:cubicBezTo>
                      <a:pt x="5" y="123"/>
                      <a:pt x="14" y="128"/>
                      <a:pt x="24" y="128"/>
                    </a:cubicBezTo>
                    <a:cubicBezTo>
                      <a:pt x="28" y="128"/>
                      <a:pt x="31" y="127"/>
                      <a:pt x="34" y="126"/>
                    </a:cubicBezTo>
                    <a:cubicBezTo>
                      <a:pt x="42" y="124"/>
                      <a:pt x="48" y="119"/>
                      <a:pt x="51" y="112"/>
                    </a:cubicBezTo>
                    <a:cubicBezTo>
                      <a:pt x="52" y="110"/>
                      <a:pt x="53" y="107"/>
                      <a:pt x="53" y="104"/>
                    </a:cubicBezTo>
                    <a:cubicBezTo>
                      <a:pt x="53" y="104"/>
                      <a:pt x="53" y="104"/>
                      <a:pt x="53" y="104"/>
                    </a:cubicBezTo>
                    <a:cubicBezTo>
                      <a:pt x="53" y="40"/>
                      <a:pt x="53" y="40"/>
                      <a:pt x="53" y="40"/>
                    </a:cubicBezTo>
                    <a:cubicBezTo>
                      <a:pt x="53" y="40"/>
                      <a:pt x="54" y="40"/>
                      <a:pt x="54" y="40"/>
                    </a:cubicBezTo>
                    <a:cubicBezTo>
                      <a:pt x="121" y="28"/>
                      <a:pt x="121" y="28"/>
                      <a:pt x="121" y="28"/>
                    </a:cubicBezTo>
                    <a:cubicBezTo>
                      <a:pt x="121" y="77"/>
                      <a:pt x="121" y="77"/>
                      <a:pt x="121" y="77"/>
                    </a:cubicBezTo>
                    <a:cubicBezTo>
                      <a:pt x="117" y="74"/>
                      <a:pt x="112" y="72"/>
                      <a:pt x="106" y="72"/>
                    </a:cubicBezTo>
                    <a:cubicBezTo>
                      <a:pt x="102" y="72"/>
                      <a:pt x="99" y="73"/>
                      <a:pt x="96" y="74"/>
                    </a:cubicBezTo>
                    <a:cubicBezTo>
                      <a:pt x="88" y="76"/>
                      <a:pt x="82" y="81"/>
                      <a:pt x="79" y="88"/>
                    </a:cubicBezTo>
                    <a:cubicBezTo>
                      <a:pt x="77" y="92"/>
                      <a:pt x="76" y="98"/>
                      <a:pt x="78" y="103"/>
                    </a:cubicBezTo>
                    <a:cubicBezTo>
                      <a:pt x="81" y="111"/>
                      <a:pt x="90" y="116"/>
                      <a:pt x="100" y="116"/>
                    </a:cubicBezTo>
                    <a:cubicBezTo>
                      <a:pt x="104" y="116"/>
                      <a:pt x="107" y="115"/>
                      <a:pt x="110" y="114"/>
                    </a:cubicBezTo>
                    <a:cubicBezTo>
                      <a:pt x="118" y="112"/>
                      <a:pt x="124" y="107"/>
                      <a:pt x="127" y="100"/>
                    </a:cubicBezTo>
                    <a:cubicBezTo>
                      <a:pt x="128" y="98"/>
                      <a:pt x="129" y="95"/>
                      <a:pt x="129" y="92"/>
                    </a:cubicBezTo>
                    <a:cubicBezTo>
                      <a:pt x="129" y="92"/>
                      <a:pt x="129" y="92"/>
                      <a:pt x="129" y="92"/>
                    </a:cubicBezTo>
                    <a:cubicBezTo>
                      <a:pt x="129" y="20"/>
                      <a:pt x="129" y="20"/>
                      <a:pt x="129" y="20"/>
                    </a:cubicBezTo>
                    <a:cubicBezTo>
                      <a:pt x="129" y="16"/>
                      <a:pt x="129" y="16"/>
                      <a:pt x="129" y="16"/>
                    </a:cubicBezTo>
                    <a:cubicBezTo>
                      <a:pt x="129" y="8"/>
                      <a:pt x="129" y="8"/>
                      <a:pt x="129" y="8"/>
                    </a:cubicBezTo>
                    <a:cubicBezTo>
                      <a:pt x="129" y="6"/>
                      <a:pt x="128" y="3"/>
                      <a:pt x="126" y="2"/>
                    </a:cubicBezTo>
                    <a:close/>
                    <a:moveTo>
                      <a:pt x="32" y="119"/>
                    </a:moveTo>
                    <a:cubicBezTo>
                      <a:pt x="22" y="122"/>
                      <a:pt x="12" y="119"/>
                      <a:pt x="10" y="112"/>
                    </a:cubicBezTo>
                    <a:cubicBezTo>
                      <a:pt x="7" y="105"/>
                      <a:pt x="13" y="96"/>
                      <a:pt x="22" y="93"/>
                    </a:cubicBezTo>
                    <a:cubicBezTo>
                      <a:pt x="32" y="90"/>
                      <a:pt x="42" y="93"/>
                      <a:pt x="44" y="100"/>
                    </a:cubicBezTo>
                    <a:cubicBezTo>
                      <a:pt x="47" y="107"/>
                      <a:pt x="41" y="116"/>
                      <a:pt x="32" y="119"/>
                    </a:cubicBezTo>
                    <a:close/>
                    <a:moveTo>
                      <a:pt x="108" y="107"/>
                    </a:moveTo>
                    <a:cubicBezTo>
                      <a:pt x="98" y="110"/>
                      <a:pt x="88" y="107"/>
                      <a:pt x="85" y="100"/>
                    </a:cubicBezTo>
                    <a:cubicBezTo>
                      <a:pt x="83" y="93"/>
                      <a:pt x="88" y="84"/>
                      <a:pt x="98" y="81"/>
                    </a:cubicBezTo>
                    <a:cubicBezTo>
                      <a:pt x="108" y="78"/>
                      <a:pt x="118" y="81"/>
                      <a:pt x="120" y="88"/>
                    </a:cubicBezTo>
                    <a:cubicBezTo>
                      <a:pt x="123" y="95"/>
                      <a:pt x="117" y="104"/>
                      <a:pt x="108" y="107"/>
                    </a:cubicBezTo>
                    <a:close/>
                    <a:moveTo>
                      <a:pt x="121" y="20"/>
                    </a:moveTo>
                    <a:cubicBezTo>
                      <a:pt x="53" y="32"/>
                      <a:pt x="53" y="32"/>
                      <a:pt x="53" y="32"/>
                    </a:cubicBezTo>
                    <a:cubicBezTo>
                      <a:pt x="53" y="28"/>
                      <a:pt x="53" y="28"/>
                      <a:pt x="53" y="28"/>
                    </a:cubicBezTo>
                    <a:cubicBezTo>
                      <a:pt x="53" y="20"/>
                      <a:pt x="53" y="20"/>
                      <a:pt x="53" y="20"/>
                    </a:cubicBezTo>
                    <a:cubicBezTo>
                      <a:pt x="121" y="8"/>
                      <a:pt x="121" y="8"/>
                      <a:pt x="121" y="8"/>
                    </a:cubicBezTo>
                    <a:cubicBezTo>
                      <a:pt x="121" y="16"/>
                      <a:pt x="121" y="16"/>
                      <a:pt x="121" y="16"/>
                    </a:cubicBezTo>
                    <a:lnTo>
                      <a:pt x="121" y="20"/>
                    </a:lnTo>
                    <a:close/>
                  </a:path>
                </a:pathLst>
              </a:custGeom>
              <a:solidFill>
                <a:schemeClr val="bg1"/>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nvGrpSpPr>
              <p:cNvPr id="23" name="Group 27"/>
              <p:cNvGrpSpPr/>
              <p:nvPr/>
            </p:nvGrpSpPr>
            <p:grpSpPr>
              <a:xfrm>
                <a:off x="8355201" y="767514"/>
                <a:ext cx="422275" cy="482600"/>
                <a:chOff x="2041525" y="3035301"/>
                <a:chExt cx="422275" cy="482600"/>
              </a:xfrm>
              <a:solidFill>
                <a:schemeClr val="bg1"/>
              </a:solidFill>
            </p:grpSpPr>
            <p:sp>
              <p:nvSpPr>
                <p:cNvPr id="56" name="Freeform 61"/>
                <p:cNvSpPr>
                  <a:spLocks noEditPoints="1"/>
                </p:cNvSpPr>
                <p:nvPr/>
              </p:nvSpPr>
              <p:spPr bwMode="auto">
                <a:xfrm>
                  <a:off x="2041525" y="3035301"/>
                  <a:ext cx="422275" cy="482600"/>
                </a:xfrm>
                <a:custGeom>
                  <a:gdLst>
                    <a:gd fmla="*/ 56 w 112" name="T0"/>
                    <a:gd fmla="*/ 0 h 128" name="T1"/>
                    <a:gd fmla="*/ 0 w 112" name="T2"/>
                    <a:gd fmla="*/ 26 h 128" name="T3"/>
                    <a:gd fmla="*/ 0 w 112" name="T4"/>
                    <a:gd fmla="*/ 102 h 128" name="T5"/>
                    <a:gd fmla="*/ 56 w 112" name="T6"/>
                    <a:gd fmla="*/ 128 h 128" name="T7"/>
                    <a:gd fmla="*/ 112 w 112" name="T8"/>
                    <a:gd fmla="*/ 102 h 128" name="T9"/>
                    <a:gd fmla="*/ 112 w 112" name="T10"/>
                    <a:gd fmla="*/ 26 h 128" name="T11"/>
                    <a:gd fmla="*/ 56 w 112" name="T12"/>
                    <a:gd fmla="*/ 0 h 128" name="T13"/>
                    <a:gd fmla="*/ 104 w 112" name="T14"/>
                    <a:gd fmla="*/ 102 h 128" name="T15"/>
                    <a:gd fmla="*/ 56 w 112" name="T16"/>
                    <a:gd fmla="*/ 120 h 128" name="T17"/>
                    <a:gd fmla="*/ 8 w 112" name="T18"/>
                    <a:gd fmla="*/ 102 h 128" name="T19"/>
                    <a:gd fmla="*/ 8 w 112" name="T20"/>
                    <a:gd fmla="*/ 87 h 128" name="T21"/>
                    <a:gd fmla="*/ 56 w 112" name="T22"/>
                    <a:gd fmla="*/ 100 h 128" name="T23"/>
                    <a:gd fmla="*/ 104 w 112" name="T24"/>
                    <a:gd fmla="*/ 87 h 128" name="T25"/>
                    <a:gd fmla="*/ 104 w 112" name="T26"/>
                    <a:gd fmla="*/ 102 h 128" name="T27"/>
                    <a:gd fmla="*/ 104 w 112" name="T28"/>
                    <a:gd fmla="*/ 78 h 128" name="T29"/>
                    <a:gd fmla="*/ 104 w 112" name="T30"/>
                    <a:gd fmla="*/ 78 h 128" name="T31"/>
                    <a:gd fmla="*/ 104 w 112" name="T32"/>
                    <a:gd fmla="*/ 78 h 128" name="T33"/>
                    <a:gd fmla="*/ 56 w 112" name="T34"/>
                    <a:gd fmla="*/ 96 h 128" name="T35"/>
                    <a:gd fmla="*/ 8 w 112" name="T36"/>
                    <a:gd fmla="*/ 78 h 128" name="T37"/>
                    <a:gd fmla="*/ 8 w 112" name="T38"/>
                    <a:gd fmla="*/ 78 h 128" name="T39"/>
                    <a:gd fmla="*/ 8 w 112" name="T40"/>
                    <a:gd fmla="*/ 78 h 128" name="T41"/>
                    <a:gd fmla="*/ 8 w 112" name="T42"/>
                    <a:gd fmla="*/ 63 h 128" name="T43"/>
                    <a:gd fmla="*/ 56 w 112" name="T44"/>
                    <a:gd fmla="*/ 76 h 128" name="T45"/>
                    <a:gd fmla="*/ 104 w 112" name="T46"/>
                    <a:gd fmla="*/ 63 h 128" name="T47"/>
                    <a:gd fmla="*/ 104 w 112" name="T48"/>
                    <a:gd fmla="*/ 78 h 128" name="T49"/>
                    <a:gd fmla="*/ 104 w 112" name="T50"/>
                    <a:gd fmla="*/ 54 h 128" name="T51"/>
                    <a:gd fmla="*/ 104 w 112" name="T52"/>
                    <a:gd fmla="*/ 54 h 128" name="T53"/>
                    <a:gd fmla="*/ 104 w 112" name="T54"/>
                    <a:gd fmla="*/ 54 h 128" name="T55"/>
                    <a:gd fmla="*/ 56 w 112" name="T56"/>
                    <a:gd fmla="*/ 72 h 128" name="T57"/>
                    <a:gd fmla="*/ 8 w 112" name="T58"/>
                    <a:gd fmla="*/ 54 h 128" name="T59"/>
                    <a:gd fmla="*/ 8 w 112" name="T60"/>
                    <a:gd fmla="*/ 54 h 128" name="T61"/>
                    <a:gd fmla="*/ 8 w 112" name="T62"/>
                    <a:gd fmla="*/ 54 h 128" name="T63"/>
                    <a:gd fmla="*/ 8 w 112" name="T64"/>
                    <a:gd fmla="*/ 40 h 128" name="T65"/>
                    <a:gd fmla="*/ 56 w 112" name="T66"/>
                    <a:gd fmla="*/ 52 h 128" name="T67"/>
                    <a:gd fmla="*/ 104 w 112" name="T68"/>
                    <a:gd fmla="*/ 40 h 128" name="T69"/>
                    <a:gd fmla="*/ 104 w 112" name="T70"/>
                    <a:gd fmla="*/ 54 h 128" name="T71"/>
                    <a:gd fmla="*/ 56 w 112" name="T72"/>
                    <a:gd fmla="*/ 44 h 128" name="T73"/>
                    <a:gd fmla="*/ 8 w 112" name="T74"/>
                    <a:gd fmla="*/ 26 h 128" name="T75"/>
                    <a:gd fmla="*/ 56 w 112" name="T76"/>
                    <a:gd fmla="*/ 8 h 128" name="T77"/>
                    <a:gd fmla="*/ 104 w 112" name="T78"/>
                    <a:gd fmla="*/ 26 h 128" name="T79"/>
                    <a:gd fmla="*/ 56 w 112" name="T80"/>
                    <a:gd fmla="*/ 44 h 128"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28" w="112">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7" name="Oval 62"/>
                <p:cNvSpPr>
                  <a:spLocks noChangeArrowheads="1"/>
                </p:cNvSpPr>
                <p:nvPr/>
              </p:nvSpPr>
              <p:spPr bwMode="auto">
                <a:xfrm>
                  <a:off x="2373313" y="3411538"/>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8" name="Oval 63"/>
                <p:cNvSpPr>
                  <a:spLocks noChangeArrowheads="1"/>
                </p:cNvSpPr>
                <p:nvPr/>
              </p:nvSpPr>
              <p:spPr bwMode="auto">
                <a:xfrm>
                  <a:off x="2373313" y="3321051"/>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 name="Oval 64"/>
                <p:cNvSpPr>
                  <a:spLocks noChangeArrowheads="1"/>
                </p:cNvSpPr>
                <p:nvPr/>
              </p:nvSpPr>
              <p:spPr bwMode="auto">
                <a:xfrm>
                  <a:off x="2373313" y="3230563"/>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24" name="Group 28"/>
              <p:cNvGrpSpPr/>
              <p:nvPr/>
            </p:nvGrpSpPr>
            <p:grpSpPr>
              <a:xfrm>
                <a:off x="10224381" y="3967559"/>
                <a:ext cx="488950" cy="482600"/>
                <a:chOff x="1044576" y="3035301"/>
                <a:chExt cx="488950" cy="482600"/>
              </a:xfrm>
              <a:solidFill>
                <a:schemeClr val="bg1"/>
              </a:solidFill>
            </p:grpSpPr>
            <p:sp>
              <p:nvSpPr>
                <p:cNvPr id="52" name="Freeform 65"/>
                <p:cNvSpPr>
                  <a:spLocks noEditPoints="1"/>
                </p:cNvSpPr>
                <p:nvPr/>
              </p:nvSpPr>
              <p:spPr bwMode="auto">
                <a:xfrm>
                  <a:off x="1044576" y="3035301"/>
                  <a:ext cx="488950" cy="482600"/>
                </a:xfrm>
                <a:custGeom>
                  <a:gdLst>
                    <a:gd fmla="*/ 127 w 130" name="T0"/>
                    <a:gd fmla="*/ 42 h 128" name="T1"/>
                    <a:gd fmla="*/ 87 w 130" name="T2"/>
                    <a:gd fmla="*/ 2 h 128" name="T3"/>
                    <a:gd fmla="*/ 79 w 130" name="T4"/>
                    <a:gd fmla="*/ 0 h 128" name="T5"/>
                    <a:gd fmla="*/ 75 w 130" name="T6"/>
                    <a:gd fmla="*/ 2 h 128" name="T7"/>
                    <a:gd fmla="*/ 73 w 130" name="T8"/>
                    <a:gd fmla="*/ 6 h 128" name="T9"/>
                    <a:gd fmla="*/ 64 w 130" name="T10"/>
                    <a:gd fmla="*/ 21 h 128" name="T11"/>
                    <a:gd fmla="*/ 41 w 130" name="T12"/>
                    <a:gd fmla="*/ 37 h 128" name="T13"/>
                    <a:gd fmla="*/ 15 w 130" name="T14"/>
                    <a:gd fmla="*/ 55 h 128" name="T15"/>
                    <a:gd fmla="*/ 1 w 130" name="T16"/>
                    <a:gd fmla="*/ 78 h 128" name="T17"/>
                    <a:gd fmla="*/ 3 w 130" name="T18"/>
                    <a:gd fmla="*/ 86 h 128" name="T19"/>
                    <a:gd fmla="*/ 43 w 130" name="T20"/>
                    <a:gd fmla="*/ 126 h 128" name="T21"/>
                    <a:gd fmla="*/ 51 w 130" name="T22"/>
                    <a:gd fmla="*/ 128 h 128" name="T23"/>
                    <a:gd fmla="*/ 55 w 130" name="T24"/>
                    <a:gd fmla="*/ 126 h 128" name="T25"/>
                    <a:gd fmla="*/ 57 w 130" name="T26"/>
                    <a:gd fmla="*/ 122 h 128" name="T27"/>
                    <a:gd fmla="*/ 66 w 130" name="T28"/>
                    <a:gd fmla="*/ 107 h 128" name="T29"/>
                    <a:gd fmla="*/ 89 w 130" name="T30"/>
                    <a:gd fmla="*/ 91 h 128" name="T31"/>
                    <a:gd fmla="*/ 115 w 130" name="T32"/>
                    <a:gd fmla="*/ 73 h 128" name="T33"/>
                    <a:gd fmla="*/ 129 w 130" name="T34"/>
                    <a:gd fmla="*/ 50 h 128" name="T35"/>
                    <a:gd fmla="*/ 127 w 130" name="T36"/>
                    <a:gd fmla="*/ 42 h 128" name="T37"/>
                    <a:gd fmla="*/ 49 w 130" name="T38"/>
                    <a:gd fmla="*/ 120 h 128" name="T39"/>
                    <a:gd fmla="*/ 9 w 130" name="T40"/>
                    <a:gd fmla="*/ 80 h 128" name="T41"/>
                    <a:gd fmla="*/ 81 w 130" name="T42"/>
                    <a:gd fmla="*/ 8 h 128" name="T43"/>
                    <a:gd fmla="*/ 121 w 130" name="T44"/>
                    <a:gd fmla="*/ 48 h 128" name="T45"/>
                    <a:gd fmla="*/ 49 w 130" name="T46"/>
                    <a:gd fmla="*/ 120 h 128"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28" w="130">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3" name="Freeform 66"/>
                <p:cNvSpPr>
                  <a:spLocks noEditPoints="1"/>
                </p:cNvSpPr>
                <p:nvPr/>
              </p:nvSpPr>
              <p:spPr bwMode="auto">
                <a:xfrm>
                  <a:off x="1222375" y="3205163"/>
                  <a:ext cx="131762" cy="134938"/>
                </a:xfrm>
                <a:custGeom>
                  <a:gdLst>
                    <a:gd fmla="*/ 28 w 35" name="T0"/>
                    <a:gd fmla="*/ 12 h 36" name="T1"/>
                    <a:gd fmla="*/ 20 w 35" name="T2"/>
                    <a:gd fmla="*/ 13 h 36" name="T3"/>
                    <a:gd fmla="*/ 10 w 35" name="T4"/>
                    <a:gd fmla="*/ 7 h 36" name="T5"/>
                    <a:gd fmla="*/ 15 w 35" name="T6"/>
                    <a:gd fmla="*/ 6 h 36" name="T7"/>
                    <a:gd fmla="*/ 19 w 35" name="T8"/>
                    <a:gd fmla="*/ 6 h 36" name="T9"/>
                    <a:gd fmla="*/ 20 w 35" name="T10"/>
                    <a:gd fmla="*/ 2 h 36" name="T11"/>
                    <a:gd fmla="*/ 13 w 35" name="T12"/>
                    <a:gd fmla="*/ 1 h 36" name="T13"/>
                    <a:gd fmla="*/ 6 w 35" name="T14"/>
                    <a:gd fmla="*/ 4 h 36" name="T15"/>
                    <a:gd fmla="*/ 5 w 35" name="T16"/>
                    <a:gd fmla="*/ 3 h 36" name="T17"/>
                    <a:gd fmla="*/ 3 w 35" name="T18"/>
                    <a:gd fmla="*/ 5 h 36" name="T19"/>
                    <a:gd fmla="*/ 4 w 35" name="T20"/>
                    <a:gd fmla="*/ 6 h 36" name="T21"/>
                    <a:gd fmla="*/ 1 w 35" name="T22"/>
                    <a:gd fmla="*/ 15 h 36" name="T23"/>
                    <a:gd fmla="*/ 3 w 35" name="T24"/>
                    <a:gd fmla="*/ 22 h 36" name="T25"/>
                    <a:gd fmla="*/ 18 w 35" name="T26"/>
                    <a:gd fmla="*/ 21 h 36" name="T27"/>
                    <a:gd fmla="*/ 23 w 35" name="T28"/>
                    <a:gd fmla="*/ 31 h 36" name="T29"/>
                    <a:gd fmla="*/ 19 w 35" name="T30"/>
                    <a:gd fmla="*/ 30 h 36" name="T31"/>
                    <a:gd fmla="*/ 16 w 35" name="T32"/>
                    <a:gd fmla="*/ 28 h 36" name="T33"/>
                    <a:gd fmla="*/ 13 w 35" name="T34"/>
                    <a:gd fmla="*/ 31 h 36" name="T35"/>
                    <a:gd fmla="*/ 17 w 35" name="T36"/>
                    <a:gd fmla="*/ 35 h 36" name="T37"/>
                    <a:gd fmla="*/ 25 w 35" name="T38"/>
                    <a:gd fmla="*/ 36 h 36" name="T39"/>
                    <a:gd fmla="*/ 31 w 35" name="T40"/>
                    <a:gd fmla="*/ 35 h 36" name="T41"/>
                    <a:gd fmla="*/ 33 w 35" name="T42"/>
                    <a:gd fmla="*/ 34 h 36" name="T43"/>
                    <a:gd fmla="*/ 33 w 35" name="T44"/>
                    <a:gd fmla="*/ 32 h 36" name="T45"/>
                    <a:gd fmla="*/ 34 w 35" name="T46"/>
                    <a:gd fmla="*/ 26 h 36" name="T47"/>
                    <a:gd fmla="*/ 35 w 35" name="T48"/>
                    <a:gd fmla="*/ 18 h 36" name="T49"/>
                    <a:gd fmla="*/ 10 w 35" name="T50"/>
                    <a:gd fmla="*/ 17 h 36" name="T51"/>
                    <a:gd fmla="*/ 6 w 35" name="T52"/>
                    <a:gd fmla="*/ 15 h 36" name="T53"/>
                    <a:gd fmla="*/ 7 w 35" name="T54"/>
                    <a:gd fmla="*/ 11 h 36" name="T55"/>
                    <a:gd fmla="*/ 14 w 35" name="T56"/>
                    <a:gd fmla="*/ 16 h 36" name="T57"/>
                    <a:gd fmla="*/ 29 w 35" name="T58"/>
                    <a:gd fmla="*/ 25 h 36" name="T59"/>
                    <a:gd fmla="*/ 21 w 35" name="T60"/>
                    <a:gd fmla="*/ 20 h 36" name="T61"/>
                    <a:gd fmla="*/ 25 w 35" name="T62"/>
                    <a:gd fmla="*/ 18 h 36" name="T63"/>
                    <a:gd fmla="*/ 28 w 35" name="T64"/>
                    <a:gd fmla="*/ 20 h 36" name="T65"/>
                    <a:gd fmla="*/ 29 w 35" name="T66"/>
                    <a:gd fmla="*/ 23 h 3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6" w="35">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4" name="Freeform 67"/>
                <p:cNvSpPr/>
                <p:nvPr/>
              </p:nvSpPr>
              <p:spPr bwMode="auto">
                <a:xfrm>
                  <a:off x="1211263" y="3367088"/>
                  <a:ext cx="71437" cy="79375"/>
                </a:xfrm>
                <a:custGeom>
                  <a:gdLst>
                    <a:gd fmla="*/ 16 w 19" name="T0"/>
                    <a:gd fmla="*/ 1 h 21" name="T1"/>
                    <a:gd fmla="*/ 16 w 19" name="T2"/>
                    <a:gd fmla="*/ 1 h 21" name="T3"/>
                    <a:gd fmla="*/ 9 w 19" name="T4"/>
                    <a:gd fmla="*/ 7 h 21" name="T5"/>
                    <a:gd fmla="*/ 3 w 19" name="T6"/>
                    <a:gd fmla="*/ 14 h 21" name="T7"/>
                    <a:gd fmla="*/ 0 w 19" name="T8"/>
                    <a:gd fmla="*/ 17 h 21" name="T9"/>
                    <a:gd fmla="*/ 0 w 19" name="T10"/>
                    <a:gd fmla="*/ 17 h 21" name="T11"/>
                    <a:gd fmla="*/ 0 w 19" name="T12"/>
                    <a:gd fmla="*/ 20 h 21" name="T13"/>
                    <a:gd fmla="*/ 3 w 19" name="T14"/>
                    <a:gd fmla="*/ 20 h 21" name="T15"/>
                    <a:gd fmla="*/ 3 w 19" name="T16"/>
                    <a:gd fmla="*/ 20 h 21" name="T17"/>
                    <a:gd fmla="*/ 6 w 19" name="T18"/>
                    <a:gd fmla="*/ 16 h 21" name="T19"/>
                    <a:gd fmla="*/ 11 w 19" name="T20"/>
                    <a:gd fmla="*/ 10 h 21" name="T21"/>
                    <a:gd fmla="*/ 18 w 19" name="T22"/>
                    <a:gd fmla="*/ 4 h 21" name="T23"/>
                    <a:gd fmla="*/ 18 w 19" name="T24"/>
                    <a:gd fmla="*/ 4 h 21" name="T25"/>
                    <a:gd fmla="*/ 19 w 19" name="T26"/>
                    <a:gd fmla="*/ 4 h 21" name="T27"/>
                    <a:gd fmla="*/ 19 w 19" name="T28"/>
                    <a:gd fmla="*/ 1 h 21" name="T29"/>
                    <a:gd fmla="*/ 16 w 19" name="T30"/>
                    <a:gd fmla="*/ 1 h 2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1" w="19">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5" name="Freeform 68"/>
                <p:cNvSpPr/>
                <p:nvPr/>
              </p:nvSpPr>
              <p:spPr bwMode="auto">
                <a:xfrm>
                  <a:off x="1296988" y="3111501"/>
                  <a:ext cx="74612" cy="77788"/>
                </a:xfrm>
                <a:custGeom>
                  <a:gdLst>
                    <a:gd fmla="*/ 8 w 20" name="T0"/>
                    <a:gd fmla="*/ 11 h 21" name="T1"/>
                    <a:gd fmla="*/ 1 w 20" name="T2"/>
                    <a:gd fmla="*/ 17 h 21" name="T3"/>
                    <a:gd fmla="*/ 0 w 20" name="T4"/>
                    <a:gd fmla="*/ 17 h 21" name="T5"/>
                    <a:gd fmla="*/ 0 w 20" name="T6"/>
                    <a:gd fmla="*/ 20 h 21" name="T7"/>
                    <a:gd fmla="*/ 3 w 20" name="T8"/>
                    <a:gd fmla="*/ 20 h 21" name="T9"/>
                    <a:gd fmla="*/ 3 w 20" name="T10"/>
                    <a:gd fmla="*/ 20 h 21" name="T11"/>
                    <a:gd fmla="*/ 10 w 20" name="T12"/>
                    <a:gd fmla="*/ 14 h 21" name="T13"/>
                    <a:gd fmla="*/ 16 w 20" name="T14"/>
                    <a:gd fmla="*/ 7 h 21" name="T15"/>
                    <a:gd fmla="*/ 19 w 20" name="T16"/>
                    <a:gd fmla="*/ 3 h 21" name="T17"/>
                    <a:gd fmla="*/ 19 w 20" name="T18"/>
                    <a:gd fmla="*/ 3 h 21" name="T19"/>
                    <a:gd fmla="*/ 19 w 20" name="T20"/>
                    <a:gd fmla="*/ 0 h 21" name="T21"/>
                    <a:gd fmla="*/ 16 w 20" name="T22"/>
                    <a:gd fmla="*/ 0 h 21" name="T23"/>
                    <a:gd fmla="*/ 16 w 20" name="T24"/>
                    <a:gd fmla="*/ 1 h 21" name="T25"/>
                    <a:gd fmla="*/ 13 w 20" name="T26"/>
                    <a:gd fmla="*/ 5 h 21" name="T27"/>
                    <a:gd fmla="*/ 8 w 20" name="T28"/>
                    <a:gd fmla="*/ 11 h 2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1" w="20">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25" name="Group 29"/>
              <p:cNvGrpSpPr/>
              <p:nvPr/>
            </p:nvGrpSpPr>
            <p:grpSpPr>
              <a:xfrm>
                <a:off x="7197315" y="3405112"/>
                <a:ext cx="331787" cy="482600"/>
                <a:chOff x="4029075" y="2071688"/>
                <a:chExt cx="331787" cy="482600"/>
              </a:xfrm>
              <a:solidFill>
                <a:schemeClr val="bg1"/>
              </a:solidFill>
            </p:grpSpPr>
            <p:sp>
              <p:nvSpPr>
                <p:cNvPr id="43" name="Oval 69"/>
                <p:cNvSpPr>
                  <a:spLocks noChangeArrowheads="1"/>
                </p:cNvSpPr>
                <p:nvPr/>
              </p:nvSpPr>
              <p:spPr bwMode="auto">
                <a:xfrm>
                  <a:off x="4164013" y="2208213"/>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4" name="Oval 70"/>
                <p:cNvSpPr>
                  <a:spLocks noChangeArrowheads="1"/>
                </p:cNvSpPr>
                <p:nvPr/>
              </p:nvSpPr>
              <p:spPr bwMode="auto">
                <a:xfrm>
                  <a:off x="4164013" y="2389188"/>
                  <a:ext cx="30162" cy="28575"/>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5" name="Oval 71"/>
                <p:cNvSpPr>
                  <a:spLocks noChangeArrowheads="1"/>
                </p:cNvSpPr>
                <p:nvPr/>
              </p:nvSpPr>
              <p:spPr bwMode="auto">
                <a:xfrm>
                  <a:off x="4073525" y="2298701"/>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6" name="Oval 72"/>
                <p:cNvSpPr>
                  <a:spLocks noChangeArrowheads="1"/>
                </p:cNvSpPr>
                <p:nvPr/>
              </p:nvSpPr>
              <p:spPr bwMode="auto">
                <a:xfrm>
                  <a:off x="4254500" y="2298701"/>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7" name="Freeform 73"/>
                <p:cNvSpPr/>
                <p:nvPr/>
              </p:nvSpPr>
              <p:spPr bwMode="auto">
                <a:xfrm>
                  <a:off x="4100513" y="2362201"/>
                  <a:ext cx="30162" cy="30163"/>
                </a:xfrm>
                <a:custGeom>
                  <a:gdLst>
                    <a:gd fmla="*/ 1 w 8" name="T0"/>
                    <a:gd fmla="*/ 1 h 8" name="T1"/>
                    <a:gd fmla="*/ 1 w 8" name="T2"/>
                    <a:gd fmla="*/ 7 h 8" name="T3"/>
                    <a:gd fmla="*/ 7 w 8" name="T4"/>
                    <a:gd fmla="*/ 7 h 8" name="T5"/>
                    <a:gd fmla="*/ 7 w 8" name="T6"/>
                    <a:gd fmla="*/ 1 h 8" name="T7"/>
                    <a:gd fmla="*/ 1 w 8" name="T8"/>
                    <a:gd fmla="*/ 1 h 8" name="T9"/>
                  </a:gdLst>
                  <a:cxnLst>
                    <a:cxn ang="0">
                      <a:pos x="T0" y="T1"/>
                    </a:cxn>
                    <a:cxn ang="0">
                      <a:pos x="T2" y="T3"/>
                    </a:cxn>
                    <a:cxn ang="0">
                      <a:pos x="T4" y="T5"/>
                    </a:cxn>
                    <a:cxn ang="0">
                      <a:pos x="T6" y="T7"/>
                    </a:cxn>
                    <a:cxn ang="0">
                      <a:pos x="T8" y="T9"/>
                    </a:cxn>
                  </a:cxnLst>
                  <a:rect b="b" l="0" r="r" t="0"/>
                  <a:pathLst>
                    <a:path h="8" w="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8" name="Freeform 74"/>
                <p:cNvSpPr/>
                <p:nvPr/>
              </p:nvSpPr>
              <p:spPr bwMode="auto">
                <a:xfrm>
                  <a:off x="4100513" y="2233613"/>
                  <a:ext cx="30162" cy="30163"/>
                </a:xfrm>
                <a:custGeom>
                  <a:gdLst>
                    <a:gd fmla="*/ 1 w 8" name="T0"/>
                    <a:gd fmla="*/ 1 h 8" name="T1"/>
                    <a:gd fmla="*/ 1 w 8" name="T2"/>
                    <a:gd fmla="*/ 7 h 8" name="T3"/>
                    <a:gd fmla="*/ 7 w 8" name="T4"/>
                    <a:gd fmla="*/ 7 h 8" name="T5"/>
                    <a:gd fmla="*/ 7 w 8" name="T6"/>
                    <a:gd fmla="*/ 1 h 8" name="T7"/>
                    <a:gd fmla="*/ 1 w 8" name="T8"/>
                    <a:gd fmla="*/ 1 h 8" name="T9"/>
                  </a:gdLst>
                  <a:cxnLst>
                    <a:cxn ang="0">
                      <a:pos x="T0" y="T1"/>
                    </a:cxn>
                    <a:cxn ang="0">
                      <a:pos x="T2" y="T3"/>
                    </a:cxn>
                    <a:cxn ang="0">
                      <a:pos x="T4" y="T5"/>
                    </a:cxn>
                    <a:cxn ang="0">
                      <a:pos x="T6" y="T7"/>
                    </a:cxn>
                    <a:cxn ang="0">
                      <a:pos x="T8" y="T9"/>
                    </a:cxn>
                  </a:cxnLst>
                  <a:rect b="b" l="0" r="r" t="0"/>
                  <a:pathLst>
                    <a:path h="8" w="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9" name="Freeform 75"/>
                <p:cNvSpPr/>
                <p:nvPr/>
              </p:nvSpPr>
              <p:spPr bwMode="auto">
                <a:xfrm>
                  <a:off x="4229100" y="2362201"/>
                  <a:ext cx="30162" cy="30163"/>
                </a:xfrm>
                <a:custGeom>
                  <a:gdLst>
                    <a:gd fmla="*/ 1 w 8" name="T0"/>
                    <a:gd fmla="*/ 1 h 8" name="T1"/>
                    <a:gd fmla="*/ 1 w 8" name="T2"/>
                    <a:gd fmla="*/ 7 h 8" name="T3"/>
                    <a:gd fmla="*/ 7 w 8" name="T4"/>
                    <a:gd fmla="*/ 7 h 8" name="T5"/>
                    <a:gd fmla="*/ 7 w 8" name="T6"/>
                    <a:gd fmla="*/ 1 h 8" name="T7"/>
                    <a:gd fmla="*/ 1 w 8" name="T8"/>
                    <a:gd fmla="*/ 1 h 8" name="T9"/>
                  </a:gdLst>
                  <a:cxnLst>
                    <a:cxn ang="0">
                      <a:pos x="T0" y="T1"/>
                    </a:cxn>
                    <a:cxn ang="0">
                      <a:pos x="T2" y="T3"/>
                    </a:cxn>
                    <a:cxn ang="0">
                      <a:pos x="T4" y="T5"/>
                    </a:cxn>
                    <a:cxn ang="0">
                      <a:pos x="T6" y="T7"/>
                    </a:cxn>
                    <a:cxn ang="0">
                      <a:pos x="T8" y="T9"/>
                    </a:cxn>
                  </a:cxnLst>
                  <a:rect b="b" l="0" r="r" t="0"/>
                  <a:pathLst>
                    <a:path h="8" w="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0" name="Freeform 76"/>
                <p:cNvSpPr>
                  <a:spLocks noEditPoints="1"/>
                </p:cNvSpPr>
                <p:nvPr/>
              </p:nvSpPr>
              <p:spPr bwMode="auto">
                <a:xfrm>
                  <a:off x="4029075" y="2071688"/>
                  <a:ext cx="331787" cy="482600"/>
                </a:xfrm>
                <a:custGeom>
                  <a:gdLst>
                    <a:gd fmla="*/ 80 w 88" name="T0"/>
                    <a:gd fmla="*/ 56 h 128" name="T1"/>
                    <a:gd fmla="*/ 79 w 88" name="T2"/>
                    <a:gd fmla="*/ 56 h 128" name="T3"/>
                    <a:gd fmla="*/ 70 w 88" name="T4"/>
                    <a:gd fmla="*/ 38 h 128" name="T5"/>
                    <a:gd fmla="*/ 64 w 88" name="T6"/>
                    <a:gd fmla="*/ 7 h 128" name="T7"/>
                    <a:gd fmla="*/ 56 w 88" name="T8"/>
                    <a:gd fmla="*/ 0 h 128" name="T9"/>
                    <a:gd fmla="*/ 24 w 88" name="T10"/>
                    <a:gd fmla="*/ 0 h 128" name="T11"/>
                    <a:gd fmla="*/ 17 w 88" name="T12"/>
                    <a:gd fmla="*/ 7 h 128" name="T13"/>
                    <a:gd fmla="*/ 11 w 88" name="T14"/>
                    <a:gd fmla="*/ 37 h 128" name="T15"/>
                    <a:gd fmla="*/ 0 w 88" name="T16"/>
                    <a:gd fmla="*/ 64 h 128" name="T17"/>
                    <a:gd fmla="*/ 10 w 88" name="T18"/>
                    <a:gd fmla="*/ 91 h 128" name="T19"/>
                    <a:gd fmla="*/ 16 w 88" name="T20"/>
                    <a:gd fmla="*/ 121 h 128" name="T21"/>
                    <a:gd fmla="*/ 24 w 88" name="T22"/>
                    <a:gd fmla="*/ 128 h 128" name="T23"/>
                    <a:gd fmla="*/ 56 w 88" name="T24"/>
                    <a:gd fmla="*/ 128 h 128" name="T25"/>
                    <a:gd fmla="*/ 64 w 88" name="T26"/>
                    <a:gd fmla="*/ 121 h 128" name="T27"/>
                    <a:gd fmla="*/ 70 w 88" name="T28"/>
                    <a:gd fmla="*/ 91 h 128" name="T29"/>
                    <a:gd fmla="*/ 79 w 88" name="T30"/>
                    <a:gd fmla="*/ 72 h 128" name="T31"/>
                    <a:gd fmla="*/ 80 w 88" name="T32"/>
                    <a:gd fmla="*/ 72 h 128" name="T33"/>
                    <a:gd fmla="*/ 88 w 88" name="T34"/>
                    <a:gd fmla="*/ 64 h 128" name="T35"/>
                    <a:gd fmla="*/ 80 w 88" name="T36"/>
                    <a:gd fmla="*/ 56 h 128" name="T37"/>
                    <a:gd fmla="*/ 24 w 88" name="T38"/>
                    <a:gd fmla="*/ 8 h 128" name="T39"/>
                    <a:gd fmla="*/ 56 w 88" name="T40"/>
                    <a:gd fmla="*/ 8 h 128" name="T41"/>
                    <a:gd fmla="*/ 60 w 88" name="T42"/>
                    <a:gd fmla="*/ 30 h 128" name="T43"/>
                    <a:gd fmla="*/ 40 w 88" name="T44"/>
                    <a:gd fmla="*/ 24 h 128" name="T45"/>
                    <a:gd fmla="*/ 20 w 88" name="T46"/>
                    <a:gd fmla="*/ 30 h 128" name="T47"/>
                    <a:gd fmla="*/ 24 w 88" name="T48"/>
                    <a:gd fmla="*/ 8 h 128" name="T49"/>
                    <a:gd fmla="*/ 56 w 88" name="T50"/>
                    <a:gd fmla="*/ 120 h 128" name="T51"/>
                    <a:gd fmla="*/ 24 w 88" name="T52"/>
                    <a:gd fmla="*/ 120 h 128" name="T53"/>
                    <a:gd fmla="*/ 20 w 88" name="T54"/>
                    <a:gd fmla="*/ 98 h 128" name="T55"/>
                    <a:gd fmla="*/ 40 w 88" name="T56"/>
                    <a:gd fmla="*/ 104 h 128" name="T57"/>
                    <a:gd fmla="*/ 60 w 88" name="T58"/>
                    <a:gd fmla="*/ 98 h 128" name="T59"/>
                    <a:gd fmla="*/ 56 w 88" name="T60"/>
                    <a:gd fmla="*/ 120 h 128" name="T61"/>
                    <a:gd fmla="*/ 40 w 88" name="T62"/>
                    <a:gd fmla="*/ 96 h 128" name="T63"/>
                    <a:gd fmla="*/ 8 w 88" name="T64"/>
                    <a:gd fmla="*/ 64 h 128" name="T65"/>
                    <a:gd fmla="*/ 40 w 88" name="T66"/>
                    <a:gd fmla="*/ 32 h 128" name="T67"/>
                    <a:gd fmla="*/ 72 w 88" name="T68"/>
                    <a:gd fmla="*/ 64 h 128" name="T69"/>
                    <a:gd fmla="*/ 40 w 88" name="T70"/>
                    <a:gd fmla="*/ 96 h 12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8" w="8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1" name="Freeform 77"/>
                <p:cNvSpPr/>
                <p:nvPr/>
              </p:nvSpPr>
              <p:spPr bwMode="auto">
                <a:xfrm>
                  <a:off x="4164013" y="2238376"/>
                  <a:ext cx="90487" cy="90488"/>
                </a:xfrm>
                <a:custGeom>
                  <a:gdLst>
                    <a:gd fmla="*/ 24 w 24" name="T0"/>
                    <a:gd fmla="*/ 0 h 24" name="T1"/>
                    <a:gd fmla="*/ 22 w 24" name="T2"/>
                    <a:gd fmla="*/ 0 h 24" name="T3"/>
                    <a:gd fmla="*/ 1 w 24" name="T4"/>
                    <a:gd fmla="*/ 17 h 24" name="T5"/>
                    <a:gd fmla="*/ 0 w 24" name="T6"/>
                    <a:gd fmla="*/ 20 h 24" name="T7"/>
                    <a:gd fmla="*/ 1 w 24" name="T8"/>
                    <a:gd fmla="*/ 23 h 24" name="T9"/>
                    <a:gd fmla="*/ 4 w 24" name="T10"/>
                    <a:gd fmla="*/ 24 h 24" name="T11"/>
                    <a:gd fmla="*/ 7 w 24" name="T12"/>
                    <a:gd fmla="*/ 23 h 24" name="T13"/>
                    <a:gd fmla="*/ 14 w 24" name="T14"/>
                    <a:gd fmla="*/ 14 h 24" name="T15"/>
                    <a:gd fmla="*/ 24 w 24" name="T16"/>
                    <a:gd fmla="*/ 2 h 24" name="T17"/>
                    <a:gd fmla="*/ 24 w 24"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26" name="Group 30"/>
              <p:cNvGrpSpPr/>
              <p:nvPr/>
            </p:nvGrpSpPr>
            <p:grpSpPr>
              <a:xfrm>
                <a:off x="9012997" y="1679576"/>
                <a:ext cx="482600" cy="452438"/>
                <a:chOff x="2974975" y="2071688"/>
                <a:chExt cx="482600" cy="452438"/>
              </a:xfrm>
              <a:solidFill>
                <a:schemeClr val="bg1"/>
              </a:solidFill>
            </p:grpSpPr>
            <p:sp>
              <p:nvSpPr>
                <p:cNvPr id="34" name="Freeform 78"/>
                <p:cNvSpPr>
                  <a:spLocks noEditPoints="1"/>
                </p:cNvSpPr>
                <p:nvPr/>
              </p:nvSpPr>
              <p:spPr bwMode="auto">
                <a:xfrm>
                  <a:off x="2974975" y="2071688"/>
                  <a:ext cx="482600" cy="452438"/>
                </a:xfrm>
                <a:custGeom>
                  <a:gdLst>
                    <a:gd fmla="*/ 126 w 128" name="T0"/>
                    <a:gd fmla="*/ 26 h 120" name="T1"/>
                    <a:gd fmla="*/ 102 w 128" name="T2"/>
                    <a:gd fmla="*/ 2 h 120" name="T3"/>
                    <a:gd fmla="*/ 96 w 128" name="T4"/>
                    <a:gd fmla="*/ 0 h 120" name="T5"/>
                    <a:gd fmla="*/ 12 w 128" name="T6"/>
                    <a:gd fmla="*/ 0 h 120" name="T7"/>
                    <a:gd fmla="*/ 0 w 128" name="T8"/>
                    <a:gd fmla="*/ 12 h 120" name="T9"/>
                    <a:gd fmla="*/ 0 w 128" name="T10"/>
                    <a:gd fmla="*/ 108 h 120" name="T11"/>
                    <a:gd fmla="*/ 12 w 128" name="T12"/>
                    <a:gd fmla="*/ 120 h 120" name="T13"/>
                    <a:gd fmla="*/ 116 w 128" name="T14"/>
                    <a:gd fmla="*/ 120 h 120" name="T15"/>
                    <a:gd fmla="*/ 128 w 128" name="T16"/>
                    <a:gd fmla="*/ 108 h 120" name="T17"/>
                    <a:gd fmla="*/ 128 w 128" name="T18"/>
                    <a:gd fmla="*/ 32 h 120" name="T19"/>
                    <a:gd fmla="*/ 126 w 128" name="T20"/>
                    <a:gd fmla="*/ 26 h 120" name="T21"/>
                    <a:gd fmla="*/ 120 w 128" name="T22"/>
                    <a:gd fmla="*/ 108 h 120" name="T23"/>
                    <a:gd fmla="*/ 116 w 128" name="T24"/>
                    <a:gd fmla="*/ 112 h 120" name="T25"/>
                    <a:gd fmla="*/ 12 w 128" name="T26"/>
                    <a:gd fmla="*/ 112 h 120" name="T27"/>
                    <a:gd fmla="*/ 8 w 128" name="T28"/>
                    <a:gd fmla="*/ 108 h 120" name="T29"/>
                    <a:gd fmla="*/ 8 w 128" name="T30"/>
                    <a:gd fmla="*/ 12 h 120" name="T31"/>
                    <a:gd fmla="*/ 12 w 128" name="T32"/>
                    <a:gd fmla="*/ 8 h 120" name="T33"/>
                    <a:gd fmla="*/ 92 w 128" name="T34"/>
                    <a:gd fmla="*/ 8 h 120" name="T35"/>
                    <a:gd fmla="*/ 92 w 128" name="T36"/>
                    <a:gd fmla="*/ 24 h 120" name="T37"/>
                    <a:gd fmla="*/ 92 w 128" name="T38"/>
                    <a:gd fmla="*/ 24 h 120" name="T39"/>
                    <a:gd fmla="*/ 104 w 128" name="T40"/>
                    <a:gd fmla="*/ 36 h 120" name="T41"/>
                    <a:gd fmla="*/ 108 w 128" name="T42"/>
                    <a:gd fmla="*/ 36 h 120" name="T43"/>
                    <a:gd fmla="*/ 120 w 128" name="T44"/>
                    <a:gd fmla="*/ 36 h 120" name="T45"/>
                    <a:gd fmla="*/ 120 w 128" name="T46"/>
                    <a:gd fmla="*/ 108 h 120" name="T47"/>
                    <a:gd fmla="*/ 108 w 128" name="T48"/>
                    <a:gd fmla="*/ 32 h 120" name="T49"/>
                    <a:gd fmla="*/ 104 w 128" name="T50"/>
                    <a:gd fmla="*/ 32 h 120" name="T51"/>
                    <a:gd fmla="*/ 96 w 128" name="T52"/>
                    <a:gd fmla="*/ 24 h 120" name="T53"/>
                    <a:gd fmla="*/ 96 w 128" name="T54"/>
                    <a:gd fmla="*/ 24 h 120" name="T55"/>
                    <a:gd fmla="*/ 96 w 128" name="T56"/>
                    <a:gd fmla="*/ 8 h 120" name="T57"/>
                    <a:gd fmla="*/ 120 w 128" name="T58"/>
                    <a:gd fmla="*/ 32 h 120" name="T59"/>
                    <a:gd fmla="*/ 108 w 128" name="T60"/>
                    <a:gd fmla="*/ 32 h 120"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20" w="128">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35" name="Freeform 79"/>
                <p:cNvSpPr/>
                <p:nvPr/>
              </p:nvSpPr>
              <p:spPr bwMode="auto">
                <a:xfrm>
                  <a:off x="3200400" y="2162176"/>
                  <a:ext cx="90487" cy="15875"/>
                </a:xfrm>
                <a:custGeom>
                  <a:gdLst>
                    <a:gd fmla="*/ 2 w 24" name="T0"/>
                    <a:gd fmla="*/ 4 h 4" name="T1"/>
                    <a:gd fmla="*/ 22 w 24" name="T2"/>
                    <a:gd fmla="*/ 4 h 4" name="T3"/>
                    <a:gd fmla="*/ 24 w 24" name="T4"/>
                    <a:gd fmla="*/ 2 h 4" name="T5"/>
                    <a:gd fmla="*/ 22 w 24" name="T6"/>
                    <a:gd fmla="*/ 0 h 4" name="T7"/>
                    <a:gd fmla="*/ 2 w 24" name="T8"/>
                    <a:gd fmla="*/ 0 h 4" name="T9"/>
                    <a:gd fmla="*/ 0 w 24" name="T10"/>
                    <a:gd fmla="*/ 2 h 4" name="T11"/>
                    <a:gd fmla="*/ 2 w 24" name="T12"/>
                    <a:gd fmla="*/ 4 h 4" name="T13"/>
                  </a:gdLst>
                  <a:cxnLst>
                    <a:cxn ang="0">
                      <a:pos x="T0" y="T1"/>
                    </a:cxn>
                    <a:cxn ang="0">
                      <a:pos x="T2" y="T3"/>
                    </a:cxn>
                    <a:cxn ang="0">
                      <a:pos x="T4" y="T5"/>
                    </a:cxn>
                    <a:cxn ang="0">
                      <a:pos x="T6" y="T7"/>
                    </a:cxn>
                    <a:cxn ang="0">
                      <a:pos x="T8" y="T9"/>
                    </a:cxn>
                    <a:cxn ang="0">
                      <a:pos x="T10" y="T11"/>
                    </a:cxn>
                    <a:cxn ang="0">
                      <a:pos x="T12" y="T13"/>
                    </a:cxn>
                  </a:cxnLst>
                  <a:rect b="b" l="0" r="r" t="0"/>
                  <a:pathLst>
                    <a:path h="4" w="2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36" name="Freeform 80"/>
                <p:cNvSpPr/>
                <p:nvPr/>
              </p:nvSpPr>
              <p:spPr bwMode="auto">
                <a:xfrm>
                  <a:off x="3200400" y="2208213"/>
                  <a:ext cx="90487" cy="14288"/>
                </a:xfrm>
                <a:custGeom>
                  <a:gdLst>
                    <a:gd fmla="*/ 2 w 24" name="T0"/>
                    <a:gd fmla="*/ 4 h 4" name="T1"/>
                    <a:gd fmla="*/ 22 w 24" name="T2"/>
                    <a:gd fmla="*/ 4 h 4" name="T3"/>
                    <a:gd fmla="*/ 24 w 24" name="T4"/>
                    <a:gd fmla="*/ 2 h 4" name="T5"/>
                    <a:gd fmla="*/ 22 w 24" name="T6"/>
                    <a:gd fmla="*/ 0 h 4" name="T7"/>
                    <a:gd fmla="*/ 2 w 24" name="T8"/>
                    <a:gd fmla="*/ 0 h 4" name="T9"/>
                    <a:gd fmla="*/ 0 w 24" name="T10"/>
                    <a:gd fmla="*/ 2 h 4" name="T11"/>
                    <a:gd fmla="*/ 2 w 24" name="T12"/>
                    <a:gd fmla="*/ 4 h 4" name="T13"/>
                  </a:gdLst>
                  <a:cxnLst>
                    <a:cxn ang="0">
                      <a:pos x="T0" y="T1"/>
                    </a:cxn>
                    <a:cxn ang="0">
                      <a:pos x="T2" y="T3"/>
                    </a:cxn>
                    <a:cxn ang="0">
                      <a:pos x="T4" y="T5"/>
                    </a:cxn>
                    <a:cxn ang="0">
                      <a:pos x="T6" y="T7"/>
                    </a:cxn>
                    <a:cxn ang="0">
                      <a:pos x="T8" y="T9"/>
                    </a:cxn>
                    <a:cxn ang="0">
                      <a:pos x="T10" y="T11"/>
                    </a:cxn>
                    <a:cxn ang="0">
                      <a:pos x="T12" y="T13"/>
                    </a:cxn>
                  </a:cxnLst>
                  <a:rect b="b" l="0" r="r" t="0"/>
                  <a:pathLst>
                    <a:path h="4" w="2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Arial"/>
                    <a:ea typeface="Arial"/>
                  </a:endParaRPr>
                </a:p>
              </p:txBody>
            </p:sp>
            <p:sp>
              <p:nvSpPr>
                <p:cNvPr id="37" name="Freeform 81"/>
                <p:cNvSpPr/>
                <p:nvPr/>
              </p:nvSpPr>
              <p:spPr bwMode="auto">
                <a:xfrm>
                  <a:off x="3200400" y="2252663"/>
                  <a:ext cx="196850" cy="15875"/>
                </a:xfrm>
                <a:custGeom>
                  <a:gdLst>
                    <a:gd fmla="*/ 0 w 52" name="T0"/>
                    <a:gd fmla="*/ 2 h 4" name="T1"/>
                    <a:gd fmla="*/ 2 w 52" name="T2"/>
                    <a:gd fmla="*/ 4 h 4" name="T3"/>
                    <a:gd fmla="*/ 50 w 52" name="T4"/>
                    <a:gd fmla="*/ 4 h 4" name="T5"/>
                    <a:gd fmla="*/ 52 w 52" name="T6"/>
                    <a:gd fmla="*/ 2 h 4" name="T7"/>
                    <a:gd fmla="*/ 50 w 52" name="T8"/>
                    <a:gd fmla="*/ 0 h 4" name="T9"/>
                    <a:gd fmla="*/ 2 w 52" name="T10"/>
                    <a:gd fmla="*/ 0 h 4" name="T11"/>
                    <a:gd fmla="*/ 0 w 52" name="T12"/>
                    <a:gd fmla="*/ 2 h 4" name="T13"/>
                  </a:gdLst>
                  <a:cxnLst>
                    <a:cxn ang="0">
                      <a:pos x="T0" y="T1"/>
                    </a:cxn>
                    <a:cxn ang="0">
                      <a:pos x="T2" y="T3"/>
                    </a:cxn>
                    <a:cxn ang="0">
                      <a:pos x="T4" y="T5"/>
                    </a:cxn>
                    <a:cxn ang="0">
                      <a:pos x="T6" y="T7"/>
                    </a:cxn>
                    <a:cxn ang="0">
                      <a:pos x="T8" y="T9"/>
                    </a:cxn>
                    <a:cxn ang="0">
                      <a:pos x="T10" y="T11"/>
                    </a:cxn>
                    <a:cxn ang="0">
                      <a:pos x="T12" y="T13"/>
                    </a:cxn>
                  </a:cxnLst>
                  <a:rect b="b" l="0" r="r" t="0"/>
                  <a:pathLst>
                    <a:path h="4" w="52">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38" name="Freeform 82"/>
                <p:cNvSpPr/>
                <p:nvPr/>
              </p:nvSpPr>
              <p:spPr bwMode="auto">
                <a:xfrm>
                  <a:off x="3035300" y="2343151"/>
                  <a:ext cx="361950" cy="15875"/>
                </a:xfrm>
                <a:custGeom>
                  <a:gdLst>
                    <a:gd fmla="*/ 94 w 96" name="T0"/>
                    <a:gd fmla="*/ 0 h 4" name="T1"/>
                    <a:gd fmla="*/ 2 w 96" name="T2"/>
                    <a:gd fmla="*/ 0 h 4" name="T3"/>
                    <a:gd fmla="*/ 0 w 96" name="T4"/>
                    <a:gd fmla="*/ 2 h 4" name="T5"/>
                    <a:gd fmla="*/ 2 w 96" name="T6"/>
                    <a:gd fmla="*/ 4 h 4" name="T7"/>
                    <a:gd fmla="*/ 94 w 96" name="T8"/>
                    <a:gd fmla="*/ 4 h 4" name="T9"/>
                    <a:gd fmla="*/ 96 w 96" name="T10"/>
                    <a:gd fmla="*/ 2 h 4" name="T11"/>
                    <a:gd fmla="*/ 94 w 96"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96">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39" name="Freeform 83"/>
                <p:cNvSpPr/>
                <p:nvPr/>
              </p:nvSpPr>
              <p:spPr bwMode="auto">
                <a:xfrm>
                  <a:off x="3035300" y="2389188"/>
                  <a:ext cx="361950" cy="14288"/>
                </a:xfrm>
                <a:custGeom>
                  <a:gdLst>
                    <a:gd fmla="*/ 94 w 96" name="T0"/>
                    <a:gd fmla="*/ 0 h 4" name="T1"/>
                    <a:gd fmla="*/ 2 w 96" name="T2"/>
                    <a:gd fmla="*/ 0 h 4" name="T3"/>
                    <a:gd fmla="*/ 0 w 96" name="T4"/>
                    <a:gd fmla="*/ 2 h 4" name="T5"/>
                    <a:gd fmla="*/ 2 w 96" name="T6"/>
                    <a:gd fmla="*/ 4 h 4" name="T7"/>
                    <a:gd fmla="*/ 94 w 96" name="T8"/>
                    <a:gd fmla="*/ 4 h 4" name="T9"/>
                    <a:gd fmla="*/ 96 w 96" name="T10"/>
                    <a:gd fmla="*/ 2 h 4" name="T11"/>
                    <a:gd fmla="*/ 94 w 96"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96">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0" name="Freeform 84"/>
                <p:cNvSpPr/>
                <p:nvPr/>
              </p:nvSpPr>
              <p:spPr bwMode="auto">
                <a:xfrm>
                  <a:off x="3035300" y="2433638"/>
                  <a:ext cx="361950" cy="14288"/>
                </a:xfrm>
                <a:custGeom>
                  <a:gdLst>
                    <a:gd fmla="*/ 94 w 96" name="T0"/>
                    <a:gd fmla="*/ 0 h 4" name="T1"/>
                    <a:gd fmla="*/ 2 w 96" name="T2"/>
                    <a:gd fmla="*/ 0 h 4" name="T3"/>
                    <a:gd fmla="*/ 0 w 96" name="T4"/>
                    <a:gd fmla="*/ 2 h 4" name="T5"/>
                    <a:gd fmla="*/ 2 w 96" name="T6"/>
                    <a:gd fmla="*/ 4 h 4" name="T7"/>
                    <a:gd fmla="*/ 94 w 96" name="T8"/>
                    <a:gd fmla="*/ 4 h 4" name="T9"/>
                    <a:gd fmla="*/ 96 w 96" name="T10"/>
                    <a:gd fmla="*/ 2 h 4" name="T11"/>
                    <a:gd fmla="*/ 94 w 96"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96">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1" name="Freeform 85"/>
                <p:cNvSpPr/>
                <p:nvPr/>
              </p:nvSpPr>
              <p:spPr bwMode="auto">
                <a:xfrm>
                  <a:off x="3035300" y="2298701"/>
                  <a:ext cx="361950" cy="14288"/>
                </a:xfrm>
                <a:custGeom>
                  <a:gdLst>
                    <a:gd fmla="*/ 94 w 96" name="T0"/>
                    <a:gd fmla="*/ 0 h 4" name="T1"/>
                    <a:gd fmla="*/ 2 w 96" name="T2"/>
                    <a:gd fmla="*/ 0 h 4" name="T3"/>
                    <a:gd fmla="*/ 0 w 96" name="T4"/>
                    <a:gd fmla="*/ 2 h 4" name="T5"/>
                    <a:gd fmla="*/ 2 w 96" name="T6"/>
                    <a:gd fmla="*/ 4 h 4" name="T7"/>
                    <a:gd fmla="*/ 94 w 96" name="T8"/>
                    <a:gd fmla="*/ 4 h 4" name="T9"/>
                    <a:gd fmla="*/ 96 w 96" name="T10"/>
                    <a:gd fmla="*/ 2 h 4" name="T11"/>
                    <a:gd fmla="*/ 94 w 96"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96">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2" name="Freeform 86"/>
                <p:cNvSpPr>
                  <a:spLocks noEditPoints="1"/>
                </p:cNvSpPr>
                <p:nvPr/>
              </p:nvSpPr>
              <p:spPr bwMode="auto">
                <a:xfrm>
                  <a:off x="3035300" y="2147888"/>
                  <a:ext cx="134937" cy="120650"/>
                </a:xfrm>
                <a:custGeom>
                  <a:gdLst>
                    <a:gd fmla="*/ 4 w 36" name="T0"/>
                    <a:gd fmla="*/ 32 h 32" name="T1"/>
                    <a:gd fmla="*/ 32 w 36" name="T2"/>
                    <a:gd fmla="*/ 32 h 32" name="T3"/>
                    <a:gd fmla="*/ 36 w 36" name="T4"/>
                    <a:gd fmla="*/ 28 h 32" name="T5"/>
                    <a:gd fmla="*/ 36 w 36" name="T6"/>
                    <a:gd fmla="*/ 4 h 32" name="T7"/>
                    <a:gd fmla="*/ 32 w 36" name="T8"/>
                    <a:gd fmla="*/ 0 h 32" name="T9"/>
                    <a:gd fmla="*/ 4 w 36" name="T10"/>
                    <a:gd fmla="*/ 0 h 32" name="T11"/>
                    <a:gd fmla="*/ 0 w 36" name="T12"/>
                    <a:gd fmla="*/ 4 h 32" name="T13"/>
                    <a:gd fmla="*/ 0 w 36" name="T14"/>
                    <a:gd fmla="*/ 28 h 32" name="T15"/>
                    <a:gd fmla="*/ 4 w 36" name="T16"/>
                    <a:gd fmla="*/ 32 h 32" name="T17"/>
                    <a:gd fmla="*/ 8 w 36" name="T18"/>
                    <a:gd fmla="*/ 8 h 32" name="T19"/>
                    <a:gd fmla="*/ 28 w 36" name="T20"/>
                    <a:gd fmla="*/ 8 h 32" name="T21"/>
                    <a:gd fmla="*/ 28 w 36" name="T22"/>
                    <a:gd fmla="*/ 24 h 32" name="T23"/>
                    <a:gd fmla="*/ 8 w 36" name="T24"/>
                    <a:gd fmla="*/ 24 h 32" name="T25"/>
                    <a:gd fmla="*/ 8 w 36" name="T26"/>
                    <a:gd fmla="*/ 8 h 3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2" w="36">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27" name="Group 31"/>
              <p:cNvGrpSpPr/>
              <p:nvPr/>
            </p:nvGrpSpPr>
            <p:grpSpPr>
              <a:xfrm>
                <a:off x="9983081" y="717253"/>
                <a:ext cx="450850" cy="482600"/>
                <a:chOff x="2027238" y="2071688"/>
                <a:chExt cx="450850" cy="482600"/>
              </a:xfrm>
              <a:solidFill>
                <a:schemeClr val="bg1"/>
              </a:solidFill>
            </p:grpSpPr>
            <p:sp>
              <p:nvSpPr>
                <p:cNvPr id="31" name="Freeform 87"/>
                <p:cNvSpPr>
                  <a:spLocks noEditPoints="1"/>
                </p:cNvSpPr>
                <p:nvPr/>
              </p:nvSpPr>
              <p:spPr bwMode="auto">
                <a:xfrm>
                  <a:off x="2027238" y="2071688"/>
                  <a:ext cx="450850" cy="482600"/>
                </a:xfrm>
                <a:custGeom>
                  <a:gdLst>
                    <a:gd fmla="*/ 104 w 120" name="T0"/>
                    <a:gd fmla="*/ 0 h 128" name="T1"/>
                    <a:gd fmla="*/ 16 w 120" name="T2"/>
                    <a:gd fmla="*/ 0 h 128" name="T3"/>
                    <a:gd fmla="*/ 0 w 120" name="T4"/>
                    <a:gd fmla="*/ 16 h 128" name="T5"/>
                    <a:gd fmla="*/ 0 w 120" name="T6"/>
                    <a:gd fmla="*/ 112 h 128" name="T7"/>
                    <a:gd fmla="*/ 16 w 120" name="T8"/>
                    <a:gd fmla="*/ 128 h 128" name="T9"/>
                    <a:gd fmla="*/ 104 w 120" name="T10"/>
                    <a:gd fmla="*/ 128 h 128" name="T11"/>
                    <a:gd fmla="*/ 120 w 120" name="T12"/>
                    <a:gd fmla="*/ 112 h 128" name="T13"/>
                    <a:gd fmla="*/ 120 w 120" name="T14"/>
                    <a:gd fmla="*/ 16 h 128" name="T15"/>
                    <a:gd fmla="*/ 104 w 120" name="T16"/>
                    <a:gd fmla="*/ 0 h 128" name="T17"/>
                    <a:gd fmla="*/ 112 w 120" name="T18"/>
                    <a:gd fmla="*/ 112 h 128" name="T19"/>
                    <a:gd fmla="*/ 104 w 120" name="T20"/>
                    <a:gd fmla="*/ 120 h 128" name="T21"/>
                    <a:gd fmla="*/ 16 w 120" name="T22"/>
                    <a:gd fmla="*/ 120 h 128" name="T23"/>
                    <a:gd fmla="*/ 8 w 120" name="T24"/>
                    <a:gd fmla="*/ 112 h 128" name="T25"/>
                    <a:gd fmla="*/ 8 w 120" name="T26"/>
                    <a:gd fmla="*/ 16 h 128" name="T27"/>
                    <a:gd fmla="*/ 16 w 120" name="T28"/>
                    <a:gd fmla="*/ 8 h 128" name="T29"/>
                    <a:gd fmla="*/ 104 w 120" name="T30"/>
                    <a:gd fmla="*/ 8 h 128" name="T31"/>
                    <a:gd fmla="*/ 112 w 120" name="T32"/>
                    <a:gd fmla="*/ 16 h 128" name="T33"/>
                    <a:gd fmla="*/ 112 w 120" name="T34"/>
                    <a:gd fmla="*/ 112 h 12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8" w="120">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32" name="Freeform 88"/>
                <p:cNvSpPr>
                  <a:spLocks noEditPoints="1"/>
                </p:cNvSpPr>
                <p:nvPr/>
              </p:nvSpPr>
              <p:spPr bwMode="auto">
                <a:xfrm>
                  <a:off x="2087563" y="2132013"/>
                  <a:ext cx="330200" cy="301625"/>
                </a:xfrm>
                <a:custGeom>
                  <a:gdLst>
                    <a:gd fmla="*/ 84 w 88" name="T0"/>
                    <a:gd fmla="*/ 0 h 80" name="T1"/>
                    <a:gd fmla="*/ 4 w 88" name="T2"/>
                    <a:gd fmla="*/ 0 h 80" name="T3"/>
                    <a:gd fmla="*/ 0 w 88" name="T4"/>
                    <a:gd fmla="*/ 4 h 80" name="T5"/>
                    <a:gd fmla="*/ 0 w 88" name="T6"/>
                    <a:gd fmla="*/ 76 h 80" name="T7"/>
                    <a:gd fmla="*/ 4 w 88" name="T8"/>
                    <a:gd fmla="*/ 80 h 80" name="T9"/>
                    <a:gd fmla="*/ 84 w 88" name="T10"/>
                    <a:gd fmla="*/ 80 h 80" name="T11"/>
                    <a:gd fmla="*/ 88 w 88" name="T12"/>
                    <a:gd fmla="*/ 76 h 80" name="T13"/>
                    <a:gd fmla="*/ 88 w 88" name="T14"/>
                    <a:gd fmla="*/ 4 h 80" name="T15"/>
                    <a:gd fmla="*/ 84 w 88" name="T16"/>
                    <a:gd fmla="*/ 0 h 80" name="T17"/>
                    <a:gd fmla="*/ 84 w 88" name="T18"/>
                    <a:gd fmla="*/ 4 h 80" name="T19"/>
                    <a:gd fmla="*/ 84 w 88" name="T20"/>
                    <a:gd fmla="*/ 59 h 80" name="T21"/>
                    <a:gd fmla="*/ 71 w 88" name="T22"/>
                    <a:gd fmla="*/ 45 h 80" name="T23"/>
                    <a:gd fmla="*/ 68 w 88" name="T24"/>
                    <a:gd fmla="*/ 44 h 80" name="T25"/>
                    <a:gd fmla="*/ 65 w 88" name="T26"/>
                    <a:gd fmla="*/ 45 h 80" name="T27"/>
                    <a:gd fmla="*/ 55 w 88" name="T28"/>
                    <a:gd fmla="*/ 57 h 80" name="T29"/>
                    <a:gd fmla="*/ 23 w 88" name="T30"/>
                    <a:gd fmla="*/ 21 h 80" name="T31"/>
                    <a:gd fmla="*/ 20 w 88" name="T32"/>
                    <a:gd fmla="*/ 20 h 80" name="T33"/>
                    <a:gd fmla="*/ 17 w 88" name="T34"/>
                    <a:gd fmla="*/ 21 h 80" name="T35"/>
                    <a:gd fmla="*/ 4 w 88" name="T36"/>
                    <a:gd fmla="*/ 36 h 80" name="T37"/>
                    <a:gd fmla="*/ 4 w 88" name="T38"/>
                    <a:gd fmla="*/ 4 h 80" name="T39"/>
                    <a:gd fmla="*/ 84 w 88" name="T40"/>
                    <a:gd fmla="*/ 4 h 80" name="T41"/>
                    <a:gd fmla="*/ 4 w 88" name="T42"/>
                    <a:gd fmla="*/ 42 h 80" name="T43"/>
                    <a:gd fmla="*/ 20 w 88" name="T44"/>
                    <a:gd fmla="*/ 24 h 80" name="T45"/>
                    <a:gd fmla="*/ 52 w 88" name="T46"/>
                    <a:gd fmla="*/ 61 h 80" name="T47"/>
                    <a:gd fmla="*/ 55 w 88" name="T48"/>
                    <a:gd fmla="*/ 63 h 80" name="T49"/>
                    <a:gd fmla="*/ 66 w 88" name="T50"/>
                    <a:gd fmla="*/ 76 h 80" name="T51"/>
                    <a:gd fmla="*/ 4 w 88" name="T52"/>
                    <a:gd fmla="*/ 76 h 80" name="T53"/>
                    <a:gd fmla="*/ 4 w 88" name="T54"/>
                    <a:gd fmla="*/ 42 h 80" name="T55"/>
                    <a:gd fmla="*/ 71 w 88" name="T56"/>
                    <a:gd fmla="*/ 76 h 80" name="T57"/>
                    <a:gd fmla="*/ 57 w 88" name="T58"/>
                    <a:gd fmla="*/ 60 h 80" name="T59"/>
                    <a:gd fmla="*/ 68 w 88" name="T60"/>
                    <a:gd fmla="*/ 48 h 80" name="T61"/>
                    <a:gd fmla="*/ 84 w 88" name="T62"/>
                    <a:gd fmla="*/ 66 h 80" name="T63"/>
                    <a:gd fmla="*/ 84 w 88" name="T64"/>
                    <a:gd fmla="*/ 76 h 80" name="T65"/>
                    <a:gd fmla="*/ 71 w 88" name="T66"/>
                    <a:gd fmla="*/ 76 h 8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80" w="88">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33" name="Freeform 89"/>
                <p:cNvSpPr>
                  <a:spLocks noEditPoints="1"/>
                </p:cNvSpPr>
                <p:nvPr/>
              </p:nvSpPr>
              <p:spPr bwMode="auto">
                <a:xfrm>
                  <a:off x="2268538" y="2178051"/>
                  <a:ext cx="88900" cy="90488"/>
                </a:xfrm>
                <a:custGeom>
                  <a:gdLst>
                    <a:gd fmla="*/ 12 w 24" name="T0"/>
                    <a:gd fmla="*/ 24 h 24" name="T1"/>
                    <a:gd fmla="*/ 24 w 24" name="T2"/>
                    <a:gd fmla="*/ 12 h 24" name="T3"/>
                    <a:gd fmla="*/ 12 w 24" name="T4"/>
                    <a:gd fmla="*/ 0 h 24" name="T5"/>
                    <a:gd fmla="*/ 0 w 24" name="T6"/>
                    <a:gd fmla="*/ 12 h 24" name="T7"/>
                    <a:gd fmla="*/ 12 w 24" name="T8"/>
                    <a:gd fmla="*/ 24 h 24" name="T9"/>
                    <a:gd fmla="*/ 12 w 24" name="T10"/>
                    <a:gd fmla="*/ 4 h 24" name="T11"/>
                    <a:gd fmla="*/ 20 w 24" name="T12"/>
                    <a:gd fmla="*/ 12 h 24" name="T13"/>
                    <a:gd fmla="*/ 12 w 24" name="T14"/>
                    <a:gd fmla="*/ 20 h 24" name="T15"/>
                    <a:gd fmla="*/ 4 w 24" name="T16"/>
                    <a:gd fmla="*/ 12 h 24" name="T17"/>
                    <a:gd fmla="*/ 12 w 24" name="T18"/>
                    <a:gd fmla="*/ 4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28" name="Group 32"/>
              <p:cNvGrpSpPr/>
              <p:nvPr/>
            </p:nvGrpSpPr>
            <p:grpSpPr>
              <a:xfrm>
                <a:off x="10091435" y="2775575"/>
                <a:ext cx="481012" cy="482600"/>
                <a:chOff x="1049338" y="2071688"/>
                <a:chExt cx="481012" cy="482600"/>
              </a:xfrm>
              <a:solidFill>
                <a:schemeClr val="bg1"/>
              </a:solidFill>
            </p:grpSpPr>
            <p:sp>
              <p:nvSpPr>
                <p:cNvPr id="29" name="Freeform 90"/>
                <p:cNvSpPr>
                  <a:spLocks noEditPoints="1"/>
                </p:cNvSpPr>
                <p:nvPr/>
              </p:nvSpPr>
              <p:spPr bwMode="auto">
                <a:xfrm>
                  <a:off x="1049338" y="2071688"/>
                  <a:ext cx="481012" cy="482600"/>
                </a:xfrm>
                <a:custGeom>
                  <a:gdLst>
                    <a:gd fmla="*/ 83 w 128" name="T0"/>
                    <a:gd fmla="*/ 40 h 128" name="T1"/>
                    <a:gd fmla="*/ 64 w 128" name="T2"/>
                    <a:gd fmla="*/ 0 h 128" name="T3"/>
                    <a:gd fmla="*/ 36 w 128" name="T4"/>
                    <a:gd fmla="*/ 41 h 128" name="T5"/>
                    <a:gd fmla="*/ 32 w 128" name="T6"/>
                    <a:gd fmla="*/ 43 h 128" name="T7"/>
                    <a:gd fmla="*/ 12 w 128" name="T8"/>
                    <a:gd fmla="*/ 40 h 128" name="T9"/>
                    <a:gd fmla="*/ 0 w 128" name="T10"/>
                    <a:gd fmla="*/ 116 h 128" name="T11"/>
                    <a:gd fmla="*/ 24 w 128" name="T12"/>
                    <a:gd fmla="*/ 128 h 128" name="T13"/>
                    <a:gd fmla="*/ 35 w 128" name="T14"/>
                    <a:gd fmla="*/ 121 h 128" name="T15"/>
                    <a:gd fmla="*/ 36 w 128" name="T16"/>
                    <a:gd fmla="*/ 121 h 128" name="T17"/>
                    <a:gd fmla="*/ 76 w 128" name="T18"/>
                    <a:gd fmla="*/ 128 h 128" name="T19"/>
                    <a:gd fmla="*/ 112 w 128" name="T20"/>
                    <a:gd fmla="*/ 120 h 128" name="T21"/>
                    <a:gd fmla="*/ 114 w 128" name="T22"/>
                    <a:gd fmla="*/ 109 h 128" name="T23"/>
                    <a:gd fmla="*/ 121 w 128" name="T24"/>
                    <a:gd fmla="*/ 88 h 128" name="T25"/>
                    <a:gd fmla="*/ 124 w 128" name="T26"/>
                    <a:gd fmla="*/ 67 h 128" name="T27"/>
                    <a:gd fmla="*/ 128 w 128" name="T28"/>
                    <a:gd fmla="*/ 58 h 128" name="T29"/>
                    <a:gd fmla="*/ 117 w 128" name="T30"/>
                    <a:gd fmla="*/ 42 h 128" name="T31"/>
                    <a:gd fmla="*/ 24 w 128" name="T32"/>
                    <a:gd fmla="*/ 120 h 128" name="T33"/>
                    <a:gd fmla="*/ 8 w 128" name="T34"/>
                    <a:gd fmla="*/ 116 h 128" name="T35"/>
                    <a:gd fmla="*/ 12 w 128" name="T36"/>
                    <a:gd fmla="*/ 48 h 128" name="T37"/>
                    <a:gd fmla="*/ 28 w 128" name="T38"/>
                    <a:gd fmla="*/ 52 h 128" name="T39"/>
                    <a:gd fmla="*/ 120 w 128" name="T40"/>
                    <a:gd fmla="*/ 58 h 128" name="T41"/>
                    <a:gd fmla="*/ 104 w 128" name="T42"/>
                    <a:gd fmla="*/ 64 h 128" name="T43"/>
                    <a:gd fmla="*/ 104 w 128" name="T44"/>
                    <a:gd fmla="*/ 68 h 128" name="T45"/>
                    <a:gd fmla="*/ 118 w 128" name="T46"/>
                    <a:gd fmla="*/ 75 h 128" name="T47"/>
                    <a:gd fmla="*/ 100 w 128" name="T48"/>
                    <a:gd fmla="*/ 84 h 128" name="T49"/>
                    <a:gd fmla="*/ 100 w 128" name="T50"/>
                    <a:gd fmla="*/ 88 h 128" name="T51"/>
                    <a:gd fmla="*/ 113 w 128" name="T52"/>
                    <a:gd fmla="*/ 96 h 128" name="T53"/>
                    <a:gd fmla="*/ 96 w 128" name="T54"/>
                    <a:gd fmla="*/ 104 h 128" name="T55"/>
                    <a:gd fmla="*/ 96 w 128" name="T56"/>
                    <a:gd fmla="*/ 108 h 128" name="T57"/>
                    <a:gd fmla="*/ 106 w 128" name="T58"/>
                    <a:gd fmla="*/ 114 h 128" name="T59"/>
                    <a:gd fmla="*/ 98 w 128" name="T60"/>
                    <a:gd fmla="*/ 120 h 128" name="T61"/>
                    <a:gd fmla="*/ 54 w 128" name="T62"/>
                    <a:gd fmla="*/ 117 h 128" name="T63"/>
                    <a:gd fmla="*/ 32 w 128" name="T64"/>
                    <a:gd fmla="*/ 110 h 128" name="T65"/>
                    <a:gd fmla="*/ 35 w 128" name="T66"/>
                    <a:gd fmla="*/ 50 h 128" name="T67"/>
                    <a:gd fmla="*/ 60 w 128" name="T68"/>
                    <a:gd fmla="*/ 12 h 128" name="T69"/>
                    <a:gd fmla="*/ 76 w 128" name="T70"/>
                    <a:gd fmla="*/ 27 h 128" name="T71"/>
                    <a:gd fmla="*/ 115 w 128" name="T72"/>
                    <a:gd fmla="*/ 50 h 128" name="T73"/>
                    <a:gd fmla="*/ 120 w 128" name="T74"/>
                    <a:gd fmla="*/ 58 h 128"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28" w="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30" name="Freeform 91"/>
                <p:cNvSpPr>
                  <a:spLocks noEditPoints="1"/>
                </p:cNvSpPr>
                <p:nvPr/>
              </p:nvSpPr>
              <p:spPr bwMode="auto">
                <a:xfrm>
                  <a:off x="1093788" y="2463801"/>
                  <a:ext cx="44450" cy="44450"/>
                </a:xfrm>
                <a:custGeom>
                  <a:gdLst>
                    <a:gd fmla="*/ 6 w 12" name="T0"/>
                    <a:gd fmla="*/ 0 h 12" name="T1"/>
                    <a:gd fmla="*/ 0 w 12" name="T2"/>
                    <a:gd fmla="*/ 6 h 12" name="T3"/>
                    <a:gd fmla="*/ 6 w 12" name="T4"/>
                    <a:gd fmla="*/ 12 h 12" name="T5"/>
                    <a:gd fmla="*/ 12 w 12" name="T6"/>
                    <a:gd fmla="*/ 6 h 12" name="T7"/>
                    <a:gd fmla="*/ 6 w 12" name="T8"/>
                    <a:gd fmla="*/ 0 h 12" name="T9"/>
                    <a:gd fmla="*/ 6 w 12" name="T10"/>
                    <a:gd fmla="*/ 8 h 12" name="T11"/>
                    <a:gd fmla="*/ 4 w 12" name="T12"/>
                    <a:gd fmla="*/ 6 h 12" name="T13"/>
                    <a:gd fmla="*/ 6 w 12" name="T14"/>
                    <a:gd fmla="*/ 4 h 12" name="T15"/>
                    <a:gd fmla="*/ 8 w 12" name="T16"/>
                    <a:gd fmla="*/ 6 h 12" name="T17"/>
                    <a:gd fmla="*/ 6 w 12" name="T18"/>
                    <a:gd fmla="*/ 8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grpSp>
      <p:grpSp>
        <p:nvGrpSpPr>
          <p:cNvPr id="98" name="组合 97"/>
          <p:cNvGrpSpPr/>
          <p:nvPr/>
        </p:nvGrpSpPr>
        <p:grpSpPr>
          <a:xfrm>
            <a:off x="4268788" y="2120900"/>
            <a:ext cx="2133600" cy="1011238"/>
            <a:chOff x="4269447" y="2120331"/>
            <a:chExt cx="2133080" cy="1011974"/>
          </a:xfrm>
        </p:grpSpPr>
        <p:grpSp>
          <p:nvGrpSpPr>
            <p:cNvPr id="77" name="Group 84"/>
            <p:cNvGrpSpPr>
              <a:grpSpLocks noChangeAspect="1"/>
            </p:cNvGrpSpPr>
            <p:nvPr/>
          </p:nvGrpSpPr>
          <p:grpSpPr>
            <a:xfrm>
              <a:off x="4269447" y="2120331"/>
              <a:ext cx="432000" cy="432000"/>
              <a:chOff x="7275513" y="5302250"/>
              <a:chExt cx="1012825" cy="1012825"/>
            </a:xfrm>
            <a:solidFill>
              <a:schemeClr val="accent1"/>
            </a:solidFill>
          </p:grpSpPr>
          <p:sp>
            <p:nvSpPr>
              <p:cNvPr id="78" name="Freeform 34"/>
              <p:cNvSpPr/>
              <p:nvPr/>
            </p:nvSpPr>
            <p:spPr bwMode="auto">
              <a:xfrm>
                <a:off x="7467601" y="5521325"/>
                <a:ext cx="608013" cy="606425"/>
              </a:xfrm>
              <a:custGeom>
                <a:gdLst>
                  <a:gd fmla="*/ 189 w 211" name="T0"/>
                  <a:gd fmla="*/ 85 h 211" name="T1"/>
                  <a:gd fmla="*/ 187 w 211" name="T2"/>
                  <a:gd fmla="*/ 64 h 211" name="T3"/>
                  <a:gd fmla="*/ 192 w 211" name="T4"/>
                  <a:gd fmla="*/ 41 h 211" name="T5"/>
                  <a:gd fmla="*/ 179 w 211" name="T6"/>
                  <a:gd fmla="*/ 31 h 211" name="T7"/>
                  <a:gd fmla="*/ 170 w 211" name="T8"/>
                  <a:gd fmla="*/ 36 h 211" name="T9"/>
                  <a:gd fmla="*/ 164 w 211" name="T10"/>
                  <a:gd fmla="*/ 34 h 211" name="T11"/>
                  <a:gd fmla="*/ 155 w 211" name="T12"/>
                  <a:gd fmla="*/ 26 h 211" name="T13"/>
                  <a:gd fmla="*/ 148 w 211" name="T14"/>
                  <a:gd fmla="*/ 20 h 211" name="T15"/>
                  <a:gd fmla="*/ 149 w 211" name="T16"/>
                  <a:gd fmla="*/ 11 h 211" name="T17"/>
                  <a:gd fmla="*/ 125 w 211" name="T18"/>
                  <a:gd fmla="*/ 5 h 211" name="T19"/>
                  <a:gd fmla="*/ 106 w 211" name="T20"/>
                  <a:gd fmla="*/ 1 h 211" name="T21"/>
                  <a:gd fmla="*/ 89 w 211" name="T22"/>
                  <a:gd fmla="*/ 2 h 211" name="T23"/>
                  <a:gd fmla="*/ 88 w 211" name="T24"/>
                  <a:gd fmla="*/ 7 h 211" name="T25"/>
                  <a:gd fmla="*/ 99 w 211" name="T26"/>
                  <a:gd fmla="*/ 3 h 211" name="T27"/>
                  <a:gd fmla="*/ 101 w 211" name="T28"/>
                  <a:gd fmla="*/ 13 h 211" name="T29"/>
                  <a:gd fmla="*/ 83 w 211" name="T30"/>
                  <a:gd fmla="*/ 23 h 211" name="T31"/>
                  <a:gd fmla="*/ 87 w 211" name="T32"/>
                  <a:gd fmla="*/ 31 h 211" name="T33"/>
                  <a:gd fmla="*/ 96 w 211" name="T34"/>
                  <a:gd fmla="*/ 25 h 211" name="T35"/>
                  <a:gd fmla="*/ 108 w 211" name="T36"/>
                  <a:gd fmla="*/ 30 h 211" name="T37"/>
                  <a:gd fmla="*/ 118 w 211" name="T38"/>
                  <a:gd fmla="*/ 29 h 211" name="T39"/>
                  <a:gd fmla="*/ 130 w 211" name="T40"/>
                  <a:gd fmla="*/ 32 h 211" name="T41"/>
                  <a:gd fmla="*/ 128 w 211" name="T42"/>
                  <a:gd fmla="*/ 37 h 211" name="T43"/>
                  <a:gd fmla="*/ 116 w 211" name="T44"/>
                  <a:gd fmla="*/ 43 h 211" name="T45"/>
                  <a:gd fmla="*/ 117 w 211" name="T46"/>
                  <a:gd fmla="*/ 50 h 211" name="T47"/>
                  <a:gd fmla="*/ 113 w 211" name="T48"/>
                  <a:gd fmla="*/ 58 h 211" name="T49"/>
                  <a:gd fmla="*/ 110 w 211" name="T50"/>
                  <a:gd fmla="*/ 91 h 211" name="T51"/>
                  <a:gd fmla="*/ 104 w 211" name="T52"/>
                  <a:gd fmla="*/ 97 h 211" name="T53"/>
                  <a:gd fmla="*/ 88 w 211" name="T54"/>
                  <a:gd fmla="*/ 77 h 211" name="T55"/>
                  <a:gd fmla="*/ 57 w 211" name="T56"/>
                  <a:gd fmla="*/ 83 h 211" name="T57"/>
                  <a:gd fmla="*/ 73 w 211" name="T58"/>
                  <a:gd fmla="*/ 89 h 211" name="T59"/>
                  <a:gd fmla="*/ 75 w 211" name="T60"/>
                  <a:gd fmla="*/ 94 h 211" name="T61"/>
                  <a:gd fmla="*/ 63 w 211" name="T62"/>
                  <a:gd fmla="*/ 97 h 211" name="T63"/>
                  <a:gd fmla="*/ 62 w 211" name="T64"/>
                  <a:gd fmla="*/ 105 h 211" name="T65"/>
                  <a:gd fmla="*/ 70 w 211" name="T66"/>
                  <a:gd fmla="*/ 110 h 211" name="T67"/>
                  <a:gd fmla="*/ 84 w 211" name="T68"/>
                  <a:gd fmla="*/ 107 h 211" name="T69"/>
                  <a:gd fmla="*/ 99 w 211" name="T70"/>
                  <a:gd fmla="*/ 114 h 211" name="T71"/>
                  <a:gd fmla="*/ 116 w 211" name="T72"/>
                  <a:gd fmla="*/ 109 h 211" name="T73"/>
                  <a:gd fmla="*/ 118 w 211" name="T74"/>
                  <a:gd fmla="*/ 131 h 211" name="T75"/>
                  <a:gd fmla="*/ 109 w 211" name="T76"/>
                  <a:gd fmla="*/ 159 h 211" name="T77"/>
                  <a:gd fmla="*/ 90 w 211" name="T78"/>
                  <a:gd fmla="*/ 189 h 211" name="T79"/>
                  <a:gd fmla="*/ 82 w 211" name="T80"/>
                  <a:gd fmla="*/ 197 h 211" name="T81"/>
                  <a:gd fmla="*/ 79 w 211" name="T82"/>
                  <a:gd fmla="*/ 181 h 211" name="T83"/>
                  <a:gd fmla="*/ 78 w 211" name="T84"/>
                  <a:gd fmla="*/ 159 h 211" name="T85"/>
                  <a:gd fmla="*/ 63 w 211" name="T86"/>
                  <a:gd fmla="*/ 132 h 211" name="T87"/>
                  <a:gd fmla="*/ 72 w 211" name="T88"/>
                  <a:gd fmla="*/ 125 h 211" name="T89"/>
                  <a:gd fmla="*/ 60 w 211" name="T90"/>
                  <a:gd fmla="*/ 115 h 211" name="T91"/>
                  <a:gd fmla="*/ 55 w 211" name="T92"/>
                  <a:gd fmla="*/ 102 h 211" name="T93"/>
                  <a:gd fmla="*/ 50 w 211" name="T94"/>
                  <a:gd fmla="*/ 89 h 211" name="T95"/>
                  <a:gd fmla="*/ 38 w 211" name="T96"/>
                  <a:gd fmla="*/ 78 h 211" name="T97"/>
                  <a:gd fmla="*/ 37 w 211" name="T98"/>
                  <a:gd fmla="*/ 91 h 211" name="T99"/>
                  <a:gd fmla="*/ 30 w 211" name="T100"/>
                  <a:gd fmla="*/ 91 h 211" name="T101"/>
                  <a:gd fmla="*/ 32 w 211" name="T102"/>
                  <a:gd fmla="*/ 52 h 211" name="T103"/>
                  <a:gd fmla="*/ 20 w 211" name="T104"/>
                  <a:gd fmla="*/ 148 h 211" name="T105"/>
                  <a:gd fmla="*/ 167 w 211" name="T106"/>
                  <a:gd fmla="*/ 185 h 211" name="T107"/>
                  <a:gd fmla="*/ 160 w 211" name="T108"/>
                  <a:gd fmla="*/ 127 h 211" name="T109"/>
                  <a:gd fmla="*/ 184 w 211" name="T110"/>
                  <a:gd fmla="*/ 133 h 211" name="T111"/>
                  <a:gd fmla="*/ 201 w 211" name="T112"/>
                  <a:gd fmla="*/ 146 h 211" name="T113"/>
                  <a:gd fmla="*/ 206 w 211" name="T114"/>
                  <a:gd fmla="*/ 109 h 211"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11" w="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sp>
            <p:nvSpPr>
              <p:cNvPr id="79" name="Freeform 35"/>
              <p:cNvSpPr>
                <a:spLocks noEditPoints="1"/>
              </p:cNvSpPr>
              <p:nvPr/>
            </p:nvSpPr>
            <p:spPr bwMode="auto">
              <a:xfrm>
                <a:off x="7275513" y="5302250"/>
                <a:ext cx="1012825" cy="1012825"/>
              </a:xfrm>
              <a:custGeom>
                <a:gdLst>
                  <a:gd fmla="*/ 176 w 352" name="T0"/>
                  <a:gd fmla="*/ 0 h 352" name="T1"/>
                  <a:gd fmla="*/ 0 w 352" name="T2"/>
                  <a:gd fmla="*/ 176 h 352" name="T3"/>
                  <a:gd fmla="*/ 176 w 352" name="T4"/>
                  <a:gd fmla="*/ 352 h 352" name="T5"/>
                  <a:gd fmla="*/ 352 w 352" name="T6"/>
                  <a:gd fmla="*/ 176 h 352" name="T7"/>
                  <a:gd fmla="*/ 176 w 352" name="T8"/>
                  <a:gd fmla="*/ 0 h 352" name="T9"/>
                  <a:gd fmla="*/ 258 w 352" name="T10"/>
                  <a:gd fmla="*/ 261 h 352" name="T11"/>
                  <a:gd fmla="*/ 188 w 352" name="T12"/>
                  <a:gd fmla="*/ 294 h 352" name="T13"/>
                  <a:gd fmla="*/ 96 w 352" name="T14"/>
                  <a:gd fmla="*/ 263 h 352" name="T15"/>
                  <a:gd fmla="*/ 59 w 352" name="T16"/>
                  <a:gd fmla="*/ 189 h 352" name="T17"/>
                  <a:gd fmla="*/ 157 w 352" name="T18"/>
                  <a:gd fmla="*/ 60 h 352" name="T19"/>
                  <a:gd fmla="*/ 175 w 352" name="T20"/>
                  <a:gd fmla="*/ 58 h 352" name="T21"/>
                  <a:gd fmla="*/ 176 w 352" name="T22"/>
                  <a:gd fmla="*/ 58 h 352" name="T23"/>
                  <a:gd fmla="*/ 196 w 352" name="T24"/>
                  <a:gd fmla="*/ 60 h 352" name="T25"/>
                  <a:gd fmla="*/ 272 w 352" name="T26"/>
                  <a:gd fmla="*/ 108 h 352" name="T27"/>
                  <a:gd fmla="*/ 293 w 352" name="T28"/>
                  <a:gd fmla="*/ 162 h 352" name="T29"/>
                  <a:gd fmla="*/ 258 w 352" name="T30"/>
                  <a:gd fmla="*/ 261 h 35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52" w="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grpSp>
        <p:sp>
          <p:nvSpPr>
            <p:cNvPr id="88" name="Text Box 10"/>
            <p:cNvSpPr txBox="1">
              <a:spLocks noChangeArrowheads="1"/>
            </p:cNvSpPr>
            <p:nvPr/>
          </p:nvSpPr>
          <p:spPr bwMode="auto">
            <a:xfrm>
              <a:off x="4796368" y="2144161"/>
              <a:ext cx="1606158" cy="1656269"/>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grpSp>
      <p:grpSp>
        <p:nvGrpSpPr>
          <p:cNvPr id="100" name="组合 99"/>
          <p:cNvGrpSpPr/>
          <p:nvPr/>
        </p:nvGrpSpPr>
        <p:grpSpPr>
          <a:xfrm>
            <a:off x="4268788" y="3341688"/>
            <a:ext cx="2146300" cy="1071562"/>
            <a:chOff x="4269447" y="3341045"/>
            <a:chExt cx="2145995" cy="1072628"/>
          </a:xfrm>
        </p:grpSpPr>
        <p:grpSp>
          <p:nvGrpSpPr>
            <p:cNvPr id="80" name="Group 92"/>
            <p:cNvGrpSpPr>
              <a:grpSpLocks noChangeAspect="1"/>
            </p:cNvGrpSpPr>
            <p:nvPr/>
          </p:nvGrpSpPr>
          <p:grpSpPr>
            <a:xfrm>
              <a:off x="4269447" y="3341045"/>
              <a:ext cx="432000" cy="432833"/>
              <a:chOff x="4427538" y="3192463"/>
              <a:chExt cx="823913" cy="825500"/>
            </a:xfrm>
            <a:solidFill>
              <a:schemeClr val="accent3"/>
            </a:solidFill>
          </p:grpSpPr>
          <p:sp>
            <p:nvSpPr>
              <p:cNvPr id="81" name="Oval 23"/>
              <p:cNvSpPr>
                <a:spLocks noChangeArrowheads="1"/>
              </p:cNvSpPr>
              <p:nvPr/>
            </p:nvSpPr>
            <p:spPr bwMode="auto">
              <a:xfrm>
                <a:off x="4813301" y="3825875"/>
                <a:ext cx="57150" cy="57150"/>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sp>
            <p:nvSpPr>
              <p:cNvPr id="82" name="Rectangle 24"/>
              <p:cNvSpPr>
                <a:spLocks noChangeArrowheads="1"/>
              </p:cNvSpPr>
              <p:nvPr/>
            </p:nvSpPr>
            <p:spPr bwMode="auto">
              <a:xfrm>
                <a:off x="4784726" y="3352800"/>
                <a:ext cx="115888" cy="15875"/>
              </a:xfrm>
              <a:prstGeom prst="rect">
                <a:avLst/>
              </a:prstGeom>
              <a:grpFill/>
              <a:ln>
                <a:noFill/>
              </a:ln>
              <a:extLst>
                <a:ext uri="{91240B29-F687-4F45-9708-019B960494DF}">
                  <a14:hiddenLine w="9525">
                    <a:solidFill>
                      <a:srgbClr val="000000"/>
                    </a:solidFill>
                    <a:miter lim="800000"/>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sp>
            <p:nvSpPr>
              <p:cNvPr id="83" name="Freeform 25"/>
              <p:cNvSpPr>
                <a:spLocks noEditPoints="1"/>
              </p:cNvSpPr>
              <p:nvPr/>
            </p:nvSpPr>
            <p:spPr bwMode="auto">
              <a:xfrm>
                <a:off x="4427538" y="3192463"/>
                <a:ext cx="823913" cy="825500"/>
              </a:xfrm>
              <a:custGeom>
                <a:gdLst>
                  <a:gd fmla="*/ 143 w 286" name="T0"/>
                  <a:gd fmla="*/ 0 h 287" name="T1"/>
                  <a:gd fmla="*/ 0 w 286" name="T2"/>
                  <a:gd fmla="*/ 143 h 287" name="T3"/>
                  <a:gd fmla="*/ 143 w 286" name="T4"/>
                  <a:gd fmla="*/ 287 h 287" name="T5"/>
                  <a:gd fmla="*/ 286 w 286" name="T6"/>
                  <a:gd fmla="*/ 143 h 287" name="T7"/>
                  <a:gd fmla="*/ 143 w 286" name="T8"/>
                  <a:gd fmla="*/ 0 h 287" name="T9"/>
                  <a:gd fmla="*/ 201 w 286" name="T10"/>
                  <a:gd fmla="*/ 234 h 287" name="T11"/>
                  <a:gd fmla="*/ 187 w 286" name="T12"/>
                  <a:gd fmla="*/ 248 h 287" name="T13"/>
                  <a:gd fmla="*/ 101 w 286" name="T14"/>
                  <a:gd fmla="*/ 248 h 287" name="T15"/>
                  <a:gd fmla="*/ 87 w 286" name="T16"/>
                  <a:gd fmla="*/ 234 h 287" name="T17"/>
                  <a:gd fmla="*/ 87 w 286" name="T18"/>
                  <a:gd fmla="*/ 60 h 287" name="T19"/>
                  <a:gd fmla="*/ 101 w 286" name="T20"/>
                  <a:gd fmla="*/ 46 h 287" name="T21"/>
                  <a:gd fmla="*/ 187 w 286" name="T22"/>
                  <a:gd fmla="*/ 46 h 287" name="T23"/>
                  <a:gd fmla="*/ 201 w 286" name="T24"/>
                  <a:gd fmla="*/ 60 h 287" name="T25"/>
                  <a:gd fmla="*/ 201 w 286" name="T26"/>
                  <a:gd fmla="*/ 234 h 28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7" w="286">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sp>
            <p:nvSpPr>
              <p:cNvPr id="84" name="Oval 26"/>
              <p:cNvSpPr>
                <a:spLocks noChangeArrowheads="1"/>
              </p:cNvSpPr>
              <p:nvPr/>
            </p:nvSpPr>
            <p:spPr bwMode="auto">
              <a:xfrm>
                <a:off x="4926013" y="3351213"/>
                <a:ext cx="22225" cy="19050"/>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sp>
            <p:nvSpPr>
              <p:cNvPr id="85" name="Rectangle 27"/>
              <p:cNvSpPr>
                <a:spLocks noChangeArrowheads="1"/>
              </p:cNvSpPr>
              <p:nvPr/>
            </p:nvSpPr>
            <p:spPr bwMode="auto">
              <a:xfrm>
                <a:off x="4710113" y="3397250"/>
                <a:ext cx="265113" cy="400050"/>
              </a:xfrm>
              <a:prstGeom prst="rect">
                <a:avLst/>
              </a:prstGeom>
              <a:grpFill/>
              <a:ln>
                <a:noFill/>
              </a:ln>
              <a:extLst>
                <a:ext uri="{91240B29-F687-4F45-9708-019B960494DF}">
                  <a14:hiddenLine w="9525">
                    <a:solidFill>
                      <a:srgbClr val="000000"/>
                    </a:solidFill>
                    <a:miter lim="800000"/>
                    <a:headEnd/>
                    <a:tailEnd/>
                  </a14:hiddenLine>
                </a:ext>
              </a:extLst>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grpSp>
        <p:sp>
          <p:nvSpPr>
            <p:cNvPr id="89" name="Text Box 10"/>
            <p:cNvSpPr txBox="1">
              <a:spLocks noChangeArrowheads="1"/>
            </p:cNvSpPr>
            <p:nvPr/>
          </p:nvSpPr>
          <p:spPr bwMode="auto">
            <a:xfrm>
              <a:off x="4809120" y="3425266"/>
              <a:ext cx="1606322" cy="1656711"/>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grpSp>
      <p:grpSp>
        <p:nvGrpSpPr>
          <p:cNvPr id="99" name="组合 98"/>
          <p:cNvGrpSpPr/>
          <p:nvPr/>
        </p:nvGrpSpPr>
        <p:grpSpPr>
          <a:xfrm>
            <a:off x="6672263" y="2119313"/>
            <a:ext cx="2128837" cy="1019175"/>
            <a:chOff x="6671602" y="2119906"/>
            <a:chExt cx="2130050" cy="1018975"/>
          </a:xfrm>
        </p:grpSpPr>
        <p:sp>
          <p:nvSpPr>
            <p:cNvPr id="26639" name="Freeform 31"/>
            <p:cNvSpPr>
              <a:spLocks noChangeAspect="1" noEditPoints="1"/>
            </p:cNvSpPr>
            <p:nvPr/>
          </p:nvSpPr>
          <p:spPr bwMode="auto">
            <a:xfrm>
              <a:off x="6671602" y="2119906"/>
              <a:ext cx="432000" cy="432851"/>
            </a:xfrm>
            <a:custGeom>
              <a:gdLst>
                <a:gd fmla="*/ 333257143 w 280" name="T0"/>
                <a:gd fmla="*/ 0 h 280" name="T1"/>
                <a:gd fmla="*/ 0 w 280" name="T2"/>
                <a:gd fmla="*/ 334572180 h 280" name="T3"/>
                <a:gd fmla="*/ 333257143 w 280" name="T4"/>
                <a:gd fmla="*/ 669142815 h 280" name="T5"/>
                <a:gd fmla="*/ 666514286 w 280" name="T6"/>
                <a:gd fmla="*/ 334572180 h 280" name="T7"/>
                <a:gd fmla="*/ 333257143 w 280" name="T8"/>
                <a:gd fmla="*/ 0 h 280" name="T9"/>
                <a:gd fmla="*/ 440376171 w 280" name="T10"/>
                <a:gd fmla="*/ 164896134 h 280" name="T11"/>
                <a:gd fmla="*/ 502266343 w 280" name="T12"/>
                <a:gd fmla="*/ 227030350 h 280" name="T13"/>
                <a:gd fmla="*/ 440376171 w 280" name="T14"/>
                <a:gd fmla="*/ 291554521 h 280" name="T15"/>
                <a:gd fmla="*/ 414190800 w 280" name="T16"/>
                <a:gd fmla="*/ 284386199 h 280" name="T17"/>
                <a:gd fmla="*/ 376103829 w 280" name="T18"/>
                <a:gd fmla="*/ 227030350 h 280" name="T19"/>
                <a:gd fmla="*/ 440376171 w 280" name="T20"/>
                <a:gd fmla="*/ 164896134 h 280" name="T21"/>
                <a:gd fmla="*/ 335637771 w 280" name="T22"/>
                <a:gd fmla="*/ 229420305 h 280" name="T23"/>
                <a:gd fmla="*/ 397527943 w 280" name="T24"/>
                <a:gd fmla="*/ 293944476 h 280" name="T25"/>
                <a:gd fmla="*/ 335637771 w 280" name="T26"/>
                <a:gd fmla="*/ 356080237 h 280" name="T27"/>
                <a:gd fmla="*/ 273747600 w 280" name="T28"/>
                <a:gd fmla="*/ 293944476 h 280" name="T29"/>
                <a:gd fmla="*/ 335637771 w 280" name="T30"/>
                <a:gd fmla="*/ 229420305 h 280" name="T31"/>
                <a:gd fmla="*/ 226138114 w 280" name="T32"/>
                <a:gd fmla="*/ 164896134 h 280" name="T33"/>
                <a:gd fmla="*/ 288029829 w 280" name="T34"/>
                <a:gd fmla="*/ 227030350 h 280" name="T35"/>
                <a:gd fmla="*/ 288029829 w 280" name="T36"/>
                <a:gd fmla="*/ 231810261 h 280" name="T37"/>
                <a:gd fmla="*/ 259463829 w 280" name="T38"/>
                <a:gd fmla="*/ 281996243 h 280" name="T39"/>
                <a:gd fmla="*/ 226138114 w 280" name="T40"/>
                <a:gd fmla="*/ 291554521 h 280" name="T41"/>
                <a:gd fmla="*/ 161867314 w 280" name="T42"/>
                <a:gd fmla="*/ 227030350 h 280" name="T43"/>
                <a:gd fmla="*/ 226138114 w 280" name="T44"/>
                <a:gd fmla="*/ 164896134 h 280" name="T45"/>
                <a:gd fmla="*/ 214236514 w 280" name="T46"/>
                <a:gd fmla="*/ 461230567 h 280" name="T47"/>
                <a:gd fmla="*/ 123781886 w 280" name="T48"/>
                <a:gd fmla="*/ 444502421 h 280" name="T49"/>
                <a:gd fmla="*/ 119020629 w 280" name="T50"/>
                <a:gd fmla="*/ 442112466 h 280" name="T51"/>
                <a:gd fmla="*/ 119020629 w 280" name="T52"/>
                <a:gd fmla="*/ 442112466 h 280" name="T53"/>
                <a:gd fmla="*/ 119020629 w 280" name="T54"/>
                <a:gd fmla="*/ 375198339 h 280" name="T55"/>
                <a:gd fmla="*/ 199954286 w 280" name="T56"/>
                <a:gd fmla="*/ 296334432 h 280" name="T57"/>
                <a:gd fmla="*/ 252323486 w 280" name="T58"/>
                <a:gd fmla="*/ 296334432 h 280" name="T59"/>
                <a:gd fmla="*/ 257084743 w 280" name="T60"/>
                <a:gd fmla="*/ 296334432 h 280" name="T61"/>
                <a:gd fmla="*/ 280887943 w 280" name="T62"/>
                <a:gd fmla="*/ 348910370 h 280" name="T63"/>
                <a:gd fmla="*/ 214236514 w 280" name="T64"/>
                <a:gd fmla="*/ 442112466 h 280" name="T65"/>
                <a:gd fmla="*/ 214236514 w 280" name="T66"/>
                <a:gd fmla="*/ 461230567 h 280" name="T67"/>
                <a:gd fmla="*/ 442755257 w 280" name="T68"/>
                <a:gd fmla="*/ 506636637 h 280" name="T69"/>
                <a:gd fmla="*/ 442755257 w 280" name="T70"/>
                <a:gd fmla="*/ 506636637 h 280" name="T71"/>
                <a:gd fmla="*/ 437995543 w 280" name="T72"/>
                <a:gd fmla="*/ 509026592 h 280" name="T73"/>
                <a:gd fmla="*/ 342778114 w 280" name="T74"/>
                <a:gd fmla="*/ 525754738 h 280" name="T75"/>
                <a:gd fmla="*/ 233280000 w 280" name="T76"/>
                <a:gd fmla="*/ 509026592 h 280" name="T77"/>
                <a:gd fmla="*/ 228518743 w 280" name="T78"/>
                <a:gd fmla="*/ 506636637 h 280" name="T79"/>
                <a:gd fmla="*/ 228518743 w 280" name="T80"/>
                <a:gd fmla="*/ 506636637 h 280" name="T81"/>
                <a:gd fmla="*/ 228518743 w 280" name="T82"/>
                <a:gd fmla="*/ 442112466 h 280" name="T83"/>
                <a:gd fmla="*/ 309452400 w 280" name="T84"/>
                <a:gd fmla="*/ 360858603 h 280" name="T85"/>
                <a:gd fmla="*/ 361821600 w 280" name="T86"/>
                <a:gd fmla="*/ 360858603 h 280" name="T87"/>
                <a:gd fmla="*/ 442755257 w 280" name="T88"/>
                <a:gd fmla="*/ 442112466 h 280" name="T89"/>
                <a:gd fmla="*/ 442755257 w 280" name="T90"/>
                <a:gd fmla="*/ 506636637 h 280" name="T91"/>
                <a:gd fmla="*/ 547493657 w 280" name="T92"/>
                <a:gd fmla="*/ 442112466 h 280" name="T93"/>
                <a:gd fmla="*/ 547493657 w 280" name="T94"/>
                <a:gd fmla="*/ 442112466 h 280" name="T95"/>
                <a:gd fmla="*/ 542732400 w 280" name="T96"/>
                <a:gd fmla="*/ 444502421 h 280" name="T97"/>
                <a:gd fmla="*/ 457039029 w 280" name="T98"/>
                <a:gd fmla="*/ 461230567 h 280" name="T99"/>
                <a:gd fmla="*/ 457039029 w 280" name="T100"/>
                <a:gd fmla="*/ 442112466 h 280" name="T101"/>
                <a:gd fmla="*/ 390387600 w 280" name="T102"/>
                <a:gd fmla="*/ 348910370 h 280" name="T103"/>
                <a:gd fmla="*/ 414190800 w 280" name="T104"/>
                <a:gd fmla="*/ 296334432 h 280" name="T105"/>
                <a:gd fmla="*/ 466560000 w 280" name="T106"/>
                <a:gd fmla="*/ 296334432 h 280" name="T107"/>
                <a:gd fmla="*/ 547493657 w 280" name="T108"/>
                <a:gd fmla="*/ 375198339 h 280" name="T109"/>
                <a:gd fmla="*/ 547493657 w 280" name="T110"/>
                <a:gd fmla="*/ 442112466 h 280"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b="b" l="0" r="r" t="0"/>
              <a:pathLst>
                <a:path h="280" w="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2"/>
            </a:solidFill>
            <a:ln>
              <a:noFill/>
            </a:ln>
            <a:extLst>
              <a:ext uri="{91240B29-F687-4F45-9708-019B960494DF}">
                <a14:hiddenLine w="9525">
                  <a:solidFill>
                    <a:srgbClr val="000000"/>
                  </a:solidFill>
                  <a:round/>
                  <a:headEnd/>
                  <a:tailEnd/>
                </a14:hiddenLine>
              </a:ext>
            </a:extLst>
          </p:spPr>
          <p:txBody>
            <a:bodyPr bIns="34290" lIns="68580" rIns="68580" tIns="34290"/>
            <a:lstStyle/>
            <a:p>
              <a:endParaRPr altLang="en-US" lang="zh-CN"/>
            </a:p>
          </p:txBody>
        </p:sp>
        <p:sp>
          <p:nvSpPr>
            <p:cNvPr id="90" name="Text Box 10"/>
            <p:cNvSpPr txBox="1">
              <a:spLocks noChangeArrowheads="1"/>
            </p:cNvSpPr>
            <p:nvPr/>
          </p:nvSpPr>
          <p:spPr bwMode="auto">
            <a:xfrm>
              <a:off x="7195775" y="2151650"/>
              <a:ext cx="1605876" cy="1654740"/>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grpSp>
      <p:grpSp>
        <p:nvGrpSpPr>
          <p:cNvPr id="101" name="组合 100"/>
          <p:cNvGrpSpPr/>
          <p:nvPr/>
        </p:nvGrpSpPr>
        <p:grpSpPr>
          <a:xfrm>
            <a:off x="6672263" y="3341688"/>
            <a:ext cx="2128837" cy="1050925"/>
            <a:chOff x="6671602" y="3341112"/>
            <a:chExt cx="2130050" cy="1051849"/>
          </a:xfrm>
        </p:grpSpPr>
        <p:sp>
          <p:nvSpPr>
            <p:cNvPr id="87" name="Freeform 45"/>
            <p:cNvSpPr>
              <a:spLocks noChangeAspect="1" noEditPoints="1"/>
            </p:cNvSpPr>
            <p:nvPr/>
          </p:nvSpPr>
          <p:spPr bwMode="auto">
            <a:xfrm>
              <a:off x="6671602" y="3341112"/>
              <a:ext cx="432046" cy="432180"/>
            </a:xfrm>
            <a:custGeom>
              <a:gdLst>
                <a:gd fmla="*/ 0 w 342" name="T0"/>
                <a:gd fmla="*/ 171 h 342" name="T1"/>
                <a:gd fmla="*/ 342 w 342" name="T2"/>
                <a:gd fmla="*/ 171 h 342" name="T3"/>
                <a:gd fmla="*/ 48 w 342" name="T4"/>
                <a:gd fmla="*/ 140 h 342" name="T5"/>
                <a:gd fmla="*/ 108 w 342" name="T6"/>
                <a:gd fmla="*/ 164 h 342" name="T7"/>
                <a:gd fmla="*/ 48 w 342" name="T8"/>
                <a:gd fmla="*/ 140 h 342" name="T9"/>
                <a:gd fmla="*/ 109 w 342" name="T10"/>
                <a:gd fmla="*/ 171 h 342" name="T11"/>
                <a:gd fmla="*/ 66 w 342" name="T12"/>
                <a:gd fmla="*/ 209 h 342" name="T13"/>
                <a:gd fmla="*/ 95 w 342" name="T14"/>
                <a:gd fmla="*/ 283 h 342" name="T15"/>
                <a:gd fmla="*/ 95 w 342" name="T16"/>
                <a:gd fmla="*/ 245 h 342" name="T17"/>
                <a:gd fmla="*/ 95 w 342" name="T18"/>
                <a:gd fmla="*/ 283 h 342" name="T19"/>
                <a:gd fmla="*/ 67 w 342" name="T20"/>
                <a:gd fmla="*/ 216 h 342" name="T21"/>
                <a:gd fmla="*/ 114 w 342" name="T22"/>
                <a:gd fmla="*/ 239 h 342" name="T23"/>
                <a:gd fmla="*/ 169 w 342" name="T24"/>
                <a:gd fmla="*/ 239 h 342" name="T25"/>
                <a:gd fmla="*/ 120 w 342" name="T26"/>
                <a:gd fmla="*/ 216 h 342" name="T27"/>
                <a:gd fmla="*/ 169 w 342" name="T28"/>
                <a:gd fmla="*/ 239 h 342" name="T29"/>
                <a:gd fmla="*/ 119 w 342" name="T30"/>
                <a:gd fmla="*/ 209 h 342" name="T31"/>
                <a:gd fmla="*/ 175 w 342" name="T32"/>
                <a:gd fmla="*/ 171 h 342" name="T33"/>
                <a:gd fmla="*/ 116 w 342" name="T34"/>
                <a:gd fmla="*/ 164 h 342" name="T35"/>
                <a:gd fmla="*/ 177 w 342" name="T36"/>
                <a:gd fmla="*/ 140 h 342" name="T37"/>
                <a:gd fmla="*/ 116 w 342" name="T38"/>
                <a:gd fmla="*/ 164 h 342" name="T39"/>
                <a:gd fmla="*/ 177 w 342" name="T40"/>
                <a:gd fmla="*/ 264 h 342" name="T41"/>
                <a:gd fmla="*/ 215 w 342" name="T42"/>
                <a:gd fmla="*/ 264 h 342" name="T43"/>
                <a:gd fmla="*/ 217 w 342" name="T44"/>
                <a:gd fmla="*/ 239 h 342" name="T45"/>
                <a:gd fmla="*/ 178 w 342" name="T46"/>
                <a:gd fmla="*/ 216 h 342" name="T47"/>
                <a:gd fmla="*/ 217 w 342" name="T48"/>
                <a:gd fmla="*/ 239 h 342" name="T49"/>
                <a:gd fmla="*/ 179 w 342" name="T50"/>
                <a:gd fmla="*/ 209 h 342" name="T51"/>
                <a:gd fmla="*/ 235 w 342" name="T52"/>
                <a:gd fmla="*/ 171 h 342" name="T53"/>
                <a:gd fmla="*/ 283 w 342" name="T54"/>
                <a:gd fmla="*/ 126 h 342" name="T55"/>
                <a:gd fmla="*/ 241 w 342" name="T56"/>
                <a:gd fmla="*/ 149 h 342" name="T57"/>
                <a:gd fmla="*/ 182 w 342" name="T58"/>
                <a:gd fmla="*/ 164 h 342" name="T59"/>
                <a:gd fmla="*/ 220 w 342" name="T60"/>
                <a:gd fmla="*/ 140 h 342" name="T61"/>
                <a:gd fmla="*/ 252 w 342" name="T62"/>
                <a:gd fmla="*/ 107 h 342" name="T63"/>
                <a:gd fmla="*/ 260 w 342" name="T64"/>
                <a:gd fmla="*/ 103 h 342" name="T65"/>
                <a:gd fmla="*/ 283 w 342" name="T66"/>
                <a:gd fmla="*/ 126 h 342"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42" w="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5"/>
            </a:solidFill>
            <a:ln>
              <a:noFill/>
            </a:ln>
          </p:spPr>
          <p:txBody>
            <a:bodyPr bIns="34290" lIns="68580" rIns="68580" tIns="34290"/>
            <a:lstStyle/>
            <a:p>
              <a:pPr defTabSz="685754" eaLnBrk="1" fontAlgn="auto" hangingPunct="1">
                <a:spcBef>
                  <a:spcPct val="0"/>
                </a:spcBef>
                <a:spcAft>
                  <a:spcPct val="0"/>
                </a:spcAft>
                <a:defRPr/>
              </a:pPr>
              <a:endParaRPr lang="id-ID" sz="600">
                <a:latin typeface="+mn-lt"/>
                <a:ea typeface="+mn-ea"/>
              </a:endParaRPr>
            </a:p>
          </p:txBody>
        </p:sp>
        <p:sp>
          <p:nvSpPr>
            <p:cNvPr id="91" name="Text Box 10"/>
            <p:cNvSpPr txBox="1">
              <a:spLocks noChangeArrowheads="1"/>
            </p:cNvSpPr>
            <p:nvPr/>
          </p:nvSpPr>
          <p:spPr bwMode="auto">
            <a:xfrm>
              <a:off x="7195775" y="3404668"/>
              <a:ext cx="1605876" cy="1656519"/>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grpSp>
      <p:grpSp>
        <p:nvGrpSpPr>
          <p:cNvPr id="92" name="组合 91"/>
          <p:cNvGrpSpPr/>
          <p:nvPr/>
        </p:nvGrpSpPr>
        <p:grpSpPr>
          <a:xfrm>
            <a:off x="1022350" y="269875"/>
            <a:ext cx="3438525" cy="606425"/>
            <a:chOff x="1021967" y="269923"/>
            <a:chExt cx="3438932" cy="606777"/>
          </a:xfrm>
        </p:grpSpPr>
        <p:sp>
          <p:nvSpPr>
            <p:cNvPr id="26635" name="文本框 92"/>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26636" name="文本框 93"/>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95" name="组合 94"/>
          <p:cNvGrpSpPr/>
          <p:nvPr/>
        </p:nvGrpSpPr>
        <p:grpSpPr>
          <a:xfrm>
            <a:off x="206375" y="315913"/>
            <a:ext cx="815975" cy="522287"/>
            <a:chOff x="4353620" y="864629"/>
            <a:chExt cx="742365" cy="476312"/>
          </a:xfrm>
        </p:grpSpPr>
        <p:sp>
          <p:nvSpPr>
            <p:cNvPr id="96"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26634" name="文本框 96"/>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3</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95"/>
                                        </p:tgtEl>
                                        <p:attrNameLst>
                                          <p:attrName>style.visibility</p:attrName>
                                        </p:attrNameLst>
                                      </p:cBhvr>
                                      <p:to>
                                        <p:strVal val="visible"/>
                                      </p:to>
                                    </p:set>
                                    <p:animEffect filter="fade" transition="in">
                                      <p:cBhvr>
                                        <p:cTn dur="600" id="7"/>
                                        <p:tgtEl>
                                          <p:spTgt spid="95"/>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95"/>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92"/>
                                        </p:tgtEl>
                                        <p:attrNameLst>
                                          <p:attrName>style.visibility</p:attrName>
                                        </p:attrNameLst>
                                      </p:cBhvr>
                                      <p:to>
                                        <p:strVal val="visible"/>
                                      </p:to>
                                    </p:set>
                                    <p:animEffect filter="wipe(left)" transition="in">
                                      <p:cBhvr>
                                        <p:cTn dur="750" id="12"/>
                                        <p:tgtEl>
                                          <p:spTgt spid="92"/>
                                        </p:tgtEl>
                                      </p:cBhvr>
                                    </p:animEffect>
                                  </p:childTnLst>
                                </p:cTn>
                              </p:par>
                            </p:childTnLst>
                          </p:cTn>
                        </p:par>
                        <p:par>
                          <p:cTn fill="hold" id="13" nodeType="afterGroup">
                            <p:stCondLst>
                              <p:cond delay="1500"/>
                            </p:stCondLst>
                            <p:childTnLst>
                              <p:par>
                                <p:cTn decel="100000" fill="hold" id="14" nodeType="afterEffect" presetClass="entr" presetID="2" presetSubtype="4">
                                  <p:stCondLst>
                                    <p:cond delay="0"/>
                                  </p:stCondLst>
                                  <p:childTnLst>
                                    <p:set>
                                      <p:cBhvr>
                                        <p:cTn dur="1" fill="hold" id="15">
                                          <p:stCondLst>
                                            <p:cond delay="0"/>
                                          </p:stCondLst>
                                        </p:cTn>
                                        <p:tgtEl>
                                          <p:spTgt spid="2"/>
                                        </p:tgtEl>
                                        <p:attrNameLst>
                                          <p:attrName>style.visibility</p:attrName>
                                        </p:attrNameLst>
                                      </p:cBhvr>
                                      <p:to>
                                        <p:strVal val="visible"/>
                                      </p:to>
                                    </p:set>
                                    <p:anim calcmode="lin" valueType="num">
                                      <p:cBhvr additive="base">
                                        <p:cTn dur="500" fill="hold" id="16"/>
                                        <p:tgtEl>
                                          <p:spTgt spid="2"/>
                                        </p:tgtEl>
                                        <p:attrNameLst>
                                          <p:attrName>ppt_x</p:attrName>
                                        </p:attrNameLst>
                                      </p:cBhvr>
                                      <p:tavLst>
                                        <p:tav tm="0">
                                          <p:val>
                                            <p:strVal val="#ppt_x"/>
                                          </p:val>
                                        </p:tav>
                                        <p:tav tm="100000">
                                          <p:val>
                                            <p:strVal val="#ppt_x"/>
                                          </p:val>
                                        </p:tav>
                                      </p:tavLst>
                                    </p:anim>
                                    <p:anim calcmode="lin" valueType="num">
                                      <p:cBhvr additive="base">
                                        <p:cTn dur="500" fill="hold" id="17"/>
                                        <p:tgtEl>
                                          <p:spTgt spid="2"/>
                                        </p:tgtEl>
                                        <p:attrNameLst>
                                          <p:attrName>ppt_y</p:attrName>
                                        </p:attrNameLst>
                                      </p:cBhvr>
                                      <p:tavLst>
                                        <p:tav tm="0">
                                          <p:val>
                                            <p:strVal val="1+#ppt_h/2"/>
                                          </p:val>
                                        </p:tav>
                                        <p:tav tm="100000">
                                          <p:val>
                                            <p:strVal val="#ppt_y"/>
                                          </p:val>
                                        </p:tav>
                                      </p:tavLst>
                                    </p:anim>
                                  </p:childTnLst>
                                </p:cTn>
                              </p:par>
                            </p:childTnLst>
                          </p:cTn>
                        </p:par>
                        <p:par>
                          <p:cTn fill="hold" id="18" nodeType="afterGroup">
                            <p:stCondLst>
                              <p:cond delay="2000"/>
                            </p:stCondLst>
                            <p:childTnLst>
                              <p:par>
                                <p:cTn decel="100000" fill="hold" id="19" nodeType="afterEffect" presetClass="entr" presetID="2" presetSubtype="2">
                                  <p:stCondLst>
                                    <p:cond delay="0"/>
                                  </p:stCondLst>
                                  <p:childTnLst>
                                    <p:set>
                                      <p:cBhvr>
                                        <p:cTn dur="1" fill="hold" id="20">
                                          <p:stCondLst>
                                            <p:cond delay="0"/>
                                          </p:stCondLst>
                                        </p:cTn>
                                        <p:tgtEl>
                                          <p:spTgt spid="98"/>
                                        </p:tgtEl>
                                        <p:attrNameLst>
                                          <p:attrName>style.visibility</p:attrName>
                                        </p:attrNameLst>
                                      </p:cBhvr>
                                      <p:to>
                                        <p:strVal val="visible"/>
                                      </p:to>
                                    </p:set>
                                    <p:anim calcmode="lin" valueType="num">
                                      <p:cBhvr additive="base">
                                        <p:cTn dur="500" fill="hold" id="21"/>
                                        <p:tgtEl>
                                          <p:spTgt spid="98"/>
                                        </p:tgtEl>
                                        <p:attrNameLst>
                                          <p:attrName>ppt_x</p:attrName>
                                        </p:attrNameLst>
                                      </p:cBhvr>
                                      <p:tavLst>
                                        <p:tav tm="0">
                                          <p:val>
                                            <p:strVal val="1+#ppt_w/2"/>
                                          </p:val>
                                        </p:tav>
                                        <p:tav tm="100000">
                                          <p:val>
                                            <p:strVal val="#ppt_x"/>
                                          </p:val>
                                        </p:tav>
                                      </p:tavLst>
                                    </p:anim>
                                    <p:anim calcmode="lin" valueType="num">
                                      <p:cBhvr additive="base">
                                        <p:cTn dur="500" fill="hold" id="22"/>
                                        <p:tgtEl>
                                          <p:spTgt spid="98"/>
                                        </p:tgtEl>
                                        <p:attrNameLst>
                                          <p:attrName>ppt_y</p:attrName>
                                        </p:attrNameLst>
                                      </p:cBhvr>
                                      <p:tavLst>
                                        <p:tav tm="0">
                                          <p:val>
                                            <p:strVal val="#ppt_y"/>
                                          </p:val>
                                        </p:tav>
                                        <p:tav tm="100000">
                                          <p:val>
                                            <p:strVal val="#ppt_y"/>
                                          </p:val>
                                        </p:tav>
                                      </p:tavLst>
                                    </p:anim>
                                  </p:childTnLst>
                                </p:cTn>
                              </p:par>
                              <p:par>
                                <p:cTn decel="100000" fill="hold" id="23" nodeType="withEffect" presetClass="entr" presetID="2" presetSubtype="2">
                                  <p:stCondLst>
                                    <p:cond delay="250"/>
                                  </p:stCondLst>
                                  <p:childTnLst>
                                    <p:set>
                                      <p:cBhvr>
                                        <p:cTn dur="1" fill="hold" id="24">
                                          <p:stCondLst>
                                            <p:cond delay="0"/>
                                          </p:stCondLst>
                                        </p:cTn>
                                        <p:tgtEl>
                                          <p:spTgt spid="99"/>
                                        </p:tgtEl>
                                        <p:attrNameLst>
                                          <p:attrName>style.visibility</p:attrName>
                                        </p:attrNameLst>
                                      </p:cBhvr>
                                      <p:to>
                                        <p:strVal val="visible"/>
                                      </p:to>
                                    </p:set>
                                    <p:anim calcmode="lin" valueType="num">
                                      <p:cBhvr additive="base">
                                        <p:cTn dur="500" fill="hold" id="25"/>
                                        <p:tgtEl>
                                          <p:spTgt spid="99"/>
                                        </p:tgtEl>
                                        <p:attrNameLst>
                                          <p:attrName>ppt_x</p:attrName>
                                        </p:attrNameLst>
                                      </p:cBhvr>
                                      <p:tavLst>
                                        <p:tav tm="0">
                                          <p:val>
                                            <p:strVal val="1+#ppt_w/2"/>
                                          </p:val>
                                        </p:tav>
                                        <p:tav tm="100000">
                                          <p:val>
                                            <p:strVal val="#ppt_x"/>
                                          </p:val>
                                        </p:tav>
                                      </p:tavLst>
                                    </p:anim>
                                    <p:anim calcmode="lin" valueType="num">
                                      <p:cBhvr additive="base">
                                        <p:cTn dur="500" fill="hold" id="26"/>
                                        <p:tgtEl>
                                          <p:spTgt spid="99"/>
                                        </p:tgtEl>
                                        <p:attrNameLst>
                                          <p:attrName>ppt_y</p:attrName>
                                        </p:attrNameLst>
                                      </p:cBhvr>
                                      <p:tavLst>
                                        <p:tav tm="0">
                                          <p:val>
                                            <p:strVal val="#ppt_y"/>
                                          </p:val>
                                        </p:tav>
                                        <p:tav tm="100000">
                                          <p:val>
                                            <p:strVal val="#ppt_y"/>
                                          </p:val>
                                        </p:tav>
                                      </p:tavLst>
                                    </p:anim>
                                  </p:childTnLst>
                                </p:cTn>
                              </p:par>
                              <p:par>
                                <p:cTn decel="100000" fill="hold" id="27" nodeType="withEffect" presetClass="entr" presetID="2" presetSubtype="2">
                                  <p:stCondLst>
                                    <p:cond delay="500"/>
                                  </p:stCondLst>
                                  <p:childTnLst>
                                    <p:set>
                                      <p:cBhvr>
                                        <p:cTn dur="1" fill="hold" id="28">
                                          <p:stCondLst>
                                            <p:cond delay="0"/>
                                          </p:stCondLst>
                                        </p:cTn>
                                        <p:tgtEl>
                                          <p:spTgt spid="100"/>
                                        </p:tgtEl>
                                        <p:attrNameLst>
                                          <p:attrName>style.visibility</p:attrName>
                                        </p:attrNameLst>
                                      </p:cBhvr>
                                      <p:to>
                                        <p:strVal val="visible"/>
                                      </p:to>
                                    </p:set>
                                    <p:anim calcmode="lin" valueType="num">
                                      <p:cBhvr additive="base">
                                        <p:cTn dur="500" fill="hold" id="29"/>
                                        <p:tgtEl>
                                          <p:spTgt spid="100"/>
                                        </p:tgtEl>
                                        <p:attrNameLst>
                                          <p:attrName>ppt_x</p:attrName>
                                        </p:attrNameLst>
                                      </p:cBhvr>
                                      <p:tavLst>
                                        <p:tav tm="0">
                                          <p:val>
                                            <p:strVal val="1+#ppt_w/2"/>
                                          </p:val>
                                        </p:tav>
                                        <p:tav tm="100000">
                                          <p:val>
                                            <p:strVal val="#ppt_x"/>
                                          </p:val>
                                        </p:tav>
                                      </p:tavLst>
                                    </p:anim>
                                    <p:anim calcmode="lin" valueType="num">
                                      <p:cBhvr additive="base">
                                        <p:cTn dur="500" fill="hold" id="30"/>
                                        <p:tgtEl>
                                          <p:spTgt spid="100"/>
                                        </p:tgtEl>
                                        <p:attrNameLst>
                                          <p:attrName>ppt_y</p:attrName>
                                        </p:attrNameLst>
                                      </p:cBhvr>
                                      <p:tavLst>
                                        <p:tav tm="0">
                                          <p:val>
                                            <p:strVal val="#ppt_y"/>
                                          </p:val>
                                        </p:tav>
                                        <p:tav tm="100000">
                                          <p:val>
                                            <p:strVal val="#ppt_y"/>
                                          </p:val>
                                        </p:tav>
                                      </p:tavLst>
                                    </p:anim>
                                  </p:childTnLst>
                                </p:cTn>
                              </p:par>
                              <p:par>
                                <p:cTn decel="100000" fill="hold" id="31" nodeType="withEffect" presetClass="entr" presetID="2" presetSubtype="2">
                                  <p:stCondLst>
                                    <p:cond delay="750"/>
                                  </p:stCondLst>
                                  <p:childTnLst>
                                    <p:set>
                                      <p:cBhvr>
                                        <p:cTn dur="1" fill="hold" id="32">
                                          <p:stCondLst>
                                            <p:cond delay="0"/>
                                          </p:stCondLst>
                                        </p:cTn>
                                        <p:tgtEl>
                                          <p:spTgt spid="101"/>
                                        </p:tgtEl>
                                        <p:attrNameLst>
                                          <p:attrName>style.visibility</p:attrName>
                                        </p:attrNameLst>
                                      </p:cBhvr>
                                      <p:to>
                                        <p:strVal val="visible"/>
                                      </p:to>
                                    </p:set>
                                    <p:anim calcmode="lin" valueType="num">
                                      <p:cBhvr additive="base">
                                        <p:cTn dur="500" fill="hold" id="33"/>
                                        <p:tgtEl>
                                          <p:spTgt spid="101"/>
                                        </p:tgtEl>
                                        <p:attrNameLst>
                                          <p:attrName>ppt_x</p:attrName>
                                        </p:attrNameLst>
                                      </p:cBhvr>
                                      <p:tavLst>
                                        <p:tav tm="0">
                                          <p:val>
                                            <p:strVal val="1+#ppt_w/2"/>
                                          </p:val>
                                        </p:tav>
                                        <p:tav tm="100000">
                                          <p:val>
                                            <p:strVal val="#ppt_x"/>
                                          </p:val>
                                        </p:tav>
                                      </p:tavLst>
                                    </p:anim>
                                    <p:anim calcmode="lin" valueType="num">
                                      <p:cBhvr additive="base">
                                        <p:cTn dur="500" fill="hold" id="34"/>
                                        <p:tgtEl>
                                          <p:spTgt spid="101"/>
                                        </p:tgtEl>
                                        <p:attrNameLst>
                                          <p:attrName>ppt_y</p:attrName>
                                        </p:attrNameLst>
                                      </p:cBhvr>
                                      <p:tavLst>
                                        <p:tav tm="0">
                                          <p:val>
                                            <p:strVal val="#ppt_y"/>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26323E"/>
        </a:solidFill>
        <a:effectLst/>
      </p:bgPr>
    </p:bg>
    <p:spTree>
      <p:nvGrpSpPr>
        <p:cNvPr id="1" name=""/>
        <p:cNvGrpSpPr/>
        <p:nvPr/>
      </p:nvGrpSpPr>
      <p:grpSpPr>
        <a:xfrm>
          <a:off x="0" y="0"/>
          <a:ext cx="0" cy="0"/>
        </a:xfrm>
      </p:grpSpPr>
      <p:sp>
        <p:nvSpPr>
          <p:cNvPr id="2" name="任意多边形 1"/>
          <p:cNvSpPr/>
          <p:nvPr/>
        </p:nvSpPr>
        <p:spPr>
          <a:xfrm>
            <a:off x="6350" y="4297363"/>
            <a:ext cx="9137650" cy="860425"/>
          </a:xfrm>
          <a:custGeom>
            <a:gdLst>
              <a:gd fmla="*/ 3825592 w 9138323" name="connsiteX0"/>
              <a:gd fmla="*/ 0 h 859537" name="connsiteY0"/>
              <a:gd fmla="*/ 4096303 w 9138323" name="connsiteX1"/>
              <a:gd fmla="*/ 83060 h 859537" name="connsiteY1"/>
              <a:gd fmla="*/ 4125154 w 9138323" name="connsiteX2"/>
              <a:gd fmla="*/ 106971 h 859537" name="connsiteY2"/>
              <a:gd fmla="*/ 4162050 w 9138323" name="connsiteX3"/>
              <a:gd fmla="*/ 76393 h 859537" name="connsiteY3"/>
              <a:gd fmla="*/ 4342300 w 9138323" name="connsiteX4"/>
              <a:gd fmla="*/ 21088 h 859537" name="connsiteY4"/>
              <a:gd fmla="*/ 4639354 w 9138323" name="connsiteX5"/>
              <a:gd fmla="*/ 218869 h 859537" name="connsiteY5"/>
              <a:gd fmla="*/ 4653136 w 9138323" name="connsiteX6"/>
              <a:gd fmla="*/ 287442 h 859537" name="connsiteY6"/>
              <a:gd fmla="*/ 4714569 w 9138323" name="connsiteX7"/>
              <a:gd fmla="*/ 293663 h 859537" name="connsiteY7"/>
              <a:gd fmla="*/ 4868055 w 9138323" name="connsiteX8"/>
              <a:gd fmla="*/ 354192 h 859537" name="connsiteY8"/>
              <a:gd fmla="*/ 4926135 w 9138323" name="connsiteX9"/>
              <a:gd fmla="*/ 396727 h 859537" name="connsiteY9"/>
              <a:gd fmla="*/ 4974485 w 9138323" name="connsiteX10"/>
              <a:gd fmla="*/ 370366 h 859537" name="connsiteY10"/>
              <a:gd fmla="*/ 5099974 w 9138323" name="connsiteX11"/>
              <a:gd fmla="*/ 344918 h 859537" name="connsiteY11"/>
              <a:gd fmla="*/ 5280224 w 9138323" name="connsiteX12"/>
              <a:gd fmla="*/ 400223 h 859537" name="connsiteY12"/>
              <a:gd fmla="*/ 5294059 w 9138323" name="connsiteX13"/>
              <a:gd fmla="*/ 411689 h 859537" name="connsiteY13"/>
              <a:gd fmla="*/ 5324701 w 9138323" name="connsiteX14"/>
              <a:gd fmla="*/ 386293 h 859537" name="connsiteY14"/>
              <a:gd fmla="*/ 5504952 w 9138323" name="connsiteX15"/>
              <a:gd fmla="*/ 330988 h 859537" name="connsiteY15"/>
              <a:gd fmla="*/ 5685202 w 9138323" name="connsiteX16"/>
              <a:gd fmla="*/ 386293 h 859537" name="connsiteY16"/>
              <a:gd fmla="*/ 5711865 w 9138323" name="connsiteX17"/>
              <a:gd fmla="*/ 408390 h 859537" name="connsiteY17"/>
              <a:gd fmla="*/ 5764783 w 9138323" name="connsiteX18"/>
              <a:gd fmla="*/ 343967 h 859537" name="connsiteY18"/>
              <a:gd fmla="*/ 6243258 w 9138323" name="connsiteX19"/>
              <a:gd fmla="*/ 144890 h 859537" name="connsiteY19"/>
              <a:gd fmla="*/ 6721733 w 9138323" name="connsiteX20"/>
              <a:gd fmla="*/ 343967 h 859537" name="connsiteY20"/>
              <a:gd fmla="*/ 6799757 w 9138323" name="connsiteX21"/>
              <a:gd fmla="*/ 438956 h 859537" name="connsiteY21"/>
              <a:gd fmla="*/ 6875686 w 9138323" name="connsiteX22"/>
              <a:gd fmla="*/ 397558 h 859537" name="connsiteY22"/>
              <a:gd fmla="*/ 7064152 w 9138323" name="connsiteX23"/>
              <a:gd fmla="*/ 359339 h 859537" name="connsiteY23"/>
              <a:gd fmla="*/ 7252617 w 9138323" name="connsiteX24"/>
              <a:gd fmla="*/ 397558 h 859537" name="connsiteY24"/>
              <a:gd fmla="*/ 7323961 w 9138323" name="connsiteX25"/>
              <a:gd fmla="*/ 436456 h 859537" name="connsiteY25"/>
              <a:gd fmla="*/ 7335578 w 9138323" name="connsiteX26"/>
              <a:gd fmla="*/ 414961 h 859537" name="connsiteY26"/>
              <a:gd fmla="*/ 7602907 w 9138323" name="connsiteX27"/>
              <a:gd fmla="*/ 272187 h 859537" name="connsiteY27"/>
              <a:gd fmla="*/ 7925296 w 9138323" name="connsiteX28"/>
              <a:gd fmla="*/ 596017 h 859537" name="connsiteY28"/>
              <a:gd fmla="*/ 7923535 w 9138323" name="connsiteX29"/>
              <a:gd fmla="*/ 604778 h 859537" name="connsiteY29"/>
              <a:gd fmla="*/ 7993021 w 9138323" name="connsiteX30"/>
              <a:gd fmla="*/ 583112 h 859537" name="connsiteY30"/>
              <a:gd fmla="*/ 8129393 w 9138323" name="connsiteX31"/>
              <a:gd fmla="*/ 569303 h 859537" name="connsiteY31"/>
              <a:gd fmla="*/ 8265765 w 9138323" name="connsiteX32"/>
              <a:gd fmla="*/ 583112 h 859537" name="connsiteY32"/>
              <a:gd fmla="*/ 8299780 w 9138323" name="connsiteX33"/>
              <a:gd fmla="*/ 593718 h 859537" name="connsiteY33"/>
              <a:gd fmla="*/ 8317449 w 9138323" name="connsiteX34"/>
              <a:gd fmla="*/ 572207 h 859537" name="connsiteY34"/>
              <a:gd fmla="*/ 8659817 w 9138323" name="connsiteX35"/>
              <a:gd fmla="*/ 429759 h 859537" name="connsiteY35"/>
              <a:gd fmla="*/ 9134163 w 9138323" name="connsiteX36"/>
              <a:gd fmla="*/ 818090 h 859537" name="connsiteY36"/>
              <a:gd fmla="*/ 9138323 w 9138323" name="connsiteX37"/>
              <a:gd fmla="*/ 859537 h 859537" name="connsiteY37"/>
              <a:gd fmla="*/ 4141781 w 9138323" name="connsiteX38"/>
              <a:gd fmla="*/ 859537 h 859537" name="connsiteY38"/>
              <a:gd fmla="*/ 4141242 w 9138323" name="connsiteX39"/>
              <a:gd fmla="*/ 854166 h 859537" name="connsiteY39"/>
              <a:gd fmla="*/ 4134437 w 9138323" name="connsiteX40"/>
              <a:gd fmla="*/ 859537 h 859537" name="connsiteY40"/>
              <a:gd fmla="*/ 1390 w 9138323" name="connsiteX41"/>
              <a:gd fmla="*/ 859537 h 859537" name="connsiteY41"/>
              <a:gd fmla="*/ 0 w 9138323" name="connsiteX42"/>
              <a:gd fmla="*/ 845688 h 859537" name="connsiteY42"/>
              <a:gd fmla="*/ 418787 w 9138323" name="connsiteX43"/>
              <a:gd fmla="*/ 425029 h 859537" name="connsiteY43"/>
              <a:gd fmla="*/ 581797 w 9138323" name="connsiteX44"/>
              <a:gd fmla="*/ 458087 h 859537" name="connsiteY44"/>
              <a:gd fmla="*/ 590440 w 9138323" name="connsiteX45"/>
              <a:gd fmla="*/ 462798 h 859537" name="connsiteY45"/>
              <a:gd fmla="*/ 598218 w 9138323" name="connsiteX46"/>
              <a:gd fmla="*/ 385294 h 859537" name="connsiteY46"/>
              <a:gd fmla="*/ 1029094 w 9138323" name="connsiteX47"/>
              <a:gd fmla="*/ 32550 h 859537" name="connsiteY47"/>
              <a:gd fmla="*/ 1340088 w 9138323" name="connsiteX48"/>
              <a:gd fmla="*/ 161944 h 859537" name="connsiteY48"/>
              <a:gd fmla="*/ 1364611 w 9138323" name="connsiteX49"/>
              <a:gd fmla="*/ 191799 h 859537" name="connsiteY49"/>
              <a:gd fmla="*/ 1403078 w 9138323" name="connsiteX50"/>
              <a:gd fmla="*/ 179805 h 859537" name="connsiteY50"/>
              <a:gd fmla="*/ 1539449 w 9138323" name="connsiteX51"/>
              <a:gd fmla="*/ 165996 h 859537" name="connsiteY51"/>
              <a:gd fmla="*/ 1802839 w 9138323" name="connsiteX52"/>
              <a:gd fmla="*/ 219409 h 859537" name="connsiteY52"/>
              <a:gd fmla="*/ 1857061 w 9138323" name="connsiteX53"/>
              <a:gd fmla="*/ 248972 h 859537" name="connsiteY53"/>
              <a:gd fmla="*/ 1899461 w 9138323" name="connsiteX54"/>
              <a:gd fmla="*/ 213833 h 859537" name="connsiteY54"/>
              <a:gd fmla="*/ 2133608 w 9138323" name="connsiteX55"/>
              <a:gd fmla="*/ 141991 h 859537" name="connsiteY55"/>
              <a:gd fmla="*/ 2367756 w 9138323" name="connsiteX56"/>
              <a:gd fmla="*/ 213833 h 859537" name="connsiteY56"/>
              <a:gd fmla="*/ 2420881 w 9138323" name="connsiteX57"/>
              <a:gd fmla="*/ 257860 h 859537" name="connsiteY57"/>
              <a:gd fmla="*/ 2509751 w 9138323" name="connsiteX58"/>
              <a:gd fmla="*/ 184207 h 859537" name="connsiteY58"/>
              <a:gd fmla="*/ 2939610 w 9138323" name="connsiteX59"/>
              <a:gd fmla="*/ 52317 h 859537" name="connsiteY59"/>
              <a:gd fmla="*/ 3369468 w 9138323" name="connsiteX60"/>
              <a:gd fmla="*/ 184207 h 859537" name="connsiteY60"/>
              <a:gd fmla="*/ 3418479 w 9138323" name="connsiteX61"/>
              <a:gd fmla="*/ 224826 h 859537" name="connsiteY61"/>
              <a:gd fmla="*/ 3424100 w 9138323" name="connsiteX62"/>
              <a:gd fmla="*/ 214426 h 859537" name="connsiteY62"/>
              <a:gd fmla="*/ 3825592 w 9138323" name="connsiteX63"/>
              <a:gd fmla="*/ 0 h 859537" name="connsiteY6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b="b" l="l" r="r" t="t"/>
            <a:pathLst>
              <a:path h="859537" w="9138323">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47" name="矩形 46"/>
          <p:cNvSpPr/>
          <p:nvPr/>
        </p:nvSpPr>
        <p:spPr>
          <a:xfrm>
            <a:off x="3303588" y="1979613"/>
            <a:ext cx="3840480" cy="640080"/>
          </a:xfrm>
          <a:prstGeom prst="rect">
            <a:avLst/>
          </a:prstGeom>
        </p:spPr>
        <p:txBody>
          <a:bodyPr wrap="none">
            <a:spAutoFit/>
          </a:bodyPr>
          <a:lstStyle/>
          <a:p>
            <a:pPr defTabSz="685754" eaLnBrk="1" fontAlgn="auto" hangingPunct="1">
              <a:spcBef>
                <a:spcPct val="0"/>
              </a:spcBef>
              <a:spcAft>
                <a:spcPct val="0"/>
              </a:spcAft>
              <a:defRPr/>
            </a:pPr>
            <a:r>
              <a:rPr altLang="en-US" b="1" lang="zh-CN" sz="3600">
                <a:solidFill>
                  <a:schemeClr val="bg1"/>
                </a:solidFill>
                <a:effectLst>
                  <a:outerShdw algn="tl" blurRad="38100" dir="2700000" dist="38100">
                    <a:srgbClr val="000000">
                      <a:alpha val="43137"/>
                    </a:srgbClr>
                  </a:outerShdw>
                </a:effectLst>
                <a:latin charset="-122" pitchFamily="34" typeface="微软雅黑"/>
              </a:rPr>
              <a:t>此处添加您的标题</a:t>
            </a:r>
          </a:p>
        </p:txBody>
      </p:sp>
      <p:grpSp>
        <p:nvGrpSpPr>
          <p:cNvPr id="58" name="组合 57"/>
          <p:cNvGrpSpPr/>
          <p:nvPr/>
        </p:nvGrpSpPr>
        <p:grpSpPr>
          <a:xfrm>
            <a:off x="2252663" y="2008188"/>
            <a:ext cx="949325" cy="585787"/>
            <a:chOff x="4353620" y="864629"/>
            <a:chExt cx="742365" cy="457814"/>
          </a:xfrm>
        </p:grpSpPr>
        <p:sp>
          <p:nvSpPr>
            <p:cNvPr id="56" name="KSO_Shape"/>
            <p:cNvSpPr/>
            <p:nvPr/>
          </p:nvSpPr>
          <p:spPr bwMode="auto">
            <a:xfrm>
              <a:off x="4353620" y="865869"/>
              <a:ext cx="742365" cy="408187"/>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algn="tl" blurRad="50800" dir="2700000" dist="38100" rotWithShape="0">
                <a:prstClr val="black">
                  <a:alpha val="40000"/>
                </a:prstClr>
              </a:outerShdw>
            </a:effectLs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600">
                <a:solidFill>
                  <a:srgbClr val="FFFFFF"/>
                </a:solidFill>
                <a:latin typeface="+mn-lt"/>
                <a:ea typeface="+mn-ea"/>
              </a:endParaRPr>
            </a:p>
          </p:txBody>
        </p:sp>
        <p:sp>
          <p:nvSpPr>
            <p:cNvPr id="57" name="文本框 56"/>
            <p:cNvSpPr txBox="1"/>
            <p:nvPr/>
          </p:nvSpPr>
          <p:spPr>
            <a:xfrm>
              <a:off x="4508796" y="864629"/>
              <a:ext cx="432012" cy="452603"/>
            </a:xfrm>
            <a:prstGeom prst="rect">
              <a:avLst/>
            </a:prstGeom>
            <a:noFill/>
          </p:spPr>
          <p:txBody>
            <a:bodyPr>
              <a:spAutoFit/>
            </a:bodyPr>
            <a:lstStyle/>
            <a:p>
              <a:pPr defTabSz="685754" eaLnBrk="1" fontAlgn="auto" hangingPunct="1">
                <a:spcBef>
                  <a:spcPct val="0"/>
                </a:spcBef>
                <a:spcAft>
                  <a:spcPct val="0"/>
                </a:spcAft>
                <a:defRPr/>
              </a:pPr>
              <a:r>
                <a:rPr altLang="zh-CN" lang="en-US" sz="3200">
                  <a:solidFill>
                    <a:schemeClr val="accent1">
                      <a:lumMod val="75000"/>
                    </a:schemeClr>
                  </a:solidFill>
                  <a:ea typeface="+mn-ea"/>
                  <a:cs charset="0" panose="020b0604020202020204" pitchFamily="34" typeface="Arial"/>
                </a:rPr>
                <a:t>4</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decel="100000" fill="hold" id="5" nodeType="afterEffect" presetClass="entr" presetID="2" presetSubtype="4">
                                  <p:stCondLst>
                                    <p:cond delay="0"/>
                                  </p:stCondLst>
                                  <p:childTnLst>
                                    <p:set>
                                      <p:cBhvr>
                                        <p:cTn dur="1" fill="hold" id="6">
                                          <p:stCondLst>
                                            <p:cond delay="0"/>
                                          </p:stCondLst>
                                        </p:cTn>
                                        <p:tgtEl>
                                          <p:spTgt spid="2"/>
                                        </p:tgtEl>
                                        <p:attrNameLst>
                                          <p:attrName>style.visibility</p:attrName>
                                        </p:attrNameLst>
                                      </p:cBhvr>
                                      <p:to>
                                        <p:strVal val="visible"/>
                                      </p:to>
                                    </p:set>
                                    <p:anim calcmode="lin" valueType="num">
                                      <p:cBhvr additive="base">
                                        <p:cTn dur="500" fill="hold" id="7"/>
                                        <p:tgtEl>
                                          <p:spTgt spid="2"/>
                                        </p:tgtEl>
                                        <p:attrNameLst>
                                          <p:attrName>ppt_x</p:attrName>
                                        </p:attrNameLst>
                                      </p:cBhvr>
                                      <p:tavLst>
                                        <p:tav tm="0">
                                          <p:val>
                                            <p:strVal val="#ppt_x"/>
                                          </p:val>
                                        </p:tav>
                                        <p:tav tm="100000">
                                          <p:val>
                                            <p:strVal val="#ppt_x"/>
                                          </p:val>
                                        </p:tav>
                                      </p:tavLst>
                                    </p:anim>
                                    <p:anim calcmode="lin" valueType="num">
                                      <p:cBhvr additive="base">
                                        <p:cTn dur="500" fill="hold" id="8"/>
                                        <p:tgtEl>
                                          <p:spTgt spid="2"/>
                                        </p:tgtEl>
                                        <p:attrNameLst>
                                          <p:attrName>ppt_y</p:attrName>
                                        </p:attrNameLst>
                                      </p:cBhvr>
                                      <p:tavLst>
                                        <p:tav tm="0">
                                          <p:val>
                                            <p:strVal val="1+#ppt_h/2"/>
                                          </p:val>
                                        </p:tav>
                                        <p:tav tm="100000">
                                          <p:val>
                                            <p:strVal val="#ppt_y"/>
                                          </p:val>
                                        </p:tav>
                                      </p:tavLst>
                                    </p:anim>
                                  </p:childTnLst>
                                </p:cTn>
                              </p:par>
                            </p:childTnLst>
                          </p:cTn>
                        </p:par>
                        <p:par>
                          <p:cTn fill="hold" id="9" nodeType="afterGroup">
                            <p:stCondLst>
                              <p:cond delay="500"/>
                            </p:stCondLst>
                            <p:childTnLst>
                              <p:par>
                                <p:cTn fill="hold" id="10" nodeType="afterEffect" presetClass="entr" presetID="10" presetSubtype="0">
                                  <p:stCondLst>
                                    <p:cond delay="0"/>
                                  </p:stCondLst>
                                  <p:childTnLst>
                                    <p:set>
                                      <p:cBhvr>
                                        <p:cTn dur="1" fill="hold" id="11">
                                          <p:stCondLst>
                                            <p:cond delay="0"/>
                                          </p:stCondLst>
                                        </p:cTn>
                                        <p:tgtEl>
                                          <p:spTgt spid="58"/>
                                        </p:tgtEl>
                                        <p:attrNameLst>
                                          <p:attrName>style.visibility</p:attrName>
                                        </p:attrNameLst>
                                      </p:cBhvr>
                                      <p:to>
                                        <p:strVal val="visible"/>
                                      </p:to>
                                    </p:set>
                                    <p:animEffect filter="fade" transition="in">
                                      <p:cBhvr>
                                        <p:cTn dur="600" id="12"/>
                                        <p:tgtEl>
                                          <p:spTgt spid="58"/>
                                        </p:tgtEl>
                                      </p:cBhvr>
                                    </p:animEffect>
                                  </p:childTnLst>
                                </p:cTn>
                              </p:par>
                              <p:par>
                                <p:cTn decel="100000" fill="hold" id="13" nodeType="withEffect" presetClass="path" presetID="35" presetSubtype="0">
                                  <p:stCondLst>
                                    <p:cond delay="0"/>
                                  </p:stCondLst>
                                  <p:childTnLst>
                                    <p:animMotion origin="layout" path="M -0.05552 0.00023 L -3.51034E-06 0.00023" pathEditMode="relative" ptsTypes="AA" rAng="0">
                                      <p:cBhvr>
                                        <p:cTn dur="800" fill="hold" id="14"/>
                                        <p:tgtEl>
                                          <p:spTgt spid="58"/>
                                        </p:tgtEl>
                                        <p:attrNameLst>
                                          <p:attrName>ppt_x</p:attrName>
                                          <p:attrName>ppt_y</p:attrName>
                                        </p:attrNameLst>
                                      </p:cBhvr>
                                      <p:rCtr x="2770" y="0"/>
                                    </p:animMotion>
                                  </p:childTnLst>
                                </p:cTn>
                              </p:par>
                            </p:childTnLst>
                          </p:cTn>
                        </p:par>
                        <p:par>
                          <p:cTn fill="hold" id="15" nodeType="afterGroup">
                            <p:stCondLst>
                              <p:cond delay="1300"/>
                            </p:stCondLst>
                            <p:childTnLst>
                              <p:par>
                                <p:cTn fill="hold" grpId="0" id="16" nodeType="afterEffect" presetClass="entr" presetID="10" presetSubtype="0">
                                  <p:stCondLst>
                                    <p:cond delay="0"/>
                                  </p:stCondLst>
                                  <p:iterate type="lt">
                                    <p:tmPct val="15000"/>
                                  </p:iterate>
                                  <p:childTnLst>
                                    <p:set>
                                      <p:cBhvr>
                                        <p:cTn dur="1" fill="hold" id="17">
                                          <p:stCondLst>
                                            <p:cond delay="0"/>
                                          </p:stCondLst>
                                        </p:cTn>
                                        <p:tgtEl>
                                          <p:spTgt spid="47"/>
                                        </p:tgtEl>
                                        <p:attrNameLst>
                                          <p:attrName>style.visibility</p:attrName>
                                        </p:attrNameLst>
                                      </p:cBhvr>
                                      <p:to>
                                        <p:strVal val="visible"/>
                                      </p:to>
                                    </p:set>
                                    <p:animEffect filter="fade" transition="in">
                                      <p:cBhvr>
                                        <p:cTn dur="500" id="18"/>
                                        <p:tgtEl>
                                          <p:spTgt spid="4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7"/>
    </p:bldLst>
  </p:timing>
</p:sld>
</file>

<file path=ppt/slides/slide1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0" name="Rectangle 9"/>
          <p:cNvSpPr/>
          <p:nvPr/>
        </p:nvSpPr>
        <p:spPr>
          <a:xfrm>
            <a:off x="642938" y="4214813"/>
            <a:ext cx="7772400" cy="640080"/>
          </a:xfrm>
          <a:prstGeom prst="rect">
            <a:avLst/>
          </a:prstGeom>
        </p:spPr>
        <p:txBody>
          <a:bodyPr>
            <a:spAutoFit/>
          </a:bodyPr>
          <a:lstStyle/>
          <a:p>
            <a:pPr algn="ctr" defTabSz="685754" eaLnBrk="1" fontAlgn="auto" hangingPunct="1">
              <a:lnSpc>
                <a:spcPct val="120000"/>
              </a:lnSpc>
              <a:spcBef>
                <a:spcPct val="0"/>
              </a:spcBef>
              <a:spcAft>
                <a:spcPct val="0"/>
              </a:spcAft>
              <a:defRPr/>
            </a:pPr>
            <a:r>
              <a:rPr altLang="en-US" lang="zh-CN" sz="1000">
                <a:solidFill>
                  <a:schemeClr val="tx1">
                    <a:lumMod val="95000"/>
                    <a:lumOff val="5000"/>
                  </a:schemeClr>
                </a:solidFill>
                <a:latin charset="-122" pitchFamily="34" typeface="微软雅黑"/>
                <a:ea typeface="+mn-ea"/>
              </a:rPr>
              <a:t>您的内容打在这里，或者通过复制您的文本后，在此框中选择粘贴，并选择只保留文字；您的内容打在这里，或者通过复制您的文本后，在此框中选择粘贴，并选择只保留文字；您的内容打在这里，或者通过复制您的文本后，在此框中选择粘贴，并选择只保留文字；</a:t>
            </a:r>
          </a:p>
          <a:p>
            <a:pPr algn="ctr" defTabSz="685754" eaLnBrk="1" fontAlgn="auto" hangingPunct="1">
              <a:lnSpc>
                <a:spcPct val="120000"/>
              </a:lnSpc>
              <a:spcBef>
                <a:spcPct val="0"/>
              </a:spcBef>
              <a:spcAft>
                <a:spcPct val="0"/>
              </a:spcAft>
              <a:defRPr/>
            </a:pPr>
            <a:r>
              <a:rPr altLang="en-US" lang="zh-CN" sz="1000">
                <a:solidFill>
                  <a:schemeClr val="tx1">
                    <a:lumMod val="95000"/>
                    <a:lumOff val="5000"/>
                  </a:schemeClr>
                </a:solidFill>
                <a:latin charset="-122" pitchFamily="34" typeface="微软雅黑"/>
                <a:ea typeface="+mn-ea"/>
              </a:rPr>
              <a:t>您的内容打在这里，或者通过复制您的文本后，在此框中选择粘贴，并选择只保留文字</a:t>
            </a:r>
          </a:p>
        </p:txBody>
      </p:sp>
      <p:grpSp>
        <p:nvGrpSpPr>
          <p:cNvPr id="17" name="Group 16"/>
          <p:cNvGrpSpPr/>
          <p:nvPr/>
        </p:nvGrpSpPr>
        <p:grpSpPr>
          <a:xfrm>
            <a:off x="5072063" y="1428750"/>
            <a:ext cx="3643312" cy="1989138"/>
            <a:chOff x="5072066" y="1428742"/>
            <a:chExt cx="3643338" cy="1989055"/>
          </a:xfrm>
        </p:grpSpPr>
        <p:sp>
          <p:nvSpPr>
            <p:cNvPr id="28698" name="Rectangle 2"/>
            <p:cNvSpPr>
              <a:spLocks noChangeArrowheads="1"/>
            </p:cNvSpPr>
            <p:nvPr/>
          </p:nvSpPr>
          <p:spPr bwMode="auto">
            <a:xfrm>
              <a:off x="5072066" y="1857349"/>
              <a:ext cx="3429024" cy="145281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indent="-355600" marL="355600">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spcBef>
                  <a:spcPts val="250"/>
                </a:spcBef>
              </a:pPr>
              <a:endParaRPr altLang="zh-CN" lang="id-ID" sz="900">
                <a:solidFill>
                  <a:srgbClr val="0D0D0D"/>
                </a:solidFill>
                <a:ea typeface="Open Sans Light"/>
                <a:cs typeface="Open Sans Light"/>
              </a:endParaRPr>
            </a:p>
            <a:p>
              <a:pPr eaLnBrk="1" hangingPunct="1">
                <a:spcBef>
                  <a:spcPts val="250"/>
                </a:spcBef>
              </a:pPr>
              <a:r>
                <a:rPr altLang="zh-CN" lang="id-ID" sz="900">
                  <a:solidFill>
                    <a:srgbClr val="0D0D0D"/>
                  </a:solidFill>
                  <a:ea typeface="Open Sans Light"/>
                  <a:cs typeface="Open Sans Light"/>
                </a:rPr>
                <a:t>您的内容打在这里，或者通过复制您的文本后，在此框中选择粘贴，并选择只保留文字；</a:t>
              </a:r>
            </a:p>
            <a:p>
              <a:pPr eaLnBrk="1" hangingPunct="1">
                <a:spcBef>
                  <a:spcPts val="250"/>
                </a:spcBef>
              </a:pPr>
              <a:endParaRPr altLang="zh-CN" lang="id-ID" sz="900">
                <a:solidFill>
                  <a:srgbClr val="0D0D0D"/>
                </a:solidFill>
                <a:ea typeface="Open Sans Light"/>
                <a:cs typeface="Open Sans Light"/>
              </a:endParaRPr>
            </a:p>
            <a:p>
              <a:pPr eaLnBrk="1" hangingPunct="1">
                <a:spcBef>
                  <a:spcPts val="250"/>
                </a:spcBef>
              </a:pPr>
              <a:r>
                <a:rPr altLang="zh-CN" lang="id-ID" sz="900">
                  <a:solidFill>
                    <a:srgbClr val="0D0D0D"/>
                  </a:solidFill>
                  <a:ea typeface="Open Sans Light"/>
                  <a:cs typeface="Open Sans Light"/>
                </a:rPr>
                <a:t>您的内容打在这里，或者通过复制您的文本后，在此框中选择粘贴，并选择只保留文字；</a:t>
              </a:r>
            </a:p>
            <a:p>
              <a:pPr eaLnBrk="1" hangingPunct="1">
                <a:spcBef>
                  <a:spcPts val="250"/>
                </a:spcBef>
              </a:pPr>
              <a:endParaRPr altLang="zh-CN" lang="id-ID" sz="900">
                <a:solidFill>
                  <a:srgbClr val="0D0D0D"/>
                </a:solidFill>
                <a:ea typeface="Open Sans Light"/>
                <a:cs typeface="Open Sans Light"/>
              </a:endParaRPr>
            </a:p>
            <a:p>
              <a:pPr eaLnBrk="1" hangingPunct="1">
                <a:spcBef>
                  <a:spcPts val="250"/>
                </a:spcBef>
              </a:pPr>
              <a:r>
                <a:rPr altLang="zh-CN" lang="id-ID" sz="900">
                  <a:solidFill>
                    <a:srgbClr val="0D0D0D"/>
                  </a:solidFill>
                  <a:ea typeface="Open Sans Light"/>
                  <a:cs typeface="Open Sans Light"/>
                </a:rPr>
                <a:t>您的内容打在这里，或者通过复制您的文本后，在此框中选择粘贴，并选择只保留文字；</a:t>
              </a:r>
            </a:p>
          </p:txBody>
        </p:sp>
        <p:sp>
          <p:nvSpPr>
            <p:cNvPr id="16" name="Rectangle 15"/>
            <p:cNvSpPr/>
            <p:nvPr/>
          </p:nvSpPr>
          <p:spPr>
            <a:xfrm>
              <a:off x="5072066" y="1428742"/>
              <a:ext cx="3643338" cy="457181"/>
            </a:xfrm>
            <a:prstGeom prst="rect">
              <a:avLst/>
            </a:prstGeom>
          </p:spPr>
          <p:txBody>
            <a:bodyPr>
              <a:spAutoFit/>
            </a:bodyPr>
            <a:lstStyle/>
            <a:p>
              <a:pPr defTabSz="685754" eaLnBrk="1" fontAlgn="auto" hangingPunct="1">
                <a:lnSpc>
                  <a:spcPct val="120000"/>
                </a:lnSpc>
                <a:spcBef>
                  <a:spcPct val="0"/>
                </a:spcBef>
                <a:spcAft>
                  <a:spcPct val="0"/>
                </a:spcAft>
                <a:defRPr/>
              </a:pPr>
              <a:r>
                <a:rPr altLang="en-US" lang="zh-CN" sz="1000">
                  <a:solidFill>
                    <a:schemeClr val="tx1">
                      <a:lumMod val="95000"/>
                      <a:lumOff val="5000"/>
                    </a:schemeClr>
                  </a:solidFill>
                  <a:latin charset="-122" pitchFamily="34" typeface="微软雅黑"/>
                  <a:ea typeface="+mn-ea"/>
                </a:rPr>
                <a:t>您的内容打在这里，或者通过复制您的文本后，在此框中选择粘贴，并选择只保留文字</a:t>
              </a:r>
            </a:p>
          </p:txBody>
        </p:sp>
      </p:grpSp>
      <p:grpSp>
        <p:nvGrpSpPr>
          <p:cNvPr id="4" name="组合 3"/>
          <p:cNvGrpSpPr/>
          <p:nvPr/>
        </p:nvGrpSpPr>
        <p:grpSpPr>
          <a:xfrm>
            <a:off x="409575" y="1316038"/>
            <a:ext cx="4232275" cy="2706687"/>
            <a:chOff x="409849" y="1315301"/>
            <a:chExt cx="4231670" cy="2707234"/>
          </a:xfrm>
        </p:grpSpPr>
        <p:grpSp>
          <p:nvGrpSpPr>
            <p:cNvPr id="28683" name="组合 1"/>
            <p:cNvGrpSpPr/>
            <p:nvPr/>
          </p:nvGrpSpPr>
          <p:grpSpPr>
            <a:xfrm>
              <a:off x="774529" y="3714758"/>
              <a:ext cx="3463812" cy="307777"/>
              <a:chOff x="774529" y="3714758"/>
              <a:chExt cx="3463812" cy="307777"/>
            </a:xfrm>
          </p:grpSpPr>
          <p:sp>
            <p:nvSpPr>
              <p:cNvPr id="12" name="Rectangle 11"/>
              <p:cNvSpPr/>
              <p:nvPr/>
            </p:nvSpPr>
            <p:spPr>
              <a:xfrm>
                <a:off x="774922" y="3714498"/>
                <a:ext cx="576498" cy="304862"/>
              </a:xfrm>
              <a:prstGeom prst="rect">
                <a:avLst/>
              </a:prstGeom>
            </p:spPr>
            <p:txBody>
              <a:bodyPr wrap="none">
                <a:spAutoFit/>
              </a:bodyPr>
              <a:lstStyle/>
              <a:p>
                <a:pPr defTabSz="685754" eaLnBrk="1" fontAlgn="auto" hangingPunct="1">
                  <a:spcBef>
                    <a:spcPct val="0"/>
                  </a:spcBef>
                  <a:spcAft>
                    <a:spcPct val="0"/>
                  </a:spcAft>
                  <a:defRPr/>
                </a:pPr>
                <a:r>
                  <a:rPr lang="en-US" sz="1400">
                    <a:solidFill>
                      <a:schemeClr val="tx1">
                        <a:lumMod val="95000"/>
                        <a:lumOff val="5000"/>
                      </a:schemeClr>
                    </a:solidFill>
                    <a:latin typeface="+mn-lt"/>
                    <a:ea charset="0" pitchFamily="34" typeface="Open Sans"/>
                    <a:cs charset="0" pitchFamily="34" typeface="Open Sans"/>
                  </a:rPr>
                  <a:t>2012</a:t>
                </a:r>
              </a:p>
            </p:txBody>
          </p:sp>
          <p:sp>
            <p:nvSpPr>
              <p:cNvPr id="13" name="Rectangle 12"/>
              <p:cNvSpPr/>
              <p:nvPr/>
            </p:nvSpPr>
            <p:spPr>
              <a:xfrm>
                <a:off x="1774904" y="3714498"/>
                <a:ext cx="576498" cy="304862"/>
              </a:xfrm>
              <a:prstGeom prst="rect">
                <a:avLst/>
              </a:prstGeom>
            </p:spPr>
            <p:txBody>
              <a:bodyPr wrap="none">
                <a:spAutoFit/>
              </a:bodyPr>
              <a:lstStyle/>
              <a:p>
                <a:pPr defTabSz="685754" eaLnBrk="1" fontAlgn="auto" hangingPunct="1">
                  <a:spcBef>
                    <a:spcPct val="0"/>
                  </a:spcBef>
                  <a:spcAft>
                    <a:spcPct val="0"/>
                  </a:spcAft>
                  <a:defRPr/>
                </a:pPr>
                <a:r>
                  <a:rPr lang="en-US" sz="1400">
                    <a:solidFill>
                      <a:schemeClr val="tx1">
                        <a:lumMod val="95000"/>
                        <a:lumOff val="5000"/>
                      </a:schemeClr>
                    </a:solidFill>
                    <a:latin typeface="+mn-lt"/>
                    <a:ea charset="0" pitchFamily="34" typeface="Open Sans"/>
                    <a:cs charset="0" pitchFamily="34" typeface="Open Sans"/>
                  </a:rPr>
                  <a:t>2013</a:t>
                </a:r>
              </a:p>
            </p:txBody>
          </p:sp>
          <p:sp>
            <p:nvSpPr>
              <p:cNvPr id="14" name="Rectangle 13"/>
              <p:cNvSpPr/>
              <p:nvPr/>
            </p:nvSpPr>
            <p:spPr>
              <a:xfrm>
                <a:off x="2643143" y="3714498"/>
                <a:ext cx="576498" cy="304862"/>
              </a:xfrm>
              <a:prstGeom prst="rect">
                <a:avLst/>
              </a:prstGeom>
            </p:spPr>
            <p:txBody>
              <a:bodyPr wrap="none">
                <a:spAutoFit/>
              </a:bodyPr>
              <a:lstStyle/>
              <a:p>
                <a:pPr defTabSz="685754" eaLnBrk="1" fontAlgn="auto" hangingPunct="1">
                  <a:spcBef>
                    <a:spcPct val="0"/>
                  </a:spcBef>
                  <a:spcAft>
                    <a:spcPct val="0"/>
                  </a:spcAft>
                  <a:defRPr/>
                </a:pPr>
                <a:r>
                  <a:rPr lang="en-US" sz="1400">
                    <a:solidFill>
                      <a:schemeClr val="tx1">
                        <a:lumMod val="95000"/>
                        <a:lumOff val="5000"/>
                      </a:schemeClr>
                    </a:solidFill>
                    <a:latin typeface="+mn-lt"/>
                    <a:ea charset="0" pitchFamily="34" typeface="Open Sans"/>
                    <a:cs charset="0" pitchFamily="34" typeface="Open Sans"/>
                  </a:rPr>
                  <a:t>2014</a:t>
                </a:r>
              </a:p>
            </p:txBody>
          </p:sp>
          <p:sp>
            <p:nvSpPr>
              <p:cNvPr id="15" name="Rectangle 14"/>
              <p:cNvSpPr/>
              <p:nvPr/>
            </p:nvSpPr>
            <p:spPr>
              <a:xfrm>
                <a:off x="3643125" y="3714498"/>
                <a:ext cx="576498" cy="304862"/>
              </a:xfrm>
              <a:prstGeom prst="rect">
                <a:avLst/>
              </a:prstGeom>
            </p:spPr>
            <p:txBody>
              <a:bodyPr wrap="none">
                <a:spAutoFit/>
              </a:bodyPr>
              <a:lstStyle/>
              <a:p>
                <a:pPr defTabSz="685754" eaLnBrk="1" fontAlgn="auto" hangingPunct="1">
                  <a:spcBef>
                    <a:spcPct val="0"/>
                  </a:spcBef>
                  <a:spcAft>
                    <a:spcPct val="0"/>
                  </a:spcAft>
                  <a:defRPr/>
                </a:pPr>
                <a:r>
                  <a:rPr lang="en-US" sz="1400">
                    <a:solidFill>
                      <a:schemeClr val="tx1">
                        <a:lumMod val="95000"/>
                        <a:lumOff val="5000"/>
                      </a:schemeClr>
                    </a:solidFill>
                    <a:latin typeface="+mn-lt"/>
                    <a:ea charset="0" pitchFamily="34" typeface="Open Sans"/>
                    <a:cs charset="0" pitchFamily="34" typeface="Open Sans"/>
                  </a:rPr>
                  <a:t>2015</a:t>
                </a:r>
              </a:p>
            </p:txBody>
          </p:sp>
        </p:grpSp>
        <p:grpSp>
          <p:nvGrpSpPr>
            <p:cNvPr id="28684" name="组合 23"/>
            <p:cNvGrpSpPr/>
            <p:nvPr/>
          </p:nvGrpSpPr>
          <p:grpSpPr>
            <a:xfrm>
              <a:off x="409849" y="1315301"/>
              <a:ext cx="4231670" cy="2293571"/>
              <a:chOff x="1184565" y="1248617"/>
              <a:chExt cx="3780000" cy="2048765"/>
            </a:xfrm>
          </p:grpSpPr>
          <p:sp>
            <p:nvSpPr>
              <p:cNvPr id="25" name="Freeform 5"/>
              <p:cNvSpPr/>
              <p:nvPr/>
            </p:nvSpPr>
            <p:spPr bwMode="auto">
              <a:xfrm>
                <a:off x="2160049" y="1920912"/>
                <a:ext cx="550128" cy="1361610"/>
              </a:xfrm>
              <a:custGeom>
                <a:gdLst>
                  <a:gd fmla="*/ 372 w 372" name="T0"/>
                  <a:gd fmla="*/ 0 h 744" name="T1"/>
                  <a:gd fmla="*/ 0 w 372" name="T2"/>
                  <a:gd fmla="*/ 744 h 744" name="T3"/>
                  <a:gd fmla="*/ 372 w 372" name="T4"/>
                  <a:gd fmla="*/ 744 h 744" name="T5"/>
                  <a:gd fmla="*/ 372 w 372" name="T6"/>
                  <a:gd fmla="*/ 0 h 744" name="T7"/>
                </a:gdLst>
                <a:cxnLst>
                  <a:cxn ang="0">
                    <a:pos x="T0" y="T1"/>
                  </a:cxn>
                  <a:cxn ang="0">
                    <a:pos x="T2" y="T3"/>
                  </a:cxn>
                  <a:cxn ang="0">
                    <a:pos x="T4" y="T5"/>
                  </a:cxn>
                  <a:cxn ang="0">
                    <a:pos x="T6" y="T7"/>
                  </a:cxn>
                </a:cxnLst>
                <a:rect b="b" l="0" r="r" t="0"/>
                <a:pathLst>
                  <a:path h="744" w="372">
                    <a:moveTo>
                      <a:pt x="372" y="0"/>
                    </a:moveTo>
                    <a:cubicBezTo>
                      <a:pt x="372" y="0"/>
                      <a:pt x="280" y="528"/>
                      <a:pt x="0" y="744"/>
                    </a:cubicBezTo>
                    <a:cubicBezTo>
                      <a:pt x="372" y="744"/>
                      <a:pt x="372" y="744"/>
                      <a:pt x="372" y="744"/>
                    </a:cubicBezTo>
                    <a:lnTo>
                      <a:pt x="372" y="0"/>
                    </a:lnTo>
                    <a:close/>
                  </a:path>
                </a:pathLst>
              </a:custGeom>
              <a:solidFill>
                <a:srgbClr val="637C90">
                  <a:alpha val="95000"/>
                </a:srgbClr>
              </a:solidFill>
              <a:ln>
                <a:noFill/>
              </a:ln>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6" name="Freeform 6"/>
              <p:cNvSpPr/>
              <p:nvPr/>
            </p:nvSpPr>
            <p:spPr bwMode="auto">
              <a:xfrm>
                <a:off x="2710176" y="1920912"/>
                <a:ext cx="551546" cy="1361610"/>
              </a:xfrm>
              <a:custGeom>
                <a:gdLst>
                  <a:gd fmla="*/ 0 w 372" name="T0"/>
                  <a:gd fmla="*/ 0 h 744" name="T1"/>
                  <a:gd fmla="*/ 372 w 372" name="T2"/>
                  <a:gd fmla="*/ 744 h 744" name="T3"/>
                  <a:gd fmla="*/ 0 w 372" name="T4"/>
                  <a:gd fmla="*/ 744 h 744" name="T5"/>
                  <a:gd fmla="*/ 0 w 372" name="T6"/>
                  <a:gd fmla="*/ 0 h 744" name="T7"/>
                </a:gdLst>
                <a:cxnLst>
                  <a:cxn ang="0">
                    <a:pos x="T0" y="T1"/>
                  </a:cxn>
                  <a:cxn ang="0">
                    <a:pos x="T2" y="T3"/>
                  </a:cxn>
                  <a:cxn ang="0">
                    <a:pos x="T4" y="T5"/>
                  </a:cxn>
                  <a:cxn ang="0">
                    <a:pos x="T6" y="T7"/>
                  </a:cxn>
                </a:cxnLst>
                <a:rect b="b" l="0" r="r" t="0"/>
                <a:pathLst>
                  <a:path h="744" w="372">
                    <a:moveTo>
                      <a:pt x="0" y="0"/>
                    </a:moveTo>
                    <a:cubicBezTo>
                      <a:pt x="0" y="0"/>
                      <a:pt x="92" y="528"/>
                      <a:pt x="372" y="744"/>
                    </a:cubicBezTo>
                    <a:cubicBezTo>
                      <a:pt x="0" y="744"/>
                      <a:pt x="0" y="744"/>
                      <a:pt x="0" y="744"/>
                    </a:cubicBezTo>
                    <a:lnTo>
                      <a:pt x="0" y="0"/>
                    </a:lnTo>
                    <a:close/>
                  </a:path>
                </a:pathLst>
              </a:custGeom>
              <a:solidFill>
                <a:srgbClr val="637C90">
                  <a:alpha val="85000"/>
                </a:srgbClr>
              </a:solidFill>
              <a:ln>
                <a:noFill/>
              </a:ln>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7" name="Freeform 5"/>
              <p:cNvSpPr/>
              <p:nvPr/>
            </p:nvSpPr>
            <p:spPr bwMode="auto">
              <a:xfrm>
                <a:off x="2986658" y="1248617"/>
                <a:ext cx="550128" cy="2033904"/>
              </a:xfrm>
              <a:custGeom>
                <a:gdLst>
                  <a:gd fmla="*/ 372 w 372" name="T0"/>
                  <a:gd fmla="*/ 0 h 744" name="T1"/>
                  <a:gd fmla="*/ 0 w 372" name="T2"/>
                  <a:gd fmla="*/ 744 h 744" name="T3"/>
                  <a:gd fmla="*/ 372 w 372" name="T4"/>
                  <a:gd fmla="*/ 744 h 744" name="T5"/>
                  <a:gd fmla="*/ 372 w 372" name="T6"/>
                  <a:gd fmla="*/ 0 h 744" name="T7"/>
                </a:gdLst>
                <a:cxnLst>
                  <a:cxn ang="0">
                    <a:pos x="T0" y="T1"/>
                  </a:cxn>
                  <a:cxn ang="0">
                    <a:pos x="T2" y="T3"/>
                  </a:cxn>
                  <a:cxn ang="0">
                    <a:pos x="T4" y="T5"/>
                  </a:cxn>
                  <a:cxn ang="0">
                    <a:pos x="T6" y="T7"/>
                  </a:cxn>
                </a:cxnLst>
                <a:rect b="b" l="0" r="r" t="0"/>
                <a:pathLst>
                  <a:path h="744" w="372">
                    <a:moveTo>
                      <a:pt x="372" y="0"/>
                    </a:moveTo>
                    <a:cubicBezTo>
                      <a:pt x="372" y="0"/>
                      <a:pt x="280" y="528"/>
                      <a:pt x="0" y="744"/>
                    </a:cubicBezTo>
                    <a:cubicBezTo>
                      <a:pt x="372" y="744"/>
                      <a:pt x="372" y="744"/>
                      <a:pt x="372" y="744"/>
                    </a:cubicBezTo>
                    <a:lnTo>
                      <a:pt x="372" y="0"/>
                    </a:lnTo>
                    <a:close/>
                  </a:path>
                </a:pathLst>
              </a:custGeom>
              <a:solidFill>
                <a:schemeClr val="accent1">
                  <a:alpha val="95000"/>
                </a:schemeClr>
              </a:solidFill>
              <a:ln>
                <a:noFill/>
              </a:ln>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8" name="Freeform 6"/>
              <p:cNvSpPr/>
              <p:nvPr/>
            </p:nvSpPr>
            <p:spPr bwMode="auto">
              <a:xfrm>
                <a:off x="3536786" y="1248617"/>
                <a:ext cx="551545" cy="2033904"/>
              </a:xfrm>
              <a:custGeom>
                <a:gdLst>
                  <a:gd fmla="*/ 0 w 372" name="T0"/>
                  <a:gd fmla="*/ 0 h 744" name="T1"/>
                  <a:gd fmla="*/ 372 w 372" name="T2"/>
                  <a:gd fmla="*/ 744 h 744" name="T3"/>
                  <a:gd fmla="*/ 0 w 372" name="T4"/>
                  <a:gd fmla="*/ 744 h 744" name="T5"/>
                  <a:gd fmla="*/ 0 w 372" name="T6"/>
                  <a:gd fmla="*/ 0 h 744" name="T7"/>
                </a:gdLst>
                <a:cxnLst>
                  <a:cxn ang="0">
                    <a:pos x="T0" y="T1"/>
                  </a:cxn>
                  <a:cxn ang="0">
                    <a:pos x="T2" y="T3"/>
                  </a:cxn>
                  <a:cxn ang="0">
                    <a:pos x="T4" y="T5"/>
                  </a:cxn>
                  <a:cxn ang="0">
                    <a:pos x="T6" y="T7"/>
                  </a:cxn>
                </a:cxnLst>
                <a:rect b="b" l="0" r="r" t="0"/>
                <a:pathLst>
                  <a:path h="744" w="372">
                    <a:moveTo>
                      <a:pt x="0" y="0"/>
                    </a:moveTo>
                    <a:cubicBezTo>
                      <a:pt x="0" y="0"/>
                      <a:pt x="92" y="528"/>
                      <a:pt x="372" y="744"/>
                    </a:cubicBezTo>
                    <a:cubicBezTo>
                      <a:pt x="0" y="744"/>
                      <a:pt x="0" y="744"/>
                      <a:pt x="0" y="744"/>
                    </a:cubicBezTo>
                    <a:lnTo>
                      <a:pt x="0" y="0"/>
                    </a:lnTo>
                    <a:close/>
                  </a:path>
                </a:pathLst>
              </a:custGeom>
              <a:solidFill>
                <a:schemeClr val="accent1">
                  <a:alpha val="85000"/>
                </a:schemeClr>
              </a:solidFill>
              <a:ln>
                <a:noFill/>
              </a:ln>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29" name="Freeform 5"/>
              <p:cNvSpPr/>
              <p:nvPr/>
            </p:nvSpPr>
            <p:spPr bwMode="auto">
              <a:xfrm>
                <a:off x="1333440" y="2544983"/>
                <a:ext cx="550128" cy="737539"/>
              </a:xfrm>
              <a:custGeom>
                <a:gdLst>
                  <a:gd fmla="*/ 372 w 372" name="T0"/>
                  <a:gd fmla="*/ 0 h 744" name="T1"/>
                  <a:gd fmla="*/ 0 w 372" name="T2"/>
                  <a:gd fmla="*/ 744 h 744" name="T3"/>
                  <a:gd fmla="*/ 372 w 372" name="T4"/>
                  <a:gd fmla="*/ 744 h 744" name="T5"/>
                  <a:gd fmla="*/ 372 w 372" name="T6"/>
                  <a:gd fmla="*/ 0 h 744" name="T7"/>
                </a:gdLst>
                <a:cxnLst>
                  <a:cxn ang="0">
                    <a:pos x="T0" y="T1"/>
                  </a:cxn>
                  <a:cxn ang="0">
                    <a:pos x="T2" y="T3"/>
                  </a:cxn>
                  <a:cxn ang="0">
                    <a:pos x="T4" y="T5"/>
                  </a:cxn>
                  <a:cxn ang="0">
                    <a:pos x="T6" y="T7"/>
                  </a:cxn>
                </a:cxnLst>
                <a:rect b="b" l="0" r="r" t="0"/>
                <a:pathLst>
                  <a:path h="744" w="372">
                    <a:moveTo>
                      <a:pt x="372" y="0"/>
                    </a:moveTo>
                    <a:cubicBezTo>
                      <a:pt x="372" y="0"/>
                      <a:pt x="280" y="528"/>
                      <a:pt x="0" y="744"/>
                    </a:cubicBezTo>
                    <a:cubicBezTo>
                      <a:pt x="372" y="744"/>
                      <a:pt x="372" y="744"/>
                      <a:pt x="372" y="744"/>
                    </a:cubicBezTo>
                    <a:lnTo>
                      <a:pt x="372" y="0"/>
                    </a:lnTo>
                    <a:close/>
                  </a:path>
                </a:pathLst>
              </a:custGeom>
              <a:solidFill>
                <a:schemeClr val="accent1">
                  <a:alpha val="95000"/>
                </a:schemeClr>
              </a:solidFill>
              <a:ln>
                <a:noFill/>
              </a:ln>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0" name="Freeform 6"/>
              <p:cNvSpPr/>
              <p:nvPr/>
            </p:nvSpPr>
            <p:spPr bwMode="auto">
              <a:xfrm>
                <a:off x="1883568" y="2544983"/>
                <a:ext cx="551545" cy="737539"/>
              </a:xfrm>
              <a:custGeom>
                <a:gdLst>
                  <a:gd fmla="*/ 0 w 372" name="T0"/>
                  <a:gd fmla="*/ 0 h 744" name="T1"/>
                  <a:gd fmla="*/ 372 w 372" name="T2"/>
                  <a:gd fmla="*/ 744 h 744" name="T3"/>
                  <a:gd fmla="*/ 0 w 372" name="T4"/>
                  <a:gd fmla="*/ 744 h 744" name="T5"/>
                  <a:gd fmla="*/ 0 w 372" name="T6"/>
                  <a:gd fmla="*/ 0 h 744" name="T7"/>
                </a:gdLst>
                <a:cxnLst>
                  <a:cxn ang="0">
                    <a:pos x="T0" y="T1"/>
                  </a:cxn>
                  <a:cxn ang="0">
                    <a:pos x="T2" y="T3"/>
                  </a:cxn>
                  <a:cxn ang="0">
                    <a:pos x="T4" y="T5"/>
                  </a:cxn>
                  <a:cxn ang="0">
                    <a:pos x="T6" y="T7"/>
                  </a:cxn>
                </a:cxnLst>
                <a:rect b="b" l="0" r="r" t="0"/>
                <a:pathLst>
                  <a:path h="744" w="372">
                    <a:moveTo>
                      <a:pt x="0" y="0"/>
                    </a:moveTo>
                    <a:cubicBezTo>
                      <a:pt x="0" y="0"/>
                      <a:pt x="92" y="528"/>
                      <a:pt x="372" y="744"/>
                    </a:cubicBezTo>
                    <a:cubicBezTo>
                      <a:pt x="0" y="744"/>
                      <a:pt x="0" y="744"/>
                      <a:pt x="0" y="744"/>
                    </a:cubicBezTo>
                    <a:lnTo>
                      <a:pt x="0" y="0"/>
                    </a:lnTo>
                    <a:close/>
                  </a:path>
                </a:pathLst>
              </a:custGeom>
              <a:solidFill>
                <a:schemeClr val="accent1">
                  <a:alpha val="85000"/>
                </a:schemeClr>
              </a:solidFill>
              <a:ln>
                <a:noFill/>
              </a:ln>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1" name="Freeform 5"/>
              <p:cNvSpPr/>
              <p:nvPr/>
            </p:nvSpPr>
            <p:spPr bwMode="auto">
              <a:xfrm>
                <a:off x="3813267" y="2180468"/>
                <a:ext cx="550128" cy="1102053"/>
              </a:xfrm>
              <a:custGeom>
                <a:gdLst>
                  <a:gd fmla="*/ 372 w 372" name="T0"/>
                  <a:gd fmla="*/ 0 h 744" name="T1"/>
                  <a:gd fmla="*/ 0 w 372" name="T2"/>
                  <a:gd fmla="*/ 744 h 744" name="T3"/>
                  <a:gd fmla="*/ 372 w 372" name="T4"/>
                  <a:gd fmla="*/ 744 h 744" name="T5"/>
                  <a:gd fmla="*/ 372 w 372" name="T6"/>
                  <a:gd fmla="*/ 0 h 744" name="T7"/>
                </a:gdLst>
                <a:cxnLst>
                  <a:cxn ang="0">
                    <a:pos x="T0" y="T1"/>
                  </a:cxn>
                  <a:cxn ang="0">
                    <a:pos x="T2" y="T3"/>
                  </a:cxn>
                  <a:cxn ang="0">
                    <a:pos x="T4" y="T5"/>
                  </a:cxn>
                  <a:cxn ang="0">
                    <a:pos x="T6" y="T7"/>
                  </a:cxn>
                </a:cxnLst>
                <a:rect b="b" l="0" r="r" t="0"/>
                <a:pathLst>
                  <a:path h="744" w="372">
                    <a:moveTo>
                      <a:pt x="372" y="0"/>
                    </a:moveTo>
                    <a:cubicBezTo>
                      <a:pt x="372" y="0"/>
                      <a:pt x="280" y="528"/>
                      <a:pt x="0" y="744"/>
                    </a:cubicBezTo>
                    <a:cubicBezTo>
                      <a:pt x="372" y="744"/>
                      <a:pt x="372" y="744"/>
                      <a:pt x="372" y="744"/>
                    </a:cubicBezTo>
                    <a:lnTo>
                      <a:pt x="372" y="0"/>
                    </a:lnTo>
                    <a:close/>
                  </a:path>
                </a:pathLst>
              </a:custGeom>
              <a:solidFill>
                <a:srgbClr val="637C90">
                  <a:alpha val="95000"/>
                </a:srgbClr>
              </a:solidFill>
              <a:ln>
                <a:noFill/>
              </a:ln>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2" name="Freeform 6"/>
              <p:cNvSpPr/>
              <p:nvPr/>
            </p:nvSpPr>
            <p:spPr bwMode="auto">
              <a:xfrm>
                <a:off x="4363395" y="2180468"/>
                <a:ext cx="551546" cy="1102053"/>
              </a:xfrm>
              <a:custGeom>
                <a:gdLst>
                  <a:gd fmla="*/ 0 w 372" name="T0"/>
                  <a:gd fmla="*/ 0 h 744" name="T1"/>
                  <a:gd fmla="*/ 372 w 372" name="T2"/>
                  <a:gd fmla="*/ 744 h 744" name="T3"/>
                  <a:gd fmla="*/ 0 w 372" name="T4"/>
                  <a:gd fmla="*/ 744 h 744" name="T5"/>
                  <a:gd fmla="*/ 0 w 372" name="T6"/>
                  <a:gd fmla="*/ 0 h 744" name="T7"/>
                </a:gdLst>
                <a:cxnLst>
                  <a:cxn ang="0">
                    <a:pos x="T0" y="T1"/>
                  </a:cxn>
                  <a:cxn ang="0">
                    <a:pos x="T2" y="T3"/>
                  </a:cxn>
                  <a:cxn ang="0">
                    <a:pos x="T4" y="T5"/>
                  </a:cxn>
                  <a:cxn ang="0">
                    <a:pos x="T6" y="T7"/>
                  </a:cxn>
                </a:cxnLst>
                <a:rect b="b" l="0" r="r" t="0"/>
                <a:pathLst>
                  <a:path h="744" w="372">
                    <a:moveTo>
                      <a:pt x="0" y="0"/>
                    </a:moveTo>
                    <a:cubicBezTo>
                      <a:pt x="0" y="0"/>
                      <a:pt x="92" y="528"/>
                      <a:pt x="372" y="744"/>
                    </a:cubicBezTo>
                    <a:cubicBezTo>
                      <a:pt x="0" y="744"/>
                      <a:pt x="0" y="744"/>
                      <a:pt x="0" y="744"/>
                    </a:cubicBezTo>
                    <a:lnTo>
                      <a:pt x="0" y="0"/>
                    </a:lnTo>
                    <a:close/>
                  </a:path>
                </a:pathLst>
              </a:custGeom>
              <a:solidFill>
                <a:srgbClr val="637C90">
                  <a:alpha val="85000"/>
                </a:srgbClr>
              </a:solidFill>
              <a:ln>
                <a:noFill/>
              </a:ln>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33" name="Rectangle 95"/>
              <p:cNvSpPr/>
              <p:nvPr/>
            </p:nvSpPr>
            <p:spPr>
              <a:xfrm>
                <a:off x="1184565" y="3271175"/>
                <a:ext cx="3780000" cy="2553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en-US" sz="1013"/>
              </a:p>
            </p:txBody>
          </p:sp>
        </p:grpSp>
      </p:grpSp>
      <p:grpSp>
        <p:nvGrpSpPr>
          <p:cNvPr id="20" name="组合 19"/>
          <p:cNvGrpSpPr/>
          <p:nvPr/>
        </p:nvGrpSpPr>
        <p:grpSpPr>
          <a:xfrm>
            <a:off x="1022350" y="269875"/>
            <a:ext cx="3438525" cy="606425"/>
            <a:chOff x="1021967" y="269923"/>
            <a:chExt cx="3438932" cy="606777"/>
          </a:xfrm>
        </p:grpSpPr>
        <p:sp>
          <p:nvSpPr>
            <p:cNvPr id="28681" name="文本框 20"/>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28682" name="文本框 21"/>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23" name="组合 22"/>
          <p:cNvGrpSpPr/>
          <p:nvPr/>
        </p:nvGrpSpPr>
        <p:grpSpPr>
          <a:xfrm>
            <a:off x="206375" y="315913"/>
            <a:ext cx="815975" cy="522287"/>
            <a:chOff x="4353620" y="864629"/>
            <a:chExt cx="742365" cy="476312"/>
          </a:xfrm>
        </p:grpSpPr>
        <p:sp>
          <p:nvSpPr>
            <p:cNvPr id="34"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28680" name="文本框 34"/>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4</a:t>
              </a:r>
            </a:p>
          </p:txBody>
        </p:sp>
      </p:grpSp>
    </p:spTree>
  </p:cSld>
  <p:clrMapOvr>
    <a:masterClrMapping/>
  </p:clrMapOvr>
  <p:transition advClick="0" advTm="3000"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23"/>
                                        </p:tgtEl>
                                        <p:attrNameLst>
                                          <p:attrName>style.visibility</p:attrName>
                                        </p:attrNameLst>
                                      </p:cBhvr>
                                      <p:to>
                                        <p:strVal val="visible"/>
                                      </p:to>
                                    </p:set>
                                    <p:animEffect filter="fade" transition="in">
                                      <p:cBhvr>
                                        <p:cTn dur="600" id="7"/>
                                        <p:tgtEl>
                                          <p:spTgt spid="23"/>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23"/>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20"/>
                                        </p:tgtEl>
                                        <p:attrNameLst>
                                          <p:attrName>style.visibility</p:attrName>
                                        </p:attrNameLst>
                                      </p:cBhvr>
                                      <p:to>
                                        <p:strVal val="visible"/>
                                      </p:to>
                                    </p:set>
                                    <p:animEffect filter="wipe(left)" transition="in">
                                      <p:cBhvr>
                                        <p:cTn dur="750" id="12"/>
                                        <p:tgtEl>
                                          <p:spTgt spid="20"/>
                                        </p:tgtEl>
                                      </p:cBhvr>
                                    </p:animEffect>
                                  </p:childTnLst>
                                </p:cTn>
                              </p:par>
                            </p:childTnLst>
                          </p:cTn>
                        </p:par>
                        <p:par>
                          <p:cTn fill="hold" id="13" nodeType="afterGroup">
                            <p:stCondLst>
                              <p:cond delay="1500"/>
                            </p:stCondLst>
                            <p:childTnLst>
                              <p:par>
                                <p:cTn fill="hold" id="14" nodeType="afterEffect" presetClass="entr" presetID="22" presetSubtype="4">
                                  <p:stCondLst>
                                    <p:cond delay="0"/>
                                  </p:stCondLst>
                                  <p:childTnLst>
                                    <p:set>
                                      <p:cBhvr>
                                        <p:cTn dur="1" fill="hold" id="15">
                                          <p:stCondLst>
                                            <p:cond delay="0"/>
                                          </p:stCondLst>
                                        </p:cTn>
                                        <p:tgtEl>
                                          <p:spTgt spid="4"/>
                                        </p:tgtEl>
                                        <p:attrNameLst>
                                          <p:attrName>style.visibility</p:attrName>
                                        </p:attrNameLst>
                                      </p:cBhvr>
                                      <p:to>
                                        <p:strVal val="visible"/>
                                      </p:to>
                                    </p:set>
                                    <p:animEffect filter="wipe(down)" transition="in">
                                      <p:cBhvr>
                                        <p:cTn dur="500" id="16"/>
                                        <p:tgtEl>
                                          <p:spTgt spid="4"/>
                                        </p:tgtEl>
                                      </p:cBhvr>
                                    </p:animEffect>
                                  </p:childTnLst>
                                </p:cTn>
                              </p:par>
                            </p:childTnLst>
                          </p:cTn>
                        </p:par>
                        <p:par>
                          <p:cTn fill="hold" id="17" nodeType="afterGroup">
                            <p:stCondLst>
                              <p:cond delay="2000"/>
                            </p:stCondLst>
                            <p:childTnLst>
                              <p:par>
                                <p:cTn decel="100000" fill="hold" id="18" nodeType="afterEffect" presetClass="entr" presetID="2" presetSubtype="2">
                                  <p:stCondLst>
                                    <p:cond delay="0"/>
                                  </p:stCondLst>
                                  <p:childTnLst>
                                    <p:set>
                                      <p:cBhvr>
                                        <p:cTn dur="1" fill="hold" id="19">
                                          <p:stCondLst>
                                            <p:cond delay="0"/>
                                          </p:stCondLst>
                                        </p:cTn>
                                        <p:tgtEl>
                                          <p:spTgt spid="17"/>
                                        </p:tgtEl>
                                        <p:attrNameLst>
                                          <p:attrName>style.visibility</p:attrName>
                                        </p:attrNameLst>
                                      </p:cBhvr>
                                      <p:to>
                                        <p:strVal val="visible"/>
                                      </p:to>
                                    </p:set>
                                    <p:anim calcmode="lin" valueType="num">
                                      <p:cBhvr additive="base">
                                        <p:cTn dur="500" fill="hold" id="20"/>
                                        <p:tgtEl>
                                          <p:spTgt spid="17"/>
                                        </p:tgtEl>
                                        <p:attrNameLst>
                                          <p:attrName>ppt_x</p:attrName>
                                        </p:attrNameLst>
                                      </p:cBhvr>
                                      <p:tavLst>
                                        <p:tav tm="0">
                                          <p:val>
                                            <p:strVal val="1+#ppt_w/2"/>
                                          </p:val>
                                        </p:tav>
                                        <p:tav tm="100000">
                                          <p:val>
                                            <p:strVal val="#ppt_x"/>
                                          </p:val>
                                        </p:tav>
                                      </p:tavLst>
                                    </p:anim>
                                    <p:anim calcmode="lin" valueType="num">
                                      <p:cBhvr additive="base">
                                        <p:cTn dur="500" fill="hold" id="21"/>
                                        <p:tgtEl>
                                          <p:spTgt spid="17"/>
                                        </p:tgtEl>
                                        <p:attrNameLst>
                                          <p:attrName>ppt_y</p:attrName>
                                        </p:attrNameLst>
                                      </p:cBhvr>
                                      <p:tavLst>
                                        <p:tav tm="0">
                                          <p:val>
                                            <p:strVal val="#ppt_y"/>
                                          </p:val>
                                        </p:tav>
                                        <p:tav tm="100000">
                                          <p:val>
                                            <p:strVal val="#ppt_y"/>
                                          </p:val>
                                        </p:tav>
                                      </p:tavLst>
                                    </p:anim>
                                  </p:childTnLst>
                                </p:cTn>
                              </p:par>
                            </p:childTnLst>
                          </p:cTn>
                        </p:par>
                      </p:childTnLst>
                    </p:cTn>
                  </p:par>
                  <p:par>
                    <p:cTn fill="hold" id="22" nodeType="clickPar">
                      <p:stCondLst>
                        <p:cond delay="indefinite"/>
                        <p:cond delay="0" evt="onBegin">
                          <p:tn val="21"/>
                        </p:cond>
                      </p:stCondLst>
                      <p:childTnLst>
                        <p:par>
                          <p:cTn fill="hold" id="23" nodeType="afterGroup">
                            <p:stCondLst>
                              <p:cond delay="0"/>
                            </p:stCondLst>
                            <p:childTnLst>
                              <p:par>
                                <p:cTn fill="hold" grpId="0" id="24" nodeType="clickEffect" presetClass="entr" presetID="22" presetSubtype="8">
                                  <p:stCondLst>
                                    <p:cond delay="0"/>
                                  </p:stCondLst>
                                  <p:childTnLst>
                                    <p:set>
                                      <p:cBhvr>
                                        <p:cTn dur="1" fill="hold" id="25">
                                          <p:stCondLst>
                                            <p:cond delay="0"/>
                                          </p:stCondLst>
                                        </p:cTn>
                                        <p:tgtEl>
                                          <p:spTgt spid="10"/>
                                        </p:tgtEl>
                                        <p:attrNameLst>
                                          <p:attrName>style.visibility</p:attrName>
                                        </p:attrNameLst>
                                      </p:cBhvr>
                                      <p:to>
                                        <p:strVal val="visible"/>
                                      </p:to>
                                    </p:set>
                                    <p:animEffect filter="wipe(left)" transition="in">
                                      <p:cBhvr>
                                        <p:cTn dur="500" id="26"/>
                                        <p:tgtEl>
                                          <p:spTgt spid="10"/>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0"/>
    </p:bldLst>
  </p:timing>
</p:sld>
</file>

<file path=ppt/slides/slide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26323E"/>
        </a:solidFill>
        <a:effectLst/>
      </p:bgPr>
    </p:bg>
    <p:spTree>
      <p:nvGrpSpPr>
        <p:cNvPr id="1" name=""/>
        <p:cNvGrpSpPr/>
        <p:nvPr/>
      </p:nvGrpSpPr>
      <p:grpSpPr>
        <a:xfrm>
          <a:off x="0" y="0"/>
          <a:ext cx="0" cy="0"/>
        </a:xfrm>
      </p:grpSpPr>
      <p:sp>
        <p:nvSpPr>
          <p:cNvPr id="2" name="任意多边形 1"/>
          <p:cNvSpPr/>
          <p:nvPr/>
        </p:nvSpPr>
        <p:spPr>
          <a:xfrm>
            <a:off x="6350" y="4297363"/>
            <a:ext cx="9137650" cy="860425"/>
          </a:xfrm>
          <a:custGeom>
            <a:gdLst>
              <a:gd fmla="*/ 3825592 w 9138323" name="connsiteX0"/>
              <a:gd fmla="*/ 0 h 859537" name="connsiteY0"/>
              <a:gd fmla="*/ 4096303 w 9138323" name="connsiteX1"/>
              <a:gd fmla="*/ 83060 h 859537" name="connsiteY1"/>
              <a:gd fmla="*/ 4125154 w 9138323" name="connsiteX2"/>
              <a:gd fmla="*/ 106971 h 859537" name="connsiteY2"/>
              <a:gd fmla="*/ 4162050 w 9138323" name="connsiteX3"/>
              <a:gd fmla="*/ 76393 h 859537" name="connsiteY3"/>
              <a:gd fmla="*/ 4342300 w 9138323" name="connsiteX4"/>
              <a:gd fmla="*/ 21088 h 859537" name="connsiteY4"/>
              <a:gd fmla="*/ 4639354 w 9138323" name="connsiteX5"/>
              <a:gd fmla="*/ 218869 h 859537" name="connsiteY5"/>
              <a:gd fmla="*/ 4653136 w 9138323" name="connsiteX6"/>
              <a:gd fmla="*/ 287442 h 859537" name="connsiteY6"/>
              <a:gd fmla="*/ 4714569 w 9138323" name="connsiteX7"/>
              <a:gd fmla="*/ 293663 h 859537" name="connsiteY7"/>
              <a:gd fmla="*/ 4868055 w 9138323" name="connsiteX8"/>
              <a:gd fmla="*/ 354192 h 859537" name="connsiteY8"/>
              <a:gd fmla="*/ 4926135 w 9138323" name="connsiteX9"/>
              <a:gd fmla="*/ 396727 h 859537" name="connsiteY9"/>
              <a:gd fmla="*/ 4974485 w 9138323" name="connsiteX10"/>
              <a:gd fmla="*/ 370366 h 859537" name="connsiteY10"/>
              <a:gd fmla="*/ 5099974 w 9138323" name="connsiteX11"/>
              <a:gd fmla="*/ 344918 h 859537" name="connsiteY11"/>
              <a:gd fmla="*/ 5280224 w 9138323" name="connsiteX12"/>
              <a:gd fmla="*/ 400223 h 859537" name="connsiteY12"/>
              <a:gd fmla="*/ 5294059 w 9138323" name="connsiteX13"/>
              <a:gd fmla="*/ 411689 h 859537" name="connsiteY13"/>
              <a:gd fmla="*/ 5324701 w 9138323" name="connsiteX14"/>
              <a:gd fmla="*/ 386293 h 859537" name="connsiteY14"/>
              <a:gd fmla="*/ 5504952 w 9138323" name="connsiteX15"/>
              <a:gd fmla="*/ 330988 h 859537" name="connsiteY15"/>
              <a:gd fmla="*/ 5685202 w 9138323" name="connsiteX16"/>
              <a:gd fmla="*/ 386293 h 859537" name="connsiteY16"/>
              <a:gd fmla="*/ 5711865 w 9138323" name="connsiteX17"/>
              <a:gd fmla="*/ 408390 h 859537" name="connsiteY17"/>
              <a:gd fmla="*/ 5764783 w 9138323" name="connsiteX18"/>
              <a:gd fmla="*/ 343967 h 859537" name="connsiteY18"/>
              <a:gd fmla="*/ 6243258 w 9138323" name="connsiteX19"/>
              <a:gd fmla="*/ 144890 h 859537" name="connsiteY19"/>
              <a:gd fmla="*/ 6721733 w 9138323" name="connsiteX20"/>
              <a:gd fmla="*/ 343967 h 859537" name="connsiteY20"/>
              <a:gd fmla="*/ 6799757 w 9138323" name="connsiteX21"/>
              <a:gd fmla="*/ 438956 h 859537" name="connsiteY21"/>
              <a:gd fmla="*/ 6875686 w 9138323" name="connsiteX22"/>
              <a:gd fmla="*/ 397558 h 859537" name="connsiteY22"/>
              <a:gd fmla="*/ 7064152 w 9138323" name="connsiteX23"/>
              <a:gd fmla="*/ 359339 h 859537" name="connsiteY23"/>
              <a:gd fmla="*/ 7252617 w 9138323" name="connsiteX24"/>
              <a:gd fmla="*/ 397558 h 859537" name="connsiteY24"/>
              <a:gd fmla="*/ 7323961 w 9138323" name="connsiteX25"/>
              <a:gd fmla="*/ 436456 h 859537" name="connsiteY25"/>
              <a:gd fmla="*/ 7335578 w 9138323" name="connsiteX26"/>
              <a:gd fmla="*/ 414961 h 859537" name="connsiteY26"/>
              <a:gd fmla="*/ 7602907 w 9138323" name="connsiteX27"/>
              <a:gd fmla="*/ 272187 h 859537" name="connsiteY27"/>
              <a:gd fmla="*/ 7925296 w 9138323" name="connsiteX28"/>
              <a:gd fmla="*/ 596017 h 859537" name="connsiteY28"/>
              <a:gd fmla="*/ 7923535 w 9138323" name="connsiteX29"/>
              <a:gd fmla="*/ 604778 h 859537" name="connsiteY29"/>
              <a:gd fmla="*/ 7993021 w 9138323" name="connsiteX30"/>
              <a:gd fmla="*/ 583112 h 859537" name="connsiteY30"/>
              <a:gd fmla="*/ 8129393 w 9138323" name="connsiteX31"/>
              <a:gd fmla="*/ 569303 h 859537" name="connsiteY31"/>
              <a:gd fmla="*/ 8265765 w 9138323" name="connsiteX32"/>
              <a:gd fmla="*/ 583112 h 859537" name="connsiteY32"/>
              <a:gd fmla="*/ 8299780 w 9138323" name="connsiteX33"/>
              <a:gd fmla="*/ 593718 h 859537" name="connsiteY33"/>
              <a:gd fmla="*/ 8317449 w 9138323" name="connsiteX34"/>
              <a:gd fmla="*/ 572207 h 859537" name="connsiteY34"/>
              <a:gd fmla="*/ 8659817 w 9138323" name="connsiteX35"/>
              <a:gd fmla="*/ 429759 h 859537" name="connsiteY35"/>
              <a:gd fmla="*/ 9134163 w 9138323" name="connsiteX36"/>
              <a:gd fmla="*/ 818090 h 859537" name="connsiteY36"/>
              <a:gd fmla="*/ 9138323 w 9138323" name="connsiteX37"/>
              <a:gd fmla="*/ 859537 h 859537" name="connsiteY37"/>
              <a:gd fmla="*/ 4141781 w 9138323" name="connsiteX38"/>
              <a:gd fmla="*/ 859537 h 859537" name="connsiteY38"/>
              <a:gd fmla="*/ 4141242 w 9138323" name="connsiteX39"/>
              <a:gd fmla="*/ 854166 h 859537" name="connsiteY39"/>
              <a:gd fmla="*/ 4134437 w 9138323" name="connsiteX40"/>
              <a:gd fmla="*/ 859537 h 859537" name="connsiteY40"/>
              <a:gd fmla="*/ 1390 w 9138323" name="connsiteX41"/>
              <a:gd fmla="*/ 859537 h 859537" name="connsiteY41"/>
              <a:gd fmla="*/ 0 w 9138323" name="connsiteX42"/>
              <a:gd fmla="*/ 845688 h 859537" name="connsiteY42"/>
              <a:gd fmla="*/ 418787 w 9138323" name="connsiteX43"/>
              <a:gd fmla="*/ 425029 h 859537" name="connsiteY43"/>
              <a:gd fmla="*/ 581797 w 9138323" name="connsiteX44"/>
              <a:gd fmla="*/ 458087 h 859537" name="connsiteY44"/>
              <a:gd fmla="*/ 590440 w 9138323" name="connsiteX45"/>
              <a:gd fmla="*/ 462798 h 859537" name="connsiteY45"/>
              <a:gd fmla="*/ 598218 w 9138323" name="connsiteX46"/>
              <a:gd fmla="*/ 385294 h 859537" name="connsiteY46"/>
              <a:gd fmla="*/ 1029094 w 9138323" name="connsiteX47"/>
              <a:gd fmla="*/ 32550 h 859537" name="connsiteY47"/>
              <a:gd fmla="*/ 1340088 w 9138323" name="connsiteX48"/>
              <a:gd fmla="*/ 161944 h 859537" name="connsiteY48"/>
              <a:gd fmla="*/ 1364611 w 9138323" name="connsiteX49"/>
              <a:gd fmla="*/ 191799 h 859537" name="connsiteY49"/>
              <a:gd fmla="*/ 1403078 w 9138323" name="connsiteX50"/>
              <a:gd fmla="*/ 179805 h 859537" name="connsiteY50"/>
              <a:gd fmla="*/ 1539449 w 9138323" name="connsiteX51"/>
              <a:gd fmla="*/ 165996 h 859537" name="connsiteY51"/>
              <a:gd fmla="*/ 1802839 w 9138323" name="connsiteX52"/>
              <a:gd fmla="*/ 219409 h 859537" name="connsiteY52"/>
              <a:gd fmla="*/ 1857061 w 9138323" name="connsiteX53"/>
              <a:gd fmla="*/ 248972 h 859537" name="connsiteY53"/>
              <a:gd fmla="*/ 1899461 w 9138323" name="connsiteX54"/>
              <a:gd fmla="*/ 213833 h 859537" name="connsiteY54"/>
              <a:gd fmla="*/ 2133608 w 9138323" name="connsiteX55"/>
              <a:gd fmla="*/ 141991 h 859537" name="connsiteY55"/>
              <a:gd fmla="*/ 2367756 w 9138323" name="connsiteX56"/>
              <a:gd fmla="*/ 213833 h 859537" name="connsiteY56"/>
              <a:gd fmla="*/ 2420881 w 9138323" name="connsiteX57"/>
              <a:gd fmla="*/ 257860 h 859537" name="connsiteY57"/>
              <a:gd fmla="*/ 2509751 w 9138323" name="connsiteX58"/>
              <a:gd fmla="*/ 184207 h 859537" name="connsiteY58"/>
              <a:gd fmla="*/ 2939610 w 9138323" name="connsiteX59"/>
              <a:gd fmla="*/ 52317 h 859537" name="connsiteY59"/>
              <a:gd fmla="*/ 3369468 w 9138323" name="connsiteX60"/>
              <a:gd fmla="*/ 184207 h 859537" name="connsiteY60"/>
              <a:gd fmla="*/ 3418479 w 9138323" name="connsiteX61"/>
              <a:gd fmla="*/ 224826 h 859537" name="connsiteY61"/>
              <a:gd fmla="*/ 3424100 w 9138323" name="connsiteX62"/>
              <a:gd fmla="*/ 214426 h 859537" name="connsiteY62"/>
              <a:gd fmla="*/ 3825592 w 9138323" name="connsiteX63"/>
              <a:gd fmla="*/ 0 h 859537" name="connsiteY6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b="b" l="l" r="r" t="t"/>
            <a:pathLst>
              <a:path h="859537" w="9138323">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45" name="文本框 44"/>
          <p:cNvSpPr txBox="1">
            <a:spLocks noChangeArrowheads="1"/>
          </p:cNvSpPr>
          <p:nvPr/>
        </p:nvSpPr>
        <p:spPr bwMode="auto">
          <a:xfrm>
            <a:off x="400050" y="1057275"/>
            <a:ext cx="1819275"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zh-CN" lang="en-US" sz="2400">
                <a:solidFill>
                  <a:schemeClr val="bg1"/>
                </a:solidFill>
                <a:latin charset="-122" panose="02010600040101010101" pitchFamily="2" typeface="华文细黑"/>
                <a:ea charset="-122" pitchFamily="2" typeface="华文细黑"/>
              </a:rPr>
              <a:t>content</a:t>
            </a:r>
          </a:p>
        </p:txBody>
      </p:sp>
      <p:sp>
        <p:nvSpPr>
          <p:cNvPr id="47" name="矩形 46"/>
          <p:cNvSpPr/>
          <p:nvPr/>
        </p:nvSpPr>
        <p:spPr>
          <a:xfrm>
            <a:off x="2727325" y="1920875"/>
            <a:ext cx="1495742" cy="365760"/>
          </a:xfrm>
          <a:prstGeom prst="rect">
            <a:avLst/>
          </a:prstGeom>
        </p:spPr>
        <p:txBody>
          <a:bodyPr wrap="none">
            <a:spAutoFit/>
          </a:bodyPr>
          <a:lstStyle/>
          <a:p>
            <a:pPr defTabSz="685754" eaLnBrk="1" fontAlgn="auto" hangingPunct="1">
              <a:spcBef>
                <a:spcPct val="0"/>
              </a:spcBef>
              <a:spcAft>
                <a:spcPct val="0"/>
              </a:spcAft>
              <a:defRPr/>
            </a:pPr>
            <a:r>
              <a:rPr altLang="en-US" kern="100" lang="zh-CN" sz="1800">
                <a:solidFill>
                  <a:schemeClr val="bg1"/>
                </a:solidFill>
                <a:latin typeface="+mn-ea"/>
                <a:ea typeface="+mn-ea"/>
                <a:cs charset="0" panose="02020603050405020304" pitchFamily="18" typeface="Times New Roman"/>
              </a:rPr>
              <a:t>互联网+概述</a:t>
            </a:r>
          </a:p>
        </p:txBody>
      </p:sp>
      <p:sp>
        <p:nvSpPr>
          <p:cNvPr id="49" name="矩形 48"/>
          <p:cNvSpPr/>
          <p:nvPr/>
        </p:nvSpPr>
        <p:spPr>
          <a:xfrm>
            <a:off x="5851525" y="1920875"/>
            <a:ext cx="1952942" cy="365760"/>
          </a:xfrm>
          <a:prstGeom prst="rect">
            <a:avLst/>
          </a:prstGeom>
        </p:spPr>
        <p:txBody>
          <a:bodyPr wrap="none">
            <a:spAutoFit/>
          </a:bodyPr>
          <a:lstStyle/>
          <a:p>
            <a:pPr defTabSz="685754" eaLnBrk="1" fontAlgn="auto" hangingPunct="1">
              <a:spcBef>
                <a:spcPct val="0"/>
              </a:spcBef>
              <a:spcAft>
                <a:spcPct val="0"/>
              </a:spcAft>
              <a:defRPr/>
            </a:pPr>
            <a:r>
              <a:rPr altLang="en-US" kern="100" lang="zh-CN" sz="1800">
                <a:solidFill>
                  <a:schemeClr val="bg1"/>
                </a:solidFill>
                <a:latin typeface="+mn-ea"/>
                <a:ea typeface="+mn-ea"/>
                <a:cs charset="0" panose="02020603050405020304" pitchFamily="18" typeface="Times New Roman"/>
              </a:rPr>
              <a:t>互联网+基本内涵</a:t>
            </a:r>
          </a:p>
        </p:txBody>
      </p:sp>
      <p:sp>
        <p:nvSpPr>
          <p:cNvPr id="51" name="矩形 50"/>
          <p:cNvSpPr/>
          <p:nvPr/>
        </p:nvSpPr>
        <p:spPr>
          <a:xfrm>
            <a:off x="2698750" y="3101975"/>
            <a:ext cx="1495742" cy="365760"/>
          </a:xfrm>
          <a:prstGeom prst="rect">
            <a:avLst/>
          </a:prstGeom>
        </p:spPr>
        <p:txBody>
          <a:bodyPr wrap="none">
            <a:spAutoFit/>
          </a:bodyPr>
          <a:lstStyle/>
          <a:p>
            <a:pPr defTabSz="685754" eaLnBrk="1" fontAlgn="auto" hangingPunct="1">
              <a:spcBef>
                <a:spcPct val="0"/>
              </a:spcBef>
              <a:spcAft>
                <a:spcPct val="0"/>
              </a:spcAft>
              <a:defRPr/>
            </a:pPr>
            <a:r>
              <a:rPr altLang="en-US" kern="100" lang="zh-CN" sz="1800">
                <a:solidFill>
                  <a:schemeClr val="bg1"/>
                </a:solidFill>
                <a:latin typeface="+mn-ea"/>
                <a:ea typeface="+mn-ea"/>
                <a:cs charset="0" panose="02020603050405020304" pitchFamily="18" typeface="Times New Roman"/>
              </a:rPr>
              <a:t>互联网+特征</a:t>
            </a:r>
          </a:p>
        </p:txBody>
      </p:sp>
      <p:sp>
        <p:nvSpPr>
          <p:cNvPr id="53" name="矩形 52"/>
          <p:cNvSpPr/>
          <p:nvPr/>
        </p:nvSpPr>
        <p:spPr>
          <a:xfrm>
            <a:off x="5878512" y="3095625"/>
            <a:ext cx="1952942" cy="365760"/>
          </a:xfrm>
          <a:prstGeom prst="rect">
            <a:avLst/>
          </a:prstGeom>
        </p:spPr>
        <p:txBody>
          <a:bodyPr wrap="none">
            <a:spAutoFit/>
          </a:bodyPr>
          <a:lstStyle/>
          <a:p>
            <a:pPr defTabSz="685754" eaLnBrk="1" fontAlgn="auto" hangingPunct="1">
              <a:spcBef>
                <a:spcPct val="0"/>
              </a:spcBef>
              <a:spcAft>
                <a:spcPct val="0"/>
              </a:spcAft>
              <a:defRPr/>
            </a:pPr>
            <a:r>
              <a:rPr altLang="en-US" kern="100" lang="zh-CN" sz="1800">
                <a:solidFill>
                  <a:schemeClr val="bg1"/>
                </a:solidFill>
                <a:latin typeface="+mn-ea"/>
                <a:ea typeface="+mn-ea"/>
                <a:cs charset="0" panose="02020603050405020304" pitchFamily="18" typeface="Times New Roman"/>
              </a:rPr>
              <a:t>互联网+政策引领</a:t>
            </a:r>
          </a:p>
        </p:txBody>
      </p:sp>
      <p:grpSp>
        <p:nvGrpSpPr>
          <p:cNvPr id="58" name="组合 57"/>
          <p:cNvGrpSpPr/>
          <p:nvPr/>
        </p:nvGrpSpPr>
        <p:grpSpPr>
          <a:xfrm>
            <a:off x="1781175" y="1874838"/>
            <a:ext cx="741363" cy="461962"/>
            <a:chOff x="4353620" y="864629"/>
            <a:chExt cx="742365" cy="461665"/>
          </a:xfrm>
        </p:grpSpPr>
        <p:sp>
          <p:nvSpPr>
            <p:cNvPr id="56" name="KSO_Shape"/>
            <p:cNvSpPr/>
            <p:nvPr/>
          </p:nvSpPr>
          <p:spPr bwMode="auto">
            <a:xfrm>
              <a:off x="4353620" y="866215"/>
              <a:ext cx="742365" cy="407726"/>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algn="tl" blurRad="50800" dir="2700000" dist="38100" rotWithShape="0">
                <a:prstClr val="black">
                  <a:alpha val="40000"/>
                </a:prstClr>
              </a:outerShdw>
            </a:effectLs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chemeClr val="accent1">
                    <a:lumMod val="75000"/>
                  </a:schemeClr>
                </a:solidFill>
                <a:latin typeface="+mn-lt"/>
                <a:ea typeface="+mn-ea"/>
              </a:endParaRPr>
            </a:p>
          </p:txBody>
        </p:sp>
        <p:sp>
          <p:nvSpPr>
            <p:cNvPr id="57" name="文本框 56"/>
            <p:cNvSpPr txBox="1"/>
            <p:nvPr/>
          </p:nvSpPr>
          <p:spPr>
            <a:xfrm>
              <a:off x="4507816" y="864629"/>
              <a:ext cx="433973" cy="456906"/>
            </a:xfrm>
            <a:prstGeom prst="rect">
              <a:avLst/>
            </a:prstGeom>
            <a:noFill/>
          </p:spPr>
          <p:txBody>
            <a:bodyPr>
              <a:spAutoFit/>
            </a:bodyPr>
            <a:lstStyle/>
            <a:p>
              <a:pPr defTabSz="685754" eaLnBrk="1" fontAlgn="auto" hangingPunct="1">
                <a:spcBef>
                  <a:spcPct val="0"/>
                </a:spcBef>
                <a:spcAft>
                  <a:spcPct val="0"/>
                </a:spcAft>
                <a:defRPr/>
              </a:pPr>
              <a:r>
                <a:rPr altLang="zh-CN" lang="en-US" sz="2400">
                  <a:solidFill>
                    <a:schemeClr val="accent1">
                      <a:lumMod val="75000"/>
                    </a:schemeClr>
                  </a:solidFill>
                  <a:ea typeface="+mn-ea"/>
                  <a:cs charset="0" panose="020b0604020202020204" pitchFamily="34" typeface="Arial"/>
                </a:rPr>
                <a:t>1</a:t>
              </a:r>
            </a:p>
          </p:txBody>
        </p:sp>
      </p:grpSp>
      <p:grpSp>
        <p:nvGrpSpPr>
          <p:cNvPr id="59" name="组合 58"/>
          <p:cNvGrpSpPr/>
          <p:nvPr/>
        </p:nvGrpSpPr>
        <p:grpSpPr>
          <a:xfrm>
            <a:off x="4905375" y="1874838"/>
            <a:ext cx="741363" cy="461962"/>
            <a:chOff x="4353620" y="864629"/>
            <a:chExt cx="742365" cy="461665"/>
          </a:xfrm>
        </p:grpSpPr>
        <p:sp>
          <p:nvSpPr>
            <p:cNvPr id="60" name="KSO_Shape"/>
            <p:cNvSpPr/>
            <p:nvPr/>
          </p:nvSpPr>
          <p:spPr bwMode="auto">
            <a:xfrm>
              <a:off x="4353620" y="866215"/>
              <a:ext cx="742365" cy="407726"/>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algn="tl" blurRad="50800" dir="2700000" dist="38100" rotWithShape="0">
                <a:prstClr val="black">
                  <a:alpha val="40000"/>
                </a:prstClr>
              </a:outerShdw>
            </a:effectLs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chemeClr val="accent1">
                    <a:lumMod val="75000"/>
                  </a:schemeClr>
                </a:solidFill>
                <a:latin typeface="+mn-lt"/>
                <a:ea typeface="+mn-ea"/>
              </a:endParaRPr>
            </a:p>
          </p:txBody>
        </p:sp>
        <p:sp>
          <p:nvSpPr>
            <p:cNvPr id="61" name="文本框 60"/>
            <p:cNvSpPr txBox="1"/>
            <p:nvPr/>
          </p:nvSpPr>
          <p:spPr>
            <a:xfrm>
              <a:off x="4507815" y="864629"/>
              <a:ext cx="433973" cy="456906"/>
            </a:xfrm>
            <a:prstGeom prst="rect">
              <a:avLst/>
            </a:prstGeom>
            <a:noFill/>
          </p:spPr>
          <p:txBody>
            <a:bodyPr>
              <a:spAutoFit/>
            </a:bodyPr>
            <a:lstStyle/>
            <a:p>
              <a:pPr defTabSz="685754" eaLnBrk="1" fontAlgn="auto" hangingPunct="1">
                <a:spcBef>
                  <a:spcPct val="0"/>
                </a:spcBef>
                <a:spcAft>
                  <a:spcPct val="0"/>
                </a:spcAft>
                <a:defRPr/>
              </a:pPr>
              <a:r>
                <a:rPr altLang="zh-CN" lang="en-US" sz="2400">
                  <a:solidFill>
                    <a:schemeClr val="accent1">
                      <a:lumMod val="75000"/>
                    </a:schemeClr>
                  </a:solidFill>
                  <a:ea typeface="+mn-ea"/>
                  <a:cs charset="0" panose="020b0604020202020204" pitchFamily="34" typeface="Arial"/>
                </a:rPr>
                <a:t>2</a:t>
              </a:r>
            </a:p>
          </p:txBody>
        </p:sp>
      </p:grpSp>
      <p:grpSp>
        <p:nvGrpSpPr>
          <p:cNvPr id="62" name="组合 61"/>
          <p:cNvGrpSpPr/>
          <p:nvPr/>
        </p:nvGrpSpPr>
        <p:grpSpPr>
          <a:xfrm>
            <a:off x="1752600" y="3055938"/>
            <a:ext cx="742950" cy="460375"/>
            <a:chOff x="4353620" y="864629"/>
            <a:chExt cx="742365" cy="461665"/>
          </a:xfrm>
        </p:grpSpPr>
        <p:sp>
          <p:nvSpPr>
            <p:cNvPr id="63" name="KSO_Shape"/>
            <p:cNvSpPr/>
            <p:nvPr/>
          </p:nvSpPr>
          <p:spPr bwMode="auto">
            <a:xfrm>
              <a:off x="4353620" y="866220"/>
              <a:ext cx="742365" cy="409131"/>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algn="tl" blurRad="50800" dir="2700000" dist="38100" rotWithShape="0">
                <a:prstClr val="black">
                  <a:alpha val="40000"/>
                </a:prstClr>
              </a:outerShdw>
            </a:effectLs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chemeClr val="accent1">
                    <a:lumMod val="75000"/>
                  </a:schemeClr>
                </a:solidFill>
                <a:latin typeface="+mn-lt"/>
                <a:ea typeface="+mn-ea"/>
              </a:endParaRPr>
            </a:p>
          </p:txBody>
        </p:sp>
        <p:sp>
          <p:nvSpPr>
            <p:cNvPr id="64" name="文本框 63"/>
            <p:cNvSpPr txBox="1"/>
            <p:nvPr/>
          </p:nvSpPr>
          <p:spPr>
            <a:xfrm>
              <a:off x="4509072" y="864629"/>
              <a:ext cx="431460" cy="458481"/>
            </a:xfrm>
            <a:prstGeom prst="rect">
              <a:avLst/>
            </a:prstGeom>
            <a:noFill/>
          </p:spPr>
          <p:txBody>
            <a:bodyPr>
              <a:spAutoFit/>
            </a:bodyPr>
            <a:lstStyle/>
            <a:p>
              <a:pPr defTabSz="685754" eaLnBrk="1" fontAlgn="auto" hangingPunct="1">
                <a:spcBef>
                  <a:spcPct val="0"/>
                </a:spcBef>
                <a:spcAft>
                  <a:spcPct val="0"/>
                </a:spcAft>
                <a:defRPr/>
              </a:pPr>
              <a:r>
                <a:rPr altLang="zh-CN" lang="en-US" sz="2400">
                  <a:solidFill>
                    <a:schemeClr val="accent1">
                      <a:lumMod val="75000"/>
                    </a:schemeClr>
                  </a:solidFill>
                  <a:ea typeface="+mn-ea"/>
                  <a:cs charset="0" panose="020b0604020202020204" pitchFamily="34" typeface="Arial"/>
                </a:rPr>
                <a:t>3</a:t>
              </a:r>
            </a:p>
          </p:txBody>
        </p:sp>
      </p:grpSp>
      <p:grpSp>
        <p:nvGrpSpPr>
          <p:cNvPr id="65" name="组合 64"/>
          <p:cNvGrpSpPr/>
          <p:nvPr/>
        </p:nvGrpSpPr>
        <p:grpSpPr>
          <a:xfrm>
            <a:off x="4932363" y="3049588"/>
            <a:ext cx="742950" cy="461962"/>
            <a:chOff x="4353620" y="864629"/>
            <a:chExt cx="742365" cy="461665"/>
          </a:xfrm>
        </p:grpSpPr>
        <p:sp>
          <p:nvSpPr>
            <p:cNvPr id="66" name="KSO_Shape"/>
            <p:cNvSpPr/>
            <p:nvPr/>
          </p:nvSpPr>
          <p:spPr bwMode="auto">
            <a:xfrm>
              <a:off x="4353620" y="866215"/>
              <a:ext cx="742365" cy="407726"/>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algn="tl" blurRad="50800" dir="2700000" dist="38100" rotWithShape="0">
                <a:prstClr val="black">
                  <a:alpha val="40000"/>
                </a:prstClr>
              </a:outerShdw>
            </a:effectLs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chemeClr val="accent1">
                    <a:lumMod val="75000"/>
                  </a:schemeClr>
                </a:solidFill>
                <a:latin typeface="+mn-lt"/>
                <a:ea typeface="+mn-ea"/>
              </a:endParaRPr>
            </a:p>
          </p:txBody>
        </p:sp>
        <p:sp>
          <p:nvSpPr>
            <p:cNvPr id="67" name="文本框 66"/>
            <p:cNvSpPr txBox="1"/>
            <p:nvPr/>
          </p:nvSpPr>
          <p:spPr>
            <a:xfrm>
              <a:off x="4509073" y="864629"/>
              <a:ext cx="431460" cy="456906"/>
            </a:xfrm>
            <a:prstGeom prst="rect">
              <a:avLst/>
            </a:prstGeom>
            <a:noFill/>
          </p:spPr>
          <p:txBody>
            <a:bodyPr>
              <a:spAutoFit/>
            </a:bodyPr>
            <a:lstStyle/>
            <a:p>
              <a:pPr defTabSz="685754" eaLnBrk="1" fontAlgn="auto" hangingPunct="1">
                <a:spcBef>
                  <a:spcPct val="0"/>
                </a:spcBef>
                <a:spcAft>
                  <a:spcPct val="0"/>
                </a:spcAft>
                <a:defRPr/>
              </a:pPr>
              <a:r>
                <a:rPr altLang="zh-CN" lang="en-US" sz="2400">
                  <a:solidFill>
                    <a:schemeClr val="accent1">
                      <a:lumMod val="75000"/>
                    </a:schemeClr>
                  </a:solidFill>
                  <a:ea typeface="+mn-ea"/>
                  <a:cs charset="0" panose="020b0604020202020204" pitchFamily="34" typeface="Arial"/>
                </a:rPr>
                <a:t>4</a:t>
              </a:r>
            </a:p>
          </p:txBody>
        </p:sp>
      </p:grpSp>
      <p:grpSp>
        <p:nvGrpSpPr>
          <p:cNvPr id="68" name="组合 67"/>
          <p:cNvGrpSpPr/>
          <p:nvPr/>
        </p:nvGrpSpPr>
        <p:grpSpPr>
          <a:xfrm>
            <a:off x="600075" y="231775"/>
            <a:ext cx="1452563" cy="798513"/>
            <a:chOff x="4353620" y="866311"/>
            <a:chExt cx="742365" cy="408300"/>
          </a:xfrm>
        </p:grpSpPr>
        <p:sp>
          <p:nvSpPr>
            <p:cNvPr id="69" name="KSO_Shape"/>
            <p:cNvSpPr/>
            <p:nvPr/>
          </p:nvSpPr>
          <p:spPr bwMode="auto">
            <a:xfrm>
              <a:off x="4353620" y="866311"/>
              <a:ext cx="742365" cy="408300"/>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algn="tl" blurRad="50800" dir="2700000" dist="38100" rotWithShape="0">
                <a:prstClr val="black">
                  <a:alpha val="40000"/>
                </a:prstClr>
              </a:outerShdw>
            </a:effectLs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100">
                <a:solidFill>
                  <a:schemeClr val="accent1">
                    <a:lumMod val="75000"/>
                  </a:schemeClr>
                </a:solidFill>
                <a:latin typeface="+mn-lt"/>
                <a:ea typeface="+mn-ea"/>
              </a:endParaRPr>
            </a:p>
          </p:txBody>
        </p:sp>
        <p:sp>
          <p:nvSpPr>
            <p:cNvPr id="70" name="文本框 69"/>
            <p:cNvSpPr txBox="1"/>
            <p:nvPr/>
          </p:nvSpPr>
          <p:spPr>
            <a:xfrm>
              <a:off x="4404734" y="997000"/>
              <a:ext cx="587401" cy="264948"/>
            </a:xfrm>
            <a:prstGeom prst="rect">
              <a:avLst/>
            </a:prstGeom>
            <a:noFill/>
          </p:spPr>
          <p:txBody>
            <a:bodyPr>
              <a:spAutoFit/>
            </a:bodyPr>
            <a:lstStyle/>
            <a:p>
              <a:pPr algn="ctr" defTabSz="685754" eaLnBrk="1" fontAlgn="auto" hangingPunct="1">
                <a:spcBef>
                  <a:spcPct val="0"/>
                </a:spcBef>
                <a:spcAft>
                  <a:spcPct val="0"/>
                </a:spcAft>
                <a:defRPr/>
              </a:pPr>
              <a:r>
                <a:rPr altLang="en-US" lang="zh-CN" sz="2800">
                  <a:solidFill>
                    <a:schemeClr val="accent1">
                      <a:lumMod val="75000"/>
                    </a:schemeClr>
                  </a:solidFill>
                  <a:latin charset="-122" pitchFamily="34" typeface="微软雅黑"/>
                  <a:cs charset="0" panose="020b0604020202020204" pitchFamily="34" typeface="Arial"/>
                </a:rPr>
                <a:t>目录</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decel="100000" fill="hold" id="5" nodeType="afterEffect" presetClass="entr" presetID="2" presetSubtype="4">
                                  <p:stCondLst>
                                    <p:cond delay="0"/>
                                  </p:stCondLst>
                                  <p:childTnLst>
                                    <p:set>
                                      <p:cBhvr>
                                        <p:cTn dur="1" fill="hold" id="6">
                                          <p:stCondLst>
                                            <p:cond delay="0"/>
                                          </p:stCondLst>
                                        </p:cTn>
                                        <p:tgtEl>
                                          <p:spTgt spid="2"/>
                                        </p:tgtEl>
                                        <p:attrNameLst>
                                          <p:attrName>style.visibility</p:attrName>
                                        </p:attrNameLst>
                                      </p:cBhvr>
                                      <p:to>
                                        <p:strVal val="visible"/>
                                      </p:to>
                                    </p:set>
                                    <p:anim calcmode="lin" valueType="num">
                                      <p:cBhvr additive="base">
                                        <p:cTn dur="500" fill="hold" id="7"/>
                                        <p:tgtEl>
                                          <p:spTgt spid="2"/>
                                        </p:tgtEl>
                                        <p:attrNameLst>
                                          <p:attrName>ppt_x</p:attrName>
                                        </p:attrNameLst>
                                      </p:cBhvr>
                                      <p:tavLst>
                                        <p:tav tm="0">
                                          <p:val>
                                            <p:strVal val="#ppt_x"/>
                                          </p:val>
                                        </p:tav>
                                        <p:tav tm="100000">
                                          <p:val>
                                            <p:strVal val="#ppt_x"/>
                                          </p:val>
                                        </p:tav>
                                      </p:tavLst>
                                    </p:anim>
                                    <p:anim calcmode="lin" valueType="num">
                                      <p:cBhvr additive="base">
                                        <p:cTn dur="500" fill="hold" id="8"/>
                                        <p:tgtEl>
                                          <p:spTgt spid="2"/>
                                        </p:tgtEl>
                                        <p:attrNameLst>
                                          <p:attrName>ppt_y</p:attrName>
                                        </p:attrNameLst>
                                      </p:cBhvr>
                                      <p:tavLst>
                                        <p:tav tm="0">
                                          <p:val>
                                            <p:strVal val="1+#ppt_h/2"/>
                                          </p:val>
                                        </p:tav>
                                        <p:tav tm="100000">
                                          <p:val>
                                            <p:strVal val="#ppt_y"/>
                                          </p:val>
                                        </p:tav>
                                      </p:tavLst>
                                    </p:anim>
                                  </p:childTnLst>
                                </p:cTn>
                              </p:par>
                            </p:childTnLst>
                          </p:cTn>
                        </p:par>
                        <p:par>
                          <p:cTn fill="hold" id="9" nodeType="afterGroup">
                            <p:stCondLst>
                              <p:cond delay="500"/>
                            </p:stCondLst>
                            <p:childTnLst>
                              <p:par>
                                <p:cTn fill="hold" id="10" nodeType="afterEffect" presetClass="entr" presetID="10" presetSubtype="0">
                                  <p:stCondLst>
                                    <p:cond delay="0"/>
                                  </p:stCondLst>
                                  <p:childTnLst>
                                    <p:set>
                                      <p:cBhvr>
                                        <p:cTn dur="1" fill="hold" id="11">
                                          <p:stCondLst>
                                            <p:cond delay="0"/>
                                          </p:stCondLst>
                                        </p:cTn>
                                        <p:tgtEl>
                                          <p:spTgt spid="68"/>
                                        </p:tgtEl>
                                        <p:attrNameLst>
                                          <p:attrName>style.visibility</p:attrName>
                                        </p:attrNameLst>
                                      </p:cBhvr>
                                      <p:to>
                                        <p:strVal val="visible"/>
                                      </p:to>
                                    </p:set>
                                    <p:animEffect filter="fade" transition="in">
                                      <p:cBhvr>
                                        <p:cTn dur="600" id="12"/>
                                        <p:tgtEl>
                                          <p:spTgt spid="68"/>
                                        </p:tgtEl>
                                      </p:cBhvr>
                                    </p:animEffect>
                                  </p:childTnLst>
                                </p:cTn>
                              </p:par>
                              <p:par>
                                <p:cTn decel="100000" fill="hold" id="13" nodeType="withEffect" presetClass="path" presetID="35" presetSubtype="0">
                                  <p:stCondLst>
                                    <p:cond delay="0"/>
                                  </p:stCondLst>
                                  <p:childTnLst>
                                    <p:animMotion origin="layout" path="M -0.05552 0.00023 L -3.51034E-06 0.00023" pathEditMode="relative" ptsTypes="AA" rAng="0">
                                      <p:cBhvr>
                                        <p:cTn dur="800" fill="hold" id="14"/>
                                        <p:tgtEl>
                                          <p:spTgt spid="68"/>
                                        </p:tgtEl>
                                        <p:attrNameLst>
                                          <p:attrName>ppt_x</p:attrName>
                                          <p:attrName>ppt_y</p:attrName>
                                        </p:attrNameLst>
                                      </p:cBhvr>
                                      <p:rCtr x="2770" y="0"/>
                                    </p:animMotion>
                                  </p:childTnLst>
                                </p:cTn>
                              </p:par>
                            </p:childTnLst>
                          </p:cTn>
                        </p:par>
                        <p:par>
                          <p:cTn fill="hold" id="15" nodeType="afterGroup">
                            <p:stCondLst>
                              <p:cond delay="1300"/>
                            </p:stCondLst>
                            <p:childTnLst>
                              <p:par>
                                <p:cTn fill="hold" grpId="0" id="16" nodeType="afterEffect" presetClass="entr" presetID="47" presetSubtype="0">
                                  <p:stCondLst>
                                    <p:cond delay="0"/>
                                  </p:stCondLst>
                                  <p:childTnLst>
                                    <p:set>
                                      <p:cBhvr>
                                        <p:cTn dur="1" fill="hold" id="17">
                                          <p:stCondLst>
                                            <p:cond delay="0"/>
                                          </p:stCondLst>
                                        </p:cTn>
                                        <p:tgtEl>
                                          <p:spTgt spid="45"/>
                                        </p:tgtEl>
                                        <p:attrNameLst>
                                          <p:attrName>style.visibility</p:attrName>
                                        </p:attrNameLst>
                                      </p:cBhvr>
                                      <p:to>
                                        <p:strVal val="visible"/>
                                      </p:to>
                                    </p:set>
                                    <p:animEffect filter="fade" transition="in">
                                      <p:cBhvr>
                                        <p:cTn dur="500" id="18"/>
                                        <p:tgtEl>
                                          <p:spTgt spid="45"/>
                                        </p:tgtEl>
                                      </p:cBhvr>
                                    </p:animEffect>
                                    <p:anim calcmode="lin" valueType="num">
                                      <p:cBhvr>
                                        <p:cTn dur="500" fill="hold" id="19"/>
                                        <p:tgtEl>
                                          <p:spTgt spid="45"/>
                                        </p:tgtEl>
                                        <p:attrNameLst>
                                          <p:attrName>ppt_x</p:attrName>
                                        </p:attrNameLst>
                                      </p:cBhvr>
                                      <p:tavLst>
                                        <p:tav tm="0">
                                          <p:val>
                                            <p:strVal val="#ppt_x"/>
                                          </p:val>
                                        </p:tav>
                                        <p:tav tm="100000">
                                          <p:val>
                                            <p:strVal val="#ppt_x"/>
                                          </p:val>
                                        </p:tav>
                                      </p:tavLst>
                                    </p:anim>
                                    <p:anim calcmode="lin" valueType="num">
                                      <p:cBhvr>
                                        <p:cTn dur="500" fill="hold" id="20"/>
                                        <p:tgtEl>
                                          <p:spTgt spid="45"/>
                                        </p:tgtEl>
                                        <p:attrNameLst>
                                          <p:attrName>ppt_y</p:attrName>
                                        </p:attrNameLst>
                                      </p:cBhvr>
                                      <p:tavLst>
                                        <p:tav tm="0">
                                          <p:val>
                                            <p:strVal val="#ppt_y-.1"/>
                                          </p:val>
                                        </p:tav>
                                        <p:tav tm="100000">
                                          <p:val>
                                            <p:strVal val="#ppt_y"/>
                                          </p:val>
                                        </p:tav>
                                      </p:tavLst>
                                    </p:anim>
                                  </p:childTnLst>
                                </p:cTn>
                              </p:par>
                            </p:childTnLst>
                          </p:cTn>
                        </p:par>
                        <p:par>
                          <p:cTn fill="hold" id="21" nodeType="afterGroup">
                            <p:stCondLst>
                              <p:cond delay="1800"/>
                            </p:stCondLst>
                            <p:childTnLst>
                              <p:par>
                                <p:cTn fill="hold" id="22" nodeType="afterEffect" presetClass="entr" presetID="10" presetSubtype="0">
                                  <p:stCondLst>
                                    <p:cond delay="0"/>
                                  </p:stCondLst>
                                  <p:childTnLst>
                                    <p:set>
                                      <p:cBhvr>
                                        <p:cTn dur="1" fill="hold" id="23">
                                          <p:stCondLst>
                                            <p:cond delay="0"/>
                                          </p:stCondLst>
                                        </p:cTn>
                                        <p:tgtEl>
                                          <p:spTgt spid="58"/>
                                        </p:tgtEl>
                                        <p:attrNameLst>
                                          <p:attrName>style.visibility</p:attrName>
                                        </p:attrNameLst>
                                      </p:cBhvr>
                                      <p:to>
                                        <p:strVal val="visible"/>
                                      </p:to>
                                    </p:set>
                                    <p:animEffect filter="fade" transition="in">
                                      <p:cBhvr>
                                        <p:cTn dur="600" id="24"/>
                                        <p:tgtEl>
                                          <p:spTgt spid="58"/>
                                        </p:tgtEl>
                                      </p:cBhvr>
                                    </p:animEffect>
                                  </p:childTnLst>
                                </p:cTn>
                              </p:par>
                              <p:par>
                                <p:cTn decel="100000" fill="hold" id="25" nodeType="withEffect" presetClass="path" presetID="35" presetSubtype="0">
                                  <p:stCondLst>
                                    <p:cond delay="0"/>
                                  </p:stCondLst>
                                  <p:childTnLst>
                                    <p:animMotion origin="layout" path="M -0.05552 0.00023 L -3.51034E-06 0.00023" pathEditMode="relative" ptsTypes="AA" rAng="0">
                                      <p:cBhvr>
                                        <p:cTn dur="800" fill="hold" id="26"/>
                                        <p:tgtEl>
                                          <p:spTgt spid="58"/>
                                        </p:tgtEl>
                                        <p:attrNameLst>
                                          <p:attrName>ppt_x</p:attrName>
                                          <p:attrName>ppt_y</p:attrName>
                                        </p:attrNameLst>
                                      </p:cBhvr>
                                      <p:rCtr x="2770" y="0"/>
                                    </p:animMotion>
                                  </p:childTnLst>
                                </p:cTn>
                              </p:par>
                            </p:childTnLst>
                          </p:cTn>
                        </p:par>
                        <p:par>
                          <p:cTn fill="hold" id="27" nodeType="afterGroup">
                            <p:stCondLst>
                              <p:cond delay="2600"/>
                            </p:stCondLst>
                            <p:childTnLst>
                              <p:par>
                                <p:cTn fill="hold" grpId="0" id="28" nodeType="afterEffect" presetClass="entr" presetID="22" presetSubtype="8">
                                  <p:stCondLst>
                                    <p:cond delay="0"/>
                                  </p:stCondLst>
                                  <p:childTnLst>
                                    <p:set>
                                      <p:cBhvr>
                                        <p:cTn dur="1" fill="hold" id="29">
                                          <p:stCondLst>
                                            <p:cond delay="0"/>
                                          </p:stCondLst>
                                        </p:cTn>
                                        <p:tgtEl>
                                          <p:spTgt spid="47"/>
                                        </p:tgtEl>
                                        <p:attrNameLst>
                                          <p:attrName>style.visibility</p:attrName>
                                        </p:attrNameLst>
                                      </p:cBhvr>
                                      <p:to>
                                        <p:strVal val="visible"/>
                                      </p:to>
                                    </p:set>
                                    <p:animEffect filter="wipe(left)" transition="in">
                                      <p:cBhvr>
                                        <p:cTn dur="500" id="30"/>
                                        <p:tgtEl>
                                          <p:spTgt spid="47"/>
                                        </p:tgtEl>
                                      </p:cBhvr>
                                    </p:animEffect>
                                  </p:childTnLst>
                                </p:cTn>
                              </p:par>
                            </p:childTnLst>
                          </p:cTn>
                        </p:par>
                        <p:par>
                          <p:cTn fill="hold" id="31" nodeType="afterGroup">
                            <p:stCondLst>
                              <p:cond delay="3100"/>
                            </p:stCondLst>
                            <p:childTnLst>
                              <p:par>
                                <p:cTn fill="hold" id="32" nodeType="afterEffect" presetClass="entr" presetID="10" presetSubtype="0">
                                  <p:stCondLst>
                                    <p:cond delay="0"/>
                                  </p:stCondLst>
                                  <p:childTnLst>
                                    <p:set>
                                      <p:cBhvr>
                                        <p:cTn dur="1" fill="hold" id="33">
                                          <p:stCondLst>
                                            <p:cond delay="0"/>
                                          </p:stCondLst>
                                        </p:cTn>
                                        <p:tgtEl>
                                          <p:spTgt spid="59"/>
                                        </p:tgtEl>
                                        <p:attrNameLst>
                                          <p:attrName>style.visibility</p:attrName>
                                        </p:attrNameLst>
                                      </p:cBhvr>
                                      <p:to>
                                        <p:strVal val="visible"/>
                                      </p:to>
                                    </p:set>
                                    <p:animEffect filter="fade" transition="in">
                                      <p:cBhvr>
                                        <p:cTn dur="600" id="34"/>
                                        <p:tgtEl>
                                          <p:spTgt spid="59"/>
                                        </p:tgtEl>
                                      </p:cBhvr>
                                    </p:animEffect>
                                  </p:childTnLst>
                                </p:cTn>
                              </p:par>
                              <p:par>
                                <p:cTn decel="100000" fill="hold" id="35" nodeType="withEffect" presetClass="path" presetID="35" presetSubtype="0">
                                  <p:stCondLst>
                                    <p:cond delay="0"/>
                                  </p:stCondLst>
                                  <p:childTnLst>
                                    <p:animMotion origin="layout" path="M -0.05552 0.00023 L -3.51034E-06 0.00023" pathEditMode="relative" ptsTypes="AA" rAng="0">
                                      <p:cBhvr>
                                        <p:cTn dur="800" fill="hold" id="36"/>
                                        <p:tgtEl>
                                          <p:spTgt spid="59"/>
                                        </p:tgtEl>
                                        <p:attrNameLst>
                                          <p:attrName>ppt_x</p:attrName>
                                          <p:attrName>ppt_y</p:attrName>
                                        </p:attrNameLst>
                                      </p:cBhvr>
                                      <p:rCtr x="2770" y="0"/>
                                    </p:animMotion>
                                  </p:childTnLst>
                                </p:cTn>
                              </p:par>
                            </p:childTnLst>
                          </p:cTn>
                        </p:par>
                        <p:par>
                          <p:cTn fill="hold" id="37" nodeType="afterGroup">
                            <p:stCondLst>
                              <p:cond delay="3900"/>
                            </p:stCondLst>
                            <p:childTnLst>
                              <p:par>
                                <p:cTn fill="hold" grpId="0" id="38" nodeType="afterEffect" presetClass="entr" presetID="22" presetSubtype="8">
                                  <p:stCondLst>
                                    <p:cond delay="0"/>
                                  </p:stCondLst>
                                  <p:childTnLst>
                                    <p:set>
                                      <p:cBhvr>
                                        <p:cTn dur="1" fill="hold" id="39">
                                          <p:stCondLst>
                                            <p:cond delay="0"/>
                                          </p:stCondLst>
                                        </p:cTn>
                                        <p:tgtEl>
                                          <p:spTgt spid="49"/>
                                        </p:tgtEl>
                                        <p:attrNameLst>
                                          <p:attrName>style.visibility</p:attrName>
                                        </p:attrNameLst>
                                      </p:cBhvr>
                                      <p:to>
                                        <p:strVal val="visible"/>
                                      </p:to>
                                    </p:set>
                                    <p:animEffect filter="wipe(left)" transition="in">
                                      <p:cBhvr>
                                        <p:cTn dur="500" id="40"/>
                                        <p:tgtEl>
                                          <p:spTgt spid="49"/>
                                        </p:tgtEl>
                                      </p:cBhvr>
                                    </p:animEffect>
                                  </p:childTnLst>
                                </p:cTn>
                              </p:par>
                            </p:childTnLst>
                          </p:cTn>
                        </p:par>
                        <p:par>
                          <p:cTn fill="hold" id="41" nodeType="afterGroup">
                            <p:stCondLst>
                              <p:cond delay="4400"/>
                            </p:stCondLst>
                            <p:childTnLst>
                              <p:par>
                                <p:cTn fill="hold" id="42" nodeType="afterEffect" presetClass="entr" presetID="10" presetSubtype="0">
                                  <p:stCondLst>
                                    <p:cond delay="0"/>
                                  </p:stCondLst>
                                  <p:childTnLst>
                                    <p:set>
                                      <p:cBhvr>
                                        <p:cTn dur="1" fill="hold" id="43">
                                          <p:stCondLst>
                                            <p:cond delay="0"/>
                                          </p:stCondLst>
                                        </p:cTn>
                                        <p:tgtEl>
                                          <p:spTgt spid="62"/>
                                        </p:tgtEl>
                                        <p:attrNameLst>
                                          <p:attrName>style.visibility</p:attrName>
                                        </p:attrNameLst>
                                      </p:cBhvr>
                                      <p:to>
                                        <p:strVal val="visible"/>
                                      </p:to>
                                    </p:set>
                                    <p:animEffect filter="fade" transition="in">
                                      <p:cBhvr>
                                        <p:cTn dur="600" id="44"/>
                                        <p:tgtEl>
                                          <p:spTgt spid="62"/>
                                        </p:tgtEl>
                                      </p:cBhvr>
                                    </p:animEffect>
                                  </p:childTnLst>
                                </p:cTn>
                              </p:par>
                              <p:par>
                                <p:cTn decel="100000" fill="hold" id="45" nodeType="withEffect" presetClass="path" presetID="35" presetSubtype="0">
                                  <p:stCondLst>
                                    <p:cond delay="0"/>
                                  </p:stCondLst>
                                  <p:childTnLst>
                                    <p:animMotion origin="layout" path="M -0.05552 0.00023 L -3.51034E-06 0.00023" pathEditMode="relative" ptsTypes="AA" rAng="0">
                                      <p:cBhvr>
                                        <p:cTn dur="800" fill="hold" id="46"/>
                                        <p:tgtEl>
                                          <p:spTgt spid="62"/>
                                        </p:tgtEl>
                                        <p:attrNameLst>
                                          <p:attrName>ppt_x</p:attrName>
                                          <p:attrName>ppt_y</p:attrName>
                                        </p:attrNameLst>
                                      </p:cBhvr>
                                      <p:rCtr x="2770" y="0"/>
                                    </p:animMotion>
                                  </p:childTnLst>
                                </p:cTn>
                              </p:par>
                            </p:childTnLst>
                          </p:cTn>
                        </p:par>
                        <p:par>
                          <p:cTn fill="hold" id="47" nodeType="afterGroup">
                            <p:stCondLst>
                              <p:cond delay="5200"/>
                            </p:stCondLst>
                            <p:childTnLst>
                              <p:par>
                                <p:cTn fill="hold" grpId="0" id="48" nodeType="afterEffect" presetClass="entr" presetID="22" presetSubtype="8">
                                  <p:stCondLst>
                                    <p:cond delay="0"/>
                                  </p:stCondLst>
                                  <p:childTnLst>
                                    <p:set>
                                      <p:cBhvr>
                                        <p:cTn dur="1" fill="hold" id="49">
                                          <p:stCondLst>
                                            <p:cond delay="0"/>
                                          </p:stCondLst>
                                        </p:cTn>
                                        <p:tgtEl>
                                          <p:spTgt spid="51"/>
                                        </p:tgtEl>
                                        <p:attrNameLst>
                                          <p:attrName>style.visibility</p:attrName>
                                        </p:attrNameLst>
                                      </p:cBhvr>
                                      <p:to>
                                        <p:strVal val="visible"/>
                                      </p:to>
                                    </p:set>
                                    <p:animEffect filter="wipe(left)" transition="in">
                                      <p:cBhvr>
                                        <p:cTn dur="500" id="50"/>
                                        <p:tgtEl>
                                          <p:spTgt spid="51"/>
                                        </p:tgtEl>
                                      </p:cBhvr>
                                    </p:animEffect>
                                  </p:childTnLst>
                                </p:cTn>
                              </p:par>
                            </p:childTnLst>
                          </p:cTn>
                        </p:par>
                        <p:par>
                          <p:cTn fill="hold" id="51" nodeType="afterGroup">
                            <p:stCondLst>
                              <p:cond delay="5700"/>
                            </p:stCondLst>
                            <p:childTnLst>
                              <p:par>
                                <p:cTn fill="hold" id="52" nodeType="afterEffect" presetClass="entr" presetID="10" presetSubtype="0">
                                  <p:stCondLst>
                                    <p:cond delay="0"/>
                                  </p:stCondLst>
                                  <p:childTnLst>
                                    <p:set>
                                      <p:cBhvr>
                                        <p:cTn dur="1" fill="hold" id="53">
                                          <p:stCondLst>
                                            <p:cond delay="0"/>
                                          </p:stCondLst>
                                        </p:cTn>
                                        <p:tgtEl>
                                          <p:spTgt spid="65"/>
                                        </p:tgtEl>
                                        <p:attrNameLst>
                                          <p:attrName>style.visibility</p:attrName>
                                        </p:attrNameLst>
                                      </p:cBhvr>
                                      <p:to>
                                        <p:strVal val="visible"/>
                                      </p:to>
                                    </p:set>
                                    <p:animEffect filter="fade" transition="in">
                                      <p:cBhvr>
                                        <p:cTn dur="600" id="54"/>
                                        <p:tgtEl>
                                          <p:spTgt spid="65"/>
                                        </p:tgtEl>
                                      </p:cBhvr>
                                    </p:animEffect>
                                  </p:childTnLst>
                                </p:cTn>
                              </p:par>
                              <p:par>
                                <p:cTn decel="100000" fill="hold" id="55" nodeType="withEffect" presetClass="path" presetID="35" presetSubtype="0">
                                  <p:stCondLst>
                                    <p:cond delay="0"/>
                                  </p:stCondLst>
                                  <p:childTnLst>
                                    <p:animMotion origin="layout" path="M -0.05552 0.00023 L -3.51034E-06 0.00023" pathEditMode="relative" ptsTypes="AA" rAng="0">
                                      <p:cBhvr>
                                        <p:cTn dur="800" fill="hold" id="56"/>
                                        <p:tgtEl>
                                          <p:spTgt spid="65"/>
                                        </p:tgtEl>
                                        <p:attrNameLst>
                                          <p:attrName>ppt_x</p:attrName>
                                          <p:attrName>ppt_y</p:attrName>
                                        </p:attrNameLst>
                                      </p:cBhvr>
                                      <p:rCtr x="2770" y="0"/>
                                    </p:animMotion>
                                  </p:childTnLst>
                                </p:cTn>
                              </p:par>
                            </p:childTnLst>
                          </p:cTn>
                        </p:par>
                        <p:par>
                          <p:cTn fill="hold" id="57" nodeType="afterGroup">
                            <p:stCondLst>
                              <p:cond delay="6500"/>
                            </p:stCondLst>
                            <p:childTnLst>
                              <p:par>
                                <p:cTn fill="hold" grpId="0" id="58" nodeType="afterEffect" presetClass="entr" presetID="22" presetSubtype="8">
                                  <p:stCondLst>
                                    <p:cond delay="0"/>
                                  </p:stCondLst>
                                  <p:childTnLst>
                                    <p:set>
                                      <p:cBhvr>
                                        <p:cTn dur="1" fill="hold" id="59">
                                          <p:stCondLst>
                                            <p:cond delay="0"/>
                                          </p:stCondLst>
                                        </p:cTn>
                                        <p:tgtEl>
                                          <p:spTgt spid="53"/>
                                        </p:tgtEl>
                                        <p:attrNameLst>
                                          <p:attrName>style.visibility</p:attrName>
                                        </p:attrNameLst>
                                      </p:cBhvr>
                                      <p:to>
                                        <p:strVal val="visible"/>
                                      </p:to>
                                    </p:set>
                                    <p:animEffect filter="wipe(left)" transition="in">
                                      <p:cBhvr>
                                        <p:cTn dur="500" id="60"/>
                                        <p:tgtEl>
                                          <p:spTgt spid="53"/>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5"/>
      <p:bldP grpId="0" spid="47"/>
      <p:bldP grpId="0" spid="49"/>
      <p:bldP grpId="0" spid="51"/>
      <p:bldP grpId="0" spid="53"/>
    </p:bldLst>
  </p:timing>
</p:sld>
</file>

<file path=ppt/slides/slide2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387" name="KSO_Shape"/>
          <p:cNvGrpSpPr/>
          <p:nvPr/>
        </p:nvGrpSpPr>
        <p:grpSpPr>
          <a:xfrm>
            <a:off x="241476" y="1127781"/>
            <a:ext cx="4560882" cy="3770329"/>
            <a:chOff x="1595438" y="968375"/>
            <a:chExt cx="5953125" cy="4921250"/>
          </a:xfrm>
          <a:solidFill>
            <a:schemeClr val="bg1">
              <a:lumMod val="65000"/>
            </a:schemeClr>
          </a:solidFill>
        </p:grpSpPr>
        <p:sp>
          <p:nvSpPr>
            <p:cNvPr id="391" name="内蒙古"/>
            <p:cNvSpPr/>
            <p:nvPr/>
          </p:nvSpPr>
          <p:spPr bwMode="auto">
            <a:xfrm>
              <a:off x="4095750" y="1023938"/>
              <a:ext cx="2608263" cy="2225675"/>
            </a:xfrm>
            <a:custGeom>
              <a:gdLst>
                <a:gd fmla="*/ 2147483646 w 1428" name="T0"/>
                <a:gd fmla="*/ 2147483646 h 1218" name="T1"/>
                <a:gd fmla="*/ 2147483646 w 1428" name="T2"/>
                <a:gd fmla="*/ 2147483646 h 1218" name="T3"/>
                <a:gd fmla="*/ 2147483646 w 1428" name="T4"/>
                <a:gd fmla="*/ 2147483646 h 1218" name="T5"/>
                <a:gd fmla="*/ 2147483646 w 1428" name="T6"/>
                <a:gd fmla="*/ 2147483646 h 1218" name="T7"/>
                <a:gd fmla="*/ 2147483646 w 1428" name="T8"/>
                <a:gd fmla="*/ 2147483646 h 1218" name="T9"/>
                <a:gd fmla="*/ 2147483646 w 1428" name="T10"/>
                <a:gd fmla="*/ 2147483646 h 1218" name="T11"/>
                <a:gd fmla="*/ 2147483646 w 1428" name="T12"/>
                <a:gd fmla="*/ 2147483646 h 1218" name="T13"/>
                <a:gd fmla="*/ 2147483646 w 1428" name="T14"/>
                <a:gd fmla="*/ 2147483646 h 1218" name="T15"/>
                <a:gd fmla="*/ 2147483646 w 1428" name="T16"/>
                <a:gd fmla="*/ 2147483646 h 1218" name="T17"/>
                <a:gd fmla="*/ 2147483646 w 1428" name="T18"/>
                <a:gd fmla="*/ 2147483646 h 1218" name="T19"/>
                <a:gd fmla="*/ 2147483646 w 1428" name="T20"/>
                <a:gd fmla="*/ 2147483646 h 1218" name="T21"/>
                <a:gd fmla="*/ 2147483646 w 1428" name="T22"/>
                <a:gd fmla="*/ 2147483646 h 1218" name="T23"/>
                <a:gd fmla="*/ 2147483646 w 1428" name="T24"/>
                <a:gd fmla="*/ 2147483646 h 1218" name="T25"/>
                <a:gd fmla="*/ 2147483646 w 1428" name="T26"/>
                <a:gd fmla="*/ 2147483646 h 1218" name="T27"/>
                <a:gd fmla="*/ 2147483646 w 1428" name="T28"/>
                <a:gd fmla="*/ 2147483646 h 1218" name="T29"/>
                <a:gd fmla="*/ 2147483646 w 1428" name="T30"/>
                <a:gd fmla="*/ 2147483646 h 1218" name="T31"/>
                <a:gd fmla="*/ 2147483646 w 1428" name="T32"/>
                <a:gd fmla="*/ 2147483646 h 1218" name="T33"/>
                <a:gd fmla="*/ 2147483646 w 1428" name="T34"/>
                <a:gd fmla="*/ 2147483646 h 1218" name="T35"/>
                <a:gd fmla="*/ 2147483646 w 1428" name="T36"/>
                <a:gd fmla="*/ 2147483646 h 1218" name="T37"/>
                <a:gd fmla="*/ 2147483646 w 1428" name="T38"/>
                <a:gd fmla="*/ 2147483646 h 1218" name="T39"/>
                <a:gd fmla="*/ 2147483646 w 1428" name="T40"/>
                <a:gd fmla="*/ 2147483646 h 1218" name="T41"/>
                <a:gd fmla="*/ 2147483646 w 1428" name="T42"/>
                <a:gd fmla="*/ 2147483646 h 1218" name="T43"/>
                <a:gd fmla="*/ 0 w 1428" name="T44"/>
                <a:gd fmla="*/ 2147483646 h 1218" name="T45"/>
                <a:gd fmla="*/ 2147483646 w 1428" name="T46"/>
                <a:gd fmla="*/ 2147483646 h 1218" name="T47"/>
                <a:gd fmla="*/ 2147483646 w 1428" name="T48"/>
                <a:gd fmla="*/ 2147483646 h 1218" name="T49"/>
                <a:gd fmla="*/ 2147483646 w 1428" name="T50"/>
                <a:gd fmla="*/ 2147483646 h 1218" name="T51"/>
                <a:gd fmla="*/ 2147483646 w 1428" name="T52"/>
                <a:gd fmla="*/ 2147483646 h 1218" name="T53"/>
                <a:gd fmla="*/ 2147483646 w 1428" name="T54"/>
                <a:gd fmla="*/ 2147483646 h 1218" name="T55"/>
                <a:gd fmla="*/ 2147483646 w 1428" name="T56"/>
                <a:gd fmla="*/ 2147483646 h 1218" name="T57"/>
                <a:gd fmla="*/ 2147483646 w 1428" name="T58"/>
                <a:gd fmla="*/ 2147483646 h 1218" name="T59"/>
                <a:gd fmla="*/ 2147483646 w 1428" name="T60"/>
                <a:gd fmla="*/ 2147483646 h 1218" name="T61"/>
                <a:gd fmla="*/ 2147483646 w 1428" name="T62"/>
                <a:gd fmla="*/ 2147483646 h 1218" name="T63"/>
                <a:gd fmla="*/ 2147483646 w 1428" name="T64"/>
                <a:gd fmla="*/ 2147483646 h 1218" name="T65"/>
                <a:gd fmla="*/ 2147483646 w 1428" name="T66"/>
                <a:gd fmla="*/ 2147483646 h 1218" name="T67"/>
                <a:gd fmla="*/ 2147483646 w 1428" name="T68"/>
                <a:gd fmla="*/ 2147483646 h 1218" name="T69"/>
                <a:gd fmla="*/ 2147483646 w 1428" name="T70"/>
                <a:gd fmla="*/ 2147483646 h 1218" name="T71"/>
                <a:gd fmla="*/ 2147483646 w 1428" name="T72"/>
                <a:gd fmla="*/ 2147483646 h 1218" name="T73"/>
                <a:gd fmla="*/ 2147483646 w 1428" name="T74"/>
                <a:gd fmla="*/ 2147483646 h 1218" name="T75"/>
                <a:gd fmla="*/ 2147483646 w 1428" name="T76"/>
                <a:gd fmla="*/ 2147483646 h 1218" name="T77"/>
                <a:gd fmla="*/ 2147483646 w 1428" name="T78"/>
                <a:gd fmla="*/ 2147483646 h 1218" name="T79"/>
                <a:gd fmla="*/ 2147483646 w 1428" name="T80"/>
                <a:gd fmla="*/ 2147483646 h 1218" name="T81"/>
                <a:gd fmla="*/ 2147483646 w 1428" name="T82"/>
                <a:gd fmla="*/ 2147483646 h 1218" name="T83"/>
                <a:gd fmla="*/ 2147483646 w 1428" name="T84"/>
                <a:gd fmla="*/ 2147483646 h 1218" name="T85"/>
                <a:gd fmla="*/ 2147483646 w 1428" name="T86"/>
                <a:gd fmla="*/ 2147483646 h 1218" name="T87"/>
                <a:gd fmla="*/ 2147483646 w 1428" name="T88"/>
                <a:gd fmla="*/ 2147483646 h 1218" name="T89"/>
                <a:gd fmla="*/ 2147483646 w 1428" name="T90"/>
                <a:gd fmla="*/ 2147483646 h 1218" name="T91"/>
                <a:gd fmla="*/ 2147483646 w 1428" name="T92"/>
                <a:gd fmla="*/ 2147483646 h 1218" name="T93"/>
                <a:gd fmla="*/ 2147483646 w 1428" name="T94"/>
                <a:gd fmla="*/ 2147483646 h 1218" name="T95"/>
                <a:gd fmla="*/ 2147483646 w 1428" name="T96"/>
                <a:gd fmla="*/ 2147483646 h 1218" name="T97"/>
                <a:gd fmla="*/ 2147483646 w 1428" name="T98"/>
                <a:gd fmla="*/ 2147483646 h 1218" name="T99"/>
                <a:gd fmla="*/ 2147483646 w 1428" name="T100"/>
                <a:gd fmla="*/ 2147483646 h 1218" name="T101"/>
                <a:gd fmla="*/ 2147483646 w 1428" name="T102"/>
                <a:gd fmla="*/ 2147483646 h 1218" name="T103"/>
                <a:gd fmla="*/ 2147483646 w 1428" name="T104"/>
                <a:gd fmla="*/ 2147483646 h 1218" name="T105"/>
                <a:gd fmla="*/ 2147483646 w 1428" name="T106"/>
                <a:gd fmla="*/ 2147483646 h 1218" name="T107"/>
                <a:gd fmla="*/ 2147483646 w 1428" name="T108"/>
                <a:gd fmla="*/ 2147483646 h 1218" name="T109"/>
                <a:gd fmla="*/ 2147483646 w 1428" name="T110"/>
                <a:gd fmla="*/ 2147483646 h 1218" name="T111"/>
                <a:gd fmla="*/ 2147483646 w 1428" name="T112"/>
                <a:gd fmla="*/ 2147483646 h 1218" name="T113"/>
                <a:gd fmla="*/ 2147483646 w 1428" name="T114"/>
                <a:gd fmla="*/ 2147483646 h 1218" name="T115"/>
                <a:gd fmla="*/ 2147483646 w 1428" name="T116"/>
                <a:gd fmla="*/ 2147483646 h 1218"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b="b" l="0" r="r" t="0"/>
              <a:pathLst>
                <a:path h="1218" w="1428">
                  <a:moveTo>
                    <a:pt x="1398" y="128"/>
                  </a:moveTo>
                  <a:lnTo>
                    <a:pt x="1394" y="112"/>
                  </a:lnTo>
                  <a:lnTo>
                    <a:pt x="1378" y="86"/>
                  </a:lnTo>
                  <a:lnTo>
                    <a:pt x="1366" y="80"/>
                  </a:lnTo>
                  <a:lnTo>
                    <a:pt x="1354" y="86"/>
                  </a:lnTo>
                  <a:lnTo>
                    <a:pt x="1348" y="100"/>
                  </a:lnTo>
                  <a:lnTo>
                    <a:pt x="1346" y="102"/>
                  </a:lnTo>
                  <a:lnTo>
                    <a:pt x="1344" y="102"/>
                  </a:lnTo>
                  <a:lnTo>
                    <a:pt x="1322" y="106"/>
                  </a:lnTo>
                  <a:lnTo>
                    <a:pt x="1318" y="108"/>
                  </a:lnTo>
                  <a:lnTo>
                    <a:pt x="1316" y="112"/>
                  </a:lnTo>
                  <a:lnTo>
                    <a:pt x="1310" y="116"/>
                  </a:lnTo>
                  <a:lnTo>
                    <a:pt x="1298" y="126"/>
                  </a:lnTo>
                  <a:lnTo>
                    <a:pt x="1296" y="128"/>
                  </a:lnTo>
                  <a:lnTo>
                    <a:pt x="1286" y="130"/>
                  </a:lnTo>
                  <a:lnTo>
                    <a:pt x="1276" y="126"/>
                  </a:lnTo>
                  <a:lnTo>
                    <a:pt x="1264" y="118"/>
                  </a:lnTo>
                  <a:lnTo>
                    <a:pt x="1262" y="116"/>
                  </a:lnTo>
                  <a:lnTo>
                    <a:pt x="1244" y="96"/>
                  </a:lnTo>
                  <a:lnTo>
                    <a:pt x="1240" y="90"/>
                  </a:lnTo>
                  <a:lnTo>
                    <a:pt x="1238" y="84"/>
                  </a:lnTo>
                  <a:lnTo>
                    <a:pt x="1238" y="62"/>
                  </a:lnTo>
                  <a:lnTo>
                    <a:pt x="1238" y="60"/>
                  </a:lnTo>
                  <a:lnTo>
                    <a:pt x="1242" y="56"/>
                  </a:lnTo>
                  <a:lnTo>
                    <a:pt x="1218" y="48"/>
                  </a:lnTo>
                  <a:lnTo>
                    <a:pt x="1218" y="56"/>
                  </a:lnTo>
                  <a:lnTo>
                    <a:pt x="1216" y="60"/>
                  </a:lnTo>
                  <a:lnTo>
                    <a:pt x="1210" y="64"/>
                  </a:lnTo>
                  <a:lnTo>
                    <a:pt x="1202" y="68"/>
                  </a:lnTo>
                  <a:lnTo>
                    <a:pt x="1200" y="68"/>
                  </a:lnTo>
                  <a:lnTo>
                    <a:pt x="1200" y="66"/>
                  </a:lnTo>
                  <a:lnTo>
                    <a:pt x="1188" y="64"/>
                  </a:lnTo>
                  <a:lnTo>
                    <a:pt x="1190" y="72"/>
                  </a:lnTo>
                  <a:lnTo>
                    <a:pt x="1170" y="60"/>
                  </a:lnTo>
                  <a:lnTo>
                    <a:pt x="1168" y="60"/>
                  </a:lnTo>
                  <a:lnTo>
                    <a:pt x="1168" y="58"/>
                  </a:lnTo>
                  <a:lnTo>
                    <a:pt x="1164" y="46"/>
                  </a:lnTo>
                  <a:lnTo>
                    <a:pt x="1162" y="32"/>
                  </a:lnTo>
                  <a:lnTo>
                    <a:pt x="1164" y="22"/>
                  </a:lnTo>
                  <a:lnTo>
                    <a:pt x="1166" y="16"/>
                  </a:lnTo>
                  <a:lnTo>
                    <a:pt x="1172" y="6"/>
                  </a:lnTo>
                  <a:lnTo>
                    <a:pt x="1170" y="0"/>
                  </a:lnTo>
                  <a:lnTo>
                    <a:pt x="1150" y="2"/>
                  </a:lnTo>
                  <a:lnTo>
                    <a:pt x="1142" y="4"/>
                  </a:lnTo>
                  <a:lnTo>
                    <a:pt x="1136" y="8"/>
                  </a:lnTo>
                  <a:lnTo>
                    <a:pt x="1132" y="14"/>
                  </a:lnTo>
                  <a:lnTo>
                    <a:pt x="1128" y="22"/>
                  </a:lnTo>
                  <a:lnTo>
                    <a:pt x="1116" y="40"/>
                  </a:lnTo>
                  <a:lnTo>
                    <a:pt x="1128" y="40"/>
                  </a:lnTo>
                  <a:lnTo>
                    <a:pt x="1130" y="40"/>
                  </a:lnTo>
                  <a:lnTo>
                    <a:pt x="1140" y="44"/>
                  </a:lnTo>
                  <a:lnTo>
                    <a:pt x="1142" y="44"/>
                  </a:lnTo>
                  <a:lnTo>
                    <a:pt x="1142" y="46"/>
                  </a:lnTo>
                  <a:lnTo>
                    <a:pt x="1142" y="48"/>
                  </a:lnTo>
                  <a:lnTo>
                    <a:pt x="1144" y="64"/>
                  </a:lnTo>
                  <a:lnTo>
                    <a:pt x="1150" y="80"/>
                  </a:lnTo>
                  <a:lnTo>
                    <a:pt x="1150" y="82"/>
                  </a:lnTo>
                  <a:lnTo>
                    <a:pt x="1150" y="84"/>
                  </a:lnTo>
                  <a:lnTo>
                    <a:pt x="1122" y="136"/>
                  </a:lnTo>
                  <a:lnTo>
                    <a:pt x="1120" y="142"/>
                  </a:lnTo>
                  <a:lnTo>
                    <a:pt x="1118" y="154"/>
                  </a:lnTo>
                  <a:lnTo>
                    <a:pt x="1114" y="190"/>
                  </a:lnTo>
                  <a:lnTo>
                    <a:pt x="1114" y="192"/>
                  </a:lnTo>
                  <a:lnTo>
                    <a:pt x="1104" y="212"/>
                  </a:lnTo>
                  <a:lnTo>
                    <a:pt x="1110" y="220"/>
                  </a:lnTo>
                  <a:lnTo>
                    <a:pt x="1110" y="222"/>
                  </a:lnTo>
                  <a:lnTo>
                    <a:pt x="1110" y="236"/>
                  </a:lnTo>
                  <a:lnTo>
                    <a:pt x="1110" y="242"/>
                  </a:lnTo>
                  <a:lnTo>
                    <a:pt x="1108" y="244"/>
                  </a:lnTo>
                  <a:lnTo>
                    <a:pt x="1106" y="244"/>
                  </a:lnTo>
                  <a:lnTo>
                    <a:pt x="1098" y="250"/>
                  </a:lnTo>
                  <a:lnTo>
                    <a:pt x="1088" y="262"/>
                  </a:lnTo>
                  <a:lnTo>
                    <a:pt x="1052" y="302"/>
                  </a:lnTo>
                  <a:lnTo>
                    <a:pt x="1050" y="304"/>
                  </a:lnTo>
                  <a:lnTo>
                    <a:pt x="1048" y="304"/>
                  </a:lnTo>
                  <a:lnTo>
                    <a:pt x="1046" y="302"/>
                  </a:lnTo>
                  <a:lnTo>
                    <a:pt x="1030" y="292"/>
                  </a:lnTo>
                  <a:lnTo>
                    <a:pt x="1020" y="282"/>
                  </a:lnTo>
                  <a:lnTo>
                    <a:pt x="1014" y="280"/>
                  </a:lnTo>
                  <a:lnTo>
                    <a:pt x="1008" y="278"/>
                  </a:lnTo>
                  <a:lnTo>
                    <a:pt x="982" y="276"/>
                  </a:lnTo>
                  <a:lnTo>
                    <a:pt x="982" y="314"/>
                  </a:lnTo>
                  <a:lnTo>
                    <a:pt x="966" y="384"/>
                  </a:lnTo>
                  <a:lnTo>
                    <a:pt x="964" y="392"/>
                  </a:lnTo>
                  <a:lnTo>
                    <a:pt x="964" y="402"/>
                  </a:lnTo>
                  <a:lnTo>
                    <a:pt x="962" y="432"/>
                  </a:lnTo>
                  <a:lnTo>
                    <a:pt x="968" y="440"/>
                  </a:lnTo>
                  <a:lnTo>
                    <a:pt x="974" y="430"/>
                  </a:lnTo>
                  <a:lnTo>
                    <a:pt x="974" y="428"/>
                  </a:lnTo>
                  <a:lnTo>
                    <a:pt x="994" y="420"/>
                  </a:lnTo>
                  <a:lnTo>
                    <a:pt x="1044" y="428"/>
                  </a:lnTo>
                  <a:lnTo>
                    <a:pt x="1050" y="420"/>
                  </a:lnTo>
                  <a:lnTo>
                    <a:pt x="1058" y="408"/>
                  </a:lnTo>
                  <a:lnTo>
                    <a:pt x="1060" y="406"/>
                  </a:lnTo>
                  <a:lnTo>
                    <a:pt x="1080" y="402"/>
                  </a:lnTo>
                  <a:lnTo>
                    <a:pt x="1106" y="400"/>
                  </a:lnTo>
                  <a:lnTo>
                    <a:pt x="1112" y="404"/>
                  </a:lnTo>
                  <a:lnTo>
                    <a:pt x="1120" y="410"/>
                  </a:lnTo>
                  <a:lnTo>
                    <a:pt x="1136" y="428"/>
                  </a:lnTo>
                  <a:lnTo>
                    <a:pt x="1158" y="440"/>
                  </a:lnTo>
                  <a:lnTo>
                    <a:pt x="1174" y="452"/>
                  </a:lnTo>
                  <a:lnTo>
                    <a:pt x="1184" y="462"/>
                  </a:lnTo>
                  <a:lnTo>
                    <a:pt x="1190" y="472"/>
                  </a:lnTo>
                  <a:lnTo>
                    <a:pt x="1192" y="480"/>
                  </a:lnTo>
                  <a:lnTo>
                    <a:pt x="1190" y="488"/>
                  </a:lnTo>
                  <a:lnTo>
                    <a:pt x="1186" y="492"/>
                  </a:lnTo>
                  <a:lnTo>
                    <a:pt x="1184" y="496"/>
                  </a:lnTo>
                  <a:lnTo>
                    <a:pt x="1174" y="498"/>
                  </a:lnTo>
                  <a:lnTo>
                    <a:pt x="1172" y="498"/>
                  </a:lnTo>
                  <a:lnTo>
                    <a:pt x="1126" y="498"/>
                  </a:lnTo>
                  <a:lnTo>
                    <a:pt x="1112" y="498"/>
                  </a:lnTo>
                  <a:lnTo>
                    <a:pt x="1102" y="500"/>
                  </a:lnTo>
                  <a:lnTo>
                    <a:pt x="1084" y="512"/>
                  </a:lnTo>
                  <a:lnTo>
                    <a:pt x="1054" y="532"/>
                  </a:lnTo>
                  <a:lnTo>
                    <a:pt x="1042" y="536"/>
                  </a:lnTo>
                  <a:lnTo>
                    <a:pt x="1034" y="538"/>
                  </a:lnTo>
                  <a:lnTo>
                    <a:pt x="1018" y="540"/>
                  </a:lnTo>
                  <a:lnTo>
                    <a:pt x="1010" y="580"/>
                  </a:lnTo>
                  <a:lnTo>
                    <a:pt x="1004" y="596"/>
                  </a:lnTo>
                  <a:lnTo>
                    <a:pt x="1000" y="602"/>
                  </a:lnTo>
                  <a:lnTo>
                    <a:pt x="996" y="606"/>
                  </a:lnTo>
                  <a:lnTo>
                    <a:pt x="990" y="610"/>
                  </a:lnTo>
                  <a:lnTo>
                    <a:pt x="984" y="614"/>
                  </a:lnTo>
                  <a:lnTo>
                    <a:pt x="966" y="620"/>
                  </a:lnTo>
                  <a:lnTo>
                    <a:pt x="956" y="622"/>
                  </a:lnTo>
                  <a:lnTo>
                    <a:pt x="946" y="626"/>
                  </a:lnTo>
                  <a:lnTo>
                    <a:pt x="926" y="634"/>
                  </a:lnTo>
                  <a:lnTo>
                    <a:pt x="914" y="664"/>
                  </a:lnTo>
                  <a:lnTo>
                    <a:pt x="912" y="664"/>
                  </a:lnTo>
                  <a:lnTo>
                    <a:pt x="910" y="664"/>
                  </a:lnTo>
                  <a:lnTo>
                    <a:pt x="874" y="680"/>
                  </a:lnTo>
                  <a:lnTo>
                    <a:pt x="872" y="680"/>
                  </a:lnTo>
                  <a:lnTo>
                    <a:pt x="854" y="676"/>
                  </a:lnTo>
                  <a:lnTo>
                    <a:pt x="834" y="670"/>
                  </a:lnTo>
                  <a:lnTo>
                    <a:pt x="820" y="664"/>
                  </a:lnTo>
                  <a:lnTo>
                    <a:pt x="814" y="662"/>
                  </a:lnTo>
                  <a:lnTo>
                    <a:pt x="806" y="660"/>
                  </a:lnTo>
                  <a:lnTo>
                    <a:pt x="798" y="660"/>
                  </a:lnTo>
                  <a:lnTo>
                    <a:pt x="790" y="662"/>
                  </a:lnTo>
                  <a:lnTo>
                    <a:pt x="784" y="672"/>
                  </a:lnTo>
                  <a:lnTo>
                    <a:pt x="778" y="684"/>
                  </a:lnTo>
                  <a:lnTo>
                    <a:pt x="776" y="698"/>
                  </a:lnTo>
                  <a:lnTo>
                    <a:pt x="776" y="710"/>
                  </a:lnTo>
                  <a:lnTo>
                    <a:pt x="778" y="722"/>
                  </a:lnTo>
                  <a:lnTo>
                    <a:pt x="782" y="728"/>
                  </a:lnTo>
                  <a:lnTo>
                    <a:pt x="786" y="728"/>
                  </a:lnTo>
                  <a:lnTo>
                    <a:pt x="794" y="724"/>
                  </a:lnTo>
                  <a:lnTo>
                    <a:pt x="794" y="748"/>
                  </a:lnTo>
                  <a:lnTo>
                    <a:pt x="794" y="756"/>
                  </a:lnTo>
                  <a:lnTo>
                    <a:pt x="792" y="760"/>
                  </a:lnTo>
                  <a:lnTo>
                    <a:pt x="790" y="764"/>
                  </a:lnTo>
                  <a:lnTo>
                    <a:pt x="786" y="768"/>
                  </a:lnTo>
                  <a:lnTo>
                    <a:pt x="776" y="774"/>
                  </a:lnTo>
                  <a:lnTo>
                    <a:pt x="764" y="778"/>
                  </a:lnTo>
                  <a:lnTo>
                    <a:pt x="758" y="780"/>
                  </a:lnTo>
                  <a:lnTo>
                    <a:pt x="750" y="786"/>
                  </a:lnTo>
                  <a:lnTo>
                    <a:pt x="738" y="798"/>
                  </a:lnTo>
                  <a:lnTo>
                    <a:pt x="724" y="818"/>
                  </a:lnTo>
                  <a:lnTo>
                    <a:pt x="708" y="844"/>
                  </a:lnTo>
                  <a:lnTo>
                    <a:pt x="706" y="844"/>
                  </a:lnTo>
                  <a:lnTo>
                    <a:pt x="682" y="860"/>
                  </a:lnTo>
                  <a:lnTo>
                    <a:pt x="688" y="860"/>
                  </a:lnTo>
                  <a:lnTo>
                    <a:pt x="688" y="862"/>
                  </a:lnTo>
                  <a:lnTo>
                    <a:pt x="688" y="864"/>
                  </a:lnTo>
                  <a:lnTo>
                    <a:pt x="686" y="868"/>
                  </a:lnTo>
                  <a:lnTo>
                    <a:pt x="678" y="868"/>
                  </a:lnTo>
                  <a:lnTo>
                    <a:pt x="610" y="868"/>
                  </a:lnTo>
                  <a:lnTo>
                    <a:pt x="584" y="868"/>
                  </a:lnTo>
                  <a:lnTo>
                    <a:pt x="558" y="870"/>
                  </a:lnTo>
                  <a:lnTo>
                    <a:pt x="532" y="874"/>
                  </a:lnTo>
                  <a:lnTo>
                    <a:pt x="510" y="882"/>
                  </a:lnTo>
                  <a:lnTo>
                    <a:pt x="488" y="890"/>
                  </a:lnTo>
                  <a:lnTo>
                    <a:pt x="468" y="900"/>
                  </a:lnTo>
                  <a:lnTo>
                    <a:pt x="450" y="914"/>
                  </a:lnTo>
                  <a:lnTo>
                    <a:pt x="434" y="928"/>
                  </a:lnTo>
                  <a:lnTo>
                    <a:pt x="432" y="930"/>
                  </a:lnTo>
                  <a:lnTo>
                    <a:pt x="430" y="930"/>
                  </a:lnTo>
                  <a:lnTo>
                    <a:pt x="402" y="934"/>
                  </a:lnTo>
                  <a:lnTo>
                    <a:pt x="400" y="934"/>
                  </a:lnTo>
                  <a:lnTo>
                    <a:pt x="398" y="934"/>
                  </a:lnTo>
                  <a:lnTo>
                    <a:pt x="390" y="916"/>
                  </a:lnTo>
                  <a:lnTo>
                    <a:pt x="362" y="922"/>
                  </a:lnTo>
                  <a:lnTo>
                    <a:pt x="350" y="922"/>
                  </a:lnTo>
                  <a:lnTo>
                    <a:pt x="336" y="920"/>
                  </a:lnTo>
                  <a:lnTo>
                    <a:pt x="320" y="916"/>
                  </a:lnTo>
                  <a:lnTo>
                    <a:pt x="304" y="908"/>
                  </a:lnTo>
                  <a:lnTo>
                    <a:pt x="290" y="900"/>
                  </a:lnTo>
                  <a:lnTo>
                    <a:pt x="274" y="892"/>
                  </a:lnTo>
                  <a:lnTo>
                    <a:pt x="246" y="872"/>
                  </a:lnTo>
                  <a:lnTo>
                    <a:pt x="238" y="866"/>
                  </a:lnTo>
                  <a:lnTo>
                    <a:pt x="226" y="860"/>
                  </a:lnTo>
                  <a:lnTo>
                    <a:pt x="214" y="856"/>
                  </a:lnTo>
                  <a:lnTo>
                    <a:pt x="202" y="854"/>
                  </a:lnTo>
                  <a:lnTo>
                    <a:pt x="176" y="852"/>
                  </a:lnTo>
                  <a:lnTo>
                    <a:pt x="148" y="856"/>
                  </a:lnTo>
                  <a:lnTo>
                    <a:pt x="116" y="858"/>
                  </a:lnTo>
                  <a:lnTo>
                    <a:pt x="86" y="856"/>
                  </a:lnTo>
                  <a:lnTo>
                    <a:pt x="68" y="854"/>
                  </a:lnTo>
                  <a:lnTo>
                    <a:pt x="48" y="852"/>
                  </a:lnTo>
                  <a:lnTo>
                    <a:pt x="2" y="838"/>
                  </a:lnTo>
                  <a:lnTo>
                    <a:pt x="0" y="844"/>
                  </a:lnTo>
                  <a:lnTo>
                    <a:pt x="2" y="844"/>
                  </a:lnTo>
                  <a:lnTo>
                    <a:pt x="2" y="852"/>
                  </a:lnTo>
                  <a:lnTo>
                    <a:pt x="10" y="868"/>
                  </a:lnTo>
                  <a:lnTo>
                    <a:pt x="26" y="888"/>
                  </a:lnTo>
                  <a:lnTo>
                    <a:pt x="28" y="892"/>
                  </a:lnTo>
                  <a:lnTo>
                    <a:pt x="24" y="906"/>
                  </a:lnTo>
                  <a:lnTo>
                    <a:pt x="24" y="908"/>
                  </a:lnTo>
                  <a:lnTo>
                    <a:pt x="14" y="920"/>
                  </a:lnTo>
                  <a:lnTo>
                    <a:pt x="24" y="930"/>
                  </a:lnTo>
                  <a:lnTo>
                    <a:pt x="30" y="936"/>
                  </a:lnTo>
                  <a:lnTo>
                    <a:pt x="30" y="940"/>
                  </a:lnTo>
                  <a:lnTo>
                    <a:pt x="34" y="956"/>
                  </a:lnTo>
                  <a:lnTo>
                    <a:pt x="46" y="968"/>
                  </a:lnTo>
                  <a:lnTo>
                    <a:pt x="46" y="970"/>
                  </a:lnTo>
                  <a:lnTo>
                    <a:pt x="46" y="980"/>
                  </a:lnTo>
                  <a:lnTo>
                    <a:pt x="46" y="988"/>
                  </a:lnTo>
                  <a:lnTo>
                    <a:pt x="54" y="994"/>
                  </a:lnTo>
                  <a:lnTo>
                    <a:pt x="58" y="992"/>
                  </a:lnTo>
                  <a:lnTo>
                    <a:pt x="60" y="990"/>
                  </a:lnTo>
                  <a:lnTo>
                    <a:pt x="64" y="982"/>
                  </a:lnTo>
                  <a:lnTo>
                    <a:pt x="72" y="980"/>
                  </a:lnTo>
                  <a:lnTo>
                    <a:pt x="78" y="976"/>
                  </a:lnTo>
                  <a:lnTo>
                    <a:pt x="120" y="972"/>
                  </a:lnTo>
                  <a:lnTo>
                    <a:pt x="138" y="966"/>
                  </a:lnTo>
                  <a:lnTo>
                    <a:pt x="142" y="964"/>
                  </a:lnTo>
                  <a:lnTo>
                    <a:pt x="150" y="984"/>
                  </a:lnTo>
                  <a:lnTo>
                    <a:pt x="150" y="990"/>
                  </a:lnTo>
                  <a:lnTo>
                    <a:pt x="148" y="996"/>
                  </a:lnTo>
                  <a:lnTo>
                    <a:pt x="126" y="1028"/>
                  </a:lnTo>
                  <a:lnTo>
                    <a:pt x="126" y="1034"/>
                  </a:lnTo>
                  <a:lnTo>
                    <a:pt x="138" y="1044"/>
                  </a:lnTo>
                  <a:lnTo>
                    <a:pt x="148" y="1052"/>
                  </a:lnTo>
                  <a:lnTo>
                    <a:pt x="156" y="1060"/>
                  </a:lnTo>
                  <a:lnTo>
                    <a:pt x="162" y="1064"/>
                  </a:lnTo>
                  <a:lnTo>
                    <a:pt x="170" y="1068"/>
                  </a:lnTo>
                  <a:lnTo>
                    <a:pt x="178" y="1076"/>
                  </a:lnTo>
                  <a:lnTo>
                    <a:pt x="178" y="1078"/>
                  </a:lnTo>
                  <a:lnTo>
                    <a:pt x="186" y="1082"/>
                  </a:lnTo>
                  <a:lnTo>
                    <a:pt x="190" y="1082"/>
                  </a:lnTo>
                  <a:lnTo>
                    <a:pt x="192" y="1092"/>
                  </a:lnTo>
                  <a:lnTo>
                    <a:pt x="194" y="1100"/>
                  </a:lnTo>
                  <a:lnTo>
                    <a:pt x="196" y="1112"/>
                  </a:lnTo>
                  <a:lnTo>
                    <a:pt x="216" y="1116"/>
                  </a:lnTo>
                  <a:lnTo>
                    <a:pt x="218" y="1116"/>
                  </a:lnTo>
                  <a:lnTo>
                    <a:pt x="218" y="1118"/>
                  </a:lnTo>
                  <a:lnTo>
                    <a:pt x="220" y="1120"/>
                  </a:lnTo>
                  <a:lnTo>
                    <a:pt x="226" y="1130"/>
                  </a:lnTo>
                  <a:lnTo>
                    <a:pt x="242" y="1136"/>
                  </a:lnTo>
                  <a:lnTo>
                    <a:pt x="252" y="1130"/>
                  </a:lnTo>
                  <a:lnTo>
                    <a:pt x="250" y="1124"/>
                  </a:lnTo>
                  <a:lnTo>
                    <a:pt x="240" y="1114"/>
                  </a:lnTo>
                  <a:lnTo>
                    <a:pt x="242" y="1112"/>
                  </a:lnTo>
                  <a:lnTo>
                    <a:pt x="250" y="1094"/>
                  </a:lnTo>
                  <a:lnTo>
                    <a:pt x="270" y="1094"/>
                  </a:lnTo>
                  <a:lnTo>
                    <a:pt x="270" y="1096"/>
                  </a:lnTo>
                  <a:lnTo>
                    <a:pt x="298" y="1104"/>
                  </a:lnTo>
                  <a:lnTo>
                    <a:pt x="314" y="1102"/>
                  </a:lnTo>
                  <a:lnTo>
                    <a:pt x="326" y="1092"/>
                  </a:lnTo>
                  <a:lnTo>
                    <a:pt x="334" y="1080"/>
                  </a:lnTo>
                  <a:lnTo>
                    <a:pt x="342" y="1074"/>
                  </a:lnTo>
                  <a:lnTo>
                    <a:pt x="348" y="1070"/>
                  </a:lnTo>
                  <a:lnTo>
                    <a:pt x="354" y="1072"/>
                  </a:lnTo>
                  <a:lnTo>
                    <a:pt x="360" y="1070"/>
                  </a:lnTo>
                  <a:lnTo>
                    <a:pt x="368" y="1072"/>
                  </a:lnTo>
                  <a:lnTo>
                    <a:pt x="374" y="1072"/>
                  </a:lnTo>
                  <a:lnTo>
                    <a:pt x="374" y="1076"/>
                  </a:lnTo>
                  <a:lnTo>
                    <a:pt x="378" y="1084"/>
                  </a:lnTo>
                  <a:lnTo>
                    <a:pt x="382" y="1096"/>
                  </a:lnTo>
                  <a:lnTo>
                    <a:pt x="386" y="1108"/>
                  </a:lnTo>
                  <a:lnTo>
                    <a:pt x="386" y="1110"/>
                  </a:lnTo>
                  <a:lnTo>
                    <a:pt x="382" y="1124"/>
                  </a:lnTo>
                  <a:lnTo>
                    <a:pt x="368" y="1140"/>
                  </a:lnTo>
                  <a:lnTo>
                    <a:pt x="366" y="1142"/>
                  </a:lnTo>
                  <a:lnTo>
                    <a:pt x="338" y="1154"/>
                  </a:lnTo>
                  <a:lnTo>
                    <a:pt x="334" y="1162"/>
                  </a:lnTo>
                  <a:lnTo>
                    <a:pt x="330" y="1186"/>
                  </a:lnTo>
                  <a:lnTo>
                    <a:pt x="332" y="1196"/>
                  </a:lnTo>
                  <a:lnTo>
                    <a:pt x="340" y="1208"/>
                  </a:lnTo>
                  <a:lnTo>
                    <a:pt x="342" y="1212"/>
                  </a:lnTo>
                  <a:lnTo>
                    <a:pt x="352" y="1218"/>
                  </a:lnTo>
                  <a:lnTo>
                    <a:pt x="386" y="1218"/>
                  </a:lnTo>
                  <a:lnTo>
                    <a:pt x="414" y="1214"/>
                  </a:lnTo>
                  <a:lnTo>
                    <a:pt x="418" y="1210"/>
                  </a:lnTo>
                  <a:lnTo>
                    <a:pt x="424" y="1204"/>
                  </a:lnTo>
                  <a:lnTo>
                    <a:pt x="428" y="1204"/>
                  </a:lnTo>
                  <a:lnTo>
                    <a:pt x="448" y="1206"/>
                  </a:lnTo>
                  <a:lnTo>
                    <a:pt x="450" y="1204"/>
                  </a:lnTo>
                  <a:lnTo>
                    <a:pt x="448" y="1196"/>
                  </a:lnTo>
                  <a:lnTo>
                    <a:pt x="450" y="1188"/>
                  </a:lnTo>
                  <a:lnTo>
                    <a:pt x="458" y="1174"/>
                  </a:lnTo>
                  <a:lnTo>
                    <a:pt x="458" y="1148"/>
                  </a:lnTo>
                  <a:lnTo>
                    <a:pt x="474" y="1106"/>
                  </a:lnTo>
                  <a:lnTo>
                    <a:pt x="474" y="1104"/>
                  </a:lnTo>
                  <a:lnTo>
                    <a:pt x="500" y="1084"/>
                  </a:lnTo>
                  <a:lnTo>
                    <a:pt x="502" y="1082"/>
                  </a:lnTo>
                  <a:lnTo>
                    <a:pt x="522" y="1092"/>
                  </a:lnTo>
                  <a:lnTo>
                    <a:pt x="536" y="1102"/>
                  </a:lnTo>
                  <a:lnTo>
                    <a:pt x="538" y="1108"/>
                  </a:lnTo>
                  <a:lnTo>
                    <a:pt x="540" y="1110"/>
                  </a:lnTo>
                  <a:lnTo>
                    <a:pt x="538" y="1128"/>
                  </a:lnTo>
                  <a:lnTo>
                    <a:pt x="530" y="1140"/>
                  </a:lnTo>
                  <a:lnTo>
                    <a:pt x="526" y="1156"/>
                  </a:lnTo>
                  <a:lnTo>
                    <a:pt x="526" y="1172"/>
                  </a:lnTo>
                  <a:lnTo>
                    <a:pt x="530" y="1180"/>
                  </a:lnTo>
                  <a:lnTo>
                    <a:pt x="538" y="1180"/>
                  </a:lnTo>
                  <a:lnTo>
                    <a:pt x="540" y="1180"/>
                  </a:lnTo>
                  <a:lnTo>
                    <a:pt x="552" y="1180"/>
                  </a:lnTo>
                  <a:lnTo>
                    <a:pt x="556" y="1182"/>
                  </a:lnTo>
                  <a:lnTo>
                    <a:pt x="560" y="1186"/>
                  </a:lnTo>
                  <a:lnTo>
                    <a:pt x="566" y="1196"/>
                  </a:lnTo>
                  <a:lnTo>
                    <a:pt x="572" y="1200"/>
                  </a:lnTo>
                  <a:lnTo>
                    <a:pt x="574" y="1200"/>
                  </a:lnTo>
                  <a:lnTo>
                    <a:pt x="602" y="1212"/>
                  </a:lnTo>
                  <a:lnTo>
                    <a:pt x="614" y="1216"/>
                  </a:lnTo>
                  <a:lnTo>
                    <a:pt x="630" y="1214"/>
                  </a:lnTo>
                  <a:lnTo>
                    <a:pt x="638" y="1204"/>
                  </a:lnTo>
                  <a:lnTo>
                    <a:pt x="646" y="1164"/>
                  </a:lnTo>
                  <a:lnTo>
                    <a:pt x="648" y="1144"/>
                  </a:lnTo>
                  <a:lnTo>
                    <a:pt x="648" y="1142"/>
                  </a:lnTo>
                  <a:lnTo>
                    <a:pt x="650" y="1140"/>
                  </a:lnTo>
                  <a:lnTo>
                    <a:pt x="666" y="1128"/>
                  </a:lnTo>
                  <a:lnTo>
                    <a:pt x="674" y="1116"/>
                  </a:lnTo>
                  <a:lnTo>
                    <a:pt x="690" y="1108"/>
                  </a:lnTo>
                  <a:lnTo>
                    <a:pt x="700" y="1102"/>
                  </a:lnTo>
                  <a:lnTo>
                    <a:pt x="712" y="1098"/>
                  </a:lnTo>
                  <a:lnTo>
                    <a:pt x="706" y="1074"/>
                  </a:lnTo>
                  <a:lnTo>
                    <a:pt x="734" y="1076"/>
                  </a:lnTo>
                  <a:lnTo>
                    <a:pt x="734" y="1078"/>
                  </a:lnTo>
                  <a:lnTo>
                    <a:pt x="748" y="1084"/>
                  </a:lnTo>
                  <a:lnTo>
                    <a:pt x="748" y="1082"/>
                  </a:lnTo>
                  <a:lnTo>
                    <a:pt x="752" y="1068"/>
                  </a:lnTo>
                  <a:lnTo>
                    <a:pt x="752" y="1064"/>
                  </a:lnTo>
                  <a:lnTo>
                    <a:pt x="754" y="1066"/>
                  </a:lnTo>
                  <a:lnTo>
                    <a:pt x="756" y="1066"/>
                  </a:lnTo>
                  <a:lnTo>
                    <a:pt x="768" y="1068"/>
                  </a:lnTo>
                  <a:lnTo>
                    <a:pt x="774" y="1068"/>
                  </a:lnTo>
                  <a:lnTo>
                    <a:pt x="786" y="1056"/>
                  </a:lnTo>
                  <a:lnTo>
                    <a:pt x="788" y="1056"/>
                  </a:lnTo>
                  <a:lnTo>
                    <a:pt x="788" y="1054"/>
                  </a:lnTo>
                  <a:lnTo>
                    <a:pt x="790" y="1054"/>
                  </a:lnTo>
                  <a:lnTo>
                    <a:pt x="806" y="1052"/>
                  </a:lnTo>
                  <a:lnTo>
                    <a:pt x="818" y="1038"/>
                  </a:lnTo>
                  <a:lnTo>
                    <a:pt x="826" y="1028"/>
                  </a:lnTo>
                  <a:lnTo>
                    <a:pt x="826" y="1016"/>
                  </a:lnTo>
                  <a:lnTo>
                    <a:pt x="828" y="1010"/>
                  </a:lnTo>
                  <a:lnTo>
                    <a:pt x="834" y="1004"/>
                  </a:lnTo>
                  <a:lnTo>
                    <a:pt x="836" y="1004"/>
                  </a:lnTo>
                  <a:lnTo>
                    <a:pt x="850" y="1006"/>
                  </a:lnTo>
                  <a:lnTo>
                    <a:pt x="858" y="1002"/>
                  </a:lnTo>
                  <a:lnTo>
                    <a:pt x="860" y="992"/>
                  </a:lnTo>
                  <a:lnTo>
                    <a:pt x="876" y="986"/>
                  </a:lnTo>
                  <a:lnTo>
                    <a:pt x="878" y="986"/>
                  </a:lnTo>
                  <a:lnTo>
                    <a:pt x="898" y="988"/>
                  </a:lnTo>
                  <a:lnTo>
                    <a:pt x="914" y="984"/>
                  </a:lnTo>
                  <a:lnTo>
                    <a:pt x="922" y="976"/>
                  </a:lnTo>
                  <a:lnTo>
                    <a:pt x="930" y="962"/>
                  </a:lnTo>
                  <a:lnTo>
                    <a:pt x="918" y="950"/>
                  </a:lnTo>
                  <a:lnTo>
                    <a:pt x="918" y="948"/>
                  </a:lnTo>
                  <a:lnTo>
                    <a:pt x="914" y="940"/>
                  </a:lnTo>
                  <a:lnTo>
                    <a:pt x="912" y="924"/>
                  </a:lnTo>
                  <a:lnTo>
                    <a:pt x="918" y="912"/>
                  </a:lnTo>
                  <a:lnTo>
                    <a:pt x="920" y="904"/>
                  </a:lnTo>
                  <a:lnTo>
                    <a:pt x="928" y="896"/>
                  </a:lnTo>
                  <a:lnTo>
                    <a:pt x="936" y="878"/>
                  </a:lnTo>
                  <a:lnTo>
                    <a:pt x="936" y="876"/>
                  </a:lnTo>
                  <a:lnTo>
                    <a:pt x="938" y="876"/>
                  </a:lnTo>
                  <a:lnTo>
                    <a:pt x="946" y="864"/>
                  </a:lnTo>
                  <a:lnTo>
                    <a:pt x="958" y="840"/>
                  </a:lnTo>
                  <a:lnTo>
                    <a:pt x="968" y="856"/>
                  </a:lnTo>
                  <a:lnTo>
                    <a:pt x="970" y="856"/>
                  </a:lnTo>
                  <a:lnTo>
                    <a:pt x="970" y="858"/>
                  </a:lnTo>
                  <a:lnTo>
                    <a:pt x="974" y="874"/>
                  </a:lnTo>
                  <a:lnTo>
                    <a:pt x="976" y="890"/>
                  </a:lnTo>
                  <a:lnTo>
                    <a:pt x="986" y="896"/>
                  </a:lnTo>
                  <a:lnTo>
                    <a:pt x="988" y="896"/>
                  </a:lnTo>
                  <a:lnTo>
                    <a:pt x="990" y="896"/>
                  </a:lnTo>
                  <a:lnTo>
                    <a:pt x="992" y="896"/>
                  </a:lnTo>
                  <a:lnTo>
                    <a:pt x="1002" y="880"/>
                  </a:lnTo>
                  <a:lnTo>
                    <a:pt x="1006" y="864"/>
                  </a:lnTo>
                  <a:lnTo>
                    <a:pt x="1010" y="864"/>
                  </a:lnTo>
                  <a:lnTo>
                    <a:pt x="1012" y="864"/>
                  </a:lnTo>
                  <a:lnTo>
                    <a:pt x="1034" y="872"/>
                  </a:lnTo>
                  <a:lnTo>
                    <a:pt x="1046" y="864"/>
                  </a:lnTo>
                  <a:lnTo>
                    <a:pt x="1048" y="864"/>
                  </a:lnTo>
                  <a:lnTo>
                    <a:pt x="1060" y="862"/>
                  </a:lnTo>
                  <a:lnTo>
                    <a:pt x="1068" y="848"/>
                  </a:lnTo>
                  <a:lnTo>
                    <a:pt x="1068" y="832"/>
                  </a:lnTo>
                  <a:lnTo>
                    <a:pt x="1074" y="806"/>
                  </a:lnTo>
                  <a:lnTo>
                    <a:pt x="1074" y="808"/>
                  </a:lnTo>
                  <a:lnTo>
                    <a:pt x="1078" y="808"/>
                  </a:lnTo>
                  <a:lnTo>
                    <a:pt x="1094" y="812"/>
                  </a:lnTo>
                  <a:lnTo>
                    <a:pt x="1102" y="796"/>
                  </a:lnTo>
                  <a:lnTo>
                    <a:pt x="1104" y="796"/>
                  </a:lnTo>
                  <a:lnTo>
                    <a:pt x="1106" y="796"/>
                  </a:lnTo>
                  <a:lnTo>
                    <a:pt x="1122" y="796"/>
                  </a:lnTo>
                  <a:lnTo>
                    <a:pt x="1124" y="796"/>
                  </a:lnTo>
                  <a:lnTo>
                    <a:pt x="1126" y="796"/>
                  </a:lnTo>
                  <a:lnTo>
                    <a:pt x="1134" y="808"/>
                  </a:lnTo>
                  <a:lnTo>
                    <a:pt x="1134" y="810"/>
                  </a:lnTo>
                  <a:lnTo>
                    <a:pt x="1134" y="812"/>
                  </a:lnTo>
                  <a:lnTo>
                    <a:pt x="1136" y="828"/>
                  </a:lnTo>
                  <a:lnTo>
                    <a:pt x="1144" y="834"/>
                  </a:lnTo>
                  <a:lnTo>
                    <a:pt x="1154" y="824"/>
                  </a:lnTo>
                  <a:lnTo>
                    <a:pt x="1158" y="828"/>
                  </a:lnTo>
                  <a:lnTo>
                    <a:pt x="1162" y="834"/>
                  </a:lnTo>
                  <a:lnTo>
                    <a:pt x="1162" y="840"/>
                  </a:lnTo>
                  <a:lnTo>
                    <a:pt x="1162" y="854"/>
                  </a:lnTo>
                  <a:lnTo>
                    <a:pt x="1158" y="868"/>
                  </a:lnTo>
                  <a:lnTo>
                    <a:pt x="1162" y="876"/>
                  </a:lnTo>
                  <a:lnTo>
                    <a:pt x="1170" y="884"/>
                  </a:lnTo>
                  <a:lnTo>
                    <a:pt x="1202" y="888"/>
                  </a:lnTo>
                  <a:lnTo>
                    <a:pt x="1204" y="890"/>
                  </a:lnTo>
                  <a:lnTo>
                    <a:pt x="1206" y="890"/>
                  </a:lnTo>
                  <a:lnTo>
                    <a:pt x="1208" y="892"/>
                  </a:lnTo>
                  <a:lnTo>
                    <a:pt x="1218" y="880"/>
                  </a:lnTo>
                  <a:lnTo>
                    <a:pt x="1226" y="872"/>
                  </a:lnTo>
                  <a:lnTo>
                    <a:pt x="1222" y="860"/>
                  </a:lnTo>
                  <a:lnTo>
                    <a:pt x="1214" y="808"/>
                  </a:lnTo>
                  <a:lnTo>
                    <a:pt x="1238" y="820"/>
                  </a:lnTo>
                  <a:lnTo>
                    <a:pt x="1250" y="832"/>
                  </a:lnTo>
                  <a:lnTo>
                    <a:pt x="1256" y="838"/>
                  </a:lnTo>
                  <a:lnTo>
                    <a:pt x="1266" y="832"/>
                  </a:lnTo>
                  <a:lnTo>
                    <a:pt x="1298" y="796"/>
                  </a:lnTo>
                  <a:lnTo>
                    <a:pt x="1300" y="796"/>
                  </a:lnTo>
                  <a:lnTo>
                    <a:pt x="1312" y="786"/>
                  </a:lnTo>
                  <a:lnTo>
                    <a:pt x="1326" y="768"/>
                  </a:lnTo>
                  <a:lnTo>
                    <a:pt x="1326" y="766"/>
                  </a:lnTo>
                  <a:lnTo>
                    <a:pt x="1344" y="770"/>
                  </a:lnTo>
                  <a:lnTo>
                    <a:pt x="1354" y="770"/>
                  </a:lnTo>
                  <a:lnTo>
                    <a:pt x="1354" y="762"/>
                  </a:lnTo>
                  <a:lnTo>
                    <a:pt x="1356" y="756"/>
                  </a:lnTo>
                  <a:lnTo>
                    <a:pt x="1370" y="740"/>
                  </a:lnTo>
                  <a:lnTo>
                    <a:pt x="1374" y="736"/>
                  </a:lnTo>
                  <a:lnTo>
                    <a:pt x="1390" y="742"/>
                  </a:lnTo>
                  <a:lnTo>
                    <a:pt x="1408" y="740"/>
                  </a:lnTo>
                  <a:lnTo>
                    <a:pt x="1422" y="726"/>
                  </a:lnTo>
                  <a:lnTo>
                    <a:pt x="1428" y="714"/>
                  </a:lnTo>
                  <a:lnTo>
                    <a:pt x="1424" y="708"/>
                  </a:lnTo>
                  <a:lnTo>
                    <a:pt x="1412" y="714"/>
                  </a:lnTo>
                  <a:lnTo>
                    <a:pt x="1412" y="712"/>
                  </a:lnTo>
                  <a:lnTo>
                    <a:pt x="1410" y="712"/>
                  </a:lnTo>
                  <a:lnTo>
                    <a:pt x="1396" y="700"/>
                  </a:lnTo>
                  <a:lnTo>
                    <a:pt x="1396" y="698"/>
                  </a:lnTo>
                  <a:lnTo>
                    <a:pt x="1402" y="676"/>
                  </a:lnTo>
                  <a:lnTo>
                    <a:pt x="1402" y="660"/>
                  </a:lnTo>
                  <a:lnTo>
                    <a:pt x="1398" y="648"/>
                  </a:lnTo>
                  <a:lnTo>
                    <a:pt x="1388" y="644"/>
                  </a:lnTo>
                  <a:lnTo>
                    <a:pt x="1388" y="642"/>
                  </a:lnTo>
                  <a:lnTo>
                    <a:pt x="1386" y="642"/>
                  </a:lnTo>
                  <a:lnTo>
                    <a:pt x="1386" y="640"/>
                  </a:lnTo>
                  <a:lnTo>
                    <a:pt x="1376" y="622"/>
                  </a:lnTo>
                  <a:lnTo>
                    <a:pt x="1374" y="620"/>
                  </a:lnTo>
                  <a:lnTo>
                    <a:pt x="1362" y="636"/>
                  </a:lnTo>
                  <a:lnTo>
                    <a:pt x="1348" y="644"/>
                  </a:lnTo>
                  <a:lnTo>
                    <a:pt x="1344" y="646"/>
                  </a:lnTo>
                  <a:lnTo>
                    <a:pt x="1344" y="644"/>
                  </a:lnTo>
                  <a:lnTo>
                    <a:pt x="1342" y="644"/>
                  </a:lnTo>
                  <a:lnTo>
                    <a:pt x="1328" y="630"/>
                  </a:lnTo>
                  <a:lnTo>
                    <a:pt x="1328" y="628"/>
                  </a:lnTo>
                  <a:lnTo>
                    <a:pt x="1318" y="606"/>
                  </a:lnTo>
                  <a:lnTo>
                    <a:pt x="1314" y="590"/>
                  </a:lnTo>
                  <a:lnTo>
                    <a:pt x="1314" y="588"/>
                  </a:lnTo>
                  <a:lnTo>
                    <a:pt x="1314" y="564"/>
                  </a:lnTo>
                  <a:lnTo>
                    <a:pt x="1312" y="550"/>
                  </a:lnTo>
                  <a:lnTo>
                    <a:pt x="1300" y="546"/>
                  </a:lnTo>
                  <a:lnTo>
                    <a:pt x="1274" y="526"/>
                  </a:lnTo>
                  <a:lnTo>
                    <a:pt x="1276" y="524"/>
                  </a:lnTo>
                  <a:lnTo>
                    <a:pt x="1288" y="510"/>
                  </a:lnTo>
                  <a:lnTo>
                    <a:pt x="1288" y="508"/>
                  </a:lnTo>
                  <a:lnTo>
                    <a:pt x="1290" y="508"/>
                  </a:lnTo>
                  <a:lnTo>
                    <a:pt x="1302" y="508"/>
                  </a:lnTo>
                  <a:lnTo>
                    <a:pt x="1304" y="508"/>
                  </a:lnTo>
                  <a:lnTo>
                    <a:pt x="1310" y="510"/>
                  </a:lnTo>
                  <a:lnTo>
                    <a:pt x="1314" y="514"/>
                  </a:lnTo>
                  <a:lnTo>
                    <a:pt x="1326" y="522"/>
                  </a:lnTo>
                  <a:lnTo>
                    <a:pt x="1338" y="512"/>
                  </a:lnTo>
                  <a:lnTo>
                    <a:pt x="1346" y="500"/>
                  </a:lnTo>
                  <a:lnTo>
                    <a:pt x="1346" y="490"/>
                  </a:lnTo>
                  <a:lnTo>
                    <a:pt x="1344" y="464"/>
                  </a:lnTo>
                  <a:lnTo>
                    <a:pt x="1342" y="454"/>
                  </a:lnTo>
                  <a:lnTo>
                    <a:pt x="1324" y="452"/>
                  </a:lnTo>
                  <a:lnTo>
                    <a:pt x="1324" y="440"/>
                  </a:lnTo>
                  <a:lnTo>
                    <a:pt x="1308" y="420"/>
                  </a:lnTo>
                  <a:lnTo>
                    <a:pt x="1306" y="420"/>
                  </a:lnTo>
                  <a:lnTo>
                    <a:pt x="1298" y="406"/>
                  </a:lnTo>
                  <a:lnTo>
                    <a:pt x="1298" y="404"/>
                  </a:lnTo>
                  <a:lnTo>
                    <a:pt x="1298" y="402"/>
                  </a:lnTo>
                  <a:lnTo>
                    <a:pt x="1314" y="380"/>
                  </a:lnTo>
                  <a:lnTo>
                    <a:pt x="1314" y="378"/>
                  </a:lnTo>
                  <a:lnTo>
                    <a:pt x="1316" y="378"/>
                  </a:lnTo>
                  <a:lnTo>
                    <a:pt x="1316" y="376"/>
                  </a:lnTo>
                  <a:lnTo>
                    <a:pt x="1318" y="376"/>
                  </a:lnTo>
                  <a:lnTo>
                    <a:pt x="1324" y="376"/>
                  </a:lnTo>
                  <a:lnTo>
                    <a:pt x="1334" y="368"/>
                  </a:lnTo>
                  <a:lnTo>
                    <a:pt x="1344" y="336"/>
                  </a:lnTo>
                  <a:lnTo>
                    <a:pt x="1358" y="322"/>
                  </a:lnTo>
                  <a:lnTo>
                    <a:pt x="1358" y="320"/>
                  </a:lnTo>
                  <a:lnTo>
                    <a:pt x="1374" y="316"/>
                  </a:lnTo>
                  <a:lnTo>
                    <a:pt x="1374" y="318"/>
                  </a:lnTo>
                  <a:lnTo>
                    <a:pt x="1382" y="326"/>
                  </a:lnTo>
                  <a:lnTo>
                    <a:pt x="1386" y="328"/>
                  </a:lnTo>
                  <a:lnTo>
                    <a:pt x="1392" y="302"/>
                  </a:lnTo>
                  <a:lnTo>
                    <a:pt x="1386" y="284"/>
                  </a:lnTo>
                  <a:lnTo>
                    <a:pt x="1386" y="282"/>
                  </a:lnTo>
                  <a:lnTo>
                    <a:pt x="1388" y="262"/>
                  </a:lnTo>
                  <a:lnTo>
                    <a:pt x="1388" y="260"/>
                  </a:lnTo>
                  <a:lnTo>
                    <a:pt x="1398" y="250"/>
                  </a:lnTo>
                  <a:lnTo>
                    <a:pt x="1404" y="240"/>
                  </a:lnTo>
                  <a:lnTo>
                    <a:pt x="1404" y="230"/>
                  </a:lnTo>
                  <a:lnTo>
                    <a:pt x="1402" y="220"/>
                  </a:lnTo>
                  <a:lnTo>
                    <a:pt x="1398" y="204"/>
                  </a:lnTo>
                  <a:lnTo>
                    <a:pt x="1398" y="186"/>
                  </a:lnTo>
                  <a:lnTo>
                    <a:pt x="1398" y="184"/>
                  </a:lnTo>
                  <a:lnTo>
                    <a:pt x="1402" y="168"/>
                  </a:lnTo>
                  <a:lnTo>
                    <a:pt x="1398" y="158"/>
                  </a:lnTo>
                  <a:lnTo>
                    <a:pt x="1396" y="152"/>
                  </a:lnTo>
                  <a:lnTo>
                    <a:pt x="1398" y="128"/>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392" name="甘肃"/>
            <p:cNvSpPr/>
            <p:nvPr/>
          </p:nvSpPr>
          <p:spPr bwMode="auto">
            <a:xfrm>
              <a:off x="3594100" y="2528888"/>
              <a:ext cx="1666875" cy="1411287"/>
            </a:xfrm>
            <a:custGeom>
              <a:gdLst>
                <a:gd fmla="*/ 2147483646 w 912" name="T0"/>
                <a:gd fmla="*/ 2147483646 h 772" name="T1"/>
                <a:gd fmla="*/ 2147483646 w 912" name="T2"/>
                <a:gd fmla="*/ 2147483646 h 772" name="T3"/>
                <a:gd fmla="*/ 2147483646 w 912" name="T4"/>
                <a:gd fmla="*/ 2147483646 h 772" name="T5"/>
                <a:gd fmla="*/ 2147483646 w 912" name="T6"/>
                <a:gd fmla="*/ 2147483646 h 772" name="T7"/>
                <a:gd fmla="*/ 2147483646 w 912" name="T8"/>
                <a:gd fmla="*/ 2147483646 h 772" name="T9"/>
                <a:gd fmla="*/ 2147483646 w 912" name="T10"/>
                <a:gd fmla="*/ 2147483646 h 772" name="T11"/>
                <a:gd fmla="*/ 2147483646 w 912" name="T12"/>
                <a:gd fmla="*/ 2147483646 h 772" name="T13"/>
                <a:gd fmla="*/ 2147483646 w 912" name="T14"/>
                <a:gd fmla="*/ 2147483646 h 772" name="T15"/>
                <a:gd fmla="*/ 2147483646 w 912" name="T16"/>
                <a:gd fmla="*/ 2147483646 h 772" name="T17"/>
                <a:gd fmla="*/ 2147483646 w 912" name="T18"/>
                <a:gd fmla="*/ 2147483646 h 772" name="T19"/>
                <a:gd fmla="*/ 2147483646 w 912" name="T20"/>
                <a:gd fmla="*/ 2147483646 h 772" name="T21"/>
                <a:gd fmla="*/ 2147483646 w 912" name="T22"/>
                <a:gd fmla="*/ 2147483646 h 772" name="T23"/>
                <a:gd fmla="*/ 2147483646 w 912" name="T24"/>
                <a:gd fmla="*/ 2147483646 h 772" name="T25"/>
                <a:gd fmla="*/ 2147483646 w 912" name="T26"/>
                <a:gd fmla="*/ 2147483646 h 772" name="T27"/>
                <a:gd fmla="*/ 2147483646 w 912" name="T28"/>
                <a:gd fmla="*/ 2147483646 h 772" name="T29"/>
                <a:gd fmla="*/ 2147483646 w 912" name="T30"/>
                <a:gd fmla="*/ 2147483646 h 772" name="T31"/>
                <a:gd fmla="*/ 2147483646 w 912" name="T32"/>
                <a:gd fmla="*/ 2147483646 h 772" name="T33"/>
                <a:gd fmla="*/ 2147483646 w 912" name="T34"/>
                <a:gd fmla="*/ 2147483646 h 772" name="T35"/>
                <a:gd fmla="*/ 2147483646 w 912" name="T36"/>
                <a:gd fmla="*/ 2147483646 h 772" name="T37"/>
                <a:gd fmla="*/ 2147483646 w 912" name="T38"/>
                <a:gd fmla="*/ 2147483646 h 772" name="T39"/>
                <a:gd fmla="*/ 2147483646 w 912" name="T40"/>
                <a:gd fmla="*/ 2147483646 h 772" name="T41"/>
                <a:gd fmla="*/ 2147483646 w 912" name="T42"/>
                <a:gd fmla="*/ 2147483646 h 772" name="T43"/>
                <a:gd fmla="*/ 2147483646 w 912" name="T44"/>
                <a:gd fmla="*/ 2147483646 h 772" name="T45"/>
                <a:gd fmla="*/ 2147483646 w 912" name="T46"/>
                <a:gd fmla="*/ 2147483646 h 772" name="T47"/>
                <a:gd fmla="*/ 2147483646 w 912" name="T48"/>
                <a:gd fmla="*/ 2147483646 h 772" name="T49"/>
                <a:gd fmla="*/ 2147483646 w 912" name="T50"/>
                <a:gd fmla="*/ 2147483646 h 772" name="T51"/>
                <a:gd fmla="*/ 2147483646 w 912" name="T52"/>
                <a:gd fmla="*/ 2147483646 h 772" name="T53"/>
                <a:gd fmla="*/ 2147483646 w 912" name="T54"/>
                <a:gd fmla="*/ 2147483646 h 772" name="T55"/>
                <a:gd fmla="*/ 2147483646 w 912" name="T56"/>
                <a:gd fmla="*/ 2147483646 h 772" name="T57"/>
                <a:gd fmla="*/ 2147483646 w 912" name="T58"/>
                <a:gd fmla="*/ 2147483646 h 772" name="T59"/>
                <a:gd fmla="*/ 2147483646 w 912" name="T60"/>
                <a:gd fmla="*/ 2147483646 h 772" name="T61"/>
                <a:gd fmla="*/ 2147483646 w 912" name="T62"/>
                <a:gd fmla="*/ 2147483646 h 772" name="T63"/>
                <a:gd fmla="*/ 2147483646 w 912" name="T64"/>
                <a:gd fmla="*/ 2147483646 h 772" name="T65"/>
                <a:gd fmla="*/ 2147483646 w 912" name="T66"/>
                <a:gd fmla="*/ 2147483646 h 772" name="T67"/>
                <a:gd fmla="*/ 2147483646 w 912" name="T68"/>
                <a:gd fmla="*/ 2147483646 h 772" name="T69"/>
                <a:gd fmla="*/ 2147483646 w 912" name="T70"/>
                <a:gd fmla="*/ 2147483646 h 772" name="T71"/>
                <a:gd fmla="*/ 2147483646 w 912" name="T72"/>
                <a:gd fmla="*/ 2147483646 h 772" name="T73"/>
                <a:gd fmla="*/ 2147483646 w 912" name="T74"/>
                <a:gd fmla="*/ 2147483646 h 772" name="T75"/>
                <a:gd fmla="*/ 2147483646 w 912" name="T76"/>
                <a:gd fmla="*/ 2147483646 h 772" name="T77"/>
                <a:gd fmla="*/ 2147483646 w 912" name="T78"/>
                <a:gd fmla="*/ 2147483646 h 772" name="T79"/>
                <a:gd fmla="*/ 2147483646 w 912" name="T80"/>
                <a:gd fmla="*/ 2147483646 h 772" name="T81"/>
                <a:gd fmla="*/ 2147483646 w 912" name="T82"/>
                <a:gd fmla="*/ 2147483646 h 772" name="T83"/>
                <a:gd fmla="*/ 2147483646 w 912" name="T84"/>
                <a:gd fmla="*/ 2147483646 h 772" name="T85"/>
                <a:gd fmla="*/ 2147483646 w 912" name="T86"/>
                <a:gd fmla="*/ 2147483646 h 772" name="T87"/>
                <a:gd fmla="*/ 2147483646 w 912" name="T88"/>
                <a:gd fmla="*/ 2147483646 h 772" name="T89"/>
                <a:gd fmla="*/ 2147483646 w 912" name="T90"/>
                <a:gd fmla="*/ 2147483646 h 772" name="T91"/>
                <a:gd fmla="*/ 2147483646 w 912" name="T92"/>
                <a:gd fmla="*/ 2147483646 h 772" name="T93"/>
                <a:gd fmla="*/ 2147483646 w 912" name="T94"/>
                <a:gd fmla="*/ 2147483646 h 772" name="T95"/>
                <a:gd fmla="*/ 2147483646 w 912" name="T96"/>
                <a:gd fmla="*/ 2147483646 h 772" name="T97"/>
                <a:gd fmla="*/ 2147483646 w 912" name="T98"/>
                <a:gd fmla="*/ 2147483646 h 772" name="T99"/>
                <a:gd fmla="*/ 2147483646 w 912" name="T100"/>
                <a:gd fmla="*/ 2147483646 h 772" name="T101"/>
                <a:gd fmla="*/ 2147483646 w 912" name="T102"/>
                <a:gd fmla="*/ 2147483646 h 772" name="T103"/>
                <a:gd fmla="*/ 2147483646 w 912" name="T104"/>
                <a:gd fmla="*/ 2147483646 h 772" name="T105"/>
                <a:gd fmla="*/ 2147483646 w 912" name="T106"/>
                <a:gd fmla="*/ 2147483646 h 772" name="T107"/>
                <a:gd fmla="*/ 2147483646 w 912" name="T108"/>
                <a:gd fmla="*/ 2147483646 h 772" name="T109"/>
                <a:gd fmla="*/ 2147483646 w 912" name="T110"/>
                <a:gd fmla="*/ 2147483646 h 772"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b="b" l="0" r="r" t="0"/>
              <a:pathLst>
                <a:path h="772" w="912">
                  <a:moveTo>
                    <a:pt x="542" y="280"/>
                  </a:moveTo>
                  <a:lnTo>
                    <a:pt x="530" y="280"/>
                  </a:lnTo>
                  <a:lnTo>
                    <a:pt x="526" y="288"/>
                  </a:lnTo>
                  <a:lnTo>
                    <a:pt x="532" y="296"/>
                  </a:lnTo>
                  <a:lnTo>
                    <a:pt x="536" y="308"/>
                  </a:lnTo>
                  <a:lnTo>
                    <a:pt x="536" y="310"/>
                  </a:lnTo>
                  <a:lnTo>
                    <a:pt x="536" y="312"/>
                  </a:lnTo>
                  <a:lnTo>
                    <a:pt x="518" y="320"/>
                  </a:lnTo>
                  <a:lnTo>
                    <a:pt x="516" y="320"/>
                  </a:lnTo>
                  <a:lnTo>
                    <a:pt x="506" y="320"/>
                  </a:lnTo>
                  <a:lnTo>
                    <a:pt x="500" y="316"/>
                  </a:lnTo>
                  <a:lnTo>
                    <a:pt x="494" y="314"/>
                  </a:lnTo>
                  <a:lnTo>
                    <a:pt x="492" y="310"/>
                  </a:lnTo>
                  <a:lnTo>
                    <a:pt x="488" y="300"/>
                  </a:lnTo>
                  <a:lnTo>
                    <a:pt x="464" y="296"/>
                  </a:lnTo>
                  <a:lnTo>
                    <a:pt x="456" y="264"/>
                  </a:lnTo>
                  <a:lnTo>
                    <a:pt x="450" y="262"/>
                  </a:lnTo>
                  <a:lnTo>
                    <a:pt x="446" y="258"/>
                  </a:lnTo>
                  <a:lnTo>
                    <a:pt x="444" y="256"/>
                  </a:lnTo>
                  <a:lnTo>
                    <a:pt x="440" y="250"/>
                  </a:lnTo>
                  <a:lnTo>
                    <a:pt x="432" y="248"/>
                  </a:lnTo>
                  <a:lnTo>
                    <a:pt x="424" y="242"/>
                  </a:lnTo>
                  <a:lnTo>
                    <a:pt x="416" y="232"/>
                  </a:lnTo>
                  <a:lnTo>
                    <a:pt x="406" y="228"/>
                  </a:lnTo>
                  <a:lnTo>
                    <a:pt x="392" y="214"/>
                  </a:lnTo>
                  <a:lnTo>
                    <a:pt x="390" y="204"/>
                  </a:lnTo>
                  <a:lnTo>
                    <a:pt x="390" y="202"/>
                  </a:lnTo>
                  <a:lnTo>
                    <a:pt x="416" y="168"/>
                  </a:lnTo>
                  <a:lnTo>
                    <a:pt x="416" y="164"/>
                  </a:lnTo>
                  <a:lnTo>
                    <a:pt x="416" y="162"/>
                  </a:lnTo>
                  <a:lnTo>
                    <a:pt x="412" y="152"/>
                  </a:lnTo>
                  <a:lnTo>
                    <a:pt x="398" y="156"/>
                  </a:lnTo>
                  <a:lnTo>
                    <a:pt x="396" y="156"/>
                  </a:lnTo>
                  <a:lnTo>
                    <a:pt x="396" y="158"/>
                  </a:lnTo>
                  <a:lnTo>
                    <a:pt x="360" y="160"/>
                  </a:lnTo>
                  <a:lnTo>
                    <a:pt x="348" y="164"/>
                  </a:lnTo>
                  <a:lnTo>
                    <a:pt x="342" y="168"/>
                  </a:lnTo>
                  <a:lnTo>
                    <a:pt x="340" y="172"/>
                  </a:lnTo>
                  <a:lnTo>
                    <a:pt x="334" y="178"/>
                  </a:lnTo>
                  <a:lnTo>
                    <a:pt x="330" y="178"/>
                  </a:lnTo>
                  <a:lnTo>
                    <a:pt x="324" y="178"/>
                  </a:lnTo>
                  <a:lnTo>
                    <a:pt x="324" y="176"/>
                  </a:lnTo>
                  <a:lnTo>
                    <a:pt x="312" y="168"/>
                  </a:lnTo>
                  <a:lnTo>
                    <a:pt x="312" y="148"/>
                  </a:lnTo>
                  <a:lnTo>
                    <a:pt x="304" y="142"/>
                  </a:lnTo>
                  <a:lnTo>
                    <a:pt x="300" y="134"/>
                  </a:lnTo>
                  <a:lnTo>
                    <a:pt x="296" y="116"/>
                  </a:lnTo>
                  <a:lnTo>
                    <a:pt x="288" y="108"/>
                  </a:lnTo>
                  <a:lnTo>
                    <a:pt x="280" y="100"/>
                  </a:lnTo>
                  <a:lnTo>
                    <a:pt x="276" y="98"/>
                  </a:lnTo>
                  <a:lnTo>
                    <a:pt x="290" y="80"/>
                  </a:lnTo>
                  <a:lnTo>
                    <a:pt x="292" y="68"/>
                  </a:lnTo>
                  <a:lnTo>
                    <a:pt x="276" y="48"/>
                  </a:lnTo>
                  <a:lnTo>
                    <a:pt x="268" y="32"/>
                  </a:lnTo>
                  <a:lnTo>
                    <a:pt x="268" y="24"/>
                  </a:lnTo>
                  <a:lnTo>
                    <a:pt x="256" y="16"/>
                  </a:lnTo>
                  <a:lnTo>
                    <a:pt x="256" y="14"/>
                  </a:lnTo>
                  <a:lnTo>
                    <a:pt x="246" y="2"/>
                  </a:lnTo>
                  <a:lnTo>
                    <a:pt x="232" y="0"/>
                  </a:lnTo>
                  <a:lnTo>
                    <a:pt x="216" y="4"/>
                  </a:lnTo>
                  <a:lnTo>
                    <a:pt x="212" y="8"/>
                  </a:lnTo>
                  <a:lnTo>
                    <a:pt x="210" y="30"/>
                  </a:lnTo>
                  <a:lnTo>
                    <a:pt x="210" y="56"/>
                  </a:lnTo>
                  <a:lnTo>
                    <a:pt x="208" y="56"/>
                  </a:lnTo>
                  <a:lnTo>
                    <a:pt x="192" y="62"/>
                  </a:lnTo>
                  <a:lnTo>
                    <a:pt x="178" y="64"/>
                  </a:lnTo>
                  <a:lnTo>
                    <a:pt x="168" y="70"/>
                  </a:lnTo>
                  <a:lnTo>
                    <a:pt x="154" y="74"/>
                  </a:lnTo>
                  <a:lnTo>
                    <a:pt x="152" y="76"/>
                  </a:lnTo>
                  <a:lnTo>
                    <a:pt x="124" y="68"/>
                  </a:lnTo>
                  <a:lnTo>
                    <a:pt x="114" y="80"/>
                  </a:lnTo>
                  <a:lnTo>
                    <a:pt x="108" y="86"/>
                  </a:lnTo>
                  <a:lnTo>
                    <a:pt x="98" y="88"/>
                  </a:lnTo>
                  <a:lnTo>
                    <a:pt x="82" y="102"/>
                  </a:lnTo>
                  <a:lnTo>
                    <a:pt x="72" y="116"/>
                  </a:lnTo>
                  <a:lnTo>
                    <a:pt x="72" y="118"/>
                  </a:lnTo>
                  <a:lnTo>
                    <a:pt x="66" y="128"/>
                  </a:lnTo>
                  <a:lnTo>
                    <a:pt x="60" y="132"/>
                  </a:lnTo>
                  <a:lnTo>
                    <a:pt x="50" y="144"/>
                  </a:lnTo>
                  <a:lnTo>
                    <a:pt x="50" y="146"/>
                  </a:lnTo>
                  <a:lnTo>
                    <a:pt x="44" y="150"/>
                  </a:lnTo>
                  <a:lnTo>
                    <a:pt x="32" y="152"/>
                  </a:lnTo>
                  <a:lnTo>
                    <a:pt x="12" y="152"/>
                  </a:lnTo>
                  <a:lnTo>
                    <a:pt x="8" y="158"/>
                  </a:lnTo>
                  <a:lnTo>
                    <a:pt x="0" y="172"/>
                  </a:lnTo>
                  <a:lnTo>
                    <a:pt x="4" y="184"/>
                  </a:lnTo>
                  <a:lnTo>
                    <a:pt x="2" y="216"/>
                  </a:lnTo>
                  <a:lnTo>
                    <a:pt x="8" y="224"/>
                  </a:lnTo>
                  <a:lnTo>
                    <a:pt x="8" y="226"/>
                  </a:lnTo>
                  <a:lnTo>
                    <a:pt x="10" y="232"/>
                  </a:lnTo>
                  <a:lnTo>
                    <a:pt x="22" y="232"/>
                  </a:lnTo>
                  <a:lnTo>
                    <a:pt x="40" y="236"/>
                  </a:lnTo>
                  <a:lnTo>
                    <a:pt x="66" y="238"/>
                  </a:lnTo>
                  <a:lnTo>
                    <a:pt x="76" y="236"/>
                  </a:lnTo>
                  <a:lnTo>
                    <a:pt x="78" y="236"/>
                  </a:lnTo>
                  <a:lnTo>
                    <a:pt x="80" y="236"/>
                  </a:lnTo>
                  <a:lnTo>
                    <a:pt x="100" y="244"/>
                  </a:lnTo>
                  <a:lnTo>
                    <a:pt x="102" y="244"/>
                  </a:lnTo>
                  <a:lnTo>
                    <a:pt x="112" y="254"/>
                  </a:lnTo>
                  <a:lnTo>
                    <a:pt x="136" y="262"/>
                  </a:lnTo>
                  <a:lnTo>
                    <a:pt x="138" y="262"/>
                  </a:lnTo>
                  <a:lnTo>
                    <a:pt x="154" y="272"/>
                  </a:lnTo>
                  <a:lnTo>
                    <a:pt x="192" y="308"/>
                  </a:lnTo>
                  <a:lnTo>
                    <a:pt x="210" y="316"/>
                  </a:lnTo>
                  <a:lnTo>
                    <a:pt x="218" y="312"/>
                  </a:lnTo>
                  <a:lnTo>
                    <a:pt x="224" y="300"/>
                  </a:lnTo>
                  <a:lnTo>
                    <a:pt x="220" y="278"/>
                  </a:lnTo>
                  <a:lnTo>
                    <a:pt x="222" y="274"/>
                  </a:lnTo>
                  <a:lnTo>
                    <a:pt x="224" y="270"/>
                  </a:lnTo>
                  <a:lnTo>
                    <a:pt x="236" y="264"/>
                  </a:lnTo>
                  <a:lnTo>
                    <a:pt x="236" y="262"/>
                  </a:lnTo>
                  <a:lnTo>
                    <a:pt x="286" y="292"/>
                  </a:lnTo>
                  <a:lnTo>
                    <a:pt x="292" y="290"/>
                  </a:lnTo>
                  <a:lnTo>
                    <a:pt x="302" y="284"/>
                  </a:lnTo>
                  <a:lnTo>
                    <a:pt x="304" y="284"/>
                  </a:lnTo>
                  <a:lnTo>
                    <a:pt x="310" y="284"/>
                  </a:lnTo>
                  <a:lnTo>
                    <a:pt x="320" y="276"/>
                  </a:lnTo>
                  <a:lnTo>
                    <a:pt x="322" y="276"/>
                  </a:lnTo>
                  <a:lnTo>
                    <a:pt x="324" y="276"/>
                  </a:lnTo>
                  <a:lnTo>
                    <a:pt x="352" y="296"/>
                  </a:lnTo>
                  <a:lnTo>
                    <a:pt x="354" y="298"/>
                  </a:lnTo>
                  <a:lnTo>
                    <a:pt x="372" y="312"/>
                  </a:lnTo>
                  <a:lnTo>
                    <a:pt x="380" y="320"/>
                  </a:lnTo>
                  <a:lnTo>
                    <a:pt x="388" y="330"/>
                  </a:lnTo>
                  <a:lnTo>
                    <a:pt x="398" y="340"/>
                  </a:lnTo>
                  <a:lnTo>
                    <a:pt x="404" y="338"/>
                  </a:lnTo>
                  <a:lnTo>
                    <a:pt x="412" y="324"/>
                  </a:lnTo>
                  <a:lnTo>
                    <a:pt x="430" y="336"/>
                  </a:lnTo>
                  <a:lnTo>
                    <a:pt x="432" y="336"/>
                  </a:lnTo>
                  <a:lnTo>
                    <a:pt x="444" y="352"/>
                  </a:lnTo>
                  <a:lnTo>
                    <a:pt x="480" y="380"/>
                  </a:lnTo>
                  <a:lnTo>
                    <a:pt x="492" y="392"/>
                  </a:lnTo>
                  <a:lnTo>
                    <a:pt x="522" y="382"/>
                  </a:lnTo>
                  <a:lnTo>
                    <a:pt x="524" y="406"/>
                  </a:lnTo>
                  <a:lnTo>
                    <a:pt x="538" y="420"/>
                  </a:lnTo>
                  <a:lnTo>
                    <a:pt x="548" y="436"/>
                  </a:lnTo>
                  <a:lnTo>
                    <a:pt x="548" y="438"/>
                  </a:lnTo>
                  <a:lnTo>
                    <a:pt x="548" y="440"/>
                  </a:lnTo>
                  <a:lnTo>
                    <a:pt x="560" y="494"/>
                  </a:lnTo>
                  <a:lnTo>
                    <a:pt x="572" y="516"/>
                  </a:lnTo>
                  <a:lnTo>
                    <a:pt x="556" y="558"/>
                  </a:lnTo>
                  <a:lnTo>
                    <a:pt x="556" y="560"/>
                  </a:lnTo>
                  <a:lnTo>
                    <a:pt x="544" y="564"/>
                  </a:lnTo>
                  <a:lnTo>
                    <a:pt x="544" y="576"/>
                  </a:lnTo>
                  <a:lnTo>
                    <a:pt x="542" y="576"/>
                  </a:lnTo>
                  <a:lnTo>
                    <a:pt x="528" y="598"/>
                  </a:lnTo>
                  <a:lnTo>
                    <a:pt x="508" y="600"/>
                  </a:lnTo>
                  <a:lnTo>
                    <a:pt x="488" y="616"/>
                  </a:lnTo>
                  <a:lnTo>
                    <a:pt x="494" y="620"/>
                  </a:lnTo>
                  <a:lnTo>
                    <a:pt x="500" y="622"/>
                  </a:lnTo>
                  <a:lnTo>
                    <a:pt x="504" y="626"/>
                  </a:lnTo>
                  <a:lnTo>
                    <a:pt x="508" y="630"/>
                  </a:lnTo>
                  <a:lnTo>
                    <a:pt x="508" y="634"/>
                  </a:lnTo>
                  <a:lnTo>
                    <a:pt x="504" y="642"/>
                  </a:lnTo>
                  <a:lnTo>
                    <a:pt x="504" y="644"/>
                  </a:lnTo>
                  <a:lnTo>
                    <a:pt x="492" y="656"/>
                  </a:lnTo>
                  <a:lnTo>
                    <a:pt x="490" y="656"/>
                  </a:lnTo>
                  <a:lnTo>
                    <a:pt x="490" y="658"/>
                  </a:lnTo>
                  <a:lnTo>
                    <a:pt x="488" y="658"/>
                  </a:lnTo>
                  <a:lnTo>
                    <a:pt x="450" y="652"/>
                  </a:lnTo>
                  <a:lnTo>
                    <a:pt x="448" y="666"/>
                  </a:lnTo>
                  <a:lnTo>
                    <a:pt x="452" y="696"/>
                  </a:lnTo>
                  <a:lnTo>
                    <a:pt x="484" y="708"/>
                  </a:lnTo>
                  <a:lnTo>
                    <a:pt x="484" y="710"/>
                  </a:lnTo>
                  <a:lnTo>
                    <a:pt x="496" y="706"/>
                  </a:lnTo>
                  <a:lnTo>
                    <a:pt x="498" y="706"/>
                  </a:lnTo>
                  <a:lnTo>
                    <a:pt x="500" y="704"/>
                  </a:lnTo>
                  <a:lnTo>
                    <a:pt x="500" y="706"/>
                  </a:lnTo>
                  <a:lnTo>
                    <a:pt x="510" y="712"/>
                  </a:lnTo>
                  <a:lnTo>
                    <a:pt x="524" y="712"/>
                  </a:lnTo>
                  <a:lnTo>
                    <a:pt x="528" y="710"/>
                  </a:lnTo>
                  <a:lnTo>
                    <a:pt x="524" y="696"/>
                  </a:lnTo>
                  <a:lnTo>
                    <a:pt x="520" y="680"/>
                  </a:lnTo>
                  <a:lnTo>
                    <a:pt x="520" y="678"/>
                  </a:lnTo>
                  <a:lnTo>
                    <a:pt x="520" y="676"/>
                  </a:lnTo>
                  <a:lnTo>
                    <a:pt x="526" y="670"/>
                  </a:lnTo>
                  <a:lnTo>
                    <a:pt x="528" y="668"/>
                  </a:lnTo>
                  <a:lnTo>
                    <a:pt x="536" y="656"/>
                  </a:lnTo>
                  <a:lnTo>
                    <a:pt x="538" y="654"/>
                  </a:lnTo>
                  <a:lnTo>
                    <a:pt x="552" y="644"/>
                  </a:lnTo>
                  <a:lnTo>
                    <a:pt x="552" y="642"/>
                  </a:lnTo>
                  <a:lnTo>
                    <a:pt x="554" y="642"/>
                  </a:lnTo>
                  <a:lnTo>
                    <a:pt x="572" y="640"/>
                  </a:lnTo>
                  <a:lnTo>
                    <a:pt x="572" y="644"/>
                  </a:lnTo>
                  <a:lnTo>
                    <a:pt x="572" y="656"/>
                  </a:lnTo>
                  <a:lnTo>
                    <a:pt x="576" y="664"/>
                  </a:lnTo>
                  <a:lnTo>
                    <a:pt x="580" y="674"/>
                  </a:lnTo>
                  <a:lnTo>
                    <a:pt x="596" y="684"/>
                  </a:lnTo>
                  <a:lnTo>
                    <a:pt x="640" y="688"/>
                  </a:lnTo>
                  <a:lnTo>
                    <a:pt x="642" y="688"/>
                  </a:lnTo>
                  <a:lnTo>
                    <a:pt x="644" y="688"/>
                  </a:lnTo>
                  <a:lnTo>
                    <a:pt x="644" y="690"/>
                  </a:lnTo>
                  <a:lnTo>
                    <a:pt x="644" y="692"/>
                  </a:lnTo>
                  <a:lnTo>
                    <a:pt x="644" y="706"/>
                  </a:lnTo>
                  <a:lnTo>
                    <a:pt x="656" y="720"/>
                  </a:lnTo>
                  <a:lnTo>
                    <a:pt x="666" y="724"/>
                  </a:lnTo>
                  <a:lnTo>
                    <a:pt x="668" y="724"/>
                  </a:lnTo>
                  <a:lnTo>
                    <a:pt x="668" y="726"/>
                  </a:lnTo>
                  <a:lnTo>
                    <a:pt x="668" y="732"/>
                  </a:lnTo>
                  <a:lnTo>
                    <a:pt x="668" y="740"/>
                  </a:lnTo>
                  <a:lnTo>
                    <a:pt x="664" y="756"/>
                  </a:lnTo>
                  <a:lnTo>
                    <a:pt x="670" y="760"/>
                  </a:lnTo>
                  <a:lnTo>
                    <a:pt x="678" y="760"/>
                  </a:lnTo>
                  <a:lnTo>
                    <a:pt x="684" y="762"/>
                  </a:lnTo>
                  <a:lnTo>
                    <a:pt x="688" y="764"/>
                  </a:lnTo>
                  <a:lnTo>
                    <a:pt x="706" y="772"/>
                  </a:lnTo>
                  <a:lnTo>
                    <a:pt x="716" y="764"/>
                  </a:lnTo>
                  <a:lnTo>
                    <a:pt x="728" y="750"/>
                  </a:lnTo>
                  <a:lnTo>
                    <a:pt x="730" y="744"/>
                  </a:lnTo>
                  <a:lnTo>
                    <a:pt x="732" y="742"/>
                  </a:lnTo>
                  <a:lnTo>
                    <a:pt x="734" y="740"/>
                  </a:lnTo>
                  <a:lnTo>
                    <a:pt x="730" y="722"/>
                  </a:lnTo>
                  <a:lnTo>
                    <a:pt x="728" y="714"/>
                  </a:lnTo>
                  <a:lnTo>
                    <a:pt x="728" y="712"/>
                  </a:lnTo>
                  <a:lnTo>
                    <a:pt x="728" y="710"/>
                  </a:lnTo>
                  <a:lnTo>
                    <a:pt x="736" y="700"/>
                  </a:lnTo>
                  <a:lnTo>
                    <a:pt x="748" y="690"/>
                  </a:lnTo>
                  <a:lnTo>
                    <a:pt x="750" y="690"/>
                  </a:lnTo>
                  <a:lnTo>
                    <a:pt x="776" y="690"/>
                  </a:lnTo>
                  <a:lnTo>
                    <a:pt x="780" y="688"/>
                  </a:lnTo>
                  <a:lnTo>
                    <a:pt x="780" y="676"/>
                  </a:lnTo>
                  <a:lnTo>
                    <a:pt x="776" y="664"/>
                  </a:lnTo>
                  <a:lnTo>
                    <a:pt x="766" y="648"/>
                  </a:lnTo>
                  <a:lnTo>
                    <a:pt x="766" y="628"/>
                  </a:lnTo>
                  <a:lnTo>
                    <a:pt x="766" y="626"/>
                  </a:lnTo>
                  <a:lnTo>
                    <a:pt x="770" y="614"/>
                  </a:lnTo>
                  <a:lnTo>
                    <a:pt x="772" y="614"/>
                  </a:lnTo>
                  <a:lnTo>
                    <a:pt x="792" y="582"/>
                  </a:lnTo>
                  <a:lnTo>
                    <a:pt x="794" y="582"/>
                  </a:lnTo>
                  <a:lnTo>
                    <a:pt x="796" y="580"/>
                  </a:lnTo>
                  <a:lnTo>
                    <a:pt x="800" y="580"/>
                  </a:lnTo>
                  <a:lnTo>
                    <a:pt x="808" y="582"/>
                  </a:lnTo>
                  <a:lnTo>
                    <a:pt x="828" y="592"/>
                  </a:lnTo>
                  <a:lnTo>
                    <a:pt x="840" y="596"/>
                  </a:lnTo>
                  <a:lnTo>
                    <a:pt x="840" y="590"/>
                  </a:lnTo>
                  <a:lnTo>
                    <a:pt x="838" y="588"/>
                  </a:lnTo>
                  <a:lnTo>
                    <a:pt x="838" y="586"/>
                  </a:lnTo>
                  <a:lnTo>
                    <a:pt x="840" y="580"/>
                  </a:lnTo>
                  <a:lnTo>
                    <a:pt x="846" y="572"/>
                  </a:lnTo>
                  <a:lnTo>
                    <a:pt x="860" y="562"/>
                  </a:lnTo>
                  <a:lnTo>
                    <a:pt x="860" y="560"/>
                  </a:lnTo>
                  <a:lnTo>
                    <a:pt x="876" y="556"/>
                  </a:lnTo>
                  <a:lnTo>
                    <a:pt x="890" y="556"/>
                  </a:lnTo>
                  <a:lnTo>
                    <a:pt x="892" y="556"/>
                  </a:lnTo>
                  <a:lnTo>
                    <a:pt x="900" y="556"/>
                  </a:lnTo>
                  <a:lnTo>
                    <a:pt x="904" y="536"/>
                  </a:lnTo>
                  <a:lnTo>
                    <a:pt x="904" y="524"/>
                  </a:lnTo>
                  <a:lnTo>
                    <a:pt x="906" y="512"/>
                  </a:lnTo>
                  <a:lnTo>
                    <a:pt x="906" y="510"/>
                  </a:lnTo>
                  <a:lnTo>
                    <a:pt x="908" y="508"/>
                  </a:lnTo>
                  <a:lnTo>
                    <a:pt x="912" y="496"/>
                  </a:lnTo>
                  <a:lnTo>
                    <a:pt x="906" y="488"/>
                  </a:lnTo>
                  <a:lnTo>
                    <a:pt x="896" y="480"/>
                  </a:lnTo>
                  <a:lnTo>
                    <a:pt x="876" y="476"/>
                  </a:lnTo>
                  <a:lnTo>
                    <a:pt x="868" y="472"/>
                  </a:lnTo>
                  <a:lnTo>
                    <a:pt x="852" y="460"/>
                  </a:lnTo>
                  <a:lnTo>
                    <a:pt x="840" y="456"/>
                  </a:lnTo>
                  <a:lnTo>
                    <a:pt x="840" y="454"/>
                  </a:lnTo>
                  <a:lnTo>
                    <a:pt x="824" y="436"/>
                  </a:lnTo>
                  <a:lnTo>
                    <a:pt x="812" y="436"/>
                  </a:lnTo>
                  <a:lnTo>
                    <a:pt x="810" y="436"/>
                  </a:lnTo>
                  <a:lnTo>
                    <a:pt x="798" y="430"/>
                  </a:lnTo>
                  <a:lnTo>
                    <a:pt x="790" y="440"/>
                  </a:lnTo>
                  <a:lnTo>
                    <a:pt x="788" y="476"/>
                  </a:lnTo>
                  <a:lnTo>
                    <a:pt x="792" y="492"/>
                  </a:lnTo>
                  <a:lnTo>
                    <a:pt x="796" y="492"/>
                  </a:lnTo>
                  <a:lnTo>
                    <a:pt x="798" y="492"/>
                  </a:lnTo>
                  <a:lnTo>
                    <a:pt x="808" y="496"/>
                  </a:lnTo>
                  <a:lnTo>
                    <a:pt x="814" y="510"/>
                  </a:lnTo>
                  <a:lnTo>
                    <a:pt x="816" y="510"/>
                  </a:lnTo>
                  <a:lnTo>
                    <a:pt x="816" y="512"/>
                  </a:lnTo>
                  <a:lnTo>
                    <a:pt x="812" y="536"/>
                  </a:lnTo>
                  <a:lnTo>
                    <a:pt x="812" y="538"/>
                  </a:lnTo>
                  <a:lnTo>
                    <a:pt x="812" y="540"/>
                  </a:lnTo>
                  <a:lnTo>
                    <a:pt x="800" y="546"/>
                  </a:lnTo>
                  <a:lnTo>
                    <a:pt x="798" y="548"/>
                  </a:lnTo>
                  <a:lnTo>
                    <a:pt x="798" y="546"/>
                  </a:lnTo>
                  <a:lnTo>
                    <a:pt x="796" y="546"/>
                  </a:lnTo>
                  <a:lnTo>
                    <a:pt x="792" y="544"/>
                  </a:lnTo>
                  <a:lnTo>
                    <a:pt x="778" y="550"/>
                  </a:lnTo>
                  <a:lnTo>
                    <a:pt x="778" y="552"/>
                  </a:lnTo>
                  <a:lnTo>
                    <a:pt x="780" y="552"/>
                  </a:lnTo>
                  <a:lnTo>
                    <a:pt x="782" y="574"/>
                  </a:lnTo>
                  <a:lnTo>
                    <a:pt x="780" y="578"/>
                  </a:lnTo>
                  <a:lnTo>
                    <a:pt x="776" y="580"/>
                  </a:lnTo>
                  <a:lnTo>
                    <a:pt x="768" y="580"/>
                  </a:lnTo>
                  <a:lnTo>
                    <a:pt x="762" y="578"/>
                  </a:lnTo>
                  <a:lnTo>
                    <a:pt x="758" y="576"/>
                  </a:lnTo>
                  <a:lnTo>
                    <a:pt x="748" y="568"/>
                  </a:lnTo>
                  <a:lnTo>
                    <a:pt x="746" y="568"/>
                  </a:lnTo>
                  <a:lnTo>
                    <a:pt x="746" y="566"/>
                  </a:lnTo>
                  <a:lnTo>
                    <a:pt x="740" y="552"/>
                  </a:lnTo>
                  <a:lnTo>
                    <a:pt x="736" y="550"/>
                  </a:lnTo>
                  <a:lnTo>
                    <a:pt x="728" y="546"/>
                  </a:lnTo>
                  <a:lnTo>
                    <a:pt x="726" y="546"/>
                  </a:lnTo>
                  <a:lnTo>
                    <a:pt x="714" y="538"/>
                  </a:lnTo>
                  <a:lnTo>
                    <a:pt x="712" y="538"/>
                  </a:lnTo>
                  <a:lnTo>
                    <a:pt x="712" y="536"/>
                  </a:lnTo>
                  <a:lnTo>
                    <a:pt x="710" y="524"/>
                  </a:lnTo>
                  <a:lnTo>
                    <a:pt x="712" y="512"/>
                  </a:lnTo>
                  <a:lnTo>
                    <a:pt x="716" y="506"/>
                  </a:lnTo>
                  <a:lnTo>
                    <a:pt x="716" y="502"/>
                  </a:lnTo>
                  <a:lnTo>
                    <a:pt x="712" y="488"/>
                  </a:lnTo>
                  <a:lnTo>
                    <a:pt x="700" y="478"/>
                  </a:lnTo>
                  <a:lnTo>
                    <a:pt x="700" y="476"/>
                  </a:lnTo>
                  <a:lnTo>
                    <a:pt x="698" y="444"/>
                  </a:lnTo>
                  <a:lnTo>
                    <a:pt x="690" y="436"/>
                  </a:lnTo>
                  <a:lnTo>
                    <a:pt x="688" y="436"/>
                  </a:lnTo>
                  <a:lnTo>
                    <a:pt x="688" y="434"/>
                  </a:lnTo>
                  <a:lnTo>
                    <a:pt x="682" y="420"/>
                  </a:lnTo>
                  <a:lnTo>
                    <a:pt x="652" y="416"/>
                  </a:lnTo>
                  <a:lnTo>
                    <a:pt x="644" y="410"/>
                  </a:lnTo>
                  <a:lnTo>
                    <a:pt x="638" y="402"/>
                  </a:lnTo>
                  <a:lnTo>
                    <a:pt x="624" y="402"/>
                  </a:lnTo>
                  <a:lnTo>
                    <a:pt x="618" y="398"/>
                  </a:lnTo>
                  <a:lnTo>
                    <a:pt x="610" y="392"/>
                  </a:lnTo>
                  <a:lnTo>
                    <a:pt x="608" y="390"/>
                  </a:lnTo>
                  <a:lnTo>
                    <a:pt x="604" y="384"/>
                  </a:lnTo>
                  <a:lnTo>
                    <a:pt x="598" y="376"/>
                  </a:lnTo>
                  <a:lnTo>
                    <a:pt x="596" y="362"/>
                  </a:lnTo>
                  <a:lnTo>
                    <a:pt x="596" y="360"/>
                  </a:lnTo>
                  <a:lnTo>
                    <a:pt x="600" y="336"/>
                  </a:lnTo>
                  <a:lnTo>
                    <a:pt x="604" y="324"/>
                  </a:lnTo>
                  <a:lnTo>
                    <a:pt x="606" y="324"/>
                  </a:lnTo>
                  <a:lnTo>
                    <a:pt x="636" y="310"/>
                  </a:lnTo>
                  <a:lnTo>
                    <a:pt x="648" y="296"/>
                  </a:lnTo>
                  <a:lnTo>
                    <a:pt x="650" y="284"/>
                  </a:lnTo>
                  <a:lnTo>
                    <a:pt x="648" y="276"/>
                  </a:lnTo>
                  <a:lnTo>
                    <a:pt x="644" y="262"/>
                  </a:lnTo>
                  <a:lnTo>
                    <a:pt x="640" y="254"/>
                  </a:lnTo>
                  <a:lnTo>
                    <a:pt x="634" y="256"/>
                  </a:lnTo>
                  <a:lnTo>
                    <a:pt x="624" y="254"/>
                  </a:lnTo>
                  <a:lnTo>
                    <a:pt x="616" y="260"/>
                  </a:lnTo>
                  <a:lnTo>
                    <a:pt x="606" y="272"/>
                  </a:lnTo>
                  <a:lnTo>
                    <a:pt x="592" y="286"/>
                  </a:lnTo>
                  <a:lnTo>
                    <a:pt x="590" y="286"/>
                  </a:lnTo>
                  <a:lnTo>
                    <a:pt x="578" y="290"/>
                  </a:lnTo>
                  <a:lnTo>
                    <a:pt x="568" y="288"/>
                  </a:lnTo>
                  <a:lnTo>
                    <a:pt x="542" y="280"/>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393" name="宁夏"/>
            <p:cNvSpPr/>
            <p:nvPr/>
          </p:nvSpPr>
          <p:spPr bwMode="auto">
            <a:xfrm>
              <a:off x="4778375" y="3019425"/>
              <a:ext cx="336550" cy="555625"/>
            </a:xfrm>
            <a:custGeom>
              <a:gdLst>
                <a:gd fmla="*/ 2147483646 w 184" name="T0"/>
                <a:gd fmla="*/ 2147483646 h 304" name="T1"/>
                <a:gd fmla="*/ 2147483646 w 184" name="T2"/>
                <a:gd fmla="*/ 2147483646 h 304" name="T3"/>
                <a:gd fmla="*/ 2147483646 w 184" name="T4"/>
                <a:gd fmla="*/ 2147483646 h 304" name="T5"/>
                <a:gd fmla="*/ 2147483646 w 184" name="T6"/>
                <a:gd fmla="*/ 2147483646 h 304" name="T7"/>
                <a:gd fmla="*/ 2147483646 w 184" name="T8"/>
                <a:gd fmla="*/ 2147483646 h 304" name="T9"/>
                <a:gd fmla="*/ 2147483646 w 184" name="T10"/>
                <a:gd fmla="*/ 2147483646 h 304" name="T11"/>
                <a:gd fmla="*/ 2147483646 w 184" name="T12"/>
                <a:gd fmla="*/ 2147483646 h 304" name="T13"/>
                <a:gd fmla="*/ 2147483646 w 184" name="T14"/>
                <a:gd fmla="*/ 2147483646 h 304" name="T15"/>
                <a:gd fmla="*/ 2147483646 w 184" name="T16"/>
                <a:gd fmla="*/ 2147483646 h 304" name="T17"/>
                <a:gd fmla="*/ 2147483646 w 184" name="T18"/>
                <a:gd fmla="*/ 2147483646 h 304" name="T19"/>
                <a:gd fmla="*/ 2147483646 w 184" name="T20"/>
                <a:gd fmla="*/ 2147483646 h 304" name="T21"/>
                <a:gd fmla="*/ 2147483646 w 184" name="T22"/>
                <a:gd fmla="*/ 2147483646 h 304" name="T23"/>
                <a:gd fmla="*/ 2147483646 w 184" name="T24"/>
                <a:gd fmla="*/ 2147483646 h 304" name="T25"/>
                <a:gd fmla="*/ 2147483646 w 184" name="T26"/>
                <a:gd fmla="*/ 2147483646 h 304" name="T27"/>
                <a:gd fmla="*/ 2147483646 w 184" name="T28"/>
                <a:gd fmla="*/ 2147483646 h 304" name="T29"/>
                <a:gd fmla="*/ 2147483646 w 184" name="T30"/>
                <a:gd fmla="*/ 2147483646 h 304" name="T31"/>
                <a:gd fmla="*/ 2147483646 w 184" name="T32"/>
                <a:gd fmla="*/ 2147483646 h 304" name="T33"/>
                <a:gd fmla="*/ 2147483646 w 184" name="T34"/>
                <a:gd fmla="*/ 2147483646 h 304" name="T35"/>
                <a:gd fmla="*/ 2147483646 w 184" name="T36"/>
                <a:gd fmla="*/ 2147483646 h 304" name="T37"/>
                <a:gd fmla="*/ 2147483646 w 184" name="T38"/>
                <a:gd fmla="*/ 2147483646 h 304" name="T39"/>
                <a:gd fmla="*/ 2147483646 w 184" name="T40"/>
                <a:gd fmla="*/ 2147483646 h 304" name="T41"/>
                <a:gd fmla="*/ 2147483646 w 184" name="T42"/>
                <a:gd fmla="*/ 2147483646 h 304" name="T43"/>
                <a:gd fmla="*/ 2147483646 w 184" name="T44"/>
                <a:gd fmla="*/ 2147483646 h 304" name="T45"/>
                <a:gd fmla="*/ 2147483646 w 184" name="T46"/>
                <a:gd fmla="*/ 2147483646 h 304" name="T47"/>
                <a:gd fmla="*/ 2147483646 w 184" name="T48"/>
                <a:gd fmla="*/ 2147483646 h 304" name="T49"/>
                <a:gd fmla="*/ 2147483646 w 184" name="T50"/>
                <a:gd fmla="*/ 2147483646 h 304" name="T51"/>
                <a:gd fmla="*/ 2147483646 w 184" name="T52"/>
                <a:gd fmla="*/ 2147483646 h 304" name="T53"/>
                <a:gd fmla="*/ 2147483646 w 184" name="T54"/>
                <a:gd fmla="*/ 2147483646 h 304" name="T55"/>
                <a:gd fmla="*/ 2147483646 w 184" name="T56"/>
                <a:gd fmla="*/ 2147483646 h 304" name="T57"/>
                <a:gd fmla="*/ 2147483646 w 184" name="T58"/>
                <a:gd fmla="*/ 2147483646 h 304" name="T59"/>
                <a:gd fmla="*/ 2147483646 w 184" name="T60"/>
                <a:gd fmla="*/ 2147483646 h 304" name="T61"/>
                <a:gd fmla="*/ 2147483646 w 184" name="T62"/>
                <a:gd fmla="*/ 2147483646 h 304" name="T63"/>
                <a:gd fmla="*/ 2147483646 w 184" name="T64"/>
                <a:gd fmla="*/ 2147483646 h 304" name="T65"/>
                <a:gd fmla="*/ 2147483646 w 184" name="T66"/>
                <a:gd fmla="*/ 2147483646 h 304" name="T67"/>
                <a:gd fmla="*/ 2147483646 w 184" name="T68"/>
                <a:gd fmla="*/ 2147483646 h 304" name="T69"/>
                <a:gd fmla="*/ 2147483646 w 184" name="T70"/>
                <a:gd fmla="*/ 2147483646 h 304" name="T71"/>
                <a:gd fmla="*/ 2147483646 w 184" name="T72"/>
                <a:gd fmla="*/ 2147483646 h 304" name="T73"/>
                <a:gd fmla="*/ 2147483646 w 184" name="T74"/>
                <a:gd fmla="*/ 2147483646 h 304" name="T75"/>
                <a:gd fmla="*/ 2147483646 w 184" name="T76"/>
                <a:gd fmla="*/ 2147483646 h 304" name="T77"/>
                <a:gd fmla="*/ 2147483646 w 184" name="T78"/>
                <a:gd fmla="*/ 2147483646 h 304" name="T79"/>
                <a:gd fmla="*/ 2147483646 w 184" name="T80"/>
                <a:gd fmla="*/ 2147483646 h 304" name="T81"/>
                <a:gd fmla="*/ 2147483646 w 184" name="T82"/>
                <a:gd fmla="*/ 2147483646 h 304" name="T83"/>
                <a:gd fmla="*/ 2147483646 w 184" name="T84"/>
                <a:gd fmla="*/ 2147483646 h 304" name="T85"/>
                <a:gd fmla="*/ 2147483646 w 184" name="T86"/>
                <a:gd fmla="*/ 2147483646 h 304" name="T87"/>
                <a:gd fmla="*/ 2147483646 w 184" name="T88"/>
                <a:gd fmla="*/ 2147483646 h 304" name="T89"/>
                <a:gd fmla="*/ 2147483646 w 184" name="T90"/>
                <a:gd fmla="*/ 2147483646 h 304" name="T91"/>
                <a:gd fmla="*/ 2147483646 w 184" name="T92"/>
                <a:gd fmla="*/ 2147483646 h 304" name="T93"/>
                <a:gd fmla="*/ 2147483646 w 184" name="T94"/>
                <a:gd fmla="*/ 2147483646 h 304" name="T95"/>
                <a:gd fmla="*/ 2147483646 w 184" name="T96"/>
                <a:gd fmla="*/ 2147483646 h 304" name="T97"/>
                <a:gd fmla="*/ 2147483646 w 184" name="T98"/>
                <a:gd fmla="*/ 0 h 304"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b="b" l="0" r="r" t="0"/>
              <a:pathLst>
                <a:path h="304" w="184">
                  <a:moveTo>
                    <a:pt x="108" y="18"/>
                  </a:moveTo>
                  <a:lnTo>
                    <a:pt x="92" y="58"/>
                  </a:lnTo>
                  <a:lnTo>
                    <a:pt x="92" y="84"/>
                  </a:lnTo>
                  <a:lnTo>
                    <a:pt x="92" y="86"/>
                  </a:lnTo>
                  <a:lnTo>
                    <a:pt x="84" y="100"/>
                  </a:lnTo>
                  <a:lnTo>
                    <a:pt x="84" y="108"/>
                  </a:lnTo>
                  <a:lnTo>
                    <a:pt x="84" y="112"/>
                  </a:lnTo>
                  <a:lnTo>
                    <a:pt x="82" y="116"/>
                  </a:lnTo>
                  <a:lnTo>
                    <a:pt x="80" y="120"/>
                  </a:lnTo>
                  <a:lnTo>
                    <a:pt x="76" y="122"/>
                  </a:lnTo>
                  <a:lnTo>
                    <a:pt x="76" y="124"/>
                  </a:lnTo>
                  <a:lnTo>
                    <a:pt x="74" y="124"/>
                  </a:lnTo>
                  <a:lnTo>
                    <a:pt x="74" y="122"/>
                  </a:lnTo>
                  <a:lnTo>
                    <a:pt x="54" y="120"/>
                  </a:lnTo>
                  <a:lnTo>
                    <a:pt x="44" y="130"/>
                  </a:lnTo>
                  <a:lnTo>
                    <a:pt x="12" y="134"/>
                  </a:lnTo>
                  <a:lnTo>
                    <a:pt x="0" y="134"/>
                  </a:lnTo>
                  <a:lnTo>
                    <a:pt x="8" y="140"/>
                  </a:lnTo>
                  <a:lnTo>
                    <a:pt x="36" y="144"/>
                  </a:lnTo>
                  <a:lnTo>
                    <a:pt x="38" y="144"/>
                  </a:lnTo>
                  <a:lnTo>
                    <a:pt x="40" y="144"/>
                  </a:lnTo>
                  <a:lnTo>
                    <a:pt x="48" y="162"/>
                  </a:lnTo>
                  <a:lnTo>
                    <a:pt x="56" y="168"/>
                  </a:lnTo>
                  <a:lnTo>
                    <a:pt x="60" y="174"/>
                  </a:lnTo>
                  <a:lnTo>
                    <a:pt x="60" y="184"/>
                  </a:lnTo>
                  <a:lnTo>
                    <a:pt x="60" y="206"/>
                  </a:lnTo>
                  <a:lnTo>
                    <a:pt x="70" y="216"/>
                  </a:lnTo>
                  <a:lnTo>
                    <a:pt x="72" y="216"/>
                  </a:lnTo>
                  <a:lnTo>
                    <a:pt x="76" y="232"/>
                  </a:lnTo>
                  <a:lnTo>
                    <a:pt x="76" y="240"/>
                  </a:lnTo>
                  <a:lnTo>
                    <a:pt x="72" y="248"/>
                  </a:lnTo>
                  <a:lnTo>
                    <a:pt x="70" y="256"/>
                  </a:lnTo>
                  <a:lnTo>
                    <a:pt x="72" y="264"/>
                  </a:lnTo>
                  <a:lnTo>
                    <a:pt x="82" y="270"/>
                  </a:lnTo>
                  <a:lnTo>
                    <a:pt x="94" y="276"/>
                  </a:lnTo>
                  <a:lnTo>
                    <a:pt x="100" y="280"/>
                  </a:lnTo>
                  <a:lnTo>
                    <a:pt x="106" y="292"/>
                  </a:lnTo>
                  <a:lnTo>
                    <a:pt x="114" y="298"/>
                  </a:lnTo>
                  <a:lnTo>
                    <a:pt x="116" y="302"/>
                  </a:lnTo>
                  <a:lnTo>
                    <a:pt x="124" y="304"/>
                  </a:lnTo>
                  <a:lnTo>
                    <a:pt x="122" y="288"/>
                  </a:lnTo>
                  <a:lnTo>
                    <a:pt x="122" y="282"/>
                  </a:lnTo>
                  <a:lnTo>
                    <a:pt x="122" y="278"/>
                  </a:lnTo>
                  <a:lnTo>
                    <a:pt x="126" y="274"/>
                  </a:lnTo>
                  <a:lnTo>
                    <a:pt x="128" y="272"/>
                  </a:lnTo>
                  <a:lnTo>
                    <a:pt x="140" y="268"/>
                  </a:lnTo>
                  <a:lnTo>
                    <a:pt x="142" y="268"/>
                  </a:lnTo>
                  <a:lnTo>
                    <a:pt x="144" y="268"/>
                  </a:lnTo>
                  <a:lnTo>
                    <a:pt x="148" y="270"/>
                  </a:lnTo>
                  <a:lnTo>
                    <a:pt x="156" y="266"/>
                  </a:lnTo>
                  <a:lnTo>
                    <a:pt x="156" y="264"/>
                  </a:lnTo>
                  <a:lnTo>
                    <a:pt x="158" y="244"/>
                  </a:lnTo>
                  <a:lnTo>
                    <a:pt x="154" y="236"/>
                  </a:lnTo>
                  <a:lnTo>
                    <a:pt x="148" y="232"/>
                  </a:lnTo>
                  <a:lnTo>
                    <a:pt x="140" y="232"/>
                  </a:lnTo>
                  <a:lnTo>
                    <a:pt x="138" y="232"/>
                  </a:lnTo>
                  <a:lnTo>
                    <a:pt x="136" y="230"/>
                  </a:lnTo>
                  <a:lnTo>
                    <a:pt x="132" y="210"/>
                  </a:lnTo>
                  <a:lnTo>
                    <a:pt x="134" y="168"/>
                  </a:lnTo>
                  <a:lnTo>
                    <a:pt x="136" y="168"/>
                  </a:lnTo>
                  <a:lnTo>
                    <a:pt x="148" y="150"/>
                  </a:lnTo>
                  <a:lnTo>
                    <a:pt x="164" y="160"/>
                  </a:lnTo>
                  <a:lnTo>
                    <a:pt x="176" y="160"/>
                  </a:lnTo>
                  <a:lnTo>
                    <a:pt x="184" y="108"/>
                  </a:lnTo>
                  <a:lnTo>
                    <a:pt x="180" y="100"/>
                  </a:lnTo>
                  <a:lnTo>
                    <a:pt x="174" y="96"/>
                  </a:lnTo>
                  <a:lnTo>
                    <a:pt x="168" y="96"/>
                  </a:lnTo>
                  <a:lnTo>
                    <a:pt x="166" y="96"/>
                  </a:lnTo>
                  <a:lnTo>
                    <a:pt x="154" y="98"/>
                  </a:lnTo>
                  <a:lnTo>
                    <a:pt x="152" y="96"/>
                  </a:lnTo>
                  <a:lnTo>
                    <a:pt x="144" y="84"/>
                  </a:lnTo>
                  <a:lnTo>
                    <a:pt x="142" y="84"/>
                  </a:lnTo>
                  <a:lnTo>
                    <a:pt x="142" y="64"/>
                  </a:lnTo>
                  <a:lnTo>
                    <a:pt x="146" y="52"/>
                  </a:lnTo>
                  <a:lnTo>
                    <a:pt x="148" y="48"/>
                  </a:lnTo>
                  <a:lnTo>
                    <a:pt x="150" y="42"/>
                  </a:lnTo>
                  <a:lnTo>
                    <a:pt x="152" y="36"/>
                  </a:lnTo>
                  <a:lnTo>
                    <a:pt x="156" y="32"/>
                  </a:lnTo>
                  <a:lnTo>
                    <a:pt x="156" y="20"/>
                  </a:lnTo>
                  <a:lnTo>
                    <a:pt x="144" y="8"/>
                  </a:lnTo>
                  <a:lnTo>
                    <a:pt x="128" y="0"/>
                  </a:lnTo>
                  <a:lnTo>
                    <a:pt x="108" y="18"/>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394" name="新疆"/>
            <p:cNvSpPr/>
            <p:nvPr/>
          </p:nvSpPr>
          <p:spPr bwMode="auto">
            <a:xfrm>
              <a:off x="1595438" y="1557338"/>
              <a:ext cx="2382837" cy="1801812"/>
            </a:xfrm>
            <a:custGeom>
              <a:gdLst>
                <a:gd fmla="*/ 2147483646 w 1304" name="T0"/>
                <a:gd fmla="*/ 2147483646 h 986" name="T1"/>
                <a:gd fmla="*/ 2147483646 w 1304" name="T2"/>
                <a:gd fmla="*/ 2147483646 h 986" name="T3"/>
                <a:gd fmla="*/ 2147483646 w 1304" name="T4"/>
                <a:gd fmla="*/ 2147483646 h 986" name="T5"/>
                <a:gd fmla="*/ 2147483646 w 1304" name="T6"/>
                <a:gd fmla="*/ 2147483646 h 986" name="T7"/>
                <a:gd fmla="*/ 2147483646 w 1304" name="T8"/>
                <a:gd fmla="*/ 2147483646 h 986" name="T9"/>
                <a:gd fmla="*/ 2147483646 w 1304" name="T10"/>
                <a:gd fmla="*/ 2147483646 h 986" name="T11"/>
                <a:gd fmla="*/ 2147483646 w 1304" name="T12"/>
                <a:gd fmla="*/ 2147483646 h 986" name="T13"/>
                <a:gd fmla="*/ 2147483646 w 1304" name="T14"/>
                <a:gd fmla="*/ 2147483646 h 986" name="T15"/>
                <a:gd fmla="*/ 2147483646 w 1304" name="T16"/>
                <a:gd fmla="*/ 2147483646 h 986" name="T17"/>
                <a:gd fmla="*/ 2147483646 w 1304" name="T18"/>
                <a:gd fmla="*/ 2147483646 h 986" name="T19"/>
                <a:gd fmla="*/ 2147483646 w 1304" name="T20"/>
                <a:gd fmla="*/ 2147483646 h 986" name="T21"/>
                <a:gd fmla="*/ 2147483646 w 1304" name="T22"/>
                <a:gd fmla="*/ 2147483646 h 986" name="T23"/>
                <a:gd fmla="*/ 2147483646 w 1304" name="T24"/>
                <a:gd fmla="*/ 2147483646 h 986" name="T25"/>
                <a:gd fmla="*/ 2147483646 w 1304" name="T26"/>
                <a:gd fmla="*/ 2147483646 h 986" name="T27"/>
                <a:gd fmla="*/ 2147483646 w 1304" name="T28"/>
                <a:gd fmla="*/ 2147483646 h 986" name="T29"/>
                <a:gd fmla="*/ 2147483646 w 1304" name="T30"/>
                <a:gd fmla="*/ 2147483646 h 986" name="T31"/>
                <a:gd fmla="*/ 2147483646 w 1304" name="T32"/>
                <a:gd fmla="*/ 2147483646 h 986" name="T33"/>
                <a:gd fmla="*/ 2147483646 w 1304" name="T34"/>
                <a:gd fmla="*/ 2147483646 h 986" name="T35"/>
                <a:gd fmla="*/ 2147483646 w 1304" name="T36"/>
                <a:gd fmla="*/ 2147483646 h 986" name="T37"/>
                <a:gd fmla="*/ 2147483646 w 1304" name="T38"/>
                <a:gd fmla="*/ 2147483646 h 986" name="T39"/>
                <a:gd fmla="*/ 2147483646 w 1304" name="T40"/>
                <a:gd fmla="*/ 2147483646 h 986" name="T41"/>
                <a:gd fmla="*/ 2147483646 w 1304" name="T42"/>
                <a:gd fmla="*/ 2147483646 h 986" name="T43"/>
                <a:gd fmla="*/ 2147483646 w 1304" name="T44"/>
                <a:gd fmla="*/ 2147483646 h 986" name="T45"/>
                <a:gd fmla="*/ 2147483646 w 1304" name="T46"/>
                <a:gd fmla="*/ 2147483646 h 986" name="T47"/>
                <a:gd fmla="*/ 2147483646 w 1304" name="T48"/>
                <a:gd fmla="*/ 2147483646 h 986" name="T49"/>
                <a:gd fmla="*/ 2147483646 w 1304" name="T50"/>
                <a:gd fmla="*/ 2147483646 h 986" name="T51"/>
                <a:gd fmla="*/ 2147483646 w 1304" name="T52"/>
                <a:gd fmla="*/ 2147483646 h 986" name="T53"/>
                <a:gd fmla="*/ 2147483646 w 1304" name="T54"/>
                <a:gd fmla="*/ 2147483646 h 986" name="T55"/>
                <a:gd fmla="*/ 2147483646 w 1304" name="T56"/>
                <a:gd fmla="*/ 2147483646 h 986" name="T57"/>
                <a:gd fmla="*/ 2147483646 w 1304" name="T58"/>
                <a:gd fmla="*/ 2147483646 h 986" name="T59"/>
                <a:gd fmla="*/ 2147483646 w 1304" name="T60"/>
                <a:gd fmla="*/ 2147483646 h 986" name="T61"/>
                <a:gd fmla="*/ 2147483646 w 1304" name="T62"/>
                <a:gd fmla="*/ 2147483646 h 986" name="T63"/>
                <a:gd fmla="*/ 2147483646 w 1304" name="T64"/>
                <a:gd fmla="*/ 2147483646 h 986" name="T65"/>
                <a:gd fmla="*/ 2147483646 w 1304" name="T66"/>
                <a:gd fmla="*/ 2147483646 h 986" name="T67"/>
                <a:gd fmla="*/ 2147483646 w 1304" name="T68"/>
                <a:gd fmla="*/ 2147483646 h 986" name="T69"/>
                <a:gd fmla="*/ 2147483646 w 1304" name="T70"/>
                <a:gd fmla="*/ 2147483646 h 986" name="T71"/>
                <a:gd fmla="*/ 2147483646 w 1304" name="T72"/>
                <a:gd fmla="*/ 2147483646 h 986" name="T73"/>
                <a:gd fmla="*/ 2147483646 w 1304" name="T74"/>
                <a:gd fmla="*/ 2147483646 h 986" name="T75"/>
                <a:gd fmla="*/ 2147483646 w 1304" name="T76"/>
                <a:gd fmla="*/ 2147483646 h 986" name="T77"/>
                <a:gd fmla="*/ 2147483646 w 1304" name="T78"/>
                <a:gd fmla="*/ 2147483646 h 986" name="T79"/>
                <a:gd fmla="*/ 2147483646 w 1304" name="T80"/>
                <a:gd fmla="*/ 2147483646 h 986" name="T81"/>
                <a:gd fmla="*/ 2147483646 w 1304" name="T82"/>
                <a:gd fmla="*/ 2147483646 h 986" name="T83"/>
                <a:gd fmla="*/ 2147483646 w 1304" name="T84"/>
                <a:gd fmla="*/ 2147483646 h 986" name="T85"/>
                <a:gd fmla="*/ 2147483646 w 1304" name="T86"/>
                <a:gd fmla="*/ 2147483646 h 986" name="T87"/>
                <a:gd fmla="*/ 2147483646 w 1304" name="T88"/>
                <a:gd fmla="*/ 2147483646 h 986" name="T89"/>
                <a:gd fmla="*/ 2147483646 w 1304" name="T90"/>
                <a:gd fmla="*/ 2147483646 h 986" name="T91"/>
                <a:gd fmla="*/ 2147483646 w 1304" name="T92"/>
                <a:gd fmla="*/ 2147483646 h 986" name="T93"/>
                <a:gd fmla="*/ 2147483646 w 1304" name="T94"/>
                <a:gd fmla="*/ 2147483646 h 986" name="T95"/>
                <a:gd fmla="*/ 2147483646 w 1304" name="T96"/>
                <a:gd fmla="*/ 2147483646 h 986" name="T97"/>
                <a:gd fmla="*/ 2147483646 w 1304" name="T98"/>
                <a:gd fmla="*/ 2147483646 h 986" name="T99"/>
                <a:gd fmla="*/ 2147483646 w 1304" name="T100"/>
                <a:gd fmla="*/ 2147483646 h 986" name="T101"/>
                <a:gd fmla="*/ 2147483646 w 1304" name="T102"/>
                <a:gd fmla="*/ 2147483646 h 986" name="T103"/>
                <a:gd fmla="*/ 2147483646 w 1304" name="T104"/>
                <a:gd fmla="*/ 2147483646 h 986" name="T105"/>
                <a:gd fmla="*/ 2147483646 w 1304" name="T106"/>
                <a:gd fmla="*/ 2147483646 h 986" name="T107"/>
                <a:gd fmla="*/ 2147483646 w 1304" name="T108"/>
                <a:gd fmla="*/ 2147483646 h 986" name="T109"/>
                <a:gd fmla="*/ 2147483646 w 1304" name="T110"/>
                <a:gd fmla="*/ 2147483646 h 986" name="T111"/>
                <a:gd fmla="*/ 2147483646 w 1304" name="T112"/>
                <a:gd fmla="*/ 2147483646 h 986" name="T113"/>
                <a:gd fmla="*/ 2147483646 w 1304" name="T114"/>
                <a:gd fmla="*/ 2147483646 h 98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b="b" l="0" r="r" t="0"/>
              <a:pathLst>
                <a:path h="985" w="1304">
                  <a:moveTo>
                    <a:pt x="1302" y="530"/>
                  </a:moveTo>
                  <a:lnTo>
                    <a:pt x="1304" y="530"/>
                  </a:lnTo>
                  <a:lnTo>
                    <a:pt x="1304" y="528"/>
                  </a:lnTo>
                  <a:lnTo>
                    <a:pt x="1278" y="456"/>
                  </a:lnTo>
                  <a:lnTo>
                    <a:pt x="1262" y="444"/>
                  </a:lnTo>
                  <a:lnTo>
                    <a:pt x="1262" y="442"/>
                  </a:lnTo>
                  <a:lnTo>
                    <a:pt x="1258" y="412"/>
                  </a:lnTo>
                  <a:lnTo>
                    <a:pt x="1226" y="408"/>
                  </a:lnTo>
                  <a:lnTo>
                    <a:pt x="1224" y="408"/>
                  </a:lnTo>
                  <a:lnTo>
                    <a:pt x="1222" y="408"/>
                  </a:lnTo>
                  <a:lnTo>
                    <a:pt x="1222" y="406"/>
                  </a:lnTo>
                  <a:lnTo>
                    <a:pt x="1222" y="404"/>
                  </a:lnTo>
                  <a:lnTo>
                    <a:pt x="1218" y="396"/>
                  </a:lnTo>
                  <a:lnTo>
                    <a:pt x="1212" y="386"/>
                  </a:lnTo>
                  <a:lnTo>
                    <a:pt x="1202" y="378"/>
                  </a:lnTo>
                  <a:lnTo>
                    <a:pt x="1192" y="368"/>
                  </a:lnTo>
                  <a:lnTo>
                    <a:pt x="1178" y="360"/>
                  </a:lnTo>
                  <a:lnTo>
                    <a:pt x="1166" y="354"/>
                  </a:lnTo>
                  <a:lnTo>
                    <a:pt x="1152" y="346"/>
                  </a:lnTo>
                  <a:lnTo>
                    <a:pt x="1140" y="340"/>
                  </a:lnTo>
                  <a:lnTo>
                    <a:pt x="1116" y="336"/>
                  </a:lnTo>
                  <a:lnTo>
                    <a:pt x="1084" y="334"/>
                  </a:lnTo>
                  <a:lnTo>
                    <a:pt x="1042" y="332"/>
                  </a:lnTo>
                  <a:lnTo>
                    <a:pt x="1040" y="332"/>
                  </a:lnTo>
                  <a:lnTo>
                    <a:pt x="1032" y="320"/>
                  </a:lnTo>
                  <a:lnTo>
                    <a:pt x="1028" y="310"/>
                  </a:lnTo>
                  <a:lnTo>
                    <a:pt x="1026" y="300"/>
                  </a:lnTo>
                  <a:lnTo>
                    <a:pt x="1028" y="288"/>
                  </a:lnTo>
                  <a:lnTo>
                    <a:pt x="1034" y="272"/>
                  </a:lnTo>
                  <a:lnTo>
                    <a:pt x="1044" y="246"/>
                  </a:lnTo>
                  <a:lnTo>
                    <a:pt x="1058" y="214"/>
                  </a:lnTo>
                  <a:lnTo>
                    <a:pt x="1048" y="180"/>
                  </a:lnTo>
                  <a:lnTo>
                    <a:pt x="1036" y="124"/>
                  </a:lnTo>
                  <a:lnTo>
                    <a:pt x="1032" y="118"/>
                  </a:lnTo>
                  <a:lnTo>
                    <a:pt x="1024" y="112"/>
                  </a:lnTo>
                  <a:lnTo>
                    <a:pt x="1012" y="106"/>
                  </a:lnTo>
                  <a:lnTo>
                    <a:pt x="996" y="100"/>
                  </a:lnTo>
                  <a:lnTo>
                    <a:pt x="990" y="98"/>
                  </a:lnTo>
                  <a:lnTo>
                    <a:pt x="982" y="94"/>
                  </a:lnTo>
                  <a:lnTo>
                    <a:pt x="976" y="90"/>
                  </a:lnTo>
                  <a:lnTo>
                    <a:pt x="970" y="86"/>
                  </a:lnTo>
                  <a:lnTo>
                    <a:pt x="966" y="80"/>
                  </a:lnTo>
                  <a:lnTo>
                    <a:pt x="964" y="74"/>
                  </a:lnTo>
                  <a:lnTo>
                    <a:pt x="960" y="68"/>
                  </a:lnTo>
                  <a:lnTo>
                    <a:pt x="954" y="60"/>
                  </a:lnTo>
                  <a:lnTo>
                    <a:pt x="948" y="54"/>
                  </a:lnTo>
                  <a:lnTo>
                    <a:pt x="940" y="50"/>
                  </a:lnTo>
                  <a:lnTo>
                    <a:pt x="938" y="50"/>
                  </a:lnTo>
                  <a:lnTo>
                    <a:pt x="938" y="48"/>
                  </a:lnTo>
                  <a:lnTo>
                    <a:pt x="928" y="0"/>
                  </a:lnTo>
                  <a:lnTo>
                    <a:pt x="890" y="4"/>
                  </a:lnTo>
                  <a:lnTo>
                    <a:pt x="886" y="14"/>
                  </a:lnTo>
                  <a:lnTo>
                    <a:pt x="882" y="24"/>
                  </a:lnTo>
                  <a:lnTo>
                    <a:pt x="878" y="32"/>
                  </a:lnTo>
                  <a:lnTo>
                    <a:pt x="876" y="36"/>
                  </a:lnTo>
                  <a:lnTo>
                    <a:pt x="870" y="38"/>
                  </a:lnTo>
                  <a:lnTo>
                    <a:pt x="846" y="46"/>
                  </a:lnTo>
                  <a:lnTo>
                    <a:pt x="828" y="56"/>
                  </a:lnTo>
                  <a:lnTo>
                    <a:pt x="822" y="60"/>
                  </a:lnTo>
                  <a:lnTo>
                    <a:pt x="816" y="66"/>
                  </a:lnTo>
                  <a:lnTo>
                    <a:pt x="814" y="74"/>
                  </a:lnTo>
                  <a:lnTo>
                    <a:pt x="810" y="92"/>
                  </a:lnTo>
                  <a:lnTo>
                    <a:pt x="806" y="110"/>
                  </a:lnTo>
                  <a:lnTo>
                    <a:pt x="802" y="122"/>
                  </a:lnTo>
                  <a:lnTo>
                    <a:pt x="798" y="130"/>
                  </a:lnTo>
                  <a:lnTo>
                    <a:pt x="792" y="136"/>
                  </a:lnTo>
                  <a:lnTo>
                    <a:pt x="786" y="142"/>
                  </a:lnTo>
                  <a:lnTo>
                    <a:pt x="778" y="144"/>
                  </a:lnTo>
                  <a:lnTo>
                    <a:pt x="770" y="146"/>
                  </a:lnTo>
                  <a:lnTo>
                    <a:pt x="760" y="146"/>
                  </a:lnTo>
                  <a:lnTo>
                    <a:pt x="750" y="144"/>
                  </a:lnTo>
                  <a:lnTo>
                    <a:pt x="738" y="140"/>
                  </a:lnTo>
                  <a:lnTo>
                    <a:pt x="724" y="134"/>
                  </a:lnTo>
                  <a:lnTo>
                    <a:pt x="708" y="126"/>
                  </a:lnTo>
                  <a:lnTo>
                    <a:pt x="674" y="104"/>
                  </a:lnTo>
                  <a:lnTo>
                    <a:pt x="608" y="188"/>
                  </a:lnTo>
                  <a:lnTo>
                    <a:pt x="616" y="224"/>
                  </a:lnTo>
                  <a:lnTo>
                    <a:pt x="618" y="224"/>
                  </a:lnTo>
                  <a:lnTo>
                    <a:pt x="616" y="226"/>
                  </a:lnTo>
                  <a:lnTo>
                    <a:pt x="610" y="232"/>
                  </a:lnTo>
                  <a:lnTo>
                    <a:pt x="602" y="236"/>
                  </a:lnTo>
                  <a:lnTo>
                    <a:pt x="598" y="236"/>
                  </a:lnTo>
                  <a:lnTo>
                    <a:pt x="594" y="234"/>
                  </a:lnTo>
                  <a:lnTo>
                    <a:pt x="582" y="230"/>
                  </a:lnTo>
                  <a:lnTo>
                    <a:pt x="576" y="226"/>
                  </a:lnTo>
                  <a:lnTo>
                    <a:pt x="564" y="224"/>
                  </a:lnTo>
                  <a:lnTo>
                    <a:pt x="548" y="220"/>
                  </a:lnTo>
                  <a:lnTo>
                    <a:pt x="528" y="220"/>
                  </a:lnTo>
                  <a:lnTo>
                    <a:pt x="514" y="218"/>
                  </a:lnTo>
                  <a:lnTo>
                    <a:pt x="494" y="216"/>
                  </a:lnTo>
                  <a:lnTo>
                    <a:pt x="474" y="220"/>
                  </a:lnTo>
                  <a:lnTo>
                    <a:pt x="482" y="234"/>
                  </a:lnTo>
                  <a:lnTo>
                    <a:pt x="492" y="248"/>
                  </a:lnTo>
                  <a:lnTo>
                    <a:pt x="494" y="252"/>
                  </a:lnTo>
                  <a:lnTo>
                    <a:pt x="494" y="256"/>
                  </a:lnTo>
                  <a:lnTo>
                    <a:pt x="484" y="308"/>
                  </a:lnTo>
                  <a:lnTo>
                    <a:pt x="488" y="336"/>
                  </a:lnTo>
                  <a:lnTo>
                    <a:pt x="490" y="336"/>
                  </a:lnTo>
                  <a:lnTo>
                    <a:pt x="488" y="336"/>
                  </a:lnTo>
                  <a:lnTo>
                    <a:pt x="472" y="388"/>
                  </a:lnTo>
                  <a:lnTo>
                    <a:pt x="470" y="394"/>
                  </a:lnTo>
                  <a:lnTo>
                    <a:pt x="468" y="396"/>
                  </a:lnTo>
                  <a:lnTo>
                    <a:pt x="466" y="396"/>
                  </a:lnTo>
                  <a:lnTo>
                    <a:pt x="466" y="394"/>
                  </a:lnTo>
                  <a:lnTo>
                    <a:pt x="464" y="390"/>
                  </a:lnTo>
                  <a:lnTo>
                    <a:pt x="460" y="384"/>
                  </a:lnTo>
                  <a:lnTo>
                    <a:pt x="460" y="382"/>
                  </a:lnTo>
                  <a:lnTo>
                    <a:pt x="458" y="382"/>
                  </a:lnTo>
                  <a:lnTo>
                    <a:pt x="454" y="384"/>
                  </a:lnTo>
                  <a:lnTo>
                    <a:pt x="452" y="392"/>
                  </a:lnTo>
                  <a:lnTo>
                    <a:pt x="450" y="404"/>
                  </a:lnTo>
                  <a:lnTo>
                    <a:pt x="444" y="414"/>
                  </a:lnTo>
                  <a:lnTo>
                    <a:pt x="436" y="422"/>
                  </a:lnTo>
                  <a:lnTo>
                    <a:pt x="426" y="432"/>
                  </a:lnTo>
                  <a:lnTo>
                    <a:pt x="412" y="444"/>
                  </a:lnTo>
                  <a:lnTo>
                    <a:pt x="406" y="448"/>
                  </a:lnTo>
                  <a:lnTo>
                    <a:pt x="404" y="448"/>
                  </a:lnTo>
                  <a:lnTo>
                    <a:pt x="352" y="448"/>
                  </a:lnTo>
                  <a:lnTo>
                    <a:pt x="332" y="468"/>
                  </a:lnTo>
                  <a:lnTo>
                    <a:pt x="330" y="468"/>
                  </a:lnTo>
                  <a:lnTo>
                    <a:pt x="274" y="460"/>
                  </a:lnTo>
                  <a:lnTo>
                    <a:pt x="268" y="466"/>
                  </a:lnTo>
                  <a:lnTo>
                    <a:pt x="260" y="470"/>
                  </a:lnTo>
                  <a:lnTo>
                    <a:pt x="254" y="470"/>
                  </a:lnTo>
                  <a:lnTo>
                    <a:pt x="248" y="470"/>
                  </a:lnTo>
                  <a:lnTo>
                    <a:pt x="240" y="470"/>
                  </a:lnTo>
                  <a:lnTo>
                    <a:pt x="232" y="470"/>
                  </a:lnTo>
                  <a:lnTo>
                    <a:pt x="206" y="478"/>
                  </a:lnTo>
                  <a:lnTo>
                    <a:pt x="184" y="504"/>
                  </a:lnTo>
                  <a:lnTo>
                    <a:pt x="184" y="506"/>
                  </a:lnTo>
                  <a:lnTo>
                    <a:pt x="148" y="508"/>
                  </a:lnTo>
                  <a:lnTo>
                    <a:pt x="148" y="478"/>
                  </a:lnTo>
                  <a:lnTo>
                    <a:pt x="126" y="478"/>
                  </a:lnTo>
                  <a:lnTo>
                    <a:pt x="122" y="490"/>
                  </a:lnTo>
                  <a:lnTo>
                    <a:pt x="106" y="494"/>
                  </a:lnTo>
                  <a:lnTo>
                    <a:pt x="104" y="494"/>
                  </a:lnTo>
                  <a:lnTo>
                    <a:pt x="102" y="494"/>
                  </a:lnTo>
                  <a:lnTo>
                    <a:pt x="86" y="486"/>
                  </a:lnTo>
                  <a:lnTo>
                    <a:pt x="66" y="480"/>
                  </a:lnTo>
                  <a:lnTo>
                    <a:pt x="60" y="482"/>
                  </a:lnTo>
                  <a:lnTo>
                    <a:pt x="54" y="484"/>
                  </a:lnTo>
                  <a:lnTo>
                    <a:pt x="38" y="496"/>
                  </a:lnTo>
                  <a:lnTo>
                    <a:pt x="20" y="512"/>
                  </a:lnTo>
                  <a:lnTo>
                    <a:pt x="14" y="520"/>
                  </a:lnTo>
                  <a:lnTo>
                    <a:pt x="10" y="528"/>
                  </a:lnTo>
                  <a:lnTo>
                    <a:pt x="12" y="530"/>
                  </a:lnTo>
                  <a:lnTo>
                    <a:pt x="14" y="536"/>
                  </a:lnTo>
                  <a:lnTo>
                    <a:pt x="16" y="546"/>
                  </a:lnTo>
                  <a:lnTo>
                    <a:pt x="16" y="554"/>
                  </a:lnTo>
                  <a:lnTo>
                    <a:pt x="14" y="562"/>
                  </a:lnTo>
                  <a:lnTo>
                    <a:pt x="10" y="568"/>
                  </a:lnTo>
                  <a:lnTo>
                    <a:pt x="6" y="570"/>
                  </a:lnTo>
                  <a:lnTo>
                    <a:pt x="4" y="574"/>
                  </a:lnTo>
                  <a:lnTo>
                    <a:pt x="0" y="590"/>
                  </a:lnTo>
                  <a:lnTo>
                    <a:pt x="14" y="598"/>
                  </a:lnTo>
                  <a:lnTo>
                    <a:pt x="30" y="580"/>
                  </a:lnTo>
                  <a:lnTo>
                    <a:pt x="54" y="604"/>
                  </a:lnTo>
                  <a:lnTo>
                    <a:pt x="54" y="606"/>
                  </a:lnTo>
                  <a:lnTo>
                    <a:pt x="58" y="650"/>
                  </a:lnTo>
                  <a:lnTo>
                    <a:pt x="58" y="652"/>
                  </a:lnTo>
                  <a:lnTo>
                    <a:pt x="44" y="712"/>
                  </a:lnTo>
                  <a:lnTo>
                    <a:pt x="42" y="712"/>
                  </a:lnTo>
                  <a:lnTo>
                    <a:pt x="18" y="712"/>
                  </a:lnTo>
                  <a:lnTo>
                    <a:pt x="12" y="714"/>
                  </a:lnTo>
                  <a:lnTo>
                    <a:pt x="6" y="716"/>
                  </a:lnTo>
                  <a:lnTo>
                    <a:pt x="8" y="720"/>
                  </a:lnTo>
                  <a:lnTo>
                    <a:pt x="12" y="724"/>
                  </a:lnTo>
                  <a:lnTo>
                    <a:pt x="28" y="736"/>
                  </a:lnTo>
                  <a:lnTo>
                    <a:pt x="40" y="734"/>
                  </a:lnTo>
                  <a:lnTo>
                    <a:pt x="42" y="734"/>
                  </a:lnTo>
                  <a:lnTo>
                    <a:pt x="70" y="760"/>
                  </a:lnTo>
                  <a:lnTo>
                    <a:pt x="72" y="764"/>
                  </a:lnTo>
                  <a:lnTo>
                    <a:pt x="76" y="768"/>
                  </a:lnTo>
                  <a:lnTo>
                    <a:pt x="76" y="778"/>
                  </a:lnTo>
                  <a:lnTo>
                    <a:pt x="74" y="792"/>
                  </a:lnTo>
                  <a:lnTo>
                    <a:pt x="66" y="806"/>
                  </a:lnTo>
                  <a:lnTo>
                    <a:pt x="70" y="832"/>
                  </a:lnTo>
                  <a:lnTo>
                    <a:pt x="80" y="834"/>
                  </a:lnTo>
                  <a:lnTo>
                    <a:pt x="120" y="834"/>
                  </a:lnTo>
                  <a:lnTo>
                    <a:pt x="100" y="852"/>
                  </a:lnTo>
                  <a:lnTo>
                    <a:pt x="112" y="860"/>
                  </a:lnTo>
                  <a:lnTo>
                    <a:pt x="128" y="868"/>
                  </a:lnTo>
                  <a:lnTo>
                    <a:pt x="170" y="886"/>
                  </a:lnTo>
                  <a:lnTo>
                    <a:pt x="172" y="888"/>
                  </a:lnTo>
                  <a:lnTo>
                    <a:pt x="174" y="888"/>
                  </a:lnTo>
                  <a:lnTo>
                    <a:pt x="178" y="952"/>
                  </a:lnTo>
                  <a:lnTo>
                    <a:pt x="180" y="962"/>
                  </a:lnTo>
                  <a:lnTo>
                    <a:pt x="186" y="970"/>
                  </a:lnTo>
                  <a:lnTo>
                    <a:pt x="194" y="976"/>
                  </a:lnTo>
                  <a:lnTo>
                    <a:pt x="206" y="982"/>
                  </a:lnTo>
                  <a:lnTo>
                    <a:pt x="210" y="980"/>
                  </a:lnTo>
                  <a:lnTo>
                    <a:pt x="212" y="980"/>
                  </a:lnTo>
                  <a:lnTo>
                    <a:pt x="256" y="986"/>
                  </a:lnTo>
                  <a:lnTo>
                    <a:pt x="260" y="986"/>
                  </a:lnTo>
                  <a:lnTo>
                    <a:pt x="260" y="984"/>
                  </a:lnTo>
                  <a:lnTo>
                    <a:pt x="268" y="968"/>
                  </a:lnTo>
                  <a:lnTo>
                    <a:pt x="268" y="966"/>
                  </a:lnTo>
                  <a:lnTo>
                    <a:pt x="268" y="960"/>
                  </a:lnTo>
                  <a:lnTo>
                    <a:pt x="270" y="956"/>
                  </a:lnTo>
                  <a:lnTo>
                    <a:pt x="274" y="952"/>
                  </a:lnTo>
                  <a:lnTo>
                    <a:pt x="278" y="948"/>
                  </a:lnTo>
                  <a:lnTo>
                    <a:pt x="286" y="940"/>
                  </a:lnTo>
                  <a:lnTo>
                    <a:pt x="290" y="932"/>
                  </a:lnTo>
                  <a:lnTo>
                    <a:pt x="294" y="928"/>
                  </a:lnTo>
                  <a:lnTo>
                    <a:pt x="298" y="926"/>
                  </a:lnTo>
                  <a:lnTo>
                    <a:pt x="306" y="926"/>
                  </a:lnTo>
                  <a:lnTo>
                    <a:pt x="314" y="928"/>
                  </a:lnTo>
                  <a:lnTo>
                    <a:pt x="316" y="928"/>
                  </a:lnTo>
                  <a:lnTo>
                    <a:pt x="330" y="936"/>
                  </a:lnTo>
                  <a:lnTo>
                    <a:pt x="382" y="946"/>
                  </a:lnTo>
                  <a:lnTo>
                    <a:pt x="412" y="944"/>
                  </a:lnTo>
                  <a:lnTo>
                    <a:pt x="434" y="934"/>
                  </a:lnTo>
                  <a:lnTo>
                    <a:pt x="440" y="928"/>
                  </a:lnTo>
                  <a:lnTo>
                    <a:pt x="444" y="924"/>
                  </a:lnTo>
                  <a:lnTo>
                    <a:pt x="452" y="924"/>
                  </a:lnTo>
                  <a:lnTo>
                    <a:pt x="460" y="930"/>
                  </a:lnTo>
                  <a:lnTo>
                    <a:pt x="464" y="932"/>
                  </a:lnTo>
                  <a:lnTo>
                    <a:pt x="468" y="938"/>
                  </a:lnTo>
                  <a:lnTo>
                    <a:pt x="472" y="948"/>
                  </a:lnTo>
                  <a:lnTo>
                    <a:pt x="488" y="960"/>
                  </a:lnTo>
                  <a:lnTo>
                    <a:pt x="500" y="960"/>
                  </a:lnTo>
                  <a:lnTo>
                    <a:pt x="502" y="960"/>
                  </a:lnTo>
                  <a:lnTo>
                    <a:pt x="504" y="960"/>
                  </a:lnTo>
                  <a:lnTo>
                    <a:pt x="520" y="968"/>
                  </a:lnTo>
                  <a:lnTo>
                    <a:pt x="552" y="964"/>
                  </a:lnTo>
                  <a:lnTo>
                    <a:pt x="570" y="960"/>
                  </a:lnTo>
                  <a:lnTo>
                    <a:pt x="614" y="964"/>
                  </a:lnTo>
                  <a:lnTo>
                    <a:pt x="634" y="958"/>
                  </a:lnTo>
                  <a:lnTo>
                    <a:pt x="658" y="948"/>
                  </a:lnTo>
                  <a:lnTo>
                    <a:pt x="666" y="944"/>
                  </a:lnTo>
                  <a:lnTo>
                    <a:pt x="676" y="940"/>
                  </a:lnTo>
                  <a:lnTo>
                    <a:pt x="720" y="940"/>
                  </a:lnTo>
                  <a:lnTo>
                    <a:pt x="736" y="934"/>
                  </a:lnTo>
                  <a:lnTo>
                    <a:pt x="746" y="930"/>
                  </a:lnTo>
                  <a:lnTo>
                    <a:pt x="754" y="928"/>
                  </a:lnTo>
                  <a:lnTo>
                    <a:pt x="778" y="928"/>
                  </a:lnTo>
                  <a:lnTo>
                    <a:pt x="790" y="936"/>
                  </a:lnTo>
                  <a:lnTo>
                    <a:pt x="826" y="944"/>
                  </a:lnTo>
                  <a:lnTo>
                    <a:pt x="830" y="944"/>
                  </a:lnTo>
                  <a:lnTo>
                    <a:pt x="832" y="948"/>
                  </a:lnTo>
                  <a:lnTo>
                    <a:pt x="842" y="956"/>
                  </a:lnTo>
                  <a:lnTo>
                    <a:pt x="858" y="964"/>
                  </a:lnTo>
                  <a:lnTo>
                    <a:pt x="858" y="966"/>
                  </a:lnTo>
                  <a:lnTo>
                    <a:pt x="892" y="968"/>
                  </a:lnTo>
                  <a:lnTo>
                    <a:pt x="908" y="976"/>
                  </a:lnTo>
                  <a:lnTo>
                    <a:pt x="928" y="980"/>
                  </a:lnTo>
                  <a:lnTo>
                    <a:pt x="946" y="982"/>
                  </a:lnTo>
                  <a:lnTo>
                    <a:pt x="950" y="972"/>
                  </a:lnTo>
                  <a:lnTo>
                    <a:pt x="942" y="956"/>
                  </a:lnTo>
                  <a:lnTo>
                    <a:pt x="940" y="940"/>
                  </a:lnTo>
                  <a:lnTo>
                    <a:pt x="938" y="940"/>
                  </a:lnTo>
                  <a:lnTo>
                    <a:pt x="942" y="936"/>
                  </a:lnTo>
                  <a:lnTo>
                    <a:pt x="952" y="922"/>
                  </a:lnTo>
                  <a:lnTo>
                    <a:pt x="952" y="920"/>
                  </a:lnTo>
                  <a:lnTo>
                    <a:pt x="954" y="920"/>
                  </a:lnTo>
                  <a:lnTo>
                    <a:pt x="964" y="912"/>
                  </a:lnTo>
                  <a:lnTo>
                    <a:pt x="962" y="908"/>
                  </a:lnTo>
                  <a:lnTo>
                    <a:pt x="958" y="892"/>
                  </a:lnTo>
                  <a:lnTo>
                    <a:pt x="956" y="888"/>
                  </a:lnTo>
                  <a:lnTo>
                    <a:pt x="950" y="884"/>
                  </a:lnTo>
                  <a:lnTo>
                    <a:pt x="938" y="872"/>
                  </a:lnTo>
                  <a:lnTo>
                    <a:pt x="922" y="858"/>
                  </a:lnTo>
                  <a:lnTo>
                    <a:pt x="922" y="856"/>
                  </a:lnTo>
                  <a:lnTo>
                    <a:pt x="920" y="856"/>
                  </a:lnTo>
                  <a:lnTo>
                    <a:pt x="922" y="856"/>
                  </a:lnTo>
                  <a:lnTo>
                    <a:pt x="922" y="854"/>
                  </a:lnTo>
                  <a:lnTo>
                    <a:pt x="924" y="838"/>
                  </a:lnTo>
                  <a:lnTo>
                    <a:pt x="924" y="828"/>
                  </a:lnTo>
                  <a:lnTo>
                    <a:pt x="916" y="808"/>
                  </a:lnTo>
                  <a:lnTo>
                    <a:pt x="934" y="804"/>
                  </a:lnTo>
                  <a:lnTo>
                    <a:pt x="944" y="796"/>
                  </a:lnTo>
                  <a:lnTo>
                    <a:pt x="966" y="796"/>
                  </a:lnTo>
                  <a:lnTo>
                    <a:pt x="988" y="792"/>
                  </a:lnTo>
                  <a:lnTo>
                    <a:pt x="990" y="792"/>
                  </a:lnTo>
                  <a:lnTo>
                    <a:pt x="1004" y="794"/>
                  </a:lnTo>
                  <a:lnTo>
                    <a:pt x="1022" y="788"/>
                  </a:lnTo>
                  <a:lnTo>
                    <a:pt x="1042" y="784"/>
                  </a:lnTo>
                  <a:lnTo>
                    <a:pt x="1054" y="780"/>
                  </a:lnTo>
                  <a:lnTo>
                    <a:pt x="1056" y="780"/>
                  </a:lnTo>
                  <a:lnTo>
                    <a:pt x="1090" y="772"/>
                  </a:lnTo>
                  <a:lnTo>
                    <a:pt x="1096" y="768"/>
                  </a:lnTo>
                  <a:lnTo>
                    <a:pt x="1094" y="760"/>
                  </a:lnTo>
                  <a:lnTo>
                    <a:pt x="1088" y="750"/>
                  </a:lnTo>
                  <a:lnTo>
                    <a:pt x="1088" y="748"/>
                  </a:lnTo>
                  <a:lnTo>
                    <a:pt x="1086" y="748"/>
                  </a:lnTo>
                  <a:lnTo>
                    <a:pt x="1088" y="736"/>
                  </a:lnTo>
                  <a:lnTo>
                    <a:pt x="1090" y="734"/>
                  </a:lnTo>
                  <a:lnTo>
                    <a:pt x="1090" y="718"/>
                  </a:lnTo>
                  <a:lnTo>
                    <a:pt x="1086" y="704"/>
                  </a:lnTo>
                  <a:lnTo>
                    <a:pt x="1086" y="702"/>
                  </a:lnTo>
                  <a:lnTo>
                    <a:pt x="1094" y="686"/>
                  </a:lnTo>
                  <a:lnTo>
                    <a:pt x="1100" y="678"/>
                  </a:lnTo>
                  <a:lnTo>
                    <a:pt x="1102" y="676"/>
                  </a:lnTo>
                  <a:lnTo>
                    <a:pt x="1106" y="676"/>
                  </a:lnTo>
                  <a:lnTo>
                    <a:pt x="1126" y="676"/>
                  </a:lnTo>
                  <a:lnTo>
                    <a:pt x="1132" y="676"/>
                  </a:lnTo>
                  <a:lnTo>
                    <a:pt x="1138" y="672"/>
                  </a:lnTo>
                  <a:lnTo>
                    <a:pt x="1170" y="630"/>
                  </a:lnTo>
                  <a:lnTo>
                    <a:pt x="1170" y="628"/>
                  </a:lnTo>
                  <a:lnTo>
                    <a:pt x="1186" y="614"/>
                  </a:lnTo>
                  <a:lnTo>
                    <a:pt x="1188" y="612"/>
                  </a:lnTo>
                  <a:lnTo>
                    <a:pt x="1196" y="610"/>
                  </a:lnTo>
                  <a:lnTo>
                    <a:pt x="1202" y="608"/>
                  </a:lnTo>
                  <a:lnTo>
                    <a:pt x="1206" y="604"/>
                  </a:lnTo>
                  <a:lnTo>
                    <a:pt x="1214" y="596"/>
                  </a:lnTo>
                  <a:lnTo>
                    <a:pt x="1218" y="592"/>
                  </a:lnTo>
                  <a:lnTo>
                    <a:pt x="1246" y="598"/>
                  </a:lnTo>
                  <a:lnTo>
                    <a:pt x="1270" y="588"/>
                  </a:lnTo>
                  <a:lnTo>
                    <a:pt x="1284" y="586"/>
                  </a:lnTo>
                  <a:lnTo>
                    <a:pt x="1296" y="580"/>
                  </a:lnTo>
                  <a:lnTo>
                    <a:pt x="1296" y="562"/>
                  </a:lnTo>
                  <a:lnTo>
                    <a:pt x="1298" y="540"/>
                  </a:lnTo>
                  <a:lnTo>
                    <a:pt x="1298" y="538"/>
                  </a:lnTo>
                  <a:lnTo>
                    <a:pt x="1302" y="532"/>
                  </a:lnTo>
                  <a:lnTo>
                    <a:pt x="1302" y="530"/>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395" name="青海"/>
            <p:cNvSpPr/>
            <p:nvPr/>
          </p:nvSpPr>
          <p:spPr bwMode="auto">
            <a:xfrm>
              <a:off x="3141663" y="2971800"/>
              <a:ext cx="1482725" cy="1063625"/>
            </a:xfrm>
            <a:custGeom>
              <a:gdLst>
                <a:gd fmla="*/ 2147483646 w 812" name="T0"/>
                <a:gd fmla="*/ 2147483646 h 582" name="T1"/>
                <a:gd fmla="*/ 2147483646 w 812" name="T2"/>
                <a:gd fmla="*/ 2147483646 h 582" name="T3"/>
                <a:gd fmla="*/ 2147483646 w 812" name="T4"/>
                <a:gd fmla="*/ 2147483646 h 582" name="T5"/>
                <a:gd fmla="*/ 2147483646 w 812" name="T6"/>
                <a:gd fmla="*/ 2147483646 h 582" name="T7"/>
                <a:gd fmla="*/ 2147483646 w 812" name="T8"/>
                <a:gd fmla="*/ 2147483646 h 582" name="T9"/>
                <a:gd fmla="*/ 2147483646 w 812" name="T10"/>
                <a:gd fmla="*/ 2147483646 h 582" name="T11"/>
                <a:gd fmla="*/ 2147483646 w 812" name="T12"/>
                <a:gd fmla="*/ 2147483646 h 582" name="T13"/>
                <a:gd fmla="*/ 2147483646 w 812" name="T14"/>
                <a:gd fmla="*/ 2147483646 h 582" name="T15"/>
                <a:gd fmla="*/ 2147483646 w 812" name="T16"/>
                <a:gd fmla="*/ 2147483646 h 582" name="T17"/>
                <a:gd fmla="*/ 2147483646 w 812" name="T18"/>
                <a:gd fmla="*/ 2147483646 h 582" name="T19"/>
                <a:gd fmla="*/ 2147483646 w 812" name="T20"/>
                <a:gd fmla="*/ 2147483646 h 582" name="T21"/>
                <a:gd fmla="*/ 2147483646 w 812" name="T22"/>
                <a:gd fmla="*/ 2147483646 h 582" name="T23"/>
                <a:gd fmla="*/ 2147483646 w 812" name="T24"/>
                <a:gd fmla="*/ 2147483646 h 582" name="T25"/>
                <a:gd fmla="*/ 2147483646 w 812" name="T26"/>
                <a:gd fmla="*/ 2147483646 h 582" name="T27"/>
                <a:gd fmla="*/ 2147483646 w 812" name="T28"/>
                <a:gd fmla="*/ 2147483646 h 582" name="T29"/>
                <a:gd fmla="*/ 2147483646 w 812" name="T30"/>
                <a:gd fmla="*/ 2147483646 h 582" name="T31"/>
                <a:gd fmla="*/ 2147483646 w 812" name="T32"/>
                <a:gd fmla="*/ 2147483646 h 582" name="T33"/>
                <a:gd fmla="*/ 0 w 812" name="T34"/>
                <a:gd fmla="*/ 2147483646 h 582" name="T35"/>
                <a:gd fmla="*/ 2147483646 w 812" name="T36"/>
                <a:gd fmla="*/ 2147483646 h 582" name="T37"/>
                <a:gd fmla="*/ 2147483646 w 812" name="T38"/>
                <a:gd fmla="*/ 2147483646 h 582" name="T39"/>
                <a:gd fmla="*/ 2147483646 w 812" name="T40"/>
                <a:gd fmla="*/ 2147483646 h 582" name="T41"/>
                <a:gd fmla="*/ 2147483646 w 812" name="T42"/>
                <a:gd fmla="*/ 2147483646 h 582" name="T43"/>
                <a:gd fmla="*/ 2147483646 w 812" name="T44"/>
                <a:gd fmla="*/ 2147483646 h 582" name="T45"/>
                <a:gd fmla="*/ 2147483646 w 812" name="T46"/>
                <a:gd fmla="*/ 2147483646 h 582" name="T47"/>
                <a:gd fmla="*/ 2147483646 w 812" name="T48"/>
                <a:gd fmla="*/ 2147483646 h 582" name="T49"/>
                <a:gd fmla="*/ 2147483646 w 812" name="T50"/>
                <a:gd fmla="*/ 2147483646 h 582" name="T51"/>
                <a:gd fmla="*/ 2147483646 w 812" name="T52"/>
                <a:gd fmla="*/ 2147483646 h 582" name="T53"/>
                <a:gd fmla="*/ 2147483646 w 812" name="T54"/>
                <a:gd fmla="*/ 2147483646 h 582" name="T55"/>
                <a:gd fmla="*/ 2147483646 w 812" name="T56"/>
                <a:gd fmla="*/ 2147483646 h 582" name="T57"/>
                <a:gd fmla="*/ 2147483646 w 812" name="T58"/>
                <a:gd fmla="*/ 2147483646 h 582" name="T59"/>
                <a:gd fmla="*/ 2147483646 w 812" name="T60"/>
                <a:gd fmla="*/ 2147483646 h 582" name="T61"/>
                <a:gd fmla="*/ 2147483646 w 812" name="T62"/>
                <a:gd fmla="*/ 2147483646 h 582" name="T63"/>
                <a:gd fmla="*/ 2147483646 w 812" name="T64"/>
                <a:gd fmla="*/ 2147483646 h 582" name="T65"/>
                <a:gd fmla="*/ 2147483646 w 812" name="T66"/>
                <a:gd fmla="*/ 2147483646 h 582" name="T67"/>
                <a:gd fmla="*/ 2147483646 w 812" name="T68"/>
                <a:gd fmla="*/ 2147483646 h 582" name="T69"/>
                <a:gd fmla="*/ 2147483646 w 812" name="T70"/>
                <a:gd fmla="*/ 2147483646 h 582" name="T71"/>
                <a:gd fmla="*/ 2147483646 w 812" name="T72"/>
                <a:gd fmla="*/ 2147483646 h 582" name="T73"/>
                <a:gd fmla="*/ 2147483646 w 812" name="T74"/>
                <a:gd fmla="*/ 2147483646 h 582" name="T75"/>
                <a:gd fmla="*/ 2147483646 w 812" name="T76"/>
                <a:gd fmla="*/ 2147483646 h 582" name="T77"/>
                <a:gd fmla="*/ 2147483646 w 812" name="T78"/>
                <a:gd fmla="*/ 2147483646 h 582" name="T79"/>
                <a:gd fmla="*/ 2147483646 w 812" name="T80"/>
                <a:gd fmla="*/ 2147483646 h 582" name="T81"/>
                <a:gd fmla="*/ 2147483646 w 812" name="T82"/>
                <a:gd fmla="*/ 2147483646 h 582" name="T83"/>
                <a:gd fmla="*/ 2147483646 w 812" name="T84"/>
                <a:gd fmla="*/ 2147483646 h 582" name="T85"/>
                <a:gd fmla="*/ 2147483646 w 812" name="T86"/>
                <a:gd fmla="*/ 2147483646 h 582" name="T87"/>
                <a:gd fmla="*/ 2147483646 w 812" name="T88"/>
                <a:gd fmla="*/ 2147483646 h 582" name="T89"/>
                <a:gd fmla="*/ 2147483646 w 812" name="T90"/>
                <a:gd fmla="*/ 2147483646 h 582" name="T91"/>
                <a:gd fmla="*/ 2147483646 w 812" name="T92"/>
                <a:gd fmla="*/ 2147483646 h 582" name="T93"/>
                <a:gd fmla="*/ 2147483646 w 812" name="T94"/>
                <a:gd fmla="*/ 2147483646 h 582" name="T95"/>
                <a:gd fmla="*/ 2147483646 w 812" name="T96"/>
                <a:gd fmla="*/ 2147483646 h 582" name="T97"/>
                <a:gd fmla="*/ 2147483646 w 812" name="T98"/>
                <a:gd fmla="*/ 2147483646 h 582" name="T99"/>
                <a:gd fmla="*/ 2147483646 w 812" name="T100"/>
                <a:gd fmla="*/ 2147483646 h 582" name="T101"/>
                <a:gd fmla="*/ 2147483646 w 812" name="T102"/>
                <a:gd fmla="*/ 2147483646 h 582" name="T103"/>
                <a:gd fmla="*/ 2147483646 w 812" name="T104"/>
                <a:gd fmla="*/ 2147483646 h 582" name="T105"/>
                <a:gd fmla="*/ 2147483646 w 812" name="T106"/>
                <a:gd fmla="*/ 2147483646 h 582"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b="b" l="0" r="r" t="0"/>
              <a:pathLst>
                <a:path h="582" w="812">
                  <a:moveTo>
                    <a:pt x="484" y="30"/>
                  </a:moveTo>
                  <a:lnTo>
                    <a:pt x="476" y="36"/>
                  </a:lnTo>
                  <a:lnTo>
                    <a:pt x="480" y="56"/>
                  </a:lnTo>
                  <a:lnTo>
                    <a:pt x="480" y="58"/>
                  </a:lnTo>
                  <a:lnTo>
                    <a:pt x="482" y="58"/>
                  </a:lnTo>
                  <a:lnTo>
                    <a:pt x="480" y="58"/>
                  </a:lnTo>
                  <a:lnTo>
                    <a:pt x="472" y="78"/>
                  </a:lnTo>
                  <a:lnTo>
                    <a:pt x="460" y="82"/>
                  </a:lnTo>
                  <a:lnTo>
                    <a:pt x="458" y="84"/>
                  </a:lnTo>
                  <a:lnTo>
                    <a:pt x="456" y="84"/>
                  </a:lnTo>
                  <a:lnTo>
                    <a:pt x="436" y="74"/>
                  </a:lnTo>
                  <a:lnTo>
                    <a:pt x="396" y="38"/>
                  </a:lnTo>
                  <a:lnTo>
                    <a:pt x="380" y="28"/>
                  </a:lnTo>
                  <a:lnTo>
                    <a:pt x="356" y="20"/>
                  </a:lnTo>
                  <a:lnTo>
                    <a:pt x="356" y="18"/>
                  </a:lnTo>
                  <a:lnTo>
                    <a:pt x="344" y="10"/>
                  </a:lnTo>
                  <a:lnTo>
                    <a:pt x="324" y="4"/>
                  </a:lnTo>
                  <a:lnTo>
                    <a:pt x="314" y="6"/>
                  </a:lnTo>
                  <a:lnTo>
                    <a:pt x="312" y="6"/>
                  </a:lnTo>
                  <a:lnTo>
                    <a:pt x="288" y="4"/>
                  </a:lnTo>
                  <a:lnTo>
                    <a:pt x="286" y="4"/>
                  </a:lnTo>
                  <a:lnTo>
                    <a:pt x="268" y="0"/>
                  </a:lnTo>
                  <a:lnTo>
                    <a:pt x="256" y="0"/>
                  </a:lnTo>
                  <a:lnTo>
                    <a:pt x="248" y="6"/>
                  </a:lnTo>
                  <a:lnTo>
                    <a:pt x="240" y="8"/>
                  </a:lnTo>
                  <a:lnTo>
                    <a:pt x="228" y="10"/>
                  </a:lnTo>
                  <a:lnTo>
                    <a:pt x="212" y="14"/>
                  </a:lnTo>
                  <a:lnTo>
                    <a:pt x="198" y="18"/>
                  </a:lnTo>
                  <a:lnTo>
                    <a:pt x="196" y="20"/>
                  </a:lnTo>
                  <a:lnTo>
                    <a:pt x="180" y="22"/>
                  </a:lnTo>
                  <a:lnTo>
                    <a:pt x="160" y="28"/>
                  </a:lnTo>
                  <a:lnTo>
                    <a:pt x="158" y="28"/>
                  </a:lnTo>
                  <a:lnTo>
                    <a:pt x="144" y="26"/>
                  </a:lnTo>
                  <a:lnTo>
                    <a:pt x="120" y="30"/>
                  </a:lnTo>
                  <a:lnTo>
                    <a:pt x="100" y="30"/>
                  </a:lnTo>
                  <a:lnTo>
                    <a:pt x="92" y="38"/>
                  </a:lnTo>
                  <a:lnTo>
                    <a:pt x="82" y="40"/>
                  </a:lnTo>
                  <a:lnTo>
                    <a:pt x="86" y="50"/>
                  </a:lnTo>
                  <a:lnTo>
                    <a:pt x="86" y="66"/>
                  </a:lnTo>
                  <a:lnTo>
                    <a:pt x="84" y="78"/>
                  </a:lnTo>
                  <a:lnTo>
                    <a:pt x="98" y="90"/>
                  </a:lnTo>
                  <a:lnTo>
                    <a:pt x="110" y="102"/>
                  </a:lnTo>
                  <a:lnTo>
                    <a:pt x="118" y="110"/>
                  </a:lnTo>
                  <a:lnTo>
                    <a:pt x="120" y="114"/>
                  </a:lnTo>
                  <a:lnTo>
                    <a:pt x="120" y="118"/>
                  </a:lnTo>
                  <a:lnTo>
                    <a:pt x="124" y="130"/>
                  </a:lnTo>
                  <a:lnTo>
                    <a:pt x="130" y="142"/>
                  </a:lnTo>
                  <a:lnTo>
                    <a:pt x="128" y="142"/>
                  </a:lnTo>
                  <a:lnTo>
                    <a:pt x="112" y="154"/>
                  </a:lnTo>
                  <a:lnTo>
                    <a:pt x="102" y="166"/>
                  </a:lnTo>
                  <a:lnTo>
                    <a:pt x="104" y="178"/>
                  </a:lnTo>
                  <a:lnTo>
                    <a:pt x="112" y="196"/>
                  </a:lnTo>
                  <a:lnTo>
                    <a:pt x="112" y="198"/>
                  </a:lnTo>
                  <a:lnTo>
                    <a:pt x="112" y="204"/>
                  </a:lnTo>
                  <a:lnTo>
                    <a:pt x="108" y="210"/>
                  </a:lnTo>
                  <a:lnTo>
                    <a:pt x="106" y="214"/>
                  </a:lnTo>
                  <a:lnTo>
                    <a:pt x="102" y="216"/>
                  </a:lnTo>
                  <a:lnTo>
                    <a:pt x="96" y="216"/>
                  </a:lnTo>
                  <a:lnTo>
                    <a:pt x="80" y="214"/>
                  </a:lnTo>
                  <a:lnTo>
                    <a:pt x="60" y="210"/>
                  </a:lnTo>
                  <a:lnTo>
                    <a:pt x="58" y="210"/>
                  </a:lnTo>
                  <a:lnTo>
                    <a:pt x="44" y="202"/>
                  </a:lnTo>
                  <a:lnTo>
                    <a:pt x="20" y="202"/>
                  </a:lnTo>
                  <a:lnTo>
                    <a:pt x="22" y="202"/>
                  </a:lnTo>
                  <a:lnTo>
                    <a:pt x="20" y="242"/>
                  </a:lnTo>
                  <a:lnTo>
                    <a:pt x="18" y="246"/>
                  </a:lnTo>
                  <a:lnTo>
                    <a:pt x="16" y="248"/>
                  </a:lnTo>
                  <a:lnTo>
                    <a:pt x="8" y="250"/>
                  </a:lnTo>
                  <a:lnTo>
                    <a:pt x="6" y="254"/>
                  </a:lnTo>
                  <a:lnTo>
                    <a:pt x="6" y="262"/>
                  </a:lnTo>
                  <a:lnTo>
                    <a:pt x="4" y="262"/>
                  </a:lnTo>
                  <a:lnTo>
                    <a:pt x="4" y="272"/>
                  </a:lnTo>
                  <a:lnTo>
                    <a:pt x="10" y="280"/>
                  </a:lnTo>
                  <a:lnTo>
                    <a:pt x="14" y="284"/>
                  </a:lnTo>
                  <a:lnTo>
                    <a:pt x="18" y="304"/>
                  </a:lnTo>
                  <a:lnTo>
                    <a:pt x="18" y="310"/>
                  </a:lnTo>
                  <a:lnTo>
                    <a:pt x="16" y="322"/>
                  </a:lnTo>
                  <a:lnTo>
                    <a:pt x="10" y="338"/>
                  </a:lnTo>
                  <a:lnTo>
                    <a:pt x="0" y="358"/>
                  </a:lnTo>
                  <a:lnTo>
                    <a:pt x="0" y="362"/>
                  </a:lnTo>
                  <a:lnTo>
                    <a:pt x="0" y="370"/>
                  </a:lnTo>
                  <a:lnTo>
                    <a:pt x="12" y="384"/>
                  </a:lnTo>
                  <a:lnTo>
                    <a:pt x="16" y="394"/>
                  </a:lnTo>
                  <a:lnTo>
                    <a:pt x="26" y="406"/>
                  </a:lnTo>
                  <a:lnTo>
                    <a:pt x="40" y="422"/>
                  </a:lnTo>
                  <a:lnTo>
                    <a:pt x="48" y="430"/>
                  </a:lnTo>
                  <a:lnTo>
                    <a:pt x="52" y="430"/>
                  </a:lnTo>
                  <a:lnTo>
                    <a:pt x="68" y="422"/>
                  </a:lnTo>
                  <a:lnTo>
                    <a:pt x="72" y="418"/>
                  </a:lnTo>
                  <a:lnTo>
                    <a:pt x="76" y="418"/>
                  </a:lnTo>
                  <a:lnTo>
                    <a:pt x="84" y="420"/>
                  </a:lnTo>
                  <a:lnTo>
                    <a:pt x="92" y="424"/>
                  </a:lnTo>
                  <a:lnTo>
                    <a:pt x="92" y="426"/>
                  </a:lnTo>
                  <a:lnTo>
                    <a:pt x="100" y="434"/>
                  </a:lnTo>
                  <a:lnTo>
                    <a:pt x="104" y="444"/>
                  </a:lnTo>
                  <a:lnTo>
                    <a:pt x="108" y="448"/>
                  </a:lnTo>
                  <a:lnTo>
                    <a:pt x="110" y="450"/>
                  </a:lnTo>
                  <a:lnTo>
                    <a:pt x="120" y="458"/>
                  </a:lnTo>
                  <a:lnTo>
                    <a:pt x="126" y="458"/>
                  </a:lnTo>
                  <a:lnTo>
                    <a:pt x="132" y="460"/>
                  </a:lnTo>
                  <a:lnTo>
                    <a:pt x="136" y="464"/>
                  </a:lnTo>
                  <a:lnTo>
                    <a:pt x="144" y="468"/>
                  </a:lnTo>
                  <a:lnTo>
                    <a:pt x="160" y="474"/>
                  </a:lnTo>
                  <a:lnTo>
                    <a:pt x="162" y="474"/>
                  </a:lnTo>
                  <a:lnTo>
                    <a:pt x="186" y="482"/>
                  </a:lnTo>
                  <a:lnTo>
                    <a:pt x="188" y="482"/>
                  </a:lnTo>
                  <a:lnTo>
                    <a:pt x="204" y="490"/>
                  </a:lnTo>
                  <a:lnTo>
                    <a:pt x="232" y="498"/>
                  </a:lnTo>
                  <a:lnTo>
                    <a:pt x="234" y="498"/>
                  </a:lnTo>
                  <a:lnTo>
                    <a:pt x="272" y="500"/>
                  </a:lnTo>
                  <a:lnTo>
                    <a:pt x="288" y="494"/>
                  </a:lnTo>
                  <a:lnTo>
                    <a:pt x="304" y="494"/>
                  </a:lnTo>
                  <a:lnTo>
                    <a:pt x="304" y="496"/>
                  </a:lnTo>
                  <a:lnTo>
                    <a:pt x="316" y="512"/>
                  </a:lnTo>
                  <a:lnTo>
                    <a:pt x="324" y="526"/>
                  </a:lnTo>
                  <a:lnTo>
                    <a:pt x="332" y="532"/>
                  </a:lnTo>
                  <a:lnTo>
                    <a:pt x="340" y="536"/>
                  </a:lnTo>
                  <a:lnTo>
                    <a:pt x="340" y="538"/>
                  </a:lnTo>
                  <a:lnTo>
                    <a:pt x="342" y="538"/>
                  </a:lnTo>
                  <a:lnTo>
                    <a:pt x="348" y="554"/>
                  </a:lnTo>
                  <a:lnTo>
                    <a:pt x="350" y="554"/>
                  </a:lnTo>
                  <a:lnTo>
                    <a:pt x="350" y="556"/>
                  </a:lnTo>
                  <a:lnTo>
                    <a:pt x="354" y="574"/>
                  </a:lnTo>
                  <a:lnTo>
                    <a:pt x="364" y="578"/>
                  </a:lnTo>
                  <a:lnTo>
                    <a:pt x="366" y="578"/>
                  </a:lnTo>
                  <a:lnTo>
                    <a:pt x="376" y="582"/>
                  </a:lnTo>
                  <a:lnTo>
                    <a:pt x="388" y="580"/>
                  </a:lnTo>
                  <a:lnTo>
                    <a:pt x="390" y="568"/>
                  </a:lnTo>
                  <a:lnTo>
                    <a:pt x="392" y="566"/>
                  </a:lnTo>
                  <a:lnTo>
                    <a:pt x="404" y="554"/>
                  </a:lnTo>
                  <a:lnTo>
                    <a:pt x="420" y="558"/>
                  </a:lnTo>
                  <a:lnTo>
                    <a:pt x="428" y="574"/>
                  </a:lnTo>
                  <a:lnTo>
                    <a:pt x="442" y="570"/>
                  </a:lnTo>
                  <a:lnTo>
                    <a:pt x="444" y="554"/>
                  </a:lnTo>
                  <a:lnTo>
                    <a:pt x="444" y="552"/>
                  </a:lnTo>
                  <a:lnTo>
                    <a:pt x="456" y="546"/>
                  </a:lnTo>
                  <a:lnTo>
                    <a:pt x="452" y="524"/>
                  </a:lnTo>
                  <a:lnTo>
                    <a:pt x="452" y="522"/>
                  </a:lnTo>
                  <a:lnTo>
                    <a:pt x="464" y="496"/>
                  </a:lnTo>
                  <a:lnTo>
                    <a:pt x="476" y="492"/>
                  </a:lnTo>
                  <a:lnTo>
                    <a:pt x="472" y="470"/>
                  </a:lnTo>
                  <a:lnTo>
                    <a:pt x="484" y="470"/>
                  </a:lnTo>
                  <a:lnTo>
                    <a:pt x="484" y="458"/>
                  </a:lnTo>
                  <a:lnTo>
                    <a:pt x="476" y="438"/>
                  </a:lnTo>
                  <a:lnTo>
                    <a:pt x="476" y="436"/>
                  </a:lnTo>
                  <a:lnTo>
                    <a:pt x="478" y="420"/>
                  </a:lnTo>
                  <a:lnTo>
                    <a:pt x="478" y="418"/>
                  </a:lnTo>
                  <a:lnTo>
                    <a:pt x="480" y="418"/>
                  </a:lnTo>
                  <a:lnTo>
                    <a:pt x="488" y="406"/>
                  </a:lnTo>
                  <a:lnTo>
                    <a:pt x="490" y="406"/>
                  </a:lnTo>
                  <a:lnTo>
                    <a:pt x="492" y="406"/>
                  </a:lnTo>
                  <a:lnTo>
                    <a:pt x="514" y="410"/>
                  </a:lnTo>
                  <a:lnTo>
                    <a:pt x="532" y="414"/>
                  </a:lnTo>
                  <a:lnTo>
                    <a:pt x="548" y="410"/>
                  </a:lnTo>
                  <a:lnTo>
                    <a:pt x="556" y="426"/>
                  </a:lnTo>
                  <a:lnTo>
                    <a:pt x="556" y="428"/>
                  </a:lnTo>
                  <a:lnTo>
                    <a:pt x="556" y="440"/>
                  </a:lnTo>
                  <a:lnTo>
                    <a:pt x="560" y="452"/>
                  </a:lnTo>
                  <a:lnTo>
                    <a:pt x="562" y="458"/>
                  </a:lnTo>
                  <a:lnTo>
                    <a:pt x="568" y="462"/>
                  </a:lnTo>
                  <a:lnTo>
                    <a:pt x="578" y="464"/>
                  </a:lnTo>
                  <a:lnTo>
                    <a:pt x="580" y="468"/>
                  </a:lnTo>
                  <a:lnTo>
                    <a:pt x="580" y="470"/>
                  </a:lnTo>
                  <a:lnTo>
                    <a:pt x="584" y="478"/>
                  </a:lnTo>
                  <a:lnTo>
                    <a:pt x="590" y="486"/>
                  </a:lnTo>
                  <a:lnTo>
                    <a:pt x="598" y="498"/>
                  </a:lnTo>
                  <a:lnTo>
                    <a:pt x="602" y="506"/>
                  </a:lnTo>
                  <a:lnTo>
                    <a:pt x="610" y="506"/>
                  </a:lnTo>
                  <a:lnTo>
                    <a:pt x="624" y="494"/>
                  </a:lnTo>
                  <a:lnTo>
                    <a:pt x="632" y="512"/>
                  </a:lnTo>
                  <a:lnTo>
                    <a:pt x="650" y="518"/>
                  </a:lnTo>
                  <a:lnTo>
                    <a:pt x="652" y="518"/>
                  </a:lnTo>
                  <a:lnTo>
                    <a:pt x="660" y="534"/>
                  </a:lnTo>
                  <a:lnTo>
                    <a:pt x="664" y="538"/>
                  </a:lnTo>
                  <a:lnTo>
                    <a:pt x="664" y="522"/>
                  </a:lnTo>
                  <a:lnTo>
                    <a:pt x="664" y="518"/>
                  </a:lnTo>
                  <a:lnTo>
                    <a:pt x="700" y="518"/>
                  </a:lnTo>
                  <a:lnTo>
                    <a:pt x="700" y="514"/>
                  </a:lnTo>
                  <a:lnTo>
                    <a:pt x="702" y="512"/>
                  </a:lnTo>
                  <a:lnTo>
                    <a:pt x="700" y="508"/>
                  </a:lnTo>
                  <a:lnTo>
                    <a:pt x="698" y="500"/>
                  </a:lnTo>
                  <a:lnTo>
                    <a:pt x="696" y="494"/>
                  </a:lnTo>
                  <a:lnTo>
                    <a:pt x="696" y="486"/>
                  </a:lnTo>
                  <a:lnTo>
                    <a:pt x="698" y="480"/>
                  </a:lnTo>
                  <a:lnTo>
                    <a:pt x="702" y="478"/>
                  </a:lnTo>
                  <a:lnTo>
                    <a:pt x="706" y="478"/>
                  </a:lnTo>
                  <a:lnTo>
                    <a:pt x="720" y="482"/>
                  </a:lnTo>
                  <a:lnTo>
                    <a:pt x="722" y="472"/>
                  </a:lnTo>
                  <a:lnTo>
                    <a:pt x="696" y="460"/>
                  </a:lnTo>
                  <a:lnTo>
                    <a:pt x="694" y="460"/>
                  </a:lnTo>
                  <a:lnTo>
                    <a:pt x="692" y="458"/>
                  </a:lnTo>
                  <a:lnTo>
                    <a:pt x="688" y="426"/>
                  </a:lnTo>
                  <a:lnTo>
                    <a:pt x="690" y="406"/>
                  </a:lnTo>
                  <a:lnTo>
                    <a:pt x="690" y="402"/>
                  </a:lnTo>
                  <a:lnTo>
                    <a:pt x="734" y="406"/>
                  </a:lnTo>
                  <a:lnTo>
                    <a:pt x="744" y="396"/>
                  </a:lnTo>
                  <a:lnTo>
                    <a:pt x="746" y="392"/>
                  </a:lnTo>
                  <a:lnTo>
                    <a:pt x="744" y="388"/>
                  </a:lnTo>
                  <a:lnTo>
                    <a:pt x="732" y="382"/>
                  </a:lnTo>
                  <a:lnTo>
                    <a:pt x="730" y="378"/>
                  </a:lnTo>
                  <a:lnTo>
                    <a:pt x="728" y="374"/>
                  </a:lnTo>
                  <a:lnTo>
                    <a:pt x="730" y="372"/>
                  </a:lnTo>
                  <a:lnTo>
                    <a:pt x="732" y="368"/>
                  </a:lnTo>
                  <a:lnTo>
                    <a:pt x="752" y="350"/>
                  </a:lnTo>
                  <a:lnTo>
                    <a:pt x="772" y="348"/>
                  </a:lnTo>
                  <a:lnTo>
                    <a:pt x="782" y="330"/>
                  </a:lnTo>
                  <a:lnTo>
                    <a:pt x="782" y="314"/>
                  </a:lnTo>
                  <a:lnTo>
                    <a:pt x="796" y="310"/>
                  </a:lnTo>
                  <a:lnTo>
                    <a:pt x="804" y="290"/>
                  </a:lnTo>
                  <a:lnTo>
                    <a:pt x="812" y="276"/>
                  </a:lnTo>
                  <a:lnTo>
                    <a:pt x="800" y="256"/>
                  </a:lnTo>
                  <a:lnTo>
                    <a:pt x="800" y="254"/>
                  </a:lnTo>
                  <a:lnTo>
                    <a:pt x="792" y="228"/>
                  </a:lnTo>
                  <a:lnTo>
                    <a:pt x="792" y="226"/>
                  </a:lnTo>
                  <a:lnTo>
                    <a:pt x="788" y="198"/>
                  </a:lnTo>
                  <a:lnTo>
                    <a:pt x="778" y="182"/>
                  </a:lnTo>
                  <a:lnTo>
                    <a:pt x="764" y="168"/>
                  </a:lnTo>
                  <a:lnTo>
                    <a:pt x="764" y="166"/>
                  </a:lnTo>
                  <a:lnTo>
                    <a:pt x="762" y="150"/>
                  </a:lnTo>
                  <a:lnTo>
                    <a:pt x="736" y="158"/>
                  </a:lnTo>
                  <a:lnTo>
                    <a:pt x="724" y="144"/>
                  </a:lnTo>
                  <a:lnTo>
                    <a:pt x="688" y="118"/>
                  </a:lnTo>
                  <a:lnTo>
                    <a:pt x="686" y="118"/>
                  </a:lnTo>
                  <a:lnTo>
                    <a:pt x="672" y="100"/>
                  </a:lnTo>
                  <a:lnTo>
                    <a:pt x="664" y="94"/>
                  </a:lnTo>
                  <a:lnTo>
                    <a:pt x="658" y="102"/>
                  </a:lnTo>
                  <a:lnTo>
                    <a:pt x="658" y="104"/>
                  </a:lnTo>
                  <a:lnTo>
                    <a:pt x="658" y="106"/>
                  </a:lnTo>
                  <a:lnTo>
                    <a:pt x="656" y="106"/>
                  </a:lnTo>
                  <a:lnTo>
                    <a:pt x="644" y="106"/>
                  </a:lnTo>
                  <a:lnTo>
                    <a:pt x="642" y="106"/>
                  </a:lnTo>
                  <a:lnTo>
                    <a:pt x="616" y="78"/>
                  </a:lnTo>
                  <a:lnTo>
                    <a:pt x="606" y="72"/>
                  </a:lnTo>
                  <a:lnTo>
                    <a:pt x="596" y="62"/>
                  </a:lnTo>
                  <a:lnTo>
                    <a:pt x="584" y="54"/>
                  </a:lnTo>
                  <a:lnTo>
                    <a:pt x="584" y="52"/>
                  </a:lnTo>
                  <a:lnTo>
                    <a:pt x="570" y="44"/>
                  </a:lnTo>
                  <a:lnTo>
                    <a:pt x="562" y="50"/>
                  </a:lnTo>
                  <a:lnTo>
                    <a:pt x="560" y="52"/>
                  </a:lnTo>
                  <a:lnTo>
                    <a:pt x="552" y="50"/>
                  </a:lnTo>
                  <a:lnTo>
                    <a:pt x="544" y="54"/>
                  </a:lnTo>
                  <a:lnTo>
                    <a:pt x="542" y="56"/>
                  </a:lnTo>
                  <a:lnTo>
                    <a:pt x="530" y="58"/>
                  </a:lnTo>
                  <a:lnTo>
                    <a:pt x="484" y="30"/>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396" name="四川"/>
            <p:cNvSpPr/>
            <p:nvPr/>
          </p:nvSpPr>
          <p:spPr bwMode="auto">
            <a:xfrm>
              <a:off x="3992563" y="3717925"/>
              <a:ext cx="1282700" cy="1125538"/>
            </a:xfrm>
            <a:custGeom>
              <a:gdLst>
                <a:gd fmla="*/ 2147483646 w 702" name="T0"/>
                <a:gd fmla="*/ 2147483646 h 616" name="T1"/>
                <a:gd fmla="*/ 2147483646 w 702" name="T2"/>
                <a:gd fmla="*/ 2147483646 h 616" name="T3"/>
                <a:gd fmla="*/ 2147483646 w 702" name="T4"/>
                <a:gd fmla="*/ 2147483646 h 616" name="T5"/>
                <a:gd fmla="*/ 2147483646 w 702" name="T6"/>
                <a:gd fmla="*/ 2147483646 h 616" name="T7"/>
                <a:gd fmla="*/ 2147483646 w 702" name="T8"/>
                <a:gd fmla="*/ 2147483646 h 616" name="T9"/>
                <a:gd fmla="*/ 2147483646 w 702" name="T10"/>
                <a:gd fmla="*/ 2147483646 h 616" name="T11"/>
                <a:gd fmla="*/ 2147483646 w 702" name="T12"/>
                <a:gd fmla="*/ 2147483646 h 616" name="T13"/>
                <a:gd fmla="*/ 2147483646 w 702" name="T14"/>
                <a:gd fmla="*/ 2147483646 h 616" name="T15"/>
                <a:gd fmla="*/ 2147483646 w 702" name="T16"/>
                <a:gd fmla="*/ 2147483646 h 616" name="T17"/>
                <a:gd fmla="*/ 2147483646 w 702" name="T18"/>
                <a:gd fmla="*/ 2147483646 h 616" name="T19"/>
                <a:gd fmla="*/ 2147483646 w 702" name="T20"/>
                <a:gd fmla="*/ 2147483646 h 616" name="T21"/>
                <a:gd fmla="*/ 2147483646 w 702" name="T22"/>
                <a:gd fmla="*/ 2147483646 h 616" name="T23"/>
                <a:gd fmla="*/ 2147483646 w 702" name="T24"/>
                <a:gd fmla="*/ 2147483646 h 616" name="T25"/>
                <a:gd fmla="*/ 2147483646 w 702" name="T26"/>
                <a:gd fmla="*/ 2147483646 h 616" name="T27"/>
                <a:gd fmla="*/ 2147483646 w 702" name="T28"/>
                <a:gd fmla="*/ 2147483646 h 616" name="T29"/>
                <a:gd fmla="*/ 2147483646 w 702" name="T30"/>
                <a:gd fmla="*/ 2147483646 h 616" name="T31"/>
                <a:gd fmla="*/ 2147483646 w 702" name="T32"/>
                <a:gd fmla="*/ 2147483646 h 616" name="T33"/>
                <a:gd fmla="*/ 2147483646 w 702" name="T34"/>
                <a:gd fmla="*/ 2147483646 h 616" name="T35"/>
                <a:gd fmla="*/ 2147483646 w 702" name="T36"/>
                <a:gd fmla="*/ 2147483646 h 616" name="T37"/>
                <a:gd fmla="*/ 2147483646 w 702" name="T38"/>
                <a:gd fmla="*/ 2147483646 h 616" name="T39"/>
                <a:gd fmla="*/ 2147483646 w 702" name="T40"/>
                <a:gd fmla="*/ 2147483646 h 616" name="T41"/>
                <a:gd fmla="*/ 2147483646 w 702" name="T42"/>
                <a:gd fmla="*/ 2147483646 h 616" name="T43"/>
                <a:gd fmla="*/ 2147483646 w 702" name="T44"/>
                <a:gd fmla="*/ 2147483646 h 616" name="T45"/>
                <a:gd fmla="*/ 2147483646 w 702" name="T46"/>
                <a:gd fmla="*/ 2147483646 h 616" name="T47"/>
                <a:gd fmla="*/ 2147483646 w 702" name="T48"/>
                <a:gd fmla="*/ 2147483646 h 616" name="T49"/>
                <a:gd fmla="*/ 2147483646 w 702" name="T50"/>
                <a:gd fmla="*/ 2147483646 h 616" name="T51"/>
                <a:gd fmla="*/ 2147483646 w 702" name="T52"/>
                <a:gd fmla="*/ 2147483646 h 616" name="T53"/>
                <a:gd fmla="*/ 2147483646 w 702" name="T54"/>
                <a:gd fmla="*/ 2147483646 h 616" name="T55"/>
                <a:gd fmla="*/ 2147483646 w 702" name="T56"/>
                <a:gd fmla="*/ 2147483646 h 616" name="T57"/>
                <a:gd fmla="*/ 2147483646 w 702" name="T58"/>
                <a:gd fmla="*/ 2147483646 h 616" name="T59"/>
                <a:gd fmla="*/ 2147483646 w 702" name="T60"/>
                <a:gd fmla="*/ 2147483646 h 616" name="T61"/>
                <a:gd fmla="*/ 2147483646 w 702" name="T62"/>
                <a:gd fmla="*/ 2147483646 h 616" name="T63"/>
                <a:gd fmla="*/ 2147483646 w 702" name="T64"/>
                <a:gd fmla="*/ 2147483646 h 616" name="T65"/>
                <a:gd fmla="*/ 2147483646 w 702" name="T66"/>
                <a:gd fmla="*/ 2147483646 h 616" name="T67"/>
                <a:gd fmla="*/ 2147483646 w 702" name="T68"/>
                <a:gd fmla="*/ 2147483646 h 616" name="T69"/>
                <a:gd fmla="*/ 2147483646 w 702" name="T70"/>
                <a:gd fmla="*/ 2147483646 h 616" name="T71"/>
                <a:gd fmla="*/ 2147483646 w 702" name="T72"/>
                <a:gd fmla="*/ 2147483646 h 616" name="T73"/>
                <a:gd fmla="*/ 2147483646 w 702" name="T74"/>
                <a:gd fmla="*/ 2147483646 h 616" name="T75"/>
                <a:gd fmla="*/ 2147483646 w 702" name="T76"/>
                <a:gd fmla="*/ 2147483646 h 616" name="T77"/>
                <a:gd fmla="*/ 2147483646 w 702" name="T78"/>
                <a:gd fmla="*/ 2147483646 h 616" name="T79"/>
                <a:gd fmla="*/ 2147483646 w 702" name="T80"/>
                <a:gd fmla="*/ 2147483646 h 616" name="T81"/>
                <a:gd fmla="*/ 2147483646 w 702" name="T82"/>
                <a:gd fmla="*/ 2147483646 h 616" name="T83"/>
                <a:gd fmla="*/ 2147483646 w 702" name="T84"/>
                <a:gd fmla="*/ 2147483646 h 616" name="T85"/>
                <a:gd fmla="*/ 2147483646 w 702" name="T86"/>
                <a:gd fmla="*/ 2147483646 h 616" name="T87"/>
                <a:gd fmla="*/ 2147483646 w 702" name="T88"/>
                <a:gd fmla="*/ 2147483646 h 616" name="T89"/>
                <a:gd fmla="*/ 2147483646 w 702" name="T90"/>
                <a:gd fmla="*/ 2147483646 h 616" name="T91"/>
                <a:gd fmla="*/ 2147483646 w 702" name="T92"/>
                <a:gd fmla="*/ 2147483646 h 616" name="T93"/>
                <a:gd fmla="*/ 2147483646 w 702" name="T94"/>
                <a:gd fmla="*/ 2147483646 h 616" name="T95"/>
                <a:gd fmla="*/ 2147483646 w 702" name="T96"/>
                <a:gd fmla="*/ 2147483646 h 616" name="T97"/>
                <a:gd fmla="*/ 2147483646 w 702" name="T98"/>
                <a:gd fmla="*/ 0 h 616" name="T99"/>
                <a:gd fmla="*/ 2147483646 w 702" name="T100"/>
                <a:gd fmla="*/ 2147483646 h 616" name="T101"/>
                <a:gd fmla="*/ 2147483646 w 702" name="T102"/>
                <a:gd fmla="*/ 2147483646 h 616" name="T103"/>
                <a:gd fmla="*/ 2147483646 w 702" name="T104"/>
                <a:gd fmla="*/ 2147483646 h 616" name="T105"/>
                <a:gd fmla="*/ 2147483646 w 702" name="T106"/>
                <a:gd fmla="*/ 2147483646 h 616" name="T107"/>
                <a:gd fmla="*/ 2147483646 w 702" name="T108"/>
                <a:gd fmla="*/ 2147483646 h 616" name="T109"/>
                <a:gd fmla="*/ 2147483646 w 702" name="T110"/>
                <a:gd fmla="*/ 2147483646 h 616" name="T111"/>
                <a:gd fmla="*/ 2147483646 w 702" name="T112"/>
                <a:gd fmla="*/ 2147483646 h 616" name="T113"/>
                <a:gd fmla="*/ 2147483646 w 702" name="T114"/>
                <a:gd fmla="*/ 2147483646 h 616" name="T115"/>
                <a:gd fmla="*/ 2147483646 w 702" name="T116"/>
                <a:gd fmla="*/ 2147483646 h 616" name="T117"/>
                <a:gd fmla="*/ 2147483646 w 702" name="T118"/>
                <a:gd fmla="*/ 2147483646 h 61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b="b" l="0" r="r" t="0"/>
              <a:pathLst>
                <a:path h="616" w="702">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solidFill>
              <a:schemeClr val="accent2"/>
            </a:solid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397" name="西藏"/>
            <p:cNvSpPr/>
            <p:nvPr/>
          </p:nvSpPr>
          <p:spPr bwMode="auto">
            <a:xfrm>
              <a:off x="1862138" y="3260725"/>
              <a:ext cx="2295525" cy="1397000"/>
            </a:xfrm>
            <a:custGeom>
              <a:gdLst>
                <a:gd fmla="*/ 2147483646 w 1256" name="T0"/>
                <a:gd fmla="*/ 2147483646 h 764" name="T1"/>
                <a:gd fmla="*/ 2147483646 w 1256" name="T2"/>
                <a:gd fmla="*/ 2147483646 h 764" name="T3"/>
                <a:gd fmla="*/ 2147483646 w 1256" name="T4"/>
                <a:gd fmla="*/ 2147483646 h 764" name="T5"/>
                <a:gd fmla="*/ 2147483646 w 1256" name="T6"/>
                <a:gd fmla="*/ 2147483646 h 764" name="T7"/>
                <a:gd fmla="*/ 2147483646 w 1256" name="T8"/>
                <a:gd fmla="*/ 2147483646 h 764" name="T9"/>
                <a:gd fmla="*/ 2147483646 w 1256" name="T10"/>
                <a:gd fmla="*/ 2147483646 h 764" name="T11"/>
                <a:gd fmla="*/ 2147483646 w 1256" name="T12"/>
                <a:gd fmla="*/ 2147483646 h 764" name="T13"/>
                <a:gd fmla="*/ 2147483646 w 1256" name="T14"/>
                <a:gd fmla="*/ 2147483646 h 764" name="T15"/>
                <a:gd fmla="*/ 2147483646 w 1256" name="T16"/>
                <a:gd fmla="*/ 2147483646 h 764" name="T17"/>
                <a:gd fmla="*/ 2147483646 w 1256" name="T18"/>
                <a:gd fmla="*/ 2147483646 h 764" name="T19"/>
                <a:gd fmla="*/ 2147483646 w 1256" name="T20"/>
                <a:gd fmla="*/ 2147483646 h 764" name="T21"/>
                <a:gd fmla="*/ 2147483646 w 1256" name="T22"/>
                <a:gd fmla="*/ 2147483646 h 764" name="T23"/>
                <a:gd fmla="*/ 2147483646 w 1256" name="T24"/>
                <a:gd fmla="*/ 2147483646 h 764" name="T25"/>
                <a:gd fmla="*/ 2147483646 w 1256" name="T26"/>
                <a:gd fmla="*/ 2147483646 h 764" name="T27"/>
                <a:gd fmla="*/ 2147483646 w 1256" name="T28"/>
                <a:gd fmla="*/ 2147483646 h 764" name="T29"/>
                <a:gd fmla="*/ 2147483646 w 1256" name="T30"/>
                <a:gd fmla="*/ 2147483646 h 764" name="T31"/>
                <a:gd fmla="*/ 2147483646 w 1256" name="T32"/>
                <a:gd fmla="*/ 2147483646 h 764" name="T33"/>
                <a:gd fmla="*/ 2147483646 w 1256" name="T34"/>
                <a:gd fmla="*/ 2147483646 h 764" name="T35"/>
                <a:gd fmla="*/ 2147483646 w 1256" name="T36"/>
                <a:gd fmla="*/ 2147483646 h 764" name="T37"/>
                <a:gd fmla="*/ 2147483646 w 1256" name="T38"/>
                <a:gd fmla="*/ 2147483646 h 764" name="T39"/>
                <a:gd fmla="*/ 2147483646 w 1256" name="T40"/>
                <a:gd fmla="*/ 2147483646 h 764" name="T41"/>
                <a:gd fmla="*/ 2147483646 w 1256" name="T42"/>
                <a:gd fmla="*/ 2147483646 h 764" name="T43"/>
                <a:gd fmla="*/ 2147483646 w 1256" name="T44"/>
                <a:gd fmla="*/ 2147483646 h 764" name="T45"/>
                <a:gd fmla="*/ 2147483646 w 1256" name="T46"/>
                <a:gd fmla="*/ 2147483646 h 764" name="T47"/>
                <a:gd fmla="*/ 2147483646 w 1256" name="T48"/>
                <a:gd fmla="*/ 2147483646 h 764" name="T49"/>
                <a:gd fmla="*/ 2147483646 w 1256" name="T50"/>
                <a:gd fmla="*/ 2147483646 h 764" name="T51"/>
                <a:gd fmla="*/ 2147483646 w 1256" name="T52"/>
                <a:gd fmla="*/ 2147483646 h 764" name="T53"/>
                <a:gd fmla="*/ 2147483646 w 1256" name="T54"/>
                <a:gd fmla="*/ 2147483646 h 764" name="T55"/>
                <a:gd fmla="*/ 2147483646 w 1256" name="T56"/>
                <a:gd fmla="*/ 2147483646 h 764" name="T57"/>
                <a:gd fmla="*/ 2147483646 w 1256" name="T58"/>
                <a:gd fmla="*/ 2147483646 h 764" name="T59"/>
                <a:gd fmla="*/ 2147483646 w 1256" name="T60"/>
                <a:gd fmla="*/ 2147483646 h 764" name="T61"/>
                <a:gd fmla="*/ 2147483646 w 1256" name="T62"/>
                <a:gd fmla="*/ 2147483646 h 764" name="T63"/>
                <a:gd fmla="*/ 2147483646 w 1256" name="T64"/>
                <a:gd fmla="*/ 2147483646 h 764" name="T65"/>
                <a:gd fmla="*/ 2147483646 w 1256" name="T66"/>
                <a:gd fmla="*/ 2147483646 h 764" name="T67"/>
                <a:gd fmla="*/ 2147483646 w 1256" name="T68"/>
                <a:gd fmla="*/ 2147483646 h 764" name="T69"/>
                <a:gd fmla="*/ 2147483646 w 1256" name="T70"/>
                <a:gd fmla="*/ 2147483646 h 764" name="T71"/>
                <a:gd fmla="*/ 2147483646 w 1256" name="T72"/>
                <a:gd fmla="*/ 2147483646 h 764" name="T73"/>
                <a:gd fmla="*/ 2147483646 w 1256" name="T74"/>
                <a:gd fmla="*/ 2147483646 h 764" name="T75"/>
                <a:gd fmla="*/ 2147483646 w 1256" name="T76"/>
                <a:gd fmla="*/ 2147483646 h 764" name="T77"/>
                <a:gd fmla="*/ 2147483646 w 1256" name="T78"/>
                <a:gd fmla="*/ 2147483646 h 764" name="T79"/>
                <a:gd fmla="*/ 2147483646 w 1256" name="T80"/>
                <a:gd fmla="*/ 2147483646 h 764" name="T81"/>
                <a:gd fmla="*/ 2147483646 w 1256" name="T82"/>
                <a:gd fmla="*/ 2147483646 h 764" name="T83"/>
                <a:gd fmla="*/ 2147483646 w 1256" name="T84"/>
                <a:gd fmla="*/ 2147483646 h 764" name="T85"/>
                <a:gd fmla="*/ 2147483646 w 1256" name="T86"/>
                <a:gd fmla="*/ 2147483646 h 764" name="T87"/>
                <a:gd fmla="*/ 2147483646 w 1256" name="T88"/>
                <a:gd fmla="*/ 2147483646 h 764" name="T89"/>
                <a:gd fmla="*/ 2147483646 w 1256" name="T90"/>
                <a:gd fmla="*/ 2147483646 h 764" name="T91"/>
                <a:gd fmla="*/ 2147483646 w 1256" name="T92"/>
                <a:gd fmla="*/ 2147483646 h 764" name="T93"/>
                <a:gd fmla="*/ 2147483646 w 1256" name="T94"/>
                <a:gd fmla="*/ 2147483646 h 764" name="T95"/>
                <a:gd fmla="*/ 2147483646 w 1256" name="T96"/>
                <a:gd fmla="*/ 2147483646 h 764" name="T97"/>
                <a:gd fmla="*/ 2147483646 w 1256" name="T98"/>
                <a:gd fmla="*/ 2147483646 h 764" name="T99"/>
                <a:gd fmla="*/ 2147483646 w 1256" name="T100"/>
                <a:gd fmla="*/ 2147483646 h 764" name="T101"/>
                <a:gd fmla="*/ 2147483646 w 1256" name="T102"/>
                <a:gd fmla="*/ 2147483646 h 764" name="T103"/>
                <a:gd fmla="*/ 2147483646 w 1256" name="T104"/>
                <a:gd fmla="*/ 2147483646 h 764" name="T105"/>
                <a:gd fmla="*/ 2147483646 w 1256" name="T106"/>
                <a:gd fmla="*/ 2147483646 h 764" name="T107"/>
                <a:gd fmla="*/ 2147483646 w 1256" name="T108"/>
                <a:gd fmla="*/ 2147483646 h 764" name="T109"/>
                <a:gd fmla="*/ 2147483646 w 1256" name="T110"/>
                <a:gd fmla="*/ 2147483646 h 764" name="T111"/>
                <a:gd fmla="*/ 2147483646 w 1256" name="T112"/>
                <a:gd fmla="*/ 2147483646 h 764" name="T113"/>
                <a:gd fmla="*/ 2147483646 w 1256" name="T114"/>
                <a:gd fmla="*/ 2147483646 h 764" name="T115"/>
                <a:gd fmla="*/ 2147483646 w 1256" name="T116"/>
                <a:gd fmla="*/ 2147483646 h 764" name="T117"/>
                <a:gd fmla="*/ 2147483646 w 1256" name="T118"/>
                <a:gd fmla="*/ 2147483646 h 764" name="T119"/>
                <a:gd fmla="*/ 2147483646 w 1256" name="T120"/>
                <a:gd fmla="*/ 2147483646 h 764" name="T121"/>
                <a:gd fmla="*/ 2147483646 w 1256" name="T122"/>
                <a:gd fmla="*/ 2147483646 h 764" name="T123"/>
                <a:gd fmla="*/ 2147483646 w 1256" name="T124"/>
                <a:gd fmla="*/ 2147483646 h 764"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 fmla="*/ 0 60000 65536" name="T183"/>
                <a:gd fmla="*/ 0 60000 65536" name="T184"/>
                <a:gd fmla="*/ 0 60000 65536" name="T185"/>
                <a:gd fmla="*/ 0 60000 65536" name="T186"/>
                <a:gd fmla="*/ 0 60000 65536" name="T187"/>
                <a:gd fmla="*/ 0 60000 65536" name="T188"/>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b="b" l="0" r="r" t="0"/>
              <a:pathLst>
                <a:path h="764" w="1256">
                  <a:moveTo>
                    <a:pt x="152" y="4"/>
                  </a:moveTo>
                  <a:lnTo>
                    <a:pt x="152" y="4"/>
                  </a:lnTo>
                  <a:lnTo>
                    <a:pt x="146" y="14"/>
                  </a:lnTo>
                  <a:lnTo>
                    <a:pt x="138" y="22"/>
                  </a:lnTo>
                  <a:lnTo>
                    <a:pt x="132" y="26"/>
                  </a:lnTo>
                  <a:lnTo>
                    <a:pt x="132" y="32"/>
                  </a:lnTo>
                  <a:lnTo>
                    <a:pt x="132" y="36"/>
                  </a:lnTo>
                  <a:lnTo>
                    <a:pt x="130" y="44"/>
                  </a:lnTo>
                  <a:lnTo>
                    <a:pt x="122" y="56"/>
                  </a:lnTo>
                  <a:lnTo>
                    <a:pt x="122" y="60"/>
                  </a:lnTo>
                  <a:lnTo>
                    <a:pt x="118" y="62"/>
                  </a:lnTo>
                  <a:lnTo>
                    <a:pt x="112" y="64"/>
                  </a:lnTo>
                  <a:lnTo>
                    <a:pt x="66" y="58"/>
                  </a:lnTo>
                  <a:lnTo>
                    <a:pt x="62" y="68"/>
                  </a:lnTo>
                  <a:lnTo>
                    <a:pt x="62" y="70"/>
                  </a:lnTo>
                  <a:lnTo>
                    <a:pt x="48" y="92"/>
                  </a:lnTo>
                  <a:lnTo>
                    <a:pt x="42" y="100"/>
                  </a:lnTo>
                  <a:lnTo>
                    <a:pt x="40" y="108"/>
                  </a:lnTo>
                  <a:lnTo>
                    <a:pt x="42" y="112"/>
                  </a:lnTo>
                  <a:lnTo>
                    <a:pt x="44" y="122"/>
                  </a:lnTo>
                  <a:lnTo>
                    <a:pt x="56" y="150"/>
                  </a:lnTo>
                  <a:lnTo>
                    <a:pt x="62" y="168"/>
                  </a:lnTo>
                  <a:lnTo>
                    <a:pt x="64" y="174"/>
                  </a:lnTo>
                  <a:lnTo>
                    <a:pt x="64" y="180"/>
                  </a:lnTo>
                  <a:lnTo>
                    <a:pt x="60" y="188"/>
                  </a:lnTo>
                  <a:lnTo>
                    <a:pt x="56" y="196"/>
                  </a:lnTo>
                  <a:lnTo>
                    <a:pt x="42" y="210"/>
                  </a:lnTo>
                  <a:lnTo>
                    <a:pt x="18" y="210"/>
                  </a:lnTo>
                  <a:lnTo>
                    <a:pt x="12" y="184"/>
                  </a:lnTo>
                  <a:lnTo>
                    <a:pt x="6" y="216"/>
                  </a:lnTo>
                  <a:lnTo>
                    <a:pt x="16" y="232"/>
                  </a:lnTo>
                  <a:lnTo>
                    <a:pt x="16" y="236"/>
                  </a:lnTo>
                  <a:lnTo>
                    <a:pt x="16" y="238"/>
                  </a:lnTo>
                  <a:lnTo>
                    <a:pt x="10" y="246"/>
                  </a:lnTo>
                  <a:lnTo>
                    <a:pt x="2" y="262"/>
                  </a:lnTo>
                  <a:lnTo>
                    <a:pt x="0" y="272"/>
                  </a:lnTo>
                  <a:lnTo>
                    <a:pt x="0" y="280"/>
                  </a:lnTo>
                  <a:lnTo>
                    <a:pt x="4" y="290"/>
                  </a:lnTo>
                  <a:lnTo>
                    <a:pt x="10" y="300"/>
                  </a:lnTo>
                  <a:lnTo>
                    <a:pt x="28" y="300"/>
                  </a:lnTo>
                  <a:lnTo>
                    <a:pt x="34" y="302"/>
                  </a:lnTo>
                  <a:lnTo>
                    <a:pt x="42" y="308"/>
                  </a:lnTo>
                  <a:lnTo>
                    <a:pt x="58" y="330"/>
                  </a:lnTo>
                  <a:lnTo>
                    <a:pt x="60" y="332"/>
                  </a:lnTo>
                  <a:lnTo>
                    <a:pt x="62" y="338"/>
                  </a:lnTo>
                  <a:lnTo>
                    <a:pt x="66" y="344"/>
                  </a:lnTo>
                  <a:lnTo>
                    <a:pt x="108" y="384"/>
                  </a:lnTo>
                  <a:lnTo>
                    <a:pt x="128" y="408"/>
                  </a:lnTo>
                  <a:lnTo>
                    <a:pt x="138" y="408"/>
                  </a:lnTo>
                  <a:lnTo>
                    <a:pt x="150" y="386"/>
                  </a:lnTo>
                  <a:lnTo>
                    <a:pt x="152" y="384"/>
                  </a:lnTo>
                  <a:lnTo>
                    <a:pt x="182" y="392"/>
                  </a:lnTo>
                  <a:lnTo>
                    <a:pt x="182" y="394"/>
                  </a:lnTo>
                  <a:lnTo>
                    <a:pt x="186" y="414"/>
                  </a:lnTo>
                  <a:lnTo>
                    <a:pt x="222" y="454"/>
                  </a:lnTo>
                  <a:lnTo>
                    <a:pt x="234" y="460"/>
                  </a:lnTo>
                  <a:lnTo>
                    <a:pt x="240" y="464"/>
                  </a:lnTo>
                  <a:lnTo>
                    <a:pt x="268" y="504"/>
                  </a:lnTo>
                  <a:lnTo>
                    <a:pt x="288" y="500"/>
                  </a:lnTo>
                  <a:lnTo>
                    <a:pt x="290" y="500"/>
                  </a:lnTo>
                  <a:lnTo>
                    <a:pt x="292" y="500"/>
                  </a:lnTo>
                  <a:lnTo>
                    <a:pt x="292" y="502"/>
                  </a:lnTo>
                  <a:lnTo>
                    <a:pt x="294" y="504"/>
                  </a:lnTo>
                  <a:lnTo>
                    <a:pt x="312" y="542"/>
                  </a:lnTo>
                  <a:lnTo>
                    <a:pt x="334" y="556"/>
                  </a:lnTo>
                  <a:lnTo>
                    <a:pt x="352" y="560"/>
                  </a:lnTo>
                  <a:lnTo>
                    <a:pt x="362" y="584"/>
                  </a:lnTo>
                  <a:lnTo>
                    <a:pt x="376" y="584"/>
                  </a:lnTo>
                  <a:lnTo>
                    <a:pt x="376" y="586"/>
                  </a:lnTo>
                  <a:lnTo>
                    <a:pt x="404" y="602"/>
                  </a:lnTo>
                  <a:lnTo>
                    <a:pt x="406" y="604"/>
                  </a:lnTo>
                  <a:lnTo>
                    <a:pt x="426" y="628"/>
                  </a:lnTo>
                  <a:lnTo>
                    <a:pt x="456" y="624"/>
                  </a:lnTo>
                  <a:lnTo>
                    <a:pt x="458" y="624"/>
                  </a:lnTo>
                  <a:lnTo>
                    <a:pt x="470" y="628"/>
                  </a:lnTo>
                  <a:lnTo>
                    <a:pt x="490" y="644"/>
                  </a:lnTo>
                  <a:lnTo>
                    <a:pt x="524" y="648"/>
                  </a:lnTo>
                  <a:lnTo>
                    <a:pt x="544" y="644"/>
                  </a:lnTo>
                  <a:lnTo>
                    <a:pt x="564" y="642"/>
                  </a:lnTo>
                  <a:lnTo>
                    <a:pt x="580" y="642"/>
                  </a:lnTo>
                  <a:lnTo>
                    <a:pt x="590" y="644"/>
                  </a:lnTo>
                  <a:lnTo>
                    <a:pt x="596" y="648"/>
                  </a:lnTo>
                  <a:lnTo>
                    <a:pt x="598" y="654"/>
                  </a:lnTo>
                  <a:lnTo>
                    <a:pt x="598" y="658"/>
                  </a:lnTo>
                  <a:lnTo>
                    <a:pt x="594" y="664"/>
                  </a:lnTo>
                  <a:lnTo>
                    <a:pt x="588" y="670"/>
                  </a:lnTo>
                  <a:lnTo>
                    <a:pt x="580" y="678"/>
                  </a:lnTo>
                  <a:lnTo>
                    <a:pt x="580" y="682"/>
                  </a:lnTo>
                  <a:lnTo>
                    <a:pt x="582" y="686"/>
                  </a:lnTo>
                  <a:lnTo>
                    <a:pt x="586" y="692"/>
                  </a:lnTo>
                  <a:lnTo>
                    <a:pt x="592" y="698"/>
                  </a:lnTo>
                  <a:lnTo>
                    <a:pt x="592" y="700"/>
                  </a:lnTo>
                  <a:lnTo>
                    <a:pt x="598" y="704"/>
                  </a:lnTo>
                  <a:lnTo>
                    <a:pt x="600" y="702"/>
                  </a:lnTo>
                  <a:lnTo>
                    <a:pt x="616" y="676"/>
                  </a:lnTo>
                  <a:lnTo>
                    <a:pt x="628" y="658"/>
                  </a:lnTo>
                  <a:lnTo>
                    <a:pt x="638" y="646"/>
                  </a:lnTo>
                  <a:lnTo>
                    <a:pt x="648" y="640"/>
                  </a:lnTo>
                  <a:lnTo>
                    <a:pt x="654" y="638"/>
                  </a:lnTo>
                  <a:lnTo>
                    <a:pt x="660" y="638"/>
                  </a:lnTo>
                  <a:lnTo>
                    <a:pt x="676" y="644"/>
                  </a:lnTo>
                  <a:lnTo>
                    <a:pt x="698" y="654"/>
                  </a:lnTo>
                  <a:lnTo>
                    <a:pt x="724" y="670"/>
                  </a:lnTo>
                  <a:lnTo>
                    <a:pt x="772" y="678"/>
                  </a:lnTo>
                  <a:lnTo>
                    <a:pt x="772" y="680"/>
                  </a:lnTo>
                  <a:lnTo>
                    <a:pt x="772" y="682"/>
                  </a:lnTo>
                  <a:lnTo>
                    <a:pt x="768" y="704"/>
                  </a:lnTo>
                  <a:lnTo>
                    <a:pt x="792" y="708"/>
                  </a:lnTo>
                  <a:lnTo>
                    <a:pt x="792" y="738"/>
                  </a:lnTo>
                  <a:lnTo>
                    <a:pt x="802" y="754"/>
                  </a:lnTo>
                  <a:lnTo>
                    <a:pt x="808" y="762"/>
                  </a:lnTo>
                  <a:lnTo>
                    <a:pt x="816" y="764"/>
                  </a:lnTo>
                  <a:lnTo>
                    <a:pt x="830" y="764"/>
                  </a:lnTo>
                  <a:lnTo>
                    <a:pt x="880" y="762"/>
                  </a:lnTo>
                  <a:lnTo>
                    <a:pt x="904" y="748"/>
                  </a:lnTo>
                  <a:lnTo>
                    <a:pt x="928" y="716"/>
                  </a:lnTo>
                  <a:lnTo>
                    <a:pt x="956" y="714"/>
                  </a:lnTo>
                  <a:lnTo>
                    <a:pt x="970" y="710"/>
                  </a:lnTo>
                  <a:lnTo>
                    <a:pt x="1022" y="680"/>
                  </a:lnTo>
                  <a:lnTo>
                    <a:pt x="1024" y="680"/>
                  </a:lnTo>
                  <a:lnTo>
                    <a:pt x="1060" y="676"/>
                  </a:lnTo>
                  <a:lnTo>
                    <a:pt x="1070" y="678"/>
                  </a:lnTo>
                  <a:lnTo>
                    <a:pt x="1076" y="680"/>
                  </a:lnTo>
                  <a:lnTo>
                    <a:pt x="1112" y="708"/>
                  </a:lnTo>
                  <a:lnTo>
                    <a:pt x="1122" y="712"/>
                  </a:lnTo>
                  <a:lnTo>
                    <a:pt x="1124" y="714"/>
                  </a:lnTo>
                  <a:lnTo>
                    <a:pt x="1136" y="720"/>
                  </a:lnTo>
                  <a:lnTo>
                    <a:pt x="1138" y="720"/>
                  </a:lnTo>
                  <a:lnTo>
                    <a:pt x="1138" y="718"/>
                  </a:lnTo>
                  <a:lnTo>
                    <a:pt x="1138" y="716"/>
                  </a:lnTo>
                  <a:lnTo>
                    <a:pt x="1144" y="692"/>
                  </a:lnTo>
                  <a:lnTo>
                    <a:pt x="1142" y="682"/>
                  </a:lnTo>
                  <a:lnTo>
                    <a:pt x="1144" y="674"/>
                  </a:lnTo>
                  <a:lnTo>
                    <a:pt x="1148" y="668"/>
                  </a:lnTo>
                  <a:lnTo>
                    <a:pt x="1156" y="666"/>
                  </a:lnTo>
                  <a:lnTo>
                    <a:pt x="1164" y="666"/>
                  </a:lnTo>
                  <a:lnTo>
                    <a:pt x="1172" y="672"/>
                  </a:lnTo>
                  <a:lnTo>
                    <a:pt x="1182" y="682"/>
                  </a:lnTo>
                  <a:lnTo>
                    <a:pt x="1190" y="696"/>
                  </a:lnTo>
                  <a:lnTo>
                    <a:pt x="1192" y="696"/>
                  </a:lnTo>
                  <a:lnTo>
                    <a:pt x="1212" y="688"/>
                  </a:lnTo>
                  <a:lnTo>
                    <a:pt x="1214" y="686"/>
                  </a:lnTo>
                  <a:lnTo>
                    <a:pt x="1216" y="684"/>
                  </a:lnTo>
                  <a:lnTo>
                    <a:pt x="1218" y="680"/>
                  </a:lnTo>
                  <a:lnTo>
                    <a:pt x="1214" y="664"/>
                  </a:lnTo>
                  <a:lnTo>
                    <a:pt x="1214" y="660"/>
                  </a:lnTo>
                  <a:lnTo>
                    <a:pt x="1214" y="656"/>
                  </a:lnTo>
                  <a:lnTo>
                    <a:pt x="1216" y="652"/>
                  </a:lnTo>
                  <a:lnTo>
                    <a:pt x="1220" y="650"/>
                  </a:lnTo>
                  <a:lnTo>
                    <a:pt x="1228" y="644"/>
                  </a:lnTo>
                  <a:lnTo>
                    <a:pt x="1244" y="624"/>
                  </a:lnTo>
                  <a:lnTo>
                    <a:pt x="1256" y="598"/>
                  </a:lnTo>
                  <a:lnTo>
                    <a:pt x="1250" y="586"/>
                  </a:lnTo>
                  <a:lnTo>
                    <a:pt x="1246" y="576"/>
                  </a:lnTo>
                  <a:lnTo>
                    <a:pt x="1246" y="568"/>
                  </a:lnTo>
                  <a:lnTo>
                    <a:pt x="1246" y="562"/>
                  </a:lnTo>
                  <a:lnTo>
                    <a:pt x="1248" y="540"/>
                  </a:lnTo>
                  <a:lnTo>
                    <a:pt x="1244" y="528"/>
                  </a:lnTo>
                  <a:lnTo>
                    <a:pt x="1242" y="518"/>
                  </a:lnTo>
                  <a:lnTo>
                    <a:pt x="1240" y="510"/>
                  </a:lnTo>
                  <a:lnTo>
                    <a:pt x="1232" y="498"/>
                  </a:lnTo>
                  <a:lnTo>
                    <a:pt x="1232" y="496"/>
                  </a:lnTo>
                  <a:lnTo>
                    <a:pt x="1228" y="468"/>
                  </a:lnTo>
                  <a:lnTo>
                    <a:pt x="1228" y="458"/>
                  </a:lnTo>
                  <a:lnTo>
                    <a:pt x="1228" y="448"/>
                  </a:lnTo>
                  <a:lnTo>
                    <a:pt x="1220" y="440"/>
                  </a:lnTo>
                  <a:lnTo>
                    <a:pt x="1214" y="432"/>
                  </a:lnTo>
                  <a:lnTo>
                    <a:pt x="1202" y="416"/>
                  </a:lnTo>
                  <a:lnTo>
                    <a:pt x="1200" y="414"/>
                  </a:lnTo>
                  <a:lnTo>
                    <a:pt x="1200" y="412"/>
                  </a:lnTo>
                  <a:lnTo>
                    <a:pt x="1196" y="392"/>
                  </a:lnTo>
                  <a:lnTo>
                    <a:pt x="1184" y="382"/>
                  </a:lnTo>
                  <a:lnTo>
                    <a:pt x="1184" y="384"/>
                  </a:lnTo>
                  <a:lnTo>
                    <a:pt x="1162" y="364"/>
                  </a:lnTo>
                  <a:lnTo>
                    <a:pt x="1162" y="366"/>
                  </a:lnTo>
                  <a:lnTo>
                    <a:pt x="1164" y="392"/>
                  </a:lnTo>
                  <a:lnTo>
                    <a:pt x="1164" y="394"/>
                  </a:lnTo>
                  <a:lnTo>
                    <a:pt x="1152" y="400"/>
                  </a:lnTo>
                  <a:lnTo>
                    <a:pt x="1152" y="416"/>
                  </a:lnTo>
                  <a:lnTo>
                    <a:pt x="1152" y="418"/>
                  </a:lnTo>
                  <a:lnTo>
                    <a:pt x="1124" y="428"/>
                  </a:lnTo>
                  <a:lnTo>
                    <a:pt x="1114" y="406"/>
                  </a:lnTo>
                  <a:lnTo>
                    <a:pt x="1108" y="404"/>
                  </a:lnTo>
                  <a:lnTo>
                    <a:pt x="1100" y="414"/>
                  </a:lnTo>
                  <a:lnTo>
                    <a:pt x="1094" y="430"/>
                  </a:lnTo>
                  <a:lnTo>
                    <a:pt x="1074" y="436"/>
                  </a:lnTo>
                  <a:lnTo>
                    <a:pt x="1062" y="428"/>
                  </a:lnTo>
                  <a:lnTo>
                    <a:pt x="1046" y="422"/>
                  </a:lnTo>
                  <a:lnTo>
                    <a:pt x="1042" y="400"/>
                  </a:lnTo>
                  <a:lnTo>
                    <a:pt x="1036" y="386"/>
                  </a:lnTo>
                  <a:lnTo>
                    <a:pt x="1026" y="382"/>
                  </a:lnTo>
                  <a:lnTo>
                    <a:pt x="1024" y="380"/>
                  </a:lnTo>
                  <a:lnTo>
                    <a:pt x="1018" y="372"/>
                  </a:lnTo>
                  <a:lnTo>
                    <a:pt x="1010" y="360"/>
                  </a:lnTo>
                  <a:lnTo>
                    <a:pt x="1000" y="344"/>
                  </a:lnTo>
                  <a:lnTo>
                    <a:pt x="990" y="344"/>
                  </a:lnTo>
                  <a:lnTo>
                    <a:pt x="974" y="350"/>
                  </a:lnTo>
                  <a:lnTo>
                    <a:pt x="972" y="352"/>
                  </a:lnTo>
                  <a:lnTo>
                    <a:pt x="932" y="348"/>
                  </a:lnTo>
                  <a:lnTo>
                    <a:pt x="900" y="342"/>
                  </a:lnTo>
                  <a:lnTo>
                    <a:pt x="884" y="332"/>
                  </a:lnTo>
                  <a:lnTo>
                    <a:pt x="860" y="324"/>
                  </a:lnTo>
                  <a:lnTo>
                    <a:pt x="838" y="318"/>
                  </a:lnTo>
                  <a:lnTo>
                    <a:pt x="832" y="314"/>
                  </a:lnTo>
                  <a:lnTo>
                    <a:pt x="828" y="312"/>
                  </a:lnTo>
                  <a:lnTo>
                    <a:pt x="824" y="308"/>
                  </a:lnTo>
                  <a:lnTo>
                    <a:pt x="820" y="308"/>
                  </a:lnTo>
                  <a:lnTo>
                    <a:pt x="804" y="300"/>
                  </a:lnTo>
                  <a:lnTo>
                    <a:pt x="804" y="298"/>
                  </a:lnTo>
                  <a:lnTo>
                    <a:pt x="796" y="290"/>
                  </a:lnTo>
                  <a:lnTo>
                    <a:pt x="794" y="282"/>
                  </a:lnTo>
                  <a:lnTo>
                    <a:pt x="788" y="272"/>
                  </a:lnTo>
                  <a:lnTo>
                    <a:pt x="776" y="268"/>
                  </a:lnTo>
                  <a:lnTo>
                    <a:pt x="772" y="270"/>
                  </a:lnTo>
                  <a:lnTo>
                    <a:pt x="768" y="274"/>
                  </a:lnTo>
                  <a:lnTo>
                    <a:pt x="766" y="276"/>
                  </a:lnTo>
                  <a:lnTo>
                    <a:pt x="760" y="280"/>
                  </a:lnTo>
                  <a:lnTo>
                    <a:pt x="756" y="280"/>
                  </a:lnTo>
                  <a:lnTo>
                    <a:pt x="750" y="282"/>
                  </a:lnTo>
                  <a:lnTo>
                    <a:pt x="746" y="280"/>
                  </a:lnTo>
                  <a:lnTo>
                    <a:pt x="740" y="276"/>
                  </a:lnTo>
                  <a:lnTo>
                    <a:pt x="736" y="272"/>
                  </a:lnTo>
                  <a:lnTo>
                    <a:pt x="720" y="256"/>
                  </a:lnTo>
                  <a:lnTo>
                    <a:pt x="714" y="246"/>
                  </a:lnTo>
                  <a:lnTo>
                    <a:pt x="708" y="238"/>
                  </a:lnTo>
                  <a:lnTo>
                    <a:pt x="704" y="232"/>
                  </a:lnTo>
                  <a:lnTo>
                    <a:pt x="698" y="224"/>
                  </a:lnTo>
                  <a:lnTo>
                    <a:pt x="692" y="216"/>
                  </a:lnTo>
                  <a:lnTo>
                    <a:pt x="690" y="206"/>
                  </a:lnTo>
                  <a:lnTo>
                    <a:pt x="692" y="196"/>
                  </a:lnTo>
                  <a:lnTo>
                    <a:pt x="702" y="178"/>
                  </a:lnTo>
                  <a:lnTo>
                    <a:pt x="708" y="160"/>
                  </a:lnTo>
                  <a:lnTo>
                    <a:pt x="710" y="148"/>
                  </a:lnTo>
                  <a:lnTo>
                    <a:pt x="706" y="128"/>
                  </a:lnTo>
                  <a:lnTo>
                    <a:pt x="694" y="118"/>
                  </a:lnTo>
                  <a:lnTo>
                    <a:pt x="696" y="104"/>
                  </a:lnTo>
                  <a:lnTo>
                    <a:pt x="698" y="96"/>
                  </a:lnTo>
                  <a:lnTo>
                    <a:pt x="700" y="90"/>
                  </a:lnTo>
                  <a:lnTo>
                    <a:pt x="704" y="86"/>
                  </a:lnTo>
                  <a:lnTo>
                    <a:pt x="708" y="84"/>
                  </a:lnTo>
                  <a:lnTo>
                    <a:pt x="712" y="84"/>
                  </a:lnTo>
                  <a:lnTo>
                    <a:pt x="712" y="80"/>
                  </a:lnTo>
                  <a:lnTo>
                    <a:pt x="712" y="78"/>
                  </a:lnTo>
                  <a:lnTo>
                    <a:pt x="712" y="62"/>
                  </a:lnTo>
                  <a:lnTo>
                    <a:pt x="712" y="44"/>
                  </a:lnTo>
                  <a:lnTo>
                    <a:pt x="710" y="42"/>
                  </a:lnTo>
                  <a:lnTo>
                    <a:pt x="708" y="40"/>
                  </a:lnTo>
                  <a:lnTo>
                    <a:pt x="706" y="40"/>
                  </a:lnTo>
                  <a:lnTo>
                    <a:pt x="692" y="30"/>
                  </a:lnTo>
                  <a:lnTo>
                    <a:pt x="680" y="20"/>
                  </a:lnTo>
                  <a:lnTo>
                    <a:pt x="642" y="14"/>
                  </a:lnTo>
                  <a:lnTo>
                    <a:pt x="630" y="4"/>
                  </a:lnTo>
                  <a:lnTo>
                    <a:pt x="608" y="4"/>
                  </a:lnTo>
                  <a:lnTo>
                    <a:pt x="602" y="6"/>
                  </a:lnTo>
                  <a:lnTo>
                    <a:pt x="596" y="10"/>
                  </a:lnTo>
                  <a:lnTo>
                    <a:pt x="594" y="10"/>
                  </a:lnTo>
                  <a:lnTo>
                    <a:pt x="576" y="16"/>
                  </a:lnTo>
                  <a:lnTo>
                    <a:pt x="532" y="16"/>
                  </a:lnTo>
                  <a:lnTo>
                    <a:pt x="524" y="20"/>
                  </a:lnTo>
                  <a:lnTo>
                    <a:pt x="518" y="24"/>
                  </a:lnTo>
                  <a:lnTo>
                    <a:pt x="508" y="28"/>
                  </a:lnTo>
                  <a:lnTo>
                    <a:pt x="492" y="34"/>
                  </a:lnTo>
                  <a:lnTo>
                    <a:pt x="472" y="40"/>
                  </a:lnTo>
                  <a:lnTo>
                    <a:pt x="470" y="40"/>
                  </a:lnTo>
                  <a:lnTo>
                    <a:pt x="440" y="36"/>
                  </a:lnTo>
                  <a:lnTo>
                    <a:pt x="438" y="36"/>
                  </a:lnTo>
                  <a:lnTo>
                    <a:pt x="428" y="36"/>
                  </a:lnTo>
                  <a:lnTo>
                    <a:pt x="410" y="40"/>
                  </a:lnTo>
                  <a:lnTo>
                    <a:pt x="374" y="44"/>
                  </a:lnTo>
                  <a:lnTo>
                    <a:pt x="372" y="44"/>
                  </a:lnTo>
                  <a:lnTo>
                    <a:pt x="356" y="36"/>
                  </a:lnTo>
                  <a:lnTo>
                    <a:pt x="340" y="36"/>
                  </a:lnTo>
                  <a:lnTo>
                    <a:pt x="330" y="32"/>
                  </a:lnTo>
                  <a:lnTo>
                    <a:pt x="320" y="20"/>
                  </a:lnTo>
                  <a:lnTo>
                    <a:pt x="318" y="20"/>
                  </a:lnTo>
                  <a:lnTo>
                    <a:pt x="316" y="12"/>
                  </a:lnTo>
                  <a:lnTo>
                    <a:pt x="314" y="8"/>
                  </a:lnTo>
                  <a:lnTo>
                    <a:pt x="310" y="4"/>
                  </a:lnTo>
                  <a:lnTo>
                    <a:pt x="302" y="0"/>
                  </a:lnTo>
                  <a:lnTo>
                    <a:pt x="296" y="8"/>
                  </a:lnTo>
                  <a:lnTo>
                    <a:pt x="270" y="20"/>
                  </a:lnTo>
                  <a:lnTo>
                    <a:pt x="268" y="20"/>
                  </a:lnTo>
                  <a:lnTo>
                    <a:pt x="236" y="22"/>
                  </a:lnTo>
                  <a:lnTo>
                    <a:pt x="226" y="20"/>
                  </a:lnTo>
                  <a:lnTo>
                    <a:pt x="210" y="16"/>
                  </a:lnTo>
                  <a:lnTo>
                    <a:pt x="184" y="12"/>
                  </a:lnTo>
                  <a:lnTo>
                    <a:pt x="182" y="12"/>
                  </a:lnTo>
                  <a:lnTo>
                    <a:pt x="166" y="4"/>
                  </a:lnTo>
                  <a:lnTo>
                    <a:pt x="152" y="4"/>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398" name="云南"/>
            <p:cNvSpPr/>
            <p:nvPr/>
          </p:nvSpPr>
          <p:spPr bwMode="auto">
            <a:xfrm>
              <a:off x="3952875" y="4422775"/>
              <a:ext cx="1038225" cy="1082675"/>
            </a:xfrm>
            <a:custGeom>
              <a:gdLst>
                <a:gd fmla="*/ 2147483646 w 568" name="T0"/>
                <a:gd fmla="*/ 2147483646 h 592" name="T1"/>
                <a:gd fmla="*/ 2147483646 w 568" name="T2"/>
                <a:gd fmla="*/ 2147483646 h 592" name="T3"/>
                <a:gd fmla="*/ 2147483646 w 568" name="T4"/>
                <a:gd fmla="*/ 2147483646 h 592" name="T5"/>
                <a:gd fmla="*/ 2147483646 w 568" name="T6"/>
                <a:gd fmla="*/ 2147483646 h 592" name="T7"/>
                <a:gd fmla="*/ 2147483646 w 568" name="T8"/>
                <a:gd fmla="*/ 2147483646 h 592" name="T9"/>
                <a:gd fmla="*/ 2147483646 w 568" name="T10"/>
                <a:gd fmla="*/ 2147483646 h 592" name="T11"/>
                <a:gd fmla="*/ 2147483646 w 568" name="T12"/>
                <a:gd fmla="*/ 2147483646 h 592" name="T13"/>
                <a:gd fmla="*/ 2147483646 w 568" name="T14"/>
                <a:gd fmla="*/ 2147483646 h 592" name="T15"/>
                <a:gd fmla="*/ 2147483646 w 568" name="T16"/>
                <a:gd fmla="*/ 2147483646 h 592" name="T17"/>
                <a:gd fmla="*/ 2147483646 w 568" name="T18"/>
                <a:gd fmla="*/ 2147483646 h 592" name="T19"/>
                <a:gd fmla="*/ 2147483646 w 568" name="T20"/>
                <a:gd fmla="*/ 2147483646 h 592" name="T21"/>
                <a:gd fmla="*/ 2147483646 w 568" name="T22"/>
                <a:gd fmla="*/ 2147483646 h 592" name="T23"/>
                <a:gd fmla="*/ 2147483646 w 568" name="T24"/>
                <a:gd fmla="*/ 2147483646 h 592" name="T25"/>
                <a:gd fmla="*/ 2147483646 w 568" name="T26"/>
                <a:gd fmla="*/ 2147483646 h 592" name="T27"/>
                <a:gd fmla="*/ 2147483646 w 568" name="T28"/>
                <a:gd fmla="*/ 2147483646 h 592" name="T29"/>
                <a:gd fmla="*/ 2147483646 w 568" name="T30"/>
                <a:gd fmla="*/ 2147483646 h 592" name="T31"/>
                <a:gd fmla="*/ 2147483646 w 568" name="T32"/>
                <a:gd fmla="*/ 2147483646 h 592" name="T33"/>
                <a:gd fmla="*/ 2147483646 w 568" name="T34"/>
                <a:gd fmla="*/ 2147483646 h 592" name="T35"/>
                <a:gd fmla="*/ 2147483646 w 568" name="T36"/>
                <a:gd fmla="*/ 2147483646 h 592" name="T37"/>
                <a:gd fmla="*/ 2147483646 w 568" name="T38"/>
                <a:gd fmla="*/ 2147483646 h 592" name="T39"/>
                <a:gd fmla="*/ 2147483646 w 568" name="T40"/>
                <a:gd fmla="*/ 2147483646 h 592" name="T41"/>
                <a:gd fmla="*/ 2147483646 w 568" name="T42"/>
                <a:gd fmla="*/ 2147483646 h 592" name="T43"/>
                <a:gd fmla="*/ 2147483646 w 568" name="T44"/>
                <a:gd fmla="*/ 2147483646 h 592" name="T45"/>
                <a:gd fmla="*/ 2147483646 w 568" name="T46"/>
                <a:gd fmla="*/ 2147483646 h 592" name="T47"/>
                <a:gd fmla="*/ 2147483646 w 568" name="T48"/>
                <a:gd fmla="*/ 2147483646 h 592" name="T49"/>
                <a:gd fmla="*/ 2147483646 w 568" name="T50"/>
                <a:gd fmla="*/ 2147483646 h 592" name="T51"/>
                <a:gd fmla="*/ 2147483646 w 568" name="T52"/>
                <a:gd fmla="*/ 2147483646 h 592" name="T53"/>
                <a:gd fmla="*/ 2147483646 w 568" name="T54"/>
                <a:gd fmla="*/ 2147483646 h 592" name="T55"/>
                <a:gd fmla="*/ 2147483646 w 568" name="T56"/>
                <a:gd fmla="*/ 2147483646 h 592" name="T57"/>
                <a:gd fmla="*/ 2147483646 w 568" name="T58"/>
                <a:gd fmla="*/ 2147483646 h 592" name="T59"/>
                <a:gd fmla="*/ 2147483646 w 568" name="T60"/>
                <a:gd fmla="*/ 2147483646 h 592" name="T61"/>
                <a:gd fmla="*/ 2147483646 w 568" name="T62"/>
                <a:gd fmla="*/ 2147483646 h 592" name="T63"/>
                <a:gd fmla="*/ 2147483646 w 568" name="T64"/>
                <a:gd fmla="*/ 2147483646 h 592" name="T65"/>
                <a:gd fmla="*/ 2147483646 w 568" name="T66"/>
                <a:gd fmla="*/ 2147483646 h 592" name="T67"/>
                <a:gd fmla="*/ 2147483646 w 568" name="T68"/>
                <a:gd fmla="*/ 2147483646 h 592" name="T69"/>
                <a:gd fmla="*/ 2147483646 w 568" name="T70"/>
                <a:gd fmla="*/ 2147483646 h 592" name="T71"/>
                <a:gd fmla="*/ 2147483646 w 568" name="T72"/>
                <a:gd fmla="*/ 2147483646 h 592" name="T73"/>
                <a:gd fmla="*/ 2147483646 w 568" name="T74"/>
                <a:gd fmla="*/ 2147483646 h 592" name="T75"/>
                <a:gd fmla="*/ 2147483646 w 568" name="T76"/>
                <a:gd fmla="*/ 2147483646 h 592" name="T77"/>
                <a:gd fmla="*/ 2147483646 w 568" name="T78"/>
                <a:gd fmla="*/ 2147483646 h 592" name="T79"/>
                <a:gd fmla="*/ 2147483646 w 568" name="T80"/>
                <a:gd fmla="*/ 2147483646 h 592" name="T81"/>
                <a:gd fmla="*/ 2147483646 w 568" name="T82"/>
                <a:gd fmla="*/ 2147483646 h 592" name="T83"/>
                <a:gd fmla="*/ 2147483646 w 568" name="T84"/>
                <a:gd fmla="*/ 2147483646 h 592" name="T85"/>
                <a:gd fmla="*/ 2147483646 w 568" name="T86"/>
                <a:gd fmla="*/ 2147483646 h 592" name="T87"/>
                <a:gd fmla="*/ 2147483646 w 568" name="T88"/>
                <a:gd fmla="*/ 2147483646 h 592" name="T89"/>
                <a:gd fmla="*/ 2147483646 w 568" name="T90"/>
                <a:gd fmla="*/ 2147483646 h 592" name="T91"/>
                <a:gd fmla="*/ 2147483646 w 568" name="T92"/>
                <a:gd fmla="*/ 2147483646 h 592" name="T93"/>
                <a:gd fmla="*/ 2147483646 w 568" name="T94"/>
                <a:gd fmla="*/ 2147483646 h 592" name="T95"/>
                <a:gd fmla="*/ 2147483646 w 568" name="T96"/>
                <a:gd fmla="*/ 2147483646 h 592" name="T97"/>
                <a:gd fmla="*/ 2147483646 w 568" name="T98"/>
                <a:gd fmla="*/ 2147483646 h 592" name="T99"/>
                <a:gd fmla="*/ 2147483646 w 568" name="T100"/>
                <a:gd fmla="*/ 2147483646 h 592" name="T101"/>
                <a:gd fmla="*/ 2147483646 w 568" name="T102"/>
                <a:gd fmla="*/ 2147483646 h 592" name="T103"/>
                <a:gd fmla="*/ 2147483646 w 568" name="T104"/>
                <a:gd fmla="*/ 2147483646 h 592" name="T105"/>
                <a:gd fmla="*/ 2147483646 w 568" name="T106"/>
                <a:gd fmla="*/ 2147483646 h 592"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b="b" l="0" r="r" t="0"/>
              <a:pathLst>
                <a:path h="592" w="568">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399" name="贵州"/>
            <p:cNvSpPr/>
            <p:nvPr/>
          </p:nvSpPr>
          <p:spPr bwMode="auto">
            <a:xfrm>
              <a:off x="4697413" y="4408488"/>
              <a:ext cx="701675" cy="608012"/>
            </a:xfrm>
            <a:custGeom>
              <a:gdLst>
                <a:gd fmla="*/ 2147483646 w 384" name="T0"/>
                <a:gd fmla="*/ 2147483646 h 332" name="T1"/>
                <a:gd fmla="*/ 2147483646 w 384" name="T2"/>
                <a:gd fmla="*/ 2147483646 h 332" name="T3"/>
                <a:gd fmla="*/ 2147483646 w 384" name="T4"/>
                <a:gd fmla="*/ 2147483646 h 332" name="T5"/>
                <a:gd fmla="*/ 2147483646 w 384" name="T6"/>
                <a:gd fmla="*/ 2147483646 h 332" name="T7"/>
                <a:gd fmla="*/ 2147483646 w 384" name="T8"/>
                <a:gd fmla="*/ 2147483646 h 332" name="T9"/>
                <a:gd fmla="*/ 2147483646 w 384" name="T10"/>
                <a:gd fmla="*/ 2147483646 h 332" name="T11"/>
                <a:gd fmla="*/ 2147483646 w 384" name="T12"/>
                <a:gd fmla="*/ 2147483646 h 332" name="T13"/>
                <a:gd fmla="*/ 2147483646 w 384" name="T14"/>
                <a:gd fmla="*/ 2147483646 h 332" name="T15"/>
                <a:gd fmla="*/ 2147483646 w 384" name="T16"/>
                <a:gd fmla="*/ 2147483646 h 332" name="T17"/>
                <a:gd fmla="*/ 2147483646 w 384" name="T18"/>
                <a:gd fmla="*/ 2147483646 h 332" name="T19"/>
                <a:gd fmla="*/ 2147483646 w 384" name="T20"/>
                <a:gd fmla="*/ 2147483646 h 332" name="T21"/>
                <a:gd fmla="*/ 2147483646 w 384" name="T22"/>
                <a:gd fmla="*/ 2147483646 h 332" name="T23"/>
                <a:gd fmla="*/ 2147483646 w 384" name="T24"/>
                <a:gd fmla="*/ 2147483646 h 332" name="T25"/>
                <a:gd fmla="*/ 2147483646 w 384" name="T26"/>
                <a:gd fmla="*/ 2147483646 h 332" name="T27"/>
                <a:gd fmla="*/ 2147483646 w 384" name="T28"/>
                <a:gd fmla="*/ 2147483646 h 332" name="T29"/>
                <a:gd fmla="*/ 2147483646 w 384" name="T30"/>
                <a:gd fmla="*/ 2147483646 h 332" name="T31"/>
                <a:gd fmla="*/ 2147483646 w 384" name="T32"/>
                <a:gd fmla="*/ 2147483646 h 332" name="T33"/>
                <a:gd fmla="*/ 2147483646 w 384" name="T34"/>
                <a:gd fmla="*/ 2147483646 h 332" name="T35"/>
                <a:gd fmla="*/ 2147483646 w 384" name="T36"/>
                <a:gd fmla="*/ 2147483646 h 332" name="T37"/>
                <a:gd fmla="*/ 2147483646 w 384" name="T38"/>
                <a:gd fmla="*/ 2147483646 h 332" name="T39"/>
                <a:gd fmla="*/ 2147483646 w 384" name="T40"/>
                <a:gd fmla="*/ 2147483646 h 332" name="T41"/>
                <a:gd fmla="*/ 0 w 384" name="T42"/>
                <a:gd fmla="*/ 2147483646 h 332" name="T43"/>
                <a:gd fmla="*/ 2147483646 w 384" name="T44"/>
                <a:gd fmla="*/ 2147483646 h 332" name="T45"/>
                <a:gd fmla="*/ 2147483646 w 384" name="T46"/>
                <a:gd fmla="*/ 2147483646 h 332" name="T47"/>
                <a:gd fmla="*/ 2147483646 w 384" name="T48"/>
                <a:gd fmla="*/ 2147483646 h 332" name="T49"/>
                <a:gd fmla="*/ 2147483646 w 384" name="T50"/>
                <a:gd fmla="*/ 2147483646 h 332" name="T51"/>
                <a:gd fmla="*/ 2147483646 w 384" name="T52"/>
                <a:gd fmla="*/ 2147483646 h 332" name="T53"/>
                <a:gd fmla="*/ 2147483646 w 384" name="T54"/>
                <a:gd fmla="*/ 2147483646 h 332" name="T55"/>
                <a:gd fmla="*/ 2147483646 w 384" name="T56"/>
                <a:gd fmla="*/ 2147483646 h 332" name="T57"/>
                <a:gd fmla="*/ 2147483646 w 384" name="T58"/>
                <a:gd fmla="*/ 2147483646 h 332" name="T59"/>
                <a:gd fmla="*/ 2147483646 w 384" name="T60"/>
                <a:gd fmla="*/ 2147483646 h 332" name="T61"/>
                <a:gd fmla="*/ 2147483646 w 384" name="T62"/>
                <a:gd fmla="*/ 2147483646 h 332" name="T63"/>
                <a:gd fmla="*/ 2147483646 w 384" name="T64"/>
                <a:gd fmla="*/ 2147483646 h 332" name="T65"/>
                <a:gd fmla="*/ 2147483646 w 384" name="T66"/>
                <a:gd fmla="*/ 2147483646 h 332" name="T67"/>
                <a:gd fmla="*/ 2147483646 w 384" name="T68"/>
                <a:gd fmla="*/ 2147483646 h 332" name="T69"/>
                <a:gd fmla="*/ 2147483646 w 384" name="T70"/>
                <a:gd fmla="*/ 2147483646 h 332" name="T71"/>
                <a:gd fmla="*/ 2147483646 w 384" name="T72"/>
                <a:gd fmla="*/ 2147483646 h 332" name="T73"/>
                <a:gd fmla="*/ 2147483646 w 384" name="T74"/>
                <a:gd fmla="*/ 2147483646 h 332" name="T75"/>
                <a:gd fmla="*/ 2147483646 w 384" name="T76"/>
                <a:gd fmla="*/ 2147483646 h 332" name="T77"/>
                <a:gd fmla="*/ 2147483646 w 384" name="T78"/>
                <a:gd fmla="*/ 2147483646 h 332" name="T79"/>
                <a:gd fmla="*/ 2147483646 w 384" name="T80"/>
                <a:gd fmla="*/ 2147483646 h 332" name="T81"/>
                <a:gd fmla="*/ 2147483646 w 384" name="T82"/>
                <a:gd fmla="*/ 2147483646 h 332" name="T83"/>
                <a:gd fmla="*/ 2147483646 w 384" name="T84"/>
                <a:gd fmla="*/ 2147483646 h 332" name="T85"/>
                <a:gd fmla="*/ 2147483646 w 384" name="T86"/>
                <a:gd fmla="*/ 2147483646 h 332" name="T87"/>
                <a:gd fmla="*/ 2147483646 w 384" name="T88"/>
                <a:gd fmla="*/ 2147483646 h 332" name="T89"/>
                <a:gd fmla="*/ 2147483646 w 384" name="T90"/>
                <a:gd fmla="*/ 2147483646 h 332" name="T91"/>
                <a:gd fmla="*/ 2147483646 w 384" name="T92"/>
                <a:gd fmla="*/ 2147483646 h 332" name="T93"/>
                <a:gd fmla="*/ 2147483646 w 384" name="T94"/>
                <a:gd fmla="*/ 2147483646 h 332" name="T95"/>
                <a:gd fmla="*/ 2147483646 w 384" name="T96"/>
                <a:gd fmla="*/ 2147483646 h 332" name="T97"/>
                <a:gd fmla="*/ 2147483646 w 384" name="T98"/>
                <a:gd fmla="*/ 2147483646 h 332" name="T99"/>
                <a:gd fmla="*/ 2147483646 w 384" name="T100"/>
                <a:gd fmla="*/ 2147483646 h 332" name="T101"/>
                <a:gd fmla="*/ 2147483646 w 384" name="T102"/>
                <a:gd fmla="*/ 2147483646 h 332" name="T103"/>
                <a:gd fmla="*/ 2147483646 w 384" name="T104"/>
                <a:gd fmla="*/ 2147483646 h 332" name="T105"/>
                <a:gd fmla="*/ 2147483646 w 384" name="T106"/>
                <a:gd fmla="*/ 2147483646 h 332" name="T107"/>
                <a:gd fmla="*/ 2147483646 w 384" name="T108"/>
                <a:gd fmla="*/ 2147483646 h 332" name="T109"/>
                <a:gd fmla="*/ 2147483646 w 384" name="T110"/>
                <a:gd fmla="*/ 2147483646 h 332" name="T111"/>
                <a:gd fmla="*/ 2147483646 w 384" name="T112"/>
                <a:gd fmla="*/ 2147483646 h 332" name="T113"/>
                <a:gd fmla="*/ 2147483646 w 384" name="T114"/>
                <a:gd fmla="*/ 2147483646 h 332" name="T115"/>
                <a:gd fmla="*/ 2147483646 w 384" name="T116"/>
                <a:gd fmla="*/ 2147483646 h 332"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b="b" l="0" r="r" t="0"/>
              <a:pathLst>
                <a:path h="332" w="384">
                  <a:moveTo>
                    <a:pt x="300" y="6"/>
                  </a:moveTo>
                  <a:lnTo>
                    <a:pt x="296" y="4"/>
                  </a:lnTo>
                  <a:lnTo>
                    <a:pt x="288" y="8"/>
                  </a:lnTo>
                  <a:lnTo>
                    <a:pt x="284" y="14"/>
                  </a:lnTo>
                  <a:lnTo>
                    <a:pt x="280" y="22"/>
                  </a:lnTo>
                  <a:lnTo>
                    <a:pt x="276" y="24"/>
                  </a:lnTo>
                  <a:lnTo>
                    <a:pt x="272" y="26"/>
                  </a:lnTo>
                  <a:lnTo>
                    <a:pt x="268" y="24"/>
                  </a:lnTo>
                  <a:lnTo>
                    <a:pt x="264" y="20"/>
                  </a:lnTo>
                  <a:lnTo>
                    <a:pt x="262" y="20"/>
                  </a:lnTo>
                  <a:lnTo>
                    <a:pt x="260" y="12"/>
                  </a:lnTo>
                  <a:lnTo>
                    <a:pt x="260" y="10"/>
                  </a:lnTo>
                  <a:lnTo>
                    <a:pt x="258" y="0"/>
                  </a:lnTo>
                  <a:lnTo>
                    <a:pt x="254" y="0"/>
                  </a:lnTo>
                  <a:lnTo>
                    <a:pt x="252" y="0"/>
                  </a:lnTo>
                  <a:lnTo>
                    <a:pt x="250" y="8"/>
                  </a:lnTo>
                  <a:lnTo>
                    <a:pt x="250" y="20"/>
                  </a:lnTo>
                  <a:lnTo>
                    <a:pt x="248" y="20"/>
                  </a:lnTo>
                  <a:lnTo>
                    <a:pt x="240" y="34"/>
                  </a:lnTo>
                  <a:lnTo>
                    <a:pt x="238" y="36"/>
                  </a:lnTo>
                  <a:lnTo>
                    <a:pt x="236" y="36"/>
                  </a:lnTo>
                  <a:lnTo>
                    <a:pt x="216" y="34"/>
                  </a:lnTo>
                  <a:lnTo>
                    <a:pt x="216" y="36"/>
                  </a:lnTo>
                  <a:lnTo>
                    <a:pt x="208" y="44"/>
                  </a:lnTo>
                  <a:lnTo>
                    <a:pt x="212" y="50"/>
                  </a:lnTo>
                  <a:lnTo>
                    <a:pt x="206" y="58"/>
                  </a:lnTo>
                  <a:lnTo>
                    <a:pt x="188" y="58"/>
                  </a:lnTo>
                  <a:lnTo>
                    <a:pt x="188" y="56"/>
                  </a:lnTo>
                  <a:lnTo>
                    <a:pt x="188" y="54"/>
                  </a:lnTo>
                  <a:lnTo>
                    <a:pt x="184" y="52"/>
                  </a:lnTo>
                  <a:lnTo>
                    <a:pt x="182" y="58"/>
                  </a:lnTo>
                  <a:lnTo>
                    <a:pt x="180" y="60"/>
                  </a:lnTo>
                  <a:lnTo>
                    <a:pt x="168" y="60"/>
                  </a:lnTo>
                  <a:lnTo>
                    <a:pt x="160" y="54"/>
                  </a:lnTo>
                  <a:lnTo>
                    <a:pt x="160" y="52"/>
                  </a:lnTo>
                  <a:lnTo>
                    <a:pt x="160" y="50"/>
                  </a:lnTo>
                  <a:lnTo>
                    <a:pt x="146" y="48"/>
                  </a:lnTo>
                  <a:lnTo>
                    <a:pt x="136" y="52"/>
                  </a:lnTo>
                  <a:lnTo>
                    <a:pt x="132" y="56"/>
                  </a:lnTo>
                  <a:lnTo>
                    <a:pt x="148" y="74"/>
                  </a:lnTo>
                  <a:lnTo>
                    <a:pt x="168" y="80"/>
                  </a:lnTo>
                  <a:lnTo>
                    <a:pt x="170" y="82"/>
                  </a:lnTo>
                  <a:lnTo>
                    <a:pt x="180" y="92"/>
                  </a:lnTo>
                  <a:lnTo>
                    <a:pt x="176" y="108"/>
                  </a:lnTo>
                  <a:lnTo>
                    <a:pt x="176" y="110"/>
                  </a:lnTo>
                  <a:lnTo>
                    <a:pt x="162" y="120"/>
                  </a:lnTo>
                  <a:lnTo>
                    <a:pt x="162" y="122"/>
                  </a:lnTo>
                  <a:lnTo>
                    <a:pt x="160" y="122"/>
                  </a:lnTo>
                  <a:lnTo>
                    <a:pt x="138" y="128"/>
                  </a:lnTo>
                  <a:lnTo>
                    <a:pt x="124" y="130"/>
                  </a:lnTo>
                  <a:lnTo>
                    <a:pt x="114" y="126"/>
                  </a:lnTo>
                  <a:lnTo>
                    <a:pt x="110" y="126"/>
                  </a:lnTo>
                  <a:lnTo>
                    <a:pt x="104" y="134"/>
                  </a:lnTo>
                  <a:lnTo>
                    <a:pt x="94" y="142"/>
                  </a:lnTo>
                  <a:lnTo>
                    <a:pt x="92" y="142"/>
                  </a:lnTo>
                  <a:lnTo>
                    <a:pt x="78" y="148"/>
                  </a:lnTo>
                  <a:lnTo>
                    <a:pt x="60" y="142"/>
                  </a:lnTo>
                  <a:lnTo>
                    <a:pt x="24" y="144"/>
                  </a:lnTo>
                  <a:lnTo>
                    <a:pt x="16" y="146"/>
                  </a:lnTo>
                  <a:lnTo>
                    <a:pt x="16" y="148"/>
                  </a:lnTo>
                  <a:lnTo>
                    <a:pt x="8" y="148"/>
                  </a:lnTo>
                  <a:lnTo>
                    <a:pt x="0" y="160"/>
                  </a:lnTo>
                  <a:lnTo>
                    <a:pt x="0" y="172"/>
                  </a:lnTo>
                  <a:lnTo>
                    <a:pt x="8" y="192"/>
                  </a:lnTo>
                  <a:lnTo>
                    <a:pt x="18" y="196"/>
                  </a:lnTo>
                  <a:lnTo>
                    <a:pt x="22" y="200"/>
                  </a:lnTo>
                  <a:lnTo>
                    <a:pt x="28" y="192"/>
                  </a:lnTo>
                  <a:lnTo>
                    <a:pt x="28" y="190"/>
                  </a:lnTo>
                  <a:lnTo>
                    <a:pt x="30" y="190"/>
                  </a:lnTo>
                  <a:lnTo>
                    <a:pt x="42" y="188"/>
                  </a:lnTo>
                  <a:lnTo>
                    <a:pt x="44" y="188"/>
                  </a:lnTo>
                  <a:lnTo>
                    <a:pt x="56" y="192"/>
                  </a:lnTo>
                  <a:lnTo>
                    <a:pt x="68" y="220"/>
                  </a:lnTo>
                  <a:lnTo>
                    <a:pt x="66" y="220"/>
                  </a:lnTo>
                  <a:lnTo>
                    <a:pt x="62" y="236"/>
                  </a:lnTo>
                  <a:lnTo>
                    <a:pt x="58" y="244"/>
                  </a:lnTo>
                  <a:lnTo>
                    <a:pt x="58" y="246"/>
                  </a:lnTo>
                  <a:lnTo>
                    <a:pt x="52" y="260"/>
                  </a:lnTo>
                  <a:lnTo>
                    <a:pt x="52" y="276"/>
                  </a:lnTo>
                  <a:lnTo>
                    <a:pt x="62" y="286"/>
                  </a:lnTo>
                  <a:lnTo>
                    <a:pt x="76" y="296"/>
                  </a:lnTo>
                  <a:lnTo>
                    <a:pt x="76" y="298"/>
                  </a:lnTo>
                  <a:lnTo>
                    <a:pt x="78" y="298"/>
                  </a:lnTo>
                  <a:lnTo>
                    <a:pt x="68" y="320"/>
                  </a:lnTo>
                  <a:lnTo>
                    <a:pt x="66" y="332"/>
                  </a:lnTo>
                  <a:lnTo>
                    <a:pt x="68" y="330"/>
                  </a:lnTo>
                  <a:lnTo>
                    <a:pt x="70" y="330"/>
                  </a:lnTo>
                  <a:lnTo>
                    <a:pt x="78" y="326"/>
                  </a:lnTo>
                  <a:lnTo>
                    <a:pt x="92" y="318"/>
                  </a:lnTo>
                  <a:lnTo>
                    <a:pt x="108" y="320"/>
                  </a:lnTo>
                  <a:lnTo>
                    <a:pt x="110" y="320"/>
                  </a:lnTo>
                  <a:lnTo>
                    <a:pt x="134" y="330"/>
                  </a:lnTo>
                  <a:lnTo>
                    <a:pt x="160" y="330"/>
                  </a:lnTo>
                  <a:lnTo>
                    <a:pt x="168" y="320"/>
                  </a:lnTo>
                  <a:lnTo>
                    <a:pt x="182" y="312"/>
                  </a:lnTo>
                  <a:lnTo>
                    <a:pt x="196" y="302"/>
                  </a:lnTo>
                  <a:lnTo>
                    <a:pt x="196" y="300"/>
                  </a:lnTo>
                  <a:lnTo>
                    <a:pt x="206" y="298"/>
                  </a:lnTo>
                  <a:lnTo>
                    <a:pt x="216" y="290"/>
                  </a:lnTo>
                  <a:lnTo>
                    <a:pt x="228" y="274"/>
                  </a:lnTo>
                  <a:lnTo>
                    <a:pt x="246" y="280"/>
                  </a:lnTo>
                  <a:lnTo>
                    <a:pt x="248" y="280"/>
                  </a:lnTo>
                  <a:lnTo>
                    <a:pt x="248" y="282"/>
                  </a:lnTo>
                  <a:lnTo>
                    <a:pt x="252" y="290"/>
                  </a:lnTo>
                  <a:lnTo>
                    <a:pt x="256" y="292"/>
                  </a:lnTo>
                  <a:lnTo>
                    <a:pt x="266" y="292"/>
                  </a:lnTo>
                  <a:lnTo>
                    <a:pt x="268" y="292"/>
                  </a:lnTo>
                  <a:lnTo>
                    <a:pt x="274" y="292"/>
                  </a:lnTo>
                  <a:lnTo>
                    <a:pt x="276" y="292"/>
                  </a:lnTo>
                  <a:lnTo>
                    <a:pt x="276" y="294"/>
                  </a:lnTo>
                  <a:lnTo>
                    <a:pt x="288" y="298"/>
                  </a:lnTo>
                  <a:lnTo>
                    <a:pt x="292" y="298"/>
                  </a:lnTo>
                  <a:lnTo>
                    <a:pt x="294" y="296"/>
                  </a:lnTo>
                  <a:lnTo>
                    <a:pt x="296" y="290"/>
                  </a:lnTo>
                  <a:lnTo>
                    <a:pt x="296" y="288"/>
                  </a:lnTo>
                  <a:lnTo>
                    <a:pt x="302" y="284"/>
                  </a:lnTo>
                  <a:lnTo>
                    <a:pt x="312" y="276"/>
                  </a:lnTo>
                  <a:lnTo>
                    <a:pt x="314" y="276"/>
                  </a:lnTo>
                  <a:lnTo>
                    <a:pt x="322" y="276"/>
                  </a:lnTo>
                  <a:lnTo>
                    <a:pt x="324" y="268"/>
                  </a:lnTo>
                  <a:lnTo>
                    <a:pt x="330" y="262"/>
                  </a:lnTo>
                  <a:lnTo>
                    <a:pt x="336" y="258"/>
                  </a:lnTo>
                  <a:lnTo>
                    <a:pt x="342" y="256"/>
                  </a:lnTo>
                  <a:lnTo>
                    <a:pt x="346" y="252"/>
                  </a:lnTo>
                  <a:lnTo>
                    <a:pt x="348" y="252"/>
                  </a:lnTo>
                  <a:lnTo>
                    <a:pt x="352" y="248"/>
                  </a:lnTo>
                  <a:lnTo>
                    <a:pt x="352" y="246"/>
                  </a:lnTo>
                  <a:lnTo>
                    <a:pt x="354" y="246"/>
                  </a:lnTo>
                  <a:lnTo>
                    <a:pt x="366" y="244"/>
                  </a:lnTo>
                  <a:lnTo>
                    <a:pt x="374" y="244"/>
                  </a:lnTo>
                  <a:lnTo>
                    <a:pt x="376" y="240"/>
                  </a:lnTo>
                  <a:lnTo>
                    <a:pt x="380" y="236"/>
                  </a:lnTo>
                  <a:lnTo>
                    <a:pt x="384" y="228"/>
                  </a:lnTo>
                  <a:lnTo>
                    <a:pt x="382" y="228"/>
                  </a:lnTo>
                  <a:lnTo>
                    <a:pt x="376" y="218"/>
                  </a:lnTo>
                  <a:lnTo>
                    <a:pt x="372" y="206"/>
                  </a:lnTo>
                  <a:lnTo>
                    <a:pt x="372" y="204"/>
                  </a:lnTo>
                  <a:lnTo>
                    <a:pt x="376" y="188"/>
                  </a:lnTo>
                  <a:lnTo>
                    <a:pt x="376" y="180"/>
                  </a:lnTo>
                  <a:lnTo>
                    <a:pt x="380" y="174"/>
                  </a:lnTo>
                  <a:lnTo>
                    <a:pt x="380" y="160"/>
                  </a:lnTo>
                  <a:lnTo>
                    <a:pt x="378" y="158"/>
                  </a:lnTo>
                  <a:lnTo>
                    <a:pt x="372" y="156"/>
                  </a:lnTo>
                  <a:lnTo>
                    <a:pt x="348" y="166"/>
                  </a:lnTo>
                  <a:lnTo>
                    <a:pt x="348" y="140"/>
                  </a:lnTo>
                  <a:lnTo>
                    <a:pt x="350" y="136"/>
                  </a:lnTo>
                  <a:lnTo>
                    <a:pt x="356" y="132"/>
                  </a:lnTo>
                  <a:lnTo>
                    <a:pt x="372" y="120"/>
                  </a:lnTo>
                  <a:lnTo>
                    <a:pt x="366" y="92"/>
                  </a:lnTo>
                  <a:lnTo>
                    <a:pt x="366" y="84"/>
                  </a:lnTo>
                  <a:lnTo>
                    <a:pt x="366" y="78"/>
                  </a:lnTo>
                  <a:lnTo>
                    <a:pt x="368" y="74"/>
                  </a:lnTo>
                  <a:lnTo>
                    <a:pt x="372" y="68"/>
                  </a:lnTo>
                  <a:lnTo>
                    <a:pt x="372" y="64"/>
                  </a:lnTo>
                  <a:lnTo>
                    <a:pt x="364" y="64"/>
                  </a:lnTo>
                  <a:lnTo>
                    <a:pt x="360" y="64"/>
                  </a:lnTo>
                  <a:lnTo>
                    <a:pt x="356" y="76"/>
                  </a:lnTo>
                  <a:lnTo>
                    <a:pt x="352" y="80"/>
                  </a:lnTo>
                  <a:lnTo>
                    <a:pt x="348" y="82"/>
                  </a:lnTo>
                  <a:lnTo>
                    <a:pt x="346" y="82"/>
                  </a:lnTo>
                  <a:lnTo>
                    <a:pt x="338" y="76"/>
                  </a:lnTo>
                  <a:lnTo>
                    <a:pt x="336" y="76"/>
                  </a:lnTo>
                  <a:lnTo>
                    <a:pt x="336" y="74"/>
                  </a:lnTo>
                  <a:lnTo>
                    <a:pt x="334" y="68"/>
                  </a:lnTo>
                  <a:lnTo>
                    <a:pt x="332" y="60"/>
                  </a:lnTo>
                  <a:lnTo>
                    <a:pt x="332" y="64"/>
                  </a:lnTo>
                  <a:lnTo>
                    <a:pt x="316" y="64"/>
                  </a:lnTo>
                  <a:lnTo>
                    <a:pt x="316" y="60"/>
                  </a:lnTo>
                  <a:lnTo>
                    <a:pt x="312" y="52"/>
                  </a:lnTo>
                  <a:lnTo>
                    <a:pt x="312" y="40"/>
                  </a:lnTo>
                  <a:lnTo>
                    <a:pt x="304" y="24"/>
                  </a:lnTo>
                  <a:lnTo>
                    <a:pt x="304" y="12"/>
                  </a:lnTo>
                  <a:lnTo>
                    <a:pt x="300" y="6"/>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00" name="广西"/>
            <p:cNvSpPr/>
            <p:nvPr/>
          </p:nvSpPr>
          <p:spPr bwMode="auto">
            <a:xfrm>
              <a:off x="4811713" y="4781550"/>
              <a:ext cx="917575" cy="698500"/>
            </a:xfrm>
            <a:custGeom>
              <a:gdLst>
                <a:gd fmla="*/ 2147483646 w 502" name="T0"/>
                <a:gd fmla="*/ 2147483646 h 382" name="T1"/>
                <a:gd fmla="*/ 2147483646 w 502" name="T2"/>
                <a:gd fmla="*/ 2147483646 h 382" name="T3"/>
                <a:gd fmla="*/ 2147483646 w 502" name="T4"/>
                <a:gd fmla="*/ 2147483646 h 382" name="T5"/>
                <a:gd fmla="*/ 2147483646 w 502" name="T6"/>
                <a:gd fmla="*/ 2147483646 h 382" name="T7"/>
                <a:gd fmla="*/ 2147483646 w 502" name="T8"/>
                <a:gd fmla="*/ 2147483646 h 382" name="T9"/>
                <a:gd fmla="*/ 2147483646 w 502" name="T10"/>
                <a:gd fmla="*/ 2147483646 h 382" name="T11"/>
                <a:gd fmla="*/ 2147483646 w 502" name="T12"/>
                <a:gd fmla="*/ 2147483646 h 382" name="T13"/>
                <a:gd fmla="*/ 2147483646 w 502" name="T14"/>
                <a:gd fmla="*/ 2147483646 h 382" name="T15"/>
                <a:gd fmla="*/ 2147483646 w 502" name="T16"/>
                <a:gd fmla="*/ 2147483646 h 382" name="T17"/>
                <a:gd fmla="*/ 2147483646 w 502" name="T18"/>
                <a:gd fmla="*/ 2147483646 h 382" name="T19"/>
                <a:gd fmla="*/ 2147483646 w 502" name="T20"/>
                <a:gd fmla="*/ 2147483646 h 382" name="T21"/>
                <a:gd fmla="*/ 2147483646 w 502" name="T22"/>
                <a:gd fmla="*/ 2147483646 h 382" name="T23"/>
                <a:gd fmla="*/ 2147483646 w 502" name="T24"/>
                <a:gd fmla="*/ 2147483646 h 382" name="T25"/>
                <a:gd fmla="*/ 2147483646 w 502" name="T26"/>
                <a:gd fmla="*/ 2147483646 h 382" name="T27"/>
                <a:gd fmla="*/ 2147483646 w 502" name="T28"/>
                <a:gd fmla="*/ 2147483646 h 382" name="T29"/>
                <a:gd fmla="*/ 2147483646 w 502" name="T30"/>
                <a:gd fmla="*/ 2147483646 h 382" name="T31"/>
                <a:gd fmla="*/ 2147483646 w 502" name="T32"/>
                <a:gd fmla="*/ 2147483646 h 382" name="T33"/>
                <a:gd fmla="*/ 2147483646 w 502" name="T34"/>
                <a:gd fmla="*/ 2147483646 h 382" name="T35"/>
                <a:gd fmla="*/ 2147483646 w 502" name="T36"/>
                <a:gd fmla="*/ 2147483646 h 382" name="T37"/>
                <a:gd fmla="*/ 2147483646 w 502" name="T38"/>
                <a:gd fmla="*/ 2147483646 h 382" name="T39"/>
                <a:gd fmla="*/ 2147483646 w 502" name="T40"/>
                <a:gd fmla="*/ 2147483646 h 382" name="T41"/>
                <a:gd fmla="*/ 2147483646 w 502" name="T42"/>
                <a:gd fmla="*/ 2147483646 h 382" name="T43"/>
                <a:gd fmla="*/ 2147483646 w 502" name="T44"/>
                <a:gd fmla="*/ 2147483646 h 382" name="T45"/>
                <a:gd fmla="*/ 2147483646 w 502" name="T46"/>
                <a:gd fmla="*/ 2147483646 h 382" name="T47"/>
                <a:gd fmla="*/ 2147483646 w 502" name="T48"/>
                <a:gd fmla="*/ 2147483646 h 382" name="T49"/>
                <a:gd fmla="*/ 2147483646 w 502" name="T50"/>
                <a:gd fmla="*/ 2147483646 h 382" name="T51"/>
                <a:gd fmla="*/ 2147483646 w 502" name="T52"/>
                <a:gd fmla="*/ 2147483646 h 382" name="T53"/>
                <a:gd fmla="*/ 2147483646 w 502" name="T54"/>
                <a:gd fmla="*/ 2147483646 h 382" name="T55"/>
                <a:gd fmla="*/ 2147483646 w 502" name="T56"/>
                <a:gd fmla="*/ 2147483646 h 382" name="T57"/>
                <a:gd fmla="*/ 2147483646 w 502" name="T58"/>
                <a:gd fmla="*/ 2147483646 h 382" name="T59"/>
                <a:gd fmla="*/ 2147483646 w 502" name="T60"/>
                <a:gd fmla="*/ 2147483646 h 382" name="T61"/>
                <a:gd fmla="*/ 2147483646 w 502" name="T62"/>
                <a:gd fmla="*/ 2147483646 h 382" name="T63"/>
                <a:gd fmla="*/ 2147483646 w 502" name="T64"/>
                <a:gd fmla="*/ 2147483646 h 382" name="T65"/>
                <a:gd fmla="*/ 2147483646 w 502" name="T66"/>
                <a:gd fmla="*/ 2147483646 h 382" name="T67"/>
                <a:gd fmla="*/ 2147483646 w 502" name="T68"/>
                <a:gd fmla="*/ 2147483646 h 382" name="T69"/>
                <a:gd fmla="*/ 2147483646 w 502" name="T70"/>
                <a:gd fmla="*/ 2147483646 h 382" name="T71"/>
                <a:gd fmla="*/ 2147483646 w 502" name="T72"/>
                <a:gd fmla="*/ 2147483646 h 382" name="T73"/>
                <a:gd fmla="*/ 2147483646 w 502" name="T74"/>
                <a:gd fmla="*/ 2147483646 h 382" name="T75"/>
                <a:gd fmla="*/ 2147483646 w 502" name="T76"/>
                <a:gd fmla="*/ 2147483646 h 382" name="T77"/>
                <a:gd fmla="*/ 2147483646 w 502" name="T78"/>
                <a:gd fmla="*/ 2147483646 h 382" name="T79"/>
                <a:gd fmla="*/ 2147483646 w 502" name="T80"/>
                <a:gd fmla="*/ 2147483646 h 382" name="T81"/>
                <a:gd fmla="*/ 2147483646 w 502" name="T82"/>
                <a:gd fmla="*/ 2147483646 h 382" name="T83"/>
                <a:gd fmla="*/ 2147483646 w 502" name="T84"/>
                <a:gd fmla="*/ 2147483646 h 382" name="T85"/>
                <a:gd fmla="*/ 2147483646 w 502" name="T86"/>
                <a:gd fmla="*/ 2147483646 h 382" name="T87"/>
                <a:gd fmla="*/ 2147483646 w 502" name="T88"/>
                <a:gd fmla="*/ 2147483646 h 382" name="T89"/>
                <a:gd fmla="*/ 2147483646 w 502" name="T90"/>
                <a:gd fmla="*/ 2147483646 h 382" name="T91"/>
                <a:gd fmla="*/ 2147483646 w 502" name="T92"/>
                <a:gd fmla="*/ 2147483646 h 382" name="T93"/>
                <a:gd fmla="*/ 2147483646 w 502" name="T94"/>
                <a:gd fmla="*/ 2147483646 h 382" name="T95"/>
                <a:gd fmla="*/ 2147483646 w 502" name="T96"/>
                <a:gd fmla="*/ 2147483646 h 382" name="T97"/>
                <a:gd fmla="*/ 2147483646 w 502" name="T98"/>
                <a:gd fmla="*/ 2147483646 h 382" name="T99"/>
                <a:gd fmla="*/ 2147483646 w 502" name="T100"/>
                <a:gd fmla="*/ 2147483646 h 382" name="T101"/>
                <a:gd fmla="*/ 2147483646 w 502" name="T102"/>
                <a:gd fmla="*/ 2147483646 h 382" name="T103"/>
                <a:gd fmla="*/ 2147483646 w 502" name="T104"/>
                <a:gd fmla="*/ 2147483646 h 382" name="T105"/>
                <a:gd fmla="*/ 2147483646 w 502" name="T106"/>
                <a:gd fmla="*/ 2147483646 h 382" name="T107"/>
                <a:gd fmla="*/ 2147483646 w 502" name="T108"/>
                <a:gd fmla="*/ 2147483646 h 382" name="T109"/>
                <a:gd fmla="*/ 2147483646 w 502" name="T110"/>
                <a:gd fmla="*/ 2147483646 h 382"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b="b" l="0" r="r" t="0"/>
              <a:pathLst>
                <a:path h="382" w="502">
                  <a:moveTo>
                    <a:pt x="402" y="8"/>
                  </a:moveTo>
                  <a:lnTo>
                    <a:pt x="402" y="10"/>
                  </a:lnTo>
                  <a:lnTo>
                    <a:pt x="404" y="12"/>
                  </a:lnTo>
                  <a:lnTo>
                    <a:pt x="394" y="28"/>
                  </a:lnTo>
                  <a:lnTo>
                    <a:pt x="386" y="34"/>
                  </a:lnTo>
                  <a:lnTo>
                    <a:pt x="378" y="36"/>
                  </a:lnTo>
                  <a:lnTo>
                    <a:pt x="376" y="36"/>
                  </a:lnTo>
                  <a:lnTo>
                    <a:pt x="368" y="30"/>
                  </a:lnTo>
                  <a:lnTo>
                    <a:pt x="360" y="32"/>
                  </a:lnTo>
                  <a:lnTo>
                    <a:pt x="344" y="44"/>
                  </a:lnTo>
                  <a:lnTo>
                    <a:pt x="340" y="44"/>
                  </a:lnTo>
                  <a:lnTo>
                    <a:pt x="336" y="42"/>
                  </a:lnTo>
                  <a:lnTo>
                    <a:pt x="328" y="32"/>
                  </a:lnTo>
                  <a:lnTo>
                    <a:pt x="322" y="42"/>
                  </a:lnTo>
                  <a:lnTo>
                    <a:pt x="316" y="48"/>
                  </a:lnTo>
                  <a:lnTo>
                    <a:pt x="306" y="48"/>
                  </a:lnTo>
                  <a:lnTo>
                    <a:pt x="294" y="52"/>
                  </a:lnTo>
                  <a:lnTo>
                    <a:pt x="282" y="60"/>
                  </a:lnTo>
                  <a:lnTo>
                    <a:pt x="278" y="60"/>
                  </a:lnTo>
                  <a:lnTo>
                    <a:pt x="274" y="64"/>
                  </a:lnTo>
                  <a:lnTo>
                    <a:pt x="270" y="70"/>
                  </a:lnTo>
                  <a:lnTo>
                    <a:pt x="270" y="72"/>
                  </a:lnTo>
                  <a:lnTo>
                    <a:pt x="270" y="74"/>
                  </a:lnTo>
                  <a:lnTo>
                    <a:pt x="276" y="82"/>
                  </a:lnTo>
                  <a:lnTo>
                    <a:pt x="254" y="80"/>
                  </a:lnTo>
                  <a:lnTo>
                    <a:pt x="242" y="90"/>
                  </a:lnTo>
                  <a:lnTo>
                    <a:pt x="240" y="94"/>
                  </a:lnTo>
                  <a:lnTo>
                    <a:pt x="238" y="100"/>
                  </a:lnTo>
                  <a:lnTo>
                    <a:pt x="236" y="102"/>
                  </a:lnTo>
                  <a:lnTo>
                    <a:pt x="224" y="102"/>
                  </a:lnTo>
                  <a:lnTo>
                    <a:pt x="210" y="96"/>
                  </a:lnTo>
                  <a:lnTo>
                    <a:pt x="206" y="96"/>
                  </a:lnTo>
                  <a:lnTo>
                    <a:pt x="194" y="98"/>
                  </a:lnTo>
                  <a:lnTo>
                    <a:pt x="190" y="96"/>
                  </a:lnTo>
                  <a:lnTo>
                    <a:pt x="186" y="94"/>
                  </a:lnTo>
                  <a:lnTo>
                    <a:pt x="178" y="84"/>
                  </a:lnTo>
                  <a:lnTo>
                    <a:pt x="170" y="80"/>
                  </a:lnTo>
                  <a:lnTo>
                    <a:pt x="162" y="92"/>
                  </a:lnTo>
                  <a:lnTo>
                    <a:pt x="160" y="92"/>
                  </a:lnTo>
                  <a:lnTo>
                    <a:pt x="150" y="100"/>
                  </a:lnTo>
                  <a:lnTo>
                    <a:pt x="148" y="100"/>
                  </a:lnTo>
                  <a:lnTo>
                    <a:pt x="148" y="102"/>
                  </a:lnTo>
                  <a:lnTo>
                    <a:pt x="146" y="102"/>
                  </a:lnTo>
                  <a:lnTo>
                    <a:pt x="138" y="104"/>
                  </a:lnTo>
                  <a:lnTo>
                    <a:pt x="126" y="116"/>
                  </a:lnTo>
                  <a:lnTo>
                    <a:pt x="112" y="122"/>
                  </a:lnTo>
                  <a:lnTo>
                    <a:pt x="102" y="134"/>
                  </a:lnTo>
                  <a:lnTo>
                    <a:pt x="70" y="134"/>
                  </a:lnTo>
                  <a:lnTo>
                    <a:pt x="46" y="124"/>
                  </a:lnTo>
                  <a:lnTo>
                    <a:pt x="32" y="124"/>
                  </a:lnTo>
                  <a:lnTo>
                    <a:pt x="20" y="130"/>
                  </a:lnTo>
                  <a:lnTo>
                    <a:pt x="18" y="130"/>
                  </a:lnTo>
                  <a:lnTo>
                    <a:pt x="10" y="132"/>
                  </a:lnTo>
                  <a:lnTo>
                    <a:pt x="2" y="138"/>
                  </a:lnTo>
                  <a:lnTo>
                    <a:pt x="0" y="142"/>
                  </a:lnTo>
                  <a:lnTo>
                    <a:pt x="0" y="152"/>
                  </a:lnTo>
                  <a:lnTo>
                    <a:pt x="4" y="158"/>
                  </a:lnTo>
                  <a:lnTo>
                    <a:pt x="22" y="152"/>
                  </a:lnTo>
                  <a:lnTo>
                    <a:pt x="30" y="154"/>
                  </a:lnTo>
                  <a:lnTo>
                    <a:pt x="40" y="158"/>
                  </a:lnTo>
                  <a:lnTo>
                    <a:pt x="42" y="158"/>
                  </a:lnTo>
                  <a:lnTo>
                    <a:pt x="42" y="160"/>
                  </a:lnTo>
                  <a:lnTo>
                    <a:pt x="42" y="186"/>
                  </a:lnTo>
                  <a:lnTo>
                    <a:pt x="46" y="188"/>
                  </a:lnTo>
                  <a:lnTo>
                    <a:pt x="64" y="188"/>
                  </a:lnTo>
                  <a:lnTo>
                    <a:pt x="74" y="184"/>
                  </a:lnTo>
                  <a:lnTo>
                    <a:pt x="76" y="184"/>
                  </a:lnTo>
                  <a:lnTo>
                    <a:pt x="86" y="180"/>
                  </a:lnTo>
                  <a:lnTo>
                    <a:pt x="94" y="176"/>
                  </a:lnTo>
                  <a:lnTo>
                    <a:pt x="98" y="176"/>
                  </a:lnTo>
                  <a:lnTo>
                    <a:pt x="100" y="178"/>
                  </a:lnTo>
                  <a:lnTo>
                    <a:pt x="104" y="188"/>
                  </a:lnTo>
                  <a:lnTo>
                    <a:pt x="106" y="216"/>
                  </a:lnTo>
                  <a:lnTo>
                    <a:pt x="106" y="218"/>
                  </a:lnTo>
                  <a:lnTo>
                    <a:pt x="92" y="232"/>
                  </a:lnTo>
                  <a:lnTo>
                    <a:pt x="92" y="234"/>
                  </a:lnTo>
                  <a:lnTo>
                    <a:pt x="74" y="242"/>
                  </a:lnTo>
                  <a:lnTo>
                    <a:pt x="70" y="248"/>
                  </a:lnTo>
                  <a:lnTo>
                    <a:pt x="72" y="252"/>
                  </a:lnTo>
                  <a:lnTo>
                    <a:pt x="106" y="256"/>
                  </a:lnTo>
                  <a:lnTo>
                    <a:pt x="108" y="258"/>
                  </a:lnTo>
                  <a:lnTo>
                    <a:pt x="122" y="266"/>
                  </a:lnTo>
                  <a:lnTo>
                    <a:pt x="152" y="264"/>
                  </a:lnTo>
                  <a:lnTo>
                    <a:pt x="152" y="268"/>
                  </a:lnTo>
                  <a:lnTo>
                    <a:pt x="154" y="284"/>
                  </a:lnTo>
                  <a:lnTo>
                    <a:pt x="154" y="286"/>
                  </a:lnTo>
                  <a:lnTo>
                    <a:pt x="140" y="300"/>
                  </a:lnTo>
                  <a:lnTo>
                    <a:pt x="140" y="312"/>
                  </a:lnTo>
                  <a:lnTo>
                    <a:pt x="142" y="320"/>
                  </a:lnTo>
                  <a:lnTo>
                    <a:pt x="144" y="326"/>
                  </a:lnTo>
                  <a:lnTo>
                    <a:pt x="150" y="330"/>
                  </a:lnTo>
                  <a:lnTo>
                    <a:pt x="174" y="344"/>
                  </a:lnTo>
                  <a:lnTo>
                    <a:pt x="194" y="356"/>
                  </a:lnTo>
                  <a:lnTo>
                    <a:pt x="212" y="348"/>
                  </a:lnTo>
                  <a:lnTo>
                    <a:pt x="214" y="348"/>
                  </a:lnTo>
                  <a:lnTo>
                    <a:pt x="216" y="348"/>
                  </a:lnTo>
                  <a:lnTo>
                    <a:pt x="242" y="368"/>
                  </a:lnTo>
                  <a:lnTo>
                    <a:pt x="246" y="368"/>
                  </a:lnTo>
                  <a:lnTo>
                    <a:pt x="252" y="360"/>
                  </a:lnTo>
                  <a:lnTo>
                    <a:pt x="254" y="360"/>
                  </a:lnTo>
                  <a:lnTo>
                    <a:pt x="254" y="358"/>
                  </a:lnTo>
                  <a:lnTo>
                    <a:pt x="256" y="358"/>
                  </a:lnTo>
                  <a:lnTo>
                    <a:pt x="270" y="360"/>
                  </a:lnTo>
                  <a:lnTo>
                    <a:pt x="274" y="334"/>
                  </a:lnTo>
                  <a:lnTo>
                    <a:pt x="294" y="368"/>
                  </a:lnTo>
                  <a:lnTo>
                    <a:pt x="310" y="370"/>
                  </a:lnTo>
                  <a:lnTo>
                    <a:pt x="312" y="370"/>
                  </a:lnTo>
                  <a:lnTo>
                    <a:pt x="314" y="370"/>
                  </a:lnTo>
                  <a:lnTo>
                    <a:pt x="314" y="372"/>
                  </a:lnTo>
                  <a:lnTo>
                    <a:pt x="314" y="382"/>
                  </a:lnTo>
                  <a:lnTo>
                    <a:pt x="320" y="380"/>
                  </a:lnTo>
                  <a:lnTo>
                    <a:pt x="346" y="346"/>
                  </a:lnTo>
                  <a:lnTo>
                    <a:pt x="358" y="362"/>
                  </a:lnTo>
                  <a:lnTo>
                    <a:pt x="358" y="356"/>
                  </a:lnTo>
                  <a:lnTo>
                    <a:pt x="366" y="340"/>
                  </a:lnTo>
                  <a:lnTo>
                    <a:pt x="372" y="328"/>
                  </a:lnTo>
                  <a:lnTo>
                    <a:pt x="392" y="328"/>
                  </a:lnTo>
                  <a:lnTo>
                    <a:pt x="396" y="304"/>
                  </a:lnTo>
                  <a:lnTo>
                    <a:pt x="398" y="304"/>
                  </a:lnTo>
                  <a:lnTo>
                    <a:pt x="400" y="306"/>
                  </a:lnTo>
                  <a:lnTo>
                    <a:pt x="414" y="308"/>
                  </a:lnTo>
                  <a:lnTo>
                    <a:pt x="416" y="300"/>
                  </a:lnTo>
                  <a:lnTo>
                    <a:pt x="410" y="288"/>
                  </a:lnTo>
                  <a:lnTo>
                    <a:pt x="410" y="286"/>
                  </a:lnTo>
                  <a:lnTo>
                    <a:pt x="414" y="276"/>
                  </a:lnTo>
                  <a:lnTo>
                    <a:pt x="414" y="274"/>
                  </a:lnTo>
                  <a:lnTo>
                    <a:pt x="416" y="274"/>
                  </a:lnTo>
                  <a:lnTo>
                    <a:pt x="458" y="252"/>
                  </a:lnTo>
                  <a:lnTo>
                    <a:pt x="456" y="230"/>
                  </a:lnTo>
                  <a:lnTo>
                    <a:pt x="456" y="228"/>
                  </a:lnTo>
                  <a:lnTo>
                    <a:pt x="464" y="212"/>
                  </a:lnTo>
                  <a:lnTo>
                    <a:pt x="466" y="210"/>
                  </a:lnTo>
                  <a:lnTo>
                    <a:pt x="478" y="180"/>
                  </a:lnTo>
                  <a:lnTo>
                    <a:pt x="490" y="168"/>
                  </a:lnTo>
                  <a:lnTo>
                    <a:pt x="496" y="156"/>
                  </a:lnTo>
                  <a:lnTo>
                    <a:pt x="502" y="146"/>
                  </a:lnTo>
                  <a:lnTo>
                    <a:pt x="496" y="134"/>
                  </a:lnTo>
                  <a:lnTo>
                    <a:pt x="496" y="132"/>
                  </a:lnTo>
                  <a:lnTo>
                    <a:pt x="496" y="120"/>
                  </a:lnTo>
                  <a:lnTo>
                    <a:pt x="490" y="120"/>
                  </a:lnTo>
                  <a:lnTo>
                    <a:pt x="478" y="126"/>
                  </a:lnTo>
                  <a:lnTo>
                    <a:pt x="472" y="128"/>
                  </a:lnTo>
                  <a:lnTo>
                    <a:pt x="468" y="128"/>
                  </a:lnTo>
                  <a:lnTo>
                    <a:pt x="460" y="126"/>
                  </a:lnTo>
                  <a:lnTo>
                    <a:pt x="454" y="122"/>
                  </a:lnTo>
                  <a:lnTo>
                    <a:pt x="452" y="118"/>
                  </a:lnTo>
                  <a:lnTo>
                    <a:pt x="450" y="114"/>
                  </a:lnTo>
                  <a:lnTo>
                    <a:pt x="452" y="98"/>
                  </a:lnTo>
                  <a:lnTo>
                    <a:pt x="446" y="98"/>
                  </a:lnTo>
                  <a:lnTo>
                    <a:pt x="442" y="102"/>
                  </a:lnTo>
                  <a:lnTo>
                    <a:pt x="432" y="112"/>
                  </a:lnTo>
                  <a:lnTo>
                    <a:pt x="428" y="114"/>
                  </a:lnTo>
                  <a:lnTo>
                    <a:pt x="424" y="114"/>
                  </a:lnTo>
                  <a:lnTo>
                    <a:pt x="422" y="108"/>
                  </a:lnTo>
                  <a:lnTo>
                    <a:pt x="422" y="100"/>
                  </a:lnTo>
                  <a:lnTo>
                    <a:pt x="422" y="92"/>
                  </a:lnTo>
                  <a:lnTo>
                    <a:pt x="424" y="88"/>
                  </a:lnTo>
                  <a:lnTo>
                    <a:pt x="426" y="86"/>
                  </a:lnTo>
                  <a:lnTo>
                    <a:pt x="428" y="86"/>
                  </a:lnTo>
                  <a:lnTo>
                    <a:pt x="444" y="58"/>
                  </a:lnTo>
                  <a:lnTo>
                    <a:pt x="448" y="48"/>
                  </a:lnTo>
                  <a:lnTo>
                    <a:pt x="450" y="36"/>
                  </a:lnTo>
                  <a:lnTo>
                    <a:pt x="442" y="28"/>
                  </a:lnTo>
                  <a:lnTo>
                    <a:pt x="440" y="22"/>
                  </a:lnTo>
                  <a:lnTo>
                    <a:pt x="440" y="12"/>
                  </a:lnTo>
                  <a:lnTo>
                    <a:pt x="440" y="8"/>
                  </a:lnTo>
                  <a:lnTo>
                    <a:pt x="438" y="4"/>
                  </a:lnTo>
                  <a:lnTo>
                    <a:pt x="434" y="0"/>
                  </a:lnTo>
                  <a:lnTo>
                    <a:pt x="432" y="2"/>
                  </a:lnTo>
                  <a:lnTo>
                    <a:pt x="430" y="6"/>
                  </a:lnTo>
                  <a:lnTo>
                    <a:pt x="426" y="8"/>
                  </a:lnTo>
                  <a:lnTo>
                    <a:pt x="422" y="10"/>
                  </a:lnTo>
                  <a:lnTo>
                    <a:pt x="416" y="8"/>
                  </a:lnTo>
                  <a:lnTo>
                    <a:pt x="410" y="8"/>
                  </a:lnTo>
                  <a:lnTo>
                    <a:pt x="402" y="8"/>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01" name="重庆"/>
            <p:cNvSpPr/>
            <p:nvPr/>
          </p:nvSpPr>
          <p:spPr bwMode="auto">
            <a:xfrm>
              <a:off x="4938713" y="4013200"/>
              <a:ext cx="519112" cy="527050"/>
            </a:xfrm>
            <a:custGeom>
              <a:gdLst>
                <a:gd fmla="*/ 2147483646 w 284" name="T0"/>
                <a:gd fmla="*/ 2147483646 h 288" name="T1"/>
                <a:gd fmla="*/ 2147483646 w 284" name="T2"/>
                <a:gd fmla="*/ 2147483646 h 288" name="T3"/>
                <a:gd fmla="*/ 2147483646 w 284" name="T4"/>
                <a:gd fmla="*/ 2147483646 h 288" name="T5"/>
                <a:gd fmla="*/ 2147483646 w 284" name="T6"/>
                <a:gd fmla="*/ 2147483646 h 288" name="T7"/>
                <a:gd fmla="*/ 2147483646 w 284" name="T8"/>
                <a:gd fmla="*/ 2147483646 h 288" name="T9"/>
                <a:gd fmla="*/ 2147483646 w 284" name="T10"/>
                <a:gd fmla="*/ 2147483646 h 288" name="T11"/>
                <a:gd fmla="*/ 2147483646 w 284" name="T12"/>
                <a:gd fmla="*/ 2147483646 h 288" name="T13"/>
                <a:gd fmla="*/ 2147483646 w 284" name="T14"/>
                <a:gd fmla="*/ 2147483646 h 288" name="T15"/>
                <a:gd fmla="*/ 2147483646 w 284" name="T16"/>
                <a:gd fmla="*/ 2147483646 h 288" name="T17"/>
                <a:gd fmla="*/ 2147483646 w 284" name="T18"/>
                <a:gd fmla="*/ 2147483646 h 288" name="T19"/>
                <a:gd fmla="*/ 2147483646 w 284" name="T20"/>
                <a:gd fmla="*/ 2147483646 h 288" name="T21"/>
                <a:gd fmla="*/ 2147483646 w 284" name="T22"/>
                <a:gd fmla="*/ 2147483646 h 288" name="T23"/>
                <a:gd fmla="*/ 2147483646 w 284" name="T24"/>
                <a:gd fmla="*/ 2147483646 h 288" name="T25"/>
                <a:gd fmla="*/ 2147483646 w 284" name="T26"/>
                <a:gd fmla="*/ 2147483646 h 288" name="T27"/>
                <a:gd fmla="*/ 2147483646 w 284" name="T28"/>
                <a:gd fmla="*/ 2147483646 h 288" name="T29"/>
                <a:gd fmla="*/ 2147483646 w 284" name="T30"/>
                <a:gd fmla="*/ 2147483646 h 288" name="T31"/>
                <a:gd fmla="*/ 2147483646 w 284" name="T32"/>
                <a:gd fmla="*/ 2147483646 h 288" name="T33"/>
                <a:gd fmla="*/ 2147483646 w 284" name="T34"/>
                <a:gd fmla="*/ 2147483646 h 288" name="T35"/>
                <a:gd fmla="*/ 2147483646 w 284" name="T36"/>
                <a:gd fmla="*/ 2147483646 h 288" name="T37"/>
                <a:gd fmla="*/ 2147483646 w 284" name="T38"/>
                <a:gd fmla="*/ 2147483646 h 288" name="T39"/>
                <a:gd fmla="*/ 2147483646 w 284" name="T40"/>
                <a:gd fmla="*/ 2147483646 h 288" name="T41"/>
                <a:gd fmla="*/ 2147483646 w 284" name="T42"/>
                <a:gd fmla="*/ 2147483646 h 288" name="T43"/>
                <a:gd fmla="*/ 2147483646 w 284" name="T44"/>
                <a:gd fmla="*/ 2147483646 h 288" name="T45"/>
                <a:gd fmla="*/ 2147483646 w 284" name="T46"/>
                <a:gd fmla="*/ 2147483646 h 288" name="T47"/>
                <a:gd fmla="*/ 2147483646 w 284" name="T48"/>
                <a:gd fmla="*/ 2147483646 h 288" name="T49"/>
                <a:gd fmla="*/ 2147483646 w 284" name="T50"/>
                <a:gd fmla="*/ 2147483646 h 288" name="T51"/>
                <a:gd fmla="*/ 2147483646 w 284" name="T52"/>
                <a:gd fmla="*/ 2147483646 h 288" name="T53"/>
                <a:gd fmla="*/ 2147483646 w 284" name="T54"/>
                <a:gd fmla="*/ 2147483646 h 288" name="T55"/>
                <a:gd fmla="*/ 2147483646 w 284" name="T56"/>
                <a:gd fmla="*/ 2147483646 h 288" name="T57"/>
                <a:gd fmla="*/ 2147483646 w 284" name="T58"/>
                <a:gd fmla="*/ 2147483646 h 288" name="T59"/>
                <a:gd fmla="*/ 2147483646 w 284" name="T60"/>
                <a:gd fmla="*/ 2147483646 h 288" name="T61"/>
                <a:gd fmla="*/ 2147483646 w 284" name="T62"/>
                <a:gd fmla="*/ 2147483646 h 288" name="T63"/>
                <a:gd fmla="*/ 2147483646 w 284" name="T64"/>
                <a:gd fmla="*/ 2147483646 h 288" name="T65"/>
                <a:gd fmla="*/ 2147483646 w 284" name="T66"/>
                <a:gd fmla="*/ 2147483646 h 288" name="T67"/>
                <a:gd fmla="*/ 2147483646 w 284" name="T68"/>
                <a:gd fmla="*/ 2147483646 h 288" name="T69"/>
                <a:gd fmla="*/ 2147483646 w 284" name="T70"/>
                <a:gd fmla="*/ 2147483646 h 288" name="T71"/>
                <a:gd fmla="*/ 2147483646 w 284" name="T72"/>
                <a:gd fmla="*/ 2147483646 h 288" name="T73"/>
                <a:gd fmla="*/ 2147483646 w 284" name="T74"/>
                <a:gd fmla="*/ 2147483646 h 288" name="T75"/>
                <a:gd fmla="*/ 2147483646 w 284" name="T76"/>
                <a:gd fmla="*/ 2147483646 h 288" name="T77"/>
                <a:gd fmla="*/ 2147483646 w 284" name="T78"/>
                <a:gd fmla="*/ 2147483646 h 288" name="T79"/>
                <a:gd fmla="*/ 2147483646 w 284" name="T80"/>
                <a:gd fmla="*/ 2147483646 h 288" name="T81"/>
                <a:gd fmla="*/ 2147483646 w 284" name="T82"/>
                <a:gd fmla="*/ 2147483646 h 288" name="T83"/>
                <a:gd fmla="*/ 2147483646 w 284" name="T84"/>
                <a:gd fmla="*/ 2147483646 h 288" name="T85"/>
                <a:gd fmla="*/ 2147483646 w 284" name="T86"/>
                <a:gd fmla="*/ 2147483646 h 288" name="T87"/>
                <a:gd fmla="*/ 2147483646 w 284" name="T88"/>
                <a:gd fmla="*/ 2147483646 h 288" name="T89"/>
                <a:gd fmla="*/ 2147483646 w 284" name="T90"/>
                <a:gd fmla="*/ 2147483646 h 288" name="T91"/>
                <a:gd fmla="*/ 2147483646 w 284" name="T92"/>
                <a:gd fmla="*/ 2147483646 h 288" name="T93"/>
                <a:gd fmla="*/ 2147483646 w 284" name="T94"/>
                <a:gd fmla="*/ 2147483646 h 288" name="T95"/>
                <a:gd fmla="*/ 2147483646 w 284" name="T96"/>
                <a:gd fmla="*/ 2147483646 h 288" name="T97"/>
                <a:gd fmla="*/ 2147483646 w 284" name="T98"/>
                <a:gd fmla="*/ 2147483646 h 288" name="T99"/>
                <a:gd fmla="*/ 2147483646 w 284" name="T100"/>
                <a:gd fmla="*/ 2147483646 h 288" name="T101"/>
                <a:gd fmla="*/ 2147483646 w 284" name="T102"/>
                <a:gd fmla="*/ 2147483646 h 288"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b="b" l="0" r="r" t="0"/>
              <a:pathLst>
                <a:path h="288" w="284">
                  <a:moveTo>
                    <a:pt x="284" y="58"/>
                  </a:moveTo>
                  <a:lnTo>
                    <a:pt x="278" y="44"/>
                  </a:lnTo>
                  <a:lnTo>
                    <a:pt x="268" y="32"/>
                  </a:lnTo>
                  <a:lnTo>
                    <a:pt x="260" y="30"/>
                  </a:lnTo>
                  <a:lnTo>
                    <a:pt x="258" y="30"/>
                  </a:lnTo>
                  <a:lnTo>
                    <a:pt x="258" y="28"/>
                  </a:lnTo>
                  <a:lnTo>
                    <a:pt x="250" y="24"/>
                  </a:lnTo>
                  <a:lnTo>
                    <a:pt x="248" y="24"/>
                  </a:lnTo>
                  <a:lnTo>
                    <a:pt x="244" y="26"/>
                  </a:lnTo>
                  <a:lnTo>
                    <a:pt x="234" y="28"/>
                  </a:lnTo>
                  <a:lnTo>
                    <a:pt x="232" y="26"/>
                  </a:lnTo>
                  <a:lnTo>
                    <a:pt x="222" y="22"/>
                  </a:lnTo>
                  <a:lnTo>
                    <a:pt x="220" y="22"/>
                  </a:lnTo>
                  <a:lnTo>
                    <a:pt x="220" y="20"/>
                  </a:lnTo>
                  <a:lnTo>
                    <a:pt x="212" y="12"/>
                  </a:lnTo>
                  <a:lnTo>
                    <a:pt x="204" y="4"/>
                  </a:lnTo>
                  <a:lnTo>
                    <a:pt x="196" y="0"/>
                  </a:lnTo>
                  <a:lnTo>
                    <a:pt x="188" y="8"/>
                  </a:lnTo>
                  <a:lnTo>
                    <a:pt x="176" y="16"/>
                  </a:lnTo>
                  <a:lnTo>
                    <a:pt x="172" y="40"/>
                  </a:lnTo>
                  <a:lnTo>
                    <a:pt x="162" y="58"/>
                  </a:lnTo>
                  <a:lnTo>
                    <a:pt x="162" y="60"/>
                  </a:lnTo>
                  <a:lnTo>
                    <a:pt x="154" y="68"/>
                  </a:lnTo>
                  <a:lnTo>
                    <a:pt x="144" y="86"/>
                  </a:lnTo>
                  <a:lnTo>
                    <a:pt x="144" y="88"/>
                  </a:lnTo>
                  <a:lnTo>
                    <a:pt x="124" y="104"/>
                  </a:lnTo>
                  <a:lnTo>
                    <a:pt x="116" y="118"/>
                  </a:lnTo>
                  <a:lnTo>
                    <a:pt x="114" y="120"/>
                  </a:lnTo>
                  <a:lnTo>
                    <a:pt x="110" y="124"/>
                  </a:lnTo>
                  <a:lnTo>
                    <a:pt x="96" y="132"/>
                  </a:lnTo>
                  <a:lnTo>
                    <a:pt x="88" y="144"/>
                  </a:lnTo>
                  <a:lnTo>
                    <a:pt x="74" y="164"/>
                  </a:lnTo>
                  <a:lnTo>
                    <a:pt x="72" y="164"/>
                  </a:lnTo>
                  <a:lnTo>
                    <a:pt x="8" y="160"/>
                  </a:lnTo>
                  <a:lnTo>
                    <a:pt x="0" y="168"/>
                  </a:lnTo>
                  <a:lnTo>
                    <a:pt x="0" y="180"/>
                  </a:lnTo>
                  <a:lnTo>
                    <a:pt x="6" y="208"/>
                  </a:lnTo>
                  <a:lnTo>
                    <a:pt x="20" y="226"/>
                  </a:lnTo>
                  <a:lnTo>
                    <a:pt x="32" y="232"/>
                  </a:lnTo>
                  <a:lnTo>
                    <a:pt x="32" y="234"/>
                  </a:lnTo>
                  <a:lnTo>
                    <a:pt x="40" y="244"/>
                  </a:lnTo>
                  <a:lnTo>
                    <a:pt x="42" y="252"/>
                  </a:lnTo>
                  <a:lnTo>
                    <a:pt x="42" y="262"/>
                  </a:lnTo>
                  <a:lnTo>
                    <a:pt x="38" y="266"/>
                  </a:lnTo>
                  <a:lnTo>
                    <a:pt x="40" y="268"/>
                  </a:lnTo>
                  <a:lnTo>
                    <a:pt x="44" y="268"/>
                  </a:lnTo>
                  <a:lnTo>
                    <a:pt x="48" y="258"/>
                  </a:lnTo>
                  <a:lnTo>
                    <a:pt x="50" y="258"/>
                  </a:lnTo>
                  <a:lnTo>
                    <a:pt x="62" y="262"/>
                  </a:lnTo>
                  <a:lnTo>
                    <a:pt x="64" y="266"/>
                  </a:lnTo>
                  <a:lnTo>
                    <a:pt x="70" y="266"/>
                  </a:lnTo>
                  <a:lnTo>
                    <a:pt x="68" y="260"/>
                  </a:lnTo>
                  <a:lnTo>
                    <a:pt x="76" y="246"/>
                  </a:lnTo>
                  <a:lnTo>
                    <a:pt x="78" y="244"/>
                  </a:lnTo>
                  <a:lnTo>
                    <a:pt x="80" y="242"/>
                  </a:lnTo>
                  <a:lnTo>
                    <a:pt x="88" y="242"/>
                  </a:lnTo>
                  <a:lnTo>
                    <a:pt x="102" y="242"/>
                  </a:lnTo>
                  <a:lnTo>
                    <a:pt x="110" y="232"/>
                  </a:lnTo>
                  <a:lnTo>
                    <a:pt x="110" y="222"/>
                  </a:lnTo>
                  <a:lnTo>
                    <a:pt x="112" y="212"/>
                  </a:lnTo>
                  <a:lnTo>
                    <a:pt x="114" y="210"/>
                  </a:lnTo>
                  <a:lnTo>
                    <a:pt x="120" y="206"/>
                  </a:lnTo>
                  <a:lnTo>
                    <a:pt x="122" y="206"/>
                  </a:lnTo>
                  <a:lnTo>
                    <a:pt x="134" y="208"/>
                  </a:lnTo>
                  <a:lnTo>
                    <a:pt x="134" y="210"/>
                  </a:lnTo>
                  <a:lnTo>
                    <a:pt x="136" y="220"/>
                  </a:lnTo>
                  <a:lnTo>
                    <a:pt x="136" y="224"/>
                  </a:lnTo>
                  <a:lnTo>
                    <a:pt x="138" y="232"/>
                  </a:lnTo>
                  <a:lnTo>
                    <a:pt x="140" y="232"/>
                  </a:lnTo>
                  <a:lnTo>
                    <a:pt x="144" y="226"/>
                  </a:lnTo>
                  <a:lnTo>
                    <a:pt x="152" y="216"/>
                  </a:lnTo>
                  <a:lnTo>
                    <a:pt x="160" y="212"/>
                  </a:lnTo>
                  <a:lnTo>
                    <a:pt x="162" y="212"/>
                  </a:lnTo>
                  <a:lnTo>
                    <a:pt x="162" y="210"/>
                  </a:lnTo>
                  <a:lnTo>
                    <a:pt x="172" y="214"/>
                  </a:lnTo>
                  <a:lnTo>
                    <a:pt x="174" y="214"/>
                  </a:lnTo>
                  <a:lnTo>
                    <a:pt x="176" y="214"/>
                  </a:lnTo>
                  <a:lnTo>
                    <a:pt x="180" y="226"/>
                  </a:lnTo>
                  <a:lnTo>
                    <a:pt x="180" y="236"/>
                  </a:lnTo>
                  <a:lnTo>
                    <a:pt x="188" y="252"/>
                  </a:lnTo>
                  <a:lnTo>
                    <a:pt x="188" y="254"/>
                  </a:lnTo>
                  <a:lnTo>
                    <a:pt x="188" y="264"/>
                  </a:lnTo>
                  <a:lnTo>
                    <a:pt x="192" y="270"/>
                  </a:lnTo>
                  <a:lnTo>
                    <a:pt x="194" y="270"/>
                  </a:lnTo>
                  <a:lnTo>
                    <a:pt x="196" y="266"/>
                  </a:lnTo>
                  <a:lnTo>
                    <a:pt x="198" y="264"/>
                  </a:lnTo>
                  <a:lnTo>
                    <a:pt x="208" y="270"/>
                  </a:lnTo>
                  <a:lnTo>
                    <a:pt x="208" y="272"/>
                  </a:lnTo>
                  <a:lnTo>
                    <a:pt x="212" y="286"/>
                  </a:lnTo>
                  <a:lnTo>
                    <a:pt x="216" y="288"/>
                  </a:lnTo>
                  <a:lnTo>
                    <a:pt x="216" y="286"/>
                  </a:lnTo>
                  <a:lnTo>
                    <a:pt x="220" y="276"/>
                  </a:lnTo>
                  <a:lnTo>
                    <a:pt x="222" y="274"/>
                  </a:lnTo>
                  <a:lnTo>
                    <a:pt x="224" y="274"/>
                  </a:lnTo>
                  <a:lnTo>
                    <a:pt x="228" y="270"/>
                  </a:lnTo>
                  <a:lnTo>
                    <a:pt x="230" y="270"/>
                  </a:lnTo>
                  <a:lnTo>
                    <a:pt x="236" y="270"/>
                  </a:lnTo>
                  <a:lnTo>
                    <a:pt x="236" y="266"/>
                  </a:lnTo>
                  <a:lnTo>
                    <a:pt x="236" y="264"/>
                  </a:lnTo>
                  <a:lnTo>
                    <a:pt x="232" y="226"/>
                  </a:lnTo>
                  <a:lnTo>
                    <a:pt x="216" y="202"/>
                  </a:lnTo>
                  <a:lnTo>
                    <a:pt x="188" y="168"/>
                  </a:lnTo>
                  <a:lnTo>
                    <a:pt x="186" y="168"/>
                  </a:lnTo>
                  <a:lnTo>
                    <a:pt x="184" y="146"/>
                  </a:lnTo>
                  <a:lnTo>
                    <a:pt x="176" y="128"/>
                  </a:lnTo>
                  <a:lnTo>
                    <a:pt x="174" y="128"/>
                  </a:lnTo>
                  <a:lnTo>
                    <a:pt x="176" y="126"/>
                  </a:lnTo>
                  <a:lnTo>
                    <a:pt x="180" y="104"/>
                  </a:lnTo>
                  <a:lnTo>
                    <a:pt x="182" y="104"/>
                  </a:lnTo>
                  <a:lnTo>
                    <a:pt x="184" y="104"/>
                  </a:lnTo>
                  <a:lnTo>
                    <a:pt x="234" y="102"/>
                  </a:lnTo>
                  <a:lnTo>
                    <a:pt x="260" y="88"/>
                  </a:lnTo>
                  <a:lnTo>
                    <a:pt x="262" y="86"/>
                  </a:lnTo>
                  <a:lnTo>
                    <a:pt x="274" y="82"/>
                  </a:lnTo>
                  <a:lnTo>
                    <a:pt x="278" y="78"/>
                  </a:lnTo>
                  <a:lnTo>
                    <a:pt x="280" y="76"/>
                  </a:lnTo>
                  <a:lnTo>
                    <a:pt x="282" y="68"/>
                  </a:lnTo>
                  <a:lnTo>
                    <a:pt x="284" y="58"/>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02" name="陕西"/>
            <p:cNvSpPr/>
            <p:nvPr/>
          </p:nvSpPr>
          <p:spPr bwMode="auto">
            <a:xfrm>
              <a:off x="4938713" y="2990850"/>
              <a:ext cx="592137" cy="1055688"/>
            </a:xfrm>
            <a:custGeom>
              <a:gdLst>
                <a:gd fmla="*/ 2147483646 w 324" name="T0"/>
                <a:gd fmla="*/ 2147483646 h 578" name="T1"/>
                <a:gd fmla="*/ 2147483646 w 324" name="T2"/>
                <a:gd fmla="*/ 2147483646 h 578" name="T3"/>
                <a:gd fmla="*/ 2147483646 w 324" name="T4"/>
                <a:gd fmla="*/ 2147483646 h 578" name="T5"/>
                <a:gd fmla="*/ 2147483646 w 324" name="T6"/>
                <a:gd fmla="*/ 2147483646 h 578" name="T7"/>
                <a:gd fmla="*/ 2147483646 w 324" name="T8"/>
                <a:gd fmla="*/ 2147483646 h 578" name="T9"/>
                <a:gd fmla="*/ 2147483646 w 324" name="T10"/>
                <a:gd fmla="*/ 2147483646 h 578" name="T11"/>
                <a:gd fmla="*/ 2147483646 w 324" name="T12"/>
                <a:gd fmla="*/ 2147483646 h 578" name="T13"/>
                <a:gd fmla="*/ 2147483646 w 324" name="T14"/>
                <a:gd fmla="*/ 2147483646 h 578" name="T15"/>
                <a:gd fmla="*/ 2147483646 w 324" name="T16"/>
                <a:gd fmla="*/ 2147483646 h 578" name="T17"/>
                <a:gd fmla="*/ 2147483646 w 324" name="T18"/>
                <a:gd fmla="*/ 2147483646 h 578" name="T19"/>
                <a:gd fmla="*/ 2147483646 w 324" name="T20"/>
                <a:gd fmla="*/ 2147483646 h 578" name="T21"/>
                <a:gd fmla="*/ 2147483646 w 324" name="T22"/>
                <a:gd fmla="*/ 2147483646 h 578" name="T23"/>
                <a:gd fmla="*/ 2147483646 w 324" name="T24"/>
                <a:gd fmla="*/ 2147483646 h 578" name="T25"/>
                <a:gd fmla="*/ 2147483646 w 324" name="T26"/>
                <a:gd fmla="*/ 2147483646 h 578" name="T27"/>
                <a:gd fmla="*/ 2147483646 w 324" name="T28"/>
                <a:gd fmla="*/ 2147483646 h 578" name="T29"/>
                <a:gd fmla="*/ 2147483646 w 324" name="T30"/>
                <a:gd fmla="*/ 2147483646 h 578" name="T31"/>
                <a:gd fmla="*/ 2147483646 w 324" name="T32"/>
                <a:gd fmla="*/ 2147483646 h 578" name="T33"/>
                <a:gd fmla="*/ 2147483646 w 324" name="T34"/>
                <a:gd fmla="*/ 2147483646 h 578" name="T35"/>
                <a:gd fmla="*/ 2147483646 w 324" name="T36"/>
                <a:gd fmla="*/ 2147483646 h 578" name="T37"/>
                <a:gd fmla="*/ 2147483646 w 324" name="T38"/>
                <a:gd fmla="*/ 2147483646 h 578" name="T39"/>
                <a:gd fmla="*/ 2147483646 w 324" name="T40"/>
                <a:gd fmla="*/ 2147483646 h 578" name="T41"/>
                <a:gd fmla="*/ 2147483646 w 324" name="T42"/>
                <a:gd fmla="*/ 2147483646 h 578" name="T43"/>
                <a:gd fmla="*/ 2147483646 w 324" name="T44"/>
                <a:gd fmla="*/ 2147483646 h 578" name="T45"/>
                <a:gd fmla="*/ 2147483646 w 324" name="T46"/>
                <a:gd fmla="*/ 2147483646 h 578" name="T47"/>
                <a:gd fmla="*/ 2147483646 w 324" name="T48"/>
                <a:gd fmla="*/ 2147483646 h 578" name="T49"/>
                <a:gd fmla="*/ 2147483646 w 324" name="T50"/>
                <a:gd fmla="*/ 2147483646 h 578" name="T51"/>
                <a:gd fmla="*/ 2147483646 w 324" name="T52"/>
                <a:gd fmla="*/ 2147483646 h 578" name="T53"/>
                <a:gd fmla="*/ 2147483646 w 324" name="T54"/>
                <a:gd fmla="*/ 2147483646 h 578" name="T55"/>
                <a:gd fmla="*/ 2147483646 w 324" name="T56"/>
                <a:gd fmla="*/ 2147483646 h 578" name="T57"/>
                <a:gd fmla="*/ 2147483646 w 324" name="T58"/>
                <a:gd fmla="*/ 2147483646 h 578" name="T59"/>
                <a:gd fmla="*/ 2147483646 w 324" name="T60"/>
                <a:gd fmla="*/ 2147483646 h 578" name="T61"/>
                <a:gd fmla="*/ 2147483646 w 324" name="T62"/>
                <a:gd fmla="*/ 2147483646 h 578" name="T63"/>
                <a:gd fmla="*/ 2147483646 w 324" name="T64"/>
                <a:gd fmla="*/ 2147483646 h 578" name="T65"/>
                <a:gd fmla="*/ 2147483646 w 324" name="T66"/>
                <a:gd fmla="*/ 2147483646 h 578" name="T67"/>
                <a:gd fmla="*/ 2147483646 w 324" name="T68"/>
                <a:gd fmla="*/ 2147483646 h 578" name="T69"/>
                <a:gd fmla="*/ 2147483646 w 324" name="T70"/>
                <a:gd fmla="*/ 2147483646 h 578" name="T71"/>
                <a:gd fmla="*/ 2147483646 w 324" name="T72"/>
                <a:gd fmla="*/ 2147483646 h 578" name="T73"/>
                <a:gd fmla="*/ 2147483646 w 324" name="T74"/>
                <a:gd fmla="*/ 2147483646 h 578" name="T75"/>
                <a:gd fmla="*/ 2147483646 w 324" name="T76"/>
                <a:gd fmla="*/ 2147483646 h 578" name="T77"/>
                <a:gd fmla="*/ 2147483646 w 324" name="T78"/>
                <a:gd fmla="*/ 2147483646 h 578" name="T79"/>
                <a:gd fmla="*/ 2147483646 w 324" name="T80"/>
                <a:gd fmla="*/ 2147483646 h 578" name="T81"/>
                <a:gd fmla="*/ 2147483646 w 324" name="T82"/>
                <a:gd fmla="*/ 2147483646 h 578" name="T83"/>
                <a:gd fmla="*/ 2147483646 w 324" name="T84"/>
                <a:gd fmla="*/ 2147483646 h 578" name="T85"/>
                <a:gd fmla="*/ 2147483646 w 324" name="T86"/>
                <a:gd fmla="*/ 2147483646 h 578" name="T87"/>
                <a:gd fmla="*/ 2147483646 w 324" name="T88"/>
                <a:gd fmla="*/ 2147483646 h 578" name="T89"/>
                <a:gd fmla="*/ 2147483646 w 324" name="T90"/>
                <a:gd fmla="*/ 2147483646 h 578" name="T91"/>
                <a:gd fmla="*/ 2147483646 w 324" name="T92"/>
                <a:gd fmla="*/ 2147483646 h 578" name="T93"/>
                <a:gd fmla="*/ 2147483646 w 324" name="T94"/>
                <a:gd fmla="*/ 2147483646 h 578" name="T95"/>
                <a:gd fmla="*/ 2147483646 w 324" name="T96"/>
                <a:gd fmla="*/ 2147483646 h 578" name="T97"/>
                <a:gd fmla="*/ 2147483646 w 324" name="T98"/>
                <a:gd fmla="*/ 2147483646 h 578" name="T99"/>
                <a:gd fmla="*/ 2147483646 w 324" name="T100"/>
                <a:gd fmla="*/ 2147483646 h 578"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b" l="0" r="r" t="0"/>
              <a:pathLst>
                <a:path h="578" w="324">
                  <a:moveTo>
                    <a:pt x="108" y="132"/>
                  </a:moveTo>
                  <a:lnTo>
                    <a:pt x="104" y="130"/>
                  </a:lnTo>
                  <a:lnTo>
                    <a:pt x="96" y="180"/>
                  </a:lnTo>
                  <a:lnTo>
                    <a:pt x="108" y="196"/>
                  </a:lnTo>
                  <a:lnTo>
                    <a:pt x="122" y="200"/>
                  </a:lnTo>
                  <a:lnTo>
                    <a:pt x="124" y="202"/>
                  </a:lnTo>
                  <a:lnTo>
                    <a:pt x="140" y="216"/>
                  </a:lnTo>
                  <a:lnTo>
                    <a:pt x="164" y="220"/>
                  </a:lnTo>
                  <a:lnTo>
                    <a:pt x="176" y="228"/>
                  </a:lnTo>
                  <a:lnTo>
                    <a:pt x="176" y="230"/>
                  </a:lnTo>
                  <a:lnTo>
                    <a:pt x="186" y="244"/>
                  </a:lnTo>
                  <a:lnTo>
                    <a:pt x="188" y="244"/>
                  </a:lnTo>
                  <a:lnTo>
                    <a:pt x="186" y="246"/>
                  </a:lnTo>
                  <a:lnTo>
                    <a:pt x="178" y="260"/>
                  </a:lnTo>
                  <a:lnTo>
                    <a:pt x="178" y="264"/>
                  </a:lnTo>
                  <a:lnTo>
                    <a:pt x="176" y="272"/>
                  </a:lnTo>
                  <a:lnTo>
                    <a:pt x="178" y="272"/>
                  </a:lnTo>
                  <a:lnTo>
                    <a:pt x="178" y="286"/>
                  </a:lnTo>
                  <a:lnTo>
                    <a:pt x="176" y="288"/>
                  </a:lnTo>
                  <a:lnTo>
                    <a:pt x="170" y="312"/>
                  </a:lnTo>
                  <a:lnTo>
                    <a:pt x="168" y="316"/>
                  </a:lnTo>
                  <a:lnTo>
                    <a:pt x="164" y="314"/>
                  </a:lnTo>
                  <a:lnTo>
                    <a:pt x="154" y="312"/>
                  </a:lnTo>
                  <a:lnTo>
                    <a:pt x="140" y="312"/>
                  </a:lnTo>
                  <a:lnTo>
                    <a:pt x="128" y="316"/>
                  </a:lnTo>
                  <a:lnTo>
                    <a:pt x="116" y="328"/>
                  </a:lnTo>
                  <a:lnTo>
                    <a:pt x="112" y="332"/>
                  </a:lnTo>
                  <a:lnTo>
                    <a:pt x="130" y="340"/>
                  </a:lnTo>
                  <a:lnTo>
                    <a:pt x="128" y="344"/>
                  </a:lnTo>
                  <a:lnTo>
                    <a:pt x="124" y="350"/>
                  </a:lnTo>
                  <a:lnTo>
                    <a:pt x="116" y="354"/>
                  </a:lnTo>
                  <a:lnTo>
                    <a:pt x="106" y="354"/>
                  </a:lnTo>
                  <a:lnTo>
                    <a:pt x="88" y="348"/>
                  </a:lnTo>
                  <a:lnTo>
                    <a:pt x="70" y="338"/>
                  </a:lnTo>
                  <a:lnTo>
                    <a:pt x="64" y="338"/>
                  </a:lnTo>
                  <a:lnTo>
                    <a:pt x="44" y="366"/>
                  </a:lnTo>
                  <a:lnTo>
                    <a:pt x="40" y="376"/>
                  </a:lnTo>
                  <a:lnTo>
                    <a:pt x="40" y="392"/>
                  </a:lnTo>
                  <a:lnTo>
                    <a:pt x="48" y="406"/>
                  </a:lnTo>
                  <a:lnTo>
                    <a:pt x="48" y="408"/>
                  </a:lnTo>
                  <a:lnTo>
                    <a:pt x="52" y="420"/>
                  </a:lnTo>
                  <a:lnTo>
                    <a:pt x="52" y="422"/>
                  </a:lnTo>
                  <a:lnTo>
                    <a:pt x="52" y="440"/>
                  </a:lnTo>
                  <a:lnTo>
                    <a:pt x="52" y="442"/>
                  </a:lnTo>
                  <a:lnTo>
                    <a:pt x="54" y="444"/>
                  </a:lnTo>
                  <a:lnTo>
                    <a:pt x="40" y="446"/>
                  </a:lnTo>
                  <a:lnTo>
                    <a:pt x="16" y="446"/>
                  </a:lnTo>
                  <a:lnTo>
                    <a:pt x="6" y="454"/>
                  </a:lnTo>
                  <a:lnTo>
                    <a:pt x="0" y="462"/>
                  </a:lnTo>
                  <a:lnTo>
                    <a:pt x="2" y="462"/>
                  </a:lnTo>
                  <a:lnTo>
                    <a:pt x="6" y="486"/>
                  </a:lnTo>
                  <a:lnTo>
                    <a:pt x="8" y="486"/>
                  </a:lnTo>
                  <a:lnTo>
                    <a:pt x="8" y="496"/>
                  </a:lnTo>
                  <a:lnTo>
                    <a:pt x="12" y="508"/>
                  </a:lnTo>
                  <a:lnTo>
                    <a:pt x="30" y="518"/>
                  </a:lnTo>
                  <a:lnTo>
                    <a:pt x="54" y="512"/>
                  </a:lnTo>
                  <a:lnTo>
                    <a:pt x="66" y="504"/>
                  </a:lnTo>
                  <a:lnTo>
                    <a:pt x="68" y="504"/>
                  </a:lnTo>
                  <a:lnTo>
                    <a:pt x="80" y="504"/>
                  </a:lnTo>
                  <a:lnTo>
                    <a:pt x="86" y="520"/>
                  </a:lnTo>
                  <a:lnTo>
                    <a:pt x="92" y="526"/>
                  </a:lnTo>
                  <a:lnTo>
                    <a:pt x="94" y="532"/>
                  </a:lnTo>
                  <a:lnTo>
                    <a:pt x="100" y="532"/>
                  </a:lnTo>
                  <a:lnTo>
                    <a:pt x="102" y="532"/>
                  </a:lnTo>
                  <a:lnTo>
                    <a:pt x="104" y="532"/>
                  </a:lnTo>
                  <a:lnTo>
                    <a:pt x="104" y="530"/>
                  </a:lnTo>
                  <a:lnTo>
                    <a:pt x="116" y="520"/>
                  </a:lnTo>
                  <a:lnTo>
                    <a:pt x="126" y="540"/>
                  </a:lnTo>
                  <a:lnTo>
                    <a:pt x="136" y="546"/>
                  </a:lnTo>
                  <a:lnTo>
                    <a:pt x="152" y="546"/>
                  </a:lnTo>
                  <a:lnTo>
                    <a:pt x="164" y="544"/>
                  </a:lnTo>
                  <a:lnTo>
                    <a:pt x="168" y="544"/>
                  </a:lnTo>
                  <a:lnTo>
                    <a:pt x="196" y="548"/>
                  </a:lnTo>
                  <a:lnTo>
                    <a:pt x="196" y="550"/>
                  </a:lnTo>
                  <a:lnTo>
                    <a:pt x="208" y="556"/>
                  </a:lnTo>
                  <a:lnTo>
                    <a:pt x="208" y="558"/>
                  </a:lnTo>
                  <a:lnTo>
                    <a:pt x="220" y="566"/>
                  </a:lnTo>
                  <a:lnTo>
                    <a:pt x="226" y="574"/>
                  </a:lnTo>
                  <a:lnTo>
                    <a:pt x="234" y="578"/>
                  </a:lnTo>
                  <a:lnTo>
                    <a:pt x="248" y="576"/>
                  </a:lnTo>
                  <a:lnTo>
                    <a:pt x="248" y="560"/>
                  </a:lnTo>
                  <a:lnTo>
                    <a:pt x="240" y="548"/>
                  </a:lnTo>
                  <a:lnTo>
                    <a:pt x="236" y="526"/>
                  </a:lnTo>
                  <a:lnTo>
                    <a:pt x="246" y="516"/>
                  </a:lnTo>
                  <a:lnTo>
                    <a:pt x="248" y="514"/>
                  </a:lnTo>
                  <a:lnTo>
                    <a:pt x="258" y="512"/>
                  </a:lnTo>
                  <a:lnTo>
                    <a:pt x="268" y="512"/>
                  </a:lnTo>
                  <a:lnTo>
                    <a:pt x="272" y="508"/>
                  </a:lnTo>
                  <a:lnTo>
                    <a:pt x="264" y="500"/>
                  </a:lnTo>
                  <a:lnTo>
                    <a:pt x="242" y="484"/>
                  </a:lnTo>
                  <a:lnTo>
                    <a:pt x="236" y="476"/>
                  </a:lnTo>
                  <a:lnTo>
                    <a:pt x="234" y="474"/>
                  </a:lnTo>
                  <a:lnTo>
                    <a:pt x="236" y="472"/>
                  </a:lnTo>
                  <a:lnTo>
                    <a:pt x="242" y="460"/>
                  </a:lnTo>
                  <a:lnTo>
                    <a:pt x="244" y="462"/>
                  </a:lnTo>
                  <a:lnTo>
                    <a:pt x="260" y="466"/>
                  </a:lnTo>
                  <a:lnTo>
                    <a:pt x="302" y="464"/>
                  </a:lnTo>
                  <a:lnTo>
                    <a:pt x="302" y="466"/>
                  </a:lnTo>
                  <a:lnTo>
                    <a:pt x="304" y="466"/>
                  </a:lnTo>
                  <a:lnTo>
                    <a:pt x="316" y="470"/>
                  </a:lnTo>
                  <a:lnTo>
                    <a:pt x="324" y="462"/>
                  </a:lnTo>
                  <a:lnTo>
                    <a:pt x="320" y="438"/>
                  </a:lnTo>
                  <a:lnTo>
                    <a:pt x="304" y="428"/>
                  </a:lnTo>
                  <a:lnTo>
                    <a:pt x="300" y="424"/>
                  </a:lnTo>
                  <a:lnTo>
                    <a:pt x="296" y="420"/>
                  </a:lnTo>
                  <a:lnTo>
                    <a:pt x="292" y="410"/>
                  </a:lnTo>
                  <a:lnTo>
                    <a:pt x="290" y="394"/>
                  </a:lnTo>
                  <a:lnTo>
                    <a:pt x="290" y="374"/>
                  </a:lnTo>
                  <a:lnTo>
                    <a:pt x="276" y="368"/>
                  </a:lnTo>
                  <a:lnTo>
                    <a:pt x="274" y="368"/>
                  </a:lnTo>
                  <a:lnTo>
                    <a:pt x="274" y="366"/>
                  </a:lnTo>
                  <a:lnTo>
                    <a:pt x="274" y="364"/>
                  </a:lnTo>
                  <a:lnTo>
                    <a:pt x="272" y="344"/>
                  </a:lnTo>
                  <a:lnTo>
                    <a:pt x="288" y="262"/>
                  </a:lnTo>
                  <a:lnTo>
                    <a:pt x="280" y="232"/>
                  </a:lnTo>
                  <a:lnTo>
                    <a:pt x="278" y="214"/>
                  </a:lnTo>
                  <a:lnTo>
                    <a:pt x="276" y="190"/>
                  </a:lnTo>
                  <a:lnTo>
                    <a:pt x="278" y="164"/>
                  </a:lnTo>
                  <a:lnTo>
                    <a:pt x="278" y="162"/>
                  </a:lnTo>
                  <a:lnTo>
                    <a:pt x="280" y="160"/>
                  </a:lnTo>
                  <a:lnTo>
                    <a:pt x="296" y="148"/>
                  </a:lnTo>
                  <a:lnTo>
                    <a:pt x="296" y="136"/>
                  </a:lnTo>
                  <a:lnTo>
                    <a:pt x="294" y="130"/>
                  </a:lnTo>
                  <a:lnTo>
                    <a:pt x="290" y="122"/>
                  </a:lnTo>
                  <a:lnTo>
                    <a:pt x="280" y="110"/>
                  </a:lnTo>
                  <a:lnTo>
                    <a:pt x="278" y="110"/>
                  </a:lnTo>
                  <a:lnTo>
                    <a:pt x="278" y="108"/>
                  </a:lnTo>
                  <a:lnTo>
                    <a:pt x="276" y="88"/>
                  </a:lnTo>
                  <a:lnTo>
                    <a:pt x="276" y="86"/>
                  </a:lnTo>
                  <a:lnTo>
                    <a:pt x="298" y="60"/>
                  </a:lnTo>
                  <a:lnTo>
                    <a:pt x="298" y="48"/>
                  </a:lnTo>
                  <a:lnTo>
                    <a:pt x="292" y="36"/>
                  </a:lnTo>
                  <a:lnTo>
                    <a:pt x="290" y="34"/>
                  </a:lnTo>
                  <a:lnTo>
                    <a:pt x="300" y="20"/>
                  </a:lnTo>
                  <a:lnTo>
                    <a:pt x="302" y="20"/>
                  </a:lnTo>
                  <a:lnTo>
                    <a:pt x="312" y="12"/>
                  </a:lnTo>
                  <a:lnTo>
                    <a:pt x="312" y="0"/>
                  </a:lnTo>
                  <a:lnTo>
                    <a:pt x="306" y="0"/>
                  </a:lnTo>
                  <a:lnTo>
                    <a:pt x="296" y="0"/>
                  </a:lnTo>
                  <a:lnTo>
                    <a:pt x="292" y="18"/>
                  </a:lnTo>
                  <a:lnTo>
                    <a:pt x="290" y="18"/>
                  </a:lnTo>
                  <a:lnTo>
                    <a:pt x="268" y="10"/>
                  </a:lnTo>
                  <a:lnTo>
                    <a:pt x="256" y="8"/>
                  </a:lnTo>
                  <a:lnTo>
                    <a:pt x="260" y="28"/>
                  </a:lnTo>
                  <a:lnTo>
                    <a:pt x="244" y="32"/>
                  </a:lnTo>
                  <a:lnTo>
                    <a:pt x="218" y="46"/>
                  </a:lnTo>
                  <a:lnTo>
                    <a:pt x="210" y="56"/>
                  </a:lnTo>
                  <a:lnTo>
                    <a:pt x="210" y="58"/>
                  </a:lnTo>
                  <a:lnTo>
                    <a:pt x="208" y="58"/>
                  </a:lnTo>
                  <a:lnTo>
                    <a:pt x="196" y="70"/>
                  </a:lnTo>
                  <a:lnTo>
                    <a:pt x="192" y="88"/>
                  </a:lnTo>
                  <a:lnTo>
                    <a:pt x="192" y="90"/>
                  </a:lnTo>
                  <a:lnTo>
                    <a:pt x="186" y="118"/>
                  </a:lnTo>
                  <a:lnTo>
                    <a:pt x="184" y="130"/>
                  </a:lnTo>
                  <a:lnTo>
                    <a:pt x="184" y="132"/>
                  </a:lnTo>
                  <a:lnTo>
                    <a:pt x="182" y="132"/>
                  </a:lnTo>
                  <a:lnTo>
                    <a:pt x="174" y="144"/>
                  </a:lnTo>
                  <a:lnTo>
                    <a:pt x="172" y="144"/>
                  </a:lnTo>
                  <a:lnTo>
                    <a:pt x="172" y="146"/>
                  </a:lnTo>
                  <a:lnTo>
                    <a:pt x="152" y="148"/>
                  </a:lnTo>
                  <a:lnTo>
                    <a:pt x="122" y="138"/>
                  </a:lnTo>
                  <a:lnTo>
                    <a:pt x="108" y="132"/>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03" name="山西"/>
            <p:cNvSpPr/>
            <p:nvPr/>
          </p:nvSpPr>
          <p:spPr bwMode="auto">
            <a:xfrm>
              <a:off x="5451475" y="2792413"/>
              <a:ext cx="393700" cy="866775"/>
            </a:xfrm>
            <a:custGeom>
              <a:gdLst>
                <a:gd fmla="*/ 2147483646 w 216" name="T0"/>
                <a:gd fmla="*/ 2147483646 h 474" name="T1"/>
                <a:gd fmla="*/ 2147483646 w 216" name="T2"/>
                <a:gd fmla="*/ 2147483646 h 474" name="T3"/>
                <a:gd fmla="*/ 2147483646 w 216" name="T4"/>
                <a:gd fmla="*/ 2147483646 h 474" name="T5"/>
                <a:gd fmla="*/ 2147483646 w 216" name="T6"/>
                <a:gd fmla="*/ 2147483646 h 474" name="T7"/>
                <a:gd fmla="*/ 2147483646 w 216" name="T8"/>
                <a:gd fmla="*/ 2147483646 h 474" name="T9"/>
                <a:gd fmla="*/ 2147483646 w 216" name="T10"/>
                <a:gd fmla="*/ 2147483646 h 474" name="T11"/>
                <a:gd fmla="*/ 2147483646 w 216" name="T12"/>
                <a:gd fmla="*/ 2147483646 h 474" name="T13"/>
                <a:gd fmla="*/ 2147483646 w 216" name="T14"/>
                <a:gd fmla="*/ 2147483646 h 474" name="T15"/>
                <a:gd fmla="*/ 2147483646 w 216" name="T16"/>
                <a:gd fmla="*/ 2147483646 h 474" name="T17"/>
                <a:gd fmla="*/ 2147483646 w 216" name="T18"/>
                <a:gd fmla="*/ 2147483646 h 474" name="T19"/>
                <a:gd fmla="*/ 2147483646 w 216" name="T20"/>
                <a:gd fmla="*/ 2147483646 h 474" name="T21"/>
                <a:gd fmla="*/ 2147483646 w 216" name="T22"/>
                <a:gd fmla="*/ 2147483646 h 474" name="T23"/>
                <a:gd fmla="*/ 2147483646 w 216" name="T24"/>
                <a:gd fmla="*/ 2147483646 h 474" name="T25"/>
                <a:gd fmla="*/ 2147483646 w 216" name="T26"/>
                <a:gd fmla="*/ 2147483646 h 474" name="T27"/>
                <a:gd fmla="*/ 2147483646 w 216" name="T28"/>
                <a:gd fmla="*/ 2147483646 h 474" name="T29"/>
                <a:gd fmla="*/ 2147483646 w 216" name="T30"/>
                <a:gd fmla="*/ 2147483646 h 474" name="T31"/>
                <a:gd fmla="*/ 2147483646 w 216" name="T32"/>
                <a:gd fmla="*/ 2147483646 h 474" name="T33"/>
                <a:gd fmla="*/ 2147483646 w 216" name="T34"/>
                <a:gd fmla="*/ 2147483646 h 474" name="T35"/>
                <a:gd fmla="*/ 2147483646 w 216" name="T36"/>
                <a:gd fmla="*/ 2147483646 h 474" name="T37"/>
                <a:gd fmla="*/ 2147483646 w 216" name="T38"/>
                <a:gd fmla="*/ 2147483646 h 474" name="T39"/>
                <a:gd fmla="*/ 2147483646 w 216" name="T40"/>
                <a:gd fmla="*/ 2147483646 h 474" name="T41"/>
                <a:gd fmla="*/ 2147483646 w 216" name="T42"/>
                <a:gd fmla="*/ 2147483646 h 474" name="T43"/>
                <a:gd fmla="*/ 2147483646 w 216" name="T44"/>
                <a:gd fmla="*/ 2147483646 h 474" name="T45"/>
                <a:gd fmla="*/ 2147483646 w 216" name="T46"/>
                <a:gd fmla="*/ 2147483646 h 474" name="T47"/>
                <a:gd fmla="*/ 2147483646 w 216" name="T48"/>
                <a:gd fmla="*/ 2147483646 h 474" name="T49"/>
                <a:gd fmla="*/ 2147483646 w 216" name="T50"/>
                <a:gd fmla="*/ 2147483646 h 474" name="T51"/>
                <a:gd fmla="*/ 2147483646 w 216" name="T52"/>
                <a:gd fmla="*/ 2147483646 h 474" name="T53"/>
                <a:gd fmla="*/ 2147483646 w 216" name="T54"/>
                <a:gd fmla="*/ 2147483646 h 474" name="T55"/>
                <a:gd fmla="*/ 2147483646 w 216" name="T56"/>
                <a:gd fmla="*/ 2147483646 h 474" name="T57"/>
                <a:gd fmla="*/ 2147483646 w 216" name="T58"/>
                <a:gd fmla="*/ 2147483646 h 474" name="T59"/>
                <a:gd fmla="*/ 2147483646 w 216" name="T60"/>
                <a:gd fmla="*/ 2147483646 h 474" name="T61"/>
                <a:gd fmla="*/ 2147483646 w 216" name="T62"/>
                <a:gd fmla="*/ 2147483646 h 474" name="T63"/>
                <a:gd fmla="*/ 2147483646 w 216" name="T64"/>
                <a:gd fmla="*/ 2147483646 h 474" name="T65"/>
                <a:gd fmla="*/ 2147483646 w 216" name="T66"/>
                <a:gd fmla="*/ 2147483646 h 474" name="T67"/>
                <a:gd fmla="*/ 2147483646 w 216" name="T68"/>
                <a:gd fmla="*/ 2147483646 h 474" name="T69"/>
                <a:gd fmla="*/ 2147483646 w 216" name="T70"/>
                <a:gd fmla="*/ 2147483646 h 474" name="T71"/>
                <a:gd fmla="*/ 2147483646 w 216" name="T72"/>
                <a:gd fmla="*/ 2147483646 h 474" name="T73"/>
                <a:gd fmla="*/ 2147483646 w 216" name="T74"/>
                <a:gd fmla="*/ 2147483646 h 474" name="T75"/>
                <a:gd fmla="*/ 2147483646 w 216" name="T76"/>
                <a:gd fmla="*/ 2147483646 h 474" name="T77"/>
                <a:gd fmla="*/ 2147483646 w 216" name="T78"/>
                <a:gd fmla="*/ 2147483646 h 474" name="T79"/>
                <a:gd fmla="*/ 2147483646 w 216" name="T80"/>
                <a:gd fmla="*/ 2147483646 h 474" name="T81"/>
                <a:gd fmla="*/ 2147483646 w 216" name="T82"/>
                <a:gd fmla="*/ 2147483646 h 474" name="T83"/>
                <a:gd fmla="*/ 2147483646 w 216" name="T84"/>
                <a:gd fmla="*/ 2147483646 h 474" name="T85"/>
                <a:gd fmla="*/ 2147483646 w 216" name="T86"/>
                <a:gd fmla="*/ 2147483646 h 474" name="T87"/>
                <a:gd fmla="*/ 2147483646 w 216" name="T88"/>
                <a:gd fmla="*/ 2147483646 h 474" name="T89"/>
                <a:gd fmla="*/ 2147483646 w 216" name="T90"/>
                <a:gd fmla="*/ 2147483646 h 474" name="T91"/>
                <a:gd fmla="*/ 2147483646 w 216" name="T92"/>
                <a:gd fmla="*/ 2147483646 h 474" name="T93"/>
                <a:gd fmla="*/ 2147483646 w 216" name="T94"/>
                <a:gd fmla="*/ 2147483646 h 474" name="T95"/>
                <a:gd fmla="*/ 2147483646 w 216" name="T96"/>
                <a:gd fmla="*/ 2147483646 h 474"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b="b" l="0" r="r" t="0"/>
              <a:pathLst>
                <a:path h="473" w="216">
                  <a:moveTo>
                    <a:pt x="202" y="24"/>
                  </a:moveTo>
                  <a:lnTo>
                    <a:pt x="204" y="20"/>
                  </a:lnTo>
                  <a:lnTo>
                    <a:pt x="200" y="8"/>
                  </a:lnTo>
                  <a:lnTo>
                    <a:pt x="194" y="0"/>
                  </a:lnTo>
                  <a:lnTo>
                    <a:pt x="188" y="12"/>
                  </a:lnTo>
                  <a:lnTo>
                    <a:pt x="176" y="24"/>
                  </a:lnTo>
                  <a:lnTo>
                    <a:pt x="174" y="24"/>
                  </a:lnTo>
                  <a:lnTo>
                    <a:pt x="156" y="30"/>
                  </a:lnTo>
                  <a:lnTo>
                    <a:pt x="154" y="30"/>
                  </a:lnTo>
                  <a:lnTo>
                    <a:pt x="136" y="28"/>
                  </a:lnTo>
                  <a:lnTo>
                    <a:pt x="124" y="30"/>
                  </a:lnTo>
                  <a:lnTo>
                    <a:pt x="122" y="40"/>
                  </a:lnTo>
                  <a:lnTo>
                    <a:pt x="112" y="46"/>
                  </a:lnTo>
                  <a:lnTo>
                    <a:pt x="112" y="48"/>
                  </a:lnTo>
                  <a:lnTo>
                    <a:pt x="110" y="48"/>
                  </a:lnTo>
                  <a:lnTo>
                    <a:pt x="94" y="46"/>
                  </a:lnTo>
                  <a:lnTo>
                    <a:pt x="92" y="48"/>
                  </a:lnTo>
                  <a:lnTo>
                    <a:pt x="92" y="64"/>
                  </a:lnTo>
                  <a:lnTo>
                    <a:pt x="84" y="76"/>
                  </a:lnTo>
                  <a:lnTo>
                    <a:pt x="82" y="76"/>
                  </a:lnTo>
                  <a:lnTo>
                    <a:pt x="68" y="92"/>
                  </a:lnTo>
                  <a:lnTo>
                    <a:pt x="66" y="92"/>
                  </a:lnTo>
                  <a:lnTo>
                    <a:pt x="50" y="96"/>
                  </a:lnTo>
                  <a:lnTo>
                    <a:pt x="40" y="106"/>
                  </a:lnTo>
                  <a:lnTo>
                    <a:pt x="42" y="120"/>
                  </a:lnTo>
                  <a:lnTo>
                    <a:pt x="42" y="124"/>
                  </a:lnTo>
                  <a:lnTo>
                    <a:pt x="40" y="124"/>
                  </a:lnTo>
                  <a:lnTo>
                    <a:pt x="28" y="136"/>
                  </a:lnTo>
                  <a:lnTo>
                    <a:pt x="20" y="144"/>
                  </a:lnTo>
                  <a:lnTo>
                    <a:pt x="26" y="154"/>
                  </a:lnTo>
                  <a:lnTo>
                    <a:pt x="26" y="156"/>
                  </a:lnTo>
                  <a:lnTo>
                    <a:pt x="26" y="170"/>
                  </a:lnTo>
                  <a:lnTo>
                    <a:pt x="26" y="172"/>
                  </a:lnTo>
                  <a:lnTo>
                    <a:pt x="16" y="184"/>
                  </a:lnTo>
                  <a:lnTo>
                    <a:pt x="4" y="198"/>
                  </a:lnTo>
                  <a:lnTo>
                    <a:pt x="6" y="214"/>
                  </a:lnTo>
                  <a:lnTo>
                    <a:pt x="16" y="224"/>
                  </a:lnTo>
                  <a:lnTo>
                    <a:pt x="22" y="236"/>
                  </a:lnTo>
                  <a:lnTo>
                    <a:pt x="24" y="244"/>
                  </a:lnTo>
                  <a:lnTo>
                    <a:pt x="24" y="262"/>
                  </a:lnTo>
                  <a:lnTo>
                    <a:pt x="22" y="264"/>
                  </a:lnTo>
                  <a:lnTo>
                    <a:pt x="6" y="276"/>
                  </a:lnTo>
                  <a:lnTo>
                    <a:pt x="4" y="300"/>
                  </a:lnTo>
                  <a:lnTo>
                    <a:pt x="6" y="324"/>
                  </a:lnTo>
                  <a:lnTo>
                    <a:pt x="10" y="340"/>
                  </a:lnTo>
                  <a:lnTo>
                    <a:pt x="18" y="368"/>
                  </a:lnTo>
                  <a:lnTo>
                    <a:pt x="18" y="370"/>
                  </a:lnTo>
                  <a:lnTo>
                    <a:pt x="18" y="372"/>
                  </a:lnTo>
                  <a:lnTo>
                    <a:pt x="0" y="452"/>
                  </a:lnTo>
                  <a:lnTo>
                    <a:pt x="2" y="468"/>
                  </a:lnTo>
                  <a:lnTo>
                    <a:pt x="14" y="474"/>
                  </a:lnTo>
                  <a:lnTo>
                    <a:pt x="32" y="456"/>
                  </a:lnTo>
                  <a:lnTo>
                    <a:pt x="34" y="456"/>
                  </a:lnTo>
                  <a:lnTo>
                    <a:pt x="96" y="432"/>
                  </a:lnTo>
                  <a:lnTo>
                    <a:pt x="112" y="416"/>
                  </a:lnTo>
                  <a:lnTo>
                    <a:pt x="114" y="416"/>
                  </a:lnTo>
                  <a:lnTo>
                    <a:pt x="116" y="416"/>
                  </a:lnTo>
                  <a:lnTo>
                    <a:pt x="150" y="420"/>
                  </a:lnTo>
                  <a:lnTo>
                    <a:pt x="162" y="416"/>
                  </a:lnTo>
                  <a:lnTo>
                    <a:pt x="180" y="408"/>
                  </a:lnTo>
                  <a:lnTo>
                    <a:pt x="180" y="392"/>
                  </a:lnTo>
                  <a:lnTo>
                    <a:pt x="182" y="392"/>
                  </a:lnTo>
                  <a:lnTo>
                    <a:pt x="192" y="382"/>
                  </a:lnTo>
                  <a:lnTo>
                    <a:pt x="190" y="372"/>
                  </a:lnTo>
                  <a:lnTo>
                    <a:pt x="190" y="370"/>
                  </a:lnTo>
                  <a:lnTo>
                    <a:pt x="190" y="368"/>
                  </a:lnTo>
                  <a:lnTo>
                    <a:pt x="194" y="364"/>
                  </a:lnTo>
                  <a:lnTo>
                    <a:pt x="192" y="360"/>
                  </a:lnTo>
                  <a:lnTo>
                    <a:pt x="190" y="356"/>
                  </a:lnTo>
                  <a:lnTo>
                    <a:pt x="190" y="352"/>
                  </a:lnTo>
                  <a:lnTo>
                    <a:pt x="194" y="340"/>
                  </a:lnTo>
                  <a:lnTo>
                    <a:pt x="198" y="336"/>
                  </a:lnTo>
                  <a:lnTo>
                    <a:pt x="196" y="324"/>
                  </a:lnTo>
                  <a:lnTo>
                    <a:pt x="184" y="310"/>
                  </a:lnTo>
                  <a:lnTo>
                    <a:pt x="182" y="306"/>
                  </a:lnTo>
                  <a:lnTo>
                    <a:pt x="180" y="302"/>
                  </a:lnTo>
                  <a:lnTo>
                    <a:pt x="180" y="298"/>
                  </a:lnTo>
                  <a:lnTo>
                    <a:pt x="182" y="294"/>
                  </a:lnTo>
                  <a:lnTo>
                    <a:pt x="184" y="288"/>
                  </a:lnTo>
                  <a:lnTo>
                    <a:pt x="190" y="280"/>
                  </a:lnTo>
                  <a:lnTo>
                    <a:pt x="192" y="268"/>
                  </a:lnTo>
                  <a:lnTo>
                    <a:pt x="202" y="248"/>
                  </a:lnTo>
                  <a:lnTo>
                    <a:pt x="204" y="240"/>
                  </a:lnTo>
                  <a:lnTo>
                    <a:pt x="216" y="216"/>
                  </a:lnTo>
                  <a:lnTo>
                    <a:pt x="208" y="200"/>
                  </a:lnTo>
                  <a:lnTo>
                    <a:pt x="184" y="184"/>
                  </a:lnTo>
                  <a:lnTo>
                    <a:pt x="182" y="184"/>
                  </a:lnTo>
                  <a:lnTo>
                    <a:pt x="176" y="170"/>
                  </a:lnTo>
                  <a:lnTo>
                    <a:pt x="176" y="168"/>
                  </a:lnTo>
                  <a:lnTo>
                    <a:pt x="180" y="146"/>
                  </a:lnTo>
                  <a:lnTo>
                    <a:pt x="184" y="130"/>
                  </a:lnTo>
                  <a:lnTo>
                    <a:pt x="184" y="122"/>
                  </a:lnTo>
                  <a:lnTo>
                    <a:pt x="188" y="116"/>
                  </a:lnTo>
                  <a:lnTo>
                    <a:pt x="190" y="114"/>
                  </a:lnTo>
                  <a:lnTo>
                    <a:pt x="194" y="114"/>
                  </a:lnTo>
                  <a:lnTo>
                    <a:pt x="208" y="112"/>
                  </a:lnTo>
                  <a:lnTo>
                    <a:pt x="212" y="102"/>
                  </a:lnTo>
                  <a:lnTo>
                    <a:pt x="216" y="76"/>
                  </a:lnTo>
                  <a:lnTo>
                    <a:pt x="214" y="66"/>
                  </a:lnTo>
                  <a:lnTo>
                    <a:pt x="200" y="64"/>
                  </a:lnTo>
                  <a:lnTo>
                    <a:pt x="184" y="56"/>
                  </a:lnTo>
                  <a:lnTo>
                    <a:pt x="182" y="54"/>
                  </a:lnTo>
                  <a:lnTo>
                    <a:pt x="182" y="52"/>
                  </a:lnTo>
                  <a:lnTo>
                    <a:pt x="180" y="32"/>
                  </a:lnTo>
                  <a:lnTo>
                    <a:pt x="180" y="28"/>
                  </a:lnTo>
                  <a:lnTo>
                    <a:pt x="202" y="24"/>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04" name="湖南"/>
            <p:cNvSpPr/>
            <p:nvPr/>
          </p:nvSpPr>
          <p:spPr bwMode="auto">
            <a:xfrm>
              <a:off x="5348288" y="4270375"/>
              <a:ext cx="628650" cy="730250"/>
            </a:xfrm>
            <a:custGeom>
              <a:gdLst>
                <a:gd fmla="*/ 2147483646 w 344" name="T0"/>
                <a:gd fmla="*/ 2147483646 h 400" name="T1"/>
                <a:gd fmla="*/ 2147483646 w 344" name="T2"/>
                <a:gd fmla="*/ 2147483646 h 400" name="T3"/>
                <a:gd fmla="*/ 2147483646 w 344" name="T4"/>
                <a:gd fmla="*/ 2147483646 h 400" name="T5"/>
                <a:gd fmla="*/ 2147483646 w 344" name="T6"/>
                <a:gd fmla="*/ 2147483646 h 400" name="T7"/>
                <a:gd fmla="*/ 2147483646 w 344" name="T8"/>
                <a:gd fmla="*/ 2147483646 h 400" name="T9"/>
                <a:gd fmla="*/ 2147483646 w 344" name="T10"/>
                <a:gd fmla="*/ 2147483646 h 400" name="T11"/>
                <a:gd fmla="*/ 2147483646 w 344" name="T12"/>
                <a:gd fmla="*/ 2147483646 h 400" name="T13"/>
                <a:gd fmla="*/ 2147483646 w 344" name="T14"/>
                <a:gd fmla="*/ 2147483646 h 400" name="T15"/>
                <a:gd fmla="*/ 2147483646 w 344" name="T16"/>
                <a:gd fmla="*/ 2147483646 h 400" name="T17"/>
                <a:gd fmla="*/ 2147483646 w 344" name="T18"/>
                <a:gd fmla="*/ 2147483646 h 400" name="T19"/>
                <a:gd fmla="*/ 2147483646 w 344" name="T20"/>
                <a:gd fmla="*/ 0 h 400" name="T21"/>
                <a:gd fmla="*/ 2147483646 w 344" name="T22"/>
                <a:gd fmla="*/ 2147483646 h 400" name="T23"/>
                <a:gd fmla="*/ 2147483646 w 344" name="T24"/>
                <a:gd fmla="*/ 2147483646 h 400" name="T25"/>
                <a:gd fmla="*/ 2147483646 w 344" name="T26"/>
                <a:gd fmla="*/ 2147483646 h 400" name="T27"/>
                <a:gd fmla="*/ 2147483646 w 344" name="T28"/>
                <a:gd fmla="*/ 2147483646 h 400" name="T29"/>
                <a:gd fmla="*/ 2147483646 w 344" name="T30"/>
                <a:gd fmla="*/ 2147483646 h 400" name="T31"/>
                <a:gd fmla="*/ 2147483646 w 344" name="T32"/>
                <a:gd fmla="*/ 2147483646 h 400" name="T33"/>
                <a:gd fmla="*/ 2147483646 w 344" name="T34"/>
                <a:gd fmla="*/ 2147483646 h 400" name="T35"/>
                <a:gd fmla="*/ 2147483646 w 344" name="T36"/>
                <a:gd fmla="*/ 2147483646 h 400" name="T37"/>
                <a:gd fmla="*/ 2147483646 w 344" name="T38"/>
                <a:gd fmla="*/ 2147483646 h 400" name="T39"/>
                <a:gd fmla="*/ 2147483646 w 344" name="T40"/>
                <a:gd fmla="*/ 2147483646 h 400" name="T41"/>
                <a:gd fmla="*/ 2147483646 w 344" name="T42"/>
                <a:gd fmla="*/ 2147483646 h 400" name="T43"/>
                <a:gd fmla="*/ 2147483646 w 344" name="T44"/>
                <a:gd fmla="*/ 2147483646 h 400" name="T45"/>
                <a:gd fmla="*/ 2147483646 w 344" name="T46"/>
                <a:gd fmla="*/ 2147483646 h 400" name="T47"/>
                <a:gd fmla="*/ 2147483646 w 344" name="T48"/>
                <a:gd fmla="*/ 2147483646 h 400" name="T49"/>
                <a:gd fmla="*/ 2147483646 w 344" name="T50"/>
                <a:gd fmla="*/ 2147483646 h 400" name="T51"/>
                <a:gd fmla="*/ 2147483646 w 344" name="T52"/>
                <a:gd fmla="*/ 2147483646 h 400" name="T53"/>
                <a:gd fmla="*/ 2147483646 w 344" name="T54"/>
                <a:gd fmla="*/ 2147483646 h 400" name="T55"/>
                <a:gd fmla="*/ 2147483646 w 344" name="T56"/>
                <a:gd fmla="*/ 2147483646 h 400" name="T57"/>
                <a:gd fmla="*/ 2147483646 w 344" name="T58"/>
                <a:gd fmla="*/ 2147483646 h 400" name="T59"/>
                <a:gd fmla="*/ 2147483646 w 344" name="T60"/>
                <a:gd fmla="*/ 2147483646 h 400" name="T61"/>
                <a:gd fmla="*/ 2147483646 w 344" name="T62"/>
                <a:gd fmla="*/ 2147483646 h 400" name="T63"/>
                <a:gd fmla="*/ 2147483646 w 344" name="T64"/>
                <a:gd fmla="*/ 2147483646 h 400" name="T65"/>
                <a:gd fmla="*/ 2147483646 w 344" name="T66"/>
                <a:gd fmla="*/ 2147483646 h 400" name="T67"/>
                <a:gd fmla="*/ 2147483646 w 344" name="T68"/>
                <a:gd fmla="*/ 2147483646 h 400" name="T69"/>
                <a:gd fmla="*/ 2147483646 w 344" name="T70"/>
                <a:gd fmla="*/ 2147483646 h 400" name="T71"/>
                <a:gd fmla="*/ 2147483646 w 344" name="T72"/>
                <a:gd fmla="*/ 2147483646 h 400" name="T73"/>
                <a:gd fmla="*/ 2147483646 w 344" name="T74"/>
                <a:gd fmla="*/ 2147483646 h 400" name="T75"/>
                <a:gd fmla="*/ 2147483646 w 344" name="T76"/>
                <a:gd fmla="*/ 2147483646 h 400" name="T77"/>
                <a:gd fmla="*/ 2147483646 w 344" name="T78"/>
                <a:gd fmla="*/ 2147483646 h 400" name="T79"/>
                <a:gd fmla="*/ 2147483646 w 344" name="T80"/>
                <a:gd fmla="*/ 2147483646 h 400" name="T81"/>
                <a:gd fmla="*/ 2147483646 w 344" name="T82"/>
                <a:gd fmla="*/ 2147483646 h 400" name="T83"/>
                <a:gd fmla="*/ 2147483646 w 344" name="T84"/>
                <a:gd fmla="*/ 2147483646 h 400" name="T85"/>
                <a:gd fmla="*/ 2147483646 w 344" name="T86"/>
                <a:gd fmla="*/ 2147483646 h 400" name="T87"/>
                <a:gd fmla="*/ 2147483646 w 344" name="T88"/>
                <a:gd fmla="*/ 2147483646 h 400" name="T89"/>
                <a:gd fmla="*/ 2147483646 w 344" name="T90"/>
                <a:gd fmla="*/ 2147483646 h 400" name="T91"/>
                <a:gd fmla="*/ 2147483646 w 344" name="T92"/>
                <a:gd fmla="*/ 2147483646 h 400" name="T93"/>
                <a:gd fmla="*/ 2147483646 w 344" name="T94"/>
                <a:gd fmla="*/ 2147483646 h 400" name="T95"/>
                <a:gd fmla="*/ 2147483646 w 344" name="T96"/>
                <a:gd fmla="*/ 2147483646 h 400" name="T97"/>
                <a:gd fmla="*/ 2147483646 w 344" name="T98"/>
                <a:gd fmla="*/ 2147483646 h 400" name="T99"/>
                <a:gd fmla="*/ 2147483646 w 344" name="T100"/>
                <a:gd fmla="*/ 2147483646 h 400" name="T101"/>
                <a:gd fmla="*/ 2147483646 w 344" name="T102"/>
                <a:gd fmla="*/ 2147483646 h 400" name="T103"/>
                <a:gd fmla="*/ 2147483646 w 344" name="T104"/>
                <a:gd fmla="*/ 2147483646 h 400"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400" w="344">
                  <a:moveTo>
                    <a:pt x="300" y="68"/>
                  </a:moveTo>
                  <a:lnTo>
                    <a:pt x="300" y="68"/>
                  </a:lnTo>
                  <a:lnTo>
                    <a:pt x="300" y="66"/>
                  </a:lnTo>
                  <a:lnTo>
                    <a:pt x="292" y="54"/>
                  </a:lnTo>
                  <a:lnTo>
                    <a:pt x="292" y="52"/>
                  </a:lnTo>
                  <a:lnTo>
                    <a:pt x="294" y="32"/>
                  </a:lnTo>
                  <a:lnTo>
                    <a:pt x="292" y="28"/>
                  </a:lnTo>
                  <a:lnTo>
                    <a:pt x="286" y="24"/>
                  </a:lnTo>
                  <a:lnTo>
                    <a:pt x="282" y="24"/>
                  </a:lnTo>
                  <a:lnTo>
                    <a:pt x="274" y="34"/>
                  </a:lnTo>
                  <a:lnTo>
                    <a:pt x="272" y="34"/>
                  </a:lnTo>
                  <a:lnTo>
                    <a:pt x="252" y="44"/>
                  </a:lnTo>
                  <a:lnTo>
                    <a:pt x="250" y="30"/>
                  </a:lnTo>
                  <a:lnTo>
                    <a:pt x="250" y="28"/>
                  </a:lnTo>
                  <a:lnTo>
                    <a:pt x="252" y="22"/>
                  </a:lnTo>
                  <a:lnTo>
                    <a:pt x="250" y="14"/>
                  </a:lnTo>
                  <a:lnTo>
                    <a:pt x="248" y="12"/>
                  </a:lnTo>
                  <a:lnTo>
                    <a:pt x="244" y="20"/>
                  </a:lnTo>
                  <a:lnTo>
                    <a:pt x="218" y="42"/>
                  </a:lnTo>
                  <a:lnTo>
                    <a:pt x="218" y="44"/>
                  </a:lnTo>
                  <a:lnTo>
                    <a:pt x="216" y="44"/>
                  </a:lnTo>
                  <a:lnTo>
                    <a:pt x="214" y="44"/>
                  </a:lnTo>
                  <a:lnTo>
                    <a:pt x="206" y="40"/>
                  </a:lnTo>
                  <a:lnTo>
                    <a:pt x="198" y="32"/>
                  </a:lnTo>
                  <a:lnTo>
                    <a:pt x="184" y="28"/>
                  </a:lnTo>
                  <a:lnTo>
                    <a:pt x="184" y="26"/>
                  </a:lnTo>
                  <a:lnTo>
                    <a:pt x="176" y="20"/>
                  </a:lnTo>
                  <a:lnTo>
                    <a:pt x="150" y="16"/>
                  </a:lnTo>
                  <a:lnTo>
                    <a:pt x="148" y="16"/>
                  </a:lnTo>
                  <a:lnTo>
                    <a:pt x="132" y="6"/>
                  </a:lnTo>
                  <a:lnTo>
                    <a:pt x="132" y="8"/>
                  </a:lnTo>
                  <a:lnTo>
                    <a:pt x="118" y="0"/>
                  </a:lnTo>
                  <a:lnTo>
                    <a:pt x="100" y="0"/>
                  </a:lnTo>
                  <a:lnTo>
                    <a:pt x="94" y="0"/>
                  </a:lnTo>
                  <a:lnTo>
                    <a:pt x="100" y="30"/>
                  </a:lnTo>
                  <a:lnTo>
                    <a:pt x="96" y="30"/>
                  </a:lnTo>
                  <a:lnTo>
                    <a:pt x="80" y="32"/>
                  </a:lnTo>
                  <a:lnTo>
                    <a:pt x="70" y="32"/>
                  </a:lnTo>
                  <a:lnTo>
                    <a:pt x="68" y="32"/>
                  </a:lnTo>
                  <a:lnTo>
                    <a:pt x="60" y="24"/>
                  </a:lnTo>
                  <a:lnTo>
                    <a:pt x="44" y="32"/>
                  </a:lnTo>
                  <a:lnTo>
                    <a:pt x="28" y="52"/>
                  </a:lnTo>
                  <a:lnTo>
                    <a:pt x="16" y="86"/>
                  </a:lnTo>
                  <a:lnTo>
                    <a:pt x="20" y="124"/>
                  </a:lnTo>
                  <a:lnTo>
                    <a:pt x="26" y="144"/>
                  </a:lnTo>
                  <a:lnTo>
                    <a:pt x="26" y="148"/>
                  </a:lnTo>
                  <a:lnTo>
                    <a:pt x="24" y="150"/>
                  </a:lnTo>
                  <a:lnTo>
                    <a:pt x="20" y="152"/>
                  </a:lnTo>
                  <a:lnTo>
                    <a:pt x="20" y="156"/>
                  </a:lnTo>
                  <a:lnTo>
                    <a:pt x="18" y="166"/>
                  </a:lnTo>
                  <a:lnTo>
                    <a:pt x="26" y="198"/>
                  </a:lnTo>
                  <a:lnTo>
                    <a:pt x="24" y="200"/>
                  </a:lnTo>
                  <a:lnTo>
                    <a:pt x="8" y="210"/>
                  </a:lnTo>
                  <a:lnTo>
                    <a:pt x="4" y="214"/>
                  </a:lnTo>
                  <a:lnTo>
                    <a:pt x="2" y="218"/>
                  </a:lnTo>
                  <a:lnTo>
                    <a:pt x="0" y="228"/>
                  </a:lnTo>
                  <a:lnTo>
                    <a:pt x="14" y="224"/>
                  </a:lnTo>
                  <a:lnTo>
                    <a:pt x="14" y="222"/>
                  </a:lnTo>
                  <a:lnTo>
                    <a:pt x="16" y="222"/>
                  </a:lnTo>
                  <a:lnTo>
                    <a:pt x="22" y="224"/>
                  </a:lnTo>
                  <a:lnTo>
                    <a:pt x="26" y="226"/>
                  </a:lnTo>
                  <a:lnTo>
                    <a:pt x="30" y="228"/>
                  </a:lnTo>
                  <a:lnTo>
                    <a:pt x="32" y="234"/>
                  </a:lnTo>
                  <a:lnTo>
                    <a:pt x="34" y="252"/>
                  </a:lnTo>
                  <a:lnTo>
                    <a:pt x="32" y="254"/>
                  </a:lnTo>
                  <a:lnTo>
                    <a:pt x="32" y="256"/>
                  </a:lnTo>
                  <a:lnTo>
                    <a:pt x="28" y="260"/>
                  </a:lnTo>
                  <a:lnTo>
                    <a:pt x="28" y="264"/>
                  </a:lnTo>
                  <a:lnTo>
                    <a:pt x="24" y="282"/>
                  </a:lnTo>
                  <a:lnTo>
                    <a:pt x="28" y="290"/>
                  </a:lnTo>
                  <a:lnTo>
                    <a:pt x="32" y="296"/>
                  </a:lnTo>
                  <a:lnTo>
                    <a:pt x="48" y="316"/>
                  </a:lnTo>
                  <a:lnTo>
                    <a:pt x="64" y="304"/>
                  </a:lnTo>
                  <a:lnTo>
                    <a:pt x="76" y="302"/>
                  </a:lnTo>
                  <a:lnTo>
                    <a:pt x="76" y="304"/>
                  </a:lnTo>
                  <a:lnTo>
                    <a:pt x="84" y="306"/>
                  </a:lnTo>
                  <a:lnTo>
                    <a:pt x="88" y="306"/>
                  </a:lnTo>
                  <a:lnTo>
                    <a:pt x="92" y="302"/>
                  </a:lnTo>
                  <a:lnTo>
                    <a:pt x="100" y="292"/>
                  </a:lnTo>
                  <a:lnTo>
                    <a:pt x="98" y="286"/>
                  </a:lnTo>
                  <a:lnTo>
                    <a:pt x="100" y="282"/>
                  </a:lnTo>
                  <a:lnTo>
                    <a:pt x="104" y="280"/>
                  </a:lnTo>
                  <a:lnTo>
                    <a:pt x="124" y="280"/>
                  </a:lnTo>
                  <a:lnTo>
                    <a:pt x="128" y="280"/>
                  </a:lnTo>
                  <a:lnTo>
                    <a:pt x="130" y="280"/>
                  </a:lnTo>
                  <a:lnTo>
                    <a:pt x="134" y="274"/>
                  </a:lnTo>
                  <a:lnTo>
                    <a:pt x="136" y="270"/>
                  </a:lnTo>
                  <a:lnTo>
                    <a:pt x="142" y="270"/>
                  </a:lnTo>
                  <a:lnTo>
                    <a:pt x="146" y="272"/>
                  </a:lnTo>
                  <a:lnTo>
                    <a:pt x="152" y="280"/>
                  </a:lnTo>
                  <a:lnTo>
                    <a:pt x="154" y="284"/>
                  </a:lnTo>
                  <a:lnTo>
                    <a:pt x="156" y="288"/>
                  </a:lnTo>
                  <a:lnTo>
                    <a:pt x="154" y="302"/>
                  </a:lnTo>
                  <a:lnTo>
                    <a:pt x="156" y="304"/>
                  </a:lnTo>
                  <a:lnTo>
                    <a:pt x="162" y="310"/>
                  </a:lnTo>
                  <a:lnTo>
                    <a:pt x="164" y="316"/>
                  </a:lnTo>
                  <a:lnTo>
                    <a:pt x="162" y="330"/>
                  </a:lnTo>
                  <a:lnTo>
                    <a:pt x="158" y="340"/>
                  </a:lnTo>
                  <a:lnTo>
                    <a:pt x="154" y="344"/>
                  </a:lnTo>
                  <a:lnTo>
                    <a:pt x="142" y="370"/>
                  </a:lnTo>
                  <a:lnTo>
                    <a:pt x="146" y="372"/>
                  </a:lnTo>
                  <a:lnTo>
                    <a:pt x="164" y="372"/>
                  </a:lnTo>
                  <a:lnTo>
                    <a:pt x="168" y="374"/>
                  </a:lnTo>
                  <a:lnTo>
                    <a:pt x="168" y="376"/>
                  </a:lnTo>
                  <a:lnTo>
                    <a:pt x="164" y="388"/>
                  </a:lnTo>
                  <a:lnTo>
                    <a:pt x="164" y="394"/>
                  </a:lnTo>
                  <a:lnTo>
                    <a:pt x="172" y="398"/>
                  </a:lnTo>
                  <a:lnTo>
                    <a:pt x="176" y="400"/>
                  </a:lnTo>
                  <a:lnTo>
                    <a:pt x="178" y="398"/>
                  </a:lnTo>
                  <a:lnTo>
                    <a:pt x="188" y="394"/>
                  </a:lnTo>
                  <a:lnTo>
                    <a:pt x="194" y="392"/>
                  </a:lnTo>
                  <a:lnTo>
                    <a:pt x="204" y="392"/>
                  </a:lnTo>
                  <a:lnTo>
                    <a:pt x="216" y="380"/>
                  </a:lnTo>
                  <a:lnTo>
                    <a:pt x="216" y="366"/>
                  </a:lnTo>
                  <a:lnTo>
                    <a:pt x="216" y="360"/>
                  </a:lnTo>
                  <a:lnTo>
                    <a:pt x="216" y="356"/>
                  </a:lnTo>
                  <a:lnTo>
                    <a:pt x="220" y="354"/>
                  </a:lnTo>
                  <a:lnTo>
                    <a:pt x="224" y="354"/>
                  </a:lnTo>
                  <a:lnTo>
                    <a:pt x="230" y="356"/>
                  </a:lnTo>
                  <a:lnTo>
                    <a:pt x="236" y="360"/>
                  </a:lnTo>
                  <a:lnTo>
                    <a:pt x="256" y="372"/>
                  </a:lnTo>
                  <a:lnTo>
                    <a:pt x="264" y="376"/>
                  </a:lnTo>
                  <a:lnTo>
                    <a:pt x="270" y="378"/>
                  </a:lnTo>
                  <a:lnTo>
                    <a:pt x="270" y="376"/>
                  </a:lnTo>
                  <a:lnTo>
                    <a:pt x="270" y="370"/>
                  </a:lnTo>
                  <a:lnTo>
                    <a:pt x="266" y="360"/>
                  </a:lnTo>
                  <a:lnTo>
                    <a:pt x="256" y="344"/>
                  </a:lnTo>
                  <a:lnTo>
                    <a:pt x="256" y="342"/>
                  </a:lnTo>
                  <a:lnTo>
                    <a:pt x="256" y="340"/>
                  </a:lnTo>
                  <a:lnTo>
                    <a:pt x="264" y="332"/>
                  </a:lnTo>
                  <a:lnTo>
                    <a:pt x="274" y="326"/>
                  </a:lnTo>
                  <a:lnTo>
                    <a:pt x="282" y="324"/>
                  </a:lnTo>
                  <a:lnTo>
                    <a:pt x="292" y="326"/>
                  </a:lnTo>
                  <a:lnTo>
                    <a:pt x="320" y="340"/>
                  </a:lnTo>
                  <a:lnTo>
                    <a:pt x="332" y="332"/>
                  </a:lnTo>
                  <a:lnTo>
                    <a:pt x="334" y="332"/>
                  </a:lnTo>
                  <a:lnTo>
                    <a:pt x="334" y="330"/>
                  </a:lnTo>
                  <a:lnTo>
                    <a:pt x="332" y="328"/>
                  </a:lnTo>
                  <a:lnTo>
                    <a:pt x="334" y="326"/>
                  </a:lnTo>
                  <a:lnTo>
                    <a:pt x="340" y="314"/>
                  </a:lnTo>
                  <a:lnTo>
                    <a:pt x="344" y="304"/>
                  </a:lnTo>
                  <a:lnTo>
                    <a:pt x="344" y="298"/>
                  </a:lnTo>
                  <a:lnTo>
                    <a:pt x="344" y="292"/>
                  </a:lnTo>
                  <a:lnTo>
                    <a:pt x="338" y="286"/>
                  </a:lnTo>
                  <a:lnTo>
                    <a:pt x="334" y="284"/>
                  </a:lnTo>
                  <a:lnTo>
                    <a:pt x="332" y="284"/>
                  </a:lnTo>
                  <a:lnTo>
                    <a:pt x="330" y="276"/>
                  </a:lnTo>
                  <a:lnTo>
                    <a:pt x="332" y="276"/>
                  </a:lnTo>
                  <a:lnTo>
                    <a:pt x="338" y="272"/>
                  </a:lnTo>
                  <a:lnTo>
                    <a:pt x="340" y="268"/>
                  </a:lnTo>
                  <a:lnTo>
                    <a:pt x="338" y="264"/>
                  </a:lnTo>
                  <a:lnTo>
                    <a:pt x="326" y="252"/>
                  </a:lnTo>
                  <a:lnTo>
                    <a:pt x="326" y="250"/>
                  </a:lnTo>
                  <a:lnTo>
                    <a:pt x="320" y="232"/>
                  </a:lnTo>
                  <a:lnTo>
                    <a:pt x="316" y="214"/>
                  </a:lnTo>
                  <a:lnTo>
                    <a:pt x="316" y="196"/>
                  </a:lnTo>
                  <a:lnTo>
                    <a:pt x="316" y="188"/>
                  </a:lnTo>
                  <a:lnTo>
                    <a:pt x="308" y="196"/>
                  </a:lnTo>
                  <a:lnTo>
                    <a:pt x="302" y="204"/>
                  </a:lnTo>
                  <a:lnTo>
                    <a:pt x="300" y="170"/>
                  </a:lnTo>
                  <a:lnTo>
                    <a:pt x="300" y="168"/>
                  </a:lnTo>
                  <a:lnTo>
                    <a:pt x="322" y="138"/>
                  </a:lnTo>
                  <a:lnTo>
                    <a:pt x="334" y="124"/>
                  </a:lnTo>
                  <a:lnTo>
                    <a:pt x="326" y="100"/>
                  </a:lnTo>
                  <a:lnTo>
                    <a:pt x="322" y="76"/>
                  </a:lnTo>
                  <a:lnTo>
                    <a:pt x="308" y="70"/>
                  </a:lnTo>
                  <a:lnTo>
                    <a:pt x="300" y="68"/>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05" name="湖北"/>
            <p:cNvSpPr/>
            <p:nvPr/>
          </p:nvSpPr>
          <p:spPr bwMode="auto">
            <a:xfrm>
              <a:off x="5275263" y="3849688"/>
              <a:ext cx="892175" cy="558800"/>
            </a:xfrm>
            <a:custGeom>
              <a:gdLst>
                <a:gd fmla="*/ 2147483646 w 488" name="T0"/>
                <a:gd fmla="*/ 2147483646 h 306" name="T1"/>
                <a:gd fmla="*/ 2147483646 w 488" name="T2"/>
                <a:gd fmla="*/ 2147483646 h 306" name="T3"/>
                <a:gd fmla="*/ 2147483646 w 488" name="T4"/>
                <a:gd fmla="*/ 2147483646 h 306" name="T5"/>
                <a:gd fmla="*/ 2147483646 w 488" name="T6"/>
                <a:gd fmla="*/ 2147483646 h 306" name="T7"/>
                <a:gd fmla="*/ 2147483646 w 488" name="T8"/>
                <a:gd fmla="*/ 2147483646 h 306" name="T9"/>
                <a:gd fmla="*/ 2147483646 w 488" name="T10"/>
                <a:gd fmla="*/ 2147483646 h 306" name="T11"/>
                <a:gd fmla="*/ 2147483646 w 488" name="T12"/>
                <a:gd fmla="*/ 2147483646 h 306" name="T13"/>
                <a:gd fmla="*/ 2147483646 w 488" name="T14"/>
                <a:gd fmla="*/ 2147483646 h 306" name="T15"/>
                <a:gd fmla="*/ 2147483646 w 488" name="T16"/>
                <a:gd fmla="*/ 2147483646 h 306" name="T17"/>
                <a:gd fmla="*/ 2147483646 w 488" name="T18"/>
                <a:gd fmla="*/ 2147483646 h 306" name="T19"/>
                <a:gd fmla="*/ 2147483646 w 488" name="T20"/>
                <a:gd fmla="*/ 2147483646 h 306" name="T21"/>
                <a:gd fmla="*/ 2147483646 w 488" name="T22"/>
                <a:gd fmla="*/ 2147483646 h 306" name="T23"/>
                <a:gd fmla="*/ 2147483646 w 488" name="T24"/>
                <a:gd fmla="*/ 2147483646 h 306" name="T25"/>
                <a:gd fmla="*/ 2147483646 w 488" name="T26"/>
                <a:gd fmla="*/ 2147483646 h 306" name="T27"/>
                <a:gd fmla="*/ 2147483646 w 488" name="T28"/>
                <a:gd fmla="*/ 2147483646 h 306" name="T29"/>
                <a:gd fmla="*/ 2147483646 w 488" name="T30"/>
                <a:gd fmla="*/ 2147483646 h 306" name="T31"/>
                <a:gd fmla="*/ 2147483646 w 488" name="T32"/>
                <a:gd fmla="*/ 2147483646 h 306" name="T33"/>
                <a:gd fmla="*/ 2147483646 w 488" name="T34"/>
                <a:gd fmla="*/ 2147483646 h 306" name="T35"/>
                <a:gd fmla="*/ 2147483646 w 488" name="T36"/>
                <a:gd fmla="*/ 2147483646 h 306" name="T37"/>
                <a:gd fmla="*/ 2147483646 w 488" name="T38"/>
                <a:gd fmla="*/ 2147483646 h 306" name="T39"/>
                <a:gd fmla="*/ 2147483646 w 488" name="T40"/>
                <a:gd fmla="*/ 2147483646 h 306" name="T41"/>
                <a:gd fmla="*/ 2147483646 w 488" name="T42"/>
                <a:gd fmla="*/ 2147483646 h 306" name="T43"/>
                <a:gd fmla="*/ 2147483646 w 488" name="T44"/>
                <a:gd fmla="*/ 2147483646 h 306" name="T45"/>
                <a:gd fmla="*/ 2147483646 w 488" name="T46"/>
                <a:gd fmla="*/ 2147483646 h 306" name="T47"/>
                <a:gd fmla="*/ 2147483646 w 488" name="T48"/>
                <a:gd fmla="*/ 2147483646 h 306" name="T49"/>
                <a:gd fmla="*/ 2147483646 w 488" name="T50"/>
                <a:gd fmla="*/ 2147483646 h 306" name="T51"/>
                <a:gd fmla="*/ 2147483646 w 488" name="T52"/>
                <a:gd fmla="*/ 2147483646 h 306" name="T53"/>
                <a:gd fmla="*/ 2147483646 w 488" name="T54"/>
                <a:gd fmla="*/ 2147483646 h 306" name="T55"/>
                <a:gd fmla="*/ 2147483646 w 488" name="T56"/>
                <a:gd fmla="*/ 2147483646 h 306" name="T57"/>
                <a:gd fmla="*/ 2147483646 w 488" name="T58"/>
                <a:gd fmla="*/ 2147483646 h 306" name="T59"/>
                <a:gd fmla="*/ 2147483646 w 488" name="T60"/>
                <a:gd fmla="*/ 2147483646 h 306" name="T61"/>
                <a:gd fmla="*/ 2147483646 w 488" name="T62"/>
                <a:gd fmla="*/ 2147483646 h 306" name="T63"/>
                <a:gd fmla="*/ 2147483646 w 488" name="T64"/>
                <a:gd fmla="*/ 2147483646 h 306" name="T65"/>
                <a:gd fmla="*/ 2147483646 w 488" name="T66"/>
                <a:gd fmla="*/ 2147483646 h 306" name="T67"/>
                <a:gd fmla="*/ 2147483646 w 488" name="T68"/>
                <a:gd fmla="*/ 2147483646 h 306" name="T69"/>
                <a:gd fmla="*/ 2147483646 w 488" name="T70"/>
                <a:gd fmla="*/ 2147483646 h 306" name="T71"/>
                <a:gd fmla="*/ 2147483646 w 488" name="T72"/>
                <a:gd fmla="*/ 2147483646 h 306" name="T73"/>
                <a:gd fmla="*/ 2147483646 w 488" name="T74"/>
                <a:gd fmla="*/ 2147483646 h 306" name="T75"/>
                <a:gd fmla="*/ 2147483646 w 488" name="T76"/>
                <a:gd fmla="*/ 2147483646 h 306" name="T77"/>
                <a:gd fmla="*/ 2147483646 w 488" name="T78"/>
                <a:gd fmla="*/ 2147483646 h 306" name="T79"/>
                <a:gd fmla="*/ 2147483646 w 488" name="T80"/>
                <a:gd fmla="*/ 2147483646 h 306" name="T81"/>
                <a:gd fmla="*/ 2147483646 w 488" name="T82"/>
                <a:gd fmla="*/ 2147483646 h 306" name="T83"/>
                <a:gd fmla="*/ 2147483646 w 488" name="T84"/>
                <a:gd fmla="*/ 2147483646 h 306" name="T85"/>
                <a:gd fmla="*/ 2147483646 w 488" name="T86"/>
                <a:gd fmla="*/ 2147483646 h 306" name="T87"/>
                <a:gd fmla="*/ 2147483646 w 488" name="T88"/>
                <a:gd fmla="*/ 2147483646 h 306" name="T89"/>
                <a:gd fmla="*/ 2147483646 w 488" name="T90"/>
                <a:gd fmla="*/ 2147483646 h 306" name="T91"/>
                <a:gd fmla="*/ 2147483646 w 488" name="T92"/>
                <a:gd fmla="*/ 2147483646 h 306" name="T93"/>
                <a:gd fmla="*/ 2147483646 w 488" name="T94"/>
                <a:gd fmla="*/ 2147483646 h 306" name="T95"/>
                <a:gd fmla="*/ 2147483646 w 488" name="T96"/>
                <a:gd fmla="*/ 2147483646 h 306" name="T97"/>
                <a:gd fmla="*/ 2147483646 w 488" name="T98"/>
                <a:gd fmla="*/ 2147483646 h 306" name="T99"/>
                <a:gd fmla="*/ 2147483646 w 488" name="T100"/>
                <a:gd fmla="*/ 2147483646 h 306" name="T101"/>
                <a:gd fmla="*/ 2147483646 w 488" name="T102"/>
                <a:gd fmla="*/ 2147483646 h 306" name="T103"/>
                <a:gd fmla="*/ 2147483646 w 488" name="T104"/>
                <a:gd fmla="*/ 2147483646 h 306" name="T105"/>
                <a:gd fmla="*/ 2147483646 w 488" name="T106"/>
                <a:gd fmla="*/ 2147483646 h 306" name="T107"/>
                <a:gd fmla="*/ 2147483646 w 488" name="T108"/>
                <a:gd fmla="*/ 2147483646 h 306" name="T109"/>
                <a:gd fmla="*/ 2147483646 w 488" name="T110"/>
                <a:gd fmla="*/ 2147483646 h 306" name="T111"/>
                <a:gd fmla="*/ 2147483646 w 488" name="T112"/>
                <a:gd fmla="*/ 2147483646 h 306" name="T113"/>
                <a:gd fmla="*/ 2147483646 w 488" name="T114"/>
                <a:gd fmla="*/ 2147483646 h 30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b="b" l="0" r="r" t="0"/>
              <a:pathLst>
                <a:path h="306" w="488">
                  <a:moveTo>
                    <a:pt x="62" y="2"/>
                  </a:moveTo>
                  <a:lnTo>
                    <a:pt x="60" y="4"/>
                  </a:lnTo>
                  <a:lnTo>
                    <a:pt x="64" y="10"/>
                  </a:lnTo>
                  <a:lnTo>
                    <a:pt x="86" y="24"/>
                  </a:lnTo>
                  <a:lnTo>
                    <a:pt x="100" y="38"/>
                  </a:lnTo>
                  <a:lnTo>
                    <a:pt x="98" y="40"/>
                  </a:lnTo>
                  <a:lnTo>
                    <a:pt x="90" y="50"/>
                  </a:lnTo>
                  <a:lnTo>
                    <a:pt x="88" y="50"/>
                  </a:lnTo>
                  <a:lnTo>
                    <a:pt x="88" y="52"/>
                  </a:lnTo>
                  <a:lnTo>
                    <a:pt x="74" y="52"/>
                  </a:lnTo>
                  <a:lnTo>
                    <a:pt x="66" y="54"/>
                  </a:lnTo>
                  <a:lnTo>
                    <a:pt x="60" y="58"/>
                  </a:lnTo>
                  <a:lnTo>
                    <a:pt x="64" y="66"/>
                  </a:lnTo>
                  <a:lnTo>
                    <a:pt x="64" y="74"/>
                  </a:lnTo>
                  <a:lnTo>
                    <a:pt x="72" y="86"/>
                  </a:lnTo>
                  <a:lnTo>
                    <a:pt x="72" y="108"/>
                  </a:lnTo>
                  <a:lnTo>
                    <a:pt x="78" y="110"/>
                  </a:lnTo>
                  <a:lnTo>
                    <a:pt x="88" y="114"/>
                  </a:lnTo>
                  <a:lnTo>
                    <a:pt x="90" y="114"/>
                  </a:lnTo>
                  <a:lnTo>
                    <a:pt x="92" y="116"/>
                  </a:lnTo>
                  <a:lnTo>
                    <a:pt x="102" y="130"/>
                  </a:lnTo>
                  <a:lnTo>
                    <a:pt x="108" y="146"/>
                  </a:lnTo>
                  <a:lnTo>
                    <a:pt x="108" y="156"/>
                  </a:lnTo>
                  <a:lnTo>
                    <a:pt x="106" y="164"/>
                  </a:lnTo>
                  <a:lnTo>
                    <a:pt x="104" y="170"/>
                  </a:lnTo>
                  <a:lnTo>
                    <a:pt x="94" y="178"/>
                  </a:lnTo>
                  <a:lnTo>
                    <a:pt x="80" y="184"/>
                  </a:lnTo>
                  <a:lnTo>
                    <a:pt x="54" y="200"/>
                  </a:lnTo>
                  <a:lnTo>
                    <a:pt x="52" y="200"/>
                  </a:lnTo>
                  <a:lnTo>
                    <a:pt x="4" y="204"/>
                  </a:lnTo>
                  <a:lnTo>
                    <a:pt x="0" y="216"/>
                  </a:lnTo>
                  <a:lnTo>
                    <a:pt x="8" y="232"/>
                  </a:lnTo>
                  <a:lnTo>
                    <a:pt x="8" y="234"/>
                  </a:lnTo>
                  <a:lnTo>
                    <a:pt x="12" y="254"/>
                  </a:lnTo>
                  <a:lnTo>
                    <a:pt x="38" y="286"/>
                  </a:lnTo>
                  <a:lnTo>
                    <a:pt x="40" y="286"/>
                  </a:lnTo>
                  <a:lnTo>
                    <a:pt x="50" y="306"/>
                  </a:lnTo>
                  <a:lnTo>
                    <a:pt x="52" y="302"/>
                  </a:lnTo>
                  <a:lnTo>
                    <a:pt x="60" y="278"/>
                  </a:lnTo>
                  <a:lnTo>
                    <a:pt x="60" y="276"/>
                  </a:lnTo>
                  <a:lnTo>
                    <a:pt x="76" y="256"/>
                  </a:lnTo>
                  <a:lnTo>
                    <a:pt x="78" y="254"/>
                  </a:lnTo>
                  <a:lnTo>
                    <a:pt x="98" y="246"/>
                  </a:lnTo>
                  <a:lnTo>
                    <a:pt x="100" y="246"/>
                  </a:lnTo>
                  <a:lnTo>
                    <a:pt x="112" y="254"/>
                  </a:lnTo>
                  <a:lnTo>
                    <a:pt x="128" y="252"/>
                  </a:lnTo>
                  <a:lnTo>
                    <a:pt x="124" y="224"/>
                  </a:lnTo>
                  <a:lnTo>
                    <a:pt x="126" y="222"/>
                  </a:lnTo>
                  <a:lnTo>
                    <a:pt x="142" y="222"/>
                  </a:lnTo>
                  <a:lnTo>
                    <a:pt x="158" y="222"/>
                  </a:lnTo>
                  <a:lnTo>
                    <a:pt x="160" y="222"/>
                  </a:lnTo>
                  <a:lnTo>
                    <a:pt x="192" y="238"/>
                  </a:lnTo>
                  <a:lnTo>
                    <a:pt x="218" y="242"/>
                  </a:lnTo>
                  <a:lnTo>
                    <a:pt x="220" y="242"/>
                  </a:lnTo>
                  <a:lnTo>
                    <a:pt x="228" y="250"/>
                  </a:lnTo>
                  <a:lnTo>
                    <a:pt x="242" y="254"/>
                  </a:lnTo>
                  <a:lnTo>
                    <a:pt x="250" y="262"/>
                  </a:lnTo>
                  <a:lnTo>
                    <a:pt x="254" y="264"/>
                  </a:lnTo>
                  <a:lnTo>
                    <a:pt x="264" y="256"/>
                  </a:lnTo>
                  <a:lnTo>
                    <a:pt x="264" y="254"/>
                  </a:lnTo>
                  <a:lnTo>
                    <a:pt x="276" y="244"/>
                  </a:lnTo>
                  <a:lnTo>
                    <a:pt x="284" y="230"/>
                  </a:lnTo>
                  <a:lnTo>
                    <a:pt x="296" y="238"/>
                  </a:lnTo>
                  <a:lnTo>
                    <a:pt x="296" y="240"/>
                  </a:lnTo>
                  <a:lnTo>
                    <a:pt x="300" y="250"/>
                  </a:lnTo>
                  <a:lnTo>
                    <a:pt x="300" y="252"/>
                  </a:lnTo>
                  <a:lnTo>
                    <a:pt x="298" y="258"/>
                  </a:lnTo>
                  <a:lnTo>
                    <a:pt x="300" y="260"/>
                  </a:lnTo>
                  <a:lnTo>
                    <a:pt x="308" y="256"/>
                  </a:lnTo>
                  <a:lnTo>
                    <a:pt x="318" y="246"/>
                  </a:lnTo>
                  <a:lnTo>
                    <a:pt x="328" y="246"/>
                  </a:lnTo>
                  <a:lnTo>
                    <a:pt x="330" y="246"/>
                  </a:lnTo>
                  <a:lnTo>
                    <a:pt x="336" y="250"/>
                  </a:lnTo>
                  <a:lnTo>
                    <a:pt x="342" y="258"/>
                  </a:lnTo>
                  <a:lnTo>
                    <a:pt x="342" y="260"/>
                  </a:lnTo>
                  <a:lnTo>
                    <a:pt x="342" y="264"/>
                  </a:lnTo>
                  <a:lnTo>
                    <a:pt x="340" y="282"/>
                  </a:lnTo>
                  <a:lnTo>
                    <a:pt x="346" y="290"/>
                  </a:lnTo>
                  <a:lnTo>
                    <a:pt x="348" y="290"/>
                  </a:lnTo>
                  <a:lnTo>
                    <a:pt x="360" y="278"/>
                  </a:lnTo>
                  <a:lnTo>
                    <a:pt x="372" y="268"/>
                  </a:lnTo>
                  <a:lnTo>
                    <a:pt x="380" y="262"/>
                  </a:lnTo>
                  <a:lnTo>
                    <a:pt x="388" y="260"/>
                  </a:lnTo>
                  <a:lnTo>
                    <a:pt x="408" y="260"/>
                  </a:lnTo>
                  <a:lnTo>
                    <a:pt x="414" y="250"/>
                  </a:lnTo>
                  <a:lnTo>
                    <a:pt x="430" y="242"/>
                  </a:lnTo>
                  <a:lnTo>
                    <a:pt x="432" y="242"/>
                  </a:lnTo>
                  <a:lnTo>
                    <a:pt x="452" y="240"/>
                  </a:lnTo>
                  <a:lnTo>
                    <a:pt x="474" y="228"/>
                  </a:lnTo>
                  <a:lnTo>
                    <a:pt x="488" y="228"/>
                  </a:lnTo>
                  <a:lnTo>
                    <a:pt x="484" y="222"/>
                  </a:lnTo>
                  <a:lnTo>
                    <a:pt x="486" y="220"/>
                  </a:lnTo>
                  <a:lnTo>
                    <a:pt x="488" y="216"/>
                  </a:lnTo>
                  <a:lnTo>
                    <a:pt x="460" y="154"/>
                  </a:lnTo>
                  <a:lnTo>
                    <a:pt x="460" y="152"/>
                  </a:lnTo>
                  <a:lnTo>
                    <a:pt x="458" y="150"/>
                  </a:lnTo>
                  <a:lnTo>
                    <a:pt x="472" y="134"/>
                  </a:lnTo>
                  <a:lnTo>
                    <a:pt x="468" y="130"/>
                  </a:lnTo>
                  <a:lnTo>
                    <a:pt x="446" y="126"/>
                  </a:lnTo>
                  <a:lnTo>
                    <a:pt x="444" y="126"/>
                  </a:lnTo>
                  <a:lnTo>
                    <a:pt x="444" y="124"/>
                  </a:lnTo>
                  <a:lnTo>
                    <a:pt x="430" y="110"/>
                  </a:lnTo>
                  <a:lnTo>
                    <a:pt x="430" y="106"/>
                  </a:lnTo>
                  <a:lnTo>
                    <a:pt x="428" y="108"/>
                  </a:lnTo>
                  <a:lnTo>
                    <a:pt x="416" y="100"/>
                  </a:lnTo>
                  <a:lnTo>
                    <a:pt x="408" y="108"/>
                  </a:lnTo>
                  <a:lnTo>
                    <a:pt x="400" y="114"/>
                  </a:lnTo>
                  <a:lnTo>
                    <a:pt x="394" y="114"/>
                  </a:lnTo>
                  <a:lnTo>
                    <a:pt x="388" y="110"/>
                  </a:lnTo>
                  <a:lnTo>
                    <a:pt x="382" y="104"/>
                  </a:lnTo>
                  <a:lnTo>
                    <a:pt x="372" y="94"/>
                  </a:lnTo>
                  <a:lnTo>
                    <a:pt x="366" y="86"/>
                  </a:lnTo>
                  <a:lnTo>
                    <a:pt x="362" y="86"/>
                  </a:lnTo>
                  <a:lnTo>
                    <a:pt x="352" y="90"/>
                  </a:lnTo>
                  <a:lnTo>
                    <a:pt x="334" y="94"/>
                  </a:lnTo>
                  <a:lnTo>
                    <a:pt x="328" y="94"/>
                  </a:lnTo>
                  <a:lnTo>
                    <a:pt x="324" y="94"/>
                  </a:lnTo>
                  <a:lnTo>
                    <a:pt x="322" y="90"/>
                  </a:lnTo>
                  <a:lnTo>
                    <a:pt x="320" y="84"/>
                  </a:lnTo>
                  <a:lnTo>
                    <a:pt x="320" y="70"/>
                  </a:lnTo>
                  <a:lnTo>
                    <a:pt x="322" y="60"/>
                  </a:lnTo>
                  <a:lnTo>
                    <a:pt x="320" y="54"/>
                  </a:lnTo>
                  <a:lnTo>
                    <a:pt x="216" y="50"/>
                  </a:lnTo>
                  <a:lnTo>
                    <a:pt x="202" y="44"/>
                  </a:lnTo>
                  <a:lnTo>
                    <a:pt x="194" y="38"/>
                  </a:lnTo>
                  <a:lnTo>
                    <a:pt x="178" y="34"/>
                  </a:lnTo>
                  <a:lnTo>
                    <a:pt x="172" y="30"/>
                  </a:lnTo>
                  <a:lnTo>
                    <a:pt x="164" y="24"/>
                  </a:lnTo>
                  <a:lnTo>
                    <a:pt x="144" y="0"/>
                  </a:lnTo>
                  <a:lnTo>
                    <a:pt x="132" y="10"/>
                  </a:lnTo>
                  <a:lnTo>
                    <a:pt x="116" y="4"/>
                  </a:lnTo>
                  <a:lnTo>
                    <a:pt x="74" y="6"/>
                  </a:lnTo>
                  <a:lnTo>
                    <a:pt x="62" y="2"/>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06" name="广东"/>
            <p:cNvSpPr/>
            <p:nvPr/>
          </p:nvSpPr>
          <p:spPr bwMode="auto">
            <a:xfrm>
              <a:off x="5472113" y="4876800"/>
              <a:ext cx="928687" cy="735013"/>
            </a:xfrm>
            <a:custGeom>
              <a:gdLst>
                <a:gd fmla="*/ 2147483646 w 508" name="T0"/>
                <a:gd fmla="*/ 2147483646 h 402" name="T1"/>
                <a:gd fmla="*/ 2147483646 w 508" name="T2"/>
                <a:gd fmla="*/ 2147483646 h 402" name="T3"/>
                <a:gd fmla="*/ 2147483646 w 508" name="T4"/>
                <a:gd fmla="*/ 2147483646 h 402" name="T5"/>
                <a:gd fmla="*/ 2147483646 w 508" name="T6"/>
                <a:gd fmla="*/ 2147483646 h 402" name="T7"/>
                <a:gd fmla="*/ 2147483646 w 508" name="T8"/>
                <a:gd fmla="*/ 2147483646 h 402" name="T9"/>
                <a:gd fmla="*/ 2147483646 w 508" name="T10"/>
                <a:gd fmla="*/ 2147483646 h 402" name="T11"/>
                <a:gd fmla="*/ 2147483646 w 508" name="T12"/>
                <a:gd fmla="*/ 2147483646 h 402" name="T13"/>
                <a:gd fmla="*/ 2147483646 w 508" name="T14"/>
                <a:gd fmla="*/ 2147483646 h 402" name="T15"/>
                <a:gd fmla="*/ 2147483646 w 508" name="T16"/>
                <a:gd fmla="*/ 2147483646 h 402" name="T17"/>
                <a:gd fmla="*/ 2147483646 w 508" name="T18"/>
                <a:gd fmla="*/ 2147483646 h 402" name="T19"/>
                <a:gd fmla="*/ 2147483646 w 508" name="T20"/>
                <a:gd fmla="*/ 2147483646 h 402" name="T21"/>
                <a:gd fmla="*/ 2147483646 w 508" name="T22"/>
                <a:gd fmla="*/ 2147483646 h 402" name="T23"/>
                <a:gd fmla="*/ 2147483646 w 508" name="T24"/>
                <a:gd fmla="*/ 2147483646 h 402" name="T25"/>
                <a:gd fmla="*/ 2147483646 w 508" name="T26"/>
                <a:gd fmla="*/ 2147483646 h 402" name="T27"/>
                <a:gd fmla="*/ 2147483646 w 508" name="T28"/>
                <a:gd fmla="*/ 2147483646 h 402" name="T29"/>
                <a:gd fmla="*/ 2147483646 w 508" name="T30"/>
                <a:gd fmla="*/ 2147483646 h 402" name="T31"/>
                <a:gd fmla="*/ 2147483646 w 508" name="T32"/>
                <a:gd fmla="*/ 2147483646 h 402" name="T33"/>
                <a:gd fmla="*/ 2147483646 w 508" name="T34"/>
                <a:gd fmla="*/ 2147483646 h 402" name="T35"/>
                <a:gd fmla="*/ 2147483646 w 508" name="T36"/>
                <a:gd fmla="*/ 2147483646 h 402" name="T37"/>
                <a:gd fmla="*/ 2147483646 w 508" name="T38"/>
                <a:gd fmla="*/ 2147483646 h 402" name="T39"/>
                <a:gd fmla="*/ 2147483646 w 508" name="T40"/>
                <a:gd fmla="*/ 2147483646 h 402" name="T41"/>
                <a:gd fmla="*/ 2147483646 w 508" name="T42"/>
                <a:gd fmla="*/ 2147483646 h 402" name="T43"/>
                <a:gd fmla="*/ 2147483646 w 508" name="T44"/>
                <a:gd fmla="*/ 2147483646 h 402" name="T45"/>
                <a:gd fmla="*/ 2147483646 w 508" name="T46"/>
                <a:gd fmla="*/ 2147483646 h 402" name="T47"/>
                <a:gd fmla="*/ 2147483646 w 508" name="T48"/>
                <a:gd fmla="*/ 2147483646 h 402" name="T49"/>
                <a:gd fmla="*/ 2147483646 w 508" name="T50"/>
                <a:gd fmla="*/ 2147483646 h 402" name="T51"/>
                <a:gd fmla="*/ 2147483646 w 508" name="T52"/>
                <a:gd fmla="*/ 2147483646 h 402" name="T53"/>
                <a:gd fmla="*/ 2147483646 w 508" name="T54"/>
                <a:gd fmla="*/ 2147483646 h 402" name="T55"/>
                <a:gd fmla="*/ 2147483646 w 508" name="T56"/>
                <a:gd fmla="*/ 2147483646 h 402" name="T57"/>
                <a:gd fmla="*/ 2147483646 w 508" name="T58"/>
                <a:gd fmla="*/ 2147483646 h 402" name="T59"/>
                <a:gd fmla="*/ 2147483646 w 508" name="T60"/>
                <a:gd fmla="*/ 2147483646 h 402" name="T61"/>
                <a:gd fmla="*/ 2147483646 w 508" name="T62"/>
                <a:gd fmla="*/ 2147483646 h 402" name="T63"/>
                <a:gd fmla="*/ 2147483646 w 508" name="T64"/>
                <a:gd fmla="*/ 2147483646 h 402" name="T65"/>
                <a:gd fmla="*/ 2147483646 w 508" name="T66"/>
                <a:gd fmla="*/ 2147483646 h 402" name="T67"/>
                <a:gd fmla="*/ 2147483646 w 508" name="T68"/>
                <a:gd fmla="*/ 2147483646 h 402" name="T69"/>
                <a:gd fmla="*/ 2147483646 w 508" name="T70"/>
                <a:gd fmla="*/ 2147483646 h 402" name="T71"/>
                <a:gd fmla="*/ 2147483646 w 508" name="T72"/>
                <a:gd fmla="*/ 2147483646 h 402" name="T73"/>
                <a:gd fmla="*/ 2147483646 w 508" name="T74"/>
                <a:gd fmla="*/ 2147483646 h 402" name="T75"/>
                <a:gd fmla="*/ 2147483646 w 508" name="T76"/>
                <a:gd fmla="*/ 2147483646 h 402" name="T77"/>
                <a:gd fmla="*/ 2147483646 w 508" name="T78"/>
                <a:gd fmla="*/ 2147483646 h 402" name="T79"/>
                <a:gd fmla="*/ 2147483646 w 508" name="T80"/>
                <a:gd fmla="*/ 2147483646 h 402" name="T81"/>
                <a:gd fmla="*/ 2147483646 w 508" name="T82"/>
                <a:gd fmla="*/ 2147483646 h 402" name="T83"/>
                <a:gd fmla="*/ 2147483646 w 508" name="T84"/>
                <a:gd fmla="*/ 2147483646 h 402" name="T85"/>
                <a:gd fmla="*/ 2147483646 w 508" name="T86"/>
                <a:gd fmla="*/ 2147483646 h 402" name="T87"/>
                <a:gd fmla="*/ 2147483646 w 508" name="T88"/>
                <a:gd fmla="*/ 2147483646 h 402" name="T89"/>
                <a:gd fmla="*/ 2147483646 w 508" name="T90"/>
                <a:gd fmla="*/ 2147483646 h 402" name="T91"/>
                <a:gd fmla="*/ 2147483646 w 508" name="T92"/>
                <a:gd fmla="*/ 2147483646 h 402" name="T93"/>
                <a:gd fmla="*/ 2147483646 w 508" name="T94"/>
                <a:gd fmla="*/ 2147483646 h 402" name="T95"/>
                <a:gd fmla="*/ 2147483646 w 508" name="T96"/>
                <a:gd fmla="*/ 2147483646 h 402" name="T97"/>
                <a:gd fmla="*/ 2147483646 w 508" name="T98"/>
                <a:gd fmla="*/ 2147483646 h 402" name="T99"/>
                <a:gd fmla="*/ 2147483646 w 508" name="T100"/>
                <a:gd fmla="*/ 2147483646 h 402"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b" l="0" r="r" t="0"/>
              <a:pathLst>
                <a:path h="402" w="508">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solidFill>
              <a:schemeClr val="accent1"/>
            </a:solid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07" name="江西"/>
            <p:cNvSpPr/>
            <p:nvPr/>
          </p:nvSpPr>
          <p:spPr bwMode="auto">
            <a:xfrm>
              <a:off x="5911850" y="4240213"/>
              <a:ext cx="555625" cy="757237"/>
            </a:xfrm>
            <a:custGeom>
              <a:gdLst>
                <a:gd fmla="*/ 2147483646 w 304" name="T0"/>
                <a:gd fmla="*/ 0 h 414" name="T1"/>
                <a:gd fmla="*/ 2147483646 w 304" name="T2"/>
                <a:gd fmla="*/ 2147483646 h 414" name="T3"/>
                <a:gd fmla="*/ 2147483646 w 304" name="T4"/>
                <a:gd fmla="*/ 2147483646 h 414" name="T5"/>
                <a:gd fmla="*/ 2147483646 w 304" name="T6"/>
                <a:gd fmla="*/ 2147483646 h 414" name="T7"/>
                <a:gd fmla="*/ 2147483646 w 304" name="T8"/>
                <a:gd fmla="*/ 2147483646 h 414" name="T9"/>
                <a:gd fmla="*/ 2147483646 w 304" name="T10"/>
                <a:gd fmla="*/ 2147483646 h 414" name="T11"/>
                <a:gd fmla="*/ 2147483646 w 304" name="T12"/>
                <a:gd fmla="*/ 2147483646 h 414" name="T13"/>
                <a:gd fmla="*/ 2147483646 w 304" name="T14"/>
                <a:gd fmla="*/ 2147483646 h 414" name="T15"/>
                <a:gd fmla="*/ 2147483646 w 304" name="T16"/>
                <a:gd fmla="*/ 2147483646 h 414" name="T17"/>
                <a:gd fmla="*/ 2147483646 w 304" name="T18"/>
                <a:gd fmla="*/ 2147483646 h 414" name="T19"/>
                <a:gd fmla="*/ 2147483646 w 304" name="T20"/>
                <a:gd fmla="*/ 2147483646 h 414" name="T21"/>
                <a:gd fmla="*/ 2147483646 w 304" name="T22"/>
                <a:gd fmla="*/ 2147483646 h 414" name="T23"/>
                <a:gd fmla="*/ 2147483646 w 304" name="T24"/>
                <a:gd fmla="*/ 2147483646 h 414" name="T25"/>
                <a:gd fmla="*/ 2147483646 w 304" name="T26"/>
                <a:gd fmla="*/ 2147483646 h 414" name="T27"/>
                <a:gd fmla="*/ 0 w 304" name="T28"/>
                <a:gd fmla="*/ 2147483646 h 414" name="T29"/>
                <a:gd fmla="*/ 2147483646 w 304" name="T30"/>
                <a:gd fmla="*/ 2147483646 h 414" name="T31"/>
                <a:gd fmla="*/ 2147483646 w 304" name="T32"/>
                <a:gd fmla="*/ 2147483646 h 414" name="T33"/>
                <a:gd fmla="*/ 2147483646 w 304" name="T34"/>
                <a:gd fmla="*/ 2147483646 h 414" name="T35"/>
                <a:gd fmla="*/ 2147483646 w 304" name="T36"/>
                <a:gd fmla="*/ 2147483646 h 414" name="T37"/>
                <a:gd fmla="*/ 2147483646 w 304" name="T38"/>
                <a:gd fmla="*/ 2147483646 h 414" name="T39"/>
                <a:gd fmla="*/ 2147483646 w 304" name="T40"/>
                <a:gd fmla="*/ 2147483646 h 414" name="T41"/>
                <a:gd fmla="*/ 2147483646 w 304" name="T42"/>
                <a:gd fmla="*/ 2147483646 h 414" name="T43"/>
                <a:gd fmla="*/ 2147483646 w 304" name="T44"/>
                <a:gd fmla="*/ 2147483646 h 414" name="T45"/>
                <a:gd fmla="*/ 2147483646 w 304" name="T46"/>
                <a:gd fmla="*/ 2147483646 h 414" name="T47"/>
                <a:gd fmla="*/ 2147483646 w 304" name="T48"/>
                <a:gd fmla="*/ 2147483646 h 414" name="T49"/>
                <a:gd fmla="*/ 2147483646 w 304" name="T50"/>
                <a:gd fmla="*/ 2147483646 h 414" name="T51"/>
                <a:gd fmla="*/ 2147483646 w 304" name="T52"/>
                <a:gd fmla="*/ 2147483646 h 414" name="T53"/>
                <a:gd fmla="*/ 2147483646 w 304" name="T54"/>
                <a:gd fmla="*/ 2147483646 h 414" name="T55"/>
                <a:gd fmla="*/ 2147483646 w 304" name="T56"/>
                <a:gd fmla="*/ 2147483646 h 414" name="T57"/>
                <a:gd fmla="*/ 2147483646 w 304" name="T58"/>
                <a:gd fmla="*/ 2147483646 h 414" name="T59"/>
                <a:gd fmla="*/ 2147483646 w 304" name="T60"/>
                <a:gd fmla="*/ 2147483646 h 414" name="T61"/>
                <a:gd fmla="*/ 2147483646 w 304" name="T62"/>
                <a:gd fmla="*/ 2147483646 h 414" name="T63"/>
                <a:gd fmla="*/ 2147483646 w 304" name="T64"/>
                <a:gd fmla="*/ 2147483646 h 414" name="T65"/>
                <a:gd fmla="*/ 2147483646 w 304" name="T66"/>
                <a:gd fmla="*/ 2147483646 h 414" name="T67"/>
                <a:gd fmla="*/ 2147483646 w 304" name="T68"/>
                <a:gd fmla="*/ 2147483646 h 414" name="T69"/>
                <a:gd fmla="*/ 2147483646 w 304" name="T70"/>
                <a:gd fmla="*/ 2147483646 h 414" name="T71"/>
                <a:gd fmla="*/ 2147483646 w 304" name="T72"/>
                <a:gd fmla="*/ 2147483646 h 414" name="T73"/>
                <a:gd fmla="*/ 2147483646 w 304" name="T74"/>
                <a:gd fmla="*/ 2147483646 h 414" name="T75"/>
                <a:gd fmla="*/ 2147483646 w 304" name="T76"/>
                <a:gd fmla="*/ 2147483646 h 414" name="T77"/>
                <a:gd fmla="*/ 2147483646 w 304" name="T78"/>
                <a:gd fmla="*/ 2147483646 h 414" name="T79"/>
                <a:gd fmla="*/ 2147483646 w 304" name="T80"/>
                <a:gd fmla="*/ 2147483646 h 414" name="T81"/>
                <a:gd fmla="*/ 2147483646 w 304" name="T82"/>
                <a:gd fmla="*/ 2147483646 h 414" name="T83"/>
                <a:gd fmla="*/ 2147483646 w 304" name="T84"/>
                <a:gd fmla="*/ 2147483646 h 414" name="T85"/>
                <a:gd fmla="*/ 2147483646 w 304" name="T86"/>
                <a:gd fmla="*/ 2147483646 h 414" name="T87"/>
                <a:gd fmla="*/ 2147483646 w 304" name="T88"/>
                <a:gd fmla="*/ 2147483646 h 414" name="T89"/>
                <a:gd fmla="*/ 2147483646 w 304" name="T90"/>
                <a:gd fmla="*/ 2147483646 h 414" name="T91"/>
                <a:gd fmla="*/ 2147483646 w 304" name="T92"/>
                <a:gd fmla="*/ 2147483646 h 414" name="T93"/>
                <a:gd fmla="*/ 2147483646 w 304" name="T94"/>
                <a:gd fmla="*/ 2147483646 h 414" name="T95"/>
                <a:gd fmla="*/ 2147483646 w 304" name="T96"/>
                <a:gd fmla="*/ 2147483646 h 414" name="T97"/>
                <a:gd fmla="*/ 2147483646 w 304" name="T98"/>
                <a:gd fmla="*/ 2147483646 h 414" name="T99"/>
                <a:gd fmla="*/ 2147483646 w 304" name="T100"/>
                <a:gd fmla="*/ 2147483646 h 414" name="T101"/>
                <a:gd fmla="*/ 2147483646 w 304" name="T102"/>
                <a:gd fmla="*/ 2147483646 h 414" name="T103"/>
                <a:gd fmla="*/ 2147483646 w 304" name="T104"/>
                <a:gd fmla="*/ 2147483646 h 414" name="T105"/>
                <a:gd fmla="*/ 2147483646 w 304" name="T106"/>
                <a:gd fmla="*/ 2147483646 h 414" name="T107"/>
                <a:gd fmla="*/ 2147483646 w 304" name="T108"/>
                <a:gd fmla="*/ 2147483646 h 414" name="T109"/>
                <a:gd fmla="*/ 2147483646 w 304" name="T110"/>
                <a:gd fmla="*/ 2147483646 h 414" name="T111"/>
                <a:gd fmla="*/ 2147483646 w 304" name="T112"/>
                <a:gd fmla="*/ 2147483646 h 414" name="T113"/>
                <a:gd fmla="*/ 2147483646 w 304" name="T114"/>
                <a:gd fmla="*/ 2147483646 h 414" name="T115"/>
                <a:gd fmla="*/ 2147483646 w 304" name="T116"/>
                <a:gd fmla="*/ 2147483646 h 414"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b="b" l="0" r="r" t="0"/>
              <a:pathLst>
                <a:path h="413" w="304">
                  <a:moveTo>
                    <a:pt x="240" y="16"/>
                  </a:moveTo>
                  <a:lnTo>
                    <a:pt x="238" y="16"/>
                  </a:lnTo>
                  <a:lnTo>
                    <a:pt x="220" y="0"/>
                  </a:lnTo>
                  <a:lnTo>
                    <a:pt x="212" y="6"/>
                  </a:lnTo>
                  <a:lnTo>
                    <a:pt x="206" y="16"/>
                  </a:lnTo>
                  <a:lnTo>
                    <a:pt x="200" y="24"/>
                  </a:lnTo>
                  <a:lnTo>
                    <a:pt x="192" y="28"/>
                  </a:lnTo>
                  <a:lnTo>
                    <a:pt x="184" y="32"/>
                  </a:lnTo>
                  <a:lnTo>
                    <a:pt x="180" y="34"/>
                  </a:lnTo>
                  <a:lnTo>
                    <a:pt x="176" y="32"/>
                  </a:lnTo>
                  <a:lnTo>
                    <a:pt x="174" y="28"/>
                  </a:lnTo>
                  <a:lnTo>
                    <a:pt x="174" y="22"/>
                  </a:lnTo>
                  <a:lnTo>
                    <a:pt x="180" y="4"/>
                  </a:lnTo>
                  <a:lnTo>
                    <a:pt x="152" y="22"/>
                  </a:lnTo>
                  <a:lnTo>
                    <a:pt x="152" y="24"/>
                  </a:lnTo>
                  <a:lnTo>
                    <a:pt x="128" y="24"/>
                  </a:lnTo>
                  <a:lnTo>
                    <a:pt x="108" y="34"/>
                  </a:lnTo>
                  <a:lnTo>
                    <a:pt x="108" y="36"/>
                  </a:lnTo>
                  <a:lnTo>
                    <a:pt x="84" y="36"/>
                  </a:lnTo>
                  <a:lnTo>
                    <a:pt x="72" y="42"/>
                  </a:lnTo>
                  <a:lnTo>
                    <a:pt x="68" y="54"/>
                  </a:lnTo>
                  <a:lnTo>
                    <a:pt x="66" y="56"/>
                  </a:lnTo>
                  <a:lnTo>
                    <a:pt x="40" y="56"/>
                  </a:lnTo>
                  <a:lnTo>
                    <a:pt x="34" y="56"/>
                  </a:lnTo>
                  <a:lnTo>
                    <a:pt x="28" y="62"/>
                  </a:lnTo>
                  <a:lnTo>
                    <a:pt x="8" y="80"/>
                  </a:lnTo>
                  <a:lnTo>
                    <a:pt x="16" y="84"/>
                  </a:lnTo>
                  <a:lnTo>
                    <a:pt x="20" y="88"/>
                  </a:lnTo>
                  <a:lnTo>
                    <a:pt x="22" y="94"/>
                  </a:lnTo>
                  <a:lnTo>
                    <a:pt x="22" y="92"/>
                  </a:lnTo>
                  <a:lnTo>
                    <a:pt x="34" y="138"/>
                  </a:lnTo>
                  <a:lnTo>
                    <a:pt x="34" y="140"/>
                  </a:lnTo>
                  <a:lnTo>
                    <a:pt x="34" y="144"/>
                  </a:lnTo>
                  <a:lnTo>
                    <a:pt x="32" y="144"/>
                  </a:lnTo>
                  <a:lnTo>
                    <a:pt x="0" y="188"/>
                  </a:lnTo>
                  <a:lnTo>
                    <a:pt x="0" y="200"/>
                  </a:lnTo>
                  <a:lnTo>
                    <a:pt x="8" y="196"/>
                  </a:lnTo>
                  <a:lnTo>
                    <a:pt x="12" y="196"/>
                  </a:lnTo>
                  <a:lnTo>
                    <a:pt x="16" y="198"/>
                  </a:lnTo>
                  <a:lnTo>
                    <a:pt x="18" y="202"/>
                  </a:lnTo>
                  <a:lnTo>
                    <a:pt x="16" y="214"/>
                  </a:lnTo>
                  <a:lnTo>
                    <a:pt x="16" y="226"/>
                  </a:lnTo>
                  <a:lnTo>
                    <a:pt x="18" y="238"/>
                  </a:lnTo>
                  <a:lnTo>
                    <a:pt x="20" y="250"/>
                  </a:lnTo>
                  <a:lnTo>
                    <a:pt x="24" y="262"/>
                  </a:lnTo>
                  <a:lnTo>
                    <a:pt x="36" y="274"/>
                  </a:lnTo>
                  <a:lnTo>
                    <a:pt x="40" y="280"/>
                  </a:lnTo>
                  <a:lnTo>
                    <a:pt x="40" y="286"/>
                  </a:lnTo>
                  <a:lnTo>
                    <a:pt x="36" y="294"/>
                  </a:lnTo>
                  <a:lnTo>
                    <a:pt x="42" y="304"/>
                  </a:lnTo>
                  <a:lnTo>
                    <a:pt x="44" y="310"/>
                  </a:lnTo>
                  <a:lnTo>
                    <a:pt x="44" y="320"/>
                  </a:lnTo>
                  <a:lnTo>
                    <a:pt x="40" y="330"/>
                  </a:lnTo>
                  <a:lnTo>
                    <a:pt x="34" y="344"/>
                  </a:lnTo>
                  <a:lnTo>
                    <a:pt x="44" y="362"/>
                  </a:lnTo>
                  <a:lnTo>
                    <a:pt x="46" y="366"/>
                  </a:lnTo>
                  <a:lnTo>
                    <a:pt x="52" y="362"/>
                  </a:lnTo>
                  <a:lnTo>
                    <a:pt x="60" y="356"/>
                  </a:lnTo>
                  <a:lnTo>
                    <a:pt x="66" y="352"/>
                  </a:lnTo>
                  <a:lnTo>
                    <a:pt x="72" y="352"/>
                  </a:lnTo>
                  <a:lnTo>
                    <a:pt x="78" y="352"/>
                  </a:lnTo>
                  <a:lnTo>
                    <a:pt x="84" y="356"/>
                  </a:lnTo>
                  <a:lnTo>
                    <a:pt x="86" y="362"/>
                  </a:lnTo>
                  <a:lnTo>
                    <a:pt x="86" y="366"/>
                  </a:lnTo>
                  <a:lnTo>
                    <a:pt x="82" y="374"/>
                  </a:lnTo>
                  <a:lnTo>
                    <a:pt x="66" y="392"/>
                  </a:lnTo>
                  <a:lnTo>
                    <a:pt x="56" y="406"/>
                  </a:lnTo>
                  <a:lnTo>
                    <a:pt x="60" y="414"/>
                  </a:lnTo>
                  <a:lnTo>
                    <a:pt x="72" y="408"/>
                  </a:lnTo>
                  <a:lnTo>
                    <a:pt x="76" y="406"/>
                  </a:lnTo>
                  <a:lnTo>
                    <a:pt x="80" y="406"/>
                  </a:lnTo>
                  <a:lnTo>
                    <a:pt x="94" y="402"/>
                  </a:lnTo>
                  <a:lnTo>
                    <a:pt x="120" y="390"/>
                  </a:lnTo>
                  <a:lnTo>
                    <a:pt x="126" y="388"/>
                  </a:lnTo>
                  <a:lnTo>
                    <a:pt x="134" y="390"/>
                  </a:lnTo>
                  <a:lnTo>
                    <a:pt x="142" y="394"/>
                  </a:lnTo>
                  <a:lnTo>
                    <a:pt x="150" y="402"/>
                  </a:lnTo>
                  <a:lnTo>
                    <a:pt x="154" y="400"/>
                  </a:lnTo>
                  <a:lnTo>
                    <a:pt x="154" y="390"/>
                  </a:lnTo>
                  <a:lnTo>
                    <a:pt x="152" y="388"/>
                  </a:lnTo>
                  <a:lnTo>
                    <a:pt x="152" y="384"/>
                  </a:lnTo>
                  <a:lnTo>
                    <a:pt x="154" y="380"/>
                  </a:lnTo>
                  <a:lnTo>
                    <a:pt x="150" y="366"/>
                  </a:lnTo>
                  <a:lnTo>
                    <a:pt x="150" y="362"/>
                  </a:lnTo>
                  <a:lnTo>
                    <a:pt x="150" y="358"/>
                  </a:lnTo>
                  <a:lnTo>
                    <a:pt x="158" y="352"/>
                  </a:lnTo>
                  <a:lnTo>
                    <a:pt x="166" y="346"/>
                  </a:lnTo>
                  <a:lnTo>
                    <a:pt x="162" y="336"/>
                  </a:lnTo>
                  <a:lnTo>
                    <a:pt x="162" y="334"/>
                  </a:lnTo>
                  <a:lnTo>
                    <a:pt x="166" y="328"/>
                  </a:lnTo>
                  <a:lnTo>
                    <a:pt x="164" y="324"/>
                  </a:lnTo>
                  <a:lnTo>
                    <a:pt x="164" y="320"/>
                  </a:lnTo>
                  <a:lnTo>
                    <a:pt x="164" y="316"/>
                  </a:lnTo>
                  <a:lnTo>
                    <a:pt x="170" y="308"/>
                  </a:lnTo>
                  <a:lnTo>
                    <a:pt x="180" y="300"/>
                  </a:lnTo>
                  <a:lnTo>
                    <a:pt x="178" y="298"/>
                  </a:lnTo>
                  <a:lnTo>
                    <a:pt x="176" y="296"/>
                  </a:lnTo>
                  <a:lnTo>
                    <a:pt x="186" y="292"/>
                  </a:lnTo>
                  <a:lnTo>
                    <a:pt x="186" y="278"/>
                  </a:lnTo>
                  <a:lnTo>
                    <a:pt x="186" y="274"/>
                  </a:lnTo>
                  <a:lnTo>
                    <a:pt x="190" y="270"/>
                  </a:lnTo>
                  <a:lnTo>
                    <a:pt x="194" y="266"/>
                  </a:lnTo>
                  <a:lnTo>
                    <a:pt x="200" y="260"/>
                  </a:lnTo>
                  <a:lnTo>
                    <a:pt x="206" y="256"/>
                  </a:lnTo>
                  <a:lnTo>
                    <a:pt x="194" y="242"/>
                  </a:lnTo>
                  <a:lnTo>
                    <a:pt x="192" y="238"/>
                  </a:lnTo>
                  <a:lnTo>
                    <a:pt x="192" y="232"/>
                  </a:lnTo>
                  <a:lnTo>
                    <a:pt x="194" y="228"/>
                  </a:lnTo>
                  <a:lnTo>
                    <a:pt x="198" y="222"/>
                  </a:lnTo>
                  <a:lnTo>
                    <a:pt x="198" y="220"/>
                  </a:lnTo>
                  <a:lnTo>
                    <a:pt x="224" y="200"/>
                  </a:lnTo>
                  <a:lnTo>
                    <a:pt x="224" y="194"/>
                  </a:lnTo>
                  <a:lnTo>
                    <a:pt x="222" y="192"/>
                  </a:lnTo>
                  <a:lnTo>
                    <a:pt x="220" y="186"/>
                  </a:lnTo>
                  <a:lnTo>
                    <a:pt x="220" y="178"/>
                  </a:lnTo>
                  <a:lnTo>
                    <a:pt x="220" y="170"/>
                  </a:lnTo>
                  <a:lnTo>
                    <a:pt x="224" y="156"/>
                  </a:lnTo>
                  <a:lnTo>
                    <a:pt x="230" y="146"/>
                  </a:lnTo>
                  <a:lnTo>
                    <a:pt x="238" y="138"/>
                  </a:lnTo>
                  <a:lnTo>
                    <a:pt x="250" y="136"/>
                  </a:lnTo>
                  <a:lnTo>
                    <a:pt x="252" y="136"/>
                  </a:lnTo>
                  <a:lnTo>
                    <a:pt x="262" y="140"/>
                  </a:lnTo>
                  <a:lnTo>
                    <a:pt x="272" y="140"/>
                  </a:lnTo>
                  <a:lnTo>
                    <a:pt x="284" y="128"/>
                  </a:lnTo>
                  <a:lnTo>
                    <a:pt x="296" y="120"/>
                  </a:lnTo>
                  <a:lnTo>
                    <a:pt x="296" y="108"/>
                  </a:lnTo>
                  <a:lnTo>
                    <a:pt x="296" y="106"/>
                  </a:lnTo>
                  <a:lnTo>
                    <a:pt x="296" y="104"/>
                  </a:lnTo>
                  <a:lnTo>
                    <a:pt x="300" y="102"/>
                  </a:lnTo>
                  <a:lnTo>
                    <a:pt x="304" y="98"/>
                  </a:lnTo>
                  <a:lnTo>
                    <a:pt x="304" y="96"/>
                  </a:lnTo>
                  <a:lnTo>
                    <a:pt x="296" y="84"/>
                  </a:lnTo>
                  <a:lnTo>
                    <a:pt x="286" y="68"/>
                  </a:lnTo>
                  <a:lnTo>
                    <a:pt x="276" y="52"/>
                  </a:lnTo>
                  <a:lnTo>
                    <a:pt x="274" y="46"/>
                  </a:lnTo>
                  <a:lnTo>
                    <a:pt x="274" y="40"/>
                  </a:lnTo>
                  <a:lnTo>
                    <a:pt x="276" y="34"/>
                  </a:lnTo>
                  <a:lnTo>
                    <a:pt x="280" y="28"/>
                  </a:lnTo>
                  <a:lnTo>
                    <a:pt x="264" y="20"/>
                  </a:lnTo>
                  <a:lnTo>
                    <a:pt x="240" y="16"/>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08" name="福建"/>
            <p:cNvSpPr/>
            <p:nvPr/>
          </p:nvSpPr>
          <p:spPr bwMode="auto">
            <a:xfrm>
              <a:off x="6200775" y="4441825"/>
              <a:ext cx="514350" cy="628650"/>
            </a:xfrm>
            <a:custGeom>
              <a:gdLst>
                <a:gd fmla="*/ 2147483646 w 282" name="T0"/>
                <a:gd fmla="*/ 2147483646 h 344" name="T1"/>
                <a:gd fmla="*/ 2147483646 w 282" name="T2"/>
                <a:gd fmla="*/ 2147483646 h 344" name="T3"/>
                <a:gd fmla="*/ 2147483646 w 282" name="T4"/>
                <a:gd fmla="*/ 2147483646 h 344" name="T5"/>
                <a:gd fmla="*/ 2147483646 w 282" name="T6"/>
                <a:gd fmla="*/ 2147483646 h 344" name="T7"/>
                <a:gd fmla="*/ 2147483646 w 282" name="T8"/>
                <a:gd fmla="*/ 2147483646 h 344" name="T9"/>
                <a:gd fmla="*/ 2147483646 w 282" name="T10"/>
                <a:gd fmla="*/ 2147483646 h 344" name="T11"/>
                <a:gd fmla="*/ 2147483646 w 282" name="T12"/>
                <a:gd fmla="*/ 2147483646 h 344" name="T13"/>
                <a:gd fmla="*/ 2147483646 w 282" name="T14"/>
                <a:gd fmla="*/ 2147483646 h 344" name="T15"/>
                <a:gd fmla="*/ 2147483646 w 282" name="T16"/>
                <a:gd fmla="*/ 2147483646 h 344" name="T17"/>
                <a:gd fmla="*/ 2147483646 w 282" name="T18"/>
                <a:gd fmla="*/ 2147483646 h 344" name="T19"/>
                <a:gd fmla="*/ 2147483646 w 282" name="T20"/>
                <a:gd fmla="*/ 2147483646 h 344" name="T21"/>
                <a:gd fmla="*/ 2147483646 w 282" name="T22"/>
                <a:gd fmla="*/ 2147483646 h 344" name="T23"/>
                <a:gd fmla="*/ 2147483646 w 282" name="T24"/>
                <a:gd fmla="*/ 2147483646 h 344" name="T25"/>
                <a:gd fmla="*/ 2147483646 w 282" name="T26"/>
                <a:gd fmla="*/ 2147483646 h 344" name="T27"/>
                <a:gd fmla="*/ 2147483646 w 282" name="T28"/>
                <a:gd fmla="*/ 2147483646 h 344" name="T29"/>
                <a:gd fmla="*/ 2147483646 w 282" name="T30"/>
                <a:gd fmla="*/ 2147483646 h 344" name="T31"/>
                <a:gd fmla="*/ 2147483646 w 282" name="T32"/>
                <a:gd fmla="*/ 2147483646 h 344" name="T33"/>
                <a:gd fmla="*/ 0 w 282" name="T34"/>
                <a:gd fmla="*/ 2147483646 h 344" name="T35"/>
                <a:gd fmla="*/ 2147483646 w 282" name="T36"/>
                <a:gd fmla="*/ 2147483646 h 344" name="T37"/>
                <a:gd fmla="*/ 2147483646 w 282" name="T38"/>
                <a:gd fmla="*/ 2147483646 h 344" name="T39"/>
                <a:gd fmla="*/ 2147483646 w 282" name="T40"/>
                <a:gd fmla="*/ 2147483646 h 344" name="T41"/>
                <a:gd fmla="*/ 2147483646 w 282" name="T42"/>
                <a:gd fmla="*/ 2147483646 h 344" name="T43"/>
                <a:gd fmla="*/ 2147483646 w 282" name="T44"/>
                <a:gd fmla="*/ 2147483646 h 344" name="T45"/>
                <a:gd fmla="*/ 2147483646 w 282" name="T46"/>
                <a:gd fmla="*/ 2147483646 h 344" name="T47"/>
                <a:gd fmla="*/ 2147483646 w 282" name="T48"/>
                <a:gd fmla="*/ 2147483646 h 344" name="T49"/>
                <a:gd fmla="*/ 2147483646 w 282" name="T50"/>
                <a:gd fmla="*/ 2147483646 h 344" name="T51"/>
                <a:gd fmla="*/ 2147483646 w 282" name="T52"/>
                <a:gd fmla="*/ 2147483646 h 344" name="T53"/>
                <a:gd fmla="*/ 2147483646 w 282" name="T54"/>
                <a:gd fmla="*/ 2147483646 h 344" name="T55"/>
                <a:gd fmla="*/ 2147483646 w 282" name="T56"/>
                <a:gd fmla="*/ 2147483646 h 344" name="T57"/>
                <a:gd fmla="*/ 2147483646 w 282" name="T58"/>
                <a:gd fmla="*/ 2147483646 h 344" name="T59"/>
                <a:gd fmla="*/ 2147483646 w 282" name="T60"/>
                <a:gd fmla="*/ 2147483646 h 344" name="T61"/>
                <a:gd fmla="*/ 2147483646 w 282" name="T62"/>
                <a:gd fmla="*/ 2147483646 h 344" name="T63"/>
                <a:gd fmla="*/ 2147483646 w 282" name="T64"/>
                <a:gd fmla="*/ 2147483646 h 344" name="T65"/>
                <a:gd fmla="*/ 2147483646 w 282" name="T66"/>
                <a:gd fmla="*/ 2147483646 h 344" name="T67"/>
                <a:gd fmla="*/ 2147483646 w 282" name="T68"/>
                <a:gd fmla="*/ 2147483646 h 344" name="T69"/>
                <a:gd fmla="*/ 2147483646 w 282" name="T70"/>
                <a:gd fmla="*/ 2147483646 h 344" name="T71"/>
                <a:gd fmla="*/ 2147483646 w 282" name="T72"/>
                <a:gd fmla="*/ 2147483646 h 344" name="T73"/>
                <a:gd fmla="*/ 2147483646 w 282" name="T74"/>
                <a:gd fmla="*/ 2147483646 h 344" name="T75"/>
                <a:gd fmla="*/ 2147483646 w 282" name="T76"/>
                <a:gd fmla="*/ 2147483646 h 344" name="T77"/>
                <a:gd fmla="*/ 2147483646 w 282" name="T78"/>
                <a:gd fmla="*/ 2147483646 h 344" name="T79"/>
                <a:gd fmla="*/ 2147483646 w 282" name="T80"/>
                <a:gd fmla="*/ 2147483646 h 344" name="T81"/>
                <a:gd fmla="*/ 2147483646 w 282" name="T82"/>
                <a:gd fmla="*/ 2147483646 h 344" name="T83"/>
                <a:gd fmla="*/ 2147483646 w 282" name="T84"/>
                <a:gd fmla="*/ 2147483646 h 344" name="T85"/>
                <a:gd fmla="*/ 2147483646 w 282" name="T86"/>
                <a:gd fmla="*/ 2147483646 h 344" name="T87"/>
                <a:gd fmla="*/ 2147483646 w 282" name="T88"/>
                <a:gd fmla="*/ 2147483646 h 344" name="T89"/>
                <a:gd fmla="*/ 2147483646 w 282" name="T90"/>
                <a:gd fmla="*/ 2147483646 h 344" name="T91"/>
                <a:gd fmla="*/ 2147483646 w 282" name="T92"/>
                <a:gd fmla="*/ 2147483646 h 344" name="T93"/>
                <a:gd fmla="*/ 2147483646 w 282" name="T94"/>
                <a:gd fmla="*/ 2147483646 h 344" name="T95"/>
                <a:gd fmla="*/ 2147483646 w 282" name="T96"/>
                <a:gd fmla="*/ 2147483646 h 344" name="T97"/>
                <a:gd fmla="*/ 2147483646 w 282" name="T98"/>
                <a:gd fmla="*/ 2147483646 h 344" name="T99"/>
                <a:gd fmla="*/ 2147483646 w 282" name="T100"/>
                <a:gd fmla="*/ 2147483646 h 344" name="T101"/>
                <a:gd fmla="*/ 2147483646 w 282" name="T102"/>
                <a:gd fmla="*/ 0 h 344"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b="b" l="0" r="r" t="0"/>
              <a:pathLst>
                <a:path h="344" w="282">
                  <a:moveTo>
                    <a:pt x="146" y="14"/>
                  </a:moveTo>
                  <a:lnTo>
                    <a:pt x="146" y="14"/>
                  </a:lnTo>
                  <a:lnTo>
                    <a:pt x="132" y="24"/>
                  </a:lnTo>
                  <a:lnTo>
                    <a:pt x="120" y="38"/>
                  </a:lnTo>
                  <a:lnTo>
                    <a:pt x="118" y="38"/>
                  </a:lnTo>
                  <a:lnTo>
                    <a:pt x="118" y="40"/>
                  </a:lnTo>
                  <a:lnTo>
                    <a:pt x="102" y="40"/>
                  </a:lnTo>
                  <a:lnTo>
                    <a:pt x="92" y="34"/>
                  </a:lnTo>
                  <a:lnTo>
                    <a:pt x="84" y="38"/>
                  </a:lnTo>
                  <a:lnTo>
                    <a:pt x="78" y="42"/>
                  </a:lnTo>
                  <a:lnTo>
                    <a:pt x="74" y="50"/>
                  </a:lnTo>
                  <a:lnTo>
                    <a:pt x="70" y="60"/>
                  </a:lnTo>
                  <a:lnTo>
                    <a:pt x="70" y="74"/>
                  </a:lnTo>
                  <a:lnTo>
                    <a:pt x="80" y="66"/>
                  </a:lnTo>
                  <a:lnTo>
                    <a:pt x="74" y="92"/>
                  </a:lnTo>
                  <a:lnTo>
                    <a:pt x="74" y="94"/>
                  </a:lnTo>
                  <a:lnTo>
                    <a:pt x="46" y="116"/>
                  </a:lnTo>
                  <a:lnTo>
                    <a:pt x="42" y="124"/>
                  </a:lnTo>
                  <a:lnTo>
                    <a:pt x="42" y="128"/>
                  </a:lnTo>
                  <a:lnTo>
                    <a:pt x="48" y="134"/>
                  </a:lnTo>
                  <a:lnTo>
                    <a:pt x="54" y="140"/>
                  </a:lnTo>
                  <a:lnTo>
                    <a:pt x="56" y="142"/>
                  </a:lnTo>
                  <a:lnTo>
                    <a:pt x="56" y="146"/>
                  </a:lnTo>
                  <a:lnTo>
                    <a:pt x="56" y="148"/>
                  </a:lnTo>
                  <a:lnTo>
                    <a:pt x="54" y="152"/>
                  </a:lnTo>
                  <a:lnTo>
                    <a:pt x="36" y="166"/>
                  </a:lnTo>
                  <a:lnTo>
                    <a:pt x="38" y="174"/>
                  </a:lnTo>
                  <a:lnTo>
                    <a:pt x="36" y="184"/>
                  </a:lnTo>
                  <a:lnTo>
                    <a:pt x="36" y="186"/>
                  </a:lnTo>
                  <a:lnTo>
                    <a:pt x="30" y="190"/>
                  </a:lnTo>
                  <a:lnTo>
                    <a:pt x="28" y="194"/>
                  </a:lnTo>
                  <a:lnTo>
                    <a:pt x="24" y="200"/>
                  </a:lnTo>
                  <a:lnTo>
                    <a:pt x="14" y="208"/>
                  </a:lnTo>
                  <a:lnTo>
                    <a:pt x="14" y="210"/>
                  </a:lnTo>
                  <a:lnTo>
                    <a:pt x="16" y="216"/>
                  </a:lnTo>
                  <a:lnTo>
                    <a:pt x="14" y="226"/>
                  </a:lnTo>
                  <a:lnTo>
                    <a:pt x="16" y="236"/>
                  </a:lnTo>
                  <a:lnTo>
                    <a:pt x="16" y="238"/>
                  </a:lnTo>
                  <a:lnTo>
                    <a:pt x="14" y="242"/>
                  </a:lnTo>
                  <a:lnTo>
                    <a:pt x="6" y="250"/>
                  </a:lnTo>
                  <a:lnTo>
                    <a:pt x="4" y="250"/>
                  </a:lnTo>
                  <a:lnTo>
                    <a:pt x="0" y="252"/>
                  </a:lnTo>
                  <a:lnTo>
                    <a:pt x="0" y="254"/>
                  </a:lnTo>
                  <a:lnTo>
                    <a:pt x="6" y="272"/>
                  </a:lnTo>
                  <a:lnTo>
                    <a:pt x="28" y="272"/>
                  </a:lnTo>
                  <a:lnTo>
                    <a:pt x="50" y="272"/>
                  </a:lnTo>
                  <a:lnTo>
                    <a:pt x="52" y="272"/>
                  </a:lnTo>
                  <a:lnTo>
                    <a:pt x="52" y="274"/>
                  </a:lnTo>
                  <a:lnTo>
                    <a:pt x="70" y="290"/>
                  </a:lnTo>
                  <a:lnTo>
                    <a:pt x="70" y="292"/>
                  </a:lnTo>
                  <a:lnTo>
                    <a:pt x="82" y="322"/>
                  </a:lnTo>
                  <a:lnTo>
                    <a:pt x="102" y="342"/>
                  </a:lnTo>
                  <a:lnTo>
                    <a:pt x="112" y="344"/>
                  </a:lnTo>
                  <a:lnTo>
                    <a:pt x="112" y="320"/>
                  </a:lnTo>
                  <a:lnTo>
                    <a:pt x="132" y="340"/>
                  </a:lnTo>
                  <a:lnTo>
                    <a:pt x="136" y="336"/>
                  </a:lnTo>
                  <a:lnTo>
                    <a:pt x="150" y="306"/>
                  </a:lnTo>
                  <a:lnTo>
                    <a:pt x="152" y="290"/>
                  </a:lnTo>
                  <a:lnTo>
                    <a:pt x="154" y="290"/>
                  </a:lnTo>
                  <a:lnTo>
                    <a:pt x="156" y="290"/>
                  </a:lnTo>
                  <a:lnTo>
                    <a:pt x="172" y="292"/>
                  </a:lnTo>
                  <a:lnTo>
                    <a:pt x="170" y="280"/>
                  </a:lnTo>
                  <a:lnTo>
                    <a:pt x="170" y="278"/>
                  </a:lnTo>
                  <a:lnTo>
                    <a:pt x="170" y="276"/>
                  </a:lnTo>
                  <a:lnTo>
                    <a:pt x="174" y="276"/>
                  </a:lnTo>
                  <a:lnTo>
                    <a:pt x="194" y="276"/>
                  </a:lnTo>
                  <a:lnTo>
                    <a:pt x="200" y="270"/>
                  </a:lnTo>
                  <a:lnTo>
                    <a:pt x="204" y="262"/>
                  </a:lnTo>
                  <a:lnTo>
                    <a:pt x="208" y="256"/>
                  </a:lnTo>
                  <a:lnTo>
                    <a:pt x="208" y="250"/>
                  </a:lnTo>
                  <a:lnTo>
                    <a:pt x="206" y="222"/>
                  </a:lnTo>
                  <a:lnTo>
                    <a:pt x="222" y="226"/>
                  </a:lnTo>
                  <a:lnTo>
                    <a:pt x="228" y="218"/>
                  </a:lnTo>
                  <a:lnTo>
                    <a:pt x="220" y="210"/>
                  </a:lnTo>
                  <a:lnTo>
                    <a:pt x="218" y="208"/>
                  </a:lnTo>
                  <a:lnTo>
                    <a:pt x="234" y="192"/>
                  </a:lnTo>
                  <a:lnTo>
                    <a:pt x="234" y="194"/>
                  </a:lnTo>
                  <a:lnTo>
                    <a:pt x="236" y="194"/>
                  </a:lnTo>
                  <a:lnTo>
                    <a:pt x="246" y="198"/>
                  </a:lnTo>
                  <a:lnTo>
                    <a:pt x="246" y="196"/>
                  </a:lnTo>
                  <a:lnTo>
                    <a:pt x="238" y="182"/>
                  </a:lnTo>
                  <a:lnTo>
                    <a:pt x="242" y="180"/>
                  </a:lnTo>
                  <a:lnTo>
                    <a:pt x="246" y="178"/>
                  </a:lnTo>
                  <a:lnTo>
                    <a:pt x="244" y="172"/>
                  </a:lnTo>
                  <a:lnTo>
                    <a:pt x="236" y="156"/>
                  </a:lnTo>
                  <a:lnTo>
                    <a:pt x="238" y="156"/>
                  </a:lnTo>
                  <a:lnTo>
                    <a:pt x="238" y="154"/>
                  </a:lnTo>
                  <a:lnTo>
                    <a:pt x="260" y="142"/>
                  </a:lnTo>
                  <a:lnTo>
                    <a:pt x="262" y="134"/>
                  </a:lnTo>
                  <a:lnTo>
                    <a:pt x="240" y="120"/>
                  </a:lnTo>
                  <a:lnTo>
                    <a:pt x="236" y="116"/>
                  </a:lnTo>
                  <a:lnTo>
                    <a:pt x="234" y="112"/>
                  </a:lnTo>
                  <a:lnTo>
                    <a:pt x="236" y="108"/>
                  </a:lnTo>
                  <a:lnTo>
                    <a:pt x="242" y="108"/>
                  </a:lnTo>
                  <a:lnTo>
                    <a:pt x="266" y="112"/>
                  </a:lnTo>
                  <a:lnTo>
                    <a:pt x="266" y="98"/>
                  </a:lnTo>
                  <a:lnTo>
                    <a:pt x="266" y="96"/>
                  </a:lnTo>
                  <a:lnTo>
                    <a:pt x="278" y="84"/>
                  </a:lnTo>
                  <a:lnTo>
                    <a:pt x="282" y="74"/>
                  </a:lnTo>
                  <a:lnTo>
                    <a:pt x="276" y="72"/>
                  </a:lnTo>
                  <a:lnTo>
                    <a:pt x="270" y="66"/>
                  </a:lnTo>
                  <a:lnTo>
                    <a:pt x="270" y="64"/>
                  </a:lnTo>
                  <a:lnTo>
                    <a:pt x="270" y="60"/>
                  </a:lnTo>
                  <a:lnTo>
                    <a:pt x="270" y="58"/>
                  </a:lnTo>
                  <a:lnTo>
                    <a:pt x="268" y="58"/>
                  </a:lnTo>
                  <a:lnTo>
                    <a:pt x="266" y="58"/>
                  </a:lnTo>
                  <a:lnTo>
                    <a:pt x="262" y="62"/>
                  </a:lnTo>
                  <a:lnTo>
                    <a:pt x="256" y="64"/>
                  </a:lnTo>
                  <a:lnTo>
                    <a:pt x="250" y="62"/>
                  </a:lnTo>
                  <a:lnTo>
                    <a:pt x="244" y="62"/>
                  </a:lnTo>
                  <a:lnTo>
                    <a:pt x="234" y="54"/>
                  </a:lnTo>
                  <a:lnTo>
                    <a:pt x="226" y="42"/>
                  </a:lnTo>
                  <a:lnTo>
                    <a:pt x="226" y="44"/>
                  </a:lnTo>
                  <a:lnTo>
                    <a:pt x="222" y="50"/>
                  </a:lnTo>
                  <a:lnTo>
                    <a:pt x="216" y="58"/>
                  </a:lnTo>
                  <a:lnTo>
                    <a:pt x="208" y="60"/>
                  </a:lnTo>
                  <a:lnTo>
                    <a:pt x="200" y="62"/>
                  </a:lnTo>
                  <a:lnTo>
                    <a:pt x="194" y="62"/>
                  </a:lnTo>
                  <a:lnTo>
                    <a:pt x="186" y="60"/>
                  </a:lnTo>
                  <a:lnTo>
                    <a:pt x="182" y="58"/>
                  </a:lnTo>
                  <a:lnTo>
                    <a:pt x="178" y="54"/>
                  </a:lnTo>
                  <a:lnTo>
                    <a:pt x="174" y="46"/>
                  </a:lnTo>
                  <a:lnTo>
                    <a:pt x="170" y="30"/>
                  </a:lnTo>
                  <a:lnTo>
                    <a:pt x="166" y="12"/>
                  </a:lnTo>
                  <a:lnTo>
                    <a:pt x="164" y="6"/>
                  </a:lnTo>
                  <a:lnTo>
                    <a:pt x="160" y="2"/>
                  </a:lnTo>
                  <a:lnTo>
                    <a:pt x="154" y="0"/>
                  </a:lnTo>
                  <a:lnTo>
                    <a:pt x="146" y="0"/>
                  </a:lnTo>
                  <a:lnTo>
                    <a:pt x="148" y="14"/>
                  </a:lnTo>
                  <a:lnTo>
                    <a:pt x="146" y="14"/>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09" name="浙江"/>
            <p:cNvSpPr/>
            <p:nvPr/>
          </p:nvSpPr>
          <p:spPr bwMode="auto">
            <a:xfrm>
              <a:off x="6430963" y="4043363"/>
              <a:ext cx="441325" cy="511175"/>
            </a:xfrm>
            <a:custGeom>
              <a:gdLst>
                <a:gd fmla="*/ 2147483646 w 242" name="T0"/>
                <a:gd fmla="*/ 2147483646 h 280" name="T1"/>
                <a:gd fmla="*/ 2147483646 w 242" name="T2"/>
                <a:gd fmla="*/ 2147483646 h 280" name="T3"/>
                <a:gd fmla="*/ 2147483646 w 242" name="T4"/>
                <a:gd fmla="*/ 2147483646 h 280" name="T5"/>
                <a:gd fmla="*/ 2147483646 w 242" name="T6"/>
                <a:gd fmla="*/ 2147483646 h 280" name="T7"/>
                <a:gd fmla="*/ 2147483646 w 242" name="T8"/>
                <a:gd fmla="*/ 2147483646 h 280" name="T9"/>
                <a:gd fmla="*/ 2147483646 w 242" name="T10"/>
                <a:gd fmla="*/ 2147483646 h 280" name="T11"/>
                <a:gd fmla="*/ 2147483646 w 242" name="T12"/>
                <a:gd fmla="*/ 2147483646 h 280" name="T13"/>
                <a:gd fmla="*/ 2147483646 w 242" name="T14"/>
                <a:gd fmla="*/ 2147483646 h 280" name="T15"/>
                <a:gd fmla="*/ 2147483646 w 242" name="T16"/>
                <a:gd fmla="*/ 2147483646 h 280" name="T17"/>
                <a:gd fmla="*/ 0 w 242" name="T18"/>
                <a:gd fmla="*/ 2147483646 h 280" name="T19"/>
                <a:gd fmla="*/ 2147483646 w 242" name="T20"/>
                <a:gd fmla="*/ 2147483646 h 280" name="T21"/>
                <a:gd fmla="*/ 2147483646 w 242" name="T22"/>
                <a:gd fmla="*/ 2147483646 h 280" name="T23"/>
                <a:gd fmla="*/ 2147483646 w 242" name="T24"/>
                <a:gd fmla="*/ 2147483646 h 280" name="T25"/>
                <a:gd fmla="*/ 2147483646 w 242" name="T26"/>
                <a:gd fmla="*/ 2147483646 h 280" name="T27"/>
                <a:gd fmla="*/ 2147483646 w 242" name="T28"/>
                <a:gd fmla="*/ 2147483646 h 280" name="T29"/>
                <a:gd fmla="*/ 2147483646 w 242" name="T30"/>
                <a:gd fmla="*/ 2147483646 h 280" name="T31"/>
                <a:gd fmla="*/ 2147483646 w 242" name="T32"/>
                <a:gd fmla="*/ 2147483646 h 280" name="T33"/>
                <a:gd fmla="*/ 2147483646 w 242" name="T34"/>
                <a:gd fmla="*/ 2147483646 h 280" name="T35"/>
                <a:gd fmla="*/ 2147483646 w 242" name="T36"/>
                <a:gd fmla="*/ 2147483646 h 280" name="T37"/>
                <a:gd fmla="*/ 2147483646 w 242" name="T38"/>
                <a:gd fmla="*/ 2147483646 h 280" name="T39"/>
                <a:gd fmla="*/ 2147483646 w 242" name="T40"/>
                <a:gd fmla="*/ 2147483646 h 280" name="T41"/>
                <a:gd fmla="*/ 2147483646 w 242" name="T42"/>
                <a:gd fmla="*/ 2147483646 h 280" name="T43"/>
                <a:gd fmla="*/ 2147483646 w 242" name="T44"/>
                <a:gd fmla="*/ 2147483646 h 280" name="T45"/>
                <a:gd fmla="*/ 2147483646 w 242" name="T46"/>
                <a:gd fmla="*/ 2147483646 h 280" name="T47"/>
                <a:gd fmla="*/ 2147483646 w 242" name="T48"/>
                <a:gd fmla="*/ 2147483646 h 280" name="T49"/>
                <a:gd fmla="*/ 2147483646 w 242" name="T50"/>
                <a:gd fmla="*/ 2147483646 h 280" name="T51"/>
                <a:gd fmla="*/ 2147483646 w 242" name="T52"/>
                <a:gd fmla="*/ 2147483646 h 280" name="T53"/>
                <a:gd fmla="*/ 2147483646 w 242" name="T54"/>
                <a:gd fmla="*/ 2147483646 h 280" name="T55"/>
                <a:gd fmla="*/ 2147483646 w 242" name="T56"/>
                <a:gd fmla="*/ 2147483646 h 280" name="T57"/>
                <a:gd fmla="*/ 2147483646 w 242" name="T58"/>
                <a:gd fmla="*/ 2147483646 h 280" name="T59"/>
                <a:gd fmla="*/ 2147483646 w 242" name="T60"/>
                <a:gd fmla="*/ 2147483646 h 280" name="T61"/>
                <a:gd fmla="*/ 2147483646 w 242" name="T62"/>
                <a:gd fmla="*/ 2147483646 h 280" name="T63"/>
                <a:gd fmla="*/ 2147483646 w 242" name="T64"/>
                <a:gd fmla="*/ 2147483646 h 280" name="T65"/>
                <a:gd fmla="*/ 2147483646 w 242" name="T66"/>
                <a:gd fmla="*/ 2147483646 h 280" name="T67"/>
                <a:gd fmla="*/ 2147483646 w 242" name="T68"/>
                <a:gd fmla="*/ 2147483646 h 280" name="T69"/>
                <a:gd fmla="*/ 2147483646 w 242" name="T70"/>
                <a:gd fmla="*/ 2147483646 h 280" name="T71"/>
                <a:gd fmla="*/ 2147483646 w 242" name="T72"/>
                <a:gd fmla="*/ 2147483646 h 280" name="T73"/>
                <a:gd fmla="*/ 2147483646 w 242" name="T74"/>
                <a:gd fmla="*/ 2147483646 h 280" name="T75"/>
                <a:gd fmla="*/ 2147483646 w 242" name="T76"/>
                <a:gd fmla="*/ 2147483646 h 280" name="T77"/>
                <a:gd fmla="*/ 2147483646 w 242" name="T78"/>
                <a:gd fmla="*/ 2147483646 h 280" name="T79"/>
                <a:gd fmla="*/ 2147483646 w 242" name="T80"/>
                <a:gd fmla="*/ 2147483646 h 280" name="T81"/>
                <a:gd fmla="*/ 2147483646 w 242" name="T82"/>
                <a:gd fmla="*/ 2147483646 h 280" name="T83"/>
                <a:gd fmla="*/ 2147483646 w 242" name="T84"/>
                <a:gd fmla="*/ 2147483646 h 280" name="T85"/>
                <a:gd fmla="*/ 2147483646 w 242" name="T86"/>
                <a:gd fmla="*/ 2147483646 h 280" name="T87"/>
                <a:gd fmla="*/ 2147483646 w 242" name="T88"/>
                <a:gd fmla="*/ 2147483646 h 280" name="T89"/>
                <a:gd fmla="*/ 2147483646 w 242" name="T90"/>
                <a:gd fmla="*/ 2147483646 h 280"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b="b" l="0" r="r" t="0"/>
              <a:pathLst>
                <a:path h="280" w="241">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solidFill>
              <a:schemeClr val="accent3"/>
            </a:solid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10" name="安徽"/>
            <p:cNvSpPr/>
            <p:nvPr/>
          </p:nvSpPr>
          <p:spPr bwMode="auto">
            <a:xfrm>
              <a:off x="5999163" y="3600450"/>
              <a:ext cx="558800" cy="684213"/>
            </a:xfrm>
            <a:custGeom>
              <a:gdLst>
                <a:gd fmla="*/ 2147483646 w 306" name="T0"/>
                <a:gd fmla="*/ 2147483646 h 374" name="T1"/>
                <a:gd fmla="*/ 2147483646 w 306" name="T2"/>
                <a:gd fmla="*/ 2147483646 h 374" name="T3"/>
                <a:gd fmla="*/ 2147483646 w 306" name="T4"/>
                <a:gd fmla="*/ 2147483646 h 374" name="T5"/>
                <a:gd fmla="*/ 2147483646 w 306" name="T6"/>
                <a:gd fmla="*/ 2147483646 h 374" name="T7"/>
                <a:gd fmla="*/ 2147483646 w 306" name="T8"/>
                <a:gd fmla="*/ 2147483646 h 374" name="T9"/>
                <a:gd fmla="*/ 2147483646 w 306" name="T10"/>
                <a:gd fmla="*/ 2147483646 h 374" name="T11"/>
                <a:gd fmla="*/ 2147483646 w 306" name="T12"/>
                <a:gd fmla="*/ 2147483646 h 374" name="T13"/>
                <a:gd fmla="*/ 2147483646 w 306" name="T14"/>
                <a:gd fmla="*/ 2147483646 h 374" name="T15"/>
                <a:gd fmla="*/ 2147483646 w 306" name="T16"/>
                <a:gd fmla="*/ 2147483646 h 374" name="T17"/>
                <a:gd fmla="*/ 2147483646 w 306" name="T18"/>
                <a:gd fmla="*/ 2147483646 h 374" name="T19"/>
                <a:gd fmla="*/ 2147483646 w 306" name="T20"/>
                <a:gd fmla="*/ 2147483646 h 374" name="T21"/>
                <a:gd fmla="*/ 2147483646 w 306" name="T22"/>
                <a:gd fmla="*/ 2147483646 h 374" name="T23"/>
                <a:gd fmla="*/ 2147483646 w 306" name="T24"/>
                <a:gd fmla="*/ 2147483646 h 374" name="T25"/>
                <a:gd fmla="*/ 2147483646 w 306" name="T26"/>
                <a:gd fmla="*/ 2147483646 h 374" name="T27"/>
                <a:gd fmla="*/ 2147483646 w 306" name="T28"/>
                <a:gd fmla="*/ 2147483646 h 374" name="T29"/>
                <a:gd fmla="*/ 2147483646 w 306" name="T30"/>
                <a:gd fmla="*/ 2147483646 h 374" name="T31"/>
                <a:gd fmla="*/ 2147483646 w 306" name="T32"/>
                <a:gd fmla="*/ 2147483646 h 374" name="T33"/>
                <a:gd fmla="*/ 2147483646 w 306" name="T34"/>
                <a:gd fmla="*/ 2147483646 h 374" name="T35"/>
                <a:gd fmla="*/ 2147483646 w 306" name="T36"/>
                <a:gd fmla="*/ 2147483646 h 374" name="T37"/>
                <a:gd fmla="*/ 2147483646 w 306" name="T38"/>
                <a:gd fmla="*/ 2147483646 h 374" name="T39"/>
                <a:gd fmla="*/ 2147483646 w 306" name="T40"/>
                <a:gd fmla="*/ 2147483646 h 374" name="T41"/>
                <a:gd fmla="*/ 2147483646 w 306" name="T42"/>
                <a:gd fmla="*/ 2147483646 h 374" name="T43"/>
                <a:gd fmla="*/ 2147483646 w 306" name="T44"/>
                <a:gd fmla="*/ 2147483646 h 374" name="T45"/>
                <a:gd fmla="*/ 2147483646 w 306" name="T46"/>
                <a:gd fmla="*/ 2147483646 h 374" name="T47"/>
                <a:gd fmla="*/ 2147483646 w 306" name="T48"/>
                <a:gd fmla="*/ 2147483646 h 374" name="T49"/>
                <a:gd fmla="*/ 2147483646 w 306" name="T50"/>
                <a:gd fmla="*/ 2147483646 h 374" name="T51"/>
                <a:gd fmla="*/ 2147483646 w 306" name="T52"/>
                <a:gd fmla="*/ 2147483646 h 374" name="T53"/>
                <a:gd fmla="*/ 2147483646 w 306" name="T54"/>
                <a:gd fmla="*/ 2147483646 h 374" name="T55"/>
                <a:gd fmla="*/ 2147483646 w 306" name="T56"/>
                <a:gd fmla="*/ 2147483646 h 374" name="T57"/>
                <a:gd fmla="*/ 2147483646 w 306" name="T58"/>
                <a:gd fmla="*/ 2147483646 h 374" name="T59"/>
                <a:gd fmla="*/ 2147483646 w 306" name="T60"/>
                <a:gd fmla="*/ 2147483646 h 374" name="T61"/>
                <a:gd fmla="*/ 2147483646 w 306" name="T62"/>
                <a:gd fmla="*/ 2147483646 h 374" name="T63"/>
                <a:gd fmla="*/ 2147483646 w 306" name="T64"/>
                <a:gd fmla="*/ 2147483646 h 374" name="T65"/>
                <a:gd fmla="*/ 2147483646 w 306" name="T66"/>
                <a:gd fmla="*/ 2147483646 h 374" name="T67"/>
                <a:gd fmla="*/ 2147483646 w 306" name="T68"/>
                <a:gd fmla="*/ 2147483646 h 374" name="T69"/>
                <a:gd fmla="*/ 2147483646 w 306" name="T70"/>
                <a:gd fmla="*/ 2147483646 h 374" name="T71"/>
                <a:gd fmla="*/ 2147483646 w 306" name="T72"/>
                <a:gd fmla="*/ 2147483646 h 374" name="T73"/>
                <a:gd fmla="*/ 2147483646 w 306" name="T74"/>
                <a:gd fmla="*/ 2147483646 h 374" name="T75"/>
                <a:gd fmla="*/ 2147483646 w 306" name="T76"/>
                <a:gd fmla="*/ 2147483646 h 374" name="T77"/>
                <a:gd fmla="*/ 2147483646 w 306" name="T78"/>
                <a:gd fmla="*/ 2147483646 h 374" name="T79"/>
                <a:gd fmla="*/ 2147483646 w 306" name="T80"/>
                <a:gd fmla="*/ 2147483646 h 374" name="T81"/>
                <a:gd fmla="*/ 2147483646 w 306" name="T82"/>
                <a:gd fmla="*/ 2147483646 h 374" name="T83"/>
                <a:gd fmla="*/ 2147483646 w 306" name="T84"/>
                <a:gd fmla="*/ 2147483646 h 374" name="T85"/>
                <a:gd fmla="*/ 2147483646 w 306" name="T86"/>
                <a:gd fmla="*/ 2147483646 h 374" name="T87"/>
                <a:gd fmla="*/ 2147483646 w 306" name="T88"/>
                <a:gd fmla="*/ 2147483646 h 374" name="T89"/>
                <a:gd fmla="*/ 2147483646 w 306" name="T90"/>
                <a:gd fmla="*/ 2147483646 h 374" name="T91"/>
                <a:gd fmla="*/ 2147483646 w 306" name="T92"/>
                <a:gd fmla="*/ 2147483646 h 374" name="T93"/>
                <a:gd fmla="*/ 2147483646 w 306" name="T94"/>
                <a:gd fmla="*/ 2147483646 h 374" name="T95"/>
                <a:gd fmla="*/ 2147483646 w 306" name="T96"/>
                <a:gd fmla="*/ 2147483646 h 374" name="T97"/>
                <a:gd fmla="*/ 2147483646 w 306" name="T98"/>
                <a:gd fmla="*/ 2147483646 h 374" name="T99"/>
                <a:gd fmla="*/ 2147483646 w 306" name="T100"/>
                <a:gd fmla="*/ 2147483646 h 374" name="T101"/>
                <a:gd fmla="*/ 2147483646 w 306" name="T102"/>
                <a:gd fmla="*/ 2147483646 h 374" name="T103"/>
                <a:gd fmla="*/ 2147483646 w 306" name="T104"/>
                <a:gd fmla="*/ 2147483646 h 374" name="T105"/>
                <a:gd fmla="*/ 2147483646 w 306" name="T106"/>
                <a:gd fmla="*/ 2147483646 h 374" name="T107"/>
                <a:gd fmla="*/ 2147483646 w 306" name="T108"/>
                <a:gd fmla="*/ 2147483646 h 374" name="T109"/>
                <a:gd fmla="*/ 2147483646 w 306" name="T110"/>
                <a:gd fmla="*/ 2147483646 h 374" name="T111"/>
                <a:gd fmla="*/ 2147483646 w 306" name="T112"/>
                <a:gd fmla="*/ 2147483646 h 374" name="T113"/>
                <a:gd fmla="*/ 2147483646 w 306" name="T114"/>
                <a:gd fmla="*/ 2147483646 h 374"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b="b" l="0" r="r" t="0"/>
              <a:pathLst>
                <a:path h="374" w="306">
                  <a:moveTo>
                    <a:pt x="192" y="106"/>
                  </a:moveTo>
                  <a:lnTo>
                    <a:pt x="192" y="106"/>
                  </a:lnTo>
                  <a:lnTo>
                    <a:pt x="186" y="86"/>
                  </a:lnTo>
                  <a:lnTo>
                    <a:pt x="180" y="70"/>
                  </a:lnTo>
                  <a:lnTo>
                    <a:pt x="174" y="60"/>
                  </a:lnTo>
                  <a:lnTo>
                    <a:pt x="170" y="56"/>
                  </a:lnTo>
                  <a:lnTo>
                    <a:pt x="142" y="46"/>
                  </a:lnTo>
                  <a:lnTo>
                    <a:pt x="122" y="40"/>
                  </a:lnTo>
                  <a:lnTo>
                    <a:pt x="110" y="34"/>
                  </a:lnTo>
                  <a:lnTo>
                    <a:pt x="104" y="30"/>
                  </a:lnTo>
                  <a:lnTo>
                    <a:pt x="96" y="22"/>
                  </a:lnTo>
                  <a:lnTo>
                    <a:pt x="80" y="0"/>
                  </a:lnTo>
                  <a:lnTo>
                    <a:pt x="74" y="0"/>
                  </a:lnTo>
                  <a:lnTo>
                    <a:pt x="76" y="2"/>
                  </a:lnTo>
                  <a:lnTo>
                    <a:pt x="82" y="14"/>
                  </a:lnTo>
                  <a:lnTo>
                    <a:pt x="96" y="34"/>
                  </a:lnTo>
                  <a:lnTo>
                    <a:pt x="98" y="36"/>
                  </a:lnTo>
                  <a:lnTo>
                    <a:pt x="98" y="38"/>
                  </a:lnTo>
                  <a:lnTo>
                    <a:pt x="86" y="60"/>
                  </a:lnTo>
                  <a:lnTo>
                    <a:pt x="78" y="70"/>
                  </a:lnTo>
                  <a:lnTo>
                    <a:pt x="74" y="72"/>
                  </a:lnTo>
                  <a:lnTo>
                    <a:pt x="72" y="72"/>
                  </a:lnTo>
                  <a:lnTo>
                    <a:pt x="64" y="66"/>
                  </a:lnTo>
                  <a:lnTo>
                    <a:pt x="52" y="50"/>
                  </a:lnTo>
                  <a:lnTo>
                    <a:pt x="38" y="46"/>
                  </a:lnTo>
                  <a:lnTo>
                    <a:pt x="40" y="54"/>
                  </a:lnTo>
                  <a:lnTo>
                    <a:pt x="46" y="70"/>
                  </a:lnTo>
                  <a:lnTo>
                    <a:pt x="46" y="72"/>
                  </a:lnTo>
                  <a:lnTo>
                    <a:pt x="46" y="74"/>
                  </a:lnTo>
                  <a:lnTo>
                    <a:pt x="44" y="82"/>
                  </a:lnTo>
                  <a:lnTo>
                    <a:pt x="28" y="88"/>
                  </a:lnTo>
                  <a:lnTo>
                    <a:pt x="24" y="90"/>
                  </a:lnTo>
                  <a:lnTo>
                    <a:pt x="22" y="94"/>
                  </a:lnTo>
                  <a:lnTo>
                    <a:pt x="22" y="102"/>
                  </a:lnTo>
                  <a:lnTo>
                    <a:pt x="24" y="116"/>
                  </a:lnTo>
                  <a:lnTo>
                    <a:pt x="20" y="124"/>
                  </a:lnTo>
                  <a:lnTo>
                    <a:pt x="18" y="126"/>
                  </a:lnTo>
                  <a:lnTo>
                    <a:pt x="16" y="126"/>
                  </a:lnTo>
                  <a:lnTo>
                    <a:pt x="0" y="122"/>
                  </a:lnTo>
                  <a:lnTo>
                    <a:pt x="2" y="126"/>
                  </a:lnTo>
                  <a:lnTo>
                    <a:pt x="8" y="130"/>
                  </a:lnTo>
                  <a:lnTo>
                    <a:pt x="18" y="144"/>
                  </a:lnTo>
                  <a:lnTo>
                    <a:pt x="28" y="160"/>
                  </a:lnTo>
                  <a:lnTo>
                    <a:pt x="28" y="162"/>
                  </a:lnTo>
                  <a:lnTo>
                    <a:pt x="36" y="162"/>
                  </a:lnTo>
                  <a:lnTo>
                    <a:pt x="42" y="160"/>
                  </a:lnTo>
                  <a:lnTo>
                    <a:pt x="48" y="162"/>
                  </a:lnTo>
                  <a:lnTo>
                    <a:pt x="54" y="164"/>
                  </a:lnTo>
                  <a:lnTo>
                    <a:pt x="60" y="166"/>
                  </a:lnTo>
                  <a:lnTo>
                    <a:pt x="70" y="178"/>
                  </a:lnTo>
                  <a:lnTo>
                    <a:pt x="68" y="200"/>
                  </a:lnTo>
                  <a:lnTo>
                    <a:pt x="72" y="204"/>
                  </a:lnTo>
                  <a:lnTo>
                    <a:pt x="72" y="210"/>
                  </a:lnTo>
                  <a:lnTo>
                    <a:pt x="68" y="214"/>
                  </a:lnTo>
                  <a:lnTo>
                    <a:pt x="60" y="218"/>
                  </a:lnTo>
                  <a:lnTo>
                    <a:pt x="56" y="218"/>
                  </a:lnTo>
                  <a:lnTo>
                    <a:pt x="54" y="220"/>
                  </a:lnTo>
                  <a:lnTo>
                    <a:pt x="52" y="224"/>
                  </a:lnTo>
                  <a:lnTo>
                    <a:pt x="50" y="230"/>
                  </a:lnTo>
                  <a:lnTo>
                    <a:pt x="44" y="244"/>
                  </a:lnTo>
                  <a:lnTo>
                    <a:pt x="52" y="254"/>
                  </a:lnTo>
                  <a:lnTo>
                    <a:pt x="74" y="258"/>
                  </a:lnTo>
                  <a:lnTo>
                    <a:pt x="76" y="258"/>
                  </a:lnTo>
                  <a:lnTo>
                    <a:pt x="86" y="268"/>
                  </a:lnTo>
                  <a:lnTo>
                    <a:pt x="72" y="288"/>
                  </a:lnTo>
                  <a:lnTo>
                    <a:pt x="102" y="352"/>
                  </a:lnTo>
                  <a:lnTo>
                    <a:pt x="104" y="354"/>
                  </a:lnTo>
                  <a:lnTo>
                    <a:pt x="98" y="358"/>
                  </a:lnTo>
                  <a:lnTo>
                    <a:pt x="100" y="364"/>
                  </a:lnTo>
                  <a:lnTo>
                    <a:pt x="156" y="330"/>
                  </a:lnTo>
                  <a:lnTo>
                    <a:pt x="146" y="346"/>
                  </a:lnTo>
                  <a:lnTo>
                    <a:pt x="138" y="362"/>
                  </a:lnTo>
                  <a:lnTo>
                    <a:pt x="134" y="374"/>
                  </a:lnTo>
                  <a:lnTo>
                    <a:pt x="140" y="372"/>
                  </a:lnTo>
                  <a:lnTo>
                    <a:pt x="146" y="366"/>
                  </a:lnTo>
                  <a:lnTo>
                    <a:pt x="152" y="360"/>
                  </a:lnTo>
                  <a:lnTo>
                    <a:pt x="156" y="350"/>
                  </a:lnTo>
                  <a:lnTo>
                    <a:pt x="158" y="350"/>
                  </a:lnTo>
                  <a:lnTo>
                    <a:pt x="172" y="342"/>
                  </a:lnTo>
                  <a:lnTo>
                    <a:pt x="174" y="340"/>
                  </a:lnTo>
                  <a:lnTo>
                    <a:pt x="196" y="358"/>
                  </a:lnTo>
                  <a:lnTo>
                    <a:pt x="220" y="360"/>
                  </a:lnTo>
                  <a:lnTo>
                    <a:pt x="232" y="368"/>
                  </a:lnTo>
                  <a:lnTo>
                    <a:pt x="260" y="342"/>
                  </a:lnTo>
                  <a:lnTo>
                    <a:pt x="264" y="336"/>
                  </a:lnTo>
                  <a:lnTo>
                    <a:pt x="268" y="326"/>
                  </a:lnTo>
                  <a:lnTo>
                    <a:pt x="272" y="320"/>
                  </a:lnTo>
                  <a:lnTo>
                    <a:pt x="270" y="312"/>
                  </a:lnTo>
                  <a:lnTo>
                    <a:pt x="260" y="296"/>
                  </a:lnTo>
                  <a:lnTo>
                    <a:pt x="254" y="286"/>
                  </a:lnTo>
                  <a:lnTo>
                    <a:pt x="288" y="298"/>
                  </a:lnTo>
                  <a:lnTo>
                    <a:pt x="300" y="292"/>
                  </a:lnTo>
                  <a:lnTo>
                    <a:pt x="288" y="270"/>
                  </a:lnTo>
                  <a:lnTo>
                    <a:pt x="288" y="268"/>
                  </a:lnTo>
                  <a:lnTo>
                    <a:pt x="306" y="246"/>
                  </a:lnTo>
                  <a:lnTo>
                    <a:pt x="298" y="234"/>
                  </a:lnTo>
                  <a:lnTo>
                    <a:pt x="290" y="226"/>
                  </a:lnTo>
                  <a:lnTo>
                    <a:pt x="284" y="222"/>
                  </a:lnTo>
                  <a:lnTo>
                    <a:pt x="282" y="222"/>
                  </a:lnTo>
                  <a:lnTo>
                    <a:pt x="272" y="232"/>
                  </a:lnTo>
                  <a:lnTo>
                    <a:pt x="272" y="230"/>
                  </a:lnTo>
                  <a:lnTo>
                    <a:pt x="270" y="230"/>
                  </a:lnTo>
                  <a:lnTo>
                    <a:pt x="256" y="226"/>
                  </a:lnTo>
                  <a:lnTo>
                    <a:pt x="252" y="214"/>
                  </a:lnTo>
                  <a:lnTo>
                    <a:pt x="244" y="210"/>
                  </a:lnTo>
                  <a:lnTo>
                    <a:pt x="236" y="204"/>
                  </a:lnTo>
                  <a:lnTo>
                    <a:pt x="226" y="198"/>
                  </a:lnTo>
                  <a:lnTo>
                    <a:pt x="218" y="192"/>
                  </a:lnTo>
                  <a:lnTo>
                    <a:pt x="216" y="190"/>
                  </a:lnTo>
                  <a:lnTo>
                    <a:pt x="216" y="186"/>
                  </a:lnTo>
                  <a:lnTo>
                    <a:pt x="214" y="184"/>
                  </a:lnTo>
                  <a:lnTo>
                    <a:pt x="216" y="180"/>
                  </a:lnTo>
                  <a:lnTo>
                    <a:pt x="220" y="170"/>
                  </a:lnTo>
                  <a:lnTo>
                    <a:pt x="230" y="152"/>
                  </a:lnTo>
                  <a:lnTo>
                    <a:pt x="232" y="144"/>
                  </a:lnTo>
                  <a:lnTo>
                    <a:pt x="234" y="138"/>
                  </a:lnTo>
                  <a:lnTo>
                    <a:pt x="234" y="128"/>
                  </a:lnTo>
                  <a:lnTo>
                    <a:pt x="240" y="128"/>
                  </a:lnTo>
                  <a:lnTo>
                    <a:pt x="258" y="130"/>
                  </a:lnTo>
                  <a:lnTo>
                    <a:pt x="260" y="122"/>
                  </a:lnTo>
                  <a:lnTo>
                    <a:pt x="264" y="106"/>
                  </a:lnTo>
                  <a:lnTo>
                    <a:pt x="260" y="104"/>
                  </a:lnTo>
                  <a:lnTo>
                    <a:pt x="242" y="116"/>
                  </a:lnTo>
                  <a:lnTo>
                    <a:pt x="230" y="122"/>
                  </a:lnTo>
                  <a:lnTo>
                    <a:pt x="222" y="122"/>
                  </a:lnTo>
                  <a:lnTo>
                    <a:pt x="214" y="120"/>
                  </a:lnTo>
                  <a:lnTo>
                    <a:pt x="204" y="114"/>
                  </a:lnTo>
                  <a:lnTo>
                    <a:pt x="194" y="108"/>
                  </a:lnTo>
                  <a:lnTo>
                    <a:pt x="194" y="106"/>
                  </a:lnTo>
                  <a:lnTo>
                    <a:pt x="192" y="106"/>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11" name="天津"/>
            <p:cNvSpPr/>
            <p:nvPr/>
          </p:nvSpPr>
          <p:spPr bwMode="auto">
            <a:xfrm>
              <a:off x="6108700" y="2811463"/>
              <a:ext cx="146050" cy="211137"/>
            </a:xfrm>
            <a:custGeom>
              <a:gdLst>
                <a:gd fmla="*/ 2147483646 w 80" name="T0"/>
                <a:gd fmla="*/ 2147483646 h 116" name="T1"/>
                <a:gd fmla="*/ 2147483646 w 80" name="T2"/>
                <a:gd fmla="*/ 0 h 116" name="T3"/>
                <a:gd fmla="*/ 2147483646 w 80" name="T4"/>
                <a:gd fmla="*/ 0 h 116" name="T5"/>
                <a:gd fmla="*/ 2147483646 w 80" name="T6"/>
                <a:gd fmla="*/ 2147483646 h 116" name="T7"/>
                <a:gd fmla="*/ 2147483646 w 80" name="T8"/>
                <a:gd fmla="*/ 2147483646 h 116" name="T9"/>
                <a:gd fmla="*/ 2147483646 w 80" name="T10"/>
                <a:gd fmla="*/ 2147483646 h 116" name="T11"/>
                <a:gd fmla="*/ 2147483646 w 80" name="T12"/>
                <a:gd fmla="*/ 2147483646 h 116" name="T13"/>
                <a:gd fmla="*/ 2147483646 w 80" name="T14"/>
                <a:gd fmla="*/ 2147483646 h 116" name="T15"/>
                <a:gd fmla="*/ 2147483646 w 80" name="T16"/>
                <a:gd fmla="*/ 2147483646 h 116" name="T17"/>
                <a:gd fmla="*/ 2147483646 w 80" name="T18"/>
                <a:gd fmla="*/ 2147483646 h 116" name="T19"/>
                <a:gd fmla="*/ 2147483646 w 80" name="T20"/>
                <a:gd fmla="*/ 2147483646 h 116" name="T21"/>
                <a:gd fmla="*/ 2147483646 w 80" name="T22"/>
                <a:gd fmla="*/ 2147483646 h 116" name="T23"/>
                <a:gd fmla="*/ 2147483646 w 80" name="T24"/>
                <a:gd fmla="*/ 2147483646 h 116" name="T25"/>
                <a:gd fmla="*/ 2147483646 w 80" name="T26"/>
                <a:gd fmla="*/ 2147483646 h 116" name="T27"/>
                <a:gd fmla="*/ 2147483646 w 80" name="T28"/>
                <a:gd fmla="*/ 2147483646 h 116" name="T29"/>
                <a:gd fmla="*/ 2147483646 w 80" name="T30"/>
                <a:gd fmla="*/ 2147483646 h 116" name="T31"/>
                <a:gd fmla="*/ 2147483646 w 80" name="T32"/>
                <a:gd fmla="*/ 2147483646 h 116" name="T33"/>
                <a:gd fmla="*/ 0 w 80" name="T34"/>
                <a:gd fmla="*/ 2147483646 h 116" name="T35"/>
                <a:gd fmla="*/ 0 w 80" name="T36"/>
                <a:gd fmla="*/ 2147483646 h 116" name="T37"/>
                <a:gd fmla="*/ 0 w 80" name="T38"/>
                <a:gd fmla="*/ 2147483646 h 116" name="T39"/>
                <a:gd fmla="*/ 0 w 80" name="T40"/>
                <a:gd fmla="*/ 2147483646 h 116" name="T41"/>
                <a:gd fmla="*/ 2147483646 w 80" name="T42"/>
                <a:gd fmla="*/ 2147483646 h 116" name="T43"/>
                <a:gd fmla="*/ 2147483646 w 80" name="T44"/>
                <a:gd fmla="*/ 2147483646 h 116" name="T45"/>
                <a:gd fmla="*/ 2147483646 w 80" name="T46"/>
                <a:gd fmla="*/ 2147483646 h 116" name="T47"/>
                <a:gd fmla="*/ 2147483646 w 80" name="T48"/>
                <a:gd fmla="*/ 2147483646 h 116" name="T49"/>
                <a:gd fmla="*/ 2147483646 w 80" name="T50"/>
                <a:gd fmla="*/ 2147483646 h 116" name="T51"/>
                <a:gd fmla="*/ 2147483646 w 80" name="T52"/>
                <a:gd fmla="*/ 2147483646 h 116" name="T53"/>
                <a:gd fmla="*/ 2147483646 w 80" name="T54"/>
                <a:gd fmla="*/ 2147483646 h 116" name="T55"/>
                <a:gd fmla="*/ 2147483646 w 80" name="T56"/>
                <a:gd fmla="*/ 2147483646 h 116" name="T57"/>
                <a:gd fmla="*/ 2147483646 w 80" name="T58"/>
                <a:gd fmla="*/ 2147483646 h 116" name="T59"/>
                <a:gd fmla="*/ 2147483646 w 80" name="T60"/>
                <a:gd fmla="*/ 2147483646 h 116" name="T61"/>
                <a:gd fmla="*/ 2147483646 w 80" name="T62"/>
                <a:gd fmla="*/ 2147483646 h 116" name="T63"/>
                <a:gd fmla="*/ 2147483646 w 80" name="T64"/>
                <a:gd fmla="*/ 2147483646 h 116" name="T65"/>
                <a:gd fmla="*/ 2147483646 w 80" name="T66"/>
                <a:gd fmla="*/ 2147483646 h 116" name="T67"/>
                <a:gd fmla="*/ 2147483646 w 80" name="T68"/>
                <a:gd fmla="*/ 2147483646 h 116" name="T69"/>
                <a:gd fmla="*/ 2147483646 w 80" name="T70"/>
                <a:gd fmla="*/ 2147483646 h 116" name="T71"/>
                <a:gd fmla="*/ 2147483646 w 80" name="T72"/>
                <a:gd fmla="*/ 2147483646 h 116" name="T73"/>
                <a:gd fmla="*/ 2147483646 w 80" name="T74"/>
                <a:gd fmla="*/ 2147483646 h 116" name="T75"/>
                <a:gd fmla="*/ 2147483646 w 80" name="T76"/>
                <a:gd fmla="*/ 2147483646 h 116" name="T77"/>
                <a:gd fmla="*/ 2147483646 w 80" name="T78"/>
                <a:gd fmla="*/ 2147483646 h 116" name="T79"/>
                <a:gd fmla="*/ 2147483646 w 80" name="T80"/>
                <a:gd fmla="*/ 2147483646 h 116" name="T81"/>
                <a:gd fmla="*/ 2147483646 w 80" name="T82"/>
                <a:gd fmla="*/ 2147483646 h 116" name="T83"/>
                <a:gd fmla="*/ 2147483646 w 80" name="T84"/>
                <a:gd fmla="*/ 2147483646 h 116" name="T85"/>
                <a:gd fmla="*/ 2147483646 w 80" name="T86"/>
                <a:gd fmla="*/ 2147483646 h 116" name="T87"/>
                <a:gd fmla="*/ 2147483646 w 80" name="T88"/>
                <a:gd fmla="*/ 2147483646 h 116" name="T89"/>
                <a:gd fmla="*/ 2147483646 w 80" name="T90"/>
                <a:gd fmla="*/ 2147483646 h 116" name="T91"/>
                <a:gd fmla="*/ 2147483646 w 80" name="T92"/>
                <a:gd fmla="*/ 2147483646 h 116" name="T93"/>
                <a:gd fmla="*/ 2147483646 w 80" name="T94"/>
                <a:gd fmla="*/ 2147483646 h 11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b="b" l="0" r="r" t="0"/>
              <a:pathLst>
                <a:path h="115" w="80">
                  <a:moveTo>
                    <a:pt x="46" y="2"/>
                  </a:moveTo>
                  <a:lnTo>
                    <a:pt x="44" y="0"/>
                  </a:lnTo>
                  <a:lnTo>
                    <a:pt x="40" y="2"/>
                  </a:lnTo>
                  <a:lnTo>
                    <a:pt x="38" y="4"/>
                  </a:lnTo>
                  <a:lnTo>
                    <a:pt x="32" y="14"/>
                  </a:lnTo>
                  <a:lnTo>
                    <a:pt x="28" y="12"/>
                  </a:lnTo>
                  <a:lnTo>
                    <a:pt x="28" y="14"/>
                  </a:lnTo>
                  <a:lnTo>
                    <a:pt x="22" y="20"/>
                  </a:lnTo>
                  <a:lnTo>
                    <a:pt x="18" y="22"/>
                  </a:lnTo>
                  <a:lnTo>
                    <a:pt x="10" y="26"/>
                  </a:lnTo>
                  <a:lnTo>
                    <a:pt x="8" y="32"/>
                  </a:lnTo>
                  <a:lnTo>
                    <a:pt x="8" y="44"/>
                  </a:lnTo>
                  <a:lnTo>
                    <a:pt x="6" y="48"/>
                  </a:lnTo>
                  <a:lnTo>
                    <a:pt x="4" y="50"/>
                  </a:lnTo>
                  <a:lnTo>
                    <a:pt x="0" y="60"/>
                  </a:lnTo>
                  <a:lnTo>
                    <a:pt x="0" y="66"/>
                  </a:lnTo>
                  <a:lnTo>
                    <a:pt x="0" y="78"/>
                  </a:lnTo>
                  <a:lnTo>
                    <a:pt x="4" y="102"/>
                  </a:lnTo>
                  <a:lnTo>
                    <a:pt x="8" y="106"/>
                  </a:lnTo>
                  <a:lnTo>
                    <a:pt x="18" y="112"/>
                  </a:lnTo>
                  <a:lnTo>
                    <a:pt x="36" y="116"/>
                  </a:lnTo>
                  <a:lnTo>
                    <a:pt x="44" y="114"/>
                  </a:lnTo>
                  <a:lnTo>
                    <a:pt x="54" y="110"/>
                  </a:lnTo>
                  <a:lnTo>
                    <a:pt x="50" y="100"/>
                  </a:lnTo>
                  <a:lnTo>
                    <a:pt x="50" y="98"/>
                  </a:lnTo>
                  <a:lnTo>
                    <a:pt x="52" y="90"/>
                  </a:lnTo>
                  <a:lnTo>
                    <a:pt x="60" y="74"/>
                  </a:lnTo>
                  <a:lnTo>
                    <a:pt x="76" y="74"/>
                  </a:lnTo>
                  <a:lnTo>
                    <a:pt x="80" y="74"/>
                  </a:lnTo>
                  <a:lnTo>
                    <a:pt x="74" y="64"/>
                  </a:lnTo>
                  <a:lnTo>
                    <a:pt x="64" y="48"/>
                  </a:lnTo>
                  <a:lnTo>
                    <a:pt x="58" y="40"/>
                  </a:lnTo>
                  <a:lnTo>
                    <a:pt x="54" y="30"/>
                  </a:lnTo>
                  <a:lnTo>
                    <a:pt x="52" y="18"/>
                  </a:lnTo>
                  <a:lnTo>
                    <a:pt x="48" y="8"/>
                  </a:lnTo>
                  <a:lnTo>
                    <a:pt x="46" y="2"/>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12" name="北京"/>
            <p:cNvSpPr/>
            <p:nvPr/>
          </p:nvSpPr>
          <p:spPr bwMode="auto">
            <a:xfrm>
              <a:off x="5962650" y="2716213"/>
              <a:ext cx="193675" cy="207962"/>
            </a:xfrm>
            <a:custGeom>
              <a:gdLst>
                <a:gd fmla="*/ 2147483646 w 106" name="T0"/>
                <a:gd fmla="*/ 2147483646 h 114" name="T1"/>
                <a:gd fmla="*/ 2147483646 w 106" name="T2"/>
                <a:gd fmla="*/ 2147483646 h 114" name="T3"/>
                <a:gd fmla="*/ 2147483646 w 106" name="T4"/>
                <a:gd fmla="*/ 2147483646 h 114" name="T5"/>
                <a:gd fmla="*/ 2147483646 w 106" name="T6"/>
                <a:gd fmla="*/ 2147483646 h 114" name="T7"/>
                <a:gd fmla="*/ 2147483646 w 106" name="T8"/>
                <a:gd fmla="*/ 2147483646 h 114" name="T9"/>
                <a:gd fmla="*/ 2147483646 w 106" name="T10"/>
                <a:gd fmla="*/ 2147483646 h 114" name="T11"/>
                <a:gd fmla="*/ 2147483646 w 106" name="T12"/>
                <a:gd fmla="*/ 2147483646 h 114" name="T13"/>
                <a:gd fmla="*/ 2147483646 w 106" name="T14"/>
                <a:gd fmla="*/ 2147483646 h 114" name="T15"/>
                <a:gd fmla="*/ 2147483646 w 106" name="T16"/>
                <a:gd fmla="*/ 2147483646 h 114" name="T17"/>
                <a:gd fmla="*/ 0 w 106" name="T18"/>
                <a:gd fmla="*/ 2147483646 h 114" name="T19"/>
                <a:gd fmla="*/ 2147483646 w 106" name="T20"/>
                <a:gd fmla="*/ 2147483646 h 114" name="T21"/>
                <a:gd fmla="*/ 2147483646 w 106" name="T22"/>
                <a:gd fmla="*/ 2147483646 h 114" name="T23"/>
                <a:gd fmla="*/ 2147483646 w 106" name="T24"/>
                <a:gd fmla="*/ 2147483646 h 114" name="T25"/>
                <a:gd fmla="*/ 2147483646 w 106" name="T26"/>
                <a:gd fmla="*/ 2147483646 h 114" name="T27"/>
                <a:gd fmla="*/ 2147483646 w 106" name="T28"/>
                <a:gd fmla="*/ 2147483646 h 114" name="T29"/>
                <a:gd fmla="*/ 2147483646 w 106" name="T30"/>
                <a:gd fmla="*/ 2147483646 h 114" name="T31"/>
                <a:gd fmla="*/ 2147483646 w 106" name="T32"/>
                <a:gd fmla="*/ 2147483646 h 114" name="T33"/>
                <a:gd fmla="*/ 2147483646 w 106" name="T34"/>
                <a:gd fmla="*/ 2147483646 h 114" name="T35"/>
                <a:gd fmla="*/ 2147483646 w 106" name="T36"/>
                <a:gd fmla="*/ 2147483646 h 114" name="T37"/>
                <a:gd fmla="*/ 2147483646 w 106" name="T38"/>
                <a:gd fmla="*/ 2147483646 h 114" name="T39"/>
                <a:gd fmla="*/ 2147483646 w 106" name="T40"/>
                <a:gd fmla="*/ 2147483646 h 114" name="T41"/>
                <a:gd fmla="*/ 2147483646 w 106" name="T42"/>
                <a:gd fmla="*/ 2147483646 h 114" name="T43"/>
                <a:gd fmla="*/ 2147483646 w 106" name="T44"/>
                <a:gd fmla="*/ 2147483646 h 114" name="T45"/>
                <a:gd fmla="*/ 2147483646 w 106" name="T46"/>
                <a:gd fmla="*/ 2147483646 h 114" name="T47"/>
                <a:gd fmla="*/ 2147483646 w 106" name="T48"/>
                <a:gd fmla="*/ 2147483646 h 114" name="T49"/>
                <a:gd fmla="*/ 2147483646 w 106" name="T50"/>
                <a:gd fmla="*/ 2147483646 h 114" name="T51"/>
                <a:gd fmla="*/ 2147483646 w 106" name="T52"/>
                <a:gd fmla="*/ 2147483646 h 114" name="T53"/>
                <a:gd fmla="*/ 2147483646 w 106" name="T54"/>
                <a:gd fmla="*/ 2147483646 h 114" name="T55"/>
                <a:gd fmla="*/ 2147483646 w 106" name="T56"/>
                <a:gd fmla="*/ 2147483646 h 114" name="T57"/>
                <a:gd fmla="*/ 2147483646 w 106" name="T58"/>
                <a:gd fmla="*/ 2147483646 h 114" name="T59"/>
                <a:gd fmla="*/ 2147483646 w 106" name="T60"/>
                <a:gd fmla="*/ 2147483646 h 114" name="T61"/>
                <a:gd fmla="*/ 2147483646 w 106" name="T62"/>
                <a:gd fmla="*/ 2147483646 h 114"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b="b" l="0" r="r" t="0"/>
              <a:pathLst>
                <a:path h="114" w="105">
                  <a:moveTo>
                    <a:pt x="52" y="24"/>
                  </a:moveTo>
                  <a:lnTo>
                    <a:pt x="52" y="26"/>
                  </a:lnTo>
                  <a:lnTo>
                    <a:pt x="48" y="26"/>
                  </a:lnTo>
                  <a:lnTo>
                    <a:pt x="38" y="24"/>
                  </a:lnTo>
                  <a:lnTo>
                    <a:pt x="38" y="28"/>
                  </a:lnTo>
                  <a:lnTo>
                    <a:pt x="38" y="30"/>
                  </a:lnTo>
                  <a:lnTo>
                    <a:pt x="36" y="30"/>
                  </a:lnTo>
                  <a:lnTo>
                    <a:pt x="18" y="38"/>
                  </a:lnTo>
                  <a:lnTo>
                    <a:pt x="18" y="40"/>
                  </a:lnTo>
                  <a:lnTo>
                    <a:pt x="16" y="44"/>
                  </a:lnTo>
                  <a:lnTo>
                    <a:pt x="18" y="48"/>
                  </a:lnTo>
                  <a:lnTo>
                    <a:pt x="24" y="56"/>
                  </a:lnTo>
                  <a:lnTo>
                    <a:pt x="24" y="58"/>
                  </a:lnTo>
                  <a:lnTo>
                    <a:pt x="24" y="60"/>
                  </a:lnTo>
                  <a:lnTo>
                    <a:pt x="14" y="72"/>
                  </a:lnTo>
                  <a:lnTo>
                    <a:pt x="4" y="82"/>
                  </a:lnTo>
                  <a:lnTo>
                    <a:pt x="0" y="86"/>
                  </a:lnTo>
                  <a:lnTo>
                    <a:pt x="0" y="90"/>
                  </a:lnTo>
                  <a:lnTo>
                    <a:pt x="4" y="96"/>
                  </a:lnTo>
                  <a:lnTo>
                    <a:pt x="14" y="100"/>
                  </a:lnTo>
                  <a:lnTo>
                    <a:pt x="20" y="100"/>
                  </a:lnTo>
                  <a:lnTo>
                    <a:pt x="32" y="102"/>
                  </a:lnTo>
                  <a:lnTo>
                    <a:pt x="36" y="102"/>
                  </a:lnTo>
                  <a:lnTo>
                    <a:pt x="40" y="106"/>
                  </a:lnTo>
                  <a:lnTo>
                    <a:pt x="48" y="110"/>
                  </a:lnTo>
                  <a:lnTo>
                    <a:pt x="56" y="114"/>
                  </a:lnTo>
                  <a:lnTo>
                    <a:pt x="62" y="114"/>
                  </a:lnTo>
                  <a:lnTo>
                    <a:pt x="66" y="112"/>
                  </a:lnTo>
                  <a:lnTo>
                    <a:pt x="72" y="106"/>
                  </a:lnTo>
                  <a:lnTo>
                    <a:pt x="78" y="98"/>
                  </a:lnTo>
                  <a:lnTo>
                    <a:pt x="84" y="84"/>
                  </a:lnTo>
                  <a:lnTo>
                    <a:pt x="80" y="66"/>
                  </a:lnTo>
                  <a:lnTo>
                    <a:pt x="86" y="68"/>
                  </a:lnTo>
                  <a:lnTo>
                    <a:pt x="96" y="68"/>
                  </a:lnTo>
                  <a:lnTo>
                    <a:pt x="100" y="66"/>
                  </a:lnTo>
                  <a:lnTo>
                    <a:pt x="102" y="62"/>
                  </a:lnTo>
                  <a:lnTo>
                    <a:pt x="94" y="38"/>
                  </a:lnTo>
                  <a:lnTo>
                    <a:pt x="96" y="30"/>
                  </a:lnTo>
                  <a:lnTo>
                    <a:pt x="102" y="26"/>
                  </a:lnTo>
                  <a:lnTo>
                    <a:pt x="106" y="22"/>
                  </a:lnTo>
                  <a:lnTo>
                    <a:pt x="104" y="18"/>
                  </a:lnTo>
                  <a:lnTo>
                    <a:pt x="86" y="18"/>
                  </a:lnTo>
                  <a:lnTo>
                    <a:pt x="68" y="6"/>
                  </a:lnTo>
                  <a:lnTo>
                    <a:pt x="62" y="2"/>
                  </a:lnTo>
                  <a:lnTo>
                    <a:pt x="58" y="0"/>
                  </a:lnTo>
                  <a:lnTo>
                    <a:pt x="48" y="2"/>
                  </a:lnTo>
                  <a:lnTo>
                    <a:pt x="44" y="2"/>
                  </a:lnTo>
                  <a:lnTo>
                    <a:pt x="44" y="8"/>
                  </a:lnTo>
                  <a:lnTo>
                    <a:pt x="50" y="10"/>
                  </a:lnTo>
                  <a:lnTo>
                    <a:pt x="54" y="16"/>
                  </a:lnTo>
                  <a:lnTo>
                    <a:pt x="54" y="20"/>
                  </a:lnTo>
                  <a:lnTo>
                    <a:pt x="52" y="24"/>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13" name="辽宁"/>
            <p:cNvSpPr/>
            <p:nvPr/>
          </p:nvSpPr>
          <p:spPr bwMode="auto">
            <a:xfrm>
              <a:off x="6291263" y="2303463"/>
              <a:ext cx="687387" cy="654050"/>
            </a:xfrm>
            <a:custGeom>
              <a:gdLst>
                <a:gd fmla="*/ 2147483646 w 376" name="T0"/>
                <a:gd fmla="*/ 2147483646 h 358" name="T1"/>
                <a:gd fmla="*/ 2147483646 w 376" name="T2"/>
                <a:gd fmla="*/ 2147483646 h 358" name="T3"/>
                <a:gd fmla="*/ 2147483646 w 376" name="T4"/>
                <a:gd fmla="*/ 2147483646 h 358" name="T5"/>
                <a:gd fmla="*/ 2147483646 w 376" name="T6"/>
                <a:gd fmla="*/ 2147483646 h 358" name="T7"/>
                <a:gd fmla="*/ 2147483646 w 376" name="T8"/>
                <a:gd fmla="*/ 2147483646 h 358" name="T9"/>
                <a:gd fmla="*/ 2147483646 w 376" name="T10"/>
                <a:gd fmla="*/ 2147483646 h 358" name="T11"/>
                <a:gd fmla="*/ 2147483646 w 376" name="T12"/>
                <a:gd fmla="*/ 2147483646 h 358" name="T13"/>
                <a:gd fmla="*/ 2147483646 w 376" name="T14"/>
                <a:gd fmla="*/ 2147483646 h 358" name="T15"/>
                <a:gd fmla="*/ 2147483646 w 376" name="T16"/>
                <a:gd fmla="*/ 2147483646 h 358" name="T17"/>
                <a:gd fmla="*/ 2147483646 w 376" name="T18"/>
                <a:gd fmla="*/ 2147483646 h 358" name="T19"/>
                <a:gd fmla="*/ 2147483646 w 376" name="T20"/>
                <a:gd fmla="*/ 2147483646 h 358" name="T21"/>
                <a:gd fmla="*/ 2147483646 w 376" name="T22"/>
                <a:gd fmla="*/ 2147483646 h 358" name="T23"/>
                <a:gd fmla="*/ 2147483646 w 376" name="T24"/>
                <a:gd fmla="*/ 2147483646 h 358" name="T25"/>
                <a:gd fmla="*/ 2147483646 w 376" name="T26"/>
                <a:gd fmla="*/ 2147483646 h 358" name="T27"/>
                <a:gd fmla="*/ 2147483646 w 376" name="T28"/>
                <a:gd fmla="*/ 2147483646 h 358" name="T29"/>
                <a:gd fmla="*/ 2147483646 w 376" name="T30"/>
                <a:gd fmla="*/ 2147483646 h 358" name="T31"/>
                <a:gd fmla="*/ 2147483646 w 376" name="T32"/>
                <a:gd fmla="*/ 2147483646 h 358" name="T33"/>
                <a:gd fmla="*/ 2147483646 w 376" name="T34"/>
                <a:gd fmla="*/ 2147483646 h 358" name="T35"/>
                <a:gd fmla="*/ 2147483646 w 376" name="T36"/>
                <a:gd fmla="*/ 2147483646 h 358" name="T37"/>
                <a:gd fmla="*/ 2147483646 w 376" name="T38"/>
                <a:gd fmla="*/ 2147483646 h 358" name="T39"/>
                <a:gd fmla="*/ 2147483646 w 376" name="T40"/>
                <a:gd fmla="*/ 2147483646 h 358" name="T41"/>
                <a:gd fmla="*/ 2147483646 w 376" name="T42"/>
                <a:gd fmla="*/ 2147483646 h 358" name="T43"/>
                <a:gd fmla="*/ 2147483646 w 376" name="T44"/>
                <a:gd fmla="*/ 2147483646 h 358" name="T45"/>
                <a:gd fmla="*/ 2147483646 w 376" name="T46"/>
                <a:gd fmla="*/ 2147483646 h 358" name="T47"/>
                <a:gd fmla="*/ 2147483646 w 376" name="T48"/>
                <a:gd fmla="*/ 2147483646 h 358" name="T49"/>
                <a:gd fmla="*/ 2147483646 w 376" name="T50"/>
                <a:gd fmla="*/ 2147483646 h 358" name="T51"/>
                <a:gd fmla="*/ 2147483646 w 376" name="T52"/>
                <a:gd fmla="*/ 2147483646 h 358" name="T53"/>
                <a:gd fmla="*/ 2147483646 w 376" name="T54"/>
                <a:gd fmla="*/ 2147483646 h 358" name="T55"/>
                <a:gd fmla="*/ 2147483646 w 376" name="T56"/>
                <a:gd fmla="*/ 2147483646 h 358" name="T57"/>
                <a:gd fmla="*/ 2147483646 w 376" name="T58"/>
                <a:gd fmla="*/ 2147483646 h 358" name="T59"/>
                <a:gd fmla="*/ 2147483646 w 376" name="T60"/>
                <a:gd fmla="*/ 2147483646 h 358" name="T61"/>
                <a:gd fmla="*/ 2147483646 w 376" name="T62"/>
                <a:gd fmla="*/ 2147483646 h 358" name="T63"/>
                <a:gd fmla="*/ 2147483646 w 376" name="T64"/>
                <a:gd fmla="*/ 2147483646 h 358" name="T65"/>
                <a:gd fmla="*/ 2147483646 w 376" name="T66"/>
                <a:gd fmla="*/ 2147483646 h 358" name="T67"/>
                <a:gd fmla="*/ 2147483646 w 376" name="T68"/>
                <a:gd fmla="*/ 2147483646 h 358" name="T69"/>
                <a:gd fmla="*/ 2147483646 w 376" name="T70"/>
                <a:gd fmla="*/ 2147483646 h 358" name="T71"/>
                <a:gd fmla="*/ 2147483646 w 376" name="T72"/>
                <a:gd fmla="*/ 2147483646 h 358" name="T73"/>
                <a:gd fmla="*/ 2147483646 w 376" name="T74"/>
                <a:gd fmla="*/ 2147483646 h 358" name="T75"/>
                <a:gd fmla="*/ 2147483646 w 376" name="T76"/>
                <a:gd fmla="*/ 2147483646 h 358" name="T77"/>
                <a:gd fmla="*/ 2147483646 w 376" name="T78"/>
                <a:gd fmla="*/ 2147483646 h 358" name="T79"/>
                <a:gd fmla="*/ 2147483646 w 376" name="T80"/>
                <a:gd fmla="*/ 2147483646 h 358" name="T81"/>
                <a:gd fmla="*/ 2147483646 w 376" name="T82"/>
                <a:gd fmla="*/ 2147483646 h 358" name="T83"/>
                <a:gd fmla="*/ 2147483646 w 376" name="T84"/>
                <a:gd fmla="*/ 2147483646 h 358" name="T85"/>
                <a:gd fmla="*/ 2147483646 w 376" name="T86"/>
                <a:gd fmla="*/ 2147483646 h 358" name="T87"/>
                <a:gd fmla="*/ 2147483646 w 376" name="T88"/>
                <a:gd fmla="*/ 2147483646 h 358" name="T89"/>
                <a:gd fmla="*/ 2147483646 w 376" name="T90"/>
                <a:gd fmla="*/ 2147483646 h 358" name="T91"/>
                <a:gd fmla="*/ 2147483646 w 376" name="T92"/>
                <a:gd fmla="*/ 2147483646 h 358" name="T93"/>
                <a:gd fmla="*/ 2147483646 w 376" name="T94"/>
                <a:gd fmla="*/ 2147483646 h 358" name="T95"/>
                <a:gd fmla="*/ 2147483646 w 376" name="T96"/>
                <a:gd fmla="*/ 2147483646 h 358" name="T97"/>
                <a:gd fmla="*/ 2147483646 w 376" name="T98"/>
                <a:gd fmla="*/ 2147483646 h 358" name="T99"/>
                <a:gd fmla="*/ 2147483646 w 376" name="T100"/>
                <a:gd fmla="*/ 2147483646 h 358" name="T101"/>
                <a:gd fmla="*/ 2147483646 w 376" name="T102"/>
                <a:gd fmla="*/ 2147483646 h 358" name="T103"/>
                <a:gd fmla="*/ 2147483646 w 376" name="T104"/>
                <a:gd fmla="*/ 0 h 358" name="T105"/>
                <a:gd fmla="*/ 2147483646 w 376" name="T106"/>
                <a:gd fmla="*/ 2147483646 h 358" name="T107"/>
                <a:gd fmla="*/ 2147483646 w 376" name="T108"/>
                <a:gd fmla="*/ 2147483646 h 358" name="T109"/>
                <a:gd fmla="*/ 2147483646 w 376" name="T110"/>
                <a:gd fmla="*/ 2147483646 h 358" name="T111"/>
                <a:gd fmla="*/ 2147483646 w 376" name="T112"/>
                <a:gd fmla="*/ 2147483646 h 358"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b="b" l="0" r="r" t="0"/>
              <a:pathLst>
                <a:path h="358" w="376">
                  <a:moveTo>
                    <a:pt x="172" y="46"/>
                  </a:moveTo>
                  <a:lnTo>
                    <a:pt x="162" y="60"/>
                  </a:lnTo>
                  <a:lnTo>
                    <a:pt x="160" y="64"/>
                  </a:lnTo>
                  <a:lnTo>
                    <a:pt x="160" y="74"/>
                  </a:lnTo>
                  <a:lnTo>
                    <a:pt x="160" y="80"/>
                  </a:lnTo>
                  <a:lnTo>
                    <a:pt x="142" y="80"/>
                  </a:lnTo>
                  <a:lnTo>
                    <a:pt x="140" y="80"/>
                  </a:lnTo>
                  <a:lnTo>
                    <a:pt x="128" y="76"/>
                  </a:lnTo>
                  <a:lnTo>
                    <a:pt x="116" y="92"/>
                  </a:lnTo>
                  <a:lnTo>
                    <a:pt x="102" y="100"/>
                  </a:lnTo>
                  <a:lnTo>
                    <a:pt x="92" y="112"/>
                  </a:lnTo>
                  <a:lnTo>
                    <a:pt x="90" y="116"/>
                  </a:lnTo>
                  <a:lnTo>
                    <a:pt x="70" y="138"/>
                  </a:lnTo>
                  <a:lnTo>
                    <a:pt x="70" y="140"/>
                  </a:lnTo>
                  <a:lnTo>
                    <a:pt x="68" y="140"/>
                  </a:lnTo>
                  <a:lnTo>
                    <a:pt x="54" y="148"/>
                  </a:lnTo>
                  <a:lnTo>
                    <a:pt x="42" y="140"/>
                  </a:lnTo>
                  <a:lnTo>
                    <a:pt x="42" y="138"/>
                  </a:lnTo>
                  <a:lnTo>
                    <a:pt x="30" y="126"/>
                  </a:lnTo>
                  <a:lnTo>
                    <a:pt x="24" y="122"/>
                  </a:lnTo>
                  <a:lnTo>
                    <a:pt x="28" y="156"/>
                  </a:lnTo>
                  <a:lnTo>
                    <a:pt x="34" y="172"/>
                  </a:lnTo>
                  <a:lnTo>
                    <a:pt x="22" y="184"/>
                  </a:lnTo>
                  <a:lnTo>
                    <a:pt x="4" y="208"/>
                  </a:lnTo>
                  <a:lnTo>
                    <a:pt x="4" y="220"/>
                  </a:lnTo>
                  <a:lnTo>
                    <a:pt x="0" y="226"/>
                  </a:lnTo>
                  <a:lnTo>
                    <a:pt x="2" y="232"/>
                  </a:lnTo>
                  <a:lnTo>
                    <a:pt x="8" y="232"/>
                  </a:lnTo>
                  <a:lnTo>
                    <a:pt x="32" y="238"/>
                  </a:lnTo>
                  <a:lnTo>
                    <a:pt x="34" y="238"/>
                  </a:lnTo>
                  <a:lnTo>
                    <a:pt x="34" y="240"/>
                  </a:lnTo>
                  <a:lnTo>
                    <a:pt x="40" y="244"/>
                  </a:lnTo>
                  <a:lnTo>
                    <a:pt x="46" y="248"/>
                  </a:lnTo>
                  <a:lnTo>
                    <a:pt x="48" y="248"/>
                  </a:lnTo>
                  <a:lnTo>
                    <a:pt x="50" y="252"/>
                  </a:lnTo>
                  <a:lnTo>
                    <a:pt x="52" y="258"/>
                  </a:lnTo>
                  <a:lnTo>
                    <a:pt x="54" y="264"/>
                  </a:lnTo>
                  <a:lnTo>
                    <a:pt x="78" y="272"/>
                  </a:lnTo>
                  <a:lnTo>
                    <a:pt x="86" y="270"/>
                  </a:lnTo>
                  <a:lnTo>
                    <a:pt x="92" y="260"/>
                  </a:lnTo>
                  <a:lnTo>
                    <a:pt x="112" y="224"/>
                  </a:lnTo>
                  <a:lnTo>
                    <a:pt x="122" y="212"/>
                  </a:lnTo>
                  <a:lnTo>
                    <a:pt x="122" y="210"/>
                  </a:lnTo>
                  <a:lnTo>
                    <a:pt x="138" y="204"/>
                  </a:lnTo>
                  <a:lnTo>
                    <a:pt x="148" y="202"/>
                  </a:lnTo>
                  <a:lnTo>
                    <a:pt x="154" y="196"/>
                  </a:lnTo>
                  <a:lnTo>
                    <a:pt x="160" y="192"/>
                  </a:lnTo>
                  <a:lnTo>
                    <a:pt x="164" y="194"/>
                  </a:lnTo>
                  <a:lnTo>
                    <a:pt x="172" y="198"/>
                  </a:lnTo>
                  <a:lnTo>
                    <a:pt x="174" y="198"/>
                  </a:lnTo>
                  <a:lnTo>
                    <a:pt x="174" y="200"/>
                  </a:lnTo>
                  <a:lnTo>
                    <a:pt x="188" y="220"/>
                  </a:lnTo>
                  <a:lnTo>
                    <a:pt x="188" y="222"/>
                  </a:lnTo>
                  <a:lnTo>
                    <a:pt x="190" y="238"/>
                  </a:lnTo>
                  <a:lnTo>
                    <a:pt x="188" y="254"/>
                  </a:lnTo>
                  <a:lnTo>
                    <a:pt x="184" y="268"/>
                  </a:lnTo>
                  <a:lnTo>
                    <a:pt x="184" y="270"/>
                  </a:lnTo>
                  <a:lnTo>
                    <a:pt x="174" y="284"/>
                  </a:lnTo>
                  <a:lnTo>
                    <a:pt x="168" y="294"/>
                  </a:lnTo>
                  <a:lnTo>
                    <a:pt x="170" y="312"/>
                  </a:lnTo>
                  <a:lnTo>
                    <a:pt x="172" y="312"/>
                  </a:lnTo>
                  <a:lnTo>
                    <a:pt x="176" y="308"/>
                  </a:lnTo>
                  <a:lnTo>
                    <a:pt x="184" y="304"/>
                  </a:lnTo>
                  <a:lnTo>
                    <a:pt x="184" y="302"/>
                  </a:lnTo>
                  <a:lnTo>
                    <a:pt x="186" y="300"/>
                  </a:lnTo>
                  <a:lnTo>
                    <a:pt x="194" y="308"/>
                  </a:lnTo>
                  <a:lnTo>
                    <a:pt x="194" y="320"/>
                  </a:lnTo>
                  <a:lnTo>
                    <a:pt x="192" y="320"/>
                  </a:lnTo>
                  <a:lnTo>
                    <a:pt x="186" y="324"/>
                  </a:lnTo>
                  <a:lnTo>
                    <a:pt x="184" y="328"/>
                  </a:lnTo>
                  <a:lnTo>
                    <a:pt x="184" y="334"/>
                  </a:lnTo>
                  <a:lnTo>
                    <a:pt x="182" y="336"/>
                  </a:lnTo>
                  <a:lnTo>
                    <a:pt x="178" y="344"/>
                  </a:lnTo>
                  <a:lnTo>
                    <a:pt x="176" y="344"/>
                  </a:lnTo>
                  <a:lnTo>
                    <a:pt x="168" y="346"/>
                  </a:lnTo>
                  <a:lnTo>
                    <a:pt x="162" y="348"/>
                  </a:lnTo>
                  <a:lnTo>
                    <a:pt x="158" y="356"/>
                  </a:lnTo>
                  <a:lnTo>
                    <a:pt x="158" y="358"/>
                  </a:lnTo>
                  <a:lnTo>
                    <a:pt x="184" y="354"/>
                  </a:lnTo>
                  <a:lnTo>
                    <a:pt x="190" y="350"/>
                  </a:lnTo>
                  <a:lnTo>
                    <a:pt x="198" y="328"/>
                  </a:lnTo>
                  <a:lnTo>
                    <a:pt x="258" y="266"/>
                  </a:lnTo>
                  <a:lnTo>
                    <a:pt x="260" y="266"/>
                  </a:lnTo>
                  <a:lnTo>
                    <a:pt x="272" y="260"/>
                  </a:lnTo>
                  <a:lnTo>
                    <a:pt x="284" y="260"/>
                  </a:lnTo>
                  <a:lnTo>
                    <a:pt x="294" y="258"/>
                  </a:lnTo>
                  <a:lnTo>
                    <a:pt x="304" y="252"/>
                  </a:lnTo>
                  <a:lnTo>
                    <a:pt x="312" y="244"/>
                  </a:lnTo>
                  <a:lnTo>
                    <a:pt x="326" y="208"/>
                  </a:lnTo>
                  <a:lnTo>
                    <a:pt x="376" y="156"/>
                  </a:lnTo>
                  <a:lnTo>
                    <a:pt x="372" y="128"/>
                  </a:lnTo>
                  <a:lnTo>
                    <a:pt x="368" y="126"/>
                  </a:lnTo>
                  <a:lnTo>
                    <a:pt x="364" y="122"/>
                  </a:lnTo>
                  <a:lnTo>
                    <a:pt x="364" y="120"/>
                  </a:lnTo>
                  <a:lnTo>
                    <a:pt x="364" y="122"/>
                  </a:lnTo>
                  <a:lnTo>
                    <a:pt x="356" y="122"/>
                  </a:lnTo>
                  <a:lnTo>
                    <a:pt x="350" y="120"/>
                  </a:lnTo>
                  <a:lnTo>
                    <a:pt x="346" y="116"/>
                  </a:lnTo>
                  <a:lnTo>
                    <a:pt x="344" y="110"/>
                  </a:lnTo>
                  <a:lnTo>
                    <a:pt x="342" y="108"/>
                  </a:lnTo>
                  <a:lnTo>
                    <a:pt x="342" y="66"/>
                  </a:lnTo>
                  <a:lnTo>
                    <a:pt x="336" y="62"/>
                  </a:lnTo>
                  <a:lnTo>
                    <a:pt x="328" y="56"/>
                  </a:lnTo>
                  <a:lnTo>
                    <a:pt x="316" y="44"/>
                  </a:lnTo>
                  <a:lnTo>
                    <a:pt x="308" y="30"/>
                  </a:lnTo>
                  <a:lnTo>
                    <a:pt x="306" y="24"/>
                  </a:lnTo>
                  <a:lnTo>
                    <a:pt x="306" y="16"/>
                  </a:lnTo>
                  <a:lnTo>
                    <a:pt x="308" y="12"/>
                  </a:lnTo>
                  <a:lnTo>
                    <a:pt x="302" y="4"/>
                  </a:lnTo>
                  <a:lnTo>
                    <a:pt x="300" y="10"/>
                  </a:lnTo>
                  <a:lnTo>
                    <a:pt x="294" y="24"/>
                  </a:lnTo>
                  <a:lnTo>
                    <a:pt x="292" y="24"/>
                  </a:lnTo>
                  <a:lnTo>
                    <a:pt x="282" y="24"/>
                  </a:lnTo>
                  <a:lnTo>
                    <a:pt x="274" y="20"/>
                  </a:lnTo>
                  <a:lnTo>
                    <a:pt x="270" y="16"/>
                  </a:lnTo>
                  <a:lnTo>
                    <a:pt x="268" y="10"/>
                  </a:lnTo>
                  <a:lnTo>
                    <a:pt x="268" y="8"/>
                  </a:lnTo>
                  <a:lnTo>
                    <a:pt x="264" y="8"/>
                  </a:lnTo>
                  <a:lnTo>
                    <a:pt x="248" y="12"/>
                  </a:lnTo>
                  <a:lnTo>
                    <a:pt x="236" y="0"/>
                  </a:lnTo>
                  <a:lnTo>
                    <a:pt x="232" y="0"/>
                  </a:lnTo>
                  <a:lnTo>
                    <a:pt x="228" y="4"/>
                  </a:lnTo>
                  <a:lnTo>
                    <a:pt x="234" y="12"/>
                  </a:lnTo>
                  <a:lnTo>
                    <a:pt x="236" y="14"/>
                  </a:lnTo>
                  <a:lnTo>
                    <a:pt x="228" y="30"/>
                  </a:lnTo>
                  <a:lnTo>
                    <a:pt x="226" y="30"/>
                  </a:lnTo>
                  <a:lnTo>
                    <a:pt x="226" y="32"/>
                  </a:lnTo>
                  <a:lnTo>
                    <a:pt x="212" y="48"/>
                  </a:lnTo>
                  <a:lnTo>
                    <a:pt x="210" y="48"/>
                  </a:lnTo>
                  <a:lnTo>
                    <a:pt x="208" y="48"/>
                  </a:lnTo>
                  <a:lnTo>
                    <a:pt x="186" y="50"/>
                  </a:lnTo>
                  <a:lnTo>
                    <a:pt x="172" y="46"/>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14" name="吉林"/>
            <p:cNvSpPr/>
            <p:nvPr/>
          </p:nvSpPr>
          <p:spPr bwMode="auto">
            <a:xfrm>
              <a:off x="6445250" y="1908175"/>
              <a:ext cx="979488" cy="665163"/>
            </a:xfrm>
            <a:custGeom>
              <a:gdLst>
                <a:gd fmla="*/ 2147483646 w 536" name="T0"/>
                <a:gd fmla="*/ 2147483646 h 364" name="T1"/>
                <a:gd fmla="*/ 2147483646 w 536" name="T2"/>
                <a:gd fmla="*/ 2147483646 h 364" name="T3"/>
                <a:gd fmla="*/ 2147483646 w 536" name="T4"/>
                <a:gd fmla="*/ 2147483646 h 364" name="T5"/>
                <a:gd fmla="*/ 2147483646 w 536" name="T6"/>
                <a:gd fmla="*/ 2147483646 h 364" name="T7"/>
                <a:gd fmla="*/ 2147483646 w 536" name="T8"/>
                <a:gd fmla="*/ 2147483646 h 364" name="T9"/>
                <a:gd fmla="*/ 2147483646 w 536" name="T10"/>
                <a:gd fmla="*/ 2147483646 h 364" name="T11"/>
                <a:gd fmla="*/ 2147483646 w 536" name="T12"/>
                <a:gd fmla="*/ 2147483646 h 364" name="T13"/>
                <a:gd fmla="*/ 2147483646 w 536" name="T14"/>
                <a:gd fmla="*/ 2147483646 h 364" name="T15"/>
                <a:gd fmla="*/ 2147483646 w 536" name="T16"/>
                <a:gd fmla="*/ 2147483646 h 364" name="T17"/>
                <a:gd fmla="*/ 2147483646 w 536" name="T18"/>
                <a:gd fmla="*/ 2147483646 h 364" name="T19"/>
                <a:gd fmla="*/ 2147483646 w 536" name="T20"/>
                <a:gd fmla="*/ 2147483646 h 364" name="T21"/>
                <a:gd fmla="*/ 2147483646 w 536" name="T22"/>
                <a:gd fmla="*/ 2147483646 h 364" name="T23"/>
                <a:gd fmla="*/ 2147483646 w 536" name="T24"/>
                <a:gd fmla="*/ 2147483646 h 364" name="T25"/>
                <a:gd fmla="*/ 2147483646 w 536" name="T26"/>
                <a:gd fmla="*/ 2147483646 h 364" name="T27"/>
                <a:gd fmla="*/ 2147483646 w 536" name="T28"/>
                <a:gd fmla="*/ 2147483646 h 364" name="T29"/>
                <a:gd fmla="*/ 2147483646 w 536" name="T30"/>
                <a:gd fmla="*/ 2147483646 h 364" name="T31"/>
                <a:gd fmla="*/ 2147483646 w 536" name="T32"/>
                <a:gd fmla="*/ 2147483646 h 364" name="T33"/>
                <a:gd fmla="*/ 2147483646 w 536" name="T34"/>
                <a:gd fmla="*/ 2147483646 h 364" name="T35"/>
                <a:gd fmla="*/ 2147483646 w 536" name="T36"/>
                <a:gd fmla="*/ 2147483646 h 364" name="T37"/>
                <a:gd fmla="*/ 2147483646 w 536" name="T38"/>
                <a:gd fmla="*/ 2147483646 h 364" name="T39"/>
                <a:gd fmla="*/ 2147483646 w 536" name="T40"/>
                <a:gd fmla="*/ 2147483646 h 364" name="T41"/>
                <a:gd fmla="*/ 2147483646 w 536" name="T42"/>
                <a:gd fmla="*/ 2147483646 h 364" name="T43"/>
                <a:gd fmla="*/ 2147483646 w 536" name="T44"/>
                <a:gd fmla="*/ 2147483646 h 364" name="T45"/>
                <a:gd fmla="*/ 2147483646 w 536" name="T46"/>
                <a:gd fmla="*/ 2147483646 h 364" name="T47"/>
                <a:gd fmla="*/ 2147483646 w 536" name="T48"/>
                <a:gd fmla="*/ 2147483646 h 364" name="T49"/>
                <a:gd fmla="*/ 2147483646 w 536" name="T50"/>
                <a:gd fmla="*/ 2147483646 h 364" name="T51"/>
                <a:gd fmla="*/ 2147483646 w 536" name="T52"/>
                <a:gd fmla="*/ 2147483646 h 364" name="T53"/>
                <a:gd fmla="*/ 2147483646 w 536" name="T54"/>
                <a:gd fmla="*/ 2147483646 h 364" name="T55"/>
                <a:gd fmla="*/ 2147483646 w 536" name="T56"/>
                <a:gd fmla="*/ 2147483646 h 364" name="T57"/>
                <a:gd fmla="*/ 2147483646 w 536" name="T58"/>
                <a:gd fmla="*/ 2147483646 h 364" name="T59"/>
                <a:gd fmla="*/ 2147483646 w 536" name="T60"/>
                <a:gd fmla="*/ 2147483646 h 364" name="T61"/>
                <a:gd fmla="*/ 2147483646 w 536" name="T62"/>
                <a:gd fmla="*/ 2147483646 h 364" name="T63"/>
                <a:gd fmla="*/ 2147483646 w 536" name="T64"/>
                <a:gd fmla="*/ 2147483646 h 364" name="T65"/>
                <a:gd fmla="*/ 2147483646 w 536" name="T66"/>
                <a:gd fmla="*/ 2147483646 h 364" name="T67"/>
                <a:gd fmla="*/ 2147483646 w 536" name="T68"/>
                <a:gd fmla="*/ 2147483646 h 364" name="T69"/>
                <a:gd fmla="*/ 2147483646 w 536" name="T70"/>
                <a:gd fmla="*/ 2147483646 h 364" name="T71"/>
                <a:gd fmla="*/ 2147483646 w 536" name="T72"/>
                <a:gd fmla="*/ 2147483646 h 364" name="T73"/>
                <a:gd fmla="*/ 2147483646 w 536" name="T74"/>
                <a:gd fmla="*/ 2147483646 h 364" name="T75"/>
                <a:gd fmla="*/ 2147483646 w 536" name="T76"/>
                <a:gd fmla="*/ 2147483646 h 364" name="T77"/>
                <a:gd fmla="*/ 2147483646 w 536" name="T78"/>
                <a:gd fmla="*/ 2147483646 h 364" name="T79"/>
                <a:gd fmla="*/ 2147483646 w 536" name="T80"/>
                <a:gd fmla="*/ 2147483646 h 364" name="T81"/>
                <a:gd fmla="*/ 2147483646 w 536" name="T82"/>
                <a:gd fmla="*/ 2147483646 h 364" name="T83"/>
                <a:gd fmla="*/ 2147483646 w 536" name="T84"/>
                <a:gd fmla="*/ 2147483646 h 364" name="T85"/>
                <a:gd fmla="*/ 2147483646 w 536" name="T86"/>
                <a:gd fmla="*/ 2147483646 h 364" name="T87"/>
                <a:gd fmla="*/ 2147483646 w 536" name="T88"/>
                <a:gd fmla="*/ 2147483646 h 364" name="T89"/>
                <a:gd fmla="*/ 2147483646 w 536" name="T90"/>
                <a:gd fmla="*/ 2147483646 h 364" name="T91"/>
                <a:gd fmla="*/ 2147483646 w 536" name="T92"/>
                <a:gd fmla="*/ 2147483646 h 364" name="T93"/>
                <a:gd fmla="*/ 2147483646 w 536" name="T94"/>
                <a:gd fmla="*/ 2147483646 h 364" name="T95"/>
                <a:gd fmla="*/ 2147483646 w 536" name="T96"/>
                <a:gd fmla="*/ 2147483646 h 364" name="T97"/>
                <a:gd fmla="*/ 2147483646 w 536" name="T98"/>
                <a:gd fmla="*/ 2147483646 h 364" name="T99"/>
                <a:gd fmla="*/ 2147483646 w 536" name="T100"/>
                <a:gd fmla="*/ 2147483646 h 364" name="T101"/>
                <a:gd fmla="*/ 2147483646 w 536" name="T102"/>
                <a:gd fmla="*/ 2147483646 h 364"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b="b" l="0" r="r" t="0"/>
              <a:pathLst>
                <a:path h="364" w="536">
                  <a:moveTo>
                    <a:pt x="104" y="18"/>
                  </a:moveTo>
                  <a:lnTo>
                    <a:pt x="102" y="0"/>
                  </a:lnTo>
                  <a:lnTo>
                    <a:pt x="94" y="6"/>
                  </a:lnTo>
                  <a:lnTo>
                    <a:pt x="92" y="6"/>
                  </a:lnTo>
                  <a:lnTo>
                    <a:pt x="74" y="12"/>
                  </a:lnTo>
                  <a:lnTo>
                    <a:pt x="72" y="12"/>
                  </a:lnTo>
                  <a:lnTo>
                    <a:pt x="70" y="10"/>
                  </a:lnTo>
                  <a:lnTo>
                    <a:pt x="70" y="20"/>
                  </a:lnTo>
                  <a:lnTo>
                    <a:pt x="68" y="20"/>
                  </a:lnTo>
                  <a:lnTo>
                    <a:pt x="60" y="34"/>
                  </a:lnTo>
                  <a:lnTo>
                    <a:pt x="58" y="34"/>
                  </a:lnTo>
                  <a:lnTo>
                    <a:pt x="58" y="36"/>
                  </a:lnTo>
                  <a:lnTo>
                    <a:pt x="44" y="48"/>
                  </a:lnTo>
                  <a:lnTo>
                    <a:pt x="42" y="48"/>
                  </a:lnTo>
                  <a:lnTo>
                    <a:pt x="40" y="48"/>
                  </a:lnTo>
                  <a:lnTo>
                    <a:pt x="28" y="40"/>
                  </a:lnTo>
                  <a:lnTo>
                    <a:pt x="22" y="34"/>
                  </a:lnTo>
                  <a:lnTo>
                    <a:pt x="18" y="32"/>
                  </a:lnTo>
                  <a:lnTo>
                    <a:pt x="8" y="34"/>
                  </a:lnTo>
                  <a:lnTo>
                    <a:pt x="0" y="40"/>
                  </a:lnTo>
                  <a:lnTo>
                    <a:pt x="18" y="54"/>
                  </a:lnTo>
                  <a:lnTo>
                    <a:pt x="32" y="60"/>
                  </a:lnTo>
                  <a:lnTo>
                    <a:pt x="34" y="62"/>
                  </a:lnTo>
                  <a:lnTo>
                    <a:pt x="34" y="64"/>
                  </a:lnTo>
                  <a:lnTo>
                    <a:pt x="36" y="80"/>
                  </a:lnTo>
                  <a:lnTo>
                    <a:pt x="36" y="104"/>
                  </a:lnTo>
                  <a:lnTo>
                    <a:pt x="40" y="118"/>
                  </a:lnTo>
                  <a:lnTo>
                    <a:pt x="50" y="140"/>
                  </a:lnTo>
                  <a:lnTo>
                    <a:pt x="60" y="152"/>
                  </a:lnTo>
                  <a:lnTo>
                    <a:pt x="70" y="144"/>
                  </a:lnTo>
                  <a:lnTo>
                    <a:pt x="76" y="136"/>
                  </a:lnTo>
                  <a:lnTo>
                    <a:pt x="88" y="122"/>
                  </a:lnTo>
                  <a:lnTo>
                    <a:pt x="98" y="132"/>
                  </a:lnTo>
                  <a:lnTo>
                    <a:pt x="108" y="152"/>
                  </a:lnTo>
                  <a:lnTo>
                    <a:pt x="120" y="156"/>
                  </a:lnTo>
                  <a:lnTo>
                    <a:pt x="126" y="176"/>
                  </a:lnTo>
                  <a:lnTo>
                    <a:pt x="124" y="194"/>
                  </a:lnTo>
                  <a:lnTo>
                    <a:pt x="124" y="196"/>
                  </a:lnTo>
                  <a:lnTo>
                    <a:pt x="120" y="212"/>
                  </a:lnTo>
                  <a:lnTo>
                    <a:pt x="128" y="220"/>
                  </a:lnTo>
                  <a:lnTo>
                    <a:pt x="138" y="214"/>
                  </a:lnTo>
                  <a:lnTo>
                    <a:pt x="148" y="204"/>
                  </a:lnTo>
                  <a:lnTo>
                    <a:pt x="150" y="206"/>
                  </a:lnTo>
                  <a:lnTo>
                    <a:pt x="158" y="208"/>
                  </a:lnTo>
                  <a:lnTo>
                    <a:pt x="168" y="218"/>
                  </a:lnTo>
                  <a:lnTo>
                    <a:pt x="178" y="216"/>
                  </a:lnTo>
                  <a:lnTo>
                    <a:pt x="184" y="214"/>
                  </a:lnTo>
                  <a:lnTo>
                    <a:pt x="188" y="216"/>
                  </a:lnTo>
                  <a:lnTo>
                    <a:pt x="190" y="218"/>
                  </a:lnTo>
                  <a:lnTo>
                    <a:pt x="192" y="220"/>
                  </a:lnTo>
                  <a:lnTo>
                    <a:pt x="192" y="228"/>
                  </a:lnTo>
                  <a:lnTo>
                    <a:pt x="194" y="228"/>
                  </a:lnTo>
                  <a:lnTo>
                    <a:pt x="204" y="232"/>
                  </a:lnTo>
                  <a:lnTo>
                    <a:pt x="210" y="222"/>
                  </a:lnTo>
                  <a:lnTo>
                    <a:pt x="210" y="218"/>
                  </a:lnTo>
                  <a:lnTo>
                    <a:pt x="210" y="214"/>
                  </a:lnTo>
                  <a:lnTo>
                    <a:pt x="212" y="210"/>
                  </a:lnTo>
                  <a:lnTo>
                    <a:pt x="220" y="212"/>
                  </a:lnTo>
                  <a:lnTo>
                    <a:pt x="226" y="214"/>
                  </a:lnTo>
                  <a:lnTo>
                    <a:pt x="230" y="218"/>
                  </a:lnTo>
                  <a:lnTo>
                    <a:pt x="232" y="222"/>
                  </a:lnTo>
                  <a:lnTo>
                    <a:pt x="232" y="228"/>
                  </a:lnTo>
                  <a:lnTo>
                    <a:pt x="232" y="232"/>
                  </a:lnTo>
                  <a:lnTo>
                    <a:pt x="232" y="242"/>
                  </a:lnTo>
                  <a:lnTo>
                    <a:pt x="240" y="256"/>
                  </a:lnTo>
                  <a:lnTo>
                    <a:pt x="250" y="266"/>
                  </a:lnTo>
                  <a:lnTo>
                    <a:pt x="256" y="272"/>
                  </a:lnTo>
                  <a:lnTo>
                    <a:pt x="262" y="274"/>
                  </a:lnTo>
                  <a:lnTo>
                    <a:pt x="264" y="274"/>
                  </a:lnTo>
                  <a:lnTo>
                    <a:pt x="266" y="278"/>
                  </a:lnTo>
                  <a:lnTo>
                    <a:pt x="268" y="288"/>
                  </a:lnTo>
                  <a:lnTo>
                    <a:pt x="268" y="324"/>
                  </a:lnTo>
                  <a:lnTo>
                    <a:pt x="270" y="328"/>
                  </a:lnTo>
                  <a:lnTo>
                    <a:pt x="274" y="330"/>
                  </a:lnTo>
                  <a:lnTo>
                    <a:pt x="276" y="330"/>
                  </a:lnTo>
                  <a:lnTo>
                    <a:pt x="282" y="330"/>
                  </a:lnTo>
                  <a:lnTo>
                    <a:pt x="288" y="332"/>
                  </a:lnTo>
                  <a:lnTo>
                    <a:pt x="290" y="334"/>
                  </a:lnTo>
                  <a:lnTo>
                    <a:pt x="294" y="338"/>
                  </a:lnTo>
                  <a:lnTo>
                    <a:pt x="298" y="344"/>
                  </a:lnTo>
                  <a:lnTo>
                    <a:pt x="300" y="364"/>
                  </a:lnTo>
                  <a:lnTo>
                    <a:pt x="318" y="328"/>
                  </a:lnTo>
                  <a:lnTo>
                    <a:pt x="322" y="314"/>
                  </a:lnTo>
                  <a:lnTo>
                    <a:pt x="326" y="304"/>
                  </a:lnTo>
                  <a:lnTo>
                    <a:pt x="332" y="296"/>
                  </a:lnTo>
                  <a:lnTo>
                    <a:pt x="338" y="294"/>
                  </a:lnTo>
                  <a:lnTo>
                    <a:pt x="344" y="294"/>
                  </a:lnTo>
                  <a:lnTo>
                    <a:pt x="352" y="294"/>
                  </a:lnTo>
                  <a:lnTo>
                    <a:pt x="372" y="304"/>
                  </a:lnTo>
                  <a:lnTo>
                    <a:pt x="424" y="308"/>
                  </a:lnTo>
                  <a:lnTo>
                    <a:pt x="424" y="296"/>
                  </a:lnTo>
                  <a:lnTo>
                    <a:pt x="400" y="272"/>
                  </a:lnTo>
                  <a:lnTo>
                    <a:pt x="388" y="264"/>
                  </a:lnTo>
                  <a:lnTo>
                    <a:pt x="386" y="262"/>
                  </a:lnTo>
                  <a:lnTo>
                    <a:pt x="386" y="258"/>
                  </a:lnTo>
                  <a:lnTo>
                    <a:pt x="404" y="260"/>
                  </a:lnTo>
                  <a:lnTo>
                    <a:pt x="412" y="260"/>
                  </a:lnTo>
                  <a:lnTo>
                    <a:pt x="418" y="260"/>
                  </a:lnTo>
                  <a:lnTo>
                    <a:pt x="424" y="260"/>
                  </a:lnTo>
                  <a:lnTo>
                    <a:pt x="430" y="256"/>
                  </a:lnTo>
                  <a:lnTo>
                    <a:pt x="436" y="252"/>
                  </a:lnTo>
                  <a:lnTo>
                    <a:pt x="442" y="246"/>
                  </a:lnTo>
                  <a:lnTo>
                    <a:pt x="452" y="228"/>
                  </a:lnTo>
                  <a:lnTo>
                    <a:pt x="454" y="228"/>
                  </a:lnTo>
                  <a:lnTo>
                    <a:pt x="472" y="212"/>
                  </a:lnTo>
                  <a:lnTo>
                    <a:pt x="474" y="174"/>
                  </a:lnTo>
                  <a:lnTo>
                    <a:pt x="474" y="170"/>
                  </a:lnTo>
                  <a:lnTo>
                    <a:pt x="476" y="170"/>
                  </a:lnTo>
                  <a:lnTo>
                    <a:pt x="478" y="170"/>
                  </a:lnTo>
                  <a:lnTo>
                    <a:pt x="492" y="168"/>
                  </a:lnTo>
                  <a:lnTo>
                    <a:pt x="494" y="168"/>
                  </a:lnTo>
                  <a:lnTo>
                    <a:pt x="496" y="168"/>
                  </a:lnTo>
                  <a:lnTo>
                    <a:pt x="524" y="198"/>
                  </a:lnTo>
                  <a:lnTo>
                    <a:pt x="532" y="196"/>
                  </a:lnTo>
                  <a:lnTo>
                    <a:pt x="532" y="190"/>
                  </a:lnTo>
                  <a:lnTo>
                    <a:pt x="518" y="176"/>
                  </a:lnTo>
                  <a:lnTo>
                    <a:pt x="516" y="174"/>
                  </a:lnTo>
                  <a:lnTo>
                    <a:pt x="514" y="172"/>
                  </a:lnTo>
                  <a:lnTo>
                    <a:pt x="536" y="158"/>
                  </a:lnTo>
                  <a:lnTo>
                    <a:pt x="536" y="124"/>
                  </a:lnTo>
                  <a:lnTo>
                    <a:pt x="526" y="126"/>
                  </a:lnTo>
                  <a:lnTo>
                    <a:pt x="524" y="126"/>
                  </a:lnTo>
                  <a:lnTo>
                    <a:pt x="512" y="120"/>
                  </a:lnTo>
                  <a:lnTo>
                    <a:pt x="504" y="118"/>
                  </a:lnTo>
                  <a:lnTo>
                    <a:pt x="492" y="110"/>
                  </a:lnTo>
                  <a:lnTo>
                    <a:pt x="486" y="106"/>
                  </a:lnTo>
                  <a:lnTo>
                    <a:pt x="484" y="102"/>
                  </a:lnTo>
                  <a:lnTo>
                    <a:pt x="484" y="104"/>
                  </a:lnTo>
                  <a:lnTo>
                    <a:pt x="482" y="108"/>
                  </a:lnTo>
                  <a:lnTo>
                    <a:pt x="480" y="108"/>
                  </a:lnTo>
                  <a:lnTo>
                    <a:pt x="476" y="110"/>
                  </a:lnTo>
                  <a:lnTo>
                    <a:pt x="470" y="112"/>
                  </a:lnTo>
                  <a:lnTo>
                    <a:pt x="468" y="112"/>
                  </a:lnTo>
                  <a:lnTo>
                    <a:pt x="468" y="110"/>
                  </a:lnTo>
                  <a:lnTo>
                    <a:pt x="456" y="102"/>
                  </a:lnTo>
                  <a:lnTo>
                    <a:pt x="446" y="110"/>
                  </a:lnTo>
                  <a:lnTo>
                    <a:pt x="440" y="116"/>
                  </a:lnTo>
                  <a:lnTo>
                    <a:pt x="438" y="120"/>
                  </a:lnTo>
                  <a:lnTo>
                    <a:pt x="444" y="132"/>
                  </a:lnTo>
                  <a:lnTo>
                    <a:pt x="446" y="136"/>
                  </a:lnTo>
                  <a:lnTo>
                    <a:pt x="444" y="138"/>
                  </a:lnTo>
                  <a:lnTo>
                    <a:pt x="440" y="142"/>
                  </a:lnTo>
                  <a:lnTo>
                    <a:pt x="434" y="144"/>
                  </a:lnTo>
                  <a:lnTo>
                    <a:pt x="428" y="146"/>
                  </a:lnTo>
                  <a:lnTo>
                    <a:pt x="422" y="148"/>
                  </a:lnTo>
                  <a:lnTo>
                    <a:pt x="418" y="146"/>
                  </a:lnTo>
                  <a:lnTo>
                    <a:pt x="416" y="144"/>
                  </a:lnTo>
                  <a:lnTo>
                    <a:pt x="414" y="140"/>
                  </a:lnTo>
                  <a:lnTo>
                    <a:pt x="392" y="120"/>
                  </a:lnTo>
                  <a:lnTo>
                    <a:pt x="382" y="114"/>
                  </a:lnTo>
                  <a:lnTo>
                    <a:pt x="376" y="108"/>
                  </a:lnTo>
                  <a:lnTo>
                    <a:pt x="374" y="104"/>
                  </a:lnTo>
                  <a:lnTo>
                    <a:pt x="374" y="100"/>
                  </a:lnTo>
                  <a:lnTo>
                    <a:pt x="372" y="92"/>
                  </a:lnTo>
                  <a:lnTo>
                    <a:pt x="370" y="86"/>
                  </a:lnTo>
                  <a:lnTo>
                    <a:pt x="366" y="88"/>
                  </a:lnTo>
                  <a:lnTo>
                    <a:pt x="364" y="90"/>
                  </a:lnTo>
                  <a:lnTo>
                    <a:pt x="366" y="94"/>
                  </a:lnTo>
                  <a:lnTo>
                    <a:pt x="368" y="98"/>
                  </a:lnTo>
                  <a:lnTo>
                    <a:pt x="368" y="100"/>
                  </a:lnTo>
                  <a:lnTo>
                    <a:pt x="370" y="100"/>
                  </a:lnTo>
                  <a:lnTo>
                    <a:pt x="368" y="102"/>
                  </a:lnTo>
                  <a:lnTo>
                    <a:pt x="358" y="120"/>
                  </a:lnTo>
                  <a:lnTo>
                    <a:pt x="340" y="116"/>
                  </a:lnTo>
                  <a:lnTo>
                    <a:pt x="336" y="114"/>
                  </a:lnTo>
                  <a:lnTo>
                    <a:pt x="336" y="112"/>
                  </a:lnTo>
                  <a:lnTo>
                    <a:pt x="336" y="106"/>
                  </a:lnTo>
                  <a:lnTo>
                    <a:pt x="336" y="100"/>
                  </a:lnTo>
                  <a:lnTo>
                    <a:pt x="332" y="94"/>
                  </a:lnTo>
                  <a:lnTo>
                    <a:pt x="318" y="84"/>
                  </a:lnTo>
                  <a:lnTo>
                    <a:pt x="316" y="82"/>
                  </a:lnTo>
                  <a:lnTo>
                    <a:pt x="314" y="84"/>
                  </a:lnTo>
                  <a:lnTo>
                    <a:pt x="312" y="86"/>
                  </a:lnTo>
                  <a:lnTo>
                    <a:pt x="298" y="84"/>
                  </a:lnTo>
                  <a:lnTo>
                    <a:pt x="292" y="82"/>
                  </a:lnTo>
                  <a:lnTo>
                    <a:pt x="288" y="80"/>
                  </a:lnTo>
                  <a:lnTo>
                    <a:pt x="288" y="76"/>
                  </a:lnTo>
                  <a:lnTo>
                    <a:pt x="288" y="70"/>
                  </a:lnTo>
                  <a:lnTo>
                    <a:pt x="290" y="68"/>
                  </a:lnTo>
                  <a:lnTo>
                    <a:pt x="284" y="56"/>
                  </a:lnTo>
                  <a:lnTo>
                    <a:pt x="256" y="58"/>
                  </a:lnTo>
                  <a:lnTo>
                    <a:pt x="256" y="64"/>
                  </a:lnTo>
                  <a:lnTo>
                    <a:pt x="254" y="68"/>
                  </a:lnTo>
                  <a:lnTo>
                    <a:pt x="252" y="70"/>
                  </a:lnTo>
                  <a:lnTo>
                    <a:pt x="248" y="72"/>
                  </a:lnTo>
                  <a:lnTo>
                    <a:pt x="240" y="72"/>
                  </a:lnTo>
                  <a:lnTo>
                    <a:pt x="234" y="68"/>
                  </a:lnTo>
                  <a:lnTo>
                    <a:pt x="234" y="66"/>
                  </a:lnTo>
                  <a:lnTo>
                    <a:pt x="226" y="56"/>
                  </a:lnTo>
                  <a:lnTo>
                    <a:pt x="224" y="48"/>
                  </a:lnTo>
                  <a:lnTo>
                    <a:pt x="220" y="40"/>
                  </a:lnTo>
                  <a:lnTo>
                    <a:pt x="212" y="46"/>
                  </a:lnTo>
                  <a:lnTo>
                    <a:pt x="202" y="50"/>
                  </a:lnTo>
                  <a:lnTo>
                    <a:pt x="200" y="50"/>
                  </a:lnTo>
                  <a:lnTo>
                    <a:pt x="196" y="48"/>
                  </a:lnTo>
                  <a:lnTo>
                    <a:pt x="194" y="46"/>
                  </a:lnTo>
                  <a:lnTo>
                    <a:pt x="186" y="48"/>
                  </a:lnTo>
                  <a:lnTo>
                    <a:pt x="164" y="54"/>
                  </a:lnTo>
                  <a:lnTo>
                    <a:pt x="158" y="58"/>
                  </a:lnTo>
                  <a:lnTo>
                    <a:pt x="152" y="58"/>
                  </a:lnTo>
                  <a:lnTo>
                    <a:pt x="150" y="58"/>
                  </a:lnTo>
                  <a:lnTo>
                    <a:pt x="140" y="56"/>
                  </a:lnTo>
                  <a:lnTo>
                    <a:pt x="134" y="52"/>
                  </a:lnTo>
                  <a:lnTo>
                    <a:pt x="120" y="42"/>
                  </a:lnTo>
                  <a:lnTo>
                    <a:pt x="104" y="18"/>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15" name="黑龙江"/>
            <p:cNvSpPr/>
            <p:nvPr/>
          </p:nvSpPr>
          <p:spPr bwMode="auto">
            <a:xfrm>
              <a:off x="6237288" y="968375"/>
              <a:ext cx="1311275" cy="1192213"/>
            </a:xfrm>
            <a:custGeom>
              <a:gdLst>
                <a:gd fmla="*/ 2147483646 w 718" name="T0"/>
                <a:gd fmla="*/ 2147483646 h 652" name="T1"/>
                <a:gd fmla="*/ 2147483646 w 718" name="T2"/>
                <a:gd fmla="*/ 2147483646 h 652" name="T3"/>
                <a:gd fmla="*/ 2147483646 w 718" name="T4"/>
                <a:gd fmla="*/ 2147483646 h 652" name="T5"/>
                <a:gd fmla="*/ 2147483646 w 718" name="T6"/>
                <a:gd fmla="*/ 2147483646 h 652" name="T7"/>
                <a:gd fmla="*/ 2147483646 w 718" name="T8"/>
                <a:gd fmla="*/ 2147483646 h 652" name="T9"/>
                <a:gd fmla="*/ 2147483646 w 718" name="T10"/>
                <a:gd fmla="*/ 2147483646 h 652" name="T11"/>
                <a:gd fmla="*/ 2147483646 w 718" name="T12"/>
                <a:gd fmla="*/ 2147483646 h 652" name="T13"/>
                <a:gd fmla="*/ 2147483646 w 718" name="T14"/>
                <a:gd fmla="*/ 2147483646 h 652" name="T15"/>
                <a:gd fmla="*/ 2147483646 w 718" name="T16"/>
                <a:gd fmla="*/ 2147483646 h 652" name="T17"/>
                <a:gd fmla="*/ 2147483646 w 718" name="T18"/>
                <a:gd fmla="*/ 2147483646 h 652" name="T19"/>
                <a:gd fmla="*/ 2147483646 w 718" name="T20"/>
                <a:gd fmla="*/ 2147483646 h 652" name="T21"/>
                <a:gd fmla="*/ 2147483646 w 718" name="T22"/>
                <a:gd fmla="*/ 2147483646 h 652" name="T23"/>
                <a:gd fmla="*/ 2147483646 w 718" name="T24"/>
                <a:gd fmla="*/ 2147483646 h 652" name="T25"/>
                <a:gd fmla="*/ 2147483646 w 718" name="T26"/>
                <a:gd fmla="*/ 0 h 652" name="T27"/>
                <a:gd fmla="*/ 2147483646 w 718" name="T28"/>
                <a:gd fmla="*/ 2147483646 h 652" name="T29"/>
                <a:gd fmla="*/ 2147483646 w 718" name="T30"/>
                <a:gd fmla="*/ 2147483646 h 652" name="T31"/>
                <a:gd fmla="*/ 0 w 718" name="T32"/>
                <a:gd fmla="*/ 2147483646 h 652" name="T33"/>
                <a:gd fmla="*/ 2147483646 w 718" name="T34"/>
                <a:gd fmla="*/ 2147483646 h 652" name="T35"/>
                <a:gd fmla="*/ 2147483646 w 718" name="T36"/>
                <a:gd fmla="*/ 2147483646 h 652" name="T37"/>
                <a:gd fmla="*/ 2147483646 w 718" name="T38"/>
                <a:gd fmla="*/ 2147483646 h 652" name="T39"/>
                <a:gd fmla="*/ 2147483646 w 718" name="T40"/>
                <a:gd fmla="*/ 2147483646 h 652" name="T41"/>
                <a:gd fmla="*/ 2147483646 w 718" name="T42"/>
                <a:gd fmla="*/ 2147483646 h 652" name="T43"/>
                <a:gd fmla="*/ 2147483646 w 718" name="T44"/>
                <a:gd fmla="*/ 2147483646 h 652" name="T45"/>
                <a:gd fmla="*/ 2147483646 w 718" name="T46"/>
                <a:gd fmla="*/ 2147483646 h 652" name="T47"/>
                <a:gd fmla="*/ 2147483646 w 718" name="T48"/>
                <a:gd fmla="*/ 2147483646 h 652" name="T49"/>
                <a:gd fmla="*/ 2147483646 w 718" name="T50"/>
                <a:gd fmla="*/ 2147483646 h 652" name="T51"/>
                <a:gd fmla="*/ 2147483646 w 718" name="T52"/>
                <a:gd fmla="*/ 2147483646 h 652" name="T53"/>
                <a:gd fmla="*/ 2147483646 w 718" name="T54"/>
                <a:gd fmla="*/ 2147483646 h 652" name="T55"/>
                <a:gd fmla="*/ 2147483646 w 718" name="T56"/>
                <a:gd fmla="*/ 2147483646 h 652" name="T57"/>
                <a:gd fmla="*/ 2147483646 w 718" name="T58"/>
                <a:gd fmla="*/ 2147483646 h 652" name="T59"/>
                <a:gd fmla="*/ 2147483646 w 718" name="T60"/>
                <a:gd fmla="*/ 2147483646 h 652" name="T61"/>
                <a:gd fmla="*/ 2147483646 w 718" name="T62"/>
                <a:gd fmla="*/ 2147483646 h 652" name="T63"/>
                <a:gd fmla="*/ 2147483646 w 718" name="T64"/>
                <a:gd fmla="*/ 2147483646 h 652" name="T65"/>
                <a:gd fmla="*/ 2147483646 w 718" name="T66"/>
                <a:gd fmla="*/ 2147483646 h 652" name="T67"/>
                <a:gd fmla="*/ 2147483646 w 718" name="T68"/>
                <a:gd fmla="*/ 2147483646 h 652" name="T69"/>
                <a:gd fmla="*/ 2147483646 w 718" name="T70"/>
                <a:gd fmla="*/ 2147483646 h 652" name="T71"/>
                <a:gd fmla="*/ 2147483646 w 718" name="T72"/>
                <a:gd fmla="*/ 2147483646 h 652" name="T73"/>
                <a:gd fmla="*/ 2147483646 w 718" name="T74"/>
                <a:gd fmla="*/ 2147483646 h 652" name="T75"/>
                <a:gd fmla="*/ 2147483646 w 718" name="T76"/>
                <a:gd fmla="*/ 2147483646 h 652" name="T77"/>
                <a:gd fmla="*/ 2147483646 w 718" name="T78"/>
                <a:gd fmla="*/ 2147483646 h 652" name="T79"/>
                <a:gd fmla="*/ 2147483646 w 718" name="T80"/>
                <a:gd fmla="*/ 2147483646 h 652" name="T81"/>
                <a:gd fmla="*/ 2147483646 w 718" name="T82"/>
                <a:gd fmla="*/ 2147483646 h 652" name="T83"/>
                <a:gd fmla="*/ 2147483646 w 718" name="T84"/>
                <a:gd fmla="*/ 2147483646 h 652" name="T85"/>
                <a:gd fmla="*/ 2147483646 w 718" name="T86"/>
                <a:gd fmla="*/ 2147483646 h 652" name="T87"/>
                <a:gd fmla="*/ 2147483646 w 718" name="T88"/>
                <a:gd fmla="*/ 2147483646 h 652" name="T89"/>
                <a:gd fmla="*/ 2147483646 w 718" name="T90"/>
                <a:gd fmla="*/ 2147483646 h 652" name="T91"/>
                <a:gd fmla="*/ 2147483646 w 718" name="T92"/>
                <a:gd fmla="*/ 2147483646 h 652" name="T93"/>
                <a:gd fmla="*/ 2147483646 w 718" name="T94"/>
                <a:gd fmla="*/ 2147483646 h 652" name="T95"/>
                <a:gd fmla="*/ 2147483646 w 718" name="T96"/>
                <a:gd fmla="*/ 2147483646 h 652" name="T97"/>
                <a:gd fmla="*/ 2147483646 w 718" name="T98"/>
                <a:gd fmla="*/ 2147483646 h 652" name="T99"/>
                <a:gd fmla="*/ 2147483646 w 718" name="T100"/>
                <a:gd fmla="*/ 2147483646 h 652" name="T101"/>
                <a:gd fmla="*/ 2147483646 w 718" name="T102"/>
                <a:gd fmla="*/ 2147483646 h 652" name="T103"/>
                <a:gd fmla="*/ 2147483646 w 718" name="T104"/>
                <a:gd fmla="*/ 2147483646 h 652" name="T105"/>
                <a:gd fmla="*/ 2147483646 w 718" name="T106"/>
                <a:gd fmla="*/ 2147483646 h 652" name="T107"/>
                <a:gd fmla="*/ 2147483646 w 718" name="T108"/>
                <a:gd fmla="*/ 2147483646 h 652" name="T109"/>
                <a:gd fmla="*/ 2147483646 w 718" name="T110"/>
                <a:gd fmla="*/ 2147483646 h 652" name="T111"/>
                <a:gd fmla="*/ 2147483646 w 718" name="T112"/>
                <a:gd fmla="*/ 2147483646 h 652" name="T113"/>
                <a:gd fmla="*/ 2147483646 w 718" name="T114"/>
                <a:gd fmla="*/ 2147483646 h 652" name="T115"/>
                <a:gd fmla="*/ 2147483646 w 718" name="T116"/>
                <a:gd fmla="*/ 2147483646 h 652" name="T117"/>
                <a:gd fmla="*/ 2147483646 w 718" name="T118"/>
                <a:gd fmla="*/ 2147483646 h 652" name="T119"/>
                <a:gd fmla="*/ 2147483646 w 718" name="T120"/>
                <a:gd fmla="*/ 2147483646 h 652" name="T121"/>
                <a:gd fmla="*/ 2147483646 w 718" name="T122"/>
                <a:gd fmla="*/ 2147483646 h 652"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 fmla="*/ 0 60000 65536" name="T183"/>
                <a:gd fmla="*/ 0 60000 65536" name="T184"/>
                <a:gd fmla="*/ 0 60000 65536" name="T185"/>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b="b" l="0" r="r" t="0"/>
              <a:pathLst>
                <a:path h="652" w="718">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16" name="山东"/>
            <p:cNvSpPr/>
            <p:nvPr/>
          </p:nvSpPr>
          <p:spPr bwMode="auto">
            <a:xfrm>
              <a:off x="5976938" y="3106738"/>
              <a:ext cx="793750" cy="498475"/>
            </a:xfrm>
            <a:custGeom>
              <a:gdLst>
                <a:gd fmla="*/ 2147483646 w 434" name="T0"/>
                <a:gd fmla="*/ 2147483646 h 272" name="T1"/>
                <a:gd fmla="*/ 2147483646 w 434" name="T2"/>
                <a:gd fmla="*/ 2147483646 h 272" name="T3"/>
                <a:gd fmla="*/ 2147483646 w 434" name="T4"/>
                <a:gd fmla="*/ 0 h 272" name="T5"/>
                <a:gd fmla="*/ 2147483646 w 434" name="T6"/>
                <a:gd fmla="*/ 2147483646 h 272" name="T7"/>
                <a:gd fmla="*/ 2147483646 w 434" name="T8"/>
                <a:gd fmla="*/ 2147483646 h 272" name="T9"/>
                <a:gd fmla="*/ 2147483646 w 434" name="T10"/>
                <a:gd fmla="*/ 2147483646 h 272" name="T11"/>
                <a:gd fmla="*/ 2147483646 w 434" name="T12"/>
                <a:gd fmla="*/ 2147483646 h 272" name="T13"/>
                <a:gd fmla="*/ 2147483646 w 434" name="T14"/>
                <a:gd fmla="*/ 2147483646 h 272" name="T15"/>
                <a:gd fmla="*/ 2147483646 w 434" name="T16"/>
                <a:gd fmla="*/ 0 h 272" name="T17"/>
                <a:gd fmla="*/ 2147483646 w 434" name="T18"/>
                <a:gd fmla="*/ 2147483646 h 272" name="T19"/>
                <a:gd fmla="*/ 2147483646 w 434" name="T20"/>
                <a:gd fmla="*/ 2147483646 h 272" name="T21"/>
                <a:gd fmla="*/ 2147483646 w 434" name="T22"/>
                <a:gd fmla="*/ 2147483646 h 272" name="T23"/>
                <a:gd fmla="*/ 2147483646 w 434" name="T24"/>
                <a:gd fmla="*/ 2147483646 h 272" name="T25"/>
                <a:gd fmla="*/ 2147483646 w 434" name="T26"/>
                <a:gd fmla="*/ 2147483646 h 272" name="T27"/>
                <a:gd fmla="*/ 2147483646 w 434" name="T28"/>
                <a:gd fmla="*/ 2147483646 h 272" name="T29"/>
                <a:gd fmla="*/ 2147483646 w 434" name="T30"/>
                <a:gd fmla="*/ 2147483646 h 272" name="T31"/>
                <a:gd fmla="*/ 0 w 434" name="T32"/>
                <a:gd fmla="*/ 2147483646 h 272" name="T33"/>
                <a:gd fmla="*/ 2147483646 w 434" name="T34"/>
                <a:gd fmla="*/ 2147483646 h 272" name="T35"/>
                <a:gd fmla="*/ 2147483646 w 434" name="T36"/>
                <a:gd fmla="*/ 2147483646 h 272" name="T37"/>
                <a:gd fmla="*/ 2147483646 w 434" name="T38"/>
                <a:gd fmla="*/ 2147483646 h 272" name="T39"/>
                <a:gd fmla="*/ 2147483646 w 434" name="T40"/>
                <a:gd fmla="*/ 2147483646 h 272" name="T41"/>
                <a:gd fmla="*/ 2147483646 w 434" name="T42"/>
                <a:gd fmla="*/ 2147483646 h 272" name="T43"/>
                <a:gd fmla="*/ 2147483646 w 434" name="T44"/>
                <a:gd fmla="*/ 2147483646 h 272" name="T45"/>
                <a:gd fmla="*/ 2147483646 w 434" name="T46"/>
                <a:gd fmla="*/ 2147483646 h 272" name="T47"/>
                <a:gd fmla="*/ 2147483646 w 434" name="T48"/>
                <a:gd fmla="*/ 2147483646 h 272" name="T49"/>
                <a:gd fmla="*/ 2147483646 w 434" name="T50"/>
                <a:gd fmla="*/ 2147483646 h 272" name="T51"/>
                <a:gd fmla="*/ 2147483646 w 434" name="T52"/>
                <a:gd fmla="*/ 2147483646 h 272" name="T53"/>
                <a:gd fmla="*/ 2147483646 w 434" name="T54"/>
                <a:gd fmla="*/ 2147483646 h 272" name="T55"/>
                <a:gd fmla="*/ 2147483646 w 434" name="T56"/>
                <a:gd fmla="*/ 2147483646 h 272" name="T57"/>
                <a:gd fmla="*/ 2147483646 w 434" name="T58"/>
                <a:gd fmla="*/ 2147483646 h 272" name="T59"/>
                <a:gd fmla="*/ 2147483646 w 434" name="T60"/>
                <a:gd fmla="*/ 2147483646 h 272" name="T61"/>
                <a:gd fmla="*/ 2147483646 w 434" name="T62"/>
                <a:gd fmla="*/ 2147483646 h 272" name="T63"/>
                <a:gd fmla="*/ 2147483646 w 434" name="T64"/>
                <a:gd fmla="*/ 2147483646 h 272" name="T65"/>
                <a:gd fmla="*/ 2147483646 w 434" name="T66"/>
                <a:gd fmla="*/ 2147483646 h 272" name="T67"/>
                <a:gd fmla="*/ 2147483646 w 434" name="T68"/>
                <a:gd fmla="*/ 2147483646 h 272" name="T69"/>
                <a:gd fmla="*/ 2147483646 w 434" name="T70"/>
                <a:gd fmla="*/ 2147483646 h 272" name="T71"/>
                <a:gd fmla="*/ 2147483646 w 434" name="T72"/>
                <a:gd fmla="*/ 2147483646 h 272" name="T73"/>
                <a:gd fmla="*/ 2147483646 w 434" name="T74"/>
                <a:gd fmla="*/ 2147483646 h 272" name="T75"/>
                <a:gd fmla="*/ 2147483646 w 434" name="T76"/>
                <a:gd fmla="*/ 2147483646 h 272" name="T77"/>
                <a:gd fmla="*/ 2147483646 w 434" name="T78"/>
                <a:gd fmla="*/ 2147483646 h 272" name="T79"/>
                <a:gd fmla="*/ 2147483646 w 434" name="T80"/>
                <a:gd fmla="*/ 2147483646 h 272" name="T81"/>
                <a:gd fmla="*/ 2147483646 w 434" name="T82"/>
                <a:gd fmla="*/ 2147483646 h 272" name="T83"/>
                <a:gd fmla="*/ 2147483646 w 434" name="T84"/>
                <a:gd fmla="*/ 2147483646 h 272" name="T85"/>
                <a:gd fmla="*/ 2147483646 w 434" name="T86"/>
                <a:gd fmla="*/ 2147483646 h 272" name="T87"/>
                <a:gd fmla="*/ 2147483646 w 434" name="T88"/>
                <a:gd fmla="*/ 2147483646 h 272" name="T89"/>
                <a:gd fmla="*/ 2147483646 w 434" name="T90"/>
                <a:gd fmla="*/ 2147483646 h 272" name="T91"/>
                <a:gd fmla="*/ 2147483646 w 434" name="T92"/>
                <a:gd fmla="*/ 2147483646 h 272" name="T93"/>
                <a:gd fmla="*/ 2147483646 w 434" name="T94"/>
                <a:gd fmla="*/ 2147483646 h 272" name="T95"/>
                <a:gd fmla="*/ 2147483646 w 434" name="T96"/>
                <a:gd fmla="*/ 2147483646 h 272" name="T97"/>
                <a:gd fmla="*/ 2147483646 w 434" name="T98"/>
                <a:gd fmla="*/ 2147483646 h 272" name="T99"/>
                <a:gd fmla="*/ 2147483646 w 434" name="T100"/>
                <a:gd fmla="*/ 2147483646 h 272"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b" l="0" r="r" t="0"/>
              <a:pathLst>
                <a:path h="272" w="433">
                  <a:moveTo>
                    <a:pt x="396" y="8"/>
                  </a:moveTo>
                  <a:lnTo>
                    <a:pt x="396" y="8"/>
                  </a:lnTo>
                  <a:lnTo>
                    <a:pt x="394" y="12"/>
                  </a:lnTo>
                  <a:lnTo>
                    <a:pt x="388" y="14"/>
                  </a:lnTo>
                  <a:lnTo>
                    <a:pt x="358" y="12"/>
                  </a:lnTo>
                  <a:lnTo>
                    <a:pt x="330" y="6"/>
                  </a:lnTo>
                  <a:lnTo>
                    <a:pt x="314" y="0"/>
                  </a:lnTo>
                  <a:lnTo>
                    <a:pt x="270" y="42"/>
                  </a:lnTo>
                  <a:lnTo>
                    <a:pt x="272" y="60"/>
                  </a:lnTo>
                  <a:lnTo>
                    <a:pt x="268" y="62"/>
                  </a:lnTo>
                  <a:lnTo>
                    <a:pt x="246" y="64"/>
                  </a:lnTo>
                  <a:lnTo>
                    <a:pt x="228" y="62"/>
                  </a:lnTo>
                  <a:lnTo>
                    <a:pt x="222" y="62"/>
                  </a:lnTo>
                  <a:lnTo>
                    <a:pt x="218" y="60"/>
                  </a:lnTo>
                  <a:lnTo>
                    <a:pt x="214" y="56"/>
                  </a:lnTo>
                  <a:lnTo>
                    <a:pt x="212" y="52"/>
                  </a:lnTo>
                  <a:lnTo>
                    <a:pt x="208" y="2"/>
                  </a:lnTo>
                  <a:lnTo>
                    <a:pt x="168" y="0"/>
                  </a:lnTo>
                  <a:lnTo>
                    <a:pt x="152" y="36"/>
                  </a:lnTo>
                  <a:lnTo>
                    <a:pt x="150" y="20"/>
                  </a:lnTo>
                  <a:lnTo>
                    <a:pt x="148" y="6"/>
                  </a:lnTo>
                  <a:lnTo>
                    <a:pt x="144" y="0"/>
                  </a:lnTo>
                  <a:lnTo>
                    <a:pt x="128" y="8"/>
                  </a:lnTo>
                  <a:lnTo>
                    <a:pt x="120" y="18"/>
                  </a:lnTo>
                  <a:lnTo>
                    <a:pt x="118" y="20"/>
                  </a:lnTo>
                  <a:lnTo>
                    <a:pt x="102" y="24"/>
                  </a:lnTo>
                  <a:lnTo>
                    <a:pt x="78" y="48"/>
                  </a:lnTo>
                  <a:lnTo>
                    <a:pt x="56" y="70"/>
                  </a:lnTo>
                  <a:lnTo>
                    <a:pt x="12" y="128"/>
                  </a:lnTo>
                  <a:lnTo>
                    <a:pt x="22" y="148"/>
                  </a:lnTo>
                  <a:lnTo>
                    <a:pt x="22" y="152"/>
                  </a:lnTo>
                  <a:lnTo>
                    <a:pt x="20" y="152"/>
                  </a:lnTo>
                  <a:lnTo>
                    <a:pt x="20" y="156"/>
                  </a:lnTo>
                  <a:lnTo>
                    <a:pt x="20" y="160"/>
                  </a:lnTo>
                  <a:lnTo>
                    <a:pt x="24" y="172"/>
                  </a:lnTo>
                  <a:lnTo>
                    <a:pt x="32" y="188"/>
                  </a:lnTo>
                  <a:lnTo>
                    <a:pt x="34" y="198"/>
                  </a:lnTo>
                  <a:lnTo>
                    <a:pt x="34" y="206"/>
                  </a:lnTo>
                  <a:lnTo>
                    <a:pt x="34" y="208"/>
                  </a:lnTo>
                  <a:lnTo>
                    <a:pt x="0" y="228"/>
                  </a:lnTo>
                  <a:lnTo>
                    <a:pt x="0" y="236"/>
                  </a:lnTo>
                  <a:lnTo>
                    <a:pt x="16" y="244"/>
                  </a:lnTo>
                  <a:lnTo>
                    <a:pt x="18" y="248"/>
                  </a:lnTo>
                  <a:lnTo>
                    <a:pt x="18" y="252"/>
                  </a:lnTo>
                  <a:lnTo>
                    <a:pt x="22" y="256"/>
                  </a:lnTo>
                  <a:lnTo>
                    <a:pt x="36" y="264"/>
                  </a:lnTo>
                  <a:lnTo>
                    <a:pt x="64" y="272"/>
                  </a:lnTo>
                  <a:lnTo>
                    <a:pt x="74" y="266"/>
                  </a:lnTo>
                  <a:lnTo>
                    <a:pt x="84" y="252"/>
                  </a:lnTo>
                  <a:lnTo>
                    <a:pt x="92" y="230"/>
                  </a:lnTo>
                  <a:lnTo>
                    <a:pt x="114" y="238"/>
                  </a:lnTo>
                  <a:lnTo>
                    <a:pt x="118" y="240"/>
                  </a:lnTo>
                  <a:lnTo>
                    <a:pt x="118" y="242"/>
                  </a:lnTo>
                  <a:lnTo>
                    <a:pt x="118" y="244"/>
                  </a:lnTo>
                  <a:lnTo>
                    <a:pt x="116" y="250"/>
                  </a:lnTo>
                  <a:lnTo>
                    <a:pt x="116" y="256"/>
                  </a:lnTo>
                  <a:lnTo>
                    <a:pt x="118" y="260"/>
                  </a:lnTo>
                  <a:lnTo>
                    <a:pt x="124" y="264"/>
                  </a:lnTo>
                  <a:lnTo>
                    <a:pt x="148" y="264"/>
                  </a:lnTo>
                  <a:lnTo>
                    <a:pt x="160" y="260"/>
                  </a:lnTo>
                  <a:lnTo>
                    <a:pt x="170" y="256"/>
                  </a:lnTo>
                  <a:lnTo>
                    <a:pt x="172" y="252"/>
                  </a:lnTo>
                  <a:lnTo>
                    <a:pt x="176" y="252"/>
                  </a:lnTo>
                  <a:lnTo>
                    <a:pt x="184" y="252"/>
                  </a:lnTo>
                  <a:lnTo>
                    <a:pt x="198" y="256"/>
                  </a:lnTo>
                  <a:lnTo>
                    <a:pt x="202" y="258"/>
                  </a:lnTo>
                  <a:lnTo>
                    <a:pt x="208" y="264"/>
                  </a:lnTo>
                  <a:lnTo>
                    <a:pt x="212" y="250"/>
                  </a:lnTo>
                  <a:lnTo>
                    <a:pt x="214" y="248"/>
                  </a:lnTo>
                  <a:lnTo>
                    <a:pt x="216" y="248"/>
                  </a:lnTo>
                  <a:lnTo>
                    <a:pt x="220" y="242"/>
                  </a:lnTo>
                  <a:lnTo>
                    <a:pt x="224" y="236"/>
                  </a:lnTo>
                  <a:lnTo>
                    <a:pt x="230" y="228"/>
                  </a:lnTo>
                  <a:lnTo>
                    <a:pt x="238" y="220"/>
                  </a:lnTo>
                  <a:lnTo>
                    <a:pt x="248" y="214"/>
                  </a:lnTo>
                  <a:lnTo>
                    <a:pt x="250" y="212"/>
                  </a:lnTo>
                  <a:lnTo>
                    <a:pt x="250" y="214"/>
                  </a:lnTo>
                  <a:lnTo>
                    <a:pt x="252" y="214"/>
                  </a:lnTo>
                  <a:lnTo>
                    <a:pt x="258" y="216"/>
                  </a:lnTo>
                  <a:lnTo>
                    <a:pt x="260" y="216"/>
                  </a:lnTo>
                  <a:lnTo>
                    <a:pt x="268" y="176"/>
                  </a:lnTo>
                  <a:lnTo>
                    <a:pt x="280" y="172"/>
                  </a:lnTo>
                  <a:lnTo>
                    <a:pt x="290" y="166"/>
                  </a:lnTo>
                  <a:lnTo>
                    <a:pt x="296" y="160"/>
                  </a:lnTo>
                  <a:lnTo>
                    <a:pt x="298" y="156"/>
                  </a:lnTo>
                  <a:lnTo>
                    <a:pt x="300" y="150"/>
                  </a:lnTo>
                  <a:lnTo>
                    <a:pt x="296" y="138"/>
                  </a:lnTo>
                  <a:lnTo>
                    <a:pt x="294" y="128"/>
                  </a:lnTo>
                  <a:lnTo>
                    <a:pt x="296" y="122"/>
                  </a:lnTo>
                  <a:lnTo>
                    <a:pt x="298" y="120"/>
                  </a:lnTo>
                  <a:lnTo>
                    <a:pt x="302" y="120"/>
                  </a:lnTo>
                  <a:lnTo>
                    <a:pt x="310" y="120"/>
                  </a:lnTo>
                  <a:lnTo>
                    <a:pt x="320" y="124"/>
                  </a:lnTo>
                  <a:lnTo>
                    <a:pt x="322" y="112"/>
                  </a:lnTo>
                  <a:lnTo>
                    <a:pt x="322" y="110"/>
                  </a:lnTo>
                  <a:lnTo>
                    <a:pt x="322" y="108"/>
                  </a:lnTo>
                  <a:lnTo>
                    <a:pt x="336" y="102"/>
                  </a:lnTo>
                  <a:lnTo>
                    <a:pt x="338" y="96"/>
                  </a:lnTo>
                  <a:lnTo>
                    <a:pt x="330" y="96"/>
                  </a:lnTo>
                  <a:lnTo>
                    <a:pt x="328" y="94"/>
                  </a:lnTo>
                  <a:lnTo>
                    <a:pt x="328" y="90"/>
                  </a:lnTo>
                  <a:lnTo>
                    <a:pt x="328" y="88"/>
                  </a:lnTo>
                  <a:lnTo>
                    <a:pt x="330" y="86"/>
                  </a:lnTo>
                  <a:lnTo>
                    <a:pt x="332" y="86"/>
                  </a:lnTo>
                  <a:lnTo>
                    <a:pt x="334" y="86"/>
                  </a:lnTo>
                  <a:lnTo>
                    <a:pt x="342" y="84"/>
                  </a:lnTo>
                  <a:lnTo>
                    <a:pt x="352" y="76"/>
                  </a:lnTo>
                  <a:lnTo>
                    <a:pt x="404" y="40"/>
                  </a:lnTo>
                  <a:lnTo>
                    <a:pt x="420" y="48"/>
                  </a:lnTo>
                  <a:lnTo>
                    <a:pt x="428" y="48"/>
                  </a:lnTo>
                  <a:lnTo>
                    <a:pt x="424" y="30"/>
                  </a:lnTo>
                  <a:lnTo>
                    <a:pt x="424" y="28"/>
                  </a:lnTo>
                  <a:lnTo>
                    <a:pt x="434" y="12"/>
                  </a:lnTo>
                  <a:lnTo>
                    <a:pt x="432" y="12"/>
                  </a:lnTo>
                  <a:lnTo>
                    <a:pt x="426" y="12"/>
                  </a:lnTo>
                  <a:lnTo>
                    <a:pt x="426" y="14"/>
                  </a:lnTo>
                  <a:lnTo>
                    <a:pt x="424" y="14"/>
                  </a:lnTo>
                  <a:lnTo>
                    <a:pt x="408" y="16"/>
                  </a:lnTo>
                  <a:lnTo>
                    <a:pt x="404" y="16"/>
                  </a:lnTo>
                  <a:lnTo>
                    <a:pt x="404" y="12"/>
                  </a:lnTo>
                  <a:lnTo>
                    <a:pt x="400" y="8"/>
                  </a:lnTo>
                  <a:lnTo>
                    <a:pt x="396" y="8"/>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17" name="上海"/>
            <p:cNvSpPr/>
            <p:nvPr/>
          </p:nvSpPr>
          <p:spPr bwMode="auto">
            <a:xfrm>
              <a:off x="6718300" y="3933825"/>
              <a:ext cx="125413" cy="109538"/>
            </a:xfrm>
            <a:custGeom>
              <a:gdLst>
                <a:gd fmla="*/ 2147483646 w 68" name="T0"/>
                <a:gd fmla="*/ 2147483646 h 60" name="T1"/>
                <a:gd fmla="*/ 2147483646 w 68" name="T2"/>
                <a:gd fmla="*/ 2147483646 h 60" name="T3"/>
                <a:gd fmla="*/ 2147483646 w 68" name="T4"/>
                <a:gd fmla="*/ 2147483646 h 60" name="T5"/>
                <a:gd fmla="*/ 2147483646 w 68" name="T6"/>
                <a:gd fmla="*/ 2147483646 h 60" name="T7"/>
                <a:gd fmla="*/ 2147483646 w 68" name="T8"/>
                <a:gd fmla="*/ 2147483646 h 60" name="T9"/>
                <a:gd fmla="*/ 2147483646 w 68" name="T10"/>
                <a:gd fmla="*/ 2147483646 h 60" name="T11"/>
                <a:gd fmla="*/ 2147483646 w 68" name="T12"/>
                <a:gd fmla="*/ 2147483646 h 60" name="T13"/>
                <a:gd fmla="*/ 2147483646 w 68" name="T14"/>
                <a:gd fmla="*/ 2147483646 h 60" name="T15"/>
                <a:gd fmla="*/ 2147483646 w 68" name="T16"/>
                <a:gd fmla="*/ 0 h 60" name="T17"/>
                <a:gd fmla="*/ 2147483646 w 68" name="T18"/>
                <a:gd fmla="*/ 0 h 60" name="T19"/>
                <a:gd fmla="*/ 2147483646 w 68" name="T20"/>
                <a:gd fmla="*/ 0 h 60" name="T21"/>
                <a:gd fmla="*/ 2147483646 w 68" name="T22"/>
                <a:gd fmla="*/ 2147483646 h 60" name="T23"/>
                <a:gd fmla="*/ 2147483646 w 68" name="T24"/>
                <a:gd fmla="*/ 2147483646 h 60" name="T25"/>
                <a:gd fmla="*/ 2147483646 w 68" name="T26"/>
                <a:gd fmla="*/ 2147483646 h 60" name="T27"/>
                <a:gd fmla="*/ 2147483646 w 68" name="T28"/>
                <a:gd fmla="*/ 2147483646 h 60" name="T29"/>
                <a:gd fmla="*/ 2147483646 w 68" name="T30"/>
                <a:gd fmla="*/ 2147483646 h 60" name="T31"/>
                <a:gd fmla="*/ 0 w 68" name="T32"/>
                <a:gd fmla="*/ 2147483646 h 60" name="T33"/>
                <a:gd fmla="*/ 2147483646 w 68" name="T34"/>
                <a:gd fmla="*/ 2147483646 h 60" name="T35"/>
                <a:gd fmla="*/ 2147483646 w 68" name="T36"/>
                <a:gd fmla="*/ 2147483646 h 60" name="T37"/>
                <a:gd fmla="*/ 2147483646 w 68" name="T38"/>
                <a:gd fmla="*/ 2147483646 h 60" name="T39"/>
                <a:gd fmla="*/ 2147483646 w 68" name="T40"/>
                <a:gd fmla="*/ 2147483646 h 60" name="T41"/>
                <a:gd fmla="*/ 2147483646 w 68" name="T42"/>
                <a:gd fmla="*/ 2147483646 h 60" name="T43"/>
                <a:gd fmla="*/ 2147483646 w 68" name="T44"/>
                <a:gd fmla="*/ 2147483646 h 60" name="T45"/>
                <a:gd fmla="*/ 2147483646 w 68" name="T46"/>
                <a:gd fmla="*/ 2147483646 h 60" name="T47"/>
                <a:gd fmla="*/ 2147483646 w 68" name="T48"/>
                <a:gd fmla="*/ 2147483646 h 60" name="T49"/>
                <a:gd fmla="*/ 2147483646 w 68" name="T50"/>
                <a:gd fmla="*/ 2147483646 h 60" name="T51"/>
                <a:gd fmla="*/ 2147483646 w 68" name="T52"/>
                <a:gd fmla="*/ 2147483646 h 60" name="T53"/>
                <a:gd fmla="*/ 2147483646 w 68" name="T54"/>
                <a:gd fmla="*/ 2147483646 h 60" name="T55"/>
                <a:gd fmla="*/ 2147483646 w 68" name="T56"/>
                <a:gd fmla="*/ 2147483646 h 60" name="T57"/>
                <a:gd fmla="*/ 2147483646 w 68" name="T58"/>
                <a:gd fmla="*/ 2147483646 h 60" name="T59"/>
                <a:gd fmla="*/ 2147483646 w 68" name="T60"/>
                <a:gd fmla="*/ 2147483646 h 60" name="T61"/>
                <a:gd fmla="*/ 2147483646 w 68" name="T62"/>
                <a:gd fmla="*/ 2147483646 h 60"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b="b" l="0" r="r" t="0"/>
              <a:pathLst>
                <a:path h="60" w="68">
                  <a:moveTo>
                    <a:pt x="62" y="32"/>
                  </a:moveTo>
                  <a:lnTo>
                    <a:pt x="68" y="24"/>
                  </a:lnTo>
                  <a:lnTo>
                    <a:pt x="48" y="8"/>
                  </a:lnTo>
                  <a:lnTo>
                    <a:pt x="40" y="4"/>
                  </a:lnTo>
                  <a:lnTo>
                    <a:pt x="34" y="0"/>
                  </a:lnTo>
                  <a:lnTo>
                    <a:pt x="28" y="0"/>
                  </a:lnTo>
                  <a:lnTo>
                    <a:pt x="22" y="0"/>
                  </a:lnTo>
                  <a:lnTo>
                    <a:pt x="14" y="2"/>
                  </a:lnTo>
                  <a:lnTo>
                    <a:pt x="14" y="20"/>
                  </a:lnTo>
                  <a:lnTo>
                    <a:pt x="10" y="28"/>
                  </a:lnTo>
                  <a:lnTo>
                    <a:pt x="4" y="36"/>
                  </a:lnTo>
                  <a:lnTo>
                    <a:pt x="0" y="40"/>
                  </a:lnTo>
                  <a:lnTo>
                    <a:pt x="8" y="48"/>
                  </a:lnTo>
                  <a:lnTo>
                    <a:pt x="10" y="48"/>
                  </a:lnTo>
                  <a:lnTo>
                    <a:pt x="12" y="56"/>
                  </a:lnTo>
                  <a:lnTo>
                    <a:pt x="22" y="60"/>
                  </a:lnTo>
                  <a:lnTo>
                    <a:pt x="28" y="56"/>
                  </a:lnTo>
                  <a:lnTo>
                    <a:pt x="34" y="54"/>
                  </a:lnTo>
                  <a:lnTo>
                    <a:pt x="52" y="58"/>
                  </a:lnTo>
                  <a:lnTo>
                    <a:pt x="52" y="52"/>
                  </a:lnTo>
                  <a:lnTo>
                    <a:pt x="54" y="44"/>
                  </a:lnTo>
                  <a:lnTo>
                    <a:pt x="56" y="38"/>
                  </a:lnTo>
                  <a:lnTo>
                    <a:pt x="58" y="34"/>
                  </a:lnTo>
                  <a:lnTo>
                    <a:pt x="62" y="32"/>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18" name="江苏"/>
            <p:cNvSpPr/>
            <p:nvPr/>
          </p:nvSpPr>
          <p:spPr bwMode="auto">
            <a:xfrm>
              <a:off x="6137275" y="3513138"/>
              <a:ext cx="692150" cy="533400"/>
            </a:xfrm>
            <a:custGeom>
              <a:gdLst>
                <a:gd fmla="*/ 2147483646 w 378" name="T0"/>
                <a:gd fmla="*/ 2147483646 h 292" name="T1"/>
                <a:gd fmla="*/ 2147483646 w 378" name="T2"/>
                <a:gd fmla="*/ 2147483646 h 292" name="T3"/>
                <a:gd fmla="*/ 2147483646 w 378" name="T4"/>
                <a:gd fmla="*/ 2147483646 h 292" name="T5"/>
                <a:gd fmla="*/ 2147483646 w 378" name="T6"/>
                <a:gd fmla="*/ 2147483646 h 292" name="T7"/>
                <a:gd fmla="*/ 2147483646 w 378" name="T8"/>
                <a:gd fmla="*/ 2147483646 h 292" name="T9"/>
                <a:gd fmla="*/ 2147483646 w 378" name="T10"/>
                <a:gd fmla="*/ 0 h 292" name="T11"/>
                <a:gd fmla="*/ 2147483646 w 378" name="T12"/>
                <a:gd fmla="*/ 2147483646 h 292" name="T13"/>
                <a:gd fmla="*/ 2147483646 w 378" name="T14"/>
                <a:gd fmla="*/ 2147483646 h 292" name="T15"/>
                <a:gd fmla="*/ 2147483646 w 378" name="T16"/>
                <a:gd fmla="*/ 2147483646 h 292" name="T17"/>
                <a:gd fmla="*/ 2147483646 w 378" name="T18"/>
                <a:gd fmla="*/ 2147483646 h 292" name="T19"/>
                <a:gd fmla="*/ 2147483646 w 378" name="T20"/>
                <a:gd fmla="*/ 2147483646 h 292" name="T21"/>
                <a:gd fmla="*/ 2147483646 w 378" name="T22"/>
                <a:gd fmla="*/ 2147483646 h 292" name="T23"/>
                <a:gd fmla="*/ 2147483646 w 378" name="T24"/>
                <a:gd fmla="*/ 2147483646 h 292" name="T25"/>
                <a:gd fmla="*/ 2147483646 w 378" name="T26"/>
                <a:gd fmla="*/ 2147483646 h 292" name="T27"/>
                <a:gd fmla="*/ 2147483646 w 378" name="T28"/>
                <a:gd fmla="*/ 2147483646 h 292" name="T29"/>
                <a:gd fmla="*/ 2147483646 w 378" name="T30"/>
                <a:gd fmla="*/ 2147483646 h 292" name="T31"/>
                <a:gd fmla="*/ 2147483646 w 378" name="T32"/>
                <a:gd fmla="*/ 2147483646 h 292" name="T33"/>
                <a:gd fmla="*/ 2147483646 w 378" name="T34"/>
                <a:gd fmla="*/ 2147483646 h 292" name="T35"/>
                <a:gd fmla="*/ 2147483646 w 378" name="T36"/>
                <a:gd fmla="*/ 2147483646 h 292" name="T37"/>
                <a:gd fmla="*/ 2147483646 w 378" name="T38"/>
                <a:gd fmla="*/ 2147483646 h 292" name="T39"/>
                <a:gd fmla="*/ 2147483646 w 378" name="T40"/>
                <a:gd fmla="*/ 2147483646 h 292" name="T41"/>
                <a:gd fmla="*/ 2147483646 w 378" name="T42"/>
                <a:gd fmla="*/ 2147483646 h 292" name="T43"/>
                <a:gd fmla="*/ 2147483646 w 378" name="T44"/>
                <a:gd fmla="*/ 2147483646 h 292" name="T45"/>
                <a:gd fmla="*/ 2147483646 w 378" name="T46"/>
                <a:gd fmla="*/ 2147483646 h 292" name="T47"/>
                <a:gd fmla="*/ 2147483646 w 378" name="T48"/>
                <a:gd fmla="*/ 2147483646 h 292" name="T49"/>
                <a:gd fmla="*/ 2147483646 w 378" name="T50"/>
                <a:gd fmla="*/ 2147483646 h 292" name="T51"/>
                <a:gd fmla="*/ 2147483646 w 378" name="T52"/>
                <a:gd fmla="*/ 2147483646 h 292" name="T53"/>
                <a:gd fmla="*/ 2147483646 w 378" name="T54"/>
                <a:gd fmla="*/ 2147483646 h 292" name="T55"/>
                <a:gd fmla="*/ 2147483646 w 378" name="T56"/>
                <a:gd fmla="*/ 2147483646 h 292" name="T57"/>
                <a:gd fmla="*/ 2147483646 w 378" name="T58"/>
                <a:gd fmla="*/ 2147483646 h 292" name="T59"/>
                <a:gd fmla="*/ 2147483646 w 378" name="T60"/>
                <a:gd fmla="*/ 2147483646 h 292" name="T61"/>
                <a:gd fmla="*/ 2147483646 w 378" name="T62"/>
                <a:gd fmla="*/ 2147483646 h 292" name="T63"/>
                <a:gd fmla="*/ 2147483646 w 378" name="T64"/>
                <a:gd fmla="*/ 2147483646 h 292" name="T65"/>
                <a:gd fmla="*/ 2147483646 w 378" name="T66"/>
                <a:gd fmla="*/ 2147483646 h 292" name="T67"/>
                <a:gd fmla="*/ 2147483646 w 378" name="T68"/>
                <a:gd fmla="*/ 2147483646 h 292" name="T69"/>
                <a:gd fmla="*/ 2147483646 w 378" name="T70"/>
                <a:gd fmla="*/ 2147483646 h 292" name="T71"/>
                <a:gd fmla="*/ 2147483646 w 378" name="T72"/>
                <a:gd fmla="*/ 2147483646 h 292" name="T73"/>
                <a:gd fmla="*/ 2147483646 w 378" name="T74"/>
                <a:gd fmla="*/ 2147483646 h 292" name="T75"/>
                <a:gd fmla="*/ 2147483646 w 378" name="T76"/>
                <a:gd fmla="*/ 2147483646 h 292" name="T77"/>
                <a:gd fmla="*/ 2147483646 w 378" name="T78"/>
                <a:gd fmla="*/ 2147483646 h 292" name="T79"/>
                <a:gd fmla="*/ 2147483646 w 378" name="T80"/>
                <a:gd fmla="*/ 2147483646 h 292" name="T81"/>
                <a:gd fmla="*/ 2147483646 w 378" name="T82"/>
                <a:gd fmla="*/ 2147483646 h 292" name="T83"/>
                <a:gd fmla="*/ 2147483646 w 378" name="T84"/>
                <a:gd fmla="*/ 2147483646 h 292" name="T85"/>
                <a:gd fmla="*/ 2147483646 w 378" name="T86"/>
                <a:gd fmla="*/ 2147483646 h 292" name="T87"/>
                <a:gd fmla="*/ 2147483646 w 378" name="T88"/>
                <a:gd fmla="*/ 2147483646 h 292" name="T89"/>
                <a:gd fmla="*/ 2147483646 w 378" name="T90"/>
                <a:gd fmla="*/ 2147483646 h 292" name="T91"/>
                <a:gd fmla="*/ 2147483646 w 378" name="T92"/>
                <a:gd fmla="*/ 2147483646 h 292" name="T93"/>
                <a:gd fmla="*/ 2147483646 w 378" name="T94"/>
                <a:gd fmla="*/ 2147483646 h 292" name="T95"/>
                <a:gd fmla="*/ 2147483646 w 378" name="T96"/>
                <a:gd fmla="*/ 2147483646 h 292" name="T97"/>
                <a:gd fmla="*/ 2147483646 w 378" name="T98"/>
                <a:gd fmla="*/ 2147483646 h 292" name="T99"/>
                <a:gd fmla="*/ 2147483646 w 378" name="T100"/>
                <a:gd fmla="*/ 2147483646 h 292"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b" l="0" r="r" t="0"/>
              <a:pathLst>
                <a:path h="292" w="378">
                  <a:moveTo>
                    <a:pt x="264" y="86"/>
                  </a:moveTo>
                  <a:lnTo>
                    <a:pt x="264" y="86"/>
                  </a:lnTo>
                  <a:lnTo>
                    <a:pt x="258" y="78"/>
                  </a:lnTo>
                  <a:lnTo>
                    <a:pt x="252" y="70"/>
                  </a:lnTo>
                  <a:lnTo>
                    <a:pt x="240" y="46"/>
                  </a:lnTo>
                  <a:lnTo>
                    <a:pt x="226" y="44"/>
                  </a:lnTo>
                  <a:lnTo>
                    <a:pt x="214" y="42"/>
                  </a:lnTo>
                  <a:lnTo>
                    <a:pt x="204" y="38"/>
                  </a:lnTo>
                  <a:lnTo>
                    <a:pt x="198" y="34"/>
                  </a:lnTo>
                  <a:lnTo>
                    <a:pt x="194" y="28"/>
                  </a:lnTo>
                  <a:lnTo>
                    <a:pt x="188" y="24"/>
                  </a:lnTo>
                  <a:lnTo>
                    <a:pt x="170" y="18"/>
                  </a:lnTo>
                  <a:lnTo>
                    <a:pt x="166" y="16"/>
                  </a:lnTo>
                  <a:lnTo>
                    <a:pt x="170" y="2"/>
                  </a:lnTo>
                  <a:lnTo>
                    <a:pt x="168" y="2"/>
                  </a:lnTo>
                  <a:lnTo>
                    <a:pt x="164" y="0"/>
                  </a:lnTo>
                  <a:lnTo>
                    <a:pt x="152" y="8"/>
                  </a:lnTo>
                  <a:lnTo>
                    <a:pt x="148" y="12"/>
                  </a:lnTo>
                  <a:lnTo>
                    <a:pt x="144" y="16"/>
                  </a:lnTo>
                  <a:lnTo>
                    <a:pt x="140" y="26"/>
                  </a:lnTo>
                  <a:lnTo>
                    <a:pt x="132" y="32"/>
                  </a:lnTo>
                  <a:lnTo>
                    <a:pt x="126" y="46"/>
                  </a:lnTo>
                  <a:lnTo>
                    <a:pt x="124" y="50"/>
                  </a:lnTo>
                  <a:lnTo>
                    <a:pt x="120" y="52"/>
                  </a:lnTo>
                  <a:lnTo>
                    <a:pt x="118" y="52"/>
                  </a:lnTo>
                  <a:lnTo>
                    <a:pt x="116" y="48"/>
                  </a:lnTo>
                  <a:lnTo>
                    <a:pt x="108" y="42"/>
                  </a:lnTo>
                  <a:lnTo>
                    <a:pt x="102" y="40"/>
                  </a:lnTo>
                  <a:lnTo>
                    <a:pt x="96" y="38"/>
                  </a:lnTo>
                  <a:lnTo>
                    <a:pt x="88" y="40"/>
                  </a:lnTo>
                  <a:lnTo>
                    <a:pt x="76" y="46"/>
                  </a:lnTo>
                  <a:lnTo>
                    <a:pt x="62" y="50"/>
                  </a:lnTo>
                  <a:lnTo>
                    <a:pt x="32" y="50"/>
                  </a:lnTo>
                  <a:lnTo>
                    <a:pt x="26" y="44"/>
                  </a:lnTo>
                  <a:lnTo>
                    <a:pt x="22" y="38"/>
                  </a:lnTo>
                  <a:lnTo>
                    <a:pt x="20" y="32"/>
                  </a:lnTo>
                  <a:lnTo>
                    <a:pt x="20" y="22"/>
                  </a:lnTo>
                  <a:lnTo>
                    <a:pt x="8" y="18"/>
                  </a:lnTo>
                  <a:lnTo>
                    <a:pt x="4" y="34"/>
                  </a:lnTo>
                  <a:lnTo>
                    <a:pt x="4" y="36"/>
                  </a:lnTo>
                  <a:lnTo>
                    <a:pt x="2" y="36"/>
                  </a:lnTo>
                  <a:lnTo>
                    <a:pt x="0" y="40"/>
                  </a:lnTo>
                  <a:lnTo>
                    <a:pt x="8" y="42"/>
                  </a:lnTo>
                  <a:lnTo>
                    <a:pt x="10" y="42"/>
                  </a:lnTo>
                  <a:lnTo>
                    <a:pt x="28" y="66"/>
                  </a:lnTo>
                  <a:lnTo>
                    <a:pt x="40" y="76"/>
                  </a:lnTo>
                  <a:lnTo>
                    <a:pt x="68" y="86"/>
                  </a:lnTo>
                  <a:lnTo>
                    <a:pt x="98" y="96"/>
                  </a:lnTo>
                  <a:lnTo>
                    <a:pt x="104" y="102"/>
                  </a:lnTo>
                  <a:lnTo>
                    <a:pt x="112" y="112"/>
                  </a:lnTo>
                  <a:lnTo>
                    <a:pt x="118" y="128"/>
                  </a:lnTo>
                  <a:lnTo>
                    <a:pt x="124" y="150"/>
                  </a:lnTo>
                  <a:lnTo>
                    <a:pt x="140" y="158"/>
                  </a:lnTo>
                  <a:lnTo>
                    <a:pt x="146" y="162"/>
                  </a:lnTo>
                  <a:lnTo>
                    <a:pt x="152" y="162"/>
                  </a:lnTo>
                  <a:lnTo>
                    <a:pt x="180" y="144"/>
                  </a:lnTo>
                  <a:lnTo>
                    <a:pt x="182" y="142"/>
                  </a:lnTo>
                  <a:lnTo>
                    <a:pt x="184" y="144"/>
                  </a:lnTo>
                  <a:lnTo>
                    <a:pt x="198" y="146"/>
                  </a:lnTo>
                  <a:lnTo>
                    <a:pt x="200" y="146"/>
                  </a:lnTo>
                  <a:lnTo>
                    <a:pt x="200" y="150"/>
                  </a:lnTo>
                  <a:lnTo>
                    <a:pt x="198" y="152"/>
                  </a:lnTo>
                  <a:lnTo>
                    <a:pt x="192" y="174"/>
                  </a:lnTo>
                  <a:lnTo>
                    <a:pt x="186" y="186"/>
                  </a:lnTo>
                  <a:lnTo>
                    <a:pt x="168" y="186"/>
                  </a:lnTo>
                  <a:lnTo>
                    <a:pt x="166" y="194"/>
                  </a:lnTo>
                  <a:lnTo>
                    <a:pt x="164" y="202"/>
                  </a:lnTo>
                  <a:lnTo>
                    <a:pt x="152" y="222"/>
                  </a:lnTo>
                  <a:lnTo>
                    <a:pt x="148" y="228"/>
                  </a:lnTo>
                  <a:lnTo>
                    <a:pt x="148" y="234"/>
                  </a:lnTo>
                  <a:lnTo>
                    <a:pt x="166" y="246"/>
                  </a:lnTo>
                  <a:lnTo>
                    <a:pt x="172" y="252"/>
                  </a:lnTo>
                  <a:lnTo>
                    <a:pt x="178" y="254"/>
                  </a:lnTo>
                  <a:lnTo>
                    <a:pt x="182" y="254"/>
                  </a:lnTo>
                  <a:lnTo>
                    <a:pt x="186" y="266"/>
                  </a:lnTo>
                  <a:lnTo>
                    <a:pt x="194" y="270"/>
                  </a:lnTo>
                  <a:lnTo>
                    <a:pt x="200" y="266"/>
                  </a:lnTo>
                  <a:lnTo>
                    <a:pt x="204" y="262"/>
                  </a:lnTo>
                  <a:lnTo>
                    <a:pt x="208" y="262"/>
                  </a:lnTo>
                  <a:lnTo>
                    <a:pt x="214" y="264"/>
                  </a:lnTo>
                  <a:lnTo>
                    <a:pt x="218" y="266"/>
                  </a:lnTo>
                  <a:lnTo>
                    <a:pt x="224" y="270"/>
                  </a:lnTo>
                  <a:lnTo>
                    <a:pt x="230" y="278"/>
                  </a:lnTo>
                  <a:lnTo>
                    <a:pt x="236" y="286"/>
                  </a:lnTo>
                  <a:lnTo>
                    <a:pt x="238" y="286"/>
                  </a:lnTo>
                  <a:lnTo>
                    <a:pt x="242" y="284"/>
                  </a:lnTo>
                  <a:lnTo>
                    <a:pt x="248" y="284"/>
                  </a:lnTo>
                  <a:lnTo>
                    <a:pt x="264" y="288"/>
                  </a:lnTo>
                  <a:lnTo>
                    <a:pt x="284" y="292"/>
                  </a:lnTo>
                  <a:lnTo>
                    <a:pt x="304" y="286"/>
                  </a:lnTo>
                  <a:lnTo>
                    <a:pt x="312" y="282"/>
                  </a:lnTo>
                  <a:lnTo>
                    <a:pt x="318" y="278"/>
                  </a:lnTo>
                  <a:lnTo>
                    <a:pt x="312" y="272"/>
                  </a:lnTo>
                  <a:lnTo>
                    <a:pt x="312" y="268"/>
                  </a:lnTo>
                  <a:lnTo>
                    <a:pt x="316" y="262"/>
                  </a:lnTo>
                  <a:lnTo>
                    <a:pt x="322" y="256"/>
                  </a:lnTo>
                  <a:lnTo>
                    <a:pt x="324" y="248"/>
                  </a:lnTo>
                  <a:lnTo>
                    <a:pt x="324" y="238"/>
                  </a:lnTo>
                  <a:lnTo>
                    <a:pt x="324" y="232"/>
                  </a:lnTo>
                  <a:lnTo>
                    <a:pt x="326" y="230"/>
                  </a:lnTo>
                  <a:lnTo>
                    <a:pt x="330" y="226"/>
                  </a:lnTo>
                  <a:lnTo>
                    <a:pt x="340" y="222"/>
                  </a:lnTo>
                  <a:lnTo>
                    <a:pt x="348" y="222"/>
                  </a:lnTo>
                  <a:lnTo>
                    <a:pt x="356" y="226"/>
                  </a:lnTo>
                  <a:lnTo>
                    <a:pt x="366" y="230"/>
                  </a:lnTo>
                  <a:lnTo>
                    <a:pt x="378" y="238"/>
                  </a:lnTo>
                  <a:lnTo>
                    <a:pt x="372" y="222"/>
                  </a:lnTo>
                  <a:lnTo>
                    <a:pt x="364" y="210"/>
                  </a:lnTo>
                  <a:lnTo>
                    <a:pt x="362" y="196"/>
                  </a:lnTo>
                  <a:lnTo>
                    <a:pt x="348" y="194"/>
                  </a:lnTo>
                  <a:lnTo>
                    <a:pt x="312" y="172"/>
                  </a:lnTo>
                  <a:lnTo>
                    <a:pt x="294" y="170"/>
                  </a:lnTo>
                  <a:lnTo>
                    <a:pt x="294" y="166"/>
                  </a:lnTo>
                  <a:lnTo>
                    <a:pt x="292" y="146"/>
                  </a:lnTo>
                  <a:lnTo>
                    <a:pt x="276" y="106"/>
                  </a:lnTo>
                  <a:lnTo>
                    <a:pt x="270" y="94"/>
                  </a:lnTo>
                  <a:lnTo>
                    <a:pt x="264" y="86"/>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19" name="河北"/>
            <p:cNvSpPr/>
            <p:nvPr/>
          </p:nvSpPr>
          <p:spPr bwMode="auto">
            <a:xfrm>
              <a:off x="5776913" y="2492375"/>
              <a:ext cx="642937" cy="917575"/>
            </a:xfrm>
            <a:custGeom>
              <a:gdLst>
                <a:gd fmla="*/ 2147483646 w 352" name="T0"/>
                <a:gd fmla="*/ 2147483646 h 502" name="T1"/>
                <a:gd fmla="*/ 2147483646 w 352" name="T2"/>
                <a:gd fmla="*/ 2147483646 h 502" name="T3"/>
                <a:gd fmla="*/ 2147483646 w 352" name="T4"/>
                <a:gd fmla="*/ 2147483646 h 502" name="T5"/>
                <a:gd fmla="*/ 2147483646 w 352" name="T6"/>
                <a:gd fmla="*/ 2147483646 h 502" name="T7"/>
                <a:gd fmla="*/ 2147483646 w 352" name="T8"/>
                <a:gd fmla="*/ 2147483646 h 502" name="T9"/>
                <a:gd fmla="*/ 2147483646 w 352" name="T10"/>
                <a:gd fmla="*/ 2147483646 h 502" name="T11"/>
                <a:gd fmla="*/ 2147483646 w 352" name="T12"/>
                <a:gd fmla="*/ 2147483646 h 502" name="T13"/>
                <a:gd fmla="*/ 2147483646 w 352" name="T14"/>
                <a:gd fmla="*/ 2147483646 h 502" name="T15"/>
                <a:gd fmla="*/ 2147483646 w 352" name="T16"/>
                <a:gd fmla="*/ 2147483646 h 502" name="T17"/>
                <a:gd fmla="*/ 2147483646 w 352" name="T18"/>
                <a:gd fmla="*/ 2147483646 h 502" name="T19"/>
                <a:gd fmla="*/ 2147483646 w 352" name="T20"/>
                <a:gd fmla="*/ 2147483646 h 502" name="T21"/>
                <a:gd fmla="*/ 2147483646 w 352" name="T22"/>
                <a:gd fmla="*/ 2147483646 h 502" name="T23"/>
                <a:gd fmla="*/ 2147483646 w 352" name="T24"/>
                <a:gd fmla="*/ 2147483646 h 502" name="T25"/>
                <a:gd fmla="*/ 2147483646 w 352" name="T26"/>
                <a:gd fmla="*/ 2147483646 h 502" name="T27"/>
                <a:gd fmla="*/ 2147483646 w 352" name="T28"/>
                <a:gd fmla="*/ 2147483646 h 502" name="T29"/>
                <a:gd fmla="*/ 2147483646 w 352" name="T30"/>
                <a:gd fmla="*/ 2147483646 h 502" name="T31"/>
                <a:gd fmla="*/ 2147483646 w 352" name="T32"/>
                <a:gd fmla="*/ 2147483646 h 502" name="T33"/>
                <a:gd fmla="*/ 2147483646 w 352" name="T34"/>
                <a:gd fmla="*/ 2147483646 h 502" name="T35"/>
                <a:gd fmla="*/ 2147483646 w 352" name="T36"/>
                <a:gd fmla="*/ 2147483646 h 502" name="T37"/>
                <a:gd fmla="*/ 2147483646 w 352" name="T38"/>
                <a:gd fmla="*/ 2147483646 h 502" name="T39"/>
                <a:gd fmla="*/ 2147483646 w 352" name="T40"/>
                <a:gd fmla="*/ 2147483646 h 502" name="T41"/>
                <a:gd fmla="*/ 2147483646 w 352" name="T42"/>
                <a:gd fmla="*/ 2147483646 h 502" name="T43"/>
                <a:gd fmla="*/ 2147483646 w 352" name="T44"/>
                <a:gd fmla="*/ 2147483646 h 502" name="T45"/>
                <a:gd fmla="*/ 2147483646 w 352" name="T46"/>
                <a:gd fmla="*/ 2147483646 h 502" name="T47"/>
                <a:gd fmla="*/ 2147483646 w 352" name="T48"/>
                <a:gd fmla="*/ 2147483646 h 502" name="T49"/>
                <a:gd fmla="*/ 2147483646 w 352" name="T50"/>
                <a:gd fmla="*/ 2147483646 h 502" name="T51"/>
                <a:gd fmla="*/ 2147483646 w 352" name="T52"/>
                <a:gd fmla="*/ 2147483646 h 502" name="T53"/>
                <a:gd fmla="*/ 2147483646 w 352" name="T54"/>
                <a:gd fmla="*/ 2147483646 h 502" name="T55"/>
                <a:gd fmla="*/ 2147483646 w 352" name="T56"/>
                <a:gd fmla="*/ 2147483646 h 502" name="T57"/>
                <a:gd fmla="*/ 2147483646 w 352" name="T58"/>
                <a:gd fmla="*/ 2147483646 h 502" name="T59"/>
                <a:gd fmla="*/ 2147483646 w 352" name="T60"/>
                <a:gd fmla="*/ 2147483646 h 502" name="T61"/>
                <a:gd fmla="*/ 2147483646 w 352" name="T62"/>
                <a:gd fmla="*/ 2147483646 h 502" name="T63"/>
                <a:gd fmla="*/ 2147483646 w 352" name="T64"/>
                <a:gd fmla="*/ 2147483646 h 502" name="T65"/>
                <a:gd fmla="*/ 2147483646 w 352" name="T66"/>
                <a:gd fmla="*/ 2147483646 h 502" name="T67"/>
                <a:gd fmla="*/ 2147483646 w 352" name="T68"/>
                <a:gd fmla="*/ 2147483646 h 502" name="T69"/>
                <a:gd fmla="*/ 2147483646 w 352" name="T70"/>
                <a:gd fmla="*/ 2147483646 h 502" name="T71"/>
                <a:gd fmla="*/ 2147483646 w 352" name="T72"/>
                <a:gd fmla="*/ 2147483646 h 502" name="T73"/>
                <a:gd fmla="*/ 2147483646 w 352" name="T74"/>
                <a:gd fmla="*/ 2147483646 h 502" name="T75"/>
                <a:gd fmla="*/ 2147483646 w 352" name="T76"/>
                <a:gd fmla="*/ 2147483646 h 502" name="T77"/>
                <a:gd fmla="*/ 2147483646 w 352" name="T78"/>
                <a:gd fmla="*/ 2147483646 h 502" name="T79"/>
                <a:gd fmla="*/ 2147483646 w 352" name="T80"/>
                <a:gd fmla="*/ 2147483646 h 502" name="T81"/>
                <a:gd fmla="*/ 2147483646 w 352" name="T82"/>
                <a:gd fmla="*/ 2147483646 h 502" name="T83"/>
                <a:gd fmla="*/ 2147483646 w 352" name="T84"/>
                <a:gd fmla="*/ 2147483646 h 502" name="T85"/>
                <a:gd fmla="*/ 2147483646 w 352" name="T86"/>
                <a:gd fmla="*/ 2147483646 h 502" name="T87"/>
                <a:gd fmla="*/ 2147483646 w 352" name="T88"/>
                <a:gd fmla="*/ 2147483646 h 502" name="T89"/>
                <a:gd fmla="*/ 2147483646 w 352" name="T90"/>
                <a:gd fmla="*/ 2147483646 h 502" name="T91"/>
                <a:gd fmla="*/ 2147483646 w 352" name="T92"/>
                <a:gd fmla="*/ 2147483646 h 502" name="T93"/>
                <a:gd fmla="*/ 2147483646 w 352" name="T94"/>
                <a:gd fmla="*/ 2147483646 h 502" name="T95"/>
                <a:gd fmla="*/ 2147483646 w 352" name="T96"/>
                <a:gd fmla="*/ 2147483646 h 502" name="T97"/>
                <a:gd fmla="*/ 2147483646 w 352" name="T98"/>
                <a:gd fmla="*/ 2147483646 h 502" name="T99"/>
                <a:gd fmla="*/ 2147483646 w 352" name="T100"/>
                <a:gd fmla="*/ 2147483646 h 502" name="T101"/>
                <a:gd fmla="*/ 2147483646 w 352" name="T102"/>
                <a:gd fmla="*/ 2147483646 h 502" name="T103"/>
                <a:gd fmla="*/ 2147483646 w 352" name="T104"/>
                <a:gd fmla="*/ 2147483646 h 502" name="T105"/>
                <a:gd fmla="*/ 2147483646 w 352" name="T106"/>
                <a:gd fmla="*/ 2147483646 h 502" name="T107"/>
                <a:gd fmla="*/ 2147483646 w 352" name="T108"/>
                <a:gd fmla="*/ 2147483646 h 502"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b="b" l="0" r="r" t="0"/>
              <a:pathLst>
                <a:path h="502" w="352">
                  <a:moveTo>
                    <a:pt x="324" y="152"/>
                  </a:moveTo>
                  <a:lnTo>
                    <a:pt x="318" y="148"/>
                  </a:lnTo>
                  <a:lnTo>
                    <a:pt x="316" y="148"/>
                  </a:lnTo>
                  <a:lnTo>
                    <a:pt x="312" y="144"/>
                  </a:lnTo>
                  <a:lnTo>
                    <a:pt x="290" y="136"/>
                  </a:lnTo>
                  <a:lnTo>
                    <a:pt x="284" y="136"/>
                  </a:lnTo>
                  <a:lnTo>
                    <a:pt x="280" y="138"/>
                  </a:lnTo>
                  <a:lnTo>
                    <a:pt x="270" y="122"/>
                  </a:lnTo>
                  <a:lnTo>
                    <a:pt x="272" y="120"/>
                  </a:lnTo>
                  <a:lnTo>
                    <a:pt x="278" y="112"/>
                  </a:lnTo>
                  <a:lnTo>
                    <a:pt x="278" y="104"/>
                  </a:lnTo>
                  <a:lnTo>
                    <a:pt x="278" y="102"/>
                  </a:lnTo>
                  <a:lnTo>
                    <a:pt x="282" y="96"/>
                  </a:lnTo>
                  <a:lnTo>
                    <a:pt x="280" y="94"/>
                  </a:lnTo>
                  <a:lnTo>
                    <a:pt x="268" y="92"/>
                  </a:lnTo>
                  <a:lnTo>
                    <a:pt x="246" y="88"/>
                  </a:lnTo>
                  <a:lnTo>
                    <a:pt x="234" y="76"/>
                  </a:lnTo>
                  <a:lnTo>
                    <a:pt x="230" y="68"/>
                  </a:lnTo>
                  <a:lnTo>
                    <a:pt x="228" y="64"/>
                  </a:lnTo>
                  <a:lnTo>
                    <a:pt x="234" y="48"/>
                  </a:lnTo>
                  <a:lnTo>
                    <a:pt x="234" y="36"/>
                  </a:lnTo>
                  <a:lnTo>
                    <a:pt x="234" y="32"/>
                  </a:lnTo>
                  <a:lnTo>
                    <a:pt x="228" y="40"/>
                  </a:lnTo>
                  <a:lnTo>
                    <a:pt x="226" y="40"/>
                  </a:lnTo>
                  <a:lnTo>
                    <a:pt x="226" y="42"/>
                  </a:lnTo>
                  <a:lnTo>
                    <a:pt x="224" y="40"/>
                  </a:lnTo>
                  <a:lnTo>
                    <a:pt x="222" y="40"/>
                  </a:lnTo>
                  <a:lnTo>
                    <a:pt x="210" y="30"/>
                  </a:lnTo>
                  <a:lnTo>
                    <a:pt x="208" y="28"/>
                  </a:lnTo>
                  <a:lnTo>
                    <a:pt x="208" y="26"/>
                  </a:lnTo>
                  <a:lnTo>
                    <a:pt x="206" y="8"/>
                  </a:lnTo>
                  <a:lnTo>
                    <a:pt x="200" y="0"/>
                  </a:lnTo>
                  <a:lnTo>
                    <a:pt x="188" y="0"/>
                  </a:lnTo>
                  <a:lnTo>
                    <a:pt x="180" y="14"/>
                  </a:lnTo>
                  <a:lnTo>
                    <a:pt x="180" y="16"/>
                  </a:lnTo>
                  <a:lnTo>
                    <a:pt x="178" y="16"/>
                  </a:lnTo>
                  <a:lnTo>
                    <a:pt x="160" y="12"/>
                  </a:lnTo>
                  <a:lnTo>
                    <a:pt x="156" y="30"/>
                  </a:lnTo>
                  <a:lnTo>
                    <a:pt x="156" y="48"/>
                  </a:lnTo>
                  <a:lnTo>
                    <a:pt x="146" y="64"/>
                  </a:lnTo>
                  <a:lnTo>
                    <a:pt x="146" y="66"/>
                  </a:lnTo>
                  <a:lnTo>
                    <a:pt x="144" y="66"/>
                  </a:lnTo>
                  <a:lnTo>
                    <a:pt x="142" y="66"/>
                  </a:lnTo>
                  <a:lnTo>
                    <a:pt x="130" y="68"/>
                  </a:lnTo>
                  <a:lnTo>
                    <a:pt x="118" y="76"/>
                  </a:lnTo>
                  <a:lnTo>
                    <a:pt x="118" y="78"/>
                  </a:lnTo>
                  <a:lnTo>
                    <a:pt x="116" y="78"/>
                  </a:lnTo>
                  <a:lnTo>
                    <a:pt x="114" y="78"/>
                  </a:lnTo>
                  <a:lnTo>
                    <a:pt x="92" y="70"/>
                  </a:lnTo>
                  <a:lnTo>
                    <a:pt x="90" y="78"/>
                  </a:lnTo>
                  <a:lnTo>
                    <a:pt x="90" y="80"/>
                  </a:lnTo>
                  <a:lnTo>
                    <a:pt x="80" y="96"/>
                  </a:lnTo>
                  <a:lnTo>
                    <a:pt x="76" y="100"/>
                  </a:lnTo>
                  <a:lnTo>
                    <a:pt x="74" y="100"/>
                  </a:lnTo>
                  <a:lnTo>
                    <a:pt x="64" y="100"/>
                  </a:lnTo>
                  <a:lnTo>
                    <a:pt x="50" y="94"/>
                  </a:lnTo>
                  <a:lnTo>
                    <a:pt x="48" y="92"/>
                  </a:lnTo>
                  <a:lnTo>
                    <a:pt x="48" y="90"/>
                  </a:lnTo>
                  <a:lnTo>
                    <a:pt x="46" y="72"/>
                  </a:lnTo>
                  <a:lnTo>
                    <a:pt x="42" y="56"/>
                  </a:lnTo>
                  <a:lnTo>
                    <a:pt x="38" y="52"/>
                  </a:lnTo>
                  <a:lnTo>
                    <a:pt x="34" y="64"/>
                  </a:lnTo>
                  <a:lnTo>
                    <a:pt x="24" y="76"/>
                  </a:lnTo>
                  <a:lnTo>
                    <a:pt x="16" y="96"/>
                  </a:lnTo>
                  <a:lnTo>
                    <a:pt x="14" y="96"/>
                  </a:lnTo>
                  <a:lnTo>
                    <a:pt x="8" y="108"/>
                  </a:lnTo>
                  <a:lnTo>
                    <a:pt x="6" y="114"/>
                  </a:lnTo>
                  <a:lnTo>
                    <a:pt x="0" y="122"/>
                  </a:lnTo>
                  <a:lnTo>
                    <a:pt x="6" y="140"/>
                  </a:lnTo>
                  <a:lnTo>
                    <a:pt x="30" y="168"/>
                  </a:lnTo>
                  <a:lnTo>
                    <a:pt x="38" y="184"/>
                  </a:lnTo>
                  <a:lnTo>
                    <a:pt x="38" y="186"/>
                  </a:lnTo>
                  <a:lnTo>
                    <a:pt x="36" y="188"/>
                  </a:lnTo>
                  <a:lnTo>
                    <a:pt x="30" y="196"/>
                  </a:lnTo>
                  <a:lnTo>
                    <a:pt x="28" y="196"/>
                  </a:lnTo>
                  <a:lnTo>
                    <a:pt x="12" y="200"/>
                  </a:lnTo>
                  <a:lnTo>
                    <a:pt x="14" y="212"/>
                  </a:lnTo>
                  <a:lnTo>
                    <a:pt x="26" y="220"/>
                  </a:lnTo>
                  <a:lnTo>
                    <a:pt x="42" y="224"/>
                  </a:lnTo>
                  <a:lnTo>
                    <a:pt x="48" y="240"/>
                  </a:lnTo>
                  <a:lnTo>
                    <a:pt x="44" y="268"/>
                  </a:lnTo>
                  <a:lnTo>
                    <a:pt x="38" y="280"/>
                  </a:lnTo>
                  <a:lnTo>
                    <a:pt x="38" y="284"/>
                  </a:lnTo>
                  <a:lnTo>
                    <a:pt x="36" y="284"/>
                  </a:lnTo>
                  <a:lnTo>
                    <a:pt x="16" y="286"/>
                  </a:lnTo>
                  <a:lnTo>
                    <a:pt x="16" y="294"/>
                  </a:lnTo>
                  <a:lnTo>
                    <a:pt x="10" y="312"/>
                  </a:lnTo>
                  <a:lnTo>
                    <a:pt x="8" y="332"/>
                  </a:lnTo>
                  <a:lnTo>
                    <a:pt x="12" y="344"/>
                  </a:lnTo>
                  <a:lnTo>
                    <a:pt x="36" y="358"/>
                  </a:lnTo>
                  <a:lnTo>
                    <a:pt x="38" y="360"/>
                  </a:lnTo>
                  <a:lnTo>
                    <a:pt x="48" y="376"/>
                  </a:lnTo>
                  <a:lnTo>
                    <a:pt x="48" y="378"/>
                  </a:lnTo>
                  <a:lnTo>
                    <a:pt x="48" y="380"/>
                  </a:lnTo>
                  <a:lnTo>
                    <a:pt x="34" y="408"/>
                  </a:lnTo>
                  <a:lnTo>
                    <a:pt x="32" y="416"/>
                  </a:lnTo>
                  <a:lnTo>
                    <a:pt x="24" y="434"/>
                  </a:lnTo>
                  <a:lnTo>
                    <a:pt x="20" y="448"/>
                  </a:lnTo>
                  <a:lnTo>
                    <a:pt x="20" y="450"/>
                  </a:lnTo>
                  <a:lnTo>
                    <a:pt x="14" y="456"/>
                  </a:lnTo>
                  <a:lnTo>
                    <a:pt x="12" y="462"/>
                  </a:lnTo>
                  <a:lnTo>
                    <a:pt x="12" y="464"/>
                  </a:lnTo>
                  <a:lnTo>
                    <a:pt x="12" y="466"/>
                  </a:lnTo>
                  <a:lnTo>
                    <a:pt x="14" y="468"/>
                  </a:lnTo>
                  <a:lnTo>
                    <a:pt x="22" y="476"/>
                  </a:lnTo>
                  <a:lnTo>
                    <a:pt x="26" y="482"/>
                  </a:lnTo>
                  <a:lnTo>
                    <a:pt x="28" y="484"/>
                  </a:lnTo>
                  <a:lnTo>
                    <a:pt x="28" y="488"/>
                  </a:lnTo>
                  <a:lnTo>
                    <a:pt x="30" y="492"/>
                  </a:lnTo>
                  <a:lnTo>
                    <a:pt x="36" y="496"/>
                  </a:lnTo>
                  <a:lnTo>
                    <a:pt x="66" y="502"/>
                  </a:lnTo>
                  <a:lnTo>
                    <a:pt x="80" y="500"/>
                  </a:lnTo>
                  <a:lnTo>
                    <a:pt x="94" y="496"/>
                  </a:lnTo>
                  <a:lnTo>
                    <a:pt x="108" y="492"/>
                  </a:lnTo>
                  <a:lnTo>
                    <a:pt x="122" y="492"/>
                  </a:lnTo>
                  <a:lnTo>
                    <a:pt x="122" y="486"/>
                  </a:lnTo>
                  <a:lnTo>
                    <a:pt x="114" y="464"/>
                  </a:lnTo>
                  <a:lnTo>
                    <a:pt x="112" y="464"/>
                  </a:lnTo>
                  <a:lnTo>
                    <a:pt x="114" y="464"/>
                  </a:lnTo>
                  <a:lnTo>
                    <a:pt x="158" y="400"/>
                  </a:lnTo>
                  <a:lnTo>
                    <a:pt x="208" y="352"/>
                  </a:lnTo>
                  <a:lnTo>
                    <a:pt x="224" y="348"/>
                  </a:lnTo>
                  <a:lnTo>
                    <a:pt x="232" y="338"/>
                  </a:lnTo>
                  <a:lnTo>
                    <a:pt x="240" y="332"/>
                  </a:lnTo>
                  <a:lnTo>
                    <a:pt x="250" y="328"/>
                  </a:lnTo>
                  <a:lnTo>
                    <a:pt x="246" y="324"/>
                  </a:lnTo>
                  <a:lnTo>
                    <a:pt x="234" y="312"/>
                  </a:lnTo>
                  <a:lnTo>
                    <a:pt x="226" y="302"/>
                  </a:lnTo>
                  <a:lnTo>
                    <a:pt x="226" y="300"/>
                  </a:lnTo>
                  <a:lnTo>
                    <a:pt x="230" y="294"/>
                  </a:lnTo>
                  <a:lnTo>
                    <a:pt x="218" y="296"/>
                  </a:lnTo>
                  <a:lnTo>
                    <a:pt x="196" y="292"/>
                  </a:lnTo>
                  <a:lnTo>
                    <a:pt x="186" y="284"/>
                  </a:lnTo>
                  <a:lnTo>
                    <a:pt x="182" y="280"/>
                  </a:lnTo>
                  <a:lnTo>
                    <a:pt x="180" y="276"/>
                  </a:lnTo>
                  <a:lnTo>
                    <a:pt x="176" y="256"/>
                  </a:lnTo>
                  <a:lnTo>
                    <a:pt x="174" y="238"/>
                  </a:lnTo>
                  <a:lnTo>
                    <a:pt x="170" y="242"/>
                  </a:lnTo>
                  <a:lnTo>
                    <a:pt x="164" y="244"/>
                  </a:lnTo>
                  <a:lnTo>
                    <a:pt x="146" y="240"/>
                  </a:lnTo>
                  <a:lnTo>
                    <a:pt x="136" y="232"/>
                  </a:lnTo>
                  <a:lnTo>
                    <a:pt x="122" y="228"/>
                  </a:lnTo>
                  <a:lnTo>
                    <a:pt x="116" y="228"/>
                  </a:lnTo>
                  <a:lnTo>
                    <a:pt x="110" y="226"/>
                  </a:lnTo>
                  <a:lnTo>
                    <a:pt x="104" y="224"/>
                  </a:lnTo>
                  <a:lnTo>
                    <a:pt x="98" y="218"/>
                  </a:lnTo>
                  <a:lnTo>
                    <a:pt x="96" y="214"/>
                  </a:lnTo>
                  <a:lnTo>
                    <a:pt x="96" y="210"/>
                  </a:lnTo>
                  <a:lnTo>
                    <a:pt x="96" y="206"/>
                  </a:lnTo>
                  <a:lnTo>
                    <a:pt x="98" y="202"/>
                  </a:lnTo>
                  <a:lnTo>
                    <a:pt x="102" y="200"/>
                  </a:lnTo>
                  <a:lnTo>
                    <a:pt x="110" y="192"/>
                  </a:lnTo>
                  <a:lnTo>
                    <a:pt x="118" y="180"/>
                  </a:lnTo>
                  <a:lnTo>
                    <a:pt x="116" y="176"/>
                  </a:lnTo>
                  <a:lnTo>
                    <a:pt x="114" y="170"/>
                  </a:lnTo>
                  <a:lnTo>
                    <a:pt x="112" y="164"/>
                  </a:lnTo>
                  <a:lnTo>
                    <a:pt x="114" y="160"/>
                  </a:lnTo>
                  <a:lnTo>
                    <a:pt x="114" y="158"/>
                  </a:lnTo>
                  <a:lnTo>
                    <a:pt x="116" y="156"/>
                  </a:lnTo>
                  <a:lnTo>
                    <a:pt x="120" y="152"/>
                  </a:lnTo>
                  <a:lnTo>
                    <a:pt x="134" y="148"/>
                  </a:lnTo>
                  <a:lnTo>
                    <a:pt x="136" y="142"/>
                  </a:lnTo>
                  <a:lnTo>
                    <a:pt x="138" y="140"/>
                  </a:lnTo>
                  <a:lnTo>
                    <a:pt x="150" y="140"/>
                  </a:lnTo>
                  <a:lnTo>
                    <a:pt x="148" y="140"/>
                  </a:lnTo>
                  <a:lnTo>
                    <a:pt x="142" y="136"/>
                  </a:lnTo>
                  <a:lnTo>
                    <a:pt x="140" y="132"/>
                  </a:lnTo>
                  <a:lnTo>
                    <a:pt x="140" y="128"/>
                  </a:lnTo>
                  <a:lnTo>
                    <a:pt x="142" y="122"/>
                  </a:lnTo>
                  <a:lnTo>
                    <a:pt x="148" y="118"/>
                  </a:lnTo>
                  <a:lnTo>
                    <a:pt x="154" y="116"/>
                  </a:lnTo>
                  <a:lnTo>
                    <a:pt x="160" y="116"/>
                  </a:lnTo>
                  <a:lnTo>
                    <a:pt x="166" y="118"/>
                  </a:lnTo>
                  <a:lnTo>
                    <a:pt x="172" y="120"/>
                  </a:lnTo>
                  <a:lnTo>
                    <a:pt x="190" y="134"/>
                  </a:lnTo>
                  <a:lnTo>
                    <a:pt x="208" y="134"/>
                  </a:lnTo>
                  <a:lnTo>
                    <a:pt x="214" y="138"/>
                  </a:lnTo>
                  <a:lnTo>
                    <a:pt x="214" y="144"/>
                  </a:lnTo>
                  <a:lnTo>
                    <a:pt x="214" y="150"/>
                  </a:lnTo>
                  <a:lnTo>
                    <a:pt x="210" y="152"/>
                  </a:lnTo>
                  <a:lnTo>
                    <a:pt x="206" y="152"/>
                  </a:lnTo>
                  <a:lnTo>
                    <a:pt x="204" y="154"/>
                  </a:lnTo>
                  <a:lnTo>
                    <a:pt x="202" y="160"/>
                  </a:lnTo>
                  <a:lnTo>
                    <a:pt x="210" y="180"/>
                  </a:lnTo>
                  <a:lnTo>
                    <a:pt x="218" y="170"/>
                  </a:lnTo>
                  <a:lnTo>
                    <a:pt x="226" y="168"/>
                  </a:lnTo>
                  <a:lnTo>
                    <a:pt x="230" y="168"/>
                  </a:lnTo>
                  <a:lnTo>
                    <a:pt x="234" y="172"/>
                  </a:lnTo>
                  <a:lnTo>
                    <a:pt x="236" y="180"/>
                  </a:lnTo>
                  <a:lnTo>
                    <a:pt x="240" y="190"/>
                  </a:lnTo>
                  <a:lnTo>
                    <a:pt x="242" y="202"/>
                  </a:lnTo>
                  <a:lnTo>
                    <a:pt x="246" y="210"/>
                  </a:lnTo>
                  <a:lnTo>
                    <a:pt x="252" y="220"/>
                  </a:lnTo>
                  <a:lnTo>
                    <a:pt x="264" y="236"/>
                  </a:lnTo>
                  <a:lnTo>
                    <a:pt x="268" y="248"/>
                  </a:lnTo>
                  <a:lnTo>
                    <a:pt x="300" y="244"/>
                  </a:lnTo>
                  <a:lnTo>
                    <a:pt x="314" y="236"/>
                  </a:lnTo>
                  <a:lnTo>
                    <a:pt x="326" y="220"/>
                  </a:lnTo>
                  <a:lnTo>
                    <a:pt x="332" y="204"/>
                  </a:lnTo>
                  <a:lnTo>
                    <a:pt x="336" y="188"/>
                  </a:lnTo>
                  <a:lnTo>
                    <a:pt x="336" y="186"/>
                  </a:lnTo>
                  <a:lnTo>
                    <a:pt x="336" y="184"/>
                  </a:lnTo>
                  <a:lnTo>
                    <a:pt x="338" y="184"/>
                  </a:lnTo>
                  <a:lnTo>
                    <a:pt x="350" y="176"/>
                  </a:lnTo>
                  <a:lnTo>
                    <a:pt x="352" y="176"/>
                  </a:lnTo>
                  <a:lnTo>
                    <a:pt x="350" y="174"/>
                  </a:lnTo>
                  <a:lnTo>
                    <a:pt x="330" y="168"/>
                  </a:lnTo>
                  <a:lnTo>
                    <a:pt x="326" y="156"/>
                  </a:lnTo>
                  <a:lnTo>
                    <a:pt x="324" y="152"/>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20" name="河南"/>
            <p:cNvSpPr/>
            <p:nvPr/>
          </p:nvSpPr>
          <p:spPr bwMode="auto">
            <a:xfrm>
              <a:off x="5483225" y="3373438"/>
              <a:ext cx="676275" cy="669925"/>
            </a:xfrm>
            <a:custGeom>
              <a:gdLst>
                <a:gd fmla="*/ 2147483646 w 370" name="T0"/>
                <a:gd fmla="*/ 2147483646 h 366" name="T1"/>
                <a:gd fmla="*/ 0 w 370" name="T2"/>
                <a:gd fmla="*/ 2147483646 h 366" name="T3"/>
                <a:gd fmla="*/ 2147483646 w 370" name="T4"/>
                <a:gd fmla="*/ 2147483646 h 366" name="T5"/>
                <a:gd fmla="*/ 2147483646 w 370" name="T6"/>
                <a:gd fmla="*/ 2147483646 h 366" name="T7"/>
                <a:gd fmla="*/ 2147483646 w 370" name="T8"/>
                <a:gd fmla="*/ 2147483646 h 366" name="T9"/>
                <a:gd fmla="*/ 2147483646 w 370" name="T10"/>
                <a:gd fmla="*/ 2147483646 h 366" name="T11"/>
                <a:gd fmla="*/ 2147483646 w 370" name="T12"/>
                <a:gd fmla="*/ 2147483646 h 366" name="T13"/>
                <a:gd fmla="*/ 2147483646 w 370" name="T14"/>
                <a:gd fmla="*/ 2147483646 h 366" name="T15"/>
                <a:gd fmla="*/ 2147483646 w 370" name="T16"/>
                <a:gd fmla="*/ 2147483646 h 366" name="T17"/>
                <a:gd fmla="*/ 2147483646 w 370" name="T18"/>
                <a:gd fmla="*/ 2147483646 h 366" name="T19"/>
                <a:gd fmla="*/ 2147483646 w 370" name="T20"/>
                <a:gd fmla="*/ 2147483646 h 366" name="T21"/>
                <a:gd fmla="*/ 2147483646 w 370" name="T22"/>
                <a:gd fmla="*/ 2147483646 h 366" name="T23"/>
                <a:gd fmla="*/ 2147483646 w 370" name="T24"/>
                <a:gd fmla="*/ 2147483646 h 366" name="T25"/>
                <a:gd fmla="*/ 2147483646 w 370" name="T26"/>
                <a:gd fmla="*/ 2147483646 h 366" name="T27"/>
                <a:gd fmla="*/ 2147483646 w 370" name="T28"/>
                <a:gd fmla="*/ 2147483646 h 366" name="T29"/>
                <a:gd fmla="*/ 2147483646 w 370" name="T30"/>
                <a:gd fmla="*/ 2147483646 h 366" name="T31"/>
                <a:gd fmla="*/ 2147483646 w 370" name="T32"/>
                <a:gd fmla="*/ 2147483646 h 366" name="T33"/>
                <a:gd fmla="*/ 2147483646 w 370" name="T34"/>
                <a:gd fmla="*/ 2147483646 h 366" name="T35"/>
                <a:gd fmla="*/ 2147483646 w 370" name="T36"/>
                <a:gd fmla="*/ 2147483646 h 366" name="T37"/>
                <a:gd fmla="*/ 2147483646 w 370" name="T38"/>
                <a:gd fmla="*/ 2147483646 h 366" name="T39"/>
                <a:gd fmla="*/ 2147483646 w 370" name="T40"/>
                <a:gd fmla="*/ 2147483646 h 366" name="T41"/>
                <a:gd fmla="*/ 2147483646 w 370" name="T42"/>
                <a:gd fmla="*/ 2147483646 h 366" name="T43"/>
                <a:gd fmla="*/ 2147483646 w 370" name="T44"/>
                <a:gd fmla="*/ 2147483646 h 366" name="T45"/>
                <a:gd fmla="*/ 2147483646 w 370" name="T46"/>
                <a:gd fmla="*/ 2147483646 h 366" name="T47"/>
                <a:gd fmla="*/ 2147483646 w 370" name="T48"/>
                <a:gd fmla="*/ 2147483646 h 366" name="T49"/>
                <a:gd fmla="*/ 2147483646 w 370" name="T50"/>
                <a:gd fmla="*/ 2147483646 h 366" name="T51"/>
                <a:gd fmla="*/ 2147483646 w 370" name="T52"/>
                <a:gd fmla="*/ 2147483646 h 366" name="T53"/>
                <a:gd fmla="*/ 2147483646 w 370" name="T54"/>
                <a:gd fmla="*/ 2147483646 h 366" name="T55"/>
                <a:gd fmla="*/ 2147483646 w 370" name="T56"/>
                <a:gd fmla="*/ 2147483646 h 366" name="T57"/>
                <a:gd fmla="*/ 2147483646 w 370" name="T58"/>
                <a:gd fmla="*/ 2147483646 h 366" name="T59"/>
                <a:gd fmla="*/ 2147483646 w 370" name="T60"/>
                <a:gd fmla="*/ 2147483646 h 366" name="T61"/>
                <a:gd fmla="*/ 2147483646 w 370" name="T62"/>
                <a:gd fmla="*/ 2147483646 h 366" name="T63"/>
                <a:gd fmla="*/ 2147483646 w 370" name="T64"/>
                <a:gd fmla="*/ 2147483646 h 366" name="T65"/>
                <a:gd fmla="*/ 2147483646 w 370" name="T66"/>
                <a:gd fmla="*/ 2147483646 h 366" name="T67"/>
                <a:gd fmla="*/ 2147483646 w 370" name="T68"/>
                <a:gd fmla="*/ 2147483646 h 366" name="T69"/>
                <a:gd fmla="*/ 2147483646 w 370" name="T70"/>
                <a:gd fmla="*/ 2147483646 h 366" name="T71"/>
                <a:gd fmla="*/ 2147483646 w 370" name="T72"/>
                <a:gd fmla="*/ 2147483646 h 366" name="T73"/>
                <a:gd fmla="*/ 2147483646 w 370" name="T74"/>
                <a:gd fmla="*/ 2147483646 h 366" name="T75"/>
                <a:gd fmla="*/ 2147483646 w 370" name="T76"/>
                <a:gd fmla="*/ 2147483646 h 366" name="T77"/>
                <a:gd fmla="*/ 2147483646 w 370" name="T78"/>
                <a:gd fmla="*/ 2147483646 h 366" name="T79"/>
                <a:gd fmla="*/ 2147483646 w 370" name="T80"/>
                <a:gd fmla="*/ 2147483646 h 366" name="T81"/>
                <a:gd fmla="*/ 2147483646 w 370" name="T82"/>
                <a:gd fmla="*/ 2147483646 h 366" name="T83"/>
                <a:gd fmla="*/ 2147483646 w 370" name="T84"/>
                <a:gd fmla="*/ 2147483646 h 366" name="T85"/>
                <a:gd fmla="*/ 2147483646 w 370" name="T86"/>
                <a:gd fmla="*/ 2147483646 h 366" name="T87"/>
                <a:gd fmla="*/ 2147483646 w 370" name="T88"/>
                <a:gd fmla="*/ 2147483646 h 366" name="T89"/>
                <a:gd fmla="*/ 2147483646 w 370" name="T90"/>
                <a:gd fmla="*/ 2147483646 h 366" name="T91"/>
                <a:gd fmla="*/ 2147483646 w 370" name="T92"/>
                <a:gd fmla="*/ 2147483646 h 366" name="T93"/>
                <a:gd fmla="*/ 2147483646 w 370" name="T94"/>
                <a:gd fmla="*/ 0 h 366" name="T95"/>
                <a:gd fmla="*/ 2147483646 w 370" name="T96"/>
                <a:gd fmla="*/ 2147483646 h 366" name="T97"/>
                <a:gd fmla="*/ 2147483646 w 370" name="T98"/>
                <a:gd fmla="*/ 2147483646 h 366" name="T99"/>
                <a:gd fmla="*/ 2147483646 w 370" name="T100"/>
                <a:gd fmla="*/ 2147483646 h 366" name="T101"/>
                <a:gd fmla="*/ 2147483646 w 370" name="T102"/>
                <a:gd fmla="*/ 2147483646 h 366" name="T103"/>
                <a:gd fmla="*/ 2147483646 w 370" name="T104"/>
                <a:gd fmla="*/ 2147483646 h 366" name="T105"/>
                <a:gd fmla="*/ 2147483646 w 370" name="T106"/>
                <a:gd fmla="*/ 2147483646 h 366" name="T107"/>
                <a:gd fmla="*/ 2147483646 w 370" name="T108"/>
                <a:gd fmla="*/ 2147483646 h 36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b="b" l="0" r="r" t="0"/>
              <a:pathLst>
                <a:path h="366" w="370">
                  <a:moveTo>
                    <a:pt x="82" y="120"/>
                  </a:moveTo>
                  <a:lnTo>
                    <a:pt x="80" y="120"/>
                  </a:lnTo>
                  <a:lnTo>
                    <a:pt x="20" y="146"/>
                  </a:lnTo>
                  <a:lnTo>
                    <a:pt x="2" y="162"/>
                  </a:lnTo>
                  <a:lnTo>
                    <a:pt x="0" y="182"/>
                  </a:lnTo>
                  <a:lnTo>
                    <a:pt x="2" y="196"/>
                  </a:lnTo>
                  <a:lnTo>
                    <a:pt x="4" y="206"/>
                  </a:lnTo>
                  <a:lnTo>
                    <a:pt x="10" y="210"/>
                  </a:lnTo>
                  <a:lnTo>
                    <a:pt x="28" y="222"/>
                  </a:lnTo>
                  <a:lnTo>
                    <a:pt x="30" y="222"/>
                  </a:lnTo>
                  <a:lnTo>
                    <a:pt x="34" y="252"/>
                  </a:lnTo>
                  <a:lnTo>
                    <a:pt x="54" y="276"/>
                  </a:lnTo>
                  <a:lnTo>
                    <a:pt x="60" y="282"/>
                  </a:lnTo>
                  <a:lnTo>
                    <a:pt x="66" y="286"/>
                  </a:lnTo>
                  <a:lnTo>
                    <a:pt x="82" y="290"/>
                  </a:lnTo>
                  <a:lnTo>
                    <a:pt x="86" y="290"/>
                  </a:lnTo>
                  <a:lnTo>
                    <a:pt x="92" y="296"/>
                  </a:lnTo>
                  <a:lnTo>
                    <a:pt x="104" y="300"/>
                  </a:lnTo>
                  <a:lnTo>
                    <a:pt x="152" y="302"/>
                  </a:lnTo>
                  <a:lnTo>
                    <a:pt x="194" y="304"/>
                  </a:lnTo>
                  <a:lnTo>
                    <a:pt x="204" y="306"/>
                  </a:lnTo>
                  <a:lnTo>
                    <a:pt x="210" y="310"/>
                  </a:lnTo>
                  <a:lnTo>
                    <a:pt x="214" y="312"/>
                  </a:lnTo>
                  <a:lnTo>
                    <a:pt x="214" y="318"/>
                  </a:lnTo>
                  <a:lnTo>
                    <a:pt x="214" y="332"/>
                  </a:lnTo>
                  <a:lnTo>
                    <a:pt x="214" y="342"/>
                  </a:lnTo>
                  <a:lnTo>
                    <a:pt x="216" y="346"/>
                  </a:lnTo>
                  <a:lnTo>
                    <a:pt x="234" y="342"/>
                  </a:lnTo>
                  <a:lnTo>
                    <a:pt x="242" y="340"/>
                  </a:lnTo>
                  <a:lnTo>
                    <a:pt x="250" y="338"/>
                  </a:lnTo>
                  <a:lnTo>
                    <a:pt x="256" y="340"/>
                  </a:lnTo>
                  <a:lnTo>
                    <a:pt x="258" y="342"/>
                  </a:lnTo>
                  <a:lnTo>
                    <a:pt x="266" y="350"/>
                  </a:lnTo>
                  <a:lnTo>
                    <a:pt x="278" y="362"/>
                  </a:lnTo>
                  <a:lnTo>
                    <a:pt x="280" y="364"/>
                  </a:lnTo>
                  <a:lnTo>
                    <a:pt x="282" y="366"/>
                  </a:lnTo>
                  <a:lnTo>
                    <a:pt x="290" y="360"/>
                  </a:lnTo>
                  <a:lnTo>
                    <a:pt x="298" y="350"/>
                  </a:lnTo>
                  <a:lnTo>
                    <a:pt x="300" y="348"/>
                  </a:lnTo>
                  <a:lnTo>
                    <a:pt x="314" y="358"/>
                  </a:lnTo>
                  <a:lnTo>
                    <a:pt x="324" y="350"/>
                  </a:lnTo>
                  <a:lnTo>
                    <a:pt x="326" y="342"/>
                  </a:lnTo>
                  <a:lnTo>
                    <a:pt x="330" y="338"/>
                  </a:lnTo>
                  <a:lnTo>
                    <a:pt x="334" y="334"/>
                  </a:lnTo>
                  <a:lnTo>
                    <a:pt x="342" y="332"/>
                  </a:lnTo>
                  <a:lnTo>
                    <a:pt x="346" y="330"/>
                  </a:lnTo>
                  <a:lnTo>
                    <a:pt x="344" y="328"/>
                  </a:lnTo>
                  <a:lnTo>
                    <a:pt x="342" y="326"/>
                  </a:lnTo>
                  <a:lnTo>
                    <a:pt x="344" y="306"/>
                  </a:lnTo>
                  <a:lnTo>
                    <a:pt x="338" y="300"/>
                  </a:lnTo>
                  <a:lnTo>
                    <a:pt x="334" y="296"/>
                  </a:lnTo>
                  <a:lnTo>
                    <a:pt x="328" y="294"/>
                  </a:lnTo>
                  <a:lnTo>
                    <a:pt x="320" y="294"/>
                  </a:lnTo>
                  <a:lnTo>
                    <a:pt x="310" y="296"/>
                  </a:lnTo>
                  <a:lnTo>
                    <a:pt x="306" y="296"/>
                  </a:lnTo>
                  <a:lnTo>
                    <a:pt x="302" y="294"/>
                  </a:lnTo>
                  <a:lnTo>
                    <a:pt x="302" y="290"/>
                  </a:lnTo>
                  <a:lnTo>
                    <a:pt x="302" y="286"/>
                  </a:lnTo>
                  <a:lnTo>
                    <a:pt x="292" y="272"/>
                  </a:lnTo>
                  <a:lnTo>
                    <a:pt x="282" y="262"/>
                  </a:lnTo>
                  <a:lnTo>
                    <a:pt x="278" y="256"/>
                  </a:lnTo>
                  <a:lnTo>
                    <a:pt x="274" y="250"/>
                  </a:lnTo>
                  <a:lnTo>
                    <a:pt x="272" y="244"/>
                  </a:lnTo>
                  <a:lnTo>
                    <a:pt x="274" y="238"/>
                  </a:lnTo>
                  <a:lnTo>
                    <a:pt x="274" y="236"/>
                  </a:lnTo>
                  <a:lnTo>
                    <a:pt x="298" y="240"/>
                  </a:lnTo>
                  <a:lnTo>
                    <a:pt x="296" y="226"/>
                  </a:lnTo>
                  <a:lnTo>
                    <a:pt x="296" y="216"/>
                  </a:lnTo>
                  <a:lnTo>
                    <a:pt x="298" y="212"/>
                  </a:lnTo>
                  <a:lnTo>
                    <a:pt x="300" y="210"/>
                  </a:lnTo>
                  <a:lnTo>
                    <a:pt x="304" y="206"/>
                  </a:lnTo>
                  <a:lnTo>
                    <a:pt x="310" y="204"/>
                  </a:lnTo>
                  <a:lnTo>
                    <a:pt x="318" y="200"/>
                  </a:lnTo>
                  <a:lnTo>
                    <a:pt x="318" y="196"/>
                  </a:lnTo>
                  <a:lnTo>
                    <a:pt x="312" y="178"/>
                  </a:lnTo>
                  <a:lnTo>
                    <a:pt x="312" y="170"/>
                  </a:lnTo>
                  <a:lnTo>
                    <a:pt x="312" y="166"/>
                  </a:lnTo>
                  <a:lnTo>
                    <a:pt x="318" y="162"/>
                  </a:lnTo>
                  <a:lnTo>
                    <a:pt x="324" y="162"/>
                  </a:lnTo>
                  <a:lnTo>
                    <a:pt x="338" y="166"/>
                  </a:lnTo>
                  <a:lnTo>
                    <a:pt x="340" y="166"/>
                  </a:lnTo>
                  <a:lnTo>
                    <a:pt x="340" y="168"/>
                  </a:lnTo>
                  <a:lnTo>
                    <a:pt x="356" y="186"/>
                  </a:lnTo>
                  <a:lnTo>
                    <a:pt x="370" y="162"/>
                  </a:lnTo>
                  <a:lnTo>
                    <a:pt x="356" y="140"/>
                  </a:lnTo>
                  <a:lnTo>
                    <a:pt x="348" y="128"/>
                  </a:lnTo>
                  <a:lnTo>
                    <a:pt x="336" y="136"/>
                  </a:lnTo>
                  <a:lnTo>
                    <a:pt x="334" y="134"/>
                  </a:lnTo>
                  <a:lnTo>
                    <a:pt x="302" y="126"/>
                  </a:lnTo>
                  <a:lnTo>
                    <a:pt x="292" y="122"/>
                  </a:lnTo>
                  <a:lnTo>
                    <a:pt x="286" y="116"/>
                  </a:lnTo>
                  <a:lnTo>
                    <a:pt x="280" y="110"/>
                  </a:lnTo>
                  <a:lnTo>
                    <a:pt x="278" y="106"/>
                  </a:lnTo>
                  <a:lnTo>
                    <a:pt x="260" y="96"/>
                  </a:lnTo>
                  <a:lnTo>
                    <a:pt x="260" y="78"/>
                  </a:lnTo>
                  <a:lnTo>
                    <a:pt x="294" y="58"/>
                  </a:lnTo>
                  <a:lnTo>
                    <a:pt x="292" y="44"/>
                  </a:lnTo>
                  <a:lnTo>
                    <a:pt x="286" y="30"/>
                  </a:lnTo>
                  <a:lnTo>
                    <a:pt x="282" y="18"/>
                  </a:lnTo>
                  <a:lnTo>
                    <a:pt x="258" y="22"/>
                  </a:lnTo>
                  <a:lnTo>
                    <a:pt x="242" y="26"/>
                  </a:lnTo>
                  <a:lnTo>
                    <a:pt x="226" y="28"/>
                  </a:lnTo>
                  <a:lnTo>
                    <a:pt x="200" y="22"/>
                  </a:lnTo>
                  <a:lnTo>
                    <a:pt x="200" y="14"/>
                  </a:lnTo>
                  <a:lnTo>
                    <a:pt x="196" y="14"/>
                  </a:lnTo>
                  <a:lnTo>
                    <a:pt x="190" y="10"/>
                  </a:lnTo>
                  <a:lnTo>
                    <a:pt x="188" y="6"/>
                  </a:lnTo>
                  <a:lnTo>
                    <a:pt x="186" y="2"/>
                  </a:lnTo>
                  <a:lnTo>
                    <a:pt x="186" y="0"/>
                  </a:lnTo>
                  <a:lnTo>
                    <a:pt x="184" y="22"/>
                  </a:lnTo>
                  <a:lnTo>
                    <a:pt x="182" y="28"/>
                  </a:lnTo>
                  <a:lnTo>
                    <a:pt x="180" y="34"/>
                  </a:lnTo>
                  <a:lnTo>
                    <a:pt x="182" y="36"/>
                  </a:lnTo>
                  <a:lnTo>
                    <a:pt x="184" y="40"/>
                  </a:lnTo>
                  <a:lnTo>
                    <a:pt x="184" y="46"/>
                  </a:lnTo>
                  <a:lnTo>
                    <a:pt x="182" y="50"/>
                  </a:lnTo>
                  <a:lnTo>
                    <a:pt x="180" y="54"/>
                  </a:lnTo>
                  <a:lnTo>
                    <a:pt x="184" y="68"/>
                  </a:lnTo>
                  <a:lnTo>
                    <a:pt x="182" y="68"/>
                  </a:lnTo>
                  <a:lnTo>
                    <a:pt x="182" y="70"/>
                  </a:lnTo>
                  <a:lnTo>
                    <a:pt x="172" y="78"/>
                  </a:lnTo>
                  <a:lnTo>
                    <a:pt x="172" y="96"/>
                  </a:lnTo>
                  <a:lnTo>
                    <a:pt x="170" y="98"/>
                  </a:lnTo>
                  <a:lnTo>
                    <a:pt x="148" y="106"/>
                  </a:lnTo>
                  <a:lnTo>
                    <a:pt x="132" y="110"/>
                  </a:lnTo>
                  <a:lnTo>
                    <a:pt x="98" y="106"/>
                  </a:lnTo>
                  <a:lnTo>
                    <a:pt x="82" y="120"/>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21" name="台湾"/>
            <p:cNvSpPr/>
            <p:nvPr/>
          </p:nvSpPr>
          <p:spPr bwMode="auto">
            <a:xfrm>
              <a:off x="6754813" y="4803775"/>
              <a:ext cx="193675" cy="468313"/>
            </a:xfrm>
            <a:custGeom>
              <a:gdLst>
                <a:gd fmla="*/ 2147483646 w 106" name="T0"/>
                <a:gd fmla="*/ 0 h 256" name="T1"/>
                <a:gd fmla="*/ 2147483646 w 106" name="T2"/>
                <a:gd fmla="*/ 0 h 256" name="T3"/>
                <a:gd fmla="*/ 2147483646 w 106" name="T4"/>
                <a:gd fmla="*/ 2147483646 h 256" name="T5"/>
                <a:gd fmla="*/ 2147483646 w 106" name="T6"/>
                <a:gd fmla="*/ 2147483646 h 256" name="T7"/>
                <a:gd fmla="*/ 2147483646 w 106" name="T8"/>
                <a:gd fmla="*/ 2147483646 h 256" name="T9"/>
                <a:gd fmla="*/ 2147483646 w 106" name="T10"/>
                <a:gd fmla="*/ 2147483646 h 256" name="T11"/>
                <a:gd fmla="*/ 2147483646 w 106" name="T12"/>
                <a:gd fmla="*/ 2147483646 h 256" name="T13"/>
                <a:gd fmla="*/ 2147483646 w 106" name="T14"/>
                <a:gd fmla="*/ 2147483646 h 256" name="T15"/>
                <a:gd fmla="*/ 2147483646 w 106" name="T16"/>
                <a:gd fmla="*/ 2147483646 h 256" name="T17"/>
                <a:gd fmla="*/ 0 w 106" name="T18"/>
                <a:gd fmla="*/ 2147483646 h 256" name="T19"/>
                <a:gd fmla="*/ 2147483646 w 106" name="T20"/>
                <a:gd fmla="*/ 2147483646 h 256" name="T21"/>
                <a:gd fmla="*/ 2147483646 w 106" name="T22"/>
                <a:gd fmla="*/ 2147483646 h 256" name="T23"/>
                <a:gd fmla="*/ 2147483646 w 106" name="T24"/>
                <a:gd fmla="*/ 2147483646 h 256" name="T25"/>
                <a:gd fmla="*/ 2147483646 w 106" name="T26"/>
                <a:gd fmla="*/ 2147483646 h 256" name="T27"/>
                <a:gd fmla="*/ 2147483646 w 106" name="T28"/>
                <a:gd fmla="*/ 2147483646 h 256" name="T29"/>
                <a:gd fmla="*/ 2147483646 w 106" name="T30"/>
                <a:gd fmla="*/ 2147483646 h 256" name="T31"/>
                <a:gd fmla="*/ 2147483646 w 106" name="T32"/>
                <a:gd fmla="*/ 2147483646 h 256" name="T33"/>
                <a:gd fmla="*/ 2147483646 w 106" name="T34"/>
                <a:gd fmla="*/ 2147483646 h 256" name="T35"/>
                <a:gd fmla="*/ 2147483646 w 106" name="T36"/>
                <a:gd fmla="*/ 2147483646 h 256" name="T37"/>
                <a:gd fmla="*/ 2147483646 w 106" name="T38"/>
                <a:gd fmla="*/ 2147483646 h 256" name="T39"/>
                <a:gd fmla="*/ 2147483646 w 106" name="T40"/>
                <a:gd fmla="*/ 2147483646 h 256" name="T41"/>
                <a:gd fmla="*/ 2147483646 w 106" name="T42"/>
                <a:gd fmla="*/ 2147483646 h 256" name="T43"/>
                <a:gd fmla="*/ 2147483646 w 106" name="T44"/>
                <a:gd fmla="*/ 2147483646 h 256" name="T45"/>
                <a:gd fmla="*/ 2147483646 w 106" name="T46"/>
                <a:gd fmla="*/ 2147483646 h 256" name="T47"/>
                <a:gd fmla="*/ 2147483646 w 106" name="T48"/>
                <a:gd fmla="*/ 2147483646 h 256" name="T49"/>
                <a:gd fmla="*/ 2147483646 w 106" name="T50"/>
                <a:gd fmla="*/ 2147483646 h 256" name="T51"/>
                <a:gd fmla="*/ 2147483646 w 106" name="T52"/>
                <a:gd fmla="*/ 2147483646 h 256" name="T53"/>
                <a:gd fmla="*/ 2147483646 w 106" name="T54"/>
                <a:gd fmla="*/ 2147483646 h 256" name="T55"/>
                <a:gd fmla="*/ 2147483646 w 106" name="T56"/>
                <a:gd fmla="*/ 2147483646 h 256" name="T57"/>
                <a:gd fmla="*/ 2147483646 w 106" name="T58"/>
                <a:gd fmla="*/ 2147483646 h 256" name="T59"/>
                <a:gd fmla="*/ 2147483646 w 106" name="T60"/>
                <a:gd fmla="*/ 2147483646 h 256" name="T61"/>
                <a:gd fmla="*/ 2147483646 w 106" name="T62"/>
                <a:gd fmla="*/ 2147483646 h 256" name="T63"/>
                <a:gd fmla="*/ 2147483646 w 106" name="T64"/>
                <a:gd fmla="*/ 2147483646 h 256" name="T65"/>
                <a:gd fmla="*/ 2147483646 w 106" name="T66"/>
                <a:gd fmla="*/ 2147483646 h 256" name="T67"/>
                <a:gd fmla="*/ 2147483646 w 106" name="T68"/>
                <a:gd fmla="*/ 2147483646 h 256" name="T69"/>
                <a:gd fmla="*/ 2147483646 w 106" name="T70"/>
                <a:gd fmla="*/ 2147483646 h 256" name="T71"/>
                <a:gd fmla="*/ 2147483646 w 106" name="T72"/>
                <a:gd fmla="*/ 2147483646 h 256" name="T73"/>
                <a:gd fmla="*/ 2147483646 w 106" name="T74"/>
                <a:gd fmla="*/ 2147483646 h 256" name="T75"/>
                <a:gd fmla="*/ 2147483646 w 106" name="T76"/>
                <a:gd fmla="*/ 2147483646 h 256" name="T77"/>
                <a:gd fmla="*/ 2147483646 w 106" name="T78"/>
                <a:gd fmla="*/ 2147483646 h 256" name="T79"/>
                <a:gd fmla="*/ 2147483646 w 106" name="T80"/>
                <a:gd fmla="*/ 2147483646 h 256" name="T81"/>
                <a:gd fmla="*/ 2147483646 w 106" name="T82"/>
                <a:gd fmla="*/ 2147483646 h 256" name="T83"/>
                <a:gd fmla="*/ 2147483646 w 106" name="T84"/>
                <a:gd fmla="*/ 2147483646 h 256" name="T85"/>
                <a:gd fmla="*/ 2147483646 w 106" name="T86"/>
                <a:gd fmla="*/ 2147483646 h 256" name="T87"/>
                <a:gd fmla="*/ 2147483646 w 106" name="T88"/>
                <a:gd fmla="*/ 0 h 25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b="b" l="0" r="r" t="0"/>
              <a:pathLst>
                <a:path h="256" w="105">
                  <a:moveTo>
                    <a:pt x="80" y="0"/>
                  </a:moveTo>
                  <a:lnTo>
                    <a:pt x="80" y="0"/>
                  </a:lnTo>
                  <a:lnTo>
                    <a:pt x="62" y="14"/>
                  </a:lnTo>
                  <a:lnTo>
                    <a:pt x="46" y="32"/>
                  </a:lnTo>
                  <a:lnTo>
                    <a:pt x="34" y="50"/>
                  </a:lnTo>
                  <a:lnTo>
                    <a:pt x="24" y="70"/>
                  </a:lnTo>
                  <a:lnTo>
                    <a:pt x="10" y="98"/>
                  </a:lnTo>
                  <a:lnTo>
                    <a:pt x="4" y="104"/>
                  </a:lnTo>
                  <a:lnTo>
                    <a:pt x="0" y="108"/>
                  </a:lnTo>
                  <a:lnTo>
                    <a:pt x="6" y="152"/>
                  </a:lnTo>
                  <a:lnTo>
                    <a:pt x="6" y="154"/>
                  </a:lnTo>
                  <a:lnTo>
                    <a:pt x="2" y="184"/>
                  </a:lnTo>
                  <a:lnTo>
                    <a:pt x="2" y="196"/>
                  </a:lnTo>
                  <a:lnTo>
                    <a:pt x="2" y="200"/>
                  </a:lnTo>
                  <a:lnTo>
                    <a:pt x="4" y="202"/>
                  </a:lnTo>
                  <a:lnTo>
                    <a:pt x="36" y="224"/>
                  </a:lnTo>
                  <a:lnTo>
                    <a:pt x="38" y="224"/>
                  </a:lnTo>
                  <a:lnTo>
                    <a:pt x="38" y="226"/>
                  </a:lnTo>
                  <a:lnTo>
                    <a:pt x="42" y="236"/>
                  </a:lnTo>
                  <a:lnTo>
                    <a:pt x="50" y="248"/>
                  </a:lnTo>
                  <a:lnTo>
                    <a:pt x="56" y="252"/>
                  </a:lnTo>
                  <a:lnTo>
                    <a:pt x="62" y="256"/>
                  </a:lnTo>
                  <a:lnTo>
                    <a:pt x="66" y="204"/>
                  </a:lnTo>
                  <a:lnTo>
                    <a:pt x="66" y="202"/>
                  </a:lnTo>
                  <a:lnTo>
                    <a:pt x="90" y="146"/>
                  </a:lnTo>
                  <a:lnTo>
                    <a:pt x="98" y="80"/>
                  </a:lnTo>
                  <a:lnTo>
                    <a:pt x="98" y="78"/>
                  </a:lnTo>
                  <a:lnTo>
                    <a:pt x="106" y="60"/>
                  </a:lnTo>
                  <a:lnTo>
                    <a:pt x="100" y="44"/>
                  </a:lnTo>
                  <a:lnTo>
                    <a:pt x="98" y="44"/>
                  </a:lnTo>
                  <a:lnTo>
                    <a:pt x="98" y="24"/>
                  </a:lnTo>
                  <a:lnTo>
                    <a:pt x="98" y="22"/>
                  </a:lnTo>
                  <a:lnTo>
                    <a:pt x="102" y="16"/>
                  </a:lnTo>
                  <a:lnTo>
                    <a:pt x="106" y="12"/>
                  </a:lnTo>
                  <a:lnTo>
                    <a:pt x="80" y="0"/>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422" name="海南"/>
            <p:cNvSpPr/>
            <p:nvPr/>
          </p:nvSpPr>
          <p:spPr bwMode="auto">
            <a:xfrm>
              <a:off x="5330825" y="5634038"/>
              <a:ext cx="292100" cy="255587"/>
            </a:xfrm>
            <a:custGeom>
              <a:gdLst>
                <a:gd fmla="*/ 2147483646 w 160" name="T0"/>
                <a:gd fmla="*/ 2147483646 h 140" name="T1"/>
                <a:gd fmla="*/ 2147483646 w 160" name="T2"/>
                <a:gd fmla="*/ 2147483646 h 140" name="T3"/>
                <a:gd fmla="*/ 2147483646 w 160" name="T4"/>
                <a:gd fmla="*/ 2147483646 h 140" name="T5"/>
                <a:gd fmla="*/ 2147483646 w 160" name="T6"/>
                <a:gd fmla="*/ 2147483646 h 140" name="T7"/>
                <a:gd fmla="*/ 2147483646 w 160" name="T8"/>
                <a:gd fmla="*/ 2147483646 h 140" name="T9"/>
                <a:gd fmla="*/ 2147483646 w 160" name="T10"/>
                <a:gd fmla="*/ 2147483646 h 140" name="T11"/>
                <a:gd fmla="*/ 2147483646 w 160" name="T12"/>
                <a:gd fmla="*/ 2147483646 h 140" name="T13"/>
                <a:gd fmla="*/ 2147483646 w 160" name="T14"/>
                <a:gd fmla="*/ 2147483646 h 140" name="T15"/>
                <a:gd fmla="*/ 2147483646 w 160" name="T16"/>
                <a:gd fmla="*/ 2147483646 h 140" name="T17"/>
                <a:gd fmla="*/ 2147483646 w 160" name="T18"/>
                <a:gd fmla="*/ 2147483646 h 140" name="T19"/>
                <a:gd fmla="*/ 2147483646 w 160" name="T20"/>
                <a:gd fmla="*/ 2147483646 h 140" name="T21"/>
                <a:gd fmla="*/ 2147483646 w 160" name="T22"/>
                <a:gd fmla="*/ 2147483646 h 140" name="T23"/>
                <a:gd fmla="*/ 2147483646 w 160" name="T24"/>
                <a:gd fmla="*/ 2147483646 h 140" name="T25"/>
                <a:gd fmla="*/ 0 w 160" name="T26"/>
                <a:gd fmla="*/ 2147483646 h 140" name="T27"/>
                <a:gd fmla="*/ 2147483646 w 160" name="T28"/>
                <a:gd fmla="*/ 2147483646 h 140" name="T29"/>
                <a:gd fmla="*/ 2147483646 w 160" name="T30"/>
                <a:gd fmla="*/ 2147483646 h 140" name="T31"/>
                <a:gd fmla="*/ 2147483646 w 160" name="T32"/>
                <a:gd fmla="*/ 2147483646 h 140" name="T33"/>
                <a:gd fmla="*/ 2147483646 w 160" name="T34"/>
                <a:gd fmla="*/ 2147483646 h 140" name="T35"/>
                <a:gd fmla="*/ 2147483646 w 160" name="T36"/>
                <a:gd fmla="*/ 2147483646 h 140" name="T37"/>
                <a:gd fmla="*/ 2147483646 w 160" name="T38"/>
                <a:gd fmla="*/ 2147483646 h 140" name="T39"/>
                <a:gd fmla="*/ 2147483646 w 160" name="T40"/>
                <a:gd fmla="*/ 2147483646 h 140" name="T41"/>
                <a:gd fmla="*/ 2147483646 w 160" name="T42"/>
                <a:gd fmla="*/ 2147483646 h 140" name="T43"/>
                <a:gd fmla="*/ 2147483646 w 160" name="T44"/>
                <a:gd fmla="*/ 2147483646 h 140" name="T45"/>
                <a:gd fmla="*/ 2147483646 w 160" name="T46"/>
                <a:gd fmla="*/ 2147483646 h 140" name="T47"/>
                <a:gd fmla="*/ 2147483646 w 160" name="T48"/>
                <a:gd fmla="*/ 2147483646 h 140" name="T49"/>
                <a:gd fmla="*/ 2147483646 w 160" name="T50"/>
                <a:gd fmla="*/ 2147483646 h 140" name="T51"/>
                <a:gd fmla="*/ 2147483646 w 160" name="T52"/>
                <a:gd fmla="*/ 2147483646 h 140" name="T53"/>
                <a:gd fmla="*/ 2147483646 w 160" name="T54"/>
                <a:gd fmla="*/ 2147483646 h 140" name="T55"/>
                <a:gd fmla="*/ 2147483646 w 160" name="T56"/>
                <a:gd fmla="*/ 2147483646 h 140" name="T57"/>
                <a:gd fmla="*/ 2147483646 w 160" name="T58"/>
                <a:gd fmla="*/ 2147483646 h 140" name="T59"/>
                <a:gd fmla="*/ 2147483646 w 160" name="T60"/>
                <a:gd fmla="*/ 2147483646 h 140" name="T61"/>
                <a:gd fmla="*/ 2147483646 w 160" name="T62"/>
                <a:gd fmla="*/ 2147483646 h 140" name="T63"/>
                <a:gd fmla="*/ 2147483646 w 160" name="T64"/>
                <a:gd fmla="*/ 2147483646 h 140" name="T65"/>
                <a:gd fmla="*/ 2147483646 w 160" name="T66"/>
                <a:gd fmla="*/ 2147483646 h 140" name="T67"/>
                <a:gd fmla="*/ 2147483646 w 160" name="T68"/>
                <a:gd fmla="*/ 2147483646 h 140" name="T69"/>
                <a:gd fmla="*/ 2147483646 w 160" name="T70"/>
                <a:gd fmla="*/ 2147483646 h 140" name="T71"/>
                <a:gd fmla="*/ 2147483646 w 160" name="T72"/>
                <a:gd fmla="*/ 2147483646 h 140" name="T73"/>
                <a:gd fmla="*/ 2147483646 w 160" name="T74"/>
                <a:gd fmla="*/ 2147483646 h 140" name="T75"/>
                <a:gd fmla="*/ 2147483646 w 160" name="T76"/>
                <a:gd fmla="*/ 2147483646 h 140" name="T77"/>
                <a:gd fmla="*/ 2147483646 w 160" name="T78"/>
                <a:gd fmla="*/ 2147483646 h 140" name="T79"/>
                <a:gd fmla="*/ 2147483646 w 160" name="T80"/>
                <a:gd fmla="*/ 2147483646 h 140" name="T81"/>
                <a:gd fmla="*/ 2147483646 w 160" name="T82"/>
                <a:gd fmla="*/ 0 h 140" name="T83"/>
                <a:gd fmla="*/ 2147483646 w 160" name="T84"/>
                <a:gd fmla="*/ 2147483646 h 140" name="T85"/>
                <a:gd fmla="*/ 2147483646 w 160" name="T86"/>
                <a:gd fmla="*/ 2147483646 h 140" name="T87"/>
                <a:gd fmla="*/ 2147483646 w 160" name="T88"/>
                <a:gd fmla="*/ 2147483646 h 140" name="T89"/>
                <a:gd fmla="*/ 2147483646 w 160" name="T90"/>
                <a:gd fmla="*/ 2147483646 h 140" name="T91"/>
                <a:gd fmla="*/ 2147483646 w 160" name="T92"/>
                <a:gd fmla="*/ 2147483646 h 140" name="T93"/>
                <a:gd fmla="*/ 2147483646 w 160" name="T94"/>
                <a:gd fmla="*/ 2147483646 h 140"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b="b" l="0" r="r" t="0"/>
              <a:pathLst>
                <a:path h="140" w="160">
                  <a:moveTo>
                    <a:pt x="72" y="14"/>
                  </a:moveTo>
                  <a:lnTo>
                    <a:pt x="70" y="18"/>
                  </a:lnTo>
                  <a:lnTo>
                    <a:pt x="68" y="20"/>
                  </a:lnTo>
                  <a:lnTo>
                    <a:pt x="36" y="28"/>
                  </a:lnTo>
                  <a:lnTo>
                    <a:pt x="38" y="32"/>
                  </a:lnTo>
                  <a:lnTo>
                    <a:pt x="48" y="44"/>
                  </a:lnTo>
                  <a:lnTo>
                    <a:pt x="44" y="46"/>
                  </a:lnTo>
                  <a:lnTo>
                    <a:pt x="30" y="54"/>
                  </a:lnTo>
                  <a:lnTo>
                    <a:pt x="6" y="72"/>
                  </a:lnTo>
                  <a:lnTo>
                    <a:pt x="2" y="80"/>
                  </a:lnTo>
                  <a:lnTo>
                    <a:pt x="0" y="92"/>
                  </a:lnTo>
                  <a:lnTo>
                    <a:pt x="4" y="108"/>
                  </a:lnTo>
                  <a:lnTo>
                    <a:pt x="10" y="126"/>
                  </a:lnTo>
                  <a:lnTo>
                    <a:pt x="34" y="128"/>
                  </a:lnTo>
                  <a:lnTo>
                    <a:pt x="36" y="128"/>
                  </a:lnTo>
                  <a:lnTo>
                    <a:pt x="60" y="140"/>
                  </a:lnTo>
                  <a:lnTo>
                    <a:pt x="86" y="136"/>
                  </a:lnTo>
                  <a:lnTo>
                    <a:pt x="94" y="132"/>
                  </a:lnTo>
                  <a:lnTo>
                    <a:pt x="102" y="126"/>
                  </a:lnTo>
                  <a:lnTo>
                    <a:pt x="112" y="118"/>
                  </a:lnTo>
                  <a:lnTo>
                    <a:pt x="122" y="106"/>
                  </a:lnTo>
                  <a:lnTo>
                    <a:pt x="124" y="106"/>
                  </a:lnTo>
                  <a:lnTo>
                    <a:pt x="126" y="104"/>
                  </a:lnTo>
                  <a:lnTo>
                    <a:pt x="136" y="100"/>
                  </a:lnTo>
                  <a:lnTo>
                    <a:pt x="134" y="66"/>
                  </a:lnTo>
                  <a:lnTo>
                    <a:pt x="148" y="44"/>
                  </a:lnTo>
                  <a:lnTo>
                    <a:pt x="160" y="34"/>
                  </a:lnTo>
                  <a:lnTo>
                    <a:pt x="160" y="22"/>
                  </a:lnTo>
                  <a:lnTo>
                    <a:pt x="158" y="14"/>
                  </a:lnTo>
                  <a:lnTo>
                    <a:pt x="156" y="10"/>
                  </a:lnTo>
                  <a:lnTo>
                    <a:pt x="152" y="2"/>
                  </a:lnTo>
                  <a:lnTo>
                    <a:pt x="146" y="0"/>
                  </a:lnTo>
                  <a:lnTo>
                    <a:pt x="146" y="12"/>
                  </a:lnTo>
                  <a:lnTo>
                    <a:pt x="126" y="8"/>
                  </a:lnTo>
                  <a:lnTo>
                    <a:pt x="116" y="14"/>
                  </a:lnTo>
                  <a:lnTo>
                    <a:pt x="114" y="14"/>
                  </a:lnTo>
                  <a:lnTo>
                    <a:pt x="72" y="14"/>
                  </a:lnTo>
                  <a:close/>
                </a:path>
              </a:pathLst>
            </a:custGeom>
            <a:grp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grpSp>
      <p:cxnSp>
        <p:nvCxnSpPr>
          <p:cNvPr id="49" name="Straight Connector 363"/>
          <p:cNvCxnSpPr/>
          <p:nvPr/>
        </p:nvCxnSpPr>
        <p:spPr>
          <a:xfrm rot="5400000">
            <a:off x="3579813" y="3124200"/>
            <a:ext cx="3643312" cy="1588"/>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370"/>
          <p:cNvCxnSpPr/>
          <p:nvPr/>
        </p:nvCxnSpPr>
        <p:spPr>
          <a:xfrm rot="10800000">
            <a:off x="6038850" y="2386013"/>
            <a:ext cx="2571750" cy="1587"/>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371"/>
          <p:cNvCxnSpPr/>
          <p:nvPr/>
        </p:nvCxnSpPr>
        <p:spPr>
          <a:xfrm rot="10800000">
            <a:off x="6038850" y="3671888"/>
            <a:ext cx="2571750" cy="1587"/>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组合 1"/>
          <p:cNvGrpSpPr/>
          <p:nvPr/>
        </p:nvGrpSpPr>
        <p:grpSpPr>
          <a:xfrm>
            <a:off x="7146925" y="1317625"/>
            <a:ext cx="1685925" cy="823913"/>
            <a:chOff x="7147541" y="1318217"/>
            <a:chExt cx="1685490" cy="823501"/>
          </a:xfrm>
        </p:grpSpPr>
        <p:sp>
          <p:nvSpPr>
            <p:cNvPr id="52" name="Rectangle 364"/>
            <p:cNvSpPr/>
            <p:nvPr/>
          </p:nvSpPr>
          <p:spPr>
            <a:xfrm>
              <a:off x="7147540" y="1318217"/>
              <a:ext cx="1685490" cy="304648"/>
            </a:xfrm>
            <a:prstGeom prst="rect">
              <a:avLst/>
            </a:prstGeom>
          </p:spPr>
          <p:txBody>
            <a:bodyPr>
              <a:spAutoFit/>
            </a:bodyPr>
            <a:lstStyle/>
            <a:p>
              <a:pPr defTabSz="685754" eaLnBrk="1" fontAlgn="auto" hangingPunct="1">
                <a:spcBef>
                  <a:spcPct val="0"/>
                </a:spcBef>
                <a:spcAft>
                  <a:spcPct val="0"/>
                </a:spcAft>
                <a:defRPr/>
              </a:pPr>
              <a:r>
                <a:rPr lang="en-US" sz="1400">
                  <a:solidFill>
                    <a:schemeClr val="tx1">
                      <a:lumMod val="95000"/>
                      <a:lumOff val="5000"/>
                    </a:schemeClr>
                  </a:solidFill>
                  <a:latin typeface="+mn-lt"/>
                  <a:ea charset="0" pitchFamily="34" typeface="Open Sans"/>
                  <a:cs charset="0" pitchFamily="34" typeface="Open Sans"/>
                </a:rPr>
                <a:t>Guang Dong</a:t>
              </a:r>
            </a:p>
          </p:txBody>
        </p:sp>
        <p:sp>
          <p:nvSpPr>
            <p:cNvPr id="53" name="Rectangle 373"/>
            <p:cNvSpPr/>
            <p:nvPr/>
          </p:nvSpPr>
          <p:spPr>
            <a:xfrm>
              <a:off x="7174521" y="1618105"/>
              <a:ext cx="1656922" cy="530087"/>
            </a:xfrm>
            <a:prstGeom prst="rect">
              <a:avLst/>
            </a:prstGeom>
          </p:spPr>
          <p:txBody>
            <a:bodyPr>
              <a:spAutoFit/>
            </a:bodyPr>
            <a:lstStyle/>
            <a:p>
              <a:pPr defTabSz="685754" eaLnBrk="1" fontAlgn="auto" hangingPunct="1">
                <a:lnSpc>
                  <a:spcPct val="120000"/>
                </a:lnSpc>
                <a:spcBef>
                  <a:spcPct val="0"/>
                </a:spcBef>
                <a:spcAft>
                  <a:spcPct val="0"/>
                </a:spcAft>
                <a:defRPr/>
              </a:pPr>
              <a:r>
                <a:rPr altLang="en-US" lang="zh-CN" sz="800">
                  <a:solidFill>
                    <a:schemeClr val="tx1">
                      <a:lumMod val="95000"/>
                      <a:lumOff val="5000"/>
                    </a:schemeClr>
                  </a:solidFill>
                  <a:latin charset="-122" pitchFamily="34" typeface="微软雅黑"/>
                  <a:ea typeface="+mn-ea"/>
                </a:rPr>
                <a:t>您的内容打在这里，或者通过复制您的文本后，在此框中选择粘贴，并选择只保留文字</a:t>
              </a:r>
            </a:p>
          </p:txBody>
        </p:sp>
      </p:grpSp>
      <p:sp>
        <p:nvSpPr>
          <p:cNvPr id="60" name="广东"/>
          <p:cNvSpPr/>
          <p:nvPr/>
        </p:nvSpPr>
        <p:spPr bwMode="auto">
          <a:xfrm>
            <a:off x="5995988" y="1411288"/>
            <a:ext cx="903287" cy="714375"/>
          </a:xfrm>
          <a:custGeom>
            <a:gdLst>
              <a:gd fmla="*/ 2147483646 w 508" name="T0"/>
              <a:gd fmla="*/ 2147483646 h 402" name="T1"/>
              <a:gd fmla="*/ 2147483646 w 508" name="T2"/>
              <a:gd fmla="*/ 2147483646 h 402" name="T3"/>
              <a:gd fmla="*/ 2147483646 w 508" name="T4"/>
              <a:gd fmla="*/ 2147483646 h 402" name="T5"/>
              <a:gd fmla="*/ 2147483646 w 508" name="T6"/>
              <a:gd fmla="*/ 2147483646 h 402" name="T7"/>
              <a:gd fmla="*/ 2147483646 w 508" name="T8"/>
              <a:gd fmla="*/ 2147483646 h 402" name="T9"/>
              <a:gd fmla="*/ 2147483646 w 508" name="T10"/>
              <a:gd fmla="*/ 2147483646 h 402" name="T11"/>
              <a:gd fmla="*/ 2147483646 w 508" name="T12"/>
              <a:gd fmla="*/ 2147483646 h 402" name="T13"/>
              <a:gd fmla="*/ 2147483646 w 508" name="T14"/>
              <a:gd fmla="*/ 2147483646 h 402" name="T15"/>
              <a:gd fmla="*/ 2147483646 w 508" name="T16"/>
              <a:gd fmla="*/ 2147483646 h 402" name="T17"/>
              <a:gd fmla="*/ 2147483646 w 508" name="T18"/>
              <a:gd fmla="*/ 2147483646 h 402" name="T19"/>
              <a:gd fmla="*/ 2147483646 w 508" name="T20"/>
              <a:gd fmla="*/ 2147483646 h 402" name="T21"/>
              <a:gd fmla="*/ 2147483646 w 508" name="T22"/>
              <a:gd fmla="*/ 2147483646 h 402" name="T23"/>
              <a:gd fmla="*/ 2147483646 w 508" name="T24"/>
              <a:gd fmla="*/ 2147483646 h 402" name="T25"/>
              <a:gd fmla="*/ 2147483646 w 508" name="T26"/>
              <a:gd fmla="*/ 2147483646 h 402" name="T27"/>
              <a:gd fmla="*/ 2147483646 w 508" name="T28"/>
              <a:gd fmla="*/ 2147483646 h 402" name="T29"/>
              <a:gd fmla="*/ 2147483646 w 508" name="T30"/>
              <a:gd fmla="*/ 2147483646 h 402" name="T31"/>
              <a:gd fmla="*/ 2147483646 w 508" name="T32"/>
              <a:gd fmla="*/ 2147483646 h 402" name="T33"/>
              <a:gd fmla="*/ 2147483646 w 508" name="T34"/>
              <a:gd fmla="*/ 2147483646 h 402" name="T35"/>
              <a:gd fmla="*/ 2147483646 w 508" name="T36"/>
              <a:gd fmla="*/ 2147483646 h 402" name="T37"/>
              <a:gd fmla="*/ 2147483646 w 508" name="T38"/>
              <a:gd fmla="*/ 2147483646 h 402" name="T39"/>
              <a:gd fmla="*/ 2147483646 w 508" name="T40"/>
              <a:gd fmla="*/ 2147483646 h 402" name="T41"/>
              <a:gd fmla="*/ 2147483646 w 508" name="T42"/>
              <a:gd fmla="*/ 2147483646 h 402" name="T43"/>
              <a:gd fmla="*/ 2147483646 w 508" name="T44"/>
              <a:gd fmla="*/ 2147483646 h 402" name="T45"/>
              <a:gd fmla="*/ 2147483646 w 508" name="T46"/>
              <a:gd fmla="*/ 2147483646 h 402" name="T47"/>
              <a:gd fmla="*/ 2147483646 w 508" name="T48"/>
              <a:gd fmla="*/ 2147483646 h 402" name="T49"/>
              <a:gd fmla="*/ 2147483646 w 508" name="T50"/>
              <a:gd fmla="*/ 2147483646 h 402" name="T51"/>
              <a:gd fmla="*/ 2147483646 w 508" name="T52"/>
              <a:gd fmla="*/ 2147483646 h 402" name="T53"/>
              <a:gd fmla="*/ 2147483646 w 508" name="T54"/>
              <a:gd fmla="*/ 2147483646 h 402" name="T55"/>
              <a:gd fmla="*/ 2147483646 w 508" name="T56"/>
              <a:gd fmla="*/ 2147483646 h 402" name="T57"/>
              <a:gd fmla="*/ 2147483646 w 508" name="T58"/>
              <a:gd fmla="*/ 2147483646 h 402" name="T59"/>
              <a:gd fmla="*/ 2147483646 w 508" name="T60"/>
              <a:gd fmla="*/ 2147483646 h 402" name="T61"/>
              <a:gd fmla="*/ 2147483646 w 508" name="T62"/>
              <a:gd fmla="*/ 2147483646 h 402" name="T63"/>
              <a:gd fmla="*/ 2147483646 w 508" name="T64"/>
              <a:gd fmla="*/ 2147483646 h 402" name="T65"/>
              <a:gd fmla="*/ 2147483646 w 508" name="T66"/>
              <a:gd fmla="*/ 2147483646 h 402" name="T67"/>
              <a:gd fmla="*/ 2147483646 w 508" name="T68"/>
              <a:gd fmla="*/ 2147483646 h 402" name="T69"/>
              <a:gd fmla="*/ 2147483646 w 508" name="T70"/>
              <a:gd fmla="*/ 2147483646 h 402" name="T71"/>
              <a:gd fmla="*/ 2147483646 w 508" name="T72"/>
              <a:gd fmla="*/ 2147483646 h 402" name="T73"/>
              <a:gd fmla="*/ 2147483646 w 508" name="T74"/>
              <a:gd fmla="*/ 2147483646 h 402" name="T75"/>
              <a:gd fmla="*/ 2147483646 w 508" name="T76"/>
              <a:gd fmla="*/ 2147483646 h 402" name="T77"/>
              <a:gd fmla="*/ 2147483646 w 508" name="T78"/>
              <a:gd fmla="*/ 2147483646 h 402" name="T79"/>
              <a:gd fmla="*/ 2147483646 w 508" name="T80"/>
              <a:gd fmla="*/ 2147483646 h 402" name="T81"/>
              <a:gd fmla="*/ 2147483646 w 508" name="T82"/>
              <a:gd fmla="*/ 2147483646 h 402" name="T83"/>
              <a:gd fmla="*/ 2147483646 w 508" name="T84"/>
              <a:gd fmla="*/ 2147483646 h 402" name="T85"/>
              <a:gd fmla="*/ 2147483646 w 508" name="T86"/>
              <a:gd fmla="*/ 2147483646 h 402" name="T87"/>
              <a:gd fmla="*/ 2147483646 w 508" name="T88"/>
              <a:gd fmla="*/ 2147483646 h 402" name="T89"/>
              <a:gd fmla="*/ 2147483646 w 508" name="T90"/>
              <a:gd fmla="*/ 2147483646 h 402" name="T91"/>
              <a:gd fmla="*/ 2147483646 w 508" name="T92"/>
              <a:gd fmla="*/ 2147483646 h 402" name="T93"/>
              <a:gd fmla="*/ 2147483646 w 508" name="T94"/>
              <a:gd fmla="*/ 2147483646 h 402" name="T95"/>
              <a:gd fmla="*/ 2147483646 w 508" name="T96"/>
              <a:gd fmla="*/ 2147483646 h 402" name="T97"/>
              <a:gd fmla="*/ 2147483646 w 508" name="T98"/>
              <a:gd fmla="*/ 2147483646 h 402" name="T99"/>
              <a:gd fmla="*/ 2147483646 w 508" name="T100"/>
              <a:gd fmla="*/ 2147483646 h 402"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b" l="0" r="r" t="0"/>
            <a:pathLst>
              <a:path h="402" w="508">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solidFill>
            <a:schemeClr val="accent1"/>
          </a:solid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61" name="四川"/>
          <p:cNvSpPr/>
          <p:nvPr/>
        </p:nvSpPr>
        <p:spPr bwMode="auto">
          <a:xfrm>
            <a:off x="6070600" y="2655888"/>
            <a:ext cx="982663" cy="862012"/>
          </a:xfrm>
          <a:custGeom>
            <a:gdLst>
              <a:gd fmla="*/ 2147483646 w 702" name="T0"/>
              <a:gd fmla="*/ 2147483646 h 616" name="T1"/>
              <a:gd fmla="*/ 2147483646 w 702" name="T2"/>
              <a:gd fmla="*/ 2147483646 h 616" name="T3"/>
              <a:gd fmla="*/ 2147483646 w 702" name="T4"/>
              <a:gd fmla="*/ 2147483646 h 616" name="T5"/>
              <a:gd fmla="*/ 2147483646 w 702" name="T6"/>
              <a:gd fmla="*/ 2147483646 h 616" name="T7"/>
              <a:gd fmla="*/ 2147483646 w 702" name="T8"/>
              <a:gd fmla="*/ 2147483646 h 616" name="T9"/>
              <a:gd fmla="*/ 2147483646 w 702" name="T10"/>
              <a:gd fmla="*/ 2147483646 h 616" name="T11"/>
              <a:gd fmla="*/ 2147483646 w 702" name="T12"/>
              <a:gd fmla="*/ 2147483646 h 616" name="T13"/>
              <a:gd fmla="*/ 2147483646 w 702" name="T14"/>
              <a:gd fmla="*/ 2147483646 h 616" name="T15"/>
              <a:gd fmla="*/ 2147483646 w 702" name="T16"/>
              <a:gd fmla="*/ 2147483646 h 616" name="T17"/>
              <a:gd fmla="*/ 2147483646 w 702" name="T18"/>
              <a:gd fmla="*/ 2147483646 h 616" name="T19"/>
              <a:gd fmla="*/ 2147483646 w 702" name="T20"/>
              <a:gd fmla="*/ 2147483646 h 616" name="T21"/>
              <a:gd fmla="*/ 2147483646 w 702" name="T22"/>
              <a:gd fmla="*/ 2147483646 h 616" name="T23"/>
              <a:gd fmla="*/ 2147483646 w 702" name="T24"/>
              <a:gd fmla="*/ 2147483646 h 616" name="T25"/>
              <a:gd fmla="*/ 2147483646 w 702" name="T26"/>
              <a:gd fmla="*/ 2147483646 h 616" name="T27"/>
              <a:gd fmla="*/ 2147483646 w 702" name="T28"/>
              <a:gd fmla="*/ 2147483646 h 616" name="T29"/>
              <a:gd fmla="*/ 2147483646 w 702" name="T30"/>
              <a:gd fmla="*/ 2147483646 h 616" name="T31"/>
              <a:gd fmla="*/ 2147483646 w 702" name="T32"/>
              <a:gd fmla="*/ 2147483646 h 616" name="T33"/>
              <a:gd fmla="*/ 2147483646 w 702" name="T34"/>
              <a:gd fmla="*/ 2147483646 h 616" name="T35"/>
              <a:gd fmla="*/ 2147483646 w 702" name="T36"/>
              <a:gd fmla="*/ 2147483646 h 616" name="T37"/>
              <a:gd fmla="*/ 2147483646 w 702" name="T38"/>
              <a:gd fmla="*/ 2147483646 h 616" name="T39"/>
              <a:gd fmla="*/ 2147483646 w 702" name="T40"/>
              <a:gd fmla="*/ 2147483646 h 616" name="T41"/>
              <a:gd fmla="*/ 2147483646 w 702" name="T42"/>
              <a:gd fmla="*/ 2147483646 h 616" name="T43"/>
              <a:gd fmla="*/ 2147483646 w 702" name="T44"/>
              <a:gd fmla="*/ 2147483646 h 616" name="T45"/>
              <a:gd fmla="*/ 2147483646 w 702" name="T46"/>
              <a:gd fmla="*/ 2147483646 h 616" name="T47"/>
              <a:gd fmla="*/ 2147483646 w 702" name="T48"/>
              <a:gd fmla="*/ 2147483646 h 616" name="T49"/>
              <a:gd fmla="*/ 2147483646 w 702" name="T50"/>
              <a:gd fmla="*/ 2147483646 h 616" name="T51"/>
              <a:gd fmla="*/ 2147483646 w 702" name="T52"/>
              <a:gd fmla="*/ 2147483646 h 616" name="T53"/>
              <a:gd fmla="*/ 2147483646 w 702" name="T54"/>
              <a:gd fmla="*/ 2147483646 h 616" name="T55"/>
              <a:gd fmla="*/ 2147483646 w 702" name="T56"/>
              <a:gd fmla="*/ 2147483646 h 616" name="T57"/>
              <a:gd fmla="*/ 2147483646 w 702" name="T58"/>
              <a:gd fmla="*/ 2147483646 h 616" name="T59"/>
              <a:gd fmla="*/ 2147483646 w 702" name="T60"/>
              <a:gd fmla="*/ 2147483646 h 616" name="T61"/>
              <a:gd fmla="*/ 2147483646 w 702" name="T62"/>
              <a:gd fmla="*/ 2147483646 h 616" name="T63"/>
              <a:gd fmla="*/ 2147483646 w 702" name="T64"/>
              <a:gd fmla="*/ 2147483646 h 616" name="T65"/>
              <a:gd fmla="*/ 2147483646 w 702" name="T66"/>
              <a:gd fmla="*/ 2147483646 h 616" name="T67"/>
              <a:gd fmla="*/ 2147483646 w 702" name="T68"/>
              <a:gd fmla="*/ 2147483646 h 616" name="T69"/>
              <a:gd fmla="*/ 2147483646 w 702" name="T70"/>
              <a:gd fmla="*/ 2147483646 h 616" name="T71"/>
              <a:gd fmla="*/ 2147483646 w 702" name="T72"/>
              <a:gd fmla="*/ 2147483646 h 616" name="T73"/>
              <a:gd fmla="*/ 2147483646 w 702" name="T74"/>
              <a:gd fmla="*/ 2147483646 h 616" name="T75"/>
              <a:gd fmla="*/ 2147483646 w 702" name="T76"/>
              <a:gd fmla="*/ 2147483646 h 616" name="T77"/>
              <a:gd fmla="*/ 2147483646 w 702" name="T78"/>
              <a:gd fmla="*/ 2147483646 h 616" name="T79"/>
              <a:gd fmla="*/ 2147483646 w 702" name="T80"/>
              <a:gd fmla="*/ 2147483646 h 616" name="T81"/>
              <a:gd fmla="*/ 2147483646 w 702" name="T82"/>
              <a:gd fmla="*/ 2147483646 h 616" name="T83"/>
              <a:gd fmla="*/ 2147483646 w 702" name="T84"/>
              <a:gd fmla="*/ 2147483646 h 616" name="T85"/>
              <a:gd fmla="*/ 2147483646 w 702" name="T86"/>
              <a:gd fmla="*/ 2147483646 h 616" name="T87"/>
              <a:gd fmla="*/ 2147483646 w 702" name="T88"/>
              <a:gd fmla="*/ 2147483646 h 616" name="T89"/>
              <a:gd fmla="*/ 2147483646 w 702" name="T90"/>
              <a:gd fmla="*/ 2147483646 h 616" name="T91"/>
              <a:gd fmla="*/ 2147483646 w 702" name="T92"/>
              <a:gd fmla="*/ 2147483646 h 616" name="T93"/>
              <a:gd fmla="*/ 2147483646 w 702" name="T94"/>
              <a:gd fmla="*/ 2147483646 h 616" name="T95"/>
              <a:gd fmla="*/ 2147483646 w 702" name="T96"/>
              <a:gd fmla="*/ 2147483646 h 616" name="T97"/>
              <a:gd fmla="*/ 2147483646 w 702" name="T98"/>
              <a:gd fmla="*/ 0 h 616" name="T99"/>
              <a:gd fmla="*/ 2147483646 w 702" name="T100"/>
              <a:gd fmla="*/ 2147483646 h 616" name="T101"/>
              <a:gd fmla="*/ 2147483646 w 702" name="T102"/>
              <a:gd fmla="*/ 2147483646 h 616" name="T103"/>
              <a:gd fmla="*/ 2147483646 w 702" name="T104"/>
              <a:gd fmla="*/ 2147483646 h 616" name="T105"/>
              <a:gd fmla="*/ 2147483646 w 702" name="T106"/>
              <a:gd fmla="*/ 2147483646 h 616" name="T107"/>
              <a:gd fmla="*/ 2147483646 w 702" name="T108"/>
              <a:gd fmla="*/ 2147483646 h 616" name="T109"/>
              <a:gd fmla="*/ 2147483646 w 702" name="T110"/>
              <a:gd fmla="*/ 2147483646 h 616" name="T111"/>
              <a:gd fmla="*/ 2147483646 w 702" name="T112"/>
              <a:gd fmla="*/ 2147483646 h 616" name="T113"/>
              <a:gd fmla="*/ 2147483646 w 702" name="T114"/>
              <a:gd fmla="*/ 2147483646 h 616" name="T115"/>
              <a:gd fmla="*/ 2147483646 w 702" name="T116"/>
              <a:gd fmla="*/ 2147483646 h 616" name="T117"/>
              <a:gd fmla="*/ 2147483646 w 702" name="T118"/>
              <a:gd fmla="*/ 2147483646 h 61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b="b" l="0" r="r" t="0"/>
            <a:pathLst>
              <a:path h="616" w="702">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solidFill>
            <a:schemeClr val="accent2"/>
          </a:solid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sp>
        <p:nvSpPr>
          <p:cNvPr id="62" name="浙江"/>
          <p:cNvSpPr/>
          <p:nvPr/>
        </p:nvSpPr>
        <p:spPr bwMode="auto">
          <a:xfrm>
            <a:off x="6091238" y="3851275"/>
            <a:ext cx="855662" cy="992188"/>
          </a:xfrm>
          <a:custGeom>
            <a:gdLst>
              <a:gd fmla="*/ 2147483646 w 242" name="T0"/>
              <a:gd fmla="*/ 2147483646 h 280" name="T1"/>
              <a:gd fmla="*/ 2147483646 w 242" name="T2"/>
              <a:gd fmla="*/ 2147483646 h 280" name="T3"/>
              <a:gd fmla="*/ 2147483646 w 242" name="T4"/>
              <a:gd fmla="*/ 2147483646 h 280" name="T5"/>
              <a:gd fmla="*/ 2147483646 w 242" name="T6"/>
              <a:gd fmla="*/ 2147483646 h 280" name="T7"/>
              <a:gd fmla="*/ 2147483646 w 242" name="T8"/>
              <a:gd fmla="*/ 2147483646 h 280" name="T9"/>
              <a:gd fmla="*/ 2147483646 w 242" name="T10"/>
              <a:gd fmla="*/ 2147483646 h 280" name="T11"/>
              <a:gd fmla="*/ 2147483646 w 242" name="T12"/>
              <a:gd fmla="*/ 2147483646 h 280" name="T13"/>
              <a:gd fmla="*/ 2147483646 w 242" name="T14"/>
              <a:gd fmla="*/ 2147483646 h 280" name="T15"/>
              <a:gd fmla="*/ 2147483646 w 242" name="T16"/>
              <a:gd fmla="*/ 2147483646 h 280" name="T17"/>
              <a:gd fmla="*/ 0 w 242" name="T18"/>
              <a:gd fmla="*/ 2147483646 h 280" name="T19"/>
              <a:gd fmla="*/ 2147483646 w 242" name="T20"/>
              <a:gd fmla="*/ 2147483646 h 280" name="T21"/>
              <a:gd fmla="*/ 2147483646 w 242" name="T22"/>
              <a:gd fmla="*/ 2147483646 h 280" name="T23"/>
              <a:gd fmla="*/ 2147483646 w 242" name="T24"/>
              <a:gd fmla="*/ 2147483646 h 280" name="T25"/>
              <a:gd fmla="*/ 2147483646 w 242" name="T26"/>
              <a:gd fmla="*/ 2147483646 h 280" name="T27"/>
              <a:gd fmla="*/ 2147483646 w 242" name="T28"/>
              <a:gd fmla="*/ 2147483646 h 280" name="T29"/>
              <a:gd fmla="*/ 2147483646 w 242" name="T30"/>
              <a:gd fmla="*/ 2147483646 h 280" name="T31"/>
              <a:gd fmla="*/ 2147483646 w 242" name="T32"/>
              <a:gd fmla="*/ 2147483646 h 280" name="T33"/>
              <a:gd fmla="*/ 2147483646 w 242" name="T34"/>
              <a:gd fmla="*/ 2147483646 h 280" name="T35"/>
              <a:gd fmla="*/ 2147483646 w 242" name="T36"/>
              <a:gd fmla="*/ 2147483646 h 280" name="T37"/>
              <a:gd fmla="*/ 2147483646 w 242" name="T38"/>
              <a:gd fmla="*/ 2147483646 h 280" name="T39"/>
              <a:gd fmla="*/ 2147483646 w 242" name="T40"/>
              <a:gd fmla="*/ 2147483646 h 280" name="T41"/>
              <a:gd fmla="*/ 2147483646 w 242" name="T42"/>
              <a:gd fmla="*/ 2147483646 h 280" name="T43"/>
              <a:gd fmla="*/ 2147483646 w 242" name="T44"/>
              <a:gd fmla="*/ 2147483646 h 280" name="T45"/>
              <a:gd fmla="*/ 2147483646 w 242" name="T46"/>
              <a:gd fmla="*/ 2147483646 h 280" name="T47"/>
              <a:gd fmla="*/ 2147483646 w 242" name="T48"/>
              <a:gd fmla="*/ 2147483646 h 280" name="T49"/>
              <a:gd fmla="*/ 2147483646 w 242" name="T50"/>
              <a:gd fmla="*/ 2147483646 h 280" name="T51"/>
              <a:gd fmla="*/ 2147483646 w 242" name="T52"/>
              <a:gd fmla="*/ 2147483646 h 280" name="T53"/>
              <a:gd fmla="*/ 2147483646 w 242" name="T54"/>
              <a:gd fmla="*/ 2147483646 h 280" name="T55"/>
              <a:gd fmla="*/ 2147483646 w 242" name="T56"/>
              <a:gd fmla="*/ 2147483646 h 280" name="T57"/>
              <a:gd fmla="*/ 2147483646 w 242" name="T58"/>
              <a:gd fmla="*/ 2147483646 h 280" name="T59"/>
              <a:gd fmla="*/ 2147483646 w 242" name="T60"/>
              <a:gd fmla="*/ 2147483646 h 280" name="T61"/>
              <a:gd fmla="*/ 2147483646 w 242" name="T62"/>
              <a:gd fmla="*/ 2147483646 h 280" name="T63"/>
              <a:gd fmla="*/ 2147483646 w 242" name="T64"/>
              <a:gd fmla="*/ 2147483646 h 280" name="T65"/>
              <a:gd fmla="*/ 2147483646 w 242" name="T66"/>
              <a:gd fmla="*/ 2147483646 h 280" name="T67"/>
              <a:gd fmla="*/ 2147483646 w 242" name="T68"/>
              <a:gd fmla="*/ 2147483646 h 280" name="T69"/>
              <a:gd fmla="*/ 2147483646 w 242" name="T70"/>
              <a:gd fmla="*/ 2147483646 h 280" name="T71"/>
              <a:gd fmla="*/ 2147483646 w 242" name="T72"/>
              <a:gd fmla="*/ 2147483646 h 280" name="T73"/>
              <a:gd fmla="*/ 2147483646 w 242" name="T74"/>
              <a:gd fmla="*/ 2147483646 h 280" name="T75"/>
              <a:gd fmla="*/ 2147483646 w 242" name="T76"/>
              <a:gd fmla="*/ 2147483646 h 280" name="T77"/>
              <a:gd fmla="*/ 2147483646 w 242" name="T78"/>
              <a:gd fmla="*/ 2147483646 h 280" name="T79"/>
              <a:gd fmla="*/ 2147483646 w 242" name="T80"/>
              <a:gd fmla="*/ 2147483646 h 280" name="T81"/>
              <a:gd fmla="*/ 2147483646 w 242" name="T82"/>
              <a:gd fmla="*/ 2147483646 h 280" name="T83"/>
              <a:gd fmla="*/ 2147483646 w 242" name="T84"/>
              <a:gd fmla="*/ 2147483646 h 280" name="T85"/>
              <a:gd fmla="*/ 2147483646 w 242" name="T86"/>
              <a:gd fmla="*/ 2147483646 h 280" name="T87"/>
              <a:gd fmla="*/ 2147483646 w 242" name="T88"/>
              <a:gd fmla="*/ 2147483646 h 280" name="T89"/>
              <a:gd fmla="*/ 2147483646 w 242" name="T90"/>
              <a:gd fmla="*/ 2147483646 h 280"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b="b" l="0" r="r" t="0"/>
            <a:pathLst>
              <a:path h="280" w="241">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solidFill>
            <a:schemeClr val="accent3"/>
          </a:solidFill>
          <a:ln>
            <a:noFill/>
          </a:ln>
          <a:extLst>
            <a:ext uri="{91240B29-F687-4F45-9708-019B960494DF}">
              <a14:hiddenLine w="9525">
                <a:solidFill>
                  <a:srgbClr val="000000"/>
                </a:solidFill>
                <a:round/>
                <a:headEnd/>
                <a:tailEnd/>
              </a14:hiddenLine>
            </a:ex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grpSp>
        <p:nvGrpSpPr>
          <p:cNvPr id="3" name="组合 2"/>
          <p:cNvGrpSpPr/>
          <p:nvPr/>
        </p:nvGrpSpPr>
        <p:grpSpPr>
          <a:xfrm>
            <a:off x="7185025" y="2697163"/>
            <a:ext cx="1685925" cy="823912"/>
            <a:chOff x="7185134" y="2697685"/>
            <a:chExt cx="1685490" cy="823501"/>
          </a:xfrm>
        </p:grpSpPr>
        <p:sp>
          <p:nvSpPr>
            <p:cNvPr id="63" name="Rectangle 364"/>
            <p:cNvSpPr/>
            <p:nvPr/>
          </p:nvSpPr>
          <p:spPr>
            <a:xfrm>
              <a:off x="7185134" y="2697685"/>
              <a:ext cx="1685490" cy="304648"/>
            </a:xfrm>
            <a:prstGeom prst="rect">
              <a:avLst/>
            </a:prstGeom>
          </p:spPr>
          <p:txBody>
            <a:bodyPr>
              <a:spAutoFit/>
            </a:bodyPr>
            <a:lstStyle/>
            <a:p>
              <a:pPr defTabSz="685754" eaLnBrk="1" fontAlgn="auto" hangingPunct="1">
                <a:spcBef>
                  <a:spcPct val="0"/>
                </a:spcBef>
                <a:spcAft>
                  <a:spcPct val="0"/>
                </a:spcAft>
                <a:defRPr/>
              </a:pPr>
              <a:r>
                <a:rPr lang="en-US" sz="1400">
                  <a:solidFill>
                    <a:schemeClr val="tx1">
                      <a:lumMod val="95000"/>
                      <a:lumOff val="5000"/>
                    </a:schemeClr>
                  </a:solidFill>
                  <a:latin typeface="+mn-lt"/>
                  <a:ea charset="0" pitchFamily="34" typeface="Open Sans"/>
                  <a:cs charset="0" pitchFamily="34" typeface="Open Sans"/>
                </a:rPr>
                <a:t>Si Chuan</a:t>
              </a:r>
            </a:p>
          </p:txBody>
        </p:sp>
        <p:sp>
          <p:nvSpPr>
            <p:cNvPr id="64" name="Rectangle 373"/>
            <p:cNvSpPr/>
            <p:nvPr/>
          </p:nvSpPr>
          <p:spPr>
            <a:xfrm>
              <a:off x="7212114" y="2997572"/>
              <a:ext cx="1656922" cy="530087"/>
            </a:xfrm>
            <a:prstGeom prst="rect">
              <a:avLst/>
            </a:prstGeom>
          </p:spPr>
          <p:txBody>
            <a:bodyPr>
              <a:spAutoFit/>
            </a:bodyPr>
            <a:lstStyle/>
            <a:p>
              <a:pPr defTabSz="685754" eaLnBrk="1" fontAlgn="auto" hangingPunct="1">
                <a:lnSpc>
                  <a:spcPct val="120000"/>
                </a:lnSpc>
                <a:spcBef>
                  <a:spcPct val="0"/>
                </a:spcBef>
                <a:spcAft>
                  <a:spcPct val="0"/>
                </a:spcAft>
                <a:defRPr/>
              </a:pPr>
              <a:r>
                <a:rPr altLang="en-US" lang="zh-CN" sz="800">
                  <a:solidFill>
                    <a:schemeClr val="tx1">
                      <a:lumMod val="95000"/>
                      <a:lumOff val="5000"/>
                    </a:schemeClr>
                  </a:solidFill>
                  <a:latin charset="-122" pitchFamily="34" typeface="微软雅黑"/>
                  <a:ea typeface="+mn-ea"/>
                </a:rPr>
                <a:t>您的内容打在这里，或者通过复制您的文本后，在此框中选择粘贴，并选择只保留文字</a:t>
              </a:r>
            </a:p>
          </p:txBody>
        </p:sp>
      </p:grpSp>
      <p:grpSp>
        <p:nvGrpSpPr>
          <p:cNvPr id="4" name="组合 3"/>
          <p:cNvGrpSpPr/>
          <p:nvPr/>
        </p:nvGrpSpPr>
        <p:grpSpPr>
          <a:xfrm>
            <a:off x="7185025" y="3881438"/>
            <a:ext cx="1685925" cy="823912"/>
            <a:chOff x="7185134" y="3881809"/>
            <a:chExt cx="1685490" cy="823501"/>
          </a:xfrm>
        </p:grpSpPr>
        <p:sp>
          <p:nvSpPr>
            <p:cNvPr id="65" name="Rectangle 364"/>
            <p:cNvSpPr/>
            <p:nvPr/>
          </p:nvSpPr>
          <p:spPr>
            <a:xfrm>
              <a:off x="7185134" y="3881809"/>
              <a:ext cx="1685490" cy="304648"/>
            </a:xfrm>
            <a:prstGeom prst="rect">
              <a:avLst/>
            </a:prstGeom>
          </p:spPr>
          <p:txBody>
            <a:bodyPr>
              <a:spAutoFit/>
            </a:bodyPr>
            <a:lstStyle/>
            <a:p>
              <a:pPr defTabSz="685754" eaLnBrk="1" fontAlgn="auto" hangingPunct="1">
                <a:spcBef>
                  <a:spcPct val="0"/>
                </a:spcBef>
                <a:spcAft>
                  <a:spcPct val="0"/>
                </a:spcAft>
                <a:defRPr/>
              </a:pPr>
              <a:r>
                <a:rPr lang="en-US" sz="1400">
                  <a:solidFill>
                    <a:schemeClr val="tx1">
                      <a:lumMod val="95000"/>
                      <a:lumOff val="5000"/>
                    </a:schemeClr>
                  </a:solidFill>
                  <a:latin typeface="+mn-lt"/>
                  <a:ea charset="0" pitchFamily="34" typeface="Open Sans"/>
                  <a:cs charset="0" pitchFamily="34" typeface="Open Sans"/>
                </a:rPr>
                <a:t>Zhe Jiang</a:t>
              </a:r>
            </a:p>
          </p:txBody>
        </p:sp>
        <p:sp>
          <p:nvSpPr>
            <p:cNvPr id="66" name="Rectangle 373"/>
            <p:cNvSpPr/>
            <p:nvPr/>
          </p:nvSpPr>
          <p:spPr>
            <a:xfrm>
              <a:off x="7212114" y="4181696"/>
              <a:ext cx="1656922" cy="530087"/>
            </a:xfrm>
            <a:prstGeom prst="rect">
              <a:avLst/>
            </a:prstGeom>
          </p:spPr>
          <p:txBody>
            <a:bodyPr>
              <a:spAutoFit/>
            </a:bodyPr>
            <a:lstStyle/>
            <a:p>
              <a:pPr defTabSz="685754" eaLnBrk="1" fontAlgn="auto" hangingPunct="1">
                <a:lnSpc>
                  <a:spcPct val="120000"/>
                </a:lnSpc>
                <a:spcBef>
                  <a:spcPct val="0"/>
                </a:spcBef>
                <a:spcAft>
                  <a:spcPct val="0"/>
                </a:spcAft>
                <a:defRPr/>
              </a:pPr>
              <a:r>
                <a:rPr altLang="en-US" lang="zh-CN" sz="800">
                  <a:solidFill>
                    <a:schemeClr val="tx1">
                      <a:lumMod val="95000"/>
                      <a:lumOff val="5000"/>
                    </a:schemeClr>
                  </a:solidFill>
                  <a:latin charset="-122" pitchFamily="34" typeface="微软雅黑"/>
                  <a:ea typeface="+mn-ea"/>
                </a:rPr>
                <a:t>您的内容打在这里，或者通过复制您的文本后，在此框中选择粘贴，并选择只保留文字</a:t>
              </a:r>
            </a:p>
          </p:txBody>
        </p:sp>
      </p:grpSp>
      <p:grpSp>
        <p:nvGrpSpPr>
          <p:cNvPr id="47" name="组合 46"/>
          <p:cNvGrpSpPr/>
          <p:nvPr/>
        </p:nvGrpSpPr>
        <p:grpSpPr>
          <a:xfrm>
            <a:off x="1022350" y="269875"/>
            <a:ext cx="3438525" cy="606425"/>
            <a:chOff x="1021967" y="269923"/>
            <a:chExt cx="3438932" cy="606777"/>
          </a:xfrm>
        </p:grpSpPr>
        <p:sp>
          <p:nvSpPr>
            <p:cNvPr id="29712" name="文本框 47"/>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29713" name="文本框 53"/>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55" name="组合 54"/>
          <p:cNvGrpSpPr/>
          <p:nvPr/>
        </p:nvGrpSpPr>
        <p:grpSpPr>
          <a:xfrm>
            <a:off x="206375" y="315913"/>
            <a:ext cx="815975" cy="522287"/>
            <a:chOff x="4353620" y="864629"/>
            <a:chExt cx="742365" cy="476312"/>
          </a:xfrm>
        </p:grpSpPr>
        <p:sp>
          <p:nvSpPr>
            <p:cNvPr id="56"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29711" name="文本框 56"/>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4</a:t>
              </a:r>
            </a:p>
          </p:txBody>
        </p:sp>
      </p:grpSp>
    </p:spTree>
  </p:cSld>
  <p:clrMapOvr>
    <a:masterClrMapping/>
  </p:clrMapOvr>
  <p:transition advClick="0" advTm="3000"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55"/>
                                        </p:tgtEl>
                                        <p:attrNameLst>
                                          <p:attrName>style.visibility</p:attrName>
                                        </p:attrNameLst>
                                      </p:cBhvr>
                                      <p:to>
                                        <p:strVal val="visible"/>
                                      </p:to>
                                    </p:set>
                                    <p:animEffect filter="fade" transition="in">
                                      <p:cBhvr>
                                        <p:cTn dur="600" id="7"/>
                                        <p:tgtEl>
                                          <p:spTgt spid="55"/>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55"/>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47"/>
                                        </p:tgtEl>
                                        <p:attrNameLst>
                                          <p:attrName>style.visibility</p:attrName>
                                        </p:attrNameLst>
                                      </p:cBhvr>
                                      <p:to>
                                        <p:strVal val="visible"/>
                                      </p:to>
                                    </p:set>
                                    <p:animEffect filter="wipe(left)" transition="in">
                                      <p:cBhvr>
                                        <p:cTn dur="750" id="12"/>
                                        <p:tgtEl>
                                          <p:spTgt spid="47"/>
                                        </p:tgtEl>
                                      </p:cBhvr>
                                    </p:animEffect>
                                  </p:childTnLst>
                                </p:cTn>
                              </p:par>
                            </p:childTnLst>
                          </p:cTn>
                        </p:par>
                        <p:par>
                          <p:cTn fill="hold" id="13" nodeType="afterGroup">
                            <p:stCondLst>
                              <p:cond delay="1500"/>
                            </p:stCondLst>
                            <p:childTnLst>
                              <p:par>
                                <p:cTn decel="100000" fill="hold" id="14" nodeType="afterEffect" presetClass="entr" presetID="2" presetSubtype="4">
                                  <p:stCondLst>
                                    <p:cond delay="0"/>
                                  </p:stCondLst>
                                  <p:childTnLst>
                                    <p:set>
                                      <p:cBhvr>
                                        <p:cTn dur="1" fill="hold" id="15">
                                          <p:stCondLst>
                                            <p:cond delay="0"/>
                                          </p:stCondLst>
                                        </p:cTn>
                                        <p:tgtEl>
                                          <p:spTgt spid="387"/>
                                        </p:tgtEl>
                                        <p:attrNameLst>
                                          <p:attrName>style.visibility</p:attrName>
                                        </p:attrNameLst>
                                      </p:cBhvr>
                                      <p:to>
                                        <p:strVal val="visible"/>
                                      </p:to>
                                    </p:set>
                                    <p:anim calcmode="lin" valueType="num">
                                      <p:cBhvr additive="base">
                                        <p:cTn dur="500" fill="hold" id="16"/>
                                        <p:tgtEl>
                                          <p:spTgt spid="387"/>
                                        </p:tgtEl>
                                        <p:attrNameLst>
                                          <p:attrName>ppt_x</p:attrName>
                                        </p:attrNameLst>
                                      </p:cBhvr>
                                      <p:tavLst>
                                        <p:tav tm="0">
                                          <p:val>
                                            <p:strVal val="#ppt_x"/>
                                          </p:val>
                                        </p:tav>
                                        <p:tav tm="100000">
                                          <p:val>
                                            <p:strVal val="#ppt_x"/>
                                          </p:val>
                                        </p:tav>
                                      </p:tavLst>
                                    </p:anim>
                                    <p:anim calcmode="lin" valueType="num">
                                      <p:cBhvr additive="base">
                                        <p:cTn dur="500" fill="hold" id="17"/>
                                        <p:tgtEl>
                                          <p:spTgt spid="387"/>
                                        </p:tgtEl>
                                        <p:attrNameLst>
                                          <p:attrName>ppt_y</p:attrName>
                                        </p:attrNameLst>
                                      </p:cBhvr>
                                      <p:tavLst>
                                        <p:tav tm="0">
                                          <p:val>
                                            <p:strVal val="1+#ppt_h/2"/>
                                          </p:val>
                                        </p:tav>
                                        <p:tav tm="100000">
                                          <p:val>
                                            <p:strVal val="#ppt_y"/>
                                          </p:val>
                                        </p:tav>
                                      </p:tavLst>
                                    </p:anim>
                                  </p:childTnLst>
                                </p:cTn>
                              </p:par>
                            </p:childTnLst>
                          </p:cTn>
                        </p:par>
                      </p:childTnLst>
                    </p:cTn>
                  </p:par>
                  <p:par>
                    <p:cTn fill="hold" id="18" nodeType="clickPar">
                      <p:stCondLst>
                        <p:cond delay="indefinite"/>
                        <p:cond delay="0" evt="onBegin">
                          <p:tn val="17"/>
                        </p:cond>
                      </p:stCondLst>
                      <p:childTnLst>
                        <p:par>
                          <p:cTn fill="hold" id="19" nodeType="afterGroup">
                            <p:stCondLst>
                              <p:cond delay="0"/>
                            </p:stCondLst>
                            <p:childTnLst>
                              <p:par>
                                <p:cTn fill="hold" id="20" nodeType="clickEffect" presetClass="entr" presetID="22" presetSubtype="1">
                                  <p:stCondLst>
                                    <p:cond delay="0"/>
                                  </p:stCondLst>
                                  <p:childTnLst>
                                    <p:set>
                                      <p:cBhvr>
                                        <p:cTn dur="1" fill="hold" id="21">
                                          <p:stCondLst>
                                            <p:cond delay="0"/>
                                          </p:stCondLst>
                                        </p:cTn>
                                        <p:tgtEl>
                                          <p:spTgt spid="49"/>
                                        </p:tgtEl>
                                        <p:attrNameLst>
                                          <p:attrName>style.visibility</p:attrName>
                                        </p:attrNameLst>
                                      </p:cBhvr>
                                      <p:to>
                                        <p:strVal val="visible"/>
                                      </p:to>
                                    </p:set>
                                    <p:animEffect filter="wipe(up)" transition="in">
                                      <p:cBhvr>
                                        <p:cTn dur="500" id="22"/>
                                        <p:tgtEl>
                                          <p:spTgt spid="49"/>
                                        </p:tgtEl>
                                      </p:cBhvr>
                                    </p:animEffect>
                                  </p:childTnLst>
                                </p:cTn>
                              </p:par>
                            </p:childTnLst>
                          </p:cTn>
                        </p:par>
                        <p:par>
                          <p:cTn fill="hold" id="23" nodeType="afterGroup">
                            <p:stCondLst>
                              <p:cond delay="500"/>
                            </p:stCondLst>
                            <p:childTnLst>
                              <p:par>
                                <p:cTn fill="hold" id="24" nodeType="afterEffect" presetClass="entr" presetID="53" presetSubtype="0">
                                  <p:stCondLst>
                                    <p:cond delay="0"/>
                                  </p:stCondLst>
                                  <p:childTnLst>
                                    <p:set>
                                      <p:cBhvr>
                                        <p:cTn dur="1" fill="hold" id="25">
                                          <p:stCondLst>
                                            <p:cond delay="0"/>
                                          </p:stCondLst>
                                        </p:cTn>
                                        <p:tgtEl>
                                          <p:spTgt spid="60"/>
                                        </p:tgtEl>
                                        <p:attrNameLst>
                                          <p:attrName>style.visibility</p:attrName>
                                        </p:attrNameLst>
                                      </p:cBhvr>
                                      <p:to>
                                        <p:strVal val="visible"/>
                                      </p:to>
                                    </p:set>
                                    <p:anim calcmode="lin" valueType="num">
                                      <p:cBhvr>
                                        <p:cTn dur="250" fill="hold" id="26"/>
                                        <p:tgtEl>
                                          <p:spTgt spid="60"/>
                                        </p:tgtEl>
                                        <p:attrNameLst>
                                          <p:attrName>ppt_w</p:attrName>
                                        </p:attrNameLst>
                                      </p:cBhvr>
                                      <p:tavLst>
                                        <p:tav tm="0">
                                          <p:val>
                                            <p:fltVal val="0"/>
                                          </p:val>
                                        </p:tav>
                                        <p:tav tm="100000">
                                          <p:val>
                                            <p:strVal val="#ppt_w"/>
                                          </p:val>
                                        </p:tav>
                                      </p:tavLst>
                                    </p:anim>
                                    <p:anim calcmode="lin" valueType="num">
                                      <p:cBhvr>
                                        <p:cTn dur="250" fill="hold" id="27"/>
                                        <p:tgtEl>
                                          <p:spTgt spid="60"/>
                                        </p:tgtEl>
                                        <p:attrNameLst>
                                          <p:attrName>ppt_h</p:attrName>
                                        </p:attrNameLst>
                                      </p:cBhvr>
                                      <p:tavLst>
                                        <p:tav tm="0">
                                          <p:val>
                                            <p:fltVal val="0"/>
                                          </p:val>
                                        </p:tav>
                                        <p:tav tm="100000">
                                          <p:val>
                                            <p:strVal val="#ppt_h"/>
                                          </p:val>
                                        </p:tav>
                                      </p:tavLst>
                                    </p:anim>
                                    <p:animEffect filter="fade" transition="in">
                                      <p:cBhvr>
                                        <p:cTn dur="250" id="28"/>
                                        <p:tgtEl>
                                          <p:spTgt spid="60"/>
                                        </p:tgtEl>
                                      </p:cBhvr>
                                    </p:animEffect>
                                  </p:childTnLst>
                                </p:cTn>
                              </p:par>
                              <p:par>
                                <p:cTn decel="100000" fill="hold" id="29" nodeType="withEffect" presetClass="emph" presetID="6" presetSubtype="0">
                                  <p:stCondLst>
                                    <p:cond delay="200"/>
                                  </p:stCondLst>
                                  <p:childTnLst>
                                    <p:animScale>
                                      <p:cBhvr>
                                        <p:cTn dur="250" fill="hold" id="30"/>
                                        <p:tgtEl>
                                          <p:spTgt spid="60"/>
                                        </p:tgtEl>
                                      </p:cBhvr>
                                      <p:by x="110000" y="110000"/>
                                    </p:animScale>
                                  </p:childTnLst>
                                </p:cTn>
                              </p:par>
                              <p:par>
                                <p:cTn decel="100000" fill="hold" id="31" nodeType="withEffect" presetClass="emph" presetID="6" presetSubtype="0">
                                  <p:stCondLst>
                                    <p:cond delay="300"/>
                                  </p:stCondLst>
                                  <p:childTnLst>
                                    <p:animScale>
                                      <p:cBhvr>
                                        <p:cTn dur="250" fill="hold" id="32"/>
                                        <p:tgtEl>
                                          <p:spTgt spid="60"/>
                                        </p:tgtEl>
                                      </p:cBhvr>
                                      <p:by x="91000" y="91000"/>
                                    </p:animScale>
                                  </p:childTnLst>
                                </p:cTn>
                              </p:par>
                            </p:childTnLst>
                          </p:cTn>
                        </p:par>
                        <p:par>
                          <p:cTn fill="hold" id="33" nodeType="afterGroup">
                            <p:stCondLst>
                              <p:cond delay="1050"/>
                            </p:stCondLst>
                            <p:childTnLst>
                              <p:par>
                                <p:cTn decel="100000" fill="hold" id="34" nodeType="afterEffect" presetClass="entr" presetID="2" presetSubtype="2">
                                  <p:stCondLst>
                                    <p:cond delay="0"/>
                                  </p:stCondLst>
                                  <p:childTnLst>
                                    <p:set>
                                      <p:cBhvr>
                                        <p:cTn dur="1" fill="hold" id="35">
                                          <p:stCondLst>
                                            <p:cond delay="0"/>
                                          </p:stCondLst>
                                        </p:cTn>
                                        <p:tgtEl>
                                          <p:spTgt spid="2"/>
                                        </p:tgtEl>
                                        <p:attrNameLst>
                                          <p:attrName>style.visibility</p:attrName>
                                        </p:attrNameLst>
                                      </p:cBhvr>
                                      <p:to>
                                        <p:strVal val="visible"/>
                                      </p:to>
                                    </p:set>
                                    <p:anim calcmode="lin" valueType="num">
                                      <p:cBhvr additive="base">
                                        <p:cTn dur="500" fill="hold" id="36"/>
                                        <p:tgtEl>
                                          <p:spTgt spid="2"/>
                                        </p:tgtEl>
                                        <p:attrNameLst>
                                          <p:attrName>ppt_x</p:attrName>
                                        </p:attrNameLst>
                                      </p:cBhvr>
                                      <p:tavLst>
                                        <p:tav tm="0">
                                          <p:val>
                                            <p:strVal val="1+#ppt_w/2"/>
                                          </p:val>
                                        </p:tav>
                                        <p:tav tm="100000">
                                          <p:val>
                                            <p:strVal val="#ppt_x"/>
                                          </p:val>
                                        </p:tav>
                                      </p:tavLst>
                                    </p:anim>
                                    <p:anim calcmode="lin" valueType="num">
                                      <p:cBhvr additive="base">
                                        <p:cTn dur="500" fill="hold" id="37"/>
                                        <p:tgtEl>
                                          <p:spTgt spid="2"/>
                                        </p:tgtEl>
                                        <p:attrNameLst>
                                          <p:attrName>ppt_y</p:attrName>
                                        </p:attrNameLst>
                                      </p:cBhvr>
                                      <p:tavLst>
                                        <p:tav tm="0">
                                          <p:val>
                                            <p:strVal val="#ppt_y"/>
                                          </p:val>
                                        </p:tav>
                                        <p:tav tm="100000">
                                          <p:val>
                                            <p:strVal val="#ppt_y"/>
                                          </p:val>
                                        </p:tav>
                                      </p:tavLst>
                                    </p:anim>
                                  </p:childTnLst>
                                </p:cTn>
                              </p:par>
                            </p:childTnLst>
                          </p:cTn>
                        </p:par>
                        <p:par>
                          <p:cTn fill="hold" id="38" nodeType="afterGroup">
                            <p:stCondLst>
                              <p:cond delay="1550"/>
                            </p:stCondLst>
                            <p:childTnLst>
                              <p:par>
                                <p:cTn fill="hold" id="39" nodeType="afterEffect" presetClass="entr" presetID="22" presetSubtype="8">
                                  <p:stCondLst>
                                    <p:cond delay="0"/>
                                  </p:stCondLst>
                                  <p:childTnLst>
                                    <p:set>
                                      <p:cBhvr>
                                        <p:cTn dur="1" fill="hold" id="40">
                                          <p:stCondLst>
                                            <p:cond delay="0"/>
                                          </p:stCondLst>
                                        </p:cTn>
                                        <p:tgtEl>
                                          <p:spTgt spid="50"/>
                                        </p:tgtEl>
                                        <p:attrNameLst>
                                          <p:attrName>style.visibility</p:attrName>
                                        </p:attrNameLst>
                                      </p:cBhvr>
                                      <p:to>
                                        <p:strVal val="visible"/>
                                      </p:to>
                                    </p:set>
                                    <p:animEffect filter="wipe(left)" transition="in">
                                      <p:cBhvr>
                                        <p:cTn dur="500" id="41"/>
                                        <p:tgtEl>
                                          <p:spTgt spid="50"/>
                                        </p:tgtEl>
                                      </p:cBhvr>
                                    </p:animEffect>
                                  </p:childTnLst>
                                </p:cTn>
                              </p:par>
                            </p:childTnLst>
                          </p:cTn>
                        </p:par>
                        <p:par>
                          <p:cTn fill="hold" id="42" nodeType="afterGroup">
                            <p:stCondLst>
                              <p:cond delay="2050"/>
                            </p:stCondLst>
                            <p:childTnLst>
                              <p:par>
                                <p:cTn fill="hold" id="43" nodeType="afterEffect" presetClass="entr" presetID="53" presetSubtype="0">
                                  <p:stCondLst>
                                    <p:cond delay="0"/>
                                  </p:stCondLst>
                                  <p:childTnLst>
                                    <p:set>
                                      <p:cBhvr>
                                        <p:cTn dur="1" fill="hold" id="44">
                                          <p:stCondLst>
                                            <p:cond delay="0"/>
                                          </p:stCondLst>
                                        </p:cTn>
                                        <p:tgtEl>
                                          <p:spTgt spid="61"/>
                                        </p:tgtEl>
                                        <p:attrNameLst>
                                          <p:attrName>style.visibility</p:attrName>
                                        </p:attrNameLst>
                                      </p:cBhvr>
                                      <p:to>
                                        <p:strVal val="visible"/>
                                      </p:to>
                                    </p:set>
                                    <p:anim calcmode="lin" valueType="num">
                                      <p:cBhvr>
                                        <p:cTn dur="250" fill="hold" id="45"/>
                                        <p:tgtEl>
                                          <p:spTgt spid="61"/>
                                        </p:tgtEl>
                                        <p:attrNameLst>
                                          <p:attrName>ppt_w</p:attrName>
                                        </p:attrNameLst>
                                      </p:cBhvr>
                                      <p:tavLst>
                                        <p:tav tm="0">
                                          <p:val>
                                            <p:fltVal val="0"/>
                                          </p:val>
                                        </p:tav>
                                        <p:tav tm="100000">
                                          <p:val>
                                            <p:strVal val="#ppt_w"/>
                                          </p:val>
                                        </p:tav>
                                      </p:tavLst>
                                    </p:anim>
                                    <p:anim calcmode="lin" valueType="num">
                                      <p:cBhvr>
                                        <p:cTn dur="250" fill="hold" id="46"/>
                                        <p:tgtEl>
                                          <p:spTgt spid="61"/>
                                        </p:tgtEl>
                                        <p:attrNameLst>
                                          <p:attrName>ppt_h</p:attrName>
                                        </p:attrNameLst>
                                      </p:cBhvr>
                                      <p:tavLst>
                                        <p:tav tm="0">
                                          <p:val>
                                            <p:fltVal val="0"/>
                                          </p:val>
                                        </p:tav>
                                        <p:tav tm="100000">
                                          <p:val>
                                            <p:strVal val="#ppt_h"/>
                                          </p:val>
                                        </p:tav>
                                      </p:tavLst>
                                    </p:anim>
                                    <p:animEffect filter="fade" transition="in">
                                      <p:cBhvr>
                                        <p:cTn dur="250" id="47"/>
                                        <p:tgtEl>
                                          <p:spTgt spid="61"/>
                                        </p:tgtEl>
                                      </p:cBhvr>
                                    </p:animEffect>
                                  </p:childTnLst>
                                </p:cTn>
                              </p:par>
                              <p:par>
                                <p:cTn decel="100000" fill="hold" id="48" nodeType="withEffect" presetClass="emph" presetID="6" presetSubtype="0">
                                  <p:stCondLst>
                                    <p:cond delay="200"/>
                                  </p:stCondLst>
                                  <p:childTnLst>
                                    <p:animScale>
                                      <p:cBhvr>
                                        <p:cTn dur="250" fill="hold" id="49"/>
                                        <p:tgtEl>
                                          <p:spTgt spid="61"/>
                                        </p:tgtEl>
                                      </p:cBhvr>
                                      <p:by x="110000" y="110000"/>
                                    </p:animScale>
                                  </p:childTnLst>
                                </p:cTn>
                              </p:par>
                              <p:par>
                                <p:cTn decel="100000" fill="hold" id="50" nodeType="withEffect" presetClass="emph" presetID="6" presetSubtype="0">
                                  <p:stCondLst>
                                    <p:cond delay="300"/>
                                  </p:stCondLst>
                                  <p:childTnLst>
                                    <p:animScale>
                                      <p:cBhvr>
                                        <p:cTn dur="250" fill="hold" id="51"/>
                                        <p:tgtEl>
                                          <p:spTgt spid="61"/>
                                        </p:tgtEl>
                                      </p:cBhvr>
                                      <p:by x="91000" y="91000"/>
                                    </p:animScale>
                                  </p:childTnLst>
                                </p:cTn>
                              </p:par>
                            </p:childTnLst>
                          </p:cTn>
                        </p:par>
                        <p:par>
                          <p:cTn fill="hold" id="52" nodeType="afterGroup">
                            <p:stCondLst>
                              <p:cond delay="2600"/>
                            </p:stCondLst>
                            <p:childTnLst>
                              <p:par>
                                <p:cTn decel="100000" fill="hold" id="53" nodeType="afterEffect" presetClass="entr" presetID="2" presetSubtype="2">
                                  <p:stCondLst>
                                    <p:cond delay="0"/>
                                  </p:stCondLst>
                                  <p:childTnLst>
                                    <p:set>
                                      <p:cBhvr>
                                        <p:cTn dur="1" fill="hold" id="54">
                                          <p:stCondLst>
                                            <p:cond delay="0"/>
                                          </p:stCondLst>
                                        </p:cTn>
                                        <p:tgtEl>
                                          <p:spTgt spid="3"/>
                                        </p:tgtEl>
                                        <p:attrNameLst>
                                          <p:attrName>style.visibility</p:attrName>
                                        </p:attrNameLst>
                                      </p:cBhvr>
                                      <p:to>
                                        <p:strVal val="visible"/>
                                      </p:to>
                                    </p:set>
                                    <p:anim calcmode="lin" valueType="num">
                                      <p:cBhvr additive="base">
                                        <p:cTn dur="500" fill="hold" id="55"/>
                                        <p:tgtEl>
                                          <p:spTgt spid="3"/>
                                        </p:tgtEl>
                                        <p:attrNameLst>
                                          <p:attrName>ppt_x</p:attrName>
                                        </p:attrNameLst>
                                      </p:cBhvr>
                                      <p:tavLst>
                                        <p:tav tm="0">
                                          <p:val>
                                            <p:strVal val="1+#ppt_w/2"/>
                                          </p:val>
                                        </p:tav>
                                        <p:tav tm="100000">
                                          <p:val>
                                            <p:strVal val="#ppt_x"/>
                                          </p:val>
                                        </p:tav>
                                      </p:tavLst>
                                    </p:anim>
                                    <p:anim calcmode="lin" valueType="num">
                                      <p:cBhvr additive="base">
                                        <p:cTn dur="500" fill="hold" id="56"/>
                                        <p:tgtEl>
                                          <p:spTgt spid="3"/>
                                        </p:tgtEl>
                                        <p:attrNameLst>
                                          <p:attrName>ppt_y</p:attrName>
                                        </p:attrNameLst>
                                      </p:cBhvr>
                                      <p:tavLst>
                                        <p:tav tm="0">
                                          <p:val>
                                            <p:strVal val="#ppt_y"/>
                                          </p:val>
                                        </p:tav>
                                        <p:tav tm="100000">
                                          <p:val>
                                            <p:strVal val="#ppt_y"/>
                                          </p:val>
                                        </p:tav>
                                      </p:tavLst>
                                    </p:anim>
                                  </p:childTnLst>
                                </p:cTn>
                              </p:par>
                            </p:childTnLst>
                          </p:cTn>
                        </p:par>
                        <p:par>
                          <p:cTn fill="hold" id="57" nodeType="afterGroup">
                            <p:stCondLst>
                              <p:cond delay="3100"/>
                            </p:stCondLst>
                            <p:childTnLst>
                              <p:par>
                                <p:cTn fill="hold" id="58" nodeType="afterEffect" presetClass="entr" presetID="22" presetSubtype="8">
                                  <p:stCondLst>
                                    <p:cond delay="0"/>
                                  </p:stCondLst>
                                  <p:childTnLst>
                                    <p:set>
                                      <p:cBhvr>
                                        <p:cTn dur="1" fill="hold" id="59">
                                          <p:stCondLst>
                                            <p:cond delay="0"/>
                                          </p:stCondLst>
                                        </p:cTn>
                                        <p:tgtEl>
                                          <p:spTgt spid="51"/>
                                        </p:tgtEl>
                                        <p:attrNameLst>
                                          <p:attrName>style.visibility</p:attrName>
                                        </p:attrNameLst>
                                      </p:cBhvr>
                                      <p:to>
                                        <p:strVal val="visible"/>
                                      </p:to>
                                    </p:set>
                                    <p:animEffect filter="wipe(left)" transition="in">
                                      <p:cBhvr>
                                        <p:cTn dur="500" id="60"/>
                                        <p:tgtEl>
                                          <p:spTgt spid="51"/>
                                        </p:tgtEl>
                                      </p:cBhvr>
                                    </p:animEffect>
                                  </p:childTnLst>
                                </p:cTn>
                              </p:par>
                            </p:childTnLst>
                          </p:cTn>
                        </p:par>
                        <p:par>
                          <p:cTn fill="hold" id="61" nodeType="afterGroup">
                            <p:stCondLst>
                              <p:cond delay="3600"/>
                            </p:stCondLst>
                            <p:childTnLst>
                              <p:par>
                                <p:cTn fill="hold" id="62" nodeType="afterEffect" presetClass="entr" presetID="53" presetSubtype="0">
                                  <p:stCondLst>
                                    <p:cond delay="0"/>
                                  </p:stCondLst>
                                  <p:childTnLst>
                                    <p:set>
                                      <p:cBhvr>
                                        <p:cTn dur="1" fill="hold" id="63">
                                          <p:stCondLst>
                                            <p:cond delay="0"/>
                                          </p:stCondLst>
                                        </p:cTn>
                                        <p:tgtEl>
                                          <p:spTgt spid="62"/>
                                        </p:tgtEl>
                                        <p:attrNameLst>
                                          <p:attrName>style.visibility</p:attrName>
                                        </p:attrNameLst>
                                      </p:cBhvr>
                                      <p:to>
                                        <p:strVal val="visible"/>
                                      </p:to>
                                    </p:set>
                                    <p:anim calcmode="lin" valueType="num">
                                      <p:cBhvr>
                                        <p:cTn dur="250" fill="hold" id="64"/>
                                        <p:tgtEl>
                                          <p:spTgt spid="62"/>
                                        </p:tgtEl>
                                        <p:attrNameLst>
                                          <p:attrName>ppt_w</p:attrName>
                                        </p:attrNameLst>
                                      </p:cBhvr>
                                      <p:tavLst>
                                        <p:tav tm="0">
                                          <p:val>
                                            <p:fltVal val="0"/>
                                          </p:val>
                                        </p:tav>
                                        <p:tav tm="100000">
                                          <p:val>
                                            <p:strVal val="#ppt_w"/>
                                          </p:val>
                                        </p:tav>
                                      </p:tavLst>
                                    </p:anim>
                                    <p:anim calcmode="lin" valueType="num">
                                      <p:cBhvr>
                                        <p:cTn dur="250" fill="hold" id="65"/>
                                        <p:tgtEl>
                                          <p:spTgt spid="62"/>
                                        </p:tgtEl>
                                        <p:attrNameLst>
                                          <p:attrName>ppt_h</p:attrName>
                                        </p:attrNameLst>
                                      </p:cBhvr>
                                      <p:tavLst>
                                        <p:tav tm="0">
                                          <p:val>
                                            <p:fltVal val="0"/>
                                          </p:val>
                                        </p:tav>
                                        <p:tav tm="100000">
                                          <p:val>
                                            <p:strVal val="#ppt_h"/>
                                          </p:val>
                                        </p:tav>
                                      </p:tavLst>
                                    </p:anim>
                                    <p:animEffect filter="fade" transition="in">
                                      <p:cBhvr>
                                        <p:cTn dur="250" id="66"/>
                                        <p:tgtEl>
                                          <p:spTgt spid="62"/>
                                        </p:tgtEl>
                                      </p:cBhvr>
                                    </p:animEffect>
                                  </p:childTnLst>
                                </p:cTn>
                              </p:par>
                              <p:par>
                                <p:cTn decel="100000" fill="hold" id="67" nodeType="withEffect" presetClass="emph" presetID="6" presetSubtype="0">
                                  <p:stCondLst>
                                    <p:cond delay="200"/>
                                  </p:stCondLst>
                                  <p:childTnLst>
                                    <p:animScale>
                                      <p:cBhvr>
                                        <p:cTn dur="250" fill="hold" id="68"/>
                                        <p:tgtEl>
                                          <p:spTgt spid="62"/>
                                        </p:tgtEl>
                                      </p:cBhvr>
                                      <p:by x="110000" y="110000"/>
                                    </p:animScale>
                                  </p:childTnLst>
                                </p:cTn>
                              </p:par>
                              <p:par>
                                <p:cTn decel="100000" fill="hold" id="69" nodeType="withEffect" presetClass="emph" presetID="6" presetSubtype="0">
                                  <p:stCondLst>
                                    <p:cond delay="300"/>
                                  </p:stCondLst>
                                  <p:childTnLst>
                                    <p:animScale>
                                      <p:cBhvr>
                                        <p:cTn dur="250" fill="hold" id="70"/>
                                        <p:tgtEl>
                                          <p:spTgt spid="62"/>
                                        </p:tgtEl>
                                      </p:cBhvr>
                                      <p:by x="91000" y="91000"/>
                                    </p:animScale>
                                  </p:childTnLst>
                                </p:cTn>
                              </p:par>
                            </p:childTnLst>
                          </p:cTn>
                        </p:par>
                        <p:par>
                          <p:cTn fill="hold" id="71" nodeType="afterGroup">
                            <p:stCondLst>
                              <p:cond delay="4150"/>
                            </p:stCondLst>
                            <p:childTnLst>
                              <p:par>
                                <p:cTn decel="100000" fill="hold" id="72" nodeType="afterEffect" presetClass="entr" presetID="2" presetSubtype="2">
                                  <p:stCondLst>
                                    <p:cond delay="0"/>
                                  </p:stCondLst>
                                  <p:childTnLst>
                                    <p:set>
                                      <p:cBhvr>
                                        <p:cTn dur="1" fill="hold" id="73">
                                          <p:stCondLst>
                                            <p:cond delay="0"/>
                                          </p:stCondLst>
                                        </p:cTn>
                                        <p:tgtEl>
                                          <p:spTgt spid="4"/>
                                        </p:tgtEl>
                                        <p:attrNameLst>
                                          <p:attrName>style.visibility</p:attrName>
                                        </p:attrNameLst>
                                      </p:cBhvr>
                                      <p:to>
                                        <p:strVal val="visible"/>
                                      </p:to>
                                    </p:set>
                                    <p:anim calcmode="lin" valueType="num">
                                      <p:cBhvr additive="base">
                                        <p:cTn dur="500" fill="hold" id="74"/>
                                        <p:tgtEl>
                                          <p:spTgt spid="4"/>
                                        </p:tgtEl>
                                        <p:attrNameLst>
                                          <p:attrName>ppt_x</p:attrName>
                                        </p:attrNameLst>
                                      </p:cBhvr>
                                      <p:tavLst>
                                        <p:tav tm="0">
                                          <p:val>
                                            <p:strVal val="1+#ppt_w/2"/>
                                          </p:val>
                                        </p:tav>
                                        <p:tav tm="100000">
                                          <p:val>
                                            <p:strVal val="#ppt_x"/>
                                          </p:val>
                                        </p:tav>
                                      </p:tavLst>
                                    </p:anim>
                                    <p:anim calcmode="lin" valueType="num">
                                      <p:cBhvr additive="base">
                                        <p:cTn dur="500" fill="hold" id="75"/>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grpSp>
        <p:nvGrpSpPr>
          <p:cNvPr id="2" name="Group 2"/>
          <p:cNvGrpSpPr/>
          <p:nvPr/>
        </p:nvGrpSpPr>
        <p:grpSpPr>
          <a:xfrm>
            <a:off x="67486" y="2497689"/>
            <a:ext cx="4489847" cy="2432210"/>
            <a:chOff x="956142" y="2949495"/>
            <a:chExt cx="5986463" cy="3242947"/>
          </a:xfrm>
          <a:effectLst>
            <a:outerShdw algn="t" blurRad="215900" dir="5400000" dist="76200" rotWithShape="0" sx="99000" sy="99000">
              <a:prstClr val="black">
                <a:alpha val="22000"/>
              </a:prstClr>
            </a:outerShdw>
          </a:effectLst>
        </p:grpSpPr>
        <p:grpSp>
          <p:nvGrpSpPr>
            <p:cNvPr id="3" name="Group 4"/>
            <p:cNvGrpSpPr/>
            <p:nvPr/>
          </p:nvGrpSpPr>
          <p:grpSpPr>
            <a:xfrm>
              <a:off x="956142" y="2949495"/>
              <a:ext cx="5986463" cy="3242947"/>
              <a:chOff x="1993901" y="2549526"/>
              <a:chExt cx="7270750" cy="3795713"/>
            </a:xfrm>
          </p:grpSpPr>
          <p:sp>
            <p:nvSpPr>
              <p:cNvPr id="5" name="Freeform 20"/>
              <p:cNvSpPr/>
              <p:nvPr/>
            </p:nvSpPr>
            <p:spPr bwMode="auto">
              <a:xfrm>
                <a:off x="2036764" y="2870201"/>
                <a:ext cx="7189788" cy="3475038"/>
              </a:xfrm>
              <a:custGeom>
                <a:gdLst>
                  <a:gd fmla="*/ 3030 w 3032" name="T0"/>
                  <a:gd fmla="*/ 502 h 1465" name="T1"/>
                  <a:gd fmla="*/ 3031 w 3032" name="T2"/>
                  <a:gd fmla="*/ 502 h 1465" name="T3"/>
                  <a:gd fmla="*/ 3031 w 3032" name="T4"/>
                  <a:gd fmla="*/ 366 h 1465" name="T5"/>
                  <a:gd fmla="*/ 2860 w 3032" name="T6"/>
                  <a:gd fmla="*/ 366 h 1465" name="T7"/>
                  <a:gd fmla="*/ 2860 w 3032" name="T8"/>
                  <a:gd fmla="*/ 388 h 1465" name="T9"/>
                  <a:gd fmla="*/ 2119 w 3032" name="T10"/>
                  <a:gd fmla="*/ 33 h 1465" name="T11"/>
                  <a:gd fmla="*/ 1866 w 3032" name="T12"/>
                  <a:gd fmla="*/ 33 h 1465" name="T13"/>
                  <a:gd fmla="*/ 170 w 3032" name="T14"/>
                  <a:gd fmla="*/ 844 h 1465" name="T15"/>
                  <a:gd fmla="*/ 170 w 3032" name="T16"/>
                  <a:gd fmla="*/ 824 h 1465" name="T17"/>
                  <a:gd fmla="*/ 0 w 3032" name="T18"/>
                  <a:gd fmla="*/ 824 h 1465" name="T19"/>
                  <a:gd fmla="*/ 0 w 3032" name="T20"/>
                  <a:gd fmla="*/ 961 h 1465" name="T21"/>
                  <a:gd fmla="*/ 52 w 3032" name="T22"/>
                  <a:gd fmla="*/ 1021 h 1465" name="T23"/>
                  <a:gd fmla="*/ 911 w 3032" name="T24"/>
                  <a:gd fmla="*/ 1432 h 1465" name="T25"/>
                  <a:gd fmla="*/ 1164 w 3032" name="T26"/>
                  <a:gd fmla="*/ 1432 h 1465" name="T27"/>
                  <a:gd fmla="*/ 2978 w 3032" name="T28"/>
                  <a:gd fmla="*/ 565 h 1465" name="T29"/>
                  <a:gd fmla="*/ 3030 w 3032" name="T30"/>
                  <a:gd fmla="*/ 502 h 146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465" w="3032">
                    <a:moveTo>
                      <a:pt x="3030" y="502"/>
                    </a:moveTo>
                    <a:cubicBezTo>
                      <a:pt x="3031" y="502"/>
                      <a:pt x="3031" y="502"/>
                      <a:pt x="3031" y="502"/>
                    </a:cubicBezTo>
                    <a:cubicBezTo>
                      <a:pt x="3031" y="366"/>
                      <a:pt x="3031" y="366"/>
                      <a:pt x="3031" y="366"/>
                    </a:cubicBezTo>
                    <a:cubicBezTo>
                      <a:pt x="2860" y="366"/>
                      <a:pt x="2860" y="366"/>
                      <a:pt x="2860" y="366"/>
                    </a:cubicBezTo>
                    <a:cubicBezTo>
                      <a:pt x="2860" y="388"/>
                      <a:pt x="2860" y="388"/>
                      <a:pt x="2860" y="388"/>
                    </a:cubicBezTo>
                    <a:cubicBezTo>
                      <a:pt x="2119" y="33"/>
                      <a:pt x="2119" y="33"/>
                      <a:pt x="2119" y="33"/>
                    </a:cubicBezTo>
                    <a:cubicBezTo>
                      <a:pt x="2049" y="0"/>
                      <a:pt x="1936" y="0"/>
                      <a:pt x="1866" y="33"/>
                    </a:cubicBezTo>
                    <a:cubicBezTo>
                      <a:pt x="170" y="844"/>
                      <a:pt x="170" y="844"/>
                      <a:pt x="170" y="844"/>
                    </a:cubicBezTo>
                    <a:cubicBezTo>
                      <a:pt x="170" y="824"/>
                      <a:pt x="170" y="824"/>
                      <a:pt x="170" y="824"/>
                    </a:cubicBezTo>
                    <a:cubicBezTo>
                      <a:pt x="0" y="824"/>
                      <a:pt x="0" y="824"/>
                      <a:pt x="0" y="824"/>
                    </a:cubicBezTo>
                    <a:cubicBezTo>
                      <a:pt x="0" y="961"/>
                      <a:pt x="0" y="961"/>
                      <a:pt x="0" y="961"/>
                    </a:cubicBezTo>
                    <a:cubicBezTo>
                      <a:pt x="0" y="983"/>
                      <a:pt x="17" y="1005"/>
                      <a:pt x="52" y="1021"/>
                    </a:cubicBezTo>
                    <a:cubicBezTo>
                      <a:pt x="911" y="1432"/>
                      <a:pt x="911" y="1432"/>
                      <a:pt x="911" y="1432"/>
                    </a:cubicBezTo>
                    <a:cubicBezTo>
                      <a:pt x="981" y="1465"/>
                      <a:pt x="1095" y="1465"/>
                      <a:pt x="1164" y="1432"/>
                    </a:cubicBezTo>
                    <a:cubicBezTo>
                      <a:pt x="2978" y="565"/>
                      <a:pt x="2978" y="565"/>
                      <a:pt x="2978" y="565"/>
                    </a:cubicBezTo>
                    <a:cubicBezTo>
                      <a:pt x="3014" y="548"/>
                      <a:pt x="3032" y="525"/>
                      <a:pt x="3030" y="502"/>
                    </a:cubicBezTo>
                  </a:path>
                </a:pathLst>
              </a:custGeom>
              <a:solidFill>
                <a:srgbClr val="BCBABB"/>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6" name="Freeform 23"/>
              <p:cNvSpPr/>
              <p:nvPr/>
            </p:nvSpPr>
            <p:spPr bwMode="auto">
              <a:xfrm>
                <a:off x="1993901" y="2549526"/>
                <a:ext cx="7270750" cy="3476625"/>
              </a:xfrm>
              <a:custGeom>
                <a:gdLst>
                  <a:gd fmla="*/ 2137 w 3066" name="T0"/>
                  <a:gd fmla="*/ 34 h 1466" name="T1"/>
                  <a:gd fmla="*/ 1884 w 3066" name="T2"/>
                  <a:gd fmla="*/ 34 h 1466" name="T3"/>
                  <a:gd fmla="*/ 70 w 3066" name="T4"/>
                  <a:gd fmla="*/ 901 h 1466" name="T5"/>
                  <a:gd fmla="*/ 70 w 3066" name="T6"/>
                  <a:gd fmla="*/ 1022 h 1466" name="T7"/>
                  <a:gd fmla="*/ 929 w 3066" name="T8"/>
                  <a:gd fmla="*/ 1432 h 1466" name="T9"/>
                  <a:gd fmla="*/ 1182 w 3066" name="T10"/>
                  <a:gd fmla="*/ 1432 h 1466" name="T11"/>
                  <a:gd fmla="*/ 2996 w 3066" name="T12"/>
                  <a:gd fmla="*/ 565 h 1466" name="T13"/>
                  <a:gd fmla="*/ 2996 w 3066" name="T14"/>
                  <a:gd fmla="*/ 444 h 1466" name="T15"/>
                  <a:gd fmla="*/ 2137 w 3066" name="T16"/>
                  <a:gd fmla="*/ 34 h 146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66" w="3066">
                    <a:moveTo>
                      <a:pt x="2137" y="34"/>
                    </a:moveTo>
                    <a:cubicBezTo>
                      <a:pt x="2067" y="0"/>
                      <a:pt x="1954" y="0"/>
                      <a:pt x="1884" y="34"/>
                    </a:cubicBezTo>
                    <a:cubicBezTo>
                      <a:pt x="70" y="901"/>
                      <a:pt x="70" y="901"/>
                      <a:pt x="70" y="901"/>
                    </a:cubicBezTo>
                    <a:cubicBezTo>
                      <a:pt x="0" y="934"/>
                      <a:pt x="0" y="988"/>
                      <a:pt x="70" y="1022"/>
                    </a:cubicBezTo>
                    <a:cubicBezTo>
                      <a:pt x="929" y="1432"/>
                      <a:pt x="929" y="1432"/>
                      <a:pt x="929" y="1432"/>
                    </a:cubicBezTo>
                    <a:cubicBezTo>
                      <a:pt x="999" y="1466"/>
                      <a:pt x="1113" y="1466"/>
                      <a:pt x="1182" y="1432"/>
                    </a:cubicBezTo>
                    <a:cubicBezTo>
                      <a:pt x="2996" y="565"/>
                      <a:pt x="2996" y="565"/>
                      <a:pt x="2996" y="565"/>
                    </a:cubicBezTo>
                    <a:cubicBezTo>
                      <a:pt x="3066" y="532"/>
                      <a:pt x="3066" y="478"/>
                      <a:pt x="2996" y="444"/>
                    </a:cubicBezTo>
                    <a:cubicBezTo>
                      <a:pt x="2137" y="34"/>
                      <a:pt x="2137" y="34"/>
                      <a:pt x="2137" y="34"/>
                    </a:cubicBezTo>
                  </a:path>
                </a:pathLst>
              </a:custGeom>
              <a:solidFill>
                <a:srgbClr val="BFC6D0"/>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7" name="Freeform 24"/>
              <p:cNvSpPr/>
              <p:nvPr/>
            </p:nvSpPr>
            <p:spPr bwMode="auto">
              <a:xfrm>
                <a:off x="2476501" y="2760663"/>
                <a:ext cx="6350000" cy="3033713"/>
              </a:xfrm>
              <a:custGeom>
                <a:gdLst>
                  <a:gd fmla="*/ 0 w 4000" name="T0"/>
                  <a:gd fmla="*/ 1117 h 1911" name="T1"/>
                  <a:gd fmla="*/ 1662 w 4000" name="T2"/>
                  <a:gd fmla="*/ 1911 h 1911" name="T3"/>
                  <a:gd fmla="*/ 4000 w 4000" name="T4"/>
                  <a:gd fmla="*/ 795 h 1911" name="T5"/>
                  <a:gd fmla="*/ 2337 w 4000" name="T6"/>
                  <a:gd fmla="*/ 0 h 1911" name="T7"/>
                  <a:gd fmla="*/ 0 w 4000" name="T8"/>
                  <a:gd fmla="*/ 1117 h 1911" name="T9"/>
                </a:gdLst>
                <a:cxnLst>
                  <a:cxn ang="0">
                    <a:pos x="T0" y="T1"/>
                  </a:cxn>
                  <a:cxn ang="0">
                    <a:pos x="T2" y="T3"/>
                  </a:cxn>
                  <a:cxn ang="0">
                    <a:pos x="T4" y="T5"/>
                  </a:cxn>
                  <a:cxn ang="0">
                    <a:pos x="T6" y="T7"/>
                  </a:cxn>
                  <a:cxn ang="0">
                    <a:pos x="T8" y="T9"/>
                  </a:cxn>
                </a:cxnLst>
                <a:rect b="b" l="0" r="r" t="0"/>
                <a:pathLst>
                  <a:path h="1910" w="4000">
                    <a:moveTo>
                      <a:pt x="0" y="1117"/>
                    </a:moveTo>
                    <a:lnTo>
                      <a:pt x="1662" y="1911"/>
                    </a:lnTo>
                    <a:lnTo>
                      <a:pt x="4000" y="795"/>
                    </a:lnTo>
                    <a:lnTo>
                      <a:pt x="2337" y="0"/>
                    </a:lnTo>
                    <a:lnTo>
                      <a:pt x="0" y="1117"/>
                    </a:lnTo>
                    <a:close/>
                  </a:path>
                </a:pathLst>
              </a:custGeom>
              <a:blipFill>
                <a:blip r:embed="rId3"/>
                <a:stretch>
                  <a:fillRect l="-25000" r="-25000"/>
                </a:stretch>
              </a:bli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8" name="Freeform 25"/>
              <p:cNvSpPr/>
              <p:nvPr/>
            </p:nvSpPr>
            <p:spPr bwMode="auto">
              <a:xfrm>
                <a:off x="2476501" y="2760663"/>
                <a:ext cx="6350000" cy="3033713"/>
              </a:xfrm>
              <a:custGeom>
                <a:gdLst>
                  <a:gd fmla="*/ 0 w 4000" name="T0"/>
                  <a:gd fmla="*/ 1117 h 1911" name="T1"/>
                  <a:gd fmla="*/ 1662 w 4000" name="T2"/>
                  <a:gd fmla="*/ 1911 h 1911" name="T3"/>
                  <a:gd fmla="*/ 4000 w 4000" name="T4"/>
                  <a:gd fmla="*/ 795 h 1911" name="T5"/>
                  <a:gd fmla="*/ 2337 w 4000" name="T6"/>
                  <a:gd fmla="*/ 0 h 1911" name="T7"/>
                  <a:gd fmla="*/ 0 w 4000" name="T8"/>
                  <a:gd fmla="*/ 1117 h 1911" name="T9"/>
                </a:gdLst>
                <a:cxnLst>
                  <a:cxn ang="0">
                    <a:pos x="T0" y="T1"/>
                  </a:cxn>
                  <a:cxn ang="0">
                    <a:pos x="T2" y="T3"/>
                  </a:cxn>
                  <a:cxn ang="0">
                    <a:pos x="T4" y="T5"/>
                  </a:cxn>
                  <a:cxn ang="0">
                    <a:pos x="T6" y="T7"/>
                  </a:cxn>
                  <a:cxn ang="0">
                    <a:pos x="T8" y="T9"/>
                  </a:cxn>
                </a:cxnLst>
                <a:rect b="b" l="0" r="r" t="0"/>
                <a:pathLst>
                  <a:path h="1910" w="4000">
                    <a:moveTo>
                      <a:pt x="0" y="1117"/>
                    </a:moveTo>
                    <a:lnTo>
                      <a:pt x="1662" y="1911"/>
                    </a:lnTo>
                    <a:lnTo>
                      <a:pt x="4000" y="795"/>
                    </a:lnTo>
                    <a:lnTo>
                      <a:pt x="2337" y="0"/>
                    </a:lnTo>
                    <a:lnTo>
                      <a:pt x="0" y="11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sp>
            <p:nvSpPr>
              <p:cNvPr id="9" name="Freeform 27"/>
              <p:cNvSpPr/>
              <p:nvPr/>
            </p:nvSpPr>
            <p:spPr bwMode="auto">
              <a:xfrm>
                <a:off x="2728914" y="5357813"/>
                <a:ext cx="923925" cy="541338"/>
              </a:xfrm>
              <a:custGeom>
                <a:gdLst>
                  <a:gd fmla="*/ 0 w 390" name="T0"/>
                  <a:gd fmla="*/ 21 h 228" name="T1"/>
                  <a:gd fmla="*/ 40 w 390" name="T2"/>
                  <a:gd fmla="*/ 69 h 228" name="T3"/>
                  <a:gd fmla="*/ 350 w 390" name="T4"/>
                  <a:gd fmla="*/ 218 h 228" name="T5"/>
                  <a:gd fmla="*/ 390 w 390" name="T6"/>
                  <a:gd fmla="*/ 207 h 228" name="T7"/>
                  <a:gd fmla="*/ 350 w 390" name="T8"/>
                  <a:gd fmla="*/ 159 h 228" name="T9"/>
                  <a:gd fmla="*/ 40 w 390" name="T10"/>
                  <a:gd fmla="*/ 10 h 228" name="T11"/>
                  <a:gd fmla="*/ 0 w 390" name="T12"/>
                  <a:gd fmla="*/ 21 h 228" name="T13"/>
                </a:gdLst>
                <a:cxnLst>
                  <a:cxn ang="0">
                    <a:pos x="T0" y="T1"/>
                  </a:cxn>
                  <a:cxn ang="0">
                    <a:pos x="T2" y="T3"/>
                  </a:cxn>
                  <a:cxn ang="0">
                    <a:pos x="T4" y="T5"/>
                  </a:cxn>
                  <a:cxn ang="0">
                    <a:pos x="T6" y="T7"/>
                  </a:cxn>
                  <a:cxn ang="0">
                    <a:pos x="T8" y="T9"/>
                  </a:cxn>
                  <a:cxn ang="0">
                    <a:pos x="T10" y="T11"/>
                  </a:cxn>
                  <a:cxn ang="0">
                    <a:pos x="T12" y="T13"/>
                  </a:cxn>
                </a:cxnLst>
                <a:rect b="b" l="0" r="r" t="0"/>
                <a:pathLst>
                  <a:path h="228" w="390">
                    <a:moveTo>
                      <a:pt x="0" y="21"/>
                    </a:moveTo>
                    <a:cubicBezTo>
                      <a:pt x="0" y="37"/>
                      <a:pt x="18" y="59"/>
                      <a:pt x="40" y="69"/>
                    </a:cubicBezTo>
                    <a:cubicBezTo>
                      <a:pt x="350" y="218"/>
                      <a:pt x="350" y="218"/>
                      <a:pt x="350" y="218"/>
                    </a:cubicBezTo>
                    <a:cubicBezTo>
                      <a:pt x="372" y="228"/>
                      <a:pt x="390" y="223"/>
                      <a:pt x="390" y="207"/>
                    </a:cubicBezTo>
                    <a:cubicBezTo>
                      <a:pt x="390" y="191"/>
                      <a:pt x="372" y="169"/>
                      <a:pt x="350" y="159"/>
                    </a:cubicBezTo>
                    <a:cubicBezTo>
                      <a:pt x="40" y="10"/>
                      <a:pt x="40" y="10"/>
                      <a:pt x="40" y="10"/>
                    </a:cubicBezTo>
                    <a:cubicBezTo>
                      <a:pt x="18" y="0"/>
                      <a:pt x="0" y="5"/>
                      <a:pt x="0" y="21"/>
                    </a:cubicBezTo>
                    <a:close/>
                  </a:path>
                </a:pathLst>
              </a:custGeom>
              <a:solidFill>
                <a:srgbClr val="313132"/>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grpSp>
        <p:sp>
          <p:nvSpPr>
            <p:cNvPr id="4" name="Freeform 82"/>
            <p:cNvSpPr/>
            <p:nvPr/>
          </p:nvSpPr>
          <p:spPr bwMode="auto">
            <a:xfrm>
              <a:off x="4249271" y="3119719"/>
              <a:ext cx="2324193" cy="1177378"/>
            </a:xfrm>
            <a:custGeom>
              <a:gdLst>
                <a:gd fmla="*/ 0 w 1811" name="T0"/>
                <a:gd fmla="*/ 70 h 865" name="T1"/>
                <a:gd fmla="*/ 1661 w 1811" name="T2"/>
                <a:gd fmla="*/ 865 h 865" name="T3"/>
                <a:gd fmla="*/ 1811 w 1811" name="T4"/>
                <a:gd fmla="*/ 794 h 865" name="T5"/>
                <a:gd fmla="*/ 148 w 1811" name="T6"/>
                <a:gd fmla="*/ 0 h 865" name="T7"/>
                <a:gd fmla="*/ 0 w 1811" name="T8"/>
                <a:gd fmla="*/ 70 h 865" name="T9"/>
              </a:gdLst>
              <a:cxnLst>
                <a:cxn ang="0">
                  <a:pos x="T0" y="T1"/>
                </a:cxn>
                <a:cxn ang="0">
                  <a:pos x="T2" y="T3"/>
                </a:cxn>
                <a:cxn ang="0">
                  <a:pos x="T4" y="T5"/>
                </a:cxn>
                <a:cxn ang="0">
                  <a:pos x="T6" y="T7"/>
                </a:cxn>
                <a:cxn ang="0">
                  <a:pos x="T8" y="T9"/>
                </a:cxn>
              </a:cxnLst>
              <a:rect b="b" l="0" r="r" t="0"/>
              <a:pathLst>
                <a:path h="865" w="1811">
                  <a:moveTo>
                    <a:pt x="0" y="70"/>
                  </a:moveTo>
                  <a:lnTo>
                    <a:pt x="1661" y="865"/>
                  </a:lnTo>
                  <a:lnTo>
                    <a:pt x="1811" y="794"/>
                  </a:lnTo>
                  <a:lnTo>
                    <a:pt x="148" y="0"/>
                  </a:lnTo>
                  <a:lnTo>
                    <a:pt x="0" y="70"/>
                  </a:lnTo>
                  <a:close/>
                </a:path>
              </a:pathLst>
            </a:custGeom>
            <a:solidFill>
              <a:srgbClr val="818386"/>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en-US" sz="1013">
                <a:latin typeface="+mn-lt"/>
                <a:ea typeface="+mn-ea"/>
              </a:endParaRPr>
            </a:p>
          </p:txBody>
        </p:sp>
      </p:grpSp>
      <p:grpSp>
        <p:nvGrpSpPr>
          <p:cNvPr id="10" name="Group 12"/>
          <p:cNvGrpSpPr>
            <a:grpSpLocks noChangeAspect="1"/>
          </p:cNvGrpSpPr>
          <p:nvPr/>
        </p:nvGrpSpPr>
        <p:grpSpPr>
          <a:xfrm>
            <a:off x="998538" y="1547813"/>
            <a:ext cx="2417762" cy="1941512"/>
            <a:chOff x="5599580" y="500139"/>
            <a:chExt cx="5497171" cy="4413216"/>
          </a:xfrm>
        </p:grpSpPr>
        <p:sp>
          <p:nvSpPr>
            <p:cNvPr id="11" name="Oval Callout 13"/>
            <p:cNvSpPr/>
            <p:nvPr/>
          </p:nvSpPr>
          <p:spPr>
            <a:xfrm>
              <a:off x="8126186" y="3610681"/>
              <a:ext cx="1765013" cy="1183594"/>
            </a:xfrm>
            <a:prstGeom prst="wedgeEllipseCallout">
              <a:avLst/>
            </a:prstGeom>
            <a:solidFill>
              <a:schemeClr val="accent5"/>
            </a:solidFill>
            <a:ln>
              <a:noFill/>
            </a:ln>
            <a:effectLst>
              <a:outerShdw blurRad="152400" dir="5400000" dist="317500" rotWithShape="0" sx="90000" sy="-1900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2" name="Oval Callout 14"/>
            <p:cNvSpPr/>
            <p:nvPr/>
          </p:nvSpPr>
          <p:spPr>
            <a:xfrm>
              <a:off x="6682411" y="3199310"/>
              <a:ext cx="1339100" cy="898520"/>
            </a:xfrm>
            <a:prstGeom prst="wedgeEllipseCallout">
              <a:avLst>
                <a:gd fmla="val 26187" name="adj1"/>
                <a:gd fmla="val 62500" name="adj2"/>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3" name="Oval Callout 15"/>
            <p:cNvSpPr/>
            <p:nvPr/>
          </p:nvSpPr>
          <p:spPr>
            <a:xfrm>
              <a:off x="9548304" y="2524516"/>
              <a:ext cx="1537620" cy="1035646"/>
            </a:xfrm>
            <a:prstGeom prst="wedgeEllipseCallout">
              <a:avLst>
                <a:gd fmla="val 23309" name="adj1"/>
                <a:gd fmla="val 57620" name="adj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4" name="Oval Callout 16"/>
            <p:cNvSpPr/>
            <p:nvPr/>
          </p:nvSpPr>
          <p:spPr>
            <a:xfrm>
              <a:off x="8126186" y="2621947"/>
              <a:ext cx="1176676" cy="790264"/>
            </a:xfrm>
            <a:prstGeom prst="wedgeEllipseCallout">
              <a:avLst>
                <a:gd fmla="val 11299" name="adj1"/>
                <a:gd fmla="val 66763" name="adj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5" name="Oval Callout 17"/>
            <p:cNvSpPr/>
            <p:nvPr/>
          </p:nvSpPr>
          <p:spPr>
            <a:xfrm>
              <a:off x="10100546" y="1705384"/>
              <a:ext cx="996205" cy="663967"/>
            </a:xfrm>
            <a:prstGeom prst="wedgeEllipseCallout">
              <a:avLst>
                <a:gd fmla="val 39098" name="adj1"/>
                <a:gd fmla="val 65020" name="adj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6" name="Oval Callout 18"/>
            <p:cNvSpPr/>
            <p:nvPr/>
          </p:nvSpPr>
          <p:spPr>
            <a:xfrm>
              <a:off x="5599580" y="2369351"/>
              <a:ext cx="1288568" cy="866044"/>
            </a:xfrm>
            <a:prstGeom prst="wedgeEllipseCallout">
              <a:avLst>
                <a:gd fmla="val 8488" name="adj1"/>
                <a:gd fmla="val 70280" name="adj2"/>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7" name="Oval Callout 19"/>
            <p:cNvSpPr/>
            <p:nvPr/>
          </p:nvSpPr>
          <p:spPr>
            <a:xfrm>
              <a:off x="6725724" y="1546609"/>
              <a:ext cx="1562885" cy="1046470"/>
            </a:xfrm>
            <a:prstGeom prst="wedgeEllipseCallout">
              <a:avLst>
                <a:gd fmla="val 6540" name="adj1"/>
                <a:gd fmla="val 75183" name="adj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8" name="Oval Callout 20"/>
            <p:cNvSpPr/>
            <p:nvPr/>
          </p:nvSpPr>
          <p:spPr>
            <a:xfrm>
              <a:off x="8667601" y="1528565"/>
              <a:ext cx="1173066" cy="786657"/>
            </a:xfrm>
            <a:prstGeom prst="wedgeEllipseCallou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19" name="Oval Callout 21"/>
            <p:cNvSpPr/>
            <p:nvPr/>
          </p:nvSpPr>
          <p:spPr>
            <a:xfrm>
              <a:off x="9952561" y="3866885"/>
              <a:ext cx="996205" cy="667577"/>
            </a:xfrm>
            <a:prstGeom prst="wedgeEllipseCallout">
              <a:avLst>
                <a:gd fmla="val -5639" name="adj1"/>
                <a:gd fmla="val 66280" name="adj2"/>
              </a:avLst>
            </a:prstGeom>
            <a:solidFill>
              <a:schemeClr val="accent1">
                <a:lumMod val="75000"/>
              </a:schemeClr>
            </a:solidFill>
            <a:ln>
              <a:noFill/>
            </a:ln>
            <a:effectLst>
              <a:outerShdw blurRad="152400" dir="5400000" dist="317500" rotWithShape="0" sx="90000" sy="-1900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20" name="Oval Callout 22"/>
            <p:cNvSpPr/>
            <p:nvPr/>
          </p:nvSpPr>
          <p:spPr>
            <a:xfrm>
              <a:off x="7108325" y="4245780"/>
              <a:ext cx="996205" cy="667575"/>
            </a:xfrm>
            <a:prstGeom prst="wedgeEllipseCallout">
              <a:avLst>
                <a:gd fmla="val 39098" name="adj1"/>
                <a:gd fmla="val 65020" name="adj2"/>
              </a:avLst>
            </a:prstGeom>
            <a:solidFill>
              <a:schemeClr val="accent6"/>
            </a:solidFill>
            <a:ln>
              <a:noFill/>
            </a:ln>
            <a:effectLst>
              <a:outerShdw blurRad="152400" dir="5400000" dist="317500" rotWithShape="0" sx="90000" sy="-1900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21" name="Oval Callout 23"/>
            <p:cNvSpPr/>
            <p:nvPr/>
          </p:nvSpPr>
          <p:spPr>
            <a:xfrm>
              <a:off x="9537474" y="500139"/>
              <a:ext cx="1339102" cy="898520"/>
            </a:xfrm>
            <a:prstGeom prst="wedgeEllipseCallout">
              <a:avLst>
                <a:gd fmla="val -12056" name="adj1"/>
                <a:gd fmla="val 69050" name="adj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22" name="Oval Callout 24"/>
            <p:cNvSpPr/>
            <p:nvPr/>
          </p:nvSpPr>
          <p:spPr>
            <a:xfrm>
              <a:off x="8086481" y="687782"/>
              <a:ext cx="996205" cy="667575"/>
            </a:xfrm>
            <a:prstGeom prst="wedgeEllipseCallout">
              <a:avLst>
                <a:gd fmla="val -5639" name="adj1"/>
                <a:gd fmla="val 66280" name="adj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id-ID" sz="1013"/>
            </a:p>
          </p:txBody>
        </p:sp>
        <p:sp>
          <p:nvSpPr>
            <p:cNvPr id="23" name="Freeform 45"/>
            <p:cNvSpPr>
              <a:spLocks noEditPoints="1"/>
            </p:cNvSpPr>
            <p:nvPr/>
          </p:nvSpPr>
          <p:spPr bwMode="auto">
            <a:xfrm>
              <a:off x="8479911" y="2795156"/>
              <a:ext cx="465616" cy="469107"/>
            </a:xfrm>
            <a:custGeom>
              <a:gdLst>
                <a:gd fmla="*/ 0 w 124" name="T0"/>
                <a:gd fmla="*/ 62 h 124" name="T1"/>
                <a:gd fmla="*/ 124 w 124" name="T2"/>
                <a:gd fmla="*/ 62 h 124" name="T3"/>
                <a:gd fmla="*/ 116 w 124" name="T4"/>
                <a:gd fmla="*/ 60 h 124" name="T5"/>
                <a:gd fmla="*/ 87 w 124" name="T6"/>
                <a:gd fmla="*/ 35 h 124" name="T7"/>
                <a:gd fmla="*/ 116 w 124" name="T8"/>
                <a:gd fmla="*/ 60 h 124" name="T9"/>
                <a:gd fmla="*/ 43 w 124" name="T10"/>
                <a:gd fmla="*/ 95 h 124" name="T11"/>
                <a:gd fmla="*/ 60 w 124" name="T12"/>
                <a:gd fmla="*/ 116 h 124" name="T13"/>
                <a:gd fmla="*/ 64 w 124" name="T14"/>
                <a:gd fmla="*/ 8 h 124" name="T15"/>
                <a:gd fmla="*/ 64 w 124" name="T16"/>
                <a:gd fmla="*/ 36 h 124" name="T17"/>
                <a:gd fmla="*/ 64 w 124" name="T18"/>
                <a:gd fmla="*/ 8 h 124" name="T19"/>
                <a:gd fmla="*/ 100 w 124" name="T20"/>
                <a:gd fmla="*/ 23 h 124" name="T21"/>
                <a:gd fmla="*/ 71 w 124" name="T22"/>
                <a:gd fmla="*/ 9 h 124" name="T23"/>
                <a:gd fmla="*/ 60 w 124" name="T24"/>
                <a:gd fmla="*/ 36 h 124" name="T25"/>
                <a:gd fmla="*/ 60 w 124" name="T26"/>
                <a:gd fmla="*/ 8 h 124" name="T27"/>
                <a:gd fmla="*/ 38 w 124" name="T28"/>
                <a:gd fmla="*/ 31 h 124" name="T29"/>
                <a:gd fmla="*/ 53 w 124" name="T30"/>
                <a:gd fmla="*/ 9 h 124" name="T31"/>
                <a:gd fmla="*/ 40 w 124" name="T32"/>
                <a:gd fmla="*/ 36 h 124" name="T33"/>
                <a:gd fmla="*/ 60 w 124" name="T34"/>
                <a:gd fmla="*/ 60 h 124" name="T35"/>
                <a:gd fmla="*/ 40 w 124" name="T36"/>
                <a:gd fmla="*/ 36 h 124" name="T37"/>
                <a:gd fmla="*/ 60 w 124" name="T38"/>
                <a:gd fmla="*/ 88 h 124" name="T39"/>
                <a:gd fmla="*/ 36 w 124" name="T40"/>
                <a:gd fmla="*/ 64 h 124" name="T41"/>
                <a:gd fmla="*/ 53 w 124" name="T42"/>
                <a:gd fmla="*/ 115 h 124" name="T43"/>
                <a:gd fmla="*/ 40 w 124" name="T44"/>
                <a:gd fmla="*/ 96 h 124" name="T45"/>
                <a:gd fmla="*/ 64 w 124" name="T46"/>
                <a:gd fmla="*/ 116 h 124" name="T47"/>
                <a:gd fmla="*/ 81 w 124" name="T48"/>
                <a:gd fmla="*/ 95 h 124" name="T49"/>
                <a:gd fmla="*/ 64 w 124" name="T50"/>
                <a:gd fmla="*/ 116 h 124" name="T51"/>
                <a:gd fmla="*/ 97 w 124" name="T52"/>
                <a:gd fmla="*/ 103 h 124" name="T53"/>
                <a:gd fmla="*/ 84 w 124" name="T54"/>
                <a:gd fmla="*/ 96 h 124" name="T55"/>
                <a:gd fmla="*/ 64 w 124" name="T56"/>
                <a:gd fmla="*/ 88 h 124" name="T57"/>
                <a:gd fmla="*/ 88 w 124" name="T58"/>
                <a:gd fmla="*/ 64 h 124" name="T59"/>
                <a:gd fmla="*/ 64 w 124" name="T60"/>
                <a:gd fmla="*/ 60 h 124" name="T61"/>
                <a:gd fmla="*/ 84 w 124" name="T62"/>
                <a:gd fmla="*/ 36 h 124" name="T63"/>
                <a:gd fmla="*/ 64 w 124" name="T64"/>
                <a:gd fmla="*/ 60 h 124" name="T65"/>
                <a:gd fmla="*/ 37 w 124" name="T66"/>
                <a:gd fmla="*/ 35 h 124" name="T67"/>
                <a:gd fmla="*/ 8 w 124" name="T68"/>
                <a:gd fmla="*/ 60 h 124" name="T69"/>
                <a:gd fmla="*/ 8 w 124" name="T70"/>
                <a:gd fmla="*/ 64 h 124" name="T71"/>
                <a:gd fmla="*/ 38 w 124" name="T72"/>
                <a:gd fmla="*/ 93 h 124" name="T73"/>
                <a:gd fmla="*/ 8 w 124" name="T74"/>
                <a:gd fmla="*/ 64 h 124" name="T75"/>
                <a:gd fmla="*/ 86 w 124" name="T76"/>
                <a:gd fmla="*/ 93 h 124" name="T77"/>
                <a:gd fmla="*/ 116 w 124" name="T78"/>
                <a:gd fmla="*/ 64 h 124"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24" w="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nvGrpSpPr>
            <p:cNvPr id="24" name="Group 26"/>
            <p:cNvGrpSpPr/>
            <p:nvPr/>
          </p:nvGrpSpPr>
          <p:grpSpPr>
            <a:xfrm>
              <a:off x="7366971" y="4407847"/>
              <a:ext cx="482600" cy="392113"/>
              <a:chOff x="2974975" y="5006976"/>
              <a:chExt cx="482600" cy="392113"/>
            </a:xfrm>
            <a:solidFill>
              <a:schemeClr val="bg1"/>
            </a:solidFill>
          </p:grpSpPr>
          <p:sp>
            <p:nvSpPr>
              <p:cNvPr id="77" name="Freeform 46"/>
              <p:cNvSpPr>
                <a:spLocks noEditPoints="1"/>
              </p:cNvSpPr>
              <p:nvPr/>
            </p:nvSpPr>
            <p:spPr bwMode="auto">
              <a:xfrm>
                <a:off x="3306763" y="5127626"/>
                <a:ext cx="90487" cy="120650"/>
              </a:xfrm>
              <a:custGeom>
                <a:gdLst>
                  <a:gd fmla="*/ 11 w 24" name="T0"/>
                  <a:gd fmla="*/ 2 h 32" name="T1"/>
                  <a:gd fmla="*/ 8 w 24" name="T2"/>
                  <a:gd fmla="*/ 0 h 32" name="T3"/>
                  <a:gd fmla="*/ 4 w 24" name="T4"/>
                  <a:gd fmla="*/ 0 h 32" name="T5"/>
                  <a:gd fmla="*/ 0 w 24" name="T6"/>
                  <a:gd fmla="*/ 4 h 32" name="T7"/>
                  <a:gd fmla="*/ 0 w 24" name="T8"/>
                  <a:gd fmla="*/ 28 h 32" name="T9"/>
                  <a:gd fmla="*/ 4 w 24" name="T10"/>
                  <a:gd fmla="*/ 32 h 32" name="T11"/>
                  <a:gd fmla="*/ 20 w 24" name="T12"/>
                  <a:gd fmla="*/ 32 h 32" name="T13"/>
                  <a:gd fmla="*/ 24 w 24" name="T14"/>
                  <a:gd fmla="*/ 28 h 32" name="T15"/>
                  <a:gd fmla="*/ 24 w 24" name="T16"/>
                  <a:gd fmla="*/ 22 h 32" name="T17"/>
                  <a:gd fmla="*/ 23 w 24" name="T18"/>
                  <a:gd fmla="*/ 20 h 32" name="T19"/>
                  <a:gd fmla="*/ 11 w 24" name="T20"/>
                  <a:gd fmla="*/ 2 h 32" name="T21"/>
                  <a:gd fmla="*/ 20 w 24" name="T22"/>
                  <a:gd fmla="*/ 28 h 32" name="T23"/>
                  <a:gd fmla="*/ 4 w 24" name="T24"/>
                  <a:gd fmla="*/ 28 h 32" name="T25"/>
                  <a:gd fmla="*/ 4 w 24" name="T26"/>
                  <a:gd fmla="*/ 4 h 32" name="T27"/>
                  <a:gd fmla="*/ 8 w 24" name="T28"/>
                  <a:gd fmla="*/ 4 h 32" name="T29"/>
                  <a:gd fmla="*/ 20 w 24" name="T30"/>
                  <a:gd fmla="*/ 22 h 32" name="T31"/>
                  <a:gd fmla="*/ 20 w 24" name="T32"/>
                  <a:gd fmla="*/ 28 h 3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2" w="24">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8" name="Freeform 47"/>
              <p:cNvSpPr>
                <a:spLocks noEditPoints="1"/>
              </p:cNvSpPr>
              <p:nvPr/>
            </p:nvSpPr>
            <p:spPr bwMode="auto">
              <a:xfrm>
                <a:off x="2974975" y="5006976"/>
                <a:ext cx="482600" cy="392113"/>
              </a:xfrm>
              <a:custGeom>
                <a:gdLst>
                  <a:gd fmla="*/ 126 w 128" name="T0"/>
                  <a:gd fmla="*/ 49 h 104" name="T1"/>
                  <a:gd fmla="*/ 110 w 128" name="T2"/>
                  <a:gd fmla="*/ 25 h 104" name="T3"/>
                  <a:gd fmla="*/ 100 w 128" name="T4"/>
                  <a:gd fmla="*/ 20 h 104" name="T5"/>
                  <a:gd fmla="*/ 84 w 128" name="T6"/>
                  <a:gd fmla="*/ 20 h 104" name="T7"/>
                  <a:gd fmla="*/ 84 w 128" name="T8"/>
                  <a:gd fmla="*/ 12 h 104" name="T9"/>
                  <a:gd fmla="*/ 72 w 128" name="T10"/>
                  <a:gd fmla="*/ 0 h 104" name="T11"/>
                  <a:gd fmla="*/ 12 w 128" name="T12"/>
                  <a:gd fmla="*/ 0 h 104" name="T13"/>
                  <a:gd fmla="*/ 0 w 128" name="T14"/>
                  <a:gd fmla="*/ 12 h 104" name="T15"/>
                  <a:gd fmla="*/ 0 w 128" name="T16"/>
                  <a:gd fmla="*/ 56 h 104" name="T17"/>
                  <a:gd fmla="*/ 12 w 128" name="T18"/>
                  <a:gd fmla="*/ 68 h 104" name="T19"/>
                  <a:gd fmla="*/ 12 w 128" name="T20"/>
                  <a:gd fmla="*/ 68 h 104" name="T21"/>
                  <a:gd fmla="*/ 12 w 128" name="T22"/>
                  <a:gd fmla="*/ 80 h 104" name="T23"/>
                  <a:gd fmla="*/ 24 w 128" name="T24"/>
                  <a:gd fmla="*/ 92 h 104" name="T25"/>
                  <a:gd fmla="*/ 29 w 128" name="T26"/>
                  <a:gd fmla="*/ 92 h 104" name="T27"/>
                  <a:gd fmla="*/ 44 w 128" name="T28"/>
                  <a:gd fmla="*/ 104 h 104" name="T29"/>
                  <a:gd fmla="*/ 59 w 128" name="T30"/>
                  <a:gd fmla="*/ 92 h 104" name="T31"/>
                  <a:gd fmla="*/ 81 w 128" name="T32"/>
                  <a:gd fmla="*/ 92 h 104" name="T33"/>
                  <a:gd fmla="*/ 96 w 128" name="T34"/>
                  <a:gd fmla="*/ 104 h 104" name="T35"/>
                  <a:gd fmla="*/ 111 w 128" name="T36"/>
                  <a:gd fmla="*/ 92 h 104" name="T37"/>
                  <a:gd fmla="*/ 116 w 128" name="T38"/>
                  <a:gd fmla="*/ 92 h 104" name="T39"/>
                  <a:gd fmla="*/ 128 w 128" name="T40"/>
                  <a:gd fmla="*/ 80 h 104" name="T41"/>
                  <a:gd fmla="*/ 128 w 128" name="T42"/>
                  <a:gd fmla="*/ 56 h 104" name="T43"/>
                  <a:gd fmla="*/ 126 w 128" name="T44"/>
                  <a:gd fmla="*/ 49 h 104" name="T45"/>
                  <a:gd fmla="*/ 12 w 128" name="T46"/>
                  <a:gd fmla="*/ 60 h 104" name="T47"/>
                  <a:gd fmla="*/ 8 w 128" name="T48"/>
                  <a:gd fmla="*/ 56 h 104" name="T49"/>
                  <a:gd fmla="*/ 8 w 128" name="T50"/>
                  <a:gd fmla="*/ 12 h 104" name="T51"/>
                  <a:gd fmla="*/ 12 w 128" name="T52"/>
                  <a:gd fmla="*/ 8 h 104" name="T53"/>
                  <a:gd fmla="*/ 72 w 128" name="T54"/>
                  <a:gd fmla="*/ 8 h 104" name="T55"/>
                  <a:gd fmla="*/ 76 w 128" name="T56"/>
                  <a:gd fmla="*/ 12 h 104" name="T57"/>
                  <a:gd fmla="*/ 76 w 128" name="T58"/>
                  <a:gd fmla="*/ 20 h 104" name="T59"/>
                  <a:gd fmla="*/ 76 w 128" name="T60"/>
                  <a:gd fmla="*/ 28 h 104" name="T61"/>
                  <a:gd fmla="*/ 76 w 128" name="T62"/>
                  <a:gd fmla="*/ 56 h 104" name="T63"/>
                  <a:gd fmla="*/ 72 w 128" name="T64"/>
                  <a:gd fmla="*/ 60 h 104" name="T65"/>
                  <a:gd fmla="*/ 12 w 128" name="T66"/>
                  <a:gd fmla="*/ 60 h 104" name="T67"/>
                  <a:gd fmla="*/ 44 w 128" name="T68"/>
                  <a:gd fmla="*/ 96 h 104" name="T69"/>
                  <a:gd fmla="*/ 36 w 128" name="T70"/>
                  <a:gd fmla="*/ 88 h 104" name="T71"/>
                  <a:gd fmla="*/ 44 w 128" name="T72"/>
                  <a:gd fmla="*/ 80 h 104" name="T73"/>
                  <a:gd fmla="*/ 52 w 128" name="T74"/>
                  <a:gd fmla="*/ 88 h 104" name="T75"/>
                  <a:gd fmla="*/ 44 w 128" name="T76"/>
                  <a:gd fmla="*/ 96 h 104" name="T77"/>
                  <a:gd fmla="*/ 96 w 128" name="T78"/>
                  <a:gd fmla="*/ 96 h 104" name="T79"/>
                  <a:gd fmla="*/ 88 w 128" name="T80"/>
                  <a:gd fmla="*/ 88 h 104" name="T81"/>
                  <a:gd fmla="*/ 96 w 128" name="T82"/>
                  <a:gd fmla="*/ 80 h 104" name="T83"/>
                  <a:gd fmla="*/ 104 w 128" name="T84"/>
                  <a:gd fmla="*/ 88 h 104" name="T85"/>
                  <a:gd fmla="*/ 96 w 128" name="T86"/>
                  <a:gd fmla="*/ 96 h 104" name="T87"/>
                  <a:gd fmla="*/ 120 w 128" name="T88"/>
                  <a:gd fmla="*/ 80 h 104" name="T89"/>
                  <a:gd fmla="*/ 116 w 128" name="T90"/>
                  <a:gd fmla="*/ 84 h 104" name="T91"/>
                  <a:gd fmla="*/ 111 w 128" name="T92"/>
                  <a:gd fmla="*/ 84 h 104" name="T93"/>
                  <a:gd fmla="*/ 96 w 128" name="T94"/>
                  <a:gd fmla="*/ 72 h 104" name="T95"/>
                  <a:gd fmla="*/ 81 w 128" name="T96"/>
                  <a:gd fmla="*/ 84 h 104" name="T97"/>
                  <a:gd fmla="*/ 59 w 128" name="T98"/>
                  <a:gd fmla="*/ 84 h 104" name="T99"/>
                  <a:gd fmla="*/ 44 w 128" name="T100"/>
                  <a:gd fmla="*/ 72 h 104" name="T101"/>
                  <a:gd fmla="*/ 29 w 128" name="T102"/>
                  <a:gd fmla="*/ 84 h 104" name="T103"/>
                  <a:gd fmla="*/ 24 w 128" name="T104"/>
                  <a:gd fmla="*/ 84 h 104" name="T105"/>
                  <a:gd fmla="*/ 20 w 128" name="T106"/>
                  <a:gd fmla="*/ 80 h 104" name="T107"/>
                  <a:gd fmla="*/ 20 w 128" name="T108"/>
                  <a:gd fmla="*/ 68 h 104" name="T109"/>
                  <a:gd fmla="*/ 72 w 128" name="T110"/>
                  <a:gd fmla="*/ 68 h 104" name="T111"/>
                  <a:gd fmla="*/ 84 w 128" name="T112"/>
                  <a:gd fmla="*/ 56 h 104" name="T113"/>
                  <a:gd fmla="*/ 84 w 128" name="T114"/>
                  <a:gd fmla="*/ 28 h 104" name="T115"/>
                  <a:gd fmla="*/ 100 w 128" name="T116"/>
                  <a:gd fmla="*/ 28 h 104" name="T117"/>
                  <a:gd fmla="*/ 103 w 128" name="T118"/>
                  <a:gd fmla="*/ 30 h 104" name="T119"/>
                  <a:gd fmla="*/ 119 w 128" name="T120"/>
                  <a:gd fmla="*/ 54 h 104" name="T121"/>
                  <a:gd fmla="*/ 120 w 128" name="T122"/>
                  <a:gd fmla="*/ 56 h 104" name="T123"/>
                  <a:gd fmla="*/ 120 w 128" name="T124"/>
                  <a:gd fmla="*/ 80 h 10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04" w="128">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25" name="Group 27"/>
            <p:cNvGrpSpPr/>
            <p:nvPr/>
          </p:nvGrpSpPr>
          <p:grpSpPr>
            <a:xfrm>
              <a:off x="7210457" y="1807833"/>
              <a:ext cx="549275" cy="549275"/>
              <a:chOff x="1978025" y="4927601"/>
              <a:chExt cx="549275" cy="549275"/>
            </a:xfrm>
            <a:solidFill>
              <a:schemeClr val="bg1"/>
            </a:solidFill>
          </p:grpSpPr>
          <p:sp>
            <p:nvSpPr>
              <p:cNvPr id="68" name="Freeform 48"/>
              <p:cNvSpPr>
                <a:spLocks noEditPoints="1"/>
              </p:cNvSpPr>
              <p:nvPr/>
            </p:nvSpPr>
            <p:spPr bwMode="auto">
              <a:xfrm>
                <a:off x="1978025" y="4927601"/>
                <a:ext cx="549275" cy="549275"/>
              </a:xfrm>
              <a:custGeom>
                <a:gdLst>
                  <a:gd fmla="*/ 97 w 146" name="T0"/>
                  <a:gd fmla="*/ 14 h 146" name="T1"/>
                  <a:gd fmla="*/ 14 w 146" name="T2"/>
                  <a:gd fmla="*/ 49 h 146" name="T3"/>
                  <a:gd fmla="*/ 49 w 146" name="T4"/>
                  <a:gd fmla="*/ 132 h 146" name="T5"/>
                  <a:gd fmla="*/ 132 w 146" name="T6"/>
                  <a:gd fmla="*/ 97 h 146" name="T7"/>
                  <a:gd fmla="*/ 97 w 146" name="T8"/>
                  <a:gd fmla="*/ 14 h 146" name="T9"/>
                  <a:gd fmla="*/ 52 w 146" name="T10"/>
                  <a:gd fmla="*/ 125 h 146" name="T11"/>
                  <a:gd fmla="*/ 21 w 146" name="T12"/>
                  <a:gd fmla="*/ 52 h 146" name="T13"/>
                  <a:gd fmla="*/ 94 w 146" name="T14"/>
                  <a:gd fmla="*/ 21 h 146" name="T15"/>
                  <a:gd fmla="*/ 125 w 146" name="T16"/>
                  <a:gd fmla="*/ 94 h 146" name="T17"/>
                  <a:gd fmla="*/ 52 w 146" name="T18"/>
                  <a:gd fmla="*/ 125 h 14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6" w="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 name="Freeform 49"/>
              <p:cNvSpPr>
                <a:spLocks noEditPoints="1"/>
              </p:cNvSpPr>
              <p:nvPr/>
            </p:nvSpPr>
            <p:spPr bwMode="auto">
              <a:xfrm>
                <a:off x="2219325" y="5168901"/>
                <a:ext cx="66675" cy="68263"/>
              </a:xfrm>
              <a:custGeom>
                <a:gdLst>
                  <a:gd fmla="*/ 12 w 18" name="T0"/>
                  <a:gd fmla="*/ 2 h 18" name="T1"/>
                  <a:gd fmla="*/ 2 w 18" name="T2"/>
                  <a:gd fmla="*/ 6 h 18" name="T3"/>
                  <a:gd fmla="*/ 6 w 18" name="T4"/>
                  <a:gd fmla="*/ 16 h 18" name="T5"/>
                  <a:gd fmla="*/ 16 w 18" name="T6"/>
                  <a:gd fmla="*/ 12 h 18" name="T7"/>
                  <a:gd fmla="*/ 12 w 18" name="T8"/>
                  <a:gd fmla="*/ 2 h 18" name="T9"/>
                  <a:gd fmla="*/ 8 w 18" name="T10"/>
                  <a:gd fmla="*/ 13 h 18" name="T11"/>
                  <a:gd fmla="*/ 5 w 18" name="T12"/>
                  <a:gd fmla="*/ 8 h 18" name="T13"/>
                  <a:gd fmla="*/ 11 w 18" name="T14"/>
                  <a:gd fmla="*/ 5 h 18" name="T15"/>
                  <a:gd fmla="*/ 13 w 18" name="T16"/>
                  <a:gd fmla="*/ 11 h 18" name="T17"/>
                  <a:gd fmla="*/ 8 w 18" name="T18"/>
                  <a:gd fmla="*/ 13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 name="Freeform 50"/>
              <p:cNvSpPr>
                <a:spLocks noEditPoints="1"/>
              </p:cNvSpPr>
              <p:nvPr/>
            </p:nvSpPr>
            <p:spPr bwMode="auto">
              <a:xfrm>
                <a:off x="2151063" y="5100638"/>
                <a:ext cx="203200" cy="203200"/>
              </a:xfrm>
              <a:custGeom>
                <a:gdLst>
                  <a:gd fmla="*/ 36 w 54" name="T0"/>
                  <a:gd fmla="*/ 5 h 54" name="T1"/>
                  <a:gd fmla="*/ 5 w 54" name="T2"/>
                  <a:gd fmla="*/ 18 h 54" name="T3"/>
                  <a:gd fmla="*/ 18 w 54" name="T4"/>
                  <a:gd fmla="*/ 49 h 54" name="T5"/>
                  <a:gd fmla="*/ 49 w 54" name="T6"/>
                  <a:gd fmla="*/ 36 h 54" name="T7"/>
                  <a:gd fmla="*/ 36 w 54" name="T8"/>
                  <a:gd fmla="*/ 5 h 54" name="T9"/>
                  <a:gd fmla="*/ 21 w 54" name="T10"/>
                  <a:gd fmla="*/ 42 h 54" name="T11"/>
                  <a:gd fmla="*/ 12 w 54" name="T12"/>
                  <a:gd fmla="*/ 21 h 54" name="T13"/>
                  <a:gd fmla="*/ 33 w 54" name="T14"/>
                  <a:gd fmla="*/ 12 h 54" name="T15"/>
                  <a:gd fmla="*/ 42 w 54" name="T16"/>
                  <a:gd fmla="*/ 33 h 54" name="T17"/>
                  <a:gd fmla="*/ 21 w 54" name="T18"/>
                  <a:gd fmla="*/ 42 h 5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4" w="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1" name="Freeform 51"/>
              <p:cNvSpPr/>
              <p:nvPr/>
            </p:nvSpPr>
            <p:spPr bwMode="auto">
              <a:xfrm>
                <a:off x="2290763" y="5237163"/>
                <a:ext cx="74612" cy="77788"/>
              </a:xfrm>
              <a:custGeom>
                <a:gdLst>
                  <a:gd fmla="*/ 20 w 20" name="T0"/>
                  <a:gd fmla="*/ 3 h 21" name="T1"/>
                  <a:gd fmla="*/ 19 w 20" name="T2"/>
                  <a:gd fmla="*/ 0 h 21" name="T3"/>
                  <a:gd fmla="*/ 16 w 20" name="T4"/>
                  <a:gd fmla="*/ 1 h 21" name="T5"/>
                  <a:gd fmla="*/ 16 w 20" name="T6"/>
                  <a:gd fmla="*/ 1 h 21" name="T7"/>
                  <a:gd fmla="*/ 1 w 20" name="T8"/>
                  <a:gd fmla="*/ 17 h 21" name="T9"/>
                  <a:gd fmla="*/ 0 w 20" name="T10"/>
                  <a:gd fmla="*/ 19 h 21" name="T11"/>
                  <a:gd fmla="*/ 3 w 20" name="T12"/>
                  <a:gd fmla="*/ 20 h 21" name="T13"/>
                  <a:gd fmla="*/ 3 w 20" name="T14"/>
                  <a:gd fmla="*/ 20 h 21" name="T15"/>
                  <a:gd fmla="*/ 20 w 20" name="T16"/>
                  <a:gd fmla="*/ 3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0">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2" name="Freeform 52"/>
              <p:cNvSpPr/>
              <p:nvPr/>
            </p:nvSpPr>
            <p:spPr bwMode="auto">
              <a:xfrm>
                <a:off x="2312988" y="5259388"/>
                <a:ext cx="109537" cy="112713"/>
              </a:xfrm>
              <a:custGeom>
                <a:gdLst>
                  <a:gd fmla="*/ 27 w 29" name="T0"/>
                  <a:gd fmla="*/ 0 h 30" name="T1"/>
                  <a:gd fmla="*/ 25 w 29" name="T2"/>
                  <a:gd fmla="*/ 1 h 30" name="T3"/>
                  <a:gd fmla="*/ 1 w 29" name="T4"/>
                  <a:gd fmla="*/ 25 h 30" name="T5"/>
                  <a:gd fmla="*/ 0 w 29" name="T6"/>
                  <a:gd fmla="*/ 28 h 30" name="T7"/>
                  <a:gd fmla="*/ 3 w 29" name="T8"/>
                  <a:gd fmla="*/ 29 h 30" name="T9"/>
                  <a:gd fmla="*/ 3 w 29" name="T10"/>
                  <a:gd fmla="*/ 29 h 30" name="T11"/>
                  <a:gd fmla="*/ 29 w 29" name="T12"/>
                  <a:gd fmla="*/ 3 h 30" name="T13"/>
                  <a:gd fmla="*/ 27 w 29" name="T14"/>
                  <a:gd fmla="*/ 0 h 3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0" w="28">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3" name="Freeform 53"/>
              <p:cNvSpPr/>
              <p:nvPr/>
            </p:nvSpPr>
            <p:spPr bwMode="auto">
              <a:xfrm>
                <a:off x="2301875" y="5248276"/>
                <a:ext cx="93662" cy="93663"/>
              </a:xfrm>
              <a:custGeom>
                <a:gdLst>
                  <a:gd fmla="*/ 23 w 25" name="T0"/>
                  <a:gd fmla="*/ 0 h 25" name="T1"/>
                  <a:gd fmla="*/ 20 w 25" name="T2"/>
                  <a:gd fmla="*/ 1 h 25" name="T3"/>
                  <a:gd fmla="*/ 1 w 25" name="T4"/>
                  <a:gd fmla="*/ 21 h 25" name="T5"/>
                  <a:gd fmla="*/ 1 w 25" name="T6"/>
                  <a:gd fmla="*/ 21 h 25" name="T7"/>
                  <a:gd fmla="*/ 0 w 25" name="T8"/>
                  <a:gd fmla="*/ 24 h 25" name="T9"/>
                  <a:gd fmla="*/ 3 w 25" name="T10"/>
                  <a:gd fmla="*/ 25 h 25" name="T11"/>
                  <a:gd fmla="*/ 3 w 25" name="T12"/>
                  <a:gd fmla="*/ 25 h 25" name="T13"/>
                  <a:gd fmla="*/ 24 w 25" name="T14"/>
                  <a:gd fmla="*/ 3 h 25" name="T15"/>
                  <a:gd fmla="*/ 23 w 25" name="T16"/>
                  <a:gd fmla="*/ 0 h 2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 w="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4" name="Freeform 54"/>
              <p:cNvSpPr/>
              <p:nvPr/>
            </p:nvSpPr>
            <p:spPr bwMode="auto">
              <a:xfrm>
                <a:off x="2139950" y="5089526"/>
                <a:ext cx="74612" cy="79375"/>
              </a:xfrm>
              <a:custGeom>
                <a:gdLst>
                  <a:gd fmla="*/ 20 w 20" name="T0"/>
                  <a:gd fmla="*/ 2 h 21" name="T1"/>
                  <a:gd fmla="*/ 17 w 20" name="T2"/>
                  <a:gd fmla="*/ 1 h 21" name="T3"/>
                  <a:gd fmla="*/ 17 w 20" name="T4"/>
                  <a:gd fmla="*/ 1 h 21" name="T5"/>
                  <a:gd fmla="*/ 0 w 20" name="T6"/>
                  <a:gd fmla="*/ 18 h 21" name="T7"/>
                  <a:gd fmla="*/ 0 w 20" name="T8"/>
                  <a:gd fmla="*/ 18 h 21" name="T9"/>
                  <a:gd fmla="*/ 1 w 20" name="T10"/>
                  <a:gd fmla="*/ 21 h 21" name="T11"/>
                  <a:gd fmla="*/ 4 w 20" name="T12"/>
                  <a:gd fmla="*/ 20 h 21" name="T13"/>
                  <a:gd fmla="*/ 4 w 20" name="T14"/>
                  <a:gd fmla="*/ 20 h 21" name="T15"/>
                  <a:gd fmla="*/ 19 w 20" name="T16"/>
                  <a:gd fmla="*/ 4 h 21" name="T17"/>
                  <a:gd fmla="*/ 20 w 20" name="T18"/>
                  <a:gd fmla="*/ 2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20">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5" name="Freeform 55"/>
              <p:cNvSpPr/>
              <p:nvPr/>
            </p:nvSpPr>
            <p:spPr bwMode="auto">
              <a:xfrm>
                <a:off x="2082800" y="5033963"/>
                <a:ext cx="109537" cy="112713"/>
              </a:xfrm>
              <a:custGeom>
                <a:gdLst>
                  <a:gd fmla="*/ 29 w 29" name="T0"/>
                  <a:gd fmla="*/ 2 h 30" name="T1"/>
                  <a:gd fmla="*/ 26 w 29" name="T2"/>
                  <a:gd fmla="*/ 1 h 30" name="T3"/>
                  <a:gd fmla="*/ 26 w 29" name="T4"/>
                  <a:gd fmla="*/ 1 h 30" name="T5"/>
                  <a:gd fmla="*/ 0 w 29" name="T6"/>
                  <a:gd fmla="*/ 27 h 30" name="T7"/>
                  <a:gd fmla="*/ 2 w 29" name="T8"/>
                  <a:gd fmla="*/ 30 h 30" name="T9"/>
                  <a:gd fmla="*/ 4 w 29" name="T10"/>
                  <a:gd fmla="*/ 29 h 30" name="T11"/>
                  <a:gd fmla="*/ 28 w 29" name="T12"/>
                  <a:gd fmla="*/ 5 h 30" name="T13"/>
                  <a:gd fmla="*/ 29 w 29" name="T14"/>
                  <a:gd fmla="*/ 2 h 3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0" w="28">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6" name="Freeform 56"/>
              <p:cNvSpPr/>
              <p:nvPr/>
            </p:nvSpPr>
            <p:spPr bwMode="auto">
              <a:xfrm>
                <a:off x="2109788" y="5064126"/>
                <a:ext cx="93662" cy="93663"/>
              </a:xfrm>
              <a:custGeom>
                <a:gdLst>
                  <a:gd fmla="*/ 24 w 25" name="T0"/>
                  <a:gd fmla="*/ 4 h 25" name="T1"/>
                  <a:gd fmla="*/ 25 w 25" name="T2"/>
                  <a:gd fmla="*/ 1 h 25" name="T3"/>
                  <a:gd fmla="*/ 22 w 25" name="T4"/>
                  <a:gd fmla="*/ 0 h 25" name="T5"/>
                  <a:gd fmla="*/ 22 w 25" name="T6"/>
                  <a:gd fmla="*/ 0 h 25" name="T7"/>
                  <a:gd fmla="*/ 1 w 25" name="T8"/>
                  <a:gd fmla="*/ 22 h 25" name="T9"/>
                  <a:gd fmla="*/ 2 w 25" name="T10"/>
                  <a:gd fmla="*/ 25 h 25" name="T11"/>
                  <a:gd fmla="*/ 5 w 25" name="T12"/>
                  <a:gd fmla="*/ 24 h 25" name="T13"/>
                  <a:gd fmla="*/ 24 w 25" name="T14"/>
                  <a:gd fmla="*/ 4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26" name="Group 28"/>
            <p:cNvGrpSpPr/>
            <p:nvPr/>
          </p:nvGrpSpPr>
          <p:grpSpPr>
            <a:xfrm>
              <a:off x="8806221" y="3987764"/>
              <a:ext cx="495300" cy="466725"/>
              <a:chOff x="1049338" y="4976813"/>
              <a:chExt cx="495300" cy="466725"/>
            </a:xfrm>
            <a:solidFill>
              <a:schemeClr val="bg1"/>
            </a:solidFill>
          </p:grpSpPr>
          <p:sp>
            <p:nvSpPr>
              <p:cNvPr id="66" name="Oval 57"/>
              <p:cNvSpPr>
                <a:spLocks noChangeArrowheads="1"/>
              </p:cNvSpPr>
              <p:nvPr/>
            </p:nvSpPr>
            <p:spPr bwMode="auto">
              <a:xfrm>
                <a:off x="1289050" y="5232401"/>
                <a:ext cx="60325" cy="60325"/>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 name="Freeform 58"/>
              <p:cNvSpPr>
                <a:spLocks noEditPoints="1"/>
              </p:cNvSpPr>
              <p:nvPr/>
            </p:nvSpPr>
            <p:spPr bwMode="auto">
              <a:xfrm>
                <a:off x="1049338" y="4976813"/>
                <a:ext cx="495300" cy="466725"/>
              </a:xfrm>
              <a:custGeom>
                <a:gdLst>
                  <a:gd fmla="*/ 116 w 132" name="T0"/>
                  <a:gd fmla="*/ 48 h 124" name="T1"/>
                  <a:gd fmla="*/ 116 w 132" name="T2"/>
                  <a:gd fmla="*/ 22 h 124" name="T3"/>
                  <a:gd fmla="*/ 104 w 132" name="T4"/>
                  <a:gd fmla="*/ 0 h 124" name="T5"/>
                  <a:gd fmla="*/ 22 w 132" name="T6"/>
                  <a:gd fmla="*/ 0 h 124" name="T7"/>
                  <a:gd fmla="*/ 0 w 132" name="T8"/>
                  <a:gd fmla="*/ 102 h 124" name="T9"/>
                  <a:gd fmla="*/ 94 w 132" name="T10"/>
                  <a:gd fmla="*/ 124 h 124" name="T11"/>
                  <a:gd fmla="*/ 116 w 132" name="T12"/>
                  <a:gd fmla="*/ 96 h 124" name="T13"/>
                  <a:gd fmla="*/ 116 w 132" name="T14"/>
                  <a:gd fmla="*/ 48 h 124" name="T15"/>
                  <a:gd fmla="*/ 88 w 132" name="T16"/>
                  <a:gd fmla="*/ 8 h 124" name="T17"/>
                  <a:gd fmla="*/ 108 w 132" name="T18"/>
                  <a:gd fmla="*/ 12 h 124" name="T19"/>
                  <a:gd fmla="*/ 108 w 132" name="T20"/>
                  <a:gd fmla="*/ 24 h 124" name="T21"/>
                  <a:gd fmla="*/ 104 w 132" name="T22"/>
                  <a:gd fmla="*/ 36 h 124" name="T23"/>
                  <a:gd fmla="*/ 104 w 132" name="T24"/>
                  <a:gd fmla="*/ 32 h 124" name="T25"/>
                  <a:gd fmla="*/ 104 w 132" name="T26"/>
                  <a:gd fmla="*/ 16 h 124" name="T27"/>
                  <a:gd fmla="*/ 16 w 132" name="T28"/>
                  <a:gd fmla="*/ 12 h 124" name="T29"/>
                  <a:gd fmla="*/ 12 w 132" name="T30"/>
                  <a:gd fmla="*/ 24 h 124" name="T31"/>
                  <a:gd fmla="*/ 8 w 132" name="T32"/>
                  <a:gd fmla="*/ 22 h 124" name="T33"/>
                  <a:gd fmla="*/ 100 w 132" name="T34"/>
                  <a:gd fmla="*/ 20 h 124" name="T35"/>
                  <a:gd fmla="*/ 16 w 132" name="T36"/>
                  <a:gd fmla="*/ 16 h 124" name="T37"/>
                  <a:gd fmla="*/ 100 w 132" name="T38"/>
                  <a:gd fmla="*/ 20 h 124" name="T39"/>
                  <a:gd fmla="*/ 100 w 132" name="T40"/>
                  <a:gd fmla="*/ 28 h 124" name="T41"/>
                  <a:gd fmla="*/ 16 w 132" name="T42"/>
                  <a:gd fmla="*/ 24 h 124" name="T43"/>
                  <a:gd fmla="*/ 100 w 132" name="T44"/>
                  <a:gd fmla="*/ 32 h 124" name="T45"/>
                  <a:gd fmla="*/ 88 w 132" name="T46"/>
                  <a:gd fmla="*/ 36 h 124" name="T47"/>
                  <a:gd fmla="*/ 16 w 132" name="T48"/>
                  <a:gd fmla="*/ 35 h 124" name="T49"/>
                  <a:gd fmla="*/ 100 w 132" name="T50"/>
                  <a:gd fmla="*/ 32 h 124" name="T51"/>
                  <a:gd fmla="*/ 94 w 132" name="T52"/>
                  <a:gd fmla="*/ 116 h 124" name="T53"/>
                  <a:gd fmla="*/ 8 w 132" name="T54"/>
                  <a:gd fmla="*/ 102 h 124" name="T55"/>
                  <a:gd fmla="*/ 22 w 132" name="T56"/>
                  <a:gd fmla="*/ 44 h 124" name="T57"/>
                  <a:gd fmla="*/ 104 w 132" name="T58"/>
                  <a:gd fmla="*/ 44 h 124" name="T59"/>
                  <a:gd fmla="*/ 108 w 132" name="T60"/>
                  <a:gd fmla="*/ 56 h 124" name="T61"/>
                  <a:gd fmla="*/ 52 w 132" name="T62"/>
                  <a:gd fmla="*/ 76 h 124" name="T63"/>
                  <a:gd fmla="*/ 108 w 132" name="T64"/>
                  <a:gd fmla="*/ 96 h 124" name="T65"/>
                  <a:gd fmla="*/ 113 w 132" name="T66"/>
                  <a:gd fmla="*/ 88 h 124" name="T67"/>
                  <a:gd fmla="*/ 60 w 132" name="T68"/>
                  <a:gd fmla="*/ 76 h 124" name="T69"/>
                  <a:gd fmla="*/ 108 w 132" name="T70"/>
                  <a:gd fmla="*/ 64 h 124" name="T71"/>
                  <a:gd fmla="*/ 115 w 132" name="T72"/>
                  <a:gd fmla="*/ 59 h 124" name="T73"/>
                  <a:gd fmla="*/ 120 w 132" name="T74"/>
                  <a:gd fmla="*/ 72 h 12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sp>
          <p:nvSpPr>
            <p:cNvPr id="27" name="Freeform 59"/>
            <p:cNvSpPr>
              <a:spLocks noEditPoints="1"/>
            </p:cNvSpPr>
            <p:nvPr/>
          </p:nvSpPr>
          <p:spPr bwMode="auto">
            <a:xfrm>
              <a:off x="10360426" y="1777554"/>
              <a:ext cx="480056" cy="483541"/>
            </a:xfrm>
            <a:custGeom>
              <a:gdLst>
                <a:gd fmla="*/ 81 w 128" name="T0"/>
                <a:gd fmla="*/ 14 h 128" name="T1"/>
                <a:gd fmla="*/ 53 w 128" name="T2"/>
                <a:gd fmla="*/ 36 h 128" name="T3"/>
                <a:gd fmla="*/ 33 w 128" name="T4"/>
                <a:gd fmla="*/ 36 h 128" name="T5"/>
                <a:gd fmla="*/ 0 w 128" name="T6"/>
                <a:gd fmla="*/ 56 h 128" name="T7"/>
                <a:gd fmla="*/ 24 w 128" name="T8"/>
                <a:gd fmla="*/ 84 h 128" name="T9"/>
                <a:gd fmla="*/ 32 w 128" name="T10"/>
                <a:gd fmla="*/ 128 h 128" name="T11"/>
                <a:gd fmla="*/ 56 w 128" name="T12"/>
                <a:gd fmla="*/ 120 h 128" name="T13"/>
                <a:gd fmla="*/ 52 w 128" name="T14"/>
                <a:gd fmla="*/ 108 h 128" name="T15"/>
                <a:gd fmla="*/ 52 w 128" name="T16"/>
                <a:gd fmla="*/ 80 h 128" name="T17"/>
                <a:gd fmla="*/ 53 w 128" name="T18"/>
                <a:gd fmla="*/ 78 h 128" name="T19"/>
                <a:gd fmla="*/ 54 w 128" name="T20"/>
                <a:gd fmla="*/ 77 h 128" name="T21"/>
                <a:gd fmla="*/ 55 w 128" name="T22"/>
                <a:gd fmla="*/ 76 h 128" name="T23"/>
                <a:gd fmla="*/ 81 w 128" name="T24"/>
                <a:gd fmla="*/ 98 h 128" name="T25"/>
                <a:gd fmla="*/ 128 w 128" name="T26"/>
                <a:gd fmla="*/ 56 h 128" name="T27"/>
                <a:gd fmla="*/ 80 w 128" name="T28"/>
                <a:gd fmla="*/ 56 h 128" name="T29"/>
                <a:gd fmla="*/ 92 w 128" name="T30"/>
                <a:gd fmla="*/ 44 h 128" name="T31"/>
                <a:gd fmla="*/ 92 w 128" name="T32"/>
                <a:gd fmla="*/ 68 h 128" name="T33"/>
                <a:gd fmla="*/ 80 w 128" name="T34"/>
                <a:gd fmla="*/ 56 h 128" name="T35"/>
                <a:gd fmla="*/ 16 w 128" name="T36"/>
                <a:gd fmla="*/ 44 h 128" name="T37"/>
                <a:gd fmla="*/ 40 w 128" name="T38"/>
                <a:gd fmla="*/ 56 h 128" name="T39"/>
                <a:gd fmla="*/ 16 w 128" name="T40"/>
                <a:gd fmla="*/ 68 h 128" name="T41"/>
                <a:gd fmla="*/ 48 w 128" name="T42"/>
                <a:gd fmla="*/ 120 h 128" name="T43"/>
                <a:gd fmla="*/ 32 w 128" name="T44"/>
                <a:gd fmla="*/ 84 h 128" name="T45"/>
                <a:gd fmla="*/ 33 w 128" name="T46"/>
                <a:gd fmla="*/ 76 h 128" name="T47"/>
                <a:gd fmla="*/ 45 w 128" name="T48"/>
                <a:gd fmla="*/ 76 h 128" name="T49"/>
                <a:gd fmla="*/ 44 w 128" name="T50"/>
                <a:gd fmla="*/ 108 h 128" name="T51"/>
                <a:gd fmla="*/ 48 w 128" name="T52"/>
                <a:gd fmla="*/ 117 h 128" name="T53"/>
                <a:gd fmla="*/ 53 w 128" name="T54"/>
                <a:gd fmla="*/ 68 h 128" name="T55"/>
                <a:gd fmla="*/ 52 w 128" name="T56"/>
                <a:gd fmla="*/ 68 h 128" name="T57"/>
                <a:gd fmla="*/ 52 w 128" name="T58"/>
                <a:gd fmla="*/ 44 h 128" name="T59"/>
                <a:gd fmla="*/ 74 w 128" name="T60"/>
                <a:gd fmla="*/ 36 h 128" name="T61"/>
                <a:gd fmla="*/ 74 w 128" name="T62"/>
                <a:gd fmla="*/ 76 h 128" name="T63"/>
                <a:gd fmla="*/ 100 w 128" name="T64"/>
                <a:gd fmla="*/ 104 h 128" name="T65"/>
                <a:gd fmla="*/ 92 w 128" name="T66"/>
                <a:gd fmla="*/ 76 h 128" name="T67"/>
                <a:gd fmla="*/ 92 w 128" name="T68"/>
                <a:gd fmla="*/ 36 h 128" name="T69"/>
                <a:gd fmla="*/ 100 w 128" name="T70"/>
                <a:gd fmla="*/ 8 h 128" name="T71"/>
                <a:gd fmla="*/ 100 w 128" name="T72"/>
                <a:gd fmla="*/ 104 h 128"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28" w="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charset="-122" panose="02000000000000000000" pitchFamily="2" typeface="字魂36号-正文宋楷"/>
              </a:endParaRPr>
            </a:p>
          </p:txBody>
        </p:sp>
        <p:sp>
          <p:nvSpPr>
            <p:cNvPr id="28" name="Freeform 60"/>
            <p:cNvSpPr>
              <a:spLocks noEditPoints="1"/>
            </p:cNvSpPr>
            <p:nvPr/>
          </p:nvSpPr>
          <p:spPr bwMode="auto">
            <a:xfrm>
              <a:off x="5920819" y="2564211"/>
              <a:ext cx="483665" cy="483541"/>
            </a:xfrm>
            <a:custGeom>
              <a:gdLst>
                <a:gd fmla="*/ 126 w 129" name="T0"/>
                <a:gd fmla="*/ 2 h 128" name="T1"/>
                <a:gd fmla="*/ 121 w 129" name="T2"/>
                <a:gd fmla="*/ 0 h 128" name="T3"/>
                <a:gd fmla="*/ 120 w 129" name="T4"/>
                <a:gd fmla="*/ 0 h 128" name="T5"/>
                <a:gd fmla="*/ 52 w 129" name="T6"/>
                <a:gd fmla="*/ 12 h 128" name="T7"/>
                <a:gd fmla="*/ 45 w 129" name="T8"/>
                <a:gd fmla="*/ 20 h 128" name="T9"/>
                <a:gd fmla="*/ 45 w 129" name="T10"/>
                <a:gd fmla="*/ 28 h 128" name="T11"/>
                <a:gd fmla="*/ 45 w 129" name="T12"/>
                <a:gd fmla="*/ 32 h 128" name="T13"/>
                <a:gd fmla="*/ 45 w 129" name="T14"/>
                <a:gd fmla="*/ 89 h 128" name="T15"/>
                <a:gd fmla="*/ 30 w 129" name="T16"/>
                <a:gd fmla="*/ 84 h 128" name="T17"/>
                <a:gd fmla="*/ 20 w 129" name="T18"/>
                <a:gd fmla="*/ 86 h 128" name="T19"/>
                <a:gd fmla="*/ 3 w 129" name="T20"/>
                <a:gd fmla="*/ 100 h 128" name="T21"/>
                <a:gd fmla="*/ 2 w 129" name="T22"/>
                <a:gd fmla="*/ 115 h 128" name="T23"/>
                <a:gd fmla="*/ 24 w 129" name="T24"/>
                <a:gd fmla="*/ 128 h 128" name="T25"/>
                <a:gd fmla="*/ 34 w 129" name="T26"/>
                <a:gd fmla="*/ 126 h 128" name="T27"/>
                <a:gd fmla="*/ 51 w 129" name="T28"/>
                <a:gd fmla="*/ 112 h 128" name="T29"/>
                <a:gd fmla="*/ 53 w 129" name="T30"/>
                <a:gd fmla="*/ 104 h 128" name="T31"/>
                <a:gd fmla="*/ 53 w 129" name="T32"/>
                <a:gd fmla="*/ 104 h 128" name="T33"/>
                <a:gd fmla="*/ 53 w 129" name="T34"/>
                <a:gd fmla="*/ 40 h 128" name="T35"/>
                <a:gd fmla="*/ 54 w 129" name="T36"/>
                <a:gd fmla="*/ 40 h 128" name="T37"/>
                <a:gd fmla="*/ 121 w 129" name="T38"/>
                <a:gd fmla="*/ 28 h 128" name="T39"/>
                <a:gd fmla="*/ 121 w 129" name="T40"/>
                <a:gd fmla="*/ 77 h 128" name="T41"/>
                <a:gd fmla="*/ 106 w 129" name="T42"/>
                <a:gd fmla="*/ 72 h 128" name="T43"/>
                <a:gd fmla="*/ 96 w 129" name="T44"/>
                <a:gd fmla="*/ 74 h 128" name="T45"/>
                <a:gd fmla="*/ 79 w 129" name="T46"/>
                <a:gd fmla="*/ 88 h 128" name="T47"/>
                <a:gd fmla="*/ 78 w 129" name="T48"/>
                <a:gd fmla="*/ 103 h 128" name="T49"/>
                <a:gd fmla="*/ 100 w 129" name="T50"/>
                <a:gd fmla="*/ 116 h 128" name="T51"/>
                <a:gd fmla="*/ 110 w 129" name="T52"/>
                <a:gd fmla="*/ 114 h 128" name="T53"/>
                <a:gd fmla="*/ 127 w 129" name="T54"/>
                <a:gd fmla="*/ 100 h 128" name="T55"/>
                <a:gd fmla="*/ 129 w 129" name="T56"/>
                <a:gd fmla="*/ 92 h 128" name="T57"/>
                <a:gd fmla="*/ 129 w 129" name="T58"/>
                <a:gd fmla="*/ 92 h 128" name="T59"/>
                <a:gd fmla="*/ 129 w 129" name="T60"/>
                <a:gd fmla="*/ 20 h 128" name="T61"/>
                <a:gd fmla="*/ 129 w 129" name="T62"/>
                <a:gd fmla="*/ 16 h 128" name="T63"/>
                <a:gd fmla="*/ 129 w 129" name="T64"/>
                <a:gd fmla="*/ 8 h 128" name="T65"/>
                <a:gd fmla="*/ 126 w 129" name="T66"/>
                <a:gd fmla="*/ 2 h 128" name="T67"/>
                <a:gd fmla="*/ 32 w 129" name="T68"/>
                <a:gd fmla="*/ 119 h 128" name="T69"/>
                <a:gd fmla="*/ 10 w 129" name="T70"/>
                <a:gd fmla="*/ 112 h 128" name="T71"/>
                <a:gd fmla="*/ 22 w 129" name="T72"/>
                <a:gd fmla="*/ 93 h 128" name="T73"/>
                <a:gd fmla="*/ 44 w 129" name="T74"/>
                <a:gd fmla="*/ 100 h 128" name="T75"/>
                <a:gd fmla="*/ 32 w 129" name="T76"/>
                <a:gd fmla="*/ 119 h 128" name="T77"/>
                <a:gd fmla="*/ 108 w 129" name="T78"/>
                <a:gd fmla="*/ 107 h 128" name="T79"/>
                <a:gd fmla="*/ 85 w 129" name="T80"/>
                <a:gd fmla="*/ 100 h 128" name="T81"/>
                <a:gd fmla="*/ 98 w 129" name="T82"/>
                <a:gd fmla="*/ 81 h 128" name="T83"/>
                <a:gd fmla="*/ 120 w 129" name="T84"/>
                <a:gd fmla="*/ 88 h 128" name="T85"/>
                <a:gd fmla="*/ 108 w 129" name="T86"/>
                <a:gd fmla="*/ 107 h 128" name="T87"/>
                <a:gd fmla="*/ 121 w 129" name="T88"/>
                <a:gd fmla="*/ 20 h 128" name="T89"/>
                <a:gd fmla="*/ 53 w 129" name="T90"/>
                <a:gd fmla="*/ 32 h 128" name="T91"/>
                <a:gd fmla="*/ 53 w 129" name="T92"/>
                <a:gd fmla="*/ 28 h 128" name="T93"/>
                <a:gd fmla="*/ 53 w 129" name="T94"/>
                <a:gd fmla="*/ 20 h 128" name="T95"/>
                <a:gd fmla="*/ 121 w 129" name="T96"/>
                <a:gd fmla="*/ 8 h 128" name="T97"/>
                <a:gd fmla="*/ 121 w 129" name="T98"/>
                <a:gd fmla="*/ 16 h 128" name="T99"/>
                <a:gd fmla="*/ 121 w 129" name="T100"/>
                <a:gd fmla="*/ 20 h 128"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28" w="129">
                  <a:moveTo>
                    <a:pt x="126" y="2"/>
                  </a:moveTo>
                  <a:cubicBezTo>
                    <a:pt x="125" y="1"/>
                    <a:pt x="123" y="0"/>
                    <a:pt x="121" y="0"/>
                  </a:cubicBezTo>
                  <a:cubicBezTo>
                    <a:pt x="121" y="0"/>
                    <a:pt x="120" y="0"/>
                    <a:pt x="120" y="0"/>
                  </a:cubicBezTo>
                  <a:cubicBezTo>
                    <a:pt x="52" y="12"/>
                    <a:pt x="52" y="12"/>
                    <a:pt x="52" y="12"/>
                  </a:cubicBezTo>
                  <a:cubicBezTo>
                    <a:pt x="48" y="13"/>
                    <a:pt x="45" y="16"/>
                    <a:pt x="45" y="20"/>
                  </a:cubicBezTo>
                  <a:cubicBezTo>
                    <a:pt x="45" y="28"/>
                    <a:pt x="45" y="28"/>
                    <a:pt x="45" y="28"/>
                  </a:cubicBezTo>
                  <a:cubicBezTo>
                    <a:pt x="45" y="32"/>
                    <a:pt x="45" y="32"/>
                    <a:pt x="45" y="32"/>
                  </a:cubicBezTo>
                  <a:cubicBezTo>
                    <a:pt x="45" y="89"/>
                    <a:pt x="45" y="89"/>
                    <a:pt x="45" y="89"/>
                  </a:cubicBezTo>
                  <a:cubicBezTo>
                    <a:pt x="41" y="86"/>
                    <a:pt x="36" y="84"/>
                    <a:pt x="30" y="84"/>
                  </a:cubicBezTo>
                  <a:cubicBezTo>
                    <a:pt x="26" y="84"/>
                    <a:pt x="23" y="85"/>
                    <a:pt x="20" y="86"/>
                  </a:cubicBezTo>
                  <a:cubicBezTo>
                    <a:pt x="12" y="88"/>
                    <a:pt x="6" y="93"/>
                    <a:pt x="3" y="100"/>
                  </a:cubicBezTo>
                  <a:cubicBezTo>
                    <a:pt x="1" y="104"/>
                    <a:pt x="0" y="110"/>
                    <a:pt x="2" y="115"/>
                  </a:cubicBezTo>
                  <a:cubicBezTo>
                    <a:pt x="5" y="123"/>
                    <a:pt x="14" y="128"/>
                    <a:pt x="24" y="128"/>
                  </a:cubicBezTo>
                  <a:cubicBezTo>
                    <a:pt x="28" y="128"/>
                    <a:pt x="31" y="127"/>
                    <a:pt x="34" y="126"/>
                  </a:cubicBezTo>
                  <a:cubicBezTo>
                    <a:pt x="42" y="124"/>
                    <a:pt x="48" y="119"/>
                    <a:pt x="51" y="112"/>
                  </a:cubicBezTo>
                  <a:cubicBezTo>
                    <a:pt x="52" y="110"/>
                    <a:pt x="53" y="107"/>
                    <a:pt x="53" y="104"/>
                  </a:cubicBezTo>
                  <a:cubicBezTo>
                    <a:pt x="53" y="104"/>
                    <a:pt x="53" y="104"/>
                    <a:pt x="53" y="104"/>
                  </a:cubicBezTo>
                  <a:cubicBezTo>
                    <a:pt x="53" y="40"/>
                    <a:pt x="53" y="40"/>
                    <a:pt x="53" y="40"/>
                  </a:cubicBezTo>
                  <a:cubicBezTo>
                    <a:pt x="53" y="40"/>
                    <a:pt x="54" y="40"/>
                    <a:pt x="54" y="40"/>
                  </a:cubicBezTo>
                  <a:cubicBezTo>
                    <a:pt x="121" y="28"/>
                    <a:pt x="121" y="28"/>
                    <a:pt x="121" y="28"/>
                  </a:cubicBezTo>
                  <a:cubicBezTo>
                    <a:pt x="121" y="77"/>
                    <a:pt x="121" y="77"/>
                    <a:pt x="121" y="77"/>
                  </a:cubicBezTo>
                  <a:cubicBezTo>
                    <a:pt x="117" y="74"/>
                    <a:pt x="112" y="72"/>
                    <a:pt x="106" y="72"/>
                  </a:cubicBezTo>
                  <a:cubicBezTo>
                    <a:pt x="102" y="72"/>
                    <a:pt x="99" y="73"/>
                    <a:pt x="96" y="74"/>
                  </a:cubicBezTo>
                  <a:cubicBezTo>
                    <a:pt x="88" y="76"/>
                    <a:pt x="82" y="81"/>
                    <a:pt x="79" y="88"/>
                  </a:cubicBezTo>
                  <a:cubicBezTo>
                    <a:pt x="77" y="92"/>
                    <a:pt x="76" y="98"/>
                    <a:pt x="78" y="103"/>
                  </a:cubicBezTo>
                  <a:cubicBezTo>
                    <a:pt x="81" y="111"/>
                    <a:pt x="90" y="116"/>
                    <a:pt x="100" y="116"/>
                  </a:cubicBezTo>
                  <a:cubicBezTo>
                    <a:pt x="104" y="116"/>
                    <a:pt x="107" y="115"/>
                    <a:pt x="110" y="114"/>
                  </a:cubicBezTo>
                  <a:cubicBezTo>
                    <a:pt x="118" y="112"/>
                    <a:pt x="124" y="107"/>
                    <a:pt x="127" y="100"/>
                  </a:cubicBezTo>
                  <a:cubicBezTo>
                    <a:pt x="128" y="98"/>
                    <a:pt x="129" y="95"/>
                    <a:pt x="129" y="92"/>
                  </a:cubicBezTo>
                  <a:cubicBezTo>
                    <a:pt x="129" y="92"/>
                    <a:pt x="129" y="92"/>
                    <a:pt x="129" y="92"/>
                  </a:cubicBezTo>
                  <a:cubicBezTo>
                    <a:pt x="129" y="20"/>
                    <a:pt x="129" y="20"/>
                    <a:pt x="129" y="20"/>
                  </a:cubicBezTo>
                  <a:cubicBezTo>
                    <a:pt x="129" y="16"/>
                    <a:pt x="129" y="16"/>
                    <a:pt x="129" y="16"/>
                  </a:cubicBezTo>
                  <a:cubicBezTo>
                    <a:pt x="129" y="8"/>
                    <a:pt x="129" y="8"/>
                    <a:pt x="129" y="8"/>
                  </a:cubicBezTo>
                  <a:cubicBezTo>
                    <a:pt x="129" y="6"/>
                    <a:pt x="128" y="3"/>
                    <a:pt x="126" y="2"/>
                  </a:cubicBezTo>
                  <a:close/>
                  <a:moveTo>
                    <a:pt x="32" y="119"/>
                  </a:moveTo>
                  <a:cubicBezTo>
                    <a:pt x="22" y="122"/>
                    <a:pt x="12" y="119"/>
                    <a:pt x="10" y="112"/>
                  </a:cubicBezTo>
                  <a:cubicBezTo>
                    <a:pt x="7" y="105"/>
                    <a:pt x="13" y="96"/>
                    <a:pt x="22" y="93"/>
                  </a:cubicBezTo>
                  <a:cubicBezTo>
                    <a:pt x="32" y="90"/>
                    <a:pt x="42" y="93"/>
                    <a:pt x="44" y="100"/>
                  </a:cubicBezTo>
                  <a:cubicBezTo>
                    <a:pt x="47" y="107"/>
                    <a:pt x="41" y="116"/>
                    <a:pt x="32" y="119"/>
                  </a:cubicBezTo>
                  <a:close/>
                  <a:moveTo>
                    <a:pt x="108" y="107"/>
                  </a:moveTo>
                  <a:cubicBezTo>
                    <a:pt x="98" y="110"/>
                    <a:pt x="88" y="107"/>
                    <a:pt x="85" y="100"/>
                  </a:cubicBezTo>
                  <a:cubicBezTo>
                    <a:pt x="83" y="93"/>
                    <a:pt x="88" y="84"/>
                    <a:pt x="98" y="81"/>
                  </a:cubicBezTo>
                  <a:cubicBezTo>
                    <a:pt x="108" y="78"/>
                    <a:pt x="118" y="81"/>
                    <a:pt x="120" y="88"/>
                  </a:cubicBezTo>
                  <a:cubicBezTo>
                    <a:pt x="123" y="95"/>
                    <a:pt x="117" y="104"/>
                    <a:pt x="108" y="107"/>
                  </a:cubicBezTo>
                  <a:close/>
                  <a:moveTo>
                    <a:pt x="121" y="20"/>
                  </a:moveTo>
                  <a:cubicBezTo>
                    <a:pt x="53" y="32"/>
                    <a:pt x="53" y="32"/>
                    <a:pt x="53" y="32"/>
                  </a:cubicBezTo>
                  <a:cubicBezTo>
                    <a:pt x="53" y="28"/>
                    <a:pt x="53" y="28"/>
                    <a:pt x="53" y="28"/>
                  </a:cubicBezTo>
                  <a:cubicBezTo>
                    <a:pt x="53" y="20"/>
                    <a:pt x="53" y="20"/>
                    <a:pt x="53" y="20"/>
                  </a:cubicBezTo>
                  <a:cubicBezTo>
                    <a:pt x="121" y="8"/>
                    <a:pt x="121" y="8"/>
                    <a:pt x="121" y="8"/>
                  </a:cubicBezTo>
                  <a:cubicBezTo>
                    <a:pt x="121" y="16"/>
                    <a:pt x="121" y="16"/>
                    <a:pt x="121" y="16"/>
                  </a:cubicBezTo>
                  <a:lnTo>
                    <a:pt x="121" y="20"/>
                  </a:lnTo>
                  <a:close/>
                </a:path>
              </a:pathLst>
            </a:custGeom>
            <a:solidFill>
              <a:schemeClr val="bg1"/>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nvGrpSpPr>
            <p:cNvPr id="29" name="Group 31"/>
            <p:cNvGrpSpPr/>
            <p:nvPr/>
          </p:nvGrpSpPr>
          <p:grpSpPr>
            <a:xfrm>
              <a:off x="8355201" y="767514"/>
              <a:ext cx="422275" cy="482600"/>
              <a:chOff x="2041525" y="3035301"/>
              <a:chExt cx="422275" cy="482600"/>
            </a:xfrm>
            <a:solidFill>
              <a:schemeClr val="bg1"/>
            </a:solidFill>
          </p:grpSpPr>
          <p:sp>
            <p:nvSpPr>
              <p:cNvPr id="62" name="Freeform 61"/>
              <p:cNvSpPr>
                <a:spLocks noEditPoints="1"/>
              </p:cNvSpPr>
              <p:nvPr/>
            </p:nvSpPr>
            <p:spPr bwMode="auto">
              <a:xfrm>
                <a:off x="2041525" y="3035301"/>
                <a:ext cx="422275" cy="482600"/>
              </a:xfrm>
              <a:custGeom>
                <a:gdLst>
                  <a:gd fmla="*/ 56 w 112" name="T0"/>
                  <a:gd fmla="*/ 0 h 128" name="T1"/>
                  <a:gd fmla="*/ 0 w 112" name="T2"/>
                  <a:gd fmla="*/ 26 h 128" name="T3"/>
                  <a:gd fmla="*/ 0 w 112" name="T4"/>
                  <a:gd fmla="*/ 102 h 128" name="T5"/>
                  <a:gd fmla="*/ 56 w 112" name="T6"/>
                  <a:gd fmla="*/ 128 h 128" name="T7"/>
                  <a:gd fmla="*/ 112 w 112" name="T8"/>
                  <a:gd fmla="*/ 102 h 128" name="T9"/>
                  <a:gd fmla="*/ 112 w 112" name="T10"/>
                  <a:gd fmla="*/ 26 h 128" name="T11"/>
                  <a:gd fmla="*/ 56 w 112" name="T12"/>
                  <a:gd fmla="*/ 0 h 128" name="T13"/>
                  <a:gd fmla="*/ 104 w 112" name="T14"/>
                  <a:gd fmla="*/ 102 h 128" name="T15"/>
                  <a:gd fmla="*/ 56 w 112" name="T16"/>
                  <a:gd fmla="*/ 120 h 128" name="T17"/>
                  <a:gd fmla="*/ 8 w 112" name="T18"/>
                  <a:gd fmla="*/ 102 h 128" name="T19"/>
                  <a:gd fmla="*/ 8 w 112" name="T20"/>
                  <a:gd fmla="*/ 87 h 128" name="T21"/>
                  <a:gd fmla="*/ 56 w 112" name="T22"/>
                  <a:gd fmla="*/ 100 h 128" name="T23"/>
                  <a:gd fmla="*/ 104 w 112" name="T24"/>
                  <a:gd fmla="*/ 87 h 128" name="T25"/>
                  <a:gd fmla="*/ 104 w 112" name="T26"/>
                  <a:gd fmla="*/ 102 h 128" name="T27"/>
                  <a:gd fmla="*/ 104 w 112" name="T28"/>
                  <a:gd fmla="*/ 78 h 128" name="T29"/>
                  <a:gd fmla="*/ 104 w 112" name="T30"/>
                  <a:gd fmla="*/ 78 h 128" name="T31"/>
                  <a:gd fmla="*/ 104 w 112" name="T32"/>
                  <a:gd fmla="*/ 78 h 128" name="T33"/>
                  <a:gd fmla="*/ 56 w 112" name="T34"/>
                  <a:gd fmla="*/ 96 h 128" name="T35"/>
                  <a:gd fmla="*/ 8 w 112" name="T36"/>
                  <a:gd fmla="*/ 78 h 128" name="T37"/>
                  <a:gd fmla="*/ 8 w 112" name="T38"/>
                  <a:gd fmla="*/ 78 h 128" name="T39"/>
                  <a:gd fmla="*/ 8 w 112" name="T40"/>
                  <a:gd fmla="*/ 78 h 128" name="T41"/>
                  <a:gd fmla="*/ 8 w 112" name="T42"/>
                  <a:gd fmla="*/ 63 h 128" name="T43"/>
                  <a:gd fmla="*/ 56 w 112" name="T44"/>
                  <a:gd fmla="*/ 76 h 128" name="T45"/>
                  <a:gd fmla="*/ 104 w 112" name="T46"/>
                  <a:gd fmla="*/ 63 h 128" name="T47"/>
                  <a:gd fmla="*/ 104 w 112" name="T48"/>
                  <a:gd fmla="*/ 78 h 128" name="T49"/>
                  <a:gd fmla="*/ 104 w 112" name="T50"/>
                  <a:gd fmla="*/ 54 h 128" name="T51"/>
                  <a:gd fmla="*/ 104 w 112" name="T52"/>
                  <a:gd fmla="*/ 54 h 128" name="T53"/>
                  <a:gd fmla="*/ 104 w 112" name="T54"/>
                  <a:gd fmla="*/ 54 h 128" name="T55"/>
                  <a:gd fmla="*/ 56 w 112" name="T56"/>
                  <a:gd fmla="*/ 72 h 128" name="T57"/>
                  <a:gd fmla="*/ 8 w 112" name="T58"/>
                  <a:gd fmla="*/ 54 h 128" name="T59"/>
                  <a:gd fmla="*/ 8 w 112" name="T60"/>
                  <a:gd fmla="*/ 54 h 128" name="T61"/>
                  <a:gd fmla="*/ 8 w 112" name="T62"/>
                  <a:gd fmla="*/ 54 h 128" name="T63"/>
                  <a:gd fmla="*/ 8 w 112" name="T64"/>
                  <a:gd fmla="*/ 40 h 128" name="T65"/>
                  <a:gd fmla="*/ 56 w 112" name="T66"/>
                  <a:gd fmla="*/ 52 h 128" name="T67"/>
                  <a:gd fmla="*/ 104 w 112" name="T68"/>
                  <a:gd fmla="*/ 40 h 128" name="T69"/>
                  <a:gd fmla="*/ 104 w 112" name="T70"/>
                  <a:gd fmla="*/ 54 h 128" name="T71"/>
                  <a:gd fmla="*/ 56 w 112" name="T72"/>
                  <a:gd fmla="*/ 44 h 128" name="T73"/>
                  <a:gd fmla="*/ 8 w 112" name="T74"/>
                  <a:gd fmla="*/ 26 h 128" name="T75"/>
                  <a:gd fmla="*/ 56 w 112" name="T76"/>
                  <a:gd fmla="*/ 8 h 128" name="T77"/>
                  <a:gd fmla="*/ 104 w 112" name="T78"/>
                  <a:gd fmla="*/ 26 h 128" name="T79"/>
                  <a:gd fmla="*/ 56 w 112" name="T80"/>
                  <a:gd fmla="*/ 44 h 128"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28" w="112">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 name="Oval 62"/>
              <p:cNvSpPr>
                <a:spLocks noChangeArrowheads="1"/>
              </p:cNvSpPr>
              <p:nvPr/>
            </p:nvSpPr>
            <p:spPr bwMode="auto">
              <a:xfrm>
                <a:off x="2373313" y="3411538"/>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 name="Oval 63"/>
              <p:cNvSpPr>
                <a:spLocks noChangeArrowheads="1"/>
              </p:cNvSpPr>
              <p:nvPr/>
            </p:nvSpPr>
            <p:spPr bwMode="auto">
              <a:xfrm>
                <a:off x="2373313" y="3321051"/>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 name="Oval 64"/>
              <p:cNvSpPr>
                <a:spLocks noChangeArrowheads="1"/>
              </p:cNvSpPr>
              <p:nvPr/>
            </p:nvSpPr>
            <p:spPr bwMode="auto">
              <a:xfrm>
                <a:off x="2373313" y="3230563"/>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30" name="Group 32"/>
            <p:cNvGrpSpPr/>
            <p:nvPr/>
          </p:nvGrpSpPr>
          <p:grpSpPr>
            <a:xfrm>
              <a:off x="10224381" y="3967559"/>
              <a:ext cx="488950" cy="482600"/>
              <a:chOff x="1044576" y="3035301"/>
              <a:chExt cx="488950" cy="482600"/>
            </a:xfrm>
            <a:solidFill>
              <a:schemeClr val="bg1"/>
            </a:solidFill>
          </p:grpSpPr>
          <p:sp>
            <p:nvSpPr>
              <p:cNvPr id="58" name="Freeform 65"/>
              <p:cNvSpPr>
                <a:spLocks noEditPoints="1"/>
              </p:cNvSpPr>
              <p:nvPr/>
            </p:nvSpPr>
            <p:spPr bwMode="auto">
              <a:xfrm>
                <a:off x="1044576" y="3035301"/>
                <a:ext cx="488950" cy="482600"/>
              </a:xfrm>
              <a:custGeom>
                <a:gdLst>
                  <a:gd fmla="*/ 127 w 130" name="T0"/>
                  <a:gd fmla="*/ 42 h 128" name="T1"/>
                  <a:gd fmla="*/ 87 w 130" name="T2"/>
                  <a:gd fmla="*/ 2 h 128" name="T3"/>
                  <a:gd fmla="*/ 79 w 130" name="T4"/>
                  <a:gd fmla="*/ 0 h 128" name="T5"/>
                  <a:gd fmla="*/ 75 w 130" name="T6"/>
                  <a:gd fmla="*/ 2 h 128" name="T7"/>
                  <a:gd fmla="*/ 73 w 130" name="T8"/>
                  <a:gd fmla="*/ 6 h 128" name="T9"/>
                  <a:gd fmla="*/ 64 w 130" name="T10"/>
                  <a:gd fmla="*/ 21 h 128" name="T11"/>
                  <a:gd fmla="*/ 41 w 130" name="T12"/>
                  <a:gd fmla="*/ 37 h 128" name="T13"/>
                  <a:gd fmla="*/ 15 w 130" name="T14"/>
                  <a:gd fmla="*/ 55 h 128" name="T15"/>
                  <a:gd fmla="*/ 1 w 130" name="T16"/>
                  <a:gd fmla="*/ 78 h 128" name="T17"/>
                  <a:gd fmla="*/ 3 w 130" name="T18"/>
                  <a:gd fmla="*/ 86 h 128" name="T19"/>
                  <a:gd fmla="*/ 43 w 130" name="T20"/>
                  <a:gd fmla="*/ 126 h 128" name="T21"/>
                  <a:gd fmla="*/ 51 w 130" name="T22"/>
                  <a:gd fmla="*/ 128 h 128" name="T23"/>
                  <a:gd fmla="*/ 55 w 130" name="T24"/>
                  <a:gd fmla="*/ 126 h 128" name="T25"/>
                  <a:gd fmla="*/ 57 w 130" name="T26"/>
                  <a:gd fmla="*/ 122 h 128" name="T27"/>
                  <a:gd fmla="*/ 66 w 130" name="T28"/>
                  <a:gd fmla="*/ 107 h 128" name="T29"/>
                  <a:gd fmla="*/ 89 w 130" name="T30"/>
                  <a:gd fmla="*/ 91 h 128" name="T31"/>
                  <a:gd fmla="*/ 115 w 130" name="T32"/>
                  <a:gd fmla="*/ 73 h 128" name="T33"/>
                  <a:gd fmla="*/ 129 w 130" name="T34"/>
                  <a:gd fmla="*/ 50 h 128" name="T35"/>
                  <a:gd fmla="*/ 127 w 130" name="T36"/>
                  <a:gd fmla="*/ 42 h 128" name="T37"/>
                  <a:gd fmla="*/ 49 w 130" name="T38"/>
                  <a:gd fmla="*/ 120 h 128" name="T39"/>
                  <a:gd fmla="*/ 9 w 130" name="T40"/>
                  <a:gd fmla="*/ 80 h 128" name="T41"/>
                  <a:gd fmla="*/ 81 w 130" name="T42"/>
                  <a:gd fmla="*/ 8 h 128" name="T43"/>
                  <a:gd fmla="*/ 121 w 130" name="T44"/>
                  <a:gd fmla="*/ 48 h 128" name="T45"/>
                  <a:gd fmla="*/ 49 w 130" name="T46"/>
                  <a:gd fmla="*/ 120 h 128"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28" w="130">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 name="Freeform 66"/>
              <p:cNvSpPr>
                <a:spLocks noEditPoints="1"/>
              </p:cNvSpPr>
              <p:nvPr/>
            </p:nvSpPr>
            <p:spPr bwMode="auto">
              <a:xfrm>
                <a:off x="1222375" y="3205163"/>
                <a:ext cx="131762" cy="134938"/>
              </a:xfrm>
              <a:custGeom>
                <a:gdLst>
                  <a:gd fmla="*/ 28 w 35" name="T0"/>
                  <a:gd fmla="*/ 12 h 36" name="T1"/>
                  <a:gd fmla="*/ 20 w 35" name="T2"/>
                  <a:gd fmla="*/ 13 h 36" name="T3"/>
                  <a:gd fmla="*/ 10 w 35" name="T4"/>
                  <a:gd fmla="*/ 7 h 36" name="T5"/>
                  <a:gd fmla="*/ 15 w 35" name="T6"/>
                  <a:gd fmla="*/ 6 h 36" name="T7"/>
                  <a:gd fmla="*/ 19 w 35" name="T8"/>
                  <a:gd fmla="*/ 6 h 36" name="T9"/>
                  <a:gd fmla="*/ 20 w 35" name="T10"/>
                  <a:gd fmla="*/ 2 h 36" name="T11"/>
                  <a:gd fmla="*/ 13 w 35" name="T12"/>
                  <a:gd fmla="*/ 1 h 36" name="T13"/>
                  <a:gd fmla="*/ 6 w 35" name="T14"/>
                  <a:gd fmla="*/ 4 h 36" name="T15"/>
                  <a:gd fmla="*/ 5 w 35" name="T16"/>
                  <a:gd fmla="*/ 3 h 36" name="T17"/>
                  <a:gd fmla="*/ 3 w 35" name="T18"/>
                  <a:gd fmla="*/ 5 h 36" name="T19"/>
                  <a:gd fmla="*/ 4 w 35" name="T20"/>
                  <a:gd fmla="*/ 6 h 36" name="T21"/>
                  <a:gd fmla="*/ 1 w 35" name="T22"/>
                  <a:gd fmla="*/ 15 h 36" name="T23"/>
                  <a:gd fmla="*/ 3 w 35" name="T24"/>
                  <a:gd fmla="*/ 22 h 36" name="T25"/>
                  <a:gd fmla="*/ 18 w 35" name="T26"/>
                  <a:gd fmla="*/ 21 h 36" name="T27"/>
                  <a:gd fmla="*/ 23 w 35" name="T28"/>
                  <a:gd fmla="*/ 31 h 36" name="T29"/>
                  <a:gd fmla="*/ 19 w 35" name="T30"/>
                  <a:gd fmla="*/ 30 h 36" name="T31"/>
                  <a:gd fmla="*/ 16 w 35" name="T32"/>
                  <a:gd fmla="*/ 28 h 36" name="T33"/>
                  <a:gd fmla="*/ 13 w 35" name="T34"/>
                  <a:gd fmla="*/ 31 h 36" name="T35"/>
                  <a:gd fmla="*/ 17 w 35" name="T36"/>
                  <a:gd fmla="*/ 35 h 36" name="T37"/>
                  <a:gd fmla="*/ 25 w 35" name="T38"/>
                  <a:gd fmla="*/ 36 h 36" name="T39"/>
                  <a:gd fmla="*/ 31 w 35" name="T40"/>
                  <a:gd fmla="*/ 35 h 36" name="T41"/>
                  <a:gd fmla="*/ 33 w 35" name="T42"/>
                  <a:gd fmla="*/ 34 h 36" name="T43"/>
                  <a:gd fmla="*/ 33 w 35" name="T44"/>
                  <a:gd fmla="*/ 32 h 36" name="T45"/>
                  <a:gd fmla="*/ 34 w 35" name="T46"/>
                  <a:gd fmla="*/ 26 h 36" name="T47"/>
                  <a:gd fmla="*/ 35 w 35" name="T48"/>
                  <a:gd fmla="*/ 18 h 36" name="T49"/>
                  <a:gd fmla="*/ 10 w 35" name="T50"/>
                  <a:gd fmla="*/ 17 h 36" name="T51"/>
                  <a:gd fmla="*/ 6 w 35" name="T52"/>
                  <a:gd fmla="*/ 15 h 36" name="T53"/>
                  <a:gd fmla="*/ 7 w 35" name="T54"/>
                  <a:gd fmla="*/ 11 h 36" name="T55"/>
                  <a:gd fmla="*/ 14 w 35" name="T56"/>
                  <a:gd fmla="*/ 16 h 36" name="T57"/>
                  <a:gd fmla="*/ 29 w 35" name="T58"/>
                  <a:gd fmla="*/ 25 h 36" name="T59"/>
                  <a:gd fmla="*/ 21 w 35" name="T60"/>
                  <a:gd fmla="*/ 20 h 36" name="T61"/>
                  <a:gd fmla="*/ 25 w 35" name="T62"/>
                  <a:gd fmla="*/ 18 h 36" name="T63"/>
                  <a:gd fmla="*/ 28 w 35" name="T64"/>
                  <a:gd fmla="*/ 20 h 36" name="T65"/>
                  <a:gd fmla="*/ 29 w 35" name="T66"/>
                  <a:gd fmla="*/ 23 h 3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6" w="35">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 name="Freeform 67"/>
              <p:cNvSpPr/>
              <p:nvPr/>
            </p:nvSpPr>
            <p:spPr bwMode="auto">
              <a:xfrm>
                <a:off x="1211263" y="3367088"/>
                <a:ext cx="71437" cy="79375"/>
              </a:xfrm>
              <a:custGeom>
                <a:gdLst>
                  <a:gd fmla="*/ 16 w 19" name="T0"/>
                  <a:gd fmla="*/ 1 h 21" name="T1"/>
                  <a:gd fmla="*/ 16 w 19" name="T2"/>
                  <a:gd fmla="*/ 1 h 21" name="T3"/>
                  <a:gd fmla="*/ 9 w 19" name="T4"/>
                  <a:gd fmla="*/ 7 h 21" name="T5"/>
                  <a:gd fmla="*/ 3 w 19" name="T6"/>
                  <a:gd fmla="*/ 14 h 21" name="T7"/>
                  <a:gd fmla="*/ 0 w 19" name="T8"/>
                  <a:gd fmla="*/ 17 h 21" name="T9"/>
                  <a:gd fmla="*/ 0 w 19" name="T10"/>
                  <a:gd fmla="*/ 17 h 21" name="T11"/>
                  <a:gd fmla="*/ 0 w 19" name="T12"/>
                  <a:gd fmla="*/ 20 h 21" name="T13"/>
                  <a:gd fmla="*/ 3 w 19" name="T14"/>
                  <a:gd fmla="*/ 20 h 21" name="T15"/>
                  <a:gd fmla="*/ 3 w 19" name="T16"/>
                  <a:gd fmla="*/ 20 h 21" name="T17"/>
                  <a:gd fmla="*/ 6 w 19" name="T18"/>
                  <a:gd fmla="*/ 16 h 21" name="T19"/>
                  <a:gd fmla="*/ 11 w 19" name="T20"/>
                  <a:gd fmla="*/ 10 h 21" name="T21"/>
                  <a:gd fmla="*/ 18 w 19" name="T22"/>
                  <a:gd fmla="*/ 4 h 21" name="T23"/>
                  <a:gd fmla="*/ 18 w 19" name="T24"/>
                  <a:gd fmla="*/ 4 h 21" name="T25"/>
                  <a:gd fmla="*/ 19 w 19" name="T26"/>
                  <a:gd fmla="*/ 4 h 21" name="T27"/>
                  <a:gd fmla="*/ 19 w 19" name="T28"/>
                  <a:gd fmla="*/ 1 h 21" name="T29"/>
                  <a:gd fmla="*/ 16 w 19" name="T30"/>
                  <a:gd fmla="*/ 1 h 2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1" w="19">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 name="Freeform 68"/>
              <p:cNvSpPr/>
              <p:nvPr/>
            </p:nvSpPr>
            <p:spPr bwMode="auto">
              <a:xfrm>
                <a:off x="1296988" y="3111501"/>
                <a:ext cx="74612" cy="77788"/>
              </a:xfrm>
              <a:custGeom>
                <a:gdLst>
                  <a:gd fmla="*/ 8 w 20" name="T0"/>
                  <a:gd fmla="*/ 11 h 21" name="T1"/>
                  <a:gd fmla="*/ 1 w 20" name="T2"/>
                  <a:gd fmla="*/ 17 h 21" name="T3"/>
                  <a:gd fmla="*/ 0 w 20" name="T4"/>
                  <a:gd fmla="*/ 17 h 21" name="T5"/>
                  <a:gd fmla="*/ 0 w 20" name="T6"/>
                  <a:gd fmla="*/ 20 h 21" name="T7"/>
                  <a:gd fmla="*/ 3 w 20" name="T8"/>
                  <a:gd fmla="*/ 20 h 21" name="T9"/>
                  <a:gd fmla="*/ 3 w 20" name="T10"/>
                  <a:gd fmla="*/ 20 h 21" name="T11"/>
                  <a:gd fmla="*/ 10 w 20" name="T12"/>
                  <a:gd fmla="*/ 14 h 21" name="T13"/>
                  <a:gd fmla="*/ 16 w 20" name="T14"/>
                  <a:gd fmla="*/ 7 h 21" name="T15"/>
                  <a:gd fmla="*/ 19 w 20" name="T16"/>
                  <a:gd fmla="*/ 3 h 21" name="T17"/>
                  <a:gd fmla="*/ 19 w 20" name="T18"/>
                  <a:gd fmla="*/ 3 h 21" name="T19"/>
                  <a:gd fmla="*/ 19 w 20" name="T20"/>
                  <a:gd fmla="*/ 0 h 21" name="T21"/>
                  <a:gd fmla="*/ 16 w 20" name="T22"/>
                  <a:gd fmla="*/ 0 h 21" name="T23"/>
                  <a:gd fmla="*/ 16 w 20" name="T24"/>
                  <a:gd fmla="*/ 1 h 21" name="T25"/>
                  <a:gd fmla="*/ 13 w 20" name="T26"/>
                  <a:gd fmla="*/ 5 h 21" name="T27"/>
                  <a:gd fmla="*/ 8 w 20" name="T28"/>
                  <a:gd fmla="*/ 11 h 2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1" w="20">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31" name="Group 33"/>
            <p:cNvGrpSpPr/>
            <p:nvPr/>
          </p:nvGrpSpPr>
          <p:grpSpPr>
            <a:xfrm>
              <a:off x="7197315" y="3405112"/>
              <a:ext cx="331787" cy="482600"/>
              <a:chOff x="4029075" y="2071688"/>
              <a:chExt cx="331787" cy="482600"/>
            </a:xfrm>
            <a:solidFill>
              <a:schemeClr val="bg1"/>
            </a:solidFill>
          </p:grpSpPr>
          <p:sp>
            <p:nvSpPr>
              <p:cNvPr id="49" name="Oval 69"/>
              <p:cNvSpPr>
                <a:spLocks noChangeArrowheads="1"/>
              </p:cNvSpPr>
              <p:nvPr/>
            </p:nvSpPr>
            <p:spPr bwMode="auto">
              <a:xfrm>
                <a:off x="4164013" y="2208213"/>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0" name="Oval 70"/>
              <p:cNvSpPr>
                <a:spLocks noChangeArrowheads="1"/>
              </p:cNvSpPr>
              <p:nvPr/>
            </p:nvSpPr>
            <p:spPr bwMode="auto">
              <a:xfrm>
                <a:off x="4164013" y="2389188"/>
                <a:ext cx="30162" cy="28575"/>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1" name="Oval 71"/>
              <p:cNvSpPr>
                <a:spLocks noChangeArrowheads="1"/>
              </p:cNvSpPr>
              <p:nvPr/>
            </p:nvSpPr>
            <p:spPr bwMode="auto">
              <a:xfrm>
                <a:off x="4073525" y="2298701"/>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2" name="Oval 72"/>
              <p:cNvSpPr>
                <a:spLocks noChangeArrowheads="1"/>
              </p:cNvSpPr>
              <p:nvPr/>
            </p:nvSpPr>
            <p:spPr bwMode="auto">
              <a:xfrm>
                <a:off x="4254500" y="2298701"/>
                <a:ext cx="30162" cy="30163"/>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3" name="Freeform 73"/>
              <p:cNvSpPr/>
              <p:nvPr/>
            </p:nvSpPr>
            <p:spPr bwMode="auto">
              <a:xfrm>
                <a:off x="4100513" y="2362201"/>
                <a:ext cx="30162" cy="30163"/>
              </a:xfrm>
              <a:custGeom>
                <a:gdLst>
                  <a:gd fmla="*/ 1 w 8" name="T0"/>
                  <a:gd fmla="*/ 1 h 8" name="T1"/>
                  <a:gd fmla="*/ 1 w 8" name="T2"/>
                  <a:gd fmla="*/ 7 h 8" name="T3"/>
                  <a:gd fmla="*/ 7 w 8" name="T4"/>
                  <a:gd fmla="*/ 7 h 8" name="T5"/>
                  <a:gd fmla="*/ 7 w 8" name="T6"/>
                  <a:gd fmla="*/ 1 h 8" name="T7"/>
                  <a:gd fmla="*/ 1 w 8" name="T8"/>
                  <a:gd fmla="*/ 1 h 8" name="T9"/>
                </a:gdLst>
                <a:cxnLst>
                  <a:cxn ang="0">
                    <a:pos x="T0" y="T1"/>
                  </a:cxn>
                  <a:cxn ang="0">
                    <a:pos x="T2" y="T3"/>
                  </a:cxn>
                  <a:cxn ang="0">
                    <a:pos x="T4" y="T5"/>
                  </a:cxn>
                  <a:cxn ang="0">
                    <a:pos x="T6" y="T7"/>
                  </a:cxn>
                  <a:cxn ang="0">
                    <a:pos x="T8" y="T9"/>
                  </a:cxn>
                </a:cxnLst>
                <a:rect b="b" l="0" r="r" t="0"/>
                <a:pathLst>
                  <a:path h="8" w="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4" name="Freeform 74"/>
              <p:cNvSpPr/>
              <p:nvPr/>
            </p:nvSpPr>
            <p:spPr bwMode="auto">
              <a:xfrm>
                <a:off x="4100513" y="2233613"/>
                <a:ext cx="30162" cy="30163"/>
              </a:xfrm>
              <a:custGeom>
                <a:gdLst>
                  <a:gd fmla="*/ 1 w 8" name="T0"/>
                  <a:gd fmla="*/ 1 h 8" name="T1"/>
                  <a:gd fmla="*/ 1 w 8" name="T2"/>
                  <a:gd fmla="*/ 7 h 8" name="T3"/>
                  <a:gd fmla="*/ 7 w 8" name="T4"/>
                  <a:gd fmla="*/ 7 h 8" name="T5"/>
                  <a:gd fmla="*/ 7 w 8" name="T6"/>
                  <a:gd fmla="*/ 1 h 8" name="T7"/>
                  <a:gd fmla="*/ 1 w 8" name="T8"/>
                  <a:gd fmla="*/ 1 h 8" name="T9"/>
                </a:gdLst>
                <a:cxnLst>
                  <a:cxn ang="0">
                    <a:pos x="T0" y="T1"/>
                  </a:cxn>
                  <a:cxn ang="0">
                    <a:pos x="T2" y="T3"/>
                  </a:cxn>
                  <a:cxn ang="0">
                    <a:pos x="T4" y="T5"/>
                  </a:cxn>
                  <a:cxn ang="0">
                    <a:pos x="T6" y="T7"/>
                  </a:cxn>
                  <a:cxn ang="0">
                    <a:pos x="T8" y="T9"/>
                  </a:cxn>
                </a:cxnLst>
                <a:rect b="b" l="0" r="r" t="0"/>
                <a:pathLst>
                  <a:path h="8" w="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5" name="Freeform 75"/>
              <p:cNvSpPr/>
              <p:nvPr/>
            </p:nvSpPr>
            <p:spPr bwMode="auto">
              <a:xfrm>
                <a:off x="4229100" y="2362201"/>
                <a:ext cx="30162" cy="30163"/>
              </a:xfrm>
              <a:custGeom>
                <a:gdLst>
                  <a:gd fmla="*/ 1 w 8" name="T0"/>
                  <a:gd fmla="*/ 1 h 8" name="T1"/>
                  <a:gd fmla="*/ 1 w 8" name="T2"/>
                  <a:gd fmla="*/ 7 h 8" name="T3"/>
                  <a:gd fmla="*/ 7 w 8" name="T4"/>
                  <a:gd fmla="*/ 7 h 8" name="T5"/>
                  <a:gd fmla="*/ 7 w 8" name="T6"/>
                  <a:gd fmla="*/ 1 h 8" name="T7"/>
                  <a:gd fmla="*/ 1 w 8" name="T8"/>
                  <a:gd fmla="*/ 1 h 8" name="T9"/>
                </a:gdLst>
                <a:cxnLst>
                  <a:cxn ang="0">
                    <a:pos x="T0" y="T1"/>
                  </a:cxn>
                  <a:cxn ang="0">
                    <a:pos x="T2" y="T3"/>
                  </a:cxn>
                  <a:cxn ang="0">
                    <a:pos x="T4" y="T5"/>
                  </a:cxn>
                  <a:cxn ang="0">
                    <a:pos x="T6" y="T7"/>
                  </a:cxn>
                  <a:cxn ang="0">
                    <a:pos x="T8" y="T9"/>
                  </a:cxn>
                </a:cxnLst>
                <a:rect b="b" l="0" r="r" t="0"/>
                <a:pathLst>
                  <a:path h="8" w="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6" name="Freeform 76"/>
              <p:cNvSpPr>
                <a:spLocks noEditPoints="1"/>
              </p:cNvSpPr>
              <p:nvPr/>
            </p:nvSpPr>
            <p:spPr bwMode="auto">
              <a:xfrm>
                <a:off x="4029075" y="2071688"/>
                <a:ext cx="331787" cy="482600"/>
              </a:xfrm>
              <a:custGeom>
                <a:gdLst>
                  <a:gd fmla="*/ 80 w 88" name="T0"/>
                  <a:gd fmla="*/ 56 h 128" name="T1"/>
                  <a:gd fmla="*/ 79 w 88" name="T2"/>
                  <a:gd fmla="*/ 56 h 128" name="T3"/>
                  <a:gd fmla="*/ 70 w 88" name="T4"/>
                  <a:gd fmla="*/ 38 h 128" name="T5"/>
                  <a:gd fmla="*/ 64 w 88" name="T6"/>
                  <a:gd fmla="*/ 7 h 128" name="T7"/>
                  <a:gd fmla="*/ 56 w 88" name="T8"/>
                  <a:gd fmla="*/ 0 h 128" name="T9"/>
                  <a:gd fmla="*/ 24 w 88" name="T10"/>
                  <a:gd fmla="*/ 0 h 128" name="T11"/>
                  <a:gd fmla="*/ 17 w 88" name="T12"/>
                  <a:gd fmla="*/ 7 h 128" name="T13"/>
                  <a:gd fmla="*/ 11 w 88" name="T14"/>
                  <a:gd fmla="*/ 37 h 128" name="T15"/>
                  <a:gd fmla="*/ 0 w 88" name="T16"/>
                  <a:gd fmla="*/ 64 h 128" name="T17"/>
                  <a:gd fmla="*/ 10 w 88" name="T18"/>
                  <a:gd fmla="*/ 91 h 128" name="T19"/>
                  <a:gd fmla="*/ 16 w 88" name="T20"/>
                  <a:gd fmla="*/ 121 h 128" name="T21"/>
                  <a:gd fmla="*/ 24 w 88" name="T22"/>
                  <a:gd fmla="*/ 128 h 128" name="T23"/>
                  <a:gd fmla="*/ 56 w 88" name="T24"/>
                  <a:gd fmla="*/ 128 h 128" name="T25"/>
                  <a:gd fmla="*/ 64 w 88" name="T26"/>
                  <a:gd fmla="*/ 121 h 128" name="T27"/>
                  <a:gd fmla="*/ 70 w 88" name="T28"/>
                  <a:gd fmla="*/ 91 h 128" name="T29"/>
                  <a:gd fmla="*/ 79 w 88" name="T30"/>
                  <a:gd fmla="*/ 72 h 128" name="T31"/>
                  <a:gd fmla="*/ 80 w 88" name="T32"/>
                  <a:gd fmla="*/ 72 h 128" name="T33"/>
                  <a:gd fmla="*/ 88 w 88" name="T34"/>
                  <a:gd fmla="*/ 64 h 128" name="T35"/>
                  <a:gd fmla="*/ 80 w 88" name="T36"/>
                  <a:gd fmla="*/ 56 h 128" name="T37"/>
                  <a:gd fmla="*/ 24 w 88" name="T38"/>
                  <a:gd fmla="*/ 8 h 128" name="T39"/>
                  <a:gd fmla="*/ 56 w 88" name="T40"/>
                  <a:gd fmla="*/ 8 h 128" name="T41"/>
                  <a:gd fmla="*/ 60 w 88" name="T42"/>
                  <a:gd fmla="*/ 30 h 128" name="T43"/>
                  <a:gd fmla="*/ 40 w 88" name="T44"/>
                  <a:gd fmla="*/ 24 h 128" name="T45"/>
                  <a:gd fmla="*/ 20 w 88" name="T46"/>
                  <a:gd fmla="*/ 30 h 128" name="T47"/>
                  <a:gd fmla="*/ 24 w 88" name="T48"/>
                  <a:gd fmla="*/ 8 h 128" name="T49"/>
                  <a:gd fmla="*/ 56 w 88" name="T50"/>
                  <a:gd fmla="*/ 120 h 128" name="T51"/>
                  <a:gd fmla="*/ 24 w 88" name="T52"/>
                  <a:gd fmla="*/ 120 h 128" name="T53"/>
                  <a:gd fmla="*/ 20 w 88" name="T54"/>
                  <a:gd fmla="*/ 98 h 128" name="T55"/>
                  <a:gd fmla="*/ 40 w 88" name="T56"/>
                  <a:gd fmla="*/ 104 h 128" name="T57"/>
                  <a:gd fmla="*/ 60 w 88" name="T58"/>
                  <a:gd fmla="*/ 98 h 128" name="T59"/>
                  <a:gd fmla="*/ 56 w 88" name="T60"/>
                  <a:gd fmla="*/ 120 h 128" name="T61"/>
                  <a:gd fmla="*/ 40 w 88" name="T62"/>
                  <a:gd fmla="*/ 96 h 128" name="T63"/>
                  <a:gd fmla="*/ 8 w 88" name="T64"/>
                  <a:gd fmla="*/ 64 h 128" name="T65"/>
                  <a:gd fmla="*/ 40 w 88" name="T66"/>
                  <a:gd fmla="*/ 32 h 128" name="T67"/>
                  <a:gd fmla="*/ 72 w 88" name="T68"/>
                  <a:gd fmla="*/ 64 h 128" name="T69"/>
                  <a:gd fmla="*/ 40 w 88" name="T70"/>
                  <a:gd fmla="*/ 96 h 12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8" w="8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7" name="Freeform 77"/>
              <p:cNvSpPr/>
              <p:nvPr/>
            </p:nvSpPr>
            <p:spPr bwMode="auto">
              <a:xfrm>
                <a:off x="4164013" y="2238376"/>
                <a:ext cx="90487" cy="90488"/>
              </a:xfrm>
              <a:custGeom>
                <a:gdLst>
                  <a:gd fmla="*/ 24 w 24" name="T0"/>
                  <a:gd fmla="*/ 0 h 24" name="T1"/>
                  <a:gd fmla="*/ 22 w 24" name="T2"/>
                  <a:gd fmla="*/ 0 h 24" name="T3"/>
                  <a:gd fmla="*/ 1 w 24" name="T4"/>
                  <a:gd fmla="*/ 17 h 24" name="T5"/>
                  <a:gd fmla="*/ 0 w 24" name="T6"/>
                  <a:gd fmla="*/ 20 h 24" name="T7"/>
                  <a:gd fmla="*/ 1 w 24" name="T8"/>
                  <a:gd fmla="*/ 23 h 24" name="T9"/>
                  <a:gd fmla="*/ 4 w 24" name="T10"/>
                  <a:gd fmla="*/ 24 h 24" name="T11"/>
                  <a:gd fmla="*/ 7 w 24" name="T12"/>
                  <a:gd fmla="*/ 23 h 24" name="T13"/>
                  <a:gd fmla="*/ 14 w 24" name="T14"/>
                  <a:gd fmla="*/ 14 h 24" name="T15"/>
                  <a:gd fmla="*/ 24 w 24" name="T16"/>
                  <a:gd fmla="*/ 2 h 24" name="T17"/>
                  <a:gd fmla="*/ 24 w 24" name="T18"/>
                  <a:gd fmla="*/ 0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32" name="Group 34"/>
            <p:cNvGrpSpPr/>
            <p:nvPr/>
          </p:nvGrpSpPr>
          <p:grpSpPr>
            <a:xfrm>
              <a:off x="9012997" y="1679576"/>
              <a:ext cx="482600" cy="452438"/>
              <a:chOff x="2974975" y="2071688"/>
              <a:chExt cx="482600" cy="452438"/>
            </a:xfrm>
            <a:solidFill>
              <a:schemeClr val="bg1"/>
            </a:solidFill>
          </p:grpSpPr>
          <p:sp>
            <p:nvSpPr>
              <p:cNvPr id="40" name="Freeform 78"/>
              <p:cNvSpPr>
                <a:spLocks noEditPoints="1"/>
              </p:cNvSpPr>
              <p:nvPr/>
            </p:nvSpPr>
            <p:spPr bwMode="auto">
              <a:xfrm>
                <a:off x="2974975" y="2071688"/>
                <a:ext cx="482600" cy="452438"/>
              </a:xfrm>
              <a:custGeom>
                <a:gdLst>
                  <a:gd fmla="*/ 126 w 128" name="T0"/>
                  <a:gd fmla="*/ 26 h 120" name="T1"/>
                  <a:gd fmla="*/ 102 w 128" name="T2"/>
                  <a:gd fmla="*/ 2 h 120" name="T3"/>
                  <a:gd fmla="*/ 96 w 128" name="T4"/>
                  <a:gd fmla="*/ 0 h 120" name="T5"/>
                  <a:gd fmla="*/ 12 w 128" name="T6"/>
                  <a:gd fmla="*/ 0 h 120" name="T7"/>
                  <a:gd fmla="*/ 0 w 128" name="T8"/>
                  <a:gd fmla="*/ 12 h 120" name="T9"/>
                  <a:gd fmla="*/ 0 w 128" name="T10"/>
                  <a:gd fmla="*/ 108 h 120" name="T11"/>
                  <a:gd fmla="*/ 12 w 128" name="T12"/>
                  <a:gd fmla="*/ 120 h 120" name="T13"/>
                  <a:gd fmla="*/ 116 w 128" name="T14"/>
                  <a:gd fmla="*/ 120 h 120" name="T15"/>
                  <a:gd fmla="*/ 128 w 128" name="T16"/>
                  <a:gd fmla="*/ 108 h 120" name="T17"/>
                  <a:gd fmla="*/ 128 w 128" name="T18"/>
                  <a:gd fmla="*/ 32 h 120" name="T19"/>
                  <a:gd fmla="*/ 126 w 128" name="T20"/>
                  <a:gd fmla="*/ 26 h 120" name="T21"/>
                  <a:gd fmla="*/ 120 w 128" name="T22"/>
                  <a:gd fmla="*/ 108 h 120" name="T23"/>
                  <a:gd fmla="*/ 116 w 128" name="T24"/>
                  <a:gd fmla="*/ 112 h 120" name="T25"/>
                  <a:gd fmla="*/ 12 w 128" name="T26"/>
                  <a:gd fmla="*/ 112 h 120" name="T27"/>
                  <a:gd fmla="*/ 8 w 128" name="T28"/>
                  <a:gd fmla="*/ 108 h 120" name="T29"/>
                  <a:gd fmla="*/ 8 w 128" name="T30"/>
                  <a:gd fmla="*/ 12 h 120" name="T31"/>
                  <a:gd fmla="*/ 12 w 128" name="T32"/>
                  <a:gd fmla="*/ 8 h 120" name="T33"/>
                  <a:gd fmla="*/ 92 w 128" name="T34"/>
                  <a:gd fmla="*/ 8 h 120" name="T35"/>
                  <a:gd fmla="*/ 92 w 128" name="T36"/>
                  <a:gd fmla="*/ 24 h 120" name="T37"/>
                  <a:gd fmla="*/ 92 w 128" name="T38"/>
                  <a:gd fmla="*/ 24 h 120" name="T39"/>
                  <a:gd fmla="*/ 104 w 128" name="T40"/>
                  <a:gd fmla="*/ 36 h 120" name="T41"/>
                  <a:gd fmla="*/ 108 w 128" name="T42"/>
                  <a:gd fmla="*/ 36 h 120" name="T43"/>
                  <a:gd fmla="*/ 120 w 128" name="T44"/>
                  <a:gd fmla="*/ 36 h 120" name="T45"/>
                  <a:gd fmla="*/ 120 w 128" name="T46"/>
                  <a:gd fmla="*/ 108 h 120" name="T47"/>
                  <a:gd fmla="*/ 108 w 128" name="T48"/>
                  <a:gd fmla="*/ 32 h 120" name="T49"/>
                  <a:gd fmla="*/ 104 w 128" name="T50"/>
                  <a:gd fmla="*/ 32 h 120" name="T51"/>
                  <a:gd fmla="*/ 96 w 128" name="T52"/>
                  <a:gd fmla="*/ 24 h 120" name="T53"/>
                  <a:gd fmla="*/ 96 w 128" name="T54"/>
                  <a:gd fmla="*/ 24 h 120" name="T55"/>
                  <a:gd fmla="*/ 96 w 128" name="T56"/>
                  <a:gd fmla="*/ 8 h 120" name="T57"/>
                  <a:gd fmla="*/ 120 w 128" name="T58"/>
                  <a:gd fmla="*/ 32 h 120" name="T59"/>
                  <a:gd fmla="*/ 108 w 128" name="T60"/>
                  <a:gd fmla="*/ 32 h 120"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20" w="128">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1" name="Freeform 79"/>
              <p:cNvSpPr/>
              <p:nvPr/>
            </p:nvSpPr>
            <p:spPr bwMode="auto">
              <a:xfrm>
                <a:off x="3200400" y="2162176"/>
                <a:ext cx="90487" cy="15875"/>
              </a:xfrm>
              <a:custGeom>
                <a:gdLst>
                  <a:gd fmla="*/ 2 w 24" name="T0"/>
                  <a:gd fmla="*/ 4 h 4" name="T1"/>
                  <a:gd fmla="*/ 22 w 24" name="T2"/>
                  <a:gd fmla="*/ 4 h 4" name="T3"/>
                  <a:gd fmla="*/ 24 w 24" name="T4"/>
                  <a:gd fmla="*/ 2 h 4" name="T5"/>
                  <a:gd fmla="*/ 22 w 24" name="T6"/>
                  <a:gd fmla="*/ 0 h 4" name="T7"/>
                  <a:gd fmla="*/ 2 w 24" name="T8"/>
                  <a:gd fmla="*/ 0 h 4" name="T9"/>
                  <a:gd fmla="*/ 0 w 24" name="T10"/>
                  <a:gd fmla="*/ 2 h 4" name="T11"/>
                  <a:gd fmla="*/ 2 w 24" name="T12"/>
                  <a:gd fmla="*/ 4 h 4" name="T13"/>
                </a:gdLst>
                <a:cxnLst>
                  <a:cxn ang="0">
                    <a:pos x="T0" y="T1"/>
                  </a:cxn>
                  <a:cxn ang="0">
                    <a:pos x="T2" y="T3"/>
                  </a:cxn>
                  <a:cxn ang="0">
                    <a:pos x="T4" y="T5"/>
                  </a:cxn>
                  <a:cxn ang="0">
                    <a:pos x="T6" y="T7"/>
                  </a:cxn>
                  <a:cxn ang="0">
                    <a:pos x="T8" y="T9"/>
                  </a:cxn>
                  <a:cxn ang="0">
                    <a:pos x="T10" y="T11"/>
                  </a:cxn>
                  <a:cxn ang="0">
                    <a:pos x="T12" y="T13"/>
                  </a:cxn>
                </a:cxnLst>
                <a:rect b="b" l="0" r="r" t="0"/>
                <a:pathLst>
                  <a:path h="4" w="2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2" name="Freeform 80"/>
              <p:cNvSpPr/>
              <p:nvPr/>
            </p:nvSpPr>
            <p:spPr bwMode="auto">
              <a:xfrm>
                <a:off x="3200400" y="2208213"/>
                <a:ext cx="90487" cy="14288"/>
              </a:xfrm>
              <a:custGeom>
                <a:gdLst>
                  <a:gd fmla="*/ 2 w 24" name="T0"/>
                  <a:gd fmla="*/ 4 h 4" name="T1"/>
                  <a:gd fmla="*/ 22 w 24" name="T2"/>
                  <a:gd fmla="*/ 4 h 4" name="T3"/>
                  <a:gd fmla="*/ 24 w 24" name="T4"/>
                  <a:gd fmla="*/ 2 h 4" name="T5"/>
                  <a:gd fmla="*/ 22 w 24" name="T6"/>
                  <a:gd fmla="*/ 0 h 4" name="T7"/>
                  <a:gd fmla="*/ 2 w 24" name="T8"/>
                  <a:gd fmla="*/ 0 h 4" name="T9"/>
                  <a:gd fmla="*/ 0 w 24" name="T10"/>
                  <a:gd fmla="*/ 2 h 4" name="T11"/>
                  <a:gd fmla="*/ 2 w 24" name="T12"/>
                  <a:gd fmla="*/ 4 h 4" name="T13"/>
                </a:gdLst>
                <a:cxnLst>
                  <a:cxn ang="0">
                    <a:pos x="T0" y="T1"/>
                  </a:cxn>
                  <a:cxn ang="0">
                    <a:pos x="T2" y="T3"/>
                  </a:cxn>
                  <a:cxn ang="0">
                    <a:pos x="T4" y="T5"/>
                  </a:cxn>
                  <a:cxn ang="0">
                    <a:pos x="T6" y="T7"/>
                  </a:cxn>
                  <a:cxn ang="0">
                    <a:pos x="T8" y="T9"/>
                  </a:cxn>
                  <a:cxn ang="0">
                    <a:pos x="T10" y="T11"/>
                  </a:cxn>
                  <a:cxn ang="0">
                    <a:pos x="T12" y="T13"/>
                  </a:cxn>
                </a:cxnLst>
                <a:rect b="b" l="0" r="r" t="0"/>
                <a:pathLst>
                  <a:path h="4" w="2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3" name="Freeform 81"/>
              <p:cNvSpPr/>
              <p:nvPr/>
            </p:nvSpPr>
            <p:spPr bwMode="auto">
              <a:xfrm>
                <a:off x="3200400" y="2252663"/>
                <a:ext cx="196850" cy="15875"/>
              </a:xfrm>
              <a:custGeom>
                <a:gdLst>
                  <a:gd fmla="*/ 0 w 52" name="T0"/>
                  <a:gd fmla="*/ 2 h 4" name="T1"/>
                  <a:gd fmla="*/ 2 w 52" name="T2"/>
                  <a:gd fmla="*/ 4 h 4" name="T3"/>
                  <a:gd fmla="*/ 50 w 52" name="T4"/>
                  <a:gd fmla="*/ 4 h 4" name="T5"/>
                  <a:gd fmla="*/ 52 w 52" name="T6"/>
                  <a:gd fmla="*/ 2 h 4" name="T7"/>
                  <a:gd fmla="*/ 50 w 52" name="T8"/>
                  <a:gd fmla="*/ 0 h 4" name="T9"/>
                  <a:gd fmla="*/ 2 w 52" name="T10"/>
                  <a:gd fmla="*/ 0 h 4" name="T11"/>
                  <a:gd fmla="*/ 0 w 52" name="T12"/>
                  <a:gd fmla="*/ 2 h 4" name="T13"/>
                </a:gdLst>
                <a:cxnLst>
                  <a:cxn ang="0">
                    <a:pos x="T0" y="T1"/>
                  </a:cxn>
                  <a:cxn ang="0">
                    <a:pos x="T2" y="T3"/>
                  </a:cxn>
                  <a:cxn ang="0">
                    <a:pos x="T4" y="T5"/>
                  </a:cxn>
                  <a:cxn ang="0">
                    <a:pos x="T6" y="T7"/>
                  </a:cxn>
                  <a:cxn ang="0">
                    <a:pos x="T8" y="T9"/>
                  </a:cxn>
                  <a:cxn ang="0">
                    <a:pos x="T10" y="T11"/>
                  </a:cxn>
                  <a:cxn ang="0">
                    <a:pos x="T12" y="T13"/>
                  </a:cxn>
                </a:cxnLst>
                <a:rect b="b" l="0" r="r" t="0"/>
                <a:pathLst>
                  <a:path h="4" w="52">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4" name="Freeform 82"/>
              <p:cNvSpPr/>
              <p:nvPr/>
            </p:nvSpPr>
            <p:spPr bwMode="auto">
              <a:xfrm>
                <a:off x="3035300" y="2343151"/>
                <a:ext cx="361950" cy="15875"/>
              </a:xfrm>
              <a:custGeom>
                <a:gdLst>
                  <a:gd fmla="*/ 94 w 96" name="T0"/>
                  <a:gd fmla="*/ 0 h 4" name="T1"/>
                  <a:gd fmla="*/ 2 w 96" name="T2"/>
                  <a:gd fmla="*/ 0 h 4" name="T3"/>
                  <a:gd fmla="*/ 0 w 96" name="T4"/>
                  <a:gd fmla="*/ 2 h 4" name="T5"/>
                  <a:gd fmla="*/ 2 w 96" name="T6"/>
                  <a:gd fmla="*/ 4 h 4" name="T7"/>
                  <a:gd fmla="*/ 94 w 96" name="T8"/>
                  <a:gd fmla="*/ 4 h 4" name="T9"/>
                  <a:gd fmla="*/ 96 w 96" name="T10"/>
                  <a:gd fmla="*/ 2 h 4" name="T11"/>
                  <a:gd fmla="*/ 94 w 96"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96">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5" name="Freeform 83"/>
              <p:cNvSpPr/>
              <p:nvPr/>
            </p:nvSpPr>
            <p:spPr bwMode="auto">
              <a:xfrm>
                <a:off x="3035300" y="2389188"/>
                <a:ext cx="361950" cy="14288"/>
              </a:xfrm>
              <a:custGeom>
                <a:gdLst>
                  <a:gd fmla="*/ 94 w 96" name="T0"/>
                  <a:gd fmla="*/ 0 h 4" name="T1"/>
                  <a:gd fmla="*/ 2 w 96" name="T2"/>
                  <a:gd fmla="*/ 0 h 4" name="T3"/>
                  <a:gd fmla="*/ 0 w 96" name="T4"/>
                  <a:gd fmla="*/ 2 h 4" name="T5"/>
                  <a:gd fmla="*/ 2 w 96" name="T6"/>
                  <a:gd fmla="*/ 4 h 4" name="T7"/>
                  <a:gd fmla="*/ 94 w 96" name="T8"/>
                  <a:gd fmla="*/ 4 h 4" name="T9"/>
                  <a:gd fmla="*/ 96 w 96" name="T10"/>
                  <a:gd fmla="*/ 2 h 4" name="T11"/>
                  <a:gd fmla="*/ 94 w 96"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96">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6" name="Freeform 84"/>
              <p:cNvSpPr/>
              <p:nvPr/>
            </p:nvSpPr>
            <p:spPr bwMode="auto">
              <a:xfrm>
                <a:off x="3035300" y="2433638"/>
                <a:ext cx="361950" cy="14288"/>
              </a:xfrm>
              <a:custGeom>
                <a:gdLst>
                  <a:gd fmla="*/ 94 w 96" name="T0"/>
                  <a:gd fmla="*/ 0 h 4" name="T1"/>
                  <a:gd fmla="*/ 2 w 96" name="T2"/>
                  <a:gd fmla="*/ 0 h 4" name="T3"/>
                  <a:gd fmla="*/ 0 w 96" name="T4"/>
                  <a:gd fmla="*/ 2 h 4" name="T5"/>
                  <a:gd fmla="*/ 2 w 96" name="T6"/>
                  <a:gd fmla="*/ 4 h 4" name="T7"/>
                  <a:gd fmla="*/ 94 w 96" name="T8"/>
                  <a:gd fmla="*/ 4 h 4" name="T9"/>
                  <a:gd fmla="*/ 96 w 96" name="T10"/>
                  <a:gd fmla="*/ 2 h 4" name="T11"/>
                  <a:gd fmla="*/ 94 w 96"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96">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7" name="Freeform 85"/>
              <p:cNvSpPr/>
              <p:nvPr/>
            </p:nvSpPr>
            <p:spPr bwMode="auto">
              <a:xfrm>
                <a:off x="3035300" y="2298701"/>
                <a:ext cx="361950" cy="14288"/>
              </a:xfrm>
              <a:custGeom>
                <a:gdLst>
                  <a:gd fmla="*/ 94 w 96" name="T0"/>
                  <a:gd fmla="*/ 0 h 4" name="T1"/>
                  <a:gd fmla="*/ 2 w 96" name="T2"/>
                  <a:gd fmla="*/ 0 h 4" name="T3"/>
                  <a:gd fmla="*/ 0 w 96" name="T4"/>
                  <a:gd fmla="*/ 2 h 4" name="T5"/>
                  <a:gd fmla="*/ 2 w 96" name="T6"/>
                  <a:gd fmla="*/ 4 h 4" name="T7"/>
                  <a:gd fmla="*/ 94 w 96" name="T8"/>
                  <a:gd fmla="*/ 4 h 4" name="T9"/>
                  <a:gd fmla="*/ 96 w 96" name="T10"/>
                  <a:gd fmla="*/ 2 h 4" name="T11"/>
                  <a:gd fmla="*/ 94 w 96"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96">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48" name="Freeform 86"/>
              <p:cNvSpPr>
                <a:spLocks noEditPoints="1"/>
              </p:cNvSpPr>
              <p:nvPr/>
            </p:nvSpPr>
            <p:spPr bwMode="auto">
              <a:xfrm>
                <a:off x="3035300" y="2147888"/>
                <a:ext cx="134937" cy="120650"/>
              </a:xfrm>
              <a:custGeom>
                <a:gdLst>
                  <a:gd fmla="*/ 4 w 36" name="T0"/>
                  <a:gd fmla="*/ 32 h 32" name="T1"/>
                  <a:gd fmla="*/ 32 w 36" name="T2"/>
                  <a:gd fmla="*/ 32 h 32" name="T3"/>
                  <a:gd fmla="*/ 36 w 36" name="T4"/>
                  <a:gd fmla="*/ 28 h 32" name="T5"/>
                  <a:gd fmla="*/ 36 w 36" name="T6"/>
                  <a:gd fmla="*/ 4 h 32" name="T7"/>
                  <a:gd fmla="*/ 32 w 36" name="T8"/>
                  <a:gd fmla="*/ 0 h 32" name="T9"/>
                  <a:gd fmla="*/ 4 w 36" name="T10"/>
                  <a:gd fmla="*/ 0 h 32" name="T11"/>
                  <a:gd fmla="*/ 0 w 36" name="T12"/>
                  <a:gd fmla="*/ 4 h 32" name="T13"/>
                  <a:gd fmla="*/ 0 w 36" name="T14"/>
                  <a:gd fmla="*/ 28 h 32" name="T15"/>
                  <a:gd fmla="*/ 4 w 36" name="T16"/>
                  <a:gd fmla="*/ 32 h 32" name="T17"/>
                  <a:gd fmla="*/ 8 w 36" name="T18"/>
                  <a:gd fmla="*/ 8 h 32" name="T19"/>
                  <a:gd fmla="*/ 28 w 36" name="T20"/>
                  <a:gd fmla="*/ 8 h 32" name="T21"/>
                  <a:gd fmla="*/ 28 w 36" name="T22"/>
                  <a:gd fmla="*/ 24 h 32" name="T23"/>
                  <a:gd fmla="*/ 8 w 36" name="T24"/>
                  <a:gd fmla="*/ 24 h 32" name="T25"/>
                  <a:gd fmla="*/ 8 w 36" name="T26"/>
                  <a:gd fmla="*/ 8 h 3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2" w="36">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33" name="Group 35"/>
            <p:cNvGrpSpPr/>
            <p:nvPr/>
          </p:nvGrpSpPr>
          <p:grpSpPr>
            <a:xfrm>
              <a:off x="9983081" y="717253"/>
              <a:ext cx="450850" cy="482600"/>
              <a:chOff x="2027238" y="2071688"/>
              <a:chExt cx="450850" cy="482600"/>
            </a:xfrm>
            <a:solidFill>
              <a:schemeClr val="bg1"/>
            </a:solidFill>
          </p:grpSpPr>
          <p:sp>
            <p:nvSpPr>
              <p:cNvPr id="37" name="Freeform 87"/>
              <p:cNvSpPr>
                <a:spLocks noEditPoints="1"/>
              </p:cNvSpPr>
              <p:nvPr/>
            </p:nvSpPr>
            <p:spPr bwMode="auto">
              <a:xfrm>
                <a:off x="2027238" y="2071688"/>
                <a:ext cx="450850" cy="482600"/>
              </a:xfrm>
              <a:custGeom>
                <a:gdLst>
                  <a:gd fmla="*/ 104 w 120" name="T0"/>
                  <a:gd fmla="*/ 0 h 128" name="T1"/>
                  <a:gd fmla="*/ 16 w 120" name="T2"/>
                  <a:gd fmla="*/ 0 h 128" name="T3"/>
                  <a:gd fmla="*/ 0 w 120" name="T4"/>
                  <a:gd fmla="*/ 16 h 128" name="T5"/>
                  <a:gd fmla="*/ 0 w 120" name="T6"/>
                  <a:gd fmla="*/ 112 h 128" name="T7"/>
                  <a:gd fmla="*/ 16 w 120" name="T8"/>
                  <a:gd fmla="*/ 128 h 128" name="T9"/>
                  <a:gd fmla="*/ 104 w 120" name="T10"/>
                  <a:gd fmla="*/ 128 h 128" name="T11"/>
                  <a:gd fmla="*/ 120 w 120" name="T12"/>
                  <a:gd fmla="*/ 112 h 128" name="T13"/>
                  <a:gd fmla="*/ 120 w 120" name="T14"/>
                  <a:gd fmla="*/ 16 h 128" name="T15"/>
                  <a:gd fmla="*/ 104 w 120" name="T16"/>
                  <a:gd fmla="*/ 0 h 128" name="T17"/>
                  <a:gd fmla="*/ 112 w 120" name="T18"/>
                  <a:gd fmla="*/ 112 h 128" name="T19"/>
                  <a:gd fmla="*/ 104 w 120" name="T20"/>
                  <a:gd fmla="*/ 120 h 128" name="T21"/>
                  <a:gd fmla="*/ 16 w 120" name="T22"/>
                  <a:gd fmla="*/ 120 h 128" name="T23"/>
                  <a:gd fmla="*/ 8 w 120" name="T24"/>
                  <a:gd fmla="*/ 112 h 128" name="T25"/>
                  <a:gd fmla="*/ 8 w 120" name="T26"/>
                  <a:gd fmla="*/ 16 h 128" name="T27"/>
                  <a:gd fmla="*/ 16 w 120" name="T28"/>
                  <a:gd fmla="*/ 8 h 128" name="T29"/>
                  <a:gd fmla="*/ 104 w 120" name="T30"/>
                  <a:gd fmla="*/ 8 h 128" name="T31"/>
                  <a:gd fmla="*/ 112 w 120" name="T32"/>
                  <a:gd fmla="*/ 16 h 128" name="T33"/>
                  <a:gd fmla="*/ 112 w 120" name="T34"/>
                  <a:gd fmla="*/ 112 h 12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8" w="120">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38" name="Freeform 88"/>
              <p:cNvSpPr>
                <a:spLocks noEditPoints="1"/>
              </p:cNvSpPr>
              <p:nvPr/>
            </p:nvSpPr>
            <p:spPr bwMode="auto">
              <a:xfrm>
                <a:off x="2087563" y="2132013"/>
                <a:ext cx="330200" cy="301625"/>
              </a:xfrm>
              <a:custGeom>
                <a:gdLst>
                  <a:gd fmla="*/ 84 w 88" name="T0"/>
                  <a:gd fmla="*/ 0 h 80" name="T1"/>
                  <a:gd fmla="*/ 4 w 88" name="T2"/>
                  <a:gd fmla="*/ 0 h 80" name="T3"/>
                  <a:gd fmla="*/ 0 w 88" name="T4"/>
                  <a:gd fmla="*/ 4 h 80" name="T5"/>
                  <a:gd fmla="*/ 0 w 88" name="T6"/>
                  <a:gd fmla="*/ 76 h 80" name="T7"/>
                  <a:gd fmla="*/ 4 w 88" name="T8"/>
                  <a:gd fmla="*/ 80 h 80" name="T9"/>
                  <a:gd fmla="*/ 84 w 88" name="T10"/>
                  <a:gd fmla="*/ 80 h 80" name="T11"/>
                  <a:gd fmla="*/ 88 w 88" name="T12"/>
                  <a:gd fmla="*/ 76 h 80" name="T13"/>
                  <a:gd fmla="*/ 88 w 88" name="T14"/>
                  <a:gd fmla="*/ 4 h 80" name="T15"/>
                  <a:gd fmla="*/ 84 w 88" name="T16"/>
                  <a:gd fmla="*/ 0 h 80" name="T17"/>
                  <a:gd fmla="*/ 84 w 88" name="T18"/>
                  <a:gd fmla="*/ 4 h 80" name="T19"/>
                  <a:gd fmla="*/ 84 w 88" name="T20"/>
                  <a:gd fmla="*/ 59 h 80" name="T21"/>
                  <a:gd fmla="*/ 71 w 88" name="T22"/>
                  <a:gd fmla="*/ 45 h 80" name="T23"/>
                  <a:gd fmla="*/ 68 w 88" name="T24"/>
                  <a:gd fmla="*/ 44 h 80" name="T25"/>
                  <a:gd fmla="*/ 65 w 88" name="T26"/>
                  <a:gd fmla="*/ 45 h 80" name="T27"/>
                  <a:gd fmla="*/ 55 w 88" name="T28"/>
                  <a:gd fmla="*/ 57 h 80" name="T29"/>
                  <a:gd fmla="*/ 23 w 88" name="T30"/>
                  <a:gd fmla="*/ 21 h 80" name="T31"/>
                  <a:gd fmla="*/ 20 w 88" name="T32"/>
                  <a:gd fmla="*/ 20 h 80" name="T33"/>
                  <a:gd fmla="*/ 17 w 88" name="T34"/>
                  <a:gd fmla="*/ 21 h 80" name="T35"/>
                  <a:gd fmla="*/ 4 w 88" name="T36"/>
                  <a:gd fmla="*/ 36 h 80" name="T37"/>
                  <a:gd fmla="*/ 4 w 88" name="T38"/>
                  <a:gd fmla="*/ 4 h 80" name="T39"/>
                  <a:gd fmla="*/ 84 w 88" name="T40"/>
                  <a:gd fmla="*/ 4 h 80" name="T41"/>
                  <a:gd fmla="*/ 4 w 88" name="T42"/>
                  <a:gd fmla="*/ 42 h 80" name="T43"/>
                  <a:gd fmla="*/ 20 w 88" name="T44"/>
                  <a:gd fmla="*/ 24 h 80" name="T45"/>
                  <a:gd fmla="*/ 52 w 88" name="T46"/>
                  <a:gd fmla="*/ 61 h 80" name="T47"/>
                  <a:gd fmla="*/ 55 w 88" name="T48"/>
                  <a:gd fmla="*/ 63 h 80" name="T49"/>
                  <a:gd fmla="*/ 66 w 88" name="T50"/>
                  <a:gd fmla="*/ 76 h 80" name="T51"/>
                  <a:gd fmla="*/ 4 w 88" name="T52"/>
                  <a:gd fmla="*/ 76 h 80" name="T53"/>
                  <a:gd fmla="*/ 4 w 88" name="T54"/>
                  <a:gd fmla="*/ 42 h 80" name="T55"/>
                  <a:gd fmla="*/ 71 w 88" name="T56"/>
                  <a:gd fmla="*/ 76 h 80" name="T57"/>
                  <a:gd fmla="*/ 57 w 88" name="T58"/>
                  <a:gd fmla="*/ 60 h 80" name="T59"/>
                  <a:gd fmla="*/ 68 w 88" name="T60"/>
                  <a:gd fmla="*/ 48 h 80" name="T61"/>
                  <a:gd fmla="*/ 84 w 88" name="T62"/>
                  <a:gd fmla="*/ 66 h 80" name="T63"/>
                  <a:gd fmla="*/ 84 w 88" name="T64"/>
                  <a:gd fmla="*/ 76 h 80" name="T65"/>
                  <a:gd fmla="*/ 71 w 88" name="T66"/>
                  <a:gd fmla="*/ 76 h 8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80" w="88">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39" name="Freeform 89"/>
              <p:cNvSpPr>
                <a:spLocks noEditPoints="1"/>
              </p:cNvSpPr>
              <p:nvPr/>
            </p:nvSpPr>
            <p:spPr bwMode="auto">
              <a:xfrm>
                <a:off x="2268538" y="2178051"/>
                <a:ext cx="88900" cy="90488"/>
              </a:xfrm>
              <a:custGeom>
                <a:gdLst>
                  <a:gd fmla="*/ 12 w 24" name="T0"/>
                  <a:gd fmla="*/ 24 h 24" name="T1"/>
                  <a:gd fmla="*/ 24 w 24" name="T2"/>
                  <a:gd fmla="*/ 12 h 24" name="T3"/>
                  <a:gd fmla="*/ 12 w 24" name="T4"/>
                  <a:gd fmla="*/ 0 h 24" name="T5"/>
                  <a:gd fmla="*/ 0 w 24" name="T6"/>
                  <a:gd fmla="*/ 12 h 24" name="T7"/>
                  <a:gd fmla="*/ 12 w 24" name="T8"/>
                  <a:gd fmla="*/ 24 h 24" name="T9"/>
                  <a:gd fmla="*/ 12 w 24" name="T10"/>
                  <a:gd fmla="*/ 4 h 24" name="T11"/>
                  <a:gd fmla="*/ 20 w 24" name="T12"/>
                  <a:gd fmla="*/ 12 h 24" name="T13"/>
                  <a:gd fmla="*/ 12 w 24" name="T14"/>
                  <a:gd fmla="*/ 20 h 24" name="T15"/>
                  <a:gd fmla="*/ 4 w 24" name="T16"/>
                  <a:gd fmla="*/ 12 h 24" name="T17"/>
                  <a:gd fmla="*/ 12 w 24" name="T18"/>
                  <a:gd fmla="*/ 4 h 2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4" w="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nvGrpSpPr>
            <p:cNvPr id="34" name="Group 36"/>
            <p:cNvGrpSpPr/>
            <p:nvPr/>
          </p:nvGrpSpPr>
          <p:grpSpPr>
            <a:xfrm>
              <a:off x="10091435" y="2775575"/>
              <a:ext cx="481012" cy="482600"/>
              <a:chOff x="1049338" y="2071688"/>
              <a:chExt cx="481012" cy="482600"/>
            </a:xfrm>
            <a:solidFill>
              <a:schemeClr val="bg1"/>
            </a:solidFill>
          </p:grpSpPr>
          <p:sp>
            <p:nvSpPr>
              <p:cNvPr id="35" name="Freeform 90"/>
              <p:cNvSpPr>
                <a:spLocks noEditPoints="1"/>
              </p:cNvSpPr>
              <p:nvPr/>
            </p:nvSpPr>
            <p:spPr bwMode="auto">
              <a:xfrm>
                <a:off x="1049338" y="2071688"/>
                <a:ext cx="481012" cy="482600"/>
              </a:xfrm>
              <a:custGeom>
                <a:gdLst>
                  <a:gd fmla="*/ 83 w 128" name="T0"/>
                  <a:gd fmla="*/ 40 h 128" name="T1"/>
                  <a:gd fmla="*/ 64 w 128" name="T2"/>
                  <a:gd fmla="*/ 0 h 128" name="T3"/>
                  <a:gd fmla="*/ 36 w 128" name="T4"/>
                  <a:gd fmla="*/ 41 h 128" name="T5"/>
                  <a:gd fmla="*/ 32 w 128" name="T6"/>
                  <a:gd fmla="*/ 43 h 128" name="T7"/>
                  <a:gd fmla="*/ 12 w 128" name="T8"/>
                  <a:gd fmla="*/ 40 h 128" name="T9"/>
                  <a:gd fmla="*/ 0 w 128" name="T10"/>
                  <a:gd fmla="*/ 116 h 128" name="T11"/>
                  <a:gd fmla="*/ 24 w 128" name="T12"/>
                  <a:gd fmla="*/ 128 h 128" name="T13"/>
                  <a:gd fmla="*/ 35 w 128" name="T14"/>
                  <a:gd fmla="*/ 121 h 128" name="T15"/>
                  <a:gd fmla="*/ 36 w 128" name="T16"/>
                  <a:gd fmla="*/ 121 h 128" name="T17"/>
                  <a:gd fmla="*/ 76 w 128" name="T18"/>
                  <a:gd fmla="*/ 128 h 128" name="T19"/>
                  <a:gd fmla="*/ 112 w 128" name="T20"/>
                  <a:gd fmla="*/ 120 h 128" name="T21"/>
                  <a:gd fmla="*/ 114 w 128" name="T22"/>
                  <a:gd fmla="*/ 109 h 128" name="T23"/>
                  <a:gd fmla="*/ 121 w 128" name="T24"/>
                  <a:gd fmla="*/ 88 h 128" name="T25"/>
                  <a:gd fmla="*/ 124 w 128" name="T26"/>
                  <a:gd fmla="*/ 67 h 128" name="T27"/>
                  <a:gd fmla="*/ 128 w 128" name="T28"/>
                  <a:gd fmla="*/ 58 h 128" name="T29"/>
                  <a:gd fmla="*/ 117 w 128" name="T30"/>
                  <a:gd fmla="*/ 42 h 128" name="T31"/>
                  <a:gd fmla="*/ 24 w 128" name="T32"/>
                  <a:gd fmla="*/ 120 h 128" name="T33"/>
                  <a:gd fmla="*/ 8 w 128" name="T34"/>
                  <a:gd fmla="*/ 116 h 128" name="T35"/>
                  <a:gd fmla="*/ 12 w 128" name="T36"/>
                  <a:gd fmla="*/ 48 h 128" name="T37"/>
                  <a:gd fmla="*/ 28 w 128" name="T38"/>
                  <a:gd fmla="*/ 52 h 128" name="T39"/>
                  <a:gd fmla="*/ 120 w 128" name="T40"/>
                  <a:gd fmla="*/ 58 h 128" name="T41"/>
                  <a:gd fmla="*/ 104 w 128" name="T42"/>
                  <a:gd fmla="*/ 64 h 128" name="T43"/>
                  <a:gd fmla="*/ 104 w 128" name="T44"/>
                  <a:gd fmla="*/ 68 h 128" name="T45"/>
                  <a:gd fmla="*/ 118 w 128" name="T46"/>
                  <a:gd fmla="*/ 75 h 128" name="T47"/>
                  <a:gd fmla="*/ 100 w 128" name="T48"/>
                  <a:gd fmla="*/ 84 h 128" name="T49"/>
                  <a:gd fmla="*/ 100 w 128" name="T50"/>
                  <a:gd fmla="*/ 88 h 128" name="T51"/>
                  <a:gd fmla="*/ 113 w 128" name="T52"/>
                  <a:gd fmla="*/ 96 h 128" name="T53"/>
                  <a:gd fmla="*/ 96 w 128" name="T54"/>
                  <a:gd fmla="*/ 104 h 128" name="T55"/>
                  <a:gd fmla="*/ 96 w 128" name="T56"/>
                  <a:gd fmla="*/ 108 h 128" name="T57"/>
                  <a:gd fmla="*/ 106 w 128" name="T58"/>
                  <a:gd fmla="*/ 114 h 128" name="T59"/>
                  <a:gd fmla="*/ 98 w 128" name="T60"/>
                  <a:gd fmla="*/ 120 h 128" name="T61"/>
                  <a:gd fmla="*/ 54 w 128" name="T62"/>
                  <a:gd fmla="*/ 117 h 128" name="T63"/>
                  <a:gd fmla="*/ 32 w 128" name="T64"/>
                  <a:gd fmla="*/ 110 h 128" name="T65"/>
                  <a:gd fmla="*/ 35 w 128" name="T66"/>
                  <a:gd fmla="*/ 50 h 128" name="T67"/>
                  <a:gd fmla="*/ 60 w 128" name="T68"/>
                  <a:gd fmla="*/ 12 h 128" name="T69"/>
                  <a:gd fmla="*/ 76 w 128" name="T70"/>
                  <a:gd fmla="*/ 27 h 128" name="T71"/>
                  <a:gd fmla="*/ 115 w 128" name="T72"/>
                  <a:gd fmla="*/ 50 h 128" name="T73"/>
                  <a:gd fmla="*/ 120 w 128" name="T74"/>
                  <a:gd fmla="*/ 58 h 128"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28" w="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36" name="Freeform 91"/>
              <p:cNvSpPr>
                <a:spLocks noEditPoints="1"/>
              </p:cNvSpPr>
              <p:nvPr/>
            </p:nvSpPr>
            <p:spPr bwMode="auto">
              <a:xfrm>
                <a:off x="1093788" y="2463801"/>
                <a:ext cx="44450" cy="44450"/>
              </a:xfrm>
              <a:custGeom>
                <a:gdLst>
                  <a:gd fmla="*/ 6 w 12" name="T0"/>
                  <a:gd fmla="*/ 0 h 12" name="T1"/>
                  <a:gd fmla="*/ 0 w 12" name="T2"/>
                  <a:gd fmla="*/ 6 h 12" name="T3"/>
                  <a:gd fmla="*/ 6 w 12" name="T4"/>
                  <a:gd fmla="*/ 12 h 12" name="T5"/>
                  <a:gd fmla="*/ 12 w 12" name="T6"/>
                  <a:gd fmla="*/ 6 h 12" name="T7"/>
                  <a:gd fmla="*/ 6 w 12" name="T8"/>
                  <a:gd fmla="*/ 0 h 12" name="T9"/>
                  <a:gd fmla="*/ 6 w 12" name="T10"/>
                  <a:gd fmla="*/ 8 h 12" name="T11"/>
                  <a:gd fmla="*/ 4 w 12" name="T12"/>
                  <a:gd fmla="*/ 6 h 12" name="T13"/>
                  <a:gd fmla="*/ 6 w 12" name="T14"/>
                  <a:gd fmla="*/ 4 h 12" name="T15"/>
                  <a:gd fmla="*/ 8 w 12" name="T16"/>
                  <a:gd fmla="*/ 6 h 12" name="T17"/>
                  <a:gd fmla="*/ 6 w 12" name="T18"/>
                  <a:gd fmla="*/ 8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grpSp>
      <p:grpSp>
        <p:nvGrpSpPr>
          <p:cNvPr id="79" name="Group 92"/>
          <p:cNvGrpSpPr>
            <a:grpSpLocks noChangeAspect="1"/>
          </p:cNvGrpSpPr>
          <p:nvPr/>
        </p:nvGrpSpPr>
        <p:grpSpPr>
          <a:xfrm>
            <a:off x="4529033" y="3606418"/>
            <a:ext cx="432000" cy="432833"/>
            <a:chOff x="4427538" y="3192463"/>
            <a:chExt cx="823913" cy="825500"/>
          </a:xfrm>
          <a:solidFill>
            <a:srgbClr val="358FCB"/>
          </a:solidFill>
        </p:grpSpPr>
        <p:sp>
          <p:nvSpPr>
            <p:cNvPr id="80" name="Oval 23"/>
            <p:cNvSpPr>
              <a:spLocks noChangeArrowheads="1"/>
            </p:cNvSpPr>
            <p:nvPr/>
          </p:nvSpPr>
          <p:spPr bwMode="auto">
            <a:xfrm>
              <a:off x="4813301" y="3825875"/>
              <a:ext cx="57150" cy="57150"/>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1" name="Rectangle 24"/>
            <p:cNvSpPr>
              <a:spLocks noChangeArrowheads="1"/>
            </p:cNvSpPr>
            <p:nvPr/>
          </p:nvSpPr>
          <p:spPr bwMode="auto">
            <a:xfrm>
              <a:off x="4784726" y="3352800"/>
              <a:ext cx="115888" cy="15875"/>
            </a:xfrm>
            <a:prstGeom prst="rect">
              <a:avLst/>
            </a:prstGeom>
            <a:grpFill/>
            <a:ln>
              <a:noFill/>
            </a:ln>
            <a:extLst>
              <a:ext uri="{91240B29-F687-4F45-9708-019B960494DF}">
                <a14:hiddenLine w="9525">
                  <a:solidFill>
                    <a:srgbClr val="000000"/>
                  </a:solidFill>
                  <a:miter lim="800000"/>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2" name="Freeform 25"/>
            <p:cNvSpPr>
              <a:spLocks noEditPoints="1"/>
            </p:cNvSpPr>
            <p:nvPr/>
          </p:nvSpPr>
          <p:spPr bwMode="auto">
            <a:xfrm>
              <a:off x="4427538" y="3192463"/>
              <a:ext cx="823913" cy="825500"/>
            </a:xfrm>
            <a:custGeom>
              <a:gdLst>
                <a:gd fmla="*/ 143 w 286" name="T0"/>
                <a:gd fmla="*/ 0 h 287" name="T1"/>
                <a:gd fmla="*/ 0 w 286" name="T2"/>
                <a:gd fmla="*/ 143 h 287" name="T3"/>
                <a:gd fmla="*/ 143 w 286" name="T4"/>
                <a:gd fmla="*/ 287 h 287" name="T5"/>
                <a:gd fmla="*/ 286 w 286" name="T6"/>
                <a:gd fmla="*/ 143 h 287" name="T7"/>
                <a:gd fmla="*/ 143 w 286" name="T8"/>
                <a:gd fmla="*/ 0 h 287" name="T9"/>
                <a:gd fmla="*/ 201 w 286" name="T10"/>
                <a:gd fmla="*/ 234 h 287" name="T11"/>
                <a:gd fmla="*/ 187 w 286" name="T12"/>
                <a:gd fmla="*/ 248 h 287" name="T13"/>
                <a:gd fmla="*/ 101 w 286" name="T14"/>
                <a:gd fmla="*/ 248 h 287" name="T15"/>
                <a:gd fmla="*/ 87 w 286" name="T16"/>
                <a:gd fmla="*/ 234 h 287" name="T17"/>
                <a:gd fmla="*/ 87 w 286" name="T18"/>
                <a:gd fmla="*/ 60 h 287" name="T19"/>
                <a:gd fmla="*/ 101 w 286" name="T20"/>
                <a:gd fmla="*/ 46 h 287" name="T21"/>
                <a:gd fmla="*/ 187 w 286" name="T22"/>
                <a:gd fmla="*/ 46 h 287" name="T23"/>
                <a:gd fmla="*/ 201 w 286" name="T24"/>
                <a:gd fmla="*/ 60 h 287" name="T25"/>
                <a:gd fmla="*/ 201 w 286" name="T26"/>
                <a:gd fmla="*/ 234 h 287"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87" w="286">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3" name="Oval 26"/>
            <p:cNvSpPr>
              <a:spLocks noChangeArrowheads="1"/>
            </p:cNvSpPr>
            <p:nvPr/>
          </p:nvSpPr>
          <p:spPr bwMode="auto">
            <a:xfrm>
              <a:off x="4926013" y="3351213"/>
              <a:ext cx="22225" cy="19050"/>
            </a:xfrm>
            <a:prstGeom prst="ellipse">
              <a:avLst/>
            </a:pr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4" name="Rectangle 27"/>
            <p:cNvSpPr>
              <a:spLocks noChangeArrowheads="1"/>
            </p:cNvSpPr>
            <p:nvPr/>
          </p:nvSpPr>
          <p:spPr bwMode="auto">
            <a:xfrm>
              <a:off x="4710113" y="3397250"/>
              <a:ext cx="265113" cy="400050"/>
            </a:xfrm>
            <a:prstGeom prst="rect">
              <a:avLst/>
            </a:prstGeom>
            <a:grpFill/>
            <a:ln>
              <a:noFill/>
            </a:ln>
            <a:extLst>
              <a:ext uri="{91240B29-F687-4F45-9708-019B960494DF}">
                <a14:hiddenLine w="9525">
                  <a:solidFill>
                    <a:srgbClr val="000000"/>
                  </a:solidFill>
                  <a:miter lim="800000"/>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sp>
        <p:nvSpPr>
          <p:cNvPr id="85" name="Freeform 45"/>
          <p:cNvSpPr>
            <a:spLocks noChangeAspect="1" noEditPoints="1"/>
          </p:cNvSpPr>
          <p:nvPr/>
        </p:nvSpPr>
        <p:spPr bwMode="auto">
          <a:xfrm>
            <a:off x="6938963" y="3606800"/>
            <a:ext cx="431800" cy="431800"/>
          </a:xfrm>
          <a:custGeom>
            <a:gdLst>
              <a:gd fmla="*/ 0 w 342" name="T0"/>
              <a:gd fmla="*/ 171 h 342" name="T1"/>
              <a:gd fmla="*/ 342 w 342" name="T2"/>
              <a:gd fmla="*/ 171 h 342" name="T3"/>
              <a:gd fmla="*/ 48 w 342" name="T4"/>
              <a:gd fmla="*/ 140 h 342" name="T5"/>
              <a:gd fmla="*/ 108 w 342" name="T6"/>
              <a:gd fmla="*/ 164 h 342" name="T7"/>
              <a:gd fmla="*/ 48 w 342" name="T8"/>
              <a:gd fmla="*/ 140 h 342" name="T9"/>
              <a:gd fmla="*/ 109 w 342" name="T10"/>
              <a:gd fmla="*/ 171 h 342" name="T11"/>
              <a:gd fmla="*/ 66 w 342" name="T12"/>
              <a:gd fmla="*/ 209 h 342" name="T13"/>
              <a:gd fmla="*/ 95 w 342" name="T14"/>
              <a:gd fmla="*/ 283 h 342" name="T15"/>
              <a:gd fmla="*/ 95 w 342" name="T16"/>
              <a:gd fmla="*/ 245 h 342" name="T17"/>
              <a:gd fmla="*/ 95 w 342" name="T18"/>
              <a:gd fmla="*/ 283 h 342" name="T19"/>
              <a:gd fmla="*/ 67 w 342" name="T20"/>
              <a:gd fmla="*/ 216 h 342" name="T21"/>
              <a:gd fmla="*/ 114 w 342" name="T22"/>
              <a:gd fmla="*/ 239 h 342" name="T23"/>
              <a:gd fmla="*/ 169 w 342" name="T24"/>
              <a:gd fmla="*/ 239 h 342" name="T25"/>
              <a:gd fmla="*/ 120 w 342" name="T26"/>
              <a:gd fmla="*/ 216 h 342" name="T27"/>
              <a:gd fmla="*/ 169 w 342" name="T28"/>
              <a:gd fmla="*/ 239 h 342" name="T29"/>
              <a:gd fmla="*/ 119 w 342" name="T30"/>
              <a:gd fmla="*/ 209 h 342" name="T31"/>
              <a:gd fmla="*/ 175 w 342" name="T32"/>
              <a:gd fmla="*/ 171 h 342" name="T33"/>
              <a:gd fmla="*/ 116 w 342" name="T34"/>
              <a:gd fmla="*/ 164 h 342" name="T35"/>
              <a:gd fmla="*/ 177 w 342" name="T36"/>
              <a:gd fmla="*/ 140 h 342" name="T37"/>
              <a:gd fmla="*/ 116 w 342" name="T38"/>
              <a:gd fmla="*/ 164 h 342" name="T39"/>
              <a:gd fmla="*/ 177 w 342" name="T40"/>
              <a:gd fmla="*/ 264 h 342" name="T41"/>
              <a:gd fmla="*/ 215 w 342" name="T42"/>
              <a:gd fmla="*/ 264 h 342" name="T43"/>
              <a:gd fmla="*/ 217 w 342" name="T44"/>
              <a:gd fmla="*/ 239 h 342" name="T45"/>
              <a:gd fmla="*/ 178 w 342" name="T46"/>
              <a:gd fmla="*/ 216 h 342" name="T47"/>
              <a:gd fmla="*/ 217 w 342" name="T48"/>
              <a:gd fmla="*/ 239 h 342" name="T49"/>
              <a:gd fmla="*/ 179 w 342" name="T50"/>
              <a:gd fmla="*/ 209 h 342" name="T51"/>
              <a:gd fmla="*/ 235 w 342" name="T52"/>
              <a:gd fmla="*/ 171 h 342" name="T53"/>
              <a:gd fmla="*/ 283 w 342" name="T54"/>
              <a:gd fmla="*/ 126 h 342" name="T55"/>
              <a:gd fmla="*/ 241 w 342" name="T56"/>
              <a:gd fmla="*/ 149 h 342" name="T57"/>
              <a:gd fmla="*/ 182 w 342" name="T58"/>
              <a:gd fmla="*/ 164 h 342" name="T59"/>
              <a:gd fmla="*/ 220 w 342" name="T60"/>
              <a:gd fmla="*/ 140 h 342" name="T61"/>
              <a:gd fmla="*/ 252 w 342" name="T62"/>
              <a:gd fmla="*/ 107 h 342" name="T63"/>
              <a:gd fmla="*/ 260 w 342" name="T64"/>
              <a:gd fmla="*/ 103 h 342" name="T65"/>
              <a:gd fmla="*/ 283 w 342" name="T66"/>
              <a:gd fmla="*/ 126 h 342"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42" w="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6" name="Text Box 10"/>
          <p:cNvSpPr txBox="1">
            <a:spLocks noChangeArrowheads="1"/>
          </p:cNvSpPr>
          <p:nvPr/>
        </p:nvSpPr>
        <p:spPr bwMode="auto">
          <a:xfrm>
            <a:off x="5076825" y="3595688"/>
            <a:ext cx="1606550" cy="1655064"/>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p:txBody>
      </p:sp>
      <p:sp>
        <p:nvSpPr>
          <p:cNvPr id="87" name="Text Box 10"/>
          <p:cNvSpPr txBox="1">
            <a:spLocks noChangeArrowheads="1"/>
          </p:cNvSpPr>
          <p:nvPr/>
        </p:nvSpPr>
        <p:spPr bwMode="auto">
          <a:xfrm>
            <a:off x="7462838" y="3575050"/>
            <a:ext cx="1606550" cy="1856232"/>
          </a:xfrm>
          <a:prstGeom prst="rect">
            <a:avLst/>
          </a:prstGeom>
          <a:noFill/>
          <a:ln w="9525">
            <a:noFill/>
            <a:miter lim="800000"/>
          </a:ln>
        </p:spPr>
        <p:txBody>
          <a:bodyPr bIns="22860" lIns="45720" rIns="45720" tIns="22860">
            <a:spAutoFit/>
          </a:bodyPr>
          <a:lstStyle/>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添加您的标题</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您的内容打在这里，或者通过复制您的文本后，在此框中选择粘贴，并选择只保留文字。您的内容打在这里，或者通过复制您的文本后，在此框中</a:t>
            </a:r>
          </a:p>
          <a:p>
            <a:pPr defTabSz="1088232" eaLnBrk="1" fontAlgn="auto" hangingPunct="1">
              <a:lnSpc>
                <a:spcPct val="120000"/>
              </a:lnSpc>
              <a:spcBef>
                <a:spcPct val="0"/>
              </a:spcBef>
              <a:spcAft>
                <a:spcPct val="0"/>
              </a:spcAft>
              <a:defRPr/>
            </a:pPr>
            <a:r>
              <a:rPr altLang="en-US" lang="zh-CN" sz="1100">
                <a:solidFill>
                  <a:schemeClr val="tx1">
                    <a:lumMod val="95000"/>
                    <a:lumOff val="5000"/>
                  </a:schemeClr>
                </a:solidFill>
                <a:latin typeface="+mn-lt"/>
                <a:ea charset="0" pitchFamily="34" typeface="Open Sans"/>
                <a:cs charset="0" pitchFamily="34" typeface="Open Sans"/>
              </a:rPr>
              <a:t>.</a:t>
            </a:r>
          </a:p>
        </p:txBody>
      </p:sp>
      <p:sp>
        <p:nvSpPr>
          <p:cNvPr id="88" name="Content Placeholder 2"/>
          <p:cNvSpPr txBox="1"/>
          <p:nvPr/>
        </p:nvSpPr>
        <p:spPr>
          <a:xfrm>
            <a:off x="4492625" y="2232025"/>
            <a:ext cx="4500563" cy="1006475"/>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just" fontAlgn="auto" indent="0" marL="0">
              <a:lnSpc>
                <a:spcPct val="120000"/>
              </a:lnSpc>
              <a:spcAft>
                <a:spcPct val="0"/>
              </a:spcAft>
              <a:buFont charset="0" panose="020b0604020202020204" pitchFamily="34" typeface="Arial"/>
              <a:buNone/>
              <a:defRPr/>
            </a:pPr>
            <a:r>
              <a:rPr altLang="en-US" lang="zh-CN" sz="1000">
                <a:solidFill>
                  <a:schemeClr val="tx1">
                    <a:lumMod val="95000"/>
                    <a:lumOff val="5000"/>
                  </a:schemeClr>
                </a:solidFill>
                <a:latin charset="-122" pitchFamily="34" typeface="微软雅黑"/>
              </a:rPr>
              <a:t>您的内容打在这里，或者通过复制您的文本后，在此框中选择粘贴，并选择只保留文字。您的内容打在这里，或者通过复制您的文本后您的内容打在这里，或者通过复制您的文本后，在此框中选择粘贴，并选择只保留文字。您的内容打在这里，或者通过复制您的文本后您的内容打在这里，或者通过复制您的文本后，在此框中选择粘贴，并选择只保留文字。您的内容打在这里</a:t>
            </a:r>
          </a:p>
        </p:txBody>
      </p:sp>
      <p:sp>
        <p:nvSpPr>
          <p:cNvPr id="89" name="文本框 88"/>
          <p:cNvSpPr txBox="1">
            <a:spLocks noChangeArrowheads="1"/>
          </p:cNvSpPr>
          <p:nvPr/>
        </p:nvSpPr>
        <p:spPr bwMode="auto">
          <a:xfrm>
            <a:off x="4502150" y="1906588"/>
            <a:ext cx="2868613" cy="3352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lang="zh-CN" sz="1600"/>
              <a:t>添加您的标题</a:t>
            </a:r>
          </a:p>
        </p:txBody>
      </p:sp>
      <p:grpSp>
        <p:nvGrpSpPr>
          <p:cNvPr id="90" name="组合 89"/>
          <p:cNvGrpSpPr/>
          <p:nvPr/>
        </p:nvGrpSpPr>
        <p:grpSpPr>
          <a:xfrm>
            <a:off x="1022350" y="269875"/>
            <a:ext cx="3438525" cy="606425"/>
            <a:chOff x="1021967" y="269923"/>
            <a:chExt cx="3438932" cy="606777"/>
          </a:xfrm>
        </p:grpSpPr>
        <p:sp>
          <p:nvSpPr>
            <p:cNvPr id="30734" name="文本框 90"/>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30735" name="文本框 91"/>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93" name="组合 92"/>
          <p:cNvGrpSpPr/>
          <p:nvPr/>
        </p:nvGrpSpPr>
        <p:grpSpPr>
          <a:xfrm>
            <a:off x="206375" y="315913"/>
            <a:ext cx="815975" cy="522287"/>
            <a:chOff x="4353620" y="864629"/>
            <a:chExt cx="742365" cy="476312"/>
          </a:xfrm>
        </p:grpSpPr>
        <p:sp>
          <p:nvSpPr>
            <p:cNvPr id="94"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30733" name="文本框 94"/>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4</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93"/>
                                        </p:tgtEl>
                                        <p:attrNameLst>
                                          <p:attrName>style.visibility</p:attrName>
                                        </p:attrNameLst>
                                      </p:cBhvr>
                                      <p:to>
                                        <p:strVal val="visible"/>
                                      </p:to>
                                    </p:set>
                                    <p:animEffect filter="fade" transition="in">
                                      <p:cBhvr>
                                        <p:cTn dur="600" id="7"/>
                                        <p:tgtEl>
                                          <p:spTgt spid="93"/>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93"/>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90"/>
                                        </p:tgtEl>
                                        <p:attrNameLst>
                                          <p:attrName>style.visibility</p:attrName>
                                        </p:attrNameLst>
                                      </p:cBhvr>
                                      <p:to>
                                        <p:strVal val="visible"/>
                                      </p:to>
                                    </p:set>
                                    <p:animEffect filter="wipe(left)" transition="in">
                                      <p:cBhvr>
                                        <p:cTn dur="750" id="12"/>
                                        <p:tgtEl>
                                          <p:spTgt spid="90"/>
                                        </p:tgtEl>
                                      </p:cBhvr>
                                    </p:animEffect>
                                  </p:childTnLst>
                                </p:cTn>
                              </p:par>
                            </p:childTnLst>
                          </p:cTn>
                        </p:par>
                        <p:par>
                          <p:cTn fill="hold" id="13" nodeType="afterGroup">
                            <p:stCondLst>
                              <p:cond delay="1500"/>
                            </p:stCondLst>
                            <p:childTnLst>
                              <p:par>
                                <p:cTn decel="100000" fill="hold" id="14" nodeType="afterEffect" presetClass="entr" presetID="2" presetSubtype="4">
                                  <p:stCondLst>
                                    <p:cond delay="0"/>
                                  </p:stCondLst>
                                  <p:childTnLst>
                                    <p:set>
                                      <p:cBhvr>
                                        <p:cTn dur="1" fill="hold" id="15">
                                          <p:stCondLst>
                                            <p:cond delay="0"/>
                                          </p:stCondLst>
                                        </p:cTn>
                                        <p:tgtEl>
                                          <p:spTgt spid="2"/>
                                        </p:tgtEl>
                                        <p:attrNameLst>
                                          <p:attrName>style.visibility</p:attrName>
                                        </p:attrNameLst>
                                      </p:cBhvr>
                                      <p:to>
                                        <p:strVal val="visible"/>
                                      </p:to>
                                    </p:set>
                                    <p:anim calcmode="lin" valueType="num">
                                      <p:cBhvr additive="base">
                                        <p:cTn dur="500" fill="hold" id="16"/>
                                        <p:tgtEl>
                                          <p:spTgt spid="2"/>
                                        </p:tgtEl>
                                        <p:attrNameLst>
                                          <p:attrName>ppt_x</p:attrName>
                                        </p:attrNameLst>
                                      </p:cBhvr>
                                      <p:tavLst>
                                        <p:tav tm="0">
                                          <p:val>
                                            <p:strVal val="#ppt_x"/>
                                          </p:val>
                                        </p:tav>
                                        <p:tav tm="100000">
                                          <p:val>
                                            <p:strVal val="#ppt_x"/>
                                          </p:val>
                                        </p:tav>
                                      </p:tavLst>
                                    </p:anim>
                                    <p:anim calcmode="lin" valueType="num">
                                      <p:cBhvr additive="base">
                                        <p:cTn dur="500" fill="hold" id="17"/>
                                        <p:tgtEl>
                                          <p:spTgt spid="2"/>
                                        </p:tgtEl>
                                        <p:attrNameLst>
                                          <p:attrName>ppt_y</p:attrName>
                                        </p:attrNameLst>
                                      </p:cBhvr>
                                      <p:tavLst>
                                        <p:tav tm="0">
                                          <p:val>
                                            <p:strVal val="1+#ppt_h/2"/>
                                          </p:val>
                                        </p:tav>
                                        <p:tav tm="100000">
                                          <p:val>
                                            <p:strVal val="#ppt_y"/>
                                          </p:val>
                                        </p:tav>
                                      </p:tavLst>
                                    </p:anim>
                                  </p:childTnLst>
                                </p:cTn>
                              </p:par>
                            </p:childTnLst>
                          </p:cTn>
                        </p:par>
                      </p:childTnLst>
                    </p:cTn>
                  </p:par>
                  <p:par>
                    <p:cTn fill="hold" id="18" nodeType="clickPar">
                      <p:stCondLst>
                        <p:cond delay="indefinite"/>
                        <p:cond delay="0" evt="onBegin">
                          <p:tn val="17"/>
                        </p:cond>
                      </p:stCondLst>
                      <p:childTnLst>
                        <p:par>
                          <p:cTn fill="hold" id="19" nodeType="afterGroup">
                            <p:stCondLst>
                              <p:cond delay="0"/>
                            </p:stCondLst>
                            <p:childTnLst>
                              <p:par>
                                <p:cTn fill="hold" id="20" nodeType="clickEffect" presetClass="entr" presetID="22" presetSubtype="4">
                                  <p:stCondLst>
                                    <p:cond delay="0"/>
                                  </p:stCondLst>
                                  <p:childTnLst>
                                    <p:set>
                                      <p:cBhvr>
                                        <p:cTn dur="1" fill="hold" id="21">
                                          <p:stCondLst>
                                            <p:cond delay="0"/>
                                          </p:stCondLst>
                                        </p:cTn>
                                        <p:tgtEl>
                                          <p:spTgt spid="10"/>
                                        </p:tgtEl>
                                        <p:attrNameLst>
                                          <p:attrName>style.visibility</p:attrName>
                                        </p:attrNameLst>
                                      </p:cBhvr>
                                      <p:to>
                                        <p:strVal val="visible"/>
                                      </p:to>
                                    </p:set>
                                    <p:animEffect filter="wipe(down)" transition="in">
                                      <p:cBhvr>
                                        <p:cTn dur="500" id="22"/>
                                        <p:tgtEl>
                                          <p:spTgt spid="10"/>
                                        </p:tgtEl>
                                      </p:cBhvr>
                                    </p:animEffect>
                                  </p:childTnLst>
                                </p:cTn>
                              </p:par>
                            </p:childTnLst>
                          </p:cTn>
                        </p:par>
                      </p:childTnLst>
                    </p:cTn>
                  </p:par>
                  <p:par>
                    <p:cTn fill="hold" id="23" nodeType="clickPar">
                      <p:stCondLst>
                        <p:cond delay="indefinite"/>
                        <p:cond delay="0" evt="onBegin">
                          <p:tn val="22"/>
                        </p:cond>
                      </p:stCondLst>
                      <p:childTnLst>
                        <p:par>
                          <p:cTn fill="hold" id="24" nodeType="afterGroup">
                            <p:stCondLst>
                              <p:cond delay="0"/>
                            </p:stCondLst>
                            <p:childTnLst>
                              <p:par>
                                <p:cTn fill="hold" grpId="0" id="25" nodeType="clickEffect" presetClass="entr" presetID="22" presetSubtype="8">
                                  <p:stCondLst>
                                    <p:cond delay="0"/>
                                  </p:stCondLst>
                                  <p:childTnLst>
                                    <p:set>
                                      <p:cBhvr>
                                        <p:cTn dur="1" fill="hold" id="26">
                                          <p:stCondLst>
                                            <p:cond delay="0"/>
                                          </p:stCondLst>
                                        </p:cTn>
                                        <p:tgtEl>
                                          <p:spTgt spid="89"/>
                                        </p:tgtEl>
                                        <p:attrNameLst>
                                          <p:attrName>style.visibility</p:attrName>
                                        </p:attrNameLst>
                                      </p:cBhvr>
                                      <p:to>
                                        <p:strVal val="visible"/>
                                      </p:to>
                                    </p:set>
                                    <p:animEffect filter="wipe(left)" transition="in">
                                      <p:cBhvr>
                                        <p:cTn dur="500" id="27"/>
                                        <p:tgtEl>
                                          <p:spTgt spid="89"/>
                                        </p:tgtEl>
                                      </p:cBhvr>
                                    </p:animEffect>
                                  </p:childTnLst>
                                </p:cTn>
                              </p:par>
                            </p:childTnLst>
                          </p:cTn>
                        </p:par>
                        <p:par>
                          <p:cTn fill="hold" id="28" nodeType="afterGroup">
                            <p:stCondLst>
                              <p:cond delay="500"/>
                            </p:stCondLst>
                            <p:childTnLst>
                              <p:par>
                                <p:cTn fill="hold" grpId="0" id="29" nodeType="afterEffect" presetClass="entr" presetID="22" presetSubtype="1">
                                  <p:stCondLst>
                                    <p:cond delay="0"/>
                                  </p:stCondLst>
                                  <p:childTnLst>
                                    <p:set>
                                      <p:cBhvr>
                                        <p:cTn dur="1" fill="hold" id="30">
                                          <p:stCondLst>
                                            <p:cond delay="0"/>
                                          </p:stCondLst>
                                        </p:cTn>
                                        <p:tgtEl>
                                          <p:spTgt spid="88"/>
                                        </p:tgtEl>
                                        <p:attrNameLst>
                                          <p:attrName>style.visibility</p:attrName>
                                        </p:attrNameLst>
                                      </p:cBhvr>
                                      <p:to>
                                        <p:strVal val="visible"/>
                                      </p:to>
                                    </p:set>
                                    <p:animEffect filter="wipe(up)" transition="in">
                                      <p:cBhvr>
                                        <p:cTn dur="500" id="31"/>
                                        <p:tgtEl>
                                          <p:spTgt spid="88"/>
                                        </p:tgtEl>
                                      </p:cBhvr>
                                    </p:animEffect>
                                  </p:childTnLst>
                                </p:cTn>
                              </p:par>
                            </p:childTnLst>
                          </p:cTn>
                        </p:par>
                        <p:par>
                          <p:cTn fill="hold" id="32" nodeType="afterGroup">
                            <p:stCondLst>
                              <p:cond delay="1000"/>
                            </p:stCondLst>
                            <p:childTnLst>
                              <p:par>
                                <p:cTn fill="hold" id="33" nodeType="afterEffect" presetClass="entr" presetID="10" presetSubtype="0">
                                  <p:stCondLst>
                                    <p:cond delay="0"/>
                                  </p:stCondLst>
                                  <p:childTnLst>
                                    <p:set>
                                      <p:cBhvr>
                                        <p:cTn dur="1" fill="hold" id="34">
                                          <p:stCondLst>
                                            <p:cond delay="0"/>
                                          </p:stCondLst>
                                        </p:cTn>
                                        <p:tgtEl>
                                          <p:spTgt spid="79"/>
                                        </p:tgtEl>
                                        <p:attrNameLst>
                                          <p:attrName>style.visibility</p:attrName>
                                        </p:attrNameLst>
                                      </p:cBhvr>
                                      <p:to>
                                        <p:strVal val="visible"/>
                                      </p:to>
                                    </p:set>
                                    <p:animEffect filter="fade" transition="in">
                                      <p:cBhvr>
                                        <p:cTn dur="600" id="35"/>
                                        <p:tgtEl>
                                          <p:spTgt spid="79"/>
                                        </p:tgtEl>
                                      </p:cBhvr>
                                    </p:animEffect>
                                  </p:childTnLst>
                                </p:cTn>
                              </p:par>
                              <p:par>
                                <p:cTn decel="100000" fill="hold" id="36" nodeType="withEffect" presetClass="path" presetID="35" presetSubtype="0">
                                  <p:stCondLst>
                                    <p:cond delay="0"/>
                                  </p:stCondLst>
                                  <p:childTnLst>
                                    <p:animMotion origin="layout" path="M -0.05552 0.00023 L -3.51034E-06 0.00023" pathEditMode="relative" ptsTypes="AA" rAng="0">
                                      <p:cBhvr>
                                        <p:cTn dur="800" fill="hold" id="37"/>
                                        <p:tgtEl>
                                          <p:spTgt spid="79"/>
                                        </p:tgtEl>
                                        <p:attrNameLst>
                                          <p:attrName>ppt_x</p:attrName>
                                          <p:attrName>ppt_y</p:attrName>
                                        </p:attrNameLst>
                                      </p:cBhvr>
                                      <p:rCtr x="2770" y="0"/>
                                    </p:animMotion>
                                  </p:childTnLst>
                                </p:cTn>
                              </p:par>
                            </p:childTnLst>
                          </p:cTn>
                        </p:par>
                        <p:par>
                          <p:cTn fill="hold" id="38" nodeType="afterGroup">
                            <p:stCondLst>
                              <p:cond delay="1800"/>
                            </p:stCondLst>
                            <p:childTnLst>
                              <p:par>
                                <p:cTn decel="100000" fill="hold" grpId="0" id="39" nodeType="afterEffect" presetClass="entr" presetID="2" presetSubtype="4">
                                  <p:stCondLst>
                                    <p:cond delay="0"/>
                                  </p:stCondLst>
                                  <p:childTnLst>
                                    <p:set>
                                      <p:cBhvr>
                                        <p:cTn dur="1" fill="hold" id="40">
                                          <p:stCondLst>
                                            <p:cond delay="0"/>
                                          </p:stCondLst>
                                        </p:cTn>
                                        <p:tgtEl>
                                          <p:spTgt spid="86"/>
                                        </p:tgtEl>
                                        <p:attrNameLst>
                                          <p:attrName>style.visibility</p:attrName>
                                        </p:attrNameLst>
                                      </p:cBhvr>
                                      <p:to>
                                        <p:strVal val="visible"/>
                                      </p:to>
                                    </p:set>
                                    <p:anim calcmode="lin" valueType="num">
                                      <p:cBhvr additive="base">
                                        <p:cTn dur="500" fill="hold" id="41"/>
                                        <p:tgtEl>
                                          <p:spTgt spid="86"/>
                                        </p:tgtEl>
                                        <p:attrNameLst>
                                          <p:attrName>ppt_x</p:attrName>
                                        </p:attrNameLst>
                                      </p:cBhvr>
                                      <p:tavLst>
                                        <p:tav tm="0">
                                          <p:val>
                                            <p:strVal val="#ppt_x"/>
                                          </p:val>
                                        </p:tav>
                                        <p:tav tm="100000">
                                          <p:val>
                                            <p:strVal val="#ppt_x"/>
                                          </p:val>
                                        </p:tav>
                                      </p:tavLst>
                                    </p:anim>
                                    <p:anim calcmode="lin" valueType="num">
                                      <p:cBhvr additive="base">
                                        <p:cTn dur="500" fill="hold" id="42"/>
                                        <p:tgtEl>
                                          <p:spTgt spid="86"/>
                                        </p:tgtEl>
                                        <p:attrNameLst>
                                          <p:attrName>ppt_y</p:attrName>
                                        </p:attrNameLst>
                                      </p:cBhvr>
                                      <p:tavLst>
                                        <p:tav tm="0">
                                          <p:val>
                                            <p:strVal val="1+#ppt_h/2"/>
                                          </p:val>
                                        </p:tav>
                                        <p:tav tm="100000">
                                          <p:val>
                                            <p:strVal val="#ppt_y"/>
                                          </p:val>
                                        </p:tav>
                                      </p:tavLst>
                                    </p:anim>
                                  </p:childTnLst>
                                </p:cTn>
                              </p:par>
                            </p:childTnLst>
                          </p:cTn>
                        </p:par>
                        <p:par>
                          <p:cTn fill="hold" id="43" nodeType="afterGroup">
                            <p:stCondLst>
                              <p:cond delay="2300"/>
                            </p:stCondLst>
                            <p:childTnLst>
                              <p:par>
                                <p:cTn fill="hold" id="44" nodeType="afterEffect" presetClass="entr" presetID="10" presetSubtype="0">
                                  <p:stCondLst>
                                    <p:cond delay="0"/>
                                  </p:stCondLst>
                                  <p:childTnLst>
                                    <p:set>
                                      <p:cBhvr>
                                        <p:cTn dur="1" fill="hold" id="45">
                                          <p:stCondLst>
                                            <p:cond delay="0"/>
                                          </p:stCondLst>
                                        </p:cTn>
                                        <p:tgtEl>
                                          <p:spTgt spid="85"/>
                                        </p:tgtEl>
                                        <p:attrNameLst>
                                          <p:attrName>style.visibility</p:attrName>
                                        </p:attrNameLst>
                                      </p:cBhvr>
                                      <p:to>
                                        <p:strVal val="visible"/>
                                      </p:to>
                                    </p:set>
                                    <p:animEffect filter="fade" transition="in">
                                      <p:cBhvr>
                                        <p:cTn dur="600" id="46"/>
                                        <p:tgtEl>
                                          <p:spTgt spid="85"/>
                                        </p:tgtEl>
                                      </p:cBhvr>
                                    </p:animEffect>
                                  </p:childTnLst>
                                </p:cTn>
                              </p:par>
                              <p:par>
                                <p:cTn decel="100000" fill="hold" id="47" nodeType="withEffect" presetClass="path" presetID="35" presetSubtype="0">
                                  <p:stCondLst>
                                    <p:cond delay="0"/>
                                  </p:stCondLst>
                                  <p:childTnLst>
                                    <p:animMotion origin="layout" path="M -0.05552 0.00023 L -3.51034E-06 0.00023" pathEditMode="relative" ptsTypes="AA" rAng="0">
                                      <p:cBhvr>
                                        <p:cTn dur="800" fill="hold" id="48"/>
                                        <p:tgtEl>
                                          <p:spTgt spid="85"/>
                                        </p:tgtEl>
                                        <p:attrNameLst>
                                          <p:attrName>ppt_x</p:attrName>
                                          <p:attrName>ppt_y</p:attrName>
                                        </p:attrNameLst>
                                      </p:cBhvr>
                                      <p:rCtr x="2770" y="0"/>
                                    </p:animMotion>
                                  </p:childTnLst>
                                </p:cTn>
                              </p:par>
                            </p:childTnLst>
                          </p:cTn>
                        </p:par>
                        <p:par>
                          <p:cTn fill="hold" id="49" nodeType="afterGroup">
                            <p:stCondLst>
                              <p:cond delay="3100"/>
                            </p:stCondLst>
                            <p:childTnLst>
                              <p:par>
                                <p:cTn decel="100000" fill="hold" grpId="0" id="50" nodeType="afterEffect" presetClass="entr" presetID="2" presetSubtype="4">
                                  <p:stCondLst>
                                    <p:cond delay="0"/>
                                  </p:stCondLst>
                                  <p:childTnLst>
                                    <p:set>
                                      <p:cBhvr>
                                        <p:cTn dur="1" fill="hold" id="51">
                                          <p:stCondLst>
                                            <p:cond delay="0"/>
                                          </p:stCondLst>
                                        </p:cTn>
                                        <p:tgtEl>
                                          <p:spTgt spid="87"/>
                                        </p:tgtEl>
                                        <p:attrNameLst>
                                          <p:attrName>style.visibility</p:attrName>
                                        </p:attrNameLst>
                                      </p:cBhvr>
                                      <p:to>
                                        <p:strVal val="visible"/>
                                      </p:to>
                                    </p:set>
                                    <p:anim calcmode="lin" valueType="num">
                                      <p:cBhvr additive="base">
                                        <p:cTn dur="500" fill="hold" id="52"/>
                                        <p:tgtEl>
                                          <p:spTgt spid="87"/>
                                        </p:tgtEl>
                                        <p:attrNameLst>
                                          <p:attrName>ppt_x</p:attrName>
                                        </p:attrNameLst>
                                      </p:cBhvr>
                                      <p:tavLst>
                                        <p:tav tm="0">
                                          <p:val>
                                            <p:strVal val="#ppt_x"/>
                                          </p:val>
                                        </p:tav>
                                        <p:tav tm="100000">
                                          <p:val>
                                            <p:strVal val="#ppt_x"/>
                                          </p:val>
                                        </p:tav>
                                      </p:tavLst>
                                    </p:anim>
                                    <p:anim calcmode="lin" valueType="num">
                                      <p:cBhvr additive="base">
                                        <p:cTn dur="500" fill="hold" id="53"/>
                                        <p:tgtEl>
                                          <p:spTgt spid="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6"/>
      <p:bldP grpId="0" spid="87"/>
      <p:bldP grpId="0" spid="88"/>
      <p:bldP grpId="0" spid="89"/>
    </p:bldLst>
  </p:timing>
</p:sld>
</file>

<file path=ppt/slides/slide2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sp>
        <p:nvSpPr>
          <p:cNvPr id="2" name="Freeform 5"/>
          <p:cNvSpPr/>
          <p:nvPr/>
        </p:nvSpPr>
        <p:spPr bwMode="auto">
          <a:xfrm rot="6321300">
            <a:off x="1131888" y="3170238"/>
            <a:ext cx="635000" cy="755650"/>
          </a:xfrm>
          <a:custGeom>
            <a:gdLst>
              <a:gd fmla="*/ 339 w 596" name="T0"/>
              <a:gd fmla="*/ 115 h 709" name="T1"/>
              <a:gd fmla="*/ 596 w 596" name="T2"/>
              <a:gd fmla="*/ 410 h 709" name="T3"/>
              <a:gd fmla="*/ 298 w 596" name="T4"/>
              <a:gd fmla="*/ 709 h 709" name="T5"/>
              <a:gd fmla="*/ 0 w 596" name="T6"/>
              <a:gd fmla="*/ 410 h 709" name="T7"/>
              <a:gd fmla="*/ 255 w 596" name="T8"/>
              <a:gd fmla="*/ 115 h 709" name="T9"/>
              <a:gd fmla="*/ 296 w 596" name="T10"/>
              <a:gd fmla="*/ 0 h 709" name="T11"/>
              <a:gd fmla="*/ 339 w 596" name="T12"/>
              <a:gd fmla="*/ 115 h 709" name="T13"/>
            </a:gdLst>
            <a:cxnLst>
              <a:cxn ang="0">
                <a:pos x="T0" y="T1"/>
              </a:cxn>
              <a:cxn ang="0">
                <a:pos x="T2" y="T3"/>
              </a:cxn>
              <a:cxn ang="0">
                <a:pos x="T4" y="T5"/>
              </a:cxn>
              <a:cxn ang="0">
                <a:pos x="T6" y="T7"/>
              </a:cxn>
              <a:cxn ang="0">
                <a:pos x="T8" y="T9"/>
              </a:cxn>
              <a:cxn ang="0">
                <a:pos x="T10" y="T11"/>
              </a:cxn>
              <a:cxn ang="0">
                <a:pos x="T12" y="T13"/>
              </a:cxn>
            </a:cxnLst>
            <a:rect b="b" l="0" r="r" t="0"/>
            <a:pathLst>
              <a:path h="709" w="596">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3"/>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3" name="Freeform 5"/>
          <p:cNvSpPr/>
          <p:nvPr/>
        </p:nvSpPr>
        <p:spPr bwMode="auto">
          <a:xfrm rot="5400000">
            <a:off x="1363663" y="3784600"/>
            <a:ext cx="522288" cy="623887"/>
          </a:xfrm>
          <a:custGeom>
            <a:gdLst>
              <a:gd fmla="*/ 339 w 596" name="T0"/>
              <a:gd fmla="*/ 115 h 709" name="T1"/>
              <a:gd fmla="*/ 596 w 596" name="T2"/>
              <a:gd fmla="*/ 410 h 709" name="T3"/>
              <a:gd fmla="*/ 298 w 596" name="T4"/>
              <a:gd fmla="*/ 709 h 709" name="T5"/>
              <a:gd fmla="*/ 0 w 596" name="T6"/>
              <a:gd fmla="*/ 410 h 709" name="T7"/>
              <a:gd fmla="*/ 255 w 596" name="T8"/>
              <a:gd fmla="*/ 115 h 709" name="T9"/>
              <a:gd fmla="*/ 296 w 596" name="T10"/>
              <a:gd fmla="*/ 0 h 709" name="T11"/>
              <a:gd fmla="*/ 339 w 596" name="T12"/>
              <a:gd fmla="*/ 115 h 709" name="T13"/>
            </a:gdLst>
            <a:cxnLst>
              <a:cxn ang="0">
                <a:pos x="T0" y="T1"/>
              </a:cxn>
              <a:cxn ang="0">
                <a:pos x="T2" y="T3"/>
              </a:cxn>
              <a:cxn ang="0">
                <a:pos x="T4" y="T5"/>
              </a:cxn>
              <a:cxn ang="0">
                <a:pos x="T6" y="T7"/>
              </a:cxn>
              <a:cxn ang="0">
                <a:pos x="T8" y="T9"/>
              </a:cxn>
              <a:cxn ang="0">
                <a:pos x="T10" y="T11"/>
              </a:cxn>
              <a:cxn ang="0">
                <a:pos x="T12" y="T13"/>
              </a:cxn>
            </a:cxnLst>
            <a:rect b="b" l="0" r="r" t="0"/>
            <a:pathLst>
              <a:path h="709" w="596">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2"/>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4" name="Freeform 5"/>
          <p:cNvSpPr/>
          <p:nvPr/>
        </p:nvSpPr>
        <p:spPr bwMode="auto">
          <a:xfrm rot="14305163">
            <a:off x="3576638" y="3595688"/>
            <a:ext cx="635000" cy="755650"/>
          </a:xfrm>
          <a:custGeom>
            <a:gdLst>
              <a:gd fmla="*/ 339 w 596" name="T0"/>
              <a:gd fmla="*/ 115 h 709" name="T1"/>
              <a:gd fmla="*/ 596 w 596" name="T2"/>
              <a:gd fmla="*/ 410 h 709" name="T3"/>
              <a:gd fmla="*/ 298 w 596" name="T4"/>
              <a:gd fmla="*/ 709 h 709" name="T5"/>
              <a:gd fmla="*/ 0 w 596" name="T6"/>
              <a:gd fmla="*/ 410 h 709" name="T7"/>
              <a:gd fmla="*/ 255 w 596" name="T8"/>
              <a:gd fmla="*/ 115 h 709" name="T9"/>
              <a:gd fmla="*/ 296 w 596" name="T10"/>
              <a:gd fmla="*/ 0 h 709" name="T11"/>
              <a:gd fmla="*/ 339 w 596" name="T12"/>
              <a:gd fmla="*/ 115 h 709" name="T13"/>
            </a:gdLst>
            <a:cxnLst>
              <a:cxn ang="0">
                <a:pos x="T0" y="T1"/>
              </a:cxn>
              <a:cxn ang="0">
                <a:pos x="T2" y="T3"/>
              </a:cxn>
              <a:cxn ang="0">
                <a:pos x="T4" y="T5"/>
              </a:cxn>
              <a:cxn ang="0">
                <a:pos x="T6" y="T7"/>
              </a:cxn>
              <a:cxn ang="0">
                <a:pos x="T8" y="T9"/>
              </a:cxn>
              <a:cxn ang="0">
                <a:pos x="T10" y="T11"/>
              </a:cxn>
              <a:cxn ang="0">
                <a:pos x="T12" y="T13"/>
              </a:cxn>
            </a:cxnLst>
            <a:rect b="b" l="0" r="r" t="0"/>
            <a:pathLst>
              <a:path h="709" w="596">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1"/>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5" name="Freeform 6"/>
          <p:cNvSpPr/>
          <p:nvPr/>
        </p:nvSpPr>
        <p:spPr bwMode="auto">
          <a:xfrm rot="12075584">
            <a:off x="2451100" y="2986088"/>
            <a:ext cx="482600" cy="574675"/>
          </a:xfrm>
          <a:custGeom>
            <a:gdLst>
              <a:gd fmla="*/ 339 w 596" name="T0"/>
              <a:gd fmla="*/ 115 h 709" name="T1"/>
              <a:gd fmla="*/ 596 w 596" name="T2"/>
              <a:gd fmla="*/ 410 h 709" name="T3"/>
              <a:gd fmla="*/ 298 w 596" name="T4"/>
              <a:gd fmla="*/ 709 h 709" name="T5"/>
              <a:gd fmla="*/ 0 w 596" name="T6"/>
              <a:gd fmla="*/ 410 h 709" name="T7"/>
              <a:gd fmla="*/ 255 w 596" name="T8"/>
              <a:gd fmla="*/ 115 h 709" name="T9"/>
              <a:gd fmla="*/ 296 w 596" name="T10"/>
              <a:gd fmla="*/ 0 h 709" name="T11"/>
              <a:gd fmla="*/ 339 w 596" name="T12"/>
              <a:gd fmla="*/ 115 h 709" name="T13"/>
            </a:gdLst>
            <a:cxnLst>
              <a:cxn ang="0">
                <a:pos x="T0" y="T1"/>
              </a:cxn>
              <a:cxn ang="0">
                <a:pos x="T2" y="T3"/>
              </a:cxn>
              <a:cxn ang="0">
                <a:pos x="T4" y="T5"/>
              </a:cxn>
              <a:cxn ang="0">
                <a:pos x="T6" y="T7"/>
              </a:cxn>
              <a:cxn ang="0">
                <a:pos x="T8" y="T9"/>
              </a:cxn>
              <a:cxn ang="0">
                <a:pos x="T10" y="T11"/>
              </a:cxn>
              <a:cxn ang="0">
                <a:pos x="T12" y="T13"/>
              </a:cxn>
            </a:cxnLst>
            <a:rect b="b" l="0" r="r" t="0"/>
            <a:pathLst>
              <a:path h="709" w="596">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3"/>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6" name="Freeform 7"/>
          <p:cNvSpPr/>
          <p:nvPr/>
        </p:nvSpPr>
        <p:spPr bwMode="auto">
          <a:xfrm rot="9401162">
            <a:off x="1868488" y="3028950"/>
            <a:ext cx="482600" cy="574675"/>
          </a:xfrm>
          <a:custGeom>
            <a:gdLst>
              <a:gd fmla="*/ 339 w 596" name="T0"/>
              <a:gd fmla="*/ 115 h 709" name="T1"/>
              <a:gd fmla="*/ 596 w 596" name="T2"/>
              <a:gd fmla="*/ 410 h 709" name="T3"/>
              <a:gd fmla="*/ 298 w 596" name="T4"/>
              <a:gd fmla="*/ 709 h 709" name="T5"/>
              <a:gd fmla="*/ 0 w 596" name="T6"/>
              <a:gd fmla="*/ 410 h 709" name="T7"/>
              <a:gd fmla="*/ 255 w 596" name="T8"/>
              <a:gd fmla="*/ 115 h 709" name="T9"/>
              <a:gd fmla="*/ 296 w 596" name="T10"/>
              <a:gd fmla="*/ 0 h 709" name="T11"/>
              <a:gd fmla="*/ 339 w 596" name="T12"/>
              <a:gd fmla="*/ 115 h 709" name="T13"/>
            </a:gdLst>
            <a:cxnLst>
              <a:cxn ang="0">
                <a:pos x="T0" y="T1"/>
              </a:cxn>
              <a:cxn ang="0">
                <a:pos x="T2" y="T3"/>
              </a:cxn>
              <a:cxn ang="0">
                <a:pos x="T4" y="T5"/>
              </a:cxn>
              <a:cxn ang="0">
                <a:pos x="T6" y="T7"/>
              </a:cxn>
              <a:cxn ang="0">
                <a:pos x="T8" y="T9"/>
              </a:cxn>
              <a:cxn ang="0">
                <a:pos x="T10" y="T11"/>
              </a:cxn>
              <a:cxn ang="0">
                <a:pos x="T12" y="T13"/>
              </a:cxn>
            </a:cxnLst>
            <a:rect b="b" l="0" r="r" t="0"/>
            <a:pathLst>
              <a:path h="709" w="596">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7" name="Freeform 8"/>
          <p:cNvSpPr/>
          <p:nvPr/>
        </p:nvSpPr>
        <p:spPr bwMode="auto">
          <a:xfrm rot="12075584">
            <a:off x="2960688" y="2881313"/>
            <a:ext cx="576262" cy="684212"/>
          </a:xfrm>
          <a:custGeom>
            <a:gdLst>
              <a:gd fmla="*/ 339 w 596" name="T0"/>
              <a:gd fmla="*/ 115 h 709" name="T1"/>
              <a:gd fmla="*/ 596 w 596" name="T2"/>
              <a:gd fmla="*/ 410 h 709" name="T3"/>
              <a:gd fmla="*/ 298 w 596" name="T4"/>
              <a:gd fmla="*/ 709 h 709" name="T5"/>
              <a:gd fmla="*/ 0 w 596" name="T6"/>
              <a:gd fmla="*/ 410 h 709" name="T7"/>
              <a:gd fmla="*/ 255 w 596" name="T8"/>
              <a:gd fmla="*/ 115 h 709" name="T9"/>
              <a:gd fmla="*/ 296 w 596" name="T10"/>
              <a:gd fmla="*/ 0 h 709" name="T11"/>
              <a:gd fmla="*/ 339 w 596" name="T12"/>
              <a:gd fmla="*/ 115 h 709" name="T13"/>
            </a:gdLst>
            <a:cxnLst>
              <a:cxn ang="0">
                <a:pos x="T0" y="T1"/>
              </a:cxn>
              <a:cxn ang="0">
                <a:pos x="T2" y="T3"/>
              </a:cxn>
              <a:cxn ang="0">
                <a:pos x="T4" y="T5"/>
              </a:cxn>
              <a:cxn ang="0">
                <a:pos x="T6" y="T7"/>
              </a:cxn>
              <a:cxn ang="0">
                <a:pos x="T8" y="T9"/>
              </a:cxn>
              <a:cxn ang="0">
                <a:pos x="T10" y="T11"/>
              </a:cxn>
              <a:cxn ang="0">
                <a:pos x="T12" y="T13"/>
              </a:cxn>
            </a:cxnLst>
            <a:rect b="b" l="0" r="r" t="0"/>
            <a:pathLst>
              <a:path h="709" w="596">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4"/>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8" name="Freeform 9"/>
          <p:cNvSpPr/>
          <p:nvPr/>
        </p:nvSpPr>
        <p:spPr bwMode="auto">
          <a:xfrm rot="10525093">
            <a:off x="2074863" y="2470150"/>
            <a:ext cx="576262" cy="685800"/>
          </a:xfrm>
          <a:custGeom>
            <a:gdLst>
              <a:gd fmla="*/ 339 w 596" name="T0"/>
              <a:gd fmla="*/ 115 h 709" name="T1"/>
              <a:gd fmla="*/ 596 w 596" name="T2"/>
              <a:gd fmla="*/ 410 h 709" name="T3"/>
              <a:gd fmla="*/ 298 w 596" name="T4"/>
              <a:gd fmla="*/ 709 h 709" name="T5"/>
              <a:gd fmla="*/ 0 w 596" name="T6"/>
              <a:gd fmla="*/ 410 h 709" name="T7"/>
              <a:gd fmla="*/ 255 w 596" name="T8"/>
              <a:gd fmla="*/ 115 h 709" name="T9"/>
              <a:gd fmla="*/ 296 w 596" name="T10"/>
              <a:gd fmla="*/ 0 h 709" name="T11"/>
              <a:gd fmla="*/ 339 w 596" name="T12"/>
              <a:gd fmla="*/ 115 h 709" name="T13"/>
            </a:gdLst>
            <a:cxnLst>
              <a:cxn ang="0">
                <a:pos x="T0" y="T1"/>
              </a:cxn>
              <a:cxn ang="0">
                <a:pos x="T2" y="T3"/>
              </a:cxn>
              <a:cxn ang="0">
                <a:pos x="T4" y="T5"/>
              </a:cxn>
              <a:cxn ang="0">
                <a:pos x="T6" y="T7"/>
              </a:cxn>
              <a:cxn ang="0">
                <a:pos x="T8" y="T9"/>
              </a:cxn>
              <a:cxn ang="0">
                <a:pos x="T10" y="T11"/>
              </a:cxn>
              <a:cxn ang="0">
                <a:pos x="T12" y="T13"/>
              </a:cxn>
            </a:cxnLst>
            <a:rect b="b" l="0" r="r" t="0"/>
            <a:pathLst>
              <a:path h="709" w="596">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pic>
        <p:nvPicPr>
          <p:cNvPr id="9" name="Picture 10"/>
          <p:cNvPicPr>
            <a:picLocks noChangeAspect="1"/>
          </p:cNvPicPr>
          <p:nvPr/>
        </p:nvPicPr>
        <p:blipFill>
          <a:blip r:embed="rId3">
            <a:extLst>
              <a:ext uri="{28A0092B-C50C-407E-A947-70E740481C1C}">
                <a14:useLocalDpi val="0"/>
              </a:ext>
            </a:extLst>
          </a:blip>
          <a:srcRect b="13718" l="19221" r="17921" t="29398"/>
          <a:stretch>
            <a:fillRect/>
          </a:stretch>
        </p:blipFill>
        <p:spPr bwMode="auto">
          <a:xfrm>
            <a:off x="1712913" y="3627438"/>
            <a:ext cx="2073275" cy="125095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pic>
      <p:sp>
        <p:nvSpPr>
          <p:cNvPr id="10" name="Rectangle 11"/>
          <p:cNvSpPr/>
          <p:nvPr/>
        </p:nvSpPr>
        <p:spPr>
          <a:xfrm>
            <a:off x="2014538" y="3781425"/>
            <a:ext cx="1436687" cy="89217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en-US" sz="1350"/>
          </a:p>
        </p:txBody>
      </p:sp>
      <p:sp>
        <p:nvSpPr>
          <p:cNvPr id="11" name="Freeform 13"/>
          <p:cNvSpPr/>
          <p:nvPr/>
        </p:nvSpPr>
        <p:spPr bwMode="auto">
          <a:xfrm rot="12887238">
            <a:off x="3549650" y="3000375"/>
            <a:ext cx="576263" cy="684213"/>
          </a:xfrm>
          <a:custGeom>
            <a:gdLst>
              <a:gd fmla="*/ 339 w 596" name="T0"/>
              <a:gd fmla="*/ 115 h 709" name="T1"/>
              <a:gd fmla="*/ 596 w 596" name="T2"/>
              <a:gd fmla="*/ 410 h 709" name="T3"/>
              <a:gd fmla="*/ 298 w 596" name="T4"/>
              <a:gd fmla="*/ 709 h 709" name="T5"/>
              <a:gd fmla="*/ 0 w 596" name="T6"/>
              <a:gd fmla="*/ 410 h 709" name="T7"/>
              <a:gd fmla="*/ 255 w 596" name="T8"/>
              <a:gd fmla="*/ 115 h 709" name="T9"/>
              <a:gd fmla="*/ 296 w 596" name="T10"/>
              <a:gd fmla="*/ 0 h 709" name="T11"/>
              <a:gd fmla="*/ 339 w 596" name="T12"/>
              <a:gd fmla="*/ 115 h 709" name="T13"/>
            </a:gdLst>
            <a:cxnLst>
              <a:cxn ang="0">
                <a:pos x="T0" y="T1"/>
              </a:cxn>
              <a:cxn ang="0">
                <a:pos x="T2" y="T3"/>
              </a:cxn>
              <a:cxn ang="0">
                <a:pos x="T4" y="T5"/>
              </a:cxn>
              <a:cxn ang="0">
                <a:pos x="T6" y="T7"/>
              </a:cxn>
              <a:cxn ang="0">
                <a:pos x="T8" y="T9"/>
              </a:cxn>
              <a:cxn ang="0">
                <a:pos x="T10" y="T11"/>
              </a:cxn>
              <a:cxn ang="0">
                <a:pos x="T12" y="T13"/>
              </a:cxn>
            </a:cxnLst>
            <a:rect b="b" l="0" r="r" t="0"/>
            <a:pathLst>
              <a:path h="709" w="596">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12" name="Freeform 14"/>
          <p:cNvSpPr/>
          <p:nvPr/>
        </p:nvSpPr>
        <p:spPr bwMode="auto">
          <a:xfrm rot="13100585">
            <a:off x="3471863" y="2306638"/>
            <a:ext cx="635000" cy="755650"/>
          </a:xfrm>
          <a:custGeom>
            <a:gdLst>
              <a:gd fmla="*/ 339 w 596" name="T0"/>
              <a:gd fmla="*/ 115 h 709" name="T1"/>
              <a:gd fmla="*/ 596 w 596" name="T2"/>
              <a:gd fmla="*/ 410 h 709" name="T3"/>
              <a:gd fmla="*/ 298 w 596" name="T4"/>
              <a:gd fmla="*/ 709 h 709" name="T5"/>
              <a:gd fmla="*/ 0 w 596" name="T6"/>
              <a:gd fmla="*/ 410 h 709" name="T7"/>
              <a:gd fmla="*/ 255 w 596" name="T8"/>
              <a:gd fmla="*/ 115 h 709" name="T9"/>
              <a:gd fmla="*/ 296 w 596" name="T10"/>
              <a:gd fmla="*/ 0 h 709" name="T11"/>
              <a:gd fmla="*/ 339 w 596" name="T12"/>
              <a:gd fmla="*/ 115 h 709" name="T13"/>
            </a:gdLst>
            <a:cxnLst>
              <a:cxn ang="0">
                <a:pos x="T0" y="T1"/>
              </a:cxn>
              <a:cxn ang="0">
                <a:pos x="T2" y="T3"/>
              </a:cxn>
              <a:cxn ang="0">
                <a:pos x="T4" y="T5"/>
              </a:cxn>
              <a:cxn ang="0">
                <a:pos x="T6" y="T7"/>
              </a:cxn>
              <a:cxn ang="0">
                <a:pos x="T8" y="T9"/>
              </a:cxn>
              <a:cxn ang="0">
                <a:pos x="T10" y="T11"/>
              </a:cxn>
              <a:cxn ang="0">
                <a:pos x="T12" y="T13"/>
              </a:cxn>
            </a:cxnLst>
            <a:rect b="b" l="0" r="r" t="0"/>
            <a:pathLst>
              <a:path h="709" w="596">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2"/>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13" name="Freeform 15"/>
          <p:cNvSpPr/>
          <p:nvPr/>
        </p:nvSpPr>
        <p:spPr bwMode="auto">
          <a:xfrm rot="9634643">
            <a:off x="1336675" y="2635250"/>
            <a:ext cx="576263" cy="685800"/>
          </a:xfrm>
          <a:custGeom>
            <a:gdLst>
              <a:gd fmla="*/ 339 w 596" name="T0"/>
              <a:gd fmla="*/ 115 h 709" name="T1"/>
              <a:gd fmla="*/ 596 w 596" name="T2"/>
              <a:gd fmla="*/ 410 h 709" name="T3"/>
              <a:gd fmla="*/ 298 w 596" name="T4"/>
              <a:gd fmla="*/ 709 h 709" name="T5"/>
              <a:gd fmla="*/ 0 w 596" name="T6"/>
              <a:gd fmla="*/ 410 h 709" name="T7"/>
              <a:gd fmla="*/ 255 w 596" name="T8"/>
              <a:gd fmla="*/ 115 h 709" name="T9"/>
              <a:gd fmla="*/ 296 w 596" name="T10"/>
              <a:gd fmla="*/ 0 h 709" name="T11"/>
              <a:gd fmla="*/ 339 w 596" name="T12"/>
              <a:gd fmla="*/ 115 h 709" name="T13"/>
            </a:gdLst>
            <a:cxnLst>
              <a:cxn ang="0">
                <a:pos x="T0" y="T1"/>
              </a:cxn>
              <a:cxn ang="0">
                <a:pos x="T2" y="T3"/>
              </a:cxn>
              <a:cxn ang="0">
                <a:pos x="T4" y="T5"/>
              </a:cxn>
              <a:cxn ang="0">
                <a:pos x="T6" y="T7"/>
              </a:cxn>
              <a:cxn ang="0">
                <a:pos x="T8" y="T9"/>
              </a:cxn>
              <a:cxn ang="0">
                <a:pos x="T10" y="T11"/>
              </a:cxn>
              <a:cxn ang="0">
                <a:pos x="T12" y="T13"/>
              </a:cxn>
            </a:cxnLst>
            <a:rect b="b" l="0" r="r" t="0"/>
            <a:pathLst>
              <a:path h="709" w="596">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4"/>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14" name="Oval 16"/>
          <p:cNvSpPr/>
          <p:nvPr/>
        </p:nvSpPr>
        <p:spPr>
          <a:xfrm>
            <a:off x="4133850" y="2624138"/>
            <a:ext cx="646113" cy="649287"/>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15" name="Oval 17"/>
          <p:cNvSpPr/>
          <p:nvPr/>
        </p:nvSpPr>
        <p:spPr>
          <a:xfrm>
            <a:off x="4270375" y="3286125"/>
            <a:ext cx="804863" cy="809625"/>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16" name="Oval 18"/>
          <p:cNvSpPr/>
          <p:nvPr/>
        </p:nvSpPr>
        <p:spPr>
          <a:xfrm>
            <a:off x="2668588" y="2043113"/>
            <a:ext cx="806450" cy="811212"/>
          </a:xfrm>
          <a:prstGeom prst="ellipse">
            <a:avLst/>
          </a:prstGeom>
          <a:solidFill>
            <a:schemeClr val="accent3"/>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17" name="Oval 19"/>
          <p:cNvSpPr/>
          <p:nvPr/>
        </p:nvSpPr>
        <p:spPr>
          <a:xfrm>
            <a:off x="1433513" y="1822450"/>
            <a:ext cx="806450" cy="811213"/>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18" name="Oval 20"/>
          <p:cNvSpPr/>
          <p:nvPr/>
        </p:nvSpPr>
        <p:spPr>
          <a:xfrm>
            <a:off x="428625" y="2543175"/>
            <a:ext cx="804863" cy="809625"/>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19" name="Oval 21"/>
          <p:cNvSpPr/>
          <p:nvPr/>
        </p:nvSpPr>
        <p:spPr>
          <a:xfrm>
            <a:off x="588963" y="3717925"/>
            <a:ext cx="644525" cy="64928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20" name="Oval 22"/>
          <p:cNvSpPr/>
          <p:nvPr/>
        </p:nvSpPr>
        <p:spPr>
          <a:xfrm>
            <a:off x="4046538" y="1909763"/>
            <a:ext cx="644525" cy="64928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21" name="Oval 23"/>
          <p:cNvSpPr/>
          <p:nvPr/>
        </p:nvSpPr>
        <p:spPr>
          <a:xfrm>
            <a:off x="4848225" y="2747963"/>
            <a:ext cx="646113" cy="649287"/>
          </a:xfrm>
          <a:prstGeom prst="ellipse">
            <a:avLst/>
          </a:prstGeom>
          <a:solidFill>
            <a:schemeClr val="accent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22" name="Oval 24"/>
          <p:cNvSpPr/>
          <p:nvPr/>
        </p:nvSpPr>
        <p:spPr>
          <a:xfrm>
            <a:off x="3336925" y="1619250"/>
            <a:ext cx="646113" cy="649288"/>
          </a:xfrm>
          <a:prstGeom prst="ellipse">
            <a:avLst/>
          </a:prstGeom>
          <a:solidFill>
            <a:schemeClr val="accent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23" name="Oval 25"/>
          <p:cNvSpPr/>
          <p:nvPr/>
        </p:nvSpPr>
        <p:spPr>
          <a:xfrm>
            <a:off x="2290763" y="1847850"/>
            <a:ext cx="458787" cy="461963"/>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24" name="Oval 27"/>
          <p:cNvSpPr/>
          <p:nvPr/>
        </p:nvSpPr>
        <p:spPr>
          <a:xfrm>
            <a:off x="933450" y="2097088"/>
            <a:ext cx="458788" cy="461962"/>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25" name="Oval 28"/>
          <p:cNvSpPr/>
          <p:nvPr/>
        </p:nvSpPr>
        <p:spPr>
          <a:xfrm>
            <a:off x="371475" y="3325813"/>
            <a:ext cx="460375" cy="461962"/>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26" name="Oval 29"/>
          <p:cNvSpPr/>
          <p:nvPr/>
        </p:nvSpPr>
        <p:spPr>
          <a:xfrm>
            <a:off x="2749550" y="1558925"/>
            <a:ext cx="458788" cy="461963"/>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sp>
        <p:nvSpPr>
          <p:cNvPr id="27" name="Oval 30"/>
          <p:cNvSpPr/>
          <p:nvPr/>
        </p:nvSpPr>
        <p:spPr>
          <a:xfrm>
            <a:off x="4672013" y="2303463"/>
            <a:ext cx="460375" cy="461962"/>
          </a:xfrm>
          <a:prstGeom prst="ellipse">
            <a:avLst/>
          </a:prstGeom>
          <a:solidFill>
            <a:schemeClr val="accent3"/>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ct val="0"/>
              </a:spcBef>
              <a:spcAft>
                <a:spcPct val="0"/>
              </a:spcAft>
              <a:defRPr/>
            </a:pPr>
            <a:endParaRPr lang="en-US" sz="8800">
              <a:solidFill>
                <a:schemeClr val="bg1"/>
              </a:solidFill>
            </a:endParaRPr>
          </a:p>
        </p:txBody>
      </p:sp>
      <p:grpSp>
        <p:nvGrpSpPr>
          <p:cNvPr id="28" name="Group 31"/>
          <p:cNvGrpSpPr/>
          <p:nvPr/>
        </p:nvGrpSpPr>
        <p:grpSpPr>
          <a:xfrm>
            <a:off x="2215357" y="2602250"/>
            <a:ext cx="289712" cy="279837"/>
            <a:chOff x="5099140" y="1309474"/>
            <a:chExt cx="439257" cy="424283"/>
          </a:xfrm>
          <a:solidFill>
            <a:schemeClr val="bg1"/>
          </a:solidFill>
        </p:grpSpPr>
        <p:sp>
          <p:nvSpPr>
            <p:cNvPr id="29" name="Rectangle 18"/>
            <p:cNvSpPr>
              <a:spLocks noChangeArrowheads="1"/>
            </p:cNvSpPr>
            <p:nvPr/>
          </p:nvSpPr>
          <p:spPr bwMode="auto">
            <a:xfrm>
              <a:off x="5256374" y="1479187"/>
              <a:ext cx="47421" cy="4492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30" name="Rectangle 19"/>
            <p:cNvSpPr>
              <a:spLocks noChangeArrowheads="1"/>
            </p:cNvSpPr>
            <p:nvPr/>
          </p:nvSpPr>
          <p:spPr bwMode="auto">
            <a:xfrm>
              <a:off x="5331247" y="1479187"/>
              <a:ext cx="49916" cy="4492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31" name="Rectangle 20"/>
            <p:cNvSpPr>
              <a:spLocks noChangeArrowheads="1"/>
            </p:cNvSpPr>
            <p:nvPr/>
          </p:nvSpPr>
          <p:spPr bwMode="auto">
            <a:xfrm>
              <a:off x="5408617" y="1479187"/>
              <a:ext cx="49916" cy="4492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32" name="Rectangle 21"/>
            <p:cNvSpPr>
              <a:spLocks noChangeArrowheads="1"/>
            </p:cNvSpPr>
            <p:nvPr/>
          </p:nvSpPr>
          <p:spPr bwMode="auto">
            <a:xfrm>
              <a:off x="5256374" y="1546573"/>
              <a:ext cx="47421" cy="47421"/>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33" name="Rectangle 22"/>
            <p:cNvSpPr>
              <a:spLocks noChangeArrowheads="1"/>
            </p:cNvSpPr>
            <p:nvPr/>
          </p:nvSpPr>
          <p:spPr bwMode="auto">
            <a:xfrm>
              <a:off x="5331247" y="1546573"/>
              <a:ext cx="49916" cy="47421"/>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34" name="Rectangle 23"/>
            <p:cNvSpPr>
              <a:spLocks noChangeArrowheads="1"/>
            </p:cNvSpPr>
            <p:nvPr/>
          </p:nvSpPr>
          <p:spPr bwMode="auto">
            <a:xfrm>
              <a:off x="5408617" y="1546573"/>
              <a:ext cx="49916" cy="47421"/>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35" name="Rectangle 24"/>
            <p:cNvSpPr>
              <a:spLocks noChangeArrowheads="1"/>
            </p:cNvSpPr>
            <p:nvPr/>
          </p:nvSpPr>
          <p:spPr bwMode="auto">
            <a:xfrm>
              <a:off x="5256374" y="1618951"/>
              <a:ext cx="47421" cy="4492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36" name="Rectangle 25"/>
            <p:cNvSpPr>
              <a:spLocks noChangeArrowheads="1"/>
            </p:cNvSpPr>
            <p:nvPr/>
          </p:nvSpPr>
          <p:spPr bwMode="auto">
            <a:xfrm>
              <a:off x="5179005" y="1546573"/>
              <a:ext cx="49916" cy="47421"/>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37" name="Rectangle 26"/>
            <p:cNvSpPr>
              <a:spLocks noChangeArrowheads="1"/>
            </p:cNvSpPr>
            <p:nvPr/>
          </p:nvSpPr>
          <p:spPr bwMode="auto">
            <a:xfrm>
              <a:off x="5179005" y="1618951"/>
              <a:ext cx="49916" cy="4492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38" name="Rectangle 27"/>
            <p:cNvSpPr>
              <a:spLocks noChangeArrowheads="1"/>
            </p:cNvSpPr>
            <p:nvPr/>
          </p:nvSpPr>
          <p:spPr bwMode="auto">
            <a:xfrm>
              <a:off x="5331247" y="1618951"/>
              <a:ext cx="49916" cy="4492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39" name="Rectangle 28"/>
            <p:cNvSpPr>
              <a:spLocks noChangeArrowheads="1"/>
            </p:cNvSpPr>
            <p:nvPr/>
          </p:nvSpPr>
          <p:spPr bwMode="auto">
            <a:xfrm>
              <a:off x="5408617" y="1618951"/>
              <a:ext cx="49916" cy="4492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40" name="Freeform 29"/>
            <p:cNvSpPr>
              <a:spLocks noEditPoints="1"/>
            </p:cNvSpPr>
            <p:nvPr/>
          </p:nvSpPr>
          <p:spPr bwMode="auto">
            <a:xfrm>
              <a:off x="5099140" y="1339424"/>
              <a:ext cx="439257" cy="394333"/>
            </a:xfrm>
            <a:custGeom>
              <a:gdLst>
                <a:gd fmla="*/ 174 w 176" name="T0"/>
                <a:gd fmla="*/ 0 h 158" name="T1"/>
                <a:gd fmla="*/ 150 w 176" name="T2"/>
                <a:gd fmla="*/ 0 h 158" name="T3"/>
                <a:gd fmla="*/ 150 w 176" name="T4"/>
                <a:gd fmla="*/ 16 h 158" name="T5"/>
                <a:gd fmla="*/ 126 w 176" name="T6"/>
                <a:gd fmla="*/ 16 h 158" name="T7"/>
                <a:gd fmla="*/ 126 w 176" name="T8"/>
                <a:gd fmla="*/ 0 h 158" name="T9"/>
                <a:gd fmla="*/ 52 w 176" name="T10"/>
                <a:gd fmla="*/ 0 h 158" name="T11"/>
                <a:gd fmla="*/ 52 w 176" name="T12"/>
                <a:gd fmla="*/ 16 h 158" name="T13"/>
                <a:gd fmla="*/ 28 w 176" name="T14"/>
                <a:gd fmla="*/ 16 h 158" name="T15"/>
                <a:gd fmla="*/ 28 w 176" name="T16"/>
                <a:gd fmla="*/ 0 h 158" name="T17"/>
                <a:gd fmla="*/ 0 w 176" name="T18"/>
                <a:gd fmla="*/ 0 h 158" name="T19"/>
                <a:gd fmla="*/ 0 w 176" name="T20"/>
                <a:gd fmla="*/ 158 h 158" name="T21"/>
                <a:gd fmla="*/ 13 w 176" name="T22"/>
                <a:gd fmla="*/ 158 h 158" name="T23"/>
                <a:gd fmla="*/ 162 w 176" name="T24"/>
                <a:gd fmla="*/ 158 h 158" name="T25"/>
                <a:gd fmla="*/ 176 w 176" name="T26"/>
                <a:gd fmla="*/ 158 h 158" name="T27"/>
                <a:gd fmla="*/ 174 w 176" name="T28"/>
                <a:gd fmla="*/ 0 h 158" name="T29"/>
                <a:gd fmla="*/ 162 w 176" name="T30"/>
                <a:gd fmla="*/ 144 h 158" name="T31"/>
                <a:gd fmla="*/ 13 w 176" name="T32"/>
                <a:gd fmla="*/ 144 h 158" name="T33"/>
                <a:gd fmla="*/ 13 w 176" name="T34"/>
                <a:gd fmla="*/ 44 h 158" name="T35"/>
                <a:gd fmla="*/ 162 w 176" name="T36"/>
                <a:gd fmla="*/ 44 h 158" name="T37"/>
                <a:gd fmla="*/ 162 w 176" name="T38"/>
                <a:gd fmla="*/ 144 h 15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58" w="176">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41" name="Rectangle 30"/>
            <p:cNvSpPr>
              <a:spLocks noChangeArrowheads="1"/>
            </p:cNvSpPr>
            <p:nvPr/>
          </p:nvSpPr>
          <p:spPr bwMode="auto">
            <a:xfrm>
              <a:off x="5181500" y="1309474"/>
              <a:ext cx="37438" cy="5989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42" name="Rectangle 31"/>
            <p:cNvSpPr>
              <a:spLocks noChangeArrowheads="1"/>
            </p:cNvSpPr>
            <p:nvPr/>
          </p:nvSpPr>
          <p:spPr bwMode="auto">
            <a:xfrm>
              <a:off x="5428583" y="1309474"/>
              <a:ext cx="34941" cy="5989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sp>
        <p:nvSpPr>
          <p:cNvPr id="43" name="Freeform 35"/>
          <p:cNvSpPr>
            <a:spLocks noEditPoints="1"/>
          </p:cNvSpPr>
          <p:nvPr/>
        </p:nvSpPr>
        <p:spPr bwMode="auto">
          <a:xfrm>
            <a:off x="3406775" y="1787525"/>
            <a:ext cx="469900" cy="317500"/>
          </a:xfrm>
          <a:custGeom>
            <a:gdLst>
              <a:gd fmla="*/ 135 w 157" name="T0"/>
              <a:gd fmla="*/ 46 h 106" name="T1"/>
              <a:gd fmla="*/ 136 w 157" name="T2"/>
              <a:gd fmla="*/ 37 h 106" name="T3"/>
              <a:gd fmla="*/ 99 w 157" name="T4"/>
              <a:gd fmla="*/ 0 h 106" name="T5"/>
              <a:gd fmla="*/ 73 w 157" name="T6"/>
              <a:gd fmla="*/ 18 h 106" name="T7"/>
              <a:gd fmla="*/ 45 w 157" name="T8"/>
              <a:gd fmla="*/ 8 h 106" name="T9"/>
              <a:gd fmla="*/ 19 w 157" name="T10"/>
              <a:gd fmla="*/ 39 h 106" name="T11"/>
              <a:gd fmla="*/ 20 w 157" name="T12"/>
              <a:gd fmla="*/ 47 h 106" name="T13"/>
              <a:gd fmla="*/ 0 w 157" name="T14"/>
              <a:gd fmla="*/ 75 h 106" name="T15"/>
              <a:gd fmla="*/ 31 w 157" name="T16"/>
              <a:gd fmla="*/ 106 h 106" name="T17"/>
              <a:gd fmla="*/ 126 w 157" name="T18"/>
              <a:gd fmla="*/ 106 h 106" name="T19"/>
              <a:gd fmla="*/ 157 w 157" name="T20"/>
              <a:gd fmla="*/ 75 h 106" name="T21"/>
              <a:gd fmla="*/ 135 w 157" name="T22"/>
              <a:gd fmla="*/ 46 h 106" name="T23"/>
              <a:gd fmla="*/ 120 w 157" name="T24"/>
              <a:gd fmla="*/ 100 h 106" name="T25"/>
              <a:gd fmla="*/ 79 w 157" name="T26"/>
              <a:gd fmla="*/ 100 h 106" name="T27"/>
              <a:gd fmla="*/ 103 w 157" name="T28"/>
              <a:gd fmla="*/ 75 h 106" name="T29"/>
              <a:gd fmla="*/ 102 w 157" name="T30"/>
              <a:gd fmla="*/ 72 h 106" name="T31"/>
              <a:gd fmla="*/ 92 w 157" name="T32"/>
              <a:gd fmla="*/ 72 h 106" name="T33"/>
              <a:gd fmla="*/ 92 w 157" name="T34"/>
              <a:gd fmla="*/ 68 h 106" name="T35"/>
              <a:gd fmla="*/ 92 w 157" name="T36"/>
              <a:gd fmla="*/ 37 h 106" name="T37"/>
              <a:gd fmla="*/ 90 w 157" name="T38"/>
              <a:gd fmla="*/ 35 h 106" name="T39"/>
              <a:gd fmla="*/ 64 w 157" name="T40"/>
              <a:gd fmla="*/ 35 h 106" name="T41"/>
              <a:gd fmla="*/ 62 w 157" name="T42"/>
              <a:gd fmla="*/ 37 h 106" name="T43"/>
              <a:gd fmla="*/ 62 w 157" name="T44"/>
              <a:gd fmla="*/ 68 h 106" name="T45"/>
              <a:gd fmla="*/ 62 w 157" name="T46"/>
              <a:gd fmla="*/ 73 h 106" name="T47"/>
              <a:gd fmla="*/ 51 w 157" name="T48"/>
              <a:gd fmla="*/ 73 h 106" name="T49"/>
              <a:gd fmla="*/ 50 w 157" name="T50"/>
              <a:gd fmla="*/ 76 h 106" name="T51"/>
              <a:gd fmla="*/ 75 w 157" name="T52"/>
              <a:gd fmla="*/ 100 h 106" name="T53"/>
              <a:gd fmla="*/ 38 w 157" name="T54"/>
              <a:gd fmla="*/ 100 h 106" name="T55"/>
              <a:gd fmla="*/ 11 w 157" name="T56"/>
              <a:gd fmla="*/ 74 h 106" name="T57"/>
              <a:gd fmla="*/ 29 w 157" name="T58"/>
              <a:gd fmla="*/ 50 h 106" name="T59"/>
              <a:gd fmla="*/ 28 w 157" name="T60"/>
              <a:gd fmla="*/ 44 h 106" name="T61"/>
              <a:gd fmla="*/ 50 w 157" name="T62"/>
              <a:gd fmla="*/ 17 h 106" name="T63"/>
              <a:gd fmla="*/ 74 w 157" name="T64"/>
              <a:gd fmla="*/ 29 h 106" name="T65"/>
              <a:gd fmla="*/ 97 w 157" name="T66"/>
              <a:gd fmla="*/ 10 h 106" name="T67"/>
              <a:gd fmla="*/ 128 w 157" name="T68"/>
              <a:gd fmla="*/ 42 h 106" name="T69"/>
              <a:gd fmla="*/ 127 w 157" name="T70"/>
              <a:gd fmla="*/ 49 h 106" name="T71"/>
              <a:gd fmla="*/ 147 w 157" name="T72"/>
              <a:gd fmla="*/ 74 h 106" name="T73"/>
              <a:gd fmla="*/ 120 w 157" name="T74"/>
              <a:gd fmla="*/ 100 h 10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05" w="157">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grpSp>
        <p:nvGrpSpPr>
          <p:cNvPr id="44" name="Group 47"/>
          <p:cNvGrpSpPr/>
          <p:nvPr/>
        </p:nvGrpSpPr>
        <p:grpSpPr>
          <a:xfrm>
            <a:off x="4298701" y="2772534"/>
            <a:ext cx="341966" cy="348715"/>
            <a:chOff x="7160655" y="2178006"/>
            <a:chExt cx="379359" cy="386846"/>
          </a:xfrm>
          <a:solidFill>
            <a:schemeClr val="bg1"/>
          </a:solidFill>
        </p:grpSpPr>
        <p:sp>
          <p:nvSpPr>
            <p:cNvPr id="45" name="Freeform 36"/>
            <p:cNvSpPr>
              <a:spLocks noEditPoints="1"/>
            </p:cNvSpPr>
            <p:nvPr/>
          </p:nvSpPr>
          <p:spPr bwMode="auto">
            <a:xfrm>
              <a:off x="7277956" y="2178006"/>
              <a:ext cx="262058" cy="262058"/>
            </a:xfrm>
            <a:custGeom>
              <a:gdLst>
                <a:gd fmla="*/ 65 w 79" name="T0"/>
                <a:gd fmla="*/ 14 h 79" name="T1"/>
                <a:gd fmla="*/ 14 w 79" name="T2"/>
                <a:gd fmla="*/ 14 h 79" name="T3"/>
                <a:gd fmla="*/ 11 w 79" name="T4"/>
                <a:gd fmla="*/ 63 h 79" name="T5"/>
                <a:gd fmla="*/ 11 w 79" name="T6"/>
                <a:gd fmla="*/ 63 h 79" name="T7"/>
                <a:gd fmla="*/ 17 w 79" name="T8"/>
                <a:gd fmla="*/ 68 h 79" name="T9"/>
                <a:gd fmla="*/ 64 w 79" name="T10"/>
                <a:gd fmla="*/ 65 h 79" name="T11"/>
                <a:gd fmla="*/ 65 w 79" name="T12"/>
                <a:gd fmla="*/ 14 h 79" name="T13"/>
                <a:gd fmla="*/ 58 w 79" name="T14"/>
                <a:gd fmla="*/ 59 h 79" name="T15"/>
                <a:gd fmla="*/ 20 w 79" name="T16"/>
                <a:gd fmla="*/ 59 h 79" name="T17"/>
                <a:gd fmla="*/ 20 w 79" name="T18"/>
                <a:gd fmla="*/ 21 h 79" name="T19"/>
                <a:gd fmla="*/ 58 w 79" name="T20"/>
                <a:gd fmla="*/ 21 h 79" name="T21"/>
                <a:gd fmla="*/ 58 w 79" name="T22"/>
                <a:gd fmla="*/ 59 h 7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79" w="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46" name="Freeform 37"/>
            <p:cNvSpPr/>
            <p:nvPr/>
          </p:nvSpPr>
          <p:spPr bwMode="auto">
            <a:xfrm>
              <a:off x="7160655" y="2400130"/>
              <a:ext cx="159730" cy="164722"/>
            </a:xfrm>
            <a:custGeom>
              <a:gdLst>
                <a:gd fmla="*/ 0 w 64" name="T0"/>
                <a:gd fmla="*/ 52 h 66" name="T1"/>
                <a:gd fmla="*/ 12 w 64" name="T2"/>
                <a:gd fmla="*/ 66 h 66" name="T3"/>
                <a:gd fmla="*/ 64 w 64" name="T4"/>
                <a:gd fmla="*/ 8 h 66" name="T5"/>
                <a:gd fmla="*/ 55 w 64" name="T6"/>
                <a:gd fmla="*/ 0 h 66" name="T7"/>
                <a:gd fmla="*/ 0 w 64" name="T8"/>
                <a:gd fmla="*/ 52 h 66" name="T9"/>
              </a:gdLst>
              <a:cxnLst>
                <a:cxn ang="0">
                  <a:pos x="T0" y="T1"/>
                </a:cxn>
                <a:cxn ang="0">
                  <a:pos x="T2" y="T3"/>
                </a:cxn>
                <a:cxn ang="0">
                  <a:pos x="T4" y="T5"/>
                </a:cxn>
                <a:cxn ang="0">
                  <a:pos x="T6" y="T7"/>
                </a:cxn>
                <a:cxn ang="0">
                  <a:pos x="T8" y="T9"/>
                </a:cxn>
              </a:cxnLst>
              <a:rect b="b" l="0" r="r" t="0"/>
              <a:pathLst>
                <a:path h="66" w="64">
                  <a:moveTo>
                    <a:pt x="0" y="52"/>
                  </a:moveTo>
                  <a:lnTo>
                    <a:pt x="12" y="66"/>
                  </a:lnTo>
                  <a:lnTo>
                    <a:pt x="64" y="8"/>
                  </a:lnTo>
                  <a:lnTo>
                    <a:pt x="55" y="0"/>
                  </a:lnTo>
                  <a:lnTo>
                    <a:pt x="0" y="5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47" name="Freeform 38"/>
            <p:cNvSpPr/>
            <p:nvPr/>
          </p:nvSpPr>
          <p:spPr bwMode="auto">
            <a:xfrm>
              <a:off x="7412728" y="2265358"/>
              <a:ext cx="99831" cy="119797"/>
            </a:xfrm>
            <a:custGeom>
              <a:gdLst>
                <a:gd fmla="*/ 16 w 30" name="T0"/>
                <a:gd fmla="*/ 0 h 36" name="T1"/>
                <a:gd fmla="*/ 0 w 30" name="T2"/>
                <a:gd fmla="*/ 34 h 36" name="T3"/>
                <a:gd fmla="*/ 6 w 30" name="T4"/>
                <a:gd fmla="*/ 36 h 36" name="T5"/>
                <a:gd fmla="*/ 16 w 30" name="T6"/>
                <a:gd fmla="*/ 0 h 36" name="T7"/>
              </a:gdLst>
              <a:cxnLst>
                <a:cxn ang="0">
                  <a:pos x="T0" y="T1"/>
                </a:cxn>
                <a:cxn ang="0">
                  <a:pos x="T2" y="T3"/>
                </a:cxn>
                <a:cxn ang="0">
                  <a:pos x="T4" y="T5"/>
                </a:cxn>
                <a:cxn ang="0">
                  <a:pos x="T6" y="T7"/>
                </a:cxn>
              </a:cxnLst>
              <a:rect b="b" l="0" r="r" t="0"/>
              <a:pathLst>
                <a:path h="36" w="30">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48" name="Group 51"/>
          <p:cNvGrpSpPr/>
          <p:nvPr/>
        </p:nvGrpSpPr>
        <p:grpSpPr>
          <a:xfrm>
            <a:off x="3081752" y="3005544"/>
            <a:ext cx="366713" cy="366713"/>
            <a:chOff x="6352022" y="2360197"/>
            <a:chExt cx="406813" cy="406813"/>
          </a:xfrm>
          <a:solidFill>
            <a:schemeClr val="bg1"/>
          </a:solidFill>
        </p:grpSpPr>
        <p:sp>
          <p:nvSpPr>
            <p:cNvPr id="49" name="Freeform 39"/>
            <p:cNvSpPr>
              <a:spLocks noEditPoints="1"/>
            </p:cNvSpPr>
            <p:nvPr/>
          </p:nvSpPr>
          <p:spPr bwMode="auto">
            <a:xfrm>
              <a:off x="6352022" y="2360197"/>
              <a:ext cx="406813" cy="406813"/>
            </a:xfrm>
            <a:custGeom>
              <a:gdLst>
                <a:gd fmla="*/ 61 w 122" name="T0"/>
                <a:gd fmla="*/ 0 h 122" name="T1"/>
                <a:gd fmla="*/ 0 w 122" name="T2"/>
                <a:gd fmla="*/ 61 h 122" name="T3"/>
                <a:gd fmla="*/ 61 w 122" name="T4"/>
                <a:gd fmla="*/ 122 h 122" name="T5"/>
                <a:gd fmla="*/ 122 w 122" name="T6"/>
                <a:gd fmla="*/ 61 h 122" name="T7"/>
                <a:gd fmla="*/ 61 w 122" name="T8"/>
                <a:gd fmla="*/ 0 h 122" name="T9"/>
                <a:gd fmla="*/ 65 w 122" name="T10"/>
                <a:gd fmla="*/ 109 h 122" name="T11"/>
                <a:gd fmla="*/ 65 w 122" name="T12"/>
                <a:gd fmla="*/ 102 h 122" name="T13"/>
                <a:gd fmla="*/ 58 w 122" name="T14"/>
                <a:gd fmla="*/ 102 h 122" name="T15"/>
                <a:gd fmla="*/ 58 w 122" name="T16"/>
                <a:gd fmla="*/ 109 h 122" name="T17"/>
                <a:gd fmla="*/ 30 w 122" name="T18"/>
                <a:gd fmla="*/ 97 h 122" name="T19"/>
                <a:gd fmla="*/ 29 w 122" name="T20"/>
                <a:gd fmla="*/ 97 h 122" name="T21"/>
                <a:gd fmla="*/ 27 w 122" name="T22"/>
                <a:gd fmla="*/ 95 h 122" name="T23"/>
                <a:gd fmla="*/ 25 w 122" name="T24"/>
                <a:gd fmla="*/ 93 h 122" name="T25"/>
                <a:gd fmla="*/ 25 w 122" name="T26"/>
                <a:gd fmla="*/ 92 h 122" name="T27"/>
                <a:gd fmla="*/ 13 w 122" name="T28"/>
                <a:gd fmla="*/ 64 h 122" name="T29"/>
                <a:gd fmla="*/ 20 w 122" name="T30"/>
                <a:gd fmla="*/ 64 h 122" name="T31"/>
                <a:gd fmla="*/ 20 w 122" name="T32"/>
                <a:gd fmla="*/ 57 h 122" name="T33"/>
                <a:gd fmla="*/ 13 w 122" name="T34"/>
                <a:gd fmla="*/ 57 h 122" name="T35"/>
                <a:gd fmla="*/ 58 w 122" name="T36"/>
                <a:gd fmla="*/ 13 h 122" name="T37"/>
                <a:gd fmla="*/ 58 w 122" name="T38"/>
                <a:gd fmla="*/ 20 h 122" name="T39"/>
                <a:gd fmla="*/ 65 w 122" name="T40"/>
                <a:gd fmla="*/ 20 h 122" name="T41"/>
                <a:gd fmla="*/ 65 w 122" name="T42"/>
                <a:gd fmla="*/ 13 h 122" name="T43"/>
                <a:gd fmla="*/ 83 w 122" name="T44"/>
                <a:gd fmla="*/ 18 h 122" name="T45"/>
                <a:gd fmla="*/ 83 w 122" name="T46"/>
                <a:gd fmla="*/ 18 h 122" name="T47"/>
                <a:gd fmla="*/ 87 w 122" name="T48"/>
                <a:gd fmla="*/ 20 h 122" name="T49"/>
                <a:gd fmla="*/ 88 w 122" name="T50"/>
                <a:gd fmla="*/ 21 h 122" name="T51"/>
                <a:gd fmla="*/ 90 w 122" name="T52"/>
                <a:gd fmla="*/ 23 h 122" name="T53"/>
                <a:gd fmla="*/ 91 w 122" name="T54"/>
                <a:gd fmla="*/ 24 h 122" name="T55"/>
                <a:gd fmla="*/ 94 w 122" name="T56"/>
                <a:gd fmla="*/ 25 h 122" name="T57"/>
                <a:gd fmla="*/ 95 w 122" name="T58"/>
                <a:gd fmla="*/ 27 h 122" name="T59"/>
                <a:gd fmla="*/ 97 w 122" name="T60"/>
                <a:gd fmla="*/ 28 h 122" name="T61"/>
                <a:gd fmla="*/ 98 w 122" name="T62"/>
                <a:gd fmla="*/ 31 h 122" name="T63"/>
                <a:gd fmla="*/ 99 w 122" name="T64"/>
                <a:gd fmla="*/ 32 h 122" name="T65"/>
                <a:gd fmla="*/ 101 w 122" name="T66"/>
                <a:gd fmla="*/ 34 h 122" name="T67"/>
                <a:gd fmla="*/ 102 w 122" name="T68"/>
                <a:gd fmla="*/ 35 h 122" name="T69"/>
                <a:gd fmla="*/ 104 w 122" name="T70"/>
                <a:gd fmla="*/ 39 h 122" name="T71"/>
                <a:gd fmla="*/ 104 w 122" name="T72"/>
                <a:gd fmla="*/ 39 h 122" name="T73"/>
                <a:gd fmla="*/ 109 w 122" name="T74"/>
                <a:gd fmla="*/ 57 h 122" name="T75"/>
                <a:gd fmla="*/ 102 w 122" name="T76"/>
                <a:gd fmla="*/ 57 h 122" name="T77"/>
                <a:gd fmla="*/ 102 w 122" name="T78"/>
                <a:gd fmla="*/ 64 h 122" name="T79"/>
                <a:gd fmla="*/ 109 w 122" name="T80"/>
                <a:gd fmla="*/ 64 h 122" name="T81"/>
                <a:gd fmla="*/ 65 w 122" name="T82"/>
                <a:gd fmla="*/ 109 h 122"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22" w="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50" name="Freeform 40"/>
            <p:cNvSpPr>
              <a:spLocks noEditPoints="1"/>
            </p:cNvSpPr>
            <p:nvPr/>
          </p:nvSpPr>
          <p:spPr bwMode="auto">
            <a:xfrm>
              <a:off x="6506761" y="2460029"/>
              <a:ext cx="119797" cy="177201"/>
            </a:xfrm>
            <a:custGeom>
              <a:gdLst>
                <a:gd fmla="*/ 8 w 36" name="T0"/>
                <a:gd fmla="*/ 29 h 53" name="T1"/>
                <a:gd fmla="*/ 8 w 36" name="T2"/>
                <a:gd fmla="*/ 29 h 53" name="T3"/>
                <a:gd fmla="*/ 0 w 36" name="T4"/>
                <a:gd fmla="*/ 53 h 53" name="T5"/>
                <a:gd fmla="*/ 19 w 36" name="T6"/>
                <a:gd fmla="*/ 36 h 53" name="T7"/>
                <a:gd fmla="*/ 19 w 36" name="T8"/>
                <a:gd fmla="*/ 36 h 53" name="T9"/>
                <a:gd fmla="*/ 22 w 36" name="T10"/>
                <a:gd fmla="*/ 33 h 53" name="T11"/>
                <a:gd fmla="*/ 36 w 36" name="T12"/>
                <a:gd fmla="*/ 0 h 53" name="T13"/>
                <a:gd fmla="*/ 11 w 36" name="T14"/>
                <a:gd fmla="*/ 25 h 53" name="T15"/>
                <a:gd fmla="*/ 8 w 36" name="T16"/>
                <a:gd fmla="*/ 29 h 53" name="T17"/>
                <a:gd fmla="*/ 15 w 36" name="T18"/>
                <a:gd fmla="*/ 28 h 53" name="T19"/>
                <a:gd fmla="*/ 18 w 36" name="T20"/>
                <a:gd fmla="*/ 31 h 53" name="T21"/>
                <a:gd fmla="*/ 15 w 36" name="T22"/>
                <a:gd fmla="*/ 34 h 53" name="T23"/>
                <a:gd fmla="*/ 12 w 36" name="T24"/>
                <a:gd fmla="*/ 31 h 53" name="T25"/>
                <a:gd fmla="*/ 15 w 36" name="T26"/>
                <a:gd fmla="*/ 28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36">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51" name="Oval 41"/>
            <p:cNvSpPr>
              <a:spLocks noChangeArrowheads="1"/>
            </p:cNvSpPr>
            <p:nvPr/>
          </p:nvSpPr>
          <p:spPr bwMode="auto">
            <a:xfrm>
              <a:off x="6551685" y="2557365"/>
              <a:ext cx="9983" cy="998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52" name="Group 55"/>
          <p:cNvGrpSpPr/>
          <p:nvPr/>
        </p:nvGrpSpPr>
        <p:grpSpPr>
          <a:xfrm>
            <a:off x="3660407" y="2453765"/>
            <a:ext cx="371214" cy="339717"/>
            <a:chOff x="6726389" y="1486674"/>
            <a:chExt cx="411805" cy="376863"/>
          </a:xfrm>
          <a:solidFill>
            <a:schemeClr val="bg1"/>
          </a:solidFill>
        </p:grpSpPr>
        <p:sp>
          <p:nvSpPr>
            <p:cNvPr id="53" name="Oval 52"/>
            <p:cNvSpPr>
              <a:spLocks noChangeArrowheads="1"/>
            </p:cNvSpPr>
            <p:nvPr/>
          </p:nvSpPr>
          <p:spPr bwMode="auto">
            <a:xfrm>
              <a:off x="6773808" y="1786168"/>
              <a:ext cx="44924" cy="4242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54" name="Oval 53"/>
            <p:cNvSpPr>
              <a:spLocks noChangeArrowheads="1"/>
            </p:cNvSpPr>
            <p:nvPr/>
          </p:nvSpPr>
          <p:spPr bwMode="auto">
            <a:xfrm>
              <a:off x="6748851" y="1836083"/>
              <a:ext cx="24958" cy="27454"/>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55" name="Freeform 54"/>
            <p:cNvSpPr/>
            <p:nvPr/>
          </p:nvSpPr>
          <p:spPr bwMode="auto">
            <a:xfrm>
              <a:off x="6726389" y="1486674"/>
              <a:ext cx="411805" cy="292007"/>
            </a:xfrm>
            <a:custGeom>
              <a:gdLst>
                <a:gd fmla="*/ 124 w 124" name="T0"/>
                <a:gd fmla="*/ 34 h 88" name="T1"/>
                <a:gd fmla="*/ 99 w 124" name="T2"/>
                <a:gd fmla="*/ 9 h 88" name="T3"/>
                <a:gd fmla="*/ 93 w 124" name="T4"/>
                <a:gd fmla="*/ 10 h 88" name="T5"/>
                <a:gd fmla="*/ 74 w 124" name="T6"/>
                <a:gd fmla="*/ 0 h 88" name="T7"/>
                <a:gd fmla="*/ 60 w 124" name="T8"/>
                <a:gd fmla="*/ 5 h 88" name="T9"/>
                <a:gd fmla="*/ 46 w 124" name="T10"/>
                <a:gd fmla="*/ 0 h 88" name="T11"/>
                <a:gd fmla="*/ 31 w 124" name="T12"/>
                <a:gd fmla="*/ 5 h 88" name="T13"/>
                <a:gd fmla="*/ 25 w 124" name="T14"/>
                <a:gd fmla="*/ 5 h 88" name="T15"/>
                <a:gd fmla="*/ 0 w 124" name="T16"/>
                <a:gd fmla="*/ 30 h 88" name="T17"/>
                <a:gd fmla="*/ 3 w 124" name="T18"/>
                <a:gd fmla="*/ 43 h 88" name="T19"/>
                <a:gd fmla="*/ 0 w 124" name="T20"/>
                <a:gd fmla="*/ 55 h 88" name="T21"/>
                <a:gd fmla="*/ 25 w 124" name="T22"/>
                <a:gd fmla="*/ 80 h 88" name="T23"/>
                <a:gd fmla="*/ 28 w 124" name="T24"/>
                <a:gd fmla="*/ 80 h 88" name="T25"/>
                <a:gd fmla="*/ 46 w 124" name="T26"/>
                <a:gd fmla="*/ 88 h 88" name="T27"/>
                <a:gd fmla="*/ 64 w 124" name="T28"/>
                <a:gd fmla="*/ 80 h 88" name="T29"/>
                <a:gd fmla="*/ 79 w 124" name="T30"/>
                <a:gd fmla="*/ 85 h 88" name="T31"/>
                <a:gd fmla="*/ 104 w 124" name="T32"/>
                <a:gd fmla="*/ 60 h 88" name="T33"/>
                <a:gd fmla="*/ 104 w 124" name="T34"/>
                <a:gd fmla="*/ 59 h 88" name="T35"/>
                <a:gd fmla="*/ 124 w 124" name="T36"/>
                <a:gd fmla="*/ 34 h 8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88" w="124">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sp>
        <p:nvSpPr>
          <p:cNvPr id="56" name="Freeform 55"/>
          <p:cNvSpPr>
            <a:spLocks noEditPoints="1"/>
          </p:cNvSpPr>
          <p:nvPr/>
        </p:nvSpPr>
        <p:spPr bwMode="auto">
          <a:xfrm>
            <a:off x="4981575" y="2881313"/>
            <a:ext cx="387350" cy="406400"/>
          </a:xfrm>
          <a:custGeom>
            <a:gdLst>
              <a:gd fmla="*/ 83 w 129" name="T0"/>
              <a:gd fmla="*/ 92 h 135" name="T1"/>
              <a:gd fmla="*/ 127 w 129" name="T2"/>
              <a:gd fmla="*/ 26 h 135" name="T3"/>
              <a:gd fmla="*/ 127 w 129" name="T4"/>
              <a:gd fmla="*/ 21 h 135" name="T5"/>
              <a:gd fmla="*/ 117 w 129" name="T6"/>
              <a:gd fmla="*/ 10 h 135" name="T7"/>
              <a:gd fmla="*/ 112 w 129" name="T8"/>
              <a:gd fmla="*/ 10 h 135" name="T9"/>
              <a:gd fmla="*/ 107 w 129" name="T10"/>
              <a:gd fmla="*/ 16 h 135" name="T11"/>
              <a:gd fmla="*/ 101 w 129" name="T12"/>
              <a:gd fmla="*/ 16 h 135" name="T13"/>
              <a:gd fmla="*/ 101 w 129" name="T14"/>
              <a:gd fmla="*/ 0 h 135" name="T15"/>
              <a:gd fmla="*/ 27 w 129" name="T16"/>
              <a:gd fmla="*/ 0 h 135" name="T17"/>
              <a:gd fmla="*/ 27 w 129" name="T18"/>
              <a:gd fmla="*/ 16 h 135" name="T19"/>
              <a:gd fmla="*/ 22 w 129" name="T20"/>
              <a:gd fmla="*/ 16 h 135" name="T21"/>
              <a:gd fmla="*/ 17 w 129" name="T22"/>
              <a:gd fmla="*/ 10 h 135" name="T23"/>
              <a:gd fmla="*/ 12 w 129" name="T24"/>
              <a:gd fmla="*/ 10 h 135" name="T25"/>
              <a:gd fmla="*/ 1 w 129" name="T26"/>
              <a:gd fmla="*/ 21 h 135" name="T27"/>
              <a:gd fmla="*/ 1 w 129" name="T28"/>
              <a:gd fmla="*/ 26 h 135" name="T29"/>
              <a:gd fmla="*/ 46 w 129" name="T30"/>
              <a:gd fmla="*/ 92 h 135" name="T31"/>
              <a:gd fmla="*/ 59 w 129" name="T32"/>
              <a:gd fmla="*/ 98 h 135" name="T33"/>
              <a:gd fmla="*/ 59 w 129" name="T34"/>
              <a:gd fmla="*/ 103 h 135" name="T35"/>
              <a:gd fmla="*/ 54 w 129" name="T36"/>
              <a:gd fmla="*/ 106 h 135" name="T37"/>
              <a:gd fmla="*/ 59 w 129" name="T38"/>
              <a:gd fmla="*/ 108 h 135" name="T39"/>
              <a:gd fmla="*/ 59 w 129" name="T40"/>
              <a:gd fmla="*/ 114 h 135" name="T41"/>
              <a:gd fmla="*/ 54 w 129" name="T42"/>
              <a:gd fmla="*/ 119 h 135" name="T43"/>
              <a:gd fmla="*/ 48 w 129" name="T44"/>
              <a:gd fmla="*/ 124 h 135" name="T45"/>
              <a:gd fmla="*/ 43 w 129" name="T46"/>
              <a:gd fmla="*/ 129 h 135" name="T47"/>
              <a:gd fmla="*/ 49 w 129" name="T48"/>
              <a:gd fmla="*/ 135 h 135" name="T49"/>
              <a:gd fmla="*/ 80 w 129" name="T50"/>
              <a:gd fmla="*/ 135 h 135" name="T51"/>
              <a:gd fmla="*/ 85 w 129" name="T52"/>
              <a:gd fmla="*/ 129 h 135" name="T53"/>
              <a:gd fmla="*/ 80 w 129" name="T54"/>
              <a:gd fmla="*/ 124 h 135" name="T55"/>
              <a:gd fmla="*/ 74 w 129" name="T56"/>
              <a:gd fmla="*/ 119 h 135" name="T57"/>
              <a:gd fmla="*/ 69 w 129" name="T58"/>
              <a:gd fmla="*/ 114 h 135" name="T59"/>
              <a:gd fmla="*/ 69 w 129" name="T60"/>
              <a:gd fmla="*/ 108 h 135" name="T61"/>
              <a:gd fmla="*/ 75 w 129" name="T62"/>
              <a:gd fmla="*/ 106 h 135" name="T63"/>
              <a:gd fmla="*/ 69 w 129" name="T64"/>
              <a:gd fmla="*/ 103 h 135" name="T65"/>
              <a:gd fmla="*/ 69 w 129" name="T66"/>
              <a:gd fmla="*/ 98 h 135" name="T67"/>
              <a:gd fmla="*/ 83 w 129" name="T68"/>
              <a:gd fmla="*/ 92 h 135" name="T69"/>
              <a:gd fmla="*/ 101 w 129" name="T70"/>
              <a:gd fmla="*/ 21 h 135" name="T71"/>
              <a:gd fmla="*/ 107 w 129" name="T72"/>
              <a:gd fmla="*/ 21 h 135" name="T73"/>
              <a:gd fmla="*/ 112 w 129" name="T74"/>
              <a:gd fmla="*/ 16 h 135" name="T75"/>
              <a:gd fmla="*/ 117 w 129" name="T76"/>
              <a:gd fmla="*/ 21 h 135" name="T77"/>
              <a:gd fmla="*/ 117 w 129" name="T78"/>
              <a:gd fmla="*/ 26 h 135" name="T79"/>
              <a:gd fmla="*/ 91 w 129" name="T80"/>
              <a:gd fmla="*/ 71 h 135" name="T81"/>
              <a:gd fmla="*/ 101 w 129" name="T82"/>
              <a:gd fmla="*/ 21 h 135" name="T83"/>
              <a:gd fmla="*/ 36 w 129" name="T84"/>
              <a:gd fmla="*/ 72 h 135" name="T85"/>
              <a:gd fmla="*/ 10 w 129" name="T86"/>
              <a:gd fmla="*/ 27 h 135" name="T87"/>
              <a:gd fmla="*/ 10 w 129" name="T88"/>
              <a:gd fmla="*/ 22 h 135" name="T89"/>
              <a:gd fmla="*/ 15 w 129" name="T90"/>
              <a:gd fmla="*/ 17 h 135" name="T91"/>
              <a:gd fmla="*/ 20 w 129" name="T92"/>
              <a:gd fmla="*/ 22 h 135" name="T93"/>
              <a:gd fmla="*/ 26 w 129" name="T94"/>
              <a:gd fmla="*/ 22 h 135" name="T95"/>
              <a:gd fmla="*/ 36 w 129" name="T96"/>
              <a:gd fmla="*/ 72 h 135"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35" w="129">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57" name="Freeform 61"/>
          <p:cNvSpPr/>
          <p:nvPr/>
        </p:nvSpPr>
        <p:spPr bwMode="auto">
          <a:xfrm>
            <a:off x="627063" y="2747963"/>
            <a:ext cx="409575" cy="425450"/>
          </a:xfrm>
          <a:custGeom>
            <a:gdLst>
              <a:gd fmla="*/ 99 w 137" name="T0"/>
              <a:gd fmla="*/ 57 h 142" name="T1"/>
              <a:gd fmla="*/ 137 w 137" name="T2"/>
              <a:gd fmla="*/ 57 h 142" name="T3"/>
              <a:gd fmla="*/ 76 w 137" name="T4"/>
              <a:gd fmla="*/ 4 h 142" name="T5"/>
              <a:gd fmla="*/ 69 w 137" name="T6"/>
              <a:gd fmla="*/ 0 h 142" name="T7"/>
              <a:gd fmla="*/ 62 w 137" name="T8"/>
              <a:gd fmla="*/ 4 h 142" name="T9"/>
              <a:gd fmla="*/ 0 w 137" name="T10"/>
              <a:gd fmla="*/ 57 h 142" name="T11"/>
              <a:gd fmla="*/ 39 w 137" name="T12"/>
              <a:gd fmla="*/ 57 h 142" name="T13"/>
              <a:gd fmla="*/ 62 w 137" name="T14"/>
              <a:gd fmla="*/ 4 h 142" name="T15"/>
              <a:gd fmla="*/ 62 w 137" name="T16"/>
              <a:gd fmla="*/ 5 h 142" name="T17"/>
              <a:gd fmla="*/ 43 w 137" name="T18"/>
              <a:gd fmla="*/ 57 h 142" name="T19"/>
              <a:gd fmla="*/ 64 w 137" name="T20"/>
              <a:gd fmla="*/ 57 h 142" name="T21"/>
              <a:gd fmla="*/ 64 w 137" name="T22"/>
              <a:gd fmla="*/ 122 h 142" name="T23"/>
              <a:gd fmla="*/ 64 w 137" name="T24"/>
              <a:gd fmla="*/ 125 h 142" name="T25"/>
              <a:gd fmla="*/ 64 w 137" name="T26"/>
              <a:gd fmla="*/ 130 h 142" name="T27"/>
              <a:gd fmla="*/ 76 w 137" name="T28"/>
              <a:gd fmla="*/ 142 h 142" name="T29"/>
              <a:gd fmla="*/ 87 w 137" name="T30"/>
              <a:gd fmla="*/ 130 h 142" name="T31"/>
              <a:gd fmla="*/ 87 w 137" name="T32"/>
              <a:gd fmla="*/ 125 h 142" name="T33"/>
              <a:gd fmla="*/ 79 w 137" name="T34"/>
              <a:gd fmla="*/ 125 h 142" name="T35"/>
              <a:gd fmla="*/ 79 w 137" name="T36"/>
              <a:gd fmla="*/ 127 h 142" name="T37"/>
              <a:gd fmla="*/ 79 w 137" name="T38"/>
              <a:gd fmla="*/ 129 h 142" name="T39"/>
              <a:gd fmla="*/ 76 w 137" name="T40"/>
              <a:gd fmla="*/ 133 h 142" name="T41"/>
              <a:gd fmla="*/ 72 w 137" name="T42"/>
              <a:gd fmla="*/ 129 h 142" name="T43"/>
              <a:gd fmla="*/ 72 w 137" name="T44"/>
              <a:gd fmla="*/ 127 h 142" name="T45"/>
              <a:gd fmla="*/ 72 w 137" name="T46"/>
              <a:gd fmla="*/ 125 h 142" name="T47"/>
              <a:gd fmla="*/ 72 w 137" name="T48"/>
              <a:gd fmla="*/ 111 h 142" name="T49"/>
              <a:gd fmla="*/ 72 w 137" name="T50"/>
              <a:gd fmla="*/ 57 h 142" name="T51"/>
              <a:gd fmla="*/ 94 w 137" name="T52"/>
              <a:gd fmla="*/ 57 h 142" name="T53"/>
              <a:gd fmla="*/ 76 w 137" name="T54"/>
              <a:gd fmla="*/ 5 h 142" name="T55"/>
              <a:gd fmla="*/ 76 w 137" name="T56"/>
              <a:gd fmla="*/ 4 h 142" name="T57"/>
              <a:gd fmla="*/ 99 w 137" name="T58"/>
              <a:gd fmla="*/ 57 h 142"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42" w="137">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58" name="Freeform 62"/>
          <p:cNvSpPr>
            <a:spLocks noEditPoints="1"/>
          </p:cNvSpPr>
          <p:nvPr/>
        </p:nvSpPr>
        <p:spPr bwMode="auto">
          <a:xfrm>
            <a:off x="4491038" y="3413125"/>
            <a:ext cx="323850" cy="436563"/>
          </a:xfrm>
          <a:custGeom>
            <a:gdLst>
              <a:gd fmla="*/ 108 w 108" name="T0"/>
              <a:gd fmla="*/ 145 h 145" name="T1"/>
              <a:gd fmla="*/ 0 w 108" name="T2"/>
              <a:gd fmla="*/ 145 h 145" name="T3"/>
              <a:gd fmla="*/ 0 w 108" name="T4"/>
              <a:gd fmla="*/ 136 h 145" name="T5"/>
              <a:gd fmla="*/ 13 w 108" name="T6"/>
              <a:gd fmla="*/ 125 h 145" name="T7"/>
              <a:gd fmla="*/ 96 w 108" name="T8"/>
              <a:gd fmla="*/ 125 h 145" name="T9"/>
              <a:gd fmla="*/ 108 w 108" name="T10"/>
              <a:gd fmla="*/ 135 h 145" name="T11"/>
              <a:gd fmla="*/ 108 w 108" name="T12"/>
              <a:gd fmla="*/ 145 h 145" name="T13"/>
              <a:gd fmla="*/ 16 w 108" name="T14"/>
              <a:gd fmla="*/ 116 h 145" name="T15"/>
              <a:gd fmla="*/ 24 w 108" name="T16"/>
              <a:gd fmla="*/ 91 h 145" name="T17"/>
              <a:gd fmla="*/ 85 w 108" name="T18"/>
              <a:gd fmla="*/ 91 h 145" name="T19"/>
              <a:gd fmla="*/ 92 w 108" name="T20"/>
              <a:gd fmla="*/ 116 h 145" name="T21"/>
              <a:gd fmla="*/ 16 w 108" name="T22"/>
              <a:gd fmla="*/ 116 h 145" name="T23"/>
              <a:gd fmla="*/ 28 w 108" name="T24"/>
              <a:gd fmla="*/ 76 h 145" name="T25"/>
              <a:gd fmla="*/ 36 w 108" name="T26"/>
              <a:gd fmla="*/ 51 h 145" name="T27"/>
              <a:gd fmla="*/ 72 w 108" name="T28"/>
              <a:gd fmla="*/ 51 h 145" name="T29"/>
              <a:gd fmla="*/ 80 w 108" name="T30"/>
              <a:gd fmla="*/ 76 h 145" name="T31"/>
              <a:gd fmla="*/ 28 w 108" name="T32"/>
              <a:gd fmla="*/ 76 h 145" name="T33"/>
              <a:gd fmla="*/ 48 w 108" name="T34"/>
              <a:gd fmla="*/ 12 h 145" name="T35"/>
              <a:gd fmla="*/ 60 w 108" name="T36"/>
              <a:gd fmla="*/ 12 h 145" name="T37"/>
              <a:gd fmla="*/ 67 w 108" name="T38"/>
              <a:gd fmla="*/ 37 h 145" name="T39"/>
              <a:gd fmla="*/ 41 w 108" name="T40"/>
              <a:gd fmla="*/ 37 h 145" name="T41"/>
              <a:gd fmla="*/ 48 w 108" name="T42"/>
              <a:gd fmla="*/ 12 h 14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45" w="108">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grpSp>
        <p:nvGrpSpPr>
          <p:cNvPr id="59" name="Group 62"/>
          <p:cNvGrpSpPr/>
          <p:nvPr/>
        </p:nvGrpSpPr>
        <p:grpSpPr>
          <a:xfrm>
            <a:off x="2852241" y="2278659"/>
            <a:ext cx="427457" cy="317218"/>
            <a:chOff x="5129089" y="3156352"/>
            <a:chExt cx="474198" cy="351905"/>
          </a:xfrm>
          <a:solidFill>
            <a:schemeClr val="bg1"/>
          </a:solidFill>
        </p:grpSpPr>
        <p:sp>
          <p:nvSpPr>
            <p:cNvPr id="60" name="Freeform 66"/>
            <p:cNvSpPr>
              <a:spLocks noEditPoints="1"/>
            </p:cNvSpPr>
            <p:nvPr/>
          </p:nvSpPr>
          <p:spPr bwMode="auto">
            <a:xfrm>
              <a:off x="5139073" y="3156352"/>
              <a:ext cx="459224" cy="279527"/>
            </a:xfrm>
            <a:custGeom>
              <a:gdLst>
                <a:gd fmla="*/ 184 w 184" name="T0"/>
                <a:gd fmla="*/ 0 h 112" name="T1"/>
                <a:gd fmla="*/ 0 w 184" name="T2"/>
                <a:gd fmla="*/ 0 h 112" name="T3"/>
                <a:gd fmla="*/ 0 w 184" name="T4"/>
                <a:gd fmla="*/ 112 h 112" name="T5"/>
                <a:gd fmla="*/ 184 w 184" name="T6"/>
                <a:gd fmla="*/ 112 h 112" name="T7"/>
                <a:gd fmla="*/ 184 w 184" name="T8"/>
                <a:gd fmla="*/ 0 h 112" name="T9"/>
                <a:gd fmla="*/ 176 w 184" name="T10"/>
                <a:gd fmla="*/ 102 h 112" name="T11"/>
                <a:gd fmla="*/ 8 w 184" name="T12"/>
                <a:gd fmla="*/ 102 h 112" name="T13"/>
                <a:gd fmla="*/ 8 w 184" name="T14"/>
                <a:gd fmla="*/ 8 h 112" name="T15"/>
                <a:gd fmla="*/ 176 w 184" name="T16"/>
                <a:gd fmla="*/ 8 h 112" name="T17"/>
                <a:gd fmla="*/ 176 w 184" name="T18"/>
                <a:gd fmla="*/ 102 h 1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2" w="184">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61" name="Freeform 67"/>
            <p:cNvSpPr/>
            <p:nvPr/>
          </p:nvSpPr>
          <p:spPr bwMode="auto">
            <a:xfrm>
              <a:off x="5129089" y="3448358"/>
              <a:ext cx="474198" cy="59899"/>
            </a:xfrm>
            <a:custGeom>
              <a:gdLst>
                <a:gd fmla="*/ 190 w 190" name="T0"/>
                <a:gd fmla="*/ 16 h 24" name="T1"/>
                <a:gd fmla="*/ 188 w 190" name="T2"/>
                <a:gd fmla="*/ 0 h 24" name="T3"/>
                <a:gd fmla="*/ 3 w 190" name="T4"/>
                <a:gd fmla="*/ 0 h 24" name="T5"/>
                <a:gd fmla="*/ 0 w 190" name="T6"/>
                <a:gd fmla="*/ 16 h 24" name="T7"/>
                <a:gd fmla="*/ 0 w 190" name="T8"/>
                <a:gd fmla="*/ 16 h 24" name="T9"/>
                <a:gd fmla="*/ 0 w 190" name="T10"/>
                <a:gd fmla="*/ 24 h 24" name="T11"/>
                <a:gd fmla="*/ 190 w 190" name="T12"/>
                <a:gd fmla="*/ 24 h 24" name="T13"/>
                <a:gd fmla="*/ 190 w 190" name="T14"/>
                <a:gd fmla="*/ 16 h 24" name="T15"/>
                <a:gd fmla="*/ 190 w 190" name="T16"/>
                <a:gd fmla="*/ 16 h 2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 w="190">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62" name="Group 65"/>
          <p:cNvGrpSpPr/>
          <p:nvPr/>
        </p:nvGrpSpPr>
        <p:grpSpPr>
          <a:xfrm>
            <a:off x="1402126" y="2763595"/>
            <a:ext cx="362419" cy="328900"/>
            <a:chOff x="5159039" y="3837700"/>
            <a:chExt cx="431771" cy="391838"/>
          </a:xfrm>
          <a:solidFill>
            <a:schemeClr val="bg1"/>
          </a:solidFill>
        </p:grpSpPr>
        <p:sp>
          <p:nvSpPr>
            <p:cNvPr id="63" name="Rectangle 72"/>
            <p:cNvSpPr>
              <a:spLocks noChangeArrowheads="1"/>
            </p:cNvSpPr>
            <p:nvPr/>
          </p:nvSpPr>
          <p:spPr bwMode="auto">
            <a:xfrm>
              <a:off x="5256374" y="3837700"/>
              <a:ext cx="242092" cy="69882"/>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64" name="Freeform 73"/>
            <p:cNvSpPr>
              <a:spLocks noEditPoints="1"/>
            </p:cNvSpPr>
            <p:nvPr/>
          </p:nvSpPr>
          <p:spPr bwMode="auto">
            <a:xfrm>
              <a:off x="5159039" y="3930044"/>
              <a:ext cx="431771" cy="177201"/>
            </a:xfrm>
            <a:custGeom>
              <a:gdLst>
                <a:gd fmla="*/ 124 w 130" name="T0"/>
                <a:gd fmla="*/ 0 h 53" name="T1"/>
                <a:gd fmla="*/ 6 w 130" name="T2"/>
                <a:gd fmla="*/ 0 h 53" name="T3"/>
                <a:gd fmla="*/ 0 w 130" name="T4"/>
                <a:gd fmla="*/ 7 h 53" name="T5"/>
                <a:gd fmla="*/ 0 w 130" name="T6"/>
                <a:gd fmla="*/ 53 h 53" name="T7"/>
                <a:gd fmla="*/ 19 w 130" name="T8"/>
                <a:gd fmla="*/ 53 h 53" name="T9"/>
                <a:gd fmla="*/ 19 w 130" name="T10"/>
                <a:gd fmla="*/ 25 h 53" name="T11"/>
                <a:gd fmla="*/ 111 w 130" name="T12"/>
                <a:gd fmla="*/ 25 h 53" name="T13"/>
                <a:gd fmla="*/ 111 w 130" name="T14"/>
                <a:gd fmla="*/ 53 h 53" name="T15"/>
                <a:gd fmla="*/ 130 w 130" name="T16"/>
                <a:gd fmla="*/ 53 h 53" name="T17"/>
                <a:gd fmla="*/ 130 w 130" name="T18"/>
                <a:gd fmla="*/ 7 h 53" name="T19"/>
                <a:gd fmla="*/ 124 w 130" name="T20"/>
                <a:gd fmla="*/ 0 h 53" name="T21"/>
                <a:gd fmla="*/ 18 w 130" name="T22"/>
                <a:gd fmla="*/ 16 h 53" name="T23"/>
                <a:gd fmla="*/ 13 w 130" name="T24"/>
                <a:gd fmla="*/ 11 h 53" name="T25"/>
                <a:gd fmla="*/ 18 w 130" name="T26"/>
                <a:gd fmla="*/ 6 h 53" name="T27"/>
                <a:gd fmla="*/ 23 w 130" name="T28"/>
                <a:gd fmla="*/ 11 h 53" name="T29"/>
                <a:gd fmla="*/ 18 w 130" name="T30"/>
                <a:gd fmla="*/ 16 h 53" name="T31"/>
                <a:gd fmla="*/ 117 w 130" name="T32"/>
                <a:gd fmla="*/ 13 h 53" name="T33"/>
                <a:gd fmla="*/ 29 w 130" name="T34"/>
                <a:gd fmla="*/ 13 h 53" name="T35"/>
                <a:gd fmla="*/ 29 w 130" name="T36"/>
                <a:gd fmla="*/ 7 h 53" name="T37"/>
                <a:gd fmla="*/ 117 w 130" name="T38"/>
                <a:gd fmla="*/ 7 h 53" name="T39"/>
                <a:gd fmla="*/ 117 w 130" name="T40"/>
                <a:gd fmla="*/ 13 h 53"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52" w="130">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65" name="Freeform 74"/>
            <p:cNvSpPr/>
            <p:nvPr/>
          </p:nvSpPr>
          <p:spPr bwMode="auto">
            <a:xfrm>
              <a:off x="5248887" y="4039859"/>
              <a:ext cx="252075" cy="189679"/>
            </a:xfrm>
            <a:custGeom>
              <a:gdLst>
                <a:gd fmla="*/ 66 w 76" name="T0"/>
                <a:gd fmla="*/ 49 h 57" name="T1"/>
                <a:gd fmla="*/ 25 w 76" name="T2"/>
                <a:gd fmla="*/ 49 h 57" name="T3"/>
                <a:gd fmla="*/ 10 w 76" name="T4"/>
                <a:gd fmla="*/ 49 h 57" name="T5"/>
                <a:gd fmla="*/ 10 w 76" name="T6"/>
                <a:gd fmla="*/ 0 h 57" name="T7"/>
                <a:gd fmla="*/ 1 w 76" name="T8"/>
                <a:gd fmla="*/ 0 h 57" name="T9"/>
                <a:gd fmla="*/ 1 w 76" name="T10"/>
                <a:gd fmla="*/ 50 h 57" name="T11"/>
                <a:gd fmla="*/ 8 w 76" name="T12"/>
                <a:gd fmla="*/ 57 h 57" name="T13"/>
                <a:gd fmla="*/ 69 w 76" name="T14"/>
                <a:gd fmla="*/ 57 h 57" name="T15"/>
                <a:gd fmla="*/ 76 w 76" name="T16"/>
                <a:gd fmla="*/ 48 h 57" name="T17"/>
                <a:gd fmla="*/ 76 w 76" name="T18"/>
                <a:gd fmla="*/ 0 h 57" name="T19"/>
                <a:gd fmla="*/ 66 w 76" name="T20"/>
                <a:gd fmla="*/ 0 h 57" name="T21"/>
                <a:gd fmla="*/ 66 w 76" name="T22"/>
                <a:gd fmla="*/ 49 h 5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57" w="76">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66" name="Rectangle 75"/>
            <p:cNvSpPr>
              <a:spLocks noChangeArrowheads="1"/>
            </p:cNvSpPr>
            <p:nvPr/>
          </p:nvSpPr>
          <p:spPr bwMode="auto">
            <a:xfrm>
              <a:off x="5293811" y="4082286"/>
              <a:ext cx="157235" cy="2745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67" name="Rectangle 76"/>
            <p:cNvSpPr>
              <a:spLocks noChangeArrowheads="1"/>
            </p:cNvSpPr>
            <p:nvPr/>
          </p:nvSpPr>
          <p:spPr bwMode="auto">
            <a:xfrm>
              <a:off x="5298803" y="4142185"/>
              <a:ext cx="152243" cy="27454"/>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68" name="Group 71"/>
          <p:cNvGrpSpPr/>
          <p:nvPr/>
        </p:nvGrpSpPr>
        <p:grpSpPr>
          <a:xfrm>
            <a:off x="1234055" y="3355384"/>
            <a:ext cx="292471" cy="366713"/>
            <a:chOff x="5106627" y="2260366"/>
            <a:chExt cx="324452" cy="406813"/>
          </a:xfrm>
          <a:solidFill>
            <a:schemeClr val="bg1"/>
          </a:solidFill>
        </p:grpSpPr>
        <p:sp>
          <p:nvSpPr>
            <p:cNvPr id="69" name="Freeform 80"/>
            <p:cNvSpPr/>
            <p:nvPr/>
          </p:nvSpPr>
          <p:spPr bwMode="auto">
            <a:xfrm>
              <a:off x="5106627" y="2430079"/>
              <a:ext cx="324452" cy="134772"/>
            </a:xfrm>
            <a:custGeom>
              <a:gdLst>
                <a:gd fmla="*/ 49 w 98" name="T0"/>
                <a:gd fmla="*/ 16 h 40" name="T1"/>
                <a:gd fmla="*/ 2 w 98" name="T2"/>
                <a:gd fmla="*/ 0 h 40" name="T3"/>
                <a:gd fmla="*/ 0 w 98" name="T4"/>
                <a:gd fmla="*/ 5 h 40" name="T5"/>
                <a:gd fmla="*/ 0 w 98" name="T6"/>
                <a:gd fmla="*/ 20 h 40" name="T7"/>
                <a:gd fmla="*/ 49 w 98" name="T8"/>
                <a:gd fmla="*/ 40 h 40" name="T9"/>
                <a:gd fmla="*/ 98 w 98" name="T10"/>
                <a:gd fmla="*/ 20 h 40" name="T11"/>
                <a:gd fmla="*/ 98 w 98" name="T12"/>
                <a:gd fmla="*/ 5 h 40" name="T13"/>
                <a:gd fmla="*/ 96 w 98" name="T14"/>
                <a:gd fmla="*/ 0 h 40" name="T15"/>
                <a:gd fmla="*/ 49 w 98" name="T16"/>
                <a:gd fmla="*/ 1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98">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70" name="Freeform 81"/>
            <p:cNvSpPr/>
            <p:nvPr/>
          </p:nvSpPr>
          <p:spPr bwMode="auto">
            <a:xfrm>
              <a:off x="5106627" y="2534902"/>
              <a:ext cx="324452" cy="132277"/>
            </a:xfrm>
            <a:custGeom>
              <a:gdLst>
                <a:gd fmla="*/ 49 w 98" name="T0"/>
                <a:gd fmla="*/ 15 h 40" name="T1"/>
                <a:gd fmla="*/ 2 w 98" name="T2"/>
                <a:gd fmla="*/ 0 h 40" name="T3"/>
                <a:gd fmla="*/ 0 w 98" name="T4"/>
                <a:gd fmla="*/ 4 h 40" name="T5"/>
                <a:gd fmla="*/ 0 w 98" name="T6"/>
                <a:gd fmla="*/ 19 h 40" name="T7"/>
                <a:gd fmla="*/ 49 w 98" name="T8"/>
                <a:gd fmla="*/ 40 h 40" name="T9"/>
                <a:gd fmla="*/ 98 w 98" name="T10"/>
                <a:gd fmla="*/ 19 h 40" name="T11"/>
                <a:gd fmla="*/ 98 w 98" name="T12"/>
                <a:gd fmla="*/ 4 h 40" name="T13"/>
                <a:gd fmla="*/ 96 w 98" name="T14"/>
                <a:gd fmla="*/ 0 h 40" name="T15"/>
                <a:gd fmla="*/ 49 w 98" name="T16"/>
                <a:gd fmla="*/ 15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98">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71" name="Freeform 82"/>
            <p:cNvSpPr/>
            <p:nvPr/>
          </p:nvSpPr>
          <p:spPr bwMode="auto">
            <a:xfrm>
              <a:off x="5106627" y="2330248"/>
              <a:ext cx="324452" cy="137269"/>
            </a:xfrm>
            <a:custGeom>
              <a:gdLst>
                <a:gd fmla="*/ 96 w 98" name="T0"/>
                <a:gd fmla="*/ 0 h 41" name="T1"/>
                <a:gd fmla="*/ 49 w 98" name="T2"/>
                <a:gd fmla="*/ 15 h 41" name="T3"/>
                <a:gd fmla="*/ 2 w 98" name="T4"/>
                <a:gd fmla="*/ 0 h 41" name="T5"/>
                <a:gd fmla="*/ 0 w 98" name="T6"/>
                <a:gd fmla="*/ 5 h 41" name="T7"/>
                <a:gd fmla="*/ 0 w 98" name="T8"/>
                <a:gd fmla="*/ 20 h 41" name="T9"/>
                <a:gd fmla="*/ 49 w 98" name="T10"/>
                <a:gd fmla="*/ 41 h 41" name="T11"/>
                <a:gd fmla="*/ 98 w 98" name="T12"/>
                <a:gd fmla="*/ 20 h 41" name="T13"/>
                <a:gd fmla="*/ 98 w 98" name="T14"/>
                <a:gd fmla="*/ 5 h 41" name="T15"/>
                <a:gd fmla="*/ 96 w 98" name="T16"/>
                <a:gd fmla="*/ 0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98">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72" name="Oval 83"/>
            <p:cNvSpPr>
              <a:spLocks noChangeArrowheads="1"/>
            </p:cNvSpPr>
            <p:nvPr/>
          </p:nvSpPr>
          <p:spPr bwMode="auto">
            <a:xfrm>
              <a:off x="5111618" y="2260366"/>
              <a:ext cx="316965" cy="107319"/>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73" name="Group 76"/>
          <p:cNvGrpSpPr/>
          <p:nvPr/>
        </p:nvGrpSpPr>
        <p:grpSpPr>
          <a:xfrm>
            <a:off x="1624946" y="2020386"/>
            <a:ext cx="470203" cy="413959"/>
            <a:chOff x="6040049" y="4182118"/>
            <a:chExt cx="521619" cy="459224"/>
          </a:xfrm>
          <a:solidFill>
            <a:schemeClr val="bg1"/>
          </a:solidFill>
        </p:grpSpPr>
        <p:sp>
          <p:nvSpPr>
            <p:cNvPr id="74" name="Freeform 84"/>
            <p:cNvSpPr/>
            <p:nvPr/>
          </p:nvSpPr>
          <p:spPr bwMode="auto">
            <a:xfrm>
              <a:off x="6087469" y="4202084"/>
              <a:ext cx="194671" cy="419291"/>
            </a:xfrm>
            <a:custGeom>
              <a:gdLst>
                <a:gd fmla="*/ 52 w 59" name="T0"/>
                <a:gd fmla="*/ 5 h 126" name="T1"/>
                <a:gd fmla="*/ 9 w 59" name="T2"/>
                <a:gd fmla="*/ 38 h 126" name="T3"/>
                <a:gd fmla="*/ 0 w 59" name="T4"/>
                <a:gd fmla="*/ 39 h 126" name="T5"/>
                <a:gd fmla="*/ 0 w 59" name="T6"/>
                <a:gd fmla="*/ 86 h 126" name="T7"/>
                <a:gd fmla="*/ 9 w 59" name="T8"/>
                <a:gd fmla="*/ 88 h 126" name="T9"/>
                <a:gd fmla="*/ 51 w 59" name="T10"/>
                <a:gd fmla="*/ 119 h 126" name="T11"/>
                <a:gd fmla="*/ 59 w 59" name="T12"/>
                <a:gd fmla="*/ 119 h 126" name="T13"/>
                <a:gd fmla="*/ 59 w 59" name="T14"/>
                <a:gd fmla="*/ 5 h 126" name="T15"/>
                <a:gd fmla="*/ 52 w 59" name="T16"/>
                <a:gd fmla="*/ 5 h 1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5" w="59">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75" name="Freeform 85"/>
            <p:cNvSpPr/>
            <p:nvPr/>
          </p:nvSpPr>
          <p:spPr bwMode="auto">
            <a:xfrm>
              <a:off x="6040049" y="4339353"/>
              <a:ext cx="27454" cy="147252"/>
            </a:xfrm>
            <a:custGeom>
              <a:gdLst>
                <a:gd fmla="*/ 0 w 8" name="T0"/>
                <a:gd fmla="*/ 8 h 44" name="T1"/>
                <a:gd fmla="*/ 0 w 8" name="T2"/>
                <a:gd fmla="*/ 38 h 44" name="T3"/>
                <a:gd fmla="*/ 8 w 8" name="T4"/>
                <a:gd fmla="*/ 44 h 44" name="T5"/>
                <a:gd fmla="*/ 8 w 8" name="T6"/>
                <a:gd fmla="*/ 0 h 44" name="T7"/>
                <a:gd fmla="*/ 0 w 8" name="T8"/>
                <a:gd fmla="*/ 8 h 44" name="T9"/>
              </a:gdLst>
              <a:cxnLst>
                <a:cxn ang="0">
                  <a:pos x="T0" y="T1"/>
                </a:cxn>
                <a:cxn ang="0">
                  <a:pos x="T2" y="T3"/>
                </a:cxn>
                <a:cxn ang="0">
                  <a:pos x="T4" y="T5"/>
                </a:cxn>
                <a:cxn ang="0">
                  <a:pos x="T6" y="T7"/>
                </a:cxn>
                <a:cxn ang="0">
                  <a:pos x="T8" y="T9"/>
                </a:cxn>
              </a:cxnLst>
              <a:rect b="b" l="0" r="r" t="0"/>
              <a:pathLst>
                <a:path h="44" w="8">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76" name="Freeform 86"/>
            <p:cNvSpPr/>
            <p:nvPr/>
          </p:nvSpPr>
          <p:spPr bwMode="auto">
            <a:xfrm>
              <a:off x="6329559" y="4296924"/>
              <a:ext cx="77370" cy="229612"/>
            </a:xfrm>
            <a:custGeom>
              <a:gdLst>
                <a:gd fmla="*/ 10 w 23" name="T0"/>
                <a:gd fmla="*/ 2 h 69" name="T1"/>
                <a:gd fmla="*/ 2 w 23" name="T2"/>
                <a:gd fmla="*/ 2 h 69" name="T3"/>
                <a:gd fmla="*/ 2 w 23" name="T4"/>
                <a:gd fmla="*/ 10 h 69" name="T5"/>
                <a:gd fmla="*/ 12 w 23" name="T6"/>
                <a:gd fmla="*/ 35 h 69" name="T7"/>
                <a:gd fmla="*/ 2 w 23" name="T8"/>
                <a:gd fmla="*/ 60 h 69" name="T9"/>
                <a:gd fmla="*/ 2 w 23" name="T10"/>
                <a:gd fmla="*/ 67 h 69" name="T11"/>
                <a:gd fmla="*/ 6 w 23" name="T12"/>
                <a:gd fmla="*/ 69 h 69" name="T13"/>
                <a:gd fmla="*/ 10 w 23" name="T14"/>
                <a:gd fmla="*/ 67 h 69" name="T15"/>
                <a:gd fmla="*/ 23 w 23" name="T16"/>
                <a:gd fmla="*/ 35 h 69" name="T17"/>
                <a:gd fmla="*/ 10 w 23" name="T18"/>
                <a:gd fmla="*/ 2 h 6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9" w="23">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77" name="Freeform 87"/>
            <p:cNvSpPr/>
            <p:nvPr/>
          </p:nvSpPr>
          <p:spPr bwMode="auto">
            <a:xfrm>
              <a:off x="6376980" y="4239521"/>
              <a:ext cx="102328" cy="341923"/>
            </a:xfrm>
            <a:custGeom>
              <a:gdLst>
                <a:gd fmla="*/ 10 w 31" name="T0"/>
                <a:gd fmla="*/ 2 h 103" name="T1"/>
                <a:gd fmla="*/ 3 w 31" name="T2"/>
                <a:gd fmla="*/ 2 h 103" name="T3"/>
                <a:gd fmla="*/ 3 w 31" name="T4"/>
                <a:gd fmla="*/ 10 h 103" name="T5"/>
                <a:gd fmla="*/ 20 w 31" name="T6"/>
                <a:gd fmla="*/ 52 h 103" name="T7"/>
                <a:gd fmla="*/ 3 w 31" name="T8"/>
                <a:gd fmla="*/ 94 h 103" name="T9"/>
                <a:gd fmla="*/ 3 w 31" name="T10"/>
                <a:gd fmla="*/ 102 h 103" name="T11"/>
                <a:gd fmla="*/ 6 w 31" name="T12"/>
                <a:gd fmla="*/ 103 h 103" name="T13"/>
                <a:gd fmla="*/ 10 w 31" name="T14"/>
                <a:gd fmla="*/ 102 h 103" name="T15"/>
                <a:gd fmla="*/ 31 w 31" name="T16"/>
                <a:gd fmla="*/ 52 h 103" name="T17"/>
                <a:gd fmla="*/ 10 w 31" name="T18"/>
                <a:gd fmla="*/ 2 h 10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3" w="31">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78" name="Freeform 88"/>
            <p:cNvSpPr/>
            <p:nvPr/>
          </p:nvSpPr>
          <p:spPr bwMode="auto">
            <a:xfrm>
              <a:off x="6436879" y="4182118"/>
              <a:ext cx="124789" cy="459224"/>
            </a:xfrm>
            <a:custGeom>
              <a:gdLst>
                <a:gd fmla="*/ 10 w 38" name="T0"/>
                <a:gd fmla="*/ 2 h 138" name="T1"/>
                <a:gd fmla="*/ 2 w 38" name="T2"/>
                <a:gd fmla="*/ 2 h 138" name="T3"/>
                <a:gd fmla="*/ 2 w 38" name="T4"/>
                <a:gd fmla="*/ 9 h 138" name="T5"/>
                <a:gd fmla="*/ 27 w 38" name="T6"/>
                <a:gd fmla="*/ 69 h 138" name="T7"/>
                <a:gd fmla="*/ 2 w 38" name="T8"/>
                <a:gd fmla="*/ 128 h 138" name="T9"/>
                <a:gd fmla="*/ 2 w 38" name="T10"/>
                <a:gd fmla="*/ 136 h 138" name="T11"/>
                <a:gd fmla="*/ 6 w 38" name="T12"/>
                <a:gd fmla="*/ 138 h 138" name="T13"/>
                <a:gd fmla="*/ 10 w 38" name="T14"/>
                <a:gd fmla="*/ 136 h 138" name="T15"/>
                <a:gd fmla="*/ 38 w 38" name="T16"/>
                <a:gd fmla="*/ 69 h 138" name="T17"/>
                <a:gd fmla="*/ 10 w 38" name="T18"/>
                <a:gd fmla="*/ 2 h 13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8" w="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79" name="Group 82"/>
          <p:cNvGrpSpPr/>
          <p:nvPr/>
        </p:nvGrpSpPr>
        <p:grpSpPr>
          <a:xfrm>
            <a:off x="3812445" y="3797420"/>
            <a:ext cx="275994" cy="298994"/>
            <a:chOff x="6941027" y="4788593"/>
            <a:chExt cx="359392" cy="389342"/>
          </a:xfrm>
          <a:solidFill>
            <a:schemeClr val="bg1"/>
          </a:solidFill>
        </p:grpSpPr>
        <p:sp>
          <p:nvSpPr>
            <p:cNvPr id="80" name="Freeform 132"/>
            <p:cNvSpPr/>
            <p:nvPr/>
          </p:nvSpPr>
          <p:spPr bwMode="auto">
            <a:xfrm>
              <a:off x="7018395" y="4880936"/>
              <a:ext cx="204654" cy="207151"/>
            </a:xfrm>
            <a:custGeom>
              <a:gdLst>
                <a:gd fmla="*/ 0 w 82" name="T0"/>
                <a:gd fmla="*/ 29 h 83" name="T1"/>
                <a:gd fmla="*/ 58 w 82" name="T2"/>
                <a:gd fmla="*/ 29 h 83" name="T3"/>
                <a:gd fmla="*/ 58 w 82" name="T4"/>
                <a:gd fmla="*/ 83 h 83" name="T5"/>
                <a:gd fmla="*/ 82 w 82" name="T6"/>
                <a:gd fmla="*/ 83 h 83" name="T7"/>
                <a:gd fmla="*/ 82 w 82" name="T8"/>
                <a:gd fmla="*/ 0 h 83" name="T9"/>
                <a:gd fmla="*/ 0 w 82" name="T10"/>
                <a:gd fmla="*/ 0 h 83" name="T11"/>
                <a:gd fmla="*/ 0 w 82" name="T12"/>
                <a:gd fmla="*/ 29 h 83" name="T13"/>
              </a:gdLst>
              <a:cxnLst>
                <a:cxn ang="0">
                  <a:pos x="T0" y="T1"/>
                </a:cxn>
                <a:cxn ang="0">
                  <a:pos x="T2" y="T3"/>
                </a:cxn>
                <a:cxn ang="0">
                  <a:pos x="T4" y="T5"/>
                </a:cxn>
                <a:cxn ang="0">
                  <a:pos x="T6" y="T7"/>
                </a:cxn>
                <a:cxn ang="0">
                  <a:pos x="T8" y="T9"/>
                </a:cxn>
                <a:cxn ang="0">
                  <a:pos x="T10" y="T11"/>
                </a:cxn>
                <a:cxn ang="0">
                  <a:pos x="T12" y="T13"/>
                </a:cxn>
              </a:cxnLst>
              <a:rect b="b" l="0" r="r" t="0"/>
              <a:pathLst>
                <a:path h="83" w="82">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81" name="Freeform 133"/>
            <p:cNvSpPr/>
            <p:nvPr/>
          </p:nvSpPr>
          <p:spPr bwMode="auto">
            <a:xfrm>
              <a:off x="7093268" y="4788593"/>
              <a:ext cx="207151" cy="204654"/>
            </a:xfrm>
            <a:custGeom>
              <a:gdLst>
                <a:gd fmla="*/ 0 w 83" name="T0"/>
                <a:gd fmla="*/ 0 h 82" name="T1"/>
                <a:gd fmla="*/ 0 w 83" name="T2"/>
                <a:gd fmla="*/ 29 h 82" name="T3"/>
                <a:gd fmla="*/ 59 w 83" name="T4"/>
                <a:gd fmla="*/ 29 h 82" name="T5"/>
                <a:gd fmla="*/ 59 w 83" name="T6"/>
                <a:gd fmla="*/ 82 h 82" name="T7"/>
                <a:gd fmla="*/ 83 w 83" name="T8"/>
                <a:gd fmla="*/ 82 h 82" name="T9"/>
                <a:gd fmla="*/ 83 w 83" name="T10"/>
                <a:gd fmla="*/ 0 h 82" name="T11"/>
                <a:gd fmla="*/ 0 w 83" name="T12"/>
                <a:gd fmla="*/ 0 h 82" name="T13"/>
              </a:gdLst>
              <a:cxnLst>
                <a:cxn ang="0">
                  <a:pos x="T0" y="T1"/>
                </a:cxn>
                <a:cxn ang="0">
                  <a:pos x="T2" y="T3"/>
                </a:cxn>
                <a:cxn ang="0">
                  <a:pos x="T4" y="T5"/>
                </a:cxn>
                <a:cxn ang="0">
                  <a:pos x="T6" y="T7"/>
                </a:cxn>
                <a:cxn ang="0">
                  <a:pos x="T8" y="T9"/>
                </a:cxn>
                <a:cxn ang="0">
                  <a:pos x="T10" y="T11"/>
                </a:cxn>
                <a:cxn ang="0">
                  <a:pos x="T12" y="T13"/>
                </a:cxn>
              </a:cxnLst>
              <a:rect b="b" l="0" r="r" t="0"/>
              <a:pathLst>
                <a:path h="82" w="83">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82" name="Rectangle 134"/>
            <p:cNvSpPr>
              <a:spLocks noChangeArrowheads="1"/>
            </p:cNvSpPr>
            <p:nvPr/>
          </p:nvSpPr>
          <p:spPr bwMode="auto">
            <a:xfrm>
              <a:off x="6941027" y="4970784"/>
              <a:ext cx="207151" cy="207151"/>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83" name="Group 86"/>
          <p:cNvGrpSpPr/>
          <p:nvPr/>
        </p:nvGrpSpPr>
        <p:grpSpPr>
          <a:xfrm>
            <a:off x="4218376" y="2062160"/>
            <a:ext cx="319837" cy="360747"/>
            <a:chOff x="5513440" y="1766202"/>
            <a:chExt cx="429274" cy="484183"/>
          </a:xfrm>
          <a:solidFill>
            <a:schemeClr val="bg1"/>
          </a:solidFill>
        </p:grpSpPr>
        <p:sp>
          <p:nvSpPr>
            <p:cNvPr id="84" name="Freeform 147"/>
            <p:cNvSpPr/>
            <p:nvPr/>
          </p:nvSpPr>
          <p:spPr bwMode="auto">
            <a:xfrm>
              <a:off x="5513440" y="1766202"/>
              <a:ext cx="429274" cy="87353"/>
            </a:xfrm>
            <a:custGeom>
              <a:gdLst>
                <a:gd fmla="*/ 68 w 129" name="T0"/>
                <a:gd fmla="*/ 8 h 26" name="T1"/>
                <a:gd fmla="*/ 68 w 129" name="T2"/>
                <a:gd fmla="*/ 4 h 26" name="T3"/>
                <a:gd fmla="*/ 64 w 129" name="T4"/>
                <a:gd fmla="*/ 0 h 26" name="T5"/>
                <a:gd fmla="*/ 61 w 129" name="T6"/>
                <a:gd fmla="*/ 4 h 26" name="T7"/>
                <a:gd fmla="*/ 61 w 129" name="T8"/>
                <a:gd fmla="*/ 8 h 26" name="T9"/>
                <a:gd fmla="*/ 0 w 129" name="T10"/>
                <a:gd fmla="*/ 8 h 26" name="T11"/>
                <a:gd fmla="*/ 0 w 129" name="T12"/>
                <a:gd fmla="*/ 26 h 26" name="T13"/>
                <a:gd fmla="*/ 129 w 129" name="T14"/>
                <a:gd fmla="*/ 26 h 26" name="T15"/>
                <a:gd fmla="*/ 129 w 129" name="T16"/>
                <a:gd fmla="*/ 8 h 26" name="T17"/>
                <a:gd fmla="*/ 68 w 129" name="T18"/>
                <a:gd fmla="*/ 8 h 2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6" w="129">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85" name="Freeform 148"/>
            <p:cNvSpPr>
              <a:spLocks noEditPoints="1"/>
            </p:cNvSpPr>
            <p:nvPr/>
          </p:nvSpPr>
          <p:spPr bwMode="auto">
            <a:xfrm>
              <a:off x="5550876" y="1873521"/>
              <a:ext cx="356897" cy="376864"/>
            </a:xfrm>
            <a:custGeom>
              <a:gdLst>
                <a:gd fmla="*/ 143 w 143" name="T0"/>
                <a:gd fmla="*/ 95 h 151" name="T1"/>
                <a:gd fmla="*/ 143 w 143" name="T2"/>
                <a:gd fmla="*/ 0 h 151" name="T3"/>
                <a:gd fmla="*/ 0 w 143" name="T4"/>
                <a:gd fmla="*/ 0 h 151" name="T5"/>
                <a:gd fmla="*/ 0 w 143" name="T6"/>
                <a:gd fmla="*/ 95 h 151" name="T7"/>
                <a:gd fmla="*/ 63 w 143" name="T8"/>
                <a:gd fmla="*/ 95 h 151" name="T9"/>
                <a:gd fmla="*/ 63 w 143" name="T10"/>
                <a:gd fmla="*/ 125 h 151" name="T11"/>
                <a:gd fmla="*/ 45 w 143" name="T12"/>
                <a:gd fmla="*/ 125 h 151" name="T13"/>
                <a:gd fmla="*/ 45 w 143" name="T14"/>
                <a:gd fmla="*/ 121 h 151" name="T15"/>
                <a:gd fmla="*/ 37 w 143" name="T16"/>
                <a:gd fmla="*/ 121 h 151" name="T17"/>
                <a:gd fmla="*/ 25 w 143" name="T18"/>
                <a:gd fmla="*/ 151 h 151" name="T19"/>
                <a:gd fmla="*/ 33 w 143" name="T20"/>
                <a:gd fmla="*/ 151 h 151" name="T21"/>
                <a:gd fmla="*/ 40 w 143" name="T22"/>
                <a:gd fmla="*/ 137 h 151" name="T23"/>
                <a:gd fmla="*/ 104 w 143" name="T24"/>
                <a:gd fmla="*/ 137 h 151" name="T25"/>
                <a:gd fmla="*/ 109 w 143" name="T26"/>
                <a:gd fmla="*/ 151 h 151" name="T27"/>
                <a:gd fmla="*/ 119 w 143" name="T28"/>
                <a:gd fmla="*/ 151 h 151" name="T29"/>
                <a:gd fmla="*/ 107 w 143" name="T30"/>
                <a:gd fmla="*/ 121 h 151" name="T31"/>
                <a:gd fmla="*/ 97 w 143" name="T32"/>
                <a:gd fmla="*/ 121 h 151" name="T33"/>
                <a:gd fmla="*/ 97 w 143" name="T34"/>
                <a:gd fmla="*/ 125 h 151" name="T35"/>
                <a:gd fmla="*/ 80 w 143" name="T36"/>
                <a:gd fmla="*/ 125 h 151" name="T37"/>
                <a:gd fmla="*/ 80 w 143" name="T38"/>
                <a:gd fmla="*/ 95 h 151" name="T39"/>
                <a:gd fmla="*/ 143 w 143" name="T40"/>
                <a:gd fmla="*/ 95 h 151" name="T41"/>
                <a:gd fmla="*/ 92 w 143" name="T42"/>
                <a:gd fmla="*/ 28 h 151" name="T43"/>
                <a:gd fmla="*/ 133 w 143" name="T44"/>
                <a:gd fmla="*/ 28 h 151" name="T45"/>
                <a:gd fmla="*/ 133 w 143" name="T46"/>
                <a:gd fmla="*/ 37 h 151" name="T47"/>
                <a:gd fmla="*/ 92 w 143" name="T48"/>
                <a:gd fmla="*/ 37 h 151" name="T49"/>
                <a:gd fmla="*/ 92 w 143" name="T50"/>
                <a:gd fmla="*/ 28 h 151" name="T51"/>
                <a:gd fmla="*/ 92 w 143" name="T52"/>
                <a:gd fmla="*/ 46 h 151" name="T53"/>
                <a:gd fmla="*/ 133 w 143" name="T54"/>
                <a:gd fmla="*/ 46 h 151" name="T55"/>
                <a:gd fmla="*/ 133 w 143" name="T56"/>
                <a:gd fmla="*/ 56 h 151" name="T57"/>
                <a:gd fmla="*/ 92 w 143" name="T58"/>
                <a:gd fmla="*/ 56 h 151" name="T59"/>
                <a:gd fmla="*/ 92 w 143" name="T60"/>
                <a:gd fmla="*/ 46 h 151" name="T61"/>
                <a:gd fmla="*/ 92 w 143" name="T62"/>
                <a:gd fmla="*/ 63 h 151" name="T63"/>
                <a:gd fmla="*/ 133 w 143" name="T64"/>
                <a:gd fmla="*/ 63 h 151" name="T65"/>
                <a:gd fmla="*/ 133 w 143" name="T66"/>
                <a:gd fmla="*/ 74 h 151" name="T67"/>
                <a:gd fmla="*/ 92 w 143" name="T68"/>
                <a:gd fmla="*/ 74 h 151" name="T69"/>
                <a:gd fmla="*/ 92 w 143" name="T70"/>
                <a:gd fmla="*/ 63 h 151" name="T71"/>
                <a:gd fmla="*/ 8 w 143" name="T72"/>
                <a:gd fmla="*/ 75 h 151" name="T73"/>
                <a:gd fmla="*/ 8 w 143" name="T74"/>
                <a:gd fmla="*/ 24 h 151" name="T75"/>
                <a:gd fmla="*/ 83 w 143" name="T76"/>
                <a:gd fmla="*/ 24 h 151" name="T77"/>
                <a:gd fmla="*/ 83 w 143" name="T78"/>
                <a:gd fmla="*/ 75 h 151" name="T79"/>
                <a:gd fmla="*/ 8 w 143" name="T80"/>
                <a:gd fmla="*/ 75 h 15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51" w="143">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86" name="Freeform 149"/>
            <p:cNvSpPr/>
            <p:nvPr/>
          </p:nvSpPr>
          <p:spPr bwMode="auto">
            <a:xfrm>
              <a:off x="5578330" y="1945898"/>
              <a:ext cx="174705" cy="102328"/>
            </a:xfrm>
            <a:custGeom>
              <a:gdLst>
                <a:gd fmla="*/ 58 w 70" name="T0"/>
                <a:gd fmla="*/ 12 h 41" name="T1"/>
                <a:gd fmla="*/ 54 w 70" name="T2"/>
                <a:gd fmla="*/ 20 h 41" name="T3"/>
                <a:gd fmla="*/ 48 w 70" name="T4"/>
                <a:gd fmla="*/ 16 h 41" name="T5"/>
                <a:gd fmla="*/ 48 w 70" name="T6"/>
                <a:gd fmla="*/ 16 h 41" name="T7"/>
                <a:gd fmla="*/ 34 w 70" name="T8"/>
                <a:gd fmla="*/ 8 h 41" name="T9"/>
                <a:gd fmla="*/ 32 w 70" name="T10"/>
                <a:gd fmla="*/ 12 h 41" name="T11"/>
                <a:gd fmla="*/ 28 w 70" name="T12"/>
                <a:gd fmla="*/ 20 h 41" name="T13"/>
                <a:gd fmla="*/ 16 w 70" name="T14"/>
                <a:gd fmla="*/ 12 h 41" name="T15"/>
                <a:gd fmla="*/ 12 w 70" name="T16"/>
                <a:gd fmla="*/ 17 h 41" name="T17"/>
                <a:gd fmla="*/ 12 w 70" name="T18"/>
                <a:gd fmla="*/ 17 h 41" name="T19"/>
                <a:gd fmla="*/ 0 w 70" name="T20"/>
                <a:gd fmla="*/ 37 h 41" name="T21"/>
                <a:gd fmla="*/ 5 w 70" name="T22"/>
                <a:gd fmla="*/ 41 h 41" name="T23"/>
                <a:gd fmla="*/ 17 w 70" name="T24"/>
                <a:gd fmla="*/ 21 h 41" name="T25"/>
                <a:gd fmla="*/ 24 w 70" name="T26"/>
                <a:gd fmla="*/ 25 h 41" name="T27"/>
                <a:gd fmla="*/ 24 w 70" name="T28"/>
                <a:gd fmla="*/ 25 h 41" name="T29"/>
                <a:gd fmla="*/ 30 w 70" name="T30"/>
                <a:gd fmla="*/ 29 h 41" name="T31"/>
                <a:gd fmla="*/ 37 w 70" name="T32"/>
                <a:gd fmla="*/ 17 h 41" name="T33"/>
                <a:gd fmla="*/ 42 w 70" name="T34"/>
                <a:gd fmla="*/ 21 h 41" name="T35"/>
                <a:gd fmla="*/ 42 w 70" name="T36"/>
                <a:gd fmla="*/ 21 h 41" name="T37"/>
                <a:gd fmla="*/ 56 w 70" name="T38"/>
                <a:gd fmla="*/ 28 h 41" name="T39"/>
                <a:gd fmla="*/ 57 w 70" name="T40"/>
                <a:gd fmla="*/ 28 h 41" name="T41"/>
                <a:gd fmla="*/ 57 w 70" name="T42"/>
                <a:gd fmla="*/ 28 h 41" name="T43"/>
                <a:gd fmla="*/ 64 w 70" name="T44"/>
                <a:gd fmla="*/ 17 h 41" name="T45"/>
                <a:gd fmla="*/ 64 w 70" name="T46"/>
                <a:gd fmla="*/ 17 h 41" name="T47"/>
                <a:gd fmla="*/ 70 w 70" name="T48"/>
                <a:gd fmla="*/ 4 h 41" name="T49"/>
                <a:gd fmla="*/ 65 w 70" name="T50"/>
                <a:gd fmla="*/ 0 h 41" name="T51"/>
                <a:gd fmla="*/ 58 w 70" name="T52"/>
                <a:gd fmla="*/ 12 h 41"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41" w="70">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87" name="Group 90"/>
          <p:cNvGrpSpPr/>
          <p:nvPr/>
        </p:nvGrpSpPr>
        <p:grpSpPr>
          <a:xfrm>
            <a:off x="3686842" y="3121511"/>
            <a:ext cx="341966" cy="339717"/>
            <a:chOff x="6853673" y="3715407"/>
            <a:chExt cx="379359" cy="376864"/>
          </a:xfrm>
          <a:solidFill>
            <a:schemeClr val="bg1"/>
          </a:solidFill>
        </p:grpSpPr>
        <p:sp>
          <p:nvSpPr>
            <p:cNvPr id="88" name="Freeform 150"/>
            <p:cNvSpPr>
              <a:spLocks noEditPoints="1"/>
            </p:cNvSpPr>
            <p:nvPr/>
          </p:nvSpPr>
          <p:spPr bwMode="auto">
            <a:xfrm>
              <a:off x="6853673" y="3715407"/>
              <a:ext cx="379359" cy="376864"/>
            </a:xfrm>
            <a:custGeom>
              <a:gdLst>
                <a:gd fmla="*/ 57 w 114" name="T0"/>
                <a:gd fmla="*/ 0 h 114" name="T1"/>
                <a:gd fmla="*/ 0 w 114" name="T2"/>
                <a:gd fmla="*/ 57 h 114" name="T3"/>
                <a:gd fmla="*/ 57 w 114" name="T4"/>
                <a:gd fmla="*/ 114 h 114" name="T5"/>
                <a:gd fmla="*/ 114 w 114" name="T6"/>
                <a:gd fmla="*/ 57 h 114" name="T7"/>
                <a:gd fmla="*/ 57 w 114" name="T8"/>
                <a:gd fmla="*/ 0 h 114" name="T9"/>
                <a:gd fmla="*/ 57 w 114" name="T10"/>
                <a:gd fmla="*/ 108 h 114" name="T11"/>
                <a:gd fmla="*/ 6 w 114" name="T12"/>
                <a:gd fmla="*/ 57 h 114" name="T13"/>
                <a:gd fmla="*/ 57 w 114" name="T14"/>
                <a:gd fmla="*/ 6 h 114" name="T15"/>
                <a:gd fmla="*/ 108 w 114" name="T16"/>
                <a:gd fmla="*/ 57 h 114" name="T17"/>
                <a:gd fmla="*/ 57 w 114" name="T18"/>
                <a:gd fmla="*/ 108 h 1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4" w="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89" name="Rectangle 151"/>
            <p:cNvSpPr>
              <a:spLocks noChangeArrowheads="1"/>
            </p:cNvSpPr>
            <p:nvPr/>
          </p:nvSpPr>
          <p:spPr bwMode="auto">
            <a:xfrm>
              <a:off x="6998429" y="3987447"/>
              <a:ext cx="22463" cy="4242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90" name="Rectangle 152"/>
            <p:cNvSpPr>
              <a:spLocks noChangeArrowheads="1"/>
            </p:cNvSpPr>
            <p:nvPr/>
          </p:nvSpPr>
          <p:spPr bwMode="auto">
            <a:xfrm>
              <a:off x="7033370" y="3987447"/>
              <a:ext cx="19966" cy="4242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91" name="Rectangle 153"/>
            <p:cNvSpPr>
              <a:spLocks noChangeArrowheads="1"/>
            </p:cNvSpPr>
            <p:nvPr/>
          </p:nvSpPr>
          <p:spPr bwMode="auto">
            <a:xfrm>
              <a:off x="7068311" y="3987447"/>
              <a:ext cx="19966" cy="42429"/>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92" name="Freeform 154"/>
            <p:cNvSpPr/>
            <p:nvPr/>
          </p:nvSpPr>
          <p:spPr bwMode="auto">
            <a:xfrm>
              <a:off x="6970976" y="3822725"/>
              <a:ext cx="82362" cy="84857"/>
            </a:xfrm>
            <a:custGeom>
              <a:gdLst>
                <a:gd fmla="*/ 19 w 25" name="T0"/>
                <a:gd fmla="*/ 22 h 25" name="T1"/>
                <a:gd fmla="*/ 22 w 25" name="T2"/>
                <a:gd fmla="*/ 25 h 25" name="T3"/>
                <a:gd fmla="*/ 25 w 25" name="T4"/>
                <a:gd fmla="*/ 22 h 25" name="T5"/>
                <a:gd fmla="*/ 22 w 25" name="T6"/>
                <a:gd fmla="*/ 19 h 25" name="T7"/>
                <a:gd fmla="*/ 21 w 25" name="T8"/>
                <a:gd fmla="*/ 19 h 25" name="T9"/>
                <a:gd fmla="*/ 0 w 25" name="T10"/>
                <a:gd fmla="*/ 0 h 25" name="T11"/>
                <a:gd fmla="*/ 19 w 25" name="T12"/>
                <a:gd fmla="*/ 22 h 25" name="T13"/>
                <a:gd fmla="*/ 19 w 25" name="T14"/>
                <a:gd fmla="*/ 22 h 2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 w="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93" name="Freeform 155"/>
            <p:cNvSpPr/>
            <p:nvPr/>
          </p:nvSpPr>
          <p:spPr bwMode="auto">
            <a:xfrm>
              <a:off x="6921060" y="3987447"/>
              <a:ext cx="22463" cy="19966"/>
            </a:xfrm>
            <a:custGeom>
              <a:gdLst>
                <a:gd fmla="*/ 0 w 9" name="T0"/>
                <a:gd fmla="*/ 6 h 8" name="T1"/>
                <a:gd fmla="*/ 3 w 9" name="T2"/>
                <a:gd fmla="*/ 8 h 8" name="T3"/>
                <a:gd fmla="*/ 9 w 9" name="T4"/>
                <a:gd fmla="*/ 1 h 8" name="T5"/>
                <a:gd fmla="*/ 7 w 9" name="T6"/>
                <a:gd fmla="*/ 0 h 8" name="T7"/>
                <a:gd fmla="*/ 0 w 9" name="T8"/>
                <a:gd fmla="*/ 6 h 8" name="T9"/>
              </a:gdLst>
              <a:cxnLst>
                <a:cxn ang="0">
                  <a:pos x="T0" y="T1"/>
                </a:cxn>
                <a:cxn ang="0">
                  <a:pos x="T2" y="T3"/>
                </a:cxn>
                <a:cxn ang="0">
                  <a:pos x="T4" y="T5"/>
                </a:cxn>
                <a:cxn ang="0">
                  <a:pos x="T6" y="T7"/>
                </a:cxn>
                <a:cxn ang="0">
                  <a:pos x="T8" y="T9"/>
                </a:cxn>
              </a:cxnLst>
              <a:rect b="b" l="0" r="r" t="0"/>
              <a:pathLst>
                <a:path h="8" w="9">
                  <a:moveTo>
                    <a:pt x="0" y="6"/>
                  </a:moveTo>
                  <a:lnTo>
                    <a:pt x="3" y="8"/>
                  </a:lnTo>
                  <a:lnTo>
                    <a:pt x="9" y="1"/>
                  </a:lnTo>
                  <a:lnTo>
                    <a:pt x="7" y="0"/>
                  </a:lnTo>
                  <a:lnTo>
                    <a:pt x="0" y="6"/>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94" name="Freeform 156"/>
            <p:cNvSpPr/>
            <p:nvPr/>
          </p:nvSpPr>
          <p:spPr bwMode="auto">
            <a:xfrm>
              <a:off x="6901094" y="3942523"/>
              <a:ext cx="27454" cy="14975"/>
            </a:xfrm>
            <a:custGeom>
              <a:gdLst>
                <a:gd fmla="*/ 9 w 11" name="T0"/>
                <a:gd fmla="*/ 0 h 6" name="T1"/>
                <a:gd fmla="*/ 0 w 11" name="T2"/>
                <a:gd fmla="*/ 3 h 6" name="T3"/>
                <a:gd fmla="*/ 1 w 11" name="T4"/>
                <a:gd fmla="*/ 6 h 6" name="T5"/>
                <a:gd fmla="*/ 11 w 11" name="T6"/>
                <a:gd fmla="*/ 3 h 6" name="T7"/>
                <a:gd fmla="*/ 9 w 11" name="T8"/>
                <a:gd fmla="*/ 0 h 6" name="T9"/>
              </a:gdLst>
              <a:cxnLst>
                <a:cxn ang="0">
                  <a:pos x="T0" y="T1"/>
                </a:cxn>
                <a:cxn ang="0">
                  <a:pos x="T2" y="T3"/>
                </a:cxn>
                <a:cxn ang="0">
                  <a:pos x="T4" y="T5"/>
                </a:cxn>
                <a:cxn ang="0">
                  <a:pos x="T6" y="T7"/>
                </a:cxn>
                <a:cxn ang="0">
                  <a:pos x="T8" y="T9"/>
                </a:cxn>
              </a:cxnLst>
              <a:rect b="b" l="0" r="r" t="0"/>
              <a:pathLst>
                <a:path h="6" w="11">
                  <a:moveTo>
                    <a:pt x="9" y="0"/>
                  </a:moveTo>
                  <a:lnTo>
                    <a:pt x="0" y="3"/>
                  </a:lnTo>
                  <a:lnTo>
                    <a:pt x="1" y="6"/>
                  </a:lnTo>
                  <a:lnTo>
                    <a:pt x="11" y="3"/>
                  </a:lnTo>
                  <a:lnTo>
                    <a:pt x="9"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95" name="Freeform 157"/>
            <p:cNvSpPr/>
            <p:nvPr/>
          </p:nvSpPr>
          <p:spPr bwMode="auto">
            <a:xfrm>
              <a:off x="6933538" y="3790281"/>
              <a:ext cx="19966" cy="22463"/>
            </a:xfrm>
            <a:custGeom>
              <a:gdLst>
                <a:gd fmla="*/ 0 w 8" name="T0"/>
                <a:gd fmla="*/ 3 h 9" name="T1"/>
                <a:gd fmla="*/ 7 w 8" name="T2"/>
                <a:gd fmla="*/ 9 h 9" name="T3"/>
                <a:gd fmla="*/ 8 w 8" name="T4"/>
                <a:gd fmla="*/ 7 h 9" name="T5"/>
                <a:gd fmla="*/ 2 w 8" name="T6"/>
                <a:gd fmla="*/ 0 h 9" name="T7"/>
                <a:gd fmla="*/ 0 w 8" name="T8"/>
                <a:gd fmla="*/ 3 h 9" name="T9"/>
              </a:gdLst>
              <a:cxnLst>
                <a:cxn ang="0">
                  <a:pos x="T0" y="T1"/>
                </a:cxn>
                <a:cxn ang="0">
                  <a:pos x="T2" y="T3"/>
                </a:cxn>
                <a:cxn ang="0">
                  <a:pos x="T4" y="T5"/>
                </a:cxn>
                <a:cxn ang="0">
                  <a:pos x="T6" y="T7"/>
                </a:cxn>
                <a:cxn ang="0">
                  <a:pos x="T8" y="T9"/>
                </a:cxn>
              </a:cxnLst>
              <a:rect b="b" l="0" r="r" t="0"/>
              <a:pathLst>
                <a:path h="9" w="8">
                  <a:moveTo>
                    <a:pt x="0" y="3"/>
                  </a:moveTo>
                  <a:lnTo>
                    <a:pt x="7" y="9"/>
                  </a:lnTo>
                  <a:lnTo>
                    <a:pt x="8" y="7"/>
                  </a:lnTo>
                  <a:lnTo>
                    <a:pt x="2" y="0"/>
                  </a:lnTo>
                  <a:lnTo>
                    <a:pt x="0" y="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96" name="Freeform 158"/>
            <p:cNvSpPr/>
            <p:nvPr/>
          </p:nvSpPr>
          <p:spPr bwMode="auto">
            <a:xfrm>
              <a:off x="6903589" y="3840196"/>
              <a:ext cx="27454" cy="12480"/>
            </a:xfrm>
            <a:custGeom>
              <a:gdLst>
                <a:gd fmla="*/ 11 w 11" name="T0"/>
                <a:gd fmla="*/ 3 h 5" name="T1"/>
                <a:gd fmla="*/ 2 w 11" name="T2"/>
                <a:gd fmla="*/ 0 h 5" name="T3"/>
                <a:gd fmla="*/ 0 w 11" name="T4"/>
                <a:gd fmla="*/ 3 h 5" name="T5"/>
                <a:gd fmla="*/ 10 w 11" name="T6"/>
                <a:gd fmla="*/ 5 h 5" name="T7"/>
                <a:gd fmla="*/ 11 w 11" name="T8"/>
                <a:gd fmla="*/ 3 h 5" name="T9"/>
              </a:gdLst>
              <a:cxnLst>
                <a:cxn ang="0">
                  <a:pos x="T0" y="T1"/>
                </a:cxn>
                <a:cxn ang="0">
                  <a:pos x="T2" y="T3"/>
                </a:cxn>
                <a:cxn ang="0">
                  <a:pos x="T4" y="T5"/>
                </a:cxn>
                <a:cxn ang="0">
                  <a:pos x="T6" y="T7"/>
                </a:cxn>
                <a:cxn ang="0">
                  <a:pos x="T8" y="T9"/>
                </a:cxn>
              </a:cxnLst>
              <a:rect b="b" l="0" r="r" t="0"/>
              <a:pathLst>
                <a:path h="5" w="11">
                  <a:moveTo>
                    <a:pt x="11" y="3"/>
                  </a:moveTo>
                  <a:lnTo>
                    <a:pt x="2" y="0"/>
                  </a:lnTo>
                  <a:lnTo>
                    <a:pt x="0" y="3"/>
                  </a:lnTo>
                  <a:lnTo>
                    <a:pt x="10" y="5"/>
                  </a:lnTo>
                  <a:lnTo>
                    <a:pt x="11" y="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panose="020f0502020204030204" typeface="等线"/>
                <a:ea typeface="+mn-cs"/>
              </a:endParaRPr>
            </a:p>
          </p:txBody>
        </p:sp>
        <p:sp>
          <p:nvSpPr>
            <p:cNvPr id="97" name="Rectangle 159"/>
            <p:cNvSpPr>
              <a:spLocks noChangeArrowheads="1"/>
            </p:cNvSpPr>
            <p:nvPr/>
          </p:nvSpPr>
          <p:spPr bwMode="auto">
            <a:xfrm>
              <a:off x="7040858" y="3750348"/>
              <a:ext cx="7488" cy="22463"/>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98" name="Freeform 160"/>
            <p:cNvSpPr/>
            <p:nvPr/>
          </p:nvSpPr>
          <p:spPr bwMode="auto">
            <a:xfrm>
              <a:off x="6973471" y="3760331"/>
              <a:ext cx="17471" cy="22463"/>
            </a:xfrm>
            <a:custGeom>
              <a:gdLst>
                <a:gd fmla="*/ 7 w 7" name="T0"/>
                <a:gd fmla="*/ 8 h 9" name="T1"/>
                <a:gd fmla="*/ 3 w 7" name="T2"/>
                <a:gd fmla="*/ 0 h 9" name="T3"/>
                <a:gd fmla="*/ 0 w 7" name="T4"/>
                <a:gd fmla="*/ 2 h 9" name="T5"/>
                <a:gd fmla="*/ 4 w 7" name="T6"/>
                <a:gd fmla="*/ 9 h 9" name="T7"/>
                <a:gd fmla="*/ 7 w 7" name="T8"/>
                <a:gd fmla="*/ 8 h 9" name="T9"/>
              </a:gdLst>
              <a:cxnLst>
                <a:cxn ang="0">
                  <a:pos x="T0" y="T1"/>
                </a:cxn>
                <a:cxn ang="0">
                  <a:pos x="T2" y="T3"/>
                </a:cxn>
                <a:cxn ang="0">
                  <a:pos x="T4" y="T5"/>
                </a:cxn>
                <a:cxn ang="0">
                  <a:pos x="T6" y="T7"/>
                </a:cxn>
                <a:cxn ang="0">
                  <a:pos x="T8" y="T9"/>
                </a:cxn>
              </a:cxnLst>
              <a:rect b="b" l="0" r="r" t="0"/>
              <a:pathLst>
                <a:path h="9" w="7">
                  <a:moveTo>
                    <a:pt x="7" y="8"/>
                  </a:moveTo>
                  <a:lnTo>
                    <a:pt x="3" y="0"/>
                  </a:lnTo>
                  <a:lnTo>
                    <a:pt x="0" y="2"/>
                  </a:lnTo>
                  <a:lnTo>
                    <a:pt x="4" y="9"/>
                  </a:lnTo>
                  <a:lnTo>
                    <a:pt x="7" y="8"/>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99" name="Freeform 161"/>
            <p:cNvSpPr/>
            <p:nvPr/>
          </p:nvSpPr>
          <p:spPr bwMode="auto">
            <a:xfrm>
              <a:off x="7088277" y="3760331"/>
              <a:ext cx="12480" cy="27454"/>
            </a:xfrm>
            <a:custGeom>
              <a:gdLst>
                <a:gd fmla="*/ 0 w 5" name="T0"/>
                <a:gd fmla="*/ 9 h 11" name="T1"/>
                <a:gd fmla="*/ 2 w 5" name="T2"/>
                <a:gd fmla="*/ 11 h 11" name="T3"/>
                <a:gd fmla="*/ 5 w 5" name="T4"/>
                <a:gd fmla="*/ 2 h 11" name="T5"/>
                <a:gd fmla="*/ 2 w 5" name="T6"/>
                <a:gd fmla="*/ 0 h 11" name="T7"/>
                <a:gd fmla="*/ 0 w 5" name="T8"/>
                <a:gd fmla="*/ 9 h 11" name="T9"/>
              </a:gdLst>
              <a:cxnLst>
                <a:cxn ang="0">
                  <a:pos x="T0" y="T1"/>
                </a:cxn>
                <a:cxn ang="0">
                  <a:pos x="T2" y="T3"/>
                </a:cxn>
                <a:cxn ang="0">
                  <a:pos x="T4" y="T5"/>
                </a:cxn>
                <a:cxn ang="0">
                  <a:pos x="T6" y="T7"/>
                </a:cxn>
                <a:cxn ang="0">
                  <a:pos x="T8" y="T9"/>
                </a:cxn>
              </a:cxnLst>
              <a:rect b="b" l="0" r="r" t="0"/>
              <a:pathLst>
                <a:path h="11" w="5">
                  <a:moveTo>
                    <a:pt x="0" y="9"/>
                  </a:moveTo>
                  <a:lnTo>
                    <a:pt x="2" y="11"/>
                  </a:lnTo>
                  <a:lnTo>
                    <a:pt x="5" y="2"/>
                  </a:lnTo>
                  <a:lnTo>
                    <a:pt x="2" y="0"/>
                  </a:lnTo>
                  <a:lnTo>
                    <a:pt x="0" y="9"/>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00" name="Freeform 162"/>
            <p:cNvSpPr/>
            <p:nvPr/>
          </p:nvSpPr>
          <p:spPr bwMode="auto">
            <a:xfrm>
              <a:off x="7130706" y="3987447"/>
              <a:ext cx="22463" cy="19966"/>
            </a:xfrm>
            <a:custGeom>
              <a:gdLst>
                <a:gd fmla="*/ 0 w 9" name="T0"/>
                <a:gd fmla="*/ 1 h 8" name="T1"/>
                <a:gd fmla="*/ 8 w 9" name="T2"/>
                <a:gd fmla="*/ 8 h 8" name="T3"/>
                <a:gd fmla="*/ 9 w 9" name="T4"/>
                <a:gd fmla="*/ 6 h 8" name="T5"/>
                <a:gd fmla="*/ 3 w 9" name="T6"/>
                <a:gd fmla="*/ 0 h 8" name="T7"/>
                <a:gd fmla="*/ 0 w 9" name="T8"/>
                <a:gd fmla="*/ 1 h 8" name="T9"/>
              </a:gdLst>
              <a:cxnLst>
                <a:cxn ang="0">
                  <a:pos x="T0" y="T1"/>
                </a:cxn>
                <a:cxn ang="0">
                  <a:pos x="T2" y="T3"/>
                </a:cxn>
                <a:cxn ang="0">
                  <a:pos x="T4" y="T5"/>
                </a:cxn>
                <a:cxn ang="0">
                  <a:pos x="T6" y="T7"/>
                </a:cxn>
                <a:cxn ang="0">
                  <a:pos x="T8" y="T9"/>
                </a:cxn>
              </a:cxnLst>
              <a:rect b="b" l="0" r="r" t="0"/>
              <a:pathLst>
                <a:path h="8" w="9">
                  <a:moveTo>
                    <a:pt x="0" y="1"/>
                  </a:moveTo>
                  <a:lnTo>
                    <a:pt x="8" y="8"/>
                  </a:lnTo>
                  <a:lnTo>
                    <a:pt x="9" y="6"/>
                  </a:lnTo>
                  <a:lnTo>
                    <a:pt x="3" y="0"/>
                  </a:lnTo>
                  <a:lnTo>
                    <a:pt x="0" y="1"/>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01" name="Freeform 163"/>
            <p:cNvSpPr/>
            <p:nvPr/>
          </p:nvSpPr>
          <p:spPr bwMode="auto">
            <a:xfrm>
              <a:off x="7158159" y="3942523"/>
              <a:ext cx="24958" cy="14975"/>
            </a:xfrm>
            <a:custGeom>
              <a:gdLst>
                <a:gd fmla="*/ 0 w 10" name="T0"/>
                <a:gd fmla="*/ 3 h 6" name="T1"/>
                <a:gd fmla="*/ 9 w 10" name="T2"/>
                <a:gd fmla="*/ 6 h 6" name="T3"/>
                <a:gd fmla="*/ 10 w 10" name="T4"/>
                <a:gd fmla="*/ 3 h 6" name="T5"/>
                <a:gd fmla="*/ 1 w 10" name="T6"/>
                <a:gd fmla="*/ 0 h 6" name="T7"/>
                <a:gd fmla="*/ 0 w 10" name="T8"/>
                <a:gd fmla="*/ 3 h 6" name="T9"/>
              </a:gdLst>
              <a:cxnLst>
                <a:cxn ang="0">
                  <a:pos x="T0" y="T1"/>
                </a:cxn>
                <a:cxn ang="0">
                  <a:pos x="T2" y="T3"/>
                </a:cxn>
                <a:cxn ang="0">
                  <a:pos x="T4" y="T5"/>
                </a:cxn>
                <a:cxn ang="0">
                  <a:pos x="T6" y="T7"/>
                </a:cxn>
                <a:cxn ang="0">
                  <a:pos x="T8" y="T9"/>
                </a:cxn>
              </a:cxnLst>
              <a:rect b="b" l="0" r="r" t="0"/>
              <a:pathLst>
                <a:path h="6" w="10">
                  <a:moveTo>
                    <a:pt x="0" y="3"/>
                  </a:moveTo>
                  <a:lnTo>
                    <a:pt x="9" y="6"/>
                  </a:lnTo>
                  <a:lnTo>
                    <a:pt x="10" y="3"/>
                  </a:lnTo>
                  <a:lnTo>
                    <a:pt x="1" y="0"/>
                  </a:lnTo>
                  <a:lnTo>
                    <a:pt x="0" y="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02" name="Freeform 164"/>
            <p:cNvSpPr/>
            <p:nvPr/>
          </p:nvSpPr>
          <p:spPr bwMode="auto">
            <a:xfrm>
              <a:off x="7128209" y="3790281"/>
              <a:ext cx="22463" cy="22463"/>
            </a:xfrm>
            <a:custGeom>
              <a:gdLst>
                <a:gd fmla="*/ 9 w 9" name="T0"/>
                <a:gd fmla="*/ 3 h 9" name="T1"/>
                <a:gd fmla="*/ 8 w 9" name="T2"/>
                <a:gd fmla="*/ 0 h 9" name="T3"/>
                <a:gd fmla="*/ 0 w 9" name="T4"/>
                <a:gd fmla="*/ 7 h 9" name="T5"/>
                <a:gd fmla="*/ 2 w 9" name="T6"/>
                <a:gd fmla="*/ 9 h 9" name="T7"/>
                <a:gd fmla="*/ 9 w 9" name="T8"/>
                <a:gd fmla="*/ 3 h 9" name="T9"/>
              </a:gdLst>
              <a:cxnLst>
                <a:cxn ang="0">
                  <a:pos x="T0" y="T1"/>
                </a:cxn>
                <a:cxn ang="0">
                  <a:pos x="T2" y="T3"/>
                </a:cxn>
                <a:cxn ang="0">
                  <a:pos x="T4" y="T5"/>
                </a:cxn>
                <a:cxn ang="0">
                  <a:pos x="T6" y="T7"/>
                </a:cxn>
                <a:cxn ang="0">
                  <a:pos x="T8" y="T9"/>
                </a:cxn>
              </a:cxnLst>
              <a:rect b="b" l="0" r="r" t="0"/>
              <a:pathLst>
                <a:path h="9" w="9">
                  <a:moveTo>
                    <a:pt x="9" y="3"/>
                  </a:moveTo>
                  <a:lnTo>
                    <a:pt x="8" y="0"/>
                  </a:lnTo>
                  <a:lnTo>
                    <a:pt x="0" y="7"/>
                  </a:lnTo>
                  <a:lnTo>
                    <a:pt x="2" y="9"/>
                  </a:lnTo>
                  <a:lnTo>
                    <a:pt x="9" y="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03" name="Freeform 165"/>
            <p:cNvSpPr/>
            <p:nvPr/>
          </p:nvSpPr>
          <p:spPr bwMode="auto">
            <a:xfrm>
              <a:off x="7153167" y="3840196"/>
              <a:ext cx="27454" cy="12480"/>
            </a:xfrm>
            <a:custGeom>
              <a:gdLst>
                <a:gd fmla="*/ 10 w 11" name="T0"/>
                <a:gd fmla="*/ 0 h 5" name="T1"/>
                <a:gd fmla="*/ 0 w 11" name="T2"/>
                <a:gd fmla="*/ 3 h 5" name="T3"/>
                <a:gd fmla="*/ 2 w 11" name="T4"/>
                <a:gd fmla="*/ 5 h 5" name="T5"/>
                <a:gd fmla="*/ 11 w 11" name="T6"/>
                <a:gd fmla="*/ 3 h 5" name="T7"/>
                <a:gd fmla="*/ 10 w 11" name="T8"/>
                <a:gd fmla="*/ 0 h 5" name="T9"/>
              </a:gdLst>
              <a:cxnLst>
                <a:cxn ang="0">
                  <a:pos x="T0" y="T1"/>
                </a:cxn>
                <a:cxn ang="0">
                  <a:pos x="T2" y="T3"/>
                </a:cxn>
                <a:cxn ang="0">
                  <a:pos x="T4" y="T5"/>
                </a:cxn>
                <a:cxn ang="0">
                  <a:pos x="T6" y="T7"/>
                </a:cxn>
                <a:cxn ang="0">
                  <a:pos x="T8" y="T9"/>
                </a:cxn>
              </a:cxnLst>
              <a:rect b="b" l="0" r="r" t="0"/>
              <a:pathLst>
                <a:path h="5" w="11">
                  <a:moveTo>
                    <a:pt x="10" y="0"/>
                  </a:moveTo>
                  <a:lnTo>
                    <a:pt x="0" y="3"/>
                  </a:lnTo>
                  <a:lnTo>
                    <a:pt x="2" y="5"/>
                  </a:lnTo>
                  <a:lnTo>
                    <a:pt x="11" y="3"/>
                  </a:lnTo>
                  <a:lnTo>
                    <a:pt x="10"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04" name="Rectangle 166"/>
            <p:cNvSpPr>
              <a:spLocks noChangeArrowheads="1"/>
            </p:cNvSpPr>
            <p:nvPr/>
          </p:nvSpPr>
          <p:spPr bwMode="auto">
            <a:xfrm>
              <a:off x="6893606" y="3890112"/>
              <a:ext cx="24958" cy="748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05" name="Rectangle 167"/>
            <p:cNvSpPr>
              <a:spLocks noChangeArrowheads="1"/>
            </p:cNvSpPr>
            <p:nvPr/>
          </p:nvSpPr>
          <p:spPr bwMode="auto">
            <a:xfrm>
              <a:off x="7170638" y="3892607"/>
              <a:ext cx="27454" cy="7488"/>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106" name="Group 109"/>
          <p:cNvGrpSpPr/>
          <p:nvPr/>
        </p:nvGrpSpPr>
        <p:grpSpPr>
          <a:xfrm>
            <a:off x="761154" y="3902356"/>
            <a:ext cx="269974" cy="350965"/>
            <a:chOff x="6421904" y="4798576"/>
            <a:chExt cx="299494" cy="389342"/>
          </a:xfrm>
          <a:solidFill>
            <a:schemeClr val="bg1"/>
          </a:solidFill>
        </p:grpSpPr>
        <p:sp>
          <p:nvSpPr>
            <p:cNvPr id="107" name="Freeform 170"/>
            <p:cNvSpPr/>
            <p:nvPr/>
          </p:nvSpPr>
          <p:spPr bwMode="auto">
            <a:xfrm>
              <a:off x="6421904" y="4910886"/>
              <a:ext cx="299494" cy="277032"/>
            </a:xfrm>
            <a:custGeom>
              <a:gdLst>
                <a:gd fmla="*/ 45 w 90" name="T0"/>
                <a:gd fmla="*/ 83 h 83" name="T1"/>
                <a:gd fmla="*/ 90 w 90" name="T2"/>
                <a:gd fmla="*/ 0 h 83" name="T3"/>
                <a:gd fmla="*/ 0 w 90" name="T4"/>
                <a:gd fmla="*/ 0 h 83" name="T5"/>
                <a:gd fmla="*/ 45 w 90" name="T6"/>
                <a:gd fmla="*/ 83 h 83" name="T7"/>
              </a:gdLst>
              <a:cxnLst>
                <a:cxn ang="0">
                  <a:pos x="T0" y="T1"/>
                </a:cxn>
                <a:cxn ang="0">
                  <a:pos x="T2" y="T3"/>
                </a:cxn>
                <a:cxn ang="0">
                  <a:pos x="T4" y="T5"/>
                </a:cxn>
                <a:cxn ang="0">
                  <a:pos x="T6" y="T7"/>
                </a:cxn>
              </a:cxnLst>
              <a:rect b="b" l="0" r="r" t="0"/>
              <a:pathLst>
                <a:path h="83" w="90">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08" name="Freeform 171"/>
            <p:cNvSpPr/>
            <p:nvPr/>
          </p:nvSpPr>
          <p:spPr bwMode="auto">
            <a:xfrm>
              <a:off x="6421904" y="4798576"/>
              <a:ext cx="299494" cy="94840"/>
            </a:xfrm>
            <a:custGeom>
              <a:gdLst>
                <a:gd fmla="*/ 84 w 90" name="T0"/>
                <a:gd fmla="*/ 0 h 29" name="T1"/>
                <a:gd fmla="*/ 68 w 90" name="T2"/>
                <a:gd fmla="*/ 16 h 29" name="T3"/>
                <a:gd fmla="*/ 52 w 90" name="T4"/>
                <a:gd fmla="*/ 0 h 29" name="T5"/>
                <a:gd fmla="*/ 39 w 90" name="T6"/>
                <a:gd fmla="*/ 0 h 29" name="T7"/>
                <a:gd fmla="*/ 23 w 90" name="T8"/>
                <a:gd fmla="*/ 16 h 29" name="T9"/>
                <a:gd fmla="*/ 7 w 90" name="T10"/>
                <a:gd fmla="*/ 0 h 29" name="T11"/>
                <a:gd fmla="*/ 0 w 90" name="T12"/>
                <a:gd fmla="*/ 0 h 29" name="T13"/>
                <a:gd fmla="*/ 0 w 90" name="T14"/>
                <a:gd fmla="*/ 29 h 29" name="T15"/>
                <a:gd fmla="*/ 90 w 90" name="T16"/>
                <a:gd fmla="*/ 29 h 29" name="T17"/>
                <a:gd fmla="*/ 90 w 90" name="T18"/>
                <a:gd fmla="*/ 0 h 29" name="T19"/>
                <a:gd fmla="*/ 84 w 90" name="T20"/>
                <a:gd fmla="*/ 0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90">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109" name="Group 112"/>
          <p:cNvGrpSpPr/>
          <p:nvPr/>
        </p:nvGrpSpPr>
        <p:grpSpPr>
          <a:xfrm>
            <a:off x="4731396" y="2394850"/>
            <a:ext cx="344214" cy="280097"/>
            <a:chOff x="1550139" y="1314466"/>
            <a:chExt cx="509139" cy="414300"/>
          </a:xfrm>
          <a:solidFill>
            <a:schemeClr val="bg1"/>
          </a:solidFill>
        </p:grpSpPr>
        <p:sp>
          <p:nvSpPr>
            <p:cNvPr id="110" name="Freeform 5"/>
            <p:cNvSpPr>
              <a:spLocks noEditPoints="1"/>
            </p:cNvSpPr>
            <p:nvPr/>
          </p:nvSpPr>
          <p:spPr bwMode="auto">
            <a:xfrm>
              <a:off x="1550139" y="1314466"/>
              <a:ext cx="509139" cy="414300"/>
            </a:xfrm>
            <a:custGeom>
              <a:gdLst>
                <a:gd fmla="*/ 78 w 153" name="T0"/>
                <a:gd fmla="*/ 0 h 125" name="T1"/>
                <a:gd fmla="*/ 0 w 153" name="T2"/>
                <a:gd fmla="*/ 69 h 125" name="T3"/>
                <a:gd fmla="*/ 15 w 153" name="T4"/>
                <a:gd fmla="*/ 69 h 125" name="T5"/>
                <a:gd fmla="*/ 21 w 153" name="T6"/>
                <a:gd fmla="*/ 64 h 125" name="T7"/>
                <a:gd fmla="*/ 21 w 153" name="T8"/>
                <a:gd fmla="*/ 121 h 125" name="T9"/>
                <a:gd fmla="*/ 24 w 153" name="T10"/>
                <a:gd fmla="*/ 125 h 125" name="T11"/>
                <a:gd fmla="*/ 62 w 153" name="T12"/>
                <a:gd fmla="*/ 125 h 125" name="T13"/>
                <a:gd fmla="*/ 63 w 153" name="T14"/>
                <a:gd fmla="*/ 93 h 125" name="T15"/>
                <a:gd fmla="*/ 67 w 153" name="T16"/>
                <a:gd fmla="*/ 88 h 125" name="T17"/>
                <a:gd fmla="*/ 83 w 153" name="T18"/>
                <a:gd fmla="*/ 88 h 125" name="T19"/>
                <a:gd fmla="*/ 89 w 153" name="T20"/>
                <a:gd fmla="*/ 93 h 125" name="T21"/>
                <a:gd fmla="*/ 89 w 153" name="T22"/>
                <a:gd fmla="*/ 125 h 125" name="T23"/>
                <a:gd fmla="*/ 126 w 153" name="T24"/>
                <a:gd fmla="*/ 125 h 125" name="T25"/>
                <a:gd fmla="*/ 130 w 153" name="T26"/>
                <a:gd fmla="*/ 120 h 125" name="T27"/>
                <a:gd fmla="*/ 130 w 153" name="T28"/>
                <a:gd fmla="*/ 63 h 125" name="T29"/>
                <a:gd fmla="*/ 136 w 153" name="T30"/>
                <a:gd fmla="*/ 69 h 125" name="T31"/>
                <a:gd fmla="*/ 153 w 153" name="T32"/>
                <a:gd fmla="*/ 69 h 125" name="T33"/>
                <a:gd fmla="*/ 78 w 153" name="T34"/>
                <a:gd fmla="*/ 0 h 125" name="T35"/>
                <a:gd fmla="*/ 76 w 153" name="T36"/>
                <a:gd fmla="*/ 76 h 125" name="T37"/>
                <a:gd fmla="*/ 60 w 153" name="T38"/>
                <a:gd fmla="*/ 60 h 125" name="T39"/>
                <a:gd fmla="*/ 76 w 153" name="T40"/>
                <a:gd fmla="*/ 43 h 125" name="T41"/>
                <a:gd fmla="*/ 92 w 153" name="T42"/>
                <a:gd fmla="*/ 60 h 125" name="T43"/>
                <a:gd fmla="*/ 76 w 153" name="T44"/>
                <a:gd fmla="*/ 76 h 125"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25" w="153">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11" name="Freeform 6"/>
            <p:cNvSpPr/>
            <p:nvPr/>
          </p:nvSpPr>
          <p:spPr bwMode="auto">
            <a:xfrm>
              <a:off x="1949464" y="1366877"/>
              <a:ext cx="49916" cy="102328"/>
            </a:xfrm>
            <a:custGeom>
              <a:gdLst>
                <a:gd fmla="*/ 20 w 20" name="T0"/>
                <a:gd fmla="*/ 41 h 41" name="T1"/>
                <a:gd fmla="*/ 20 w 20" name="T2"/>
                <a:gd fmla="*/ 0 h 41" name="T3"/>
                <a:gd fmla="*/ 0 w 20" name="T4"/>
                <a:gd fmla="*/ 0 h 41" name="T5"/>
                <a:gd fmla="*/ 0 w 20" name="T6"/>
                <a:gd fmla="*/ 24 h 41" name="T7"/>
                <a:gd fmla="*/ 20 w 20" name="T8"/>
                <a:gd fmla="*/ 41 h 41" name="T9"/>
              </a:gdLst>
              <a:cxnLst>
                <a:cxn ang="0">
                  <a:pos x="T0" y="T1"/>
                </a:cxn>
                <a:cxn ang="0">
                  <a:pos x="T2" y="T3"/>
                </a:cxn>
                <a:cxn ang="0">
                  <a:pos x="T4" y="T5"/>
                </a:cxn>
                <a:cxn ang="0">
                  <a:pos x="T6" y="T7"/>
                </a:cxn>
                <a:cxn ang="0">
                  <a:pos x="T8" y="T9"/>
                </a:cxn>
              </a:cxnLst>
              <a:rect b="b" l="0" r="r" t="0"/>
              <a:pathLst>
                <a:path h="41" w="20">
                  <a:moveTo>
                    <a:pt x="20" y="41"/>
                  </a:moveTo>
                  <a:lnTo>
                    <a:pt x="20" y="0"/>
                  </a:lnTo>
                  <a:lnTo>
                    <a:pt x="0" y="0"/>
                  </a:lnTo>
                  <a:lnTo>
                    <a:pt x="0" y="24"/>
                  </a:lnTo>
                  <a:lnTo>
                    <a:pt x="20" y="41"/>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12" name="Oval 7"/>
            <p:cNvSpPr>
              <a:spLocks noChangeArrowheads="1"/>
            </p:cNvSpPr>
            <p:nvPr/>
          </p:nvSpPr>
          <p:spPr bwMode="auto">
            <a:xfrm>
              <a:off x="1777255" y="1484179"/>
              <a:ext cx="52412" cy="54907"/>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113" name="Group 116"/>
          <p:cNvGrpSpPr/>
          <p:nvPr/>
        </p:nvGrpSpPr>
        <p:grpSpPr>
          <a:xfrm>
            <a:off x="2861241" y="1679604"/>
            <a:ext cx="254225" cy="252763"/>
            <a:chOff x="2306360" y="1306978"/>
            <a:chExt cx="434268" cy="431771"/>
          </a:xfrm>
          <a:solidFill>
            <a:schemeClr val="bg1"/>
          </a:solidFill>
        </p:grpSpPr>
        <p:sp>
          <p:nvSpPr>
            <p:cNvPr id="114" name="Freeform 8"/>
            <p:cNvSpPr/>
            <p:nvPr/>
          </p:nvSpPr>
          <p:spPr bwMode="auto">
            <a:xfrm>
              <a:off x="2306360" y="1623943"/>
              <a:ext cx="114806" cy="114806"/>
            </a:xfrm>
            <a:custGeom>
              <a:gdLst>
                <a:gd fmla="*/ 21 w 46" name="T0"/>
                <a:gd fmla="*/ 0 h 46" name="T1"/>
                <a:gd fmla="*/ 0 w 46" name="T2"/>
                <a:gd fmla="*/ 46 h 46" name="T3"/>
                <a:gd fmla="*/ 46 w 46" name="T4"/>
                <a:gd fmla="*/ 25 h 46" name="T5"/>
                <a:gd fmla="*/ 46 w 46" name="T6"/>
                <a:gd fmla="*/ 26 h 46" name="T7"/>
                <a:gd fmla="*/ 21 w 46" name="T8"/>
                <a:gd fmla="*/ 0 h 46" name="T9"/>
                <a:gd fmla="*/ 21 w 46" name="T10"/>
                <a:gd fmla="*/ 0 h 46" name="T11"/>
              </a:gdLst>
              <a:cxnLst>
                <a:cxn ang="0">
                  <a:pos x="T0" y="T1"/>
                </a:cxn>
                <a:cxn ang="0">
                  <a:pos x="T2" y="T3"/>
                </a:cxn>
                <a:cxn ang="0">
                  <a:pos x="T4" y="T5"/>
                </a:cxn>
                <a:cxn ang="0">
                  <a:pos x="T6" y="T7"/>
                </a:cxn>
                <a:cxn ang="0">
                  <a:pos x="T8" y="T9"/>
                </a:cxn>
                <a:cxn ang="0">
                  <a:pos x="T10" y="T11"/>
                </a:cxn>
              </a:cxnLst>
              <a:rect b="b" l="0" r="r" t="0"/>
              <a:pathLst>
                <a:path h="46" w="46">
                  <a:moveTo>
                    <a:pt x="21" y="0"/>
                  </a:moveTo>
                  <a:lnTo>
                    <a:pt x="0" y="46"/>
                  </a:lnTo>
                  <a:lnTo>
                    <a:pt x="46" y="25"/>
                  </a:lnTo>
                  <a:lnTo>
                    <a:pt x="46" y="26"/>
                  </a:lnTo>
                  <a:lnTo>
                    <a:pt x="21" y="0"/>
                  </a:lnTo>
                  <a:lnTo>
                    <a:pt x="21"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15" name="Freeform 9"/>
            <p:cNvSpPr/>
            <p:nvPr/>
          </p:nvSpPr>
          <p:spPr bwMode="auto">
            <a:xfrm>
              <a:off x="2371251" y="1344415"/>
              <a:ext cx="289511" cy="292007"/>
            </a:xfrm>
            <a:custGeom>
              <a:gdLst>
                <a:gd fmla="*/ 105 w 116" name="T0"/>
                <a:gd fmla="*/ 0 h 117" name="T1"/>
                <a:gd fmla="*/ 0 w 116" name="T2"/>
                <a:gd fmla="*/ 106 h 117" name="T3"/>
                <a:gd fmla="*/ 11 w 116" name="T4"/>
                <a:gd fmla="*/ 117 h 117" name="T5"/>
                <a:gd fmla="*/ 116 w 116" name="T6"/>
                <a:gd fmla="*/ 10 h 117" name="T7"/>
                <a:gd fmla="*/ 105 w 116" name="T8"/>
                <a:gd fmla="*/ 0 h 117" name="T9"/>
              </a:gdLst>
              <a:cxnLst>
                <a:cxn ang="0">
                  <a:pos x="T0" y="T1"/>
                </a:cxn>
                <a:cxn ang="0">
                  <a:pos x="T2" y="T3"/>
                </a:cxn>
                <a:cxn ang="0">
                  <a:pos x="T4" y="T5"/>
                </a:cxn>
                <a:cxn ang="0">
                  <a:pos x="T6" y="T7"/>
                </a:cxn>
                <a:cxn ang="0">
                  <a:pos x="T8" y="T9"/>
                </a:cxn>
              </a:cxnLst>
              <a:rect b="b" l="0" r="r" t="0"/>
              <a:pathLst>
                <a:path h="117" w="115">
                  <a:moveTo>
                    <a:pt x="105" y="0"/>
                  </a:moveTo>
                  <a:lnTo>
                    <a:pt x="0" y="106"/>
                  </a:lnTo>
                  <a:lnTo>
                    <a:pt x="11" y="117"/>
                  </a:lnTo>
                  <a:lnTo>
                    <a:pt x="116" y="10"/>
                  </a:lnTo>
                  <a:lnTo>
                    <a:pt x="105"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16" name="Freeform 10"/>
            <p:cNvSpPr/>
            <p:nvPr/>
          </p:nvSpPr>
          <p:spPr bwMode="auto">
            <a:xfrm>
              <a:off x="2411183" y="1384348"/>
              <a:ext cx="289511" cy="292007"/>
            </a:xfrm>
            <a:custGeom>
              <a:gdLst>
                <a:gd fmla="*/ 107 w 116" name="T0"/>
                <a:gd fmla="*/ 0 h 117" name="T1"/>
                <a:gd fmla="*/ 0 w 116" name="T2"/>
                <a:gd fmla="*/ 106 h 117" name="T3"/>
                <a:gd fmla="*/ 11 w 116" name="T4"/>
                <a:gd fmla="*/ 117 h 117" name="T5"/>
                <a:gd fmla="*/ 116 w 116" name="T6"/>
                <a:gd fmla="*/ 10 h 117" name="T7"/>
                <a:gd fmla="*/ 107 w 116" name="T8"/>
                <a:gd fmla="*/ 0 h 117" name="T9"/>
              </a:gdLst>
              <a:cxnLst>
                <a:cxn ang="0">
                  <a:pos x="T0" y="T1"/>
                </a:cxn>
                <a:cxn ang="0">
                  <a:pos x="T2" y="T3"/>
                </a:cxn>
                <a:cxn ang="0">
                  <a:pos x="T4" y="T5"/>
                </a:cxn>
                <a:cxn ang="0">
                  <a:pos x="T6" y="T7"/>
                </a:cxn>
                <a:cxn ang="0">
                  <a:pos x="T8" y="T9"/>
                </a:cxn>
              </a:cxnLst>
              <a:rect b="b" l="0" r="r" t="0"/>
              <a:pathLst>
                <a:path h="117" w="115">
                  <a:moveTo>
                    <a:pt x="107" y="0"/>
                  </a:moveTo>
                  <a:lnTo>
                    <a:pt x="0" y="106"/>
                  </a:lnTo>
                  <a:lnTo>
                    <a:pt x="11" y="117"/>
                  </a:lnTo>
                  <a:lnTo>
                    <a:pt x="116" y="10"/>
                  </a:lnTo>
                  <a:lnTo>
                    <a:pt x="107"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17" name="Freeform 11"/>
            <p:cNvSpPr/>
            <p:nvPr/>
          </p:nvSpPr>
          <p:spPr bwMode="auto">
            <a:xfrm>
              <a:off x="2653275" y="1306978"/>
              <a:ext cx="87353" cy="87353"/>
            </a:xfrm>
            <a:custGeom>
              <a:gdLst>
                <a:gd fmla="*/ 17 w 26" name="T0"/>
                <a:gd fmla="*/ 8 h 26" name="T1"/>
                <a:gd fmla="*/ 0 w 26" name="T2"/>
                <a:gd fmla="*/ 7 h 26" name="T3"/>
                <a:gd fmla="*/ 19 w 26" name="T4"/>
                <a:gd fmla="*/ 26 h 26" name="T5"/>
                <a:gd fmla="*/ 17 w 26" name="T6"/>
                <a:gd fmla="*/ 8 h 26" name="T7"/>
              </a:gdLst>
              <a:cxnLst>
                <a:cxn ang="0">
                  <a:pos x="T0" y="T1"/>
                </a:cxn>
                <a:cxn ang="0">
                  <a:pos x="T2" y="T3"/>
                </a:cxn>
                <a:cxn ang="0">
                  <a:pos x="T4" y="T5"/>
                </a:cxn>
                <a:cxn ang="0">
                  <a:pos x="T6" y="T7"/>
                </a:cxn>
              </a:cxnLst>
              <a:rect b="b" l="0" r="r" t="0"/>
              <a:pathLst>
                <a:path h="26" w="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118" name="Group 121"/>
          <p:cNvGrpSpPr/>
          <p:nvPr/>
        </p:nvGrpSpPr>
        <p:grpSpPr>
          <a:xfrm>
            <a:off x="2405803" y="1968699"/>
            <a:ext cx="227827" cy="193481"/>
            <a:chOff x="2950272" y="1314466"/>
            <a:chExt cx="496661" cy="421788"/>
          </a:xfrm>
          <a:solidFill>
            <a:schemeClr val="bg1"/>
          </a:solidFill>
        </p:grpSpPr>
        <p:sp>
          <p:nvSpPr>
            <p:cNvPr id="119" name="Freeform 12"/>
            <p:cNvSpPr/>
            <p:nvPr/>
          </p:nvSpPr>
          <p:spPr bwMode="auto">
            <a:xfrm>
              <a:off x="3107507" y="1559052"/>
              <a:ext cx="89848" cy="89848"/>
            </a:xfrm>
            <a:custGeom>
              <a:gdLst>
                <a:gd fmla="*/ 36 w 36" name="T0"/>
                <a:gd fmla="*/ 20 h 36" name="T1"/>
                <a:gd fmla="*/ 16 w 36" name="T2"/>
                <a:gd fmla="*/ 0 h 36" name="T3"/>
                <a:gd fmla="*/ 16 w 36" name="T4"/>
                <a:gd fmla="*/ 0 h 36" name="T5"/>
                <a:gd fmla="*/ 0 w 36" name="T6"/>
                <a:gd fmla="*/ 36 h 36" name="T7"/>
                <a:gd fmla="*/ 36 w 36" name="T8"/>
                <a:gd fmla="*/ 20 h 36" name="T9"/>
              </a:gdLst>
              <a:cxnLst>
                <a:cxn ang="0">
                  <a:pos x="T0" y="T1"/>
                </a:cxn>
                <a:cxn ang="0">
                  <a:pos x="T2" y="T3"/>
                </a:cxn>
                <a:cxn ang="0">
                  <a:pos x="T4" y="T5"/>
                </a:cxn>
                <a:cxn ang="0">
                  <a:pos x="T6" y="T7"/>
                </a:cxn>
                <a:cxn ang="0">
                  <a:pos x="T8" y="T9"/>
                </a:cxn>
              </a:cxnLst>
              <a:rect b="b" l="0" r="r" t="0"/>
              <a:pathLst>
                <a:path h="36" w="36">
                  <a:moveTo>
                    <a:pt x="36" y="20"/>
                  </a:moveTo>
                  <a:lnTo>
                    <a:pt x="16" y="0"/>
                  </a:lnTo>
                  <a:lnTo>
                    <a:pt x="16" y="0"/>
                  </a:lnTo>
                  <a:lnTo>
                    <a:pt x="0" y="36"/>
                  </a:lnTo>
                  <a:lnTo>
                    <a:pt x="36" y="2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20" name="Rectangle 13"/>
            <p:cNvSpPr>
              <a:spLocks noChangeArrowheads="1"/>
            </p:cNvSpPr>
            <p:nvPr/>
          </p:nvSpPr>
          <p:spPr bwMode="auto">
            <a:xfrm>
              <a:off x="3197355" y="1608968"/>
              <a:ext cx="2497" cy="2497"/>
            </a:xfrm>
            <a:prstGeom prst="rect">
              <a:avLst/>
            </a:prstGeom>
            <a:grp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21" name="Freeform 14"/>
            <p:cNvSpPr/>
            <p:nvPr/>
          </p:nvSpPr>
          <p:spPr bwMode="auto">
            <a:xfrm>
              <a:off x="3159917" y="1344415"/>
              <a:ext cx="227117" cy="222125"/>
            </a:xfrm>
            <a:custGeom>
              <a:gdLst>
                <a:gd fmla="*/ 81 w 91" name="T0"/>
                <a:gd fmla="*/ 0 h 89" name="T1"/>
                <a:gd fmla="*/ 0 w 91" name="T2"/>
                <a:gd fmla="*/ 81 h 89" name="T3"/>
                <a:gd fmla="*/ 8 w 91" name="T4"/>
                <a:gd fmla="*/ 89 h 89" name="T5"/>
                <a:gd fmla="*/ 91 w 91" name="T6"/>
                <a:gd fmla="*/ 8 h 89" name="T7"/>
                <a:gd fmla="*/ 81 w 91" name="T8"/>
                <a:gd fmla="*/ 0 h 89" name="T9"/>
              </a:gdLst>
              <a:cxnLst>
                <a:cxn ang="0">
                  <a:pos x="T0" y="T1"/>
                </a:cxn>
                <a:cxn ang="0">
                  <a:pos x="T2" y="T3"/>
                </a:cxn>
                <a:cxn ang="0">
                  <a:pos x="T4" y="T5"/>
                </a:cxn>
                <a:cxn ang="0">
                  <a:pos x="T6" y="T7"/>
                </a:cxn>
                <a:cxn ang="0">
                  <a:pos x="T8" y="T9"/>
                </a:cxn>
              </a:cxnLst>
              <a:rect b="b" l="0" r="r" t="0"/>
              <a:pathLst>
                <a:path h="89" w="91">
                  <a:moveTo>
                    <a:pt x="81" y="0"/>
                  </a:moveTo>
                  <a:lnTo>
                    <a:pt x="0" y="81"/>
                  </a:lnTo>
                  <a:lnTo>
                    <a:pt x="8" y="89"/>
                  </a:lnTo>
                  <a:lnTo>
                    <a:pt x="91" y="8"/>
                  </a:lnTo>
                  <a:lnTo>
                    <a:pt x="81"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22" name="Freeform 15"/>
            <p:cNvSpPr/>
            <p:nvPr/>
          </p:nvSpPr>
          <p:spPr bwMode="auto">
            <a:xfrm>
              <a:off x="3189867" y="1374365"/>
              <a:ext cx="227117" cy="224620"/>
            </a:xfrm>
            <a:custGeom>
              <a:gdLst>
                <a:gd fmla="*/ 0 w 91" name="T0"/>
                <a:gd fmla="*/ 82 h 90" name="T1"/>
                <a:gd fmla="*/ 8 w 91" name="T2"/>
                <a:gd fmla="*/ 90 h 90" name="T3"/>
                <a:gd fmla="*/ 91 w 91" name="T4"/>
                <a:gd fmla="*/ 8 h 90" name="T5"/>
                <a:gd fmla="*/ 83 w 91" name="T6"/>
                <a:gd fmla="*/ 0 h 90" name="T7"/>
                <a:gd fmla="*/ 0 w 91" name="T8"/>
                <a:gd fmla="*/ 82 h 90" name="T9"/>
              </a:gdLst>
              <a:cxnLst>
                <a:cxn ang="0">
                  <a:pos x="T0" y="T1"/>
                </a:cxn>
                <a:cxn ang="0">
                  <a:pos x="T2" y="T3"/>
                </a:cxn>
                <a:cxn ang="0">
                  <a:pos x="T4" y="T5"/>
                </a:cxn>
                <a:cxn ang="0">
                  <a:pos x="T6" y="T7"/>
                </a:cxn>
                <a:cxn ang="0">
                  <a:pos x="T8" y="T9"/>
                </a:cxn>
              </a:cxnLst>
              <a:rect b="b" l="0" r="r" t="0"/>
              <a:pathLst>
                <a:path h="90" w="91">
                  <a:moveTo>
                    <a:pt x="0" y="82"/>
                  </a:moveTo>
                  <a:lnTo>
                    <a:pt x="8" y="90"/>
                  </a:lnTo>
                  <a:lnTo>
                    <a:pt x="91" y="8"/>
                  </a:lnTo>
                  <a:lnTo>
                    <a:pt x="83" y="0"/>
                  </a:lnTo>
                  <a:lnTo>
                    <a:pt x="0" y="82"/>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23" name="Freeform 16"/>
            <p:cNvSpPr/>
            <p:nvPr/>
          </p:nvSpPr>
          <p:spPr bwMode="auto">
            <a:xfrm>
              <a:off x="3377051" y="1314466"/>
              <a:ext cx="69882" cy="64890"/>
            </a:xfrm>
            <a:custGeom>
              <a:gdLst>
                <a:gd fmla="*/ 14 w 21" name="T0"/>
                <a:gd fmla="*/ 6 h 20" name="T1"/>
                <a:gd fmla="*/ 0 w 21" name="T2"/>
                <a:gd fmla="*/ 6 h 20" name="T3"/>
                <a:gd fmla="*/ 15 w 21" name="T4"/>
                <a:gd fmla="*/ 20 h 20" name="T5"/>
                <a:gd fmla="*/ 14 w 21" name="T6"/>
                <a:gd fmla="*/ 6 h 20" name="T7"/>
              </a:gdLst>
              <a:cxnLst>
                <a:cxn ang="0">
                  <a:pos x="T0" y="T1"/>
                </a:cxn>
                <a:cxn ang="0">
                  <a:pos x="T2" y="T3"/>
                </a:cxn>
                <a:cxn ang="0">
                  <a:pos x="T4" y="T5"/>
                </a:cxn>
                <a:cxn ang="0">
                  <a:pos x="T6" y="T7"/>
                </a:cxn>
              </a:cxnLst>
              <a:rect b="b" l="0" r="r" t="0"/>
              <a:pathLst>
                <a:path h="20" w="21">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24" name="Freeform 17"/>
            <p:cNvSpPr/>
            <p:nvPr/>
          </p:nvSpPr>
          <p:spPr bwMode="auto">
            <a:xfrm>
              <a:off x="2950272" y="1324449"/>
              <a:ext cx="416796" cy="411805"/>
            </a:xfrm>
            <a:custGeom>
              <a:gdLst>
                <a:gd fmla="*/ 147 w 167" name="T0"/>
                <a:gd fmla="*/ 145 h 165" name="T1"/>
                <a:gd fmla="*/ 20 w 167" name="T2"/>
                <a:gd fmla="*/ 145 h 165" name="T3"/>
                <a:gd fmla="*/ 20 w 167" name="T4"/>
                <a:gd fmla="*/ 20 h 165" name="T5"/>
                <a:gd fmla="*/ 139 w 167" name="T6"/>
                <a:gd fmla="*/ 20 h 165" name="T7"/>
                <a:gd fmla="*/ 160 w 167" name="T8"/>
                <a:gd fmla="*/ 0 h 165" name="T9"/>
                <a:gd fmla="*/ 0 w 167" name="T10"/>
                <a:gd fmla="*/ 0 h 165" name="T11"/>
                <a:gd fmla="*/ 0 w 167" name="T12"/>
                <a:gd fmla="*/ 165 h 165" name="T13"/>
                <a:gd fmla="*/ 167 w 167" name="T14"/>
                <a:gd fmla="*/ 165 h 165" name="T15"/>
                <a:gd fmla="*/ 167 w 167" name="T16"/>
                <a:gd fmla="*/ 61 h 165" name="T17"/>
                <a:gd fmla="*/ 147 w 167" name="T18"/>
                <a:gd fmla="*/ 81 h 165" name="T19"/>
                <a:gd fmla="*/ 147 w 167" name="T20"/>
                <a:gd fmla="*/ 145 h 16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5" w="167">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sp>
        <p:nvSpPr>
          <p:cNvPr id="125" name="Freeform 45"/>
          <p:cNvSpPr>
            <a:spLocks noEditPoints="1"/>
          </p:cNvSpPr>
          <p:nvPr/>
        </p:nvSpPr>
        <p:spPr bwMode="auto">
          <a:xfrm>
            <a:off x="2584450" y="3087688"/>
            <a:ext cx="215900" cy="279400"/>
          </a:xfrm>
          <a:custGeom>
            <a:gdLst>
              <a:gd fmla="*/ 104 w 109" name="T0"/>
              <a:gd fmla="*/ 67 h 141" name="T1"/>
              <a:gd fmla="*/ 96 w 109" name="T2"/>
              <a:gd fmla="*/ 67 h 141" name="T3"/>
              <a:gd fmla="*/ 96 w 109" name="T4"/>
              <a:gd fmla="*/ 44 h 141" name="T5"/>
              <a:gd fmla="*/ 84 w 109" name="T6"/>
              <a:gd fmla="*/ 13 h 141" name="T7"/>
              <a:gd fmla="*/ 55 w 109" name="T8"/>
              <a:gd fmla="*/ 0 h 141" name="T9"/>
              <a:gd fmla="*/ 25 w 109" name="T10"/>
              <a:gd fmla="*/ 13 h 141" name="T11"/>
              <a:gd fmla="*/ 13 w 109" name="T12"/>
              <a:gd fmla="*/ 44 h 141" name="T13"/>
              <a:gd fmla="*/ 13 w 109" name="T14"/>
              <a:gd fmla="*/ 67 h 141" name="T15"/>
              <a:gd fmla="*/ 6 w 109" name="T16"/>
              <a:gd fmla="*/ 67 h 141" name="T17"/>
              <a:gd fmla="*/ 0 w 109" name="T18"/>
              <a:gd fmla="*/ 73 h 141" name="T19"/>
              <a:gd fmla="*/ 0 w 109" name="T20"/>
              <a:gd fmla="*/ 136 h 141" name="T21"/>
              <a:gd fmla="*/ 6 w 109" name="T22"/>
              <a:gd fmla="*/ 141 h 141" name="T23"/>
              <a:gd fmla="*/ 104 w 109" name="T24"/>
              <a:gd fmla="*/ 141 h 141" name="T25"/>
              <a:gd fmla="*/ 109 w 109" name="T26"/>
              <a:gd fmla="*/ 136 h 141" name="T27"/>
              <a:gd fmla="*/ 109 w 109" name="T28"/>
              <a:gd fmla="*/ 73 h 141" name="T29"/>
              <a:gd fmla="*/ 104 w 109" name="T30"/>
              <a:gd fmla="*/ 67 h 141" name="T31"/>
              <a:gd fmla="*/ 67 w 109" name="T32"/>
              <a:gd fmla="*/ 124 h 141" name="T33"/>
              <a:gd fmla="*/ 55 w 109" name="T34"/>
              <a:gd fmla="*/ 136 h 141" name="T35"/>
              <a:gd fmla="*/ 43 w 109" name="T36"/>
              <a:gd fmla="*/ 124 h 141" name="T37"/>
              <a:gd fmla="*/ 43 w 109" name="T38"/>
              <a:gd fmla="*/ 102 h 141" name="T39"/>
              <a:gd fmla="*/ 55 w 109" name="T40"/>
              <a:gd fmla="*/ 90 h 141" name="T41"/>
              <a:gd fmla="*/ 67 w 109" name="T42"/>
              <a:gd fmla="*/ 102 h 141" name="T43"/>
              <a:gd fmla="*/ 67 w 109" name="T44"/>
              <a:gd fmla="*/ 124 h 141" name="T45"/>
              <a:gd fmla="*/ 77 w 109" name="T46"/>
              <a:gd fmla="*/ 67 h 141" name="T47"/>
              <a:gd fmla="*/ 33 w 109" name="T48"/>
              <a:gd fmla="*/ 67 h 141" name="T49"/>
              <a:gd fmla="*/ 33 w 109" name="T50"/>
              <a:gd fmla="*/ 44 h 141" name="T51"/>
              <a:gd fmla="*/ 39 w 109" name="T52"/>
              <a:gd fmla="*/ 26 h 141" name="T53"/>
              <a:gd fmla="*/ 55 w 109" name="T54"/>
              <a:gd fmla="*/ 19 h 141" name="T55"/>
              <a:gd fmla="*/ 70 w 109" name="T56"/>
              <a:gd fmla="*/ 26 h 141" name="T57"/>
              <a:gd fmla="*/ 77 w 109" name="T58"/>
              <a:gd fmla="*/ 44 h 141" name="T59"/>
              <a:gd fmla="*/ 77 w 109" name="T60"/>
              <a:gd fmla="*/ 67 h 141"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41" w="109">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grpSp>
        <p:nvGrpSpPr>
          <p:cNvPr id="126" name="Group 130"/>
          <p:cNvGrpSpPr/>
          <p:nvPr/>
        </p:nvGrpSpPr>
        <p:grpSpPr>
          <a:xfrm>
            <a:off x="440779" y="3404984"/>
            <a:ext cx="290920" cy="286303"/>
            <a:chOff x="1587575" y="2265358"/>
            <a:chExt cx="314468" cy="309477"/>
          </a:xfrm>
          <a:solidFill>
            <a:schemeClr val="bg1"/>
          </a:solidFill>
        </p:grpSpPr>
        <p:sp>
          <p:nvSpPr>
            <p:cNvPr id="127" name="Freeform 59"/>
            <p:cNvSpPr>
              <a:spLocks noEditPoints="1"/>
            </p:cNvSpPr>
            <p:nvPr/>
          </p:nvSpPr>
          <p:spPr bwMode="auto">
            <a:xfrm>
              <a:off x="1587575" y="2265358"/>
              <a:ext cx="314468" cy="309477"/>
            </a:xfrm>
            <a:custGeom>
              <a:gdLst>
                <a:gd fmla="*/ 82 w 95" name="T0"/>
                <a:gd fmla="*/ 57 h 93" name="T1"/>
                <a:gd fmla="*/ 95 w 95" name="T2"/>
                <a:gd fmla="*/ 51 h 93" name="T3"/>
                <a:gd fmla="*/ 95 w 95" name="T4"/>
                <a:gd fmla="*/ 41 h 93" name="T5"/>
                <a:gd fmla="*/ 82 w 95" name="T6"/>
                <a:gd fmla="*/ 36 h 93" name="T7"/>
                <a:gd fmla="*/ 80 w 95" name="T8"/>
                <a:gd fmla="*/ 30 h 93" name="T9"/>
                <a:gd fmla="*/ 85 w 95" name="T10"/>
                <a:gd fmla="*/ 17 h 93" name="T11"/>
                <a:gd fmla="*/ 77 w 95" name="T12"/>
                <a:gd fmla="*/ 10 h 93" name="T13"/>
                <a:gd fmla="*/ 64 w 95" name="T14"/>
                <a:gd fmla="*/ 15 h 93" name="T15"/>
                <a:gd fmla="*/ 59 w 95" name="T16"/>
                <a:gd fmla="*/ 13 h 93" name="T17"/>
                <a:gd fmla="*/ 53 w 95" name="T18"/>
                <a:gd fmla="*/ 0 h 93" name="T19"/>
                <a:gd fmla="*/ 42 w 95" name="T20"/>
                <a:gd fmla="*/ 0 h 93" name="T21"/>
                <a:gd fmla="*/ 37 w 95" name="T22"/>
                <a:gd fmla="*/ 13 h 93" name="T23"/>
                <a:gd fmla="*/ 31 w 95" name="T24"/>
                <a:gd fmla="*/ 15 h 93" name="T25"/>
                <a:gd fmla="*/ 18 w 95" name="T26"/>
                <a:gd fmla="*/ 10 h 93" name="T27"/>
                <a:gd fmla="*/ 10 w 95" name="T28"/>
                <a:gd fmla="*/ 17 h 93" name="T29"/>
                <a:gd fmla="*/ 16 w 95" name="T30"/>
                <a:gd fmla="*/ 30 h 93" name="T31"/>
                <a:gd fmla="*/ 13 w 95" name="T32"/>
                <a:gd fmla="*/ 36 h 93" name="T33"/>
                <a:gd fmla="*/ 0 w 95" name="T34"/>
                <a:gd fmla="*/ 41 h 93" name="T35"/>
                <a:gd fmla="*/ 0 w 95" name="T36"/>
                <a:gd fmla="*/ 52 h 93" name="T37"/>
                <a:gd fmla="*/ 13 w 95" name="T38"/>
                <a:gd fmla="*/ 57 h 93" name="T39"/>
                <a:gd fmla="*/ 16 w 95" name="T40"/>
                <a:gd fmla="*/ 63 h 93" name="T41"/>
                <a:gd fmla="*/ 11 w 95" name="T42"/>
                <a:gd fmla="*/ 76 h 93" name="T43"/>
                <a:gd fmla="*/ 18 w 95" name="T44"/>
                <a:gd fmla="*/ 83 h 93" name="T45"/>
                <a:gd fmla="*/ 31 w 95" name="T46"/>
                <a:gd fmla="*/ 78 h 93" name="T47"/>
                <a:gd fmla="*/ 37 w 95" name="T48"/>
                <a:gd fmla="*/ 80 h 93" name="T49"/>
                <a:gd fmla="*/ 43 w 95" name="T50"/>
                <a:gd fmla="*/ 93 h 93" name="T51"/>
                <a:gd fmla="*/ 53 w 95" name="T52"/>
                <a:gd fmla="*/ 93 h 93" name="T53"/>
                <a:gd fmla="*/ 59 w 95" name="T54"/>
                <a:gd fmla="*/ 80 h 93" name="T55"/>
                <a:gd fmla="*/ 64 w 95" name="T56"/>
                <a:gd fmla="*/ 78 h 93" name="T57"/>
                <a:gd fmla="*/ 78 w 95" name="T58"/>
                <a:gd fmla="*/ 83 h 93" name="T59"/>
                <a:gd fmla="*/ 85 w 95" name="T60"/>
                <a:gd fmla="*/ 75 h 93" name="T61"/>
                <a:gd fmla="*/ 80 w 95" name="T62"/>
                <a:gd fmla="*/ 63 h 93" name="T63"/>
                <a:gd fmla="*/ 82 w 95" name="T64"/>
                <a:gd fmla="*/ 57 h 93" name="T65"/>
                <a:gd fmla="*/ 48 w 95" name="T66"/>
                <a:gd fmla="*/ 61 h 93" name="T67"/>
                <a:gd fmla="*/ 33 w 95" name="T68"/>
                <a:gd fmla="*/ 46 h 93" name="T69"/>
                <a:gd fmla="*/ 48 w 95" name="T70"/>
                <a:gd fmla="*/ 32 h 93" name="T71"/>
                <a:gd fmla="*/ 63 w 95" name="T72"/>
                <a:gd fmla="*/ 46 h 93" name="T73"/>
                <a:gd fmla="*/ 48 w 95" name="T74"/>
                <a:gd fmla="*/ 61 h 93"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93" w="95">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28" name="Oval 60"/>
            <p:cNvSpPr>
              <a:spLocks noChangeArrowheads="1"/>
            </p:cNvSpPr>
            <p:nvPr/>
          </p:nvSpPr>
          <p:spPr bwMode="auto">
            <a:xfrm>
              <a:off x="1712364" y="2387652"/>
              <a:ext cx="64890" cy="62395"/>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129" name="Group 133"/>
          <p:cNvGrpSpPr/>
          <p:nvPr/>
        </p:nvGrpSpPr>
        <p:grpSpPr>
          <a:xfrm>
            <a:off x="1062458" y="2219252"/>
            <a:ext cx="201661" cy="229477"/>
            <a:chOff x="2927811" y="2108124"/>
            <a:chExt cx="361887" cy="411804"/>
          </a:xfrm>
          <a:solidFill>
            <a:schemeClr val="bg1"/>
          </a:solidFill>
        </p:grpSpPr>
        <p:sp>
          <p:nvSpPr>
            <p:cNvPr id="130" name="Freeform 68"/>
            <p:cNvSpPr>
              <a:spLocks noEditPoints="1"/>
            </p:cNvSpPr>
            <p:nvPr/>
          </p:nvSpPr>
          <p:spPr bwMode="auto">
            <a:xfrm>
              <a:off x="2927811" y="2108124"/>
              <a:ext cx="164722" cy="299494"/>
            </a:xfrm>
            <a:custGeom>
              <a:gdLst>
                <a:gd fmla="*/ 50 w 50" name="T0"/>
                <a:gd fmla="*/ 83 h 90" name="T1"/>
                <a:gd fmla="*/ 50 w 50" name="T2"/>
                <a:gd fmla="*/ 7 h 90" name="T3"/>
                <a:gd fmla="*/ 44 w 50" name="T4"/>
                <a:gd fmla="*/ 0 h 90" name="T5"/>
                <a:gd fmla="*/ 6 w 50" name="T6"/>
                <a:gd fmla="*/ 0 h 90" name="T7"/>
                <a:gd fmla="*/ 0 w 50" name="T8"/>
                <a:gd fmla="*/ 7 h 90" name="T9"/>
                <a:gd fmla="*/ 0 w 50" name="T10"/>
                <a:gd fmla="*/ 83 h 90" name="T11"/>
                <a:gd fmla="*/ 6 w 50" name="T12"/>
                <a:gd fmla="*/ 90 h 90" name="T13"/>
                <a:gd fmla="*/ 44 w 50" name="T14"/>
                <a:gd fmla="*/ 90 h 90" name="T15"/>
                <a:gd fmla="*/ 50 w 50" name="T16"/>
                <a:gd fmla="*/ 83 h 90" name="T17"/>
                <a:gd fmla="*/ 39 w 50" name="T18"/>
                <a:gd fmla="*/ 5 h 90" name="T19"/>
                <a:gd fmla="*/ 41 w 50" name="T20"/>
                <a:gd fmla="*/ 6 h 90" name="T21"/>
                <a:gd fmla="*/ 39 w 50" name="T22"/>
                <a:gd fmla="*/ 8 h 90" name="T23"/>
                <a:gd fmla="*/ 38 w 50" name="T24"/>
                <a:gd fmla="*/ 6 h 90" name="T25"/>
                <a:gd fmla="*/ 39 w 50" name="T26"/>
                <a:gd fmla="*/ 5 h 90" name="T27"/>
                <a:gd fmla="*/ 16 w 50" name="T28"/>
                <a:gd fmla="*/ 5 h 90" name="T29"/>
                <a:gd fmla="*/ 34 w 50" name="T30"/>
                <a:gd fmla="*/ 5 h 90" name="T31"/>
                <a:gd fmla="*/ 34 w 50" name="T32"/>
                <a:gd fmla="*/ 7 h 90" name="T33"/>
                <a:gd fmla="*/ 16 w 50" name="T34"/>
                <a:gd fmla="*/ 7 h 90" name="T35"/>
                <a:gd fmla="*/ 16 w 50" name="T36"/>
                <a:gd fmla="*/ 5 h 90" name="T37"/>
                <a:gd fmla="*/ 5 w 50" name="T38"/>
                <a:gd fmla="*/ 69 h 90" name="T39"/>
                <a:gd fmla="*/ 5 w 50" name="T40"/>
                <a:gd fmla="*/ 11 h 90" name="T41"/>
                <a:gd fmla="*/ 45 w 50" name="T42"/>
                <a:gd fmla="*/ 11 h 90" name="T43"/>
                <a:gd fmla="*/ 45 w 50" name="T44"/>
                <a:gd fmla="*/ 69 h 90" name="T45"/>
                <a:gd fmla="*/ 5 w 50" name="T46"/>
                <a:gd fmla="*/ 69 h 90" name="T47"/>
                <a:gd fmla="*/ 25 w 50" name="T48"/>
                <a:gd fmla="*/ 83 h 90" name="T49"/>
                <a:gd fmla="*/ 21 w 50" name="T50"/>
                <a:gd fmla="*/ 79 h 90" name="T51"/>
                <a:gd fmla="*/ 25 w 50" name="T52"/>
                <a:gd fmla="*/ 75 h 90" name="T53"/>
                <a:gd fmla="*/ 29 w 50" name="T54"/>
                <a:gd fmla="*/ 79 h 90" name="T55"/>
                <a:gd fmla="*/ 25 w 50" name="T56"/>
                <a:gd fmla="*/ 83 h 90"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90" w="5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31" name="Freeform 69"/>
            <p:cNvSpPr>
              <a:spLocks noEditPoints="1"/>
            </p:cNvSpPr>
            <p:nvPr/>
          </p:nvSpPr>
          <p:spPr bwMode="auto">
            <a:xfrm>
              <a:off x="3119985" y="2220434"/>
              <a:ext cx="169713" cy="299494"/>
            </a:xfrm>
            <a:custGeom>
              <a:gdLst>
                <a:gd fmla="*/ 44 w 51" name="T0"/>
                <a:gd fmla="*/ 0 h 90" name="T1"/>
                <a:gd fmla="*/ 7 w 51" name="T2"/>
                <a:gd fmla="*/ 0 h 90" name="T3"/>
                <a:gd fmla="*/ 0 w 51" name="T4"/>
                <a:gd fmla="*/ 7 h 90" name="T5"/>
                <a:gd fmla="*/ 0 w 51" name="T6"/>
                <a:gd fmla="*/ 83 h 90" name="T7"/>
                <a:gd fmla="*/ 7 w 51" name="T8"/>
                <a:gd fmla="*/ 90 h 90" name="T9"/>
                <a:gd fmla="*/ 44 w 51" name="T10"/>
                <a:gd fmla="*/ 90 h 90" name="T11"/>
                <a:gd fmla="*/ 51 w 51" name="T12"/>
                <a:gd fmla="*/ 83 h 90" name="T13"/>
                <a:gd fmla="*/ 51 w 51" name="T14"/>
                <a:gd fmla="*/ 7 h 90" name="T15"/>
                <a:gd fmla="*/ 44 w 51" name="T16"/>
                <a:gd fmla="*/ 0 h 90" name="T17"/>
                <a:gd fmla="*/ 40 w 51" name="T18"/>
                <a:gd fmla="*/ 5 h 90" name="T19"/>
                <a:gd fmla="*/ 42 w 51" name="T20"/>
                <a:gd fmla="*/ 6 h 90" name="T21"/>
                <a:gd fmla="*/ 40 w 51" name="T22"/>
                <a:gd fmla="*/ 8 h 90" name="T23"/>
                <a:gd fmla="*/ 38 w 51" name="T24"/>
                <a:gd fmla="*/ 6 h 90" name="T25"/>
                <a:gd fmla="*/ 40 w 51" name="T26"/>
                <a:gd fmla="*/ 5 h 90" name="T27"/>
                <a:gd fmla="*/ 17 w 51" name="T28"/>
                <a:gd fmla="*/ 5 h 90" name="T29"/>
                <a:gd fmla="*/ 34 w 51" name="T30"/>
                <a:gd fmla="*/ 5 h 90" name="T31"/>
                <a:gd fmla="*/ 34 w 51" name="T32"/>
                <a:gd fmla="*/ 7 h 90" name="T33"/>
                <a:gd fmla="*/ 17 w 51" name="T34"/>
                <a:gd fmla="*/ 7 h 90" name="T35"/>
                <a:gd fmla="*/ 17 w 51" name="T36"/>
                <a:gd fmla="*/ 5 h 90" name="T37"/>
                <a:gd fmla="*/ 26 w 51" name="T38"/>
                <a:gd fmla="*/ 83 h 90" name="T39"/>
                <a:gd fmla="*/ 21 w 51" name="T40"/>
                <a:gd fmla="*/ 79 h 90" name="T41"/>
                <a:gd fmla="*/ 26 w 51" name="T42"/>
                <a:gd fmla="*/ 75 h 90" name="T43"/>
                <a:gd fmla="*/ 30 w 51" name="T44"/>
                <a:gd fmla="*/ 79 h 90" name="T45"/>
                <a:gd fmla="*/ 26 w 51" name="T46"/>
                <a:gd fmla="*/ 83 h 90" name="T47"/>
                <a:gd fmla="*/ 46 w 51" name="T48"/>
                <a:gd fmla="*/ 69 h 90" name="T49"/>
                <a:gd fmla="*/ 5 w 51" name="T50"/>
                <a:gd fmla="*/ 69 h 90" name="T51"/>
                <a:gd fmla="*/ 5 w 51" name="T52"/>
                <a:gd fmla="*/ 11 h 90" name="T53"/>
                <a:gd fmla="*/ 46 w 51" name="T54"/>
                <a:gd fmla="*/ 11 h 90" name="T55"/>
                <a:gd fmla="*/ 46 w 51" name="T56"/>
                <a:gd fmla="*/ 69 h 90"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90" w="51">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32" name="Freeform 70"/>
            <p:cNvSpPr/>
            <p:nvPr/>
          </p:nvSpPr>
          <p:spPr bwMode="auto">
            <a:xfrm>
              <a:off x="3107507" y="2125594"/>
              <a:ext cx="99831" cy="82362"/>
            </a:xfrm>
            <a:custGeom>
              <a:gdLst>
                <a:gd fmla="*/ 32 w 40" name="T0"/>
                <a:gd fmla="*/ 33 h 33" name="T1"/>
                <a:gd fmla="*/ 40 w 40" name="T2"/>
                <a:gd fmla="*/ 33 h 33" name="T3"/>
                <a:gd fmla="*/ 40 w 40" name="T4"/>
                <a:gd fmla="*/ 8 h 33" name="T5"/>
                <a:gd fmla="*/ 40 w 40" name="T6"/>
                <a:gd fmla="*/ 0 h 33" name="T7"/>
                <a:gd fmla="*/ 32 w 40" name="T8"/>
                <a:gd fmla="*/ 0 h 33" name="T9"/>
                <a:gd fmla="*/ 0 w 40" name="T10"/>
                <a:gd fmla="*/ 0 h 33" name="T11"/>
                <a:gd fmla="*/ 0 w 40" name="T12"/>
                <a:gd fmla="*/ 8 h 33" name="T13"/>
                <a:gd fmla="*/ 32 w 40" name="T14"/>
                <a:gd fmla="*/ 8 h 33" name="T15"/>
                <a:gd fmla="*/ 32 w 40" name="T16"/>
                <a:gd fmla="*/ 33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40">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33" name="Freeform 71"/>
            <p:cNvSpPr/>
            <p:nvPr/>
          </p:nvSpPr>
          <p:spPr bwMode="auto">
            <a:xfrm>
              <a:off x="3017659" y="2425088"/>
              <a:ext cx="82362" cy="82362"/>
            </a:xfrm>
            <a:custGeom>
              <a:gdLst>
                <a:gd fmla="*/ 8 w 33" name="T0"/>
                <a:gd fmla="*/ 0 h 33" name="T1"/>
                <a:gd fmla="*/ 0 w 33" name="T2"/>
                <a:gd fmla="*/ 0 h 33" name="T3"/>
                <a:gd fmla="*/ 0 w 33" name="T4"/>
                <a:gd fmla="*/ 25 h 33" name="T5"/>
                <a:gd fmla="*/ 0 w 33" name="T6"/>
                <a:gd fmla="*/ 33 h 33" name="T7"/>
                <a:gd fmla="*/ 8 w 33" name="T8"/>
                <a:gd fmla="*/ 33 h 33" name="T9"/>
                <a:gd fmla="*/ 33 w 33" name="T10"/>
                <a:gd fmla="*/ 33 h 33" name="T11"/>
                <a:gd fmla="*/ 33 w 33" name="T12"/>
                <a:gd fmla="*/ 25 h 33" name="T13"/>
                <a:gd fmla="*/ 8 w 33" name="T14"/>
                <a:gd fmla="*/ 25 h 33" name="T15"/>
                <a:gd fmla="*/ 8 w 33"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grpSp>
        <p:nvGrpSpPr>
          <p:cNvPr id="134" name="Group 138"/>
          <p:cNvGrpSpPr/>
          <p:nvPr/>
        </p:nvGrpSpPr>
        <p:grpSpPr>
          <a:xfrm>
            <a:off x="1404203" y="3987846"/>
            <a:ext cx="350927" cy="259207"/>
            <a:chOff x="2563427" y="3717902"/>
            <a:chExt cx="439257" cy="324452"/>
          </a:xfrm>
          <a:solidFill>
            <a:schemeClr val="bg1"/>
          </a:solidFill>
        </p:grpSpPr>
        <p:sp>
          <p:nvSpPr>
            <p:cNvPr id="135" name="Freeform 92"/>
            <p:cNvSpPr/>
            <p:nvPr/>
          </p:nvSpPr>
          <p:spPr bwMode="auto">
            <a:xfrm>
              <a:off x="2720660" y="3942523"/>
              <a:ext cx="127286" cy="99831"/>
            </a:xfrm>
            <a:custGeom>
              <a:gdLst>
                <a:gd fmla="*/ 37 w 38" name="T0"/>
                <a:gd fmla="*/ 10 h 30" name="T1"/>
                <a:gd fmla="*/ 1 w 38" name="T2"/>
                <a:gd fmla="*/ 11 h 30" name="T3"/>
                <a:gd fmla="*/ 1 w 38" name="T4"/>
                <a:gd fmla="*/ 13 h 30" name="T5"/>
                <a:gd fmla="*/ 19 w 38" name="T6"/>
                <a:gd fmla="*/ 30 h 30" name="T7"/>
                <a:gd fmla="*/ 36 w 38" name="T8"/>
                <a:gd fmla="*/ 13 h 30" name="T9"/>
                <a:gd fmla="*/ 37 w 38" name="T10"/>
                <a:gd fmla="*/ 10 h 30" name="T11"/>
              </a:gdLst>
              <a:cxnLst>
                <a:cxn ang="0">
                  <a:pos x="T0" y="T1"/>
                </a:cxn>
                <a:cxn ang="0">
                  <a:pos x="T2" y="T3"/>
                </a:cxn>
                <a:cxn ang="0">
                  <a:pos x="T4" y="T5"/>
                </a:cxn>
                <a:cxn ang="0">
                  <a:pos x="T6" y="T7"/>
                </a:cxn>
                <a:cxn ang="0">
                  <a:pos x="T8" y="T9"/>
                </a:cxn>
                <a:cxn ang="0">
                  <a:pos x="T10" y="T11"/>
                </a:cxn>
              </a:cxnLst>
              <a:rect b="b" l="0" r="r" t="0"/>
              <a:pathLst>
                <a:path h="30" w="38">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36" name="Freeform 93"/>
            <p:cNvSpPr/>
            <p:nvPr/>
          </p:nvSpPr>
          <p:spPr bwMode="auto">
            <a:xfrm>
              <a:off x="2638300" y="3830213"/>
              <a:ext cx="292007" cy="129781"/>
            </a:xfrm>
            <a:custGeom>
              <a:gdLst>
                <a:gd fmla="*/ 87 w 88" name="T0"/>
                <a:gd fmla="*/ 23 h 39" name="T1"/>
                <a:gd fmla="*/ 0 w 88" name="T2"/>
                <a:gd fmla="*/ 24 h 39" name="T3"/>
                <a:gd fmla="*/ 0 w 88" name="T4"/>
                <a:gd fmla="*/ 26 h 39" name="T5"/>
                <a:gd fmla="*/ 13 w 88" name="T6"/>
                <a:gd fmla="*/ 38 h 39" name="T7"/>
                <a:gd fmla="*/ 15 w 88" name="T8"/>
                <a:gd fmla="*/ 38 h 39" name="T9"/>
                <a:gd fmla="*/ 73 w 88" name="T10"/>
                <a:gd fmla="*/ 38 h 39" name="T11"/>
                <a:gd fmla="*/ 75 w 88" name="T12"/>
                <a:gd fmla="*/ 38 h 39" name="T13"/>
                <a:gd fmla="*/ 88 w 88" name="T14"/>
                <a:gd fmla="*/ 26 h 39" name="T15"/>
                <a:gd fmla="*/ 88 w 88" name="T16"/>
                <a:gd fmla="*/ 26 h 39" name="T17"/>
                <a:gd fmla="*/ 88 w 88" name="T18"/>
                <a:gd fmla="*/ 24 h 39" name="T19"/>
                <a:gd fmla="*/ 87 w 88" name="T20"/>
                <a:gd fmla="*/ 23 h 3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9" w="88">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sp>
          <p:nvSpPr>
            <p:cNvPr id="137" name="Freeform 94"/>
            <p:cNvSpPr/>
            <p:nvPr/>
          </p:nvSpPr>
          <p:spPr bwMode="auto">
            <a:xfrm>
              <a:off x="2563427" y="3717902"/>
              <a:ext cx="439257" cy="169713"/>
            </a:xfrm>
            <a:custGeom>
              <a:gdLst>
                <a:gd fmla="*/ 131 w 132" name="T0"/>
                <a:gd fmla="*/ 36 h 51" name="T1"/>
                <a:gd fmla="*/ 131 w 132" name="T2"/>
                <a:gd fmla="*/ 36 h 51" name="T3"/>
                <a:gd fmla="*/ 1 w 132" name="T4"/>
                <a:gd fmla="*/ 36 h 51" name="T5"/>
                <a:gd fmla="*/ 1 w 132" name="T6"/>
                <a:gd fmla="*/ 38 h 51" name="T7"/>
                <a:gd fmla="*/ 14 w 132" name="T8"/>
                <a:gd fmla="*/ 51 h 51" name="T9"/>
                <a:gd fmla="*/ 16 w 132" name="T10"/>
                <a:gd fmla="*/ 51 h 51" name="T11"/>
                <a:gd fmla="*/ 116 w 132" name="T12"/>
                <a:gd fmla="*/ 51 h 51" name="T13"/>
                <a:gd fmla="*/ 118 w 132" name="T14"/>
                <a:gd fmla="*/ 51 h 51" name="T15"/>
                <a:gd fmla="*/ 131 w 132" name="T16"/>
                <a:gd fmla="*/ 38 h 51" name="T17"/>
                <a:gd fmla="*/ 131 w 132" name="T18"/>
                <a:gd fmla="*/ 38 h 51" name="T19"/>
                <a:gd fmla="*/ 131 w 132" name="T20"/>
                <a:gd fmla="*/ 36 h 5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1" w="132">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lang="en-US" sz="1350">
                <a:latin typeface="+mn-lt"/>
                <a:ea typeface="+mn-ea"/>
              </a:endParaRPr>
            </a:p>
          </p:txBody>
        </p:sp>
      </p:grpSp>
      <p:sp>
        <p:nvSpPr>
          <p:cNvPr id="138" name="Freeform 145"/>
          <p:cNvSpPr/>
          <p:nvPr/>
        </p:nvSpPr>
        <p:spPr bwMode="auto">
          <a:xfrm>
            <a:off x="1960563" y="3151188"/>
            <a:ext cx="279400" cy="219075"/>
          </a:xfrm>
          <a:custGeom>
            <a:gdLst>
              <a:gd fmla="*/ 145 w 147" name="T0"/>
              <a:gd fmla="*/ 47 h 116" name="T1"/>
              <a:gd fmla="*/ 118 w 147" name="T2"/>
              <a:gd fmla="*/ 30 h 116" name="T3"/>
              <a:gd fmla="*/ 114 w 147" name="T4"/>
              <a:gd fmla="*/ 31 h 116" name="T5"/>
              <a:gd fmla="*/ 114 w 147" name="T6"/>
              <a:gd fmla="*/ 38 h 116" name="T7"/>
              <a:gd fmla="*/ 110 w 147" name="T8"/>
              <a:gd fmla="*/ 38 h 116" name="T9"/>
              <a:gd fmla="*/ 81 w 147" name="T10"/>
              <a:gd fmla="*/ 38 h 116" name="T11"/>
              <a:gd fmla="*/ 81 w 147" name="T12"/>
              <a:gd fmla="*/ 11 h 116" name="T13"/>
              <a:gd fmla="*/ 84 w 147" name="T14"/>
              <a:gd fmla="*/ 6 h 116" name="T15"/>
              <a:gd fmla="*/ 79 w 147" name="T16"/>
              <a:gd fmla="*/ 0 h 116" name="T17"/>
              <a:gd fmla="*/ 70 w 147" name="T18"/>
              <a:gd fmla="*/ 0 h 116" name="T19"/>
              <a:gd fmla="*/ 65 w 147" name="T20"/>
              <a:gd fmla="*/ 6 h 116" name="T21"/>
              <a:gd fmla="*/ 68 w 147" name="T22"/>
              <a:gd fmla="*/ 11 h 116" name="T23"/>
              <a:gd fmla="*/ 68 w 147" name="T24"/>
              <a:gd fmla="*/ 17 h 116" name="T25"/>
              <a:gd fmla="*/ 37 w 147" name="T26"/>
              <a:gd fmla="*/ 17 h 116" name="T27"/>
              <a:gd fmla="*/ 32 w 147" name="T28"/>
              <a:gd fmla="*/ 17 h 116" name="T29"/>
              <a:gd fmla="*/ 32 w 147" name="T30"/>
              <a:gd fmla="*/ 9 h 116" name="T31"/>
              <a:gd fmla="*/ 28 w 147" name="T32"/>
              <a:gd fmla="*/ 9 h 116" name="T33"/>
              <a:gd fmla="*/ 2 w 147" name="T34"/>
              <a:gd fmla="*/ 27 h 116" name="T35"/>
              <a:gd fmla="*/ 1 w 147" name="T36"/>
              <a:gd fmla="*/ 29 h 116" name="T37"/>
              <a:gd fmla="*/ 29 w 147" name="T38"/>
              <a:gd fmla="*/ 47 h 116" name="T39"/>
              <a:gd fmla="*/ 32 w 147" name="T40"/>
              <a:gd fmla="*/ 46 h 116" name="T41"/>
              <a:gd fmla="*/ 32 w 147" name="T42"/>
              <a:gd fmla="*/ 39 h 116" name="T43"/>
              <a:gd fmla="*/ 37 w 147" name="T44"/>
              <a:gd fmla="*/ 39 h 116" name="T45"/>
              <a:gd fmla="*/ 68 w 147" name="T46"/>
              <a:gd fmla="*/ 39 h 116" name="T47"/>
              <a:gd fmla="*/ 68 w 147" name="T48"/>
              <a:gd fmla="*/ 109 h 116" name="T49"/>
              <a:gd fmla="*/ 65 w 147" name="T50"/>
              <a:gd fmla="*/ 108 h 116" name="T51"/>
              <a:gd fmla="*/ 68 w 147" name="T52"/>
              <a:gd fmla="*/ 115 h 116" name="T53"/>
              <a:gd fmla="*/ 63 w 147" name="T54"/>
              <a:gd fmla="*/ 111 h 116" name="T55"/>
              <a:gd fmla="*/ 65 w 147" name="T56"/>
              <a:gd fmla="*/ 116 h 116" name="T57"/>
              <a:gd fmla="*/ 68 w 147" name="T58"/>
              <a:gd fmla="*/ 116 h 116" name="T59"/>
              <a:gd fmla="*/ 68 w 147" name="T60"/>
              <a:gd fmla="*/ 116 h 116" name="T61"/>
              <a:gd fmla="*/ 68 w 147" name="T62"/>
              <a:gd fmla="*/ 116 h 116" name="T63"/>
              <a:gd fmla="*/ 73 w 147" name="T64"/>
              <a:gd fmla="*/ 116 h 116" name="T65"/>
              <a:gd fmla="*/ 78 w 147" name="T66"/>
              <a:gd fmla="*/ 116 h 116" name="T67"/>
              <a:gd fmla="*/ 81 w 147" name="T68"/>
              <a:gd fmla="*/ 116 h 116" name="T69"/>
              <a:gd fmla="*/ 83 w 147" name="T70"/>
              <a:gd fmla="*/ 116 h 116" name="T71"/>
              <a:gd fmla="*/ 83 w 147" name="T72"/>
              <a:gd fmla="*/ 116 h 116" name="T73"/>
              <a:gd fmla="*/ 86 w 147" name="T74"/>
              <a:gd fmla="*/ 116 h 116" name="T75"/>
              <a:gd fmla="*/ 88 w 147" name="T76"/>
              <a:gd fmla="*/ 111 h 116" name="T77"/>
              <a:gd fmla="*/ 83 w 147" name="T78"/>
              <a:gd fmla="*/ 115 h 116" name="T79"/>
              <a:gd fmla="*/ 87 w 147" name="T80"/>
              <a:gd fmla="*/ 108 h 116" name="T81"/>
              <a:gd fmla="*/ 81 w 147" name="T82"/>
              <a:gd fmla="*/ 111 h 116" name="T83"/>
              <a:gd fmla="*/ 81 w 147" name="T84"/>
              <a:gd fmla="*/ 59 h 116" name="T85"/>
              <a:gd fmla="*/ 110 w 147" name="T86"/>
              <a:gd fmla="*/ 59 h 116" name="T87"/>
              <a:gd fmla="*/ 115 w 147" name="T88"/>
              <a:gd fmla="*/ 59 h 116" name="T89"/>
              <a:gd fmla="*/ 115 w 147" name="T90"/>
              <a:gd fmla="*/ 68 h 116" name="T91"/>
              <a:gd fmla="*/ 118 w 147" name="T92"/>
              <a:gd fmla="*/ 68 h 116" name="T93"/>
              <a:gd fmla="*/ 145 w 147" name="T94"/>
              <a:gd fmla="*/ 50 h 116" name="T95"/>
              <a:gd fmla="*/ 145 w 147" name="T96"/>
              <a:gd fmla="*/ 47 h 11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15" w="147">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140" name="Content Placeholder 2"/>
          <p:cNvSpPr txBox="1"/>
          <p:nvPr/>
        </p:nvSpPr>
        <p:spPr>
          <a:xfrm>
            <a:off x="5764213" y="2217738"/>
            <a:ext cx="3059112" cy="531812"/>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just" fontAlgn="auto" indent="0" marL="0">
              <a:lnSpc>
                <a:spcPct val="120000"/>
              </a:lnSpc>
              <a:spcAft>
                <a:spcPct val="0"/>
              </a:spcAft>
              <a:buFont charset="0" panose="020b0604020202020204" pitchFamily="34" typeface="Arial"/>
              <a:buNone/>
              <a:defRPr/>
            </a:pPr>
            <a:r>
              <a:rPr altLang="en-US" lang="zh-CN" sz="1000">
                <a:solidFill>
                  <a:schemeClr val="tx1">
                    <a:lumMod val="95000"/>
                    <a:lumOff val="5000"/>
                  </a:schemeClr>
                </a:solidFill>
                <a:latin charset="-122" pitchFamily="34" typeface="微软雅黑"/>
              </a:rPr>
              <a:t>您的内容打在这里，或者通过复制您的文本后，在此框中选择粘贴，并选择只保留文字。您的内容打在这里，或者通过复制您的文本后，在此框中</a:t>
            </a:r>
          </a:p>
        </p:txBody>
      </p:sp>
      <p:sp>
        <p:nvSpPr>
          <p:cNvPr id="141" name="Content Placeholder 2"/>
          <p:cNvSpPr txBox="1"/>
          <p:nvPr/>
        </p:nvSpPr>
        <p:spPr>
          <a:xfrm>
            <a:off x="5764213" y="2963863"/>
            <a:ext cx="3059112" cy="531812"/>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just" fontAlgn="auto" indent="0" marL="0">
              <a:lnSpc>
                <a:spcPct val="120000"/>
              </a:lnSpc>
              <a:spcAft>
                <a:spcPct val="0"/>
              </a:spcAft>
              <a:buFont charset="0" panose="020b0604020202020204" pitchFamily="34" typeface="Arial"/>
              <a:buNone/>
              <a:defRPr/>
            </a:pPr>
            <a:r>
              <a:rPr altLang="en-US" lang="zh-CN" sz="1000">
                <a:solidFill>
                  <a:schemeClr val="tx1">
                    <a:lumMod val="95000"/>
                    <a:lumOff val="5000"/>
                  </a:schemeClr>
                </a:solidFill>
                <a:latin charset="-122" pitchFamily="34" typeface="微软雅黑"/>
              </a:rPr>
              <a:t>您的内容打在这里，或者通过复制您的文本后，在此框中选择粘贴，并选择只保留文字。您的内容打在这里，或者通过复制您的文本后，在此框中</a:t>
            </a:r>
          </a:p>
        </p:txBody>
      </p:sp>
      <p:sp>
        <p:nvSpPr>
          <p:cNvPr id="142" name="Content Placeholder 2"/>
          <p:cNvSpPr txBox="1"/>
          <p:nvPr/>
        </p:nvSpPr>
        <p:spPr>
          <a:xfrm>
            <a:off x="5764213" y="3762375"/>
            <a:ext cx="3059112" cy="530225"/>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just" fontAlgn="auto" indent="0" marL="0">
              <a:lnSpc>
                <a:spcPct val="120000"/>
              </a:lnSpc>
              <a:spcAft>
                <a:spcPct val="0"/>
              </a:spcAft>
              <a:buFont charset="0" panose="020b0604020202020204" pitchFamily="34" typeface="Arial"/>
              <a:buNone/>
              <a:defRPr/>
            </a:pPr>
            <a:r>
              <a:rPr altLang="en-US" lang="zh-CN" sz="1000">
                <a:solidFill>
                  <a:schemeClr val="tx1">
                    <a:lumMod val="95000"/>
                    <a:lumOff val="5000"/>
                  </a:schemeClr>
                </a:solidFill>
                <a:latin charset="-122" pitchFamily="34" typeface="微软雅黑"/>
              </a:rPr>
              <a:t>您的内容打在这里，或者通过复制您的文本后，在此框中选择粘贴，并选择只保留文字。您的内容打在这里，或者通过复制您的文本后，在此框中</a:t>
            </a:r>
          </a:p>
        </p:txBody>
      </p:sp>
      <p:sp>
        <p:nvSpPr>
          <p:cNvPr id="143" name="文本框 142"/>
          <p:cNvSpPr txBox="1">
            <a:spLocks noChangeArrowheads="1"/>
          </p:cNvSpPr>
          <p:nvPr/>
        </p:nvSpPr>
        <p:spPr bwMode="auto">
          <a:xfrm>
            <a:off x="5764212" y="1800225"/>
            <a:ext cx="3178175" cy="3352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lang="zh-CN" sz="1600"/>
              <a:t>此处添加您的标题</a:t>
            </a:r>
          </a:p>
        </p:txBody>
      </p:sp>
      <p:grpSp>
        <p:nvGrpSpPr>
          <p:cNvPr id="144" name="组合 143"/>
          <p:cNvGrpSpPr/>
          <p:nvPr/>
        </p:nvGrpSpPr>
        <p:grpSpPr>
          <a:xfrm>
            <a:off x="1022350" y="269875"/>
            <a:ext cx="3438525" cy="606425"/>
            <a:chOff x="1021967" y="269923"/>
            <a:chExt cx="3438932" cy="606777"/>
          </a:xfrm>
        </p:grpSpPr>
        <p:sp>
          <p:nvSpPr>
            <p:cNvPr id="31804" name="文本框 144"/>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31805" name="文本框 145"/>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147" name="组合 146"/>
          <p:cNvGrpSpPr/>
          <p:nvPr/>
        </p:nvGrpSpPr>
        <p:grpSpPr>
          <a:xfrm>
            <a:off x="206375" y="315913"/>
            <a:ext cx="815975" cy="522287"/>
            <a:chOff x="4353620" y="864629"/>
            <a:chExt cx="742365" cy="476312"/>
          </a:xfrm>
        </p:grpSpPr>
        <p:sp>
          <p:nvSpPr>
            <p:cNvPr id="148"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31803" name="文本框 148"/>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4</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decel="100000" fill="hold" id="5" nodeType="afterEffect" presetClass="entr" presetID="2" presetSubtype="4">
                                  <p:stCondLst>
                                    <p:cond delay="0"/>
                                  </p:stCondLst>
                                  <p:childTnLst>
                                    <p:set>
                                      <p:cBhvr>
                                        <p:cTn dur="1" fill="hold" id="6">
                                          <p:stCondLst>
                                            <p:cond delay="0"/>
                                          </p:stCondLst>
                                        </p:cTn>
                                        <p:tgtEl>
                                          <p:spTgt spid="9"/>
                                        </p:tgtEl>
                                        <p:attrNameLst>
                                          <p:attrName>style.visibility</p:attrName>
                                        </p:attrNameLst>
                                      </p:cBhvr>
                                      <p:to>
                                        <p:strVal val="visible"/>
                                      </p:to>
                                    </p:set>
                                    <p:anim calcmode="lin" valueType="num">
                                      <p:cBhvr additive="base">
                                        <p:cTn dur="500" fill="hold" id="7"/>
                                        <p:tgtEl>
                                          <p:spTgt spid="9"/>
                                        </p:tgtEl>
                                        <p:attrNameLst>
                                          <p:attrName>ppt_x</p:attrName>
                                        </p:attrNameLst>
                                      </p:cBhvr>
                                      <p:tavLst>
                                        <p:tav tm="0">
                                          <p:val>
                                            <p:strVal val="#ppt_x"/>
                                          </p:val>
                                        </p:tav>
                                        <p:tav tm="100000">
                                          <p:val>
                                            <p:strVal val="#ppt_x"/>
                                          </p:val>
                                        </p:tav>
                                      </p:tavLst>
                                    </p:anim>
                                    <p:anim calcmode="lin" valueType="num">
                                      <p:cBhvr additive="base">
                                        <p:cTn dur="500" fill="hold" id="8"/>
                                        <p:tgtEl>
                                          <p:spTgt spid="9"/>
                                        </p:tgtEl>
                                        <p:attrNameLst>
                                          <p:attrName>ppt_y</p:attrName>
                                        </p:attrNameLst>
                                      </p:cBhvr>
                                      <p:tavLst>
                                        <p:tav tm="0">
                                          <p:val>
                                            <p:strVal val="1+#ppt_h/2"/>
                                          </p:val>
                                        </p:tav>
                                        <p:tav tm="100000">
                                          <p:val>
                                            <p:strVal val="#ppt_y"/>
                                          </p:val>
                                        </p:tav>
                                      </p:tavLst>
                                    </p:anim>
                                  </p:childTnLst>
                                </p:cTn>
                              </p:par>
                            </p:childTnLst>
                          </p:cTn>
                        </p:par>
                        <p:par>
                          <p:cTn fill="hold" id="9" nodeType="afterGroup">
                            <p:stCondLst>
                              <p:cond delay="500"/>
                            </p:stCondLst>
                            <p:childTnLst>
                              <p:par>
                                <p:cTn fill="hold" id="10" nodeType="afterEffect" presetClass="entr" presetID="10" presetSubtype="0">
                                  <p:stCondLst>
                                    <p:cond delay="0"/>
                                  </p:stCondLst>
                                  <p:childTnLst>
                                    <p:set>
                                      <p:cBhvr>
                                        <p:cTn dur="1" fill="hold" id="11">
                                          <p:stCondLst>
                                            <p:cond delay="0"/>
                                          </p:stCondLst>
                                        </p:cTn>
                                        <p:tgtEl>
                                          <p:spTgt spid="147"/>
                                        </p:tgtEl>
                                        <p:attrNameLst>
                                          <p:attrName>style.visibility</p:attrName>
                                        </p:attrNameLst>
                                      </p:cBhvr>
                                      <p:to>
                                        <p:strVal val="visible"/>
                                      </p:to>
                                    </p:set>
                                    <p:animEffect filter="fade" transition="in">
                                      <p:cBhvr>
                                        <p:cTn dur="600" id="12"/>
                                        <p:tgtEl>
                                          <p:spTgt spid="147"/>
                                        </p:tgtEl>
                                      </p:cBhvr>
                                    </p:animEffect>
                                  </p:childTnLst>
                                </p:cTn>
                              </p:par>
                              <p:par>
                                <p:cTn decel="100000" fill="hold" id="13" nodeType="withEffect" presetClass="path" presetID="35" presetSubtype="0">
                                  <p:stCondLst>
                                    <p:cond delay="0"/>
                                  </p:stCondLst>
                                  <p:childTnLst>
                                    <p:animMotion origin="layout" path="M -0.05552 0.00023 L -3.51034E-06 0.00023" pathEditMode="relative" ptsTypes="AA" rAng="0">
                                      <p:cBhvr>
                                        <p:cTn dur="800" fill="hold" id="14"/>
                                        <p:tgtEl>
                                          <p:spTgt spid="147"/>
                                        </p:tgtEl>
                                        <p:attrNameLst>
                                          <p:attrName>ppt_x</p:attrName>
                                          <p:attrName>ppt_y</p:attrName>
                                        </p:attrNameLst>
                                      </p:cBhvr>
                                      <p:rCtr x="2770" y="0"/>
                                    </p:animMotion>
                                  </p:childTnLst>
                                </p:cTn>
                              </p:par>
                              <p:par>
                                <p:cTn fill="hold" id="15" nodeType="withEffect" presetClass="entr" presetID="22" presetSubtype="8">
                                  <p:stCondLst>
                                    <p:cond delay="750"/>
                                  </p:stCondLst>
                                  <p:childTnLst>
                                    <p:set>
                                      <p:cBhvr>
                                        <p:cTn dur="1" fill="hold" id="16">
                                          <p:stCondLst>
                                            <p:cond delay="0"/>
                                          </p:stCondLst>
                                        </p:cTn>
                                        <p:tgtEl>
                                          <p:spTgt spid="144"/>
                                        </p:tgtEl>
                                        <p:attrNameLst>
                                          <p:attrName>style.visibility</p:attrName>
                                        </p:attrNameLst>
                                      </p:cBhvr>
                                      <p:to>
                                        <p:strVal val="visible"/>
                                      </p:to>
                                    </p:set>
                                    <p:animEffect filter="wipe(left)" transition="in">
                                      <p:cBhvr>
                                        <p:cTn dur="750" id="17"/>
                                        <p:tgtEl>
                                          <p:spTgt spid="144"/>
                                        </p:tgtEl>
                                      </p:cBhvr>
                                    </p:animEffect>
                                  </p:childTnLst>
                                </p:cTn>
                              </p:par>
                            </p:childTnLst>
                          </p:cTn>
                        </p:par>
                        <p:par>
                          <p:cTn fill="hold" id="18" nodeType="afterGroup">
                            <p:stCondLst>
                              <p:cond delay="2000"/>
                            </p:stCondLst>
                            <p:childTnLst>
                              <p:par>
                                <p:cTn fill="hold" grpId="0" id="19" nodeType="afterEffect" presetClass="entr" presetID="22" presetSubtype="8">
                                  <p:stCondLst>
                                    <p:cond delay="0"/>
                                  </p:stCondLst>
                                  <p:childTnLst>
                                    <p:set>
                                      <p:cBhvr>
                                        <p:cTn dur="1" fill="hold" id="20">
                                          <p:stCondLst>
                                            <p:cond delay="0"/>
                                          </p:stCondLst>
                                        </p:cTn>
                                        <p:tgtEl>
                                          <p:spTgt spid="10"/>
                                        </p:tgtEl>
                                        <p:attrNameLst>
                                          <p:attrName>style.visibility</p:attrName>
                                        </p:attrNameLst>
                                      </p:cBhvr>
                                      <p:to>
                                        <p:strVal val="visible"/>
                                      </p:to>
                                    </p:set>
                                    <p:animEffect filter="wipe(left)" transition="in">
                                      <p:cBhvr>
                                        <p:cTn dur="300" id="21"/>
                                        <p:tgtEl>
                                          <p:spTgt spid="10"/>
                                        </p:tgtEl>
                                      </p:cBhvr>
                                    </p:animEffect>
                                  </p:childTnLst>
                                </p:cTn>
                              </p:par>
                            </p:childTnLst>
                          </p:cTn>
                        </p:par>
                      </p:childTnLst>
                    </p:cTn>
                  </p:par>
                  <p:par>
                    <p:cTn fill="hold" id="22" nodeType="clickPar">
                      <p:stCondLst>
                        <p:cond delay="indefinite"/>
                        <p:cond delay="0" evt="onBegin">
                          <p:tn val="21"/>
                        </p:cond>
                      </p:stCondLst>
                      <p:childTnLst>
                        <p:par>
                          <p:cTn fill="hold" id="23" nodeType="afterGroup">
                            <p:stCondLst>
                              <p:cond delay="0"/>
                            </p:stCondLst>
                            <p:childTnLst>
                              <p:par>
                                <p:cTn decel="100000" fill="hold" id="24" nodeType="clickEffect" presetClass="entr" presetID="2" presetSubtype="8">
                                  <p:stCondLst>
                                    <p:cond delay="0"/>
                                  </p:stCondLst>
                                  <p:childTnLst>
                                    <p:set>
                                      <p:cBhvr>
                                        <p:cTn dur="1" fill="hold" id="25">
                                          <p:stCondLst>
                                            <p:cond delay="0"/>
                                          </p:stCondLst>
                                        </p:cTn>
                                        <p:tgtEl>
                                          <p:spTgt spid="2"/>
                                        </p:tgtEl>
                                        <p:attrNameLst>
                                          <p:attrName>style.visibility</p:attrName>
                                        </p:attrNameLst>
                                      </p:cBhvr>
                                      <p:to>
                                        <p:strVal val="visible"/>
                                      </p:to>
                                    </p:set>
                                    <p:anim calcmode="lin" valueType="num">
                                      <p:cBhvr additive="base">
                                        <p:cTn dur="500" fill="hold" id="26"/>
                                        <p:tgtEl>
                                          <p:spTgt spid="2"/>
                                        </p:tgtEl>
                                        <p:attrNameLst>
                                          <p:attrName>ppt_x</p:attrName>
                                        </p:attrNameLst>
                                      </p:cBhvr>
                                      <p:tavLst>
                                        <p:tav tm="0">
                                          <p:val>
                                            <p:strVal val="0-#ppt_w/2"/>
                                          </p:val>
                                        </p:tav>
                                        <p:tav tm="100000">
                                          <p:val>
                                            <p:strVal val="#ppt_x"/>
                                          </p:val>
                                        </p:tav>
                                      </p:tavLst>
                                    </p:anim>
                                    <p:anim calcmode="lin" valueType="num">
                                      <p:cBhvr additive="base">
                                        <p:cTn dur="500" fill="hold" id="27"/>
                                        <p:tgtEl>
                                          <p:spTgt spid="2"/>
                                        </p:tgtEl>
                                        <p:attrNameLst>
                                          <p:attrName>ppt_y</p:attrName>
                                        </p:attrNameLst>
                                      </p:cBhvr>
                                      <p:tavLst>
                                        <p:tav tm="0">
                                          <p:val>
                                            <p:strVal val="#ppt_y"/>
                                          </p:val>
                                        </p:tav>
                                        <p:tav tm="100000">
                                          <p:val>
                                            <p:strVal val="#ppt_y"/>
                                          </p:val>
                                        </p:tav>
                                      </p:tavLst>
                                    </p:anim>
                                  </p:childTnLst>
                                </p:cTn>
                              </p:par>
                              <p:par>
                                <p:cTn decel="100000" fill="hold" id="28" nodeType="withEffect" presetClass="entr" presetID="2" presetSubtype="8">
                                  <p:stCondLst>
                                    <p:cond delay="0"/>
                                  </p:stCondLst>
                                  <p:childTnLst>
                                    <p:set>
                                      <p:cBhvr>
                                        <p:cTn dur="1" fill="hold" id="29">
                                          <p:stCondLst>
                                            <p:cond delay="0"/>
                                          </p:stCondLst>
                                        </p:cTn>
                                        <p:tgtEl>
                                          <p:spTgt spid="3"/>
                                        </p:tgtEl>
                                        <p:attrNameLst>
                                          <p:attrName>style.visibility</p:attrName>
                                        </p:attrNameLst>
                                      </p:cBhvr>
                                      <p:to>
                                        <p:strVal val="visible"/>
                                      </p:to>
                                    </p:set>
                                    <p:anim calcmode="lin" valueType="num">
                                      <p:cBhvr additive="base">
                                        <p:cTn dur="500" fill="hold" id="30"/>
                                        <p:tgtEl>
                                          <p:spTgt spid="3"/>
                                        </p:tgtEl>
                                        <p:attrNameLst>
                                          <p:attrName>ppt_x</p:attrName>
                                        </p:attrNameLst>
                                      </p:cBhvr>
                                      <p:tavLst>
                                        <p:tav tm="0">
                                          <p:val>
                                            <p:strVal val="0-#ppt_w/2"/>
                                          </p:val>
                                        </p:tav>
                                        <p:tav tm="100000">
                                          <p:val>
                                            <p:strVal val="#ppt_x"/>
                                          </p:val>
                                        </p:tav>
                                      </p:tavLst>
                                    </p:anim>
                                    <p:anim calcmode="lin" valueType="num">
                                      <p:cBhvr additive="base">
                                        <p:cTn dur="500" fill="hold" id="31"/>
                                        <p:tgtEl>
                                          <p:spTgt spid="3"/>
                                        </p:tgtEl>
                                        <p:attrNameLst>
                                          <p:attrName>ppt_y</p:attrName>
                                        </p:attrNameLst>
                                      </p:cBhvr>
                                      <p:tavLst>
                                        <p:tav tm="0">
                                          <p:val>
                                            <p:strVal val="#ppt_y"/>
                                          </p:val>
                                        </p:tav>
                                        <p:tav tm="100000">
                                          <p:val>
                                            <p:strVal val="#ppt_y"/>
                                          </p:val>
                                        </p:tav>
                                      </p:tavLst>
                                    </p:anim>
                                  </p:childTnLst>
                                </p:cTn>
                              </p:par>
                              <p:par>
                                <p:cTn decel="100000" fill="hold" id="32" nodeType="withEffect" presetClass="entr" presetID="2" presetSubtype="1">
                                  <p:stCondLst>
                                    <p:cond delay="0"/>
                                  </p:stCondLst>
                                  <p:childTnLst>
                                    <p:set>
                                      <p:cBhvr>
                                        <p:cTn dur="1" fill="hold" id="33">
                                          <p:stCondLst>
                                            <p:cond delay="0"/>
                                          </p:stCondLst>
                                        </p:cTn>
                                        <p:tgtEl>
                                          <p:spTgt spid="6"/>
                                        </p:tgtEl>
                                        <p:attrNameLst>
                                          <p:attrName>style.visibility</p:attrName>
                                        </p:attrNameLst>
                                      </p:cBhvr>
                                      <p:to>
                                        <p:strVal val="visible"/>
                                      </p:to>
                                    </p:set>
                                    <p:anim calcmode="lin" valueType="num">
                                      <p:cBhvr additive="base">
                                        <p:cTn dur="500" fill="hold" id="34"/>
                                        <p:tgtEl>
                                          <p:spTgt spid="6"/>
                                        </p:tgtEl>
                                        <p:attrNameLst>
                                          <p:attrName>ppt_x</p:attrName>
                                        </p:attrNameLst>
                                      </p:cBhvr>
                                      <p:tavLst>
                                        <p:tav tm="0">
                                          <p:val>
                                            <p:strVal val="#ppt_x"/>
                                          </p:val>
                                        </p:tav>
                                        <p:tav tm="100000">
                                          <p:val>
                                            <p:strVal val="#ppt_x"/>
                                          </p:val>
                                        </p:tav>
                                      </p:tavLst>
                                    </p:anim>
                                    <p:anim calcmode="lin" valueType="num">
                                      <p:cBhvr additive="base">
                                        <p:cTn dur="500" fill="hold" id="35"/>
                                        <p:tgtEl>
                                          <p:spTgt spid="6"/>
                                        </p:tgtEl>
                                        <p:attrNameLst>
                                          <p:attrName>ppt_y</p:attrName>
                                        </p:attrNameLst>
                                      </p:cBhvr>
                                      <p:tavLst>
                                        <p:tav tm="0">
                                          <p:val>
                                            <p:strVal val="0-#ppt_h/2"/>
                                          </p:val>
                                        </p:tav>
                                        <p:tav tm="100000">
                                          <p:val>
                                            <p:strVal val="#ppt_y"/>
                                          </p:val>
                                        </p:tav>
                                      </p:tavLst>
                                    </p:anim>
                                  </p:childTnLst>
                                </p:cTn>
                              </p:par>
                              <p:par>
                                <p:cTn decel="100000" fill="hold" id="36" nodeType="withEffect" presetClass="entr" presetID="2" presetSubtype="8">
                                  <p:stCondLst>
                                    <p:cond delay="0"/>
                                  </p:stCondLst>
                                  <p:childTnLst>
                                    <p:set>
                                      <p:cBhvr>
                                        <p:cTn dur="1" fill="hold" id="37">
                                          <p:stCondLst>
                                            <p:cond delay="0"/>
                                          </p:stCondLst>
                                        </p:cTn>
                                        <p:tgtEl>
                                          <p:spTgt spid="13"/>
                                        </p:tgtEl>
                                        <p:attrNameLst>
                                          <p:attrName>style.visibility</p:attrName>
                                        </p:attrNameLst>
                                      </p:cBhvr>
                                      <p:to>
                                        <p:strVal val="visible"/>
                                      </p:to>
                                    </p:set>
                                    <p:anim calcmode="lin" valueType="num">
                                      <p:cBhvr additive="base">
                                        <p:cTn dur="500" fill="hold" id="38"/>
                                        <p:tgtEl>
                                          <p:spTgt spid="13"/>
                                        </p:tgtEl>
                                        <p:attrNameLst>
                                          <p:attrName>ppt_x</p:attrName>
                                        </p:attrNameLst>
                                      </p:cBhvr>
                                      <p:tavLst>
                                        <p:tav tm="0">
                                          <p:val>
                                            <p:strVal val="0-#ppt_w/2"/>
                                          </p:val>
                                        </p:tav>
                                        <p:tav tm="100000">
                                          <p:val>
                                            <p:strVal val="#ppt_x"/>
                                          </p:val>
                                        </p:tav>
                                      </p:tavLst>
                                    </p:anim>
                                    <p:anim calcmode="lin" valueType="num">
                                      <p:cBhvr additive="base">
                                        <p:cTn dur="500" fill="hold" id="39"/>
                                        <p:tgtEl>
                                          <p:spTgt spid="13"/>
                                        </p:tgtEl>
                                        <p:attrNameLst>
                                          <p:attrName>ppt_y</p:attrName>
                                        </p:attrNameLst>
                                      </p:cBhvr>
                                      <p:tavLst>
                                        <p:tav tm="0">
                                          <p:val>
                                            <p:strVal val="#ppt_y"/>
                                          </p:val>
                                        </p:tav>
                                        <p:tav tm="100000">
                                          <p:val>
                                            <p:strVal val="#ppt_y"/>
                                          </p:val>
                                        </p:tav>
                                      </p:tavLst>
                                    </p:anim>
                                  </p:childTnLst>
                                </p:cTn>
                              </p:par>
                              <p:par>
                                <p:cTn decel="100000" fill="hold" grpId="0" id="40" nodeType="withEffect" presetClass="entr" presetID="2" presetSubtype="8">
                                  <p:stCondLst>
                                    <p:cond delay="0"/>
                                  </p:stCondLst>
                                  <p:childTnLst>
                                    <p:set>
                                      <p:cBhvr>
                                        <p:cTn dur="1" fill="hold" id="41">
                                          <p:stCondLst>
                                            <p:cond delay="0"/>
                                          </p:stCondLst>
                                        </p:cTn>
                                        <p:tgtEl>
                                          <p:spTgt spid="18"/>
                                        </p:tgtEl>
                                        <p:attrNameLst>
                                          <p:attrName>style.visibility</p:attrName>
                                        </p:attrNameLst>
                                      </p:cBhvr>
                                      <p:to>
                                        <p:strVal val="visible"/>
                                      </p:to>
                                    </p:set>
                                    <p:anim calcmode="lin" valueType="num">
                                      <p:cBhvr additive="base">
                                        <p:cTn dur="500" fill="hold" id="42"/>
                                        <p:tgtEl>
                                          <p:spTgt spid="18"/>
                                        </p:tgtEl>
                                        <p:attrNameLst>
                                          <p:attrName>ppt_x</p:attrName>
                                        </p:attrNameLst>
                                      </p:cBhvr>
                                      <p:tavLst>
                                        <p:tav tm="0">
                                          <p:val>
                                            <p:strVal val="0-#ppt_w/2"/>
                                          </p:val>
                                        </p:tav>
                                        <p:tav tm="100000">
                                          <p:val>
                                            <p:strVal val="#ppt_x"/>
                                          </p:val>
                                        </p:tav>
                                      </p:tavLst>
                                    </p:anim>
                                    <p:anim calcmode="lin" valueType="num">
                                      <p:cBhvr additive="base">
                                        <p:cTn dur="500" fill="hold" id="43"/>
                                        <p:tgtEl>
                                          <p:spTgt spid="18"/>
                                        </p:tgtEl>
                                        <p:attrNameLst>
                                          <p:attrName>ppt_y</p:attrName>
                                        </p:attrNameLst>
                                      </p:cBhvr>
                                      <p:tavLst>
                                        <p:tav tm="0">
                                          <p:val>
                                            <p:strVal val="#ppt_y"/>
                                          </p:val>
                                        </p:tav>
                                        <p:tav tm="100000">
                                          <p:val>
                                            <p:strVal val="#ppt_y"/>
                                          </p:val>
                                        </p:tav>
                                      </p:tavLst>
                                    </p:anim>
                                  </p:childTnLst>
                                </p:cTn>
                              </p:par>
                              <p:par>
                                <p:cTn decel="100000" fill="hold" grpId="0" id="44" nodeType="withEffect" presetClass="entr" presetID="2" presetSubtype="8">
                                  <p:stCondLst>
                                    <p:cond delay="0"/>
                                  </p:stCondLst>
                                  <p:childTnLst>
                                    <p:set>
                                      <p:cBhvr>
                                        <p:cTn dur="1" fill="hold" id="45">
                                          <p:stCondLst>
                                            <p:cond delay="0"/>
                                          </p:stCondLst>
                                        </p:cTn>
                                        <p:tgtEl>
                                          <p:spTgt spid="19"/>
                                        </p:tgtEl>
                                        <p:attrNameLst>
                                          <p:attrName>style.visibility</p:attrName>
                                        </p:attrNameLst>
                                      </p:cBhvr>
                                      <p:to>
                                        <p:strVal val="visible"/>
                                      </p:to>
                                    </p:set>
                                    <p:anim calcmode="lin" valueType="num">
                                      <p:cBhvr additive="base">
                                        <p:cTn dur="500" fill="hold" id="46"/>
                                        <p:tgtEl>
                                          <p:spTgt spid="19"/>
                                        </p:tgtEl>
                                        <p:attrNameLst>
                                          <p:attrName>ppt_x</p:attrName>
                                        </p:attrNameLst>
                                      </p:cBhvr>
                                      <p:tavLst>
                                        <p:tav tm="0">
                                          <p:val>
                                            <p:strVal val="0-#ppt_w/2"/>
                                          </p:val>
                                        </p:tav>
                                        <p:tav tm="100000">
                                          <p:val>
                                            <p:strVal val="#ppt_x"/>
                                          </p:val>
                                        </p:tav>
                                      </p:tavLst>
                                    </p:anim>
                                    <p:anim calcmode="lin" valueType="num">
                                      <p:cBhvr additive="base">
                                        <p:cTn dur="500" fill="hold" id="47"/>
                                        <p:tgtEl>
                                          <p:spTgt spid="19"/>
                                        </p:tgtEl>
                                        <p:attrNameLst>
                                          <p:attrName>ppt_y</p:attrName>
                                        </p:attrNameLst>
                                      </p:cBhvr>
                                      <p:tavLst>
                                        <p:tav tm="0">
                                          <p:val>
                                            <p:strVal val="#ppt_y"/>
                                          </p:val>
                                        </p:tav>
                                        <p:tav tm="100000">
                                          <p:val>
                                            <p:strVal val="#ppt_y"/>
                                          </p:val>
                                        </p:tav>
                                      </p:tavLst>
                                    </p:anim>
                                  </p:childTnLst>
                                </p:cTn>
                              </p:par>
                              <p:par>
                                <p:cTn decel="100000" fill="hold" grpId="0" id="48" nodeType="withEffect" presetClass="entr" presetID="2" presetSubtype="8">
                                  <p:stCondLst>
                                    <p:cond delay="0"/>
                                  </p:stCondLst>
                                  <p:childTnLst>
                                    <p:set>
                                      <p:cBhvr>
                                        <p:cTn dur="1" fill="hold" id="49">
                                          <p:stCondLst>
                                            <p:cond delay="0"/>
                                          </p:stCondLst>
                                        </p:cTn>
                                        <p:tgtEl>
                                          <p:spTgt spid="24"/>
                                        </p:tgtEl>
                                        <p:attrNameLst>
                                          <p:attrName>style.visibility</p:attrName>
                                        </p:attrNameLst>
                                      </p:cBhvr>
                                      <p:to>
                                        <p:strVal val="visible"/>
                                      </p:to>
                                    </p:set>
                                    <p:anim calcmode="lin" valueType="num">
                                      <p:cBhvr additive="base">
                                        <p:cTn dur="500" fill="hold" id="50"/>
                                        <p:tgtEl>
                                          <p:spTgt spid="24"/>
                                        </p:tgtEl>
                                        <p:attrNameLst>
                                          <p:attrName>ppt_x</p:attrName>
                                        </p:attrNameLst>
                                      </p:cBhvr>
                                      <p:tavLst>
                                        <p:tav tm="0">
                                          <p:val>
                                            <p:strVal val="0-#ppt_w/2"/>
                                          </p:val>
                                        </p:tav>
                                        <p:tav tm="100000">
                                          <p:val>
                                            <p:strVal val="#ppt_x"/>
                                          </p:val>
                                        </p:tav>
                                      </p:tavLst>
                                    </p:anim>
                                    <p:anim calcmode="lin" valueType="num">
                                      <p:cBhvr additive="base">
                                        <p:cTn dur="500" fill="hold" id="51"/>
                                        <p:tgtEl>
                                          <p:spTgt spid="24"/>
                                        </p:tgtEl>
                                        <p:attrNameLst>
                                          <p:attrName>ppt_y</p:attrName>
                                        </p:attrNameLst>
                                      </p:cBhvr>
                                      <p:tavLst>
                                        <p:tav tm="0">
                                          <p:val>
                                            <p:strVal val="#ppt_y"/>
                                          </p:val>
                                        </p:tav>
                                        <p:tav tm="100000">
                                          <p:val>
                                            <p:strVal val="#ppt_y"/>
                                          </p:val>
                                        </p:tav>
                                      </p:tavLst>
                                    </p:anim>
                                  </p:childTnLst>
                                </p:cTn>
                              </p:par>
                              <p:par>
                                <p:cTn decel="100000" fill="hold" grpId="0" id="52" nodeType="withEffect" presetClass="entr" presetID="2" presetSubtype="8">
                                  <p:stCondLst>
                                    <p:cond delay="0"/>
                                  </p:stCondLst>
                                  <p:childTnLst>
                                    <p:set>
                                      <p:cBhvr>
                                        <p:cTn dur="1" fill="hold" id="53">
                                          <p:stCondLst>
                                            <p:cond delay="0"/>
                                          </p:stCondLst>
                                        </p:cTn>
                                        <p:tgtEl>
                                          <p:spTgt spid="25"/>
                                        </p:tgtEl>
                                        <p:attrNameLst>
                                          <p:attrName>style.visibility</p:attrName>
                                        </p:attrNameLst>
                                      </p:cBhvr>
                                      <p:to>
                                        <p:strVal val="visible"/>
                                      </p:to>
                                    </p:set>
                                    <p:anim calcmode="lin" valueType="num">
                                      <p:cBhvr additive="base">
                                        <p:cTn dur="500" fill="hold" id="54"/>
                                        <p:tgtEl>
                                          <p:spTgt spid="25"/>
                                        </p:tgtEl>
                                        <p:attrNameLst>
                                          <p:attrName>ppt_x</p:attrName>
                                        </p:attrNameLst>
                                      </p:cBhvr>
                                      <p:tavLst>
                                        <p:tav tm="0">
                                          <p:val>
                                            <p:strVal val="0-#ppt_w/2"/>
                                          </p:val>
                                        </p:tav>
                                        <p:tav tm="100000">
                                          <p:val>
                                            <p:strVal val="#ppt_x"/>
                                          </p:val>
                                        </p:tav>
                                      </p:tavLst>
                                    </p:anim>
                                    <p:anim calcmode="lin" valueType="num">
                                      <p:cBhvr additive="base">
                                        <p:cTn dur="500" fill="hold" id="55"/>
                                        <p:tgtEl>
                                          <p:spTgt spid="25"/>
                                        </p:tgtEl>
                                        <p:attrNameLst>
                                          <p:attrName>ppt_y</p:attrName>
                                        </p:attrNameLst>
                                      </p:cBhvr>
                                      <p:tavLst>
                                        <p:tav tm="0">
                                          <p:val>
                                            <p:strVal val="#ppt_y"/>
                                          </p:val>
                                        </p:tav>
                                        <p:tav tm="100000">
                                          <p:val>
                                            <p:strVal val="#ppt_y"/>
                                          </p:val>
                                        </p:tav>
                                      </p:tavLst>
                                    </p:anim>
                                  </p:childTnLst>
                                </p:cTn>
                              </p:par>
                              <p:par>
                                <p:cTn decel="100000" fill="hold" id="56" nodeType="withEffect" presetClass="entr" presetID="2" presetSubtype="1">
                                  <p:stCondLst>
                                    <p:cond delay="0"/>
                                  </p:stCondLst>
                                  <p:childTnLst>
                                    <p:set>
                                      <p:cBhvr>
                                        <p:cTn dur="1" fill="hold" id="57">
                                          <p:stCondLst>
                                            <p:cond delay="0"/>
                                          </p:stCondLst>
                                        </p:cTn>
                                        <p:tgtEl>
                                          <p:spTgt spid="28"/>
                                        </p:tgtEl>
                                        <p:attrNameLst>
                                          <p:attrName>style.visibility</p:attrName>
                                        </p:attrNameLst>
                                      </p:cBhvr>
                                      <p:to>
                                        <p:strVal val="visible"/>
                                      </p:to>
                                    </p:set>
                                    <p:anim calcmode="lin" valueType="num">
                                      <p:cBhvr additive="base">
                                        <p:cTn dur="500" fill="hold" id="58"/>
                                        <p:tgtEl>
                                          <p:spTgt spid="28"/>
                                        </p:tgtEl>
                                        <p:attrNameLst>
                                          <p:attrName>ppt_x</p:attrName>
                                        </p:attrNameLst>
                                      </p:cBhvr>
                                      <p:tavLst>
                                        <p:tav tm="0">
                                          <p:val>
                                            <p:strVal val="#ppt_x"/>
                                          </p:val>
                                        </p:tav>
                                        <p:tav tm="100000">
                                          <p:val>
                                            <p:strVal val="#ppt_x"/>
                                          </p:val>
                                        </p:tav>
                                      </p:tavLst>
                                    </p:anim>
                                    <p:anim calcmode="lin" valueType="num">
                                      <p:cBhvr additive="base">
                                        <p:cTn dur="500" fill="hold" id="59"/>
                                        <p:tgtEl>
                                          <p:spTgt spid="28"/>
                                        </p:tgtEl>
                                        <p:attrNameLst>
                                          <p:attrName>ppt_y</p:attrName>
                                        </p:attrNameLst>
                                      </p:cBhvr>
                                      <p:tavLst>
                                        <p:tav tm="0">
                                          <p:val>
                                            <p:strVal val="0-#ppt_h/2"/>
                                          </p:val>
                                        </p:tav>
                                        <p:tav tm="100000">
                                          <p:val>
                                            <p:strVal val="#ppt_y"/>
                                          </p:val>
                                        </p:tav>
                                      </p:tavLst>
                                    </p:anim>
                                  </p:childTnLst>
                                </p:cTn>
                              </p:par>
                              <p:par>
                                <p:cTn decel="100000" fill="hold" id="60" nodeType="withEffect" presetClass="entr" presetID="2" presetSubtype="8">
                                  <p:stCondLst>
                                    <p:cond delay="0"/>
                                  </p:stCondLst>
                                  <p:childTnLst>
                                    <p:set>
                                      <p:cBhvr>
                                        <p:cTn dur="1" fill="hold" id="61">
                                          <p:stCondLst>
                                            <p:cond delay="0"/>
                                          </p:stCondLst>
                                        </p:cTn>
                                        <p:tgtEl>
                                          <p:spTgt spid="57"/>
                                        </p:tgtEl>
                                        <p:attrNameLst>
                                          <p:attrName>style.visibility</p:attrName>
                                        </p:attrNameLst>
                                      </p:cBhvr>
                                      <p:to>
                                        <p:strVal val="visible"/>
                                      </p:to>
                                    </p:set>
                                    <p:anim calcmode="lin" valueType="num">
                                      <p:cBhvr additive="base">
                                        <p:cTn dur="500" fill="hold" id="62"/>
                                        <p:tgtEl>
                                          <p:spTgt spid="57"/>
                                        </p:tgtEl>
                                        <p:attrNameLst>
                                          <p:attrName>ppt_x</p:attrName>
                                        </p:attrNameLst>
                                      </p:cBhvr>
                                      <p:tavLst>
                                        <p:tav tm="0">
                                          <p:val>
                                            <p:strVal val="0-#ppt_w/2"/>
                                          </p:val>
                                        </p:tav>
                                        <p:tav tm="100000">
                                          <p:val>
                                            <p:strVal val="#ppt_x"/>
                                          </p:val>
                                        </p:tav>
                                      </p:tavLst>
                                    </p:anim>
                                    <p:anim calcmode="lin" valueType="num">
                                      <p:cBhvr additive="base">
                                        <p:cTn dur="500" fill="hold" id="63"/>
                                        <p:tgtEl>
                                          <p:spTgt spid="57"/>
                                        </p:tgtEl>
                                        <p:attrNameLst>
                                          <p:attrName>ppt_y</p:attrName>
                                        </p:attrNameLst>
                                      </p:cBhvr>
                                      <p:tavLst>
                                        <p:tav tm="0">
                                          <p:val>
                                            <p:strVal val="#ppt_y"/>
                                          </p:val>
                                        </p:tav>
                                        <p:tav tm="100000">
                                          <p:val>
                                            <p:strVal val="#ppt_y"/>
                                          </p:val>
                                        </p:tav>
                                      </p:tavLst>
                                    </p:anim>
                                  </p:childTnLst>
                                </p:cTn>
                              </p:par>
                              <p:par>
                                <p:cTn decel="100000" fill="hold" id="64" nodeType="withEffect" presetClass="entr" presetID="2" presetSubtype="1">
                                  <p:stCondLst>
                                    <p:cond delay="0"/>
                                  </p:stCondLst>
                                  <p:childTnLst>
                                    <p:set>
                                      <p:cBhvr>
                                        <p:cTn dur="1" fill="hold" id="65">
                                          <p:stCondLst>
                                            <p:cond delay="0"/>
                                          </p:stCondLst>
                                        </p:cTn>
                                        <p:tgtEl>
                                          <p:spTgt spid="62"/>
                                        </p:tgtEl>
                                        <p:attrNameLst>
                                          <p:attrName>style.visibility</p:attrName>
                                        </p:attrNameLst>
                                      </p:cBhvr>
                                      <p:to>
                                        <p:strVal val="visible"/>
                                      </p:to>
                                    </p:set>
                                    <p:anim calcmode="lin" valueType="num">
                                      <p:cBhvr additive="base">
                                        <p:cTn dur="500" fill="hold" id="66"/>
                                        <p:tgtEl>
                                          <p:spTgt spid="62"/>
                                        </p:tgtEl>
                                        <p:attrNameLst>
                                          <p:attrName>ppt_x</p:attrName>
                                        </p:attrNameLst>
                                      </p:cBhvr>
                                      <p:tavLst>
                                        <p:tav tm="0">
                                          <p:val>
                                            <p:strVal val="#ppt_x"/>
                                          </p:val>
                                        </p:tav>
                                        <p:tav tm="100000">
                                          <p:val>
                                            <p:strVal val="#ppt_x"/>
                                          </p:val>
                                        </p:tav>
                                      </p:tavLst>
                                    </p:anim>
                                    <p:anim calcmode="lin" valueType="num">
                                      <p:cBhvr additive="base">
                                        <p:cTn dur="500" fill="hold" id="67"/>
                                        <p:tgtEl>
                                          <p:spTgt spid="62"/>
                                        </p:tgtEl>
                                        <p:attrNameLst>
                                          <p:attrName>ppt_y</p:attrName>
                                        </p:attrNameLst>
                                      </p:cBhvr>
                                      <p:tavLst>
                                        <p:tav tm="0">
                                          <p:val>
                                            <p:strVal val="0-#ppt_h/2"/>
                                          </p:val>
                                        </p:tav>
                                        <p:tav tm="100000">
                                          <p:val>
                                            <p:strVal val="#ppt_y"/>
                                          </p:val>
                                        </p:tav>
                                      </p:tavLst>
                                    </p:anim>
                                  </p:childTnLst>
                                </p:cTn>
                              </p:par>
                              <p:par>
                                <p:cTn decel="100000" fill="hold" id="68" nodeType="withEffect" presetClass="entr" presetID="2" presetSubtype="8">
                                  <p:stCondLst>
                                    <p:cond delay="0"/>
                                  </p:stCondLst>
                                  <p:childTnLst>
                                    <p:set>
                                      <p:cBhvr>
                                        <p:cTn dur="1" fill="hold" id="69">
                                          <p:stCondLst>
                                            <p:cond delay="0"/>
                                          </p:stCondLst>
                                        </p:cTn>
                                        <p:tgtEl>
                                          <p:spTgt spid="68"/>
                                        </p:tgtEl>
                                        <p:attrNameLst>
                                          <p:attrName>style.visibility</p:attrName>
                                        </p:attrNameLst>
                                      </p:cBhvr>
                                      <p:to>
                                        <p:strVal val="visible"/>
                                      </p:to>
                                    </p:set>
                                    <p:anim calcmode="lin" valueType="num">
                                      <p:cBhvr additive="base">
                                        <p:cTn dur="500" fill="hold" id="70"/>
                                        <p:tgtEl>
                                          <p:spTgt spid="68"/>
                                        </p:tgtEl>
                                        <p:attrNameLst>
                                          <p:attrName>ppt_x</p:attrName>
                                        </p:attrNameLst>
                                      </p:cBhvr>
                                      <p:tavLst>
                                        <p:tav tm="0">
                                          <p:val>
                                            <p:strVal val="0-#ppt_w/2"/>
                                          </p:val>
                                        </p:tav>
                                        <p:tav tm="100000">
                                          <p:val>
                                            <p:strVal val="#ppt_x"/>
                                          </p:val>
                                        </p:tav>
                                      </p:tavLst>
                                    </p:anim>
                                    <p:anim calcmode="lin" valueType="num">
                                      <p:cBhvr additive="base">
                                        <p:cTn dur="500" fill="hold" id="71"/>
                                        <p:tgtEl>
                                          <p:spTgt spid="68"/>
                                        </p:tgtEl>
                                        <p:attrNameLst>
                                          <p:attrName>ppt_y</p:attrName>
                                        </p:attrNameLst>
                                      </p:cBhvr>
                                      <p:tavLst>
                                        <p:tav tm="0">
                                          <p:val>
                                            <p:strVal val="#ppt_y"/>
                                          </p:val>
                                        </p:tav>
                                        <p:tav tm="100000">
                                          <p:val>
                                            <p:strVal val="#ppt_y"/>
                                          </p:val>
                                        </p:tav>
                                      </p:tavLst>
                                    </p:anim>
                                  </p:childTnLst>
                                </p:cTn>
                              </p:par>
                              <p:par>
                                <p:cTn decel="100000" fill="hold" id="72" nodeType="withEffect" presetClass="entr" presetID="2" presetSubtype="1">
                                  <p:stCondLst>
                                    <p:cond delay="0"/>
                                  </p:stCondLst>
                                  <p:childTnLst>
                                    <p:set>
                                      <p:cBhvr>
                                        <p:cTn dur="1" fill="hold" id="73">
                                          <p:stCondLst>
                                            <p:cond delay="0"/>
                                          </p:stCondLst>
                                        </p:cTn>
                                        <p:tgtEl>
                                          <p:spTgt spid="73"/>
                                        </p:tgtEl>
                                        <p:attrNameLst>
                                          <p:attrName>style.visibility</p:attrName>
                                        </p:attrNameLst>
                                      </p:cBhvr>
                                      <p:to>
                                        <p:strVal val="visible"/>
                                      </p:to>
                                    </p:set>
                                    <p:anim calcmode="lin" valueType="num">
                                      <p:cBhvr additive="base">
                                        <p:cTn dur="500" fill="hold" id="74"/>
                                        <p:tgtEl>
                                          <p:spTgt spid="73"/>
                                        </p:tgtEl>
                                        <p:attrNameLst>
                                          <p:attrName>ppt_x</p:attrName>
                                        </p:attrNameLst>
                                      </p:cBhvr>
                                      <p:tavLst>
                                        <p:tav tm="0">
                                          <p:val>
                                            <p:strVal val="#ppt_x"/>
                                          </p:val>
                                        </p:tav>
                                        <p:tav tm="100000">
                                          <p:val>
                                            <p:strVal val="#ppt_x"/>
                                          </p:val>
                                        </p:tav>
                                      </p:tavLst>
                                    </p:anim>
                                    <p:anim calcmode="lin" valueType="num">
                                      <p:cBhvr additive="base">
                                        <p:cTn dur="500" fill="hold" id="75"/>
                                        <p:tgtEl>
                                          <p:spTgt spid="73"/>
                                        </p:tgtEl>
                                        <p:attrNameLst>
                                          <p:attrName>ppt_y</p:attrName>
                                        </p:attrNameLst>
                                      </p:cBhvr>
                                      <p:tavLst>
                                        <p:tav tm="0">
                                          <p:val>
                                            <p:strVal val="0-#ppt_h/2"/>
                                          </p:val>
                                        </p:tav>
                                        <p:tav tm="100000">
                                          <p:val>
                                            <p:strVal val="#ppt_y"/>
                                          </p:val>
                                        </p:tav>
                                      </p:tavLst>
                                    </p:anim>
                                  </p:childTnLst>
                                </p:cTn>
                              </p:par>
                              <p:par>
                                <p:cTn decel="100000" fill="hold" id="76" nodeType="withEffect" presetClass="entr" presetID="2" presetSubtype="8">
                                  <p:stCondLst>
                                    <p:cond delay="0"/>
                                  </p:stCondLst>
                                  <p:childTnLst>
                                    <p:set>
                                      <p:cBhvr>
                                        <p:cTn dur="1" fill="hold" id="77">
                                          <p:stCondLst>
                                            <p:cond delay="0"/>
                                          </p:stCondLst>
                                        </p:cTn>
                                        <p:tgtEl>
                                          <p:spTgt spid="106"/>
                                        </p:tgtEl>
                                        <p:attrNameLst>
                                          <p:attrName>style.visibility</p:attrName>
                                        </p:attrNameLst>
                                      </p:cBhvr>
                                      <p:to>
                                        <p:strVal val="visible"/>
                                      </p:to>
                                    </p:set>
                                    <p:anim calcmode="lin" valueType="num">
                                      <p:cBhvr additive="base">
                                        <p:cTn dur="500" fill="hold" id="78"/>
                                        <p:tgtEl>
                                          <p:spTgt spid="106"/>
                                        </p:tgtEl>
                                        <p:attrNameLst>
                                          <p:attrName>ppt_x</p:attrName>
                                        </p:attrNameLst>
                                      </p:cBhvr>
                                      <p:tavLst>
                                        <p:tav tm="0">
                                          <p:val>
                                            <p:strVal val="0-#ppt_w/2"/>
                                          </p:val>
                                        </p:tav>
                                        <p:tav tm="100000">
                                          <p:val>
                                            <p:strVal val="#ppt_x"/>
                                          </p:val>
                                        </p:tav>
                                      </p:tavLst>
                                    </p:anim>
                                    <p:anim calcmode="lin" valueType="num">
                                      <p:cBhvr additive="base">
                                        <p:cTn dur="500" fill="hold" id="79"/>
                                        <p:tgtEl>
                                          <p:spTgt spid="106"/>
                                        </p:tgtEl>
                                        <p:attrNameLst>
                                          <p:attrName>ppt_y</p:attrName>
                                        </p:attrNameLst>
                                      </p:cBhvr>
                                      <p:tavLst>
                                        <p:tav tm="0">
                                          <p:val>
                                            <p:strVal val="#ppt_y"/>
                                          </p:val>
                                        </p:tav>
                                        <p:tav tm="100000">
                                          <p:val>
                                            <p:strVal val="#ppt_y"/>
                                          </p:val>
                                        </p:tav>
                                      </p:tavLst>
                                    </p:anim>
                                  </p:childTnLst>
                                </p:cTn>
                              </p:par>
                              <p:par>
                                <p:cTn decel="100000" fill="hold" id="80" nodeType="withEffect" presetClass="entr" presetID="2" presetSubtype="8">
                                  <p:stCondLst>
                                    <p:cond delay="0"/>
                                  </p:stCondLst>
                                  <p:childTnLst>
                                    <p:set>
                                      <p:cBhvr>
                                        <p:cTn dur="1" fill="hold" id="81">
                                          <p:stCondLst>
                                            <p:cond delay="0"/>
                                          </p:stCondLst>
                                        </p:cTn>
                                        <p:tgtEl>
                                          <p:spTgt spid="126"/>
                                        </p:tgtEl>
                                        <p:attrNameLst>
                                          <p:attrName>style.visibility</p:attrName>
                                        </p:attrNameLst>
                                      </p:cBhvr>
                                      <p:to>
                                        <p:strVal val="visible"/>
                                      </p:to>
                                    </p:set>
                                    <p:anim calcmode="lin" valueType="num">
                                      <p:cBhvr additive="base">
                                        <p:cTn dur="500" fill="hold" id="82"/>
                                        <p:tgtEl>
                                          <p:spTgt spid="126"/>
                                        </p:tgtEl>
                                        <p:attrNameLst>
                                          <p:attrName>ppt_x</p:attrName>
                                        </p:attrNameLst>
                                      </p:cBhvr>
                                      <p:tavLst>
                                        <p:tav tm="0">
                                          <p:val>
                                            <p:strVal val="0-#ppt_w/2"/>
                                          </p:val>
                                        </p:tav>
                                        <p:tav tm="100000">
                                          <p:val>
                                            <p:strVal val="#ppt_x"/>
                                          </p:val>
                                        </p:tav>
                                      </p:tavLst>
                                    </p:anim>
                                    <p:anim calcmode="lin" valueType="num">
                                      <p:cBhvr additive="base">
                                        <p:cTn dur="500" fill="hold" id="83"/>
                                        <p:tgtEl>
                                          <p:spTgt spid="126"/>
                                        </p:tgtEl>
                                        <p:attrNameLst>
                                          <p:attrName>ppt_y</p:attrName>
                                        </p:attrNameLst>
                                      </p:cBhvr>
                                      <p:tavLst>
                                        <p:tav tm="0">
                                          <p:val>
                                            <p:strVal val="#ppt_y"/>
                                          </p:val>
                                        </p:tav>
                                        <p:tav tm="100000">
                                          <p:val>
                                            <p:strVal val="#ppt_y"/>
                                          </p:val>
                                        </p:tav>
                                      </p:tavLst>
                                    </p:anim>
                                  </p:childTnLst>
                                </p:cTn>
                              </p:par>
                              <p:par>
                                <p:cTn decel="100000" fill="hold" id="84" nodeType="withEffect" presetClass="entr" presetID="2" presetSubtype="8">
                                  <p:stCondLst>
                                    <p:cond delay="0"/>
                                  </p:stCondLst>
                                  <p:childTnLst>
                                    <p:set>
                                      <p:cBhvr>
                                        <p:cTn dur="1" fill="hold" id="85">
                                          <p:stCondLst>
                                            <p:cond delay="0"/>
                                          </p:stCondLst>
                                        </p:cTn>
                                        <p:tgtEl>
                                          <p:spTgt spid="129"/>
                                        </p:tgtEl>
                                        <p:attrNameLst>
                                          <p:attrName>style.visibility</p:attrName>
                                        </p:attrNameLst>
                                      </p:cBhvr>
                                      <p:to>
                                        <p:strVal val="visible"/>
                                      </p:to>
                                    </p:set>
                                    <p:anim calcmode="lin" valueType="num">
                                      <p:cBhvr additive="base">
                                        <p:cTn dur="500" fill="hold" id="86"/>
                                        <p:tgtEl>
                                          <p:spTgt spid="129"/>
                                        </p:tgtEl>
                                        <p:attrNameLst>
                                          <p:attrName>ppt_x</p:attrName>
                                        </p:attrNameLst>
                                      </p:cBhvr>
                                      <p:tavLst>
                                        <p:tav tm="0">
                                          <p:val>
                                            <p:strVal val="0-#ppt_w/2"/>
                                          </p:val>
                                        </p:tav>
                                        <p:tav tm="100000">
                                          <p:val>
                                            <p:strVal val="#ppt_x"/>
                                          </p:val>
                                        </p:tav>
                                      </p:tavLst>
                                    </p:anim>
                                    <p:anim calcmode="lin" valueType="num">
                                      <p:cBhvr additive="base">
                                        <p:cTn dur="500" fill="hold" id="87"/>
                                        <p:tgtEl>
                                          <p:spTgt spid="129"/>
                                        </p:tgtEl>
                                        <p:attrNameLst>
                                          <p:attrName>ppt_y</p:attrName>
                                        </p:attrNameLst>
                                      </p:cBhvr>
                                      <p:tavLst>
                                        <p:tav tm="0">
                                          <p:val>
                                            <p:strVal val="#ppt_y"/>
                                          </p:val>
                                        </p:tav>
                                        <p:tav tm="100000">
                                          <p:val>
                                            <p:strVal val="#ppt_y"/>
                                          </p:val>
                                        </p:tav>
                                      </p:tavLst>
                                    </p:anim>
                                  </p:childTnLst>
                                </p:cTn>
                              </p:par>
                              <p:par>
                                <p:cTn decel="100000" fill="hold" id="88" nodeType="withEffect" presetClass="entr" presetID="2" presetSubtype="8">
                                  <p:stCondLst>
                                    <p:cond delay="0"/>
                                  </p:stCondLst>
                                  <p:childTnLst>
                                    <p:set>
                                      <p:cBhvr>
                                        <p:cTn dur="1" fill="hold" id="89">
                                          <p:stCondLst>
                                            <p:cond delay="0"/>
                                          </p:stCondLst>
                                        </p:cTn>
                                        <p:tgtEl>
                                          <p:spTgt spid="134"/>
                                        </p:tgtEl>
                                        <p:attrNameLst>
                                          <p:attrName>style.visibility</p:attrName>
                                        </p:attrNameLst>
                                      </p:cBhvr>
                                      <p:to>
                                        <p:strVal val="visible"/>
                                      </p:to>
                                    </p:set>
                                    <p:anim calcmode="lin" valueType="num">
                                      <p:cBhvr additive="base">
                                        <p:cTn dur="500" fill="hold" id="90"/>
                                        <p:tgtEl>
                                          <p:spTgt spid="134"/>
                                        </p:tgtEl>
                                        <p:attrNameLst>
                                          <p:attrName>ppt_x</p:attrName>
                                        </p:attrNameLst>
                                      </p:cBhvr>
                                      <p:tavLst>
                                        <p:tav tm="0">
                                          <p:val>
                                            <p:strVal val="0-#ppt_w/2"/>
                                          </p:val>
                                        </p:tav>
                                        <p:tav tm="100000">
                                          <p:val>
                                            <p:strVal val="#ppt_x"/>
                                          </p:val>
                                        </p:tav>
                                      </p:tavLst>
                                    </p:anim>
                                    <p:anim calcmode="lin" valueType="num">
                                      <p:cBhvr additive="base">
                                        <p:cTn dur="500" fill="hold" id="91"/>
                                        <p:tgtEl>
                                          <p:spTgt spid="134"/>
                                        </p:tgtEl>
                                        <p:attrNameLst>
                                          <p:attrName>ppt_y</p:attrName>
                                        </p:attrNameLst>
                                      </p:cBhvr>
                                      <p:tavLst>
                                        <p:tav tm="0">
                                          <p:val>
                                            <p:strVal val="#ppt_y"/>
                                          </p:val>
                                        </p:tav>
                                        <p:tav tm="100000">
                                          <p:val>
                                            <p:strVal val="#ppt_y"/>
                                          </p:val>
                                        </p:tav>
                                      </p:tavLst>
                                    </p:anim>
                                  </p:childTnLst>
                                </p:cTn>
                              </p:par>
                              <p:par>
                                <p:cTn decel="100000" fill="hold" id="92" nodeType="withEffect" presetClass="entr" presetID="2" presetSubtype="1">
                                  <p:stCondLst>
                                    <p:cond delay="0"/>
                                  </p:stCondLst>
                                  <p:childTnLst>
                                    <p:set>
                                      <p:cBhvr>
                                        <p:cTn dur="1" fill="hold" id="93">
                                          <p:stCondLst>
                                            <p:cond delay="0"/>
                                          </p:stCondLst>
                                        </p:cTn>
                                        <p:tgtEl>
                                          <p:spTgt spid="138"/>
                                        </p:tgtEl>
                                        <p:attrNameLst>
                                          <p:attrName>style.visibility</p:attrName>
                                        </p:attrNameLst>
                                      </p:cBhvr>
                                      <p:to>
                                        <p:strVal val="visible"/>
                                      </p:to>
                                    </p:set>
                                    <p:anim calcmode="lin" valueType="num">
                                      <p:cBhvr additive="base">
                                        <p:cTn dur="500" fill="hold" id="94"/>
                                        <p:tgtEl>
                                          <p:spTgt spid="138"/>
                                        </p:tgtEl>
                                        <p:attrNameLst>
                                          <p:attrName>ppt_x</p:attrName>
                                        </p:attrNameLst>
                                      </p:cBhvr>
                                      <p:tavLst>
                                        <p:tav tm="0">
                                          <p:val>
                                            <p:strVal val="#ppt_x"/>
                                          </p:val>
                                        </p:tav>
                                        <p:tav tm="100000">
                                          <p:val>
                                            <p:strVal val="#ppt_x"/>
                                          </p:val>
                                        </p:tav>
                                      </p:tavLst>
                                    </p:anim>
                                    <p:anim calcmode="lin" valueType="num">
                                      <p:cBhvr additive="base">
                                        <p:cTn dur="500" fill="hold" id="95"/>
                                        <p:tgtEl>
                                          <p:spTgt spid="138"/>
                                        </p:tgtEl>
                                        <p:attrNameLst>
                                          <p:attrName>ppt_y</p:attrName>
                                        </p:attrNameLst>
                                      </p:cBhvr>
                                      <p:tavLst>
                                        <p:tav tm="0">
                                          <p:val>
                                            <p:strVal val="0-#ppt_h/2"/>
                                          </p:val>
                                        </p:tav>
                                        <p:tav tm="100000">
                                          <p:val>
                                            <p:strVal val="#ppt_y"/>
                                          </p:val>
                                        </p:tav>
                                      </p:tavLst>
                                    </p:anim>
                                  </p:childTnLst>
                                </p:cTn>
                              </p:par>
                              <p:par>
                                <p:cTn decel="100000" fill="hold" id="96" nodeType="withEffect" presetClass="entr" presetID="2" presetSubtype="1">
                                  <p:stCondLst>
                                    <p:cond delay="0"/>
                                  </p:stCondLst>
                                  <p:childTnLst>
                                    <p:set>
                                      <p:cBhvr>
                                        <p:cTn dur="1" fill="hold" id="97">
                                          <p:stCondLst>
                                            <p:cond delay="0"/>
                                          </p:stCondLst>
                                        </p:cTn>
                                        <p:tgtEl>
                                          <p:spTgt spid="5"/>
                                        </p:tgtEl>
                                        <p:attrNameLst>
                                          <p:attrName>style.visibility</p:attrName>
                                        </p:attrNameLst>
                                      </p:cBhvr>
                                      <p:to>
                                        <p:strVal val="visible"/>
                                      </p:to>
                                    </p:set>
                                    <p:anim calcmode="lin" valueType="num">
                                      <p:cBhvr additive="base">
                                        <p:cTn dur="500" fill="hold" id="98"/>
                                        <p:tgtEl>
                                          <p:spTgt spid="5"/>
                                        </p:tgtEl>
                                        <p:attrNameLst>
                                          <p:attrName>ppt_x</p:attrName>
                                        </p:attrNameLst>
                                      </p:cBhvr>
                                      <p:tavLst>
                                        <p:tav tm="0">
                                          <p:val>
                                            <p:strVal val="#ppt_x"/>
                                          </p:val>
                                        </p:tav>
                                        <p:tav tm="100000">
                                          <p:val>
                                            <p:strVal val="#ppt_x"/>
                                          </p:val>
                                        </p:tav>
                                      </p:tavLst>
                                    </p:anim>
                                    <p:anim calcmode="lin" valueType="num">
                                      <p:cBhvr additive="base">
                                        <p:cTn dur="500" fill="hold" id="99"/>
                                        <p:tgtEl>
                                          <p:spTgt spid="5"/>
                                        </p:tgtEl>
                                        <p:attrNameLst>
                                          <p:attrName>ppt_y</p:attrName>
                                        </p:attrNameLst>
                                      </p:cBhvr>
                                      <p:tavLst>
                                        <p:tav tm="0">
                                          <p:val>
                                            <p:strVal val="0-#ppt_h/2"/>
                                          </p:val>
                                        </p:tav>
                                        <p:tav tm="100000">
                                          <p:val>
                                            <p:strVal val="#ppt_y"/>
                                          </p:val>
                                        </p:tav>
                                      </p:tavLst>
                                    </p:anim>
                                  </p:childTnLst>
                                </p:cTn>
                              </p:par>
                              <p:par>
                                <p:cTn decel="100000" fill="hold" id="100" nodeType="withEffect" presetClass="entr" presetID="2" presetSubtype="1">
                                  <p:stCondLst>
                                    <p:cond delay="0"/>
                                  </p:stCondLst>
                                  <p:childTnLst>
                                    <p:set>
                                      <p:cBhvr>
                                        <p:cTn dur="1" fill="hold" id="101">
                                          <p:stCondLst>
                                            <p:cond delay="0"/>
                                          </p:stCondLst>
                                        </p:cTn>
                                        <p:tgtEl>
                                          <p:spTgt spid="7"/>
                                        </p:tgtEl>
                                        <p:attrNameLst>
                                          <p:attrName>style.visibility</p:attrName>
                                        </p:attrNameLst>
                                      </p:cBhvr>
                                      <p:to>
                                        <p:strVal val="visible"/>
                                      </p:to>
                                    </p:set>
                                    <p:anim calcmode="lin" valueType="num">
                                      <p:cBhvr additive="base">
                                        <p:cTn dur="500" fill="hold" id="102"/>
                                        <p:tgtEl>
                                          <p:spTgt spid="7"/>
                                        </p:tgtEl>
                                        <p:attrNameLst>
                                          <p:attrName>ppt_x</p:attrName>
                                        </p:attrNameLst>
                                      </p:cBhvr>
                                      <p:tavLst>
                                        <p:tav tm="0">
                                          <p:val>
                                            <p:strVal val="#ppt_x"/>
                                          </p:val>
                                        </p:tav>
                                        <p:tav tm="100000">
                                          <p:val>
                                            <p:strVal val="#ppt_x"/>
                                          </p:val>
                                        </p:tav>
                                      </p:tavLst>
                                    </p:anim>
                                    <p:anim calcmode="lin" valueType="num">
                                      <p:cBhvr additive="base">
                                        <p:cTn dur="500" fill="hold" id="103"/>
                                        <p:tgtEl>
                                          <p:spTgt spid="7"/>
                                        </p:tgtEl>
                                        <p:attrNameLst>
                                          <p:attrName>ppt_y</p:attrName>
                                        </p:attrNameLst>
                                      </p:cBhvr>
                                      <p:tavLst>
                                        <p:tav tm="0">
                                          <p:val>
                                            <p:strVal val="0-#ppt_h/2"/>
                                          </p:val>
                                        </p:tav>
                                        <p:tav tm="100000">
                                          <p:val>
                                            <p:strVal val="#ppt_y"/>
                                          </p:val>
                                        </p:tav>
                                      </p:tavLst>
                                    </p:anim>
                                  </p:childTnLst>
                                </p:cTn>
                              </p:par>
                              <p:par>
                                <p:cTn decel="100000" fill="hold" id="104" nodeType="withEffect" presetClass="entr" presetID="2" presetSubtype="1">
                                  <p:stCondLst>
                                    <p:cond delay="0"/>
                                  </p:stCondLst>
                                  <p:childTnLst>
                                    <p:set>
                                      <p:cBhvr>
                                        <p:cTn dur="1" fill="hold" id="105">
                                          <p:stCondLst>
                                            <p:cond delay="0"/>
                                          </p:stCondLst>
                                        </p:cTn>
                                        <p:tgtEl>
                                          <p:spTgt spid="8"/>
                                        </p:tgtEl>
                                        <p:attrNameLst>
                                          <p:attrName>style.visibility</p:attrName>
                                        </p:attrNameLst>
                                      </p:cBhvr>
                                      <p:to>
                                        <p:strVal val="visible"/>
                                      </p:to>
                                    </p:set>
                                    <p:anim calcmode="lin" valueType="num">
                                      <p:cBhvr additive="base">
                                        <p:cTn dur="500" fill="hold" id="106"/>
                                        <p:tgtEl>
                                          <p:spTgt spid="8"/>
                                        </p:tgtEl>
                                        <p:attrNameLst>
                                          <p:attrName>ppt_x</p:attrName>
                                        </p:attrNameLst>
                                      </p:cBhvr>
                                      <p:tavLst>
                                        <p:tav tm="0">
                                          <p:val>
                                            <p:strVal val="#ppt_x"/>
                                          </p:val>
                                        </p:tav>
                                        <p:tav tm="100000">
                                          <p:val>
                                            <p:strVal val="#ppt_x"/>
                                          </p:val>
                                        </p:tav>
                                      </p:tavLst>
                                    </p:anim>
                                    <p:anim calcmode="lin" valueType="num">
                                      <p:cBhvr additive="base">
                                        <p:cTn dur="500" fill="hold" id="107"/>
                                        <p:tgtEl>
                                          <p:spTgt spid="8"/>
                                        </p:tgtEl>
                                        <p:attrNameLst>
                                          <p:attrName>ppt_y</p:attrName>
                                        </p:attrNameLst>
                                      </p:cBhvr>
                                      <p:tavLst>
                                        <p:tav tm="0">
                                          <p:val>
                                            <p:strVal val="0-#ppt_h/2"/>
                                          </p:val>
                                        </p:tav>
                                        <p:tav tm="100000">
                                          <p:val>
                                            <p:strVal val="#ppt_y"/>
                                          </p:val>
                                        </p:tav>
                                      </p:tavLst>
                                    </p:anim>
                                  </p:childTnLst>
                                </p:cTn>
                              </p:par>
                              <p:par>
                                <p:cTn decel="100000" fill="hold" id="108" nodeType="withEffect" presetClass="entr" presetID="2" presetSubtype="1">
                                  <p:stCondLst>
                                    <p:cond delay="0"/>
                                  </p:stCondLst>
                                  <p:childTnLst>
                                    <p:set>
                                      <p:cBhvr>
                                        <p:cTn dur="1" fill="hold" id="109">
                                          <p:stCondLst>
                                            <p:cond delay="0"/>
                                          </p:stCondLst>
                                        </p:cTn>
                                        <p:tgtEl>
                                          <p:spTgt spid="12"/>
                                        </p:tgtEl>
                                        <p:attrNameLst>
                                          <p:attrName>style.visibility</p:attrName>
                                        </p:attrNameLst>
                                      </p:cBhvr>
                                      <p:to>
                                        <p:strVal val="visible"/>
                                      </p:to>
                                    </p:set>
                                    <p:anim calcmode="lin" valueType="num">
                                      <p:cBhvr additive="base">
                                        <p:cTn dur="500" fill="hold" id="110"/>
                                        <p:tgtEl>
                                          <p:spTgt spid="12"/>
                                        </p:tgtEl>
                                        <p:attrNameLst>
                                          <p:attrName>ppt_x</p:attrName>
                                        </p:attrNameLst>
                                      </p:cBhvr>
                                      <p:tavLst>
                                        <p:tav tm="0">
                                          <p:val>
                                            <p:strVal val="#ppt_x"/>
                                          </p:val>
                                        </p:tav>
                                        <p:tav tm="100000">
                                          <p:val>
                                            <p:strVal val="#ppt_x"/>
                                          </p:val>
                                        </p:tav>
                                      </p:tavLst>
                                    </p:anim>
                                    <p:anim calcmode="lin" valueType="num">
                                      <p:cBhvr additive="base">
                                        <p:cTn dur="500" fill="hold" id="111"/>
                                        <p:tgtEl>
                                          <p:spTgt spid="12"/>
                                        </p:tgtEl>
                                        <p:attrNameLst>
                                          <p:attrName>ppt_y</p:attrName>
                                        </p:attrNameLst>
                                      </p:cBhvr>
                                      <p:tavLst>
                                        <p:tav tm="0">
                                          <p:val>
                                            <p:strVal val="0-#ppt_h/2"/>
                                          </p:val>
                                        </p:tav>
                                        <p:tav tm="100000">
                                          <p:val>
                                            <p:strVal val="#ppt_y"/>
                                          </p:val>
                                        </p:tav>
                                      </p:tavLst>
                                    </p:anim>
                                  </p:childTnLst>
                                </p:cTn>
                              </p:par>
                              <p:par>
                                <p:cTn decel="100000" fill="hold" grpId="0" id="112" nodeType="withEffect" presetClass="entr" presetID="2" presetSubtype="1">
                                  <p:stCondLst>
                                    <p:cond delay="0"/>
                                  </p:stCondLst>
                                  <p:childTnLst>
                                    <p:set>
                                      <p:cBhvr>
                                        <p:cTn dur="1" fill="hold" id="113">
                                          <p:stCondLst>
                                            <p:cond delay="0"/>
                                          </p:stCondLst>
                                        </p:cTn>
                                        <p:tgtEl>
                                          <p:spTgt spid="16"/>
                                        </p:tgtEl>
                                        <p:attrNameLst>
                                          <p:attrName>style.visibility</p:attrName>
                                        </p:attrNameLst>
                                      </p:cBhvr>
                                      <p:to>
                                        <p:strVal val="visible"/>
                                      </p:to>
                                    </p:set>
                                    <p:anim calcmode="lin" valueType="num">
                                      <p:cBhvr additive="base">
                                        <p:cTn dur="500" fill="hold" id="114"/>
                                        <p:tgtEl>
                                          <p:spTgt spid="16"/>
                                        </p:tgtEl>
                                        <p:attrNameLst>
                                          <p:attrName>ppt_x</p:attrName>
                                        </p:attrNameLst>
                                      </p:cBhvr>
                                      <p:tavLst>
                                        <p:tav tm="0">
                                          <p:val>
                                            <p:strVal val="#ppt_x"/>
                                          </p:val>
                                        </p:tav>
                                        <p:tav tm="100000">
                                          <p:val>
                                            <p:strVal val="#ppt_x"/>
                                          </p:val>
                                        </p:tav>
                                      </p:tavLst>
                                    </p:anim>
                                    <p:anim calcmode="lin" valueType="num">
                                      <p:cBhvr additive="base">
                                        <p:cTn dur="500" fill="hold" id="115"/>
                                        <p:tgtEl>
                                          <p:spTgt spid="16"/>
                                        </p:tgtEl>
                                        <p:attrNameLst>
                                          <p:attrName>ppt_y</p:attrName>
                                        </p:attrNameLst>
                                      </p:cBhvr>
                                      <p:tavLst>
                                        <p:tav tm="0">
                                          <p:val>
                                            <p:strVal val="0-#ppt_h/2"/>
                                          </p:val>
                                        </p:tav>
                                        <p:tav tm="100000">
                                          <p:val>
                                            <p:strVal val="#ppt_y"/>
                                          </p:val>
                                        </p:tav>
                                      </p:tavLst>
                                    </p:anim>
                                  </p:childTnLst>
                                </p:cTn>
                              </p:par>
                              <p:par>
                                <p:cTn decel="100000" fill="hold" grpId="0" id="116" nodeType="withEffect" presetClass="entr" presetID="2" presetSubtype="1">
                                  <p:stCondLst>
                                    <p:cond delay="0"/>
                                  </p:stCondLst>
                                  <p:childTnLst>
                                    <p:set>
                                      <p:cBhvr>
                                        <p:cTn dur="1" fill="hold" id="117">
                                          <p:stCondLst>
                                            <p:cond delay="0"/>
                                          </p:stCondLst>
                                        </p:cTn>
                                        <p:tgtEl>
                                          <p:spTgt spid="17"/>
                                        </p:tgtEl>
                                        <p:attrNameLst>
                                          <p:attrName>style.visibility</p:attrName>
                                        </p:attrNameLst>
                                      </p:cBhvr>
                                      <p:to>
                                        <p:strVal val="visible"/>
                                      </p:to>
                                    </p:set>
                                    <p:anim calcmode="lin" valueType="num">
                                      <p:cBhvr additive="base">
                                        <p:cTn dur="500" fill="hold" id="118"/>
                                        <p:tgtEl>
                                          <p:spTgt spid="17"/>
                                        </p:tgtEl>
                                        <p:attrNameLst>
                                          <p:attrName>ppt_x</p:attrName>
                                        </p:attrNameLst>
                                      </p:cBhvr>
                                      <p:tavLst>
                                        <p:tav tm="0">
                                          <p:val>
                                            <p:strVal val="#ppt_x"/>
                                          </p:val>
                                        </p:tav>
                                        <p:tav tm="100000">
                                          <p:val>
                                            <p:strVal val="#ppt_x"/>
                                          </p:val>
                                        </p:tav>
                                      </p:tavLst>
                                    </p:anim>
                                    <p:anim calcmode="lin" valueType="num">
                                      <p:cBhvr additive="base">
                                        <p:cTn dur="500" fill="hold" id="119"/>
                                        <p:tgtEl>
                                          <p:spTgt spid="17"/>
                                        </p:tgtEl>
                                        <p:attrNameLst>
                                          <p:attrName>ppt_y</p:attrName>
                                        </p:attrNameLst>
                                      </p:cBhvr>
                                      <p:tavLst>
                                        <p:tav tm="0">
                                          <p:val>
                                            <p:strVal val="0-#ppt_h/2"/>
                                          </p:val>
                                        </p:tav>
                                        <p:tav tm="100000">
                                          <p:val>
                                            <p:strVal val="#ppt_y"/>
                                          </p:val>
                                        </p:tav>
                                      </p:tavLst>
                                    </p:anim>
                                  </p:childTnLst>
                                </p:cTn>
                              </p:par>
                              <p:par>
                                <p:cTn decel="100000" fill="hold" grpId="0" id="120" nodeType="withEffect" presetClass="entr" presetID="2" presetSubtype="1">
                                  <p:stCondLst>
                                    <p:cond delay="0"/>
                                  </p:stCondLst>
                                  <p:childTnLst>
                                    <p:set>
                                      <p:cBhvr>
                                        <p:cTn dur="1" fill="hold" id="121">
                                          <p:stCondLst>
                                            <p:cond delay="0"/>
                                          </p:stCondLst>
                                        </p:cTn>
                                        <p:tgtEl>
                                          <p:spTgt spid="22"/>
                                        </p:tgtEl>
                                        <p:attrNameLst>
                                          <p:attrName>style.visibility</p:attrName>
                                        </p:attrNameLst>
                                      </p:cBhvr>
                                      <p:to>
                                        <p:strVal val="visible"/>
                                      </p:to>
                                    </p:set>
                                    <p:anim calcmode="lin" valueType="num">
                                      <p:cBhvr additive="base">
                                        <p:cTn dur="500" fill="hold" id="122"/>
                                        <p:tgtEl>
                                          <p:spTgt spid="22"/>
                                        </p:tgtEl>
                                        <p:attrNameLst>
                                          <p:attrName>ppt_x</p:attrName>
                                        </p:attrNameLst>
                                      </p:cBhvr>
                                      <p:tavLst>
                                        <p:tav tm="0">
                                          <p:val>
                                            <p:strVal val="#ppt_x"/>
                                          </p:val>
                                        </p:tav>
                                        <p:tav tm="100000">
                                          <p:val>
                                            <p:strVal val="#ppt_x"/>
                                          </p:val>
                                        </p:tav>
                                      </p:tavLst>
                                    </p:anim>
                                    <p:anim calcmode="lin" valueType="num">
                                      <p:cBhvr additive="base">
                                        <p:cTn dur="500" fill="hold" id="123"/>
                                        <p:tgtEl>
                                          <p:spTgt spid="22"/>
                                        </p:tgtEl>
                                        <p:attrNameLst>
                                          <p:attrName>ppt_y</p:attrName>
                                        </p:attrNameLst>
                                      </p:cBhvr>
                                      <p:tavLst>
                                        <p:tav tm="0">
                                          <p:val>
                                            <p:strVal val="0-#ppt_h/2"/>
                                          </p:val>
                                        </p:tav>
                                        <p:tav tm="100000">
                                          <p:val>
                                            <p:strVal val="#ppt_y"/>
                                          </p:val>
                                        </p:tav>
                                      </p:tavLst>
                                    </p:anim>
                                  </p:childTnLst>
                                </p:cTn>
                              </p:par>
                              <p:par>
                                <p:cTn decel="100000" fill="hold" grpId="0" id="124" nodeType="withEffect" presetClass="entr" presetID="2" presetSubtype="1">
                                  <p:stCondLst>
                                    <p:cond delay="0"/>
                                  </p:stCondLst>
                                  <p:childTnLst>
                                    <p:set>
                                      <p:cBhvr>
                                        <p:cTn dur="1" fill="hold" id="125">
                                          <p:stCondLst>
                                            <p:cond delay="0"/>
                                          </p:stCondLst>
                                        </p:cTn>
                                        <p:tgtEl>
                                          <p:spTgt spid="23"/>
                                        </p:tgtEl>
                                        <p:attrNameLst>
                                          <p:attrName>style.visibility</p:attrName>
                                        </p:attrNameLst>
                                      </p:cBhvr>
                                      <p:to>
                                        <p:strVal val="visible"/>
                                      </p:to>
                                    </p:set>
                                    <p:anim calcmode="lin" valueType="num">
                                      <p:cBhvr additive="base">
                                        <p:cTn dur="500" fill="hold" id="126"/>
                                        <p:tgtEl>
                                          <p:spTgt spid="23"/>
                                        </p:tgtEl>
                                        <p:attrNameLst>
                                          <p:attrName>ppt_x</p:attrName>
                                        </p:attrNameLst>
                                      </p:cBhvr>
                                      <p:tavLst>
                                        <p:tav tm="0">
                                          <p:val>
                                            <p:strVal val="#ppt_x"/>
                                          </p:val>
                                        </p:tav>
                                        <p:tav tm="100000">
                                          <p:val>
                                            <p:strVal val="#ppt_x"/>
                                          </p:val>
                                        </p:tav>
                                      </p:tavLst>
                                    </p:anim>
                                    <p:anim calcmode="lin" valueType="num">
                                      <p:cBhvr additive="base">
                                        <p:cTn dur="500" fill="hold" id="127"/>
                                        <p:tgtEl>
                                          <p:spTgt spid="23"/>
                                        </p:tgtEl>
                                        <p:attrNameLst>
                                          <p:attrName>ppt_y</p:attrName>
                                        </p:attrNameLst>
                                      </p:cBhvr>
                                      <p:tavLst>
                                        <p:tav tm="0">
                                          <p:val>
                                            <p:strVal val="0-#ppt_h/2"/>
                                          </p:val>
                                        </p:tav>
                                        <p:tav tm="100000">
                                          <p:val>
                                            <p:strVal val="#ppt_y"/>
                                          </p:val>
                                        </p:tav>
                                      </p:tavLst>
                                    </p:anim>
                                  </p:childTnLst>
                                </p:cTn>
                              </p:par>
                              <p:par>
                                <p:cTn decel="100000" fill="hold" grpId="0" id="128" nodeType="withEffect" presetClass="entr" presetID="2" presetSubtype="1">
                                  <p:stCondLst>
                                    <p:cond delay="0"/>
                                  </p:stCondLst>
                                  <p:childTnLst>
                                    <p:set>
                                      <p:cBhvr>
                                        <p:cTn dur="1" fill="hold" id="129">
                                          <p:stCondLst>
                                            <p:cond delay="0"/>
                                          </p:stCondLst>
                                        </p:cTn>
                                        <p:tgtEl>
                                          <p:spTgt spid="26"/>
                                        </p:tgtEl>
                                        <p:attrNameLst>
                                          <p:attrName>style.visibility</p:attrName>
                                        </p:attrNameLst>
                                      </p:cBhvr>
                                      <p:to>
                                        <p:strVal val="visible"/>
                                      </p:to>
                                    </p:set>
                                    <p:anim calcmode="lin" valueType="num">
                                      <p:cBhvr additive="base">
                                        <p:cTn dur="500" fill="hold" id="130"/>
                                        <p:tgtEl>
                                          <p:spTgt spid="26"/>
                                        </p:tgtEl>
                                        <p:attrNameLst>
                                          <p:attrName>ppt_x</p:attrName>
                                        </p:attrNameLst>
                                      </p:cBhvr>
                                      <p:tavLst>
                                        <p:tav tm="0">
                                          <p:val>
                                            <p:strVal val="#ppt_x"/>
                                          </p:val>
                                        </p:tav>
                                        <p:tav tm="100000">
                                          <p:val>
                                            <p:strVal val="#ppt_x"/>
                                          </p:val>
                                        </p:tav>
                                      </p:tavLst>
                                    </p:anim>
                                    <p:anim calcmode="lin" valueType="num">
                                      <p:cBhvr additive="base">
                                        <p:cTn dur="500" fill="hold" id="131"/>
                                        <p:tgtEl>
                                          <p:spTgt spid="26"/>
                                        </p:tgtEl>
                                        <p:attrNameLst>
                                          <p:attrName>ppt_y</p:attrName>
                                        </p:attrNameLst>
                                      </p:cBhvr>
                                      <p:tavLst>
                                        <p:tav tm="0">
                                          <p:val>
                                            <p:strVal val="0-#ppt_h/2"/>
                                          </p:val>
                                        </p:tav>
                                        <p:tav tm="100000">
                                          <p:val>
                                            <p:strVal val="#ppt_y"/>
                                          </p:val>
                                        </p:tav>
                                      </p:tavLst>
                                    </p:anim>
                                  </p:childTnLst>
                                </p:cTn>
                              </p:par>
                              <p:par>
                                <p:cTn decel="100000" fill="hold" id="132" nodeType="withEffect" presetClass="entr" presetID="2" presetSubtype="1">
                                  <p:stCondLst>
                                    <p:cond delay="0"/>
                                  </p:stCondLst>
                                  <p:childTnLst>
                                    <p:set>
                                      <p:cBhvr>
                                        <p:cTn dur="1" fill="hold" id="133">
                                          <p:stCondLst>
                                            <p:cond delay="0"/>
                                          </p:stCondLst>
                                        </p:cTn>
                                        <p:tgtEl>
                                          <p:spTgt spid="43"/>
                                        </p:tgtEl>
                                        <p:attrNameLst>
                                          <p:attrName>style.visibility</p:attrName>
                                        </p:attrNameLst>
                                      </p:cBhvr>
                                      <p:to>
                                        <p:strVal val="visible"/>
                                      </p:to>
                                    </p:set>
                                    <p:anim calcmode="lin" valueType="num">
                                      <p:cBhvr additive="base">
                                        <p:cTn dur="500" fill="hold" id="134"/>
                                        <p:tgtEl>
                                          <p:spTgt spid="43"/>
                                        </p:tgtEl>
                                        <p:attrNameLst>
                                          <p:attrName>ppt_x</p:attrName>
                                        </p:attrNameLst>
                                      </p:cBhvr>
                                      <p:tavLst>
                                        <p:tav tm="0">
                                          <p:val>
                                            <p:strVal val="#ppt_x"/>
                                          </p:val>
                                        </p:tav>
                                        <p:tav tm="100000">
                                          <p:val>
                                            <p:strVal val="#ppt_x"/>
                                          </p:val>
                                        </p:tav>
                                      </p:tavLst>
                                    </p:anim>
                                    <p:anim calcmode="lin" valueType="num">
                                      <p:cBhvr additive="base">
                                        <p:cTn dur="500" fill="hold" id="135"/>
                                        <p:tgtEl>
                                          <p:spTgt spid="43"/>
                                        </p:tgtEl>
                                        <p:attrNameLst>
                                          <p:attrName>ppt_y</p:attrName>
                                        </p:attrNameLst>
                                      </p:cBhvr>
                                      <p:tavLst>
                                        <p:tav tm="0">
                                          <p:val>
                                            <p:strVal val="0-#ppt_h/2"/>
                                          </p:val>
                                        </p:tav>
                                        <p:tav tm="100000">
                                          <p:val>
                                            <p:strVal val="#ppt_y"/>
                                          </p:val>
                                        </p:tav>
                                      </p:tavLst>
                                    </p:anim>
                                  </p:childTnLst>
                                </p:cTn>
                              </p:par>
                              <p:par>
                                <p:cTn decel="100000" fill="hold" id="136" nodeType="withEffect" presetClass="entr" presetID="2" presetSubtype="1">
                                  <p:stCondLst>
                                    <p:cond delay="0"/>
                                  </p:stCondLst>
                                  <p:childTnLst>
                                    <p:set>
                                      <p:cBhvr>
                                        <p:cTn dur="1" fill="hold" id="137">
                                          <p:stCondLst>
                                            <p:cond delay="0"/>
                                          </p:stCondLst>
                                        </p:cTn>
                                        <p:tgtEl>
                                          <p:spTgt spid="48"/>
                                        </p:tgtEl>
                                        <p:attrNameLst>
                                          <p:attrName>style.visibility</p:attrName>
                                        </p:attrNameLst>
                                      </p:cBhvr>
                                      <p:to>
                                        <p:strVal val="visible"/>
                                      </p:to>
                                    </p:set>
                                    <p:anim calcmode="lin" valueType="num">
                                      <p:cBhvr additive="base">
                                        <p:cTn dur="500" fill="hold" id="138"/>
                                        <p:tgtEl>
                                          <p:spTgt spid="48"/>
                                        </p:tgtEl>
                                        <p:attrNameLst>
                                          <p:attrName>ppt_x</p:attrName>
                                        </p:attrNameLst>
                                      </p:cBhvr>
                                      <p:tavLst>
                                        <p:tav tm="0">
                                          <p:val>
                                            <p:strVal val="#ppt_x"/>
                                          </p:val>
                                        </p:tav>
                                        <p:tav tm="100000">
                                          <p:val>
                                            <p:strVal val="#ppt_x"/>
                                          </p:val>
                                        </p:tav>
                                      </p:tavLst>
                                    </p:anim>
                                    <p:anim calcmode="lin" valueType="num">
                                      <p:cBhvr additive="base">
                                        <p:cTn dur="500" fill="hold" id="139"/>
                                        <p:tgtEl>
                                          <p:spTgt spid="48"/>
                                        </p:tgtEl>
                                        <p:attrNameLst>
                                          <p:attrName>ppt_y</p:attrName>
                                        </p:attrNameLst>
                                      </p:cBhvr>
                                      <p:tavLst>
                                        <p:tav tm="0">
                                          <p:val>
                                            <p:strVal val="0-#ppt_h/2"/>
                                          </p:val>
                                        </p:tav>
                                        <p:tav tm="100000">
                                          <p:val>
                                            <p:strVal val="#ppt_y"/>
                                          </p:val>
                                        </p:tav>
                                      </p:tavLst>
                                    </p:anim>
                                  </p:childTnLst>
                                </p:cTn>
                              </p:par>
                              <p:par>
                                <p:cTn decel="100000" fill="hold" id="140" nodeType="withEffect" presetClass="entr" presetID="2" presetSubtype="2">
                                  <p:stCondLst>
                                    <p:cond delay="0"/>
                                  </p:stCondLst>
                                  <p:childTnLst>
                                    <p:set>
                                      <p:cBhvr>
                                        <p:cTn dur="1" fill="hold" id="141">
                                          <p:stCondLst>
                                            <p:cond delay="0"/>
                                          </p:stCondLst>
                                        </p:cTn>
                                        <p:tgtEl>
                                          <p:spTgt spid="52"/>
                                        </p:tgtEl>
                                        <p:attrNameLst>
                                          <p:attrName>style.visibility</p:attrName>
                                        </p:attrNameLst>
                                      </p:cBhvr>
                                      <p:to>
                                        <p:strVal val="visible"/>
                                      </p:to>
                                    </p:set>
                                    <p:anim calcmode="lin" valueType="num">
                                      <p:cBhvr additive="base">
                                        <p:cTn dur="500" fill="hold" id="142"/>
                                        <p:tgtEl>
                                          <p:spTgt spid="52"/>
                                        </p:tgtEl>
                                        <p:attrNameLst>
                                          <p:attrName>ppt_x</p:attrName>
                                        </p:attrNameLst>
                                      </p:cBhvr>
                                      <p:tavLst>
                                        <p:tav tm="0">
                                          <p:val>
                                            <p:strVal val="1+#ppt_w/2"/>
                                          </p:val>
                                        </p:tav>
                                        <p:tav tm="100000">
                                          <p:val>
                                            <p:strVal val="#ppt_x"/>
                                          </p:val>
                                        </p:tav>
                                      </p:tavLst>
                                    </p:anim>
                                    <p:anim calcmode="lin" valueType="num">
                                      <p:cBhvr additive="base">
                                        <p:cTn dur="500" fill="hold" id="143"/>
                                        <p:tgtEl>
                                          <p:spTgt spid="52"/>
                                        </p:tgtEl>
                                        <p:attrNameLst>
                                          <p:attrName>ppt_y</p:attrName>
                                        </p:attrNameLst>
                                      </p:cBhvr>
                                      <p:tavLst>
                                        <p:tav tm="0">
                                          <p:val>
                                            <p:strVal val="#ppt_y"/>
                                          </p:val>
                                        </p:tav>
                                        <p:tav tm="100000">
                                          <p:val>
                                            <p:strVal val="#ppt_y"/>
                                          </p:val>
                                        </p:tav>
                                      </p:tavLst>
                                    </p:anim>
                                  </p:childTnLst>
                                </p:cTn>
                              </p:par>
                              <p:par>
                                <p:cTn decel="100000" fill="hold" id="144" nodeType="withEffect" presetClass="entr" presetID="2" presetSubtype="1">
                                  <p:stCondLst>
                                    <p:cond delay="0"/>
                                  </p:stCondLst>
                                  <p:childTnLst>
                                    <p:set>
                                      <p:cBhvr>
                                        <p:cTn dur="1" fill="hold" id="145">
                                          <p:stCondLst>
                                            <p:cond delay="0"/>
                                          </p:stCondLst>
                                        </p:cTn>
                                        <p:tgtEl>
                                          <p:spTgt spid="59"/>
                                        </p:tgtEl>
                                        <p:attrNameLst>
                                          <p:attrName>style.visibility</p:attrName>
                                        </p:attrNameLst>
                                      </p:cBhvr>
                                      <p:to>
                                        <p:strVal val="visible"/>
                                      </p:to>
                                    </p:set>
                                    <p:anim calcmode="lin" valueType="num">
                                      <p:cBhvr additive="base">
                                        <p:cTn dur="500" fill="hold" id="146"/>
                                        <p:tgtEl>
                                          <p:spTgt spid="59"/>
                                        </p:tgtEl>
                                        <p:attrNameLst>
                                          <p:attrName>ppt_x</p:attrName>
                                        </p:attrNameLst>
                                      </p:cBhvr>
                                      <p:tavLst>
                                        <p:tav tm="0">
                                          <p:val>
                                            <p:strVal val="#ppt_x"/>
                                          </p:val>
                                        </p:tav>
                                        <p:tav tm="100000">
                                          <p:val>
                                            <p:strVal val="#ppt_x"/>
                                          </p:val>
                                        </p:tav>
                                      </p:tavLst>
                                    </p:anim>
                                    <p:anim calcmode="lin" valueType="num">
                                      <p:cBhvr additive="base">
                                        <p:cTn dur="500" fill="hold" id="147"/>
                                        <p:tgtEl>
                                          <p:spTgt spid="59"/>
                                        </p:tgtEl>
                                        <p:attrNameLst>
                                          <p:attrName>ppt_y</p:attrName>
                                        </p:attrNameLst>
                                      </p:cBhvr>
                                      <p:tavLst>
                                        <p:tav tm="0">
                                          <p:val>
                                            <p:strVal val="0-#ppt_h/2"/>
                                          </p:val>
                                        </p:tav>
                                        <p:tav tm="100000">
                                          <p:val>
                                            <p:strVal val="#ppt_y"/>
                                          </p:val>
                                        </p:tav>
                                      </p:tavLst>
                                    </p:anim>
                                  </p:childTnLst>
                                </p:cTn>
                              </p:par>
                              <p:par>
                                <p:cTn decel="100000" fill="hold" id="148" nodeType="withEffect" presetClass="entr" presetID="2" presetSubtype="2">
                                  <p:stCondLst>
                                    <p:cond delay="0"/>
                                  </p:stCondLst>
                                  <p:childTnLst>
                                    <p:set>
                                      <p:cBhvr>
                                        <p:cTn dur="1" fill="hold" id="149">
                                          <p:stCondLst>
                                            <p:cond delay="0"/>
                                          </p:stCondLst>
                                        </p:cTn>
                                        <p:tgtEl>
                                          <p:spTgt spid="87"/>
                                        </p:tgtEl>
                                        <p:attrNameLst>
                                          <p:attrName>style.visibility</p:attrName>
                                        </p:attrNameLst>
                                      </p:cBhvr>
                                      <p:to>
                                        <p:strVal val="visible"/>
                                      </p:to>
                                    </p:set>
                                    <p:anim calcmode="lin" valueType="num">
                                      <p:cBhvr additive="base">
                                        <p:cTn dur="500" fill="hold" id="150"/>
                                        <p:tgtEl>
                                          <p:spTgt spid="87"/>
                                        </p:tgtEl>
                                        <p:attrNameLst>
                                          <p:attrName>ppt_x</p:attrName>
                                        </p:attrNameLst>
                                      </p:cBhvr>
                                      <p:tavLst>
                                        <p:tav tm="0">
                                          <p:val>
                                            <p:strVal val="1+#ppt_w/2"/>
                                          </p:val>
                                        </p:tav>
                                        <p:tav tm="100000">
                                          <p:val>
                                            <p:strVal val="#ppt_x"/>
                                          </p:val>
                                        </p:tav>
                                      </p:tavLst>
                                    </p:anim>
                                    <p:anim calcmode="lin" valueType="num">
                                      <p:cBhvr additive="base">
                                        <p:cTn dur="500" fill="hold" id="151"/>
                                        <p:tgtEl>
                                          <p:spTgt spid="87"/>
                                        </p:tgtEl>
                                        <p:attrNameLst>
                                          <p:attrName>ppt_y</p:attrName>
                                        </p:attrNameLst>
                                      </p:cBhvr>
                                      <p:tavLst>
                                        <p:tav tm="0">
                                          <p:val>
                                            <p:strVal val="#ppt_y"/>
                                          </p:val>
                                        </p:tav>
                                        <p:tav tm="100000">
                                          <p:val>
                                            <p:strVal val="#ppt_y"/>
                                          </p:val>
                                        </p:tav>
                                      </p:tavLst>
                                    </p:anim>
                                  </p:childTnLst>
                                </p:cTn>
                              </p:par>
                              <p:par>
                                <p:cTn decel="100000" fill="hold" id="152" nodeType="withEffect" presetClass="entr" presetID="2" presetSubtype="1">
                                  <p:stCondLst>
                                    <p:cond delay="0"/>
                                  </p:stCondLst>
                                  <p:childTnLst>
                                    <p:set>
                                      <p:cBhvr>
                                        <p:cTn dur="1" fill="hold" id="153">
                                          <p:stCondLst>
                                            <p:cond delay="0"/>
                                          </p:stCondLst>
                                        </p:cTn>
                                        <p:tgtEl>
                                          <p:spTgt spid="113"/>
                                        </p:tgtEl>
                                        <p:attrNameLst>
                                          <p:attrName>style.visibility</p:attrName>
                                        </p:attrNameLst>
                                      </p:cBhvr>
                                      <p:to>
                                        <p:strVal val="visible"/>
                                      </p:to>
                                    </p:set>
                                    <p:anim calcmode="lin" valueType="num">
                                      <p:cBhvr additive="base">
                                        <p:cTn dur="500" fill="hold" id="154"/>
                                        <p:tgtEl>
                                          <p:spTgt spid="113"/>
                                        </p:tgtEl>
                                        <p:attrNameLst>
                                          <p:attrName>ppt_x</p:attrName>
                                        </p:attrNameLst>
                                      </p:cBhvr>
                                      <p:tavLst>
                                        <p:tav tm="0">
                                          <p:val>
                                            <p:strVal val="#ppt_x"/>
                                          </p:val>
                                        </p:tav>
                                        <p:tav tm="100000">
                                          <p:val>
                                            <p:strVal val="#ppt_x"/>
                                          </p:val>
                                        </p:tav>
                                      </p:tavLst>
                                    </p:anim>
                                    <p:anim calcmode="lin" valueType="num">
                                      <p:cBhvr additive="base">
                                        <p:cTn dur="500" fill="hold" id="155"/>
                                        <p:tgtEl>
                                          <p:spTgt spid="113"/>
                                        </p:tgtEl>
                                        <p:attrNameLst>
                                          <p:attrName>ppt_y</p:attrName>
                                        </p:attrNameLst>
                                      </p:cBhvr>
                                      <p:tavLst>
                                        <p:tav tm="0">
                                          <p:val>
                                            <p:strVal val="0-#ppt_h/2"/>
                                          </p:val>
                                        </p:tav>
                                        <p:tav tm="100000">
                                          <p:val>
                                            <p:strVal val="#ppt_y"/>
                                          </p:val>
                                        </p:tav>
                                      </p:tavLst>
                                    </p:anim>
                                  </p:childTnLst>
                                </p:cTn>
                              </p:par>
                              <p:par>
                                <p:cTn decel="100000" fill="hold" id="156" nodeType="withEffect" presetClass="entr" presetID="2" presetSubtype="1">
                                  <p:stCondLst>
                                    <p:cond delay="0"/>
                                  </p:stCondLst>
                                  <p:childTnLst>
                                    <p:set>
                                      <p:cBhvr>
                                        <p:cTn dur="1" fill="hold" id="157">
                                          <p:stCondLst>
                                            <p:cond delay="0"/>
                                          </p:stCondLst>
                                        </p:cTn>
                                        <p:tgtEl>
                                          <p:spTgt spid="118"/>
                                        </p:tgtEl>
                                        <p:attrNameLst>
                                          <p:attrName>style.visibility</p:attrName>
                                        </p:attrNameLst>
                                      </p:cBhvr>
                                      <p:to>
                                        <p:strVal val="visible"/>
                                      </p:to>
                                    </p:set>
                                    <p:anim calcmode="lin" valueType="num">
                                      <p:cBhvr additive="base">
                                        <p:cTn dur="500" fill="hold" id="158"/>
                                        <p:tgtEl>
                                          <p:spTgt spid="118"/>
                                        </p:tgtEl>
                                        <p:attrNameLst>
                                          <p:attrName>ppt_x</p:attrName>
                                        </p:attrNameLst>
                                      </p:cBhvr>
                                      <p:tavLst>
                                        <p:tav tm="0">
                                          <p:val>
                                            <p:strVal val="#ppt_x"/>
                                          </p:val>
                                        </p:tav>
                                        <p:tav tm="100000">
                                          <p:val>
                                            <p:strVal val="#ppt_x"/>
                                          </p:val>
                                        </p:tav>
                                      </p:tavLst>
                                    </p:anim>
                                    <p:anim calcmode="lin" valueType="num">
                                      <p:cBhvr additive="base">
                                        <p:cTn dur="500" fill="hold" id="159"/>
                                        <p:tgtEl>
                                          <p:spTgt spid="118"/>
                                        </p:tgtEl>
                                        <p:attrNameLst>
                                          <p:attrName>ppt_y</p:attrName>
                                        </p:attrNameLst>
                                      </p:cBhvr>
                                      <p:tavLst>
                                        <p:tav tm="0">
                                          <p:val>
                                            <p:strVal val="0-#ppt_h/2"/>
                                          </p:val>
                                        </p:tav>
                                        <p:tav tm="100000">
                                          <p:val>
                                            <p:strVal val="#ppt_y"/>
                                          </p:val>
                                        </p:tav>
                                      </p:tavLst>
                                    </p:anim>
                                  </p:childTnLst>
                                </p:cTn>
                              </p:par>
                              <p:par>
                                <p:cTn decel="100000" fill="hold" id="160" nodeType="withEffect" presetClass="entr" presetID="2" presetSubtype="1">
                                  <p:stCondLst>
                                    <p:cond delay="0"/>
                                  </p:stCondLst>
                                  <p:childTnLst>
                                    <p:set>
                                      <p:cBhvr>
                                        <p:cTn dur="1" fill="hold" id="161">
                                          <p:stCondLst>
                                            <p:cond delay="0"/>
                                          </p:stCondLst>
                                        </p:cTn>
                                        <p:tgtEl>
                                          <p:spTgt spid="125"/>
                                        </p:tgtEl>
                                        <p:attrNameLst>
                                          <p:attrName>style.visibility</p:attrName>
                                        </p:attrNameLst>
                                      </p:cBhvr>
                                      <p:to>
                                        <p:strVal val="visible"/>
                                      </p:to>
                                    </p:set>
                                    <p:anim calcmode="lin" valueType="num">
                                      <p:cBhvr additive="base">
                                        <p:cTn dur="500" fill="hold" id="162"/>
                                        <p:tgtEl>
                                          <p:spTgt spid="125"/>
                                        </p:tgtEl>
                                        <p:attrNameLst>
                                          <p:attrName>ppt_x</p:attrName>
                                        </p:attrNameLst>
                                      </p:cBhvr>
                                      <p:tavLst>
                                        <p:tav tm="0">
                                          <p:val>
                                            <p:strVal val="#ppt_x"/>
                                          </p:val>
                                        </p:tav>
                                        <p:tav tm="100000">
                                          <p:val>
                                            <p:strVal val="#ppt_x"/>
                                          </p:val>
                                        </p:tav>
                                      </p:tavLst>
                                    </p:anim>
                                    <p:anim calcmode="lin" valueType="num">
                                      <p:cBhvr additive="base">
                                        <p:cTn dur="500" fill="hold" id="163"/>
                                        <p:tgtEl>
                                          <p:spTgt spid="125"/>
                                        </p:tgtEl>
                                        <p:attrNameLst>
                                          <p:attrName>ppt_y</p:attrName>
                                        </p:attrNameLst>
                                      </p:cBhvr>
                                      <p:tavLst>
                                        <p:tav tm="0">
                                          <p:val>
                                            <p:strVal val="0-#ppt_h/2"/>
                                          </p:val>
                                        </p:tav>
                                        <p:tav tm="100000">
                                          <p:val>
                                            <p:strVal val="#ppt_y"/>
                                          </p:val>
                                        </p:tav>
                                      </p:tavLst>
                                    </p:anim>
                                  </p:childTnLst>
                                </p:cTn>
                              </p:par>
                              <p:par>
                                <p:cTn decel="100000" fill="hold" grpId="0" id="164" nodeType="withEffect" presetClass="entr" presetID="2" presetSubtype="2">
                                  <p:stCondLst>
                                    <p:cond delay="0"/>
                                  </p:stCondLst>
                                  <p:childTnLst>
                                    <p:set>
                                      <p:cBhvr>
                                        <p:cTn dur="1" fill="hold" id="165">
                                          <p:stCondLst>
                                            <p:cond delay="0"/>
                                          </p:stCondLst>
                                        </p:cTn>
                                        <p:tgtEl>
                                          <p:spTgt spid="14"/>
                                        </p:tgtEl>
                                        <p:attrNameLst>
                                          <p:attrName>style.visibility</p:attrName>
                                        </p:attrNameLst>
                                      </p:cBhvr>
                                      <p:to>
                                        <p:strVal val="visible"/>
                                      </p:to>
                                    </p:set>
                                    <p:anim calcmode="lin" valueType="num">
                                      <p:cBhvr additive="base">
                                        <p:cTn dur="500" fill="hold" id="166"/>
                                        <p:tgtEl>
                                          <p:spTgt spid="14"/>
                                        </p:tgtEl>
                                        <p:attrNameLst>
                                          <p:attrName>ppt_x</p:attrName>
                                        </p:attrNameLst>
                                      </p:cBhvr>
                                      <p:tavLst>
                                        <p:tav tm="0">
                                          <p:val>
                                            <p:strVal val="1+#ppt_w/2"/>
                                          </p:val>
                                        </p:tav>
                                        <p:tav tm="100000">
                                          <p:val>
                                            <p:strVal val="#ppt_x"/>
                                          </p:val>
                                        </p:tav>
                                      </p:tavLst>
                                    </p:anim>
                                    <p:anim calcmode="lin" valueType="num">
                                      <p:cBhvr additive="base">
                                        <p:cTn dur="500" fill="hold" id="167"/>
                                        <p:tgtEl>
                                          <p:spTgt spid="14"/>
                                        </p:tgtEl>
                                        <p:attrNameLst>
                                          <p:attrName>ppt_y</p:attrName>
                                        </p:attrNameLst>
                                      </p:cBhvr>
                                      <p:tavLst>
                                        <p:tav tm="0">
                                          <p:val>
                                            <p:strVal val="#ppt_y"/>
                                          </p:val>
                                        </p:tav>
                                        <p:tav tm="100000">
                                          <p:val>
                                            <p:strVal val="#ppt_y"/>
                                          </p:val>
                                        </p:tav>
                                      </p:tavLst>
                                    </p:anim>
                                  </p:childTnLst>
                                </p:cTn>
                              </p:par>
                              <p:par>
                                <p:cTn decel="100000" fill="hold" grpId="0" id="168" nodeType="withEffect" presetClass="entr" presetID="2" presetSubtype="2">
                                  <p:stCondLst>
                                    <p:cond delay="0"/>
                                  </p:stCondLst>
                                  <p:childTnLst>
                                    <p:set>
                                      <p:cBhvr>
                                        <p:cTn dur="1" fill="hold" id="169">
                                          <p:stCondLst>
                                            <p:cond delay="0"/>
                                          </p:stCondLst>
                                        </p:cTn>
                                        <p:tgtEl>
                                          <p:spTgt spid="15"/>
                                        </p:tgtEl>
                                        <p:attrNameLst>
                                          <p:attrName>style.visibility</p:attrName>
                                        </p:attrNameLst>
                                      </p:cBhvr>
                                      <p:to>
                                        <p:strVal val="visible"/>
                                      </p:to>
                                    </p:set>
                                    <p:anim calcmode="lin" valueType="num">
                                      <p:cBhvr additive="base">
                                        <p:cTn dur="500" fill="hold" id="170"/>
                                        <p:tgtEl>
                                          <p:spTgt spid="15"/>
                                        </p:tgtEl>
                                        <p:attrNameLst>
                                          <p:attrName>ppt_x</p:attrName>
                                        </p:attrNameLst>
                                      </p:cBhvr>
                                      <p:tavLst>
                                        <p:tav tm="0">
                                          <p:val>
                                            <p:strVal val="1+#ppt_w/2"/>
                                          </p:val>
                                        </p:tav>
                                        <p:tav tm="100000">
                                          <p:val>
                                            <p:strVal val="#ppt_x"/>
                                          </p:val>
                                        </p:tav>
                                      </p:tavLst>
                                    </p:anim>
                                    <p:anim calcmode="lin" valueType="num">
                                      <p:cBhvr additive="base">
                                        <p:cTn dur="500" fill="hold" id="171"/>
                                        <p:tgtEl>
                                          <p:spTgt spid="15"/>
                                        </p:tgtEl>
                                        <p:attrNameLst>
                                          <p:attrName>ppt_y</p:attrName>
                                        </p:attrNameLst>
                                      </p:cBhvr>
                                      <p:tavLst>
                                        <p:tav tm="0">
                                          <p:val>
                                            <p:strVal val="#ppt_y"/>
                                          </p:val>
                                        </p:tav>
                                        <p:tav tm="100000">
                                          <p:val>
                                            <p:strVal val="#ppt_y"/>
                                          </p:val>
                                        </p:tav>
                                      </p:tavLst>
                                    </p:anim>
                                  </p:childTnLst>
                                </p:cTn>
                              </p:par>
                              <p:par>
                                <p:cTn decel="100000" fill="hold" grpId="0" id="172" nodeType="withEffect" presetClass="entr" presetID="2" presetSubtype="2">
                                  <p:stCondLst>
                                    <p:cond delay="0"/>
                                  </p:stCondLst>
                                  <p:childTnLst>
                                    <p:set>
                                      <p:cBhvr>
                                        <p:cTn dur="1" fill="hold" id="173">
                                          <p:stCondLst>
                                            <p:cond delay="0"/>
                                          </p:stCondLst>
                                        </p:cTn>
                                        <p:tgtEl>
                                          <p:spTgt spid="20"/>
                                        </p:tgtEl>
                                        <p:attrNameLst>
                                          <p:attrName>style.visibility</p:attrName>
                                        </p:attrNameLst>
                                      </p:cBhvr>
                                      <p:to>
                                        <p:strVal val="visible"/>
                                      </p:to>
                                    </p:set>
                                    <p:anim calcmode="lin" valueType="num">
                                      <p:cBhvr additive="base">
                                        <p:cTn dur="500" fill="hold" id="174"/>
                                        <p:tgtEl>
                                          <p:spTgt spid="20"/>
                                        </p:tgtEl>
                                        <p:attrNameLst>
                                          <p:attrName>ppt_x</p:attrName>
                                        </p:attrNameLst>
                                      </p:cBhvr>
                                      <p:tavLst>
                                        <p:tav tm="0">
                                          <p:val>
                                            <p:strVal val="1+#ppt_w/2"/>
                                          </p:val>
                                        </p:tav>
                                        <p:tav tm="100000">
                                          <p:val>
                                            <p:strVal val="#ppt_x"/>
                                          </p:val>
                                        </p:tav>
                                      </p:tavLst>
                                    </p:anim>
                                    <p:anim calcmode="lin" valueType="num">
                                      <p:cBhvr additive="base">
                                        <p:cTn dur="500" fill="hold" id="175"/>
                                        <p:tgtEl>
                                          <p:spTgt spid="20"/>
                                        </p:tgtEl>
                                        <p:attrNameLst>
                                          <p:attrName>ppt_y</p:attrName>
                                        </p:attrNameLst>
                                      </p:cBhvr>
                                      <p:tavLst>
                                        <p:tav tm="0">
                                          <p:val>
                                            <p:strVal val="#ppt_y"/>
                                          </p:val>
                                        </p:tav>
                                        <p:tav tm="100000">
                                          <p:val>
                                            <p:strVal val="#ppt_y"/>
                                          </p:val>
                                        </p:tav>
                                      </p:tavLst>
                                    </p:anim>
                                  </p:childTnLst>
                                </p:cTn>
                              </p:par>
                              <p:par>
                                <p:cTn decel="100000" fill="hold" grpId="0" id="176" nodeType="withEffect" presetClass="entr" presetID="2" presetSubtype="2">
                                  <p:stCondLst>
                                    <p:cond delay="0"/>
                                  </p:stCondLst>
                                  <p:childTnLst>
                                    <p:set>
                                      <p:cBhvr>
                                        <p:cTn dur="1" fill="hold" id="177">
                                          <p:stCondLst>
                                            <p:cond delay="0"/>
                                          </p:stCondLst>
                                        </p:cTn>
                                        <p:tgtEl>
                                          <p:spTgt spid="21"/>
                                        </p:tgtEl>
                                        <p:attrNameLst>
                                          <p:attrName>style.visibility</p:attrName>
                                        </p:attrNameLst>
                                      </p:cBhvr>
                                      <p:to>
                                        <p:strVal val="visible"/>
                                      </p:to>
                                    </p:set>
                                    <p:anim calcmode="lin" valueType="num">
                                      <p:cBhvr additive="base">
                                        <p:cTn dur="500" fill="hold" id="178"/>
                                        <p:tgtEl>
                                          <p:spTgt spid="21"/>
                                        </p:tgtEl>
                                        <p:attrNameLst>
                                          <p:attrName>ppt_x</p:attrName>
                                        </p:attrNameLst>
                                      </p:cBhvr>
                                      <p:tavLst>
                                        <p:tav tm="0">
                                          <p:val>
                                            <p:strVal val="1+#ppt_w/2"/>
                                          </p:val>
                                        </p:tav>
                                        <p:tav tm="100000">
                                          <p:val>
                                            <p:strVal val="#ppt_x"/>
                                          </p:val>
                                        </p:tav>
                                      </p:tavLst>
                                    </p:anim>
                                    <p:anim calcmode="lin" valueType="num">
                                      <p:cBhvr additive="base">
                                        <p:cTn dur="500" fill="hold" id="179"/>
                                        <p:tgtEl>
                                          <p:spTgt spid="21"/>
                                        </p:tgtEl>
                                        <p:attrNameLst>
                                          <p:attrName>ppt_y</p:attrName>
                                        </p:attrNameLst>
                                      </p:cBhvr>
                                      <p:tavLst>
                                        <p:tav tm="0">
                                          <p:val>
                                            <p:strVal val="#ppt_y"/>
                                          </p:val>
                                        </p:tav>
                                        <p:tav tm="100000">
                                          <p:val>
                                            <p:strVal val="#ppt_y"/>
                                          </p:val>
                                        </p:tav>
                                      </p:tavLst>
                                    </p:anim>
                                  </p:childTnLst>
                                </p:cTn>
                              </p:par>
                              <p:par>
                                <p:cTn decel="100000" fill="hold" grpId="0" id="180" nodeType="withEffect" presetClass="entr" presetID="2" presetSubtype="2">
                                  <p:stCondLst>
                                    <p:cond delay="0"/>
                                  </p:stCondLst>
                                  <p:childTnLst>
                                    <p:set>
                                      <p:cBhvr>
                                        <p:cTn dur="1" fill="hold" id="181">
                                          <p:stCondLst>
                                            <p:cond delay="0"/>
                                          </p:stCondLst>
                                        </p:cTn>
                                        <p:tgtEl>
                                          <p:spTgt spid="27"/>
                                        </p:tgtEl>
                                        <p:attrNameLst>
                                          <p:attrName>style.visibility</p:attrName>
                                        </p:attrNameLst>
                                      </p:cBhvr>
                                      <p:to>
                                        <p:strVal val="visible"/>
                                      </p:to>
                                    </p:set>
                                    <p:anim calcmode="lin" valueType="num">
                                      <p:cBhvr additive="base">
                                        <p:cTn dur="500" fill="hold" id="182"/>
                                        <p:tgtEl>
                                          <p:spTgt spid="27"/>
                                        </p:tgtEl>
                                        <p:attrNameLst>
                                          <p:attrName>ppt_x</p:attrName>
                                        </p:attrNameLst>
                                      </p:cBhvr>
                                      <p:tavLst>
                                        <p:tav tm="0">
                                          <p:val>
                                            <p:strVal val="1+#ppt_w/2"/>
                                          </p:val>
                                        </p:tav>
                                        <p:tav tm="100000">
                                          <p:val>
                                            <p:strVal val="#ppt_x"/>
                                          </p:val>
                                        </p:tav>
                                      </p:tavLst>
                                    </p:anim>
                                    <p:anim calcmode="lin" valueType="num">
                                      <p:cBhvr additive="base">
                                        <p:cTn dur="500" fill="hold" id="183"/>
                                        <p:tgtEl>
                                          <p:spTgt spid="27"/>
                                        </p:tgtEl>
                                        <p:attrNameLst>
                                          <p:attrName>ppt_y</p:attrName>
                                        </p:attrNameLst>
                                      </p:cBhvr>
                                      <p:tavLst>
                                        <p:tav tm="0">
                                          <p:val>
                                            <p:strVal val="#ppt_y"/>
                                          </p:val>
                                        </p:tav>
                                        <p:tav tm="100000">
                                          <p:val>
                                            <p:strVal val="#ppt_y"/>
                                          </p:val>
                                        </p:tav>
                                      </p:tavLst>
                                    </p:anim>
                                  </p:childTnLst>
                                </p:cTn>
                              </p:par>
                              <p:par>
                                <p:cTn decel="100000" fill="hold" id="184" nodeType="withEffect" presetClass="entr" presetID="2" presetSubtype="2">
                                  <p:stCondLst>
                                    <p:cond delay="0"/>
                                  </p:stCondLst>
                                  <p:childTnLst>
                                    <p:set>
                                      <p:cBhvr>
                                        <p:cTn dur="1" fill="hold" id="185">
                                          <p:stCondLst>
                                            <p:cond delay="0"/>
                                          </p:stCondLst>
                                        </p:cTn>
                                        <p:tgtEl>
                                          <p:spTgt spid="44"/>
                                        </p:tgtEl>
                                        <p:attrNameLst>
                                          <p:attrName>style.visibility</p:attrName>
                                        </p:attrNameLst>
                                      </p:cBhvr>
                                      <p:to>
                                        <p:strVal val="visible"/>
                                      </p:to>
                                    </p:set>
                                    <p:anim calcmode="lin" valueType="num">
                                      <p:cBhvr additive="base">
                                        <p:cTn dur="500" fill="hold" id="186"/>
                                        <p:tgtEl>
                                          <p:spTgt spid="44"/>
                                        </p:tgtEl>
                                        <p:attrNameLst>
                                          <p:attrName>ppt_x</p:attrName>
                                        </p:attrNameLst>
                                      </p:cBhvr>
                                      <p:tavLst>
                                        <p:tav tm="0">
                                          <p:val>
                                            <p:strVal val="1+#ppt_w/2"/>
                                          </p:val>
                                        </p:tav>
                                        <p:tav tm="100000">
                                          <p:val>
                                            <p:strVal val="#ppt_x"/>
                                          </p:val>
                                        </p:tav>
                                      </p:tavLst>
                                    </p:anim>
                                    <p:anim calcmode="lin" valueType="num">
                                      <p:cBhvr additive="base">
                                        <p:cTn dur="500" fill="hold" id="187"/>
                                        <p:tgtEl>
                                          <p:spTgt spid="44"/>
                                        </p:tgtEl>
                                        <p:attrNameLst>
                                          <p:attrName>ppt_y</p:attrName>
                                        </p:attrNameLst>
                                      </p:cBhvr>
                                      <p:tavLst>
                                        <p:tav tm="0">
                                          <p:val>
                                            <p:strVal val="#ppt_y"/>
                                          </p:val>
                                        </p:tav>
                                        <p:tav tm="100000">
                                          <p:val>
                                            <p:strVal val="#ppt_y"/>
                                          </p:val>
                                        </p:tav>
                                      </p:tavLst>
                                    </p:anim>
                                  </p:childTnLst>
                                </p:cTn>
                              </p:par>
                              <p:par>
                                <p:cTn decel="100000" fill="hold" id="188" nodeType="withEffect" presetClass="entr" presetID="2" presetSubtype="2">
                                  <p:stCondLst>
                                    <p:cond delay="0"/>
                                  </p:stCondLst>
                                  <p:childTnLst>
                                    <p:set>
                                      <p:cBhvr>
                                        <p:cTn dur="1" fill="hold" id="189">
                                          <p:stCondLst>
                                            <p:cond delay="0"/>
                                          </p:stCondLst>
                                        </p:cTn>
                                        <p:tgtEl>
                                          <p:spTgt spid="56"/>
                                        </p:tgtEl>
                                        <p:attrNameLst>
                                          <p:attrName>style.visibility</p:attrName>
                                        </p:attrNameLst>
                                      </p:cBhvr>
                                      <p:to>
                                        <p:strVal val="visible"/>
                                      </p:to>
                                    </p:set>
                                    <p:anim calcmode="lin" valueType="num">
                                      <p:cBhvr additive="base">
                                        <p:cTn dur="500" fill="hold" id="190"/>
                                        <p:tgtEl>
                                          <p:spTgt spid="56"/>
                                        </p:tgtEl>
                                        <p:attrNameLst>
                                          <p:attrName>ppt_x</p:attrName>
                                        </p:attrNameLst>
                                      </p:cBhvr>
                                      <p:tavLst>
                                        <p:tav tm="0">
                                          <p:val>
                                            <p:strVal val="1+#ppt_w/2"/>
                                          </p:val>
                                        </p:tav>
                                        <p:tav tm="100000">
                                          <p:val>
                                            <p:strVal val="#ppt_x"/>
                                          </p:val>
                                        </p:tav>
                                      </p:tavLst>
                                    </p:anim>
                                    <p:anim calcmode="lin" valueType="num">
                                      <p:cBhvr additive="base">
                                        <p:cTn dur="500" fill="hold" id="191"/>
                                        <p:tgtEl>
                                          <p:spTgt spid="56"/>
                                        </p:tgtEl>
                                        <p:attrNameLst>
                                          <p:attrName>ppt_y</p:attrName>
                                        </p:attrNameLst>
                                      </p:cBhvr>
                                      <p:tavLst>
                                        <p:tav tm="0">
                                          <p:val>
                                            <p:strVal val="#ppt_y"/>
                                          </p:val>
                                        </p:tav>
                                        <p:tav tm="100000">
                                          <p:val>
                                            <p:strVal val="#ppt_y"/>
                                          </p:val>
                                        </p:tav>
                                      </p:tavLst>
                                    </p:anim>
                                  </p:childTnLst>
                                </p:cTn>
                              </p:par>
                              <p:par>
                                <p:cTn decel="100000" fill="hold" id="192" nodeType="withEffect" presetClass="entr" presetID="2" presetSubtype="2">
                                  <p:stCondLst>
                                    <p:cond delay="0"/>
                                  </p:stCondLst>
                                  <p:childTnLst>
                                    <p:set>
                                      <p:cBhvr>
                                        <p:cTn dur="1" fill="hold" id="193">
                                          <p:stCondLst>
                                            <p:cond delay="0"/>
                                          </p:stCondLst>
                                        </p:cTn>
                                        <p:tgtEl>
                                          <p:spTgt spid="58"/>
                                        </p:tgtEl>
                                        <p:attrNameLst>
                                          <p:attrName>style.visibility</p:attrName>
                                        </p:attrNameLst>
                                      </p:cBhvr>
                                      <p:to>
                                        <p:strVal val="visible"/>
                                      </p:to>
                                    </p:set>
                                    <p:anim calcmode="lin" valueType="num">
                                      <p:cBhvr additive="base">
                                        <p:cTn dur="500" fill="hold" id="194"/>
                                        <p:tgtEl>
                                          <p:spTgt spid="58"/>
                                        </p:tgtEl>
                                        <p:attrNameLst>
                                          <p:attrName>ppt_x</p:attrName>
                                        </p:attrNameLst>
                                      </p:cBhvr>
                                      <p:tavLst>
                                        <p:tav tm="0">
                                          <p:val>
                                            <p:strVal val="1+#ppt_w/2"/>
                                          </p:val>
                                        </p:tav>
                                        <p:tav tm="100000">
                                          <p:val>
                                            <p:strVal val="#ppt_x"/>
                                          </p:val>
                                        </p:tav>
                                      </p:tavLst>
                                    </p:anim>
                                    <p:anim calcmode="lin" valueType="num">
                                      <p:cBhvr additive="base">
                                        <p:cTn dur="500" fill="hold" id="195"/>
                                        <p:tgtEl>
                                          <p:spTgt spid="58"/>
                                        </p:tgtEl>
                                        <p:attrNameLst>
                                          <p:attrName>ppt_y</p:attrName>
                                        </p:attrNameLst>
                                      </p:cBhvr>
                                      <p:tavLst>
                                        <p:tav tm="0">
                                          <p:val>
                                            <p:strVal val="#ppt_y"/>
                                          </p:val>
                                        </p:tav>
                                        <p:tav tm="100000">
                                          <p:val>
                                            <p:strVal val="#ppt_y"/>
                                          </p:val>
                                        </p:tav>
                                      </p:tavLst>
                                    </p:anim>
                                  </p:childTnLst>
                                </p:cTn>
                              </p:par>
                              <p:par>
                                <p:cTn decel="100000" fill="hold" id="196" nodeType="withEffect" presetClass="entr" presetID="2" presetSubtype="2">
                                  <p:stCondLst>
                                    <p:cond delay="0"/>
                                  </p:stCondLst>
                                  <p:childTnLst>
                                    <p:set>
                                      <p:cBhvr>
                                        <p:cTn dur="1" fill="hold" id="197">
                                          <p:stCondLst>
                                            <p:cond delay="0"/>
                                          </p:stCondLst>
                                        </p:cTn>
                                        <p:tgtEl>
                                          <p:spTgt spid="79"/>
                                        </p:tgtEl>
                                        <p:attrNameLst>
                                          <p:attrName>style.visibility</p:attrName>
                                        </p:attrNameLst>
                                      </p:cBhvr>
                                      <p:to>
                                        <p:strVal val="visible"/>
                                      </p:to>
                                    </p:set>
                                    <p:anim calcmode="lin" valueType="num">
                                      <p:cBhvr additive="base">
                                        <p:cTn dur="500" fill="hold" id="198"/>
                                        <p:tgtEl>
                                          <p:spTgt spid="79"/>
                                        </p:tgtEl>
                                        <p:attrNameLst>
                                          <p:attrName>ppt_x</p:attrName>
                                        </p:attrNameLst>
                                      </p:cBhvr>
                                      <p:tavLst>
                                        <p:tav tm="0">
                                          <p:val>
                                            <p:strVal val="1+#ppt_w/2"/>
                                          </p:val>
                                        </p:tav>
                                        <p:tav tm="100000">
                                          <p:val>
                                            <p:strVal val="#ppt_x"/>
                                          </p:val>
                                        </p:tav>
                                      </p:tavLst>
                                    </p:anim>
                                    <p:anim calcmode="lin" valueType="num">
                                      <p:cBhvr additive="base">
                                        <p:cTn dur="500" fill="hold" id="199"/>
                                        <p:tgtEl>
                                          <p:spTgt spid="79"/>
                                        </p:tgtEl>
                                        <p:attrNameLst>
                                          <p:attrName>ppt_y</p:attrName>
                                        </p:attrNameLst>
                                      </p:cBhvr>
                                      <p:tavLst>
                                        <p:tav tm="0">
                                          <p:val>
                                            <p:strVal val="#ppt_y"/>
                                          </p:val>
                                        </p:tav>
                                        <p:tav tm="100000">
                                          <p:val>
                                            <p:strVal val="#ppt_y"/>
                                          </p:val>
                                        </p:tav>
                                      </p:tavLst>
                                    </p:anim>
                                  </p:childTnLst>
                                </p:cTn>
                              </p:par>
                              <p:par>
                                <p:cTn decel="100000" fill="hold" id="200" nodeType="withEffect" presetClass="entr" presetID="2" presetSubtype="2">
                                  <p:stCondLst>
                                    <p:cond delay="0"/>
                                  </p:stCondLst>
                                  <p:childTnLst>
                                    <p:set>
                                      <p:cBhvr>
                                        <p:cTn dur="1" fill="hold" id="201">
                                          <p:stCondLst>
                                            <p:cond delay="0"/>
                                          </p:stCondLst>
                                        </p:cTn>
                                        <p:tgtEl>
                                          <p:spTgt spid="83"/>
                                        </p:tgtEl>
                                        <p:attrNameLst>
                                          <p:attrName>style.visibility</p:attrName>
                                        </p:attrNameLst>
                                      </p:cBhvr>
                                      <p:to>
                                        <p:strVal val="visible"/>
                                      </p:to>
                                    </p:set>
                                    <p:anim calcmode="lin" valueType="num">
                                      <p:cBhvr additive="base">
                                        <p:cTn dur="500" fill="hold" id="202"/>
                                        <p:tgtEl>
                                          <p:spTgt spid="83"/>
                                        </p:tgtEl>
                                        <p:attrNameLst>
                                          <p:attrName>ppt_x</p:attrName>
                                        </p:attrNameLst>
                                      </p:cBhvr>
                                      <p:tavLst>
                                        <p:tav tm="0">
                                          <p:val>
                                            <p:strVal val="1+#ppt_w/2"/>
                                          </p:val>
                                        </p:tav>
                                        <p:tav tm="100000">
                                          <p:val>
                                            <p:strVal val="#ppt_x"/>
                                          </p:val>
                                        </p:tav>
                                      </p:tavLst>
                                    </p:anim>
                                    <p:anim calcmode="lin" valueType="num">
                                      <p:cBhvr additive="base">
                                        <p:cTn dur="500" fill="hold" id="203"/>
                                        <p:tgtEl>
                                          <p:spTgt spid="83"/>
                                        </p:tgtEl>
                                        <p:attrNameLst>
                                          <p:attrName>ppt_y</p:attrName>
                                        </p:attrNameLst>
                                      </p:cBhvr>
                                      <p:tavLst>
                                        <p:tav tm="0">
                                          <p:val>
                                            <p:strVal val="#ppt_y"/>
                                          </p:val>
                                        </p:tav>
                                        <p:tav tm="100000">
                                          <p:val>
                                            <p:strVal val="#ppt_y"/>
                                          </p:val>
                                        </p:tav>
                                      </p:tavLst>
                                    </p:anim>
                                  </p:childTnLst>
                                </p:cTn>
                              </p:par>
                              <p:par>
                                <p:cTn decel="100000" fill="hold" id="204" nodeType="withEffect" presetClass="entr" presetID="2" presetSubtype="2">
                                  <p:stCondLst>
                                    <p:cond delay="0"/>
                                  </p:stCondLst>
                                  <p:childTnLst>
                                    <p:set>
                                      <p:cBhvr>
                                        <p:cTn dur="1" fill="hold" id="205">
                                          <p:stCondLst>
                                            <p:cond delay="0"/>
                                          </p:stCondLst>
                                        </p:cTn>
                                        <p:tgtEl>
                                          <p:spTgt spid="109"/>
                                        </p:tgtEl>
                                        <p:attrNameLst>
                                          <p:attrName>style.visibility</p:attrName>
                                        </p:attrNameLst>
                                      </p:cBhvr>
                                      <p:to>
                                        <p:strVal val="visible"/>
                                      </p:to>
                                    </p:set>
                                    <p:anim calcmode="lin" valueType="num">
                                      <p:cBhvr additive="base">
                                        <p:cTn dur="500" fill="hold" id="206"/>
                                        <p:tgtEl>
                                          <p:spTgt spid="109"/>
                                        </p:tgtEl>
                                        <p:attrNameLst>
                                          <p:attrName>ppt_x</p:attrName>
                                        </p:attrNameLst>
                                      </p:cBhvr>
                                      <p:tavLst>
                                        <p:tav tm="0">
                                          <p:val>
                                            <p:strVal val="1+#ppt_w/2"/>
                                          </p:val>
                                        </p:tav>
                                        <p:tav tm="100000">
                                          <p:val>
                                            <p:strVal val="#ppt_x"/>
                                          </p:val>
                                        </p:tav>
                                      </p:tavLst>
                                    </p:anim>
                                    <p:anim calcmode="lin" valueType="num">
                                      <p:cBhvr additive="base">
                                        <p:cTn dur="500" fill="hold" id="207"/>
                                        <p:tgtEl>
                                          <p:spTgt spid="109"/>
                                        </p:tgtEl>
                                        <p:attrNameLst>
                                          <p:attrName>ppt_y</p:attrName>
                                        </p:attrNameLst>
                                      </p:cBhvr>
                                      <p:tavLst>
                                        <p:tav tm="0">
                                          <p:val>
                                            <p:strVal val="#ppt_y"/>
                                          </p:val>
                                        </p:tav>
                                        <p:tav tm="100000">
                                          <p:val>
                                            <p:strVal val="#ppt_y"/>
                                          </p:val>
                                        </p:tav>
                                      </p:tavLst>
                                    </p:anim>
                                  </p:childTnLst>
                                </p:cTn>
                              </p:par>
                              <p:par>
                                <p:cTn decel="100000" fill="hold" id="208" nodeType="withEffect" presetClass="entr" presetID="2" presetSubtype="2">
                                  <p:stCondLst>
                                    <p:cond delay="0"/>
                                  </p:stCondLst>
                                  <p:childTnLst>
                                    <p:set>
                                      <p:cBhvr>
                                        <p:cTn dur="1" fill="hold" id="209">
                                          <p:stCondLst>
                                            <p:cond delay="0"/>
                                          </p:stCondLst>
                                        </p:cTn>
                                        <p:tgtEl>
                                          <p:spTgt spid="4"/>
                                        </p:tgtEl>
                                        <p:attrNameLst>
                                          <p:attrName>style.visibility</p:attrName>
                                        </p:attrNameLst>
                                      </p:cBhvr>
                                      <p:to>
                                        <p:strVal val="visible"/>
                                      </p:to>
                                    </p:set>
                                    <p:anim calcmode="lin" valueType="num">
                                      <p:cBhvr additive="base">
                                        <p:cTn dur="500" fill="hold" id="210"/>
                                        <p:tgtEl>
                                          <p:spTgt spid="4"/>
                                        </p:tgtEl>
                                        <p:attrNameLst>
                                          <p:attrName>ppt_x</p:attrName>
                                        </p:attrNameLst>
                                      </p:cBhvr>
                                      <p:tavLst>
                                        <p:tav tm="0">
                                          <p:val>
                                            <p:strVal val="1+#ppt_w/2"/>
                                          </p:val>
                                        </p:tav>
                                        <p:tav tm="100000">
                                          <p:val>
                                            <p:strVal val="#ppt_x"/>
                                          </p:val>
                                        </p:tav>
                                      </p:tavLst>
                                    </p:anim>
                                    <p:anim calcmode="lin" valueType="num">
                                      <p:cBhvr additive="base">
                                        <p:cTn dur="500" fill="hold" id="211"/>
                                        <p:tgtEl>
                                          <p:spTgt spid="4"/>
                                        </p:tgtEl>
                                        <p:attrNameLst>
                                          <p:attrName>ppt_y</p:attrName>
                                        </p:attrNameLst>
                                      </p:cBhvr>
                                      <p:tavLst>
                                        <p:tav tm="0">
                                          <p:val>
                                            <p:strVal val="#ppt_y"/>
                                          </p:val>
                                        </p:tav>
                                        <p:tav tm="100000">
                                          <p:val>
                                            <p:strVal val="#ppt_y"/>
                                          </p:val>
                                        </p:tav>
                                      </p:tavLst>
                                    </p:anim>
                                  </p:childTnLst>
                                </p:cTn>
                              </p:par>
                              <p:par>
                                <p:cTn decel="100000" fill="hold" id="212" nodeType="withEffect" presetClass="entr" presetID="2" presetSubtype="2">
                                  <p:stCondLst>
                                    <p:cond delay="0"/>
                                  </p:stCondLst>
                                  <p:childTnLst>
                                    <p:set>
                                      <p:cBhvr>
                                        <p:cTn dur="1" fill="hold" id="213">
                                          <p:stCondLst>
                                            <p:cond delay="0"/>
                                          </p:stCondLst>
                                        </p:cTn>
                                        <p:tgtEl>
                                          <p:spTgt spid="11"/>
                                        </p:tgtEl>
                                        <p:attrNameLst>
                                          <p:attrName>style.visibility</p:attrName>
                                        </p:attrNameLst>
                                      </p:cBhvr>
                                      <p:to>
                                        <p:strVal val="visible"/>
                                      </p:to>
                                    </p:set>
                                    <p:anim calcmode="lin" valueType="num">
                                      <p:cBhvr additive="base">
                                        <p:cTn dur="500" fill="hold" id="214"/>
                                        <p:tgtEl>
                                          <p:spTgt spid="11"/>
                                        </p:tgtEl>
                                        <p:attrNameLst>
                                          <p:attrName>ppt_x</p:attrName>
                                        </p:attrNameLst>
                                      </p:cBhvr>
                                      <p:tavLst>
                                        <p:tav tm="0">
                                          <p:val>
                                            <p:strVal val="1+#ppt_w/2"/>
                                          </p:val>
                                        </p:tav>
                                        <p:tav tm="100000">
                                          <p:val>
                                            <p:strVal val="#ppt_x"/>
                                          </p:val>
                                        </p:tav>
                                      </p:tavLst>
                                    </p:anim>
                                    <p:anim calcmode="lin" valueType="num">
                                      <p:cBhvr additive="base">
                                        <p:cTn dur="500" fill="hold" id="215"/>
                                        <p:tgtEl>
                                          <p:spTgt spid="11"/>
                                        </p:tgtEl>
                                        <p:attrNameLst>
                                          <p:attrName>ppt_y</p:attrName>
                                        </p:attrNameLst>
                                      </p:cBhvr>
                                      <p:tavLst>
                                        <p:tav tm="0">
                                          <p:val>
                                            <p:strVal val="#ppt_y"/>
                                          </p:val>
                                        </p:tav>
                                        <p:tav tm="100000">
                                          <p:val>
                                            <p:strVal val="#ppt_y"/>
                                          </p:val>
                                        </p:tav>
                                      </p:tavLst>
                                    </p:anim>
                                  </p:childTnLst>
                                </p:cTn>
                              </p:par>
                            </p:childTnLst>
                          </p:cTn>
                        </p:par>
                      </p:childTnLst>
                    </p:cTn>
                  </p:par>
                  <p:par>
                    <p:cTn fill="hold" id="216" nodeType="clickPar">
                      <p:stCondLst>
                        <p:cond delay="indefinite"/>
                        <p:cond delay="0" evt="onBegin">
                          <p:tn val="215"/>
                        </p:cond>
                      </p:stCondLst>
                      <p:childTnLst>
                        <p:par>
                          <p:cTn fill="hold" id="217" nodeType="afterGroup">
                            <p:stCondLst>
                              <p:cond delay="0"/>
                            </p:stCondLst>
                            <p:childTnLst>
                              <p:par>
                                <p:cTn fill="hold" grpId="0" id="218" nodeType="clickEffect" presetClass="entr" presetID="22" presetSubtype="8">
                                  <p:stCondLst>
                                    <p:cond delay="0"/>
                                  </p:stCondLst>
                                  <p:childTnLst>
                                    <p:set>
                                      <p:cBhvr>
                                        <p:cTn dur="1" fill="hold" id="219">
                                          <p:stCondLst>
                                            <p:cond delay="0"/>
                                          </p:stCondLst>
                                        </p:cTn>
                                        <p:tgtEl>
                                          <p:spTgt spid="143"/>
                                        </p:tgtEl>
                                        <p:attrNameLst>
                                          <p:attrName>style.visibility</p:attrName>
                                        </p:attrNameLst>
                                      </p:cBhvr>
                                      <p:to>
                                        <p:strVal val="visible"/>
                                      </p:to>
                                    </p:set>
                                    <p:animEffect filter="wipe(left)" transition="in">
                                      <p:cBhvr>
                                        <p:cTn dur="500" id="220"/>
                                        <p:tgtEl>
                                          <p:spTgt spid="143"/>
                                        </p:tgtEl>
                                      </p:cBhvr>
                                    </p:animEffect>
                                  </p:childTnLst>
                                </p:cTn>
                              </p:par>
                            </p:childTnLst>
                          </p:cTn>
                        </p:par>
                        <p:par>
                          <p:cTn fill="hold" id="221" nodeType="afterGroup">
                            <p:stCondLst>
                              <p:cond delay="500"/>
                            </p:stCondLst>
                            <p:childTnLst>
                              <p:par>
                                <p:cTn decel="100000" fill="hold" grpId="0" id="222" nodeType="afterEffect" presetClass="entr" presetID="2" presetSubtype="4">
                                  <p:stCondLst>
                                    <p:cond delay="0"/>
                                  </p:stCondLst>
                                  <p:childTnLst>
                                    <p:set>
                                      <p:cBhvr>
                                        <p:cTn dur="1" fill="hold" id="223">
                                          <p:stCondLst>
                                            <p:cond delay="0"/>
                                          </p:stCondLst>
                                        </p:cTn>
                                        <p:tgtEl>
                                          <p:spTgt spid="140"/>
                                        </p:tgtEl>
                                        <p:attrNameLst>
                                          <p:attrName>style.visibility</p:attrName>
                                        </p:attrNameLst>
                                      </p:cBhvr>
                                      <p:to>
                                        <p:strVal val="visible"/>
                                      </p:to>
                                    </p:set>
                                    <p:anim calcmode="lin" valueType="num">
                                      <p:cBhvr additive="base">
                                        <p:cTn dur="500" fill="hold" id="224"/>
                                        <p:tgtEl>
                                          <p:spTgt spid="140"/>
                                        </p:tgtEl>
                                        <p:attrNameLst>
                                          <p:attrName>ppt_x</p:attrName>
                                        </p:attrNameLst>
                                      </p:cBhvr>
                                      <p:tavLst>
                                        <p:tav tm="0">
                                          <p:val>
                                            <p:strVal val="#ppt_x"/>
                                          </p:val>
                                        </p:tav>
                                        <p:tav tm="100000">
                                          <p:val>
                                            <p:strVal val="#ppt_x"/>
                                          </p:val>
                                        </p:tav>
                                      </p:tavLst>
                                    </p:anim>
                                    <p:anim calcmode="lin" valueType="num">
                                      <p:cBhvr additive="base">
                                        <p:cTn dur="500" fill="hold" id="225"/>
                                        <p:tgtEl>
                                          <p:spTgt spid="140"/>
                                        </p:tgtEl>
                                        <p:attrNameLst>
                                          <p:attrName>ppt_y</p:attrName>
                                        </p:attrNameLst>
                                      </p:cBhvr>
                                      <p:tavLst>
                                        <p:tav tm="0">
                                          <p:val>
                                            <p:strVal val="1+#ppt_h/2"/>
                                          </p:val>
                                        </p:tav>
                                        <p:tav tm="100000">
                                          <p:val>
                                            <p:strVal val="#ppt_y"/>
                                          </p:val>
                                        </p:tav>
                                      </p:tavLst>
                                    </p:anim>
                                  </p:childTnLst>
                                </p:cTn>
                              </p:par>
                              <p:par>
                                <p:cTn decel="100000" fill="hold" grpId="0" id="226" nodeType="withEffect" presetClass="entr" presetID="2" presetSubtype="4">
                                  <p:stCondLst>
                                    <p:cond delay="250"/>
                                  </p:stCondLst>
                                  <p:childTnLst>
                                    <p:set>
                                      <p:cBhvr>
                                        <p:cTn dur="1" fill="hold" id="227">
                                          <p:stCondLst>
                                            <p:cond delay="0"/>
                                          </p:stCondLst>
                                        </p:cTn>
                                        <p:tgtEl>
                                          <p:spTgt spid="141"/>
                                        </p:tgtEl>
                                        <p:attrNameLst>
                                          <p:attrName>style.visibility</p:attrName>
                                        </p:attrNameLst>
                                      </p:cBhvr>
                                      <p:to>
                                        <p:strVal val="visible"/>
                                      </p:to>
                                    </p:set>
                                    <p:anim calcmode="lin" valueType="num">
                                      <p:cBhvr additive="base">
                                        <p:cTn dur="500" fill="hold" id="228"/>
                                        <p:tgtEl>
                                          <p:spTgt spid="141"/>
                                        </p:tgtEl>
                                        <p:attrNameLst>
                                          <p:attrName>ppt_x</p:attrName>
                                        </p:attrNameLst>
                                      </p:cBhvr>
                                      <p:tavLst>
                                        <p:tav tm="0">
                                          <p:val>
                                            <p:strVal val="#ppt_x"/>
                                          </p:val>
                                        </p:tav>
                                        <p:tav tm="100000">
                                          <p:val>
                                            <p:strVal val="#ppt_x"/>
                                          </p:val>
                                        </p:tav>
                                      </p:tavLst>
                                    </p:anim>
                                    <p:anim calcmode="lin" valueType="num">
                                      <p:cBhvr additive="base">
                                        <p:cTn dur="500" fill="hold" id="229"/>
                                        <p:tgtEl>
                                          <p:spTgt spid="141"/>
                                        </p:tgtEl>
                                        <p:attrNameLst>
                                          <p:attrName>ppt_y</p:attrName>
                                        </p:attrNameLst>
                                      </p:cBhvr>
                                      <p:tavLst>
                                        <p:tav tm="0">
                                          <p:val>
                                            <p:strVal val="1+#ppt_h/2"/>
                                          </p:val>
                                        </p:tav>
                                        <p:tav tm="100000">
                                          <p:val>
                                            <p:strVal val="#ppt_y"/>
                                          </p:val>
                                        </p:tav>
                                      </p:tavLst>
                                    </p:anim>
                                  </p:childTnLst>
                                </p:cTn>
                              </p:par>
                              <p:par>
                                <p:cTn decel="100000" fill="hold" grpId="0" id="230" nodeType="withEffect" presetClass="entr" presetID="2" presetSubtype="4">
                                  <p:stCondLst>
                                    <p:cond delay="500"/>
                                  </p:stCondLst>
                                  <p:childTnLst>
                                    <p:set>
                                      <p:cBhvr>
                                        <p:cTn dur="1" fill="hold" id="231">
                                          <p:stCondLst>
                                            <p:cond delay="0"/>
                                          </p:stCondLst>
                                        </p:cTn>
                                        <p:tgtEl>
                                          <p:spTgt spid="142"/>
                                        </p:tgtEl>
                                        <p:attrNameLst>
                                          <p:attrName>style.visibility</p:attrName>
                                        </p:attrNameLst>
                                      </p:cBhvr>
                                      <p:to>
                                        <p:strVal val="visible"/>
                                      </p:to>
                                    </p:set>
                                    <p:anim calcmode="lin" valueType="num">
                                      <p:cBhvr additive="base">
                                        <p:cTn dur="500" fill="hold" id="232"/>
                                        <p:tgtEl>
                                          <p:spTgt spid="142"/>
                                        </p:tgtEl>
                                        <p:attrNameLst>
                                          <p:attrName>ppt_x</p:attrName>
                                        </p:attrNameLst>
                                      </p:cBhvr>
                                      <p:tavLst>
                                        <p:tav tm="0">
                                          <p:val>
                                            <p:strVal val="#ppt_x"/>
                                          </p:val>
                                        </p:tav>
                                        <p:tav tm="100000">
                                          <p:val>
                                            <p:strVal val="#ppt_x"/>
                                          </p:val>
                                        </p:tav>
                                      </p:tavLst>
                                    </p:anim>
                                    <p:anim calcmode="lin" valueType="num">
                                      <p:cBhvr additive="base">
                                        <p:cTn dur="500" fill="hold" id="233"/>
                                        <p:tgtEl>
                                          <p:spTgt spid="1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0"/>
      <p:bldP grpId="0" spid="14"/>
      <p:bldP grpId="0" spid="15"/>
      <p:bldP grpId="0" spid="16"/>
      <p:bldP grpId="0" spid="17"/>
      <p:bldP grpId="0" spid="18"/>
      <p:bldP grpId="0" spid="19"/>
      <p:bldP grpId="0" spid="20"/>
      <p:bldP grpId="0" spid="21"/>
      <p:bldP grpId="0" spid="22"/>
      <p:bldP grpId="0" spid="23"/>
      <p:bldP grpId="0" spid="24"/>
      <p:bldP grpId="0" spid="25"/>
      <p:bldP grpId="0" spid="26"/>
      <p:bldP grpId="0" spid="27"/>
      <p:bldP grpId="0" spid="140"/>
      <p:bldP grpId="0" spid="141"/>
      <p:bldP grpId="0" spid="142"/>
      <p:bldP grpId="0" spid="143"/>
    </p:bldLst>
  </p:timing>
</p:sld>
</file>

<file path=ppt/slides/slide2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26323E"/>
        </a:solidFill>
        <a:effectLst/>
      </p:bgPr>
    </p:bg>
    <p:spTree>
      <p:nvGrpSpPr>
        <p:cNvPr id="1" name=""/>
        <p:cNvGrpSpPr/>
        <p:nvPr/>
      </p:nvGrpSpPr>
      <p:grpSpPr>
        <a:xfrm>
          <a:off x="0" y="0"/>
          <a:ext cx="0" cy="0"/>
        </a:xfrm>
      </p:grpSpPr>
      <p:sp>
        <p:nvSpPr>
          <p:cNvPr id="65" name="任意多边形 64"/>
          <p:cNvSpPr/>
          <p:nvPr/>
        </p:nvSpPr>
        <p:spPr>
          <a:xfrm>
            <a:off x="7616825" y="2251075"/>
            <a:ext cx="3175" cy="4763"/>
          </a:xfrm>
          <a:custGeom>
            <a:gdLst>
              <a:gd fmla="*/ 602 w 3109" name="connsiteX0"/>
              <a:gd fmla="*/ 0 h 6008" name="connsiteY0"/>
              <a:gd fmla="*/ 3109 w 3109" name="connsiteX1"/>
              <a:gd fmla="*/ 253 h 6008" name="connsiteY1"/>
              <a:gd fmla="*/ 0 w 3109" name="connsiteX2"/>
              <a:gd fmla="*/ 6008 h 6008" name="connsiteY2"/>
              <a:gd fmla="*/ 602 w 3109" name="connsiteX3"/>
              <a:gd fmla="*/ 0 h 6008" name="connsiteY3"/>
            </a:gdLst>
            <a:cxnLst>
              <a:cxn ang="0">
                <a:pos x="connsiteX0" y="connsiteY0"/>
              </a:cxn>
              <a:cxn ang="0">
                <a:pos x="connsiteX1" y="connsiteY1"/>
              </a:cxn>
              <a:cxn ang="0">
                <a:pos x="connsiteX2" y="connsiteY2"/>
              </a:cxn>
              <a:cxn ang="0">
                <a:pos x="connsiteX3" y="connsiteY3"/>
              </a:cxn>
            </a:cxnLst>
            <a:rect b="b" l="l" r="r" t="t"/>
            <a:pathLst>
              <a:path h="6008" w="3109">
                <a:moveTo>
                  <a:pt x="602" y="0"/>
                </a:moveTo>
                <a:lnTo>
                  <a:pt x="3109" y="253"/>
                </a:lnTo>
                <a:lnTo>
                  <a:pt x="0" y="6008"/>
                </a:lnTo>
                <a:lnTo>
                  <a:pt x="60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76" name="文本框 75"/>
          <p:cNvSpPr txBox="1">
            <a:spLocks noChangeArrowheads="1"/>
          </p:cNvSpPr>
          <p:nvPr/>
        </p:nvSpPr>
        <p:spPr bwMode="auto">
          <a:xfrm>
            <a:off x="4135438" y="1698625"/>
            <a:ext cx="4856162" cy="7924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a:solidFill>
                  <a:schemeClr val="tx1"/>
                </a:solidFill>
                <a:latin charset="0" panose="020b0502040204020203" pitchFamily="34" typeface="Lao UI"/>
                <a:ea charset="-122" pitchFamily="34" typeface="微软雅黑"/>
              </a:defRPr>
            </a:lvl1pPr>
            <a:lvl2pPr indent="-285750" marL="742950">
              <a:defRPr>
                <a:solidFill>
                  <a:schemeClr val="tx1"/>
                </a:solidFill>
                <a:latin charset="0" panose="020b0502040204020203" pitchFamily="34" typeface="Lao UI"/>
                <a:ea charset="-122" pitchFamily="34" typeface="微软雅黑"/>
              </a:defRPr>
            </a:lvl2pPr>
            <a:lvl3pPr indent="-228600" marL="1143000">
              <a:defRPr>
                <a:solidFill>
                  <a:schemeClr val="tx1"/>
                </a:solidFill>
                <a:latin charset="0" panose="020b0502040204020203" pitchFamily="34" typeface="Lao UI"/>
                <a:ea charset="-122" pitchFamily="34" typeface="微软雅黑"/>
              </a:defRPr>
            </a:lvl3pPr>
            <a:lvl4pPr indent="-228600" marL="1600200">
              <a:defRPr>
                <a:solidFill>
                  <a:schemeClr val="tx1"/>
                </a:solidFill>
                <a:latin charset="0" panose="020b0502040204020203" pitchFamily="34" typeface="Lao UI"/>
                <a:ea charset="-122" pitchFamily="34" typeface="微软雅黑"/>
              </a:defRPr>
            </a:lvl4pPr>
            <a:lvl5pPr indent="-228600" marL="2057400">
              <a:defRPr>
                <a:solidFill>
                  <a:schemeClr val="tx1"/>
                </a:solidFill>
                <a:latin charset="0" panose="020b0502040204020203" pitchFamily="34" typeface="Lao UI"/>
                <a:ea charset="-122" pitchFamily="34" typeface="微软雅黑"/>
              </a:defRPr>
            </a:lvl5pPr>
            <a:lvl6pPr fontAlgn="base" indent="-228600" marL="2514600">
              <a:spcBef>
                <a:spcPct val="0"/>
              </a:spcBef>
              <a:spcAft>
                <a:spcPct val="0"/>
              </a:spcAft>
              <a:defRPr>
                <a:solidFill>
                  <a:schemeClr val="tx1"/>
                </a:solidFill>
                <a:latin charset="0" panose="020b0502040204020203" pitchFamily="34" typeface="Lao UI"/>
                <a:ea charset="-122" pitchFamily="34" typeface="微软雅黑"/>
              </a:defRPr>
            </a:lvl6pPr>
            <a:lvl7pPr fontAlgn="base" indent="-228600" marL="2971800">
              <a:spcBef>
                <a:spcPct val="0"/>
              </a:spcBef>
              <a:spcAft>
                <a:spcPct val="0"/>
              </a:spcAft>
              <a:defRPr>
                <a:solidFill>
                  <a:schemeClr val="tx1"/>
                </a:solidFill>
                <a:latin charset="0" panose="020b0502040204020203" pitchFamily="34" typeface="Lao UI"/>
                <a:ea charset="-122" pitchFamily="34" typeface="微软雅黑"/>
              </a:defRPr>
            </a:lvl7pPr>
            <a:lvl8pPr fontAlgn="base" indent="-228600" marL="3429000">
              <a:spcBef>
                <a:spcPct val="0"/>
              </a:spcBef>
              <a:spcAft>
                <a:spcPct val="0"/>
              </a:spcAft>
              <a:defRPr>
                <a:solidFill>
                  <a:schemeClr val="tx1"/>
                </a:solidFill>
                <a:latin charset="0" panose="020b0502040204020203" pitchFamily="34" typeface="Lao UI"/>
                <a:ea charset="-122" pitchFamily="34" typeface="微软雅黑"/>
              </a:defRPr>
            </a:lvl8pPr>
            <a:lvl9pPr fontAlgn="base" indent="-228600" marL="3886200">
              <a:spcBef>
                <a:spcPct val="0"/>
              </a:spcBef>
              <a:spcAft>
                <a:spcPct val="0"/>
              </a:spcAft>
              <a:defRPr>
                <a:solidFill>
                  <a:schemeClr val="tx1"/>
                </a:solidFill>
                <a:latin charset="0" panose="020b0502040204020203" pitchFamily="34" typeface="Lao UI"/>
                <a:ea charset="-122" pitchFamily="34" typeface="微软雅黑"/>
              </a:defRPr>
            </a:lvl9pPr>
          </a:lstStyle>
          <a:p>
            <a:pPr defTabSz="685754" eaLnBrk="1" fontAlgn="auto" hangingPunct="1">
              <a:spcBef>
                <a:spcPct val="0"/>
              </a:spcBef>
              <a:spcAft>
                <a:spcPct val="0"/>
              </a:spcAft>
              <a:defRPr/>
            </a:pPr>
            <a:r>
              <a:rPr altLang="en-US" b="1" lang="zh-CN" smtClean="0" sz="4600">
                <a:solidFill>
                  <a:schemeClr val="bg1"/>
                </a:solidFill>
                <a:effectLst>
                  <a:outerShdw algn="tl" blurRad="38100" dir="2700000" dist="38100">
                    <a:srgbClr val="000000">
                      <a:alpha val="43137"/>
                    </a:srgbClr>
                  </a:outerShdw>
                </a:effectLst>
                <a:latin typeface="+mn-ea"/>
                <a:ea typeface="+mn-ea"/>
              </a:rPr>
              <a:t>互联网+电子商务</a:t>
            </a:r>
          </a:p>
        </p:txBody>
      </p:sp>
      <p:sp>
        <p:nvSpPr>
          <p:cNvPr id="3" name="文本框 2"/>
          <p:cNvSpPr txBox="1"/>
          <p:nvPr/>
        </p:nvSpPr>
        <p:spPr>
          <a:xfrm>
            <a:off x="4862513" y="935038"/>
            <a:ext cx="3027362" cy="640080"/>
          </a:xfrm>
          <a:prstGeom prst="rect">
            <a:avLst/>
          </a:prstGeom>
          <a:noFill/>
        </p:spPr>
        <p:txBody>
          <a:bodyPr>
            <a:spAutoFit/>
          </a:bodyPr>
          <a:lstStyle/>
          <a:p>
            <a:pPr algn="ctr" defTabSz="685754" eaLnBrk="1" fontAlgn="auto" hangingPunct="1">
              <a:spcBef>
                <a:spcPct val="0"/>
              </a:spcBef>
              <a:spcAft>
                <a:spcPct val="0"/>
              </a:spcAft>
              <a:defRPr/>
            </a:pPr>
            <a:r>
              <a:rPr altLang="zh-CN" lang="en-US" sz="3600">
                <a:solidFill>
                  <a:schemeClr val="bg1"/>
                </a:solidFill>
                <a:effectLst>
                  <a:outerShdw algn="tl" blurRad="38100" dir="2700000" dist="38100">
                    <a:srgbClr val="000000">
                      <a:alpha val="43137"/>
                    </a:srgbClr>
                  </a:outerShdw>
                </a:effectLst>
                <a:latin charset="0" panose="020b0806030902050204" pitchFamily="34" typeface="Impact"/>
              </a:rPr>
              <a:t>NETWORK</a:t>
            </a:r>
          </a:p>
        </p:txBody>
      </p:sp>
      <p:sp>
        <p:nvSpPr>
          <p:cNvPr id="46" name="文本框 45"/>
          <p:cNvSpPr txBox="1">
            <a:spLocks noChangeArrowheads="1"/>
          </p:cNvSpPr>
          <p:nvPr/>
        </p:nvSpPr>
        <p:spPr bwMode="auto">
          <a:xfrm>
            <a:off x="5357813" y="1433513"/>
            <a:ext cx="2051050" cy="2590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zh-CN" lang="en-US" sz="1100">
                <a:solidFill>
                  <a:schemeClr val="bg1"/>
                </a:solidFill>
                <a:latin charset="-122" panose="02010600040101010101" pitchFamily="2" typeface="华文细黑"/>
                <a:ea charset="-122" pitchFamily="2" typeface="华文细黑"/>
              </a:rPr>
              <a:t>Internet e-commerce</a:t>
            </a:r>
          </a:p>
        </p:txBody>
      </p:sp>
      <p:sp>
        <p:nvSpPr>
          <p:cNvPr id="1293" name="KSO_Shape"/>
          <p:cNvSpPr/>
          <p:nvPr/>
        </p:nvSpPr>
        <p:spPr bwMode="auto">
          <a:xfrm>
            <a:off x="7553325" y="1227138"/>
            <a:ext cx="701675" cy="385762"/>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algn="tl" blurRad="50800" dir="2700000" dist="38100" rotWithShape="0">
              <a:prstClr val="black">
                <a:alpha val="40000"/>
              </a:prstClr>
            </a:outerShdw>
          </a:effectLs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350">
              <a:solidFill>
                <a:srgbClr val="FFFFFF"/>
              </a:solidFill>
              <a:latin typeface="+mn-lt"/>
              <a:ea typeface="+mn-ea"/>
            </a:endParaRPr>
          </a:p>
        </p:txBody>
      </p:sp>
      <p:grpSp>
        <p:nvGrpSpPr>
          <p:cNvPr id="52" name="组合 51"/>
          <p:cNvGrpSpPr/>
          <p:nvPr/>
        </p:nvGrpSpPr>
        <p:grpSpPr>
          <a:xfrm>
            <a:off x="4784725" y="2649538"/>
            <a:ext cx="647700" cy="261937"/>
            <a:chOff x="4784896" y="2650322"/>
            <a:chExt cx="648000" cy="261610"/>
          </a:xfrm>
        </p:grpSpPr>
        <p:sp>
          <p:nvSpPr>
            <p:cNvPr id="47" name="圆角矩形 46"/>
            <p:cNvSpPr/>
            <p:nvPr/>
          </p:nvSpPr>
          <p:spPr>
            <a:xfrm>
              <a:off x="4784896" y="2655078"/>
              <a:ext cx="64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32839" name="文本框 47"/>
            <p:cNvSpPr txBox="1">
              <a:spLocks noChangeArrowheads="1"/>
            </p:cNvSpPr>
            <p:nvPr/>
          </p:nvSpPr>
          <p:spPr bwMode="auto">
            <a:xfrm>
              <a:off x="4803678" y="2650322"/>
              <a:ext cx="627304"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微网站</a:t>
              </a:r>
            </a:p>
          </p:txBody>
        </p:sp>
      </p:grpSp>
      <p:grpSp>
        <p:nvGrpSpPr>
          <p:cNvPr id="53" name="组合 52"/>
          <p:cNvGrpSpPr/>
          <p:nvPr/>
        </p:nvGrpSpPr>
        <p:grpSpPr>
          <a:xfrm>
            <a:off x="5826125" y="2643188"/>
            <a:ext cx="1058863" cy="261937"/>
            <a:chOff x="5826219" y="2643393"/>
            <a:chExt cx="1059492" cy="261610"/>
          </a:xfrm>
        </p:grpSpPr>
        <p:sp>
          <p:nvSpPr>
            <p:cNvPr id="1294" name="圆角矩形 1293"/>
            <p:cNvSpPr/>
            <p:nvPr/>
          </p:nvSpPr>
          <p:spPr>
            <a:xfrm>
              <a:off x="5826219" y="2648149"/>
              <a:ext cx="1043608"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32837" name="文本框 1294"/>
            <p:cNvSpPr txBox="1">
              <a:spLocks noChangeArrowheads="1"/>
            </p:cNvSpPr>
            <p:nvPr/>
          </p:nvSpPr>
          <p:spPr bwMode="auto">
            <a:xfrm>
              <a:off x="5845003" y="2643393"/>
              <a:ext cx="1040708"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微信电商平台</a:t>
              </a:r>
            </a:p>
          </p:txBody>
        </p:sp>
      </p:grpSp>
      <p:grpSp>
        <p:nvGrpSpPr>
          <p:cNvPr id="1304" name="组合 1303"/>
          <p:cNvGrpSpPr/>
          <p:nvPr/>
        </p:nvGrpSpPr>
        <p:grpSpPr>
          <a:xfrm>
            <a:off x="7245350" y="2636838"/>
            <a:ext cx="827088" cy="261937"/>
            <a:chOff x="7244758" y="2637321"/>
            <a:chExt cx="828000" cy="261610"/>
          </a:xfrm>
        </p:grpSpPr>
        <p:sp>
          <p:nvSpPr>
            <p:cNvPr id="1296" name="圆角矩形 1295"/>
            <p:cNvSpPr/>
            <p:nvPr/>
          </p:nvSpPr>
          <p:spPr>
            <a:xfrm>
              <a:off x="7244758" y="264207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32835" name="文本框 1296"/>
            <p:cNvSpPr txBox="1">
              <a:spLocks noChangeArrowheads="1"/>
            </p:cNvSpPr>
            <p:nvPr/>
          </p:nvSpPr>
          <p:spPr bwMode="auto">
            <a:xfrm>
              <a:off x="7280759" y="2637321"/>
              <a:ext cx="756000"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运营策划</a:t>
              </a:r>
            </a:p>
          </p:txBody>
        </p:sp>
      </p:grpSp>
      <p:grpSp>
        <p:nvGrpSpPr>
          <p:cNvPr id="49" name="组合 48"/>
          <p:cNvGrpSpPr/>
          <p:nvPr/>
        </p:nvGrpSpPr>
        <p:grpSpPr>
          <a:xfrm>
            <a:off x="5830888" y="3763963"/>
            <a:ext cx="1060450" cy="261937"/>
            <a:chOff x="5831509" y="3854414"/>
            <a:chExt cx="1059492" cy="261610"/>
          </a:xfrm>
        </p:grpSpPr>
        <p:sp>
          <p:nvSpPr>
            <p:cNvPr id="1298" name="圆角矩形 1297"/>
            <p:cNvSpPr/>
            <p:nvPr/>
          </p:nvSpPr>
          <p:spPr>
            <a:xfrm>
              <a:off x="5831509" y="3859170"/>
              <a:ext cx="1043631"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32833" name="文本框 1298"/>
            <p:cNvSpPr txBox="1">
              <a:spLocks noChangeArrowheads="1"/>
            </p:cNvSpPr>
            <p:nvPr/>
          </p:nvSpPr>
          <p:spPr bwMode="auto">
            <a:xfrm>
              <a:off x="5850293" y="3854414"/>
              <a:ext cx="1040708"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移动客户端</a:t>
              </a:r>
            </a:p>
          </p:txBody>
        </p:sp>
      </p:grpSp>
      <p:grpSp>
        <p:nvGrpSpPr>
          <p:cNvPr id="51" name="组合 50"/>
          <p:cNvGrpSpPr/>
          <p:nvPr/>
        </p:nvGrpSpPr>
        <p:grpSpPr>
          <a:xfrm>
            <a:off x="5294313" y="3211513"/>
            <a:ext cx="828675" cy="261937"/>
            <a:chOff x="5294697" y="3267110"/>
            <a:chExt cx="828000" cy="261610"/>
          </a:xfrm>
        </p:grpSpPr>
        <p:sp>
          <p:nvSpPr>
            <p:cNvPr id="1300" name="圆角矩形 1299"/>
            <p:cNvSpPr/>
            <p:nvPr/>
          </p:nvSpPr>
          <p:spPr>
            <a:xfrm>
              <a:off x="5294697" y="3271866"/>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32831" name="文本框 1300"/>
            <p:cNvSpPr txBox="1">
              <a:spLocks noChangeArrowheads="1"/>
            </p:cNvSpPr>
            <p:nvPr/>
          </p:nvSpPr>
          <p:spPr bwMode="auto">
            <a:xfrm>
              <a:off x="5330697" y="3267109"/>
              <a:ext cx="756000"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营销推广</a:t>
              </a:r>
            </a:p>
          </p:txBody>
        </p:sp>
      </p:grpSp>
      <p:grpSp>
        <p:nvGrpSpPr>
          <p:cNvPr id="50" name="组合 49"/>
          <p:cNvGrpSpPr/>
          <p:nvPr/>
        </p:nvGrpSpPr>
        <p:grpSpPr>
          <a:xfrm>
            <a:off x="6645275" y="3205163"/>
            <a:ext cx="828675" cy="261937"/>
            <a:chOff x="6645516" y="3260181"/>
            <a:chExt cx="828000" cy="261610"/>
          </a:xfrm>
        </p:grpSpPr>
        <p:sp>
          <p:nvSpPr>
            <p:cNvPr id="1302" name="圆角矩形 1301"/>
            <p:cNvSpPr/>
            <p:nvPr/>
          </p:nvSpPr>
          <p:spPr>
            <a:xfrm>
              <a:off x="6645516" y="326493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32829" name="文本框 1302"/>
            <p:cNvSpPr txBox="1">
              <a:spLocks noChangeArrowheads="1"/>
            </p:cNvSpPr>
            <p:nvPr/>
          </p:nvSpPr>
          <p:spPr bwMode="auto">
            <a:xfrm>
              <a:off x="6681518" y="3260180"/>
              <a:ext cx="756000" cy="25875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algn="ctr" eaLnBrk="1" hangingPunct="1"/>
              <a:r>
                <a:rPr altLang="en-US" lang="zh-CN" sz="1100">
                  <a:solidFill>
                    <a:schemeClr val="bg1"/>
                  </a:solidFill>
                </a:rPr>
                <a:t>品牌价值</a:t>
              </a:r>
            </a:p>
          </p:txBody>
        </p:sp>
      </p:grpSp>
      <p:grpSp>
        <p:nvGrpSpPr>
          <p:cNvPr id="595" name="Group 13"/>
          <p:cNvGrpSpPr/>
          <p:nvPr/>
        </p:nvGrpSpPr>
        <p:grpSpPr>
          <a:xfrm>
            <a:off x="310620" y="3586503"/>
            <a:ext cx="4082736" cy="1556997"/>
            <a:chOff x="3597275" y="4287838"/>
            <a:chExt cx="4991101" cy="1903412"/>
          </a:xfrm>
          <a:effectLst>
            <a:outerShdw algn="t" blurRad="50800" dir="5400000" dist="38100" rotWithShape="0">
              <a:prstClr val="black">
                <a:alpha val="40000"/>
              </a:prstClr>
            </a:outerShdw>
          </a:effectLst>
        </p:grpSpPr>
        <p:sp>
          <p:nvSpPr>
            <p:cNvPr id="596" name="Freeform 5"/>
            <p:cNvSpPr/>
            <p:nvPr/>
          </p:nvSpPr>
          <p:spPr bwMode="auto">
            <a:xfrm>
              <a:off x="3635375" y="4692650"/>
              <a:ext cx="4897438" cy="1498600"/>
            </a:xfrm>
            <a:custGeom>
              <a:gdLst>
                <a:gd fmla="*/ 0 w 1766" name="T0"/>
                <a:gd fmla="*/ 504 h 539" name="T1"/>
                <a:gd fmla="*/ 0 w 1766" name="T2"/>
                <a:gd fmla="*/ 506 h 539" name="T3"/>
                <a:gd fmla="*/ 0 w 1766" name="T4"/>
                <a:gd fmla="*/ 506 h 539" name="T5"/>
                <a:gd fmla="*/ 0 w 1766" name="T6"/>
                <a:gd fmla="*/ 506 h 539" name="T7"/>
                <a:gd fmla="*/ 110 w 1766" name="T8"/>
                <a:gd fmla="*/ 539 h 539" name="T9"/>
                <a:gd fmla="*/ 1696 w 1766" name="T10"/>
                <a:gd fmla="*/ 538 h 539" name="T11"/>
                <a:gd fmla="*/ 1763 w 1766" name="T12"/>
                <a:gd fmla="*/ 512 h 539" name="T13"/>
                <a:gd fmla="*/ 1766 w 1766" name="T14"/>
                <a:gd fmla="*/ 469 h 539" name="T15"/>
                <a:gd fmla="*/ 1766 w 1766" name="T16"/>
                <a:gd fmla="*/ 469 h 539" name="T17"/>
                <a:gd fmla="*/ 1724 w 1766" name="T18"/>
                <a:gd fmla="*/ 424 h 539" name="T19"/>
                <a:gd fmla="*/ 1271 w 1766" name="T20"/>
                <a:gd fmla="*/ 37 h 539" name="T21"/>
                <a:gd fmla="*/ 1178 w 1766" name="T22"/>
                <a:gd fmla="*/ 0 h 539" name="T23"/>
                <a:gd fmla="*/ 546 w 1766" name="T24"/>
                <a:gd fmla="*/ 0 h 539" name="T25"/>
                <a:gd fmla="*/ 467 w 1766" name="T26"/>
                <a:gd fmla="*/ 30 h 539" name="T27"/>
                <a:gd fmla="*/ 44 w 1766" name="T28"/>
                <a:gd fmla="*/ 422 h 539" name="T29"/>
                <a:gd fmla="*/ 3 w 1766" name="T30"/>
                <a:gd fmla="*/ 465 h 539" name="T31"/>
                <a:gd fmla="*/ 3 w 1766" name="T32"/>
                <a:gd fmla="*/ 465 h 539" name="T33"/>
                <a:gd fmla="*/ 0 w 1766" name="T34"/>
                <a:gd fmla="*/ 504 h 53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539" w="1766">
                  <a:moveTo>
                    <a:pt x="0" y="504"/>
                  </a:moveTo>
                  <a:cubicBezTo>
                    <a:pt x="0" y="504"/>
                    <a:pt x="0" y="505"/>
                    <a:pt x="0" y="506"/>
                  </a:cubicBezTo>
                  <a:cubicBezTo>
                    <a:pt x="0" y="506"/>
                    <a:pt x="0" y="506"/>
                    <a:pt x="0" y="506"/>
                  </a:cubicBezTo>
                  <a:cubicBezTo>
                    <a:pt x="0" y="506"/>
                    <a:pt x="0" y="506"/>
                    <a:pt x="0" y="506"/>
                  </a:cubicBezTo>
                  <a:cubicBezTo>
                    <a:pt x="0" y="526"/>
                    <a:pt x="26" y="539"/>
                    <a:pt x="110" y="539"/>
                  </a:cubicBezTo>
                  <a:cubicBezTo>
                    <a:pt x="1696" y="538"/>
                    <a:pt x="1696" y="538"/>
                    <a:pt x="1696" y="538"/>
                  </a:cubicBezTo>
                  <a:cubicBezTo>
                    <a:pt x="1747" y="538"/>
                    <a:pt x="1764" y="528"/>
                    <a:pt x="1763" y="512"/>
                  </a:cubicBezTo>
                  <a:cubicBezTo>
                    <a:pt x="1766" y="469"/>
                    <a:pt x="1766" y="469"/>
                    <a:pt x="1766" y="469"/>
                  </a:cubicBezTo>
                  <a:cubicBezTo>
                    <a:pt x="1766" y="469"/>
                    <a:pt x="1766" y="469"/>
                    <a:pt x="1766" y="469"/>
                  </a:cubicBezTo>
                  <a:cubicBezTo>
                    <a:pt x="1763" y="457"/>
                    <a:pt x="1739" y="442"/>
                    <a:pt x="1724" y="424"/>
                  </a:cubicBezTo>
                  <a:cubicBezTo>
                    <a:pt x="1271" y="37"/>
                    <a:pt x="1271" y="37"/>
                    <a:pt x="1271" y="37"/>
                  </a:cubicBezTo>
                  <a:cubicBezTo>
                    <a:pt x="1249" y="18"/>
                    <a:pt x="1235" y="0"/>
                    <a:pt x="1178" y="0"/>
                  </a:cubicBezTo>
                  <a:cubicBezTo>
                    <a:pt x="546" y="0"/>
                    <a:pt x="546" y="0"/>
                    <a:pt x="546" y="0"/>
                  </a:cubicBezTo>
                  <a:cubicBezTo>
                    <a:pt x="501" y="0"/>
                    <a:pt x="485" y="8"/>
                    <a:pt x="467" y="30"/>
                  </a:cubicBezTo>
                  <a:cubicBezTo>
                    <a:pt x="44" y="422"/>
                    <a:pt x="44" y="422"/>
                    <a:pt x="44" y="422"/>
                  </a:cubicBezTo>
                  <a:cubicBezTo>
                    <a:pt x="33" y="433"/>
                    <a:pt x="10" y="452"/>
                    <a:pt x="3" y="465"/>
                  </a:cubicBezTo>
                  <a:cubicBezTo>
                    <a:pt x="3" y="465"/>
                    <a:pt x="3" y="465"/>
                    <a:pt x="3" y="465"/>
                  </a:cubicBezTo>
                  <a:lnTo>
                    <a:pt x="0" y="504"/>
                  </a:lnTo>
                  <a:close/>
                </a:path>
              </a:pathLst>
            </a:custGeom>
            <a:solidFill>
              <a:srgbClr val="00B0F0"/>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7" name="Freeform 6"/>
            <p:cNvSpPr/>
            <p:nvPr/>
          </p:nvSpPr>
          <p:spPr bwMode="auto">
            <a:xfrm>
              <a:off x="3597275" y="4287838"/>
              <a:ext cx="4991101" cy="1792287"/>
            </a:xfrm>
            <a:custGeom>
              <a:gdLst>
                <a:gd fmla="*/ 1202 w 1800" name="T0"/>
                <a:gd fmla="*/ 0 h 645" name="T1"/>
                <a:gd fmla="*/ 570 w 1800" name="T2"/>
                <a:gd fmla="*/ 0 h 645" name="T3"/>
                <a:gd fmla="*/ 491 w 1800" name="T4"/>
                <a:gd fmla="*/ 30 h 645" name="T5"/>
                <a:gd fmla="*/ 34 w 1800" name="T6"/>
                <a:gd fmla="*/ 578 h 645" name="T7"/>
                <a:gd fmla="*/ 126 w 1800" name="T8"/>
                <a:gd fmla="*/ 645 h 645" name="T9"/>
                <a:gd fmla="*/ 1712 w 1800" name="T10"/>
                <a:gd fmla="*/ 644 h 645" name="T11"/>
                <a:gd fmla="*/ 1757 w 1800" name="T12"/>
                <a:gd fmla="*/ 577 h 645" name="T13"/>
                <a:gd fmla="*/ 1295 w 1800" name="T14"/>
                <a:gd fmla="*/ 37 h 645" name="T15"/>
                <a:gd fmla="*/ 1202 w 1800" name="T16"/>
                <a:gd fmla="*/ 0 h 6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5" w="1800">
                  <a:moveTo>
                    <a:pt x="1202" y="0"/>
                  </a:moveTo>
                  <a:cubicBezTo>
                    <a:pt x="570" y="0"/>
                    <a:pt x="570" y="0"/>
                    <a:pt x="570" y="0"/>
                  </a:cubicBezTo>
                  <a:cubicBezTo>
                    <a:pt x="525" y="0"/>
                    <a:pt x="509" y="8"/>
                    <a:pt x="491" y="30"/>
                  </a:cubicBezTo>
                  <a:cubicBezTo>
                    <a:pt x="34" y="578"/>
                    <a:pt x="34" y="578"/>
                    <a:pt x="34" y="578"/>
                  </a:cubicBezTo>
                  <a:cubicBezTo>
                    <a:pt x="4" y="614"/>
                    <a:pt x="0" y="645"/>
                    <a:pt x="126" y="645"/>
                  </a:cubicBezTo>
                  <a:cubicBezTo>
                    <a:pt x="1712" y="644"/>
                    <a:pt x="1712" y="644"/>
                    <a:pt x="1712" y="644"/>
                  </a:cubicBezTo>
                  <a:cubicBezTo>
                    <a:pt x="1800" y="644"/>
                    <a:pt x="1788" y="613"/>
                    <a:pt x="1757" y="577"/>
                  </a:cubicBezTo>
                  <a:cubicBezTo>
                    <a:pt x="1295" y="37"/>
                    <a:pt x="1295" y="37"/>
                    <a:pt x="1295" y="37"/>
                  </a:cubicBezTo>
                  <a:cubicBezTo>
                    <a:pt x="1276" y="15"/>
                    <a:pt x="1259" y="0"/>
                    <a:pt x="1202" y="0"/>
                  </a:cubicBezTo>
                  <a:close/>
                </a:path>
              </a:pathLst>
            </a:custGeom>
            <a:solidFill>
              <a:schemeClr val="tx1">
                <a:lumMod val="50000"/>
                <a:lumOff val="50000"/>
              </a:schemeClr>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8" name="Freeform 7"/>
            <p:cNvSpPr/>
            <p:nvPr/>
          </p:nvSpPr>
          <p:spPr bwMode="auto">
            <a:xfrm>
              <a:off x="3910013" y="4381500"/>
              <a:ext cx="4352925" cy="1535112"/>
            </a:xfrm>
            <a:custGeom>
              <a:gdLst>
                <a:gd fmla="*/ 0 w 2742" name="T0"/>
                <a:gd fmla="*/ 967 h 967" name="T1"/>
                <a:gd fmla="*/ 2742 w 2742" name="T2"/>
                <a:gd fmla="*/ 963 h 967" name="T3"/>
                <a:gd fmla="*/ 1998 w 2742" name="T4"/>
                <a:gd fmla="*/ 0 h 967" name="T5"/>
                <a:gd fmla="*/ 728 w 2742" name="T6"/>
                <a:gd fmla="*/ 2 h 967" name="T7"/>
                <a:gd fmla="*/ 0 w 2742" name="T8"/>
                <a:gd fmla="*/ 967 h 967" name="T9"/>
              </a:gdLst>
              <a:cxnLst>
                <a:cxn ang="0">
                  <a:pos x="T0" y="T1"/>
                </a:cxn>
                <a:cxn ang="0">
                  <a:pos x="T2" y="T3"/>
                </a:cxn>
                <a:cxn ang="0">
                  <a:pos x="T4" y="T5"/>
                </a:cxn>
                <a:cxn ang="0">
                  <a:pos x="T6" y="T7"/>
                </a:cxn>
                <a:cxn ang="0">
                  <a:pos x="T8" y="T9"/>
                </a:cxn>
              </a:cxnLst>
              <a:rect b="b" l="0" r="r" t="0"/>
              <a:pathLst>
                <a:path h="966" w="2742">
                  <a:moveTo>
                    <a:pt x="0" y="967"/>
                  </a:moveTo>
                  <a:lnTo>
                    <a:pt x="2742" y="963"/>
                  </a:lnTo>
                  <a:lnTo>
                    <a:pt x="1998" y="0"/>
                  </a:lnTo>
                  <a:lnTo>
                    <a:pt x="728" y="2"/>
                  </a:lnTo>
                  <a:lnTo>
                    <a:pt x="0" y="967"/>
                  </a:lnTo>
                  <a:close/>
                </a:path>
              </a:pathLst>
            </a:custGeom>
            <a:solidFill>
              <a:srgbClr val="00B0F0"/>
            </a:solidFill>
            <a:ln>
              <a:noFill/>
            </a:ln>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599" name="Freeform 8"/>
            <p:cNvSpPr/>
            <p:nvPr/>
          </p:nvSpPr>
          <p:spPr bwMode="auto">
            <a:xfrm>
              <a:off x="5684838" y="4321175"/>
              <a:ext cx="757238" cy="26987"/>
            </a:xfrm>
            <a:custGeom>
              <a:gdLst>
                <a:gd fmla="*/ 259 w 273" name="T0"/>
                <a:gd fmla="*/ 0 h 10" name="T1"/>
                <a:gd fmla="*/ 136 w 273" name="T2"/>
                <a:gd fmla="*/ 1 h 10" name="T3"/>
                <a:gd fmla="*/ 14 w 273" name="T4"/>
                <a:gd fmla="*/ 1 h 10" name="T5"/>
                <a:gd fmla="*/ 0 w 273" name="T6"/>
                <a:gd fmla="*/ 6 h 10" name="T7"/>
                <a:gd fmla="*/ 0 w 273" name="T8"/>
                <a:gd fmla="*/ 6 h 10" name="T9"/>
                <a:gd fmla="*/ 11 w 273" name="T10"/>
                <a:gd fmla="*/ 10 h 10" name="T11"/>
                <a:gd fmla="*/ 136 w 273" name="T12"/>
                <a:gd fmla="*/ 10 h 10" name="T13"/>
                <a:gd fmla="*/ 261 w 273" name="T14"/>
                <a:gd fmla="*/ 10 h 10" name="T15"/>
                <a:gd fmla="*/ 272 w 273" name="T16"/>
                <a:gd fmla="*/ 5 h 10" name="T17"/>
                <a:gd fmla="*/ 272 w 273" name="T18"/>
                <a:gd fmla="*/ 5 h 10" name="T19"/>
                <a:gd fmla="*/ 259 w 273" name="T20"/>
                <a:gd fmla="*/ 0 h 1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 w="273">
                  <a:moveTo>
                    <a:pt x="259" y="0"/>
                  </a:moveTo>
                  <a:cubicBezTo>
                    <a:pt x="218" y="0"/>
                    <a:pt x="177" y="1"/>
                    <a:pt x="136" y="1"/>
                  </a:cubicBezTo>
                  <a:cubicBezTo>
                    <a:pt x="95" y="1"/>
                    <a:pt x="54" y="1"/>
                    <a:pt x="14" y="1"/>
                  </a:cubicBezTo>
                  <a:cubicBezTo>
                    <a:pt x="7" y="1"/>
                    <a:pt x="1" y="3"/>
                    <a:pt x="0" y="6"/>
                  </a:cubicBezTo>
                  <a:cubicBezTo>
                    <a:pt x="0" y="6"/>
                    <a:pt x="0" y="6"/>
                    <a:pt x="0" y="6"/>
                  </a:cubicBezTo>
                  <a:cubicBezTo>
                    <a:pt x="0" y="8"/>
                    <a:pt x="4" y="10"/>
                    <a:pt x="11" y="10"/>
                  </a:cubicBezTo>
                  <a:cubicBezTo>
                    <a:pt x="53" y="10"/>
                    <a:pt x="95" y="10"/>
                    <a:pt x="136" y="10"/>
                  </a:cubicBezTo>
                  <a:cubicBezTo>
                    <a:pt x="178" y="10"/>
                    <a:pt x="219" y="10"/>
                    <a:pt x="261" y="10"/>
                  </a:cubicBezTo>
                  <a:cubicBezTo>
                    <a:pt x="268" y="10"/>
                    <a:pt x="273" y="8"/>
                    <a:pt x="272" y="5"/>
                  </a:cubicBezTo>
                  <a:cubicBezTo>
                    <a:pt x="272" y="5"/>
                    <a:pt x="272" y="5"/>
                    <a:pt x="272" y="5"/>
                  </a:cubicBezTo>
                  <a:cubicBezTo>
                    <a:pt x="272" y="3"/>
                    <a:pt x="265" y="0"/>
                    <a:pt x="259"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0" name="Freeform 9"/>
            <p:cNvSpPr>
              <a:spLocks noEditPoints="1"/>
            </p:cNvSpPr>
            <p:nvPr/>
          </p:nvSpPr>
          <p:spPr bwMode="auto">
            <a:xfrm>
              <a:off x="5830888" y="5949950"/>
              <a:ext cx="504825" cy="92075"/>
            </a:xfrm>
            <a:custGeom>
              <a:gdLst>
                <a:gd fmla="*/ 91 w 182" name="T0"/>
                <a:gd fmla="*/ 6 h 33" name="T1"/>
                <a:gd fmla="*/ 119 w 182" name="T2"/>
                <a:gd fmla="*/ 17 h 33" name="T3"/>
                <a:gd fmla="*/ 119 w 182" name="T4"/>
                <a:gd fmla="*/ 29 h 33" name="T5"/>
                <a:gd fmla="*/ 99 w 182" name="T6"/>
                <a:gd fmla="*/ 29 h 33" name="T7"/>
                <a:gd fmla="*/ 99 w 182" name="T8"/>
                <a:gd fmla="*/ 24 h 33" name="T9"/>
                <a:gd fmla="*/ 90 w 182" name="T10"/>
                <a:gd fmla="*/ 21 h 33" name="T11"/>
                <a:gd fmla="*/ 90 w 182" name="T12"/>
                <a:gd fmla="*/ 21 h 33" name="T13"/>
                <a:gd fmla="*/ 90 w 182" name="T14"/>
                <a:gd fmla="*/ 33 h 33" name="T15"/>
                <a:gd fmla="*/ 91 w 182" name="T16"/>
                <a:gd fmla="*/ 33 h 33" name="T17"/>
                <a:gd fmla="*/ 181 w 182" name="T18"/>
                <a:gd fmla="*/ 16 h 33" name="T19"/>
                <a:gd fmla="*/ 90 w 182" name="T20"/>
                <a:gd fmla="*/ 0 h 33" name="T21"/>
                <a:gd fmla="*/ 90 w 182" name="T22"/>
                <a:gd fmla="*/ 2 h 33" name="T23"/>
                <a:gd fmla="*/ 92 w 182" name="T24"/>
                <a:gd fmla="*/ 2 h 33" name="T25"/>
                <a:gd fmla="*/ 130 w 182" name="T26"/>
                <a:gd fmla="*/ 17 h 33" name="T27"/>
                <a:gd fmla="*/ 126 w 182" name="T28"/>
                <a:gd fmla="*/ 18 h 33" name="T29"/>
                <a:gd fmla="*/ 91 w 182" name="T30"/>
                <a:gd fmla="*/ 5 h 33" name="T31"/>
                <a:gd fmla="*/ 90 w 182" name="T32"/>
                <a:gd fmla="*/ 5 h 33" name="T33"/>
                <a:gd fmla="*/ 90 w 182" name="T34"/>
                <a:gd fmla="*/ 7 h 33" name="T35"/>
                <a:gd fmla="*/ 91 w 182" name="T36"/>
                <a:gd fmla="*/ 6 h 33" name="T37"/>
                <a:gd fmla="*/ 90 w 182" name="T38"/>
                <a:gd fmla="*/ 21 h 33" name="T39"/>
                <a:gd fmla="*/ 82 w 182" name="T40"/>
                <a:gd fmla="*/ 24 h 33" name="T41"/>
                <a:gd fmla="*/ 81 w 182" name="T42"/>
                <a:gd fmla="*/ 29 h 33" name="T43"/>
                <a:gd fmla="*/ 61 w 182" name="T44"/>
                <a:gd fmla="*/ 29 h 33" name="T45"/>
                <a:gd fmla="*/ 62 w 182" name="T46"/>
                <a:gd fmla="*/ 17 h 33" name="T47"/>
                <a:gd fmla="*/ 90 w 182" name="T48"/>
                <a:gd fmla="*/ 7 h 33" name="T49"/>
                <a:gd fmla="*/ 90 w 182" name="T50"/>
                <a:gd fmla="*/ 5 h 33" name="T51"/>
                <a:gd fmla="*/ 55 w 182" name="T52"/>
                <a:gd fmla="*/ 18 h 33" name="T53"/>
                <a:gd fmla="*/ 51 w 182" name="T54"/>
                <a:gd fmla="*/ 17 h 33" name="T55"/>
                <a:gd fmla="*/ 68 w 182" name="T56"/>
                <a:gd fmla="*/ 10 h 33" name="T57"/>
                <a:gd fmla="*/ 69 w 182" name="T58"/>
                <a:gd fmla="*/ 3 h 33" name="T59"/>
                <a:gd fmla="*/ 77 w 182" name="T60"/>
                <a:gd fmla="*/ 3 h 33" name="T61"/>
                <a:gd fmla="*/ 77 w 182" name="T62"/>
                <a:gd fmla="*/ 7 h 33" name="T63"/>
                <a:gd fmla="*/ 90 w 182" name="T64"/>
                <a:gd fmla="*/ 2 h 33" name="T65"/>
                <a:gd fmla="*/ 90 w 182" name="T66"/>
                <a:gd fmla="*/ 0 h 33" name="T67"/>
                <a:gd fmla="*/ 90 w 182" name="T68"/>
                <a:gd fmla="*/ 0 h 33" name="T69"/>
                <a:gd fmla="*/ 1 w 182" name="T70"/>
                <a:gd fmla="*/ 16 h 33" name="T71"/>
                <a:gd fmla="*/ 90 w 182" name="T72"/>
                <a:gd fmla="*/ 33 h 33" name="T73"/>
                <a:gd fmla="*/ 90 w 182" name="T74"/>
                <a:gd fmla="*/ 21 h 33"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3" w="182">
                  <a:moveTo>
                    <a:pt x="91" y="6"/>
                  </a:moveTo>
                  <a:cubicBezTo>
                    <a:pt x="119" y="17"/>
                    <a:pt x="119" y="17"/>
                    <a:pt x="119" y="17"/>
                  </a:cubicBezTo>
                  <a:cubicBezTo>
                    <a:pt x="119" y="29"/>
                    <a:pt x="119" y="29"/>
                    <a:pt x="119" y="29"/>
                  </a:cubicBezTo>
                  <a:cubicBezTo>
                    <a:pt x="99" y="29"/>
                    <a:pt x="99" y="29"/>
                    <a:pt x="99" y="29"/>
                  </a:cubicBezTo>
                  <a:cubicBezTo>
                    <a:pt x="99" y="24"/>
                    <a:pt x="99" y="24"/>
                    <a:pt x="99" y="24"/>
                  </a:cubicBezTo>
                  <a:cubicBezTo>
                    <a:pt x="99" y="22"/>
                    <a:pt x="95" y="21"/>
                    <a:pt x="90" y="21"/>
                  </a:cubicBezTo>
                  <a:cubicBezTo>
                    <a:pt x="90" y="21"/>
                    <a:pt x="90" y="21"/>
                    <a:pt x="90" y="21"/>
                  </a:cubicBezTo>
                  <a:cubicBezTo>
                    <a:pt x="90" y="33"/>
                    <a:pt x="90" y="33"/>
                    <a:pt x="90" y="33"/>
                  </a:cubicBezTo>
                  <a:cubicBezTo>
                    <a:pt x="91" y="33"/>
                    <a:pt x="91" y="33"/>
                    <a:pt x="91" y="33"/>
                  </a:cubicBezTo>
                  <a:cubicBezTo>
                    <a:pt x="142" y="33"/>
                    <a:pt x="182" y="25"/>
                    <a:pt x="181" y="16"/>
                  </a:cubicBezTo>
                  <a:cubicBezTo>
                    <a:pt x="180" y="7"/>
                    <a:pt x="139" y="0"/>
                    <a:pt x="90" y="0"/>
                  </a:cubicBezTo>
                  <a:cubicBezTo>
                    <a:pt x="90" y="2"/>
                    <a:pt x="90" y="2"/>
                    <a:pt x="90" y="2"/>
                  </a:cubicBezTo>
                  <a:cubicBezTo>
                    <a:pt x="92" y="2"/>
                    <a:pt x="92" y="2"/>
                    <a:pt x="92" y="2"/>
                  </a:cubicBezTo>
                  <a:cubicBezTo>
                    <a:pt x="130" y="17"/>
                    <a:pt x="130" y="17"/>
                    <a:pt x="130" y="17"/>
                  </a:cubicBezTo>
                  <a:cubicBezTo>
                    <a:pt x="126" y="18"/>
                    <a:pt x="126" y="18"/>
                    <a:pt x="126" y="18"/>
                  </a:cubicBezTo>
                  <a:cubicBezTo>
                    <a:pt x="91" y="5"/>
                    <a:pt x="91" y="5"/>
                    <a:pt x="91" y="5"/>
                  </a:cubicBezTo>
                  <a:cubicBezTo>
                    <a:pt x="90" y="5"/>
                    <a:pt x="90" y="5"/>
                    <a:pt x="90" y="5"/>
                  </a:cubicBezTo>
                  <a:cubicBezTo>
                    <a:pt x="90" y="7"/>
                    <a:pt x="90" y="7"/>
                    <a:pt x="90" y="7"/>
                  </a:cubicBezTo>
                  <a:lnTo>
                    <a:pt x="91" y="6"/>
                  </a:lnTo>
                  <a:close/>
                  <a:moveTo>
                    <a:pt x="90" y="21"/>
                  </a:moveTo>
                  <a:cubicBezTo>
                    <a:pt x="86" y="21"/>
                    <a:pt x="82" y="22"/>
                    <a:pt x="82" y="24"/>
                  </a:cubicBezTo>
                  <a:cubicBezTo>
                    <a:pt x="81" y="29"/>
                    <a:pt x="81" y="29"/>
                    <a:pt x="81" y="29"/>
                  </a:cubicBezTo>
                  <a:cubicBezTo>
                    <a:pt x="61" y="29"/>
                    <a:pt x="61" y="29"/>
                    <a:pt x="61" y="29"/>
                  </a:cubicBezTo>
                  <a:cubicBezTo>
                    <a:pt x="62" y="17"/>
                    <a:pt x="62" y="17"/>
                    <a:pt x="62" y="17"/>
                  </a:cubicBezTo>
                  <a:cubicBezTo>
                    <a:pt x="90" y="7"/>
                    <a:pt x="90" y="7"/>
                    <a:pt x="90" y="7"/>
                  </a:cubicBezTo>
                  <a:cubicBezTo>
                    <a:pt x="90" y="5"/>
                    <a:pt x="90" y="5"/>
                    <a:pt x="90" y="5"/>
                  </a:cubicBezTo>
                  <a:cubicBezTo>
                    <a:pt x="55" y="18"/>
                    <a:pt x="55" y="18"/>
                    <a:pt x="55" y="18"/>
                  </a:cubicBezTo>
                  <a:cubicBezTo>
                    <a:pt x="51" y="17"/>
                    <a:pt x="51" y="17"/>
                    <a:pt x="51" y="17"/>
                  </a:cubicBezTo>
                  <a:cubicBezTo>
                    <a:pt x="68" y="10"/>
                    <a:pt x="68" y="10"/>
                    <a:pt x="68" y="10"/>
                  </a:cubicBezTo>
                  <a:cubicBezTo>
                    <a:pt x="69" y="3"/>
                    <a:pt x="69" y="3"/>
                    <a:pt x="69" y="3"/>
                  </a:cubicBezTo>
                  <a:cubicBezTo>
                    <a:pt x="77" y="3"/>
                    <a:pt x="77" y="3"/>
                    <a:pt x="77" y="3"/>
                  </a:cubicBezTo>
                  <a:cubicBezTo>
                    <a:pt x="77" y="7"/>
                    <a:pt x="77" y="7"/>
                    <a:pt x="77" y="7"/>
                  </a:cubicBezTo>
                  <a:cubicBezTo>
                    <a:pt x="90" y="2"/>
                    <a:pt x="90" y="2"/>
                    <a:pt x="90" y="2"/>
                  </a:cubicBezTo>
                  <a:cubicBezTo>
                    <a:pt x="90" y="0"/>
                    <a:pt x="90" y="0"/>
                    <a:pt x="90" y="0"/>
                  </a:cubicBezTo>
                  <a:cubicBezTo>
                    <a:pt x="90" y="0"/>
                    <a:pt x="90" y="0"/>
                    <a:pt x="90" y="0"/>
                  </a:cubicBezTo>
                  <a:cubicBezTo>
                    <a:pt x="41" y="0"/>
                    <a:pt x="1" y="7"/>
                    <a:pt x="1" y="16"/>
                  </a:cubicBezTo>
                  <a:cubicBezTo>
                    <a:pt x="0" y="25"/>
                    <a:pt x="40" y="33"/>
                    <a:pt x="90" y="33"/>
                  </a:cubicBezTo>
                  <a:lnTo>
                    <a:pt x="90" y="21"/>
                  </a:lnTo>
                  <a:close/>
                </a:path>
              </a:pathLst>
            </a:custGeom>
            <a:solidFill>
              <a:srgbClr val="00B0F0"/>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sp>
        <p:nvSpPr>
          <p:cNvPr id="602" name="Freeform 18"/>
          <p:cNvSpPr>
            <a:spLocks noEditPoints="1"/>
          </p:cNvSpPr>
          <p:nvPr/>
        </p:nvSpPr>
        <p:spPr bwMode="auto">
          <a:xfrm>
            <a:off x="3048000" y="2214563"/>
            <a:ext cx="303213" cy="287337"/>
          </a:xfrm>
          <a:custGeom>
            <a:gdLst>
              <a:gd fmla="*/ 145 w 164" name="T0"/>
              <a:gd fmla="*/ 34 h 156" name="T1"/>
              <a:gd fmla="*/ 147 w 164" name="T2"/>
              <a:gd fmla="*/ 100 h 156" name="T3"/>
              <a:gd fmla="*/ 144 w 164" name="T4"/>
              <a:gd fmla="*/ 103 h 156" name="T5"/>
              <a:gd fmla="*/ 135 w 164" name="T6"/>
              <a:gd fmla="*/ 101 h 156" name="T7"/>
              <a:gd fmla="*/ 117 w 164" name="T8"/>
              <a:gd fmla="*/ 108 h 156" name="T9"/>
              <a:gd fmla="*/ 117 w 164" name="T10"/>
              <a:gd fmla="*/ 143 h 156" name="T11"/>
              <a:gd fmla="*/ 135 w 164" name="T12"/>
              <a:gd fmla="*/ 151 h 156" name="T13"/>
              <a:gd fmla="*/ 160 w 164" name="T14"/>
              <a:gd fmla="*/ 126 h 156" name="T15"/>
              <a:gd fmla="*/ 160 w 164" name="T16"/>
              <a:gd fmla="*/ 37 h 156" name="T17"/>
              <a:gd fmla="*/ 145 w 164" name="T18"/>
              <a:gd fmla="*/ 5 h 156" name="T19"/>
              <a:gd fmla="*/ 82 w 164" name="T20"/>
              <a:gd fmla="*/ 0 h 156" name="T21"/>
              <a:gd fmla="*/ 162 w 164" name="T22"/>
              <a:gd fmla="*/ 0 h 156" name="T23"/>
              <a:gd fmla="*/ 164 w 164" name="T24"/>
              <a:gd fmla="*/ 37 h 156" name="T25"/>
              <a:gd fmla="*/ 164 w 164" name="T26"/>
              <a:gd fmla="*/ 126 h 156" name="T27"/>
              <a:gd fmla="*/ 156 w 164" name="T28"/>
              <a:gd fmla="*/ 147 h 156" name="T29"/>
              <a:gd fmla="*/ 114 w 164" name="T30"/>
              <a:gd fmla="*/ 147 h 156" name="T31"/>
              <a:gd fmla="*/ 105 w 164" name="T32"/>
              <a:gd fmla="*/ 126 h 156" name="T33"/>
              <a:gd fmla="*/ 114 w 164" name="T34"/>
              <a:gd fmla="*/ 105 h 156" name="T35"/>
              <a:gd fmla="*/ 114 w 164" name="T36"/>
              <a:gd fmla="*/ 105 h 156" name="T37"/>
              <a:gd fmla="*/ 140 w 164" name="T38"/>
              <a:gd fmla="*/ 97 h 156" name="T39"/>
              <a:gd fmla="*/ 142 w 164" name="T40"/>
              <a:gd fmla="*/ 39 h 156" name="T41"/>
              <a:gd fmla="*/ 82 w 164" name="T42"/>
              <a:gd fmla="*/ 34 h 156" name="T43"/>
              <a:gd fmla="*/ 47 w 164" name="T44"/>
              <a:gd fmla="*/ 144 h 156" name="T45"/>
              <a:gd fmla="*/ 54 w 164" name="T46"/>
              <a:gd fmla="*/ 126 h 156" name="T47"/>
              <a:gd fmla="*/ 54 w 164" name="T48"/>
              <a:gd fmla="*/ 37 h 156" name="T49"/>
              <a:gd fmla="*/ 82 w 164" name="T50"/>
              <a:gd fmla="*/ 34 h 156" name="T51"/>
              <a:gd fmla="*/ 59 w 164" name="T52"/>
              <a:gd fmla="*/ 39 h 156" name="T53"/>
              <a:gd fmla="*/ 59 w 164" name="T54"/>
              <a:gd fmla="*/ 126 h 156" name="T55"/>
              <a:gd fmla="*/ 50 w 164" name="T56"/>
              <a:gd fmla="*/ 147 h 156" name="T57"/>
              <a:gd fmla="*/ 29 w 164" name="T58"/>
              <a:gd fmla="*/ 156 h 156" name="T59"/>
              <a:gd fmla="*/ 0 w 164" name="T60"/>
              <a:gd fmla="*/ 126 h 156" name="T61"/>
              <a:gd fmla="*/ 29 w 164" name="T62"/>
              <a:gd fmla="*/ 96 h 156" name="T63"/>
              <a:gd fmla="*/ 37 w 164" name="T64"/>
              <a:gd fmla="*/ 97 h 156" name="T65"/>
              <a:gd fmla="*/ 37 w 164" name="T66"/>
              <a:gd fmla="*/ 2 h 156" name="T67"/>
              <a:gd fmla="*/ 57 w 164" name="T68"/>
              <a:gd fmla="*/ 0 h 156" name="T69"/>
              <a:gd fmla="*/ 82 w 164" name="T70"/>
              <a:gd fmla="*/ 5 h 156" name="T71"/>
              <a:gd fmla="*/ 42 w 164" name="T72"/>
              <a:gd fmla="*/ 5 h 156" name="T73"/>
              <a:gd fmla="*/ 42 w 164" name="T74"/>
              <a:gd fmla="*/ 100 h 156" name="T75"/>
              <a:gd fmla="*/ 39 w 164" name="T76"/>
              <a:gd fmla="*/ 103 h 156" name="T77"/>
              <a:gd fmla="*/ 29 w 164" name="T78"/>
              <a:gd fmla="*/ 101 h 156" name="T79"/>
              <a:gd fmla="*/ 4 w 164" name="T80"/>
              <a:gd fmla="*/ 126 h 156" name="T81"/>
              <a:gd fmla="*/ 29 w 164" name="T82"/>
              <a:gd fmla="*/ 151 h 156"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56" w="164">
                <a:moveTo>
                  <a:pt x="82" y="34"/>
                </a:moveTo>
                <a:cubicBezTo>
                  <a:pt x="145" y="34"/>
                  <a:pt x="145" y="34"/>
                  <a:pt x="145" y="34"/>
                </a:cubicBezTo>
                <a:cubicBezTo>
                  <a:pt x="146" y="34"/>
                  <a:pt x="147" y="36"/>
                  <a:pt x="147" y="37"/>
                </a:cubicBezTo>
                <a:cubicBezTo>
                  <a:pt x="147" y="100"/>
                  <a:pt x="147" y="100"/>
                  <a:pt x="147" y="100"/>
                </a:cubicBezTo>
                <a:cubicBezTo>
                  <a:pt x="147" y="102"/>
                  <a:pt x="146" y="103"/>
                  <a:pt x="145" y="103"/>
                </a:cubicBezTo>
                <a:cubicBezTo>
                  <a:pt x="144" y="103"/>
                  <a:pt x="144" y="103"/>
                  <a:pt x="144" y="103"/>
                </a:cubicBezTo>
                <a:cubicBezTo>
                  <a:pt x="142" y="102"/>
                  <a:pt x="141" y="102"/>
                  <a:pt x="139" y="101"/>
                </a:cubicBezTo>
                <a:cubicBezTo>
                  <a:pt x="138" y="101"/>
                  <a:pt x="136" y="101"/>
                  <a:pt x="135" y="101"/>
                </a:cubicBezTo>
                <a:cubicBezTo>
                  <a:pt x="128" y="101"/>
                  <a:pt x="121" y="104"/>
                  <a:pt x="117" y="108"/>
                </a:cubicBezTo>
                <a:cubicBezTo>
                  <a:pt x="117" y="108"/>
                  <a:pt x="117" y="108"/>
                  <a:pt x="117" y="108"/>
                </a:cubicBezTo>
                <a:cubicBezTo>
                  <a:pt x="112" y="113"/>
                  <a:pt x="110" y="119"/>
                  <a:pt x="110" y="126"/>
                </a:cubicBezTo>
                <a:cubicBezTo>
                  <a:pt x="110" y="133"/>
                  <a:pt x="112" y="139"/>
                  <a:pt x="117" y="143"/>
                </a:cubicBezTo>
                <a:cubicBezTo>
                  <a:pt x="117" y="144"/>
                  <a:pt x="117" y="144"/>
                  <a:pt x="117" y="144"/>
                </a:cubicBezTo>
                <a:cubicBezTo>
                  <a:pt x="122" y="148"/>
                  <a:pt x="128" y="151"/>
                  <a:pt x="135" y="151"/>
                </a:cubicBezTo>
                <a:cubicBezTo>
                  <a:pt x="142" y="151"/>
                  <a:pt x="148" y="148"/>
                  <a:pt x="152" y="143"/>
                </a:cubicBezTo>
                <a:cubicBezTo>
                  <a:pt x="157" y="139"/>
                  <a:pt x="160" y="133"/>
                  <a:pt x="160" y="126"/>
                </a:cubicBezTo>
                <a:cubicBezTo>
                  <a:pt x="160" y="126"/>
                  <a:pt x="160" y="126"/>
                  <a:pt x="160" y="126"/>
                </a:cubicBezTo>
                <a:cubicBezTo>
                  <a:pt x="160" y="37"/>
                  <a:pt x="160" y="37"/>
                  <a:pt x="160" y="37"/>
                </a:cubicBezTo>
                <a:cubicBezTo>
                  <a:pt x="160" y="5"/>
                  <a:pt x="160" y="5"/>
                  <a:pt x="160" y="5"/>
                </a:cubicBezTo>
                <a:cubicBezTo>
                  <a:pt x="145" y="5"/>
                  <a:pt x="145" y="5"/>
                  <a:pt x="145" y="5"/>
                </a:cubicBezTo>
                <a:cubicBezTo>
                  <a:pt x="82" y="5"/>
                  <a:pt x="82" y="5"/>
                  <a:pt x="82" y="5"/>
                </a:cubicBezTo>
                <a:cubicBezTo>
                  <a:pt x="82" y="0"/>
                  <a:pt x="82" y="0"/>
                  <a:pt x="82" y="0"/>
                </a:cubicBezTo>
                <a:cubicBezTo>
                  <a:pt x="145" y="0"/>
                  <a:pt x="145" y="0"/>
                  <a:pt x="145" y="0"/>
                </a:cubicBezTo>
                <a:cubicBezTo>
                  <a:pt x="162" y="0"/>
                  <a:pt x="162" y="0"/>
                  <a:pt x="162" y="0"/>
                </a:cubicBezTo>
                <a:cubicBezTo>
                  <a:pt x="163" y="0"/>
                  <a:pt x="164" y="1"/>
                  <a:pt x="164" y="2"/>
                </a:cubicBezTo>
                <a:cubicBezTo>
                  <a:pt x="164" y="37"/>
                  <a:pt x="164" y="37"/>
                  <a:pt x="164" y="37"/>
                </a:cubicBezTo>
                <a:cubicBezTo>
                  <a:pt x="164" y="126"/>
                  <a:pt x="164" y="126"/>
                  <a:pt x="164" y="126"/>
                </a:cubicBezTo>
                <a:cubicBezTo>
                  <a:pt x="164" y="126"/>
                  <a:pt x="164" y="126"/>
                  <a:pt x="164" y="126"/>
                </a:cubicBezTo>
                <a:cubicBezTo>
                  <a:pt x="164" y="126"/>
                  <a:pt x="164" y="126"/>
                  <a:pt x="164" y="126"/>
                </a:cubicBezTo>
                <a:cubicBezTo>
                  <a:pt x="164" y="134"/>
                  <a:pt x="161" y="141"/>
                  <a:pt x="156" y="147"/>
                </a:cubicBezTo>
                <a:cubicBezTo>
                  <a:pt x="150" y="152"/>
                  <a:pt x="143" y="156"/>
                  <a:pt x="135" y="156"/>
                </a:cubicBezTo>
                <a:cubicBezTo>
                  <a:pt x="126" y="156"/>
                  <a:pt x="119" y="152"/>
                  <a:pt x="114" y="147"/>
                </a:cubicBezTo>
                <a:cubicBezTo>
                  <a:pt x="114" y="147"/>
                  <a:pt x="114" y="147"/>
                  <a:pt x="114" y="147"/>
                </a:cubicBezTo>
                <a:cubicBezTo>
                  <a:pt x="108" y="141"/>
                  <a:pt x="105" y="134"/>
                  <a:pt x="105" y="126"/>
                </a:cubicBezTo>
                <a:cubicBezTo>
                  <a:pt x="105" y="118"/>
                  <a:pt x="108" y="110"/>
                  <a:pt x="114" y="105"/>
                </a:cubicBezTo>
                <a:cubicBezTo>
                  <a:pt x="114" y="105"/>
                  <a:pt x="114" y="105"/>
                  <a:pt x="114" y="105"/>
                </a:cubicBezTo>
                <a:cubicBezTo>
                  <a:pt x="114" y="105"/>
                  <a:pt x="114" y="105"/>
                  <a:pt x="114" y="105"/>
                </a:cubicBezTo>
                <a:cubicBezTo>
                  <a:pt x="114" y="105"/>
                  <a:pt x="114" y="105"/>
                  <a:pt x="114" y="105"/>
                </a:cubicBezTo>
                <a:cubicBezTo>
                  <a:pt x="119" y="99"/>
                  <a:pt x="126" y="96"/>
                  <a:pt x="135" y="96"/>
                </a:cubicBezTo>
                <a:cubicBezTo>
                  <a:pt x="137" y="96"/>
                  <a:pt x="138" y="96"/>
                  <a:pt x="140" y="97"/>
                </a:cubicBezTo>
                <a:cubicBezTo>
                  <a:pt x="141" y="97"/>
                  <a:pt x="142" y="97"/>
                  <a:pt x="142" y="97"/>
                </a:cubicBezTo>
                <a:cubicBezTo>
                  <a:pt x="142" y="39"/>
                  <a:pt x="142" y="39"/>
                  <a:pt x="142" y="39"/>
                </a:cubicBezTo>
                <a:cubicBezTo>
                  <a:pt x="82" y="39"/>
                  <a:pt x="82" y="39"/>
                  <a:pt x="82" y="39"/>
                </a:cubicBezTo>
                <a:lnTo>
                  <a:pt x="82" y="34"/>
                </a:lnTo>
                <a:close/>
                <a:moveTo>
                  <a:pt x="29" y="151"/>
                </a:moveTo>
                <a:cubicBezTo>
                  <a:pt x="36" y="151"/>
                  <a:pt x="43" y="148"/>
                  <a:pt x="47" y="144"/>
                </a:cubicBezTo>
                <a:cubicBezTo>
                  <a:pt x="47" y="143"/>
                  <a:pt x="47" y="143"/>
                  <a:pt x="47" y="143"/>
                </a:cubicBezTo>
                <a:cubicBezTo>
                  <a:pt x="52" y="139"/>
                  <a:pt x="54" y="133"/>
                  <a:pt x="54" y="126"/>
                </a:cubicBezTo>
                <a:cubicBezTo>
                  <a:pt x="54" y="126"/>
                  <a:pt x="54" y="126"/>
                  <a:pt x="54" y="126"/>
                </a:cubicBezTo>
                <a:cubicBezTo>
                  <a:pt x="54" y="37"/>
                  <a:pt x="54" y="37"/>
                  <a:pt x="54" y="37"/>
                </a:cubicBezTo>
                <a:cubicBezTo>
                  <a:pt x="54" y="36"/>
                  <a:pt x="55" y="34"/>
                  <a:pt x="57" y="34"/>
                </a:cubicBezTo>
                <a:cubicBezTo>
                  <a:pt x="82" y="34"/>
                  <a:pt x="82" y="34"/>
                  <a:pt x="82" y="34"/>
                </a:cubicBezTo>
                <a:cubicBezTo>
                  <a:pt x="82" y="39"/>
                  <a:pt x="82" y="39"/>
                  <a:pt x="82" y="39"/>
                </a:cubicBezTo>
                <a:cubicBezTo>
                  <a:pt x="59" y="39"/>
                  <a:pt x="59" y="39"/>
                  <a:pt x="59" y="39"/>
                </a:cubicBezTo>
                <a:cubicBezTo>
                  <a:pt x="59" y="126"/>
                  <a:pt x="59" y="126"/>
                  <a:pt x="59" y="126"/>
                </a:cubicBezTo>
                <a:cubicBezTo>
                  <a:pt x="59" y="126"/>
                  <a:pt x="59" y="126"/>
                  <a:pt x="59" y="126"/>
                </a:cubicBezTo>
                <a:cubicBezTo>
                  <a:pt x="59" y="134"/>
                  <a:pt x="56" y="141"/>
                  <a:pt x="50" y="147"/>
                </a:cubicBezTo>
                <a:cubicBezTo>
                  <a:pt x="50" y="147"/>
                  <a:pt x="50" y="147"/>
                  <a:pt x="50" y="147"/>
                </a:cubicBezTo>
                <a:cubicBezTo>
                  <a:pt x="50" y="147"/>
                  <a:pt x="50" y="147"/>
                  <a:pt x="50" y="147"/>
                </a:cubicBezTo>
                <a:cubicBezTo>
                  <a:pt x="45" y="152"/>
                  <a:pt x="38" y="156"/>
                  <a:pt x="29" y="156"/>
                </a:cubicBezTo>
                <a:cubicBezTo>
                  <a:pt x="21" y="156"/>
                  <a:pt x="14" y="152"/>
                  <a:pt x="8" y="147"/>
                </a:cubicBezTo>
                <a:cubicBezTo>
                  <a:pt x="3" y="141"/>
                  <a:pt x="0" y="134"/>
                  <a:pt x="0" y="126"/>
                </a:cubicBezTo>
                <a:cubicBezTo>
                  <a:pt x="0" y="118"/>
                  <a:pt x="3" y="110"/>
                  <a:pt x="8" y="105"/>
                </a:cubicBezTo>
                <a:cubicBezTo>
                  <a:pt x="14" y="99"/>
                  <a:pt x="21" y="96"/>
                  <a:pt x="29" y="96"/>
                </a:cubicBezTo>
                <a:cubicBezTo>
                  <a:pt x="31" y="96"/>
                  <a:pt x="33" y="96"/>
                  <a:pt x="35" y="97"/>
                </a:cubicBezTo>
                <a:cubicBezTo>
                  <a:pt x="36" y="97"/>
                  <a:pt x="36" y="97"/>
                  <a:pt x="37" y="97"/>
                </a:cubicBezTo>
                <a:cubicBezTo>
                  <a:pt x="37" y="37"/>
                  <a:pt x="37" y="37"/>
                  <a:pt x="37" y="37"/>
                </a:cubicBezTo>
                <a:cubicBezTo>
                  <a:pt x="37" y="2"/>
                  <a:pt x="37" y="2"/>
                  <a:pt x="37" y="2"/>
                </a:cubicBezTo>
                <a:cubicBezTo>
                  <a:pt x="37" y="1"/>
                  <a:pt x="38" y="0"/>
                  <a:pt x="40" y="0"/>
                </a:cubicBezTo>
                <a:cubicBezTo>
                  <a:pt x="57" y="0"/>
                  <a:pt x="57" y="0"/>
                  <a:pt x="57" y="0"/>
                </a:cubicBezTo>
                <a:cubicBezTo>
                  <a:pt x="82" y="0"/>
                  <a:pt x="82" y="0"/>
                  <a:pt x="82" y="0"/>
                </a:cubicBezTo>
                <a:cubicBezTo>
                  <a:pt x="82" y="5"/>
                  <a:pt x="82" y="5"/>
                  <a:pt x="82" y="5"/>
                </a:cubicBezTo>
                <a:cubicBezTo>
                  <a:pt x="57" y="5"/>
                  <a:pt x="57" y="5"/>
                  <a:pt x="57" y="5"/>
                </a:cubicBezTo>
                <a:cubicBezTo>
                  <a:pt x="42" y="5"/>
                  <a:pt x="42" y="5"/>
                  <a:pt x="42" y="5"/>
                </a:cubicBezTo>
                <a:cubicBezTo>
                  <a:pt x="42" y="37"/>
                  <a:pt x="42" y="37"/>
                  <a:pt x="42" y="37"/>
                </a:cubicBezTo>
                <a:cubicBezTo>
                  <a:pt x="42" y="100"/>
                  <a:pt x="42" y="100"/>
                  <a:pt x="42" y="100"/>
                </a:cubicBezTo>
                <a:cubicBezTo>
                  <a:pt x="42" y="102"/>
                  <a:pt x="41" y="103"/>
                  <a:pt x="40" y="103"/>
                </a:cubicBezTo>
                <a:cubicBezTo>
                  <a:pt x="39" y="103"/>
                  <a:pt x="39" y="103"/>
                  <a:pt x="39" y="103"/>
                </a:cubicBezTo>
                <a:cubicBezTo>
                  <a:pt x="37" y="102"/>
                  <a:pt x="36" y="102"/>
                  <a:pt x="34" y="101"/>
                </a:cubicBezTo>
                <a:cubicBezTo>
                  <a:pt x="33" y="101"/>
                  <a:pt x="31" y="101"/>
                  <a:pt x="29" y="101"/>
                </a:cubicBezTo>
                <a:cubicBezTo>
                  <a:pt x="23" y="101"/>
                  <a:pt x="16" y="104"/>
                  <a:pt x="12" y="108"/>
                </a:cubicBezTo>
                <a:cubicBezTo>
                  <a:pt x="7" y="113"/>
                  <a:pt x="4" y="119"/>
                  <a:pt x="4" y="126"/>
                </a:cubicBezTo>
                <a:cubicBezTo>
                  <a:pt x="4" y="133"/>
                  <a:pt x="7" y="139"/>
                  <a:pt x="12" y="143"/>
                </a:cubicBezTo>
                <a:cubicBezTo>
                  <a:pt x="16" y="148"/>
                  <a:pt x="23" y="151"/>
                  <a:pt x="29" y="151"/>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3" name="Freeform 20"/>
          <p:cNvSpPr>
            <a:spLocks noEditPoints="1"/>
          </p:cNvSpPr>
          <p:nvPr/>
        </p:nvSpPr>
        <p:spPr bwMode="auto">
          <a:xfrm>
            <a:off x="2205038" y="2409825"/>
            <a:ext cx="200025" cy="211138"/>
          </a:xfrm>
          <a:custGeom>
            <a:gdLst>
              <a:gd fmla="*/ 54 w 108" name="T0"/>
              <a:gd fmla="*/ 108 h 114" name="T1"/>
              <a:gd fmla="*/ 54 w 108" name="T2"/>
              <a:gd fmla="*/ 108 h 114" name="T3"/>
              <a:gd fmla="*/ 100 w 108" name="T4"/>
              <a:gd fmla="*/ 50 h 114" name="T5"/>
              <a:gd fmla="*/ 87 w 108" name="T6"/>
              <a:gd fmla="*/ 50 h 114" name="T7"/>
              <a:gd fmla="*/ 85 w 108" name="T8"/>
              <a:gd fmla="*/ 48 h 114" name="T9"/>
              <a:gd fmla="*/ 85 w 108" name="T10"/>
              <a:gd fmla="*/ 4 h 114" name="T11"/>
              <a:gd fmla="*/ 54 w 108" name="T12"/>
              <a:gd fmla="*/ 4 h 114" name="T13"/>
              <a:gd fmla="*/ 54 w 108" name="T14"/>
              <a:gd fmla="*/ 0 h 114" name="T15"/>
              <a:gd fmla="*/ 87 w 108" name="T16"/>
              <a:gd fmla="*/ 0 h 114" name="T17"/>
              <a:gd fmla="*/ 90 w 108" name="T18"/>
              <a:gd fmla="*/ 2 h 114" name="T19"/>
              <a:gd fmla="*/ 90 w 108" name="T20"/>
              <a:gd fmla="*/ 45 h 114" name="T21"/>
              <a:gd fmla="*/ 105 w 108" name="T22"/>
              <a:gd fmla="*/ 45 h 114" name="T23"/>
              <a:gd fmla="*/ 105 w 108" name="T24"/>
              <a:gd fmla="*/ 45 h 114" name="T25"/>
              <a:gd fmla="*/ 107 w 108" name="T26"/>
              <a:gd fmla="*/ 46 h 114" name="T27"/>
              <a:gd fmla="*/ 107 w 108" name="T28"/>
              <a:gd fmla="*/ 49 h 114" name="T29"/>
              <a:gd fmla="*/ 56 w 108" name="T30"/>
              <a:gd fmla="*/ 113 h 114" name="T31"/>
              <a:gd fmla="*/ 55 w 108" name="T32"/>
              <a:gd fmla="*/ 113 h 114" name="T33"/>
              <a:gd fmla="*/ 54 w 108" name="T34"/>
              <a:gd fmla="*/ 114 h 114" name="T35"/>
              <a:gd fmla="*/ 54 w 108" name="T36"/>
              <a:gd fmla="*/ 108 h 114" name="T37"/>
              <a:gd fmla="*/ 20 w 108" name="T38"/>
              <a:gd fmla="*/ 50 h 114" name="T39"/>
              <a:gd fmla="*/ 8 w 108" name="T40"/>
              <a:gd fmla="*/ 50 h 114" name="T41"/>
              <a:gd fmla="*/ 54 w 108" name="T42"/>
              <a:gd fmla="*/ 108 h 114" name="T43"/>
              <a:gd fmla="*/ 54 w 108" name="T44"/>
              <a:gd fmla="*/ 114 h 114" name="T45"/>
              <a:gd fmla="*/ 52 w 108" name="T46"/>
              <a:gd fmla="*/ 113 h 114" name="T47"/>
              <a:gd fmla="*/ 1 w 108" name="T48"/>
              <a:gd fmla="*/ 50 h 114" name="T49"/>
              <a:gd fmla="*/ 0 w 108" name="T50"/>
              <a:gd fmla="*/ 48 h 114" name="T51"/>
              <a:gd fmla="*/ 3 w 108" name="T52"/>
              <a:gd fmla="*/ 45 h 114" name="T53"/>
              <a:gd fmla="*/ 18 w 108" name="T54"/>
              <a:gd fmla="*/ 45 h 114" name="T55"/>
              <a:gd fmla="*/ 18 w 108" name="T56"/>
              <a:gd fmla="*/ 2 h 114" name="T57"/>
              <a:gd fmla="*/ 20 w 108" name="T58"/>
              <a:gd fmla="*/ 0 h 114" name="T59"/>
              <a:gd fmla="*/ 54 w 108" name="T60"/>
              <a:gd fmla="*/ 0 h 114" name="T61"/>
              <a:gd fmla="*/ 54 w 108" name="T62"/>
              <a:gd fmla="*/ 4 h 114" name="T63"/>
              <a:gd fmla="*/ 23 w 108" name="T64"/>
              <a:gd fmla="*/ 4 h 114" name="T65"/>
              <a:gd fmla="*/ 23 w 108" name="T66"/>
              <a:gd fmla="*/ 48 h 114" name="T67"/>
              <a:gd fmla="*/ 20 w 108" name="T68"/>
              <a:gd fmla="*/ 50 h 11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14" w="108">
                <a:moveTo>
                  <a:pt x="54" y="108"/>
                </a:moveTo>
                <a:cubicBezTo>
                  <a:pt x="54" y="108"/>
                  <a:pt x="54" y="108"/>
                  <a:pt x="54" y="108"/>
                </a:cubicBezTo>
                <a:cubicBezTo>
                  <a:pt x="100" y="50"/>
                  <a:pt x="100" y="50"/>
                  <a:pt x="100" y="50"/>
                </a:cubicBezTo>
                <a:cubicBezTo>
                  <a:pt x="87" y="50"/>
                  <a:pt x="87" y="50"/>
                  <a:pt x="87" y="50"/>
                </a:cubicBezTo>
                <a:cubicBezTo>
                  <a:pt x="86" y="50"/>
                  <a:pt x="85" y="49"/>
                  <a:pt x="85" y="48"/>
                </a:cubicBezTo>
                <a:cubicBezTo>
                  <a:pt x="85" y="4"/>
                  <a:pt x="85" y="4"/>
                  <a:pt x="85" y="4"/>
                </a:cubicBezTo>
                <a:cubicBezTo>
                  <a:pt x="54" y="4"/>
                  <a:pt x="54" y="4"/>
                  <a:pt x="54" y="4"/>
                </a:cubicBezTo>
                <a:cubicBezTo>
                  <a:pt x="54" y="0"/>
                  <a:pt x="54" y="0"/>
                  <a:pt x="54" y="0"/>
                </a:cubicBezTo>
                <a:cubicBezTo>
                  <a:pt x="87" y="0"/>
                  <a:pt x="87" y="0"/>
                  <a:pt x="87" y="0"/>
                </a:cubicBezTo>
                <a:cubicBezTo>
                  <a:pt x="89" y="0"/>
                  <a:pt x="90" y="1"/>
                  <a:pt x="90" y="2"/>
                </a:cubicBezTo>
                <a:cubicBezTo>
                  <a:pt x="90" y="45"/>
                  <a:pt x="90" y="45"/>
                  <a:pt x="90" y="45"/>
                </a:cubicBezTo>
                <a:cubicBezTo>
                  <a:pt x="105" y="45"/>
                  <a:pt x="105" y="45"/>
                  <a:pt x="105" y="45"/>
                </a:cubicBezTo>
                <a:cubicBezTo>
                  <a:pt x="105" y="45"/>
                  <a:pt x="105" y="45"/>
                  <a:pt x="105" y="45"/>
                </a:cubicBezTo>
                <a:cubicBezTo>
                  <a:pt x="106" y="45"/>
                  <a:pt x="106" y="46"/>
                  <a:pt x="107" y="46"/>
                </a:cubicBezTo>
                <a:cubicBezTo>
                  <a:pt x="108" y="47"/>
                  <a:pt x="108" y="48"/>
                  <a:pt x="107" y="49"/>
                </a:cubicBezTo>
                <a:cubicBezTo>
                  <a:pt x="56" y="113"/>
                  <a:pt x="56" y="113"/>
                  <a:pt x="56" y="113"/>
                </a:cubicBezTo>
                <a:cubicBezTo>
                  <a:pt x="56" y="113"/>
                  <a:pt x="55" y="113"/>
                  <a:pt x="55" y="113"/>
                </a:cubicBezTo>
                <a:cubicBezTo>
                  <a:pt x="55" y="114"/>
                  <a:pt x="54" y="114"/>
                  <a:pt x="54" y="114"/>
                </a:cubicBezTo>
                <a:lnTo>
                  <a:pt x="54" y="108"/>
                </a:lnTo>
                <a:close/>
                <a:moveTo>
                  <a:pt x="20" y="50"/>
                </a:moveTo>
                <a:cubicBezTo>
                  <a:pt x="8" y="50"/>
                  <a:pt x="8" y="50"/>
                  <a:pt x="8" y="50"/>
                </a:cubicBezTo>
                <a:cubicBezTo>
                  <a:pt x="54" y="108"/>
                  <a:pt x="54" y="108"/>
                  <a:pt x="54" y="108"/>
                </a:cubicBezTo>
                <a:cubicBezTo>
                  <a:pt x="54" y="114"/>
                  <a:pt x="54" y="114"/>
                  <a:pt x="54" y="114"/>
                </a:cubicBezTo>
                <a:cubicBezTo>
                  <a:pt x="53" y="114"/>
                  <a:pt x="52" y="114"/>
                  <a:pt x="52" y="113"/>
                </a:cubicBezTo>
                <a:cubicBezTo>
                  <a:pt x="1" y="50"/>
                  <a:pt x="1" y="50"/>
                  <a:pt x="1" y="50"/>
                </a:cubicBezTo>
                <a:cubicBezTo>
                  <a:pt x="0" y="49"/>
                  <a:pt x="0" y="49"/>
                  <a:pt x="0" y="48"/>
                </a:cubicBezTo>
                <a:cubicBezTo>
                  <a:pt x="0" y="47"/>
                  <a:pt x="1" y="45"/>
                  <a:pt x="3" y="45"/>
                </a:cubicBezTo>
                <a:cubicBezTo>
                  <a:pt x="18" y="45"/>
                  <a:pt x="18" y="45"/>
                  <a:pt x="18" y="45"/>
                </a:cubicBezTo>
                <a:cubicBezTo>
                  <a:pt x="18" y="2"/>
                  <a:pt x="18" y="2"/>
                  <a:pt x="18" y="2"/>
                </a:cubicBezTo>
                <a:cubicBezTo>
                  <a:pt x="18" y="1"/>
                  <a:pt x="19" y="0"/>
                  <a:pt x="20" y="0"/>
                </a:cubicBezTo>
                <a:cubicBezTo>
                  <a:pt x="54" y="0"/>
                  <a:pt x="54" y="0"/>
                  <a:pt x="54" y="0"/>
                </a:cubicBezTo>
                <a:cubicBezTo>
                  <a:pt x="54" y="4"/>
                  <a:pt x="54" y="4"/>
                  <a:pt x="54" y="4"/>
                </a:cubicBezTo>
                <a:cubicBezTo>
                  <a:pt x="23" y="4"/>
                  <a:pt x="23" y="4"/>
                  <a:pt x="23" y="4"/>
                </a:cubicBezTo>
                <a:cubicBezTo>
                  <a:pt x="23" y="48"/>
                  <a:pt x="23" y="48"/>
                  <a:pt x="23" y="48"/>
                </a:cubicBezTo>
                <a:cubicBezTo>
                  <a:pt x="23" y="49"/>
                  <a:pt x="22" y="50"/>
                  <a:pt x="20" y="50"/>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4" name="Freeform 21"/>
          <p:cNvSpPr>
            <a:spLocks noEditPoints="1"/>
          </p:cNvSpPr>
          <p:nvPr/>
        </p:nvSpPr>
        <p:spPr bwMode="auto">
          <a:xfrm>
            <a:off x="3190875" y="2579688"/>
            <a:ext cx="298450" cy="300037"/>
          </a:xfrm>
          <a:custGeom>
            <a:gdLst>
              <a:gd fmla="*/ 135 w 162" name="T0"/>
              <a:gd fmla="*/ 135 h 162" name="T1"/>
              <a:gd fmla="*/ 135 w 162" name="T2"/>
              <a:gd fmla="*/ 27 h 162" name="T3"/>
              <a:gd fmla="*/ 81 w 162" name="T4"/>
              <a:gd fmla="*/ 0 h 162" name="T5"/>
              <a:gd fmla="*/ 162 w 162" name="T6"/>
              <a:gd fmla="*/ 81 h 162" name="T7"/>
              <a:gd fmla="*/ 81 w 162" name="T8"/>
              <a:gd fmla="*/ 162 h 162" name="T9"/>
              <a:gd fmla="*/ 81 w 162" name="T10"/>
              <a:gd fmla="*/ 147 h 162" name="T11"/>
              <a:gd fmla="*/ 146 w 162" name="T12"/>
              <a:gd fmla="*/ 81 h 162" name="T13"/>
              <a:gd fmla="*/ 111 w 162" name="T14"/>
              <a:gd fmla="*/ 23 h 162" name="T15"/>
              <a:gd fmla="*/ 101 w 162" name="T16"/>
              <a:gd fmla="*/ 36 h 162" name="T17"/>
              <a:gd fmla="*/ 122 w 162" name="T18"/>
              <a:gd fmla="*/ 56 h 162" name="T19"/>
              <a:gd fmla="*/ 115 w 162" name="T20"/>
              <a:gd fmla="*/ 115 h 162" name="T21"/>
              <a:gd fmla="*/ 81 w 162" name="T22"/>
              <a:gd fmla="*/ 134 h 162" name="T23"/>
              <a:gd fmla="*/ 133 w 162" name="T24"/>
              <a:gd fmla="*/ 81 h 162" name="T25"/>
              <a:gd fmla="*/ 107 w 162" name="T26"/>
              <a:gd fmla="*/ 36 h 162" name="T27"/>
              <a:gd fmla="*/ 133 w 162" name="T28"/>
              <a:gd fmla="*/ 49 h 162" name="T29"/>
              <a:gd fmla="*/ 124 w 162" name="T30"/>
              <a:gd fmla="*/ 124 h 162" name="T31"/>
              <a:gd fmla="*/ 81 w 162" name="T32"/>
              <a:gd fmla="*/ 147 h 162" name="T33"/>
              <a:gd fmla="*/ 88 w 162" name="T34"/>
              <a:gd fmla="*/ 83 h 162" name="T35"/>
              <a:gd fmla="*/ 90 w 162" name="T36"/>
              <a:gd fmla="*/ 12 h 162" name="T37"/>
              <a:gd fmla="*/ 81 w 162" name="T38"/>
              <a:gd fmla="*/ 9 h 162" name="T39"/>
              <a:gd fmla="*/ 85 w 162" name="T40"/>
              <a:gd fmla="*/ 14 h 162" name="T41"/>
              <a:gd fmla="*/ 81 w 162" name="T42"/>
              <a:gd fmla="*/ 79 h 162" name="T43"/>
              <a:gd fmla="*/ 81 w 162" name="T44"/>
              <a:gd fmla="*/ 5 h 162" name="T45"/>
              <a:gd fmla="*/ 5 w 162" name="T46"/>
              <a:gd fmla="*/ 81 h 162" name="T47"/>
              <a:gd fmla="*/ 81 w 162" name="T48"/>
              <a:gd fmla="*/ 157 h 162" name="T49"/>
              <a:gd fmla="*/ 24 w 162" name="T50"/>
              <a:gd fmla="*/ 139 h 162" name="T51"/>
              <a:gd fmla="*/ 24 w 162" name="T52"/>
              <a:gd fmla="*/ 24 h 162" name="T53"/>
              <a:gd fmla="*/ 81 w 162" name="T54"/>
              <a:gd fmla="*/ 5 h 162" name="T55"/>
              <a:gd fmla="*/ 74 w 162" name="T56"/>
              <a:gd fmla="*/ 9 h 162" name="T57"/>
              <a:gd fmla="*/ 72 w 162" name="T58"/>
              <a:gd fmla="*/ 81 h 162" name="T59"/>
              <a:gd fmla="*/ 81 w 162" name="T60"/>
              <a:gd fmla="*/ 83 h 162" name="T61"/>
              <a:gd fmla="*/ 77 w 162" name="T62"/>
              <a:gd fmla="*/ 79 h 162" name="T63"/>
              <a:gd fmla="*/ 81 w 162" name="T64"/>
              <a:gd fmla="*/ 14 h 162" name="T65"/>
              <a:gd fmla="*/ 81 w 162" name="T66"/>
              <a:gd fmla="*/ 129 h 162" name="T67"/>
              <a:gd fmla="*/ 33 w 162" name="T68"/>
              <a:gd fmla="*/ 81 h 162" name="T69"/>
              <a:gd fmla="*/ 40 w 162" name="T70"/>
              <a:gd fmla="*/ 56 h 162" name="T71"/>
              <a:gd fmla="*/ 61 w 162" name="T72"/>
              <a:gd fmla="*/ 36 h 162" name="T73"/>
              <a:gd fmla="*/ 51 w 162" name="T74"/>
              <a:gd fmla="*/ 23 h 162" name="T75"/>
              <a:gd fmla="*/ 16 w 162" name="T76"/>
              <a:gd fmla="*/ 81 h 162" name="T77"/>
              <a:gd fmla="*/ 81 w 162" name="T78"/>
              <a:gd fmla="*/ 147 h 162" name="T79"/>
              <a:gd fmla="*/ 38 w 162" name="T80"/>
              <a:gd fmla="*/ 124 h 162" name="T81"/>
              <a:gd fmla="*/ 29 w 162" name="T82"/>
              <a:gd fmla="*/ 49 h 162" name="T83"/>
              <a:gd fmla="*/ 55 w 162" name="T84"/>
              <a:gd fmla="*/ 36 h 162" name="T85"/>
              <a:gd fmla="*/ 36 w 162" name="T86"/>
              <a:gd fmla="*/ 54 h 162" name="T87"/>
              <a:gd fmla="*/ 44 w 162" name="T88"/>
              <a:gd fmla="*/ 118 h 162" name="T89"/>
              <a:gd fmla="*/ 81 w 162" name="T90"/>
              <a:gd fmla="*/ 129 h 162"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62" w="162">
                <a:moveTo>
                  <a:pt x="81" y="157"/>
                </a:moveTo>
                <a:cubicBezTo>
                  <a:pt x="102" y="157"/>
                  <a:pt x="121" y="149"/>
                  <a:pt x="135" y="135"/>
                </a:cubicBezTo>
                <a:cubicBezTo>
                  <a:pt x="149" y="121"/>
                  <a:pt x="157" y="102"/>
                  <a:pt x="157" y="81"/>
                </a:cubicBezTo>
                <a:cubicBezTo>
                  <a:pt x="157" y="60"/>
                  <a:pt x="149" y="41"/>
                  <a:pt x="135" y="27"/>
                </a:cubicBezTo>
                <a:cubicBezTo>
                  <a:pt x="121" y="13"/>
                  <a:pt x="102" y="5"/>
                  <a:pt x="81" y="5"/>
                </a:cubicBezTo>
                <a:cubicBezTo>
                  <a:pt x="81" y="0"/>
                  <a:pt x="81" y="0"/>
                  <a:pt x="81" y="0"/>
                </a:cubicBezTo>
                <a:cubicBezTo>
                  <a:pt x="103" y="0"/>
                  <a:pt x="124" y="9"/>
                  <a:pt x="138" y="24"/>
                </a:cubicBezTo>
                <a:cubicBezTo>
                  <a:pt x="153" y="39"/>
                  <a:pt x="162" y="59"/>
                  <a:pt x="162" y="81"/>
                </a:cubicBezTo>
                <a:cubicBezTo>
                  <a:pt x="162" y="104"/>
                  <a:pt x="153" y="124"/>
                  <a:pt x="138" y="139"/>
                </a:cubicBezTo>
                <a:cubicBezTo>
                  <a:pt x="124" y="153"/>
                  <a:pt x="103" y="162"/>
                  <a:pt x="81" y="162"/>
                </a:cubicBezTo>
                <a:cubicBezTo>
                  <a:pt x="81" y="157"/>
                  <a:pt x="81" y="157"/>
                  <a:pt x="81" y="157"/>
                </a:cubicBezTo>
                <a:close/>
                <a:moveTo>
                  <a:pt x="81" y="147"/>
                </a:moveTo>
                <a:cubicBezTo>
                  <a:pt x="99" y="147"/>
                  <a:pt x="115" y="139"/>
                  <a:pt x="127" y="127"/>
                </a:cubicBezTo>
                <a:cubicBezTo>
                  <a:pt x="139" y="116"/>
                  <a:pt x="146" y="99"/>
                  <a:pt x="146" y="81"/>
                </a:cubicBezTo>
                <a:cubicBezTo>
                  <a:pt x="146" y="69"/>
                  <a:pt x="143" y="57"/>
                  <a:pt x="137" y="47"/>
                </a:cubicBezTo>
                <a:cubicBezTo>
                  <a:pt x="131" y="37"/>
                  <a:pt x="122" y="29"/>
                  <a:pt x="111" y="23"/>
                </a:cubicBezTo>
                <a:cubicBezTo>
                  <a:pt x="109" y="22"/>
                  <a:pt x="108" y="23"/>
                  <a:pt x="107" y="24"/>
                </a:cubicBezTo>
                <a:cubicBezTo>
                  <a:pt x="101" y="36"/>
                  <a:pt x="101" y="36"/>
                  <a:pt x="101" y="36"/>
                </a:cubicBezTo>
                <a:cubicBezTo>
                  <a:pt x="101" y="37"/>
                  <a:pt x="101" y="38"/>
                  <a:pt x="102" y="39"/>
                </a:cubicBezTo>
                <a:cubicBezTo>
                  <a:pt x="110" y="43"/>
                  <a:pt x="117" y="49"/>
                  <a:pt x="122" y="56"/>
                </a:cubicBezTo>
                <a:cubicBezTo>
                  <a:pt x="126" y="64"/>
                  <a:pt x="128" y="72"/>
                  <a:pt x="128" y="81"/>
                </a:cubicBezTo>
                <a:cubicBezTo>
                  <a:pt x="128" y="94"/>
                  <a:pt x="123" y="106"/>
                  <a:pt x="115" y="115"/>
                </a:cubicBezTo>
                <a:cubicBezTo>
                  <a:pt x="106" y="123"/>
                  <a:pt x="94" y="129"/>
                  <a:pt x="81" y="129"/>
                </a:cubicBezTo>
                <a:cubicBezTo>
                  <a:pt x="81" y="134"/>
                  <a:pt x="81" y="134"/>
                  <a:pt x="81" y="134"/>
                </a:cubicBezTo>
                <a:cubicBezTo>
                  <a:pt x="95" y="134"/>
                  <a:pt x="108" y="128"/>
                  <a:pt x="118" y="118"/>
                </a:cubicBezTo>
                <a:cubicBezTo>
                  <a:pt x="127" y="109"/>
                  <a:pt x="133" y="96"/>
                  <a:pt x="133" y="81"/>
                </a:cubicBezTo>
                <a:cubicBezTo>
                  <a:pt x="133" y="71"/>
                  <a:pt x="131" y="62"/>
                  <a:pt x="126" y="54"/>
                </a:cubicBezTo>
                <a:cubicBezTo>
                  <a:pt x="121" y="46"/>
                  <a:pt x="115" y="40"/>
                  <a:pt x="107" y="36"/>
                </a:cubicBezTo>
                <a:cubicBezTo>
                  <a:pt x="110" y="28"/>
                  <a:pt x="110" y="28"/>
                  <a:pt x="110" y="28"/>
                </a:cubicBezTo>
                <a:cubicBezTo>
                  <a:pt x="120" y="33"/>
                  <a:pt x="127" y="41"/>
                  <a:pt x="133" y="49"/>
                </a:cubicBezTo>
                <a:cubicBezTo>
                  <a:pt x="138" y="59"/>
                  <a:pt x="142" y="70"/>
                  <a:pt x="142" y="81"/>
                </a:cubicBezTo>
                <a:cubicBezTo>
                  <a:pt x="142" y="98"/>
                  <a:pt x="135" y="113"/>
                  <a:pt x="124" y="124"/>
                </a:cubicBezTo>
                <a:cubicBezTo>
                  <a:pt x="113" y="135"/>
                  <a:pt x="98" y="142"/>
                  <a:pt x="81" y="142"/>
                </a:cubicBezTo>
                <a:cubicBezTo>
                  <a:pt x="81" y="147"/>
                  <a:pt x="81" y="147"/>
                  <a:pt x="81" y="147"/>
                </a:cubicBezTo>
                <a:close/>
                <a:moveTo>
                  <a:pt x="81" y="83"/>
                </a:moveTo>
                <a:cubicBezTo>
                  <a:pt x="88" y="83"/>
                  <a:pt x="88" y="83"/>
                  <a:pt x="88" y="83"/>
                </a:cubicBezTo>
                <a:cubicBezTo>
                  <a:pt x="89" y="83"/>
                  <a:pt x="90" y="82"/>
                  <a:pt x="90" y="81"/>
                </a:cubicBezTo>
                <a:cubicBezTo>
                  <a:pt x="90" y="12"/>
                  <a:pt x="90" y="12"/>
                  <a:pt x="90" y="12"/>
                </a:cubicBezTo>
                <a:cubicBezTo>
                  <a:pt x="90" y="10"/>
                  <a:pt x="89" y="9"/>
                  <a:pt x="88" y="9"/>
                </a:cubicBezTo>
                <a:cubicBezTo>
                  <a:pt x="81" y="9"/>
                  <a:pt x="81" y="9"/>
                  <a:pt x="81" y="9"/>
                </a:cubicBezTo>
                <a:cubicBezTo>
                  <a:pt x="81" y="14"/>
                  <a:pt x="81" y="14"/>
                  <a:pt x="81" y="14"/>
                </a:cubicBezTo>
                <a:cubicBezTo>
                  <a:pt x="85" y="14"/>
                  <a:pt x="85" y="14"/>
                  <a:pt x="85" y="14"/>
                </a:cubicBezTo>
                <a:cubicBezTo>
                  <a:pt x="85" y="79"/>
                  <a:pt x="85" y="79"/>
                  <a:pt x="85" y="79"/>
                </a:cubicBezTo>
                <a:cubicBezTo>
                  <a:pt x="81" y="79"/>
                  <a:pt x="81" y="79"/>
                  <a:pt x="81" y="79"/>
                </a:cubicBezTo>
                <a:lnTo>
                  <a:pt x="81" y="83"/>
                </a:lnTo>
                <a:close/>
                <a:moveTo>
                  <a:pt x="81" y="5"/>
                </a:moveTo>
                <a:cubicBezTo>
                  <a:pt x="60" y="5"/>
                  <a:pt x="41" y="13"/>
                  <a:pt x="27" y="27"/>
                </a:cubicBezTo>
                <a:cubicBezTo>
                  <a:pt x="13" y="41"/>
                  <a:pt x="5" y="60"/>
                  <a:pt x="5" y="81"/>
                </a:cubicBezTo>
                <a:cubicBezTo>
                  <a:pt x="5" y="102"/>
                  <a:pt x="13" y="121"/>
                  <a:pt x="27" y="135"/>
                </a:cubicBezTo>
                <a:cubicBezTo>
                  <a:pt x="41" y="149"/>
                  <a:pt x="60" y="157"/>
                  <a:pt x="81" y="157"/>
                </a:cubicBezTo>
                <a:cubicBezTo>
                  <a:pt x="81" y="162"/>
                  <a:pt x="81" y="162"/>
                  <a:pt x="81" y="162"/>
                </a:cubicBezTo>
                <a:cubicBezTo>
                  <a:pt x="59" y="162"/>
                  <a:pt x="38" y="153"/>
                  <a:pt x="24" y="139"/>
                </a:cubicBezTo>
                <a:cubicBezTo>
                  <a:pt x="9" y="124"/>
                  <a:pt x="0" y="104"/>
                  <a:pt x="0" y="81"/>
                </a:cubicBezTo>
                <a:cubicBezTo>
                  <a:pt x="0" y="59"/>
                  <a:pt x="9" y="39"/>
                  <a:pt x="24" y="24"/>
                </a:cubicBezTo>
                <a:cubicBezTo>
                  <a:pt x="38" y="9"/>
                  <a:pt x="59" y="0"/>
                  <a:pt x="81" y="0"/>
                </a:cubicBezTo>
                <a:cubicBezTo>
                  <a:pt x="81" y="5"/>
                  <a:pt x="81" y="5"/>
                  <a:pt x="81" y="5"/>
                </a:cubicBezTo>
                <a:close/>
                <a:moveTo>
                  <a:pt x="81" y="9"/>
                </a:moveTo>
                <a:cubicBezTo>
                  <a:pt x="74" y="9"/>
                  <a:pt x="74" y="9"/>
                  <a:pt x="74" y="9"/>
                </a:cubicBezTo>
                <a:cubicBezTo>
                  <a:pt x="73" y="9"/>
                  <a:pt x="72" y="10"/>
                  <a:pt x="72" y="12"/>
                </a:cubicBezTo>
                <a:cubicBezTo>
                  <a:pt x="72" y="81"/>
                  <a:pt x="72" y="81"/>
                  <a:pt x="72" y="81"/>
                </a:cubicBezTo>
                <a:cubicBezTo>
                  <a:pt x="72" y="82"/>
                  <a:pt x="73" y="83"/>
                  <a:pt x="74" y="83"/>
                </a:cubicBezTo>
                <a:cubicBezTo>
                  <a:pt x="81" y="83"/>
                  <a:pt x="81" y="83"/>
                  <a:pt x="81" y="83"/>
                </a:cubicBezTo>
                <a:cubicBezTo>
                  <a:pt x="81" y="79"/>
                  <a:pt x="81" y="79"/>
                  <a:pt x="81" y="79"/>
                </a:cubicBezTo>
                <a:cubicBezTo>
                  <a:pt x="77" y="79"/>
                  <a:pt x="77" y="79"/>
                  <a:pt x="77" y="79"/>
                </a:cubicBezTo>
                <a:cubicBezTo>
                  <a:pt x="77" y="14"/>
                  <a:pt x="77" y="14"/>
                  <a:pt x="77" y="14"/>
                </a:cubicBezTo>
                <a:cubicBezTo>
                  <a:pt x="81" y="14"/>
                  <a:pt x="81" y="14"/>
                  <a:pt x="81" y="14"/>
                </a:cubicBezTo>
                <a:cubicBezTo>
                  <a:pt x="81" y="9"/>
                  <a:pt x="81" y="9"/>
                  <a:pt x="81" y="9"/>
                </a:cubicBezTo>
                <a:close/>
                <a:moveTo>
                  <a:pt x="81" y="129"/>
                </a:moveTo>
                <a:cubicBezTo>
                  <a:pt x="68" y="129"/>
                  <a:pt x="56" y="123"/>
                  <a:pt x="47" y="115"/>
                </a:cubicBezTo>
                <a:cubicBezTo>
                  <a:pt x="39" y="106"/>
                  <a:pt x="33" y="94"/>
                  <a:pt x="33" y="81"/>
                </a:cubicBezTo>
                <a:cubicBezTo>
                  <a:pt x="33" y="72"/>
                  <a:pt x="36" y="64"/>
                  <a:pt x="40" y="56"/>
                </a:cubicBezTo>
                <a:cubicBezTo>
                  <a:pt x="40" y="56"/>
                  <a:pt x="40" y="56"/>
                  <a:pt x="40" y="56"/>
                </a:cubicBezTo>
                <a:cubicBezTo>
                  <a:pt x="45" y="49"/>
                  <a:pt x="51" y="43"/>
                  <a:pt x="60" y="39"/>
                </a:cubicBezTo>
                <a:cubicBezTo>
                  <a:pt x="61" y="38"/>
                  <a:pt x="61" y="37"/>
                  <a:pt x="61" y="36"/>
                </a:cubicBezTo>
                <a:cubicBezTo>
                  <a:pt x="55" y="24"/>
                  <a:pt x="55" y="24"/>
                  <a:pt x="55" y="24"/>
                </a:cubicBezTo>
                <a:cubicBezTo>
                  <a:pt x="54" y="23"/>
                  <a:pt x="53" y="22"/>
                  <a:pt x="51" y="23"/>
                </a:cubicBezTo>
                <a:cubicBezTo>
                  <a:pt x="40" y="29"/>
                  <a:pt x="31" y="37"/>
                  <a:pt x="25" y="47"/>
                </a:cubicBezTo>
                <a:cubicBezTo>
                  <a:pt x="19" y="57"/>
                  <a:pt x="16" y="69"/>
                  <a:pt x="16" y="81"/>
                </a:cubicBezTo>
                <a:cubicBezTo>
                  <a:pt x="16" y="99"/>
                  <a:pt x="23" y="116"/>
                  <a:pt x="35" y="127"/>
                </a:cubicBezTo>
                <a:cubicBezTo>
                  <a:pt x="47" y="139"/>
                  <a:pt x="63" y="147"/>
                  <a:pt x="81" y="147"/>
                </a:cubicBezTo>
                <a:cubicBezTo>
                  <a:pt x="81" y="142"/>
                  <a:pt x="81" y="142"/>
                  <a:pt x="81" y="142"/>
                </a:cubicBezTo>
                <a:cubicBezTo>
                  <a:pt x="64" y="142"/>
                  <a:pt x="49" y="135"/>
                  <a:pt x="38" y="124"/>
                </a:cubicBezTo>
                <a:cubicBezTo>
                  <a:pt x="27" y="113"/>
                  <a:pt x="20" y="98"/>
                  <a:pt x="20" y="81"/>
                </a:cubicBezTo>
                <a:cubicBezTo>
                  <a:pt x="20" y="70"/>
                  <a:pt x="24" y="59"/>
                  <a:pt x="29" y="49"/>
                </a:cubicBezTo>
                <a:cubicBezTo>
                  <a:pt x="35" y="41"/>
                  <a:pt x="42" y="33"/>
                  <a:pt x="52" y="28"/>
                </a:cubicBezTo>
                <a:cubicBezTo>
                  <a:pt x="55" y="36"/>
                  <a:pt x="55" y="36"/>
                  <a:pt x="55" y="36"/>
                </a:cubicBezTo>
                <a:cubicBezTo>
                  <a:pt x="47" y="40"/>
                  <a:pt x="41" y="46"/>
                  <a:pt x="36" y="54"/>
                </a:cubicBezTo>
                <a:cubicBezTo>
                  <a:pt x="36" y="54"/>
                  <a:pt x="36" y="54"/>
                  <a:pt x="36" y="54"/>
                </a:cubicBezTo>
                <a:cubicBezTo>
                  <a:pt x="31" y="62"/>
                  <a:pt x="29" y="71"/>
                  <a:pt x="29" y="81"/>
                </a:cubicBezTo>
                <a:cubicBezTo>
                  <a:pt x="29" y="96"/>
                  <a:pt x="35" y="109"/>
                  <a:pt x="44" y="118"/>
                </a:cubicBezTo>
                <a:cubicBezTo>
                  <a:pt x="53" y="128"/>
                  <a:pt x="67" y="134"/>
                  <a:pt x="81" y="134"/>
                </a:cubicBezTo>
                <a:lnTo>
                  <a:pt x="81" y="129"/>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5" name="Freeform 28"/>
          <p:cNvSpPr>
            <a:spLocks noEditPoints="1"/>
          </p:cNvSpPr>
          <p:nvPr/>
        </p:nvSpPr>
        <p:spPr bwMode="auto">
          <a:xfrm>
            <a:off x="1903413" y="2528888"/>
            <a:ext cx="336550" cy="414337"/>
          </a:xfrm>
          <a:custGeom>
            <a:gdLst>
              <a:gd fmla="*/ 171 w 182" name="T0"/>
              <a:gd fmla="*/ 218 h 223" name="T1"/>
              <a:gd fmla="*/ 120 w 182" name="T2"/>
              <a:gd fmla="*/ 125 h 223" name="T3"/>
              <a:gd fmla="*/ 104 w 182" name="T4"/>
              <a:gd fmla="*/ 74 h 223" name="T5"/>
              <a:gd fmla="*/ 129 w 182" name="T6"/>
              <a:gd fmla="*/ 127 h 223" name="T7"/>
              <a:gd fmla="*/ 182 w 182" name="T8"/>
              <a:gd fmla="*/ 221 h 223" name="T9"/>
              <a:gd fmla="*/ 125 w 182" name="T10"/>
              <a:gd fmla="*/ 206 h 223" name="T11"/>
              <a:gd fmla="*/ 112 w 182" name="T12"/>
              <a:gd fmla="*/ 190 h 223" name="T13"/>
              <a:gd fmla="*/ 106 w 182" name="T14"/>
              <a:gd fmla="*/ 185 h 223" name="T15"/>
              <a:gd fmla="*/ 107 w 182" name="T16"/>
              <a:gd fmla="*/ 170 h 223" name="T17"/>
              <a:gd fmla="*/ 106 w 182" name="T18"/>
              <a:gd fmla="*/ 151 h 223" name="T19"/>
              <a:gd fmla="*/ 104 w 182" name="T20"/>
              <a:gd fmla="*/ 167 h 223" name="T21"/>
              <a:gd fmla="*/ 91 w 182" name="T22"/>
              <a:gd fmla="*/ 201 h 223" name="T23"/>
              <a:gd fmla="*/ 104 w 182" name="T24"/>
              <a:gd fmla="*/ 74 h 223" name="T25"/>
              <a:gd fmla="*/ 91 w 182" name="T26"/>
              <a:gd fmla="*/ 0 h 223" name="T27"/>
              <a:gd fmla="*/ 102 w 182" name="T28"/>
              <a:gd fmla="*/ 35 h 223" name="T29"/>
              <a:gd fmla="*/ 103 w 182" name="T30"/>
              <a:gd fmla="*/ 141 h 223" name="T31"/>
              <a:gd fmla="*/ 99 w 182" name="T32"/>
              <a:gd fmla="*/ 139 h 223" name="T33"/>
              <a:gd fmla="*/ 102 w 182" name="T34"/>
              <a:gd fmla="*/ 127 h 223" name="T35"/>
              <a:gd fmla="*/ 97 w 182" name="T36"/>
              <a:gd fmla="*/ 157 h 223" name="T37"/>
              <a:gd fmla="*/ 103 w 182" name="T38"/>
              <a:gd fmla="*/ 157 h 223" name="T39"/>
              <a:gd fmla="*/ 91 w 182" name="T40"/>
              <a:gd fmla="*/ 170 h 223" name="T41"/>
              <a:gd fmla="*/ 104 w 182" name="T42"/>
              <a:gd fmla="*/ 176 h 223" name="T43"/>
              <a:gd fmla="*/ 104 w 182" name="T44"/>
              <a:gd fmla="*/ 185 h 223" name="T45"/>
              <a:gd fmla="*/ 97 w 182" name="T46"/>
              <a:gd fmla="*/ 108 h 223" name="T47"/>
              <a:gd fmla="*/ 91 w 182" name="T48"/>
              <a:gd fmla="*/ 100 h 223" name="T49"/>
              <a:gd fmla="*/ 91 w 182" name="T50"/>
              <a:gd fmla="*/ 201 h 223" name="T51"/>
              <a:gd fmla="*/ 78 w 182" name="T52"/>
              <a:gd fmla="*/ 201 h 223" name="T53"/>
              <a:gd fmla="*/ 85 w 182" name="T54"/>
              <a:gd fmla="*/ 38 h 223" name="T55"/>
              <a:gd fmla="*/ 82 w 182" name="T56"/>
              <a:gd fmla="*/ 33 h 223" name="T57"/>
              <a:gd fmla="*/ 91 w 182" name="T58"/>
              <a:gd fmla="*/ 17 h 223" name="T59"/>
              <a:gd fmla="*/ 87 w 182" name="T60"/>
              <a:gd fmla="*/ 111 h 223" name="T61"/>
              <a:gd fmla="*/ 90 w 182" name="T62"/>
              <a:gd fmla="*/ 106 h 223" name="T63"/>
              <a:gd fmla="*/ 91 w 182" name="T64"/>
              <a:gd fmla="*/ 130 h 223" name="T65"/>
              <a:gd fmla="*/ 91 w 182" name="T66"/>
              <a:gd fmla="*/ 153 h 223" name="T67"/>
              <a:gd fmla="*/ 78 w 182" name="T68"/>
              <a:gd fmla="*/ 139 h 223" name="T69"/>
              <a:gd fmla="*/ 91 w 182" name="T70"/>
              <a:gd fmla="*/ 125 h 223" name="T71"/>
              <a:gd fmla="*/ 89 w 182" name="T72"/>
              <a:gd fmla="*/ 165 h 223" name="T73"/>
              <a:gd fmla="*/ 78 w 182" name="T74"/>
              <a:gd fmla="*/ 190 h 223" name="T75"/>
              <a:gd fmla="*/ 85 w 182" name="T76"/>
              <a:gd fmla="*/ 160 h 223" name="T77"/>
              <a:gd fmla="*/ 79 w 182" name="T78"/>
              <a:gd fmla="*/ 151 h 223" name="T79"/>
              <a:gd fmla="*/ 78 w 182" name="T80"/>
              <a:gd fmla="*/ 160 h 223" name="T81"/>
              <a:gd fmla="*/ 56 w 182" name="T82"/>
              <a:gd fmla="*/ 201 h 223" name="T83"/>
              <a:gd fmla="*/ 40 w 182" name="T84"/>
              <a:gd fmla="*/ 222 h 223" name="T85"/>
              <a:gd fmla="*/ 1 w 182" name="T86"/>
              <a:gd fmla="*/ 218 h 223" name="T87"/>
              <a:gd fmla="*/ 53 w 182" name="T88"/>
              <a:gd fmla="*/ 109 h 223" name="T89"/>
              <a:gd fmla="*/ 70 w 182" name="T90"/>
              <a:gd fmla="*/ 109 h 223" name="T91"/>
              <a:gd fmla="*/ 62 w 182" name="T92"/>
              <a:gd fmla="*/ 125 h 223" name="T93"/>
              <a:gd fmla="*/ 78 w 182" name="T94"/>
              <a:gd fmla="*/ 139 h 223" name="T95"/>
              <a:gd fmla="*/ 78 w 182" name="T96"/>
              <a:gd fmla="*/ 151 h 223" name="T97"/>
              <a:gd fmla="*/ 72 w 182" name="T98"/>
              <a:gd fmla="*/ 170 h 223" name="T99"/>
              <a:gd fmla="*/ 78 w 182" name="T100"/>
              <a:gd fmla="*/ 160 h 223" name="T101"/>
              <a:gd fmla="*/ 70 w 182" name="T102"/>
              <a:gd fmla="*/ 190 h 223" name="T103"/>
              <a:gd fmla="*/ 78 w 182" name="T104"/>
              <a:gd fmla="*/ 176 h 223"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223" w="182">
                <a:moveTo>
                  <a:pt x="104" y="201"/>
                </a:moveTo>
                <a:cubicBezTo>
                  <a:pt x="126" y="201"/>
                  <a:pt x="126" y="201"/>
                  <a:pt x="126" y="201"/>
                </a:cubicBezTo>
                <a:cubicBezTo>
                  <a:pt x="127" y="201"/>
                  <a:pt x="128" y="201"/>
                  <a:pt x="128" y="202"/>
                </a:cubicBezTo>
                <a:cubicBezTo>
                  <a:pt x="145" y="218"/>
                  <a:pt x="145" y="218"/>
                  <a:pt x="145" y="218"/>
                </a:cubicBezTo>
                <a:cubicBezTo>
                  <a:pt x="171" y="218"/>
                  <a:pt x="171" y="218"/>
                  <a:pt x="171" y="218"/>
                </a:cubicBezTo>
                <a:cubicBezTo>
                  <a:pt x="161" y="211"/>
                  <a:pt x="152" y="201"/>
                  <a:pt x="145" y="189"/>
                </a:cubicBezTo>
                <a:cubicBezTo>
                  <a:pt x="133" y="171"/>
                  <a:pt x="125" y="149"/>
                  <a:pt x="118" y="128"/>
                </a:cubicBezTo>
                <a:cubicBezTo>
                  <a:pt x="117" y="127"/>
                  <a:pt x="118" y="125"/>
                  <a:pt x="119" y="125"/>
                </a:cubicBezTo>
                <a:cubicBezTo>
                  <a:pt x="120" y="125"/>
                  <a:pt x="120" y="125"/>
                  <a:pt x="120" y="125"/>
                </a:cubicBezTo>
                <a:cubicBezTo>
                  <a:pt x="120" y="125"/>
                  <a:pt x="120" y="125"/>
                  <a:pt x="120" y="125"/>
                </a:cubicBezTo>
                <a:cubicBezTo>
                  <a:pt x="124" y="125"/>
                  <a:pt x="124" y="125"/>
                  <a:pt x="124" y="125"/>
                </a:cubicBezTo>
                <a:cubicBezTo>
                  <a:pt x="124" y="111"/>
                  <a:pt x="124" y="111"/>
                  <a:pt x="124" y="111"/>
                </a:cubicBezTo>
                <a:cubicBezTo>
                  <a:pt x="115" y="111"/>
                  <a:pt x="115" y="111"/>
                  <a:pt x="115" y="111"/>
                </a:cubicBezTo>
                <a:cubicBezTo>
                  <a:pt x="113" y="111"/>
                  <a:pt x="113" y="110"/>
                  <a:pt x="112" y="109"/>
                </a:cubicBezTo>
                <a:cubicBezTo>
                  <a:pt x="109" y="96"/>
                  <a:pt x="106" y="84"/>
                  <a:pt x="104" y="74"/>
                </a:cubicBezTo>
                <a:cubicBezTo>
                  <a:pt x="104" y="46"/>
                  <a:pt x="104" y="46"/>
                  <a:pt x="104" y="46"/>
                </a:cubicBezTo>
                <a:cubicBezTo>
                  <a:pt x="106" y="58"/>
                  <a:pt x="110" y="81"/>
                  <a:pt x="116" y="106"/>
                </a:cubicBezTo>
                <a:cubicBezTo>
                  <a:pt x="126" y="106"/>
                  <a:pt x="126" y="106"/>
                  <a:pt x="126" y="106"/>
                </a:cubicBezTo>
                <a:cubicBezTo>
                  <a:pt x="128" y="106"/>
                  <a:pt x="129" y="107"/>
                  <a:pt x="129" y="109"/>
                </a:cubicBezTo>
                <a:cubicBezTo>
                  <a:pt x="129" y="127"/>
                  <a:pt x="129" y="127"/>
                  <a:pt x="129" y="127"/>
                </a:cubicBezTo>
                <a:cubicBezTo>
                  <a:pt x="129" y="128"/>
                  <a:pt x="128" y="130"/>
                  <a:pt x="126" y="130"/>
                </a:cubicBezTo>
                <a:cubicBezTo>
                  <a:pt x="123" y="130"/>
                  <a:pt x="123" y="130"/>
                  <a:pt x="123" y="130"/>
                </a:cubicBezTo>
                <a:cubicBezTo>
                  <a:pt x="130" y="150"/>
                  <a:pt x="138" y="170"/>
                  <a:pt x="149" y="186"/>
                </a:cubicBezTo>
                <a:cubicBezTo>
                  <a:pt x="158" y="200"/>
                  <a:pt x="168" y="212"/>
                  <a:pt x="181" y="218"/>
                </a:cubicBezTo>
                <a:cubicBezTo>
                  <a:pt x="181" y="219"/>
                  <a:pt x="182" y="220"/>
                  <a:pt x="182" y="221"/>
                </a:cubicBezTo>
                <a:cubicBezTo>
                  <a:pt x="182" y="222"/>
                  <a:pt x="181" y="223"/>
                  <a:pt x="179" y="223"/>
                </a:cubicBezTo>
                <a:cubicBezTo>
                  <a:pt x="144" y="223"/>
                  <a:pt x="144" y="223"/>
                  <a:pt x="144" y="223"/>
                </a:cubicBezTo>
                <a:cubicBezTo>
                  <a:pt x="144" y="223"/>
                  <a:pt x="144" y="223"/>
                  <a:pt x="144" y="223"/>
                </a:cubicBezTo>
                <a:cubicBezTo>
                  <a:pt x="144" y="223"/>
                  <a:pt x="143" y="223"/>
                  <a:pt x="143" y="222"/>
                </a:cubicBezTo>
                <a:cubicBezTo>
                  <a:pt x="125" y="206"/>
                  <a:pt x="125" y="206"/>
                  <a:pt x="125" y="206"/>
                </a:cubicBezTo>
                <a:cubicBezTo>
                  <a:pt x="104" y="206"/>
                  <a:pt x="104" y="206"/>
                  <a:pt x="104" y="206"/>
                </a:cubicBezTo>
                <a:cubicBezTo>
                  <a:pt x="104" y="201"/>
                  <a:pt x="104" y="201"/>
                  <a:pt x="104" y="201"/>
                </a:cubicBezTo>
                <a:close/>
                <a:moveTo>
                  <a:pt x="104" y="190"/>
                </a:moveTo>
                <a:cubicBezTo>
                  <a:pt x="112" y="190"/>
                  <a:pt x="112" y="190"/>
                  <a:pt x="112" y="190"/>
                </a:cubicBezTo>
                <a:cubicBezTo>
                  <a:pt x="112" y="190"/>
                  <a:pt x="112" y="190"/>
                  <a:pt x="112" y="190"/>
                </a:cubicBezTo>
                <a:cubicBezTo>
                  <a:pt x="113" y="190"/>
                  <a:pt x="113" y="189"/>
                  <a:pt x="114" y="189"/>
                </a:cubicBezTo>
                <a:cubicBezTo>
                  <a:pt x="115" y="188"/>
                  <a:pt x="115" y="187"/>
                  <a:pt x="114" y="186"/>
                </a:cubicBezTo>
                <a:cubicBezTo>
                  <a:pt x="104" y="176"/>
                  <a:pt x="104" y="176"/>
                  <a:pt x="104" y="176"/>
                </a:cubicBezTo>
                <a:cubicBezTo>
                  <a:pt x="104" y="183"/>
                  <a:pt x="104" y="183"/>
                  <a:pt x="104" y="183"/>
                </a:cubicBezTo>
                <a:cubicBezTo>
                  <a:pt x="106" y="185"/>
                  <a:pt x="106" y="185"/>
                  <a:pt x="106" y="185"/>
                </a:cubicBezTo>
                <a:cubicBezTo>
                  <a:pt x="104" y="185"/>
                  <a:pt x="104" y="185"/>
                  <a:pt x="104" y="185"/>
                </a:cubicBezTo>
                <a:cubicBezTo>
                  <a:pt x="104" y="190"/>
                  <a:pt x="104" y="190"/>
                  <a:pt x="104" y="190"/>
                </a:cubicBezTo>
                <a:close/>
                <a:moveTo>
                  <a:pt x="104" y="167"/>
                </a:moveTo>
                <a:cubicBezTo>
                  <a:pt x="107" y="170"/>
                  <a:pt x="107" y="170"/>
                  <a:pt x="107" y="170"/>
                </a:cubicBezTo>
                <a:cubicBezTo>
                  <a:pt x="107" y="170"/>
                  <a:pt x="107" y="170"/>
                  <a:pt x="107" y="170"/>
                </a:cubicBezTo>
                <a:cubicBezTo>
                  <a:pt x="108" y="170"/>
                  <a:pt x="109" y="170"/>
                  <a:pt x="109" y="170"/>
                </a:cubicBezTo>
                <a:cubicBezTo>
                  <a:pt x="111" y="170"/>
                  <a:pt x="111" y="168"/>
                  <a:pt x="111" y="167"/>
                </a:cubicBezTo>
                <a:cubicBezTo>
                  <a:pt x="110" y="165"/>
                  <a:pt x="110" y="162"/>
                  <a:pt x="109" y="160"/>
                </a:cubicBezTo>
                <a:cubicBezTo>
                  <a:pt x="108" y="157"/>
                  <a:pt x="108" y="155"/>
                  <a:pt x="107" y="152"/>
                </a:cubicBezTo>
                <a:cubicBezTo>
                  <a:pt x="107" y="152"/>
                  <a:pt x="107" y="151"/>
                  <a:pt x="106" y="151"/>
                </a:cubicBezTo>
                <a:cubicBezTo>
                  <a:pt x="106" y="150"/>
                  <a:pt x="105" y="150"/>
                  <a:pt x="104" y="151"/>
                </a:cubicBezTo>
                <a:cubicBezTo>
                  <a:pt x="104" y="160"/>
                  <a:pt x="104" y="160"/>
                  <a:pt x="104" y="160"/>
                </a:cubicBezTo>
                <a:cubicBezTo>
                  <a:pt x="104" y="160"/>
                  <a:pt x="104" y="160"/>
                  <a:pt x="104" y="160"/>
                </a:cubicBezTo>
                <a:cubicBezTo>
                  <a:pt x="104" y="160"/>
                  <a:pt x="104" y="160"/>
                  <a:pt x="104" y="160"/>
                </a:cubicBezTo>
                <a:cubicBezTo>
                  <a:pt x="104" y="167"/>
                  <a:pt x="104" y="167"/>
                  <a:pt x="104" y="167"/>
                </a:cubicBezTo>
                <a:close/>
                <a:moveTo>
                  <a:pt x="104" y="141"/>
                </a:moveTo>
                <a:cubicBezTo>
                  <a:pt x="104" y="140"/>
                  <a:pt x="104" y="140"/>
                  <a:pt x="104" y="139"/>
                </a:cubicBezTo>
                <a:cubicBezTo>
                  <a:pt x="104" y="138"/>
                  <a:pt x="104" y="138"/>
                  <a:pt x="104" y="138"/>
                </a:cubicBezTo>
                <a:lnTo>
                  <a:pt x="104" y="141"/>
                </a:lnTo>
                <a:close/>
                <a:moveTo>
                  <a:pt x="91" y="201"/>
                </a:moveTo>
                <a:cubicBezTo>
                  <a:pt x="104" y="201"/>
                  <a:pt x="104" y="201"/>
                  <a:pt x="104" y="201"/>
                </a:cubicBezTo>
                <a:cubicBezTo>
                  <a:pt x="104" y="206"/>
                  <a:pt x="104" y="206"/>
                  <a:pt x="104" y="206"/>
                </a:cubicBezTo>
                <a:cubicBezTo>
                  <a:pt x="91" y="206"/>
                  <a:pt x="91" y="206"/>
                  <a:pt x="91" y="206"/>
                </a:cubicBezTo>
                <a:cubicBezTo>
                  <a:pt x="91" y="201"/>
                  <a:pt x="91" y="201"/>
                  <a:pt x="91" y="201"/>
                </a:cubicBezTo>
                <a:close/>
                <a:moveTo>
                  <a:pt x="104" y="74"/>
                </a:moveTo>
                <a:cubicBezTo>
                  <a:pt x="100" y="56"/>
                  <a:pt x="99" y="43"/>
                  <a:pt x="98" y="38"/>
                </a:cubicBezTo>
                <a:cubicBezTo>
                  <a:pt x="97" y="38"/>
                  <a:pt x="97" y="38"/>
                  <a:pt x="97" y="38"/>
                </a:cubicBezTo>
                <a:cubicBezTo>
                  <a:pt x="95" y="38"/>
                  <a:pt x="94" y="37"/>
                  <a:pt x="94" y="36"/>
                </a:cubicBezTo>
                <a:cubicBezTo>
                  <a:pt x="91" y="17"/>
                  <a:pt x="91" y="17"/>
                  <a:pt x="91" y="17"/>
                </a:cubicBezTo>
                <a:cubicBezTo>
                  <a:pt x="91" y="0"/>
                  <a:pt x="91" y="0"/>
                  <a:pt x="91" y="0"/>
                </a:cubicBezTo>
                <a:cubicBezTo>
                  <a:pt x="92" y="0"/>
                  <a:pt x="93" y="1"/>
                  <a:pt x="93" y="2"/>
                </a:cubicBezTo>
                <a:cubicBezTo>
                  <a:pt x="99" y="33"/>
                  <a:pt x="99" y="33"/>
                  <a:pt x="99" y="33"/>
                </a:cubicBezTo>
                <a:cubicBezTo>
                  <a:pt x="100" y="33"/>
                  <a:pt x="100" y="33"/>
                  <a:pt x="100" y="33"/>
                </a:cubicBezTo>
                <a:cubicBezTo>
                  <a:pt x="100" y="33"/>
                  <a:pt x="100" y="33"/>
                  <a:pt x="100" y="33"/>
                </a:cubicBezTo>
                <a:cubicBezTo>
                  <a:pt x="101" y="33"/>
                  <a:pt x="102" y="34"/>
                  <a:pt x="102" y="35"/>
                </a:cubicBezTo>
                <a:cubicBezTo>
                  <a:pt x="102" y="35"/>
                  <a:pt x="103" y="39"/>
                  <a:pt x="104" y="46"/>
                </a:cubicBezTo>
                <a:cubicBezTo>
                  <a:pt x="104" y="74"/>
                  <a:pt x="104" y="74"/>
                  <a:pt x="104" y="74"/>
                </a:cubicBezTo>
                <a:close/>
                <a:moveTo>
                  <a:pt x="104" y="138"/>
                </a:moveTo>
                <a:cubicBezTo>
                  <a:pt x="104" y="141"/>
                  <a:pt x="104" y="141"/>
                  <a:pt x="104" y="141"/>
                </a:cubicBezTo>
                <a:cubicBezTo>
                  <a:pt x="104" y="141"/>
                  <a:pt x="104" y="141"/>
                  <a:pt x="103" y="141"/>
                </a:cubicBezTo>
                <a:cubicBezTo>
                  <a:pt x="103" y="141"/>
                  <a:pt x="103" y="141"/>
                  <a:pt x="103" y="141"/>
                </a:cubicBezTo>
                <a:cubicBezTo>
                  <a:pt x="93" y="152"/>
                  <a:pt x="93" y="152"/>
                  <a:pt x="93" y="152"/>
                </a:cubicBezTo>
                <a:cubicBezTo>
                  <a:pt x="92" y="152"/>
                  <a:pt x="92" y="153"/>
                  <a:pt x="91" y="153"/>
                </a:cubicBezTo>
                <a:cubicBezTo>
                  <a:pt x="91" y="147"/>
                  <a:pt x="91" y="147"/>
                  <a:pt x="91" y="147"/>
                </a:cubicBezTo>
                <a:cubicBezTo>
                  <a:pt x="99" y="139"/>
                  <a:pt x="99" y="139"/>
                  <a:pt x="99" y="139"/>
                </a:cubicBezTo>
                <a:cubicBezTo>
                  <a:pt x="98" y="135"/>
                  <a:pt x="98" y="132"/>
                  <a:pt x="97" y="130"/>
                </a:cubicBezTo>
                <a:cubicBezTo>
                  <a:pt x="91" y="130"/>
                  <a:pt x="91" y="130"/>
                  <a:pt x="91" y="130"/>
                </a:cubicBezTo>
                <a:cubicBezTo>
                  <a:pt x="91" y="125"/>
                  <a:pt x="91" y="125"/>
                  <a:pt x="91" y="125"/>
                </a:cubicBezTo>
                <a:cubicBezTo>
                  <a:pt x="99" y="125"/>
                  <a:pt x="99" y="125"/>
                  <a:pt x="99" y="125"/>
                </a:cubicBezTo>
                <a:cubicBezTo>
                  <a:pt x="100" y="125"/>
                  <a:pt x="101" y="126"/>
                  <a:pt x="102" y="127"/>
                </a:cubicBezTo>
                <a:cubicBezTo>
                  <a:pt x="102" y="127"/>
                  <a:pt x="103" y="132"/>
                  <a:pt x="104" y="138"/>
                </a:cubicBezTo>
                <a:close/>
                <a:moveTo>
                  <a:pt x="104" y="151"/>
                </a:moveTo>
                <a:cubicBezTo>
                  <a:pt x="104" y="151"/>
                  <a:pt x="103" y="151"/>
                  <a:pt x="103" y="151"/>
                </a:cubicBezTo>
                <a:cubicBezTo>
                  <a:pt x="98" y="156"/>
                  <a:pt x="98" y="156"/>
                  <a:pt x="98" y="156"/>
                </a:cubicBezTo>
                <a:cubicBezTo>
                  <a:pt x="97" y="157"/>
                  <a:pt x="97" y="157"/>
                  <a:pt x="97" y="157"/>
                </a:cubicBezTo>
                <a:cubicBezTo>
                  <a:pt x="96" y="158"/>
                  <a:pt x="96" y="159"/>
                  <a:pt x="97" y="160"/>
                </a:cubicBezTo>
                <a:cubicBezTo>
                  <a:pt x="104" y="167"/>
                  <a:pt x="104" y="167"/>
                  <a:pt x="104" y="167"/>
                </a:cubicBezTo>
                <a:cubicBezTo>
                  <a:pt x="104" y="160"/>
                  <a:pt x="104" y="160"/>
                  <a:pt x="104" y="160"/>
                </a:cubicBezTo>
                <a:cubicBezTo>
                  <a:pt x="103" y="158"/>
                  <a:pt x="103" y="158"/>
                  <a:pt x="103" y="158"/>
                </a:cubicBezTo>
                <a:cubicBezTo>
                  <a:pt x="103" y="157"/>
                  <a:pt x="103" y="157"/>
                  <a:pt x="103" y="157"/>
                </a:cubicBezTo>
                <a:cubicBezTo>
                  <a:pt x="104" y="160"/>
                  <a:pt x="104" y="160"/>
                  <a:pt x="104" y="160"/>
                </a:cubicBezTo>
                <a:cubicBezTo>
                  <a:pt x="104" y="151"/>
                  <a:pt x="104" y="151"/>
                  <a:pt x="104" y="151"/>
                </a:cubicBezTo>
                <a:close/>
                <a:moveTo>
                  <a:pt x="104" y="176"/>
                </a:moveTo>
                <a:cubicBezTo>
                  <a:pt x="104" y="183"/>
                  <a:pt x="104" y="183"/>
                  <a:pt x="104" y="183"/>
                </a:cubicBezTo>
                <a:cubicBezTo>
                  <a:pt x="91" y="170"/>
                  <a:pt x="91" y="170"/>
                  <a:pt x="91" y="170"/>
                </a:cubicBezTo>
                <a:cubicBezTo>
                  <a:pt x="91" y="170"/>
                  <a:pt x="91" y="170"/>
                  <a:pt x="91" y="170"/>
                </a:cubicBezTo>
                <a:cubicBezTo>
                  <a:pt x="91" y="164"/>
                  <a:pt x="91" y="164"/>
                  <a:pt x="91" y="164"/>
                </a:cubicBezTo>
                <a:cubicBezTo>
                  <a:pt x="92" y="164"/>
                  <a:pt x="92" y="164"/>
                  <a:pt x="93" y="165"/>
                </a:cubicBezTo>
                <a:cubicBezTo>
                  <a:pt x="93" y="165"/>
                  <a:pt x="93" y="165"/>
                  <a:pt x="93" y="165"/>
                </a:cubicBezTo>
                <a:cubicBezTo>
                  <a:pt x="104" y="176"/>
                  <a:pt x="104" y="176"/>
                  <a:pt x="104" y="176"/>
                </a:cubicBezTo>
                <a:close/>
                <a:moveTo>
                  <a:pt x="104" y="185"/>
                </a:moveTo>
                <a:cubicBezTo>
                  <a:pt x="104" y="190"/>
                  <a:pt x="104" y="190"/>
                  <a:pt x="104" y="190"/>
                </a:cubicBezTo>
                <a:cubicBezTo>
                  <a:pt x="91" y="190"/>
                  <a:pt x="91" y="190"/>
                  <a:pt x="91" y="190"/>
                </a:cubicBezTo>
                <a:cubicBezTo>
                  <a:pt x="91" y="185"/>
                  <a:pt x="91" y="185"/>
                  <a:pt x="91" y="185"/>
                </a:cubicBezTo>
                <a:cubicBezTo>
                  <a:pt x="104" y="185"/>
                  <a:pt x="104" y="185"/>
                  <a:pt x="104" y="185"/>
                </a:cubicBezTo>
                <a:close/>
                <a:moveTo>
                  <a:pt x="91" y="111"/>
                </a:moveTo>
                <a:cubicBezTo>
                  <a:pt x="95" y="111"/>
                  <a:pt x="95" y="111"/>
                  <a:pt x="95" y="111"/>
                </a:cubicBezTo>
                <a:cubicBezTo>
                  <a:pt x="95" y="111"/>
                  <a:pt x="95" y="111"/>
                  <a:pt x="95" y="111"/>
                </a:cubicBezTo>
                <a:cubicBezTo>
                  <a:pt x="95" y="111"/>
                  <a:pt x="95" y="111"/>
                  <a:pt x="95" y="111"/>
                </a:cubicBezTo>
                <a:cubicBezTo>
                  <a:pt x="96" y="111"/>
                  <a:pt x="97" y="110"/>
                  <a:pt x="97" y="108"/>
                </a:cubicBezTo>
                <a:cubicBezTo>
                  <a:pt x="95" y="99"/>
                  <a:pt x="93" y="67"/>
                  <a:pt x="93" y="67"/>
                </a:cubicBezTo>
                <a:cubicBezTo>
                  <a:pt x="93" y="66"/>
                  <a:pt x="92" y="65"/>
                  <a:pt x="91" y="65"/>
                </a:cubicBezTo>
                <a:cubicBezTo>
                  <a:pt x="91" y="65"/>
                  <a:pt x="91" y="65"/>
                  <a:pt x="91" y="65"/>
                </a:cubicBezTo>
                <a:cubicBezTo>
                  <a:pt x="91" y="100"/>
                  <a:pt x="91" y="100"/>
                  <a:pt x="91" y="100"/>
                </a:cubicBezTo>
                <a:cubicBezTo>
                  <a:pt x="91" y="100"/>
                  <a:pt x="91" y="100"/>
                  <a:pt x="91" y="100"/>
                </a:cubicBezTo>
                <a:cubicBezTo>
                  <a:pt x="91" y="102"/>
                  <a:pt x="92" y="104"/>
                  <a:pt x="92" y="106"/>
                </a:cubicBezTo>
                <a:cubicBezTo>
                  <a:pt x="91" y="106"/>
                  <a:pt x="91" y="106"/>
                  <a:pt x="91" y="106"/>
                </a:cubicBezTo>
                <a:lnTo>
                  <a:pt x="91" y="111"/>
                </a:lnTo>
                <a:close/>
                <a:moveTo>
                  <a:pt x="78" y="201"/>
                </a:moveTo>
                <a:cubicBezTo>
                  <a:pt x="91" y="201"/>
                  <a:pt x="91" y="201"/>
                  <a:pt x="91" y="201"/>
                </a:cubicBezTo>
                <a:cubicBezTo>
                  <a:pt x="91" y="201"/>
                  <a:pt x="91" y="201"/>
                  <a:pt x="91" y="201"/>
                </a:cubicBezTo>
                <a:cubicBezTo>
                  <a:pt x="91" y="206"/>
                  <a:pt x="91" y="206"/>
                  <a:pt x="91" y="206"/>
                </a:cubicBezTo>
                <a:cubicBezTo>
                  <a:pt x="91" y="206"/>
                  <a:pt x="91" y="206"/>
                  <a:pt x="91" y="206"/>
                </a:cubicBezTo>
                <a:cubicBezTo>
                  <a:pt x="78" y="206"/>
                  <a:pt x="78" y="206"/>
                  <a:pt x="78" y="206"/>
                </a:cubicBezTo>
                <a:cubicBezTo>
                  <a:pt x="78" y="201"/>
                  <a:pt x="78" y="201"/>
                  <a:pt x="78" y="201"/>
                </a:cubicBezTo>
                <a:close/>
                <a:moveTo>
                  <a:pt x="91" y="17"/>
                </a:moveTo>
                <a:cubicBezTo>
                  <a:pt x="91" y="17"/>
                  <a:pt x="91" y="17"/>
                  <a:pt x="91" y="17"/>
                </a:cubicBezTo>
                <a:cubicBezTo>
                  <a:pt x="88" y="36"/>
                  <a:pt x="88" y="36"/>
                  <a:pt x="88" y="36"/>
                </a:cubicBezTo>
                <a:cubicBezTo>
                  <a:pt x="88" y="37"/>
                  <a:pt x="87" y="38"/>
                  <a:pt x="85" y="38"/>
                </a:cubicBezTo>
                <a:cubicBezTo>
                  <a:pt x="85" y="38"/>
                  <a:pt x="85" y="38"/>
                  <a:pt x="85" y="38"/>
                </a:cubicBezTo>
                <a:cubicBezTo>
                  <a:pt x="84" y="38"/>
                  <a:pt x="84" y="38"/>
                  <a:pt x="84" y="38"/>
                </a:cubicBezTo>
                <a:cubicBezTo>
                  <a:pt x="84" y="43"/>
                  <a:pt x="82" y="56"/>
                  <a:pt x="78" y="74"/>
                </a:cubicBezTo>
                <a:cubicBezTo>
                  <a:pt x="78" y="46"/>
                  <a:pt x="78" y="46"/>
                  <a:pt x="78" y="46"/>
                </a:cubicBezTo>
                <a:cubicBezTo>
                  <a:pt x="79" y="40"/>
                  <a:pt x="80" y="36"/>
                  <a:pt x="80" y="35"/>
                </a:cubicBezTo>
                <a:cubicBezTo>
                  <a:pt x="80" y="34"/>
                  <a:pt x="81" y="33"/>
                  <a:pt x="82" y="33"/>
                </a:cubicBezTo>
                <a:cubicBezTo>
                  <a:pt x="83" y="33"/>
                  <a:pt x="83" y="33"/>
                  <a:pt x="83" y="33"/>
                </a:cubicBezTo>
                <a:cubicBezTo>
                  <a:pt x="89" y="2"/>
                  <a:pt x="89" y="2"/>
                  <a:pt x="89" y="2"/>
                </a:cubicBezTo>
                <a:cubicBezTo>
                  <a:pt x="89" y="1"/>
                  <a:pt x="90" y="1"/>
                  <a:pt x="91" y="0"/>
                </a:cubicBezTo>
                <a:cubicBezTo>
                  <a:pt x="91" y="0"/>
                  <a:pt x="91" y="0"/>
                  <a:pt x="91" y="0"/>
                </a:cubicBezTo>
                <a:cubicBezTo>
                  <a:pt x="91" y="17"/>
                  <a:pt x="91" y="17"/>
                  <a:pt x="91" y="17"/>
                </a:cubicBezTo>
                <a:close/>
                <a:moveTo>
                  <a:pt x="91" y="65"/>
                </a:moveTo>
                <a:cubicBezTo>
                  <a:pt x="90" y="65"/>
                  <a:pt x="89" y="66"/>
                  <a:pt x="89" y="67"/>
                </a:cubicBezTo>
                <a:cubicBezTo>
                  <a:pt x="89" y="67"/>
                  <a:pt x="87" y="98"/>
                  <a:pt x="85" y="108"/>
                </a:cubicBezTo>
                <a:cubicBezTo>
                  <a:pt x="85" y="108"/>
                  <a:pt x="85" y="109"/>
                  <a:pt x="85" y="109"/>
                </a:cubicBezTo>
                <a:cubicBezTo>
                  <a:pt x="85" y="110"/>
                  <a:pt x="86" y="111"/>
                  <a:pt x="87" y="111"/>
                </a:cubicBezTo>
                <a:cubicBezTo>
                  <a:pt x="91" y="111"/>
                  <a:pt x="91" y="111"/>
                  <a:pt x="91" y="111"/>
                </a:cubicBezTo>
                <a:cubicBezTo>
                  <a:pt x="91" y="111"/>
                  <a:pt x="91" y="111"/>
                  <a:pt x="91" y="111"/>
                </a:cubicBezTo>
                <a:cubicBezTo>
                  <a:pt x="91" y="106"/>
                  <a:pt x="91" y="106"/>
                  <a:pt x="91" y="106"/>
                </a:cubicBezTo>
                <a:cubicBezTo>
                  <a:pt x="91" y="106"/>
                  <a:pt x="91" y="106"/>
                  <a:pt x="91" y="106"/>
                </a:cubicBezTo>
                <a:cubicBezTo>
                  <a:pt x="90" y="106"/>
                  <a:pt x="90" y="106"/>
                  <a:pt x="90" y="106"/>
                </a:cubicBezTo>
                <a:cubicBezTo>
                  <a:pt x="91" y="104"/>
                  <a:pt x="91" y="102"/>
                  <a:pt x="91" y="100"/>
                </a:cubicBezTo>
                <a:cubicBezTo>
                  <a:pt x="91" y="65"/>
                  <a:pt x="91" y="65"/>
                  <a:pt x="91" y="65"/>
                </a:cubicBezTo>
                <a:close/>
                <a:moveTo>
                  <a:pt x="91" y="125"/>
                </a:moveTo>
                <a:cubicBezTo>
                  <a:pt x="91" y="130"/>
                  <a:pt x="91" y="130"/>
                  <a:pt x="91" y="130"/>
                </a:cubicBezTo>
                <a:cubicBezTo>
                  <a:pt x="91" y="130"/>
                  <a:pt x="91" y="130"/>
                  <a:pt x="91" y="130"/>
                </a:cubicBezTo>
                <a:cubicBezTo>
                  <a:pt x="85" y="130"/>
                  <a:pt x="85" y="130"/>
                  <a:pt x="85" y="130"/>
                </a:cubicBezTo>
                <a:cubicBezTo>
                  <a:pt x="84" y="132"/>
                  <a:pt x="84" y="135"/>
                  <a:pt x="83" y="139"/>
                </a:cubicBezTo>
                <a:cubicBezTo>
                  <a:pt x="91" y="147"/>
                  <a:pt x="91" y="147"/>
                  <a:pt x="91" y="147"/>
                </a:cubicBezTo>
                <a:cubicBezTo>
                  <a:pt x="91" y="147"/>
                  <a:pt x="91" y="147"/>
                  <a:pt x="91" y="147"/>
                </a:cubicBezTo>
                <a:cubicBezTo>
                  <a:pt x="91" y="153"/>
                  <a:pt x="91" y="153"/>
                  <a:pt x="91" y="153"/>
                </a:cubicBezTo>
                <a:cubicBezTo>
                  <a:pt x="90" y="153"/>
                  <a:pt x="90" y="152"/>
                  <a:pt x="89" y="152"/>
                </a:cubicBezTo>
                <a:cubicBezTo>
                  <a:pt x="89" y="152"/>
                  <a:pt x="89" y="152"/>
                  <a:pt x="89" y="152"/>
                </a:cubicBezTo>
                <a:cubicBezTo>
                  <a:pt x="79" y="141"/>
                  <a:pt x="79" y="141"/>
                  <a:pt x="79" y="141"/>
                </a:cubicBezTo>
                <a:cubicBezTo>
                  <a:pt x="78" y="141"/>
                  <a:pt x="78" y="141"/>
                  <a:pt x="78" y="141"/>
                </a:cubicBezTo>
                <a:cubicBezTo>
                  <a:pt x="78" y="139"/>
                  <a:pt x="78" y="139"/>
                  <a:pt x="78" y="139"/>
                </a:cubicBezTo>
                <a:cubicBezTo>
                  <a:pt x="80" y="132"/>
                  <a:pt x="80" y="127"/>
                  <a:pt x="80" y="127"/>
                </a:cubicBezTo>
                <a:cubicBezTo>
                  <a:pt x="81" y="126"/>
                  <a:pt x="82" y="125"/>
                  <a:pt x="83" y="125"/>
                </a:cubicBezTo>
                <a:cubicBezTo>
                  <a:pt x="83" y="125"/>
                  <a:pt x="83" y="125"/>
                  <a:pt x="83" y="125"/>
                </a:cubicBezTo>
                <a:cubicBezTo>
                  <a:pt x="91" y="125"/>
                  <a:pt x="91" y="125"/>
                  <a:pt x="91" y="125"/>
                </a:cubicBezTo>
                <a:cubicBezTo>
                  <a:pt x="91" y="125"/>
                  <a:pt x="91" y="125"/>
                  <a:pt x="91" y="125"/>
                </a:cubicBezTo>
                <a:close/>
                <a:moveTo>
                  <a:pt x="91" y="164"/>
                </a:moveTo>
                <a:cubicBezTo>
                  <a:pt x="91" y="170"/>
                  <a:pt x="91" y="170"/>
                  <a:pt x="91" y="170"/>
                </a:cubicBezTo>
                <a:cubicBezTo>
                  <a:pt x="78" y="183"/>
                  <a:pt x="78" y="183"/>
                  <a:pt x="78" y="183"/>
                </a:cubicBezTo>
                <a:cubicBezTo>
                  <a:pt x="78" y="176"/>
                  <a:pt x="78" y="176"/>
                  <a:pt x="78" y="176"/>
                </a:cubicBezTo>
                <a:cubicBezTo>
                  <a:pt x="89" y="165"/>
                  <a:pt x="89" y="165"/>
                  <a:pt x="89" y="165"/>
                </a:cubicBezTo>
                <a:cubicBezTo>
                  <a:pt x="90" y="164"/>
                  <a:pt x="90" y="164"/>
                  <a:pt x="91" y="164"/>
                </a:cubicBezTo>
                <a:close/>
                <a:moveTo>
                  <a:pt x="91" y="185"/>
                </a:moveTo>
                <a:cubicBezTo>
                  <a:pt x="91" y="190"/>
                  <a:pt x="91" y="190"/>
                  <a:pt x="91" y="190"/>
                </a:cubicBezTo>
                <a:cubicBezTo>
                  <a:pt x="91" y="190"/>
                  <a:pt x="91" y="190"/>
                  <a:pt x="91" y="190"/>
                </a:cubicBezTo>
                <a:cubicBezTo>
                  <a:pt x="78" y="190"/>
                  <a:pt x="78" y="190"/>
                  <a:pt x="78" y="190"/>
                </a:cubicBezTo>
                <a:cubicBezTo>
                  <a:pt x="78" y="185"/>
                  <a:pt x="78" y="185"/>
                  <a:pt x="78" y="185"/>
                </a:cubicBezTo>
                <a:cubicBezTo>
                  <a:pt x="91" y="185"/>
                  <a:pt x="91" y="185"/>
                  <a:pt x="91" y="185"/>
                </a:cubicBezTo>
                <a:cubicBezTo>
                  <a:pt x="91" y="185"/>
                  <a:pt x="91" y="185"/>
                  <a:pt x="91" y="185"/>
                </a:cubicBezTo>
                <a:close/>
                <a:moveTo>
                  <a:pt x="78" y="167"/>
                </a:moveTo>
                <a:cubicBezTo>
                  <a:pt x="85" y="160"/>
                  <a:pt x="85" y="160"/>
                  <a:pt x="85" y="160"/>
                </a:cubicBezTo>
                <a:cubicBezTo>
                  <a:pt x="85" y="160"/>
                  <a:pt x="85" y="160"/>
                  <a:pt x="85" y="160"/>
                </a:cubicBezTo>
                <a:cubicBezTo>
                  <a:pt x="85" y="160"/>
                  <a:pt x="85" y="160"/>
                  <a:pt x="85" y="160"/>
                </a:cubicBezTo>
                <a:cubicBezTo>
                  <a:pt x="86" y="159"/>
                  <a:pt x="86" y="158"/>
                  <a:pt x="85" y="157"/>
                </a:cubicBezTo>
                <a:cubicBezTo>
                  <a:pt x="79" y="151"/>
                  <a:pt x="79" y="151"/>
                  <a:pt x="79" y="151"/>
                </a:cubicBezTo>
                <a:cubicBezTo>
                  <a:pt x="79" y="151"/>
                  <a:pt x="79" y="151"/>
                  <a:pt x="79" y="151"/>
                </a:cubicBezTo>
                <a:cubicBezTo>
                  <a:pt x="79" y="151"/>
                  <a:pt x="79" y="151"/>
                  <a:pt x="78" y="151"/>
                </a:cubicBezTo>
                <a:cubicBezTo>
                  <a:pt x="78" y="160"/>
                  <a:pt x="78" y="160"/>
                  <a:pt x="78" y="160"/>
                </a:cubicBezTo>
                <a:cubicBezTo>
                  <a:pt x="79" y="157"/>
                  <a:pt x="79" y="157"/>
                  <a:pt x="79" y="157"/>
                </a:cubicBezTo>
                <a:cubicBezTo>
                  <a:pt x="80" y="158"/>
                  <a:pt x="80" y="158"/>
                  <a:pt x="80" y="158"/>
                </a:cubicBezTo>
                <a:cubicBezTo>
                  <a:pt x="78" y="160"/>
                  <a:pt x="78" y="160"/>
                  <a:pt x="78" y="160"/>
                </a:cubicBezTo>
                <a:lnTo>
                  <a:pt x="78" y="167"/>
                </a:lnTo>
                <a:close/>
                <a:moveTo>
                  <a:pt x="11" y="218"/>
                </a:moveTo>
                <a:cubicBezTo>
                  <a:pt x="37" y="218"/>
                  <a:pt x="37" y="218"/>
                  <a:pt x="37" y="218"/>
                </a:cubicBezTo>
                <a:cubicBezTo>
                  <a:pt x="54" y="202"/>
                  <a:pt x="54" y="202"/>
                  <a:pt x="54" y="202"/>
                </a:cubicBezTo>
                <a:cubicBezTo>
                  <a:pt x="55" y="201"/>
                  <a:pt x="55" y="201"/>
                  <a:pt x="56" y="201"/>
                </a:cubicBezTo>
                <a:cubicBezTo>
                  <a:pt x="56" y="201"/>
                  <a:pt x="56" y="201"/>
                  <a:pt x="56" y="201"/>
                </a:cubicBezTo>
                <a:cubicBezTo>
                  <a:pt x="78" y="201"/>
                  <a:pt x="78" y="201"/>
                  <a:pt x="78" y="201"/>
                </a:cubicBezTo>
                <a:cubicBezTo>
                  <a:pt x="78" y="206"/>
                  <a:pt x="78" y="206"/>
                  <a:pt x="78" y="206"/>
                </a:cubicBezTo>
                <a:cubicBezTo>
                  <a:pt x="57" y="206"/>
                  <a:pt x="57" y="206"/>
                  <a:pt x="57" y="206"/>
                </a:cubicBezTo>
                <a:cubicBezTo>
                  <a:pt x="40" y="222"/>
                  <a:pt x="40" y="222"/>
                  <a:pt x="40" y="222"/>
                </a:cubicBezTo>
                <a:cubicBezTo>
                  <a:pt x="39" y="223"/>
                  <a:pt x="39" y="223"/>
                  <a:pt x="38" y="223"/>
                </a:cubicBezTo>
                <a:cubicBezTo>
                  <a:pt x="3" y="223"/>
                  <a:pt x="3" y="223"/>
                  <a:pt x="3" y="223"/>
                </a:cubicBezTo>
                <a:cubicBezTo>
                  <a:pt x="3" y="223"/>
                  <a:pt x="3" y="223"/>
                  <a:pt x="3" y="223"/>
                </a:cubicBezTo>
                <a:cubicBezTo>
                  <a:pt x="2" y="223"/>
                  <a:pt x="1" y="223"/>
                  <a:pt x="0" y="222"/>
                </a:cubicBezTo>
                <a:cubicBezTo>
                  <a:pt x="0" y="221"/>
                  <a:pt x="0" y="219"/>
                  <a:pt x="1" y="218"/>
                </a:cubicBezTo>
                <a:cubicBezTo>
                  <a:pt x="15" y="211"/>
                  <a:pt x="27" y="198"/>
                  <a:pt x="36" y="181"/>
                </a:cubicBezTo>
                <a:cubicBezTo>
                  <a:pt x="45" y="166"/>
                  <a:pt x="53" y="148"/>
                  <a:pt x="59" y="130"/>
                </a:cubicBezTo>
                <a:cubicBezTo>
                  <a:pt x="56" y="130"/>
                  <a:pt x="56" y="130"/>
                  <a:pt x="56" y="130"/>
                </a:cubicBezTo>
                <a:cubicBezTo>
                  <a:pt x="54" y="130"/>
                  <a:pt x="53" y="128"/>
                  <a:pt x="53" y="127"/>
                </a:cubicBezTo>
                <a:cubicBezTo>
                  <a:pt x="53" y="109"/>
                  <a:pt x="53" y="109"/>
                  <a:pt x="53" y="109"/>
                </a:cubicBezTo>
                <a:cubicBezTo>
                  <a:pt x="53" y="107"/>
                  <a:pt x="54" y="106"/>
                  <a:pt x="56" y="106"/>
                </a:cubicBezTo>
                <a:cubicBezTo>
                  <a:pt x="66" y="106"/>
                  <a:pt x="66" y="106"/>
                  <a:pt x="66" y="106"/>
                </a:cubicBezTo>
                <a:cubicBezTo>
                  <a:pt x="72" y="81"/>
                  <a:pt x="76" y="59"/>
                  <a:pt x="78" y="46"/>
                </a:cubicBezTo>
                <a:cubicBezTo>
                  <a:pt x="78" y="74"/>
                  <a:pt x="78" y="74"/>
                  <a:pt x="78" y="74"/>
                </a:cubicBezTo>
                <a:cubicBezTo>
                  <a:pt x="76" y="84"/>
                  <a:pt x="73" y="97"/>
                  <a:pt x="70" y="109"/>
                </a:cubicBezTo>
                <a:cubicBezTo>
                  <a:pt x="69" y="110"/>
                  <a:pt x="69" y="111"/>
                  <a:pt x="67" y="111"/>
                </a:cubicBezTo>
                <a:cubicBezTo>
                  <a:pt x="67" y="111"/>
                  <a:pt x="67" y="111"/>
                  <a:pt x="67" y="111"/>
                </a:cubicBezTo>
                <a:cubicBezTo>
                  <a:pt x="58" y="111"/>
                  <a:pt x="58" y="111"/>
                  <a:pt x="58" y="111"/>
                </a:cubicBezTo>
                <a:cubicBezTo>
                  <a:pt x="58" y="125"/>
                  <a:pt x="58" y="125"/>
                  <a:pt x="58" y="125"/>
                </a:cubicBezTo>
                <a:cubicBezTo>
                  <a:pt x="62" y="125"/>
                  <a:pt x="62" y="125"/>
                  <a:pt x="62" y="125"/>
                </a:cubicBezTo>
                <a:cubicBezTo>
                  <a:pt x="63" y="125"/>
                  <a:pt x="64" y="126"/>
                  <a:pt x="64" y="127"/>
                </a:cubicBezTo>
                <a:cubicBezTo>
                  <a:pt x="64" y="127"/>
                  <a:pt x="64" y="128"/>
                  <a:pt x="64" y="128"/>
                </a:cubicBezTo>
                <a:cubicBezTo>
                  <a:pt x="58" y="148"/>
                  <a:pt x="50" y="167"/>
                  <a:pt x="40" y="184"/>
                </a:cubicBezTo>
                <a:cubicBezTo>
                  <a:pt x="32" y="198"/>
                  <a:pt x="22" y="210"/>
                  <a:pt x="11" y="218"/>
                </a:cubicBezTo>
                <a:close/>
                <a:moveTo>
                  <a:pt x="78" y="139"/>
                </a:moveTo>
                <a:cubicBezTo>
                  <a:pt x="78" y="139"/>
                  <a:pt x="78" y="139"/>
                  <a:pt x="78" y="139"/>
                </a:cubicBezTo>
                <a:cubicBezTo>
                  <a:pt x="78" y="139"/>
                  <a:pt x="78" y="139"/>
                  <a:pt x="78" y="139"/>
                </a:cubicBezTo>
                <a:cubicBezTo>
                  <a:pt x="78" y="140"/>
                  <a:pt x="78" y="140"/>
                  <a:pt x="78" y="141"/>
                </a:cubicBezTo>
                <a:cubicBezTo>
                  <a:pt x="78" y="139"/>
                  <a:pt x="78" y="139"/>
                  <a:pt x="78" y="139"/>
                </a:cubicBezTo>
                <a:close/>
                <a:moveTo>
                  <a:pt x="78" y="151"/>
                </a:moveTo>
                <a:cubicBezTo>
                  <a:pt x="78" y="150"/>
                  <a:pt x="78" y="150"/>
                  <a:pt x="78" y="150"/>
                </a:cubicBezTo>
                <a:cubicBezTo>
                  <a:pt x="77" y="150"/>
                  <a:pt x="75" y="151"/>
                  <a:pt x="75" y="152"/>
                </a:cubicBezTo>
                <a:cubicBezTo>
                  <a:pt x="74" y="155"/>
                  <a:pt x="74" y="157"/>
                  <a:pt x="73" y="160"/>
                </a:cubicBezTo>
                <a:cubicBezTo>
                  <a:pt x="72" y="162"/>
                  <a:pt x="72" y="165"/>
                  <a:pt x="71" y="167"/>
                </a:cubicBezTo>
                <a:cubicBezTo>
                  <a:pt x="71" y="168"/>
                  <a:pt x="71" y="169"/>
                  <a:pt x="72" y="170"/>
                </a:cubicBezTo>
                <a:cubicBezTo>
                  <a:pt x="73" y="171"/>
                  <a:pt x="74" y="171"/>
                  <a:pt x="75" y="170"/>
                </a:cubicBezTo>
                <a:cubicBezTo>
                  <a:pt x="78" y="167"/>
                  <a:pt x="78" y="167"/>
                  <a:pt x="78" y="167"/>
                </a:cubicBezTo>
                <a:cubicBezTo>
                  <a:pt x="78" y="160"/>
                  <a:pt x="78" y="160"/>
                  <a:pt x="78" y="160"/>
                </a:cubicBezTo>
                <a:cubicBezTo>
                  <a:pt x="78" y="160"/>
                  <a:pt x="78" y="160"/>
                  <a:pt x="78" y="160"/>
                </a:cubicBezTo>
                <a:cubicBezTo>
                  <a:pt x="78" y="160"/>
                  <a:pt x="78" y="160"/>
                  <a:pt x="78" y="160"/>
                </a:cubicBezTo>
                <a:cubicBezTo>
                  <a:pt x="78" y="151"/>
                  <a:pt x="78" y="151"/>
                  <a:pt x="78" y="151"/>
                </a:cubicBezTo>
                <a:close/>
                <a:moveTo>
                  <a:pt x="78" y="176"/>
                </a:moveTo>
                <a:cubicBezTo>
                  <a:pt x="68" y="186"/>
                  <a:pt x="68" y="186"/>
                  <a:pt x="68" y="186"/>
                </a:cubicBezTo>
                <a:cubicBezTo>
                  <a:pt x="68" y="186"/>
                  <a:pt x="68" y="187"/>
                  <a:pt x="68" y="187"/>
                </a:cubicBezTo>
                <a:cubicBezTo>
                  <a:pt x="68" y="189"/>
                  <a:pt x="69" y="190"/>
                  <a:pt x="70" y="190"/>
                </a:cubicBezTo>
                <a:cubicBezTo>
                  <a:pt x="78" y="190"/>
                  <a:pt x="78" y="190"/>
                  <a:pt x="78" y="190"/>
                </a:cubicBezTo>
                <a:cubicBezTo>
                  <a:pt x="78" y="185"/>
                  <a:pt x="78" y="185"/>
                  <a:pt x="78" y="185"/>
                </a:cubicBezTo>
                <a:cubicBezTo>
                  <a:pt x="76" y="185"/>
                  <a:pt x="76" y="185"/>
                  <a:pt x="76" y="185"/>
                </a:cubicBezTo>
                <a:cubicBezTo>
                  <a:pt x="78" y="183"/>
                  <a:pt x="78" y="183"/>
                  <a:pt x="78" y="183"/>
                </a:cubicBezTo>
                <a:lnTo>
                  <a:pt x="78" y="17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6" name="Freeform 37"/>
          <p:cNvSpPr>
            <a:spLocks noEditPoints="1"/>
          </p:cNvSpPr>
          <p:nvPr/>
        </p:nvSpPr>
        <p:spPr bwMode="auto">
          <a:xfrm>
            <a:off x="2179638" y="2162175"/>
            <a:ext cx="382587" cy="182563"/>
          </a:xfrm>
          <a:custGeom>
            <a:gdLst>
              <a:gd fmla="*/ 205 w 207" name="T0"/>
              <a:gd fmla="*/ 99 h 99" name="T1"/>
              <a:gd fmla="*/ 183 w 207" name="T2"/>
              <a:gd fmla="*/ 18 h 99" name="T3"/>
              <a:gd fmla="*/ 169 w 207" name="T4"/>
              <a:gd fmla="*/ 94 h 99" name="T5"/>
              <a:gd fmla="*/ 176 w 207" name="T6"/>
              <a:gd fmla="*/ 31 h 99" name="T7"/>
              <a:gd fmla="*/ 169 w 207" name="T8"/>
              <a:gd fmla="*/ 68 h 99" name="T9"/>
              <a:gd fmla="*/ 169 w 207" name="T10"/>
              <a:gd fmla="*/ 40 h 99" name="T11"/>
              <a:gd fmla="*/ 156 w 207" name="T12"/>
              <a:gd fmla="*/ 99 h 99" name="T13"/>
              <a:gd fmla="*/ 163 w 207" name="T14"/>
              <a:gd fmla="*/ 45 h 99" name="T15"/>
              <a:gd fmla="*/ 169 w 207" name="T16"/>
              <a:gd fmla="*/ 68 h 99" name="T17"/>
              <a:gd fmla="*/ 156 w 207" name="T18"/>
              <a:gd fmla="*/ 36 h 99" name="T19"/>
              <a:gd fmla="*/ 165 w 207" name="T20"/>
              <a:gd fmla="*/ 36 h 99" name="T21"/>
              <a:gd fmla="*/ 143 w 207" name="T22"/>
              <a:gd fmla="*/ 0 h 99" name="T23"/>
              <a:gd fmla="*/ 147 w 207" name="T24"/>
              <a:gd fmla="*/ 36 h 99" name="T25"/>
              <a:gd fmla="*/ 156 w 207" name="T26"/>
              <a:gd fmla="*/ 68 h 99" name="T27"/>
              <a:gd fmla="*/ 149 w 207" name="T28"/>
              <a:gd fmla="*/ 45 h 99" name="T29"/>
              <a:gd fmla="*/ 143 w 207" name="T30"/>
              <a:gd fmla="*/ 94 h 99" name="T31"/>
              <a:gd fmla="*/ 143 w 207" name="T32"/>
              <a:gd fmla="*/ 40 h 99" name="T33"/>
              <a:gd fmla="*/ 134 w 207" name="T34"/>
              <a:gd fmla="*/ 40 h 99" name="T35"/>
              <a:gd fmla="*/ 129 w 207" name="T36"/>
              <a:gd fmla="*/ 90 h 99" name="T37"/>
              <a:gd fmla="*/ 138 w 207" name="T38"/>
              <a:gd fmla="*/ 14 h 99" name="T39"/>
              <a:gd fmla="*/ 116 w 207" name="T40"/>
              <a:gd fmla="*/ 94 h 99" name="T41"/>
              <a:gd fmla="*/ 123 w 207" name="T42"/>
              <a:gd fmla="*/ 31 h 99" name="T43"/>
              <a:gd fmla="*/ 129 w 207" name="T44"/>
              <a:gd fmla="*/ 72 h 99" name="T45"/>
              <a:gd fmla="*/ 116 w 207" name="T46"/>
              <a:gd fmla="*/ 63 h 99" name="T47"/>
              <a:gd fmla="*/ 125 w 207" name="T48"/>
              <a:gd fmla="*/ 63 h 99" name="T49"/>
              <a:gd fmla="*/ 104 w 207" name="T50"/>
              <a:gd fmla="*/ 0 h 99" name="T51"/>
              <a:gd fmla="*/ 107 w 207" name="T52"/>
              <a:gd fmla="*/ 63 h 99" name="T53"/>
              <a:gd fmla="*/ 116 w 207" name="T54"/>
              <a:gd fmla="*/ 68 h 99" name="T55"/>
              <a:gd fmla="*/ 109 w 207" name="T56"/>
              <a:gd fmla="*/ 18 h 99" name="T57"/>
              <a:gd fmla="*/ 104 w 207" name="T58"/>
              <a:gd fmla="*/ 94 h 99" name="T59"/>
              <a:gd fmla="*/ 104 w 207" name="T60"/>
              <a:gd fmla="*/ 14 h 99" name="T61"/>
              <a:gd fmla="*/ 94 w 207" name="T62"/>
              <a:gd fmla="*/ 14 h 99" name="T63"/>
              <a:gd fmla="*/ 90 w 207" name="T64"/>
              <a:gd fmla="*/ 90 h 99" name="T65"/>
              <a:gd fmla="*/ 99 w 207" name="T66"/>
              <a:gd fmla="*/ 40 h 99" name="T67"/>
              <a:gd fmla="*/ 76 w 207" name="T68"/>
              <a:gd fmla="*/ 94 h 99" name="T69"/>
              <a:gd fmla="*/ 83 w 207" name="T70"/>
              <a:gd fmla="*/ 58 h 99" name="T71"/>
              <a:gd fmla="*/ 90 w 207" name="T72"/>
              <a:gd fmla="*/ 72 h 99" name="T73"/>
              <a:gd fmla="*/ 76 w 207" name="T74"/>
              <a:gd fmla="*/ 36 h 99" name="T75"/>
              <a:gd fmla="*/ 85 w 207" name="T76"/>
              <a:gd fmla="*/ 36 h 99" name="T77"/>
              <a:gd fmla="*/ 63 w 207" name="T78"/>
              <a:gd fmla="*/ 0 h 99" name="T79"/>
              <a:gd fmla="*/ 68 w 207" name="T80"/>
              <a:gd fmla="*/ 36 h 99" name="T81"/>
              <a:gd fmla="*/ 76 w 207" name="T82"/>
              <a:gd fmla="*/ 68 h 99" name="T83"/>
              <a:gd fmla="*/ 70 w 207" name="T84"/>
              <a:gd fmla="*/ 45 h 99" name="T85"/>
              <a:gd fmla="*/ 63 w 207" name="T86"/>
              <a:gd fmla="*/ 94 h 99" name="T87"/>
              <a:gd fmla="*/ 63 w 207" name="T88"/>
              <a:gd fmla="*/ 40 h 99" name="T89"/>
              <a:gd fmla="*/ 54 w 207" name="T90"/>
              <a:gd fmla="*/ 40 h 99" name="T91"/>
              <a:gd fmla="*/ 50 w 207" name="T92"/>
              <a:gd fmla="*/ 90 h 99" name="T93"/>
              <a:gd fmla="*/ 59 w 207" name="T94"/>
              <a:gd fmla="*/ 14 h 99" name="T95"/>
              <a:gd fmla="*/ 37 w 207" name="T96"/>
              <a:gd fmla="*/ 94 h 99" name="T97"/>
              <a:gd fmla="*/ 44 w 207" name="T98"/>
              <a:gd fmla="*/ 31 h 99" name="T99"/>
              <a:gd fmla="*/ 50 w 207" name="T100"/>
              <a:gd fmla="*/ 72 h 99" name="T101"/>
              <a:gd fmla="*/ 37 w 207" name="T102"/>
              <a:gd fmla="*/ 58 h 99" name="T103"/>
              <a:gd fmla="*/ 37 w 207" name="T104"/>
              <a:gd fmla="*/ 63 h 99" name="T105"/>
              <a:gd fmla="*/ 37 w 207" name="T106"/>
              <a:gd fmla="*/ 0 h 99" name="T107"/>
              <a:gd fmla="*/ 25 w 207" name="T108"/>
              <a:gd fmla="*/ 60 h 99" name="T109"/>
              <a:gd fmla="*/ 37 w 207" name="T110"/>
              <a:gd fmla="*/ 68 h 99" name="T111"/>
              <a:gd fmla="*/ 35 w 207" name="T112"/>
              <a:gd fmla="*/ 16 h 99" name="T113"/>
              <a:gd fmla="*/ 0 w 207" name="T114"/>
              <a:gd fmla="*/ 3 h 99" name="T115"/>
              <a:gd fmla="*/ 12 w 207" name="T116"/>
              <a:gd fmla="*/ 34 h 99"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9" w="206">
                <a:moveTo>
                  <a:pt x="183" y="94"/>
                </a:moveTo>
                <a:cubicBezTo>
                  <a:pt x="202" y="94"/>
                  <a:pt x="202" y="94"/>
                  <a:pt x="202" y="94"/>
                </a:cubicBezTo>
                <a:cubicBezTo>
                  <a:pt x="202" y="5"/>
                  <a:pt x="202" y="5"/>
                  <a:pt x="202" y="5"/>
                </a:cubicBezTo>
                <a:cubicBezTo>
                  <a:pt x="183" y="5"/>
                  <a:pt x="183" y="5"/>
                  <a:pt x="183" y="5"/>
                </a:cubicBezTo>
                <a:cubicBezTo>
                  <a:pt x="183" y="0"/>
                  <a:pt x="183" y="0"/>
                  <a:pt x="183" y="0"/>
                </a:cubicBezTo>
                <a:cubicBezTo>
                  <a:pt x="205" y="0"/>
                  <a:pt x="205" y="0"/>
                  <a:pt x="205" y="0"/>
                </a:cubicBezTo>
                <a:cubicBezTo>
                  <a:pt x="206" y="0"/>
                  <a:pt x="207" y="1"/>
                  <a:pt x="207" y="3"/>
                </a:cubicBezTo>
                <a:cubicBezTo>
                  <a:pt x="207" y="97"/>
                  <a:pt x="207" y="97"/>
                  <a:pt x="207" y="97"/>
                </a:cubicBezTo>
                <a:cubicBezTo>
                  <a:pt x="207" y="98"/>
                  <a:pt x="206" y="99"/>
                  <a:pt x="205" y="99"/>
                </a:cubicBezTo>
                <a:cubicBezTo>
                  <a:pt x="183" y="99"/>
                  <a:pt x="183" y="99"/>
                  <a:pt x="183" y="99"/>
                </a:cubicBezTo>
                <a:cubicBezTo>
                  <a:pt x="183" y="94"/>
                  <a:pt x="183" y="94"/>
                  <a:pt x="183" y="94"/>
                </a:cubicBezTo>
                <a:close/>
                <a:moveTo>
                  <a:pt x="183" y="36"/>
                </a:moveTo>
                <a:cubicBezTo>
                  <a:pt x="191" y="36"/>
                  <a:pt x="191" y="36"/>
                  <a:pt x="191" y="36"/>
                </a:cubicBezTo>
                <a:cubicBezTo>
                  <a:pt x="193" y="36"/>
                  <a:pt x="194" y="35"/>
                  <a:pt x="194" y="34"/>
                </a:cubicBezTo>
                <a:cubicBezTo>
                  <a:pt x="194" y="16"/>
                  <a:pt x="194" y="16"/>
                  <a:pt x="194" y="16"/>
                </a:cubicBezTo>
                <a:cubicBezTo>
                  <a:pt x="194" y="15"/>
                  <a:pt x="193" y="14"/>
                  <a:pt x="191" y="14"/>
                </a:cubicBezTo>
                <a:cubicBezTo>
                  <a:pt x="183" y="14"/>
                  <a:pt x="183" y="14"/>
                  <a:pt x="183" y="14"/>
                </a:cubicBezTo>
                <a:cubicBezTo>
                  <a:pt x="183" y="18"/>
                  <a:pt x="183" y="18"/>
                  <a:pt x="183" y="18"/>
                </a:cubicBezTo>
                <a:cubicBezTo>
                  <a:pt x="189" y="18"/>
                  <a:pt x="189" y="18"/>
                  <a:pt x="189" y="18"/>
                </a:cubicBezTo>
                <a:cubicBezTo>
                  <a:pt x="189" y="31"/>
                  <a:pt x="189" y="31"/>
                  <a:pt x="189" y="31"/>
                </a:cubicBezTo>
                <a:cubicBezTo>
                  <a:pt x="183" y="31"/>
                  <a:pt x="183" y="31"/>
                  <a:pt x="183" y="31"/>
                </a:cubicBezTo>
                <a:lnTo>
                  <a:pt x="183" y="36"/>
                </a:lnTo>
                <a:close/>
                <a:moveTo>
                  <a:pt x="169" y="94"/>
                </a:moveTo>
                <a:cubicBezTo>
                  <a:pt x="183" y="94"/>
                  <a:pt x="183" y="94"/>
                  <a:pt x="183" y="94"/>
                </a:cubicBezTo>
                <a:cubicBezTo>
                  <a:pt x="183" y="99"/>
                  <a:pt x="183" y="99"/>
                  <a:pt x="183" y="99"/>
                </a:cubicBezTo>
                <a:cubicBezTo>
                  <a:pt x="169" y="99"/>
                  <a:pt x="169" y="99"/>
                  <a:pt x="169" y="99"/>
                </a:cubicBezTo>
                <a:cubicBezTo>
                  <a:pt x="169" y="94"/>
                  <a:pt x="169" y="94"/>
                  <a:pt x="169" y="94"/>
                </a:cubicBezTo>
                <a:close/>
                <a:moveTo>
                  <a:pt x="183" y="5"/>
                </a:moveTo>
                <a:cubicBezTo>
                  <a:pt x="169" y="5"/>
                  <a:pt x="169" y="5"/>
                  <a:pt x="169" y="5"/>
                </a:cubicBezTo>
                <a:cubicBezTo>
                  <a:pt x="169" y="0"/>
                  <a:pt x="169" y="0"/>
                  <a:pt x="169" y="0"/>
                </a:cubicBezTo>
                <a:cubicBezTo>
                  <a:pt x="183" y="0"/>
                  <a:pt x="183" y="0"/>
                  <a:pt x="183" y="0"/>
                </a:cubicBezTo>
                <a:cubicBezTo>
                  <a:pt x="183" y="5"/>
                  <a:pt x="183" y="5"/>
                  <a:pt x="183" y="5"/>
                </a:cubicBezTo>
                <a:close/>
                <a:moveTo>
                  <a:pt x="183" y="14"/>
                </a:moveTo>
                <a:cubicBezTo>
                  <a:pt x="183" y="18"/>
                  <a:pt x="183" y="18"/>
                  <a:pt x="183" y="18"/>
                </a:cubicBezTo>
                <a:cubicBezTo>
                  <a:pt x="176" y="18"/>
                  <a:pt x="176" y="18"/>
                  <a:pt x="176" y="18"/>
                </a:cubicBezTo>
                <a:cubicBezTo>
                  <a:pt x="176" y="31"/>
                  <a:pt x="176" y="31"/>
                  <a:pt x="176" y="31"/>
                </a:cubicBezTo>
                <a:cubicBezTo>
                  <a:pt x="183" y="31"/>
                  <a:pt x="183" y="31"/>
                  <a:pt x="183" y="31"/>
                </a:cubicBezTo>
                <a:cubicBezTo>
                  <a:pt x="183" y="36"/>
                  <a:pt x="183" y="36"/>
                  <a:pt x="183" y="36"/>
                </a:cubicBezTo>
                <a:cubicBezTo>
                  <a:pt x="174" y="36"/>
                  <a:pt x="174" y="36"/>
                  <a:pt x="174" y="36"/>
                </a:cubicBezTo>
                <a:cubicBezTo>
                  <a:pt x="172" y="36"/>
                  <a:pt x="171" y="35"/>
                  <a:pt x="171" y="34"/>
                </a:cubicBezTo>
                <a:cubicBezTo>
                  <a:pt x="171" y="16"/>
                  <a:pt x="171" y="16"/>
                  <a:pt x="171" y="16"/>
                </a:cubicBezTo>
                <a:cubicBezTo>
                  <a:pt x="171" y="15"/>
                  <a:pt x="172" y="14"/>
                  <a:pt x="174" y="14"/>
                </a:cubicBezTo>
                <a:cubicBezTo>
                  <a:pt x="183" y="14"/>
                  <a:pt x="183" y="14"/>
                  <a:pt x="183" y="14"/>
                </a:cubicBezTo>
                <a:close/>
                <a:moveTo>
                  <a:pt x="169" y="90"/>
                </a:moveTo>
                <a:cubicBezTo>
                  <a:pt x="169" y="68"/>
                  <a:pt x="169" y="68"/>
                  <a:pt x="169" y="68"/>
                </a:cubicBezTo>
                <a:cubicBezTo>
                  <a:pt x="171" y="68"/>
                  <a:pt x="172" y="69"/>
                  <a:pt x="172" y="70"/>
                </a:cubicBezTo>
                <a:cubicBezTo>
                  <a:pt x="172" y="88"/>
                  <a:pt x="172" y="88"/>
                  <a:pt x="172" y="88"/>
                </a:cubicBezTo>
                <a:cubicBezTo>
                  <a:pt x="172" y="89"/>
                  <a:pt x="171" y="90"/>
                  <a:pt x="169" y="90"/>
                </a:cubicBezTo>
                <a:close/>
                <a:moveTo>
                  <a:pt x="169" y="63"/>
                </a:moveTo>
                <a:cubicBezTo>
                  <a:pt x="169" y="58"/>
                  <a:pt x="169" y="58"/>
                  <a:pt x="169" y="58"/>
                </a:cubicBezTo>
                <a:cubicBezTo>
                  <a:pt x="176" y="58"/>
                  <a:pt x="176" y="58"/>
                  <a:pt x="176" y="58"/>
                </a:cubicBezTo>
                <a:cubicBezTo>
                  <a:pt x="176" y="45"/>
                  <a:pt x="176" y="45"/>
                  <a:pt x="176" y="45"/>
                </a:cubicBezTo>
                <a:cubicBezTo>
                  <a:pt x="169" y="45"/>
                  <a:pt x="169" y="45"/>
                  <a:pt x="169" y="45"/>
                </a:cubicBezTo>
                <a:cubicBezTo>
                  <a:pt x="169" y="40"/>
                  <a:pt x="169" y="40"/>
                  <a:pt x="169" y="40"/>
                </a:cubicBezTo>
                <a:cubicBezTo>
                  <a:pt x="178" y="40"/>
                  <a:pt x="178" y="40"/>
                  <a:pt x="178" y="40"/>
                </a:cubicBezTo>
                <a:cubicBezTo>
                  <a:pt x="179" y="40"/>
                  <a:pt x="180" y="41"/>
                  <a:pt x="180" y="42"/>
                </a:cubicBezTo>
                <a:cubicBezTo>
                  <a:pt x="180" y="60"/>
                  <a:pt x="180" y="60"/>
                  <a:pt x="180" y="60"/>
                </a:cubicBezTo>
                <a:cubicBezTo>
                  <a:pt x="180" y="61"/>
                  <a:pt x="179" y="63"/>
                  <a:pt x="178" y="63"/>
                </a:cubicBezTo>
                <a:lnTo>
                  <a:pt x="169" y="63"/>
                </a:lnTo>
                <a:close/>
                <a:moveTo>
                  <a:pt x="156" y="94"/>
                </a:moveTo>
                <a:cubicBezTo>
                  <a:pt x="169" y="94"/>
                  <a:pt x="169" y="94"/>
                  <a:pt x="169" y="94"/>
                </a:cubicBezTo>
                <a:cubicBezTo>
                  <a:pt x="169" y="99"/>
                  <a:pt x="169" y="99"/>
                  <a:pt x="169" y="99"/>
                </a:cubicBezTo>
                <a:cubicBezTo>
                  <a:pt x="156" y="99"/>
                  <a:pt x="156" y="99"/>
                  <a:pt x="156" y="99"/>
                </a:cubicBezTo>
                <a:cubicBezTo>
                  <a:pt x="156" y="94"/>
                  <a:pt x="156" y="94"/>
                  <a:pt x="156" y="94"/>
                </a:cubicBezTo>
                <a:close/>
                <a:moveTo>
                  <a:pt x="169" y="5"/>
                </a:moveTo>
                <a:cubicBezTo>
                  <a:pt x="156" y="5"/>
                  <a:pt x="156" y="5"/>
                  <a:pt x="156" y="5"/>
                </a:cubicBezTo>
                <a:cubicBezTo>
                  <a:pt x="156" y="0"/>
                  <a:pt x="156" y="0"/>
                  <a:pt x="156" y="0"/>
                </a:cubicBezTo>
                <a:cubicBezTo>
                  <a:pt x="169" y="0"/>
                  <a:pt x="169" y="0"/>
                  <a:pt x="169" y="0"/>
                </a:cubicBezTo>
                <a:cubicBezTo>
                  <a:pt x="169" y="5"/>
                  <a:pt x="169" y="5"/>
                  <a:pt x="169" y="5"/>
                </a:cubicBezTo>
                <a:close/>
                <a:moveTo>
                  <a:pt x="169" y="40"/>
                </a:moveTo>
                <a:cubicBezTo>
                  <a:pt x="169" y="45"/>
                  <a:pt x="169" y="45"/>
                  <a:pt x="169" y="45"/>
                </a:cubicBezTo>
                <a:cubicBezTo>
                  <a:pt x="163" y="45"/>
                  <a:pt x="163" y="45"/>
                  <a:pt x="163" y="45"/>
                </a:cubicBezTo>
                <a:cubicBezTo>
                  <a:pt x="163" y="58"/>
                  <a:pt x="163" y="58"/>
                  <a:pt x="163" y="58"/>
                </a:cubicBezTo>
                <a:cubicBezTo>
                  <a:pt x="169" y="58"/>
                  <a:pt x="169" y="58"/>
                  <a:pt x="169" y="58"/>
                </a:cubicBezTo>
                <a:cubicBezTo>
                  <a:pt x="169" y="63"/>
                  <a:pt x="169" y="63"/>
                  <a:pt x="169" y="63"/>
                </a:cubicBezTo>
                <a:cubicBezTo>
                  <a:pt x="160" y="63"/>
                  <a:pt x="160" y="63"/>
                  <a:pt x="160" y="63"/>
                </a:cubicBezTo>
                <a:cubicBezTo>
                  <a:pt x="159" y="63"/>
                  <a:pt x="158" y="61"/>
                  <a:pt x="158" y="60"/>
                </a:cubicBezTo>
                <a:cubicBezTo>
                  <a:pt x="158" y="42"/>
                  <a:pt x="158" y="42"/>
                  <a:pt x="158" y="42"/>
                </a:cubicBezTo>
                <a:cubicBezTo>
                  <a:pt x="158" y="41"/>
                  <a:pt x="159" y="40"/>
                  <a:pt x="160" y="40"/>
                </a:cubicBezTo>
                <a:cubicBezTo>
                  <a:pt x="169" y="40"/>
                  <a:pt x="169" y="40"/>
                  <a:pt x="169" y="40"/>
                </a:cubicBezTo>
                <a:close/>
                <a:moveTo>
                  <a:pt x="169" y="68"/>
                </a:moveTo>
                <a:cubicBezTo>
                  <a:pt x="169" y="90"/>
                  <a:pt x="169" y="90"/>
                  <a:pt x="169" y="90"/>
                </a:cubicBezTo>
                <a:cubicBezTo>
                  <a:pt x="156" y="90"/>
                  <a:pt x="156" y="90"/>
                  <a:pt x="156" y="90"/>
                </a:cubicBezTo>
                <a:cubicBezTo>
                  <a:pt x="156" y="85"/>
                  <a:pt x="156" y="85"/>
                  <a:pt x="156" y="85"/>
                </a:cubicBezTo>
                <a:cubicBezTo>
                  <a:pt x="167" y="85"/>
                  <a:pt x="167" y="85"/>
                  <a:pt x="167" y="85"/>
                </a:cubicBezTo>
                <a:cubicBezTo>
                  <a:pt x="167" y="72"/>
                  <a:pt x="167" y="72"/>
                  <a:pt x="167" y="72"/>
                </a:cubicBezTo>
                <a:cubicBezTo>
                  <a:pt x="156" y="72"/>
                  <a:pt x="156" y="72"/>
                  <a:pt x="156" y="72"/>
                </a:cubicBezTo>
                <a:cubicBezTo>
                  <a:pt x="156" y="68"/>
                  <a:pt x="156" y="68"/>
                  <a:pt x="156" y="68"/>
                </a:cubicBezTo>
                <a:cubicBezTo>
                  <a:pt x="169" y="68"/>
                  <a:pt x="169" y="68"/>
                  <a:pt x="169" y="68"/>
                </a:cubicBezTo>
                <a:close/>
                <a:moveTo>
                  <a:pt x="156" y="36"/>
                </a:moveTo>
                <a:cubicBezTo>
                  <a:pt x="156" y="31"/>
                  <a:pt x="156" y="31"/>
                  <a:pt x="156" y="31"/>
                </a:cubicBezTo>
                <a:cubicBezTo>
                  <a:pt x="162" y="31"/>
                  <a:pt x="162" y="31"/>
                  <a:pt x="162" y="31"/>
                </a:cubicBezTo>
                <a:cubicBezTo>
                  <a:pt x="162" y="18"/>
                  <a:pt x="162" y="18"/>
                  <a:pt x="162" y="18"/>
                </a:cubicBezTo>
                <a:cubicBezTo>
                  <a:pt x="156" y="18"/>
                  <a:pt x="156" y="18"/>
                  <a:pt x="156" y="18"/>
                </a:cubicBezTo>
                <a:cubicBezTo>
                  <a:pt x="156" y="14"/>
                  <a:pt x="156" y="14"/>
                  <a:pt x="156" y="14"/>
                </a:cubicBezTo>
                <a:cubicBezTo>
                  <a:pt x="165" y="14"/>
                  <a:pt x="165" y="14"/>
                  <a:pt x="165" y="14"/>
                </a:cubicBezTo>
                <a:cubicBezTo>
                  <a:pt x="166" y="14"/>
                  <a:pt x="167" y="15"/>
                  <a:pt x="167" y="16"/>
                </a:cubicBezTo>
                <a:cubicBezTo>
                  <a:pt x="167" y="34"/>
                  <a:pt x="167" y="34"/>
                  <a:pt x="167" y="34"/>
                </a:cubicBezTo>
                <a:cubicBezTo>
                  <a:pt x="167" y="35"/>
                  <a:pt x="166" y="36"/>
                  <a:pt x="165" y="36"/>
                </a:cubicBezTo>
                <a:lnTo>
                  <a:pt x="156" y="36"/>
                </a:lnTo>
                <a:close/>
                <a:moveTo>
                  <a:pt x="143" y="94"/>
                </a:moveTo>
                <a:cubicBezTo>
                  <a:pt x="156" y="94"/>
                  <a:pt x="156" y="94"/>
                  <a:pt x="156" y="94"/>
                </a:cubicBezTo>
                <a:cubicBezTo>
                  <a:pt x="156" y="99"/>
                  <a:pt x="156" y="99"/>
                  <a:pt x="156" y="99"/>
                </a:cubicBezTo>
                <a:cubicBezTo>
                  <a:pt x="143" y="99"/>
                  <a:pt x="143" y="99"/>
                  <a:pt x="143" y="99"/>
                </a:cubicBezTo>
                <a:cubicBezTo>
                  <a:pt x="143" y="94"/>
                  <a:pt x="143" y="94"/>
                  <a:pt x="143" y="94"/>
                </a:cubicBezTo>
                <a:close/>
                <a:moveTo>
                  <a:pt x="156" y="5"/>
                </a:moveTo>
                <a:cubicBezTo>
                  <a:pt x="143" y="5"/>
                  <a:pt x="143" y="5"/>
                  <a:pt x="143" y="5"/>
                </a:cubicBezTo>
                <a:cubicBezTo>
                  <a:pt x="143" y="0"/>
                  <a:pt x="143" y="0"/>
                  <a:pt x="143" y="0"/>
                </a:cubicBezTo>
                <a:cubicBezTo>
                  <a:pt x="156" y="0"/>
                  <a:pt x="156" y="0"/>
                  <a:pt x="156" y="0"/>
                </a:cubicBezTo>
                <a:cubicBezTo>
                  <a:pt x="156" y="5"/>
                  <a:pt x="156" y="5"/>
                  <a:pt x="156" y="5"/>
                </a:cubicBezTo>
                <a:close/>
                <a:moveTo>
                  <a:pt x="156" y="14"/>
                </a:moveTo>
                <a:cubicBezTo>
                  <a:pt x="156" y="18"/>
                  <a:pt x="156" y="18"/>
                  <a:pt x="156" y="18"/>
                </a:cubicBezTo>
                <a:cubicBezTo>
                  <a:pt x="150" y="18"/>
                  <a:pt x="150" y="18"/>
                  <a:pt x="150" y="18"/>
                </a:cubicBezTo>
                <a:cubicBezTo>
                  <a:pt x="150" y="31"/>
                  <a:pt x="150" y="31"/>
                  <a:pt x="150" y="31"/>
                </a:cubicBezTo>
                <a:cubicBezTo>
                  <a:pt x="156" y="31"/>
                  <a:pt x="156" y="31"/>
                  <a:pt x="156" y="31"/>
                </a:cubicBezTo>
                <a:cubicBezTo>
                  <a:pt x="156" y="36"/>
                  <a:pt x="156" y="36"/>
                  <a:pt x="156" y="36"/>
                </a:cubicBezTo>
                <a:cubicBezTo>
                  <a:pt x="147" y="36"/>
                  <a:pt x="147" y="36"/>
                  <a:pt x="147" y="36"/>
                </a:cubicBezTo>
                <a:cubicBezTo>
                  <a:pt x="146" y="36"/>
                  <a:pt x="145" y="35"/>
                  <a:pt x="145" y="34"/>
                </a:cubicBezTo>
                <a:cubicBezTo>
                  <a:pt x="145" y="16"/>
                  <a:pt x="145" y="16"/>
                  <a:pt x="145" y="16"/>
                </a:cubicBezTo>
                <a:cubicBezTo>
                  <a:pt x="145" y="15"/>
                  <a:pt x="146" y="14"/>
                  <a:pt x="147" y="14"/>
                </a:cubicBezTo>
                <a:cubicBezTo>
                  <a:pt x="156" y="14"/>
                  <a:pt x="156" y="14"/>
                  <a:pt x="156" y="14"/>
                </a:cubicBezTo>
                <a:close/>
                <a:moveTo>
                  <a:pt x="156" y="68"/>
                </a:moveTo>
                <a:cubicBezTo>
                  <a:pt x="156" y="72"/>
                  <a:pt x="156" y="72"/>
                  <a:pt x="156" y="72"/>
                </a:cubicBezTo>
                <a:cubicBezTo>
                  <a:pt x="143" y="72"/>
                  <a:pt x="143" y="72"/>
                  <a:pt x="143" y="72"/>
                </a:cubicBezTo>
                <a:cubicBezTo>
                  <a:pt x="143" y="68"/>
                  <a:pt x="143" y="68"/>
                  <a:pt x="143" y="68"/>
                </a:cubicBezTo>
                <a:cubicBezTo>
                  <a:pt x="156" y="68"/>
                  <a:pt x="156" y="68"/>
                  <a:pt x="156" y="68"/>
                </a:cubicBezTo>
                <a:close/>
                <a:moveTo>
                  <a:pt x="156" y="85"/>
                </a:moveTo>
                <a:cubicBezTo>
                  <a:pt x="156" y="90"/>
                  <a:pt x="156" y="90"/>
                  <a:pt x="156" y="90"/>
                </a:cubicBezTo>
                <a:cubicBezTo>
                  <a:pt x="143" y="90"/>
                  <a:pt x="143" y="90"/>
                  <a:pt x="143" y="90"/>
                </a:cubicBezTo>
                <a:cubicBezTo>
                  <a:pt x="143" y="85"/>
                  <a:pt x="143" y="85"/>
                  <a:pt x="143" y="85"/>
                </a:cubicBezTo>
                <a:cubicBezTo>
                  <a:pt x="156" y="85"/>
                  <a:pt x="156" y="85"/>
                  <a:pt x="156" y="85"/>
                </a:cubicBezTo>
                <a:close/>
                <a:moveTo>
                  <a:pt x="143" y="63"/>
                </a:moveTo>
                <a:cubicBezTo>
                  <a:pt x="143" y="58"/>
                  <a:pt x="143" y="58"/>
                  <a:pt x="143" y="58"/>
                </a:cubicBezTo>
                <a:cubicBezTo>
                  <a:pt x="149" y="58"/>
                  <a:pt x="149" y="58"/>
                  <a:pt x="149" y="58"/>
                </a:cubicBezTo>
                <a:cubicBezTo>
                  <a:pt x="149" y="45"/>
                  <a:pt x="149" y="45"/>
                  <a:pt x="149" y="45"/>
                </a:cubicBezTo>
                <a:cubicBezTo>
                  <a:pt x="143" y="45"/>
                  <a:pt x="143" y="45"/>
                  <a:pt x="143" y="45"/>
                </a:cubicBezTo>
                <a:cubicBezTo>
                  <a:pt x="143" y="40"/>
                  <a:pt x="143" y="40"/>
                  <a:pt x="143" y="40"/>
                </a:cubicBezTo>
                <a:cubicBezTo>
                  <a:pt x="152" y="40"/>
                  <a:pt x="152" y="40"/>
                  <a:pt x="152" y="40"/>
                </a:cubicBezTo>
                <a:cubicBezTo>
                  <a:pt x="153" y="40"/>
                  <a:pt x="154" y="41"/>
                  <a:pt x="154" y="42"/>
                </a:cubicBezTo>
                <a:cubicBezTo>
                  <a:pt x="154" y="60"/>
                  <a:pt x="154" y="60"/>
                  <a:pt x="154" y="60"/>
                </a:cubicBezTo>
                <a:cubicBezTo>
                  <a:pt x="154" y="61"/>
                  <a:pt x="153" y="63"/>
                  <a:pt x="152" y="63"/>
                </a:cubicBezTo>
                <a:lnTo>
                  <a:pt x="143" y="63"/>
                </a:lnTo>
                <a:close/>
                <a:moveTo>
                  <a:pt x="129" y="94"/>
                </a:moveTo>
                <a:cubicBezTo>
                  <a:pt x="143" y="94"/>
                  <a:pt x="143" y="94"/>
                  <a:pt x="143" y="94"/>
                </a:cubicBezTo>
                <a:cubicBezTo>
                  <a:pt x="143" y="99"/>
                  <a:pt x="143" y="99"/>
                  <a:pt x="143" y="99"/>
                </a:cubicBezTo>
                <a:cubicBezTo>
                  <a:pt x="129" y="99"/>
                  <a:pt x="129" y="99"/>
                  <a:pt x="129" y="99"/>
                </a:cubicBezTo>
                <a:cubicBezTo>
                  <a:pt x="129" y="94"/>
                  <a:pt x="129" y="94"/>
                  <a:pt x="129" y="94"/>
                </a:cubicBezTo>
                <a:close/>
                <a:moveTo>
                  <a:pt x="143" y="5"/>
                </a:moveTo>
                <a:cubicBezTo>
                  <a:pt x="129" y="5"/>
                  <a:pt x="129" y="5"/>
                  <a:pt x="129" y="5"/>
                </a:cubicBezTo>
                <a:cubicBezTo>
                  <a:pt x="129" y="0"/>
                  <a:pt x="129" y="0"/>
                  <a:pt x="129" y="0"/>
                </a:cubicBezTo>
                <a:cubicBezTo>
                  <a:pt x="143" y="0"/>
                  <a:pt x="143" y="0"/>
                  <a:pt x="143" y="0"/>
                </a:cubicBezTo>
                <a:cubicBezTo>
                  <a:pt x="143" y="5"/>
                  <a:pt x="143" y="5"/>
                  <a:pt x="143" y="5"/>
                </a:cubicBezTo>
                <a:close/>
                <a:moveTo>
                  <a:pt x="143" y="40"/>
                </a:moveTo>
                <a:cubicBezTo>
                  <a:pt x="143" y="45"/>
                  <a:pt x="143" y="45"/>
                  <a:pt x="143" y="45"/>
                </a:cubicBezTo>
                <a:cubicBezTo>
                  <a:pt x="136" y="45"/>
                  <a:pt x="136" y="45"/>
                  <a:pt x="136" y="45"/>
                </a:cubicBezTo>
                <a:cubicBezTo>
                  <a:pt x="136" y="58"/>
                  <a:pt x="136" y="58"/>
                  <a:pt x="136" y="58"/>
                </a:cubicBezTo>
                <a:cubicBezTo>
                  <a:pt x="143" y="58"/>
                  <a:pt x="143" y="58"/>
                  <a:pt x="143" y="58"/>
                </a:cubicBezTo>
                <a:cubicBezTo>
                  <a:pt x="143" y="63"/>
                  <a:pt x="143" y="63"/>
                  <a:pt x="143" y="63"/>
                </a:cubicBezTo>
                <a:cubicBezTo>
                  <a:pt x="134" y="63"/>
                  <a:pt x="134" y="63"/>
                  <a:pt x="134" y="63"/>
                </a:cubicBezTo>
                <a:cubicBezTo>
                  <a:pt x="133" y="63"/>
                  <a:pt x="132" y="61"/>
                  <a:pt x="132" y="60"/>
                </a:cubicBezTo>
                <a:cubicBezTo>
                  <a:pt x="132" y="42"/>
                  <a:pt x="132" y="42"/>
                  <a:pt x="132" y="42"/>
                </a:cubicBezTo>
                <a:cubicBezTo>
                  <a:pt x="132" y="41"/>
                  <a:pt x="133" y="40"/>
                  <a:pt x="134" y="40"/>
                </a:cubicBezTo>
                <a:cubicBezTo>
                  <a:pt x="143" y="40"/>
                  <a:pt x="143" y="40"/>
                  <a:pt x="143" y="40"/>
                </a:cubicBezTo>
                <a:close/>
                <a:moveTo>
                  <a:pt x="143" y="68"/>
                </a:moveTo>
                <a:cubicBezTo>
                  <a:pt x="143" y="72"/>
                  <a:pt x="143" y="72"/>
                  <a:pt x="143" y="72"/>
                </a:cubicBezTo>
                <a:cubicBezTo>
                  <a:pt x="129" y="72"/>
                  <a:pt x="129" y="72"/>
                  <a:pt x="129" y="72"/>
                </a:cubicBezTo>
                <a:cubicBezTo>
                  <a:pt x="129" y="68"/>
                  <a:pt x="129" y="68"/>
                  <a:pt x="129" y="68"/>
                </a:cubicBezTo>
                <a:cubicBezTo>
                  <a:pt x="143" y="68"/>
                  <a:pt x="143" y="68"/>
                  <a:pt x="143" y="68"/>
                </a:cubicBezTo>
                <a:close/>
                <a:moveTo>
                  <a:pt x="143" y="85"/>
                </a:moveTo>
                <a:cubicBezTo>
                  <a:pt x="143" y="90"/>
                  <a:pt x="143" y="90"/>
                  <a:pt x="143" y="90"/>
                </a:cubicBezTo>
                <a:cubicBezTo>
                  <a:pt x="129" y="90"/>
                  <a:pt x="129" y="90"/>
                  <a:pt x="129" y="90"/>
                </a:cubicBezTo>
                <a:cubicBezTo>
                  <a:pt x="129" y="85"/>
                  <a:pt x="129" y="85"/>
                  <a:pt x="129" y="85"/>
                </a:cubicBezTo>
                <a:cubicBezTo>
                  <a:pt x="143" y="85"/>
                  <a:pt x="143" y="85"/>
                  <a:pt x="143" y="85"/>
                </a:cubicBezTo>
                <a:close/>
                <a:moveTo>
                  <a:pt x="129" y="36"/>
                </a:moveTo>
                <a:cubicBezTo>
                  <a:pt x="129" y="31"/>
                  <a:pt x="129" y="31"/>
                  <a:pt x="129" y="31"/>
                </a:cubicBezTo>
                <a:cubicBezTo>
                  <a:pt x="136" y="31"/>
                  <a:pt x="136" y="31"/>
                  <a:pt x="136" y="31"/>
                </a:cubicBezTo>
                <a:cubicBezTo>
                  <a:pt x="136" y="18"/>
                  <a:pt x="136" y="18"/>
                  <a:pt x="136" y="18"/>
                </a:cubicBezTo>
                <a:cubicBezTo>
                  <a:pt x="129" y="18"/>
                  <a:pt x="129" y="18"/>
                  <a:pt x="129" y="18"/>
                </a:cubicBezTo>
                <a:cubicBezTo>
                  <a:pt x="129" y="14"/>
                  <a:pt x="129" y="14"/>
                  <a:pt x="129" y="14"/>
                </a:cubicBezTo>
                <a:cubicBezTo>
                  <a:pt x="138" y="14"/>
                  <a:pt x="138" y="14"/>
                  <a:pt x="138" y="14"/>
                </a:cubicBezTo>
                <a:cubicBezTo>
                  <a:pt x="140" y="14"/>
                  <a:pt x="141" y="15"/>
                  <a:pt x="141" y="16"/>
                </a:cubicBezTo>
                <a:cubicBezTo>
                  <a:pt x="141" y="34"/>
                  <a:pt x="141" y="34"/>
                  <a:pt x="141" y="34"/>
                </a:cubicBezTo>
                <a:cubicBezTo>
                  <a:pt x="141" y="35"/>
                  <a:pt x="140" y="36"/>
                  <a:pt x="138" y="36"/>
                </a:cubicBezTo>
                <a:lnTo>
                  <a:pt x="129" y="36"/>
                </a:lnTo>
                <a:close/>
                <a:moveTo>
                  <a:pt x="116" y="94"/>
                </a:moveTo>
                <a:cubicBezTo>
                  <a:pt x="129" y="94"/>
                  <a:pt x="129" y="94"/>
                  <a:pt x="129" y="94"/>
                </a:cubicBezTo>
                <a:cubicBezTo>
                  <a:pt x="129" y="99"/>
                  <a:pt x="129" y="99"/>
                  <a:pt x="129" y="99"/>
                </a:cubicBezTo>
                <a:cubicBezTo>
                  <a:pt x="116" y="99"/>
                  <a:pt x="116" y="99"/>
                  <a:pt x="116" y="99"/>
                </a:cubicBezTo>
                <a:cubicBezTo>
                  <a:pt x="116" y="94"/>
                  <a:pt x="116" y="94"/>
                  <a:pt x="116" y="94"/>
                </a:cubicBezTo>
                <a:close/>
                <a:moveTo>
                  <a:pt x="129" y="5"/>
                </a:moveTo>
                <a:cubicBezTo>
                  <a:pt x="116" y="5"/>
                  <a:pt x="116" y="5"/>
                  <a:pt x="116" y="5"/>
                </a:cubicBezTo>
                <a:cubicBezTo>
                  <a:pt x="116" y="0"/>
                  <a:pt x="116" y="0"/>
                  <a:pt x="116" y="0"/>
                </a:cubicBezTo>
                <a:cubicBezTo>
                  <a:pt x="129" y="0"/>
                  <a:pt x="129" y="0"/>
                  <a:pt x="129" y="0"/>
                </a:cubicBezTo>
                <a:cubicBezTo>
                  <a:pt x="129" y="5"/>
                  <a:pt x="129" y="5"/>
                  <a:pt x="129" y="5"/>
                </a:cubicBezTo>
                <a:close/>
                <a:moveTo>
                  <a:pt x="129" y="14"/>
                </a:moveTo>
                <a:cubicBezTo>
                  <a:pt x="129" y="18"/>
                  <a:pt x="129" y="18"/>
                  <a:pt x="129" y="18"/>
                </a:cubicBezTo>
                <a:cubicBezTo>
                  <a:pt x="123" y="18"/>
                  <a:pt x="123" y="18"/>
                  <a:pt x="123" y="18"/>
                </a:cubicBezTo>
                <a:cubicBezTo>
                  <a:pt x="123" y="31"/>
                  <a:pt x="123" y="31"/>
                  <a:pt x="123" y="31"/>
                </a:cubicBezTo>
                <a:cubicBezTo>
                  <a:pt x="129" y="31"/>
                  <a:pt x="129" y="31"/>
                  <a:pt x="129" y="31"/>
                </a:cubicBezTo>
                <a:cubicBezTo>
                  <a:pt x="129" y="36"/>
                  <a:pt x="129" y="36"/>
                  <a:pt x="129" y="36"/>
                </a:cubicBezTo>
                <a:cubicBezTo>
                  <a:pt x="121" y="36"/>
                  <a:pt x="121" y="36"/>
                  <a:pt x="121" y="36"/>
                </a:cubicBezTo>
                <a:cubicBezTo>
                  <a:pt x="119" y="36"/>
                  <a:pt x="118" y="35"/>
                  <a:pt x="118" y="34"/>
                </a:cubicBezTo>
                <a:cubicBezTo>
                  <a:pt x="118" y="16"/>
                  <a:pt x="118" y="16"/>
                  <a:pt x="118" y="16"/>
                </a:cubicBezTo>
                <a:cubicBezTo>
                  <a:pt x="118" y="15"/>
                  <a:pt x="119" y="14"/>
                  <a:pt x="121" y="14"/>
                </a:cubicBezTo>
                <a:cubicBezTo>
                  <a:pt x="129" y="14"/>
                  <a:pt x="129" y="14"/>
                  <a:pt x="129" y="14"/>
                </a:cubicBezTo>
                <a:close/>
                <a:moveTo>
                  <a:pt x="129" y="68"/>
                </a:moveTo>
                <a:cubicBezTo>
                  <a:pt x="129" y="72"/>
                  <a:pt x="129" y="72"/>
                  <a:pt x="129" y="72"/>
                </a:cubicBezTo>
                <a:cubicBezTo>
                  <a:pt x="116" y="72"/>
                  <a:pt x="116" y="72"/>
                  <a:pt x="116" y="72"/>
                </a:cubicBezTo>
                <a:cubicBezTo>
                  <a:pt x="116" y="68"/>
                  <a:pt x="116" y="68"/>
                  <a:pt x="116" y="68"/>
                </a:cubicBezTo>
                <a:cubicBezTo>
                  <a:pt x="129" y="68"/>
                  <a:pt x="129" y="68"/>
                  <a:pt x="129" y="68"/>
                </a:cubicBezTo>
                <a:close/>
                <a:moveTo>
                  <a:pt x="129" y="85"/>
                </a:moveTo>
                <a:cubicBezTo>
                  <a:pt x="129" y="90"/>
                  <a:pt x="129" y="90"/>
                  <a:pt x="129" y="90"/>
                </a:cubicBezTo>
                <a:cubicBezTo>
                  <a:pt x="116" y="90"/>
                  <a:pt x="116" y="90"/>
                  <a:pt x="116" y="90"/>
                </a:cubicBezTo>
                <a:cubicBezTo>
                  <a:pt x="116" y="85"/>
                  <a:pt x="116" y="85"/>
                  <a:pt x="116" y="85"/>
                </a:cubicBezTo>
                <a:cubicBezTo>
                  <a:pt x="129" y="85"/>
                  <a:pt x="129" y="85"/>
                  <a:pt x="129" y="85"/>
                </a:cubicBezTo>
                <a:close/>
                <a:moveTo>
                  <a:pt x="116" y="63"/>
                </a:moveTo>
                <a:cubicBezTo>
                  <a:pt x="116" y="58"/>
                  <a:pt x="116" y="58"/>
                  <a:pt x="116" y="58"/>
                </a:cubicBezTo>
                <a:cubicBezTo>
                  <a:pt x="123" y="58"/>
                  <a:pt x="123" y="58"/>
                  <a:pt x="123" y="58"/>
                </a:cubicBezTo>
                <a:cubicBezTo>
                  <a:pt x="123" y="45"/>
                  <a:pt x="123" y="45"/>
                  <a:pt x="123" y="45"/>
                </a:cubicBezTo>
                <a:cubicBezTo>
                  <a:pt x="116" y="45"/>
                  <a:pt x="116" y="45"/>
                  <a:pt x="116" y="45"/>
                </a:cubicBezTo>
                <a:cubicBezTo>
                  <a:pt x="116" y="40"/>
                  <a:pt x="116" y="40"/>
                  <a:pt x="116" y="40"/>
                </a:cubicBezTo>
                <a:cubicBezTo>
                  <a:pt x="125" y="40"/>
                  <a:pt x="125" y="40"/>
                  <a:pt x="125" y="40"/>
                </a:cubicBezTo>
                <a:cubicBezTo>
                  <a:pt x="126" y="40"/>
                  <a:pt x="127" y="41"/>
                  <a:pt x="127" y="42"/>
                </a:cubicBezTo>
                <a:cubicBezTo>
                  <a:pt x="127" y="60"/>
                  <a:pt x="127" y="60"/>
                  <a:pt x="127" y="60"/>
                </a:cubicBezTo>
                <a:cubicBezTo>
                  <a:pt x="127" y="61"/>
                  <a:pt x="126" y="63"/>
                  <a:pt x="125" y="63"/>
                </a:cubicBezTo>
                <a:lnTo>
                  <a:pt x="116" y="63"/>
                </a:lnTo>
                <a:close/>
                <a:moveTo>
                  <a:pt x="104" y="94"/>
                </a:moveTo>
                <a:cubicBezTo>
                  <a:pt x="116" y="94"/>
                  <a:pt x="116" y="94"/>
                  <a:pt x="116" y="94"/>
                </a:cubicBezTo>
                <a:cubicBezTo>
                  <a:pt x="116" y="99"/>
                  <a:pt x="116" y="99"/>
                  <a:pt x="116" y="99"/>
                </a:cubicBezTo>
                <a:cubicBezTo>
                  <a:pt x="104" y="99"/>
                  <a:pt x="104" y="99"/>
                  <a:pt x="104" y="99"/>
                </a:cubicBezTo>
                <a:cubicBezTo>
                  <a:pt x="104" y="94"/>
                  <a:pt x="104" y="94"/>
                  <a:pt x="104" y="94"/>
                </a:cubicBezTo>
                <a:close/>
                <a:moveTo>
                  <a:pt x="116" y="5"/>
                </a:moveTo>
                <a:cubicBezTo>
                  <a:pt x="104" y="5"/>
                  <a:pt x="104" y="5"/>
                  <a:pt x="104" y="5"/>
                </a:cubicBezTo>
                <a:cubicBezTo>
                  <a:pt x="104" y="0"/>
                  <a:pt x="104" y="0"/>
                  <a:pt x="104" y="0"/>
                </a:cubicBezTo>
                <a:cubicBezTo>
                  <a:pt x="116" y="0"/>
                  <a:pt x="116" y="0"/>
                  <a:pt x="116" y="0"/>
                </a:cubicBezTo>
                <a:cubicBezTo>
                  <a:pt x="116" y="5"/>
                  <a:pt x="116" y="5"/>
                  <a:pt x="116" y="5"/>
                </a:cubicBezTo>
                <a:close/>
                <a:moveTo>
                  <a:pt x="116" y="40"/>
                </a:moveTo>
                <a:cubicBezTo>
                  <a:pt x="116" y="45"/>
                  <a:pt x="116" y="45"/>
                  <a:pt x="116" y="45"/>
                </a:cubicBezTo>
                <a:cubicBezTo>
                  <a:pt x="110" y="45"/>
                  <a:pt x="110" y="45"/>
                  <a:pt x="110" y="45"/>
                </a:cubicBezTo>
                <a:cubicBezTo>
                  <a:pt x="110" y="58"/>
                  <a:pt x="110" y="58"/>
                  <a:pt x="110" y="58"/>
                </a:cubicBezTo>
                <a:cubicBezTo>
                  <a:pt x="116" y="58"/>
                  <a:pt x="116" y="58"/>
                  <a:pt x="116" y="58"/>
                </a:cubicBezTo>
                <a:cubicBezTo>
                  <a:pt x="116" y="63"/>
                  <a:pt x="116" y="63"/>
                  <a:pt x="116" y="63"/>
                </a:cubicBezTo>
                <a:cubicBezTo>
                  <a:pt x="107" y="63"/>
                  <a:pt x="107" y="63"/>
                  <a:pt x="107" y="63"/>
                </a:cubicBezTo>
                <a:cubicBezTo>
                  <a:pt x="106" y="63"/>
                  <a:pt x="105" y="61"/>
                  <a:pt x="105" y="60"/>
                </a:cubicBezTo>
                <a:cubicBezTo>
                  <a:pt x="105" y="42"/>
                  <a:pt x="105" y="42"/>
                  <a:pt x="105" y="42"/>
                </a:cubicBezTo>
                <a:cubicBezTo>
                  <a:pt x="105" y="41"/>
                  <a:pt x="106" y="40"/>
                  <a:pt x="107" y="40"/>
                </a:cubicBezTo>
                <a:cubicBezTo>
                  <a:pt x="116" y="40"/>
                  <a:pt x="116" y="40"/>
                  <a:pt x="116" y="40"/>
                </a:cubicBezTo>
                <a:close/>
                <a:moveTo>
                  <a:pt x="116" y="68"/>
                </a:moveTo>
                <a:cubicBezTo>
                  <a:pt x="116" y="72"/>
                  <a:pt x="116" y="72"/>
                  <a:pt x="116" y="72"/>
                </a:cubicBezTo>
                <a:cubicBezTo>
                  <a:pt x="104" y="72"/>
                  <a:pt x="104" y="72"/>
                  <a:pt x="104" y="72"/>
                </a:cubicBezTo>
                <a:cubicBezTo>
                  <a:pt x="104" y="68"/>
                  <a:pt x="104" y="68"/>
                  <a:pt x="104" y="68"/>
                </a:cubicBezTo>
                <a:cubicBezTo>
                  <a:pt x="116" y="68"/>
                  <a:pt x="116" y="68"/>
                  <a:pt x="116" y="68"/>
                </a:cubicBezTo>
                <a:close/>
                <a:moveTo>
                  <a:pt x="116" y="85"/>
                </a:moveTo>
                <a:cubicBezTo>
                  <a:pt x="116" y="90"/>
                  <a:pt x="116" y="90"/>
                  <a:pt x="116" y="90"/>
                </a:cubicBezTo>
                <a:cubicBezTo>
                  <a:pt x="104" y="90"/>
                  <a:pt x="104" y="90"/>
                  <a:pt x="104" y="90"/>
                </a:cubicBezTo>
                <a:cubicBezTo>
                  <a:pt x="104" y="85"/>
                  <a:pt x="104" y="85"/>
                  <a:pt x="104" y="85"/>
                </a:cubicBezTo>
                <a:cubicBezTo>
                  <a:pt x="116" y="85"/>
                  <a:pt x="116" y="85"/>
                  <a:pt x="116" y="85"/>
                </a:cubicBezTo>
                <a:close/>
                <a:moveTo>
                  <a:pt x="104" y="36"/>
                </a:moveTo>
                <a:cubicBezTo>
                  <a:pt x="104" y="31"/>
                  <a:pt x="104" y="31"/>
                  <a:pt x="104" y="31"/>
                </a:cubicBezTo>
                <a:cubicBezTo>
                  <a:pt x="109" y="31"/>
                  <a:pt x="109" y="31"/>
                  <a:pt x="109" y="31"/>
                </a:cubicBezTo>
                <a:cubicBezTo>
                  <a:pt x="109" y="18"/>
                  <a:pt x="109" y="18"/>
                  <a:pt x="109" y="18"/>
                </a:cubicBezTo>
                <a:cubicBezTo>
                  <a:pt x="104" y="18"/>
                  <a:pt x="104" y="18"/>
                  <a:pt x="104" y="18"/>
                </a:cubicBezTo>
                <a:cubicBezTo>
                  <a:pt x="104" y="14"/>
                  <a:pt x="104" y="14"/>
                  <a:pt x="104" y="14"/>
                </a:cubicBezTo>
                <a:cubicBezTo>
                  <a:pt x="112" y="14"/>
                  <a:pt x="112" y="14"/>
                  <a:pt x="112" y="14"/>
                </a:cubicBezTo>
                <a:cubicBezTo>
                  <a:pt x="113" y="14"/>
                  <a:pt x="114" y="15"/>
                  <a:pt x="114" y="16"/>
                </a:cubicBezTo>
                <a:cubicBezTo>
                  <a:pt x="114" y="34"/>
                  <a:pt x="114" y="34"/>
                  <a:pt x="114" y="34"/>
                </a:cubicBezTo>
                <a:cubicBezTo>
                  <a:pt x="114" y="35"/>
                  <a:pt x="113" y="36"/>
                  <a:pt x="112" y="36"/>
                </a:cubicBezTo>
                <a:lnTo>
                  <a:pt x="104" y="36"/>
                </a:lnTo>
                <a:close/>
                <a:moveTo>
                  <a:pt x="90" y="94"/>
                </a:moveTo>
                <a:cubicBezTo>
                  <a:pt x="104" y="94"/>
                  <a:pt x="104" y="94"/>
                  <a:pt x="104" y="94"/>
                </a:cubicBezTo>
                <a:cubicBezTo>
                  <a:pt x="104" y="99"/>
                  <a:pt x="104" y="99"/>
                  <a:pt x="104" y="99"/>
                </a:cubicBezTo>
                <a:cubicBezTo>
                  <a:pt x="90" y="99"/>
                  <a:pt x="90" y="99"/>
                  <a:pt x="90" y="99"/>
                </a:cubicBezTo>
                <a:cubicBezTo>
                  <a:pt x="90" y="94"/>
                  <a:pt x="90" y="94"/>
                  <a:pt x="90" y="94"/>
                </a:cubicBezTo>
                <a:close/>
                <a:moveTo>
                  <a:pt x="104" y="5"/>
                </a:moveTo>
                <a:cubicBezTo>
                  <a:pt x="90" y="5"/>
                  <a:pt x="90" y="5"/>
                  <a:pt x="90" y="5"/>
                </a:cubicBezTo>
                <a:cubicBezTo>
                  <a:pt x="90" y="0"/>
                  <a:pt x="90" y="0"/>
                  <a:pt x="90" y="0"/>
                </a:cubicBezTo>
                <a:cubicBezTo>
                  <a:pt x="104" y="0"/>
                  <a:pt x="104" y="0"/>
                  <a:pt x="104" y="0"/>
                </a:cubicBezTo>
                <a:cubicBezTo>
                  <a:pt x="104" y="5"/>
                  <a:pt x="104" y="5"/>
                  <a:pt x="104" y="5"/>
                </a:cubicBezTo>
                <a:close/>
                <a:moveTo>
                  <a:pt x="104" y="14"/>
                </a:moveTo>
                <a:cubicBezTo>
                  <a:pt x="104" y="18"/>
                  <a:pt x="104" y="18"/>
                  <a:pt x="104" y="18"/>
                </a:cubicBezTo>
                <a:cubicBezTo>
                  <a:pt x="97" y="18"/>
                  <a:pt x="97" y="18"/>
                  <a:pt x="97" y="18"/>
                </a:cubicBezTo>
                <a:cubicBezTo>
                  <a:pt x="97" y="31"/>
                  <a:pt x="97" y="31"/>
                  <a:pt x="97" y="31"/>
                </a:cubicBezTo>
                <a:cubicBezTo>
                  <a:pt x="104" y="31"/>
                  <a:pt x="104" y="31"/>
                  <a:pt x="104" y="31"/>
                </a:cubicBezTo>
                <a:cubicBezTo>
                  <a:pt x="104" y="36"/>
                  <a:pt x="104" y="36"/>
                  <a:pt x="104" y="36"/>
                </a:cubicBezTo>
                <a:cubicBezTo>
                  <a:pt x="94" y="36"/>
                  <a:pt x="94" y="36"/>
                  <a:pt x="94" y="36"/>
                </a:cubicBezTo>
                <a:cubicBezTo>
                  <a:pt x="93" y="36"/>
                  <a:pt x="92" y="35"/>
                  <a:pt x="92" y="34"/>
                </a:cubicBezTo>
                <a:cubicBezTo>
                  <a:pt x="92" y="16"/>
                  <a:pt x="92" y="16"/>
                  <a:pt x="92" y="16"/>
                </a:cubicBezTo>
                <a:cubicBezTo>
                  <a:pt x="92" y="15"/>
                  <a:pt x="93" y="14"/>
                  <a:pt x="94" y="14"/>
                </a:cubicBezTo>
                <a:cubicBezTo>
                  <a:pt x="104" y="14"/>
                  <a:pt x="104" y="14"/>
                  <a:pt x="104" y="14"/>
                </a:cubicBezTo>
                <a:close/>
                <a:moveTo>
                  <a:pt x="104" y="68"/>
                </a:moveTo>
                <a:cubicBezTo>
                  <a:pt x="104" y="72"/>
                  <a:pt x="104" y="72"/>
                  <a:pt x="104" y="72"/>
                </a:cubicBezTo>
                <a:cubicBezTo>
                  <a:pt x="90" y="72"/>
                  <a:pt x="90" y="72"/>
                  <a:pt x="90" y="72"/>
                </a:cubicBezTo>
                <a:cubicBezTo>
                  <a:pt x="90" y="68"/>
                  <a:pt x="90" y="68"/>
                  <a:pt x="90" y="68"/>
                </a:cubicBezTo>
                <a:cubicBezTo>
                  <a:pt x="104" y="68"/>
                  <a:pt x="104" y="68"/>
                  <a:pt x="104" y="68"/>
                </a:cubicBezTo>
                <a:close/>
                <a:moveTo>
                  <a:pt x="104" y="85"/>
                </a:moveTo>
                <a:cubicBezTo>
                  <a:pt x="104" y="90"/>
                  <a:pt x="104" y="90"/>
                  <a:pt x="104" y="90"/>
                </a:cubicBezTo>
                <a:cubicBezTo>
                  <a:pt x="90" y="90"/>
                  <a:pt x="90" y="90"/>
                  <a:pt x="90" y="90"/>
                </a:cubicBezTo>
                <a:cubicBezTo>
                  <a:pt x="90" y="85"/>
                  <a:pt x="90" y="85"/>
                  <a:pt x="90" y="85"/>
                </a:cubicBezTo>
                <a:cubicBezTo>
                  <a:pt x="104" y="85"/>
                  <a:pt x="104" y="85"/>
                  <a:pt x="104" y="85"/>
                </a:cubicBezTo>
                <a:close/>
                <a:moveTo>
                  <a:pt x="90" y="63"/>
                </a:moveTo>
                <a:cubicBezTo>
                  <a:pt x="90" y="58"/>
                  <a:pt x="90" y="58"/>
                  <a:pt x="90" y="58"/>
                </a:cubicBezTo>
                <a:cubicBezTo>
                  <a:pt x="96" y="58"/>
                  <a:pt x="96" y="58"/>
                  <a:pt x="96" y="58"/>
                </a:cubicBezTo>
                <a:cubicBezTo>
                  <a:pt x="96" y="45"/>
                  <a:pt x="96" y="45"/>
                  <a:pt x="96" y="45"/>
                </a:cubicBezTo>
                <a:cubicBezTo>
                  <a:pt x="90" y="45"/>
                  <a:pt x="90" y="45"/>
                  <a:pt x="90" y="45"/>
                </a:cubicBezTo>
                <a:cubicBezTo>
                  <a:pt x="90" y="40"/>
                  <a:pt x="90" y="40"/>
                  <a:pt x="90" y="40"/>
                </a:cubicBezTo>
                <a:cubicBezTo>
                  <a:pt x="99" y="40"/>
                  <a:pt x="99" y="40"/>
                  <a:pt x="99" y="40"/>
                </a:cubicBezTo>
                <a:cubicBezTo>
                  <a:pt x="100" y="40"/>
                  <a:pt x="101" y="41"/>
                  <a:pt x="101" y="42"/>
                </a:cubicBezTo>
                <a:cubicBezTo>
                  <a:pt x="101" y="60"/>
                  <a:pt x="101" y="60"/>
                  <a:pt x="101" y="60"/>
                </a:cubicBezTo>
                <a:cubicBezTo>
                  <a:pt x="101" y="61"/>
                  <a:pt x="100" y="63"/>
                  <a:pt x="99" y="63"/>
                </a:cubicBezTo>
                <a:lnTo>
                  <a:pt x="90" y="63"/>
                </a:lnTo>
                <a:close/>
                <a:moveTo>
                  <a:pt x="76" y="94"/>
                </a:moveTo>
                <a:cubicBezTo>
                  <a:pt x="90" y="94"/>
                  <a:pt x="90" y="94"/>
                  <a:pt x="90" y="94"/>
                </a:cubicBezTo>
                <a:cubicBezTo>
                  <a:pt x="90" y="99"/>
                  <a:pt x="90" y="99"/>
                  <a:pt x="90" y="99"/>
                </a:cubicBezTo>
                <a:cubicBezTo>
                  <a:pt x="76" y="99"/>
                  <a:pt x="76" y="99"/>
                  <a:pt x="76" y="99"/>
                </a:cubicBezTo>
                <a:cubicBezTo>
                  <a:pt x="76" y="94"/>
                  <a:pt x="76" y="94"/>
                  <a:pt x="76" y="94"/>
                </a:cubicBezTo>
                <a:close/>
                <a:moveTo>
                  <a:pt x="90" y="5"/>
                </a:moveTo>
                <a:cubicBezTo>
                  <a:pt x="76" y="5"/>
                  <a:pt x="76" y="5"/>
                  <a:pt x="76" y="5"/>
                </a:cubicBezTo>
                <a:cubicBezTo>
                  <a:pt x="76" y="0"/>
                  <a:pt x="76" y="0"/>
                  <a:pt x="76" y="0"/>
                </a:cubicBezTo>
                <a:cubicBezTo>
                  <a:pt x="90" y="0"/>
                  <a:pt x="90" y="0"/>
                  <a:pt x="90" y="0"/>
                </a:cubicBezTo>
                <a:cubicBezTo>
                  <a:pt x="90" y="5"/>
                  <a:pt x="90" y="5"/>
                  <a:pt x="90" y="5"/>
                </a:cubicBezTo>
                <a:close/>
                <a:moveTo>
                  <a:pt x="90" y="40"/>
                </a:moveTo>
                <a:cubicBezTo>
                  <a:pt x="90" y="45"/>
                  <a:pt x="90" y="45"/>
                  <a:pt x="90" y="45"/>
                </a:cubicBezTo>
                <a:cubicBezTo>
                  <a:pt x="83" y="45"/>
                  <a:pt x="83" y="45"/>
                  <a:pt x="83" y="45"/>
                </a:cubicBezTo>
                <a:cubicBezTo>
                  <a:pt x="83" y="58"/>
                  <a:pt x="83" y="58"/>
                  <a:pt x="83" y="58"/>
                </a:cubicBezTo>
                <a:cubicBezTo>
                  <a:pt x="90" y="58"/>
                  <a:pt x="90" y="58"/>
                  <a:pt x="90" y="58"/>
                </a:cubicBezTo>
                <a:cubicBezTo>
                  <a:pt x="90" y="63"/>
                  <a:pt x="90" y="63"/>
                  <a:pt x="90" y="63"/>
                </a:cubicBezTo>
                <a:cubicBezTo>
                  <a:pt x="81" y="63"/>
                  <a:pt x="81" y="63"/>
                  <a:pt x="81" y="63"/>
                </a:cubicBezTo>
                <a:cubicBezTo>
                  <a:pt x="80" y="63"/>
                  <a:pt x="78" y="61"/>
                  <a:pt x="78" y="60"/>
                </a:cubicBezTo>
                <a:cubicBezTo>
                  <a:pt x="78" y="42"/>
                  <a:pt x="78" y="42"/>
                  <a:pt x="78" y="42"/>
                </a:cubicBezTo>
                <a:cubicBezTo>
                  <a:pt x="78" y="41"/>
                  <a:pt x="80" y="40"/>
                  <a:pt x="81" y="40"/>
                </a:cubicBezTo>
                <a:cubicBezTo>
                  <a:pt x="90" y="40"/>
                  <a:pt x="90" y="40"/>
                  <a:pt x="90" y="40"/>
                </a:cubicBezTo>
                <a:close/>
                <a:moveTo>
                  <a:pt x="90" y="68"/>
                </a:moveTo>
                <a:cubicBezTo>
                  <a:pt x="90" y="72"/>
                  <a:pt x="90" y="72"/>
                  <a:pt x="90" y="72"/>
                </a:cubicBezTo>
                <a:cubicBezTo>
                  <a:pt x="76" y="72"/>
                  <a:pt x="76" y="72"/>
                  <a:pt x="76" y="72"/>
                </a:cubicBezTo>
                <a:cubicBezTo>
                  <a:pt x="76" y="68"/>
                  <a:pt x="76" y="68"/>
                  <a:pt x="76" y="68"/>
                </a:cubicBezTo>
                <a:cubicBezTo>
                  <a:pt x="90" y="68"/>
                  <a:pt x="90" y="68"/>
                  <a:pt x="90" y="68"/>
                </a:cubicBezTo>
                <a:close/>
                <a:moveTo>
                  <a:pt x="90" y="85"/>
                </a:moveTo>
                <a:cubicBezTo>
                  <a:pt x="90" y="90"/>
                  <a:pt x="90" y="90"/>
                  <a:pt x="90" y="90"/>
                </a:cubicBezTo>
                <a:cubicBezTo>
                  <a:pt x="76" y="90"/>
                  <a:pt x="76" y="90"/>
                  <a:pt x="76" y="90"/>
                </a:cubicBezTo>
                <a:cubicBezTo>
                  <a:pt x="76" y="85"/>
                  <a:pt x="76" y="85"/>
                  <a:pt x="76" y="85"/>
                </a:cubicBezTo>
                <a:cubicBezTo>
                  <a:pt x="90" y="85"/>
                  <a:pt x="90" y="85"/>
                  <a:pt x="90" y="85"/>
                </a:cubicBezTo>
                <a:close/>
                <a:moveTo>
                  <a:pt x="76" y="36"/>
                </a:moveTo>
                <a:cubicBezTo>
                  <a:pt x="76" y="31"/>
                  <a:pt x="76" y="31"/>
                  <a:pt x="76" y="31"/>
                </a:cubicBezTo>
                <a:cubicBezTo>
                  <a:pt x="83" y="31"/>
                  <a:pt x="83" y="31"/>
                  <a:pt x="83" y="31"/>
                </a:cubicBezTo>
                <a:cubicBezTo>
                  <a:pt x="83" y="18"/>
                  <a:pt x="83" y="18"/>
                  <a:pt x="83" y="18"/>
                </a:cubicBezTo>
                <a:cubicBezTo>
                  <a:pt x="76" y="18"/>
                  <a:pt x="76" y="18"/>
                  <a:pt x="76" y="18"/>
                </a:cubicBezTo>
                <a:cubicBezTo>
                  <a:pt x="76" y="14"/>
                  <a:pt x="76" y="14"/>
                  <a:pt x="76" y="14"/>
                </a:cubicBezTo>
                <a:cubicBezTo>
                  <a:pt x="85" y="14"/>
                  <a:pt x="85" y="14"/>
                  <a:pt x="85" y="14"/>
                </a:cubicBezTo>
                <a:cubicBezTo>
                  <a:pt x="87" y="14"/>
                  <a:pt x="88" y="15"/>
                  <a:pt x="88" y="16"/>
                </a:cubicBezTo>
                <a:cubicBezTo>
                  <a:pt x="88" y="34"/>
                  <a:pt x="88" y="34"/>
                  <a:pt x="88" y="34"/>
                </a:cubicBezTo>
                <a:cubicBezTo>
                  <a:pt x="88" y="35"/>
                  <a:pt x="87" y="36"/>
                  <a:pt x="85" y="36"/>
                </a:cubicBezTo>
                <a:lnTo>
                  <a:pt x="76" y="36"/>
                </a:lnTo>
                <a:close/>
                <a:moveTo>
                  <a:pt x="63" y="94"/>
                </a:moveTo>
                <a:cubicBezTo>
                  <a:pt x="76" y="94"/>
                  <a:pt x="76" y="94"/>
                  <a:pt x="76" y="94"/>
                </a:cubicBezTo>
                <a:cubicBezTo>
                  <a:pt x="76" y="99"/>
                  <a:pt x="76" y="99"/>
                  <a:pt x="76" y="99"/>
                </a:cubicBezTo>
                <a:cubicBezTo>
                  <a:pt x="63" y="99"/>
                  <a:pt x="63" y="99"/>
                  <a:pt x="63" y="99"/>
                </a:cubicBezTo>
                <a:cubicBezTo>
                  <a:pt x="63" y="94"/>
                  <a:pt x="63" y="94"/>
                  <a:pt x="63" y="94"/>
                </a:cubicBezTo>
                <a:close/>
                <a:moveTo>
                  <a:pt x="76" y="5"/>
                </a:moveTo>
                <a:cubicBezTo>
                  <a:pt x="63" y="5"/>
                  <a:pt x="63" y="5"/>
                  <a:pt x="63" y="5"/>
                </a:cubicBezTo>
                <a:cubicBezTo>
                  <a:pt x="63" y="0"/>
                  <a:pt x="63" y="0"/>
                  <a:pt x="63" y="0"/>
                </a:cubicBezTo>
                <a:cubicBezTo>
                  <a:pt x="76" y="0"/>
                  <a:pt x="76" y="0"/>
                  <a:pt x="76" y="0"/>
                </a:cubicBezTo>
                <a:cubicBezTo>
                  <a:pt x="76" y="5"/>
                  <a:pt x="76" y="5"/>
                  <a:pt x="76" y="5"/>
                </a:cubicBezTo>
                <a:close/>
                <a:moveTo>
                  <a:pt x="76" y="14"/>
                </a:moveTo>
                <a:cubicBezTo>
                  <a:pt x="76" y="18"/>
                  <a:pt x="76" y="18"/>
                  <a:pt x="76" y="18"/>
                </a:cubicBezTo>
                <a:cubicBezTo>
                  <a:pt x="70" y="18"/>
                  <a:pt x="70" y="18"/>
                  <a:pt x="70" y="18"/>
                </a:cubicBezTo>
                <a:cubicBezTo>
                  <a:pt x="70" y="31"/>
                  <a:pt x="70" y="31"/>
                  <a:pt x="70" y="31"/>
                </a:cubicBezTo>
                <a:cubicBezTo>
                  <a:pt x="76" y="31"/>
                  <a:pt x="76" y="31"/>
                  <a:pt x="76" y="31"/>
                </a:cubicBezTo>
                <a:cubicBezTo>
                  <a:pt x="76" y="36"/>
                  <a:pt x="76" y="36"/>
                  <a:pt x="76" y="36"/>
                </a:cubicBezTo>
                <a:cubicBezTo>
                  <a:pt x="68" y="36"/>
                  <a:pt x="68" y="36"/>
                  <a:pt x="68" y="36"/>
                </a:cubicBezTo>
                <a:cubicBezTo>
                  <a:pt x="66" y="36"/>
                  <a:pt x="65" y="35"/>
                  <a:pt x="65" y="34"/>
                </a:cubicBezTo>
                <a:cubicBezTo>
                  <a:pt x="65" y="16"/>
                  <a:pt x="65" y="16"/>
                  <a:pt x="65" y="16"/>
                </a:cubicBezTo>
                <a:cubicBezTo>
                  <a:pt x="65" y="15"/>
                  <a:pt x="66" y="14"/>
                  <a:pt x="68" y="14"/>
                </a:cubicBezTo>
                <a:cubicBezTo>
                  <a:pt x="76" y="14"/>
                  <a:pt x="76" y="14"/>
                  <a:pt x="76" y="14"/>
                </a:cubicBezTo>
                <a:close/>
                <a:moveTo>
                  <a:pt x="76" y="68"/>
                </a:moveTo>
                <a:cubicBezTo>
                  <a:pt x="76" y="72"/>
                  <a:pt x="76" y="72"/>
                  <a:pt x="76" y="72"/>
                </a:cubicBezTo>
                <a:cubicBezTo>
                  <a:pt x="63" y="72"/>
                  <a:pt x="63" y="72"/>
                  <a:pt x="63" y="72"/>
                </a:cubicBezTo>
                <a:cubicBezTo>
                  <a:pt x="63" y="68"/>
                  <a:pt x="63" y="68"/>
                  <a:pt x="63" y="68"/>
                </a:cubicBezTo>
                <a:cubicBezTo>
                  <a:pt x="76" y="68"/>
                  <a:pt x="76" y="68"/>
                  <a:pt x="76" y="68"/>
                </a:cubicBezTo>
                <a:close/>
                <a:moveTo>
                  <a:pt x="76" y="85"/>
                </a:moveTo>
                <a:cubicBezTo>
                  <a:pt x="76" y="90"/>
                  <a:pt x="76" y="90"/>
                  <a:pt x="76" y="90"/>
                </a:cubicBezTo>
                <a:cubicBezTo>
                  <a:pt x="63" y="90"/>
                  <a:pt x="63" y="90"/>
                  <a:pt x="63" y="90"/>
                </a:cubicBezTo>
                <a:cubicBezTo>
                  <a:pt x="63" y="85"/>
                  <a:pt x="63" y="85"/>
                  <a:pt x="63" y="85"/>
                </a:cubicBezTo>
                <a:cubicBezTo>
                  <a:pt x="76" y="85"/>
                  <a:pt x="76" y="85"/>
                  <a:pt x="76" y="85"/>
                </a:cubicBezTo>
                <a:close/>
                <a:moveTo>
                  <a:pt x="63" y="63"/>
                </a:moveTo>
                <a:cubicBezTo>
                  <a:pt x="63" y="58"/>
                  <a:pt x="63" y="58"/>
                  <a:pt x="63" y="58"/>
                </a:cubicBezTo>
                <a:cubicBezTo>
                  <a:pt x="70" y="58"/>
                  <a:pt x="70" y="58"/>
                  <a:pt x="70" y="58"/>
                </a:cubicBezTo>
                <a:cubicBezTo>
                  <a:pt x="70" y="45"/>
                  <a:pt x="70" y="45"/>
                  <a:pt x="70" y="45"/>
                </a:cubicBezTo>
                <a:cubicBezTo>
                  <a:pt x="63" y="45"/>
                  <a:pt x="63" y="45"/>
                  <a:pt x="63" y="45"/>
                </a:cubicBezTo>
                <a:cubicBezTo>
                  <a:pt x="63" y="40"/>
                  <a:pt x="63" y="40"/>
                  <a:pt x="63" y="40"/>
                </a:cubicBezTo>
                <a:cubicBezTo>
                  <a:pt x="72" y="40"/>
                  <a:pt x="72" y="40"/>
                  <a:pt x="72" y="40"/>
                </a:cubicBezTo>
                <a:cubicBezTo>
                  <a:pt x="73" y="40"/>
                  <a:pt x="74" y="41"/>
                  <a:pt x="74" y="42"/>
                </a:cubicBezTo>
                <a:cubicBezTo>
                  <a:pt x="74" y="60"/>
                  <a:pt x="74" y="60"/>
                  <a:pt x="74" y="60"/>
                </a:cubicBezTo>
                <a:cubicBezTo>
                  <a:pt x="74" y="61"/>
                  <a:pt x="73" y="63"/>
                  <a:pt x="72" y="63"/>
                </a:cubicBezTo>
                <a:lnTo>
                  <a:pt x="63" y="63"/>
                </a:lnTo>
                <a:close/>
                <a:moveTo>
                  <a:pt x="50" y="94"/>
                </a:moveTo>
                <a:cubicBezTo>
                  <a:pt x="63" y="94"/>
                  <a:pt x="63" y="94"/>
                  <a:pt x="63" y="94"/>
                </a:cubicBezTo>
                <a:cubicBezTo>
                  <a:pt x="63" y="99"/>
                  <a:pt x="63" y="99"/>
                  <a:pt x="63" y="99"/>
                </a:cubicBezTo>
                <a:cubicBezTo>
                  <a:pt x="50" y="99"/>
                  <a:pt x="50" y="99"/>
                  <a:pt x="50" y="99"/>
                </a:cubicBezTo>
                <a:cubicBezTo>
                  <a:pt x="50" y="94"/>
                  <a:pt x="50" y="94"/>
                  <a:pt x="50" y="94"/>
                </a:cubicBezTo>
                <a:close/>
                <a:moveTo>
                  <a:pt x="63" y="5"/>
                </a:moveTo>
                <a:cubicBezTo>
                  <a:pt x="50" y="5"/>
                  <a:pt x="50" y="5"/>
                  <a:pt x="50" y="5"/>
                </a:cubicBezTo>
                <a:cubicBezTo>
                  <a:pt x="50" y="0"/>
                  <a:pt x="50" y="0"/>
                  <a:pt x="50" y="0"/>
                </a:cubicBezTo>
                <a:cubicBezTo>
                  <a:pt x="63" y="0"/>
                  <a:pt x="63" y="0"/>
                  <a:pt x="63" y="0"/>
                </a:cubicBezTo>
                <a:cubicBezTo>
                  <a:pt x="63" y="5"/>
                  <a:pt x="63" y="5"/>
                  <a:pt x="63" y="5"/>
                </a:cubicBezTo>
                <a:close/>
                <a:moveTo>
                  <a:pt x="63" y="40"/>
                </a:moveTo>
                <a:cubicBezTo>
                  <a:pt x="63" y="45"/>
                  <a:pt x="63" y="45"/>
                  <a:pt x="63" y="45"/>
                </a:cubicBezTo>
                <a:cubicBezTo>
                  <a:pt x="57" y="45"/>
                  <a:pt x="57" y="45"/>
                  <a:pt x="57" y="45"/>
                </a:cubicBezTo>
                <a:cubicBezTo>
                  <a:pt x="57" y="58"/>
                  <a:pt x="57" y="58"/>
                  <a:pt x="57" y="58"/>
                </a:cubicBezTo>
                <a:cubicBezTo>
                  <a:pt x="63" y="58"/>
                  <a:pt x="63" y="58"/>
                  <a:pt x="63" y="58"/>
                </a:cubicBezTo>
                <a:cubicBezTo>
                  <a:pt x="63" y="63"/>
                  <a:pt x="63" y="63"/>
                  <a:pt x="63" y="63"/>
                </a:cubicBezTo>
                <a:cubicBezTo>
                  <a:pt x="54" y="63"/>
                  <a:pt x="54" y="63"/>
                  <a:pt x="54" y="63"/>
                </a:cubicBezTo>
                <a:cubicBezTo>
                  <a:pt x="53" y="63"/>
                  <a:pt x="52" y="61"/>
                  <a:pt x="52" y="60"/>
                </a:cubicBezTo>
                <a:cubicBezTo>
                  <a:pt x="52" y="42"/>
                  <a:pt x="52" y="42"/>
                  <a:pt x="52" y="42"/>
                </a:cubicBezTo>
                <a:cubicBezTo>
                  <a:pt x="52" y="41"/>
                  <a:pt x="53" y="40"/>
                  <a:pt x="54" y="40"/>
                </a:cubicBezTo>
                <a:cubicBezTo>
                  <a:pt x="63" y="40"/>
                  <a:pt x="63" y="40"/>
                  <a:pt x="63" y="40"/>
                </a:cubicBezTo>
                <a:close/>
                <a:moveTo>
                  <a:pt x="63" y="68"/>
                </a:moveTo>
                <a:cubicBezTo>
                  <a:pt x="63" y="72"/>
                  <a:pt x="63" y="72"/>
                  <a:pt x="63" y="72"/>
                </a:cubicBezTo>
                <a:cubicBezTo>
                  <a:pt x="50" y="72"/>
                  <a:pt x="50" y="72"/>
                  <a:pt x="50" y="72"/>
                </a:cubicBezTo>
                <a:cubicBezTo>
                  <a:pt x="50" y="68"/>
                  <a:pt x="50" y="68"/>
                  <a:pt x="50" y="68"/>
                </a:cubicBezTo>
                <a:cubicBezTo>
                  <a:pt x="63" y="68"/>
                  <a:pt x="63" y="68"/>
                  <a:pt x="63" y="68"/>
                </a:cubicBezTo>
                <a:close/>
                <a:moveTo>
                  <a:pt x="63" y="85"/>
                </a:moveTo>
                <a:cubicBezTo>
                  <a:pt x="63" y="90"/>
                  <a:pt x="63" y="90"/>
                  <a:pt x="63" y="90"/>
                </a:cubicBezTo>
                <a:cubicBezTo>
                  <a:pt x="50" y="90"/>
                  <a:pt x="50" y="90"/>
                  <a:pt x="50" y="90"/>
                </a:cubicBezTo>
                <a:cubicBezTo>
                  <a:pt x="50" y="85"/>
                  <a:pt x="50" y="85"/>
                  <a:pt x="50" y="85"/>
                </a:cubicBezTo>
                <a:cubicBezTo>
                  <a:pt x="63" y="85"/>
                  <a:pt x="63" y="85"/>
                  <a:pt x="63" y="85"/>
                </a:cubicBezTo>
                <a:close/>
                <a:moveTo>
                  <a:pt x="50" y="36"/>
                </a:moveTo>
                <a:cubicBezTo>
                  <a:pt x="50" y="31"/>
                  <a:pt x="50" y="31"/>
                  <a:pt x="50" y="31"/>
                </a:cubicBezTo>
                <a:cubicBezTo>
                  <a:pt x="56" y="31"/>
                  <a:pt x="56" y="31"/>
                  <a:pt x="56" y="31"/>
                </a:cubicBezTo>
                <a:cubicBezTo>
                  <a:pt x="56" y="18"/>
                  <a:pt x="56" y="18"/>
                  <a:pt x="56" y="18"/>
                </a:cubicBezTo>
                <a:cubicBezTo>
                  <a:pt x="50" y="18"/>
                  <a:pt x="50" y="18"/>
                  <a:pt x="50" y="18"/>
                </a:cubicBezTo>
                <a:cubicBezTo>
                  <a:pt x="50" y="14"/>
                  <a:pt x="50" y="14"/>
                  <a:pt x="50" y="14"/>
                </a:cubicBezTo>
                <a:cubicBezTo>
                  <a:pt x="59" y="14"/>
                  <a:pt x="59" y="14"/>
                  <a:pt x="59" y="14"/>
                </a:cubicBezTo>
                <a:cubicBezTo>
                  <a:pt x="60" y="14"/>
                  <a:pt x="61" y="15"/>
                  <a:pt x="61" y="16"/>
                </a:cubicBezTo>
                <a:cubicBezTo>
                  <a:pt x="61" y="34"/>
                  <a:pt x="61" y="34"/>
                  <a:pt x="61" y="34"/>
                </a:cubicBezTo>
                <a:cubicBezTo>
                  <a:pt x="61" y="35"/>
                  <a:pt x="60" y="36"/>
                  <a:pt x="59" y="36"/>
                </a:cubicBezTo>
                <a:lnTo>
                  <a:pt x="50" y="36"/>
                </a:lnTo>
                <a:close/>
                <a:moveTo>
                  <a:pt x="37" y="94"/>
                </a:moveTo>
                <a:cubicBezTo>
                  <a:pt x="50" y="94"/>
                  <a:pt x="50" y="94"/>
                  <a:pt x="50" y="94"/>
                </a:cubicBezTo>
                <a:cubicBezTo>
                  <a:pt x="50" y="99"/>
                  <a:pt x="50" y="99"/>
                  <a:pt x="50" y="99"/>
                </a:cubicBezTo>
                <a:cubicBezTo>
                  <a:pt x="37" y="99"/>
                  <a:pt x="37" y="99"/>
                  <a:pt x="37" y="99"/>
                </a:cubicBezTo>
                <a:cubicBezTo>
                  <a:pt x="37" y="94"/>
                  <a:pt x="37" y="94"/>
                  <a:pt x="37" y="94"/>
                </a:cubicBezTo>
                <a:close/>
                <a:moveTo>
                  <a:pt x="50" y="5"/>
                </a:moveTo>
                <a:cubicBezTo>
                  <a:pt x="37" y="5"/>
                  <a:pt x="37" y="5"/>
                  <a:pt x="37" y="5"/>
                </a:cubicBezTo>
                <a:cubicBezTo>
                  <a:pt x="37" y="0"/>
                  <a:pt x="37" y="0"/>
                  <a:pt x="37" y="0"/>
                </a:cubicBezTo>
                <a:cubicBezTo>
                  <a:pt x="50" y="0"/>
                  <a:pt x="50" y="0"/>
                  <a:pt x="50" y="0"/>
                </a:cubicBezTo>
                <a:cubicBezTo>
                  <a:pt x="50" y="5"/>
                  <a:pt x="50" y="5"/>
                  <a:pt x="50" y="5"/>
                </a:cubicBezTo>
                <a:close/>
                <a:moveTo>
                  <a:pt x="50" y="14"/>
                </a:moveTo>
                <a:cubicBezTo>
                  <a:pt x="50" y="18"/>
                  <a:pt x="50" y="18"/>
                  <a:pt x="50" y="18"/>
                </a:cubicBezTo>
                <a:cubicBezTo>
                  <a:pt x="44" y="18"/>
                  <a:pt x="44" y="18"/>
                  <a:pt x="44" y="18"/>
                </a:cubicBezTo>
                <a:cubicBezTo>
                  <a:pt x="44" y="31"/>
                  <a:pt x="44" y="31"/>
                  <a:pt x="44" y="31"/>
                </a:cubicBezTo>
                <a:cubicBezTo>
                  <a:pt x="50" y="31"/>
                  <a:pt x="50" y="31"/>
                  <a:pt x="50" y="31"/>
                </a:cubicBezTo>
                <a:cubicBezTo>
                  <a:pt x="50" y="36"/>
                  <a:pt x="50" y="36"/>
                  <a:pt x="50" y="36"/>
                </a:cubicBezTo>
                <a:cubicBezTo>
                  <a:pt x="41" y="36"/>
                  <a:pt x="41" y="36"/>
                  <a:pt x="41" y="36"/>
                </a:cubicBezTo>
                <a:cubicBezTo>
                  <a:pt x="40" y="36"/>
                  <a:pt x="39" y="35"/>
                  <a:pt x="39" y="34"/>
                </a:cubicBezTo>
                <a:cubicBezTo>
                  <a:pt x="39" y="16"/>
                  <a:pt x="39" y="16"/>
                  <a:pt x="39" y="16"/>
                </a:cubicBezTo>
                <a:cubicBezTo>
                  <a:pt x="39" y="15"/>
                  <a:pt x="40" y="14"/>
                  <a:pt x="41" y="14"/>
                </a:cubicBezTo>
                <a:cubicBezTo>
                  <a:pt x="50" y="14"/>
                  <a:pt x="50" y="14"/>
                  <a:pt x="50" y="14"/>
                </a:cubicBezTo>
                <a:close/>
                <a:moveTo>
                  <a:pt x="50" y="68"/>
                </a:moveTo>
                <a:cubicBezTo>
                  <a:pt x="50" y="72"/>
                  <a:pt x="50" y="72"/>
                  <a:pt x="50" y="72"/>
                </a:cubicBezTo>
                <a:cubicBezTo>
                  <a:pt x="39" y="72"/>
                  <a:pt x="39" y="72"/>
                  <a:pt x="39" y="72"/>
                </a:cubicBezTo>
                <a:cubicBezTo>
                  <a:pt x="39" y="85"/>
                  <a:pt x="39" y="85"/>
                  <a:pt x="39" y="85"/>
                </a:cubicBezTo>
                <a:cubicBezTo>
                  <a:pt x="50" y="85"/>
                  <a:pt x="50" y="85"/>
                  <a:pt x="50" y="85"/>
                </a:cubicBezTo>
                <a:cubicBezTo>
                  <a:pt x="50" y="90"/>
                  <a:pt x="50" y="90"/>
                  <a:pt x="50" y="90"/>
                </a:cubicBezTo>
                <a:cubicBezTo>
                  <a:pt x="37" y="90"/>
                  <a:pt x="37" y="90"/>
                  <a:pt x="37" y="90"/>
                </a:cubicBezTo>
                <a:cubicBezTo>
                  <a:pt x="37" y="68"/>
                  <a:pt x="37" y="68"/>
                  <a:pt x="37" y="68"/>
                </a:cubicBezTo>
                <a:cubicBezTo>
                  <a:pt x="50" y="68"/>
                  <a:pt x="50" y="68"/>
                  <a:pt x="50" y="68"/>
                </a:cubicBezTo>
                <a:close/>
                <a:moveTo>
                  <a:pt x="37" y="63"/>
                </a:moveTo>
                <a:cubicBezTo>
                  <a:pt x="37" y="58"/>
                  <a:pt x="37" y="58"/>
                  <a:pt x="37" y="58"/>
                </a:cubicBezTo>
                <a:cubicBezTo>
                  <a:pt x="43" y="58"/>
                  <a:pt x="43" y="58"/>
                  <a:pt x="43" y="58"/>
                </a:cubicBezTo>
                <a:cubicBezTo>
                  <a:pt x="43" y="45"/>
                  <a:pt x="43" y="45"/>
                  <a:pt x="43" y="45"/>
                </a:cubicBezTo>
                <a:cubicBezTo>
                  <a:pt x="37" y="45"/>
                  <a:pt x="37" y="45"/>
                  <a:pt x="37" y="45"/>
                </a:cubicBezTo>
                <a:cubicBezTo>
                  <a:pt x="37" y="40"/>
                  <a:pt x="37" y="40"/>
                  <a:pt x="37" y="40"/>
                </a:cubicBezTo>
                <a:cubicBezTo>
                  <a:pt x="46" y="40"/>
                  <a:pt x="46" y="40"/>
                  <a:pt x="46" y="40"/>
                </a:cubicBezTo>
                <a:cubicBezTo>
                  <a:pt x="47" y="40"/>
                  <a:pt x="48" y="41"/>
                  <a:pt x="48" y="42"/>
                </a:cubicBezTo>
                <a:cubicBezTo>
                  <a:pt x="48" y="60"/>
                  <a:pt x="48" y="60"/>
                  <a:pt x="48" y="60"/>
                </a:cubicBezTo>
                <a:cubicBezTo>
                  <a:pt x="48" y="61"/>
                  <a:pt x="47" y="63"/>
                  <a:pt x="46" y="63"/>
                </a:cubicBezTo>
                <a:lnTo>
                  <a:pt x="37" y="63"/>
                </a:lnTo>
                <a:close/>
                <a:moveTo>
                  <a:pt x="23" y="94"/>
                </a:moveTo>
                <a:cubicBezTo>
                  <a:pt x="37" y="94"/>
                  <a:pt x="37" y="94"/>
                  <a:pt x="37" y="94"/>
                </a:cubicBezTo>
                <a:cubicBezTo>
                  <a:pt x="37" y="99"/>
                  <a:pt x="37" y="99"/>
                  <a:pt x="37" y="99"/>
                </a:cubicBezTo>
                <a:cubicBezTo>
                  <a:pt x="23" y="99"/>
                  <a:pt x="23" y="99"/>
                  <a:pt x="23" y="99"/>
                </a:cubicBezTo>
                <a:cubicBezTo>
                  <a:pt x="23" y="94"/>
                  <a:pt x="23" y="94"/>
                  <a:pt x="23" y="94"/>
                </a:cubicBezTo>
                <a:close/>
                <a:moveTo>
                  <a:pt x="37" y="5"/>
                </a:moveTo>
                <a:cubicBezTo>
                  <a:pt x="23" y="5"/>
                  <a:pt x="23" y="5"/>
                  <a:pt x="23" y="5"/>
                </a:cubicBezTo>
                <a:cubicBezTo>
                  <a:pt x="23" y="0"/>
                  <a:pt x="23" y="0"/>
                  <a:pt x="23" y="0"/>
                </a:cubicBezTo>
                <a:cubicBezTo>
                  <a:pt x="37" y="0"/>
                  <a:pt x="37" y="0"/>
                  <a:pt x="37" y="0"/>
                </a:cubicBezTo>
                <a:cubicBezTo>
                  <a:pt x="37" y="5"/>
                  <a:pt x="37" y="5"/>
                  <a:pt x="37" y="5"/>
                </a:cubicBezTo>
                <a:close/>
                <a:moveTo>
                  <a:pt x="37" y="40"/>
                </a:moveTo>
                <a:cubicBezTo>
                  <a:pt x="37" y="45"/>
                  <a:pt x="37" y="45"/>
                  <a:pt x="37" y="45"/>
                </a:cubicBezTo>
                <a:cubicBezTo>
                  <a:pt x="30" y="45"/>
                  <a:pt x="30" y="45"/>
                  <a:pt x="30" y="45"/>
                </a:cubicBezTo>
                <a:cubicBezTo>
                  <a:pt x="30" y="58"/>
                  <a:pt x="30" y="58"/>
                  <a:pt x="30" y="58"/>
                </a:cubicBezTo>
                <a:cubicBezTo>
                  <a:pt x="37" y="58"/>
                  <a:pt x="37" y="58"/>
                  <a:pt x="37" y="58"/>
                </a:cubicBezTo>
                <a:cubicBezTo>
                  <a:pt x="37" y="63"/>
                  <a:pt x="37" y="63"/>
                  <a:pt x="37" y="63"/>
                </a:cubicBezTo>
                <a:cubicBezTo>
                  <a:pt x="28" y="63"/>
                  <a:pt x="28" y="63"/>
                  <a:pt x="28" y="63"/>
                </a:cubicBezTo>
                <a:cubicBezTo>
                  <a:pt x="27" y="63"/>
                  <a:pt x="25" y="61"/>
                  <a:pt x="25" y="60"/>
                </a:cubicBezTo>
                <a:cubicBezTo>
                  <a:pt x="25" y="42"/>
                  <a:pt x="25" y="42"/>
                  <a:pt x="25" y="42"/>
                </a:cubicBezTo>
                <a:cubicBezTo>
                  <a:pt x="25" y="41"/>
                  <a:pt x="27" y="40"/>
                  <a:pt x="28" y="40"/>
                </a:cubicBezTo>
                <a:cubicBezTo>
                  <a:pt x="37" y="40"/>
                  <a:pt x="37" y="40"/>
                  <a:pt x="37" y="40"/>
                </a:cubicBezTo>
                <a:close/>
                <a:moveTo>
                  <a:pt x="37" y="68"/>
                </a:moveTo>
                <a:cubicBezTo>
                  <a:pt x="37" y="90"/>
                  <a:pt x="37" y="90"/>
                  <a:pt x="37" y="90"/>
                </a:cubicBezTo>
                <a:cubicBezTo>
                  <a:pt x="37" y="90"/>
                  <a:pt x="37" y="90"/>
                  <a:pt x="37" y="90"/>
                </a:cubicBezTo>
                <a:cubicBezTo>
                  <a:pt x="35" y="90"/>
                  <a:pt x="34" y="89"/>
                  <a:pt x="34" y="88"/>
                </a:cubicBezTo>
                <a:cubicBezTo>
                  <a:pt x="34" y="70"/>
                  <a:pt x="34" y="70"/>
                  <a:pt x="34" y="70"/>
                </a:cubicBezTo>
                <a:cubicBezTo>
                  <a:pt x="34" y="69"/>
                  <a:pt x="35" y="68"/>
                  <a:pt x="37" y="68"/>
                </a:cubicBezTo>
                <a:cubicBezTo>
                  <a:pt x="37" y="68"/>
                  <a:pt x="37" y="68"/>
                  <a:pt x="37" y="68"/>
                </a:cubicBezTo>
                <a:close/>
                <a:moveTo>
                  <a:pt x="23" y="36"/>
                </a:moveTo>
                <a:cubicBezTo>
                  <a:pt x="23" y="31"/>
                  <a:pt x="23" y="31"/>
                  <a:pt x="23" y="31"/>
                </a:cubicBezTo>
                <a:cubicBezTo>
                  <a:pt x="30" y="31"/>
                  <a:pt x="30" y="31"/>
                  <a:pt x="30" y="31"/>
                </a:cubicBezTo>
                <a:cubicBezTo>
                  <a:pt x="30" y="18"/>
                  <a:pt x="30" y="18"/>
                  <a:pt x="30" y="18"/>
                </a:cubicBezTo>
                <a:cubicBezTo>
                  <a:pt x="23" y="18"/>
                  <a:pt x="23" y="18"/>
                  <a:pt x="23" y="18"/>
                </a:cubicBezTo>
                <a:cubicBezTo>
                  <a:pt x="23" y="14"/>
                  <a:pt x="23" y="14"/>
                  <a:pt x="23" y="14"/>
                </a:cubicBezTo>
                <a:cubicBezTo>
                  <a:pt x="32" y="14"/>
                  <a:pt x="32" y="14"/>
                  <a:pt x="32" y="14"/>
                </a:cubicBezTo>
                <a:cubicBezTo>
                  <a:pt x="34" y="14"/>
                  <a:pt x="35" y="15"/>
                  <a:pt x="35" y="16"/>
                </a:cubicBezTo>
                <a:cubicBezTo>
                  <a:pt x="35" y="34"/>
                  <a:pt x="35" y="34"/>
                  <a:pt x="35" y="34"/>
                </a:cubicBezTo>
                <a:cubicBezTo>
                  <a:pt x="35" y="35"/>
                  <a:pt x="34" y="36"/>
                  <a:pt x="32" y="36"/>
                </a:cubicBezTo>
                <a:lnTo>
                  <a:pt x="23" y="36"/>
                </a:lnTo>
                <a:close/>
                <a:moveTo>
                  <a:pt x="5" y="94"/>
                </a:moveTo>
                <a:cubicBezTo>
                  <a:pt x="23" y="94"/>
                  <a:pt x="23" y="94"/>
                  <a:pt x="23" y="94"/>
                </a:cubicBezTo>
                <a:cubicBezTo>
                  <a:pt x="23" y="99"/>
                  <a:pt x="23" y="99"/>
                  <a:pt x="23" y="99"/>
                </a:cubicBezTo>
                <a:cubicBezTo>
                  <a:pt x="2" y="99"/>
                  <a:pt x="2" y="99"/>
                  <a:pt x="2" y="99"/>
                </a:cubicBezTo>
                <a:cubicBezTo>
                  <a:pt x="1" y="99"/>
                  <a:pt x="0" y="98"/>
                  <a:pt x="0" y="97"/>
                </a:cubicBezTo>
                <a:cubicBezTo>
                  <a:pt x="0" y="3"/>
                  <a:pt x="0" y="3"/>
                  <a:pt x="0" y="3"/>
                </a:cubicBezTo>
                <a:cubicBezTo>
                  <a:pt x="0" y="1"/>
                  <a:pt x="1" y="0"/>
                  <a:pt x="2" y="0"/>
                </a:cubicBezTo>
                <a:cubicBezTo>
                  <a:pt x="23" y="0"/>
                  <a:pt x="23" y="0"/>
                  <a:pt x="23" y="0"/>
                </a:cubicBezTo>
                <a:cubicBezTo>
                  <a:pt x="23" y="5"/>
                  <a:pt x="23" y="5"/>
                  <a:pt x="23" y="5"/>
                </a:cubicBezTo>
                <a:cubicBezTo>
                  <a:pt x="5" y="5"/>
                  <a:pt x="5" y="5"/>
                  <a:pt x="5" y="5"/>
                </a:cubicBezTo>
                <a:cubicBezTo>
                  <a:pt x="5" y="94"/>
                  <a:pt x="5" y="94"/>
                  <a:pt x="5" y="94"/>
                </a:cubicBezTo>
                <a:close/>
                <a:moveTo>
                  <a:pt x="23" y="14"/>
                </a:moveTo>
                <a:cubicBezTo>
                  <a:pt x="15" y="14"/>
                  <a:pt x="15" y="14"/>
                  <a:pt x="15" y="14"/>
                </a:cubicBezTo>
                <a:cubicBezTo>
                  <a:pt x="13" y="14"/>
                  <a:pt x="12" y="15"/>
                  <a:pt x="12" y="16"/>
                </a:cubicBezTo>
                <a:cubicBezTo>
                  <a:pt x="12" y="34"/>
                  <a:pt x="12" y="34"/>
                  <a:pt x="12" y="34"/>
                </a:cubicBezTo>
                <a:cubicBezTo>
                  <a:pt x="12" y="35"/>
                  <a:pt x="13" y="36"/>
                  <a:pt x="15" y="36"/>
                </a:cubicBezTo>
                <a:cubicBezTo>
                  <a:pt x="23" y="36"/>
                  <a:pt x="23" y="36"/>
                  <a:pt x="23" y="36"/>
                </a:cubicBezTo>
                <a:cubicBezTo>
                  <a:pt x="23" y="31"/>
                  <a:pt x="23" y="31"/>
                  <a:pt x="23" y="31"/>
                </a:cubicBezTo>
                <a:cubicBezTo>
                  <a:pt x="17" y="31"/>
                  <a:pt x="17" y="31"/>
                  <a:pt x="17" y="31"/>
                </a:cubicBezTo>
                <a:cubicBezTo>
                  <a:pt x="17" y="18"/>
                  <a:pt x="17" y="18"/>
                  <a:pt x="17" y="18"/>
                </a:cubicBezTo>
                <a:cubicBezTo>
                  <a:pt x="23" y="18"/>
                  <a:pt x="23" y="18"/>
                  <a:pt x="23" y="18"/>
                </a:cubicBezTo>
                <a:lnTo>
                  <a:pt x="23" y="1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7" name="Freeform 45"/>
          <p:cNvSpPr>
            <a:spLocks noEditPoints="1"/>
          </p:cNvSpPr>
          <p:nvPr/>
        </p:nvSpPr>
        <p:spPr bwMode="auto">
          <a:xfrm>
            <a:off x="2430463" y="374650"/>
            <a:ext cx="260350" cy="225425"/>
          </a:xfrm>
          <a:custGeom>
            <a:gdLst>
              <a:gd fmla="*/ 137 w 141" name="T0"/>
              <a:gd fmla="*/ 5 h 122" name="T1"/>
              <a:gd fmla="*/ 71 w 141" name="T2"/>
              <a:gd fmla="*/ 5 h 122" name="T3"/>
              <a:gd fmla="*/ 71 w 141" name="T4"/>
              <a:gd fmla="*/ 0 h 122" name="T5"/>
              <a:gd fmla="*/ 139 w 141" name="T6"/>
              <a:gd fmla="*/ 0 h 122" name="T7"/>
              <a:gd fmla="*/ 141 w 141" name="T8"/>
              <a:gd fmla="*/ 3 h 122" name="T9"/>
              <a:gd fmla="*/ 141 w 141" name="T10"/>
              <a:gd fmla="*/ 94 h 122" name="T11"/>
              <a:gd fmla="*/ 139 w 141" name="T12"/>
              <a:gd fmla="*/ 96 h 122" name="T13"/>
              <a:gd fmla="*/ 127 w 141" name="T14"/>
              <a:gd fmla="*/ 96 h 122" name="T15"/>
              <a:gd fmla="*/ 127 w 141" name="T16"/>
              <a:gd fmla="*/ 120 h 122" name="T17"/>
              <a:gd fmla="*/ 127 w 141" name="T18"/>
              <a:gd fmla="*/ 120 h 122" name="T19"/>
              <a:gd fmla="*/ 126 w 141" name="T20"/>
              <a:gd fmla="*/ 121 h 122" name="T21"/>
              <a:gd fmla="*/ 123 w 141" name="T22"/>
              <a:gd fmla="*/ 121 h 122" name="T23"/>
              <a:gd fmla="*/ 100 w 141" name="T24"/>
              <a:gd fmla="*/ 96 h 122" name="T25"/>
              <a:gd fmla="*/ 88 w 141" name="T26"/>
              <a:gd fmla="*/ 96 h 122" name="T27"/>
              <a:gd fmla="*/ 71 w 141" name="T28"/>
              <a:gd fmla="*/ 96 h 122" name="T29"/>
              <a:gd fmla="*/ 71 w 141" name="T30"/>
              <a:gd fmla="*/ 91 h 122" name="T31"/>
              <a:gd fmla="*/ 88 w 141" name="T32"/>
              <a:gd fmla="*/ 91 h 122" name="T33"/>
              <a:gd fmla="*/ 101 w 141" name="T34"/>
              <a:gd fmla="*/ 91 h 122" name="T35"/>
              <a:gd fmla="*/ 103 w 141" name="T36"/>
              <a:gd fmla="*/ 92 h 122" name="T37"/>
              <a:gd fmla="*/ 122 w 141" name="T38"/>
              <a:gd fmla="*/ 114 h 122" name="T39"/>
              <a:gd fmla="*/ 122 w 141" name="T40"/>
              <a:gd fmla="*/ 94 h 122" name="T41"/>
              <a:gd fmla="*/ 125 w 141" name="T42"/>
              <a:gd fmla="*/ 91 h 122" name="T43"/>
              <a:gd fmla="*/ 137 w 141" name="T44"/>
              <a:gd fmla="*/ 91 h 122" name="T45"/>
              <a:gd fmla="*/ 137 w 141" name="T46"/>
              <a:gd fmla="*/ 5 h 122" name="T47"/>
              <a:gd fmla="*/ 71 w 141" name="T48"/>
              <a:gd fmla="*/ 5 h 122" name="T49"/>
              <a:gd fmla="*/ 5 w 141" name="T50"/>
              <a:gd fmla="*/ 5 h 122" name="T51"/>
              <a:gd fmla="*/ 5 w 141" name="T52"/>
              <a:gd fmla="*/ 37 h 122" name="T53"/>
              <a:gd fmla="*/ 5 w 141" name="T54"/>
              <a:gd fmla="*/ 91 h 122" name="T55"/>
              <a:gd fmla="*/ 71 w 141" name="T56"/>
              <a:gd fmla="*/ 91 h 122" name="T57"/>
              <a:gd fmla="*/ 71 w 141" name="T58"/>
              <a:gd fmla="*/ 96 h 122" name="T59"/>
              <a:gd fmla="*/ 3 w 141" name="T60"/>
              <a:gd fmla="*/ 96 h 122" name="T61"/>
              <a:gd fmla="*/ 0 w 141" name="T62"/>
              <a:gd fmla="*/ 94 h 122" name="T63"/>
              <a:gd fmla="*/ 0 w 141" name="T64"/>
              <a:gd fmla="*/ 37 h 122" name="T65"/>
              <a:gd fmla="*/ 0 w 141" name="T66"/>
              <a:gd fmla="*/ 3 h 122" name="T67"/>
              <a:gd fmla="*/ 3 w 141" name="T68"/>
              <a:gd fmla="*/ 0 h 122" name="T69"/>
              <a:gd fmla="*/ 71 w 141" name="T70"/>
              <a:gd fmla="*/ 0 h 122" name="T71"/>
              <a:gd fmla="*/ 71 w 141" name="T72"/>
              <a:gd fmla="*/ 5 h 122"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22" w="141">
                <a:moveTo>
                  <a:pt x="137" y="5"/>
                </a:moveTo>
                <a:cubicBezTo>
                  <a:pt x="71" y="5"/>
                  <a:pt x="71" y="5"/>
                  <a:pt x="71" y="5"/>
                </a:cubicBezTo>
                <a:cubicBezTo>
                  <a:pt x="71" y="0"/>
                  <a:pt x="71" y="0"/>
                  <a:pt x="71" y="0"/>
                </a:cubicBezTo>
                <a:cubicBezTo>
                  <a:pt x="139" y="0"/>
                  <a:pt x="139" y="0"/>
                  <a:pt x="139" y="0"/>
                </a:cubicBezTo>
                <a:cubicBezTo>
                  <a:pt x="140" y="0"/>
                  <a:pt x="141" y="1"/>
                  <a:pt x="141" y="3"/>
                </a:cubicBezTo>
                <a:cubicBezTo>
                  <a:pt x="141" y="94"/>
                  <a:pt x="141" y="94"/>
                  <a:pt x="141" y="94"/>
                </a:cubicBezTo>
                <a:cubicBezTo>
                  <a:pt x="141" y="95"/>
                  <a:pt x="140" y="96"/>
                  <a:pt x="139" y="96"/>
                </a:cubicBezTo>
                <a:cubicBezTo>
                  <a:pt x="127" y="96"/>
                  <a:pt x="127" y="96"/>
                  <a:pt x="127" y="96"/>
                </a:cubicBezTo>
                <a:cubicBezTo>
                  <a:pt x="127" y="120"/>
                  <a:pt x="127" y="120"/>
                  <a:pt x="127" y="120"/>
                </a:cubicBezTo>
                <a:cubicBezTo>
                  <a:pt x="127" y="120"/>
                  <a:pt x="127" y="120"/>
                  <a:pt x="127" y="120"/>
                </a:cubicBezTo>
                <a:cubicBezTo>
                  <a:pt x="127" y="120"/>
                  <a:pt x="127" y="121"/>
                  <a:pt x="126" y="121"/>
                </a:cubicBezTo>
                <a:cubicBezTo>
                  <a:pt x="125" y="122"/>
                  <a:pt x="124" y="122"/>
                  <a:pt x="123" y="121"/>
                </a:cubicBezTo>
                <a:cubicBezTo>
                  <a:pt x="100" y="96"/>
                  <a:pt x="100" y="96"/>
                  <a:pt x="100" y="96"/>
                </a:cubicBezTo>
                <a:cubicBezTo>
                  <a:pt x="88" y="96"/>
                  <a:pt x="88" y="96"/>
                  <a:pt x="88" y="96"/>
                </a:cubicBezTo>
                <a:cubicBezTo>
                  <a:pt x="71" y="96"/>
                  <a:pt x="71" y="96"/>
                  <a:pt x="71" y="96"/>
                </a:cubicBezTo>
                <a:cubicBezTo>
                  <a:pt x="71" y="91"/>
                  <a:pt x="71" y="91"/>
                  <a:pt x="71" y="91"/>
                </a:cubicBezTo>
                <a:cubicBezTo>
                  <a:pt x="88" y="91"/>
                  <a:pt x="88" y="91"/>
                  <a:pt x="88" y="91"/>
                </a:cubicBezTo>
                <a:cubicBezTo>
                  <a:pt x="101" y="91"/>
                  <a:pt x="101" y="91"/>
                  <a:pt x="101" y="91"/>
                </a:cubicBezTo>
                <a:cubicBezTo>
                  <a:pt x="101" y="91"/>
                  <a:pt x="102" y="92"/>
                  <a:pt x="103" y="92"/>
                </a:cubicBezTo>
                <a:cubicBezTo>
                  <a:pt x="122" y="114"/>
                  <a:pt x="122" y="114"/>
                  <a:pt x="122" y="114"/>
                </a:cubicBezTo>
                <a:cubicBezTo>
                  <a:pt x="122" y="94"/>
                  <a:pt x="122" y="94"/>
                  <a:pt x="122" y="94"/>
                </a:cubicBezTo>
                <a:cubicBezTo>
                  <a:pt x="122" y="93"/>
                  <a:pt x="123" y="91"/>
                  <a:pt x="125" y="91"/>
                </a:cubicBezTo>
                <a:cubicBezTo>
                  <a:pt x="137" y="91"/>
                  <a:pt x="137" y="91"/>
                  <a:pt x="137" y="91"/>
                </a:cubicBezTo>
                <a:lnTo>
                  <a:pt x="137" y="5"/>
                </a:lnTo>
                <a:close/>
                <a:moveTo>
                  <a:pt x="71" y="5"/>
                </a:moveTo>
                <a:cubicBezTo>
                  <a:pt x="5" y="5"/>
                  <a:pt x="5" y="5"/>
                  <a:pt x="5" y="5"/>
                </a:cubicBezTo>
                <a:cubicBezTo>
                  <a:pt x="5" y="37"/>
                  <a:pt x="5" y="37"/>
                  <a:pt x="5" y="37"/>
                </a:cubicBezTo>
                <a:cubicBezTo>
                  <a:pt x="5" y="91"/>
                  <a:pt x="5" y="91"/>
                  <a:pt x="5" y="91"/>
                </a:cubicBezTo>
                <a:cubicBezTo>
                  <a:pt x="71" y="91"/>
                  <a:pt x="71" y="91"/>
                  <a:pt x="71" y="91"/>
                </a:cubicBezTo>
                <a:cubicBezTo>
                  <a:pt x="71" y="96"/>
                  <a:pt x="71" y="96"/>
                  <a:pt x="71" y="96"/>
                </a:cubicBezTo>
                <a:cubicBezTo>
                  <a:pt x="3" y="96"/>
                  <a:pt x="3" y="96"/>
                  <a:pt x="3" y="96"/>
                </a:cubicBezTo>
                <a:cubicBezTo>
                  <a:pt x="1" y="96"/>
                  <a:pt x="0" y="95"/>
                  <a:pt x="0" y="94"/>
                </a:cubicBezTo>
                <a:cubicBezTo>
                  <a:pt x="0" y="37"/>
                  <a:pt x="0" y="37"/>
                  <a:pt x="0" y="37"/>
                </a:cubicBezTo>
                <a:cubicBezTo>
                  <a:pt x="0" y="3"/>
                  <a:pt x="0" y="3"/>
                  <a:pt x="0" y="3"/>
                </a:cubicBezTo>
                <a:cubicBezTo>
                  <a:pt x="0" y="1"/>
                  <a:pt x="1" y="0"/>
                  <a:pt x="3" y="0"/>
                </a:cubicBezTo>
                <a:cubicBezTo>
                  <a:pt x="71" y="0"/>
                  <a:pt x="71" y="0"/>
                  <a:pt x="71" y="0"/>
                </a:cubicBezTo>
                <a:lnTo>
                  <a:pt x="71" y="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8" name="Freeform 64"/>
          <p:cNvSpPr>
            <a:spLocks noEditPoints="1"/>
          </p:cNvSpPr>
          <p:nvPr/>
        </p:nvSpPr>
        <p:spPr bwMode="auto">
          <a:xfrm>
            <a:off x="3252788" y="944563"/>
            <a:ext cx="512762" cy="511175"/>
          </a:xfrm>
          <a:custGeom>
            <a:gdLst>
              <a:gd fmla="*/ 277 w 277" name="T0"/>
              <a:gd fmla="*/ 138 h 277" name="T1"/>
              <a:gd fmla="*/ 265 w 277" name="T2"/>
              <a:gd fmla="*/ 146 h 277" name="T3"/>
              <a:gd fmla="*/ 261 w 277" name="T4"/>
              <a:gd fmla="*/ 133 h 277" name="T5"/>
              <a:gd fmla="*/ 233 w 277" name="T6"/>
              <a:gd fmla="*/ 233 h 277" name="T7"/>
              <a:gd fmla="*/ 214 w 277" name="T8"/>
              <a:gd fmla="*/ 249 h 277" name="T9"/>
              <a:gd fmla="*/ 236 w 277" name="T10"/>
              <a:gd fmla="*/ 41 h 277" name="T11"/>
              <a:gd fmla="*/ 229 w 277" name="T12"/>
              <a:gd fmla="*/ 133 h 277" name="T13"/>
              <a:gd fmla="*/ 224 w 277" name="T14"/>
              <a:gd fmla="*/ 146 h 277" name="T15"/>
              <a:gd fmla="*/ 219 w 277" name="T16"/>
              <a:gd fmla="*/ 233 h 277" name="T17"/>
              <a:gd fmla="*/ 234 w 277" name="T18"/>
              <a:gd fmla="*/ 222 h 277" name="T19"/>
              <a:gd fmla="*/ 221 w 277" name="T20"/>
              <a:gd fmla="*/ 228 h 277" name="T21"/>
              <a:gd fmla="*/ 234 w 277" name="T22"/>
              <a:gd fmla="*/ 54 h 277" name="T23"/>
              <a:gd fmla="*/ 214 w 277" name="T24"/>
              <a:gd fmla="*/ 55 h 277" name="T25"/>
              <a:gd fmla="*/ 139 w 277" name="T26"/>
              <a:gd fmla="*/ 272 h 277" name="T27"/>
              <a:gd fmla="*/ 139 w 277" name="T28"/>
              <a:gd fmla="*/ 272 h 277" name="T29"/>
              <a:gd fmla="*/ 139 w 277" name="T30"/>
              <a:gd fmla="*/ 0 h 277" name="T31"/>
              <a:gd fmla="*/ 214 w 277" name="T32"/>
              <a:gd fmla="*/ 55 h 277" name="T33"/>
              <a:gd fmla="*/ 208 w 277" name="T34"/>
              <a:gd fmla="*/ 83 h 277" name="T35"/>
              <a:gd fmla="*/ 214 w 277" name="T36"/>
              <a:gd fmla="*/ 199 h 277" name="T37"/>
              <a:gd fmla="*/ 214 w 277" name="T38"/>
              <a:gd fmla="*/ 228 h 277" name="T39"/>
              <a:gd fmla="*/ 214 w 277" name="T40"/>
              <a:gd fmla="*/ 199 h 277" name="T41"/>
              <a:gd fmla="*/ 146 w 277" name="T42"/>
              <a:gd fmla="*/ 224 h 277" name="T43"/>
              <a:gd fmla="*/ 139 w 277" name="T44"/>
              <a:gd fmla="*/ 260 h 277" name="T45"/>
              <a:gd fmla="*/ 190 w 277" name="T46"/>
              <a:gd fmla="*/ 98 h 277" name="T47"/>
              <a:gd fmla="*/ 140 w 277" name="T48"/>
              <a:gd fmla="*/ 126 h 277" name="T49"/>
              <a:gd fmla="*/ 142 w 277" name="T50"/>
              <a:gd fmla="*/ 153 h 277" name="T51"/>
              <a:gd fmla="*/ 149 w 277" name="T52"/>
              <a:gd fmla="*/ 14 h 277" name="T53"/>
              <a:gd fmla="*/ 144 w 277" name="T54"/>
              <a:gd fmla="*/ 48 h 277" name="T55"/>
              <a:gd fmla="*/ 63 w 277" name="T56"/>
              <a:gd fmla="*/ 22 h 277" name="T57"/>
              <a:gd fmla="*/ 139 w 277" name="T58"/>
              <a:gd fmla="*/ 277 h 277" name="T59"/>
              <a:gd fmla="*/ 128 w 277" name="T60"/>
              <a:gd fmla="*/ 14 h 277" name="T61"/>
              <a:gd fmla="*/ 133 w 277" name="T62"/>
              <a:gd fmla="*/ 48 h 277" name="T63"/>
              <a:gd fmla="*/ 139 w 277" name="T64"/>
              <a:gd fmla="*/ 131 h 277" name="T65"/>
              <a:gd fmla="*/ 139 w 277" name="T66"/>
              <a:gd fmla="*/ 153 h 277" name="T67"/>
              <a:gd fmla="*/ 115 w 277" name="T68"/>
              <a:gd fmla="*/ 105 h 277" name="T69"/>
              <a:gd fmla="*/ 131 w 277" name="T70"/>
              <a:gd fmla="*/ 224 h 277" name="T71"/>
              <a:gd fmla="*/ 139 w 277" name="T72"/>
              <a:gd fmla="*/ 260 h 277" name="T73"/>
              <a:gd fmla="*/ 63 w 277" name="T74"/>
              <a:gd fmla="*/ 228 h 277" name="T75"/>
              <a:gd fmla="*/ 63 w 277" name="T76"/>
              <a:gd fmla="*/ 199 h 277" name="T77"/>
              <a:gd fmla="*/ 83 w 277" name="T78"/>
              <a:gd fmla="*/ 208 h 277" name="T79"/>
              <a:gd fmla="*/ 71 w 277" name="T80"/>
              <a:gd fmla="*/ 78 h 277" name="T81"/>
              <a:gd fmla="*/ 83 w 277" name="T82"/>
              <a:gd fmla="*/ 72 h 277" name="T83"/>
              <a:gd fmla="*/ 44 w 277" name="T84"/>
              <a:gd fmla="*/ 44 h 277" name="T85"/>
              <a:gd fmla="*/ 63 w 277" name="T86"/>
              <a:gd fmla="*/ 28 h 277" name="T87"/>
              <a:gd fmla="*/ 41 w 277" name="T88"/>
              <a:gd fmla="*/ 236 h 277" name="T89"/>
              <a:gd fmla="*/ 58 w 277" name="T90"/>
              <a:gd fmla="*/ 43 h 277" name="T91"/>
              <a:gd fmla="*/ 43 w 277" name="T92"/>
              <a:gd fmla="*/ 58 h 277" name="T93"/>
              <a:gd fmla="*/ 63 w 277" name="T94"/>
              <a:gd fmla="*/ 55 h 277" name="T95"/>
              <a:gd fmla="*/ 43 w 277" name="T96"/>
              <a:gd fmla="*/ 222 h 277" name="T97"/>
              <a:gd fmla="*/ 56 w 277" name="T98"/>
              <a:gd fmla="*/ 228 h 277" name="T99"/>
              <a:gd fmla="*/ 32 w 277" name="T100"/>
              <a:gd fmla="*/ 144 h 277" name="T101"/>
              <a:gd fmla="*/ 50 w 277" name="T102"/>
              <a:gd fmla="*/ 128 h 277" name="T103"/>
              <a:gd fmla="*/ 32 w 277" name="T104"/>
              <a:gd fmla="*/ 58 h 277" name="T105"/>
              <a:gd fmla="*/ 32 w 277" name="T106"/>
              <a:gd fmla="*/ 50 h 277" name="T107"/>
              <a:gd fmla="*/ 12 w 277" name="T108"/>
              <a:gd fmla="*/ 146 h 277" name="T109"/>
              <a:gd fmla="*/ 17 w 277" name="T110"/>
              <a:gd fmla="*/ 133 h 27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77" w="277">
                <a:moveTo>
                  <a:pt x="245" y="219"/>
                </a:moveTo>
                <a:cubicBezTo>
                  <a:pt x="262" y="197"/>
                  <a:pt x="272" y="169"/>
                  <a:pt x="272" y="138"/>
                </a:cubicBezTo>
                <a:cubicBezTo>
                  <a:pt x="272" y="108"/>
                  <a:pt x="262" y="80"/>
                  <a:pt x="245" y="58"/>
                </a:cubicBezTo>
                <a:cubicBezTo>
                  <a:pt x="245" y="50"/>
                  <a:pt x="245" y="50"/>
                  <a:pt x="245" y="50"/>
                </a:cubicBezTo>
                <a:cubicBezTo>
                  <a:pt x="265" y="74"/>
                  <a:pt x="277" y="105"/>
                  <a:pt x="277" y="138"/>
                </a:cubicBezTo>
                <a:cubicBezTo>
                  <a:pt x="277" y="172"/>
                  <a:pt x="265" y="203"/>
                  <a:pt x="245" y="227"/>
                </a:cubicBezTo>
                <a:cubicBezTo>
                  <a:pt x="245" y="219"/>
                  <a:pt x="245" y="219"/>
                  <a:pt x="245" y="219"/>
                </a:cubicBezTo>
                <a:close/>
                <a:moveTo>
                  <a:pt x="245" y="149"/>
                </a:moveTo>
                <a:cubicBezTo>
                  <a:pt x="263" y="149"/>
                  <a:pt x="263" y="149"/>
                  <a:pt x="263" y="149"/>
                </a:cubicBezTo>
                <a:cubicBezTo>
                  <a:pt x="264" y="149"/>
                  <a:pt x="265" y="148"/>
                  <a:pt x="265" y="146"/>
                </a:cubicBezTo>
                <a:cubicBezTo>
                  <a:pt x="265" y="131"/>
                  <a:pt x="265" y="131"/>
                  <a:pt x="265" y="131"/>
                </a:cubicBezTo>
                <a:cubicBezTo>
                  <a:pt x="265" y="129"/>
                  <a:pt x="264" y="128"/>
                  <a:pt x="263" y="128"/>
                </a:cubicBezTo>
                <a:cubicBezTo>
                  <a:pt x="245" y="128"/>
                  <a:pt x="245" y="128"/>
                  <a:pt x="245" y="128"/>
                </a:cubicBezTo>
                <a:cubicBezTo>
                  <a:pt x="245" y="133"/>
                  <a:pt x="245" y="133"/>
                  <a:pt x="245" y="133"/>
                </a:cubicBezTo>
                <a:cubicBezTo>
                  <a:pt x="261" y="133"/>
                  <a:pt x="261" y="133"/>
                  <a:pt x="261" y="133"/>
                </a:cubicBezTo>
                <a:cubicBezTo>
                  <a:pt x="261" y="144"/>
                  <a:pt x="261" y="144"/>
                  <a:pt x="261" y="144"/>
                </a:cubicBezTo>
                <a:cubicBezTo>
                  <a:pt x="245" y="144"/>
                  <a:pt x="245" y="144"/>
                  <a:pt x="245" y="144"/>
                </a:cubicBezTo>
                <a:lnTo>
                  <a:pt x="245" y="149"/>
                </a:lnTo>
                <a:close/>
                <a:moveTo>
                  <a:pt x="214" y="249"/>
                </a:moveTo>
                <a:cubicBezTo>
                  <a:pt x="221" y="244"/>
                  <a:pt x="227" y="239"/>
                  <a:pt x="233" y="233"/>
                </a:cubicBezTo>
                <a:cubicBezTo>
                  <a:pt x="237" y="228"/>
                  <a:pt x="241" y="224"/>
                  <a:pt x="245" y="219"/>
                </a:cubicBezTo>
                <a:cubicBezTo>
                  <a:pt x="245" y="227"/>
                  <a:pt x="245" y="227"/>
                  <a:pt x="245" y="227"/>
                </a:cubicBezTo>
                <a:cubicBezTo>
                  <a:pt x="242" y="230"/>
                  <a:pt x="239" y="233"/>
                  <a:pt x="236" y="236"/>
                </a:cubicBezTo>
                <a:cubicBezTo>
                  <a:pt x="230" y="243"/>
                  <a:pt x="222" y="249"/>
                  <a:pt x="214" y="254"/>
                </a:cubicBezTo>
                <a:cubicBezTo>
                  <a:pt x="214" y="249"/>
                  <a:pt x="214" y="249"/>
                  <a:pt x="214" y="249"/>
                </a:cubicBezTo>
                <a:close/>
                <a:moveTo>
                  <a:pt x="245" y="58"/>
                </a:moveTo>
                <a:cubicBezTo>
                  <a:pt x="241" y="53"/>
                  <a:pt x="237" y="48"/>
                  <a:pt x="233" y="44"/>
                </a:cubicBezTo>
                <a:cubicBezTo>
                  <a:pt x="227" y="38"/>
                  <a:pt x="221" y="33"/>
                  <a:pt x="214" y="28"/>
                </a:cubicBezTo>
                <a:cubicBezTo>
                  <a:pt x="214" y="22"/>
                  <a:pt x="214" y="22"/>
                  <a:pt x="214" y="22"/>
                </a:cubicBezTo>
                <a:cubicBezTo>
                  <a:pt x="222" y="28"/>
                  <a:pt x="230" y="34"/>
                  <a:pt x="236" y="41"/>
                </a:cubicBezTo>
                <a:cubicBezTo>
                  <a:pt x="239" y="44"/>
                  <a:pt x="242" y="47"/>
                  <a:pt x="245" y="50"/>
                </a:cubicBezTo>
                <a:cubicBezTo>
                  <a:pt x="245" y="58"/>
                  <a:pt x="245" y="58"/>
                  <a:pt x="245" y="58"/>
                </a:cubicBezTo>
                <a:close/>
                <a:moveTo>
                  <a:pt x="245" y="128"/>
                </a:moveTo>
                <a:cubicBezTo>
                  <a:pt x="245" y="133"/>
                  <a:pt x="245" y="133"/>
                  <a:pt x="245" y="133"/>
                </a:cubicBezTo>
                <a:cubicBezTo>
                  <a:pt x="229" y="133"/>
                  <a:pt x="229" y="133"/>
                  <a:pt x="229" y="133"/>
                </a:cubicBezTo>
                <a:cubicBezTo>
                  <a:pt x="229" y="144"/>
                  <a:pt x="229" y="144"/>
                  <a:pt x="229" y="144"/>
                </a:cubicBezTo>
                <a:cubicBezTo>
                  <a:pt x="245" y="144"/>
                  <a:pt x="245" y="144"/>
                  <a:pt x="245" y="144"/>
                </a:cubicBezTo>
                <a:cubicBezTo>
                  <a:pt x="245" y="149"/>
                  <a:pt x="245" y="149"/>
                  <a:pt x="245" y="149"/>
                </a:cubicBezTo>
                <a:cubicBezTo>
                  <a:pt x="227" y="149"/>
                  <a:pt x="227" y="149"/>
                  <a:pt x="227" y="149"/>
                </a:cubicBezTo>
                <a:cubicBezTo>
                  <a:pt x="226" y="149"/>
                  <a:pt x="224" y="148"/>
                  <a:pt x="224" y="146"/>
                </a:cubicBezTo>
                <a:cubicBezTo>
                  <a:pt x="224" y="131"/>
                  <a:pt x="224" y="131"/>
                  <a:pt x="224" y="131"/>
                </a:cubicBezTo>
                <a:cubicBezTo>
                  <a:pt x="224" y="129"/>
                  <a:pt x="226" y="128"/>
                  <a:pt x="227" y="128"/>
                </a:cubicBezTo>
                <a:cubicBezTo>
                  <a:pt x="245" y="128"/>
                  <a:pt x="245" y="128"/>
                  <a:pt x="245" y="128"/>
                </a:cubicBezTo>
                <a:close/>
                <a:moveTo>
                  <a:pt x="214" y="228"/>
                </a:moveTo>
                <a:cubicBezTo>
                  <a:pt x="219" y="233"/>
                  <a:pt x="219" y="233"/>
                  <a:pt x="219" y="233"/>
                </a:cubicBezTo>
                <a:cubicBezTo>
                  <a:pt x="219" y="234"/>
                  <a:pt x="219" y="234"/>
                  <a:pt x="219" y="234"/>
                </a:cubicBezTo>
                <a:cubicBezTo>
                  <a:pt x="220" y="235"/>
                  <a:pt x="222" y="235"/>
                  <a:pt x="223" y="234"/>
                </a:cubicBezTo>
                <a:cubicBezTo>
                  <a:pt x="234" y="222"/>
                  <a:pt x="234" y="222"/>
                  <a:pt x="234" y="222"/>
                </a:cubicBezTo>
                <a:cubicBezTo>
                  <a:pt x="234" y="222"/>
                  <a:pt x="234" y="222"/>
                  <a:pt x="234" y="222"/>
                </a:cubicBezTo>
                <a:cubicBezTo>
                  <a:pt x="234" y="222"/>
                  <a:pt x="234" y="222"/>
                  <a:pt x="234" y="222"/>
                </a:cubicBezTo>
                <a:cubicBezTo>
                  <a:pt x="235" y="222"/>
                  <a:pt x="235" y="220"/>
                  <a:pt x="234" y="219"/>
                </a:cubicBezTo>
                <a:cubicBezTo>
                  <a:pt x="214" y="199"/>
                  <a:pt x="214" y="199"/>
                  <a:pt x="214" y="199"/>
                </a:cubicBezTo>
                <a:cubicBezTo>
                  <a:pt x="214" y="206"/>
                  <a:pt x="214" y="206"/>
                  <a:pt x="214" y="206"/>
                </a:cubicBezTo>
                <a:cubicBezTo>
                  <a:pt x="229" y="221"/>
                  <a:pt x="229" y="221"/>
                  <a:pt x="229" y="221"/>
                </a:cubicBezTo>
                <a:cubicBezTo>
                  <a:pt x="221" y="228"/>
                  <a:pt x="221" y="228"/>
                  <a:pt x="221" y="228"/>
                </a:cubicBezTo>
                <a:cubicBezTo>
                  <a:pt x="214" y="221"/>
                  <a:pt x="214" y="221"/>
                  <a:pt x="214" y="221"/>
                </a:cubicBezTo>
                <a:cubicBezTo>
                  <a:pt x="214" y="228"/>
                  <a:pt x="214" y="228"/>
                  <a:pt x="214" y="228"/>
                </a:cubicBezTo>
                <a:close/>
                <a:moveTo>
                  <a:pt x="214" y="78"/>
                </a:moveTo>
                <a:cubicBezTo>
                  <a:pt x="234" y="58"/>
                  <a:pt x="234" y="58"/>
                  <a:pt x="234" y="58"/>
                </a:cubicBezTo>
                <a:cubicBezTo>
                  <a:pt x="235" y="57"/>
                  <a:pt x="235" y="55"/>
                  <a:pt x="234" y="54"/>
                </a:cubicBezTo>
                <a:cubicBezTo>
                  <a:pt x="223" y="43"/>
                  <a:pt x="223" y="43"/>
                  <a:pt x="223" y="43"/>
                </a:cubicBezTo>
                <a:cubicBezTo>
                  <a:pt x="223" y="43"/>
                  <a:pt x="223" y="43"/>
                  <a:pt x="223" y="43"/>
                </a:cubicBezTo>
                <a:cubicBezTo>
                  <a:pt x="222" y="42"/>
                  <a:pt x="220" y="42"/>
                  <a:pt x="219" y="43"/>
                </a:cubicBezTo>
                <a:cubicBezTo>
                  <a:pt x="214" y="49"/>
                  <a:pt x="214" y="49"/>
                  <a:pt x="214" y="49"/>
                </a:cubicBezTo>
                <a:cubicBezTo>
                  <a:pt x="214" y="55"/>
                  <a:pt x="214" y="55"/>
                  <a:pt x="214" y="55"/>
                </a:cubicBezTo>
                <a:cubicBezTo>
                  <a:pt x="221" y="48"/>
                  <a:pt x="221" y="48"/>
                  <a:pt x="221" y="48"/>
                </a:cubicBezTo>
                <a:cubicBezTo>
                  <a:pt x="229" y="56"/>
                  <a:pt x="229" y="56"/>
                  <a:pt x="229" y="56"/>
                </a:cubicBezTo>
                <a:cubicBezTo>
                  <a:pt x="214" y="71"/>
                  <a:pt x="214" y="71"/>
                  <a:pt x="214" y="71"/>
                </a:cubicBezTo>
                <a:lnTo>
                  <a:pt x="214" y="78"/>
                </a:lnTo>
                <a:close/>
                <a:moveTo>
                  <a:pt x="139" y="272"/>
                </a:moveTo>
                <a:cubicBezTo>
                  <a:pt x="166" y="272"/>
                  <a:pt x="192" y="263"/>
                  <a:pt x="214" y="249"/>
                </a:cubicBezTo>
                <a:cubicBezTo>
                  <a:pt x="214" y="254"/>
                  <a:pt x="214" y="254"/>
                  <a:pt x="214" y="254"/>
                </a:cubicBezTo>
                <a:cubicBezTo>
                  <a:pt x="192" y="269"/>
                  <a:pt x="166" y="277"/>
                  <a:pt x="139" y="277"/>
                </a:cubicBezTo>
                <a:cubicBezTo>
                  <a:pt x="139" y="277"/>
                  <a:pt x="139" y="277"/>
                  <a:pt x="139" y="277"/>
                </a:cubicBezTo>
                <a:cubicBezTo>
                  <a:pt x="139" y="272"/>
                  <a:pt x="139" y="272"/>
                  <a:pt x="139" y="272"/>
                </a:cubicBezTo>
                <a:cubicBezTo>
                  <a:pt x="139" y="272"/>
                  <a:pt x="139" y="272"/>
                  <a:pt x="139" y="272"/>
                </a:cubicBezTo>
                <a:close/>
                <a:moveTo>
                  <a:pt x="214" y="28"/>
                </a:moveTo>
                <a:cubicBezTo>
                  <a:pt x="192" y="13"/>
                  <a:pt x="166" y="5"/>
                  <a:pt x="139" y="5"/>
                </a:cubicBezTo>
                <a:cubicBezTo>
                  <a:pt x="139" y="5"/>
                  <a:pt x="139" y="5"/>
                  <a:pt x="139" y="5"/>
                </a:cubicBezTo>
                <a:cubicBezTo>
                  <a:pt x="139" y="0"/>
                  <a:pt x="139" y="0"/>
                  <a:pt x="139" y="0"/>
                </a:cubicBezTo>
                <a:cubicBezTo>
                  <a:pt x="139" y="0"/>
                  <a:pt x="139" y="0"/>
                  <a:pt x="139" y="0"/>
                </a:cubicBezTo>
                <a:cubicBezTo>
                  <a:pt x="166" y="0"/>
                  <a:pt x="192" y="8"/>
                  <a:pt x="214" y="22"/>
                </a:cubicBezTo>
                <a:cubicBezTo>
                  <a:pt x="214" y="28"/>
                  <a:pt x="214" y="28"/>
                  <a:pt x="214" y="28"/>
                </a:cubicBezTo>
                <a:close/>
                <a:moveTo>
                  <a:pt x="214" y="49"/>
                </a:moveTo>
                <a:cubicBezTo>
                  <a:pt x="214" y="55"/>
                  <a:pt x="214" y="55"/>
                  <a:pt x="214" y="55"/>
                </a:cubicBezTo>
                <a:cubicBezTo>
                  <a:pt x="199" y="70"/>
                  <a:pt x="199" y="70"/>
                  <a:pt x="199" y="70"/>
                </a:cubicBezTo>
                <a:cubicBezTo>
                  <a:pt x="207" y="78"/>
                  <a:pt x="207" y="78"/>
                  <a:pt x="207" y="78"/>
                </a:cubicBezTo>
                <a:cubicBezTo>
                  <a:pt x="214" y="71"/>
                  <a:pt x="214" y="71"/>
                  <a:pt x="214" y="71"/>
                </a:cubicBezTo>
                <a:cubicBezTo>
                  <a:pt x="214" y="78"/>
                  <a:pt x="214" y="78"/>
                  <a:pt x="214" y="78"/>
                </a:cubicBezTo>
                <a:cubicBezTo>
                  <a:pt x="208" y="83"/>
                  <a:pt x="208" y="83"/>
                  <a:pt x="208" y="83"/>
                </a:cubicBezTo>
                <a:cubicBezTo>
                  <a:pt x="207" y="84"/>
                  <a:pt x="206" y="84"/>
                  <a:pt x="205" y="83"/>
                </a:cubicBezTo>
                <a:cubicBezTo>
                  <a:pt x="194" y="72"/>
                  <a:pt x="194" y="72"/>
                  <a:pt x="194" y="72"/>
                </a:cubicBezTo>
                <a:cubicBezTo>
                  <a:pt x="193" y="71"/>
                  <a:pt x="193" y="70"/>
                  <a:pt x="194" y="69"/>
                </a:cubicBezTo>
                <a:cubicBezTo>
                  <a:pt x="214" y="49"/>
                  <a:pt x="214" y="49"/>
                  <a:pt x="214" y="49"/>
                </a:cubicBezTo>
                <a:close/>
                <a:moveTo>
                  <a:pt x="214" y="199"/>
                </a:moveTo>
                <a:cubicBezTo>
                  <a:pt x="214" y="206"/>
                  <a:pt x="214" y="206"/>
                  <a:pt x="214" y="206"/>
                </a:cubicBezTo>
                <a:cubicBezTo>
                  <a:pt x="207" y="199"/>
                  <a:pt x="207" y="199"/>
                  <a:pt x="207" y="199"/>
                </a:cubicBezTo>
                <a:cubicBezTo>
                  <a:pt x="199" y="206"/>
                  <a:pt x="199" y="206"/>
                  <a:pt x="199" y="206"/>
                </a:cubicBezTo>
                <a:cubicBezTo>
                  <a:pt x="214" y="221"/>
                  <a:pt x="214" y="221"/>
                  <a:pt x="214" y="221"/>
                </a:cubicBezTo>
                <a:cubicBezTo>
                  <a:pt x="214" y="228"/>
                  <a:pt x="214" y="228"/>
                  <a:pt x="214" y="228"/>
                </a:cubicBezTo>
                <a:cubicBezTo>
                  <a:pt x="194" y="208"/>
                  <a:pt x="194" y="208"/>
                  <a:pt x="194" y="208"/>
                </a:cubicBezTo>
                <a:cubicBezTo>
                  <a:pt x="193" y="207"/>
                  <a:pt x="193" y="206"/>
                  <a:pt x="194" y="205"/>
                </a:cubicBezTo>
                <a:cubicBezTo>
                  <a:pt x="205" y="194"/>
                  <a:pt x="205" y="194"/>
                  <a:pt x="205" y="194"/>
                </a:cubicBezTo>
                <a:cubicBezTo>
                  <a:pt x="206" y="193"/>
                  <a:pt x="207" y="193"/>
                  <a:pt x="208" y="194"/>
                </a:cubicBezTo>
                <a:cubicBezTo>
                  <a:pt x="214" y="199"/>
                  <a:pt x="214" y="199"/>
                  <a:pt x="214" y="199"/>
                </a:cubicBezTo>
                <a:close/>
                <a:moveTo>
                  <a:pt x="139" y="265"/>
                </a:moveTo>
                <a:cubicBezTo>
                  <a:pt x="146" y="265"/>
                  <a:pt x="146" y="265"/>
                  <a:pt x="146" y="265"/>
                </a:cubicBezTo>
                <a:cubicBezTo>
                  <a:pt x="148" y="265"/>
                  <a:pt x="149" y="264"/>
                  <a:pt x="149" y="263"/>
                </a:cubicBezTo>
                <a:cubicBezTo>
                  <a:pt x="149" y="227"/>
                  <a:pt x="149" y="227"/>
                  <a:pt x="149" y="227"/>
                </a:cubicBezTo>
                <a:cubicBezTo>
                  <a:pt x="149" y="225"/>
                  <a:pt x="148" y="224"/>
                  <a:pt x="146" y="224"/>
                </a:cubicBezTo>
                <a:cubicBezTo>
                  <a:pt x="139" y="224"/>
                  <a:pt x="139" y="224"/>
                  <a:pt x="139" y="224"/>
                </a:cubicBezTo>
                <a:cubicBezTo>
                  <a:pt x="139" y="229"/>
                  <a:pt x="139" y="229"/>
                  <a:pt x="139" y="229"/>
                </a:cubicBezTo>
                <a:cubicBezTo>
                  <a:pt x="144" y="229"/>
                  <a:pt x="144" y="229"/>
                  <a:pt x="144" y="229"/>
                </a:cubicBezTo>
                <a:cubicBezTo>
                  <a:pt x="144" y="260"/>
                  <a:pt x="144" y="260"/>
                  <a:pt x="144" y="260"/>
                </a:cubicBezTo>
                <a:cubicBezTo>
                  <a:pt x="139" y="260"/>
                  <a:pt x="139" y="260"/>
                  <a:pt x="139" y="260"/>
                </a:cubicBezTo>
                <a:cubicBezTo>
                  <a:pt x="139" y="265"/>
                  <a:pt x="139" y="265"/>
                  <a:pt x="139" y="265"/>
                </a:cubicBezTo>
                <a:close/>
                <a:moveTo>
                  <a:pt x="139" y="153"/>
                </a:moveTo>
                <a:cubicBezTo>
                  <a:pt x="139" y="146"/>
                  <a:pt x="139" y="146"/>
                  <a:pt x="139" y="146"/>
                </a:cubicBezTo>
                <a:cubicBezTo>
                  <a:pt x="140" y="148"/>
                  <a:pt x="140" y="148"/>
                  <a:pt x="140" y="148"/>
                </a:cubicBezTo>
                <a:cubicBezTo>
                  <a:pt x="190" y="98"/>
                  <a:pt x="190" y="98"/>
                  <a:pt x="190" y="98"/>
                </a:cubicBezTo>
                <a:cubicBezTo>
                  <a:pt x="183" y="91"/>
                  <a:pt x="183" y="91"/>
                  <a:pt x="183" y="91"/>
                </a:cubicBezTo>
                <a:cubicBezTo>
                  <a:pt x="142" y="131"/>
                  <a:pt x="142" y="131"/>
                  <a:pt x="142" y="131"/>
                </a:cubicBezTo>
                <a:cubicBezTo>
                  <a:pt x="141" y="132"/>
                  <a:pt x="140" y="132"/>
                  <a:pt x="139" y="131"/>
                </a:cubicBezTo>
                <a:cubicBezTo>
                  <a:pt x="139" y="124"/>
                  <a:pt x="139" y="124"/>
                  <a:pt x="139" y="124"/>
                </a:cubicBezTo>
                <a:cubicBezTo>
                  <a:pt x="140" y="126"/>
                  <a:pt x="140" y="126"/>
                  <a:pt x="140" y="126"/>
                </a:cubicBezTo>
                <a:cubicBezTo>
                  <a:pt x="181" y="86"/>
                  <a:pt x="181" y="86"/>
                  <a:pt x="181" y="86"/>
                </a:cubicBezTo>
                <a:cubicBezTo>
                  <a:pt x="182" y="85"/>
                  <a:pt x="183" y="85"/>
                  <a:pt x="184" y="86"/>
                </a:cubicBezTo>
                <a:cubicBezTo>
                  <a:pt x="195" y="97"/>
                  <a:pt x="195" y="97"/>
                  <a:pt x="195" y="97"/>
                </a:cubicBezTo>
                <a:cubicBezTo>
                  <a:pt x="196" y="98"/>
                  <a:pt x="196" y="99"/>
                  <a:pt x="195" y="100"/>
                </a:cubicBezTo>
                <a:cubicBezTo>
                  <a:pt x="142" y="153"/>
                  <a:pt x="142" y="153"/>
                  <a:pt x="142" y="153"/>
                </a:cubicBezTo>
                <a:cubicBezTo>
                  <a:pt x="141" y="154"/>
                  <a:pt x="140" y="154"/>
                  <a:pt x="139" y="153"/>
                </a:cubicBezTo>
                <a:close/>
                <a:moveTo>
                  <a:pt x="139" y="52"/>
                </a:moveTo>
                <a:cubicBezTo>
                  <a:pt x="146" y="52"/>
                  <a:pt x="146" y="52"/>
                  <a:pt x="146" y="52"/>
                </a:cubicBezTo>
                <a:cubicBezTo>
                  <a:pt x="148" y="52"/>
                  <a:pt x="149" y="51"/>
                  <a:pt x="149" y="50"/>
                </a:cubicBezTo>
                <a:cubicBezTo>
                  <a:pt x="149" y="14"/>
                  <a:pt x="149" y="14"/>
                  <a:pt x="149" y="14"/>
                </a:cubicBezTo>
                <a:cubicBezTo>
                  <a:pt x="149" y="13"/>
                  <a:pt x="148" y="12"/>
                  <a:pt x="146" y="12"/>
                </a:cubicBezTo>
                <a:cubicBezTo>
                  <a:pt x="139" y="12"/>
                  <a:pt x="139" y="12"/>
                  <a:pt x="139" y="12"/>
                </a:cubicBezTo>
                <a:cubicBezTo>
                  <a:pt x="139" y="16"/>
                  <a:pt x="139" y="16"/>
                  <a:pt x="139" y="16"/>
                </a:cubicBezTo>
                <a:cubicBezTo>
                  <a:pt x="144" y="16"/>
                  <a:pt x="144" y="16"/>
                  <a:pt x="144" y="16"/>
                </a:cubicBezTo>
                <a:cubicBezTo>
                  <a:pt x="144" y="48"/>
                  <a:pt x="144" y="48"/>
                  <a:pt x="144" y="48"/>
                </a:cubicBezTo>
                <a:cubicBezTo>
                  <a:pt x="139" y="48"/>
                  <a:pt x="139" y="48"/>
                  <a:pt x="139" y="48"/>
                </a:cubicBezTo>
                <a:lnTo>
                  <a:pt x="139" y="52"/>
                </a:lnTo>
                <a:close/>
                <a:moveTo>
                  <a:pt x="139" y="5"/>
                </a:moveTo>
                <a:cubicBezTo>
                  <a:pt x="111" y="5"/>
                  <a:pt x="85" y="13"/>
                  <a:pt x="63" y="28"/>
                </a:cubicBezTo>
                <a:cubicBezTo>
                  <a:pt x="63" y="22"/>
                  <a:pt x="63" y="22"/>
                  <a:pt x="63" y="22"/>
                </a:cubicBezTo>
                <a:cubicBezTo>
                  <a:pt x="85" y="8"/>
                  <a:pt x="111" y="0"/>
                  <a:pt x="139" y="0"/>
                </a:cubicBezTo>
                <a:cubicBezTo>
                  <a:pt x="139" y="5"/>
                  <a:pt x="139" y="5"/>
                  <a:pt x="139" y="5"/>
                </a:cubicBezTo>
                <a:close/>
                <a:moveTo>
                  <a:pt x="63" y="249"/>
                </a:moveTo>
                <a:cubicBezTo>
                  <a:pt x="85" y="263"/>
                  <a:pt x="111" y="272"/>
                  <a:pt x="139" y="272"/>
                </a:cubicBezTo>
                <a:cubicBezTo>
                  <a:pt x="139" y="277"/>
                  <a:pt x="139" y="277"/>
                  <a:pt x="139" y="277"/>
                </a:cubicBezTo>
                <a:cubicBezTo>
                  <a:pt x="111" y="277"/>
                  <a:pt x="85" y="269"/>
                  <a:pt x="63" y="254"/>
                </a:cubicBezTo>
                <a:cubicBezTo>
                  <a:pt x="63" y="249"/>
                  <a:pt x="63" y="249"/>
                  <a:pt x="63" y="249"/>
                </a:cubicBezTo>
                <a:close/>
                <a:moveTo>
                  <a:pt x="139" y="12"/>
                </a:moveTo>
                <a:cubicBezTo>
                  <a:pt x="131" y="12"/>
                  <a:pt x="131" y="12"/>
                  <a:pt x="131" y="12"/>
                </a:cubicBezTo>
                <a:cubicBezTo>
                  <a:pt x="129" y="12"/>
                  <a:pt x="128" y="13"/>
                  <a:pt x="128" y="14"/>
                </a:cubicBezTo>
                <a:cubicBezTo>
                  <a:pt x="128" y="50"/>
                  <a:pt x="128" y="50"/>
                  <a:pt x="128" y="50"/>
                </a:cubicBezTo>
                <a:cubicBezTo>
                  <a:pt x="128" y="51"/>
                  <a:pt x="129" y="52"/>
                  <a:pt x="131" y="52"/>
                </a:cubicBezTo>
                <a:cubicBezTo>
                  <a:pt x="139" y="52"/>
                  <a:pt x="139" y="52"/>
                  <a:pt x="139" y="52"/>
                </a:cubicBezTo>
                <a:cubicBezTo>
                  <a:pt x="139" y="48"/>
                  <a:pt x="139" y="48"/>
                  <a:pt x="139" y="48"/>
                </a:cubicBezTo>
                <a:cubicBezTo>
                  <a:pt x="133" y="48"/>
                  <a:pt x="133" y="48"/>
                  <a:pt x="133" y="48"/>
                </a:cubicBezTo>
                <a:cubicBezTo>
                  <a:pt x="133" y="16"/>
                  <a:pt x="133" y="16"/>
                  <a:pt x="133" y="16"/>
                </a:cubicBezTo>
                <a:cubicBezTo>
                  <a:pt x="139" y="16"/>
                  <a:pt x="139" y="16"/>
                  <a:pt x="139" y="16"/>
                </a:cubicBezTo>
                <a:cubicBezTo>
                  <a:pt x="139" y="12"/>
                  <a:pt x="139" y="12"/>
                  <a:pt x="139" y="12"/>
                </a:cubicBezTo>
                <a:close/>
                <a:moveTo>
                  <a:pt x="139" y="124"/>
                </a:moveTo>
                <a:cubicBezTo>
                  <a:pt x="139" y="131"/>
                  <a:pt x="139" y="131"/>
                  <a:pt x="139" y="131"/>
                </a:cubicBezTo>
                <a:cubicBezTo>
                  <a:pt x="138" y="131"/>
                  <a:pt x="138" y="131"/>
                  <a:pt x="138" y="131"/>
                </a:cubicBezTo>
                <a:cubicBezTo>
                  <a:pt x="117" y="110"/>
                  <a:pt x="117" y="110"/>
                  <a:pt x="117" y="110"/>
                </a:cubicBezTo>
                <a:cubicBezTo>
                  <a:pt x="109" y="118"/>
                  <a:pt x="109" y="118"/>
                  <a:pt x="109" y="118"/>
                </a:cubicBezTo>
                <a:cubicBezTo>
                  <a:pt x="139" y="146"/>
                  <a:pt x="139" y="146"/>
                  <a:pt x="139" y="146"/>
                </a:cubicBezTo>
                <a:cubicBezTo>
                  <a:pt x="139" y="153"/>
                  <a:pt x="139" y="153"/>
                  <a:pt x="139" y="153"/>
                </a:cubicBezTo>
                <a:cubicBezTo>
                  <a:pt x="139" y="153"/>
                  <a:pt x="139" y="153"/>
                  <a:pt x="139" y="153"/>
                </a:cubicBezTo>
                <a:cubicBezTo>
                  <a:pt x="104" y="120"/>
                  <a:pt x="104" y="120"/>
                  <a:pt x="104" y="120"/>
                </a:cubicBezTo>
                <a:cubicBezTo>
                  <a:pt x="103" y="119"/>
                  <a:pt x="103" y="117"/>
                  <a:pt x="104" y="116"/>
                </a:cubicBezTo>
                <a:cubicBezTo>
                  <a:pt x="104" y="116"/>
                  <a:pt x="104" y="116"/>
                  <a:pt x="104" y="116"/>
                </a:cubicBezTo>
                <a:cubicBezTo>
                  <a:pt x="115" y="105"/>
                  <a:pt x="115" y="105"/>
                  <a:pt x="115" y="105"/>
                </a:cubicBezTo>
                <a:cubicBezTo>
                  <a:pt x="116" y="104"/>
                  <a:pt x="117" y="104"/>
                  <a:pt x="118" y="105"/>
                </a:cubicBezTo>
                <a:cubicBezTo>
                  <a:pt x="118" y="105"/>
                  <a:pt x="118" y="105"/>
                  <a:pt x="118" y="105"/>
                </a:cubicBezTo>
                <a:cubicBezTo>
                  <a:pt x="139" y="124"/>
                  <a:pt x="139" y="124"/>
                  <a:pt x="139" y="124"/>
                </a:cubicBezTo>
                <a:close/>
                <a:moveTo>
                  <a:pt x="139" y="224"/>
                </a:moveTo>
                <a:cubicBezTo>
                  <a:pt x="131" y="224"/>
                  <a:pt x="131" y="224"/>
                  <a:pt x="131" y="224"/>
                </a:cubicBezTo>
                <a:cubicBezTo>
                  <a:pt x="129" y="224"/>
                  <a:pt x="128" y="225"/>
                  <a:pt x="128" y="227"/>
                </a:cubicBezTo>
                <a:cubicBezTo>
                  <a:pt x="128" y="263"/>
                  <a:pt x="128" y="263"/>
                  <a:pt x="128" y="263"/>
                </a:cubicBezTo>
                <a:cubicBezTo>
                  <a:pt x="128" y="264"/>
                  <a:pt x="129" y="265"/>
                  <a:pt x="131" y="265"/>
                </a:cubicBezTo>
                <a:cubicBezTo>
                  <a:pt x="139" y="265"/>
                  <a:pt x="139" y="265"/>
                  <a:pt x="139" y="265"/>
                </a:cubicBezTo>
                <a:cubicBezTo>
                  <a:pt x="139" y="260"/>
                  <a:pt x="139" y="260"/>
                  <a:pt x="139" y="260"/>
                </a:cubicBezTo>
                <a:cubicBezTo>
                  <a:pt x="133" y="260"/>
                  <a:pt x="133" y="260"/>
                  <a:pt x="133" y="260"/>
                </a:cubicBezTo>
                <a:cubicBezTo>
                  <a:pt x="133" y="229"/>
                  <a:pt x="133" y="229"/>
                  <a:pt x="133" y="229"/>
                </a:cubicBezTo>
                <a:cubicBezTo>
                  <a:pt x="139" y="229"/>
                  <a:pt x="139" y="229"/>
                  <a:pt x="139" y="229"/>
                </a:cubicBezTo>
                <a:cubicBezTo>
                  <a:pt x="139" y="224"/>
                  <a:pt x="139" y="224"/>
                  <a:pt x="139" y="224"/>
                </a:cubicBezTo>
                <a:close/>
                <a:moveTo>
                  <a:pt x="63" y="228"/>
                </a:moveTo>
                <a:cubicBezTo>
                  <a:pt x="63" y="221"/>
                  <a:pt x="63" y="221"/>
                  <a:pt x="63" y="221"/>
                </a:cubicBezTo>
                <a:cubicBezTo>
                  <a:pt x="78" y="206"/>
                  <a:pt x="78" y="206"/>
                  <a:pt x="78" y="206"/>
                </a:cubicBezTo>
                <a:cubicBezTo>
                  <a:pt x="71" y="199"/>
                  <a:pt x="71" y="199"/>
                  <a:pt x="71" y="199"/>
                </a:cubicBezTo>
                <a:cubicBezTo>
                  <a:pt x="63" y="206"/>
                  <a:pt x="63" y="206"/>
                  <a:pt x="63" y="206"/>
                </a:cubicBezTo>
                <a:cubicBezTo>
                  <a:pt x="63" y="199"/>
                  <a:pt x="63" y="199"/>
                  <a:pt x="63" y="199"/>
                </a:cubicBezTo>
                <a:cubicBezTo>
                  <a:pt x="69" y="194"/>
                  <a:pt x="69" y="194"/>
                  <a:pt x="69" y="194"/>
                </a:cubicBezTo>
                <a:cubicBezTo>
                  <a:pt x="70" y="193"/>
                  <a:pt x="71" y="193"/>
                  <a:pt x="72" y="194"/>
                </a:cubicBezTo>
                <a:cubicBezTo>
                  <a:pt x="72" y="194"/>
                  <a:pt x="72" y="194"/>
                  <a:pt x="72" y="194"/>
                </a:cubicBezTo>
                <a:cubicBezTo>
                  <a:pt x="83" y="205"/>
                  <a:pt x="83" y="205"/>
                  <a:pt x="83" y="205"/>
                </a:cubicBezTo>
                <a:cubicBezTo>
                  <a:pt x="84" y="206"/>
                  <a:pt x="84" y="207"/>
                  <a:pt x="83" y="208"/>
                </a:cubicBezTo>
                <a:cubicBezTo>
                  <a:pt x="83" y="208"/>
                  <a:pt x="83" y="208"/>
                  <a:pt x="83" y="208"/>
                </a:cubicBezTo>
                <a:cubicBezTo>
                  <a:pt x="63" y="228"/>
                  <a:pt x="63" y="228"/>
                  <a:pt x="63" y="228"/>
                </a:cubicBezTo>
                <a:close/>
                <a:moveTo>
                  <a:pt x="63" y="78"/>
                </a:moveTo>
                <a:cubicBezTo>
                  <a:pt x="63" y="71"/>
                  <a:pt x="63" y="71"/>
                  <a:pt x="63" y="71"/>
                </a:cubicBezTo>
                <a:cubicBezTo>
                  <a:pt x="71" y="78"/>
                  <a:pt x="71" y="78"/>
                  <a:pt x="71" y="78"/>
                </a:cubicBezTo>
                <a:cubicBezTo>
                  <a:pt x="78" y="70"/>
                  <a:pt x="78" y="70"/>
                  <a:pt x="78" y="70"/>
                </a:cubicBezTo>
                <a:cubicBezTo>
                  <a:pt x="63" y="55"/>
                  <a:pt x="63" y="55"/>
                  <a:pt x="63" y="55"/>
                </a:cubicBezTo>
                <a:cubicBezTo>
                  <a:pt x="63" y="49"/>
                  <a:pt x="63" y="49"/>
                  <a:pt x="63" y="49"/>
                </a:cubicBezTo>
                <a:cubicBezTo>
                  <a:pt x="83" y="69"/>
                  <a:pt x="83" y="69"/>
                  <a:pt x="83" y="69"/>
                </a:cubicBezTo>
                <a:cubicBezTo>
                  <a:pt x="84" y="70"/>
                  <a:pt x="84" y="71"/>
                  <a:pt x="83" y="72"/>
                </a:cubicBezTo>
                <a:cubicBezTo>
                  <a:pt x="72" y="83"/>
                  <a:pt x="72" y="83"/>
                  <a:pt x="72" y="83"/>
                </a:cubicBezTo>
                <a:cubicBezTo>
                  <a:pt x="71" y="84"/>
                  <a:pt x="70" y="84"/>
                  <a:pt x="69" y="83"/>
                </a:cubicBezTo>
                <a:lnTo>
                  <a:pt x="63" y="78"/>
                </a:lnTo>
                <a:close/>
                <a:moveTo>
                  <a:pt x="63" y="28"/>
                </a:moveTo>
                <a:cubicBezTo>
                  <a:pt x="56" y="33"/>
                  <a:pt x="50" y="38"/>
                  <a:pt x="44" y="44"/>
                </a:cubicBezTo>
                <a:cubicBezTo>
                  <a:pt x="40" y="48"/>
                  <a:pt x="36" y="53"/>
                  <a:pt x="32" y="58"/>
                </a:cubicBezTo>
                <a:cubicBezTo>
                  <a:pt x="32" y="50"/>
                  <a:pt x="32" y="50"/>
                  <a:pt x="32" y="50"/>
                </a:cubicBezTo>
                <a:cubicBezTo>
                  <a:pt x="35" y="47"/>
                  <a:pt x="38" y="44"/>
                  <a:pt x="41" y="41"/>
                </a:cubicBezTo>
                <a:cubicBezTo>
                  <a:pt x="48" y="34"/>
                  <a:pt x="55" y="28"/>
                  <a:pt x="63" y="22"/>
                </a:cubicBezTo>
                <a:cubicBezTo>
                  <a:pt x="63" y="28"/>
                  <a:pt x="63" y="28"/>
                  <a:pt x="63" y="28"/>
                </a:cubicBezTo>
                <a:close/>
                <a:moveTo>
                  <a:pt x="32" y="219"/>
                </a:moveTo>
                <a:cubicBezTo>
                  <a:pt x="36" y="224"/>
                  <a:pt x="40" y="228"/>
                  <a:pt x="44" y="233"/>
                </a:cubicBezTo>
                <a:cubicBezTo>
                  <a:pt x="50" y="239"/>
                  <a:pt x="56" y="244"/>
                  <a:pt x="63" y="249"/>
                </a:cubicBezTo>
                <a:cubicBezTo>
                  <a:pt x="63" y="254"/>
                  <a:pt x="63" y="254"/>
                  <a:pt x="63" y="254"/>
                </a:cubicBezTo>
                <a:cubicBezTo>
                  <a:pt x="55" y="249"/>
                  <a:pt x="48" y="243"/>
                  <a:pt x="41" y="236"/>
                </a:cubicBezTo>
                <a:cubicBezTo>
                  <a:pt x="38" y="233"/>
                  <a:pt x="35" y="230"/>
                  <a:pt x="32" y="227"/>
                </a:cubicBezTo>
                <a:cubicBezTo>
                  <a:pt x="32" y="219"/>
                  <a:pt x="32" y="219"/>
                  <a:pt x="32" y="219"/>
                </a:cubicBezTo>
                <a:close/>
                <a:moveTo>
                  <a:pt x="63" y="49"/>
                </a:moveTo>
                <a:cubicBezTo>
                  <a:pt x="58" y="43"/>
                  <a:pt x="58" y="43"/>
                  <a:pt x="58" y="43"/>
                </a:cubicBezTo>
                <a:cubicBezTo>
                  <a:pt x="58" y="43"/>
                  <a:pt x="58" y="43"/>
                  <a:pt x="58" y="43"/>
                </a:cubicBezTo>
                <a:cubicBezTo>
                  <a:pt x="57" y="42"/>
                  <a:pt x="55" y="42"/>
                  <a:pt x="54" y="43"/>
                </a:cubicBezTo>
                <a:cubicBezTo>
                  <a:pt x="43" y="54"/>
                  <a:pt x="43" y="54"/>
                  <a:pt x="43" y="54"/>
                </a:cubicBezTo>
                <a:cubicBezTo>
                  <a:pt x="43" y="54"/>
                  <a:pt x="43" y="54"/>
                  <a:pt x="43" y="54"/>
                </a:cubicBezTo>
                <a:cubicBezTo>
                  <a:pt x="43" y="54"/>
                  <a:pt x="43" y="54"/>
                  <a:pt x="43" y="54"/>
                </a:cubicBezTo>
                <a:cubicBezTo>
                  <a:pt x="42" y="55"/>
                  <a:pt x="42" y="57"/>
                  <a:pt x="43" y="58"/>
                </a:cubicBezTo>
                <a:cubicBezTo>
                  <a:pt x="63" y="78"/>
                  <a:pt x="63" y="78"/>
                  <a:pt x="63" y="78"/>
                </a:cubicBezTo>
                <a:cubicBezTo>
                  <a:pt x="63" y="71"/>
                  <a:pt x="63" y="71"/>
                  <a:pt x="63" y="71"/>
                </a:cubicBezTo>
                <a:cubicBezTo>
                  <a:pt x="48" y="56"/>
                  <a:pt x="48" y="56"/>
                  <a:pt x="48" y="56"/>
                </a:cubicBezTo>
                <a:cubicBezTo>
                  <a:pt x="56" y="48"/>
                  <a:pt x="56" y="48"/>
                  <a:pt x="56" y="48"/>
                </a:cubicBezTo>
                <a:cubicBezTo>
                  <a:pt x="63" y="55"/>
                  <a:pt x="63" y="55"/>
                  <a:pt x="63" y="55"/>
                </a:cubicBezTo>
                <a:cubicBezTo>
                  <a:pt x="63" y="49"/>
                  <a:pt x="63" y="49"/>
                  <a:pt x="63" y="49"/>
                </a:cubicBezTo>
                <a:close/>
                <a:moveTo>
                  <a:pt x="63" y="199"/>
                </a:moveTo>
                <a:cubicBezTo>
                  <a:pt x="43" y="219"/>
                  <a:pt x="43" y="219"/>
                  <a:pt x="43" y="219"/>
                </a:cubicBezTo>
                <a:cubicBezTo>
                  <a:pt x="43" y="219"/>
                  <a:pt x="43" y="219"/>
                  <a:pt x="43" y="219"/>
                </a:cubicBezTo>
                <a:cubicBezTo>
                  <a:pt x="42" y="220"/>
                  <a:pt x="42" y="222"/>
                  <a:pt x="43" y="222"/>
                </a:cubicBezTo>
                <a:cubicBezTo>
                  <a:pt x="54" y="234"/>
                  <a:pt x="54" y="234"/>
                  <a:pt x="54" y="234"/>
                </a:cubicBezTo>
                <a:cubicBezTo>
                  <a:pt x="55" y="235"/>
                  <a:pt x="57" y="235"/>
                  <a:pt x="58" y="234"/>
                </a:cubicBezTo>
                <a:cubicBezTo>
                  <a:pt x="63" y="228"/>
                  <a:pt x="63" y="228"/>
                  <a:pt x="63" y="228"/>
                </a:cubicBezTo>
                <a:cubicBezTo>
                  <a:pt x="63" y="221"/>
                  <a:pt x="63" y="221"/>
                  <a:pt x="63" y="221"/>
                </a:cubicBezTo>
                <a:cubicBezTo>
                  <a:pt x="56" y="228"/>
                  <a:pt x="56" y="228"/>
                  <a:pt x="56" y="228"/>
                </a:cubicBezTo>
                <a:cubicBezTo>
                  <a:pt x="48" y="221"/>
                  <a:pt x="48" y="221"/>
                  <a:pt x="48" y="221"/>
                </a:cubicBezTo>
                <a:cubicBezTo>
                  <a:pt x="63" y="206"/>
                  <a:pt x="63" y="206"/>
                  <a:pt x="63" y="206"/>
                </a:cubicBezTo>
                <a:cubicBezTo>
                  <a:pt x="63" y="199"/>
                  <a:pt x="63" y="199"/>
                  <a:pt x="63" y="199"/>
                </a:cubicBezTo>
                <a:close/>
                <a:moveTo>
                  <a:pt x="32" y="149"/>
                </a:moveTo>
                <a:cubicBezTo>
                  <a:pt x="32" y="144"/>
                  <a:pt x="32" y="144"/>
                  <a:pt x="32" y="144"/>
                </a:cubicBezTo>
                <a:cubicBezTo>
                  <a:pt x="48" y="144"/>
                  <a:pt x="48" y="144"/>
                  <a:pt x="48" y="144"/>
                </a:cubicBezTo>
                <a:cubicBezTo>
                  <a:pt x="48" y="133"/>
                  <a:pt x="48" y="133"/>
                  <a:pt x="48" y="133"/>
                </a:cubicBezTo>
                <a:cubicBezTo>
                  <a:pt x="32" y="133"/>
                  <a:pt x="32" y="133"/>
                  <a:pt x="32" y="133"/>
                </a:cubicBezTo>
                <a:cubicBezTo>
                  <a:pt x="32" y="128"/>
                  <a:pt x="32" y="128"/>
                  <a:pt x="32" y="128"/>
                </a:cubicBezTo>
                <a:cubicBezTo>
                  <a:pt x="50" y="128"/>
                  <a:pt x="50" y="128"/>
                  <a:pt x="50" y="128"/>
                </a:cubicBezTo>
                <a:cubicBezTo>
                  <a:pt x="52" y="128"/>
                  <a:pt x="53" y="129"/>
                  <a:pt x="53" y="131"/>
                </a:cubicBezTo>
                <a:cubicBezTo>
                  <a:pt x="53" y="146"/>
                  <a:pt x="53" y="146"/>
                  <a:pt x="53" y="146"/>
                </a:cubicBezTo>
                <a:cubicBezTo>
                  <a:pt x="53" y="148"/>
                  <a:pt x="52" y="149"/>
                  <a:pt x="50" y="149"/>
                </a:cubicBezTo>
                <a:lnTo>
                  <a:pt x="32" y="149"/>
                </a:lnTo>
                <a:close/>
                <a:moveTo>
                  <a:pt x="32" y="58"/>
                </a:moveTo>
                <a:cubicBezTo>
                  <a:pt x="15" y="80"/>
                  <a:pt x="5" y="108"/>
                  <a:pt x="5" y="138"/>
                </a:cubicBezTo>
                <a:cubicBezTo>
                  <a:pt x="5" y="169"/>
                  <a:pt x="15" y="197"/>
                  <a:pt x="32" y="219"/>
                </a:cubicBezTo>
                <a:cubicBezTo>
                  <a:pt x="32" y="227"/>
                  <a:pt x="32" y="227"/>
                  <a:pt x="32" y="227"/>
                </a:cubicBezTo>
                <a:cubicBezTo>
                  <a:pt x="12" y="203"/>
                  <a:pt x="0" y="172"/>
                  <a:pt x="0" y="138"/>
                </a:cubicBezTo>
                <a:cubicBezTo>
                  <a:pt x="0" y="105"/>
                  <a:pt x="12" y="74"/>
                  <a:pt x="32" y="50"/>
                </a:cubicBezTo>
                <a:cubicBezTo>
                  <a:pt x="32" y="58"/>
                  <a:pt x="32" y="58"/>
                  <a:pt x="32" y="58"/>
                </a:cubicBezTo>
                <a:close/>
                <a:moveTo>
                  <a:pt x="32" y="128"/>
                </a:moveTo>
                <a:cubicBezTo>
                  <a:pt x="14" y="128"/>
                  <a:pt x="14" y="128"/>
                  <a:pt x="14" y="128"/>
                </a:cubicBezTo>
                <a:cubicBezTo>
                  <a:pt x="13" y="128"/>
                  <a:pt x="12" y="129"/>
                  <a:pt x="12" y="131"/>
                </a:cubicBezTo>
                <a:cubicBezTo>
                  <a:pt x="12" y="146"/>
                  <a:pt x="12" y="146"/>
                  <a:pt x="12" y="146"/>
                </a:cubicBezTo>
                <a:cubicBezTo>
                  <a:pt x="12" y="148"/>
                  <a:pt x="13" y="149"/>
                  <a:pt x="14" y="149"/>
                </a:cubicBezTo>
                <a:cubicBezTo>
                  <a:pt x="32" y="149"/>
                  <a:pt x="32" y="149"/>
                  <a:pt x="32" y="149"/>
                </a:cubicBezTo>
                <a:cubicBezTo>
                  <a:pt x="32" y="144"/>
                  <a:pt x="32" y="144"/>
                  <a:pt x="32" y="144"/>
                </a:cubicBezTo>
                <a:cubicBezTo>
                  <a:pt x="17" y="144"/>
                  <a:pt x="17" y="144"/>
                  <a:pt x="17" y="144"/>
                </a:cubicBezTo>
                <a:cubicBezTo>
                  <a:pt x="17" y="133"/>
                  <a:pt x="17" y="133"/>
                  <a:pt x="17" y="133"/>
                </a:cubicBezTo>
                <a:cubicBezTo>
                  <a:pt x="32" y="133"/>
                  <a:pt x="32" y="133"/>
                  <a:pt x="32" y="133"/>
                </a:cubicBezTo>
                <a:lnTo>
                  <a:pt x="32" y="128"/>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09" name="Freeform 66"/>
          <p:cNvSpPr>
            <a:spLocks noEditPoints="1"/>
          </p:cNvSpPr>
          <p:nvPr/>
        </p:nvSpPr>
        <p:spPr bwMode="auto">
          <a:xfrm>
            <a:off x="180975" y="622300"/>
            <a:ext cx="138113" cy="280988"/>
          </a:xfrm>
          <a:custGeom>
            <a:gdLst>
              <a:gd fmla="*/ 62 w 75" name="T0"/>
              <a:gd fmla="*/ 137 h 152" name="T1"/>
              <a:gd fmla="*/ 71 w 75" name="T2"/>
              <a:gd fmla="*/ 34 h 152" name="T3"/>
              <a:gd fmla="*/ 62 w 75" name="T4"/>
              <a:gd fmla="*/ 10 h 152" name="T5"/>
              <a:gd fmla="*/ 75 w 75" name="T6"/>
              <a:gd fmla="*/ 33 h 152" name="T7"/>
              <a:gd fmla="*/ 75 w 75" name="T8"/>
              <a:gd fmla="*/ 146 h 152" name="T9"/>
              <a:gd fmla="*/ 70 w 75" name="T10"/>
              <a:gd fmla="*/ 148 h 152" name="T11"/>
              <a:gd fmla="*/ 65 w 75" name="T12"/>
              <a:gd fmla="*/ 70 h 152" name="T13"/>
              <a:gd fmla="*/ 65 w 75" name="T14"/>
              <a:gd fmla="*/ 70 h 152" name="T15"/>
              <a:gd fmla="*/ 63 w 75" name="T16"/>
              <a:gd fmla="*/ 64 h 152" name="T17"/>
              <a:gd fmla="*/ 63 w 75" name="T18"/>
              <a:gd fmla="*/ 52 h 152" name="T19"/>
              <a:gd fmla="*/ 65 w 75" name="T20"/>
              <a:gd fmla="*/ 47 h 152" name="T21"/>
              <a:gd fmla="*/ 62 w 75" name="T22"/>
              <a:gd fmla="*/ 53 h 152" name="T23"/>
              <a:gd fmla="*/ 65 w 75" name="T24"/>
              <a:gd fmla="*/ 30 h 152" name="T25"/>
              <a:gd fmla="*/ 63 w 75" name="T26"/>
              <a:gd fmla="*/ 24 h 152" name="T27"/>
              <a:gd fmla="*/ 65 w 75" name="T28"/>
              <a:gd fmla="*/ 70 h 152" name="T29"/>
              <a:gd fmla="*/ 60 w 75" name="T30"/>
              <a:gd fmla="*/ 130 h 152" name="T31"/>
              <a:gd fmla="*/ 59 w 75" name="T32"/>
              <a:gd fmla="*/ 3 h 152" name="T33"/>
              <a:gd fmla="*/ 59 w 75" name="T34"/>
              <a:gd fmla="*/ 8 h 152" name="T35"/>
              <a:gd fmla="*/ 61 w 75" name="T36"/>
              <a:gd fmla="*/ 33 h 152" name="T37"/>
              <a:gd fmla="*/ 62 w 75" name="T38"/>
              <a:gd fmla="*/ 24 h 152" name="T39"/>
              <a:gd fmla="*/ 60 w 75" name="T40"/>
              <a:gd fmla="*/ 53 h 152" name="T41"/>
              <a:gd fmla="*/ 62 w 75" name="T42"/>
              <a:gd fmla="*/ 44 h 152" name="T43"/>
              <a:gd fmla="*/ 59 w 75" name="T44"/>
              <a:gd fmla="*/ 72 h 152" name="T45"/>
              <a:gd fmla="*/ 62 w 75" name="T46"/>
              <a:gd fmla="*/ 64 h 152" name="T47"/>
              <a:gd fmla="*/ 61 w 75" name="T48"/>
              <a:gd fmla="*/ 73 h 152" name="T49"/>
              <a:gd fmla="*/ 59 w 75" name="T50"/>
              <a:gd fmla="*/ 135 h 152" name="T51"/>
              <a:gd fmla="*/ 38 w 75" name="T52"/>
              <a:gd fmla="*/ 132 h 152" name="T53"/>
              <a:gd fmla="*/ 59 w 75" name="T54"/>
              <a:gd fmla="*/ 135 h 152" name="T55"/>
              <a:gd fmla="*/ 59 w 75" name="T56"/>
              <a:gd fmla="*/ 8 h 152" name="T57"/>
              <a:gd fmla="*/ 38 w 75" name="T58"/>
              <a:gd fmla="*/ 0 h 152" name="T59"/>
              <a:gd fmla="*/ 59 w 75" name="T60"/>
              <a:gd fmla="*/ 32 h 152" name="T61"/>
              <a:gd fmla="*/ 38 w 75" name="T62"/>
              <a:gd fmla="*/ 29 h 152" name="T63"/>
              <a:gd fmla="*/ 52 w 75" name="T64"/>
              <a:gd fmla="*/ 21 h 152" name="T65"/>
              <a:gd fmla="*/ 59 w 75" name="T66"/>
              <a:gd fmla="*/ 52 h 152" name="T67"/>
              <a:gd fmla="*/ 55 w 75" name="T68"/>
              <a:gd fmla="*/ 51 h 152" name="T69"/>
              <a:gd fmla="*/ 38 w 75" name="T70"/>
              <a:gd fmla="*/ 40 h 152" name="T71"/>
              <a:gd fmla="*/ 59 w 75" name="T72"/>
              <a:gd fmla="*/ 63 h 152" name="T73"/>
              <a:gd fmla="*/ 59 w 75" name="T74"/>
              <a:gd fmla="*/ 72 h 152" name="T75"/>
              <a:gd fmla="*/ 55 w 75" name="T76"/>
              <a:gd fmla="*/ 70 h 152" name="T77"/>
              <a:gd fmla="*/ 38 w 75" name="T78"/>
              <a:gd fmla="*/ 60 h 152" name="T79"/>
              <a:gd fmla="*/ 38 w 75" name="T80"/>
              <a:gd fmla="*/ 132 h 152" name="T81"/>
              <a:gd fmla="*/ 6 w 75" name="T82"/>
              <a:gd fmla="*/ 148 h 152" name="T83"/>
              <a:gd fmla="*/ 3 w 75" name="T84"/>
              <a:gd fmla="*/ 152 h 152" name="T85"/>
              <a:gd fmla="*/ 0 w 75" name="T86"/>
              <a:gd fmla="*/ 34 h 152" name="T87"/>
              <a:gd fmla="*/ 38 w 75" name="T88"/>
              <a:gd fmla="*/ 0 h 152" name="T89"/>
              <a:gd fmla="*/ 5 w 75" name="T90"/>
              <a:gd fmla="*/ 33 h 152" name="T91"/>
              <a:gd fmla="*/ 15 w 75" name="T92"/>
              <a:gd fmla="*/ 130 h 152" name="T93"/>
              <a:gd fmla="*/ 24 w 75" name="T94"/>
              <a:gd fmla="*/ 21 h 152" name="T95"/>
              <a:gd fmla="*/ 11 w 75" name="T96"/>
              <a:gd fmla="*/ 30 h 152" name="T97"/>
              <a:gd fmla="*/ 19 w 75" name="T98"/>
              <a:gd fmla="*/ 31 h 152" name="T99"/>
              <a:gd fmla="*/ 38 w 75" name="T100"/>
              <a:gd fmla="*/ 20 h 152" name="T101"/>
              <a:gd fmla="*/ 13 w 75" name="T102"/>
              <a:gd fmla="*/ 44 h 152" name="T103"/>
              <a:gd fmla="*/ 13 w 75" name="T104"/>
              <a:gd fmla="*/ 52 h 152" name="T105"/>
              <a:gd fmla="*/ 19 w 75" name="T106"/>
              <a:gd fmla="*/ 51 h 152" name="T107"/>
              <a:gd fmla="*/ 38 w 75" name="T108"/>
              <a:gd fmla="*/ 40 h 152" name="T109"/>
              <a:gd fmla="*/ 10 w 75" name="T110"/>
              <a:gd fmla="*/ 67 h 152" name="T111"/>
              <a:gd fmla="*/ 13 w 75" name="T112"/>
              <a:gd fmla="*/ 72 h 152" name="T113"/>
              <a:gd fmla="*/ 21 w 75" name="T114"/>
              <a:gd fmla="*/ 70 h 152"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52" w="75">
                <a:moveTo>
                  <a:pt x="70" y="148"/>
                </a:moveTo>
                <a:cubicBezTo>
                  <a:pt x="70" y="147"/>
                  <a:pt x="70" y="147"/>
                  <a:pt x="70" y="147"/>
                </a:cubicBezTo>
                <a:cubicBezTo>
                  <a:pt x="70" y="147"/>
                  <a:pt x="70" y="147"/>
                  <a:pt x="70" y="147"/>
                </a:cubicBezTo>
                <a:cubicBezTo>
                  <a:pt x="68" y="142"/>
                  <a:pt x="66" y="139"/>
                  <a:pt x="62" y="137"/>
                </a:cubicBezTo>
                <a:cubicBezTo>
                  <a:pt x="62" y="131"/>
                  <a:pt x="62" y="131"/>
                  <a:pt x="62" y="131"/>
                </a:cubicBezTo>
                <a:cubicBezTo>
                  <a:pt x="66" y="133"/>
                  <a:pt x="68" y="135"/>
                  <a:pt x="71" y="138"/>
                </a:cubicBezTo>
                <a:cubicBezTo>
                  <a:pt x="71" y="34"/>
                  <a:pt x="71" y="34"/>
                  <a:pt x="71" y="34"/>
                </a:cubicBezTo>
                <a:cubicBezTo>
                  <a:pt x="71" y="34"/>
                  <a:pt x="71" y="34"/>
                  <a:pt x="71" y="34"/>
                </a:cubicBezTo>
                <a:cubicBezTo>
                  <a:pt x="71" y="33"/>
                  <a:pt x="71" y="33"/>
                  <a:pt x="71" y="33"/>
                </a:cubicBezTo>
                <a:cubicBezTo>
                  <a:pt x="71" y="33"/>
                  <a:pt x="71" y="33"/>
                  <a:pt x="71" y="33"/>
                </a:cubicBezTo>
                <a:cubicBezTo>
                  <a:pt x="71" y="29"/>
                  <a:pt x="71" y="22"/>
                  <a:pt x="69" y="19"/>
                </a:cubicBezTo>
                <a:cubicBezTo>
                  <a:pt x="68" y="15"/>
                  <a:pt x="66" y="12"/>
                  <a:pt x="62" y="10"/>
                </a:cubicBezTo>
                <a:cubicBezTo>
                  <a:pt x="62" y="4"/>
                  <a:pt x="62" y="4"/>
                  <a:pt x="62" y="4"/>
                </a:cubicBezTo>
                <a:cubicBezTo>
                  <a:pt x="68" y="7"/>
                  <a:pt x="72" y="11"/>
                  <a:pt x="74" y="17"/>
                </a:cubicBezTo>
                <a:cubicBezTo>
                  <a:pt x="75" y="21"/>
                  <a:pt x="75" y="28"/>
                  <a:pt x="75" y="33"/>
                </a:cubicBezTo>
                <a:cubicBezTo>
                  <a:pt x="75" y="33"/>
                  <a:pt x="75" y="33"/>
                  <a:pt x="75" y="33"/>
                </a:cubicBezTo>
                <a:cubicBezTo>
                  <a:pt x="75" y="34"/>
                  <a:pt x="75" y="34"/>
                  <a:pt x="75" y="34"/>
                </a:cubicBezTo>
                <a:cubicBezTo>
                  <a:pt x="75" y="34"/>
                  <a:pt x="75" y="34"/>
                  <a:pt x="75" y="34"/>
                </a:cubicBezTo>
                <a:cubicBezTo>
                  <a:pt x="75" y="78"/>
                  <a:pt x="75" y="128"/>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1" y="151"/>
                  <a:pt x="70" y="148"/>
                </a:cubicBezTo>
                <a:cubicBezTo>
                  <a:pt x="70" y="148"/>
                  <a:pt x="70" y="148"/>
                  <a:pt x="70" y="148"/>
                </a:cubicBezTo>
                <a:close/>
                <a:moveTo>
                  <a:pt x="62" y="72"/>
                </a:moveTo>
                <a:cubicBezTo>
                  <a:pt x="63" y="72"/>
                  <a:pt x="63" y="72"/>
                  <a:pt x="63" y="72"/>
                </a:cubicBezTo>
                <a:cubicBezTo>
                  <a:pt x="64" y="72"/>
                  <a:pt x="65" y="71"/>
                  <a:pt x="65" y="70"/>
                </a:cubicBezTo>
                <a:cubicBezTo>
                  <a:pt x="62" y="71"/>
                  <a:pt x="62" y="71"/>
                  <a:pt x="62" y="71"/>
                </a:cubicBezTo>
                <a:cubicBezTo>
                  <a:pt x="62" y="72"/>
                  <a:pt x="62" y="72"/>
                  <a:pt x="62" y="72"/>
                </a:cubicBezTo>
                <a:close/>
                <a:moveTo>
                  <a:pt x="62" y="71"/>
                </a:moveTo>
                <a:cubicBezTo>
                  <a:pt x="65" y="70"/>
                  <a:pt x="65" y="70"/>
                  <a:pt x="65" y="70"/>
                </a:cubicBezTo>
                <a:cubicBezTo>
                  <a:pt x="65" y="70"/>
                  <a:pt x="65" y="70"/>
                  <a:pt x="65" y="70"/>
                </a:cubicBezTo>
                <a:cubicBezTo>
                  <a:pt x="66" y="69"/>
                  <a:pt x="66" y="68"/>
                  <a:pt x="65" y="67"/>
                </a:cubicBezTo>
                <a:cubicBezTo>
                  <a:pt x="65" y="66"/>
                  <a:pt x="64" y="65"/>
                  <a:pt x="63" y="64"/>
                </a:cubicBezTo>
                <a:cubicBezTo>
                  <a:pt x="63" y="64"/>
                  <a:pt x="63" y="64"/>
                  <a:pt x="63" y="64"/>
                </a:cubicBezTo>
                <a:cubicBezTo>
                  <a:pt x="62" y="64"/>
                  <a:pt x="62" y="64"/>
                  <a:pt x="62" y="64"/>
                </a:cubicBezTo>
                <a:cubicBezTo>
                  <a:pt x="62" y="71"/>
                  <a:pt x="62" y="71"/>
                  <a:pt x="62" y="71"/>
                </a:cubicBezTo>
                <a:close/>
                <a:moveTo>
                  <a:pt x="62" y="53"/>
                </a:moveTo>
                <a:cubicBezTo>
                  <a:pt x="63" y="52"/>
                  <a:pt x="63" y="52"/>
                  <a:pt x="63" y="52"/>
                </a:cubicBezTo>
                <a:cubicBezTo>
                  <a:pt x="64" y="52"/>
                  <a:pt x="65" y="51"/>
                  <a:pt x="65" y="50"/>
                </a:cubicBezTo>
                <a:cubicBezTo>
                  <a:pt x="65" y="50"/>
                  <a:pt x="65" y="50"/>
                  <a:pt x="65" y="50"/>
                </a:cubicBezTo>
                <a:cubicBezTo>
                  <a:pt x="65" y="50"/>
                  <a:pt x="65" y="50"/>
                  <a:pt x="65" y="50"/>
                </a:cubicBezTo>
                <a:cubicBezTo>
                  <a:pt x="66" y="49"/>
                  <a:pt x="66" y="48"/>
                  <a:pt x="65" y="47"/>
                </a:cubicBezTo>
                <a:cubicBezTo>
                  <a:pt x="65" y="46"/>
                  <a:pt x="64" y="45"/>
                  <a:pt x="63" y="44"/>
                </a:cubicBezTo>
                <a:cubicBezTo>
                  <a:pt x="63" y="44"/>
                  <a:pt x="63" y="44"/>
                  <a:pt x="63" y="44"/>
                </a:cubicBezTo>
                <a:cubicBezTo>
                  <a:pt x="62" y="44"/>
                  <a:pt x="62" y="44"/>
                  <a:pt x="62" y="44"/>
                </a:cubicBezTo>
                <a:cubicBezTo>
                  <a:pt x="62" y="53"/>
                  <a:pt x="62" y="53"/>
                  <a:pt x="62" y="53"/>
                </a:cubicBezTo>
                <a:close/>
                <a:moveTo>
                  <a:pt x="62" y="33"/>
                </a:moveTo>
                <a:cubicBezTo>
                  <a:pt x="63" y="32"/>
                  <a:pt x="63" y="32"/>
                  <a:pt x="63" y="32"/>
                </a:cubicBezTo>
                <a:cubicBezTo>
                  <a:pt x="65" y="31"/>
                  <a:pt x="65" y="31"/>
                  <a:pt x="65" y="31"/>
                </a:cubicBezTo>
                <a:cubicBezTo>
                  <a:pt x="65" y="31"/>
                  <a:pt x="65" y="31"/>
                  <a:pt x="65" y="30"/>
                </a:cubicBezTo>
                <a:cubicBezTo>
                  <a:pt x="65" y="30"/>
                  <a:pt x="65" y="30"/>
                  <a:pt x="65" y="30"/>
                </a:cubicBezTo>
                <a:cubicBezTo>
                  <a:pt x="66" y="29"/>
                  <a:pt x="66" y="28"/>
                  <a:pt x="65" y="27"/>
                </a:cubicBezTo>
                <a:cubicBezTo>
                  <a:pt x="65" y="26"/>
                  <a:pt x="64" y="25"/>
                  <a:pt x="63" y="25"/>
                </a:cubicBezTo>
                <a:cubicBezTo>
                  <a:pt x="63" y="24"/>
                  <a:pt x="63" y="24"/>
                  <a:pt x="63" y="24"/>
                </a:cubicBezTo>
                <a:cubicBezTo>
                  <a:pt x="62" y="24"/>
                  <a:pt x="62" y="24"/>
                  <a:pt x="62" y="24"/>
                </a:cubicBezTo>
                <a:cubicBezTo>
                  <a:pt x="62" y="33"/>
                  <a:pt x="62" y="33"/>
                  <a:pt x="62" y="33"/>
                </a:cubicBezTo>
                <a:close/>
                <a:moveTo>
                  <a:pt x="65" y="70"/>
                </a:moveTo>
                <a:cubicBezTo>
                  <a:pt x="65" y="70"/>
                  <a:pt x="65" y="70"/>
                  <a:pt x="65" y="70"/>
                </a:cubicBezTo>
                <a:close/>
                <a:moveTo>
                  <a:pt x="62" y="137"/>
                </a:moveTo>
                <a:cubicBezTo>
                  <a:pt x="61" y="136"/>
                  <a:pt x="60" y="136"/>
                  <a:pt x="59" y="135"/>
                </a:cubicBezTo>
                <a:cubicBezTo>
                  <a:pt x="59" y="130"/>
                  <a:pt x="59" y="130"/>
                  <a:pt x="59" y="130"/>
                </a:cubicBezTo>
                <a:cubicBezTo>
                  <a:pt x="60" y="130"/>
                  <a:pt x="60" y="130"/>
                  <a:pt x="60" y="130"/>
                </a:cubicBezTo>
                <a:cubicBezTo>
                  <a:pt x="60" y="130"/>
                  <a:pt x="60" y="130"/>
                  <a:pt x="60" y="130"/>
                </a:cubicBezTo>
                <a:cubicBezTo>
                  <a:pt x="61" y="131"/>
                  <a:pt x="62" y="131"/>
                  <a:pt x="62" y="131"/>
                </a:cubicBezTo>
                <a:cubicBezTo>
                  <a:pt x="62" y="137"/>
                  <a:pt x="62" y="137"/>
                  <a:pt x="62" y="137"/>
                </a:cubicBezTo>
                <a:close/>
                <a:moveTo>
                  <a:pt x="59" y="3"/>
                </a:moveTo>
                <a:cubicBezTo>
                  <a:pt x="59" y="3"/>
                  <a:pt x="60" y="3"/>
                  <a:pt x="60" y="3"/>
                </a:cubicBezTo>
                <a:cubicBezTo>
                  <a:pt x="61" y="3"/>
                  <a:pt x="62" y="4"/>
                  <a:pt x="62" y="4"/>
                </a:cubicBezTo>
                <a:cubicBezTo>
                  <a:pt x="62" y="10"/>
                  <a:pt x="62" y="10"/>
                  <a:pt x="62" y="10"/>
                </a:cubicBezTo>
                <a:cubicBezTo>
                  <a:pt x="61" y="9"/>
                  <a:pt x="60" y="8"/>
                  <a:pt x="59" y="8"/>
                </a:cubicBezTo>
                <a:cubicBezTo>
                  <a:pt x="59" y="3"/>
                  <a:pt x="59" y="3"/>
                  <a:pt x="59" y="3"/>
                </a:cubicBezTo>
                <a:close/>
                <a:moveTo>
                  <a:pt x="62" y="24"/>
                </a:moveTo>
                <a:cubicBezTo>
                  <a:pt x="62" y="33"/>
                  <a:pt x="62" y="33"/>
                  <a:pt x="62" y="33"/>
                </a:cubicBezTo>
                <a:cubicBezTo>
                  <a:pt x="62" y="33"/>
                  <a:pt x="62" y="33"/>
                  <a:pt x="61" y="33"/>
                </a:cubicBezTo>
                <a:cubicBezTo>
                  <a:pt x="61" y="33"/>
                  <a:pt x="60" y="33"/>
                  <a:pt x="60" y="33"/>
                </a:cubicBezTo>
                <a:cubicBezTo>
                  <a:pt x="60" y="33"/>
                  <a:pt x="59" y="32"/>
                  <a:pt x="59" y="32"/>
                </a:cubicBezTo>
                <a:cubicBezTo>
                  <a:pt x="59" y="23"/>
                  <a:pt x="59" y="23"/>
                  <a:pt x="59" y="23"/>
                </a:cubicBezTo>
                <a:cubicBezTo>
                  <a:pt x="60" y="23"/>
                  <a:pt x="61" y="24"/>
                  <a:pt x="62" y="24"/>
                </a:cubicBezTo>
                <a:close/>
                <a:moveTo>
                  <a:pt x="62" y="44"/>
                </a:moveTo>
                <a:cubicBezTo>
                  <a:pt x="62" y="53"/>
                  <a:pt x="62" y="53"/>
                  <a:pt x="62" y="53"/>
                </a:cubicBezTo>
                <a:cubicBezTo>
                  <a:pt x="62" y="53"/>
                  <a:pt x="62" y="53"/>
                  <a:pt x="61" y="53"/>
                </a:cubicBezTo>
                <a:cubicBezTo>
                  <a:pt x="61" y="53"/>
                  <a:pt x="60" y="53"/>
                  <a:pt x="60" y="53"/>
                </a:cubicBezTo>
                <a:cubicBezTo>
                  <a:pt x="60" y="53"/>
                  <a:pt x="60" y="53"/>
                  <a:pt x="60" y="53"/>
                </a:cubicBezTo>
                <a:cubicBezTo>
                  <a:pt x="60" y="52"/>
                  <a:pt x="59" y="52"/>
                  <a:pt x="59" y="52"/>
                </a:cubicBezTo>
                <a:cubicBezTo>
                  <a:pt x="59" y="43"/>
                  <a:pt x="59" y="43"/>
                  <a:pt x="59" y="43"/>
                </a:cubicBezTo>
                <a:cubicBezTo>
                  <a:pt x="60" y="43"/>
                  <a:pt x="61" y="43"/>
                  <a:pt x="62" y="44"/>
                </a:cubicBezTo>
                <a:close/>
                <a:moveTo>
                  <a:pt x="62" y="64"/>
                </a:moveTo>
                <a:cubicBezTo>
                  <a:pt x="62" y="71"/>
                  <a:pt x="62" y="71"/>
                  <a:pt x="62" y="71"/>
                </a:cubicBezTo>
                <a:cubicBezTo>
                  <a:pt x="59" y="72"/>
                  <a:pt x="59" y="72"/>
                  <a:pt x="59" y="72"/>
                </a:cubicBezTo>
                <a:cubicBezTo>
                  <a:pt x="59" y="72"/>
                  <a:pt x="59" y="72"/>
                  <a:pt x="59" y="72"/>
                </a:cubicBezTo>
                <a:cubicBezTo>
                  <a:pt x="59" y="72"/>
                  <a:pt x="59" y="72"/>
                  <a:pt x="59" y="72"/>
                </a:cubicBezTo>
                <a:cubicBezTo>
                  <a:pt x="59" y="72"/>
                  <a:pt x="59" y="72"/>
                  <a:pt x="59" y="72"/>
                </a:cubicBezTo>
                <a:cubicBezTo>
                  <a:pt x="59" y="63"/>
                  <a:pt x="59" y="63"/>
                  <a:pt x="59" y="63"/>
                </a:cubicBezTo>
                <a:cubicBezTo>
                  <a:pt x="60" y="63"/>
                  <a:pt x="61" y="63"/>
                  <a:pt x="62" y="64"/>
                </a:cubicBezTo>
                <a:close/>
                <a:moveTo>
                  <a:pt x="62" y="71"/>
                </a:moveTo>
                <a:cubicBezTo>
                  <a:pt x="60" y="72"/>
                  <a:pt x="60" y="72"/>
                  <a:pt x="60" y="72"/>
                </a:cubicBezTo>
                <a:cubicBezTo>
                  <a:pt x="60" y="72"/>
                  <a:pt x="60" y="73"/>
                  <a:pt x="60" y="73"/>
                </a:cubicBezTo>
                <a:cubicBezTo>
                  <a:pt x="60" y="73"/>
                  <a:pt x="61" y="73"/>
                  <a:pt x="61" y="73"/>
                </a:cubicBezTo>
                <a:cubicBezTo>
                  <a:pt x="62" y="73"/>
                  <a:pt x="62" y="73"/>
                  <a:pt x="62" y="72"/>
                </a:cubicBezTo>
                <a:lnTo>
                  <a:pt x="62" y="71"/>
                </a:lnTo>
                <a:close/>
                <a:moveTo>
                  <a:pt x="59" y="135"/>
                </a:moveTo>
                <a:cubicBezTo>
                  <a:pt x="59" y="135"/>
                  <a:pt x="59" y="135"/>
                  <a:pt x="59" y="135"/>
                </a:cubicBezTo>
                <a:cubicBezTo>
                  <a:pt x="59" y="135"/>
                  <a:pt x="59" y="135"/>
                  <a:pt x="59" y="135"/>
                </a:cubicBezTo>
                <a:cubicBezTo>
                  <a:pt x="59" y="135"/>
                  <a:pt x="59" y="135"/>
                  <a:pt x="59" y="135"/>
                </a:cubicBezTo>
                <a:cubicBezTo>
                  <a:pt x="53" y="132"/>
                  <a:pt x="46" y="132"/>
                  <a:pt x="38" y="132"/>
                </a:cubicBezTo>
                <a:cubicBezTo>
                  <a:pt x="38" y="132"/>
                  <a:pt x="38" y="132"/>
                  <a:pt x="38" y="132"/>
                </a:cubicBezTo>
                <a:cubicBezTo>
                  <a:pt x="38" y="127"/>
                  <a:pt x="38" y="127"/>
                  <a:pt x="38" y="127"/>
                </a:cubicBezTo>
                <a:cubicBezTo>
                  <a:pt x="38" y="127"/>
                  <a:pt x="38" y="127"/>
                  <a:pt x="38" y="127"/>
                </a:cubicBezTo>
                <a:cubicBezTo>
                  <a:pt x="46" y="127"/>
                  <a:pt x="53" y="128"/>
                  <a:pt x="59" y="130"/>
                </a:cubicBezTo>
                <a:cubicBezTo>
                  <a:pt x="59" y="135"/>
                  <a:pt x="59" y="135"/>
                  <a:pt x="59" y="135"/>
                </a:cubicBezTo>
                <a:close/>
                <a:moveTo>
                  <a:pt x="38" y="0"/>
                </a:moveTo>
                <a:cubicBezTo>
                  <a:pt x="38" y="0"/>
                  <a:pt x="38" y="0"/>
                  <a:pt x="38" y="0"/>
                </a:cubicBezTo>
                <a:cubicBezTo>
                  <a:pt x="46" y="0"/>
                  <a:pt x="53" y="0"/>
                  <a:pt x="59" y="3"/>
                </a:cubicBezTo>
                <a:cubicBezTo>
                  <a:pt x="59" y="8"/>
                  <a:pt x="59" y="8"/>
                  <a:pt x="59" y="8"/>
                </a:cubicBezTo>
                <a:cubicBezTo>
                  <a:pt x="59" y="8"/>
                  <a:pt x="59" y="8"/>
                  <a:pt x="58" y="8"/>
                </a:cubicBezTo>
                <a:cubicBezTo>
                  <a:pt x="53" y="5"/>
                  <a:pt x="46" y="4"/>
                  <a:pt x="38" y="4"/>
                </a:cubicBezTo>
                <a:cubicBezTo>
                  <a:pt x="38" y="4"/>
                  <a:pt x="38" y="4"/>
                  <a:pt x="38" y="4"/>
                </a:cubicBezTo>
                <a:cubicBezTo>
                  <a:pt x="38" y="0"/>
                  <a:pt x="38" y="0"/>
                  <a:pt x="38" y="0"/>
                </a:cubicBezTo>
                <a:close/>
                <a:moveTo>
                  <a:pt x="59" y="23"/>
                </a:moveTo>
                <a:cubicBezTo>
                  <a:pt x="59" y="32"/>
                  <a:pt x="59" y="32"/>
                  <a:pt x="59" y="32"/>
                </a:cubicBezTo>
                <a:cubicBezTo>
                  <a:pt x="59" y="32"/>
                  <a:pt x="59" y="32"/>
                  <a:pt x="59" y="32"/>
                </a:cubicBezTo>
                <a:cubicBezTo>
                  <a:pt x="59" y="32"/>
                  <a:pt x="59" y="32"/>
                  <a:pt x="59" y="32"/>
                </a:cubicBezTo>
                <a:cubicBezTo>
                  <a:pt x="58" y="32"/>
                  <a:pt x="58" y="32"/>
                  <a:pt x="57" y="31"/>
                </a:cubicBezTo>
                <a:cubicBezTo>
                  <a:pt x="56" y="31"/>
                  <a:pt x="56" y="31"/>
                  <a:pt x="55" y="31"/>
                </a:cubicBezTo>
                <a:cubicBezTo>
                  <a:pt x="53" y="30"/>
                  <a:pt x="50" y="29"/>
                  <a:pt x="47" y="29"/>
                </a:cubicBezTo>
                <a:cubicBezTo>
                  <a:pt x="44" y="29"/>
                  <a:pt x="41" y="29"/>
                  <a:pt x="38" y="29"/>
                </a:cubicBezTo>
                <a:cubicBezTo>
                  <a:pt x="38" y="29"/>
                  <a:pt x="38" y="29"/>
                  <a:pt x="38" y="29"/>
                </a:cubicBezTo>
                <a:cubicBezTo>
                  <a:pt x="38" y="20"/>
                  <a:pt x="38" y="20"/>
                  <a:pt x="38" y="20"/>
                </a:cubicBezTo>
                <a:cubicBezTo>
                  <a:pt x="38" y="20"/>
                  <a:pt x="38" y="20"/>
                  <a:pt x="38" y="20"/>
                </a:cubicBezTo>
                <a:cubicBezTo>
                  <a:pt x="43" y="20"/>
                  <a:pt x="48" y="20"/>
                  <a:pt x="52" y="21"/>
                </a:cubicBezTo>
                <a:cubicBezTo>
                  <a:pt x="55" y="21"/>
                  <a:pt x="57" y="22"/>
                  <a:pt x="59" y="23"/>
                </a:cubicBezTo>
                <a:close/>
                <a:moveTo>
                  <a:pt x="59" y="43"/>
                </a:moveTo>
                <a:cubicBezTo>
                  <a:pt x="59" y="52"/>
                  <a:pt x="59" y="52"/>
                  <a:pt x="59" y="52"/>
                </a:cubicBezTo>
                <a:cubicBezTo>
                  <a:pt x="59" y="52"/>
                  <a:pt x="59" y="52"/>
                  <a:pt x="59" y="52"/>
                </a:cubicBezTo>
                <a:cubicBezTo>
                  <a:pt x="59" y="52"/>
                  <a:pt x="59" y="52"/>
                  <a:pt x="59" y="52"/>
                </a:cubicBezTo>
                <a:cubicBezTo>
                  <a:pt x="59" y="52"/>
                  <a:pt x="59" y="52"/>
                  <a:pt x="59" y="52"/>
                </a:cubicBezTo>
                <a:cubicBezTo>
                  <a:pt x="58" y="52"/>
                  <a:pt x="58" y="52"/>
                  <a:pt x="57" y="51"/>
                </a:cubicBezTo>
                <a:cubicBezTo>
                  <a:pt x="56" y="51"/>
                  <a:pt x="56" y="51"/>
                  <a:pt x="55" y="51"/>
                </a:cubicBezTo>
                <a:cubicBezTo>
                  <a:pt x="53" y="50"/>
                  <a:pt x="50" y="49"/>
                  <a:pt x="47" y="49"/>
                </a:cubicBezTo>
                <a:cubicBezTo>
                  <a:pt x="44" y="49"/>
                  <a:pt x="41" y="49"/>
                  <a:pt x="38" y="49"/>
                </a:cubicBezTo>
                <a:cubicBezTo>
                  <a:pt x="38" y="49"/>
                  <a:pt x="38" y="49"/>
                  <a:pt x="38" y="49"/>
                </a:cubicBezTo>
                <a:cubicBezTo>
                  <a:pt x="38" y="40"/>
                  <a:pt x="38" y="40"/>
                  <a:pt x="38" y="40"/>
                </a:cubicBezTo>
                <a:cubicBezTo>
                  <a:pt x="38" y="40"/>
                  <a:pt x="38" y="40"/>
                  <a:pt x="38" y="40"/>
                </a:cubicBezTo>
                <a:cubicBezTo>
                  <a:pt x="43" y="40"/>
                  <a:pt x="48" y="40"/>
                  <a:pt x="52" y="41"/>
                </a:cubicBezTo>
                <a:cubicBezTo>
                  <a:pt x="55" y="41"/>
                  <a:pt x="57" y="42"/>
                  <a:pt x="59" y="43"/>
                </a:cubicBezTo>
                <a:close/>
                <a:moveTo>
                  <a:pt x="59" y="63"/>
                </a:moveTo>
                <a:cubicBezTo>
                  <a:pt x="59" y="72"/>
                  <a:pt x="59" y="72"/>
                  <a:pt x="59" y="72"/>
                </a:cubicBezTo>
                <a:cubicBezTo>
                  <a:pt x="59" y="72"/>
                  <a:pt x="59" y="72"/>
                  <a:pt x="59" y="72"/>
                </a:cubicBezTo>
                <a:cubicBezTo>
                  <a:pt x="59" y="72"/>
                  <a:pt x="59" y="72"/>
                  <a:pt x="59" y="72"/>
                </a:cubicBezTo>
                <a:cubicBezTo>
                  <a:pt x="59" y="72"/>
                  <a:pt x="59" y="72"/>
                  <a:pt x="59" y="72"/>
                </a:cubicBezTo>
                <a:cubicBezTo>
                  <a:pt x="59" y="72"/>
                  <a:pt x="59" y="72"/>
                  <a:pt x="59" y="72"/>
                </a:cubicBezTo>
                <a:cubicBezTo>
                  <a:pt x="58" y="72"/>
                  <a:pt x="58" y="72"/>
                  <a:pt x="57" y="71"/>
                </a:cubicBezTo>
                <a:cubicBezTo>
                  <a:pt x="56" y="71"/>
                  <a:pt x="56" y="71"/>
                  <a:pt x="55" y="70"/>
                </a:cubicBezTo>
                <a:cubicBezTo>
                  <a:pt x="55" y="70"/>
                  <a:pt x="55" y="70"/>
                  <a:pt x="55" y="70"/>
                </a:cubicBezTo>
                <a:cubicBezTo>
                  <a:pt x="52" y="70"/>
                  <a:pt x="50" y="69"/>
                  <a:pt x="47" y="69"/>
                </a:cubicBezTo>
                <a:cubicBezTo>
                  <a:pt x="44" y="69"/>
                  <a:pt x="41" y="68"/>
                  <a:pt x="38" y="68"/>
                </a:cubicBezTo>
                <a:cubicBezTo>
                  <a:pt x="38" y="68"/>
                  <a:pt x="38" y="68"/>
                  <a:pt x="38" y="68"/>
                </a:cubicBezTo>
                <a:cubicBezTo>
                  <a:pt x="38" y="60"/>
                  <a:pt x="38" y="60"/>
                  <a:pt x="38" y="60"/>
                </a:cubicBezTo>
                <a:cubicBezTo>
                  <a:pt x="38" y="60"/>
                  <a:pt x="38" y="60"/>
                  <a:pt x="38" y="60"/>
                </a:cubicBezTo>
                <a:cubicBezTo>
                  <a:pt x="43" y="60"/>
                  <a:pt x="48" y="60"/>
                  <a:pt x="52" y="61"/>
                </a:cubicBezTo>
                <a:cubicBezTo>
                  <a:pt x="55" y="61"/>
                  <a:pt x="57" y="62"/>
                  <a:pt x="59" y="63"/>
                </a:cubicBezTo>
                <a:close/>
                <a:moveTo>
                  <a:pt x="38" y="132"/>
                </a:moveTo>
                <a:cubicBezTo>
                  <a:pt x="30" y="132"/>
                  <a:pt x="23" y="132"/>
                  <a:pt x="17" y="135"/>
                </a:cubicBezTo>
                <a:cubicBezTo>
                  <a:pt x="12" y="137"/>
                  <a:pt x="8" y="141"/>
                  <a:pt x="6" y="146"/>
                </a:cubicBezTo>
                <a:cubicBezTo>
                  <a:pt x="6" y="147"/>
                  <a:pt x="6" y="147"/>
                  <a:pt x="6" y="147"/>
                </a:cubicBezTo>
                <a:cubicBezTo>
                  <a:pt x="6" y="148"/>
                  <a:pt x="6" y="148"/>
                  <a:pt x="6" y="148"/>
                </a:cubicBezTo>
                <a:cubicBezTo>
                  <a:pt x="6" y="148"/>
                  <a:pt x="6" y="148"/>
                  <a:pt x="6" y="148"/>
                </a:cubicBezTo>
                <a:cubicBezTo>
                  <a:pt x="5" y="151"/>
                  <a:pt x="5" y="152"/>
                  <a:pt x="3" y="152"/>
                </a:cubicBezTo>
                <a:cubicBezTo>
                  <a:pt x="3" y="152"/>
                  <a:pt x="3" y="152"/>
                  <a:pt x="3" y="152"/>
                </a:cubicBezTo>
                <a:cubicBezTo>
                  <a:pt x="3" y="152"/>
                  <a:pt x="3" y="152"/>
                  <a:pt x="3" y="152"/>
                </a:cubicBezTo>
                <a:cubicBezTo>
                  <a:pt x="0" y="151"/>
                  <a:pt x="0" y="150"/>
                  <a:pt x="0" y="147"/>
                </a:cubicBezTo>
                <a:cubicBezTo>
                  <a:pt x="0" y="146"/>
                  <a:pt x="0" y="146"/>
                  <a:pt x="0" y="146"/>
                </a:cubicBezTo>
                <a:cubicBezTo>
                  <a:pt x="0" y="77"/>
                  <a:pt x="0" y="77"/>
                  <a:pt x="0" y="77"/>
                </a:cubicBezTo>
                <a:cubicBezTo>
                  <a:pt x="0" y="34"/>
                  <a:pt x="0" y="34"/>
                  <a:pt x="0" y="34"/>
                </a:cubicBezTo>
                <a:cubicBezTo>
                  <a:pt x="0" y="33"/>
                  <a:pt x="0" y="33"/>
                  <a:pt x="0" y="33"/>
                </a:cubicBezTo>
                <a:cubicBezTo>
                  <a:pt x="0" y="28"/>
                  <a:pt x="0" y="21"/>
                  <a:pt x="2" y="17"/>
                </a:cubicBezTo>
                <a:cubicBezTo>
                  <a:pt x="4" y="10"/>
                  <a:pt x="9" y="6"/>
                  <a:pt x="16" y="3"/>
                </a:cubicBezTo>
                <a:cubicBezTo>
                  <a:pt x="22" y="1"/>
                  <a:pt x="30" y="0"/>
                  <a:pt x="38" y="0"/>
                </a:cubicBezTo>
                <a:cubicBezTo>
                  <a:pt x="38" y="4"/>
                  <a:pt x="38" y="4"/>
                  <a:pt x="38" y="4"/>
                </a:cubicBezTo>
                <a:cubicBezTo>
                  <a:pt x="30" y="4"/>
                  <a:pt x="23" y="5"/>
                  <a:pt x="18" y="8"/>
                </a:cubicBezTo>
                <a:cubicBezTo>
                  <a:pt x="12" y="10"/>
                  <a:pt x="8" y="13"/>
                  <a:pt x="7" y="19"/>
                </a:cubicBezTo>
                <a:cubicBezTo>
                  <a:pt x="5" y="22"/>
                  <a:pt x="5" y="29"/>
                  <a:pt x="5" y="33"/>
                </a:cubicBezTo>
                <a:cubicBezTo>
                  <a:pt x="5" y="34"/>
                  <a:pt x="5" y="34"/>
                  <a:pt x="5" y="34"/>
                </a:cubicBezTo>
                <a:cubicBezTo>
                  <a:pt x="5" y="77"/>
                  <a:pt x="5" y="77"/>
                  <a:pt x="5" y="77"/>
                </a:cubicBezTo>
                <a:cubicBezTo>
                  <a:pt x="5" y="138"/>
                  <a:pt x="5" y="138"/>
                  <a:pt x="5" y="138"/>
                </a:cubicBezTo>
                <a:cubicBezTo>
                  <a:pt x="8" y="135"/>
                  <a:pt x="11" y="132"/>
                  <a:pt x="15" y="130"/>
                </a:cubicBezTo>
                <a:cubicBezTo>
                  <a:pt x="22" y="128"/>
                  <a:pt x="29" y="127"/>
                  <a:pt x="38" y="127"/>
                </a:cubicBezTo>
                <a:cubicBezTo>
                  <a:pt x="38" y="132"/>
                  <a:pt x="38" y="132"/>
                  <a:pt x="38" y="132"/>
                </a:cubicBezTo>
                <a:close/>
                <a:moveTo>
                  <a:pt x="38" y="20"/>
                </a:moveTo>
                <a:cubicBezTo>
                  <a:pt x="33" y="20"/>
                  <a:pt x="28" y="20"/>
                  <a:pt x="24" y="21"/>
                </a:cubicBezTo>
                <a:cubicBezTo>
                  <a:pt x="20" y="22"/>
                  <a:pt x="16" y="23"/>
                  <a:pt x="13" y="24"/>
                </a:cubicBezTo>
                <a:cubicBezTo>
                  <a:pt x="12" y="25"/>
                  <a:pt x="11" y="26"/>
                  <a:pt x="10" y="27"/>
                </a:cubicBezTo>
                <a:cubicBezTo>
                  <a:pt x="10" y="28"/>
                  <a:pt x="10" y="29"/>
                  <a:pt x="11" y="30"/>
                </a:cubicBezTo>
                <a:cubicBezTo>
                  <a:pt x="11" y="30"/>
                  <a:pt x="11" y="30"/>
                  <a:pt x="11" y="30"/>
                </a:cubicBezTo>
                <a:cubicBezTo>
                  <a:pt x="11" y="31"/>
                  <a:pt x="12" y="32"/>
                  <a:pt x="13" y="33"/>
                </a:cubicBezTo>
                <a:cubicBezTo>
                  <a:pt x="14" y="33"/>
                  <a:pt x="16" y="33"/>
                  <a:pt x="17" y="32"/>
                </a:cubicBezTo>
                <a:cubicBezTo>
                  <a:pt x="17" y="32"/>
                  <a:pt x="18" y="32"/>
                  <a:pt x="19" y="31"/>
                </a:cubicBezTo>
                <a:cubicBezTo>
                  <a:pt x="19" y="31"/>
                  <a:pt x="19" y="31"/>
                  <a:pt x="19" y="31"/>
                </a:cubicBezTo>
                <a:cubicBezTo>
                  <a:pt x="19" y="31"/>
                  <a:pt x="20" y="31"/>
                  <a:pt x="21" y="31"/>
                </a:cubicBezTo>
                <a:cubicBezTo>
                  <a:pt x="23" y="30"/>
                  <a:pt x="26" y="29"/>
                  <a:pt x="29" y="29"/>
                </a:cubicBezTo>
                <a:cubicBezTo>
                  <a:pt x="31" y="29"/>
                  <a:pt x="34" y="29"/>
                  <a:pt x="38" y="29"/>
                </a:cubicBezTo>
                <a:cubicBezTo>
                  <a:pt x="38" y="20"/>
                  <a:pt x="38" y="20"/>
                  <a:pt x="38" y="20"/>
                </a:cubicBezTo>
                <a:close/>
                <a:moveTo>
                  <a:pt x="38" y="40"/>
                </a:moveTo>
                <a:cubicBezTo>
                  <a:pt x="33" y="40"/>
                  <a:pt x="28" y="40"/>
                  <a:pt x="24" y="41"/>
                </a:cubicBezTo>
                <a:cubicBezTo>
                  <a:pt x="20" y="42"/>
                  <a:pt x="16" y="43"/>
                  <a:pt x="13" y="44"/>
                </a:cubicBezTo>
                <a:cubicBezTo>
                  <a:pt x="13" y="44"/>
                  <a:pt x="13" y="44"/>
                  <a:pt x="13" y="44"/>
                </a:cubicBezTo>
                <a:cubicBezTo>
                  <a:pt x="12" y="45"/>
                  <a:pt x="11" y="46"/>
                  <a:pt x="10" y="47"/>
                </a:cubicBezTo>
                <a:cubicBezTo>
                  <a:pt x="10" y="48"/>
                  <a:pt x="10" y="49"/>
                  <a:pt x="11" y="50"/>
                </a:cubicBezTo>
                <a:cubicBezTo>
                  <a:pt x="11" y="50"/>
                  <a:pt x="11" y="50"/>
                  <a:pt x="11" y="50"/>
                </a:cubicBezTo>
                <a:cubicBezTo>
                  <a:pt x="11" y="51"/>
                  <a:pt x="12" y="52"/>
                  <a:pt x="13" y="52"/>
                </a:cubicBezTo>
                <a:cubicBezTo>
                  <a:pt x="14" y="53"/>
                  <a:pt x="15" y="53"/>
                  <a:pt x="16" y="52"/>
                </a:cubicBezTo>
                <a:cubicBezTo>
                  <a:pt x="17" y="52"/>
                  <a:pt x="17" y="52"/>
                  <a:pt x="17" y="52"/>
                </a:cubicBezTo>
                <a:cubicBezTo>
                  <a:pt x="17" y="52"/>
                  <a:pt x="18" y="52"/>
                  <a:pt x="19" y="51"/>
                </a:cubicBezTo>
                <a:cubicBezTo>
                  <a:pt x="19" y="51"/>
                  <a:pt x="19" y="51"/>
                  <a:pt x="19" y="51"/>
                </a:cubicBezTo>
                <a:cubicBezTo>
                  <a:pt x="19" y="51"/>
                  <a:pt x="20" y="51"/>
                  <a:pt x="21" y="51"/>
                </a:cubicBezTo>
                <a:cubicBezTo>
                  <a:pt x="23" y="50"/>
                  <a:pt x="26" y="49"/>
                  <a:pt x="29" y="49"/>
                </a:cubicBezTo>
                <a:cubicBezTo>
                  <a:pt x="31" y="49"/>
                  <a:pt x="34" y="49"/>
                  <a:pt x="38" y="49"/>
                </a:cubicBezTo>
                <a:cubicBezTo>
                  <a:pt x="38" y="40"/>
                  <a:pt x="38" y="40"/>
                  <a:pt x="38" y="40"/>
                </a:cubicBezTo>
                <a:close/>
                <a:moveTo>
                  <a:pt x="38" y="60"/>
                </a:moveTo>
                <a:cubicBezTo>
                  <a:pt x="33" y="60"/>
                  <a:pt x="28" y="60"/>
                  <a:pt x="24" y="61"/>
                </a:cubicBezTo>
                <a:cubicBezTo>
                  <a:pt x="20" y="61"/>
                  <a:pt x="16" y="63"/>
                  <a:pt x="13" y="64"/>
                </a:cubicBezTo>
                <a:cubicBezTo>
                  <a:pt x="12" y="65"/>
                  <a:pt x="11" y="66"/>
                  <a:pt x="10" y="67"/>
                </a:cubicBezTo>
                <a:cubicBezTo>
                  <a:pt x="10" y="68"/>
                  <a:pt x="10" y="69"/>
                  <a:pt x="11" y="70"/>
                </a:cubicBezTo>
                <a:cubicBezTo>
                  <a:pt x="11" y="70"/>
                  <a:pt x="11" y="70"/>
                  <a:pt x="11" y="70"/>
                </a:cubicBezTo>
                <a:cubicBezTo>
                  <a:pt x="11" y="71"/>
                  <a:pt x="12" y="72"/>
                  <a:pt x="13" y="72"/>
                </a:cubicBezTo>
                <a:cubicBezTo>
                  <a:pt x="13" y="72"/>
                  <a:pt x="13" y="72"/>
                  <a:pt x="13" y="72"/>
                </a:cubicBezTo>
                <a:cubicBezTo>
                  <a:pt x="14" y="73"/>
                  <a:pt x="16" y="73"/>
                  <a:pt x="17" y="72"/>
                </a:cubicBezTo>
                <a:cubicBezTo>
                  <a:pt x="17" y="72"/>
                  <a:pt x="17" y="72"/>
                  <a:pt x="17" y="72"/>
                </a:cubicBezTo>
                <a:cubicBezTo>
                  <a:pt x="17" y="72"/>
                  <a:pt x="18" y="72"/>
                  <a:pt x="19" y="71"/>
                </a:cubicBezTo>
                <a:cubicBezTo>
                  <a:pt x="19" y="71"/>
                  <a:pt x="20" y="71"/>
                  <a:pt x="21" y="70"/>
                </a:cubicBezTo>
                <a:cubicBezTo>
                  <a:pt x="23" y="70"/>
                  <a:pt x="26" y="69"/>
                  <a:pt x="29" y="69"/>
                </a:cubicBezTo>
                <a:cubicBezTo>
                  <a:pt x="31" y="69"/>
                  <a:pt x="34" y="68"/>
                  <a:pt x="38" y="68"/>
                </a:cubicBezTo>
                <a:lnTo>
                  <a:pt x="38" y="6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0" name="Freeform 73"/>
          <p:cNvSpPr>
            <a:spLocks noEditPoints="1"/>
          </p:cNvSpPr>
          <p:nvPr/>
        </p:nvSpPr>
        <p:spPr bwMode="auto">
          <a:xfrm>
            <a:off x="1123950" y="1481138"/>
            <a:ext cx="168275" cy="169862"/>
          </a:xfrm>
          <a:custGeom>
            <a:gdLst>
              <a:gd fmla="*/ 45 w 91" name="T0"/>
              <a:gd fmla="*/ 0 h 91" name="T1"/>
              <a:gd fmla="*/ 77 w 91" name="T2"/>
              <a:gd fmla="*/ 14 h 91" name="T3"/>
              <a:gd fmla="*/ 91 w 91" name="T4"/>
              <a:gd fmla="*/ 46 h 91" name="T5"/>
              <a:gd fmla="*/ 77 w 91" name="T6"/>
              <a:gd fmla="*/ 78 h 91" name="T7"/>
              <a:gd fmla="*/ 45 w 91" name="T8"/>
              <a:gd fmla="*/ 91 h 91" name="T9"/>
              <a:gd fmla="*/ 45 w 91" name="T10"/>
              <a:gd fmla="*/ 87 h 91" name="T11"/>
              <a:gd fmla="*/ 74 w 91" name="T12"/>
              <a:gd fmla="*/ 75 h 91" name="T13"/>
              <a:gd fmla="*/ 86 w 91" name="T14"/>
              <a:gd fmla="*/ 46 h 91" name="T15"/>
              <a:gd fmla="*/ 74 w 91" name="T16"/>
              <a:gd fmla="*/ 17 h 91" name="T17"/>
              <a:gd fmla="*/ 45 w 91" name="T18"/>
              <a:gd fmla="*/ 5 h 91" name="T19"/>
              <a:gd fmla="*/ 45 w 91" name="T20"/>
              <a:gd fmla="*/ 0 h 91" name="T21"/>
              <a:gd fmla="*/ 44 w 91" name="T22"/>
              <a:gd fmla="*/ 91 h 91" name="T23"/>
              <a:gd fmla="*/ 43 w 91" name="T24"/>
              <a:gd fmla="*/ 91 h 91" name="T25"/>
              <a:gd fmla="*/ 43 w 91" name="T26"/>
              <a:gd fmla="*/ 91 h 91" name="T27"/>
              <a:gd fmla="*/ 41 w 91" name="T28"/>
              <a:gd fmla="*/ 89 h 91" name="T29"/>
              <a:gd fmla="*/ 34 w 91" name="T30"/>
              <a:gd fmla="*/ 74 h 91" name="T31"/>
              <a:gd fmla="*/ 24 w 91" name="T32"/>
              <a:gd fmla="*/ 61 h 91" name="T33"/>
              <a:gd fmla="*/ 13 w 91" name="T34"/>
              <a:gd fmla="*/ 53 h 91" name="T35"/>
              <a:gd fmla="*/ 1 w 91" name="T36"/>
              <a:gd fmla="*/ 47 h 91" name="T37"/>
              <a:gd fmla="*/ 1 w 91" name="T38"/>
              <a:gd fmla="*/ 47 h 91" name="T39"/>
              <a:gd fmla="*/ 0 w 91" name="T40"/>
              <a:gd fmla="*/ 45 h 91" name="T41"/>
              <a:gd fmla="*/ 13 w 91" name="T42"/>
              <a:gd fmla="*/ 13 h 91" name="T43"/>
              <a:gd fmla="*/ 45 w 91" name="T44"/>
              <a:gd fmla="*/ 0 h 91" name="T45"/>
              <a:gd fmla="*/ 45 w 91" name="T46"/>
              <a:gd fmla="*/ 0 h 91" name="T47"/>
              <a:gd fmla="*/ 45 w 91" name="T48"/>
              <a:gd fmla="*/ 5 h 91" name="T49"/>
              <a:gd fmla="*/ 45 w 91" name="T50"/>
              <a:gd fmla="*/ 5 h 91" name="T51"/>
              <a:gd fmla="*/ 17 w 91" name="T52"/>
              <a:gd fmla="*/ 17 h 91" name="T53"/>
              <a:gd fmla="*/ 5 w 91" name="T54"/>
              <a:gd fmla="*/ 43 h 91" name="T55"/>
              <a:gd fmla="*/ 16 w 91" name="T56"/>
              <a:gd fmla="*/ 49 h 91" name="T57"/>
              <a:gd fmla="*/ 28 w 91" name="T58"/>
              <a:gd fmla="*/ 58 h 91" name="T59"/>
              <a:gd fmla="*/ 38 w 91" name="T60"/>
              <a:gd fmla="*/ 72 h 91" name="T61"/>
              <a:gd fmla="*/ 45 w 91" name="T62"/>
              <a:gd fmla="*/ 87 h 91" name="T63"/>
              <a:gd fmla="*/ 45 w 91" name="T64"/>
              <a:gd fmla="*/ 87 h 91" name="T65"/>
              <a:gd fmla="*/ 45 w 91" name="T66"/>
              <a:gd fmla="*/ 87 h 91" name="T67"/>
              <a:gd fmla="*/ 45 w 91" name="T68"/>
              <a:gd fmla="*/ 91 h 91" name="T69"/>
              <a:gd fmla="*/ 45 w 91" name="T70"/>
              <a:gd fmla="*/ 91 h 91" name="T71"/>
              <a:gd fmla="*/ 44 w 91" name="T72"/>
              <a:gd fmla="*/ 91 h 91"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91" w="91">
                <a:moveTo>
                  <a:pt x="45" y="0"/>
                </a:moveTo>
                <a:cubicBezTo>
                  <a:pt x="58" y="0"/>
                  <a:pt x="69" y="5"/>
                  <a:pt x="77" y="14"/>
                </a:cubicBezTo>
                <a:cubicBezTo>
                  <a:pt x="86" y="22"/>
                  <a:pt x="91" y="33"/>
                  <a:pt x="91" y="46"/>
                </a:cubicBezTo>
                <a:cubicBezTo>
                  <a:pt x="91" y="58"/>
                  <a:pt x="86" y="70"/>
                  <a:pt x="77" y="78"/>
                </a:cubicBezTo>
                <a:cubicBezTo>
                  <a:pt x="69" y="86"/>
                  <a:pt x="58" y="91"/>
                  <a:pt x="45" y="91"/>
                </a:cubicBezTo>
                <a:cubicBezTo>
                  <a:pt x="45" y="87"/>
                  <a:pt x="45" y="87"/>
                  <a:pt x="45" y="87"/>
                </a:cubicBezTo>
                <a:cubicBezTo>
                  <a:pt x="56" y="86"/>
                  <a:pt x="67" y="82"/>
                  <a:pt x="74" y="75"/>
                </a:cubicBezTo>
                <a:cubicBezTo>
                  <a:pt x="81" y="67"/>
                  <a:pt x="86" y="57"/>
                  <a:pt x="86" y="46"/>
                </a:cubicBezTo>
                <a:cubicBezTo>
                  <a:pt x="86" y="35"/>
                  <a:pt x="81" y="24"/>
                  <a:pt x="74" y="17"/>
                </a:cubicBezTo>
                <a:cubicBezTo>
                  <a:pt x="67" y="10"/>
                  <a:pt x="56" y="5"/>
                  <a:pt x="45" y="5"/>
                </a:cubicBezTo>
                <a:lnTo>
                  <a:pt x="45" y="0"/>
                </a:lnTo>
                <a:close/>
                <a:moveTo>
                  <a:pt x="44" y="91"/>
                </a:moveTo>
                <a:cubicBezTo>
                  <a:pt x="43" y="91"/>
                  <a:pt x="43" y="91"/>
                  <a:pt x="43" y="91"/>
                </a:cubicBezTo>
                <a:cubicBezTo>
                  <a:pt x="43" y="91"/>
                  <a:pt x="43" y="91"/>
                  <a:pt x="43" y="91"/>
                </a:cubicBezTo>
                <a:cubicBezTo>
                  <a:pt x="42" y="91"/>
                  <a:pt x="41" y="90"/>
                  <a:pt x="41" y="89"/>
                </a:cubicBezTo>
                <a:cubicBezTo>
                  <a:pt x="39" y="84"/>
                  <a:pt x="37" y="79"/>
                  <a:pt x="34" y="74"/>
                </a:cubicBezTo>
                <a:cubicBezTo>
                  <a:pt x="32" y="69"/>
                  <a:pt x="28" y="65"/>
                  <a:pt x="24" y="61"/>
                </a:cubicBezTo>
                <a:cubicBezTo>
                  <a:pt x="21" y="58"/>
                  <a:pt x="17" y="55"/>
                  <a:pt x="13" y="53"/>
                </a:cubicBezTo>
                <a:cubicBezTo>
                  <a:pt x="10" y="50"/>
                  <a:pt x="6" y="48"/>
                  <a:pt x="1" y="47"/>
                </a:cubicBezTo>
                <a:cubicBezTo>
                  <a:pt x="1" y="47"/>
                  <a:pt x="1" y="47"/>
                  <a:pt x="1" y="47"/>
                </a:cubicBezTo>
                <a:cubicBezTo>
                  <a:pt x="0" y="47"/>
                  <a:pt x="0" y="46"/>
                  <a:pt x="0" y="45"/>
                </a:cubicBezTo>
                <a:cubicBezTo>
                  <a:pt x="0" y="32"/>
                  <a:pt x="5" y="21"/>
                  <a:pt x="13" y="13"/>
                </a:cubicBezTo>
                <a:cubicBezTo>
                  <a:pt x="22" y="5"/>
                  <a:pt x="33" y="0"/>
                  <a:pt x="45" y="0"/>
                </a:cubicBezTo>
                <a:cubicBezTo>
                  <a:pt x="45" y="0"/>
                  <a:pt x="45" y="0"/>
                  <a:pt x="45" y="0"/>
                </a:cubicBezTo>
                <a:cubicBezTo>
                  <a:pt x="45" y="5"/>
                  <a:pt x="45" y="5"/>
                  <a:pt x="45" y="5"/>
                </a:cubicBezTo>
                <a:cubicBezTo>
                  <a:pt x="45" y="5"/>
                  <a:pt x="45" y="5"/>
                  <a:pt x="45" y="5"/>
                </a:cubicBezTo>
                <a:cubicBezTo>
                  <a:pt x="34" y="5"/>
                  <a:pt x="24" y="9"/>
                  <a:pt x="17" y="17"/>
                </a:cubicBezTo>
                <a:cubicBezTo>
                  <a:pt x="10" y="23"/>
                  <a:pt x="5" y="33"/>
                  <a:pt x="5" y="43"/>
                </a:cubicBezTo>
                <a:cubicBezTo>
                  <a:pt x="8" y="45"/>
                  <a:pt x="12" y="46"/>
                  <a:pt x="16" y="49"/>
                </a:cubicBezTo>
                <a:cubicBezTo>
                  <a:pt x="20" y="51"/>
                  <a:pt x="24" y="54"/>
                  <a:pt x="28" y="58"/>
                </a:cubicBezTo>
                <a:cubicBezTo>
                  <a:pt x="32" y="62"/>
                  <a:pt x="36" y="67"/>
                  <a:pt x="38" y="72"/>
                </a:cubicBezTo>
                <a:cubicBezTo>
                  <a:pt x="41" y="76"/>
                  <a:pt x="43" y="81"/>
                  <a:pt x="45" y="87"/>
                </a:cubicBezTo>
                <a:cubicBezTo>
                  <a:pt x="45" y="87"/>
                  <a:pt x="45" y="87"/>
                  <a:pt x="45" y="87"/>
                </a:cubicBezTo>
                <a:cubicBezTo>
                  <a:pt x="45" y="87"/>
                  <a:pt x="45" y="87"/>
                  <a:pt x="45" y="87"/>
                </a:cubicBezTo>
                <a:cubicBezTo>
                  <a:pt x="45" y="91"/>
                  <a:pt x="45" y="91"/>
                  <a:pt x="45" y="91"/>
                </a:cubicBezTo>
                <a:cubicBezTo>
                  <a:pt x="45" y="91"/>
                  <a:pt x="45" y="91"/>
                  <a:pt x="45" y="91"/>
                </a:cubicBezTo>
                <a:lnTo>
                  <a:pt x="44" y="91"/>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1" name="Freeform 86"/>
          <p:cNvSpPr>
            <a:spLocks noEditPoints="1"/>
          </p:cNvSpPr>
          <p:nvPr/>
        </p:nvSpPr>
        <p:spPr bwMode="auto">
          <a:xfrm>
            <a:off x="635000" y="935038"/>
            <a:ext cx="87313" cy="360362"/>
          </a:xfrm>
          <a:custGeom>
            <a:gdLst>
              <a:gd fmla="*/ 23 w 47" name="T0"/>
              <a:gd fmla="*/ 106 h 195" name="T1"/>
              <a:gd fmla="*/ 27 w 47" name="T2"/>
              <a:gd fmla="*/ 107 h 195" name="T3"/>
              <a:gd fmla="*/ 29 w 47" name="T4"/>
              <a:gd fmla="*/ 109 h 195" name="T5"/>
              <a:gd fmla="*/ 29 w 47" name="T6"/>
              <a:gd fmla="*/ 109 h 195" name="T7"/>
              <a:gd fmla="*/ 29 w 47" name="T8"/>
              <a:gd fmla="*/ 190 h 195" name="T9"/>
              <a:gd fmla="*/ 42 w 47" name="T10"/>
              <a:gd fmla="*/ 190 h 195" name="T11"/>
              <a:gd fmla="*/ 42 w 47" name="T12"/>
              <a:gd fmla="*/ 5 h 195" name="T13"/>
              <a:gd fmla="*/ 27 w 47" name="T14"/>
              <a:gd fmla="*/ 5 h 195" name="T15"/>
              <a:gd fmla="*/ 27 w 47" name="T16"/>
              <a:gd fmla="*/ 5 h 195" name="T17"/>
              <a:gd fmla="*/ 23 w 47" name="T18"/>
              <a:gd fmla="*/ 6 h 195" name="T19"/>
              <a:gd fmla="*/ 23 w 47" name="T20"/>
              <a:gd fmla="*/ 1 h 195" name="T21"/>
              <a:gd fmla="*/ 26 w 47" name="T22"/>
              <a:gd fmla="*/ 0 h 195" name="T23"/>
              <a:gd fmla="*/ 27 w 47" name="T24"/>
              <a:gd fmla="*/ 0 h 195" name="T25"/>
              <a:gd fmla="*/ 45 w 47" name="T26"/>
              <a:gd fmla="*/ 0 h 195" name="T27"/>
              <a:gd fmla="*/ 47 w 47" name="T28"/>
              <a:gd fmla="*/ 3 h 195" name="T29"/>
              <a:gd fmla="*/ 47 w 47" name="T30"/>
              <a:gd fmla="*/ 193 h 195" name="T31"/>
              <a:gd fmla="*/ 45 w 47" name="T32"/>
              <a:gd fmla="*/ 195 h 195" name="T33"/>
              <a:gd fmla="*/ 27 w 47" name="T34"/>
              <a:gd fmla="*/ 195 h 195" name="T35"/>
              <a:gd fmla="*/ 24 w 47" name="T36"/>
              <a:gd fmla="*/ 193 h 195" name="T37"/>
              <a:gd fmla="*/ 24 w 47" name="T38"/>
              <a:gd fmla="*/ 111 h 195" name="T39"/>
              <a:gd fmla="*/ 23 w 47" name="T40"/>
              <a:gd fmla="*/ 111 h 195" name="T41"/>
              <a:gd fmla="*/ 23 w 47" name="T42"/>
              <a:gd fmla="*/ 106 h 195" name="T43"/>
              <a:gd fmla="*/ 4 w 47" name="T44"/>
              <a:gd fmla="*/ 56 h 195" name="T45"/>
              <a:gd fmla="*/ 11 w 47" name="T46"/>
              <a:gd fmla="*/ 92 h 195" name="T47"/>
              <a:gd fmla="*/ 23 w 47" name="T48"/>
              <a:gd fmla="*/ 106 h 195" name="T49"/>
              <a:gd fmla="*/ 23 w 47" name="T50"/>
              <a:gd fmla="*/ 111 h 195" name="T51"/>
              <a:gd fmla="*/ 6 w 47" name="T52"/>
              <a:gd fmla="*/ 94 h 195" name="T53"/>
              <a:gd fmla="*/ 0 w 47" name="T54"/>
              <a:gd fmla="*/ 56 h 195" name="T55"/>
              <a:gd fmla="*/ 23 w 47" name="T56"/>
              <a:gd fmla="*/ 1 h 195" name="T57"/>
              <a:gd fmla="*/ 23 w 47" name="T58"/>
              <a:gd fmla="*/ 6 h 195" name="T59"/>
              <a:gd fmla="*/ 4 w 47" name="T60"/>
              <a:gd fmla="*/ 56 h 195"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95" w="47">
                <a:moveTo>
                  <a:pt x="23" y="106"/>
                </a:moveTo>
                <a:cubicBezTo>
                  <a:pt x="25" y="106"/>
                  <a:pt x="26" y="107"/>
                  <a:pt x="27" y="107"/>
                </a:cubicBezTo>
                <a:cubicBezTo>
                  <a:pt x="28" y="107"/>
                  <a:pt x="29" y="108"/>
                  <a:pt x="29" y="109"/>
                </a:cubicBezTo>
                <a:cubicBezTo>
                  <a:pt x="29" y="109"/>
                  <a:pt x="29" y="109"/>
                  <a:pt x="29" y="109"/>
                </a:cubicBezTo>
                <a:cubicBezTo>
                  <a:pt x="29" y="190"/>
                  <a:pt x="29" y="190"/>
                  <a:pt x="29" y="190"/>
                </a:cubicBezTo>
                <a:cubicBezTo>
                  <a:pt x="42" y="190"/>
                  <a:pt x="42" y="190"/>
                  <a:pt x="42" y="190"/>
                </a:cubicBezTo>
                <a:cubicBezTo>
                  <a:pt x="42" y="5"/>
                  <a:pt x="42" y="5"/>
                  <a:pt x="42" y="5"/>
                </a:cubicBezTo>
                <a:cubicBezTo>
                  <a:pt x="27" y="5"/>
                  <a:pt x="27" y="5"/>
                  <a:pt x="27" y="5"/>
                </a:cubicBezTo>
                <a:cubicBezTo>
                  <a:pt x="27" y="5"/>
                  <a:pt x="27" y="5"/>
                  <a:pt x="27" y="5"/>
                </a:cubicBezTo>
                <a:cubicBezTo>
                  <a:pt x="26" y="5"/>
                  <a:pt x="25" y="5"/>
                  <a:pt x="23" y="6"/>
                </a:cubicBezTo>
                <a:cubicBezTo>
                  <a:pt x="23" y="1"/>
                  <a:pt x="23" y="1"/>
                  <a:pt x="23" y="1"/>
                </a:cubicBezTo>
                <a:cubicBezTo>
                  <a:pt x="25" y="0"/>
                  <a:pt x="26" y="0"/>
                  <a:pt x="26" y="0"/>
                </a:cubicBezTo>
                <a:cubicBezTo>
                  <a:pt x="26" y="0"/>
                  <a:pt x="27" y="0"/>
                  <a:pt x="27" y="0"/>
                </a:cubicBezTo>
                <a:cubicBezTo>
                  <a:pt x="45" y="0"/>
                  <a:pt x="45" y="0"/>
                  <a:pt x="45" y="0"/>
                </a:cubicBezTo>
                <a:cubicBezTo>
                  <a:pt x="46" y="0"/>
                  <a:pt x="47" y="1"/>
                  <a:pt x="47" y="3"/>
                </a:cubicBezTo>
                <a:cubicBezTo>
                  <a:pt x="47" y="193"/>
                  <a:pt x="47" y="193"/>
                  <a:pt x="47" y="193"/>
                </a:cubicBezTo>
                <a:cubicBezTo>
                  <a:pt x="47" y="194"/>
                  <a:pt x="46" y="195"/>
                  <a:pt x="45" y="195"/>
                </a:cubicBezTo>
                <a:cubicBezTo>
                  <a:pt x="27" y="195"/>
                  <a:pt x="27" y="195"/>
                  <a:pt x="27" y="195"/>
                </a:cubicBezTo>
                <a:cubicBezTo>
                  <a:pt x="25" y="195"/>
                  <a:pt x="24" y="194"/>
                  <a:pt x="24" y="193"/>
                </a:cubicBezTo>
                <a:cubicBezTo>
                  <a:pt x="24" y="111"/>
                  <a:pt x="24" y="111"/>
                  <a:pt x="24" y="111"/>
                </a:cubicBezTo>
                <a:cubicBezTo>
                  <a:pt x="24" y="111"/>
                  <a:pt x="24" y="111"/>
                  <a:pt x="23" y="111"/>
                </a:cubicBezTo>
                <a:lnTo>
                  <a:pt x="23" y="106"/>
                </a:lnTo>
                <a:close/>
                <a:moveTo>
                  <a:pt x="4" y="56"/>
                </a:moveTo>
                <a:cubicBezTo>
                  <a:pt x="4" y="73"/>
                  <a:pt x="7" y="84"/>
                  <a:pt x="11" y="92"/>
                </a:cubicBezTo>
                <a:cubicBezTo>
                  <a:pt x="15" y="101"/>
                  <a:pt x="20" y="104"/>
                  <a:pt x="23" y="106"/>
                </a:cubicBezTo>
                <a:cubicBezTo>
                  <a:pt x="23" y="111"/>
                  <a:pt x="23" y="111"/>
                  <a:pt x="23" y="111"/>
                </a:cubicBezTo>
                <a:cubicBezTo>
                  <a:pt x="19" y="109"/>
                  <a:pt x="11" y="105"/>
                  <a:pt x="6" y="94"/>
                </a:cubicBezTo>
                <a:cubicBezTo>
                  <a:pt x="2" y="86"/>
                  <a:pt x="0" y="74"/>
                  <a:pt x="0" y="56"/>
                </a:cubicBezTo>
                <a:cubicBezTo>
                  <a:pt x="0" y="12"/>
                  <a:pt x="16" y="3"/>
                  <a:pt x="23" y="1"/>
                </a:cubicBezTo>
                <a:cubicBezTo>
                  <a:pt x="23" y="6"/>
                  <a:pt x="23" y="6"/>
                  <a:pt x="23" y="6"/>
                </a:cubicBezTo>
                <a:cubicBezTo>
                  <a:pt x="17" y="8"/>
                  <a:pt x="4" y="17"/>
                  <a:pt x="4" y="56"/>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2" name="Freeform 94"/>
          <p:cNvSpPr>
            <a:spLocks noEditPoints="1"/>
          </p:cNvSpPr>
          <p:nvPr/>
        </p:nvSpPr>
        <p:spPr bwMode="auto">
          <a:xfrm>
            <a:off x="1384300" y="1835150"/>
            <a:ext cx="271463" cy="196850"/>
          </a:xfrm>
          <a:custGeom>
            <a:gdLst>
              <a:gd fmla="*/ 73 w 147" name="T0"/>
              <a:gd fmla="*/ 102 h 107" name="T1"/>
              <a:gd fmla="*/ 142 w 147" name="T2"/>
              <a:gd fmla="*/ 102 h 107" name="T3"/>
              <a:gd fmla="*/ 142 w 147" name="T4"/>
              <a:gd fmla="*/ 5 h 107" name="T5"/>
              <a:gd fmla="*/ 73 w 147" name="T6"/>
              <a:gd fmla="*/ 5 h 107" name="T7"/>
              <a:gd fmla="*/ 73 w 147" name="T8"/>
              <a:gd fmla="*/ 0 h 107" name="T9"/>
              <a:gd fmla="*/ 144 w 147" name="T10"/>
              <a:gd fmla="*/ 0 h 107" name="T11"/>
              <a:gd fmla="*/ 147 w 147" name="T12"/>
              <a:gd fmla="*/ 3 h 107" name="T13"/>
              <a:gd fmla="*/ 147 w 147" name="T14"/>
              <a:gd fmla="*/ 104 h 107" name="T15"/>
              <a:gd fmla="*/ 144 w 147" name="T16"/>
              <a:gd fmla="*/ 107 h 107" name="T17"/>
              <a:gd fmla="*/ 73 w 147" name="T18"/>
              <a:gd fmla="*/ 107 h 107" name="T19"/>
              <a:gd fmla="*/ 73 w 147" name="T20"/>
              <a:gd fmla="*/ 102 h 107" name="T21"/>
              <a:gd fmla="*/ 73 w 147" name="T22"/>
              <a:gd fmla="*/ 96 h 107" name="T23"/>
              <a:gd fmla="*/ 103 w 147" name="T24"/>
              <a:gd fmla="*/ 83 h 107" name="T25"/>
              <a:gd fmla="*/ 115 w 147" name="T26"/>
              <a:gd fmla="*/ 53 h 107" name="T27"/>
              <a:gd fmla="*/ 103 w 147" name="T28"/>
              <a:gd fmla="*/ 24 h 107" name="T29"/>
              <a:gd fmla="*/ 73 w 147" name="T30"/>
              <a:gd fmla="*/ 11 h 107" name="T31"/>
              <a:gd fmla="*/ 73 w 147" name="T32"/>
              <a:gd fmla="*/ 16 h 107" name="T33"/>
              <a:gd fmla="*/ 100 w 147" name="T34"/>
              <a:gd fmla="*/ 27 h 107" name="T35"/>
              <a:gd fmla="*/ 111 w 147" name="T36"/>
              <a:gd fmla="*/ 53 h 107" name="T37"/>
              <a:gd fmla="*/ 100 w 147" name="T38"/>
              <a:gd fmla="*/ 80 h 107" name="T39"/>
              <a:gd fmla="*/ 73 w 147" name="T40"/>
              <a:gd fmla="*/ 91 h 107" name="T41"/>
              <a:gd fmla="*/ 73 w 147" name="T42"/>
              <a:gd fmla="*/ 96 h 107" name="T43"/>
              <a:gd fmla="*/ 4 w 147" name="T44"/>
              <a:gd fmla="*/ 102 h 107" name="T45"/>
              <a:gd fmla="*/ 73 w 147" name="T46"/>
              <a:gd fmla="*/ 102 h 107" name="T47"/>
              <a:gd fmla="*/ 73 w 147" name="T48"/>
              <a:gd fmla="*/ 107 h 107" name="T49"/>
              <a:gd fmla="*/ 2 w 147" name="T50"/>
              <a:gd fmla="*/ 107 h 107" name="T51"/>
              <a:gd fmla="*/ 0 w 147" name="T52"/>
              <a:gd fmla="*/ 104 h 107" name="T53"/>
              <a:gd fmla="*/ 0 w 147" name="T54"/>
              <a:gd fmla="*/ 3 h 107" name="T55"/>
              <a:gd fmla="*/ 2 w 147" name="T56"/>
              <a:gd fmla="*/ 0 h 107" name="T57"/>
              <a:gd fmla="*/ 73 w 147" name="T58"/>
              <a:gd fmla="*/ 0 h 107" name="T59"/>
              <a:gd fmla="*/ 73 w 147" name="T60"/>
              <a:gd fmla="*/ 5 h 107" name="T61"/>
              <a:gd fmla="*/ 4 w 147" name="T62"/>
              <a:gd fmla="*/ 5 h 107" name="T63"/>
              <a:gd fmla="*/ 4 w 147" name="T64"/>
              <a:gd fmla="*/ 102 h 107" name="T65"/>
              <a:gd fmla="*/ 73 w 147" name="T66"/>
              <a:gd fmla="*/ 11 h 107" name="T67"/>
              <a:gd fmla="*/ 73 w 147" name="T68"/>
              <a:gd fmla="*/ 11 h 107" name="T69"/>
              <a:gd fmla="*/ 43 w 147" name="T70"/>
              <a:gd fmla="*/ 24 h 107" name="T71"/>
              <a:gd fmla="*/ 31 w 147" name="T72"/>
              <a:gd fmla="*/ 53 h 107" name="T73"/>
              <a:gd fmla="*/ 43 w 147" name="T74"/>
              <a:gd fmla="*/ 83 h 107" name="T75"/>
              <a:gd fmla="*/ 73 w 147" name="T76"/>
              <a:gd fmla="*/ 96 h 107" name="T77"/>
              <a:gd fmla="*/ 73 w 147" name="T78"/>
              <a:gd fmla="*/ 96 h 107" name="T79"/>
              <a:gd fmla="*/ 73 w 147" name="T80"/>
              <a:gd fmla="*/ 91 h 107" name="T81"/>
              <a:gd fmla="*/ 73 w 147" name="T82"/>
              <a:gd fmla="*/ 91 h 107" name="T83"/>
              <a:gd fmla="*/ 47 w 147" name="T84"/>
              <a:gd fmla="*/ 80 h 107" name="T85"/>
              <a:gd fmla="*/ 36 w 147" name="T86"/>
              <a:gd fmla="*/ 53 h 107" name="T87"/>
              <a:gd fmla="*/ 47 w 147" name="T88"/>
              <a:gd fmla="*/ 27 h 107" name="T89"/>
              <a:gd fmla="*/ 73 w 147" name="T90"/>
              <a:gd fmla="*/ 16 h 107" name="T91"/>
              <a:gd fmla="*/ 73 w 147" name="T92"/>
              <a:gd fmla="*/ 16 h 107" name="T93"/>
              <a:gd fmla="*/ 73 w 147" name="T94"/>
              <a:gd fmla="*/ 11 h 10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7" w="147">
                <a:moveTo>
                  <a:pt x="73" y="102"/>
                </a:moveTo>
                <a:cubicBezTo>
                  <a:pt x="142" y="102"/>
                  <a:pt x="142" y="102"/>
                  <a:pt x="142" y="102"/>
                </a:cubicBezTo>
                <a:cubicBezTo>
                  <a:pt x="142" y="5"/>
                  <a:pt x="142" y="5"/>
                  <a:pt x="142" y="5"/>
                </a:cubicBezTo>
                <a:cubicBezTo>
                  <a:pt x="73" y="5"/>
                  <a:pt x="73" y="5"/>
                  <a:pt x="73" y="5"/>
                </a:cubicBezTo>
                <a:cubicBezTo>
                  <a:pt x="73" y="0"/>
                  <a:pt x="73" y="0"/>
                  <a:pt x="73" y="0"/>
                </a:cubicBezTo>
                <a:cubicBezTo>
                  <a:pt x="144" y="0"/>
                  <a:pt x="144" y="0"/>
                  <a:pt x="144" y="0"/>
                </a:cubicBezTo>
                <a:cubicBezTo>
                  <a:pt x="146" y="0"/>
                  <a:pt x="147" y="1"/>
                  <a:pt x="147" y="3"/>
                </a:cubicBezTo>
                <a:cubicBezTo>
                  <a:pt x="147" y="104"/>
                  <a:pt x="147" y="104"/>
                  <a:pt x="147" y="104"/>
                </a:cubicBezTo>
                <a:cubicBezTo>
                  <a:pt x="147" y="106"/>
                  <a:pt x="146" y="107"/>
                  <a:pt x="144" y="107"/>
                </a:cubicBezTo>
                <a:cubicBezTo>
                  <a:pt x="73" y="107"/>
                  <a:pt x="73" y="107"/>
                  <a:pt x="73" y="107"/>
                </a:cubicBezTo>
                <a:cubicBezTo>
                  <a:pt x="73" y="102"/>
                  <a:pt x="73" y="102"/>
                  <a:pt x="73" y="102"/>
                </a:cubicBezTo>
                <a:close/>
                <a:moveTo>
                  <a:pt x="73" y="96"/>
                </a:moveTo>
                <a:cubicBezTo>
                  <a:pt x="85" y="96"/>
                  <a:pt x="95" y="91"/>
                  <a:pt x="103" y="83"/>
                </a:cubicBezTo>
                <a:cubicBezTo>
                  <a:pt x="111" y="76"/>
                  <a:pt x="115" y="65"/>
                  <a:pt x="115" y="53"/>
                </a:cubicBezTo>
                <a:cubicBezTo>
                  <a:pt x="115" y="42"/>
                  <a:pt x="111" y="31"/>
                  <a:pt x="103" y="24"/>
                </a:cubicBezTo>
                <a:cubicBezTo>
                  <a:pt x="95" y="16"/>
                  <a:pt x="85" y="11"/>
                  <a:pt x="73" y="11"/>
                </a:cubicBezTo>
                <a:cubicBezTo>
                  <a:pt x="73" y="16"/>
                  <a:pt x="73" y="16"/>
                  <a:pt x="73" y="16"/>
                </a:cubicBezTo>
                <a:cubicBezTo>
                  <a:pt x="83" y="16"/>
                  <a:pt x="93" y="20"/>
                  <a:pt x="100" y="27"/>
                </a:cubicBezTo>
                <a:cubicBezTo>
                  <a:pt x="106" y="34"/>
                  <a:pt x="111" y="43"/>
                  <a:pt x="111" y="53"/>
                </a:cubicBezTo>
                <a:cubicBezTo>
                  <a:pt x="111" y="64"/>
                  <a:pt x="106" y="73"/>
                  <a:pt x="100" y="80"/>
                </a:cubicBezTo>
                <a:cubicBezTo>
                  <a:pt x="93" y="87"/>
                  <a:pt x="83" y="91"/>
                  <a:pt x="73" y="91"/>
                </a:cubicBezTo>
                <a:lnTo>
                  <a:pt x="73" y="96"/>
                </a:lnTo>
                <a:close/>
                <a:moveTo>
                  <a:pt x="4" y="102"/>
                </a:moveTo>
                <a:cubicBezTo>
                  <a:pt x="73" y="102"/>
                  <a:pt x="73" y="102"/>
                  <a:pt x="73" y="102"/>
                </a:cubicBezTo>
                <a:cubicBezTo>
                  <a:pt x="73" y="107"/>
                  <a:pt x="73" y="107"/>
                  <a:pt x="73" y="107"/>
                </a:cubicBezTo>
                <a:cubicBezTo>
                  <a:pt x="2" y="107"/>
                  <a:pt x="2" y="107"/>
                  <a:pt x="2" y="107"/>
                </a:cubicBezTo>
                <a:cubicBezTo>
                  <a:pt x="1" y="107"/>
                  <a:pt x="0" y="106"/>
                  <a:pt x="0" y="104"/>
                </a:cubicBezTo>
                <a:cubicBezTo>
                  <a:pt x="0" y="3"/>
                  <a:pt x="0" y="3"/>
                  <a:pt x="0" y="3"/>
                </a:cubicBezTo>
                <a:cubicBezTo>
                  <a:pt x="0" y="1"/>
                  <a:pt x="1" y="0"/>
                  <a:pt x="2" y="0"/>
                </a:cubicBezTo>
                <a:cubicBezTo>
                  <a:pt x="73" y="0"/>
                  <a:pt x="73" y="0"/>
                  <a:pt x="73" y="0"/>
                </a:cubicBezTo>
                <a:cubicBezTo>
                  <a:pt x="73" y="5"/>
                  <a:pt x="73" y="5"/>
                  <a:pt x="73" y="5"/>
                </a:cubicBezTo>
                <a:cubicBezTo>
                  <a:pt x="4" y="5"/>
                  <a:pt x="4" y="5"/>
                  <a:pt x="4" y="5"/>
                </a:cubicBezTo>
                <a:cubicBezTo>
                  <a:pt x="4" y="102"/>
                  <a:pt x="4" y="102"/>
                  <a:pt x="4" y="102"/>
                </a:cubicBezTo>
                <a:close/>
                <a:moveTo>
                  <a:pt x="73" y="11"/>
                </a:moveTo>
                <a:cubicBezTo>
                  <a:pt x="73" y="11"/>
                  <a:pt x="73" y="11"/>
                  <a:pt x="73" y="11"/>
                </a:cubicBezTo>
                <a:cubicBezTo>
                  <a:pt x="62" y="11"/>
                  <a:pt x="51" y="16"/>
                  <a:pt x="43" y="24"/>
                </a:cubicBezTo>
                <a:cubicBezTo>
                  <a:pt x="36" y="31"/>
                  <a:pt x="31" y="42"/>
                  <a:pt x="31" y="53"/>
                </a:cubicBezTo>
                <a:cubicBezTo>
                  <a:pt x="31" y="65"/>
                  <a:pt x="36" y="76"/>
                  <a:pt x="43" y="83"/>
                </a:cubicBezTo>
                <a:cubicBezTo>
                  <a:pt x="51" y="91"/>
                  <a:pt x="62" y="96"/>
                  <a:pt x="73" y="96"/>
                </a:cubicBezTo>
                <a:cubicBezTo>
                  <a:pt x="73" y="96"/>
                  <a:pt x="73" y="96"/>
                  <a:pt x="73" y="96"/>
                </a:cubicBezTo>
                <a:cubicBezTo>
                  <a:pt x="73" y="91"/>
                  <a:pt x="73" y="91"/>
                  <a:pt x="73" y="91"/>
                </a:cubicBezTo>
                <a:cubicBezTo>
                  <a:pt x="73" y="91"/>
                  <a:pt x="73" y="91"/>
                  <a:pt x="73" y="91"/>
                </a:cubicBezTo>
                <a:cubicBezTo>
                  <a:pt x="63" y="91"/>
                  <a:pt x="54" y="87"/>
                  <a:pt x="47" y="80"/>
                </a:cubicBezTo>
                <a:cubicBezTo>
                  <a:pt x="40" y="73"/>
                  <a:pt x="36" y="64"/>
                  <a:pt x="36" y="53"/>
                </a:cubicBezTo>
                <a:cubicBezTo>
                  <a:pt x="36" y="43"/>
                  <a:pt x="40" y="34"/>
                  <a:pt x="47" y="27"/>
                </a:cubicBezTo>
                <a:cubicBezTo>
                  <a:pt x="54" y="20"/>
                  <a:pt x="63" y="16"/>
                  <a:pt x="73" y="16"/>
                </a:cubicBezTo>
                <a:cubicBezTo>
                  <a:pt x="73" y="16"/>
                  <a:pt x="73" y="16"/>
                  <a:pt x="73" y="16"/>
                </a:cubicBezTo>
                <a:lnTo>
                  <a:pt x="73" y="11"/>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3" name="Freeform 96"/>
          <p:cNvSpPr>
            <a:spLocks noEditPoints="1"/>
          </p:cNvSpPr>
          <p:nvPr/>
        </p:nvSpPr>
        <p:spPr bwMode="auto">
          <a:xfrm>
            <a:off x="2647950" y="73025"/>
            <a:ext cx="290513" cy="180975"/>
          </a:xfrm>
          <a:custGeom>
            <a:gdLst>
              <a:gd fmla="*/ 152 w 157" name="T0"/>
              <a:gd fmla="*/ 79 h 98" name="T1"/>
              <a:gd fmla="*/ 148 w 157" name="T2"/>
              <a:gd fmla="*/ 69 h 98" name="T3"/>
              <a:gd fmla="*/ 139 w 157" name="T4"/>
              <a:gd fmla="*/ 65 h 98" name="T5"/>
              <a:gd fmla="*/ 136 w 157" name="T6"/>
              <a:gd fmla="*/ 63 h 98" name="T7"/>
              <a:gd fmla="*/ 136 w 157" name="T8"/>
              <a:gd fmla="*/ 62 h 98" name="T9"/>
              <a:gd fmla="*/ 138 w 157" name="T10"/>
              <a:gd fmla="*/ 56 h 98" name="T11"/>
              <a:gd fmla="*/ 138 w 157" name="T12"/>
              <a:gd fmla="*/ 49 h 98" name="T13"/>
              <a:gd fmla="*/ 125 w 157" name="T14"/>
              <a:gd fmla="*/ 18 h 98" name="T15"/>
              <a:gd fmla="*/ 94 w 157" name="T16"/>
              <a:gd fmla="*/ 5 h 98" name="T17"/>
              <a:gd fmla="*/ 79 w 157" name="T18"/>
              <a:gd fmla="*/ 7 h 98" name="T19"/>
              <a:gd fmla="*/ 79 w 157" name="T20"/>
              <a:gd fmla="*/ 2 h 98" name="T21"/>
              <a:gd fmla="*/ 94 w 157" name="T22"/>
              <a:gd fmla="*/ 0 h 98" name="T23"/>
              <a:gd fmla="*/ 129 w 157" name="T24"/>
              <a:gd fmla="*/ 14 h 98" name="T25"/>
              <a:gd fmla="*/ 143 w 157" name="T26"/>
              <a:gd fmla="*/ 49 h 98" name="T27"/>
              <a:gd fmla="*/ 142 w 157" name="T28"/>
              <a:gd fmla="*/ 56 h 98" name="T29"/>
              <a:gd fmla="*/ 142 w 157" name="T30"/>
              <a:gd fmla="*/ 61 h 98" name="T31"/>
              <a:gd fmla="*/ 152 w 157" name="T32"/>
              <a:gd fmla="*/ 66 h 98" name="T33"/>
              <a:gd fmla="*/ 157 w 157" name="T34"/>
              <a:gd fmla="*/ 79 h 98" name="T35"/>
              <a:gd fmla="*/ 152 w 157" name="T36"/>
              <a:gd fmla="*/ 92 h 98" name="T37"/>
              <a:gd fmla="*/ 152 w 157" name="T38"/>
              <a:gd fmla="*/ 93 h 98" name="T39"/>
              <a:gd fmla="*/ 138 w 157" name="T40"/>
              <a:gd fmla="*/ 98 h 98" name="T41"/>
              <a:gd fmla="*/ 138 w 157" name="T42"/>
              <a:gd fmla="*/ 98 h 98" name="T43"/>
              <a:gd fmla="*/ 94 w 157" name="T44"/>
              <a:gd fmla="*/ 98 h 98" name="T45"/>
              <a:gd fmla="*/ 92 w 157" name="T46"/>
              <a:gd fmla="*/ 98 h 98" name="T47"/>
              <a:gd fmla="*/ 79 w 157" name="T48"/>
              <a:gd fmla="*/ 98 h 98" name="T49"/>
              <a:gd fmla="*/ 79 w 157" name="T50"/>
              <a:gd fmla="*/ 93 h 98" name="T51"/>
              <a:gd fmla="*/ 92 w 157" name="T52"/>
              <a:gd fmla="*/ 93 h 98" name="T53"/>
              <a:gd fmla="*/ 94 w 157" name="T54"/>
              <a:gd fmla="*/ 93 h 98" name="T55"/>
              <a:gd fmla="*/ 138 w 157" name="T56"/>
              <a:gd fmla="*/ 93 h 98" name="T57"/>
              <a:gd fmla="*/ 138 w 157" name="T58"/>
              <a:gd fmla="*/ 93 h 98" name="T59"/>
              <a:gd fmla="*/ 148 w 157" name="T60"/>
              <a:gd fmla="*/ 89 h 98" name="T61"/>
              <a:gd fmla="*/ 148 w 157" name="T62"/>
              <a:gd fmla="*/ 89 h 98" name="T63"/>
              <a:gd fmla="*/ 152 w 157" name="T64"/>
              <a:gd fmla="*/ 79 h 98" name="T65"/>
              <a:gd fmla="*/ 79 w 157" name="T66"/>
              <a:gd fmla="*/ 7 h 98" name="T67"/>
              <a:gd fmla="*/ 63 w 157" name="T68"/>
              <a:gd fmla="*/ 17 h 98" name="T69"/>
              <a:gd fmla="*/ 50 w 157" name="T70"/>
              <a:gd fmla="*/ 48 h 98" name="T71"/>
              <a:gd fmla="*/ 47 w 157" name="T72"/>
              <a:gd fmla="*/ 50 h 98" name="T73"/>
              <a:gd fmla="*/ 46 w 157" name="T74"/>
              <a:gd fmla="*/ 50 h 98" name="T75"/>
              <a:gd fmla="*/ 38 w 157" name="T76"/>
              <a:gd fmla="*/ 46 h 98" name="T77"/>
              <a:gd fmla="*/ 30 w 157" name="T78"/>
              <a:gd fmla="*/ 44 h 98" name="T79"/>
              <a:gd fmla="*/ 12 w 157" name="T80"/>
              <a:gd fmla="*/ 51 h 98" name="T81"/>
              <a:gd fmla="*/ 12 w 157" name="T82"/>
              <a:gd fmla="*/ 51 h 98" name="T83"/>
              <a:gd fmla="*/ 5 w 157" name="T84"/>
              <a:gd fmla="*/ 69 h 98" name="T85"/>
              <a:gd fmla="*/ 12 w 157" name="T86"/>
              <a:gd fmla="*/ 86 h 98" name="T87"/>
              <a:gd fmla="*/ 12 w 157" name="T88"/>
              <a:gd fmla="*/ 86 h 98" name="T89"/>
              <a:gd fmla="*/ 12 w 157" name="T90"/>
              <a:gd fmla="*/ 86 h 98" name="T91"/>
              <a:gd fmla="*/ 30 w 157" name="T92"/>
              <a:gd fmla="*/ 93 h 98" name="T93"/>
              <a:gd fmla="*/ 79 w 157" name="T94"/>
              <a:gd fmla="*/ 93 h 98" name="T95"/>
              <a:gd fmla="*/ 79 w 157" name="T96"/>
              <a:gd fmla="*/ 98 h 98" name="T97"/>
              <a:gd fmla="*/ 30 w 157" name="T98"/>
              <a:gd fmla="*/ 98 h 98" name="T99"/>
              <a:gd fmla="*/ 9 w 157" name="T100"/>
              <a:gd fmla="*/ 90 h 98" name="T101"/>
              <a:gd fmla="*/ 9 w 157" name="T102"/>
              <a:gd fmla="*/ 90 h 98" name="T103"/>
              <a:gd fmla="*/ 0 w 157" name="T104"/>
              <a:gd fmla="*/ 69 h 98" name="T105"/>
              <a:gd fmla="*/ 9 w 157" name="T106"/>
              <a:gd fmla="*/ 48 h 98" name="T107"/>
              <a:gd fmla="*/ 9 w 157" name="T108"/>
              <a:gd fmla="*/ 48 h 98" name="T109"/>
              <a:gd fmla="*/ 30 w 157" name="T110"/>
              <a:gd fmla="*/ 39 h 98" name="T111"/>
              <a:gd fmla="*/ 40 w 157" name="T112"/>
              <a:gd fmla="*/ 41 h 98" name="T113"/>
              <a:gd fmla="*/ 45 w 157" name="T114"/>
              <a:gd fmla="*/ 44 h 98" name="T115"/>
              <a:gd fmla="*/ 59 w 157" name="T116"/>
              <a:gd fmla="*/ 14 h 98" name="T117"/>
              <a:gd fmla="*/ 79 w 157" name="T118"/>
              <a:gd fmla="*/ 2 h 98" name="T119"/>
              <a:gd fmla="*/ 79 w 157" name="T120"/>
              <a:gd fmla="*/ 7 h 9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98" w="157">
                <a:moveTo>
                  <a:pt x="152" y="79"/>
                </a:moveTo>
                <a:cubicBezTo>
                  <a:pt x="152" y="75"/>
                  <a:pt x="151" y="72"/>
                  <a:pt x="148" y="69"/>
                </a:cubicBezTo>
                <a:cubicBezTo>
                  <a:pt x="146" y="67"/>
                  <a:pt x="142" y="65"/>
                  <a:pt x="139" y="65"/>
                </a:cubicBezTo>
                <a:cubicBezTo>
                  <a:pt x="137" y="65"/>
                  <a:pt x="136" y="64"/>
                  <a:pt x="136" y="63"/>
                </a:cubicBezTo>
                <a:cubicBezTo>
                  <a:pt x="136" y="62"/>
                  <a:pt x="136" y="62"/>
                  <a:pt x="136" y="62"/>
                </a:cubicBezTo>
                <a:cubicBezTo>
                  <a:pt x="137" y="60"/>
                  <a:pt x="137" y="58"/>
                  <a:pt x="138" y="56"/>
                </a:cubicBezTo>
                <a:cubicBezTo>
                  <a:pt x="138" y="53"/>
                  <a:pt x="138" y="51"/>
                  <a:pt x="138" y="49"/>
                </a:cubicBezTo>
                <a:cubicBezTo>
                  <a:pt x="138" y="37"/>
                  <a:pt x="133" y="26"/>
                  <a:pt x="125" y="18"/>
                </a:cubicBezTo>
                <a:cubicBezTo>
                  <a:pt x="117" y="10"/>
                  <a:pt x="106" y="5"/>
                  <a:pt x="94" y="5"/>
                </a:cubicBezTo>
                <a:cubicBezTo>
                  <a:pt x="89" y="5"/>
                  <a:pt x="83" y="6"/>
                  <a:pt x="79" y="7"/>
                </a:cubicBezTo>
                <a:cubicBezTo>
                  <a:pt x="79" y="2"/>
                  <a:pt x="79" y="2"/>
                  <a:pt x="79" y="2"/>
                </a:cubicBezTo>
                <a:cubicBezTo>
                  <a:pt x="84" y="1"/>
                  <a:pt x="89" y="0"/>
                  <a:pt x="94" y="0"/>
                </a:cubicBezTo>
                <a:cubicBezTo>
                  <a:pt x="107" y="0"/>
                  <a:pt x="120" y="5"/>
                  <a:pt x="129" y="14"/>
                </a:cubicBezTo>
                <a:cubicBezTo>
                  <a:pt x="138" y="23"/>
                  <a:pt x="143" y="35"/>
                  <a:pt x="143" y="49"/>
                </a:cubicBezTo>
                <a:cubicBezTo>
                  <a:pt x="143" y="51"/>
                  <a:pt x="143" y="54"/>
                  <a:pt x="142" y="56"/>
                </a:cubicBezTo>
                <a:cubicBezTo>
                  <a:pt x="142" y="58"/>
                  <a:pt x="142" y="59"/>
                  <a:pt x="142" y="61"/>
                </a:cubicBezTo>
                <a:cubicBezTo>
                  <a:pt x="146" y="61"/>
                  <a:pt x="149" y="63"/>
                  <a:pt x="152" y="66"/>
                </a:cubicBezTo>
                <a:cubicBezTo>
                  <a:pt x="155" y="69"/>
                  <a:pt x="157" y="74"/>
                  <a:pt x="157" y="79"/>
                </a:cubicBezTo>
                <a:cubicBezTo>
                  <a:pt x="157" y="84"/>
                  <a:pt x="155" y="89"/>
                  <a:pt x="152" y="92"/>
                </a:cubicBezTo>
                <a:cubicBezTo>
                  <a:pt x="152" y="93"/>
                  <a:pt x="152" y="93"/>
                  <a:pt x="152" y="93"/>
                </a:cubicBezTo>
                <a:cubicBezTo>
                  <a:pt x="148" y="96"/>
                  <a:pt x="143" y="98"/>
                  <a:pt x="138" y="98"/>
                </a:cubicBezTo>
                <a:cubicBezTo>
                  <a:pt x="138" y="98"/>
                  <a:pt x="138" y="98"/>
                  <a:pt x="138" y="98"/>
                </a:cubicBezTo>
                <a:cubicBezTo>
                  <a:pt x="94" y="98"/>
                  <a:pt x="94" y="98"/>
                  <a:pt x="94" y="98"/>
                </a:cubicBezTo>
                <a:cubicBezTo>
                  <a:pt x="92" y="98"/>
                  <a:pt x="92" y="98"/>
                  <a:pt x="92" y="98"/>
                </a:cubicBezTo>
                <a:cubicBezTo>
                  <a:pt x="79" y="98"/>
                  <a:pt x="79" y="98"/>
                  <a:pt x="79" y="98"/>
                </a:cubicBezTo>
                <a:cubicBezTo>
                  <a:pt x="79" y="93"/>
                  <a:pt x="79" y="93"/>
                  <a:pt x="79" y="93"/>
                </a:cubicBezTo>
                <a:cubicBezTo>
                  <a:pt x="92" y="93"/>
                  <a:pt x="92" y="93"/>
                  <a:pt x="92" y="93"/>
                </a:cubicBezTo>
                <a:cubicBezTo>
                  <a:pt x="94" y="93"/>
                  <a:pt x="94" y="93"/>
                  <a:pt x="94" y="93"/>
                </a:cubicBezTo>
                <a:cubicBezTo>
                  <a:pt x="138" y="93"/>
                  <a:pt x="138" y="93"/>
                  <a:pt x="138" y="93"/>
                </a:cubicBezTo>
                <a:cubicBezTo>
                  <a:pt x="138" y="93"/>
                  <a:pt x="138" y="93"/>
                  <a:pt x="138" y="93"/>
                </a:cubicBezTo>
                <a:cubicBezTo>
                  <a:pt x="142" y="93"/>
                  <a:pt x="146" y="92"/>
                  <a:pt x="148" y="89"/>
                </a:cubicBezTo>
                <a:cubicBezTo>
                  <a:pt x="148" y="89"/>
                  <a:pt x="148" y="89"/>
                  <a:pt x="148" y="89"/>
                </a:cubicBezTo>
                <a:cubicBezTo>
                  <a:pt x="151" y="87"/>
                  <a:pt x="152" y="83"/>
                  <a:pt x="152" y="79"/>
                </a:cubicBezTo>
                <a:close/>
                <a:moveTo>
                  <a:pt x="79" y="7"/>
                </a:moveTo>
                <a:cubicBezTo>
                  <a:pt x="73" y="10"/>
                  <a:pt x="67" y="13"/>
                  <a:pt x="63" y="17"/>
                </a:cubicBezTo>
                <a:cubicBezTo>
                  <a:pt x="55" y="25"/>
                  <a:pt x="50" y="36"/>
                  <a:pt x="50" y="48"/>
                </a:cubicBezTo>
                <a:cubicBezTo>
                  <a:pt x="50" y="49"/>
                  <a:pt x="48" y="51"/>
                  <a:pt x="47" y="50"/>
                </a:cubicBezTo>
                <a:cubicBezTo>
                  <a:pt x="47" y="50"/>
                  <a:pt x="46" y="50"/>
                  <a:pt x="46" y="50"/>
                </a:cubicBezTo>
                <a:cubicBezTo>
                  <a:pt x="43" y="48"/>
                  <a:pt x="41" y="47"/>
                  <a:pt x="38" y="46"/>
                </a:cubicBezTo>
                <a:cubicBezTo>
                  <a:pt x="36" y="45"/>
                  <a:pt x="33" y="44"/>
                  <a:pt x="30" y="44"/>
                </a:cubicBezTo>
                <a:cubicBezTo>
                  <a:pt x="23" y="44"/>
                  <a:pt x="17" y="47"/>
                  <a:pt x="12" y="51"/>
                </a:cubicBezTo>
                <a:cubicBezTo>
                  <a:pt x="12" y="51"/>
                  <a:pt x="12" y="51"/>
                  <a:pt x="12" y="51"/>
                </a:cubicBezTo>
                <a:cubicBezTo>
                  <a:pt x="8" y="56"/>
                  <a:pt x="5" y="62"/>
                  <a:pt x="5" y="69"/>
                </a:cubicBezTo>
                <a:cubicBezTo>
                  <a:pt x="5" y="76"/>
                  <a:pt x="8" y="82"/>
                  <a:pt x="12" y="86"/>
                </a:cubicBezTo>
                <a:cubicBezTo>
                  <a:pt x="12" y="86"/>
                  <a:pt x="12" y="86"/>
                  <a:pt x="12" y="86"/>
                </a:cubicBezTo>
                <a:cubicBezTo>
                  <a:pt x="12" y="86"/>
                  <a:pt x="12" y="86"/>
                  <a:pt x="12" y="86"/>
                </a:cubicBezTo>
                <a:cubicBezTo>
                  <a:pt x="17" y="91"/>
                  <a:pt x="23" y="93"/>
                  <a:pt x="30" y="93"/>
                </a:cubicBezTo>
                <a:cubicBezTo>
                  <a:pt x="79" y="93"/>
                  <a:pt x="79" y="93"/>
                  <a:pt x="79" y="93"/>
                </a:cubicBezTo>
                <a:cubicBezTo>
                  <a:pt x="79" y="98"/>
                  <a:pt x="79" y="98"/>
                  <a:pt x="79" y="98"/>
                </a:cubicBezTo>
                <a:cubicBezTo>
                  <a:pt x="30" y="98"/>
                  <a:pt x="30" y="98"/>
                  <a:pt x="30" y="98"/>
                </a:cubicBezTo>
                <a:cubicBezTo>
                  <a:pt x="22" y="98"/>
                  <a:pt x="14" y="95"/>
                  <a:pt x="9" y="90"/>
                </a:cubicBezTo>
                <a:cubicBezTo>
                  <a:pt x="9" y="90"/>
                  <a:pt x="9" y="90"/>
                  <a:pt x="9" y="90"/>
                </a:cubicBezTo>
                <a:cubicBezTo>
                  <a:pt x="4" y="84"/>
                  <a:pt x="0" y="77"/>
                  <a:pt x="0" y="69"/>
                </a:cubicBezTo>
                <a:cubicBezTo>
                  <a:pt x="0" y="61"/>
                  <a:pt x="4" y="53"/>
                  <a:pt x="9" y="48"/>
                </a:cubicBezTo>
                <a:cubicBezTo>
                  <a:pt x="9" y="48"/>
                  <a:pt x="9" y="48"/>
                  <a:pt x="9" y="48"/>
                </a:cubicBezTo>
                <a:cubicBezTo>
                  <a:pt x="14" y="43"/>
                  <a:pt x="22" y="39"/>
                  <a:pt x="30" y="39"/>
                </a:cubicBezTo>
                <a:cubicBezTo>
                  <a:pt x="33" y="39"/>
                  <a:pt x="37" y="40"/>
                  <a:pt x="40" y="41"/>
                </a:cubicBezTo>
                <a:cubicBezTo>
                  <a:pt x="42" y="42"/>
                  <a:pt x="43" y="43"/>
                  <a:pt x="45" y="44"/>
                </a:cubicBezTo>
                <a:cubicBezTo>
                  <a:pt x="46" y="32"/>
                  <a:pt x="52" y="22"/>
                  <a:pt x="59" y="14"/>
                </a:cubicBezTo>
                <a:cubicBezTo>
                  <a:pt x="65" y="9"/>
                  <a:pt x="71" y="5"/>
                  <a:pt x="79" y="2"/>
                </a:cubicBezTo>
                <a:lnTo>
                  <a:pt x="79" y="7"/>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4" name="Freeform 105"/>
          <p:cNvSpPr>
            <a:spLocks noEditPoints="1"/>
          </p:cNvSpPr>
          <p:nvPr/>
        </p:nvSpPr>
        <p:spPr bwMode="auto">
          <a:xfrm>
            <a:off x="1943100" y="3024188"/>
            <a:ext cx="153988" cy="338137"/>
          </a:xfrm>
          <a:custGeom>
            <a:gdLst>
              <a:gd fmla="*/ 75 w 84" name="T0"/>
              <a:gd fmla="*/ 31 h 183" name="T1"/>
              <a:gd fmla="*/ 55 w 84" name="T2"/>
              <a:gd fmla="*/ 28 h 183" name="T3"/>
              <a:gd fmla="*/ 57 w 84" name="T4"/>
              <a:gd fmla="*/ 18 h 183" name="T5"/>
              <a:gd fmla="*/ 78 w 84" name="T6"/>
              <a:gd fmla="*/ 12 h 183" name="T7"/>
              <a:gd fmla="*/ 77 w 84" name="T8"/>
              <a:gd fmla="*/ 6 h 183" name="T9"/>
              <a:gd fmla="*/ 51 w 84" name="T10"/>
              <a:gd fmla="*/ 10 h 183" name="T11"/>
              <a:gd fmla="*/ 72 w 84" name="T12"/>
              <a:gd fmla="*/ 1 h 183" name="T13"/>
              <a:gd fmla="*/ 83 w 84" name="T14"/>
              <a:gd fmla="*/ 8 h 183" name="T15"/>
              <a:gd fmla="*/ 76 w 84" name="T16"/>
              <a:gd fmla="*/ 19 h 183" name="T17"/>
              <a:gd fmla="*/ 78 w 84" name="T18"/>
              <a:gd fmla="*/ 26 h 183" name="T19"/>
              <a:gd fmla="*/ 78 w 84" name="T20"/>
              <a:gd fmla="*/ 183 h 183" name="T21"/>
              <a:gd fmla="*/ 51 w 84" name="T22"/>
              <a:gd fmla="*/ 167 h 183" name="T23"/>
              <a:gd fmla="*/ 65 w 84" name="T24"/>
              <a:gd fmla="*/ 60 h 183" name="T25"/>
              <a:gd fmla="*/ 57 w 84" name="T26"/>
              <a:gd fmla="*/ 58 h 183" name="T27"/>
              <a:gd fmla="*/ 55 w 84" name="T28"/>
              <a:gd fmla="*/ 95 h 183" name="T29"/>
              <a:gd fmla="*/ 51 w 84" name="T30"/>
              <a:gd fmla="*/ 99 h 183" name="T31"/>
              <a:gd fmla="*/ 51 w 84" name="T32"/>
              <a:gd fmla="*/ 99 h 183" name="T33"/>
              <a:gd fmla="*/ 52 w 84" name="T34"/>
              <a:gd fmla="*/ 104 h 183" name="T35"/>
              <a:gd fmla="*/ 60 w 84" name="T36"/>
              <a:gd fmla="*/ 95 h 183" name="T37"/>
              <a:gd fmla="*/ 60 w 84" name="T38"/>
              <a:gd fmla="*/ 63 h 183" name="T39"/>
              <a:gd fmla="*/ 51 w 84" name="T40"/>
              <a:gd fmla="*/ 167 h 183" name="T41"/>
              <a:gd fmla="*/ 46 w 84" name="T42"/>
              <a:gd fmla="*/ 17 h 183" name="T43"/>
              <a:gd fmla="*/ 44 w 84" name="T44"/>
              <a:gd fmla="*/ 31 h 183" name="T45"/>
              <a:gd fmla="*/ 42 w 84" name="T46"/>
              <a:gd fmla="*/ 12 h 183" name="T47"/>
              <a:gd fmla="*/ 50 w 84" name="T48"/>
              <a:gd fmla="*/ 6 h 183" name="T49"/>
              <a:gd fmla="*/ 51 w 84" name="T50"/>
              <a:gd fmla="*/ 11 h 183" name="T51"/>
              <a:gd fmla="*/ 42 w 84" name="T52"/>
              <a:gd fmla="*/ 178 h 183" name="T53"/>
              <a:gd fmla="*/ 42 w 84" name="T54"/>
              <a:gd fmla="*/ 183 h 183" name="T55"/>
              <a:gd fmla="*/ 51 w 84" name="T56"/>
              <a:gd fmla="*/ 99 h 183" name="T57"/>
              <a:gd fmla="*/ 51 w 84" name="T58"/>
              <a:gd fmla="*/ 104 h 183" name="T59"/>
              <a:gd fmla="*/ 44 w 84" name="T60"/>
              <a:gd fmla="*/ 102 h 183" name="T61"/>
              <a:gd fmla="*/ 44 w 84" name="T62"/>
              <a:gd fmla="*/ 58 h 183" name="T63"/>
              <a:gd fmla="*/ 46 w 84" name="T64"/>
              <a:gd fmla="*/ 84 h 183" name="T65"/>
              <a:gd fmla="*/ 47 w 84" name="T66"/>
              <a:gd fmla="*/ 98 h 183" name="T67"/>
              <a:gd fmla="*/ 51 w 84" name="T68"/>
              <a:gd fmla="*/ 99 h 183" name="T69"/>
              <a:gd fmla="*/ 51 w 84" name="T70"/>
              <a:gd fmla="*/ 162 h 183" name="T71"/>
              <a:gd fmla="*/ 42 w 84" name="T72"/>
              <a:gd fmla="*/ 162 h 183" name="T73"/>
              <a:gd fmla="*/ 5 w 84" name="T74"/>
              <a:gd fmla="*/ 31 h 183" name="T75"/>
              <a:gd fmla="*/ 42 w 84" name="T76"/>
              <a:gd fmla="*/ 183 h 183" name="T77"/>
              <a:gd fmla="*/ 0 w 84" name="T78"/>
              <a:gd fmla="*/ 29 h 183" name="T79"/>
              <a:gd fmla="*/ 41 w 84" name="T80"/>
              <a:gd fmla="*/ 17 h 183" name="T81"/>
              <a:gd fmla="*/ 42 w 84" name="T82"/>
              <a:gd fmla="*/ 12 h 183" name="T83"/>
              <a:gd fmla="*/ 18 w 84" name="T84"/>
              <a:gd fmla="*/ 58 h 183" name="T85"/>
              <a:gd fmla="*/ 18 w 84" name="T86"/>
              <a:gd fmla="*/ 167 h 183" name="T87"/>
              <a:gd fmla="*/ 20 w 84" name="T88"/>
              <a:gd fmla="*/ 162 h 183" name="T89"/>
              <a:gd fmla="*/ 41 w 84" name="T90"/>
              <a:gd fmla="*/ 84 h 183" name="T91"/>
              <a:gd fmla="*/ 42 w 84" name="T92"/>
              <a:gd fmla="*/ 58 h 183"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83" w="84">
                <a:moveTo>
                  <a:pt x="51" y="178"/>
                </a:moveTo>
                <a:cubicBezTo>
                  <a:pt x="75" y="178"/>
                  <a:pt x="75" y="178"/>
                  <a:pt x="75" y="178"/>
                </a:cubicBezTo>
                <a:cubicBezTo>
                  <a:pt x="75" y="31"/>
                  <a:pt x="75" y="31"/>
                  <a:pt x="75" y="31"/>
                </a:cubicBezTo>
                <a:cubicBezTo>
                  <a:pt x="57" y="31"/>
                  <a:pt x="57" y="31"/>
                  <a:pt x="57" y="31"/>
                </a:cubicBezTo>
                <a:cubicBezTo>
                  <a:pt x="56" y="31"/>
                  <a:pt x="55" y="30"/>
                  <a:pt x="55" y="29"/>
                </a:cubicBezTo>
                <a:cubicBezTo>
                  <a:pt x="55" y="28"/>
                  <a:pt x="55" y="28"/>
                  <a:pt x="55" y="28"/>
                </a:cubicBezTo>
                <a:cubicBezTo>
                  <a:pt x="55" y="21"/>
                  <a:pt x="55" y="21"/>
                  <a:pt x="55" y="21"/>
                </a:cubicBezTo>
                <a:cubicBezTo>
                  <a:pt x="55" y="20"/>
                  <a:pt x="56" y="19"/>
                  <a:pt x="57" y="18"/>
                </a:cubicBezTo>
                <a:cubicBezTo>
                  <a:pt x="57" y="18"/>
                  <a:pt x="57" y="18"/>
                  <a:pt x="57" y="18"/>
                </a:cubicBezTo>
                <a:cubicBezTo>
                  <a:pt x="75" y="14"/>
                  <a:pt x="75" y="14"/>
                  <a:pt x="75" y="14"/>
                </a:cubicBezTo>
                <a:cubicBezTo>
                  <a:pt x="75" y="14"/>
                  <a:pt x="75" y="14"/>
                  <a:pt x="75" y="14"/>
                </a:cubicBezTo>
                <a:cubicBezTo>
                  <a:pt x="76" y="14"/>
                  <a:pt x="77" y="13"/>
                  <a:pt x="78" y="12"/>
                </a:cubicBezTo>
                <a:cubicBezTo>
                  <a:pt x="79" y="11"/>
                  <a:pt x="79" y="10"/>
                  <a:pt x="79" y="9"/>
                </a:cubicBezTo>
                <a:cubicBezTo>
                  <a:pt x="79" y="9"/>
                  <a:pt x="79" y="9"/>
                  <a:pt x="79" y="9"/>
                </a:cubicBezTo>
                <a:cubicBezTo>
                  <a:pt x="78" y="8"/>
                  <a:pt x="78" y="7"/>
                  <a:pt x="77" y="6"/>
                </a:cubicBezTo>
                <a:cubicBezTo>
                  <a:pt x="76" y="5"/>
                  <a:pt x="74" y="5"/>
                  <a:pt x="73" y="5"/>
                </a:cubicBezTo>
                <a:cubicBezTo>
                  <a:pt x="73" y="5"/>
                  <a:pt x="73" y="5"/>
                  <a:pt x="73" y="5"/>
                </a:cubicBezTo>
                <a:cubicBezTo>
                  <a:pt x="51" y="10"/>
                  <a:pt x="51" y="10"/>
                  <a:pt x="51" y="10"/>
                </a:cubicBezTo>
                <a:cubicBezTo>
                  <a:pt x="51" y="5"/>
                  <a:pt x="51" y="5"/>
                  <a:pt x="51" y="5"/>
                </a:cubicBezTo>
                <a:cubicBezTo>
                  <a:pt x="72" y="1"/>
                  <a:pt x="72" y="1"/>
                  <a:pt x="72" y="1"/>
                </a:cubicBezTo>
                <a:cubicBezTo>
                  <a:pt x="72" y="1"/>
                  <a:pt x="72" y="1"/>
                  <a:pt x="72" y="1"/>
                </a:cubicBezTo>
                <a:cubicBezTo>
                  <a:pt x="75" y="0"/>
                  <a:pt x="77" y="1"/>
                  <a:pt x="79" y="2"/>
                </a:cubicBezTo>
                <a:cubicBezTo>
                  <a:pt x="81" y="3"/>
                  <a:pt x="83" y="5"/>
                  <a:pt x="83" y="8"/>
                </a:cubicBezTo>
                <a:cubicBezTo>
                  <a:pt x="83" y="8"/>
                  <a:pt x="83" y="8"/>
                  <a:pt x="83" y="8"/>
                </a:cubicBezTo>
                <a:cubicBezTo>
                  <a:pt x="84" y="10"/>
                  <a:pt x="83" y="13"/>
                  <a:pt x="82" y="15"/>
                </a:cubicBezTo>
                <a:cubicBezTo>
                  <a:pt x="81" y="17"/>
                  <a:pt x="79" y="18"/>
                  <a:pt x="76" y="19"/>
                </a:cubicBezTo>
                <a:cubicBezTo>
                  <a:pt x="76" y="19"/>
                  <a:pt x="76" y="19"/>
                  <a:pt x="76" y="19"/>
                </a:cubicBezTo>
                <a:cubicBezTo>
                  <a:pt x="60" y="23"/>
                  <a:pt x="60" y="23"/>
                  <a:pt x="60" y="23"/>
                </a:cubicBezTo>
                <a:cubicBezTo>
                  <a:pt x="60" y="26"/>
                  <a:pt x="60" y="26"/>
                  <a:pt x="60" y="26"/>
                </a:cubicBezTo>
                <a:cubicBezTo>
                  <a:pt x="78" y="26"/>
                  <a:pt x="78" y="26"/>
                  <a:pt x="78" y="26"/>
                </a:cubicBezTo>
                <a:cubicBezTo>
                  <a:pt x="79" y="26"/>
                  <a:pt x="80" y="27"/>
                  <a:pt x="80" y="29"/>
                </a:cubicBezTo>
                <a:cubicBezTo>
                  <a:pt x="80" y="180"/>
                  <a:pt x="80" y="180"/>
                  <a:pt x="80" y="180"/>
                </a:cubicBezTo>
                <a:cubicBezTo>
                  <a:pt x="80" y="182"/>
                  <a:pt x="79" y="183"/>
                  <a:pt x="78" y="183"/>
                </a:cubicBezTo>
                <a:cubicBezTo>
                  <a:pt x="51" y="183"/>
                  <a:pt x="51" y="183"/>
                  <a:pt x="51" y="183"/>
                </a:cubicBezTo>
                <a:cubicBezTo>
                  <a:pt x="51" y="178"/>
                  <a:pt x="51" y="178"/>
                  <a:pt x="51" y="178"/>
                </a:cubicBezTo>
                <a:close/>
                <a:moveTo>
                  <a:pt x="51" y="167"/>
                </a:moveTo>
                <a:cubicBezTo>
                  <a:pt x="62" y="167"/>
                  <a:pt x="62" y="167"/>
                  <a:pt x="62" y="167"/>
                </a:cubicBezTo>
                <a:cubicBezTo>
                  <a:pt x="64" y="167"/>
                  <a:pt x="65" y="166"/>
                  <a:pt x="65" y="164"/>
                </a:cubicBezTo>
                <a:cubicBezTo>
                  <a:pt x="65" y="60"/>
                  <a:pt x="65" y="60"/>
                  <a:pt x="65" y="60"/>
                </a:cubicBezTo>
                <a:cubicBezTo>
                  <a:pt x="65" y="59"/>
                  <a:pt x="64" y="58"/>
                  <a:pt x="62" y="58"/>
                </a:cubicBezTo>
                <a:cubicBezTo>
                  <a:pt x="57" y="58"/>
                  <a:pt x="57" y="58"/>
                  <a:pt x="57" y="58"/>
                </a:cubicBezTo>
                <a:cubicBezTo>
                  <a:pt x="57" y="58"/>
                  <a:pt x="57" y="58"/>
                  <a:pt x="57" y="58"/>
                </a:cubicBezTo>
                <a:cubicBezTo>
                  <a:pt x="56" y="58"/>
                  <a:pt x="55" y="59"/>
                  <a:pt x="55" y="60"/>
                </a:cubicBezTo>
                <a:cubicBezTo>
                  <a:pt x="55" y="95"/>
                  <a:pt x="55" y="95"/>
                  <a:pt x="55" y="95"/>
                </a:cubicBezTo>
                <a:cubicBezTo>
                  <a:pt x="55" y="95"/>
                  <a:pt x="55" y="95"/>
                  <a:pt x="55" y="95"/>
                </a:cubicBezTo>
                <a:cubicBezTo>
                  <a:pt x="55" y="96"/>
                  <a:pt x="55" y="97"/>
                  <a:pt x="54" y="98"/>
                </a:cubicBezTo>
                <a:cubicBezTo>
                  <a:pt x="53" y="99"/>
                  <a:pt x="53" y="99"/>
                  <a:pt x="52" y="99"/>
                </a:cubicBezTo>
                <a:cubicBezTo>
                  <a:pt x="51" y="99"/>
                  <a:pt x="51" y="99"/>
                  <a:pt x="51" y="99"/>
                </a:cubicBezTo>
                <a:cubicBezTo>
                  <a:pt x="51" y="99"/>
                  <a:pt x="51" y="99"/>
                  <a:pt x="51" y="99"/>
                </a:cubicBezTo>
                <a:cubicBezTo>
                  <a:pt x="51" y="99"/>
                  <a:pt x="51" y="99"/>
                  <a:pt x="52" y="99"/>
                </a:cubicBezTo>
                <a:cubicBezTo>
                  <a:pt x="51" y="99"/>
                  <a:pt x="51" y="99"/>
                  <a:pt x="51" y="99"/>
                </a:cubicBezTo>
                <a:cubicBezTo>
                  <a:pt x="51" y="104"/>
                  <a:pt x="51" y="104"/>
                  <a:pt x="51" y="104"/>
                </a:cubicBezTo>
                <a:cubicBezTo>
                  <a:pt x="52" y="104"/>
                  <a:pt x="52" y="104"/>
                  <a:pt x="52" y="104"/>
                </a:cubicBezTo>
                <a:cubicBezTo>
                  <a:pt x="52" y="104"/>
                  <a:pt x="52" y="104"/>
                  <a:pt x="52" y="104"/>
                </a:cubicBezTo>
                <a:cubicBezTo>
                  <a:pt x="52" y="104"/>
                  <a:pt x="52" y="104"/>
                  <a:pt x="53" y="104"/>
                </a:cubicBezTo>
                <a:cubicBezTo>
                  <a:pt x="55" y="104"/>
                  <a:pt x="57" y="102"/>
                  <a:pt x="58" y="101"/>
                </a:cubicBezTo>
                <a:cubicBezTo>
                  <a:pt x="59" y="99"/>
                  <a:pt x="60" y="97"/>
                  <a:pt x="60" y="95"/>
                </a:cubicBezTo>
                <a:cubicBezTo>
                  <a:pt x="60" y="95"/>
                  <a:pt x="60" y="95"/>
                  <a:pt x="60" y="95"/>
                </a:cubicBezTo>
                <a:cubicBezTo>
                  <a:pt x="60" y="63"/>
                  <a:pt x="60" y="63"/>
                  <a:pt x="60" y="63"/>
                </a:cubicBezTo>
                <a:cubicBezTo>
                  <a:pt x="60" y="63"/>
                  <a:pt x="60" y="63"/>
                  <a:pt x="60" y="63"/>
                </a:cubicBezTo>
                <a:cubicBezTo>
                  <a:pt x="60" y="162"/>
                  <a:pt x="60" y="162"/>
                  <a:pt x="60" y="162"/>
                </a:cubicBezTo>
                <a:cubicBezTo>
                  <a:pt x="51" y="162"/>
                  <a:pt x="51" y="162"/>
                  <a:pt x="51" y="162"/>
                </a:cubicBezTo>
                <a:lnTo>
                  <a:pt x="51" y="167"/>
                </a:lnTo>
                <a:close/>
                <a:moveTo>
                  <a:pt x="47" y="12"/>
                </a:moveTo>
                <a:cubicBezTo>
                  <a:pt x="46" y="14"/>
                  <a:pt x="46" y="15"/>
                  <a:pt x="46" y="17"/>
                </a:cubicBezTo>
                <a:cubicBezTo>
                  <a:pt x="46" y="17"/>
                  <a:pt x="46" y="17"/>
                  <a:pt x="46" y="17"/>
                </a:cubicBezTo>
                <a:cubicBezTo>
                  <a:pt x="46" y="17"/>
                  <a:pt x="46" y="17"/>
                  <a:pt x="46" y="17"/>
                </a:cubicBezTo>
                <a:cubicBezTo>
                  <a:pt x="46" y="29"/>
                  <a:pt x="46" y="29"/>
                  <a:pt x="46" y="29"/>
                </a:cubicBezTo>
                <a:cubicBezTo>
                  <a:pt x="46" y="30"/>
                  <a:pt x="45" y="31"/>
                  <a:pt x="44" y="31"/>
                </a:cubicBezTo>
                <a:cubicBezTo>
                  <a:pt x="44" y="31"/>
                  <a:pt x="44" y="31"/>
                  <a:pt x="44" y="31"/>
                </a:cubicBezTo>
                <a:cubicBezTo>
                  <a:pt x="42" y="31"/>
                  <a:pt x="42" y="31"/>
                  <a:pt x="42" y="31"/>
                </a:cubicBezTo>
                <a:cubicBezTo>
                  <a:pt x="42" y="12"/>
                  <a:pt x="42" y="12"/>
                  <a:pt x="42" y="12"/>
                </a:cubicBezTo>
                <a:cubicBezTo>
                  <a:pt x="42" y="11"/>
                  <a:pt x="43" y="10"/>
                  <a:pt x="43" y="9"/>
                </a:cubicBezTo>
                <a:cubicBezTo>
                  <a:pt x="44" y="8"/>
                  <a:pt x="45" y="7"/>
                  <a:pt x="46" y="7"/>
                </a:cubicBezTo>
                <a:cubicBezTo>
                  <a:pt x="47" y="6"/>
                  <a:pt x="49" y="6"/>
                  <a:pt x="50" y="6"/>
                </a:cubicBezTo>
                <a:cubicBezTo>
                  <a:pt x="51" y="5"/>
                  <a:pt x="51" y="5"/>
                  <a:pt x="51" y="5"/>
                </a:cubicBezTo>
                <a:cubicBezTo>
                  <a:pt x="51" y="10"/>
                  <a:pt x="51" y="10"/>
                  <a:pt x="51" y="10"/>
                </a:cubicBezTo>
                <a:cubicBezTo>
                  <a:pt x="51" y="11"/>
                  <a:pt x="51" y="11"/>
                  <a:pt x="51" y="11"/>
                </a:cubicBezTo>
                <a:cubicBezTo>
                  <a:pt x="50" y="11"/>
                  <a:pt x="49" y="11"/>
                  <a:pt x="48" y="11"/>
                </a:cubicBezTo>
                <a:cubicBezTo>
                  <a:pt x="48" y="12"/>
                  <a:pt x="47" y="12"/>
                  <a:pt x="47" y="12"/>
                </a:cubicBezTo>
                <a:close/>
                <a:moveTo>
                  <a:pt x="42" y="178"/>
                </a:moveTo>
                <a:cubicBezTo>
                  <a:pt x="51" y="178"/>
                  <a:pt x="51" y="178"/>
                  <a:pt x="51" y="178"/>
                </a:cubicBezTo>
                <a:cubicBezTo>
                  <a:pt x="51" y="183"/>
                  <a:pt x="51" y="183"/>
                  <a:pt x="51" y="183"/>
                </a:cubicBezTo>
                <a:cubicBezTo>
                  <a:pt x="42" y="183"/>
                  <a:pt x="42" y="183"/>
                  <a:pt x="42" y="183"/>
                </a:cubicBezTo>
                <a:cubicBezTo>
                  <a:pt x="42" y="178"/>
                  <a:pt x="42" y="178"/>
                  <a:pt x="42" y="178"/>
                </a:cubicBezTo>
                <a:close/>
                <a:moveTo>
                  <a:pt x="51" y="99"/>
                </a:moveTo>
                <a:cubicBezTo>
                  <a:pt x="51" y="99"/>
                  <a:pt x="51" y="99"/>
                  <a:pt x="51" y="99"/>
                </a:cubicBezTo>
                <a:cubicBezTo>
                  <a:pt x="51" y="99"/>
                  <a:pt x="51" y="99"/>
                  <a:pt x="51" y="99"/>
                </a:cubicBezTo>
                <a:cubicBezTo>
                  <a:pt x="51" y="99"/>
                  <a:pt x="51" y="99"/>
                  <a:pt x="51" y="99"/>
                </a:cubicBezTo>
                <a:cubicBezTo>
                  <a:pt x="51" y="104"/>
                  <a:pt x="51" y="104"/>
                  <a:pt x="51" y="104"/>
                </a:cubicBezTo>
                <a:cubicBezTo>
                  <a:pt x="51" y="104"/>
                  <a:pt x="51" y="104"/>
                  <a:pt x="51" y="104"/>
                </a:cubicBezTo>
                <a:cubicBezTo>
                  <a:pt x="48" y="104"/>
                  <a:pt x="46" y="103"/>
                  <a:pt x="44" y="102"/>
                </a:cubicBezTo>
                <a:cubicBezTo>
                  <a:pt x="44" y="102"/>
                  <a:pt x="44" y="102"/>
                  <a:pt x="44" y="102"/>
                </a:cubicBezTo>
                <a:cubicBezTo>
                  <a:pt x="43" y="101"/>
                  <a:pt x="42" y="100"/>
                  <a:pt x="42" y="98"/>
                </a:cubicBezTo>
                <a:cubicBezTo>
                  <a:pt x="42" y="58"/>
                  <a:pt x="42" y="58"/>
                  <a:pt x="42" y="58"/>
                </a:cubicBezTo>
                <a:cubicBezTo>
                  <a:pt x="44" y="58"/>
                  <a:pt x="44" y="58"/>
                  <a:pt x="44" y="58"/>
                </a:cubicBezTo>
                <a:cubicBezTo>
                  <a:pt x="45" y="58"/>
                  <a:pt x="46" y="59"/>
                  <a:pt x="46" y="60"/>
                </a:cubicBezTo>
                <a:cubicBezTo>
                  <a:pt x="46" y="60"/>
                  <a:pt x="46" y="60"/>
                  <a:pt x="46" y="60"/>
                </a:cubicBezTo>
                <a:cubicBezTo>
                  <a:pt x="46" y="84"/>
                  <a:pt x="46" y="84"/>
                  <a:pt x="46" y="84"/>
                </a:cubicBezTo>
                <a:cubicBezTo>
                  <a:pt x="46" y="95"/>
                  <a:pt x="46" y="95"/>
                  <a:pt x="46" y="95"/>
                </a:cubicBezTo>
                <a:cubicBezTo>
                  <a:pt x="46" y="96"/>
                  <a:pt x="46" y="97"/>
                  <a:pt x="47" y="98"/>
                </a:cubicBezTo>
                <a:cubicBezTo>
                  <a:pt x="47" y="98"/>
                  <a:pt x="47" y="98"/>
                  <a:pt x="47" y="98"/>
                </a:cubicBezTo>
                <a:cubicBezTo>
                  <a:pt x="47" y="98"/>
                  <a:pt x="47" y="98"/>
                  <a:pt x="47" y="98"/>
                </a:cubicBezTo>
                <a:cubicBezTo>
                  <a:pt x="48" y="99"/>
                  <a:pt x="49" y="99"/>
                  <a:pt x="51" y="99"/>
                </a:cubicBezTo>
                <a:cubicBezTo>
                  <a:pt x="51" y="99"/>
                  <a:pt x="51" y="99"/>
                  <a:pt x="51" y="99"/>
                </a:cubicBezTo>
                <a:cubicBezTo>
                  <a:pt x="51" y="99"/>
                  <a:pt x="51" y="99"/>
                  <a:pt x="51" y="99"/>
                </a:cubicBezTo>
                <a:cubicBezTo>
                  <a:pt x="51" y="99"/>
                  <a:pt x="51" y="99"/>
                  <a:pt x="51" y="99"/>
                </a:cubicBezTo>
                <a:close/>
                <a:moveTo>
                  <a:pt x="51" y="162"/>
                </a:moveTo>
                <a:cubicBezTo>
                  <a:pt x="51" y="167"/>
                  <a:pt x="51" y="167"/>
                  <a:pt x="51" y="167"/>
                </a:cubicBezTo>
                <a:cubicBezTo>
                  <a:pt x="42" y="167"/>
                  <a:pt x="42" y="167"/>
                  <a:pt x="42" y="167"/>
                </a:cubicBezTo>
                <a:cubicBezTo>
                  <a:pt x="42" y="162"/>
                  <a:pt x="42" y="162"/>
                  <a:pt x="42" y="162"/>
                </a:cubicBezTo>
                <a:lnTo>
                  <a:pt x="51" y="162"/>
                </a:lnTo>
                <a:close/>
                <a:moveTo>
                  <a:pt x="42" y="31"/>
                </a:moveTo>
                <a:cubicBezTo>
                  <a:pt x="5" y="31"/>
                  <a:pt x="5" y="31"/>
                  <a:pt x="5" y="31"/>
                </a:cubicBezTo>
                <a:cubicBezTo>
                  <a:pt x="5" y="178"/>
                  <a:pt x="5" y="178"/>
                  <a:pt x="5" y="178"/>
                </a:cubicBezTo>
                <a:cubicBezTo>
                  <a:pt x="42" y="178"/>
                  <a:pt x="42" y="178"/>
                  <a:pt x="42" y="178"/>
                </a:cubicBezTo>
                <a:cubicBezTo>
                  <a:pt x="42" y="183"/>
                  <a:pt x="42" y="183"/>
                  <a:pt x="42" y="183"/>
                </a:cubicBezTo>
                <a:cubicBezTo>
                  <a:pt x="3" y="183"/>
                  <a:pt x="3" y="183"/>
                  <a:pt x="3" y="183"/>
                </a:cubicBezTo>
                <a:cubicBezTo>
                  <a:pt x="1" y="183"/>
                  <a:pt x="0" y="182"/>
                  <a:pt x="0" y="180"/>
                </a:cubicBezTo>
                <a:cubicBezTo>
                  <a:pt x="0" y="29"/>
                  <a:pt x="0" y="29"/>
                  <a:pt x="0" y="29"/>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4"/>
                  <a:pt x="42" y="12"/>
                </a:cubicBezTo>
                <a:cubicBezTo>
                  <a:pt x="42" y="31"/>
                  <a:pt x="42" y="31"/>
                  <a:pt x="42" y="31"/>
                </a:cubicBezTo>
                <a:close/>
                <a:moveTo>
                  <a:pt x="42" y="58"/>
                </a:moveTo>
                <a:cubicBezTo>
                  <a:pt x="18" y="58"/>
                  <a:pt x="18" y="58"/>
                  <a:pt x="18" y="58"/>
                </a:cubicBezTo>
                <a:cubicBezTo>
                  <a:pt x="17" y="58"/>
                  <a:pt x="16" y="59"/>
                  <a:pt x="16" y="60"/>
                </a:cubicBezTo>
                <a:cubicBezTo>
                  <a:pt x="16" y="164"/>
                  <a:pt x="16" y="164"/>
                  <a:pt x="16" y="164"/>
                </a:cubicBezTo>
                <a:cubicBezTo>
                  <a:pt x="16" y="166"/>
                  <a:pt x="17" y="167"/>
                  <a:pt x="18" y="167"/>
                </a:cubicBezTo>
                <a:cubicBezTo>
                  <a:pt x="42" y="167"/>
                  <a:pt x="42" y="167"/>
                  <a:pt x="42" y="167"/>
                </a:cubicBezTo>
                <a:cubicBezTo>
                  <a:pt x="42" y="162"/>
                  <a:pt x="42" y="162"/>
                  <a:pt x="42" y="162"/>
                </a:cubicBezTo>
                <a:cubicBezTo>
                  <a:pt x="20" y="162"/>
                  <a:pt x="20" y="162"/>
                  <a:pt x="20" y="162"/>
                </a:cubicBezTo>
                <a:cubicBezTo>
                  <a:pt x="20" y="63"/>
                  <a:pt x="20" y="63"/>
                  <a:pt x="20" y="63"/>
                </a:cubicBezTo>
                <a:cubicBezTo>
                  <a:pt x="41" y="63"/>
                  <a:pt x="41" y="63"/>
                  <a:pt x="41" y="63"/>
                </a:cubicBezTo>
                <a:cubicBezTo>
                  <a:pt x="41" y="84"/>
                  <a:pt x="41" y="84"/>
                  <a:pt x="41" y="84"/>
                </a:cubicBezTo>
                <a:cubicBezTo>
                  <a:pt x="41" y="95"/>
                  <a:pt x="41" y="95"/>
                  <a:pt x="41" y="95"/>
                </a:cubicBezTo>
                <a:cubicBezTo>
                  <a:pt x="41" y="96"/>
                  <a:pt x="41" y="97"/>
                  <a:pt x="42" y="98"/>
                </a:cubicBezTo>
                <a:lnTo>
                  <a:pt x="42" y="58"/>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5" name="Freeform 112"/>
          <p:cNvSpPr>
            <a:spLocks noEditPoints="1"/>
          </p:cNvSpPr>
          <p:nvPr/>
        </p:nvSpPr>
        <p:spPr bwMode="auto">
          <a:xfrm>
            <a:off x="4306888" y="957263"/>
            <a:ext cx="169862" cy="106362"/>
          </a:xfrm>
          <a:custGeom>
            <a:gdLst>
              <a:gd fmla="*/ 87 w 92" name="T0"/>
              <a:gd fmla="*/ 5 h 58" name="T1"/>
              <a:gd fmla="*/ 46 w 92" name="T2"/>
              <a:gd fmla="*/ 5 h 58" name="T3"/>
              <a:gd fmla="*/ 46 w 92" name="T4"/>
              <a:gd fmla="*/ 0 h 58" name="T5"/>
              <a:gd fmla="*/ 89 w 92" name="T6"/>
              <a:gd fmla="*/ 0 h 58" name="T7"/>
              <a:gd fmla="*/ 92 w 92" name="T8"/>
              <a:gd fmla="*/ 3 h 58" name="T9"/>
              <a:gd fmla="*/ 92 w 92" name="T10"/>
              <a:gd fmla="*/ 55 h 58" name="T11"/>
              <a:gd fmla="*/ 89 w 92" name="T12"/>
              <a:gd fmla="*/ 58 h 58" name="T13"/>
              <a:gd fmla="*/ 46 w 92" name="T14"/>
              <a:gd fmla="*/ 58 h 58" name="T15"/>
              <a:gd fmla="*/ 46 w 92" name="T16"/>
              <a:gd fmla="*/ 53 h 58" name="T17"/>
              <a:gd fmla="*/ 87 w 92" name="T18"/>
              <a:gd fmla="*/ 53 h 58" name="T19"/>
              <a:gd fmla="*/ 87 w 92" name="T20"/>
              <a:gd fmla="*/ 5 h 58" name="T21"/>
              <a:gd fmla="*/ 46 w 92" name="T22"/>
              <a:gd fmla="*/ 5 h 58" name="T23"/>
              <a:gd fmla="*/ 12 w 92" name="T24"/>
              <a:gd fmla="*/ 5 h 58" name="T25"/>
              <a:gd fmla="*/ 12 w 92" name="T26"/>
              <a:gd fmla="*/ 18 h 58" name="T27"/>
              <a:gd fmla="*/ 9 w 92" name="T28"/>
              <a:gd fmla="*/ 21 h 58" name="T29"/>
              <a:gd fmla="*/ 5 w 92" name="T30"/>
              <a:gd fmla="*/ 21 h 58" name="T31"/>
              <a:gd fmla="*/ 5 w 92" name="T32"/>
              <a:gd fmla="*/ 38 h 58" name="T33"/>
              <a:gd fmla="*/ 9 w 92" name="T34"/>
              <a:gd fmla="*/ 38 h 58" name="T35"/>
              <a:gd fmla="*/ 12 w 92" name="T36"/>
              <a:gd fmla="*/ 41 h 58" name="T37"/>
              <a:gd fmla="*/ 12 w 92" name="T38"/>
              <a:gd fmla="*/ 53 h 58" name="T39"/>
              <a:gd fmla="*/ 46 w 92" name="T40"/>
              <a:gd fmla="*/ 53 h 58" name="T41"/>
              <a:gd fmla="*/ 46 w 92" name="T42"/>
              <a:gd fmla="*/ 58 h 58" name="T43"/>
              <a:gd fmla="*/ 9 w 92" name="T44"/>
              <a:gd fmla="*/ 58 h 58" name="T45"/>
              <a:gd fmla="*/ 7 w 92" name="T46"/>
              <a:gd fmla="*/ 55 h 58" name="T47"/>
              <a:gd fmla="*/ 7 w 92" name="T48"/>
              <a:gd fmla="*/ 43 h 58" name="T49"/>
              <a:gd fmla="*/ 3 w 92" name="T50"/>
              <a:gd fmla="*/ 43 h 58" name="T51"/>
              <a:gd fmla="*/ 0 w 92" name="T52"/>
              <a:gd fmla="*/ 41 h 58" name="T53"/>
              <a:gd fmla="*/ 0 w 92" name="T54"/>
              <a:gd fmla="*/ 18 h 58" name="T55"/>
              <a:gd fmla="*/ 3 w 92" name="T56"/>
              <a:gd fmla="*/ 16 h 58" name="T57"/>
              <a:gd fmla="*/ 7 w 92" name="T58"/>
              <a:gd fmla="*/ 16 h 58" name="T59"/>
              <a:gd fmla="*/ 7 w 92" name="T60"/>
              <a:gd fmla="*/ 3 h 58" name="T61"/>
              <a:gd fmla="*/ 9 w 92" name="T62"/>
              <a:gd fmla="*/ 0 h 58" name="T63"/>
              <a:gd fmla="*/ 46 w 92" name="T64"/>
              <a:gd fmla="*/ 0 h 58" name="T65"/>
              <a:gd fmla="*/ 46 w 92" name="T66"/>
              <a:gd fmla="*/ 5 h 5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57" w="92">
                <a:moveTo>
                  <a:pt x="87" y="5"/>
                </a:moveTo>
                <a:cubicBezTo>
                  <a:pt x="46" y="5"/>
                  <a:pt x="46" y="5"/>
                  <a:pt x="46" y="5"/>
                </a:cubicBezTo>
                <a:cubicBezTo>
                  <a:pt x="46" y="0"/>
                  <a:pt x="46" y="0"/>
                  <a:pt x="46" y="0"/>
                </a:cubicBezTo>
                <a:cubicBezTo>
                  <a:pt x="89" y="0"/>
                  <a:pt x="89" y="0"/>
                  <a:pt x="89" y="0"/>
                </a:cubicBezTo>
                <a:cubicBezTo>
                  <a:pt x="91" y="0"/>
                  <a:pt x="92" y="1"/>
                  <a:pt x="92" y="3"/>
                </a:cubicBezTo>
                <a:cubicBezTo>
                  <a:pt x="92" y="55"/>
                  <a:pt x="92" y="55"/>
                  <a:pt x="92" y="55"/>
                </a:cubicBezTo>
                <a:cubicBezTo>
                  <a:pt x="92" y="57"/>
                  <a:pt x="91" y="58"/>
                  <a:pt x="89" y="58"/>
                </a:cubicBezTo>
                <a:cubicBezTo>
                  <a:pt x="46" y="58"/>
                  <a:pt x="46" y="58"/>
                  <a:pt x="46" y="58"/>
                </a:cubicBezTo>
                <a:cubicBezTo>
                  <a:pt x="46" y="53"/>
                  <a:pt x="46" y="53"/>
                  <a:pt x="46" y="53"/>
                </a:cubicBezTo>
                <a:cubicBezTo>
                  <a:pt x="87" y="53"/>
                  <a:pt x="87" y="53"/>
                  <a:pt x="87" y="53"/>
                </a:cubicBezTo>
                <a:lnTo>
                  <a:pt x="87" y="5"/>
                </a:lnTo>
                <a:close/>
                <a:moveTo>
                  <a:pt x="46" y="5"/>
                </a:moveTo>
                <a:cubicBezTo>
                  <a:pt x="12" y="5"/>
                  <a:pt x="12" y="5"/>
                  <a:pt x="12" y="5"/>
                </a:cubicBezTo>
                <a:cubicBezTo>
                  <a:pt x="12" y="18"/>
                  <a:pt x="12" y="18"/>
                  <a:pt x="12" y="18"/>
                </a:cubicBezTo>
                <a:cubicBezTo>
                  <a:pt x="12" y="20"/>
                  <a:pt x="11" y="21"/>
                  <a:pt x="9" y="21"/>
                </a:cubicBezTo>
                <a:cubicBezTo>
                  <a:pt x="5" y="21"/>
                  <a:pt x="5" y="21"/>
                  <a:pt x="5" y="21"/>
                </a:cubicBezTo>
                <a:cubicBezTo>
                  <a:pt x="5" y="38"/>
                  <a:pt x="5" y="38"/>
                  <a:pt x="5" y="38"/>
                </a:cubicBezTo>
                <a:cubicBezTo>
                  <a:pt x="9" y="38"/>
                  <a:pt x="9" y="38"/>
                  <a:pt x="9" y="38"/>
                </a:cubicBezTo>
                <a:cubicBezTo>
                  <a:pt x="11" y="38"/>
                  <a:pt x="12" y="39"/>
                  <a:pt x="12" y="41"/>
                </a:cubicBezTo>
                <a:cubicBezTo>
                  <a:pt x="12" y="53"/>
                  <a:pt x="12" y="53"/>
                  <a:pt x="12" y="53"/>
                </a:cubicBezTo>
                <a:cubicBezTo>
                  <a:pt x="46" y="53"/>
                  <a:pt x="46" y="53"/>
                  <a:pt x="46" y="53"/>
                </a:cubicBezTo>
                <a:cubicBezTo>
                  <a:pt x="46" y="58"/>
                  <a:pt x="46" y="58"/>
                  <a:pt x="46" y="58"/>
                </a:cubicBezTo>
                <a:cubicBezTo>
                  <a:pt x="9" y="58"/>
                  <a:pt x="9" y="58"/>
                  <a:pt x="9" y="58"/>
                </a:cubicBezTo>
                <a:cubicBezTo>
                  <a:pt x="8" y="58"/>
                  <a:pt x="7" y="57"/>
                  <a:pt x="7" y="55"/>
                </a:cubicBezTo>
                <a:cubicBezTo>
                  <a:pt x="7" y="43"/>
                  <a:pt x="7" y="43"/>
                  <a:pt x="7" y="43"/>
                </a:cubicBezTo>
                <a:cubicBezTo>
                  <a:pt x="3" y="43"/>
                  <a:pt x="3" y="43"/>
                  <a:pt x="3" y="43"/>
                </a:cubicBezTo>
                <a:cubicBezTo>
                  <a:pt x="1" y="43"/>
                  <a:pt x="0" y="42"/>
                  <a:pt x="0" y="41"/>
                </a:cubicBezTo>
                <a:cubicBezTo>
                  <a:pt x="0" y="18"/>
                  <a:pt x="0" y="18"/>
                  <a:pt x="0" y="18"/>
                </a:cubicBezTo>
                <a:cubicBezTo>
                  <a:pt x="0" y="17"/>
                  <a:pt x="1" y="16"/>
                  <a:pt x="3" y="16"/>
                </a:cubicBezTo>
                <a:cubicBezTo>
                  <a:pt x="7" y="16"/>
                  <a:pt x="7" y="16"/>
                  <a:pt x="7" y="16"/>
                </a:cubicBezTo>
                <a:cubicBezTo>
                  <a:pt x="7" y="3"/>
                  <a:pt x="7" y="3"/>
                  <a:pt x="7" y="3"/>
                </a:cubicBezTo>
                <a:cubicBezTo>
                  <a:pt x="7" y="1"/>
                  <a:pt x="8" y="0"/>
                  <a:pt x="9" y="0"/>
                </a:cubicBezTo>
                <a:cubicBezTo>
                  <a:pt x="46" y="0"/>
                  <a:pt x="46" y="0"/>
                  <a:pt x="46" y="0"/>
                </a:cubicBezTo>
                <a:lnTo>
                  <a:pt x="46" y="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6" name="Freeform 116"/>
          <p:cNvSpPr>
            <a:spLocks noEditPoints="1"/>
          </p:cNvSpPr>
          <p:nvPr/>
        </p:nvSpPr>
        <p:spPr bwMode="auto">
          <a:xfrm>
            <a:off x="1847850" y="692150"/>
            <a:ext cx="109538" cy="42863"/>
          </a:xfrm>
          <a:custGeom>
            <a:gdLst>
              <a:gd fmla="*/ 29 w 59" name="T0"/>
              <a:gd fmla="*/ 18 h 23" name="T1"/>
              <a:gd fmla="*/ 54 w 59" name="T2"/>
              <a:gd fmla="*/ 18 h 23" name="T3"/>
              <a:gd fmla="*/ 53 w 59" name="T4"/>
              <a:gd fmla="*/ 4 h 23" name="T5"/>
              <a:gd fmla="*/ 29 w 59" name="T6"/>
              <a:gd fmla="*/ 4 h 23" name="T7"/>
              <a:gd fmla="*/ 29 w 59" name="T8"/>
              <a:gd fmla="*/ 0 h 23" name="T9"/>
              <a:gd fmla="*/ 55 w 59" name="T10"/>
              <a:gd fmla="*/ 0 h 23" name="T11"/>
              <a:gd fmla="*/ 55 w 59" name="T12"/>
              <a:gd fmla="*/ 0 h 23" name="T13"/>
              <a:gd fmla="*/ 58 w 59" name="T14"/>
              <a:gd fmla="*/ 2 h 23" name="T15"/>
              <a:gd fmla="*/ 59 w 59" name="T16"/>
              <a:gd fmla="*/ 20 h 23" name="T17"/>
              <a:gd fmla="*/ 29 w 59" name="T18"/>
              <a:gd fmla="*/ 20 h 23" name="T19"/>
              <a:gd fmla="*/ 29 w 59" name="T20"/>
              <a:gd fmla="*/ 18 h 23" name="T21"/>
              <a:gd fmla="*/ 29 w 59" name="T22"/>
              <a:gd fmla="*/ 23 h 23" name="T23"/>
              <a:gd fmla="*/ 29 w 59" name="T24"/>
              <a:gd fmla="*/ 23 h 23" name="T25"/>
              <a:gd fmla="*/ 56 w 59" name="T26"/>
              <a:gd fmla="*/ 23 h 23" name="T27"/>
              <a:gd fmla="*/ 29 w 59" name="T28"/>
              <a:gd fmla="*/ 23 h 23" name="T29"/>
              <a:gd fmla="*/ 59 w 59" name="T30"/>
              <a:gd fmla="*/ 20 h 23" name="T31"/>
              <a:gd fmla="*/ 56 w 59" name="T32"/>
              <a:gd fmla="*/ 23 h 23" name="T33"/>
              <a:gd fmla="*/ 59 w 59" name="T34"/>
              <a:gd fmla="*/ 20 h 23" name="T35"/>
              <a:gd fmla="*/ 6 w 59" name="T36"/>
              <a:gd fmla="*/ 4 h 23" name="T37"/>
              <a:gd fmla="*/ 5 w 59" name="T38"/>
              <a:gd fmla="*/ 18 h 23" name="T39"/>
              <a:gd fmla="*/ 29 w 59" name="T40"/>
              <a:gd fmla="*/ 18 h 23" name="T41"/>
              <a:gd fmla="*/ 29 w 59" name="T42"/>
              <a:gd fmla="*/ 20 h 23" name="T43"/>
              <a:gd fmla="*/ 0 w 59" name="T44"/>
              <a:gd fmla="*/ 20 h 23" name="T45"/>
              <a:gd fmla="*/ 1 w 59" name="T46"/>
              <a:gd fmla="*/ 2 h 23" name="T47"/>
              <a:gd fmla="*/ 1 w 59" name="T48"/>
              <a:gd fmla="*/ 2 h 23" name="T49"/>
              <a:gd fmla="*/ 3 w 59" name="T50"/>
              <a:gd fmla="*/ 0 h 23" name="T51"/>
              <a:gd fmla="*/ 29 w 59" name="T52"/>
              <a:gd fmla="*/ 0 h 23" name="T53"/>
              <a:gd fmla="*/ 29 w 59" name="T54"/>
              <a:gd fmla="*/ 4 h 23" name="T55"/>
              <a:gd fmla="*/ 6 w 59" name="T56"/>
              <a:gd fmla="*/ 4 h 23" name="T57"/>
              <a:gd fmla="*/ 29 w 59" name="T58"/>
              <a:gd fmla="*/ 23 h 23" name="T59"/>
              <a:gd fmla="*/ 29 w 59" name="T60"/>
              <a:gd fmla="*/ 23 h 23" name="T61"/>
              <a:gd fmla="*/ 2 w 59" name="T62"/>
              <a:gd fmla="*/ 23 h 23" name="T63"/>
              <a:gd fmla="*/ 2 w 59" name="T64"/>
              <a:gd fmla="*/ 23 h 23" name="T65"/>
              <a:gd fmla="*/ 29 w 59" name="T66"/>
              <a:gd fmla="*/ 23 h 23" name="T67"/>
              <a:gd fmla="*/ 2 w 59" name="T68"/>
              <a:gd fmla="*/ 23 h 23" name="T69"/>
              <a:gd fmla="*/ 0 w 59" name="T70"/>
              <a:gd fmla="*/ 20 h 23" name="T71"/>
              <a:gd fmla="*/ 2 w 59" name="T72"/>
              <a:gd fmla="*/ 23 h 2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3" w="59">
                <a:moveTo>
                  <a:pt x="29" y="18"/>
                </a:moveTo>
                <a:cubicBezTo>
                  <a:pt x="54" y="18"/>
                  <a:pt x="54" y="18"/>
                  <a:pt x="54" y="18"/>
                </a:cubicBezTo>
                <a:cubicBezTo>
                  <a:pt x="53" y="4"/>
                  <a:pt x="53" y="4"/>
                  <a:pt x="53" y="4"/>
                </a:cubicBezTo>
                <a:cubicBezTo>
                  <a:pt x="29" y="4"/>
                  <a:pt x="29" y="4"/>
                  <a:pt x="29" y="4"/>
                </a:cubicBezTo>
                <a:cubicBezTo>
                  <a:pt x="29" y="0"/>
                  <a:pt x="29" y="0"/>
                  <a:pt x="29" y="0"/>
                </a:cubicBezTo>
                <a:cubicBezTo>
                  <a:pt x="55" y="0"/>
                  <a:pt x="55" y="0"/>
                  <a:pt x="55" y="0"/>
                </a:cubicBezTo>
                <a:cubicBezTo>
                  <a:pt x="55" y="0"/>
                  <a:pt x="55" y="0"/>
                  <a:pt x="55" y="0"/>
                </a:cubicBezTo>
                <a:cubicBezTo>
                  <a:pt x="57" y="0"/>
                  <a:pt x="58" y="1"/>
                  <a:pt x="58" y="2"/>
                </a:cubicBezTo>
                <a:cubicBezTo>
                  <a:pt x="59" y="20"/>
                  <a:pt x="59" y="20"/>
                  <a:pt x="59" y="20"/>
                </a:cubicBezTo>
                <a:cubicBezTo>
                  <a:pt x="29" y="20"/>
                  <a:pt x="29" y="20"/>
                  <a:pt x="29" y="20"/>
                </a:cubicBezTo>
                <a:cubicBezTo>
                  <a:pt x="29" y="18"/>
                  <a:pt x="29" y="18"/>
                  <a:pt x="29" y="18"/>
                </a:cubicBezTo>
                <a:close/>
                <a:moveTo>
                  <a:pt x="29" y="23"/>
                </a:moveTo>
                <a:cubicBezTo>
                  <a:pt x="29" y="23"/>
                  <a:pt x="29" y="23"/>
                  <a:pt x="29" y="23"/>
                </a:cubicBezTo>
                <a:cubicBezTo>
                  <a:pt x="56" y="23"/>
                  <a:pt x="56" y="23"/>
                  <a:pt x="56" y="23"/>
                </a:cubicBezTo>
                <a:cubicBezTo>
                  <a:pt x="29" y="23"/>
                  <a:pt x="29" y="23"/>
                  <a:pt x="29" y="23"/>
                </a:cubicBezTo>
                <a:close/>
                <a:moveTo>
                  <a:pt x="59" y="20"/>
                </a:moveTo>
                <a:cubicBezTo>
                  <a:pt x="56" y="23"/>
                  <a:pt x="56" y="23"/>
                  <a:pt x="56" y="23"/>
                </a:cubicBezTo>
                <a:cubicBezTo>
                  <a:pt x="57" y="23"/>
                  <a:pt x="59" y="22"/>
                  <a:pt x="59" y="20"/>
                </a:cubicBezTo>
                <a:close/>
                <a:moveTo>
                  <a:pt x="6" y="4"/>
                </a:moveTo>
                <a:cubicBezTo>
                  <a:pt x="5" y="18"/>
                  <a:pt x="5" y="18"/>
                  <a:pt x="5" y="18"/>
                </a:cubicBezTo>
                <a:cubicBezTo>
                  <a:pt x="29" y="18"/>
                  <a:pt x="29" y="18"/>
                  <a:pt x="29" y="18"/>
                </a:cubicBezTo>
                <a:cubicBezTo>
                  <a:pt x="29" y="20"/>
                  <a:pt x="29" y="20"/>
                  <a:pt x="29" y="20"/>
                </a:cubicBezTo>
                <a:cubicBezTo>
                  <a:pt x="0" y="20"/>
                  <a:pt x="0" y="20"/>
                  <a:pt x="0" y="20"/>
                </a:cubicBezTo>
                <a:cubicBezTo>
                  <a:pt x="1" y="2"/>
                  <a:pt x="1" y="2"/>
                  <a:pt x="1" y="2"/>
                </a:cubicBezTo>
                <a:cubicBezTo>
                  <a:pt x="1" y="2"/>
                  <a:pt x="1" y="2"/>
                  <a:pt x="1" y="2"/>
                </a:cubicBezTo>
                <a:cubicBezTo>
                  <a:pt x="1" y="1"/>
                  <a:pt x="2" y="0"/>
                  <a:pt x="3" y="0"/>
                </a:cubicBezTo>
                <a:cubicBezTo>
                  <a:pt x="29" y="0"/>
                  <a:pt x="29" y="0"/>
                  <a:pt x="29" y="0"/>
                </a:cubicBezTo>
                <a:cubicBezTo>
                  <a:pt x="29" y="4"/>
                  <a:pt x="29" y="4"/>
                  <a:pt x="29" y="4"/>
                </a:cubicBezTo>
                <a:cubicBezTo>
                  <a:pt x="6" y="4"/>
                  <a:pt x="6" y="4"/>
                  <a:pt x="6" y="4"/>
                </a:cubicBezTo>
                <a:close/>
                <a:moveTo>
                  <a:pt x="29" y="23"/>
                </a:moveTo>
                <a:cubicBezTo>
                  <a:pt x="29" y="23"/>
                  <a:pt x="29" y="23"/>
                  <a:pt x="29" y="23"/>
                </a:cubicBezTo>
                <a:cubicBezTo>
                  <a:pt x="2" y="23"/>
                  <a:pt x="2" y="23"/>
                  <a:pt x="2" y="23"/>
                </a:cubicBezTo>
                <a:cubicBezTo>
                  <a:pt x="2" y="23"/>
                  <a:pt x="2" y="23"/>
                  <a:pt x="2" y="23"/>
                </a:cubicBezTo>
                <a:cubicBezTo>
                  <a:pt x="29" y="23"/>
                  <a:pt x="29" y="23"/>
                  <a:pt x="29" y="23"/>
                </a:cubicBezTo>
                <a:close/>
                <a:moveTo>
                  <a:pt x="2" y="23"/>
                </a:moveTo>
                <a:cubicBezTo>
                  <a:pt x="0" y="20"/>
                  <a:pt x="0" y="20"/>
                  <a:pt x="0" y="20"/>
                </a:cubicBezTo>
                <a:cubicBezTo>
                  <a:pt x="0" y="21"/>
                  <a:pt x="1" y="23"/>
                  <a:pt x="2" y="23"/>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7" name="Freeform 130"/>
          <p:cNvSpPr>
            <a:spLocks noEditPoints="1"/>
          </p:cNvSpPr>
          <p:nvPr/>
        </p:nvSpPr>
        <p:spPr bwMode="auto">
          <a:xfrm>
            <a:off x="1989138" y="133350"/>
            <a:ext cx="50800" cy="290513"/>
          </a:xfrm>
          <a:custGeom>
            <a:gdLst>
              <a:gd fmla="*/ 23 w 28" name="T0"/>
              <a:gd fmla="*/ 5 h 157" name="T1"/>
              <a:gd fmla="*/ 14 w 28" name="T2"/>
              <a:gd fmla="*/ 5 h 157" name="T3"/>
              <a:gd fmla="*/ 14 w 28" name="T4"/>
              <a:gd fmla="*/ 0 h 157" name="T5"/>
              <a:gd fmla="*/ 25 w 28" name="T6"/>
              <a:gd fmla="*/ 0 h 157" name="T7"/>
              <a:gd fmla="*/ 28 w 28" name="T8"/>
              <a:gd fmla="*/ 3 h 157" name="T9"/>
              <a:gd fmla="*/ 28 w 28" name="T10"/>
              <a:gd fmla="*/ 154 h 157" name="T11"/>
              <a:gd fmla="*/ 25 w 28" name="T12"/>
              <a:gd fmla="*/ 157 h 157" name="T13"/>
              <a:gd fmla="*/ 14 w 28" name="T14"/>
              <a:gd fmla="*/ 157 h 157" name="T15"/>
              <a:gd fmla="*/ 14 w 28" name="T16"/>
              <a:gd fmla="*/ 152 h 157" name="T17"/>
              <a:gd fmla="*/ 23 w 28" name="T18"/>
              <a:gd fmla="*/ 152 h 157" name="T19"/>
              <a:gd fmla="*/ 23 w 28" name="T20"/>
              <a:gd fmla="*/ 5 h 157" name="T21"/>
              <a:gd fmla="*/ 14 w 28" name="T22"/>
              <a:gd fmla="*/ 5 h 157" name="T23"/>
              <a:gd fmla="*/ 5 w 28" name="T24"/>
              <a:gd fmla="*/ 5 h 157" name="T25"/>
              <a:gd fmla="*/ 5 w 28" name="T26"/>
              <a:gd fmla="*/ 152 h 157" name="T27"/>
              <a:gd fmla="*/ 14 w 28" name="T28"/>
              <a:gd fmla="*/ 152 h 157" name="T29"/>
              <a:gd fmla="*/ 14 w 28" name="T30"/>
              <a:gd fmla="*/ 157 h 157" name="T31"/>
              <a:gd fmla="*/ 3 w 28" name="T32"/>
              <a:gd fmla="*/ 157 h 157" name="T33"/>
              <a:gd fmla="*/ 0 w 28" name="T34"/>
              <a:gd fmla="*/ 154 h 157" name="T35"/>
              <a:gd fmla="*/ 0 w 28" name="T36"/>
              <a:gd fmla="*/ 3 h 157" name="T37"/>
              <a:gd fmla="*/ 3 w 28" name="T38"/>
              <a:gd fmla="*/ 0 h 157" name="T39"/>
              <a:gd fmla="*/ 14 w 28" name="T40"/>
              <a:gd fmla="*/ 0 h 157" name="T41"/>
              <a:gd fmla="*/ 14 w 28" name="T42"/>
              <a:gd fmla="*/ 5 h 15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7" w="28">
                <a:moveTo>
                  <a:pt x="23" y="5"/>
                </a:moveTo>
                <a:cubicBezTo>
                  <a:pt x="14" y="5"/>
                  <a:pt x="14" y="5"/>
                  <a:pt x="14" y="5"/>
                </a:cubicBezTo>
                <a:cubicBezTo>
                  <a:pt x="14" y="0"/>
                  <a:pt x="14" y="0"/>
                  <a:pt x="14" y="0"/>
                </a:cubicBezTo>
                <a:cubicBezTo>
                  <a:pt x="25" y="0"/>
                  <a:pt x="25" y="0"/>
                  <a:pt x="25" y="0"/>
                </a:cubicBezTo>
                <a:cubicBezTo>
                  <a:pt x="27" y="0"/>
                  <a:pt x="28" y="1"/>
                  <a:pt x="28" y="3"/>
                </a:cubicBezTo>
                <a:cubicBezTo>
                  <a:pt x="28" y="154"/>
                  <a:pt x="28" y="154"/>
                  <a:pt x="28" y="154"/>
                </a:cubicBezTo>
                <a:cubicBezTo>
                  <a:pt x="28" y="156"/>
                  <a:pt x="27" y="157"/>
                  <a:pt x="25" y="157"/>
                </a:cubicBezTo>
                <a:cubicBezTo>
                  <a:pt x="14" y="157"/>
                  <a:pt x="14" y="157"/>
                  <a:pt x="14" y="157"/>
                </a:cubicBezTo>
                <a:cubicBezTo>
                  <a:pt x="14" y="152"/>
                  <a:pt x="14" y="152"/>
                  <a:pt x="14" y="152"/>
                </a:cubicBezTo>
                <a:cubicBezTo>
                  <a:pt x="23" y="152"/>
                  <a:pt x="23" y="152"/>
                  <a:pt x="23" y="152"/>
                </a:cubicBezTo>
                <a:lnTo>
                  <a:pt x="23" y="5"/>
                </a:lnTo>
                <a:close/>
                <a:moveTo>
                  <a:pt x="14" y="5"/>
                </a:moveTo>
                <a:cubicBezTo>
                  <a:pt x="5" y="5"/>
                  <a:pt x="5" y="5"/>
                  <a:pt x="5" y="5"/>
                </a:cubicBezTo>
                <a:cubicBezTo>
                  <a:pt x="5" y="152"/>
                  <a:pt x="5" y="152"/>
                  <a:pt x="5" y="152"/>
                </a:cubicBezTo>
                <a:cubicBezTo>
                  <a:pt x="14" y="152"/>
                  <a:pt x="14" y="152"/>
                  <a:pt x="14" y="152"/>
                </a:cubicBezTo>
                <a:cubicBezTo>
                  <a:pt x="14" y="157"/>
                  <a:pt x="14" y="157"/>
                  <a:pt x="14" y="157"/>
                </a:cubicBezTo>
                <a:cubicBezTo>
                  <a:pt x="3" y="157"/>
                  <a:pt x="3" y="157"/>
                  <a:pt x="3" y="157"/>
                </a:cubicBezTo>
                <a:cubicBezTo>
                  <a:pt x="1" y="157"/>
                  <a:pt x="0" y="156"/>
                  <a:pt x="0" y="154"/>
                </a:cubicBezTo>
                <a:cubicBezTo>
                  <a:pt x="0" y="3"/>
                  <a:pt x="0" y="3"/>
                  <a:pt x="0" y="3"/>
                </a:cubicBezTo>
                <a:cubicBezTo>
                  <a:pt x="0" y="1"/>
                  <a:pt x="1" y="0"/>
                  <a:pt x="3" y="0"/>
                </a:cubicBezTo>
                <a:cubicBezTo>
                  <a:pt x="14" y="0"/>
                  <a:pt x="14" y="0"/>
                  <a:pt x="14" y="0"/>
                </a:cubicBezTo>
                <a:lnTo>
                  <a:pt x="14" y="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8" name="Freeform 131"/>
          <p:cNvSpPr>
            <a:spLocks noEditPoints="1"/>
          </p:cNvSpPr>
          <p:nvPr/>
        </p:nvSpPr>
        <p:spPr bwMode="auto">
          <a:xfrm>
            <a:off x="1927225" y="287338"/>
            <a:ext cx="50800" cy="136525"/>
          </a:xfrm>
          <a:custGeom>
            <a:gdLst>
              <a:gd fmla="*/ 23 w 27" name="T0"/>
              <a:gd fmla="*/ 5 h 74" name="T1"/>
              <a:gd fmla="*/ 14 w 27" name="T2"/>
              <a:gd fmla="*/ 5 h 74" name="T3"/>
              <a:gd fmla="*/ 14 w 27" name="T4"/>
              <a:gd fmla="*/ 0 h 74" name="T5"/>
              <a:gd fmla="*/ 25 w 27" name="T6"/>
              <a:gd fmla="*/ 0 h 74" name="T7"/>
              <a:gd fmla="*/ 27 w 27" name="T8"/>
              <a:gd fmla="*/ 3 h 74" name="T9"/>
              <a:gd fmla="*/ 27 w 27" name="T10"/>
              <a:gd fmla="*/ 71 h 74" name="T11"/>
              <a:gd fmla="*/ 25 w 27" name="T12"/>
              <a:gd fmla="*/ 74 h 74" name="T13"/>
              <a:gd fmla="*/ 14 w 27" name="T14"/>
              <a:gd fmla="*/ 74 h 74" name="T15"/>
              <a:gd fmla="*/ 14 w 27" name="T16"/>
              <a:gd fmla="*/ 69 h 74" name="T17"/>
              <a:gd fmla="*/ 23 w 27" name="T18"/>
              <a:gd fmla="*/ 69 h 74" name="T19"/>
              <a:gd fmla="*/ 23 w 27" name="T20"/>
              <a:gd fmla="*/ 5 h 74" name="T21"/>
              <a:gd fmla="*/ 14 w 27" name="T22"/>
              <a:gd fmla="*/ 5 h 74" name="T23"/>
              <a:gd fmla="*/ 5 w 27" name="T24"/>
              <a:gd fmla="*/ 5 h 74" name="T25"/>
              <a:gd fmla="*/ 5 w 27" name="T26"/>
              <a:gd fmla="*/ 69 h 74" name="T27"/>
              <a:gd fmla="*/ 14 w 27" name="T28"/>
              <a:gd fmla="*/ 69 h 74" name="T29"/>
              <a:gd fmla="*/ 14 w 27" name="T30"/>
              <a:gd fmla="*/ 74 h 74" name="T31"/>
              <a:gd fmla="*/ 2 w 27" name="T32"/>
              <a:gd fmla="*/ 74 h 74" name="T33"/>
              <a:gd fmla="*/ 0 w 27" name="T34"/>
              <a:gd fmla="*/ 71 h 74" name="T35"/>
              <a:gd fmla="*/ 0 w 27" name="T36"/>
              <a:gd fmla="*/ 3 h 74" name="T37"/>
              <a:gd fmla="*/ 2 w 27" name="T38"/>
              <a:gd fmla="*/ 0 h 74" name="T39"/>
              <a:gd fmla="*/ 14 w 27" name="T40"/>
              <a:gd fmla="*/ 0 h 74" name="T41"/>
              <a:gd fmla="*/ 14 w 27" name="T42"/>
              <a:gd fmla="*/ 5 h 7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74" w="27">
                <a:moveTo>
                  <a:pt x="23" y="5"/>
                </a:moveTo>
                <a:cubicBezTo>
                  <a:pt x="14" y="5"/>
                  <a:pt x="14" y="5"/>
                  <a:pt x="14" y="5"/>
                </a:cubicBezTo>
                <a:cubicBezTo>
                  <a:pt x="14" y="0"/>
                  <a:pt x="14" y="0"/>
                  <a:pt x="14" y="0"/>
                </a:cubicBezTo>
                <a:cubicBezTo>
                  <a:pt x="25" y="0"/>
                  <a:pt x="25" y="0"/>
                  <a:pt x="25" y="0"/>
                </a:cubicBezTo>
                <a:cubicBezTo>
                  <a:pt x="26" y="0"/>
                  <a:pt x="27" y="1"/>
                  <a:pt x="27" y="3"/>
                </a:cubicBezTo>
                <a:cubicBezTo>
                  <a:pt x="27" y="71"/>
                  <a:pt x="27" y="71"/>
                  <a:pt x="27" y="71"/>
                </a:cubicBezTo>
                <a:cubicBezTo>
                  <a:pt x="27" y="73"/>
                  <a:pt x="26" y="74"/>
                  <a:pt x="25" y="74"/>
                </a:cubicBezTo>
                <a:cubicBezTo>
                  <a:pt x="14" y="74"/>
                  <a:pt x="14" y="74"/>
                  <a:pt x="14" y="74"/>
                </a:cubicBezTo>
                <a:cubicBezTo>
                  <a:pt x="14" y="69"/>
                  <a:pt x="14" y="69"/>
                  <a:pt x="14" y="69"/>
                </a:cubicBezTo>
                <a:cubicBezTo>
                  <a:pt x="23" y="69"/>
                  <a:pt x="23" y="69"/>
                  <a:pt x="23" y="69"/>
                </a:cubicBezTo>
                <a:lnTo>
                  <a:pt x="23" y="5"/>
                </a:lnTo>
                <a:close/>
                <a:moveTo>
                  <a:pt x="14" y="5"/>
                </a:moveTo>
                <a:cubicBezTo>
                  <a:pt x="5" y="5"/>
                  <a:pt x="5" y="5"/>
                  <a:pt x="5" y="5"/>
                </a:cubicBezTo>
                <a:cubicBezTo>
                  <a:pt x="5" y="69"/>
                  <a:pt x="5" y="69"/>
                  <a:pt x="5" y="69"/>
                </a:cubicBezTo>
                <a:cubicBezTo>
                  <a:pt x="14" y="69"/>
                  <a:pt x="14" y="69"/>
                  <a:pt x="14" y="69"/>
                </a:cubicBezTo>
                <a:cubicBezTo>
                  <a:pt x="14" y="74"/>
                  <a:pt x="14" y="74"/>
                  <a:pt x="14" y="74"/>
                </a:cubicBezTo>
                <a:cubicBezTo>
                  <a:pt x="2" y="74"/>
                  <a:pt x="2" y="74"/>
                  <a:pt x="2" y="74"/>
                </a:cubicBezTo>
                <a:cubicBezTo>
                  <a:pt x="1" y="74"/>
                  <a:pt x="0" y="73"/>
                  <a:pt x="0" y="71"/>
                </a:cubicBezTo>
                <a:cubicBezTo>
                  <a:pt x="0" y="3"/>
                  <a:pt x="0" y="3"/>
                  <a:pt x="0" y="3"/>
                </a:cubicBezTo>
                <a:cubicBezTo>
                  <a:pt x="0" y="1"/>
                  <a:pt x="1" y="0"/>
                  <a:pt x="2" y="0"/>
                </a:cubicBezTo>
                <a:cubicBezTo>
                  <a:pt x="14" y="0"/>
                  <a:pt x="14" y="0"/>
                  <a:pt x="14" y="0"/>
                </a:cubicBezTo>
                <a:lnTo>
                  <a:pt x="14" y="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19" name="Freeform 150"/>
          <p:cNvSpPr>
            <a:spLocks noEditPoints="1"/>
          </p:cNvSpPr>
          <p:nvPr/>
        </p:nvSpPr>
        <p:spPr bwMode="auto">
          <a:xfrm>
            <a:off x="955675" y="2351088"/>
            <a:ext cx="268288" cy="69850"/>
          </a:xfrm>
          <a:custGeom>
            <a:gdLst>
              <a:gd fmla="*/ 130 w 145" name="T0"/>
              <a:gd fmla="*/ 25 h 38" name="T1"/>
              <a:gd fmla="*/ 73 w 145" name="T2"/>
              <a:gd fmla="*/ 25 h 38" name="T3"/>
              <a:gd fmla="*/ 73 w 145" name="T4"/>
              <a:gd fmla="*/ 20 h 38" name="T5"/>
              <a:gd fmla="*/ 128 w 145" name="T6"/>
              <a:gd fmla="*/ 20 h 38" name="T7"/>
              <a:gd fmla="*/ 128 w 145" name="T8"/>
              <a:gd fmla="*/ 2 h 38" name="T9"/>
              <a:gd fmla="*/ 130 w 145" name="T10"/>
              <a:gd fmla="*/ 0 h 38" name="T11"/>
              <a:gd fmla="*/ 143 w 145" name="T12"/>
              <a:gd fmla="*/ 0 h 38" name="T13"/>
              <a:gd fmla="*/ 145 w 145" name="T14"/>
              <a:gd fmla="*/ 2 h 38" name="T15"/>
              <a:gd fmla="*/ 145 w 145" name="T16"/>
              <a:gd fmla="*/ 36 h 38" name="T17"/>
              <a:gd fmla="*/ 143 w 145" name="T18"/>
              <a:gd fmla="*/ 38 h 38" name="T19"/>
              <a:gd fmla="*/ 73 w 145" name="T20"/>
              <a:gd fmla="*/ 38 h 38" name="T21"/>
              <a:gd fmla="*/ 73 w 145" name="T22"/>
              <a:gd fmla="*/ 33 h 38" name="T23"/>
              <a:gd fmla="*/ 141 w 145" name="T24"/>
              <a:gd fmla="*/ 33 h 38" name="T25"/>
              <a:gd fmla="*/ 141 w 145" name="T26"/>
              <a:gd fmla="*/ 4 h 38" name="T27"/>
              <a:gd fmla="*/ 132 w 145" name="T28"/>
              <a:gd fmla="*/ 4 h 38" name="T29"/>
              <a:gd fmla="*/ 132 w 145" name="T30"/>
              <a:gd fmla="*/ 23 h 38" name="T31"/>
              <a:gd fmla="*/ 130 w 145" name="T32"/>
              <a:gd fmla="*/ 25 h 38" name="T33"/>
              <a:gd fmla="*/ 73 w 145" name="T34"/>
              <a:gd fmla="*/ 25 h 38" name="T35"/>
              <a:gd fmla="*/ 15 w 145" name="T36"/>
              <a:gd fmla="*/ 25 h 38" name="T37"/>
              <a:gd fmla="*/ 13 w 145" name="T38"/>
              <a:gd fmla="*/ 23 h 38" name="T39"/>
              <a:gd fmla="*/ 13 w 145" name="T40"/>
              <a:gd fmla="*/ 5 h 38" name="T41"/>
              <a:gd fmla="*/ 4 w 145" name="T42"/>
              <a:gd fmla="*/ 5 h 38" name="T43"/>
              <a:gd fmla="*/ 4 w 145" name="T44"/>
              <a:gd fmla="*/ 33 h 38" name="T45"/>
              <a:gd fmla="*/ 73 w 145" name="T46"/>
              <a:gd fmla="*/ 33 h 38" name="T47"/>
              <a:gd fmla="*/ 73 w 145" name="T48"/>
              <a:gd fmla="*/ 38 h 38" name="T49"/>
              <a:gd fmla="*/ 2 w 145" name="T50"/>
              <a:gd fmla="*/ 38 h 38" name="T51"/>
              <a:gd fmla="*/ 0 w 145" name="T52"/>
              <a:gd fmla="*/ 36 h 38" name="T53"/>
              <a:gd fmla="*/ 0 w 145" name="T54"/>
              <a:gd fmla="*/ 2 h 38" name="T55"/>
              <a:gd fmla="*/ 2 w 145" name="T56"/>
              <a:gd fmla="*/ 0 h 38" name="T57"/>
              <a:gd fmla="*/ 15 w 145" name="T58"/>
              <a:gd fmla="*/ 0 h 38" name="T59"/>
              <a:gd fmla="*/ 17 w 145" name="T60"/>
              <a:gd fmla="*/ 2 h 38" name="T61"/>
              <a:gd fmla="*/ 17 w 145" name="T62"/>
              <a:gd fmla="*/ 20 h 38" name="T63"/>
              <a:gd fmla="*/ 73 w 145" name="T64"/>
              <a:gd fmla="*/ 20 h 38" name="T65"/>
              <a:gd fmla="*/ 73 w 145" name="T66"/>
              <a:gd fmla="*/ 25 h 3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8" w="145">
                <a:moveTo>
                  <a:pt x="130" y="25"/>
                </a:moveTo>
                <a:cubicBezTo>
                  <a:pt x="73" y="25"/>
                  <a:pt x="73" y="25"/>
                  <a:pt x="73" y="25"/>
                </a:cubicBezTo>
                <a:cubicBezTo>
                  <a:pt x="73" y="20"/>
                  <a:pt x="73" y="20"/>
                  <a:pt x="73" y="20"/>
                </a:cubicBezTo>
                <a:cubicBezTo>
                  <a:pt x="128" y="20"/>
                  <a:pt x="128" y="20"/>
                  <a:pt x="128" y="20"/>
                </a:cubicBezTo>
                <a:cubicBezTo>
                  <a:pt x="128" y="2"/>
                  <a:pt x="128" y="2"/>
                  <a:pt x="128" y="2"/>
                </a:cubicBezTo>
                <a:cubicBezTo>
                  <a:pt x="128" y="1"/>
                  <a:pt x="129" y="0"/>
                  <a:pt x="130" y="0"/>
                </a:cubicBezTo>
                <a:cubicBezTo>
                  <a:pt x="143" y="0"/>
                  <a:pt x="143" y="0"/>
                  <a:pt x="143" y="0"/>
                </a:cubicBezTo>
                <a:cubicBezTo>
                  <a:pt x="144" y="0"/>
                  <a:pt x="145" y="1"/>
                  <a:pt x="145" y="2"/>
                </a:cubicBezTo>
                <a:cubicBezTo>
                  <a:pt x="145" y="36"/>
                  <a:pt x="145" y="36"/>
                  <a:pt x="145" y="36"/>
                </a:cubicBezTo>
                <a:cubicBezTo>
                  <a:pt x="145" y="37"/>
                  <a:pt x="144" y="38"/>
                  <a:pt x="143" y="38"/>
                </a:cubicBezTo>
                <a:cubicBezTo>
                  <a:pt x="73" y="38"/>
                  <a:pt x="73" y="38"/>
                  <a:pt x="73" y="38"/>
                </a:cubicBezTo>
                <a:cubicBezTo>
                  <a:pt x="73" y="33"/>
                  <a:pt x="73" y="33"/>
                  <a:pt x="73" y="33"/>
                </a:cubicBezTo>
                <a:cubicBezTo>
                  <a:pt x="141" y="33"/>
                  <a:pt x="141" y="33"/>
                  <a:pt x="141" y="33"/>
                </a:cubicBezTo>
                <a:cubicBezTo>
                  <a:pt x="141" y="4"/>
                  <a:pt x="141" y="4"/>
                  <a:pt x="141" y="4"/>
                </a:cubicBezTo>
                <a:cubicBezTo>
                  <a:pt x="132" y="4"/>
                  <a:pt x="132" y="4"/>
                  <a:pt x="132" y="4"/>
                </a:cubicBezTo>
                <a:cubicBezTo>
                  <a:pt x="132" y="23"/>
                  <a:pt x="132" y="23"/>
                  <a:pt x="132" y="23"/>
                </a:cubicBezTo>
                <a:cubicBezTo>
                  <a:pt x="132" y="24"/>
                  <a:pt x="131" y="25"/>
                  <a:pt x="130" y="25"/>
                </a:cubicBezTo>
                <a:close/>
                <a:moveTo>
                  <a:pt x="73" y="25"/>
                </a:moveTo>
                <a:cubicBezTo>
                  <a:pt x="15" y="25"/>
                  <a:pt x="15" y="25"/>
                  <a:pt x="15" y="25"/>
                </a:cubicBezTo>
                <a:cubicBezTo>
                  <a:pt x="14" y="25"/>
                  <a:pt x="13" y="24"/>
                  <a:pt x="13" y="23"/>
                </a:cubicBezTo>
                <a:cubicBezTo>
                  <a:pt x="13" y="5"/>
                  <a:pt x="13" y="5"/>
                  <a:pt x="13" y="5"/>
                </a:cubicBezTo>
                <a:cubicBezTo>
                  <a:pt x="4" y="5"/>
                  <a:pt x="4" y="5"/>
                  <a:pt x="4" y="5"/>
                </a:cubicBezTo>
                <a:cubicBezTo>
                  <a:pt x="4" y="33"/>
                  <a:pt x="4" y="33"/>
                  <a:pt x="4" y="33"/>
                </a:cubicBezTo>
                <a:cubicBezTo>
                  <a:pt x="73" y="33"/>
                  <a:pt x="73" y="33"/>
                  <a:pt x="73" y="33"/>
                </a:cubicBezTo>
                <a:cubicBezTo>
                  <a:pt x="73" y="38"/>
                  <a:pt x="73" y="38"/>
                  <a:pt x="73" y="38"/>
                </a:cubicBezTo>
                <a:cubicBezTo>
                  <a:pt x="2" y="38"/>
                  <a:pt x="2" y="38"/>
                  <a:pt x="2" y="38"/>
                </a:cubicBezTo>
                <a:cubicBezTo>
                  <a:pt x="1" y="38"/>
                  <a:pt x="0" y="37"/>
                  <a:pt x="0" y="36"/>
                </a:cubicBezTo>
                <a:cubicBezTo>
                  <a:pt x="0" y="2"/>
                  <a:pt x="0" y="2"/>
                  <a:pt x="0" y="2"/>
                </a:cubicBezTo>
                <a:cubicBezTo>
                  <a:pt x="0" y="1"/>
                  <a:pt x="1" y="0"/>
                  <a:pt x="2" y="0"/>
                </a:cubicBezTo>
                <a:cubicBezTo>
                  <a:pt x="15" y="0"/>
                  <a:pt x="15" y="0"/>
                  <a:pt x="15" y="0"/>
                </a:cubicBezTo>
                <a:cubicBezTo>
                  <a:pt x="16" y="0"/>
                  <a:pt x="17" y="1"/>
                  <a:pt x="17" y="2"/>
                </a:cubicBezTo>
                <a:cubicBezTo>
                  <a:pt x="17" y="20"/>
                  <a:pt x="17" y="20"/>
                  <a:pt x="17" y="20"/>
                </a:cubicBezTo>
                <a:cubicBezTo>
                  <a:pt x="73" y="20"/>
                  <a:pt x="73" y="20"/>
                  <a:pt x="73" y="20"/>
                </a:cubicBezTo>
                <a:lnTo>
                  <a:pt x="73" y="2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0" name="Freeform 151"/>
          <p:cNvSpPr>
            <a:spLocks noEditPoints="1"/>
          </p:cNvSpPr>
          <p:nvPr/>
        </p:nvSpPr>
        <p:spPr bwMode="auto">
          <a:xfrm>
            <a:off x="990600" y="2165350"/>
            <a:ext cx="201613" cy="214313"/>
          </a:xfrm>
          <a:custGeom>
            <a:gdLst>
              <a:gd fmla="*/ 55 w 109" name="T0"/>
              <a:gd fmla="*/ 111 h 116" name="T1"/>
              <a:gd fmla="*/ 86 w 109" name="T2"/>
              <a:gd fmla="*/ 111 h 116" name="T3"/>
              <a:gd fmla="*/ 86 w 109" name="T4"/>
              <a:gd fmla="*/ 67 h 116" name="T5"/>
              <a:gd fmla="*/ 89 w 109" name="T6"/>
              <a:gd fmla="*/ 64 h 116" name="T7"/>
              <a:gd fmla="*/ 102 w 109" name="T8"/>
              <a:gd fmla="*/ 64 h 116" name="T9"/>
              <a:gd fmla="*/ 55 w 109" name="T10"/>
              <a:gd fmla="*/ 6 h 116" name="T11"/>
              <a:gd fmla="*/ 55 w 109" name="T12"/>
              <a:gd fmla="*/ 6 h 116" name="T13"/>
              <a:gd fmla="*/ 55 w 109" name="T14"/>
              <a:gd fmla="*/ 0 h 116" name="T15"/>
              <a:gd fmla="*/ 57 w 109" name="T16"/>
              <a:gd fmla="*/ 1 h 116" name="T17"/>
              <a:gd fmla="*/ 109 w 109" name="T18"/>
              <a:gd fmla="*/ 65 h 116" name="T19"/>
              <a:gd fmla="*/ 109 w 109" name="T20"/>
              <a:gd fmla="*/ 67 h 116" name="T21"/>
              <a:gd fmla="*/ 107 w 109" name="T22"/>
              <a:gd fmla="*/ 69 h 116" name="T23"/>
              <a:gd fmla="*/ 91 w 109" name="T24"/>
              <a:gd fmla="*/ 69 h 116" name="T25"/>
              <a:gd fmla="*/ 91 w 109" name="T26"/>
              <a:gd fmla="*/ 113 h 116" name="T27"/>
              <a:gd fmla="*/ 89 w 109" name="T28"/>
              <a:gd fmla="*/ 116 h 116" name="T29"/>
              <a:gd fmla="*/ 55 w 109" name="T30"/>
              <a:gd fmla="*/ 116 h 116" name="T31"/>
              <a:gd fmla="*/ 55 w 109" name="T32"/>
              <a:gd fmla="*/ 111 h 116" name="T33"/>
              <a:gd fmla="*/ 23 w 109" name="T34"/>
              <a:gd fmla="*/ 67 h 116" name="T35"/>
              <a:gd fmla="*/ 23 w 109" name="T36"/>
              <a:gd fmla="*/ 111 h 116" name="T37"/>
              <a:gd fmla="*/ 55 w 109" name="T38"/>
              <a:gd fmla="*/ 111 h 116" name="T39"/>
              <a:gd fmla="*/ 55 w 109" name="T40"/>
              <a:gd fmla="*/ 116 h 116" name="T41"/>
              <a:gd fmla="*/ 21 w 109" name="T42"/>
              <a:gd fmla="*/ 116 h 116" name="T43"/>
              <a:gd fmla="*/ 19 w 109" name="T44"/>
              <a:gd fmla="*/ 113 h 116" name="T45"/>
              <a:gd fmla="*/ 19 w 109" name="T46"/>
              <a:gd fmla="*/ 69 h 116" name="T47"/>
              <a:gd fmla="*/ 3 w 109" name="T48"/>
              <a:gd fmla="*/ 69 h 116" name="T49"/>
              <a:gd fmla="*/ 3 w 109" name="T50"/>
              <a:gd fmla="*/ 69 h 116" name="T51"/>
              <a:gd fmla="*/ 1 w 109" name="T52"/>
              <a:gd fmla="*/ 69 h 116" name="T53"/>
              <a:gd fmla="*/ 1 w 109" name="T54"/>
              <a:gd fmla="*/ 65 h 116" name="T55"/>
              <a:gd fmla="*/ 53 w 109" name="T56"/>
              <a:gd fmla="*/ 1 h 116" name="T57"/>
              <a:gd fmla="*/ 53 w 109" name="T58"/>
              <a:gd fmla="*/ 0 h 116" name="T59"/>
              <a:gd fmla="*/ 55 w 109" name="T60"/>
              <a:gd fmla="*/ 0 h 116" name="T61"/>
              <a:gd fmla="*/ 55 w 109" name="T62"/>
              <a:gd fmla="*/ 6 h 116" name="T63"/>
              <a:gd fmla="*/ 8 w 109" name="T64"/>
              <a:gd fmla="*/ 64 h 116" name="T65"/>
              <a:gd fmla="*/ 21 w 109" name="T66"/>
              <a:gd fmla="*/ 64 h 116" name="T67"/>
              <a:gd fmla="*/ 23 w 109" name="T68"/>
              <a:gd fmla="*/ 67 h 116"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15" w="109">
                <a:moveTo>
                  <a:pt x="55" y="111"/>
                </a:moveTo>
                <a:cubicBezTo>
                  <a:pt x="86" y="111"/>
                  <a:pt x="86" y="111"/>
                  <a:pt x="86" y="111"/>
                </a:cubicBezTo>
                <a:cubicBezTo>
                  <a:pt x="86" y="67"/>
                  <a:pt x="86" y="67"/>
                  <a:pt x="86" y="67"/>
                </a:cubicBezTo>
                <a:cubicBezTo>
                  <a:pt x="86" y="65"/>
                  <a:pt x="88" y="64"/>
                  <a:pt x="89" y="64"/>
                </a:cubicBezTo>
                <a:cubicBezTo>
                  <a:pt x="102" y="64"/>
                  <a:pt x="102" y="64"/>
                  <a:pt x="102" y="64"/>
                </a:cubicBezTo>
                <a:cubicBezTo>
                  <a:pt x="55" y="6"/>
                  <a:pt x="55" y="6"/>
                  <a:pt x="55" y="6"/>
                </a:cubicBezTo>
                <a:cubicBezTo>
                  <a:pt x="55" y="6"/>
                  <a:pt x="55" y="6"/>
                  <a:pt x="55" y="6"/>
                </a:cubicBezTo>
                <a:cubicBezTo>
                  <a:pt x="55" y="0"/>
                  <a:pt x="55" y="0"/>
                  <a:pt x="55" y="0"/>
                </a:cubicBezTo>
                <a:cubicBezTo>
                  <a:pt x="56" y="0"/>
                  <a:pt x="56" y="0"/>
                  <a:pt x="57" y="1"/>
                </a:cubicBezTo>
                <a:cubicBezTo>
                  <a:pt x="109" y="65"/>
                  <a:pt x="109" y="65"/>
                  <a:pt x="109" y="65"/>
                </a:cubicBezTo>
                <a:cubicBezTo>
                  <a:pt x="109" y="65"/>
                  <a:pt x="109" y="66"/>
                  <a:pt x="109" y="67"/>
                </a:cubicBezTo>
                <a:cubicBezTo>
                  <a:pt x="109" y="68"/>
                  <a:pt x="108" y="69"/>
                  <a:pt x="107" y="69"/>
                </a:cubicBezTo>
                <a:cubicBezTo>
                  <a:pt x="91" y="69"/>
                  <a:pt x="91" y="69"/>
                  <a:pt x="91" y="69"/>
                </a:cubicBezTo>
                <a:cubicBezTo>
                  <a:pt x="91" y="113"/>
                  <a:pt x="91" y="113"/>
                  <a:pt x="91" y="113"/>
                </a:cubicBezTo>
                <a:cubicBezTo>
                  <a:pt x="91" y="115"/>
                  <a:pt x="90" y="116"/>
                  <a:pt x="89" y="116"/>
                </a:cubicBezTo>
                <a:cubicBezTo>
                  <a:pt x="55" y="116"/>
                  <a:pt x="55" y="116"/>
                  <a:pt x="55" y="116"/>
                </a:cubicBezTo>
                <a:lnTo>
                  <a:pt x="55" y="111"/>
                </a:lnTo>
                <a:close/>
                <a:moveTo>
                  <a:pt x="23" y="67"/>
                </a:moveTo>
                <a:cubicBezTo>
                  <a:pt x="23" y="111"/>
                  <a:pt x="23" y="111"/>
                  <a:pt x="23" y="111"/>
                </a:cubicBezTo>
                <a:cubicBezTo>
                  <a:pt x="55" y="111"/>
                  <a:pt x="55" y="111"/>
                  <a:pt x="55" y="111"/>
                </a:cubicBezTo>
                <a:cubicBezTo>
                  <a:pt x="55" y="116"/>
                  <a:pt x="55" y="116"/>
                  <a:pt x="55" y="116"/>
                </a:cubicBezTo>
                <a:cubicBezTo>
                  <a:pt x="21" y="116"/>
                  <a:pt x="21" y="116"/>
                  <a:pt x="21" y="116"/>
                </a:cubicBezTo>
                <a:cubicBezTo>
                  <a:pt x="20" y="116"/>
                  <a:pt x="19" y="115"/>
                  <a:pt x="19" y="113"/>
                </a:cubicBezTo>
                <a:cubicBezTo>
                  <a:pt x="19" y="69"/>
                  <a:pt x="19" y="69"/>
                  <a:pt x="19" y="69"/>
                </a:cubicBezTo>
                <a:cubicBezTo>
                  <a:pt x="3" y="69"/>
                  <a:pt x="3" y="69"/>
                  <a:pt x="3" y="69"/>
                </a:cubicBezTo>
                <a:cubicBezTo>
                  <a:pt x="3" y="69"/>
                  <a:pt x="3" y="69"/>
                  <a:pt x="3" y="69"/>
                </a:cubicBezTo>
                <a:cubicBezTo>
                  <a:pt x="2" y="69"/>
                  <a:pt x="2" y="69"/>
                  <a:pt x="1" y="69"/>
                </a:cubicBezTo>
                <a:cubicBezTo>
                  <a:pt x="0" y="68"/>
                  <a:pt x="0" y="66"/>
                  <a:pt x="1" y="65"/>
                </a:cubicBezTo>
                <a:cubicBezTo>
                  <a:pt x="53" y="1"/>
                  <a:pt x="53" y="1"/>
                  <a:pt x="53" y="1"/>
                </a:cubicBezTo>
                <a:cubicBezTo>
                  <a:pt x="53" y="0"/>
                  <a:pt x="53" y="0"/>
                  <a:pt x="53" y="0"/>
                </a:cubicBezTo>
                <a:cubicBezTo>
                  <a:pt x="54" y="0"/>
                  <a:pt x="54" y="0"/>
                  <a:pt x="55" y="0"/>
                </a:cubicBezTo>
                <a:cubicBezTo>
                  <a:pt x="55" y="6"/>
                  <a:pt x="55" y="6"/>
                  <a:pt x="55" y="6"/>
                </a:cubicBezTo>
                <a:cubicBezTo>
                  <a:pt x="8" y="64"/>
                  <a:pt x="8" y="64"/>
                  <a:pt x="8" y="64"/>
                </a:cubicBezTo>
                <a:cubicBezTo>
                  <a:pt x="21" y="64"/>
                  <a:pt x="21" y="64"/>
                  <a:pt x="21" y="64"/>
                </a:cubicBezTo>
                <a:cubicBezTo>
                  <a:pt x="22" y="64"/>
                  <a:pt x="23" y="65"/>
                  <a:pt x="23" y="67"/>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1" name="Freeform 162"/>
          <p:cNvSpPr>
            <a:spLocks noEditPoints="1"/>
          </p:cNvSpPr>
          <p:nvPr/>
        </p:nvSpPr>
        <p:spPr bwMode="auto">
          <a:xfrm>
            <a:off x="1638300" y="2065338"/>
            <a:ext cx="174625" cy="487362"/>
          </a:xfrm>
          <a:custGeom>
            <a:gdLst>
              <a:gd fmla="*/ 57 w 94" name="T0"/>
              <a:gd fmla="*/ 260 h 264" name="T1"/>
              <a:gd fmla="*/ 58 w 94" name="T2"/>
              <a:gd fmla="*/ 119 h 264" name="T3"/>
              <a:gd fmla="*/ 82 w 94" name="T4"/>
              <a:gd fmla="*/ 91 h 264" name="T5"/>
              <a:gd fmla="*/ 88 w 94" name="T6"/>
              <a:gd fmla="*/ 79 h 264" name="T7"/>
              <a:gd fmla="*/ 81 w 94" name="T8"/>
              <a:gd fmla="*/ 38 h 264" name="T9"/>
              <a:gd fmla="*/ 78 w 94" name="T10"/>
              <a:gd fmla="*/ 31 h 264" name="T11"/>
              <a:gd fmla="*/ 71 w 94" name="T12"/>
              <a:gd fmla="*/ 63 h 264" name="T13"/>
              <a:gd fmla="*/ 68 w 94" name="T14"/>
              <a:gd fmla="*/ 66 h 264" name="T15"/>
              <a:gd fmla="*/ 60 w 94" name="T16"/>
              <a:gd fmla="*/ 66 h 264" name="T17"/>
              <a:gd fmla="*/ 51 w 94" name="T18"/>
              <a:gd fmla="*/ 5 h 264" name="T19"/>
              <a:gd fmla="*/ 47 w 94" name="T20"/>
              <a:gd fmla="*/ 0 h 264" name="T21"/>
              <a:gd fmla="*/ 53 w 94" name="T22"/>
              <a:gd fmla="*/ 0 h 264" name="T23"/>
              <a:gd fmla="*/ 62 w 94" name="T24"/>
              <a:gd fmla="*/ 61 h 264" name="T25"/>
              <a:gd fmla="*/ 59 w 94" name="T26"/>
              <a:gd fmla="*/ 3 h 264" name="T27"/>
              <a:gd fmla="*/ 62 w 94" name="T28"/>
              <a:gd fmla="*/ 0 h 264" name="T29"/>
              <a:gd fmla="*/ 84 w 94" name="T30"/>
              <a:gd fmla="*/ 32 h 264" name="T31"/>
              <a:gd fmla="*/ 93 w 94" name="T32"/>
              <a:gd fmla="*/ 65 h 264" name="T33"/>
              <a:gd fmla="*/ 87 w 94" name="T34"/>
              <a:gd fmla="*/ 94 h 264" name="T35"/>
              <a:gd fmla="*/ 74 w 94" name="T36"/>
              <a:gd fmla="*/ 112 h 264" name="T37"/>
              <a:gd fmla="*/ 62 w 94" name="T38"/>
              <a:gd fmla="*/ 262 h 264" name="T39"/>
              <a:gd fmla="*/ 47 w 94" name="T40"/>
              <a:gd fmla="*/ 264 h 264" name="T41"/>
              <a:gd fmla="*/ 15 w 94" name="T42"/>
              <a:gd fmla="*/ 34 h 264" name="T43"/>
              <a:gd fmla="*/ 6 w 94" name="T44"/>
              <a:gd fmla="*/ 66 h 264" name="T45"/>
              <a:gd fmla="*/ 12 w 94" name="T46"/>
              <a:gd fmla="*/ 91 h 264" name="T47"/>
              <a:gd fmla="*/ 36 w 94" name="T48"/>
              <a:gd fmla="*/ 119 h 264" name="T49"/>
              <a:gd fmla="*/ 37 w 94" name="T50"/>
              <a:gd fmla="*/ 121 h 264" name="T51"/>
              <a:gd fmla="*/ 47 w 94" name="T52"/>
              <a:gd fmla="*/ 260 h 264" name="T53"/>
              <a:gd fmla="*/ 35 w 94" name="T54"/>
              <a:gd fmla="*/ 264 h 264" name="T55"/>
              <a:gd fmla="*/ 32 w 94" name="T56"/>
              <a:gd fmla="*/ 122 h 264" name="T57"/>
              <a:gd fmla="*/ 7 w 94" name="T58"/>
              <a:gd fmla="*/ 94 h 264" name="T59"/>
              <a:gd fmla="*/ 1 w 94" name="T60"/>
              <a:gd fmla="*/ 65 h 264" name="T61"/>
              <a:gd fmla="*/ 10 w 94" name="T62"/>
              <a:gd fmla="*/ 32 h 264" name="T63"/>
              <a:gd fmla="*/ 32 w 94" name="T64"/>
              <a:gd fmla="*/ 0 h 264" name="T65"/>
              <a:gd fmla="*/ 33 w 94" name="T66"/>
              <a:gd fmla="*/ 0 h 264" name="T67"/>
              <a:gd fmla="*/ 29 w 94" name="T68"/>
              <a:gd fmla="*/ 61 h 264" name="T69"/>
              <a:gd fmla="*/ 38 w 94" name="T70"/>
              <a:gd fmla="*/ 2 h 264" name="T71"/>
              <a:gd fmla="*/ 47 w 94" name="T72"/>
              <a:gd fmla="*/ 0 h 264" name="T73"/>
              <a:gd fmla="*/ 47 w 94" name="T74"/>
              <a:gd fmla="*/ 5 h 264" name="T75"/>
              <a:gd fmla="*/ 43 w 94" name="T76"/>
              <a:gd fmla="*/ 5 h 264" name="T77"/>
              <a:gd fmla="*/ 34 w 94" name="T78"/>
              <a:gd fmla="*/ 66 h 264" name="T79"/>
              <a:gd fmla="*/ 26 w 94" name="T80"/>
              <a:gd fmla="*/ 66 h 264" name="T81"/>
              <a:gd fmla="*/ 24 w 94" name="T82"/>
              <a:gd fmla="*/ 63 h 264" name="T83"/>
              <a:gd fmla="*/ 16 w 94" name="T84"/>
              <a:gd fmla="*/ 31 h 264"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264" w="94">
                <a:moveTo>
                  <a:pt x="47" y="260"/>
                </a:moveTo>
                <a:cubicBezTo>
                  <a:pt x="57" y="260"/>
                  <a:pt x="57" y="260"/>
                  <a:pt x="57" y="260"/>
                </a:cubicBezTo>
                <a:cubicBezTo>
                  <a:pt x="57" y="121"/>
                  <a:pt x="57" y="121"/>
                  <a:pt x="57" y="121"/>
                </a:cubicBezTo>
                <a:cubicBezTo>
                  <a:pt x="57" y="120"/>
                  <a:pt x="57" y="119"/>
                  <a:pt x="58" y="119"/>
                </a:cubicBezTo>
                <a:cubicBezTo>
                  <a:pt x="62" y="116"/>
                  <a:pt x="67" y="113"/>
                  <a:pt x="70" y="109"/>
                </a:cubicBezTo>
                <a:cubicBezTo>
                  <a:pt x="75" y="103"/>
                  <a:pt x="79" y="96"/>
                  <a:pt x="82" y="91"/>
                </a:cubicBezTo>
                <a:cubicBezTo>
                  <a:pt x="82" y="91"/>
                  <a:pt x="82" y="91"/>
                  <a:pt x="82" y="91"/>
                </a:cubicBezTo>
                <a:cubicBezTo>
                  <a:pt x="85" y="87"/>
                  <a:pt x="87" y="83"/>
                  <a:pt x="88" y="79"/>
                </a:cubicBezTo>
                <a:cubicBezTo>
                  <a:pt x="89" y="75"/>
                  <a:pt x="89" y="71"/>
                  <a:pt x="88" y="66"/>
                </a:cubicBezTo>
                <a:cubicBezTo>
                  <a:pt x="87" y="56"/>
                  <a:pt x="84" y="47"/>
                  <a:pt x="81" y="38"/>
                </a:cubicBezTo>
                <a:cubicBezTo>
                  <a:pt x="80" y="37"/>
                  <a:pt x="80" y="36"/>
                  <a:pt x="79" y="34"/>
                </a:cubicBezTo>
                <a:cubicBezTo>
                  <a:pt x="79" y="32"/>
                  <a:pt x="78" y="32"/>
                  <a:pt x="78" y="31"/>
                </a:cubicBezTo>
                <a:cubicBezTo>
                  <a:pt x="76" y="23"/>
                  <a:pt x="71" y="10"/>
                  <a:pt x="64" y="6"/>
                </a:cubicBezTo>
                <a:cubicBezTo>
                  <a:pt x="71" y="63"/>
                  <a:pt x="71" y="63"/>
                  <a:pt x="71" y="63"/>
                </a:cubicBezTo>
                <a:cubicBezTo>
                  <a:pt x="71" y="64"/>
                  <a:pt x="70" y="66"/>
                  <a:pt x="68" y="66"/>
                </a:cubicBezTo>
                <a:cubicBezTo>
                  <a:pt x="68" y="66"/>
                  <a:pt x="68" y="66"/>
                  <a:pt x="68" y="66"/>
                </a:cubicBezTo>
                <a:cubicBezTo>
                  <a:pt x="68" y="66"/>
                  <a:pt x="68" y="66"/>
                  <a:pt x="68" y="66"/>
                </a:cubicBezTo>
                <a:cubicBezTo>
                  <a:pt x="60" y="66"/>
                  <a:pt x="60" y="66"/>
                  <a:pt x="60" y="66"/>
                </a:cubicBezTo>
                <a:cubicBezTo>
                  <a:pt x="59" y="66"/>
                  <a:pt x="58" y="65"/>
                  <a:pt x="58" y="63"/>
                </a:cubicBezTo>
                <a:cubicBezTo>
                  <a:pt x="51" y="5"/>
                  <a:pt x="51" y="5"/>
                  <a:pt x="51" y="5"/>
                </a:cubicBezTo>
                <a:cubicBezTo>
                  <a:pt x="47" y="5"/>
                  <a:pt x="47" y="5"/>
                  <a:pt x="47" y="5"/>
                </a:cubicBezTo>
                <a:cubicBezTo>
                  <a:pt x="47" y="0"/>
                  <a:pt x="47" y="0"/>
                  <a:pt x="47" y="0"/>
                </a:cubicBezTo>
                <a:cubicBezTo>
                  <a:pt x="53" y="0"/>
                  <a:pt x="53" y="0"/>
                  <a:pt x="53" y="0"/>
                </a:cubicBezTo>
                <a:cubicBezTo>
                  <a:pt x="53" y="0"/>
                  <a:pt x="53" y="0"/>
                  <a:pt x="53" y="0"/>
                </a:cubicBezTo>
                <a:cubicBezTo>
                  <a:pt x="55" y="0"/>
                  <a:pt x="56" y="1"/>
                  <a:pt x="56" y="2"/>
                </a:cubicBezTo>
                <a:cubicBezTo>
                  <a:pt x="62" y="61"/>
                  <a:pt x="62" y="61"/>
                  <a:pt x="62" y="61"/>
                </a:cubicBezTo>
                <a:cubicBezTo>
                  <a:pt x="65" y="61"/>
                  <a:pt x="65" y="61"/>
                  <a:pt x="65" y="61"/>
                </a:cubicBezTo>
                <a:cubicBezTo>
                  <a:pt x="59" y="3"/>
                  <a:pt x="59" y="3"/>
                  <a:pt x="59" y="3"/>
                </a:cubicBezTo>
                <a:cubicBezTo>
                  <a:pt x="59" y="3"/>
                  <a:pt x="59" y="3"/>
                  <a:pt x="59" y="3"/>
                </a:cubicBezTo>
                <a:cubicBezTo>
                  <a:pt x="59" y="1"/>
                  <a:pt x="61" y="0"/>
                  <a:pt x="62" y="0"/>
                </a:cubicBezTo>
                <a:cubicBezTo>
                  <a:pt x="73" y="2"/>
                  <a:pt x="79" y="20"/>
                  <a:pt x="83" y="29"/>
                </a:cubicBezTo>
                <a:cubicBezTo>
                  <a:pt x="84" y="32"/>
                  <a:pt x="84" y="32"/>
                  <a:pt x="84" y="32"/>
                </a:cubicBezTo>
                <a:cubicBezTo>
                  <a:pt x="85" y="36"/>
                  <a:pt x="85" y="36"/>
                  <a:pt x="85" y="36"/>
                </a:cubicBezTo>
                <a:cubicBezTo>
                  <a:pt x="89" y="45"/>
                  <a:pt x="92" y="55"/>
                  <a:pt x="93" y="65"/>
                </a:cubicBezTo>
                <a:cubicBezTo>
                  <a:pt x="94" y="71"/>
                  <a:pt x="94" y="75"/>
                  <a:pt x="92" y="80"/>
                </a:cubicBezTo>
                <a:cubicBezTo>
                  <a:pt x="91" y="85"/>
                  <a:pt x="89" y="89"/>
                  <a:pt x="87" y="94"/>
                </a:cubicBezTo>
                <a:cubicBezTo>
                  <a:pt x="87" y="94"/>
                  <a:pt x="87" y="94"/>
                  <a:pt x="87" y="94"/>
                </a:cubicBezTo>
                <a:cubicBezTo>
                  <a:pt x="84" y="99"/>
                  <a:pt x="79" y="106"/>
                  <a:pt x="74" y="112"/>
                </a:cubicBezTo>
                <a:cubicBezTo>
                  <a:pt x="70" y="116"/>
                  <a:pt x="66" y="120"/>
                  <a:pt x="62" y="122"/>
                </a:cubicBezTo>
                <a:cubicBezTo>
                  <a:pt x="62" y="262"/>
                  <a:pt x="62" y="262"/>
                  <a:pt x="62" y="262"/>
                </a:cubicBezTo>
                <a:cubicBezTo>
                  <a:pt x="62" y="263"/>
                  <a:pt x="60" y="264"/>
                  <a:pt x="59" y="264"/>
                </a:cubicBezTo>
                <a:cubicBezTo>
                  <a:pt x="47" y="264"/>
                  <a:pt x="47" y="264"/>
                  <a:pt x="47" y="264"/>
                </a:cubicBezTo>
                <a:lnTo>
                  <a:pt x="47" y="260"/>
                </a:lnTo>
                <a:close/>
                <a:moveTo>
                  <a:pt x="15" y="34"/>
                </a:moveTo>
                <a:cubicBezTo>
                  <a:pt x="14" y="36"/>
                  <a:pt x="14" y="37"/>
                  <a:pt x="13" y="38"/>
                </a:cubicBezTo>
                <a:cubicBezTo>
                  <a:pt x="10" y="47"/>
                  <a:pt x="7" y="56"/>
                  <a:pt x="6" y="66"/>
                </a:cubicBezTo>
                <a:cubicBezTo>
                  <a:pt x="5" y="71"/>
                  <a:pt x="5" y="75"/>
                  <a:pt x="6" y="79"/>
                </a:cubicBezTo>
                <a:cubicBezTo>
                  <a:pt x="7" y="83"/>
                  <a:pt x="9" y="87"/>
                  <a:pt x="12" y="91"/>
                </a:cubicBezTo>
                <a:cubicBezTo>
                  <a:pt x="15" y="96"/>
                  <a:pt x="19" y="103"/>
                  <a:pt x="24" y="108"/>
                </a:cubicBezTo>
                <a:cubicBezTo>
                  <a:pt x="27" y="113"/>
                  <a:pt x="31" y="116"/>
                  <a:pt x="36" y="119"/>
                </a:cubicBezTo>
                <a:cubicBezTo>
                  <a:pt x="37" y="119"/>
                  <a:pt x="37" y="120"/>
                  <a:pt x="37" y="121"/>
                </a:cubicBezTo>
                <a:cubicBezTo>
                  <a:pt x="37" y="121"/>
                  <a:pt x="37" y="121"/>
                  <a:pt x="37" y="121"/>
                </a:cubicBezTo>
                <a:cubicBezTo>
                  <a:pt x="37" y="260"/>
                  <a:pt x="37" y="260"/>
                  <a:pt x="37" y="260"/>
                </a:cubicBezTo>
                <a:cubicBezTo>
                  <a:pt x="47" y="260"/>
                  <a:pt x="47" y="260"/>
                  <a:pt x="47" y="260"/>
                </a:cubicBezTo>
                <a:cubicBezTo>
                  <a:pt x="47" y="264"/>
                  <a:pt x="47" y="264"/>
                  <a:pt x="47" y="264"/>
                </a:cubicBezTo>
                <a:cubicBezTo>
                  <a:pt x="35" y="264"/>
                  <a:pt x="35" y="264"/>
                  <a:pt x="35" y="264"/>
                </a:cubicBezTo>
                <a:cubicBezTo>
                  <a:pt x="33" y="264"/>
                  <a:pt x="32" y="263"/>
                  <a:pt x="32" y="262"/>
                </a:cubicBezTo>
                <a:cubicBezTo>
                  <a:pt x="32" y="122"/>
                  <a:pt x="32" y="122"/>
                  <a:pt x="32" y="122"/>
                </a:cubicBezTo>
                <a:cubicBezTo>
                  <a:pt x="28" y="119"/>
                  <a:pt x="24" y="116"/>
                  <a:pt x="20" y="112"/>
                </a:cubicBezTo>
                <a:cubicBezTo>
                  <a:pt x="15" y="106"/>
                  <a:pt x="10" y="99"/>
                  <a:pt x="7" y="94"/>
                </a:cubicBezTo>
                <a:cubicBezTo>
                  <a:pt x="5" y="89"/>
                  <a:pt x="3" y="85"/>
                  <a:pt x="2" y="80"/>
                </a:cubicBezTo>
                <a:cubicBezTo>
                  <a:pt x="0" y="75"/>
                  <a:pt x="0" y="71"/>
                  <a:pt x="1" y="65"/>
                </a:cubicBezTo>
                <a:cubicBezTo>
                  <a:pt x="2" y="55"/>
                  <a:pt x="5" y="45"/>
                  <a:pt x="9" y="36"/>
                </a:cubicBezTo>
                <a:cubicBezTo>
                  <a:pt x="10" y="32"/>
                  <a:pt x="10" y="32"/>
                  <a:pt x="10" y="32"/>
                </a:cubicBezTo>
                <a:cubicBezTo>
                  <a:pt x="11" y="29"/>
                  <a:pt x="11" y="29"/>
                  <a:pt x="11" y="29"/>
                </a:cubicBezTo>
                <a:cubicBezTo>
                  <a:pt x="15" y="20"/>
                  <a:pt x="21" y="2"/>
                  <a:pt x="32" y="0"/>
                </a:cubicBezTo>
                <a:cubicBezTo>
                  <a:pt x="32" y="0"/>
                  <a:pt x="32" y="0"/>
                  <a:pt x="32" y="0"/>
                </a:cubicBezTo>
                <a:cubicBezTo>
                  <a:pt x="32" y="0"/>
                  <a:pt x="32" y="0"/>
                  <a:pt x="33" y="0"/>
                </a:cubicBezTo>
                <a:cubicBezTo>
                  <a:pt x="34" y="1"/>
                  <a:pt x="35" y="2"/>
                  <a:pt x="35" y="3"/>
                </a:cubicBezTo>
                <a:cubicBezTo>
                  <a:pt x="29" y="61"/>
                  <a:pt x="29" y="61"/>
                  <a:pt x="29" y="61"/>
                </a:cubicBezTo>
                <a:cubicBezTo>
                  <a:pt x="32" y="61"/>
                  <a:pt x="32" y="61"/>
                  <a:pt x="32" y="61"/>
                </a:cubicBezTo>
                <a:cubicBezTo>
                  <a:pt x="38" y="2"/>
                  <a:pt x="38" y="2"/>
                  <a:pt x="38" y="2"/>
                </a:cubicBezTo>
                <a:cubicBezTo>
                  <a:pt x="38" y="1"/>
                  <a:pt x="39" y="0"/>
                  <a:pt x="41" y="0"/>
                </a:cubicBezTo>
                <a:cubicBezTo>
                  <a:pt x="47" y="0"/>
                  <a:pt x="47" y="0"/>
                  <a:pt x="47" y="0"/>
                </a:cubicBezTo>
                <a:cubicBezTo>
                  <a:pt x="47" y="0"/>
                  <a:pt x="47" y="0"/>
                  <a:pt x="47" y="0"/>
                </a:cubicBezTo>
                <a:cubicBezTo>
                  <a:pt x="47" y="5"/>
                  <a:pt x="47" y="5"/>
                  <a:pt x="47" y="5"/>
                </a:cubicBezTo>
                <a:cubicBezTo>
                  <a:pt x="47" y="5"/>
                  <a:pt x="47" y="5"/>
                  <a:pt x="47" y="5"/>
                </a:cubicBezTo>
                <a:cubicBezTo>
                  <a:pt x="43" y="5"/>
                  <a:pt x="43" y="5"/>
                  <a:pt x="43" y="5"/>
                </a:cubicBezTo>
                <a:cubicBezTo>
                  <a:pt x="36" y="64"/>
                  <a:pt x="36" y="64"/>
                  <a:pt x="36" y="64"/>
                </a:cubicBezTo>
                <a:cubicBezTo>
                  <a:pt x="36" y="65"/>
                  <a:pt x="35" y="66"/>
                  <a:pt x="34" y="66"/>
                </a:cubicBezTo>
                <a:cubicBezTo>
                  <a:pt x="34" y="66"/>
                  <a:pt x="34" y="66"/>
                  <a:pt x="34" y="66"/>
                </a:cubicBezTo>
                <a:cubicBezTo>
                  <a:pt x="26" y="66"/>
                  <a:pt x="26" y="66"/>
                  <a:pt x="26" y="66"/>
                </a:cubicBezTo>
                <a:cubicBezTo>
                  <a:pt x="25" y="66"/>
                  <a:pt x="23" y="65"/>
                  <a:pt x="23" y="63"/>
                </a:cubicBezTo>
                <a:cubicBezTo>
                  <a:pt x="23" y="63"/>
                  <a:pt x="23" y="63"/>
                  <a:pt x="24" y="63"/>
                </a:cubicBezTo>
                <a:cubicBezTo>
                  <a:pt x="30" y="6"/>
                  <a:pt x="30" y="6"/>
                  <a:pt x="30" y="6"/>
                </a:cubicBezTo>
                <a:cubicBezTo>
                  <a:pt x="23" y="10"/>
                  <a:pt x="18" y="23"/>
                  <a:pt x="16" y="31"/>
                </a:cubicBezTo>
                <a:cubicBezTo>
                  <a:pt x="16" y="32"/>
                  <a:pt x="15" y="32"/>
                  <a:pt x="15" y="34"/>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2" name="Freeform 171"/>
          <p:cNvSpPr>
            <a:spLocks noEditPoints="1"/>
          </p:cNvSpPr>
          <p:nvPr/>
        </p:nvSpPr>
        <p:spPr bwMode="auto">
          <a:xfrm>
            <a:off x="3646488" y="1525588"/>
            <a:ext cx="314325" cy="322262"/>
          </a:xfrm>
          <a:custGeom>
            <a:gdLst>
              <a:gd fmla="*/ 140 w 170" name="T0"/>
              <a:gd fmla="*/ 0 h 174" name="T1"/>
              <a:gd fmla="*/ 170 w 170" name="T2"/>
              <a:gd fmla="*/ 2 h 174" name="T3"/>
              <a:gd fmla="*/ 140 w 170" name="T4"/>
              <a:gd fmla="*/ 174 h 174" name="T5"/>
              <a:gd fmla="*/ 165 w 170" name="T6"/>
              <a:gd fmla="*/ 4 h 174" name="T7"/>
              <a:gd fmla="*/ 157 w 170" name="T8"/>
              <a:gd fmla="*/ 152 h 174" name="T9"/>
              <a:gd fmla="*/ 140 w 170" name="T10"/>
              <a:gd fmla="*/ 134 h 174" name="T11"/>
              <a:gd fmla="*/ 152 w 170" name="T12"/>
              <a:gd fmla="*/ 149 h 174" name="T13"/>
              <a:gd fmla="*/ 140 w 170" name="T14"/>
              <a:gd fmla="*/ 123 h 174" name="T15"/>
              <a:gd fmla="*/ 157 w 170" name="T16"/>
              <a:gd fmla="*/ 37 h 174" name="T17"/>
              <a:gd fmla="*/ 140 w 170" name="T18"/>
              <a:gd fmla="*/ 40 h 174" name="T19"/>
              <a:gd fmla="*/ 140 w 170" name="T20"/>
              <a:gd fmla="*/ 118 h 174" name="T21"/>
              <a:gd fmla="*/ 85 w 170" name="T22"/>
              <a:gd fmla="*/ 4 h 174" name="T23"/>
              <a:gd fmla="*/ 140 w 170" name="T24"/>
              <a:gd fmla="*/ 4 h 174" name="T25"/>
              <a:gd fmla="*/ 140 w 170" name="T26"/>
              <a:gd fmla="*/ 174 h 174" name="T27"/>
              <a:gd fmla="*/ 140 w 170" name="T28"/>
              <a:gd fmla="*/ 35 h 174" name="T29"/>
              <a:gd fmla="*/ 85 w 170" name="T30"/>
              <a:gd fmla="*/ 35 h 174" name="T31"/>
              <a:gd fmla="*/ 140 w 170" name="T32"/>
              <a:gd fmla="*/ 123 h 174" name="T33"/>
              <a:gd fmla="*/ 140 w 170" name="T34"/>
              <a:gd fmla="*/ 118 h 174" name="T35"/>
              <a:gd fmla="*/ 128 w 170" name="T36"/>
              <a:gd fmla="*/ 139 h 174" name="T37"/>
              <a:gd fmla="*/ 140 w 170" name="T38"/>
              <a:gd fmla="*/ 154 h 174" name="T39"/>
              <a:gd fmla="*/ 123 w 170" name="T40"/>
              <a:gd fmla="*/ 136 h 174" name="T41"/>
              <a:gd fmla="*/ 85 w 170" name="T42"/>
              <a:gd fmla="*/ 26 h 174" name="T43"/>
              <a:gd fmla="*/ 131 w 170" name="T44"/>
              <a:gd fmla="*/ 16 h 174" name="T45"/>
              <a:gd fmla="*/ 133 w 170" name="T46"/>
              <a:gd fmla="*/ 11 h 174" name="T47"/>
              <a:gd fmla="*/ 133 w 170" name="T48"/>
              <a:gd fmla="*/ 26 h 174" name="T49"/>
              <a:gd fmla="*/ 30 w 170" name="T50"/>
              <a:gd fmla="*/ 4 h 174" name="T51"/>
              <a:gd fmla="*/ 85 w 170" name="T52"/>
              <a:gd fmla="*/ 4 h 174" name="T53"/>
              <a:gd fmla="*/ 85 w 170" name="T54"/>
              <a:gd fmla="*/ 174 h 174" name="T55"/>
              <a:gd fmla="*/ 85 w 170" name="T56"/>
              <a:gd fmla="*/ 11 h 174" name="T57"/>
              <a:gd fmla="*/ 40 w 170" name="T58"/>
              <a:gd fmla="*/ 22 h 174" name="T59"/>
              <a:gd fmla="*/ 37 w 170" name="T60"/>
              <a:gd fmla="*/ 26 h 174" name="T61"/>
              <a:gd fmla="*/ 37 w 170" name="T62"/>
              <a:gd fmla="*/ 11 h 174" name="T63"/>
              <a:gd fmla="*/ 85 w 170" name="T64"/>
              <a:gd fmla="*/ 40 h 174" name="T65"/>
              <a:gd fmla="*/ 85 w 170" name="T66"/>
              <a:gd fmla="*/ 35 h 174" name="T67"/>
              <a:gd fmla="*/ 30 w 170" name="T68"/>
              <a:gd fmla="*/ 123 h 174" name="T69"/>
              <a:gd fmla="*/ 30 w 170" name="T70"/>
              <a:gd fmla="*/ 154 h 174" name="T71"/>
              <a:gd fmla="*/ 42 w 170" name="T72"/>
              <a:gd fmla="*/ 139 h 174" name="T73"/>
              <a:gd fmla="*/ 45 w 170" name="T74"/>
              <a:gd fmla="*/ 134 h 174" name="T75"/>
              <a:gd fmla="*/ 45 w 170" name="T76"/>
              <a:gd fmla="*/ 154 h 174" name="T77"/>
              <a:gd fmla="*/ 5 w 170" name="T78"/>
              <a:gd fmla="*/ 4 h 174" name="T79"/>
              <a:gd fmla="*/ 30 w 170" name="T80"/>
              <a:gd fmla="*/ 174 h 174" name="T81"/>
              <a:gd fmla="*/ 0 w 170" name="T82"/>
              <a:gd fmla="*/ 2 h 174" name="T83"/>
              <a:gd fmla="*/ 30 w 170" name="T84"/>
              <a:gd fmla="*/ 4 h 174" name="T85"/>
              <a:gd fmla="*/ 13 w 170" name="T86"/>
              <a:gd fmla="*/ 37 h 174" name="T87"/>
              <a:gd fmla="*/ 30 w 170" name="T88"/>
              <a:gd fmla="*/ 123 h 174" name="T89"/>
              <a:gd fmla="*/ 18 w 170" name="T90"/>
              <a:gd fmla="*/ 40 h 174" name="T91"/>
              <a:gd fmla="*/ 30 w 170" name="T92"/>
              <a:gd fmla="*/ 134 h 174" name="T93"/>
              <a:gd fmla="*/ 13 w 170" name="T94"/>
              <a:gd fmla="*/ 152 h 174" name="T95"/>
              <a:gd fmla="*/ 30 w 170" name="T96"/>
              <a:gd fmla="*/ 149 h 174" name="T97"/>
              <a:gd fmla="*/ 30 w 170" name="T98"/>
              <a:gd fmla="*/ 139 h 174"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74" w="170">
                <a:moveTo>
                  <a:pt x="165" y="4"/>
                </a:moveTo>
                <a:cubicBezTo>
                  <a:pt x="140" y="4"/>
                  <a:pt x="140" y="4"/>
                  <a:pt x="140" y="4"/>
                </a:cubicBezTo>
                <a:cubicBezTo>
                  <a:pt x="140" y="0"/>
                  <a:pt x="140" y="0"/>
                  <a:pt x="140" y="0"/>
                </a:cubicBezTo>
                <a:cubicBezTo>
                  <a:pt x="168" y="0"/>
                  <a:pt x="168" y="0"/>
                  <a:pt x="168" y="0"/>
                </a:cubicBezTo>
                <a:cubicBezTo>
                  <a:pt x="168" y="0"/>
                  <a:pt x="168" y="0"/>
                  <a:pt x="168" y="0"/>
                </a:cubicBezTo>
                <a:cubicBezTo>
                  <a:pt x="169" y="0"/>
                  <a:pt x="170" y="1"/>
                  <a:pt x="170" y="2"/>
                </a:cubicBezTo>
                <a:cubicBezTo>
                  <a:pt x="170" y="171"/>
                  <a:pt x="170" y="171"/>
                  <a:pt x="170" y="171"/>
                </a:cubicBezTo>
                <a:cubicBezTo>
                  <a:pt x="170" y="172"/>
                  <a:pt x="169" y="174"/>
                  <a:pt x="168" y="174"/>
                </a:cubicBezTo>
                <a:cubicBezTo>
                  <a:pt x="140" y="174"/>
                  <a:pt x="140" y="174"/>
                  <a:pt x="140" y="174"/>
                </a:cubicBezTo>
                <a:cubicBezTo>
                  <a:pt x="140" y="169"/>
                  <a:pt x="140" y="169"/>
                  <a:pt x="140" y="169"/>
                </a:cubicBezTo>
                <a:cubicBezTo>
                  <a:pt x="165" y="169"/>
                  <a:pt x="165" y="169"/>
                  <a:pt x="165" y="169"/>
                </a:cubicBezTo>
                <a:cubicBezTo>
                  <a:pt x="165" y="4"/>
                  <a:pt x="165" y="4"/>
                  <a:pt x="165" y="4"/>
                </a:cubicBezTo>
                <a:close/>
                <a:moveTo>
                  <a:pt x="140" y="154"/>
                </a:moveTo>
                <a:cubicBezTo>
                  <a:pt x="155" y="154"/>
                  <a:pt x="155" y="154"/>
                  <a:pt x="155" y="154"/>
                </a:cubicBezTo>
                <a:cubicBezTo>
                  <a:pt x="156" y="154"/>
                  <a:pt x="157" y="153"/>
                  <a:pt x="157" y="152"/>
                </a:cubicBezTo>
                <a:cubicBezTo>
                  <a:pt x="157" y="136"/>
                  <a:pt x="157" y="136"/>
                  <a:pt x="157" y="136"/>
                </a:cubicBezTo>
                <a:cubicBezTo>
                  <a:pt x="157" y="135"/>
                  <a:pt x="156" y="134"/>
                  <a:pt x="155" y="134"/>
                </a:cubicBezTo>
                <a:cubicBezTo>
                  <a:pt x="140" y="134"/>
                  <a:pt x="140" y="134"/>
                  <a:pt x="140" y="134"/>
                </a:cubicBezTo>
                <a:cubicBezTo>
                  <a:pt x="140" y="139"/>
                  <a:pt x="140" y="139"/>
                  <a:pt x="140" y="139"/>
                </a:cubicBezTo>
                <a:cubicBezTo>
                  <a:pt x="152" y="139"/>
                  <a:pt x="152" y="139"/>
                  <a:pt x="152" y="139"/>
                </a:cubicBezTo>
                <a:cubicBezTo>
                  <a:pt x="152" y="149"/>
                  <a:pt x="152" y="149"/>
                  <a:pt x="152" y="149"/>
                </a:cubicBezTo>
                <a:cubicBezTo>
                  <a:pt x="140" y="149"/>
                  <a:pt x="140" y="149"/>
                  <a:pt x="140" y="149"/>
                </a:cubicBezTo>
                <a:cubicBezTo>
                  <a:pt x="140" y="154"/>
                  <a:pt x="140" y="154"/>
                  <a:pt x="140" y="154"/>
                </a:cubicBezTo>
                <a:close/>
                <a:moveTo>
                  <a:pt x="140" y="123"/>
                </a:moveTo>
                <a:cubicBezTo>
                  <a:pt x="155" y="123"/>
                  <a:pt x="155" y="123"/>
                  <a:pt x="155" y="123"/>
                </a:cubicBezTo>
                <a:cubicBezTo>
                  <a:pt x="156" y="123"/>
                  <a:pt x="157" y="122"/>
                  <a:pt x="157" y="120"/>
                </a:cubicBezTo>
                <a:cubicBezTo>
                  <a:pt x="157" y="37"/>
                  <a:pt x="157" y="37"/>
                  <a:pt x="157" y="37"/>
                </a:cubicBezTo>
                <a:cubicBezTo>
                  <a:pt x="157" y="36"/>
                  <a:pt x="156" y="35"/>
                  <a:pt x="155" y="35"/>
                </a:cubicBezTo>
                <a:cubicBezTo>
                  <a:pt x="140" y="35"/>
                  <a:pt x="140" y="35"/>
                  <a:pt x="140" y="35"/>
                </a:cubicBezTo>
                <a:cubicBezTo>
                  <a:pt x="140" y="40"/>
                  <a:pt x="140" y="40"/>
                  <a:pt x="140" y="40"/>
                </a:cubicBezTo>
                <a:cubicBezTo>
                  <a:pt x="152" y="40"/>
                  <a:pt x="152" y="40"/>
                  <a:pt x="152" y="40"/>
                </a:cubicBezTo>
                <a:cubicBezTo>
                  <a:pt x="152" y="118"/>
                  <a:pt x="152" y="118"/>
                  <a:pt x="152" y="118"/>
                </a:cubicBezTo>
                <a:cubicBezTo>
                  <a:pt x="140" y="118"/>
                  <a:pt x="140" y="118"/>
                  <a:pt x="140" y="118"/>
                </a:cubicBezTo>
                <a:lnTo>
                  <a:pt x="140" y="123"/>
                </a:lnTo>
                <a:close/>
                <a:moveTo>
                  <a:pt x="140" y="4"/>
                </a:moveTo>
                <a:cubicBezTo>
                  <a:pt x="85" y="4"/>
                  <a:pt x="85" y="4"/>
                  <a:pt x="85" y="4"/>
                </a:cubicBezTo>
                <a:cubicBezTo>
                  <a:pt x="85" y="0"/>
                  <a:pt x="85" y="0"/>
                  <a:pt x="85" y="0"/>
                </a:cubicBezTo>
                <a:cubicBezTo>
                  <a:pt x="140" y="0"/>
                  <a:pt x="140" y="0"/>
                  <a:pt x="140" y="0"/>
                </a:cubicBezTo>
                <a:cubicBezTo>
                  <a:pt x="140" y="4"/>
                  <a:pt x="140" y="4"/>
                  <a:pt x="140" y="4"/>
                </a:cubicBezTo>
                <a:close/>
                <a:moveTo>
                  <a:pt x="85" y="169"/>
                </a:moveTo>
                <a:cubicBezTo>
                  <a:pt x="140" y="169"/>
                  <a:pt x="140" y="169"/>
                  <a:pt x="140" y="169"/>
                </a:cubicBezTo>
                <a:cubicBezTo>
                  <a:pt x="140" y="174"/>
                  <a:pt x="140" y="174"/>
                  <a:pt x="140" y="174"/>
                </a:cubicBezTo>
                <a:cubicBezTo>
                  <a:pt x="85" y="174"/>
                  <a:pt x="85" y="174"/>
                  <a:pt x="85" y="174"/>
                </a:cubicBezTo>
                <a:cubicBezTo>
                  <a:pt x="85" y="169"/>
                  <a:pt x="85" y="169"/>
                  <a:pt x="85" y="169"/>
                </a:cubicBezTo>
                <a:close/>
                <a:moveTo>
                  <a:pt x="140" y="35"/>
                </a:moveTo>
                <a:cubicBezTo>
                  <a:pt x="140" y="40"/>
                  <a:pt x="140" y="40"/>
                  <a:pt x="140" y="40"/>
                </a:cubicBezTo>
                <a:cubicBezTo>
                  <a:pt x="85" y="40"/>
                  <a:pt x="85" y="40"/>
                  <a:pt x="85" y="40"/>
                </a:cubicBezTo>
                <a:cubicBezTo>
                  <a:pt x="85" y="35"/>
                  <a:pt x="85" y="35"/>
                  <a:pt x="85" y="35"/>
                </a:cubicBezTo>
                <a:cubicBezTo>
                  <a:pt x="140" y="35"/>
                  <a:pt x="140" y="35"/>
                  <a:pt x="140" y="35"/>
                </a:cubicBezTo>
                <a:close/>
                <a:moveTo>
                  <a:pt x="140" y="118"/>
                </a:moveTo>
                <a:cubicBezTo>
                  <a:pt x="140" y="123"/>
                  <a:pt x="140" y="123"/>
                  <a:pt x="140" y="123"/>
                </a:cubicBezTo>
                <a:cubicBezTo>
                  <a:pt x="85" y="123"/>
                  <a:pt x="85" y="123"/>
                  <a:pt x="85" y="123"/>
                </a:cubicBezTo>
                <a:cubicBezTo>
                  <a:pt x="85" y="118"/>
                  <a:pt x="85" y="118"/>
                  <a:pt x="85" y="118"/>
                </a:cubicBezTo>
                <a:cubicBezTo>
                  <a:pt x="140" y="118"/>
                  <a:pt x="140" y="118"/>
                  <a:pt x="140" y="118"/>
                </a:cubicBezTo>
                <a:close/>
                <a:moveTo>
                  <a:pt x="140" y="134"/>
                </a:moveTo>
                <a:cubicBezTo>
                  <a:pt x="140" y="139"/>
                  <a:pt x="140" y="139"/>
                  <a:pt x="140" y="139"/>
                </a:cubicBezTo>
                <a:cubicBezTo>
                  <a:pt x="128" y="139"/>
                  <a:pt x="128" y="139"/>
                  <a:pt x="128" y="139"/>
                </a:cubicBezTo>
                <a:cubicBezTo>
                  <a:pt x="128" y="149"/>
                  <a:pt x="128" y="149"/>
                  <a:pt x="128" y="149"/>
                </a:cubicBezTo>
                <a:cubicBezTo>
                  <a:pt x="140" y="149"/>
                  <a:pt x="140" y="149"/>
                  <a:pt x="140" y="149"/>
                </a:cubicBezTo>
                <a:cubicBezTo>
                  <a:pt x="140" y="154"/>
                  <a:pt x="140" y="154"/>
                  <a:pt x="140" y="154"/>
                </a:cubicBezTo>
                <a:cubicBezTo>
                  <a:pt x="126" y="154"/>
                  <a:pt x="126" y="154"/>
                  <a:pt x="126" y="154"/>
                </a:cubicBezTo>
                <a:cubicBezTo>
                  <a:pt x="124" y="154"/>
                  <a:pt x="123" y="153"/>
                  <a:pt x="123" y="152"/>
                </a:cubicBezTo>
                <a:cubicBezTo>
                  <a:pt x="123" y="136"/>
                  <a:pt x="123" y="136"/>
                  <a:pt x="123" y="136"/>
                </a:cubicBezTo>
                <a:cubicBezTo>
                  <a:pt x="123" y="135"/>
                  <a:pt x="124" y="134"/>
                  <a:pt x="126" y="134"/>
                </a:cubicBezTo>
                <a:cubicBezTo>
                  <a:pt x="140" y="134"/>
                  <a:pt x="140" y="134"/>
                  <a:pt x="140" y="134"/>
                </a:cubicBezTo>
                <a:close/>
                <a:moveTo>
                  <a:pt x="85" y="26"/>
                </a:moveTo>
                <a:cubicBezTo>
                  <a:pt x="85" y="22"/>
                  <a:pt x="85" y="22"/>
                  <a:pt x="85" y="22"/>
                </a:cubicBezTo>
                <a:cubicBezTo>
                  <a:pt x="131" y="22"/>
                  <a:pt x="131" y="22"/>
                  <a:pt x="131" y="22"/>
                </a:cubicBezTo>
                <a:cubicBezTo>
                  <a:pt x="131" y="16"/>
                  <a:pt x="131" y="16"/>
                  <a:pt x="131" y="16"/>
                </a:cubicBezTo>
                <a:cubicBezTo>
                  <a:pt x="85" y="16"/>
                  <a:pt x="85" y="16"/>
                  <a:pt x="85" y="16"/>
                </a:cubicBezTo>
                <a:cubicBezTo>
                  <a:pt x="85" y="11"/>
                  <a:pt x="85" y="11"/>
                  <a:pt x="85" y="11"/>
                </a:cubicBezTo>
                <a:cubicBezTo>
                  <a:pt x="133" y="11"/>
                  <a:pt x="133" y="11"/>
                  <a:pt x="133" y="11"/>
                </a:cubicBezTo>
                <a:cubicBezTo>
                  <a:pt x="135" y="11"/>
                  <a:pt x="136" y="12"/>
                  <a:pt x="136" y="13"/>
                </a:cubicBezTo>
                <a:cubicBezTo>
                  <a:pt x="136" y="24"/>
                  <a:pt x="136" y="24"/>
                  <a:pt x="136" y="24"/>
                </a:cubicBezTo>
                <a:cubicBezTo>
                  <a:pt x="136" y="25"/>
                  <a:pt x="135" y="26"/>
                  <a:pt x="133" y="26"/>
                </a:cubicBezTo>
                <a:lnTo>
                  <a:pt x="85" y="26"/>
                </a:lnTo>
                <a:close/>
                <a:moveTo>
                  <a:pt x="85" y="4"/>
                </a:moveTo>
                <a:cubicBezTo>
                  <a:pt x="30" y="4"/>
                  <a:pt x="30" y="4"/>
                  <a:pt x="30" y="4"/>
                </a:cubicBezTo>
                <a:cubicBezTo>
                  <a:pt x="30" y="0"/>
                  <a:pt x="30" y="0"/>
                  <a:pt x="30" y="0"/>
                </a:cubicBezTo>
                <a:cubicBezTo>
                  <a:pt x="85" y="0"/>
                  <a:pt x="85" y="0"/>
                  <a:pt x="85" y="0"/>
                </a:cubicBezTo>
                <a:cubicBezTo>
                  <a:pt x="85" y="4"/>
                  <a:pt x="85" y="4"/>
                  <a:pt x="85" y="4"/>
                </a:cubicBezTo>
                <a:close/>
                <a:moveTo>
                  <a:pt x="30" y="169"/>
                </a:moveTo>
                <a:cubicBezTo>
                  <a:pt x="85" y="169"/>
                  <a:pt x="85" y="169"/>
                  <a:pt x="85" y="169"/>
                </a:cubicBezTo>
                <a:cubicBezTo>
                  <a:pt x="85" y="174"/>
                  <a:pt x="85" y="174"/>
                  <a:pt x="85" y="174"/>
                </a:cubicBezTo>
                <a:cubicBezTo>
                  <a:pt x="30" y="174"/>
                  <a:pt x="30" y="174"/>
                  <a:pt x="30" y="174"/>
                </a:cubicBezTo>
                <a:cubicBezTo>
                  <a:pt x="30" y="169"/>
                  <a:pt x="30" y="169"/>
                  <a:pt x="30" y="169"/>
                </a:cubicBezTo>
                <a:close/>
                <a:moveTo>
                  <a:pt x="85" y="11"/>
                </a:moveTo>
                <a:cubicBezTo>
                  <a:pt x="85" y="16"/>
                  <a:pt x="85" y="16"/>
                  <a:pt x="85" y="16"/>
                </a:cubicBezTo>
                <a:cubicBezTo>
                  <a:pt x="40" y="16"/>
                  <a:pt x="40" y="16"/>
                  <a:pt x="40" y="16"/>
                </a:cubicBezTo>
                <a:cubicBezTo>
                  <a:pt x="40" y="22"/>
                  <a:pt x="40" y="22"/>
                  <a:pt x="40" y="22"/>
                </a:cubicBezTo>
                <a:cubicBezTo>
                  <a:pt x="85" y="22"/>
                  <a:pt x="85" y="22"/>
                  <a:pt x="85" y="22"/>
                </a:cubicBezTo>
                <a:cubicBezTo>
                  <a:pt x="85" y="26"/>
                  <a:pt x="85" y="26"/>
                  <a:pt x="85" y="26"/>
                </a:cubicBezTo>
                <a:cubicBezTo>
                  <a:pt x="37" y="26"/>
                  <a:pt x="37" y="26"/>
                  <a:pt x="37" y="26"/>
                </a:cubicBezTo>
                <a:cubicBezTo>
                  <a:pt x="36" y="26"/>
                  <a:pt x="35" y="25"/>
                  <a:pt x="35" y="24"/>
                </a:cubicBezTo>
                <a:cubicBezTo>
                  <a:pt x="35" y="13"/>
                  <a:pt x="35" y="13"/>
                  <a:pt x="35" y="13"/>
                </a:cubicBezTo>
                <a:cubicBezTo>
                  <a:pt x="35" y="12"/>
                  <a:pt x="36" y="11"/>
                  <a:pt x="37" y="11"/>
                </a:cubicBezTo>
                <a:cubicBezTo>
                  <a:pt x="85" y="11"/>
                  <a:pt x="85" y="11"/>
                  <a:pt x="85" y="11"/>
                </a:cubicBezTo>
                <a:close/>
                <a:moveTo>
                  <a:pt x="85" y="35"/>
                </a:moveTo>
                <a:cubicBezTo>
                  <a:pt x="85" y="40"/>
                  <a:pt x="85" y="40"/>
                  <a:pt x="85" y="40"/>
                </a:cubicBezTo>
                <a:cubicBezTo>
                  <a:pt x="30" y="40"/>
                  <a:pt x="30" y="40"/>
                  <a:pt x="30" y="40"/>
                </a:cubicBezTo>
                <a:cubicBezTo>
                  <a:pt x="30" y="35"/>
                  <a:pt x="30" y="35"/>
                  <a:pt x="30" y="35"/>
                </a:cubicBezTo>
                <a:cubicBezTo>
                  <a:pt x="85" y="35"/>
                  <a:pt x="85" y="35"/>
                  <a:pt x="85" y="35"/>
                </a:cubicBezTo>
                <a:close/>
                <a:moveTo>
                  <a:pt x="85" y="118"/>
                </a:moveTo>
                <a:cubicBezTo>
                  <a:pt x="85" y="123"/>
                  <a:pt x="85" y="123"/>
                  <a:pt x="85" y="123"/>
                </a:cubicBezTo>
                <a:cubicBezTo>
                  <a:pt x="30" y="123"/>
                  <a:pt x="30" y="123"/>
                  <a:pt x="30" y="123"/>
                </a:cubicBezTo>
                <a:cubicBezTo>
                  <a:pt x="30" y="118"/>
                  <a:pt x="30" y="118"/>
                  <a:pt x="30" y="118"/>
                </a:cubicBezTo>
                <a:cubicBezTo>
                  <a:pt x="85" y="118"/>
                  <a:pt x="85" y="118"/>
                  <a:pt x="85" y="118"/>
                </a:cubicBezTo>
                <a:close/>
                <a:moveTo>
                  <a:pt x="30" y="154"/>
                </a:moveTo>
                <a:cubicBezTo>
                  <a:pt x="30" y="149"/>
                  <a:pt x="30" y="149"/>
                  <a:pt x="30" y="149"/>
                </a:cubicBezTo>
                <a:cubicBezTo>
                  <a:pt x="42" y="149"/>
                  <a:pt x="42" y="149"/>
                  <a:pt x="42" y="149"/>
                </a:cubicBezTo>
                <a:cubicBezTo>
                  <a:pt x="42" y="139"/>
                  <a:pt x="42" y="139"/>
                  <a:pt x="42" y="139"/>
                </a:cubicBezTo>
                <a:cubicBezTo>
                  <a:pt x="30" y="139"/>
                  <a:pt x="30" y="139"/>
                  <a:pt x="30" y="139"/>
                </a:cubicBezTo>
                <a:cubicBezTo>
                  <a:pt x="30" y="134"/>
                  <a:pt x="30" y="134"/>
                  <a:pt x="30" y="134"/>
                </a:cubicBezTo>
                <a:cubicBezTo>
                  <a:pt x="45" y="134"/>
                  <a:pt x="45" y="134"/>
                  <a:pt x="45" y="134"/>
                </a:cubicBezTo>
                <a:cubicBezTo>
                  <a:pt x="46" y="134"/>
                  <a:pt x="47" y="135"/>
                  <a:pt x="47" y="136"/>
                </a:cubicBezTo>
                <a:cubicBezTo>
                  <a:pt x="47" y="152"/>
                  <a:pt x="47" y="152"/>
                  <a:pt x="47" y="152"/>
                </a:cubicBezTo>
                <a:cubicBezTo>
                  <a:pt x="47" y="153"/>
                  <a:pt x="46" y="154"/>
                  <a:pt x="45" y="154"/>
                </a:cubicBezTo>
                <a:lnTo>
                  <a:pt x="30" y="154"/>
                </a:lnTo>
                <a:close/>
                <a:moveTo>
                  <a:pt x="30" y="4"/>
                </a:moveTo>
                <a:cubicBezTo>
                  <a:pt x="5" y="4"/>
                  <a:pt x="5" y="4"/>
                  <a:pt x="5" y="4"/>
                </a:cubicBezTo>
                <a:cubicBezTo>
                  <a:pt x="5" y="169"/>
                  <a:pt x="5" y="169"/>
                  <a:pt x="5" y="169"/>
                </a:cubicBezTo>
                <a:cubicBezTo>
                  <a:pt x="30" y="169"/>
                  <a:pt x="30" y="169"/>
                  <a:pt x="30" y="169"/>
                </a:cubicBezTo>
                <a:cubicBezTo>
                  <a:pt x="30" y="174"/>
                  <a:pt x="30" y="174"/>
                  <a:pt x="30" y="174"/>
                </a:cubicBezTo>
                <a:cubicBezTo>
                  <a:pt x="2" y="174"/>
                  <a:pt x="2" y="174"/>
                  <a:pt x="2" y="174"/>
                </a:cubicBezTo>
                <a:cubicBezTo>
                  <a:pt x="1" y="174"/>
                  <a:pt x="0" y="172"/>
                  <a:pt x="0" y="171"/>
                </a:cubicBezTo>
                <a:cubicBezTo>
                  <a:pt x="0" y="2"/>
                  <a:pt x="0" y="2"/>
                  <a:pt x="0" y="2"/>
                </a:cubicBezTo>
                <a:cubicBezTo>
                  <a:pt x="0" y="1"/>
                  <a:pt x="1" y="0"/>
                  <a:pt x="2" y="0"/>
                </a:cubicBezTo>
                <a:cubicBezTo>
                  <a:pt x="30" y="0"/>
                  <a:pt x="30" y="0"/>
                  <a:pt x="30" y="0"/>
                </a:cubicBezTo>
                <a:cubicBezTo>
                  <a:pt x="30" y="4"/>
                  <a:pt x="30" y="4"/>
                  <a:pt x="30" y="4"/>
                </a:cubicBezTo>
                <a:close/>
                <a:moveTo>
                  <a:pt x="30" y="35"/>
                </a:moveTo>
                <a:cubicBezTo>
                  <a:pt x="16" y="35"/>
                  <a:pt x="16" y="35"/>
                  <a:pt x="16" y="35"/>
                </a:cubicBezTo>
                <a:cubicBezTo>
                  <a:pt x="14" y="35"/>
                  <a:pt x="13" y="36"/>
                  <a:pt x="13" y="37"/>
                </a:cubicBezTo>
                <a:cubicBezTo>
                  <a:pt x="13" y="120"/>
                  <a:pt x="13" y="120"/>
                  <a:pt x="13" y="120"/>
                </a:cubicBezTo>
                <a:cubicBezTo>
                  <a:pt x="13" y="122"/>
                  <a:pt x="14" y="123"/>
                  <a:pt x="16" y="123"/>
                </a:cubicBezTo>
                <a:cubicBezTo>
                  <a:pt x="30" y="123"/>
                  <a:pt x="30" y="123"/>
                  <a:pt x="30" y="123"/>
                </a:cubicBezTo>
                <a:cubicBezTo>
                  <a:pt x="30" y="118"/>
                  <a:pt x="30" y="118"/>
                  <a:pt x="30" y="118"/>
                </a:cubicBezTo>
                <a:cubicBezTo>
                  <a:pt x="18" y="118"/>
                  <a:pt x="18" y="118"/>
                  <a:pt x="18" y="118"/>
                </a:cubicBezTo>
                <a:cubicBezTo>
                  <a:pt x="18" y="40"/>
                  <a:pt x="18" y="40"/>
                  <a:pt x="18" y="40"/>
                </a:cubicBezTo>
                <a:cubicBezTo>
                  <a:pt x="30" y="40"/>
                  <a:pt x="30" y="40"/>
                  <a:pt x="30" y="40"/>
                </a:cubicBezTo>
                <a:cubicBezTo>
                  <a:pt x="30" y="35"/>
                  <a:pt x="30" y="35"/>
                  <a:pt x="30" y="35"/>
                </a:cubicBezTo>
                <a:close/>
                <a:moveTo>
                  <a:pt x="30" y="134"/>
                </a:moveTo>
                <a:cubicBezTo>
                  <a:pt x="16" y="134"/>
                  <a:pt x="16" y="134"/>
                  <a:pt x="16" y="134"/>
                </a:cubicBezTo>
                <a:cubicBezTo>
                  <a:pt x="14" y="134"/>
                  <a:pt x="13" y="135"/>
                  <a:pt x="13" y="136"/>
                </a:cubicBezTo>
                <a:cubicBezTo>
                  <a:pt x="13" y="152"/>
                  <a:pt x="13" y="152"/>
                  <a:pt x="13" y="152"/>
                </a:cubicBezTo>
                <a:cubicBezTo>
                  <a:pt x="13" y="153"/>
                  <a:pt x="14" y="154"/>
                  <a:pt x="16" y="154"/>
                </a:cubicBezTo>
                <a:cubicBezTo>
                  <a:pt x="30" y="154"/>
                  <a:pt x="30" y="154"/>
                  <a:pt x="30" y="154"/>
                </a:cubicBezTo>
                <a:cubicBezTo>
                  <a:pt x="30" y="149"/>
                  <a:pt x="30" y="149"/>
                  <a:pt x="30" y="149"/>
                </a:cubicBezTo>
                <a:cubicBezTo>
                  <a:pt x="18" y="149"/>
                  <a:pt x="18" y="149"/>
                  <a:pt x="18" y="149"/>
                </a:cubicBezTo>
                <a:cubicBezTo>
                  <a:pt x="18" y="139"/>
                  <a:pt x="18" y="139"/>
                  <a:pt x="18" y="139"/>
                </a:cubicBezTo>
                <a:cubicBezTo>
                  <a:pt x="30" y="139"/>
                  <a:pt x="30" y="139"/>
                  <a:pt x="30" y="139"/>
                </a:cubicBezTo>
                <a:lnTo>
                  <a:pt x="30" y="13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3" name="Freeform 181"/>
          <p:cNvSpPr>
            <a:spLocks noEditPoints="1"/>
          </p:cNvSpPr>
          <p:nvPr/>
        </p:nvSpPr>
        <p:spPr bwMode="auto">
          <a:xfrm>
            <a:off x="2857500" y="874713"/>
            <a:ext cx="295275" cy="127000"/>
          </a:xfrm>
          <a:custGeom>
            <a:gdLst>
              <a:gd fmla="*/ 134 w 160" name="T0"/>
              <a:gd fmla="*/ 63 h 68" name="T1"/>
              <a:gd fmla="*/ 155 w 160" name="T2"/>
              <a:gd fmla="*/ 63 h 68" name="T3"/>
              <a:gd fmla="*/ 155 w 160" name="T4"/>
              <a:gd fmla="*/ 5 h 68" name="T5"/>
              <a:gd fmla="*/ 134 w 160" name="T6"/>
              <a:gd fmla="*/ 5 h 68" name="T7"/>
              <a:gd fmla="*/ 134 w 160" name="T8"/>
              <a:gd fmla="*/ 0 h 68" name="T9"/>
              <a:gd fmla="*/ 158 w 160" name="T10"/>
              <a:gd fmla="*/ 0 h 68" name="T11"/>
              <a:gd fmla="*/ 160 w 160" name="T12"/>
              <a:gd fmla="*/ 2 h 68" name="T13"/>
              <a:gd fmla="*/ 160 w 160" name="T14"/>
              <a:gd fmla="*/ 66 h 68" name="T15"/>
              <a:gd fmla="*/ 158 w 160" name="T16"/>
              <a:gd fmla="*/ 68 h 68" name="T17"/>
              <a:gd fmla="*/ 134 w 160" name="T18"/>
              <a:gd fmla="*/ 68 h 68" name="T19"/>
              <a:gd fmla="*/ 134 w 160" name="T20"/>
              <a:gd fmla="*/ 63 h 68" name="T21"/>
              <a:gd fmla="*/ 134 w 160" name="T22"/>
              <a:gd fmla="*/ 59 h 68" name="T23"/>
              <a:gd fmla="*/ 136 w 160" name="T24"/>
              <a:gd fmla="*/ 58 h 68" name="T25"/>
              <a:gd fmla="*/ 148 w 160" name="T26"/>
              <a:gd fmla="*/ 46 h 68" name="T27"/>
              <a:gd fmla="*/ 148 w 160" name="T28"/>
              <a:gd fmla="*/ 43 h 68" name="T29"/>
              <a:gd fmla="*/ 136 w 160" name="T30"/>
              <a:gd fmla="*/ 32 h 68" name="T31"/>
              <a:gd fmla="*/ 134 w 160" name="T32"/>
              <a:gd fmla="*/ 31 h 68" name="T33"/>
              <a:gd fmla="*/ 134 w 160" name="T34"/>
              <a:gd fmla="*/ 37 h 68" name="T35"/>
              <a:gd fmla="*/ 134 w 160" name="T36"/>
              <a:gd fmla="*/ 37 h 68" name="T37"/>
              <a:gd fmla="*/ 143 w 160" name="T38"/>
              <a:gd fmla="*/ 45 h 68" name="T39"/>
              <a:gd fmla="*/ 134 w 160" name="T40"/>
              <a:gd fmla="*/ 53 h 68" name="T41"/>
              <a:gd fmla="*/ 134 w 160" name="T42"/>
              <a:gd fmla="*/ 53 h 68" name="T43"/>
              <a:gd fmla="*/ 134 w 160" name="T44"/>
              <a:gd fmla="*/ 59 h 68" name="T45"/>
              <a:gd fmla="*/ 80 w 160" name="T46"/>
              <a:gd fmla="*/ 63 h 68" name="T47"/>
              <a:gd fmla="*/ 134 w 160" name="T48"/>
              <a:gd fmla="*/ 63 h 68" name="T49"/>
              <a:gd fmla="*/ 134 w 160" name="T50"/>
              <a:gd fmla="*/ 68 h 68" name="T51"/>
              <a:gd fmla="*/ 80 w 160" name="T52"/>
              <a:gd fmla="*/ 68 h 68" name="T53"/>
              <a:gd fmla="*/ 80 w 160" name="T54"/>
              <a:gd fmla="*/ 63 h 68" name="T55"/>
              <a:gd fmla="*/ 134 w 160" name="T56"/>
              <a:gd fmla="*/ 5 h 68" name="T57"/>
              <a:gd fmla="*/ 80 w 160" name="T58"/>
              <a:gd fmla="*/ 5 h 68" name="T59"/>
              <a:gd fmla="*/ 80 w 160" name="T60"/>
              <a:gd fmla="*/ 0 h 68" name="T61"/>
              <a:gd fmla="*/ 134 w 160" name="T62"/>
              <a:gd fmla="*/ 0 h 68" name="T63"/>
              <a:gd fmla="*/ 134 w 160" name="T64"/>
              <a:gd fmla="*/ 5 h 68" name="T65"/>
              <a:gd fmla="*/ 134 w 160" name="T66"/>
              <a:gd fmla="*/ 31 h 68" name="T67"/>
              <a:gd fmla="*/ 134 w 160" name="T68"/>
              <a:gd fmla="*/ 37 h 68" name="T69"/>
              <a:gd fmla="*/ 126 w 160" name="T70"/>
              <a:gd fmla="*/ 45 h 68" name="T71"/>
              <a:gd fmla="*/ 134 w 160" name="T72"/>
              <a:gd fmla="*/ 53 h 68" name="T73"/>
              <a:gd fmla="*/ 134 w 160" name="T74"/>
              <a:gd fmla="*/ 59 h 68" name="T75"/>
              <a:gd fmla="*/ 133 w 160" name="T76"/>
              <a:gd fmla="*/ 58 h 68" name="T77"/>
              <a:gd fmla="*/ 133 w 160" name="T78"/>
              <a:gd fmla="*/ 58 h 68" name="T79"/>
              <a:gd fmla="*/ 133 w 160" name="T80"/>
              <a:gd fmla="*/ 58 h 68" name="T81"/>
              <a:gd fmla="*/ 121 w 160" name="T82"/>
              <a:gd fmla="*/ 46 h 68" name="T83"/>
              <a:gd fmla="*/ 121 w 160" name="T84"/>
              <a:gd fmla="*/ 43 h 68" name="T85"/>
              <a:gd fmla="*/ 121 w 160" name="T86"/>
              <a:gd fmla="*/ 43 h 68" name="T87"/>
              <a:gd fmla="*/ 133 w 160" name="T88"/>
              <a:gd fmla="*/ 32 h 68" name="T89"/>
              <a:gd fmla="*/ 134 w 160" name="T90"/>
              <a:gd fmla="*/ 31 h 68" name="T91"/>
              <a:gd fmla="*/ 5 w 160" name="T92"/>
              <a:gd fmla="*/ 63 h 68" name="T93"/>
              <a:gd fmla="*/ 80 w 160" name="T94"/>
              <a:gd fmla="*/ 63 h 68" name="T95"/>
              <a:gd fmla="*/ 80 w 160" name="T96"/>
              <a:gd fmla="*/ 68 h 68" name="T97"/>
              <a:gd fmla="*/ 3 w 160" name="T98"/>
              <a:gd fmla="*/ 68 h 68" name="T99"/>
              <a:gd fmla="*/ 0 w 160" name="T100"/>
              <a:gd fmla="*/ 66 h 68" name="T101"/>
              <a:gd fmla="*/ 0 w 160" name="T102"/>
              <a:gd fmla="*/ 2 h 68" name="T103"/>
              <a:gd fmla="*/ 3 w 160" name="T104"/>
              <a:gd fmla="*/ 0 h 68" name="T105"/>
              <a:gd fmla="*/ 80 w 160" name="T106"/>
              <a:gd fmla="*/ 0 h 68" name="T107"/>
              <a:gd fmla="*/ 80 w 160" name="T108"/>
              <a:gd fmla="*/ 5 h 68" name="T109"/>
              <a:gd fmla="*/ 5 w 160" name="T110"/>
              <a:gd fmla="*/ 5 h 68" name="T111"/>
              <a:gd fmla="*/ 5 w 160" name="T112"/>
              <a:gd fmla="*/ 63 h 68"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68" w="160">
                <a:moveTo>
                  <a:pt x="134" y="63"/>
                </a:moveTo>
                <a:cubicBezTo>
                  <a:pt x="155" y="63"/>
                  <a:pt x="155" y="63"/>
                  <a:pt x="155" y="63"/>
                </a:cubicBezTo>
                <a:cubicBezTo>
                  <a:pt x="155" y="5"/>
                  <a:pt x="155" y="5"/>
                  <a:pt x="155" y="5"/>
                </a:cubicBezTo>
                <a:cubicBezTo>
                  <a:pt x="134" y="5"/>
                  <a:pt x="134" y="5"/>
                  <a:pt x="134" y="5"/>
                </a:cubicBezTo>
                <a:cubicBezTo>
                  <a:pt x="134" y="0"/>
                  <a:pt x="134" y="0"/>
                  <a:pt x="134" y="0"/>
                </a:cubicBezTo>
                <a:cubicBezTo>
                  <a:pt x="158" y="0"/>
                  <a:pt x="158" y="0"/>
                  <a:pt x="158" y="0"/>
                </a:cubicBezTo>
                <a:cubicBezTo>
                  <a:pt x="159" y="0"/>
                  <a:pt x="160" y="1"/>
                  <a:pt x="160" y="2"/>
                </a:cubicBezTo>
                <a:cubicBezTo>
                  <a:pt x="160" y="66"/>
                  <a:pt x="160" y="66"/>
                  <a:pt x="160" y="66"/>
                </a:cubicBezTo>
                <a:cubicBezTo>
                  <a:pt x="160" y="67"/>
                  <a:pt x="159" y="68"/>
                  <a:pt x="158" y="68"/>
                </a:cubicBezTo>
                <a:cubicBezTo>
                  <a:pt x="134" y="68"/>
                  <a:pt x="134" y="68"/>
                  <a:pt x="134" y="68"/>
                </a:cubicBezTo>
                <a:cubicBezTo>
                  <a:pt x="134" y="63"/>
                  <a:pt x="134" y="63"/>
                  <a:pt x="134" y="63"/>
                </a:cubicBezTo>
                <a:close/>
                <a:moveTo>
                  <a:pt x="134" y="59"/>
                </a:moveTo>
                <a:cubicBezTo>
                  <a:pt x="135" y="59"/>
                  <a:pt x="136" y="58"/>
                  <a:pt x="136" y="58"/>
                </a:cubicBezTo>
                <a:cubicBezTo>
                  <a:pt x="148" y="46"/>
                  <a:pt x="148" y="46"/>
                  <a:pt x="148" y="46"/>
                </a:cubicBezTo>
                <a:cubicBezTo>
                  <a:pt x="149" y="46"/>
                  <a:pt x="149" y="44"/>
                  <a:pt x="148" y="43"/>
                </a:cubicBezTo>
                <a:cubicBezTo>
                  <a:pt x="136" y="32"/>
                  <a:pt x="136" y="32"/>
                  <a:pt x="136" y="32"/>
                </a:cubicBezTo>
                <a:cubicBezTo>
                  <a:pt x="136" y="31"/>
                  <a:pt x="135" y="31"/>
                  <a:pt x="134" y="31"/>
                </a:cubicBezTo>
                <a:cubicBezTo>
                  <a:pt x="134" y="37"/>
                  <a:pt x="134" y="37"/>
                  <a:pt x="134" y="37"/>
                </a:cubicBezTo>
                <a:cubicBezTo>
                  <a:pt x="134" y="37"/>
                  <a:pt x="134" y="37"/>
                  <a:pt x="134" y="37"/>
                </a:cubicBezTo>
                <a:cubicBezTo>
                  <a:pt x="143" y="45"/>
                  <a:pt x="143" y="45"/>
                  <a:pt x="143" y="45"/>
                </a:cubicBezTo>
                <a:cubicBezTo>
                  <a:pt x="134" y="53"/>
                  <a:pt x="134" y="53"/>
                  <a:pt x="134" y="53"/>
                </a:cubicBezTo>
                <a:cubicBezTo>
                  <a:pt x="134" y="53"/>
                  <a:pt x="134" y="53"/>
                  <a:pt x="134" y="53"/>
                </a:cubicBezTo>
                <a:lnTo>
                  <a:pt x="134" y="59"/>
                </a:lnTo>
                <a:close/>
                <a:moveTo>
                  <a:pt x="80" y="63"/>
                </a:moveTo>
                <a:cubicBezTo>
                  <a:pt x="134" y="63"/>
                  <a:pt x="134" y="63"/>
                  <a:pt x="134" y="63"/>
                </a:cubicBezTo>
                <a:cubicBezTo>
                  <a:pt x="134" y="68"/>
                  <a:pt x="134" y="68"/>
                  <a:pt x="134" y="68"/>
                </a:cubicBezTo>
                <a:cubicBezTo>
                  <a:pt x="80" y="68"/>
                  <a:pt x="80" y="68"/>
                  <a:pt x="80" y="68"/>
                </a:cubicBezTo>
                <a:cubicBezTo>
                  <a:pt x="80" y="63"/>
                  <a:pt x="80" y="63"/>
                  <a:pt x="80" y="63"/>
                </a:cubicBezTo>
                <a:close/>
                <a:moveTo>
                  <a:pt x="134" y="5"/>
                </a:moveTo>
                <a:cubicBezTo>
                  <a:pt x="80" y="5"/>
                  <a:pt x="80" y="5"/>
                  <a:pt x="80" y="5"/>
                </a:cubicBezTo>
                <a:cubicBezTo>
                  <a:pt x="80" y="0"/>
                  <a:pt x="80" y="0"/>
                  <a:pt x="80" y="0"/>
                </a:cubicBezTo>
                <a:cubicBezTo>
                  <a:pt x="134" y="0"/>
                  <a:pt x="134" y="0"/>
                  <a:pt x="134" y="0"/>
                </a:cubicBezTo>
                <a:cubicBezTo>
                  <a:pt x="134" y="5"/>
                  <a:pt x="134" y="5"/>
                  <a:pt x="134" y="5"/>
                </a:cubicBezTo>
                <a:close/>
                <a:moveTo>
                  <a:pt x="134" y="31"/>
                </a:moveTo>
                <a:cubicBezTo>
                  <a:pt x="134" y="37"/>
                  <a:pt x="134" y="37"/>
                  <a:pt x="134" y="37"/>
                </a:cubicBezTo>
                <a:cubicBezTo>
                  <a:pt x="126" y="45"/>
                  <a:pt x="126" y="45"/>
                  <a:pt x="126" y="45"/>
                </a:cubicBezTo>
                <a:cubicBezTo>
                  <a:pt x="134" y="53"/>
                  <a:pt x="134" y="53"/>
                  <a:pt x="134" y="53"/>
                </a:cubicBezTo>
                <a:cubicBezTo>
                  <a:pt x="134" y="59"/>
                  <a:pt x="134" y="59"/>
                  <a:pt x="134" y="59"/>
                </a:cubicBezTo>
                <a:cubicBezTo>
                  <a:pt x="134" y="59"/>
                  <a:pt x="133" y="58"/>
                  <a:pt x="133" y="58"/>
                </a:cubicBezTo>
                <a:cubicBezTo>
                  <a:pt x="133" y="58"/>
                  <a:pt x="133" y="58"/>
                  <a:pt x="133" y="58"/>
                </a:cubicBezTo>
                <a:cubicBezTo>
                  <a:pt x="133" y="58"/>
                  <a:pt x="133" y="58"/>
                  <a:pt x="133" y="58"/>
                </a:cubicBezTo>
                <a:cubicBezTo>
                  <a:pt x="121" y="46"/>
                  <a:pt x="121" y="46"/>
                  <a:pt x="121" y="46"/>
                </a:cubicBezTo>
                <a:cubicBezTo>
                  <a:pt x="120" y="46"/>
                  <a:pt x="120" y="44"/>
                  <a:pt x="121" y="43"/>
                </a:cubicBezTo>
                <a:cubicBezTo>
                  <a:pt x="121" y="43"/>
                  <a:pt x="121" y="43"/>
                  <a:pt x="121" y="43"/>
                </a:cubicBezTo>
                <a:cubicBezTo>
                  <a:pt x="133" y="32"/>
                  <a:pt x="133" y="32"/>
                  <a:pt x="133" y="32"/>
                </a:cubicBezTo>
                <a:cubicBezTo>
                  <a:pt x="133" y="31"/>
                  <a:pt x="134" y="31"/>
                  <a:pt x="134" y="31"/>
                </a:cubicBezTo>
                <a:close/>
                <a:moveTo>
                  <a:pt x="5" y="63"/>
                </a:moveTo>
                <a:cubicBezTo>
                  <a:pt x="80" y="63"/>
                  <a:pt x="80" y="63"/>
                  <a:pt x="80" y="63"/>
                </a:cubicBezTo>
                <a:cubicBezTo>
                  <a:pt x="80" y="68"/>
                  <a:pt x="80" y="68"/>
                  <a:pt x="80" y="68"/>
                </a:cubicBezTo>
                <a:cubicBezTo>
                  <a:pt x="3" y="68"/>
                  <a:pt x="3" y="68"/>
                  <a:pt x="3" y="68"/>
                </a:cubicBezTo>
                <a:cubicBezTo>
                  <a:pt x="1" y="68"/>
                  <a:pt x="0" y="67"/>
                  <a:pt x="0" y="66"/>
                </a:cubicBezTo>
                <a:cubicBezTo>
                  <a:pt x="0" y="2"/>
                  <a:pt x="0" y="2"/>
                  <a:pt x="0" y="2"/>
                </a:cubicBezTo>
                <a:cubicBezTo>
                  <a:pt x="0" y="1"/>
                  <a:pt x="1" y="0"/>
                  <a:pt x="3" y="0"/>
                </a:cubicBezTo>
                <a:cubicBezTo>
                  <a:pt x="80" y="0"/>
                  <a:pt x="80" y="0"/>
                  <a:pt x="80" y="0"/>
                </a:cubicBezTo>
                <a:cubicBezTo>
                  <a:pt x="80" y="5"/>
                  <a:pt x="80" y="5"/>
                  <a:pt x="80" y="5"/>
                </a:cubicBezTo>
                <a:cubicBezTo>
                  <a:pt x="5" y="5"/>
                  <a:pt x="5" y="5"/>
                  <a:pt x="5" y="5"/>
                </a:cubicBezTo>
                <a:lnTo>
                  <a:pt x="5" y="63"/>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4" name="Freeform 186"/>
          <p:cNvSpPr>
            <a:spLocks noEditPoints="1"/>
          </p:cNvSpPr>
          <p:nvPr/>
        </p:nvSpPr>
        <p:spPr bwMode="auto">
          <a:xfrm>
            <a:off x="1795463" y="1101725"/>
            <a:ext cx="277812" cy="176213"/>
          </a:xfrm>
          <a:custGeom>
            <a:gdLst>
              <a:gd fmla="*/ 145 w 150" name="T0"/>
              <a:gd fmla="*/ 90 h 95" name="T1"/>
              <a:gd fmla="*/ 130 w 150" name="T2"/>
              <a:gd fmla="*/ 55 h 95" name="T3"/>
              <a:gd fmla="*/ 128 w 150" name="T4"/>
              <a:gd fmla="*/ 5 h 95" name="T5"/>
              <a:gd fmla="*/ 117 w 150" name="T6"/>
              <a:gd fmla="*/ 0 h 95" name="T7"/>
              <a:gd fmla="*/ 133 w 150" name="T8"/>
              <a:gd fmla="*/ 3 h 95" name="T9"/>
              <a:gd fmla="*/ 148 w 150" name="T10"/>
              <a:gd fmla="*/ 50 h 95" name="T11"/>
              <a:gd fmla="*/ 150 w 150" name="T12"/>
              <a:gd fmla="*/ 93 h 95" name="T13"/>
              <a:gd fmla="*/ 117 w 150" name="T14"/>
              <a:gd fmla="*/ 95 h 95" name="T15"/>
              <a:gd fmla="*/ 117 w 150" name="T16"/>
              <a:gd fmla="*/ 86 h 95" name="T17"/>
              <a:gd fmla="*/ 132 w 150" name="T18"/>
              <a:gd fmla="*/ 83 h 95" name="T19"/>
              <a:gd fmla="*/ 129 w 150" name="T20"/>
              <a:gd fmla="*/ 63 h 95" name="T21"/>
              <a:gd fmla="*/ 117 w 150" name="T22"/>
              <a:gd fmla="*/ 68 h 95" name="T23"/>
              <a:gd fmla="*/ 127 w 150" name="T24"/>
              <a:gd fmla="*/ 81 h 95" name="T25"/>
              <a:gd fmla="*/ 117 w 150" name="T26"/>
              <a:gd fmla="*/ 86 h 95" name="T27"/>
              <a:gd fmla="*/ 99 w 150" name="T28"/>
              <a:gd fmla="*/ 53 h 95" name="T29"/>
              <a:gd fmla="*/ 75 w 150" name="T30"/>
              <a:gd fmla="*/ 55 h 95" name="T31"/>
              <a:gd fmla="*/ 94 w 150" name="T32"/>
              <a:gd fmla="*/ 50 h 95" name="T33"/>
              <a:gd fmla="*/ 97 w 150" name="T34"/>
              <a:gd fmla="*/ 0 h 95" name="T35"/>
              <a:gd fmla="*/ 117 w 150" name="T36"/>
              <a:gd fmla="*/ 5 h 95" name="T37"/>
              <a:gd fmla="*/ 75 w 150" name="T38"/>
              <a:gd fmla="*/ 90 h 95" name="T39"/>
              <a:gd fmla="*/ 117 w 150" name="T40"/>
              <a:gd fmla="*/ 95 h 95" name="T41"/>
              <a:gd fmla="*/ 75 w 150" name="T42"/>
              <a:gd fmla="*/ 90 h 95" name="T43"/>
              <a:gd fmla="*/ 117 w 150" name="T44"/>
              <a:gd fmla="*/ 68 h 95" name="T45"/>
              <a:gd fmla="*/ 106 w 150" name="T46"/>
              <a:gd fmla="*/ 81 h 95" name="T47"/>
              <a:gd fmla="*/ 117 w 150" name="T48"/>
              <a:gd fmla="*/ 86 h 95" name="T49"/>
              <a:gd fmla="*/ 102 w 150" name="T50"/>
              <a:gd fmla="*/ 83 h 95" name="T51"/>
              <a:gd fmla="*/ 104 w 150" name="T52"/>
              <a:gd fmla="*/ 63 h 95" name="T53"/>
              <a:gd fmla="*/ 75 w 150" name="T54"/>
              <a:gd fmla="*/ 86 h 95" name="T55"/>
              <a:gd fmla="*/ 85 w 150" name="T56"/>
              <a:gd fmla="*/ 81 h 95" name="T57"/>
              <a:gd fmla="*/ 75 w 150" name="T58"/>
              <a:gd fmla="*/ 68 h 95" name="T59"/>
              <a:gd fmla="*/ 87 w 150" name="T60"/>
              <a:gd fmla="*/ 63 h 95" name="T61"/>
              <a:gd fmla="*/ 90 w 150" name="T62"/>
              <a:gd fmla="*/ 83 h 95" name="T63"/>
              <a:gd fmla="*/ 75 w 150" name="T64"/>
              <a:gd fmla="*/ 86 h 95" name="T65"/>
              <a:gd fmla="*/ 33 w 150" name="T66"/>
              <a:gd fmla="*/ 55 h 95" name="T67"/>
              <a:gd fmla="*/ 75 w 150" name="T68"/>
              <a:gd fmla="*/ 50 h 95" name="T69"/>
              <a:gd fmla="*/ 33 w 150" name="T70"/>
              <a:gd fmla="*/ 90 h 95" name="T71"/>
              <a:gd fmla="*/ 75 w 150" name="T72"/>
              <a:gd fmla="*/ 95 h 95" name="T73"/>
              <a:gd fmla="*/ 33 w 150" name="T74"/>
              <a:gd fmla="*/ 90 h 95" name="T75"/>
              <a:gd fmla="*/ 75 w 150" name="T76"/>
              <a:gd fmla="*/ 68 h 95" name="T77"/>
              <a:gd fmla="*/ 65 w 150" name="T78"/>
              <a:gd fmla="*/ 81 h 95" name="T79"/>
              <a:gd fmla="*/ 75 w 150" name="T80"/>
              <a:gd fmla="*/ 86 h 95" name="T81"/>
              <a:gd fmla="*/ 60 w 150" name="T82"/>
              <a:gd fmla="*/ 83 h 95" name="T83"/>
              <a:gd fmla="*/ 62 w 150" name="T84"/>
              <a:gd fmla="*/ 63 h 95" name="T85"/>
              <a:gd fmla="*/ 33 w 150" name="T86"/>
              <a:gd fmla="*/ 86 h 95" name="T87"/>
              <a:gd fmla="*/ 43 w 150" name="T88"/>
              <a:gd fmla="*/ 81 h 95" name="T89"/>
              <a:gd fmla="*/ 33 w 150" name="T90"/>
              <a:gd fmla="*/ 68 h 95" name="T91"/>
              <a:gd fmla="*/ 46 w 150" name="T92"/>
              <a:gd fmla="*/ 63 h 95" name="T93"/>
              <a:gd fmla="*/ 48 w 150" name="T94"/>
              <a:gd fmla="*/ 83 h 95" name="T95"/>
              <a:gd fmla="*/ 33 w 150" name="T96"/>
              <a:gd fmla="*/ 86 h 95" name="T97"/>
              <a:gd fmla="*/ 4 w 150" name="T98"/>
              <a:gd fmla="*/ 55 h 95" name="T99"/>
              <a:gd fmla="*/ 33 w 150" name="T100"/>
              <a:gd fmla="*/ 90 h 95" name="T101"/>
              <a:gd fmla="*/ 2 w 150" name="T102"/>
              <a:gd fmla="*/ 95 h 95" name="T103"/>
              <a:gd fmla="*/ 0 w 150" name="T104"/>
              <a:gd fmla="*/ 53 h 95" name="T105"/>
              <a:gd fmla="*/ 33 w 150" name="T106"/>
              <a:gd fmla="*/ 50 h 95" name="T107"/>
              <a:gd fmla="*/ 33 w 150" name="T108"/>
              <a:gd fmla="*/ 63 h 95" name="T109"/>
              <a:gd fmla="*/ 18 w 150" name="T110"/>
              <a:gd fmla="*/ 66 h 95" name="T111"/>
              <a:gd fmla="*/ 21 w 150" name="T112"/>
              <a:gd fmla="*/ 86 h 95" name="T113"/>
              <a:gd fmla="*/ 33 w 150" name="T114"/>
              <a:gd fmla="*/ 81 h 95" name="T115"/>
              <a:gd fmla="*/ 23 w 150" name="T116"/>
              <a:gd fmla="*/ 68 h 95" name="T117"/>
              <a:gd fmla="*/ 33 w 150" name="T118"/>
              <a:gd fmla="*/ 63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150">
                <a:moveTo>
                  <a:pt x="117" y="90"/>
                </a:moveTo>
                <a:cubicBezTo>
                  <a:pt x="145" y="90"/>
                  <a:pt x="145" y="90"/>
                  <a:pt x="145" y="90"/>
                </a:cubicBezTo>
                <a:cubicBezTo>
                  <a:pt x="145" y="55"/>
                  <a:pt x="145" y="55"/>
                  <a:pt x="145" y="55"/>
                </a:cubicBezTo>
                <a:cubicBezTo>
                  <a:pt x="130" y="55"/>
                  <a:pt x="130" y="55"/>
                  <a:pt x="130" y="55"/>
                </a:cubicBezTo>
                <a:cubicBezTo>
                  <a:pt x="129" y="55"/>
                  <a:pt x="128" y="54"/>
                  <a:pt x="128" y="53"/>
                </a:cubicBezTo>
                <a:cubicBezTo>
                  <a:pt x="128" y="5"/>
                  <a:pt x="128" y="5"/>
                  <a:pt x="128" y="5"/>
                </a:cubicBezTo>
                <a:cubicBezTo>
                  <a:pt x="117" y="5"/>
                  <a:pt x="117" y="5"/>
                  <a:pt x="117" y="5"/>
                </a:cubicBezTo>
                <a:cubicBezTo>
                  <a:pt x="117" y="0"/>
                  <a:pt x="117" y="0"/>
                  <a:pt x="117" y="0"/>
                </a:cubicBezTo>
                <a:cubicBezTo>
                  <a:pt x="130" y="0"/>
                  <a:pt x="130" y="0"/>
                  <a:pt x="130" y="0"/>
                </a:cubicBezTo>
                <a:cubicBezTo>
                  <a:pt x="132" y="0"/>
                  <a:pt x="133" y="1"/>
                  <a:pt x="133" y="3"/>
                </a:cubicBezTo>
                <a:cubicBezTo>
                  <a:pt x="133" y="50"/>
                  <a:pt x="133" y="50"/>
                  <a:pt x="133" y="50"/>
                </a:cubicBezTo>
                <a:cubicBezTo>
                  <a:pt x="148" y="50"/>
                  <a:pt x="148" y="50"/>
                  <a:pt x="148" y="50"/>
                </a:cubicBezTo>
                <a:cubicBezTo>
                  <a:pt x="149" y="50"/>
                  <a:pt x="150" y="51"/>
                  <a:pt x="150" y="53"/>
                </a:cubicBezTo>
                <a:cubicBezTo>
                  <a:pt x="150" y="93"/>
                  <a:pt x="150" y="93"/>
                  <a:pt x="150" y="93"/>
                </a:cubicBezTo>
                <a:cubicBezTo>
                  <a:pt x="150" y="94"/>
                  <a:pt x="149" y="95"/>
                  <a:pt x="148" y="95"/>
                </a:cubicBezTo>
                <a:cubicBezTo>
                  <a:pt x="117" y="95"/>
                  <a:pt x="117" y="95"/>
                  <a:pt x="117" y="95"/>
                </a:cubicBezTo>
                <a:cubicBezTo>
                  <a:pt x="117" y="90"/>
                  <a:pt x="117" y="90"/>
                  <a:pt x="117" y="90"/>
                </a:cubicBezTo>
                <a:close/>
                <a:moveTo>
                  <a:pt x="117" y="86"/>
                </a:moveTo>
                <a:cubicBezTo>
                  <a:pt x="129" y="86"/>
                  <a:pt x="129" y="86"/>
                  <a:pt x="129" y="86"/>
                </a:cubicBezTo>
                <a:cubicBezTo>
                  <a:pt x="130" y="86"/>
                  <a:pt x="132" y="85"/>
                  <a:pt x="132" y="83"/>
                </a:cubicBezTo>
                <a:cubicBezTo>
                  <a:pt x="132" y="66"/>
                  <a:pt x="132" y="66"/>
                  <a:pt x="132" y="66"/>
                </a:cubicBezTo>
                <a:cubicBezTo>
                  <a:pt x="132" y="64"/>
                  <a:pt x="130" y="63"/>
                  <a:pt x="129" y="63"/>
                </a:cubicBezTo>
                <a:cubicBezTo>
                  <a:pt x="117" y="63"/>
                  <a:pt x="117" y="63"/>
                  <a:pt x="117" y="63"/>
                </a:cubicBezTo>
                <a:cubicBezTo>
                  <a:pt x="117" y="68"/>
                  <a:pt x="117" y="68"/>
                  <a:pt x="117" y="68"/>
                </a:cubicBezTo>
                <a:cubicBezTo>
                  <a:pt x="127" y="68"/>
                  <a:pt x="127" y="68"/>
                  <a:pt x="127" y="68"/>
                </a:cubicBezTo>
                <a:cubicBezTo>
                  <a:pt x="127" y="81"/>
                  <a:pt x="127" y="81"/>
                  <a:pt x="127" y="81"/>
                </a:cubicBezTo>
                <a:cubicBezTo>
                  <a:pt x="117" y="81"/>
                  <a:pt x="117" y="81"/>
                  <a:pt x="117" y="81"/>
                </a:cubicBezTo>
                <a:lnTo>
                  <a:pt x="117" y="86"/>
                </a:lnTo>
                <a:close/>
                <a:moveTo>
                  <a:pt x="99" y="5"/>
                </a:moveTo>
                <a:cubicBezTo>
                  <a:pt x="99" y="53"/>
                  <a:pt x="99" y="53"/>
                  <a:pt x="99" y="53"/>
                </a:cubicBezTo>
                <a:cubicBezTo>
                  <a:pt x="99" y="54"/>
                  <a:pt x="98" y="55"/>
                  <a:pt x="97" y="55"/>
                </a:cubicBezTo>
                <a:cubicBezTo>
                  <a:pt x="75" y="55"/>
                  <a:pt x="75" y="55"/>
                  <a:pt x="75" y="55"/>
                </a:cubicBezTo>
                <a:cubicBezTo>
                  <a:pt x="75" y="50"/>
                  <a:pt x="75" y="50"/>
                  <a:pt x="75" y="50"/>
                </a:cubicBezTo>
                <a:cubicBezTo>
                  <a:pt x="94" y="50"/>
                  <a:pt x="94" y="50"/>
                  <a:pt x="94" y="50"/>
                </a:cubicBezTo>
                <a:cubicBezTo>
                  <a:pt x="94" y="3"/>
                  <a:pt x="94" y="3"/>
                  <a:pt x="94" y="3"/>
                </a:cubicBezTo>
                <a:cubicBezTo>
                  <a:pt x="94" y="1"/>
                  <a:pt x="95" y="0"/>
                  <a:pt x="97" y="0"/>
                </a:cubicBezTo>
                <a:cubicBezTo>
                  <a:pt x="117" y="0"/>
                  <a:pt x="117" y="0"/>
                  <a:pt x="117" y="0"/>
                </a:cubicBezTo>
                <a:cubicBezTo>
                  <a:pt x="117" y="5"/>
                  <a:pt x="117" y="5"/>
                  <a:pt x="117" y="5"/>
                </a:cubicBezTo>
                <a:cubicBezTo>
                  <a:pt x="99" y="5"/>
                  <a:pt x="99" y="5"/>
                  <a:pt x="99" y="5"/>
                </a:cubicBezTo>
                <a:close/>
                <a:moveTo>
                  <a:pt x="75" y="90"/>
                </a:moveTo>
                <a:cubicBezTo>
                  <a:pt x="117" y="90"/>
                  <a:pt x="117" y="90"/>
                  <a:pt x="117" y="90"/>
                </a:cubicBezTo>
                <a:cubicBezTo>
                  <a:pt x="117" y="95"/>
                  <a:pt x="117" y="95"/>
                  <a:pt x="117" y="95"/>
                </a:cubicBezTo>
                <a:cubicBezTo>
                  <a:pt x="75" y="95"/>
                  <a:pt x="75" y="95"/>
                  <a:pt x="75" y="95"/>
                </a:cubicBezTo>
                <a:cubicBezTo>
                  <a:pt x="75" y="90"/>
                  <a:pt x="75" y="90"/>
                  <a:pt x="75" y="90"/>
                </a:cubicBezTo>
                <a:close/>
                <a:moveTo>
                  <a:pt x="117" y="63"/>
                </a:moveTo>
                <a:cubicBezTo>
                  <a:pt x="117" y="68"/>
                  <a:pt x="117" y="68"/>
                  <a:pt x="117" y="68"/>
                </a:cubicBezTo>
                <a:cubicBezTo>
                  <a:pt x="106" y="68"/>
                  <a:pt x="106" y="68"/>
                  <a:pt x="106" y="68"/>
                </a:cubicBezTo>
                <a:cubicBezTo>
                  <a:pt x="106" y="81"/>
                  <a:pt x="106" y="81"/>
                  <a:pt x="106" y="81"/>
                </a:cubicBezTo>
                <a:cubicBezTo>
                  <a:pt x="117" y="81"/>
                  <a:pt x="117" y="81"/>
                  <a:pt x="117" y="81"/>
                </a:cubicBezTo>
                <a:cubicBezTo>
                  <a:pt x="117" y="86"/>
                  <a:pt x="117" y="86"/>
                  <a:pt x="117" y="86"/>
                </a:cubicBezTo>
                <a:cubicBezTo>
                  <a:pt x="104" y="86"/>
                  <a:pt x="104" y="86"/>
                  <a:pt x="104" y="86"/>
                </a:cubicBezTo>
                <a:cubicBezTo>
                  <a:pt x="103" y="86"/>
                  <a:pt x="102" y="85"/>
                  <a:pt x="102" y="83"/>
                </a:cubicBezTo>
                <a:cubicBezTo>
                  <a:pt x="102" y="66"/>
                  <a:pt x="102" y="66"/>
                  <a:pt x="102" y="66"/>
                </a:cubicBezTo>
                <a:cubicBezTo>
                  <a:pt x="102" y="64"/>
                  <a:pt x="103" y="63"/>
                  <a:pt x="104" y="63"/>
                </a:cubicBezTo>
                <a:cubicBezTo>
                  <a:pt x="117" y="63"/>
                  <a:pt x="117" y="63"/>
                  <a:pt x="117" y="63"/>
                </a:cubicBezTo>
                <a:close/>
                <a:moveTo>
                  <a:pt x="75" y="86"/>
                </a:moveTo>
                <a:cubicBezTo>
                  <a:pt x="75" y="81"/>
                  <a:pt x="75" y="81"/>
                  <a:pt x="75" y="81"/>
                </a:cubicBezTo>
                <a:cubicBezTo>
                  <a:pt x="85" y="81"/>
                  <a:pt x="85" y="81"/>
                  <a:pt x="85" y="81"/>
                </a:cubicBezTo>
                <a:cubicBezTo>
                  <a:pt x="85" y="68"/>
                  <a:pt x="85" y="68"/>
                  <a:pt x="85" y="68"/>
                </a:cubicBezTo>
                <a:cubicBezTo>
                  <a:pt x="75" y="68"/>
                  <a:pt x="75" y="68"/>
                  <a:pt x="75" y="68"/>
                </a:cubicBezTo>
                <a:cubicBezTo>
                  <a:pt x="75" y="63"/>
                  <a:pt x="75" y="63"/>
                  <a:pt x="75" y="63"/>
                </a:cubicBezTo>
                <a:cubicBezTo>
                  <a:pt x="87" y="63"/>
                  <a:pt x="87" y="63"/>
                  <a:pt x="87" y="63"/>
                </a:cubicBezTo>
                <a:cubicBezTo>
                  <a:pt x="89" y="63"/>
                  <a:pt x="90" y="64"/>
                  <a:pt x="90" y="66"/>
                </a:cubicBezTo>
                <a:cubicBezTo>
                  <a:pt x="90" y="83"/>
                  <a:pt x="90" y="83"/>
                  <a:pt x="90" y="83"/>
                </a:cubicBezTo>
                <a:cubicBezTo>
                  <a:pt x="90" y="85"/>
                  <a:pt x="89" y="86"/>
                  <a:pt x="87" y="86"/>
                </a:cubicBezTo>
                <a:lnTo>
                  <a:pt x="75" y="86"/>
                </a:lnTo>
                <a:close/>
                <a:moveTo>
                  <a:pt x="75" y="55"/>
                </a:moveTo>
                <a:cubicBezTo>
                  <a:pt x="33" y="55"/>
                  <a:pt x="33" y="55"/>
                  <a:pt x="33" y="55"/>
                </a:cubicBezTo>
                <a:cubicBezTo>
                  <a:pt x="33" y="50"/>
                  <a:pt x="33" y="50"/>
                  <a:pt x="33" y="50"/>
                </a:cubicBezTo>
                <a:cubicBezTo>
                  <a:pt x="75" y="50"/>
                  <a:pt x="75" y="50"/>
                  <a:pt x="75" y="50"/>
                </a:cubicBezTo>
                <a:cubicBezTo>
                  <a:pt x="75" y="55"/>
                  <a:pt x="75" y="55"/>
                  <a:pt x="75" y="55"/>
                </a:cubicBezTo>
                <a:close/>
                <a:moveTo>
                  <a:pt x="33" y="90"/>
                </a:moveTo>
                <a:cubicBezTo>
                  <a:pt x="75" y="90"/>
                  <a:pt x="75" y="90"/>
                  <a:pt x="75" y="90"/>
                </a:cubicBezTo>
                <a:cubicBezTo>
                  <a:pt x="75" y="95"/>
                  <a:pt x="75" y="95"/>
                  <a:pt x="75" y="95"/>
                </a:cubicBezTo>
                <a:cubicBezTo>
                  <a:pt x="33" y="95"/>
                  <a:pt x="33" y="95"/>
                  <a:pt x="33" y="95"/>
                </a:cubicBezTo>
                <a:cubicBezTo>
                  <a:pt x="33" y="90"/>
                  <a:pt x="33" y="90"/>
                  <a:pt x="33" y="90"/>
                </a:cubicBezTo>
                <a:close/>
                <a:moveTo>
                  <a:pt x="75" y="63"/>
                </a:moveTo>
                <a:cubicBezTo>
                  <a:pt x="75" y="68"/>
                  <a:pt x="75" y="68"/>
                  <a:pt x="75" y="68"/>
                </a:cubicBezTo>
                <a:cubicBezTo>
                  <a:pt x="65" y="68"/>
                  <a:pt x="65" y="68"/>
                  <a:pt x="65" y="68"/>
                </a:cubicBezTo>
                <a:cubicBezTo>
                  <a:pt x="65" y="81"/>
                  <a:pt x="65" y="81"/>
                  <a:pt x="65" y="81"/>
                </a:cubicBezTo>
                <a:cubicBezTo>
                  <a:pt x="75" y="81"/>
                  <a:pt x="75" y="81"/>
                  <a:pt x="75" y="81"/>
                </a:cubicBezTo>
                <a:cubicBezTo>
                  <a:pt x="75" y="86"/>
                  <a:pt x="75" y="86"/>
                  <a:pt x="75" y="86"/>
                </a:cubicBezTo>
                <a:cubicBezTo>
                  <a:pt x="62" y="86"/>
                  <a:pt x="62" y="86"/>
                  <a:pt x="62" y="86"/>
                </a:cubicBezTo>
                <a:cubicBezTo>
                  <a:pt x="61" y="86"/>
                  <a:pt x="60" y="85"/>
                  <a:pt x="60" y="83"/>
                </a:cubicBezTo>
                <a:cubicBezTo>
                  <a:pt x="60" y="66"/>
                  <a:pt x="60" y="66"/>
                  <a:pt x="60" y="66"/>
                </a:cubicBezTo>
                <a:cubicBezTo>
                  <a:pt x="60" y="64"/>
                  <a:pt x="61" y="63"/>
                  <a:pt x="62" y="63"/>
                </a:cubicBezTo>
                <a:cubicBezTo>
                  <a:pt x="75" y="63"/>
                  <a:pt x="75" y="63"/>
                  <a:pt x="75" y="63"/>
                </a:cubicBezTo>
                <a:close/>
                <a:moveTo>
                  <a:pt x="33" y="86"/>
                </a:moveTo>
                <a:cubicBezTo>
                  <a:pt x="33" y="81"/>
                  <a:pt x="33" y="81"/>
                  <a:pt x="33" y="81"/>
                </a:cubicBezTo>
                <a:cubicBezTo>
                  <a:pt x="43" y="81"/>
                  <a:pt x="43" y="81"/>
                  <a:pt x="43" y="81"/>
                </a:cubicBezTo>
                <a:cubicBezTo>
                  <a:pt x="43" y="68"/>
                  <a:pt x="43" y="68"/>
                  <a:pt x="43" y="68"/>
                </a:cubicBezTo>
                <a:cubicBezTo>
                  <a:pt x="33" y="68"/>
                  <a:pt x="33" y="68"/>
                  <a:pt x="33" y="68"/>
                </a:cubicBezTo>
                <a:cubicBezTo>
                  <a:pt x="33" y="63"/>
                  <a:pt x="33" y="63"/>
                  <a:pt x="33" y="63"/>
                </a:cubicBezTo>
                <a:cubicBezTo>
                  <a:pt x="46" y="63"/>
                  <a:pt x="46" y="63"/>
                  <a:pt x="46" y="63"/>
                </a:cubicBezTo>
                <a:cubicBezTo>
                  <a:pt x="47" y="63"/>
                  <a:pt x="48" y="64"/>
                  <a:pt x="48" y="66"/>
                </a:cubicBezTo>
                <a:cubicBezTo>
                  <a:pt x="48" y="83"/>
                  <a:pt x="48" y="83"/>
                  <a:pt x="48" y="83"/>
                </a:cubicBezTo>
                <a:cubicBezTo>
                  <a:pt x="48" y="85"/>
                  <a:pt x="47" y="86"/>
                  <a:pt x="46" y="86"/>
                </a:cubicBezTo>
                <a:lnTo>
                  <a:pt x="33" y="86"/>
                </a:lnTo>
                <a:close/>
                <a:moveTo>
                  <a:pt x="33" y="55"/>
                </a:moveTo>
                <a:cubicBezTo>
                  <a:pt x="4" y="55"/>
                  <a:pt x="4" y="55"/>
                  <a:pt x="4" y="55"/>
                </a:cubicBezTo>
                <a:cubicBezTo>
                  <a:pt x="4" y="90"/>
                  <a:pt x="4" y="90"/>
                  <a:pt x="4" y="90"/>
                </a:cubicBezTo>
                <a:cubicBezTo>
                  <a:pt x="33" y="90"/>
                  <a:pt x="33" y="90"/>
                  <a:pt x="33" y="90"/>
                </a:cubicBezTo>
                <a:cubicBezTo>
                  <a:pt x="33" y="95"/>
                  <a:pt x="33" y="95"/>
                  <a:pt x="33" y="95"/>
                </a:cubicBezTo>
                <a:cubicBezTo>
                  <a:pt x="2" y="95"/>
                  <a:pt x="2" y="95"/>
                  <a:pt x="2" y="95"/>
                </a:cubicBezTo>
                <a:cubicBezTo>
                  <a:pt x="1" y="95"/>
                  <a:pt x="0" y="94"/>
                  <a:pt x="0" y="93"/>
                </a:cubicBezTo>
                <a:cubicBezTo>
                  <a:pt x="0" y="53"/>
                  <a:pt x="0" y="53"/>
                  <a:pt x="0" y="53"/>
                </a:cubicBezTo>
                <a:cubicBezTo>
                  <a:pt x="0" y="51"/>
                  <a:pt x="1" y="50"/>
                  <a:pt x="2" y="50"/>
                </a:cubicBezTo>
                <a:cubicBezTo>
                  <a:pt x="33" y="50"/>
                  <a:pt x="33" y="50"/>
                  <a:pt x="33" y="50"/>
                </a:cubicBezTo>
                <a:cubicBezTo>
                  <a:pt x="33" y="55"/>
                  <a:pt x="33" y="55"/>
                  <a:pt x="33" y="55"/>
                </a:cubicBezTo>
                <a:close/>
                <a:moveTo>
                  <a:pt x="33" y="63"/>
                </a:moveTo>
                <a:cubicBezTo>
                  <a:pt x="21" y="63"/>
                  <a:pt x="21" y="63"/>
                  <a:pt x="21" y="63"/>
                </a:cubicBezTo>
                <a:cubicBezTo>
                  <a:pt x="19" y="63"/>
                  <a:pt x="18" y="64"/>
                  <a:pt x="18" y="66"/>
                </a:cubicBezTo>
                <a:cubicBezTo>
                  <a:pt x="18" y="83"/>
                  <a:pt x="18" y="83"/>
                  <a:pt x="18" y="83"/>
                </a:cubicBezTo>
                <a:cubicBezTo>
                  <a:pt x="18" y="85"/>
                  <a:pt x="19" y="86"/>
                  <a:pt x="21" y="86"/>
                </a:cubicBezTo>
                <a:cubicBezTo>
                  <a:pt x="33" y="86"/>
                  <a:pt x="33" y="86"/>
                  <a:pt x="33" y="86"/>
                </a:cubicBezTo>
                <a:cubicBezTo>
                  <a:pt x="33" y="81"/>
                  <a:pt x="33" y="81"/>
                  <a:pt x="33" y="81"/>
                </a:cubicBezTo>
                <a:cubicBezTo>
                  <a:pt x="23" y="81"/>
                  <a:pt x="23" y="81"/>
                  <a:pt x="23" y="81"/>
                </a:cubicBezTo>
                <a:cubicBezTo>
                  <a:pt x="23" y="68"/>
                  <a:pt x="23" y="68"/>
                  <a:pt x="23" y="68"/>
                </a:cubicBezTo>
                <a:cubicBezTo>
                  <a:pt x="33" y="68"/>
                  <a:pt x="33" y="68"/>
                  <a:pt x="33" y="68"/>
                </a:cubicBezTo>
                <a:lnTo>
                  <a:pt x="33" y="63"/>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5" name="Freeform 190"/>
          <p:cNvSpPr>
            <a:spLocks noEditPoints="1"/>
          </p:cNvSpPr>
          <p:nvPr/>
        </p:nvSpPr>
        <p:spPr bwMode="auto">
          <a:xfrm>
            <a:off x="3822700" y="1295400"/>
            <a:ext cx="300038" cy="85725"/>
          </a:xfrm>
          <a:custGeom>
            <a:gdLst>
              <a:gd fmla="*/ 81 w 163" name="T0"/>
              <a:gd fmla="*/ 42 h 47" name="T1"/>
              <a:gd fmla="*/ 135 w 163" name="T2"/>
              <a:gd fmla="*/ 42 h 47" name="T3"/>
              <a:gd fmla="*/ 137 w 163" name="T4"/>
              <a:gd fmla="*/ 42 h 47" name="T5"/>
              <a:gd fmla="*/ 157 w 163" name="T6"/>
              <a:gd fmla="*/ 5 h 47" name="T7"/>
              <a:gd fmla="*/ 137 w 163" name="T8"/>
              <a:gd fmla="*/ 5 h 47" name="T9"/>
              <a:gd fmla="*/ 118 w 163" name="T10"/>
              <a:gd fmla="*/ 5 h 47" name="T11"/>
              <a:gd fmla="*/ 81 w 163" name="T12"/>
              <a:gd fmla="*/ 5 h 47" name="T13"/>
              <a:gd fmla="*/ 81 w 163" name="T14"/>
              <a:gd fmla="*/ 0 h 47" name="T15"/>
              <a:gd fmla="*/ 118 w 163" name="T16"/>
              <a:gd fmla="*/ 0 h 47" name="T17"/>
              <a:gd fmla="*/ 137 w 163" name="T18"/>
              <a:gd fmla="*/ 0 h 47" name="T19"/>
              <a:gd fmla="*/ 160 w 163" name="T20"/>
              <a:gd fmla="*/ 0 h 47" name="T21"/>
              <a:gd fmla="*/ 161 w 163" name="T22"/>
              <a:gd fmla="*/ 0 h 47" name="T23"/>
              <a:gd fmla="*/ 161 w 163" name="T24"/>
              <a:gd fmla="*/ 0 h 47" name="T25"/>
              <a:gd fmla="*/ 162 w 163" name="T26"/>
              <a:gd fmla="*/ 0 h 47" name="T27"/>
              <a:gd fmla="*/ 163 w 163" name="T28"/>
              <a:gd fmla="*/ 4 h 47" name="T29"/>
              <a:gd fmla="*/ 140 w 163" name="T30"/>
              <a:gd fmla="*/ 46 h 47" name="T31"/>
              <a:gd fmla="*/ 138 w 163" name="T32"/>
              <a:gd fmla="*/ 47 h 47" name="T33"/>
              <a:gd fmla="*/ 135 w 163" name="T34"/>
              <a:gd fmla="*/ 47 h 47" name="T35"/>
              <a:gd fmla="*/ 81 w 163" name="T36"/>
              <a:gd fmla="*/ 47 h 47" name="T37"/>
              <a:gd fmla="*/ 81 w 163" name="T38"/>
              <a:gd fmla="*/ 42 h 47" name="T39"/>
              <a:gd fmla="*/ 25 w 163" name="T40"/>
              <a:gd fmla="*/ 42 h 47" name="T41"/>
              <a:gd fmla="*/ 28 w 163" name="T42"/>
              <a:gd fmla="*/ 42 h 47" name="T43"/>
              <a:gd fmla="*/ 81 w 163" name="T44"/>
              <a:gd fmla="*/ 42 h 47" name="T45"/>
              <a:gd fmla="*/ 81 w 163" name="T46"/>
              <a:gd fmla="*/ 47 h 47" name="T47"/>
              <a:gd fmla="*/ 28 w 163" name="T48"/>
              <a:gd fmla="*/ 47 h 47" name="T49"/>
              <a:gd fmla="*/ 24 w 163" name="T50"/>
              <a:gd fmla="*/ 47 h 47" name="T51"/>
              <a:gd fmla="*/ 24 w 163" name="T52"/>
              <a:gd fmla="*/ 47 h 47" name="T53"/>
              <a:gd fmla="*/ 22 w 163" name="T54"/>
              <a:gd fmla="*/ 46 h 47" name="T55"/>
              <a:gd fmla="*/ 0 w 163" name="T56"/>
              <a:gd fmla="*/ 4 h 47" name="T57"/>
              <a:gd fmla="*/ 0 w 163" name="T58"/>
              <a:gd fmla="*/ 3 h 47" name="T59"/>
              <a:gd fmla="*/ 2 w 163" name="T60"/>
              <a:gd fmla="*/ 0 h 47" name="T61"/>
              <a:gd fmla="*/ 26 w 163" name="T62"/>
              <a:gd fmla="*/ 0 h 47" name="T63"/>
              <a:gd fmla="*/ 45 w 163" name="T64"/>
              <a:gd fmla="*/ 0 h 47" name="T65"/>
              <a:gd fmla="*/ 81 w 163" name="T66"/>
              <a:gd fmla="*/ 0 h 47" name="T67"/>
              <a:gd fmla="*/ 81 w 163" name="T68"/>
              <a:gd fmla="*/ 5 h 47" name="T69"/>
              <a:gd fmla="*/ 45 w 163" name="T70"/>
              <a:gd fmla="*/ 5 h 47" name="T71"/>
              <a:gd fmla="*/ 26 w 163" name="T72"/>
              <a:gd fmla="*/ 5 h 47" name="T73"/>
              <a:gd fmla="*/ 6 w 163" name="T74"/>
              <a:gd fmla="*/ 5 h 47" name="T75"/>
              <a:gd fmla="*/ 25 w 163" name="T76"/>
              <a:gd fmla="*/ 42 h 47"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7" w="163">
                <a:moveTo>
                  <a:pt x="81" y="42"/>
                </a:moveTo>
                <a:cubicBezTo>
                  <a:pt x="135" y="42"/>
                  <a:pt x="135" y="42"/>
                  <a:pt x="135" y="42"/>
                </a:cubicBezTo>
                <a:cubicBezTo>
                  <a:pt x="137" y="42"/>
                  <a:pt x="137" y="42"/>
                  <a:pt x="137" y="42"/>
                </a:cubicBezTo>
                <a:cubicBezTo>
                  <a:pt x="157" y="5"/>
                  <a:pt x="157" y="5"/>
                  <a:pt x="157" y="5"/>
                </a:cubicBezTo>
                <a:cubicBezTo>
                  <a:pt x="137" y="5"/>
                  <a:pt x="137" y="5"/>
                  <a:pt x="137" y="5"/>
                </a:cubicBezTo>
                <a:cubicBezTo>
                  <a:pt x="118" y="5"/>
                  <a:pt x="118" y="5"/>
                  <a:pt x="118" y="5"/>
                </a:cubicBezTo>
                <a:cubicBezTo>
                  <a:pt x="81" y="5"/>
                  <a:pt x="81" y="5"/>
                  <a:pt x="81" y="5"/>
                </a:cubicBezTo>
                <a:cubicBezTo>
                  <a:pt x="81" y="0"/>
                  <a:pt x="81" y="0"/>
                  <a:pt x="81" y="0"/>
                </a:cubicBezTo>
                <a:cubicBezTo>
                  <a:pt x="118" y="0"/>
                  <a:pt x="118" y="0"/>
                  <a:pt x="118" y="0"/>
                </a:cubicBezTo>
                <a:cubicBezTo>
                  <a:pt x="137" y="0"/>
                  <a:pt x="137" y="0"/>
                  <a:pt x="137" y="0"/>
                </a:cubicBezTo>
                <a:cubicBezTo>
                  <a:pt x="160" y="0"/>
                  <a:pt x="160" y="0"/>
                  <a:pt x="160" y="0"/>
                </a:cubicBezTo>
                <a:cubicBezTo>
                  <a:pt x="161" y="0"/>
                  <a:pt x="161" y="0"/>
                  <a:pt x="161" y="0"/>
                </a:cubicBezTo>
                <a:cubicBezTo>
                  <a:pt x="161" y="0"/>
                  <a:pt x="161" y="0"/>
                  <a:pt x="161" y="0"/>
                </a:cubicBezTo>
                <a:cubicBezTo>
                  <a:pt x="161" y="0"/>
                  <a:pt x="161" y="0"/>
                  <a:pt x="162" y="0"/>
                </a:cubicBezTo>
                <a:cubicBezTo>
                  <a:pt x="163" y="1"/>
                  <a:pt x="163" y="3"/>
                  <a:pt x="163" y="4"/>
                </a:cubicBezTo>
                <a:cubicBezTo>
                  <a:pt x="140" y="46"/>
                  <a:pt x="140" y="46"/>
                  <a:pt x="140" y="46"/>
                </a:cubicBezTo>
                <a:cubicBezTo>
                  <a:pt x="140" y="46"/>
                  <a:pt x="139" y="47"/>
                  <a:pt x="138" y="47"/>
                </a:cubicBezTo>
                <a:cubicBezTo>
                  <a:pt x="135" y="47"/>
                  <a:pt x="135" y="47"/>
                  <a:pt x="135" y="47"/>
                </a:cubicBezTo>
                <a:cubicBezTo>
                  <a:pt x="81" y="47"/>
                  <a:pt x="81" y="47"/>
                  <a:pt x="81" y="47"/>
                </a:cubicBezTo>
                <a:lnTo>
                  <a:pt x="81" y="42"/>
                </a:lnTo>
                <a:close/>
                <a:moveTo>
                  <a:pt x="25" y="42"/>
                </a:moveTo>
                <a:cubicBezTo>
                  <a:pt x="28" y="42"/>
                  <a:pt x="28" y="42"/>
                  <a:pt x="28" y="42"/>
                </a:cubicBezTo>
                <a:cubicBezTo>
                  <a:pt x="81" y="42"/>
                  <a:pt x="81" y="42"/>
                  <a:pt x="81" y="42"/>
                </a:cubicBezTo>
                <a:cubicBezTo>
                  <a:pt x="81" y="47"/>
                  <a:pt x="81" y="47"/>
                  <a:pt x="81" y="47"/>
                </a:cubicBezTo>
                <a:cubicBezTo>
                  <a:pt x="28" y="47"/>
                  <a:pt x="28" y="47"/>
                  <a:pt x="28" y="47"/>
                </a:cubicBezTo>
                <a:cubicBezTo>
                  <a:pt x="24" y="47"/>
                  <a:pt x="24" y="47"/>
                  <a:pt x="24" y="47"/>
                </a:cubicBezTo>
                <a:cubicBezTo>
                  <a:pt x="24" y="47"/>
                  <a:pt x="24" y="47"/>
                  <a:pt x="24" y="47"/>
                </a:cubicBezTo>
                <a:cubicBezTo>
                  <a:pt x="23" y="47"/>
                  <a:pt x="22" y="47"/>
                  <a:pt x="22" y="46"/>
                </a:cubicBezTo>
                <a:cubicBezTo>
                  <a:pt x="0" y="4"/>
                  <a:pt x="0" y="4"/>
                  <a:pt x="0" y="4"/>
                </a:cubicBezTo>
                <a:cubicBezTo>
                  <a:pt x="0" y="3"/>
                  <a:pt x="0" y="3"/>
                  <a:pt x="0" y="3"/>
                </a:cubicBezTo>
                <a:cubicBezTo>
                  <a:pt x="0" y="1"/>
                  <a:pt x="1" y="0"/>
                  <a:pt x="2" y="0"/>
                </a:cubicBezTo>
                <a:cubicBezTo>
                  <a:pt x="26" y="0"/>
                  <a:pt x="26" y="0"/>
                  <a:pt x="26" y="0"/>
                </a:cubicBezTo>
                <a:cubicBezTo>
                  <a:pt x="45" y="0"/>
                  <a:pt x="45" y="0"/>
                  <a:pt x="45" y="0"/>
                </a:cubicBezTo>
                <a:cubicBezTo>
                  <a:pt x="81" y="0"/>
                  <a:pt x="81" y="0"/>
                  <a:pt x="81" y="0"/>
                </a:cubicBezTo>
                <a:cubicBezTo>
                  <a:pt x="81" y="5"/>
                  <a:pt x="81" y="5"/>
                  <a:pt x="81" y="5"/>
                </a:cubicBezTo>
                <a:cubicBezTo>
                  <a:pt x="45" y="5"/>
                  <a:pt x="45" y="5"/>
                  <a:pt x="45" y="5"/>
                </a:cubicBezTo>
                <a:cubicBezTo>
                  <a:pt x="26" y="5"/>
                  <a:pt x="26" y="5"/>
                  <a:pt x="26" y="5"/>
                </a:cubicBezTo>
                <a:cubicBezTo>
                  <a:pt x="6" y="5"/>
                  <a:pt x="6" y="5"/>
                  <a:pt x="6" y="5"/>
                </a:cubicBezTo>
                <a:lnTo>
                  <a:pt x="25" y="4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6" name="Freeform 193"/>
          <p:cNvSpPr>
            <a:spLocks noEditPoints="1"/>
          </p:cNvSpPr>
          <p:nvPr/>
        </p:nvSpPr>
        <p:spPr bwMode="auto">
          <a:xfrm>
            <a:off x="1641475" y="3271838"/>
            <a:ext cx="276225" cy="285750"/>
          </a:xfrm>
          <a:custGeom>
            <a:gdLst>
              <a:gd fmla="*/ 115 w 150" name="T0"/>
              <a:gd fmla="*/ 79 h 154" name="T1"/>
              <a:gd fmla="*/ 111 w 150" name="T2"/>
              <a:gd fmla="*/ 76 h 154" name="T3"/>
              <a:gd fmla="*/ 96 w 150" name="T4"/>
              <a:gd fmla="*/ 54 h 154" name="T5"/>
              <a:gd fmla="*/ 75 w 150" name="T6"/>
              <a:gd fmla="*/ 36 h 154" name="T7"/>
              <a:gd fmla="*/ 84 w 150" name="T8"/>
              <a:gd fmla="*/ 37 h 154" name="T9"/>
              <a:gd fmla="*/ 114 w 150" name="T10"/>
              <a:gd fmla="*/ 73 h 154" name="T11"/>
              <a:gd fmla="*/ 118 w 150" name="T12"/>
              <a:gd fmla="*/ 76 h 154" name="T13"/>
              <a:gd fmla="*/ 148 w 150" name="T14"/>
              <a:gd fmla="*/ 105 h 154" name="T15"/>
              <a:gd fmla="*/ 148 w 150" name="T16"/>
              <a:gd fmla="*/ 118 h 154" name="T17"/>
              <a:gd fmla="*/ 114 w 150" name="T18"/>
              <a:gd fmla="*/ 152 h 154" name="T19"/>
              <a:gd fmla="*/ 114 w 150" name="T20"/>
              <a:gd fmla="*/ 152 h 154" name="T21"/>
              <a:gd fmla="*/ 108 w 150" name="T22"/>
              <a:gd fmla="*/ 154 h 154" name="T23"/>
              <a:gd fmla="*/ 101 w 150" name="T24"/>
              <a:gd fmla="*/ 152 h 154" name="T25"/>
              <a:gd fmla="*/ 101 w 150" name="T26"/>
              <a:gd fmla="*/ 152 h 154" name="T27"/>
              <a:gd fmla="*/ 99 w 150" name="T28"/>
              <a:gd fmla="*/ 149 h 154" name="T29"/>
              <a:gd fmla="*/ 94 w 150" name="T30"/>
              <a:gd fmla="*/ 146 h 154" name="T31"/>
              <a:gd fmla="*/ 75 w 150" name="T32"/>
              <a:gd fmla="*/ 145 h 154" name="T33"/>
              <a:gd fmla="*/ 89 w 150" name="T34"/>
              <a:gd fmla="*/ 140 h 154" name="T35"/>
              <a:gd fmla="*/ 96 w 150" name="T36"/>
              <a:gd fmla="*/ 142 h 154" name="T37"/>
              <a:gd fmla="*/ 102 w 150" name="T38"/>
              <a:gd fmla="*/ 146 h 154" name="T39"/>
              <a:gd fmla="*/ 105 w 150" name="T40"/>
              <a:gd fmla="*/ 148 h 154" name="T41"/>
              <a:gd fmla="*/ 105 w 150" name="T42"/>
              <a:gd fmla="*/ 148 h 154" name="T43"/>
              <a:gd fmla="*/ 108 w 150" name="T44"/>
              <a:gd fmla="*/ 150 h 154" name="T45"/>
              <a:gd fmla="*/ 111 w 150" name="T46"/>
              <a:gd fmla="*/ 148 h 154" name="T47"/>
              <a:gd fmla="*/ 111 w 150" name="T48"/>
              <a:gd fmla="*/ 148 h 154" name="T49"/>
              <a:gd fmla="*/ 145 w 150" name="T50"/>
              <a:gd fmla="*/ 112 h 154" name="T51"/>
              <a:gd fmla="*/ 75 w 150" name="T52"/>
              <a:gd fmla="*/ 36 h 154" name="T53"/>
              <a:gd fmla="*/ 67 w 150" name="T54"/>
              <a:gd fmla="*/ 10 h 154" name="T55"/>
              <a:gd fmla="*/ 64 w 150" name="T56"/>
              <a:gd fmla="*/ 5 h 154" name="T57"/>
              <a:gd fmla="*/ 55 w 150" name="T58"/>
              <a:gd fmla="*/ 10 h 154" name="T59"/>
              <a:gd fmla="*/ 51 w 150" name="T60"/>
              <a:gd fmla="*/ 21 h 154" name="T61"/>
              <a:gd fmla="*/ 59 w 150" name="T62"/>
              <a:gd fmla="*/ 42 h 154" name="T63"/>
              <a:gd fmla="*/ 62 w 150" name="T64"/>
              <a:gd fmla="*/ 50 h 154" name="T65"/>
              <a:gd fmla="*/ 58 w 150" name="T66"/>
              <a:gd fmla="*/ 60 h 154" name="T67"/>
              <a:gd fmla="*/ 14 w 150" name="T68"/>
              <a:gd fmla="*/ 60 h 154" name="T69"/>
              <a:gd fmla="*/ 6 w 150" name="T70"/>
              <a:gd fmla="*/ 64 h 154" name="T71"/>
              <a:gd fmla="*/ 5 w 150" name="T72"/>
              <a:gd fmla="*/ 72 h 154" name="T73"/>
              <a:gd fmla="*/ 31 w 150" name="T74"/>
              <a:gd fmla="*/ 139 h 154" name="T75"/>
              <a:gd fmla="*/ 75 w 150" name="T76"/>
              <a:gd fmla="*/ 140 h 154" name="T77"/>
              <a:gd fmla="*/ 35 w 150" name="T78"/>
              <a:gd fmla="*/ 145 h 154" name="T79"/>
              <a:gd fmla="*/ 24 w 150" name="T80"/>
              <a:gd fmla="*/ 137 h 154" name="T81"/>
              <a:gd fmla="*/ 0 w 150" name="T82"/>
              <a:gd fmla="*/ 68 h 154" name="T83"/>
              <a:gd fmla="*/ 8 w 150" name="T84"/>
              <a:gd fmla="*/ 57 h 154" name="T85"/>
              <a:gd fmla="*/ 56 w 150" name="T86"/>
              <a:gd fmla="*/ 56 h 154" name="T87"/>
              <a:gd fmla="*/ 55 w 150" name="T88"/>
              <a:gd fmla="*/ 45 h 154" name="T89"/>
              <a:gd fmla="*/ 54 w 150" name="T90"/>
              <a:gd fmla="*/ 43 h 154" name="T91"/>
              <a:gd fmla="*/ 48 w 150" name="T92"/>
              <a:gd fmla="*/ 14 h 154" name="T93"/>
              <a:gd fmla="*/ 60 w 150" name="T94"/>
              <a:gd fmla="*/ 1 h 154" name="T95"/>
              <a:gd fmla="*/ 70 w 150" name="T96"/>
              <a:gd fmla="*/ 4 h 154" name="T97"/>
              <a:gd fmla="*/ 72 w 150" name="T98"/>
              <a:gd fmla="*/ 15 h 154" name="T99"/>
              <a:gd fmla="*/ 75 w 150" name="T100"/>
              <a:gd fmla="*/ 36 h 154"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54" w="150">
                <a:moveTo>
                  <a:pt x="144" y="109"/>
                </a:moveTo>
                <a:cubicBezTo>
                  <a:pt x="115" y="79"/>
                  <a:pt x="115" y="79"/>
                  <a:pt x="115" y="79"/>
                </a:cubicBezTo>
                <a:cubicBezTo>
                  <a:pt x="115" y="79"/>
                  <a:pt x="115" y="79"/>
                  <a:pt x="115" y="79"/>
                </a:cubicBezTo>
                <a:cubicBezTo>
                  <a:pt x="113" y="78"/>
                  <a:pt x="112" y="77"/>
                  <a:pt x="111" y="76"/>
                </a:cubicBezTo>
                <a:cubicBezTo>
                  <a:pt x="110" y="74"/>
                  <a:pt x="109" y="73"/>
                  <a:pt x="109" y="73"/>
                </a:cubicBezTo>
                <a:cubicBezTo>
                  <a:pt x="109" y="73"/>
                  <a:pt x="104" y="64"/>
                  <a:pt x="96" y="54"/>
                </a:cubicBezTo>
                <a:cubicBezTo>
                  <a:pt x="92" y="49"/>
                  <a:pt x="87" y="44"/>
                  <a:pt x="81" y="41"/>
                </a:cubicBezTo>
                <a:cubicBezTo>
                  <a:pt x="79" y="39"/>
                  <a:pt x="77" y="38"/>
                  <a:pt x="75" y="36"/>
                </a:cubicBezTo>
                <a:cubicBezTo>
                  <a:pt x="75" y="29"/>
                  <a:pt x="75" y="29"/>
                  <a:pt x="75" y="29"/>
                </a:cubicBezTo>
                <a:cubicBezTo>
                  <a:pt x="77" y="32"/>
                  <a:pt x="80" y="34"/>
                  <a:pt x="84" y="37"/>
                </a:cubicBezTo>
                <a:cubicBezTo>
                  <a:pt x="90" y="41"/>
                  <a:pt x="95" y="46"/>
                  <a:pt x="99" y="51"/>
                </a:cubicBezTo>
                <a:cubicBezTo>
                  <a:pt x="108" y="61"/>
                  <a:pt x="114" y="73"/>
                  <a:pt x="114" y="73"/>
                </a:cubicBezTo>
                <a:cubicBezTo>
                  <a:pt x="114" y="73"/>
                  <a:pt x="114" y="72"/>
                  <a:pt x="115" y="72"/>
                </a:cubicBezTo>
                <a:cubicBezTo>
                  <a:pt x="116" y="73"/>
                  <a:pt x="117" y="74"/>
                  <a:pt x="118" y="76"/>
                </a:cubicBezTo>
                <a:cubicBezTo>
                  <a:pt x="118" y="76"/>
                  <a:pt x="118" y="76"/>
                  <a:pt x="118" y="76"/>
                </a:cubicBezTo>
                <a:cubicBezTo>
                  <a:pt x="148" y="105"/>
                  <a:pt x="148" y="105"/>
                  <a:pt x="148" y="105"/>
                </a:cubicBezTo>
                <a:cubicBezTo>
                  <a:pt x="149" y="107"/>
                  <a:pt x="150" y="109"/>
                  <a:pt x="150" y="112"/>
                </a:cubicBezTo>
                <a:cubicBezTo>
                  <a:pt x="150" y="114"/>
                  <a:pt x="149" y="117"/>
                  <a:pt x="148" y="118"/>
                </a:cubicBezTo>
                <a:cubicBezTo>
                  <a:pt x="114" y="152"/>
                  <a:pt x="114" y="152"/>
                  <a:pt x="114" y="152"/>
                </a:cubicBezTo>
                <a:cubicBezTo>
                  <a:pt x="114" y="152"/>
                  <a:pt x="114" y="152"/>
                  <a:pt x="114" y="152"/>
                </a:cubicBezTo>
                <a:cubicBezTo>
                  <a:pt x="114" y="152"/>
                  <a:pt x="114" y="152"/>
                  <a:pt x="114" y="152"/>
                </a:cubicBezTo>
                <a:cubicBezTo>
                  <a:pt x="114" y="152"/>
                  <a:pt x="114" y="152"/>
                  <a:pt x="114" y="152"/>
                </a:cubicBezTo>
                <a:cubicBezTo>
                  <a:pt x="112" y="153"/>
                  <a:pt x="110" y="154"/>
                  <a:pt x="108" y="154"/>
                </a:cubicBezTo>
                <a:cubicBezTo>
                  <a:pt x="108" y="154"/>
                  <a:pt x="108" y="154"/>
                  <a:pt x="108" y="154"/>
                </a:cubicBezTo>
                <a:cubicBezTo>
                  <a:pt x="105" y="154"/>
                  <a:pt x="103" y="153"/>
                  <a:pt x="101" y="152"/>
                </a:cubicBezTo>
                <a:cubicBezTo>
                  <a:pt x="101" y="152"/>
                  <a:pt x="101" y="152"/>
                  <a:pt x="101" y="152"/>
                </a:cubicBezTo>
                <a:cubicBezTo>
                  <a:pt x="101" y="152"/>
                  <a:pt x="101" y="152"/>
                  <a:pt x="101" y="152"/>
                </a:cubicBezTo>
                <a:cubicBezTo>
                  <a:pt x="101" y="152"/>
                  <a:pt x="101" y="152"/>
                  <a:pt x="101" y="152"/>
                </a:cubicBezTo>
                <a:cubicBezTo>
                  <a:pt x="99" y="149"/>
                  <a:pt x="99" y="149"/>
                  <a:pt x="99" y="149"/>
                </a:cubicBezTo>
                <a:cubicBezTo>
                  <a:pt x="99" y="149"/>
                  <a:pt x="99" y="149"/>
                  <a:pt x="99" y="149"/>
                </a:cubicBezTo>
                <a:cubicBezTo>
                  <a:pt x="98" y="148"/>
                  <a:pt x="96" y="147"/>
                  <a:pt x="94" y="146"/>
                </a:cubicBezTo>
                <a:cubicBezTo>
                  <a:pt x="94" y="146"/>
                  <a:pt x="94" y="146"/>
                  <a:pt x="94" y="146"/>
                </a:cubicBezTo>
                <a:cubicBezTo>
                  <a:pt x="92" y="145"/>
                  <a:pt x="90" y="145"/>
                  <a:pt x="89" y="145"/>
                </a:cubicBezTo>
                <a:cubicBezTo>
                  <a:pt x="75" y="145"/>
                  <a:pt x="75" y="145"/>
                  <a:pt x="75" y="145"/>
                </a:cubicBezTo>
                <a:cubicBezTo>
                  <a:pt x="75" y="140"/>
                  <a:pt x="75" y="140"/>
                  <a:pt x="75" y="140"/>
                </a:cubicBezTo>
                <a:cubicBezTo>
                  <a:pt x="89" y="140"/>
                  <a:pt x="89" y="140"/>
                  <a:pt x="89" y="140"/>
                </a:cubicBezTo>
                <a:cubicBezTo>
                  <a:pt x="91" y="140"/>
                  <a:pt x="93" y="141"/>
                  <a:pt x="96" y="142"/>
                </a:cubicBezTo>
                <a:cubicBezTo>
                  <a:pt x="96" y="142"/>
                  <a:pt x="96" y="142"/>
                  <a:pt x="96" y="142"/>
                </a:cubicBezTo>
                <a:cubicBezTo>
                  <a:pt x="96" y="142"/>
                  <a:pt x="96" y="142"/>
                  <a:pt x="96" y="142"/>
                </a:cubicBezTo>
                <a:cubicBezTo>
                  <a:pt x="98" y="143"/>
                  <a:pt x="100" y="144"/>
                  <a:pt x="102" y="146"/>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9"/>
                  <a:pt x="107" y="150"/>
                  <a:pt x="108" y="150"/>
                </a:cubicBezTo>
                <a:cubicBezTo>
                  <a:pt x="108" y="150"/>
                  <a:pt x="108" y="150"/>
                  <a:pt x="108" y="150"/>
                </a:cubicBezTo>
                <a:cubicBezTo>
                  <a:pt x="109" y="150"/>
                  <a:pt x="110" y="149"/>
                  <a:pt x="111" y="148"/>
                </a:cubicBezTo>
                <a:cubicBezTo>
                  <a:pt x="111" y="148"/>
                  <a:pt x="111" y="148"/>
                  <a:pt x="111" y="148"/>
                </a:cubicBezTo>
                <a:cubicBezTo>
                  <a:pt x="111" y="148"/>
                  <a:pt x="111" y="148"/>
                  <a:pt x="111" y="148"/>
                </a:cubicBezTo>
                <a:cubicBezTo>
                  <a:pt x="144" y="115"/>
                  <a:pt x="144" y="115"/>
                  <a:pt x="144" y="115"/>
                </a:cubicBezTo>
                <a:cubicBezTo>
                  <a:pt x="145" y="114"/>
                  <a:pt x="145" y="113"/>
                  <a:pt x="145" y="112"/>
                </a:cubicBezTo>
                <a:cubicBezTo>
                  <a:pt x="145" y="111"/>
                  <a:pt x="145" y="110"/>
                  <a:pt x="144" y="109"/>
                </a:cubicBezTo>
                <a:close/>
                <a:moveTo>
                  <a:pt x="75" y="36"/>
                </a:moveTo>
                <a:cubicBezTo>
                  <a:pt x="66" y="28"/>
                  <a:pt x="66" y="21"/>
                  <a:pt x="67" y="14"/>
                </a:cubicBezTo>
                <a:cubicBezTo>
                  <a:pt x="67" y="13"/>
                  <a:pt x="67" y="11"/>
                  <a:pt x="67" y="10"/>
                </a:cubicBezTo>
                <a:cubicBezTo>
                  <a:pt x="67" y="8"/>
                  <a:pt x="67" y="7"/>
                  <a:pt x="66" y="7"/>
                </a:cubicBezTo>
                <a:cubicBezTo>
                  <a:pt x="66" y="6"/>
                  <a:pt x="65" y="6"/>
                  <a:pt x="64" y="5"/>
                </a:cubicBezTo>
                <a:cubicBezTo>
                  <a:pt x="63" y="5"/>
                  <a:pt x="62" y="5"/>
                  <a:pt x="61" y="6"/>
                </a:cubicBezTo>
                <a:cubicBezTo>
                  <a:pt x="59" y="6"/>
                  <a:pt x="57" y="8"/>
                  <a:pt x="55" y="10"/>
                </a:cubicBezTo>
                <a:cubicBezTo>
                  <a:pt x="54" y="11"/>
                  <a:pt x="53" y="13"/>
                  <a:pt x="53" y="15"/>
                </a:cubicBezTo>
                <a:cubicBezTo>
                  <a:pt x="52" y="18"/>
                  <a:pt x="51" y="20"/>
                  <a:pt x="51" y="21"/>
                </a:cubicBezTo>
                <a:cubicBezTo>
                  <a:pt x="50" y="30"/>
                  <a:pt x="54" y="36"/>
                  <a:pt x="57" y="40"/>
                </a:cubicBezTo>
                <a:cubicBezTo>
                  <a:pt x="58" y="41"/>
                  <a:pt x="59" y="42"/>
                  <a:pt x="59" y="42"/>
                </a:cubicBezTo>
                <a:cubicBezTo>
                  <a:pt x="59" y="42"/>
                  <a:pt x="59" y="42"/>
                  <a:pt x="59" y="42"/>
                </a:cubicBezTo>
                <a:cubicBezTo>
                  <a:pt x="61" y="44"/>
                  <a:pt x="61" y="47"/>
                  <a:pt x="62" y="50"/>
                </a:cubicBezTo>
                <a:cubicBezTo>
                  <a:pt x="62" y="53"/>
                  <a:pt x="62" y="56"/>
                  <a:pt x="61" y="59"/>
                </a:cubicBezTo>
                <a:cubicBezTo>
                  <a:pt x="60" y="60"/>
                  <a:pt x="59" y="60"/>
                  <a:pt x="58" y="60"/>
                </a:cubicBezTo>
                <a:cubicBezTo>
                  <a:pt x="58" y="60"/>
                  <a:pt x="58" y="60"/>
                  <a:pt x="58" y="60"/>
                </a:cubicBezTo>
                <a:cubicBezTo>
                  <a:pt x="14" y="60"/>
                  <a:pt x="14" y="60"/>
                  <a:pt x="14" y="60"/>
                </a:cubicBezTo>
                <a:cubicBezTo>
                  <a:pt x="12" y="60"/>
                  <a:pt x="11" y="61"/>
                  <a:pt x="10" y="61"/>
                </a:cubicBezTo>
                <a:cubicBezTo>
                  <a:pt x="8" y="62"/>
                  <a:pt x="7" y="63"/>
                  <a:pt x="6" y="64"/>
                </a:cubicBezTo>
                <a:cubicBezTo>
                  <a:pt x="5" y="65"/>
                  <a:pt x="5" y="67"/>
                  <a:pt x="5" y="68"/>
                </a:cubicBezTo>
                <a:cubicBezTo>
                  <a:pt x="5" y="70"/>
                  <a:pt x="5" y="71"/>
                  <a:pt x="5" y="72"/>
                </a:cubicBezTo>
                <a:cubicBezTo>
                  <a:pt x="28" y="135"/>
                  <a:pt x="28" y="135"/>
                  <a:pt x="28" y="135"/>
                </a:cubicBezTo>
                <a:cubicBezTo>
                  <a:pt x="29" y="137"/>
                  <a:pt x="30" y="138"/>
                  <a:pt x="31" y="139"/>
                </a:cubicBezTo>
                <a:cubicBezTo>
                  <a:pt x="32" y="140"/>
                  <a:pt x="34" y="140"/>
                  <a:pt x="35" y="140"/>
                </a:cubicBezTo>
                <a:cubicBezTo>
                  <a:pt x="75" y="140"/>
                  <a:pt x="75" y="140"/>
                  <a:pt x="75" y="140"/>
                </a:cubicBezTo>
                <a:cubicBezTo>
                  <a:pt x="75" y="145"/>
                  <a:pt x="75" y="145"/>
                  <a:pt x="75" y="145"/>
                </a:cubicBezTo>
                <a:cubicBezTo>
                  <a:pt x="35" y="145"/>
                  <a:pt x="35" y="145"/>
                  <a:pt x="35" y="145"/>
                </a:cubicBezTo>
                <a:cubicBezTo>
                  <a:pt x="33" y="145"/>
                  <a:pt x="30" y="144"/>
                  <a:pt x="28" y="143"/>
                </a:cubicBezTo>
                <a:cubicBezTo>
                  <a:pt x="26" y="141"/>
                  <a:pt x="24" y="139"/>
                  <a:pt x="24" y="137"/>
                </a:cubicBezTo>
                <a:cubicBezTo>
                  <a:pt x="1" y="74"/>
                  <a:pt x="1" y="74"/>
                  <a:pt x="1" y="74"/>
                </a:cubicBezTo>
                <a:cubicBezTo>
                  <a:pt x="0" y="72"/>
                  <a:pt x="0" y="70"/>
                  <a:pt x="0" y="68"/>
                </a:cubicBezTo>
                <a:cubicBezTo>
                  <a:pt x="0" y="66"/>
                  <a:pt x="1" y="63"/>
                  <a:pt x="2" y="61"/>
                </a:cubicBezTo>
                <a:cubicBezTo>
                  <a:pt x="3" y="59"/>
                  <a:pt x="6" y="58"/>
                  <a:pt x="8" y="57"/>
                </a:cubicBezTo>
                <a:cubicBezTo>
                  <a:pt x="10" y="56"/>
                  <a:pt x="12" y="56"/>
                  <a:pt x="14" y="56"/>
                </a:cubicBezTo>
                <a:cubicBezTo>
                  <a:pt x="56" y="56"/>
                  <a:pt x="56" y="56"/>
                  <a:pt x="56" y="56"/>
                </a:cubicBezTo>
                <a:cubicBezTo>
                  <a:pt x="57" y="54"/>
                  <a:pt x="57" y="52"/>
                  <a:pt x="57" y="50"/>
                </a:cubicBezTo>
                <a:cubicBezTo>
                  <a:pt x="57" y="48"/>
                  <a:pt x="56" y="46"/>
                  <a:pt x="55" y="45"/>
                </a:cubicBezTo>
                <a:cubicBezTo>
                  <a:pt x="55" y="45"/>
                  <a:pt x="55" y="45"/>
                  <a:pt x="55" y="45"/>
                </a:cubicBezTo>
                <a:cubicBezTo>
                  <a:pt x="55" y="44"/>
                  <a:pt x="54" y="43"/>
                  <a:pt x="54" y="43"/>
                </a:cubicBezTo>
                <a:cubicBezTo>
                  <a:pt x="50" y="38"/>
                  <a:pt x="45" y="31"/>
                  <a:pt x="46" y="21"/>
                </a:cubicBezTo>
                <a:cubicBezTo>
                  <a:pt x="46" y="19"/>
                  <a:pt x="47" y="16"/>
                  <a:pt x="48" y="14"/>
                </a:cubicBezTo>
                <a:cubicBezTo>
                  <a:pt x="49" y="11"/>
                  <a:pt x="50" y="9"/>
                  <a:pt x="52" y="7"/>
                </a:cubicBezTo>
                <a:cubicBezTo>
                  <a:pt x="54" y="4"/>
                  <a:pt x="57" y="2"/>
                  <a:pt x="60" y="1"/>
                </a:cubicBezTo>
                <a:cubicBezTo>
                  <a:pt x="62" y="0"/>
                  <a:pt x="64" y="0"/>
                  <a:pt x="66" y="1"/>
                </a:cubicBezTo>
                <a:cubicBezTo>
                  <a:pt x="68" y="1"/>
                  <a:pt x="69" y="2"/>
                  <a:pt x="70" y="4"/>
                </a:cubicBezTo>
                <a:cubicBezTo>
                  <a:pt x="71" y="5"/>
                  <a:pt x="72" y="7"/>
                  <a:pt x="72" y="10"/>
                </a:cubicBezTo>
                <a:cubicBezTo>
                  <a:pt x="72" y="11"/>
                  <a:pt x="72" y="13"/>
                  <a:pt x="72" y="15"/>
                </a:cubicBezTo>
                <a:cubicBezTo>
                  <a:pt x="71" y="19"/>
                  <a:pt x="71" y="24"/>
                  <a:pt x="75" y="29"/>
                </a:cubicBezTo>
                <a:lnTo>
                  <a:pt x="75" y="3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7" name="Freeform 204"/>
          <p:cNvSpPr>
            <a:spLocks noEditPoints="1"/>
          </p:cNvSpPr>
          <p:nvPr/>
        </p:nvSpPr>
        <p:spPr bwMode="auto">
          <a:xfrm>
            <a:off x="1427163" y="2319338"/>
            <a:ext cx="195262" cy="117475"/>
          </a:xfrm>
          <a:custGeom>
            <a:gdLst>
              <a:gd fmla="*/ 53 w 106" name="T0"/>
              <a:gd fmla="*/ 5 h 63" name="T1"/>
              <a:gd fmla="*/ 81 w 106" name="T2"/>
              <a:gd fmla="*/ 0 h 63" name="T3"/>
              <a:gd fmla="*/ 103 w 106" name="T4"/>
              <a:gd fmla="*/ 0 h 63" name="T5"/>
              <a:gd fmla="*/ 106 w 106" name="T6"/>
              <a:gd fmla="*/ 60 h 63" name="T7"/>
              <a:gd fmla="*/ 53 w 106" name="T8"/>
              <a:gd fmla="*/ 63 h 63" name="T9"/>
              <a:gd fmla="*/ 101 w 106" name="T10"/>
              <a:gd fmla="*/ 58 h 63" name="T11"/>
              <a:gd fmla="*/ 93 w 106" name="T12"/>
              <a:gd fmla="*/ 5 h 63" name="T13"/>
              <a:gd fmla="*/ 53 w 106" name="T14"/>
              <a:gd fmla="*/ 52 h 63" name="T15"/>
              <a:gd fmla="*/ 59 w 106" name="T16"/>
              <a:gd fmla="*/ 49 h 63" name="T17"/>
              <a:gd fmla="*/ 63 w 106" name="T18"/>
              <a:gd fmla="*/ 33 h 63" name="T19"/>
              <a:gd fmla="*/ 61 w 106" name="T20"/>
              <a:gd fmla="*/ 19 h 63" name="T21"/>
              <a:gd fmla="*/ 53 w 106" name="T22"/>
              <a:gd fmla="*/ 21 h 63" name="T23"/>
              <a:gd fmla="*/ 60 w 106" name="T24"/>
              <a:gd fmla="*/ 27 h 63" name="T25"/>
              <a:gd fmla="*/ 56 w 106" name="T26"/>
              <a:gd fmla="*/ 33 h 63" name="T27"/>
              <a:gd fmla="*/ 55 w 106" name="T28"/>
              <a:gd fmla="*/ 36 h 63" name="T29"/>
              <a:gd fmla="*/ 53 w 106" name="T30"/>
              <a:gd fmla="*/ 47 h 63" name="T31"/>
              <a:gd fmla="*/ 53 w 106" name="T32"/>
              <a:gd fmla="*/ 5 h 63" name="T33"/>
              <a:gd fmla="*/ 5 w 106" name="T34"/>
              <a:gd fmla="*/ 58 h 63" name="T35"/>
              <a:gd fmla="*/ 53 w 106" name="T36"/>
              <a:gd fmla="*/ 63 h 63" name="T37"/>
              <a:gd fmla="*/ 0 w 106" name="T38"/>
              <a:gd fmla="*/ 60 h 63" name="T39"/>
              <a:gd fmla="*/ 3 w 106" name="T40"/>
              <a:gd fmla="*/ 0 h 63" name="T41"/>
              <a:gd fmla="*/ 53 w 106" name="T42"/>
              <a:gd fmla="*/ 5 h 63" name="T43"/>
              <a:gd fmla="*/ 53 w 106" name="T44"/>
              <a:gd fmla="*/ 16 h 63" name="T45"/>
              <a:gd fmla="*/ 42 w 106" name="T46"/>
              <a:gd fmla="*/ 27 h 63" name="T47"/>
              <a:gd fmla="*/ 43 w 106" name="T48"/>
              <a:gd fmla="*/ 33 h 63" name="T49"/>
              <a:gd fmla="*/ 47 w 106" name="T50"/>
              <a:gd fmla="*/ 37 h 63" name="T51"/>
              <a:gd fmla="*/ 49 w 106" name="T52"/>
              <a:gd fmla="*/ 52 h 63" name="T53"/>
              <a:gd fmla="*/ 53 w 106" name="T54"/>
              <a:gd fmla="*/ 47 h 63" name="T55"/>
              <a:gd fmla="*/ 52 w 106" name="T56"/>
              <a:gd fmla="*/ 36 h 63" name="T57"/>
              <a:gd fmla="*/ 47 w 106" name="T58"/>
              <a:gd fmla="*/ 31 h 63" name="T59"/>
              <a:gd fmla="*/ 46 w 106" name="T60"/>
              <a:gd fmla="*/ 27 h 63" name="T61"/>
              <a:gd fmla="*/ 53 w 106" name="T62"/>
              <a:gd fmla="*/ 21 h 63" name="T63"/>
              <a:gd fmla="*/ 53 w 106" name="T64"/>
              <a:gd fmla="*/ 16 h 6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62" w="105">
                <a:moveTo>
                  <a:pt x="81" y="5"/>
                </a:moveTo>
                <a:cubicBezTo>
                  <a:pt x="53" y="5"/>
                  <a:pt x="53" y="5"/>
                  <a:pt x="53" y="5"/>
                </a:cubicBezTo>
                <a:cubicBezTo>
                  <a:pt x="53" y="0"/>
                  <a:pt x="53" y="0"/>
                  <a:pt x="53" y="0"/>
                </a:cubicBezTo>
                <a:cubicBezTo>
                  <a:pt x="81" y="0"/>
                  <a:pt x="81" y="0"/>
                  <a:pt x="81" y="0"/>
                </a:cubicBezTo>
                <a:cubicBezTo>
                  <a:pt x="93" y="0"/>
                  <a:pt x="93" y="0"/>
                  <a:pt x="93" y="0"/>
                </a:cubicBezTo>
                <a:cubicBezTo>
                  <a:pt x="103" y="0"/>
                  <a:pt x="103" y="0"/>
                  <a:pt x="103" y="0"/>
                </a:cubicBezTo>
                <a:cubicBezTo>
                  <a:pt x="105" y="0"/>
                  <a:pt x="106" y="1"/>
                  <a:pt x="106" y="2"/>
                </a:cubicBezTo>
                <a:cubicBezTo>
                  <a:pt x="106" y="60"/>
                  <a:pt x="106" y="60"/>
                  <a:pt x="106" y="60"/>
                </a:cubicBezTo>
                <a:cubicBezTo>
                  <a:pt x="106" y="61"/>
                  <a:pt x="105" y="63"/>
                  <a:pt x="103" y="63"/>
                </a:cubicBezTo>
                <a:cubicBezTo>
                  <a:pt x="53" y="63"/>
                  <a:pt x="53" y="63"/>
                  <a:pt x="53" y="63"/>
                </a:cubicBezTo>
                <a:cubicBezTo>
                  <a:pt x="53" y="58"/>
                  <a:pt x="53" y="58"/>
                  <a:pt x="53" y="58"/>
                </a:cubicBezTo>
                <a:cubicBezTo>
                  <a:pt x="101" y="58"/>
                  <a:pt x="101" y="58"/>
                  <a:pt x="101" y="58"/>
                </a:cubicBezTo>
                <a:cubicBezTo>
                  <a:pt x="101" y="5"/>
                  <a:pt x="101" y="5"/>
                  <a:pt x="101" y="5"/>
                </a:cubicBezTo>
                <a:cubicBezTo>
                  <a:pt x="93" y="5"/>
                  <a:pt x="93" y="5"/>
                  <a:pt x="93" y="5"/>
                </a:cubicBezTo>
                <a:cubicBezTo>
                  <a:pt x="81" y="5"/>
                  <a:pt x="81" y="5"/>
                  <a:pt x="81" y="5"/>
                </a:cubicBezTo>
                <a:close/>
                <a:moveTo>
                  <a:pt x="53" y="52"/>
                </a:moveTo>
                <a:cubicBezTo>
                  <a:pt x="57" y="52"/>
                  <a:pt x="57" y="52"/>
                  <a:pt x="57" y="52"/>
                </a:cubicBezTo>
                <a:cubicBezTo>
                  <a:pt x="58" y="52"/>
                  <a:pt x="59" y="51"/>
                  <a:pt x="59" y="49"/>
                </a:cubicBezTo>
                <a:cubicBezTo>
                  <a:pt x="59" y="37"/>
                  <a:pt x="59" y="37"/>
                  <a:pt x="59" y="37"/>
                </a:cubicBezTo>
                <a:cubicBezTo>
                  <a:pt x="61" y="36"/>
                  <a:pt x="62" y="35"/>
                  <a:pt x="63" y="33"/>
                </a:cubicBezTo>
                <a:cubicBezTo>
                  <a:pt x="64" y="32"/>
                  <a:pt x="65" y="30"/>
                  <a:pt x="65" y="27"/>
                </a:cubicBezTo>
                <a:cubicBezTo>
                  <a:pt x="65" y="24"/>
                  <a:pt x="63" y="21"/>
                  <a:pt x="61" y="19"/>
                </a:cubicBezTo>
                <a:cubicBezTo>
                  <a:pt x="59" y="17"/>
                  <a:pt x="56" y="16"/>
                  <a:pt x="53" y="16"/>
                </a:cubicBezTo>
                <a:cubicBezTo>
                  <a:pt x="53" y="21"/>
                  <a:pt x="53" y="21"/>
                  <a:pt x="53" y="21"/>
                </a:cubicBezTo>
                <a:cubicBezTo>
                  <a:pt x="55" y="21"/>
                  <a:pt x="57" y="21"/>
                  <a:pt x="58" y="23"/>
                </a:cubicBezTo>
                <a:cubicBezTo>
                  <a:pt x="59" y="24"/>
                  <a:pt x="60" y="25"/>
                  <a:pt x="60" y="27"/>
                </a:cubicBezTo>
                <a:cubicBezTo>
                  <a:pt x="60" y="29"/>
                  <a:pt x="59" y="30"/>
                  <a:pt x="59" y="31"/>
                </a:cubicBezTo>
                <a:cubicBezTo>
                  <a:pt x="58" y="32"/>
                  <a:pt x="57" y="33"/>
                  <a:pt x="56" y="33"/>
                </a:cubicBezTo>
                <a:cubicBezTo>
                  <a:pt x="55" y="34"/>
                  <a:pt x="55" y="35"/>
                  <a:pt x="55" y="36"/>
                </a:cubicBezTo>
                <a:cubicBezTo>
                  <a:pt x="55" y="36"/>
                  <a:pt x="55" y="36"/>
                  <a:pt x="55" y="36"/>
                </a:cubicBezTo>
                <a:cubicBezTo>
                  <a:pt x="55" y="47"/>
                  <a:pt x="55" y="47"/>
                  <a:pt x="55" y="47"/>
                </a:cubicBezTo>
                <a:cubicBezTo>
                  <a:pt x="53" y="47"/>
                  <a:pt x="53" y="47"/>
                  <a:pt x="53" y="47"/>
                </a:cubicBezTo>
                <a:lnTo>
                  <a:pt x="53" y="52"/>
                </a:lnTo>
                <a:close/>
                <a:moveTo>
                  <a:pt x="53" y="5"/>
                </a:moveTo>
                <a:cubicBezTo>
                  <a:pt x="5" y="5"/>
                  <a:pt x="5" y="5"/>
                  <a:pt x="5" y="5"/>
                </a:cubicBezTo>
                <a:cubicBezTo>
                  <a:pt x="5" y="58"/>
                  <a:pt x="5" y="58"/>
                  <a:pt x="5" y="58"/>
                </a:cubicBezTo>
                <a:cubicBezTo>
                  <a:pt x="53" y="58"/>
                  <a:pt x="53" y="58"/>
                  <a:pt x="53" y="58"/>
                </a:cubicBezTo>
                <a:cubicBezTo>
                  <a:pt x="53" y="63"/>
                  <a:pt x="53" y="63"/>
                  <a:pt x="53" y="63"/>
                </a:cubicBezTo>
                <a:cubicBezTo>
                  <a:pt x="3" y="63"/>
                  <a:pt x="3" y="63"/>
                  <a:pt x="3" y="63"/>
                </a:cubicBezTo>
                <a:cubicBezTo>
                  <a:pt x="1" y="63"/>
                  <a:pt x="0" y="61"/>
                  <a:pt x="0" y="60"/>
                </a:cubicBezTo>
                <a:cubicBezTo>
                  <a:pt x="0" y="2"/>
                  <a:pt x="0" y="2"/>
                  <a:pt x="0" y="2"/>
                </a:cubicBezTo>
                <a:cubicBezTo>
                  <a:pt x="0" y="1"/>
                  <a:pt x="1" y="0"/>
                  <a:pt x="3" y="0"/>
                </a:cubicBezTo>
                <a:cubicBezTo>
                  <a:pt x="53" y="0"/>
                  <a:pt x="53" y="0"/>
                  <a:pt x="53" y="0"/>
                </a:cubicBezTo>
                <a:cubicBezTo>
                  <a:pt x="53" y="5"/>
                  <a:pt x="53" y="5"/>
                  <a:pt x="53" y="5"/>
                </a:cubicBezTo>
                <a:close/>
                <a:moveTo>
                  <a:pt x="53" y="16"/>
                </a:moveTo>
                <a:cubicBezTo>
                  <a:pt x="53" y="16"/>
                  <a:pt x="53" y="16"/>
                  <a:pt x="53" y="16"/>
                </a:cubicBezTo>
                <a:cubicBezTo>
                  <a:pt x="50" y="16"/>
                  <a:pt x="47" y="17"/>
                  <a:pt x="45" y="19"/>
                </a:cubicBezTo>
                <a:cubicBezTo>
                  <a:pt x="43" y="21"/>
                  <a:pt x="42" y="24"/>
                  <a:pt x="42" y="27"/>
                </a:cubicBezTo>
                <a:cubicBezTo>
                  <a:pt x="42" y="30"/>
                  <a:pt x="42" y="32"/>
                  <a:pt x="43" y="33"/>
                </a:cubicBezTo>
                <a:cubicBezTo>
                  <a:pt x="43" y="33"/>
                  <a:pt x="43" y="33"/>
                  <a:pt x="43" y="33"/>
                </a:cubicBezTo>
                <a:cubicBezTo>
                  <a:pt x="43" y="33"/>
                  <a:pt x="43" y="33"/>
                  <a:pt x="43" y="33"/>
                </a:cubicBezTo>
                <a:cubicBezTo>
                  <a:pt x="44" y="35"/>
                  <a:pt x="45" y="36"/>
                  <a:pt x="47" y="37"/>
                </a:cubicBezTo>
                <a:cubicBezTo>
                  <a:pt x="47" y="49"/>
                  <a:pt x="47" y="49"/>
                  <a:pt x="47" y="49"/>
                </a:cubicBezTo>
                <a:cubicBezTo>
                  <a:pt x="47" y="51"/>
                  <a:pt x="48" y="52"/>
                  <a:pt x="49" y="52"/>
                </a:cubicBezTo>
                <a:cubicBezTo>
                  <a:pt x="53" y="52"/>
                  <a:pt x="53" y="52"/>
                  <a:pt x="53" y="52"/>
                </a:cubicBezTo>
                <a:cubicBezTo>
                  <a:pt x="53" y="47"/>
                  <a:pt x="53" y="47"/>
                  <a:pt x="53" y="47"/>
                </a:cubicBezTo>
                <a:cubicBezTo>
                  <a:pt x="52" y="47"/>
                  <a:pt x="52" y="47"/>
                  <a:pt x="52" y="47"/>
                </a:cubicBezTo>
                <a:cubicBezTo>
                  <a:pt x="52" y="36"/>
                  <a:pt x="52" y="36"/>
                  <a:pt x="52" y="36"/>
                </a:cubicBezTo>
                <a:cubicBezTo>
                  <a:pt x="52" y="35"/>
                  <a:pt x="51" y="34"/>
                  <a:pt x="50" y="33"/>
                </a:cubicBezTo>
                <a:cubicBezTo>
                  <a:pt x="49" y="33"/>
                  <a:pt x="48" y="32"/>
                  <a:pt x="47" y="31"/>
                </a:cubicBezTo>
                <a:cubicBezTo>
                  <a:pt x="47" y="31"/>
                  <a:pt x="47" y="31"/>
                  <a:pt x="47" y="31"/>
                </a:cubicBezTo>
                <a:cubicBezTo>
                  <a:pt x="47" y="30"/>
                  <a:pt x="46" y="29"/>
                  <a:pt x="46" y="27"/>
                </a:cubicBezTo>
                <a:cubicBezTo>
                  <a:pt x="46" y="25"/>
                  <a:pt x="47" y="24"/>
                  <a:pt x="48" y="23"/>
                </a:cubicBezTo>
                <a:cubicBezTo>
                  <a:pt x="50" y="21"/>
                  <a:pt x="51" y="21"/>
                  <a:pt x="53" y="21"/>
                </a:cubicBezTo>
                <a:cubicBezTo>
                  <a:pt x="53" y="21"/>
                  <a:pt x="53" y="21"/>
                  <a:pt x="53" y="21"/>
                </a:cubicBezTo>
                <a:lnTo>
                  <a:pt x="53" y="1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8" name="Freeform 207"/>
          <p:cNvSpPr>
            <a:spLocks noEditPoints="1"/>
          </p:cNvSpPr>
          <p:nvPr/>
        </p:nvSpPr>
        <p:spPr bwMode="auto">
          <a:xfrm>
            <a:off x="3968750" y="1009650"/>
            <a:ext cx="84138" cy="69850"/>
          </a:xfrm>
          <a:custGeom>
            <a:gdLst>
              <a:gd fmla="*/ 40 w 46" name="T0"/>
              <a:gd fmla="*/ 25 h 37" name="T1"/>
              <a:gd fmla="*/ 39 w 46" name="T2"/>
              <a:gd fmla="*/ 14 h 37" name="T3"/>
              <a:gd fmla="*/ 30 w 46" name="T4"/>
              <a:gd fmla="*/ 5 h 37" name="T5"/>
              <a:gd fmla="*/ 28 w 46" name="T6"/>
              <a:gd fmla="*/ 6 h 37" name="T7"/>
              <a:gd fmla="*/ 25 w 46" name="T8"/>
              <a:gd fmla="*/ 7 h 37" name="T9"/>
              <a:gd fmla="*/ 23 w 46" name="T10"/>
              <a:gd fmla="*/ 8 h 37" name="T11"/>
              <a:gd fmla="*/ 23 w 46" name="T12"/>
              <a:gd fmla="*/ 3 h 37" name="T13"/>
              <a:gd fmla="*/ 24 w 46" name="T14"/>
              <a:gd fmla="*/ 3 h 37" name="T15"/>
              <a:gd fmla="*/ 26 w 46" name="T16"/>
              <a:gd fmla="*/ 2 h 37" name="T17"/>
              <a:gd fmla="*/ 28 w 46" name="T18"/>
              <a:gd fmla="*/ 1 h 37" name="T19"/>
              <a:gd fmla="*/ 31 w 46" name="T20"/>
              <a:gd fmla="*/ 0 h 37" name="T21"/>
              <a:gd fmla="*/ 31 w 46" name="T22"/>
              <a:gd fmla="*/ 1 h 37" name="T23"/>
              <a:gd fmla="*/ 31 w 46" name="T24"/>
              <a:gd fmla="*/ 1 h 37" name="T25"/>
              <a:gd fmla="*/ 31 w 46" name="T26"/>
              <a:gd fmla="*/ 1 h 37" name="T27"/>
              <a:gd fmla="*/ 31 w 46" name="T28"/>
              <a:gd fmla="*/ 1 h 37" name="T29"/>
              <a:gd fmla="*/ 31 w 46" name="T30"/>
              <a:gd fmla="*/ 1 h 37" name="T31"/>
              <a:gd fmla="*/ 43 w 46" name="T32"/>
              <a:gd fmla="*/ 12 h 37" name="T33"/>
              <a:gd fmla="*/ 44 w 46" name="T34"/>
              <a:gd fmla="*/ 27 h 37" name="T35"/>
              <a:gd fmla="*/ 44 w 46" name="T36"/>
              <a:gd fmla="*/ 27 h 37" name="T37"/>
              <a:gd fmla="*/ 32 w 46" name="T38"/>
              <a:gd fmla="*/ 36 h 37" name="T39"/>
              <a:gd fmla="*/ 23 w 46" name="T40"/>
              <a:gd fmla="*/ 36 h 37" name="T41"/>
              <a:gd fmla="*/ 23 w 46" name="T42"/>
              <a:gd fmla="*/ 31 h 37" name="T43"/>
              <a:gd fmla="*/ 31 w 46" name="T44"/>
              <a:gd fmla="*/ 31 h 37" name="T45"/>
              <a:gd fmla="*/ 40 w 46" name="T46"/>
              <a:gd fmla="*/ 25 h 37" name="T47"/>
              <a:gd fmla="*/ 23 w 46" name="T48"/>
              <a:gd fmla="*/ 8 h 37" name="T49"/>
              <a:gd fmla="*/ 15 w 46" name="T50"/>
              <a:gd fmla="*/ 9 h 37" name="T51"/>
              <a:gd fmla="*/ 7 w 46" name="T52"/>
              <a:gd fmla="*/ 8 h 37" name="T53"/>
              <a:gd fmla="*/ 7 w 46" name="T54"/>
              <a:gd fmla="*/ 10 h 37" name="T55"/>
              <a:gd fmla="*/ 7 w 46" name="T56"/>
              <a:gd fmla="*/ 10 h 37" name="T57"/>
              <a:gd fmla="*/ 7 w 46" name="T58"/>
              <a:gd fmla="*/ 20 h 37" name="T59"/>
              <a:gd fmla="*/ 18 w 46" name="T60"/>
              <a:gd fmla="*/ 30 h 37" name="T61"/>
              <a:gd fmla="*/ 23 w 46" name="T62"/>
              <a:gd fmla="*/ 31 h 37" name="T63"/>
              <a:gd fmla="*/ 23 w 46" name="T64"/>
              <a:gd fmla="*/ 36 h 37" name="T65"/>
              <a:gd fmla="*/ 16 w 46" name="T66"/>
              <a:gd fmla="*/ 34 h 37" name="T67"/>
              <a:gd fmla="*/ 3 w 46" name="T68"/>
              <a:gd fmla="*/ 22 h 37" name="T69"/>
              <a:gd fmla="*/ 2 w 46" name="T70"/>
              <a:gd fmla="*/ 8 h 37" name="T71"/>
              <a:gd fmla="*/ 3 w 46" name="T72"/>
              <a:gd fmla="*/ 7 h 37" name="T73"/>
              <a:gd fmla="*/ 4 w 46" name="T74"/>
              <a:gd fmla="*/ 6 h 37" name="T75"/>
              <a:gd fmla="*/ 5 w 46" name="T76"/>
              <a:gd fmla="*/ 4 h 37" name="T77"/>
              <a:gd fmla="*/ 7 w 46" name="T78"/>
              <a:gd fmla="*/ 3 h 37" name="T79"/>
              <a:gd fmla="*/ 15 w 46" name="T80"/>
              <a:gd fmla="*/ 4 h 37" name="T81"/>
              <a:gd fmla="*/ 23 w 46" name="T82"/>
              <a:gd fmla="*/ 3 h 37" name="T83"/>
              <a:gd fmla="*/ 23 w 46" name="T84"/>
              <a:gd fmla="*/ 8 h 3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37" w="46">
                <a:moveTo>
                  <a:pt x="40" y="25"/>
                </a:moveTo>
                <a:cubicBezTo>
                  <a:pt x="41" y="22"/>
                  <a:pt x="41" y="18"/>
                  <a:pt x="39" y="14"/>
                </a:cubicBezTo>
                <a:cubicBezTo>
                  <a:pt x="37" y="11"/>
                  <a:pt x="34" y="8"/>
                  <a:pt x="30" y="5"/>
                </a:cubicBezTo>
                <a:cubicBezTo>
                  <a:pt x="29" y="6"/>
                  <a:pt x="29" y="6"/>
                  <a:pt x="28" y="6"/>
                </a:cubicBezTo>
                <a:cubicBezTo>
                  <a:pt x="27" y="7"/>
                  <a:pt x="26" y="7"/>
                  <a:pt x="25" y="7"/>
                </a:cubicBezTo>
                <a:cubicBezTo>
                  <a:pt x="25" y="7"/>
                  <a:pt x="24" y="8"/>
                  <a:pt x="23" y="8"/>
                </a:cubicBezTo>
                <a:cubicBezTo>
                  <a:pt x="23" y="3"/>
                  <a:pt x="23" y="3"/>
                  <a:pt x="23" y="3"/>
                </a:cubicBezTo>
                <a:cubicBezTo>
                  <a:pt x="24" y="3"/>
                  <a:pt x="24" y="3"/>
                  <a:pt x="24" y="3"/>
                </a:cubicBezTo>
                <a:cubicBezTo>
                  <a:pt x="25" y="2"/>
                  <a:pt x="25" y="2"/>
                  <a:pt x="26" y="2"/>
                </a:cubicBezTo>
                <a:cubicBezTo>
                  <a:pt x="27" y="1"/>
                  <a:pt x="28" y="1"/>
                  <a:pt x="28" y="1"/>
                </a:cubicBezTo>
                <a:cubicBezTo>
                  <a:pt x="29" y="0"/>
                  <a:pt x="30"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7" y="3"/>
                  <a:pt x="41" y="8"/>
                  <a:pt x="43" y="12"/>
                </a:cubicBezTo>
                <a:cubicBezTo>
                  <a:pt x="46" y="17"/>
                  <a:pt x="46" y="22"/>
                  <a:pt x="44" y="27"/>
                </a:cubicBezTo>
                <a:cubicBezTo>
                  <a:pt x="44" y="27"/>
                  <a:pt x="44" y="27"/>
                  <a:pt x="44" y="27"/>
                </a:cubicBezTo>
                <a:cubicBezTo>
                  <a:pt x="42" y="32"/>
                  <a:pt x="38" y="35"/>
                  <a:pt x="32" y="36"/>
                </a:cubicBezTo>
                <a:cubicBezTo>
                  <a:pt x="29" y="37"/>
                  <a:pt x="26" y="37"/>
                  <a:pt x="23" y="36"/>
                </a:cubicBezTo>
                <a:cubicBezTo>
                  <a:pt x="23" y="31"/>
                  <a:pt x="23" y="31"/>
                  <a:pt x="23" y="31"/>
                </a:cubicBezTo>
                <a:cubicBezTo>
                  <a:pt x="26" y="32"/>
                  <a:pt x="29" y="32"/>
                  <a:pt x="31" y="31"/>
                </a:cubicBezTo>
                <a:cubicBezTo>
                  <a:pt x="35" y="30"/>
                  <a:pt x="38" y="28"/>
                  <a:pt x="40" y="25"/>
                </a:cubicBezTo>
                <a:close/>
                <a:moveTo>
                  <a:pt x="23" y="8"/>
                </a:moveTo>
                <a:cubicBezTo>
                  <a:pt x="21" y="9"/>
                  <a:pt x="18" y="9"/>
                  <a:pt x="15" y="9"/>
                </a:cubicBezTo>
                <a:cubicBezTo>
                  <a:pt x="13" y="9"/>
                  <a:pt x="10" y="9"/>
                  <a:pt x="7" y="8"/>
                </a:cubicBezTo>
                <a:cubicBezTo>
                  <a:pt x="7" y="9"/>
                  <a:pt x="7" y="9"/>
                  <a:pt x="7" y="10"/>
                </a:cubicBezTo>
                <a:cubicBezTo>
                  <a:pt x="7" y="10"/>
                  <a:pt x="7" y="10"/>
                  <a:pt x="7" y="10"/>
                </a:cubicBezTo>
                <a:cubicBezTo>
                  <a:pt x="5" y="13"/>
                  <a:pt x="6" y="17"/>
                  <a:pt x="7" y="20"/>
                </a:cubicBezTo>
                <a:cubicBezTo>
                  <a:pt x="9" y="24"/>
                  <a:pt x="13" y="27"/>
                  <a:pt x="18" y="30"/>
                </a:cubicBezTo>
                <a:cubicBezTo>
                  <a:pt x="19" y="30"/>
                  <a:pt x="21" y="31"/>
                  <a:pt x="23" y="31"/>
                </a:cubicBezTo>
                <a:cubicBezTo>
                  <a:pt x="23" y="36"/>
                  <a:pt x="23" y="36"/>
                  <a:pt x="23" y="36"/>
                </a:cubicBezTo>
                <a:cubicBezTo>
                  <a:pt x="21" y="36"/>
                  <a:pt x="18" y="35"/>
                  <a:pt x="16" y="34"/>
                </a:cubicBezTo>
                <a:cubicBezTo>
                  <a:pt x="10" y="31"/>
                  <a:pt x="6" y="27"/>
                  <a:pt x="3" y="22"/>
                </a:cubicBezTo>
                <a:cubicBezTo>
                  <a:pt x="1" y="18"/>
                  <a:pt x="0" y="12"/>
                  <a:pt x="2" y="8"/>
                </a:cubicBezTo>
                <a:cubicBezTo>
                  <a:pt x="3" y="7"/>
                  <a:pt x="3" y="7"/>
                  <a:pt x="3" y="7"/>
                </a:cubicBezTo>
                <a:cubicBezTo>
                  <a:pt x="3" y="7"/>
                  <a:pt x="3" y="6"/>
                  <a:pt x="4" y="6"/>
                </a:cubicBezTo>
                <a:cubicBezTo>
                  <a:pt x="4" y="5"/>
                  <a:pt x="4" y="5"/>
                  <a:pt x="5" y="4"/>
                </a:cubicBezTo>
                <a:cubicBezTo>
                  <a:pt x="5" y="3"/>
                  <a:pt x="6" y="3"/>
                  <a:pt x="7" y="3"/>
                </a:cubicBezTo>
                <a:cubicBezTo>
                  <a:pt x="10" y="4"/>
                  <a:pt x="13" y="5"/>
                  <a:pt x="15" y="4"/>
                </a:cubicBezTo>
                <a:cubicBezTo>
                  <a:pt x="18" y="4"/>
                  <a:pt x="21" y="4"/>
                  <a:pt x="23" y="3"/>
                </a:cubicBezTo>
                <a:lnTo>
                  <a:pt x="23" y="8"/>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29" name="Freeform 209"/>
          <p:cNvSpPr>
            <a:spLocks noEditPoints="1"/>
          </p:cNvSpPr>
          <p:nvPr/>
        </p:nvSpPr>
        <p:spPr bwMode="auto">
          <a:xfrm>
            <a:off x="3895725" y="922338"/>
            <a:ext cx="90488" cy="171450"/>
          </a:xfrm>
          <a:custGeom>
            <a:gdLst>
              <a:gd fmla="*/ 29 w 49" name="T0"/>
              <a:gd fmla="*/ 28 h 93" name="T1"/>
              <a:gd fmla="*/ 48 w 49" name="T2"/>
              <a:gd fmla="*/ 82 h 93" name="T3"/>
              <a:gd fmla="*/ 48 w 49" name="T4"/>
              <a:gd fmla="*/ 88 h 93" name="T5"/>
              <a:gd fmla="*/ 43 w 49" name="T6"/>
              <a:gd fmla="*/ 92 h 93" name="T7"/>
              <a:gd fmla="*/ 37 w 49" name="T8"/>
              <a:gd fmla="*/ 92 h 93" name="T9"/>
              <a:gd fmla="*/ 28 w 49" name="T10"/>
              <a:gd fmla="*/ 72 h 93" name="T11"/>
              <a:gd fmla="*/ 38 w 49" name="T12"/>
              <a:gd fmla="*/ 86 h 93" name="T13"/>
              <a:gd fmla="*/ 39 w 49" name="T14"/>
              <a:gd fmla="*/ 87 h 93" name="T15"/>
              <a:gd fmla="*/ 28 w 49" name="T16"/>
              <a:gd fmla="*/ 45 h 93" name="T17"/>
              <a:gd fmla="*/ 42 w 49" name="T18"/>
              <a:gd fmla="*/ 87 h 93" name="T19"/>
              <a:gd fmla="*/ 43 w 49" name="T20"/>
              <a:gd fmla="*/ 86 h 93" name="T21"/>
              <a:gd fmla="*/ 44 w 49" name="T22"/>
              <a:gd fmla="*/ 83 h 93" name="T23"/>
              <a:gd fmla="*/ 28 w 49" name="T24"/>
              <a:gd fmla="*/ 40 h 93" name="T25"/>
              <a:gd fmla="*/ 25 w 49" name="T26"/>
              <a:gd fmla="*/ 2 h 93" name="T27"/>
              <a:gd fmla="*/ 26 w 49" name="T28"/>
              <a:gd fmla="*/ 7 h 93" name="T29"/>
              <a:gd fmla="*/ 23 w 49" name="T30"/>
              <a:gd fmla="*/ 15 h 93" name="T31"/>
              <a:gd fmla="*/ 24 w 49" name="T32"/>
              <a:gd fmla="*/ 15 h 93" name="T33"/>
              <a:gd fmla="*/ 28 w 49" name="T34"/>
              <a:gd fmla="*/ 26 h 93" name="T35"/>
              <a:gd fmla="*/ 24 w 49" name="T36"/>
              <a:gd fmla="*/ 30 h 93" name="T37"/>
              <a:gd fmla="*/ 20 w 49" name="T38"/>
              <a:gd fmla="*/ 18 h 93" name="T39"/>
              <a:gd fmla="*/ 20 w 49" name="T40"/>
              <a:gd fmla="*/ 18 h 93" name="T41"/>
              <a:gd fmla="*/ 19 w 49" name="T42"/>
              <a:gd fmla="*/ 16 h 93" name="T43"/>
              <a:gd fmla="*/ 28 w 49" name="T44"/>
              <a:gd fmla="*/ 45 h 93" name="T45"/>
              <a:gd fmla="*/ 17 w 49" name="T46"/>
              <a:gd fmla="*/ 16 h 93" name="T47"/>
              <a:gd fmla="*/ 17 w 49" name="T48"/>
              <a:gd fmla="*/ 16 h 93" name="T49"/>
              <a:gd fmla="*/ 16 w 49" name="T50"/>
              <a:gd fmla="*/ 17 h 93" name="T51"/>
              <a:gd fmla="*/ 14 w 49" name="T52"/>
              <a:gd fmla="*/ 18 h 93" name="T53"/>
              <a:gd fmla="*/ 14 w 49" name="T54"/>
              <a:gd fmla="*/ 19 h 93" name="T55"/>
              <a:gd fmla="*/ 14 w 49" name="T56"/>
              <a:gd fmla="*/ 20 h 93" name="T57"/>
              <a:gd fmla="*/ 19 w 49" name="T58"/>
              <a:gd fmla="*/ 32 h 93" name="T59"/>
              <a:gd fmla="*/ 28 w 49" name="T60"/>
              <a:gd fmla="*/ 58 h 93" name="T61"/>
              <a:gd fmla="*/ 19 w 49" name="T62"/>
              <a:gd fmla="*/ 47 h 93" name="T63"/>
              <a:gd fmla="*/ 10 w 49" name="T64"/>
              <a:gd fmla="*/ 22 h 93" name="T65"/>
              <a:gd fmla="*/ 9 w 49" name="T66"/>
              <a:gd fmla="*/ 20 h 93" name="T67"/>
              <a:gd fmla="*/ 9 w 49" name="T68"/>
              <a:gd fmla="*/ 20 h 93" name="T69"/>
              <a:gd fmla="*/ 3 w 49" name="T70"/>
              <a:gd fmla="*/ 15 h 93" name="T71"/>
              <a:gd fmla="*/ 0 w 49" name="T72"/>
              <a:gd fmla="*/ 9 h 93" name="T73"/>
              <a:gd fmla="*/ 6 w 49" name="T74"/>
              <a:gd fmla="*/ 7 h 93" name="T75"/>
              <a:gd fmla="*/ 6 w 49" name="T76"/>
              <a:gd fmla="*/ 7 h 93" name="T77"/>
              <a:gd fmla="*/ 14 w 49" name="T78"/>
              <a:gd fmla="*/ 12 h 93" name="T79"/>
              <a:gd fmla="*/ 15 w 49" name="T80"/>
              <a:gd fmla="*/ 12 h 93" name="T81"/>
              <a:gd fmla="*/ 16 w 49" name="T82"/>
              <a:gd fmla="*/ 8 h 93" name="T83"/>
              <a:gd fmla="*/ 18 w 49" name="T84"/>
              <a:gd fmla="*/ 3 h 93" name="T85"/>
              <a:gd fmla="*/ 22 w 49" name="T86"/>
              <a:gd fmla="*/ 0 h 93" name="T87"/>
              <a:gd fmla="*/ 24 w 49" name="T88"/>
              <a:gd fmla="*/ 1 h 93" name="T89"/>
              <a:gd fmla="*/ 25 w 49" name="T90"/>
              <a:gd fmla="*/ 2 h 9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93" w="49">
                <a:moveTo>
                  <a:pt x="28" y="26"/>
                </a:moveTo>
                <a:cubicBezTo>
                  <a:pt x="29" y="28"/>
                  <a:pt x="29" y="28"/>
                  <a:pt x="29" y="28"/>
                </a:cubicBezTo>
                <a:cubicBezTo>
                  <a:pt x="34" y="42"/>
                  <a:pt x="34" y="42"/>
                  <a:pt x="34" y="42"/>
                </a:cubicBezTo>
                <a:cubicBezTo>
                  <a:pt x="48" y="82"/>
                  <a:pt x="48" y="82"/>
                  <a:pt x="48" y="82"/>
                </a:cubicBezTo>
                <a:cubicBezTo>
                  <a:pt x="48" y="82"/>
                  <a:pt x="48" y="82"/>
                  <a:pt x="48" y="82"/>
                </a:cubicBezTo>
                <a:cubicBezTo>
                  <a:pt x="49" y="84"/>
                  <a:pt x="49" y="86"/>
                  <a:pt x="48" y="88"/>
                </a:cubicBezTo>
                <a:cubicBezTo>
                  <a:pt x="47" y="90"/>
                  <a:pt x="45" y="91"/>
                  <a:pt x="43" y="92"/>
                </a:cubicBezTo>
                <a:cubicBezTo>
                  <a:pt x="43" y="92"/>
                  <a:pt x="43" y="92"/>
                  <a:pt x="43" y="92"/>
                </a:cubicBezTo>
                <a:cubicBezTo>
                  <a:pt x="41" y="93"/>
                  <a:pt x="39" y="92"/>
                  <a:pt x="38" y="92"/>
                </a:cubicBezTo>
                <a:cubicBezTo>
                  <a:pt x="37" y="92"/>
                  <a:pt x="37" y="92"/>
                  <a:pt x="37" y="92"/>
                </a:cubicBezTo>
                <a:cubicBezTo>
                  <a:pt x="36" y="91"/>
                  <a:pt x="34" y="89"/>
                  <a:pt x="33" y="87"/>
                </a:cubicBezTo>
                <a:cubicBezTo>
                  <a:pt x="28" y="72"/>
                  <a:pt x="28" y="72"/>
                  <a:pt x="28" y="72"/>
                </a:cubicBezTo>
                <a:cubicBezTo>
                  <a:pt x="28" y="58"/>
                  <a:pt x="28" y="58"/>
                  <a:pt x="28" y="58"/>
                </a:cubicBezTo>
                <a:cubicBezTo>
                  <a:pt x="38" y="86"/>
                  <a:pt x="38" y="86"/>
                  <a:pt x="38" y="86"/>
                </a:cubicBezTo>
                <a:cubicBezTo>
                  <a:pt x="38" y="86"/>
                  <a:pt x="39" y="87"/>
                  <a:pt x="39" y="87"/>
                </a:cubicBezTo>
                <a:cubicBezTo>
                  <a:pt x="39" y="87"/>
                  <a:pt x="39" y="87"/>
                  <a:pt x="39" y="87"/>
                </a:cubicBezTo>
                <a:cubicBezTo>
                  <a:pt x="40" y="88"/>
                  <a:pt x="41" y="88"/>
                  <a:pt x="42" y="87"/>
                </a:cubicBezTo>
                <a:cubicBezTo>
                  <a:pt x="28" y="45"/>
                  <a:pt x="28" y="45"/>
                  <a:pt x="28" y="45"/>
                </a:cubicBezTo>
                <a:cubicBezTo>
                  <a:pt x="28" y="45"/>
                  <a:pt x="28" y="45"/>
                  <a:pt x="28" y="45"/>
                </a:cubicBezTo>
                <a:cubicBezTo>
                  <a:pt x="42" y="87"/>
                  <a:pt x="42" y="87"/>
                  <a:pt x="42" y="87"/>
                </a:cubicBezTo>
                <a:cubicBezTo>
                  <a:pt x="42" y="87"/>
                  <a:pt x="42" y="87"/>
                  <a:pt x="42" y="87"/>
                </a:cubicBezTo>
                <a:cubicBezTo>
                  <a:pt x="42" y="87"/>
                  <a:pt x="43" y="86"/>
                  <a:pt x="43" y="86"/>
                </a:cubicBezTo>
                <a:cubicBezTo>
                  <a:pt x="44" y="85"/>
                  <a:pt x="44" y="84"/>
                  <a:pt x="44" y="83"/>
                </a:cubicBezTo>
                <a:cubicBezTo>
                  <a:pt x="44" y="83"/>
                  <a:pt x="44" y="83"/>
                  <a:pt x="44" y="83"/>
                </a:cubicBezTo>
                <a:cubicBezTo>
                  <a:pt x="29" y="44"/>
                  <a:pt x="29" y="44"/>
                  <a:pt x="29" y="44"/>
                </a:cubicBezTo>
                <a:cubicBezTo>
                  <a:pt x="28" y="40"/>
                  <a:pt x="28" y="40"/>
                  <a:pt x="28" y="40"/>
                </a:cubicBezTo>
                <a:lnTo>
                  <a:pt x="28" y="26"/>
                </a:lnTo>
                <a:close/>
                <a:moveTo>
                  <a:pt x="25" y="2"/>
                </a:moveTo>
                <a:cubicBezTo>
                  <a:pt x="26" y="3"/>
                  <a:pt x="27" y="5"/>
                  <a:pt x="26" y="6"/>
                </a:cubicBezTo>
                <a:cubicBezTo>
                  <a:pt x="26" y="6"/>
                  <a:pt x="26" y="7"/>
                  <a:pt x="26" y="7"/>
                </a:cubicBezTo>
                <a:cubicBezTo>
                  <a:pt x="25" y="8"/>
                  <a:pt x="24" y="9"/>
                  <a:pt x="24" y="11"/>
                </a:cubicBezTo>
                <a:cubicBezTo>
                  <a:pt x="24" y="12"/>
                  <a:pt x="24" y="13"/>
                  <a:pt x="23" y="15"/>
                </a:cubicBezTo>
                <a:cubicBezTo>
                  <a:pt x="24" y="15"/>
                  <a:pt x="24" y="15"/>
                  <a:pt x="24" y="15"/>
                </a:cubicBezTo>
                <a:cubicBezTo>
                  <a:pt x="24" y="15"/>
                  <a:pt x="24" y="15"/>
                  <a:pt x="24" y="15"/>
                </a:cubicBezTo>
                <a:cubicBezTo>
                  <a:pt x="24" y="16"/>
                  <a:pt x="24" y="16"/>
                  <a:pt x="25" y="17"/>
                </a:cubicBezTo>
                <a:cubicBezTo>
                  <a:pt x="28" y="26"/>
                  <a:pt x="28" y="26"/>
                  <a:pt x="28" y="26"/>
                </a:cubicBezTo>
                <a:cubicBezTo>
                  <a:pt x="28" y="40"/>
                  <a:pt x="28" y="40"/>
                  <a:pt x="28" y="40"/>
                </a:cubicBezTo>
                <a:cubicBezTo>
                  <a:pt x="24" y="30"/>
                  <a:pt x="24" y="30"/>
                  <a:pt x="24" y="30"/>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19" y="17"/>
                  <a:pt x="19" y="17"/>
                </a:cubicBezTo>
                <a:cubicBezTo>
                  <a:pt x="19" y="17"/>
                  <a:pt x="19" y="16"/>
                  <a:pt x="19" y="16"/>
                </a:cubicBezTo>
                <a:cubicBezTo>
                  <a:pt x="28" y="45"/>
                  <a:pt x="28" y="45"/>
                  <a:pt x="28" y="45"/>
                </a:cubicBezTo>
                <a:cubicBezTo>
                  <a:pt x="28" y="45"/>
                  <a:pt x="28" y="45"/>
                  <a:pt x="28" y="45"/>
                </a:cubicBezTo>
                <a:cubicBezTo>
                  <a:pt x="19" y="16"/>
                  <a:pt x="19" y="16"/>
                  <a:pt x="19" y="16"/>
                </a:cubicBezTo>
                <a:cubicBezTo>
                  <a:pt x="18" y="16"/>
                  <a:pt x="18" y="16"/>
                  <a:pt x="17" y="16"/>
                </a:cubicBezTo>
                <a:cubicBezTo>
                  <a:pt x="17" y="16"/>
                  <a:pt x="17" y="16"/>
                  <a:pt x="17" y="16"/>
                </a:cubicBezTo>
                <a:cubicBezTo>
                  <a:pt x="17" y="16"/>
                  <a:pt x="17" y="16"/>
                  <a:pt x="17" y="16"/>
                </a:cubicBezTo>
                <a:cubicBezTo>
                  <a:pt x="16" y="16"/>
                  <a:pt x="16" y="17"/>
                  <a:pt x="16" y="17"/>
                </a:cubicBezTo>
                <a:cubicBezTo>
                  <a:pt x="16" y="17"/>
                  <a:pt x="16" y="17"/>
                  <a:pt x="16" y="17"/>
                </a:cubicBezTo>
                <a:cubicBezTo>
                  <a:pt x="16" y="17"/>
                  <a:pt x="15" y="17"/>
                  <a:pt x="15" y="17"/>
                </a:cubicBezTo>
                <a:cubicBezTo>
                  <a:pt x="15" y="17"/>
                  <a:pt x="14" y="18"/>
                  <a:pt x="14" y="18"/>
                </a:cubicBezTo>
                <a:cubicBezTo>
                  <a:pt x="14" y="18"/>
                  <a:pt x="14" y="19"/>
                  <a:pt x="14" y="19"/>
                </a:cubicBezTo>
                <a:cubicBezTo>
                  <a:pt x="14" y="19"/>
                  <a:pt x="14" y="19"/>
                  <a:pt x="14" y="19"/>
                </a:cubicBezTo>
                <a:cubicBezTo>
                  <a:pt x="14" y="19"/>
                  <a:pt x="14" y="20"/>
                  <a:pt x="14" y="20"/>
                </a:cubicBezTo>
                <a:cubicBezTo>
                  <a:pt x="14" y="20"/>
                  <a:pt x="14" y="20"/>
                  <a:pt x="14" y="20"/>
                </a:cubicBezTo>
                <a:cubicBezTo>
                  <a:pt x="14" y="20"/>
                  <a:pt x="14" y="20"/>
                  <a:pt x="14" y="20"/>
                </a:cubicBezTo>
                <a:cubicBezTo>
                  <a:pt x="19" y="32"/>
                  <a:pt x="19" y="32"/>
                  <a:pt x="19" y="32"/>
                </a:cubicBezTo>
                <a:cubicBezTo>
                  <a:pt x="23" y="46"/>
                  <a:pt x="23" y="46"/>
                  <a:pt x="23" y="46"/>
                </a:cubicBezTo>
                <a:cubicBezTo>
                  <a:pt x="28" y="58"/>
                  <a:pt x="28" y="58"/>
                  <a:pt x="28" y="58"/>
                </a:cubicBezTo>
                <a:cubicBezTo>
                  <a:pt x="28" y="72"/>
                  <a:pt x="28" y="72"/>
                  <a:pt x="28" y="72"/>
                </a:cubicBezTo>
                <a:cubicBezTo>
                  <a:pt x="19" y="47"/>
                  <a:pt x="19" y="47"/>
                  <a:pt x="19" y="47"/>
                </a:cubicBezTo>
                <a:cubicBezTo>
                  <a:pt x="14" y="34"/>
                  <a:pt x="14" y="34"/>
                  <a:pt x="14" y="34"/>
                </a:cubicBezTo>
                <a:cubicBezTo>
                  <a:pt x="10" y="22"/>
                  <a:pt x="10" y="22"/>
                  <a:pt x="10" y="22"/>
                </a:cubicBezTo>
                <a:cubicBezTo>
                  <a:pt x="10" y="21"/>
                  <a:pt x="10" y="21"/>
                  <a:pt x="9" y="20"/>
                </a:cubicBezTo>
                <a:cubicBezTo>
                  <a:pt x="9" y="20"/>
                  <a:pt x="9" y="20"/>
                  <a:pt x="9" y="20"/>
                </a:cubicBezTo>
                <a:cubicBezTo>
                  <a:pt x="9" y="20"/>
                  <a:pt x="9" y="20"/>
                  <a:pt x="9" y="20"/>
                </a:cubicBezTo>
                <a:cubicBezTo>
                  <a:pt x="9" y="20"/>
                  <a:pt x="9" y="20"/>
                  <a:pt x="9" y="20"/>
                </a:cubicBezTo>
                <a:cubicBezTo>
                  <a:pt x="9" y="19"/>
                  <a:pt x="8" y="18"/>
                  <a:pt x="7" y="17"/>
                </a:cubicBezTo>
                <a:cubicBezTo>
                  <a:pt x="5" y="16"/>
                  <a:pt x="4" y="16"/>
                  <a:pt x="3" y="15"/>
                </a:cubicBezTo>
                <a:cubicBezTo>
                  <a:pt x="1" y="14"/>
                  <a:pt x="0" y="13"/>
                  <a:pt x="0" y="11"/>
                </a:cubicBezTo>
                <a:cubicBezTo>
                  <a:pt x="0" y="10"/>
                  <a:pt x="0" y="10"/>
                  <a:pt x="0" y="9"/>
                </a:cubicBezTo>
                <a:cubicBezTo>
                  <a:pt x="1" y="9"/>
                  <a:pt x="1" y="8"/>
                  <a:pt x="1" y="8"/>
                </a:cubicBezTo>
                <a:cubicBezTo>
                  <a:pt x="2" y="7"/>
                  <a:pt x="4" y="6"/>
                  <a:pt x="6" y="7"/>
                </a:cubicBezTo>
                <a:cubicBezTo>
                  <a:pt x="6" y="7"/>
                  <a:pt x="6" y="7"/>
                  <a:pt x="6" y="7"/>
                </a:cubicBezTo>
                <a:cubicBezTo>
                  <a:pt x="6" y="7"/>
                  <a:pt x="6" y="7"/>
                  <a:pt x="6" y="7"/>
                </a:cubicBezTo>
                <a:cubicBezTo>
                  <a:pt x="8" y="8"/>
                  <a:pt x="10" y="9"/>
                  <a:pt x="11" y="10"/>
                </a:cubicBezTo>
                <a:cubicBezTo>
                  <a:pt x="12" y="11"/>
                  <a:pt x="13" y="11"/>
                  <a:pt x="14" y="12"/>
                </a:cubicBezTo>
                <a:cubicBezTo>
                  <a:pt x="14" y="12"/>
                  <a:pt x="14" y="12"/>
                  <a:pt x="15" y="12"/>
                </a:cubicBezTo>
                <a:cubicBezTo>
                  <a:pt x="15" y="12"/>
                  <a:pt x="15" y="12"/>
                  <a:pt x="15" y="12"/>
                </a:cubicBezTo>
                <a:cubicBezTo>
                  <a:pt x="15" y="11"/>
                  <a:pt x="16" y="9"/>
                  <a:pt x="16" y="8"/>
                </a:cubicBezTo>
                <a:cubicBezTo>
                  <a:pt x="16" y="8"/>
                  <a:pt x="16" y="8"/>
                  <a:pt x="16" y="8"/>
                </a:cubicBezTo>
                <a:cubicBezTo>
                  <a:pt x="16" y="6"/>
                  <a:pt x="17" y="5"/>
                  <a:pt x="18" y="3"/>
                </a:cubicBezTo>
                <a:cubicBezTo>
                  <a:pt x="18" y="3"/>
                  <a:pt x="18" y="3"/>
                  <a:pt x="18" y="3"/>
                </a:cubicBezTo>
                <a:cubicBezTo>
                  <a:pt x="19" y="1"/>
                  <a:pt x="21" y="0"/>
                  <a:pt x="22" y="0"/>
                </a:cubicBezTo>
                <a:cubicBezTo>
                  <a:pt x="22" y="0"/>
                  <a:pt x="22" y="0"/>
                  <a:pt x="22" y="0"/>
                </a:cubicBezTo>
                <a:cubicBezTo>
                  <a:pt x="23" y="0"/>
                  <a:pt x="23" y="1"/>
                  <a:pt x="24" y="1"/>
                </a:cubicBezTo>
                <a:cubicBezTo>
                  <a:pt x="24" y="1"/>
                  <a:pt x="24" y="1"/>
                  <a:pt x="24" y="1"/>
                </a:cubicBezTo>
                <a:cubicBezTo>
                  <a:pt x="24" y="1"/>
                  <a:pt x="25" y="2"/>
                  <a:pt x="25" y="2"/>
                </a:cubicBezTo>
                <a:cubicBezTo>
                  <a:pt x="25" y="2"/>
                  <a:pt x="25" y="2"/>
                  <a:pt x="25" y="2"/>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0" name="Freeform 210"/>
          <p:cNvSpPr>
            <a:spLocks noEditPoints="1"/>
          </p:cNvSpPr>
          <p:nvPr/>
        </p:nvSpPr>
        <p:spPr bwMode="auto">
          <a:xfrm>
            <a:off x="2730500" y="460375"/>
            <a:ext cx="295275" cy="280988"/>
          </a:xfrm>
          <a:custGeom>
            <a:gdLst>
              <a:gd fmla="*/ 83 w 160" name="T0"/>
              <a:gd fmla="*/ 133 h 152" name="T1"/>
              <a:gd fmla="*/ 82 w 160" name="T2"/>
              <a:gd fmla="*/ 106 h 152" name="T3"/>
              <a:gd fmla="*/ 94 w 160" name="T4"/>
              <a:gd fmla="*/ 97 h 152" name="T5"/>
              <a:gd fmla="*/ 94 w 160" name="T6"/>
              <a:gd fmla="*/ 97 h 152" name="T7"/>
              <a:gd fmla="*/ 136 w 160" name="T8"/>
              <a:gd fmla="*/ 119 h 152" name="T9"/>
              <a:gd fmla="*/ 153 w 160" name="T10"/>
              <a:gd fmla="*/ 72 h 152" name="T11"/>
              <a:gd fmla="*/ 89 w 160" name="T12"/>
              <a:gd fmla="*/ 87 h 152" name="T13"/>
              <a:gd fmla="*/ 83 w 160" name="T14"/>
              <a:gd fmla="*/ 83 h 152" name="T15"/>
              <a:gd fmla="*/ 84 w 160" name="T16"/>
              <a:gd fmla="*/ 79 h 152" name="T17"/>
              <a:gd fmla="*/ 88 w 160" name="T18"/>
              <a:gd fmla="*/ 69 h 152" name="T19"/>
              <a:gd fmla="*/ 112 w 160" name="T20"/>
              <a:gd fmla="*/ 20 h 152" name="T21"/>
              <a:gd fmla="*/ 80 w 160" name="T22"/>
              <a:gd fmla="*/ 5 h 152" name="T23"/>
              <a:gd fmla="*/ 116 w 160" name="T24"/>
              <a:gd fmla="*/ 20 h 152" name="T25"/>
              <a:gd fmla="*/ 92 w 160" name="T26"/>
              <a:gd fmla="*/ 72 h 152" name="T27"/>
              <a:gd fmla="*/ 89 w 160" name="T28"/>
              <a:gd fmla="*/ 80 h 152" name="T29"/>
              <a:gd fmla="*/ 89 w 160" name="T30"/>
              <a:gd fmla="*/ 82 h 152" name="T31"/>
              <a:gd fmla="*/ 158 w 160" name="T32"/>
              <a:gd fmla="*/ 71 h 152" name="T33"/>
              <a:gd fmla="*/ 136 w 160" name="T34"/>
              <a:gd fmla="*/ 124 h 152" name="T35"/>
              <a:gd fmla="*/ 92 w 160" name="T36"/>
              <a:gd fmla="*/ 101 h 152" name="T37"/>
              <a:gd fmla="*/ 92 w 160" name="T38"/>
              <a:gd fmla="*/ 101 h 152" name="T39"/>
              <a:gd fmla="*/ 87 w 160" name="T40"/>
              <a:gd fmla="*/ 106 h 152" name="T41"/>
              <a:gd fmla="*/ 88 w 160" name="T42"/>
              <a:gd fmla="*/ 124 h 152" name="T43"/>
              <a:gd fmla="*/ 89 w 160" name="T44"/>
              <a:gd fmla="*/ 150 h 152" name="T45"/>
              <a:gd fmla="*/ 80 w 160" name="T46"/>
              <a:gd fmla="*/ 148 h 152" name="T47"/>
              <a:gd fmla="*/ 77 w 160" name="T48"/>
              <a:gd fmla="*/ 97 h 152" name="T49"/>
              <a:gd fmla="*/ 77 w 160" name="T50"/>
              <a:gd fmla="*/ 115 h 152" name="T51"/>
              <a:gd fmla="*/ 76 w 160" name="T52"/>
              <a:gd fmla="*/ 148 h 152" name="T53"/>
              <a:gd fmla="*/ 75 w 160" name="T54"/>
              <a:gd fmla="*/ 152 h 152" name="T55"/>
              <a:gd fmla="*/ 80 w 160" name="T56"/>
              <a:gd fmla="*/ 5 h 152" name="T57"/>
              <a:gd fmla="*/ 75 w 160" name="T58"/>
              <a:gd fmla="*/ 0 h 152" name="T59"/>
              <a:gd fmla="*/ 80 w 160" name="T60"/>
              <a:gd fmla="*/ 5 h 152" name="T61"/>
              <a:gd fmla="*/ 76 w 160" name="T62"/>
              <a:gd fmla="*/ 79 h 152" name="T63"/>
              <a:gd fmla="*/ 76 w 160" name="T64"/>
              <a:gd fmla="*/ 83 h 152" name="T65"/>
              <a:gd fmla="*/ 76 w 160" name="T66"/>
              <a:gd fmla="*/ 79 h 152" name="T67"/>
              <a:gd fmla="*/ 24 w 160" name="T68"/>
              <a:gd fmla="*/ 119 h 152" name="T69"/>
              <a:gd fmla="*/ 66 w 160" name="T70"/>
              <a:gd fmla="*/ 97 h 152" name="T71"/>
              <a:gd fmla="*/ 75 w 160" name="T72"/>
              <a:gd fmla="*/ 95 h 152" name="T73"/>
              <a:gd fmla="*/ 73 w 160" name="T74"/>
              <a:gd fmla="*/ 152 h 152" name="T75"/>
              <a:gd fmla="*/ 72 w 160" name="T76"/>
              <a:gd fmla="*/ 133 h 152" name="T77"/>
              <a:gd fmla="*/ 73 w 160" name="T78"/>
              <a:gd fmla="*/ 106 h 152" name="T79"/>
              <a:gd fmla="*/ 73 w 160" name="T80"/>
              <a:gd fmla="*/ 99 h 152" name="T81"/>
              <a:gd fmla="*/ 68 w 160" name="T82"/>
              <a:gd fmla="*/ 101 h 152" name="T83"/>
              <a:gd fmla="*/ 56 w 160" name="T84"/>
              <a:gd fmla="*/ 110 h 152" name="T85"/>
              <a:gd fmla="*/ 4 w 160" name="T86"/>
              <a:gd fmla="*/ 105 h 152" name="T87"/>
              <a:gd fmla="*/ 51 w 160" name="T88"/>
              <a:gd fmla="*/ 64 h 152" name="T89"/>
              <a:gd fmla="*/ 72 w 160" name="T90"/>
              <a:gd fmla="*/ 83 h 152" name="T91"/>
              <a:gd fmla="*/ 71 w 160" name="T92"/>
              <a:gd fmla="*/ 80 h 152" name="T93"/>
              <a:gd fmla="*/ 67 w 160" name="T94"/>
              <a:gd fmla="*/ 72 h 152" name="T95"/>
              <a:gd fmla="*/ 44 w 160" name="T96"/>
              <a:gd fmla="*/ 20 h 152" name="T97"/>
              <a:gd fmla="*/ 75 w 160" name="T98"/>
              <a:gd fmla="*/ 5 h 152" name="T99"/>
              <a:gd fmla="*/ 65 w 160" name="T100"/>
              <a:gd fmla="*/ 59 h 152" name="T101"/>
              <a:gd fmla="*/ 75 w 160" name="T102"/>
              <a:gd fmla="*/ 77 h 152" name="T103"/>
              <a:gd fmla="*/ 75 w 160" name="T104"/>
              <a:gd fmla="*/ 81 h 152" name="T105"/>
              <a:gd fmla="*/ 71 w 160" name="T106"/>
              <a:gd fmla="*/ 87 h 152" name="T107"/>
              <a:gd fmla="*/ 19 w 160" name="T108"/>
              <a:gd fmla="*/ 52 h 152" name="T109"/>
              <a:gd fmla="*/ 15 w 160" name="T110"/>
              <a:gd fmla="*/ 114 h 152"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52" w="160">
                <a:moveTo>
                  <a:pt x="80" y="148"/>
                </a:moveTo>
                <a:cubicBezTo>
                  <a:pt x="84" y="148"/>
                  <a:pt x="84" y="148"/>
                  <a:pt x="84" y="148"/>
                </a:cubicBezTo>
                <a:cubicBezTo>
                  <a:pt x="84" y="143"/>
                  <a:pt x="84" y="138"/>
                  <a:pt x="83" y="133"/>
                </a:cubicBezTo>
                <a:cubicBezTo>
                  <a:pt x="83" y="130"/>
                  <a:pt x="83" y="127"/>
                  <a:pt x="83" y="124"/>
                </a:cubicBezTo>
                <a:cubicBezTo>
                  <a:pt x="83" y="124"/>
                  <a:pt x="83" y="124"/>
                  <a:pt x="83" y="124"/>
                </a:cubicBezTo>
                <a:cubicBezTo>
                  <a:pt x="83" y="118"/>
                  <a:pt x="82" y="112"/>
                  <a:pt x="82" y="106"/>
                </a:cubicBezTo>
                <a:cubicBezTo>
                  <a:pt x="82" y="106"/>
                  <a:pt x="82" y="105"/>
                  <a:pt x="82" y="105"/>
                </a:cubicBezTo>
                <a:cubicBezTo>
                  <a:pt x="82" y="102"/>
                  <a:pt x="82" y="99"/>
                  <a:pt x="83" y="97"/>
                </a:cubicBezTo>
                <a:cubicBezTo>
                  <a:pt x="86" y="92"/>
                  <a:pt x="92" y="96"/>
                  <a:pt x="94" y="97"/>
                </a:cubicBezTo>
                <a:cubicBezTo>
                  <a:pt x="94" y="97"/>
                  <a:pt x="94" y="97"/>
                  <a:pt x="94" y="97"/>
                </a:cubicBezTo>
                <a:cubicBezTo>
                  <a:pt x="94" y="97"/>
                  <a:pt x="94" y="97"/>
                  <a:pt x="94" y="97"/>
                </a:cubicBezTo>
                <a:cubicBezTo>
                  <a:pt x="94" y="97"/>
                  <a:pt x="94" y="97"/>
                  <a:pt x="94" y="97"/>
                </a:cubicBezTo>
                <a:cubicBezTo>
                  <a:pt x="94" y="97"/>
                  <a:pt x="94" y="97"/>
                  <a:pt x="94" y="97"/>
                </a:cubicBezTo>
                <a:cubicBezTo>
                  <a:pt x="98" y="99"/>
                  <a:pt x="103" y="103"/>
                  <a:pt x="107" y="106"/>
                </a:cubicBezTo>
                <a:cubicBezTo>
                  <a:pt x="116" y="113"/>
                  <a:pt x="125" y="120"/>
                  <a:pt x="136" y="119"/>
                </a:cubicBezTo>
                <a:cubicBezTo>
                  <a:pt x="139" y="118"/>
                  <a:pt x="142" y="117"/>
                  <a:pt x="144" y="114"/>
                </a:cubicBezTo>
                <a:cubicBezTo>
                  <a:pt x="147" y="111"/>
                  <a:pt x="150" y="107"/>
                  <a:pt x="151" y="103"/>
                </a:cubicBezTo>
                <a:cubicBezTo>
                  <a:pt x="154" y="95"/>
                  <a:pt x="155" y="83"/>
                  <a:pt x="153" y="72"/>
                </a:cubicBezTo>
                <a:cubicBezTo>
                  <a:pt x="151" y="64"/>
                  <a:pt x="148" y="56"/>
                  <a:pt x="141" y="52"/>
                </a:cubicBezTo>
                <a:cubicBezTo>
                  <a:pt x="129" y="45"/>
                  <a:pt x="121" y="56"/>
                  <a:pt x="113" y="67"/>
                </a:cubicBezTo>
                <a:cubicBezTo>
                  <a:pt x="106" y="76"/>
                  <a:pt x="99" y="86"/>
                  <a:pt x="89" y="87"/>
                </a:cubicBezTo>
                <a:cubicBezTo>
                  <a:pt x="89" y="87"/>
                  <a:pt x="89" y="87"/>
                  <a:pt x="89" y="87"/>
                </a:cubicBezTo>
                <a:cubicBezTo>
                  <a:pt x="85" y="87"/>
                  <a:pt x="84" y="86"/>
                  <a:pt x="83" y="83"/>
                </a:cubicBezTo>
                <a:cubicBezTo>
                  <a:pt x="83" y="83"/>
                  <a:pt x="83" y="83"/>
                  <a:pt x="83" y="83"/>
                </a:cubicBezTo>
                <a:cubicBezTo>
                  <a:pt x="83" y="82"/>
                  <a:pt x="84" y="81"/>
                  <a:pt x="84" y="79"/>
                </a:cubicBezTo>
                <a:cubicBezTo>
                  <a:pt x="84" y="79"/>
                  <a:pt x="84" y="79"/>
                  <a:pt x="84" y="79"/>
                </a:cubicBezTo>
                <a:cubicBezTo>
                  <a:pt x="84" y="79"/>
                  <a:pt x="84" y="79"/>
                  <a:pt x="84" y="79"/>
                </a:cubicBezTo>
                <a:cubicBezTo>
                  <a:pt x="84" y="79"/>
                  <a:pt x="84" y="79"/>
                  <a:pt x="84" y="79"/>
                </a:cubicBezTo>
                <a:cubicBezTo>
                  <a:pt x="84" y="78"/>
                  <a:pt x="84" y="78"/>
                  <a:pt x="84" y="78"/>
                </a:cubicBezTo>
                <a:cubicBezTo>
                  <a:pt x="85" y="75"/>
                  <a:pt x="87" y="72"/>
                  <a:pt x="88" y="69"/>
                </a:cubicBezTo>
                <a:cubicBezTo>
                  <a:pt x="90" y="66"/>
                  <a:pt x="92" y="63"/>
                  <a:pt x="94" y="60"/>
                </a:cubicBezTo>
                <a:cubicBezTo>
                  <a:pt x="95" y="59"/>
                  <a:pt x="95" y="59"/>
                  <a:pt x="95" y="59"/>
                </a:cubicBezTo>
                <a:cubicBezTo>
                  <a:pt x="103" y="48"/>
                  <a:pt x="114" y="34"/>
                  <a:pt x="112" y="20"/>
                </a:cubicBezTo>
                <a:cubicBezTo>
                  <a:pt x="111" y="15"/>
                  <a:pt x="107" y="11"/>
                  <a:pt x="103" y="9"/>
                </a:cubicBezTo>
                <a:cubicBezTo>
                  <a:pt x="96" y="6"/>
                  <a:pt x="88" y="4"/>
                  <a:pt x="80" y="5"/>
                </a:cubicBezTo>
                <a:cubicBezTo>
                  <a:pt x="80" y="5"/>
                  <a:pt x="80" y="5"/>
                  <a:pt x="80" y="5"/>
                </a:cubicBezTo>
                <a:cubicBezTo>
                  <a:pt x="80" y="0"/>
                  <a:pt x="80" y="0"/>
                  <a:pt x="80" y="0"/>
                </a:cubicBezTo>
                <a:cubicBezTo>
                  <a:pt x="89" y="0"/>
                  <a:pt x="98" y="1"/>
                  <a:pt x="105" y="5"/>
                </a:cubicBezTo>
                <a:cubicBezTo>
                  <a:pt x="111" y="8"/>
                  <a:pt x="115" y="13"/>
                  <a:pt x="116" y="20"/>
                </a:cubicBezTo>
                <a:cubicBezTo>
                  <a:pt x="119" y="36"/>
                  <a:pt x="107" y="51"/>
                  <a:pt x="99" y="62"/>
                </a:cubicBezTo>
                <a:cubicBezTo>
                  <a:pt x="98" y="63"/>
                  <a:pt x="98" y="63"/>
                  <a:pt x="98" y="63"/>
                </a:cubicBezTo>
                <a:cubicBezTo>
                  <a:pt x="96" y="66"/>
                  <a:pt x="94" y="69"/>
                  <a:pt x="92" y="72"/>
                </a:cubicBezTo>
                <a:cubicBezTo>
                  <a:pt x="91" y="74"/>
                  <a:pt x="90" y="77"/>
                  <a:pt x="89" y="80"/>
                </a:cubicBezTo>
                <a:cubicBezTo>
                  <a:pt x="89" y="80"/>
                  <a:pt x="89" y="80"/>
                  <a:pt x="89" y="80"/>
                </a:cubicBezTo>
                <a:cubicBezTo>
                  <a:pt x="89" y="80"/>
                  <a:pt x="89" y="80"/>
                  <a:pt x="89" y="80"/>
                </a:cubicBezTo>
                <a:cubicBezTo>
                  <a:pt x="89" y="80"/>
                  <a:pt x="89" y="80"/>
                  <a:pt x="89" y="80"/>
                </a:cubicBezTo>
                <a:cubicBezTo>
                  <a:pt x="89" y="81"/>
                  <a:pt x="88" y="81"/>
                  <a:pt x="88" y="82"/>
                </a:cubicBezTo>
                <a:cubicBezTo>
                  <a:pt x="88" y="82"/>
                  <a:pt x="89" y="82"/>
                  <a:pt x="89" y="82"/>
                </a:cubicBezTo>
                <a:cubicBezTo>
                  <a:pt x="96" y="81"/>
                  <a:pt x="103" y="73"/>
                  <a:pt x="109" y="64"/>
                </a:cubicBezTo>
                <a:cubicBezTo>
                  <a:pt x="118" y="51"/>
                  <a:pt x="128" y="39"/>
                  <a:pt x="144" y="48"/>
                </a:cubicBezTo>
                <a:cubicBezTo>
                  <a:pt x="152" y="53"/>
                  <a:pt x="156" y="61"/>
                  <a:pt x="158" y="71"/>
                </a:cubicBezTo>
                <a:cubicBezTo>
                  <a:pt x="160" y="83"/>
                  <a:pt x="159" y="96"/>
                  <a:pt x="155" y="105"/>
                </a:cubicBezTo>
                <a:cubicBezTo>
                  <a:pt x="154" y="110"/>
                  <a:pt x="151" y="114"/>
                  <a:pt x="148" y="118"/>
                </a:cubicBezTo>
                <a:cubicBezTo>
                  <a:pt x="145" y="121"/>
                  <a:pt x="141" y="123"/>
                  <a:pt x="136" y="124"/>
                </a:cubicBezTo>
                <a:cubicBezTo>
                  <a:pt x="124" y="125"/>
                  <a:pt x="114" y="117"/>
                  <a:pt x="104" y="110"/>
                </a:cubicBezTo>
                <a:cubicBezTo>
                  <a:pt x="100" y="106"/>
                  <a:pt x="96" y="103"/>
                  <a:pt x="92" y="101"/>
                </a:cubicBezTo>
                <a:cubicBezTo>
                  <a:pt x="92" y="101"/>
                  <a:pt x="92" y="101"/>
                  <a:pt x="92" y="101"/>
                </a:cubicBezTo>
                <a:cubicBezTo>
                  <a:pt x="92" y="101"/>
                  <a:pt x="92" y="101"/>
                  <a:pt x="92" y="101"/>
                </a:cubicBezTo>
                <a:cubicBezTo>
                  <a:pt x="92" y="101"/>
                  <a:pt x="92" y="101"/>
                  <a:pt x="92" y="101"/>
                </a:cubicBezTo>
                <a:cubicBezTo>
                  <a:pt x="92" y="101"/>
                  <a:pt x="92" y="101"/>
                  <a:pt x="92" y="101"/>
                </a:cubicBezTo>
                <a:cubicBezTo>
                  <a:pt x="90" y="100"/>
                  <a:pt x="87" y="99"/>
                  <a:pt x="87" y="99"/>
                </a:cubicBezTo>
                <a:cubicBezTo>
                  <a:pt x="87" y="100"/>
                  <a:pt x="87" y="102"/>
                  <a:pt x="87" y="104"/>
                </a:cubicBezTo>
                <a:cubicBezTo>
                  <a:pt x="87" y="105"/>
                  <a:pt x="87" y="105"/>
                  <a:pt x="87" y="106"/>
                </a:cubicBezTo>
                <a:cubicBezTo>
                  <a:pt x="87" y="112"/>
                  <a:pt x="87" y="118"/>
                  <a:pt x="88" y="124"/>
                </a:cubicBezTo>
                <a:cubicBezTo>
                  <a:pt x="88" y="124"/>
                  <a:pt x="88" y="124"/>
                  <a:pt x="88" y="124"/>
                </a:cubicBezTo>
                <a:cubicBezTo>
                  <a:pt x="88" y="124"/>
                  <a:pt x="88" y="124"/>
                  <a:pt x="88" y="124"/>
                </a:cubicBezTo>
                <a:cubicBezTo>
                  <a:pt x="88" y="126"/>
                  <a:pt x="88" y="129"/>
                  <a:pt x="88" y="132"/>
                </a:cubicBezTo>
                <a:cubicBezTo>
                  <a:pt x="88" y="138"/>
                  <a:pt x="89" y="145"/>
                  <a:pt x="89" y="150"/>
                </a:cubicBezTo>
                <a:cubicBezTo>
                  <a:pt x="89" y="150"/>
                  <a:pt x="89" y="150"/>
                  <a:pt x="89" y="150"/>
                </a:cubicBezTo>
                <a:cubicBezTo>
                  <a:pt x="89" y="151"/>
                  <a:pt x="88" y="152"/>
                  <a:pt x="87" y="152"/>
                </a:cubicBezTo>
                <a:cubicBezTo>
                  <a:pt x="80" y="152"/>
                  <a:pt x="80" y="152"/>
                  <a:pt x="80" y="152"/>
                </a:cubicBezTo>
                <a:lnTo>
                  <a:pt x="80" y="148"/>
                </a:lnTo>
                <a:close/>
                <a:moveTo>
                  <a:pt x="75" y="95"/>
                </a:moveTo>
                <a:cubicBezTo>
                  <a:pt x="76" y="95"/>
                  <a:pt x="76" y="96"/>
                  <a:pt x="77" y="97"/>
                </a:cubicBezTo>
                <a:cubicBezTo>
                  <a:pt x="77" y="97"/>
                  <a:pt x="77" y="97"/>
                  <a:pt x="77" y="97"/>
                </a:cubicBezTo>
                <a:cubicBezTo>
                  <a:pt x="78" y="99"/>
                  <a:pt x="78" y="102"/>
                  <a:pt x="78" y="105"/>
                </a:cubicBezTo>
                <a:cubicBezTo>
                  <a:pt x="78" y="105"/>
                  <a:pt x="78" y="106"/>
                  <a:pt x="78" y="106"/>
                </a:cubicBezTo>
                <a:cubicBezTo>
                  <a:pt x="77" y="109"/>
                  <a:pt x="77" y="112"/>
                  <a:pt x="77" y="115"/>
                </a:cubicBezTo>
                <a:cubicBezTo>
                  <a:pt x="77" y="118"/>
                  <a:pt x="77" y="121"/>
                  <a:pt x="77" y="124"/>
                </a:cubicBezTo>
                <a:cubicBezTo>
                  <a:pt x="77" y="127"/>
                  <a:pt x="77" y="130"/>
                  <a:pt x="76" y="133"/>
                </a:cubicBezTo>
                <a:cubicBezTo>
                  <a:pt x="76" y="138"/>
                  <a:pt x="76" y="143"/>
                  <a:pt x="76" y="148"/>
                </a:cubicBezTo>
                <a:cubicBezTo>
                  <a:pt x="80" y="148"/>
                  <a:pt x="80" y="148"/>
                  <a:pt x="80" y="148"/>
                </a:cubicBezTo>
                <a:cubicBezTo>
                  <a:pt x="80" y="152"/>
                  <a:pt x="80" y="152"/>
                  <a:pt x="80" y="152"/>
                </a:cubicBezTo>
                <a:cubicBezTo>
                  <a:pt x="75" y="152"/>
                  <a:pt x="75" y="152"/>
                  <a:pt x="75" y="152"/>
                </a:cubicBezTo>
                <a:cubicBezTo>
                  <a:pt x="75" y="95"/>
                  <a:pt x="75" y="95"/>
                  <a:pt x="75" y="95"/>
                </a:cubicBezTo>
                <a:close/>
                <a:moveTo>
                  <a:pt x="80" y="5"/>
                </a:moveTo>
                <a:cubicBezTo>
                  <a:pt x="80" y="5"/>
                  <a:pt x="80" y="5"/>
                  <a:pt x="80" y="5"/>
                </a:cubicBezTo>
                <a:cubicBezTo>
                  <a:pt x="80" y="5"/>
                  <a:pt x="80" y="5"/>
                  <a:pt x="80" y="5"/>
                </a:cubicBezTo>
                <a:cubicBezTo>
                  <a:pt x="78" y="5"/>
                  <a:pt x="77" y="5"/>
                  <a:pt x="75" y="5"/>
                </a:cubicBezTo>
                <a:cubicBezTo>
                  <a:pt x="75" y="0"/>
                  <a:pt x="75" y="0"/>
                  <a:pt x="75" y="0"/>
                </a:cubicBezTo>
                <a:cubicBezTo>
                  <a:pt x="77" y="0"/>
                  <a:pt x="78" y="0"/>
                  <a:pt x="80" y="0"/>
                </a:cubicBezTo>
                <a:cubicBezTo>
                  <a:pt x="80" y="0"/>
                  <a:pt x="80" y="0"/>
                  <a:pt x="80" y="0"/>
                </a:cubicBezTo>
                <a:cubicBezTo>
                  <a:pt x="80" y="5"/>
                  <a:pt x="80" y="5"/>
                  <a:pt x="80" y="5"/>
                </a:cubicBezTo>
                <a:close/>
                <a:moveTo>
                  <a:pt x="75" y="77"/>
                </a:moveTo>
                <a:cubicBezTo>
                  <a:pt x="75" y="77"/>
                  <a:pt x="75" y="78"/>
                  <a:pt x="76" y="79"/>
                </a:cubicBezTo>
                <a:cubicBezTo>
                  <a:pt x="76" y="79"/>
                  <a:pt x="76" y="79"/>
                  <a:pt x="76" y="79"/>
                </a:cubicBezTo>
                <a:cubicBezTo>
                  <a:pt x="76" y="79"/>
                  <a:pt x="76" y="79"/>
                  <a:pt x="76" y="79"/>
                </a:cubicBezTo>
                <a:cubicBezTo>
                  <a:pt x="76" y="79"/>
                  <a:pt x="76" y="79"/>
                  <a:pt x="76" y="79"/>
                </a:cubicBezTo>
                <a:cubicBezTo>
                  <a:pt x="76" y="81"/>
                  <a:pt x="77" y="82"/>
                  <a:pt x="76" y="83"/>
                </a:cubicBezTo>
                <a:cubicBezTo>
                  <a:pt x="76" y="85"/>
                  <a:pt x="76" y="86"/>
                  <a:pt x="75" y="86"/>
                </a:cubicBezTo>
                <a:cubicBezTo>
                  <a:pt x="75" y="81"/>
                  <a:pt x="75" y="81"/>
                  <a:pt x="75" y="81"/>
                </a:cubicBezTo>
                <a:cubicBezTo>
                  <a:pt x="76" y="81"/>
                  <a:pt x="76" y="80"/>
                  <a:pt x="76" y="79"/>
                </a:cubicBezTo>
                <a:cubicBezTo>
                  <a:pt x="75" y="80"/>
                  <a:pt x="75" y="80"/>
                  <a:pt x="75" y="80"/>
                </a:cubicBezTo>
                <a:lnTo>
                  <a:pt x="75" y="77"/>
                </a:lnTo>
                <a:close/>
                <a:moveTo>
                  <a:pt x="24" y="119"/>
                </a:moveTo>
                <a:cubicBezTo>
                  <a:pt x="34" y="120"/>
                  <a:pt x="44" y="113"/>
                  <a:pt x="53" y="106"/>
                </a:cubicBezTo>
                <a:cubicBezTo>
                  <a:pt x="57" y="103"/>
                  <a:pt x="61" y="99"/>
                  <a:pt x="66" y="97"/>
                </a:cubicBezTo>
                <a:cubicBezTo>
                  <a:pt x="66" y="97"/>
                  <a:pt x="66" y="97"/>
                  <a:pt x="66" y="97"/>
                </a:cubicBezTo>
                <a:cubicBezTo>
                  <a:pt x="66" y="97"/>
                  <a:pt x="66" y="97"/>
                  <a:pt x="66" y="97"/>
                </a:cubicBezTo>
                <a:cubicBezTo>
                  <a:pt x="66" y="97"/>
                  <a:pt x="66" y="97"/>
                  <a:pt x="66" y="97"/>
                </a:cubicBezTo>
                <a:cubicBezTo>
                  <a:pt x="68" y="96"/>
                  <a:pt x="72" y="94"/>
                  <a:pt x="75" y="95"/>
                </a:cubicBezTo>
                <a:cubicBezTo>
                  <a:pt x="75" y="152"/>
                  <a:pt x="75" y="152"/>
                  <a:pt x="75" y="152"/>
                </a:cubicBezTo>
                <a:cubicBezTo>
                  <a:pt x="73" y="152"/>
                  <a:pt x="73" y="152"/>
                  <a:pt x="73" y="152"/>
                </a:cubicBezTo>
                <a:cubicBezTo>
                  <a:pt x="73" y="152"/>
                  <a:pt x="73" y="152"/>
                  <a:pt x="73" y="152"/>
                </a:cubicBezTo>
                <a:cubicBezTo>
                  <a:pt x="73" y="152"/>
                  <a:pt x="73" y="152"/>
                  <a:pt x="73" y="152"/>
                </a:cubicBezTo>
                <a:cubicBezTo>
                  <a:pt x="72" y="152"/>
                  <a:pt x="71" y="151"/>
                  <a:pt x="71" y="150"/>
                </a:cubicBezTo>
                <a:cubicBezTo>
                  <a:pt x="71" y="145"/>
                  <a:pt x="71" y="139"/>
                  <a:pt x="72" y="133"/>
                </a:cubicBezTo>
                <a:cubicBezTo>
                  <a:pt x="72" y="129"/>
                  <a:pt x="72" y="126"/>
                  <a:pt x="72" y="124"/>
                </a:cubicBezTo>
                <a:cubicBezTo>
                  <a:pt x="72" y="121"/>
                  <a:pt x="72" y="118"/>
                  <a:pt x="72" y="115"/>
                </a:cubicBezTo>
                <a:cubicBezTo>
                  <a:pt x="73" y="112"/>
                  <a:pt x="73" y="109"/>
                  <a:pt x="73" y="106"/>
                </a:cubicBezTo>
                <a:cubicBezTo>
                  <a:pt x="73" y="105"/>
                  <a:pt x="73" y="105"/>
                  <a:pt x="73" y="104"/>
                </a:cubicBezTo>
                <a:cubicBezTo>
                  <a:pt x="73" y="102"/>
                  <a:pt x="73" y="100"/>
                  <a:pt x="73" y="99"/>
                </a:cubicBezTo>
                <a:cubicBezTo>
                  <a:pt x="73" y="99"/>
                  <a:pt x="73" y="99"/>
                  <a:pt x="73" y="99"/>
                </a:cubicBezTo>
                <a:cubicBezTo>
                  <a:pt x="72" y="99"/>
                  <a:pt x="69" y="100"/>
                  <a:pt x="68" y="101"/>
                </a:cubicBezTo>
                <a:cubicBezTo>
                  <a:pt x="68" y="101"/>
                  <a:pt x="68" y="101"/>
                  <a:pt x="68" y="101"/>
                </a:cubicBezTo>
                <a:cubicBezTo>
                  <a:pt x="68" y="101"/>
                  <a:pt x="68" y="101"/>
                  <a:pt x="68" y="101"/>
                </a:cubicBezTo>
                <a:cubicBezTo>
                  <a:pt x="68" y="101"/>
                  <a:pt x="68" y="101"/>
                  <a:pt x="68" y="101"/>
                </a:cubicBezTo>
                <a:cubicBezTo>
                  <a:pt x="68" y="101"/>
                  <a:pt x="68" y="101"/>
                  <a:pt x="68" y="101"/>
                </a:cubicBezTo>
                <a:cubicBezTo>
                  <a:pt x="64" y="103"/>
                  <a:pt x="60" y="106"/>
                  <a:pt x="56" y="110"/>
                </a:cubicBezTo>
                <a:cubicBezTo>
                  <a:pt x="46" y="117"/>
                  <a:pt x="36" y="125"/>
                  <a:pt x="23" y="124"/>
                </a:cubicBezTo>
                <a:cubicBezTo>
                  <a:pt x="19" y="123"/>
                  <a:pt x="15" y="121"/>
                  <a:pt x="12" y="118"/>
                </a:cubicBezTo>
                <a:cubicBezTo>
                  <a:pt x="8" y="114"/>
                  <a:pt x="6" y="110"/>
                  <a:pt x="4" y="105"/>
                </a:cubicBezTo>
                <a:cubicBezTo>
                  <a:pt x="1" y="96"/>
                  <a:pt x="0" y="83"/>
                  <a:pt x="2" y="71"/>
                </a:cubicBezTo>
                <a:cubicBezTo>
                  <a:pt x="4" y="61"/>
                  <a:pt x="8" y="53"/>
                  <a:pt x="16" y="48"/>
                </a:cubicBezTo>
                <a:cubicBezTo>
                  <a:pt x="32" y="39"/>
                  <a:pt x="41" y="51"/>
                  <a:pt x="51" y="64"/>
                </a:cubicBezTo>
                <a:cubicBezTo>
                  <a:pt x="57" y="73"/>
                  <a:pt x="63" y="81"/>
                  <a:pt x="71" y="82"/>
                </a:cubicBezTo>
                <a:cubicBezTo>
                  <a:pt x="71" y="82"/>
                  <a:pt x="71" y="82"/>
                  <a:pt x="71" y="82"/>
                </a:cubicBezTo>
                <a:cubicBezTo>
                  <a:pt x="72" y="82"/>
                  <a:pt x="72" y="83"/>
                  <a:pt x="72" y="83"/>
                </a:cubicBezTo>
                <a:cubicBezTo>
                  <a:pt x="72" y="82"/>
                  <a:pt x="71" y="82"/>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77"/>
                  <a:pt x="69" y="74"/>
                  <a:pt x="67" y="72"/>
                </a:cubicBezTo>
                <a:cubicBezTo>
                  <a:pt x="66" y="69"/>
                  <a:pt x="64" y="66"/>
                  <a:pt x="62" y="63"/>
                </a:cubicBezTo>
                <a:cubicBezTo>
                  <a:pt x="61" y="62"/>
                  <a:pt x="61" y="62"/>
                  <a:pt x="61" y="62"/>
                </a:cubicBezTo>
                <a:cubicBezTo>
                  <a:pt x="52" y="51"/>
                  <a:pt x="41" y="36"/>
                  <a:pt x="44" y="20"/>
                </a:cubicBezTo>
                <a:cubicBezTo>
                  <a:pt x="45" y="13"/>
                  <a:pt x="49" y="8"/>
                  <a:pt x="55" y="5"/>
                </a:cubicBezTo>
                <a:cubicBezTo>
                  <a:pt x="61" y="2"/>
                  <a:pt x="68" y="0"/>
                  <a:pt x="75" y="0"/>
                </a:cubicBezTo>
                <a:cubicBezTo>
                  <a:pt x="75" y="5"/>
                  <a:pt x="75" y="5"/>
                  <a:pt x="75" y="5"/>
                </a:cubicBezTo>
                <a:cubicBezTo>
                  <a:pt x="69" y="5"/>
                  <a:pt x="62" y="6"/>
                  <a:pt x="57" y="9"/>
                </a:cubicBezTo>
                <a:cubicBezTo>
                  <a:pt x="53" y="11"/>
                  <a:pt x="49" y="15"/>
                  <a:pt x="48" y="20"/>
                </a:cubicBezTo>
                <a:cubicBezTo>
                  <a:pt x="46" y="34"/>
                  <a:pt x="57" y="48"/>
                  <a:pt x="65" y="59"/>
                </a:cubicBezTo>
                <a:cubicBezTo>
                  <a:pt x="66" y="60"/>
                  <a:pt x="66" y="60"/>
                  <a:pt x="66" y="60"/>
                </a:cubicBezTo>
                <a:cubicBezTo>
                  <a:pt x="68" y="63"/>
                  <a:pt x="70" y="66"/>
                  <a:pt x="72" y="69"/>
                </a:cubicBezTo>
                <a:cubicBezTo>
                  <a:pt x="73" y="72"/>
                  <a:pt x="74" y="74"/>
                  <a:pt x="75" y="77"/>
                </a:cubicBezTo>
                <a:cubicBezTo>
                  <a:pt x="75" y="80"/>
                  <a:pt x="75" y="80"/>
                  <a:pt x="75" y="80"/>
                </a:cubicBezTo>
                <a:cubicBezTo>
                  <a:pt x="74" y="82"/>
                  <a:pt x="74" y="82"/>
                  <a:pt x="74" y="82"/>
                </a:cubicBezTo>
                <a:cubicBezTo>
                  <a:pt x="74" y="82"/>
                  <a:pt x="75" y="82"/>
                  <a:pt x="75" y="81"/>
                </a:cubicBezTo>
                <a:cubicBezTo>
                  <a:pt x="75" y="86"/>
                  <a:pt x="75" y="86"/>
                  <a:pt x="75" y="86"/>
                </a:cubicBezTo>
                <a:cubicBezTo>
                  <a:pt x="74" y="87"/>
                  <a:pt x="73" y="87"/>
                  <a:pt x="71" y="87"/>
                </a:cubicBezTo>
                <a:cubicBezTo>
                  <a:pt x="71" y="87"/>
                  <a:pt x="71" y="87"/>
                  <a:pt x="71" y="87"/>
                </a:cubicBezTo>
                <a:cubicBezTo>
                  <a:pt x="71" y="87"/>
                  <a:pt x="71" y="87"/>
                  <a:pt x="71" y="87"/>
                </a:cubicBezTo>
                <a:cubicBezTo>
                  <a:pt x="61" y="86"/>
                  <a:pt x="54" y="76"/>
                  <a:pt x="47" y="67"/>
                </a:cubicBezTo>
                <a:cubicBezTo>
                  <a:pt x="39" y="56"/>
                  <a:pt x="31" y="45"/>
                  <a:pt x="19" y="52"/>
                </a:cubicBezTo>
                <a:cubicBezTo>
                  <a:pt x="12" y="56"/>
                  <a:pt x="8" y="64"/>
                  <a:pt x="7" y="72"/>
                </a:cubicBezTo>
                <a:cubicBezTo>
                  <a:pt x="5" y="83"/>
                  <a:pt x="6" y="95"/>
                  <a:pt x="9" y="103"/>
                </a:cubicBezTo>
                <a:cubicBezTo>
                  <a:pt x="10" y="107"/>
                  <a:pt x="12" y="111"/>
                  <a:pt x="15" y="114"/>
                </a:cubicBezTo>
                <a:cubicBezTo>
                  <a:pt x="18" y="117"/>
                  <a:pt x="21" y="118"/>
                  <a:pt x="24" y="119"/>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1" name="Freeform 221"/>
          <p:cNvSpPr>
            <a:spLocks noEditPoints="1"/>
          </p:cNvSpPr>
          <p:nvPr/>
        </p:nvSpPr>
        <p:spPr bwMode="auto">
          <a:xfrm>
            <a:off x="996950" y="501650"/>
            <a:ext cx="301625" cy="223838"/>
          </a:xfrm>
          <a:custGeom>
            <a:gdLst>
              <a:gd fmla="*/ 103 w 164" name="T0"/>
              <a:gd fmla="*/ 5 h 121" name="T1"/>
              <a:gd fmla="*/ 164 w 164" name="T2"/>
              <a:gd fmla="*/ 118 h 121" name="T3"/>
              <a:gd fmla="*/ 103 w 164" name="T4"/>
              <a:gd fmla="*/ 107 h 121" name="T5"/>
              <a:gd fmla="*/ 149 w 164" name="T6"/>
              <a:gd fmla="*/ 103 h 121" name="T7"/>
              <a:gd fmla="*/ 103 w 164" name="T8"/>
              <a:gd fmla="*/ 48 h 121" name="T9"/>
              <a:gd fmla="*/ 82 w 164" name="T10"/>
              <a:gd fmla="*/ 116 h 121" name="T11"/>
              <a:gd fmla="*/ 82 w 164" name="T12"/>
              <a:gd fmla="*/ 116 h 121" name="T13"/>
              <a:gd fmla="*/ 103 w 164" name="T14"/>
              <a:gd fmla="*/ 0 h 121" name="T15"/>
              <a:gd fmla="*/ 103 w 164" name="T16"/>
              <a:gd fmla="*/ 39 h 121" name="T17"/>
              <a:gd fmla="*/ 101 w 164" name="T18"/>
              <a:gd fmla="*/ 45 h 121" name="T19"/>
              <a:gd fmla="*/ 103 w 164" name="T20"/>
              <a:gd fmla="*/ 39 h 121" name="T21"/>
              <a:gd fmla="*/ 103 w 164" name="T22"/>
              <a:gd fmla="*/ 107 h 121" name="T23"/>
              <a:gd fmla="*/ 82 w 164" name="T24"/>
              <a:gd fmla="*/ 96 h 121" name="T25"/>
              <a:gd fmla="*/ 103 w 164" name="T26"/>
              <a:gd fmla="*/ 102 h 121" name="T27"/>
              <a:gd fmla="*/ 74 w 164" name="T28"/>
              <a:gd fmla="*/ 121 h 121" name="T29"/>
              <a:gd fmla="*/ 74 w 164" name="T30"/>
              <a:gd fmla="*/ 0 h 121" name="T31"/>
              <a:gd fmla="*/ 82 w 164" name="T32"/>
              <a:gd fmla="*/ 71 h 121" name="T33"/>
              <a:gd fmla="*/ 82 w 164" name="T34"/>
              <a:gd fmla="*/ 96 h 121" name="T35"/>
              <a:gd fmla="*/ 79 w 164" name="T36"/>
              <a:gd fmla="*/ 107 h 121" name="T37"/>
              <a:gd fmla="*/ 75 w 164" name="T38"/>
              <a:gd fmla="*/ 102 h 121" name="T39"/>
              <a:gd fmla="*/ 68 w 164" name="T40"/>
              <a:gd fmla="*/ 116 h 121" name="T41"/>
              <a:gd fmla="*/ 68 w 164" name="T42"/>
              <a:gd fmla="*/ 116 h 121" name="T43"/>
              <a:gd fmla="*/ 74 w 164" name="T44"/>
              <a:gd fmla="*/ 0 h 121" name="T45"/>
              <a:gd fmla="*/ 73 w 164" name="T46"/>
              <a:gd fmla="*/ 84 h 121" name="T47"/>
              <a:gd fmla="*/ 68 w 164" name="T48"/>
              <a:gd fmla="*/ 82 h 121" name="T49"/>
              <a:gd fmla="*/ 74 w 164" name="T50"/>
              <a:gd fmla="*/ 74 h 121" name="T51"/>
              <a:gd fmla="*/ 68 w 164" name="T52"/>
              <a:gd fmla="*/ 102 h 121" name="T53"/>
              <a:gd fmla="*/ 68 w 164" name="T54"/>
              <a:gd fmla="*/ 121 h 121" name="T55"/>
              <a:gd fmla="*/ 50 w 164" name="T56"/>
              <a:gd fmla="*/ 5 h 121" name="T57"/>
              <a:gd fmla="*/ 68 w 164" name="T58"/>
              <a:gd fmla="*/ 82 h 121" name="T59"/>
              <a:gd fmla="*/ 68 w 164" name="T60"/>
              <a:gd fmla="*/ 93 h 121" name="T61"/>
              <a:gd fmla="*/ 50 w 164" name="T62"/>
              <a:gd fmla="*/ 59 h 121" name="T63"/>
              <a:gd fmla="*/ 68 w 164" name="T64"/>
              <a:gd fmla="*/ 82 h 121" name="T65"/>
              <a:gd fmla="*/ 50 w 164" name="T66"/>
              <a:gd fmla="*/ 107 h 121" name="T67"/>
              <a:gd fmla="*/ 50 w 164" name="T68"/>
              <a:gd fmla="*/ 39 h 121" name="T69"/>
              <a:gd fmla="*/ 48 w 164" name="T70"/>
              <a:gd fmla="*/ 116 h 121" name="T71"/>
              <a:gd fmla="*/ 48 w 164" name="T72"/>
              <a:gd fmla="*/ 116 h 121" name="T73"/>
              <a:gd fmla="*/ 50 w 164" name="T74"/>
              <a:gd fmla="*/ 0 h 121" name="T75"/>
              <a:gd fmla="*/ 48 w 164" name="T76"/>
              <a:gd fmla="*/ 41 h 121" name="T77"/>
              <a:gd fmla="*/ 48 w 164" name="T78"/>
              <a:gd fmla="*/ 27 h 121" name="T79"/>
              <a:gd fmla="*/ 50 w 164" name="T80"/>
              <a:gd fmla="*/ 59 h 121" name="T81"/>
              <a:gd fmla="*/ 50 w 164" name="T82"/>
              <a:gd fmla="*/ 61 h 121" name="T83"/>
              <a:gd fmla="*/ 49 w 164" name="T84"/>
              <a:gd fmla="*/ 58 h 121" name="T85"/>
              <a:gd fmla="*/ 50 w 164" name="T86"/>
              <a:gd fmla="*/ 107 h 121" name="T87"/>
              <a:gd fmla="*/ 5 w 164" name="T88"/>
              <a:gd fmla="*/ 116 h 121" name="T89"/>
              <a:gd fmla="*/ 0 w 164" name="T90"/>
              <a:gd fmla="*/ 118 h 121" name="T91"/>
              <a:gd fmla="*/ 48 w 164" name="T92"/>
              <a:gd fmla="*/ 5 h 121" name="T93"/>
              <a:gd fmla="*/ 38 w 164" name="T94"/>
              <a:gd fmla="*/ 15 h 121" name="T95"/>
              <a:gd fmla="*/ 23 w 164" name="T96"/>
              <a:gd fmla="*/ 30 h 121" name="T97"/>
              <a:gd fmla="*/ 38 w 164" name="T98"/>
              <a:gd fmla="*/ 45 h 121" name="T99"/>
              <a:gd fmla="*/ 38 w 164" name="T100"/>
              <a:gd fmla="*/ 40 h 121" name="T101"/>
              <a:gd fmla="*/ 27 w 164" name="T102"/>
              <a:gd fmla="*/ 30 h 121" name="T103"/>
              <a:gd fmla="*/ 38 w 164" name="T104"/>
              <a:gd fmla="*/ 20 h 121" name="T105"/>
              <a:gd fmla="*/ 48 w 164" name="T106"/>
              <a:gd fmla="*/ 58 h 121" name="T107"/>
              <a:gd fmla="*/ 16 w 164" name="T108"/>
              <a:gd fmla="*/ 107 h 121" name="T109"/>
              <a:gd fmla="*/ 48 w 164" name="T110"/>
              <a:gd fmla="*/ 64 h 12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20" w="164">
                <a:moveTo>
                  <a:pt x="103" y="116"/>
                </a:moveTo>
                <a:cubicBezTo>
                  <a:pt x="160" y="116"/>
                  <a:pt x="160" y="116"/>
                  <a:pt x="160" y="116"/>
                </a:cubicBezTo>
                <a:cubicBezTo>
                  <a:pt x="160" y="5"/>
                  <a:pt x="160" y="5"/>
                  <a:pt x="160" y="5"/>
                </a:cubicBezTo>
                <a:cubicBezTo>
                  <a:pt x="103" y="5"/>
                  <a:pt x="103" y="5"/>
                  <a:pt x="103" y="5"/>
                </a:cubicBezTo>
                <a:cubicBezTo>
                  <a:pt x="103" y="0"/>
                  <a:pt x="103" y="0"/>
                  <a:pt x="103" y="0"/>
                </a:cubicBezTo>
                <a:cubicBezTo>
                  <a:pt x="162" y="0"/>
                  <a:pt x="162" y="0"/>
                  <a:pt x="162" y="0"/>
                </a:cubicBezTo>
                <a:cubicBezTo>
                  <a:pt x="163" y="0"/>
                  <a:pt x="164" y="1"/>
                  <a:pt x="164" y="2"/>
                </a:cubicBezTo>
                <a:cubicBezTo>
                  <a:pt x="164" y="118"/>
                  <a:pt x="164" y="118"/>
                  <a:pt x="164" y="118"/>
                </a:cubicBezTo>
                <a:cubicBezTo>
                  <a:pt x="164" y="120"/>
                  <a:pt x="163" y="121"/>
                  <a:pt x="162" y="121"/>
                </a:cubicBezTo>
                <a:cubicBezTo>
                  <a:pt x="103" y="121"/>
                  <a:pt x="103" y="121"/>
                  <a:pt x="103" y="121"/>
                </a:cubicBezTo>
                <a:cubicBezTo>
                  <a:pt x="103" y="116"/>
                  <a:pt x="103" y="116"/>
                  <a:pt x="103" y="116"/>
                </a:cubicBezTo>
                <a:close/>
                <a:moveTo>
                  <a:pt x="103" y="107"/>
                </a:moveTo>
                <a:cubicBezTo>
                  <a:pt x="147" y="107"/>
                  <a:pt x="147" y="107"/>
                  <a:pt x="147" y="107"/>
                </a:cubicBezTo>
                <a:cubicBezTo>
                  <a:pt x="147" y="107"/>
                  <a:pt x="147" y="107"/>
                  <a:pt x="147" y="107"/>
                </a:cubicBezTo>
                <a:cubicBezTo>
                  <a:pt x="148" y="107"/>
                  <a:pt x="148" y="107"/>
                  <a:pt x="149" y="107"/>
                </a:cubicBezTo>
                <a:cubicBezTo>
                  <a:pt x="150" y="106"/>
                  <a:pt x="150" y="104"/>
                  <a:pt x="149" y="103"/>
                </a:cubicBezTo>
                <a:cubicBezTo>
                  <a:pt x="103" y="39"/>
                  <a:pt x="103" y="39"/>
                  <a:pt x="103" y="39"/>
                </a:cubicBezTo>
                <a:cubicBezTo>
                  <a:pt x="103" y="39"/>
                  <a:pt x="103" y="39"/>
                  <a:pt x="103" y="39"/>
                </a:cubicBezTo>
                <a:cubicBezTo>
                  <a:pt x="104" y="40"/>
                  <a:pt x="104" y="41"/>
                  <a:pt x="103" y="41"/>
                </a:cubicBezTo>
                <a:cubicBezTo>
                  <a:pt x="103" y="48"/>
                  <a:pt x="103" y="48"/>
                  <a:pt x="103" y="48"/>
                </a:cubicBezTo>
                <a:cubicBezTo>
                  <a:pt x="143" y="102"/>
                  <a:pt x="143" y="102"/>
                  <a:pt x="143" y="102"/>
                </a:cubicBezTo>
                <a:cubicBezTo>
                  <a:pt x="103" y="102"/>
                  <a:pt x="103" y="102"/>
                  <a:pt x="103" y="102"/>
                </a:cubicBezTo>
                <a:lnTo>
                  <a:pt x="103" y="107"/>
                </a:lnTo>
                <a:close/>
                <a:moveTo>
                  <a:pt x="82" y="116"/>
                </a:moveTo>
                <a:cubicBezTo>
                  <a:pt x="103" y="116"/>
                  <a:pt x="103" y="116"/>
                  <a:pt x="103" y="116"/>
                </a:cubicBezTo>
                <a:cubicBezTo>
                  <a:pt x="103" y="121"/>
                  <a:pt x="103" y="121"/>
                  <a:pt x="103" y="121"/>
                </a:cubicBezTo>
                <a:cubicBezTo>
                  <a:pt x="82" y="121"/>
                  <a:pt x="82" y="121"/>
                  <a:pt x="82" y="121"/>
                </a:cubicBezTo>
                <a:cubicBezTo>
                  <a:pt x="82" y="116"/>
                  <a:pt x="82" y="116"/>
                  <a:pt x="82" y="116"/>
                </a:cubicBezTo>
                <a:close/>
                <a:moveTo>
                  <a:pt x="103" y="5"/>
                </a:moveTo>
                <a:cubicBezTo>
                  <a:pt x="82" y="5"/>
                  <a:pt x="82" y="5"/>
                  <a:pt x="82" y="5"/>
                </a:cubicBezTo>
                <a:cubicBezTo>
                  <a:pt x="82" y="0"/>
                  <a:pt x="82" y="0"/>
                  <a:pt x="82" y="0"/>
                </a:cubicBezTo>
                <a:cubicBezTo>
                  <a:pt x="103" y="0"/>
                  <a:pt x="103" y="0"/>
                  <a:pt x="103" y="0"/>
                </a:cubicBezTo>
                <a:cubicBezTo>
                  <a:pt x="103" y="5"/>
                  <a:pt x="103" y="5"/>
                  <a:pt x="103" y="5"/>
                </a:cubicBezTo>
                <a:close/>
                <a:moveTo>
                  <a:pt x="103" y="39"/>
                </a:moveTo>
                <a:cubicBezTo>
                  <a:pt x="103" y="39"/>
                  <a:pt x="103" y="39"/>
                  <a:pt x="103" y="39"/>
                </a:cubicBezTo>
                <a:cubicBezTo>
                  <a:pt x="103" y="39"/>
                  <a:pt x="103" y="39"/>
                  <a:pt x="103" y="39"/>
                </a:cubicBezTo>
                <a:cubicBezTo>
                  <a:pt x="103" y="42"/>
                  <a:pt x="103" y="42"/>
                  <a:pt x="103" y="42"/>
                </a:cubicBezTo>
                <a:cubicBezTo>
                  <a:pt x="103" y="42"/>
                  <a:pt x="103" y="42"/>
                  <a:pt x="103" y="41"/>
                </a:cubicBezTo>
                <a:cubicBezTo>
                  <a:pt x="103" y="48"/>
                  <a:pt x="103" y="48"/>
                  <a:pt x="103" y="48"/>
                </a:cubicBezTo>
                <a:cubicBezTo>
                  <a:pt x="101" y="45"/>
                  <a:pt x="101" y="45"/>
                  <a:pt x="101" y="45"/>
                </a:cubicBezTo>
                <a:cubicBezTo>
                  <a:pt x="82" y="71"/>
                  <a:pt x="82" y="71"/>
                  <a:pt x="82" y="71"/>
                </a:cubicBezTo>
                <a:cubicBezTo>
                  <a:pt x="82" y="63"/>
                  <a:pt x="82" y="63"/>
                  <a:pt x="82" y="63"/>
                </a:cubicBezTo>
                <a:cubicBezTo>
                  <a:pt x="99" y="39"/>
                  <a:pt x="99" y="39"/>
                  <a:pt x="99" y="39"/>
                </a:cubicBezTo>
                <a:cubicBezTo>
                  <a:pt x="100" y="38"/>
                  <a:pt x="101" y="38"/>
                  <a:pt x="103" y="39"/>
                </a:cubicBezTo>
                <a:cubicBezTo>
                  <a:pt x="103" y="39"/>
                  <a:pt x="103" y="39"/>
                  <a:pt x="103" y="39"/>
                </a:cubicBezTo>
                <a:cubicBezTo>
                  <a:pt x="103" y="39"/>
                  <a:pt x="103" y="39"/>
                  <a:pt x="103" y="39"/>
                </a:cubicBezTo>
                <a:close/>
                <a:moveTo>
                  <a:pt x="103" y="102"/>
                </a:moveTo>
                <a:cubicBezTo>
                  <a:pt x="103" y="107"/>
                  <a:pt x="103" y="107"/>
                  <a:pt x="103" y="107"/>
                </a:cubicBezTo>
                <a:cubicBezTo>
                  <a:pt x="85" y="107"/>
                  <a:pt x="85" y="107"/>
                  <a:pt x="85" y="107"/>
                </a:cubicBezTo>
                <a:cubicBezTo>
                  <a:pt x="84" y="107"/>
                  <a:pt x="84" y="107"/>
                  <a:pt x="83" y="106"/>
                </a:cubicBezTo>
                <a:cubicBezTo>
                  <a:pt x="82" y="105"/>
                  <a:pt x="82" y="105"/>
                  <a:pt x="82" y="105"/>
                </a:cubicBezTo>
                <a:cubicBezTo>
                  <a:pt x="82" y="96"/>
                  <a:pt x="82" y="96"/>
                  <a:pt x="82" y="96"/>
                </a:cubicBezTo>
                <a:cubicBezTo>
                  <a:pt x="85" y="100"/>
                  <a:pt x="85" y="100"/>
                  <a:pt x="85" y="100"/>
                </a:cubicBezTo>
                <a:cubicBezTo>
                  <a:pt x="85" y="101"/>
                  <a:pt x="85" y="101"/>
                  <a:pt x="85" y="101"/>
                </a:cubicBezTo>
                <a:cubicBezTo>
                  <a:pt x="86" y="102"/>
                  <a:pt x="86" y="102"/>
                  <a:pt x="86" y="102"/>
                </a:cubicBezTo>
                <a:lnTo>
                  <a:pt x="103" y="102"/>
                </a:lnTo>
                <a:close/>
                <a:moveTo>
                  <a:pt x="74" y="116"/>
                </a:moveTo>
                <a:cubicBezTo>
                  <a:pt x="82" y="116"/>
                  <a:pt x="82" y="116"/>
                  <a:pt x="82" y="116"/>
                </a:cubicBezTo>
                <a:cubicBezTo>
                  <a:pt x="82" y="121"/>
                  <a:pt x="82" y="121"/>
                  <a:pt x="82" y="121"/>
                </a:cubicBezTo>
                <a:cubicBezTo>
                  <a:pt x="74" y="121"/>
                  <a:pt x="74" y="121"/>
                  <a:pt x="74" y="121"/>
                </a:cubicBezTo>
                <a:cubicBezTo>
                  <a:pt x="74" y="116"/>
                  <a:pt x="74" y="116"/>
                  <a:pt x="74" y="116"/>
                </a:cubicBezTo>
                <a:close/>
                <a:moveTo>
                  <a:pt x="82" y="5"/>
                </a:moveTo>
                <a:cubicBezTo>
                  <a:pt x="74" y="5"/>
                  <a:pt x="74" y="5"/>
                  <a:pt x="74" y="5"/>
                </a:cubicBezTo>
                <a:cubicBezTo>
                  <a:pt x="74" y="0"/>
                  <a:pt x="74" y="0"/>
                  <a:pt x="74" y="0"/>
                </a:cubicBezTo>
                <a:cubicBezTo>
                  <a:pt x="82" y="0"/>
                  <a:pt x="82" y="0"/>
                  <a:pt x="82" y="0"/>
                </a:cubicBezTo>
                <a:cubicBezTo>
                  <a:pt x="82" y="5"/>
                  <a:pt x="82" y="5"/>
                  <a:pt x="82" y="5"/>
                </a:cubicBezTo>
                <a:close/>
                <a:moveTo>
                  <a:pt x="82" y="63"/>
                </a:moveTo>
                <a:cubicBezTo>
                  <a:pt x="82" y="71"/>
                  <a:pt x="82" y="71"/>
                  <a:pt x="82" y="71"/>
                </a:cubicBezTo>
                <a:cubicBezTo>
                  <a:pt x="74" y="83"/>
                  <a:pt x="74" y="83"/>
                  <a:pt x="74" y="83"/>
                </a:cubicBezTo>
                <a:cubicBezTo>
                  <a:pt x="74" y="74"/>
                  <a:pt x="74" y="74"/>
                  <a:pt x="74" y="74"/>
                </a:cubicBezTo>
                <a:cubicBezTo>
                  <a:pt x="82" y="63"/>
                  <a:pt x="82" y="63"/>
                  <a:pt x="82" y="63"/>
                </a:cubicBezTo>
                <a:close/>
                <a:moveTo>
                  <a:pt x="82" y="96"/>
                </a:moveTo>
                <a:cubicBezTo>
                  <a:pt x="82" y="105"/>
                  <a:pt x="82" y="105"/>
                  <a:pt x="82" y="105"/>
                </a:cubicBezTo>
                <a:cubicBezTo>
                  <a:pt x="82" y="104"/>
                  <a:pt x="82" y="104"/>
                  <a:pt x="82" y="104"/>
                </a:cubicBezTo>
                <a:cubicBezTo>
                  <a:pt x="82" y="105"/>
                  <a:pt x="82" y="106"/>
                  <a:pt x="81" y="107"/>
                </a:cubicBezTo>
                <a:cubicBezTo>
                  <a:pt x="80" y="107"/>
                  <a:pt x="80" y="107"/>
                  <a:pt x="79" y="107"/>
                </a:cubicBezTo>
                <a:cubicBezTo>
                  <a:pt x="79" y="107"/>
                  <a:pt x="79" y="107"/>
                  <a:pt x="79" y="107"/>
                </a:cubicBezTo>
                <a:cubicBezTo>
                  <a:pt x="74" y="107"/>
                  <a:pt x="74" y="107"/>
                  <a:pt x="74" y="107"/>
                </a:cubicBezTo>
                <a:cubicBezTo>
                  <a:pt x="74" y="102"/>
                  <a:pt x="74" y="102"/>
                  <a:pt x="74" y="102"/>
                </a:cubicBezTo>
                <a:cubicBezTo>
                  <a:pt x="75" y="102"/>
                  <a:pt x="75" y="102"/>
                  <a:pt x="75" y="102"/>
                </a:cubicBezTo>
                <a:cubicBezTo>
                  <a:pt x="74" y="101"/>
                  <a:pt x="74" y="101"/>
                  <a:pt x="74" y="101"/>
                </a:cubicBezTo>
                <a:cubicBezTo>
                  <a:pt x="74" y="85"/>
                  <a:pt x="74" y="85"/>
                  <a:pt x="74" y="85"/>
                </a:cubicBezTo>
                <a:lnTo>
                  <a:pt x="82" y="96"/>
                </a:lnTo>
                <a:close/>
                <a:moveTo>
                  <a:pt x="68" y="116"/>
                </a:moveTo>
                <a:cubicBezTo>
                  <a:pt x="74" y="116"/>
                  <a:pt x="74" y="116"/>
                  <a:pt x="74" y="116"/>
                </a:cubicBezTo>
                <a:cubicBezTo>
                  <a:pt x="74" y="121"/>
                  <a:pt x="74" y="121"/>
                  <a:pt x="74" y="121"/>
                </a:cubicBezTo>
                <a:cubicBezTo>
                  <a:pt x="68" y="121"/>
                  <a:pt x="68" y="121"/>
                  <a:pt x="68" y="121"/>
                </a:cubicBezTo>
                <a:cubicBezTo>
                  <a:pt x="68" y="116"/>
                  <a:pt x="68" y="116"/>
                  <a:pt x="68" y="116"/>
                </a:cubicBezTo>
                <a:close/>
                <a:moveTo>
                  <a:pt x="74" y="5"/>
                </a:moveTo>
                <a:cubicBezTo>
                  <a:pt x="68" y="5"/>
                  <a:pt x="68" y="5"/>
                  <a:pt x="68" y="5"/>
                </a:cubicBezTo>
                <a:cubicBezTo>
                  <a:pt x="68" y="0"/>
                  <a:pt x="68" y="0"/>
                  <a:pt x="68" y="0"/>
                </a:cubicBezTo>
                <a:cubicBezTo>
                  <a:pt x="74" y="0"/>
                  <a:pt x="74" y="0"/>
                  <a:pt x="74" y="0"/>
                </a:cubicBezTo>
                <a:cubicBezTo>
                  <a:pt x="74" y="5"/>
                  <a:pt x="74" y="5"/>
                  <a:pt x="74" y="5"/>
                </a:cubicBezTo>
                <a:close/>
                <a:moveTo>
                  <a:pt x="74" y="74"/>
                </a:moveTo>
                <a:cubicBezTo>
                  <a:pt x="74" y="83"/>
                  <a:pt x="74" y="83"/>
                  <a:pt x="74" y="83"/>
                </a:cubicBezTo>
                <a:cubicBezTo>
                  <a:pt x="73" y="84"/>
                  <a:pt x="73" y="84"/>
                  <a:pt x="73" y="84"/>
                </a:cubicBezTo>
                <a:cubicBezTo>
                  <a:pt x="74" y="85"/>
                  <a:pt x="74" y="85"/>
                  <a:pt x="74" y="85"/>
                </a:cubicBezTo>
                <a:cubicBezTo>
                  <a:pt x="74" y="101"/>
                  <a:pt x="74" y="101"/>
                  <a:pt x="74" y="101"/>
                </a:cubicBezTo>
                <a:cubicBezTo>
                  <a:pt x="68" y="93"/>
                  <a:pt x="68" y="93"/>
                  <a:pt x="68" y="93"/>
                </a:cubicBezTo>
                <a:cubicBezTo>
                  <a:pt x="68" y="82"/>
                  <a:pt x="68" y="82"/>
                  <a:pt x="68" y="82"/>
                </a:cubicBezTo>
                <a:cubicBezTo>
                  <a:pt x="69" y="82"/>
                  <a:pt x="69" y="82"/>
                  <a:pt x="69" y="82"/>
                </a:cubicBezTo>
                <a:cubicBezTo>
                  <a:pt x="69" y="82"/>
                  <a:pt x="68" y="82"/>
                  <a:pt x="68" y="82"/>
                </a:cubicBezTo>
                <a:cubicBezTo>
                  <a:pt x="68" y="82"/>
                  <a:pt x="68" y="82"/>
                  <a:pt x="68" y="82"/>
                </a:cubicBezTo>
                <a:cubicBezTo>
                  <a:pt x="74" y="74"/>
                  <a:pt x="74" y="74"/>
                  <a:pt x="74" y="74"/>
                </a:cubicBezTo>
                <a:close/>
                <a:moveTo>
                  <a:pt x="74" y="102"/>
                </a:moveTo>
                <a:cubicBezTo>
                  <a:pt x="74" y="107"/>
                  <a:pt x="74" y="107"/>
                  <a:pt x="74" y="107"/>
                </a:cubicBezTo>
                <a:cubicBezTo>
                  <a:pt x="68" y="107"/>
                  <a:pt x="68" y="107"/>
                  <a:pt x="68" y="107"/>
                </a:cubicBezTo>
                <a:cubicBezTo>
                  <a:pt x="68" y="102"/>
                  <a:pt x="68" y="102"/>
                  <a:pt x="68" y="102"/>
                </a:cubicBezTo>
                <a:lnTo>
                  <a:pt x="74" y="102"/>
                </a:lnTo>
                <a:close/>
                <a:moveTo>
                  <a:pt x="50" y="116"/>
                </a:moveTo>
                <a:cubicBezTo>
                  <a:pt x="68" y="116"/>
                  <a:pt x="68" y="116"/>
                  <a:pt x="68" y="116"/>
                </a:cubicBezTo>
                <a:cubicBezTo>
                  <a:pt x="68" y="121"/>
                  <a:pt x="68" y="121"/>
                  <a:pt x="68" y="121"/>
                </a:cubicBezTo>
                <a:cubicBezTo>
                  <a:pt x="50" y="121"/>
                  <a:pt x="50" y="121"/>
                  <a:pt x="50" y="121"/>
                </a:cubicBezTo>
                <a:cubicBezTo>
                  <a:pt x="50" y="116"/>
                  <a:pt x="50" y="116"/>
                  <a:pt x="50" y="116"/>
                </a:cubicBezTo>
                <a:close/>
                <a:moveTo>
                  <a:pt x="68" y="5"/>
                </a:moveTo>
                <a:cubicBezTo>
                  <a:pt x="50" y="5"/>
                  <a:pt x="50" y="5"/>
                  <a:pt x="50" y="5"/>
                </a:cubicBezTo>
                <a:cubicBezTo>
                  <a:pt x="50" y="0"/>
                  <a:pt x="50" y="0"/>
                  <a:pt x="50" y="0"/>
                </a:cubicBezTo>
                <a:cubicBezTo>
                  <a:pt x="68" y="0"/>
                  <a:pt x="68" y="0"/>
                  <a:pt x="68" y="0"/>
                </a:cubicBezTo>
                <a:cubicBezTo>
                  <a:pt x="68" y="5"/>
                  <a:pt x="68" y="5"/>
                  <a:pt x="68" y="5"/>
                </a:cubicBezTo>
                <a:close/>
                <a:moveTo>
                  <a:pt x="68" y="82"/>
                </a:moveTo>
                <a:cubicBezTo>
                  <a:pt x="68" y="82"/>
                  <a:pt x="68" y="82"/>
                  <a:pt x="68" y="82"/>
                </a:cubicBezTo>
                <a:cubicBezTo>
                  <a:pt x="68" y="82"/>
                  <a:pt x="68" y="82"/>
                  <a:pt x="68" y="82"/>
                </a:cubicBezTo>
                <a:cubicBezTo>
                  <a:pt x="68" y="82"/>
                  <a:pt x="68" y="82"/>
                  <a:pt x="68" y="82"/>
                </a:cubicBezTo>
                <a:cubicBezTo>
                  <a:pt x="68" y="93"/>
                  <a:pt x="68" y="93"/>
                  <a:pt x="68" y="93"/>
                </a:cubicBezTo>
                <a:cubicBezTo>
                  <a:pt x="65" y="89"/>
                  <a:pt x="65" y="89"/>
                  <a:pt x="65" y="89"/>
                </a:cubicBezTo>
                <a:cubicBezTo>
                  <a:pt x="50" y="67"/>
                  <a:pt x="50" y="67"/>
                  <a:pt x="50" y="67"/>
                </a:cubicBezTo>
                <a:cubicBezTo>
                  <a:pt x="50" y="61"/>
                  <a:pt x="50" y="61"/>
                  <a:pt x="50" y="61"/>
                </a:cubicBezTo>
                <a:cubicBezTo>
                  <a:pt x="50" y="61"/>
                  <a:pt x="50" y="60"/>
                  <a:pt x="50" y="59"/>
                </a:cubicBezTo>
                <a:cubicBezTo>
                  <a:pt x="50" y="59"/>
                  <a:pt x="50" y="59"/>
                  <a:pt x="50" y="59"/>
                </a:cubicBezTo>
                <a:cubicBezTo>
                  <a:pt x="68" y="84"/>
                  <a:pt x="68" y="84"/>
                  <a:pt x="68" y="84"/>
                </a:cubicBezTo>
                <a:cubicBezTo>
                  <a:pt x="68" y="84"/>
                  <a:pt x="68" y="83"/>
                  <a:pt x="68" y="82"/>
                </a:cubicBezTo>
                <a:cubicBezTo>
                  <a:pt x="68" y="82"/>
                  <a:pt x="68" y="82"/>
                  <a:pt x="68" y="82"/>
                </a:cubicBezTo>
                <a:close/>
                <a:moveTo>
                  <a:pt x="68" y="102"/>
                </a:moveTo>
                <a:cubicBezTo>
                  <a:pt x="68" y="107"/>
                  <a:pt x="68" y="107"/>
                  <a:pt x="68" y="107"/>
                </a:cubicBezTo>
                <a:cubicBezTo>
                  <a:pt x="55" y="107"/>
                  <a:pt x="55" y="107"/>
                  <a:pt x="55" y="107"/>
                </a:cubicBezTo>
                <a:cubicBezTo>
                  <a:pt x="50" y="107"/>
                  <a:pt x="50" y="107"/>
                  <a:pt x="50" y="107"/>
                </a:cubicBezTo>
                <a:cubicBezTo>
                  <a:pt x="50" y="102"/>
                  <a:pt x="50" y="102"/>
                  <a:pt x="50" y="102"/>
                </a:cubicBezTo>
                <a:cubicBezTo>
                  <a:pt x="55" y="102"/>
                  <a:pt x="55" y="102"/>
                  <a:pt x="55" y="102"/>
                </a:cubicBezTo>
                <a:cubicBezTo>
                  <a:pt x="68" y="102"/>
                  <a:pt x="68" y="102"/>
                  <a:pt x="68" y="102"/>
                </a:cubicBezTo>
                <a:close/>
                <a:moveTo>
                  <a:pt x="50" y="39"/>
                </a:moveTo>
                <a:cubicBezTo>
                  <a:pt x="50" y="21"/>
                  <a:pt x="50" y="21"/>
                  <a:pt x="50" y="21"/>
                </a:cubicBezTo>
                <a:cubicBezTo>
                  <a:pt x="52" y="24"/>
                  <a:pt x="53" y="27"/>
                  <a:pt x="53" y="30"/>
                </a:cubicBezTo>
                <a:cubicBezTo>
                  <a:pt x="53" y="33"/>
                  <a:pt x="52" y="37"/>
                  <a:pt x="50" y="39"/>
                </a:cubicBezTo>
                <a:close/>
                <a:moveTo>
                  <a:pt x="48" y="116"/>
                </a:moveTo>
                <a:cubicBezTo>
                  <a:pt x="50" y="116"/>
                  <a:pt x="50" y="116"/>
                  <a:pt x="50" y="116"/>
                </a:cubicBezTo>
                <a:cubicBezTo>
                  <a:pt x="50" y="121"/>
                  <a:pt x="50" y="121"/>
                  <a:pt x="50" y="121"/>
                </a:cubicBezTo>
                <a:cubicBezTo>
                  <a:pt x="48" y="121"/>
                  <a:pt x="48" y="121"/>
                  <a:pt x="48" y="121"/>
                </a:cubicBezTo>
                <a:cubicBezTo>
                  <a:pt x="48" y="116"/>
                  <a:pt x="48" y="116"/>
                  <a:pt x="48" y="116"/>
                </a:cubicBezTo>
                <a:close/>
                <a:moveTo>
                  <a:pt x="50" y="5"/>
                </a:moveTo>
                <a:cubicBezTo>
                  <a:pt x="48" y="5"/>
                  <a:pt x="48" y="5"/>
                  <a:pt x="48" y="5"/>
                </a:cubicBezTo>
                <a:cubicBezTo>
                  <a:pt x="48" y="0"/>
                  <a:pt x="48" y="0"/>
                  <a:pt x="48" y="0"/>
                </a:cubicBezTo>
                <a:cubicBezTo>
                  <a:pt x="50" y="0"/>
                  <a:pt x="50" y="0"/>
                  <a:pt x="50" y="0"/>
                </a:cubicBezTo>
                <a:cubicBezTo>
                  <a:pt x="50" y="5"/>
                  <a:pt x="50" y="5"/>
                  <a:pt x="50" y="5"/>
                </a:cubicBezTo>
                <a:close/>
                <a:moveTo>
                  <a:pt x="50" y="21"/>
                </a:moveTo>
                <a:cubicBezTo>
                  <a:pt x="50" y="39"/>
                  <a:pt x="50" y="39"/>
                  <a:pt x="50" y="39"/>
                </a:cubicBezTo>
                <a:cubicBezTo>
                  <a:pt x="49" y="40"/>
                  <a:pt x="49" y="40"/>
                  <a:pt x="48" y="41"/>
                </a:cubicBezTo>
                <a:cubicBezTo>
                  <a:pt x="48" y="41"/>
                  <a:pt x="48" y="41"/>
                  <a:pt x="48" y="41"/>
                </a:cubicBezTo>
                <a:cubicBezTo>
                  <a:pt x="48" y="33"/>
                  <a:pt x="48" y="33"/>
                  <a:pt x="48" y="33"/>
                </a:cubicBezTo>
                <a:cubicBezTo>
                  <a:pt x="48" y="32"/>
                  <a:pt x="48" y="31"/>
                  <a:pt x="48" y="30"/>
                </a:cubicBezTo>
                <a:cubicBezTo>
                  <a:pt x="48" y="29"/>
                  <a:pt x="48" y="28"/>
                  <a:pt x="48" y="27"/>
                </a:cubicBezTo>
                <a:cubicBezTo>
                  <a:pt x="48" y="19"/>
                  <a:pt x="48" y="19"/>
                  <a:pt x="48" y="19"/>
                </a:cubicBezTo>
                <a:cubicBezTo>
                  <a:pt x="48" y="19"/>
                  <a:pt x="48" y="19"/>
                  <a:pt x="48" y="19"/>
                </a:cubicBezTo>
                <a:cubicBezTo>
                  <a:pt x="49" y="20"/>
                  <a:pt x="49" y="20"/>
                  <a:pt x="50" y="21"/>
                </a:cubicBezTo>
                <a:close/>
                <a:moveTo>
                  <a:pt x="50" y="59"/>
                </a:moveTo>
                <a:cubicBezTo>
                  <a:pt x="50" y="59"/>
                  <a:pt x="50" y="59"/>
                  <a:pt x="50" y="59"/>
                </a:cubicBezTo>
                <a:cubicBezTo>
                  <a:pt x="50" y="59"/>
                  <a:pt x="50" y="59"/>
                  <a:pt x="49" y="59"/>
                </a:cubicBezTo>
                <a:cubicBezTo>
                  <a:pt x="49" y="62"/>
                  <a:pt x="49" y="62"/>
                  <a:pt x="49" y="62"/>
                </a:cubicBezTo>
                <a:cubicBezTo>
                  <a:pt x="50" y="62"/>
                  <a:pt x="50" y="61"/>
                  <a:pt x="50" y="61"/>
                </a:cubicBezTo>
                <a:cubicBezTo>
                  <a:pt x="50" y="67"/>
                  <a:pt x="50" y="67"/>
                  <a:pt x="50" y="67"/>
                </a:cubicBezTo>
                <a:cubicBezTo>
                  <a:pt x="48" y="64"/>
                  <a:pt x="48" y="64"/>
                  <a:pt x="48" y="64"/>
                </a:cubicBezTo>
                <a:cubicBezTo>
                  <a:pt x="48" y="58"/>
                  <a:pt x="48" y="58"/>
                  <a:pt x="48" y="58"/>
                </a:cubicBezTo>
                <a:cubicBezTo>
                  <a:pt x="48" y="58"/>
                  <a:pt x="48" y="58"/>
                  <a:pt x="49" y="58"/>
                </a:cubicBezTo>
                <a:cubicBezTo>
                  <a:pt x="49" y="59"/>
                  <a:pt x="49" y="59"/>
                  <a:pt x="49" y="59"/>
                </a:cubicBezTo>
                <a:cubicBezTo>
                  <a:pt x="50" y="59"/>
                  <a:pt x="50" y="59"/>
                  <a:pt x="50" y="59"/>
                </a:cubicBezTo>
                <a:close/>
                <a:moveTo>
                  <a:pt x="50" y="102"/>
                </a:moveTo>
                <a:cubicBezTo>
                  <a:pt x="50" y="107"/>
                  <a:pt x="50" y="107"/>
                  <a:pt x="50" y="107"/>
                </a:cubicBezTo>
                <a:cubicBezTo>
                  <a:pt x="48" y="107"/>
                  <a:pt x="48" y="107"/>
                  <a:pt x="48" y="107"/>
                </a:cubicBezTo>
                <a:cubicBezTo>
                  <a:pt x="48" y="102"/>
                  <a:pt x="48" y="102"/>
                  <a:pt x="48" y="102"/>
                </a:cubicBezTo>
                <a:lnTo>
                  <a:pt x="50" y="102"/>
                </a:lnTo>
                <a:close/>
                <a:moveTo>
                  <a:pt x="5" y="116"/>
                </a:moveTo>
                <a:cubicBezTo>
                  <a:pt x="48" y="116"/>
                  <a:pt x="48" y="116"/>
                  <a:pt x="48" y="116"/>
                </a:cubicBezTo>
                <a:cubicBezTo>
                  <a:pt x="48" y="121"/>
                  <a:pt x="48" y="121"/>
                  <a:pt x="48" y="121"/>
                </a:cubicBezTo>
                <a:cubicBezTo>
                  <a:pt x="2" y="121"/>
                  <a:pt x="2" y="121"/>
                  <a:pt x="2" y="121"/>
                </a:cubicBezTo>
                <a:cubicBezTo>
                  <a:pt x="1" y="121"/>
                  <a:pt x="0" y="120"/>
                  <a:pt x="0" y="118"/>
                </a:cubicBezTo>
                <a:cubicBezTo>
                  <a:pt x="0" y="2"/>
                  <a:pt x="0" y="2"/>
                  <a:pt x="0" y="2"/>
                </a:cubicBezTo>
                <a:cubicBezTo>
                  <a:pt x="0" y="1"/>
                  <a:pt x="1" y="0"/>
                  <a:pt x="2" y="0"/>
                </a:cubicBezTo>
                <a:cubicBezTo>
                  <a:pt x="48" y="0"/>
                  <a:pt x="48" y="0"/>
                  <a:pt x="48" y="0"/>
                </a:cubicBezTo>
                <a:cubicBezTo>
                  <a:pt x="48" y="5"/>
                  <a:pt x="48" y="5"/>
                  <a:pt x="48" y="5"/>
                </a:cubicBezTo>
                <a:cubicBezTo>
                  <a:pt x="5" y="5"/>
                  <a:pt x="5" y="5"/>
                  <a:pt x="5" y="5"/>
                </a:cubicBezTo>
                <a:cubicBezTo>
                  <a:pt x="5" y="116"/>
                  <a:pt x="5" y="116"/>
                  <a:pt x="5" y="116"/>
                </a:cubicBezTo>
                <a:close/>
                <a:moveTo>
                  <a:pt x="48" y="19"/>
                </a:moveTo>
                <a:cubicBezTo>
                  <a:pt x="45" y="16"/>
                  <a:pt x="41" y="15"/>
                  <a:pt x="38" y="15"/>
                </a:cubicBezTo>
                <a:cubicBezTo>
                  <a:pt x="34" y="15"/>
                  <a:pt x="30" y="17"/>
                  <a:pt x="27" y="19"/>
                </a:cubicBezTo>
                <a:cubicBezTo>
                  <a:pt x="27" y="19"/>
                  <a:pt x="27" y="19"/>
                  <a:pt x="27" y="19"/>
                </a:cubicBezTo>
                <a:cubicBezTo>
                  <a:pt x="24" y="22"/>
                  <a:pt x="23" y="26"/>
                  <a:pt x="23" y="30"/>
                </a:cubicBezTo>
                <a:cubicBezTo>
                  <a:pt x="23" y="30"/>
                  <a:pt x="23" y="30"/>
                  <a:pt x="23" y="30"/>
                </a:cubicBezTo>
                <a:cubicBezTo>
                  <a:pt x="23" y="34"/>
                  <a:pt x="24" y="38"/>
                  <a:pt x="27" y="41"/>
                </a:cubicBezTo>
                <a:cubicBezTo>
                  <a:pt x="27" y="41"/>
                  <a:pt x="27" y="41"/>
                  <a:pt x="27" y="41"/>
                </a:cubicBezTo>
                <a:cubicBezTo>
                  <a:pt x="27" y="41"/>
                  <a:pt x="27" y="41"/>
                  <a:pt x="27" y="41"/>
                </a:cubicBezTo>
                <a:cubicBezTo>
                  <a:pt x="30" y="43"/>
                  <a:pt x="34" y="45"/>
                  <a:pt x="38" y="45"/>
                </a:cubicBezTo>
                <a:cubicBezTo>
                  <a:pt x="41" y="45"/>
                  <a:pt x="45" y="44"/>
                  <a:pt x="48" y="41"/>
                </a:cubicBezTo>
                <a:cubicBezTo>
                  <a:pt x="48" y="33"/>
                  <a:pt x="48" y="33"/>
                  <a:pt x="48" y="33"/>
                </a:cubicBezTo>
                <a:cubicBezTo>
                  <a:pt x="47" y="34"/>
                  <a:pt x="46" y="36"/>
                  <a:pt x="45" y="37"/>
                </a:cubicBezTo>
                <a:cubicBezTo>
                  <a:pt x="43" y="39"/>
                  <a:pt x="41" y="40"/>
                  <a:pt x="38" y="40"/>
                </a:cubicBezTo>
                <a:cubicBezTo>
                  <a:pt x="35" y="40"/>
                  <a:pt x="32" y="39"/>
                  <a:pt x="30" y="37"/>
                </a:cubicBezTo>
                <a:cubicBezTo>
                  <a:pt x="30" y="37"/>
                  <a:pt x="30" y="37"/>
                  <a:pt x="30" y="37"/>
                </a:cubicBezTo>
                <a:cubicBezTo>
                  <a:pt x="29" y="35"/>
                  <a:pt x="27" y="33"/>
                  <a:pt x="27" y="30"/>
                </a:cubicBezTo>
                <a:cubicBezTo>
                  <a:pt x="27" y="30"/>
                  <a:pt x="27" y="30"/>
                  <a:pt x="27" y="30"/>
                </a:cubicBezTo>
                <a:cubicBezTo>
                  <a:pt x="27" y="27"/>
                  <a:pt x="29" y="25"/>
                  <a:pt x="30" y="23"/>
                </a:cubicBezTo>
                <a:cubicBezTo>
                  <a:pt x="30" y="23"/>
                  <a:pt x="30" y="23"/>
                  <a:pt x="30" y="23"/>
                </a:cubicBezTo>
                <a:cubicBezTo>
                  <a:pt x="30" y="23"/>
                  <a:pt x="30" y="23"/>
                  <a:pt x="30" y="23"/>
                </a:cubicBezTo>
                <a:cubicBezTo>
                  <a:pt x="32" y="21"/>
                  <a:pt x="35" y="20"/>
                  <a:pt x="38" y="20"/>
                </a:cubicBezTo>
                <a:cubicBezTo>
                  <a:pt x="41" y="20"/>
                  <a:pt x="43" y="21"/>
                  <a:pt x="45" y="23"/>
                </a:cubicBezTo>
                <a:cubicBezTo>
                  <a:pt x="46" y="24"/>
                  <a:pt x="47" y="26"/>
                  <a:pt x="48" y="27"/>
                </a:cubicBezTo>
                <a:cubicBezTo>
                  <a:pt x="48" y="19"/>
                  <a:pt x="48" y="19"/>
                  <a:pt x="48" y="19"/>
                </a:cubicBezTo>
                <a:close/>
                <a:moveTo>
                  <a:pt x="48" y="58"/>
                </a:moveTo>
                <a:cubicBezTo>
                  <a:pt x="47" y="58"/>
                  <a:pt x="46" y="58"/>
                  <a:pt x="46" y="59"/>
                </a:cubicBezTo>
                <a:cubicBezTo>
                  <a:pt x="14" y="103"/>
                  <a:pt x="14" y="103"/>
                  <a:pt x="14" y="103"/>
                </a:cubicBezTo>
                <a:cubicBezTo>
                  <a:pt x="13" y="103"/>
                  <a:pt x="13" y="104"/>
                  <a:pt x="13" y="105"/>
                </a:cubicBezTo>
                <a:cubicBezTo>
                  <a:pt x="13" y="106"/>
                  <a:pt x="14" y="107"/>
                  <a:pt x="16" y="107"/>
                </a:cubicBezTo>
                <a:cubicBezTo>
                  <a:pt x="48" y="107"/>
                  <a:pt x="48" y="107"/>
                  <a:pt x="48" y="107"/>
                </a:cubicBezTo>
                <a:cubicBezTo>
                  <a:pt x="48" y="102"/>
                  <a:pt x="48" y="102"/>
                  <a:pt x="48" y="102"/>
                </a:cubicBezTo>
                <a:cubicBezTo>
                  <a:pt x="20" y="102"/>
                  <a:pt x="20" y="102"/>
                  <a:pt x="20" y="102"/>
                </a:cubicBezTo>
                <a:cubicBezTo>
                  <a:pt x="48" y="64"/>
                  <a:pt x="48" y="64"/>
                  <a:pt x="48" y="64"/>
                </a:cubicBezTo>
                <a:lnTo>
                  <a:pt x="48" y="58"/>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2" name="Freeform 224"/>
          <p:cNvSpPr>
            <a:spLocks noEditPoints="1"/>
          </p:cNvSpPr>
          <p:nvPr/>
        </p:nvSpPr>
        <p:spPr bwMode="auto">
          <a:xfrm>
            <a:off x="3614738" y="560388"/>
            <a:ext cx="293687" cy="296862"/>
          </a:xfrm>
          <a:custGeom>
            <a:gdLst>
              <a:gd fmla="*/ 145 w 160" name="T0"/>
              <a:gd fmla="*/ 55 h 160" name="T1"/>
              <a:gd fmla="*/ 104 w 160" name="T2"/>
              <a:gd fmla="*/ 11 h 160" name="T3"/>
              <a:gd fmla="*/ 136 w 160" name="T4"/>
              <a:gd fmla="*/ 110 h 160" name="T5"/>
              <a:gd fmla="*/ 99 w 160" name="T6"/>
              <a:gd fmla="*/ 153 h 160" name="T7"/>
              <a:gd fmla="*/ 123 w 160" name="T8"/>
              <a:gd fmla="*/ 96 h 160" name="T9"/>
              <a:gd fmla="*/ 99 w 160" name="T10"/>
              <a:gd fmla="*/ 33 h 160" name="T11"/>
              <a:gd fmla="*/ 103 w 160" name="T12"/>
              <a:gd fmla="*/ 132 h 160" name="T13"/>
              <a:gd fmla="*/ 109 w 160" name="T14"/>
              <a:gd fmla="*/ 102 h 160" name="T15"/>
              <a:gd fmla="*/ 104 w 160" name="T16"/>
              <a:gd fmla="*/ 104 h 160" name="T17"/>
              <a:gd fmla="*/ 112 w 160" name="T18"/>
              <a:gd fmla="*/ 89 h 160" name="T19"/>
              <a:gd fmla="*/ 118 w 160" name="T20"/>
              <a:gd fmla="*/ 56 h 160" name="T21"/>
              <a:gd fmla="*/ 121 w 160" name="T22"/>
              <a:gd fmla="*/ 36 h 160" name="T23"/>
              <a:gd fmla="*/ 99 w 160" name="T24"/>
              <a:gd fmla="*/ 47 h 160" name="T25"/>
              <a:gd fmla="*/ 114 w 160" name="T26"/>
              <a:gd fmla="*/ 53 h 160" name="T27"/>
              <a:gd fmla="*/ 107 w 160" name="T28"/>
              <a:gd fmla="*/ 88 h 160" name="T29"/>
              <a:gd fmla="*/ 99 w 160" name="T30"/>
              <a:gd fmla="*/ 92 h 160" name="T31"/>
              <a:gd fmla="*/ 80 w 160" name="T32"/>
              <a:gd fmla="*/ 158 h 160" name="T33"/>
              <a:gd fmla="*/ 99 w 160" name="T34"/>
              <a:gd fmla="*/ 12 h 160" name="T35"/>
              <a:gd fmla="*/ 80 w 160" name="T36"/>
              <a:gd fmla="*/ 32 h 160" name="T37"/>
              <a:gd fmla="*/ 85 w 160" name="T38"/>
              <a:gd fmla="*/ 64 h 160" name="T39"/>
              <a:gd fmla="*/ 87 w 160" name="T40"/>
              <a:gd fmla="*/ 44 h 160" name="T41"/>
              <a:gd fmla="*/ 99 w 160" name="T42"/>
              <a:gd fmla="*/ 47 h 160" name="T43"/>
              <a:gd fmla="*/ 96 w 160" name="T44"/>
              <a:gd fmla="*/ 71 h 160" name="T45"/>
              <a:gd fmla="*/ 98 w 160" name="T46"/>
              <a:gd fmla="*/ 87 h 160" name="T47"/>
              <a:gd fmla="*/ 95 w 160" name="T48"/>
              <a:gd fmla="*/ 92 h 160" name="T49"/>
              <a:gd fmla="*/ 92 w 160" name="T50"/>
              <a:gd fmla="*/ 87 h 160" name="T51"/>
              <a:gd fmla="*/ 99 w 160" name="T52"/>
              <a:gd fmla="*/ 99 h 160" name="T53"/>
              <a:gd fmla="*/ 99 w 160" name="T54"/>
              <a:gd fmla="*/ 115 h 160" name="T55"/>
              <a:gd fmla="*/ 80 w 160" name="T56"/>
              <a:gd fmla="*/ 119 h 160" name="T57"/>
              <a:gd fmla="*/ 99 w 160" name="T58"/>
              <a:gd fmla="*/ 115 h 160" name="T59"/>
              <a:gd fmla="*/ 80 w 160" name="T60"/>
              <a:gd fmla="*/ 135 h 160" name="T61"/>
              <a:gd fmla="*/ 72 w 160" name="T62"/>
              <a:gd fmla="*/ 150 h 160" name="T63"/>
              <a:gd fmla="*/ 66 w 160" name="T64"/>
              <a:gd fmla="*/ 146 h 160" name="T65"/>
              <a:gd fmla="*/ 80 w 160" name="T66"/>
              <a:gd fmla="*/ 21 h 160" name="T67"/>
              <a:gd fmla="*/ 80 w 160" name="T68"/>
              <a:gd fmla="*/ 32 h 160" name="T69"/>
              <a:gd fmla="*/ 73 w 160" name="T70"/>
              <a:gd fmla="*/ 65 h 160" name="T71"/>
              <a:gd fmla="*/ 66 w 160" name="T72"/>
              <a:gd fmla="*/ 80 h 160" name="T73"/>
              <a:gd fmla="*/ 68 w 160" name="T74"/>
              <a:gd fmla="*/ 65 h 160" name="T75"/>
              <a:gd fmla="*/ 80 w 160" name="T76"/>
              <a:gd fmla="*/ 94 h 160" name="T77"/>
              <a:gd fmla="*/ 66 w 160" name="T78"/>
              <a:gd fmla="*/ 102 h 160" name="T79"/>
              <a:gd fmla="*/ 79 w 160" name="T80"/>
              <a:gd fmla="*/ 88 h 160" name="T81"/>
              <a:gd fmla="*/ 80 w 160" name="T82"/>
              <a:gd fmla="*/ 115 h 160" name="T83"/>
              <a:gd fmla="*/ 80 w 160" name="T84"/>
              <a:gd fmla="*/ 140 h 160" name="T85"/>
              <a:gd fmla="*/ 67 w 160" name="T86"/>
              <a:gd fmla="*/ 117 h 160" name="T87"/>
              <a:gd fmla="*/ 20 w 160" name="T88"/>
              <a:gd fmla="*/ 147 h 160" name="T89"/>
              <a:gd fmla="*/ 66 w 160" name="T90"/>
              <a:gd fmla="*/ 146 h 160" name="T91"/>
              <a:gd fmla="*/ 22 w 160" name="T92"/>
              <a:gd fmla="*/ 152 h 160" name="T93"/>
              <a:gd fmla="*/ 8 w 160" name="T94"/>
              <a:gd fmla="*/ 141 h 160" name="T95"/>
              <a:gd fmla="*/ 2 w 160" name="T96"/>
              <a:gd fmla="*/ 61 h 160" name="T97"/>
              <a:gd fmla="*/ 66 w 160" name="T98"/>
              <a:gd fmla="*/ 25 h 160" name="T99"/>
              <a:gd fmla="*/ 10 w 160" name="T100"/>
              <a:gd fmla="*/ 88 h 160" name="T101"/>
              <a:gd fmla="*/ 39 w 160" name="T102"/>
              <a:gd fmla="*/ 113 h 160" name="T103"/>
              <a:gd fmla="*/ 57 w 160" name="T104"/>
              <a:gd fmla="*/ 39 h 160" name="T105"/>
              <a:gd fmla="*/ 28 w 160" name="T106"/>
              <a:gd fmla="*/ 91 h 160" name="T107"/>
              <a:gd fmla="*/ 45 w 160" name="T108"/>
              <a:gd fmla="*/ 65 h 160" name="T109"/>
              <a:gd fmla="*/ 56 w 160" name="T110"/>
              <a:gd fmla="*/ 91 h 160" name="T111"/>
              <a:gd fmla="*/ 61 w 160" name="T112"/>
              <a:gd fmla="*/ 85 h 160" name="T113"/>
              <a:gd fmla="*/ 44 w 160" name="T114"/>
              <a:gd fmla="*/ 55 h 160" name="T115"/>
              <a:gd fmla="*/ 41 w 160" name="T116"/>
              <a:gd fmla="*/ 92 h 160" name="T117"/>
              <a:gd fmla="*/ 53 w 160" name="T118"/>
              <a:gd fmla="*/ 44 h 160" name="T119"/>
              <a:gd fmla="*/ 66 w 160" name="T120"/>
              <a:gd fmla="*/ 115 h 160" name="T121"/>
              <a:gd fmla="*/ 66 w 160" name="T122"/>
              <a:gd fmla="*/ 116 h 16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60" w="160">
                <a:moveTo>
                  <a:pt x="99" y="153"/>
                </a:moveTo>
                <a:cubicBezTo>
                  <a:pt x="101" y="153"/>
                  <a:pt x="103" y="152"/>
                  <a:pt x="106" y="151"/>
                </a:cubicBezTo>
                <a:cubicBezTo>
                  <a:pt x="114" y="147"/>
                  <a:pt x="119" y="141"/>
                  <a:pt x="123" y="134"/>
                </a:cubicBezTo>
                <a:cubicBezTo>
                  <a:pt x="127" y="126"/>
                  <a:pt x="129" y="118"/>
                  <a:pt x="131" y="109"/>
                </a:cubicBezTo>
                <a:cubicBezTo>
                  <a:pt x="136" y="91"/>
                  <a:pt x="141" y="73"/>
                  <a:pt x="145" y="55"/>
                </a:cubicBezTo>
                <a:cubicBezTo>
                  <a:pt x="148" y="38"/>
                  <a:pt x="152" y="22"/>
                  <a:pt x="155" y="5"/>
                </a:cubicBezTo>
                <a:cubicBezTo>
                  <a:pt x="138" y="8"/>
                  <a:pt x="122" y="12"/>
                  <a:pt x="105" y="15"/>
                </a:cubicBezTo>
                <a:cubicBezTo>
                  <a:pt x="103" y="16"/>
                  <a:pt x="101" y="16"/>
                  <a:pt x="99" y="17"/>
                </a:cubicBezTo>
                <a:cubicBezTo>
                  <a:pt x="99" y="12"/>
                  <a:pt x="99" y="12"/>
                  <a:pt x="99" y="12"/>
                </a:cubicBezTo>
                <a:cubicBezTo>
                  <a:pt x="101" y="12"/>
                  <a:pt x="102" y="11"/>
                  <a:pt x="104" y="11"/>
                </a:cubicBezTo>
                <a:cubicBezTo>
                  <a:pt x="122" y="7"/>
                  <a:pt x="140" y="3"/>
                  <a:pt x="157" y="0"/>
                </a:cubicBezTo>
                <a:cubicBezTo>
                  <a:pt x="158" y="0"/>
                  <a:pt x="158" y="0"/>
                  <a:pt x="158" y="0"/>
                </a:cubicBezTo>
                <a:cubicBezTo>
                  <a:pt x="160" y="0"/>
                  <a:pt x="160" y="1"/>
                  <a:pt x="160" y="3"/>
                </a:cubicBezTo>
                <a:cubicBezTo>
                  <a:pt x="157" y="20"/>
                  <a:pt x="153" y="38"/>
                  <a:pt x="149" y="56"/>
                </a:cubicBezTo>
                <a:cubicBezTo>
                  <a:pt x="145" y="74"/>
                  <a:pt x="141" y="92"/>
                  <a:pt x="136" y="110"/>
                </a:cubicBezTo>
                <a:cubicBezTo>
                  <a:pt x="134" y="119"/>
                  <a:pt x="131" y="128"/>
                  <a:pt x="127" y="136"/>
                </a:cubicBezTo>
                <a:cubicBezTo>
                  <a:pt x="123" y="144"/>
                  <a:pt x="117" y="151"/>
                  <a:pt x="108" y="155"/>
                </a:cubicBezTo>
                <a:cubicBezTo>
                  <a:pt x="105" y="156"/>
                  <a:pt x="102" y="157"/>
                  <a:pt x="99" y="158"/>
                </a:cubicBezTo>
                <a:cubicBezTo>
                  <a:pt x="99" y="158"/>
                  <a:pt x="99" y="158"/>
                  <a:pt x="99" y="158"/>
                </a:cubicBezTo>
                <a:cubicBezTo>
                  <a:pt x="99" y="153"/>
                  <a:pt x="99" y="153"/>
                  <a:pt x="99" y="153"/>
                </a:cubicBezTo>
                <a:close/>
                <a:moveTo>
                  <a:pt x="99" y="140"/>
                </a:moveTo>
                <a:cubicBezTo>
                  <a:pt x="101" y="139"/>
                  <a:pt x="104" y="138"/>
                  <a:pt x="106" y="136"/>
                </a:cubicBezTo>
                <a:cubicBezTo>
                  <a:pt x="115" y="129"/>
                  <a:pt x="118" y="118"/>
                  <a:pt x="120" y="108"/>
                </a:cubicBezTo>
                <a:cubicBezTo>
                  <a:pt x="121" y="106"/>
                  <a:pt x="121" y="105"/>
                  <a:pt x="121" y="103"/>
                </a:cubicBezTo>
                <a:cubicBezTo>
                  <a:pt x="123" y="96"/>
                  <a:pt x="123" y="96"/>
                  <a:pt x="123" y="96"/>
                </a:cubicBezTo>
                <a:cubicBezTo>
                  <a:pt x="130" y="72"/>
                  <a:pt x="136" y="47"/>
                  <a:pt x="140" y="23"/>
                </a:cubicBezTo>
                <a:cubicBezTo>
                  <a:pt x="140" y="22"/>
                  <a:pt x="140" y="22"/>
                  <a:pt x="140" y="22"/>
                </a:cubicBezTo>
                <a:cubicBezTo>
                  <a:pt x="140" y="21"/>
                  <a:pt x="139" y="20"/>
                  <a:pt x="137" y="20"/>
                </a:cubicBezTo>
                <a:cubicBezTo>
                  <a:pt x="124"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6" y="104"/>
                  <a:pt x="116" y="105"/>
                  <a:pt x="116" y="107"/>
                </a:cubicBezTo>
                <a:cubicBezTo>
                  <a:pt x="113" y="116"/>
                  <a:pt x="111" y="126"/>
                  <a:pt x="103" y="132"/>
                </a:cubicBezTo>
                <a:cubicBezTo>
                  <a:pt x="102" y="133"/>
                  <a:pt x="100" y="134"/>
                  <a:pt x="99" y="135"/>
                </a:cubicBezTo>
                <a:cubicBezTo>
                  <a:pt x="99" y="140"/>
                  <a:pt x="99" y="140"/>
                  <a:pt x="99" y="140"/>
                </a:cubicBezTo>
                <a:close/>
                <a:moveTo>
                  <a:pt x="99" y="120"/>
                </a:moveTo>
                <a:cubicBezTo>
                  <a:pt x="102" y="120"/>
                  <a:pt x="104" y="120"/>
                  <a:pt x="105" y="116"/>
                </a:cubicBezTo>
                <a:cubicBezTo>
                  <a:pt x="109" y="102"/>
                  <a:pt x="109" y="102"/>
                  <a:pt x="109" y="102"/>
                </a:cubicBezTo>
                <a:cubicBezTo>
                  <a:pt x="110" y="101"/>
                  <a:pt x="109" y="100"/>
                  <a:pt x="108" y="99"/>
                </a:cubicBezTo>
                <a:cubicBezTo>
                  <a:pt x="108" y="99"/>
                  <a:pt x="107"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6" y="73"/>
                  <a:pt x="116" y="73"/>
                  <a:pt x="116" y="73"/>
                </a:cubicBezTo>
                <a:cubicBezTo>
                  <a:pt x="117" y="72"/>
                  <a:pt x="116" y="71"/>
                  <a:pt x="115" y="70"/>
                </a:cubicBezTo>
                <a:cubicBezTo>
                  <a:pt x="114" y="70"/>
                  <a:pt x="114" y="70"/>
                  <a:pt x="114" y="70"/>
                </a:cubicBezTo>
                <a:cubicBezTo>
                  <a:pt x="104" y="70"/>
                  <a:pt x="104" y="70"/>
                  <a:pt x="104" y="70"/>
                </a:cubicBezTo>
                <a:cubicBezTo>
                  <a:pt x="118" y="56"/>
                  <a:pt x="118" y="56"/>
                  <a:pt x="118" y="56"/>
                </a:cubicBezTo>
                <a:cubicBezTo>
                  <a:pt x="118" y="56"/>
                  <a:pt x="118" y="56"/>
                  <a:pt x="118" y="56"/>
                </a:cubicBezTo>
                <a:cubicBezTo>
                  <a:pt x="122" y="52"/>
                  <a:pt x="123" y="47"/>
                  <a:pt x="123" y="42"/>
                </a:cubicBezTo>
                <a:cubicBezTo>
                  <a:pt x="124" y="41"/>
                  <a:pt x="124" y="40"/>
                  <a:pt x="124" y="39"/>
                </a:cubicBezTo>
                <a:cubicBezTo>
                  <a:pt x="124" y="38"/>
                  <a:pt x="123" y="36"/>
                  <a:pt x="122" y="36"/>
                </a:cubicBezTo>
                <a:cubicBezTo>
                  <a:pt x="122" y="36"/>
                  <a:pt x="121" y="36"/>
                  <a:pt x="121"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7" y="46"/>
                  <a:pt x="107" y="46"/>
                  <a:pt x="107" y="46"/>
                </a:cubicBezTo>
                <a:cubicBezTo>
                  <a:pt x="107" y="46"/>
                  <a:pt x="107" y="46"/>
                  <a:pt x="107" y="46"/>
                </a:cubicBezTo>
                <a:cubicBezTo>
                  <a:pt x="110" y="43"/>
                  <a:pt x="114" y="42"/>
                  <a:pt x="119" y="41"/>
                </a:cubicBezTo>
                <a:cubicBezTo>
                  <a:pt x="118" y="46"/>
                  <a:pt x="117" y="50"/>
                  <a:pt x="114" y="53"/>
                </a:cubicBezTo>
                <a:cubicBezTo>
                  <a:pt x="114" y="53"/>
                  <a:pt x="114" y="53"/>
                  <a:pt x="114" y="53"/>
                </a:cubicBezTo>
                <a:cubicBezTo>
                  <a:pt x="99" y="68"/>
                  <a:pt x="99" y="68"/>
                  <a:pt x="99" y="68"/>
                </a:cubicBezTo>
                <a:cubicBezTo>
                  <a:pt x="99" y="75"/>
                  <a:pt x="99" y="75"/>
                  <a:pt x="99" y="75"/>
                </a:cubicBezTo>
                <a:cubicBezTo>
                  <a:pt x="111" y="75"/>
                  <a:pt x="111" y="75"/>
                  <a:pt x="111" y="75"/>
                </a:cubicBezTo>
                <a:cubicBezTo>
                  <a:pt x="107" y="88"/>
                  <a:pt x="107" y="88"/>
                  <a:pt x="107" y="88"/>
                </a:cubicBezTo>
                <a:cubicBezTo>
                  <a:pt x="107" y="88"/>
                  <a:pt x="102" y="87"/>
                  <a:pt x="99" y="87"/>
                </a:cubicBezTo>
                <a:cubicBezTo>
                  <a:pt x="99" y="87"/>
                  <a:pt x="99" y="87"/>
                  <a:pt x="99" y="87"/>
                </a:cubicBezTo>
                <a:cubicBezTo>
                  <a:pt x="99" y="88"/>
                  <a:pt x="100" y="89"/>
                  <a:pt x="100" y="89"/>
                </a:cubicBezTo>
                <a:cubicBezTo>
                  <a:pt x="99" y="88"/>
                  <a:pt x="99" y="88"/>
                  <a:pt x="99" y="88"/>
                </a:cubicBezTo>
                <a:lnTo>
                  <a:pt x="99" y="92"/>
                </a:lnTo>
                <a:close/>
                <a:moveTo>
                  <a:pt x="80" y="153"/>
                </a:moveTo>
                <a:cubicBezTo>
                  <a:pt x="86" y="155"/>
                  <a:pt x="92" y="155"/>
                  <a:pt x="98" y="153"/>
                </a:cubicBezTo>
                <a:cubicBezTo>
                  <a:pt x="98" y="153"/>
                  <a:pt x="98" y="153"/>
                  <a:pt x="99" y="153"/>
                </a:cubicBezTo>
                <a:cubicBezTo>
                  <a:pt x="99" y="158"/>
                  <a:pt x="99" y="158"/>
                  <a:pt x="99" y="158"/>
                </a:cubicBezTo>
                <a:cubicBezTo>
                  <a:pt x="92" y="160"/>
                  <a:pt x="86" y="159"/>
                  <a:pt x="80" y="158"/>
                </a:cubicBezTo>
                <a:cubicBezTo>
                  <a:pt x="80" y="153"/>
                  <a:pt x="80" y="153"/>
                  <a:pt x="80" y="153"/>
                </a:cubicBezTo>
                <a:close/>
                <a:moveTo>
                  <a:pt x="99" y="17"/>
                </a:moveTo>
                <a:cubicBezTo>
                  <a:pt x="93" y="18"/>
                  <a:pt x="86" y="20"/>
                  <a:pt x="80" y="21"/>
                </a:cubicBezTo>
                <a:cubicBezTo>
                  <a:pt x="80" y="16"/>
                  <a:pt x="80" y="16"/>
                  <a:pt x="80" y="16"/>
                </a:cubicBezTo>
                <a:cubicBezTo>
                  <a:pt x="86" y="15"/>
                  <a:pt x="93" y="13"/>
                  <a:pt x="99" y="12"/>
                </a:cubicBezTo>
                <a:cubicBezTo>
                  <a:pt x="99" y="17"/>
                  <a:pt x="99" y="17"/>
                  <a:pt x="99" y="17"/>
                </a:cubicBezTo>
                <a:close/>
                <a:moveTo>
                  <a:pt x="99" y="28"/>
                </a:moveTo>
                <a:cubicBezTo>
                  <a:pt x="99" y="33"/>
                  <a:pt x="99" y="33"/>
                  <a:pt x="99" y="33"/>
                </a:cubicBezTo>
                <a:cubicBezTo>
                  <a:pt x="93" y="34"/>
                  <a:pt x="86" y="36"/>
                  <a:pt x="80" y="37"/>
                </a:cubicBezTo>
                <a:cubicBezTo>
                  <a:pt x="80" y="32"/>
                  <a:pt x="80" y="32"/>
                  <a:pt x="80" y="32"/>
                </a:cubicBezTo>
                <a:cubicBezTo>
                  <a:pt x="86" y="31"/>
                  <a:pt x="93" y="29"/>
                  <a:pt x="99" y="28"/>
                </a:cubicBezTo>
                <a:close/>
                <a:moveTo>
                  <a:pt x="99" y="47"/>
                </a:moveTo>
                <a:cubicBezTo>
                  <a:pt x="99" y="54"/>
                  <a:pt x="99" y="54"/>
                  <a:pt x="99" y="54"/>
                </a:cubicBezTo>
                <a:cubicBezTo>
                  <a:pt x="89" y="64"/>
                  <a:pt x="89" y="64"/>
                  <a:pt x="89" y="64"/>
                </a:cubicBezTo>
                <a:cubicBezTo>
                  <a:pt x="88" y="65"/>
                  <a:pt x="86" y="65"/>
                  <a:pt x="85" y="64"/>
                </a:cubicBezTo>
                <a:cubicBezTo>
                  <a:pt x="85" y="63"/>
                  <a:pt x="85" y="63"/>
                  <a:pt x="85" y="62"/>
                </a:cubicBezTo>
                <a:cubicBezTo>
                  <a:pt x="85" y="49"/>
                  <a:pt x="85" y="49"/>
                  <a:pt x="85" y="49"/>
                </a:cubicBezTo>
                <a:cubicBezTo>
                  <a:pt x="80" y="51"/>
                  <a:pt x="80" y="51"/>
                  <a:pt x="80" y="51"/>
                </a:cubicBezTo>
                <a:cubicBezTo>
                  <a:pt x="80" y="46"/>
                  <a:pt x="80" y="46"/>
                  <a:pt x="80" y="46"/>
                </a:cubicBezTo>
                <a:cubicBezTo>
                  <a:pt x="87" y="44"/>
                  <a:pt x="87" y="44"/>
                  <a:pt x="87" y="44"/>
                </a:cubicBezTo>
                <a:cubicBezTo>
                  <a:pt x="87" y="44"/>
                  <a:pt x="87" y="44"/>
                  <a:pt x="87" y="44"/>
                </a:cubicBezTo>
                <a:cubicBezTo>
                  <a:pt x="87" y="44"/>
                  <a:pt x="87" y="44"/>
                  <a:pt x="87"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6" y="75"/>
                  <a:pt x="95" y="74"/>
                  <a:pt x="95" y="73"/>
                </a:cubicBezTo>
                <a:cubicBezTo>
                  <a:pt x="95" y="72"/>
                  <a:pt x="96" y="72"/>
                  <a:pt x="96" y="71"/>
                </a:cubicBezTo>
                <a:cubicBezTo>
                  <a:pt x="96" y="71"/>
                  <a:pt x="96" y="71"/>
                  <a:pt x="96" y="71"/>
                </a:cubicBezTo>
                <a:cubicBezTo>
                  <a:pt x="99" y="68"/>
                  <a:pt x="99" y="68"/>
                  <a:pt x="99" y="68"/>
                </a:cubicBezTo>
                <a:close/>
                <a:moveTo>
                  <a:pt x="99" y="87"/>
                </a:moveTo>
                <a:cubicBezTo>
                  <a:pt x="99" y="87"/>
                  <a:pt x="99" y="87"/>
                  <a:pt x="99" y="87"/>
                </a:cubicBezTo>
                <a:cubicBezTo>
                  <a:pt x="98" y="87"/>
                  <a:pt x="98" y="87"/>
                  <a:pt x="98" y="87"/>
                </a:cubicBezTo>
                <a:cubicBezTo>
                  <a:pt x="99" y="88"/>
                  <a:pt x="99" y="88"/>
                  <a:pt x="99" y="88"/>
                </a:cubicBezTo>
                <a:cubicBezTo>
                  <a:pt x="99" y="92"/>
                  <a:pt x="99" y="92"/>
                  <a:pt x="99" y="92"/>
                </a:cubicBezTo>
                <a:cubicBezTo>
                  <a:pt x="97" y="92"/>
                  <a:pt x="97" y="92"/>
                  <a:pt x="97" y="92"/>
                </a:cubicBezTo>
                <a:cubicBezTo>
                  <a:pt x="97" y="92"/>
                  <a:pt x="97" y="92"/>
                  <a:pt x="97" y="92"/>
                </a:cubicBezTo>
                <a:cubicBezTo>
                  <a:pt x="96" y="92"/>
                  <a:pt x="95" y="92"/>
                  <a:pt x="95" y="92"/>
                </a:cubicBezTo>
                <a:cubicBezTo>
                  <a:pt x="94" y="92"/>
                  <a:pt x="93" y="91"/>
                  <a:pt x="92" y="91"/>
                </a:cubicBezTo>
                <a:cubicBezTo>
                  <a:pt x="89" y="91"/>
                  <a:pt x="83" y="91"/>
                  <a:pt x="83" y="91"/>
                </a:cubicBezTo>
                <a:cubicBezTo>
                  <a:pt x="80" y="94"/>
                  <a:pt x="80" y="94"/>
                  <a:pt x="80" y="94"/>
                </a:cubicBezTo>
                <a:cubicBezTo>
                  <a:pt x="80" y="87"/>
                  <a:pt x="80" y="87"/>
                  <a:pt x="80" y="87"/>
                </a:cubicBezTo>
                <a:cubicBezTo>
                  <a:pt x="83" y="86"/>
                  <a:pt x="89" y="86"/>
                  <a:pt x="92" y="87"/>
                </a:cubicBezTo>
                <a:cubicBezTo>
                  <a:pt x="94" y="87"/>
                  <a:pt x="95" y="87"/>
                  <a:pt x="95"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0" y="104"/>
                  <a:pt x="80" y="104"/>
                  <a:pt x="80" y="104"/>
                </a:cubicBezTo>
                <a:cubicBezTo>
                  <a:pt x="80" y="99"/>
                  <a:pt x="80" y="99"/>
                  <a:pt x="80" y="99"/>
                </a:cubicBezTo>
                <a:cubicBezTo>
                  <a:pt x="99" y="99"/>
                  <a:pt x="99" y="99"/>
                  <a:pt x="99" y="99"/>
                </a:cubicBezTo>
                <a:close/>
                <a:moveTo>
                  <a:pt x="99" y="115"/>
                </a:moveTo>
                <a:cubicBezTo>
                  <a:pt x="99" y="120"/>
                  <a:pt x="99" y="120"/>
                  <a:pt x="99" y="120"/>
                </a:cubicBezTo>
                <a:cubicBezTo>
                  <a:pt x="98" y="120"/>
                  <a:pt x="98" y="120"/>
                  <a:pt x="97" y="120"/>
                </a:cubicBezTo>
                <a:cubicBezTo>
                  <a:pt x="97" y="120"/>
                  <a:pt x="96" y="120"/>
                  <a:pt x="95" y="120"/>
                </a:cubicBezTo>
                <a:cubicBezTo>
                  <a:pt x="95" y="120"/>
                  <a:pt x="95" y="120"/>
                  <a:pt x="95" y="120"/>
                </a:cubicBezTo>
                <a:cubicBezTo>
                  <a:pt x="80" y="119"/>
                  <a:pt x="80" y="119"/>
                  <a:pt x="80" y="119"/>
                </a:cubicBezTo>
                <a:cubicBezTo>
                  <a:pt x="80" y="115"/>
                  <a:pt x="80" y="115"/>
                  <a:pt x="80" y="115"/>
                </a:cubicBezTo>
                <a:cubicBezTo>
                  <a:pt x="95" y="115"/>
                  <a:pt x="95" y="115"/>
                  <a:pt x="95" y="115"/>
                </a:cubicBezTo>
                <a:cubicBezTo>
                  <a:pt x="95" y="115"/>
                  <a:pt x="95" y="115"/>
                  <a:pt x="95" y="115"/>
                </a:cubicBezTo>
                <a:cubicBezTo>
                  <a:pt x="96" y="115"/>
                  <a:pt x="97" y="115"/>
                  <a:pt x="98" y="115"/>
                </a:cubicBezTo>
                <a:cubicBezTo>
                  <a:pt x="98" y="115"/>
                  <a:pt x="98" y="115"/>
                  <a:pt x="99" y="115"/>
                </a:cubicBezTo>
                <a:close/>
                <a:moveTo>
                  <a:pt x="99" y="135"/>
                </a:moveTo>
                <a:cubicBezTo>
                  <a:pt x="99" y="140"/>
                  <a:pt x="99" y="140"/>
                  <a:pt x="99" y="140"/>
                </a:cubicBezTo>
                <a:cubicBezTo>
                  <a:pt x="96" y="141"/>
                  <a:pt x="94" y="142"/>
                  <a:pt x="92" y="142"/>
                </a:cubicBezTo>
                <a:cubicBezTo>
                  <a:pt x="88" y="142"/>
                  <a:pt x="84" y="142"/>
                  <a:pt x="80" y="140"/>
                </a:cubicBezTo>
                <a:cubicBezTo>
                  <a:pt x="80" y="135"/>
                  <a:pt x="80" y="135"/>
                  <a:pt x="80" y="135"/>
                </a:cubicBezTo>
                <a:cubicBezTo>
                  <a:pt x="81" y="136"/>
                  <a:pt x="81" y="136"/>
                  <a:pt x="81" y="136"/>
                </a:cubicBezTo>
                <a:cubicBezTo>
                  <a:pt x="84" y="137"/>
                  <a:pt x="88" y="138"/>
                  <a:pt x="91" y="137"/>
                </a:cubicBezTo>
                <a:cubicBezTo>
                  <a:pt x="94" y="137"/>
                  <a:pt x="96" y="136"/>
                  <a:pt x="99" y="135"/>
                </a:cubicBezTo>
                <a:close/>
                <a:moveTo>
                  <a:pt x="66" y="146"/>
                </a:moveTo>
                <a:cubicBezTo>
                  <a:pt x="68" y="148"/>
                  <a:pt x="70" y="149"/>
                  <a:pt x="72" y="150"/>
                </a:cubicBezTo>
                <a:cubicBezTo>
                  <a:pt x="75" y="151"/>
                  <a:pt x="77" y="152"/>
                  <a:pt x="80" y="153"/>
                </a:cubicBezTo>
                <a:cubicBezTo>
                  <a:pt x="80" y="158"/>
                  <a:pt x="80" y="158"/>
                  <a:pt x="80" y="158"/>
                </a:cubicBezTo>
                <a:cubicBezTo>
                  <a:pt x="77" y="157"/>
                  <a:pt x="73" y="156"/>
                  <a:pt x="70" y="154"/>
                </a:cubicBezTo>
                <a:cubicBezTo>
                  <a:pt x="69" y="153"/>
                  <a:pt x="67" y="153"/>
                  <a:pt x="66" y="152"/>
                </a:cubicBezTo>
                <a:cubicBezTo>
                  <a:pt x="66" y="146"/>
                  <a:pt x="66" y="146"/>
                  <a:pt x="66" y="146"/>
                </a:cubicBezTo>
                <a:close/>
                <a:moveTo>
                  <a:pt x="80" y="21"/>
                </a:moveTo>
                <a:cubicBezTo>
                  <a:pt x="76" y="22"/>
                  <a:pt x="71" y="23"/>
                  <a:pt x="66" y="25"/>
                </a:cubicBezTo>
                <a:cubicBezTo>
                  <a:pt x="66" y="20"/>
                  <a:pt x="66" y="20"/>
                  <a:pt x="66" y="20"/>
                </a:cubicBezTo>
                <a:cubicBezTo>
                  <a:pt x="71" y="18"/>
                  <a:pt x="76" y="17"/>
                  <a:pt x="80" y="16"/>
                </a:cubicBezTo>
                <a:cubicBezTo>
                  <a:pt x="80" y="21"/>
                  <a:pt x="80" y="21"/>
                  <a:pt x="80" y="21"/>
                </a:cubicBezTo>
                <a:close/>
                <a:moveTo>
                  <a:pt x="80" y="32"/>
                </a:moveTo>
                <a:cubicBezTo>
                  <a:pt x="80" y="37"/>
                  <a:pt x="80" y="37"/>
                  <a:pt x="80" y="37"/>
                </a:cubicBezTo>
                <a:cubicBezTo>
                  <a:pt x="76" y="39"/>
                  <a:pt x="71" y="40"/>
                  <a:pt x="66" y="41"/>
                </a:cubicBezTo>
                <a:cubicBezTo>
                  <a:pt x="66" y="36"/>
                  <a:pt x="66" y="36"/>
                  <a:pt x="66" y="36"/>
                </a:cubicBezTo>
                <a:cubicBezTo>
                  <a:pt x="71" y="35"/>
                  <a:pt x="76" y="34"/>
                  <a:pt x="80" y="32"/>
                </a:cubicBezTo>
                <a:close/>
                <a:moveTo>
                  <a:pt x="80" y="46"/>
                </a:moveTo>
                <a:cubicBezTo>
                  <a:pt x="80" y="51"/>
                  <a:pt x="80" y="51"/>
                  <a:pt x="80" y="51"/>
                </a:cubicBezTo>
                <a:cubicBezTo>
                  <a:pt x="72" y="53"/>
                  <a:pt x="72" y="53"/>
                  <a:pt x="72" y="53"/>
                </a:cubicBezTo>
                <a:cubicBezTo>
                  <a:pt x="72" y="53"/>
                  <a:pt x="73" y="59"/>
                  <a:pt x="73" y="62"/>
                </a:cubicBezTo>
                <a:cubicBezTo>
                  <a:pt x="73" y="63"/>
                  <a:pt x="73" y="64"/>
                  <a:pt x="73" y="65"/>
                </a:cubicBezTo>
                <a:cubicBezTo>
                  <a:pt x="73" y="65"/>
                  <a:pt x="73" y="65"/>
                  <a:pt x="73" y="65"/>
                </a:cubicBezTo>
                <a:cubicBezTo>
                  <a:pt x="73" y="65"/>
                  <a:pt x="73" y="66"/>
                  <a:pt x="73" y="68"/>
                </a:cubicBezTo>
                <a:cubicBezTo>
                  <a:pt x="74" y="72"/>
                  <a:pt x="74" y="79"/>
                  <a:pt x="72" y="81"/>
                </a:cubicBezTo>
                <a:cubicBezTo>
                  <a:pt x="66" y="87"/>
                  <a:pt x="66" y="87"/>
                  <a:pt x="66" y="87"/>
                </a:cubicBezTo>
                <a:cubicBezTo>
                  <a:pt x="66" y="80"/>
                  <a:pt x="66" y="80"/>
                  <a:pt x="66" y="80"/>
                </a:cubicBezTo>
                <a:cubicBezTo>
                  <a:pt x="69" y="77"/>
                  <a:pt x="69" y="77"/>
                  <a:pt x="69" y="77"/>
                </a:cubicBezTo>
                <a:cubicBezTo>
                  <a:pt x="69" y="77"/>
                  <a:pt x="69" y="77"/>
                  <a:pt x="69" y="77"/>
                </a:cubicBezTo>
                <a:cubicBezTo>
                  <a:pt x="69" y="77"/>
                  <a:pt x="69" y="71"/>
                  <a:pt x="69" y="68"/>
                </a:cubicBezTo>
                <a:cubicBezTo>
                  <a:pt x="69" y="67"/>
                  <a:pt x="68" y="66"/>
                  <a:pt x="68" y="65"/>
                </a:cubicBezTo>
                <a:cubicBezTo>
                  <a:pt x="68" y="65"/>
                  <a:pt x="68" y="65"/>
                  <a:pt x="68" y="65"/>
                </a:cubicBezTo>
                <a:cubicBezTo>
                  <a:pt x="68" y="65"/>
                  <a:pt x="68" y="64"/>
                  <a:pt x="68" y="63"/>
                </a:cubicBezTo>
                <a:cubicBezTo>
                  <a:pt x="68" y="58"/>
                  <a:pt x="68" y="49"/>
                  <a:pt x="71" y="48"/>
                </a:cubicBezTo>
                <a:cubicBezTo>
                  <a:pt x="80" y="46"/>
                  <a:pt x="80" y="46"/>
                  <a:pt x="80" y="46"/>
                </a:cubicBezTo>
                <a:close/>
                <a:moveTo>
                  <a:pt x="80" y="87"/>
                </a:moveTo>
                <a:cubicBezTo>
                  <a:pt x="80" y="94"/>
                  <a:pt x="80" y="94"/>
                  <a:pt x="80" y="94"/>
                </a:cubicBezTo>
                <a:cubicBezTo>
                  <a:pt x="75" y="99"/>
                  <a:pt x="75" y="99"/>
                  <a:pt x="75" y="99"/>
                </a:cubicBezTo>
                <a:cubicBezTo>
                  <a:pt x="80" y="99"/>
                  <a:pt x="80" y="99"/>
                  <a:pt x="80" y="99"/>
                </a:cubicBezTo>
                <a:cubicBezTo>
                  <a:pt x="80" y="104"/>
                  <a:pt x="80" y="104"/>
                  <a:pt x="80" y="104"/>
                </a:cubicBezTo>
                <a:cubicBezTo>
                  <a:pt x="69" y="104"/>
                  <a:pt x="69" y="104"/>
                  <a:pt x="69" y="104"/>
                </a:cubicBezTo>
                <a:cubicBezTo>
                  <a:pt x="67" y="104"/>
                  <a:pt x="66" y="103"/>
                  <a:pt x="66" y="102"/>
                </a:cubicBezTo>
                <a:cubicBezTo>
                  <a:pt x="66" y="101"/>
                  <a:pt x="67" y="100"/>
                  <a:pt x="67" y="100"/>
                </a:cubicBezTo>
                <a:cubicBezTo>
                  <a:pt x="67" y="100"/>
                  <a:pt x="67" y="100"/>
                  <a:pt x="67" y="100"/>
                </a:cubicBezTo>
                <a:cubicBezTo>
                  <a:pt x="79" y="88"/>
                  <a:pt x="79" y="88"/>
                  <a:pt x="79" y="88"/>
                </a:cubicBezTo>
                <a:cubicBezTo>
                  <a:pt x="79" y="88"/>
                  <a:pt x="79" y="88"/>
                  <a:pt x="79" y="88"/>
                </a:cubicBezTo>
                <a:cubicBezTo>
                  <a:pt x="79" y="88"/>
                  <a:pt x="79" y="88"/>
                  <a:pt x="79" y="88"/>
                </a:cubicBezTo>
                <a:cubicBezTo>
                  <a:pt x="80" y="88"/>
                  <a:pt x="80" y="88"/>
                  <a:pt x="80" y="88"/>
                </a:cubicBezTo>
                <a:cubicBezTo>
                  <a:pt x="80" y="88"/>
                  <a:pt x="80" y="88"/>
                  <a:pt x="80" y="88"/>
                </a:cubicBezTo>
                <a:cubicBezTo>
                  <a:pt x="80" y="88"/>
                  <a:pt x="80" y="88"/>
                  <a:pt x="80" y="88"/>
                </a:cubicBezTo>
                <a:cubicBezTo>
                  <a:pt x="80" y="87"/>
                  <a:pt x="80" y="87"/>
                  <a:pt x="80" y="87"/>
                </a:cubicBezTo>
                <a:close/>
                <a:moveTo>
                  <a:pt x="80" y="115"/>
                </a:moveTo>
                <a:cubicBezTo>
                  <a:pt x="80" y="119"/>
                  <a:pt x="80" y="119"/>
                  <a:pt x="80" y="119"/>
                </a:cubicBezTo>
                <a:cubicBezTo>
                  <a:pt x="68" y="119"/>
                  <a:pt x="68" y="119"/>
                  <a:pt x="68" y="119"/>
                </a:cubicBezTo>
                <a:cubicBezTo>
                  <a:pt x="69" y="123"/>
                  <a:pt x="70" y="126"/>
                  <a:pt x="72" y="129"/>
                </a:cubicBezTo>
                <a:cubicBezTo>
                  <a:pt x="75" y="132"/>
                  <a:pt x="77" y="134"/>
                  <a:pt x="80" y="135"/>
                </a:cubicBezTo>
                <a:cubicBezTo>
                  <a:pt x="80" y="140"/>
                  <a:pt x="80" y="140"/>
                  <a:pt x="80" y="140"/>
                </a:cubicBezTo>
                <a:cubicBezTo>
                  <a:pt x="80" y="140"/>
                  <a:pt x="79" y="140"/>
                  <a:pt x="79" y="140"/>
                </a:cubicBezTo>
                <a:cubicBezTo>
                  <a:pt x="75" y="138"/>
                  <a:pt x="71" y="136"/>
                  <a:pt x="69" y="132"/>
                </a:cubicBezTo>
                <a:cubicBezTo>
                  <a:pt x="68" y="131"/>
                  <a:pt x="67" y="130"/>
                  <a:pt x="66" y="129"/>
                </a:cubicBezTo>
                <a:cubicBezTo>
                  <a:pt x="66" y="116"/>
                  <a:pt x="66" y="116"/>
                  <a:pt x="66" y="116"/>
                </a:cubicBezTo>
                <a:cubicBezTo>
                  <a:pt x="67" y="117"/>
                  <a:pt x="67" y="117"/>
                  <a:pt x="67" y="117"/>
                </a:cubicBezTo>
                <a:cubicBezTo>
                  <a:pt x="67" y="116"/>
                  <a:pt x="67" y="115"/>
                  <a:pt x="66" y="115"/>
                </a:cubicBezTo>
                <a:cubicBezTo>
                  <a:pt x="66" y="115"/>
                  <a:pt x="66" y="115"/>
                  <a:pt x="66" y="115"/>
                </a:cubicBezTo>
                <a:lnTo>
                  <a:pt x="80" y="115"/>
                </a:lnTo>
                <a:close/>
                <a:moveTo>
                  <a:pt x="17" y="143"/>
                </a:moveTo>
                <a:cubicBezTo>
                  <a:pt x="20" y="147"/>
                  <a:pt x="20" y="147"/>
                  <a:pt x="20" y="147"/>
                </a:cubicBezTo>
                <a:cubicBezTo>
                  <a:pt x="47" y="121"/>
                  <a:pt x="47" y="121"/>
                  <a:pt x="47" y="121"/>
                </a:cubicBezTo>
                <a:cubicBezTo>
                  <a:pt x="48" y="120"/>
                  <a:pt x="49" y="120"/>
                  <a:pt x="50" y="121"/>
                </a:cubicBezTo>
                <a:cubicBezTo>
                  <a:pt x="50" y="121"/>
                  <a:pt x="51" y="121"/>
                  <a:pt x="51" y="122"/>
                </a:cubicBezTo>
                <a:cubicBezTo>
                  <a:pt x="51" y="125"/>
                  <a:pt x="52" y="128"/>
                  <a:pt x="54" y="130"/>
                </a:cubicBezTo>
                <a:cubicBezTo>
                  <a:pt x="57" y="137"/>
                  <a:pt x="61" y="142"/>
                  <a:pt x="66" y="146"/>
                </a:cubicBezTo>
                <a:cubicBezTo>
                  <a:pt x="66" y="152"/>
                  <a:pt x="66" y="152"/>
                  <a:pt x="66" y="152"/>
                </a:cubicBezTo>
                <a:cubicBezTo>
                  <a:pt x="59" y="147"/>
                  <a:pt x="53" y="141"/>
                  <a:pt x="49" y="133"/>
                </a:cubicBezTo>
                <a:cubicBezTo>
                  <a:pt x="48" y="131"/>
                  <a:pt x="48" y="129"/>
                  <a:pt x="47" y="127"/>
                </a:cubicBezTo>
                <a:cubicBezTo>
                  <a:pt x="22" y="152"/>
                  <a:pt x="22" y="152"/>
                  <a:pt x="22" y="152"/>
                </a:cubicBezTo>
                <a:cubicBezTo>
                  <a:pt x="22" y="152"/>
                  <a:pt x="22" y="152"/>
                  <a:pt x="22" y="152"/>
                </a:cubicBezTo>
                <a:cubicBezTo>
                  <a:pt x="21" y="153"/>
                  <a:pt x="20" y="153"/>
                  <a:pt x="19" y="152"/>
                </a:cubicBezTo>
                <a:cubicBezTo>
                  <a:pt x="14" y="146"/>
                  <a:pt x="14" y="146"/>
                  <a:pt x="14" y="146"/>
                </a:cubicBezTo>
                <a:cubicBezTo>
                  <a:pt x="14" y="146"/>
                  <a:pt x="14" y="146"/>
                  <a:pt x="14" y="146"/>
                </a:cubicBezTo>
                <a:cubicBezTo>
                  <a:pt x="8" y="141"/>
                  <a:pt x="8" y="141"/>
                  <a:pt x="8" y="141"/>
                </a:cubicBezTo>
                <a:cubicBezTo>
                  <a:pt x="8" y="141"/>
                  <a:pt x="8" y="141"/>
                  <a:pt x="8" y="141"/>
                </a:cubicBezTo>
                <a:cubicBezTo>
                  <a:pt x="7" y="140"/>
                  <a:pt x="7" y="139"/>
                  <a:pt x="8" y="138"/>
                </a:cubicBezTo>
                <a:cubicBezTo>
                  <a:pt x="33" y="113"/>
                  <a:pt x="33" y="113"/>
                  <a:pt x="33" y="113"/>
                </a:cubicBezTo>
                <a:cubicBezTo>
                  <a:pt x="31" y="112"/>
                  <a:pt x="29" y="112"/>
                  <a:pt x="27" y="111"/>
                </a:cubicBezTo>
                <a:cubicBezTo>
                  <a:pt x="18" y="106"/>
                  <a:pt x="11" y="99"/>
                  <a:pt x="6" y="90"/>
                </a:cubicBezTo>
                <a:cubicBezTo>
                  <a:pt x="1" y="82"/>
                  <a:pt x="0" y="71"/>
                  <a:pt x="2" y="61"/>
                </a:cubicBezTo>
                <a:cubicBezTo>
                  <a:pt x="3" y="58"/>
                  <a:pt x="4" y="55"/>
                  <a:pt x="5" y="52"/>
                </a:cubicBezTo>
                <a:cubicBezTo>
                  <a:pt x="9" y="43"/>
                  <a:pt x="16" y="37"/>
                  <a:pt x="24" y="33"/>
                </a:cubicBezTo>
                <a:cubicBezTo>
                  <a:pt x="32" y="29"/>
                  <a:pt x="41" y="26"/>
                  <a:pt x="50" y="24"/>
                </a:cubicBezTo>
                <a:cubicBezTo>
                  <a:pt x="55" y="22"/>
                  <a:pt x="61" y="21"/>
                  <a:pt x="66" y="20"/>
                </a:cubicBezTo>
                <a:cubicBezTo>
                  <a:pt x="66" y="25"/>
                  <a:pt x="66" y="25"/>
                  <a:pt x="66" y="25"/>
                </a:cubicBezTo>
                <a:cubicBezTo>
                  <a:pt x="61" y="26"/>
                  <a:pt x="56" y="27"/>
                  <a:pt x="51" y="29"/>
                </a:cubicBezTo>
                <a:cubicBezTo>
                  <a:pt x="42" y="31"/>
                  <a:pt x="34" y="33"/>
                  <a:pt x="26" y="37"/>
                </a:cubicBezTo>
                <a:cubicBezTo>
                  <a:pt x="19" y="41"/>
                  <a:pt x="13" y="46"/>
                  <a:pt x="9" y="54"/>
                </a:cubicBezTo>
                <a:cubicBezTo>
                  <a:pt x="8" y="57"/>
                  <a:pt x="7" y="59"/>
                  <a:pt x="7" y="62"/>
                </a:cubicBezTo>
                <a:cubicBezTo>
                  <a:pt x="5" y="71"/>
                  <a:pt x="6" y="80"/>
                  <a:pt x="10" y="88"/>
                </a:cubicBezTo>
                <a:cubicBezTo>
                  <a:pt x="14" y="96"/>
                  <a:pt x="21" y="102"/>
                  <a:pt x="30" y="106"/>
                </a:cubicBezTo>
                <a:cubicBezTo>
                  <a:pt x="32" y="108"/>
                  <a:pt x="35" y="109"/>
                  <a:pt x="38" y="109"/>
                </a:cubicBezTo>
                <a:cubicBezTo>
                  <a:pt x="40" y="110"/>
                  <a:pt x="40" y="111"/>
                  <a:pt x="40" y="112"/>
                </a:cubicBezTo>
                <a:cubicBezTo>
                  <a:pt x="40" y="113"/>
                  <a:pt x="40" y="113"/>
                  <a:pt x="39" y="113"/>
                </a:cubicBezTo>
                <a:cubicBezTo>
                  <a:pt x="39" y="113"/>
                  <a:pt x="39" y="113"/>
                  <a:pt x="39" y="113"/>
                </a:cubicBezTo>
                <a:cubicBezTo>
                  <a:pt x="13" y="140"/>
                  <a:pt x="13" y="140"/>
                  <a:pt x="13" y="140"/>
                </a:cubicBezTo>
                <a:cubicBezTo>
                  <a:pt x="17" y="143"/>
                  <a:pt x="17" y="143"/>
                  <a:pt x="17" y="143"/>
                </a:cubicBezTo>
                <a:close/>
                <a:moveTo>
                  <a:pt x="66" y="36"/>
                </a:moveTo>
                <a:cubicBezTo>
                  <a:pt x="63" y="37"/>
                  <a:pt x="63" y="37"/>
                  <a:pt x="63" y="37"/>
                </a:cubicBezTo>
                <a:cubicBezTo>
                  <a:pt x="57" y="39"/>
                  <a:pt x="57" y="39"/>
                  <a:pt x="57" y="39"/>
                </a:cubicBezTo>
                <a:cubicBezTo>
                  <a:pt x="55" y="39"/>
                  <a:pt x="54" y="39"/>
                  <a:pt x="52" y="40"/>
                </a:cubicBezTo>
                <a:cubicBezTo>
                  <a:pt x="42" y="42"/>
                  <a:pt x="31" y="45"/>
                  <a:pt x="24" y="54"/>
                </a:cubicBezTo>
                <a:cubicBezTo>
                  <a:pt x="20" y="58"/>
                  <a:pt x="18" y="63"/>
                  <a:pt x="18" y="68"/>
                </a:cubicBezTo>
                <a:cubicBezTo>
                  <a:pt x="18" y="73"/>
                  <a:pt x="18" y="77"/>
                  <a:pt x="20" y="81"/>
                </a:cubicBezTo>
                <a:cubicBezTo>
                  <a:pt x="22" y="85"/>
                  <a:pt x="24" y="89"/>
                  <a:pt x="28" y="91"/>
                </a:cubicBezTo>
                <a:cubicBezTo>
                  <a:pt x="32" y="95"/>
                  <a:pt x="37" y="97"/>
                  <a:pt x="43" y="97"/>
                </a:cubicBezTo>
                <a:cubicBezTo>
                  <a:pt x="43" y="97"/>
                  <a:pt x="43" y="97"/>
                  <a:pt x="43" y="97"/>
                </a:cubicBezTo>
                <a:cubicBezTo>
                  <a:pt x="43" y="97"/>
                  <a:pt x="43" y="97"/>
                  <a:pt x="43" y="97"/>
                </a:cubicBezTo>
                <a:cubicBezTo>
                  <a:pt x="44" y="97"/>
                  <a:pt x="45" y="96"/>
                  <a:pt x="45" y="95"/>
                </a:cubicBezTo>
                <a:cubicBezTo>
                  <a:pt x="45" y="65"/>
                  <a:pt x="45" y="65"/>
                  <a:pt x="45" y="65"/>
                </a:cubicBezTo>
                <a:cubicBezTo>
                  <a:pt x="45" y="65"/>
                  <a:pt x="45" y="65"/>
                  <a:pt x="45" y="65"/>
                </a:cubicBezTo>
                <a:cubicBezTo>
                  <a:pt x="45" y="64"/>
                  <a:pt x="45" y="63"/>
                  <a:pt x="45" y="62"/>
                </a:cubicBezTo>
                <a:cubicBezTo>
                  <a:pt x="45" y="61"/>
                  <a:pt x="45" y="59"/>
                  <a:pt x="45" y="59"/>
                </a:cubicBezTo>
                <a:cubicBezTo>
                  <a:pt x="56" y="56"/>
                  <a:pt x="56" y="56"/>
                  <a:pt x="56" y="56"/>
                </a:cubicBezTo>
                <a:cubicBezTo>
                  <a:pt x="56" y="91"/>
                  <a:pt x="56" y="91"/>
                  <a:pt x="56" y="91"/>
                </a:cubicBezTo>
                <a:cubicBezTo>
                  <a:pt x="56" y="92"/>
                  <a:pt x="56" y="92"/>
                  <a:pt x="57" y="93"/>
                </a:cubicBezTo>
                <a:cubicBezTo>
                  <a:pt x="58" y="94"/>
                  <a:pt x="59" y="94"/>
                  <a:pt x="60" y="93"/>
                </a:cubicBezTo>
                <a:cubicBezTo>
                  <a:pt x="66" y="87"/>
                  <a:pt x="66" y="87"/>
                  <a:pt x="66" y="87"/>
                </a:cubicBezTo>
                <a:cubicBezTo>
                  <a:pt x="66" y="80"/>
                  <a:pt x="66" y="80"/>
                  <a:pt x="66" y="80"/>
                </a:cubicBezTo>
                <a:cubicBezTo>
                  <a:pt x="61" y="85"/>
                  <a:pt x="61" y="85"/>
                  <a:pt x="61" y="85"/>
                </a:cubicBezTo>
                <a:cubicBezTo>
                  <a:pt x="61" y="53"/>
                  <a:pt x="61" y="53"/>
                  <a:pt x="61" y="53"/>
                </a:cubicBezTo>
                <a:cubicBezTo>
                  <a:pt x="61" y="52"/>
                  <a:pt x="60" y="50"/>
                  <a:pt x="58" y="50"/>
                </a:cubicBezTo>
                <a:cubicBezTo>
                  <a:pt x="58" y="50"/>
                  <a:pt x="58" y="51"/>
                  <a:pt x="58" y="51"/>
                </a:cubicBezTo>
                <a:cubicBezTo>
                  <a:pt x="58" y="51"/>
                  <a:pt x="58" y="51"/>
                  <a:pt x="58" y="51"/>
                </a:cubicBezTo>
                <a:cubicBezTo>
                  <a:pt x="44" y="55"/>
                  <a:pt x="44" y="55"/>
                  <a:pt x="44" y="55"/>
                </a:cubicBezTo>
                <a:cubicBezTo>
                  <a:pt x="40" y="56"/>
                  <a:pt x="40" y="59"/>
                  <a:pt x="40" y="63"/>
                </a:cubicBezTo>
                <a:cubicBezTo>
                  <a:pt x="40"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8" y="85"/>
                  <a:pt x="26" y="82"/>
                  <a:pt x="24" y="79"/>
                </a:cubicBezTo>
                <a:cubicBezTo>
                  <a:pt x="23" y="76"/>
                  <a:pt x="22" y="72"/>
                  <a:pt x="23" y="69"/>
                </a:cubicBezTo>
                <a:cubicBezTo>
                  <a:pt x="23" y="64"/>
                  <a:pt x="25" y="60"/>
                  <a:pt x="28" y="57"/>
                </a:cubicBezTo>
                <a:cubicBezTo>
                  <a:pt x="34" y="49"/>
                  <a:pt x="44" y="47"/>
                  <a:pt x="53" y="44"/>
                </a:cubicBezTo>
                <a:cubicBezTo>
                  <a:pt x="55" y="44"/>
                  <a:pt x="56" y="44"/>
                  <a:pt x="58" y="43"/>
                </a:cubicBezTo>
                <a:cubicBezTo>
                  <a:pt x="65" y="41"/>
                  <a:pt x="65" y="41"/>
                  <a:pt x="65" y="41"/>
                </a:cubicBezTo>
                <a:cubicBezTo>
                  <a:pt x="66" y="41"/>
                  <a:pt x="66" y="41"/>
                  <a:pt x="66" y="41"/>
                </a:cubicBezTo>
                <a:cubicBezTo>
                  <a:pt x="66" y="36"/>
                  <a:pt x="66" y="36"/>
                  <a:pt x="66" y="36"/>
                </a:cubicBezTo>
                <a:close/>
                <a:moveTo>
                  <a:pt x="66" y="115"/>
                </a:moveTo>
                <a:cubicBezTo>
                  <a:pt x="65" y="115"/>
                  <a:pt x="65" y="115"/>
                  <a:pt x="65" y="115"/>
                </a:cubicBezTo>
                <a:cubicBezTo>
                  <a:pt x="65" y="115"/>
                  <a:pt x="65" y="115"/>
                  <a:pt x="65" y="115"/>
                </a:cubicBezTo>
                <a:cubicBezTo>
                  <a:pt x="64" y="115"/>
                  <a:pt x="63" y="116"/>
                  <a:pt x="63" y="117"/>
                </a:cubicBezTo>
                <a:cubicBezTo>
                  <a:pt x="63" y="122"/>
                  <a:pt x="64" y="126"/>
                  <a:pt x="66" y="129"/>
                </a:cubicBezTo>
                <a:cubicBezTo>
                  <a:pt x="66" y="116"/>
                  <a:pt x="66" y="116"/>
                  <a:pt x="66" y="116"/>
                </a:cubicBezTo>
                <a:cubicBezTo>
                  <a:pt x="65" y="115"/>
                  <a:pt x="65" y="115"/>
                  <a:pt x="65" y="115"/>
                </a:cubicBezTo>
                <a:cubicBezTo>
                  <a:pt x="66" y="115"/>
                  <a:pt x="66" y="115"/>
                  <a:pt x="66" y="115"/>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3" name="Freeform 226"/>
          <p:cNvSpPr>
            <a:spLocks noEditPoints="1"/>
          </p:cNvSpPr>
          <p:nvPr/>
        </p:nvSpPr>
        <p:spPr bwMode="auto">
          <a:xfrm>
            <a:off x="254000" y="238125"/>
            <a:ext cx="293688" cy="222250"/>
          </a:xfrm>
          <a:custGeom>
            <a:gdLst>
              <a:gd fmla="*/ 154 w 159" name="T0"/>
              <a:gd fmla="*/ 41 h 120" name="T1"/>
              <a:gd fmla="*/ 151 w 159" name="T2"/>
              <a:gd fmla="*/ 22 h 120" name="T3"/>
              <a:gd fmla="*/ 145 w 159" name="T4"/>
              <a:gd fmla="*/ 6 h 120" name="T5"/>
              <a:gd fmla="*/ 114 w 159" name="T6"/>
              <a:gd fmla="*/ 23 h 120" name="T7"/>
              <a:gd fmla="*/ 112 w 159" name="T8"/>
              <a:gd fmla="*/ 23 h 120" name="T9"/>
              <a:gd fmla="*/ 80 w 159" name="T10"/>
              <a:gd fmla="*/ 6 h 120" name="T11"/>
              <a:gd fmla="*/ 80 w 159" name="T12"/>
              <a:gd fmla="*/ 6 h 120" name="T13"/>
              <a:gd fmla="*/ 80 w 159" name="T14"/>
              <a:gd fmla="*/ 0 h 120" name="T15"/>
              <a:gd fmla="*/ 81 w 159" name="T16"/>
              <a:gd fmla="*/ 1 h 120" name="T17"/>
              <a:gd fmla="*/ 113 w 159" name="T18"/>
              <a:gd fmla="*/ 19 h 120" name="T19"/>
              <a:gd fmla="*/ 145 w 159" name="T20"/>
              <a:gd fmla="*/ 1 h 120" name="T21"/>
              <a:gd fmla="*/ 145 w 159" name="T22"/>
              <a:gd fmla="*/ 1 h 120" name="T23"/>
              <a:gd fmla="*/ 148 w 159" name="T24"/>
              <a:gd fmla="*/ 2 h 120" name="T25"/>
              <a:gd fmla="*/ 156 w 159" name="T26"/>
              <a:gd fmla="*/ 21 h 120" name="T27"/>
              <a:gd fmla="*/ 159 w 159" name="T28"/>
              <a:gd fmla="*/ 41 h 120" name="T29"/>
              <a:gd fmla="*/ 138 w 159" name="T30"/>
              <a:gd fmla="*/ 94 h 120" name="T31"/>
              <a:gd fmla="*/ 88 w 159" name="T32"/>
              <a:gd fmla="*/ 120 h 120" name="T33"/>
              <a:gd fmla="*/ 84 w 159" name="T34"/>
              <a:gd fmla="*/ 120 h 120" name="T35"/>
              <a:gd fmla="*/ 80 w 159" name="T36"/>
              <a:gd fmla="*/ 120 h 120" name="T37"/>
              <a:gd fmla="*/ 80 w 159" name="T38"/>
              <a:gd fmla="*/ 120 h 120" name="T39"/>
              <a:gd fmla="*/ 80 w 159" name="T40"/>
              <a:gd fmla="*/ 115 h 120" name="T41"/>
              <a:gd fmla="*/ 80 w 159" name="T42"/>
              <a:gd fmla="*/ 115 h 120" name="T43"/>
              <a:gd fmla="*/ 83 w 159" name="T44"/>
              <a:gd fmla="*/ 115 h 120" name="T45"/>
              <a:gd fmla="*/ 87 w 159" name="T46"/>
              <a:gd fmla="*/ 115 h 120" name="T47"/>
              <a:gd fmla="*/ 135 w 159" name="T48"/>
              <a:gd fmla="*/ 91 h 120" name="T49"/>
              <a:gd fmla="*/ 154 w 159" name="T50"/>
              <a:gd fmla="*/ 41 h 120" name="T51"/>
              <a:gd fmla="*/ 80 w 159" name="T52"/>
              <a:gd fmla="*/ 6 h 120" name="T53"/>
              <a:gd fmla="*/ 47 w 159" name="T54"/>
              <a:gd fmla="*/ 23 h 120" name="T55"/>
              <a:gd fmla="*/ 45 w 159" name="T56"/>
              <a:gd fmla="*/ 23 h 120" name="T57"/>
              <a:gd fmla="*/ 45 w 159" name="T58"/>
              <a:gd fmla="*/ 23 h 120" name="T59"/>
              <a:gd fmla="*/ 14 w 159" name="T60"/>
              <a:gd fmla="*/ 6 h 120" name="T61"/>
              <a:gd fmla="*/ 8 w 159" name="T62"/>
              <a:gd fmla="*/ 22 h 120" name="T63"/>
              <a:gd fmla="*/ 5 w 159" name="T64"/>
              <a:gd fmla="*/ 41 h 120" name="T65"/>
              <a:gd fmla="*/ 24 w 159" name="T66"/>
              <a:gd fmla="*/ 91 h 120" name="T67"/>
              <a:gd fmla="*/ 72 w 159" name="T68"/>
              <a:gd fmla="*/ 115 h 120" name="T69"/>
              <a:gd fmla="*/ 76 w 159" name="T70"/>
              <a:gd fmla="*/ 115 h 120" name="T71"/>
              <a:gd fmla="*/ 80 w 159" name="T72"/>
              <a:gd fmla="*/ 115 h 120" name="T73"/>
              <a:gd fmla="*/ 80 w 159" name="T74"/>
              <a:gd fmla="*/ 115 h 120" name="T75"/>
              <a:gd fmla="*/ 80 w 159" name="T76"/>
              <a:gd fmla="*/ 120 h 120" name="T77"/>
              <a:gd fmla="*/ 80 w 159" name="T78"/>
              <a:gd fmla="*/ 120 h 120" name="T79"/>
              <a:gd fmla="*/ 75 w 159" name="T80"/>
              <a:gd fmla="*/ 120 h 120" name="T81"/>
              <a:gd fmla="*/ 71 w 159" name="T82"/>
              <a:gd fmla="*/ 120 h 120" name="T83"/>
              <a:gd fmla="*/ 21 w 159" name="T84"/>
              <a:gd fmla="*/ 94 h 120" name="T85"/>
              <a:gd fmla="*/ 0 w 159" name="T86"/>
              <a:gd fmla="*/ 41 h 120" name="T87"/>
              <a:gd fmla="*/ 3 w 159" name="T88"/>
              <a:gd fmla="*/ 21 h 120" name="T89"/>
              <a:gd fmla="*/ 11 w 159" name="T90"/>
              <a:gd fmla="*/ 2 h 120" name="T91"/>
              <a:gd fmla="*/ 11 w 159" name="T92"/>
              <a:gd fmla="*/ 2 h 120" name="T93"/>
              <a:gd fmla="*/ 14 w 159" name="T94"/>
              <a:gd fmla="*/ 1 h 120" name="T95"/>
              <a:gd fmla="*/ 46 w 159" name="T96"/>
              <a:gd fmla="*/ 19 h 120" name="T97"/>
              <a:gd fmla="*/ 78 w 159" name="T98"/>
              <a:gd fmla="*/ 1 h 120" name="T99"/>
              <a:gd fmla="*/ 78 w 159" name="T100"/>
              <a:gd fmla="*/ 1 h 120" name="T101"/>
              <a:gd fmla="*/ 78 w 159" name="T102"/>
              <a:gd fmla="*/ 1 h 120" name="T103"/>
              <a:gd fmla="*/ 80 w 159" name="T104"/>
              <a:gd fmla="*/ 0 h 120" name="T105"/>
              <a:gd fmla="*/ 80 w 159" name="T106"/>
              <a:gd fmla="*/ 6 h 120"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20" w="159">
                <a:moveTo>
                  <a:pt x="154" y="41"/>
                </a:moveTo>
                <a:cubicBezTo>
                  <a:pt x="154" y="34"/>
                  <a:pt x="153" y="28"/>
                  <a:pt x="151" y="22"/>
                </a:cubicBezTo>
                <a:cubicBezTo>
                  <a:pt x="150" y="16"/>
                  <a:pt x="148" y="11"/>
                  <a:pt x="145" y="6"/>
                </a:cubicBezTo>
                <a:cubicBezTo>
                  <a:pt x="114" y="23"/>
                  <a:pt x="114" y="23"/>
                  <a:pt x="114" y="23"/>
                </a:cubicBezTo>
                <a:cubicBezTo>
                  <a:pt x="113" y="24"/>
                  <a:pt x="112" y="24"/>
                  <a:pt x="112" y="23"/>
                </a:cubicBezTo>
                <a:cubicBezTo>
                  <a:pt x="80" y="6"/>
                  <a:pt x="80" y="6"/>
                  <a:pt x="80" y="6"/>
                </a:cubicBezTo>
                <a:cubicBezTo>
                  <a:pt x="80" y="6"/>
                  <a:pt x="80" y="6"/>
                  <a:pt x="80" y="6"/>
                </a:cubicBezTo>
                <a:cubicBezTo>
                  <a:pt x="80" y="0"/>
                  <a:pt x="80" y="0"/>
                  <a:pt x="80" y="0"/>
                </a:cubicBezTo>
                <a:cubicBezTo>
                  <a:pt x="80" y="0"/>
                  <a:pt x="80" y="0"/>
                  <a:pt x="81" y="1"/>
                </a:cubicBezTo>
                <a:cubicBezTo>
                  <a:pt x="113" y="19"/>
                  <a:pt x="113" y="19"/>
                  <a:pt x="113" y="19"/>
                </a:cubicBezTo>
                <a:cubicBezTo>
                  <a:pt x="145" y="1"/>
                  <a:pt x="145" y="1"/>
                  <a:pt x="145" y="1"/>
                </a:cubicBezTo>
                <a:cubicBezTo>
                  <a:pt x="145" y="1"/>
                  <a:pt x="145" y="1"/>
                  <a:pt x="145" y="1"/>
                </a:cubicBezTo>
                <a:cubicBezTo>
                  <a:pt x="146" y="0"/>
                  <a:pt x="148" y="0"/>
                  <a:pt x="148" y="2"/>
                </a:cubicBezTo>
                <a:cubicBezTo>
                  <a:pt x="152" y="7"/>
                  <a:pt x="154" y="14"/>
                  <a:pt x="156" y="21"/>
                </a:cubicBezTo>
                <a:cubicBezTo>
                  <a:pt x="158" y="27"/>
                  <a:pt x="159" y="34"/>
                  <a:pt x="159" y="41"/>
                </a:cubicBezTo>
                <a:cubicBezTo>
                  <a:pt x="159" y="61"/>
                  <a:pt x="151" y="80"/>
                  <a:pt x="138" y="94"/>
                </a:cubicBezTo>
                <a:cubicBezTo>
                  <a:pt x="126" y="108"/>
                  <a:pt x="108" y="118"/>
                  <a:pt x="88" y="120"/>
                </a:cubicBezTo>
                <a:cubicBezTo>
                  <a:pt x="87" y="120"/>
                  <a:pt x="85" y="120"/>
                  <a:pt x="84" y="120"/>
                </a:cubicBezTo>
                <a:cubicBezTo>
                  <a:pt x="82" y="120"/>
                  <a:pt x="81" y="120"/>
                  <a:pt x="80" y="120"/>
                </a:cubicBezTo>
                <a:cubicBezTo>
                  <a:pt x="80" y="120"/>
                  <a:pt x="80" y="120"/>
                  <a:pt x="80" y="120"/>
                </a:cubicBezTo>
                <a:cubicBezTo>
                  <a:pt x="80" y="115"/>
                  <a:pt x="80" y="115"/>
                  <a:pt x="80" y="115"/>
                </a:cubicBezTo>
                <a:cubicBezTo>
                  <a:pt x="80" y="115"/>
                  <a:pt x="80" y="115"/>
                  <a:pt x="80" y="115"/>
                </a:cubicBezTo>
                <a:cubicBezTo>
                  <a:pt x="81" y="115"/>
                  <a:pt x="82" y="115"/>
                  <a:pt x="83" y="115"/>
                </a:cubicBezTo>
                <a:cubicBezTo>
                  <a:pt x="85" y="115"/>
                  <a:pt x="86" y="115"/>
                  <a:pt x="87" y="115"/>
                </a:cubicBezTo>
                <a:cubicBezTo>
                  <a:pt x="106" y="113"/>
                  <a:pt x="123" y="104"/>
                  <a:pt x="135" y="91"/>
                </a:cubicBezTo>
                <a:cubicBezTo>
                  <a:pt x="147" y="77"/>
                  <a:pt x="154" y="60"/>
                  <a:pt x="154" y="41"/>
                </a:cubicBezTo>
                <a:close/>
                <a:moveTo>
                  <a:pt x="80" y="6"/>
                </a:moveTo>
                <a:cubicBezTo>
                  <a:pt x="47" y="23"/>
                  <a:pt x="47" y="23"/>
                  <a:pt x="47" y="23"/>
                </a:cubicBezTo>
                <a:cubicBezTo>
                  <a:pt x="47" y="24"/>
                  <a:pt x="46" y="24"/>
                  <a:pt x="45" y="23"/>
                </a:cubicBezTo>
                <a:cubicBezTo>
                  <a:pt x="45" y="23"/>
                  <a:pt x="45" y="23"/>
                  <a:pt x="45" y="23"/>
                </a:cubicBezTo>
                <a:cubicBezTo>
                  <a:pt x="14" y="6"/>
                  <a:pt x="14" y="6"/>
                  <a:pt x="14" y="6"/>
                </a:cubicBezTo>
                <a:cubicBezTo>
                  <a:pt x="11" y="11"/>
                  <a:pt x="9" y="16"/>
                  <a:pt x="8" y="22"/>
                </a:cubicBezTo>
                <a:cubicBezTo>
                  <a:pt x="6" y="28"/>
                  <a:pt x="5" y="34"/>
                  <a:pt x="5" y="41"/>
                </a:cubicBezTo>
                <a:cubicBezTo>
                  <a:pt x="5" y="60"/>
                  <a:pt x="12" y="77"/>
                  <a:pt x="24" y="91"/>
                </a:cubicBezTo>
                <a:cubicBezTo>
                  <a:pt x="36" y="104"/>
                  <a:pt x="53" y="113"/>
                  <a:pt x="72" y="115"/>
                </a:cubicBezTo>
                <a:cubicBezTo>
                  <a:pt x="73" y="115"/>
                  <a:pt x="74" y="115"/>
                  <a:pt x="76" y="115"/>
                </a:cubicBezTo>
                <a:cubicBezTo>
                  <a:pt x="77" y="115"/>
                  <a:pt x="78" y="115"/>
                  <a:pt x="80" y="115"/>
                </a:cubicBezTo>
                <a:cubicBezTo>
                  <a:pt x="80" y="115"/>
                  <a:pt x="80" y="115"/>
                  <a:pt x="80" y="115"/>
                </a:cubicBezTo>
                <a:cubicBezTo>
                  <a:pt x="80" y="120"/>
                  <a:pt x="80" y="120"/>
                  <a:pt x="80" y="120"/>
                </a:cubicBezTo>
                <a:cubicBezTo>
                  <a:pt x="80" y="120"/>
                  <a:pt x="80" y="120"/>
                  <a:pt x="80" y="120"/>
                </a:cubicBezTo>
                <a:cubicBezTo>
                  <a:pt x="78" y="120"/>
                  <a:pt x="77" y="120"/>
                  <a:pt x="75" y="120"/>
                </a:cubicBezTo>
                <a:cubicBezTo>
                  <a:pt x="74" y="120"/>
                  <a:pt x="72" y="120"/>
                  <a:pt x="71" y="120"/>
                </a:cubicBezTo>
                <a:cubicBezTo>
                  <a:pt x="51" y="118"/>
                  <a:pt x="33" y="108"/>
                  <a:pt x="21" y="94"/>
                </a:cubicBezTo>
                <a:cubicBezTo>
                  <a:pt x="8" y="80"/>
                  <a:pt x="0" y="61"/>
                  <a:pt x="0" y="41"/>
                </a:cubicBezTo>
                <a:cubicBezTo>
                  <a:pt x="0" y="34"/>
                  <a:pt x="1" y="27"/>
                  <a:pt x="3" y="21"/>
                </a:cubicBezTo>
                <a:cubicBezTo>
                  <a:pt x="5" y="14"/>
                  <a:pt x="7" y="8"/>
                  <a:pt x="11" y="2"/>
                </a:cubicBezTo>
                <a:cubicBezTo>
                  <a:pt x="11" y="2"/>
                  <a:pt x="11" y="2"/>
                  <a:pt x="11" y="2"/>
                </a:cubicBezTo>
                <a:cubicBezTo>
                  <a:pt x="11" y="0"/>
                  <a:pt x="13" y="0"/>
                  <a:pt x="14" y="1"/>
                </a:cubicBezTo>
                <a:cubicBezTo>
                  <a:pt x="46" y="19"/>
                  <a:pt x="46" y="19"/>
                  <a:pt x="46" y="19"/>
                </a:cubicBezTo>
                <a:cubicBezTo>
                  <a:pt x="78" y="1"/>
                  <a:pt x="78" y="1"/>
                  <a:pt x="78" y="1"/>
                </a:cubicBezTo>
                <a:cubicBezTo>
                  <a:pt x="78" y="1"/>
                  <a:pt x="78" y="1"/>
                  <a:pt x="78" y="1"/>
                </a:cubicBezTo>
                <a:cubicBezTo>
                  <a:pt x="78" y="1"/>
                  <a:pt x="78" y="1"/>
                  <a:pt x="78" y="1"/>
                </a:cubicBezTo>
                <a:cubicBezTo>
                  <a:pt x="79" y="1"/>
                  <a:pt x="79" y="0"/>
                  <a:pt x="80" y="0"/>
                </a:cubicBezTo>
                <a:lnTo>
                  <a:pt x="80" y="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4" name="Freeform 267"/>
          <p:cNvSpPr>
            <a:spLocks noEditPoints="1"/>
          </p:cNvSpPr>
          <p:nvPr/>
        </p:nvSpPr>
        <p:spPr bwMode="auto">
          <a:xfrm>
            <a:off x="2951163" y="3078163"/>
            <a:ext cx="44450" cy="100012"/>
          </a:xfrm>
          <a:custGeom>
            <a:gdLst>
              <a:gd fmla="*/ 17 w 24" name="T0"/>
              <a:gd fmla="*/ 42 h 53" name="T1"/>
              <a:gd fmla="*/ 14 w 24" name="T2"/>
              <a:gd fmla="*/ 24 h 53" name="T3"/>
              <a:gd fmla="*/ 12 w 24" name="T4"/>
              <a:gd fmla="*/ 19 h 53" name="T5"/>
              <a:gd fmla="*/ 13 w 24" name="T6"/>
              <a:gd fmla="*/ 10 h 53" name="T7"/>
              <a:gd fmla="*/ 14 w 24" name="T8"/>
              <a:gd fmla="*/ 6 h 53" name="T9"/>
              <a:gd fmla="*/ 13 w 24" name="T10"/>
              <a:gd fmla="*/ 5 h 53" name="T11"/>
              <a:gd fmla="*/ 12 w 24" name="T12"/>
              <a:gd fmla="*/ 0 h 53" name="T13"/>
              <a:gd fmla="*/ 18 w 24" name="T14"/>
              <a:gd fmla="*/ 3 h 53" name="T15"/>
              <a:gd fmla="*/ 20 w 24" name="T16"/>
              <a:gd fmla="*/ 6 h 53" name="T17"/>
              <a:gd fmla="*/ 16 w 24" name="T18"/>
              <a:gd fmla="*/ 16 h 53" name="T19"/>
              <a:gd fmla="*/ 18 w 24" name="T20"/>
              <a:gd fmla="*/ 22 h 53" name="T21"/>
              <a:gd fmla="*/ 21 w 24" name="T22"/>
              <a:gd fmla="*/ 44 h 53" name="T23"/>
              <a:gd fmla="*/ 12 w 24" name="T24"/>
              <a:gd fmla="*/ 52 h 53" name="T25"/>
              <a:gd fmla="*/ 12 w 24" name="T26"/>
              <a:gd fmla="*/ 40 h 53" name="T27"/>
              <a:gd fmla="*/ 12 w 24" name="T28"/>
              <a:gd fmla="*/ 32 h 53" name="T29"/>
              <a:gd fmla="*/ 9 w 24" name="T30"/>
              <a:gd fmla="*/ 41 h 53" name="T31"/>
              <a:gd fmla="*/ 8 w 24" name="T32"/>
              <a:gd fmla="*/ 45 h 53" name="T33"/>
              <a:gd fmla="*/ 8 w 24" name="T34"/>
              <a:gd fmla="*/ 47 h 53" name="T35"/>
              <a:gd fmla="*/ 12 w 24" name="T36"/>
              <a:gd fmla="*/ 47 h 53" name="T37"/>
              <a:gd fmla="*/ 5 w 24" name="T38"/>
              <a:gd fmla="*/ 50 h 53" name="T39"/>
              <a:gd fmla="*/ 3 w 24" name="T40"/>
              <a:gd fmla="*/ 47 h 53" name="T41"/>
              <a:gd fmla="*/ 8 w 24" name="T42"/>
              <a:gd fmla="*/ 37 h 53" name="T43"/>
              <a:gd fmla="*/ 3 w 24" name="T44"/>
              <a:gd fmla="*/ 26 h 53" name="T45"/>
              <a:gd fmla="*/ 1 w 24" name="T46"/>
              <a:gd fmla="*/ 22 h 53" name="T47"/>
              <a:gd fmla="*/ 8 w 24" name="T48"/>
              <a:gd fmla="*/ 1 h 53" name="T49"/>
              <a:gd fmla="*/ 12 w 24" name="T50"/>
              <a:gd fmla="*/ 5 h 53" name="T51"/>
              <a:gd fmla="*/ 6 w 24" name="T52"/>
              <a:gd fmla="*/ 11 h 53" name="T53"/>
              <a:gd fmla="*/ 6 w 24" name="T54"/>
              <a:gd fmla="*/ 21 h 53" name="T55"/>
              <a:gd fmla="*/ 12 w 24" name="T56"/>
              <a:gd fmla="*/ 19 h 53" name="T57"/>
              <a:gd fmla="*/ 11 w 24" name="T58"/>
              <a:gd fmla="*/ 17 h 53" name="T59"/>
              <a:gd fmla="*/ 12 w 24" name="T60"/>
              <a:gd fmla="*/ 32 h 53" name="T61"/>
              <a:gd fmla="*/ 9 w 24" name="T62"/>
              <a:gd fmla="*/ 41 h 53" name="T63"/>
              <a:gd fmla="*/ 12 w 24" name="T64"/>
              <a:gd fmla="*/ 32 h 5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2" w="24">
                <a:moveTo>
                  <a:pt x="12" y="47"/>
                </a:moveTo>
                <a:cubicBezTo>
                  <a:pt x="14" y="46"/>
                  <a:pt x="16" y="44"/>
                  <a:pt x="17" y="42"/>
                </a:cubicBezTo>
                <a:cubicBezTo>
                  <a:pt x="18" y="39"/>
                  <a:pt x="19" y="35"/>
                  <a:pt x="18" y="32"/>
                </a:cubicBezTo>
                <a:cubicBezTo>
                  <a:pt x="17" y="29"/>
                  <a:pt x="16" y="27"/>
                  <a:pt x="14" y="24"/>
                </a:cubicBezTo>
                <a:cubicBezTo>
                  <a:pt x="14" y="23"/>
                  <a:pt x="13" y="22"/>
                  <a:pt x="13" y="22"/>
                </a:cubicBezTo>
                <a:cubicBezTo>
                  <a:pt x="13" y="21"/>
                  <a:pt x="12" y="20"/>
                  <a:pt x="12" y="19"/>
                </a:cubicBezTo>
                <a:cubicBezTo>
                  <a:pt x="12" y="12"/>
                  <a:pt x="12" y="12"/>
                  <a:pt x="12" y="12"/>
                </a:cubicBezTo>
                <a:cubicBezTo>
                  <a:pt x="12" y="11"/>
                  <a:pt x="13" y="11"/>
                  <a:pt x="13" y="10"/>
                </a:cubicBezTo>
                <a:cubicBezTo>
                  <a:pt x="15" y="10"/>
                  <a:pt x="15" y="8"/>
                  <a:pt x="15" y="7"/>
                </a:cubicBezTo>
                <a:cubicBezTo>
                  <a:pt x="15" y="7"/>
                  <a:pt x="15"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20" y="6"/>
                </a:cubicBezTo>
                <a:cubicBezTo>
                  <a:pt x="20" y="9"/>
                  <a:pt x="19" y="12"/>
                  <a:pt x="16" y="14"/>
                </a:cubicBezTo>
                <a:cubicBezTo>
                  <a:pt x="16" y="15"/>
                  <a:pt x="16" y="15"/>
                  <a:pt x="16" y="16"/>
                </a:cubicBezTo>
                <a:cubicBezTo>
                  <a:pt x="16" y="17"/>
                  <a:pt x="17" y="18"/>
                  <a:pt x="17" y="19"/>
                </a:cubicBezTo>
                <a:cubicBezTo>
                  <a:pt x="18" y="20"/>
                  <a:pt x="18" y="21"/>
                  <a:pt x="18" y="22"/>
                </a:cubicBezTo>
                <a:cubicBezTo>
                  <a:pt x="20" y="24"/>
                  <a:pt x="22" y="27"/>
                  <a:pt x="22" y="31"/>
                </a:cubicBezTo>
                <a:cubicBezTo>
                  <a:pt x="24" y="35"/>
                  <a:pt x="23" y="40"/>
                  <a:pt x="21" y="44"/>
                </a:cubicBezTo>
                <a:cubicBezTo>
                  <a:pt x="20" y="47"/>
                  <a:pt x="17" y="50"/>
                  <a:pt x="12" y="52"/>
                </a:cubicBezTo>
                <a:cubicBezTo>
                  <a:pt x="12" y="52"/>
                  <a:pt x="12" y="52"/>
                  <a:pt x="12" y="52"/>
                </a:cubicBezTo>
                <a:cubicBezTo>
                  <a:pt x="12" y="47"/>
                  <a:pt x="12" y="47"/>
                  <a:pt x="12" y="47"/>
                </a:cubicBezTo>
                <a:close/>
                <a:moveTo>
                  <a:pt x="12" y="40"/>
                </a:moveTo>
                <a:cubicBezTo>
                  <a:pt x="13" y="38"/>
                  <a:pt x="13" y="35"/>
                  <a:pt x="12" y="32"/>
                </a:cubicBezTo>
                <a:cubicBezTo>
                  <a:pt x="12" y="32"/>
                  <a:pt x="12" y="32"/>
                  <a:pt x="12" y="32"/>
                </a:cubicBezTo>
                <a:lnTo>
                  <a:pt x="12" y="40"/>
                </a:lnTo>
                <a:close/>
                <a:moveTo>
                  <a:pt x="9" y="41"/>
                </a:moveTo>
                <a:cubicBezTo>
                  <a:pt x="8" y="42"/>
                  <a:pt x="7" y="43"/>
                  <a:pt x="7" y="44"/>
                </a:cubicBezTo>
                <a:cubicBezTo>
                  <a:pt x="7" y="44"/>
                  <a:pt x="7" y="45"/>
                  <a:pt x="8" y="45"/>
                </a:cubicBezTo>
                <a:cubicBezTo>
                  <a:pt x="8" y="46"/>
                  <a:pt x="8" y="46"/>
                  <a:pt x="8" y="46"/>
                </a:cubicBezTo>
                <a:cubicBezTo>
                  <a:pt x="8" y="47"/>
                  <a:pt x="8" y="47"/>
                  <a:pt x="8" y="47"/>
                </a:cubicBezTo>
                <a:cubicBezTo>
                  <a:pt x="9" y="47"/>
                  <a:pt x="10" y="47"/>
                  <a:pt x="11" y="47"/>
                </a:cubicBezTo>
                <a:cubicBezTo>
                  <a:pt x="11" y="47"/>
                  <a:pt x="11" y="47"/>
                  <a:pt x="12" y="47"/>
                </a:cubicBezTo>
                <a:cubicBezTo>
                  <a:pt x="12" y="52"/>
                  <a:pt x="12" y="52"/>
                  <a:pt x="12" y="52"/>
                </a:cubicBezTo>
                <a:cubicBezTo>
                  <a:pt x="9" y="53"/>
                  <a:pt x="6" y="52"/>
                  <a:pt x="5" y="50"/>
                </a:cubicBezTo>
                <a:cubicBezTo>
                  <a:pt x="4" y="50"/>
                  <a:pt x="4" y="50"/>
                  <a:pt x="4" y="50"/>
                </a:cubicBezTo>
                <a:cubicBezTo>
                  <a:pt x="4" y="49"/>
                  <a:pt x="3" y="48"/>
                  <a:pt x="3" y="47"/>
                </a:cubicBezTo>
                <a:cubicBezTo>
                  <a:pt x="3" y="46"/>
                  <a:pt x="3" y="45"/>
                  <a:pt x="3" y="44"/>
                </a:cubicBezTo>
                <a:cubicBezTo>
                  <a:pt x="3" y="41"/>
                  <a:pt x="4" y="38"/>
                  <a:pt x="8" y="37"/>
                </a:cubicBezTo>
                <a:cubicBezTo>
                  <a:pt x="8" y="37"/>
                  <a:pt x="8" y="35"/>
                  <a:pt x="7" y="34"/>
                </a:cubicBezTo>
                <a:cubicBezTo>
                  <a:pt x="6" y="31"/>
                  <a:pt x="5" y="28"/>
                  <a:pt x="3" y="26"/>
                </a:cubicBezTo>
                <a:cubicBezTo>
                  <a:pt x="2" y="24"/>
                  <a:pt x="2" y="23"/>
                  <a:pt x="2"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6" y="11"/>
                </a:cubicBezTo>
                <a:cubicBezTo>
                  <a:pt x="5" y="14"/>
                  <a:pt x="5" y="18"/>
                  <a:pt x="6" y="21"/>
                </a:cubicBezTo>
                <a:cubicBezTo>
                  <a:pt x="6" y="21"/>
                  <a:pt x="6" y="21"/>
                  <a:pt x="6" y="21"/>
                </a:cubicBezTo>
                <a:cubicBezTo>
                  <a:pt x="9" y="41"/>
                  <a:pt x="9" y="41"/>
                  <a:pt x="9" y="41"/>
                </a:cubicBezTo>
                <a:close/>
                <a:moveTo>
                  <a:pt x="12" y="19"/>
                </a:moveTo>
                <a:cubicBezTo>
                  <a:pt x="12" y="12"/>
                  <a:pt x="12" y="12"/>
                  <a:pt x="12" y="12"/>
                </a:cubicBezTo>
                <a:cubicBezTo>
                  <a:pt x="11" y="13"/>
                  <a:pt x="11" y="15"/>
                  <a:pt x="11" y="17"/>
                </a:cubicBezTo>
                <a:cubicBezTo>
                  <a:pt x="11" y="17"/>
                  <a:pt x="11" y="18"/>
                  <a:pt x="12" y="19"/>
                </a:cubicBezTo>
                <a:close/>
                <a:moveTo>
                  <a:pt x="12" y="32"/>
                </a:moveTo>
                <a:cubicBezTo>
                  <a:pt x="11" y="29"/>
                  <a:pt x="9" y="26"/>
                  <a:pt x="7" y="23"/>
                </a:cubicBezTo>
                <a:cubicBezTo>
                  <a:pt x="9" y="41"/>
                  <a:pt x="9" y="41"/>
                  <a:pt x="9" y="41"/>
                </a:cubicBezTo>
                <a:cubicBezTo>
                  <a:pt x="10" y="41"/>
                  <a:pt x="11" y="40"/>
                  <a:pt x="12" y="40"/>
                </a:cubicBezTo>
                <a:lnTo>
                  <a:pt x="12" y="3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5" name="Freeform 285"/>
          <p:cNvSpPr>
            <a:spLocks noEditPoints="1"/>
          </p:cNvSpPr>
          <p:nvPr/>
        </p:nvSpPr>
        <p:spPr bwMode="auto">
          <a:xfrm>
            <a:off x="2079625" y="3432175"/>
            <a:ext cx="69850" cy="179388"/>
          </a:xfrm>
          <a:custGeom>
            <a:gdLst>
              <a:gd fmla="*/ 21 w 38" name="T0"/>
              <a:gd fmla="*/ 92 h 97" name="T1"/>
              <a:gd fmla="*/ 21 w 38" name="T2"/>
              <a:gd fmla="*/ 47 h 97" name="T3"/>
              <a:gd fmla="*/ 23 w 38" name="T4"/>
              <a:gd fmla="*/ 44 h 97" name="T5"/>
              <a:gd fmla="*/ 30 w 38" name="T6"/>
              <a:gd fmla="*/ 38 h 97" name="T7"/>
              <a:gd fmla="*/ 33 w 38" name="T8"/>
              <a:gd fmla="*/ 27 h 97" name="T9"/>
              <a:gd fmla="*/ 28 w 38" name="T10"/>
              <a:gd fmla="*/ 11 h 97" name="T11"/>
              <a:gd fmla="*/ 19 w 38" name="T12"/>
              <a:gd fmla="*/ 5 h 97" name="T13"/>
              <a:gd fmla="*/ 19 w 38" name="T14"/>
              <a:gd fmla="*/ 0 h 97" name="T15"/>
              <a:gd fmla="*/ 32 w 38" name="T16"/>
              <a:gd fmla="*/ 9 h 97" name="T17"/>
              <a:gd fmla="*/ 38 w 38" name="T18"/>
              <a:gd fmla="*/ 27 h 97" name="T19"/>
              <a:gd fmla="*/ 34 w 38" name="T20"/>
              <a:gd fmla="*/ 41 h 97" name="T21"/>
              <a:gd fmla="*/ 26 w 38" name="T22"/>
              <a:gd fmla="*/ 48 h 97" name="T23"/>
              <a:gd fmla="*/ 26 w 38" name="T24"/>
              <a:gd fmla="*/ 95 h 97" name="T25"/>
              <a:gd fmla="*/ 23 w 38" name="T26"/>
              <a:gd fmla="*/ 97 h 97" name="T27"/>
              <a:gd fmla="*/ 19 w 38" name="T28"/>
              <a:gd fmla="*/ 97 h 97" name="T29"/>
              <a:gd fmla="*/ 19 w 38" name="T30"/>
              <a:gd fmla="*/ 92 h 97" name="T31"/>
              <a:gd fmla="*/ 21 w 38" name="T32"/>
              <a:gd fmla="*/ 92 h 97" name="T33"/>
              <a:gd fmla="*/ 19 w 38" name="T34"/>
              <a:gd fmla="*/ 5 h 97" name="T35"/>
              <a:gd fmla="*/ 10 w 38" name="T36"/>
              <a:gd fmla="*/ 11 h 97" name="T37"/>
              <a:gd fmla="*/ 5 w 38" name="T38"/>
              <a:gd fmla="*/ 27 h 97" name="T39"/>
              <a:gd fmla="*/ 8 w 38" name="T40"/>
              <a:gd fmla="*/ 38 h 97" name="T41"/>
              <a:gd fmla="*/ 16 w 38" name="T42"/>
              <a:gd fmla="*/ 44 h 97" name="T43"/>
              <a:gd fmla="*/ 17 w 38" name="T44"/>
              <a:gd fmla="*/ 47 h 97" name="T45"/>
              <a:gd fmla="*/ 17 w 38" name="T46"/>
              <a:gd fmla="*/ 47 h 97" name="T47"/>
              <a:gd fmla="*/ 17 w 38" name="T48"/>
              <a:gd fmla="*/ 92 h 97" name="T49"/>
              <a:gd fmla="*/ 19 w 38" name="T50"/>
              <a:gd fmla="*/ 92 h 97" name="T51"/>
              <a:gd fmla="*/ 19 w 38" name="T52"/>
              <a:gd fmla="*/ 97 h 97" name="T53"/>
              <a:gd fmla="*/ 15 w 38" name="T54"/>
              <a:gd fmla="*/ 97 h 97" name="T55"/>
              <a:gd fmla="*/ 12 w 38" name="T56"/>
              <a:gd fmla="*/ 95 h 97" name="T57"/>
              <a:gd fmla="*/ 12 w 38" name="T58"/>
              <a:gd fmla="*/ 48 h 97" name="T59"/>
              <a:gd fmla="*/ 4 w 38" name="T60"/>
              <a:gd fmla="*/ 41 h 97" name="T61"/>
              <a:gd fmla="*/ 0 w 38" name="T62"/>
              <a:gd fmla="*/ 27 h 97" name="T63"/>
              <a:gd fmla="*/ 6 w 38" name="T64"/>
              <a:gd fmla="*/ 9 h 97" name="T65"/>
              <a:gd fmla="*/ 19 w 38" name="T66"/>
              <a:gd fmla="*/ 0 h 97" name="T67"/>
              <a:gd fmla="*/ 19 w 38" name="T68"/>
              <a:gd fmla="*/ 5 h 97"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97" w="38">
                <a:moveTo>
                  <a:pt x="21" y="92"/>
                </a:moveTo>
                <a:cubicBezTo>
                  <a:pt x="21" y="47"/>
                  <a:pt x="21" y="47"/>
                  <a:pt x="21" y="47"/>
                </a:cubicBezTo>
                <a:cubicBezTo>
                  <a:pt x="21" y="45"/>
                  <a:pt x="22" y="44"/>
                  <a:pt x="23" y="44"/>
                </a:cubicBezTo>
                <a:cubicBezTo>
                  <a:pt x="26" y="43"/>
                  <a:pt x="28" y="41"/>
                  <a:pt x="30" y="38"/>
                </a:cubicBezTo>
                <a:cubicBezTo>
                  <a:pt x="32" y="35"/>
                  <a:pt x="33" y="31"/>
                  <a:pt x="33" y="27"/>
                </a:cubicBezTo>
                <a:cubicBezTo>
                  <a:pt x="33" y="22"/>
                  <a:pt x="31" y="16"/>
                  <a:pt x="28" y="11"/>
                </a:cubicBezTo>
                <a:cubicBezTo>
                  <a:pt x="26" y="8"/>
                  <a:pt x="23" y="5"/>
                  <a:pt x="19" y="5"/>
                </a:cubicBezTo>
                <a:cubicBezTo>
                  <a:pt x="19" y="0"/>
                  <a:pt x="19" y="0"/>
                  <a:pt x="19" y="0"/>
                </a:cubicBezTo>
                <a:cubicBezTo>
                  <a:pt x="24" y="0"/>
                  <a:pt x="29" y="4"/>
                  <a:pt x="32" y="9"/>
                </a:cubicBezTo>
                <a:cubicBezTo>
                  <a:pt x="36" y="14"/>
                  <a:pt x="38" y="21"/>
                  <a:pt x="38" y="27"/>
                </a:cubicBezTo>
                <a:cubicBezTo>
                  <a:pt x="38" y="32"/>
                  <a:pt x="37" y="37"/>
                  <a:pt x="34" y="41"/>
                </a:cubicBezTo>
                <a:cubicBezTo>
                  <a:pt x="32" y="44"/>
                  <a:pt x="29" y="47"/>
                  <a:pt x="26" y="48"/>
                </a:cubicBezTo>
                <a:cubicBezTo>
                  <a:pt x="26" y="95"/>
                  <a:pt x="26" y="95"/>
                  <a:pt x="26" y="95"/>
                </a:cubicBezTo>
                <a:cubicBezTo>
                  <a:pt x="26" y="96"/>
                  <a:pt x="25" y="97"/>
                  <a:pt x="23" y="97"/>
                </a:cubicBezTo>
                <a:cubicBezTo>
                  <a:pt x="19" y="97"/>
                  <a:pt x="19" y="97"/>
                  <a:pt x="19" y="97"/>
                </a:cubicBezTo>
                <a:cubicBezTo>
                  <a:pt x="19" y="92"/>
                  <a:pt x="19" y="92"/>
                  <a:pt x="19" y="92"/>
                </a:cubicBezTo>
                <a:lnTo>
                  <a:pt x="21" y="92"/>
                </a:lnTo>
                <a:close/>
                <a:moveTo>
                  <a:pt x="19" y="5"/>
                </a:moveTo>
                <a:cubicBezTo>
                  <a:pt x="16" y="5"/>
                  <a:pt x="12" y="8"/>
                  <a:pt x="10" y="11"/>
                </a:cubicBezTo>
                <a:cubicBezTo>
                  <a:pt x="7" y="16"/>
                  <a:pt x="5" y="22"/>
                  <a:pt x="5" y="27"/>
                </a:cubicBezTo>
                <a:cubicBezTo>
                  <a:pt x="5" y="31"/>
                  <a:pt x="6" y="35"/>
                  <a:pt x="8" y="38"/>
                </a:cubicBezTo>
                <a:cubicBezTo>
                  <a:pt x="10" y="41"/>
                  <a:pt x="13" y="43"/>
                  <a:pt x="16" y="44"/>
                </a:cubicBezTo>
                <a:cubicBezTo>
                  <a:pt x="17" y="45"/>
                  <a:pt x="17" y="46"/>
                  <a:pt x="17" y="47"/>
                </a:cubicBezTo>
                <a:cubicBezTo>
                  <a:pt x="17" y="47"/>
                  <a:pt x="17" y="47"/>
                  <a:pt x="17" y="47"/>
                </a:cubicBezTo>
                <a:cubicBezTo>
                  <a:pt x="17" y="92"/>
                  <a:pt x="17" y="92"/>
                  <a:pt x="17" y="92"/>
                </a:cubicBezTo>
                <a:cubicBezTo>
                  <a:pt x="19" y="92"/>
                  <a:pt x="19" y="92"/>
                  <a:pt x="19" y="92"/>
                </a:cubicBezTo>
                <a:cubicBezTo>
                  <a:pt x="19" y="97"/>
                  <a:pt x="19" y="97"/>
                  <a:pt x="19" y="97"/>
                </a:cubicBezTo>
                <a:cubicBezTo>
                  <a:pt x="15" y="97"/>
                  <a:pt x="15" y="97"/>
                  <a:pt x="15" y="97"/>
                </a:cubicBezTo>
                <a:cubicBezTo>
                  <a:pt x="14" y="97"/>
                  <a:pt x="12" y="96"/>
                  <a:pt x="12" y="95"/>
                </a:cubicBezTo>
                <a:cubicBezTo>
                  <a:pt x="12" y="48"/>
                  <a:pt x="12" y="48"/>
                  <a:pt x="12" y="48"/>
                </a:cubicBezTo>
                <a:cubicBezTo>
                  <a:pt x="9" y="47"/>
                  <a:pt x="6" y="44"/>
                  <a:pt x="4" y="41"/>
                </a:cubicBezTo>
                <a:cubicBezTo>
                  <a:pt x="2" y="37"/>
                  <a:pt x="0" y="32"/>
                  <a:pt x="0" y="27"/>
                </a:cubicBezTo>
                <a:cubicBezTo>
                  <a:pt x="0" y="21"/>
                  <a:pt x="2" y="14"/>
                  <a:pt x="6" y="9"/>
                </a:cubicBezTo>
                <a:cubicBezTo>
                  <a:pt x="9" y="4"/>
                  <a:pt x="14" y="0"/>
                  <a:pt x="19" y="0"/>
                </a:cubicBezTo>
                <a:lnTo>
                  <a:pt x="19" y="5"/>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6" name="Freeform 288"/>
          <p:cNvSpPr>
            <a:spLocks noEditPoints="1"/>
          </p:cNvSpPr>
          <p:nvPr/>
        </p:nvSpPr>
        <p:spPr bwMode="auto">
          <a:xfrm>
            <a:off x="4864100" y="63500"/>
            <a:ext cx="296863" cy="293688"/>
          </a:xfrm>
          <a:custGeom>
            <a:gdLst>
              <a:gd fmla="*/ 145 w 161" name="T0"/>
              <a:gd fmla="*/ 55 h 159" name="T1"/>
              <a:gd fmla="*/ 105 w 161" name="T2"/>
              <a:gd fmla="*/ 11 h 159" name="T3"/>
              <a:gd fmla="*/ 137 w 161" name="T4"/>
              <a:gd fmla="*/ 110 h 159" name="T5"/>
              <a:gd fmla="*/ 99 w 161" name="T6"/>
              <a:gd fmla="*/ 153 h 159" name="T7"/>
              <a:gd fmla="*/ 124 w 161" name="T8"/>
              <a:gd fmla="*/ 96 h 159" name="T9"/>
              <a:gd fmla="*/ 99 w 161" name="T10"/>
              <a:gd fmla="*/ 33 h 159" name="T11"/>
              <a:gd fmla="*/ 104 w 161" name="T12"/>
              <a:gd fmla="*/ 132 h 159" name="T13"/>
              <a:gd fmla="*/ 110 w 161" name="T14"/>
              <a:gd fmla="*/ 102 h 159" name="T15"/>
              <a:gd fmla="*/ 104 w 161" name="T16"/>
              <a:gd fmla="*/ 104 h 159" name="T17"/>
              <a:gd fmla="*/ 112 w 161" name="T18"/>
              <a:gd fmla="*/ 89 h 159" name="T19"/>
              <a:gd fmla="*/ 118 w 161" name="T20"/>
              <a:gd fmla="*/ 56 h 159" name="T21"/>
              <a:gd fmla="*/ 122 w 161" name="T22"/>
              <a:gd fmla="*/ 36 h 159" name="T23"/>
              <a:gd fmla="*/ 99 w 161" name="T24"/>
              <a:gd fmla="*/ 47 h 159" name="T25"/>
              <a:gd fmla="*/ 115 w 161" name="T26"/>
              <a:gd fmla="*/ 53 h 159" name="T27"/>
              <a:gd fmla="*/ 108 w 161" name="T28"/>
              <a:gd fmla="*/ 88 h 159" name="T29"/>
              <a:gd fmla="*/ 99 w 161" name="T30"/>
              <a:gd fmla="*/ 92 h 159" name="T31"/>
              <a:gd fmla="*/ 81 w 161" name="T32"/>
              <a:gd fmla="*/ 158 h 159" name="T33"/>
              <a:gd fmla="*/ 99 w 161" name="T34"/>
              <a:gd fmla="*/ 12 h 159" name="T35"/>
              <a:gd fmla="*/ 81 w 161" name="T36"/>
              <a:gd fmla="*/ 32 h 159" name="T37"/>
              <a:gd fmla="*/ 86 w 161" name="T38"/>
              <a:gd fmla="*/ 64 h 159" name="T39"/>
              <a:gd fmla="*/ 87 w 161" name="T40"/>
              <a:gd fmla="*/ 44 h 159" name="T41"/>
              <a:gd fmla="*/ 99 w 161" name="T42"/>
              <a:gd fmla="*/ 47 h 159" name="T43"/>
              <a:gd fmla="*/ 96 w 161" name="T44"/>
              <a:gd fmla="*/ 71 h 159" name="T45"/>
              <a:gd fmla="*/ 98 w 161" name="T46"/>
              <a:gd fmla="*/ 87 h 159" name="T47"/>
              <a:gd fmla="*/ 96 w 161" name="T48"/>
              <a:gd fmla="*/ 92 h 159" name="T49"/>
              <a:gd fmla="*/ 93 w 161" name="T50"/>
              <a:gd fmla="*/ 87 h 159" name="T51"/>
              <a:gd fmla="*/ 99 w 161" name="T52"/>
              <a:gd fmla="*/ 99 h 159" name="T53"/>
              <a:gd fmla="*/ 99 w 161" name="T54"/>
              <a:gd fmla="*/ 115 h 159" name="T55"/>
              <a:gd fmla="*/ 81 w 161" name="T56"/>
              <a:gd fmla="*/ 119 h 159" name="T57"/>
              <a:gd fmla="*/ 99 w 161" name="T58"/>
              <a:gd fmla="*/ 115 h 159" name="T59"/>
              <a:gd fmla="*/ 81 w 161" name="T60"/>
              <a:gd fmla="*/ 135 h 159" name="T61"/>
              <a:gd fmla="*/ 72 w 161" name="T62"/>
              <a:gd fmla="*/ 150 h 159" name="T63"/>
              <a:gd fmla="*/ 67 w 161" name="T64"/>
              <a:gd fmla="*/ 146 h 159" name="T65"/>
              <a:gd fmla="*/ 81 w 161" name="T66"/>
              <a:gd fmla="*/ 21 h 159" name="T67"/>
              <a:gd fmla="*/ 81 w 161" name="T68"/>
              <a:gd fmla="*/ 32 h 159" name="T69"/>
              <a:gd fmla="*/ 74 w 161" name="T70"/>
              <a:gd fmla="*/ 65 h 159" name="T71"/>
              <a:gd fmla="*/ 67 w 161" name="T72"/>
              <a:gd fmla="*/ 80 h 159" name="T73"/>
              <a:gd fmla="*/ 69 w 161" name="T74"/>
              <a:gd fmla="*/ 65 h 159" name="T75"/>
              <a:gd fmla="*/ 81 w 161" name="T76"/>
              <a:gd fmla="*/ 94 h 159" name="T77"/>
              <a:gd fmla="*/ 67 w 161" name="T78"/>
              <a:gd fmla="*/ 102 h 159" name="T79"/>
              <a:gd fmla="*/ 80 w 161" name="T80"/>
              <a:gd fmla="*/ 88 h 159" name="T81"/>
              <a:gd fmla="*/ 81 w 161" name="T82"/>
              <a:gd fmla="*/ 115 h 159" name="T83"/>
              <a:gd fmla="*/ 81 w 161" name="T84"/>
              <a:gd fmla="*/ 140 h 159" name="T85"/>
              <a:gd fmla="*/ 68 w 161" name="T86"/>
              <a:gd fmla="*/ 117 h 159" name="T87"/>
              <a:gd fmla="*/ 21 w 161" name="T88"/>
              <a:gd fmla="*/ 147 h 159" name="T89"/>
              <a:gd fmla="*/ 67 w 161" name="T90"/>
              <a:gd fmla="*/ 146 h 159" name="T91"/>
              <a:gd fmla="*/ 23 w 161" name="T92"/>
              <a:gd fmla="*/ 152 h 159" name="T93"/>
              <a:gd fmla="*/ 9 w 161" name="T94"/>
              <a:gd fmla="*/ 141 h 159" name="T95"/>
              <a:gd fmla="*/ 2 w 161" name="T96"/>
              <a:gd fmla="*/ 61 h 159" name="T97"/>
              <a:gd fmla="*/ 67 w 161" name="T98"/>
              <a:gd fmla="*/ 25 h 159" name="T99"/>
              <a:gd fmla="*/ 11 w 161" name="T100"/>
              <a:gd fmla="*/ 88 h 159" name="T101"/>
              <a:gd fmla="*/ 40 w 161" name="T102"/>
              <a:gd fmla="*/ 113 h 159" name="T103"/>
              <a:gd fmla="*/ 57 w 161" name="T104"/>
              <a:gd fmla="*/ 39 h 159" name="T105"/>
              <a:gd fmla="*/ 28 w 161" name="T106"/>
              <a:gd fmla="*/ 91 h 159" name="T107"/>
              <a:gd fmla="*/ 46 w 161" name="T108"/>
              <a:gd fmla="*/ 65 h 159" name="T109"/>
              <a:gd fmla="*/ 56 w 161" name="T110"/>
              <a:gd fmla="*/ 91 h 159" name="T111"/>
              <a:gd fmla="*/ 61 w 161" name="T112"/>
              <a:gd fmla="*/ 85 h 159" name="T113"/>
              <a:gd fmla="*/ 45 w 161" name="T114"/>
              <a:gd fmla="*/ 55 h 159" name="T115"/>
              <a:gd fmla="*/ 41 w 161" name="T116"/>
              <a:gd fmla="*/ 92 h 159" name="T117"/>
              <a:gd fmla="*/ 54 w 161" name="T118"/>
              <a:gd fmla="*/ 44 h 159" name="T119"/>
              <a:gd fmla="*/ 67 w 161" name="T120"/>
              <a:gd fmla="*/ 115 h 159" name="T121"/>
              <a:gd fmla="*/ 67 w 161" name="T122"/>
              <a:gd fmla="*/ 116 h 15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59" w="161">
                <a:moveTo>
                  <a:pt x="99" y="153"/>
                </a:moveTo>
                <a:cubicBezTo>
                  <a:pt x="102" y="153"/>
                  <a:pt x="104" y="152"/>
                  <a:pt x="106" y="151"/>
                </a:cubicBezTo>
                <a:cubicBezTo>
                  <a:pt x="115" y="147"/>
                  <a:pt x="120" y="141"/>
                  <a:pt x="124" y="134"/>
                </a:cubicBezTo>
                <a:cubicBezTo>
                  <a:pt x="127" y="126"/>
                  <a:pt x="130" y="118"/>
                  <a:pt x="132" y="109"/>
                </a:cubicBezTo>
                <a:cubicBezTo>
                  <a:pt x="137" y="91"/>
                  <a:pt x="141" y="73"/>
                  <a:pt x="145" y="55"/>
                </a:cubicBezTo>
                <a:cubicBezTo>
                  <a:pt x="149" y="38"/>
                  <a:pt x="152" y="22"/>
                  <a:pt x="155" y="5"/>
                </a:cubicBezTo>
                <a:cubicBezTo>
                  <a:pt x="139" y="8"/>
                  <a:pt x="122" y="12"/>
                  <a:pt x="106" y="15"/>
                </a:cubicBezTo>
                <a:cubicBezTo>
                  <a:pt x="104" y="16"/>
                  <a:pt x="101" y="16"/>
                  <a:pt x="99" y="17"/>
                </a:cubicBezTo>
                <a:cubicBezTo>
                  <a:pt x="99" y="12"/>
                  <a:pt x="99" y="12"/>
                  <a:pt x="99" y="12"/>
                </a:cubicBezTo>
                <a:cubicBezTo>
                  <a:pt x="101" y="11"/>
                  <a:pt x="103" y="11"/>
                  <a:pt x="105" y="11"/>
                </a:cubicBezTo>
                <a:cubicBezTo>
                  <a:pt x="122" y="7"/>
                  <a:pt x="140" y="3"/>
                  <a:pt x="158" y="0"/>
                </a:cubicBezTo>
                <a:cubicBezTo>
                  <a:pt x="158" y="0"/>
                  <a:pt x="158" y="0"/>
                  <a:pt x="159" y="0"/>
                </a:cubicBezTo>
                <a:cubicBezTo>
                  <a:pt x="160" y="0"/>
                  <a:pt x="161" y="1"/>
                  <a:pt x="161" y="3"/>
                </a:cubicBezTo>
                <a:cubicBezTo>
                  <a:pt x="157" y="20"/>
                  <a:pt x="154" y="38"/>
                  <a:pt x="150" y="56"/>
                </a:cubicBezTo>
                <a:cubicBezTo>
                  <a:pt x="146" y="74"/>
                  <a:pt x="141" y="92"/>
                  <a:pt x="137" y="110"/>
                </a:cubicBezTo>
                <a:cubicBezTo>
                  <a:pt x="134" y="119"/>
                  <a:pt x="132" y="128"/>
                  <a:pt x="128" y="136"/>
                </a:cubicBezTo>
                <a:cubicBezTo>
                  <a:pt x="124" y="144"/>
                  <a:pt x="118" y="151"/>
                  <a:pt x="108" y="155"/>
                </a:cubicBezTo>
                <a:cubicBezTo>
                  <a:pt x="105" y="156"/>
                  <a:pt x="102" y="157"/>
                  <a:pt x="99" y="158"/>
                </a:cubicBezTo>
                <a:cubicBezTo>
                  <a:pt x="99" y="158"/>
                  <a:pt x="99" y="158"/>
                  <a:pt x="99" y="158"/>
                </a:cubicBezTo>
                <a:cubicBezTo>
                  <a:pt x="99" y="153"/>
                  <a:pt x="99" y="153"/>
                  <a:pt x="99" y="153"/>
                </a:cubicBezTo>
                <a:close/>
                <a:moveTo>
                  <a:pt x="99" y="140"/>
                </a:moveTo>
                <a:cubicBezTo>
                  <a:pt x="102" y="139"/>
                  <a:pt x="104" y="138"/>
                  <a:pt x="107" y="136"/>
                </a:cubicBezTo>
                <a:cubicBezTo>
                  <a:pt x="116" y="129"/>
                  <a:pt x="118" y="118"/>
                  <a:pt x="121" y="108"/>
                </a:cubicBezTo>
                <a:cubicBezTo>
                  <a:pt x="121" y="106"/>
                  <a:pt x="122" y="105"/>
                  <a:pt x="122" y="103"/>
                </a:cubicBezTo>
                <a:cubicBezTo>
                  <a:pt x="124" y="96"/>
                  <a:pt x="124" y="96"/>
                  <a:pt x="124" y="96"/>
                </a:cubicBezTo>
                <a:cubicBezTo>
                  <a:pt x="130" y="72"/>
                  <a:pt x="136" y="47"/>
                  <a:pt x="141" y="23"/>
                </a:cubicBezTo>
                <a:cubicBezTo>
                  <a:pt x="141" y="22"/>
                  <a:pt x="141" y="22"/>
                  <a:pt x="141" y="22"/>
                </a:cubicBezTo>
                <a:cubicBezTo>
                  <a:pt x="140" y="20"/>
                  <a:pt x="139" y="20"/>
                  <a:pt x="138" y="20"/>
                </a:cubicBezTo>
                <a:cubicBezTo>
                  <a:pt x="125"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7" y="104"/>
                  <a:pt x="117" y="105"/>
                  <a:pt x="116" y="107"/>
                </a:cubicBezTo>
                <a:cubicBezTo>
                  <a:pt x="114" y="116"/>
                  <a:pt x="111" y="126"/>
                  <a:pt x="104" y="132"/>
                </a:cubicBezTo>
                <a:cubicBezTo>
                  <a:pt x="102" y="133"/>
                  <a:pt x="101" y="134"/>
                  <a:pt x="99" y="135"/>
                </a:cubicBezTo>
                <a:cubicBezTo>
                  <a:pt x="99" y="140"/>
                  <a:pt x="99" y="140"/>
                  <a:pt x="99" y="140"/>
                </a:cubicBezTo>
                <a:close/>
                <a:moveTo>
                  <a:pt x="99" y="120"/>
                </a:moveTo>
                <a:cubicBezTo>
                  <a:pt x="102" y="120"/>
                  <a:pt x="105" y="120"/>
                  <a:pt x="106" y="116"/>
                </a:cubicBezTo>
                <a:cubicBezTo>
                  <a:pt x="110" y="102"/>
                  <a:pt x="110" y="102"/>
                  <a:pt x="110" y="102"/>
                </a:cubicBezTo>
                <a:cubicBezTo>
                  <a:pt x="110" y="101"/>
                  <a:pt x="110" y="100"/>
                  <a:pt x="108" y="99"/>
                </a:cubicBezTo>
                <a:cubicBezTo>
                  <a:pt x="108" y="99"/>
                  <a:pt x="108"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7" y="73"/>
                  <a:pt x="117" y="73"/>
                  <a:pt x="117" y="73"/>
                </a:cubicBezTo>
                <a:cubicBezTo>
                  <a:pt x="117" y="72"/>
                  <a:pt x="116" y="71"/>
                  <a:pt x="115" y="70"/>
                </a:cubicBezTo>
                <a:cubicBezTo>
                  <a:pt x="115" y="70"/>
                  <a:pt x="114" y="70"/>
                  <a:pt x="114" y="70"/>
                </a:cubicBezTo>
                <a:cubicBezTo>
                  <a:pt x="104" y="70"/>
                  <a:pt x="104" y="70"/>
                  <a:pt x="104" y="70"/>
                </a:cubicBezTo>
                <a:cubicBezTo>
                  <a:pt x="118" y="56"/>
                  <a:pt x="118" y="56"/>
                  <a:pt x="118" y="56"/>
                </a:cubicBezTo>
                <a:cubicBezTo>
                  <a:pt x="118" y="56"/>
                  <a:pt x="118" y="56"/>
                  <a:pt x="118" y="56"/>
                </a:cubicBezTo>
                <a:cubicBezTo>
                  <a:pt x="122" y="52"/>
                  <a:pt x="123" y="47"/>
                  <a:pt x="124" y="42"/>
                </a:cubicBezTo>
                <a:cubicBezTo>
                  <a:pt x="124" y="41"/>
                  <a:pt x="124" y="40"/>
                  <a:pt x="124" y="39"/>
                </a:cubicBezTo>
                <a:cubicBezTo>
                  <a:pt x="125" y="37"/>
                  <a:pt x="124" y="36"/>
                  <a:pt x="123" y="36"/>
                </a:cubicBezTo>
                <a:cubicBezTo>
                  <a:pt x="122" y="36"/>
                  <a:pt x="122" y="36"/>
                  <a:pt x="122"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8" y="46"/>
                  <a:pt x="108" y="46"/>
                  <a:pt x="108" y="46"/>
                </a:cubicBezTo>
                <a:cubicBezTo>
                  <a:pt x="108" y="46"/>
                  <a:pt x="108" y="46"/>
                  <a:pt x="108" y="46"/>
                </a:cubicBezTo>
                <a:cubicBezTo>
                  <a:pt x="111" y="43"/>
                  <a:pt x="115" y="42"/>
                  <a:pt x="119" y="41"/>
                </a:cubicBezTo>
                <a:cubicBezTo>
                  <a:pt x="118" y="46"/>
                  <a:pt x="118" y="50"/>
                  <a:pt x="115" y="53"/>
                </a:cubicBezTo>
                <a:cubicBezTo>
                  <a:pt x="115" y="53"/>
                  <a:pt x="115" y="53"/>
                  <a:pt x="115" y="53"/>
                </a:cubicBezTo>
                <a:cubicBezTo>
                  <a:pt x="99" y="68"/>
                  <a:pt x="99" y="68"/>
                  <a:pt x="99" y="68"/>
                </a:cubicBezTo>
                <a:cubicBezTo>
                  <a:pt x="99" y="75"/>
                  <a:pt x="99" y="75"/>
                  <a:pt x="99" y="75"/>
                </a:cubicBezTo>
                <a:cubicBezTo>
                  <a:pt x="111" y="75"/>
                  <a:pt x="111" y="75"/>
                  <a:pt x="111" y="75"/>
                </a:cubicBezTo>
                <a:cubicBezTo>
                  <a:pt x="108" y="88"/>
                  <a:pt x="108" y="88"/>
                  <a:pt x="108" y="88"/>
                </a:cubicBezTo>
                <a:cubicBezTo>
                  <a:pt x="107" y="88"/>
                  <a:pt x="103" y="87"/>
                  <a:pt x="99" y="87"/>
                </a:cubicBezTo>
                <a:cubicBezTo>
                  <a:pt x="99" y="87"/>
                  <a:pt x="99" y="87"/>
                  <a:pt x="99" y="87"/>
                </a:cubicBezTo>
                <a:cubicBezTo>
                  <a:pt x="100" y="88"/>
                  <a:pt x="100" y="88"/>
                  <a:pt x="100" y="89"/>
                </a:cubicBezTo>
                <a:cubicBezTo>
                  <a:pt x="99" y="88"/>
                  <a:pt x="99" y="88"/>
                  <a:pt x="99" y="88"/>
                </a:cubicBezTo>
                <a:lnTo>
                  <a:pt x="99" y="92"/>
                </a:lnTo>
                <a:close/>
                <a:moveTo>
                  <a:pt x="81" y="153"/>
                </a:moveTo>
                <a:cubicBezTo>
                  <a:pt x="86" y="154"/>
                  <a:pt x="92" y="155"/>
                  <a:pt x="98" y="153"/>
                </a:cubicBezTo>
                <a:cubicBezTo>
                  <a:pt x="99" y="153"/>
                  <a:pt x="99" y="153"/>
                  <a:pt x="99" y="153"/>
                </a:cubicBezTo>
                <a:cubicBezTo>
                  <a:pt x="99" y="158"/>
                  <a:pt x="99" y="158"/>
                  <a:pt x="99" y="158"/>
                </a:cubicBezTo>
                <a:cubicBezTo>
                  <a:pt x="93" y="159"/>
                  <a:pt x="87" y="159"/>
                  <a:pt x="81" y="158"/>
                </a:cubicBezTo>
                <a:cubicBezTo>
                  <a:pt x="81" y="153"/>
                  <a:pt x="81" y="153"/>
                  <a:pt x="81" y="153"/>
                </a:cubicBezTo>
                <a:close/>
                <a:moveTo>
                  <a:pt x="99" y="17"/>
                </a:moveTo>
                <a:cubicBezTo>
                  <a:pt x="93" y="18"/>
                  <a:pt x="87" y="20"/>
                  <a:pt x="81" y="21"/>
                </a:cubicBezTo>
                <a:cubicBezTo>
                  <a:pt x="81" y="16"/>
                  <a:pt x="81" y="16"/>
                  <a:pt x="81" y="16"/>
                </a:cubicBezTo>
                <a:cubicBezTo>
                  <a:pt x="87" y="15"/>
                  <a:pt x="93" y="13"/>
                  <a:pt x="99" y="12"/>
                </a:cubicBezTo>
                <a:cubicBezTo>
                  <a:pt x="99" y="17"/>
                  <a:pt x="99" y="17"/>
                  <a:pt x="99" y="17"/>
                </a:cubicBezTo>
                <a:close/>
                <a:moveTo>
                  <a:pt x="99" y="28"/>
                </a:moveTo>
                <a:cubicBezTo>
                  <a:pt x="99" y="33"/>
                  <a:pt x="99" y="33"/>
                  <a:pt x="99" y="33"/>
                </a:cubicBezTo>
                <a:cubicBezTo>
                  <a:pt x="93" y="34"/>
                  <a:pt x="87" y="36"/>
                  <a:pt x="81" y="37"/>
                </a:cubicBezTo>
                <a:cubicBezTo>
                  <a:pt x="81" y="32"/>
                  <a:pt x="81" y="32"/>
                  <a:pt x="81" y="32"/>
                </a:cubicBezTo>
                <a:cubicBezTo>
                  <a:pt x="87" y="31"/>
                  <a:pt x="93" y="29"/>
                  <a:pt x="99" y="28"/>
                </a:cubicBezTo>
                <a:close/>
                <a:moveTo>
                  <a:pt x="99" y="47"/>
                </a:moveTo>
                <a:cubicBezTo>
                  <a:pt x="99" y="54"/>
                  <a:pt x="99" y="54"/>
                  <a:pt x="99" y="54"/>
                </a:cubicBezTo>
                <a:cubicBezTo>
                  <a:pt x="89" y="64"/>
                  <a:pt x="89" y="64"/>
                  <a:pt x="89" y="64"/>
                </a:cubicBezTo>
                <a:cubicBezTo>
                  <a:pt x="88" y="65"/>
                  <a:pt x="87" y="65"/>
                  <a:pt x="86" y="64"/>
                </a:cubicBezTo>
                <a:cubicBezTo>
                  <a:pt x="85" y="63"/>
                  <a:pt x="85" y="63"/>
                  <a:pt x="85" y="62"/>
                </a:cubicBezTo>
                <a:cubicBezTo>
                  <a:pt x="85" y="49"/>
                  <a:pt x="85" y="49"/>
                  <a:pt x="85" y="49"/>
                </a:cubicBezTo>
                <a:cubicBezTo>
                  <a:pt x="81" y="51"/>
                  <a:pt x="81" y="51"/>
                  <a:pt x="81" y="51"/>
                </a:cubicBezTo>
                <a:cubicBezTo>
                  <a:pt x="81" y="46"/>
                  <a:pt x="81" y="46"/>
                  <a:pt x="81" y="46"/>
                </a:cubicBezTo>
                <a:cubicBezTo>
                  <a:pt x="87" y="44"/>
                  <a:pt x="87" y="44"/>
                  <a:pt x="87" y="44"/>
                </a:cubicBezTo>
                <a:cubicBezTo>
                  <a:pt x="87" y="44"/>
                  <a:pt x="87" y="44"/>
                  <a:pt x="87" y="44"/>
                </a:cubicBezTo>
                <a:cubicBezTo>
                  <a:pt x="87" y="44"/>
                  <a:pt x="88" y="44"/>
                  <a:pt x="88"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7" y="75"/>
                  <a:pt x="96" y="74"/>
                  <a:pt x="96" y="73"/>
                </a:cubicBezTo>
                <a:cubicBezTo>
                  <a:pt x="96" y="72"/>
                  <a:pt x="96" y="72"/>
                  <a:pt x="96" y="71"/>
                </a:cubicBezTo>
                <a:cubicBezTo>
                  <a:pt x="96" y="71"/>
                  <a:pt x="96" y="71"/>
                  <a:pt x="96" y="71"/>
                </a:cubicBezTo>
                <a:cubicBezTo>
                  <a:pt x="99" y="68"/>
                  <a:pt x="99" y="68"/>
                  <a:pt x="99" y="68"/>
                </a:cubicBezTo>
                <a:close/>
                <a:moveTo>
                  <a:pt x="99" y="87"/>
                </a:moveTo>
                <a:cubicBezTo>
                  <a:pt x="99" y="87"/>
                  <a:pt x="99" y="87"/>
                  <a:pt x="99" y="87"/>
                </a:cubicBezTo>
                <a:cubicBezTo>
                  <a:pt x="99" y="87"/>
                  <a:pt x="99" y="87"/>
                  <a:pt x="98" y="87"/>
                </a:cubicBezTo>
                <a:cubicBezTo>
                  <a:pt x="99" y="88"/>
                  <a:pt x="99" y="88"/>
                  <a:pt x="99" y="88"/>
                </a:cubicBezTo>
                <a:cubicBezTo>
                  <a:pt x="99" y="92"/>
                  <a:pt x="99" y="92"/>
                  <a:pt x="99" y="92"/>
                </a:cubicBezTo>
                <a:cubicBezTo>
                  <a:pt x="98" y="92"/>
                  <a:pt x="98" y="92"/>
                  <a:pt x="98" y="92"/>
                </a:cubicBezTo>
                <a:cubicBezTo>
                  <a:pt x="98" y="92"/>
                  <a:pt x="98" y="92"/>
                  <a:pt x="98" y="92"/>
                </a:cubicBezTo>
                <a:cubicBezTo>
                  <a:pt x="97" y="92"/>
                  <a:pt x="96" y="92"/>
                  <a:pt x="96" y="92"/>
                </a:cubicBezTo>
                <a:cubicBezTo>
                  <a:pt x="95" y="92"/>
                  <a:pt x="94" y="91"/>
                  <a:pt x="92" y="91"/>
                </a:cubicBezTo>
                <a:cubicBezTo>
                  <a:pt x="89" y="91"/>
                  <a:pt x="84" y="91"/>
                  <a:pt x="83" y="91"/>
                </a:cubicBezTo>
                <a:cubicBezTo>
                  <a:pt x="81" y="94"/>
                  <a:pt x="81" y="94"/>
                  <a:pt x="81" y="94"/>
                </a:cubicBezTo>
                <a:cubicBezTo>
                  <a:pt x="81" y="87"/>
                  <a:pt x="81" y="87"/>
                  <a:pt x="81" y="87"/>
                </a:cubicBezTo>
                <a:cubicBezTo>
                  <a:pt x="83" y="86"/>
                  <a:pt x="89" y="86"/>
                  <a:pt x="93" y="87"/>
                </a:cubicBezTo>
                <a:cubicBezTo>
                  <a:pt x="94" y="87"/>
                  <a:pt x="95" y="87"/>
                  <a:pt x="96"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1" y="104"/>
                  <a:pt x="81" y="104"/>
                  <a:pt x="81" y="104"/>
                </a:cubicBezTo>
                <a:cubicBezTo>
                  <a:pt x="81" y="99"/>
                  <a:pt x="81" y="99"/>
                  <a:pt x="81" y="99"/>
                </a:cubicBezTo>
                <a:cubicBezTo>
                  <a:pt x="99" y="99"/>
                  <a:pt x="99" y="99"/>
                  <a:pt x="99" y="99"/>
                </a:cubicBezTo>
                <a:close/>
                <a:moveTo>
                  <a:pt x="99" y="115"/>
                </a:moveTo>
                <a:cubicBezTo>
                  <a:pt x="99" y="120"/>
                  <a:pt x="99" y="120"/>
                  <a:pt x="99" y="120"/>
                </a:cubicBezTo>
                <a:cubicBezTo>
                  <a:pt x="99" y="120"/>
                  <a:pt x="98" y="120"/>
                  <a:pt x="98" y="120"/>
                </a:cubicBezTo>
                <a:cubicBezTo>
                  <a:pt x="97" y="120"/>
                  <a:pt x="96" y="119"/>
                  <a:pt x="96" y="119"/>
                </a:cubicBezTo>
                <a:cubicBezTo>
                  <a:pt x="96" y="119"/>
                  <a:pt x="96" y="119"/>
                  <a:pt x="96" y="119"/>
                </a:cubicBezTo>
                <a:cubicBezTo>
                  <a:pt x="81" y="119"/>
                  <a:pt x="81" y="119"/>
                  <a:pt x="81" y="119"/>
                </a:cubicBezTo>
                <a:cubicBezTo>
                  <a:pt x="81" y="115"/>
                  <a:pt x="81" y="115"/>
                  <a:pt x="81" y="115"/>
                </a:cubicBezTo>
                <a:cubicBezTo>
                  <a:pt x="96" y="115"/>
                  <a:pt x="96" y="115"/>
                  <a:pt x="96" y="115"/>
                </a:cubicBezTo>
                <a:cubicBezTo>
                  <a:pt x="96" y="115"/>
                  <a:pt x="96" y="115"/>
                  <a:pt x="96" y="115"/>
                </a:cubicBezTo>
                <a:cubicBezTo>
                  <a:pt x="97" y="115"/>
                  <a:pt x="98" y="115"/>
                  <a:pt x="98" y="115"/>
                </a:cubicBezTo>
                <a:cubicBezTo>
                  <a:pt x="99" y="115"/>
                  <a:pt x="99" y="115"/>
                  <a:pt x="99" y="115"/>
                </a:cubicBezTo>
                <a:close/>
                <a:moveTo>
                  <a:pt x="99" y="135"/>
                </a:moveTo>
                <a:cubicBezTo>
                  <a:pt x="99" y="140"/>
                  <a:pt x="99" y="140"/>
                  <a:pt x="99" y="140"/>
                </a:cubicBezTo>
                <a:cubicBezTo>
                  <a:pt x="97" y="141"/>
                  <a:pt x="95" y="142"/>
                  <a:pt x="92" y="142"/>
                </a:cubicBezTo>
                <a:cubicBezTo>
                  <a:pt x="88" y="142"/>
                  <a:pt x="84" y="142"/>
                  <a:pt x="81" y="140"/>
                </a:cubicBezTo>
                <a:cubicBezTo>
                  <a:pt x="81" y="135"/>
                  <a:pt x="81" y="135"/>
                  <a:pt x="81" y="135"/>
                </a:cubicBezTo>
                <a:cubicBezTo>
                  <a:pt x="81" y="135"/>
                  <a:pt x="81" y="135"/>
                  <a:pt x="81" y="135"/>
                </a:cubicBezTo>
                <a:cubicBezTo>
                  <a:pt x="85" y="137"/>
                  <a:pt x="88" y="137"/>
                  <a:pt x="92" y="137"/>
                </a:cubicBezTo>
                <a:cubicBezTo>
                  <a:pt x="94" y="137"/>
                  <a:pt x="97" y="136"/>
                  <a:pt x="99" y="135"/>
                </a:cubicBezTo>
                <a:close/>
                <a:moveTo>
                  <a:pt x="67" y="146"/>
                </a:moveTo>
                <a:cubicBezTo>
                  <a:pt x="69" y="148"/>
                  <a:pt x="71" y="149"/>
                  <a:pt x="72" y="150"/>
                </a:cubicBezTo>
                <a:cubicBezTo>
                  <a:pt x="75" y="151"/>
                  <a:pt x="78" y="152"/>
                  <a:pt x="81" y="153"/>
                </a:cubicBezTo>
                <a:cubicBezTo>
                  <a:pt x="81" y="158"/>
                  <a:pt x="81" y="158"/>
                  <a:pt x="81" y="158"/>
                </a:cubicBezTo>
                <a:cubicBezTo>
                  <a:pt x="77" y="157"/>
                  <a:pt x="74" y="156"/>
                  <a:pt x="70" y="154"/>
                </a:cubicBezTo>
                <a:cubicBezTo>
                  <a:pt x="69" y="153"/>
                  <a:pt x="68" y="153"/>
                  <a:pt x="67" y="152"/>
                </a:cubicBezTo>
                <a:cubicBezTo>
                  <a:pt x="67" y="146"/>
                  <a:pt x="67" y="146"/>
                  <a:pt x="67" y="146"/>
                </a:cubicBezTo>
                <a:close/>
                <a:moveTo>
                  <a:pt x="81" y="21"/>
                </a:moveTo>
                <a:cubicBezTo>
                  <a:pt x="76" y="22"/>
                  <a:pt x="71" y="23"/>
                  <a:pt x="67" y="25"/>
                </a:cubicBezTo>
                <a:cubicBezTo>
                  <a:pt x="67" y="20"/>
                  <a:pt x="67" y="20"/>
                  <a:pt x="67" y="20"/>
                </a:cubicBezTo>
                <a:cubicBezTo>
                  <a:pt x="71" y="18"/>
                  <a:pt x="76" y="17"/>
                  <a:pt x="81" y="16"/>
                </a:cubicBezTo>
                <a:cubicBezTo>
                  <a:pt x="81" y="21"/>
                  <a:pt x="81" y="21"/>
                  <a:pt x="81" y="21"/>
                </a:cubicBezTo>
                <a:close/>
                <a:moveTo>
                  <a:pt x="81" y="32"/>
                </a:moveTo>
                <a:cubicBezTo>
                  <a:pt x="81" y="37"/>
                  <a:pt x="81" y="37"/>
                  <a:pt x="81" y="37"/>
                </a:cubicBezTo>
                <a:cubicBezTo>
                  <a:pt x="76" y="39"/>
                  <a:pt x="71" y="40"/>
                  <a:pt x="67" y="41"/>
                </a:cubicBezTo>
                <a:cubicBezTo>
                  <a:pt x="67" y="36"/>
                  <a:pt x="67" y="36"/>
                  <a:pt x="67" y="36"/>
                </a:cubicBezTo>
                <a:cubicBezTo>
                  <a:pt x="71" y="35"/>
                  <a:pt x="76" y="34"/>
                  <a:pt x="81" y="32"/>
                </a:cubicBezTo>
                <a:close/>
                <a:moveTo>
                  <a:pt x="81" y="46"/>
                </a:moveTo>
                <a:cubicBezTo>
                  <a:pt x="81" y="51"/>
                  <a:pt x="81" y="51"/>
                  <a:pt x="81" y="51"/>
                </a:cubicBezTo>
                <a:cubicBezTo>
                  <a:pt x="73" y="53"/>
                  <a:pt x="73" y="53"/>
                  <a:pt x="73" y="53"/>
                </a:cubicBezTo>
                <a:cubicBezTo>
                  <a:pt x="73" y="53"/>
                  <a:pt x="73" y="59"/>
                  <a:pt x="74" y="62"/>
                </a:cubicBezTo>
                <a:cubicBezTo>
                  <a:pt x="74" y="63"/>
                  <a:pt x="74" y="64"/>
                  <a:pt x="74" y="65"/>
                </a:cubicBezTo>
                <a:cubicBezTo>
                  <a:pt x="74" y="65"/>
                  <a:pt x="74" y="65"/>
                  <a:pt x="74" y="65"/>
                </a:cubicBezTo>
                <a:cubicBezTo>
                  <a:pt x="74" y="65"/>
                  <a:pt x="74" y="66"/>
                  <a:pt x="74" y="68"/>
                </a:cubicBezTo>
                <a:cubicBezTo>
                  <a:pt x="74" y="72"/>
                  <a:pt x="75" y="78"/>
                  <a:pt x="73" y="81"/>
                </a:cubicBezTo>
                <a:cubicBezTo>
                  <a:pt x="67" y="86"/>
                  <a:pt x="67" y="86"/>
                  <a:pt x="67" y="86"/>
                </a:cubicBezTo>
                <a:cubicBezTo>
                  <a:pt x="67" y="80"/>
                  <a:pt x="67" y="80"/>
                  <a:pt x="67" y="80"/>
                </a:cubicBezTo>
                <a:cubicBezTo>
                  <a:pt x="69" y="77"/>
                  <a:pt x="69" y="77"/>
                  <a:pt x="69" y="77"/>
                </a:cubicBezTo>
                <a:cubicBezTo>
                  <a:pt x="69" y="77"/>
                  <a:pt x="69" y="77"/>
                  <a:pt x="69" y="77"/>
                </a:cubicBezTo>
                <a:cubicBezTo>
                  <a:pt x="70" y="77"/>
                  <a:pt x="69" y="71"/>
                  <a:pt x="69" y="68"/>
                </a:cubicBezTo>
                <a:cubicBezTo>
                  <a:pt x="69" y="67"/>
                  <a:pt x="69" y="66"/>
                  <a:pt x="69" y="65"/>
                </a:cubicBezTo>
                <a:cubicBezTo>
                  <a:pt x="69" y="65"/>
                  <a:pt x="69" y="65"/>
                  <a:pt x="69" y="65"/>
                </a:cubicBezTo>
                <a:cubicBezTo>
                  <a:pt x="69" y="64"/>
                  <a:pt x="69" y="64"/>
                  <a:pt x="69" y="63"/>
                </a:cubicBezTo>
                <a:cubicBezTo>
                  <a:pt x="69" y="58"/>
                  <a:pt x="68" y="49"/>
                  <a:pt x="72" y="48"/>
                </a:cubicBezTo>
                <a:cubicBezTo>
                  <a:pt x="81" y="46"/>
                  <a:pt x="81" y="46"/>
                  <a:pt x="81" y="46"/>
                </a:cubicBezTo>
                <a:close/>
                <a:moveTo>
                  <a:pt x="81" y="87"/>
                </a:moveTo>
                <a:cubicBezTo>
                  <a:pt x="81" y="94"/>
                  <a:pt x="81" y="94"/>
                  <a:pt x="81" y="94"/>
                </a:cubicBezTo>
                <a:cubicBezTo>
                  <a:pt x="75" y="99"/>
                  <a:pt x="75" y="99"/>
                  <a:pt x="75" y="99"/>
                </a:cubicBezTo>
                <a:cubicBezTo>
                  <a:pt x="81" y="99"/>
                  <a:pt x="81" y="99"/>
                  <a:pt x="81" y="99"/>
                </a:cubicBezTo>
                <a:cubicBezTo>
                  <a:pt x="81" y="104"/>
                  <a:pt x="81" y="104"/>
                  <a:pt x="81" y="104"/>
                </a:cubicBezTo>
                <a:cubicBezTo>
                  <a:pt x="69" y="104"/>
                  <a:pt x="69" y="104"/>
                  <a:pt x="69" y="104"/>
                </a:cubicBezTo>
                <a:cubicBezTo>
                  <a:pt x="68" y="104"/>
                  <a:pt x="67" y="103"/>
                  <a:pt x="67" y="102"/>
                </a:cubicBezTo>
                <a:cubicBezTo>
                  <a:pt x="67" y="101"/>
                  <a:pt x="67" y="100"/>
                  <a:pt x="68" y="100"/>
                </a:cubicBezTo>
                <a:cubicBezTo>
                  <a:pt x="68" y="100"/>
                  <a:pt x="68" y="100"/>
                  <a:pt x="68" y="100"/>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7"/>
                  <a:pt x="81" y="87"/>
                  <a:pt x="81" y="87"/>
                </a:cubicBezTo>
                <a:close/>
                <a:moveTo>
                  <a:pt x="81" y="115"/>
                </a:moveTo>
                <a:cubicBezTo>
                  <a:pt x="81" y="119"/>
                  <a:pt x="81" y="119"/>
                  <a:pt x="81" y="119"/>
                </a:cubicBezTo>
                <a:cubicBezTo>
                  <a:pt x="68" y="119"/>
                  <a:pt x="68" y="119"/>
                  <a:pt x="68" y="119"/>
                </a:cubicBezTo>
                <a:cubicBezTo>
                  <a:pt x="69" y="123"/>
                  <a:pt x="71" y="126"/>
                  <a:pt x="73" y="129"/>
                </a:cubicBezTo>
                <a:cubicBezTo>
                  <a:pt x="75" y="132"/>
                  <a:pt x="78" y="134"/>
                  <a:pt x="81" y="135"/>
                </a:cubicBezTo>
                <a:cubicBezTo>
                  <a:pt x="81" y="140"/>
                  <a:pt x="81" y="140"/>
                  <a:pt x="81" y="140"/>
                </a:cubicBezTo>
                <a:cubicBezTo>
                  <a:pt x="80" y="140"/>
                  <a:pt x="80" y="140"/>
                  <a:pt x="80" y="140"/>
                </a:cubicBezTo>
                <a:cubicBezTo>
                  <a:pt x="76" y="138"/>
                  <a:pt x="72" y="136"/>
                  <a:pt x="69" y="132"/>
                </a:cubicBezTo>
                <a:cubicBezTo>
                  <a:pt x="68" y="131"/>
                  <a:pt x="68" y="130"/>
                  <a:pt x="67" y="129"/>
                </a:cubicBezTo>
                <a:cubicBezTo>
                  <a:pt x="67" y="116"/>
                  <a:pt x="67" y="116"/>
                  <a:pt x="67" y="116"/>
                </a:cubicBezTo>
                <a:cubicBezTo>
                  <a:pt x="68" y="117"/>
                  <a:pt x="68" y="117"/>
                  <a:pt x="68" y="117"/>
                </a:cubicBezTo>
                <a:cubicBezTo>
                  <a:pt x="68" y="116"/>
                  <a:pt x="67" y="115"/>
                  <a:pt x="67" y="115"/>
                </a:cubicBezTo>
                <a:cubicBezTo>
                  <a:pt x="67" y="115"/>
                  <a:pt x="67" y="115"/>
                  <a:pt x="67" y="115"/>
                </a:cubicBezTo>
                <a:lnTo>
                  <a:pt x="81" y="115"/>
                </a:lnTo>
                <a:close/>
                <a:moveTo>
                  <a:pt x="17" y="143"/>
                </a:moveTo>
                <a:cubicBezTo>
                  <a:pt x="21" y="147"/>
                  <a:pt x="21" y="147"/>
                  <a:pt x="21" y="147"/>
                </a:cubicBezTo>
                <a:cubicBezTo>
                  <a:pt x="47" y="120"/>
                  <a:pt x="47" y="120"/>
                  <a:pt x="47" y="120"/>
                </a:cubicBezTo>
                <a:cubicBezTo>
                  <a:pt x="48" y="120"/>
                  <a:pt x="50" y="120"/>
                  <a:pt x="50" y="120"/>
                </a:cubicBezTo>
                <a:cubicBezTo>
                  <a:pt x="51" y="121"/>
                  <a:pt x="51" y="121"/>
                  <a:pt x="51" y="122"/>
                </a:cubicBezTo>
                <a:cubicBezTo>
                  <a:pt x="52" y="125"/>
                  <a:pt x="53" y="128"/>
                  <a:pt x="54" y="130"/>
                </a:cubicBezTo>
                <a:cubicBezTo>
                  <a:pt x="57" y="137"/>
                  <a:pt x="62" y="142"/>
                  <a:pt x="67" y="146"/>
                </a:cubicBezTo>
                <a:cubicBezTo>
                  <a:pt x="67" y="152"/>
                  <a:pt x="67" y="152"/>
                  <a:pt x="67" y="152"/>
                </a:cubicBezTo>
                <a:cubicBezTo>
                  <a:pt x="60" y="147"/>
                  <a:pt x="54" y="141"/>
                  <a:pt x="50" y="132"/>
                </a:cubicBezTo>
                <a:cubicBezTo>
                  <a:pt x="49" y="131"/>
                  <a:pt x="48" y="129"/>
                  <a:pt x="48" y="127"/>
                </a:cubicBezTo>
                <a:cubicBezTo>
                  <a:pt x="23" y="152"/>
                  <a:pt x="23" y="152"/>
                  <a:pt x="23" y="152"/>
                </a:cubicBezTo>
                <a:cubicBezTo>
                  <a:pt x="23" y="152"/>
                  <a:pt x="23" y="152"/>
                  <a:pt x="23" y="152"/>
                </a:cubicBezTo>
                <a:cubicBezTo>
                  <a:pt x="22" y="153"/>
                  <a:pt x="20" y="153"/>
                  <a:pt x="19" y="152"/>
                </a:cubicBezTo>
                <a:cubicBezTo>
                  <a:pt x="14" y="146"/>
                  <a:pt x="14" y="146"/>
                  <a:pt x="14" y="146"/>
                </a:cubicBezTo>
                <a:cubicBezTo>
                  <a:pt x="14" y="146"/>
                  <a:pt x="14" y="146"/>
                  <a:pt x="14" y="146"/>
                </a:cubicBezTo>
                <a:cubicBezTo>
                  <a:pt x="9" y="141"/>
                  <a:pt x="9" y="141"/>
                  <a:pt x="9" y="141"/>
                </a:cubicBezTo>
                <a:cubicBezTo>
                  <a:pt x="9" y="141"/>
                  <a:pt x="9" y="141"/>
                  <a:pt x="9" y="141"/>
                </a:cubicBezTo>
                <a:cubicBezTo>
                  <a:pt x="8" y="140"/>
                  <a:pt x="8" y="139"/>
                  <a:pt x="9" y="138"/>
                </a:cubicBezTo>
                <a:cubicBezTo>
                  <a:pt x="34" y="113"/>
                  <a:pt x="34" y="113"/>
                  <a:pt x="34" y="113"/>
                </a:cubicBezTo>
                <a:cubicBezTo>
                  <a:pt x="32" y="112"/>
                  <a:pt x="30" y="112"/>
                  <a:pt x="28" y="111"/>
                </a:cubicBezTo>
                <a:cubicBezTo>
                  <a:pt x="19" y="106"/>
                  <a:pt x="11" y="99"/>
                  <a:pt x="6" y="90"/>
                </a:cubicBezTo>
                <a:cubicBezTo>
                  <a:pt x="2" y="81"/>
                  <a:pt x="0" y="71"/>
                  <a:pt x="2" y="61"/>
                </a:cubicBezTo>
                <a:cubicBezTo>
                  <a:pt x="3" y="58"/>
                  <a:pt x="4" y="55"/>
                  <a:pt x="5" y="52"/>
                </a:cubicBezTo>
                <a:cubicBezTo>
                  <a:pt x="10" y="43"/>
                  <a:pt x="17" y="37"/>
                  <a:pt x="25" y="33"/>
                </a:cubicBezTo>
                <a:cubicBezTo>
                  <a:pt x="32" y="29"/>
                  <a:pt x="41" y="26"/>
                  <a:pt x="50" y="24"/>
                </a:cubicBezTo>
                <a:cubicBezTo>
                  <a:pt x="56" y="22"/>
                  <a:pt x="61" y="21"/>
                  <a:pt x="67" y="20"/>
                </a:cubicBezTo>
                <a:cubicBezTo>
                  <a:pt x="67" y="25"/>
                  <a:pt x="67" y="25"/>
                  <a:pt x="67" y="25"/>
                </a:cubicBezTo>
                <a:cubicBezTo>
                  <a:pt x="62" y="26"/>
                  <a:pt x="56" y="27"/>
                  <a:pt x="51" y="29"/>
                </a:cubicBezTo>
                <a:cubicBezTo>
                  <a:pt x="43" y="31"/>
                  <a:pt x="34" y="33"/>
                  <a:pt x="27" y="37"/>
                </a:cubicBezTo>
                <a:cubicBezTo>
                  <a:pt x="20" y="41"/>
                  <a:pt x="14" y="46"/>
                  <a:pt x="10" y="54"/>
                </a:cubicBezTo>
                <a:cubicBezTo>
                  <a:pt x="9" y="57"/>
                  <a:pt x="8" y="59"/>
                  <a:pt x="7" y="62"/>
                </a:cubicBezTo>
                <a:cubicBezTo>
                  <a:pt x="5" y="71"/>
                  <a:pt x="7" y="80"/>
                  <a:pt x="11" y="88"/>
                </a:cubicBezTo>
                <a:cubicBezTo>
                  <a:pt x="15" y="96"/>
                  <a:pt x="22" y="102"/>
                  <a:pt x="30" y="106"/>
                </a:cubicBezTo>
                <a:cubicBezTo>
                  <a:pt x="33" y="108"/>
                  <a:pt x="36" y="109"/>
                  <a:pt x="39" y="109"/>
                </a:cubicBezTo>
                <a:cubicBezTo>
                  <a:pt x="40" y="110"/>
                  <a:pt x="41" y="111"/>
                  <a:pt x="41" y="112"/>
                </a:cubicBezTo>
                <a:cubicBezTo>
                  <a:pt x="40" y="113"/>
                  <a:pt x="40" y="113"/>
                  <a:pt x="40" y="113"/>
                </a:cubicBezTo>
                <a:cubicBezTo>
                  <a:pt x="40" y="113"/>
                  <a:pt x="40" y="113"/>
                  <a:pt x="40" y="113"/>
                </a:cubicBezTo>
                <a:cubicBezTo>
                  <a:pt x="14" y="139"/>
                  <a:pt x="14" y="139"/>
                  <a:pt x="14" y="139"/>
                </a:cubicBezTo>
                <a:cubicBezTo>
                  <a:pt x="17" y="143"/>
                  <a:pt x="17" y="143"/>
                  <a:pt x="17" y="143"/>
                </a:cubicBezTo>
                <a:close/>
                <a:moveTo>
                  <a:pt x="67" y="36"/>
                </a:moveTo>
                <a:cubicBezTo>
                  <a:pt x="64" y="37"/>
                  <a:pt x="64" y="37"/>
                  <a:pt x="64" y="37"/>
                </a:cubicBezTo>
                <a:cubicBezTo>
                  <a:pt x="57" y="39"/>
                  <a:pt x="57" y="39"/>
                  <a:pt x="57" y="39"/>
                </a:cubicBezTo>
                <a:cubicBezTo>
                  <a:pt x="56" y="39"/>
                  <a:pt x="54" y="39"/>
                  <a:pt x="53" y="40"/>
                </a:cubicBezTo>
                <a:cubicBezTo>
                  <a:pt x="42" y="42"/>
                  <a:pt x="32" y="45"/>
                  <a:pt x="25" y="54"/>
                </a:cubicBezTo>
                <a:cubicBezTo>
                  <a:pt x="21" y="58"/>
                  <a:pt x="19" y="63"/>
                  <a:pt x="19" y="68"/>
                </a:cubicBezTo>
                <a:cubicBezTo>
                  <a:pt x="18" y="73"/>
                  <a:pt x="19" y="77"/>
                  <a:pt x="21" y="81"/>
                </a:cubicBezTo>
                <a:cubicBezTo>
                  <a:pt x="22" y="85"/>
                  <a:pt x="25" y="89"/>
                  <a:pt x="28" y="91"/>
                </a:cubicBezTo>
                <a:cubicBezTo>
                  <a:pt x="32" y="95"/>
                  <a:pt x="37" y="97"/>
                  <a:pt x="43" y="97"/>
                </a:cubicBezTo>
                <a:cubicBezTo>
                  <a:pt x="43" y="97"/>
                  <a:pt x="43" y="97"/>
                  <a:pt x="43" y="97"/>
                </a:cubicBezTo>
                <a:cubicBezTo>
                  <a:pt x="43" y="97"/>
                  <a:pt x="43" y="97"/>
                  <a:pt x="43" y="97"/>
                </a:cubicBezTo>
                <a:cubicBezTo>
                  <a:pt x="45" y="97"/>
                  <a:pt x="46" y="96"/>
                  <a:pt x="46" y="95"/>
                </a:cubicBezTo>
                <a:cubicBezTo>
                  <a:pt x="46" y="65"/>
                  <a:pt x="46" y="65"/>
                  <a:pt x="46" y="65"/>
                </a:cubicBezTo>
                <a:cubicBezTo>
                  <a:pt x="46" y="65"/>
                  <a:pt x="46" y="65"/>
                  <a:pt x="46" y="65"/>
                </a:cubicBezTo>
                <a:cubicBezTo>
                  <a:pt x="46" y="64"/>
                  <a:pt x="46" y="63"/>
                  <a:pt x="46" y="62"/>
                </a:cubicBezTo>
                <a:cubicBezTo>
                  <a:pt x="45" y="61"/>
                  <a:pt x="45" y="59"/>
                  <a:pt x="46" y="59"/>
                </a:cubicBezTo>
                <a:cubicBezTo>
                  <a:pt x="57" y="56"/>
                  <a:pt x="57" y="56"/>
                  <a:pt x="57" y="56"/>
                </a:cubicBezTo>
                <a:cubicBezTo>
                  <a:pt x="56" y="91"/>
                  <a:pt x="56" y="91"/>
                  <a:pt x="56" y="91"/>
                </a:cubicBezTo>
                <a:cubicBezTo>
                  <a:pt x="56" y="92"/>
                  <a:pt x="57" y="92"/>
                  <a:pt x="57" y="93"/>
                </a:cubicBezTo>
                <a:cubicBezTo>
                  <a:pt x="58" y="94"/>
                  <a:pt x="60" y="94"/>
                  <a:pt x="60" y="93"/>
                </a:cubicBezTo>
                <a:cubicBezTo>
                  <a:pt x="67" y="86"/>
                  <a:pt x="67" y="86"/>
                  <a:pt x="67" y="86"/>
                </a:cubicBezTo>
                <a:cubicBezTo>
                  <a:pt x="67" y="80"/>
                  <a:pt x="67" y="80"/>
                  <a:pt x="67" y="80"/>
                </a:cubicBezTo>
                <a:cubicBezTo>
                  <a:pt x="61" y="85"/>
                  <a:pt x="61" y="85"/>
                  <a:pt x="61" y="85"/>
                </a:cubicBezTo>
                <a:cubicBezTo>
                  <a:pt x="61" y="53"/>
                  <a:pt x="61" y="53"/>
                  <a:pt x="61" y="53"/>
                </a:cubicBezTo>
                <a:cubicBezTo>
                  <a:pt x="61" y="52"/>
                  <a:pt x="60" y="50"/>
                  <a:pt x="59" y="50"/>
                </a:cubicBezTo>
                <a:cubicBezTo>
                  <a:pt x="59" y="50"/>
                  <a:pt x="58" y="50"/>
                  <a:pt x="58" y="51"/>
                </a:cubicBezTo>
                <a:cubicBezTo>
                  <a:pt x="58" y="51"/>
                  <a:pt x="58" y="51"/>
                  <a:pt x="58" y="51"/>
                </a:cubicBezTo>
                <a:cubicBezTo>
                  <a:pt x="45" y="55"/>
                  <a:pt x="45" y="55"/>
                  <a:pt x="45" y="55"/>
                </a:cubicBezTo>
                <a:cubicBezTo>
                  <a:pt x="40" y="56"/>
                  <a:pt x="40" y="59"/>
                  <a:pt x="41" y="63"/>
                </a:cubicBezTo>
                <a:cubicBezTo>
                  <a:pt x="41"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9" y="85"/>
                  <a:pt x="26" y="82"/>
                  <a:pt x="25" y="79"/>
                </a:cubicBezTo>
                <a:cubicBezTo>
                  <a:pt x="24" y="76"/>
                  <a:pt x="23" y="72"/>
                  <a:pt x="23" y="69"/>
                </a:cubicBezTo>
                <a:cubicBezTo>
                  <a:pt x="24" y="64"/>
                  <a:pt x="25" y="60"/>
                  <a:pt x="28" y="57"/>
                </a:cubicBezTo>
                <a:cubicBezTo>
                  <a:pt x="34" y="49"/>
                  <a:pt x="44" y="47"/>
                  <a:pt x="54" y="44"/>
                </a:cubicBezTo>
                <a:cubicBezTo>
                  <a:pt x="55" y="44"/>
                  <a:pt x="57" y="44"/>
                  <a:pt x="58" y="43"/>
                </a:cubicBezTo>
                <a:cubicBezTo>
                  <a:pt x="65" y="41"/>
                  <a:pt x="65" y="41"/>
                  <a:pt x="65" y="41"/>
                </a:cubicBezTo>
                <a:cubicBezTo>
                  <a:pt x="67" y="41"/>
                  <a:pt x="67" y="41"/>
                  <a:pt x="67" y="41"/>
                </a:cubicBezTo>
                <a:cubicBezTo>
                  <a:pt x="67" y="36"/>
                  <a:pt x="67" y="36"/>
                  <a:pt x="67" y="36"/>
                </a:cubicBezTo>
                <a:close/>
                <a:moveTo>
                  <a:pt x="67" y="115"/>
                </a:moveTo>
                <a:cubicBezTo>
                  <a:pt x="66" y="115"/>
                  <a:pt x="66" y="115"/>
                  <a:pt x="66" y="115"/>
                </a:cubicBezTo>
                <a:cubicBezTo>
                  <a:pt x="66" y="115"/>
                  <a:pt x="66" y="115"/>
                  <a:pt x="65" y="115"/>
                </a:cubicBezTo>
                <a:cubicBezTo>
                  <a:pt x="64" y="115"/>
                  <a:pt x="63" y="116"/>
                  <a:pt x="63" y="117"/>
                </a:cubicBezTo>
                <a:cubicBezTo>
                  <a:pt x="64" y="122"/>
                  <a:pt x="65" y="125"/>
                  <a:pt x="67" y="129"/>
                </a:cubicBezTo>
                <a:cubicBezTo>
                  <a:pt x="67" y="116"/>
                  <a:pt x="67" y="116"/>
                  <a:pt x="67" y="116"/>
                </a:cubicBezTo>
                <a:cubicBezTo>
                  <a:pt x="66" y="115"/>
                  <a:pt x="66" y="115"/>
                  <a:pt x="66" y="115"/>
                </a:cubicBezTo>
                <a:cubicBezTo>
                  <a:pt x="66" y="115"/>
                  <a:pt x="67" y="115"/>
                  <a:pt x="67" y="115"/>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7" name="Freeform 289"/>
          <p:cNvSpPr>
            <a:spLocks noEditPoints="1"/>
          </p:cNvSpPr>
          <p:nvPr/>
        </p:nvSpPr>
        <p:spPr bwMode="auto">
          <a:xfrm>
            <a:off x="3713163" y="1970088"/>
            <a:ext cx="212725" cy="212725"/>
          </a:xfrm>
          <a:custGeom>
            <a:gdLst>
              <a:gd fmla="*/ 58 w 115" name="T0"/>
              <a:gd fmla="*/ 110 h 115" name="T1"/>
              <a:gd fmla="*/ 95 w 115" name="T2"/>
              <a:gd fmla="*/ 95 h 115" name="T3"/>
              <a:gd fmla="*/ 111 w 115" name="T4"/>
              <a:gd fmla="*/ 57 h 115" name="T5"/>
              <a:gd fmla="*/ 95 w 115" name="T6"/>
              <a:gd fmla="*/ 20 h 115" name="T7"/>
              <a:gd fmla="*/ 58 w 115" name="T8"/>
              <a:gd fmla="*/ 4 h 115" name="T9"/>
              <a:gd fmla="*/ 58 w 115" name="T10"/>
              <a:gd fmla="*/ 4 h 115" name="T11"/>
              <a:gd fmla="*/ 58 w 115" name="T12"/>
              <a:gd fmla="*/ 0 h 115" name="T13"/>
              <a:gd fmla="*/ 58 w 115" name="T14"/>
              <a:gd fmla="*/ 0 h 115" name="T15"/>
              <a:gd fmla="*/ 98 w 115" name="T16"/>
              <a:gd fmla="*/ 17 h 115" name="T17"/>
              <a:gd fmla="*/ 115 w 115" name="T18"/>
              <a:gd fmla="*/ 57 h 115" name="T19"/>
              <a:gd fmla="*/ 98 w 115" name="T20"/>
              <a:gd fmla="*/ 98 h 115" name="T21"/>
              <a:gd fmla="*/ 58 w 115" name="T22"/>
              <a:gd fmla="*/ 115 h 115" name="T23"/>
              <a:gd fmla="*/ 58 w 115" name="T24"/>
              <a:gd fmla="*/ 115 h 115" name="T25"/>
              <a:gd fmla="*/ 58 w 115" name="T26"/>
              <a:gd fmla="*/ 110 h 115" name="T27"/>
              <a:gd fmla="*/ 58 w 115" name="T28"/>
              <a:gd fmla="*/ 110 h 115" name="T29"/>
              <a:gd fmla="*/ 58 w 115" name="T30"/>
              <a:gd fmla="*/ 76 h 115" name="T31"/>
              <a:gd fmla="*/ 70 w 115" name="T32"/>
              <a:gd fmla="*/ 71 h 115" name="T33"/>
              <a:gd fmla="*/ 71 w 115" name="T34"/>
              <a:gd fmla="*/ 69 h 115" name="T35"/>
              <a:gd fmla="*/ 88 w 115" name="T36"/>
              <a:gd fmla="*/ 30 h 115" name="T37"/>
              <a:gd fmla="*/ 88 w 115" name="T38"/>
              <a:gd fmla="*/ 30 h 115" name="T39"/>
              <a:gd fmla="*/ 88 w 115" name="T40"/>
              <a:gd fmla="*/ 30 h 115" name="T41"/>
              <a:gd fmla="*/ 88 w 115" name="T42"/>
              <a:gd fmla="*/ 28 h 115" name="T43"/>
              <a:gd fmla="*/ 85 w 115" name="T44"/>
              <a:gd fmla="*/ 27 h 115" name="T45"/>
              <a:gd fmla="*/ 58 w 115" name="T46"/>
              <a:gd fmla="*/ 39 h 115" name="T47"/>
              <a:gd fmla="*/ 58 w 115" name="T48"/>
              <a:gd fmla="*/ 44 h 115" name="T49"/>
              <a:gd fmla="*/ 81 w 115" name="T50"/>
              <a:gd fmla="*/ 34 h 115" name="T51"/>
              <a:gd fmla="*/ 67 w 115" name="T52"/>
              <a:gd fmla="*/ 67 h 115" name="T53"/>
              <a:gd fmla="*/ 58 w 115" name="T54"/>
              <a:gd fmla="*/ 71 h 115" name="T55"/>
              <a:gd fmla="*/ 58 w 115" name="T56"/>
              <a:gd fmla="*/ 76 h 115" name="T57"/>
              <a:gd fmla="*/ 58 w 115" name="T58"/>
              <a:gd fmla="*/ 4 h 115" name="T59"/>
              <a:gd fmla="*/ 20 w 115" name="T60"/>
              <a:gd fmla="*/ 20 h 115" name="T61"/>
              <a:gd fmla="*/ 5 w 115" name="T62"/>
              <a:gd fmla="*/ 57 h 115" name="T63"/>
              <a:gd fmla="*/ 20 w 115" name="T64"/>
              <a:gd fmla="*/ 95 h 115" name="T65"/>
              <a:gd fmla="*/ 58 w 115" name="T66"/>
              <a:gd fmla="*/ 110 h 115" name="T67"/>
              <a:gd fmla="*/ 58 w 115" name="T68"/>
              <a:gd fmla="*/ 115 h 115" name="T69"/>
              <a:gd fmla="*/ 17 w 115" name="T70"/>
              <a:gd fmla="*/ 98 h 115" name="T71"/>
              <a:gd fmla="*/ 0 w 115" name="T72"/>
              <a:gd fmla="*/ 57 h 115" name="T73"/>
              <a:gd fmla="*/ 17 w 115" name="T74"/>
              <a:gd fmla="*/ 17 h 115" name="T75"/>
              <a:gd fmla="*/ 58 w 115" name="T76"/>
              <a:gd fmla="*/ 0 h 115" name="T77"/>
              <a:gd fmla="*/ 58 w 115" name="T78"/>
              <a:gd fmla="*/ 4 h 115" name="T79"/>
              <a:gd fmla="*/ 58 w 115" name="T80"/>
              <a:gd fmla="*/ 39 h 115" name="T81"/>
              <a:gd fmla="*/ 46 w 115" name="T82"/>
              <a:gd fmla="*/ 44 h 115" name="T83"/>
              <a:gd fmla="*/ 44 w 115" name="T84"/>
              <a:gd fmla="*/ 45 h 115" name="T85"/>
              <a:gd fmla="*/ 27 w 115" name="T86"/>
              <a:gd fmla="*/ 85 h 115" name="T87"/>
              <a:gd fmla="*/ 27 w 115" name="T88"/>
              <a:gd fmla="*/ 85 h 115" name="T89"/>
              <a:gd fmla="*/ 27 w 115" name="T90"/>
              <a:gd fmla="*/ 85 h 115" name="T91"/>
              <a:gd fmla="*/ 27 w 115" name="T92"/>
              <a:gd fmla="*/ 87 h 115" name="T93"/>
              <a:gd fmla="*/ 30 w 115" name="T94"/>
              <a:gd fmla="*/ 88 h 115" name="T95"/>
              <a:gd fmla="*/ 58 w 115" name="T96"/>
              <a:gd fmla="*/ 76 h 115" name="T97"/>
              <a:gd fmla="*/ 58 w 115" name="T98"/>
              <a:gd fmla="*/ 71 h 115" name="T99"/>
              <a:gd fmla="*/ 34 w 115" name="T100"/>
              <a:gd fmla="*/ 81 h 115" name="T101"/>
              <a:gd fmla="*/ 48 w 115" name="T102"/>
              <a:gd fmla="*/ 48 h 115" name="T103"/>
              <a:gd fmla="*/ 58 w 115" name="T104"/>
              <a:gd fmla="*/ 44 h 115" name="T105"/>
              <a:gd fmla="*/ 58 w 115" name="T106"/>
              <a:gd fmla="*/ 39 h 11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115">
                <a:moveTo>
                  <a:pt x="58" y="110"/>
                </a:moveTo>
                <a:cubicBezTo>
                  <a:pt x="72" y="110"/>
                  <a:pt x="85" y="104"/>
                  <a:pt x="95" y="95"/>
                </a:cubicBezTo>
                <a:cubicBezTo>
                  <a:pt x="105" y="85"/>
                  <a:pt x="111" y="72"/>
                  <a:pt x="111" y="57"/>
                </a:cubicBezTo>
                <a:cubicBezTo>
                  <a:pt x="111" y="43"/>
                  <a:pt x="105" y="30"/>
                  <a:pt x="95" y="20"/>
                </a:cubicBezTo>
                <a:cubicBezTo>
                  <a:pt x="85" y="10"/>
                  <a:pt x="72" y="4"/>
                  <a:pt x="58" y="4"/>
                </a:cubicBezTo>
                <a:cubicBezTo>
                  <a:pt x="58" y="4"/>
                  <a:pt x="58" y="4"/>
                  <a:pt x="58" y="4"/>
                </a:cubicBezTo>
                <a:cubicBezTo>
                  <a:pt x="58" y="0"/>
                  <a:pt x="58" y="0"/>
                  <a:pt x="58" y="0"/>
                </a:cubicBezTo>
                <a:cubicBezTo>
                  <a:pt x="58" y="0"/>
                  <a:pt x="58" y="0"/>
                  <a:pt x="58" y="0"/>
                </a:cubicBezTo>
                <a:cubicBezTo>
                  <a:pt x="74" y="0"/>
                  <a:pt x="88" y="6"/>
                  <a:pt x="98" y="17"/>
                </a:cubicBezTo>
                <a:cubicBezTo>
                  <a:pt x="109" y="27"/>
                  <a:pt x="115" y="41"/>
                  <a:pt x="115" y="57"/>
                </a:cubicBezTo>
                <a:cubicBezTo>
                  <a:pt x="115" y="73"/>
                  <a:pt x="109" y="88"/>
                  <a:pt x="98" y="98"/>
                </a:cubicBezTo>
                <a:cubicBezTo>
                  <a:pt x="88" y="109"/>
                  <a:pt x="74" y="115"/>
                  <a:pt x="58" y="115"/>
                </a:cubicBezTo>
                <a:cubicBezTo>
                  <a:pt x="58" y="115"/>
                  <a:pt x="58" y="115"/>
                  <a:pt x="58" y="115"/>
                </a:cubicBezTo>
                <a:cubicBezTo>
                  <a:pt x="58" y="110"/>
                  <a:pt x="58" y="110"/>
                  <a:pt x="58" y="110"/>
                </a:cubicBezTo>
                <a:cubicBezTo>
                  <a:pt x="58" y="110"/>
                  <a:pt x="58" y="110"/>
                  <a:pt x="58" y="110"/>
                </a:cubicBezTo>
                <a:close/>
                <a:moveTo>
                  <a:pt x="58" y="76"/>
                </a:moveTo>
                <a:cubicBezTo>
                  <a:pt x="70" y="71"/>
                  <a:pt x="70" y="71"/>
                  <a:pt x="70" y="71"/>
                </a:cubicBezTo>
                <a:cubicBezTo>
                  <a:pt x="70" y="70"/>
                  <a:pt x="71" y="70"/>
                  <a:pt x="71" y="69"/>
                </a:cubicBezTo>
                <a:cubicBezTo>
                  <a:pt x="88" y="30"/>
                  <a:pt x="88" y="30"/>
                  <a:pt x="88" y="30"/>
                </a:cubicBezTo>
                <a:cubicBezTo>
                  <a:pt x="88" y="30"/>
                  <a:pt x="88" y="30"/>
                  <a:pt x="88" y="30"/>
                </a:cubicBezTo>
                <a:cubicBezTo>
                  <a:pt x="88" y="30"/>
                  <a:pt x="88" y="30"/>
                  <a:pt x="88" y="30"/>
                </a:cubicBezTo>
                <a:cubicBezTo>
                  <a:pt x="88" y="29"/>
                  <a:pt x="88" y="29"/>
                  <a:pt x="88" y="28"/>
                </a:cubicBezTo>
                <a:cubicBezTo>
                  <a:pt x="88" y="27"/>
                  <a:pt x="86" y="26"/>
                  <a:pt x="85" y="27"/>
                </a:cubicBezTo>
                <a:cubicBezTo>
                  <a:pt x="58" y="39"/>
                  <a:pt x="58" y="39"/>
                  <a:pt x="58" y="39"/>
                </a:cubicBezTo>
                <a:cubicBezTo>
                  <a:pt x="58" y="44"/>
                  <a:pt x="58" y="44"/>
                  <a:pt x="58" y="44"/>
                </a:cubicBezTo>
                <a:cubicBezTo>
                  <a:pt x="81" y="34"/>
                  <a:pt x="81" y="34"/>
                  <a:pt x="81" y="34"/>
                </a:cubicBezTo>
                <a:cubicBezTo>
                  <a:pt x="67" y="67"/>
                  <a:pt x="67" y="67"/>
                  <a:pt x="67" y="67"/>
                </a:cubicBezTo>
                <a:cubicBezTo>
                  <a:pt x="58" y="71"/>
                  <a:pt x="58" y="71"/>
                  <a:pt x="58" y="71"/>
                </a:cubicBezTo>
                <a:lnTo>
                  <a:pt x="58" y="76"/>
                </a:lnTo>
                <a:close/>
                <a:moveTo>
                  <a:pt x="58" y="4"/>
                </a:moveTo>
                <a:cubicBezTo>
                  <a:pt x="43" y="4"/>
                  <a:pt x="30" y="10"/>
                  <a:pt x="20" y="20"/>
                </a:cubicBezTo>
                <a:cubicBezTo>
                  <a:pt x="11" y="30"/>
                  <a:pt x="5" y="43"/>
                  <a:pt x="5" y="57"/>
                </a:cubicBezTo>
                <a:cubicBezTo>
                  <a:pt x="5" y="72"/>
                  <a:pt x="11" y="85"/>
                  <a:pt x="20" y="95"/>
                </a:cubicBezTo>
                <a:cubicBezTo>
                  <a:pt x="30" y="104"/>
                  <a:pt x="43" y="110"/>
                  <a:pt x="58" y="110"/>
                </a:cubicBezTo>
                <a:cubicBezTo>
                  <a:pt x="58" y="115"/>
                  <a:pt x="58" y="115"/>
                  <a:pt x="58" y="115"/>
                </a:cubicBezTo>
                <a:cubicBezTo>
                  <a:pt x="42" y="115"/>
                  <a:pt x="27" y="109"/>
                  <a:pt x="17" y="98"/>
                </a:cubicBezTo>
                <a:cubicBezTo>
                  <a:pt x="6" y="88"/>
                  <a:pt x="0" y="73"/>
                  <a:pt x="0" y="57"/>
                </a:cubicBezTo>
                <a:cubicBezTo>
                  <a:pt x="0" y="41"/>
                  <a:pt x="6" y="27"/>
                  <a:pt x="17" y="17"/>
                </a:cubicBezTo>
                <a:cubicBezTo>
                  <a:pt x="27" y="6"/>
                  <a:pt x="42" y="0"/>
                  <a:pt x="58" y="0"/>
                </a:cubicBezTo>
                <a:cubicBezTo>
                  <a:pt x="58" y="4"/>
                  <a:pt x="58" y="4"/>
                  <a:pt x="58" y="4"/>
                </a:cubicBezTo>
                <a:close/>
                <a:moveTo>
                  <a:pt x="58" y="39"/>
                </a:moveTo>
                <a:cubicBezTo>
                  <a:pt x="46" y="44"/>
                  <a:pt x="46" y="44"/>
                  <a:pt x="46" y="44"/>
                </a:cubicBezTo>
                <a:cubicBezTo>
                  <a:pt x="45" y="44"/>
                  <a:pt x="45" y="45"/>
                  <a:pt x="44" y="45"/>
                </a:cubicBezTo>
                <a:cubicBezTo>
                  <a:pt x="27" y="85"/>
                  <a:pt x="27" y="85"/>
                  <a:pt x="27" y="85"/>
                </a:cubicBezTo>
                <a:cubicBezTo>
                  <a:pt x="27" y="85"/>
                  <a:pt x="27" y="85"/>
                  <a:pt x="27" y="85"/>
                </a:cubicBezTo>
                <a:cubicBezTo>
                  <a:pt x="27" y="85"/>
                  <a:pt x="27" y="85"/>
                  <a:pt x="27" y="85"/>
                </a:cubicBezTo>
                <a:cubicBezTo>
                  <a:pt x="27" y="85"/>
                  <a:pt x="27" y="86"/>
                  <a:pt x="27" y="87"/>
                </a:cubicBezTo>
                <a:cubicBezTo>
                  <a:pt x="28" y="88"/>
                  <a:pt x="29" y="88"/>
                  <a:pt x="30" y="88"/>
                </a:cubicBezTo>
                <a:cubicBezTo>
                  <a:pt x="58" y="76"/>
                  <a:pt x="58" y="76"/>
                  <a:pt x="58" y="76"/>
                </a:cubicBezTo>
                <a:cubicBezTo>
                  <a:pt x="58" y="71"/>
                  <a:pt x="58" y="71"/>
                  <a:pt x="58" y="71"/>
                </a:cubicBezTo>
                <a:cubicBezTo>
                  <a:pt x="34" y="81"/>
                  <a:pt x="34" y="81"/>
                  <a:pt x="34" y="81"/>
                </a:cubicBezTo>
                <a:cubicBezTo>
                  <a:pt x="48" y="48"/>
                  <a:pt x="48" y="48"/>
                  <a:pt x="48" y="48"/>
                </a:cubicBezTo>
                <a:cubicBezTo>
                  <a:pt x="58" y="44"/>
                  <a:pt x="58" y="44"/>
                  <a:pt x="58" y="44"/>
                </a:cubicBezTo>
                <a:lnTo>
                  <a:pt x="58" y="39"/>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8" name="Freeform 291"/>
          <p:cNvSpPr>
            <a:spLocks noEditPoints="1"/>
          </p:cNvSpPr>
          <p:nvPr/>
        </p:nvSpPr>
        <p:spPr bwMode="auto">
          <a:xfrm>
            <a:off x="173038" y="1044575"/>
            <a:ext cx="255587" cy="254000"/>
          </a:xfrm>
          <a:custGeom>
            <a:gdLst>
              <a:gd fmla="*/ 98 w 138" name="T0"/>
              <a:gd fmla="*/ 66 h 137" name="T1"/>
              <a:gd fmla="*/ 102 w 138" name="T2"/>
              <a:gd fmla="*/ 39 h 137" name="T3"/>
              <a:gd fmla="*/ 99 w 138" name="T4"/>
              <a:gd fmla="*/ 36 h 137" name="T5"/>
              <a:gd fmla="*/ 115 w 138" name="T6"/>
              <a:gd fmla="*/ 31 h 137" name="T7"/>
              <a:gd fmla="*/ 135 w 138" name="T8"/>
              <a:gd fmla="*/ 51 h 137" name="T9"/>
              <a:gd fmla="*/ 113 w 138" name="T10"/>
              <a:gd fmla="*/ 78 h 137" name="T11"/>
              <a:gd fmla="*/ 115 w 138" name="T12"/>
              <a:gd fmla="*/ 120 h 137" name="T13"/>
              <a:gd fmla="*/ 106 w 138" name="T14"/>
              <a:gd fmla="*/ 107 h 137" name="T15"/>
              <a:gd fmla="*/ 98 w 138" name="T16"/>
              <a:gd fmla="*/ 90 h 137" name="T17"/>
              <a:gd fmla="*/ 107 w 138" name="T18"/>
              <a:gd fmla="*/ 70 h 137" name="T19"/>
              <a:gd fmla="*/ 86 w 138" name="T20"/>
              <a:gd fmla="*/ 62 h 137" name="T21"/>
              <a:gd fmla="*/ 96 w 138" name="T22"/>
              <a:gd fmla="*/ 46 h 137" name="T23"/>
              <a:gd fmla="*/ 84 w 138" name="T24"/>
              <a:gd fmla="*/ 46 h 137" name="T25"/>
              <a:gd fmla="*/ 79 w 138" name="T26"/>
              <a:gd fmla="*/ 16 h 137" name="T27"/>
              <a:gd fmla="*/ 86 w 138" name="T28"/>
              <a:gd fmla="*/ 127 h 137" name="T29"/>
              <a:gd fmla="*/ 84 w 138" name="T30"/>
              <a:gd fmla="*/ 91 h 137" name="T31"/>
              <a:gd fmla="*/ 91 w 138" name="T32"/>
              <a:gd fmla="*/ 101 h 137" name="T33"/>
              <a:gd fmla="*/ 84 w 138" name="T34"/>
              <a:gd fmla="*/ 82 h 137" name="T35"/>
              <a:gd fmla="*/ 96 w 138" name="T36"/>
              <a:gd fmla="*/ 88 h 137" name="T37"/>
              <a:gd fmla="*/ 79 w 138" name="T38"/>
              <a:gd fmla="*/ 25 h 137" name="T39"/>
              <a:gd fmla="*/ 79 w 138" name="T40"/>
              <a:gd fmla="*/ 121 h 137" name="T41"/>
              <a:gd fmla="*/ 79 w 138" name="T42"/>
              <a:gd fmla="*/ 89 h 137" name="T43"/>
              <a:gd fmla="*/ 75 w 138" name="T44"/>
              <a:gd fmla="*/ 46 h 137" name="T45"/>
              <a:gd fmla="*/ 75 w 138" name="T46"/>
              <a:gd fmla="*/ 17 h 137" name="T47"/>
              <a:gd fmla="*/ 78 w 138" name="T48"/>
              <a:gd fmla="*/ 104 h 137" name="T49"/>
              <a:gd fmla="*/ 75 w 138" name="T50"/>
              <a:gd fmla="*/ 52 h 137" name="T51"/>
              <a:gd fmla="*/ 75 w 138" name="T52"/>
              <a:gd fmla="*/ 32 h 137" name="T53"/>
              <a:gd fmla="*/ 69 w 138" name="T54"/>
              <a:gd fmla="*/ 5 h 137" name="T55"/>
              <a:gd fmla="*/ 75 w 138" name="T56"/>
              <a:gd fmla="*/ 135 h 137" name="T57"/>
              <a:gd fmla="*/ 70 w 138" name="T58"/>
              <a:gd fmla="*/ 96 h 137" name="T59"/>
              <a:gd fmla="*/ 63 w 138" name="T60"/>
              <a:gd fmla="*/ 17 h 137" name="T61"/>
              <a:gd fmla="*/ 63 w 138" name="T62"/>
              <a:gd fmla="*/ 20 h 137" name="T63"/>
              <a:gd fmla="*/ 68 w 138" name="T64"/>
              <a:gd fmla="*/ 89 h 137" name="T65"/>
              <a:gd fmla="*/ 67 w 138" name="T66"/>
              <a:gd fmla="*/ 104 h 137" name="T67"/>
              <a:gd fmla="*/ 66 w 138" name="T68"/>
              <a:gd fmla="*/ 137 h 137" name="T69"/>
              <a:gd fmla="*/ 61 w 138" name="T70"/>
              <a:gd fmla="*/ 18 h 137" name="T71"/>
              <a:gd fmla="*/ 63 w 138" name="T72"/>
              <a:gd fmla="*/ 52 h 137" name="T73"/>
              <a:gd fmla="*/ 63 w 138" name="T74"/>
              <a:gd fmla="*/ 102 h 137" name="T75"/>
              <a:gd fmla="*/ 61 w 138" name="T76"/>
              <a:gd fmla="*/ 8 h 137" name="T77"/>
              <a:gd fmla="*/ 59 w 138" name="T78"/>
              <a:gd fmla="*/ 54 h 137" name="T79"/>
              <a:gd fmla="*/ 59 w 138" name="T80"/>
              <a:gd fmla="*/ 83 h 137" name="T81"/>
              <a:gd fmla="*/ 61 w 138" name="T82"/>
              <a:gd fmla="*/ 129 h 137" name="T83"/>
              <a:gd fmla="*/ 59 w 138" name="T84"/>
              <a:gd fmla="*/ 6 h 137" name="T85"/>
              <a:gd fmla="*/ 42 w 138" name="T86"/>
              <a:gd fmla="*/ 10 h 137" name="T87"/>
              <a:gd fmla="*/ 42 w 138" name="T88"/>
              <a:gd fmla="*/ 43 h 137" name="T89"/>
              <a:gd fmla="*/ 49 w 138" name="T90"/>
              <a:gd fmla="*/ 57 h 137" name="T91"/>
              <a:gd fmla="*/ 46 w 138" name="T92"/>
              <a:gd fmla="*/ 83 h 137" name="T93"/>
              <a:gd fmla="*/ 45 w 138" name="T94"/>
              <a:gd fmla="*/ 106 h 137" name="T95"/>
              <a:gd fmla="*/ 50 w 138" name="T96"/>
              <a:gd fmla="*/ 90 h 137" name="T97"/>
              <a:gd fmla="*/ 52 w 138" name="T98"/>
              <a:gd fmla="*/ 134 h 137" name="T99"/>
              <a:gd fmla="*/ 25 w 138" name="T100"/>
              <a:gd fmla="*/ 22 h 137" name="T101"/>
              <a:gd fmla="*/ 40 w 138" name="T102"/>
              <a:gd fmla="*/ 47 h 137" name="T103"/>
              <a:gd fmla="*/ 32 w 138" name="T104"/>
              <a:gd fmla="*/ 67 h 137" name="T105"/>
              <a:gd fmla="*/ 10 w 138" name="T106"/>
              <a:gd fmla="*/ 85 h 137" name="T107"/>
              <a:gd fmla="*/ 42 w 138" name="T108"/>
              <a:gd fmla="*/ 83 h 137" name="T109"/>
              <a:gd fmla="*/ 31 w 138" name="T110"/>
              <a:gd fmla="*/ 105 h 137" name="T111"/>
              <a:gd fmla="*/ 32 w 138" name="T112"/>
              <a:gd fmla="*/ 125 h 137" name="T113"/>
              <a:gd fmla="*/ 32 w 138" name="T114"/>
              <a:gd fmla="*/ 84 h 137" name="T115"/>
              <a:gd fmla="*/ 11 w 138" name="T116"/>
              <a:gd fmla="*/ 62 h 137" name="T117"/>
              <a:gd fmla="*/ 13 w 138" name="T118"/>
              <a:gd fmla="*/ 44 h 137" name="T119"/>
              <a:gd fmla="*/ 42 w 138" name="T120"/>
              <a:gd fmla="*/ 39 h 137"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37" w="138">
                <a:moveTo>
                  <a:pt x="133" y="67"/>
                </a:moveTo>
                <a:cubicBezTo>
                  <a:pt x="122" y="67"/>
                  <a:pt x="122" y="67"/>
                  <a:pt x="122" y="67"/>
                </a:cubicBezTo>
                <a:cubicBezTo>
                  <a:pt x="121" y="67"/>
                  <a:pt x="119" y="66"/>
                  <a:pt x="119" y="65"/>
                </a:cubicBezTo>
                <a:cubicBezTo>
                  <a:pt x="119" y="64"/>
                  <a:pt x="120" y="63"/>
                  <a:pt x="120" y="63"/>
                </a:cubicBezTo>
                <a:cubicBezTo>
                  <a:pt x="130" y="53"/>
                  <a:pt x="130" y="53"/>
                  <a:pt x="130" y="53"/>
                </a:cubicBezTo>
                <a:cubicBezTo>
                  <a:pt x="128" y="51"/>
                  <a:pt x="128" y="51"/>
                  <a:pt x="128" y="51"/>
                </a:cubicBezTo>
                <a:cubicBezTo>
                  <a:pt x="113" y="66"/>
                  <a:pt x="113" y="66"/>
                  <a:pt x="113" y="66"/>
                </a:cubicBezTo>
                <a:cubicBezTo>
                  <a:pt x="113" y="67"/>
                  <a:pt x="112" y="67"/>
                  <a:pt x="112" y="67"/>
                </a:cubicBezTo>
                <a:cubicBezTo>
                  <a:pt x="112" y="67"/>
                  <a:pt x="112" y="67"/>
                  <a:pt x="112" y="67"/>
                </a:cubicBezTo>
                <a:cubicBezTo>
                  <a:pt x="107" y="67"/>
                  <a:pt x="107" y="67"/>
                  <a:pt x="107" y="67"/>
                </a:cubicBezTo>
                <a:cubicBezTo>
                  <a:pt x="106" y="67"/>
                  <a:pt x="105" y="66"/>
                  <a:pt x="105" y="65"/>
                </a:cubicBezTo>
                <a:cubicBezTo>
                  <a:pt x="105" y="64"/>
                  <a:pt x="105" y="63"/>
                  <a:pt x="105" y="63"/>
                </a:cubicBezTo>
                <a:cubicBezTo>
                  <a:pt x="108" y="60"/>
                  <a:pt x="108" y="60"/>
                  <a:pt x="108" y="60"/>
                </a:cubicBezTo>
                <a:cubicBezTo>
                  <a:pt x="106" y="59"/>
                  <a:pt x="106" y="59"/>
                  <a:pt x="106" y="59"/>
                </a:cubicBezTo>
                <a:cubicBezTo>
                  <a:pt x="98" y="66"/>
                  <a:pt x="98" y="66"/>
                  <a:pt x="98" y="66"/>
                </a:cubicBezTo>
                <a:cubicBezTo>
                  <a:pt x="98" y="67"/>
                  <a:pt x="97" y="67"/>
                  <a:pt x="97" y="67"/>
                </a:cubicBezTo>
                <a:cubicBezTo>
                  <a:pt x="97" y="67"/>
                  <a:pt x="97" y="67"/>
                  <a:pt x="97" y="67"/>
                </a:cubicBezTo>
                <a:cubicBezTo>
                  <a:pt x="96" y="67"/>
                  <a:pt x="96" y="67"/>
                  <a:pt x="96" y="67"/>
                </a:cubicBezTo>
                <a:cubicBezTo>
                  <a:pt x="96" y="62"/>
                  <a:pt x="96" y="62"/>
                  <a:pt x="96" y="62"/>
                </a:cubicBezTo>
                <a:cubicBezTo>
                  <a:pt x="104" y="54"/>
                  <a:pt x="104" y="54"/>
                  <a:pt x="104" y="54"/>
                </a:cubicBezTo>
                <a:cubicBezTo>
                  <a:pt x="96" y="54"/>
                  <a:pt x="96" y="54"/>
                  <a:pt x="96" y="54"/>
                </a:cubicBezTo>
                <a:cubicBezTo>
                  <a:pt x="96" y="49"/>
                  <a:pt x="96" y="49"/>
                  <a:pt x="96" y="49"/>
                </a:cubicBezTo>
                <a:cubicBezTo>
                  <a:pt x="102" y="49"/>
                  <a:pt x="102" y="49"/>
                  <a:pt x="102" y="49"/>
                </a:cubicBezTo>
                <a:cubicBezTo>
                  <a:pt x="102" y="47"/>
                  <a:pt x="102" y="47"/>
                  <a:pt x="102" y="47"/>
                </a:cubicBezTo>
                <a:cubicBezTo>
                  <a:pt x="98" y="47"/>
                  <a:pt x="98" y="47"/>
                  <a:pt x="98" y="47"/>
                </a:cubicBezTo>
                <a:cubicBezTo>
                  <a:pt x="98" y="47"/>
                  <a:pt x="97" y="46"/>
                  <a:pt x="96" y="46"/>
                </a:cubicBezTo>
                <a:cubicBezTo>
                  <a:pt x="96" y="43"/>
                  <a:pt x="96" y="43"/>
                  <a:pt x="96" y="43"/>
                </a:cubicBezTo>
                <a:cubicBezTo>
                  <a:pt x="97" y="43"/>
                  <a:pt x="97" y="43"/>
                  <a:pt x="97" y="43"/>
                </a:cubicBezTo>
                <a:cubicBezTo>
                  <a:pt x="100" y="39"/>
                  <a:pt x="100" y="39"/>
                  <a:pt x="100" y="39"/>
                </a:cubicBezTo>
                <a:cubicBezTo>
                  <a:pt x="100" y="39"/>
                  <a:pt x="101" y="39"/>
                  <a:pt x="102" y="39"/>
                </a:cubicBezTo>
                <a:cubicBezTo>
                  <a:pt x="102" y="39"/>
                  <a:pt x="102" y="39"/>
                  <a:pt x="102" y="39"/>
                </a:cubicBezTo>
                <a:cubicBezTo>
                  <a:pt x="123" y="39"/>
                  <a:pt x="123" y="39"/>
                  <a:pt x="123" y="39"/>
                </a:cubicBezTo>
                <a:cubicBezTo>
                  <a:pt x="123" y="36"/>
                  <a:pt x="123" y="36"/>
                  <a:pt x="123" y="36"/>
                </a:cubicBezTo>
                <a:cubicBezTo>
                  <a:pt x="109" y="36"/>
                  <a:pt x="109" y="36"/>
                  <a:pt x="109" y="36"/>
                </a:cubicBezTo>
                <a:cubicBezTo>
                  <a:pt x="108" y="36"/>
                  <a:pt x="107" y="35"/>
                  <a:pt x="107" y="34"/>
                </a:cubicBezTo>
                <a:cubicBezTo>
                  <a:pt x="107" y="33"/>
                  <a:pt x="107" y="33"/>
                  <a:pt x="107" y="32"/>
                </a:cubicBezTo>
                <a:cubicBezTo>
                  <a:pt x="115" y="24"/>
                  <a:pt x="115" y="24"/>
                  <a:pt x="115" y="24"/>
                </a:cubicBezTo>
                <a:cubicBezTo>
                  <a:pt x="114" y="22"/>
                  <a:pt x="114" y="22"/>
                  <a:pt x="114" y="22"/>
                </a:cubicBezTo>
                <a:cubicBezTo>
                  <a:pt x="106" y="30"/>
                  <a:pt x="106" y="30"/>
                  <a:pt x="106" y="30"/>
                </a:cubicBezTo>
                <a:cubicBezTo>
                  <a:pt x="105" y="31"/>
                  <a:pt x="103" y="31"/>
                  <a:pt x="102" y="30"/>
                </a:cubicBezTo>
                <a:cubicBezTo>
                  <a:pt x="102" y="30"/>
                  <a:pt x="101" y="29"/>
                  <a:pt x="101" y="29"/>
                </a:cubicBezTo>
                <a:cubicBezTo>
                  <a:pt x="101" y="29"/>
                  <a:pt x="101" y="29"/>
                  <a:pt x="101" y="29"/>
                </a:cubicBezTo>
                <a:cubicBezTo>
                  <a:pt x="101" y="15"/>
                  <a:pt x="101" y="15"/>
                  <a:pt x="101" y="15"/>
                </a:cubicBezTo>
                <a:cubicBezTo>
                  <a:pt x="99" y="15"/>
                  <a:pt x="99" y="15"/>
                  <a:pt x="99" y="15"/>
                </a:cubicBezTo>
                <a:cubicBezTo>
                  <a:pt x="99" y="36"/>
                  <a:pt x="99" y="36"/>
                  <a:pt x="99" y="36"/>
                </a:cubicBezTo>
                <a:cubicBezTo>
                  <a:pt x="99" y="37"/>
                  <a:pt x="99" y="37"/>
                  <a:pt x="98" y="38"/>
                </a:cubicBezTo>
                <a:cubicBezTo>
                  <a:pt x="96" y="39"/>
                  <a:pt x="96" y="39"/>
                  <a:pt x="96" y="39"/>
                </a:cubicBezTo>
                <a:cubicBezTo>
                  <a:pt x="96" y="10"/>
                  <a:pt x="96" y="10"/>
                  <a:pt x="96" y="10"/>
                </a:cubicBezTo>
                <a:cubicBezTo>
                  <a:pt x="97" y="10"/>
                  <a:pt x="97" y="10"/>
                  <a:pt x="97" y="10"/>
                </a:cubicBezTo>
                <a:cubicBezTo>
                  <a:pt x="104" y="10"/>
                  <a:pt x="104" y="10"/>
                  <a:pt x="104" y="10"/>
                </a:cubicBezTo>
                <a:cubicBezTo>
                  <a:pt x="105" y="10"/>
                  <a:pt x="106" y="11"/>
                  <a:pt x="106" y="12"/>
                </a:cubicBezTo>
                <a:cubicBezTo>
                  <a:pt x="106" y="23"/>
                  <a:pt x="106" y="23"/>
                  <a:pt x="106" y="23"/>
                </a:cubicBezTo>
                <a:cubicBezTo>
                  <a:pt x="112" y="17"/>
                  <a:pt x="112" y="17"/>
                  <a:pt x="112" y="17"/>
                </a:cubicBezTo>
                <a:cubicBezTo>
                  <a:pt x="112" y="17"/>
                  <a:pt x="112" y="17"/>
                  <a:pt x="112" y="17"/>
                </a:cubicBezTo>
                <a:cubicBezTo>
                  <a:pt x="112" y="17"/>
                  <a:pt x="112" y="17"/>
                  <a:pt x="112" y="17"/>
                </a:cubicBezTo>
                <a:cubicBezTo>
                  <a:pt x="113" y="16"/>
                  <a:pt x="114" y="16"/>
                  <a:pt x="115" y="17"/>
                </a:cubicBezTo>
                <a:cubicBezTo>
                  <a:pt x="120" y="22"/>
                  <a:pt x="120" y="22"/>
                  <a:pt x="120" y="22"/>
                </a:cubicBezTo>
                <a:cubicBezTo>
                  <a:pt x="120" y="22"/>
                  <a:pt x="120" y="22"/>
                  <a:pt x="120" y="22"/>
                </a:cubicBezTo>
                <a:cubicBezTo>
                  <a:pt x="121" y="23"/>
                  <a:pt x="121" y="25"/>
                  <a:pt x="120" y="26"/>
                </a:cubicBezTo>
                <a:cubicBezTo>
                  <a:pt x="115" y="31"/>
                  <a:pt x="115" y="31"/>
                  <a:pt x="115" y="31"/>
                </a:cubicBezTo>
                <a:cubicBezTo>
                  <a:pt x="125" y="31"/>
                  <a:pt x="125" y="31"/>
                  <a:pt x="125" y="31"/>
                </a:cubicBezTo>
                <a:cubicBezTo>
                  <a:pt x="127" y="31"/>
                  <a:pt x="128" y="32"/>
                  <a:pt x="128" y="34"/>
                </a:cubicBezTo>
                <a:cubicBezTo>
                  <a:pt x="128" y="41"/>
                  <a:pt x="128" y="41"/>
                  <a:pt x="128" y="41"/>
                </a:cubicBezTo>
                <a:cubicBezTo>
                  <a:pt x="128" y="42"/>
                  <a:pt x="127" y="44"/>
                  <a:pt x="125" y="44"/>
                </a:cubicBezTo>
                <a:cubicBezTo>
                  <a:pt x="107" y="44"/>
                  <a:pt x="107" y="44"/>
                  <a:pt x="107" y="44"/>
                </a:cubicBezTo>
                <a:cubicBezTo>
                  <a:pt x="107" y="44"/>
                  <a:pt x="107" y="44"/>
                  <a:pt x="107" y="44"/>
                </a:cubicBezTo>
                <a:cubicBezTo>
                  <a:pt x="107" y="52"/>
                  <a:pt x="107" y="52"/>
                  <a:pt x="107" y="52"/>
                </a:cubicBezTo>
                <a:cubicBezTo>
                  <a:pt x="107" y="52"/>
                  <a:pt x="107" y="53"/>
                  <a:pt x="107" y="53"/>
                </a:cubicBezTo>
                <a:cubicBezTo>
                  <a:pt x="107" y="53"/>
                  <a:pt x="107" y="53"/>
                  <a:pt x="108" y="54"/>
                </a:cubicBezTo>
                <a:cubicBezTo>
                  <a:pt x="113" y="59"/>
                  <a:pt x="113" y="59"/>
                  <a:pt x="113" y="59"/>
                </a:cubicBezTo>
                <a:cubicBezTo>
                  <a:pt x="113" y="59"/>
                  <a:pt x="113" y="59"/>
                  <a:pt x="113" y="59"/>
                </a:cubicBezTo>
                <a:cubicBezTo>
                  <a:pt x="127" y="46"/>
                  <a:pt x="127" y="46"/>
                  <a:pt x="127" y="46"/>
                </a:cubicBezTo>
                <a:cubicBezTo>
                  <a:pt x="127" y="46"/>
                  <a:pt x="127" y="46"/>
                  <a:pt x="127" y="46"/>
                </a:cubicBezTo>
                <a:cubicBezTo>
                  <a:pt x="127" y="45"/>
                  <a:pt x="129" y="45"/>
                  <a:pt x="130" y="46"/>
                </a:cubicBezTo>
                <a:cubicBezTo>
                  <a:pt x="135" y="51"/>
                  <a:pt x="135" y="51"/>
                  <a:pt x="135" y="51"/>
                </a:cubicBezTo>
                <a:cubicBezTo>
                  <a:pt x="135" y="52"/>
                  <a:pt x="135" y="52"/>
                  <a:pt x="135" y="52"/>
                </a:cubicBezTo>
                <a:cubicBezTo>
                  <a:pt x="136" y="52"/>
                  <a:pt x="136" y="54"/>
                  <a:pt x="135" y="55"/>
                </a:cubicBezTo>
                <a:cubicBezTo>
                  <a:pt x="128" y="62"/>
                  <a:pt x="128" y="62"/>
                  <a:pt x="128" y="62"/>
                </a:cubicBezTo>
                <a:cubicBezTo>
                  <a:pt x="136" y="62"/>
                  <a:pt x="136" y="62"/>
                  <a:pt x="136" y="62"/>
                </a:cubicBezTo>
                <a:cubicBezTo>
                  <a:pt x="137" y="62"/>
                  <a:pt x="138" y="63"/>
                  <a:pt x="138" y="65"/>
                </a:cubicBezTo>
                <a:cubicBezTo>
                  <a:pt x="138" y="72"/>
                  <a:pt x="138" y="72"/>
                  <a:pt x="138" y="72"/>
                </a:cubicBezTo>
                <a:cubicBezTo>
                  <a:pt x="138" y="73"/>
                  <a:pt x="137" y="75"/>
                  <a:pt x="136" y="75"/>
                </a:cubicBezTo>
                <a:cubicBezTo>
                  <a:pt x="128" y="75"/>
                  <a:pt x="128" y="75"/>
                  <a:pt x="128" y="75"/>
                </a:cubicBezTo>
                <a:cubicBezTo>
                  <a:pt x="135" y="82"/>
                  <a:pt x="135" y="82"/>
                  <a:pt x="135" y="82"/>
                </a:cubicBezTo>
                <a:cubicBezTo>
                  <a:pt x="136" y="83"/>
                  <a:pt x="136" y="84"/>
                  <a:pt x="135" y="85"/>
                </a:cubicBezTo>
                <a:cubicBezTo>
                  <a:pt x="130" y="90"/>
                  <a:pt x="130" y="90"/>
                  <a:pt x="130" y="90"/>
                </a:cubicBezTo>
                <a:cubicBezTo>
                  <a:pt x="130" y="91"/>
                  <a:pt x="130" y="91"/>
                  <a:pt x="130" y="91"/>
                </a:cubicBezTo>
                <a:cubicBezTo>
                  <a:pt x="129" y="92"/>
                  <a:pt x="128" y="92"/>
                  <a:pt x="127" y="91"/>
                </a:cubicBezTo>
                <a:cubicBezTo>
                  <a:pt x="113" y="77"/>
                  <a:pt x="113" y="77"/>
                  <a:pt x="113" y="77"/>
                </a:cubicBezTo>
                <a:cubicBezTo>
                  <a:pt x="113" y="78"/>
                  <a:pt x="113" y="78"/>
                  <a:pt x="113" y="78"/>
                </a:cubicBezTo>
                <a:cubicBezTo>
                  <a:pt x="108" y="83"/>
                  <a:pt x="108" y="83"/>
                  <a:pt x="108" y="83"/>
                </a:cubicBezTo>
                <a:cubicBezTo>
                  <a:pt x="107" y="84"/>
                  <a:pt x="107" y="84"/>
                  <a:pt x="107" y="84"/>
                </a:cubicBezTo>
                <a:cubicBezTo>
                  <a:pt x="107" y="84"/>
                  <a:pt x="107" y="85"/>
                  <a:pt x="107" y="85"/>
                </a:cubicBezTo>
                <a:cubicBezTo>
                  <a:pt x="107" y="93"/>
                  <a:pt x="107" y="93"/>
                  <a:pt x="107" y="93"/>
                </a:cubicBezTo>
                <a:cubicBezTo>
                  <a:pt x="107" y="93"/>
                  <a:pt x="107" y="93"/>
                  <a:pt x="107" y="93"/>
                </a:cubicBezTo>
                <a:cubicBezTo>
                  <a:pt x="125" y="93"/>
                  <a:pt x="125" y="93"/>
                  <a:pt x="125" y="93"/>
                </a:cubicBezTo>
                <a:cubicBezTo>
                  <a:pt x="127" y="93"/>
                  <a:pt x="128" y="94"/>
                  <a:pt x="128" y="96"/>
                </a:cubicBezTo>
                <a:cubicBezTo>
                  <a:pt x="128" y="103"/>
                  <a:pt x="128" y="103"/>
                  <a:pt x="128" y="103"/>
                </a:cubicBezTo>
                <a:cubicBezTo>
                  <a:pt x="128" y="104"/>
                  <a:pt x="127" y="105"/>
                  <a:pt x="125" y="105"/>
                </a:cubicBezTo>
                <a:cubicBezTo>
                  <a:pt x="115" y="105"/>
                  <a:pt x="115" y="105"/>
                  <a:pt x="115" y="105"/>
                </a:cubicBezTo>
                <a:cubicBezTo>
                  <a:pt x="120" y="111"/>
                  <a:pt x="120" y="111"/>
                  <a:pt x="120" y="111"/>
                </a:cubicBezTo>
                <a:cubicBezTo>
                  <a:pt x="120" y="111"/>
                  <a:pt x="120" y="111"/>
                  <a:pt x="120" y="111"/>
                </a:cubicBezTo>
                <a:cubicBezTo>
                  <a:pt x="121" y="112"/>
                  <a:pt x="121" y="114"/>
                  <a:pt x="120" y="114"/>
                </a:cubicBezTo>
                <a:cubicBezTo>
                  <a:pt x="115" y="120"/>
                  <a:pt x="115" y="120"/>
                  <a:pt x="115" y="120"/>
                </a:cubicBezTo>
                <a:cubicBezTo>
                  <a:pt x="115" y="120"/>
                  <a:pt x="115" y="120"/>
                  <a:pt x="115" y="120"/>
                </a:cubicBezTo>
                <a:cubicBezTo>
                  <a:pt x="114" y="121"/>
                  <a:pt x="113" y="121"/>
                  <a:pt x="112" y="120"/>
                </a:cubicBezTo>
                <a:cubicBezTo>
                  <a:pt x="106" y="114"/>
                  <a:pt x="106" y="114"/>
                  <a:pt x="106" y="114"/>
                </a:cubicBezTo>
                <a:cubicBezTo>
                  <a:pt x="106" y="125"/>
                  <a:pt x="106" y="125"/>
                  <a:pt x="106" y="125"/>
                </a:cubicBezTo>
                <a:cubicBezTo>
                  <a:pt x="106" y="126"/>
                  <a:pt x="105" y="127"/>
                  <a:pt x="104" y="127"/>
                </a:cubicBezTo>
                <a:cubicBezTo>
                  <a:pt x="97" y="127"/>
                  <a:pt x="97" y="127"/>
                  <a:pt x="97" y="127"/>
                </a:cubicBezTo>
                <a:cubicBezTo>
                  <a:pt x="96" y="127"/>
                  <a:pt x="96" y="127"/>
                  <a:pt x="96" y="127"/>
                </a:cubicBezTo>
                <a:cubicBezTo>
                  <a:pt x="96" y="97"/>
                  <a:pt x="96" y="97"/>
                  <a:pt x="96" y="97"/>
                </a:cubicBezTo>
                <a:cubicBezTo>
                  <a:pt x="98" y="99"/>
                  <a:pt x="98" y="99"/>
                  <a:pt x="98" y="99"/>
                </a:cubicBezTo>
                <a:cubicBezTo>
                  <a:pt x="99" y="100"/>
                  <a:pt x="99" y="100"/>
                  <a:pt x="99" y="101"/>
                </a:cubicBezTo>
                <a:cubicBezTo>
                  <a:pt x="99" y="101"/>
                  <a:pt x="99" y="101"/>
                  <a:pt x="99" y="101"/>
                </a:cubicBezTo>
                <a:cubicBezTo>
                  <a:pt x="99" y="122"/>
                  <a:pt x="99" y="122"/>
                  <a:pt x="99" y="122"/>
                </a:cubicBezTo>
                <a:cubicBezTo>
                  <a:pt x="101" y="122"/>
                  <a:pt x="101" y="122"/>
                  <a:pt x="101" y="122"/>
                </a:cubicBezTo>
                <a:cubicBezTo>
                  <a:pt x="101" y="108"/>
                  <a:pt x="101" y="108"/>
                  <a:pt x="101" y="108"/>
                </a:cubicBezTo>
                <a:cubicBezTo>
                  <a:pt x="101" y="107"/>
                  <a:pt x="103" y="106"/>
                  <a:pt x="104" y="106"/>
                </a:cubicBezTo>
                <a:cubicBezTo>
                  <a:pt x="105" y="106"/>
                  <a:pt x="105" y="106"/>
                  <a:pt x="106" y="107"/>
                </a:cubicBezTo>
                <a:cubicBezTo>
                  <a:pt x="114" y="115"/>
                  <a:pt x="114" y="115"/>
                  <a:pt x="114" y="115"/>
                </a:cubicBezTo>
                <a:cubicBezTo>
                  <a:pt x="115" y="113"/>
                  <a:pt x="115" y="113"/>
                  <a:pt x="115" y="113"/>
                </a:cubicBezTo>
                <a:cubicBezTo>
                  <a:pt x="107" y="105"/>
                  <a:pt x="107" y="105"/>
                  <a:pt x="107" y="105"/>
                </a:cubicBezTo>
                <a:cubicBezTo>
                  <a:pt x="106" y="104"/>
                  <a:pt x="106" y="102"/>
                  <a:pt x="107" y="101"/>
                </a:cubicBezTo>
                <a:cubicBezTo>
                  <a:pt x="108" y="101"/>
                  <a:pt x="108" y="101"/>
                  <a:pt x="109" y="101"/>
                </a:cubicBezTo>
                <a:cubicBezTo>
                  <a:pt x="109" y="101"/>
                  <a:pt x="109" y="101"/>
                  <a:pt x="109" y="101"/>
                </a:cubicBezTo>
                <a:cubicBezTo>
                  <a:pt x="123" y="101"/>
                  <a:pt x="123" y="101"/>
                  <a:pt x="123" y="101"/>
                </a:cubicBezTo>
                <a:cubicBezTo>
                  <a:pt x="123" y="98"/>
                  <a:pt x="123" y="98"/>
                  <a:pt x="123" y="98"/>
                </a:cubicBezTo>
                <a:cubicBezTo>
                  <a:pt x="102" y="98"/>
                  <a:pt x="102" y="98"/>
                  <a:pt x="102" y="98"/>
                </a:cubicBezTo>
                <a:cubicBezTo>
                  <a:pt x="101" y="98"/>
                  <a:pt x="100" y="98"/>
                  <a:pt x="100" y="97"/>
                </a:cubicBezTo>
                <a:cubicBezTo>
                  <a:pt x="97" y="94"/>
                  <a:pt x="97" y="94"/>
                  <a:pt x="97" y="94"/>
                </a:cubicBezTo>
                <a:cubicBezTo>
                  <a:pt x="97" y="94"/>
                  <a:pt x="97" y="94"/>
                  <a:pt x="96" y="94"/>
                </a:cubicBezTo>
                <a:cubicBezTo>
                  <a:pt x="96" y="91"/>
                  <a:pt x="96" y="91"/>
                  <a:pt x="96" y="91"/>
                </a:cubicBezTo>
                <a:cubicBezTo>
                  <a:pt x="97" y="91"/>
                  <a:pt x="97" y="91"/>
                  <a:pt x="97" y="91"/>
                </a:cubicBezTo>
                <a:cubicBezTo>
                  <a:pt x="97" y="90"/>
                  <a:pt x="98" y="90"/>
                  <a:pt x="98" y="90"/>
                </a:cubicBezTo>
                <a:cubicBezTo>
                  <a:pt x="98" y="90"/>
                  <a:pt x="98" y="90"/>
                  <a:pt x="98" y="90"/>
                </a:cubicBezTo>
                <a:cubicBezTo>
                  <a:pt x="102" y="90"/>
                  <a:pt x="102" y="90"/>
                  <a:pt x="102" y="90"/>
                </a:cubicBezTo>
                <a:cubicBezTo>
                  <a:pt x="102" y="88"/>
                  <a:pt x="102" y="88"/>
                  <a:pt x="102" y="88"/>
                </a:cubicBezTo>
                <a:cubicBezTo>
                  <a:pt x="96" y="88"/>
                  <a:pt x="96" y="88"/>
                  <a:pt x="96" y="88"/>
                </a:cubicBezTo>
                <a:cubicBezTo>
                  <a:pt x="96" y="83"/>
                  <a:pt x="96" y="83"/>
                  <a:pt x="96" y="83"/>
                </a:cubicBezTo>
                <a:cubicBezTo>
                  <a:pt x="104" y="83"/>
                  <a:pt x="104" y="83"/>
                  <a:pt x="104" y="83"/>
                </a:cubicBezTo>
                <a:cubicBezTo>
                  <a:pt x="96" y="75"/>
                  <a:pt x="96" y="75"/>
                  <a:pt x="96" y="75"/>
                </a:cubicBezTo>
                <a:cubicBezTo>
                  <a:pt x="96" y="70"/>
                  <a:pt x="96" y="70"/>
                  <a:pt x="96" y="70"/>
                </a:cubicBezTo>
                <a:cubicBezTo>
                  <a:pt x="97" y="70"/>
                  <a:pt x="97" y="70"/>
                  <a:pt x="97" y="70"/>
                </a:cubicBezTo>
                <a:cubicBezTo>
                  <a:pt x="97" y="70"/>
                  <a:pt x="98" y="70"/>
                  <a:pt x="98" y="70"/>
                </a:cubicBezTo>
                <a:cubicBezTo>
                  <a:pt x="106" y="78"/>
                  <a:pt x="106" y="78"/>
                  <a:pt x="106" y="78"/>
                </a:cubicBezTo>
                <a:cubicBezTo>
                  <a:pt x="108" y="76"/>
                  <a:pt x="108" y="76"/>
                  <a:pt x="108" y="76"/>
                </a:cubicBezTo>
                <a:cubicBezTo>
                  <a:pt x="105" y="74"/>
                  <a:pt x="105" y="74"/>
                  <a:pt x="105" y="74"/>
                </a:cubicBezTo>
                <a:cubicBezTo>
                  <a:pt x="104" y="73"/>
                  <a:pt x="104" y="71"/>
                  <a:pt x="105" y="70"/>
                </a:cubicBezTo>
                <a:cubicBezTo>
                  <a:pt x="106" y="70"/>
                  <a:pt x="106" y="70"/>
                  <a:pt x="107" y="70"/>
                </a:cubicBezTo>
                <a:cubicBezTo>
                  <a:pt x="107" y="70"/>
                  <a:pt x="107" y="70"/>
                  <a:pt x="107" y="70"/>
                </a:cubicBezTo>
                <a:cubicBezTo>
                  <a:pt x="112" y="70"/>
                  <a:pt x="112" y="70"/>
                  <a:pt x="112" y="70"/>
                </a:cubicBezTo>
                <a:cubicBezTo>
                  <a:pt x="112" y="70"/>
                  <a:pt x="113" y="70"/>
                  <a:pt x="113" y="70"/>
                </a:cubicBezTo>
                <a:cubicBezTo>
                  <a:pt x="128" y="85"/>
                  <a:pt x="128" y="85"/>
                  <a:pt x="128" y="85"/>
                </a:cubicBezTo>
                <a:cubicBezTo>
                  <a:pt x="130" y="84"/>
                  <a:pt x="130" y="84"/>
                  <a:pt x="130" y="84"/>
                </a:cubicBezTo>
                <a:cubicBezTo>
                  <a:pt x="120" y="74"/>
                  <a:pt x="120" y="74"/>
                  <a:pt x="120" y="74"/>
                </a:cubicBezTo>
                <a:cubicBezTo>
                  <a:pt x="119" y="73"/>
                  <a:pt x="119" y="71"/>
                  <a:pt x="120" y="70"/>
                </a:cubicBezTo>
                <a:cubicBezTo>
                  <a:pt x="121" y="70"/>
                  <a:pt x="121" y="70"/>
                  <a:pt x="122" y="70"/>
                </a:cubicBezTo>
                <a:cubicBezTo>
                  <a:pt x="122" y="70"/>
                  <a:pt x="122" y="70"/>
                  <a:pt x="122" y="70"/>
                </a:cubicBezTo>
                <a:cubicBezTo>
                  <a:pt x="133" y="70"/>
                  <a:pt x="133" y="70"/>
                  <a:pt x="133" y="70"/>
                </a:cubicBezTo>
                <a:lnTo>
                  <a:pt x="133" y="67"/>
                </a:lnTo>
                <a:close/>
                <a:moveTo>
                  <a:pt x="96" y="67"/>
                </a:moveTo>
                <a:cubicBezTo>
                  <a:pt x="89" y="67"/>
                  <a:pt x="89" y="67"/>
                  <a:pt x="89" y="67"/>
                </a:cubicBezTo>
                <a:cubicBezTo>
                  <a:pt x="88" y="67"/>
                  <a:pt x="87" y="66"/>
                  <a:pt x="87" y="65"/>
                </a:cubicBezTo>
                <a:cubicBezTo>
                  <a:pt x="87" y="64"/>
                  <a:pt x="86" y="63"/>
                  <a:pt x="86" y="62"/>
                </a:cubicBezTo>
                <a:cubicBezTo>
                  <a:pt x="85" y="60"/>
                  <a:pt x="85" y="59"/>
                  <a:pt x="84" y="58"/>
                </a:cubicBezTo>
                <a:cubicBezTo>
                  <a:pt x="83" y="57"/>
                  <a:pt x="84" y="56"/>
                  <a:pt x="84" y="55"/>
                </a:cubicBezTo>
                <a:cubicBezTo>
                  <a:pt x="89" y="50"/>
                  <a:pt x="89" y="50"/>
                  <a:pt x="89" y="50"/>
                </a:cubicBezTo>
                <a:cubicBezTo>
                  <a:pt x="90" y="50"/>
                  <a:pt x="91" y="49"/>
                  <a:pt x="91" y="49"/>
                </a:cubicBezTo>
                <a:cubicBezTo>
                  <a:pt x="91" y="49"/>
                  <a:pt x="91" y="49"/>
                  <a:pt x="91" y="49"/>
                </a:cubicBezTo>
                <a:cubicBezTo>
                  <a:pt x="96" y="49"/>
                  <a:pt x="96" y="49"/>
                  <a:pt x="96" y="49"/>
                </a:cubicBezTo>
                <a:cubicBezTo>
                  <a:pt x="96" y="54"/>
                  <a:pt x="96" y="54"/>
                  <a:pt x="96" y="54"/>
                </a:cubicBezTo>
                <a:cubicBezTo>
                  <a:pt x="92" y="54"/>
                  <a:pt x="92" y="54"/>
                  <a:pt x="92" y="54"/>
                </a:cubicBezTo>
                <a:cubicBezTo>
                  <a:pt x="89" y="57"/>
                  <a:pt x="89" y="57"/>
                  <a:pt x="89" y="57"/>
                </a:cubicBezTo>
                <a:cubicBezTo>
                  <a:pt x="90" y="58"/>
                  <a:pt x="90" y="59"/>
                  <a:pt x="90" y="60"/>
                </a:cubicBezTo>
                <a:cubicBezTo>
                  <a:pt x="91" y="61"/>
                  <a:pt x="91" y="61"/>
                  <a:pt x="91" y="62"/>
                </a:cubicBezTo>
                <a:cubicBezTo>
                  <a:pt x="96" y="62"/>
                  <a:pt x="96" y="62"/>
                  <a:pt x="96" y="62"/>
                </a:cubicBezTo>
                <a:cubicBezTo>
                  <a:pt x="96" y="62"/>
                  <a:pt x="96" y="62"/>
                  <a:pt x="96" y="62"/>
                </a:cubicBezTo>
                <a:cubicBezTo>
                  <a:pt x="96" y="67"/>
                  <a:pt x="96" y="67"/>
                  <a:pt x="96" y="67"/>
                </a:cubicBezTo>
                <a:close/>
                <a:moveTo>
                  <a:pt x="96" y="46"/>
                </a:moveTo>
                <a:cubicBezTo>
                  <a:pt x="96" y="45"/>
                  <a:pt x="96" y="45"/>
                  <a:pt x="96" y="44"/>
                </a:cubicBezTo>
                <a:cubicBezTo>
                  <a:pt x="96" y="44"/>
                  <a:pt x="96" y="43"/>
                  <a:pt x="96" y="43"/>
                </a:cubicBezTo>
                <a:cubicBezTo>
                  <a:pt x="96" y="46"/>
                  <a:pt x="96" y="46"/>
                  <a:pt x="96" y="46"/>
                </a:cubicBezTo>
                <a:close/>
                <a:moveTo>
                  <a:pt x="96" y="39"/>
                </a:moveTo>
                <a:cubicBezTo>
                  <a:pt x="96" y="10"/>
                  <a:pt x="96" y="10"/>
                  <a:pt x="96" y="10"/>
                </a:cubicBezTo>
                <a:cubicBezTo>
                  <a:pt x="95" y="10"/>
                  <a:pt x="94" y="11"/>
                  <a:pt x="94" y="12"/>
                </a:cubicBezTo>
                <a:cubicBezTo>
                  <a:pt x="94" y="31"/>
                  <a:pt x="94" y="31"/>
                  <a:pt x="94" y="31"/>
                </a:cubicBezTo>
                <a:cubicBezTo>
                  <a:pt x="94" y="31"/>
                  <a:pt x="94" y="31"/>
                  <a:pt x="93" y="31"/>
                </a:cubicBezTo>
                <a:cubicBezTo>
                  <a:pt x="86" y="31"/>
                  <a:pt x="86" y="31"/>
                  <a:pt x="86" y="31"/>
                </a:cubicBezTo>
                <a:cubicBezTo>
                  <a:pt x="85" y="31"/>
                  <a:pt x="85" y="31"/>
                  <a:pt x="85" y="31"/>
                </a:cubicBezTo>
                <a:cubicBezTo>
                  <a:pt x="85" y="31"/>
                  <a:pt x="84" y="30"/>
                  <a:pt x="84" y="30"/>
                </a:cubicBezTo>
                <a:cubicBezTo>
                  <a:pt x="79" y="25"/>
                  <a:pt x="79" y="25"/>
                  <a:pt x="79" y="25"/>
                </a:cubicBezTo>
                <a:cubicBezTo>
                  <a:pt x="79" y="38"/>
                  <a:pt x="79" y="38"/>
                  <a:pt x="79" y="38"/>
                </a:cubicBezTo>
                <a:cubicBezTo>
                  <a:pt x="84" y="34"/>
                  <a:pt x="84" y="34"/>
                  <a:pt x="84" y="34"/>
                </a:cubicBezTo>
                <a:cubicBezTo>
                  <a:pt x="84" y="46"/>
                  <a:pt x="84" y="46"/>
                  <a:pt x="84" y="46"/>
                </a:cubicBezTo>
                <a:cubicBezTo>
                  <a:pt x="80" y="49"/>
                  <a:pt x="80" y="49"/>
                  <a:pt x="80" y="49"/>
                </a:cubicBezTo>
                <a:cubicBezTo>
                  <a:pt x="80" y="48"/>
                  <a:pt x="80" y="48"/>
                  <a:pt x="79" y="48"/>
                </a:cubicBezTo>
                <a:cubicBezTo>
                  <a:pt x="79" y="54"/>
                  <a:pt x="79" y="54"/>
                  <a:pt x="79" y="54"/>
                </a:cubicBezTo>
                <a:cubicBezTo>
                  <a:pt x="79" y="54"/>
                  <a:pt x="79" y="54"/>
                  <a:pt x="79" y="54"/>
                </a:cubicBezTo>
                <a:cubicBezTo>
                  <a:pt x="80" y="54"/>
                  <a:pt x="82" y="54"/>
                  <a:pt x="83" y="53"/>
                </a:cubicBezTo>
                <a:cubicBezTo>
                  <a:pt x="87" y="48"/>
                  <a:pt x="87" y="48"/>
                  <a:pt x="87" y="48"/>
                </a:cubicBezTo>
                <a:cubicBezTo>
                  <a:pt x="88" y="48"/>
                  <a:pt x="88" y="47"/>
                  <a:pt x="88" y="47"/>
                </a:cubicBezTo>
                <a:cubicBezTo>
                  <a:pt x="88" y="36"/>
                  <a:pt x="88" y="36"/>
                  <a:pt x="88" y="36"/>
                </a:cubicBezTo>
                <a:cubicBezTo>
                  <a:pt x="91" y="36"/>
                  <a:pt x="91" y="36"/>
                  <a:pt x="91" y="36"/>
                </a:cubicBezTo>
                <a:cubicBezTo>
                  <a:pt x="91" y="39"/>
                  <a:pt x="91" y="39"/>
                  <a:pt x="91" y="39"/>
                </a:cubicBezTo>
                <a:cubicBezTo>
                  <a:pt x="91" y="39"/>
                  <a:pt x="91" y="39"/>
                  <a:pt x="91" y="39"/>
                </a:cubicBezTo>
                <a:cubicBezTo>
                  <a:pt x="91" y="40"/>
                  <a:pt x="91" y="40"/>
                  <a:pt x="92" y="41"/>
                </a:cubicBezTo>
                <a:cubicBezTo>
                  <a:pt x="93" y="42"/>
                  <a:pt x="94" y="42"/>
                  <a:pt x="95" y="41"/>
                </a:cubicBezTo>
                <a:cubicBezTo>
                  <a:pt x="96" y="39"/>
                  <a:pt x="96" y="39"/>
                  <a:pt x="96" y="39"/>
                </a:cubicBezTo>
                <a:close/>
                <a:moveTo>
                  <a:pt x="79" y="16"/>
                </a:moveTo>
                <a:cubicBezTo>
                  <a:pt x="86" y="9"/>
                  <a:pt x="86" y="9"/>
                  <a:pt x="86" y="9"/>
                </a:cubicBezTo>
                <a:cubicBezTo>
                  <a:pt x="84" y="8"/>
                  <a:pt x="84" y="8"/>
                  <a:pt x="84" y="8"/>
                </a:cubicBezTo>
                <a:cubicBezTo>
                  <a:pt x="79" y="13"/>
                  <a:pt x="79" y="13"/>
                  <a:pt x="79" y="13"/>
                </a:cubicBezTo>
                <a:cubicBezTo>
                  <a:pt x="79" y="6"/>
                  <a:pt x="79" y="6"/>
                  <a:pt x="79" y="6"/>
                </a:cubicBezTo>
                <a:cubicBezTo>
                  <a:pt x="83" y="3"/>
                  <a:pt x="83" y="3"/>
                  <a:pt x="83" y="3"/>
                </a:cubicBezTo>
                <a:cubicBezTo>
                  <a:pt x="83" y="3"/>
                  <a:pt x="83" y="3"/>
                  <a:pt x="83" y="3"/>
                </a:cubicBezTo>
                <a:cubicBezTo>
                  <a:pt x="84" y="2"/>
                  <a:pt x="85" y="2"/>
                  <a:pt x="86" y="3"/>
                </a:cubicBezTo>
                <a:cubicBezTo>
                  <a:pt x="91" y="8"/>
                  <a:pt x="91" y="8"/>
                  <a:pt x="91" y="8"/>
                </a:cubicBezTo>
                <a:cubicBezTo>
                  <a:pt x="91" y="8"/>
                  <a:pt x="91" y="8"/>
                  <a:pt x="91" y="8"/>
                </a:cubicBezTo>
                <a:cubicBezTo>
                  <a:pt x="92" y="9"/>
                  <a:pt x="92" y="10"/>
                  <a:pt x="91" y="11"/>
                </a:cubicBezTo>
                <a:cubicBezTo>
                  <a:pt x="79" y="23"/>
                  <a:pt x="79" y="23"/>
                  <a:pt x="79" y="23"/>
                </a:cubicBezTo>
                <a:cubicBezTo>
                  <a:pt x="79" y="16"/>
                  <a:pt x="79" y="16"/>
                  <a:pt x="79" y="16"/>
                </a:cubicBezTo>
                <a:close/>
                <a:moveTo>
                  <a:pt x="79" y="124"/>
                </a:moveTo>
                <a:cubicBezTo>
                  <a:pt x="84" y="129"/>
                  <a:pt x="84" y="129"/>
                  <a:pt x="84" y="129"/>
                </a:cubicBezTo>
                <a:cubicBezTo>
                  <a:pt x="86" y="127"/>
                  <a:pt x="86" y="127"/>
                  <a:pt x="86" y="127"/>
                </a:cubicBezTo>
                <a:cubicBezTo>
                  <a:pt x="79" y="121"/>
                  <a:pt x="79" y="121"/>
                  <a:pt x="79" y="121"/>
                </a:cubicBezTo>
                <a:cubicBezTo>
                  <a:pt x="79" y="114"/>
                  <a:pt x="79" y="114"/>
                  <a:pt x="79" y="114"/>
                </a:cubicBezTo>
                <a:cubicBezTo>
                  <a:pt x="91" y="126"/>
                  <a:pt x="91" y="126"/>
                  <a:pt x="91" y="126"/>
                </a:cubicBezTo>
                <a:cubicBezTo>
                  <a:pt x="91" y="126"/>
                  <a:pt x="91" y="126"/>
                  <a:pt x="91" y="126"/>
                </a:cubicBezTo>
                <a:cubicBezTo>
                  <a:pt x="91" y="126"/>
                  <a:pt x="91" y="126"/>
                  <a:pt x="91" y="126"/>
                </a:cubicBezTo>
                <a:cubicBezTo>
                  <a:pt x="92" y="127"/>
                  <a:pt x="92" y="128"/>
                  <a:pt x="91" y="129"/>
                </a:cubicBezTo>
                <a:cubicBezTo>
                  <a:pt x="86" y="134"/>
                  <a:pt x="86" y="134"/>
                  <a:pt x="86" y="134"/>
                </a:cubicBezTo>
                <a:cubicBezTo>
                  <a:pt x="86" y="134"/>
                  <a:pt x="86" y="134"/>
                  <a:pt x="86" y="134"/>
                </a:cubicBezTo>
                <a:cubicBezTo>
                  <a:pt x="85" y="135"/>
                  <a:pt x="84" y="135"/>
                  <a:pt x="83" y="134"/>
                </a:cubicBezTo>
                <a:cubicBezTo>
                  <a:pt x="79" y="131"/>
                  <a:pt x="79" y="131"/>
                  <a:pt x="79" y="131"/>
                </a:cubicBezTo>
                <a:cubicBezTo>
                  <a:pt x="79" y="124"/>
                  <a:pt x="79" y="124"/>
                  <a:pt x="79" y="124"/>
                </a:cubicBezTo>
                <a:close/>
                <a:moveTo>
                  <a:pt x="79" y="83"/>
                </a:moveTo>
                <a:cubicBezTo>
                  <a:pt x="79" y="89"/>
                  <a:pt x="79" y="89"/>
                  <a:pt x="79" y="89"/>
                </a:cubicBezTo>
                <a:cubicBezTo>
                  <a:pt x="80" y="89"/>
                  <a:pt x="80" y="88"/>
                  <a:pt x="80" y="88"/>
                </a:cubicBezTo>
                <a:cubicBezTo>
                  <a:pt x="84" y="91"/>
                  <a:pt x="84" y="91"/>
                  <a:pt x="84" y="91"/>
                </a:cubicBezTo>
                <a:cubicBezTo>
                  <a:pt x="84" y="103"/>
                  <a:pt x="84" y="103"/>
                  <a:pt x="84" y="103"/>
                </a:cubicBezTo>
                <a:cubicBezTo>
                  <a:pt x="79" y="99"/>
                  <a:pt x="79" y="99"/>
                  <a:pt x="79" y="99"/>
                </a:cubicBezTo>
                <a:cubicBezTo>
                  <a:pt x="79" y="112"/>
                  <a:pt x="79" y="112"/>
                  <a:pt x="79" y="112"/>
                </a:cubicBezTo>
                <a:cubicBezTo>
                  <a:pt x="84" y="107"/>
                  <a:pt x="84" y="107"/>
                  <a:pt x="84" y="107"/>
                </a:cubicBezTo>
                <a:cubicBezTo>
                  <a:pt x="84" y="107"/>
                  <a:pt x="85" y="106"/>
                  <a:pt x="85" y="106"/>
                </a:cubicBezTo>
                <a:cubicBezTo>
                  <a:pt x="85" y="106"/>
                  <a:pt x="85" y="106"/>
                  <a:pt x="86" y="106"/>
                </a:cubicBezTo>
                <a:cubicBezTo>
                  <a:pt x="93" y="106"/>
                  <a:pt x="93" y="106"/>
                  <a:pt x="93" y="106"/>
                </a:cubicBezTo>
                <a:cubicBezTo>
                  <a:pt x="94" y="106"/>
                  <a:pt x="94" y="106"/>
                  <a:pt x="94" y="106"/>
                </a:cubicBezTo>
                <a:cubicBezTo>
                  <a:pt x="94" y="125"/>
                  <a:pt x="94" y="125"/>
                  <a:pt x="94" y="125"/>
                </a:cubicBezTo>
                <a:cubicBezTo>
                  <a:pt x="94" y="126"/>
                  <a:pt x="95" y="127"/>
                  <a:pt x="96" y="127"/>
                </a:cubicBezTo>
                <a:cubicBezTo>
                  <a:pt x="96" y="97"/>
                  <a:pt x="96" y="97"/>
                  <a:pt x="96" y="97"/>
                </a:cubicBezTo>
                <a:cubicBezTo>
                  <a:pt x="95" y="96"/>
                  <a:pt x="95" y="96"/>
                  <a:pt x="95" y="96"/>
                </a:cubicBezTo>
                <a:cubicBezTo>
                  <a:pt x="95" y="96"/>
                  <a:pt x="94" y="95"/>
                  <a:pt x="93" y="95"/>
                </a:cubicBezTo>
                <a:cubicBezTo>
                  <a:pt x="92" y="95"/>
                  <a:pt x="91" y="96"/>
                  <a:pt x="91" y="98"/>
                </a:cubicBezTo>
                <a:cubicBezTo>
                  <a:pt x="91" y="101"/>
                  <a:pt x="91" y="101"/>
                  <a:pt x="91" y="101"/>
                </a:cubicBezTo>
                <a:cubicBezTo>
                  <a:pt x="88" y="101"/>
                  <a:pt x="88" y="101"/>
                  <a:pt x="88" y="101"/>
                </a:cubicBezTo>
                <a:cubicBezTo>
                  <a:pt x="88" y="90"/>
                  <a:pt x="88" y="90"/>
                  <a:pt x="88" y="90"/>
                </a:cubicBezTo>
                <a:cubicBezTo>
                  <a:pt x="88" y="90"/>
                  <a:pt x="88" y="90"/>
                  <a:pt x="88" y="90"/>
                </a:cubicBezTo>
                <a:cubicBezTo>
                  <a:pt x="88" y="90"/>
                  <a:pt x="88" y="89"/>
                  <a:pt x="88" y="89"/>
                </a:cubicBezTo>
                <a:cubicBezTo>
                  <a:pt x="83" y="84"/>
                  <a:pt x="83" y="84"/>
                  <a:pt x="83" y="84"/>
                </a:cubicBezTo>
                <a:cubicBezTo>
                  <a:pt x="83" y="84"/>
                  <a:pt x="83" y="84"/>
                  <a:pt x="83" y="84"/>
                </a:cubicBezTo>
                <a:cubicBezTo>
                  <a:pt x="82" y="83"/>
                  <a:pt x="80" y="83"/>
                  <a:pt x="79" y="83"/>
                </a:cubicBezTo>
                <a:cubicBezTo>
                  <a:pt x="79" y="83"/>
                  <a:pt x="79" y="83"/>
                  <a:pt x="79" y="83"/>
                </a:cubicBezTo>
                <a:close/>
                <a:moveTo>
                  <a:pt x="96" y="94"/>
                </a:moveTo>
                <a:cubicBezTo>
                  <a:pt x="96" y="93"/>
                  <a:pt x="96" y="92"/>
                  <a:pt x="96" y="91"/>
                </a:cubicBezTo>
                <a:cubicBezTo>
                  <a:pt x="96" y="94"/>
                  <a:pt x="96" y="94"/>
                  <a:pt x="96" y="94"/>
                </a:cubicBezTo>
                <a:close/>
                <a:moveTo>
                  <a:pt x="96" y="88"/>
                </a:moveTo>
                <a:cubicBezTo>
                  <a:pt x="91" y="88"/>
                  <a:pt x="91" y="88"/>
                  <a:pt x="91" y="88"/>
                </a:cubicBezTo>
                <a:cubicBezTo>
                  <a:pt x="90" y="88"/>
                  <a:pt x="90" y="87"/>
                  <a:pt x="89" y="87"/>
                </a:cubicBezTo>
                <a:cubicBezTo>
                  <a:pt x="84" y="82"/>
                  <a:pt x="84" y="82"/>
                  <a:pt x="84" y="82"/>
                </a:cubicBezTo>
                <a:cubicBezTo>
                  <a:pt x="83" y="81"/>
                  <a:pt x="83" y="80"/>
                  <a:pt x="84" y="79"/>
                </a:cubicBezTo>
                <a:cubicBezTo>
                  <a:pt x="84" y="79"/>
                  <a:pt x="84" y="79"/>
                  <a:pt x="84" y="79"/>
                </a:cubicBezTo>
                <a:cubicBezTo>
                  <a:pt x="85" y="78"/>
                  <a:pt x="85" y="77"/>
                  <a:pt x="86" y="75"/>
                </a:cubicBezTo>
                <a:cubicBezTo>
                  <a:pt x="86" y="74"/>
                  <a:pt x="87" y="73"/>
                  <a:pt x="87" y="72"/>
                </a:cubicBezTo>
                <a:cubicBezTo>
                  <a:pt x="87" y="71"/>
                  <a:pt x="88" y="70"/>
                  <a:pt x="89" y="70"/>
                </a:cubicBezTo>
                <a:cubicBezTo>
                  <a:pt x="89" y="70"/>
                  <a:pt x="89" y="70"/>
                  <a:pt x="89" y="70"/>
                </a:cubicBezTo>
                <a:cubicBezTo>
                  <a:pt x="96" y="70"/>
                  <a:pt x="96" y="70"/>
                  <a:pt x="96" y="70"/>
                </a:cubicBezTo>
                <a:cubicBezTo>
                  <a:pt x="96" y="75"/>
                  <a:pt x="96" y="75"/>
                  <a:pt x="96" y="75"/>
                </a:cubicBezTo>
                <a:cubicBezTo>
                  <a:pt x="96" y="75"/>
                  <a:pt x="96" y="75"/>
                  <a:pt x="96" y="75"/>
                </a:cubicBezTo>
                <a:cubicBezTo>
                  <a:pt x="91" y="75"/>
                  <a:pt x="91" y="75"/>
                  <a:pt x="91" y="75"/>
                </a:cubicBezTo>
                <a:cubicBezTo>
                  <a:pt x="91" y="75"/>
                  <a:pt x="91" y="76"/>
                  <a:pt x="90" y="77"/>
                </a:cubicBezTo>
                <a:cubicBezTo>
                  <a:pt x="90" y="78"/>
                  <a:pt x="90" y="79"/>
                  <a:pt x="89" y="80"/>
                </a:cubicBezTo>
                <a:cubicBezTo>
                  <a:pt x="92" y="83"/>
                  <a:pt x="92" y="83"/>
                  <a:pt x="92" y="83"/>
                </a:cubicBezTo>
                <a:cubicBezTo>
                  <a:pt x="96" y="83"/>
                  <a:pt x="96" y="83"/>
                  <a:pt x="96" y="83"/>
                </a:cubicBezTo>
                <a:lnTo>
                  <a:pt x="96" y="88"/>
                </a:lnTo>
                <a:close/>
                <a:moveTo>
                  <a:pt x="79" y="54"/>
                </a:moveTo>
                <a:cubicBezTo>
                  <a:pt x="79" y="53"/>
                  <a:pt x="78" y="53"/>
                  <a:pt x="78" y="53"/>
                </a:cubicBezTo>
                <a:cubicBezTo>
                  <a:pt x="78" y="47"/>
                  <a:pt x="78" y="47"/>
                  <a:pt x="78" y="47"/>
                </a:cubicBezTo>
                <a:cubicBezTo>
                  <a:pt x="78" y="47"/>
                  <a:pt x="78" y="47"/>
                  <a:pt x="78" y="47"/>
                </a:cubicBezTo>
                <a:cubicBezTo>
                  <a:pt x="78" y="47"/>
                  <a:pt x="78" y="47"/>
                  <a:pt x="78" y="47"/>
                </a:cubicBezTo>
                <a:cubicBezTo>
                  <a:pt x="78" y="48"/>
                  <a:pt x="79" y="48"/>
                  <a:pt x="79" y="48"/>
                </a:cubicBezTo>
                <a:cubicBezTo>
                  <a:pt x="79" y="54"/>
                  <a:pt x="79" y="54"/>
                  <a:pt x="79" y="54"/>
                </a:cubicBezTo>
                <a:close/>
                <a:moveTo>
                  <a:pt x="78" y="33"/>
                </a:moveTo>
                <a:cubicBezTo>
                  <a:pt x="79" y="32"/>
                  <a:pt x="79" y="32"/>
                  <a:pt x="79" y="32"/>
                </a:cubicBezTo>
                <a:cubicBezTo>
                  <a:pt x="78" y="30"/>
                  <a:pt x="78" y="30"/>
                  <a:pt x="78" y="30"/>
                </a:cubicBezTo>
                <a:cubicBezTo>
                  <a:pt x="78" y="18"/>
                  <a:pt x="78" y="18"/>
                  <a:pt x="78" y="18"/>
                </a:cubicBezTo>
                <a:cubicBezTo>
                  <a:pt x="79" y="16"/>
                  <a:pt x="79" y="16"/>
                  <a:pt x="79" y="16"/>
                </a:cubicBezTo>
                <a:cubicBezTo>
                  <a:pt x="79" y="23"/>
                  <a:pt x="79" y="23"/>
                  <a:pt x="79" y="23"/>
                </a:cubicBezTo>
                <a:cubicBezTo>
                  <a:pt x="78" y="24"/>
                  <a:pt x="78" y="24"/>
                  <a:pt x="78" y="24"/>
                </a:cubicBezTo>
                <a:cubicBezTo>
                  <a:pt x="78" y="24"/>
                  <a:pt x="79" y="25"/>
                  <a:pt x="79" y="25"/>
                </a:cubicBezTo>
                <a:cubicBezTo>
                  <a:pt x="79" y="25"/>
                  <a:pt x="79" y="25"/>
                  <a:pt x="79" y="25"/>
                </a:cubicBezTo>
                <a:cubicBezTo>
                  <a:pt x="79" y="38"/>
                  <a:pt x="79" y="38"/>
                  <a:pt x="79" y="38"/>
                </a:cubicBezTo>
                <a:cubicBezTo>
                  <a:pt x="78" y="40"/>
                  <a:pt x="78" y="40"/>
                  <a:pt x="78" y="40"/>
                </a:cubicBezTo>
                <a:cubicBezTo>
                  <a:pt x="78" y="33"/>
                  <a:pt x="78" y="33"/>
                  <a:pt x="78" y="33"/>
                </a:cubicBezTo>
                <a:close/>
                <a:moveTo>
                  <a:pt x="79" y="13"/>
                </a:moveTo>
                <a:cubicBezTo>
                  <a:pt x="78" y="14"/>
                  <a:pt x="78" y="14"/>
                  <a:pt x="78" y="14"/>
                </a:cubicBezTo>
                <a:cubicBezTo>
                  <a:pt x="78" y="8"/>
                  <a:pt x="78" y="8"/>
                  <a:pt x="78" y="8"/>
                </a:cubicBezTo>
                <a:cubicBezTo>
                  <a:pt x="79" y="6"/>
                  <a:pt x="79" y="6"/>
                  <a:pt x="79" y="6"/>
                </a:cubicBezTo>
                <a:cubicBezTo>
                  <a:pt x="79" y="13"/>
                  <a:pt x="79" y="13"/>
                  <a:pt x="79" y="13"/>
                </a:cubicBezTo>
                <a:close/>
                <a:moveTo>
                  <a:pt x="78" y="123"/>
                </a:moveTo>
                <a:cubicBezTo>
                  <a:pt x="79" y="124"/>
                  <a:pt x="79" y="124"/>
                  <a:pt x="79" y="124"/>
                </a:cubicBezTo>
                <a:cubicBezTo>
                  <a:pt x="79" y="131"/>
                  <a:pt x="79" y="131"/>
                  <a:pt x="79" y="131"/>
                </a:cubicBezTo>
                <a:cubicBezTo>
                  <a:pt x="78" y="129"/>
                  <a:pt x="78" y="129"/>
                  <a:pt x="78" y="129"/>
                </a:cubicBezTo>
                <a:cubicBezTo>
                  <a:pt x="78" y="123"/>
                  <a:pt x="78" y="123"/>
                  <a:pt x="78" y="123"/>
                </a:cubicBezTo>
                <a:close/>
                <a:moveTo>
                  <a:pt x="79" y="121"/>
                </a:moveTo>
                <a:cubicBezTo>
                  <a:pt x="78" y="119"/>
                  <a:pt x="78" y="119"/>
                  <a:pt x="78" y="119"/>
                </a:cubicBezTo>
                <a:cubicBezTo>
                  <a:pt x="78" y="107"/>
                  <a:pt x="78" y="107"/>
                  <a:pt x="78" y="107"/>
                </a:cubicBezTo>
                <a:cubicBezTo>
                  <a:pt x="79" y="105"/>
                  <a:pt x="79" y="105"/>
                  <a:pt x="79" y="105"/>
                </a:cubicBezTo>
                <a:cubicBezTo>
                  <a:pt x="78" y="104"/>
                  <a:pt x="78" y="104"/>
                  <a:pt x="78" y="104"/>
                </a:cubicBezTo>
                <a:cubicBezTo>
                  <a:pt x="78" y="97"/>
                  <a:pt x="78" y="97"/>
                  <a:pt x="78" y="97"/>
                </a:cubicBezTo>
                <a:cubicBezTo>
                  <a:pt x="79" y="99"/>
                  <a:pt x="79" y="99"/>
                  <a:pt x="79" y="99"/>
                </a:cubicBezTo>
                <a:cubicBezTo>
                  <a:pt x="79" y="112"/>
                  <a:pt x="79" y="112"/>
                  <a:pt x="79" y="112"/>
                </a:cubicBezTo>
                <a:cubicBezTo>
                  <a:pt x="79" y="112"/>
                  <a:pt x="79" y="112"/>
                  <a:pt x="79" y="112"/>
                </a:cubicBezTo>
                <a:cubicBezTo>
                  <a:pt x="79" y="112"/>
                  <a:pt x="79" y="112"/>
                  <a:pt x="79" y="112"/>
                </a:cubicBezTo>
                <a:cubicBezTo>
                  <a:pt x="79" y="112"/>
                  <a:pt x="78" y="113"/>
                  <a:pt x="78" y="113"/>
                </a:cubicBezTo>
                <a:cubicBezTo>
                  <a:pt x="79" y="114"/>
                  <a:pt x="79" y="114"/>
                  <a:pt x="79" y="114"/>
                </a:cubicBezTo>
                <a:cubicBezTo>
                  <a:pt x="79" y="121"/>
                  <a:pt x="79" y="121"/>
                  <a:pt x="79" y="121"/>
                </a:cubicBezTo>
                <a:close/>
                <a:moveTo>
                  <a:pt x="78" y="84"/>
                </a:moveTo>
                <a:cubicBezTo>
                  <a:pt x="78" y="84"/>
                  <a:pt x="79" y="84"/>
                  <a:pt x="79" y="83"/>
                </a:cubicBezTo>
                <a:cubicBezTo>
                  <a:pt x="79" y="89"/>
                  <a:pt x="79" y="89"/>
                  <a:pt x="79" y="89"/>
                </a:cubicBezTo>
                <a:cubicBezTo>
                  <a:pt x="79" y="89"/>
                  <a:pt x="79" y="89"/>
                  <a:pt x="78" y="89"/>
                </a:cubicBezTo>
                <a:cubicBezTo>
                  <a:pt x="78" y="90"/>
                  <a:pt x="78" y="90"/>
                  <a:pt x="78" y="90"/>
                </a:cubicBezTo>
                <a:cubicBezTo>
                  <a:pt x="78" y="90"/>
                  <a:pt x="78" y="90"/>
                  <a:pt x="78" y="90"/>
                </a:cubicBezTo>
                <a:cubicBezTo>
                  <a:pt x="78" y="86"/>
                  <a:pt x="78" y="86"/>
                  <a:pt x="78" y="86"/>
                </a:cubicBezTo>
                <a:cubicBezTo>
                  <a:pt x="79" y="86"/>
                  <a:pt x="79" y="86"/>
                  <a:pt x="79" y="86"/>
                </a:cubicBezTo>
                <a:cubicBezTo>
                  <a:pt x="79" y="86"/>
                  <a:pt x="78" y="85"/>
                  <a:pt x="78" y="85"/>
                </a:cubicBezTo>
                <a:lnTo>
                  <a:pt x="78" y="84"/>
                </a:lnTo>
                <a:close/>
                <a:moveTo>
                  <a:pt x="78" y="53"/>
                </a:moveTo>
                <a:cubicBezTo>
                  <a:pt x="77" y="52"/>
                  <a:pt x="77" y="52"/>
                  <a:pt x="76" y="52"/>
                </a:cubicBezTo>
                <a:cubicBezTo>
                  <a:pt x="76" y="52"/>
                  <a:pt x="76" y="52"/>
                  <a:pt x="76" y="52"/>
                </a:cubicBezTo>
                <a:cubicBezTo>
                  <a:pt x="76" y="52"/>
                  <a:pt x="76" y="52"/>
                  <a:pt x="75" y="52"/>
                </a:cubicBezTo>
                <a:cubicBezTo>
                  <a:pt x="75" y="51"/>
                  <a:pt x="75" y="51"/>
                  <a:pt x="75" y="51"/>
                </a:cubicBezTo>
                <a:cubicBezTo>
                  <a:pt x="76" y="51"/>
                  <a:pt x="76" y="52"/>
                  <a:pt x="76" y="52"/>
                </a:cubicBezTo>
                <a:cubicBezTo>
                  <a:pt x="75" y="50"/>
                  <a:pt x="75" y="50"/>
                  <a:pt x="75" y="50"/>
                </a:cubicBezTo>
                <a:cubicBezTo>
                  <a:pt x="75" y="46"/>
                  <a:pt x="75" y="46"/>
                  <a:pt x="75" y="46"/>
                </a:cubicBezTo>
                <a:cubicBezTo>
                  <a:pt x="76" y="47"/>
                  <a:pt x="77" y="47"/>
                  <a:pt x="78" y="47"/>
                </a:cubicBezTo>
                <a:cubicBezTo>
                  <a:pt x="78" y="53"/>
                  <a:pt x="78" y="53"/>
                  <a:pt x="78" y="53"/>
                </a:cubicBezTo>
                <a:close/>
                <a:moveTo>
                  <a:pt x="75" y="35"/>
                </a:moveTo>
                <a:cubicBezTo>
                  <a:pt x="78" y="33"/>
                  <a:pt x="78" y="33"/>
                  <a:pt x="78" y="33"/>
                </a:cubicBezTo>
                <a:cubicBezTo>
                  <a:pt x="78" y="40"/>
                  <a:pt x="78" y="40"/>
                  <a:pt x="78" y="40"/>
                </a:cubicBezTo>
                <a:cubicBezTo>
                  <a:pt x="75" y="42"/>
                  <a:pt x="75" y="42"/>
                  <a:pt x="75" y="42"/>
                </a:cubicBezTo>
                <a:cubicBezTo>
                  <a:pt x="75" y="35"/>
                  <a:pt x="75" y="35"/>
                  <a:pt x="75" y="35"/>
                </a:cubicBezTo>
                <a:close/>
                <a:moveTo>
                  <a:pt x="78" y="30"/>
                </a:moveTo>
                <a:cubicBezTo>
                  <a:pt x="77" y="30"/>
                  <a:pt x="77" y="30"/>
                  <a:pt x="77" y="30"/>
                </a:cubicBezTo>
                <a:cubicBezTo>
                  <a:pt x="75" y="32"/>
                  <a:pt x="75" y="32"/>
                  <a:pt x="75" y="32"/>
                </a:cubicBezTo>
                <a:cubicBezTo>
                  <a:pt x="75" y="20"/>
                  <a:pt x="75" y="20"/>
                  <a:pt x="75" y="20"/>
                </a:cubicBezTo>
                <a:cubicBezTo>
                  <a:pt x="78" y="18"/>
                  <a:pt x="78" y="18"/>
                  <a:pt x="78" y="18"/>
                </a:cubicBezTo>
                <a:cubicBezTo>
                  <a:pt x="78" y="30"/>
                  <a:pt x="78" y="30"/>
                  <a:pt x="78" y="30"/>
                </a:cubicBezTo>
                <a:close/>
                <a:moveTo>
                  <a:pt x="78" y="14"/>
                </a:moveTo>
                <a:cubicBezTo>
                  <a:pt x="75" y="17"/>
                  <a:pt x="75" y="17"/>
                  <a:pt x="75" y="17"/>
                </a:cubicBezTo>
                <a:cubicBezTo>
                  <a:pt x="75" y="10"/>
                  <a:pt x="75" y="10"/>
                  <a:pt x="75" y="10"/>
                </a:cubicBezTo>
                <a:cubicBezTo>
                  <a:pt x="78" y="8"/>
                  <a:pt x="78" y="8"/>
                  <a:pt x="78" y="8"/>
                </a:cubicBezTo>
                <a:cubicBezTo>
                  <a:pt x="78" y="14"/>
                  <a:pt x="78" y="14"/>
                  <a:pt x="78" y="14"/>
                </a:cubicBezTo>
                <a:close/>
                <a:moveTo>
                  <a:pt x="75" y="120"/>
                </a:moveTo>
                <a:cubicBezTo>
                  <a:pt x="78" y="123"/>
                  <a:pt x="78" y="123"/>
                  <a:pt x="78" y="123"/>
                </a:cubicBezTo>
                <a:cubicBezTo>
                  <a:pt x="78" y="129"/>
                  <a:pt x="78" y="129"/>
                  <a:pt x="78" y="129"/>
                </a:cubicBezTo>
                <a:cubicBezTo>
                  <a:pt x="75" y="127"/>
                  <a:pt x="75" y="127"/>
                  <a:pt x="75" y="127"/>
                </a:cubicBezTo>
                <a:cubicBezTo>
                  <a:pt x="75" y="120"/>
                  <a:pt x="75" y="120"/>
                  <a:pt x="75" y="120"/>
                </a:cubicBezTo>
                <a:close/>
                <a:moveTo>
                  <a:pt x="78" y="119"/>
                </a:moveTo>
                <a:cubicBezTo>
                  <a:pt x="75" y="117"/>
                  <a:pt x="75" y="117"/>
                  <a:pt x="75" y="117"/>
                </a:cubicBezTo>
                <a:cubicBezTo>
                  <a:pt x="75" y="105"/>
                  <a:pt x="75" y="105"/>
                  <a:pt x="75" y="105"/>
                </a:cubicBezTo>
                <a:cubicBezTo>
                  <a:pt x="77" y="107"/>
                  <a:pt x="77" y="107"/>
                  <a:pt x="77" y="107"/>
                </a:cubicBezTo>
                <a:cubicBezTo>
                  <a:pt x="78" y="107"/>
                  <a:pt x="78" y="107"/>
                  <a:pt x="78" y="107"/>
                </a:cubicBezTo>
                <a:cubicBezTo>
                  <a:pt x="78" y="119"/>
                  <a:pt x="78" y="119"/>
                  <a:pt x="78" y="119"/>
                </a:cubicBezTo>
                <a:close/>
                <a:moveTo>
                  <a:pt x="78" y="104"/>
                </a:moveTo>
                <a:cubicBezTo>
                  <a:pt x="75" y="102"/>
                  <a:pt x="75" y="102"/>
                  <a:pt x="75" y="102"/>
                </a:cubicBezTo>
                <a:cubicBezTo>
                  <a:pt x="75" y="95"/>
                  <a:pt x="75" y="95"/>
                  <a:pt x="75" y="95"/>
                </a:cubicBezTo>
                <a:cubicBezTo>
                  <a:pt x="78" y="97"/>
                  <a:pt x="78" y="97"/>
                  <a:pt x="78" y="97"/>
                </a:cubicBezTo>
                <a:cubicBezTo>
                  <a:pt x="78" y="104"/>
                  <a:pt x="78" y="104"/>
                  <a:pt x="78" y="104"/>
                </a:cubicBezTo>
                <a:close/>
                <a:moveTo>
                  <a:pt x="75" y="85"/>
                </a:moveTo>
                <a:cubicBezTo>
                  <a:pt x="76" y="85"/>
                  <a:pt x="76" y="85"/>
                  <a:pt x="76" y="85"/>
                </a:cubicBezTo>
                <a:cubicBezTo>
                  <a:pt x="76" y="85"/>
                  <a:pt x="76" y="85"/>
                  <a:pt x="76" y="85"/>
                </a:cubicBezTo>
                <a:cubicBezTo>
                  <a:pt x="77" y="85"/>
                  <a:pt x="77" y="85"/>
                  <a:pt x="78" y="84"/>
                </a:cubicBezTo>
                <a:cubicBezTo>
                  <a:pt x="78" y="85"/>
                  <a:pt x="78" y="85"/>
                  <a:pt x="78" y="85"/>
                </a:cubicBezTo>
                <a:cubicBezTo>
                  <a:pt x="77" y="85"/>
                  <a:pt x="77" y="85"/>
                  <a:pt x="76" y="85"/>
                </a:cubicBezTo>
                <a:cubicBezTo>
                  <a:pt x="78" y="86"/>
                  <a:pt x="78" y="86"/>
                  <a:pt x="78" y="86"/>
                </a:cubicBezTo>
                <a:cubicBezTo>
                  <a:pt x="78" y="90"/>
                  <a:pt x="78" y="90"/>
                  <a:pt x="78" y="90"/>
                </a:cubicBezTo>
                <a:cubicBezTo>
                  <a:pt x="77" y="90"/>
                  <a:pt x="76" y="90"/>
                  <a:pt x="75" y="90"/>
                </a:cubicBezTo>
                <a:lnTo>
                  <a:pt x="75" y="85"/>
                </a:lnTo>
                <a:close/>
                <a:moveTo>
                  <a:pt x="75" y="52"/>
                </a:moveTo>
                <a:cubicBezTo>
                  <a:pt x="74" y="51"/>
                  <a:pt x="73" y="51"/>
                  <a:pt x="72" y="51"/>
                </a:cubicBezTo>
                <a:cubicBezTo>
                  <a:pt x="71" y="51"/>
                  <a:pt x="70" y="50"/>
                  <a:pt x="70" y="48"/>
                </a:cubicBezTo>
                <a:cubicBezTo>
                  <a:pt x="70" y="48"/>
                  <a:pt x="70" y="48"/>
                  <a:pt x="70" y="48"/>
                </a:cubicBezTo>
                <a:cubicBezTo>
                  <a:pt x="70" y="41"/>
                  <a:pt x="70" y="41"/>
                  <a:pt x="70" y="41"/>
                </a:cubicBezTo>
                <a:cubicBezTo>
                  <a:pt x="70" y="40"/>
                  <a:pt x="71" y="40"/>
                  <a:pt x="71" y="39"/>
                </a:cubicBezTo>
                <a:cubicBezTo>
                  <a:pt x="75" y="35"/>
                  <a:pt x="75" y="35"/>
                  <a:pt x="75" y="35"/>
                </a:cubicBezTo>
                <a:cubicBezTo>
                  <a:pt x="75" y="42"/>
                  <a:pt x="75" y="42"/>
                  <a:pt x="75" y="42"/>
                </a:cubicBezTo>
                <a:cubicBezTo>
                  <a:pt x="75" y="42"/>
                  <a:pt x="75" y="42"/>
                  <a:pt x="75" y="42"/>
                </a:cubicBezTo>
                <a:cubicBezTo>
                  <a:pt x="75" y="46"/>
                  <a:pt x="75" y="46"/>
                  <a:pt x="75" y="46"/>
                </a:cubicBezTo>
                <a:cubicBezTo>
                  <a:pt x="75" y="46"/>
                  <a:pt x="75" y="46"/>
                  <a:pt x="75" y="46"/>
                </a:cubicBezTo>
                <a:cubicBezTo>
                  <a:pt x="75" y="50"/>
                  <a:pt x="75" y="50"/>
                  <a:pt x="75" y="50"/>
                </a:cubicBezTo>
                <a:cubicBezTo>
                  <a:pt x="75" y="49"/>
                  <a:pt x="75" y="49"/>
                  <a:pt x="75" y="49"/>
                </a:cubicBezTo>
                <a:cubicBezTo>
                  <a:pt x="74" y="50"/>
                  <a:pt x="75" y="51"/>
                  <a:pt x="75" y="51"/>
                </a:cubicBezTo>
                <a:cubicBezTo>
                  <a:pt x="75" y="52"/>
                  <a:pt x="75" y="52"/>
                  <a:pt x="75" y="52"/>
                </a:cubicBezTo>
                <a:close/>
                <a:moveTo>
                  <a:pt x="75" y="32"/>
                </a:moveTo>
                <a:cubicBezTo>
                  <a:pt x="75" y="32"/>
                  <a:pt x="75" y="32"/>
                  <a:pt x="75" y="32"/>
                </a:cubicBezTo>
                <a:cubicBezTo>
                  <a:pt x="74" y="33"/>
                  <a:pt x="72" y="33"/>
                  <a:pt x="71" y="32"/>
                </a:cubicBezTo>
                <a:cubicBezTo>
                  <a:pt x="71" y="32"/>
                  <a:pt x="70" y="31"/>
                  <a:pt x="70" y="31"/>
                </a:cubicBezTo>
                <a:cubicBezTo>
                  <a:pt x="70" y="31"/>
                  <a:pt x="70" y="31"/>
                  <a:pt x="70" y="31"/>
                </a:cubicBezTo>
                <a:cubicBezTo>
                  <a:pt x="70" y="26"/>
                  <a:pt x="70" y="26"/>
                  <a:pt x="70" y="26"/>
                </a:cubicBezTo>
                <a:cubicBezTo>
                  <a:pt x="70" y="25"/>
                  <a:pt x="71" y="25"/>
                  <a:pt x="71" y="24"/>
                </a:cubicBezTo>
                <a:cubicBezTo>
                  <a:pt x="75" y="20"/>
                  <a:pt x="75" y="20"/>
                  <a:pt x="75" y="20"/>
                </a:cubicBezTo>
                <a:cubicBezTo>
                  <a:pt x="75" y="32"/>
                  <a:pt x="75" y="32"/>
                  <a:pt x="75" y="32"/>
                </a:cubicBezTo>
                <a:close/>
                <a:moveTo>
                  <a:pt x="75" y="17"/>
                </a:moveTo>
                <a:cubicBezTo>
                  <a:pt x="75" y="18"/>
                  <a:pt x="75" y="18"/>
                  <a:pt x="75" y="18"/>
                </a:cubicBezTo>
                <a:cubicBezTo>
                  <a:pt x="74" y="18"/>
                  <a:pt x="72" y="18"/>
                  <a:pt x="71" y="18"/>
                </a:cubicBezTo>
                <a:cubicBezTo>
                  <a:pt x="71" y="17"/>
                  <a:pt x="70" y="16"/>
                  <a:pt x="70" y="16"/>
                </a:cubicBezTo>
                <a:cubicBezTo>
                  <a:pt x="70" y="16"/>
                  <a:pt x="70" y="16"/>
                  <a:pt x="70" y="16"/>
                </a:cubicBezTo>
                <a:cubicBezTo>
                  <a:pt x="70" y="5"/>
                  <a:pt x="70" y="5"/>
                  <a:pt x="70" y="5"/>
                </a:cubicBezTo>
                <a:cubicBezTo>
                  <a:pt x="69" y="5"/>
                  <a:pt x="69" y="5"/>
                  <a:pt x="69" y="5"/>
                </a:cubicBezTo>
                <a:cubicBezTo>
                  <a:pt x="69" y="0"/>
                  <a:pt x="69" y="0"/>
                  <a:pt x="69" y="0"/>
                </a:cubicBezTo>
                <a:cubicBezTo>
                  <a:pt x="73" y="0"/>
                  <a:pt x="73" y="0"/>
                  <a:pt x="73" y="0"/>
                </a:cubicBezTo>
                <a:cubicBezTo>
                  <a:pt x="74" y="0"/>
                  <a:pt x="75" y="1"/>
                  <a:pt x="75" y="2"/>
                </a:cubicBezTo>
                <a:cubicBezTo>
                  <a:pt x="75" y="10"/>
                  <a:pt x="75" y="10"/>
                  <a:pt x="75" y="10"/>
                </a:cubicBezTo>
                <a:cubicBezTo>
                  <a:pt x="75" y="10"/>
                  <a:pt x="75" y="10"/>
                  <a:pt x="75" y="10"/>
                </a:cubicBezTo>
                <a:cubicBezTo>
                  <a:pt x="75" y="17"/>
                  <a:pt x="75" y="17"/>
                  <a:pt x="75" y="17"/>
                </a:cubicBezTo>
                <a:close/>
                <a:moveTo>
                  <a:pt x="69" y="132"/>
                </a:moveTo>
                <a:cubicBezTo>
                  <a:pt x="70" y="132"/>
                  <a:pt x="70" y="132"/>
                  <a:pt x="70" y="132"/>
                </a:cubicBezTo>
                <a:cubicBezTo>
                  <a:pt x="70" y="121"/>
                  <a:pt x="70" y="121"/>
                  <a:pt x="70" y="121"/>
                </a:cubicBezTo>
                <a:cubicBezTo>
                  <a:pt x="70" y="120"/>
                  <a:pt x="72" y="119"/>
                  <a:pt x="73" y="119"/>
                </a:cubicBezTo>
                <a:cubicBezTo>
                  <a:pt x="74" y="119"/>
                  <a:pt x="74" y="119"/>
                  <a:pt x="75" y="119"/>
                </a:cubicBezTo>
                <a:cubicBezTo>
                  <a:pt x="75" y="120"/>
                  <a:pt x="75" y="120"/>
                  <a:pt x="75" y="120"/>
                </a:cubicBezTo>
                <a:cubicBezTo>
                  <a:pt x="75" y="127"/>
                  <a:pt x="75" y="127"/>
                  <a:pt x="75" y="127"/>
                </a:cubicBezTo>
                <a:cubicBezTo>
                  <a:pt x="75" y="127"/>
                  <a:pt x="75" y="127"/>
                  <a:pt x="75" y="127"/>
                </a:cubicBezTo>
                <a:cubicBezTo>
                  <a:pt x="75" y="135"/>
                  <a:pt x="75" y="135"/>
                  <a:pt x="75" y="135"/>
                </a:cubicBezTo>
                <a:cubicBezTo>
                  <a:pt x="75" y="136"/>
                  <a:pt x="74" y="137"/>
                  <a:pt x="73" y="137"/>
                </a:cubicBezTo>
                <a:cubicBezTo>
                  <a:pt x="69" y="137"/>
                  <a:pt x="69" y="137"/>
                  <a:pt x="69" y="137"/>
                </a:cubicBezTo>
                <a:cubicBezTo>
                  <a:pt x="69" y="132"/>
                  <a:pt x="69" y="132"/>
                  <a:pt x="69" y="132"/>
                </a:cubicBezTo>
                <a:close/>
                <a:moveTo>
                  <a:pt x="75" y="117"/>
                </a:moveTo>
                <a:cubicBezTo>
                  <a:pt x="71" y="112"/>
                  <a:pt x="71" y="112"/>
                  <a:pt x="71" y="112"/>
                </a:cubicBezTo>
                <a:cubicBezTo>
                  <a:pt x="71" y="112"/>
                  <a:pt x="70" y="111"/>
                  <a:pt x="70" y="111"/>
                </a:cubicBezTo>
                <a:cubicBezTo>
                  <a:pt x="70" y="111"/>
                  <a:pt x="70" y="111"/>
                  <a:pt x="70" y="111"/>
                </a:cubicBezTo>
                <a:cubicBezTo>
                  <a:pt x="70" y="106"/>
                  <a:pt x="70" y="106"/>
                  <a:pt x="70" y="106"/>
                </a:cubicBezTo>
                <a:cubicBezTo>
                  <a:pt x="70" y="105"/>
                  <a:pt x="72" y="104"/>
                  <a:pt x="73" y="104"/>
                </a:cubicBezTo>
                <a:cubicBezTo>
                  <a:pt x="74" y="104"/>
                  <a:pt x="74" y="104"/>
                  <a:pt x="75" y="104"/>
                </a:cubicBezTo>
                <a:cubicBezTo>
                  <a:pt x="75" y="105"/>
                  <a:pt x="75" y="105"/>
                  <a:pt x="75" y="105"/>
                </a:cubicBezTo>
                <a:cubicBezTo>
                  <a:pt x="75" y="117"/>
                  <a:pt x="75" y="117"/>
                  <a:pt x="75" y="117"/>
                </a:cubicBezTo>
                <a:close/>
                <a:moveTo>
                  <a:pt x="75" y="102"/>
                </a:moveTo>
                <a:cubicBezTo>
                  <a:pt x="71" y="97"/>
                  <a:pt x="71" y="97"/>
                  <a:pt x="71" y="97"/>
                </a:cubicBezTo>
                <a:cubicBezTo>
                  <a:pt x="71" y="97"/>
                  <a:pt x="70" y="96"/>
                  <a:pt x="70" y="96"/>
                </a:cubicBezTo>
                <a:cubicBezTo>
                  <a:pt x="70" y="96"/>
                  <a:pt x="70" y="96"/>
                  <a:pt x="70" y="96"/>
                </a:cubicBezTo>
                <a:cubicBezTo>
                  <a:pt x="70" y="89"/>
                  <a:pt x="70" y="89"/>
                  <a:pt x="70" y="89"/>
                </a:cubicBezTo>
                <a:cubicBezTo>
                  <a:pt x="70" y="87"/>
                  <a:pt x="71" y="86"/>
                  <a:pt x="73" y="86"/>
                </a:cubicBezTo>
                <a:cubicBezTo>
                  <a:pt x="74" y="86"/>
                  <a:pt x="74" y="86"/>
                  <a:pt x="75" y="85"/>
                </a:cubicBezTo>
                <a:cubicBezTo>
                  <a:pt x="75" y="90"/>
                  <a:pt x="75" y="90"/>
                  <a:pt x="75" y="90"/>
                </a:cubicBezTo>
                <a:cubicBezTo>
                  <a:pt x="75" y="90"/>
                  <a:pt x="75" y="90"/>
                  <a:pt x="75" y="90"/>
                </a:cubicBezTo>
                <a:cubicBezTo>
                  <a:pt x="75" y="95"/>
                  <a:pt x="75" y="95"/>
                  <a:pt x="75" y="95"/>
                </a:cubicBezTo>
                <a:cubicBezTo>
                  <a:pt x="75" y="95"/>
                  <a:pt x="75" y="95"/>
                  <a:pt x="75" y="95"/>
                </a:cubicBezTo>
                <a:lnTo>
                  <a:pt x="75" y="102"/>
                </a:lnTo>
                <a:close/>
                <a:moveTo>
                  <a:pt x="69" y="5"/>
                </a:moveTo>
                <a:cubicBezTo>
                  <a:pt x="68" y="5"/>
                  <a:pt x="68" y="5"/>
                  <a:pt x="68" y="5"/>
                </a:cubicBezTo>
                <a:cubicBezTo>
                  <a:pt x="68" y="16"/>
                  <a:pt x="68" y="16"/>
                  <a:pt x="68" y="16"/>
                </a:cubicBezTo>
                <a:cubicBezTo>
                  <a:pt x="68" y="17"/>
                  <a:pt x="67" y="18"/>
                  <a:pt x="66" y="18"/>
                </a:cubicBezTo>
                <a:cubicBezTo>
                  <a:pt x="65" y="18"/>
                  <a:pt x="64" y="18"/>
                  <a:pt x="64" y="17"/>
                </a:cubicBezTo>
                <a:cubicBezTo>
                  <a:pt x="63" y="17"/>
                  <a:pt x="63" y="17"/>
                  <a:pt x="63" y="17"/>
                </a:cubicBezTo>
                <a:cubicBezTo>
                  <a:pt x="63" y="10"/>
                  <a:pt x="63" y="10"/>
                  <a:pt x="63" y="10"/>
                </a:cubicBezTo>
                <a:cubicBezTo>
                  <a:pt x="63" y="10"/>
                  <a:pt x="63" y="10"/>
                  <a:pt x="63" y="10"/>
                </a:cubicBezTo>
                <a:cubicBezTo>
                  <a:pt x="63" y="2"/>
                  <a:pt x="63" y="2"/>
                  <a:pt x="63" y="2"/>
                </a:cubicBezTo>
                <a:cubicBezTo>
                  <a:pt x="63" y="1"/>
                  <a:pt x="64" y="0"/>
                  <a:pt x="66" y="0"/>
                </a:cubicBezTo>
                <a:cubicBezTo>
                  <a:pt x="69" y="0"/>
                  <a:pt x="69" y="0"/>
                  <a:pt x="69" y="0"/>
                </a:cubicBezTo>
                <a:cubicBezTo>
                  <a:pt x="69" y="5"/>
                  <a:pt x="69" y="5"/>
                  <a:pt x="69" y="5"/>
                </a:cubicBezTo>
                <a:close/>
                <a:moveTo>
                  <a:pt x="63" y="20"/>
                </a:moveTo>
                <a:cubicBezTo>
                  <a:pt x="67" y="24"/>
                  <a:pt x="67" y="24"/>
                  <a:pt x="67" y="24"/>
                </a:cubicBezTo>
                <a:cubicBezTo>
                  <a:pt x="68" y="25"/>
                  <a:pt x="68" y="26"/>
                  <a:pt x="68" y="26"/>
                </a:cubicBezTo>
                <a:cubicBezTo>
                  <a:pt x="68" y="26"/>
                  <a:pt x="68" y="26"/>
                  <a:pt x="68" y="26"/>
                </a:cubicBezTo>
                <a:cubicBezTo>
                  <a:pt x="68" y="31"/>
                  <a:pt x="68" y="31"/>
                  <a:pt x="68" y="31"/>
                </a:cubicBezTo>
                <a:cubicBezTo>
                  <a:pt x="68" y="32"/>
                  <a:pt x="67" y="33"/>
                  <a:pt x="66" y="33"/>
                </a:cubicBezTo>
                <a:cubicBezTo>
                  <a:pt x="65" y="33"/>
                  <a:pt x="64" y="33"/>
                  <a:pt x="64" y="32"/>
                </a:cubicBezTo>
                <a:cubicBezTo>
                  <a:pt x="63" y="32"/>
                  <a:pt x="63" y="32"/>
                  <a:pt x="63" y="32"/>
                </a:cubicBezTo>
                <a:cubicBezTo>
                  <a:pt x="63" y="20"/>
                  <a:pt x="63" y="20"/>
                  <a:pt x="63" y="20"/>
                </a:cubicBezTo>
                <a:close/>
                <a:moveTo>
                  <a:pt x="63" y="35"/>
                </a:moveTo>
                <a:cubicBezTo>
                  <a:pt x="67" y="39"/>
                  <a:pt x="67" y="39"/>
                  <a:pt x="67" y="39"/>
                </a:cubicBezTo>
                <a:cubicBezTo>
                  <a:pt x="68" y="40"/>
                  <a:pt x="68" y="41"/>
                  <a:pt x="68" y="41"/>
                </a:cubicBezTo>
                <a:cubicBezTo>
                  <a:pt x="68" y="41"/>
                  <a:pt x="68" y="41"/>
                  <a:pt x="68" y="41"/>
                </a:cubicBezTo>
                <a:cubicBezTo>
                  <a:pt x="68" y="48"/>
                  <a:pt x="68" y="48"/>
                  <a:pt x="68" y="48"/>
                </a:cubicBezTo>
                <a:cubicBezTo>
                  <a:pt x="68" y="50"/>
                  <a:pt x="67" y="51"/>
                  <a:pt x="66" y="51"/>
                </a:cubicBezTo>
                <a:cubicBezTo>
                  <a:pt x="65" y="51"/>
                  <a:pt x="64" y="51"/>
                  <a:pt x="63" y="52"/>
                </a:cubicBezTo>
                <a:cubicBezTo>
                  <a:pt x="63" y="46"/>
                  <a:pt x="63" y="46"/>
                  <a:pt x="63" y="46"/>
                </a:cubicBezTo>
                <a:cubicBezTo>
                  <a:pt x="63" y="46"/>
                  <a:pt x="63" y="46"/>
                  <a:pt x="63" y="46"/>
                </a:cubicBezTo>
                <a:cubicBezTo>
                  <a:pt x="63" y="42"/>
                  <a:pt x="63" y="42"/>
                  <a:pt x="63" y="42"/>
                </a:cubicBezTo>
                <a:cubicBezTo>
                  <a:pt x="63" y="42"/>
                  <a:pt x="63" y="42"/>
                  <a:pt x="63" y="42"/>
                </a:cubicBezTo>
                <a:cubicBezTo>
                  <a:pt x="63" y="35"/>
                  <a:pt x="63" y="35"/>
                  <a:pt x="63" y="35"/>
                </a:cubicBezTo>
                <a:close/>
                <a:moveTo>
                  <a:pt x="63" y="85"/>
                </a:moveTo>
                <a:cubicBezTo>
                  <a:pt x="64" y="86"/>
                  <a:pt x="65" y="86"/>
                  <a:pt x="66" y="86"/>
                </a:cubicBezTo>
                <a:cubicBezTo>
                  <a:pt x="67" y="86"/>
                  <a:pt x="68" y="87"/>
                  <a:pt x="68" y="89"/>
                </a:cubicBezTo>
                <a:cubicBezTo>
                  <a:pt x="68" y="89"/>
                  <a:pt x="68" y="89"/>
                  <a:pt x="68" y="89"/>
                </a:cubicBezTo>
                <a:cubicBezTo>
                  <a:pt x="68" y="96"/>
                  <a:pt x="68" y="96"/>
                  <a:pt x="68" y="96"/>
                </a:cubicBezTo>
                <a:cubicBezTo>
                  <a:pt x="68" y="96"/>
                  <a:pt x="68" y="97"/>
                  <a:pt x="67" y="98"/>
                </a:cubicBezTo>
                <a:cubicBezTo>
                  <a:pt x="63" y="102"/>
                  <a:pt x="63" y="102"/>
                  <a:pt x="63" y="102"/>
                </a:cubicBezTo>
                <a:cubicBezTo>
                  <a:pt x="63" y="95"/>
                  <a:pt x="63" y="95"/>
                  <a:pt x="63" y="95"/>
                </a:cubicBezTo>
                <a:cubicBezTo>
                  <a:pt x="63" y="95"/>
                  <a:pt x="63" y="95"/>
                  <a:pt x="63" y="95"/>
                </a:cubicBezTo>
                <a:cubicBezTo>
                  <a:pt x="63" y="90"/>
                  <a:pt x="63" y="90"/>
                  <a:pt x="63" y="90"/>
                </a:cubicBezTo>
                <a:cubicBezTo>
                  <a:pt x="63" y="90"/>
                  <a:pt x="63" y="90"/>
                  <a:pt x="63" y="90"/>
                </a:cubicBezTo>
                <a:cubicBezTo>
                  <a:pt x="63" y="87"/>
                  <a:pt x="63" y="87"/>
                  <a:pt x="63" y="87"/>
                </a:cubicBezTo>
                <a:cubicBezTo>
                  <a:pt x="64" y="88"/>
                  <a:pt x="64" y="88"/>
                  <a:pt x="64" y="88"/>
                </a:cubicBezTo>
                <a:cubicBezTo>
                  <a:pt x="64" y="87"/>
                  <a:pt x="64" y="86"/>
                  <a:pt x="63" y="86"/>
                </a:cubicBezTo>
                <a:cubicBezTo>
                  <a:pt x="63" y="85"/>
                  <a:pt x="63" y="85"/>
                  <a:pt x="63" y="85"/>
                </a:cubicBezTo>
                <a:close/>
                <a:moveTo>
                  <a:pt x="63" y="105"/>
                </a:moveTo>
                <a:cubicBezTo>
                  <a:pt x="64" y="104"/>
                  <a:pt x="64" y="104"/>
                  <a:pt x="64" y="104"/>
                </a:cubicBezTo>
                <a:cubicBezTo>
                  <a:pt x="65" y="104"/>
                  <a:pt x="66" y="104"/>
                  <a:pt x="67" y="104"/>
                </a:cubicBezTo>
                <a:cubicBezTo>
                  <a:pt x="68" y="105"/>
                  <a:pt x="68" y="106"/>
                  <a:pt x="68" y="106"/>
                </a:cubicBezTo>
                <a:cubicBezTo>
                  <a:pt x="68" y="106"/>
                  <a:pt x="68" y="106"/>
                  <a:pt x="68" y="106"/>
                </a:cubicBezTo>
                <a:cubicBezTo>
                  <a:pt x="68" y="111"/>
                  <a:pt x="68" y="111"/>
                  <a:pt x="68" y="111"/>
                </a:cubicBezTo>
                <a:cubicBezTo>
                  <a:pt x="68" y="111"/>
                  <a:pt x="68" y="112"/>
                  <a:pt x="67" y="112"/>
                </a:cubicBezTo>
                <a:cubicBezTo>
                  <a:pt x="63" y="117"/>
                  <a:pt x="63" y="117"/>
                  <a:pt x="63" y="117"/>
                </a:cubicBezTo>
                <a:cubicBezTo>
                  <a:pt x="63" y="105"/>
                  <a:pt x="63" y="105"/>
                  <a:pt x="63" y="105"/>
                </a:cubicBezTo>
                <a:close/>
                <a:moveTo>
                  <a:pt x="63" y="120"/>
                </a:moveTo>
                <a:cubicBezTo>
                  <a:pt x="64" y="119"/>
                  <a:pt x="64" y="119"/>
                  <a:pt x="64" y="119"/>
                </a:cubicBezTo>
                <a:cubicBezTo>
                  <a:pt x="65" y="118"/>
                  <a:pt x="66" y="118"/>
                  <a:pt x="67" y="119"/>
                </a:cubicBezTo>
                <a:cubicBezTo>
                  <a:pt x="68" y="120"/>
                  <a:pt x="68" y="120"/>
                  <a:pt x="68" y="121"/>
                </a:cubicBezTo>
                <a:cubicBezTo>
                  <a:pt x="68" y="121"/>
                  <a:pt x="68" y="121"/>
                  <a:pt x="68" y="121"/>
                </a:cubicBezTo>
                <a:cubicBezTo>
                  <a:pt x="68" y="132"/>
                  <a:pt x="68" y="132"/>
                  <a:pt x="68" y="132"/>
                </a:cubicBezTo>
                <a:cubicBezTo>
                  <a:pt x="69" y="132"/>
                  <a:pt x="69" y="132"/>
                  <a:pt x="69" y="132"/>
                </a:cubicBezTo>
                <a:cubicBezTo>
                  <a:pt x="69" y="137"/>
                  <a:pt x="69" y="137"/>
                  <a:pt x="69" y="137"/>
                </a:cubicBezTo>
                <a:cubicBezTo>
                  <a:pt x="66" y="137"/>
                  <a:pt x="66" y="137"/>
                  <a:pt x="66" y="137"/>
                </a:cubicBezTo>
                <a:cubicBezTo>
                  <a:pt x="64" y="137"/>
                  <a:pt x="63" y="136"/>
                  <a:pt x="63" y="135"/>
                </a:cubicBezTo>
                <a:cubicBezTo>
                  <a:pt x="63" y="127"/>
                  <a:pt x="63" y="127"/>
                  <a:pt x="63" y="127"/>
                </a:cubicBezTo>
                <a:cubicBezTo>
                  <a:pt x="63" y="127"/>
                  <a:pt x="63" y="127"/>
                  <a:pt x="63" y="127"/>
                </a:cubicBezTo>
                <a:lnTo>
                  <a:pt x="63" y="120"/>
                </a:lnTo>
                <a:close/>
                <a:moveTo>
                  <a:pt x="63" y="17"/>
                </a:moveTo>
                <a:cubicBezTo>
                  <a:pt x="61" y="14"/>
                  <a:pt x="61" y="14"/>
                  <a:pt x="61" y="14"/>
                </a:cubicBezTo>
                <a:cubicBezTo>
                  <a:pt x="61" y="8"/>
                  <a:pt x="61" y="8"/>
                  <a:pt x="61" y="8"/>
                </a:cubicBezTo>
                <a:cubicBezTo>
                  <a:pt x="63" y="10"/>
                  <a:pt x="63" y="10"/>
                  <a:pt x="63" y="10"/>
                </a:cubicBezTo>
                <a:cubicBezTo>
                  <a:pt x="63" y="17"/>
                  <a:pt x="63" y="17"/>
                  <a:pt x="63" y="17"/>
                </a:cubicBezTo>
                <a:close/>
                <a:moveTo>
                  <a:pt x="61" y="18"/>
                </a:moveTo>
                <a:cubicBezTo>
                  <a:pt x="63" y="20"/>
                  <a:pt x="63" y="20"/>
                  <a:pt x="63" y="20"/>
                </a:cubicBezTo>
                <a:cubicBezTo>
                  <a:pt x="63" y="32"/>
                  <a:pt x="63" y="32"/>
                  <a:pt x="63" y="32"/>
                </a:cubicBezTo>
                <a:cubicBezTo>
                  <a:pt x="61" y="30"/>
                  <a:pt x="61" y="30"/>
                  <a:pt x="61" y="30"/>
                </a:cubicBezTo>
                <a:cubicBezTo>
                  <a:pt x="61" y="30"/>
                  <a:pt x="61" y="30"/>
                  <a:pt x="61" y="30"/>
                </a:cubicBezTo>
                <a:cubicBezTo>
                  <a:pt x="61" y="18"/>
                  <a:pt x="61" y="18"/>
                  <a:pt x="61" y="18"/>
                </a:cubicBezTo>
                <a:close/>
                <a:moveTo>
                  <a:pt x="61" y="33"/>
                </a:moveTo>
                <a:cubicBezTo>
                  <a:pt x="63" y="35"/>
                  <a:pt x="63" y="35"/>
                  <a:pt x="63" y="35"/>
                </a:cubicBezTo>
                <a:cubicBezTo>
                  <a:pt x="63" y="42"/>
                  <a:pt x="63" y="42"/>
                  <a:pt x="63" y="42"/>
                </a:cubicBezTo>
                <a:cubicBezTo>
                  <a:pt x="61" y="40"/>
                  <a:pt x="61" y="40"/>
                  <a:pt x="61" y="40"/>
                </a:cubicBezTo>
                <a:cubicBezTo>
                  <a:pt x="61" y="33"/>
                  <a:pt x="61" y="33"/>
                  <a:pt x="61" y="33"/>
                </a:cubicBezTo>
                <a:close/>
                <a:moveTo>
                  <a:pt x="63" y="52"/>
                </a:moveTo>
                <a:cubicBezTo>
                  <a:pt x="63" y="52"/>
                  <a:pt x="63" y="52"/>
                  <a:pt x="62" y="52"/>
                </a:cubicBezTo>
                <a:cubicBezTo>
                  <a:pt x="62" y="52"/>
                  <a:pt x="62" y="52"/>
                  <a:pt x="62" y="52"/>
                </a:cubicBezTo>
                <a:cubicBezTo>
                  <a:pt x="62" y="52"/>
                  <a:pt x="61" y="52"/>
                  <a:pt x="61" y="53"/>
                </a:cubicBezTo>
                <a:cubicBezTo>
                  <a:pt x="61" y="52"/>
                  <a:pt x="61" y="52"/>
                  <a:pt x="61" y="52"/>
                </a:cubicBezTo>
                <a:cubicBezTo>
                  <a:pt x="61" y="52"/>
                  <a:pt x="62" y="52"/>
                  <a:pt x="62" y="52"/>
                </a:cubicBezTo>
                <a:cubicBezTo>
                  <a:pt x="61" y="51"/>
                  <a:pt x="61" y="51"/>
                  <a:pt x="61" y="51"/>
                </a:cubicBezTo>
                <a:cubicBezTo>
                  <a:pt x="61" y="47"/>
                  <a:pt x="61" y="47"/>
                  <a:pt x="61" y="47"/>
                </a:cubicBezTo>
                <a:cubicBezTo>
                  <a:pt x="61" y="47"/>
                  <a:pt x="62" y="47"/>
                  <a:pt x="63" y="46"/>
                </a:cubicBezTo>
                <a:cubicBezTo>
                  <a:pt x="63" y="52"/>
                  <a:pt x="63" y="52"/>
                  <a:pt x="63" y="52"/>
                </a:cubicBezTo>
                <a:close/>
                <a:moveTo>
                  <a:pt x="61" y="84"/>
                </a:moveTo>
                <a:cubicBezTo>
                  <a:pt x="61" y="85"/>
                  <a:pt x="62" y="85"/>
                  <a:pt x="62" y="85"/>
                </a:cubicBezTo>
                <a:cubicBezTo>
                  <a:pt x="62" y="85"/>
                  <a:pt x="62" y="85"/>
                  <a:pt x="62" y="85"/>
                </a:cubicBezTo>
                <a:cubicBezTo>
                  <a:pt x="63" y="85"/>
                  <a:pt x="63" y="85"/>
                  <a:pt x="63" y="85"/>
                </a:cubicBezTo>
                <a:cubicBezTo>
                  <a:pt x="63" y="86"/>
                  <a:pt x="63" y="86"/>
                  <a:pt x="63" y="86"/>
                </a:cubicBezTo>
                <a:cubicBezTo>
                  <a:pt x="63" y="85"/>
                  <a:pt x="63" y="85"/>
                  <a:pt x="62" y="85"/>
                </a:cubicBezTo>
                <a:cubicBezTo>
                  <a:pt x="63" y="87"/>
                  <a:pt x="63" y="87"/>
                  <a:pt x="63" y="87"/>
                </a:cubicBezTo>
                <a:cubicBezTo>
                  <a:pt x="63" y="90"/>
                  <a:pt x="63" y="90"/>
                  <a:pt x="63" y="90"/>
                </a:cubicBezTo>
                <a:cubicBezTo>
                  <a:pt x="62" y="90"/>
                  <a:pt x="61" y="90"/>
                  <a:pt x="61" y="90"/>
                </a:cubicBezTo>
                <a:cubicBezTo>
                  <a:pt x="61" y="84"/>
                  <a:pt x="61" y="84"/>
                  <a:pt x="61" y="84"/>
                </a:cubicBezTo>
                <a:close/>
                <a:moveTo>
                  <a:pt x="63" y="102"/>
                </a:moveTo>
                <a:cubicBezTo>
                  <a:pt x="61" y="104"/>
                  <a:pt x="61" y="104"/>
                  <a:pt x="61" y="104"/>
                </a:cubicBezTo>
                <a:cubicBezTo>
                  <a:pt x="61" y="97"/>
                  <a:pt x="61" y="97"/>
                  <a:pt x="61" y="97"/>
                </a:cubicBezTo>
                <a:cubicBezTo>
                  <a:pt x="63" y="95"/>
                  <a:pt x="63" y="95"/>
                  <a:pt x="63" y="95"/>
                </a:cubicBezTo>
                <a:cubicBezTo>
                  <a:pt x="63" y="102"/>
                  <a:pt x="63" y="102"/>
                  <a:pt x="63" y="102"/>
                </a:cubicBezTo>
                <a:close/>
                <a:moveTo>
                  <a:pt x="61" y="107"/>
                </a:moveTo>
                <a:cubicBezTo>
                  <a:pt x="61" y="107"/>
                  <a:pt x="61" y="107"/>
                  <a:pt x="61" y="107"/>
                </a:cubicBezTo>
                <a:cubicBezTo>
                  <a:pt x="63" y="105"/>
                  <a:pt x="63" y="105"/>
                  <a:pt x="63" y="105"/>
                </a:cubicBezTo>
                <a:cubicBezTo>
                  <a:pt x="63" y="117"/>
                  <a:pt x="63" y="117"/>
                  <a:pt x="63" y="117"/>
                </a:cubicBezTo>
                <a:cubicBezTo>
                  <a:pt x="61" y="119"/>
                  <a:pt x="61" y="119"/>
                  <a:pt x="61" y="119"/>
                </a:cubicBezTo>
                <a:cubicBezTo>
                  <a:pt x="61" y="107"/>
                  <a:pt x="61" y="107"/>
                  <a:pt x="61" y="107"/>
                </a:cubicBezTo>
                <a:close/>
                <a:moveTo>
                  <a:pt x="61" y="123"/>
                </a:moveTo>
                <a:cubicBezTo>
                  <a:pt x="63" y="120"/>
                  <a:pt x="63" y="120"/>
                  <a:pt x="63" y="120"/>
                </a:cubicBezTo>
                <a:cubicBezTo>
                  <a:pt x="63" y="127"/>
                  <a:pt x="63" y="127"/>
                  <a:pt x="63" y="127"/>
                </a:cubicBezTo>
                <a:cubicBezTo>
                  <a:pt x="61" y="129"/>
                  <a:pt x="61" y="129"/>
                  <a:pt x="61" y="129"/>
                </a:cubicBezTo>
                <a:lnTo>
                  <a:pt x="61" y="123"/>
                </a:lnTo>
                <a:close/>
                <a:moveTo>
                  <a:pt x="61" y="14"/>
                </a:moveTo>
                <a:cubicBezTo>
                  <a:pt x="59" y="13"/>
                  <a:pt x="59" y="13"/>
                  <a:pt x="59" y="13"/>
                </a:cubicBezTo>
                <a:cubicBezTo>
                  <a:pt x="59" y="6"/>
                  <a:pt x="59" y="6"/>
                  <a:pt x="59" y="6"/>
                </a:cubicBezTo>
                <a:cubicBezTo>
                  <a:pt x="61" y="8"/>
                  <a:pt x="61" y="8"/>
                  <a:pt x="61" y="8"/>
                </a:cubicBezTo>
                <a:cubicBezTo>
                  <a:pt x="61" y="14"/>
                  <a:pt x="61" y="14"/>
                  <a:pt x="61" y="14"/>
                </a:cubicBezTo>
                <a:close/>
                <a:moveTo>
                  <a:pt x="59" y="16"/>
                </a:moveTo>
                <a:cubicBezTo>
                  <a:pt x="61" y="18"/>
                  <a:pt x="61" y="18"/>
                  <a:pt x="61" y="18"/>
                </a:cubicBezTo>
                <a:cubicBezTo>
                  <a:pt x="61" y="30"/>
                  <a:pt x="61" y="30"/>
                  <a:pt x="61" y="30"/>
                </a:cubicBezTo>
                <a:cubicBezTo>
                  <a:pt x="59" y="32"/>
                  <a:pt x="59" y="32"/>
                  <a:pt x="59" y="32"/>
                </a:cubicBezTo>
                <a:cubicBezTo>
                  <a:pt x="61" y="33"/>
                  <a:pt x="61" y="33"/>
                  <a:pt x="61" y="33"/>
                </a:cubicBezTo>
                <a:cubicBezTo>
                  <a:pt x="61" y="40"/>
                  <a:pt x="61" y="40"/>
                  <a:pt x="61" y="40"/>
                </a:cubicBezTo>
                <a:cubicBezTo>
                  <a:pt x="59" y="38"/>
                  <a:pt x="59" y="38"/>
                  <a:pt x="59" y="38"/>
                </a:cubicBezTo>
                <a:cubicBezTo>
                  <a:pt x="59" y="25"/>
                  <a:pt x="59" y="25"/>
                  <a:pt x="59" y="25"/>
                </a:cubicBezTo>
                <a:cubicBezTo>
                  <a:pt x="60" y="25"/>
                  <a:pt x="60" y="25"/>
                  <a:pt x="60" y="25"/>
                </a:cubicBezTo>
                <a:cubicBezTo>
                  <a:pt x="60" y="25"/>
                  <a:pt x="60" y="24"/>
                  <a:pt x="60" y="24"/>
                </a:cubicBezTo>
                <a:cubicBezTo>
                  <a:pt x="59" y="23"/>
                  <a:pt x="59" y="23"/>
                  <a:pt x="59" y="23"/>
                </a:cubicBezTo>
                <a:cubicBezTo>
                  <a:pt x="59" y="16"/>
                  <a:pt x="59" y="16"/>
                  <a:pt x="59" y="16"/>
                </a:cubicBezTo>
                <a:close/>
                <a:moveTo>
                  <a:pt x="61" y="53"/>
                </a:moveTo>
                <a:cubicBezTo>
                  <a:pt x="60" y="53"/>
                  <a:pt x="60" y="53"/>
                  <a:pt x="59" y="54"/>
                </a:cubicBezTo>
                <a:cubicBezTo>
                  <a:pt x="59" y="48"/>
                  <a:pt x="59" y="48"/>
                  <a:pt x="59" y="48"/>
                </a:cubicBezTo>
                <a:cubicBezTo>
                  <a:pt x="59" y="48"/>
                  <a:pt x="60" y="48"/>
                  <a:pt x="60" y="47"/>
                </a:cubicBezTo>
                <a:cubicBezTo>
                  <a:pt x="60" y="47"/>
                  <a:pt x="60" y="47"/>
                  <a:pt x="60" y="47"/>
                </a:cubicBezTo>
                <a:cubicBezTo>
                  <a:pt x="61" y="47"/>
                  <a:pt x="61" y="47"/>
                  <a:pt x="61" y="47"/>
                </a:cubicBezTo>
                <a:cubicBezTo>
                  <a:pt x="61" y="51"/>
                  <a:pt x="61" y="51"/>
                  <a:pt x="61" y="51"/>
                </a:cubicBezTo>
                <a:cubicBezTo>
                  <a:pt x="59" y="51"/>
                  <a:pt x="59" y="51"/>
                  <a:pt x="59" y="51"/>
                </a:cubicBezTo>
                <a:cubicBezTo>
                  <a:pt x="59" y="51"/>
                  <a:pt x="60" y="52"/>
                  <a:pt x="61" y="52"/>
                </a:cubicBezTo>
                <a:cubicBezTo>
                  <a:pt x="61" y="53"/>
                  <a:pt x="61" y="53"/>
                  <a:pt x="61" y="53"/>
                </a:cubicBezTo>
                <a:close/>
                <a:moveTo>
                  <a:pt x="59" y="83"/>
                </a:moveTo>
                <a:cubicBezTo>
                  <a:pt x="60" y="84"/>
                  <a:pt x="60" y="84"/>
                  <a:pt x="61" y="84"/>
                </a:cubicBezTo>
                <a:cubicBezTo>
                  <a:pt x="61" y="90"/>
                  <a:pt x="61" y="90"/>
                  <a:pt x="61" y="90"/>
                </a:cubicBezTo>
                <a:cubicBezTo>
                  <a:pt x="61" y="90"/>
                  <a:pt x="61" y="90"/>
                  <a:pt x="61" y="90"/>
                </a:cubicBezTo>
                <a:cubicBezTo>
                  <a:pt x="60" y="90"/>
                  <a:pt x="60" y="90"/>
                  <a:pt x="60" y="90"/>
                </a:cubicBezTo>
                <a:cubicBezTo>
                  <a:pt x="60" y="89"/>
                  <a:pt x="60" y="89"/>
                  <a:pt x="59" y="89"/>
                </a:cubicBezTo>
                <a:cubicBezTo>
                  <a:pt x="59" y="83"/>
                  <a:pt x="59" y="83"/>
                  <a:pt x="59" y="83"/>
                </a:cubicBezTo>
                <a:close/>
                <a:moveTo>
                  <a:pt x="61" y="104"/>
                </a:moveTo>
                <a:cubicBezTo>
                  <a:pt x="59" y="105"/>
                  <a:pt x="59" y="105"/>
                  <a:pt x="59" y="105"/>
                </a:cubicBezTo>
                <a:cubicBezTo>
                  <a:pt x="61" y="107"/>
                  <a:pt x="61" y="107"/>
                  <a:pt x="61" y="107"/>
                </a:cubicBezTo>
                <a:cubicBezTo>
                  <a:pt x="61" y="119"/>
                  <a:pt x="61" y="119"/>
                  <a:pt x="61" y="119"/>
                </a:cubicBezTo>
                <a:cubicBezTo>
                  <a:pt x="59" y="121"/>
                  <a:pt x="59" y="121"/>
                  <a:pt x="59" y="121"/>
                </a:cubicBezTo>
                <a:cubicBezTo>
                  <a:pt x="59" y="114"/>
                  <a:pt x="59" y="114"/>
                  <a:pt x="59" y="114"/>
                </a:cubicBezTo>
                <a:cubicBezTo>
                  <a:pt x="60" y="113"/>
                  <a:pt x="60" y="113"/>
                  <a:pt x="60" y="113"/>
                </a:cubicBezTo>
                <a:cubicBezTo>
                  <a:pt x="60" y="113"/>
                  <a:pt x="60" y="112"/>
                  <a:pt x="60" y="112"/>
                </a:cubicBezTo>
                <a:cubicBezTo>
                  <a:pt x="59" y="112"/>
                  <a:pt x="59" y="112"/>
                  <a:pt x="59" y="112"/>
                </a:cubicBezTo>
                <a:cubicBezTo>
                  <a:pt x="59" y="99"/>
                  <a:pt x="59" y="99"/>
                  <a:pt x="59" y="99"/>
                </a:cubicBezTo>
                <a:cubicBezTo>
                  <a:pt x="61" y="97"/>
                  <a:pt x="61" y="97"/>
                  <a:pt x="61" y="97"/>
                </a:cubicBezTo>
                <a:cubicBezTo>
                  <a:pt x="61" y="104"/>
                  <a:pt x="61" y="104"/>
                  <a:pt x="61" y="104"/>
                </a:cubicBezTo>
                <a:close/>
                <a:moveTo>
                  <a:pt x="59" y="124"/>
                </a:moveTo>
                <a:cubicBezTo>
                  <a:pt x="61" y="123"/>
                  <a:pt x="61" y="123"/>
                  <a:pt x="61" y="123"/>
                </a:cubicBezTo>
                <a:cubicBezTo>
                  <a:pt x="61" y="129"/>
                  <a:pt x="61" y="129"/>
                  <a:pt x="61" y="129"/>
                </a:cubicBezTo>
                <a:cubicBezTo>
                  <a:pt x="59" y="131"/>
                  <a:pt x="59" y="131"/>
                  <a:pt x="59" y="131"/>
                </a:cubicBezTo>
                <a:lnTo>
                  <a:pt x="59" y="124"/>
                </a:lnTo>
                <a:close/>
                <a:moveTo>
                  <a:pt x="59" y="13"/>
                </a:moveTo>
                <a:cubicBezTo>
                  <a:pt x="54" y="8"/>
                  <a:pt x="54" y="8"/>
                  <a:pt x="54" y="8"/>
                </a:cubicBezTo>
                <a:cubicBezTo>
                  <a:pt x="52" y="9"/>
                  <a:pt x="52" y="9"/>
                  <a:pt x="52" y="9"/>
                </a:cubicBezTo>
                <a:cubicBezTo>
                  <a:pt x="59" y="16"/>
                  <a:pt x="59" y="16"/>
                  <a:pt x="59" y="16"/>
                </a:cubicBezTo>
                <a:cubicBezTo>
                  <a:pt x="59" y="23"/>
                  <a:pt x="59" y="23"/>
                  <a:pt x="59" y="23"/>
                </a:cubicBezTo>
                <a:cubicBezTo>
                  <a:pt x="47" y="11"/>
                  <a:pt x="47" y="11"/>
                  <a:pt x="47" y="11"/>
                </a:cubicBezTo>
                <a:cubicBezTo>
                  <a:pt x="47" y="11"/>
                  <a:pt x="47" y="11"/>
                  <a:pt x="47" y="11"/>
                </a:cubicBezTo>
                <a:cubicBezTo>
                  <a:pt x="47" y="11"/>
                  <a:pt x="47" y="11"/>
                  <a:pt x="47" y="11"/>
                </a:cubicBezTo>
                <a:cubicBezTo>
                  <a:pt x="46" y="10"/>
                  <a:pt x="46" y="9"/>
                  <a:pt x="47" y="8"/>
                </a:cubicBezTo>
                <a:cubicBezTo>
                  <a:pt x="52" y="3"/>
                  <a:pt x="52" y="3"/>
                  <a:pt x="52" y="3"/>
                </a:cubicBezTo>
                <a:cubicBezTo>
                  <a:pt x="52" y="3"/>
                  <a:pt x="52" y="3"/>
                  <a:pt x="52" y="3"/>
                </a:cubicBezTo>
                <a:cubicBezTo>
                  <a:pt x="53" y="2"/>
                  <a:pt x="55" y="2"/>
                  <a:pt x="56" y="3"/>
                </a:cubicBezTo>
                <a:cubicBezTo>
                  <a:pt x="59" y="6"/>
                  <a:pt x="59" y="6"/>
                  <a:pt x="59" y="6"/>
                </a:cubicBezTo>
                <a:cubicBezTo>
                  <a:pt x="59" y="13"/>
                  <a:pt x="59" y="13"/>
                  <a:pt x="59" y="13"/>
                </a:cubicBezTo>
                <a:close/>
                <a:moveTo>
                  <a:pt x="59" y="54"/>
                </a:moveTo>
                <a:cubicBezTo>
                  <a:pt x="59" y="48"/>
                  <a:pt x="59" y="48"/>
                  <a:pt x="59" y="48"/>
                </a:cubicBezTo>
                <a:cubicBezTo>
                  <a:pt x="59" y="48"/>
                  <a:pt x="58" y="48"/>
                  <a:pt x="58" y="49"/>
                </a:cubicBezTo>
                <a:cubicBezTo>
                  <a:pt x="55" y="46"/>
                  <a:pt x="55" y="46"/>
                  <a:pt x="55" y="46"/>
                </a:cubicBezTo>
                <a:cubicBezTo>
                  <a:pt x="55" y="34"/>
                  <a:pt x="55" y="34"/>
                  <a:pt x="55" y="34"/>
                </a:cubicBezTo>
                <a:cubicBezTo>
                  <a:pt x="59" y="38"/>
                  <a:pt x="59" y="38"/>
                  <a:pt x="59" y="38"/>
                </a:cubicBezTo>
                <a:cubicBezTo>
                  <a:pt x="59" y="25"/>
                  <a:pt x="59" y="25"/>
                  <a:pt x="59" y="25"/>
                </a:cubicBezTo>
                <a:cubicBezTo>
                  <a:pt x="54" y="30"/>
                  <a:pt x="54" y="30"/>
                  <a:pt x="54" y="30"/>
                </a:cubicBezTo>
                <a:cubicBezTo>
                  <a:pt x="54" y="30"/>
                  <a:pt x="54" y="31"/>
                  <a:pt x="54" y="31"/>
                </a:cubicBezTo>
                <a:cubicBezTo>
                  <a:pt x="53" y="31"/>
                  <a:pt x="53" y="31"/>
                  <a:pt x="53" y="31"/>
                </a:cubicBezTo>
                <a:cubicBezTo>
                  <a:pt x="45" y="31"/>
                  <a:pt x="45" y="31"/>
                  <a:pt x="45" y="31"/>
                </a:cubicBezTo>
                <a:cubicBezTo>
                  <a:pt x="45" y="31"/>
                  <a:pt x="45" y="31"/>
                  <a:pt x="44" y="31"/>
                </a:cubicBezTo>
                <a:cubicBezTo>
                  <a:pt x="44" y="12"/>
                  <a:pt x="44" y="12"/>
                  <a:pt x="44" y="12"/>
                </a:cubicBezTo>
                <a:cubicBezTo>
                  <a:pt x="44" y="11"/>
                  <a:pt x="43" y="10"/>
                  <a:pt x="42" y="10"/>
                </a:cubicBezTo>
                <a:cubicBezTo>
                  <a:pt x="42" y="39"/>
                  <a:pt x="42" y="39"/>
                  <a:pt x="42" y="39"/>
                </a:cubicBezTo>
                <a:cubicBezTo>
                  <a:pt x="43" y="41"/>
                  <a:pt x="43" y="41"/>
                  <a:pt x="43" y="41"/>
                </a:cubicBezTo>
                <a:cubicBezTo>
                  <a:pt x="44" y="41"/>
                  <a:pt x="44" y="42"/>
                  <a:pt x="45" y="42"/>
                </a:cubicBezTo>
                <a:cubicBezTo>
                  <a:pt x="46" y="42"/>
                  <a:pt x="48" y="41"/>
                  <a:pt x="48" y="39"/>
                </a:cubicBezTo>
                <a:cubicBezTo>
                  <a:pt x="48" y="36"/>
                  <a:pt x="48" y="36"/>
                  <a:pt x="48" y="36"/>
                </a:cubicBezTo>
                <a:cubicBezTo>
                  <a:pt x="50" y="36"/>
                  <a:pt x="50" y="36"/>
                  <a:pt x="50" y="36"/>
                </a:cubicBezTo>
                <a:cubicBezTo>
                  <a:pt x="50" y="47"/>
                  <a:pt x="50" y="47"/>
                  <a:pt x="50" y="47"/>
                </a:cubicBezTo>
                <a:cubicBezTo>
                  <a:pt x="50" y="47"/>
                  <a:pt x="50" y="47"/>
                  <a:pt x="50" y="47"/>
                </a:cubicBezTo>
                <a:cubicBezTo>
                  <a:pt x="50" y="47"/>
                  <a:pt x="50" y="48"/>
                  <a:pt x="51" y="48"/>
                </a:cubicBezTo>
                <a:cubicBezTo>
                  <a:pt x="56" y="53"/>
                  <a:pt x="56" y="53"/>
                  <a:pt x="56" y="53"/>
                </a:cubicBezTo>
                <a:cubicBezTo>
                  <a:pt x="57" y="54"/>
                  <a:pt x="58" y="54"/>
                  <a:pt x="59" y="54"/>
                </a:cubicBezTo>
                <a:cubicBezTo>
                  <a:pt x="59" y="54"/>
                  <a:pt x="59" y="54"/>
                  <a:pt x="59" y="54"/>
                </a:cubicBezTo>
                <a:close/>
                <a:moveTo>
                  <a:pt x="42" y="43"/>
                </a:moveTo>
                <a:cubicBezTo>
                  <a:pt x="43" y="44"/>
                  <a:pt x="43" y="45"/>
                  <a:pt x="42" y="46"/>
                </a:cubicBezTo>
                <a:cubicBezTo>
                  <a:pt x="42" y="43"/>
                  <a:pt x="42" y="43"/>
                  <a:pt x="42" y="43"/>
                </a:cubicBezTo>
                <a:close/>
                <a:moveTo>
                  <a:pt x="42" y="49"/>
                </a:moveTo>
                <a:cubicBezTo>
                  <a:pt x="47" y="49"/>
                  <a:pt x="47" y="49"/>
                  <a:pt x="47" y="49"/>
                </a:cubicBezTo>
                <a:cubicBezTo>
                  <a:pt x="48" y="49"/>
                  <a:pt x="49" y="50"/>
                  <a:pt x="49" y="50"/>
                </a:cubicBezTo>
                <a:cubicBezTo>
                  <a:pt x="54" y="55"/>
                  <a:pt x="54" y="55"/>
                  <a:pt x="54" y="55"/>
                </a:cubicBezTo>
                <a:cubicBezTo>
                  <a:pt x="55" y="56"/>
                  <a:pt x="55" y="57"/>
                  <a:pt x="54" y="58"/>
                </a:cubicBezTo>
                <a:cubicBezTo>
                  <a:pt x="54" y="59"/>
                  <a:pt x="53" y="60"/>
                  <a:pt x="53" y="62"/>
                </a:cubicBezTo>
                <a:cubicBezTo>
                  <a:pt x="52" y="63"/>
                  <a:pt x="52" y="64"/>
                  <a:pt x="52" y="65"/>
                </a:cubicBezTo>
                <a:cubicBezTo>
                  <a:pt x="51" y="66"/>
                  <a:pt x="50" y="67"/>
                  <a:pt x="49" y="67"/>
                </a:cubicBezTo>
                <a:cubicBezTo>
                  <a:pt x="49" y="67"/>
                  <a:pt x="49" y="67"/>
                  <a:pt x="49" y="67"/>
                </a:cubicBezTo>
                <a:cubicBezTo>
                  <a:pt x="42" y="67"/>
                  <a:pt x="42" y="67"/>
                  <a:pt x="42" y="67"/>
                </a:cubicBezTo>
                <a:cubicBezTo>
                  <a:pt x="42" y="62"/>
                  <a:pt x="42" y="62"/>
                  <a:pt x="42" y="62"/>
                </a:cubicBezTo>
                <a:cubicBezTo>
                  <a:pt x="43" y="62"/>
                  <a:pt x="43" y="62"/>
                  <a:pt x="43" y="62"/>
                </a:cubicBezTo>
                <a:cubicBezTo>
                  <a:pt x="47" y="62"/>
                  <a:pt x="47" y="62"/>
                  <a:pt x="47" y="62"/>
                </a:cubicBezTo>
                <a:cubicBezTo>
                  <a:pt x="48" y="61"/>
                  <a:pt x="48" y="61"/>
                  <a:pt x="48" y="60"/>
                </a:cubicBezTo>
                <a:cubicBezTo>
                  <a:pt x="49" y="59"/>
                  <a:pt x="49" y="58"/>
                  <a:pt x="49" y="57"/>
                </a:cubicBezTo>
                <a:cubicBezTo>
                  <a:pt x="46" y="54"/>
                  <a:pt x="46" y="54"/>
                  <a:pt x="46" y="54"/>
                </a:cubicBezTo>
                <a:cubicBezTo>
                  <a:pt x="42" y="54"/>
                  <a:pt x="42" y="54"/>
                  <a:pt x="42" y="54"/>
                </a:cubicBezTo>
                <a:cubicBezTo>
                  <a:pt x="42" y="49"/>
                  <a:pt x="42" y="49"/>
                  <a:pt x="42" y="49"/>
                </a:cubicBezTo>
                <a:close/>
                <a:moveTo>
                  <a:pt x="42" y="70"/>
                </a:moveTo>
                <a:cubicBezTo>
                  <a:pt x="49" y="70"/>
                  <a:pt x="49" y="70"/>
                  <a:pt x="49" y="70"/>
                </a:cubicBezTo>
                <a:cubicBezTo>
                  <a:pt x="50" y="70"/>
                  <a:pt x="51" y="71"/>
                  <a:pt x="52" y="72"/>
                </a:cubicBezTo>
                <a:cubicBezTo>
                  <a:pt x="52" y="73"/>
                  <a:pt x="52" y="74"/>
                  <a:pt x="53" y="75"/>
                </a:cubicBezTo>
                <a:cubicBezTo>
                  <a:pt x="53" y="77"/>
                  <a:pt x="54" y="78"/>
                  <a:pt x="54" y="79"/>
                </a:cubicBezTo>
                <a:cubicBezTo>
                  <a:pt x="55" y="80"/>
                  <a:pt x="55" y="81"/>
                  <a:pt x="54" y="82"/>
                </a:cubicBezTo>
                <a:cubicBezTo>
                  <a:pt x="49" y="87"/>
                  <a:pt x="49" y="87"/>
                  <a:pt x="49" y="87"/>
                </a:cubicBezTo>
                <a:cubicBezTo>
                  <a:pt x="49" y="87"/>
                  <a:pt x="48" y="88"/>
                  <a:pt x="47" y="88"/>
                </a:cubicBezTo>
                <a:cubicBezTo>
                  <a:pt x="47" y="88"/>
                  <a:pt x="47" y="88"/>
                  <a:pt x="47" y="88"/>
                </a:cubicBezTo>
                <a:cubicBezTo>
                  <a:pt x="42" y="88"/>
                  <a:pt x="42" y="88"/>
                  <a:pt x="42" y="88"/>
                </a:cubicBezTo>
                <a:cubicBezTo>
                  <a:pt x="42" y="83"/>
                  <a:pt x="42" y="83"/>
                  <a:pt x="42" y="83"/>
                </a:cubicBezTo>
                <a:cubicBezTo>
                  <a:pt x="46" y="83"/>
                  <a:pt x="46" y="83"/>
                  <a:pt x="46" y="83"/>
                </a:cubicBezTo>
                <a:cubicBezTo>
                  <a:pt x="49" y="80"/>
                  <a:pt x="49" y="80"/>
                  <a:pt x="49" y="80"/>
                </a:cubicBezTo>
                <a:cubicBezTo>
                  <a:pt x="49" y="79"/>
                  <a:pt x="49" y="78"/>
                  <a:pt x="48" y="77"/>
                </a:cubicBezTo>
                <a:cubicBezTo>
                  <a:pt x="48" y="76"/>
                  <a:pt x="48" y="75"/>
                  <a:pt x="47" y="75"/>
                </a:cubicBezTo>
                <a:cubicBezTo>
                  <a:pt x="43" y="75"/>
                  <a:pt x="43" y="75"/>
                  <a:pt x="43" y="75"/>
                </a:cubicBezTo>
                <a:cubicBezTo>
                  <a:pt x="42" y="75"/>
                  <a:pt x="42" y="75"/>
                  <a:pt x="42" y="75"/>
                </a:cubicBezTo>
                <a:cubicBezTo>
                  <a:pt x="42" y="70"/>
                  <a:pt x="42" y="70"/>
                  <a:pt x="42" y="70"/>
                </a:cubicBezTo>
                <a:close/>
                <a:moveTo>
                  <a:pt x="42" y="91"/>
                </a:moveTo>
                <a:cubicBezTo>
                  <a:pt x="42" y="92"/>
                  <a:pt x="42" y="92"/>
                  <a:pt x="42" y="93"/>
                </a:cubicBezTo>
                <a:cubicBezTo>
                  <a:pt x="42" y="93"/>
                  <a:pt x="42" y="93"/>
                  <a:pt x="42" y="94"/>
                </a:cubicBezTo>
                <a:cubicBezTo>
                  <a:pt x="42" y="91"/>
                  <a:pt x="42" y="91"/>
                  <a:pt x="42" y="91"/>
                </a:cubicBezTo>
                <a:close/>
                <a:moveTo>
                  <a:pt x="42" y="97"/>
                </a:moveTo>
                <a:cubicBezTo>
                  <a:pt x="42" y="127"/>
                  <a:pt x="42" y="127"/>
                  <a:pt x="42" y="127"/>
                </a:cubicBezTo>
                <a:cubicBezTo>
                  <a:pt x="43" y="127"/>
                  <a:pt x="44" y="126"/>
                  <a:pt x="44" y="125"/>
                </a:cubicBezTo>
                <a:cubicBezTo>
                  <a:pt x="44" y="106"/>
                  <a:pt x="44" y="106"/>
                  <a:pt x="44" y="106"/>
                </a:cubicBezTo>
                <a:cubicBezTo>
                  <a:pt x="45" y="106"/>
                  <a:pt x="45" y="106"/>
                  <a:pt x="45" y="106"/>
                </a:cubicBezTo>
                <a:cubicBezTo>
                  <a:pt x="53" y="106"/>
                  <a:pt x="53" y="106"/>
                  <a:pt x="53" y="106"/>
                </a:cubicBezTo>
                <a:cubicBezTo>
                  <a:pt x="53" y="106"/>
                  <a:pt x="53" y="106"/>
                  <a:pt x="54" y="106"/>
                </a:cubicBezTo>
                <a:cubicBezTo>
                  <a:pt x="54" y="106"/>
                  <a:pt x="54" y="107"/>
                  <a:pt x="54" y="107"/>
                </a:cubicBezTo>
                <a:cubicBezTo>
                  <a:pt x="59" y="112"/>
                  <a:pt x="59" y="112"/>
                  <a:pt x="59" y="112"/>
                </a:cubicBezTo>
                <a:cubicBezTo>
                  <a:pt x="59" y="99"/>
                  <a:pt x="59" y="99"/>
                  <a:pt x="59" y="99"/>
                </a:cubicBezTo>
                <a:cubicBezTo>
                  <a:pt x="55" y="103"/>
                  <a:pt x="55" y="103"/>
                  <a:pt x="55" y="103"/>
                </a:cubicBezTo>
                <a:cubicBezTo>
                  <a:pt x="55" y="91"/>
                  <a:pt x="55" y="91"/>
                  <a:pt x="55" y="91"/>
                </a:cubicBezTo>
                <a:cubicBezTo>
                  <a:pt x="58" y="88"/>
                  <a:pt x="58" y="88"/>
                  <a:pt x="58" y="88"/>
                </a:cubicBezTo>
                <a:cubicBezTo>
                  <a:pt x="58" y="88"/>
                  <a:pt x="59" y="89"/>
                  <a:pt x="59" y="89"/>
                </a:cubicBezTo>
                <a:cubicBezTo>
                  <a:pt x="59" y="83"/>
                  <a:pt x="59" y="83"/>
                  <a:pt x="59" y="83"/>
                </a:cubicBezTo>
                <a:cubicBezTo>
                  <a:pt x="59" y="83"/>
                  <a:pt x="59" y="83"/>
                  <a:pt x="59" y="83"/>
                </a:cubicBezTo>
                <a:cubicBezTo>
                  <a:pt x="59" y="83"/>
                  <a:pt x="59" y="83"/>
                  <a:pt x="59" y="83"/>
                </a:cubicBezTo>
                <a:cubicBezTo>
                  <a:pt x="58" y="83"/>
                  <a:pt x="57" y="83"/>
                  <a:pt x="56" y="84"/>
                </a:cubicBezTo>
                <a:cubicBezTo>
                  <a:pt x="51" y="89"/>
                  <a:pt x="51" y="89"/>
                  <a:pt x="51" y="89"/>
                </a:cubicBezTo>
                <a:cubicBezTo>
                  <a:pt x="50" y="89"/>
                  <a:pt x="50" y="90"/>
                  <a:pt x="50" y="90"/>
                </a:cubicBezTo>
                <a:cubicBezTo>
                  <a:pt x="50" y="101"/>
                  <a:pt x="50" y="101"/>
                  <a:pt x="50" y="101"/>
                </a:cubicBezTo>
                <a:cubicBezTo>
                  <a:pt x="48" y="101"/>
                  <a:pt x="48" y="101"/>
                  <a:pt x="48" y="101"/>
                </a:cubicBezTo>
                <a:cubicBezTo>
                  <a:pt x="48" y="98"/>
                  <a:pt x="48" y="98"/>
                  <a:pt x="48" y="98"/>
                </a:cubicBezTo>
                <a:cubicBezTo>
                  <a:pt x="48" y="98"/>
                  <a:pt x="48" y="98"/>
                  <a:pt x="48" y="98"/>
                </a:cubicBezTo>
                <a:cubicBezTo>
                  <a:pt x="48" y="97"/>
                  <a:pt x="47" y="96"/>
                  <a:pt x="47" y="96"/>
                </a:cubicBezTo>
                <a:cubicBezTo>
                  <a:pt x="46" y="95"/>
                  <a:pt x="44" y="95"/>
                  <a:pt x="43" y="96"/>
                </a:cubicBezTo>
                <a:cubicBezTo>
                  <a:pt x="42" y="97"/>
                  <a:pt x="42" y="97"/>
                  <a:pt x="42" y="97"/>
                </a:cubicBezTo>
                <a:close/>
                <a:moveTo>
                  <a:pt x="59" y="121"/>
                </a:moveTo>
                <a:cubicBezTo>
                  <a:pt x="52" y="127"/>
                  <a:pt x="52" y="127"/>
                  <a:pt x="52" y="127"/>
                </a:cubicBezTo>
                <a:cubicBezTo>
                  <a:pt x="54" y="129"/>
                  <a:pt x="54" y="129"/>
                  <a:pt x="54" y="129"/>
                </a:cubicBezTo>
                <a:cubicBezTo>
                  <a:pt x="59" y="124"/>
                  <a:pt x="59" y="124"/>
                  <a:pt x="59" y="124"/>
                </a:cubicBezTo>
                <a:cubicBezTo>
                  <a:pt x="59" y="131"/>
                  <a:pt x="59" y="131"/>
                  <a:pt x="59" y="131"/>
                </a:cubicBezTo>
                <a:cubicBezTo>
                  <a:pt x="56" y="134"/>
                  <a:pt x="56" y="134"/>
                  <a:pt x="56" y="134"/>
                </a:cubicBezTo>
                <a:cubicBezTo>
                  <a:pt x="56" y="134"/>
                  <a:pt x="56" y="134"/>
                  <a:pt x="56" y="134"/>
                </a:cubicBezTo>
                <a:cubicBezTo>
                  <a:pt x="55" y="135"/>
                  <a:pt x="53" y="135"/>
                  <a:pt x="52" y="134"/>
                </a:cubicBezTo>
                <a:cubicBezTo>
                  <a:pt x="47" y="129"/>
                  <a:pt x="47" y="129"/>
                  <a:pt x="47" y="129"/>
                </a:cubicBezTo>
                <a:cubicBezTo>
                  <a:pt x="47" y="129"/>
                  <a:pt x="47" y="129"/>
                  <a:pt x="47" y="129"/>
                </a:cubicBezTo>
                <a:cubicBezTo>
                  <a:pt x="46" y="128"/>
                  <a:pt x="46" y="127"/>
                  <a:pt x="47" y="126"/>
                </a:cubicBezTo>
                <a:cubicBezTo>
                  <a:pt x="59" y="114"/>
                  <a:pt x="59" y="114"/>
                  <a:pt x="59" y="114"/>
                </a:cubicBezTo>
                <a:lnTo>
                  <a:pt x="59" y="121"/>
                </a:lnTo>
                <a:close/>
                <a:moveTo>
                  <a:pt x="42" y="39"/>
                </a:moveTo>
                <a:cubicBezTo>
                  <a:pt x="40" y="38"/>
                  <a:pt x="40" y="38"/>
                  <a:pt x="40" y="38"/>
                </a:cubicBezTo>
                <a:cubicBezTo>
                  <a:pt x="40" y="37"/>
                  <a:pt x="40" y="37"/>
                  <a:pt x="40" y="36"/>
                </a:cubicBezTo>
                <a:cubicBezTo>
                  <a:pt x="40" y="36"/>
                  <a:pt x="40" y="36"/>
                  <a:pt x="40" y="36"/>
                </a:cubicBezTo>
                <a:cubicBezTo>
                  <a:pt x="40" y="15"/>
                  <a:pt x="40" y="15"/>
                  <a:pt x="40" y="15"/>
                </a:cubicBezTo>
                <a:cubicBezTo>
                  <a:pt x="37" y="15"/>
                  <a:pt x="37" y="15"/>
                  <a:pt x="37" y="15"/>
                </a:cubicBezTo>
                <a:cubicBezTo>
                  <a:pt x="37" y="29"/>
                  <a:pt x="37" y="29"/>
                  <a:pt x="37" y="29"/>
                </a:cubicBezTo>
                <a:cubicBezTo>
                  <a:pt x="37" y="30"/>
                  <a:pt x="36" y="31"/>
                  <a:pt x="35" y="31"/>
                </a:cubicBezTo>
                <a:cubicBezTo>
                  <a:pt x="34" y="31"/>
                  <a:pt x="33" y="31"/>
                  <a:pt x="33" y="30"/>
                </a:cubicBezTo>
                <a:cubicBezTo>
                  <a:pt x="25" y="22"/>
                  <a:pt x="25" y="22"/>
                  <a:pt x="25" y="22"/>
                </a:cubicBezTo>
                <a:cubicBezTo>
                  <a:pt x="23" y="24"/>
                  <a:pt x="23" y="24"/>
                  <a:pt x="23" y="24"/>
                </a:cubicBezTo>
                <a:cubicBezTo>
                  <a:pt x="31" y="32"/>
                  <a:pt x="31" y="32"/>
                  <a:pt x="31" y="32"/>
                </a:cubicBezTo>
                <a:cubicBezTo>
                  <a:pt x="32" y="33"/>
                  <a:pt x="32" y="35"/>
                  <a:pt x="31" y="36"/>
                </a:cubicBezTo>
                <a:cubicBezTo>
                  <a:pt x="31" y="36"/>
                  <a:pt x="30" y="36"/>
                  <a:pt x="29" y="36"/>
                </a:cubicBezTo>
                <a:cubicBezTo>
                  <a:pt x="29" y="36"/>
                  <a:pt x="29" y="36"/>
                  <a:pt x="29" y="36"/>
                </a:cubicBezTo>
                <a:cubicBezTo>
                  <a:pt x="15" y="36"/>
                  <a:pt x="15" y="36"/>
                  <a:pt x="15" y="36"/>
                </a:cubicBezTo>
                <a:cubicBezTo>
                  <a:pt x="15" y="39"/>
                  <a:pt x="15" y="39"/>
                  <a:pt x="15" y="39"/>
                </a:cubicBezTo>
                <a:cubicBezTo>
                  <a:pt x="37" y="39"/>
                  <a:pt x="37" y="39"/>
                  <a:pt x="37" y="39"/>
                </a:cubicBezTo>
                <a:cubicBezTo>
                  <a:pt x="37" y="39"/>
                  <a:pt x="38" y="39"/>
                  <a:pt x="39" y="40"/>
                </a:cubicBezTo>
                <a:cubicBezTo>
                  <a:pt x="42" y="43"/>
                  <a:pt x="42" y="43"/>
                  <a:pt x="42" y="43"/>
                </a:cubicBezTo>
                <a:cubicBezTo>
                  <a:pt x="42" y="43"/>
                  <a:pt x="42" y="43"/>
                  <a:pt x="42" y="43"/>
                </a:cubicBezTo>
                <a:cubicBezTo>
                  <a:pt x="42" y="46"/>
                  <a:pt x="42" y="46"/>
                  <a:pt x="42" y="46"/>
                </a:cubicBezTo>
                <a:cubicBezTo>
                  <a:pt x="42" y="46"/>
                  <a:pt x="42" y="46"/>
                  <a:pt x="42" y="46"/>
                </a:cubicBezTo>
                <a:cubicBezTo>
                  <a:pt x="41" y="47"/>
                  <a:pt x="41" y="47"/>
                  <a:pt x="40" y="47"/>
                </a:cubicBezTo>
                <a:cubicBezTo>
                  <a:pt x="40" y="47"/>
                  <a:pt x="40" y="47"/>
                  <a:pt x="40" y="47"/>
                </a:cubicBezTo>
                <a:cubicBezTo>
                  <a:pt x="36" y="47"/>
                  <a:pt x="36" y="47"/>
                  <a:pt x="36" y="47"/>
                </a:cubicBezTo>
                <a:cubicBezTo>
                  <a:pt x="36" y="49"/>
                  <a:pt x="36" y="49"/>
                  <a:pt x="36" y="49"/>
                </a:cubicBezTo>
                <a:cubicBezTo>
                  <a:pt x="42" y="49"/>
                  <a:pt x="42" y="49"/>
                  <a:pt x="42" y="49"/>
                </a:cubicBezTo>
                <a:cubicBezTo>
                  <a:pt x="42" y="54"/>
                  <a:pt x="42" y="54"/>
                  <a:pt x="42" y="54"/>
                </a:cubicBezTo>
                <a:cubicBezTo>
                  <a:pt x="35" y="54"/>
                  <a:pt x="35" y="54"/>
                  <a:pt x="35" y="54"/>
                </a:cubicBezTo>
                <a:cubicBezTo>
                  <a:pt x="42" y="62"/>
                  <a:pt x="42" y="62"/>
                  <a:pt x="42" y="62"/>
                </a:cubicBezTo>
                <a:cubicBezTo>
                  <a:pt x="42" y="67"/>
                  <a:pt x="42" y="67"/>
                  <a:pt x="42" y="67"/>
                </a:cubicBezTo>
                <a:cubicBezTo>
                  <a:pt x="42" y="67"/>
                  <a:pt x="42" y="67"/>
                  <a:pt x="42" y="67"/>
                </a:cubicBezTo>
                <a:cubicBezTo>
                  <a:pt x="41" y="67"/>
                  <a:pt x="41" y="67"/>
                  <a:pt x="40" y="66"/>
                </a:cubicBezTo>
                <a:cubicBezTo>
                  <a:pt x="32" y="59"/>
                  <a:pt x="32" y="59"/>
                  <a:pt x="32" y="59"/>
                </a:cubicBezTo>
                <a:cubicBezTo>
                  <a:pt x="31" y="60"/>
                  <a:pt x="31" y="60"/>
                  <a:pt x="31" y="60"/>
                </a:cubicBezTo>
                <a:cubicBezTo>
                  <a:pt x="33" y="63"/>
                  <a:pt x="33" y="63"/>
                  <a:pt x="33" y="63"/>
                </a:cubicBezTo>
                <a:cubicBezTo>
                  <a:pt x="34" y="64"/>
                  <a:pt x="34" y="66"/>
                  <a:pt x="33" y="66"/>
                </a:cubicBezTo>
                <a:cubicBezTo>
                  <a:pt x="33" y="67"/>
                  <a:pt x="32" y="67"/>
                  <a:pt x="32" y="67"/>
                </a:cubicBezTo>
                <a:cubicBezTo>
                  <a:pt x="32" y="67"/>
                  <a:pt x="32" y="67"/>
                  <a:pt x="32" y="67"/>
                </a:cubicBezTo>
                <a:cubicBezTo>
                  <a:pt x="27" y="67"/>
                  <a:pt x="27" y="67"/>
                  <a:pt x="27" y="67"/>
                </a:cubicBezTo>
                <a:cubicBezTo>
                  <a:pt x="26" y="67"/>
                  <a:pt x="26" y="67"/>
                  <a:pt x="25" y="66"/>
                </a:cubicBezTo>
                <a:cubicBezTo>
                  <a:pt x="10" y="51"/>
                  <a:pt x="10" y="51"/>
                  <a:pt x="10" y="51"/>
                </a:cubicBezTo>
                <a:cubicBezTo>
                  <a:pt x="8" y="53"/>
                  <a:pt x="8" y="53"/>
                  <a:pt x="8" y="53"/>
                </a:cubicBezTo>
                <a:cubicBezTo>
                  <a:pt x="18" y="63"/>
                  <a:pt x="18" y="63"/>
                  <a:pt x="18" y="63"/>
                </a:cubicBezTo>
                <a:cubicBezTo>
                  <a:pt x="19" y="64"/>
                  <a:pt x="19" y="66"/>
                  <a:pt x="18" y="66"/>
                </a:cubicBezTo>
                <a:cubicBezTo>
                  <a:pt x="18" y="67"/>
                  <a:pt x="17" y="67"/>
                  <a:pt x="17" y="67"/>
                </a:cubicBezTo>
                <a:cubicBezTo>
                  <a:pt x="17" y="67"/>
                  <a:pt x="17" y="67"/>
                  <a:pt x="17" y="67"/>
                </a:cubicBezTo>
                <a:cubicBezTo>
                  <a:pt x="5" y="67"/>
                  <a:pt x="5" y="67"/>
                  <a:pt x="5" y="67"/>
                </a:cubicBezTo>
                <a:cubicBezTo>
                  <a:pt x="5" y="70"/>
                  <a:pt x="5" y="70"/>
                  <a:pt x="5" y="70"/>
                </a:cubicBezTo>
                <a:cubicBezTo>
                  <a:pt x="17" y="70"/>
                  <a:pt x="17" y="70"/>
                  <a:pt x="17" y="70"/>
                </a:cubicBezTo>
                <a:cubicBezTo>
                  <a:pt x="18" y="70"/>
                  <a:pt x="19" y="71"/>
                  <a:pt x="19" y="72"/>
                </a:cubicBezTo>
                <a:cubicBezTo>
                  <a:pt x="19" y="73"/>
                  <a:pt x="19" y="73"/>
                  <a:pt x="18" y="74"/>
                </a:cubicBezTo>
                <a:cubicBezTo>
                  <a:pt x="8" y="84"/>
                  <a:pt x="8" y="84"/>
                  <a:pt x="8" y="84"/>
                </a:cubicBezTo>
                <a:cubicBezTo>
                  <a:pt x="10" y="85"/>
                  <a:pt x="10" y="85"/>
                  <a:pt x="10" y="85"/>
                </a:cubicBezTo>
                <a:cubicBezTo>
                  <a:pt x="25" y="70"/>
                  <a:pt x="25" y="70"/>
                  <a:pt x="25" y="70"/>
                </a:cubicBezTo>
                <a:cubicBezTo>
                  <a:pt x="26" y="70"/>
                  <a:pt x="26" y="70"/>
                  <a:pt x="27" y="70"/>
                </a:cubicBezTo>
                <a:cubicBezTo>
                  <a:pt x="27" y="70"/>
                  <a:pt x="27" y="70"/>
                  <a:pt x="27" y="70"/>
                </a:cubicBezTo>
                <a:cubicBezTo>
                  <a:pt x="32" y="70"/>
                  <a:pt x="32" y="70"/>
                  <a:pt x="32" y="70"/>
                </a:cubicBezTo>
                <a:cubicBezTo>
                  <a:pt x="33" y="70"/>
                  <a:pt x="34" y="71"/>
                  <a:pt x="34" y="72"/>
                </a:cubicBezTo>
                <a:cubicBezTo>
                  <a:pt x="34" y="73"/>
                  <a:pt x="34" y="74"/>
                  <a:pt x="33" y="74"/>
                </a:cubicBezTo>
                <a:cubicBezTo>
                  <a:pt x="31" y="76"/>
                  <a:pt x="31" y="76"/>
                  <a:pt x="31" y="76"/>
                </a:cubicBezTo>
                <a:cubicBezTo>
                  <a:pt x="32" y="78"/>
                  <a:pt x="32" y="78"/>
                  <a:pt x="32" y="78"/>
                </a:cubicBezTo>
                <a:cubicBezTo>
                  <a:pt x="40" y="70"/>
                  <a:pt x="40" y="70"/>
                  <a:pt x="40" y="70"/>
                </a:cubicBezTo>
                <a:cubicBezTo>
                  <a:pt x="41" y="70"/>
                  <a:pt x="41" y="70"/>
                  <a:pt x="42" y="70"/>
                </a:cubicBezTo>
                <a:cubicBezTo>
                  <a:pt x="42" y="70"/>
                  <a:pt x="42" y="70"/>
                  <a:pt x="42" y="70"/>
                </a:cubicBezTo>
                <a:cubicBezTo>
                  <a:pt x="42" y="70"/>
                  <a:pt x="42" y="70"/>
                  <a:pt x="42" y="70"/>
                </a:cubicBezTo>
                <a:cubicBezTo>
                  <a:pt x="42" y="75"/>
                  <a:pt x="42" y="75"/>
                  <a:pt x="42" y="75"/>
                </a:cubicBezTo>
                <a:cubicBezTo>
                  <a:pt x="35" y="83"/>
                  <a:pt x="35" y="83"/>
                  <a:pt x="35" y="83"/>
                </a:cubicBezTo>
                <a:cubicBezTo>
                  <a:pt x="42" y="83"/>
                  <a:pt x="42" y="83"/>
                  <a:pt x="42" y="83"/>
                </a:cubicBezTo>
                <a:cubicBezTo>
                  <a:pt x="42" y="88"/>
                  <a:pt x="42" y="88"/>
                  <a:pt x="42" y="88"/>
                </a:cubicBezTo>
                <a:cubicBezTo>
                  <a:pt x="36" y="88"/>
                  <a:pt x="36" y="88"/>
                  <a:pt x="36" y="88"/>
                </a:cubicBezTo>
                <a:cubicBezTo>
                  <a:pt x="36" y="90"/>
                  <a:pt x="36" y="90"/>
                  <a:pt x="36" y="90"/>
                </a:cubicBezTo>
                <a:cubicBezTo>
                  <a:pt x="40" y="90"/>
                  <a:pt x="40" y="90"/>
                  <a:pt x="40" y="90"/>
                </a:cubicBezTo>
                <a:cubicBezTo>
                  <a:pt x="41" y="90"/>
                  <a:pt x="42" y="91"/>
                  <a:pt x="42" y="91"/>
                </a:cubicBezTo>
                <a:cubicBezTo>
                  <a:pt x="42" y="94"/>
                  <a:pt x="42" y="94"/>
                  <a:pt x="42" y="94"/>
                </a:cubicBezTo>
                <a:cubicBezTo>
                  <a:pt x="42" y="94"/>
                  <a:pt x="42" y="94"/>
                  <a:pt x="42" y="94"/>
                </a:cubicBezTo>
                <a:cubicBezTo>
                  <a:pt x="38" y="97"/>
                  <a:pt x="38" y="97"/>
                  <a:pt x="38" y="97"/>
                </a:cubicBezTo>
                <a:cubicBezTo>
                  <a:pt x="38" y="98"/>
                  <a:pt x="37" y="98"/>
                  <a:pt x="37" y="98"/>
                </a:cubicBezTo>
                <a:cubicBezTo>
                  <a:pt x="37" y="98"/>
                  <a:pt x="37" y="98"/>
                  <a:pt x="37" y="98"/>
                </a:cubicBezTo>
                <a:cubicBezTo>
                  <a:pt x="15" y="98"/>
                  <a:pt x="15" y="98"/>
                  <a:pt x="15" y="98"/>
                </a:cubicBezTo>
                <a:cubicBezTo>
                  <a:pt x="15" y="101"/>
                  <a:pt x="15" y="101"/>
                  <a:pt x="15" y="101"/>
                </a:cubicBezTo>
                <a:cubicBezTo>
                  <a:pt x="29" y="101"/>
                  <a:pt x="29" y="101"/>
                  <a:pt x="29" y="101"/>
                </a:cubicBezTo>
                <a:cubicBezTo>
                  <a:pt x="31" y="101"/>
                  <a:pt x="32" y="102"/>
                  <a:pt x="32" y="103"/>
                </a:cubicBezTo>
                <a:cubicBezTo>
                  <a:pt x="32" y="104"/>
                  <a:pt x="31" y="104"/>
                  <a:pt x="31" y="105"/>
                </a:cubicBezTo>
                <a:cubicBezTo>
                  <a:pt x="23" y="113"/>
                  <a:pt x="23" y="113"/>
                  <a:pt x="23" y="113"/>
                </a:cubicBezTo>
                <a:cubicBezTo>
                  <a:pt x="25" y="115"/>
                  <a:pt x="25" y="115"/>
                  <a:pt x="25" y="115"/>
                </a:cubicBezTo>
                <a:cubicBezTo>
                  <a:pt x="33" y="107"/>
                  <a:pt x="33" y="107"/>
                  <a:pt x="33" y="107"/>
                </a:cubicBezTo>
                <a:cubicBezTo>
                  <a:pt x="34" y="106"/>
                  <a:pt x="35" y="106"/>
                  <a:pt x="36" y="107"/>
                </a:cubicBezTo>
                <a:cubicBezTo>
                  <a:pt x="37" y="107"/>
                  <a:pt x="37" y="108"/>
                  <a:pt x="37" y="108"/>
                </a:cubicBezTo>
                <a:cubicBezTo>
                  <a:pt x="37" y="108"/>
                  <a:pt x="37" y="108"/>
                  <a:pt x="37" y="108"/>
                </a:cubicBezTo>
                <a:cubicBezTo>
                  <a:pt x="37" y="122"/>
                  <a:pt x="37" y="122"/>
                  <a:pt x="37" y="122"/>
                </a:cubicBezTo>
                <a:cubicBezTo>
                  <a:pt x="40" y="122"/>
                  <a:pt x="40" y="122"/>
                  <a:pt x="40" y="122"/>
                </a:cubicBezTo>
                <a:cubicBezTo>
                  <a:pt x="40" y="101"/>
                  <a:pt x="40" y="101"/>
                  <a:pt x="40" y="101"/>
                </a:cubicBezTo>
                <a:cubicBezTo>
                  <a:pt x="40" y="100"/>
                  <a:pt x="40" y="100"/>
                  <a:pt x="40" y="99"/>
                </a:cubicBezTo>
                <a:cubicBezTo>
                  <a:pt x="42" y="97"/>
                  <a:pt x="42" y="97"/>
                  <a:pt x="42" y="97"/>
                </a:cubicBezTo>
                <a:cubicBezTo>
                  <a:pt x="42" y="127"/>
                  <a:pt x="42" y="127"/>
                  <a:pt x="42" y="127"/>
                </a:cubicBezTo>
                <a:cubicBezTo>
                  <a:pt x="42" y="127"/>
                  <a:pt x="42" y="127"/>
                  <a:pt x="42" y="127"/>
                </a:cubicBezTo>
                <a:cubicBezTo>
                  <a:pt x="35" y="127"/>
                  <a:pt x="35" y="127"/>
                  <a:pt x="35" y="127"/>
                </a:cubicBezTo>
                <a:cubicBezTo>
                  <a:pt x="33" y="127"/>
                  <a:pt x="32" y="126"/>
                  <a:pt x="32" y="125"/>
                </a:cubicBezTo>
                <a:cubicBezTo>
                  <a:pt x="32" y="114"/>
                  <a:pt x="32" y="114"/>
                  <a:pt x="32" y="114"/>
                </a:cubicBezTo>
                <a:cubicBezTo>
                  <a:pt x="27" y="120"/>
                  <a:pt x="27" y="120"/>
                  <a:pt x="27" y="120"/>
                </a:cubicBezTo>
                <a:cubicBezTo>
                  <a:pt x="27" y="120"/>
                  <a:pt x="27" y="120"/>
                  <a:pt x="27" y="120"/>
                </a:cubicBezTo>
                <a:cubicBezTo>
                  <a:pt x="26" y="121"/>
                  <a:pt x="24" y="121"/>
                  <a:pt x="23" y="120"/>
                </a:cubicBezTo>
                <a:cubicBezTo>
                  <a:pt x="18" y="114"/>
                  <a:pt x="18" y="114"/>
                  <a:pt x="18" y="114"/>
                </a:cubicBezTo>
                <a:cubicBezTo>
                  <a:pt x="17" y="114"/>
                  <a:pt x="17" y="112"/>
                  <a:pt x="18" y="111"/>
                </a:cubicBezTo>
                <a:cubicBezTo>
                  <a:pt x="24" y="105"/>
                  <a:pt x="24" y="105"/>
                  <a:pt x="24" y="105"/>
                </a:cubicBezTo>
                <a:cubicBezTo>
                  <a:pt x="13" y="105"/>
                  <a:pt x="13" y="105"/>
                  <a:pt x="13" y="105"/>
                </a:cubicBezTo>
                <a:cubicBezTo>
                  <a:pt x="12" y="105"/>
                  <a:pt x="11" y="104"/>
                  <a:pt x="11" y="103"/>
                </a:cubicBezTo>
                <a:cubicBezTo>
                  <a:pt x="11" y="96"/>
                  <a:pt x="11" y="96"/>
                  <a:pt x="11" y="96"/>
                </a:cubicBezTo>
                <a:cubicBezTo>
                  <a:pt x="11" y="94"/>
                  <a:pt x="12" y="93"/>
                  <a:pt x="13" y="93"/>
                </a:cubicBezTo>
                <a:cubicBezTo>
                  <a:pt x="32" y="93"/>
                  <a:pt x="32" y="93"/>
                  <a:pt x="32" y="93"/>
                </a:cubicBezTo>
                <a:cubicBezTo>
                  <a:pt x="32" y="93"/>
                  <a:pt x="31" y="93"/>
                  <a:pt x="31" y="93"/>
                </a:cubicBezTo>
                <a:cubicBezTo>
                  <a:pt x="31" y="85"/>
                  <a:pt x="31" y="85"/>
                  <a:pt x="31" y="85"/>
                </a:cubicBezTo>
                <a:cubicBezTo>
                  <a:pt x="31" y="85"/>
                  <a:pt x="32" y="84"/>
                  <a:pt x="32" y="84"/>
                </a:cubicBezTo>
                <a:cubicBezTo>
                  <a:pt x="31" y="84"/>
                  <a:pt x="31" y="84"/>
                  <a:pt x="31" y="83"/>
                </a:cubicBezTo>
                <a:cubicBezTo>
                  <a:pt x="26" y="78"/>
                  <a:pt x="26" y="78"/>
                  <a:pt x="26" y="78"/>
                </a:cubicBezTo>
                <a:cubicBezTo>
                  <a:pt x="25" y="78"/>
                  <a:pt x="25" y="78"/>
                  <a:pt x="25" y="77"/>
                </a:cubicBezTo>
                <a:cubicBezTo>
                  <a:pt x="12" y="91"/>
                  <a:pt x="12" y="91"/>
                  <a:pt x="12" y="91"/>
                </a:cubicBezTo>
                <a:cubicBezTo>
                  <a:pt x="12" y="91"/>
                  <a:pt x="12" y="91"/>
                  <a:pt x="12" y="91"/>
                </a:cubicBezTo>
                <a:cubicBezTo>
                  <a:pt x="11" y="92"/>
                  <a:pt x="9" y="92"/>
                  <a:pt x="8" y="91"/>
                </a:cubicBezTo>
                <a:cubicBezTo>
                  <a:pt x="3" y="86"/>
                  <a:pt x="3" y="86"/>
                  <a:pt x="3" y="86"/>
                </a:cubicBezTo>
                <a:cubicBezTo>
                  <a:pt x="3" y="85"/>
                  <a:pt x="3" y="85"/>
                  <a:pt x="3" y="85"/>
                </a:cubicBezTo>
                <a:cubicBezTo>
                  <a:pt x="2" y="84"/>
                  <a:pt x="2" y="83"/>
                  <a:pt x="3" y="82"/>
                </a:cubicBezTo>
                <a:cubicBezTo>
                  <a:pt x="11" y="75"/>
                  <a:pt x="11" y="75"/>
                  <a:pt x="11" y="75"/>
                </a:cubicBezTo>
                <a:cubicBezTo>
                  <a:pt x="3" y="75"/>
                  <a:pt x="3" y="75"/>
                  <a:pt x="3" y="75"/>
                </a:cubicBezTo>
                <a:cubicBezTo>
                  <a:pt x="2" y="75"/>
                  <a:pt x="0" y="73"/>
                  <a:pt x="0" y="72"/>
                </a:cubicBezTo>
                <a:cubicBezTo>
                  <a:pt x="0" y="65"/>
                  <a:pt x="0" y="65"/>
                  <a:pt x="0" y="65"/>
                </a:cubicBezTo>
                <a:cubicBezTo>
                  <a:pt x="0" y="63"/>
                  <a:pt x="2" y="62"/>
                  <a:pt x="3" y="62"/>
                </a:cubicBezTo>
                <a:cubicBezTo>
                  <a:pt x="11" y="62"/>
                  <a:pt x="11" y="62"/>
                  <a:pt x="11" y="62"/>
                </a:cubicBezTo>
                <a:cubicBezTo>
                  <a:pt x="3" y="55"/>
                  <a:pt x="3" y="55"/>
                  <a:pt x="3" y="55"/>
                </a:cubicBezTo>
                <a:cubicBezTo>
                  <a:pt x="3" y="55"/>
                  <a:pt x="3" y="55"/>
                  <a:pt x="3" y="55"/>
                </a:cubicBezTo>
                <a:cubicBezTo>
                  <a:pt x="2" y="54"/>
                  <a:pt x="2" y="52"/>
                  <a:pt x="3" y="52"/>
                </a:cubicBezTo>
                <a:cubicBezTo>
                  <a:pt x="8" y="46"/>
                  <a:pt x="8" y="46"/>
                  <a:pt x="8" y="46"/>
                </a:cubicBezTo>
                <a:cubicBezTo>
                  <a:pt x="8" y="46"/>
                  <a:pt x="8" y="46"/>
                  <a:pt x="8" y="46"/>
                </a:cubicBezTo>
                <a:cubicBezTo>
                  <a:pt x="9" y="45"/>
                  <a:pt x="11" y="45"/>
                  <a:pt x="12" y="46"/>
                </a:cubicBezTo>
                <a:cubicBezTo>
                  <a:pt x="25" y="60"/>
                  <a:pt x="25" y="60"/>
                  <a:pt x="25" y="60"/>
                </a:cubicBezTo>
                <a:cubicBezTo>
                  <a:pt x="25" y="59"/>
                  <a:pt x="25" y="59"/>
                  <a:pt x="26" y="59"/>
                </a:cubicBezTo>
                <a:cubicBezTo>
                  <a:pt x="31" y="54"/>
                  <a:pt x="31" y="54"/>
                  <a:pt x="31" y="54"/>
                </a:cubicBezTo>
                <a:cubicBezTo>
                  <a:pt x="31" y="54"/>
                  <a:pt x="31" y="54"/>
                  <a:pt x="31" y="54"/>
                </a:cubicBezTo>
                <a:cubicBezTo>
                  <a:pt x="31" y="53"/>
                  <a:pt x="31" y="53"/>
                  <a:pt x="32" y="53"/>
                </a:cubicBezTo>
                <a:cubicBezTo>
                  <a:pt x="32" y="53"/>
                  <a:pt x="31" y="52"/>
                  <a:pt x="31" y="52"/>
                </a:cubicBezTo>
                <a:cubicBezTo>
                  <a:pt x="31" y="44"/>
                  <a:pt x="31" y="44"/>
                  <a:pt x="31" y="44"/>
                </a:cubicBezTo>
                <a:cubicBezTo>
                  <a:pt x="31" y="44"/>
                  <a:pt x="32" y="44"/>
                  <a:pt x="32" y="44"/>
                </a:cubicBezTo>
                <a:cubicBezTo>
                  <a:pt x="13" y="44"/>
                  <a:pt x="13" y="44"/>
                  <a:pt x="13" y="44"/>
                </a:cubicBezTo>
                <a:cubicBezTo>
                  <a:pt x="12" y="44"/>
                  <a:pt x="11" y="42"/>
                  <a:pt x="11" y="41"/>
                </a:cubicBezTo>
                <a:cubicBezTo>
                  <a:pt x="11" y="34"/>
                  <a:pt x="11" y="34"/>
                  <a:pt x="11" y="34"/>
                </a:cubicBezTo>
                <a:cubicBezTo>
                  <a:pt x="11" y="32"/>
                  <a:pt x="12" y="31"/>
                  <a:pt x="13" y="31"/>
                </a:cubicBezTo>
                <a:cubicBezTo>
                  <a:pt x="24" y="31"/>
                  <a:pt x="24" y="31"/>
                  <a:pt x="24" y="31"/>
                </a:cubicBezTo>
                <a:cubicBezTo>
                  <a:pt x="18" y="26"/>
                  <a:pt x="18" y="26"/>
                  <a:pt x="18" y="26"/>
                </a:cubicBezTo>
                <a:cubicBezTo>
                  <a:pt x="17" y="25"/>
                  <a:pt x="17" y="23"/>
                  <a:pt x="18" y="22"/>
                </a:cubicBezTo>
                <a:cubicBezTo>
                  <a:pt x="23" y="17"/>
                  <a:pt x="23" y="17"/>
                  <a:pt x="23" y="17"/>
                </a:cubicBezTo>
                <a:cubicBezTo>
                  <a:pt x="23" y="17"/>
                  <a:pt x="23" y="17"/>
                  <a:pt x="23" y="17"/>
                </a:cubicBezTo>
                <a:cubicBezTo>
                  <a:pt x="24" y="16"/>
                  <a:pt x="26" y="16"/>
                  <a:pt x="27" y="17"/>
                </a:cubicBezTo>
                <a:cubicBezTo>
                  <a:pt x="32" y="23"/>
                  <a:pt x="32" y="23"/>
                  <a:pt x="32" y="23"/>
                </a:cubicBezTo>
                <a:cubicBezTo>
                  <a:pt x="32" y="12"/>
                  <a:pt x="32" y="12"/>
                  <a:pt x="32" y="12"/>
                </a:cubicBezTo>
                <a:cubicBezTo>
                  <a:pt x="32" y="11"/>
                  <a:pt x="33" y="10"/>
                  <a:pt x="35" y="10"/>
                </a:cubicBezTo>
                <a:cubicBezTo>
                  <a:pt x="42" y="10"/>
                  <a:pt x="42" y="10"/>
                  <a:pt x="42" y="10"/>
                </a:cubicBezTo>
                <a:cubicBezTo>
                  <a:pt x="42" y="10"/>
                  <a:pt x="42" y="10"/>
                  <a:pt x="42" y="10"/>
                </a:cubicBezTo>
                <a:lnTo>
                  <a:pt x="42" y="39"/>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39" name="Freeform 298"/>
          <p:cNvSpPr>
            <a:spLocks noEditPoints="1"/>
          </p:cNvSpPr>
          <p:nvPr/>
        </p:nvSpPr>
        <p:spPr bwMode="auto">
          <a:xfrm>
            <a:off x="1393825" y="115888"/>
            <a:ext cx="77788" cy="134937"/>
          </a:xfrm>
          <a:custGeom>
            <a:gdLst>
              <a:gd fmla="*/ 21 w 42" name="T0"/>
              <a:gd fmla="*/ 67 h 73" name="T1"/>
              <a:gd fmla="*/ 29 w 42" name="T2"/>
              <a:gd fmla="*/ 68 h 73" name="T3"/>
              <a:gd fmla="*/ 38 w 42" name="T4"/>
              <a:gd fmla="*/ 68 h 73" name="T5"/>
              <a:gd fmla="*/ 38 w 42" name="T6"/>
              <a:gd fmla="*/ 5 h 73" name="T7"/>
              <a:gd fmla="*/ 29 w 42" name="T8"/>
              <a:gd fmla="*/ 5 h 73" name="T9"/>
              <a:gd fmla="*/ 21 w 42" name="T10"/>
              <a:gd fmla="*/ 6 h 73" name="T11"/>
              <a:gd fmla="*/ 21 w 42" name="T12"/>
              <a:gd fmla="*/ 1 h 73" name="T13"/>
              <a:gd fmla="*/ 29 w 42" name="T14"/>
              <a:gd fmla="*/ 0 h 73" name="T15"/>
              <a:gd fmla="*/ 40 w 42" name="T16"/>
              <a:gd fmla="*/ 0 h 73" name="T17"/>
              <a:gd fmla="*/ 42 w 42" name="T18"/>
              <a:gd fmla="*/ 2 h 73" name="T19"/>
              <a:gd fmla="*/ 42 w 42" name="T20"/>
              <a:gd fmla="*/ 71 h 73" name="T21"/>
              <a:gd fmla="*/ 40 w 42" name="T22"/>
              <a:gd fmla="*/ 73 h 73" name="T23"/>
              <a:gd fmla="*/ 29 w 42" name="T24"/>
              <a:gd fmla="*/ 73 h 73" name="T25"/>
              <a:gd fmla="*/ 21 w 42" name="T26"/>
              <a:gd fmla="*/ 72 h 73" name="T27"/>
              <a:gd fmla="*/ 21 w 42" name="T28"/>
              <a:gd fmla="*/ 67 h 73" name="T29"/>
              <a:gd fmla="*/ 5 w 42" name="T30"/>
              <a:gd fmla="*/ 17 h 73" name="T31"/>
              <a:gd fmla="*/ 5 w 42" name="T32"/>
              <a:gd fmla="*/ 19 h 73" name="T33"/>
              <a:gd fmla="*/ 5 w 42" name="T34"/>
              <a:gd fmla="*/ 19 h 73" name="T35"/>
              <a:gd fmla="*/ 5 w 42" name="T36"/>
              <a:gd fmla="*/ 19 h 73" name="T37"/>
              <a:gd fmla="*/ 5 w 42" name="T38"/>
              <a:gd fmla="*/ 20 h 73" name="T39"/>
              <a:gd fmla="*/ 5 w 42" name="T40"/>
              <a:gd fmla="*/ 42 h 73" name="T41"/>
              <a:gd fmla="*/ 5 w 42" name="T42"/>
              <a:gd fmla="*/ 53 h 73" name="T43"/>
              <a:gd fmla="*/ 11 w 42" name="T44"/>
              <a:gd fmla="*/ 63 h 73" name="T45"/>
              <a:gd fmla="*/ 21 w 42" name="T46"/>
              <a:gd fmla="*/ 67 h 73" name="T47"/>
              <a:gd fmla="*/ 21 w 42" name="T48"/>
              <a:gd fmla="*/ 72 h 73" name="T49"/>
              <a:gd fmla="*/ 9 w 42" name="T50"/>
              <a:gd fmla="*/ 67 h 73" name="T51"/>
              <a:gd fmla="*/ 0 w 42" name="T52"/>
              <a:gd fmla="*/ 53 h 73" name="T53"/>
              <a:gd fmla="*/ 0 w 42" name="T54"/>
              <a:gd fmla="*/ 42 h 73" name="T55"/>
              <a:gd fmla="*/ 0 w 42" name="T56"/>
              <a:gd fmla="*/ 20 h 73" name="T57"/>
              <a:gd fmla="*/ 0 w 42" name="T58"/>
              <a:gd fmla="*/ 18 h 73" name="T59"/>
              <a:gd fmla="*/ 0 w 42" name="T60"/>
              <a:gd fmla="*/ 18 h 73" name="T61"/>
              <a:gd fmla="*/ 1 w 42" name="T62"/>
              <a:gd fmla="*/ 16 h 73" name="T63"/>
              <a:gd fmla="*/ 11 w 42" name="T64"/>
              <a:gd fmla="*/ 4 h 73" name="T65"/>
              <a:gd fmla="*/ 21 w 42" name="T66"/>
              <a:gd fmla="*/ 1 h 73" name="T67"/>
              <a:gd fmla="*/ 21 w 42" name="T68"/>
              <a:gd fmla="*/ 6 h 73" name="T69"/>
              <a:gd fmla="*/ 13 w 42" name="T70"/>
              <a:gd fmla="*/ 8 h 73" name="T71"/>
              <a:gd fmla="*/ 5 w 42" name="T72"/>
              <a:gd fmla="*/ 17 h 7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73" w="42">
                <a:moveTo>
                  <a:pt x="21" y="67"/>
                </a:moveTo>
                <a:cubicBezTo>
                  <a:pt x="24" y="68"/>
                  <a:pt x="26" y="68"/>
                  <a:pt x="29" y="68"/>
                </a:cubicBezTo>
                <a:cubicBezTo>
                  <a:pt x="38" y="68"/>
                  <a:pt x="38" y="68"/>
                  <a:pt x="38" y="68"/>
                </a:cubicBezTo>
                <a:cubicBezTo>
                  <a:pt x="38" y="5"/>
                  <a:pt x="38" y="5"/>
                  <a:pt x="38" y="5"/>
                </a:cubicBezTo>
                <a:cubicBezTo>
                  <a:pt x="29" y="5"/>
                  <a:pt x="29" y="5"/>
                  <a:pt x="29" y="5"/>
                </a:cubicBezTo>
                <a:cubicBezTo>
                  <a:pt x="26" y="5"/>
                  <a:pt x="24" y="5"/>
                  <a:pt x="21" y="6"/>
                </a:cubicBezTo>
                <a:cubicBezTo>
                  <a:pt x="21" y="1"/>
                  <a:pt x="21" y="1"/>
                  <a:pt x="21" y="1"/>
                </a:cubicBezTo>
                <a:cubicBezTo>
                  <a:pt x="24" y="0"/>
                  <a:pt x="26" y="0"/>
                  <a:pt x="29" y="0"/>
                </a:cubicBezTo>
                <a:cubicBezTo>
                  <a:pt x="40" y="0"/>
                  <a:pt x="40" y="0"/>
                  <a:pt x="40" y="0"/>
                </a:cubicBezTo>
                <a:cubicBezTo>
                  <a:pt x="41" y="0"/>
                  <a:pt x="42" y="1"/>
                  <a:pt x="42" y="2"/>
                </a:cubicBezTo>
                <a:cubicBezTo>
                  <a:pt x="42" y="71"/>
                  <a:pt x="42" y="71"/>
                  <a:pt x="42" y="71"/>
                </a:cubicBezTo>
                <a:cubicBezTo>
                  <a:pt x="42" y="72"/>
                  <a:pt x="41" y="73"/>
                  <a:pt x="40" y="73"/>
                </a:cubicBezTo>
                <a:cubicBezTo>
                  <a:pt x="29" y="73"/>
                  <a:pt x="29" y="73"/>
                  <a:pt x="29" y="73"/>
                </a:cubicBezTo>
                <a:cubicBezTo>
                  <a:pt x="26" y="73"/>
                  <a:pt x="24" y="73"/>
                  <a:pt x="21" y="72"/>
                </a:cubicBezTo>
                <a:lnTo>
                  <a:pt x="21" y="67"/>
                </a:lnTo>
                <a:close/>
                <a:moveTo>
                  <a:pt x="5" y="17"/>
                </a:moveTo>
                <a:cubicBezTo>
                  <a:pt x="5" y="18"/>
                  <a:pt x="5" y="18"/>
                  <a:pt x="5" y="19"/>
                </a:cubicBezTo>
                <a:cubicBezTo>
                  <a:pt x="5" y="19"/>
                  <a:pt x="5" y="19"/>
                  <a:pt x="5" y="19"/>
                </a:cubicBezTo>
                <a:cubicBezTo>
                  <a:pt x="5" y="19"/>
                  <a:pt x="5" y="19"/>
                  <a:pt x="5" y="19"/>
                </a:cubicBezTo>
                <a:cubicBezTo>
                  <a:pt x="5" y="19"/>
                  <a:pt x="5" y="20"/>
                  <a:pt x="5" y="20"/>
                </a:cubicBezTo>
                <a:cubicBezTo>
                  <a:pt x="5" y="42"/>
                  <a:pt x="5" y="42"/>
                  <a:pt x="5" y="42"/>
                </a:cubicBezTo>
                <a:cubicBezTo>
                  <a:pt x="5" y="53"/>
                  <a:pt x="5" y="53"/>
                  <a:pt x="5" y="53"/>
                </a:cubicBezTo>
                <a:cubicBezTo>
                  <a:pt x="5" y="57"/>
                  <a:pt x="7" y="61"/>
                  <a:pt x="11" y="63"/>
                </a:cubicBezTo>
                <a:cubicBezTo>
                  <a:pt x="14" y="65"/>
                  <a:pt x="17" y="67"/>
                  <a:pt x="21" y="67"/>
                </a:cubicBezTo>
                <a:cubicBezTo>
                  <a:pt x="21" y="72"/>
                  <a:pt x="21" y="72"/>
                  <a:pt x="21" y="72"/>
                </a:cubicBezTo>
                <a:cubicBezTo>
                  <a:pt x="16" y="71"/>
                  <a:pt x="12" y="70"/>
                  <a:pt x="9" y="67"/>
                </a:cubicBezTo>
                <a:cubicBezTo>
                  <a:pt x="3" y="64"/>
                  <a:pt x="0" y="58"/>
                  <a:pt x="0" y="53"/>
                </a:cubicBezTo>
                <a:cubicBezTo>
                  <a:pt x="0" y="42"/>
                  <a:pt x="0" y="42"/>
                  <a:pt x="0" y="42"/>
                </a:cubicBezTo>
                <a:cubicBezTo>
                  <a:pt x="0" y="20"/>
                  <a:pt x="0" y="20"/>
                  <a:pt x="0" y="20"/>
                </a:cubicBezTo>
                <a:cubicBezTo>
                  <a:pt x="0" y="20"/>
                  <a:pt x="0" y="19"/>
                  <a:pt x="0" y="18"/>
                </a:cubicBezTo>
                <a:cubicBezTo>
                  <a:pt x="0" y="18"/>
                  <a:pt x="0" y="18"/>
                  <a:pt x="0" y="18"/>
                </a:cubicBezTo>
                <a:cubicBezTo>
                  <a:pt x="0" y="17"/>
                  <a:pt x="0" y="17"/>
                  <a:pt x="1" y="16"/>
                </a:cubicBezTo>
                <a:cubicBezTo>
                  <a:pt x="2" y="11"/>
                  <a:pt x="6" y="7"/>
                  <a:pt x="11" y="4"/>
                </a:cubicBezTo>
                <a:cubicBezTo>
                  <a:pt x="14" y="3"/>
                  <a:pt x="17" y="1"/>
                  <a:pt x="21" y="1"/>
                </a:cubicBezTo>
                <a:cubicBezTo>
                  <a:pt x="21" y="6"/>
                  <a:pt x="21" y="6"/>
                  <a:pt x="21" y="6"/>
                </a:cubicBezTo>
                <a:cubicBezTo>
                  <a:pt x="18" y="6"/>
                  <a:pt x="16" y="7"/>
                  <a:pt x="13" y="8"/>
                </a:cubicBezTo>
                <a:cubicBezTo>
                  <a:pt x="9" y="11"/>
                  <a:pt x="6" y="14"/>
                  <a:pt x="5" y="17"/>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0" name="Freeform 316"/>
          <p:cNvSpPr>
            <a:spLocks noEditPoints="1"/>
          </p:cNvSpPr>
          <p:nvPr/>
        </p:nvSpPr>
        <p:spPr bwMode="auto">
          <a:xfrm>
            <a:off x="430213" y="0"/>
            <a:ext cx="195262" cy="117475"/>
          </a:xfrm>
          <a:custGeom>
            <a:gdLst>
              <a:gd fmla="*/ 101 w 106" name="T0"/>
              <a:gd fmla="*/ 0 h 63" name="T1"/>
              <a:gd fmla="*/ 104 w 106" name="T2"/>
              <a:gd fmla="*/ 63 h 63" name="T3"/>
              <a:gd fmla="*/ 83 w 106" name="T4"/>
              <a:gd fmla="*/ 52 h 63" name="T5"/>
              <a:gd fmla="*/ 95 w 106" name="T6"/>
              <a:gd fmla="*/ 37 h 63" name="T7"/>
              <a:gd fmla="*/ 83 w 106" name="T8"/>
              <a:gd fmla="*/ 39 h 63" name="T9"/>
              <a:gd fmla="*/ 83 w 106" name="T10"/>
              <a:gd fmla="*/ 47 h 63" name="T11"/>
              <a:gd fmla="*/ 93 w 106" name="T12"/>
              <a:gd fmla="*/ 30 h 63" name="T13"/>
              <a:gd fmla="*/ 93 w 106" name="T14"/>
              <a:gd fmla="*/ 12 h 63" name="T15"/>
              <a:gd fmla="*/ 91 w 106" name="T16"/>
              <a:gd fmla="*/ 17 h 63" name="T17"/>
              <a:gd fmla="*/ 83 w 106" name="T18"/>
              <a:gd fmla="*/ 30 h 63" name="T19"/>
              <a:gd fmla="*/ 95 w 106" name="T20"/>
              <a:gd fmla="*/ 3 h 63" name="T21"/>
              <a:gd fmla="*/ 83 w 106" name="T22"/>
              <a:gd fmla="*/ 0 h 63" name="T23"/>
              <a:gd fmla="*/ 83 w 106" name="T24"/>
              <a:gd fmla="*/ 58 h 63" name="T25"/>
              <a:gd fmla="*/ 53 w 106" name="T26"/>
              <a:gd fmla="*/ 58 h 63" name="T27"/>
              <a:gd fmla="*/ 53 w 106" name="T28"/>
              <a:gd fmla="*/ 5 h 63" name="T29"/>
              <a:gd fmla="*/ 83 w 106" name="T30"/>
              <a:gd fmla="*/ 12 h 63" name="T31"/>
              <a:gd fmla="*/ 76 w 106" name="T32"/>
              <a:gd fmla="*/ 25 h 63" name="T33"/>
              <a:gd fmla="*/ 73 w 106" name="T34"/>
              <a:gd fmla="*/ 30 h 63" name="T35"/>
              <a:gd fmla="*/ 73 w 106" name="T36"/>
              <a:gd fmla="*/ 12 h 63" name="T37"/>
              <a:gd fmla="*/ 83 w 106" name="T38"/>
              <a:gd fmla="*/ 39 h 63" name="T39"/>
              <a:gd fmla="*/ 83 w 106" name="T40"/>
              <a:gd fmla="*/ 47 h 63" name="T41"/>
              <a:gd fmla="*/ 71 w 106" name="T42"/>
              <a:gd fmla="*/ 50 h 63" name="T43"/>
              <a:gd fmla="*/ 83 w 106" name="T44"/>
              <a:gd fmla="*/ 34 h 63" name="T45"/>
              <a:gd fmla="*/ 60 w 106" name="T46"/>
              <a:gd fmla="*/ 47 h 63" name="T47"/>
              <a:gd fmla="*/ 53 w 106" name="T48"/>
              <a:gd fmla="*/ 34 h 63" name="T49"/>
              <a:gd fmla="*/ 65 w 106" name="T50"/>
              <a:gd fmla="*/ 50 h 63" name="T51"/>
              <a:gd fmla="*/ 53 w 106" name="T52"/>
              <a:gd fmla="*/ 30 h 63" name="T53"/>
              <a:gd fmla="*/ 60 w 106" name="T54"/>
              <a:gd fmla="*/ 17 h 63" name="T55"/>
              <a:gd fmla="*/ 63 w 106" name="T56"/>
              <a:gd fmla="*/ 12 h 63" name="T57"/>
              <a:gd fmla="*/ 63 w 106" name="T58"/>
              <a:gd fmla="*/ 30 h 63" name="T59"/>
              <a:gd fmla="*/ 53 w 106" name="T60"/>
              <a:gd fmla="*/ 58 h 63" name="T61"/>
              <a:gd fmla="*/ 23 w 106" name="T62"/>
              <a:gd fmla="*/ 58 h 63" name="T63"/>
              <a:gd fmla="*/ 23 w 106" name="T64"/>
              <a:gd fmla="*/ 5 h 63" name="T65"/>
              <a:gd fmla="*/ 53 w 106" name="T66"/>
              <a:gd fmla="*/ 12 h 63" name="T67"/>
              <a:gd fmla="*/ 46 w 106" name="T68"/>
              <a:gd fmla="*/ 25 h 63" name="T69"/>
              <a:gd fmla="*/ 43 w 106" name="T70"/>
              <a:gd fmla="*/ 30 h 63" name="T71"/>
              <a:gd fmla="*/ 43 w 106" name="T72"/>
              <a:gd fmla="*/ 12 h 63" name="T73"/>
              <a:gd fmla="*/ 53 w 106" name="T74"/>
              <a:gd fmla="*/ 39 h 63" name="T75"/>
              <a:gd fmla="*/ 53 w 106" name="T76"/>
              <a:gd fmla="*/ 47 h 63" name="T77"/>
              <a:gd fmla="*/ 41 w 106" name="T78"/>
              <a:gd fmla="*/ 50 h 63" name="T79"/>
              <a:gd fmla="*/ 53 w 106" name="T80"/>
              <a:gd fmla="*/ 34 h 63" name="T81"/>
              <a:gd fmla="*/ 30 w 106" name="T82"/>
              <a:gd fmla="*/ 47 h 63" name="T83"/>
              <a:gd fmla="*/ 23 w 106" name="T84"/>
              <a:gd fmla="*/ 34 h 63" name="T85"/>
              <a:gd fmla="*/ 35 w 106" name="T86"/>
              <a:gd fmla="*/ 50 h 63" name="T87"/>
              <a:gd fmla="*/ 23 w 106" name="T88"/>
              <a:gd fmla="*/ 30 h 63" name="T89"/>
              <a:gd fmla="*/ 30 w 106" name="T90"/>
              <a:gd fmla="*/ 17 h 63" name="T91"/>
              <a:gd fmla="*/ 33 w 106" name="T92"/>
              <a:gd fmla="*/ 12 h 63" name="T93"/>
              <a:gd fmla="*/ 33 w 106" name="T94"/>
              <a:gd fmla="*/ 30 h 63" name="T95"/>
              <a:gd fmla="*/ 5 w 106" name="T96"/>
              <a:gd fmla="*/ 58 h 63" name="T97"/>
              <a:gd fmla="*/ 2 w 106" name="T98"/>
              <a:gd fmla="*/ 63 h 63" name="T99"/>
              <a:gd fmla="*/ 5 w 106" name="T100"/>
              <a:gd fmla="*/ 0 h 63" name="T101"/>
              <a:gd fmla="*/ 11 w 106" name="T102"/>
              <a:gd fmla="*/ 0 h 63" name="T103"/>
              <a:gd fmla="*/ 23 w 106" name="T104"/>
              <a:gd fmla="*/ 5 h 63" name="T105"/>
              <a:gd fmla="*/ 13 w 106" name="T106"/>
              <a:gd fmla="*/ 12 h 63" name="T107"/>
              <a:gd fmla="*/ 13 w 106" name="T108"/>
              <a:gd fmla="*/ 30 h 63" name="T109"/>
              <a:gd fmla="*/ 16 w 106" name="T110"/>
              <a:gd fmla="*/ 25 h 63" name="T111"/>
              <a:gd fmla="*/ 23 w 106" name="T112"/>
              <a:gd fmla="*/ 12 h 63" name="T113"/>
              <a:gd fmla="*/ 11 w 106" name="T114"/>
              <a:gd fmla="*/ 37 h 63" name="T115"/>
              <a:gd fmla="*/ 23 w 106" name="T116"/>
              <a:gd fmla="*/ 52 h 63" name="T117"/>
              <a:gd fmla="*/ 16 w 106" name="T118"/>
              <a:gd fmla="*/ 39 h 63"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62" w="105">
                <a:moveTo>
                  <a:pt x="83" y="58"/>
                </a:moveTo>
                <a:cubicBezTo>
                  <a:pt x="101" y="58"/>
                  <a:pt x="101" y="58"/>
                  <a:pt x="101" y="58"/>
                </a:cubicBezTo>
                <a:cubicBezTo>
                  <a:pt x="101" y="0"/>
                  <a:pt x="101" y="0"/>
                  <a:pt x="101" y="0"/>
                </a:cubicBezTo>
                <a:cubicBezTo>
                  <a:pt x="106" y="0"/>
                  <a:pt x="106" y="0"/>
                  <a:pt x="106" y="0"/>
                </a:cubicBezTo>
                <a:cubicBezTo>
                  <a:pt x="106" y="60"/>
                  <a:pt x="106" y="60"/>
                  <a:pt x="106" y="60"/>
                </a:cubicBezTo>
                <a:cubicBezTo>
                  <a:pt x="106" y="62"/>
                  <a:pt x="105" y="63"/>
                  <a:pt x="104" y="63"/>
                </a:cubicBezTo>
                <a:cubicBezTo>
                  <a:pt x="83" y="63"/>
                  <a:pt x="83" y="63"/>
                  <a:pt x="83" y="63"/>
                </a:cubicBezTo>
                <a:cubicBezTo>
                  <a:pt x="83" y="58"/>
                  <a:pt x="83" y="58"/>
                  <a:pt x="83" y="58"/>
                </a:cubicBezTo>
                <a:close/>
                <a:moveTo>
                  <a:pt x="83" y="52"/>
                </a:moveTo>
                <a:cubicBezTo>
                  <a:pt x="93" y="52"/>
                  <a:pt x="93" y="52"/>
                  <a:pt x="93" y="52"/>
                </a:cubicBezTo>
                <a:cubicBezTo>
                  <a:pt x="94" y="52"/>
                  <a:pt x="95" y="51"/>
                  <a:pt x="95" y="50"/>
                </a:cubicBezTo>
                <a:cubicBezTo>
                  <a:pt x="95" y="37"/>
                  <a:pt x="95" y="37"/>
                  <a:pt x="95" y="37"/>
                </a:cubicBezTo>
                <a:cubicBezTo>
                  <a:pt x="95" y="35"/>
                  <a:pt x="94" y="34"/>
                  <a:pt x="93" y="34"/>
                </a:cubicBezTo>
                <a:cubicBezTo>
                  <a:pt x="83" y="34"/>
                  <a:pt x="83" y="34"/>
                  <a:pt x="83" y="34"/>
                </a:cubicBezTo>
                <a:cubicBezTo>
                  <a:pt x="83" y="39"/>
                  <a:pt x="83" y="39"/>
                  <a:pt x="83" y="39"/>
                </a:cubicBezTo>
                <a:cubicBezTo>
                  <a:pt x="91" y="39"/>
                  <a:pt x="91" y="39"/>
                  <a:pt x="91" y="39"/>
                </a:cubicBezTo>
                <a:cubicBezTo>
                  <a:pt x="91" y="47"/>
                  <a:pt x="91" y="47"/>
                  <a:pt x="91" y="47"/>
                </a:cubicBezTo>
                <a:cubicBezTo>
                  <a:pt x="83" y="47"/>
                  <a:pt x="83" y="47"/>
                  <a:pt x="83" y="47"/>
                </a:cubicBezTo>
                <a:cubicBezTo>
                  <a:pt x="83" y="52"/>
                  <a:pt x="83" y="52"/>
                  <a:pt x="83" y="52"/>
                </a:cubicBezTo>
                <a:close/>
                <a:moveTo>
                  <a:pt x="83" y="30"/>
                </a:moveTo>
                <a:cubicBezTo>
                  <a:pt x="93" y="30"/>
                  <a:pt x="93" y="30"/>
                  <a:pt x="93" y="30"/>
                </a:cubicBezTo>
                <a:cubicBezTo>
                  <a:pt x="94" y="30"/>
                  <a:pt x="95" y="29"/>
                  <a:pt x="95" y="27"/>
                </a:cubicBezTo>
                <a:cubicBezTo>
                  <a:pt x="95" y="14"/>
                  <a:pt x="95" y="14"/>
                  <a:pt x="95" y="14"/>
                </a:cubicBezTo>
                <a:cubicBezTo>
                  <a:pt x="95" y="13"/>
                  <a:pt x="94" y="12"/>
                  <a:pt x="93" y="12"/>
                </a:cubicBezTo>
                <a:cubicBezTo>
                  <a:pt x="83" y="12"/>
                  <a:pt x="83" y="12"/>
                  <a:pt x="83" y="12"/>
                </a:cubicBezTo>
                <a:cubicBezTo>
                  <a:pt x="83" y="17"/>
                  <a:pt x="83" y="17"/>
                  <a:pt x="83" y="17"/>
                </a:cubicBezTo>
                <a:cubicBezTo>
                  <a:pt x="91" y="17"/>
                  <a:pt x="91" y="17"/>
                  <a:pt x="91" y="17"/>
                </a:cubicBezTo>
                <a:cubicBezTo>
                  <a:pt x="91" y="25"/>
                  <a:pt x="91" y="25"/>
                  <a:pt x="91" y="25"/>
                </a:cubicBezTo>
                <a:cubicBezTo>
                  <a:pt x="83" y="25"/>
                  <a:pt x="83" y="25"/>
                  <a:pt x="83" y="25"/>
                </a:cubicBezTo>
                <a:cubicBezTo>
                  <a:pt x="83" y="30"/>
                  <a:pt x="83" y="30"/>
                  <a:pt x="83" y="30"/>
                </a:cubicBezTo>
                <a:close/>
                <a:moveTo>
                  <a:pt x="83" y="5"/>
                </a:moveTo>
                <a:cubicBezTo>
                  <a:pt x="93" y="5"/>
                  <a:pt x="93" y="5"/>
                  <a:pt x="93" y="5"/>
                </a:cubicBezTo>
                <a:cubicBezTo>
                  <a:pt x="94" y="5"/>
                  <a:pt x="95" y="4"/>
                  <a:pt x="95" y="3"/>
                </a:cubicBezTo>
                <a:cubicBezTo>
                  <a:pt x="95" y="0"/>
                  <a:pt x="95" y="0"/>
                  <a:pt x="95" y="0"/>
                </a:cubicBezTo>
                <a:cubicBezTo>
                  <a:pt x="91" y="0"/>
                  <a:pt x="91" y="0"/>
                  <a:pt x="91" y="0"/>
                </a:cubicBezTo>
                <a:cubicBezTo>
                  <a:pt x="83" y="0"/>
                  <a:pt x="83" y="0"/>
                  <a:pt x="83" y="0"/>
                </a:cubicBezTo>
                <a:lnTo>
                  <a:pt x="83" y="5"/>
                </a:lnTo>
                <a:close/>
                <a:moveTo>
                  <a:pt x="53" y="58"/>
                </a:moveTo>
                <a:cubicBezTo>
                  <a:pt x="83" y="58"/>
                  <a:pt x="83" y="58"/>
                  <a:pt x="83" y="58"/>
                </a:cubicBezTo>
                <a:cubicBezTo>
                  <a:pt x="83" y="63"/>
                  <a:pt x="83" y="63"/>
                  <a:pt x="83" y="63"/>
                </a:cubicBezTo>
                <a:cubicBezTo>
                  <a:pt x="53" y="63"/>
                  <a:pt x="53" y="63"/>
                  <a:pt x="53" y="63"/>
                </a:cubicBezTo>
                <a:cubicBezTo>
                  <a:pt x="53" y="58"/>
                  <a:pt x="53" y="58"/>
                  <a:pt x="53" y="58"/>
                </a:cubicBezTo>
                <a:close/>
                <a:moveTo>
                  <a:pt x="83" y="0"/>
                </a:moveTo>
                <a:cubicBezTo>
                  <a:pt x="83" y="5"/>
                  <a:pt x="83" y="5"/>
                  <a:pt x="83" y="5"/>
                </a:cubicBezTo>
                <a:cubicBezTo>
                  <a:pt x="53" y="5"/>
                  <a:pt x="53" y="5"/>
                  <a:pt x="53" y="5"/>
                </a:cubicBezTo>
                <a:cubicBezTo>
                  <a:pt x="53" y="0"/>
                  <a:pt x="53" y="0"/>
                  <a:pt x="53" y="0"/>
                </a:cubicBezTo>
                <a:cubicBezTo>
                  <a:pt x="83" y="0"/>
                  <a:pt x="83" y="0"/>
                  <a:pt x="83" y="0"/>
                </a:cubicBezTo>
                <a:close/>
                <a:moveTo>
                  <a:pt x="83" y="12"/>
                </a:moveTo>
                <a:cubicBezTo>
                  <a:pt x="83" y="17"/>
                  <a:pt x="83" y="17"/>
                  <a:pt x="83" y="17"/>
                </a:cubicBezTo>
                <a:cubicBezTo>
                  <a:pt x="76" y="17"/>
                  <a:pt x="76" y="17"/>
                  <a:pt x="76" y="17"/>
                </a:cubicBezTo>
                <a:cubicBezTo>
                  <a:pt x="76" y="25"/>
                  <a:pt x="76" y="25"/>
                  <a:pt x="76" y="25"/>
                </a:cubicBezTo>
                <a:cubicBezTo>
                  <a:pt x="83" y="25"/>
                  <a:pt x="83" y="25"/>
                  <a:pt x="83" y="25"/>
                </a:cubicBezTo>
                <a:cubicBezTo>
                  <a:pt x="83" y="30"/>
                  <a:pt x="83" y="30"/>
                  <a:pt x="83" y="30"/>
                </a:cubicBezTo>
                <a:cubicBezTo>
                  <a:pt x="73" y="30"/>
                  <a:pt x="73" y="30"/>
                  <a:pt x="73" y="30"/>
                </a:cubicBezTo>
                <a:cubicBezTo>
                  <a:pt x="72" y="30"/>
                  <a:pt x="71" y="29"/>
                  <a:pt x="71" y="27"/>
                </a:cubicBezTo>
                <a:cubicBezTo>
                  <a:pt x="71" y="14"/>
                  <a:pt x="71" y="14"/>
                  <a:pt x="71" y="14"/>
                </a:cubicBezTo>
                <a:cubicBezTo>
                  <a:pt x="71" y="13"/>
                  <a:pt x="72" y="12"/>
                  <a:pt x="73" y="12"/>
                </a:cubicBezTo>
                <a:cubicBezTo>
                  <a:pt x="83" y="12"/>
                  <a:pt x="83" y="12"/>
                  <a:pt x="83" y="12"/>
                </a:cubicBezTo>
                <a:close/>
                <a:moveTo>
                  <a:pt x="83" y="34"/>
                </a:moveTo>
                <a:cubicBezTo>
                  <a:pt x="83" y="39"/>
                  <a:pt x="83" y="39"/>
                  <a:pt x="83" y="39"/>
                </a:cubicBezTo>
                <a:cubicBezTo>
                  <a:pt x="76" y="39"/>
                  <a:pt x="76" y="39"/>
                  <a:pt x="76" y="39"/>
                </a:cubicBezTo>
                <a:cubicBezTo>
                  <a:pt x="76" y="47"/>
                  <a:pt x="76" y="47"/>
                  <a:pt x="76" y="47"/>
                </a:cubicBezTo>
                <a:cubicBezTo>
                  <a:pt x="83" y="47"/>
                  <a:pt x="83" y="47"/>
                  <a:pt x="83" y="47"/>
                </a:cubicBezTo>
                <a:cubicBezTo>
                  <a:pt x="83" y="52"/>
                  <a:pt x="83" y="52"/>
                  <a:pt x="83" y="52"/>
                </a:cubicBezTo>
                <a:cubicBezTo>
                  <a:pt x="73" y="52"/>
                  <a:pt x="73" y="52"/>
                  <a:pt x="73" y="52"/>
                </a:cubicBezTo>
                <a:cubicBezTo>
                  <a:pt x="72" y="52"/>
                  <a:pt x="71" y="51"/>
                  <a:pt x="71" y="50"/>
                </a:cubicBezTo>
                <a:cubicBezTo>
                  <a:pt x="71" y="37"/>
                  <a:pt x="71" y="37"/>
                  <a:pt x="71" y="37"/>
                </a:cubicBezTo>
                <a:cubicBezTo>
                  <a:pt x="71" y="35"/>
                  <a:pt x="72" y="34"/>
                  <a:pt x="73" y="34"/>
                </a:cubicBezTo>
                <a:cubicBezTo>
                  <a:pt x="83" y="34"/>
                  <a:pt x="83" y="34"/>
                  <a:pt x="83" y="34"/>
                </a:cubicBezTo>
                <a:close/>
                <a:moveTo>
                  <a:pt x="53" y="52"/>
                </a:moveTo>
                <a:cubicBezTo>
                  <a:pt x="53" y="47"/>
                  <a:pt x="53" y="47"/>
                  <a:pt x="53" y="47"/>
                </a:cubicBezTo>
                <a:cubicBezTo>
                  <a:pt x="60" y="47"/>
                  <a:pt x="60" y="47"/>
                  <a:pt x="60" y="47"/>
                </a:cubicBezTo>
                <a:cubicBezTo>
                  <a:pt x="60" y="39"/>
                  <a:pt x="60" y="39"/>
                  <a:pt x="60" y="39"/>
                </a:cubicBezTo>
                <a:cubicBezTo>
                  <a:pt x="53" y="39"/>
                  <a:pt x="53" y="39"/>
                  <a:pt x="53" y="39"/>
                </a:cubicBezTo>
                <a:cubicBezTo>
                  <a:pt x="53" y="34"/>
                  <a:pt x="53" y="34"/>
                  <a:pt x="53" y="34"/>
                </a:cubicBezTo>
                <a:cubicBezTo>
                  <a:pt x="63" y="34"/>
                  <a:pt x="63" y="34"/>
                  <a:pt x="63" y="34"/>
                </a:cubicBezTo>
                <a:cubicBezTo>
                  <a:pt x="64" y="34"/>
                  <a:pt x="65" y="35"/>
                  <a:pt x="65" y="37"/>
                </a:cubicBezTo>
                <a:cubicBezTo>
                  <a:pt x="65" y="50"/>
                  <a:pt x="65" y="50"/>
                  <a:pt x="65" y="50"/>
                </a:cubicBezTo>
                <a:cubicBezTo>
                  <a:pt x="65" y="51"/>
                  <a:pt x="64" y="52"/>
                  <a:pt x="63" y="52"/>
                </a:cubicBezTo>
                <a:cubicBezTo>
                  <a:pt x="53" y="52"/>
                  <a:pt x="53" y="52"/>
                  <a:pt x="53" y="52"/>
                </a:cubicBezTo>
                <a:close/>
                <a:moveTo>
                  <a:pt x="53" y="30"/>
                </a:moveTo>
                <a:cubicBezTo>
                  <a:pt x="53" y="25"/>
                  <a:pt x="53" y="25"/>
                  <a:pt x="53" y="25"/>
                </a:cubicBezTo>
                <a:cubicBezTo>
                  <a:pt x="60" y="25"/>
                  <a:pt x="60" y="25"/>
                  <a:pt x="60" y="25"/>
                </a:cubicBezTo>
                <a:cubicBezTo>
                  <a:pt x="60" y="17"/>
                  <a:pt x="60" y="17"/>
                  <a:pt x="60" y="17"/>
                </a:cubicBezTo>
                <a:cubicBezTo>
                  <a:pt x="53" y="17"/>
                  <a:pt x="53" y="17"/>
                  <a:pt x="53" y="17"/>
                </a:cubicBezTo>
                <a:cubicBezTo>
                  <a:pt x="53" y="12"/>
                  <a:pt x="53" y="12"/>
                  <a:pt x="53" y="12"/>
                </a:cubicBezTo>
                <a:cubicBezTo>
                  <a:pt x="63" y="12"/>
                  <a:pt x="63" y="12"/>
                  <a:pt x="63" y="12"/>
                </a:cubicBezTo>
                <a:cubicBezTo>
                  <a:pt x="64" y="12"/>
                  <a:pt x="65" y="13"/>
                  <a:pt x="65" y="14"/>
                </a:cubicBezTo>
                <a:cubicBezTo>
                  <a:pt x="65" y="27"/>
                  <a:pt x="65" y="27"/>
                  <a:pt x="65" y="27"/>
                </a:cubicBezTo>
                <a:cubicBezTo>
                  <a:pt x="65" y="29"/>
                  <a:pt x="64" y="30"/>
                  <a:pt x="63" y="30"/>
                </a:cubicBezTo>
                <a:lnTo>
                  <a:pt x="53" y="30"/>
                </a:lnTo>
                <a:close/>
                <a:moveTo>
                  <a:pt x="23" y="58"/>
                </a:moveTo>
                <a:cubicBezTo>
                  <a:pt x="53" y="58"/>
                  <a:pt x="53" y="58"/>
                  <a:pt x="53" y="58"/>
                </a:cubicBezTo>
                <a:cubicBezTo>
                  <a:pt x="53" y="63"/>
                  <a:pt x="53" y="63"/>
                  <a:pt x="53" y="63"/>
                </a:cubicBezTo>
                <a:cubicBezTo>
                  <a:pt x="23" y="63"/>
                  <a:pt x="23" y="63"/>
                  <a:pt x="23" y="63"/>
                </a:cubicBezTo>
                <a:cubicBezTo>
                  <a:pt x="23" y="58"/>
                  <a:pt x="23" y="58"/>
                  <a:pt x="23" y="58"/>
                </a:cubicBezTo>
                <a:close/>
                <a:moveTo>
                  <a:pt x="53" y="0"/>
                </a:moveTo>
                <a:cubicBezTo>
                  <a:pt x="53" y="5"/>
                  <a:pt x="53" y="5"/>
                  <a:pt x="53" y="5"/>
                </a:cubicBezTo>
                <a:cubicBezTo>
                  <a:pt x="23" y="5"/>
                  <a:pt x="23" y="5"/>
                  <a:pt x="23" y="5"/>
                </a:cubicBezTo>
                <a:cubicBezTo>
                  <a:pt x="23" y="0"/>
                  <a:pt x="23" y="0"/>
                  <a:pt x="23" y="0"/>
                </a:cubicBezTo>
                <a:cubicBezTo>
                  <a:pt x="53" y="0"/>
                  <a:pt x="53" y="0"/>
                  <a:pt x="53" y="0"/>
                </a:cubicBezTo>
                <a:close/>
                <a:moveTo>
                  <a:pt x="53" y="12"/>
                </a:moveTo>
                <a:cubicBezTo>
                  <a:pt x="53" y="17"/>
                  <a:pt x="53" y="17"/>
                  <a:pt x="53" y="17"/>
                </a:cubicBezTo>
                <a:cubicBezTo>
                  <a:pt x="46" y="17"/>
                  <a:pt x="46" y="17"/>
                  <a:pt x="46" y="17"/>
                </a:cubicBezTo>
                <a:cubicBezTo>
                  <a:pt x="46" y="25"/>
                  <a:pt x="46" y="25"/>
                  <a:pt x="46" y="25"/>
                </a:cubicBezTo>
                <a:cubicBezTo>
                  <a:pt x="53" y="25"/>
                  <a:pt x="53" y="25"/>
                  <a:pt x="53" y="25"/>
                </a:cubicBezTo>
                <a:cubicBezTo>
                  <a:pt x="53" y="30"/>
                  <a:pt x="53" y="30"/>
                  <a:pt x="53" y="30"/>
                </a:cubicBezTo>
                <a:cubicBezTo>
                  <a:pt x="43" y="30"/>
                  <a:pt x="43" y="30"/>
                  <a:pt x="43" y="30"/>
                </a:cubicBezTo>
                <a:cubicBezTo>
                  <a:pt x="42" y="30"/>
                  <a:pt x="41" y="29"/>
                  <a:pt x="41" y="27"/>
                </a:cubicBezTo>
                <a:cubicBezTo>
                  <a:pt x="41" y="14"/>
                  <a:pt x="41" y="14"/>
                  <a:pt x="41" y="14"/>
                </a:cubicBezTo>
                <a:cubicBezTo>
                  <a:pt x="41" y="13"/>
                  <a:pt x="42" y="12"/>
                  <a:pt x="43" y="12"/>
                </a:cubicBezTo>
                <a:cubicBezTo>
                  <a:pt x="53" y="12"/>
                  <a:pt x="53" y="12"/>
                  <a:pt x="53" y="12"/>
                </a:cubicBezTo>
                <a:close/>
                <a:moveTo>
                  <a:pt x="53" y="34"/>
                </a:moveTo>
                <a:cubicBezTo>
                  <a:pt x="53" y="39"/>
                  <a:pt x="53" y="39"/>
                  <a:pt x="53" y="39"/>
                </a:cubicBezTo>
                <a:cubicBezTo>
                  <a:pt x="46" y="39"/>
                  <a:pt x="46" y="39"/>
                  <a:pt x="46" y="39"/>
                </a:cubicBezTo>
                <a:cubicBezTo>
                  <a:pt x="46" y="47"/>
                  <a:pt x="46" y="47"/>
                  <a:pt x="46" y="47"/>
                </a:cubicBezTo>
                <a:cubicBezTo>
                  <a:pt x="53" y="47"/>
                  <a:pt x="53" y="47"/>
                  <a:pt x="53" y="47"/>
                </a:cubicBezTo>
                <a:cubicBezTo>
                  <a:pt x="53" y="52"/>
                  <a:pt x="53" y="52"/>
                  <a:pt x="53" y="52"/>
                </a:cubicBezTo>
                <a:cubicBezTo>
                  <a:pt x="43" y="52"/>
                  <a:pt x="43" y="52"/>
                  <a:pt x="43" y="52"/>
                </a:cubicBezTo>
                <a:cubicBezTo>
                  <a:pt x="42" y="52"/>
                  <a:pt x="41" y="51"/>
                  <a:pt x="41" y="50"/>
                </a:cubicBezTo>
                <a:cubicBezTo>
                  <a:pt x="41" y="37"/>
                  <a:pt x="41" y="37"/>
                  <a:pt x="41" y="37"/>
                </a:cubicBezTo>
                <a:cubicBezTo>
                  <a:pt x="41" y="35"/>
                  <a:pt x="42" y="34"/>
                  <a:pt x="43" y="34"/>
                </a:cubicBezTo>
                <a:cubicBezTo>
                  <a:pt x="53" y="34"/>
                  <a:pt x="53" y="34"/>
                  <a:pt x="53" y="34"/>
                </a:cubicBezTo>
                <a:close/>
                <a:moveTo>
                  <a:pt x="23" y="52"/>
                </a:moveTo>
                <a:cubicBezTo>
                  <a:pt x="23" y="47"/>
                  <a:pt x="23" y="47"/>
                  <a:pt x="23" y="47"/>
                </a:cubicBezTo>
                <a:cubicBezTo>
                  <a:pt x="30" y="47"/>
                  <a:pt x="30" y="47"/>
                  <a:pt x="30" y="47"/>
                </a:cubicBezTo>
                <a:cubicBezTo>
                  <a:pt x="30" y="39"/>
                  <a:pt x="30" y="39"/>
                  <a:pt x="30" y="39"/>
                </a:cubicBezTo>
                <a:cubicBezTo>
                  <a:pt x="23" y="39"/>
                  <a:pt x="23" y="39"/>
                  <a:pt x="23" y="39"/>
                </a:cubicBezTo>
                <a:cubicBezTo>
                  <a:pt x="23" y="34"/>
                  <a:pt x="23" y="34"/>
                  <a:pt x="23" y="34"/>
                </a:cubicBezTo>
                <a:cubicBezTo>
                  <a:pt x="33" y="34"/>
                  <a:pt x="33" y="34"/>
                  <a:pt x="33" y="34"/>
                </a:cubicBezTo>
                <a:cubicBezTo>
                  <a:pt x="34" y="34"/>
                  <a:pt x="35" y="35"/>
                  <a:pt x="35" y="37"/>
                </a:cubicBezTo>
                <a:cubicBezTo>
                  <a:pt x="35" y="50"/>
                  <a:pt x="35" y="50"/>
                  <a:pt x="35" y="50"/>
                </a:cubicBezTo>
                <a:cubicBezTo>
                  <a:pt x="35" y="51"/>
                  <a:pt x="34" y="52"/>
                  <a:pt x="33" y="52"/>
                </a:cubicBezTo>
                <a:cubicBezTo>
                  <a:pt x="23" y="52"/>
                  <a:pt x="23" y="52"/>
                  <a:pt x="23" y="52"/>
                </a:cubicBezTo>
                <a:close/>
                <a:moveTo>
                  <a:pt x="23" y="30"/>
                </a:moveTo>
                <a:cubicBezTo>
                  <a:pt x="23" y="25"/>
                  <a:pt x="23" y="25"/>
                  <a:pt x="23" y="25"/>
                </a:cubicBezTo>
                <a:cubicBezTo>
                  <a:pt x="30" y="25"/>
                  <a:pt x="30" y="25"/>
                  <a:pt x="30" y="25"/>
                </a:cubicBezTo>
                <a:cubicBezTo>
                  <a:pt x="30" y="17"/>
                  <a:pt x="30" y="17"/>
                  <a:pt x="30" y="17"/>
                </a:cubicBezTo>
                <a:cubicBezTo>
                  <a:pt x="23" y="17"/>
                  <a:pt x="23" y="17"/>
                  <a:pt x="23" y="17"/>
                </a:cubicBezTo>
                <a:cubicBezTo>
                  <a:pt x="23" y="12"/>
                  <a:pt x="23" y="12"/>
                  <a:pt x="23" y="12"/>
                </a:cubicBezTo>
                <a:cubicBezTo>
                  <a:pt x="33" y="12"/>
                  <a:pt x="33" y="12"/>
                  <a:pt x="33" y="12"/>
                </a:cubicBezTo>
                <a:cubicBezTo>
                  <a:pt x="34" y="12"/>
                  <a:pt x="35" y="13"/>
                  <a:pt x="35" y="14"/>
                </a:cubicBezTo>
                <a:cubicBezTo>
                  <a:pt x="35" y="27"/>
                  <a:pt x="35" y="27"/>
                  <a:pt x="35" y="27"/>
                </a:cubicBezTo>
                <a:cubicBezTo>
                  <a:pt x="35" y="29"/>
                  <a:pt x="34" y="30"/>
                  <a:pt x="33" y="30"/>
                </a:cubicBezTo>
                <a:lnTo>
                  <a:pt x="23" y="30"/>
                </a:lnTo>
                <a:close/>
                <a:moveTo>
                  <a:pt x="5" y="0"/>
                </a:moveTo>
                <a:cubicBezTo>
                  <a:pt x="5" y="58"/>
                  <a:pt x="5" y="58"/>
                  <a:pt x="5" y="58"/>
                </a:cubicBezTo>
                <a:cubicBezTo>
                  <a:pt x="23" y="58"/>
                  <a:pt x="23" y="58"/>
                  <a:pt x="23" y="58"/>
                </a:cubicBezTo>
                <a:cubicBezTo>
                  <a:pt x="23" y="63"/>
                  <a:pt x="23" y="63"/>
                  <a:pt x="23" y="63"/>
                </a:cubicBezTo>
                <a:cubicBezTo>
                  <a:pt x="2" y="63"/>
                  <a:pt x="2" y="63"/>
                  <a:pt x="2" y="63"/>
                </a:cubicBezTo>
                <a:cubicBezTo>
                  <a:pt x="1" y="63"/>
                  <a:pt x="0" y="62"/>
                  <a:pt x="0" y="60"/>
                </a:cubicBezTo>
                <a:cubicBezTo>
                  <a:pt x="0" y="0"/>
                  <a:pt x="0" y="0"/>
                  <a:pt x="0" y="0"/>
                </a:cubicBezTo>
                <a:cubicBezTo>
                  <a:pt x="5" y="0"/>
                  <a:pt x="5" y="0"/>
                  <a:pt x="5" y="0"/>
                </a:cubicBezTo>
                <a:close/>
                <a:moveTo>
                  <a:pt x="23" y="0"/>
                </a:moveTo>
                <a:cubicBezTo>
                  <a:pt x="16" y="0"/>
                  <a:pt x="16" y="0"/>
                  <a:pt x="16" y="0"/>
                </a:cubicBezTo>
                <a:cubicBezTo>
                  <a:pt x="11" y="0"/>
                  <a:pt x="11" y="0"/>
                  <a:pt x="11" y="0"/>
                </a:cubicBezTo>
                <a:cubicBezTo>
                  <a:pt x="11" y="3"/>
                  <a:pt x="11" y="3"/>
                  <a:pt x="11" y="3"/>
                </a:cubicBezTo>
                <a:cubicBezTo>
                  <a:pt x="11" y="4"/>
                  <a:pt x="12" y="5"/>
                  <a:pt x="13" y="5"/>
                </a:cubicBezTo>
                <a:cubicBezTo>
                  <a:pt x="23" y="5"/>
                  <a:pt x="23" y="5"/>
                  <a:pt x="23" y="5"/>
                </a:cubicBezTo>
                <a:cubicBezTo>
                  <a:pt x="23" y="0"/>
                  <a:pt x="23" y="0"/>
                  <a:pt x="23" y="0"/>
                </a:cubicBezTo>
                <a:close/>
                <a:moveTo>
                  <a:pt x="23" y="12"/>
                </a:moveTo>
                <a:cubicBezTo>
                  <a:pt x="13" y="12"/>
                  <a:pt x="13" y="12"/>
                  <a:pt x="13" y="12"/>
                </a:cubicBezTo>
                <a:cubicBezTo>
                  <a:pt x="12" y="12"/>
                  <a:pt x="11" y="13"/>
                  <a:pt x="11" y="14"/>
                </a:cubicBezTo>
                <a:cubicBezTo>
                  <a:pt x="11" y="27"/>
                  <a:pt x="11" y="27"/>
                  <a:pt x="11" y="27"/>
                </a:cubicBezTo>
                <a:cubicBezTo>
                  <a:pt x="11" y="29"/>
                  <a:pt x="12" y="30"/>
                  <a:pt x="13" y="30"/>
                </a:cubicBezTo>
                <a:cubicBezTo>
                  <a:pt x="23" y="30"/>
                  <a:pt x="23" y="30"/>
                  <a:pt x="23" y="30"/>
                </a:cubicBezTo>
                <a:cubicBezTo>
                  <a:pt x="23" y="25"/>
                  <a:pt x="23" y="25"/>
                  <a:pt x="23" y="25"/>
                </a:cubicBezTo>
                <a:cubicBezTo>
                  <a:pt x="16" y="25"/>
                  <a:pt x="16" y="25"/>
                  <a:pt x="16" y="25"/>
                </a:cubicBezTo>
                <a:cubicBezTo>
                  <a:pt x="16" y="17"/>
                  <a:pt x="16" y="17"/>
                  <a:pt x="16" y="17"/>
                </a:cubicBezTo>
                <a:cubicBezTo>
                  <a:pt x="23" y="17"/>
                  <a:pt x="23" y="17"/>
                  <a:pt x="23" y="17"/>
                </a:cubicBezTo>
                <a:cubicBezTo>
                  <a:pt x="23" y="12"/>
                  <a:pt x="23" y="12"/>
                  <a:pt x="23" y="12"/>
                </a:cubicBezTo>
                <a:close/>
                <a:moveTo>
                  <a:pt x="23" y="34"/>
                </a:moveTo>
                <a:cubicBezTo>
                  <a:pt x="13" y="34"/>
                  <a:pt x="13" y="34"/>
                  <a:pt x="13" y="34"/>
                </a:cubicBezTo>
                <a:cubicBezTo>
                  <a:pt x="12" y="34"/>
                  <a:pt x="11" y="35"/>
                  <a:pt x="11" y="37"/>
                </a:cubicBezTo>
                <a:cubicBezTo>
                  <a:pt x="11" y="50"/>
                  <a:pt x="11" y="50"/>
                  <a:pt x="11" y="50"/>
                </a:cubicBezTo>
                <a:cubicBezTo>
                  <a:pt x="11" y="51"/>
                  <a:pt x="12" y="52"/>
                  <a:pt x="13" y="52"/>
                </a:cubicBezTo>
                <a:cubicBezTo>
                  <a:pt x="23" y="52"/>
                  <a:pt x="23" y="52"/>
                  <a:pt x="23" y="52"/>
                </a:cubicBezTo>
                <a:cubicBezTo>
                  <a:pt x="23" y="47"/>
                  <a:pt x="23" y="47"/>
                  <a:pt x="23" y="47"/>
                </a:cubicBezTo>
                <a:cubicBezTo>
                  <a:pt x="16" y="47"/>
                  <a:pt x="16" y="47"/>
                  <a:pt x="16" y="47"/>
                </a:cubicBezTo>
                <a:cubicBezTo>
                  <a:pt x="16" y="39"/>
                  <a:pt x="16" y="39"/>
                  <a:pt x="16" y="39"/>
                </a:cubicBezTo>
                <a:cubicBezTo>
                  <a:pt x="23" y="39"/>
                  <a:pt x="23" y="39"/>
                  <a:pt x="23" y="39"/>
                </a:cubicBezTo>
                <a:lnTo>
                  <a:pt x="23" y="3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1" name="Freeform 317"/>
          <p:cNvSpPr/>
          <p:nvPr/>
        </p:nvSpPr>
        <p:spPr bwMode="auto">
          <a:xfrm>
            <a:off x="1012825" y="0"/>
            <a:ext cx="260350" cy="107950"/>
          </a:xfrm>
          <a:custGeom>
            <a:gdLst>
              <a:gd fmla="*/ 135 w 141" name="T0"/>
              <a:gd fmla="*/ 12 h 58" name="T1"/>
              <a:gd fmla="*/ 123 w 141" name="T2"/>
              <a:gd fmla="*/ 0 h 58" name="T3"/>
              <a:gd fmla="*/ 130 w 141" name="T4"/>
              <a:gd fmla="*/ 0 h 58" name="T5"/>
              <a:gd fmla="*/ 139 w 141" name="T6"/>
              <a:gd fmla="*/ 9 h 58" name="T7"/>
              <a:gd fmla="*/ 141 w 141" name="T8"/>
              <a:gd fmla="*/ 15 h 58" name="T9"/>
              <a:gd fmla="*/ 139 w 141" name="T10"/>
              <a:gd fmla="*/ 22 h 58" name="T11"/>
              <a:gd fmla="*/ 105 w 141" name="T12"/>
              <a:gd fmla="*/ 55 h 58" name="T13"/>
              <a:gd fmla="*/ 105 w 141" name="T14"/>
              <a:gd fmla="*/ 55 h 58" name="T15"/>
              <a:gd fmla="*/ 105 w 141" name="T16"/>
              <a:gd fmla="*/ 55 h 58" name="T17"/>
              <a:gd fmla="*/ 105 w 141" name="T18"/>
              <a:gd fmla="*/ 55 h 58" name="T19"/>
              <a:gd fmla="*/ 99 w 141" name="T20"/>
              <a:gd fmla="*/ 58 h 58" name="T21"/>
              <a:gd fmla="*/ 99 w 141" name="T22"/>
              <a:gd fmla="*/ 58 h 58" name="T23"/>
              <a:gd fmla="*/ 92 w 141" name="T24"/>
              <a:gd fmla="*/ 55 h 58" name="T25"/>
              <a:gd fmla="*/ 92 w 141" name="T26"/>
              <a:gd fmla="*/ 55 h 58" name="T27"/>
              <a:gd fmla="*/ 92 w 141" name="T28"/>
              <a:gd fmla="*/ 55 h 58" name="T29"/>
              <a:gd fmla="*/ 92 w 141" name="T30"/>
              <a:gd fmla="*/ 55 h 58" name="T31"/>
              <a:gd fmla="*/ 90 w 141" name="T32"/>
              <a:gd fmla="*/ 53 h 58" name="T33"/>
              <a:gd fmla="*/ 90 w 141" name="T34"/>
              <a:gd fmla="*/ 53 h 58" name="T35"/>
              <a:gd fmla="*/ 85 w 141" name="T36"/>
              <a:gd fmla="*/ 50 h 58" name="T37"/>
              <a:gd fmla="*/ 85 w 141" name="T38"/>
              <a:gd fmla="*/ 50 h 58" name="T39"/>
              <a:gd fmla="*/ 80 w 141" name="T40"/>
              <a:gd fmla="*/ 49 h 58" name="T41"/>
              <a:gd fmla="*/ 26 w 141" name="T42"/>
              <a:gd fmla="*/ 49 h 58" name="T43"/>
              <a:gd fmla="*/ 19 w 141" name="T44"/>
              <a:gd fmla="*/ 46 h 58" name="T45"/>
              <a:gd fmla="*/ 15 w 141" name="T46"/>
              <a:gd fmla="*/ 40 h 58" name="T47"/>
              <a:gd fmla="*/ 0 w 141" name="T48"/>
              <a:gd fmla="*/ 0 h 58" name="T49"/>
              <a:gd fmla="*/ 5 w 141" name="T50"/>
              <a:gd fmla="*/ 0 h 58" name="T51"/>
              <a:gd fmla="*/ 19 w 141" name="T52"/>
              <a:gd fmla="*/ 39 h 58" name="T53"/>
              <a:gd fmla="*/ 22 w 141" name="T54"/>
              <a:gd fmla="*/ 42 h 58" name="T55"/>
              <a:gd fmla="*/ 26 w 141" name="T56"/>
              <a:gd fmla="*/ 44 h 58" name="T57"/>
              <a:gd fmla="*/ 80 w 141" name="T58"/>
              <a:gd fmla="*/ 44 h 58" name="T59"/>
              <a:gd fmla="*/ 87 w 141" name="T60"/>
              <a:gd fmla="*/ 45 h 58" name="T61"/>
              <a:gd fmla="*/ 87 w 141" name="T62"/>
              <a:gd fmla="*/ 45 h 58" name="T63"/>
              <a:gd fmla="*/ 87 w 141" name="T64"/>
              <a:gd fmla="*/ 45 h 58" name="T65"/>
              <a:gd fmla="*/ 93 w 141" name="T66"/>
              <a:gd fmla="*/ 49 h 58" name="T67"/>
              <a:gd fmla="*/ 96 w 141" name="T68"/>
              <a:gd fmla="*/ 52 h 58" name="T69"/>
              <a:gd fmla="*/ 96 w 141" name="T70"/>
              <a:gd fmla="*/ 52 h 58" name="T71"/>
              <a:gd fmla="*/ 96 w 141" name="T72"/>
              <a:gd fmla="*/ 52 h 58" name="T73"/>
              <a:gd fmla="*/ 96 w 141" name="T74"/>
              <a:gd fmla="*/ 52 h 58" name="T75"/>
              <a:gd fmla="*/ 96 w 141" name="T76"/>
              <a:gd fmla="*/ 52 h 58" name="T77"/>
              <a:gd fmla="*/ 99 w 141" name="T78"/>
              <a:gd fmla="*/ 53 h 58" name="T79"/>
              <a:gd fmla="*/ 99 w 141" name="T80"/>
              <a:gd fmla="*/ 53 h 58" name="T81"/>
              <a:gd fmla="*/ 102 w 141" name="T82"/>
              <a:gd fmla="*/ 52 h 58" name="T83"/>
              <a:gd fmla="*/ 102 w 141" name="T84"/>
              <a:gd fmla="*/ 52 h 58" name="T85"/>
              <a:gd fmla="*/ 102 w 141" name="T86"/>
              <a:gd fmla="*/ 52 h 58" name="T87"/>
              <a:gd fmla="*/ 135 w 141" name="T88"/>
              <a:gd fmla="*/ 19 h 58" name="T89"/>
              <a:gd fmla="*/ 137 w 141" name="T90"/>
              <a:gd fmla="*/ 15 h 58" name="T91"/>
              <a:gd fmla="*/ 135 w 141" name="T92"/>
              <a:gd fmla="*/ 12 h 58"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57" w="141">
                <a:moveTo>
                  <a:pt x="135" y="12"/>
                </a:moveTo>
                <a:cubicBezTo>
                  <a:pt x="123" y="0"/>
                  <a:pt x="123" y="0"/>
                  <a:pt x="123" y="0"/>
                </a:cubicBezTo>
                <a:cubicBezTo>
                  <a:pt x="130" y="0"/>
                  <a:pt x="130" y="0"/>
                  <a:pt x="130" y="0"/>
                </a:cubicBezTo>
                <a:cubicBezTo>
                  <a:pt x="139" y="9"/>
                  <a:pt x="139" y="9"/>
                  <a:pt x="139" y="9"/>
                </a:cubicBezTo>
                <a:cubicBezTo>
                  <a:pt x="140" y="11"/>
                  <a:pt x="141" y="13"/>
                  <a:pt x="141" y="15"/>
                </a:cubicBezTo>
                <a:cubicBezTo>
                  <a:pt x="141" y="18"/>
                  <a:pt x="140" y="20"/>
                  <a:pt x="139" y="22"/>
                </a:cubicBezTo>
                <a:cubicBezTo>
                  <a:pt x="105" y="55"/>
                  <a:pt x="105" y="55"/>
                  <a:pt x="105" y="55"/>
                </a:cubicBezTo>
                <a:cubicBezTo>
                  <a:pt x="105" y="55"/>
                  <a:pt x="105" y="55"/>
                  <a:pt x="105" y="55"/>
                </a:cubicBezTo>
                <a:cubicBezTo>
                  <a:pt x="105" y="55"/>
                  <a:pt x="105" y="55"/>
                  <a:pt x="105" y="55"/>
                </a:cubicBezTo>
                <a:cubicBezTo>
                  <a:pt x="105" y="55"/>
                  <a:pt x="105" y="55"/>
                  <a:pt x="105" y="55"/>
                </a:cubicBezTo>
                <a:cubicBezTo>
                  <a:pt x="104" y="57"/>
                  <a:pt x="101" y="58"/>
                  <a:pt x="99" y="58"/>
                </a:cubicBezTo>
                <a:cubicBezTo>
                  <a:pt x="99" y="58"/>
                  <a:pt x="99" y="58"/>
                  <a:pt x="99" y="58"/>
                </a:cubicBezTo>
                <a:cubicBezTo>
                  <a:pt x="97" y="58"/>
                  <a:pt x="94" y="57"/>
                  <a:pt x="92" y="55"/>
                </a:cubicBezTo>
                <a:cubicBezTo>
                  <a:pt x="92" y="55"/>
                  <a:pt x="92" y="55"/>
                  <a:pt x="92" y="55"/>
                </a:cubicBezTo>
                <a:cubicBezTo>
                  <a:pt x="92" y="55"/>
                  <a:pt x="92" y="55"/>
                  <a:pt x="92" y="55"/>
                </a:cubicBezTo>
                <a:cubicBezTo>
                  <a:pt x="92" y="55"/>
                  <a:pt x="92" y="55"/>
                  <a:pt x="92" y="55"/>
                </a:cubicBezTo>
                <a:cubicBezTo>
                  <a:pt x="90" y="53"/>
                  <a:pt x="90" y="53"/>
                  <a:pt x="90" y="53"/>
                </a:cubicBezTo>
                <a:cubicBezTo>
                  <a:pt x="90" y="53"/>
                  <a:pt x="90" y="53"/>
                  <a:pt x="90" y="53"/>
                </a:cubicBezTo>
                <a:cubicBezTo>
                  <a:pt x="89" y="52"/>
                  <a:pt x="87" y="51"/>
                  <a:pt x="85" y="50"/>
                </a:cubicBezTo>
                <a:cubicBezTo>
                  <a:pt x="85" y="50"/>
                  <a:pt x="85" y="50"/>
                  <a:pt x="85" y="50"/>
                </a:cubicBezTo>
                <a:cubicBezTo>
                  <a:pt x="83" y="49"/>
                  <a:pt x="81" y="49"/>
                  <a:pt x="80" y="49"/>
                </a:cubicBezTo>
                <a:cubicBezTo>
                  <a:pt x="26" y="49"/>
                  <a:pt x="26" y="49"/>
                  <a:pt x="26" y="49"/>
                </a:cubicBezTo>
                <a:cubicBezTo>
                  <a:pt x="24" y="49"/>
                  <a:pt x="21" y="48"/>
                  <a:pt x="19" y="46"/>
                </a:cubicBezTo>
                <a:cubicBezTo>
                  <a:pt x="17" y="45"/>
                  <a:pt x="15" y="43"/>
                  <a:pt x="15" y="40"/>
                </a:cubicBezTo>
                <a:cubicBezTo>
                  <a:pt x="0" y="0"/>
                  <a:pt x="0" y="0"/>
                  <a:pt x="0" y="0"/>
                </a:cubicBezTo>
                <a:cubicBezTo>
                  <a:pt x="5" y="0"/>
                  <a:pt x="5" y="0"/>
                  <a:pt x="5" y="0"/>
                </a:cubicBezTo>
                <a:cubicBezTo>
                  <a:pt x="19" y="39"/>
                  <a:pt x="19" y="39"/>
                  <a:pt x="19" y="39"/>
                </a:cubicBezTo>
                <a:cubicBezTo>
                  <a:pt x="20" y="40"/>
                  <a:pt x="21" y="41"/>
                  <a:pt x="22" y="42"/>
                </a:cubicBezTo>
                <a:cubicBezTo>
                  <a:pt x="23" y="43"/>
                  <a:pt x="25" y="44"/>
                  <a:pt x="26" y="44"/>
                </a:cubicBezTo>
                <a:cubicBezTo>
                  <a:pt x="80" y="44"/>
                  <a:pt x="80" y="44"/>
                  <a:pt x="80" y="44"/>
                </a:cubicBezTo>
                <a:cubicBezTo>
                  <a:pt x="82" y="44"/>
                  <a:pt x="85" y="44"/>
                  <a:pt x="87" y="45"/>
                </a:cubicBezTo>
                <a:cubicBezTo>
                  <a:pt x="87" y="45"/>
                  <a:pt x="87" y="45"/>
                  <a:pt x="87" y="45"/>
                </a:cubicBezTo>
                <a:cubicBezTo>
                  <a:pt x="87" y="45"/>
                  <a:pt x="87" y="45"/>
                  <a:pt x="87" y="45"/>
                </a:cubicBezTo>
                <a:cubicBezTo>
                  <a:pt x="89" y="46"/>
                  <a:pt x="92" y="48"/>
                  <a:pt x="93" y="49"/>
                </a:cubicBezTo>
                <a:cubicBezTo>
                  <a:pt x="96" y="52"/>
                  <a:pt x="96" y="52"/>
                  <a:pt x="96" y="52"/>
                </a:cubicBezTo>
                <a:cubicBezTo>
                  <a:pt x="96" y="52"/>
                  <a:pt x="96" y="52"/>
                  <a:pt x="96" y="52"/>
                </a:cubicBezTo>
                <a:cubicBezTo>
                  <a:pt x="96" y="52"/>
                  <a:pt x="96" y="52"/>
                  <a:pt x="96" y="52"/>
                </a:cubicBezTo>
                <a:cubicBezTo>
                  <a:pt x="96" y="52"/>
                  <a:pt x="96" y="52"/>
                  <a:pt x="96" y="52"/>
                </a:cubicBezTo>
                <a:cubicBezTo>
                  <a:pt x="96" y="52"/>
                  <a:pt x="96" y="52"/>
                  <a:pt x="96" y="52"/>
                </a:cubicBezTo>
                <a:cubicBezTo>
                  <a:pt x="97" y="53"/>
                  <a:pt x="98" y="53"/>
                  <a:pt x="99" y="53"/>
                </a:cubicBezTo>
                <a:cubicBezTo>
                  <a:pt x="99" y="53"/>
                  <a:pt x="99" y="53"/>
                  <a:pt x="99" y="53"/>
                </a:cubicBezTo>
                <a:cubicBezTo>
                  <a:pt x="100" y="53"/>
                  <a:pt x="101" y="53"/>
                  <a:pt x="102" y="52"/>
                </a:cubicBezTo>
                <a:cubicBezTo>
                  <a:pt x="102" y="52"/>
                  <a:pt x="102" y="52"/>
                  <a:pt x="102" y="52"/>
                </a:cubicBezTo>
                <a:cubicBezTo>
                  <a:pt x="102" y="52"/>
                  <a:pt x="102" y="52"/>
                  <a:pt x="102" y="52"/>
                </a:cubicBezTo>
                <a:cubicBezTo>
                  <a:pt x="135" y="19"/>
                  <a:pt x="135" y="19"/>
                  <a:pt x="135" y="19"/>
                </a:cubicBezTo>
                <a:cubicBezTo>
                  <a:pt x="136" y="18"/>
                  <a:pt x="137" y="16"/>
                  <a:pt x="137" y="15"/>
                </a:cubicBezTo>
                <a:cubicBezTo>
                  <a:pt x="137" y="14"/>
                  <a:pt x="136" y="13"/>
                  <a:pt x="135" y="12"/>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2" name="Freeform 327"/>
          <p:cNvSpPr>
            <a:spLocks noEditPoints="1"/>
          </p:cNvSpPr>
          <p:nvPr/>
        </p:nvSpPr>
        <p:spPr bwMode="auto">
          <a:xfrm>
            <a:off x="2393950" y="3043238"/>
            <a:ext cx="182563" cy="139700"/>
          </a:xfrm>
          <a:custGeom>
            <a:gdLst>
              <a:gd fmla="*/ 49 w 99" name="T0"/>
              <a:gd fmla="*/ 7 h 75" name="T1"/>
              <a:gd fmla="*/ 79 w 99" name="T2"/>
              <a:gd fmla="*/ 20 h 75" name="T3"/>
              <a:gd fmla="*/ 91 w 99" name="T4"/>
              <a:gd fmla="*/ 49 h 75" name="T5"/>
              <a:gd fmla="*/ 91 w 99" name="T6"/>
              <a:gd fmla="*/ 51 h 75" name="T7"/>
              <a:gd fmla="*/ 91 w 99" name="T8"/>
              <a:gd fmla="*/ 51 h 75" name="T9"/>
              <a:gd fmla="*/ 91 w 99" name="T10"/>
              <a:gd fmla="*/ 53 h 75" name="T11"/>
              <a:gd fmla="*/ 92 w 99" name="T12"/>
              <a:gd fmla="*/ 55 h 75" name="T13"/>
              <a:gd fmla="*/ 93 w 99" name="T14"/>
              <a:gd fmla="*/ 59 h 75" name="T15"/>
              <a:gd fmla="*/ 93 w 99" name="T16"/>
              <a:gd fmla="*/ 60 h 75" name="T17"/>
              <a:gd fmla="*/ 94 w 99" name="T18"/>
              <a:gd fmla="*/ 49 h 75" name="T19"/>
              <a:gd fmla="*/ 81 w 99" name="T20"/>
              <a:gd fmla="*/ 18 h 75" name="T21"/>
              <a:gd fmla="*/ 49 w 99" name="T22"/>
              <a:gd fmla="*/ 4 h 75" name="T23"/>
              <a:gd fmla="*/ 49 w 99" name="T24"/>
              <a:gd fmla="*/ 0 h 75" name="T25"/>
              <a:gd fmla="*/ 84 w 99" name="T26"/>
              <a:gd fmla="*/ 14 h 75" name="T27"/>
              <a:gd fmla="*/ 99 w 99" name="T28"/>
              <a:gd fmla="*/ 49 h 75" name="T29"/>
              <a:gd fmla="*/ 97 w 99" name="T30"/>
              <a:gd fmla="*/ 62 h 75" name="T31"/>
              <a:gd fmla="*/ 92 w 99" name="T32"/>
              <a:gd fmla="*/ 73 h 75" name="T33"/>
              <a:gd fmla="*/ 90 w 99" name="T34"/>
              <a:gd fmla="*/ 75 h 75" name="T35"/>
              <a:gd fmla="*/ 88 w 99" name="T36"/>
              <a:gd fmla="*/ 72 h 75" name="T37"/>
              <a:gd fmla="*/ 88 w 99" name="T38"/>
              <a:gd fmla="*/ 59 h 75" name="T39"/>
              <a:gd fmla="*/ 87 w 99" name="T40"/>
              <a:gd fmla="*/ 57 h 75" name="T41"/>
              <a:gd fmla="*/ 86 w 99" name="T42"/>
              <a:gd fmla="*/ 55 h 75" name="T43"/>
              <a:gd fmla="*/ 86 w 99" name="T44"/>
              <a:gd fmla="*/ 55 h 75" name="T45"/>
              <a:gd fmla="*/ 86 w 99" name="T46"/>
              <a:gd fmla="*/ 53 h 75" name="T47"/>
              <a:gd fmla="*/ 86 w 99" name="T48"/>
              <a:gd fmla="*/ 51 h 75" name="T49"/>
              <a:gd fmla="*/ 86 w 99" name="T50"/>
              <a:gd fmla="*/ 51 h 75" name="T51"/>
              <a:gd fmla="*/ 86 w 99" name="T52"/>
              <a:gd fmla="*/ 49 h 75" name="T53"/>
              <a:gd fmla="*/ 75 w 99" name="T54"/>
              <a:gd fmla="*/ 23 h 75" name="T55"/>
              <a:gd fmla="*/ 49 w 99" name="T56"/>
              <a:gd fmla="*/ 12 h 75" name="T57"/>
              <a:gd fmla="*/ 49 w 99" name="T58"/>
              <a:gd fmla="*/ 7 h 75" name="T59"/>
              <a:gd fmla="*/ 49 w 99" name="T60"/>
              <a:gd fmla="*/ 4 h 75" name="T61"/>
              <a:gd fmla="*/ 18 w 99" name="T62"/>
              <a:gd fmla="*/ 18 h 75" name="T63"/>
              <a:gd fmla="*/ 5 w 99" name="T64"/>
              <a:gd fmla="*/ 49 h 75" name="T65"/>
              <a:gd fmla="*/ 6 w 99" name="T66"/>
              <a:gd fmla="*/ 58 h 75" name="T67"/>
              <a:gd fmla="*/ 6 w 99" name="T68"/>
              <a:gd fmla="*/ 55 h 75" name="T69"/>
              <a:gd fmla="*/ 8 w 99" name="T70"/>
              <a:gd fmla="*/ 52 h 75" name="T71"/>
              <a:gd fmla="*/ 8 w 99" name="T72"/>
              <a:gd fmla="*/ 51 h 75" name="T73"/>
              <a:gd fmla="*/ 8 w 99" name="T74"/>
              <a:gd fmla="*/ 49 h 75" name="T75"/>
              <a:gd fmla="*/ 20 w 99" name="T76"/>
              <a:gd fmla="*/ 20 h 75" name="T77"/>
              <a:gd fmla="*/ 49 w 99" name="T78"/>
              <a:gd fmla="*/ 7 h 75" name="T79"/>
              <a:gd fmla="*/ 49 w 99" name="T80"/>
              <a:gd fmla="*/ 7 h 75" name="T81"/>
              <a:gd fmla="*/ 49 w 99" name="T82"/>
              <a:gd fmla="*/ 7 h 75" name="T83"/>
              <a:gd fmla="*/ 49 w 99" name="T84"/>
              <a:gd fmla="*/ 12 h 75" name="T85"/>
              <a:gd fmla="*/ 49 w 99" name="T86"/>
              <a:gd fmla="*/ 12 h 75" name="T87"/>
              <a:gd fmla="*/ 23 w 99" name="T88"/>
              <a:gd fmla="*/ 23 h 75" name="T89"/>
              <a:gd fmla="*/ 13 w 99" name="T90"/>
              <a:gd fmla="*/ 49 h 75" name="T91"/>
              <a:gd fmla="*/ 13 w 99" name="T92"/>
              <a:gd fmla="*/ 51 h 75" name="T93"/>
              <a:gd fmla="*/ 13 w 99" name="T94"/>
              <a:gd fmla="*/ 52 h 75" name="T95"/>
              <a:gd fmla="*/ 12 w 99" name="T96"/>
              <a:gd fmla="*/ 54 h 75" name="T97"/>
              <a:gd fmla="*/ 11 w 99" name="T98"/>
              <a:gd fmla="*/ 57 h 75" name="T99"/>
              <a:gd fmla="*/ 10 w 99" name="T100"/>
              <a:gd fmla="*/ 59 h 75" name="T101"/>
              <a:gd fmla="*/ 10 w 99" name="T102"/>
              <a:gd fmla="*/ 72 h 75" name="T103"/>
              <a:gd fmla="*/ 10 w 99" name="T104"/>
              <a:gd fmla="*/ 72 h 75" name="T105"/>
              <a:gd fmla="*/ 9 w 99" name="T106"/>
              <a:gd fmla="*/ 74 h 75" name="T107"/>
              <a:gd fmla="*/ 6 w 99" name="T108"/>
              <a:gd fmla="*/ 73 h 75" name="T109"/>
              <a:gd fmla="*/ 2 w 99" name="T110"/>
              <a:gd fmla="*/ 61 h 75" name="T111"/>
              <a:gd fmla="*/ 0 w 99" name="T112"/>
              <a:gd fmla="*/ 49 h 75" name="T113"/>
              <a:gd fmla="*/ 14 w 99" name="T114"/>
              <a:gd fmla="*/ 14 h 75" name="T115"/>
              <a:gd fmla="*/ 49 w 99" name="T116"/>
              <a:gd fmla="*/ 0 h 75" name="T117"/>
              <a:gd fmla="*/ 49 w 99" name="T118"/>
              <a:gd fmla="*/ 0 h 75" name="T119"/>
              <a:gd fmla="*/ 49 w 99" name="T120"/>
              <a:gd fmla="*/ 0 h 75" name="T121"/>
              <a:gd fmla="*/ 49 w 99" name="T122"/>
              <a:gd fmla="*/ 4 h 7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5" w="99">
                <a:moveTo>
                  <a:pt x="49" y="7"/>
                </a:moveTo>
                <a:cubicBezTo>
                  <a:pt x="61" y="7"/>
                  <a:pt x="71" y="12"/>
                  <a:pt x="79" y="20"/>
                </a:cubicBezTo>
                <a:cubicBezTo>
                  <a:pt x="86" y="27"/>
                  <a:pt x="91" y="38"/>
                  <a:pt x="91" y="49"/>
                </a:cubicBezTo>
                <a:cubicBezTo>
                  <a:pt x="91" y="50"/>
                  <a:pt x="91" y="51"/>
                  <a:pt x="91" y="51"/>
                </a:cubicBezTo>
                <a:cubicBezTo>
                  <a:pt x="91" y="51"/>
                  <a:pt x="91" y="51"/>
                  <a:pt x="91" y="51"/>
                </a:cubicBezTo>
                <a:cubicBezTo>
                  <a:pt x="91" y="52"/>
                  <a:pt x="91" y="52"/>
                  <a:pt x="91" y="53"/>
                </a:cubicBezTo>
                <a:cubicBezTo>
                  <a:pt x="91" y="53"/>
                  <a:pt x="92" y="54"/>
                  <a:pt x="92" y="55"/>
                </a:cubicBezTo>
                <a:cubicBezTo>
                  <a:pt x="92" y="57"/>
                  <a:pt x="93" y="58"/>
                  <a:pt x="93" y="59"/>
                </a:cubicBezTo>
                <a:cubicBezTo>
                  <a:pt x="93" y="60"/>
                  <a:pt x="93" y="60"/>
                  <a:pt x="93" y="60"/>
                </a:cubicBezTo>
                <a:cubicBezTo>
                  <a:pt x="93" y="56"/>
                  <a:pt x="94" y="53"/>
                  <a:pt x="94" y="49"/>
                </a:cubicBezTo>
                <a:cubicBezTo>
                  <a:pt x="94" y="37"/>
                  <a:pt x="89" y="26"/>
                  <a:pt x="81" y="18"/>
                </a:cubicBezTo>
                <a:cubicBezTo>
                  <a:pt x="73" y="10"/>
                  <a:pt x="62" y="4"/>
                  <a:pt x="49" y="4"/>
                </a:cubicBezTo>
                <a:cubicBezTo>
                  <a:pt x="49" y="0"/>
                  <a:pt x="49" y="0"/>
                  <a:pt x="49" y="0"/>
                </a:cubicBezTo>
                <a:cubicBezTo>
                  <a:pt x="63" y="0"/>
                  <a:pt x="75" y="5"/>
                  <a:pt x="84" y="14"/>
                </a:cubicBezTo>
                <a:cubicBezTo>
                  <a:pt x="93" y="23"/>
                  <a:pt x="99" y="36"/>
                  <a:pt x="99" y="49"/>
                </a:cubicBezTo>
                <a:cubicBezTo>
                  <a:pt x="99" y="53"/>
                  <a:pt x="98" y="58"/>
                  <a:pt x="97" y="62"/>
                </a:cubicBezTo>
                <a:cubicBezTo>
                  <a:pt x="96" y="66"/>
                  <a:pt x="94" y="70"/>
                  <a:pt x="92" y="73"/>
                </a:cubicBezTo>
                <a:cubicBezTo>
                  <a:pt x="92" y="74"/>
                  <a:pt x="91" y="75"/>
                  <a:pt x="90" y="75"/>
                </a:cubicBezTo>
                <a:cubicBezTo>
                  <a:pt x="89" y="75"/>
                  <a:pt x="88" y="73"/>
                  <a:pt x="88" y="72"/>
                </a:cubicBezTo>
                <a:cubicBezTo>
                  <a:pt x="88" y="59"/>
                  <a:pt x="88" y="59"/>
                  <a:pt x="88" y="59"/>
                </a:cubicBezTo>
                <a:cubicBezTo>
                  <a:pt x="88" y="58"/>
                  <a:pt x="88" y="58"/>
                  <a:pt x="87" y="57"/>
                </a:cubicBezTo>
                <a:cubicBezTo>
                  <a:pt x="87" y="56"/>
                  <a:pt x="87" y="55"/>
                  <a:pt x="86" y="55"/>
                </a:cubicBezTo>
                <a:cubicBezTo>
                  <a:pt x="86" y="55"/>
                  <a:pt x="86" y="55"/>
                  <a:pt x="86" y="55"/>
                </a:cubicBezTo>
                <a:cubicBezTo>
                  <a:pt x="86" y="54"/>
                  <a:pt x="86" y="54"/>
                  <a:pt x="86" y="53"/>
                </a:cubicBezTo>
                <a:cubicBezTo>
                  <a:pt x="86" y="52"/>
                  <a:pt x="86" y="52"/>
                  <a:pt x="86" y="51"/>
                </a:cubicBezTo>
                <a:cubicBezTo>
                  <a:pt x="86" y="51"/>
                  <a:pt x="86" y="51"/>
                  <a:pt x="86" y="51"/>
                </a:cubicBezTo>
                <a:cubicBezTo>
                  <a:pt x="86" y="50"/>
                  <a:pt x="86" y="50"/>
                  <a:pt x="86" y="49"/>
                </a:cubicBezTo>
                <a:cubicBezTo>
                  <a:pt x="86" y="39"/>
                  <a:pt x="82" y="30"/>
                  <a:pt x="75" y="23"/>
                </a:cubicBezTo>
                <a:cubicBezTo>
                  <a:pt x="69" y="16"/>
                  <a:pt x="59" y="12"/>
                  <a:pt x="49" y="12"/>
                </a:cubicBezTo>
                <a:lnTo>
                  <a:pt x="49" y="7"/>
                </a:lnTo>
                <a:close/>
                <a:moveTo>
                  <a:pt x="49" y="4"/>
                </a:moveTo>
                <a:cubicBezTo>
                  <a:pt x="37" y="4"/>
                  <a:pt x="26" y="10"/>
                  <a:pt x="18" y="18"/>
                </a:cubicBezTo>
                <a:cubicBezTo>
                  <a:pt x="10" y="26"/>
                  <a:pt x="5" y="37"/>
                  <a:pt x="5" y="49"/>
                </a:cubicBezTo>
                <a:cubicBezTo>
                  <a:pt x="5" y="52"/>
                  <a:pt x="5" y="55"/>
                  <a:pt x="6" y="58"/>
                </a:cubicBezTo>
                <a:cubicBezTo>
                  <a:pt x="6" y="57"/>
                  <a:pt x="6" y="56"/>
                  <a:pt x="6" y="55"/>
                </a:cubicBezTo>
                <a:cubicBezTo>
                  <a:pt x="7" y="54"/>
                  <a:pt x="7" y="53"/>
                  <a:pt x="8" y="52"/>
                </a:cubicBezTo>
                <a:cubicBezTo>
                  <a:pt x="8" y="52"/>
                  <a:pt x="8" y="51"/>
                  <a:pt x="8" y="51"/>
                </a:cubicBezTo>
                <a:cubicBezTo>
                  <a:pt x="8" y="50"/>
                  <a:pt x="8" y="50"/>
                  <a:pt x="8" y="49"/>
                </a:cubicBezTo>
                <a:cubicBezTo>
                  <a:pt x="8" y="38"/>
                  <a:pt x="12" y="27"/>
                  <a:pt x="20" y="20"/>
                </a:cubicBezTo>
                <a:cubicBezTo>
                  <a:pt x="27" y="12"/>
                  <a:pt x="38" y="7"/>
                  <a:pt x="49" y="7"/>
                </a:cubicBezTo>
                <a:cubicBezTo>
                  <a:pt x="49" y="7"/>
                  <a:pt x="49" y="7"/>
                  <a:pt x="49" y="7"/>
                </a:cubicBezTo>
                <a:cubicBezTo>
                  <a:pt x="49" y="7"/>
                  <a:pt x="49" y="7"/>
                  <a:pt x="49" y="7"/>
                </a:cubicBezTo>
                <a:cubicBezTo>
                  <a:pt x="49" y="12"/>
                  <a:pt x="49" y="12"/>
                  <a:pt x="49" y="12"/>
                </a:cubicBezTo>
                <a:cubicBezTo>
                  <a:pt x="49" y="12"/>
                  <a:pt x="49" y="12"/>
                  <a:pt x="49" y="12"/>
                </a:cubicBezTo>
                <a:cubicBezTo>
                  <a:pt x="39" y="12"/>
                  <a:pt x="30" y="16"/>
                  <a:pt x="23" y="23"/>
                </a:cubicBezTo>
                <a:cubicBezTo>
                  <a:pt x="17" y="30"/>
                  <a:pt x="13" y="39"/>
                  <a:pt x="13" y="49"/>
                </a:cubicBezTo>
                <a:cubicBezTo>
                  <a:pt x="13" y="50"/>
                  <a:pt x="13" y="50"/>
                  <a:pt x="13" y="51"/>
                </a:cubicBezTo>
                <a:cubicBezTo>
                  <a:pt x="13" y="51"/>
                  <a:pt x="13" y="52"/>
                  <a:pt x="13" y="52"/>
                </a:cubicBezTo>
                <a:cubicBezTo>
                  <a:pt x="13" y="53"/>
                  <a:pt x="13" y="54"/>
                  <a:pt x="12" y="54"/>
                </a:cubicBezTo>
                <a:cubicBezTo>
                  <a:pt x="12" y="55"/>
                  <a:pt x="11" y="56"/>
                  <a:pt x="11" y="57"/>
                </a:cubicBezTo>
                <a:cubicBezTo>
                  <a:pt x="11" y="57"/>
                  <a:pt x="10" y="58"/>
                  <a:pt x="10" y="59"/>
                </a:cubicBezTo>
                <a:cubicBezTo>
                  <a:pt x="10" y="72"/>
                  <a:pt x="10" y="72"/>
                  <a:pt x="10" y="72"/>
                </a:cubicBezTo>
                <a:cubicBezTo>
                  <a:pt x="10" y="72"/>
                  <a:pt x="10" y="72"/>
                  <a:pt x="10" y="72"/>
                </a:cubicBezTo>
                <a:cubicBezTo>
                  <a:pt x="10" y="72"/>
                  <a:pt x="10" y="73"/>
                  <a:pt x="9" y="74"/>
                </a:cubicBezTo>
                <a:cubicBezTo>
                  <a:pt x="8" y="74"/>
                  <a:pt x="7" y="74"/>
                  <a:pt x="6" y="73"/>
                </a:cubicBezTo>
                <a:cubicBezTo>
                  <a:pt x="4" y="69"/>
                  <a:pt x="3" y="65"/>
                  <a:pt x="2" y="61"/>
                </a:cubicBezTo>
                <a:cubicBezTo>
                  <a:pt x="1" y="57"/>
                  <a:pt x="0" y="53"/>
                  <a:pt x="0" y="49"/>
                </a:cubicBezTo>
                <a:cubicBezTo>
                  <a:pt x="0" y="36"/>
                  <a:pt x="6" y="23"/>
                  <a:pt x="14" y="14"/>
                </a:cubicBezTo>
                <a:cubicBezTo>
                  <a:pt x="23" y="5"/>
                  <a:pt x="36" y="0"/>
                  <a:pt x="49" y="0"/>
                </a:cubicBezTo>
                <a:cubicBezTo>
                  <a:pt x="49" y="0"/>
                  <a:pt x="49" y="0"/>
                  <a:pt x="49" y="0"/>
                </a:cubicBezTo>
                <a:cubicBezTo>
                  <a:pt x="49" y="0"/>
                  <a:pt x="49" y="0"/>
                  <a:pt x="49" y="0"/>
                </a:cubicBezTo>
                <a:cubicBezTo>
                  <a:pt x="49" y="4"/>
                  <a:pt x="49" y="4"/>
                  <a:pt x="49" y="4"/>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3" name="Freeform 336"/>
          <p:cNvSpPr>
            <a:spLocks noEditPoints="1"/>
          </p:cNvSpPr>
          <p:nvPr/>
        </p:nvSpPr>
        <p:spPr bwMode="auto">
          <a:xfrm>
            <a:off x="-33338" y="0"/>
            <a:ext cx="363538" cy="163513"/>
          </a:xfrm>
          <a:custGeom>
            <a:gdLst>
              <a:gd fmla="*/ 139 w 197" name="T0"/>
              <a:gd fmla="*/ 79 h 88" name="T1"/>
              <a:gd fmla="*/ 180 w 197" name="T2"/>
              <a:gd fmla="*/ 37 h 88" name="T3"/>
              <a:gd fmla="*/ 171 w 197" name="T4"/>
              <a:gd fmla="*/ 39 h 88" name="T5"/>
              <a:gd fmla="*/ 165 w 197" name="T6"/>
              <a:gd fmla="*/ 36 h 88" name="T7"/>
              <a:gd fmla="*/ 159 w 197" name="T8"/>
              <a:gd fmla="*/ 34 h 88" name="T9"/>
              <a:gd fmla="*/ 156 w 197" name="T10"/>
              <a:gd fmla="*/ 31 h 88" name="T11"/>
              <a:gd fmla="*/ 154 w 197" name="T12"/>
              <a:gd fmla="*/ 27 h 88" name="T13"/>
              <a:gd fmla="*/ 152 w 197" name="T14"/>
              <a:gd fmla="*/ 24 h 88" name="T15"/>
              <a:gd fmla="*/ 148 w 197" name="T16"/>
              <a:gd fmla="*/ 22 h 88" name="T17"/>
              <a:gd fmla="*/ 139 w 197" name="T18"/>
              <a:gd fmla="*/ 12 h 88" name="T19"/>
              <a:gd fmla="*/ 149 w 197" name="T20"/>
              <a:gd fmla="*/ 17 h 88" name="T21"/>
              <a:gd fmla="*/ 156 w 197" name="T22"/>
              <a:gd fmla="*/ 21 h 88" name="T23"/>
              <a:gd fmla="*/ 158 w 197" name="T24"/>
              <a:gd fmla="*/ 25 h 88" name="T25"/>
              <a:gd fmla="*/ 162 w 197" name="T26"/>
              <a:gd fmla="*/ 31 h 88" name="T27"/>
              <a:gd fmla="*/ 166 w 197" name="T28"/>
              <a:gd fmla="*/ 32 h 88" name="T29"/>
              <a:gd fmla="*/ 167 w 197" name="T30"/>
              <a:gd fmla="*/ 32 h 88" name="T31"/>
              <a:gd fmla="*/ 176 w 197" name="T32"/>
              <a:gd fmla="*/ 35 h 88" name="T33"/>
              <a:gd fmla="*/ 180 w 197" name="T34"/>
              <a:gd fmla="*/ 36 h 88" name="T35"/>
              <a:gd fmla="*/ 139 w 197" name="T36"/>
              <a:gd fmla="*/ 79 h 88" name="T37"/>
              <a:gd fmla="*/ 0 w 197" name="T38"/>
              <a:gd fmla="*/ 0 h 88" name="T39"/>
              <a:gd fmla="*/ 99 w 197" name="T40"/>
              <a:gd fmla="*/ 83 h 88" name="T41"/>
              <a:gd fmla="*/ 114 w 197" name="T42"/>
              <a:gd fmla="*/ 68 h 88" name="T43"/>
              <a:gd fmla="*/ 104 w 197" name="T44"/>
              <a:gd fmla="*/ 60 h 88" name="T45"/>
              <a:gd fmla="*/ 102 w 197" name="T46"/>
              <a:gd fmla="*/ 57 h 88" name="T47"/>
              <a:gd fmla="*/ 93 w 197" name="T48"/>
              <a:gd fmla="*/ 40 h 88" name="T49"/>
              <a:gd fmla="*/ 94 w 197" name="T50"/>
              <a:gd fmla="*/ 37 h 88" name="T51"/>
              <a:gd fmla="*/ 95 w 197" name="T52"/>
              <a:gd fmla="*/ 32 h 88" name="T53"/>
              <a:gd fmla="*/ 98 w 197" name="T54"/>
              <a:gd fmla="*/ 27 h 88" name="T55"/>
              <a:gd fmla="*/ 94 w 197" name="T56"/>
              <a:gd fmla="*/ 18 h 88" name="T57"/>
              <a:gd fmla="*/ 88 w 197" name="T58"/>
              <a:gd fmla="*/ 14 h 88" name="T59"/>
              <a:gd fmla="*/ 77 w 197" name="T60"/>
              <a:gd fmla="*/ 6 h 88" name="T61"/>
              <a:gd fmla="*/ 61 w 197" name="T62"/>
              <a:gd fmla="*/ 0 h 88" name="T63"/>
              <a:gd fmla="*/ 103 w 197" name="T64"/>
              <a:gd fmla="*/ 11 h 88" name="T65"/>
              <a:gd fmla="*/ 105 w 197" name="T66"/>
              <a:gd fmla="*/ 11 h 88" name="T67"/>
              <a:gd fmla="*/ 112 w 197" name="T68"/>
              <a:gd fmla="*/ 6 h 88" name="T69"/>
              <a:gd fmla="*/ 113 w 197" name="T70"/>
              <a:gd fmla="*/ 5 h 88" name="T71"/>
              <a:gd fmla="*/ 122 w 197" name="T72"/>
              <a:gd fmla="*/ 7 h 88" name="T73"/>
              <a:gd fmla="*/ 134 w 197" name="T74"/>
              <a:gd fmla="*/ 8 h 88" name="T75"/>
              <a:gd fmla="*/ 139 w 197" name="T76"/>
              <a:gd fmla="*/ 18 h 88" name="T77"/>
              <a:gd fmla="*/ 134 w 197" name="T78"/>
              <a:gd fmla="*/ 14 h 88" name="T79"/>
              <a:gd fmla="*/ 120 w 197" name="T80"/>
              <a:gd fmla="*/ 11 h 88" name="T81"/>
              <a:gd fmla="*/ 114 w 197" name="T82"/>
              <a:gd fmla="*/ 11 h 88" name="T83"/>
              <a:gd fmla="*/ 113 w 197" name="T84"/>
              <a:gd fmla="*/ 11 h 88" name="T85"/>
              <a:gd fmla="*/ 107 w 197" name="T86"/>
              <a:gd fmla="*/ 15 h 88" name="T87"/>
              <a:gd fmla="*/ 102 w 197" name="T88"/>
              <a:gd fmla="*/ 29 h 88" name="T89"/>
              <a:gd fmla="*/ 100 w 197" name="T90"/>
              <a:gd fmla="*/ 32 h 88" name="T91"/>
              <a:gd fmla="*/ 98 w 197" name="T92"/>
              <a:gd fmla="*/ 35 h 88" name="T93"/>
              <a:gd fmla="*/ 98 w 197" name="T94"/>
              <a:gd fmla="*/ 41 h 88" name="T95"/>
              <a:gd fmla="*/ 100 w 197" name="T96"/>
              <a:gd fmla="*/ 44 h 88" name="T97"/>
              <a:gd fmla="*/ 106 w 197" name="T98"/>
              <a:gd fmla="*/ 54 h 88" name="T99"/>
              <a:gd fmla="*/ 115 w 197" name="T100"/>
              <a:gd fmla="*/ 63 h 88" name="T101"/>
              <a:gd fmla="*/ 121 w 197" name="T102"/>
              <a:gd fmla="*/ 68 h 88" name="T103"/>
              <a:gd fmla="*/ 120 w 197" name="T104"/>
              <a:gd fmla="*/ 81 h 88"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88" w="197">
                <a:moveTo>
                  <a:pt x="197" y="0"/>
                </a:moveTo>
                <a:cubicBezTo>
                  <a:pt x="195" y="23"/>
                  <a:pt x="184" y="43"/>
                  <a:pt x="169" y="59"/>
                </a:cubicBezTo>
                <a:cubicBezTo>
                  <a:pt x="160" y="67"/>
                  <a:pt x="150" y="74"/>
                  <a:pt x="139" y="79"/>
                </a:cubicBezTo>
                <a:cubicBezTo>
                  <a:pt x="139" y="74"/>
                  <a:pt x="139" y="74"/>
                  <a:pt x="139" y="74"/>
                </a:cubicBezTo>
                <a:cubicBezTo>
                  <a:pt x="149" y="69"/>
                  <a:pt x="158" y="63"/>
                  <a:pt x="166" y="55"/>
                </a:cubicBezTo>
                <a:cubicBezTo>
                  <a:pt x="171" y="50"/>
                  <a:pt x="176" y="44"/>
                  <a:pt x="180" y="37"/>
                </a:cubicBezTo>
                <a:cubicBezTo>
                  <a:pt x="178" y="38"/>
                  <a:pt x="177" y="39"/>
                  <a:pt x="176" y="40"/>
                </a:cubicBezTo>
                <a:cubicBezTo>
                  <a:pt x="174" y="40"/>
                  <a:pt x="173" y="39"/>
                  <a:pt x="171" y="39"/>
                </a:cubicBezTo>
                <a:cubicBezTo>
                  <a:pt x="171" y="39"/>
                  <a:pt x="171" y="39"/>
                  <a:pt x="171" y="39"/>
                </a:cubicBezTo>
                <a:cubicBezTo>
                  <a:pt x="169" y="39"/>
                  <a:pt x="167" y="39"/>
                  <a:pt x="166" y="37"/>
                </a:cubicBezTo>
                <a:cubicBezTo>
                  <a:pt x="165" y="36"/>
                  <a:pt x="165" y="36"/>
                  <a:pt x="165" y="36"/>
                </a:cubicBezTo>
                <a:cubicBezTo>
                  <a:pt x="165" y="36"/>
                  <a:pt x="165" y="36"/>
                  <a:pt x="165" y="36"/>
                </a:cubicBezTo>
                <a:cubicBezTo>
                  <a:pt x="164" y="36"/>
                  <a:pt x="164" y="36"/>
                  <a:pt x="164" y="36"/>
                </a:cubicBezTo>
                <a:cubicBezTo>
                  <a:pt x="164" y="36"/>
                  <a:pt x="164" y="36"/>
                  <a:pt x="164" y="36"/>
                </a:cubicBezTo>
                <a:cubicBezTo>
                  <a:pt x="162" y="35"/>
                  <a:pt x="160" y="36"/>
                  <a:pt x="159" y="34"/>
                </a:cubicBezTo>
                <a:cubicBezTo>
                  <a:pt x="159" y="34"/>
                  <a:pt x="159" y="34"/>
                  <a:pt x="159" y="34"/>
                </a:cubicBezTo>
                <a:cubicBezTo>
                  <a:pt x="158" y="33"/>
                  <a:pt x="156" y="33"/>
                  <a:pt x="156" y="31"/>
                </a:cubicBezTo>
                <a:cubicBezTo>
                  <a:pt x="156" y="31"/>
                  <a:pt x="156" y="31"/>
                  <a:pt x="156" y="31"/>
                </a:cubicBezTo>
                <a:cubicBezTo>
                  <a:pt x="155" y="29"/>
                  <a:pt x="155" y="29"/>
                  <a:pt x="155" y="29"/>
                </a:cubicBezTo>
                <a:cubicBezTo>
                  <a:pt x="155" y="28"/>
                  <a:pt x="154" y="28"/>
                  <a:pt x="154" y="27"/>
                </a:cubicBezTo>
                <a:cubicBezTo>
                  <a:pt x="154" y="27"/>
                  <a:pt x="154" y="27"/>
                  <a:pt x="154" y="27"/>
                </a:cubicBezTo>
                <a:cubicBezTo>
                  <a:pt x="153" y="25"/>
                  <a:pt x="153" y="25"/>
                  <a:pt x="153" y="25"/>
                </a:cubicBezTo>
                <a:cubicBezTo>
                  <a:pt x="153" y="24"/>
                  <a:pt x="153" y="24"/>
                  <a:pt x="153" y="24"/>
                </a:cubicBezTo>
                <a:cubicBezTo>
                  <a:pt x="152" y="24"/>
                  <a:pt x="152" y="24"/>
                  <a:pt x="152" y="24"/>
                </a:cubicBezTo>
                <a:cubicBezTo>
                  <a:pt x="152" y="24"/>
                  <a:pt x="152" y="24"/>
                  <a:pt x="152" y="24"/>
                </a:cubicBezTo>
                <a:cubicBezTo>
                  <a:pt x="151" y="23"/>
                  <a:pt x="150" y="22"/>
                  <a:pt x="148" y="22"/>
                </a:cubicBezTo>
                <a:cubicBezTo>
                  <a:pt x="148" y="22"/>
                  <a:pt x="148" y="22"/>
                  <a:pt x="148" y="22"/>
                </a:cubicBezTo>
                <a:cubicBezTo>
                  <a:pt x="144" y="22"/>
                  <a:pt x="143" y="23"/>
                  <a:pt x="139" y="18"/>
                </a:cubicBezTo>
                <a:cubicBezTo>
                  <a:pt x="139" y="12"/>
                  <a:pt x="139" y="12"/>
                  <a:pt x="139" y="12"/>
                </a:cubicBezTo>
                <a:cubicBezTo>
                  <a:pt x="139" y="12"/>
                  <a:pt x="139" y="12"/>
                  <a:pt x="139" y="12"/>
                </a:cubicBezTo>
                <a:cubicBezTo>
                  <a:pt x="143" y="15"/>
                  <a:pt x="143" y="15"/>
                  <a:pt x="143" y="15"/>
                </a:cubicBezTo>
                <a:cubicBezTo>
                  <a:pt x="145" y="18"/>
                  <a:pt x="145" y="17"/>
                  <a:pt x="149" y="17"/>
                </a:cubicBezTo>
                <a:cubicBezTo>
                  <a:pt x="149" y="17"/>
                  <a:pt x="149" y="17"/>
                  <a:pt x="149" y="17"/>
                </a:cubicBezTo>
                <a:cubicBezTo>
                  <a:pt x="152" y="17"/>
                  <a:pt x="153" y="19"/>
                  <a:pt x="155" y="20"/>
                </a:cubicBezTo>
                <a:cubicBezTo>
                  <a:pt x="155" y="20"/>
                  <a:pt x="155" y="20"/>
                  <a:pt x="155" y="20"/>
                </a:cubicBezTo>
                <a:cubicBezTo>
                  <a:pt x="156" y="21"/>
                  <a:pt x="156" y="21"/>
                  <a:pt x="156" y="21"/>
                </a:cubicBezTo>
                <a:cubicBezTo>
                  <a:pt x="156" y="21"/>
                  <a:pt x="156" y="21"/>
                  <a:pt x="156" y="21"/>
                </a:cubicBezTo>
                <a:cubicBezTo>
                  <a:pt x="157" y="22"/>
                  <a:pt x="158" y="23"/>
                  <a:pt x="158" y="25"/>
                </a:cubicBezTo>
                <a:cubicBezTo>
                  <a:pt x="158" y="25"/>
                  <a:pt x="158" y="25"/>
                  <a:pt x="158" y="25"/>
                </a:cubicBezTo>
                <a:cubicBezTo>
                  <a:pt x="158" y="25"/>
                  <a:pt x="158" y="25"/>
                  <a:pt x="158" y="25"/>
                </a:cubicBezTo>
                <a:cubicBezTo>
                  <a:pt x="159" y="27"/>
                  <a:pt x="160" y="27"/>
                  <a:pt x="160" y="30"/>
                </a:cubicBezTo>
                <a:cubicBezTo>
                  <a:pt x="162" y="31"/>
                  <a:pt x="162" y="31"/>
                  <a:pt x="162" y="31"/>
                </a:cubicBezTo>
                <a:cubicBezTo>
                  <a:pt x="162" y="31"/>
                  <a:pt x="162" y="31"/>
                  <a:pt x="162" y="31"/>
                </a:cubicBezTo>
                <a:cubicBezTo>
                  <a:pt x="162" y="31"/>
                  <a:pt x="162" y="31"/>
                  <a:pt x="162" y="31"/>
                </a:cubicBezTo>
                <a:cubicBezTo>
                  <a:pt x="166" y="32"/>
                  <a:pt x="166" y="32"/>
                  <a:pt x="166" y="32"/>
                </a:cubicBezTo>
                <a:cubicBezTo>
                  <a:pt x="166" y="32"/>
                  <a:pt x="166" y="32"/>
                  <a:pt x="166" y="32"/>
                </a:cubicBezTo>
                <a:cubicBezTo>
                  <a:pt x="167" y="32"/>
                  <a:pt x="167" y="32"/>
                  <a:pt x="167" y="32"/>
                </a:cubicBezTo>
                <a:cubicBezTo>
                  <a:pt x="167" y="32"/>
                  <a:pt x="167" y="32"/>
                  <a:pt x="167" y="32"/>
                </a:cubicBezTo>
                <a:cubicBezTo>
                  <a:pt x="168" y="32"/>
                  <a:pt x="170" y="33"/>
                  <a:pt x="171" y="34"/>
                </a:cubicBezTo>
                <a:cubicBezTo>
                  <a:pt x="172" y="34"/>
                  <a:pt x="172" y="34"/>
                  <a:pt x="172" y="34"/>
                </a:cubicBezTo>
                <a:cubicBezTo>
                  <a:pt x="176" y="35"/>
                  <a:pt x="176" y="35"/>
                  <a:pt x="176" y="35"/>
                </a:cubicBezTo>
                <a:cubicBezTo>
                  <a:pt x="177" y="35"/>
                  <a:pt x="177" y="35"/>
                  <a:pt x="177" y="35"/>
                </a:cubicBezTo>
                <a:cubicBezTo>
                  <a:pt x="177" y="35"/>
                  <a:pt x="177" y="35"/>
                  <a:pt x="177" y="35"/>
                </a:cubicBezTo>
                <a:cubicBezTo>
                  <a:pt x="178" y="35"/>
                  <a:pt x="179" y="35"/>
                  <a:pt x="180" y="36"/>
                </a:cubicBezTo>
                <a:cubicBezTo>
                  <a:pt x="187" y="25"/>
                  <a:pt x="191" y="13"/>
                  <a:pt x="193" y="0"/>
                </a:cubicBezTo>
                <a:lnTo>
                  <a:pt x="197" y="0"/>
                </a:lnTo>
                <a:close/>
                <a:moveTo>
                  <a:pt x="139" y="79"/>
                </a:moveTo>
                <a:cubicBezTo>
                  <a:pt x="127" y="85"/>
                  <a:pt x="113" y="88"/>
                  <a:pt x="99" y="88"/>
                </a:cubicBezTo>
                <a:cubicBezTo>
                  <a:pt x="71" y="88"/>
                  <a:pt x="46" y="77"/>
                  <a:pt x="28" y="59"/>
                </a:cubicBezTo>
                <a:cubicBezTo>
                  <a:pt x="13" y="43"/>
                  <a:pt x="3" y="23"/>
                  <a:pt x="0" y="0"/>
                </a:cubicBezTo>
                <a:cubicBezTo>
                  <a:pt x="5" y="0"/>
                  <a:pt x="5" y="0"/>
                  <a:pt x="5" y="0"/>
                </a:cubicBezTo>
                <a:cubicBezTo>
                  <a:pt x="7" y="22"/>
                  <a:pt x="17" y="41"/>
                  <a:pt x="32" y="55"/>
                </a:cubicBezTo>
                <a:cubicBezTo>
                  <a:pt x="49" y="72"/>
                  <a:pt x="73" y="83"/>
                  <a:pt x="99" y="83"/>
                </a:cubicBezTo>
                <a:cubicBezTo>
                  <a:pt x="105" y="83"/>
                  <a:pt x="112" y="82"/>
                  <a:pt x="118" y="81"/>
                </a:cubicBezTo>
                <a:cubicBezTo>
                  <a:pt x="118" y="78"/>
                  <a:pt x="119" y="74"/>
                  <a:pt x="117" y="71"/>
                </a:cubicBezTo>
                <a:cubicBezTo>
                  <a:pt x="114" y="68"/>
                  <a:pt x="114" y="68"/>
                  <a:pt x="114" y="68"/>
                </a:cubicBezTo>
                <a:cubicBezTo>
                  <a:pt x="114" y="68"/>
                  <a:pt x="114" y="68"/>
                  <a:pt x="114" y="68"/>
                </a:cubicBezTo>
                <a:cubicBezTo>
                  <a:pt x="112" y="67"/>
                  <a:pt x="112" y="67"/>
                  <a:pt x="112" y="67"/>
                </a:cubicBezTo>
                <a:cubicBezTo>
                  <a:pt x="106" y="64"/>
                  <a:pt x="106" y="64"/>
                  <a:pt x="104" y="60"/>
                </a:cubicBezTo>
                <a:cubicBezTo>
                  <a:pt x="104" y="60"/>
                  <a:pt x="104" y="60"/>
                  <a:pt x="104" y="60"/>
                </a:cubicBezTo>
                <a:cubicBezTo>
                  <a:pt x="102" y="57"/>
                  <a:pt x="102" y="57"/>
                  <a:pt x="102" y="57"/>
                </a:cubicBezTo>
                <a:cubicBezTo>
                  <a:pt x="102" y="57"/>
                  <a:pt x="102" y="57"/>
                  <a:pt x="102" y="57"/>
                </a:cubicBezTo>
                <a:cubicBezTo>
                  <a:pt x="100" y="54"/>
                  <a:pt x="99" y="50"/>
                  <a:pt x="96" y="47"/>
                </a:cubicBezTo>
                <a:cubicBezTo>
                  <a:pt x="96" y="47"/>
                  <a:pt x="96" y="47"/>
                  <a:pt x="96" y="47"/>
                </a:cubicBezTo>
                <a:cubicBezTo>
                  <a:pt x="96" y="47"/>
                  <a:pt x="92" y="45"/>
                  <a:pt x="93" y="40"/>
                </a:cubicBezTo>
                <a:cubicBezTo>
                  <a:pt x="93" y="40"/>
                  <a:pt x="93" y="40"/>
                  <a:pt x="93" y="40"/>
                </a:cubicBezTo>
                <a:cubicBezTo>
                  <a:pt x="93" y="39"/>
                  <a:pt x="94" y="38"/>
                  <a:pt x="95" y="38"/>
                </a:cubicBezTo>
                <a:cubicBezTo>
                  <a:pt x="94" y="37"/>
                  <a:pt x="94" y="37"/>
                  <a:pt x="94" y="37"/>
                </a:cubicBezTo>
                <a:cubicBezTo>
                  <a:pt x="94" y="37"/>
                  <a:pt x="94" y="37"/>
                  <a:pt x="94" y="37"/>
                </a:cubicBezTo>
                <a:cubicBezTo>
                  <a:pt x="93" y="34"/>
                  <a:pt x="94" y="33"/>
                  <a:pt x="95" y="32"/>
                </a:cubicBezTo>
                <a:cubicBezTo>
                  <a:pt x="95" y="32"/>
                  <a:pt x="95" y="32"/>
                  <a:pt x="95" y="32"/>
                </a:cubicBezTo>
                <a:cubicBezTo>
                  <a:pt x="95" y="30"/>
                  <a:pt x="96" y="29"/>
                  <a:pt x="97" y="28"/>
                </a:cubicBezTo>
                <a:cubicBezTo>
                  <a:pt x="97" y="28"/>
                  <a:pt x="97" y="28"/>
                  <a:pt x="97" y="28"/>
                </a:cubicBezTo>
                <a:cubicBezTo>
                  <a:pt x="98" y="27"/>
                  <a:pt x="98" y="27"/>
                  <a:pt x="98" y="27"/>
                </a:cubicBezTo>
                <a:cubicBezTo>
                  <a:pt x="98" y="27"/>
                  <a:pt x="98" y="27"/>
                  <a:pt x="98" y="27"/>
                </a:cubicBezTo>
                <a:cubicBezTo>
                  <a:pt x="99" y="25"/>
                  <a:pt x="103" y="24"/>
                  <a:pt x="100" y="18"/>
                </a:cubicBezTo>
                <a:cubicBezTo>
                  <a:pt x="99" y="20"/>
                  <a:pt x="95" y="19"/>
                  <a:pt x="94" y="18"/>
                </a:cubicBezTo>
                <a:cubicBezTo>
                  <a:pt x="94" y="18"/>
                  <a:pt x="94" y="18"/>
                  <a:pt x="94" y="18"/>
                </a:cubicBezTo>
                <a:cubicBezTo>
                  <a:pt x="93" y="18"/>
                  <a:pt x="93" y="18"/>
                  <a:pt x="93" y="18"/>
                </a:cubicBezTo>
                <a:cubicBezTo>
                  <a:pt x="88" y="16"/>
                  <a:pt x="89" y="15"/>
                  <a:pt x="88" y="14"/>
                </a:cubicBezTo>
                <a:cubicBezTo>
                  <a:pt x="84" y="13"/>
                  <a:pt x="86" y="12"/>
                  <a:pt x="85" y="10"/>
                </a:cubicBezTo>
                <a:cubicBezTo>
                  <a:pt x="83" y="7"/>
                  <a:pt x="83" y="7"/>
                  <a:pt x="83" y="7"/>
                </a:cubicBezTo>
                <a:cubicBezTo>
                  <a:pt x="77" y="6"/>
                  <a:pt x="77" y="6"/>
                  <a:pt x="77" y="6"/>
                </a:cubicBezTo>
                <a:cubicBezTo>
                  <a:pt x="77" y="6"/>
                  <a:pt x="77" y="6"/>
                  <a:pt x="77" y="6"/>
                </a:cubicBezTo>
                <a:cubicBezTo>
                  <a:pt x="74" y="5"/>
                  <a:pt x="72" y="1"/>
                  <a:pt x="70" y="2"/>
                </a:cubicBezTo>
                <a:cubicBezTo>
                  <a:pt x="67" y="3"/>
                  <a:pt x="64" y="1"/>
                  <a:pt x="61" y="0"/>
                </a:cubicBezTo>
                <a:cubicBezTo>
                  <a:pt x="95" y="0"/>
                  <a:pt x="95" y="0"/>
                  <a:pt x="95" y="0"/>
                </a:cubicBezTo>
                <a:cubicBezTo>
                  <a:pt x="96" y="4"/>
                  <a:pt x="92" y="7"/>
                  <a:pt x="95" y="10"/>
                </a:cubicBezTo>
                <a:cubicBezTo>
                  <a:pt x="97" y="13"/>
                  <a:pt x="99" y="9"/>
                  <a:pt x="103" y="11"/>
                </a:cubicBezTo>
                <a:cubicBezTo>
                  <a:pt x="103" y="11"/>
                  <a:pt x="103" y="11"/>
                  <a:pt x="103" y="11"/>
                </a:cubicBezTo>
                <a:cubicBezTo>
                  <a:pt x="103" y="11"/>
                  <a:pt x="104" y="11"/>
                  <a:pt x="104" y="12"/>
                </a:cubicBezTo>
                <a:cubicBezTo>
                  <a:pt x="104" y="11"/>
                  <a:pt x="105" y="11"/>
                  <a:pt x="105" y="11"/>
                </a:cubicBezTo>
                <a:cubicBezTo>
                  <a:pt x="107" y="7"/>
                  <a:pt x="107" y="8"/>
                  <a:pt x="111" y="6"/>
                </a:cubicBezTo>
                <a:cubicBezTo>
                  <a:pt x="111" y="6"/>
                  <a:pt x="111" y="6"/>
                  <a:pt x="111" y="6"/>
                </a:cubicBezTo>
                <a:cubicBezTo>
                  <a:pt x="112" y="6"/>
                  <a:pt x="112" y="6"/>
                  <a:pt x="112" y="6"/>
                </a:cubicBezTo>
                <a:cubicBezTo>
                  <a:pt x="112" y="6"/>
                  <a:pt x="112" y="6"/>
                  <a:pt x="112" y="6"/>
                </a:cubicBezTo>
                <a:cubicBezTo>
                  <a:pt x="113" y="5"/>
                  <a:pt x="113" y="5"/>
                  <a:pt x="113" y="5"/>
                </a:cubicBezTo>
                <a:cubicBezTo>
                  <a:pt x="113" y="5"/>
                  <a:pt x="113" y="5"/>
                  <a:pt x="113" y="5"/>
                </a:cubicBezTo>
                <a:cubicBezTo>
                  <a:pt x="114" y="4"/>
                  <a:pt x="116" y="3"/>
                  <a:pt x="118" y="5"/>
                </a:cubicBezTo>
                <a:cubicBezTo>
                  <a:pt x="119" y="5"/>
                  <a:pt x="121" y="6"/>
                  <a:pt x="122" y="7"/>
                </a:cubicBezTo>
                <a:cubicBezTo>
                  <a:pt x="122" y="7"/>
                  <a:pt x="122" y="7"/>
                  <a:pt x="122" y="7"/>
                </a:cubicBezTo>
                <a:cubicBezTo>
                  <a:pt x="123" y="7"/>
                  <a:pt x="123" y="7"/>
                  <a:pt x="124" y="8"/>
                </a:cubicBezTo>
                <a:cubicBezTo>
                  <a:pt x="124" y="8"/>
                  <a:pt x="127" y="8"/>
                  <a:pt x="128" y="9"/>
                </a:cubicBezTo>
                <a:cubicBezTo>
                  <a:pt x="130" y="7"/>
                  <a:pt x="133" y="7"/>
                  <a:pt x="134" y="8"/>
                </a:cubicBezTo>
                <a:cubicBezTo>
                  <a:pt x="137" y="7"/>
                  <a:pt x="138" y="10"/>
                  <a:pt x="139" y="12"/>
                </a:cubicBezTo>
                <a:cubicBezTo>
                  <a:pt x="139" y="18"/>
                  <a:pt x="139" y="18"/>
                  <a:pt x="139" y="18"/>
                </a:cubicBezTo>
                <a:cubicBezTo>
                  <a:pt x="139" y="18"/>
                  <a:pt x="139" y="18"/>
                  <a:pt x="139" y="18"/>
                </a:cubicBezTo>
                <a:cubicBezTo>
                  <a:pt x="138" y="16"/>
                  <a:pt x="137" y="17"/>
                  <a:pt x="135" y="16"/>
                </a:cubicBezTo>
                <a:cubicBezTo>
                  <a:pt x="135" y="16"/>
                  <a:pt x="135" y="16"/>
                  <a:pt x="135" y="16"/>
                </a:cubicBezTo>
                <a:cubicBezTo>
                  <a:pt x="134" y="14"/>
                  <a:pt x="134" y="14"/>
                  <a:pt x="134" y="14"/>
                </a:cubicBezTo>
                <a:cubicBezTo>
                  <a:pt x="133" y="14"/>
                  <a:pt x="132" y="12"/>
                  <a:pt x="131" y="12"/>
                </a:cubicBezTo>
                <a:cubicBezTo>
                  <a:pt x="128" y="15"/>
                  <a:pt x="127" y="12"/>
                  <a:pt x="125" y="13"/>
                </a:cubicBezTo>
                <a:cubicBezTo>
                  <a:pt x="122" y="13"/>
                  <a:pt x="121" y="12"/>
                  <a:pt x="120" y="11"/>
                </a:cubicBezTo>
                <a:cubicBezTo>
                  <a:pt x="120" y="11"/>
                  <a:pt x="120" y="11"/>
                  <a:pt x="120" y="11"/>
                </a:cubicBezTo>
                <a:cubicBezTo>
                  <a:pt x="119" y="10"/>
                  <a:pt x="119" y="10"/>
                  <a:pt x="119" y="10"/>
                </a:cubicBezTo>
                <a:cubicBezTo>
                  <a:pt x="118" y="11"/>
                  <a:pt x="117" y="12"/>
                  <a:pt x="114" y="11"/>
                </a:cubicBezTo>
                <a:cubicBezTo>
                  <a:pt x="114" y="11"/>
                  <a:pt x="114" y="11"/>
                  <a:pt x="114" y="11"/>
                </a:cubicBezTo>
                <a:cubicBezTo>
                  <a:pt x="114" y="11"/>
                  <a:pt x="114" y="11"/>
                  <a:pt x="114" y="11"/>
                </a:cubicBezTo>
                <a:cubicBezTo>
                  <a:pt x="113" y="11"/>
                  <a:pt x="113" y="11"/>
                  <a:pt x="113" y="11"/>
                </a:cubicBezTo>
                <a:cubicBezTo>
                  <a:pt x="113" y="11"/>
                  <a:pt x="113" y="11"/>
                  <a:pt x="113" y="11"/>
                </a:cubicBezTo>
                <a:cubicBezTo>
                  <a:pt x="110" y="12"/>
                  <a:pt x="111" y="10"/>
                  <a:pt x="109" y="13"/>
                </a:cubicBezTo>
                <a:cubicBezTo>
                  <a:pt x="109" y="14"/>
                  <a:pt x="108" y="15"/>
                  <a:pt x="107" y="15"/>
                </a:cubicBezTo>
                <a:cubicBezTo>
                  <a:pt x="107" y="16"/>
                  <a:pt x="106" y="17"/>
                  <a:pt x="105" y="17"/>
                </a:cubicBezTo>
                <a:cubicBezTo>
                  <a:pt x="107" y="20"/>
                  <a:pt x="106" y="26"/>
                  <a:pt x="103" y="28"/>
                </a:cubicBezTo>
                <a:cubicBezTo>
                  <a:pt x="102" y="29"/>
                  <a:pt x="102" y="29"/>
                  <a:pt x="102" y="29"/>
                </a:cubicBezTo>
                <a:cubicBezTo>
                  <a:pt x="102" y="29"/>
                  <a:pt x="102" y="29"/>
                  <a:pt x="102" y="29"/>
                </a:cubicBezTo>
                <a:cubicBezTo>
                  <a:pt x="100" y="32"/>
                  <a:pt x="100" y="32"/>
                  <a:pt x="100" y="32"/>
                </a:cubicBezTo>
                <a:cubicBezTo>
                  <a:pt x="100" y="32"/>
                  <a:pt x="100" y="32"/>
                  <a:pt x="100" y="32"/>
                </a:cubicBezTo>
                <a:cubicBezTo>
                  <a:pt x="99" y="34"/>
                  <a:pt x="99" y="34"/>
                  <a:pt x="99" y="34"/>
                </a:cubicBezTo>
                <a:cubicBezTo>
                  <a:pt x="99" y="34"/>
                  <a:pt x="99" y="34"/>
                  <a:pt x="99" y="34"/>
                </a:cubicBezTo>
                <a:cubicBezTo>
                  <a:pt x="99" y="34"/>
                  <a:pt x="98" y="35"/>
                  <a:pt x="98" y="35"/>
                </a:cubicBezTo>
                <a:cubicBezTo>
                  <a:pt x="99" y="35"/>
                  <a:pt x="101" y="38"/>
                  <a:pt x="98" y="41"/>
                </a:cubicBezTo>
                <a:cubicBezTo>
                  <a:pt x="98" y="41"/>
                  <a:pt x="98" y="41"/>
                  <a:pt x="98" y="41"/>
                </a:cubicBezTo>
                <a:cubicBezTo>
                  <a:pt x="98" y="41"/>
                  <a:pt x="98" y="41"/>
                  <a:pt x="98" y="41"/>
                </a:cubicBezTo>
                <a:cubicBezTo>
                  <a:pt x="98" y="43"/>
                  <a:pt x="98" y="43"/>
                  <a:pt x="98" y="43"/>
                </a:cubicBezTo>
                <a:cubicBezTo>
                  <a:pt x="99" y="43"/>
                  <a:pt x="99" y="43"/>
                  <a:pt x="99" y="43"/>
                </a:cubicBezTo>
                <a:cubicBezTo>
                  <a:pt x="99" y="43"/>
                  <a:pt x="100" y="44"/>
                  <a:pt x="100" y="44"/>
                </a:cubicBezTo>
                <a:cubicBezTo>
                  <a:pt x="100" y="44"/>
                  <a:pt x="100" y="44"/>
                  <a:pt x="100" y="44"/>
                </a:cubicBezTo>
                <a:cubicBezTo>
                  <a:pt x="103" y="47"/>
                  <a:pt x="104" y="51"/>
                  <a:pt x="106" y="54"/>
                </a:cubicBezTo>
                <a:cubicBezTo>
                  <a:pt x="106" y="54"/>
                  <a:pt x="106" y="54"/>
                  <a:pt x="106" y="54"/>
                </a:cubicBezTo>
                <a:cubicBezTo>
                  <a:pt x="109" y="58"/>
                  <a:pt x="109" y="58"/>
                  <a:pt x="109" y="58"/>
                </a:cubicBezTo>
                <a:cubicBezTo>
                  <a:pt x="109" y="58"/>
                  <a:pt x="109" y="58"/>
                  <a:pt x="109" y="58"/>
                </a:cubicBezTo>
                <a:cubicBezTo>
                  <a:pt x="110" y="60"/>
                  <a:pt x="109" y="61"/>
                  <a:pt x="115" y="63"/>
                </a:cubicBezTo>
                <a:cubicBezTo>
                  <a:pt x="115" y="63"/>
                  <a:pt x="116" y="64"/>
                  <a:pt x="117" y="64"/>
                </a:cubicBezTo>
                <a:cubicBezTo>
                  <a:pt x="117" y="64"/>
                  <a:pt x="117" y="64"/>
                  <a:pt x="117" y="64"/>
                </a:cubicBezTo>
                <a:cubicBezTo>
                  <a:pt x="118" y="65"/>
                  <a:pt x="121" y="67"/>
                  <a:pt x="121" y="68"/>
                </a:cubicBezTo>
                <a:cubicBezTo>
                  <a:pt x="121" y="68"/>
                  <a:pt x="121" y="68"/>
                  <a:pt x="121" y="68"/>
                </a:cubicBezTo>
                <a:cubicBezTo>
                  <a:pt x="123" y="71"/>
                  <a:pt x="123" y="75"/>
                  <a:pt x="123" y="78"/>
                </a:cubicBezTo>
                <a:cubicBezTo>
                  <a:pt x="122" y="79"/>
                  <a:pt x="121" y="80"/>
                  <a:pt x="120" y="81"/>
                </a:cubicBezTo>
                <a:cubicBezTo>
                  <a:pt x="127" y="79"/>
                  <a:pt x="133" y="77"/>
                  <a:pt x="139" y="74"/>
                </a:cubicBezTo>
                <a:lnTo>
                  <a:pt x="139" y="79"/>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4" name="Freeform 337"/>
          <p:cNvSpPr>
            <a:spLocks noEditPoints="1"/>
          </p:cNvSpPr>
          <p:nvPr/>
        </p:nvSpPr>
        <p:spPr bwMode="auto">
          <a:xfrm>
            <a:off x="2473325" y="1287463"/>
            <a:ext cx="534988" cy="534987"/>
          </a:xfrm>
          <a:custGeom>
            <a:gdLst>
              <a:gd fmla="*/ 258 w 290" name="T0"/>
              <a:gd fmla="*/ 220 h 290" name="T1"/>
              <a:gd fmla="*/ 232 w 290" name="T2"/>
              <a:gd fmla="*/ 211 h 290" name="T3"/>
              <a:gd fmla="*/ 227 w 290" name="T4"/>
              <a:gd fmla="*/ 191 h 290" name="T5"/>
              <a:gd fmla="*/ 237 w 290" name="T6"/>
              <a:gd fmla="*/ 206 h 290" name="T7"/>
              <a:gd fmla="*/ 259 w 290" name="T8"/>
              <a:gd fmla="*/ 212 h 290" name="T9"/>
              <a:gd fmla="*/ 248 w 290" name="T10"/>
              <a:gd fmla="*/ 68 h 290" name="T11"/>
              <a:gd fmla="*/ 236 w 290" name="T12"/>
              <a:gd fmla="*/ 71 h 290" name="T13"/>
              <a:gd fmla="*/ 232 w 290" name="T14"/>
              <a:gd fmla="*/ 54 h 290" name="T15"/>
              <a:gd fmla="*/ 230 w 290" name="T16"/>
              <a:gd fmla="*/ 38 h 290" name="T17"/>
              <a:gd fmla="*/ 225 w 290" name="T18"/>
              <a:gd fmla="*/ 24 h 290" name="T19"/>
              <a:gd fmla="*/ 217 w 290" name="T20"/>
              <a:gd fmla="*/ 34 h 290" name="T21"/>
              <a:gd fmla="*/ 204 w 290" name="T22"/>
              <a:gd fmla="*/ 35 h 290" name="T23"/>
              <a:gd fmla="*/ 203 w 290" name="T24"/>
              <a:gd fmla="*/ 277 h 290" name="T25"/>
              <a:gd fmla="*/ 209 w 290" name="T26"/>
              <a:gd fmla="*/ 71 h 290" name="T27"/>
              <a:gd fmla="*/ 225 w 290" name="T28"/>
              <a:gd fmla="*/ 198 h 290" name="T29"/>
              <a:gd fmla="*/ 209 w 290" name="T30"/>
              <a:gd fmla="*/ 183 h 290" name="T31"/>
              <a:gd fmla="*/ 170 w 290" name="T32"/>
              <a:gd fmla="*/ 24 h 290" name="T33"/>
              <a:gd fmla="*/ 185 w 290" name="T34"/>
              <a:gd fmla="*/ 14 h 290" name="T35"/>
              <a:gd fmla="*/ 170 w 290" name="T36"/>
              <a:gd fmla="*/ 287 h 290" name="T37"/>
              <a:gd fmla="*/ 178 w 290" name="T38"/>
              <a:gd fmla="*/ 261 h 290" name="T39"/>
              <a:gd fmla="*/ 170 w 290" name="T40"/>
              <a:gd fmla="*/ 38 h 290" name="T41"/>
              <a:gd fmla="*/ 203 w 290" name="T42"/>
              <a:gd fmla="*/ 28 h 290" name="T43"/>
              <a:gd fmla="*/ 181 w 290" name="T44"/>
              <a:gd fmla="*/ 94 h 290" name="T45"/>
              <a:gd fmla="*/ 174 w 290" name="T46"/>
              <a:gd fmla="*/ 90 h 290" name="T47"/>
              <a:gd fmla="*/ 203 w 290" name="T48"/>
              <a:gd fmla="*/ 179 h 290" name="T49"/>
              <a:gd fmla="*/ 176 w 290" name="T50"/>
              <a:gd fmla="*/ 177 h 290" name="T51"/>
              <a:gd fmla="*/ 197 w 290" name="T52"/>
              <a:gd fmla="*/ 174 h 290" name="T53"/>
              <a:gd fmla="*/ 170 w 290" name="T54"/>
              <a:gd fmla="*/ 287 h 290" name="T55"/>
              <a:gd fmla="*/ 170 w 290" name="T56"/>
              <a:gd fmla="*/ 46 h 290" name="T57"/>
              <a:gd fmla="*/ 170 w 290" name="T58"/>
              <a:gd fmla="*/ 24 h 290" name="T59"/>
              <a:gd fmla="*/ 168 w 290" name="T60"/>
              <a:gd fmla="*/ 95 h 290" name="T61"/>
              <a:gd fmla="*/ 166 w 290" name="T62"/>
              <a:gd fmla="*/ 177 h 290" name="T63"/>
              <a:gd fmla="*/ 165 w 290" name="T64"/>
              <a:gd fmla="*/ 169 h 290" name="T65"/>
              <a:gd fmla="*/ 159 w 290" name="T66"/>
              <a:gd fmla="*/ 246 h 290" name="T67"/>
              <a:gd fmla="*/ 156 w 290" name="T68"/>
              <a:gd fmla="*/ 8 h 290" name="T69"/>
              <a:gd fmla="*/ 118 w 290" name="T70"/>
              <a:gd fmla="*/ 9 h 290" name="T71"/>
              <a:gd fmla="*/ 159 w 290" name="T72"/>
              <a:gd fmla="*/ 282 h 290" name="T73"/>
              <a:gd fmla="*/ 159 w 290" name="T74"/>
              <a:gd fmla="*/ 114 h 290" name="T75"/>
              <a:gd fmla="*/ 119 w 290" name="T76"/>
              <a:gd fmla="*/ 124 h 290" name="T77"/>
              <a:gd fmla="*/ 103 w 290" name="T78"/>
              <a:gd fmla="*/ 145 h 290" name="T79"/>
              <a:gd fmla="*/ 130 w 290" name="T80"/>
              <a:gd fmla="*/ 151 h 290" name="T81"/>
              <a:gd fmla="*/ 151 w 290" name="T82"/>
              <a:gd fmla="*/ 177 h 290" name="T83"/>
              <a:gd fmla="*/ 150 w 290" name="T84"/>
              <a:gd fmla="*/ 204 h 290" name="T85"/>
              <a:gd fmla="*/ 143 w 290" name="T86"/>
              <a:gd fmla="*/ 221 h 290" name="T87"/>
              <a:gd fmla="*/ 153 w 290" name="T88"/>
              <a:gd fmla="*/ 249 h 290" name="T89"/>
              <a:gd fmla="*/ 138 w 290" name="T90"/>
              <a:gd fmla="*/ 215 h 290" name="T91"/>
              <a:gd fmla="*/ 138 w 290" name="T92"/>
              <a:gd fmla="*/ 188 h 290" name="T93"/>
              <a:gd fmla="*/ 90 w 290" name="T94"/>
              <a:gd fmla="*/ 162 h 290" name="T95"/>
              <a:gd fmla="*/ 99 w 290" name="T96"/>
              <a:gd fmla="*/ 131 h 290" name="T97"/>
              <a:gd fmla="*/ 157 w 290" name="T98"/>
              <a:gd fmla="*/ 107 h 290" name="T99"/>
              <a:gd fmla="*/ 61 w 290" name="T100"/>
              <a:gd fmla="*/ 36 h 290" name="T101"/>
              <a:gd fmla="*/ 64 w 290" name="T102"/>
              <a:gd fmla="*/ 51 h 290" name="T103"/>
              <a:gd fmla="*/ 49 w 290" name="T104"/>
              <a:gd fmla="*/ 100 h 290" name="T105"/>
              <a:gd fmla="*/ 68 w 290" name="T106"/>
              <a:gd fmla="*/ 123 h 290" name="T107"/>
              <a:gd fmla="*/ 89 w 290" name="T108"/>
              <a:gd fmla="*/ 162 h 290" name="T109"/>
              <a:gd fmla="*/ 66 w 290" name="T110"/>
              <a:gd fmla="*/ 142 h 290" name="T111"/>
              <a:gd fmla="*/ 50 w 290" name="T112"/>
              <a:gd fmla="*/ 116 h 290" name="T113"/>
              <a:gd fmla="*/ 46 w 290" name="T114"/>
              <a:gd fmla="*/ 82 h 290" name="T115"/>
              <a:gd fmla="*/ 7 w 290" name="T116"/>
              <a:gd fmla="*/ 145 h 29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90" w="290">
                <a:moveTo>
                  <a:pt x="225" y="24"/>
                </a:moveTo>
                <a:cubicBezTo>
                  <a:pt x="233" y="29"/>
                  <a:pt x="241" y="35"/>
                  <a:pt x="247" y="42"/>
                </a:cubicBezTo>
                <a:cubicBezTo>
                  <a:pt x="274" y="68"/>
                  <a:pt x="290" y="105"/>
                  <a:pt x="290" y="145"/>
                </a:cubicBezTo>
                <a:cubicBezTo>
                  <a:pt x="290" y="185"/>
                  <a:pt x="274" y="221"/>
                  <a:pt x="247" y="247"/>
                </a:cubicBezTo>
                <a:cubicBezTo>
                  <a:pt x="241" y="254"/>
                  <a:pt x="233" y="260"/>
                  <a:pt x="225" y="266"/>
                </a:cubicBezTo>
                <a:cubicBezTo>
                  <a:pt x="225" y="257"/>
                  <a:pt x="225" y="257"/>
                  <a:pt x="225" y="257"/>
                </a:cubicBezTo>
                <a:cubicBezTo>
                  <a:pt x="231" y="253"/>
                  <a:pt x="237" y="248"/>
                  <a:pt x="242" y="242"/>
                </a:cubicBezTo>
                <a:cubicBezTo>
                  <a:pt x="250" y="234"/>
                  <a:pt x="257" y="225"/>
                  <a:pt x="263" y="215"/>
                </a:cubicBezTo>
                <a:cubicBezTo>
                  <a:pt x="261" y="217"/>
                  <a:pt x="259" y="218"/>
                  <a:pt x="258" y="220"/>
                </a:cubicBezTo>
                <a:cubicBezTo>
                  <a:pt x="255" y="220"/>
                  <a:pt x="253" y="219"/>
                  <a:pt x="251" y="218"/>
                </a:cubicBezTo>
                <a:cubicBezTo>
                  <a:pt x="251" y="218"/>
                  <a:pt x="251" y="218"/>
                  <a:pt x="251" y="218"/>
                </a:cubicBezTo>
                <a:cubicBezTo>
                  <a:pt x="247" y="218"/>
                  <a:pt x="245" y="218"/>
                  <a:pt x="244" y="215"/>
                </a:cubicBezTo>
                <a:cubicBezTo>
                  <a:pt x="242" y="214"/>
                  <a:pt x="242" y="214"/>
                  <a:pt x="242" y="214"/>
                </a:cubicBezTo>
                <a:cubicBezTo>
                  <a:pt x="242" y="214"/>
                  <a:pt x="242" y="214"/>
                  <a:pt x="242" y="214"/>
                </a:cubicBezTo>
                <a:cubicBezTo>
                  <a:pt x="241" y="214"/>
                  <a:pt x="241" y="214"/>
                  <a:pt x="241" y="214"/>
                </a:cubicBezTo>
                <a:cubicBezTo>
                  <a:pt x="241" y="214"/>
                  <a:pt x="241" y="214"/>
                  <a:pt x="241" y="214"/>
                </a:cubicBezTo>
                <a:cubicBezTo>
                  <a:pt x="238" y="213"/>
                  <a:pt x="235" y="214"/>
                  <a:pt x="232" y="211"/>
                </a:cubicBezTo>
                <a:cubicBezTo>
                  <a:pt x="232" y="211"/>
                  <a:pt x="232" y="211"/>
                  <a:pt x="232" y="211"/>
                </a:cubicBezTo>
                <a:cubicBezTo>
                  <a:pt x="231" y="210"/>
                  <a:pt x="229" y="210"/>
                  <a:pt x="228" y="207"/>
                </a:cubicBezTo>
                <a:cubicBezTo>
                  <a:pt x="228" y="207"/>
                  <a:pt x="228" y="207"/>
                  <a:pt x="228" y="207"/>
                </a:cubicBezTo>
                <a:cubicBezTo>
                  <a:pt x="227" y="204"/>
                  <a:pt x="227" y="204"/>
                  <a:pt x="227" y="204"/>
                </a:cubicBezTo>
                <a:cubicBezTo>
                  <a:pt x="226" y="203"/>
                  <a:pt x="226" y="202"/>
                  <a:pt x="225" y="201"/>
                </a:cubicBezTo>
                <a:cubicBezTo>
                  <a:pt x="225" y="201"/>
                  <a:pt x="225" y="201"/>
                  <a:pt x="225" y="201"/>
                </a:cubicBezTo>
                <a:cubicBezTo>
                  <a:pt x="225" y="198"/>
                  <a:pt x="225" y="198"/>
                  <a:pt x="225" y="198"/>
                </a:cubicBezTo>
                <a:cubicBezTo>
                  <a:pt x="225" y="198"/>
                  <a:pt x="225" y="198"/>
                  <a:pt x="225" y="198"/>
                </a:cubicBezTo>
                <a:cubicBezTo>
                  <a:pt x="225" y="189"/>
                  <a:pt x="225" y="189"/>
                  <a:pt x="225" y="189"/>
                </a:cubicBezTo>
                <a:cubicBezTo>
                  <a:pt x="225" y="190"/>
                  <a:pt x="226" y="190"/>
                  <a:pt x="227" y="191"/>
                </a:cubicBezTo>
                <a:cubicBezTo>
                  <a:pt x="227" y="191"/>
                  <a:pt x="227" y="191"/>
                  <a:pt x="227" y="191"/>
                </a:cubicBezTo>
                <a:cubicBezTo>
                  <a:pt x="228" y="191"/>
                  <a:pt x="228" y="191"/>
                  <a:pt x="228" y="191"/>
                </a:cubicBezTo>
                <a:cubicBezTo>
                  <a:pt x="228" y="191"/>
                  <a:pt x="228" y="191"/>
                  <a:pt x="228" y="191"/>
                </a:cubicBezTo>
                <a:cubicBezTo>
                  <a:pt x="230" y="193"/>
                  <a:pt x="231" y="195"/>
                  <a:pt x="232" y="198"/>
                </a:cubicBezTo>
                <a:cubicBezTo>
                  <a:pt x="232" y="198"/>
                  <a:pt x="232" y="198"/>
                  <a:pt x="232" y="198"/>
                </a:cubicBezTo>
                <a:cubicBezTo>
                  <a:pt x="232" y="198"/>
                  <a:pt x="232" y="198"/>
                  <a:pt x="232" y="198"/>
                </a:cubicBezTo>
                <a:cubicBezTo>
                  <a:pt x="233" y="201"/>
                  <a:pt x="235" y="201"/>
                  <a:pt x="235" y="205"/>
                </a:cubicBezTo>
                <a:cubicBezTo>
                  <a:pt x="237" y="206"/>
                  <a:pt x="237" y="206"/>
                  <a:pt x="237" y="206"/>
                </a:cubicBezTo>
                <a:cubicBezTo>
                  <a:pt x="237" y="206"/>
                  <a:pt x="237" y="206"/>
                  <a:pt x="237" y="206"/>
                </a:cubicBezTo>
                <a:cubicBezTo>
                  <a:pt x="237" y="206"/>
                  <a:pt x="237" y="206"/>
                  <a:pt x="237" y="206"/>
                </a:cubicBezTo>
                <a:cubicBezTo>
                  <a:pt x="243" y="208"/>
                  <a:pt x="243" y="208"/>
                  <a:pt x="243" y="208"/>
                </a:cubicBezTo>
                <a:cubicBezTo>
                  <a:pt x="243" y="208"/>
                  <a:pt x="243" y="208"/>
                  <a:pt x="243" y="208"/>
                </a:cubicBezTo>
                <a:cubicBezTo>
                  <a:pt x="244" y="208"/>
                  <a:pt x="244" y="208"/>
                  <a:pt x="244" y="208"/>
                </a:cubicBezTo>
                <a:cubicBezTo>
                  <a:pt x="244" y="208"/>
                  <a:pt x="244" y="208"/>
                  <a:pt x="244" y="208"/>
                </a:cubicBezTo>
                <a:cubicBezTo>
                  <a:pt x="247" y="209"/>
                  <a:pt x="249" y="209"/>
                  <a:pt x="250" y="212"/>
                </a:cubicBezTo>
                <a:cubicBezTo>
                  <a:pt x="251" y="212"/>
                  <a:pt x="251" y="212"/>
                  <a:pt x="251" y="212"/>
                </a:cubicBezTo>
                <a:cubicBezTo>
                  <a:pt x="257" y="213"/>
                  <a:pt x="257" y="213"/>
                  <a:pt x="257" y="213"/>
                </a:cubicBezTo>
                <a:cubicBezTo>
                  <a:pt x="259" y="212"/>
                  <a:pt x="259" y="212"/>
                  <a:pt x="259" y="212"/>
                </a:cubicBezTo>
                <a:cubicBezTo>
                  <a:pt x="259" y="212"/>
                  <a:pt x="259" y="212"/>
                  <a:pt x="259" y="212"/>
                </a:cubicBezTo>
                <a:cubicBezTo>
                  <a:pt x="261" y="213"/>
                  <a:pt x="263" y="213"/>
                  <a:pt x="264" y="214"/>
                </a:cubicBezTo>
                <a:cubicBezTo>
                  <a:pt x="276" y="194"/>
                  <a:pt x="283" y="170"/>
                  <a:pt x="283" y="145"/>
                </a:cubicBezTo>
                <a:cubicBezTo>
                  <a:pt x="283" y="109"/>
                  <a:pt x="269" y="76"/>
                  <a:pt x="247" y="51"/>
                </a:cubicBezTo>
                <a:cubicBezTo>
                  <a:pt x="247" y="54"/>
                  <a:pt x="246" y="54"/>
                  <a:pt x="244" y="58"/>
                </a:cubicBezTo>
                <a:cubicBezTo>
                  <a:pt x="245" y="59"/>
                  <a:pt x="246" y="60"/>
                  <a:pt x="247" y="61"/>
                </a:cubicBezTo>
                <a:cubicBezTo>
                  <a:pt x="247" y="61"/>
                  <a:pt x="247" y="61"/>
                  <a:pt x="247" y="61"/>
                </a:cubicBezTo>
                <a:cubicBezTo>
                  <a:pt x="248" y="63"/>
                  <a:pt x="247" y="64"/>
                  <a:pt x="247" y="66"/>
                </a:cubicBezTo>
                <a:cubicBezTo>
                  <a:pt x="247" y="66"/>
                  <a:pt x="248" y="67"/>
                  <a:pt x="248" y="68"/>
                </a:cubicBezTo>
                <a:cubicBezTo>
                  <a:pt x="248" y="68"/>
                  <a:pt x="248" y="68"/>
                  <a:pt x="248" y="68"/>
                </a:cubicBezTo>
                <a:cubicBezTo>
                  <a:pt x="246" y="72"/>
                  <a:pt x="246" y="72"/>
                  <a:pt x="246" y="72"/>
                </a:cubicBezTo>
                <a:cubicBezTo>
                  <a:pt x="246" y="72"/>
                  <a:pt x="246" y="72"/>
                  <a:pt x="246" y="72"/>
                </a:cubicBezTo>
                <a:cubicBezTo>
                  <a:pt x="245" y="73"/>
                  <a:pt x="244" y="73"/>
                  <a:pt x="242" y="73"/>
                </a:cubicBezTo>
                <a:cubicBezTo>
                  <a:pt x="242" y="73"/>
                  <a:pt x="242" y="73"/>
                  <a:pt x="242" y="73"/>
                </a:cubicBezTo>
                <a:cubicBezTo>
                  <a:pt x="238" y="71"/>
                  <a:pt x="238" y="71"/>
                  <a:pt x="238" y="71"/>
                </a:cubicBezTo>
                <a:cubicBezTo>
                  <a:pt x="238" y="71"/>
                  <a:pt x="238" y="71"/>
                  <a:pt x="238" y="71"/>
                </a:cubicBezTo>
                <a:cubicBezTo>
                  <a:pt x="236" y="71"/>
                  <a:pt x="236" y="71"/>
                  <a:pt x="236" y="71"/>
                </a:cubicBezTo>
                <a:cubicBezTo>
                  <a:pt x="236" y="71"/>
                  <a:pt x="236" y="71"/>
                  <a:pt x="236" y="71"/>
                </a:cubicBezTo>
                <a:cubicBezTo>
                  <a:pt x="234" y="71"/>
                  <a:pt x="234" y="71"/>
                  <a:pt x="234" y="71"/>
                </a:cubicBezTo>
                <a:cubicBezTo>
                  <a:pt x="234" y="71"/>
                  <a:pt x="234" y="71"/>
                  <a:pt x="234" y="71"/>
                </a:cubicBezTo>
                <a:cubicBezTo>
                  <a:pt x="231" y="70"/>
                  <a:pt x="229" y="71"/>
                  <a:pt x="227" y="70"/>
                </a:cubicBezTo>
                <a:cubicBezTo>
                  <a:pt x="228" y="72"/>
                  <a:pt x="227" y="74"/>
                  <a:pt x="225" y="76"/>
                </a:cubicBezTo>
                <a:cubicBezTo>
                  <a:pt x="225" y="56"/>
                  <a:pt x="225" y="56"/>
                  <a:pt x="225" y="56"/>
                </a:cubicBezTo>
                <a:cubicBezTo>
                  <a:pt x="227" y="56"/>
                  <a:pt x="229" y="56"/>
                  <a:pt x="231" y="55"/>
                </a:cubicBezTo>
                <a:cubicBezTo>
                  <a:pt x="231" y="55"/>
                  <a:pt x="231" y="55"/>
                  <a:pt x="231" y="55"/>
                </a:cubicBezTo>
                <a:cubicBezTo>
                  <a:pt x="232" y="54"/>
                  <a:pt x="232" y="54"/>
                  <a:pt x="232" y="54"/>
                </a:cubicBezTo>
                <a:cubicBezTo>
                  <a:pt x="232" y="54"/>
                  <a:pt x="232" y="54"/>
                  <a:pt x="232" y="54"/>
                </a:cubicBezTo>
                <a:cubicBezTo>
                  <a:pt x="234" y="53"/>
                  <a:pt x="236" y="52"/>
                  <a:pt x="238" y="53"/>
                </a:cubicBezTo>
                <a:cubicBezTo>
                  <a:pt x="239" y="53"/>
                  <a:pt x="239" y="52"/>
                  <a:pt x="239" y="52"/>
                </a:cubicBezTo>
                <a:cubicBezTo>
                  <a:pt x="237" y="49"/>
                  <a:pt x="237" y="49"/>
                  <a:pt x="237" y="49"/>
                </a:cubicBezTo>
                <a:cubicBezTo>
                  <a:pt x="234" y="48"/>
                  <a:pt x="232" y="47"/>
                  <a:pt x="231" y="43"/>
                </a:cubicBezTo>
                <a:cubicBezTo>
                  <a:pt x="231" y="43"/>
                  <a:pt x="231" y="43"/>
                  <a:pt x="231" y="43"/>
                </a:cubicBezTo>
                <a:cubicBezTo>
                  <a:pt x="231" y="41"/>
                  <a:pt x="231" y="41"/>
                  <a:pt x="231" y="41"/>
                </a:cubicBezTo>
                <a:cubicBezTo>
                  <a:pt x="231" y="40"/>
                  <a:pt x="231" y="40"/>
                  <a:pt x="231" y="39"/>
                </a:cubicBezTo>
                <a:cubicBezTo>
                  <a:pt x="231" y="39"/>
                  <a:pt x="231" y="39"/>
                  <a:pt x="231" y="39"/>
                </a:cubicBezTo>
                <a:cubicBezTo>
                  <a:pt x="230" y="38"/>
                  <a:pt x="230" y="38"/>
                  <a:pt x="230" y="38"/>
                </a:cubicBezTo>
                <a:cubicBezTo>
                  <a:pt x="225" y="40"/>
                  <a:pt x="225" y="40"/>
                  <a:pt x="225" y="40"/>
                </a:cubicBezTo>
                <a:cubicBezTo>
                  <a:pt x="225" y="40"/>
                  <a:pt x="225" y="40"/>
                  <a:pt x="225" y="40"/>
                </a:cubicBezTo>
                <a:cubicBezTo>
                  <a:pt x="225" y="40"/>
                  <a:pt x="225" y="40"/>
                  <a:pt x="225" y="40"/>
                </a:cubicBezTo>
                <a:cubicBezTo>
                  <a:pt x="225" y="33"/>
                  <a:pt x="225" y="33"/>
                  <a:pt x="225" y="33"/>
                </a:cubicBezTo>
                <a:cubicBezTo>
                  <a:pt x="225" y="32"/>
                  <a:pt x="225" y="32"/>
                  <a:pt x="225" y="32"/>
                </a:cubicBezTo>
                <a:cubicBezTo>
                  <a:pt x="225" y="32"/>
                  <a:pt x="225" y="32"/>
                  <a:pt x="225" y="32"/>
                </a:cubicBezTo>
                <a:lnTo>
                  <a:pt x="225" y="24"/>
                </a:lnTo>
                <a:close/>
                <a:moveTo>
                  <a:pt x="203" y="12"/>
                </a:moveTo>
                <a:cubicBezTo>
                  <a:pt x="211" y="15"/>
                  <a:pt x="218" y="19"/>
                  <a:pt x="225" y="24"/>
                </a:cubicBezTo>
                <a:cubicBezTo>
                  <a:pt x="225" y="32"/>
                  <a:pt x="225" y="32"/>
                  <a:pt x="225" y="32"/>
                </a:cubicBezTo>
                <a:cubicBezTo>
                  <a:pt x="225" y="32"/>
                  <a:pt x="225" y="32"/>
                  <a:pt x="225" y="32"/>
                </a:cubicBezTo>
                <a:cubicBezTo>
                  <a:pt x="225" y="32"/>
                  <a:pt x="224" y="33"/>
                  <a:pt x="224" y="33"/>
                </a:cubicBezTo>
                <a:cubicBezTo>
                  <a:pt x="225" y="33"/>
                  <a:pt x="225" y="33"/>
                  <a:pt x="225" y="33"/>
                </a:cubicBezTo>
                <a:cubicBezTo>
                  <a:pt x="225" y="40"/>
                  <a:pt x="225" y="40"/>
                  <a:pt x="225" y="40"/>
                </a:cubicBezTo>
                <a:cubicBezTo>
                  <a:pt x="222" y="41"/>
                  <a:pt x="220" y="40"/>
                  <a:pt x="218" y="38"/>
                </a:cubicBezTo>
                <a:cubicBezTo>
                  <a:pt x="218" y="38"/>
                  <a:pt x="218" y="38"/>
                  <a:pt x="218" y="38"/>
                </a:cubicBezTo>
                <a:cubicBezTo>
                  <a:pt x="217" y="34"/>
                  <a:pt x="217" y="34"/>
                  <a:pt x="217" y="34"/>
                </a:cubicBezTo>
                <a:cubicBezTo>
                  <a:pt x="217" y="34"/>
                  <a:pt x="217" y="34"/>
                  <a:pt x="217" y="34"/>
                </a:cubicBezTo>
                <a:cubicBezTo>
                  <a:pt x="216" y="33"/>
                  <a:pt x="217" y="32"/>
                  <a:pt x="217" y="32"/>
                </a:cubicBezTo>
                <a:cubicBezTo>
                  <a:pt x="216" y="31"/>
                  <a:pt x="216" y="31"/>
                  <a:pt x="215" y="30"/>
                </a:cubicBezTo>
                <a:cubicBezTo>
                  <a:pt x="215" y="30"/>
                  <a:pt x="215" y="30"/>
                  <a:pt x="215" y="30"/>
                </a:cubicBezTo>
                <a:cubicBezTo>
                  <a:pt x="215" y="30"/>
                  <a:pt x="215" y="30"/>
                  <a:pt x="215" y="30"/>
                </a:cubicBezTo>
                <a:cubicBezTo>
                  <a:pt x="213" y="30"/>
                  <a:pt x="210" y="30"/>
                  <a:pt x="208" y="29"/>
                </a:cubicBezTo>
                <a:cubicBezTo>
                  <a:pt x="207" y="30"/>
                  <a:pt x="207" y="30"/>
                  <a:pt x="207" y="30"/>
                </a:cubicBezTo>
                <a:cubicBezTo>
                  <a:pt x="207" y="30"/>
                  <a:pt x="207" y="30"/>
                  <a:pt x="207" y="30"/>
                </a:cubicBezTo>
                <a:cubicBezTo>
                  <a:pt x="204" y="35"/>
                  <a:pt x="204" y="35"/>
                  <a:pt x="204" y="35"/>
                </a:cubicBezTo>
                <a:cubicBezTo>
                  <a:pt x="204" y="35"/>
                  <a:pt x="204" y="35"/>
                  <a:pt x="204" y="35"/>
                </a:cubicBezTo>
                <a:cubicBezTo>
                  <a:pt x="204" y="35"/>
                  <a:pt x="204" y="35"/>
                  <a:pt x="204" y="35"/>
                </a:cubicBezTo>
                <a:cubicBezTo>
                  <a:pt x="204" y="36"/>
                  <a:pt x="204" y="36"/>
                  <a:pt x="204" y="36"/>
                </a:cubicBezTo>
                <a:cubicBezTo>
                  <a:pt x="204" y="38"/>
                  <a:pt x="204" y="40"/>
                  <a:pt x="203" y="42"/>
                </a:cubicBezTo>
                <a:cubicBezTo>
                  <a:pt x="203" y="28"/>
                  <a:pt x="203" y="28"/>
                  <a:pt x="203" y="28"/>
                </a:cubicBezTo>
                <a:cubicBezTo>
                  <a:pt x="205" y="26"/>
                  <a:pt x="207" y="24"/>
                  <a:pt x="208" y="22"/>
                </a:cubicBezTo>
                <a:cubicBezTo>
                  <a:pt x="208" y="22"/>
                  <a:pt x="206" y="21"/>
                  <a:pt x="203" y="20"/>
                </a:cubicBezTo>
                <a:cubicBezTo>
                  <a:pt x="203" y="12"/>
                  <a:pt x="203" y="12"/>
                  <a:pt x="203" y="12"/>
                </a:cubicBezTo>
                <a:close/>
                <a:moveTo>
                  <a:pt x="225" y="266"/>
                </a:moveTo>
                <a:cubicBezTo>
                  <a:pt x="218" y="270"/>
                  <a:pt x="211" y="274"/>
                  <a:pt x="203" y="277"/>
                </a:cubicBezTo>
                <a:cubicBezTo>
                  <a:pt x="203" y="270"/>
                  <a:pt x="203" y="270"/>
                  <a:pt x="203" y="270"/>
                </a:cubicBezTo>
                <a:cubicBezTo>
                  <a:pt x="211" y="266"/>
                  <a:pt x="218" y="262"/>
                  <a:pt x="225" y="257"/>
                </a:cubicBezTo>
                <a:cubicBezTo>
                  <a:pt x="225" y="266"/>
                  <a:pt x="225" y="266"/>
                  <a:pt x="225" y="266"/>
                </a:cubicBezTo>
                <a:close/>
                <a:moveTo>
                  <a:pt x="225" y="56"/>
                </a:moveTo>
                <a:cubicBezTo>
                  <a:pt x="225" y="76"/>
                  <a:pt x="225" y="76"/>
                  <a:pt x="225" y="76"/>
                </a:cubicBezTo>
                <a:cubicBezTo>
                  <a:pt x="222" y="77"/>
                  <a:pt x="218" y="78"/>
                  <a:pt x="216" y="79"/>
                </a:cubicBezTo>
                <a:cubicBezTo>
                  <a:pt x="212" y="80"/>
                  <a:pt x="206" y="85"/>
                  <a:pt x="203" y="81"/>
                </a:cubicBezTo>
                <a:cubicBezTo>
                  <a:pt x="203" y="72"/>
                  <a:pt x="203" y="72"/>
                  <a:pt x="203" y="72"/>
                </a:cubicBezTo>
                <a:cubicBezTo>
                  <a:pt x="205" y="71"/>
                  <a:pt x="207" y="71"/>
                  <a:pt x="209" y="71"/>
                </a:cubicBezTo>
                <a:cubicBezTo>
                  <a:pt x="209" y="71"/>
                  <a:pt x="209" y="71"/>
                  <a:pt x="209" y="71"/>
                </a:cubicBezTo>
                <a:cubicBezTo>
                  <a:pt x="210" y="72"/>
                  <a:pt x="210" y="72"/>
                  <a:pt x="210" y="72"/>
                </a:cubicBezTo>
                <a:cubicBezTo>
                  <a:pt x="210" y="71"/>
                  <a:pt x="209" y="71"/>
                  <a:pt x="209" y="70"/>
                </a:cubicBezTo>
                <a:cubicBezTo>
                  <a:pt x="209" y="70"/>
                  <a:pt x="209" y="70"/>
                  <a:pt x="209" y="70"/>
                </a:cubicBezTo>
                <a:cubicBezTo>
                  <a:pt x="210" y="66"/>
                  <a:pt x="210" y="66"/>
                  <a:pt x="210" y="66"/>
                </a:cubicBezTo>
                <a:cubicBezTo>
                  <a:pt x="201" y="64"/>
                  <a:pt x="210" y="53"/>
                  <a:pt x="220" y="57"/>
                </a:cubicBezTo>
                <a:cubicBezTo>
                  <a:pt x="221" y="56"/>
                  <a:pt x="223" y="56"/>
                  <a:pt x="225" y="56"/>
                </a:cubicBezTo>
                <a:close/>
                <a:moveTo>
                  <a:pt x="225" y="189"/>
                </a:moveTo>
                <a:cubicBezTo>
                  <a:pt x="225" y="198"/>
                  <a:pt x="225" y="198"/>
                  <a:pt x="225" y="198"/>
                </a:cubicBezTo>
                <a:cubicBezTo>
                  <a:pt x="224" y="197"/>
                  <a:pt x="224" y="197"/>
                  <a:pt x="224" y="197"/>
                </a:cubicBezTo>
                <a:cubicBezTo>
                  <a:pt x="223" y="196"/>
                  <a:pt x="223" y="196"/>
                  <a:pt x="223" y="196"/>
                </a:cubicBezTo>
                <a:cubicBezTo>
                  <a:pt x="223" y="196"/>
                  <a:pt x="223" y="196"/>
                  <a:pt x="223" y="196"/>
                </a:cubicBezTo>
                <a:cubicBezTo>
                  <a:pt x="221" y="195"/>
                  <a:pt x="219" y="194"/>
                  <a:pt x="217" y="193"/>
                </a:cubicBezTo>
                <a:cubicBezTo>
                  <a:pt x="217" y="193"/>
                  <a:pt x="217" y="193"/>
                  <a:pt x="217" y="193"/>
                </a:cubicBezTo>
                <a:cubicBezTo>
                  <a:pt x="212" y="193"/>
                  <a:pt x="209" y="196"/>
                  <a:pt x="203" y="188"/>
                </a:cubicBezTo>
                <a:cubicBezTo>
                  <a:pt x="203" y="179"/>
                  <a:pt x="203" y="179"/>
                  <a:pt x="203" y="179"/>
                </a:cubicBezTo>
                <a:cubicBezTo>
                  <a:pt x="203" y="179"/>
                  <a:pt x="203" y="179"/>
                  <a:pt x="203" y="179"/>
                </a:cubicBezTo>
                <a:cubicBezTo>
                  <a:pt x="209" y="183"/>
                  <a:pt x="209" y="183"/>
                  <a:pt x="209" y="183"/>
                </a:cubicBezTo>
                <a:cubicBezTo>
                  <a:pt x="212" y="188"/>
                  <a:pt x="213" y="186"/>
                  <a:pt x="218" y="187"/>
                </a:cubicBezTo>
                <a:cubicBezTo>
                  <a:pt x="218" y="187"/>
                  <a:pt x="218" y="187"/>
                  <a:pt x="218" y="187"/>
                </a:cubicBezTo>
                <a:cubicBezTo>
                  <a:pt x="221" y="187"/>
                  <a:pt x="223" y="188"/>
                  <a:pt x="225" y="189"/>
                </a:cubicBezTo>
                <a:close/>
                <a:moveTo>
                  <a:pt x="170" y="2"/>
                </a:moveTo>
                <a:cubicBezTo>
                  <a:pt x="182" y="4"/>
                  <a:pt x="193" y="7"/>
                  <a:pt x="203" y="12"/>
                </a:cubicBezTo>
                <a:cubicBezTo>
                  <a:pt x="203" y="20"/>
                  <a:pt x="203" y="20"/>
                  <a:pt x="203" y="20"/>
                </a:cubicBezTo>
                <a:cubicBezTo>
                  <a:pt x="201" y="19"/>
                  <a:pt x="198" y="18"/>
                  <a:pt x="197" y="17"/>
                </a:cubicBezTo>
                <a:cubicBezTo>
                  <a:pt x="186" y="22"/>
                  <a:pt x="175" y="27"/>
                  <a:pt x="170" y="31"/>
                </a:cubicBezTo>
                <a:cubicBezTo>
                  <a:pt x="170" y="24"/>
                  <a:pt x="170" y="24"/>
                  <a:pt x="170" y="24"/>
                </a:cubicBezTo>
                <a:cubicBezTo>
                  <a:pt x="173" y="22"/>
                  <a:pt x="176" y="22"/>
                  <a:pt x="178" y="20"/>
                </a:cubicBezTo>
                <a:cubicBezTo>
                  <a:pt x="179" y="20"/>
                  <a:pt x="180" y="19"/>
                  <a:pt x="181" y="19"/>
                </a:cubicBezTo>
                <a:cubicBezTo>
                  <a:pt x="181" y="19"/>
                  <a:pt x="181" y="19"/>
                  <a:pt x="181" y="19"/>
                </a:cubicBezTo>
                <a:cubicBezTo>
                  <a:pt x="184" y="18"/>
                  <a:pt x="184" y="18"/>
                  <a:pt x="184" y="18"/>
                </a:cubicBezTo>
                <a:cubicBezTo>
                  <a:pt x="185" y="18"/>
                  <a:pt x="185" y="18"/>
                  <a:pt x="185" y="18"/>
                </a:cubicBezTo>
                <a:cubicBezTo>
                  <a:pt x="185" y="18"/>
                  <a:pt x="185" y="18"/>
                  <a:pt x="185" y="18"/>
                </a:cubicBezTo>
                <a:cubicBezTo>
                  <a:pt x="187" y="17"/>
                  <a:pt x="187" y="17"/>
                  <a:pt x="187" y="17"/>
                </a:cubicBezTo>
                <a:cubicBezTo>
                  <a:pt x="191" y="16"/>
                  <a:pt x="191" y="16"/>
                  <a:pt x="191" y="16"/>
                </a:cubicBezTo>
                <a:cubicBezTo>
                  <a:pt x="185" y="14"/>
                  <a:pt x="185" y="14"/>
                  <a:pt x="185" y="14"/>
                </a:cubicBezTo>
                <a:cubicBezTo>
                  <a:pt x="184" y="14"/>
                  <a:pt x="183" y="14"/>
                  <a:pt x="183" y="15"/>
                </a:cubicBezTo>
                <a:cubicBezTo>
                  <a:pt x="183" y="15"/>
                  <a:pt x="183" y="15"/>
                  <a:pt x="183" y="15"/>
                </a:cubicBezTo>
                <a:cubicBezTo>
                  <a:pt x="178" y="14"/>
                  <a:pt x="178" y="14"/>
                  <a:pt x="178" y="14"/>
                </a:cubicBezTo>
                <a:cubicBezTo>
                  <a:pt x="178" y="14"/>
                  <a:pt x="178" y="14"/>
                  <a:pt x="178" y="14"/>
                </a:cubicBezTo>
                <a:cubicBezTo>
                  <a:pt x="177" y="14"/>
                  <a:pt x="177" y="14"/>
                  <a:pt x="177" y="13"/>
                </a:cubicBezTo>
                <a:cubicBezTo>
                  <a:pt x="175" y="15"/>
                  <a:pt x="172" y="16"/>
                  <a:pt x="170" y="15"/>
                </a:cubicBezTo>
                <a:cubicBezTo>
                  <a:pt x="170" y="2"/>
                  <a:pt x="170" y="2"/>
                  <a:pt x="170" y="2"/>
                </a:cubicBezTo>
                <a:close/>
                <a:moveTo>
                  <a:pt x="203" y="277"/>
                </a:moveTo>
                <a:cubicBezTo>
                  <a:pt x="193" y="282"/>
                  <a:pt x="182" y="285"/>
                  <a:pt x="170" y="287"/>
                </a:cubicBezTo>
                <a:cubicBezTo>
                  <a:pt x="170" y="280"/>
                  <a:pt x="170" y="280"/>
                  <a:pt x="170" y="280"/>
                </a:cubicBezTo>
                <a:cubicBezTo>
                  <a:pt x="171" y="280"/>
                  <a:pt x="172" y="280"/>
                  <a:pt x="174" y="280"/>
                </a:cubicBezTo>
                <a:cubicBezTo>
                  <a:pt x="173" y="275"/>
                  <a:pt x="174" y="269"/>
                  <a:pt x="172" y="264"/>
                </a:cubicBezTo>
                <a:cubicBezTo>
                  <a:pt x="170" y="263"/>
                  <a:pt x="170" y="263"/>
                  <a:pt x="170" y="263"/>
                </a:cubicBezTo>
                <a:cubicBezTo>
                  <a:pt x="170" y="254"/>
                  <a:pt x="170" y="254"/>
                  <a:pt x="170" y="254"/>
                </a:cubicBezTo>
                <a:cubicBezTo>
                  <a:pt x="170" y="254"/>
                  <a:pt x="171" y="255"/>
                  <a:pt x="171" y="255"/>
                </a:cubicBezTo>
                <a:cubicBezTo>
                  <a:pt x="171" y="255"/>
                  <a:pt x="171" y="255"/>
                  <a:pt x="171" y="255"/>
                </a:cubicBezTo>
                <a:cubicBezTo>
                  <a:pt x="173" y="256"/>
                  <a:pt x="177" y="259"/>
                  <a:pt x="178" y="261"/>
                </a:cubicBezTo>
                <a:cubicBezTo>
                  <a:pt x="178" y="261"/>
                  <a:pt x="178" y="261"/>
                  <a:pt x="178" y="261"/>
                </a:cubicBezTo>
                <a:cubicBezTo>
                  <a:pt x="181" y="265"/>
                  <a:pt x="180" y="271"/>
                  <a:pt x="180" y="276"/>
                </a:cubicBezTo>
                <a:cubicBezTo>
                  <a:pt x="179" y="277"/>
                  <a:pt x="178" y="278"/>
                  <a:pt x="176" y="279"/>
                </a:cubicBezTo>
                <a:cubicBezTo>
                  <a:pt x="186" y="277"/>
                  <a:pt x="195" y="274"/>
                  <a:pt x="203" y="270"/>
                </a:cubicBezTo>
                <a:cubicBezTo>
                  <a:pt x="203" y="277"/>
                  <a:pt x="203" y="277"/>
                  <a:pt x="203" y="277"/>
                </a:cubicBezTo>
                <a:close/>
                <a:moveTo>
                  <a:pt x="203" y="28"/>
                </a:moveTo>
                <a:cubicBezTo>
                  <a:pt x="202" y="30"/>
                  <a:pt x="200" y="32"/>
                  <a:pt x="198" y="34"/>
                </a:cubicBezTo>
                <a:cubicBezTo>
                  <a:pt x="196" y="36"/>
                  <a:pt x="198" y="41"/>
                  <a:pt x="195" y="43"/>
                </a:cubicBezTo>
                <a:cubicBezTo>
                  <a:pt x="190" y="47"/>
                  <a:pt x="180" y="46"/>
                  <a:pt x="174" y="41"/>
                </a:cubicBezTo>
                <a:cubicBezTo>
                  <a:pt x="173" y="40"/>
                  <a:pt x="171" y="39"/>
                  <a:pt x="170" y="38"/>
                </a:cubicBezTo>
                <a:cubicBezTo>
                  <a:pt x="170" y="46"/>
                  <a:pt x="170" y="46"/>
                  <a:pt x="170" y="46"/>
                </a:cubicBezTo>
                <a:cubicBezTo>
                  <a:pt x="172" y="47"/>
                  <a:pt x="174" y="49"/>
                  <a:pt x="176" y="49"/>
                </a:cubicBezTo>
                <a:cubicBezTo>
                  <a:pt x="176" y="51"/>
                  <a:pt x="176" y="51"/>
                  <a:pt x="176" y="51"/>
                </a:cubicBezTo>
                <a:cubicBezTo>
                  <a:pt x="171" y="58"/>
                  <a:pt x="185" y="65"/>
                  <a:pt x="189" y="55"/>
                </a:cubicBezTo>
                <a:cubicBezTo>
                  <a:pt x="189" y="55"/>
                  <a:pt x="189" y="55"/>
                  <a:pt x="189" y="55"/>
                </a:cubicBezTo>
                <a:cubicBezTo>
                  <a:pt x="189" y="53"/>
                  <a:pt x="189" y="52"/>
                  <a:pt x="190" y="51"/>
                </a:cubicBezTo>
                <a:cubicBezTo>
                  <a:pt x="190" y="51"/>
                  <a:pt x="190" y="51"/>
                  <a:pt x="190" y="51"/>
                </a:cubicBezTo>
                <a:cubicBezTo>
                  <a:pt x="196" y="50"/>
                  <a:pt x="201" y="47"/>
                  <a:pt x="203" y="42"/>
                </a:cubicBezTo>
                <a:cubicBezTo>
                  <a:pt x="203" y="28"/>
                  <a:pt x="203" y="28"/>
                  <a:pt x="203" y="28"/>
                </a:cubicBezTo>
                <a:close/>
                <a:moveTo>
                  <a:pt x="203" y="72"/>
                </a:moveTo>
                <a:cubicBezTo>
                  <a:pt x="203" y="81"/>
                  <a:pt x="203" y="81"/>
                  <a:pt x="203" y="81"/>
                </a:cubicBezTo>
                <a:cubicBezTo>
                  <a:pt x="203" y="81"/>
                  <a:pt x="203" y="80"/>
                  <a:pt x="203" y="80"/>
                </a:cubicBezTo>
                <a:cubicBezTo>
                  <a:pt x="201" y="80"/>
                  <a:pt x="195" y="82"/>
                  <a:pt x="195" y="83"/>
                </a:cubicBezTo>
                <a:cubicBezTo>
                  <a:pt x="195" y="83"/>
                  <a:pt x="195" y="83"/>
                  <a:pt x="195" y="83"/>
                </a:cubicBezTo>
                <a:cubicBezTo>
                  <a:pt x="195" y="83"/>
                  <a:pt x="196" y="88"/>
                  <a:pt x="190" y="89"/>
                </a:cubicBezTo>
                <a:cubicBezTo>
                  <a:pt x="183" y="91"/>
                  <a:pt x="183" y="91"/>
                  <a:pt x="183" y="91"/>
                </a:cubicBezTo>
                <a:cubicBezTo>
                  <a:pt x="181" y="94"/>
                  <a:pt x="181" y="94"/>
                  <a:pt x="181" y="94"/>
                </a:cubicBezTo>
                <a:cubicBezTo>
                  <a:pt x="181" y="94"/>
                  <a:pt x="181" y="94"/>
                  <a:pt x="181" y="94"/>
                </a:cubicBezTo>
                <a:cubicBezTo>
                  <a:pt x="179" y="95"/>
                  <a:pt x="179" y="95"/>
                  <a:pt x="179" y="95"/>
                </a:cubicBezTo>
                <a:cubicBezTo>
                  <a:pt x="179" y="95"/>
                  <a:pt x="179" y="95"/>
                  <a:pt x="179" y="95"/>
                </a:cubicBezTo>
                <a:cubicBezTo>
                  <a:pt x="179" y="95"/>
                  <a:pt x="179" y="95"/>
                  <a:pt x="179" y="95"/>
                </a:cubicBezTo>
                <a:cubicBezTo>
                  <a:pt x="179" y="96"/>
                  <a:pt x="176" y="99"/>
                  <a:pt x="175" y="99"/>
                </a:cubicBezTo>
                <a:cubicBezTo>
                  <a:pt x="175" y="104"/>
                  <a:pt x="173" y="106"/>
                  <a:pt x="170" y="107"/>
                </a:cubicBezTo>
                <a:cubicBezTo>
                  <a:pt x="170" y="92"/>
                  <a:pt x="170" y="92"/>
                  <a:pt x="170" y="92"/>
                </a:cubicBezTo>
                <a:cubicBezTo>
                  <a:pt x="171" y="92"/>
                  <a:pt x="172" y="92"/>
                  <a:pt x="173" y="92"/>
                </a:cubicBezTo>
                <a:cubicBezTo>
                  <a:pt x="173" y="91"/>
                  <a:pt x="173" y="91"/>
                  <a:pt x="174" y="90"/>
                </a:cubicBezTo>
                <a:cubicBezTo>
                  <a:pt x="174" y="90"/>
                  <a:pt x="174" y="90"/>
                  <a:pt x="174" y="90"/>
                </a:cubicBezTo>
                <a:cubicBezTo>
                  <a:pt x="176" y="89"/>
                  <a:pt x="176" y="89"/>
                  <a:pt x="176" y="89"/>
                </a:cubicBezTo>
                <a:cubicBezTo>
                  <a:pt x="176" y="89"/>
                  <a:pt x="176" y="89"/>
                  <a:pt x="176" y="89"/>
                </a:cubicBezTo>
                <a:cubicBezTo>
                  <a:pt x="176" y="88"/>
                  <a:pt x="176" y="88"/>
                  <a:pt x="176" y="88"/>
                </a:cubicBezTo>
                <a:cubicBezTo>
                  <a:pt x="176" y="88"/>
                  <a:pt x="176" y="88"/>
                  <a:pt x="176" y="88"/>
                </a:cubicBezTo>
                <a:cubicBezTo>
                  <a:pt x="180" y="85"/>
                  <a:pt x="178" y="85"/>
                  <a:pt x="183" y="84"/>
                </a:cubicBezTo>
                <a:cubicBezTo>
                  <a:pt x="188" y="82"/>
                  <a:pt x="188" y="82"/>
                  <a:pt x="188" y="82"/>
                </a:cubicBezTo>
                <a:cubicBezTo>
                  <a:pt x="189" y="75"/>
                  <a:pt x="197" y="75"/>
                  <a:pt x="201" y="73"/>
                </a:cubicBezTo>
                <a:cubicBezTo>
                  <a:pt x="202" y="72"/>
                  <a:pt x="203" y="72"/>
                  <a:pt x="203" y="72"/>
                </a:cubicBezTo>
                <a:close/>
                <a:moveTo>
                  <a:pt x="203" y="179"/>
                </a:moveTo>
                <a:cubicBezTo>
                  <a:pt x="203" y="188"/>
                  <a:pt x="203" y="188"/>
                  <a:pt x="203" y="188"/>
                </a:cubicBezTo>
                <a:cubicBezTo>
                  <a:pt x="203" y="187"/>
                  <a:pt x="203" y="187"/>
                  <a:pt x="203" y="187"/>
                </a:cubicBezTo>
                <a:cubicBezTo>
                  <a:pt x="202" y="185"/>
                  <a:pt x="200" y="186"/>
                  <a:pt x="198" y="184"/>
                </a:cubicBezTo>
                <a:cubicBezTo>
                  <a:pt x="198" y="184"/>
                  <a:pt x="198" y="184"/>
                  <a:pt x="198" y="184"/>
                </a:cubicBezTo>
                <a:cubicBezTo>
                  <a:pt x="197" y="182"/>
                  <a:pt x="197" y="182"/>
                  <a:pt x="197" y="182"/>
                </a:cubicBezTo>
                <a:cubicBezTo>
                  <a:pt x="195" y="181"/>
                  <a:pt x="193" y="179"/>
                  <a:pt x="192" y="180"/>
                </a:cubicBezTo>
                <a:cubicBezTo>
                  <a:pt x="187" y="184"/>
                  <a:pt x="186" y="179"/>
                  <a:pt x="183" y="180"/>
                </a:cubicBezTo>
                <a:cubicBezTo>
                  <a:pt x="179" y="180"/>
                  <a:pt x="178" y="179"/>
                  <a:pt x="176" y="177"/>
                </a:cubicBezTo>
                <a:cubicBezTo>
                  <a:pt x="176" y="177"/>
                  <a:pt x="176" y="177"/>
                  <a:pt x="176" y="177"/>
                </a:cubicBezTo>
                <a:cubicBezTo>
                  <a:pt x="175" y="177"/>
                  <a:pt x="175" y="177"/>
                  <a:pt x="175" y="177"/>
                </a:cubicBezTo>
                <a:cubicBezTo>
                  <a:pt x="173" y="178"/>
                  <a:pt x="172" y="179"/>
                  <a:pt x="170" y="179"/>
                </a:cubicBezTo>
                <a:cubicBezTo>
                  <a:pt x="170" y="168"/>
                  <a:pt x="170" y="168"/>
                  <a:pt x="170" y="168"/>
                </a:cubicBezTo>
                <a:cubicBezTo>
                  <a:pt x="171" y="168"/>
                  <a:pt x="172" y="168"/>
                  <a:pt x="173" y="169"/>
                </a:cubicBezTo>
                <a:cubicBezTo>
                  <a:pt x="175" y="169"/>
                  <a:pt x="178" y="170"/>
                  <a:pt x="179" y="171"/>
                </a:cubicBezTo>
                <a:cubicBezTo>
                  <a:pt x="179" y="171"/>
                  <a:pt x="179" y="171"/>
                  <a:pt x="179" y="171"/>
                </a:cubicBezTo>
                <a:cubicBezTo>
                  <a:pt x="180" y="172"/>
                  <a:pt x="181" y="172"/>
                  <a:pt x="181" y="173"/>
                </a:cubicBezTo>
                <a:cubicBezTo>
                  <a:pt x="181" y="173"/>
                  <a:pt x="186" y="173"/>
                  <a:pt x="188" y="174"/>
                </a:cubicBezTo>
                <a:cubicBezTo>
                  <a:pt x="190" y="172"/>
                  <a:pt x="194" y="172"/>
                  <a:pt x="197" y="174"/>
                </a:cubicBezTo>
                <a:cubicBezTo>
                  <a:pt x="201" y="171"/>
                  <a:pt x="202" y="177"/>
                  <a:pt x="203" y="179"/>
                </a:cubicBezTo>
                <a:close/>
                <a:moveTo>
                  <a:pt x="159" y="0"/>
                </a:moveTo>
                <a:cubicBezTo>
                  <a:pt x="162" y="1"/>
                  <a:pt x="166" y="1"/>
                  <a:pt x="170" y="2"/>
                </a:cubicBezTo>
                <a:cubicBezTo>
                  <a:pt x="170" y="15"/>
                  <a:pt x="170" y="15"/>
                  <a:pt x="170" y="15"/>
                </a:cubicBezTo>
                <a:cubicBezTo>
                  <a:pt x="170" y="15"/>
                  <a:pt x="170" y="15"/>
                  <a:pt x="170" y="15"/>
                </a:cubicBezTo>
                <a:cubicBezTo>
                  <a:pt x="170" y="15"/>
                  <a:pt x="170" y="15"/>
                  <a:pt x="170" y="15"/>
                </a:cubicBezTo>
                <a:cubicBezTo>
                  <a:pt x="167" y="15"/>
                  <a:pt x="162" y="15"/>
                  <a:pt x="159" y="14"/>
                </a:cubicBezTo>
                <a:cubicBezTo>
                  <a:pt x="159" y="0"/>
                  <a:pt x="159" y="0"/>
                  <a:pt x="159" y="0"/>
                </a:cubicBezTo>
                <a:close/>
                <a:moveTo>
                  <a:pt x="170" y="287"/>
                </a:moveTo>
                <a:cubicBezTo>
                  <a:pt x="166" y="288"/>
                  <a:pt x="162" y="289"/>
                  <a:pt x="159" y="289"/>
                </a:cubicBezTo>
                <a:cubicBezTo>
                  <a:pt x="159" y="282"/>
                  <a:pt x="159" y="282"/>
                  <a:pt x="159" y="282"/>
                </a:cubicBezTo>
                <a:cubicBezTo>
                  <a:pt x="162" y="282"/>
                  <a:pt x="166" y="281"/>
                  <a:pt x="170" y="280"/>
                </a:cubicBezTo>
                <a:cubicBezTo>
                  <a:pt x="170" y="287"/>
                  <a:pt x="170" y="287"/>
                  <a:pt x="170" y="287"/>
                </a:cubicBezTo>
                <a:close/>
                <a:moveTo>
                  <a:pt x="170" y="24"/>
                </a:moveTo>
                <a:cubicBezTo>
                  <a:pt x="170" y="31"/>
                  <a:pt x="170" y="31"/>
                  <a:pt x="170" y="31"/>
                </a:cubicBezTo>
                <a:cubicBezTo>
                  <a:pt x="168" y="32"/>
                  <a:pt x="167" y="34"/>
                  <a:pt x="166" y="35"/>
                </a:cubicBezTo>
                <a:cubicBezTo>
                  <a:pt x="166" y="37"/>
                  <a:pt x="168" y="37"/>
                  <a:pt x="170" y="38"/>
                </a:cubicBezTo>
                <a:cubicBezTo>
                  <a:pt x="170" y="46"/>
                  <a:pt x="170" y="46"/>
                  <a:pt x="170" y="46"/>
                </a:cubicBezTo>
                <a:cubicBezTo>
                  <a:pt x="168" y="45"/>
                  <a:pt x="166" y="44"/>
                  <a:pt x="165" y="44"/>
                </a:cubicBezTo>
                <a:cubicBezTo>
                  <a:pt x="165" y="44"/>
                  <a:pt x="165" y="44"/>
                  <a:pt x="165" y="44"/>
                </a:cubicBezTo>
                <a:cubicBezTo>
                  <a:pt x="163" y="43"/>
                  <a:pt x="161" y="44"/>
                  <a:pt x="159" y="42"/>
                </a:cubicBezTo>
                <a:cubicBezTo>
                  <a:pt x="159" y="42"/>
                  <a:pt x="159" y="42"/>
                  <a:pt x="159" y="42"/>
                </a:cubicBezTo>
                <a:cubicBezTo>
                  <a:pt x="159" y="42"/>
                  <a:pt x="159" y="41"/>
                  <a:pt x="159" y="41"/>
                </a:cubicBezTo>
                <a:cubicBezTo>
                  <a:pt x="159" y="31"/>
                  <a:pt x="159" y="31"/>
                  <a:pt x="159" y="31"/>
                </a:cubicBezTo>
                <a:cubicBezTo>
                  <a:pt x="159" y="30"/>
                  <a:pt x="160" y="29"/>
                  <a:pt x="161" y="29"/>
                </a:cubicBezTo>
                <a:cubicBezTo>
                  <a:pt x="161" y="29"/>
                  <a:pt x="161" y="29"/>
                  <a:pt x="161" y="29"/>
                </a:cubicBezTo>
                <a:cubicBezTo>
                  <a:pt x="164" y="26"/>
                  <a:pt x="167" y="25"/>
                  <a:pt x="170" y="24"/>
                </a:cubicBezTo>
                <a:close/>
                <a:moveTo>
                  <a:pt x="170" y="92"/>
                </a:moveTo>
                <a:cubicBezTo>
                  <a:pt x="170" y="107"/>
                  <a:pt x="170" y="107"/>
                  <a:pt x="170" y="107"/>
                </a:cubicBezTo>
                <a:cubicBezTo>
                  <a:pt x="167" y="109"/>
                  <a:pt x="164" y="110"/>
                  <a:pt x="161" y="112"/>
                </a:cubicBezTo>
                <a:cubicBezTo>
                  <a:pt x="160" y="113"/>
                  <a:pt x="160" y="113"/>
                  <a:pt x="159" y="114"/>
                </a:cubicBezTo>
                <a:cubicBezTo>
                  <a:pt x="159" y="105"/>
                  <a:pt x="159" y="105"/>
                  <a:pt x="159" y="105"/>
                </a:cubicBezTo>
                <a:cubicBezTo>
                  <a:pt x="159" y="105"/>
                  <a:pt x="159" y="105"/>
                  <a:pt x="159" y="105"/>
                </a:cubicBezTo>
                <a:cubicBezTo>
                  <a:pt x="159" y="105"/>
                  <a:pt x="159" y="105"/>
                  <a:pt x="159" y="105"/>
                </a:cubicBezTo>
                <a:cubicBezTo>
                  <a:pt x="168" y="100"/>
                  <a:pt x="168" y="100"/>
                  <a:pt x="168" y="100"/>
                </a:cubicBezTo>
                <a:cubicBezTo>
                  <a:pt x="168" y="95"/>
                  <a:pt x="168" y="95"/>
                  <a:pt x="168" y="95"/>
                </a:cubicBezTo>
                <a:cubicBezTo>
                  <a:pt x="168" y="95"/>
                  <a:pt x="168" y="95"/>
                  <a:pt x="168" y="95"/>
                </a:cubicBezTo>
                <a:cubicBezTo>
                  <a:pt x="168" y="94"/>
                  <a:pt x="169" y="93"/>
                  <a:pt x="170" y="92"/>
                </a:cubicBezTo>
                <a:close/>
                <a:moveTo>
                  <a:pt x="170" y="168"/>
                </a:moveTo>
                <a:cubicBezTo>
                  <a:pt x="170" y="179"/>
                  <a:pt x="170" y="179"/>
                  <a:pt x="170" y="179"/>
                </a:cubicBezTo>
                <a:cubicBezTo>
                  <a:pt x="169" y="179"/>
                  <a:pt x="169" y="178"/>
                  <a:pt x="168" y="178"/>
                </a:cubicBezTo>
                <a:cubicBezTo>
                  <a:pt x="168" y="178"/>
                  <a:pt x="168" y="178"/>
                  <a:pt x="168" y="178"/>
                </a:cubicBezTo>
                <a:cubicBezTo>
                  <a:pt x="167" y="177"/>
                  <a:pt x="167" y="177"/>
                  <a:pt x="167" y="177"/>
                </a:cubicBezTo>
                <a:cubicBezTo>
                  <a:pt x="166" y="177"/>
                  <a:pt x="166" y="177"/>
                  <a:pt x="166" y="177"/>
                </a:cubicBezTo>
                <a:cubicBezTo>
                  <a:pt x="166" y="177"/>
                  <a:pt x="166" y="177"/>
                  <a:pt x="166" y="177"/>
                </a:cubicBezTo>
                <a:cubicBezTo>
                  <a:pt x="161" y="179"/>
                  <a:pt x="162" y="177"/>
                  <a:pt x="160" y="181"/>
                </a:cubicBezTo>
                <a:cubicBezTo>
                  <a:pt x="160" y="181"/>
                  <a:pt x="159" y="182"/>
                  <a:pt x="159" y="183"/>
                </a:cubicBezTo>
                <a:cubicBezTo>
                  <a:pt x="159" y="172"/>
                  <a:pt x="159" y="172"/>
                  <a:pt x="159" y="172"/>
                </a:cubicBezTo>
                <a:cubicBezTo>
                  <a:pt x="160" y="172"/>
                  <a:pt x="161" y="171"/>
                  <a:pt x="163" y="171"/>
                </a:cubicBezTo>
                <a:cubicBezTo>
                  <a:pt x="163" y="171"/>
                  <a:pt x="163" y="171"/>
                  <a:pt x="163" y="171"/>
                </a:cubicBezTo>
                <a:cubicBezTo>
                  <a:pt x="165" y="170"/>
                  <a:pt x="165" y="170"/>
                  <a:pt x="165" y="170"/>
                </a:cubicBezTo>
                <a:cubicBezTo>
                  <a:pt x="165" y="170"/>
                  <a:pt x="165" y="170"/>
                  <a:pt x="165" y="170"/>
                </a:cubicBezTo>
                <a:cubicBezTo>
                  <a:pt x="165" y="169"/>
                  <a:pt x="165" y="169"/>
                  <a:pt x="165" y="169"/>
                </a:cubicBezTo>
                <a:cubicBezTo>
                  <a:pt x="165" y="169"/>
                  <a:pt x="165" y="169"/>
                  <a:pt x="165" y="169"/>
                </a:cubicBezTo>
                <a:cubicBezTo>
                  <a:pt x="167" y="168"/>
                  <a:pt x="168" y="167"/>
                  <a:pt x="170" y="168"/>
                </a:cubicBezTo>
                <a:close/>
                <a:moveTo>
                  <a:pt x="170" y="254"/>
                </a:moveTo>
                <a:cubicBezTo>
                  <a:pt x="170" y="263"/>
                  <a:pt x="170" y="263"/>
                  <a:pt x="170" y="263"/>
                </a:cubicBezTo>
                <a:cubicBezTo>
                  <a:pt x="168" y="261"/>
                  <a:pt x="168" y="261"/>
                  <a:pt x="168" y="261"/>
                </a:cubicBezTo>
                <a:cubicBezTo>
                  <a:pt x="168" y="261"/>
                  <a:pt x="168" y="261"/>
                  <a:pt x="168" y="261"/>
                </a:cubicBezTo>
                <a:cubicBezTo>
                  <a:pt x="164" y="259"/>
                  <a:pt x="164" y="259"/>
                  <a:pt x="164" y="259"/>
                </a:cubicBezTo>
                <a:cubicBezTo>
                  <a:pt x="162" y="258"/>
                  <a:pt x="160" y="257"/>
                  <a:pt x="159" y="257"/>
                </a:cubicBezTo>
                <a:cubicBezTo>
                  <a:pt x="159" y="245"/>
                  <a:pt x="159" y="245"/>
                  <a:pt x="159" y="245"/>
                </a:cubicBezTo>
                <a:cubicBezTo>
                  <a:pt x="159" y="246"/>
                  <a:pt x="159" y="246"/>
                  <a:pt x="159" y="246"/>
                </a:cubicBezTo>
                <a:cubicBezTo>
                  <a:pt x="159" y="246"/>
                  <a:pt x="159" y="246"/>
                  <a:pt x="159" y="246"/>
                </a:cubicBezTo>
                <a:cubicBezTo>
                  <a:pt x="161" y="249"/>
                  <a:pt x="161" y="251"/>
                  <a:pt x="168" y="254"/>
                </a:cubicBezTo>
                <a:cubicBezTo>
                  <a:pt x="169" y="254"/>
                  <a:pt x="169" y="254"/>
                  <a:pt x="170" y="254"/>
                </a:cubicBezTo>
                <a:close/>
                <a:moveTo>
                  <a:pt x="145" y="0"/>
                </a:moveTo>
                <a:cubicBezTo>
                  <a:pt x="150" y="0"/>
                  <a:pt x="154" y="0"/>
                  <a:pt x="159" y="0"/>
                </a:cubicBezTo>
                <a:cubicBezTo>
                  <a:pt x="159" y="14"/>
                  <a:pt x="159" y="14"/>
                  <a:pt x="159" y="14"/>
                </a:cubicBezTo>
                <a:cubicBezTo>
                  <a:pt x="157" y="13"/>
                  <a:pt x="156" y="11"/>
                  <a:pt x="156" y="8"/>
                </a:cubicBezTo>
                <a:cubicBezTo>
                  <a:pt x="156" y="8"/>
                  <a:pt x="156" y="8"/>
                  <a:pt x="156" y="8"/>
                </a:cubicBezTo>
                <a:cubicBezTo>
                  <a:pt x="156" y="8"/>
                  <a:pt x="156" y="8"/>
                  <a:pt x="156" y="8"/>
                </a:cubicBezTo>
                <a:cubicBezTo>
                  <a:pt x="152" y="8"/>
                  <a:pt x="148" y="8"/>
                  <a:pt x="144" y="8"/>
                </a:cubicBezTo>
                <a:cubicBezTo>
                  <a:pt x="144" y="8"/>
                  <a:pt x="144" y="8"/>
                  <a:pt x="144" y="8"/>
                </a:cubicBezTo>
                <a:cubicBezTo>
                  <a:pt x="143" y="8"/>
                  <a:pt x="143" y="8"/>
                  <a:pt x="143" y="8"/>
                </a:cubicBezTo>
                <a:cubicBezTo>
                  <a:pt x="140" y="13"/>
                  <a:pt x="140" y="15"/>
                  <a:pt x="131" y="11"/>
                </a:cubicBezTo>
                <a:cubicBezTo>
                  <a:pt x="128" y="10"/>
                  <a:pt x="126" y="11"/>
                  <a:pt x="123" y="11"/>
                </a:cubicBezTo>
                <a:cubicBezTo>
                  <a:pt x="122" y="11"/>
                  <a:pt x="122" y="11"/>
                  <a:pt x="122" y="11"/>
                </a:cubicBezTo>
                <a:cubicBezTo>
                  <a:pt x="122" y="11"/>
                  <a:pt x="122" y="11"/>
                  <a:pt x="122" y="11"/>
                </a:cubicBezTo>
                <a:cubicBezTo>
                  <a:pt x="121" y="11"/>
                  <a:pt x="119" y="11"/>
                  <a:pt x="118" y="10"/>
                </a:cubicBezTo>
                <a:cubicBezTo>
                  <a:pt x="118" y="9"/>
                  <a:pt x="118" y="9"/>
                  <a:pt x="118" y="9"/>
                </a:cubicBezTo>
                <a:cubicBezTo>
                  <a:pt x="109" y="11"/>
                  <a:pt x="99" y="14"/>
                  <a:pt x="90" y="18"/>
                </a:cubicBezTo>
                <a:cubicBezTo>
                  <a:pt x="90" y="10"/>
                  <a:pt x="90" y="10"/>
                  <a:pt x="90" y="10"/>
                </a:cubicBezTo>
                <a:cubicBezTo>
                  <a:pt x="107" y="3"/>
                  <a:pt x="126" y="0"/>
                  <a:pt x="145" y="0"/>
                </a:cubicBezTo>
                <a:close/>
                <a:moveTo>
                  <a:pt x="159" y="289"/>
                </a:moveTo>
                <a:cubicBezTo>
                  <a:pt x="154" y="289"/>
                  <a:pt x="150" y="290"/>
                  <a:pt x="145" y="290"/>
                </a:cubicBezTo>
                <a:cubicBezTo>
                  <a:pt x="126" y="290"/>
                  <a:pt x="107" y="286"/>
                  <a:pt x="90" y="279"/>
                </a:cubicBezTo>
                <a:cubicBezTo>
                  <a:pt x="90" y="271"/>
                  <a:pt x="90" y="271"/>
                  <a:pt x="90" y="271"/>
                </a:cubicBezTo>
                <a:cubicBezTo>
                  <a:pt x="107" y="279"/>
                  <a:pt x="126" y="283"/>
                  <a:pt x="145" y="283"/>
                </a:cubicBezTo>
                <a:cubicBezTo>
                  <a:pt x="150" y="283"/>
                  <a:pt x="154" y="282"/>
                  <a:pt x="159" y="282"/>
                </a:cubicBezTo>
                <a:cubicBezTo>
                  <a:pt x="159" y="289"/>
                  <a:pt x="159" y="289"/>
                  <a:pt x="159" y="289"/>
                </a:cubicBezTo>
                <a:close/>
                <a:moveTo>
                  <a:pt x="159" y="31"/>
                </a:moveTo>
                <a:cubicBezTo>
                  <a:pt x="159" y="41"/>
                  <a:pt x="159" y="41"/>
                  <a:pt x="159" y="41"/>
                </a:cubicBezTo>
                <a:cubicBezTo>
                  <a:pt x="158" y="40"/>
                  <a:pt x="158" y="39"/>
                  <a:pt x="158" y="38"/>
                </a:cubicBezTo>
                <a:cubicBezTo>
                  <a:pt x="158" y="37"/>
                  <a:pt x="157" y="37"/>
                  <a:pt x="157" y="35"/>
                </a:cubicBezTo>
                <a:cubicBezTo>
                  <a:pt x="157" y="35"/>
                  <a:pt x="157" y="35"/>
                  <a:pt x="157" y="35"/>
                </a:cubicBezTo>
                <a:cubicBezTo>
                  <a:pt x="157" y="34"/>
                  <a:pt x="158" y="32"/>
                  <a:pt x="159" y="31"/>
                </a:cubicBezTo>
                <a:close/>
                <a:moveTo>
                  <a:pt x="159" y="105"/>
                </a:moveTo>
                <a:cubicBezTo>
                  <a:pt x="159" y="114"/>
                  <a:pt x="159" y="114"/>
                  <a:pt x="159" y="114"/>
                </a:cubicBezTo>
                <a:cubicBezTo>
                  <a:pt x="156" y="115"/>
                  <a:pt x="154" y="117"/>
                  <a:pt x="154" y="119"/>
                </a:cubicBezTo>
                <a:cubicBezTo>
                  <a:pt x="154" y="119"/>
                  <a:pt x="154" y="119"/>
                  <a:pt x="154" y="119"/>
                </a:cubicBezTo>
                <a:cubicBezTo>
                  <a:pt x="154" y="119"/>
                  <a:pt x="154" y="120"/>
                  <a:pt x="154" y="120"/>
                </a:cubicBezTo>
                <a:cubicBezTo>
                  <a:pt x="156" y="127"/>
                  <a:pt x="156" y="135"/>
                  <a:pt x="148" y="132"/>
                </a:cubicBezTo>
                <a:cubicBezTo>
                  <a:pt x="141" y="130"/>
                  <a:pt x="139" y="125"/>
                  <a:pt x="142" y="123"/>
                </a:cubicBezTo>
                <a:cubicBezTo>
                  <a:pt x="140" y="124"/>
                  <a:pt x="138" y="123"/>
                  <a:pt x="136" y="122"/>
                </a:cubicBezTo>
                <a:cubicBezTo>
                  <a:pt x="135" y="121"/>
                  <a:pt x="131" y="121"/>
                  <a:pt x="130" y="122"/>
                </a:cubicBezTo>
                <a:cubicBezTo>
                  <a:pt x="125" y="126"/>
                  <a:pt x="124" y="125"/>
                  <a:pt x="119" y="124"/>
                </a:cubicBezTo>
                <a:cubicBezTo>
                  <a:pt x="119" y="124"/>
                  <a:pt x="119" y="124"/>
                  <a:pt x="119" y="124"/>
                </a:cubicBezTo>
                <a:cubicBezTo>
                  <a:pt x="116" y="123"/>
                  <a:pt x="115" y="123"/>
                  <a:pt x="112" y="125"/>
                </a:cubicBezTo>
                <a:cubicBezTo>
                  <a:pt x="103" y="131"/>
                  <a:pt x="108" y="126"/>
                  <a:pt x="106" y="133"/>
                </a:cubicBezTo>
                <a:cubicBezTo>
                  <a:pt x="106" y="133"/>
                  <a:pt x="106" y="133"/>
                  <a:pt x="106" y="133"/>
                </a:cubicBezTo>
                <a:cubicBezTo>
                  <a:pt x="105" y="134"/>
                  <a:pt x="105" y="134"/>
                  <a:pt x="105" y="135"/>
                </a:cubicBezTo>
                <a:cubicBezTo>
                  <a:pt x="105" y="135"/>
                  <a:pt x="105" y="135"/>
                  <a:pt x="105" y="135"/>
                </a:cubicBezTo>
                <a:cubicBezTo>
                  <a:pt x="104" y="135"/>
                  <a:pt x="104" y="135"/>
                  <a:pt x="104" y="135"/>
                </a:cubicBezTo>
                <a:cubicBezTo>
                  <a:pt x="104" y="135"/>
                  <a:pt x="104" y="135"/>
                  <a:pt x="104" y="135"/>
                </a:cubicBezTo>
                <a:cubicBezTo>
                  <a:pt x="103" y="138"/>
                  <a:pt x="102" y="142"/>
                  <a:pt x="103" y="145"/>
                </a:cubicBezTo>
                <a:cubicBezTo>
                  <a:pt x="103" y="145"/>
                  <a:pt x="103" y="145"/>
                  <a:pt x="103" y="145"/>
                </a:cubicBezTo>
                <a:cubicBezTo>
                  <a:pt x="104" y="150"/>
                  <a:pt x="105" y="150"/>
                  <a:pt x="110" y="149"/>
                </a:cubicBezTo>
                <a:cubicBezTo>
                  <a:pt x="110" y="149"/>
                  <a:pt x="110" y="149"/>
                  <a:pt x="110" y="149"/>
                </a:cubicBezTo>
                <a:cubicBezTo>
                  <a:pt x="110" y="149"/>
                  <a:pt x="111" y="149"/>
                  <a:pt x="112" y="149"/>
                </a:cubicBezTo>
                <a:cubicBezTo>
                  <a:pt x="116" y="149"/>
                  <a:pt x="115" y="144"/>
                  <a:pt x="119" y="142"/>
                </a:cubicBezTo>
                <a:cubicBezTo>
                  <a:pt x="119" y="142"/>
                  <a:pt x="119" y="142"/>
                  <a:pt x="119" y="142"/>
                </a:cubicBezTo>
                <a:cubicBezTo>
                  <a:pt x="121" y="141"/>
                  <a:pt x="127" y="139"/>
                  <a:pt x="129" y="141"/>
                </a:cubicBezTo>
                <a:cubicBezTo>
                  <a:pt x="129" y="141"/>
                  <a:pt x="129" y="141"/>
                  <a:pt x="129" y="141"/>
                </a:cubicBezTo>
                <a:cubicBezTo>
                  <a:pt x="132" y="144"/>
                  <a:pt x="131" y="147"/>
                  <a:pt x="130" y="151"/>
                </a:cubicBezTo>
                <a:cubicBezTo>
                  <a:pt x="130" y="151"/>
                  <a:pt x="130" y="151"/>
                  <a:pt x="130" y="151"/>
                </a:cubicBezTo>
                <a:cubicBezTo>
                  <a:pt x="129" y="154"/>
                  <a:pt x="129" y="154"/>
                  <a:pt x="129" y="154"/>
                </a:cubicBezTo>
                <a:cubicBezTo>
                  <a:pt x="127" y="156"/>
                  <a:pt x="127" y="156"/>
                  <a:pt x="127" y="156"/>
                </a:cubicBezTo>
                <a:cubicBezTo>
                  <a:pt x="127" y="156"/>
                  <a:pt x="127" y="156"/>
                  <a:pt x="127" y="156"/>
                </a:cubicBezTo>
                <a:cubicBezTo>
                  <a:pt x="127" y="157"/>
                  <a:pt x="127" y="157"/>
                  <a:pt x="127" y="157"/>
                </a:cubicBezTo>
                <a:cubicBezTo>
                  <a:pt x="127" y="157"/>
                  <a:pt x="127" y="157"/>
                  <a:pt x="127" y="157"/>
                </a:cubicBezTo>
                <a:cubicBezTo>
                  <a:pt x="127" y="157"/>
                  <a:pt x="127" y="157"/>
                  <a:pt x="127" y="157"/>
                </a:cubicBezTo>
                <a:cubicBezTo>
                  <a:pt x="131" y="157"/>
                  <a:pt x="135" y="156"/>
                  <a:pt x="138" y="160"/>
                </a:cubicBezTo>
                <a:cubicBezTo>
                  <a:pt x="144" y="165"/>
                  <a:pt x="135" y="172"/>
                  <a:pt x="139" y="177"/>
                </a:cubicBezTo>
                <a:cubicBezTo>
                  <a:pt x="143" y="180"/>
                  <a:pt x="145" y="174"/>
                  <a:pt x="151" y="177"/>
                </a:cubicBezTo>
                <a:cubicBezTo>
                  <a:pt x="151" y="177"/>
                  <a:pt x="151" y="177"/>
                  <a:pt x="151" y="177"/>
                </a:cubicBezTo>
                <a:cubicBezTo>
                  <a:pt x="152" y="177"/>
                  <a:pt x="152" y="178"/>
                  <a:pt x="153" y="178"/>
                </a:cubicBezTo>
                <a:cubicBezTo>
                  <a:pt x="153" y="178"/>
                  <a:pt x="154" y="178"/>
                  <a:pt x="154" y="177"/>
                </a:cubicBezTo>
                <a:cubicBezTo>
                  <a:pt x="156" y="174"/>
                  <a:pt x="157" y="173"/>
                  <a:pt x="159" y="172"/>
                </a:cubicBezTo>
                <a:cubicBezTo>
                  <a:pt x="159" y="183"/>
                  <a:pt x="159" y="183"/>
                  <a:pt x="159" y="183"/>
                </a:cubicBezTo>
                <a:cubicBezTo>
                  <a:pt x="158" y="183"/>
                  <a:pt x="158" y="184"/>
                  <a:pt x="157" y="184"/>
                </a:cubicBezTo>
                <a:cubicBezTo>
                  <a:pt x="156" y="185"/>
                  <a:pt x="155" y="186"/>
                  <a:pt x="154" y="186"/>
                </a:cubicBezTo>
                <a:cubicBezTo>
                  <a:pt x="157" y="190"/>
                  <a:pt x="156" y="199"/>
                  <a:pt x="151" y="202"/>
                </a:cubicBezTo>
                <a:cubicBezTo>
                  <a:pt x="150" y="204"/>
                  <a:pt x="150" y="204"/>
                  <a:pt x="150" y="204"/>
                </a:cubicBezTo>
                <a:cubicBezTo>
                  <a:pt x="150" y="204"/>
                  <a:pt x="150" y="204"/>
                  <a:pt x="150" y="204"/>
                </a:cubicBezTo>
                <a:cubicBezTo>
                  <a:pt x="147" y="208"/>
                  <a:pt x="147" y="208"/>
                  <a:pt x="147" y="208"/>
                </a:cubicBezTo>
                <a:cubicBezTo>
                  <a:pt x="147" y="208"/>
                  <a:pt x="147" y="208"/>
                  <a:pt x="147" y="208"/>
                </a:cubicBezTo>
                <a:cubicBezTo>
                  <a:pt x="145" y="211"/>
                  <a:pt x="145" y="211"/>
                  <a:pt x="145" y="211"/>
                </a:cubicBezTo>
                <a:cubicBezTo>
                  <a:pt x="145" y="211"/>
                  <a:pt x="145" y="211"/>
                  <a:pt x="145" y="211"/>
                </a:cubicBezTo>
                <a:cubicBezTo>
                  <a:pt x="145" y="211"/>
                  <a:pt x="144" y="212"/>
                  <a:pt x="145" y="213"/>
                </a:cubicBezTo>
                <a:cubicBezTo>
                  <a:pt x="145" y="212"/>
                  <a:pt x="149" y="217"/>
                  <a:pt x="144" y="221"/>
                </a:cubicBezTo>
                <a:cubicBezTo>
                  <a:pt x="144" y="222"/>
                  <a:pt x="144" y="221"/>
                  <a:pt x="143" y="221"/>
                </a:cubicBezTo>
                <a:cubicBezTo>
                  <a:pt x="143" y="221"/>
                  <a:pt x="143" y="221"/>
                  <a:pt x="143" y="221"/>
                </a:cubicBezTo>
                <a:cubicBezTo>
                  <a:pt x="145" y="225"/>
                  <a:pt x="145" y="225"/>
                  <a:pt x="145" y="225"/>
                </a:cubicBezTo>
                <a:cubicBezTo>
                  <a:pt x="145" y="225"/>
                  <a:pt x="145" y="225"/>
                  <a:pt x="145" y="225"/>
                </a:cubicBezTo>
                <a:cubicBezTo>
                  <a:pt x="145" y="224"/>
                  <a:pt x="146" y="225"/>
                  <a:pt x="147" y="226"/>
                </a:cubicBezTo>
                <a:cubicBezTo>
                  <a:pt x="147" y="226"/>
                  <a:pt x="147" y="226"/>
                  <a:pt x="147" y="226"/>
                </a:cubicBezTo>
                <a:cubicBezTo>
                  <a:pt x="151" y="230"/>
                  <a:pt x="153" y="236"/>
                  <a:pt x="156" y="241"/>
                </a:cubicBezTo>
                <a:cubicBezTo>
                  <a:pt x="156" y="241"/>
                  <a:pt x="156" y="241"/>
                  <a:pt x="156" y="241"/>
                </a:cubicBezTo>
                <a:cubicBezTo>
                  <a:pt x="159" y="245"/>
                  <a:pt x="159" y="245"/>
                  <a:pt x="159" y="245"/>
                </a:cubicBezTo>
                <a:cubicBezTo>
                  <a:pt x="159" y="257"/>
                  <a:pt x="159" y="257"/>
                  <a:pt x="159" y="257"/>
                </a:cubicBezTo>
                <a:cubicBezTo>
                  <a:pt x="155" y="254"/>
                  <a:pt x="155" y="253"/>
                  <a:pt x="153" y="249"/>
                </a:cubicBezTo>
                <a:cubicBezTo>
                  <a:pt x="153" y="249"/>
                  <a:pt x="153" y="249"/>
                  <a:pt x="153" y="249"/>
                </a:cubicBezTo>
                <a:cubicBezTo>
                  <a:pt x="150" y="245"/>
                  <a:pt x="150" y="245"/>
                  <a:pt x="150" y="245"/>
                </a:cubicBezTo>
                <a:cubicBezTo>
                  <a:pt x="150" y="245"/>
                  <a:pt x="150" y="245"/>
                  <a:pt x="150" y="245"/>
                </a:cubicBezTo>
                <a:cubicBezTo>
                  <a:pt x="147" y="240"/>
                  <a:pt x="145" y="234"/>
                  <a:pt x="142" y="230"/>
                </a:cubicBezTo>
                <a:cubicBezTo>
                  <a:pt x="142" y="230"/>
                  <a:pt x="142" y="230"/>
                  <a:pt x="142" y="230"/>
                </a:cubicBezTo>
                <a:cubicBezTo>
                  <a:pt x="142" y="230"/>
                  <a:pt x="136" y="226"/>
                  <a:pt x="137" y="220"/>
                </a:cubicBezTo>
                <a:cubicBezTo>
                  <a:pt x="137" y="220"/>
                  <a:pt x="137" y="220"/>
                  <a:pt x="137" y="220"/>
                </a:cubicBezTo>
                <a:cubicBezTo>
                  <a:pt x="137" y="219"/>
                  <a:pt x="138" y="218"/>
                  <a:pt x="139" y="217"/>
                </a:cubicBezTo>
                <a:cubicBezTo>
                  <a:pt x="138" y="215"/>
                  <a:pt x="138" y="215"/>
                  <a:pt x="138" y="215"/>
                </a:cubicBezTo>
                <a:cubicBezTo>
                  <a:pt x="138" y="215"/>
                  <a:pt x="138" y="215"/>
                  <a:pt x="138" y="215"/>
                </a:cubicBezTo>
                <a:cubicBezTo>
                  <a:pt x="137" y="212"/>
                  <a:pt x="138" y="210"/>
                  <a:pt x="139" y="207"/>
                </a:cubicBezTo>
                <a:cubicBezTo>
                  <a:pt x="139" y="207"/>
                  <a:pt x="139" y="207"/>
                  <a:pt x="139" y="207"/>
                </a:cubicBezTo>
                <a:cubicBezTo>
                  <a:pt x="140" y="205"/>
                  <a:pt x="141" y="203"/>
                  <a:pt x="143" y="202"/>
                </a:cubicBezTo>
                <a:cubicBezTo>
                  <a:pt x="143" y="202"/>
                  <a:pt x="143" y="202"/>
                  <a:pt x="143" y="202"/>
                </a:cubicBezTo>
                <a:cubicBezTo>
                  <a:pt x="144" y="201"/>
                  <a:pt x="144" y="201"/>
                  <a:pt x="144" y="201"/>
                </a:cubicBezTo>
                <a:cubicBezTo>
                  <a:pt x="144" y="201"/>
                  <a:pt x="144" y="201"/>
                  <a:pt x="144" y="201"/>
                </a:cubicBezTo>
                <a:cubicBezTo>
                  <a:pt x="145" y="197"/>
                  <a:pt x="152" y="197"/>
                  <a:pt x="147" y="187"/>
                </a:cubicBezTo>
                <a:cubicBezTo>
                  <a:pt x="145" y="191"/>
                  <a:pt x="140" y="190"/>
                  <a:pt x="138" y="188"/>
                </a:cubicBezTo>
                <a:cubicBezTo>
                  <a:pt x="138" y="188"/>
                  <a:pt x="138" y="188"/>
                  <a:pt x="138" y="188"/>
                </a:cubicBezTo>
                <a:cubicBezTo>
                  <a:pt x="137" y="187"/>
                  <a:pt x="137" y="187"/>
                  <a:pt x="137" y="187"/>
                </a:cubicBezTo>
                <a:cubicBezTo>
                  <a:pt x="129" y="185"/>
                  <a:pt x="131" y="183"/>
                  <a:pt x="129" y="182"/>
                </a:cubicBezTo>
                <a:cubicBezTo>
                  <a:pt x="124" y="181"/>
                  <a:pt x="126" y="180"/>
                  <a:pt x="125" y="176"/>
                </a:cubicBezTo>
                <a:cubicBezTo>
                  <a:pt x="121" y="172"/>
                  <a:pt x="121" y="172"/>
                  <a:pt x="121" y="172"/>
                </a:cubicBezTo>
                <a:cubicBezTo>
                  <a:pt x="114" y="170"/>
                  <a:pt x="114" y="170"/>
                  <a:pt x="114" y="170"/>
                </a:cubicBezTo>
                <a:cubicBezTo>
                  <a:pt x="114" y="170"/>
                  <a:pt x="114" y="170"/>
                  <a:pt x="114" y="170"/>
                </a:cubicBezTo>
                <a:cubicBezTo>
                  <a:pt x="109" y="170"/>
                  <a:pt x="106" y="162"/>
                  <a:pt x="103" y="164"/>
                </a:cubicBezTo>
                <a:cubicBezTo>
                  <a:pt x="98" y="166"/>
                  <a:pt x="95" y="164"/>
                  <a:pt x="90" y="162"/>
                </a:cubicBezTo>
                <a:cubicBezTo>
                  <a:pt x="90" y="154"/>
                  <a:pt x="90" y="154"/>
                  <a:pt x="90" y="154"/>
                </a:cubicBezTo>
                <a:cubicBezTo>
                  <a:pt x="91" y="155"/>
                  <a:pt x="91" y="155"/>
                  <a:pt x="91" y="155"/>
                </a:cubicBezTo>
                <a:cubicBezTo>
                  <a:pt x="106" y="160"/>
                  <a:pt x="95" y="157"/>
                  <a:pt x="103" y="156"/>
                </a:cubicBezTo>
                <a:cubicBezTo>
                  <a:pt x="99" y="155"/>
                  <a:pt x="97" y="151"/>
                  <a:pt x="96" y="147"/>
                </a:cubicBezTo>
                <a:cubicBezTo>
                  <a:pt x="96" y="147"/>
                  <a:pt x="96" y="147"/>
                  <a:pt x="96" y="147"/>
                </a:cubicBezTo>
                <a:cubicBezTo>
                  <a:pt x="94" y="142"/>
                  <a:pt x="96" y="136"/>
                  <a:pt x="98" y="132"/>
                </a:cubicBezTo>
                <a:cubicBezTo>
                  <a:pt x="98" y="132"/>
                  <a:pt x="98" y="132"/>
                  <a:pt x="98"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1" y="126"/>
                  <a:pt x="97" y="125"/>
                  <a:pt x="107" y="120"/>
                </a:cubicBezTo>
                <a:cubicBezTo>
                  <a:pt x="113" y="117"/>
                  <a:pt x="114" y="115"/>
                  <a:pt x="121" y="117"/>
                </a:cubicBezTo>
                <a:cubicBezTo>
                  <a:pt x="121" y="117"/>
                  <a:pt x="121" y="117"/>
                  <a:pt x="121" y="117"/>
                </a:cubicBezTo>
                <a:cubicBezTo>
                  <a:pt x="126" y="118"/>
                  <a:pt x="122" y="118"/>
                  <a:pt x="128" y="115"/>
                </a:cubicBezTo>
                <a:cubicBezTo>
                  <a:pt x="130" y="114"/>
                  <a:pt x="138" y="114"/>
                  <a:pt x="140" y="116"/>
                </a:cubicBezTo>
                <a:cubicBezTo>
                  <a:pt x="143" y="115"/>
                  <a:pt x="145" y="116"/>
                  <a:pt x="147" y="118"/>
                </a:cubicBezTo>
                <a:cubicBezTo>
                  <a:pt x="147" y="111"/>
                  <a:pt x="153" y="110"/>
                  <a:pt x="157" y="107"/>
                </a:cubicBezTo>
                <a:cubicBezTo>
                  <a:pt x="157" y="106"/>
                  <a:pt x="158" y="106"/>
                  <a:pt x="159" y="105"/>
                </a:cubicBezTo>
                <a:close/>
                <a:moveTo>
                  <a:pt x="90" y="279"/>
                </a:moveTo>
                <a:cubicBezTo>
                  <a:pt x="72" y="272"/>
                  <a:pt x="56" y="261"/>
                  <a:pt x="42" y="247"/>
                </a:cubicBezTo>
                <a:cubicBezTo>
                  <a:pt x="16" y="221"/>
                  <a:pt x="0" y="185"/>
                  <a:pt x="0" y="145"/>
                </a:cubicBezTo>
                <a:cubicBezTo>
                  <a:pt x="0" y="105"/>
                  <a:pt x="16" y="68"/>
                  <a:pt x="42" y="42"/>
                </a:cubicBezTo>
                <a:cubicBezTo>
                  <a:pt x="56" y="29"/>
                  <a:pt x="72" y="18"/>
                  <a:pt x="90" y="10"/>
                </a:cubicBezTo>
                <a:cubicBezTo>
                  <a:pt x="90" y="18"/>
                  <a:pt x="90" y="18"/>
                  <a:pt x="90" y="18"/>
                </a:cubicBezTo>
                <a:cubicBezTo>
                  <a:pt x="80" y="23"/>
                  <a:pt x="70" y="28"/>
                  <a:pt x="61" y="36"/>
                </a:cubicBezTo>
                <a:cubicBezTo>
                  <a:pt x="61" y="36"/>
                  <a:pt x="61" y="36"/>
                  <a:pt x="61" y="36"/>
                </a:cubicBezTo>
                <a:cubicBezTo>
                  <a:pt x="61" y="36"/>
                  <a:pt x="61" y="36"/>
                  <a:pt x="61" y="36"/>
                </a:cubicBezTo>
                <a:cubicBezTo>
                  <a:pt x="61" y="36"/>
                  <a:pt x="62" y="36"/>
                  <a:pt x="62" y="36"/>
                </a:cubicBezTo>
                <a:cubicBezTo>
                  <a:pt x="62" y="36"/>
                  <a:pt x="62" y="36"/>
                  <a:pt x="62" y="36"/>
                </a:cubicBezTo>
                <a:cubicBezTo>
                  <a:pt x="63" y="38"/>
                  <a:pt x="62" y="40"/>
                  <a:pt x="61" y="41"/>
                </a:cubicBezTo>
                <a:cubicBezTo>
                  <a:pt x="61" y="41"/>
                  <a:pt x="62" y="42"/>
                  <a:pt x="62" y="42"/>
                </a:cubicBezTo>
                <a:cubicBezTo>
                  <a:pt x="63" y="42"/>
                  <a:pt x="64" y="43"/>
                  <a:pt x="65" y="44"/>
                </a:cubicBezTo>
                <a:cubicBezTo>
                  <a:pt x="65" y="44"/>
                  <a:pt x="65" y="44"/>
                  <a:pt x="65" y="44"/>
                </a:cubicBezTo>
                <a:cubicBezTo>
                  <a:pt x="67" y="48"/>
                  <a:pt x="66" y="49"/>
                  <a:pt x="64" y="51"/>
                </a:cubicBezTo>
                <a:cubicBezTo>
                  <a:pt x="64" y="51"/>
                  <a:pt x="64" y="51"/>
                  <a:pt x="64" y="51"/>
                </a:cubicBezTo>
                <a:cubicBezTo>
                  <a:pt x="64" y="51"/>
                  <a:pt x="64" y="51"/>
                  <a:pt x="64" y="51"/>
                </a:cubicBezTo>
                <a:cubicBezTo>
                  <a:pt x="64" y="53"/>
                  <a:pt x="65" y="56"/>
                  <a:pt x="64" y="59"/>
                </a:cubicBezTo>
                <a:cubicBezTo>
                  <a:pt x="64" y="59"/>
                  <a:pt x="64" y="59"/>
                  <a:pt x="64" y="59"/>
                </a:cubicBezTo>
                <a:cubicBezTo>
                  <a:pt x="63" y="60"/>
                  <a:pt x="63" y="60"/>
                  <a:pt x="63" y="60"/>
                </a:cubicBezTo>
                <a:cubicBezTo>
                  <a:pt x="70" y="68"/>
                  <a:pt x="54" y="79"/>
                  <a:pt x="53" y="84"/>
                </a:cubicBezTo>
                <a:cubicBezTo>
                  <a:pt x="53" y="84"/>
                  <a:pt x="53" y="84"/>
                  <a:pt x="53" y="84"/>
                </a:cubicBezTo>
                <a:cubicBezTo>
                  <a:pt x="51" y="89"/>
                  <a:pt x="49" y="87"/>
                  <a:pt x="49" y="94"/>
                </a:cubicBezTo>
                <a:cubicBezTo>
                  <a:pt x="49" y="94"/>
                  <a:pt x="49" y="94"/>
                  <a:pt x="49" y="94"/>
                </a:cubicBezTo>
                <a:cubicBezTo>
                  <a:pt x="49" y="100"/>
                  <a:pt x="49" y="100"/>
                  <a:pt x="49" y="100"/>
                </a:cubicBezTo>
                <a:cubicBezTo>
                  <a:pt x="50" y="103"/>
                  <a:pt x="50" y="103"/>
                  <a:pt x="50" y="103"/>
                </a:cubicBezTo>
                <a:cubicBezTo>
                  <a:pt x="50" y="103"/>
                  <a:pt x="51" y="103"/>
                  <a:pt x="52" y="104"/>
                </a:cubicBezTo>
                <a:cubicBezTo>
                  <a:pt x="52" y="104"/>
                  <a:pt x="52" y="104"/>
                  <a:pt x="52" y="104"/>
                </a:cubicBezTo>
                <a:cubicBezTo>
                  <a:pt x="55" y="105"/>
                  <a:pt x="57" y="108"/>
                  <a:pt x="57" y="112"/>
                </a:cubicBezTo>
                <a:cubicBezTo>
                  <a:pt x="57" y="112"/>
                  <a:pt x="58" y="112"/>
                  <a:pt x="58" y="111"/>
                </a:cubicBezTo>
                <a:cubicBezTo>
                  <a:pt x="58" y="111"/>
                  <a:pt x="58" y="111"/>
                  <a:pt x="58" y="111"/>
                </a:cubicBezTo>
                <a:cubicBezTo>
                  <a:pt x="67" y="109"/>
                  <a:pt x="65" y="120"/>
                  <a:pt x="66" y="121"/>
                </a:cubicBezTo>
                <a:cubicBezTo>
                  <a:pt x="66" y="121"/>
                  <a:pt x="66" y="121"/>
                  <a:pt x="66" y="121"/>
                </a:cubicBezTo>
                <a:cubicBezTo>
                  <a:pt x="68" y="123"/>
                  <a:pt x="68" y="123"/>
                  <a:pt x="68" y="123"/>
                </a:cubicBezTo>
                <a:cubicBezTo>
                  <a:pt x="73" y="130"/>
                  <a:pt x="70" y="127"/>
                  <a:pt x="72" y="130"/>
                </a:cubicBezTo>
                <a:cubicBezTo>
                  <a:pt x="73" y="134"/>
                  <a:pt x="84" y="139"/>
                  <a:pt x="79" y="148"/>
                </a:cubicBezTo>
                <a:cubicBezTo>
                  <a:pt x="81" y="150"/>
                  <a:pt x="81" y="150"/>
                  <a:pt x="81" y="150"/>
                </a:cubicBezTo>
                <a:cubicBezTo>
                  <a:pt x="81" y="150"/>
                  <a:pt x="81" y="150"/>
                  <a:pt x="81" y="150"/>
                </a:cubicBezTo>
                <a:cubicBezTo>
                  <a:pt x="85" y="152"/>
                  <a:pt x="85" y="152"/>
                  <a:pt x="85" y="152"/>
                </a:cubicBezTo>
                <a:cubicBezTo>
                  <a:pt x="85" y="152"/>
                  <a:pt x="85" y="152"/>
                  <a:pt x="85" y="152"/>
                </a:cubicBezTo>
                <a:cubicBezTo>
                  <a:pt x="90" y="154"/>
                  <a:pt x="90" y="154"/>
                  <a:pt x="90" y="154"/>
                </a:cubicBezTo>
                <a:cubicBezTo>
                  <a:pt x="90" y="162"/>
                  <a:pt x="90" y="162"/>
                  <a:pt x="90" y="162"/>
                </a:cubicBezTo>
                <a:cubicBezTo>
                  <a:pt x="90" y="162"/>
                  <a:pt x="89" y="162"/>
                  <a:pt x="89" y="162"/>
                </a:cubicBezTo>
                <a:cubicBezTo>
                  <a:pt x="83" y="158"/>
                  <a:pt x="83" y="158"/>
                  <a:pt x="83" y="158"/>
                </a:cubicBezTo>
                <a:cubicBezTo>
                  <a:pt x="83" y="158"/>
                  <a:pt x="83" y="158"/>
                  <a:pt x="83" y="158"/>
                </a:cubicBezTo>
                <a:cubicBezTo>
                  <a:pt x="77" y="155"/>
                  <a:pt x="77" y="155"/>
                  <a:pt x="77" y="155"/>
                </a:cubicBezTo>
                <a:cubicBezTo>
                  <a:pt x="77" y="155"/>
                  <a:pt x="77" y="155"/>
                  <a:pt x="77" y="155"/>
                </a:cubicBezTo>
                <a:cubicBezTo>
                  <a:pt x="73" y="152"/>
                  <a:pt x="73" y="152"/>
                  <a:pt x="73" y="152"/>
                </a:cubicBezTo>
                <a:cubicBezTo>
                  <a:pt x="73" y="152"/>
                  <a:pt x="73" y="152"/>
                  <a:pt x="73" y="152"/>
                </a:cubicBezTo>
                <a:cubicBezTo>
                  <a:pt x="68" y="146"/>
                  <a:pt x="77" y="148"/>
                  <a:pt x="69" y="138"/>
                </a:cubicBezTo>
                <a:cubicBezTo>
                  <a:pt x="69" y="139"/>
                  <a:pt x="68" y="142"/>
                  <a:pt x="66" y="142"/>
                </a:cubicBezTo>
                <a:cubicBezTo>
                  <a:pt x="66" y="142"/>
                  <a:pt x="66" y="142"/>
                  <a:pt x="66" y="142"/>
                </a:cubicBezTo>
                <a:cubicBezTo>
                  <a:pt x="62" y="143"/>
                  <a:pt x="61" y="141"/>
                  <a:pt x="60" y="139"/>
                </a:cubicBezTo>
                <a:cubicBezTo>
                  <a:pt x="60" y="139"/>
                  <a:pt x="60" y="139"/>
                  <a:pt x="60" y="139"/>
                </a:cubicBezTo>
                <a:cubicBezTo>
                  <a:pt x="59" y="138"/>
                  <a:pt x="57" y="138"/>
                  <a:pt x="56" y="135"/>
                </a:cubicBezTo>
                <a:cubicBezTo>
                  <a:pt x="56" y="132"/>
                  <a:pt x="56" y="132"/>
                  <a:pt x="56" y="132"/>
                </a:cubicBezTo>
                <a:cubicBezTo>
                  <a:pt x="56" y="132"/>
                  <a:pt x="51" y="131"/>
                  <a:pt x="51" y="126"/>
                </a:cubicBezTo>
                <a:cubicBezTo>
                  <a:pt x="51" y="126"/>
                  <a:pt x="51" y="126"/>
                  <a:pt x="51" y="126"/>
                </a:cubicBezTo>
                <a:cubicBezTo>
                  <a:pt x="51" y="125"/>
                  <a:pt x="52" y="124"/>
                  <a:pt x="52" y="123"/>
                </a:cubicBezTo>
                <a:cubicBezTo>
                  <a:pt x="51" y="121"/>
                  <a:pt x="50" y="119"/>
                  <a:pt x="50" y="116"/>
                </a:cubicBezTo>
                <a:cubicBezTo>
                  <a:pt x="50" y="116"/>
                  <a:pt x="50" y="116"/>
                  <a:pt x="50" y="116"/>
                </a:cubicBezTo>
                <a:cubicBezTo>
                  <a:pt x="50" y="114"/>
                  <a:pt x="50" y="111"/>
                  <a:pt x="48" y="110"/>
                </a:cubicBezTo>
                <a:cubicBezTo>
                  <a:pt x="48" y="110"/>
                  <a:pt x="48" y="110"/>
                  <a:pt x="48" y="110"/>
                </a:cubicBezTo>
                <a:cubicBezTo>
                  <a:pt x="48" y="109"/>
                  <a:pt x="48" y="109"/>
                  <a:pt x="48" y="109"/>
                </a:cubicBezTo>
                <a:cubicBezTo>
                  <a:pt x="48" y="109"/>
                  <a:pt x="48" y="109"/>
                  <a:pt x="48" y="109"/>
                </a:cubicBezTo>
                <a:cubicBezTo>
                  <a:pt x="44" y="108"/>
                  <a:pt x="43" y="105"/>
                  <a:pt x="42" y="101"/>
                </a:cubicBezTo>
                <a:cubicBezTo>
                  <a:pt x="42" y="101"/>
                  <a:pt x="42" y="101"/>
                  <a:pt x="42" y="101"/>
                </a:cubicBezTo>
                <a:cubicBezTo>
                  <a:pt x="42" y="98"/>
                  <a:pt x="41" y="89"/>
                  <a:pt x="42" y="87"/>
                </a:cubicBezTo>
                <a:cubicBezTo>
                  <a:pt x="42" y="87"/>
                  <a:pt x="42" y="87"/>
                  <a:pt x="42" y="87"/>
                </a:cubicBezTo>
                <a:cubicBezTo>
                  <a:pt x="46" y="82"/>
                  <a:pt x="46" y="82"/>
                  <a:pt x="46" y="82"/>
                </a:cubicBezTo>
                <a:cubicBezTo>
                  <a:pt x="46" y="82"/>
                  <a:pt x="46" y="82"/>
                  <a:pt x="46" y="82"/>
                </a:cubicBezTo>
                <a:cubicBezTo>
                  <a:pt x="47" y="78"/>
                  <a:pt x="58" y="68"/>
                  <a:pt x="58" y="65"/>
                </a:cubicBezTo>
                <a:cubicBezTo>
                  <a:pt x="58" y="65"/>
                  <a:pt x="51" y="59"/>
                  <a:pt x="57" y="56"/>
                </a:cubicBezTo>
                <a:cubicBezTo>
                  <a:pt x="57" y="50"/>
                  <a:pt x="57" y="50"/>
                  <a:pt x="57" y="50"/>
                </a:cubicBezTo>
                <a:cubicBezTo>
                  <a:pt x="53" y="48"/>
                  <a:pt x="54" y="45"/>
                  <a:pt x="55" y="42"/>
                </a:cubicBezTo>
                <a:cubicBezTo>
                  <a:pt x="55" y="42"/>
                  <a:pt x="55" y="42"/>
                  <a:pt x="55" y="42"/>
                </a:cubicBezTo>
                <a:cubicBezTo>
                  <a:pt x="55" y="40"/>
                  <a:pt x="55" y="40"/>
                  <a:pt x="55" y="40"/>
                </a:cubicBezTo>
                <a:cubicBezTo>
                  <a:pt x="52" y="42"/>
                  <a:pt x="50" y="45"/>
                  <a:pt x="47" y="47"/>
                </a:cubicBezTo>
                <a:cubicBezTo>
                  <a:pt x="22" y="72"/>
                  <a:pt x="7" y="107"/>
                  <a:pt x="7" y="145"/>
                </a:cubicBezTo>
                <a:cubicBezTo>
                  <a:pt x="7" y="183"/>
                  <a:pt x="22" y="217"/>
                  <a:pt x="47" y="242"/>
                </a:cubicBezTo>
                <a:cubicBezTo>
                  <a:pt x="60" y="254"/>
                  <a:pt x="74" y="264"/>
                  <a:pt x="90" y="271"/>
                </a:cubicBezTo>
                <a:lnTo>
                  <a:pt x="90" y="279"/>
                </a:ln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5" name="Freeform 338"/>
          <p:cNvSpPr>
            <a:spLocks noEditPoints="1"/>
          </p:cNvSpPr>
          <p:nvPr/>
        </p:nvSpPr>
        <p:spPr bwMode="auto">
          <a:xfrm>
            <a:off x="1390650" y="679450"/>
            <a:ext cx="276225" cy="209550"/>
          </a:xfrm>
          <a:custGeom>
            <a:gdLst>
              <a:gd fmla="*/ 119 w 149" name="T0"/>
              <a:gd fmla="*/ 30 h 113" name="T1"/>
              <a:gd fmla="*/ 137 w 149" name="T2"/>
              <a:gd fmla="*/ 78 h 113" name="T3"/>
              <a:gd fmla="*/ 137 w 149" name="T4"/>
              <a:gd fmla="*/ 81 h 113" name="T5"/>
              <a:gd fmla="*/ 140 w 149" name="T6"/>
              <a:gd fmla="*/ 90 h 113" name="T7"/>
              <a:gd fmla="*/ 144 w 149" name="T8"/>
              <a:gd fmla="*/ 75 h 113" name="T9"/>
              <a:gd fmla="*/ 109 w 149" name="T10"/>
              <a:gd fmla="*/ 13 h 113" name="T11"/>
              <a:gd fmla="*/ 75 w 149" name="T12"/>
              <a:gd fmla="*/ 0 h 113" name="T13"/>
              <a:gd fmla="*/ 139 w 149" name="T14"/>
              <a:gd fmla="*/ 37 h 113" name="T15"/>
              <a:gd fmla="*/ 140 w 149" name="T16"/>
              <a:gd fmla="*/ 111 h 113" name="T17"/>
              <a:gd fmla="*/ 135 w 149" name="T18"/>
              <a:gd fmla="*/ 110 h 113" name="T19"/>
              <a:gd fmla="*/ 135 w 149" name="T20"/>
              <a:gd fmla="*/ 86 h 113" name="T21"/>
              <a:gd fmla="*/ 132 w 149" name="T22"/>
              <a:gd fmla="*/ 81 h 113" name="T23"/>
              <a:gd fmla="*/ 132 w 149" name="T24"/>
              <a:gd fmla="*/ 78 h 113" name="T25"/>
              <a:gd fmla="*/ 115 w 149" name="T26"/>
              <a:gd fmla="*/ 34 h 113" name="T27"/>
              <a:gd fmla="*/ 75 w 149" name="T28"/>
              <a:gd fmla="*/ 12 h 113" name="T29"/>
              <a:gd fmla="*/ 42 w 149" name="T30"/>
              <a:gd fmla="*/ 13 h 113" name="T31"/>
              <a:gd fmla="*/ 5 w 149" name="T32"/>
              <a:gd fmla="*/ 75 h 113" name="T33"/>
              <a:gd fmla="*/ 9 w 149" name="T34"/>
              <a:gd fmla="*/ 90 h 113" name="T35"/>
              <a:gd fmla="*/ 12 w 149" name="T36"/>
              <a:gd fmla="*/ 80 h 113" name="T37"/>
              <a:gd fmla="*/ 12 w 149" name="T38"/>
              <a:gd fmla="*/ 75 h 113" name="T39"/>
              <a:gd fmla="*/ 75 w 149" name="T40"/>
              <a:gd fmla="*/ 12 h 113" name="T41"/>
              <a:gd fmla="*/ 75 w 149" name="T42"/>
              <a:gd fmla="*/ 12 h 113" name="T43"/>
              <a:gd fmla="*/ 75 w 149" name="T44"/>
              <a:gd fmla="*/ 17 h 113" name="T45"/>
              <a:gd fmla="*/ 17 w 149" name="T46"/>
              <a:gd fmla="*/ 75 h 113" name="T47"/>
              <a:gd fmla="*/ 17 w 149" name="T48"/>
              <a:gd fmla="*/ 80 h 113" name="T49"/>
              <a:gd fmla="*/ 16 w 149" name="T50"/>
              <a:gd fmla="*/ 82 h 113" name="T51"/>
              <a:gd fmla="*/ 13 w 149" name="T52"/>
              <a:gd fmla="*/ 90 h 113" name="T53"/>
              <a:gd fmla="*/ 13 w 149" name="T54"/>
              <a:gd fmla="*/ 109 h 113" name="T55"/>
              <a:gd fmla="*/ 9 w 149" name="T56"/>
              <a:gd fmla="*/ 110 h 113" name="T57"/>
              <a:gd fmla="*/ 10 w 149" name="T58"/>
              <a:gd fmla="*/ 37 h 113" name="T59"/>
              <a:gd fmla="*/ 75 w 149" name="T60"/>
              <a:gd fmla="*/ 0 h 113" name="T61"/>
              <a:gd fmla="*/ 75 w 149" name="T62"/>
              <a:gd fmla="*/ 0 h 113"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13" w="149">
                <a:moveTo>
                  <a:pt x="75" y="12"/>
                </a:moveTo>
                <a:cubicBezTo>
                  <a:pt x="92" y="12"/>
                  <a:pt x="108" y="19"/>
                  <a:pt x="119" y="30"/>
                </a:cubicBezTo>
                <a:cubicBezTo>
                  <a:pt x="130" y="42"/>
                  <a:pt x="137" y="57"/>
                  <a:pt x="137" y="75"/>
                </a:cubicBezTo>
                <a:cubicBezTo>
                  <a:pt x="137" y="76"/>
                  <a:pt x="137" y="77"/>
                  <a:pt x="137" y="78"/>
                </a:cubicBezTo>
                <a:cubicBezTo>
                  <a:pt x="137" y="78"/>
                  <a:pt x="137" y="78"/>
                  <a:pt x="137" y="78"/>
                </a:cubicBezTo>
                <a:cubicBezTo>
                  <a:pt x="137" y="79"/>
                  <a:pt x="137" y="80"/>
                  <a:pt x="137" y="81"/>
                </a:cubicBezTo>
                <a:cubicBezTo>
                  <a:pt x="138" y="82"/>
                  <a:pt x="139" y="83"/>
                  <a:pt x="139" y="85"/>
                </a:cubicBezTo>
                <a:cubicBezTo>
                  <a:pt x="140" y="86"/>
                  <a:pt x="140" y="88"/>
                  <a:pt x="140" y="90"/>
                </a:cubicBezTo>
                <a:cubicBezTo>
                  <a:pt x="140" y="100"/>
                  <a:pt x="140" y="100"/>
                  <a:pt x="140" y="100"/>
                </a:cubicBezTo>
                <a:cubicBezTo>
                  <a:pt x="143" y="92"/>
                  <a:pt x="144" y="83"/>
                  <a:pt x="144" y="75"/>
                </a:cubicBezTo>
                <a:cubicBezTo>
                  <a:pt x="145" y="63"/>
                  <a:pt x="141" y="50"/>
                  <a:pt x="135" y="40"/>
                </a:cubicBezTo>
                <a:cubicBezTo>
                  <a:pt x="129" y="29"/>
                  <a:pt x="120" y="20"/>
                  <a:pt x="109" y="13"/>
                </a:cubicBezTo>
                <a:cubicBezTo>
                  <a:pt x="99" y="8"/>
                  <a:pt x="87" y="5"/>
                  <a:pt x="75" y="5"/>
                </a:cubicBezTo>
                <a:cubicBezTo>
                  <a:pt x="75" y="0"/>
                  <a:pt x="75" y="0"/>
                  <a:pt x="75" y="0"/>
                </a:cubicBezTo>
                <a:cubicBezTo>
                  <a:pt x="88" y="0"/>
                  <a:pt x="100" y="3"/>
                  <a:pt x="111" y="9"/>
                </a:cubicBezTo>
                <a:cubicBezTo>
                  <a:pt x="123" y="16"/>
                  <a:pt x="132" y="26"/>
                  <a:pt x="139" y="37"/>
                </a:cubicBezTo>
                <a:cubicBezTo>
                  <a:pt x="146" y="49"/>
                  <a:pt x="149" y="62"/>
                  <a:pt x="149" y="75"/>
                </a:cubicBezTo>
                <a:cubicBezTo>
                  <a:pt x="149" y="87"/>
                  <a:pt x="146" y="100"/>
                  <a:pt x="140" y="111"/>
                </a:cubicBezTo>
                <a:cubicBezTo>
                  <a:pt x="139" y="112"/>
                  <a:pt x="138" y="113"/>
                  <a:pt x="138" y="113"/>
                </a:cubicBezTo>
                <a:cubicBezTo>
                  <a:pt x="136" y="113"/>
                  <a:pt x="135" y="112"/>
                  <a:pt x="135" y="110"/>
                </a:cubicBezTo>
                <a:cubicBezTo>
                  <a:pt x="135" y="90"/>
                  <a:pt x="135" y="90"/>
                  <a:pt x="135" y="90"/>
                </a:cubicBezTo>
                <a:cubicBezTo>
                  <a:pt x="135" y="89"/>
                  <a:pt x="135" y="87"/>
                  <a:pt x="135" y="86"/>
                </a:cubicBezTo>
                <a:cubicBezTo>
                  <a:pt x="134" y="85"/>
                  <a:pt x="133" y="84"/>
                  <a:pt x="133" y="83"/>
                </a:cubicBezTo>
                <a:cubicBezTo>
                  <a:pt x="132" y="82"/>
                  <a:pt x="132" y="82"/>
                  <a:pt x="132" y="81"/>
                </a:cubicBezTo>
                <a:cubicBezTo>
                  <a:pt x="132" y="80"/>
                  <a:pt x="132" y="79"/>
                  <a:pt x="132" y="78"/>
                </a:cubicBezTo>
                <a:cubicBezTo>
                  <a:pt x="132" y="78"/>
                  <a:pt x="132" y="78"/>
                  <a:pt x="132" y="78"/>
                </a:cubicBezTo>
                <a:cubicBezTo>
                  <a:pt x="132" y="77"/>
                  <a:pt x="132" y="76"/>
                  <a:pt x="132" y="75"/>
                </a:cubicBezTo>
                <a:cubicBezTo>
                  <a:pt x="132" y="59"/>
                  <a:pt x="126" y="44"/>
                  <a:pt x="115" y="34"/>
                </a:cubicBezTo>
                <a:cubicBezTo>
                  <a:pt x="105" y="23"/>
                  <a:pt x="91" y="17"/>
                  <a:pt x="75" y="17"/>
                </a:cubicBezTo>
                <a:lnTo>
                  <a:pt x="75" y="12"/>
                </a:lnTo>
                <a:close/>
                <a:moveTo>
                  <a:pt x="75" y="5"/>
                </a:moveTo>
                <a:cubicBezTo>
                  <a:pt x="62" y="5"/>
                  <a:pt x="51" y="8"/>
                  <a:pt x="42" y="13"/>
                </a:cubicBezTo>
                <a:cubicBezTo>
                  <a:pt x="30" y="19"/>
                  <a:pt x="21" y="28"/>
                  <a:pt x="15" y="39"/>
                </a:cubicBezTo>
                <a:cubicBezTo>
                  <a:pt x="8" y="50"/>
                  <a:pt x="5" y="62"/>
                  <a:pt x="5" y="75"/>
                </a:cubicBezTo>
                <a:cubicBezTo>
                  <a:pt x="5" y="83"/>
                  <a:pt x="6" y="91"/>
                  <a:pt x="9" y="98"/>
                </a:cubicBezTo>
                <a:cubicBezTo>
                  <a:pt x="9" y="90"/>
                  <a:pt x="9" y="90"/>
                  <a:pt x="9" y="90"/>
                </a:cubicBezTo>
                <a:cubicBezTo>
                  <a:pt x="9" y="88"/>
                  <a:pt x="9" y="86"/>
                  <a:pt x="10" y="84"/>
                </a:cubicBezTo>
                <a:cubicBezTo>
                  <a:pt x="10" y="83"/>
                  <a:pt x="11" y="81"/>
                  <a:pt x="12" y="80"/>
                </a:cubicBezTo>
                <a:cubicBezTo>
                  <a:pt x="12" y="79"/>
                  <a:pt x="12" y="78"/>
                  <a:pt x="12" y="78"/>
                </a:cubicBezTo>
                <a:cubicBezTo>
                  <a:pt x="12" y="77"/>
                  <a:pt x="12" y="76"/>
                  <a:pt x="12" y="75"/>
                </a:cubicBezTo>
                <a:cubicBezTo>
                  <a:pt x="12" y="57"/>
                  <a:pt x="19" y="42"/>
                  <a:pt x="30" y="30"/>
                </a:cubicBezTo>
                <a:cubicBezTo>
                  <a:pt x="42" y="19"/>
                  <a:pt x="57" y="12"/>
                  <a:pt x="75" y="12"/>
                </a:cubicBezTo>
                <a:cubicBezTo>
                  <a:pt x="75" y="12"/>
                  <a:pt x="75" y="12"/>
                  <a:pt x="75" y="12"/>
                </a:cubicBezTo>
                <a:cubicBezTo>
                  <a:pt x="75" y="12"/>
                  <a:pt x="75" y="12"/>
                  <a:pt x="75" y="12"/>
                </a:cubicBezTo>
                <a:cubicBezTo>
                  <a:pt x="75" y="17"/>
                  <a:pt x="75" y="17"/>
                  <a:pt x="75" y="17"/>
                </a:cubicBezTo>
                <a:cubicBezTo>
                  <a:pt x="75" y="17"/>
                  <a:pt x="75" y="17"/>
                  <a:pt x="75" y="17"/>
                </a:cubicBezTo>
                <a:cubicBezTo>
                  <a:pt x="59" y="17"/>
                  <a:pt x="44" y="23"/>
                  <a:pt x="34" y="34"/>
                </a:cubicBezTo>
                <a:cubicBezTo>
                  <a:pt x="23" y="44"/>
                  <a:pt x="17" y="59"/>
                  <a:pt x="17" y="75"/>
                </a:cubicBezTo>
                <a:cubicBezTo>
                  <a:pt x="17" y="76"/>
                  <a:pt x="17" y="77"/>
                  <a:pt x="17" y="78"/>
                </a:cubicBezTo>
                <a:cubicBezTo>
                  <a:pt x="17" y="78"/>
                  <a:pt x="17" y="79"/>
                  <a:pt x="17" y="80"/>
                </a:cubicBezTo>
                <a:cubicBezTo>
                  <a:pt x="17" y="80"/>
                  <a:pt x="17" y="80"/>
                  <a:pt x="17" y="80"/>
                </a:cubicBezTo>
                <a:cubicBezTo>
                  <a:pt x="17" y="81"/>
                  <a:pt x="17" y="81"/>
                  <a:pt x="16" y="82"/>
                </a:cubicBezTo>
                <a:cubicBezTo>
                  <a:pt x="15" y="83"/>
                  <a:pt x="15" y="85"/>
                  <a:pt x="14" y="86"/>
                </a:cubicBezTo>
                <a:cubicBezTo>
                  <a:pt x="14" y="87"/>
                  <a:pt x="13" y="89"/>
                  <a:pt x="13" y="90"/>
                </a:cubicBezTo>
                <a:cubicBezTo>
                  <a:pt x="13" y="109"/>
                  <a:pt x="13" y="109"/>
                  <a:pt x="13" y="109"/>
                </a:cubicBezTo>
                <a:cubicBezTo>
                  <a:pt x="13" y="109"/>
                  <a:pt x="13" y="109"/>
                  <a:pt x="13" y="109"/>
                </a:cubicBezTo>
                <a:cubicBezTo>
                  <a:pt x="13" y="110"/>
                  <a:pt x="13" y="111"/>
                  <a:pt x="12" y="111"/>
                </a:cubicBezTo>
                <a:cubicBezTo>
                  <a:pt x="11" y="112"/>
                  <a:pt x="10" y="112"/>
                  <a:pt x="9" y="110"/>
                </a:cubicBezTo>
                <a:cubicBezTo>
                  <a:pt x="3" y="99"/>
                  <a:pt x="0" y="87"/>
                  <a:pt x="0" y="75"/>
                </a:cubicBezTo>
                <a:cubicBezTo>
                  <a:pt x="0" y="62"/>
                  <a:pt x="4" y="48"/>
                  <a:pt x="10" y="37"/>
                </a:cubicBezTo>
                <a:cubicBezTo>
                  <a:pt x="17" y="25"/>
                  <a:pt x="27" y="15"/>
                  <a:pt x="39" y="9"/>
                </a:cubicBezTo>
                <a:cubicBezTo>
                  <a:pt x="50" y="3"/>
                  <a:pt x="61" y="0"/>
                  <a:pt x="75" y="0"/>
                </a:cubicBezTo>
                <a:cubicBezTo>
                  <a:pt x="75" y="0"/>
                  <a:pt x="75" y="0"/>
                  <a:pt x="75" y="0"/>
                </a:cubicBezTo>
                <a:cubicBezTo>
                  <a:pt x="75" y="0"/>
                  <a:pt x="75" y="0"/>
                  <a:pt x="75" y="0"/>
                </a:cubicBezTo>
                <a:cubicBezTo>
                  <a:pt x="75" y="5"/>
                  <a:pt x="75" y="5"/>
                  <a:pt x="75" y="5"/>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6" name="Freeform 341"/>
          <p:cNvSpPr>
            <a:spLocks noEditPoints="1"/>
          </p:cNvSpPr>
          <p:nvPr/>
        </p:nvSpPr>
        <p:spPr bwMode="auto">
          <a:xfrm>
            <a:off x="4229100" y="1174750"/>
            <a:ext cx="242888" cy="249238"/>
          </a:xfrm>
          <a:custGeom>
            <a:gdLst>
              <a:gd fmla="*/ 68 w 132" name="T0"/>
              <a:gd fmla="*/ 13 h 135" name="T1"/>
              <a:gd fmla="*/ 70 w 132" name="T2"/>
              <a:gd fmla="*/ 3 h 135" name="T3"/>
              <a:gd fmla="*/ 79 w 132" name="T4"/>
              <a:gd fmla="*/ 1 h 135" name="T5"/>
              <a:gd fmla="*/ 90 w 132" name="T6"/>
              <a:gd fmla="*/ 12 h 135" name="T7"/>
              <a:gd fmla="*/ 85 w 132" name="T8"/>
              <a:gd fmla="*/ 37 h 135" name="T9"/>
              <a:gd fmla="*/ 83 w 132" name="T10"/>
              <a:gd fmla="*/ 40 h 135" name="T11"/>
              <a:gd fmla="*/ 82 w 132" name="T12"/>
              <a:gd fmla="*/ 48 h 135" name="T13"/>
              <a:gd fmla="*/ 124 w 132" name="T14"/>
              <a:gd fmla="*/ 49 h 135" name="T15"/>
              <a:gd fmla="*/ 132 w 132" name="T16"/>
              <a:gd fmla="*/ 60 h 135" name="T17"/>
              <a:gd fmla="*/ 111 w 132" name="T18"/>
              <a:gd fmla="*/ 120 h 135" name="T19"/>
              <a:gd fmla="*/ 101 w 132" name="T20"/>
              <a:gd fmla="*/ 127 h 135" name="T21"/>
              <a:gd fmla="*/ 66 w 132" name="T22"/>
              <a:gd fmla="*/ 122 h 135" name="T23"/>
              <a:gd fmla="*/ 104 w 132" name="T24"/>
              <a:gd fmla="*/ 121 h 135" name="T25"/>
              <a:gd fmla="*/ 126 w 132" name="T26"/>
              <a:gd fmla="*/ 63 h 135" name="T27"/>
              <a:gd fmla="*/ 126 w 132" name="T28"/>
              <a:gd fmla="*/ 56 h 135" name="T29"/>
              <a:gd fmla="*/ 119 w 132" name="T30"/>
              <a:gd fmla="*/ 53 h 135" name="T31"/>
              <a:gd fmla="*/ 80 w 132" name="T32"/>
              <a:gd fmla="*/ 53 h 135" name="T33"/>
              <a:gd fmla="*/ 77 w 132" name="T34"/>
              <a:gd fmla="*/ 44 h 135" name="T35"/>
              <a:gd fmla="*/ 79 w 132" name="T36"/>
              <a:gd fmla="*/ 37 h 135" name="T37"/>
              <a:gd fmla="*/ 87 w 132" name="T38"/>
              <a:gd fmla="*/ 19 h 135" name="T39"/>
              <a:gd fmla="*/ 83 w 132" name="T40"/>
              <a:gd fmla="*/ 9 h 135" name="T41"/>
              <a:gd fmla="*/ 75 w 132" name="T42"/>
              <a:gd fmla="*/ 5 h 135" name="T43"/>
              <a:gd fmla="*/ 73 w 132" name="T44"/>
              <a:gd fmla="*/ 8 h 135" name="T45"/>
              <a:gd fmla="*/ 66 w 132" name="T46"/>
              <a:gd fmla="*/ 32 h 135" name="T47"/>
              <a:gd fmla="*/ 2 w 132" name="T48"/>
              <a:gd fmla="*/ 92 h 135" name="T49"/>
              <a:gd fmla="*/ 28 w 132" name="T50"/>
              <a:gd fmla="*/ 66 h 135" name="T51"/>
              <a:gd fmla="*/ 32 w 132" name="T52"/>
              <a:gd fmla="*/ 63 h 135" name="T53"/>
              <a:gd fmla="*/ 58 w 132" name="T54"/>
              <a:gd fmla="*/ 32 h 135" name="T55"/>
              <a:gd fmla="*/ 66 w 132" name="T56"/>
              <a:gd fmla="*/ 32 h 135" name="T57"/>
              <a:gd fmla="*/ 48 w 132" name="T58"/>
              <a:gd fmla="*/ 48 h 135" name="T59"/>
              <a:gd fmla="*/ 34 w 132" name="T60"/>
              <a:gd fmla="*/ 66 h 135" name="T61"/>
              <a:gd fmla="*/ 31 w 132" name="T62"/>
              <a:gd fmla="*/ 69 h 135" name="T63"/>
              <a:gd fmla="*/ 6 w 132" name="T64"/>
              <a:gd fmla="*/ 95 h 135" name="T65"/>
              <a:gd fmla="*/ 6 w 132" name="T66"/>
              <a:gd fmla="*/ 100 h 135" name="T67"/>
              <a:gd fmla="*/ 35 w 132" name="T68"/>
              <a:gd fmla="*/ 129 h 135" name="T69"/>
              <a:gd fmla="*/ 35 w 132" name="T70"/>
              <a:gd fmla="*/ 129 h 135" name="T71"/>
              <a:gd fmla="*/ 40 w 132" name="T72"/>
              <a:gd fmla="*/ 129 h 135" name="T73"/>
              <a:gd fmla="*/ 40 w 132" name="T74"/>
              <a:gd fmla="*/ 129 h 135" name="T75"/>
              <a:gd fmla="*/ 42 w 132" name="T76"/>
              <a:gd fmla="*/ 127 h 135" name="T77"/>
              <a:gd fmla="*/ 48 w 132" name="T78"/>
              <a:gd fmla="*/ 124 h 135" name="T79"/>
              <a:gd fmla="*/ 54 w 132" name="T80"/>
              <a:gd fmla="*/ 122 h 135" name="T81"/>
              <a:gd fmla="*/ 66 w 132" name="T82"/>
              <a:gd fmla="*/ 127 h 135" name="T83"/>
              <a:gd fmla="*/ 49 w 132" name="T84"/>
              <a:gd fmla="*/ 128 h 135" name="T85"/>
              <a:gd fmla="*/ 45 w 132" name="T86"/>
              <a:gd fmla="*/ 131 h 135" name="T87"/>
              <a:gd fmla="*/ 43 w 132" name="T88"/>
              <a:gd fmla="*/ 133 h 135" name="T89"/>
              <a:gd fmla="*/ 43 w 132" name="T90"/>
              <a:gd fmla="*/ 133 h 135" name="T91"/>
              <a:gd fmla="*/ 31 w 132" name="T92"/>
              <a:gd fmla="*/ 133 h 135" name="T93"/>
              <a:gd fmla="*/ 31 w 132" name="T94"/>
              <a:gd fmla="*/ 133 h 135" name="T95"/>
              <a:gd fmla="*/ 2 w 132" name="T96"/>
              <a:gd fmla="*/ 104 h 135" name="T97"/>
              <a:gd fmla="*/ 0 w 132" name="T98"/>
              <a:gd fmla="*/ 98 h 135" name="T99"/>
              <a:gd fmla="*/ 2 w 132" name="T100"/>
              <a:gd fmla="*/ 92 h 135"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5" w="132">
                <a:moveTo>
                  <a:pt x="66" y="25"/>
                </a:moveTo>
                <a:cubicBezTo>
                  <a:pt x="69" y="21"/>
                  <a:pt x="69" y="17"/>
                  <a:pt x="68" y="13"/>
                </a:cubicBezTo>
                <a:cubicBezTo>
                  <a:pt x="68" y="11"/>
                  <a:pt x="68" y="10"/>
                  <a:pt x="68" y="8"/>
                </a:cubicBezTo>
                <a:cubicBezTo>
                  <a:pt x="68" y="6"/>
                  <a:pt x="69" y="5"/>
                  <a:pt x="70" y="3"/>
                </a:cubicBezTo>
                <a:cubicBezTo>
                  <a:pt x="71" y="2"/>
                  <a:pt x="72" y="1"/>
                  <a:pt x="74" y="0"/>
                </a:cubicBezTo>
                <a:cubicBezTo>
                  <a:pt x="76" y="0"/>
                  <a:pt x="77" y="0"/>
                  <a:pt x="79" y="1"/>
                </a:cubicBezTo>
                <a:cubicBezTo>
                  <a:pt x="82" y="1"/>
                  <a:pt x="84" y="3"/>
                  <a:pt x="87" y="6"/>
                </a:cubicBezTo>
                <a:cubicBezTo>
                  <a:pt x="88" y="7"/>
                  <a:pt x="89" y="10"/>
                  <a:pt x="90" y="12"/>
                </a:cubicBezTo>
                <a:cubicBezTo>
                  <a:pt x="91" y="14"/>
                  <a:pt x="91" y="16"/>
                  <a:pt x="91" y="18"/>
                </a:cubicBezTo>
                <a:cubicBezTo>
                  <a:pt x="93" y="27"/>
                  <a:pt x="88" y="33"/>
                  <a:pt x="85" y="37"/>
                </a:cubicBezTo>
                <a:cubicBezTo>
                  <a:pt x="84" y="38"/>
                  <a:pt x="84" y="39"/>
                  <a:pt x="83" y="39"/>
                </a:cubicBezTo>
                <a:cubicBezTo>
                  <a:pt x="83" y="40"/>
                  <a:pt x="83" y="40"/>
                  <a:pt x="83" y="40"/>
                </a:cubicBezTo>
                <a:cubicBezTo>
                  <a:pt x="83" y="41"/>
                  <a:pt x="82" y="42"/>
                  <a:pt x="82" y="44"/>
                </a:cubicBezTo>
                <a:cubicBezTo>
                  <a:pt x="82" y="45"/>
                  <a:pt x="82" y="47"/>
                  <a:pt x="82" y="48"/>
                </a:cubicBezTo>
                <a:cubicBezTo>
                  <a:pt x="119" y="48"/>
                  <a:pt x="119" y="48"/>
                  <a:pt x="119" y="48"/>
                </a:cubicBezTo>
                <a:cubicBezTo>
                  <a:pt x="121" y="48"/>
                  <a:pt x="123" y="49"/>
                  <a:pt x="124" y="49"/>
                </a:cubicBezTo>
                <a:cubicBezTo>
                  <a:pt x="127" y="50"/>
                  <a:pt x="129" y="51"/>
                  <a:pt x="130" y="53"/>
                </a:cubicBezTo>
                <a:cubicBezTo>
                  <a:pt x="131" y="55"/>
                  <a:pt x="132" y="57"/>
                  <a:pt x="132" y="60"/>
                </a:cubicBezTo>
                <a:cubicBezTo>
                  <a:pt x="132" y="61"/>
                  <a:pt x="132" y="63"/>
                  <a:pt x="131" y="65"/>
                </a:cubicBezTo>
                <a:cubicBezTo>
                  <a:pt x="111" y="120"/>
                  <a:pt x="111" y="120"/>
                  <a:pt x="111" y="120"/>
                </a:cubicBezTo>
                <a:cubicBezTo>
                  <a:pt x="110" y="122"/>
                  <a:pt x="109" y="124"/>
                  <a:pt x="107" y="125"/>
                </a:cubicBezTo>
                <a:cubicBezTo>
                  <a:pt x="105" y="126"/>
                  <a:pt x="103" y="127"/>
                  <a:pt x="101" y="127"/>
                </a:cubicBezTo>
                <a:cubicBezTo>
                  <a:pt x="66" y="127"/>
                  <a:pt x="66" y="127"/>
                  <a:pt x="66" y="127"/>
                </a:cubicBezTo>
                <a:cubicBezTo>
                  <a:pt x="66" y="122"/>
                  <a:pt x="66" y="122"/>
                  <a:pt x="66" y="122"/>
                </a:cubicBezTo>
                <a:cubicBezTo>
                  <a:pt x="101" y="122"/>
                  <a:pt x="101" y="122"/>
                  <a:pt x="101" y="122"/>
                </a:cubicBezTo>
                <a:cubicBezTo>
                  <a:pt x="102" y="122"/>
                  <a:pt x="103" y="122"/>
                  <a:pt x="104" y="121"/>
                </a:cubicBezTo>
                <a:cubicBezTo>
                  <a:pt x="105" y="120"/>
                  <a:pt x="106" y="119"/>
                  <a:pt x="107" y="118"/>
                </a:cubicBezTo>
                <a:cubicBezTo>
                  <a:pt x="126" y="63"/>
                  <a:pt x="126" y="63"/>
                  <a:pt x="126" y="63"/>
                </a:cubicBezTo>
                <a:cubicBezTo>
                  <a:pt x="127" y="62"/>
                  <a:pt x="127" y="61"/>
                  <a:pt x="127" y="60"/>
                </a:cubicBezTo>
                <a:cubicBezTo>
                  <a:pt x="127" y="58"/>
                  <a:pt x="127" y="57"/>
                  <a:pt x="126" y="56"/>
                </a:cubicBezTo>
                <a:cubicBezTo>
                  <a:pt x="125" y="55"/>
                  <a:pt x="124" y="54"/>
                  <a:pt x="123" y="54"/>
                </a:cubicBezTo>
                <a:cubicBezTo>
                  <a:pt x="122" y="53"/>
                  <a:pt x="121" y="53"/>
                  <a:pt x="119" y="53"/>
                </a:cubicBezTo>
                <a:cubicBezTo>
                  <a:pt x="80" y="53"/>
                  <a:pt x="80" y="53"/>
                  <a:pt x="80" y="53"/>
                </a:cubicBezTo>
                <a:cubicBezTo>
                  <a:pt x="80" y="53"/>
                  <a:pt x="80" y="53"/>
                  <a:pt x="80" y="53"/>
                </a:cubicBezTo>
                <a:cubicBezTo>
                  <a:pt x="79" y="53"/>
                  <a:pt x="78" y="52"/>
                  <a:pt x="78" y="51"/>
                </a:cubicBezTo>
                <a:cubicBezTo>
                  <a:pt x="77" y="49"/>
                  <a:pt x="77" y="46"/>
                  <a:pt x="77" y="44"/>
                </a:cubicBezTo>
                <a:cubicBezTo>
                  <a:pt x="77" y="41"/>
                  <a:pt x="78" y="39"/>
                  <a:pt x="79" y="37"/>
                </a:cubicBezTo>
                <a:cubicBezTo>
                  <a:pt x="79" y="37"/>
                  <a:pt x="79" y="37"/>
                  <a:pt x="79" y="37"/>
                </a:cubicBezTo>
                <a:cubicBezTo>
                  <a:pt x="80" y="36"/>
                  <a:pt x="80" y="35"/>
                  <a:pt x="81" y="35"/>
                </a:cubicBezTo>
                <a:cubicBezTo>
                  <a:pt x="84" y="31"/>
                  <a:pt x="88" y="26"/>
                  <a:pt x="87" y="19"/>
                </a:cubicBezTo>
                <a:cubicBezTo>
                  <a:pt x="87" y="17"/>
                  <a:pt x="86" y="15"/>
                  <a:pt x="85" y="14"/>
                </a:cubicBezTo>
                <a:cubicBezTo>
                  <a:pt x="85" y="12"/>
                  <a:pt x="84" y="10"/>
                  <a:pt x="83" y="9"/>
                </a:cubicBezTo>
                <a:cubicBezTo>
                  <a:pt x="81" y="7"/>
                  <a:pt x="79" y="6"/>
                  <a:pt x="78" y="5"/>
                </a:cubicBezTo>
                <a:cubicBezTo>
                  <a:pt x="77" y="5"/>
                  <a:pt x="76" y="5"/>
                  <a:pt x="75" y="5"/>
                </a:cubicBezTo>
                <a:cubicBezTo>
                  <a:pt x="75" y="5"/>
                  <a:pt x="74" y="6"/>
                  <a:pt x="74" y="6"/>
                </a:cubicBezTo>
                <a:cubicBezTo>
                  <a:pt x="73" y="7"/>
                  <a:pt x="73" y="7"/>
                  <a:pt x="73" y="8"/>
                </a:cubicBezTo>
                <a:cubicBezTo>
                  <a:pt x="73" y="10"/>
                  <a:pt x="73" y="11"/>
                  <a:pt x="73" y="13"/>
                </a:cubicBezTo>
                <a:cubicBezTo>
                  <a:pt x="74" y="19"/>
                  <a:pt x="74" y="25"/>
                  <a:pt x="66" y="32"/>
                </a:cubicBezTo>
                <a:lnTo>
                  <a:pt x="66" y="25"/>
                </a:lnTo>
                <a:close/>
                <a:moveTo>
                  <a:pt x="2" y="92"/>
                </a:moveTo>
                <a:cubicBezTo>
                  <a:pt x="28" y="66"/>
                  <a:pt x="28" y="66"/>
                  <a:pt x="28" y="66"/>
                </a:cubicBezTo>
                <a:cubicBezTo>
                  <a:pt x="28" y="66"/>
                  <a:pt x="28" y="66"/>
                  <a:pt x="28" y="66"/>
                </a:cubicBezTo>
                <a:cubicBezTo>
                  <a:pt x="29" y="65"/>
                  <a:pt x="30" y="64"/>
                  <a:pt x="31" y="63"/>
                </a:cubicBezTo>
                <a:cubicBezTo>
                  <a:pt x="31" y="63"/>
                  <a:pt x="32" y="64"/>
                  <a:pt x="32" y="63"/>
                </a:cubicBezTo>
                <a:cubicBezTo>
                  <a:pt x="32" y="63"/>
                  <a:pt x="36" y="54"/>
                  <a:pt x="44" y="44"/>
                </a:cubicBezTo>
                <a:cubicBezTo>
                  <a:pt x="48" y="40"/>
                  <a:pt x="53" y="35"/>
                  <a:pt x="58" y="32"/>
                </a:cubicBezTo>
                <a:cubicBezTo>
                  <a:pt x="62" y="29"/>
                  <a:pt x="64" y="27"/>
                  <a:pt x="66" y="25"/>
                </a:cubicBezTo>
                <a:cubicBezTo>
                  <a:pt x="66" y="32"/>
                  <a:pt x="66" y="32"/>
                  <a:pt x="66" y="32"/>
                </a:cubicBezTo>
                <a:cubicBezTo>
                  <a:pt x="64" y="33"/>
                  <a:pt x="63" y="35"/>
                  <a:pt x="61" y="36"/>
                </a:cubicBezTo>
                <a:cubicBezTo>
                  <a:pt x="56" y="39"/>
                  <a:pt x="52" y="43"/>
                  <a:pt x="48" y="48"/>
                </a:cubicBezTo>
                <a:cubicBezTo>
                  <a:pt x="41" y="56"/>
                  <a:pt x="36" y="63"/>
                  <a:pt x="36" y="63"/>
                </a:cubicBezTo>
                <a:cubicBezTo>
                  <a:pt x="36" y="64"/>
                  <a:pt x="36" y="65"/>
                  <a:pt x="34" y="66"/>
                </a:cubicBezTo>
                <a:cubicBezTo>
                  <a:pt x="34" y="67"/>
                  <a:pt x="33" y="68"/>
                  <a:pt x="31" y="69"/>
                </a:cubicBezTo>
                <a:cubicBezTo>
                  <a:pt x="31" y="69"/>
                  <a:pt x="31" y="69"/>
                  <a:pt x="31" y="69"/>
                </a:cubicBezTo>
                <a:cubicBezTo>
                  <a:pt x="6" y="95"/>
                  <a:pt x="6" y="95"/>
                  <a:pt x="6" y="95"/>
                </a:cubicBezTo>
                <a:cubicBezTo>
                  <a:pt x="6" y="95"/>
                  <a:pt x="6" y="95"/>
                  <a:pt x="6" y="95"/>
                </a:cubicBezTo>
                <a:cubicBezTo>
                  <a:pt x="5" y="96"/>
                  <a:pt x="5" y="97"/>
                  <a:pt x="5" y="98"/>
                </a:cubicBezTo>
                <a:cubicBezTo>
                  <a:pt x="5" y="99"/>
                  <a:pt x="5" y="100"/>
                  <a:pt x="6" y="100"/>
                </a:cubicBezTo>
                <a:cubicBezTo>
                  <a:pt x="6" y="100"/>
                  <a:pt x="6" y="100"/>
                  <a:pt x="6" y="100"/>
                </a:cubicBezTo>
                <a:cubicBezTo>
                  <a:pt x="35" y="129"/>
                  <a:pt x="35" y="129"/>
                  <a:pt x="35" y="129"/>
                </a:cubicBezTo>
                <a:cubicBezTo>
                  <a:pt x="35" y="129"/>
                  <a:pt x="35" y="129"/>
                  <a:pt x="35" y="129"/>
                </a:cubicBezTo>
                <a:cubicBezTo>
                  <a:pt x="35" y="129"/>
                  <a:pt x="35" y="129"/>
                  <a:pt x="35" y="129"/>
                </a:cubicBezTo>
                <a:cubicBezTo>
                  <a:pt x="35" y="130"/>
                  <a:pt x="36" y="130"/>
                  <a:pt x="37" y="130"/>
                </a:cubicBezTo>
                <a:cubicBezTo>
                  <a:pt x="38" y="130"/>
                  <a:pt x="39" y="130"/>
                  <a:pt x="40" y="129"/>
                </a:cubicBezTo>
                <a:cubicBezTo>
                  <a:pt x="40" y="129"/>
                  <a:pt x="40" y="129"/>
                  <a:pt x="40" y="129"/>
                </a:cubicBezTo>
                <a:cubicBezTo>
                  <a:pt x="40" y="129"/>
                  <a:pt x="40" y="129"/>
                  <a:pt x="40" y="129"/>
                </a:cubicBezTo>
                <a:cubicBezTo>
                  <a:pt x="40" y="129"/>
                  <a:pt x="40" y="129"/>
                  <a:pt x="40" y="129"/>
                </a:cubicBezTo>
                <a:cubicBezTo>
                  <a:pt x="42" y="127"/>
                  <a:pt x="42" y="127"/>
                  <a:pt x="42" y="127"/>
                </a:cubicBezTo>
                <a:cubicBezTo>
                  <a:pt x="43" y="126"/>
                  <a:pt x="45" y="125"/>
                  <a:pt x="48" y="124"/>
                </a:cubicBezTo>
                <a:cubicBezTo>
                  <a:pt x="48" y="124"/>
                  <a:pt x="48" y="124"/>
                  <a:pt x="48" y="124"/>
                </a:cubicBezTo>
                <a:cubicBezTo>
                  <a:pt x="48" y="124"/>
                  <a:pt x="48" y="124"/>
                  <a:pt x="48" y="124"/>
                </a:cubicBezTo>
                <a:cubicBezTo>
                  <a:pt x="50" y="123"/>
                  <a:pt x="52" y="122"/>
                  <a:pt x="54" y="122"/>
                </a:cubicBezTo>
                <a:cubicBezTo>
                  <a:pt x="66" y="122"/>
                  <a:pt x="66" y="122"/>
                  <a:pt x="66" y="122"/>
                </a:cubicBezTo>
                <a:cubicBezTo>
                  <a:pt x="66" y="127"/>
                  <a:pt x="66" y="127"/>
                  <a:pt x="66" y="127"/>
                </a:cubicBezTo>
                <a:cubicBezTo>
                  <a:pt x="54" y="127"/>
                  <a:pt x="54" y="127"/>
                  <a:pt x="54" y="127"/>
                </a:cubicBezTo>
                <a:cubicBezTo>
                  <a:pt x="53" y="127"/>
                  <a:pt x="51" y="127"/>
                  <a:pt x="49" y="128"/>
                </a:cubicBezTo>
                <a:cubicBezTo>
                  <a:pt x="49" y="128"/>
                  <a:pt x="49" y="128"/>
                  <a:pt x="49" y="128"/>
                </a:cubicBezTo>
                <a:cubicBezTo>
                  <a:pt x="48" y="129"/>
                  <a:pt x="46" y="130"/>
                  <a:pt x="45" y="131"/>
                </a:cubicBezTo>
                <a:cubicBezTo>
                  <a:pt x="45" y="131"/>
                  <a:pt x="45" y="131"/>
                  <a:pt x="45" y="131"/>
                </a:cubicBezTo>
                <a:cubicBezTo>
                  <a:pt x="43" y="133"/>
                  <a:pt x="43" y="133"/>
                  <a:pt x="43" y="133"/>
                </a:cubicBezTo>
                <a:cubicBezTo>
                  <a:pt x="43" y="133"/>
                  <a:pt x="43" y="133"/>
                  <a:pt x="43" y="133"/>
                </a:cubicBezTo>
                <a:cubicBezTo>
                  <a:pt x="43" y="133"/>
                  <a:pt x="43" y="133"/>
                  <a:pt x="43" y="133"/>
                </a:cubicBezTo>
                <a:cubicBezTo>
                  <a:pt x="42" y="134"/>
                  <a:pt x="39" y="135"/>
                  <a:pt x="37" y="135"/>
                </a:cubicBezTo>
                <a:cubicBezTo>
                  <a:pt x="35" y="135"/>
                  <a:pt x="33" y="134"/>
                  <a:pt x="31" y="133"/>
                </a:cubicBezTo>
                <a:cubicBezTo>
                  <a:pt x="31" y="133"/>
                  <a:pt x="31" y="133"/>
                  <a:pt x="31" y="133"/>
                </a:cubicBezTo>
                <a:cubicBezTo>
                  <a:pt x="31" y="133"/>
                  <a:pt x="31" y="133"/>
                  <a:pt x="31" y="133"/>
                </a:cubicBezTo>
                <a:cubicBezTo>
                  <a:pt x="31" y="133"/>
                  <a:pt x="31" y="133"/>
                  <a:pt x="31" y="133"/>
                </a:cubicBezTo>
                <a:cubicBezTo>
                  <a:pt x="2" y="104"/>
                  <a:pt x="2" y="104"/>
                  <a:pt x="2" y="104"/>
                </a:cubicBezTo>
                <a:cubicBezTo>
                  <a:pt x="2" y="104"/>
                  <a:pt x="2" y="104"/>
                  <a:pt x="2" y="104"/>
                </a:cubicBezTo>
                <a:cubicBezTo>
                  <a:pt x="1" y="102"/>
                  <a:pt x="0" y="100"/>
                  <a:pt x="0" y="98"/>
                </a:cubicBezTo>
                <a:cubicBezTo>
                  <a:pt x="0" y="96"/>
                  <a:pt x="1" y="93"/>
                  <a:pt x="2" y="92"/>
                </a:cubicBezTo>
                <a:cubicBezTo>
                  <a:pt x="2" y="92"/>
                  <a:pt x="2" y="92"/>
                  <a:pt x="2" y="92"/>
                </a:cubicBezTo>
                <a:close/>
              </a:path>
            </a:pathLst>
          </a:custGeom>
          <a:solidFill>
            <a:schemeClr val="bg1"/>
          </a:solid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nvGrpSpPr>
          <p:cNvPr id="647" name="Group 353"/>
          <p:cNvGrpSpPr/>
          <p:nvPr/>
        </p:nvGrpSpPr>
        <p:grpSpPr>
          <a:xfrm>
            <a:off x="-456870" y="0"/>
            <a:ext cx="5389107" cy="4364527"/>
            <a:chOff x="4689482" y="1589"/>
            <a:chExt cx="6588135" cy="5335617"/>
          </a:xfrm>
          <a:solidFill>
            <a:schemeClr val="bg1"/>
          </a:solidFill>
        </p:grpSpPr>
        <p:sp>
          <p:nvSpPr>
            <p:cNvPr id="648" name="Freeform 13"/>
            <p:cNvSpPr>
              <a:spLocks noEditPoints="1"/>
            </p:cNvSpPr>
            <p:nvPr/>
          </p:nvSpPr>
          <p:spPr bwMode="auto">
            <a:xfrm>
              <a:off x="9283715" y="2282839"/>
              <a:ext cx="400050" cy="303214"/>
            </a:xfrm>
            <a:custGeom>
              <a:gdLst>
                <a:gd fmla="*/ 141 w 177" name="T0"/>
                <a:gd fmla="*/ 36 h 134" name="T1"/>
                <a:gd fmla="*/ 163 w 177" name="T2"/>
                <a:gd fmla="*/ 93 h 134" name="T3"/>
                <a:gd fmla="*/ 163 w 177" name="T4"/>
                <a:gd fmla="*/ 96 h 134" name="T5"/>
                <a:gd fmla="*/ 166 w 177" name="T6"/>
                <a:gd fmla="*/ 108 h 134" name="T7"/>
                <a:gd fmla="*/ 172 w 177" name="T8"/>
                <a:gd fmla="*/ 90 h 134" name="T9"/>
                <a:gd fmla="*/ 129 w 177" name="T10"/>
                <a:gd fmla="*/ 16 h 134" name="T11"/>
                <a:gd fmla="*/ 89 w 177" name="T12"/>
                <a:gd fmla="*/ 0 h 134" name="T13"/>
                <a:gd fmla="*/ 165 w 177" name="T14"/>
                <a:gd fmla="*/ 45 h 134" name="T15"/>
                <a:gd fmla="*/ 166 w 177" name="T16"/>
                <a:gd fmla="*/ 133 h 134" name="T17"/>
                <a:gd fmla="*/ 161 w 177" name="T18"/>
                <a:gd fmla="*/ 132 h 134" name="T19"/>
                <a:gd fmla="*/ 160 w 177" name="T20"/>
                <a:gd fmla="*/ 103 h 134" name="T21"/>
                <a:gd fmla="*/ 157 w 177" name="T22"/>
                <a:gd fmla="*/ 97 h 134" name="T23"/>
                <a:gd fmla="*/ 157 w 177" name="T24"/>
                <a:gd fmla="*/ 93 h 134" name="T25"/>
                <a:gd fmla="*/ 137 w 177" name="T26"/>
                <a:gd fmla="*/ 40 h 134" name="T27"/>
                <a:gd fmla="*/ 89 w 177" name="T28"/>
                <a:gd fmla="*/ 14 h 134" name="T29"/>
                <a:gd fmla="*/ 49 w 177" name="T30"/>
                <a:gd fmla="*/ 16 h 134" name="T31"/>
                <a:gd fmla="*/ 5 w 177" name="T32"/>
                <a:gd fmla="*/ 90 h 134" name="T33"/>
                <a:gd fmla="*/ 10 w 177" name="T34"/>
                <a:gd fmla="*/ 108 h 134" name="T35"/>
                <a:gd fmla="*/ 14 w 177" name="T36"/>
                <a:gd fmla="*/ 95 h 134" name="T37"/>
                <a:gd fmla="*/ 14 w 177" name="T38"/>
                <a:gd fmla="*/ 89 h 134" name="T39"/>
                <a:gd fmla="*/ 88 w 177" name="T40"/>
                <a:gd fmla="*/ 14 h 134" name="T41"/>
                <a:gd fmla="*/ 89 w 177" name="T42"/>
                <a:gd fmla="*/ 14 h 134" name="T43"/>
                <a:gd fmla="*/ 88 w 177" name="T44"/>
                <a:gd fmla="*/ 20 h 134" name="T45"/>
                <a:gd fmla="*/ 20 w 177" name="T46"/>
                <a:gd fmla="*/ 89 h 134" name="T47"/>
                <a:gd fmla="*/ 20 w 177" name="T48"/>
                <a:gd fmla="*/ 96 h 134" name="T49"/>
                <a:gd fmla="*/ 19 w 177" name="T50"/>
                <a:gd fmla="*/ 98 h 134" name="T51"/>
                <a:gd fmla="*/ 16 w 177" name="T52"/>
                <a:gd fmla="*/ 108 h 134" name="T53"/>
                <a:gd fmla="*/ 16 w 177" name="T54"/>
                <a:gd fmla="*/ 130 h 134" name="T55"/>
                <a:gd fmla="*/ 10 w 177" name="T56"/>
                <a:gd fmla="*/ 132 h 134" name="T57"/>
                <a:gd fmla="*/ 12 w 177" name="T58"/>
                <a:gd fmla="*/ 44 h 134" name="T59"/>
                <a:gd fmla="*/ 88 w 177" name="T60"/>
                <a:gd fmla="*/ 0 h 134" name="T61"/>
                <a:gd fmla="*/ 89 w 177" name="T62"/>
                <a:gd fmla="*/ 0 h 134" name="T63"/>
                <a:gd fmla="*/ 88 w 177" name="T64"/>
                <a:gd fmla="*/ 6 h 13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34" w="177">
                  <a:moveTo>
                    <a:pt x="89" y="14"/>
                  </a:moveTo>
                  <a:cubicBezTo>
                    <a:pt x="109" y="14"/>
                    <a:pt x="128" y="23"/>
                    <a:pt x="141" y="36"/>
                  </a:cubicBezTo>
                  <a:cubicBezTo>
                    <a:pt x="155" y="50"/>
                    <a:pt x="163" y="69"/>
                    <a:pt x="163" y="89"/>
                  </a:cubicBezTo>
                  <a:cubicBezTo>
                    <a:pt x="163" y="90"/>
                    <a:pt x="163" y="92"/>
                    <a:pt x="163" y="93"/>
                  </a:cubicBezTo>
                  <a:cubicBezTo>
                    <a:pt x="163" y="93"/>
                    <a:pt x="163" y="93"/>
                    <a:pt x="163" y="93"/>
                  </a:cubicBezTo>
                  <a:cubicBezTo>
                    <a:pt x="163" y="94"/>
                    <a:pt x="163" y="95"/>
                    <a:pt x="163" y="96"/>
                  </a:cubicBezTo>
                  <a:cubicBezTo>
                    <a:pt x="164" y="98"/>
                    <a:pt x="165" y="99"/>
                    <a:pt x="165" y="101"/>
                  </a:cubicBezTo>
                  <a:cubicBezTo>
                    <a:pt x="166" y="103"/>
                    <a:pt x="166" y="105"/>
                    <a:pt x="166" y="108"/>
                  </a:cubicBezTo>
                  <a:cubicBezTo>
                    <a:pt x="166" y="119"/>
                    <a:pt x="166" y="119"/>
                    <a:pt x="166" y="119"/>
                  </a:cubicBezTo>
                  <a:cubicBezTo>
                    <a:pt x="170" y="109"/>
                    <a:pt x="172" y="100"/>
                    <a:pt x="172" y="90"/>
                  </a:cubicBezTo>
                  <a:cubicBezTo>
                    <a:pt x="172" y="75"/>
                    <a:pt x="168" y="60"/>
                    <a:pt x="160" y="47"/>
                  </a:cubicBezTo>
                  <a:cubicBezTo>
                    <a:pt x="153" y="35"/>
                    <a:pt x="142" y="24"/>
                    <a:pt x="129" y="16"/>
                  </a:cubicBezTo>
                  <a:cubicBezTo>
                    <a:pt x="117" y="10"/>
                    <a:pt x="104" y="6"/>
                    <a:pt x="89" y="6"/>
                  </a:cubicBezTo>
                  <a:cubicBezTo>
                    <a:pt x="89" y="0"/>
                    <a:pt x="89" y="0"/>
                    <a:pt x="89" y="0"/>
                  </a:cubicBezTo>
                  <a:cubicBezTo>
                    <a:pt x="105" y="0"/>
                    <a:pt x="119" y="4"/>
                    <a:pt x="132" y="11"/>
                  </a:cubicBezTo>
                  <a:cubicBezTo>
                    <a:pt x="146" y="19"/>
                    <a:pt x="157" y="31"/>
                    <a:pt x="165" y="45"/>
                  </a:cubicBezTo>
                  <a:cubicBezTo>
                    <a:pt x="173" y="58"/>
                    <a:pt x="177" y="74"/>
                    <a:pt x="177" y="90"/>
                  </a:cubicBezTo>
                  <a:cubicBezTo>
                    <a:pt x="177" y="104"/>
                    <a:pt x="174" y="119"/>
                    <a:pt x="166" y="133"/>
                  </a:cubicBezTo>
                  <a:cubicBezTo>
                    <a:pt x="166" y="134"/>
                    <a:pt x="165" y="134"/>
                    <a:pt x="163" y="134"/>
                  </a:cubicBezTo>
                  <a:cubicBezTo>
                    <a:pt x="162" y="134"/>
                    <a:pt x="161" y="133"/>
                    <a:pt x="161" y="132"/>
                  </a:cubicBezTo>
                  <a:cubicBezTo>
                    <a:pt x="161" y="108"/>
                    <a:pt x="161" y="108"/>
                    <a:pt x="161" y="108"/>
                  </a:cubicBezTo>
                  <a:cubicBezTo>
                    <a:pt x="161" y="106"/>
                    <a:pt x="160" y="104"/>
                    <a:pt x="160" y="103"/>
                  </a:cubicBezTo>
                  <a:cubicBezTo>
                    <a:pt x="159" y="101"/>
                    <a:pt x="159" y="100"/>
                    <a:pt x="158" y="99"/>
                  </a:cubicBezTo>
                  <a:cubicBezTo>
                    <a:pt x="157" y="98"/>
                    <a:pt x="157" y="97"/>
                    <a:pt x="157" y="97"/>
                  </a:cubicBezTo>
                  <a:cubicBezTo>
                    <a:pt x="157" y="95"/>
                    <a:pt x="157" y="94"/>
                    <a:pt x="157" y="93"/>
                  </a:cubicBezTo>
                  <a:cubicBezTo>
                    <a:pt x="157" y="93"/>
                    <a:pt x="157" y="93"/>
                    <a:pt x="157" y="93"/>
                  </a:cubicBezTo>
                  <a:cubicBezTo>
                    <a:pt x="157" y="92"/>
                    <a:pt x="157" y="91"/>
                    <a:pt x="157" y="89"/>
                  </a:cubicBezTo>
                  <a:cubicBezTo>
                    <a:pt x="157" y="70"/>
                    <a:pt x="150" y="53"/>
                    <a:pt x="137" y="40"/>
                  </a:cubicBezTo>
                  <a:cubicBezTo>
                    <a:pt x="125" y="28"/>
                    <a:pt x="108" y="20"/>
                    <a:pt x="89" y="20"/>
                  </a:cubicBezTo>
                  <a:lnTo>
                    <a:pt x="89" y="14"/>
                  </a:lnTo>
                  <a:close/>
                  <a:moveTo>
                    <a:pt x="88" y="6"/>
                  </a:moveTo>
                  <a:cubicBezTo>
                    <a:pt x="74" y="6"/>
                    <a:pt x="61" y="9"/>
                    <a:pt x="49" y="16"/>
                  </a:cubicBezTo>
                  <a:cubicBezTo>
                    <a:pt x="36" y="23"/>
                    <a:pt x="25" y="34"/>
                    <a:pt x="17" y="47"/>
                  </a:cubicBezTo>
                  <a:cubicBezTo>
                    <a:pt x="9" y="60"/>
                    <a:pt x="5" y="75"/>
                    <a:pt x="5" y="90"/>
                  </a:cubicBezTo>
                  <a:cubicBezTo>
                    <a:pt x="5" y="99"/>
                    <a:pt x="7" y="108"/>
                    <a:pt x="10" y="117"/>
                  </a:cubicBezTo>
                  <a:cubicBezTo>
                    <a:pt x="10" y="108"/>
                    <a:pt x="10" y="108"/>
                    <a:pt x="10" y="108"/>
                  </a:cubicBezTo>
                  <a:cubicBezTo>
                    <a:pt x="10" y="105"/>
                    <a:pt x="11" y="103"/>
                    <a:pt x="11" y="101"/>
                  </a:cubicBezTo>
                  <a:cubicBezTo>
                    <a:pt x="12" y="99"/>
                    <a:pt x="13" y="97"/>
                    <a:pt x="14" y="95"/>
                  </a:cubicBezTo>
                  <a:cubicBezTo>
                    <a:pt x="14" y="94"/>
                    <a:pt x="14" y="94"/>
                    <a:pt x="14" y="93"/>
                  </a:cubicBezTo>
                  <a:cubicBezTo>
                    <a:pt x="14" y="92"/>
                    <a:pt x="14" y="90"/>
                    <a:pt x="14" y="89"/>
                  </a:cubicBezTo>
                  <a:cubicBezTo>
                    <a:pt x="14" y="69"/>
                    <a:pt x="22" y="50"/>
                    <a:pt x="36" y="36"/>
                  </a:cubicBezTo>
                  <a:cubicBezTo>
                    <a:pt x="49" y="23"/>
                    <a:pt x="68" y="14"/>
                    <a:pt x="88" y="14"/>
                  </a:cubicBezTo>
                  <a:cubicBezTo>
                    <a:pt x="88" y="14"/>
                    <a:pt x="88" y="14"/>
                    <a:pt x="88" y="14"/>
                  </a:cubicBezTo>
                  <a:cubicBezTo>
                    <a:pt x="89" y="14"/>
                    <a:pt x="89" y="14"/>
                    <a:pt x="89" y="14"/>
                  </a:cubicBezTo>
                  <a:cubicBezTo>
                    <a:pt x="89" y="20"/>
                    <a:pt x="89" y="20"/>
                    <a:pt x="89" y="20"/>
                  </a:cubicBezTo>
                  <a:cubicBezTo>
                    <a:pt x="88" y="20"/>
                    <a:pt x="88" y="20"/>
                    <a:pt x="88" y="20"/>
                  </a:cubicBezTo>
                  <a:cubicBezTo>
                    <a:pt x="70" y="20"/>
                    <a:pt x="52" y="28"/>
                    <a:pt x="40" y="40"/>
                  </a:cubicBezTo>
                  <a:cubicBezTo>
                    <a:pt x="27" y="53"/>
                    <a:pt x="20" y="70"/>
                    <a:pt x="20" y="89"/>
                  </a:cubicBezTo>
                  <a:cubicBezTo>
                    <a:pt x="20" y="90"/>
                    <a:pt x="20" y="92"/>
                    <a:pt x="20" y="93"/>
                  </a:cubicBezTo>
                  <a:cubicBezTo>
                    <a:pt x="20" y="94"/>
                    <a:pt x="20" y="95"/>
                    <a:pt x="20" y="96"/>
                  </a:cubicBezTo>
                  <a:cubicBezTo>
                    <a:pt x="20" y="96"/>
                    <a:pt x="20" y="96"/>
                    <a:pt x="20" y="96"/>
                  </a:cubicBezTo>
                  <a:cubicBezTo>
                    <a:pt x="20" y="97"/>
                    <a:pt x="20" y="97"/>
                    <a:pt x="19" y="98"/>
                  </a:cubicBezTo>
                  <a:cubicBezTo>
                    <a:pt x="18" y="99"/>
                    <a:pt x="17" y="101"/>
                    <a:pt x="17" y="103"/>
                  </a:cubicBezTo>
                  <a:cubicBezTo>
                    <a:pt x="16" y="104"/>
                    <a:pt x="16" y="106"/>
                    <a:pt x="16" y="108"/>
                  </a:cubicBezTo>
                  <a:cubicBezTo>
                    <a:pt x="16" y="130"/>
                    <a:pt x="16" y="130"/>
                    <a:pt x="16" y="130"/>
                  </a:cubicBezTo>
                  <a:cubicBezTo>
                    <a:pt x="16" y="130"/>
                    <a:pt x="16" y="130"/>
                    <a:pt x="16" y="130"/>
                  </a:cubicBezTo>
                  <a:cubicBezTo>
                    <a:pt x="16" y="131"/>
                    <a:pt x="15" y="132"/>
                    <a:pt x="14" y="133"/>
                  </a:cubicBezTo>
                  <a:cubicBezTo>
                    <a:pt x="13" y="134"/>
                    <a:pt x="11" y="133"/>
                    <a:pt x="10" y="132"/>
                  </a:cubicBezTo>
                  <a:cubicBezTo>
                    <a:pt x="3" y="118"/>
                    <a:pt x="0" y="104"/>
                    <a:pt x="0" y="90"/>
                  </a:cubicBezTo>
                  <a:cubicBezTo>
                    <a:pt x="0" y="74"/>
                    <a:pt x="4" y="58"/>
                    <a:pt x="12" y="44"/>
                  </a:cubicBezTo>
                  <a:cubicBezTo>
                    <a:pt x="20" y="30"/>
                    <a:pt x="32" y="18"/>
                    <a:pt x="47" y="11"/>
                  </a:cubicBezTo>
                  <a:cubicBezTo>
                    <a:pt x="59" y="4"/>
                    <a:pt x="73" y="0"/>
                    <a:pt x="88" y="0"/>
                  </a:cubicBezTo>
                  <a:cubicBezTo>
                    <a:pt x="88" y="0"/>
                    <a:pt x="88" y="0"/>
                    <a:pt x="88" y="0"/>
                  </a:cubicBezTo>
                  <a:cubicBezTo>
                    <a:pt x="89" y="0"/>
                    <a:pt x="89" y="0"/>
                    <a:pt x="89" y="0"/>
                  </a:cubicBezTo>
                  <a:cubicBezTo>
                    <a:pt x="89" y="6"/>
                    <a:pt x="89" y="6"/>
                    <a:pt x="89" y="6"/>
                  </a:cubicBezTo>
                  <a:lnTo>
                    <a:pt x="88"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49" name="Freeform 14"/>
            <p:cNvSpPr>
              <a:spLocks noEditPoints="1"/>
            </p:cNvSpPr>
            <p:nvPr/>
          </p:nvSpPr>
          <p:spPr bwMode="auto">
            <a:xfrm>
              <a:off x="9539302" y="2479690"/>
              <a:ext cx="96838" cy="166689"/>
            </a:xfrm>
            <a:custGeom>
              <a:gdLst>
                <a:gd fmla="*/ 38 w 43" name="T0"/>
                <a:gd fmla="*/ 53 h 74" name="T1"/>
                <a:gd fmla="*/ 38 w 43" name="T2"/>
                <a:gd fmla="*/ 43 h 74" name="T3"/>
                <a:gd fmla="*/ 38 w 43" name="T4"/>
                <a:gd fmla="*/ 21 h 74" name="T5"/>
                <a:gd fmla="*/ 38 w 43" name="T6"/>
                <a:gd fmla="*/ 20 h 74" name="T7"/>
                <a:gd fmla="*/ 37 w 43" name="T8"/>
                <a:gd fmla="*/ 19 h 74" name="T9"/>
                <a:gd fmla="*/ 37 w 43" name="T10"/>
                <a:gd fmla="*/ 19 h 74" name="T11"/>
                <a:gd fmla="*/ 30 w 43" name="T12"/>
                <a:gd fmla="*/ 10 h 74" name="T13"/>
                <a:gd fmla="*/ 22 w 43" name="T14"/>
                <a:gd fmla="*/ 7 h 74" name="T15"/>
                <a:gd fmla="*/ 22 w 43" name="T16"/>
                <a:gd fmla="*/ 1 h 74" name="T17"/>
                <a:gd fmla="*/ 33 w 43" name="T18"/>
                <a:gd fmla="*/ 5 h 74" name="T19"/>
                <a:gd fmla="*/ 43 w 43" name="T20"/>
                <a:gd fmla="*/ 18 h 74" name="T21"/>
                <a:gd fmla="*/ 43 w 43" name="T22"/>
                <a:gd fmla="*/ 18 h 74" name="T23"/>
                <a:gd fmla="*/ 43 w 43" name="T24"/>
                <a:gd fmla="*/ 20 h 74" name="T25"/>
                <a:gd fmla="*/ 43 w 43" name="T26"/>
                <a:gd fmla="*/ 21 h 74" name="T27"/>
                <a:gd fmla="*/ 43 w 43" name="T28"/>
                <a:gd fmla="*/ 43 h 74" name="T29"/>
                <a:gd fmla="*/ 43 w 43" name="T30"/>
                <a:gd fmla="*/ 53 h 74" name="T31"/>
                <a:gd fmla="*/ 34 w 43" name="T32"/>
                <a:gd fmla="*/ 69 h 74" name="T33"/>
                <a:gd fmla="*/ 22 w 43" name="T34"/>
                <a:gd fmla="*/ 74 h 74" name="T35"/>
                <a:gd fmla="*/ 22 w 43" name="T36"/>
                <a:gd fmla="*/ 68 h 74" name="T37"/>
                <a:gd fmla="*/ 31 w 43" name="T38"/>
                <a:gd fmla="*/ 64 h 74" name="T39"/>
                <a:gd fmla="*/ 38 w 43" name="T40"/>
                <a:gd fmla="*/ 53 h 74" name="T41"/>
                <a:gd fmla="*/ 22 w 43" name="T42"/>
                <a:gd fmla="*/ 7 h 74" name="T43"/>
                <a:gd fmla="*/ 14 w 43" name="T44"/>
                <a:gd fmla="*/ 6 h 74" name="T45"/>
                <a:gd fmla="*/ 6 w 43" name="T46"/>
                <a:gd fmla="*/ 6 h 74" name="T47"/>
                <a:gd fmla="*/ 6 w 43" name="T48"/>
                <a:gd fmla="*/ 69 h 74" name="T49"/>
                <a:gd fmla="*/ 14 w 43" name="T50"/>
                <a:gd fmla="*/ 69 h 74" name="T51"/>
                <a:gd fmla="*/ 22 w 43" name="T52"/>
                <a:gd fmla="*/ 68 h 74" name="T53"/>
                <a:gd fmla="*/ 22 w 43" name="T54"/>
                <a:gd fmla="*/ 74 h 74" name="T55"/>
                <a:gd fmla="*/ 14 w 43" name="T56"/>
                <a:gd fmla="*/ 74 h 74" name="T57"/>
                <a:gd fmla="*/ 3 w 43" name="T58"/>
                <a:gd fmla="*/ 74 h 74" name="T59"/>
                <a:gd fmla="*/ 0 w 43" name="T60"/>
                <a:gd fmla="*/ 71 h 74" name="T61"/>
                <a:gd fmla="*/ 0 w 43" name="T62"/>
                <a:gd fmla="*/ 3 h 74" name="T63"/>
                <a:gd fmla="*/ 3 w 43" name="T64"/>
                <a:gd fmla="*/ 0 h 74" name="T65"/>
                <a:gd fmla="*/ 14 w 43" name="T66"/>
                <a:gd fmla="*/ 0 h 74" name="T67"/>
                <a:gd fmla="*/ 22 w 43" name="T68"/>
                <a:gd fmla="*/ 1 h 74" name="T69"/>
                <a:gd fmla="*/ 22 w 43" name="T70"/>
                <a:gd fmla="*/ 7 h 74"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74" w="43">
                  <a:moveTo>
                    <a:pt x="38" y="53"/>
                  </a:moveTo>
                  <a:cubicBezTo>
                    <a:pt x="38" y="43"/>
                    <a:pt x="38" y="43"/>
                    <a:pt x="38" y="43"/>
                  </a:cubicBezTo>
                  <a:cubicBezTo>
                    <a:pt x="38" y="21"/>
                    <a:pt x="38" y="21"/>
                    <a:pt x="38" y="21"/>
                  </a:cubicBezTo>
                  <a:cubicBezTo>
                    <a:pt x="38" y="21"/>
                    <a:pt x="38" y="21"/>
                    <a:pt x="38" y="20"/>
                  </a:cubicBezTo>
                  <a:cubicBezTo>
                    <a:pt x="37" y="20"/>
                    <a:pt x="37" y="20"/>
                    <a:pt x="37" y="19"/>
                  </a:cubicBezTo>
                  <a:cubicBezTo>
                    <a:pt x="37" y="19"/>
                    <a:pt x="37" y="19"/>
                    <a:pt x="37" y="19"/>
                  </a:cubicBezTo>
                  <a:cubicBezTo>
                    <a:pt x="37" y="16"/>
                    <a:pt x="34" y="12"/>
                    <a:pt x="30" y="10"/>
                  </a:cubicBezTo>
                  <a:cubicBezTo>
                    <a:pt x="28" y="9"/>
                    <a:pt x="25" y="8"/>
                    <a:pt x="22" y="7"/>
                  </a:cubicBezTo>
                  <a:cubicBezTo>
                    <a:pt x="22" y="1"/>
                    <a:pt x="22" y="1"/>
                    <a:pt x="22" y="1"/>
                  </a:cubicBezTo>
                  <a:cubicBezTo>
                    <a:pt x="26" y="2"/>
                    <a:pt x="30" y="3"/>
                    <a:pt x="33" y="5"/>
                  </a:cubicBezTo>
                  <a:cubicBezTo>
                    <a:pt x="38" y="8"/>
                    <a:pt x="42" y="13"/>
                    <a:pt x="43" y="18"/>
                  </a:cubicBezTo>
                  <a:cubicBezTo>
                    <a:pt x="43" y="18"/>
                    <a:pt x="43" y="18"/>
                    <a:pt x="43" y="18"/>
                  </a:cubicBezTo>
                  <a:cubicBezTo>
                    <a:pt x="43" y="19"/>
                    <a:pt x="43" y="19"/>
                    <a:pt x="43" y="20"/>
                  </a:cubicBezTo>
                  <a:cubicBezTo>
                    <a:pt x="43" y="20"/>
                    <a:pt x="43" y="21"/>
                    <a:pt x="43" y="21"/>
                  </a:cubicBezTo>
                  <a:cubicBezTo>
                    <a:pt x="43" y="43"/>
                    <a:pt x="43" y="43"/>
                    <a:pt x="43" y="43"/>
                  </a:cubicBezTo>
                  <a:cubicBezTo>
                    <a:pt x="43" y="53"/>
                    <a:pt x="43" y="53"/>
                    <a:pt x="43" y="53"/>
                  </a:cubicBezTo>
                  <a:cubicBezTo>
                    <a:pt x="43" y="59"/>
                    <a:pt x="40" y="65"/>
                    <a:pt x="34" y="69"/>
                  </a:cubicBezTo>
                  <a:cubicBezTo>
                    <a:pt x="31" y="71"/>
                    <a:pt x="26" y="73"/>
                    <a:pt x="22" y="74"/>
                  </a:cubicBezTo>
                  <a:cubicBezTo>
                    <a:pt x="22" y="68"/>
                    <a:pt x="22" y="68"/>
                    <a:pt x="22" y="68"/>
                  </a:cubicBezTo>
                  <a:cubicBezTo>
                    <a:pt x="25" y="67"/>
                    <a:pt x="28" y="66"/>
                    <a:pt x="31" y="64"/>
                  </a:cubicBezTo>
                  <a:cubicBezTo>
                    <a:pt x="35" y="61"/>
                    <a:pt x="38" y="57"/>
                    <a:pt x="38" y="53"/>
                  </a:cubicBezTo>
                  <a:close/>
                  <a:moveTo>
                    <a:pt x="22" y="7"/>
                  </a:moveTo>
                  <a:cubicBezTo>
                    <a:pt x="19" y="6"/>
                    <a:pt x="17" y="6"/>
                    <a:pt x="14" y="6"/>
                  </a:cubicBezTo>
                  <a:cubicBezTo>
                    <a:pt x="6" y="6"/>
                    <a:pt x="6" y="6"/>
                    <a:pt x="6" y="6"/>
                  </a:cubicBezTo>
                  <a:cubicBezTo>
                    <a:pt x="6" y="69"/>
                    <a:pt x="6" y="69"/>
                    <a:pt x="6" y="69"/>
                  </a:cubicBezTo>
                  <a:cubicBezTo>
                    <a:pt x="14" y="69"/>
                    <a:pt x="14" y="69"/>
                    <a:pt x="14" y="69"/>
                  </a:cubicBezTo>
                  <a:cubicBezTo>
                    <a:pt x="17" y="69"/>
                    <a:pt x="19" y="68"/>
                    <a:pt x="22" y="68"/>
                  </a:cubicBezTo>
                  <a:cubicBezTo>
                    <a:pt x="22" y="74"/>
                    <a:pt x="22" y="74"/>
                    <a:pt x="22" y="74"/>
                  </a:cubicBezTo>
                  <a:cubicBezTo>
                    <a:pt x="19" y="74"/>
                    <a:pt x="17" y="74"/>
                    <a:pt x="14" y="74"/>
                  </a:cubicBezTo>
                  <a:cubicBezTo>
                    <a:pt x="3" y="74"/>
                    <a:pt x="3" y="74"/>
                    <a:pt x="3" y="74"/>
                  </a:cubicBezTo>
                  <a:cubicBezTo>
                    <a:pt x="1" y="74"/>
                    <a:pt x="0" y="73"/>
                    <a:pt x="0" y="71"/>
                  </a:cubicBezTo>
                  <a:cubicBezTo>
                    <a:pt x="0" y="3"/>
                    <a:pt x="0" y="3"/>
                    <a:pt x="0" y="3"/>
                  </a:cubicBezTo>
                  <a:cubicBezTo>
                    <a:pt x="0" y="2"/>
                    <a:pt x="1" y="0"/>
                    <a:pt x="3" y="0"/>
                  </a:cubicBezTo>
                  <a:cubicBezTo>
                    <a:pt x="14" y="0"/>
                    <a:pt x="14" y="0"/>
                    <a:pt x="14" y="0"/>
                  </a:cubicBezTo>
                  <a:cubicBezTo>
                    <a:pt x="17" y="0"/>
                    <a:pt x="19" y="1"/>
                    <a:pt x="22" y="1"/>
                  </a:cubicBezTo>
                  <a:lnTo>
                    <a:pt x="22"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0" name="Freeform 15"/>
            <p:cNvSpPr>
              <a:spLocks noEditPoints="1"/>
            </p:cNvSpPr>
            <p:nvPr/>
          </p:nvSpPr>
          <p:spPr bwMode="auto">
            <a:xfrm>
              <a:off x="9331340" y="2479690"/>
              <a:ext cx="96838" cy="166689"/>
            </a:xfrm>
            <a:custGeom>
              <a:gdLst>
                <a:gd fmla="*/ 22 w 43" name="T0"/>
                <a:gd fmla="*/ 1 h 74" name="T1"/>
                <a:gd fmla="*/ 29 w 43" name="T2"/>
                <a:gd fmla="*/ 0 h 74" name="T3"/>
                <a:gd fmla="*/ 40 w 43" name="T4"/>
                <a:gd fmla="*/ 0 h 74" name="T5"/>
                <a:gd fmla="*/ 43 w 43" name="T6"/>
                <a:gd fmla="*/ 3 h 74" name="T7"/>
                <a:gd fmla="*/ 43 w 43" name="T8"/>
                <a:gd fmla="*/ 71 h 74" name="T9"/>
                <a:gd fmla="*/ 40 w 43" name="T10"/>
                <a:gd fmla="*/ 74 h 74" name="T11"/>
                <a:gd fmla="*/ 29 w 43" name="T12"/>
                <a:gd fmla="*/ 74 h 74" name="T13"/>
                <a:gd fmla="*/ 22 w 43" name="T14"/>
                <a:gd fmla="*/ 74 h 74" name="T15"/>
                <a:gd fmla="*/ 22 w 43" name="T16"/>
                <a:gd fmla="*/ 68 h 74" name="T17"/>
                <a:gd fmla="*/ 29 w 43" name="T18"/>
                <a:gd fmla="*/ 69 h 74" name="T19"/>
                <a:gd fmla="*/ 37 w 43" name="T20"/>
                <a:gd fmla="*/ 69 h 74" name="T21"/>
                <a:gd fmla="*/ 37 w 43" name="T22"/>
                <a:gd fmla="*/ 6 h 74" name="T23"/>
                <a:gd fmla="*/ 29 w 43" name="T24"/>
                <a:gd fmla="*/ 6 h 74" name="T25"/>
                <a:gd fmla="*/ 22 w 43" name="T26"/>
                <a:gd fmla="*/ 7 h 74" name="T27"/>
                <a:gd fmla="*/ 22 w 43" name="T28"/>
                <a:gd fmla="*/ 1 h 74" name="T29"/>
                <a:gd fmla="*/ 0 w 43" name="T30"/>
                <a:gd fmla="*/ 53 h 74" name="T31"/>
                <a:gd fmla="*/ 0 w 43" name="T32"/>
                <a:gd fmla="*/ 43 h 74" name="T33"/>
                <a:gd fmla="*/ 0 w 43" name="T34"/>
                <a:gd fmla="*/ 21 h 74" name="T35"/>
                <a:gd fmla="*/ 0 w 43" name="T36"/>
                <a:gd fmla="*/ 20 h 74" name="T37"/>
                <a:gd fmla="*/ 0 w 43" name="T38"/>
                <a:gd fmla="*/ 18 h 74" name="T39"/>
                <a:gd fmla="*/ 0 w 43" name="T40"/>
                <a:gd fmla="*/ 18 h 74" name="T41"/>
                <a:gd fmla="*/ 10 w 43" name="T42"/>
                <a:gd fmla="*/ 5 h 74" name="T43"/>
                <a:gd fmla="*/ 22 w 43" name="T44"/>
                <a:gd fmla="*/ 1 h 74" name="T45"/>
                <a:gd fmla="*/ 22 w 43" name="T46"/>
                <a:gd fmla="*/ 7 h 74" name="T47"/>
                <a:gd fmla="*/ 13 w 43" name="T48"/>
                <a:gd fmla="*/ 10 h 74" name="T49"/>
                <a:gd fmla="*/ 6 w 43" name="T50"/>
                <a:gd fmla="*/ 19 h 74" name="T51"/>
                <a:gd fmla="*/ 6 w 43" name="T52"/>
                <a:gd fmla="*/ 19 h 74" name="T53"/>
                <a:gd fmla="*/ 6 w 43" name="T54"/>
                <a:gd fmla="*/ 20 h 74" name="T55"/>
                <a:gd fmla="*/ 6 w 43" name="T56"/>
                <a:gd fmla="*/ 21 h 74" name="T57"/>
                <a:gd fmla="*/ 6 w 43" name="T58"/>
                <a:gd fmla="*/ 43 h 74" name="T59"/>
                <a:gd fmla="*/ 6 w 43" name="T60"/>
                <a:gd fmla="*/ 53 h 74" name="T61"/>
                <a:gd fmla="*/ 12 w 43" name="T62"/>
                <a:gd fmla="*/ 64 h 74" name="T63"/>
                <a:gd fmla="*/ 22 w 43" name="T64"/>
                <a:gd fmla="*/ 68 h 74" name="T65"/>
                <a:gd fmla="*/ 22 w 43" name="T66"/>
                <a:gd fmla="*/ 74 h 74" name="T67"/>
                <a:gd fmla="*/ 9 w 43" name="T68"/>
                <a:gd fmla="*/ 69 h 74" name="T69"/>
                <a:gd fmla="*/ 0 w 43" name="T70"/>
                <a:gd fmla="*/ 53 h 74"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74" w="43">
                  <a:moveTo>
                    <a:pt x="22" y="1"/>
                  </a:moveTo>
                  <a:cubicBezTo>
                    <a:pt x="24" y="1"/>
                    <a:pt x="27" y="0"/>
                    <a:pt x="29" y="0"/>
                  </a:cubicBezTo>
                  <a:cubicBezTo>
                    <a:pt x="40" y="0"/>
                    <a:pt x="40" y="0"/>
                    <a:pt x="40" y="0"/>
                  </a:cubicBezTo>
                  <a:cubicBezTo>
                    <a:pt x="42" y="0"/>
                    <a:pt x="43" y="2"/>
                    <a:pt x="43" y="3"/>
                  </a:cubicBezTo>
                  <a:cubicBezTo>
                    <a:pt x="43" y="71"/>
                    <a:pt x="43" y="71"/>
                    <a:pt x="43" y="71"/>
                  </a:cubicBezTo>
                  <a:cubicBezTo>
                    <a:pt x="43" y="73"/>
                    <a:pt x="42" y="74"/>
                    <a:pt x="40" y="74"/>
                  </a:cubicBezTo>
                  <a:cubicBezTo>
                    <a:pt x="29" y="74"/>
                    <a:pt x="29" y="74"/>
                    <a:pt x="29" y="74"/>
                  </a:cubicBezTo>
                  <a:cubicBezTo>
                    <a:pt x="27" y="74"/>
                    <a:pt x="24" y="74"/>
                    <a:pt x="22" y="74"/>
                  </a:cubicBezTo>
                  <a:cubicBezTo>
                    <a:pt x="22" y="68"/>
                    <a:pt x="22" y="68"/>
                    <a:pt x="22" y="68"/>
                  </a:cubicBezTo>
                  <a:cubicBezTo>
                    <a:pt x="24" y="68"/>
                    <a:pt x="27" y="69"/>
                    <a:pt x="29" y="69"/>
                  </a:cubicBezTo>
                  <a:cubicBezTo>
                    <a:pt x="37" y="69"/>
                    <a:pt x="37" y="69"/>
                    <a:pt x="37" y="69"/>
                  </a:cubicBezTo>
                  <a:cubicBezTo>
                    <a:pt x="37" y="6"/>
                    <a:pt x="37" y="6"/>
                    <a:pt x="37" y="6"/>
                  </a:cubicBezTo>
                  <a:cubicBezTo>
                    <a:pt x="29" y="6"/>
                    <a:pt x="29" y="6"/>
                    <a:pt x="29" y="6"/>
                  </a:cubicBezTo>
                  <a:cubicBezTo>
                    <a:pt x="27" y="6"/>
                    <a:pt x="24" y="6"/>
                    <a:pt x="22" y="7"/>
                  </a:cubicBezTo>
                  <a:lnTo>
                    <a:pt x="22" y="1"/>
                  </a:lnTo>
                  <a:close/>
                  <a:moveTo>
                    <a:pt x="0" y="53"/>
                  </a:moveTo>
                  <a:cubicBezTo>
                    <a:pt x="0" y="43"/>
                    <a:pt x="0" y="43"/>
                    <a:pt x="0" y="43"/>
                  </a:cubicBezTo>
                  <a:cubicBezTo>
                    <a:pt x="0" y="21"/>
                    <a:pt x="0" y="21"/>
                    <a:pt x="0" y="21"/>
                  </a:cubicBezTo>
                  <a:cubicBezTo>
                    <a:pt x="0" y="21"/>
                    <a:pt x="0" y="20"/>
                    <a:pt x="0" y="20"/>
                  </a:cubicBezTo>
                  <a:cubicBezTo>
                    <a:pt x="0" y="19"/>
                    <a:pt x="0" y="19"/>
                    <a:pt x="0" y="18"/>
                  </a:cubicBezTo>
                  <a:cubicBezTo>
                    <a:pt x="0" y="18"/>
                    <a:pt x="0" y="18"/>
                    <a:pt x="0" y="18"/>
                  </a:cubicBezTo>
                  <a:cubicBezTo>
                    <a:pt x="1" y="13"/>
                    <a:pt x="5" y="8"/>
                    <a:pt x="10" y="5"/>
                  </a:cubicBezTo>
                  <a:cubicBezTo>
                    <a:pt x="13" y="3"/>
                    <a:pt x="17" y="2"/>
                    <a:pt x="22" y="1"/>
                  </a:cubicBezTo>
                  <a:cubicBezTo>
                    <a:pt x="22" y="7"/>
                    <a:pt x="22" y="7"/>
                    <a:pt x="22" y="7"/>
                  </a:cubicBezTo>
                  <a:cubicBezTo>
                    <a:pt x="18" y="8"/>
                    <a:pt x="16" y="9"/>
                    <a:pt x="13" y="10"/>
                  </a:cubicBezTo>
                  <a:cubicBezTo>
                    <a:pt x="9" y="12"/>
                    <a:pt x="6" y="16"/>
                    <a:pt x="6" y="19"/>
                  </a:cubicBezTo>
                  <a:cubicBezTo>
                    <a:pt x="6" y="19"/>
                    <a:pt x="6" y="19"/>
                    <a:pt x="6" y="19"/>
                  </a:cubicBezTo>
                  <a:cubicBezTo>
                    <a:pt x="6" y="20"/>
                    <a:pt x="6" y="20"/>
                    <a:pt x="6" y="20"/>
                  </a:cubicBezTo>
                  <a:cubicBezTo>
                    <a:pt x="6" y="21"/>
                    <a:pt x="6" y="21"/>
                    <a:pt x="6" y="21"/>
                  </a:cubicBezTo>
                  <a:cubicBezTo>
                    <a:pt x="6" y="43"/>
                    <a:pt x="6" y="43"/>
                    <a:pt x="6" y="43"/>
                  </a:cubicBezTo>
                  <a:cubicBezTo>
                    <a:pt x="6" y="53"/>
                    <a:pt x="6" y="53"/>
                    <a:pt x="6" y="53"/>
                  </a:cubicBezTo>
                  <a:cubicBezTo>
                    <a:pt x="6" y="57"/>
                    <a:pt x="8" y="61"/>
                    <a:pt x="12" y="64"/>
                  </a:cubicBezTo>
                  <a:cubicBezTo>
                    <a:pt x="15" y="66"/>
                    <a:pt x="18" y="67"/>
                    <a:pt x="22" y="68"/>
                  </a:cubicBezTo>
                  <a:cubicBezTo>
                    <a:pt x="22" y="74"/>
                    <a:pt x="22" y="74"/>
                    <a:pt x="22" y="74"/>
                  </a:cubicBezTo>
                  <a:cubicBezTo>
                    <a:pt x="17" y="73"/>
                    <a:pt x="12" y="71"/>
                    <a:pt x="9" y="69"/>
                  </a:cubicBezTo>
                  <a:cubicBezTo>
                    <a:pt x="3" y="65"/>
                    <a:pt x="0" y="59"/>
                    <a:pt x="0" y="5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1" name="Freeform 16"/>
            <p:cNvSpPr>
              <a:spLocks noEditPoints="1"/>
            </p:cNvSpPr>
            <p:nvPr/>
          </p:nvSpPr>
          <p:spPr bwMode="auto">
            <a:xfrm>
              <a:off x="8424875" y="2344752"/>
              <a:ext cx="250826" cy="223839"/>
            </a:xfrm>
            <a:custGeom>
              <a:gdLst>
                <a:gd fmla="*/ 56 w 111" name="T0"/>
                <a:gd fmla="*/ 89 h 99" name="T1"/>
                <a:gd fmla="*/ 65 w 111" name="T2"/>
                <a:gd fmla="*/ 91 h 99" name="T3"/>
                <a:gd fmla="*/ 72 w 111" name="T4"/>
                <a:gd fmla="*/ 93 h 99" name="T5"/>
                <a:gd fmla="*/ 77 w 111" name="T6"/>
                <a:gd fmla="*/ 94 h 99" name="T7"/>
                <a:gd fmla="*/ 83 w 111" name="T8"/>
                <a:gd fmla="*/ 92 h 99" name="T9"/>
                <a:gd fmla="*/ 90 w 111" name="T10"/>
                <a:gd fmla="*/ 84 h 99" name="T11"/>
                <a:gd fmla="*/ 91 w 111" name="T12"/>
                <a:gd fmla="*/ 83 h 99" name="T13"/>
                <a:gd fmla="*/ 106 w 111" name="T14"/>
                <a:gd fmla="*/ 46 h 99" name="T15"/>
                <a:gd fmla="*/ 106 w 111" name="T16"/>
                <a:gd fmla="*/ 37 h 99" name="T17"/>
                <a:gd fmla="*/ 106 w 111" name="T18"/>
                <a:gd fmla="*/ 35 h 99" name="T19"/>
                <a:gd fmla="*/ 95 w 111" name="T20"/>
                <a:gd fmla="*/ 12 h 99" name="T21"/>
                <a:gd fmla="*/ 94 w 111" name="T22"/>
                <a:gd fmla="*/ 11 h 99" name="T23"/>
                <a:gd fmla="*/ 65 w 111" name="T24"/>
                <a:gd fmla="*/ 7 h 99" name="T25"/>
                <a:gd fmla="*/ 55 w 111" name="T26"/>
                <a:gd fmla="*/ 5 h 99" name="T27"/>
                <a:gd fmla="*/ 72 w 111" name="T28"/>
                <a:gd fmla="*/ 0 h 99" name="T29"/>
                <a:gd fmla="*/ 98 w 111" name="T30"/>
                <a:gd fmla="*/ 8 h 99" name="T31"/>
                <a:gd fmla="*/ 106 w 111" name="T32"/>
                <a:gd fmla="*/ 19 h 99" name="T33"/>
                <a:gd fmla="*/ 111 w 111" name="T34"/>
                <a:gd fmla="*/ 36 h 99" name="T35"/>
                <a:gd fmla="*/ 111 w 111" name="T36"/>
                <a:gd fmla="*/ 36 h 99" name="T37"/>
                <a:gd fmla="*/ 111 w 111" name="T38"/>
                <a:gd fmla="*/ 43 h 99" name="T39"/>
                <a:gd fmla="*/ 109 w 111" name="T40"/>
                <a:gd fmla="*/ 56 h 99" name="T41"/>
                <a:gd fmla="*/ 94 w 111" name="T42"/>
                <a:gd fmla="*/ 86 h 99" name="T43"/>
                <a:gd fmla="*/ 91 w 111" name="T44"/>
                <a:gd fmla="*/ 91 h 99" name="T45"/>
                <a:gd fmla="*/ 78 w 111" name="T46"/>
                <a:gd fmla="*/ 99 h 99" name="T47"/>
                <a:gd fmla="*/ 71 w 111" name="T48"/>
                <a:gd fmla="*/ 98 h 99" name="T49"/>
                <a:gd fmla="*/ 62 w 111" name="T50"/>
                <a:gd fmla="*/ 95 h 99" name="T51"/>
                <a:gd fmla="*/ 56 w 111" name="T52"/>
                <a:gd fmla="*/ 94 h 99" name="T53"/>
                <a:gd fmla="*/ 29 w 111" name="T54"/>
                <a:gd fmla="*/ 92 h 99" name="T55"/>
                <a:gd fmla="*/ 39 w 111" name="T56"/>
                <a:gd fmla="*/ 93 h 99" name="T57"/>
                <a:gd fmla="*/ 42 w 111" name="T58"/>
                <a:gd fmla="*/ 93 h 99" name="T59"/>
                <a:gd fmla="*/ 48 w 111" name="T60"/>
                <a:gd fmla="*/ 90 h 99" name="T61"/>
                <a:gd fmla="*/ 55 w 111" name="T62"/>
                <a:gd fmla="*/ 94 h 99" name="T63"/>
                <a:gd fmla="*/ 46 w 111" name="T64"/>
                <a:gd fmla="*/ 96 h 99" name="T65"/>
                <a:gd fmla="*/ 40 w 111" name="T66"/>
                <a:gd fmla="*/ 98 h 99" name="T67"/>
                <a:gd fmla="*/ 55 w 111" name="T68"/>
                <a:gd fmla="*/ 10 h 99" name="T69"/>
                <a:gd fmla="*/ 55 w 111" name="T70"/>
                <a:gd fmla="*/ 10 h 99" name="T71"/>
                <a:gd fmla="*/ 46 w 111" name="T72"/>
                <a:gd fmla="*/ 7 h 99" name="T73"/>
                <a:gd fmla="*/ 29 w 111" name="T74"/>
                <a:gd fmla="*/ 1 h 99" name="T75"/>
                <a:gd fmla="*/ 52 w 111" name="T76"/>
                <a:gd fmla="*/ 4 h 99" name="T77"/>
                <a:gd fmla="*/ 29 w 111" name="T78"/>
                <a:gd fmla="*/ 92 h 99" name="T79"/>
                <a:gd fmla="*/ 5 w 111" name="T80"/>
                <a:gd fmla="*/ 35 h 99" name="T81"/>
                <a:gd fmla="*/ 5 w 111" name="T82"/>
                <a:gd fmla="*/ 37 h 99" name="T83"/>
                <a:gd fmla="*/ 5 w 111" name="T84"/>
                <a:gd fmla="*/ 46 h 99" name="T85"/>
                <a:gd fmla="*/ 20 w 111" name="T86"/>
                <a:gd fmla="*/ 83 h 99" name="T87"/>
                <a:gd fmla="*/ 24 w 111" name="T88"/>
                <a:gd fmla="*/ 88 h 99" name="T89"/>
                <a:gd fmla="*/ 29 w 111" name="T90"/>
                <a:gd fmla="*/ 92 h 99" name="T91"/>
                <a:gd fmla="*/ 24 w 111" name="T92"/>
                <a:gd fmla="*/ 95 h 99" name="T93"/>
                <a:gd fmla="*/ 17 w 111" name="T94"/>
                <a:gd fmla="*/ 87 h 99" name="T95"/>
                <a:gd fmla="*/ 5 w 111" name="T96"/>
                <a:gd fmla="*/ 64 h 99" name="T97"/>
                <a:gd fmla="*/ 0 w 111" name="T98"/>
                <a:gd fmla="*/ 43 h 99" name="T99"/>
                <a:gd fmla="*/ 0 w 111" name="T100"/>
                <a:gd fmla="*/ 37 h 99" name="T101"/>
                <a:gd fmla="*/ 1 w 111" name="T102"/>
                <a:gd fmla="*/ 30 h 99" name="T103"/>
                <a:gd fmla="*/ 13 w 111" name="T104"/>
                <a:gd fmla="*/ 8 h 99" name="T105"/>
                <a:gd fmla="*/ 29 w 111" name="T106"/>
                <a:gd fmla="*/ 1 h 99" name="T107"/>
                <a:gd fmla="*/ 17 w 111" name="T108"/>
                <a:gd fmla="*/ 11 h 99" name="T109"/>
                <a:gd fmla="*/ 29 w 111" name="T110"/>
                <a:gd fmla="*/ 92 h 99"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99" w="110">
                  <a:moveTo>
                    <a:pt x="55" y="89"/>
                  </a:moveTo>
                  <a:cubicBezTo>
                    <a:pt x="55" y="89"/>
                    <a:pt x="55" y="89"/>
                    <a:pt x="55" y="89"/>
                  </a:cubicBezTo>
                  <a:cubicBezTo>
                    <a:pt x="56" y="89"/>
                    <a:pt x="56" y="89"/>
                    <a:pt x="56" y="89"/>
                  </a:cubicBezTo>
                  <a:cubicBezTo>
                    <a:pt x="56" y="89"/>
                    <a:pt x="56" y="89"/>
                    <a:pt x="56" y="89"/>
                  </a:cubicBezTo>
                  <a:cubicBezTo>
                    <a:pt x="57" y="89"/>
                    <a:pt x="58" y="89"/>
                    <a:pt x="59" y="89"/>
                  </a:cubicBezTo>
                  <a:cubicBezTo>
                    <a:pt x="61" y="90"/>
                    <a:pt x="62" y="90"/>
                    <a:pt x="63" y="90"/>
                  </a:cubicBezTo>
                  <a:cubicBezTo>
                    <a:pt x="63" y="90"/>
                    <a:pt x="63" y="90"/>
                    <a:pt x="63" y="90"/>
                  </a:cubicBezTo>
                  <a:cubicBezTo>
                    <a:pt x="64" y="90"/>
                    <a:pt x="64" y="91"/>
                    <a:pt x="65" y="91"/>
                  </a:cubicBezTo>
                  <a:cubicBezTo>
                    <a:pt x="65" y="91"/>
                    <a:pt x="66" y="91"/>
                    <a:pt x="67" y="92"/>
                  </a:cubicBezTo>
                  <a:cubicBezTo>
                    <a:pt x="68" y="92"/>
                    <a:pt x="68" y="92"/>
                    <a:pt x="69" y="93"/>
                  </a:cubicBezTo>
                  <a:cubicBezTo>
                    <a:pt x="70" y="93"/>
                    <a:pt x="71" y="93"/>
                    <a:pt x="72" y="93"/>
                  </a:cubicBezTo>
                  <a:cubicBezTo>
                    <a:pt x="72" y="93"/>
                    <a:pt x="72" y="93"/>
                    <a:pt x="72" y="93"/>
                  </a:cubicBezTo>
                  <a:cubicBezTo>
                    <a:pt x="72" y="93"/>
                    <a:pt x="72" y="93"/>
                    <a:pt x="72" y="93"/>
                  </a:cubicBezTo>
                  <a:cubicBezTo>
                    <a:pt x="72" y="93"/>
                    <a:pt x="72" y="93"/>
                    <a:pt x="72" y="93"/>
                  </a:cubicBezTo>
                  <a:cubicBezTo>
                    <a:pt x="72" y="93"/>
                    <a:pt x="72" y="93"/>
                    <a:pt x="72" y="93"/>
                  </a:cubicBezTo>
                  <a:cubicBezTo>
                    <a:pt x="74" y="94"/>
                    <a:pt x="76" y="94"/>
                    <a:pt x="77" y="94"/>
                  </a:cubicBezTo>
                  <a:cubicBezTo>
                    <a:pt x="79" y="94"/>
                    <a:pt x="80" y="93"/>
                    <a:pt x="82" y="92"/>
                  </a:cubicBezTo>
                  <a:cubicBezTo>
                    <a:pt x="82" y="92"/>
                    <a:pt x="82" y="92"/>
                    <a:pt x="82" y="92"/>
                  </a:cubicBezTo>
                  <a:cubicBezTo>
                    <a:pt x="82" y="92"/>
                    <a:pt x="82" y="92"/>
                    <a:pt x="82" y="92"/>
                  </a:cubicBezTo>
                  <a:cubicBezTo>
                    <a:pt x="82" y="92"/>
                    <a:pt x="82" y="92"/>
                    <a:pt x="83" y="92"/>
                  </a:cubicBezTo>
                  <a:cubicBezTo>
                    <a:pt x="83" y="91"/>
                    <a:pt x="83" y="91"/>
                    <a:pt x="84" y="91"/>
                  </a:cubicBezTo>
                  <a:cubicBezTo>
                    <a:pt x="85" y="90"/>
                    <a:pt x="86" y="89"/>
                    <a:pt x="87" y="88"/>
                  </a:cubicBezTo>
                  <a:cubicBezTo>
                    <a:pt x="87" y="88"/>
                    <a:pt x="87" y="88"/>
                    <a:pt x="87" y="88"/>
                  </a:cubicBezTo>
                  <a:cubicBezTo>
                    <a:pt x="88" y="86"/>
                    <a:pt x="89" y="85"/>
                    <a:pt x="90" y="84"/>
                  </a:cubicBezTo>
                  <a:cubicBezTo>
                    <a:pt x="90" y="84"/>
                    <a:pt x="90" y="84"/>
                    <a:pt x="90" y="84"/>
                  </a:cubicBezTo>
                  <a:cubicBezTo>
                    <a:pt x="91" y="83"/>
                    <a:pt x="91" y="83"/>
                    <a:pt x="91" y="83"/>
                  </a:cubicBezTo>
                  <a:cubicBezTo>
                    <a:pt x="91" y="83"/>
                    <a:pt x="91" y="83"/>
                    <a:pt x="91" y="83"/>
                  </a:cubicBezTo>
                  <a:cubicBezTo>
                    <a:pt x="91" y="83"/>
                    <a:pt x="91" y="83"/>
                    <a:pt x="91" y="83"/>
                  </a:cubicBezTo>
                  <a:cubicBezTo>
                    <a:pt x="93" y="80"/>
                    <a:pt x="95" y="77"/>
                    <a:pt x="97" y="74"/>
                  </a:cubicBezTo>
                  <a:cubicBezTo>
                    <a:pt x="99" y="70"/>
                    <a:pt x="100" y="67"/>
                    <a:pt x="102" y="63"/>
                  </a:cubicBezTo>
                  <a:cubicBezTo>
                    <a:pt x="103" y="60"/>
                    <a:pt x="103" y="57"/>
                    <a:pt x="104" y="55"/>
                  </a:cubicBezTo>
                  <a:cubicBezTo>
                    <a:pt x="105" y="52"/>
                    <a:pt x="105" y="49"/>
                    <a:pt x="106" y="46"/>
                  </a:cubicBezTo>
                  <a:cubicBezTo>
                    <a:pt x="106" y="46"/>
                    <a:pt x="106" y="46"/>
                    <a:pt x="106" y="46"/>
                  </a:cubicBezTo>
                  <a:cubicBezTo>
                    <a:pt x="106" y="44"/>
                    <a:pt x="106" y="44"/>
                    <a:pt x="106" y="44"/>
                  </a:cubicBezTo>
                  <a:cubicBezTo>
                    <a:pt x="106" y="42"/>
                    <a:pt x="106" y="42"/>
                    <a:pt x="106" y="42"/>
                  </a:cubicBezTo>
                  <a:cubicBezTo>
                    <a:pt x="106" y="37"/>
                    <a:pt x="106" y="37"/>
                    <a:pt x="106" y="37"/>
                  </a:cubicBezTo>
                  <a:cubicBezTo>
                    <a:pt x="106" y="37"/>
                    <a:pt x="106" y="37"/>
                    <a:pt x="106" y="37"/>
                  </a:cubicBezTo>
                  <a:cubicBezTo>
                    <a:pt x="106" y="37"/>
                    <a:pt x="106" y="37"/>
                    <a:pt x="106" y="37"/>
                  </a:cubicBezTo>
                  <a:cubicBezTo>
                    <a:pt x="106" y="37"/>
                    <a:pt x="106" y="37"/>
                    <a:pt x="106" y="37"/>
                  </a:cubicBezTo>
                  <a:cubicBezTo>
                    <a:pt x="106" y="36"/>
                    <a:pt x="106" y="35"/>
                    <a:pt x="106" y="35"/>
                  </a:cubicBezTo>
                  <a:cubicBezTo>
                    <a:pt x="106" y="34"/>
                    <a:pt x="105" y="32"/>
                    <a:pt x="105" y="31"/>
                  </a:cubicBezTo>
                  <a:cubicBezTo>
                    <a:pt x="105" y="28"/>
                    <a:pt x="104" y="24"/>
                    <a:pt x="102" y="21"/>
                  </a:cubicBezTo>
                  <a:cubicBezTo>
                    <a:pt x="100" y="18"/>
                    <a:pt x="99" y="15"/>
                    <a:pt x="96" y="13"/>
                  </a:cubicBezTo>
                  <a:cubicBezTo>
                    <a:pt x="96" y="13"/>
                    <a:pt x="95" y="12"/>
                    <a:pt x="95" y="12"/>
                  </a:cubicBezTo>
                  <a:cubicBezTo>
                    <a:pt x="95" y="12"/>
                    <a:pt x="95" y="12"/>
                    <a:pt x="95" y="12"/>
                  </a:cubicBezTo>
                  <a:cubicBezTo>
                    <a:pt x="95" y="12"/>
                    <a:pt x="94" y="11"/>
                    <a:pt x="94" y="11"/>
                  </a:cubicBezTo>
                  <a:cubicBezTo>
                    <a:pt x="94" y="11"/>
                    <a:pt x="94" y="11"/>
                    <a:pt x="94" y="11"/>
                  </a:cubicBezTo>
                  <a:cubicBezTo>
                    <a:pt x="94" y="11"/>
                    <a:pt x="94" y="11"/>
                    <a:pt x="94" y="11"/>
                  </a:cubicBezTo>
                  <a:cubicBezTo>
                    <a:pt x="92" y="9"/>
                    <a:pt x="90" y="8"/>
                    <a:pt x="87" y="7"/>
                  </a:cubicBezTo>
                  <a:cubicBezTo>
                    <a:pt x="85" y="6"/>
                    <a:pt x="83" y="6"/>
                    <a:pt x="80" y="5"/>
                  </a:cubicBezTo>
                  <a:cubicBezTo>
                    <a:pt x="77" y="5"/>
                    <a:pt x="75" y="5"/>
                    <a:pt x="72" y="5"/>
                  </a:cubicBezTo>
                  <a:cubicBezTo>
                    <a:pt x="70" y="6"/>
                    <a:pt x="67" y="6"/>
                    <a:pt x="65" y="7"/>
                  </a:cubicBezTo>
                  <a:cubicBezTo>
                    <a:pt x="64" y="8"/>
                    <a:pt x="62" y="8"/>
                    <a:pt x="61" y="9"/>
                  </a:cubicBezTo>
                  <a:cubicBezTo>
                    <a:pt x="59" y="9"/>
                    <a:pt x="56" y="10"/>
                    <a:pt x="56" y="10"/>
                  </a:cubicBezTo>
                  <a:cubicBezTo>
                    <a:pt x="56" y="10"/>
                    <a:pt x="56" y="10"/>
                    <a:pt x="55" y="10"/>
                  </a:cubicBezTo>
                  <a:cubicBezTo>
                    <a:pt x="55" y="5"/>
                    <a:pt x="55" y="5"/>
                    <a:pt x="55" y="5"/>
                  </a:cubicBezTo>
                  <a:cubicBezTo>
                    <a:pt x="55" y="5"/>
                    <a:pt x="55" y="5"/>
                    <a:pt x="55" y="5"/>
                  </a:cubicBezTo>
                  <a:cubicBezTo>
                    <a:pt x="59" y="4"/>
                    <a:pt x="59" y="4"/>
                    <a:pt x="59" y="4"/>
                  </a:cubicBezTo>
                  <a:cubicBezTo>
                    <a:pt x="61" y="3"/>
                    <a:pt x="62" y="3"/>
                    <a:pt x="63" y="3"/>
                  </a:cubicBezTo>
                  <a:cubicBezTo>
                    <a:pt x="66" y="2"/>
                    <a:pt x="69" y="1"/>
                    <a:pt x="72" y="0"/>
                  </a:cubicBezTo>
                  <a:cubicBezTo>
                    <a:pt x="75" y="0"/>
                    <a:pt x="78" y="0"/>
                    <a:pt x="81" y="0"/>
                  </a:cubicBezTo>
                  <a:cubicBezTo>
                    <a:pt x="84" y="1"/>
                    <a:pt x="87" y="2"/>
                    <a:pt x="89" y="3"/>
                  </a:cubicBezTo>
                  <a:cubicBezTo>
                    <a:pt x="92" y="4"/>
                    <a:pt x="95" y="5"/>
                    <a:pt x="97" y="7"/>
                  </a:cubicBezTo>
                  <a:cubicBezTo>
                    <a:pt x="97" y="8"/>
                    <a:pt x="98" y="8"/>
                    <a:pt x="98" y="8"/>
                  </a:cubicBezTo>
                  <a:cubicBezTo>
                    <a:pt x="98" y="8"/>
                    <a:pt x="98" y="8"/>
                    <a:pt x="98" y="8"/>
                  </a:cubicBezTo>
                  <a:cubicBezTo>
                    <a:pt x="98" y="8"/>
                    <a:pt x="98" y="8"/>
                    <a:pt x="98" y="8"/>
                  </a:cubicBezTo>
                  <a:cubicBezTo>
                    <a:pt x="99" y="9"/>
                    <a:pt x="99" y="9"/>
                    <a:pt x="99" y="9"/>
                  </a:cubicBezTo>
                  <a:cubicBezTo>
                    <a:pt x="102" y="12"/>
                    <a:pt x="105" y="16"/>
                    <a:pt x="106" y="19"/>
                  </a:cubicBezTo>
                  <a:cubicBezTo>
                    <a:pt x="108" y="23"/>
                    <a:pt x="109" y="26"/>
                    <a:pt x="110" y="30"/>
                  </a:cubicBezTo>
                  <a:cubicBezTo>
                    <a:pt x="110" y="32"/>
                    <a:pt x="110" y="33"/>
                    <a:pt x="110" y="34"/>
                  </a:cubicBezTo>
                  <a:cubicBezTo>
                    <a:pt x="110" y="35"/>
                    <a:pt x="111" y="35"/>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7"/>
                    <a:pt x="111" y="37"/>
                    <a:pt x="111" y="37"/>
                  </a:cubicBezTo>
                  <a:cubicBezTo>
                    <a:pt x="111" y="42"/>
                    <a:pt x="111" y="42"/>
                    <a:pt x="111" y="42"/>
                  </a:cubicBezTo>
                  <a:cubicBezTo>
                    <a:pt x="111" y="42"/>
                    <a:pt x="111" y="42"/>
                    <a:pt x="111" y="42"/>
                  </a:cubicBezTo>
                  <a:cubicBezTo>
                    <a:pt x="111" y="43"/>
                    <a:pt x="111" y="43"/>
                    <a:pt x="111" y="43"/>
                  </a:cubicBezTo>
                  <a:cubicBezTo>
                    <a:pt x="111" y="45"/>
                    <a:pt x="111" y="45"/>
                    <a:pt x="111" y="45"/>
                  </a:cubicBezTo>
                  <a:cubicBezTo>
                    <a:pt x="110" y="46"/>
                    <a:pt x="110" y="46"/>
                    <a:pt x="110" y="46"/>
                  </a:cubicBezTo>
                  <a:cubicBezTo>
                    <a:pt x="110" y="47"/>
                    <a:pt x="110" y="47"/>
                    <a:pt x="110" y="47"/>
                  </a:cubicBezTo>
                  <a:cubicBezTo>
                    <a:pt x="110" y="50"/>
                    <a:pt x="110" y="53"/>
                    <a:pt x="109" y="56"/>
                  </a:cubicBezTo>
                  <a:cubicBezTo>
                    <a:pt x="108" y="59"/>
                    <a:pt x="107" y="62"/>
                    <a:pt x="106" y="64"/>
                  </a:cubicBezTo>
                  <a:cubicBezTo>
                    <a:pt x="105" y="68"/>
                    <a:pt x="103" y="72"/>
                    <a:pt x="101" y="76"/>
                  </a:cubicBezTo>
                  <a:cubicBezTo>
                    <a:pt x="99" y="79"/>
                    <a:pt x="97" y="83"/>
                    <a:pt x="94" y="86"/>
                  </a:cubicBezTo>
                  <a:cubicBezTo>
                    <a:pt x="94" y="86"/>
                    <a:pt x="94" y="86"/>
                    <a:pt x="94" y="86"/>
                  </a:cubicBezTo>
                  <a:cubicBezTo>
                    <a:pt x="94" y="87"/>
                    <a:pt x="94" y="87"/>
                    <a:pt x="94" y="87"/>
                  </a:cubicBezTo>
                  <a:cubicBezTo>
                    <a:pt x="94" y="87"/>
                    <a:pt x="94" y="87"/>
                    <a:pt x="94" y="87"/>
                  </a:cubicBezTo>
                  <a:cubicBezTo>
                    <a:pt x="93" y="88"/>
                    <a:pt x="92" y="89"/>
                    <a:pt x="91" y="91"/>
                  </a:cubicBezTo>
                  <a:cubicBezTo>
                    <a:pt x="91" y="91"/>
                    <a:pt x="91" y="91"/>
                    <a:pt x="91" y="91"/>
                  </a:cubicBezTo>
                  <a:cubicBezTo>
                    <a:pt x="89" y="92"/>
                    <a:pt x="88" y="94"/>
                    <a:pt x="87" y="95"/>
                  </a:cubicBezTo>
                  <a:cubicBezTo>
                    <a:pt x="86" y="95"/>
                    <a:pt x="86" y="95"/>
                    <a:pt x="85" y="96"/>
                  </a:cubicBezTo>
                  <a:cubicBezTo>
                    <a:pt x="85" y="96"/>
                    <a:pt x="85" y="96"/>
                    <a:pt x="84" y="96"/>
                  </a:cubicBezTo>
                  <a:cubicBezTo>
                    <a:pt x="82" y="98"/>
                    <a:pt x="80" y="98"/>
                    <a:pt x="78" y="99"/>
                  </a:cubicBezTo>
                  <a:cubicBezTo>
                    <a:pt x="76" y="99"/>
                    <a:pt x="73" y="99"/>
                    <a:pt x="71" y="98"/>
                  </a:cubicBezTo>
                  <a:cubicBezTo>
                    <a:pt x="71" y="98"/>
                    <a:pt x="71" y="98"/>
                    <a:pt x="71" y="98"/>
                  </a:cubicBezTo>
                  <a:cubicBezTo>
                    <a:pt x="71" y="98"/>
                    <a:pt x="71" y="98"/>
                    <a:pt x="71" y="98"/>
                  </a:cubicBezTo>
                  <a:cubicBezTo>
                    <a:pt x="71" y="98"/>
                    <a:pt x="71" y="98"/>
                    <a:pt x="71" y="98"/>
                  </a:cubicBezTo>
                  <a:cubicBezTo>
                    <a:pt x="70" y="98"/>
                    <a:pt x="69" y="97"/>
                    <a:pt x="68" y="97"/>
                  </a:cubicBezTo>
                  <a:cubicBezTo>
                    <a:pt x="67" y="97"/>
                    <a:pt x="66" y="96"/>
                    <a:pt x="65" y="96"/>
                  </a:cubicBezTo>
                  <a:cubicBezTo>
                    <a:pt x="64" y="96"/>
                    <a:pt x="64" y="96"/>
                    <a:pt x="63" y="95"/>
                  </a:cubicBezTo>
                  <a:cubicBezTo>
                    <a:pt x="63" y="95"/>
                    <a:pt x="62" y="95"/>
                    <a:pt x="62" y="95"/>
                  </a:cubicBezTo>
                  <a:cubicBezTo>
                    <a:pt x="62" y="95"/>
                    <a:pt x="62" y="95"/>
                    <a:pt x="62" y="95"/>
                  </a:cubicBezTo>
                  <a:cubicBezTo>
                    <a:pt x="61" y="94"/>
                    <a:pt x="60" y="94"/>
                    <a:pt x="59" y="94"/>
                  </a:cubicBezTo>
                  <a:cubicBezTo>
                    <a:pt x="58" y="94"/>
                    <a:pt x="57" y="94"/>
                    <a:pt x="56" y="94"/>
                  </a:cubicBezTo>
                  <a:cubicBezTo>
                    <a:pt x="56" y="94"/>
                    <a:pt x="56" y="94"/>
                    <a:pt x="56" y="94"/>
                  </a:cubicBezTo>
                  <a:cubicBezTo>
                    <a:pt x="55" y="94"/>
                    <a:pt x="55" y="94"/>
                    <a:pt x="55" y="94"/>
                  </a:cubicBezTo>
                  <a:cubicBezTo>
                    <a:pt x="55" y="94"/>
                    <a:pt x="55" y="94"/>
                    <a:pt x="55" y="94"/>
                  </a:cubicBezTo>
                  <a:lnTo>
                    <a:pt x="55" y="89"/>
                  </a:lnTo>
                  <a:close/>
                  <a:moveTo>
                    <a:pt x="29" y="92"/>
                  </a:moveTo>
                  <a:cubicBezTo>
                    <a:pt x="29" y="92"/>
                    <a:pt x="29" y="92"/>
                    <a:pt x="29" y="92"/>
                  </a:cubicBezTo>
                  <a:cubicBezTo>
                    <a:pt x="31" y="93"/>
                    <a:pt x="32" y="94"/>
                    <a:pt x="34" y="94"/>
                  </a:cubicBezTo>
                  <a:cubicBezTo>
                    <a:pt x="35" y="94"/>
                    <a:pt x="37" y="94"/>
                    <a:pt x="39" y="93"/>
                  </a:cubicBezTo>
                  <a:cubicBezTo>
                    <a:pt x="39" y="93"/>
                    <a:pt x="39" y="93"/>
                    <a:pt x="39" y="93"/>
                  </a:cubicBezTo>
                  <a:cubicBezTo>
                    <a:pt x="39" y="93"/>
                    <a:pt x="39" y="93"/>
                    <a:pt x="39" y="93"/>
                  </a:cubicBezTo>
                  <a:cubicBezTo>
                    <a:pt x="39" y="93"/>
                    <a:pt x="39" y="93"/>
                    <a:pt x="39" y="93"/>
                  </a:cubicBezTo>
                  <a:cubicBezTo>
                    <a:pt x="39" y="93"/>
                    <a:pt x="39" y="93"/>
                    <a:pt x="39" y="93"/>
                  </a:cubicBezTo>
                  <a:cubicBezTo>
                    <a:pt x="40" y="93"/>
                    <a:pt x="41" y="93"/>
                    <a:pt x="42" y="93"/>
                  </a:cubicBezTo>
                  <a:cubicBezTo>
                    <a:pt x="42" y="92"/>
                    <a:pt x="43" y="92"/>
                    <a:pt x="44" y="92"/>
                  </a:cubicBezTo>
                  <a:cubicBezTo>
                    <a:pt x="45" y="91"/>
                    <a:pt x="46" y="91"/>
                    <a:pt x="46" y="91"/>
                  </a:cubicBezTo>
                  <a:cubicBezTo>
                    <a:pt x="47" y="91"/>
                    <a:pt x="47" y="90"/>
                    <a:pt x="48" y="90"/>
                  </a:cubicBezTo>
                  <a:cubicBezTo>
                    <a:pt x="48" y="90"/>
                    <a:pt x="48" y="90"/>
                    <a:pt x="48" y="90"/>
                  </a:cubicBezTo>
                  <a:cubicBezTo>
                    <a:pt x="48" y="90"/>
                    <a:pt x="48" y="90"/>
                    <a:pt x="48" y="90"/>
                  </a:cubicBezTo>
                  <a:cubicBezTo>
                    <a:pt x="49" y="90"/>
                    <a:pt x="50" y="90"/>
                    <a:pt x="51" y="90"/>
                  </a:cubicBezTo>
                  <a:cubicBezTo>
                    <a:pt x="53" y="89"/>
                    <a:pt x="55" y="89"/>
                    <a:pt x="55" y="89"/>
                  </a:cubicBezTo>
                  <a:cubicBezTo>
                    <a:pt x="55" y="94"/>
                    <a:pt x="55" y="94"/>
                    <a:pt x="55" y="94"/>
                  </a:cubicBezTo>
                  <a:cubicBezTo>
                    <a:pt x="55" y="94"/>
                    <a:pt x="54" y="94"/>
                    <a:pt x="52" y="94"/>
                  </a:cubicBezTo>
                  <a:cubicBezTo>
                    <a:pt x="51" y="94"/>
                    <a:pt x="50" y="95"/>
                    <a:pt x="49" y="95"/>
                  </a:cubicBezTo>
                  <a:cubicBezTo>
                    <a:pt x="49" y="95"/>
                    <a:pt x="48" y="95"/>
                    <a:pt x="48" y="95"/>
                  </a:cubicBezTo>
                  <a:cubicBezTo>
                    <a:pt x="47" y="96"/>
                    <a:pt x="47" y="96"/>
                    <a:pt x="46" y="96"/>
                  </a:cubicBezTo>
                  <a:cubicBezTo>
                    <a:pt x="45" y="96"/>
                    <a:pt x="44" y="97"/>
                    <a:pt x="43" y="97"/>
                  </a:cubicBezTo>
                  <a:cubicBezTo>
                    <a:pt x="42" y="97"/>
                    <a:pt x="41" y="98"/>
                    <a:pt x="40" y="98"/>
                  </a:cubicBezTo>
                  <a:cubicBezTo>
                    <a:pt x="40" y="98"/>
                    <a:pt x="40" y="98"/>
                    <a:pt x="40" y="98"/>
                  </a:cubicBezTo>
                  <a:cubicBezTo>
                    <a:pt x="40" y="98"/>
                    <a:pt x="40" y="98"/>
                    <a:pt x="40" y="98"/>
                  </a:cubicBezTo>
                  <a:cubicBezTo>
                    <a:pt x="38" y="99"/>
                    <a:pt x="35" y="99"/>
                    <a:pt x="33" y="99"/>
                  </a:cubicBezTo>
                  <a:cubicBezTo>
                    <a:pt x="32" y="99"/>
                    <a:pt x="30" y="98"/>
                    <a:pt x="29" y="98"/>
                  </a:cubicBezTo>
                  <a:cubicBezTo>
                    <a:pt x="29" y="92"/>
                    <a:pt x="29" y="92"/>
                    <a:pt x="29" y="92"/>
                  </a:cubicBezTo>
                  <a:close/>
                  <a:moveTo>
                    <a:pt x="55" y="10"/>
                  </a:move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2" y="9"/>
                    <a:pt x="50" y="9"/>
                  </a:cubicBezTo>
                  <a:cubicBezTo>
                    <a:pt x="49" y="8"/>
                    <a:pt x="47" y="8"/>
                    <a:pt x="46" y="7"/>
                  </a:cubicBezTo>
                  <a:cubicBezTo>
                    <a:pt x="44" y="6"/>
                    <a:pt x="41" y="6"/>
                    <a:pt x="39" y="5"/>
                  </a:cubicBezTo>
                  <a:cubicBezTo>
                    <a:pt x="36" y="5"/>
                    <a:pt x="34" y="5"/>
                    <a:pt x="31" y="5"/>
                  </a:cubicBezTo>
                  <a:cubicBezTo>
                    <a:pt x="30" y="5"/>
                    <a:pt x="30" y="5"/>
                    <a:pt x="29" y="5"/>
                  </a:cubicBezTo>
                  <a:cubicBezTo>
                    <a:pt x="29" y="1"/>
                    <a:pt x="29" y="1"/>
                    <a:pt x="29" y="1"/>
                  </a:cubicBezTo>
                  <a:cubicBezTo>
                    <a:pt x="30" y="0"/>
                    <a:pt x="30" y="0"/>
                    <a:pt x="30" y="0"/>
                  </a:cubicBezTo>
                  <a:cubicBezTo>
                    <a:pt x="33" y="0"/>
                    <a:pt x="36" y="0"/>
                    <a:pt x="39" y="0"/>
                  </a:cubicBezTo>
                  <a:cubicBezTo>
                    <a:pt x="42" y="1"/>
                    <a:pt x="45" y="2"/>
                    <a:pt x="48" y="3"/>
                  </a:cubicBezTo>
                  <a:cubicBezTo>
                    <a:pt x="49" y="3"/>
                    <a:pt x="50" y="3"/>
                    <a:pt x="52" y="4"/>
                  </a:cubicBezTo>
                  <a:cubicBezTo>
                    <a:pt x="55" y="5"/>
                    <a:pt x="55" y="5"/>
                    <a:pt x="55" y="5"/>
                  </a:cubicBezTo>
                  <a:cubicBezTo>
                    <a:pt x="55" y="10"/>
                    <a:pt x="55" y="10"/>
                    <a:pt x="55" y="10"/>
                  </a:cubicBezTo>
                  <a:close/>
                  <a:moveTo>
                    <a:pt x="29" y="92"/>
                  </a:moveTo>
                  <a:cubicBezTo>
                    <a:pt x="29" y="92"/>
                    <a:pt x="29" y="92"/>
                    <a:pt x="29" y="92"/>
                  </a:cubicBezTo>
                  <a:close/>
                  <a:moveTo>
                    <a:pt x="15" y="13"/>
                  </a:moveTo>
                  <a:cubicBezTo>
                    <a:pt x="12" y="15"/>
                    <a:pt x="10" y="18"/>
                    <a:pt x="9" y="21"/>
                  </a:cubicBezTo>
                  <a:cubicBezTo>
                    <a:pt x="7" y="24"/>
                    <a:pt x="6" y="28"/>
                    <a:pt x="6" y="31"/>
                  </a:cubicBezTo>
                  <a:cubicBezTo>
                    <a:pt x="6" y="32"/>
                    <a:pt x="5" y="34"/>
                    <a:pt x="5" y="35"/>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4"/>
                    <a:pt x="5" y="44"/>
                    <a:pt x="5" y="44"/>
                  </a:cubicBezTo>
                  <a:cubicBezTo>
                    <a:pt x="5" y="45"/>
                    <a:pt x="5" y="45"/>
                    <a:pt x="5" y="46"/>
                  </a:cubicBezTo>
                  <a:cubicBezTo>
                    <a:pt x="6" y="49"/>
                    <a:pt x="6" y="52"/>
                    <a:pt x="7" y="55"/>
                  </a:cubicBezTo>
                  <a:cubicBezTo>
                    <a:pt x="7" y="57"/>
                    <a:pt x="8" y="60"/>
                    <a:pt x="9" y="63"/>
                  </a:cubicBezTo>
                  <a:cubicBezTo>
                    <a:pt x="11" y="67"/>
                    <a:pt x="12" y="70"/>
                    <a:pt x="14" y="74"/>
                  </a:cubicBezTo>
                  <a:cubicBezTo>
                    <a:pt x="16" y="77"/>
                    <a:pt x="18" y="80"/>
                    <a:pt x="20" y="83"/>
                  </a:cubicBezTo>
                  <a:cubicBezTo>
                    <a:pt x="20" y="83"/>
                    <a:pt x="20" y="83"/>
                    <a:pt x="20" y="83"/>
                  </a:cubicBezTo>
                  <a:cubicBezTo>
                    <a:pt x="21" y="84"/>
                    <a:pt x="21" y="84"/>
                    <a:pt x="21" y="84"/>
                  </a:cubicBezTo>
                  <a:cubicBezTo>
                    <a:pt x="21" y="84"/>
                    <a:pt x="21" y="84"/>
                    <a:pt x="21" y="84"/>
                  </a:cubicBezTo>
                  <a:cubicBezTo>
                    <a:pt x="22" y="85"/>
                    <a:pt x="23" y="87"/>
                    <a:pt x="24" y="88"/>
                  </a:cubicBezTo>
                  <a:cubicBezTo>
                    <a:pt x="25" y="89"/>
                    <a:pt x="26" y="90"/>
                    <a:pt x="27" y="91"/>
                  </a:cubicBezTo>
                  <a:cubicBezTo>
                    <a:pt x="28" y="91"/>
                    <a:pt x="28" y="91"/>
                    <a:pt x="28" y="92"/>
                  </a:cubicBezTo>
                  <a:cubicBezTo>
                    <a:pt x="28" y="92"/>
                    <a:pt x="29" y="92"/>
                    <a:pt x="29" y="92"/>
                  </a:cubicBezTo>
                  <a:cubicBezTo>
                    <a:pt x="29" y="92"/>
                    <a:pt x="29" y="92"/>
                    <a:pt x="29" y="92"/>
                  </a:cubicBezTo>
                  <a:cubicBezTo>
                    <a:pt x="29" y="98"/>
                    <a:pt x="29" y="98"/>
                    <a:pt x="29" y="98"/>
                  </a:cubicBezTo>
                  <a:cubicBezTo>
                    <a:pt x="28" y="97"/>
                    <a:pt x="27" y="97"/>
                    <a:pt x="27" y="96"/>
                  </a:cubicBezTo>
                  <a:cubicBezTo>
                    <a:pt x="26" y="96"/>
                    <a:pt x="26" y="96"/>
                    <a:pt x="25" y="96"/>
                  </a:cubicBezTo>
                  <a:cubicBezTo>
                    <a:pt x="25" y="95"/>
                    <a:pt x="25" y="95"/>
                    <a:pt x="24" y="95"/>
                  </a:cubicBezTo>
                  <a:cubicBezTo>
                    <a:pt x="23" y="94"/>
                    <a:pt x="22" y="92"/>
                    <a:pt x="20" y="91"/>
                  </a:cubicBezTo>
                  <a:cubicBezTo>
                    <a:pt x="19" y="90"/>
                    <a:pt x="18" y="88"/>
                    <a:pt x="17" y="87"/>
                  </a:cubicBezTo>
                  <a:cubicBezTo>
                    <a:pt x="17" y="87"/>
                    <a:pt x="17" y="87"/>
                    <a:pt x="17" y="87"/>
                  </a:cubicBezTo>
                  <a:cubicBezTo>
                    <a:pt x="17" y="87"/>
                    <a:pt x="17" y="87"/>
                    <a:pt x="17" y="87"/>
                  </a:cubicBezTo>
                  <a:cubicBezTo>
                    <a:pt x="17" y="86"/>
                    <a:pt x="17" y="86"/>
                    <a:pt x="17" y="86"/>
                  </a:cubicBezTo>
                  <a:cubicBezTo>
                    <a:pt x="17" y="86"/>
                    <a:pt x="17" y="86"/>
                    <a:pt x="17" y="86"/>
                  </a:cubicBezTo>
                  <a:cubicBezTo>
                    <a:pt x="14" y="83"/>
                    <a:pt x="12" y="79"/>
                    <a:pt x="10" y="76"/>
                  </a:cubicBezTo>
                  <a:cubicBezTo>
                    <a:pt x="8" y="72"/>
                    <a:pt x="6" y="68"/>
                    <a:pt x="5" y="64"/>
                  </a:cubicBezTo>
                  <a:cubicBezTo>
                    <a:pt x="4" y="62"/>
                    <a:pt x="3" y="59"/>
                    <a:pt x="2" y="56"/>
                  </a:cubicBezTo>
                  <a:cubicBezTo>
                    <a:pt x="1" y="53"/>
                    <a:pt x="1" y="50"/>
                    <a:pt x="1" y="47"/>
                  </a:cubicBezTo>
                  <a:cubicBezTo>
                    <a:pt x="0" y="44"/>
                    <a:pt x="0" y="44"/>
                    <a:pt x="0" y="44"/>
                  </a:cubicBezTo>
                  <a:cubicBezTo>
                    <a:pt x="0" y="43"/>
                    <a:pt x="0" y="43"/>
                    <a:pt x="0" y="43"/>
                  </a:cubicBezTo>
                  <a:cubicBezTo>
                    <a:pt x="0" y="43"/>
                    <a:pt x="0" y="43"/>
                    <a:pt x="0" y="42"/>
                  </a:cubicBezTo>
                  <a:cubicBezTo>
                    <a:pt x="0" y="37"/>
                    <a:pt x="0" y="37"/>
                    <a:pt x="0" y="37"/>
                  </a:cubicBezTo>
                  <a:cubicBezTo>
                    <a:pt x="0" y="37"/>
                    <a:pt x="0" y="37"/>
                    <a:pt x="0" y="37"/>
                  </a:cubicBezTo>
                  <a:cubicBezTo>
                    <a:pt x="0" y="37"/>
                    <a:pt x="0" y="37"/>
                    <a:pt x="0" y="37"/>
                  </a:cubicBezTo>
                  <a:cubicBezTo>
                    <a:pt x="0" y="36"/>
                    <a:pt x="0" y="36"/>
                    <a:pt x="0" y="36"/>
                  </a:cubicBezTo>
                  <a:cubicBezTo>
                    <a:pt x="0" y="36"/>
                    <a:pt x="0" y="36"/>
                    <a:pt x="0" y="36"/>
                  </a:cubicBezTo>
                  <a:cubicBezTo>
                    <a:pt x="0" y="35"/>
                    <a:pt x="0" y="35"/>
                    <a:pt x="1" y="34"/>
                  </a:cubicBezTo>
                  <a:cubicBezTo>
                    <a:pt x="1" y="33"/>
                    <a:pt x="1" y="32"/>
                    <a:pt x="1" y="30"/>
                  </a:cubicBezTo>
                  <a:cubicBezTo>
                    <a:pt x="2" y="26"/>
                    <a:pt x="3" y="23"/>
                    <a:pt x="5" y="19"/>
                  </a:cubicBezTo>
                  <a:cubicBezTo>
                    <a:pt x="6" y="16"/>
                    <a:pt x="9" y="12"/>
                    <a:pt x="12" y="9"/>
                  </a:cubicBezTo>
                  <a:cubicBezTo>
                    <a:pt x="12" y="9"/>
                    <a:pt x="12" y="9"/>
                    <a:pt x="13" y="8"/>
                  </a:cubicBezTo>
                  <a:cubicBezTo>
                    <a:pt x="13" y="8"/>
                    <a:pt x="13" y="8"/>
                    <a:pt x="13" y="8"/>
                  </a:cubicBezTo>
                  <a:cubicBezTo>
                    <a:pt x="13" y="8"/>
                    <a:pt x="14" y="8"/>
                    <a:pt x="14" y="7"/>
                  </a:cubicBezTo>
                  <a:cubicBezTo>
                    <a:pt x="14" y="7"/>
                    <a:pt x="14" y="7"/>
                    <a:pt x="14" y="7"/>
                  </a:cubicBezTo>
                  <a:cubicBezTo>
                    <a:pt x="16" y="5"/>
                    <a:pt x="19" y="4"/>
                    <a:pt x="22" y="3"/>
                  </a:cubicBezTo>
                  <a:cubicBezTo>
                    <a:pt x="24" y="2"/>
                    <a:pt x="27" y="1"/>
                    <a:pt x="29" y="1"/>
                  </a:cubicBezTo>
                  <a:cubicBezTo>
                    <a:pt x="29" y="5"/>
                    <a:pt x="29" y="5"/>
                    <a:pt x="29" y="5"/>
                  </a:cubicBezTo>
                  <a:cubicBezTo>
                    <a:pt x="27" y="6"/>
                    <a:pt x="25" y="6"/>
                    <a:pt x="24" y="7"/>
                  </a:cubicBezTo>
                  <a:cubicBezTo>
                    <a:pt x="21" y="8"/>
                    <a:pt x="19" y="9"/>
                    <a:pt x="17" y="11"/>
                  </a:cubicBezTo>
                  <a:cubicBezTo>
                    <a:pt x="17" y="11"/>
                    <a:pt x="17" y="11"/>
                    <a:pt x="17" y="11"/>
                  </a:cubicBezTo>
                  <a:cubicBezTo>
                    <a:pt x="17" y="11"/>
                    <a:pt x="16" y="12"/>
                    <a:pt x="16" y="12"/>
                  </a:cubicBezTo>
                  <a:cubicBezTo>
                    <a:pt x="16" y="12"/>
                    <a:pt x="16" y="12"/>
                    <a:pt x="16" y="12"/>
                  </a:cubicBezTo>
                  <a:cubicBezTo>
                    <a:pt x="16" y="12"/>
                    <a:pt x="15" y="13"/>
                    <a:pt x="15" y="13"/>
                  </a:cubicBezTo>
                  <a:close/>
                  <a:moveTo>
                    <a:pt x="29" y="92"/>
                  </a:moveTo>
                  <a:cubicBezTo>
                    <a:pt x="29" y="92"/>
                    <a:pt x="29" y="92"/>
                    <a:pt x="29" y="9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2" name="Freeform 17"/>
            <p:cNvSpPr>
              <a:spLocks noEditPoints="1"/>
            </p:cNvSpPr>
            <p:nvPr/>
          </p:nvSpPr>
          <p:spPr bwMode="auto">
            <a:xfrm>
              <a:off x="8488375" y="2276489"/>
              <a:ext cx="68263" cy="76201"/>
            </a:xfrm>
            <a:custGeom>
              <a:gdLst>
                <a:gd fmla="*/ 15 w 30" name="T0"/>
                <a:gd fmla="*/ 25 h 34" name="T1"/>
                <a:gd fmla="*/ 16 w 30" name="T2"/>
                <a:gd fmla="*/ 26 h 34" name="T3"/>
                <a:gd fmla="*/ 16 w 30" name="T4"/>
                <a:gd fmla="*/ 26 h 34" name="T5"/>
                <a:gd fmla="*/ 21 w 30" name="T6"/>
                <a:gd fmla="*/ 28 h 34" name="T7"/>
                <a:gd fmla="*/ 24 w 30" name="T8"/>
                <a:gd fmla="*/ 29 h 34" name="T9"/>
                <a:gd fmla="*/ 24 w 30" name="T10"/>
                <a:gd fmla="*/ 29 h 34" name="T11"/>
                <a:gd fmla="*/ 25 w 30" name="T12"/>
                <a:gd fmla="*/ 29 h 34" name="T13"/>
                <a:gd fmla="*/ 24 w 30" name="T14"/>
                <a:gd fmla="*/ 22 h 34" name="T15"/>
                <a:gd fmla="*/ 20 w 30" name="T16"/>
                <a:gd fmla="*/ 15 h 34" name="T17"/>
                <a:gd fmla="*/ 15 w 30" name="T18"/>
                <a:gd fmla="*/ 10 h 34" name="T19"/>
                <a:gd fmla="*/ 15 w 30" name="T20"/>
                <a:gd fmla="*/ 4 h 34" name="T21"/>
                <a:gd fmla="*/ 16 w 30" name="T22"/>
                <a:gd fmla="*/ 4 h 34" name="T23"/>
                <a:gd fmla="*/ 24 w 30" name="T24"/>
                <a:gd fmla="*/ 12 h 34" name="T25"/>
                <a:gd fmla="*/ 29 w 30" name="T26"/>
                <a:gd fmla="*/ 21 h 34" name="T27"/>
                <a:gd fmla="*/ 30 w 30" name="T28"/>
                <a:gd fmla="*/ 31 h 34" name="T29"/>
                <a:gd fmla="*/ 30 w 30" name="T30"/>
                <a:gd fmla="*/ 31 h 34" name="T31"/>
                <a:gd fmla="*/ 29 w 30" name="T32"/>
                <a:gd fmla="*/ 33 h 34" name="T33"/>
                <a:gd fmla="*/ 29 w 30" name="T34"/>
                <a:gd fmla="*/ 33 h 34" name="T35"/>
                <a:gd fmla="*/ 27 w 30" name="T36"/>
                <a:gd fmla="*/ 34 h 34" name="T37"/>
                <a:gd fmla="*/ 23 w 30" name="T38"/>
                <a:gd fmla="*/ 33 h 34" name="T39"/>
                <a:gd fmla="*/ 23 w 30" name="T40"/>
                <a:gd fmla="*/ 33 h 34" name="T41"/>
                <a:gd fmla="*/ 20 w 30" name="T42"/>
                <a:gd fmla="*/ 33 h 34" name="T43"/>
                <a:gd fmla="*/ 15 w 30" name="T44"/>
                <a:gd fmla="*/ 31 h 34" name="T45"/>
                <a:gd fmla="*/ 15 w 30" name="T46"/>
                <a:gd fmla="*/ 25 h 34" name="T47"/>
                <a:gd fmla="*/ 12 w 30" name="T48"/>
                <a:gd fmla="*/ 22 h 34" name="T49"/>
                <a:gd fmla="*/ 15 w 30" name="T50"/>
                <a:gd fmla="*/ 25 h 34" name="T51"/>
                <a:gd fmla="*/ 15 w 30" name="T52"/>
                <a:gd fmla="*/ 31 h 34" name="T53"/>
                <a:gd fmla="*/ 14 w 30" name="T54"/>
                <a:gd fmla="*/ 30 h 34" name="T55"/>
                <a:gd fmla="*/ 14 w 30" name="T56"/>
                <a:gd fmla="*/ 30 h 34" name="T57"/>
                <a:gd fmla="*/ 9 w 30" name="T58"/>
                <a:gd fmla="*/ 26 h 34" name="T59"/>
                <a:gd fmla="*/ 8 w 30" name="T60"/>
                <a:gd fmla="*/ 25 h 34" name="T61"/>
                <a:gd fmla="*/ 3 w 30" name="T62"/>
                <a:gd fmla="*/ 18 h 34" name="T63"/>
                <a:gd fmla="*/ 0 w 30" name="T64"/>
                <a:gd fmla="*/ 10 h 34" name="T65"/>
                <a:gd fmla="*/ 0 w 30" name="T66"/>
                <a:gd fmla="*/ 6 h 34" name="T67"/>
                <a:gd fmla="*/ 0 w 30" name="T68"/>
                <a:gd fmla="*/ 3 h 34" name="T69"/>
                <a:gd fmla="*/ 3 w 30" name="T70"/>
                <a:gd fmla="*/ 0 h 34" name="T71"/>
                <a:gd fmla="*/ 3 w 30" name="T72"/>
                <a:gd fmla="*/ 0 h 34" name="T73"/>
                <a:gd fmla="*/ 3 w 30" name="T74"/>
                <a:gd fmla="*/ 0 h 34" name="T75"/>
                <a:gd fmla="*/ 4 w 30" name="T76"/>
                <a:gd fmla="*/ 0 h 34" name="T77"/>
                <a:gd fmla="*/ 4 w 30" name="T78"/>
                <a:gd fmla="*/ 0 h 34" name="T79"/>
                <a:gd fmla="*/ 4 w 30" name="T80"/>
                <a:gd fmla="*/ 0 h 34" name="T81"/>
                <a:gd fmla="*/ 5 w 30" name="T82"/>
                <a:gd fmla="*/ 0 h 34" name="T83"/>
                <a:gd fmla="*/ 5 w 30" name="T84"/>
                <a:gd fmla="*/ 0 h 34" name="T85"/>
                <a:gd fmla="*/ 15 w 30" name="T86"/>
                <a:gd fmla="*/ 4 h 34" name="T87"/>
                <a:gd fmla="*/ 15 w 30" name="T88"/>
                <a:gd fmla="*/ 10 h 34" name="T89"/>
                <a:gd fmla="*/ 13 w 30" name="T90"/>
                <a:gd fmla="*/ 9 h 34" name="T91"/>
                <a:gd fmla="*/ 5 w 30" name="T92"/>
                <a:gd fmla="*/ 5 h 34" name="T93"/>
                <a:gd fmla="*/ 5 w 30" name="T94"/>
                <a:gd fmla="*/ 6 h 34" name="T95"/>
                <a:gd fmla="*/ 5 w 30" name="T96"/>
                <a:gd fmla="*/ 9 h 34" name="T97"/>
                <a:gd fmla="*/ 8 w 30" name="T98"/>
                <a:gd fmla="*/ 16 h 34" name="T99"/>
                <a:gd fmla="*/ 12 w 30" name="T100"/>
                <a:gd fmla="*/ 22 h 34"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4" w="30">
                  <a:moveTo>
                    <a:pt x="15" y="25"/>
                  </a:moveTo>
                  <a:cubicBezTo>
                    <a:pt x="15" y="25"/>
                    <a:pt x="16" y="26"/>
                    <a:pt x="16" y="26"/>
                  </a:cubicBezTo>
                  <a:cubicBezTo>
                    <a:pt x="16" y="26"/>
                    <a:pt x="16" y="26"/>
                    <a:pt x="16" y="26"/>
                  </a:cubicBezTo>
                  <a:cubicBezTo>
                    <a:pt x="18" y="27"/>
                    <a:pt x="19" y="28"/>
                    <a:pt x="21" y="28"/>
                  </a:cubicBezTo>
                  <a:cubicBezTo>
                    <a:pt x="22" y="28"/>
                    <a:pt x="23" y="29"/>
                    <a:pt x="24" y="29"/>
                  </a:cubicBezTo>
                  <a:cubicBezTo>
                    <a:pt x="24" y="29"/>
                    <a:pt x="24" y="29"/>
                    <a:pt x="24" y="29"/>
                  </a:cubicBezTo>
                  <a:cubicBezTo>
                    <a:pt x="24" y="29"/>
                    <a:pt x="25" y="29"/>
                    <a:pt x="25" y="29"/>
                  </a:cubicBezTo>
                  <a:cubicBezTo>
                    <a:pt x="25" y="27"/>
                    <a:pt x="25" y="24"/>
                    <a:pt x="24" y="22"/>
                  </a:cubicBezTo>
                  <a:cubicBezTo>
                    <a:pt x="23" y="20"/>
                    <a:pt x="22" y="17"/>
                    <a:pt x="20" y="15"/>
                  </a:cubicBezTo>
                  <a:cubicBezTo>
                    <a:pt x="19" y="13"/>
                    <a:pt x="17" y="11"/>
                    <a:pt x="15" y="10"/>
                  </a:cubicBezTo>
                  <a:cubicBezTo>
                    <a:pt x="15" y="4"/>
                    <a:pt x="15" y="4"/>
                    <a:pt x="15" y="4"/>
                  </a:cubicBezTo>
                  <a:cubicBezTo>
                    <a:pt x="16" y="4"/>
                    <a:pt x="16" y="4"/>
                    <a:pt x="16" y="4"/>
                  </a:cubicBezTo>
                  <a:cubicBezTo>
                    <a:pt x="19" y="6"/>
                    <a:pt x="22" y="9"/>
                    <a:pt x="24" y="12"/>
                  </a:cubicBezTo>
                  <a:cubicBezTo>
                    <a:pt x="26" y="15"/>
                    <a:pt x="28" y="18"/>
                    <a:pt x="29" y="21"/>
                  </a:cubicBezTo>
                  <a:cubicBezTo>
                    <a:pt x="30" y="24"/>
                    <a:pt x="30" y="27"/>
                    <a:pt x="30" y="31"/>
                  </a:cubicBezTo>
                  <a:cubicBezTo>
                    <a:pt x="30" y="31"/>
                    <a:pt x="30" y="31"/>
                    <a:pt x="30" y="31"/>
                  </a:cubicBezTo>
                  <a:cubicBezTo>
                    <a:pt x="30" y="31"/>
                    <a:pt x="30" y="32"/>
                    <a:pt x="29" y="33"/>
                  </a:cubicBezTo>
                  <a:cubicBezTo>
                    <a:pt x="29" y="33"/>
                    <a:pt x="29" y="33"/>
                    <a:pt x="29" y="33"/>
                  </a:cubicBezTo>
                  <a:cubicBezTo>
                    <a:pt x="29" y="33"/>
                    <a:pt x="28" y="33"/>
                    <a:pt x="27" y="34"/>
                  </a:cubicBezTo>
                  <a:cubicBezTo>
                    <a:pt x="26" y="34"/>
                    <a:pt x="25" y="34"/>
                    <a:pt x="23" y="33"/>
                  </a:cubicBezTo>
                  <a:cubicBezTo>
                    <a:pt x="23" y="33"/>
                    <a:pt x="23" y="33"/>
                    <a:pt x="23" y="33"/>
                  </a:cubicBezTo>
                  <a:cubicBezTo>
                    <a:pt x="22" y="33"/>
                    <a:pt x="21" y="33"/>
                    <a:pt x="20" y="33"/>
                  </a:cubicBezTo>
                  <a:cubicBezTo>
                    <a:pt x="18" y="32"/>
                    <a:pt x="17" y="32"/>
                    <a:pt x="15" y="31"/>
                  </a:cubicBezTo>
                  <a:lnTo>
                    <a:pt x="15" y="25"/>
                  </a:lnTo>
                  <a:close/>
                  <a:moveTo>
                    <a:pt x="12" y="22"/>
                  </a:moveTo>
                  <a:cubicBezTo>
                    <a:pt x="13" y="23"/>
                    <a:pt x="14" y="24"/>
                    <a:pt x="15" y="25"/>
                  </a:cubicBezTo>
                  <a:cubicBezTo>
                    <a:pt x="15" y="31"/>
                    <a:pt x="15" y="31"/>
                    <a:pt x="15" y="31"/>
                  </a:cubicBezTo>
                  <a:cubicBezTo>
                    <a:pt x="15" y="30"/>
                    <a:pt x="14" y="30"/>
                    <a:pt x="14" y="30"/>
                  </a:cubicBezTo>
                  <a:cubicBezTo>
                    <a:pt x="14" y="30"/>
                    <a:pt x="14" y="30"/>
                    <a:pt x="14" y="30"/>
                  </a:cubicBezTo>
                  <a:cubicBezTo>
                    <a:pt x="12" y="29"/>
                    <a:pt x="10" y="27"/>
                    <a:pt x="9" y="26"/>
                  </a:cubicBezTo>
                  <a:cubicBezTo>
                    <a:pt x="8" y="25"/>
                    <a:pt x="8" y="25"/>
                    <a:pt x="8" y="25"/>
                  </a:cubicBezTo>
                  <a:cubicBezTo>
                    <a:pt x="6" y="23"/>
                    <a:pt x="5" y="21"/>
                    <a:pt x="3" y="18"/>
                  </a:cubicBezTo>
                  <a:cubicBezTo>
                    <a:pt x="2" y="16"/>
                    <a:pt x="1" y="13"/>
                    <a:pt x="0" y="10"/>
                  </a:cubicBezTo>
                  <a:cubicBezTo>
                    <a:pt x="0" y="9"/>
                    <a:pt x="0" y="8"/>
                    <a:pt x="0" y="6"/>
                  </a:cubicBezTo>
                  <a:cubicBezTo>
                    <a:pt x="0" y="5"/>
                    <a:pt x="0" y="4"/>
                    <a:pt x="0" y="3"/>
                  </a:cubicBezTo>
                  <a:cubicBezTo>
                    <a:pt x="0" y="1"/>
                    <a:pt x="1"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3" name="Freeform 19"/>
            <p:cNvSpPr>
              <a:spLocks noEditPoints="1"/>
            </p:cNvSpPr>
            <p:nvPr/>
          </p:nvSpPr>
          <p:spPr bwMode="auto">
            <a:xfrm>
              <a:off x="7901000" y="3168669"/>
              <a:ext cx="322263" cy="87313"/>
            </a:xfrm>
            <a:custGeom>
              <a:gdLst>
                <a:gd fmla="*/ 139 w 143" name="T0"/>
                <a:gd fmla="*/ 5 h 38" name="T1"/>
                <a:gd fmla="*/ 131 w 143" name="T2"/>
                <a:gd fmla="*/ 5 h 38" name="T3"/>
                <a:gd fmla="*/ 131 w 143" name="T4"/>
                <a:gd fmla="*/ 23 h 38" name="T5"/>
                <a:gd fmla="*/ 128 w 143" name="T6"/>
                <a:gd fmla="*/ 25 h 38" name="T7"/>
                <a:gd fmla="*/ 71 w 143" name="T8"/>
                <a:gd fmla="*/ 25 h 38" name="T9"/>
                <a:gd fmla="*/ 71 w 143" name="T10"/>
                <a:gd fmla="*/ 21 h 38" name="T11"/>
                <a:gd fmla="*/ 126 w 143" name="T12"/>
                <a:gd fmla="*/ 21 h 38" name="T13"/>
                <a:gd fmla="*/ 126 w 143" name="T14"/>
                <a:gd fmla="*/ 2 h 38" name="T15"/>
                <a:gd fmla="*/ 128 w 143" name="T16"/>
                <a:gd fmla="*/ 0 h 38" name="T17"/>
                <a:gd fmla="*/ 141 w 143" name="T18"/>
                <a:gd fmla="*/ 0 h 38" name="T19"/>
                <a:gd fmla="*/ 143 w 143" name="T20"/>
                <a:gd fmla="*/ 2 h 38" name="T21"/>
                <a:gd fmla="*/ 143 w 143" name="T22"/>
                <a:gd fmla="*/ 36 h 38" name="T23"/>
                <a:gd fmla="*/ 141 w 143" name="T24"/>
                <a:gd fmla="*/ 38 h 38" name="T25"/>
                <a:gd fmla="*/ 71 w 143" name="T26"/>
                <a:gd fmla="*/ 38 h 38" name="T27"/>
                <a:gd fmla="*/ 71 w 143" name="T28"/>
                <a:gd fmla="*/ 33 h 38" name="T29"/>
                <a:gd fmla="*/ 139 w 143" name="T30"/>
                <a:gd fmla="*/ 33 h 38" name="T31"/>
                <a:gd fmla="*/ 139 w 143" name="T32"/>
                <a:gd fmla="*/ 5 h 38" name="T33"/>
                <a:gd fmla="*/ 71 w 143" name="T34"/>
                <a:gd fmla="*/ 25 h 38" name="T35"/>
                <a:gd fmla="*/ 15 w 143" name="T36"/>
                <a:gd fmla="*/ 25 h 38" name="T37"/>
                <a:gd fmla="*/ 12 w 143" name="T38"/>
                <a:gd fmla="*/ 23 h 38" name="T39"/>
                <a:gd fmla="*/ 12 w 143" name="T40"/>
                <a:gd fmla="*/ 5 h 38" name="T41"/>
                <a:gd fmla="*/ 4 w 143" name="T42"/>
                <a:gd fmla="*/ 5 h 38" name="T43"/>
                <a:gd fmla="*/ 4 w 143" name="T44"/>
                <a:gd fmla="*/ 33 h 38" name="T45"/>
                <a:gd fmla="*/ 71 w 143" name="T46"/>
                <a:gd fmla="*/ 33 h 38" name="T47"/>
                <a:gd fmla="*/ 71 w 143" name="T48"/>
                <a:gd fmla="*/ 38 h 38" name="T49"/>
                <a:gd fmla="*/ 2 w 143" name="T50"/>
                <a:gd fmla="*/ 38 h 38" name="T51"/>
                <a:gd fmla="*/ 0 w 143" name="T52"/>
                <a:gd fmla="*/ 36 h 38" name="T53"/>
                <a:gd fmla="*/ 0 w 143" name="T54"/>
                <a:gd fmla="*/ 3 h 38" name="T55"/>
                <a:gd fmla="*/ 2 w 143" name="T56"/>
                <a:gd fmla="*/ 1 h 38" name="T57"/>
                <a:gd fmla="*/ 15 w 143" name="T58"/>
                <a:gd fmla="*/ 1 h 38" name="T59"/>
                <a:gd fmla="*/ 17 w 143" name="T60"/>
                <a:gd fmla="*/ 3 h 38" name="T61"/>
                <a:gd fmla="*/ 17 w 143" name="T62"/>
                <a:gd fmla="*/ 21 h 38" name="T63"/>
                <a:gd fmla="*/ 71 w 143" name="T64"/>
                <a:gd fmla="*/ 21 h 38" name="T65"/>
                <a:gd fmla="*/ 71 w 143" name="T66"/>
                <a:gd fmla="*/ 25 h 3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8" w="143">
                  <a:moveTo>
                    <a:pt x="139" y="5"/>
                  </a:moveTo>
                  <a:cubicBezTo>
                    <a:pt x="131" y="5"/>
                    <a:pt x="131" y="5"/>
                    <a:pt x="131" y="5"/>
                  </a:cubicBezTo>
                  <a:cubicBezTo>
                    <a:pt x="131" y="23"/>
                    <a:pt x="131" y="23"/>
                    <a:pt x="131" y="23"/>
                  </a:cubicBezTo>
                  <a:cubicBezTo>
                    <a:pt x="131" y="24"/>
                    <a:pt x="129" y="25"/>
                    <a:pt x="128" y="25"/>
                  </a:cubicBezTo>
                  <a:cubicBezTo>
                    <a:pt x="71" y="25"/>
                    <a:pt x="71" y="25"/>
                    <a:pt x="71" y="25"/>
                  </a:cubicBezTo>
                  <a:cubicBezTo>
                    <a:pt x="71" y="21"/>
                    <a:pt x="71" y="21"/>
                    <a:pt x="71" y="21"/>
                  </a:cubicBezTo>
                  <a:cubicBezTo>
                    <a:pt x="126" y="21"/>
                    <a:pt x="126" y="21"/>
                    <a:pt x="126" y="21"/>
                  </a:cubicBezTo>
                  <a:cubicBezTo>
                    <a:pt x="126" y="2"/>
                    <a:pt x="126" y="2"/>
                    <a:pt x="126" y="2"/>
                  </a:cubicBezTo>
                  <a:cubicBezTo>
                    <a:pt x="126" y="1"/>
                    <a:pt x="127" y="0"/>
                    <a:pt x="128" y="0"/>
                  </a:cubicBezTo>
                  <a:cubicBezTo>
                    <a:pt x="141" y="0"/>
                    <a:pt x="141" y="0"/>
                    <a:pt x="141" y="0"/>
                  </a:cubicBezTo>
                  <a:cubicBezTo>
                    <a:pt x="142" y="0"/>
                    <a:pt x="143" y="1"/>
                    <a:pt x="143" y="2"/>
                  </a:cubicBezTo>
                  <a:cubicBezTo>
                    <a:pt x="143" y="36"/>
                    <a:pt x="143" y="36"/>
                    <a:pt x="143" y="36"/>
                  </a:cubicBezTo>
                  <a:cubicBezTo>
                    <a:pt x="143" y="37"/>
                    <a:pt x="142" y="38"/>
                    <a:pt x="141" y="38"/>
                  </a:cubicBezTo>
                  <a:cubicBezTo>
                    <a:pt x="71" y="38"/>
                    <a:pt x="71" y="38"/>
                    <a:pt x="71" y="38"/>
                  </a:cubicBezTo>
                  <a:cubicBezTo>
                    <a:pt x="71" y="33"/>
                    <a:pt x="71" y="33"/>
                    <a:pt x="71" y="33"/>
                  </a:cubicBezTo>
                  <a:cubicBezTo>
                    <a:pt x="139" y="33"/>
                    <a:pt x="139" y="33"/>
                    <a:pt x="139" y="33"/>
                  </a:cubicBezTo>
                  <a:lnTo>
                    <a:pt x="139" y="5"/>
                  </a:lnTo>
                  <a:close/>
                  <a:moveTo>
                    <a:pt x="71" y="25"/>
                  </a:moveTo>
                  <a:cubicBezTo>
                    <a:pt x="15" y="25"/>
                    <a:pt x="15" y="25"/>
                    <a:pt x="15" y="25"/>
                  </a:cubicBezTo>
                  <a:cubicBezTo>
                    <a:pt x="13" y="25"/>
                    <a:pt x="12" y="24"/>
                    <a:pt x="12" y="23"/>
                  </a:cubicBezTo>
                  <a:cubicBezTo>
                    <a:pt x="12" y="5"/>
                    <a:pt x="12" y="5"/>
                    <a:pt x="12" y="5"/>
                  </a:cubicBezTo>
                  <a:cubicBezTo>
                    <a:pt x="4" y="5"/>
                    <a:pt x="4" y="5"/>
                    <a:pt x="4" y="5"/>
                  </a:cubicBezTo>
                  <a:cubicBezTo>
                    <a:pt x="4" y="33"/>
                    <a:pt x="4" y="33"/>
                    <a:pt x="4" y="33"/>
                  </a:cubicBezTo>
                  <a:cubicBezTo>
                    <a:pt x="71" y="33"/>
                    <a:pt x="71" y="33"/>
                    <a:pt x="71" y="33"/>
                  </a:cubicBezTo>
                  <a:cubicBezTo>
                    <a:pt x="71" y="38"/>
                    <a:pt x="71" y="38"/>
                    <a:pt x="71" y="38"/>
                  </a:cubicBezTo>
                  <a:cubicBezTo>
                    <a:pt x="2" y="38"/>
                    <a:pt x="2" y="38"/>
                    <a:pt x="2" y="38"/>
                  </a:cubicBezTo>
                  <a:cubicBezTo>
                    <a:pt x="1" y="38"/>
                    <a:pt x="0" y="37"/>
                    <a:pt x="0" y="36"/>
                  </a:cubicBezTo>
                  <a:cubicBezTo>
                    <a:pt x="0" y="3"/>
                    <a:pt x="0" y="3"/>
                    <a:pt x="0" y="3"/>
                  </a:cubicBezTo>
                  <a:cubicBezTo>
                    <a:pt x="0" y="2"/>
                    <a:pt x="1" y="1"/>
                    <a:pt x="2" y="1"/>
                  </a:cubicBezTo>
                  <a:cubicBezTo>
                    <a:pt x="15" y="1"/>
                    <a:pt x="15" y="1"/>
                    <a:pt x="15" y="1"/>
                  </a:cubicBezTo>
                  <a:cubicBezTo>
                    <a:pt x="16" y="1"/>
                    <a:pt x="17" y="2"/>
                    <a:pt x="17" y="3"/>
                  </a:cubicBezTo>
                  <a:cubicBezTo>
                    <a:pt x="17" y="21"/>
                    <a:pt x="17" y="21"/>
                    <a:pt x="17" y="21"/>
                  </a:cubicBezTo>
                  <a:cubicBezTo>
                    <a:pt x="71" y="21"/>
                    <a:pt x="71" y="21"/>
                    <a:pt x="71" y="21"/>
                  </a:cubicBezTo>
                  <a:lnTo>
                    <a:pt x="71" y="2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4" name="Freeform 22"/>
            <p:cNvSpPr>
              <a:spLocks noEditPoints="1"/>
            </p:cNvSpPr>
            <p:nvPr/>
          </p:nvSpPr>
          <p:spPr bwMode="auto">
            <a:xfrm>
              <a:off x="8359789" y="2949593"/>
              <a:ext cx="287338" cy="174626"/>
            </a:xfrm>
            <a:custGeom>
              <a:gdLst>
                <a:gd fmla="*/ 73 w 127" name="T0"/>
                <a:gd fmla="*/ 7 h 77" name="T1"/>
                <a:gd fmla="*/ 73 w 127" name="T2"/>
                <a:gd fmla="*/ 15 h 77" name="T3"/>
                <a:gd fmla="*/ 71 w 127" name="T4"/>
                <a:gd fmla="*/ 17 h 77" name="T5"/>
                <a:gd fmla="*/ 63 w 127" name="T6"/>
                <a:gd fmla="*/ 17 h 77" name="T7"/>
                <a:gd fmla="*/ 63 w 127" name="T8"/>
                <a:gd fmla="*/ 13 h 77" name="T9"/>
                <a:gd fmla="*/ 69 w 127" name="T10"/>
                <a:gd fmla="*/ 12 h 77" name="T11"/>
                <a:gd fmla="*/ 69 w 127" name="T12"/>
                <a:gd fmla="*/ 2 h 77" name="T13"/>
                <a:gd fmla="*/ 69 w 127" name="T14"/>
                <a:gd fmla="*/ 2 h 77" name="T15"/>
                <a:gd fmla="*/ 69 w 127" name="T16"/>
                <a:gd fmla="*/ 1 h 77" name="T17"/>
                <a:gd fmla="*/ 72 w 127" name="T18"/>
                <a:gd fmla="*/ 0 h 77" name="T19"/>
                <a:gd fmla="*/ 126 w 127" name="T20"/>
                <a:gd fmla="*/ 36 h 77" name="T21"/>
                <a:gd fmla="*/ 127 w 127" name="T22"/>
                <a:gd fmla="*/ 36 h 77" name="T23"/>
                <a:gd fmla="*/ 126 w 127" name="T24"/>
                <a:gd fmla="*/ 40 h 77" name="T25"/>
                <a:gd fmla="*/ 73 w 127" name="T26"/>
                <a:gd fmla="*/ 75 h 77" name="T27"/>
                <a:gd fmla="*/ 71 w 127" name="T28"/>
                <a:gd fmla="*/ 75 h 77" name="T29"/>
                <a:gd fmla="*/ 69 w 127" name="T30"/>
                <a:gd fmla="*/ 73 h 77" name="T31"/>
                <a:gd fmla="*/ 69 w 127" name="T32"/>
                <a:gd fmla="*/ 63 h 77" name="T33"/>
                <a:gd fmla="*/ 63 w 127" name="T34"/>
                <a:gd fmla="*/ 63 h 77" name="T35"/>
                <a:gd fmla="*/ 63 w 127" name="T36"/>
                <a:gd fmla="*/ 58 h 77" name="T37"/>
                <a:gd fmla="*/ 71 w 127" name="T38"/>
                <a:gd fmla="*/ 58 h 77" name="T39"/>
                <a:gd fmla="*/ 73 w 127" name="T40"/>
                <a:gd fmla="*/ 61 h 77" name="T41"/>
                <a:gd fmla="*/ 73 w 127" name="T42"/>
                <a:gd fmla="*/ 68 h 77" name="T43"/>
                <a:gd fmla="*/ 120 w 127" name="T44"/>
                <a:gd fmla="*/ 38 h 77" name="T45"/>
                <a:gd fmla="*/ 73 w 127" name="T46"/>
                <a:gd fmla="*/ 7 h 77" name="T47"/>
                <a:gd fmla="*/ 63 w 127" name="T48"/>
                <a:gd fmla="*/ 17 h 77" name="T49"/>
                <a:gd fmla="*/ 5 w 127" name="T50"/>
                <a:gd fmla="*/ 70 h 77" name="T51"/>
                <a:gd fmla="*/ 63 w 127" name="T52"/>
                <a:gd fmla="*/ 58 h 77" name="T53"/>
                <a:gd fmla="*/ 63 w 127" name="T54"/>
                <a:gd fmla="*/ 63 h 77" name="T55"/>
                <a:gd fmla="*/ 4 w 127" name="T56"/>
                <a:gd fmla="*/ 76 h 77" name="T57"/>
                <a:gd fmla="*/ 2 w 127" name="T58"/>
                <a:gd fmla="*/ 77 h 77" name="T59"/>
                <a:gd fmla="*/ 0 w 127" name="T60"/>
                <a:gd fmla="*/ 74 h 77" name="T61"/>
                <a:gd fmla="*/ 63 w 127" name="T62"/>
                <a:gd fmla="*/ 13 h 77" name="T63"/>
                <a:gd fmla="*/ 63 w 127" name="T64"/>
                <a:gd fmla="*/ 17 h 77"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77" w="127">
                  <a:moveTo>
                    <a:pt x="73" y="7"/>
                  </a:moveTo>
                  <a:cubicBezTo>
                    <a:pt x="73" y="15"/>
                    <a:pt x="73" y="15"/>
                    <a:pt x="73" y="15"/>
                  </a:cubicBezTo>
                  <a:cubicBezTo>
                    <a:pt x="73" y="16"/>
                    <a:pt x="72" y="17"/>
                    <a:pt x="71" y="17"/>
                  </a:cubicBezTo>
                  <a:cubicBezTo>
                    <a:pt x="68" y="17"/>
                    <a:pt x="65" y="17"/>
                    <a:pt x="63" y="17"/>
                  </a:cubicBezTo>
                  <a:cubicBezTo>
                    <a:pt x="63" y="13"/>
                    <a:pt x="63" y="13"/>
                    <a:pt x="63" y="13"/>
                  </a:cubicBezTo>
                  <a:cubicBezTo>
                    <a:pt x="65" y="12"/>
                    <a:pt x="67" y="12"/>
                    <a:pt x="69" y="12"/>
                  </a:cubicBezTo>
                  <a:cubicBezTo>
                    <a:pt x="69" y="2"/>
                    <a:pt x="69" y="2"/>
                    <a:pt x="69" y="2"/>
                  </a:cubicBezTo>
                  <a:cubicBezTo>
                    <a:pt x="69" y="2"/>
                    <a:pt x="69" y="2"/>
                    <a:pt x="69" y="2"/>
                  </a:cubicBezTo>
                  <a:cubicBezTo>
                    <a:pt x="69" y="2"/>
                    <a:pt x="69" y="1"/>
                    <a:pt x="69" y="1"/>
                  </a:cubicBezTo>
                  <a:cubicBezTo>
                    <a:pt x="70" y="0"/>
                    <a:pt x="71" y="0"/>
                    <a:pt x="72" y="0"/>
                  </a:cubicBezTo>
                  <a:cubicBezTo>
                    <a:pt x="126" y="36"/>
                    <a:pt x="126" y="36"/>
                    <a:pt x="126" y="36"/>
                  </a:cubicBezTo>
                  <a:cubicBezTo>
                    <a:pt x="126" y="36"/>
                    <a:pt x="126" y="36"/>
                    <a:pt x="127" y="36"/>
                  </a:cubicBezTo>
                  <a:cubicBezTo>
                    <a:pt x="127" y="37"/>
                    <a:pt x="127" y="39"/>
                    <a:pt x="126" y="40"/>
                  </a:cubicBezTo>
                  <a:cubicBezTo>
                    <a:pt x="73" y="75"/>
                    <a:pt x="73" y="75"/>
                    <a:pt x="73" y="75"/>
                  </a:cubicBezTo>
                  <a:cubicBezTo>
                    <a:pt x="72" y="75"/>
                    <a:pt x="72" y="75"/>
                    <a:pt x="71" y="75"/>
                  </a:cubicBezTo>
                  <a:cubicBezTo>
                    <a:pt x="70" y="75"/>
                    <a:pt x="69" y="74"/>
                    <a:pt x="69" y="73"/>
                  </a:cubicBezTo>
                  <a:cubicBezTo>
                    <a:pt x="69" y="63"/>
                    <a:pt x="69" y="63"/>
                    <a:pt x="69" y="63"/>
                  </a:cubicBezTo>
                  <a:cubicBezTo>
                    <a:pt x="67" y="63"/>
                    <a:pt x="65" y="63"/>
                    <a:pt x="63" y="63"/>
                  </a:cubicBezTo>
                  <a:cubicBezTo>
                    <a:pt x="63" y="58"/>
                    <a:pt x="63" y="58"/>
                    <a:pt x="63" y="58"/>
                  </a:cubicBezTo>
                  <a:cubicBezTo>
                    <a:pt x="65" y="58"/>
                    <a:pt x="68" y="58"/>
                    <a:pt x="71" y="58"/>
                  </a:cubicBezTo>
                  <a:cubicBezTo>
                    <a:pt x="72" y="58"/>
                    <a:pt x="73" y="59"/>
                    <a:pt x="73" y="61"/>
                  </a:cubicBezTo>
                  <a:cubicBezTo>
                    <a:pt x="73" y="68"/>
                    <a:pt x="73" y="68"/>
                    <a:pt x="73" y="68"/>
                  </a:cubicBezTo>
                  <a:cubicBezTo>
                    <a:pt x="120" y="38"/>
                    <a:pt x="120" y="38"/>
                    <a:pt x="120" y="38"/>
                  </a:cubicBezTo>
                  <a:lnTo>
                    <a:pt x="73" y="7"/>
                  </a:lnTo>
                  <a:close/>
                  <a:moveTo>
                    <a:pt x="63" y="17"/>
                  </a:moveTo>
                  <a:cubicBezTo>
                    <a:pt x="21" y="21"/>
                    <a:pt x="9" y="57"/>
                    <a:pt x="5" y="70"/>
                  </a:cubicBezTo>
                  <a:cubicBezTo>
                    <a:pt x="13" y="66"/>
                    <a:pt x="31" y="59"/>
                    <a:pt x="63" y="58"/>
                  </a:cubicBezTo>
                  <a:cubicBezTo>
                    <a:pt x="63" y="63"/>
                    <a:pt x="63" y="63"/>
                    <a:pt x="63" y="63"/>
                  </a:cubicBezTo>
                  <a:cubicBezTo>
                    <a:pt x="22" y="64"/>
                    <a:pt x="5" y="75"/>
                    <a:pt x="4" y="76"/>
                  </a:cubicBezTo>
                  <a:cubicBezTo>
                    <a:pt x="3" y="77"/>
                    <a:pt x="2" y="77"/>
                    <a:pt x="2" y="77"/>
                  </a:cubicBezTo>
                  <a:cubicBezTo>
                    <a:pt x="0" y="76"/>
                    <a:pt x="0" y="75"/>
                    <a:pt x="0" y="74"/>
                  </a:cubicBezTo>
                  <a:cubicBezTo>
                    <a:pt x="0" y="74"/>
                    <a:pt x="7" y="18"/>
                    <a:pt x="63" y="13"/>
                  </a:cubicBezTo>
                  <a:lnTo>
                    <a:pt x="63"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5" name="Freeform 23"/>
            <p:cNvSpPr>
              <a:spLocks noEditPoints="1"/>
            </p:cNvSpPr>
            <p:nvPr/>
          </p:nvSpPr>
          <p:spPr bwMode="auto">
            <a:xfrm>
              <a:off x="8329625" y="3094057"/>
              <a:ext cx="287338" cy="174626"/>
            </a:xfrm>
            <a:custGeom>
              <a:gdLst>
                <a:gd fmla="*/ 64 w 127" name="T0"/>
                <a:gd fmla="*/ 60 h 77" name="T1"/>
                <a:gd fmla="*/ 121 w 127" name="T2"/>
                <a:gd fmla="*/ 7 h 77" name="T3"/>
                <a:gd fmla="*/ 64 w 127" name="T4"/>
                <a:gd fmla="*/ 18 h 77" name="T5"/>
                <a:gd fmla="*/ 64 w 127" name="T6"/>
                <a:gd fmla="*/ 14 h 77" name="T7"/>
                <a:gd fmla="*/ 123 w 127" name="T8"/>
                <a:gd fmla="*/ 1 h 77" name="T9"/>
                <a:gd fmla="*/ 125 w 127" name="T10"/>
                <a:gd fmla="*/ 0 h 77" name="T11"/>
                <a:gd fmla="*/ 127 w 127" name="T12"/>
                <a:gd fmla="*/ 3 h 77" name="T13"/>
                <a:gd fmla="*/ 64 w 127" name="T14"/>
                <a:gd fmla="*/ 64 h 77" name="T15"/>
                <a:gd fmla="*/ 64 w 127" name="T16"/>
                <a:gd fmla="*/ 60 h 77" name="T17"/>
                <a:gd fmla="*/ 54 w 127" name="T18"/>
                <a:gd fmla="*/ 70 h 77" name="T19"/>
                <a:gd fmla="*/ 54 w 127" name="T20"/>
                <a:gd fmla="*/ 62 h 77" name="T21"/>
                <a:gd fmla="*/ 56 w 127" name="T22"/>
                <a:gd fmla="*/ 60 h 77" name="T23"/>
                <a:gd fmla="*/ 64 w 127" name="T24"/>
                <a:gd fmla="*/ 60 h 77" name="T25"/>
                <a:gd fmla="*/ 64 w 127" name="T26"/>
                <a:gd fmla="*/ 64 h 77" name="T27"/>
                <a:gd fmla="*/ 59 w 127" name="T28"/>
                <a:gd fmla="*/ 65 h 77" name="T29"/>
                <a:gd fmla="*/ 59 w 127" name="T30"/>
                <a:gd fmla="*/ 75 h 77" name="T31"/>
                <a:gd fmla="*/ 59 w 127" name="T32"/>
                <a:gd fmla="*/ 75 h 77" name="T33"/>
                <a:gd fmla="*/ 58 w 127" name="T34"/>
                <a:gd fmla="*/ 76 h 77" name="T35"/>
                <a:gd fmla="*/ 55 w 127" name="T36"/>
                <a:gd fmla="*/ 76 h 77" name="T37"/>
                <a:gd fmla="*/ 2 w 127" name="T38"/>
                <a:gd fmla="*/ 41 h 77" name="T39"/>
                <a:gd fmla="*/ 1 w 127" name="T40"/>
                <a:gd fmla="*/ 41 h 77" name="T41"/>
                <a:gd fmla="*/ 2 w 127" name="T42"/>
                <a:gd fmla="*/ 37 h 77" name="T43"/>
                <a:gd fmla="*/ 55 w 127" name="T44"/>
                <a:gd fmla="*/ 2 h 77" name="T45"/>
                <a:gd fmla="*/ 56 w 127" name="T46"/>
                <a:gd fmla="*/ 2 h 77" name="T47"/>
                <a:gd fmla="*/ 59 w 127" name="T48"/>
                <a:gd fmla="*/ 4 h 77" name="T49"/>
                <a:gd fmla="*/ 59 w 127" name="T50"/>
                <a:gd fmla="*/ 14 h 77" name="T51"/>
                <a:gd fmla="*/ 64 w 127" name="T52"/>
                <a:gd fmla="*/ 14 h 77" name="T53"/>
                <a:gd fmla="*/ 64 w 127" name="T54"/>
                <a:gd fmla="*/ 18 h 77" name="T55"/>
                <a:gd fmla="*/ 56 w 127" name="T56"/>
                <a:gd fmla="*/ 19 h 77" name="T57"/>
                <a:gd fmla="*/ 54 w 127" name="T58"/>
                <a:gd fmla="*/ 16 h 77" name="T59"/>
                <a:gd fmla="*/ 54 w 127" name="T60"/>
                <a:gd fmla="*/ 8 h 77" name="T61"/>
                <a:gd fmla="*/ 7 w 127" name="T62"/>
                <a:gd fmla="*/ 39 h 77" name="T63"/>
                <a:gd fmla="*/ 54 w 127" name="T64"/>
                <a:gd fmla="*/ 70 h 77"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77" w="127">
                  <a:moveTo>
                    <a:pt x="64" y="60"/>
                  </a:moveTo>
                  <a:cubicBezTo>
                    <a:pt x="107" y="56"/>
                    <a:pt x="118" y="20"/>
                    <a:pt x="121" y="7"/>
                  </a:cubicBezTo>
                  <a:cubicBezTo>
                    <a:pt x="114" y="11"/>
                    <a:pt x="96" y="17"/>
                    <a:pt x="64" y="18"/>
                  </a:cubicBezTo>
                  <a:cubicBezTo>
                    <a:pt x="64" y="14"/>
                    <a:pt x="64" y="14"/>
                    <a:pt x="64" y="14"/>
                  </a:cubicBezTo>
                  <a:cubicBezTo>
                    <a:pt x="106" y="12"/>
                    <a:pt x="122" y="1"/>
                    <a:pt x="123" y="1"/>
                  </a:cubicBezTo>
                  <a:cubicBezTo>
                    <a:pt x="124" y="0"/>
                    <a:pt x="124" y="0"/>
                    <a:pt x="125" y="0"/>
                  </a:cubicBezTo>
                  <a:cubicBezTo>
                    <a:pt x="126" y="0"/>
                    <a:pt x="127" y="2"/>
                    <a:pt x="127" y="3"/>
                  </a:cubicBezTo>
                  <a:cubicBezTo>
                    <a:pt x="127" y="3"/>
                    <a:pt x="120" y="59"/>
                    <a:pt x="64" y="64"/>
                  </a:cubicBezTo>
                  <a:lnTo>
                    <a:pt x="64" y="60"/>
                  </a:lnTo>
                  <a:close/>
                  <a:moveTo>
                    <a:pt x="54" y="70"/>
                  </a:moveTo>
                  <a:cubicBezTo>
                    <a:pt x="54" y="62"/>
                    <a:pt x="54" y="62"/>
                    <a:pt x="54" y="62"/>
                  </a:cubicBezTo>
                  <a:cubicBezTo>
                    <a:pt x="54" y="61"/>
                    <a:pt x="55" y="60"/>
                    <a:pt x="56" y="60"/>
                  </a:cubicBezTo>
                  <a:cubicBezTo>
                    <a:pt x="59" y="60"/>
                    <a:pt x="62" y="60"/>
                    <a:pt x="64" y="60"/>
                  </a:cubicBezTo>
                  <a:cubicBezTo>
                    <a:pt x="64" y="64"/>
                    <a:pt x="64" y="64"/>
                    <a:pt x="64" y="64"/>
                  </a:cubicBezTo>
                  <a:cubicBezTo>
                    <a:pt x="63" y="64"/>
                    <a:pt x="61" y="65"/>
                    <a:pt x="59" y="65"/>
                  </a:cubicBezTo>
                  <a:cubicBezTo>
                    <a:pt x="59" y="75"/>
                    <a:pt x="59" y="75"/>
                    <a:pt x="59" y="75"/>
                  </a:cubicBezTo>
                  <a:cubicBezTo>
                    <a:pt x="59" y="75"/>
                    <a:pt x="59" y="75"/>
                    <a:pt x="59" y="75"/>
                  </a:cubicBezTo>
                  <a:cubicBezTo>
                    <a:pt x="59" y="75"/>
                    <a:pt x="59" y="75"/>
                    <a:pt x="58" y="76"/>
                  </a:cubicBezTo>
                  <a:cubicBezTo>
                    <a:pt x="58" y="77"/>
                    <a:pt x="56" y="77"/>
                    <a:pt x="55" y="76"/>
                  </a:cubicBezTo>
                  <a:cubicBezTo>
                    <a:pt x="2" y="41"/>
                    <a:pt x="2" y="41"/>
                    <a:pt x="2" y="41"/>
                  </a:cubicBezTo>
                  <a:cubicBezTo>
                    <a:pt x="1" y="41"/>
                    <a:pt x="1" y="41"/>
                    <a:pt x="1" y="41"/>
                  </a:cubicBezTo>
                  <a:cubicBezTo>
                    <a:pt x="0" y="39"/>
                    <a:pt x="1" y="38"/>
                    <a:pt x="2" y="37"/>
                  </a:cubicBezTo>
                  <a:cubicBezTo>
                    <a:pt x="55" y="2"/>
                    <a:pt x="55" y="2"/>
                    <a:pt x="55" y="2"/>
                  </a:cubicBezTo>
                  <a:cubicBezTo>
                    <a:pt x="55" y="2"/>
                    <a:pt x="56" y="2"/>
                    <a:pt x="56" y="2"/>
                  </a:cubicBezTo>
                  <a:cubicBezTo>
                    <a:pt x="58" y="2"/>
                    <a:pt x="59" y="3"/>
                    <a:pt x="59" y="4"/>
                  </a:cubicBezTo>
                  <a:cubicBezTo>
                    <a:pt x="59" y="14"/>
                    <a:pt x="59" y="14"/>
                    <a:pt x="59" y="14"/>
                  </a:cubicBezTo>
                  <a:cubicBezTo>
                    <a:pt x="61" y="14"/>
                    <a:pt x="63" y="14"/>
                    <a:pt x="64" y="14"/>
                  </a:cubicBezTo>
                  <a:cubicBezTo>
                    <a:pt x="64" y="18"/>
                    <a:pt x="64" y="18"/>
                    <a:pt x="64" y="18"/>
                  </a:cubicBezTo>
                  <a:cubicBezTo>
                    <a:pt x="62" y="19"/>
                    <a:pt x="59" y="19"/>
                    <a:pt x="56" y="19"/>
                  </a:cubicBezTo>
                  <a:cubicBezTo>
                    <a:pt x="55" y="19"/>
                    <a:pt x="54" y="17"/>
                    <a:pt x="54" y="16"/>
                  </a:cubicBezTo>
                  <a:cubicBezTo>
                    <a:pt x="54" y="8"/>
                    <a:pt x="54" y="8"/>
                    <a:pt x="54" y="8"/>
                  </a:cubicBezTo>
                  <a:cubicBezTo>
                    <a:pt x="7" y="39"/>
                    <a:pt x="7" y="39"/>
                    <a:pt x="7" y="39"/>
                  </a:cubicBezTo>
                  <a:lnTo>
                    <a:pt x="54" y="7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6" name="Freeform 24"/>
            <p:cNvSpPr>
              <a:spLocks noEditPoints="1"/>
            </p:cNvSpPr>
            <p:nvPr/>
          </p:nvSpPr>
          <p:spPr bwMode="auto">
            <a:xfrm>
              <a:off x="7458087" y="2038363"/>
              <a:ext cx="90488" cy="90488"/>
            </a:xfrm>
            <a:custGeom>
              <a:gdLst>
                <a:gd fmla="*/ 20 w 40" name="T0"/>
                <a:gd fmla="*/ 0 h 40" name="T1"/>
                <a:gd fmla="*/ 34 w 40" name="T2"/>
                <a:gd fmla="*/ 6 h 40" name="T3"/>
                <a:gd fmla="*/ 34 w 40" name="T4"/>
                <a:gd fmla="*/ 6 h 40" name="T5"/>
                <a:gd fmla="*/ 34 w 40" name="T6"/>
                <a:gd fmla="*/ 6 h 40" name="T7"/>
                <a:gd fmla="*/ 40 w 40" name="T8"/>
                <a:gd fmla="*/ 20 h 40" name="T9"/>
                <a:gd fmla="*/ 34 w 40" name="T10"/>
                <a:gd fmla="*/ 35 h 40" name="T11"/>
                <a:gd fmla="*/ 20 w 40" name="T12"/>
                <a:gd fmla="*/ 40 h 40" name="T13"/>
                <a:gd fmla="*/ 20 w 40" name="T14"/>
                <a:gd fmla="*/ 36 h 40" name="T15"/>
                <a:gd fmla="*/ 31 w 40" name="T16"/>
                <a:gd fmla="*/ 31 h 40" name="T17"/>
                <a:gd fmla="*/ 35 w 40" name="T18"/>
                <a:gd fmla="*/ 20 h 40" name="T19"/>
                <a:gd fmla="*/ 31 w 40" name="T20"/>
                <a:gd fmla="*/ 10 h 40" name="T21"/>
                <a:gd fmla="*/ 31 w 40" name="T22"/>
                <a:gd fmla="*/ 10 h 40" name="T23"/>
                <a:gd fmla="*/ 20 w 40" name="T24"/>
                <a:gd fmla="*/ 5 h 40" name="T25"/>
                <a:gd fmla="*/ 20 w 40" name="T26"/>
                <a:gd fmla="*/ 0 h 40" name="T27"/>
                <a:gd fmla="*/ 20 w 40" name="T28"/>
                <a:gd fmla="*/ 40 h 40" name="T29"/>
                <a:gd fmla="*/ 6 w 40" name="T30"/>
                <a:gd fmla="*/ 35 h 40" name="T31"/>
                <a:gd fmla="*/ 0 w 40" name="T32"/>
                <a:gd fmla="*/ 20 h 40" name="T33"/>
                <a:gd fmla="*/ 6 w 40" name="T34"/>
                <a:gd fmla="*/ 6 h 40" name="T35"/>
                <a:gd fmla="*/ 6 w 40" name="T36"/>
                <a:gd fmla="*/ 6 h 40" name="T37"/>
                <a:gd fmla="*/ 20 w 40" name="T38"/>
                <a:gd fmla="*/ 0 h 40" name="T39"/>
                <a:gd fmla="*/ 20 w 40" name="T40"/>
                <a:gd fmla="*/ 5 h 40" name="T41"/>
                <a:gd fmla="*/ 9 w 40" name="T42"/>
                <a:gd fmla="*/ 10 h 40" name="T43"/>
                <a:gd fmla="*/ 9 w 40" name="T44"/>
                <a:gd fmla="*/ 10 h 40" name="T45"/>
                <a:gd fmla="*/ 9 w 40" name="T46"/>
                <a:gd fmla="*/ 10 h 40" name="T47"/>
                <a:gd fmla="*/ 5 w 40" name="T48"/>
                <a:gd fmla="*/ 20 h 40" name="T49"/>
                <a:gd fmla="*/ 9 w 40" name="T50"/>
                <a:gd fmla="*/ 31 h 40" name="T51"/>
                <a:gd fmla="*/ 20 w 40" name="T52"/>
                <a:gd fmla="*/ 36 h 40" name="T53"/>
                <a:gd fmla="*/ 20 w 40" name="T54"/>
                <a:gd fmla="*/ 40 h 40"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40" w="40">
                  <a:moveTo>
                    <a:pt x="20" y="0"/>
                  </a:moveTo>
                  <a:cubicBezTo>
                    <a:pt x="25" y="0"/>
                    <a:pt x="30" y="3"/>
                    <a:pt x="34" y="6"/>
                  </a:cubicBezTo>
                  <a:cubicBezTo>
                    <a:pt x="34" y="6"/>
                    <a:pt x="34" y="6"/>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40"/>
                  </a:moveTo>
                  <a:cubicBezTo>
                    <a:pt x="14" y="40"/>
                    <a:pt x="9" y="38"/>
                    <a:pt x="6" y="35"/>
                  </a:cubicBezTo>
                  <a:cubicBezTo>
                    <a:pt x="2" y="31"/>
                    <a:pt x="0" y="26"/>
                    <a:pt x="0" y="20"/>
                  </a:cubicBezTo>
                  <a:cubicBezTo>
                    <a:pt x="0" y="15"/>
                    <a:pt x="2" y="10"/>
                    <a:pt x="6" y="6"/>
                  </a:cubicBezTo>
                  <a:cubicBezTo>
                    <a:pt x="6" y="6"/>
                    <a:pt x="6" y="6"/>
                    <a:pt x="6" y="6"/>
                  </a:cubicBezTo>
                  <a:cubicBezTo>
                    <a:pt x="9" y="3"/>
                    <a:pt x="14" y="0"/>
                    <a:pt x="20" y="0"/>
                  </a:cubicBezTo>
                  <a:cubicBezTo>
                    <a:pt x="20" y="5"/>
                    <a:pt x="20" y="5"/>
                    <a:pt x="20" y="5"/>
                  </a:cubicBezTo>
                  <a:cubicBezTo>
                    <a:pt x="16" y="5"/>
                    <a:pt x="12" y="7"/>
                    <a:pt x="9" y="10"/>
                  </a:cubicBezTo>
                  <a:cubicBezTo>
                    <a:pt x="9" y="10"/>
                    <a:pt x="9" y="10"/>
                    <a:pt x="9" y="10"/>
                  </a:cubicBezTo>
                  <a:cubicBezTo>
                    <a:pt x="9" y="10"/>
                    <a:pt x="9" y="10"/>
                    <a:pt x="9" y="10"/>
                  </a:cubicBezTo>
                  <a:cubicBezTo>
                    <a:pt x="6" y="12"/>
                    <a:pt x="5" y="16"/>
                    <a:pt x="5" y="20"/>
                  </a:cubicBezTo>
                  <a:cubicBezTo>
                    <a:pt x="5" y="25"/>
                    <a:pt x="6" y="28"/>
                    <a:pt x="9" y="31"/>
                  </a:cubicBezTo>
                  <a:cubicBezTo>
                    <a:pt x="12" y="34"/>
                    <a:pt x="16" y="36"/>
                    <a:pt x="20" y="36"/>
                  </a:cubicBezTo>
                  <a:lnTo>
                    <a:pt x="20" y="4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7" name="Freeform 25"/>
            <p:cNvSpPr>
              <a:spLocks noEditPoints="1"/>
            </p:cNvSpPr>
            <p:nvPr/>
          </p:nvSpPr>
          <p:spPr bwMode="auto">
            <a:xfrm>
              <a:off x="7399349" y="2133614"/>
              <a:ext cx="204788" cy="309565"/>
            </a:xfrm>
            <a:custGeom>
              <a:gdLst>
                <a:gd fmla="*/ 49 w 91" name="T0"/>
                <a:gd fmla="*/ 63 h 137" name="T1"/>
                <a:gd fmla="*/ 51 w 91" name="T2"/>
                <a:gd fmla="*/ 133 h 137" name="T3"/>
                <a:gd fmla="*/ 67 w 91" name="T4"/>
                <a:gd fmla="*/ 66 h 137" name="T5"/>
                <a:gd fmla="*/ 67 w 91" name="T6"/>
                <a:gd fmla="*/ 27 h 137" name="T7"/>
                <a:gd fmla="*/ 75 w 91" name="T8"/>
                <a:gd fmla="*/ 25 h 137" name="T9"/>
                <a:gd fmla="*/ 77 w 91" name="T10"/>
                <a:gd fmla="*/ 63 h 137" name="T11"/>
                <a:gd fmla="*/ 86 w 91" name="T12"/>
                <a:gd fmla="*/ 5 h 137" name="T13"/>
                <a:gd fmla="*/ 45 w 91" name="T14"/>
                <a:gd fmla="*/ 0 h 137" name="T15"/>
                <a:gd fmla="*/ 91 w 91" name="T16"/>
                <a:gd fmla="*/ 3 h 137" name="T17"/>
                <a:gd fmla="*/ 88 w 91" name="T18"/>
                <a:gd fmla="*/ 68 h 137" name="T19"/>
                <a:gd fmla="*/ 72 w 91" name="T20"/>
                <a:gd fmla="*/ 66 h 137" name="T21"/>
                <a:gd fmla="*/ 72 w 91" name="T22"/>
                <a:gd fmla="*/ 30 h 137" name="T23"/>
                <a:gd fmla="*/ 72 w 91" name="T24"/>
                <a:gd fmla="*/ 66 h 137" name="T25"/>
                <a:gd fmla="*/ 70 w 91" name="T26"/>
                <a:gd fmla="*/ 137 h 137" name="T27"/>
                <a:gd fmla="*/ 47 w 91" name="T28"/>
                <a:gd fmla="*/ 135 h 137" name="T29"/>
                <a:gd fmla="*/ 45 w 91" name="T30"/>
                <a:gd fmla="*/ 68 h 137" name="T31"/>
                <a:gd fmla="*/ 17 w 91" name="T32"/>
                <a:gd fmla="*/ 25 h 137" name="T33"/>
                <a:gd fmla="*/ 25 w 91" name="T34"/>
                <a:gd fmla="*/ 27 h 137" name="T35"/>
                <a:gd fmla="*/ 25 w 91" name="T36"/>
                <a:gd fmla="*/ 70 h 137" name="T37"/>
                <a:gd fmla="*/ 41 w 91" name="T38"/>
                <a:gd fmla="*/ 133 h 137" name="T39"/>
                <a:gd fmla="*/ 43 w 91" name="T40"/>
                <a:gd fmla="*/ 63 h 137" name="T41"/>
                <a:gd fmla="*/ 45 w 91" name="T42"/>
                <a:gd fmla="*/ 68 h 137" name="T43"/>
                <a:gd fmla="*/ 45 w 91" name="T44"/>
                <a:gd fmla="*/ 135 h 137" name="T45"/>
                <a:gd fmla="*/ 22 w 91" name="T46"/>
                <a:gd fmla="*/ 137 h 137" name="T47"/>
                <a:gd fmla="*/ 20 w 91" name="T48"/>
                <a:gd fmla="*/ 70 h 137" name="T49"/>
                <a:gd fmla="*/ 20 w 91" name="T50"/>
                <a:gd fmla="*/ 30 h 137" name="T51"/>
                <a:gd fmla="*/ 20 w 91" name="T52"/>
                <a:gd fmla="*/ 66 h 137" name="T53"/>
                <a:gd fmla="*/ 3 w 91" name="T54"/>
                <a:gd fmla="*/ 68 h 137" name="T55"/>
                <a:gd fmla="*/ 0 w 91" name="T56"/>
                <a:gd fmla="*/ 3 h 137" name="T57"/>
                <a:gd fmla="*/ 45 w 91" name="T58"/>
                <a:gd fmla="*/ 0 h 137" name="T59"/>
                <a:gd fmla="*/ 5 w 91" name="T60"/>
                <a:gd fmla="*/ 5 h 137" name="T61"/>
                <a:gd fmla="*/ 15 w 91" name="T62"/>
                <a:gd fmla="*/ 63 h 137" name="T63"/>
                <a:gd fmla="*/ 17 w 91" name="T64"/>
                <a:gd fmla="*/ 25 h 137"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37" w="91">
                  <a:moveTo>
                    <a:pt x="45" y="63"/>
                  </a:moveTo>
                  <a:cubicBezTo>
                    <a:pt x="49" y="63"/>
                    <a:pt x="49" y="63"/>
                    <a:pt x="49" y="63"/>
                  </a:cubicBezTo>
                  <a:cubicBezTo>
                    <a:pt x="50" y="63"/>
                    <a:pt x="51" y="64"/>
                    <a:pt x="51" y="66"/>
                  </a:cubicBezTo>
                  <a:cubicBezTo>
                    <a:pt x="51" y="133"/>
                    <a:pt x="51" y="133"/>
                    <a:pt x="51" y="133"/>
                  </a:cubicBezTo>
                  <a:cubicBezTo>
                    <a:pt x="67" y="133"/>
                    <a:pt x="67" y="133"/>
                    <a:pt x="67" y="133"/>
                  </a:cubicBezTo>
                  <a:cubicBezTo>
                    <a:pt x="67" y="66"/>
                    <a:pt x="67" y="66"/>
                    <a:pt x="67" y="66"/>
                  </a:cubicBezTo>
                  <a:cubicBezTo>
                    <a:pt x="67" y="65"/>
                    <a:pt x="67" y="65"/>
                    <a:pt x="67" y="65"/>
                  </a:cubicBezTo>
                  <a:cubicBezTo>
                    <a:pt x="67" y="27"/>
                    <a:pt x="67" y="27"/>
                    <a:pt x="67" y="27"/>
                  </a:cubicBezTo>
                  <a:cubicBezTo>
                    <a:pt x="67" y="26"/>
                    <a:pt x="68" y="25"/>
                    <a:pt x="70" y="25"/>
                  </a:cubicBezTo>
                  <a:cubicBezTo>
                    <a:pt x="75" y="25"/>
                    <a:pt x="75" y="25"/>
                    <a:pt x="75" y="25"/>
                  </a:cubicBezTo>
                  <a:cubicBezTo>
                    <a:pt x="76" y="25"/>
                    <a:pt x="77" y="26"/>
                    <a:pt x="77" y="27"/>
                  </a:cubicBezTo>
                  <a:cubicBezTo>
                    <a:pt x="77" y="63"/>
                    <a:pt x="77" y="63"/>
                    <a:pt x="77" y="63"/>
                  </a:cubicBezTo>
                  <a:cubicBezTo>
                    <a:pt x="86" y="63"/>
                    <a:pt x="86" y="63"/>
                    <a:pt x="86" y="63"/>
                  </a:cubicBezTo>
                  <a:cubicBezTo>
                    <a:pt x="86" y="5"/>
                    <a:pt x="86" y="5"/>
                    <a:pt x="86" y="5"/>
                  </a:cubicBezTo>
                  <a:cubicBezTo>
                    <a:pt x="45" y="5"/>
                    <a:pt x="45" y="5"/>
                    <a:pt x="45" y="5"/>
                  </a:cubicBezTo>
                  <a:cubicBezTo>
                    <a:pt x="45" y="0"/>
                    <a:pt x="45" y="0"/>
                    <a:pt x="45" y="0"/>
                  </a:cubicBezTo>
                  <a:cubicBezTo>
                    <a:pt x="88" y="0"/>
                    <a:pt x="88" y="0"/>
                    <a:pt x="88" y="0"/>
                  </a:cubicBezTo>
                  <a:cubicBezTo>
                    <a:pt x="90" y="0"/>
                    <a:pt x="91" y="1"/>
                    <a:pt x="91" y="3"/>
                  </a:cubicBezTo>
                  <a:cubicBezTo>
                    <a:pt x="91" y="66"/>
                    <a:pt x="91" y="66"/>
                    <a:pt x="91" y="66"/>
                  </a:cubicBezTo>
                  <a:cubicBezTo>
                    <a:pt x="91" y="67"/>
                    <a:pt x="90" y="68"/>
                    <a:pt x="88" y="68"/>
                  </a:cubicBezTo>
                  <a:cubicBezTo>
                    <a:pt x="75" y="68"/>
                    <a:pt x="75" y="68"/>
                    <a:pt x="75" y="68"/>
                  </a:cubicBezTo>
                  <a:cubicBezTo>
                    <a:pt x="73" y="68"/>
                    <a:pt x="72" y="67"/>
                    <a:pt x="72" y="66"/>
                  </a:cubicBezTo>
                  <a:cubicBezTo>
                    <a:pt x="72" y="30"/>
                    <a:pt x="72" y="30"/>
                    <a:pt x="72" y="30"/>
                  </a:cubicBezTo>
                  <a:cubicBezTo>
                    <a:pt x="72" y="30"/>
                    <a:pt x="72" y="30"/>
                    <a:pt x="72" y="30"/>
                  </a:cubicBezTo>
                  <a:cubicBezTo>
                    <a:pt x="72" y="66"/>
                    <a:pt x="72" y="66"/>
                    <a:pt x="72" y="66"/>
                  </a:cubicBezTo>
                  <a:cubicBezTo>
                    <a:pt x="72" y="66"/>
                    <a:pt x="72" y="66"/>
                    <a:pt x="72" y="66"/>
                  </a:cubicBezTo>
                  <a:cubicBezTo>
                    <a:pt x="72" y="135"/>
                    <a:pt x="72" y="135"/>
                    <a:pt x="72" y="135"/>
                  </a:cubicBezTo>
                  <a:cubicBezTo>
                    <a:pt x="72" y="136"/>
                    <a:pt x="71" y="137"/>
                    <a:pt x="70" y="137"/>
                  </a:cubicBezTo>
                  <a:cubicBezTo>
                    <a:pt x="49" y="137"/>
                    <a:pt x="49" y="137"/>
                    <a:pt x="49" y="137"/>
                  </a:cubicBezTo>
                  <a:cubicBezTo>
                    <a:pt x="48" y="137"/>
                    <a:pt x="47" y="136"/>
                    <a:pt x="47" y="135"/>
                  </a:cubicBezTo>
                  <a:cubicBezTo>
                    <a:pt x="47" y="68"/>
                    <a:pt x="47" y="68"/>
                    <a:pt x="47" y="68"/>
                  </a:cubicBezTo>
                  <a:cubicBezTo>
                    <a:pt x="45" y="68"/>
                    <a:pt x="45" y="68"/>
                    <a:pt x="45" y="68"/>
                  </a:cubicBezTo>
                  <a:lnTo>
                    <a:pt x="45" y="63"/>
                  </a:lnTo>
                  <a:close/>
                  <a:moveTo>
                    <a:pt x="17" y="25"/>
                  </a:moveTo>
                  <a:cubicBezTo>
                    <a:pt x="22" y="25"/>
                    <a:pt x="22" y="25"/>
                    <a:pt x="22" y="25"/>
                  </a:cubicBezTo>
                  <a:cubicBezTo>
                    <a:pt x="24" y="25"/>
                    <a:pt x="25" y="26"/>
                    <a:pt x="25" y="27"/>
                  </a:cubicBezTo>
                  <a:cubicBezTo>
                    <a:pt x="25" y="70"/>
                    <a:pt x="25" y="70"/>
                    <a:pt x="25" y="70"/>
                  </a:cubicBezTo>
                  <a:cubicBezTo>
                    <a:pt x="25" y="70"/>
                    <a:pt x="25" y="70"/>
                    <a:pt x="25" y="70"/>
                  </a:cubicBezTo>
                  <a:cubicBezTo>
                    <a:pt x="25" y="133"/>
                    <a:pt x="25" y="133"/>
                    <a:pt x="25" y="133"/>
                  </a:cubicBezTo>
                  <a:cubicBezTo>
                    <a:pt x="41" y="133"/>
                    <a:pt x="41" y="133"/>
                    <a:pt x="41" y="133"/>
                  </a:cubicBezTo>
                  <a:cubicBezTo>
                    <a:pt x="41" y="66"/>
                    <a:pt x="41" y="66"/>
                    <a:pt x="41" y="66"/>
                  </a:cubicBezTo>
                  <a:cubicBezTo>
                    <a:pt x="41" y="64"/>
                    <a:pt x="42" y="63"/>
                    <a:pt x="43" y="63"/>
                  </a:cubicBezTo>
                  <a:cubicBezTo>
                    <a:pt x="45" y="63"/>
                    <a:pt x="45" y="63"/>
                    <a:pt x="45" y="63"/>
                  </a:cubicBezTo>
                  <a:cubicBezTo>
                    <a:pt x="45" y="68"/>
                    <a:pt x="45" y="68"/>
                    <a:pt x="45" y="68"/>
                  </a:cubicBezTo>
                  <a:cubicBezTo>
                    <a:pt x="45" y="68"/>
                    <a:pt x="45" y="68"/>
                    <a:pt x="45" y="68"/>
                  </a:cubicBezTo>
                  <a:cubicBezTo>
                    <a:pt x="45" y="135"/>
                    <a:pt x="45" y="135"/>
                    <a:pt x="45" y="135"/>
                  </a:cubicBezTo>
                  <a:cubicBezTo>
                    <a:pt x="45" y="136"/>
                    <a:pt x="44" y="137"/>
                    <a:pt x="43" y="137"/>
                  </a:cubicBezTo>
                  <a:cubicBezTo>
                    <a:pt x="22" y="137"/>
                    <a:pt x="22" y="137"/>
                    <a:pt x="22" y="137"/>
                  </a:cubicBezTo>
                  <a:cubicBezTo>
                    <a:pt x="21" y="137"/>
                    <a:pt x="20" y="136"/>
                    <a:pt x="20" y="135"/>
                  </a:cubicBezTo>
                  <a:cubicBezTo>
                    <a:pt x="20" y="70"/>
                    <a:pt x="20" y="70"/>
                    <a:pt x="20" y="70"/>
                  </a:cubicBezTo>
                  <a:cubicBezTo>
                    <a:pt x="20" y="70"/>
                    <a:pt x="20" y="70"/>
                    <a:pt x="20" y="70"/>
                  </a:cubicBezTo>
                  <a:cubicBezTo>
                    <a:pt x="20" y="30"/>
                    <a:pt x="20" y="30"/>
                    <a:pt x="20" y="30"/>
                  </a:cubicBezTo>
                  <a:cubicBezTo>
                    <a:pt x="20" y="30"/>
                    <a:pt x="20" y="30"/>
                    <a:pt x="20" y="30"/>
                  </a:cubicBezTo>
                  <a:cubicBezTo>
                    <a:pt x="20" y="66"/>
                    <a:pt x="20" y="66"/>
                    <a:pt x="20" y="66"/>
                  </a:cubicBezTo>
                  <a:cubicBezTo>
                    <a:pt x="20" y="67"/>
                    <a:pt x="19" y="68"/>
                    <a:pt x="17" y="68"/>
                  </a:cubicBezTo>
                  <a:cubicBezTo>
                    <a:pt x="3" y="68"/>
                    <a:pt x="3" y="68"/>
                    <a:pt x="3" y="68"/>
                  </a:cubicBezTo>
                  <a:cubicBezTo>
                    <a:pt x="1" y="68"/>
                    <a:pt x="0" y="67"/>
                    <a:pt x="0" y="66"/>
                  </a:cubicBezTo>
                  <a:cubicBezTo>
                    <a:pt x="0" y="3"/>
                    <a:pt x="0" y="3"/>
                    <a:pt x="0" y="3"/>
                  </a:cubicBezTo>
                  <a:cubicBezTo>
                    <a:pt x="0" y="1"/>
                    <a:pt x="1" y="0"/>
                    <a:pt x="3" y="0"/>
                  </a:cubicBezTo>
                  <a:cubicBezTo>
                    <a:pt x="45" y="0"/>
                    <a:pt x="45" y="0"/>
                    <a:pt x="45" y="0"/>
                  </a:cubicBezTo>
                  <a:cubicBezTo>
                    <a:pt x="45" y="5"/>
                    <a:pt x="45" y="5"/>
                    <a:pt x="45" y="5"/>
                  </a:cubicBezTo>
                  <a:cubicBezTo>
                    <a:pt x="5" y="5"/>
                    <a:pt x="5" y="5"/>
                    <a:pt x="5" y="5"/>
                  </a:cubicBezTo>
                  <a:cubicBezTo>
                    <a:pt x="5" y="63"/>
                    <a:pt x="5" y="63"/>
                    <a:pt x="5" y="63"/>
                  </a:cubicBezTo>
                  <a:cubicBezTo>
                    <a:pt x="15" y="63"/>
                    <a:pt x="15" y="63"/>
                    <a:pt x="15" y="63"/>
                  </a:cubicBezTo>
                  <a:cubicBezTo>
                    <a:pt x="15" y="27"/>
                    <a:pt x="15" y="27"/>
                    <a:pt x="15" y="27"/>
                  </a:cubicBezTo>
                  <a:cubicBezTo>
                    <a:pt x="15" y="26"/>
                    <a:pt x="16" y="25"/>
                    <a:pt x="17" y="2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8" name="Freeform 26"/>
            <p:cNvSpPr>
              <a:spLocks noEditPoints="1"/>
            </p:cNvSpPr>
            <p:nvPr/>
          </p:nvSpPr>
          <p:spPr bwMode="auto">
            <a:xfrm>
              <a:off x="7677162" y="2038363"/>
              <a:ext cx="90488" cy="90488"/>
            </a:xfrm>
            <a:custGeom>
              <a:gdLst>
                <a:gd fmla="*/ 20 w 40" name="T0"/>
                <a:gd fmla="*/ 0 h 40" name="T1"/>
                <a:gd fmla="*/ 34 w 40" name="T2"/>
                <a:gd fmla="*/ 6 h 40" name="T3"/>
                <a:gd fmla="*/ 34 w 40" name="T4"/>
                <a:gd fmla="*/ 6 h 40" name="T5"/>
                <a:gd fmla="*/ 40 w 40" name="T6"/>
                <a:gd fmla="*/ 20 h 40" name="T7"/>
                <a:gd fmla="*/ 34 w 40" name="T8"/>
                <a:gd fmla="*/ 35 h 40" name="T9"/>
                <a:gd fmla="*/ 20 w 40" name="T10"/>
                <a:gd fmla="*/ 40 h 40" name="T11"/>
                <a:gd fmla="*/ 20 w 40" name="T12"/>
                <a:gd fmla="*/ 36 h 40" name="T13"/>
                <a:gd fmla="*/ 31 w 40" name="T14"/>
                <a:gd fmla="*/ 31 h 40" name="T15"/>
                <a:gd fmla="*/ 35 w 40" name="T16"/>
                <a:gd fmla="*/ 20 h 40" name="T17"/>
                <a:gd fmla="*/ 31 w 40" name="T18"/>
                <a:gd fmla="*/ 10 h 40" name="T19"/>
                <a:gd fmla="*/ 31 w 40" name="T20"/>
                <a:gd fmla="*/ 10 h 40" name="T21"/>
                <a:gd fmla="*/ 20 w 40" name="T22"/>
                <a:gd fmla="*/ 5 h 40" name="T23"/>
                <a:gd fmla="*/ 20 w 40" name="T24"/>
                <a:gd fmla="*/ 0 h 40" name="T25"/>
                <a:gd fmla="*/ 20 w 40" name="T26"/>
                <a:gd fmla="*/ 0 h 40" name="T27"/>
                <a:gd fmla="*/ 20 w 40" name="T28"/>
                <a:gd fmla="*/ 0 h 40" name="T29"/>
                <a:gd fmla="*/ 20 w 40" name="T30"/>
                <a:gd fmla="*/ 5 h 40" name="T31"/>
                <a:gd fmla="*/ 20 w 40" name="T32"/>
                <a:gd fmla="*/ 5 h 40" name="T33"/>
                <a:gd fmla="*/ 9 w 40" name="T34"/>
                <a:gd fmla="*/ 10 h 40" name="T35"/>
                <a:gd fmla="*/ 9 w 40" name="T36"/>
                <a:gd fmla="*/ 10 h 40" name="T37"/>
                <a:gd fmla="*/ 5 w 40" name="T38"/>
                <a:gd fmla="*/ 20 h 40" name="T39"/>
                <a:gd fmla="*/ 9 w 40" name="T40"/>
                <a:gd fmla="*/ 31 h 40" name="T41"/>
                <a:gd fmla="*/ 20 w 40" name="T42"/>
                <a:gd fmla="*/ 36 h 40" name="T43"/>
                <a:gd fmla="*/ 20 w 40" name="T44"/>
                <a:gd fmla="*/ 36 h 40" name="T45"/>
                <a:gd fmla="*/ 20 w 40" name="T46"/>
                <a:gd fmla="*/ 40 h 40" name="T47"/>
                <a:gd fmla="*/ 20 w 40" name="T48"/>
                <a:gd fmla="*/ 40 h 40" name="T49"/>
                <a:gd fmla="*/ 6 w 40" name="T50"/>
                <a:gd fmla="*/ 35 h 40" name="T51"/>
                <a:gd fmla="*/ 0 w 40" name="T52"/>
                <a:gd fmla="*/ 20 h 40" name="T53"/>
                <a:gd fmla="*/ 6 w 40" name="T54"/>
                <a:gd fmla="*/ 6 h 40" name="T55"/>
                <a:gd fmla="*/ 6 w 40" name="T56"/>
                <a:gd fmla="*/ 6 h 40" name="T57"/>
                <a:gd fmla="*/ 6 w 40" name="T58"/>
                <a:gd fmla="*/ 6 h 40" name="T59"/>
                <a:gd fmla="*/ 20 w 40" name="T60"/>
                <a:gd fmla="*/ 0 h 40"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40" w="40">
                  <a:moveTo>
                    <a:pt x="20" y="0"/>
                  </a:moveTo>
                  <a:cubicBezTo>
                    <a:pt x="25" y="0"/>
                    <a:pt x="30" y="3"/>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0"/>
                  </a:moveTo>
                  <a:cubicBezTo>
                    <a:pt x="20" y="0"/>
                    <a:pt x="20" y="0"/>
                    <a:pt x="20" y="0"/>
                  </a:cubicBezTo>
                  <a:cubicBezTo>
                    <a:pt x="20" y="5"/>
                    <a:pt x="20" y="5"/>
                    <a:pt x="20" y="5"/>
                  </a:cubicBezTo>
                  <a:cubicBezTo>
                    <a:pt x="20" y="5"/>
                    <a:pt x="20" y="5"/>
                    <a:pt x="20" y="5"/>
                  </a:cubicBezTo>
                  <a:cubicBezTo>
                    <a:pt x="16" y="5"/>
                    <a:pt x="12" y="7"/>
                    <a:pt x="9" y="10"/>
                  </a:cubicBezTo>
                  <a:cubicBezTo>
                    <a:pt x="9" y="10"/>
                    <a:pt x="9" y="10"/>
                    <a:pt x="9" y="10"/>
                  </a:cubicBezTo>
                  <a:cubicBezTo>
                    <a:pt x="6" y="12"/>
                    <a:pt x="5" y="16"/>
                    <a:pt x="5" y="20"/>
                  </a:cubicBezTo>
                  <a:cubicBezTo>
                    <a:pt x="5" y="25"/>
                    <a:pt x="6" y="28"/>
                    <a:pt x="9" y="31"/>
                  </a:cubicBezTo>
                  <a:cubicBezTo>
                    <a:pt x="12" y="34"/>
                    <a:pt x="16" y="36"/>
                    <a:pt x="20" y="36"/>
                  </a:cubicBezTo>
                  <a:cubicBezTo>
                    <a:pt x="20" y="36"/>
                    <a:pt x="20" y="36"/>
                    <a:pt x="20" y="36"/>
                  </a:cubicBezTo>
                  <a:cubicBezTo>
                    <a:pt x="20" y="40"/>
                    <a:pt x="20" y="40"/>
                    <a:pt x="20" y="40"/>
                  </a:cubicBezTo>
                  <a:cubicBezTo>
                    <a:pt x="20" y="40"/>
                    <a:pt x="20" y="40"/>
                    <a:pt x="20" y="40"/>
                  </a:cubicBezTo>
                  <a:cubicBezTo>
                    <a:pt x="14" y="40"/>
                    <a:pt x="9" y="38"/>
                    <a:pt x="6" y="35"/>
                  </a:cubicBezTo>
                  <a:cubicBezTo>
                    <a:pt x="2" y="31"/>
                    <a:pt x="0" y="26"/>
                    <a:pt x="0" y="20"/>
                  </a:cubicBezTo>
                  <a:cubicBezTo>
                    <a:pt x="0" y="15"/>
                    <a:pt x="2" y="10"/>
                    <a:pt x="6" y="6"/>
                  </a:cubicBezTo>
                  <a:cubicBezTo>
                    <a:pt x="6" y="6"/>
                    <a:pt x="6" y="6"/>
                    <a:pt x="6" y="6"/>
                  </a:cubicBezTo>
                  <a:cubicBezTo>
                    <a:pt x="6" y="6"/>
                    <a:pt x="6" y="6"/>
                    <a:pt x="6" y="6"/>
                  </a:cubicBezTo>
                  <a:cubicBezTo>
                    <a:pt x="9" y="3"/>
                    <a:pt x="14" y="0"/>
                    <a:pt x="20"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59" name="Freeform 27"/>
            <p:cNvSpPr>
              <a:spLocks noEditPoints="1"/>
            </p:cNvSpPr>
            <p:nvPr/>
          </p:nvSpPr>
          <p:spPr bwMode="auto">
            <a:xfrm>
              <a:off x="7604138" y="2133614"/>
              <a:ext cx="234951" cy="309565"/>
            </a:xfrm>
            <a:custGeom>
              <a:gdLst>
                <a:gd fmla="*/ 98 w 104" name="T0"/>
                <a:gd fmla="*/ 63 h 137" name="T1"/>
                <a:gd fmla="*/ 73 w 104" name="T2"/>
                <a:gd fmla="*/ 5 h 137" name="T3"/>
                <a:gd fmla="*/ 84 w 104" name="T4"/>
                <a:gd fmla="*/ 0 h 137" name="T5"/>
                <a:gd fmla="*/ 86 w 104" name="T6"/>
                <a:gd fmla="*/ 2 h 137" name="T7"/>
                <a:gd fmla="*/ 104 w 104" name="T8"/>
                <a:gd fmla="*/ 66 h 137" name="T9"/>
                <a:gd fmla="*/ 87 w 104" name="T10"/>
                <a:gd fmla="*/ 68 h 137" name="T11"/>
                <a:gd fmla="*/ 85 w 104" name="T12"/>
                <a:gd fmla="*/ 66 h 137" name="T13"/>
                <a:gd fmla="*/ 93 w 104" name="T14"/>
                <a:gd fmla="*/ 96 h 137" name="T15"/>
                <a:gd fmla="*/ 91 w 104" name="T16"/>
                <a:gd fmla="*/ 100 h 137" name="T17"/>
                <a:gd fmla="*/ 78 w 104" name="T18"/>
                <a:gd fmla="*/ 135 h 137" name="T19"/>
                <a:gd fmla="*/ 76 w 104" name="T20"/>
                <a:gd fmla="*/ 137 h 137" name="T21"/>
                <a:gd fmla="*/ 73 w 104" name="T22"/>
                <a:gd fmla="*/ 133 h 137" name="T23"/>
                <a:gd fmla="*/ 73 w 104" name="T24"/>
                <a:gd fmla="*/ 97 h 137" name="T25"/>
                <a:gd fmla="*/ 76 w 104" name="T26"/>
                <a:gd fmla="*/ 95 h 137" name="T27"/>
                <a:gd fmla="*/ 73 w 104" name="T28"/>
                <a:gd fmla="*/ 41 h 137" name="T29"/>
                <a:gd fmla="*/ 74 w 104" name="T30"/>
                <a:gd fmla="*/ 27 h 137" name="T31"/>
                <a:gd fmla="*/ 73 w 104" name="T32"/>
                <a:gd fmla="*/ 25 h 137" name="T33"/>
                <a:gd fmla="*/ 79 w 104" name="T34"/>
                <a:gd fmla="*/ 27 h 137" name="T35"/>
                <a:gd fmla="*/ 89 w 104" name="T36"/>
                <a:gd fmla="*/ 63 h 137" name="T37"/>
                <a:gd fmla="*/ 52 w 104" name="T38"/>
                <a:gd fmla="*/ 5 h 137" name="T39"/>
                <a:gd fmla="*/ 73 w 104" name="T40"/>
                <a:gd fmla="*/ 0 h 137" name="T41"/>
                <a:gd fmla="*/ 52 w 104" name="T42"/>
                <a:gd fmla="*/ 95 h 137" name="T43"/>
                <a:gd fmla="*/ 57 w 104" name="T44"/>
                <a:gd fmla="*/ 97 h 137" name="T45"/>
                <a:gd fmla="*/ 73 w 104" name="T46"/>
                <a:gd fmla="*/ 133 h 137" name="T47"/>
                <a:gd fmla="*/ 55 w 104" name="T48"/>
                <a:gd fmla="*/ 137 h 137" name="T49"/>
                <a:gd fmla="*/ 52 w 104" name="T50"/>
                <a:gd fmla="*/ 100 h 137" name="T51"/>
                <a:gd fmla="*/ 52 w 104" name="T52"/>
                <a:gd fmla="*/ 95 h 137" name="T53"/>
                <a:gd fmla="*/ 69 w 104" name="T54"/>
                <a:gd fmla="*/ 28 h 137" name="T55"/>
                <a:gd fmla="*/ 72 w 104" name="T56"/>
                <a:gd fmla="*/ 25 h 137" name="T57"/>
                <a:gd fmla="*/ 73 w 104" name="T58"/>
                <a:gd fmla="*/ 26 h 137" name="T59"/>
                <a:gd fmla="*/ 73 w 104" name="T60"/>
                <a:gd fmla="*/ 26 h 137" name="T61"/>
                <a:gd fmla="*/ 52 w 104" name="T62"/>
                <a:gd fmla="*/ 5 h 137" name="T63"/>
                <a:gd fmla="*/ 6 w 104" name="T64"/>
                <a:gd fmla="*/ 63 h 137" name="T65"/>
                <a:gd fmla="*/ 25 w 104" name="T66"/>
                <a:gd fmla="*/ 26 h 137" name="T67"/>
                <a:gd fmla="*/ 27 w 104" name="T68"/>
                <a:gd fmla="*/ 25 h 137" name="T69"/>
                <a:gd fmla="*/ 34 w 104" name="T70"/>
                <a:gd fmla="*/ 27 h 137" name="T71"/>
                <a:gd fmla="*/ 34 w 104" name="T72"/>
                <a:gd fmla="*/ 28 h 137" name="T73"/>
                <a:gd fmla="*/ 28 w 104" name="T74"/>
                <a:gd fmla="*/ 95 h 137" name="T75"/>
                <a:gd fmla="*/ 31 w 104" name="T76"/>
                <a:gd fmla="*/ 97 h 137" name="T77"/>
                <a:gd fmla="*/ 46 w 104" name="T78"/>
                <a:gd fmla="*/ 133 h 137" name="T79"/>
                <a:gd fmla="*/ 49 w 104" name="T80"/>
                <a:gd fmla="*/ 95 h 137" name="T81"/>
                <a:gd fmla="*/ 52 w 104" name="T82"/>
                <a:gd fmla="*/ 100 h 137" name="T83"/>
                <a:gd fmla="*/ 51 w 104" name="T84"/>
                <a:gd fmla="*/ 135 h 137" name="T85"/>
                <a:gd fmla="*/ 28 w 104" name="T86"/>
                <a:gd fmla="*/ 137 h 137" name="T87"/>
                <a:gd fmla="*/ 26 w 104" name="T88"/>
                <a:gd fmla="*/ 135 h 137" name="T89"/>
                <a:gd fmla="*/ 13 w 104" name="T90"/>
                <a:gd fmla="*/ 100 h 137" name="T91"/>
                <a:gd fmla="*/ 12 w 104" name="T92"/>
                <a:gd fmla="*/ 99 h 137" name="T93"/>
                <a:gd fmla="*/ 18 w 104" name="T94"/>
                <a:gd fmla="*/ 67 h 137" name="T95"/>
                <a:gd fmla="*/ 3 w 104" name="T96"/>
                <a:gd fmla="*/ 68 h 137" name="T97"/>
                <a:gd fmla="*/ 2 w 104" name="T98"/>
                <a:gd fmla="*/ 68 h 137" name="T99"/>
                <a:gd fmla="*/ 19 w 104" name="T100"/>
                <a:gd fmla="*/ 2 h 137" name="T101"/>
                <a:gd fmla="*/ 52 w 104" name="T102"/>
                <a:gd fmla="*/ 0 h 137"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37" w="104">
                  <a:moveTo>
                    <a:pt x="89" y="63"/>
                  </a:moveTo>
                  <a:cubicBezTo>
                    <a:pt x="98" y="63"/>
                    <a:pt x="98" y="63"/>
                    <a:pt x="98" y="63"/>
                  </a:cubicBezTo>
                  <a:cubicBezTo>
                    <a:pt x="82" y="5"/>
                    <a:pt x="82" y="5"/>
                    <a:pt x="82" y="5"/>
                  </a:cubicBezTo>
                  <a:cubicBezTo>
                    <a:pt x="73" y="5"/>
                    <a:pt x="73" y="5"/>
                    <a:pt x="73" y="5"/>
                  </a:cubicBezTo>
                  <a:cubicBezTo>
                    <a:pt x="73" y="0"/>
                    <a:pt x="73" y="0"/>
                    <a:pt x="73" y="0"/>
                  </a:cubicBezTo>
                  <a:cubicBezTo>
                    <a:pt x="84" y="0"/>
                    <a:pt x="84" y="0"/>
                    <a:pt x="84" y="0"/>
                  </a:cubicBezTo>
                  <a:cubicBezTo>
                    <a:pt x="84" y="0"/>
                    <a:pt x="84" y="0"/>
                    <a:pt x="84" y="0"/>
                  </a:cubicBezTo>
                  <a:cubicBezTo>
                    <a:pt x="85" y="0"/>
                    <a:pt x="86" y="1"/>
                    <a:pt x="86" y="2"/>
                  </a:cubicBezTo>
                  <a:cubicBezTo>
                    <a:pt x="103" y="65"/>
                    <a:pt x="103" y="65"/>
                    <a:pt x="103" y="65"/>
                  </a:cubicBezTo>
                  <a:cubicBezTo>
                    <a:pt x="103" y="65"/>
                    <a:pt x="104" y="65"/>
                    <a:pt x="104" y="66"/>
                  </a:cubicBezTo>
                  <a:cubicBezTo>
                    <a:pt x="104" y="67"/>
                    <a:pt x="102" y="68"/>
                    <a:pt x="101" y="68"/>
                  </a:cubicBezTo>
                  <a:cubicBezTo>
                    <a:pt x="87" y="68"/>
                    <a:pt x="87" y="68"/>
                    <a:pt x="87" y="68"/>
                  </a:cubicBezTo>
                  <a:cubicBezTo>
                    <a:pt x="87" y="68"/>
                    <a:pt x="87" y="68"/>
                    <a:pt x="87" y="68"/>
                  </a:cubicBezTo>
                  <a:cubicBezTo>
                    <a:pt x="86" y="68"/>
                    <a:pt x="85" y="67"/>
                    <a:pt x="85" y="66"/>
                  </a:cubicBezTo>
                  <a:cubicBezTo>
                    <a:pt x="80" y="48"/>
                    <a:pt x="80" y="48"/>
                    <a:pt x="80" y="48"/>
                  </a:cubicBezTo>
                  <a:cubicBezTo>
                    <a:pt x="93" y="96"/>
                    <a:pt x="93" y="96"/>
                    <a:pt x="93" y="96"/>
                  </a:cubicBezTo>
                  <a:cubicBezTo>
                    <a:pt x="93" y="97"/>
                    <a:pt x="93" y="97"/>
                    <a:pt x="93" y="97"/>
                  </a:cubicBezTo>
                  <a:cubicBezTo>
                    <a:pt x="93" y="98"/>
                    <a:pt x="92" y="100"/>
                    <a:pt x="91" y="100"/>
                  </a:cubicBezTo>
                  <a:cubicBezTo>
                    <a:pt x="78" y="100"/>
                    <a:pt x="78" y="100"/>
                    <a:pt x="78" y="100"/>
                  </a:cubicBezTo>
                  <a:cubicBezTo>
                    <a:pt x="78" y="135"/>
                    <a:pt x="78" y="135"/>
                    <a:pt x="78" y="135"/>
                  </a:cubicBezTo>
                  <a:cubicBezTo>
                    <a:pt x="78" y="135"/>
                    <a:pt x="78" y="135"/>
                    <a:pt x="78" y="135"/>
                  </a:cubicBezTo>
                  <a:cubicBezTo>
                    <a:pt x="78" y="136"/>
                    <a:pt x="77" y="137"/>
                    <a:pt x="76" y="137"/>
                  </a:cubicBezTo>
                  <a:cubicBezTo>
                    <a:pt x="73" y="137"/>
                    <a:pt x="73" y="137"/>
                    <a:pt x="73" y="137"/>
                  </a:cubicBezTo>
                  <a:cubicBezTo>
                    <a:pt x="73" y="133"/>
                    <a:pt x="73" y="133"/>
                    <a:pt x="73" y="133"/>
                  </a:cubicBezTo>
                  <a:cubicBezTo>
                    <a:pt x="73" y="133"/>
                    <a:pt x="73" y="133"/>
                    <a:pt x="73" y="133"/>
                  </a:cubicBezTo>
                  <a:cubicBezTo>
                    <a:pt x="73" y="97"/>
                    <a:pt x="73" y="97"/>
                    <a:pt x="73" y="97"/>
                  </a:cubicBezTo>
                  <a:cubicBezTo>
                    <a:pt x="73" y="96"/>
                    <a:pt x="74" y="95"/>
                    <a:pt x="76" y="95"/>
                  </a:cubicBezTo>
                  <a:cubicBezTo>
                    <a:pt x="76" y="95"/>
                    <a:pt x="76" y="95"/>
                    <a:pt x="76" y="95"/>
                  </a:cubicBezTo>
                  <a:cubicBezTo>
                    <a:pt x="88" y="95"/>
                    <a:pt x="88" y="95"/>
                    <a:pt x="88" y="95"/>
                  </a:cubicBezTo>
                  <a:cubicBezTo>
                    <a:pt x="73" y="41"/>
                    <a:pt x="73" y="41"/>
                    <a:pt x="73" y="41"/>
                  </a:cubicBezTo>
                  <a:cubicBezTo>
                    <a:pt x="73" y="26"/>
                    <a:pt x="73" y="26"/>
                    <a:pt x="73" y="26"/>
                  </a:cubicBezTo>
                  <a:cubicBezTo>
                    <a:pt x="74" y="27"/>
                    <a:pt x="74" y="27"/>
                    <a:pt x="74" y="27"/>
                  </a:cubicBezTo>
                  <a:cubicBezTo>
                    <a:pt x="74" y="26"/>
                    <a:pt x="73" y="26"/>
                    <a:pt x="73" y="26"/>
                  </a:cubicBezTo>
                  <a:cubicBezTo>
                    <a:pt x="73" y="25"/>
                    <a:pt x="73" y="25"/>
                    <a:pt x="73" y="25"/>
                  </a:cubicBezTo>
                  <a:cubicBezTo>
                    <a:pt x="77" y="25"/>
                    <a:pt x="77" y="25"/>
                    <a:pt x="77" y="25"/>
                  </a:cubicBezTo>
                  <a:cubicBezTo>
                    <a:pt x="78" y="25"/>
                    <a:pt x="79" y="26"/>
                    <a:pt x="79" y="27"/>
                  </a:cubicBezTo>
                  <a:cubicBezTo>
                    <a:pt x="79" y="27"/>
                    <a:pt x="79" y="27"/>
                    <a:pt x="79" y="27"/>
                  </a:cubicBezTo>
                  <a:lnTo>
                    <a:pt x="89" y="63"/>
                  </a:lnTo>
                  <a:close/>
                  <a:moveTo>
                    <a:pt x="73" y="5"/>
                  </a:moveTo>
                  <a:cubicBezTo>
                    <a:pt x="52" y="5"/>
                    <a:pt x="52" y="5"/>
                    <a:pt x="52" y="5"/>
                  </a:cubicBezTo>
                  <a:cubicBezTo>
                    <a:pt x="52" y="0"/>
                    <a:pt x="52" y="0"/>
                    <a:pt x="52" y="0"/>
                  </a:cubicBezTo>
                  <a:cubicBezTo>
                    <a:pt x="73" y="0"/>
                    <a:pt x="73" y="0"/>
                    <a:pt x="73" y="0"/>
                  </a:cubicBezTo>
                  <a:cubicBezTo>
                    <a:pt x="73" y="5"/>
                    <a:pt x="73" y="5"/>
                    <a:pt x="73" y="5"/>
                  </a:cubicBezTo>
                  <a:close/>
                  <a:moveTo>
                    <a:pt x="52" y="95"/>
                  </a:moveTo>
                  <a:cubicBezTo>
                    <a:pt x="55" y="95"/>
                    <a:pt x="55" y="95"/>
                    <a:pt x="55" y="95"/>
                  </a:cubicBezTo>
                  <a:cubicBezTo>
                    <a:pt x="56" y="95"/>
                    <a:pt x="57" y="96"/>
                    <a:pt x="57" y="97"/>
                  </a:cubicBezTo>
                  <a:cubicBezTo>
                    <a:pt x="57" y="133"/>
                    <a:pt x="57" y="133"/>
                    <a:pt x="57" y="133"/>
                  </a:cubicBezTo>
                  <a:cubicBezTo>
                    <a:pt x="73" y="133"/>
                    <a:pt x="73" y="133"/>
                    <a:pt x="73" y="133"/>
                  </a:cubicBezTo>
                  <a:cubicBezTo>
                    <a:pt x="73" y="137"/>
                    <a:pt x="73" y="137"/>
                    <a:pt x="73" y="137"/>
                  </a:cubicBezTo>
                  <a:cubicBezTo>
                    <a:pt x="55" y="137"/>
                    <a:pt x="55" y="137"/>
                    <a:pt x="55" y="137"/>
                  </a:cubicBezTo>
                  <a:cubicBezTo>
                    <a:pt x="54" y="137"/>
                    <a:pt x="52" y="136"/>
                    <a:pt x="52" y="135"/>
                  </a:cubicBezTo>
                  <a:cubicBezTo>
                    <a:pt x="52" y="100"/>
                    <a:pt x="52" y="100"/>
                    <a:pt x="52" y="100"/>
                  </a:cubicBezTo>
                  <a:cubicBezTo>
                    <a:pt x="52" y="100"/>
                    <a:pt x="52" y="100"/>
                    <a:pt x="52" y="100"/>
                  </a:cubicBezTo>
                  <a:cubicBezTo>
                    <a:pt x="52" y="95"/>
                    <a:pt x="52" y="95"/>
                    <a:pt x="52" y="95"/>
                  </a:cubicBezTo>
                  <a:close/>
                  <a:moveTo>
                    <a:pt x="73" y="41"/>
                  </a:moveTo>
                  <a:cubicBezTo>
                    <a:pt x="69" y="28"/>
                    <a:pt x="69" y="28"/>
                    <a:pt x="69" y="28"/>
                  </a:cubicBezTo>
                  <a:cubicBezTo>
                    <a:pt x="69" y="27"/>
                    <a:pt x="70" y="26"/>
                    <a:pt x="71" y="25"/>
                  </a:cubicBezTo>
                  <a:cubicBezTo>
                    <a:pt x="71" y="25"/>
                    <a:pt x="72" y="25"/>
                    <a:pt x="72" y="25"/>
                  </a:cubicBezTo>
                  <a:cubicBezTo>
                    <a:pt x="73" y="25"/>
                    <a:pt x="73" y="25"/>
                    <a:pt x="73" y="25"/>
                  </a:cubicBezTo>
                  <a:cubicBezTo>
                    <a:pt x="73" y="26"/>
                    <a:pt x="73" y="26"/>
                    <a:pt x="73" y="26"/>
                  </a:cubicBezTo>
                  <a:cubicBezTo>
                    <a:pt x="73" y="25"/>
                    <a:pt x="72" y="25"/>
                    <a:pt x="72" y="25"/>
                  </a:cubicBezTo>
                  <a:cubicBezTo>
                    <a:pt x="73" y="26"/>
                    <a:pt x="73" y="26"/>
                    <a:pt x="73" y="26"/>
                  </a:cubicBezTo>
                  <a:lnTo>
                    <a:pt x="73" y="41"/>
                  </a:lnTo>
                  <a:close/>
                  <a:moveTo>
                    <a:pt x="52" y="5"/>
                  </a:moveTo>
                  <a:cubicBezTo>
                    <a:pt x="23" y="5"/>
                    <a:pt x="23" y="5"/>
                    <a:pt x="23" y="5"/>
                  </a:cubicBezTo>
                  <a:cubicBezTo>
                    <a:pt x="6" y="63"/>
                    <a:pt x="6" y="63"/>
                    <a:pt x="6" y="63"/>
                  </a:cubicBezTo>
                  <a:cubicBezTo>
                    <a:pt x="15" y="63"/>
                    <a:pt x="15" y="63"/>
                    <a:pt x="15" y="63"/>
                  </a:cubicBezTo>
                  <a:cubicBezTo>
                    <a:pt x="25" y="26"/>
                    <a:pt x="25" y="26"/>
                    <a:pt x="25" y="26"/>
                  </a:cubicBezTo>
                  <a:cubicBezTo>
                    <a:pt x="25" y="25"/>
                    <a:pt x="26" y="25"/>
                    <a:pt x="27" y="25"/>
                  </a:cubicBezTo>
                  <a:cubicBezTo>
                    <a:pt x="27" y="25"/>
                    <a:pt x="27" y="25"/>
                    <a:pt x="27" y="25"/>
                  </a:cubicBezTo>
                  <a:cubicBezTo>
                    <a:pt x="31" y="25"/>
                    <a:pt x="31" y="25"/>
                    <a:pt x="31" y="25"/>
                  </a:cubicBezTo>
                  <a:cubicBezTo>
                    <a:pt x="33" y="25"/>
                    <a:pt x="34" y="26"/>
                    <a:pt x="34" y="27"/>
                  </a:cubicBezTo>
                  <a:cubicBezTo>
                    <a:pt x="34" y="27"/>
                    <a:pt x="34" y="28"/>
                    <a:pt x="34" y="28"/>
                  </a:cubicBezTo>
                  <a:cubicBezTo>
                    <a:pt x="34" y="28"/>
                    <a:pt x="34" y="28"/>
                    <a:pt x="34" y="28"/>
                  </a:cubicBezTo>
                  <a:cubicBezTo>
                    <a:pt x="16" y="95"/>
                    <a:pt x="16" y="95"/>
                    <a:pt x="16" y="95"/>
                  </a:cubicBezTo>
                  <a:cubicBezTo>
                    <a:pt x="28" y="95"/>
                    <a:pt x="28" y="95"/>
                    <a:pt x="28" y="95"/>
                  </a:cubicBezTo>
                  <a:cubicBezTo>
                    <a:pt x="30" y="95"/>
                    <a:pt x="31" y="96"/>
                    <a:pt x="31" y="97"/>
                  </a:cubicBezTo>
                  <a:cubicBezTo>
                    <a:pt x="31" y="97"/>
                    <a:pt x="31" y="97"/>
                    <a:pt x="31" y="97"/>
                  </a:cubicBezTo>
                  <a:cubicBezTo>
                    <a:pt x="31" y="133"/>
                    <a:pt x="31" y="133"/>
                    <a:pt x="31" y="133"/>
                  </a:cubicBezTo>
                  <a:cubicBezTo>
                    <a:pt x="46" y="133"/>
                    <a:pt x="46" y="133"/>
                    <a:pt x="46" y="133"/>
                  </a:cubicBezTo>
                  <a:cubicBezTo>
                    <a:pt x="46" y="97"/>
                    <a:pt x="46" y="97"/>
                    <a:pt x="46" y="97"/>
                  </a:cubicBezTo>
                  <a:cubicBezTo>
                    <a:pt x="46" y="96"/>
                    <a:pt x="48" y="95"/>
                    <a:pt x="49" y="95"/>
                  </a:cubicBezTo>
                  <a:cubicBezTo>
                    <a:pt x="52" y="95"/>
                    <a:pt x="52" y="95"/>
                    <a:pt x="52" y="95"/>
                  </a:cubicBezTo>
                  <a:cubicBezTo>
                    <a:pt x="52" y="100"/>
                    <a:pt x="52" y="100"/>
                    <a:pt x="52" y="100"/>
                  </a:cubicBezTo>
                  <a:cubicBezTo>
                    <a:pt x="51" y="100"/>
                    <a:pt x="51" y="100"/>
                    <a:pt x="51" y="100"/>
                  </a:cubicBezTo>
                  <a:cubicBezTo>
                    <a:pt x="51" y="135"/>
                    <a:pt x="51" y="135"/>
                    <a:pt x="51" y="135"/>
                  </a:cubicBezTo>
                  <a:cubicBezTo>
                    <a:pt x="51" y="136"/>
                    <a:pt x="50" y="137"/>
                    <a:pt x="49" y="137"/>
                  </a:cubicBezTo>
                  <a:cubicBezTo>
                    <a:pt x="28" y="137"/>
                    <a:pt x="28" y="137"/>
                    <a:pt x="28" y="137"/>
                  </a:cubicBezTo>
                  <a:cubicBezTo>
                    <a:pt x="28" y="137"/>
                    <a:pt x="28" y="137"/>
                    <a:pt x="28" y="137"/>
                  </a:cubicBezTo>
                  <a:cubicBezTo>
                    <a:pt x="27" y="137"/>
                    <a:pt x="26" y="136"/>
                    <a:pt x="26" y="135"/>
                  </a:cubicBezTo>
                  <a:cubicBezTo>
                    <a:pt x="26" y="100"/>
                    <a:pt x="26" y="100"/>
                    <a:pt x="26" y="100"/>
                  </a:cubicBezTo>
                  <a:cubicBezTo>
                    <a:pt x="13" y="100"/>
                    <a:pt x="13" y="100"/>
                    <a:pt x="13" y="100"/>
                  </a:cubicBezTo>
                  <a:cubicBezTo>
                    <a:pt x="13" y="100"/>
                    <a:pt x="13" y="100"/>
                    <a:pt x="13" y="100"/>
                  </a:cubicBezTo>
                  <a:cubicBezTo>
                    <a:pt x="13" y="100"/>
                    <a:pt x="12" y="100"/>
                    <a:pt x="12" y="99"/>
                  </a:cubicBezTo>
                  <a:cubicBezTo>
                    <a:pt x="11" y="99"/>
                    <a:pt x="10" y="98"/>
                    <a:pt x="10" y="97"/>
                  </a:cubicBezTo>
                  <a:cubicBezTo>
                    <a:pt x="18" y="67"/>
                    <a:pt x="18" y="67"/>
                    <a:pt x="18" y="67"/>
                  </a:cubicBezTo>
                  <a:cubicBezTo>
                    <a:pt x="18" y="68"/>
                    <a:pt x="17" y="68"/>
                    <a:pt x="16" y="68"/>
                  </a:cubicBezTo>
                  <a:cubicBezTo>
                    <a:pt x="3" y="68"/>
                    <a:pt x="3" y="68"/>
                    <a:pt x="3" y="68"/>
                  </a:cubicBezTo>
                  <a:cubicBezTo>
                    <a:pt x="3" y="68"/>
                    <a:pt x="3" y="68"/>
                    <a:pt x="3" y="68"/>
                  </a:cubicBezTo>
                  <a:cubicBezTo>
                    <a:pt x="2" y="68"/>
                    <a:pt x="2" y="68"/>
                    <a:pt x="2" y="68"/>
                  </a:cubicBezTo>
                  <a:cubicBezTo>
                    <a:pt x="1" y="68"/>
                    <a:pt x="0" y="66"/>
                    <a:pt x="0" y="65"/>
                  </a:cubicBezTo>
                  <a:cubicBezTo>
                    <a:pt x="19" y="2"/>
                    <a:pt x="19" y="2"/>
                    <a:pt x="19" y="2"/>
                  </a:cubicBezTo>
                  <a:cubicBezTo>
                    <a:pt x="19" y="1"/>
                    <a:pt x="20" y="0"/>
                    <a:pt x="21" y="0"/>
                  </a:cubicBezTo>
                  <a:cubicBezTo>
                    <a:pt x="52" y="0"/>
                    <a:pt x="52" y="0"/>
                    <a:pt x="52" y="0"/>
                  </a:cubicBezTo>
                  <a:lnTo>
                    <a:pt x="52"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0" name="Freeform 29"/>
            <p:cNvSpPr>
              <a:spLocks noEditPoints="1"/>
            </p:cNvSpPr>
            <p:nvPr/>
          </p:nvSpPr>
          <p:spPr bwMode="auto">
            <a:xfrm>
              <a:off x="8504251" y="2633679"/>
              <a:ext cx="365125" cy="341315"/>
            </a:xfrm>
            <a:custGeom>
              <a:gdLst>
                <a:gd fmla="*/ 103 w 162" name="T0"/>
                <a:gd fmla="*/ 56 h 151" name="T1"/>
                <a:gd fmla="*/ 125 w 162" name="T2"/>
                <a:gd fmla="*/ 50 h 151" name="T3"/>
                <a:gd fmla="*/ 139 w 162" name="T4"/>
                <a:gd fmla="*/ 55 h 151" name="T5"/>
                <a:gd fmla="*/ 150 w 162" name="T6"/>
                <a:gd fmla="*/ 60 h 151" name="T7"/>
                <a:gd fmla="*/ 155 w 162" name="T8"/>
                <a:gd fmla="*/ 59 h 151" name="T9"/>
                <a:gd fmla="*/ 154 w 162" name="T10"/>
                <a:gd fmla="*/ 37 h 151" name="T11"/>
                <a:gd fmla="*/ 154 w 162" name="T12"/>
                <a:gd fmla="*/ 37 h 151" name="T13"/>
                <a:gd fmla="*/ 137 w 162" name="T14"/>
                <a:gd fmla="*/ 12 h 151" name="T15"/>
                <a:gd fmla="*/ 108 w 162" name="T16"/>
                <a:gd fmla="*/ 7 h 151" name="T17"/>
                <a:gd fmla="*/ 107 w 162" name="T18"/>
                <a:gd fmla="*/ 7 h 151" name="T19"/>
                <a:gd fmla="*/ 89 w 162" name="T20"/>
                <a:gd fmla="*/ 16 h 151" name="T21"/>
                <a:gd fmla="*/ 81 w 162" name="T22"/>
                <a:gd fmla="*/ 19 h 151" name="T23"/>
                <a:gd fmla="*/ 86 w 162" name="T24"/>
                <a:gd fmla="*/ 13 h 151" name="T25"/>
                <a:gd fmla="*/ 106 w 162" name="T26"/>
                <a:gd fmla="*/ 2 h 151" name="T27"/>
                <a:gd fmla="*/ 106 w 162" name="T28"/>
                <a:gd fmla="*/ 2 h 151" name="T29"/>
                <a:gd fmla="*/ 106 w 162" name="T30"/>
                <a:gd fmla="*/ 2 h 151" name="T31"/>
                <a:gd fmla="*/ 140 w 162" name="T32"/>
                <a:gd fmla="*/ 8 h 151" name="T33"/>
                <a:gd fmla="*/ 159 w 162" name="T34"/>
                <a:gd fmla="*/ 36 h 151" name="T35"/>
                <a:gd fmla="*/ 159 w 162" name="T36"/>
                <a:gd fmla="*/ 36 h 151" name="T37"/>
                <a:gd fmla="*/ 160 w 162" name="T38"/>
                <a:gd fmla="*/ 61 h 151" name="T39"/>
                <a:gd fmla="*/ 160 w 162" name="T40"/>
                <a:gd fmla="*/ 61 h 151" name="T41"/>
                <a:gd fmla="*/ 152 w 162" name="T42"/>
                <a:gd fmla="*/ 65 h 151" name="T43"/>
                <a:gd fmla="*/ 147 w 162" name="T44"/>
                <a:gd fmla="*/ 67 h 151" name="T45"/>
                <a:gd fmla="*/ 147 w 162" name="T46"/>
                <a:gd fmla="*/ 67 h 151" name="T47"/>
                <a:gd fmla="*/ 137 w 162" name="T48"/>
                <a:gd fmla="*/ 59 h 151" name="T49"/>
                <a:gd fmla="*/ 125 w 162" name="T50"/>
                <a:gd fmla="*/ 54 h 151" name="T51"/>
                <a:gd fmla="*/ 106 w 162" name="T52"/>
                <a:gd fmla="*/ 60 h 151" name="T53"/>
                <a:gd fmla="*/ 97 w 162" name="T54"/>
                <a:gd fmla="*/ 74 h 151" name="T55"/>
                <a:gd fmla="*/ 100 w 162" name="T56"/>
                <a:gd fmla="*/ 103 h 151" name="T57"/>
                <a:gd fmla="*/ 120 w 162" name="T58"/>
                <a:gd fmla="*/ 132 h 151" name="T59"/>
                <a:gd fmla="*/ 112 w 162" name="T60"/>
                <a:gd fmla="*/ 143 h 151" name="T61"/>
                <a:gd fmla="*/ 103 w 162" name="T62"/>
                <a:gd fmla="*/ 150 h 151" name="T63"/>
                <a:gd fmla="*/ 81 w 162" name="T64"/>
                <a:gd fmla="*/ 144 h 151" name="T65"/>
                <a:gd fmla="*/ 101 w 162" name="T66"/>
                <a:gd fmla="*/ 146 h 151" name="T67"/>
                <a:gd fmla="*/ 115 w 162" name="T68"/>
                <a:gd fmla="*/ 133 h 151" name="T69"/>
                <a:gd fmla="*/ 92 w 162" name="T70"/>
                <a:gd fmla="*/ 73 h 151" name="T71"/>
                <a:gd fmla="*/ 78 w 162" name="T72"/>
                <a:gd fmla="*/ 34 h 151" name="T73"/>
                <a:gd fmla="*/ 74 w 162" name="T74"/>
                <a:gd fmla="*/ 34 h 151" name="T75"/>
                <a:gd fmla="*/ 37 w 162" name="T76"/>
                <a:gd fmla="*/ 23 h 151" name="T77"/>
                <a:gd fmla="*/ 7 w 162" name="T78"/>
                <a:gd fmla="*/ 69 h 151" name="T79"/>
                <a:gd fmla="*/ 7 w 162" name="T80"/>
                <a:gd fmla="*/ 70 h 151" name="T81"/>
                <a:gd fmla="*/ 81 w 162" name="T82"/>
                <a:gd fmla="*/ 144 h 151" name="T83"/>
                <a:gd fmla="*/ 8 w 162" name="T84"/>
                <a:gd fmla="*/ 37 h 151" name="T85"/>
                <a:gd fmla="*/ 59 w 162" name="T86"/>
                <a:gd fmla="*/ 19 h 151" name="T87"/>
                <a:gd fmla="*/ 81 w 162" name="T88"/>
                <a:gd fmla="*/ 19 h 151"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151" w="162">
                  <a:moveTo>
                    <a:pt x="92" y="73"/>
                  </a:moveTo>
                  <a:cubicBezTo>
                    <a:pt x="94" y="66"/>
                    <a:pt x="98" y="60"/>
                    <a:pt x="103" y="56"/>
                  </a:cubicBezTo>
                  <a:cubicBezTo>
                    <a:pt x="108" y="52"/>
                    <a:pt x="115" y="49"/>
                    <a:pt x="122" y="49"/>
                  </a:cubicBezTo>
                  <a:cubicBezTo>
                    <a:pt x="123" y="49"/>
                    <a:pt x="124" y="49"/>
                    <a:pt x="125" y="50"/>
                  </a:cubicBezTo>
                  <a:cubicBezTo>
                    <a:pt x="126" y="50"/>
                    <a:pt x="127" y="50"/>
                    <a:pt x="128" y="50"/>
                  </a:cubicBezTo>
                  <a:cubicBezTo>
                    <a:pt x="132" y="51"/>
                    <a:pt x="136" y="53"/>
                    <a:pt x="139" y="55"/>
                  </a:cubicBezTo>
                  <a:cubicBezTo>
                    <a:pt x="142" y="57"/>
                    <a:pt x="144" y="59"/>
                    <a:pt x="146" y="62"/>
                  </a:cubicBezTo>
                  <a:cubicBezTo>
                    <a:pt x="148" y="61"/>
                    <a:pt x="149" y="61"/>
                    <a:pt x="150" y="60"/>
                  </a:cubicBezTo>
                  <a:cubicBezTo>
                    <a:pt x="150" y="60"/>
                    <a:pt x="150" y="60"/>
                    <a:pt x="150" y="60"/>
                  </a:cubicBezTo>
                  <a:cubicBezTo>
                    <a:pt x="152" y="60"/>
                    <a:pt x="153" y="59"/>
                    <a:pt x="155" y="59"/>
                  </a:cubicBezTo>
                  <a:cubicBezTo>
                    <a:pt x="157" y="45"/>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2" y="26"/>
                    <a:pt x="145" y="18"/>
                    <a:pt x="137" y="12"/>
                  </a:cubicBezTo>
                  <a:cubicBezTo>
                    <a:pt x="129" y="7"/>
                    <a:pt x="118" y="5"/>
                    <a:pt x="108" y="7"/>
                  </a:cubicBezTo>
                  <a:cubicBezTo>
                    <a:pt x="108" y="7"/>
                    <a:pt x="108" y="7"/>
                    <a:pt x="108" y="7"/>
                  </a:cubicBezTo>
                  <a:cubicBezTo>
                    <a:pt x="108" y="7"/>
                    <a:pt x="108" y="7"/>
                    <a:pt x="108" y="7"/>
                  </a:cubicBezTo>
                  <a:cubicBezTo>
                    <a:pt x="107" y="7"/>
                    <a:pt x="107" y="7"/>
                    <a:pt x="107" y="7"/>
                  </a:cubicBezTo>
                  <a:cubicBezTo>
                    <a:pt x="100" y="9"/>
                    <a:pt x="94" y="12"/>
                    <a:pt x="89" y="16"/>
                  </a:cubicBezTo>
                  <a:cubicBezTo>
                    <a:pt x="89" y="16"/>
                    <a:pt x="89" y="16"/>
                    <a:pt x="89" y="16"/>
                  </a:cubicBezTo>
                  <a:cubicBezTo>
                    <a:pt x="86" y="20"/>
                    <a:pt x="83" y="23"/>
                    <a:pt x="81" y="28"/>
                  </a:cubicBezTo>
                  <a:cubicBezTo>
                    <a:pt x="81" y="19"/>
                    <a:pt x="81" y="19"/>
                    <a:pt x="81" y="19"/>
                  </a:cubicBezTo>
                  <a:cubicBezTo>
                    <a:pt x="82" y="17"/>
                    <a:pt x="84" y="15"/>
                    <a:pt x="86" y="13"/>
                  </a:cubicBezTo>
                  <a:cubicBezTo>
                    <a:pt x="86" y="13"/>
                    <a:pt x="86" y="13"/>
                    <a:pt x="86" y="13"/>
                  </a:cubicBezTo>
                  <a:cubicBezTo>
                    <a:pt x="86" y="13"/>
                    <a:pt x="86" y="13"/>
                    <a:pt x="86" y="13"/>
                  </a:cubicBezTo>
                  <a:cubicBezTo>
                    <a:pt x="92" y="8"/>
                    <a:pt x="98" y="4"/>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18" y="0"/>
                    <a:pt x="130" y="2"/>
                    <a:pt x="140" y="8"/>
                  </a:cubicBezTo>
                  <a:cubicBezTo>
                    <a:pt x="149" y="14"/>
                    <a:pt x="156" y="24"/>
                    <a:pt x="159" y="36"/>
                  </a:cubicBezTo>
                  <a:cubicBezTo>
                    <a:pt x="159" y="36"/>
                    <a:pt x="159" y="36"/>
                    <a:pt x="159" y="36"/>
                  </a:cubicBezTo>
                  <a:cubicBezTo>
                    <a:pt x="159" y="36"/>
                    <a:pt x="159" y="36"/>
                    <a:pt x="159" y="36"/>
                  </a:cubicBezTo>
                  <a:cubicBezTo>
                    <a:pt x="159" y="36"/>
                    <a:pt x="159" y="36"/>
                    <a:pt x="159" y="36"/>
                  </a:cubicBezTo>
                  <a:cubicBezTo>
                    <a:pt x="159" y="36"/>
                    <a:pt x="159" y="36"/>
                    <a:pt x="159" y="36"/>
                  </a:cubicBezTo>
                  <a:cubicBezTo>
                    <a:pt x="159" y="37"/>
                    <a:pt x="162" y="46"/>
                    <a:pt x="160" y="61"/>
                  </a:cubicBezTo>
                  <a:cubicBezTo>
                    <a:pt x="160" y="61"/>
                    <a:pt x="160" y="61"/>
                    <a:pt x="160" y="61"/>
                  </a:cubicBezTo>
                  <a:cubicBezTo>
                    <a:pt x="160" y="61"/>
                    <a:pt x="160" y="61"/>
                    <a:pt x="160" y="61"/>
                  </a:cubicBezTo>
                  <a:cubicBezTo>
                    <a:pt x="159" y="62"/>
                    <a:pt x="159" y="63"/>
                    <a:pt x="158" y="63"/>
                  </a:cubicBezTo>
                  <a:cubicBezTo>
                    <a:pt x="156" y="64"/>
                    <a:pt x="154" y="64"/>
                    <a:pt x="152" y="65"/>
                  </a:cubicBezTo>
                  <a:cubicBezTo>
                    <a:pt x="152" y="65"/>
                    <a:pt x="152" y="65"/>
                    <a:pt x="152" y="65"/>
                  </a:cubicBezTo>
                  <a:cubicBezTo>
                    <a:pt x="150" y="65"/>
                    <a:pt x="148" y="66"/>
                    <a:pt x="147" y="67"/>
                  </a:cubicBezTo>
                  <a:cubicBezTo>
                    <a:pt x="147" y="67"/>
                    <a:pt x="147" y="67"/>
                    <a:pt x="147" y="67"/>
                  </a:cubicBezTo>
                  <a:cubicBezTo>
                    <a:pt x="147" y="67"/>
                    <a:pt x="147" y="67"/>
                    <a:pt x="147" y="67"/>
                  </a:cubicBezTo>
                  <a:cubicBezTo>
                    <a:pt x="146" y="68"/>
                    <a:pt x="144" y="68"/>
                    <a:pt x="143" y="66"/>
                  </a:cubicBezTo>
                  <a:cubicBezTo>
                    <a:pt x="142" y="64"/>
                    <a:pt x="139" y="61"/>
                    <a:pt x="137" y="59"/>
                  </a:cubicBezTo>
                  <a:cubicBezTo>
                    <a:pt x="134" y="57"/>
                    <a:pt x="131" y="56"/>
                    <a:pt x="127" y="55"/>
                  </a:cubicBezTo>
                  <a:cubicBezTo>
                    <a:pt x="126" y="55"/>
                    <a:pt x="125" y="54"/>
                    <a:pt x="125" y="54"/>
                  </a:cubicBezTo>
                  <a:cubicBezTo>
                    <a:pt x="124" y="54"/>
                    <a:pt x="123" y="54"/>
                    <a:pt x="122" y="54"/>
                  </a:cubicBezTo>
                  <a:cubicBezTo>
                    <a:pt x="116" y="54"/>
                    <a:pt x="110" y="56"/>
                    <a:pt x="106" y="60"/>
                  </a:cubicBezTo>
                  <a:cubicBezTo>
                    <a:pt x="101" y="63"/>
                    <a:pt x="98" y="68"/>
                    <a:pt x="97" y="74"/>
                  </a:cubicBezTo>
                  <a:cubicBezTo>
                    <a:pt x="97" y="74"/>
                    <a:pt x="97" y="74"/>
                    <a:pt x="97" y="74"/>
                  </a:cubicBezTo>
                  <a:cubicBezTo>
                    <a:pt x="97" y="74"/>
                    <a:pt x="97" y="74"/>
                    <a:pt x="97" y="74"/>
                  </a:cubicBezTo>
                  <a:cubicBezTo>
                    <a:pt x="96" y="76"/>
                    <a:pt x="94" y="87"/>
                    <a:pt x="100" y="103"/>
                  </a:cubicBezTo>
                  <a:cubicBezTo>
                    <a:pt x="104" y="111"/>
                    <a:pt x="110" y="121"/>
                    <a:pt x="120" y="131"/>
                  </a:cubicBezTo>
                  <a:cubicBezTo>
                    <a:pt x="120" y="132"/>
                    <a:pt x="120" y="132"/>
                    <a:pt x="120" y="132"/>
                  </a:cubicBezTo>
                  <a:cubicBezTo>
                    <a:pt x="121" y="132"/>
                    <a:pt x="121" y="134"/>
                    <a:pt x="120" y="135"/>
                  </a:cubicBezTo>
                  <a:cubicBezTo>
                    <a:pt x="117" y="137"/>
                    <a:pt x="115" y="140"/>
                    <a:pt x="112" y="143"/>
                  </a:cubicBezTo>
                  <a:cubicBezTo>
                    <a:pt x="109" y="145"/>
                    <a:pt x="106" y="148"/>
                    <a:pt x="103" y="150"/>
                  </a:cubicBezTo>
                  <a:cubicBezTo>
                    <a:pt x="103" y="150"/>
                    <a:pt x="103" y="150"/>
                    <a:pt x="103" y="150"/>
                  </a:cubicBezTo>
                  <a:cubicBezTo>
                    <a:pt x="103" y="151"/>
                    <a:pt x="102" y="151"/>
                    <a:pt x="101" y="151"/>
                  </a:cubicBezTo>
                  <a:cubicBezTo>
                    <a:pt x="94" y="149"/>
                    <a:pt x="87" y="147"/>
                    <a:pt x="81" y="144"/>
                  </a:cubicBezTo>
                  <a:cubicBezTo>
                    <a:pt x="81" y="139"/>
                    <a:pt x="81" y="139"/>
                    <a:pt x="81" y="139"/>
                  </a:cubicBezTo>
                  <a:cubicBezTo>
                    <a:pt x="87" y="142"/>
                    <a:pt x="94" y="144"/>
                    <a:pt x="101" y="146"/>
                  </a:cubicBezTo>
                  <a:cubicBezTo>
                    <a:pt x="104" y="143"/>
                    <a:pt x="106" y="141"/>
                    <a:pt x="109" y="139"/>
                  </a:cubicBezTo>
                  <a:cubicBezTo>
                    <a:pt x="111" y="137"/>
                    <a:pt x="113" y="135"/>
                    <a:pt x="115" y="133"/>
                  </a:cubicBezTo>
                  <a:cubicBezTo>
                    <a:pt x="105" y="123"/>
                    <a:pt x="99" y="113"/>
                    <a:pt x="96" y="105"/>
                  </a:cubicBezTo>
                  <a:cubicBezTo>
                    <a:pt x="89" y="87"/>
                    <a:pt x="92" y="75"/>
                    <a:pt x="92" y="73"/>
                  </a:cubicBezTo>
                  <a:close/>
                  <a:moveTo>
                    <a:pt x="81" y="28"/>
                  </a:moveTo>
                  <a:cubicBezTo>
                    <a:pt x="80" y="30"/>
                    <a:pt x="79" y="32"/>
                    <a:pt x="78" y="34"/>
                  </a:cubicBezTo>
                  <a:cubicBezTo>
                    <a:pt x="78" y="35"/>
                    <a:pt x="77" y="36"/>
                    <a:pt x="75" y="35"/>
                  </a:cubicBezTo>
                  <a:cubicBezTo>
                    <a:pt x="75" y="35"/>
                    <a:pt x="75" y="35"/>
                    <a:pt x="74" y="34"/>
                  </a:cubicBezTo>
                  <a:cubicBezTo>
                    <a:pt x="70" y="29"/>
                    <a:pt x="64" y="26"/>
                    <a:pt x="57" y="24"/>
                  </a:cubicBezTo>
                  <a:cubicBezTo>
                    <a:pt x="51" y="22"/>
                    <a:pt x="44" y="21"/>
                    <a:pt x="37" y="23"/>
                  </a:cubicBezTo>
                  <a:cubicBezTo>
                    <a:pt x="26" y="25"/>
                    <a:pt x="18" y="31"/>
                    <a:pt x="12" y="40"/>
                  </a:cubicBezTo>
                  <a:cubicBezTo>
                    <a:pt x="7" y="48"/>
                    <a:pt x="5" y="59"/>
                    <a:pt x="7" y="69"/>
                  </a:cubicBezTo>
                  <a:cubicBezTo>
                    <a:pt x="7" y="70"/>
                    <a:pt x="7" y="70"/>
                    <a:pt x="7" y="70"/>
                  </a:cubicBezTo>
                  <a:cubicBezTo>
                    <a:pt x="7" y="70"/>
                    <a:pt x="7" y="70"/>
                    <a:pt x="7" y="70"/>
                  </a:cubicBezTo>
                  <a:cubicBezTo>
                    <a:pt x="7" y="70"/>
                    <a:pt x="14" y="114"/>
                    <a:pt x="81" y="139"/>
                  </a:cubicBezTo>
                  <a:cubicBezTo>
                    <a:pt x="81" y="144"/>
                    <a:pt x="81" y="144"/>
                    <a:pt x="81" y="144"/>
                  </a:cubicBezTo>
                  <a:cubicBezTo>
                    <a:pt x="10" y="118"/>
                    <a:pt x="2" y="71"/>
                    <a:pt x="2" y="70"/>
                  </a:cubicBezTo>
                  <a:cubicBezTo>
                    <a:pt x="0" y="59"/>
                    <a:pt x="2" y="47"/>
                    <a:pt x="8" y="37"/>
                  </a:cubicBezTo>
                  <a:cubicBezTo>
                    <a:pt x="14" y="28"/>
                    <a:pt x="24" y="21"/>
                    <a:pt x="36" y="18"/>
                  </a:cubicBezTo>
                  <a:cubicBezTo>
                    <a:pt x="44" y="16"/>
                    <a:pt x="52" y="17"/>
                    <a:pt x="59" y="19"/>
                  </a:cubicBezTo>
                  <a:cubicBezTo>
                    <a:pt x="65" y="21"/>
                    <a:pt x="70" y="24"/>
                    <a:pt x="75" y="29"/>
                  </a:cubicBezTo>
                  <a:cubicBezTo>
                    <a:pt x="77" y="25"/>
                    <a:pt x="79" y="22"/>
                    <a:pt x="81" y="19"/>
                  </a:cubicBezTo>
                  <a:lnTo>
                    <a:pt x="81" y="2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1" name="Freeform 30"/>
            <p:cNvSpPr>
              <a:spLocks noEditPoints="1"/>
            </p:cNvSpPr>
            <p:nvPr/>
          </p:nvSpPr>
          <p:spPr bwMode="auto">
            <a:xfrm>
              <a:off x="8707451" y="2755917"/>
              <a:ext cx="219075" cy="192090"/>
            </a:xfrm>
            <a:custGeom>
              <a:gdLst>
                <a:gd fmla="*/ 75 w 97" name="T0"/>
                <a:gd fmla="*/ 14 h 85" name="T1"/>
                <a:gd fmla="*/ 73 w 97" name="T2"/>
                <a:gd fmla="*/ 14 h 85" name="T3"/>
                <a:gd fmla="*/ 71 w 97" name="T4"/>
                <a:gd fmla="*/ 14 h 85" name="T5"/>
                <a:gd fmla="*/ 69 w 97" name="T6"/>
                <a:gd fmla="*/ 14 h 85" name="T7"/>
                <a:gd fmla="*/ 69 w 97" name="T8"/>
                <a:gd fmla="*/ 14 h 85" name="T9"/>
                <a:gd fmla="*/ 67 w 97" name="T10"/>
                <a:gd fmla="*/ 14 h 85" name="T11"/>
                <a:gd fmla="*/ 61 w 97" name="T12"/>
                <a:gd fmla="*/ 16 h 85" name="T13"/>
                <a:gd fmla="*/ 56 w 97" name="T14"/>
                <a:gd fmla="*/ 20 h 85" name="T15"/>
                <a:gd fmla="*/ 52 w 97" name="T16"/>
                <a:gd fmla="*/ 21 h 85" name="T17"/>
                <a:gd fmla="*/ 52 w 97" name="T18"/>
                <a:gd fmla="*/ 20 h 85" name="T19"/>
                <a:gd fmla="*/ 52 w 97" name="T20"/>
                <a:gd fmla="*/ 20 h 85" name="T21"/>
                <a:gd fmla="*/ 51 w 97" name="T22"/>
                <a:gd fmla="*/ 18 h 85" name="T23"/>
                <a:gd fmla="*/ 51 w 97" name="T24"/>
                <a:gd fmla="*/ 9 h 85" name="T25"/>
                <a:gd fmla="*/ 55 w 97" name="T26"/>
                <a:gd fmla="*/ 15 h 85" name="T27"/>
                <a:gd fmla="*/ 58 w 97" name="T28"/>
                <a:gd fmla="*/ 12 h 85" name="T29"/>
                <a:gd fmla="*/ 66 w 97" name="T30"/>
                <a:gd fmla="*/ 9 h 85" name="T31"/>
                <a:gd fmla="*/ 68 w 97" name="T32"/>
                <a:gd fmla="*/ 9 h 85" name="T33"/>
                <a:gd fmla="*/ 68 w 97" name="T34"/>
                <a:gd fmla="*/ 9 h 85" name="T35"/>
                <a:gd fmla="*/ 71 w 97" name="T36"/>
                <a:gd fmla="*/ 9 h 85" name="T37"/>
                <a:gd fmla="*/ 74 w 97" name="T38"/>
                <a:gd fmla="*/ 9 h 85" name="T39"/>
                <a:gd fmla="*/ 76 w 97" name="T40"/>
                <a:gd fmla="*/ 10 h 85" name="T41"/>
                <a:gd fmla="*/ 76 w 97" name="T42"/>
                <a:gd fmla="*/ 10 h 85" name="T43"/>
                <a:gd fmla="*/ 92 w 97" name="T44"/>
                <a:gd fmla="*/ 21 h 85" name="T45"/>
                <a:gd fmla="*/ 96 w 97" name="T46"/>
                <a:gd fmla="*/ 40 h 85" name="T47"/>
                <a:gd fmla="*/ 96 w 97" name="T48"/>
                <a:gd fmla="*/ 40 h 85" name="T49"/>
                <a:gd fmla="*/ 51 w 97" name="T50"/>
                <a:gd fmla="*/ 82 h 85" name="T51"/>
                <a:gd fmla="*/ 51 w 97" name="T52"/>
                <a:gd fmla="*/ 77 h 85" name="T53"/>
                <a:gd fmla="*/ 91 w 97" name="T54"/>
                <a:gd fmla="*/ 39 h 85" name="T55"/>
                <a:gd fmla="*/ 91 w 97" name="T56"/>
                <a:gd fmla="*/ 39 h 85" name="T57"/>
                <a:gd fmla="*/ 88 w 97" name="T58"/>
                <a:gd fmla="*/ 23 h 85" name="T59"/>
                <a:gd fmla="*/ 75 w 97" name="T60"/>
                <a:gd fmla="*/ 14 h 85" name="T61"/>
                <a:gd fmla="*/ 75 w 97" name="T62"/>
                <a:gd fmla="*/ 14 h 85" name="T63"/>
                <a:gd fmla="*/ 51 w 97" name="T64"/>
                <a:gd fmla="*/ 18 h 85" name="T65"/>
                <a:gd fmla="*/ 46 w 97" name="T66"/>
                <a:gd fmla="*/ 10 h 85" name="T67"/>
                <a:gd fmla="*/ 36 w 97" name="T68"/>
                <a:gd fmla="*/ 5 h 85" name="T69"/>
                <a:gd fmla="*/ 36 w 97" name="T70"/>
                <a:gd fmla="*/ 5 h 85" name="T71"/>
                <a:gd fmla="*/ 36 w 97" name="T72"/>
                <a:gd fmla="*/ 5 h 85" name="T73"/>
                <a:gd fmla="*/ 34 w 97" name="T74"/>
                <a:gd fmla="*/ 5 h 85" name="T75"/>
                <a:gd fmla="*/ 32 w 97" name="T76"/>
                <a:gd fmla="*/ 5 h 85" name="T77"/>
                <a:gd fmla="*/ 19 w 97" name="T78"/>
                <a:gd fmla="*/ 9 h 85" name="T79"/>
                <a:gd fmla="*/ 11 w 97" name="T80"/>
                <a:gd fmla="*/ 21 h 85" name="T81"/>
                <a:gd fmla="*/ 11 w 97" name="T82"/>
                <a:gd fmla="*/ 21 h 85" name="T83"/>
                <a:gd fmla="*/ 33 w 97" name="T84"/>
                <a:gd fmla="*/ 74 h 85" name="T85"/>
                <a:gd fmla="*/ 37 w 97" name="T86"/>
                <a:gd fmla="*/ 78 h 85" name="T87"/>
                <a:gd fmla="*/ 40 w 97" name="T88"/>
                <a:gd fmla="*/ 80 h 85" name="T89"/>
                <a:gd fmla="*/ 51 w 97" name="T90"/>
                <a:gd fmla="*/ 77 h 85" name="T91"/>
                <a:gd fmla="*/ 51 w 97" name="T92"/>
                <a:gd fmla="*/ 82 h 85" name="T93"/>
                <a:gd fmla="*/ 40 w 97" name="T94"/>
                <a:gd fmla="*/ 85 h 85" name="T95"/>
                <a:gd fmla="*/ 40 w 97" name="T96"/>
                <a:gd fmla="*/ 85 h 85" name="T97"/>
                <a:gd fmla="*/ 40 w 97" name="T98"/>
                <a:gd fmla="*/ 85 h 85" name="T99"/>
                <a:gd fmla="*/ 38 w 97" name="T100"/>
                <a:gd fmla="*/ 85 h 85" name="T101"/>
                <a:gd fmla="*/ 34 w 97" name="T102"/>
                <a:gd fmla="*/ 81 h 85" name="T103"/>
                <a:gd fmla="*/ 30 w 97" name="T104"/>
                <a:gd fmla="*/ 78 h 85" name="T105"/>
                <a:gd fmla="*/ 7 w 97" name="T106"/>
                <a:gd fmla="*/ 20 h 85" name="T107"/>
                <a:gd fmla="*/ 7 w 97" name="T108"/>
                <a:gd fmla="*/ 20 h 85" name="T109"/>
                <a:gd fmla="*/ 16 w 97" name="T110"/>
                <a:gd fmla="*/ 6 h 85" name="T111"/>
                <a:gd fmla="*/ 32 w 97" name="T112"/>
                <a:gd fmla="*/ 0 h 85" name="T113"/>
                <a:gd fmla="*/ 35 w 97" name="T114"/>
                <a:gd fmla="*/ 0 h 85" name="T115"/>
                <a:gd fmla="*/ 37 w 97" name="T116"/>
                <a:gd fmla="*/ 1 h 85" name="T117"/>
                <a:gd fmla="*/ 37 w 97" name="T118"/>
                <a:gd fmla="*/ 1 h 85" name="T119"/>
                <a:gd fmla="*/ 49 w 97" name="T120"/>
                <a:gd fmla="*/ 7 h 85" name="T121"/>
                <a:gd fmla="*/ 51 w 97" name="T122"/>
                <a:gd fmla="*/ 9 h 85" name="T123"/>
                <a:gd fmla="*/ 51 w 97" name="T124"/>
                <a:gd fmla="*/ 18 h 8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5" w="97">
                  <a:moveTo>
                    <a:pt x="75" y="14"/>
                  </a:moveTo>
                  <a:cubicBezTo>
                    <a:pt x="75" y="14"/>
                    <a:pt x="74" y="14"/>
                    <a:pt x="73" y="14"/>
                  </a:cubicBezTo>
                  <a:cubicBezTo>
                    <a:pt x="72" y="14"/>
                    <a:pt x="72" y="14"/>
                    <a:pt x="71" y="14"/>
                  </a:cubicBezTo>
                  <a:cubicBezTo>
                    <a:pt x="70" y="14"/>
                    <a:pt x="69" y="14"/>
                    <a:pt x="69" y="14"/>
                  </a:cubicBezTo>
                  <a:cubicBezTo>
                    <a:pt x="69" y="14"/>
                    <a:pt x="69" y="14"/>
                    <a:pt x="69" y="14"/>
                  </a:cubicBezTo>
                  <a:cubicBezTo>
                    <a:pt x="68" y="14"/>
                    <a:pt x="68" y="14"/>
                    <a:pt x="67" y="14"/>
                  </a:cubicBezTo>
                  <a:cubicBezTo>
                    <a:pt x="65" y="15"/>
                    <a:pt x="63" y="15"/>
                    <a:pt x="61" y="16"/>
                  </a:cubicBezTo>
                  <a:cubicBezTo>
                    <a:pt x="59" y="18"/>
                    <a:pt x="57" y="19"/>
                    <a:pt x="56" y="20"/>
                  </a:cubicBezTo>
                  <a:cubicBezTo>
                    <a:pt x="55" y="21"/>
                    <a:pt x="53" y="22"/>
                    <a:pt x="52" y="21"/>
                  </a:cubicBezTo>
                  <a:cubicBezTo>
                    <a:pt x="52" y="20"/>
                    <a:pt x="52" y="20"/>
                    <a:pt x="52" y="20"/>
                  </a:cubicBezTo>
                  <a:cubicBezTo>
                    <a:pt x="52" y="20"/>
                    <a:pt x="52" y="20"/>
                    <a:pt x="52" y="20"/>
                  </a:cubicBezTo>
                  <a:cubicBezTo>
                    <a:pt x="51" y="19"/>
                    <a:pt x="51" y="19"/>
                    <a:pt x="51" y="18"/>
                  </a:cubicBezTo>
                  <a:cubicBezTo>
                    <a:pt x="51" y="9"/>
                    <a:pt x="51" y="9"/>
                    <a:pt x="51" y="9"/>
                  </a:cubicBezTo>
                  <a:cubicBezTo>
                    <a:pt x="53" y="11"/>
                    <a:pt x="54" y="13"/>
                    <a:pt x="55" y="15"/>
                  </a:cubicBezTo>
                  <a:cubicBezTo>
                    <a:pt x="56" y="14"/>
                    <a:pt x="57" y="13"/>
                    <a:pt x="58" y="12"/>
                  </a:cubicBezTo>
                  <a:cubicBezTo>
                    <a:pt x="61" y="11"/>
                    <a:pt x="63" y="10"/>
                    <a:pt x="66" y="9"/>
                  </a:cubicBezTo>
                  <a:cubicBezTo>
                    <a:pt x="67" y="9"/>
                    <a:pt x="67" y="9"/>
                    <a:pt x="68" y="9"/>
                  </a:cubicBezTo>
                  <a:cubicBezTo>
                    <a:pt x="68" y="9"/>
                    <a:pt x="68" y="9"/>
                    <a:pt x="68" y="9"/>
                  </a:cubicBezTo>
                  <a:cubicBezTo>
                    <a:pt x="69" y="9"/>
                    <a:pt x="70" y="9"/>
                    <a:pt x="71" y="9"/>
                  </a:cubicBezTo>
                  <a:cubicBezTo>
                    <a:pt x="72" y="9"/>
                    <a:pt x="73" y="9"/>
                    <a:pt x="74" y="9"/>
                  </a:cubicBezTo>
                  <a:cubicBezTo>
                    <a:pt x="75" y="9"/>
                    <a:pt x="76" y="9"/>
                    <a:pt x="76" y="10"/>
                  </a:cubicBezTo>
                  <a:cubicBezTo>
                    <a:pt x="76" y="10"/>
                    <a:pt x="76" y="10"/>
                    <a:pt x="76" y="10"/>
                  </a:cubicBezTo>
                  <a:cubicBezTo>
                    <a:pt x="83" y="11"/>
                    <a:pt x="89" y="15"/>
                    <a:pt x="92" y="21"/>
                  </a:cubicBezTo>
                  <a:cubicBezTo>
                    <a:pt x="96" y="26"/>
                    <a:pt x="97" y="33"/>
                    <a:pt x="96" y="40"/>
                  </a:cubicBezTo>
                  <a:cubicBezTo>
                    <a:pt x="96" y="40"/>
                    <a:pt x="96" y="40"/>
                    <a:pt x="96" y="40"/>
                  </a:cubicBezTo>
                  <a:cubicBezTo>
                    <a:pt x="96" y="40"/>
                    <a:pt x="91" y="67"/>
                    <a:pt x="51" y="82"/>
                  </a:cubicBezTo>
                  <a:cubicBezTo>
                    <a:pt x="51" y="77"/>
                    <a:pt x="51" y="77"/>
                    <a:pt x="51" y="77"/>
                  </a:cubicBezTo>
                  <a:cubicBezTo>
                    <a:pt x="87" y="63"/>
                    <a:pt x="91" y="39"/>
                    <a:pt x="91" y="39"/>
                  </a:cubicBezTo>
                  <a:cubicBezTo>
                    <a:pt x="91" y="39"/>
                    <a:pt x="91" y="39"/>
                    <a:pt x="91" y="39"/>
                  </a:cubicBezTo>
                  <a:cubicBezTo>
                    <a:pt x="92" y="33"/>
                    <a:pt x="91" y="28"/>
                    <a:pt x="88" y="23"/>
                  </a:cubicBezTo>
                  <a:cubicBezTo>
                    <a:pt x="86" y="19"/>
                    <a:pt x="81" y="16"/>
                    <a:pt x="75" y="14"/>
                  </a:cubicBezTo>
                  <a:cubicBezTo>
                    <a:pt x="75" y="14"/>
                    <a:pt x="75" y="14"/>
                    <a:pt x="75" y="14"/>
                  </a:cubicBezTo>
                  <a:close/>
                  <a:moveTo>
                    <a:pt x="51" y="18"/>
                  </a:moveTo>
                  <a:cubicBezTo>
                    <a:pt x="50" y="15"/>
                    <a:pt x="48" y="13"/>
                    <a:pt x="46" y="10"/>
                  </a:cubicBezTo>
                  <a:cubicBezTo>
                    <a:pt x="43" y="8"/>
                    <a:pt x="40" y="6"/>
                    <a:pt x="36" y="5"/>
                  </a:cubicBezTo>
                  <a:cubicBezTo>
                    <a:pt x="36" y="5"/>
                    <a:pt x="36" y="5"/>
                    <a:pt x="36" y="5"/>
                  </a:cubicBezTo>
                  <a:cubicBezTo>
                    <a:pt x="36" y="5"/>
                    <a:pt x="36" y="5"/>
                    <a:pt x="36" y="5"/>
                  </a:cubicBezTo>
                  <a:cubicBezTo>
                    <a:pt x="36" y="5"/>
                    <a:pt x="35" y="5"/>
                    <a:pt x="34" y="5"/>
                  </a:cubicBezTo>
                  <a:cubicBezTo>
                    <a:pt x="33" y="5"/>
                    <a:pt x="32" y="5"/>
                    <a:pt x="32" y="5"/>
                  </a:cubicBezTo>
                  <a:cubicBezTo>
                    <a:pt x="27" y="5"/>
                    <a:pt x="22" y="7"/>
                    <a:pt x="19" y="9"/>
                  </a:cubicBezTo>
                  <a:cubicBezTo>
                    <a:pt x="15" y="12"/>
                    <a:pt x="13" y="16"/>
                    <a:pt x="11" y="21"/>
                  </a:cubicBezTo>
                  <a:cubicBezTo>
                    <a:pt x="11" y="21"/>
                    <a:pt x="11" y="21"/>
                    <a:pt x="11" y="21"/>
                  </a:cubicBezTo>
                  <a:cubicBezTo>
                    <a:pt x="11" y="23"/>
                    <a:pt x="5" y="47"/>
                    <a:pt x="33" y="74"/>
                  </a:cubicBezTo>
                  <a:cubicBezTo>
                    <a:pt x="34" y="75"/>
                    <a:pt x="36" y="76"/>
                    <a:pt x="37" y="78"/>
                  </a:cubicBezTo>
                  <a:cubicBezTo>
                    <a:pt x="38" y="79"/>
                    <a:pt x="39" y="79"/>
                    <a:pt x="40" y="80"/>
                  </a:cubicBezTo>
                  <a:cubicBezTo>
                    <a:pt x="44" y="79"/>
                    <a:pt x="48" y="78"/>
                    <a:pt x="51" y="77"/>
                  </a:cubicBezTo>
                  <a:cubicBezTo>
                    <a:pt x="51" y="82"/>
                    <a:pt x="51" y="82"/>
                    <a:pt x="51" y="82"/>
                  </a:cubicBezTo>
                  <a:cubicBezTo>
                    <a:pt x="48" y="83"/>
                    <a:pt x="44" y="84"/>
                    <a:pt x="40" y="85"/>
                  </a:cubicBezTo>
                  <a:cubicBezTo>
                    <a:pt x="40" y="85"/>
                    <a:pt x="40" y="85"/>
                    <a:pt x="40" y="85"/>
                  </a:cubicBezTo>
                  <a:cubicBezTo>
                    <a:pt x="40" y="85"/>
                    <a:pt x="40" y="85"/>
                    <a:pt x="40" y="85"/>
                  </a:cubicBezTo>
                  <a:cubicBezTo>
                    <a:pt x="39" y="85"/>
                    <a:pt x="38" y="85"/>
                    <a:pt x="38" y="85"/>
                  </a:cubicBezTo>
                  <a:cubicBezTo>
                    <a:pt x="36" y="83"/>
                    <a:pt x="35" y="82"/>
                    <a:pt x="34" y="81"/>
                  </a:cubicBezTo>
                  <a:cubicBezTo>
                    <a:pt x="32" y="80"/>
                    <a:pt x="31" y="79"/>
                    <a:pt x="30" y="78"/>
                  </a:cubicBezTo>
                  <a:cubicBezTo>
                    <a:pt x="0" y="48"/>
                    <a:pt x="6" y="22"/>
                    <a:pt x="7" y="20"/>
                  </a:cubicBezTo>
                  <a:cubicBezTo>
                    <a:pt x="7" y="20"/>
                    <a:pt x="7" y="20"/>
                    <a:pt x="7" y="20"/>
                  </a:cubicBezTo>
                  <a:cubicBezTo>
                    <a:pt x="8" y="14"/>
                    <a:pt x="11" y="9"/>
                    <a:pt x="16" y="6"/>
                  </a:cubicBezTo>
                  <a:cubicBezTo>
                    <a:pt x="20" y="2"/>
                    <a:pt x="26" y="0"/>
                    <a:pt x="32" y="0"/>
                  </a:cubicBezTo>
                  <a:cubicBezTo>
                    <a:pt x="33" y="0"/>
                    <a:pt x="34" y="0"/>
                    <a:pt x="35" y="0"/>
                  </a:cubicBezTo>
                  <a:cubicBezTo>
                    <a:pt x="35" y="0"/>
                    <a:pt x="36" y="1"/>
                    <a:pt x="37" y="1"/>
                  </a:cubicBezTo>
                  <a:cubicBezTo>
                    <a:pt x="37" y="1"/>
                    <a:pt x="37" y="1"/>
                    <a:pt x="37" y="1"/>
                  </a:cubicBezTo>
                  <a:cubicBezTo>
                    <a:pt x="42" y="2"/>
                    <a:pt x="46" y="4"/>
                    <a:pt x="49" y="7"/>
                  </a:cubicBezTo>
                  <a:cubicBezTo>
                    <a:pt x="50" y="8"/>
                    <a:pt x="50" y="8"/>
                    <a:pt x="51" y="9"/>
                  </a:cubicBezTo>
                  <a:lnTo>
                    <a:pt x="51"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2" name="Freeform 31"/>
            <p:cNvSpPr>
              <a:spLocks noEditPoints="1"/>
            </p:cNvSpPr>
            <p:nvPr/>
          </p:nvSpPr>
          <p:spPr bwMode="auto">
            <a:xfrm>
              <a:off x="8855090" y="2243152"/>
              <a:ext cx="285750" cy="230190"/>
            </a:xfrm>
            <a:custGeom>
              <a:gdLst>
                <a:gd fmla="*/ 115 w 127" name="T0"/>
                <a:gd fmla="*/ 49 h 102" name="T1"/>
                <a:gd fmla="*/ 119 w 127" name="T2"/>
                <a:gd fmla="*/ 8 h 102" name="T3"/>
                <a:gd fmla="*/ 112 w 127" name="T4"/>
                <a:gd fmla="*/ 0 h 102" name="T5"/>
                <a:gd fmla="*/ 127 w 127" name="T6"/>
                <a:gd fmla="*/ 52 h 102" name="T7"/>
                <a:gd fmla="*/ 102 w 127" name="T8"/>
                <a:gd fmla="*/ 66 h 102" name="T9"/>
                <a:gd fmla="*/ 81 w 127" name="T10"/>
                <a:gd fmla="*/ 98 h 102" name="T11"/>
                <a:gd fmla="*/ 91 w 127" name="T12"/>
                <a:gd fmla="*/ 68 h 102" name="T13"/>
                <a:gd fmla="*/ 81 w 127" name="T14"/>
                <a:gd fmla="*/ 50 h 102" name="T15"/>
                <a:gd fmla="*/ 87 w 127" name="T16"/>
                <a:gd fmla="*/ 64 h 102" name="T17"/>
                <a:gd fmla="*/ 91 w 127" name="T18"/>
                <a:gd fmla="*/ 39 h 102" name="T19"/>
                <a:gd fmla="*/ 81 w 127" name="T20"/>
                <a:gd fmla="*/ 16 h 102" name="T21"/>
                <a:gd fmla="*/ 90 w 127" name="T22"/>
                <a:gd fmla="*/ 29 h 102" name="T23"/>
                <a:gd fmla="*/ 81 w 127" name="T24"/>
                <a:gd fmla="*/ 5 h 102" name="T25"/>
                <a:gd fmla="*/ 81 w 127" name="T26"/>
                <a:gd fmla="*/ 5 h 102" name="T27"/>
                <a:gd fmla="*/ 64 w 127" name="T28"/>
                <a:gd fmla="*/ 102 h 102" name="T29"/>
                <a:gd fmla="*/ 81 w 127" name="T30"/>
                <a:gd fmla="*/ 20 h 102" name="T31"/>
                <a:gd fmla="*/ 75 w 127" name="T32"/>
                <a:gd fmla="*/ 35 h 102" name="T33"/>
                <a:gd fmla="*/ 81 w 127" name="T34"/>
                <a:gd fmla="*/ 38 h 102" name="T35"/>
                <a:gd fmla="*/ 72 w 127" name="T36"/>
                <a:gd fmla="*/ 39 h 102" name="T37"/>
                <a:gd fmla="*/ 72 w 127" name="T38"/>
                <a:gd fmla="*/ 20 h 102" name="T39"/>
                <a:gd fmla="*/ 81 w 127" name="T40"/>
                <a:gd fmla="*/ 50 h 102" name="T41"/>
                <a:gd fmla="*/ 75 w 127" name="T42"/>
                <a:gd fmla="*/ 64 h 102" name="T43"/>
                <a:gd fmla="*/ 81 w 127" name="T44"/>
                <a:gd fmla="*/ 72 h 102" name="T45"/>
                <a:gd fmla="*/ 81 w 127" name="T46"/>
                <a:gd fmla="*/ 45 h 102" name="T47"/>
                <a:gd fmla="*/ 64 w 127" name="T48"/>
                <a:gd fmla="*/ 0 h 102" name="T49"/>
                <a:gd fmla="*/ 64 w 127" name="T50"/>
                <a:gd fmla="*/ 102 h 102" name="T51"/>
                <a:gd fmla="*/ 46 w 127" name="T52"/>
                <a:gd fmla="*/ 67 h 102" name="T53"/>
                <a:gd fmla="*/ 52 w 127" name="T54"/>
                <a:gd fmla="*/ 64 h 102" name="T55"/>
                <a:gd fmla="*/ 46 w 127" name="T56"/>
                <a:gd fmla="*/ 50 h 102" name="T57"/>
                <a:gd fmla="*/ 60 w 127" name="T58"/>
                <a:gd fmla="*/ 58 h 102" name="T59"/>
                <a:gd fmla="*/ 46 w 127" name="T60"/>
                <a:gd fmla="*/ 72 h 102" name="T61"/>
                <a:gd fmla="*/ 52 w 127" name="T62"/>
                <a:gd fmla="*/ 35 h 102" name="T63"/>
                <a:gd fmla="*/ 52 w 127" name="T64"/>
                <a:gd fmla="*/ 23 h 102" name="T65"/>
                <a:gd fmla="*/ 46 w 127" name="T66"/>
                <a:gd fmla="*/ 16 h 102" name="T67"/>
                <a:gd fmla="*/ 56 w 127" name="T68"/>
                <a:gd fmla="*/ 20 h 102" name="T69"/>
                <a:gd fmla="*/ 46 w 127" name="T70"/>
                <a:gd fmla="*/ 42 h 102" name="T71"/>
                <a:gd fmla="*/ 5 w 127" name="T72"/>
                <a:gd fmla="*/ 15 h 102" name="T73"/>
                <a:gd fmla="*/ 30 w 127" name="T74"/>
                <a:gd fmla="*/ 66 h 102" name="T75"/>
                <a:gd fmla="*/ 28 w 127" name="T76"/>
                <a:gd fmla="*/ 102 h 102" name="T77"/>
                <a:gd fmla="*/ 13 w 127" name="T78"/>
                <a:gd fmla="*/ 54 h 102" name="T79"/>
                <a:gd fmla="*/ 5 w 127" name="T80"/>
                <a:gd fmla="*/ 4 h 102" name="T81"/>
                <a:gd fmla="*/ 46 w 127" name="T82"/>
                <a:gd fmla="*/ 5 h 102" name="T83"/>
                <a:gd fmla="*/ 33 w 127" name="T84"/>
                <a:gd fmla="*/ 29 h 102" name="T85"/>
                <a:gd fmla="*/ 40 w 127" name="T86"/>
                <a:gd fmla="*/ 35 h 102" name="T87"/>
                <a:gd fmla="*/ 46 w 127" name="T88"/>
                <a:gd fmla="*/ 16 h 102" name="T89"/>
                <a:gd fmla="*/ 33 w 127" name="T90"/>
                <a:gd fmla="*/ 58 h 102" name="T91"/>
                <a:gd fmla="*/ 40 w 127" name="T92"/>
                <a:gd fmla="*/ 64 h 102" name="T93"/>
                <a:gd fmla="*/ 46 w 127" name="T94"/>
                <a:gd fmla="*/ 50 h 10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2" w="127">
                  <a:moveTo>
                    <a:pt x="97" y="98"/>
                  </a:moveTo>
                  <a:cubicBezTo>
                    <a:pt x="97" y="66"/>
                    <a:pt x="97" y="66"/>
                    <a:pt x="97" y="66"/>
                  </a:cubicBezTo>
                  <a:cubicBezTo>
                    <a:pt x="97" y="61"/>
                    <a:pt x="99" y="57"/>
                    <a:pt x="102" y="54"/>
                  </a:cubicBezTo>
                  <a:cubicBezTo>
                    <a:pt x="105" y="51"/>
                    <a:pt x="110" y="49"/>
                    <a:pt x="115" y="49"/>
                  </a:cubicBezTo>
                  <a:cubicBezTo>
                    <a:pt x="123" y="49"/>
                    <a:pt x="123" y="49"/>
                    <a:pt x="123" y="49"/>
                  </a:cubicBezTo>
                  <a:cubicBezTo>
                    <a:pt x="123" y="15"/>
                    <a:pt x="123" y="15"/>
                    <a:pt x="123" y="15"/>
                  </a:cubicBezTo>
                  <a:cubicBezTo>
                    <a:pt x="123" y="12"/>
                    <a:pt x="121" y="10"/>
                    <a:pt x="119" y="8"/>
                  </a:cubicBezTo>
                  <a:cubicBezTo>
                    <a:pt x="119" y="8"/>
                    <a:pt x="119" y="8"/>
                    <a:pt x="119" y="8"/>
                  </a:cubicBezTo>
                  <a:cubicBezTo>
                    <a:pt x="117" y="6"/>
                    <a:pt x="115" y="5"/>
                    <a:pt x="112" y="5"/>
                  </a:cubicBezTo>
                  <a:cubicBezTo>
                    <a:pt x="81" y="5"/>
                    <a:pt x="81" y="5"/>
                    <a:pt x="81" y="5"/>
                  </a:cubicBezTo>
                  <a:cubicBezTo>
                    <a:pt x="81" y="0"/>
                    <a:pt x="81" y="0"/>
                    <a:pt x="81" y="0"/>
                  </a:cubicBezTo>
                  <a:cubicBezTo>
                    <a:pt x="112" y="0"/>
                    <a:pt x="112" y="0"/>
                    <a:pt x="112" y="0"/>
                  </a:cubicBezTo>
                  <a:cubicBezTo>
                    <a:pt x="116" y="0"/>
                    <a:pt x="120" y="2"/>
                    <a:pt x="123" y="4"/>
                  </a:cubicBezTo>
                  <a:cubicBezTo>
                    <a:pt x="123" y="4"/>
                    <a:pt x="123" y="4"/>
                    <a:pt x="123" y="4"/>
                  </a:cubicBezTo>
                  <a:cubicBezTo>
                    <a:pt x="126" y="7"/>
                    <a:pt x="127" y="11"/>
                    <a:pt x="127" y="15"/>
                  </a:cubicBezTo>
                  <a:cubicBezTo>
                    <a:pt x="127" y="52"/>
                    <a:pt x="127" y="52"/>
                    <a:pt x="127" y="52"/>
                  </a:cubicBezTo>
                  <a:cubicBezTo>
                    <a:pt x="127" y="53"/>
                    <a:pt x="126" y="54"/>
                    <a:pt x="125" y="54"/>
                  </a:cubicBezTo>
                  <a:cubicBezTo>
                    <a:pt x="115" y="54"/>
                    <a:pt x="115" y="54"/>
                    <a:pt x="115" y="54"/>
                  </a:cubicBezTo>
                  <a:cubicBezTo>
                    <a:pt x="111" y="54"/>
                    <a:pt x="107" y="55"/>
                    <a:pt x="105" y="57"/>
                  </a:cubicBezTo>
                  <a:cubicBezTo>
                    <a:pt x="103" y="59"/>
                    <a:pt x="102" y="62"/>
                    <a:pt x="102" y="66"/>
                  </a:cubicBezTo>
                  <a:cubicBezTo>
                    <a:pt x="102" y="100"/>
                    <a:pt x="102" y="100"/>
                    <a:pt x="102" y="100"/>
                  </a:cubicBezTo>
                  <a:cubicBezTo>
                    <a:pt x="102" y="101"/>
                    <a:pt x="101" y="102"/>
                    <a:pt x="99" y="102"/>
                  </a:cubicBezTo>
                  <a:cubicBezTo>
                    <a:pt x="81" y="102"/>
                    <a:pt x="81" y="102"/>
                    <a:pt x="81" y="102"/>
                  </a:cubicBezTo>
                  <a:cubicBezTo>
                    <a:pt x="81" y="98"/>
                    <a:pt x="81" y="98"/>
                    <a:pt x="81" y="98"/>
                  </a:cubicBezTo>
                  <a:cubicBezTo>
                    <a:pt x="97" y="98"/>
                    <a:pt x="97" y="98"/>
                    <a:pt x="97" y="98"/>
                  </a:cubicBezTo>
                  <a:close/>
                  <a:moveTo>
                    <a:pt x="81" y="72"/>
                  </a:moveTo>
                  <a:cubicBezTo>
                    <a:pt x="85" y="72"/>
                    <a:pt x="88" y="70"/>
                    <a:pt x="91" y="68"/>
                  </a:cubicBezTo>
                  <a:cubicBezTo>
                    <a:pt x="91" y="68"/>
                    <a:pt x="91" y="68"/>
                    <a:pt x="91" y="68"/>
                  </a:cubicBezTo>
                  <a:cubicBezTo>
                    <a:pt x="93" y="65"/>
                    <a:pt x="95" y="62"/>
                    <a:pt x="95" y="58"/>
                  </a:cubicBezTo>
                  <a:cubicBezTo>
                    <a:pt x="95" y="54"/>
                    <a:pt x="93" y="51"/>
                    <a:pt x="91" y="49"/>
                  </a:cubicBezTo>
                  <a:cubicBezTo>
                    <a:pt x="88" y="46"/>
                    <a:pt x="85" y="45"/>
                    <a:pt x="81" y="45"/>
                  </a:cubicBezTo>
                  <a:cubicBezTo>
                    <a:pt x="81" y="50"/>
                    <a:pt x="81" y="50"/>
                    <a:pt x="81" y="50"/>
                  </a:cubicBezTo>
                  <a:cubicBezTo>
                    <a:pt x="84" y="50"/>
                    <a:pt x="86" y="50"/>
                    <a:pt x="87" y="52"/>
                  </a:cubicBezTo>
                  <a:cubicBezTo>
                    <a:pt x="89" y="54"/>
                    <a:pt x="90" y="56"/>
                    <a:pt x="90" y="58"/>
                  </a:cubicBezTo>
                  <a:cubicBezTo>
                    <a:pt x="90" y="60"/>
                    <a:pt x="89" y="63"/>
                    <a:pt x="87" y="64"/>
                  </a:cubicBezTo>
                  <a:cubicBezTo>
                    <a:pt x="87" y="64"/>
                    <a:pt x="87" y="64"/>
                    <a:pt x="87" y="64"/>
                  </a:cubicBezTo>
                  <a:cubicBezTo>
                    <a:pt x="86" y="66"/>
                    <a:pt x="84" y="67"/>
                    <a:pt x="81" y="67"/>
                  </a:cubicBezTo>
                  <a:cubicBezTo>
                    <a:pt x="81" y="72"/>
                    <a:pt x="81" y="72"/>
                    <a:pt x="81" y="72"/>
                  </a:cubicBezTo>
                  <a:close/>
                  <a:moveTo>
                    <a:pt x="81" y="42"/>
                  </a:moveTo>
                  <a:cubicBezTo>
                    <a:pt x="85" y="42"/>
                    <a:pt x="88" y="41"/>
                    <a:pt x="91" y="39"/>
                  </a:cubicBezTo>
                  <a:cubicBezTo>
                    <a:pt x="93" y="36"/>
                    <a:pt x="95" y="33"/>
                    <a:pt x="95" y="29"/>
                  </a:cubicBezTo>
                  <a:cubicBezTo>
                    <a:pt x="95" y="25"/>
                    <a:pt x="93" y="22"/>
                    <a:pt x="91" y="20"/>
                  </a:cubicBezTo>
                  <a:cubicBezTo>
                    <a:pt x="91" y="20"/>
                    <a:pt x="91" y="20"/>
                    <a:pt x="91" y="20"/>
                  </a:cubicBezTo>
                  <a:cubicBezTo>
                    <a:pt x="88" y="17"/>
                    <a:pt x="85" y="16"/>
                    <a:pt x="81" y="16"/>
                  </a:cubicBezTo>
                  <a:cubicBezTo>
                    <a:pt x="81" y="20"/>
                    <a:pt x="81" y="20"/>
                    <a:pt x="81" y="20"/>
                  </a:cubicBezTo>
                  <a:cubicBezTo>
                    <a:pt x="84" y="20"/>
                    <a:pt x="86" y="21"/>
                    <a:pt x="87" y="23"/>
                  </a:cubicBezTo>
                  <a:cubicBezTo>
                    <a:pt x="88" y="23"/>
                    <a:pt x="88" y="23"/>
                    <a:pt x="88" y="23"/>
                  </a:cubicBezTo>
                  <a:cubicBezTo>
                    <a:pt x="89" y="25"/>
                    <a:pt x="90" y="27"/>
                    <a:pt x="90" y="29"/>
                  </a:cubicBezTo>
                  <a:cubicBezTo>
                    <a:pt x="90" y="31"/>
                    <a:pt x="89" y="34"/>
                    <a:pt x="87" y="35"/>
                  </a:cubicBezTo>
                  <a:cubicBezTo>
                    <a:pt x="86" y="37"/>
                    <a:pt x="84" y="38"/>
                    <a:pt x="81" y="38"/>
                  </a:cubicBezTo>
                  <a:lnTo>
                    <a:pt x="81" y="42"/>
                  </a:lnTo>
                  <a:close/>
                  <a:moveTo>
                    <a:pt x="81" y="5"/>
                  </a:moveTo>
                  <a:cubicBezTo>
                    <a:pt x="64" y="5"/>
                    <a:pt x="64" y="5"/>
                    <a:pt x="64" y="5"/>
                  </a:cubicBezTo>
                  <a:cubicBezTo>
                    <a:pt x="64" y="0"/>
                    <a:pt x="64" y="0"/>
                    <a:pt x="64" y="0"/>
                  </a:cubicBezTo>
                  <a:cubicBezTo>
                    <a:pt x="81" y="0"/>
                    <a:pt x="81" y="0"/>
                    <a:pt x="81" y="0"/>
                  </a:cubicBezTo>
                  <a:cubicBezTo>
                    <a:pt x="81" y="5"/>
                    <a:pt x="81" y="5"/>
                    <a:pt x="81" y="5"/>
                  </a:cubicBezTo>
                  <a:close/>
                  <a:moveTo>
                    <a:pt x="64" y="98"/>
                  </a:moveTo>
                  <a:cubicBezTo>
                    <a:pt x="81" y="98"/>
                    <a:pt x="81" y="98"/>
                    <a:pt x="81" y="98"/>
                  </a:cubicBezTo>
                  <a:cubicBezTo>
                    <a:pt x="81" y="102"/>
                    <a:pt x="81" y="102"/>
                    <a:pt x="81" y="102"/>
                  </a:cubicBezTo>
                  <a:cubicBezTo>
                    <a:pt x="64" y="102"/>
                    <a:pt x="64" y="102"/>
                    <a:pt x="64" y="102"/>
                  </a:cubicBezTo>
                  <a:cubicBezTo>
                    <a:pt x="64" y="98"/>
                    <a:pt x="64" y="98"/>
                    <a:pt x="64" y="98"/>
                  </a:cubicBezTo>
                  <a:close/>
                  <a:moveTo>
                    <a:pt x="81" y="16"/>
                  </a:moveTo>
                  <a:cubicBezTo>
                    <a:pt x="81" y="20"/>
                    <a:pt x="81" y="20"/>
                    <a:pt x="81" y="20"/>
                  </a:cubicBezTo>
                  <a:cubicBezTo>
                    <a:pt x="81" y="20"/>
                    <a:pt x="81" y="20"/>
                    <a:pt x="81" y="20"/>
                  </a:cubicBezTo>
                  <a:cubicBezTo>
                    <a:pt x="79" y="20"/>
                    <a:pt x="77" y="21"/>
                    <a:pt x="75" y="23"/>
                  </a:cubicBezTo>
                  <a:cubicBezTo>
                    <a:pt x="75" y="23"/>
                    <a:pt x="75" y="23"/>
                    <a:pt x="75" y="23"/>
                  </a:cubicBezTo>
                  <a:cubicBezTo>
                    <a:pt x="74" y="25"/>
                    <a:pt x="73" y="27"/>
                    <a:pt x="73" y="29"/>
                  </a:cubicBezTo>
                  <a:cubicBezTo>
                    <a:pt x="73" y="31"/>
                    <a:pt x="74" y="34"/>
                    <a:pt x="75" y="35"/>
                  </a:cubicBezTo>
                  <a:cubicBezTo>
                    <a:pt x="75" y="35"/>
                    <a:pt x="75" y="35"/>
                    <a:pt x="75" y="35"/>
                  </a:cubicBezTo>
                  <a:cubicBezTo>
                    <a:pt x="75" y="35"/>
                    <a:pt x="75" y="35"/>
                    <a:pt x="75" y="35"/>
                  </a:cubicBezTo>
                  <a:cubicBezTo>
                    <a:pt x="77" y="37"/>
                    <a:pt x="79" y="38"/>
                    <a:pt x="81" y="38"/>
                  </a:cubicBezTo>
                  <a:cubicBezTo>
                    <a:pt x="81" y="38"/>
                    <a:pt x="81" y="38"/>
                    <a:pt x="81" y="38"/>
                  </a:cubicBezTo>
                  <a:cubicBezTo>
                    <a:pt x="81" y="42"/>
                    <a:pt x="81" y="42"/>
                    <a:pt x="81" y="42"/>
                  </a:cubicBezTo>
                  <a:cubicBezTo>
                    <a:pt x="81" y="42"/>
                    <a:pt x="81" y="42"/>
                    <a:pt x="81" y="42"/>
                  </a:cubicBezTo>
                  <a:cubicBezTo>
                    <a:pt x="78" y="42"/>
                    <a:pt x="74" y="41"/>
                    <a:pt x="72" y="39"/>
                  </a:cubicBezTo>
                  <a:cubicBezTo>
                    <a:pt x="72" y="39"/>
                    <a:pt x="72" y="39"/>
                    <a:pt x="72" y="39"/>
                  </a:cubicBezTo>
                  <a:cubicBezTo>
                    <a:pt x="69" y="36"/>
                    <a:pt x="68" y="33"/>
                    <a:pt x="68" y="29"/>
                  </a:cubicBezTo>
                  <a:cubicBezTo>
                    <a:pt x="68" y="25"/>
                    <a:pt x="69" y="22"/>
                    <a:pt x="72" y="20"/>
                  </a:cubicBezTo>
                  <a:cubicBezTo>
                    <a:pt x="72" y="20"/>
                    <a:pt x="72" y="20"/>
                    <a:pt x="72" y="20"/>
                  </a:cubicBezTo>
                  <a:cubicBezTo>
                    <a:pt x="72" y="20"/>
                    <a:pt x="72" y="20"/>
                    <a:pt x="72" y="20"/>
                  </a:cubicBezTo>
                  <a:cubicBezTo>
                    <a:pt x="74" y="17"/>
                    <a:pt x="78" y="16"/>
                    <a:pt x="81" y="16"/>
                  </a:cubicBezTo>
                  <a:cubicBezTo>
                    <a:pt x="81" y="16"/>
                    <a:pt x="81" y="16"/>
                    <a:pt x="81" y="16"/>
                  </a:cubicBezTo>
                  <a:close/>
                  <a:moveTo>
                    <a:pt x="81" y="45"/>
                  </a:moveTo>
                  <a:cubicBezTo>
                    <a:pt x="81" y="50"/>
                    <a:pt x="81" y="50"/>
                    <a:pt x="81" y="50"/>
                  </a:cubicBezTo>
                  <a:cubicBezTo>
                    <a:pt x="81" y="50"/>
                    <a:pt x="81" y="50"/>
                    <a:pt x="81" y="50"/>
                  </a:cubicBezTo>
                  <a:cubicBezTo>
                    <a:pt x="79" y="50"/>
                    <a:pt x="77" y="50"/>
                    <a:pt x="75" y="52"/>
                  </a:cubicBezTo>
                  <a:cubicBezTo>
                    <a:pt x="74" y="54"/>
                    <a:pt x="73" y="56"/>
                    <a:pt x="73" y="58"/>
                  </a:cubicBezTo>
                  <a:cubicBezTo>
                    <a:pt x="73" y="60"/>
                    <a:pt x="74" y="63"/>
                    <a:pt x="75" y="64"/>
                  </a:cubicBezTo>
                  <a:cubicBezTo>
                    <a:pt x="77" y="66"/>
                    <a:pt x="79" y="67"/>
                    <a:pt x="81" y="67"/>
                  </a:cubicBezTo>
                  <a:cubicBezTo>
                    <a:pt x="81" y="67"/>
                    <a:pt x="81" y="67"/>
                    <a:pt x="81" y="67"/>
                  </a:cubicBezTo>
                  <a:cubicBezTo>
                    <a:pt x="81" y="72"/>
                    <a:pt x="81" y="72"/>
                    <a:pt x="81" y="72"/>
                  </a:cubicBezTo>
                  <a:cubicBezTo>
                    <a:pt x="81" y="72"/>
                    <a:pt x="81" y="72"/>
                    <a:pt x="81" y="72"/>
                  </a:cubicBezTo>
                  <a:cubicBezTo>
                    <a:pt x="78" y="72"/>
                    <a:pt x="74" y="70"/>
                    <a:pt x="72" y="68"/>
                  </a:cubicBezTo>
                  <a:cubicBezTo>
                    <a:pt x="69" y="65"/>
                    <a:pt x="68" y="62"/>
                    <a:pt x="68" y="58"/>
                  </a:cubicBezTo>
                  <a:cubicBezTo>
                    <a:pt x="68" y="54"/>
                    <a:pt x="69" y="51"/>
                    <a:pt x="72" y="49"/>
                  </a:cubicBezTo>
                  <a:cubicBezTo>
                    <a:pt x="74" y="46"/>
                    <a:pt x="78" y="45"/>
                    <a:pt x="81" y="45"/>
                  </a:cubicBezTo>
                  <a:close/>
                  <a:moveTo>
                    <a:pt x="64" y="5"/>
                  </a:moveTo>
                  <a:cubicBezTo>
                    <a:pt x="46" y="5"/>
                    <a:pt x="46" y="5"/>
                    <a:pt x="46" y="5"/>
                  </a:cubicBezTo>
                  <a:cubicBezTo>
                    <a:pt x="46" y="0"/>
                    <a:pt x="46" y="0"/>
                    <a:pt x="46" y="0"/>
                  </a:cubicBezTo>
                  <a:cubicBezTo>
                    <a:pt x="64" y="0"/>
                    <a:pt x="64" y="0"/>
                    <a:pt x="64" y="0"/>
                  </a:cubicBezTo>
                  <a:cubicBezTo>
                    <a:pt x="64" y="5"/>
                    <a:pt x="64" y="5"/>
                    <a:pt x="64" y="5"/>
                  </a:cubicBezTo>
                  <a:close/>
                  <a:moveTo>
                    <a:pt x="46" y="98"/>
                  </a:moveTo>
                  <a:cubicBezTo>
                    <a:pt x="64" y="98"/>
                    <a:pt x="64" y="98"/>
                    <a:pt x="64" y="98"/>
                  </a:cubicBezTo>
                  <a:cubicBezTo>
                    <a:pt x="64" y="102"/>
                    <a:pt x="64" y="102"/>
                    <a:pt x="64" y="102"/>
                  </a:cubicBezTo>
                  <a:cubicBezTo>
                    <a:pt x="46" y="102"/>
                    <a:pt x="46" y="102"/>
                    <a:pt x="46" y="102"/>
                  </a:cubicBezTo>
                  <a:cubicBezTo>
                    <a:pt x="46" y="98"/>
                    <a:pt x="46" y="98"/>
                    <a:pt x="46" y="98"/>
                  </a:cubicBezTo>
                  <a:close/>
                  <a:moveTo>
                    <a:pt x="46" y="72"/>
                  </a:moveTo>
                  <a:cubicBezTo>
                    <a:pt x="46" y="67"/>
                    <a:pt x="46" y="67"/>
                    <a:pt x="46" y="67"/>
                  </a:cubicBezTo>
                  <a:cubicBezTo>
                    <a:pt x="46" y="67"/>
                    <a:pt x="46" y="67"/>
                    <a:pt x="46" y="67"/>
                  </a:cubicBezTo>
                  <a:cubicBezTo>
                    <a:pt x="48" y="67"/>
                    <a:pt x="51" y="66"/>
                    <a:pt x="52" y="64"/>
                  </a:cubicBezTo>
                  <a:cubicBezTo>
                    <a:pt x="52" y="64"/>
                    <a:pt x="52" y="64"/>
                    <a:pt x="52" y="64"/>
                  </a:cubicBezTo>
                  <a:cubicBezTo>
                    <a:pt x="52" y="64"/>
                    <a:pt x="52" y="64"/>
                    <a:pt x="52" y="64"/>
                  </a:cubicBezTo>
                  <a:cubicBezTo>
                    <a:pt x="54" y="63"/>
                    <a:pt x="55" y="60"/>
                    <a:pt x="55" y="58"/>
                  </a:cubicBezTo>
                  <a:cubicBezTo>
                    <a:pt x="55" y="56"/>
                    <a:pt x="54" y="54"/>
                    <a:pt x="52" y="52"/>
                  </a:cubicBezTo>
                  <a:cubicBezTo>
                    <a:pt x="51" y="50"/>
                    <a:pt x="48" y="50"/>
                    <a:pt x="46" y="50"/>
                  </a:cubicBezTo>
                  <a:cubicBezTo>
                    <a:pt x="46" y="50"/>
                    <a:pt x="46" y="50"/>
                    <a:pt x="46" y="50"/>
                  </a:cubicBezTo>
                  <a:cubicBezTo>
                    <a:pt x="46" y="45"/>
                    <a:pt x="46" y="45"/>
                    <a:pt x="46" y="45"/>
                  </a:cubicBezTo>
                  <a:cubicBezTo>
                    <a:pt x="46" y="45"/>
                    <a:pt x="46" y="45"/>
                    <a:pt x="46" y="45"/>
                  </a:cubicBezTo>
                  <a:cubicBezTo>
                    <a:pt x="50" y="45"/>
                    <a:pt x="53" y="46"/>
                    <a:pt x="56" y="49"/>
                  </a:cubicBezTo>
                  <a:cubicBezTo>
                    <a:pt x="58" y="51"/>
                    <a:pt x="60" y="54"/>
                    <a:pt x="60" y="58"/>
                  </a:cubicBezTo>
                  <a:cubicBezTo>
                    <a:pt x="60" y="62"/>
                    <a:pt x="58" y="65"/>
                    <a:pt x="56" y="68"/>
                  </a:cubicBezTo>
                  <a:cubicBezTo>
                    <a:pt x="56" y="68"/>
                    <a:pt x="56" y="68"/>
                    <a:pt x="56" y="68"/>
                  </a:cubicBezTo>
                  <a:cubicBezTo>
                    <a:pt x="53" y="70"/>
                    <a:pt x="50" y="72"/>
                    <a:pt x="46" y="72"/>
                  </a:cubicBezTo>
                  <a:cubicBezTo>
                    <a:pt x="46" y="72"/>
                    <a:pt x="46" y="72"/>
                    <a:pt x="46" y="72"/>
                  </a:cubicBezTo>
                  <a:close/>
                  <a:moveTo>
                    <a:pt x="46" y="42"/>
                  </a:moveTo>
                  <a:cubicBezTo>
                    <a:pt x="46" y="38"/>
                    <a:pt x="46" y="38"/>
                    <a:pt x="46" y="38"/>
                  </a:cubicBezTo>
                  <a:cubicBezTo>
                    <a:pt x="46" y="38"/>
                    <a:pt x="46" y="38"/>
                    <a:pt x="46" y="38"/>
                  </a:cubicBezTo>
                  <a:cubicBezTo>
                    <a:pt x="48" y="38"/>
                    <a:pt x="51" y="37"/>
                    <a:pt x="52" y="35"/>
                  </a:cubicBezTo>
                  <a:cubicBezTo>
                    <a:pt x="52" y="35"/>
                    <a:pt x="52" y="35"/>
                    <a:pt x="52" y="35"/>
                  </a:cubicBezTo>
                  <a:cubicBezTo>
                    <a:pt x="54" y="34"/>
                    <a:pt x="55" y="31"/>
                    <a:pt x="55" y="29"/>
                  </a:cubicBezTo>
                  <a:cubicBezTo>
                    <a:pt x="55" y="27"/>
                    <a:pt x="54" y="25"/>
                    <a:pt x="52" y="23"/>
                  </a:cubicBezTo>
                  <a:cubicBezTo>
                    <a:pt x="52" y="23"/>
                    <a:pt x="52" y="23"/>
                    <a:pt x="52" y="23"/>
                  </a:cubicBezTo>
                  <a:cubicBezTo>
                    <a:pt x="51" y="21"/>
                    <a:pt x="48" y="20"/>
                    <a:pt x="46" y="20"/>
                  </a:cubicBezTo>
                  <a:cubicBezTo>
                    <a:pt x="46" y="20"/>
                    <a:pt x="46" y="20"/>
                    <a:pt x="46" y="20"/>
                  </a:cubicBezTo>
                  <a:cubicBezTo>
                    <a:pt x="46" y="16"/>
                    <a:pt x="46" y="16"/>
                    <a:pt x="46" y="16"/>
                  </a:cubicBezTo>
                  <a:cubicBezTo>
                    <a:pt x="46" y="16"/>
                    <a:pt x="46" y="16"/>
                    <a:pt x="46" y="16"/>
                  </a:cubicBezTo>
                  <a:cubicBezTo>
                    <a:pt x="50" y="16"/>
                    <a:pt x="53" y="17"/>
                    <a:pt x="56" y="20"/>
                  </a:cubicBezTo>
                  <a:cubicBezTo>
                    <a:pt x="56" y="20"/>
                    <a:pt x="56" y="20"/>
                    <a:pt x="56" y="20"/>
                  </a:cubicBezTo>
                  <a:cubicBezTo>
                    <a:pt x="56" y="20"/>
                    <a:pt x="56" y="20"/>
                    <a:pt x="56" y="20"/>
                  </a:cubicBezTo>
                  <a:cubicBezTo>
                    <a:pt x="56" y="20"/>
                    <a:pt x="56" y="20"/>
                    <a:pt x="56" y="20"/>
                  </a:cubicBezTo>
                  <a:cubicBezTo>
                    <a:pt x="58" y="22"/>
                    <a:pt x="60" y="25"/>
                    <a:pt x="60" y="29"/>
                  </a:cubicBezTo>
                  <a:cubicBezTo>
                    <a:pt x="60" y="33"/>
                    <a:pt x="58" y="36"/>
                    <a:pt x="56" y="39"/>
                  </a:cubicBezTo>
                  <a:cubicBezTo>
                    <a:pt x="55" y="39"/>
                    <a:pt x="55" y="39"/>
                    <a:pt x="55" y="39"/>
                  </a:cubicBezTo>
                  <a:cubicBezTo>
                    <a:pt x="53" y="41"/>
                    <a:pt x="50" y="42"/>
                    <a:pt x="46" y="42"/>
                  </a:cubicBezTo>
                  <a:close/>
                  <a:moveTo>
                    <a:pt x="46" y="5"/>
                  </a:moveTo>
                  <a:cubicBezTo>
                    <a:pt x="16" y="5"/>
                    <a:pt x="16" y="5"/>
                    <a:pt x="16" y="5"/>
                  </a:cubicBezTo>
                  <a:cubicBezTo>
                    <a:pt x="13" y="5"/>
                    <a:pt x="10" y="6"/>
                    <a:pt x="8" y="8"/>
                  </a:cubicBezTo>
                  <a:cubicBezTo>
                    <a:pt x="6" y="10"/>
                    <a:pt x="5" y="12"/>
                    <a:pt x="5" y="15"/>
                  </a:cubicBezTo>
                  <a:cubicBezTo>
                    <a:pt x="5" y="49"/>
                    <a:pt x="5" y="49"/>
                    <a:pt x="5" y="49"/>
                  </a:cubicBezTo>
                  <a:cubicBezTo>
                    <a:pt x="13" y="49"/>
                    <a:pt x="13" y="49"/>
                    <a:pt x="13" y="49"/>
                  </a:cubicBezTo>
                  <a:cubicBezTo>
                    <a:pt x="19" y="49"/>
                    <a:pt x="23" y="51"/>
                    <a:pt x="26" y="54"/>
                  </a:cubicBezTo>
                  <a:cubicBezTo>
                    <a:pt x="29" y="57"/>
                    <a:pt x="30" y="61"/>
                    <a:pt x="30" y="66"/>
                  </a:cubicBezTo>
                  <a:cubicBezTo>
                    <a:pt x="30" y="98"/>
                    <a:pt x="30" y="98"/>
                    <a:pt x="30" y="98"/>
                  </a:cubicBezTo>
                  <a:cubicBezTo>
                    <a:pt x="46" y="98"/>
                    <a:pt x="46" y="98"/>
                    <a:pt x="46" y="98"/>
                  </a:cubicBezTo>
                  <a:cubicBezTo>
                    <a:pt x="46" y="102"/>
                    <a:pt x="46" y="102"/>
                    <a:pt x="46" y="102"/>
                  </a:cubicBezTo>
                  <a:cubicBezTo>
                    <a:pt x="28" y="102"/>
                    <a:pt x="28" y="102"/>
                    <a:pt x="28" y="102"/>
                  </a:cubicBezTo>
                  <a:cubicBezTo>
                    <a:pt x="27" y="102"/>
                    <a:pt x="26" y="101"/>
                    <a:pt x="26" y="100"/>
                  </a:cubicBezTo>
                  <a:cubicBezTo>
                    <a:pt x="26" y="66"/>
                    <a:pt x="26" y="66"/>
                    <a:pt x="26" y="66"/>
                  </a:cubicBezTo>
                  <a:cubicBezTo>
                    <a:pt x="26" y="62"/>
                    <a:pt x="25" y="59"/>
                    <a:pt x="23" y="57"/>
                  </a:cubicBezTo>
                  <a:cubicBezTo>
                    <a:pt x="21" y="55"/>
                    <a:pt x="17" y="54"/>
                    <a:pt x="13" y="54"/>
                  </a:cubicBezTo>
                  <a:cubicBezTo>
                    <a:pt x="3" y="54"/>
                    <a:pt x="3" y="54"/>
                    <a:pt x="3" y="54"/>
                  </a:cubicBezTo>
                  <a:cubicBezTo>
                    <a:pt x="1" y="54"/>
                    <a:pt x="0" y="53"/>
                    <a:pt x="0" y="52"/>
                  </a:cubicBezTo>
                  <a:cubicBezTo>
                    <a:pt x="0" y="15"/>
                    <a:pt x="0" y="15"/>
                    <a:pt x="0" y="15"/>
                  </a:cubicBezTo>
                  <a:cubicBezTo>
                    <a:pt x="0" y="11"/>
                    <a:pt x="2" y="7"/>
                    <a:pt x="5" y="4"/>
                  </a:cubicBezTo>
                  <a:cubicBezTo>
                    <a:pt x="5" y="4"/>
                    <a:pt x="5" y="4"/>
                    <a:pt x="5" y="4"/>
                  </a:cubicBezTo>
                  <a:cubicBezTo>
                    <a:pt x="8" y="2"/>
                    <a:pt x="11" y="0"/>
                    <a:pt x="16" y="0"/>
                  </a:cubicBezTo>
                  <a:cubicBezTo>
                    <a:pt x="46" y="0"/>
                    <a:pt x="46" y="0"/>
                    <a:pt x="46" y="0"/>
                  </a:cubicBezTo>
                  <a:cubicBezTo>
                    <a:pt x="46" y="5"/>
                    <a:pt x="46" y="5"/>
                    <a:pt x="46" y="5"/>
                  </a:cubicBezTo>
                  <a:close/>
                  <a:moveTo>
                    <a:pt x="46" y="16"/>
                  </a:moveTo>
                  <a:cubicBezTo>
                    <a:pt x="42" y="16"/>
                    <a:pt x="39" y="17"/>
                    <a:pt x="37" y="20"/>
                  </a:cubicBezTo>
                  <a:cubicBezTo>
                    <a:pt x="37" y="20"/>
                    <a:pt x="37" y="20"/>
                    <a:pt x="37" y="20"/>
                  </a:cubicBezTo>
                  <a:cubicBezTo>
                    <a:pt x="34" y="22"/>
                    <a:pt x="33" y="25"/>
                    <a:pt x="33" y="29"/>
                  </a:cubicBezTo>
                  <a:cubicBezTo>
                    <a:pt x="33" y="33"/>
                    <a:pt x="34" y="36"/>
                    <a:pt x="37" y="39"/>
                  </a:cubicBezTo>
                  <a:cubicBezTo>
                    <a:pt x="39" y="41"/>
                    <a:pt x="42" y="42"/>
                    <a:pt x="46" y="42"/>
                  </a:cubicBezTo>
                  <a:cubicBezTo>
                    <a:pt x="46" y="38"/>
                    <a:pt x="46" y="38"/>
                    <a:pt x="46" y="38"/>
                  </a:cubicBezTo>
                  <a:cubicBezTo>
                    <a:pt x="44" y="38"/>
                    <a:pt x="42" y="37"/>
                    <a:pt x="40" y="35"/>
                  </a:cubicBezTo>
                  <a:cubicBezTo>
                    <a:pt x="38" y="34"/>
                    <a:pt x="38" y="31"/>
                    <a:pt x="38" y="29"/>
                  </a:cubicBezTo>
                  <a:cubicBezTo>
                    <a:pt x="38" y="27"/>
                    <a:pt x="38" y="25"/>
                    <a:pt x="40" y="23"/>
                  </a:cubicBezTo>
                  <a:cubicBezTo>
                    <a:pt x="42" y="21"/>
                    <a:pt x="44" y="20"/>
                    <a:pt x="46" y="20"/>
                  </a:cubicBezTo>
                  <a:cubicBezTo>
                    <a:pt x="46" y="16"/>
                    <a:pt x="46" y="16"/>
                    <a:pt x="46" y="16"/>
                  </a:cubicBezTo>
                  <a:close/>
                  <a:moveTo>
                    <a:pt x="46" y="45"/>
                  </a:moveTo>
                  <a:cubicBezTo>
                    <a:pt x="42" y="45"/>
                    <a:pt x="39" y="46"/>
                    <a:pt x="37" y="49"/>
                  </a:cubicBezTo>
                  <a:cubicBezTo>
                    <a:pt x="37" y="49"/>
                    <a:pt x="37" y="49"/>
                    <a:pt x="37" y="49"/>
                  </a:cubicBezTo>
                  <a:cubicBezTo>
                    <a:pt x="34" y="51"/>
                    <a:pt x="33" y="54"/>
                    <a:pt x="33" y="58"/>
                  </a:cubicBezTo>
                  <a:cubicBezTo>
                    <a:pt x="33" y="62"/>
                    <a:pt x="34" y="65"/>
                    <a:pt x="37" y="68"/>
                  </a:cubicBezTo>
                  <a:cubicBezTo>
                    <a:pt x="39" y="70"/>
                    <a:pt x="42" y="72"/>
                    <a:pt x="46" y="72"/>
                  </a:cubicBezTo>
                  <a:cubicBezTo>
                    <a:pt x="46" y="67"/>
                    <a:pt x="46" y="67"/>
                    <a:pt x="46" y="67"/>
                  </a:cubicBezTo>
                  <a:cubicBezTo>
                    <a:pt x="44" y="67"/>
                    <a:pt x="42" y="66"/>
                    <a:pt x="40" y="64"/>
                  </a:cubicBezTo>
                  <a:cubicBezTo>
                    <a:pt x="38" y="63"/>
                    <a:pt x="38" y="60"/>
                    <a:pt x="38" y="58"/>
                  </a:cubicBezTo>
                  <a:cubicBezTo>
                    <a:pt x="38" y="56"/>
                    <a:pt x="38" y="54"/>
                    <a:pt x="40" y="52"/>
                  </a:cubicBezTo>
                  <a:cubicBezTo>
                    <a:pt x="40" y="52"/>
                    <a:pt x="40" y="52"/>
                    <a:pt x="40" y="52"/>
                  </a:cubicBezTo>
                  <a:cubicBezTo>
                    <a:pt x="42" y="50"/>
                    <a:pt x="44" y="50"/>
                    <a:pt x="46" y="50"/>
                  </a:cubicBezTo>
                  <a:lnTo>
                    <a:pt x="46" y="4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3" name="Freeform 32"/>
            <p:cNvSpPr>
              <a:spLocks noEditPoints="1"/>
            </p:cNvSpPr>
            <p:nvPr/>
          </p:nvSpPr>
          <p:spPr bwMode="auto">
            <a:xfrm>
              <a:off x="8804289" y="2363802"/>
              <a:ext cx="387351" cy="211140"/>
            </a:xfrm>
            <a:custGeom>
              <a:gdLst>
                <a:gd fmla="*/ 137 w 171" name="T0"/>
                <a:gd fmla="*/ 4 h 93" name="T1"/>
                <a:gd fmla="*/ 128 w 171" name="T2"/>
                <a:gd fmla="*/ 50 h 93" name="T3"/>
                <a:gd fmla="*/ 86 w 171" name="T4"/>
                <a:gd fmla="*/ 48 h 93" name="T5"/>
                <a:gd fmla="*/ 127 w 171" name="T6"/>
                <a:gd fmla="*/ 3 h 93" name="T7"/>
                <a:gd fmla="*/ 158 w 171" name="T8"/>
                <a:gd fmla="*/ 0 h 93" name="T9"/>
                <a:gd fmla="*/ 171 w 171" name="T10"/>
                <a:gd fmla="*/ 68 h 93" name="T11"/>
                <a:gd fmla="*/ 168 w 171" name="T12"/>
                <a:gd fmla="*/ 81 h 93" name="T13"/>
                <a:gd fmla="*/ 154 w 171" name="T14"/>
                <a:gd fmla="*/ 88 h 93" name="T15"/>
                <a:gd fmla="*/ 146 w 171" name="T16"/>
                <a:gd fmla="*/ 93 h 93" name="T17"/>
                <a:gd fmla="*/ 136 w 171" name="T18"/>
                <a:gd fmla="*/ 90 h 93" name="T19"/>
                <a:gd fmla="*/ 134 w 171" name="T20"/>
                <a:gd fmla="*/ 86 h 93" name="T21"/>
                <a:gd fmla="*/ 136 w 171" name="T22"/>
                <a:gd fmla="*/ 81 h 93" name="T23"/>
                <a:gd fmla="*/ 139 w 171" name="T24"/>
                <a:gd fmla="*/ 85 h 93" name="T25"/>
                <a:gd fmla="*/ 139 w 171" name="T26"/>
                <a:gd fmla="*/ 86 h 93" name="T27"/>
                <a:gd fmla="*/ 140 w 171" name="T28"/>
                <a:gd fmla="*/ 87 h 93" name="T29"/>
                <a:gd fmla="*/ 146 w 171" name="T30"/>
                <a:gd fmla="*/ 88 h 93" name="T31"/>
                <a:gd fmla="*/ 150 w 171" name="T32"/>
                <a:gd fmla="*/ 86 h 93" name="T33"/>
                <a:gd fmla="*/ 151 w 171" name="T34"/>
                <a:gd fmla="*/ 85 h 93" name="T35"/>
                <a:gd fmla="*/ 153 w 171" name="T36"/>
                <a:gd fmla="*/ 81 h 93" name="T37"/>
                <a:gd fmla="*/ 164 w 171" name="T38"/>
                <a:gd fmla="*/ 78 h 93" name="T39"/>
                <a:gd fmla="*/ 165 w 171" name="T40"/>
                <a:gd fmla="*/ 6 h 93" name="T41"/>
                <a:gd fmla="*/ 46 w 171" name="T42"/>
                <a:gd fmla="*/ 53 h 93" name="T43"/>
                <a:gd fmla="*/ 41 w 171" name="T44"/>
                <a:gd fmla="*/ 6 h 93" name="T45"/>
                <a:gd fmla="*/ 25 w 171" name="T46"/>
                <a:gd fmla="*/ 4 h 93" name="T47"/>
                <a:gd fmla="*/ 7 w 171" name="T48"/>
                <a:gd fmla="*/ 6 h 93" name="T49"/>
                <a:gd fmla="*/ 9 w 171" name="T50"/>
                <a:gd fmla="*/ 77 h 93" name="T51"/>
                <a:gd fmla="*/ 21 w 171" name="T52"/>
                <a:gd fmla="*/ 84 h 93" name="T53"/>
                <a:gd fmla="*/ 21 w 171" name="T54"/>
                <a:gd fmla="*/ 86 h 93" name="T55"/>
                <a:gd fmla="*/ 25 w 171" name="T56"/>
                <a:gd fmla="*/ 88 h 93" name="T57"/>
                <a:gd fmla="*/ 32 w 171" name="T58"/>
                <a:gd fmla="*/ 87 h 93" name="T59"/>
                <a:gd fmla="*/ 33 w 171" name="T60"/>
                <a:gd fmla="*/ 85 h 93" name="T61"/>
                <a:gd fmla="*/ 33 w 171" name="T62"/>
                <a:gd fmla="*/ 84 h 93" name="T63"/>
                <a:gd fmla="*/ 35 w 171" name="T64"/>
                <a:gd fmla="*/ 81 h 93" name="T65"/>
                <a:gd fmla="*/ 37 w 171" name="T66"/>
                <a:gd fmla="*/ 86 h 93" name="T67"/>
                <a:gd fmla="*/ 35 w 171" name="T68"/>
                <a:gd fmla="*/ 90 h 93" name="T69"/>
                <a:gd fmla="*/ 25 w 171" name="T70"/>
                <a:gd fmla="*/ 93 h 93" name="T71"/>
                <a:gd fmla="*/ 17 w 171" name="T72"/>
                <a:gd fmla="*/ 88 h 93" name="T73"/>
                <a:gd fmla="*/ 16 w 171" name="T74"/>
                <a:gd fmla="*/ 86 h 93" name="T75"/>
                <a:gd fmla="*/ 0 w 171" name="T76"/>
                <a:gd fmla="*/ 12 h 93" name="T77"/>
                <a:gd fmla="*/ 14 w 171" name="T78"/>
                <a:gd fmla="*/ 0 h 93" name="T79"/>
                <a:gd fmla="*/ 45 w 171" name="T80"/>
                <a:gd fmla="*/ 3 h 93" name="T81"/>
                <a:gd fmla="*/ 48 w 171" name="T82"/>
                <a:gd fmla="*/ 48 h 93"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93" w="171">
                  <a:moveTo>
                    <a:pt x="158" y="4"/>
                  </a:moveTo>
                  <a:cubicBezTo>
                    <a:pt x="147" y="4"/>
                    <a:pt x="147" y="4"/>
                    <a:pt x="147" y="4"/>
                  </a:cubicBezTo>
                  <a:cubicBezTo>
                    <a:pt x="137" y="4"/>
                    <a:pt x="137" y="4"/>
                    <a:pt x="137" y="4"/>
                  </a:cubicBezTo>
                  <a:cubicBezTo>
                    <a:pt x="134" y="4"/>
                    <a:pt x="132" y="5"/>
                    <a:pt x="130" y="6"/>
                  </a:cubicBezTo>
                  <a:cubicBezTo>
                    <a:pt x="129" y="8"/>
                    <a:pt x="128" y="10"/>
                    <a:pt x="128" y="12"/>
                  </a:cubicBezTo>
                  <a:cubicBezTo>
                    <a:pt x="128" y="50"/>
                    <a:pt x="128" y="50"/>
                    <a:pt x="128" y="50"/>
                  </a:cubicBezTo>
                  <a:cubicBezTo>
                    <a:pt x="128" y="52"/>
                    <a:pt x="127" y="53"/>
                    <a:pt x="126" y="53"/>
                  </a:cubicBezTo>
                  <a:cubicBezTo>
                    <a:pt x="86" y="53"/>
                    <a:pt x="86" y="53"/>
                    <a:pt x="86" y="53"/>
                  </a:cubicBezTo>
                  <a:cubicBezTo>
                    <a:pt x="86" y="48"/>
                    <a:pt x="86" y="48"/>
                    <a:pt x="86" y="48"/>
                  </a:cubicBezTo>
                  <a:cubicBezTo>
                    <a:pt x="123" y="48"/>
                    <a:pt x="123" y="48"/>
                    <a:pt x="123" y="48"/>
                  </a:cubicBezTo>
                  <a:cubicBezTo>
                    <a:pt x="123" y="12"/>
                    <a:pt x="123" y="12"/>
                    <a:pt x="123" y="12"/>
                  </a:cubicBezTo>
                  <a:cubicBezTo>
                    <a:pt x="123" y="8"/>
                    <a:pt x="125" y="5"/>
                    <a:pt x="127" y="3"/>
                  </a:cubicBezTo>
                  <a:cubicBezTo>
                    <a:pt x="129" y="1"/>
                    <a:pt x="133" y="0"/>
                    <a:pt x="137" y="0"/>
                  </a:cubicBezTo>
                  <a:cubicBezTo>
                    <a:pt x="147" y="0"/>
                    <a:pt x="147" y="0"/>
                    <a:pt x="147" y="0"/>
                  </a:cubicBezTo>
                  <a:cubicBezTo>
                    <a:pt x="158" y="0"/>
                    <a:pt x="158" y="0"/>
                    <a:pt x="158" y="0"/>
                  </a:cubicBezTo>
                  <a:cubicBezTo>
                    <a:pt x="163" y="0"/>
                    <a:pt x="166" y="1"/>
                    <a:pt x="168" y="3"/>
                  </a:cubicBezTo>
                  <a:cubicBezTo>
                    <a:pt x="170" y="5"/>
                    <a:pt x="171" y="8"/>
                    <a:pt x="171" y="12"/>
                  </a:cubicBezTo>
                  <a:cubicBezTo>
                    <a:pt x="171" y="68"/>
                    <a:pt x="171" y="68"/>
                    <a:pt x="171" y="68"/>
                  </a:cubicBezTo>
                  <a:cubicBezTo>
                    <a:pt x="171" y="72"/>
                    <a:pt x="170" y="77"/>
                    <a:pt x="168" y="81"/>
                  </a:cubicBezTo>
                  <a:cubicBezTo>
                    <a:pt x="168" y="81"/>
                    <a:pt x="168" y="81"/>
                    <a:pt x="168" y="81"/>
                  </a:cubicBezTo>
                  <a:cubicBezTo>
                    <a:pt x="168" y="81"/>
                    <a:pt x="168" y="81"/>
                    <a:pt x="168" y="81"/>
                  </a:cubicBezTo>
                  <a:cubicBezTo>
                    <a:pt x="166" y="84"/>
                    <a:pt x="163" y="86"/>
                    <a:pt x="158" y="86"/>
                  </a:cubicBezTo>
                  <a:cubicBezTo>
                    <a:pt x="155" y="86"/>
                    <a:pt x="155" y="86"/>
                    <a:pt x="155" y="86"/>
                  </a:cubicBezTo>
                  <a:cubicBezTo>
                    <a:pt x="155" y="87"/>
                    <a:pt x="155" y="87"/>
                    <a:pt x="154" y="88"/>
                  </a:cubicBezTo>
                  <a:cubicBezTo>
                    <a:pt x="154" y="89"/>
                    <a:pt x="154" y="89"/>
                    <a:pt x="153" y="90"/>
                  </a:cubicBezTo>
                  <a:cubicBezTo>
                    <a:pt x="153" y="91"/>
                    <a:pt x="151" y="92"/>
                    <a:pt x="150" y="92"/>
                  </a:cubicBezTo>
                  <a:cubicBezTo>
                    <a:pt x="149" y="93"/>
                    <a:pt x="147" y="93"/>
                    <a:pt x="146" y="93"/>
                  </a:cubicBezTo>
                  <a:cubicBezTo>
                    <a:pt x="143" y="93"/>
                    <a:pt x="143" y="93"/>
                    <a:pt x="143" y="93"/>
                  </a:cubicBezTo>
                  <a:cubicBezTo>
                    <a:pt x="142" y="93"/>
                    <a:pt x="141" y="93"/>
                    <a:pt x="139" y="92"/>
                  </a:cubicBezTo>
                  <a:cubicBezTo>
                    <a:pt x="138" y="92"/>
                    <a:pt x="137" y="91"/>
                    <a:pt x="136" y="90"/>
                  </a:cubicBezTo>
                  <a:cubicBezTo>
                    <a:pt x="136" y="89"/>
                    <a:pt x="135" y="89"/>
                    <a:pt x="135" y="88"/>
                  </a:cubicBezTo>
                  <a:cubicBezTo>
                    <a:pt x="135" y="88"/>
                    <a:pt x="135" y="88"/>
                    <a:pt x="135" y="88"/>
                  </a:cubicBezTo>
                  <a:cubicBezTo>
                    <a:pt x="135" y="87"/>
                    <a:pt x="134" y="87"/>
                    <a:pt x="134" y="86"/>
                  </a:cubicBezTo>
                  <a:cubicBezTo>
                    <a:pt x="86" y="86"/>
                    <a:pt x="86" y="86"/>
                    <a:pt x="86" y="86"/>
                  </a:cubicBezTo>
                  <a:cubicBezTo>
                    <a:pt x="86" y="81"/>
                    <a:pt x="86" y="81"/>
                    <a:pt x="86" y="81"/>
                  </a:cubicBezTo>
                  <a:cubicBezTo>
                    <a:pt x="136" y="81"/>
                    <a:pt x="136" y="81"/>
                    <a:pt x="136" y="81"/>
                  </a:cubicBezTo>
                  <a:cubicBezTo>
                    <a:pt x="138" y="81"/>
                    <a:pt x="139" y="82"/>
                    <a:pt x="139" y="84"/>
                  </a:cubicBezTo>
                  <a:cubicBezTo>
                    <a:pt x="139" y="84"/>
                    <a:pt x="139" y="84"/>
                    <a:pt x="139" y="84"/>
                  </a:cubicBezTo>
                  <a:cubicBezTo>
                    <a:pt x="139" y="85"/>
                    <a:pt x="139" y="85"/>
                    <a:pt x="139" y="85"/>
                  </a:cubicBezTo>
                  <a:cubicBezTo>
                    <a:pt x="139" y="85"/>
                    <a:pt x="139" y="85"/>
                    <a:pt x="139" y="85"/>
                  </a:cubicBezTo>
                  <a:cubicBezTo>
                    <a:pt x="139" y="85"/>
                    <a:pt x="139" y="85"/>
                    <a:pt x="139" y="85"/>
                  </a:cubicBezTo>
                  <a:cubicBezTo>
                    <a:pt x="139" y="85"/>
                    <a:pt x="139" y="86"/>
                    <a:pt x="139" y="86"/>
                  </a:cubicBezTo>
                  <a:cubicBezTo>
                    <a:pt x="139" y="86"/>
                    <a:pt x="139" y="86"/>
                    <a:pt x="139" y="86"/>
                  </a:cubicBezTo>
                  <a:cubicBezTo>
                    <a:pt x="139" y="86"/>
                    <a:pt x="139" y="86"/>
                    <a:pt x="139" y="86"/>
                  </a:cubicBezTo>
                  <a:cubicBezTo>
                    <a:pt x="139" y="86"/>
                    <a:pt x="140" y="86"/>
                    <a:pt x="140" y="87"/>
                  </a:cubicBezTo>
                  <a:cubicBezTo>
                    <a:pt x="140" y="87"/>
                    <a:pt x="141" y="88"/>
                    <a:pt x="141" y="88"/>
                  </a:cubicBezTo>
                  <a:cubicBezTo>
                    <a:pt x="142" y="88"/>
                    <a:pt x="143" y="88"/>
                    <a:pt x="143" y="88"/>
                  </a:cubicBezTo>
                  <a:cubicBezTo>
                    <a:pt x="146" y="88"/>
                    <a:pt x="146" y="88"/>
                    <a:pt x="146" y="88"/>
                  </a:cubicBezTo>
                  <a:cubicBezTo>
                    <a:pt x="147" y="88"/>
                    <a:pt x="147" y="88"/>
                    <a:pt x="148" y="88"/>
                  </a:cubicBezTo>
                  <a:cubicBezTo>
                    <a:pt x="149" y="88"/>
                    <a:pt x="149" y="87"/>
                    <a:pt x="150" y="87"/>
                  </a:cubicBezTo>
                  <a:cubicBezTo>
                    <a:pt x="150" y="86"/>
                    <a:pt x="150" y="86"/>
                    <a:pt x="150" y="86"/>
                  </a:cubicBezTo>
                  <a:cubicBezTo>
                    <a:pt x="150" y="86"/>
                    <a:pt x="150" y="85"/>
                    <a:pt x="151" y="85"/>
                  </a:cubicBezTo>
                  <a:cubicBezTo>
                    <a:pt x="151" y="85"/>
                    <a:pt x="151" y="85"/>
                    <a:pt x="151" y="85"/>
                  </a:cubicBezTo>
                  <a:cubicBezTo>
                    <a:pt x="151" y="85"/>
                    <a:pt x="151" y="85"/>
                    <a:pt x="151" y="85"/>
                  </a:cubicBezTo>
                  <a:cubicBezTo>
                    <a:pt x="151" y="85"/>
                    <a:pt x="151" y="85"/>
                    <a:pt x="151" y="84"/>
                  </a:cubicBezTo>
                  <a:cubicBezTo>
                    <a:pt x="151" y="84"/>
                    <a:pt x="151" y="84"/>
                    <a:pt x="151" y="84"/>
                  </a:cubicBezTo>
                  <a:cubicBezTo>
                    <a:pt x="151" y="82"/>
                    <a:pt x="152" y="81"/>
                    <a:pt x="153" y="81"/>
                  </a:cubicBezTo>
                  <a:cubicBezTo>
                    <a:pt x="158" y="81"/>
                    <a:pt x="158" y="81"/>
                    <a:pt x="158" y="81"/>
                  </a:cubicBezTo>
                  <a:cubicBezTo>
                    <a:pt x="161" y="81"/>
                    <a:pt x="163" y="80"/>
                    <a:pt x="164" y="78"/>
                  </a:cubicBezTo>
                  <a:cubicBezTo>
                    <a:pt x="164" y="78"/>
                    <a:pt x="164" y="78"/>
                    <a:pt x="164" y="78"/>
                  </a:cubicBezTo>
                  <a:cubicBezTo>
                    <a:pt x="166" y="75"/>
                    <a:pt x="167" y="72"/>
                    <a:pt x="167" y="68"/>
                  </a:cubicBezTo>
                  <a:cubicBezTo>
                    <a:pt x="167" y="12"/>
                    <a:pt x="167" y="12"/>
                    <a:pt x="167" y="12"/>
                  </a:cubicBezTo>
                  <a:cubicBezTo>
                    <a:pt x="167" y="9"/>
                    <a:pt x="166" y="7"/>
                    <a:pt x="165" y="6"/>
                  </a:cubicBezTo>
                  <a:cubicBezTo>
                    <a:pt x="163" y="5"/>
                    <a:pt x="161" y="4"/>
                    <a:pt x="158" y="4"/>
                  </a:cubicBezTo>
                  <a:close/>
                  <a:moveTo>
                    <a:pt x="86" y="53"/>
                  </a:moveTo>
                  <a:cubicBezTo>
                    <a:pt x="46" y="53"/>
                    <a:pt x="46" y="53"/>
                    <a:pt x="46" y="53"/>
                  </a:cubicBezTo>
                  <a:cubicBezTo>
                    <a:pt x="44" y="53"/>
                    <a:pt x="43" y="52"/>
                    <a:pt x="43" y="50"/>
                  </a:cubicBezTo>
                  <a:cubicBezTo>
                    <a:pt x="43" y="12"/>
                    <a:pt x="43" y="12"/>
                    <a:pt x="43" y="12"/>
                  </a:cubicBezTo>
                  <a:cubicBezTo>
                    <a:pt x="43" y="9"/>
                    <a:pt x="43" y="7"/>
                    <a:pt x="41" y="6"/>
                  </a:cubicBezTo>
                  <a:cubicBezTo>
                    <a:pt x="41" y="6"/>
                    <a:pt x="41" y="6"/>
                    <a:pt x="41" y="6"/>
                  </a:cubicBezTo>
                  <a:cubicBezTo>
                    <a:pt x="40" y="5"/>
                    <a:pt x="38" y="4"/>
                    <a:pt x="35" y="4"/>
                  </a:cubicBezTo>
                  <a:cubicBezTo>
                    <a:pt x="25" y="4"/>
                    <a:pt x="25" y="4"/>
                    <a:pt x="25" y="4"/>
                  </a:cubicBezTo>
                  <a:cubicBezTo>
                    <a:pt x="14" y="4"/>
                    <a:pt x="14" y="4"/>
                    <a:pt x="14" y="4"/>
                  </a:cubicBezTo>
                  <a:cubicBezTo>
                    <a:pt x="11" y="4"/>
                    <a:pt x="9" y="5"/>
                    <a:pt x="7" y="6"/>
                  </a:cubicBezTo>
                  <a:cubicBezTo>
                    <a:pt x="7" y="6"/>
                    <a:pt x="7" y="6"/>
                    <a:pt x="7" y="6"/>
                  </a:cubicBezTo>
                  <a:cubicBezTo>
                    <a:pt x="6" y="8"/>
                    <a:pt x="5" y="10"/>
                    <a:pt x="5" y="12"/>
                  </a:cubicBezTo>
                  <a:cubicBezTo>
                    <a:pt x="5" y="68"/>
                    <a:pt x="5" y="68"/>
                    <a:pt x="5" y="68"/>
                  </a:cubicBezTo>
                  <a:cubicBezTo>
                    <a:pt x="5" y="71"/>
                    <a:pt x="7" y="74"/>
                    <a:pt x="9" y="77"/>
                  </a:cubicBezTo>
                  <a:cubicBezTo>
                    <a:pt x="12" y="80"/>
                    <a:pt x="15" y="81"/>
                    <a:pt x="18" y="81"/>
                  </a:cubicBezTo>
                  <a:cubicBezTo>
                    <a:pt x="20" y="81"/>
                    <a:pt x="21" y="82"/>
                    <a:pt x="21" y="84"/>
                  </a:cubicBezTo>
                  <a:cubicBezTo>
                    <a:pt x="21" y="84"/>
                    <a:pt x="21" y="84"/>
                    <a:pt x="21" y="84"/>
                  </a:cubicBezTo>
                  <a:cubicBezTo>
                    <a:pt x="21" y="85"/>
                    <a:pt x="21" y="85"/>
                    <a:pt x="21" y="85"/>
                  </a:cubicBezTo>
                  <a:cubicBezTo>
                    <a:pt x="21" y="85"/>
                    <a:pt x="21" y="85"/>
                    <a:pt x="21" y="85"/>
                  </a:cubicBezTo>
                  <a:cubicBezTo>
                    <a:pt x="21" y="85"/>
                    <a:pt x="21" y="86"/>
                    <a:pt x="21" y="86"/>
                  </a:cubicBezTo>
                  <a:cubicBezTo>
                    <a:pt x="21" y="86"/>
                    <a:pt x="22" y="86"/>
                    <a:pt x="22" y="87"/>
                  </a:cubicBezTo>
                  <a:cubicBezTo>
                    <a:pt x="22" y="87"/>
                    <a:pt x="23" y="88"/>
                    <a:pt x="23" y="88"/>
                  </a:cubicBezTo>
                  <a:cubicBezTo>
                    <a:pt x="24" y="88"/>
                    <a:pt x="25" y="88"/>
                    <a:pt x="25" y="88"/>
                  </a:cubicBezTo>
                  <a:cubicBezTo>
                    <a:pt x="28" y="88"/>
                    <a:pt x="28" y="88"/>
                    <a:pt x="28" y="88"/>
                  </a:cubicBezTo>
                  <a:cubicBezTo>
                    <a:pt x="29" y="88"/>
                    <a:pt x="29" y="88"/>
                    <a:pt x="30" y="88"/>
                  </a:cubicBezTo>
                  <a:cubicBezTo>
                    <a:pt x="31" y="88"/>
                    <a:pt x="31" y="87"/>
                    <a:pt x="32" y="87"/>
                  </a:cubicBezTo>
                  <a:cubicBezTo>
                    <a:pt x="32" y="86"/>
                    <a:pt x="32" y="86"/>
                    <a:pt x="32" y="86"/>
                  </a:cubicBezTo>
                  <a:cubicBezTo>
                    <a:pt x="32" y="86"/>
                    <a:pt x="32" y="86"/>
                    <a:pt x="32" y="86"/>
                  </a:cubicBezTo>
                  <a:cubicBezTo>
                    <a:pt x="32" y="85"/>
                    <a:pt x="32" y="85"/>
                    <a:pt x="33" y="85"/>
                  </a:cubicBezTo>
                  <a:cubicBezTo>
                    <a:pt x="33" y="85"/>
                    <a:pt x="33" y="85"/>
                    <a:pt x="33" y="85"/>
                  </a:cubicBezTo>
                  <a:cubicBezTo>
                    <a:pt x="33" y="85"/>
                    <a:pt x="33" y="85"/>
                    <a:pt x="33" y="85"/>
                  </a:cubicBezTo>
                  <a:cubicBezTo>
                    <a:pt x="33" y="85"/>
                    <a:pt x="33" y="85"/>
                    <a:pt x="33" y="84"/>
                  </a:cubicBezTo>
                  <a:cubicBezTo>
                    <a:pt x="33" y="84"/>
                    <a:pt x="33" y="84"/>
                    <a:pt x="33" y="84"/>
                  </a:cubicBezTo>
                  <a:cubicBezTo>
                    <a:pt x="33" y="84"/>
                    <a:pt x="33" y="84"/>
                    <a:pt x="33" y="84"/>
                  </a:cubicBezTo>
                  <a:cubicBezTo>
                    <a:pt x="33" y="82"/>
                    <a:pt x="34" y="81"/>
                    <a:pt x="35" y="81"/>
                  </a:cubicBezTo>
                  <a:cubicBezTo>
                    <a:pt x="86" y="81"/>
                    <a:pt x="86" y="81"/>
                    <a:pt x="86" y="81"/>
                  </a:cubicBezTo>
                  <a:cubicBezTo>
                    <a:pt x="86" y="86"/>
                    <a:pt x="86" y="86"/>
                    <a:pt x="86" y="86"/>
                  </a:cubicBezTo>
                  <a:cubicBezTo>
                    <a:pt x="37" y="86"/>
                    <a:pt x="37" y="86"/>
                    <a:pt x="37" y="86"/>
                  </a:cubicBezTo>
                  <a:cubicBezTo>
                    <a:pt x="37" y="87"/>
                    <a:pt x="37" y="87"/>
                    <a:pt x="37" y="88"/>
                  </a:cubicBezTo>
                  <a:cubicBezTo>
                    <a:pt x="37" y="88"/>
                    <a:pt x="37" y="88"/>
                    <a:pt x="37" y="88"/>
                  </a:cubicBezTo>
                  <a:cubicBezTo>
                    <a:pt x="36" y="89"/>
                    <a:pt x="36" y="89"/>
                    <a:pt x="35" y="90"/>
                  </a:cubicBezTo>
                  <a:cubicBezTo>
                    <a:pt x="35" y="91"/>
                    <a:pt x="33" y="92"/>
                    <a:pt x="32" y="92"/>
                  </a:cubicBezTo>
                  <a:cubicBezTo>
                    <a:pt x="31" y="93"/>
                    <a:pt x="30" y="93"/>
                    <a:pt x="28" y="93"/>
                  </a:cubicBezTo>
                  <a:cubicBezTo>
                    <a:pt x="25" y="93"/>
                    <a:pt x="25" y="93"/>
                    <a:pt x="25" y="93"/>
                  </a:cubicBezTo>
                  <a:cubicBezTo>
                    <a:pt x="24" y="93"/>
                    <a:pt x="23" y="93"/>
                    <a:pt x="21" y="92"/>
                  </a:cubicBezTo>
                  <a:cubicBezTo>
                    <a:pt x="20" y="92"/>
                    <a:pt x="19" y="91"/>
                    <a:pt x="18" y="90"/>
                  </a:cubicBezTo>
                  <a:cubicBezTo>
                    <a:pt x="18" y="89"/>
                    <a:pt x="17" y="89"/>
                    <a:pt x="17" y="88"/>
                  </a:cubicBezTo>
                  <a:cubicBezTo>
                    <a:pt x="17" y="87"/>
                    <a:pt x="17" y="87"/>
                    <a:pt x="16" y="86"/>
                  </a:cubicBezTo>
                  <a:cubicBezTo>
                    <a:pt x="16" y="86"/>
                    <a:pt x="16" y="86"/>
                    <a:pt x="16" y="86"/>
                  </a:cubicBezTo>
                  <a:cubicBezTo>
                    <a:pt x="16" y="86"/>
                    <a:pt x="16" y="86"/>
                    <a:pt x="16" y="86"/>
                  </a:cubicBezTo>
                  <a:cubicBezTo>
                    <a:pt x="13" y="85"/>
                    <a:pt x="9" y="83"/>
                    <a:pt x="6" y="80"/>
                  </a:cubicBezTo>
                  <a:cubicBezTo>
                    <a:pt x="3" y="77"/>
                    <a:pt x="0" y="72"/>
                    <a:pt x="0" y="68"/>
                  </a:cubicBezTo>
                  <a:cubicBezTo>
                    <a:pt x="0" y="12"/>
                    <a:pt x="0" y="12"/>
                    <a:pt x="0" y="12"/>
                  </a:cubicBezTo>
                  <a:cubicBezTo>
                    <a:pt x="0" y="8"/>
                    <a:pt x="1" y="5"/>
                    <a:pt x="4" y="3"/>
                  </a:cubicBezTo>
                  <a:cubicBezTo>
                    <a:pt x="4" y="3"/>
                    <a:pt x="4" y="3"/>
                    <a:pt x="4" y="3"/>
                  </a:cubicBezTo>
                  <a:cubicBezTo>
                    <a:pt x="6" y="1"/>
                    <a:pt x="10" y="0"/>
                    <a:pt x="14" y="0"/>
                  </a:cubicBezTo>
                  <a:cubicBezTo>
                    <a:pt x="25" y="0"/>
                    <a:pt x="25" y="0"/>
                    <a:pt x="25" y="0"/>
                  </a:cubicBezTo>
                  <a:cubicBezTo>
                    <a:pt x="35" y="0"/>
                    <a:pt x="35" y="0"/>
                    <a:pt x="35" y="0"/>
                  </a:cubicBezTo>
                  <a:cubicBezTo>
                    <a:pt x="39" y="0"/>
                    <a:pt x="42" y="1"/>
                    <a:pt x="45" y="3"/>
                  </a:cubicBezTo>
                  <a:cubicBezTo>
                    <a:pt x="45" y="3"/>
                    <a:pt x="45" y="3"/>
                    <a:pt x="45" y="3"/>
                  </a:cubicBezTo>
                  <a:cubicBezTo>
                    <a:pt x="47" y="5"/>
                    <a:pt x="48" y="8"/>
                    <a:pt x="48" y="12"/>
                  </a:cubicBezTo>
                  <a:cubicBezTo>
                    <a:pt x="48" y="48"/>
                    <a:pt x="48" y="48"/>
                    <a:pt x="48" y="48"/>
                  </a:cubicBezTo>
                  <a:cubicBezTo>
                    <a:pt x="86" y="48"/>
                    <a:pt x="86" y="48"/>
                    <a:pt x="86" y="48"/>
                  </a:cubicBezTo>
                  <a:lnTo>
                    <a:pt x="86" y="5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4" name="Freeform 33"/>
            <p:cNvSpPr>
              <a:spLocks noEditPoints="1"/>
            </p:cNvSpPr>
            <p:nvPr/>
          </p:nvSpPr>
          <p:spPr bwMode="auto">
            <a:xfrm>
              <a:off x="8937640" y="2287602"/>
              <a:ext cx="41275" cy="41275"/>
            </a:xfrm>
            <a:custGeom>
              <a:gdLst>
                <a:gd fmla="*/ 9 w 18" name="T0"/>
                <a:gd fmla="*/ 0 h 18" name="T1"/>
                <a:gd fmla="*/ 15 w 18" name="T2"/>
                <a:gd fmla="*/ 3 h 18" name="T3"/>
                <a:gd fmla="*/ 18 w 18" name="T4"/>
                <a:gd fmla="*/ 9 h 18" name="T5"/>
                <a:gd fmla="*/ 15 w 18" name="T6"/>
                <a:gd fmla="*/ 15 h 18" name="T7"/>
                <a:gd fmla="*/ 9 w 18" name="T8"/>
                <a:gd fmla="*/ 18 h 18" name="T9"/>
                <a:gd fmla="*/ 9 w 18" name="T10"/>
                <a:gd fmla="*/ 13 h 18" name="T11"/>
                <a:gd fmla="*/ 12 w 18" name="T12"/>
                <a:gd fmla="*/ 12 h 18" name="T13"/>
                <a:gd fmla="*/ 13 w 18" name="T14"/>
                <a:gd fmla="*/ 9 h 18" name="T15"/>
                <a:gd fmla="*/ 12 w 18" name="T16"/>
                <a:gd fmla="*/ 6 h 18" name="T17"/>
                <a:gd fmla="*/ 9 w 18" name="T18"/>
                <a:gd fmla="*/ 5 h 18" name="T19"/>
                <a:gd fmla="*/ 9 w 18" name="T20"/>
                <a:gd fmla="*/ 0 h 18" name="T21"/>
                <a:gd fmla="*/ 9 w 18" name="T22"/>
                <a:gd fmla="*/ 18 h 18" name="T23"/>
                <a:gd fmla="*/ 4 w 18" name="T24"/>
                <a:gd fmla="*/ 17 h 18" name="T25"/>
                <a:gd fmla="*/ 4 w 18" name="T26"/>
                <a:gd fmla="*/ 3 h 18" name="T27"/>
                <a:gd fmla="*/ 6 w 18" name="T28"/>
                <a:gd fmla="*/ 3 h 18" name="T29"/>
                <a:gd fmla="*/ 4 w 18" name="T30"/>
                <a:gd fmla="*/ 2 h 18" name="T31"/>
                <a:gd fmla="*/ 4 w 18" name="T32"/>
                <a:gd fmla="*/ 1 h 18" name="T33"/>
                <a:gd fmla="*/ 9 w 18" name="T34"/>
                <a:gd fmla="*/ 0 h 18" name="T35"/>
                <a:gd fmla="*/ 9 w 18" name="T36"/>
                <a:gd fmla="*/ 5 h 18" name="T37"/>
                <a:gd fmla="*/ 6 w 18" name="T38"/>
                <a:gd fmla="*/ 6 h 18" name="T39"/>
                <a:gd fmla="*/ 6 w 18" name="T40"/>
                <a:gd fmla="*/ 6 h 18" name="T41"/>
                <a:gd fmla="*/ 5 w 18" name="T42"/>
                <a:gd fmla="*/ 9 h 18" name="T43"/>
                <a:gd fmla="*/ 6 w 18" name="T44"/>
                <a:gd fmla="*/ 12 h 18" name="T45"/>
                <a:gd fmla="*/ 6 w 18" name="T46"/>
                <a:gd fmla="*/ 12 h 18" name="T47"/>
                <a:gd fmla="*/ 9 w 18" name="T48"/>
                <a:gd fmla="*/ 13 h 18" name="T49"/>
                <a:gd fmla="*/ 9 w 18" name="T50"/>
                <a:gd fmla="*/ 18 h 18" name="T51"/>
                <a:gd fmla="*/ 4 w 18" name="T52"/>
                <a:gd fmla="*/ 17 h 18" name="T53"/>
                <a:gd fmla="*/ 3 w 18" name="T54"/>
                <a:gd fmla="*/ 15 h 18" name="T55"/>
                <a:gd fmla="*/ 3 w 18" name="T56"/>
                <a:gd fmla="*/ 15 h 18" name="T57"/>
                <a:gd fmla="*/ 3 w 18" name="T58"/>
                <a:gd fmla="*/ 15 h 18" name="T59"/>
                <a:gd fmla="*/ 0 w 18" name="T60"/>
                <a:gd fmla="*/ 9 h 18" name="T61"/>
                <a:gd fmla="*/ 3 w 18" name="T62"/>
                <a:gd fmla="*/ 3 h 18" name="T63"/>
                <a:gd fmla="*/ 3 w 18" name="T64"/>
                <a:gd fmla="*/ 3 h 18" name="T65"/>
                <a:gd fmla="*/ 3 w 18" name="T66"/>
                <a:gd fmla="*/ 3 h 18" name="T67"/>
                <a:gd fmla="*/ 3 w 18" name="T68"/>
                <a:gd fmla="*/ 3 h 18" name="T69"/>
                <a:gd fmla="*/ 4 w 18" name="T70"/>
                <a:gd fmla="*/ 1 h 18" name="T71"/>
                <a:gd fmla="*/ 4 w 18" name="T72"/>
                <a:gd fmla="*/ 2 h 18" name="T73"/>
                <a:gd fmla="*/ 3 w 18" name="T74"/>
                <a:gd fmla="*/ 3 h 18" name="T75"/>
                <a:gd fmla="*/ 4 w 18" name="T76"/>
                <a:gd fmla="*/ 3 h 18" name="T77"/>
                <a:gd fmla="*/ 4 w 18" name="T78"/>
                <a:gd fmla="*/ 17 h 18"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8" w="18">
                  <a:moveTo>
                    <a:pt x="9" y="0"/>
                  </a:moveTo>
                  <a:cubicBezTo>
                    <a:pt x="12" y="0"/>
                    <a:pt x="14" y="1"/>
                    <a:pt x="15" y="3"/>
                  </a:cubicBezTo>
                  <a:cubicBezTo>
                    <a:pt x="17" y="4"/>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1" y="5"/>
                    <a:pt x="10" y="5"/>
                    <a:pt x="9" y="5"/>
                  </a:cubicBezTo>
                  <a:lnTo>
                    <a:pt x="9" y="0"/>
                  </a:lnTo>
                  <a:close/>
                  <a:moveTo>
                    <a:pt x="9" y="18"/>
                  </a:moveTo>
                  <a:cubicBezTo>
                    <a:pt x="7" y="18"/>
                    <a:pt x="6" y="18"/>
                    <a:pt x="4" y="17"/>
                  </a:cubicBezTo>
                  <a:cubicBezTo>
                    <a:pt x="4" y="3"/>
                    <a:pt x="4" y="3"/>
                    <a:pt x="4" y="3"/>
                  </a:cubicBezTo>
                  <a:cubicBezTo>
                    <a:pt x="6" y="3"/>
                    <a:pt x="6" y="3"/>
                    <a:pt x="6" y="3"/>
                  </a:cubicBezTo>
                  <a:cubicBezTo>
                    <a:pt x="6" y="2"/>
                    <a:pt x="5" y="2"/>
                    <a:pt x="4" y="2"/>
                  </a:cubicBezTo>
                  <a:cubicBezTo>
                    <a:pt x="4" y="1"/>
                    <a:pt x="4" y="1"/>
                    <a:pt x="4" y="1"/>
                  </a:cubicBezTo>
                  <a:cubicBezTo>
                    <a:pt x="6"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moveTo>
                    <a:pt x="4" y="17"/>
                  </a:moveTo>
                  <a:cubicBezTo>
                    <a:pt x="4" y="16"/>
                    <a:pt x="3" y="16"/>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3" y="3"/>
                    <a:pt x="3" y="3"/>
                    <a:pt x="3" y="3"/>
                  </a:cubicBezTo>
                  <a:cubicBezTo>
                    <a:pt x="3" y="3"/>
                    <a:pt x="3" y="3"/>
                    <a:pt x="3" y="3"/>
                  </a:cubicBezTo>
                  <a:cubicBezTo>
                    <a:pt x="3" y="2"/>
                    <a:pt x="4" y="2"/>
                    <a:pt x="4" y="1"/>
                  </a:cubicBezTo>
                  <a:cubicBezTo>
                    <a:pt x="4" y="2"/>
                    <a:pt x="4" y="2"/>
                    <a:pt x="4" y="2"/>
                  </a:cubicBezTo>
                  <a:cubicBezTo>
                    <a:pt x="4" y="2"/>
                    <a:pt x="3" y="2"/>
                    <a:pt x="3" y="3"/>
                  </a:cubicBezTo>
                  <a:cubicBezTo>
                    <a:pt x="4" y="3"/>
                    <a:pt x="4" y="3"/>
                    <a:pt x="4" y="3"/>
                  </a:cubicBezTo>
                  <a:lnTo>
                    <a:pt x="4"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5" name="Freeform 34"/>
            <p:cNvSpPr>
              <a:spLocks noEditPoints="1"/>
            </p:cNvSpPr>
            <p:nvPr/>
          </p:nvSpPr>
          <p:spPr bwMode="auto">
            <a:xfrm>
              <a:off x="9017015" y="2287602"/>
              <a:ext cx="41275" cy="41275"/>
            </a:xfrm>
            <a:custGeom>
              <a:gdLst>
                <a:gd fmla="*/ 9 w 18" name="T0"/>
                <a:gd fmla="*/ 0 h 18" name="T1"/>
                <a:gd fmla="*/ 16 w 18" name="T2"/>
                <a:gd fmla="*/ 3 h 18" name="T3"/>
                <a:gd fmla="*/ 16 w 18" name="T4"/>
                <a:gd fmla="*/ 3 h 18" name="T5"/>
                <a:gd fmla="*/ 18 w 18" name="T6"/>
                <a:gd fmla="*/ 9 h 18" name="T7"/>
                <a:gd fmla="*/ 16 w 18" name="T8"/>
                <a:gd fmla="*/ 15 h 18" name="T9"/>
                <a:gd fmla="*/ 9 w 18" name="T10"/>
                <a:gd fmla="*/ 18 h 18" name="T11"/>
                <a:gd fmla="*/ 9 w 18" name="T12"/>
                <a:gd fmla="*/ 13 h 18" name="T13"/>
                <a:gd fmla="*/ 12 w 18" name="T14"/>
                <a:gd fmla="*/ 12 h 18" name="T15"/>
                <a:gd fmla="*/ 14 w 18" name="T16"/>
                <a:gd fmla="*/ 9 h 18" name="T17"/>
                <a:gd fmla="*/ 12 w 18" name="T18"/>
                <a:gd fmla="*/ 6 h 18" name="T19"/>
                <a:gd fmla="*/ 12 w 18" name="T20"/>
                <a:gd fmla="*/ 6 h 18" name="T21"/>
                <a:gd fmla="*/ 9 w 18" name="T22"/>
                <a:gd fmla="*/ 5 h 18" name="T23"/>
                <a:gd fmla="*/ 9 w 18" name="T24"/>
                <a:gd fmla="*/ 0 h 18" name="T25"/>
                <a:gd fmla="*/ 9 w 18" name="T26"/>
                <a:gd fmla="*/ 0 h 18" name="T27"/>
                <a:gd fmla="*/ 9 w 18" name="T28"/>
                <a:gd fmla="*/ 0 h 18" name="T29"/>
                <a:gd fmla="*/ 9 w 18" name="T30"/>
                <a:gd fmla="*/ 5 h 18" name="T31"/>
                <a:gd fmla="*/ 9 w 18" name="T32"/>
                <a:gd fmla="*/ 5 h 18" name="T33"/>
                <a:gd fmla="*/ 6 w 18" name="T34"/>
                <a:gd fmla="*/ 6 h 18" name="T35"/>
                <a:gd fmla="*/ 6 w 18" name="T36"/>
                <a:gd fmla="*/ 6 h 18" name="T37"/>
                <a:gd fmla="*/ 5 w 18" name="T38"/>
                <a:gd fmla="*/ 9 h 18" name="T39"/>
                <a:gd fmla="*/ 6 w 18" name="T40"/>
                <a:gd fmla="*/ 12 h 18" name="T41"/>
                <a:gd fmla="*/ 6 w 18" name="T42"/>
                <a:gd fmla="*/ 12 h 18" name="T43"/>
                <a:gd fmla="*/ 9 w 18" name="T44"/>
                <a:gd fmla="*/ 13 h 18" name="T45"/>
                <a:gd fmla="*/ 9 w 18" name="T46"/>
                <a:gd fmla="*/ 13 h 18" name="T47"/>
                <a:gd fmla="*/ 9 w 18" name="T48"/>
                <a:gd fmla="*/ 18 h 18" name="T49"/>
                <a:gd fmla="*/ 9 w 18" name="T50"/>
                <a:gd fmla="*/ 18 h 18" name="T51"/>
                <a:gd fmla="*/ 3 w 18" name="T52"/>
                <a:gd fmla="*/ 15 h 18" name="T53"/>
                <a:gd fmla="*/ 3 w 18" name="T54"/>
                <a:gd fmla="*/ 15 h 18" name="T55"/>
                <a:gd fmla="*/ 3 w 18" name="T56"/>
                <a:gd fmla="*/ 15 h 18" name="T57"/>
                <a:gd fmla="*/ 0 w 18" name="T58"/>
                <a:gd fmla="*/ 9 h 18" name="T59"/>
                <a:gd fmla="*/ 3 w 18" name="T60"/>
                <a:gd fmla="*/ 3 h 18" name="T61"/>
                <a:gd fmla="*/ 3 w 18" name="T62"/>
                <a:gd fmla="*/ 3 h 18" name="T63"/>
                <a:gd fmla="*/ 9 w 18" name="T64"/>
                <a:gd fmla="*/ 0 h 1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8" w="18">
                  <a:moveTo>
                    <a:pt x="9" y="0"/>
                  </a:moveTo>
                  <a:cubicBezTo>
                    <a:pt x="12" y="0"/>
                    <a:pt x="14" y="1"/>
                    <a:pt x="16" y="3"/>
                  </a:cubicBezTo>
                  <a:cubicBezTo>
                    <a:pt x="16" y="3"/>
                    <a:pt x="16" y="3"/>
                    <a:pt x="16" y="3"/>
                  </a:cubicBezTo>
                  <a:cubicBezTo>
                    <a:pt x="17" y="4"/>
                    <a:pt x="18" y="7"/>
                    <a:pt x="18" y="9"/>
                  </a:cubicBezTo>
                  <a:cubicBezTo>
                    <a:pt x="18" y="12"/>
                    <a:pt x="17" y="14"/>
                    <a:pt x="16" y="15"/>
                  </a:cubicBezTo>
                  <a:cubicBezTo>
                    <a:pt x="14" y="17"/>
                    <a:pt x="12" y="18"/>
                    <a:pt x="9" y="18"/>
                  </a:cubicBezTo>
                  <a:cubicBezTo>
                    <a:pt x="9" y="13"/>
                    <a:pt x="9" y="13"/>
                    <a:pt x="9" y="13"/>
                  </a:cubicBezTo>
                  <a:cubicBezTo>
                    <a:pt x="10" y="13"/>
                    <a:pt x="12" y="13"/>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6"/>
                    <a:pt x="6" y="6"/>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5" y="1"/>
                    <a:pt x="7" y="0"/>
                    <a:pt x="9"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6" name="Freeform 35"/>
            <p:cNvSpPr>
              <a:spLocks noEditPoints="1"/>
            </p:cNvSpPr>
            <p:nvPr/>
          </p:nvSpPr>
          <p:spPr bwMode="auto">
            <a:xfrm>
              <a:off x="8937640" y="2352690"/>
              <a:ext cx="41275" cy="41275"/>
            </a:xfrm>
            <a:custGeom>
              <a:gdLst>
                <a:gd fmla="*/ 9 w 18" name="T0"/>
                <a:gd fmla="*/ 0 h 18" name="T1"/>
                <a:gd fmla="*/ 15 w 18" name="T2"/>
                <a:gd fmla="*/ 3 h 18" name="T3"/>
                <a:gd fmla="*/ 16 w 18" name="T4"/>
                <a:gd fmla="*/ 3 h 18" name="T5"/>
                <a:gd fmla="*/ 18 w 18" name="T6"/>
                <a:gd fmla="*/ 9 h 18" name="T7"/>
                <a:gd fmla="*/ 15 w 18" name="T8"/>
                <a:gd fmla="*/ 15 h 18" name="T9"/>
                <a:gd fmla="*/ 9 w 18" name="T10"/>
                <a:gd fmla="*/ 18 h 18" name="T11"/>
                <a:gd fmla="*/ 9 w 18" name="T12"/>
                <a:gd fmla="*/ 13 h 18" name="T13"/>
                <a:gd fmla="*/ 12 w 18" name="T14"/>
                <a:gd fmla="*/ 12 h 18" name="T15"/>
                <a:gd fmla="*/ 13 w 18" name="T16"/>
                <a:gd fmla="*/ 9 h 18" name="T17"/>
                <a:gd fmla="*/ 12 w 18" name="T18"/>
                <a:gd fmla="*/ 6 h 18" name="T19"/>
                <a:gd fmla="*/ 12 w 18" name="T20"/>
                <a:gd fmla="*/ 6 h 18" name="T21"/>
                <a:gd fmla="*/ 9 w 18" name="T22"/>
                <a:gd fmla="*/ 5 h 18" name="T23"/>
                <a:gd fmla="*/ 9 w 18" name="T24"/>
                <a:gd fmla="*/ 0 h 18" name="T25"/>
                <a:gd fmla="*/ 9 w 18" name="T26"/>
                <a:gd fmla="*/ 18 h 18" name="T27"/>
                <a:gd fmla="*/ 3 w 18" name="T28"/>
                <a:gd fmla="*/ 15 h 18" name="T29"/>
                <a:gd fmla="*/ 0 w 18" name="T30"/>
                <a:gd fmla="*/ 9 h 18" name="T31"/>
                <a:gd fmla="*/ 3 w 18" name="T32"/>
                <a:gd fmla="*/ 3 h 18" name="T33"/>
                <a:gd fmla="*/ 3 w 18" name="T34"/>
                <a:gd fmla="*/ 3 h 18" name="T35"/>
                <a:gd fmla="*/ 9 w 18" name="T36"/>
                <a:gd fmla="*/ 0 h 18" name="T37"/>
                <a:gd fmla="*/ 9 w 18" name="T38"/>
                <a:gd fmla="*/ 5 h 18" name="T39"/>
                <a:gd fmla="*/ 6 w 18" name="T40"/>
                <a:gd fmla="*/ 6 h 18" name="T41"/>
                <a:gd fmla="*/ 6 w 18" name="T42"/>
                <a:gd fmla="*/ 6 h 18" name="T43"/>
                <a:gd fmla="*/ 5 w 18" name="T44"/>
                <a:gd fmla="*/ 9 h 18" name="T45"/>
                <a:gd fmla="*/ 6 w 18" name="T46"/>
                <a:gd fmla="*/ 12 h 18" name="T47"/>
                <a:gd fmla="*/ 9 w 18" name="T48"/>
                <a:gd fmla="*/ 13 h 18" name="T49"/>
                <a:gd fmla="*/ 9 w 18" name="T50"/>
                <a:gd fmla="*/ 18 h 18"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8" w="18">
                  <a:moveTo>
                    <a:pt x="9" y="0"/>
                  </a:moveTo>
                  <a:cubicBezTo>
                    <a:pt x="12" y="0"/>
                    <a:pt x="14" y="1"/>
                    <a:pt x="15" y="3"/>
                  </a:cubicBezTo>
                  <a:cubicBezTo>
                    <a:pt x="16" y="3"/>
                    <a:pt x="16" y="3"/>
                    <a:pt x="16" y="3"/>
                  </a:cubicBezTo>
                  <a:cubicBezTo>
                    <a:pt x="17" y="5"/>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2" y="6"/>
                    <a:pt x="12" y="6"/>
                    <a:pt x="12" y="6"/>
                  </a:cubicBezTo>
                  <a:cubicBezTo>
                    <a:pt x="11" y="5"/>
                    <a:pt x="10" y="5"/>
                    <a:pt x="9" y="5"/>
                  </a:cubicBezTo>
                  <a:lnTo>
                    <a:pt x="9" y="0"/>
                  </a:lnTo>
                  <a:close/>
                  <a:moveTo>
                    <a:pt x="9" y="18"/>
                  </a:moveTo>
                  <a:cubicBezTo>
                    <a:pt x="7" y="18"/>
                    <a:pt x="4" y="17"/>
                    <a:pt x="3" y="15"/>
                  </a:cubicBezTo>
                  <a:cubicBezTo>
                    <a:pt x="1" y="14"/>
                    <a:pt x="0" y="12"/>
                    <a:pt x="0" y="9"/>
                  </a:cubicBezTo>
                  <a:cubicBezTo>
                    <a:pt x="0" y="7"/>
                    <a:pt x="1" y="4"/>
                    <a:pt x="3" y="3"/>
                  </a:cubicBezTo>
                  <a:cubicBezTo>
                    <a:pt x="3" y="3"/>
                    <a:pt x="3" y="3"/>
                    <a:pt x="3" y="3"/>
                  </a:cubicBezTo>
                  <a:cubicBezTo>
                    <a:pt x="5"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7" y="13"/>
                    <a:pt x="8" y="13"/>
                    <a:pt x="9" y="13"/>
                  </a:cubicBezTo>
                  <a:lnTo>
                    <a:pt x="9"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7" name="Freeform 36"/>
            <p:cNvSpPr>
              <a:spLocks noEditPoints="1"/>
            </p:cNvSpPr>
            <p:nvPr/>
          </p:nvSpPr>
          <p:spPr bwMode="auto">
            <a:xfrm>
              <a:off x="9017015" y="2352690"/>
              <a:ext cx="41275" cy="41275"/>
            </a:xfrm>
            <a:custGeom>
              <a:gdLst>
                <a:gd fmla="*/ 9 w 18" name="T0"/>
                <a:gd fmla="*/ 0 h 18" name="T1"/>
                <a:gd fmla="*/ 16 w 18" name="T2"/>
                <a:gd fmla="*/ 3 h 18" name="T3"/>
                <a:gd fmla="*/ 16 w 18" name="T4"/>
                <a:gd fmla="*/ 3 h 18" name="T5"/>
                <a:gd fmla="*/ 18 w 18" name="T6"/>
                <a:gd fmla="*/ 9 h 18" name="T7"/>
                <a:gd fmla="*/ 16 w 18" name="T8"/>
                <a:gd fmla="*/ 15 h 18" name="T9"/>
                <a:gd fmla="*/ 16 w 18" name="T10"/>
                <a:gd fmla="*/ 16 h 18" name="T11"/>
                <a:gd fmla="*/ 9 w 18" name="T12"/>
                <a:gd fmla="*/ 18 h 18" name="T13"/>
                <a:gd fmla="*/ 9 w 18" name="T14"/>
                <a:gd fmla="*/ 13 h 18" name="T15"/>
                <a:gd fmla="*/ 12 w 18" name="T16"/>
                <a:gd fmla="*/ 12 h 18" name="T17"/>
                <a:gd fmla="*/ 12 w 18" name="T18"/>
                <a:gd fmla="*/ 12 h 18" name="T19"/>
                <a:gd fmla="*/ 14 w 18" name="T20"/>
                <a:gd fmla="*/ 9 h 18" name="T21"/>
                <a:gd fmla="*/ 12 w 18" name="T22"/>
                <a:gd fmla="*/ 6 h 18" name="T23"/>
                <a:gd fmla="*/ 12 w 18" name="T24"/>
                <a:gd fmla="*/ 6 h 18" name="T25"/>
                <a:gd fmla="*/ 9 w 18" name="T26"/>
                <a:gd fmla="*/ 5 h 18" name="T27"/>
                <a:gd fmla="*/ 9 w 18" name="T28"/>
                <a:gd fmla="*/ 0 h 18" name="T29"/>
                <a:gd fmla="*/ 9 w 18" name="T30"/>
                <a:gd fmla="*/ 0 h 18" name="T31"/>
                <a:gd fmla="*/ 9 w 18" name="T32"/>
                <a:gd fmla="*/ 0 h 18" name="T33"/>
                <a:gd fmla="*/ 9 w 18" name="T34"/>
                <a:gd fmla="*/ 5 h 18" name="T35"/>
                <a:gd fmla="*/ 9 w 18" name="T36"/>
                <a:gd fmla="*/ 5 h 18" name="T37"/>
                <a:gd fmla="*/ 6 w 18" name="T38"/>
                <a:gd fmla="*/ 6 h 18" name="T39"/>
                <a:gd fmla="*/ 5 w 18" name="T40"/>
                <a:gd fmla="*/ 9 h 18" name="T41"/>
                <a:gd fmla="*/ 6 w 18" name="T42"/>
                <a:gd fmla="*/ 12 h 18" name="T43"/>
                <a:gd fmla="*/ 6 w 18" name="T44"/>
                <a:gd fmla="*/ 12 h 18" name="T45"/>
                <a:gd fmla="*/ 9 w 18" name="T46"/>
                <a:gd fmla="*/ 13 h 18" name="T47"/>
                <a:gd fmla="*/ 9 w 18" name="T48"/>
                <a:gd fmla="*/ 13 h 18" name="T49"/>
                <a:gd fmla="*/ 9 w 18" name="T50"/>
                <a:gd fmla="*/ 18 h 18" name="T51"/>
                <a:gd fmla="*/ 9 w 18" name="T52"/>
                <a:gd fmla="*/ 18 h 18" name="T53"/>
                <a:gd fmla="*/ 3 w 18" name="T54"/>
                <a:gd fmla="*/ 15 h 18" name="T55"/>
                <a:gd fmla="*/ 3 w 18" name="T56"/>
                <a:gd fmla="*/ 15 h 18" name="T57"/>
                <a:gd fmla="*/ 0 w 18" name="T58"/>
                <a:gd fmla="*/ 9 h 18" name="T59"/>
                <a:gd fmla="*/ 3 w 18" name="T60"/>
                <a:gd fmla="*/ 3 h 18" name="T61"/>
                <a:gd fmla="*/ 9 w 18" name="T62"/>
                <a:gd fmla="*/ 0 h 18"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8" w="18">
                  <a:moveTo>
                    <a:pt x="9" y="0"/>
                  </a:moveTo>
                  <a:cubicBezTo>
                    <a:pt x="12" y="0"/>
                    <a:pt x="14" y="1"/>
                    <a:pt x="16" y="3"/>
                  </a:cubicBezTo>
                  <a:cubicBezTo>
                    <a:pt x="16" y="3"/>
                    <a:pt x="16" y="3"/>
                    <a:pt x="16" y="3"/>
                  </a:cubicBezTo>
                  <a:cubicBezTo>
                    <a:pt x="17" y="5"/>
                    <a:pt x="18" y="7"/>
                    <a:pt x="18" y="9"/>
                  </a:cubicBezTo>
                  <a:cubicBezTo>
                    <a:pt x="18" y="12"/>
                    <a:pt x="17" y="14"/>
                    <a:pt x="16" y="15"/>
                  </a:cubicBezTo>
                  <a:cubicBezTo>
                    <a:pt x="16" y="16"/>
                    <a:pt x="16" y="16"/>
                    <a:pt x="16" y="16"/>
                  </a:cubicBezTo>
                  <a:cubicBezTo>
                    <a:pt x="14" y="17"/>
                    <a:pt x="12" y="18"/>
                    <a:pt x="9" y="18"/>
                  </a:cubicBezTo>
                  <a:cubicBezTo>
                    <a:pt x="9" y="13"/>
                    <a:pt x="9" y="13"/>
                    <a:pt x="9" y="13"/>
                  </a:cubicBezTo>
                  <a:cubicBezTo>
                    <a:pt x="10" y="13"/>
                    <a:pt x="11" y="13"/>
                    <a:pt x="12" y="12"/>
                  </a:cubicBezTo>
                  <a:cubicBezTo>
                    <a:pt x="12" y="12"/>
                    <a:pt x="12" y="12"/>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1" y="14"/>
                    <a:pt x="0" y="12"/>
                    <a:pt x="0" y="9"/>
                  </a:cubicBezTo>
                  <a:cubicBezTo>
                    <a:pt x="0" y="7"/>
                    <a:pt x="1" y="4"/>
                    <a:pt x="3" y="3"/>
                  </a:cubicBezTo>
                  <a:cubicBezTo>
                    <a:pt x="5" y="1"/>
                    <a:pt x="7" y="0"/>
                    <a:pt x="9"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8" name="Freeform 38"/>
            <p:cNvSpPr>
              <a:spLocks noEditPoints="1"/>
            </p:cNvSpPr>
            <p:nvPr/>
          </p:nvSpPr>
          <p:spPr bwMode="auto">
            <a:xfrm>
              <a:off x="7997839" y="2547953"/>
              <a:ext cx="273051" cy="76201"/>
            </a:xfrm>
            <a:custGeom>
              <a:gdLst>
                <a:gd fmla="*/ 60 w 121" name="T0"/>
                <a:gd fmla="*/ 17 h 34" name="T1"/>
                <a:gd fmla="*/ 60 w 121" name="T2"/>
                <a:gd fmla="*/ 17 h 34" name="T3"/>
                <a:gd fmla="*/ 88 w 121" name="T4"/>
                <a:gd fmla="*/ 20 h 34" name="T5"/>
                <a:gd fmla="*/ 110 w 121" name="T6"/>
                <a:gd fmla="*/ 28 h 34" name="T7"/>
                <a:gd fmla="*/ 115 w 121" name="T8"/>
                <a:gd fmla="*/ 17 h 34" name="T9"/>
                <a:gd fmla="*/ 91 w 121" name="T10"/>
                <a:gd fmla="*/ 8 h 34" name="T11"/>
                <a:gd fmla="*/ 60 w 121" name="T12"/>
                <a:gd fmla="*/ 5 h 34" name="T13"/>
                <a:gd fmla="*/ 60 w 121" name="T14"/>
                <a:gd fmla="*/ 5 h 34" name="T15"/>
                <a:gd fmla="*/ 60 w 121" name="T16"/>
                <a:gd fmla="*/ 0 h 34" name="T17"/>
                <a:gd fmla="*/ 60 w 121" name="T18"/>
                <a:gd fmla="*/ 0 h 34" name="T19"/>
                <a:gd fmla="*/ 92 w 121" name="T20"/>
                <a:gd fmla="*/ 4 h 34" name="T21"/>
                <a:gd fmla="*/ 120 w 121" name="T22"/>
                <a:gd fmla="*/ 14 h 34" name="T23"/>
                <a:gd fmla="*/ 121 w 121" name="T24"/>
                <a:gd fmla="*/ 18 h 34" name="T25"/>
                <a:gd fmla="*/ 113 w 121" name="T26"/>
                <a:gd fmla="*/ 32 h 34" name="T27"/>
                <a:gd fmla="*/ 110 w 121" name="T28"/>
                <a:gd fmla="*/ 33 h 34" name="T29"/>
                <a:gd fmla="*/ 87 w 121" name="T30"/>
                <a:gd fmla="*/ 24 h 34" name="T31"/>
                <a:gd fmla="*/ 60 w 121" name="T32"/>
                <a:gd fmla="*/ 21 h 34" name="T33"/>
                <a:gd fmla="*/ 60 w 121" name="T34"/>
                <a:gd fmla="*/ 21 h 34" name="T35"/>
                <a:gd fmla="*/ 60 w 121" name="T36"/>
                <a:gd fmla="*/ 17 h 34" name="T37"/>
                <a:gd fmla="*/ 6 w 121" name="T38"/>
                <a:gd fmla="*/ 17 h 34" name="T39"/>
                <a:gd fmla="*/ 11 w 121" name="T40"/>
                <a:gd fmla="*/ 28 h 34" name="T41"/>
                <a:gd fmla="*/ 33 w 121" name="T42"/>
                <a:gd fmla="*/ 20 h 34" name="T43"/>
                <a:gd fmla="*/ 60 w 121" name="T44"/>
                <a:gd fmla="*/ 17 h 34" name="T45"/>
                <a:gd fmla="*/ 60 w 121" name="T46"/>
                <a:gd fmla="*/ 21 h 34" name="T47"/>
                <a:gd fmla="*/ 34 w 121" name="T48"/>
                <a:gd fmla="*/ 24 h 34" name="T49"/>
                <a:gd fmla="*/ 11 w 121" name="T50"/>
                <a:gd fmla="*/ 33 h 34" name="T51"/>
                <a:gd fmla="*/ 8 w 121" name="T52"/>
                <a:gd fmla="*/ 32 h 34" name="T53"/>
                <a:gd fmla="*/ 0 w 121" name="T54"/>
                <a:gd fmla="*/ 18 h 34" name="T55"/>
                <a:gd fmla="*/ 1 w 121" name="T56"/>
                <a:gd fmla="*/ 14 h 34" name="T57"/>
                <a:gd fmla="*/ 29 w 121" name="T58"/>
                <a:gd fmla="*/ 4 h 34" name="T59"/>
                <a:gd fmla="*/ 60 w 121" name="T60"/>
                <a:gd fmla="*/ 0 h 34" name="T61"/>
                <a:gd fmla="*/ 60 w 121" name="T62"/>
                <a:gd fmla="*/ 5 h 34" name="T63"/>
                <a:gd fmla="*/ 30 w 121" name="T64"/>
                <a:gd fmla="*/ 8 h 34" name="T65"/>
                <a:gd fmla="*/ 6 w 121" name="T66"/>
                <a:gd fmla="*/ 17 h 34"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4" w="120">
                  <a:moveTo>
                    <a:pt x="60" y="17"/>
                  </a:moveTo>
                  <a:cubicBezTo>
                    <a:pt x="60" y="17"/>
                    <a:pt x="60" y="17"/>
                    <a:pt x="60" y="17"/>
                  </a:cubicBezTo>
                  <a:cubicBezTo>
                    <a:pt x="70" y="17"/>
                    <a:pt x="79" y="18"/>
                    <a:pt x="88" y="20"/>
                  </a:cubicBezTo>
                  <a:cubicBezTo>
                    <a:pt x="96" y="22"/>
                    <a:pt x="103" y="24"/>
                    <a:pt x="110" y="28"/>
                  </a:cubicBezTo>
                  <a:cubicBezTo>
                    <a:pt x="115" y="17"/>
                    <a:pt x="115" y="17"/>
                    <a:pt x="115" y="17"/>
                  </a:cubicBezTo>
                  <a:cubicBezTo>
                    <a:pt x="108" y="14"/>
                    <a:pt x="100" y="11"/>
                    <a:pt x="91" y="8"/>
                  </a:cubicBezTo>
                  <a:cubicBezTo>
                    <a:pt x="81" y="6"/>
                    <a:pt x="71" y="5"/>
                    <a:pt x="60" y="5"/>
                  </a:cubicBezTo>
                  <a:cubicBezTo>
                    <a:pt x="60" y="5"/>
                    <a:pt x="60" y="5"/>
                    <a:pt x="60" y="5"/>
                  </a:cubicBezTo>
                  <a:cubicBezTo>
                    <a:pt x="60" y="0"/>
                    <a:pt x="60" y="0"/>
                    <a:pt x="60" y="0"/>
                  </a:cubicBezTo>
                  <a:cubicBezTo>
                    <a:pt x="60" y="0"/>
                    <a:pt x="60" y="0"/>
                    <a:pt x="60" y="0"/>
                  </a:cubicBezTo>
                  <a:cubicBezTo>
                    <a:pt x="71" y="0"/>
                    <a:pt x="82" y="1"/>
                    <a:pt x="92" y="4"/>
                  </a:cubicBezTo>
                  <a:cubicBezTo>
                    <a:pt x="102" y="6"/>
                    <a:pt x="111" y="10"/>
                    <a:pt x="120" y="14"/>
                  </a:cubicBezTo>
                  <a:cubicBezTo>
                    <a:pt x="121" y="15"/>
                    <a:pt x="121" y="16"/>
                    <a:pt x="121" y="18"/>
                  </a:cubicBezTo>
                  <a:cubicBezTo>
                    <a:pt x="113" y="32"/>
                    <a:pt x="113" y="32"/>
                    <a:pt x="113" y="32"/>
                  </a:cubicBezTo>
                  <a:cubicBezTo>
                    <a:pt x="112" y="33"/>
                    <a:pt x="111" y="34"/>
                    <a:pt x="110" y="33"/>
                  </a:cubicBezTo>
                  <a:cubicBezTo>
                    <a:pt x="103" y="29"/>
                    <a:pt x="95" y="26"/>
                    <a:pt x="87" y="24"/>
                  </a:cubicBezTo>
                  <a:cubicBezTo>
                    <a:pt x="78" y="23"/>
                    <a:pt x="70" y="21"/>
                    <a:pt x="60" y="21"/>
                  </a:cubicBezTo>
                  <a:cubicBezTo>
                    <a:pt x="60" y="21"/>
                    <a:pt x="60" y="21"/>
                    <a:pt x="60" y="21"/>
                  </a:cubicBezTo>
                  <a:lnTo>
                    <a:pt x="60" y="17"/>
                  </a:lnTo>
                  <a:close/>
                  <a:moveTo>
                    <a:pt x="6" y="17"/>
                  </a:moveTo>
                  <a:cubicBezTo>
                    <a:pt x="11" y="28"/>
                    <a:pt x="11" y="28"/>
                    <a:pt x="11" y="28"/>
                  </a:cubicBezTo>
                  <a:cubicBezTo>
                    <a:pt x="18" y="24"/>
                    <a:pt x="25" y="22"/>
                    <a:pt x="33" y="20"/>
                  </a:cubicBezTo>
                  <a:cubicBezTo>
                    <a:pt x="42" y="18"/>
                    <a:pt x="51" y="17"/>
                    <a:pt x="60" y="17"/>
                  </a:cubicBezTo>
                  <a:cubicBezTo>
                    <a:pt x="60" y="21"/>
                    <a:pt x="60" y="21"/>
                    <a:pt x="60" y="21"/>
                  </a:cubicBezTo>
                  <a:cubicBezTo>
                    <a:pt x="51" y="21"/>
                    <a:pt x="43" y="23"/>
                    <a:pt x="34" y="24"/>
                  </a:cubicBezTo>
                  <a:cubicBezTo>
                    <a:pt x="26" y="26"/>
                    <a:pt x="18" y="29"/>
                    <a:pt x="11" y="33"/>
                  </a:cubicBezTo>
                  <a:cubicBezTo>
                    <a:pt x="10" y="34"/>
                    <a:pt x="9" y="33"/>
                    <a:pt x="8" y="32"/>
                  </a:cubicBezTo>
                  <a:cubicBezTo>
                    <a:pt x="0" y="18"/>
                    <a:pt x="0" y="18"/>
                    <a:pt x="0" y="18"/>
                  </a:cubicBezTo>
                  <a:cubicBezTo>
                    <a:pt x="0" y="16"/>
                    <a:pt x="0" y="15"/>
                    <a:pt x="1" y="14"/>
                  </a:cubicBezTo>
                  <a:cubicBezTo>
                    <a:pt x="10" y="10"/>
                    <a:pt x="19" y="6"/>
                    <a:pt x="29" y="4"/>
                  </a:cubicBezTo>
                  <a:cubicBezTo>
                    <a:pt x="39" y="1"/>
                    <a:pt x="50" y="0"/>
                    <a:pt x="60" y="0"/>
                  </a:cubicBezTo>
                  <a:cubicBezTo>
                    <a:pt x="60" y="5"/>
                    <a:pt x="60" y="5"/>
                    <a:pt x="60" y="5"/>
                  </a:cubicBezTo>
                  <a:cubicBezTo>
                    <a:pt x="50" y="5"/>
                    <a:pt x="40" y="6"/>
                    <a:pt x="30" y="8"/>
                  </a:cubicBezTo>
                  <a:cubicBezTo>
                    <a:pt x="21" y="11"/>
                    <a:pt x="13" y="14"/>
                    <a:pt x="6" y="17"/>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69" name="Freeform 39"/>
            <p:cNvSpPr>
              <a:spLocks noEditPoints="1"/>
            </p:cNvSpPr>
            <p:nvPr/>
          </p:nvSpPr>
          <p:spPr bwMode="auto">
            <a:xfrm>
              <a:off x="7953388" y="2478103"/>
              <a:ext cx="363538" cy="85725"/>
            </a:xfrm>
            <a:custGeom>
              <a:gdLst>
                <a:gd fmla="*/ 155 w 161" name="T0"/>
                <a:gd fmla="*/ 22 h 38" name="T1"/>
                <a:gd fmla="*/ 121 w 161" name="T2"/>
                <a:gd fmla="*/ 9 h 38" name="T3"/>
                <a:gd fmla="*/ 80 w 161" name="T4"/>
                <a:gd fmla="*/ 4 h 38" name="T5"/>
                <a:gd fmla="*/ 80 w 161" name="T6"/>
                <a:gd fmla="*/ 4 h 38" name="T7"/>
                <a:gd fmla="*/ 80 w 161" name="T8"/>
                <a:gd fmla="*/ 0 h 38" name="T9"/>
                <a:gd fmla="*/ 80 w 161" name="T10"/>
                <a:gd fmla="*/ 0 h 38" name="T11"/>
                <a:gd fmla="*/ 122 w 161" name="T12"/>
                <a:gd fmla="*/ 4 h 38" name="T13"/>
                <a:gd fmla="*/ 159 w 161" name="T14"/>
                <a:gd fmla="*/ 19 h 38" name="T15"/>
                <a:gd fmla="*/ 160 w 161" name="T16"/>
                <a:gd fmla="*/ 22 h 38" name="T17"/>
                <a:gd fmla="*/ 152 w 161" name="T18"/>
                <a:gd fmla="*/ 36 h 38" name="T19"/>
                <a:gd fmla="*/ 149 w 161" name="T20"/>
                <a:gd fmla="*/ 37 h 38" name="T21"/>
                <a:gd fmla="*/ 117 w 161" name="T22"/>
                <a:gd fmla="*/ 25 h 38" name="T23"/>
                <a:gd fmla="*/ 80 w 161" name="T24"/>
                <a:gd fmla="*/ 21 h 38" name="T25"/>
                <a:gd fmla="*/ 80 w 161" name="T26"/>
                <a:gd fmla="*/ 21 h 38" name="T27"/>
                <a:gd fmla="*/ 80 w 161" name="T28"/>
                <a:gd fmla="*/ 16 h 38" name="T29"/>
                <a:gd fmla="*/ 80 w 161" name="T30"/>
                <a:gd fmla="*/ 16 h 38" name="T31"/>
                <a:gd fmla="*/ 118 w 161" name="T32"/>
                <a:gd fmla="*/ 21 h 38" name="T33"/>
                <a:gd fmla="*/ 149 w 161" name="T34"/>
                <a:gd fmla="*/ 32 h 38" name="T35"/>
                <a:gd fmla="*/ 155 w 161" name="T36"/>
                <a:gd fmla="*/ 22 h 38" name="T37"/>
                <a:gd fmla="*/ 80 w 161" name="T38"/>
                <a:gd fmla="*/ 4 h 38" name="T39"/>
                <a:gd fmla="*/ 40 w 161" name="T40"/>
                <a:gd fmla="*/ 9 h 38" name="T41"/>
                <a:gd fmla="*/ 6 w 161" name="T42"/>
                <a:gd fmla="*/ 22 h 38" name="T43"/>
                <a:gd fmla="*/ 12 w 161" name="T44"/>
                <a:gd fmla="*/ 32 h 38" name="T45"/>
                <a:gd fmla="*/ 43 w 161" name="T46"/>
                <a:gd fmla="*/ 21 h 38" name="T47"/>
                <a:gd fmla="*/ 80 w 161" name="T48"/>
                <a:gd fmla="*/ 16 h 38" name="T49"/>
                <a:gd fmla="*/ 80 w 161" name="T50"/>
                <a:gd fmla="*/ 21 h 38" name="T51"/>
                <a:gd fmla="*/ 44 w 161" name="T52"/>
                <a:gd fmla="*/ 25 h 38" name="T53"/>
                <a:gd fmla="*/ 12 w 161" name="T54"/>
                <a:gd fmla="*/ 37 h 38" name="T55"/>
                <a:gd fmla="*/ 8 w 161" name="T56"/>
                <a:gd fmla="*/ 36 h 38" name="T57"/>
                <a:gd fmla="*/ 1 w 161" name="T58"/>
                <a:gd fmla="*/ 22 h 38" name="T59"/>
                <a:gd fmla="*/ 1 w 161" name="T60"/>
                <a:gd fmla="*/ 19 h 38" name="T61"/>
                <a:gd fmla="*/ 39 w 161" name="T62"/>
                <a:gd fmla="*/ 4 h 38" name="T63"/>
                <a:gd fmla="*/ 80 w 161" name="T64"/>
                <a:gd fmla="*/ 0 h 38" name="T65"/>
                <a:gd fmla="*/ 80 w 161" name="T66"/>
                <a:gd fmla="*/ 4 h 3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8" w="161">
                  <a:moveTo>
                    <a:pt x="155" y="22"/>
                  </a:moveTo>
                  <a:cubicBezTo>
                    <a:pt x="145" y="16"/>
                    <a:pt x="133" y="12"/>
                    <a:pt x="121" y="9"/>
                  </a:cubicBezTo>
                  <a:cubicBezTo>
                    <a:pt x="108" y="6"/>
                    <a:pt x="94" y="4"/>
                    <a:pt x="80" y="4"/>
                  </a:cubicBezTo>
                  <a:cubicBezTo>
                    <a:pt x="80" y="4"/>
                    <a:pt x="80" y="4"/>
                    <a:pt x="80" y="4"/>
                  </a:cubicBezTo>
                  <a:cubicBezTo>
                    <a:pt x="80" y="0"/>
                    <a:pt x="80" y="0"/>
                    <a:pt x="80" y="0"/>
                  </a:cubicBezTo>
                  <a:cubicBezTo>
                    <a:pt x="80" y="0"/>
                    <a:pt x="80" y="0"/>
                    <a:pt x="80" y="0"/>
                  </a:cubicBezTo>
                  <a:cubicBezTo>
                    <a:pt x="95" y="0"/>
                    <a:pt x="109" y="1"/>
                    <a:pt x="122" y="4"/>
                  </a:cubicBezTo>
                  <a:cubicBezTo>
                    <a:pt x="136" y="8"/>
                    <a:pt x="148" y="12"/>
                    <a:pt x="159" y="19"/>
                  </a:cubicBezTo>
                  <a:cubicBezTo>
                    <a:pt x="161" y="19"/>
                    <a:pt x="161" y="21"/>
                    <a:pt x="160" y="22"/>
                  </a:cubicBezTo>
                  <a:cubicBezTo>
                    <a:pt x="152" y="36"/>
                    <a:pt x="152" y="36"/>
                    <a:pt x="152" y="36"/>
                  </a:cubicBezTo>
                  <a:cubicBezTo>
                    <a:pt x="152" y="37"/>
                    <a:pt x="150" y="38"/>
                    <a:pt x="149" y="37"/>
                  </a:cubicBezTo>
                  <a:cubicBezTo>
                    <a:pt x="140" y="32"/>
                    <a:pt x="129" y="28"/>
                    <a:pt x="117" y="25"/>
                  </a:cubicBezTo>
                  <a:cubicBezTo>
                    <a:pt x="106" y="22"/>
                    <a:pt x="93" y="21"/>
                    <a:pt x="80" y="21"/>
                  </a:cubicBezTo>
                  <a:cubicBezTo>
                    <a:pt x="80" y="21"/>
                    <a:pt x="80" y="21"/>
                    <a:pt x="80" y="21"/>
                  </a:cubicBezTo>
                  <a:cubicBezTo>
                    <a:pt x="80" y="16"/>
                    <a:pt x="80" y="16"/>
                    <a:pt x="80" y="16"/>
                  </a:cubicBezTo>
                  <a:cubicBezTo>
                    <a:pt x="80" y="16"/>
                    <a:pt x="80" y="16"/>
                    <a:pt x="80" y="16"/>
                  </a:cubicBezTo>
                  <a:cubicBezTo>
                    <a:pt x="93" y="16"/>
                    <a:pt x="106" y="18"/>
                    <a:pt x="118" y="21"/>
                  </a:cubicBezTo>
                  <a:cubicBezTo>
                    <a:pt x="129" y="23"/>
                    <a:pt x="140" y="27"/>
                    <a:pt x="149" y="32"/>
                  </a:cubicBezTo>
                  <a:lnTo>
                    <a:pt x="155" y="22"/>
                  </a:lnTo>
                  <a:close/>
                  <a:moveTo>
                    <a:pt x="80" y="4"/>
                  </a:moveTo>
                  <a:cubicBezTo>
                    <a:pt x="67" y="4"/>
                    <a:pt x="53" y="6"/>
                    <a:pt x="40" y="9"/>
                  </a:cubicBezTo>
                  <a:cubicBezTo>
                    <a:pt x="28" y="12"/>
                    <a:pt x="16" y="16"/>
                    <a:pt x="6" y="22"/>
                  </a:cubicBezTo>
                  <a:cubicBezTo>
                    <a:pt x="12" y="32"/>
                    <a:pt x="12" y="32"/>
                    <a:pt x="12" y="32"/>
                  </a:cubicBezTo>
                  <a:cubicBezTo>
                    <a:pt x="21" y="27"/>
                    <a:pt x="32" y="23"/>
                    <a:pt x="43" y="21"/>
                  </a:cubicBezTo>
                  <a:cubicBezTo>
                    <a:pt x="55" y="18"/>
                    <a:pt x="68" y="16"/>
                    <a:pt x="80" y="16"/>
                  </a:cubicBezTo>
                  <a:cubicBezTo>
                    <a:pt x="80" y="21"/>
                    <a:pt x="80" y="21"/>
                    <a:pt x="80" y="21"/>
                  </a:cubicBezTo>
                  <a:cubicBezTo>
                    <a:pt x="68" y="21"/>
                    <a:pt x="55" y="22"/>
                    <a:pt x="44" y="25"/>
                  </a:cubicBezTo>
                  <a:cubicBezTo>
                    <a:pt x="32" y="28"/>
                    <a:pt x="21" y="32"/>
                    <a:pt x="12" y="37"/>
                  </a:cubicBezTo>
                  <a:cubicBezTo>
                    <a:pt x="11" y="38"/>
                    <a:pt x="9" y="37"/>
                    <a:pt x="8" y="36"/>
                  </a:cubicBezTo>
                  <a:cubicBezTo>
                    <a:pt x="1" y="22"/>
                    <a:pt x="1" y="22"/>
                    <a:pt x="1" y="22"/>
                  </a:cubicBezTo>
                  <a:cubicBezTo>
                    <a:pt x="0" y="21"/>
                    <a:pt x="0" y="19"/>
                    <a:pt x="1" y="19"/>
                  </a:cubicBezTo>
                  <a:cubicBezTo>
                    <a:pt x="13" y="12"/>
                    <a:pt x="25" y="8"/>
                    <a:pt x="39" y="4"/>
                  </a:cubicBezTo>
                  <a:cubicBezTo>
                    <a:pt x="52" y="1"/>
                    <a:pt x="66" y="0"/>
                    <a:pt x="80" y="0"/>
                  </a:cubicBezTo>
                  <a:lnTo>
                    <a:pt x="80"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0" name="Freeform 40"/>
            <p:cNvSpPr>
              <a:spLocks noEditPoints="1"/>
            </p:cNvSpPr>
            <p:nvPr/>
          </p:nvSpPr>
          <p:spPr bwMode="auto">
            <a:xfrm>
              <a:off x="7916875" y="2032012"/>
              <a:ext cx="384175" cy="384177"/>
            </a:xfrm>
            <a:custGeom>
              <a:gdLst>
                <a:gd fmla="*/ 142 w 170" name="T0"/>
                <a:gd fmla="*/ 142 h 170" name="T1"/>
                <a:gd fmla="*/ 142 w 170" name="T2"/>
                <a:gd fmla="*/ 28 h 170" name="T3"/>
                <a:gd fmla="*/ 85 w 170" name="T4"/>
                <a:gd fmla="*/ 0 h 170" name="T5"/>
                <a:gd fmla="*/ 170 w 170" name="T6"/>
                <a:gd fmla="*/ 85 h 170" name="T7"/>
                <a:gd fmla="*/ 85 w 170" name="T8"/>
                <a:gd fmla="*/ 170 h 170" name="T9"/>
                <a:gd fmla="*/ 85 w 170" name="T10"/>
                <a:gd fmla="*/ 111 h 170" name="T11"/>
                <a:gd fmla="*/ 104 w 170" name="T12"/>
                <a:gd fmla="*/ 104 h 170" name="T13"/>
                <a:gd fmla="*/ 104 w 170" name="T14"/>
                <a:gd fmla="*/ 104 h 170" name="T15"/>
                <a:gd fmla="*/ 104 w 170" name="T16"/>
                <a:gd fmla="*/ 66 h 170" name="T17"/>
                <a:gd fmla="*/ 104 w 170" name="T18"/>
                <a:gd fmla="*/ 66 h 170" name="T19"/>
                <a:gd fmla="*/ 85 w 170" name="T20"/>
                <a:gd fmla="*/ 64 h 170" name="T21"/>
                <a:gd fmla="*/ 100 w 170" name="T22"/>
                <a:gd fmla="*/ 70 h 170" name="T23"/>
                <a:gd fmla="*/ 100 w 170" name="T24"/>
                <a:gd fmla="*/ 100 h 170" name="T25"/>
                <a:gd fmla="*/ 85 w 170" name="T26"/>
                <a:gd fmla="*/ 106 h 170" name="T27"/>
                <a:gd fmla="*/ 85 w 170" name="T28"/>
                <a:gd fmla="*/ 5 h 170" name="T29"/>
                <a:gd fmla="*/ 5 w 170" name="T30"/>
                <a:gd fmla="*/ 85 h 170" name="T31"/>
                <a:gd fmla="*/ 85 w 170" name="T32"/>
                <a:gd fmla="*/ 165 h 170" name="T33"/>
                <a:gd fmla="*/ 85 w 170" name="T34"/>
                <a:gd fmla="*/ 170 h 170" name="T35"/>
                <a:gd fmla="*/ 25 w 170" name="T36"/>
                <a:gd fmla="*/ 145 h 170" name="T37"/>
                <a:gd fmla="*/ 25 w 170" name="T38"/>
                <a:gd fmla="*/ 25 h 170" name="T39"/>
                <a:gd fmla="*/ 85 w 170" name="T40"/>
                <a:gd fmla="*/ 0 h 170" name="T41"/>
                <a:gd fmla="*/ 85 w 170" name="T42"/>
                <a:gd fmla="*/ 5 h 170" name="T43"/>
                <a:gd fmla="*/ 85 w 170" name="T44"/>
                <a:gd fmla="*/ 59 h 170" name="T45"/>
                <a:gd fmla="*/ 67 w 170" name="T46"/>
                <a:gd fmla="*/ 66 h 170" name="T47"/>
                <a:gd fmla="*/ 67 w 170" name="T48"/>
                <a:gd fmla="*/ 104 h 170" name="T49"/>
                <a:gd fmla="*/ 85 w 170" name="T50"/>
                <a:gd fmla="*/ 111 h 170" name="T51"/>
                <a:gd fmla="*/ 85 w 170" name="T52"/>
                <a:gd fmla="*/ 106 h 170" name="T53"/>
                <a:gd fmla="*/ 70 w 170" name="T54"/>
                <a:gd fmla="*/ 100 h 170" name="T55"/>
                <a:gd fmla="*/ 70 w 170" name="T56"/>
                <a:gd fmla="*/ 100 h 170" name="T57"/>
                <a:gd fmla="*/ 70 w 170" name="T58"/>
                <a:gd fmla="*/ 70 h 170" name="T59"/>
                <a:gd fmla="*/ 70 w 170" name="T60"/>
                <a:gd fmla="*/ 70 h 170" name="T61"/>
                <a:gd fmla="*/ 85 w 170" name="T62"/>
                <a:gd fmla="*/ 64 h 170"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70" w="170">
                  <a:moveTo>
                    <a:pt x="85" y="165"/>
                  </a:moveTo>
                  <a:cubicBezTo>
                    <a:pt x="107" y="165"/>
                    <a:pt x="127" y="156"/>
                    <a:pt x="142" y="142"/>
                  </a:cubicBezTo>
                  <a:cubicBezTo>
                    <a:pt x="157" y="127"/>
                    <a:pt x="165" y="107"/>
                    <a:pt x="165" y="85"/>
                  </a:cubicBezTo>
                  <a:cubicBezTo>
                    <a:pt x="165" y="63"/>
                    <a:pt x="157" y="43"/>
                    <a:pt x="142" y="28"/>
                  </a:cubicBezTo>
                  <a:cubicBezTo>
                    <a:pt x="127" y="14"/>
                    <a:pt x="107" y="5"/>
                    <a:pt x="85" y="5"/>
                  </a:cubicBezTo>
                  <a:cubicBezTo>
                    <a:pt x="85" y="0"/>
                    <a:pt x="85" y="0"/>
                    <a:pt x="85" y="0"/>
                  </a:cubicBezTo>
                  <a:cubicBezTo>
                    <a:pt x="109" y="0"/>
                    <a:pt x="130" y="9"/>
                    <a:pt x="145" y="25"/>
                  </a:cubicBezTo>
                  <a:cubicBezTo>
                    <a:pt x="161" y="40"/>
                    <a:pt x="170" y="61"/>
                    <a:pt x="170" y="85"/>
                  </a:cubicBezTo>
                  <a:cubicBezTo>
                    <a:pt x="170" y="108"/>
                    <a:pt x="161" y="130"/>
                    <a:pt x="145" y="145"/>
                  </a:cubicBezTo>
                  <a:cubicBezTo>
                    <a:pt x="130" y="160"/>
                    <a:pt x="109" y="170"/>
                    <a:pt x="85" y="170"/>
                  </a:cubicBezTo>
                  <a:cubicBezTo>
                    <a:pt x="85" y="165"/>
                    <a:pt x="85" y="165"/>
                    <a:pt x="85" y="165"/>
                  </a:cubicBezTo>
                  <a:close/>
                  <a:moveTo>
                    <a:pt x="85" y="111"/>
                  </a:moveTo>
                  <a:cubicBezTo>
                    <a:pt x="92" y="111"/>
                    <a:pt x="99" y="108"/>
                    <a:pt x="104" y="104"/>
                  </a:cubicBezTo>
                  <a:cubicBezTo>
                    <a:pt x="104" y="104"/>
                    <a:pt x="104" y="104"/>
                    <a:pt x="104" y="104"/>
                  </a:cubicBezTo>
                  <a:cubicBezTo>
                    <a:pt x="104" y="104"/>
                    <a:pt x="104" y="104"/>
                    <a:pt x="104" y="104"/>
                  </a:cubicBezTo>
                  <a:cubicBezTo>
                    <a:pt x="104" y="104"/>
                    <a:pt x="104" y="104"/>
                    <a:pt x="104" y="104"/>
                  </a:cubicBezTo>
                  <a:cubicBezTo>
                    <a:pt x="109" y="99"/>
                    <a:pt x="112" y="92"/>
                    <a:pt x="112" y="85"/>
                  </a:cubicBezTo>
                  <a:cubicBezTo>
                    <a:pt x="112" y="78"/>
                    <a:pt x="109" y="71"/>
                    <a:pt x="104" y="66"/>
                  </a:cubicBezTo>
                  <a:cubicBezTo>
                    <a:pt x="104" y="66"/>
                    <a:pt x="104" y="66"/>
                    <a:pt x="104" y="66"/>
                  </a:cubicBezTo>
                  <a:cubicBezTo>
                    <a:pt x="104" y="66"/>
                    <a:pt x="104" y="66"/>
                    <a:pt x="104" y="66"/>
                  </a:cubicBezTo>
                  <a:cubicBezTo>
                    <a:pt x="99" y="62"/>
                    <a:pt x="92" y="59"/>
                    <a:pt x="85" y="59"/>
                  </a:cubicBezTo>
                  <a:cubicBezTo>
                    <a:pt x="85" y="64"/>
                    <a:pt x="85" y="64"/>
                    <a:pt x="85" y="64"/>
                  </a:cubicBezTo>
                  <a:cubicBezTo>
                    <a:pt x="91" y="64"/>
                    <a:pt x="97" y="66"/>
                    <a:pt x="100" y="70"/>
                  </a:cubicBezTo>
                  <a:cubicBezTo>
                    <a:pt x="100" y="70"/>
                    <a:pt x="100" y="70"/>
                    <a:pt x="100" y="70"/>
                  </a:cubicBezTo>
                  <a:cubicBezTo>
                    <a:pt x="104" y="74"/>
                    <a:pt x="107" y="79"/>
                    <a:pt x="107" y="85"/>
                  </a:cubicBezTo>
                  <a:cubicBezTo>
                    <a:pt x="107" y="91"/>
                    <a:pt x="104" y="96"/>
                    <a:pt x="100" y="100"/>
                  </a:cubicBezTo>
                  <a:cubicBezTo>
                    <a:pt x="100" y="100"/>
                    <a:pt x="100" y="100"/>
                    <a:pt x="100" y="100"/>
                  </a:cubicBezTo>
                  <a:cubicBezTo>
                    <a:pt x="97" y="104"/>
                    <a:pt x="91" y="106"/>
                    <a:pt x="85" y="106"/>
                  </a:cubicBezTo>
                  <a:lnTo>
                    <a:pt x="85" y="111"/>
                  </a:lnTo>
                  <a:close/>
                  <a:moveTo>
                    <a:pt x="85" y="5"/>
                  </a:moveTo>
                  <a:cubicBezTo>
                    <a:pt x="63" y="5"/>
                    <a:pt x="43" y="14"/>
                    <a:pt x="29" y="28"/>
                  </a:cubicBezTo>
                  <a:cubicBezTo>
                    <a:pt x="14" y="43"/>
                    <a:pt x="5" y="63"/>
                    <a:pt x="5" y="85"/>
                  </a:cubicBezTo>
                  <a:cubicBezTo>
                    <a:pt x="5" y="107"/>
                    <a:pt x="14" y="127"/>
                    <a:pt x="29" y="142"/>
                  </a:cubicBezTo>
                  <a:cubicBezTo>
                    <a:pt x="43" y="156"/>
                    <a:pt x="63" y="165"/>
                    <a:pt x="85" y="165"/>
                  </a:cubicBezTo>
                  <a:cubicBezTo>
                    <a:pt x="85" y="165"/>
                    <a:pt x="85" y="165"/>
                    <a:pt x="85" y="165"/>
                  </a:cubicBezTo>
                  <a:cubicBezTo>
                    <a:pt x="85" y="170"/>
                    <a:pt x="85" y="170"/>
                    <a:pt x="85" y="170"/>
                  </a:cubicBezTo>
                  <a:cubicBezTo>
                    <a:pt x="85" y="170"/>
                    <a:pt x="85" y="170"/>
                    <a:pt x="85" y="170"/>
                  </a:cubicBezTo>
                  <a:cubicBezTo>
                    <a:pt x="62" y="170"/>
                    <a:pt x="41" y="160"/>
                    <a:pt x="25" y="145"/>
                  </a:cubicBezTo>
                  <a:cubicBezTo>
                    <a:pt x="10" y="130"/>
                    <a:pt x="0" y="108"/>
                    <a:pt x="0" y="85"/>
                  </a:cubicBezTo>
                  <a:cubicBezTo>
                    <a:pt x="0" y="61"/>
                    <a:pt x="10" y="40"/>
                    <a:pt x="25" y="25"/>
                  </a:cubicBezTo>
                  <a:cubicBezTo>
                    <a:pt x="41" y="9"/>
                    <a:pt x="62" y="0"/>
                    <a:pt x="85" y="0"/>
                  </a:cubicBezTo>
                  <a:cubicBezTo>
                    <a:pt x="85" y="0"/>
                    <a:pt x="85" y="0"/>
                    <a:pt x="85" y="0"/>
                  </a:cubicBezTo>
                  <a:cubicBezTo>
                    <a:pt x="85" y="5"/>
                    <a:pt x="85" y="5"/>
                    <a:pt x="85" y="5"/>
                  </a:cubicBezTo>
                  <a:cubicBezTo>
                    <a:pt x="85" y="5"/>
                    <a:pt x="85" y="5"/>
                    <a:pt x="85" y="5"/>
                  </a:cubicBezTo>
                  <a:close/>
                  <a:moveTo>
                    <a:pt x="85" y="59"/>
                  </a:moveTo>
                  <a:cubicBezTo>
                    <a:pt x="85" y="59"/>
                    <a:pt x="85" y="59"/>
                    <a:pt x="85" y="59"/>
                  </a:cubicBezTo>
                  <a:cubicBezTo>
                    <a:pt x="78" y="59"/>
                    <a:pt x="71" y="62"/>
                    <a:pt x="67" y="66"/>
                  </a:cubicBezTo>
                  <a:cubicBezTo>
                    <a:pt x="67" y="66"/>
                    <a:pt x="67" y="66"/>
                    <a:pt x="67" y="66"/>
                  </a:cubicBezTo>
                  <a:cubicBezTo>
                    <a:pt x="62" y="71"/>
                    <a:pt x="59" y="78"/>
                    <a:pt x="59" y="85"/>
                  </a:cubicBezTo>
                  <a:cubicBezTo>
                    <a:pt x="59" y="92"/>
                    <a:pt x="62" y="99"/>
                    <a:pt x="67" y="104"/>
                  </a:cubicBezTo>
                  <a:cubicBezTo>
                    <a:pt x="67" y="104"/>
                    <a:pt x="67" y="104"/>
                    <a:pt x="67" y="104"/>
                  </a:cubicBezTo>
                  <a:cubicBezTo>
                    <a:pt x="71" y="108"/>
                    <a:pt x="78" y="111"/>
                    <a:pt x="85" y="111"/>
                  </a:cubicBezTo>
                  <a:cubicBezTo>
                    <a:pt x="85" y="111"/>
                    <a:pt x="85" y="111"/>
                    <a:pt x="85" y="111"/>
                  </a:cubicBezTo>
                  <a:cubicBezTo>
                    <a:pt x="85" y="106"/>
                    <a:pt x="85" y="106"/>
                    <a:pt x="85" y="106"/>
                  </a:cubicBezTo>
                  <a:cubicBezTo>
                    <a:pt x="85" y="106"/>
                    <a:pt x="85" y="106"/>
                    <a:pt x="85" y="106"/>
                  </a:cubicBezTo>
                  <a:cubicBezTo>
                    <a:pt x="79" y="106"/>
                    <a:pt x="74" y="104"/>
                    <a:pt x="70" y="100"/>
                  </a:cubicBezTo>
                  <a:cubicBezTo>
                    <a:pt x="70" y="100"/>
                    <a:pt x="70" y="100"/>
                    <a:pt x="70" y="100"/>
                  </a:cubicBezTo>
                  <a:cubicBezTo>
                    <a:pt x="70" y="100"/>
                    <a:pt x="70" y="100"/>
                    <a:pt x="70" y="100"/>
                  </a:cubicBezTo>
                  <a:cubicBezTo>
                    <a:pt x="66" y="96"/>
                    <a:pt x="64" y="91"/>
                    <a:pt x="64" y="85"/>
                  </a:cubicBezTo>
                  <a:cubicBezTo>
                    <a:pt x="64" y="79"/>
                    <a:pt x="66" y="74"/>
                    <a:pt x="70" y="70"/>
                  </a:cubicBezTo>
                  <a:cubicBezTo>
                    <a:pt x="70" y="70"/>
                    <a:pt x="70" y="70"/>
                    <a:pt x="70" y="70"/>
                  </a:cubicBezTo>
                  <a:cubicBezTo>
                    <a:pt x="70" y="70"/>
                    <a:pt x="70" y="70"/>
                    <a:pt x="70" y="70"/>
                  </a:cubicBezTo>
                  <a:cubicBezTo>
                    <a:pt x="74" y="66"/>
                    <a:pt x="79" y="64"/>
                    <a:pt x="85" y="64"/>
                  </a:cubicBezTo>
                  <a:cubicBezTo>
                    <a:pt x="85" y="64"/>
                    <a:pt x="85" y="64"/>
                    <a:pt x="85" y="64"/>
                  </a:cubicBezTo>
                  <a:lnTo>
                    <a:pt x="85" y="5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1" name="Freeform 41"/>
            <p:cNvSpPr>
              <a:spLocks noEditPoints="1"/>
            </p:cNvSpPr>
            <p:nvPr/>
          </p:nvSpPr>
          <p:spPr bwMode="auto">
            <a:xfrm>
              <a:off x="8061338" y="2174889"/>
              <a:ext cx="96838" cy="100014"/>
            </a:xfrm>
            <a:custGeom>
              <a:gdLst>
                <a:gd fmla="*/ 21 w 43" name="T0"/>
                <a:gd fmla="*/ 39 h 44" name="T1"/>
                <a:gd fmla="*/ 33 w 43" name="T2"/>
                <a:gd fmla="*/ 34 h 44" name="T3"/>
                <a:gd fmla="*/ 33 w 43" name="T4"/>
                <a:gd fmla="*/ 34 h 44" name="T5"/>
                <a:gd fmla="*/ 33 w 43" name="T6"/>
                <a:gd fmla="*/ 34 h 44" name="T7"/>
                <a:gd fmla="*/ 38 w 43" name="T8"/>
                <a:gd fmla="*/ 22 h 44" name="T9"/>
                <a:gd fmla="*/ 33 w 43" name="T10"/>
                <a:gd fmla="*/ 10 h 44" name="T11"/>
                <a:gd fmla="*/ 21 w 43" name="T12"/>
                <a:gd fmla="*/ 5 h 44" name="T13"/>
                <a:gd fmla="*/ 21 w 43" name="T14"/>
                <a:gd fmla="*/ 0 h 44" name="T15"/>
                <a:gd fmla="*/ 37 w 43" name="T16"/>
                <a:gd fmla="*/ 7 h 44" name="T17"/>
                <a:gd fmla="*/ 43 w 43" name="T18"/>
                <a:gd fmla="*/ 22 h 44" name="T19"/>
                <a:gd fmla="*/ 37 w 43" name="T20"/>
                <a:gd fmla="*/ 37 h 44" name="T21"/>
                <a:gd fmla="*/ 37 w 43" name="T22"/>
                <a:gd fmla="*/ 37 h 44" name="T23"/>
                <a:gd fmla="*/ 21 w 43" name="T24"/>
                <a:gd fmla="*/ 44 h 44" name="T25"/>
                <a:gd fmla="*/ 21 w 43" name="T26"/>
                <a:gd fmla="*/ 39 h 44" name="T27"/>
                <a:gd fmla="*/ 21 w 43" name="T28"/>
                <a:gd fmla="*/ 38 h 44" name="T29"/>
                <a:gd fmla="*/ 33 w 43" name="T30"/>
                <a:gd fmla="*/ 33 h 44" name="T31"/>
                <a:gd fmla="*/ 37 w 43" name="T32"/>
                <a:gd fmla="*/ 22 h 44" name="T33"/>
                <a:gd fmla="*/ 33 w 43" name="T34"/>
                <a:gd fmla="*/ 11 h 44" name="T35"/>
                <a:gd fmla="*/ 21 w 43" name="T36"/>
                <a:gd fmla="*/ 6 h 44" name="T37"/>
                <a:gd fmla="*/ 21 w 43" name="T38"/>
                <a:gd fmla="*/ 11 h 44" name="T39"/>
                <a:gd fmla="*/ 29 w 43" name="T40"/>
                <a:gd fmla="*/ 14 h 44" name="T41"/>
                <a:gd fmla="*/ 32 w 43" name="T42"/>
                <a:gd fmla="*/ 22 h 44" name="T43"/>
                <a:gd fmla="*/ 29 w 43" name="T44"/>
                <a:gd fmla="*/ 30 h 44" name="T45"/>
                <a:gd fmla="*/ 21 w 43" name="T46"/>
                <a:gd fmla="*/ 33 h 44" name="T47"/>
                <a:gd fmla="*/ 21 w 43" name="T48"/>
                <a:gd fmla="*/ 38 h 44" name="T49"/>
                <a:gd fmla="*/ 21 w 43" name="T50"/>
                <a:gd fmla="*/ 5 h 44" name="T51"/>
                <a:gd fmla="*/ 9 w 43" name="T52"/>
                <a:gd fmla="*/ 10 h 44" name="T53"/>
                <a:gd fmla="*/ 9 w 43" name="T54"/>
                <a:gd fmla="*/ 10 h 44" name="T55"/>
                <a:gd fmla="*/ 4 w 43" name="T56"/>
                <a:gd fmla="*/ 22 h 44" name="T57"/>
                <a:gd fmla="*/ 9 w 43" name="T58"/>
                <a:gd fmla="*/ 34 h 44" name="T59"/>
                <a:gd fmla="*/ 9 w 43" name="T60"/>
                <a:gd fmla="*/ 34 h 44" name="T61"/>
                <a:gd fmla="*/ 21 w 43" name="T62"/>
                <a:gd fmla="*/ 39 h 44" name="T63"/>
                <a:gd fmla="*/ 21 w 43" name="T64"/>
                <a:gd fmla="*/ 44 h 44" name="T65"/>
                <a:gd fmla="*/ 6 w 43" name="T66"/>
                <a:gd fmla="*/ 37 h 44" name="T67"/>
                <a:gd fmla="*/ 6 w 43" name="T68"/>
                <a:gd fmla="*/ 37 h 44" name="T69"/>
                <a:gd fmla="*/ 0 w 43" name="T70"/>
                <a:gd fmla="*/ 22 h 44" name="T71"/>
                <a:gd fmla="*/ 6 w 43" name="T72"/>
                <a:gd fmla="*/ 7 h 44" name="T73"/>
                <a:gd fmla="*/ 6 w 43" name="T74"/>
                <a:gd fmla="*/ 7 h 44" name="T75"/>
                <a:gd fmla="*/ 21 w 43" name="T76"/>
                <a:gd fmla="*/ 0 h 44" name="T77"/>
                <a:gd fmla="*/ 21 w 43" name="T78"/>
                <a:gd fmla="*/ 5 h 44" name="T79"/>
                <a:gd fmla="*/ 21 w 43" name="T80"/>
                <a:gd fmla="*/ 6 h 44" name="T81"/>
                <a:gd fmla="*/ 10 w 43" name="T82"/>
                <a:gd fmla="*/ 11 h 44" name="T83"/>
                <a:gd fmla="*/ 5 w 43" name="T84"/>
                <a:gd fmla="*/ 22 h 44" name="T85"/>
                <a:gd fmla="*/ 10 w 43" name="T86"/>
                <a:gd fmla="*/ 33 h 44" name="T87"/>
                <a:gd fmla="*/ 10 w 43" name="T88"/>
                <a:gd fmla="*/ 33 h 44" name="T89"/>
                <a:gd fmla="*/ 21 w 43" name="T90"/>
                <a:gd fmla="*/ 38 h 44" name="T91"/>
                <a:gd fmla="*/ 21 w 43" name="T92"/>
                <a:gd fmla="*/ 33 h 44" name="T93"/>
                <a:gd fmla="*/ 13 w 43" name="T94"/>
                <a:gd fmla="*/ 30 h 44" name="T95"/>
                <a:gd fmla="*/ 10 w 43" name="T96"/>
                <a:gd fmla="*/ 22 h 44" name="T97"/>
                <a:gd fmla="*/ 13 w 43" name="T98"/>
                <a:gd fmla="*/ 14 h 44" name="T99"/>
                <a:gd fmla="*/ 21 w 43" name="T100"/>
                <a:gd fmla="*/ 11 h 44" name="T101"/>
                <a:gd fmla="*/ 21 w 43" name="T102"/>
                <a:gd fmla="*/ 6 h 44"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44" w="43">
                  <a:moveTo>
                    <a:pt x="21" y="39"/>
                  </a:moveTo>
                  <a:cubicBezTo>
                    <a:pt x="26" y="39"/>
                    <a:pt x="30" y="37"/>
                    <a:pt x="33" y="34"/>
                  </a:cubicBezTo>
                  <a:cubicBezTo>
                    <a:pt x="33" y="34"/>
                    <a:pt x="33" y="34"/>
                    <a:pt x="33" y="34"/>
                  </a:cubicBezTo>
                  <a:cubicBezTo>
                    <a:pt x="33" y="34"/>
                    <a:pt x="33" y="34"/>
                    <a:pt x="33" y="34"/>
                  </a:cubicBezTo>
                  <a:cubicBezTo>
                    <a:pt x="36" y="31"/>
                    <a:pt x="38" y="27"/>
                    <a:pt x="38" y="22"/>
                  </a:cubicBezTo>
                  <a:cubicBezTo>
                    <a:pt x="38" y="17"/>
                    <a:pt x="36" y="13"/>
                    <a:pt x="33" y="10"/>
                  </a:cubicBezTo>
                  <a:cubicBezTo>
                    <a:pt x="30" y="7"/>
                    <a:pt x="26" y="5"/>
                    <a:pt x="21" y="5"/>
                  </a:cubicBezTo>
                  <a:cubicBezTo>
                    <a:pt x="21" y="0"/>
                    <a:pt x="21" y="0"/>
                    <a:pt x="21" y="0"/>
                  </a:cubicBezTo>
                  <a:cubicBezTo>
                    <a:pt x="27" y="0"/>
                    <a:pt x="33" y="3"/>
                    <a:pt x="37" y="7"/>
                  </a:cubicBezTo>
                  <a:cubicBezTo>
                    <a:pt x="40" y="11"/>
                    <a:pt x="43" y="16"/>
                    <a:pt x="43" y="22"/>
                  </a:cubicBezTo>
                  <a:cubicBezTo>
                    <a:pt x="43" y="28"/>
                    <a:pt x="40" y="33"/>
                    <a:pt x="37" y="37"/>
                  </a:cubicBezTo>
                  <a:cubicBezTo>
                    <a:pt x="37" y="37"/>
                    <a:pt x="37" y="37"/>
                    <a:pt x="37" y="37"/>
                  </a:cubicBezTo>
                  <a:cubicBezTo>
                    <a:pt x="33" y="41"/>
                    <a:pt x="27" y="44"/>
                    <a:pt x="21" y="44"/>
                  </a:cubicBezTo>
                  <a:cubicBezTo>
                    <a:pt x="21" y="39"/>
                    <a:pt x="21" y="39"/>
                    <a:pt x="21" y="39"/>
                  </a:cubicBezTo>
                  <a:close/>
                  <a:moveTo>
                    <a:pt x="21" y="38"/>
                  </a:moveTo>
                  <a:cubicBezTo>
                    <a:pt x="26" y="38"/>
                    <a:pt x="30" y="36"/>
                    <a:pt x="33" y="33"/>
                  </a:cubicBezTo>
                  <a:cubicBezTo>
                    <a:pt x="35" y="30"/>
                    <a:pt x="37" y="26"/>
                    <a:pt x="37" y="22"/>
                  </a:cubicBezTo>
                  <a:cubicBezTo>
                    <a:pt x="37" y="18"/>
                    <a:pt x="35" y="14"/>
                    <a:pt x="33" y="11"/>
                  </a:cubicBezTo>
                  <a:cubicBezTo>
                    <a:pt x="30" y="8"/>
                    <a:pt x="26" y="6"/>
                    <a:pt x="21" y="6"/>
                  </a:cubicBezTo>
                  <a:cubicBezTo>
                    <a:pt x="21" y="11"/>
                    <a:pt x="21" y="11"/>
                    <a:pt x="21" y="11"/>
                  </a:cubicBezTo>
                  <a:cubicBezTo>
                    <a:pt x="24" y="11"/>
                    <a:pt x="27" y="12"/>
                    <a:pt x="29" y="14"/>
                  </a:cubicBezTo>
                  <a:cubicBezTo>
                    <a:pt x="31" y="16"/>
                    <a:pt x="32" y="19"/>
                    <a:pt x="32" y="22"/>
                  </a:cubicBezTo>
                  <a:cubicBezTo>
                    <a:pt x="32" y="25"/>
                    <a:pt x="31" y="28"/>
                    <a:pt x="29" y="30"/>
                  </a:cubicBezTo>
                  <a:cubicBezTo>
                    <a:pt x="27" y="32"/>
                    <a:pt x="24" y="33"/>
                    <a:pt x="21" y="33"/>
                  </a:cubicBezTo>
                  <a:lnTo>
                    <a:pt x="21" y="38"/>
                  </a:lnTo>
                  <a:close/>
                  <a:moveTo>
                    <a:pt x="21" y="5"/>
                  </a:moveTo>
                  <a:cubicBezTo>
                    <a:pt x="17" y="5"/>
                    <a:pt x="12" y="7"/>
                    <a:pt x="9" y="10"/>
                  </a:cubicBezTo>
                  <a:cubicBezTo>
                    <a:pt x="9" y="10"/>
                    <a:pt x="9" y="10"/>
                    <a:pt x="9" y="10"/>
                  </a:cubicBezTo>
                  <a:cubicBezTo>
                    <a:pt x="6" y="13"/>
                    <a:pt x="4" y="17"/>
                    <a:pt x="4" y="22"/>
                  </a:cubicBezTo>
                  <a:cubicBezTo>
                    <a:pt x="4" y="27"/>
                    <a:pt x="6" y="31"/>
                    <a:pt x="9" y="34"/>
                  </a:cubicBezTo>
                  <a:cubicBezTo>
                    <a:pt x="9" y="34"/>
                    <a:pt x="9" y="34"/>
                    <a:pt x="9" y="34"/>
                  </a:cubicBezTo>
                  <a:cubicBezTo>
                    <a:pt x="13" y="37"/>
                    <a:pt x="17" y="39"/>
                    <a:pt x="21" y="39"/>
                  </a:cubicBezTo>
                  <a:cubicBezTo>
                    <a:pt x="21" y="44"/>
                    <a:pt x="21" y="44"/>
                    <a:pt x="21" y="44"/>
                  </a:cubicBezTo>
                  <a:cubicBezTo>
                    <a:pt x="15" y="44"/>
                    <a:pt x="10" y="41"/>
                    <a:pt x="6" y="37"/>
                  </a:cubicBezTo>
                  <a:cubicBezTo>
                    <a:pt x="6" y="37"/>
                    <a:pt x="6" y="37"/>
                    <a:pt x="6" y="37"/>
                  </a:cubicBezTo>
                  <a:cubicBezTo>
                    <a:pt x="2" y="33"/>
                    <a:pt x="0" y="28"/>
                    <a:pt x="0" y="22"/>
                  </a:cubicBezTo>
                  <a:cubicBezTo>
                    <a:pt x="0" y="16"/>
                    <a:pt x="2" y="11"/>
                    <a:pt x="6" y="7"/>
                  </a:cubicBezTo>
                  <a:cubicBezTo>
                    <a:pt x="6" y="7"/>
                    <a:pt x="6" y="7"/>
                    <a:pt x="6" y="7"/>
                  </a:cubicBezTo>
                  <a:cubicBezTo>
                    <a:pt x="10" y="3"/>
                    <a:pt x="15" y="0"/>
                    <a:pt x="21" y="0"/>
                  </a:cubicBezTo>
                  <a:cubicBezTo>
                    <a:pt x="21" y="5"/>
                    <a:pt x="21" y="5"/>
                    <a:pt x="21" y="5"/>
                  </a:cubicBezTo>
                  <a:close/>
                  <a:moveTo>
                    <a:pt x="21" y="6"/>
                  </a:moveTo>
                  <a:cubicBezTo>
                    <a:pt x="17" y="6"/>
                    <a:pt x="13" y="8"/>
                    <a:pt x="10" y="11"/>
                  </a:cubicBezTo>
                  <a:cubicBezTo>
                    <a:pt x="7" y="14"/>
                    <a:pt x="5" y="18"/>
                    <a:pt x="5" y="22"/>
                  </a:cubicBezTo>
                  <a:cubicBezTo>
                    <a:pt x="5" y="26"/>
                    <a:pt x="7" y="30"/>
                    <a:pt x="10" y="33"/>
                  </a:cubicBezTo>
                  <a:cubicBezTo>
                    <a:pt x="10" y="33"/>
                    <a:pt x="10" y="33"/>
                    <a:pt x="10" y="33"/>
                  </a:cubicBezTo>
                  <a:cubicBezTo>
                    <a:pt x="13" y="36"/>
                    <a:pt x="17" y="38"/>
                    <a:pt x="21" y="38"/>
                  </a:cubicBezTo>
                  <a:cubicBezTo>
                    <a:pt x="21" y="33"/>
                    <a:pt x="21" y="33"/>
                    <a:pt x="21" y="33"/>
                  </a:cubicBezTo>
                  <a:cubicBezTo>
                    <a:pt x="18" y="33"/>
                    <a:pt x="15" y="32"/>
                    <a:pt x="13" y="30"/>
                  </a:cubicBezTo>
                  <a:cubicBezTo>
                    <a:pt x="11" y="28"/>
                    <a:pt x="10" y="25"/>
                    <a:pt x="10" y="22"/>
                  </a:cubicBezTo>
                  <a:cubicBezTo>
                    <a:pt x="10" y="19"/>
                    <a:pt x="11" y="16"/>
                    <a:pt x="13" y="14"/>
                  </a:cubicBezTo>
                  <a:cubicBezTo>
                    <a:pt x="15" y="12"/>
                    <a:pt x="18" y="11"/>
                    <a:pt x="21" y="11"/>
                  </a:cubicBezTo>
                  <a:lnTo>
                    <a:pt x="21"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2" name="Freeform 42"/>
            <p:cNvSpPr>
              <a:spLocks noEditPoints="1"/>
            </p:cNvSpPr>
            <p:nvPr/>
          </p:nvSpPr>
          <p:spPr bwMode="auto">
            <a:xfrm>
              <a:off x="8034350" y="4941917"/>
              <a:ext cx="161925" cy="266701"/>
            </a:xfrm>
            <a:custGeom>
              <a:gdLst>
                <a:gd fmla="*/ 50 w 72" name="T0"/>
                <a:gd fmla="*/ 113 h 118" name="T1"/>
                <a:gd fmla="*/ 62 w 72" name="T2"/>
                <a:gd fmla="*/ 108 h 118" name="T3"/>
                <a:gd fmla="*/ 67 w 72" name="T4"/>
                <a:gd fmla="*/ 83 h 118" name="T5"/>
                <a:gd fmla="*/ 43 w 72" name="T6"/>
                <a:gd fmla="*/ 81 h 118" name="T7"/>
                <a:gd fmla="*/ 46 w 72" name="T8"/>
                <a:gd fmla="*/ 64 h 118" name="T9"/>
                <a:gd fmla="*/ 67 w 72" name="T10"/>
                <a:gd fmla="*/ 47 h 118" name="T11"/>
                <a:gd fmla="*/ 43 w 72" name="T12"/>
                <a:gd fmla="*/ 45 h 118" name="T13"/>
                <a:gd fmla="*/ 46 w 72" name="T14"/>
                <a:gd fmla="*/ 28 h 118" name="T15"/>
                <a:gd fmla="*/ 67 w 72" name="T16"/>
                <a:gd fmla="*/ 21 h 118" name="T17"/>
                <a:gd fmla="*/ 50 w 72" name="T18"/>
                <a:gd fmla="*/ 4 h 118" name="T19"/>
                <a:gd fmla="*/ 36 w 72" name="T20"/>
                <a:gd fmla="*/ 0 h 118" name="T21"/>
                <a:gd fmla="*/ 66 w 72" name="T22"/>
                <a:gd fmla="*/ 6 h 118" name="T23"/>
                <a:gd fmla="*/ 72 w 72" name="T24"/>
                <a:gd fmla="*/ 30 h 118" name="T25"/>
                <a:gd fmla="*/ 48 w 72" name="T26"/>
                <a:gd fmla="*/ 33 h 118" name="T27"/>
                <a:gd fmla="*/ 70 w 72" name="T28"/>
                <a:gd fmla="*/ 42 h 118" name="T29"/>
                <a:gd fmla="*/ 72 w 72" name="T30"/>
                <a:gd fmla="*/ 67 h 118" name="T31"/>
                <a:gd fmla="*/ 48 w 72" name="T32"/>
                <a:gd fmla="*/ 69 h 118" name="T33"/>
                <a:gd fmla="*/ 70 w 72" name="T34"/>
                <a:gd fmla="*/ 78 h 118" name="T35"/>
                <a:gd fmla="*/ 72 w 72" name="T36"/>
                <a:gd fmla="*/ 97 h 118" name="T37"/>
                <a:gd fmla="*/ 66 w 72" name="T38"/>
                <a:gd fmla="*/ 112 h 118" name="T39"/>
                <a:gd fmla="*/ 36 w 72" name="T40"/>
                <a:gd fmla="*/ 118 h 118" name="T41"/>
                <a:gd fmla="*/ 5 w 72" name="T42"/>
                <a:gd fmla="*/ 83 h 118" name="T43"/>
                <a:gd fmla="*/ 10 w 72" name="T44"/>
                <a:gd fmla="*/ 108 h 118" name="T45"/>
                <a:gd fmla="*/ 36 w 72" name="T46"/>
                <a:gd fmla="*/ 113 h 118" name="T47"/>
                <a:gd fmla="*/ 22 w 72" name="T48"/>
                <a:gd fmla="*/ 118 h 118" name="T49"/>
                <a:gd fmla="*/ 0 w 72" name="T50"/>
                <a:gd fmla="*/ 97 h 118" name="T51"/>
                <a:gd fmla="*/ 3 w 72" name="T52"/>
                <a:gd fmla="*/ 78 h 118" name="T53"/>
                <a:gd fmla="*/ 24 w 72" name="T54"/>
                <a:gd fmla="*/ 69 h 118" name="T55"/>
                <a:gd fmla="*/ 0 w 72" name="T56"/>
                <a:gd fmla="*/ 67 h 118" name="T57"/>
                <a:gd fmla="*/ 3 w 72" name="T58"/>
                <a:gd fmla="*/ 42 h 118" name="T59"/>
                <a:gd fmla="*/ 24 w 72" name="T60"/>
                <a:gd fmla="*/ 33 h 118" name="T61"/>
                <a:gd fmla="*/ 0 w 72" name="T62"/>
                <a:gd fmla="*/ 30 h 118" name="T63"/>
                <a:gd fmla="*/ 7 w 72" name="T64"/>
                <a:gd fmla="*/ 6 h 118" name="T65"/>
                <a:gd fmla="*/ 36 w 72" name="T66"/>
                <a:gd fmla="*/ 0 h 118" name="T67"/>
                <a:gd fmla="*/ 22 w 72" name="T68"/>
                <a:gd fmla="*/ 4 h 118" name="T69"/>
                <a:gd fmla="*/ 5 w 72" name="T70"/>
                <a:gd fmla="*/ 21 h 118" name="T71"/>
                <a:gd fmla="*/ 27 w 72" name="T72"/>
                <a:gd fmla="*/ 28 h 118" name="T73"/>
                <a:gd fmla="*/ 29 w 72" name="T74"/>
                <a:gd fmla="*/ 45 h 118" name="T75"/>
                <a:gd fmla="*/ 5 w 72" name="T76"/>
                <a:gd fmla="*/ 47 h 118" name="T77"/>
                <a:gd fmla="*/ 27 w 72" name="T78"/>
                <a:gd fmla="*/ 64 h 118" name="T79"/>
                <a:gd fmla="*/ 29 w 72" name="T80"/>
                <a:gd fmla="*/ 81 h 118" name="T81"/>
                <a:gd fmla="*/ 5 w 72" name="T82"/>
                <a:gd fmla="*/ 83 h 11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18" w="72">
                  <a:moveTo>
                    <a:pt x="36" y="113"/>
                  </a:moveTo>
                  <a:cubicBezTo>
                    <a:pt x="50" y="113"/>
                    <a:pt x="50" y="113"/>
                    <a:pt x="50" y="113"/>
                  </a:cubicBezTo>
                  <a:cubicBezTo>
                    <a:pt x="55" y="113"/>
                    <a:pt x="59" y="111"/>
                    <a:pt x="62" y="108"/>
                  </a:cubicBezTo>
                  <a:cubicBezTo>
                    <a:pt x="62" y="108"/>
                    <a:pt x="62" y="108"/>
                    <a:pt x="62" y="108"/>
                  </a:cubicBezTo>
                  <a:cubicBezTo>
                    <a:pt x="65" y="105"/>
                    <a:pt x="67" y="101"/>
                    <a:pt x="67" y="97"/>
                  </a:cubicBezTo>
                  <a:cubicBezTo>
                    <a:pt x="67" y="83"/>
                    <a:pt x="67" y="83"/>
                    <a:pt x="67" y="83"/>
                  </a:cubicBezTo>
                  <a:cubicBezTo>
                    <a:pt x="46" y="83"/>
                    <a:pt x="46" y="83"/>
                    <a:pt x="46" y="83"/>
                  </a:cubicBezTo>
                  <a:cubicBezTo>
                    <a:pt x="44" y="83"/>
                    <a:pt x="43" y="82"/>
                    <a:pt x="43" y="81"/>
                  </a:cubicBezTo>
                  <a:cubicBezTo>
                    <a:pt x="43" y="67"/>
                    <a:pt x="43" y="67"/>
                    <a:pt x="43" y="67"/>
                  </a:cubicBezTo>
                  <a:cubicBezTo>
                    <a:pt x="43" y="65"/>
                    <a:pt x="44" y="64"/>
                    <a:pt x="46" y="64"/>
                  </a:cubicBezTo>
                  <a:cubicBezTo>
                    <a:pt x="67" y="64"/>
                    <a:pt x="67" y="64"/>
                    <a:pt x="67" y="64"/>
                  </a:cubicBezTo>
                  <a:cubicBezTo>
                    <a:pt x="67" y="47"/>
                    <a:pt x="67" y="47"/>
                    <a:pt x="67" y="47"/>
                  </a:cubicBezTo>
                  <a:cubicBezTo>
                    <a:pt x="46" y="47"/>
                    <a:pt x="46" y="47"/>
                    <a:pt x="46" y="47"/>
                  </a:cubicBezTo>
                  <a:cubicBezTo>
                    <a:pt x="44" y="47"/>
                    <a:pt x="43" y="46"/>
                    <a:pt x="43" y="45"/>
                  </a:cubicBezTo>
                  <a:cubicBezTo>
                    <a:pt x="43" y="30"/>
                    <a:pt x="43" y="30"/>
                    <a:pt x="43" y="30"/>
                  </a:cubicBezTo>
                  <a:cubicBezTo>
                    <a:pt x="43" y="29"/>
                    <a:pt x="44" y="28"/>
                    <a:pt x="46" y="28"/>
                  </a:cubicBezTo>
                  <a:cubicBezTo>
                    <a:pt x="67" y="28"/>
                    <a:pt x="67" y="28"/>
                    <a:pt x="67" y="28"/>
                  </a:cubicBezTo>
                  <a:cubicBezTo>
                    <a:pt x="67" y="21"/>
                    <a:pt x="67" y="21"/>
                    <a:pt x="67" y="21"/>
                  </a:cubicBezTo>
                  <a:cubicBezTo>
                    <a:pt x="67" y="16"/>
                    <a:pt x="65" y="12"/>
                    <a:pt x="62" y="9"/>
                  </a:cubicBezTo>
                  <a:cubicBezTo>
                    <a:pt x="59" y="6"/>
                    <a:pt x="55" y="4"/>
                    <a:pt x="50" y="4"/>
                  </a:cubicBezTo>
                  <a:cubicBezTo>
                    <a:pt x="36" y="4"/>
                    <a:pt x="36" y="4"/>
                    <a:pt x="36" y="4"/>
                  </a:cubicBezTo>
                  <a:cubicBezTo>
                    <a:pt x="36" y="0"/>
                    <a:pt x="36" y="0"/>
                    <a:pt x="36" y="0"/>
                  </a:cubicBezTo>
                  <a:cubicBezTo>
                    <a:pt x="50" y="0"/>
                    <a:pt x="50" y="0"/>
                    <a:pt x="50" y="0"/>
                  </a:cubicBezTo>
                  <a:cubicBezTo>
                    <a:pt x="56" y="0"/>
                    <a:pt x="62" y="2"/>
                    <a:pt x="66" y="6"/>
                  </a:cubicBezTo>
                  <a:cubicBezTo>
                    <a:pt x="70" y="10"/>
                    <a:pt x="72" y="15"/>
                    <a:pt x="72" y="21"/>
                  </a:cubicBezTo>
                  <a:cubicBezTo>
                    <a:pt x="72" y="30"/>
                    <a:pt x="72" y="30"/>
                    <a:pt x="72" y="30"/>
                  </a:cubicBezTo>
                  <a:cubicBezTo>
                    <a:pt x="72" y="32"/>
                    <a:pt x="71" y="33"/>
                    <a:pt x="70" y="33"/>
                  </a:cubicBezTo>
                  <a:cubicBezTo>
                    <a:pt x="48" y="33"/>
                    <a:pt x="48" y="33"/>
                    <a:pt x="48" y="33"/>
                  </a:cubicBezTo>
                  <a:cubicBezTo>
                    <a:pt x="48" y="42"/>
                    <a:pt x="48" y="42"/>
                    <a:pt x="48" y="42"/>
                  </a:cubicBezTo>
                  <a:cubicBezTo>
                    <a:pt x="70" y="42"/>
                    <a:pt x="70" y="42"/>
                    <a:pt x="70" y="42"/>
                  </a:cubicBezTo>
                  <a:cubicBezTo>
                    <a:pt x="71" y="42"/>
                    <a:pt x="72" y="43"/>
                    <a:pt x="72" y="45"/>
                  </a:cubicBezTo>
                  <a:cubicBezTo>
                    <a:pt x="72" y="67"/>
                    <a:pt x="72" y="67"/>
                    <a:pt x="72" y="67"/>
                  </a:cubicBezTo>
                  <a:cubicBezTo>
                    <a:pt x="72" y="68"/>
                    <a:pt x="71" y="69"/>
                    <a:pt x="70" y="69"/>
                  </a:cubicBezTo>
                  <a:cubicBezTo>
                    <a:pt x="48" y="69"/>
                    <a:pt x="48" y="69"/>
                    <a:pt x="48" y="69"/>
                  </a:cubicBezTo>
                  <a:cubicBezTo>
                    <a:pt x="48" y="78"/>
                    <a:pt x="48" y="78"/>
                    <a:pt x="48" y="78"/>
                  </a:cubicBezTo>
                  <a:cubicBezTo>
                    <a:pt x="70" y="78"/>
                    <a:pt x="70" y="78"/>
                    <a:pt x="70" y="78"/>
                  </a:cubicBezTo>
                  <a:cubicBezTo>
                    <a:pt x="71" y="78"/>
                    <a:pt x="72" y="79"/>
                    <a:pt x="72" y="81"/>
                  </a:cubicBezTo>
                  <a:cubicBezTo>
                    <a:pt x="72" y="97"/>
                    <a:pt x="72" y="97"/>
                    <a:pt x="72" y="97"/>
                  </a:cubicBezTo>
                  <a:cubicBezTo>
                    <a:pt x="72" y="102"/>
                    <a:pt x="70" y="108"/>
                    <a:pt x="66" y="112"/>
                  </a:cubicBezTo>
                  <a:cubicBezTo>
                    <a:pt x="66" y="112"/>
                    <a:pt x="66" y="112"/>
                    <a:pt x="66" y="112"/>
                  </a:cubicBezTo>
                  <a:cubicBezTo>
                    <a:pt x="62" y="116"/>
                    <a:pt x="56" y="118"/>
                    <a:pt x="50" y="118"/>
                  </a:cubicBezTo>
                  <a:cubicBezTo>
                    <a:pt x="36" y="118"/>
                    <a:pt x="36" y="118"/>
                    <a:pt x="36" y="118"/>
                  </a:cubicBezTo>
                  <a:lnTo>
                    <a:pt x="36" y="113"/>
                  </a:lnTo>
                  <a:close/>
                  <a:moveTo>
                    <a:pt x="5" y="83"/>
                  </a:moveTo>
                  <a:cubicBezTo>
                    <a:pt x="5" y="97"/>
                    <a:pt x="5" y="97"/>
                    <a:pt x="5" y="97"/>
                  </a:cubicBezTo>
                  <a:cubicBezTo>
                    <a:pt x="5" y="101"/>
                    <a:pt x="7" y="105"/>
                    <a:pt x="10" y="108"/>
                  </a:cubicBezTo>
                  <a:cubicBezTo>
                    <a:pt x="13" y="111"/>
                    <a:pt x="17" y="113"/>
                    <a:pt x="22" y="113"/>
                  </a:cubicBezTo>
                  <a:cubicBezTo>
                    <a:pt x="36" y="113"/>
                    <a:pt x="36" y="113"/>
                    <a:pt x="36" y="113"/>
                  </a:cubicBezTo>
                  <a:cubicBezTo>
                    <a:pt x="36" y="118"/>
                    <a:pt x="36" y="118"/>
                    <a:pt x="36" y="118"/>
                  </a:cubicBezTo>
                  <a:cubicBezTo>
                    <a:pt x="22" y="118"/>
                    <a:pt x="22" y="118"/>
                    <a:pt x="22" y="118"/>
                  </a:cubicBezTo>
                  <a:cubicBezTo>
                    <a:pt x="16" y="118"/>
                    <a:pt x="11" y="116"/>
                    <a:pt x="7" y="112"/>
                  </a:cubicBezTo>
                  <a:cubicBezTo>
                    <a:pt x="3" y="108"/>
                    <a:pt x="0" y="103"/>
                    <a:pt x="0" y="97"/>
                  </a:cubicBezTo>
                  <a:cubicBezTo>
                    <a:pt x="0" y="81"/>
                    <a:pt x="0" y="81"/>
                    <a:pt x="0" y="81"/>
                  </a:cubicBezTo>
                  <a:cubicBezTo>
                    <a:pt x="0" y="79"/>
                    <a:pt x="2" y="78"/>
                    <a:pt x="3" y="78"/>
                  </a:cubicBezTo>
                  <a:cubicBezTo>
                    <a:pt x="24" y="78"/>
                    <a:pt x="24" y="78"/>
                    <a:pt x="24" y="78"/>
                  </a:cubicBezTo>
                  <a:cubicBezTo>
                    <a:pt x="24" y="69"/>
                    <a:pt x="24" y="69"/>
                    <a:pt x="24" y="69"/>
                  </a:cubicBezTo>
                  <a:cubicBezTo>
                    <a:pt x="3" y="69"/>
                    <a:pt x="3" y="69"/>
                    <a:pt x="3" y="69"/>
                  </a:cubicBezTo>
                  <a:cubicBezTo>
                    <a:pt x="2" y="69"/>
                    <a:pt x="0" y="68"/>
                    <a:pt x="0" y="67"/>
                  </a:cubicBezTo>
                  <a:cubicBezTo>
                    <a:pt x="0" y="45"/>
                    <a:pt x="0" y="45"/>
                    <a:pt x="0" y="45"/>
                  </a:cubicBezTo>
                  <a:cubicBezTo>
                    <a:pt x="0" y="43"/>
                    <a:pt x="2" y="42"/>
                    <a:pt x="3" y="42"/>
                  </a:cubicBezTo>
                  <a:cubicBezTo>
                    <a:pt x="24" y="42"/>
                    <a:pt x="24" y="42"/>
                    <a:pt x="24" y="42"/>
                  </a:cubicBezTo>
                  <a:cubicBezTo>
                    <a:pt x="24" y="33"/>
                    <a:pt x="24" y="33"/>
                    <a:pt x="24" y="33"/>
                  </a:cubicBezTo>
                  <a:cubicBezTo>
                    <a:pt x="3" y="33"/>
                    <a:pt x="3" y="33"/>
                    <a:pt x="3" y="33"/>
                  </a:cubicBezTo>
                  <a:cubicBezTo>
                    <a:pt x="2" y="33"/>
                    <a:pt x="0" y="32"/>
                    <a:pt x="0" y="30"/>
                  </a:cubicBezTo>
                  <a:cubicBezTo>
                    <a:pt x="0" y="21"/>
                    <a:pt x="0" y="21"/>
                    <a:pt x="0" y="21"/>
                  </a:cubicBezTo>
                  <a:cubicBezTo>
                    <a:pt x="0" y="15"/>
                    <a:pt x="3" y="10"/>
                    <a:pt x="7" y="6"/>
                  </a:cubicBezTo>
                  <a:cubicBezTo>
                    <a:pt x="11" y="2"/>
                    <a:pt x="16" y="0"/>
                    <a:pt x="22" y="0"/>
                  </a:cubicBezTo>
                  <a:cubicBezTo>
                    <a:pt x="36" y="0"/>
                    <a:pt x="36" y="0"/>
                    <a:pt x="36" y="0"/>
                  </a:cubicBezTo>
                  <a:cubicBezTo>
                    <a:pt x="36" y="4"/>
                    <a:pt x="36" y="4"/>
                    <a:pt x="36" y="4"/>
                  </a:cubicBezTo>
                  <a:cubicBezTo>
                    <a:pt x="22" y="4"/>
                    <a:pt x="22" y="4"/>
                    <a:pt x="22" y="4"/>
                  </a:cubicBezTo>
                  <a:cubicBezTo>
                    <a:pt x="17" y="4"/>
                    <a:pt x="13" y="6"/>
                    <a:pt x="10" y="9"/>
                  </a:cubicBezTo>
                  <a:cubicBezTo>
                    <a:pt x="7" y="12"/>
                    <a:pt x="5" y="16"/>
                    <a:pt x="5" y="21"/>
                  </a:cubicBezTo>
                  <a:cubicBezTo>
                    <a:pt x="5" y="28"/>
                    <a:pt x="5" y="28"/>
                    <a:pt x="5" y="28"/>
                  </a:cubicBezTo>
                  <a:cubicBezTo>
                    <a:pt x="27" y="28"/>
                    <a:pt x="27" y="28"/>
                    <a:pt x="27" y="28"/>
                  </a:cubicBezTo>
                  <a:cubicBezTo>
                    <a:pt x="28" y="28"/>
                    <a:pt x="29" y="29"/>
                    <a:pt x="29" y="30"/>
                  </a:cubicBezTo>
                  <a:cubicBezTo>
                    <a:pt x="29" y="45"/>
                    <a:pt x="29" y="45"/>
                    <a:pt x="29" y="45"/>
                  </a:cubicBezTo>
                  <a:cubicBezTo>
                    <a:pt x="29" y="46"/>
                    <a:pt x="28" y="47"/>
                    <a:pt x="27" y="47"/>
                  </a:cubicBezTo>
                  <a:cubicBezTo>
                    <a:pt x="5" y="47"/>
                    <a:pt x="5" y="47"/>
                    <a:pt x="5" y="47"/>
                  </a:cubicBezTo>
                  <a:cubicBezTo>
                    <a:pt x="5" y="64"/>
                    <a:pt x="5" y="64"/>
                    <a:pt x="5" y="64"/>
                  </a:cubicBezTo>
                  <a:cubicBezTo>
                    <a:pt x="27" y="64"/>
                    <a:pt x="27" y="64"/>
                    <a:pt x="27" y="64"/>
                  </a:cubicBezTo>
                  <a:cubicBezTo>
                    <a:pt x="28" y="64"/>
                    <a:pt x="29" y="65"/>
                    <a:pt x="29" y="67"/>
                  </a:cubicBezTo>
                  <a:cubicBezTo>
                    <a:pt x="29" y="81"/>
                    <a:pt x="29" y="81"/>
                    <a:pt x="29" y="81"/>
                  </a:cubicBezTo>
                  <a:cubicBezTo>
                    <a:pt x="29" y="82"/>
                    <a:pt x="28" y="83"/>
                    <a:pt x="27" y="83"/>
                  </a:cubicBezTo>
                  <a:lnTo>
                    <a:pt x="5" y="8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3" name="Freeform 43"/>
            <p:cNvSpPr>
              <a:spLocks noEditPoints="1"/>
            </p:cNvSpPr>
            <p:nvPr/>
          </p:nvSpPr>
          <p:spPr bwMode="auto">
            <a:xfrm>
              <a:off x="7988313" y="5167343"/>
              <a:ext cx="254001" cy="169863"/>
            </a:xfrm>
            <a:custGeom>
              <a:gdLst>
                <a:gd fmla="*/ 56 w 112" name="T0"/>
                <a:gd fmla="*/ 70 h 75" name="T1"/>
                <a:gd fmla="*/ 75 w 112" name="T2"/>
                <a:gd fmla="*/ 70 h 75" name="T3"/>
                <a:gd fmla="*/ 75 w 112" name="T4"/>
                <a:gd fmla="*/ 60 h 75" name="T5"/>
                <a:gd fmla="*/ 63 w 112" name="T6"/>
                <a:gd fmla="*/ 60 h 75" name="T7"/>
                <a:gd fmla="*/ 61 w 112" name="T8"/>
                <a:gd fmla="*/ 58 h 75" name="T9"/>
                <a:gd fmla="*/ 61 w 112" name="T10"/>
                <a:gd fmla="*/ 36 h 75" name="T11"/>
                <a:gd fmla="*/ 63 w 112" name="T12"/>
                <a:gd fmla="*/ 34 h 75" name="T13"/>
                <a:gd fmla="*/ 74 w 112" name="T14"/>
                <a:gd fmla="*/ 34 h 75" name="T15"/>
                <a:gd fmla="*/ 94 w 112" name="T16"/>
                <a:gd fmla="*/ 26 h 75" name="T17"/>
                <a:gd fmla="*/ 106 w 112" name="T18"/>
                <a:gd fmla="*/ 8 h 75" name="T19"/>
                <a:gd fmla="*/ 97 w 112" name="T20"/>
                <a:gd fmla="*/ 6 h 75" name="T21"/>
                <a:gd fmla="*/ 89 w 112" name="T22"/>
                <a:gd fmla="*/ 18 h 75" name="T23"/>
                <a:gd fmla="*/ 74 w 112" name="T24"/>
                <a:gd fmla="*/ 24 h 75" name="T25"/>
                <a:gd fmla="*/ 56 w 112" name="T26"/>
                <a:gd fmla="*/ 24 h 75" name="T27"/>
                <a:gd fmla="*/ 56 w 112" name="T28"/>
                <a:gd fmla="*/ 19 h 75" name="T29"/>
                <a:gd fmla="*/ 74 w 112" name="T30"/>
                <a:gd fmla="*/ 19 h 75" name="T31"/>
                <a:gd fmla="*/ 86 w 112" name="T32"/>
                <a:gd fmla="*/ 14 h 75" name="T33"/>
                <a:gd fmla="*/ 93 w 112" name="T34"/>
                <a:gd fmla="*/ 2 h 75" name="T35"/>
                <a:gd fmla="*/ 96 w 112" name="T36"/>
                <a:gd fmla="*/ 0 h 75" name="T37"/>
                <a:gd fmla="*/ 110 w 112" name="T38"/>
                <a:gd fmla="*/ 4 h 75" name="T39"/>
                <a:gd fmla="*/ 112 w 112" name="T40"/>
                <a:gd fmla="*/ 7 h 75" name="T41"/>
                <a:gd fmla="*/ 98 w 112" name="T42"/>
                <a:gd fmla="*/ 29 h 75" name="T43"/>
                <a:gd fmla="*/ 74 w 112" name="T44"/>
                <a:gd fmla="*/ 38 h 75" name="T45"/>
                <a:gd fmla="*/ 66 w 112" name="T46"/>
                <a:gd fmla="*/ 38 h 75" name="T47"/>
                <a:gd fmla="*/ 66 w 112" name="T48"/>
                <a:gd fmla="*/ 56 h 75" name="T49"/>
                <a:gd fmla="*/ 77 w 112" name="T50"/>
                <a:gd fmla="*/ 56 h 75" name="T51"/>
                <a:gd fmla="*/ 80 w 112" name="T52"/>
                <a:gd fmla="*/ 58 h 75" name="T53"/>
                <a:gd fmla="*/ 80 w 112" name="T54"/>
                <a:gd fmla="*/ 72 h 75" name="T55"/>
                <a:gd fmla="*/ 77 w 112" name="T56"/>
                <a:gd fmla="*/ 75 h 75" name="T57"/>
                <a:gd fmla="*/ 56 w 112" name="T58"/>
                <a:gd fmla="*/ 75 h 75" name="T59"/>
                <a:gd fmla="*/ 56 w 112" name="T60"/>
                <a:gd fmla="*/ 70 h 75" name="T61"/>
                <a:gd fmla="*/ 6 w 112" name="T62"/>
                <a:gd fmla="*/ 8 h 75" name="T63"/>
                <a:gd fmla="*/ 17 w 112" name="T64"/>
                <a:gd fmla="*/ 26 h 75" name="T65"/>
                <a:gd fmla="*/ 38 w 112" name="T66"/>
                <a:gd fmla="*/ 34 h 75" name="T67"/>
                <a:gd fmla="*/ 49 w 112" name="T68"/>
                <a:gd fmla="*/ 34 h 75" name="T69"/>
                <a:gd fmla="*/ 51 w 112" name="T70"/>
                <a:gd fmla="*/ 36 h 75" name="T71"/>
                <a:gd fmla="*/ 51 w 112" name="T72"/>
                <a:gd fmla="*/ 58 h 75" name="T73"/>
                <a:gd fmla="*/ 49 w 112" name="T74"/>
                <a:gd fmla="*/ 60 h 75" name="T75"/>
                <a:gd fmla="*/ 38 w 112" name="T76"/>
                <a:gd fmla="*/ 60 h 75" name="T77"/>
                <a:gd fmla="*/ 38 w 112" name="T78"/>
                <a:gd fmla="*/ 70 h 75" name="T79"/>
                <a:gd fmla="*/ 56 w 112" name="T80"/>
                <a:gd fmla="*/ 70 h 75" name="T81"/>
                <a:gd fmla="*/ 56 w 112" name="T82"/>
                <a:gd fmla="*/ 75 h 75" name="T83"/>
                <a:gd fmla="*/ 35 w 112" name="T84"/>
                <a:gd fmla="*/ 75 h 75" name="T85"/>
                <a:gd fmla="*/ 33 w 112" name="T86"/>
                <a:gd fmla="*/ 72 h 75" name="T87"/>
                <a:gd fmla="*/ 33 w 112" name="T88"/>
                <a:gd fmla="*/ 58 h 75" name="T89"/>
                <a:gd fmla="*/ 35 w 112" name="T90"/>
                <a:gd fmla="*/ 56 h 75" name="T91"/>
                <a:gd fmla="*/ 47 w 112" name="T92"/>
                <a:gd fmla="*/ 56 h 75" name="T93"/>
                <a:gd fmla="*/ 47 w 112" name="T94"/>
                <a:gd fmla="*/ 38 h 75" name="T95"/>
                <a:gd fmla="*/ 38 w 112" name="T96"/>
                <a:gd fmla="*/ 38 h 75" name="T97"/>
                <a:gd fmla="*/ 14 w 112" name="T98"/>
                <a:gd fmla="*/ 29 h 75" name="T99"/>
                <a:gd fmla="*/ 1 w 112" name="T100"/>
                <a:gd fmla="*/ 6 h 75" name="T101"/>
                <a:gd fmla="*/ 2 w 112" name="T102"/>
                <a:gd fmla="*/ 4 h 75" name="T103"/>
                <a:gd fmla="*/ 16 w 112" name="T104"/>
                <a:gd fmla="*/ 1 h 75" name="T105"/>
                <a:gd fmla="*/ 19 w 112" name="T106"/>
                <a:gd fmla="*/ 3 h 75" name="T107"/>
                <a:gd fmla="*/ 26 w 112" name="T108"/>
                <a:gd fmla="*/ 14 h 75" name="T109"/>
                <a:gd fmla="*/ 38 w 112" name="T110"/>
                <a:gd fmla="*/ 19 h 75" name="T111"/>
                <a:gd fmla="*/ 56 w 112" name="T112"/>
                <a:gd fmla="*/ 19 h 75" name="T113"/>
                <a:gd fmla="*/ 56 w 112" name="T114"/>
                <a:gd fmla="*/ 24 h 75" name="T115"/>
                <a:gd fmla="*/ 38 w 112" name="T116"/>
                <a:gd fmla="*/ 24 h 75" name="T117"/>
                <a:gd fmla="*/ 23 w 112" name="T118"/>
                <a:gd fmla="*/ 18 h 75" name="T119"/>
                <a:gd fmla="*/ 15 w 112" name="T120"/>
                <a:gd fmla="*/ 6 h 75" name="T121"/>
                <a:gd fmla="*/ 6 w 112" name="T122"/>
                <a:gd fmla="*/ 8 h 7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5" w="112">
                  <a:moveTo>
                    <a:pt x="56" y="70"/>
                  </a:moveTo>
                  <a:cubicBezTo>
                    <a:pt x="75" y="70"/>
                    <a:pt x="75" y="70"/>
                    <a:pt x="75" y="70"/>
                  </a:cubicBezTo>
                  <a:cubicBezTo>
                    <a:pt x="75" y="60"/>
                    <a:pt x="75" y="60"/>
                    <a:pt x="75" y="60"/>
                  </a:cubicBezTo>
                  <a:cubicBezTo>
                    <a:pt x="63" y="60"/>
                    <a:pt x="63" y="60"/>
                    <a:pt x="63" y="60"/>
                  </a:cubicBezTo>
                  <a:cubicBezTo>
                    <a:pt x="62" y="60"/>
                    <a:pt x="61" y="59"/>
                    <a:pt x="61" y="58"/>
                  </a:cubicBezTo>
                  <a:cubicBezTo>
                    <a:pt x="61" y="36"/>
                    <a:pt x="61" y="36"/>
                    <a:pt x="61" y="36"/>
                  </a:cubicBezTo>
                  <a:cubicBezTo>
                    <a:pt x="61" y="35"/>
                    <a:pt x="62" y="34"/>
                    <a:pt x="63" y="34"/>
                  </a:cubicBezTo>
                  <a:cubicBezTo>
                    <a:pt x="74" y="34"/>
                    <a:pt x="74" y="34"/>
                    <a:pt x="74" y="34"/>
                  </a:cubicBezTo>
                  <a:cubicBezTo>
                    <a:pt x="82" y="34"/>
                    <a:pt x="89" y="30"/>
                    <a:pt x="94" y="26"/>
                  </a:cubicBezTo>
                  <a:cubicBezTo>
                    <a:pt x="100" y="21"/>
                    <a:pt x="104" y="14"/>
                    <a:pt x="106" y="8"/>
                  </a:cubicBezTo>
                  <a:cubicBezTo>
                    <a:pt x="97" y="6"/>
                    <a:pt x="97" y="6"/>
                    <a:pt x="97" y="6"/>
                  </a:cubicBezTo>
                  <a:cubicBezTo>
                    <a:pt x="96" y="10"/>
                    <a:pt x="93" y="15"/>
                    <a:pt x="89" y="18"/>
                  </a:cubicBezTo>
                  <a:cubicBezTo>
                    <a:pt x="85" y="22"/>
                    <a:pt x="80" y="24"/>
                    <a:pt x="74" y="24"/>
                  </a:cubicBezTo>
                  <a:cubicBezTo>
                    <a:pt x="56" y="24"/>
                    <a:pt x="56" y="24"/>
                    <a:pt x="56" y="24"/>
                  </a:cubicBezTo>
                  <a:cubicBezTo>
                    <a:pt x="56" y="19"/>
                    <a:pt x="56" y="19"/>
                    <a:pt x="56" y="19"/>
                  </a:cubicBezTo>
                  <a:cubicBezTo>
                    <a:pt x="74" y="19"/>
                    <a:pt x="74" y="19"/>
                    <a:pt x="74" y="19"/>
                  </a:cubicBezTo>
                  <a:cubicBezTo>
                    <a:pt x="78" y="19"/>
                    <a:pt x="82" y="17"/>
                    <a:pt x="86" y="14"/>
                  </a:cubicBezTo>
                  <a:cubicBezTo>
                    <a:pt x="89" y="11"/>
                    <a:pt x="92" y="7"/>
                    <a:pt x="93" y="2"/>
                  </a:cubicBezTo>
                  <a:cubicBezTo>
                    <a:pt x="94" y="1"/>
                    <a:pt x="95" y="0"/>
                    <a:pt x="96" y="0"/>
                  </a:cubicBezTo>
                  <a:cubicBezTo>
                    <a:pt x="110" y="4"/>
                    <a:pt x="110" y="4"/>
                    <a:pt x="110" y="4"/>
                  </a:cubicBezTo>
                  <a:cubicBezTo>
                    <a:pt x="111" y="4"/>
                    <a:pt x="112" y="5"/>
                    <a:pt x="112" y="7"/>
                  </a:cubicBezTo>
                  <a:cubicBezTo>
                    <a:pt x="110" y="15"/>
                    <a:pt x="105" y="23"/>
                    <a:pt x="98" y="29"/>
                  </a:cubicBezTo>
                  <a:cubicBezTo>
                    <a:pt x="91" y="35"/>
                    <a:pt x="83" y="38"/>
                    <a:pt x="74" y="38"/>
                  </a:cubicBezTo>
                  <a:cubicBezTo>
                    <a:pt x="66" y="38"/>
                    <a:pt x="66" y="38"/>
                    <a:pt x="66" y="38"/>
                  </a:cubicBezTo>
                  <a:cubicBezTo>
                    <a:pt x="66" y="56"/>
                    <a:pt x="66" y="56"/>
                    <a:pt x="66" y="56"/>
                  </a:cubicBezTo>
                  <a:cubicBezTo>
                    <a:pt x="77" y="56"/>
                    <a:pt x="77" y="56"/>
                    <a:pt x="77" y="56"/>
                  </a:cubicBezTo>
                  <a:cubicBezTo>
                    <a:pt x="78" y="56"/>
                    <a:pt x="80" y="57"/>
                    <a:pt x="80" y="58"/>
                  </a:cubicBezTo>
                  <a:cubicBezTo>
                    <a:pt x="80" y="72"/>
                    <a:pt x="80" y="72"/>
                    <a:pt x="80" y="72"/>
                  </a:cubicBezTo>
                  <a:cubicBezTo>
                    <a:pt x="80" y="74"/>
                    <a:pt x="78" y="75"/>
                    <a:pt x="77" y="75"/>
                  </a:cubicBezTo>
                  <a:cubicBezTo>
                    <a:pt x="56" y="75"/>
                    <a:pt x="56" y="75"/>
                    <a:pt x="56" y="75"/>
                  </a:cubicBezTo>
                  <a:lnTo>
                    <a:pt x="56" y="70"/>
                  </a:lnTo>
                  <a:close/>
                  <a:moveTo>
                    <a:pt x="6" y="8"/>
                  </a:moveTo>
                  <a:cubicBezTo>
                    <a:pt x="8" y="15"/>
                    <a:pt x="12" y="21"/>
                    <a:pt x="17" y="26"/>
                  </a:cubicBezTo>
                  <a:cubicBezTo>
                    <a:pt x="23" y="31"/>
                    <a:pt x="30" y="34"/>
                    <a:pt x="38" y="34"/>
                  </a:cubicBezTo>
                  <a:cubicBezTo>
                    <a:pt x="49" y="34"/>
                    <a:pt x="49" y="34"/>
                    <a:pt x="49" y="34"/>
                  </a:cubicBezTo>
                  <a:cubicBezTo>
                    <a:pt x="50" y="34"/>
                    <a:pt x="51" y="35"/>
                    <a:pt x="51" y="36"/>
                  </a:cubicBezTo>
                  <a:cubicBezTo>
                    <a:pt x="51" y="58"/>
                    <a:pt x="51" y="58"/>
                    <a:pt x="51" y="58"/>
                  </a:cubicBezTo>
                  <a:cubicBezTo>
                    <a:pt x="51" y="59"/>
                    <a:pt x="50" y="60"/>
                    <a:pt x="49" y="60"/>
                  </a:cubicBezTo>
                  <a:cubicBezTo>
                    <a:pt x="38" y="60"/>
                    <a:pt x="38" y="60"/>
                    <a:pt x="38" y="60"/>
                  </a:cubicBezTo>
                  <a:cubicBezTo>
                    <a:pt x="38" y="70"/>
                    <a:pt x="38" y="70"/>
                    <a:pt x="38" y="70"/>
                  </a:cubicBezTo>
                  <a:cubicBezTo>
                    <a:pt x="56" y="70"/>
                    <a:pt x="56" y="70"/>
                    <a:pt x="56" y="70"/>
                  </a:cubicBezTo>
                  <a:cubicBezTo>
                    <a:pt x="56" y="75"/>
                    <a:pt x="56" y="75"/>
                    <a:pt x="56" y="75"/>
                  </a:cubicBezTo>
                  <a:cubicBezTo>
                    <a:pt x="35" y="75"/>
                    <a:pt x="35" y="75"/>
                    <a:pt x="35" y="75"/>
                  </a:cubicBezTo>
                  <a:cubicBezTo>
                    <a:pt x="34" y="75"/>
                    <a:pt x="33" y="74"/>
                    <a:pt x="33" y="72"/>
                  </a:cubicBezTo>
                  <a:cubicBezTo>
                    <a:pt x="33" y="58"/>
                    <a:pt x="33" y="58"/>
                    <a:pt x="33" y="58"/>
                  </a:cubicBezTo>
                  <a:cubicBezTo>
                    <a:pt x="33" y="57"/>
                    <a:pt x="34" y="56"/>
                    <a:pt x="35" y="56"/>
                  </a:cubicBezTo>
                  <a:cubicBezTo>
                    <a:pt x="47" y="56"/>
                    <a:pt x="47" y="56"/>
                    <a:pt x="47" y="56"/>
                  </a:cubicBezTo>
                  <a:cubicBezTo>
                    <a:pt x="47" y="38"/>
                    <a:pt x="47" y="38"/>
                    <a:pt x="47" y="38"/>
                  </a:cubicBezTo>
                  <a:cubicBezTo>
                    <a:pt x="38" y="38"/>
                    <a:pt x="38" y="38"/>
                    <a:pt x="38" y="38"/>
                  </a:cubicBezTo>
                  <a:cubicBezTo>
                    <a:pt x="29" y="38"/>
                    <a:pt x="21" y="35"/>
                    <a:pt x="14" y="29"/>
                  </a:cubicBezTo>
                  <a:cubicBezTo>
                    <a:pt x="7" y="23"/>
                    <a:pt x="2" y="16"/>
                    <a:pt x="1" y="6"/>
                  </a:cubicBezTo>
                  <a:cubicBezTo>
                    <a:pt x="0" y="5"/>
                    <a:pt x="1" y="4"/>
                    <a:pt x="2" y="4"/>
                  </a:cubicBezTo>
                  <a:cubicBezTo>
                    <a:pt x="16" y="1"/>
                    <a:pt x="16" y="1"/>
                    <a:pt x="16" y="1"/>
                  </a:cubicBezTo>
                  <a:cubicBezTo>
                    <a:pt x="18" y="0"/>
                    <a:pt x="19" y="1"/>
                    <a:pt x="19" y="3"/>
                  </a:cubicBezTo>
                  <a:cubicBezTo>
                    <a:pt x="20" y="7"/>
                    <a:pt x="23" y="11"/>
                    <a:pt x="26" y="14"/>
                  </a:cubicBezTo>
                  <a:cubicBezTo>
                    <a:pt x="30" y="17"/>
                    <a:pt x="34" y="19"/>
                    <a:pt x="38" y="19"/>
                  </a:cubicBezTo>
                  <a:cubicBezTo>
                    <a:pt x="56" y="19"/>
                    <a:pt x="56" y="19"/>
                    <a:pt x="56" y="19"/>
                  </a:cubicBezTo>
                  <a:cubicBezTo>
                    <a:pt x="56" y="24"/>
                    <a:pt x="56" y="24"/>
                    <a:pt x="56" y="24"/>
                  </a:cubicBezTo>
                  <a:cubicBezTo>
                    <a:pt x="38" y="24"/>
                    <a:pt x="38" y="24"/>
                    <a:pt x="38" y="24"/>
                  </a:cubicBezTo>
                  <a:cubicBezTo>
                    <a:pt x="33" y="24"/>
                    <a:pt x="27" y="22"/>
                    <a:pt x="23" y="18"/>
                  </a:cubicBezTo>
                  <a:cubicBezTo>
                    <a:pt x="19" y="15"/>
                    <a:pt x="17" y="11"/>
                    <a:pt x="15" y="6"/>
                  </a:cubicBezTo>
                  <a:lnTo>
                    <a:pt x="6" y="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4" name="Freeform 44"/>
            <p:cNvSpPr>
              <a:spLocks noEditPoints="1"/>
            </p:cNvSpPr>
            <p:nvPr/>
          </p:nvSpPr>
          <p:spPr bwMode="auto">
            <a:xfrm>
              <a:off x="8116901" y="538167"/>
              <a:ext cx="306388" cy="265114"/>
            </a:xfrm>
            <a:custGeom>
              <a:gdLst>
                <a:gd fmla="*/ 68 w 135" name="T0"/>
                <a:gd fmla="*/ 87 h 117" name="T1"/>
                <a:gd fmla="*/ 131 w 135" name="T2"/>
                <a:gd fmla="*/ 87 h 117" name="T3"/>
                <a:gd fmla="*/ 131 w 135" name="T4"/>
                <a:gd fmla="*/ 66 h 117" name="T5"/>
                <a:gd fmla="*/ 68 w 135" name="T6"/>
                <a:gd fmla="*/ 66 h 117" name="T7"/>
                <a:gd fmla="*/ 68 w 135" name="T8"/>
                <a:gd fmla="*/ 61 h 117" name="T9"/>
                <a:gd fmla="*/ 133 w 135" name="T10"/>
                <a:gd fmla="*/ 61 h 117" name="T11"/>
                <a:gd fmla="*/ 135 w 135" name="T12"/>
                <a:gd fmla="*/ 64 h 117" name="T13"/>
                <a:gd fmla="*/ 135 w 135" name="T14"/>
                <a:gd fmla="*/ 90 h 117" name="T15"/>
                <a:gd fmla="*/ 133 w 135" name="T16"/>
                <a:gd fmla="*/ 92 h 117" name="T17"/>
                <a:gd fmla="*/ 68 w 135" name="T18"/>
                <a:gd fmla="*/ 92 h 117" name="T19"/>
                <a:gd fmla="*/ 68 w 135" name="T20"/>
                <a:gd fmla="*/ 87 h 117" name="T21"/>
                <a:gd fmla="*/ 18 w 135" name="T22"/>
                <a:gd fmla="*/ 109 h 117" name="T23"/>
                <a:gd fmla="*/ 37 w 135" name="T24"/>
                <a:gd fmla="*/ 88 h 117" name="T25"/>
                <a:gd fmla="*/ 39 w 135" name="T26"/>
                <a:gd fmla="*/ 87 h 117" name="T27"/>
                <a:gd fmla="*/ 39 w 135" name="T28"/>
                <a:gd fmla="*/ 87 h 117" name="T29"/>
                <a:gd fmla="*/ 68 w 135" name="T30"/>
                <a:gd fmla="*/ 87 h 117" name="T31"/>
                <a:gd fmla="*/ 68 w 135" name="T32"/>
                <a:gd fmla="*/ 92 h 117" name="T33"/>
                <a:gd fmla="*/ 40 w 135" name="T34"/>
                <a:gd fmla="*/ 92 h 117" name="T35"/>
                <a:gd fmla="*/ 18 w 135" name="T36"/>
                <a:gd fmla="*/ 116 h 117" name="T37"/>
                <a:gd fmla="*/ 16 w 135" name="T38"/>
                <a:gd fmla="*/ 117 h 117" name="T39"/>
                <a:gd fmla="*/ 13 w 135" name="T40"/>
                <a:gd fmla="*/ 115 h 117" name="T41"/>
                <a:gd fmla="*/ 13 w 135" name="T42"/>
                <a:gd fmla="*/ 92 h 117" name="T43"/>
                <a:gd fmla="*/ 2 w 135" name="T44"/>
                <a:gd fmla="*/ 92 h 117" name="T45"/>
                <a:gd fmla="*/ 0 w 135" name="T46"/>
                <a:gd fmla="*/ 90 h 117" name="T47"/>
                <a:gd fmla="*/ 0 w 135" name="T48"/>
                <a:gd fmla="*/ 2 h 117" name="T49"/>
                <a:gd fmla="*/ 2 w 135" name="T50"/>
                <a:gd fmla="*/ 0 h 117" name="T51"/>
                <a:gd fmla="*/ 43 w 135" name="T52"/>
                <a:gd fmla="*/ 0 h 117" name="T53"/>
                <a:gd fmla="*/ 45 w 135" name="T54"/>
                <a:gd fmla="*/ 2 h 117" name="T55"/>
                <a:gd fmla="*/ 45 w 135" name="T56"/>
                <a:gd fmla="*/ 59 h 117" name="T57"/>
                <a:gd fmla="*/ 45 w 135" name="T58"/>
                <a:gd fmla="*/ 61 h 117" name="T59"/>
                <a:gd fmla="*/ 48 w 135" name="T60"/>
                <a:gd fmla="*/ 61 h 117" name="T61"/>
                <a:gd fmla="*/ 68 w 135" name="T62"/>
                <a:gd fmla="*/ 61 h 117" name="T63"/>
                <a:gd fmla="*/ 68 w 135" name="T64"/>
                <a:gd fmla="*/ 66 h 117" name="T65"/>
                <a:gd fmla="*/ 48 w 135" name="T66"/>
                <a:gd fmla="*/ 66 h 117" name="T67"/>
                <a:gd fmla="*/ 43 w 135" name="T68"/>
                <a:gd fmla="*/ 66 h 117" name="T69"/>
                <a:gd fmla="*/ 40 w 135" name="T70"/>
                <a:gd fmla="*/ 64 h 117" name="T71"/>
                <a:gd fmla="*/ 40 w 135" name="T72"/>
                <a:gd fmla="*/ 59 h 117" name="T73"/>
                <a:gd fmla="*/ 40 w 135" name="T74"/>
                <a:gd fmla="*/ 5 h 117" name="T75"/>
                <a:gd fmla="*/ 4 w 135" name="T76"/>
                <a:gd fmla="*/ 5 h 117" name="T77"/>
                <a:gd fmla="*/ 4 w 135" name="T78"/>
                <a:gd fmla="*/ 87 h 117" name="T79"/>
                <a:gd fmla="*/ 16 w 135" name="T80"/>
                <a:gd fmla="*/ 87 h 117" name="T81"/>
                <a:gd fmla="*/ 18 w 135" name="T82"/>
                <a:gd fmla="*/ 90 h 117" name="T83"/>
                <a:gd fmla="*/ 18 w 135" name="T84"/>
                <a:gd fmla="*/ 109 h 11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17" w="135">
                  <a:moveTo>
                    <a:pt x="68" y="87"/>
                  </a:moveTo>
                  <a:cubicBezTo>
                    <a:pt x="131" y="87"/>
                    <a:pt x="131" y="87"/>
                    <a:pt x="131" y="87"/>
                  </a:cubicBezTo>
                  <a:cubicBezTo>
                    <a:pt x="131" y="66"/>
                    <a:pt x="131" y="66"/>
                    <a:pt x="131" y="66"/>
                  </a:cubicBezTo>
                  <a:cubicBezTo>
                    <a:pt x="68" y="66"/>
                    <a:pt x="68" y="66"/>
                    <a:pt x="68" y="66"/>
                  </a:cubicBezTo>
                  <a:cubicBezTo>
                    <a:pt x="68" y="61"/>
                    <a:pt x="68" y="61"/>
                    <a:pt x="68" y="61"/>
                  </a:cubicBezTo>
                  <a:cubicBezTo>
                    <a:pt x="133" y="61"/>
                    <a:pt x="133" y="61"/>
                    <a:pt x="133" y="61"/>
                  </a:cubicBezTo>
                  <a:cubicBezTo>
                    <a:pt x="134" y="61"/>
                    <a:pt x="135" y="62"/>
                    <a:pt x="135" y="64"/>
                  </a:cubicBezTo>
                  <a:cubicBezTo>
                    <a:pt x="135" y="90"/>
                    <a:pt x="135" y="90"/>
                    <a:pt x="135" y="90"/>
                  </a:cubicBezTo>
                  <a:cubicBezTo>
                    <a:pt x="135" y="91"/>
                    <a:pt x="134" y="92"/>
                    <a:pt x="133" y="92"/>
                  </a:cubicBezTo>
                  <a:cubicBezTo>
                    <a:pt x="68" y="92"/>
                    <a:pt x="68" y="92"/>
                    <a:pt x="68" y="92"/>
                  </a:cubicBezTo>
                  <a:lnTo>
                    <a:pt x="68" y="87"/>
                  </a:lnTo>
                  <a:close/>
                  <a:moveTo>
                    <a:pt x="18" y="109"/>
                  </a:moveTo>
                  <a:cubicBezTo>
                    <a:pt x="37" y="88"/>
                    <a:pt x="37" y="88"/>
                    <a:pt x="37" y="88"/>
                  </a:cubicBezTo>
                  <a:cubicBezTo>
                    <a:pt x="38" y="88"/>
                    <a:pt x="38" y="87"/>
                    <a:pt x="39" y="87"/>
                  </a:cubicBezTo>
                  <a:cubicBezTo>
                    <a:pt x="39" y="87"/>
                    <a:pt x="39" y="87"/>
                    <a:pt x="39" y="87"/>
                  </a:cubicBezTo>
                  <a:cubicBezTo>
                    <a:pt x="68" y="87"/>
                    <a:pt x="68" y="87"/>
                    <a:pt x="68" y="87"/>
                  </a:cubicBezTo>
                  <a:cubicBezTo>
                    <a:pt x="68" y="92"/>
                    <a:pt x="68" y="92"/>
                    <a:pt x="68" y="92"/>
                  </a:cubicBezTo>
                  <a:cubicBezTo>
                    <a:pt x="40" y="92"/>
                    <a:pt x="40" y="92"/>
                    <a:pt x="40" y="92"/>
                  </a:cubicBezTo>
                  <a:cubicBezTo>
                    <a:pt x="18" y="116"/>
                    <a:pt x="18" y="116"/>
                    <a:pt x="18" y="116"/>
                  </a:cubicBezTo>
                  <a:cubicBezTo>
                    <a:pt x="17" y="117"/>
                    <a:pt x="16" y="117"/>
                    <a:pt x="16" y="117"/>
                  </a:cubicBezTo>
                  <a:cubicBezTo>
                    <a:pt x="14" y="117"/>
                    <a:pt x="13" y="116"/>
                    <a:pt x="13" y="115"/>
                  </a:cubicBezTo>
                  <a:cubicBezTo>
                    <a:pt x="13" y="92"/>
                    <a:pt x="13" y="92"/>
                    <a:pt x="13" y="92"/>
                  </a:cubicBezTo>
                  <a:cubicBezTo>
                    <a:pt x="2" y="92"/>
                    <a:pt x="2" y="92"/>
                    <a:pt x="2" y="92"/>
                  </a:cubicBezTo>
                  <a:cubicBezTo>
                    <a:pt x="1" y="92"/>
                    <a:pt x="0" y="91"/>
                    <a:pt x="0" y="90"/>
                  </a:cubicBezTo>
                  <a:cubicBezTo>
                    <a:pt x="0" y="2"/>
                    <a:pt x="0" y="2"/>
                    <a:pt x="0" y="2"/>
                  </a:cubicBezTo>
                  <a:cubicBezTo>
                    <a:pt x="0" y="1"/>
                    <a:pt x="1" y="0"/>
                    <a:pt x="2" y="0"/>
                  </a:cubicBezTo>
                  <a:cubicBezTo>
                    <a:pt x="43" y="0"/>
                    <a:pt x="43" y="0"/>
                    <a:pt x="43" y="0"/>
                  </a:cubicBezTo>
                  <a:cubicBezTo>
                    <a:pt x="44" y="0"/>
                    <a:pt x="45" y="1"/>
                    <a:pt x="45" y="2"/>
                  </a:cubicBezTo>
                  <a:cubicBezTo>
                    <a:pt x="45" y="59"/>
                    <a:pt x="45" y="59"/>
                    <a:pt x="45" y="59"/>
                  </a:cubicBezTo>
                  <a:cubicBezTo>
                    <a:pt x="45" y="61"/>
                    <a:pt x="45" y="61"/>
                    <a:pt x="45" y="61"/>
                  </a:cubicBezTo>
                  <a:cubicBezTo>
                    <a:pt x="48" y="61"/>
                    <a:pt x="48" y="61"/>
                    <a:pt x="48" y="61"/>
                  </a:cubicBezTo>
                  <a:cubicBezTo>
                    <a:pt x="68" y="61"/>
                    <a:pt x="68" y="61"/>
                    <a:pt x="68" y="61"/>
                  </a:cubicBezTo>
                  <a:cubicBezTo>
                    <a:pt x="68" y="66"/>
                    <a:pt x="68" y="66"/>
                    <a:pt x="68" y="66"/>
                  </a:cubicBezTo>
                  <a:cubicBezTo>
                    <a:pt x="48" y="66"/>
                    <a:pt x="48" y="66"/>
                    <a:pt x="48" y="66"/>
                  </a:cubicBezTo>
                  <a:cubicBezTo>
                    <a:pt x="43" y="66"/>
                    <a:pt x="43" y="66"/>
                    <a:pt x="43" y="66"/>
                  </a:cubicBezTo>
                  <a:cubicBezTo>
                    <a:pt x="41" y="66"/>
                    <a:pt x="40" y="65"/>
                    <a:pt x="40" y="64"/>
                  </a:cubicBezTo>
                  <a:cubicBezTo>
                    <a:pt x="40" y="59"/>
                    <a:pt x="40" y="59"/>
                    <a:pt x="40" y="59"/>
                  </a:cubicBezTo>
                  <a:cubicBezTo>
                    <a:pt x="40" y="5"/>
                    <a:pt x="40" y="5"/>
                    <a:pt x="40" y="5"/>
                  </a:cubicBezTo>
                  <a:cubicBezTo>
                    <a:pt x="4" y="5"/>
                    <a:pt x="4" y="5"/>
                    <a:pt x="4" y="5"/>
                  </a:cubicBezTo>
                  <a:cubicBezTo>
                    <a:pt x="4" y="87"/>
                    <a:pt x="4" y="87"/>
                    <a:pt x="4" y="87"/>
                  </a:cubicBezTo>
                  <a:cubicBezTo>
                    <a:pt x="16" y="87"/>
                    <a:pt x="16" y="87"/>
                    <a:pt x="16" y="87"/>
                  </a:cubicBezTo>
                  <a:cubicBezTo>
                    <a:pt x="17" y="87"/>
                    <a:pt x="18" y="88"/>
                    <a:pt x="18" y="90"/>
                  </a:cubicBezTo>
                  <a:lnTo>
                    <a:pt x="18" y="10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5" name="Freeform 46"/>
            <p:cNvSpPr>
              <a:spLocks noEditPoints="1"/>
            </p:cNvSpPr>
            <p:nvPr/>
          </p:nvSpPr>
          <p:spPr bwMode="auto">
            <a:xfrm>
              <a:off x="8456626" y="1238257"/>
              <a:ext cx="277814" cy="279401"/>
            </a:xfrm>
            <a:custGeom>
              <a:gdLst>
                <a:gd fmla="*/ 94 w 123" name="T0"/>
                <a:gd fmla="*/ 56 h 123" name="T1"/>
                <a:gd fmla="*/ 91 w 123" name="T2"/>
                <a:gd fmla="*/ 42 h 123" name="T3"/>
                <a:gd fmla="*/ 96 w 123" name="T4"/>
                <a:gd fmla="*/ 29 h 123" name="T5"/>
                <a:gd fmla="*/ 86 w 123" name="T6"/>
                <a:gd fmla="*/ 9 h 123" name="T7"/>
                <a:gd fmla="*/ 103 w 123" name="T8"/>
                <a:gd fmla="*/ 28 h 123" name="T9"/>
                <a:gd fmla="*/ 113 w 123" name="T10"/>
                <a:gd fmla="*/ 41 h 123" name="T11"/>
                <a:gd fmla="*/ 121 w 123" name="T12"/>
                <a:gd fmla="*/ 73 h 123" name="T13"/>
                <a:gd fmla="*/ 96 w 123" name="T14"/>
                <a:gd fmla="*/ 83 h 123" name="T15"/>
                <a:gd fmla="*/ 95 w 123" name="T16"/>
                <a:gd fmla="*/ 102 h 123" name="T17"/>
                <a:gd fmla="*/ 93 w 123" name="T18"/>
                <a:gd fmla="*/ 94 h 123" name="T19"/>
                <a:gd fmla="*/ 86 w 123" name="T20"/>
                <a:gd fmla="*/ 84 h 123" name="T21"/>
                <a:gd fmla="*/ 86 w 123" name="T22"/>
                <a:gd fmla="*/ 62 h 123" name="T23"/>
                <a:gd fmla="*/ 116 w 123" name="T24"/>
                <a:gd fmla="*/ 75 h 123" name="T25"/>
                <a:gd fmla="*/ 75 w 123" name="T26"/>
                <a:gd fmla="*/ 52 h 123" name="T27"/>
                <a:gd fmla="*/ 82 w 123" name="T28"/>
                <a:gd fmla="*/ 56 h 123" name="T29"/>
                <a:gd fmla="*/ 83 w 123" name="T30"/>
                <a:gd fmla="*/ 27 h 123" name="T31"/>
                <a:gd fmla="*/ 74 w 123" name="T32"/>
                <a:gd fmla="*/ 48 h 123" name="T33"/>
                <a:gd fmla="*/ 75 w 123" name="T34"/>
                <a:gd fmla="*/ 7 h 123" name="T35"/>
                <a:gd fmla="*/ 75 w 123" name="T36"/>
                <a:gd fmla="*/ 115 h 123" name="T37"/>
                <a:gd fmla="*/ 71 w 123" name="T38"/>
                <a:gd fmla="*/ 111 h 123" name="T39"/>
                <a:gd fmla="*/ 84 w 123" name="T40"/>
                <a:gd fmla="*/ 95 h 123" name="T41"/>
                <a:gd fmla="*/ 74 w 123" name="T42"/>
                <a:gd fmla="*/ 74 h 123" name="T43"/>
                <a:gd fmla="*/ 76 w 123" name="T44"/>
                <a:gd fmla="*/ 67 h 123" name="T45"/>
                <a:gd fmla="*/ 86 w 123" name="T46"/>
                <a:gd fmla="*/ 79 h 123" name="T47"/>
                <a:gd fmla="*/ 63 w 123" name="T48"/>
                <a:gd fmla="*/ 29 h 123" name="T49"/>
                <a:gd fmla="*/ 67 w 123" name="T50"/>
                <a:gd fmla="*/ 41 h 123" name="T51"/>
                <a:gd fmla="*/ 63 w 123" name="T52"/>
                <a:gd fmla="*/ 14 h 123" name="T53"/>
                <a:gd fmla="*/ 67 w 123" name="T54"/>
                <a:gd fmla="*/ 114 h 123" name="T55"/>
                <a:gd fmla="*/ 67 w 123" name="T56"/>
                <a:gd fmla="*/ 81 h 123" name="T57"/>
                <a:gd fmla="*/ 63 w 123" name="T58"/>
                <a:gd fmla="*/ 86 h 123" name="T59"/>
                <a:gd fmla="*/ 61 w 123" name="T60"/>
                <a:gd fmla="*/ 5 h 123" name="T61"/>
                <a:gd fmla="*/ 53 w 123" name="T62"/>
                <a:gd fmla="*/ 21 h 123" name="T63"/>
                <a:gd fmla="*/ 53 w 123" name="T64"/>
                <a:gd fmla="*/ 48 h 123" name="T65"/>
                <a:gd fmla="*/ 61 w 123" name="T66"/>
                <a:gd fmla="*/ 28 h 123" name="T67"/>
                <a:gd fmla="*/ 61 w 123" name="T68"/>
                <a:gd fmla="*/ 79 h 123" name="T69"/>
                <a:gd fmla="*/ 53 w 123" name="T70"/>
                <a:gd fmla="*/ 101 h 123" name="T71"/>
                <a:gd fmla="*/ 56 w 123" name="T72"/>
                <a:gd fmla="*/ 114 h 123" name="T73"/>
                <a:gd fmla="*/ 48 w 123" name="T74"/>
                <a:gd fmla="*/ 7 h 123" name="T75"/>
                <a:gd fmla="*/ 53 w 123" name="T76"/>
                <a:gd fmla="*/ 12 h 123" name="T77"/>
                <a:gd fmla="*/ 40 w 123" name="T78"/>
                <a:gd fmla="*/ 27 h 123" name="T79"/>
                <a:gd fmla="*/ 50 w 123" name="T80"/>
                <a:gd fmla="*/ 48 h 123" name="T81"/>
                <a:gd fmla="*/ 44 w 123" name="T82"/>
                <a:gd fmla="*/ 60 h 123" name="T83"/>
                <a:gd fmla="*/ 44 w 123" name="T84"/>
                <a:gd fmla="*/ 62 h 123" name="T85"/>
                <a:gd fmla="*/ 43 w 123" name="T86"/>
                <a:gd fmla="*/ 69 h 123" name="T87"/>
                <a:gd fmla="*/ 40 w 123" name="T88"/>
                <a:gd fmla="*/ 95 h 123" name="T89"/>
                <a:gd fmla="*/ 53 w 123" name="T90"/>
                <a:gd fmla="*/ 74 h 123" name="T91"/>
                <a:gd fmla="*/ 47 w 123" name="T92"/>
                <a:gd fmla="*/ 114 h 123" name="T93"/>
                <a:gd fmla="*/ 38 w 123" name="T94"/>
                <a:gd fmla="*/ 36 h 123" name="T95"/>
                <a:gd fmla="*/ 28 w 123" name="T96"/>
                <a:gd fmla="*/ 32 h 123" name="T97"/>
                <a:gd fmla="*/ 36 w 123" name="T98"/>
                <a:gd fmla="*/ 42 h 123" name="T99"/>
                <a:gd fmla="*/ 30 w 123" name="T100"/>
                <a:gd fmla="*/ 56 h 123" name="T101"/>
                <a:gd fmla="*/ 5 w 123" name="T102"/>
                <a:gd fmla="*/ 60 h 123" name="T103"/>
                <a:gd fmla="*/ 30 w 123" name="T104"/>
                <a:gd fmla="*/ 66 h 123" name="T105"/>
                <a:gd fmla="*/ 33 w 123" name="T106"/>
                <a:gd fmla="*/ 80 h 123" name="T107"/>
                <a:gd fmla="*/ 28 w 123" name="T108"/>
                <a:gd fmla="*/ 94 h 123" name="T109"/>
                <a:gd fmla="*/ 38 w 123" name="T110"/>
                <a:gd fmla="*/ 114 h 123" name="T111"/>
                <a:gd fmla="*/ 9 w 123" name="T112"/>
                <a:gd fmla="*/ 86 h 123" name="T113"/>
                <a:gd fmla="*/ 3 w 123" name="T114"/>
                <a:gd fmla="*/ 76 h 123" name="T115"/>
                <a:gd fmla="*/ 7 w 123" name="T116"/>
                <a:gd fmla="*/ 41 h 123" name="T117"/>
                <a:gd fmla="*/ 9 w 123" name="T118"/>
                <a:gd fmla="*/ 37 h 123" name="T119"/>
                <a:gd fmla="*/ 38 w 123" name="T120"/>
                <a:gd fmla="*/ 9 h 12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23" w="123">
                  <a:moveTo>
                    <a:pt x="118" y="60"/>
                  </a:moveTo>
                  <a:cubicBezTo>
                    <a:pt x="109" y="60"/>
                    <a:pt x="109" y="60"/>
                    <a:pt x="109" y="60"/>
                  </a:cubicBezTo>
                  <a:cubicBezTo>
                    <a:pt x="107" y="60"/>
                    <a:pt x="106" y="59"/>
                    <a:pt x="106" y="58"/>
                  </a:cubicBezTo>
                  <a:cubicBezTo>
                    <a:pt x="106" y="57"/>
                    <a:pt x="107" y="57"/>
                    <a:pt x="107" y="56"/>
                  </a:cubicBezTo>
                  <a:cubicBezTo>
                    <a:pt x="116" y="48"/>
                    <a:pt x="116" y="48"/>
                    <a:pt x="116" y="48"/>
                  </a:cubicBezTo>
                  <a:cubicBezTo>
                    <a:pt x="114" y="46"/>
                    <a:pt x="114" y="46"/>
                    <a:pt x="114" y="46"/>
                  </a:cubicBezTo>
                  <a:cubicBezTo>
                    <a:pt x="101" y="60"/>
                    <a:pt x="101" y="60"/>
                    <a:pt x="101" y="60"/>
                  </a:cubicBezTo>
                  <a:cubicBezTo>
                    <a:pt x="101" y="60"/>
                    <a:pt x="100" y="60"/>
                    <a:pt x="99" y="60"/>
                  </a:cubicBezTo>
                  <a:cubicBezTo>
                    <a:pt x="99" y="60"/>
                    <a:pt x="99" y="60"/>
                    <a:pt x="99" y="60"/>
                  </a:cubicBezTo>
                  <a:cubicBezTo>
                    <a:pt x="95" y="60"/>
                    <a:pt x="95" y="60"/>
                    <a:pt x="95" y="60"/>
                  </a:cubicBezTo>
                  <a:cubicBezTo>
                    <a:pt x="94" y="60"/>
                    <a:pt x="93" y="59"/>
                    <a:pt x="93" y="58"/>
                  </a:cubicBezTo>
                  <a:cubicBezTo>
                    <a:pt x="93" y="57"/>
                    <a:pt x="93" y="57"/>
                    <a:pt x="94" y="56"/>
                  </a:cubicBezTo>
                  <a:cubicBezTo>
                    <a:pt x="96" y="54"/>
                    <a:pt x="96" y="54"/>
                    <a:pt x="96" y="54"/>
                  </a:cubicBezTo>
                  <a:cubicBezTo>
                    <a:pt x="95" y="53"/>
                    <a:pt x="95" y="53"/>
                    <a:pt x="95" y="53"/>
                  </a:cubicBezTo>
                  <a:cubicBezTo>
                    <a:pt x="88" y="60"/>
                    <a:pt x="88" y="60"/>
                    <a:pt x="88" y="60"/>
                  </a:cubicBezTo>
                  <a:cubicBezTo>
                    <a:pt x="87" y="60"/>
                    <a:pt x="87" y="60"/>
                    <a:pt x="86" y="60"/>
                  </a:cubicBezTo>
                  <a:cubicBezTo>
                    <a:pt x="86" y="60"/>
                    <a:pt x="86" y="60"/>
                    <a:pt x="86" y="60"/>
                  </a:cubicBezTo>
                  <a:cubicBezTo>
                    <a:pt x="86" y="60"/>
                    <a:pt x="86" y="60"/>
                    <a:pt x="86" y="60"/>
                  </a:cubicBezTo>
                  <a:cubicBezTo>
                    <a:pt x="86" y="55"/>
                    <a:pt x="86" y="55"/>
                    <a:pt x="86" y="55"/>
                  </a:cubicBezTo>
                  <a:cubicBezTo>
                    <a:pt x="92" y="49"/>
                    <a:pt x="92" y="49"/>
                    <a:pt x="92" y="49"/>
                  </a:cubicBezTo>
                  <a:cubicBezTo>
                    <a:pt x="86" y="49"/>
                    <a:pt x="86" y="49"/>
                    <a:pt x="86" y="49"/>
                  </a:cubicBezTo>
                  <a:cubicBezTo>
                    <a:pt x="86" y="44"/>
                    <a:pt x="86" y="44"/>
                    <a:pt x="86" y="44"/>
                  </a:cubicBezTo>
                  <a:cubicBezTo>
                    <a:pt x="91" y="44"/>
                    <a:pt x="91" y="44"/>
                    <a:pt x="91" y="44"/>
                  </a:cubicBezTo>
                  <a:cubicBezTo>
                    <a:pt x="91" y="42"/>
                    <a:pt x="91" y="42"/>
                    <a:pt x="91" y="42"/>
                  </a:cubicBezTo>
                  <a:cubicBezTo>
                    <a:pt x="88" y="42"/>
                    <a:pt x="88" y="42"/>
                    <a:pt x="88" y="42"/>
                  </a:cubicBezTo>
                  <a:cubicBezTo>
                    <a:pt x="87" y="42"/>
                    <a:pt x="86" y="42"/>
                    <a:pt x="86" y="41"/>
                  </a:cubicBezTo>
                  <a:cubicBezTo>
                    <a:pt x="86" y="38"/>
                    <a:pt x="86" y="38"/>
                    <a:pt x="86" y="38"/>
                  </a:cubicBezTo>
                  <a:cubicBezTo>
                    <a:pt x="86" y="38"/>
                    <a:pt x="86" y="38"/>
                    <a:pt x="86" y="38"/>
                  </a:cubicBezTo>
                  <a:cubicBezTo>
                    <a:pt x="89" y="35"/>
                    <a:pt x="89" y="35"/>
                    <a:pt x="89" y="35"/>
                  </a:cubicBezTo>
                  <a:cubicBezTo>
                    <a:pt x="89" y="35"/>
                    <a:pt x="90" y="35"/>
                    <a:pt x="91" y="35"/>
                  </a:cubicBezTo>
                  <a:cubicBezTo>
                    <a:pt x="91" y="35"/>
                    <a:pt x="91" y="35"/>
                    <a:pt x="91" y="35"/>
                  </a:cubicBezTo>
                  <a:cubicBezTo>
                    <a:pt x="109" y="35"/>
                    <a:pt x="109" y="35"/>
                    <a:pt x="109" y="35"/>
                  </a:cubicBezTo>
                  <a:cubicBezTo>
                    <a:pt x="109" y="33"/>
                    <a:pt x="109" y="33"/>
                    <a:pt x="109" y="33"/>
                  </a:cubicBezTo>
                  <a:cubicBezTo>
                    <a:pt x="97" y="33"/>
                    <a:pt x="97" y="33"/>
                    <a:pt x="97" y="33"/>
                  </a:cubicBezTo>
                  <a:cubicBezTo>
                    <a:pt x="96" y="33"/>
                    <a:pt x="95" y="32"/>
                    <a:pt x="95" y="30"/>
                  </a:cubicBezTo>
                  <a:cubicBezTo>
                    <a:pt x="95" y="30"/>
                    <a:pt x="95" y="29"/>
                    <a:pt x="96" y="29"/>
                  </a:cubicBezTo>
                  <a:cubicBezTo>
                    <a:pt x="102" y="22"/>
                    <a:pt x="102" y="22"/>
                    <a:pt x="102" y="22"/>
                  </a:cubicBezTo>
                  <a:cubicBezTo>
                    <a:pt x="101" y="21"/>
                    <a:pt x="101" y="21"/>
                    <a:pt x="101" y="21"/>
                  </a:cubicBezTo>
                  <a:cubicBezTo>
                    <a:pt x="94" y="27"/>
                    <a:pt x="94" y="27"/>
                    <a:pt x="94" y="27"/>
                  </a:cubicBezTo>
                  <a:cubicBezTo>
                    <a:pt x="93" y="28"/>
                    <a:pt x="92" y="28"/>
                    <a:pt x="91" y="27"/>
                  </a:cubicBezTo>
                  <a:cubicBezTo>
                    <a:pt x="90" y="27"/>
                    <a:pt x="90" y="26"/>
                    <a:pt x="90" y="26"/>
                  </a:cubicBezTo>
                  <a:cubicBezTo>
                    <a:pt x="90" y="26"/>
                    <a:pt x="90" y="26"/>
                    <a:pt x="90" y="26"/>
                  </a:cubicBezTo>
                  <a:cubicBezTo>
                    <a:pt x="90" y="14"/>
                    <a:pt x="90" y="14"/>
                    <a:pt x="90" y="14"/>
                  </a:cubicBezTo>
                  <a:cubicBezTo>
                    <a:pt x="89" y="14"/>
                    <a:pt x="89" y="14"/>
                    <a:pt x="89" y="14"/>
                  </a:cubicBezTo>
                  <a:cubicBezTo>
                    <a:pt x="89" y="32"/>
                    <a:pt x="89" y="32"/>
                    <a:pt x="89" y="32"/>
                  </a:cubicBezTo>
                  <a:cubicBezTo>
                    <a:pt x="89" y="33"/>
                    <a:pt x="88" y="34"/>
                    <a:pt x="88" y="34"/>
                  </a:cubicBezTo>
                  <a:cubicBezTo>
                    <a:pt x="86" y="36"/>
                    <a:pt x="86" y="36"/>
                    <a:pt x="86" y="36"/>
                  </a:cubicBezTo>
                  <a:cubicBezTo>
                    <a:pt x="86" y="9"/>
                    <a:pt x="86" y="9"/>
                    <a:pt x="86" y="9"/>
                  </a:cubicBezTo>
                  <a:cubicBezTo>
                    <a:pt x="86" y="9"/>
                    <a:pt x="86" y="9"/>
                    <a:pt x="86" y="9"/>
                  </a:cubicBezTo>
                  <a:cubicBezTo>
                    <a:pt x="93" y="9"/>
                    <a:pt x="93" y="9"/>
                    <a:pt x="93" y="9"/>
                  </a:cubicBezTo>
                  <a:cubicBezTo>
                    <a:pt x="94" y="9"/>
                    <a:pt x="95" y="10"/>
                    <a:pt x="95" y="11"/>
                  </a:cubicBezTo>
                  <a:cubicBezTo>
                    <a:pt x="95" y="20"/>
                    <a:pt x="95" y="20"/>
                    <a:pt x="95" y="20"/>
                  </a:cubicBezTo>
                  <a:cubicBezTo>
                    <a:pt x="100" y="15"/>
                    <a:pt x="100" y="15"/>
                    <a:pt x="100" y="15"/>
                  </a:cubicBezTo>
                  <a:cubicBezTo>
                    <a:pt x="100" y="15"/>
                    <a:pt x="100" y="15"/>
                    <a:pt x="100" y="15"/>
                  </a:cubicBezTo>
                  <a:cubicBezTo>
                    <a:pt x="100" y="15"/>
                    <a:pt x="100" y="15"/>
                    <a:pt x="100" y="15"/>
                  </a:cubicBezTo>
                  <a:cubicBezTo>
                    <a:pt x="100" y="15"/>
                    <a:pt x="102" y="15"/>
                    <a:pt x="103" y="15"/>
                  </a:cubicBezTo>
                  <a:cubicBezTo>
                    <a:pt x="107" y="20"/>
                    <a:pt x="107" y="20"/>
                    <a:pt x="107" y="20"/>
                  </a:cubicBezTo>
                  <a:cubicBezTo>
                    <a:pt x="108" y="20"/>
                    <a:pt x="108" y="20"/>
                    <a:pt x="108" y="20"/>
                  </a:cubicBezTo>
                  <a:cubicBezTo>
                    <a:pt x="108" y="21"/>
                    <a:pt x="108" y="23"/>
                    <a:pt x="108" y="23"/>
                  </a:cubicBezTo>
                  <a:cubicBezTo>
                    <a:pt x="103" y="28"/>
                    <a:pt x="103" y="28"/>
                    <a:pt x="103" y="28"/>
                  </a:cubicBezTo>
                  <a:cubicBezTo>
                    <a:pt x="112" y="28"/>
                    <a:pt x="112" y="28"/>
                    <a:pt x="112" y="28"/>
                  </a:cubicBezTo>
                  <a:cubicBezTo>
                    <a:pt x="113" y="28"/>
                    <a:pt x="114" y="29"/>
                    <a:pt x="114" y="30"/>
                  </a:cubicBezTo>
                  <a:cubicBezTo>
                    <a:pt x="114" y="37"/>
                    <a:pt x="114" y="37"/>
                    <a:pt x="114" y="37"/>
                  </a:cubicBezTo>
                  <a:cubicBezTo>
                    <a:pt x="114" y="38"/>
                    <a:pt x="113" y="39"/>
                    <a:pt x="112" y="39"/>
                  </a:cubicBezTo>
                  <a:cubicBezTo>
                    <a:pt x="96" y="39"/>
                    <a:pt x="96" y="39"/>
                    <a:pt x="96" y="39"/>
                  </a:cubicBezTo>
                  <a:cubicBezTo>
                    <a:pt x="96" y="39"/>
                    <a:pt x="96" y="40"/>
                    <a:pt x="96" y="40"/>
                  </a:cubicBezTo>
                  <a:cubicBezTo>
                    <a:pt x="96" y="46"/>
                    <a:pt x="96" y="46"/>
                    <a:pt x="96" y="46"/>
                  </a:cubicBezTo>
                  <a:cubicBezTo>
                    <a:pt x="96" y="47"/>
                    <a:pt x="96" y="47"/>
                    <a:pt x="95" y="47"/>
                  </a:cubicBezTo>
                  <a:cubicBezTo>
                    <a:pt x="96" y="47"/>
                    <a:pt x="96" y="48"/>
                    <a:pt x="96" y="48"/>
                  </a:cubicBezTo>
                  <a:cubicBezTo>
                    <a:pt x="101" y="52"/>
                    <a:pt x="101" y="52"/>
                    <a:pt x="101" y="52"/>
                  </a:cubicBezTo>
                  <a:cubicBezTo>
                    <a:pt x="101" y="53"/>
                    <a:pt x="101" y="53"/>
                    <a:pt x="101" y="53"/>
                  </a:cubicBezTo>
                  <a:cubicBezTo>
                    <a:pt x="113" y="41"/>
                    <a:pt x="113" y="41"/>
                    <a:pt x="113" y="41"/>
                  </a:cubicBezTo>
                  <a:cubicBezTo>
                    <a:pt x="113" y="41"/>
                    <a:pt x="113" y="41"/>
                    <a:pt x="113" y="41"/>
                  </a:cubicBezTo>
                  <a:cubicBezTo>
                    <a:pt x="114" y="40"/>
                    <a:pt x="115" y="40"/>
                    <a:pt x="116" y="41"/>
                  </a:cubicBezTo>
                  <a:cubicBezTo>
                    <a:pt x="121" y="46"/>
                    <a:pt x="121" y="46"/>
                    <a:pt x="121" y="46"/>
                  </a:cubicBezTo>
                  <a:cubicBezTo>
                    <a:pt x="121" y="46"/>
                    <a:pt x="121" y="46"/>
                    <a:pt x="121" y="46"/>
                  </a:cubicBezTo>
                  <a:cubicBezTo>
                    <a:pt x="122" y="47"/>
                    <a:pt x="122" y="48"/>
                    <a:pt x="121" y="49"/>
                  </a:cubicBezTo>
                  <a:cubicBezTo>
                    <a:pt x="114" y="56"/>
                    <a:pt x="114" y="56"/>
                    <a:pt x="114" y="56"/>
                  </a:cubicBezTo>
                  <a:cubicBezTo>
                    <a:pt x="121" y="56"/>
                    <a:pt x="121" y="56"/>
                    <a:pt x="121" y="56"/>
                  </a:cubicBezTo>
                  <a:cubicBezTo>
                    <a:pt x="122" y="56"/>
                    <a:pt x="123" y="57"/>
                    <a:pt x="123" y="58"/>
                  </a:cubicBezTo>
                  <a:cubicBezTo>
                    <a:pt x="123" y="64"/>
                    <a:pt x="123" y="64"/>
                    <a:pt x="123" y="64"/>
                  </a:cubicBezTo>
                  <a:cubicBezTo>
                    <a:pt x="123" y="66"/>
                    <a:pt x="122" y="67"/>
                    <a:pt x="121" y="67"/>
                  </a:cubicBezTo>
                  <a:cubicBezTo>
                    <a:pt x="114" y="67"/>
                    <a:pt x="114" y="67"/>
                    <a:pt x="114" y="67"/>
                  </a:cubicBezTo>
                  <a:cubicBezTo>
                    <a:pt x="121" y="73"/>
                    <a:pt x="121" y="73"/>
                    <a:pt x="121" y="73"/>
                  </a:cubicBezTo>
                  <a:cubicBezTo>
                    <a:pt x="122" y="74"/>
                    <a:pt x="122" y="76"/>
                    <a:pt x="121" y="76"/>
                  </a:cubicBezTo>
                  <a:cubicBezTo>
                    <a:pt x="116" y="81"/>
                    <a:pt x="116" y="81"/>
                    <a:pt x="116" y="81"/>
                  </a:cubicBezTo>
                  <a:cubicBezTo>
                    <a:pt x="116" y="81"/>
                    <a:pt x="116" y="81"/>
                    <a:pt x="116" y="81"/>
                  </a:cubicBezTo>
                  <a:cubicBezTo>
                    <a:pt x="115" y="82"/>
                    <a:pt x="114" y="82"/>
                    <a:pt x="113" y="81"/>
                  </a:cubicBezTo>
                  <a:cubicBezTo>
                    <a:pt x="101" y="70"/>
                    <a:pt x="101" y="70"/>
                    <a:pt x="101" y="70"/>
                  </a:cubicBezTo>
                  <a:cubicBezTo>
                    <a:pt x="101" y="70"/>
                    <a:pt x="101" y="70"/>
                    <a:pt x="101" y="70"/>
                  </a:cubicBezTo>
                  <a:cubicBezTo>
                    <a:pt x="96" y="75"/>
                    <a:pt x="96" y="75"/>
                    <a:pt x="96" y="75"/>
                  </a:cubicBezTo>
                  <a:cubicBezTo>
                    <a:pt x="96" y="75"/>
                    <a:pt x="96" y="75"/>
                    <a:pt x="96" y="75"/>
                  </a:cubicBezTo>
                  <a:cubicBezTo>
                    <a:pt x="96" y="75"/>
                    <a:pt x="96" y="75"/>
                    <a:pt x="95" y="75"/>
                  </a:cubicBezTo>
                  <a:cubicBezTo>
                    <a:pt x="96" y="75"/>
                    <a:pt x="96" y="76"/>
                    <a:pt x="96" y="76"/>
                  </a:cubicBezTo>
                  <a:cubicBezTo>
                    <a:pt x="96" y="83"/>
                    <a:pt x="96" y="83"/>
                    <a:pt x="96" y="83"/>
                  </a:cubicBezTo>
                  <a:cubicBezTo>
                    <a:pt x="96" y="83"/>
                    <a:pt x="96" y="83"/>
                    <a:pt x="96" y="83"/>
                  </a:cubicBezTo>
                  <a:cubicBezTo>
                    <a:pt x="112" y="83"/>
                    <a:pt x="112" y="83"/>
                    <a:pt x="112" y="83"/>
                  </a:cubicBezTo>
                  <a:cubicBezTo>
                    <a:pt x="113" y="83"/>
                    <a:pt x="114" y="84"/>
                    <a:pt x="114" y="86"/>
                  </a:cubicBezTo>
                  <a:cubicBezTo>
                    <a:pt x="114" y="92"/>
                    <a:pt x="114" y="92"/>
                    <a:pt x="114" y="92"/>
                  </a:cubicBezTo>
                  <a:cubicBezTo>
                    <a:pt x="114" y="93"/>
                    <a:pt x="113" y="94"/>
                    <a:pt x="112" y="94"/>
                  </a:cubicBezTo>
                  <a:cubicBezTo>
                    <a:pt x="103" y="94"/>
                    <a:pt x="103" y="94"/>
                    <a:pt x="103" y="94"/>
                  </a:cubicBezTo>
                  <a:cubicBezTo>
                    <a:pt x="108" y="99"/>
                    <a:pt x="108" y="99"/>
                    <a:pt x="108" y="99"/>
                  </a:cubicBezTo>
                  <a:cubicBezTo>
                    <a:pt x="108" y="99"/>
                    <a:pt x="108" y="99"/>
                    <a:pt x="108" y="99"/>
                  </a:cubicBezTo>
                  <a:cubicBezTo>
                    <a:pt x="108" y="100"/>
                    <a:pt x="108" y="101"/>
                    <a:pt x="108" y="102"/>
                  </a:cubicBezTo>
                  <a:cubicBezTo>
                    <a:pt x="103" y="107"/>
                    <a:pt x="103" y="107"/>
                    <a:pt x="103" y="107"/>
                  </a:cubicBezTo>
                  <a:cubicBezTo>
                    <a:pt x="103" y="107"/>
                    <a:pt x="103" y="107"/>
                    <a:pt x="103" y="107"/>
                  </a:cubicBezTo>
                  <a:cubicBezTo>
                    <a:pt x="102" y="108"/>
                    <a:pt x="100" y="108"/>
                    <a:pt x="100" y="107"/>
                  </a:cubicBezTo>
                  <a:cubicBezTo>
                    <a:pt x="95" y="102"/>
                    <a:pt x="95" y="102"/>
                    <a:pt x="95" y="102"/>
                  </a:cubicBezTo>
                  <a:cubicBezTo>
                    <a:pt x="95" y="111"/>
                    <a:pt x="95" y="111"/>
                    <a:pt x="95" y="111"/>
                  </a:cubicBezTo>
                  <a:cubicBezTo>
                    <a:pt x="95" y="113"/>
                    <a:pt x="94" y="114"/>
                    <a:pt x="93" y="114"/>
                  </a:cubicBezTo>
                  <a:cubicBezTo>
                    <a:pt x="86" y="114"/>
                    <a:pt x="86" y="114"/>
                    <a:pt x="86" y="114"/>
                  </a:cubicBezTo>
                  <a:cubicBezTo>
                    <a:pt x="86" y="114"/>
                    <a:pt x="86" y="114"/>
                    <a:pt x="86" y="114"/>
                  </a:cubicBezTo>
                  <a:cubicBezTo>
                    <a:pt x="86" y="87"/>
                    <a:pt x="86" y="87"/>
                    <a:pt x="86" y="87"/>
                  </a:cubicBezTo>
                  <a:cubicBezTo>
                    <a:pt x="88" y="88"/>
                    <a:pt x="88" y="88"/>
                    <a:pt x="88" y="88"/>
                  </a:cubicBezTo>
                  <a:cubicBezTo>
                    <a:pt x="88" y="89"/>
                    <a:pt x="88" y="90"/>
                    <a:pt x="88" y="90"/>
                  </a:cubicBezTo>
                  <a:cubicBezTo>
                    <a:pt x="89" y="90"/>
                    <a:pt x="89" y="90"/>
                    <a:pt x="89" y="90"/>
                  </a:cubicBezTo>
                  <a:cubicBezTo>
                    <a:pt x="89" y="109"/>
                    <a:pt x="89" y="109"/>
                    <a:pt x="89" y="109"/>
                  </a:cubicBezTo>
                  <a:cubicBezTo>
                    <a:pt x="90" y="109"/>
                    <a:pt x="90" y="109"/>
                    <a:pt x="90" y="109"/>
                  </a:cubicBezTo>
                  <a:cubicBezTo>
                    <a:pt x="90" y="97"/>
                    <a:pt x="90" y="97"/>
                    <a:pt x="90" y="97"/>
                  </a:cubicBezTo>
                  <a:cubicBezTo>
                    <a:pt x="90" y="95"/>
                    <a:pt x="91" y="94"/>
                    <a:pt x="93" y="94"/>
                  </a:cubicBezTo>
                  <a:cubicBezTo>
                    <a:pt x="93" y="94"/>
                    <a:pt x="94" y="95"/>
                    <a:pt x="94" y="95"/>
                  </a:cubicBezTo>
                  <a:cubicBezTo>
                    <a:pt x="101" y="102"/>
                    <a:pt x="101" y="102"/>
                    <a:pt x="101" y="102"/>
                  </a:cubicBezTo>
                  <a:cubicBezTo>
                    <a:pt x="102" y="101"/>
                    <a:pt x="102" y="101"/>
                    <a:pt x="102" y="101"/>
                  </a:cubicBezTo>
                  <a:cubicBezTo>
                    <a:pt x="96" y="94"/>
                    <a:pt x="96" y="94"/>
                    <a:pt x="96" y="94"/>
                  </a:cubicBezTo>
                  <a:cubicBezTo>
                    <a:pt x="95" y="93"/>
                    <a:pt x="95" y="91"/>
                    <a:pt x="96" y="90"/>
                  </a:cubicBezTo>
                  <a:cubicBezTo>
                    <a:pt x="96" y="90"/>
                    <a:pt x="97" y="90"/>
                    <a:pt x="97" y="90"/>
                  </a:cubicBezTo>
                  <a:cubicBezTo>
                    <a:pt x="97" y="90"/>
                    <a:pt x="97" y="90"/>
                    <a:pt x="97" y="90"/>
                  </a:cubicBezTo>
                  <a:cubicBezTo>
                    <a:pt x="109" y="90"/>
                    <a:pt x="109" y="90"/>
                    <a:pt x="109" y="90"/>
                  </a:cubicBezTo>
                  <a:cubicBezTo>
                    <a:pt x="109" y="88"/>
                    <a:pt x="109" y="88"/>
                    <a:pt x="109" y="88"/>
                  </a:cubicBezTo>
                  <a:cubicBezTo>
                    <a:pt x="91" y="88"/>
                    <a:pt x="91" y="88"/>
                    <a:pt x="91" y="88"/>
                  </a:cubicBezTo>
                  <a:cubicBezTo>
                    <a:pt x="90" y="88"/>
                    <a:pt x="89" y="88"/>
                    <a:pt x="89" y="87"/>
                  </a:cubicBezTo>
                  <a:cubicBezTo>
                    <a:pt x="86" y="84"/>
                    <a:pt x="86" y="84"/>
                    <a:pt x="86" y="84"/>
                  </a:cubicBezTo>
                  <a:cubicBezTo>
                    <a:pt x="86" y="84"/>
                    <a:pt x="86" y="84"/>
                    <a:pt x="86" y="84"/>
                  </a:cubicBezTo>
                  <a:cubicBezTo>
                    <a:pt x="86" y="81"/>
                    <a:pt x="86" y="81"/>
                    <a:pt x="86" y="81"/>
                  </a:cubicBezTo>
                  <a:cubicBezTo>
                    <a:pt x="86" y="81"/>
                    <a:pt x="86" y="81"/>
                    <a:pt x="86" y="81"/>
                  </a:cubicBezTo>
                  <a:cubicBezTo>
                    <a:pt x="87" y="80"/>
                    <a:pt x="87" y="80"/>
                    <a:pt x="88" y="80"/>
                  </a:cubicBezTo>
                  <a:cubicBezTo>
                    <a:pt x="88" y="80"/>
                    <a:pt x="88" y="80"/>
                    <a:pt x="88" y="80"/>
                  </a:cubicBezTo>
                  <a:cubicBezTo>
                    <a:pt x="91" y="80"/>
                    <a:pt x="91" y="80"/>
                    <a:pt x="91" y="80"/>
                  </a:cubicBezTo>
                  <a:cubicBezTo>
                    <a:pt x="91" y="79"/>
                    <a:pt x="91" y="79"/>
                    <a:pt x="91" y="79"/>
                  </a:cubicBezTo>
                  <a:cubicBezTo>
                    <a:pt x="86" y="79"/>
                    <a:pt x="86" y="79"/>
                    <a:pt x="86" y="79"/>
                  </a:cubicBezTo>
                  <a:cubicBezTo>
                    <a:pt x="86" y="74"/>
                    <a:pt x="86" y="74"/>
                    <a:pt x="86" y="74"/>
                  </a:cubicBezTo>
                  <a:cubicBezTo>
                    <a:pt x="92" y="74"/>
                    <a:pt x="92" y="74"/>
                    <a:pt x="92" y="74"/>
                  </a:cubicBezTo>
                  <a:cubicBezTo>
                    <a:pt x="86" y="68"/>
                    <a:pt x="86" y="68"/>
                    <a:pt x="86" y="68"/>
                  </a:cubicBezTo>
                  <a:cubicBezTo>
                    <a:pt x="86" y="62"/>
                    <a:pt x="86" y="62"/>
                    <a:pt x="86" y="62"/>
                  </a:cubicBezTo>
                  <a:cubicBezTo>
                    <a:pt x="86" y="62"/>
                    <a:pt x="86" y="62"/>
                    <a:pt x="86" y="62"/>
                  </a:cubicBezTo>
                  <a:cubicBezTo>
                    <a:pt x="87" y="62"/>
                    <a:pt x="87" y="62"/>
                    <a:pt x="88" y="63"/>
                  </a:cubicBezTo>
                  <a:cubicBezTo>
                    <a:pt x="95" y="70"/>
                    <a:pt x="95" y="70"/>
                    <a:pt x="95" y="70"/>
                  </a:cubicBezTo>
                  <a:cubicBezTo>
                    <a:pt x="96" y="68"/>
                    <a:pt x="96" y="68"/>
                    <a:pt x="96" y="68"/>
                  </a:cubicBezTo>
                  <a:cubicBezTo>
                    <a:pt x="94" y="66"/>
                    <a:pt x="94" y="66"/>
                    <a:pt x="94" y="66"/>
                  </a:cubicBezTo>
                  <a:cubicBezTo>
                    <a:pt x="93" y="65"/>
                    <a:pt x="93" y="64"/>
                    <a:pt x="94" y="63"/>
                  </a:cubicBezTo>
                  <a:cubicBezTo>
                    <a:pt x="94" y="62"/>
                    <a:pt x="95" y="62"/>
                    <a:pt x="95" y="62"/>
                  </a:cubicBezTo>
                  <a:cubicBezTo>
                    <a:pt x="95" y="62"/>
                    <a:pt x="95" y="62"/>
                    <a:pt x="95" y="62"/>
                  </a:cubicBezTo>
                  <a:cubicBezTo>
                    <a:pt x="99" y="62"/>
                    <a:pt x="99" y="62"/>
                    <a:pt x="99" y="62"/>
                  </a:cubicBezTo>
                  <a:cubicBezTo>
                    <a:pt x="100" y="62"/>
                    <a:pt x="101" y="62"/>
                    <a:pt x="101" y="63"/>
                  </a:cubicBezTo>
                  <a:cubicBezTo>
                    <a:pt x="114" y="76"/>
                    <a:pt x="114" y="76"/>
                    <a:pt x="114" y="76"/>
                  </a:cubicBezTo>
                  <a:cubicBezTo>
                    <a:pt x="116" y="75"/>
                    <a:pt x="116" y="75"/>
                    <a:pt x="116" y="75"/>
                  </a:cubicBezTo>
                  <a:cubicBezTo>
                    <a:pt x="107" y="66"/>
                    <a:pt x="107" y="66"/>
                    <a:pt x="107" y="66"/>
                  </a:cubicBezTo>
                  <a:cubicBezTo>
                    <a:pt x="106" y="65"/>
                    <a:pt x="106" y="64"/>
                    <a:pt x="107" y="63"/>
                  </a:cubicBezTo>
                  <a:cubicBezTo>
                    <a:pt x="107" y="62"/>
                    <a:pt x="108" y="62"/>
                    <a:pt x="109" y="62"/>
                  </a:cubicBezTo>
                  <a:cubicBezTo>
                    <a:pt x="109" y="62"/>
                    <a:pt x="109" y="62"/>
                    <a:pt x="109" y="62"/>
                  </a:cubicBezTo>
                  <a:cubicBezTo>
                    <a:pt x="118" y="62"/>
                    <a:pt x="118" y="62"/>
                    <a:pt x="118" y="62"/>
                  </a:cubicBezTo>
                  <a:lnTo>
                    <a:pt x="118" y="60"/>
                  </a:lnTo>
                  <a:close/>
                  <a:moveTo>
                    <a:pt x="86" y="60"/>
                  </a:moveTo>
                  <a:cubicBezTo>
                    <a:pt x="80" y="60"/>
                    <a:pt x="80" y="60"/>
                    <a:pt x="80" y="60"/>
                  </a:cubicBezTo>
                  <a:cubicBezTo>
                    <a:pt x="78" y="60"/>
                    <a:pt x="77" y="59"/>
                    <a:pt x="77" y="58"/>
                  </a:cubicBezTo>
                  <a:cubicBezTo>
                    <a:pt x="77" y="57"/>
                    <a:pt x="77" y="56"/>
                    <a:pt x="76" y="55"/>
                  </a:cubicBezTo>
                  <a:cubicBezTo>
                    <a:pt x="76" y="55"/>
                    <a:pt x="76" y="55"/>
                    <a:pt x="76" y="55"/>
                  </a:cubicBezTo>
                  <a:cubicBezTo>
                    <a:pt x="76" y="54"/>
                    <a:pt x="75" y="53"/>
                    <a:pt x="75" y="52"/>
                  </a:cubicBezTo>
                  <a:cubicBezTo>
                    <a:pt x="74" y="51"/>
                    <a:pt x="74" y="50"/>
                    <a:pt x="75" y="49"/>
                  </a:cubicBezTo>
                  <a:cubicBezTo>
                    <a:pt x="75" y="49"/>
                    <a:pt x="75" y="49"/>
                    <a:pt x="75" y="49"/>
                  </a:cubicBezTo>
                  <a:cubicBezTo>
                    <a:pt x="80" y="45"/>
                    <a:pt x="80" y="45"/>
                    <a:pt x="80" y="45"/>
                  </a:cubicBezTo>
                  <a:cubicBezTo>
                    <a:pt x="80" y="44"/>
                    <a:pt x="81" y="44"/>
                    <a:pt x="81" y="44"/>
                  </a:cubicBezTo>
                  <a:cubicBezTo>
                    <a:pt x="81" y="44"/>
                    <a:pt x="81" y="44"/>
                    <a:pt x="81" y="44"/>
                  </a:cubicBezTo>
                  <a:cubicBezTo>
                    <a:pt x="86" y="44"/>
                    <a:pt x="86" y="44"/>
                    <a:pt x="86" y="44"/>
                  </a:cubicBezTo>
                  <a:cubicBezTo>
                    <a:pt x="86" y="49"/>
                    <a:pt x="86" y="49"/>
                    <a:pt x="86" y="49"/>
                  </a:cubicBezTo>
                  <a:cubicBezTo>
                    <a:pt x="82" y="49"/>
                    <a:pt x="82" y="49"/>
                    <a:pt x="82" y="49"/>
                  </a:cubicBezTo>
                  <a:cubicBezTo>
                    <a:pt x="80" y="51"/>
                    <a:pt x="80" y="51"/>
                    <a:pt x="80" y="51"/>
                  </a:cubicBezTo>
                  <a:cubicBezTo>
                    <a:pt x="80" y="52"/>
                    <a:pt x="80" y="53"/>
                    <a:pt x="81" y="53"/>
                  </a:cubicBezTo>
                  <a:cubicBezTo>
                    <a:pt x="81" y="53"/>
                    <a:pt x="81" y="53"/>
                    <a:pt x="81" y="53"/>
                  </a:cubicBezTo>
                  <a:cubicBezTo>
                    <a:pt x="81" y="54"/>
                    <a:pt x="81" y="55"/>
                    <a:pt x="82" y="56"/>
                  </a:cubicBezTo>
                  <a:cubicBezTo>
                    <a:pt x="85" y="56"/>
                    <a:pt x="85" y="56"/>
                    <a:pt x="85" y="56"/>
                  </a:cubicBezTo>
                  <a:cubicBezTo>
                    <a:pt x="86" y="55"/>
                    <a:pt x="86" y="55"/>
                    <a:pt x="86" y="55"/>
                  </a:cubicBezTo>
                  <a:cubicBezTo>
                    <a:pt x="86" y="60"/>
                    <a:pt x="86" y="60"/>
                    <a:pt x="86" y="60"/>
                  </a:cubicBezTo>
                  <a:close/>
                  <a:moveTo>
                    <a:pt x="86" y="41"/>
                  </a:moveTo>
                  <a:cubicBezTo>
                    <a:pt x="86" y="41"/>
                    <a:pt x="85" y="40"/>
                    <a:pt x="85" y="40"/>
                  </a:cubicBezTo>
                  <a:cubicBezTo>
                    <a:pt x="85" y="39"/>
                    <a:pt x="86" y="39"/>
                    <a:pt x="86" y="38"/>
                  </a:cubicBezTo>
                  <a:cubicBezTo>
                    <a:pt x="86" y="41"/>
                    <a:pt x="86" y="41"/>
                    <a:pt x="86" y="41"/>
                  </a:cubicBezTo>
                  <a:close/>
                  <a:moveTo>
                    <a:pt x="86" y="36"/>
                  </a:moveTo>
                  <a:cubicBezTo>
                    <a:pt x="86" y="9"/>
                    <a:pt x="86" y="9"/>
                    <a:pt x="86" y="9"/>
                  </a:cubicBezTo>
                  <a:cubicBezTo>
                    <a:pt x="85" y="9"/>
                    <a:pt x="84" y="10"/>
                    <a:pt x="84" y="11"/>
                  </a:cubicBezTo>
                  <a:cubicBezTo>
                    <a:pt x="84" y="27"/>
                    <a:pt x="84" y="27"/>
                    <a:pt x="84" y="27"/>
                  </a:cubicBezTo>
                  <a:cubicBezTo>
                    <a:pt x="84" y="27"/>
                    <a:pt x="83" y="27"/>
                    <a:pt x="83" y="27"/>
                  </a:cubicBezTo>
                  <a:cubicBezTo>
                    <a:pt x="77" y="27"/>
                    <a:pt x="77" y="27"/>
                    <a:pt x="77" y="27"/>
                  </a:cubicBezTo>
                  <a:cubicBezTo>
                    <a:pt x="76" y="27"/>
                    <a:pt x="76" y="27"/>
                    <a:pt x="76" y="28"/>
                  </a:cubicBezTo>
                  <a:cubicBezTo>
                    <a:pt x="76" y="27"/>
                    <a:pt x="75" y="27"/>
                    <a:pt x="75" y="27"/>
                  </a:cubicBezTo>
                  <a:cubicBezTo>
                    <a:pt x="75" y="27"/>
                    <a:pt x="75" y="27"/>
                    <a:pt x="75" y="27"/>
                  </a:cubicBezTo>
                  <a:cubicBezTo>
                    <a:pt x="71" y="22"/>
                    <a:pt x="71" y="22"/>
                    <a:pt x="71" y="22"/>
                  </a:cubicBezTo>
                  <a:cubicBezTo>
                    <a:pt x="71" y="34"/>
                    <a:pt x="71" y="34"/>
                    <a:pt x="71" y="34"/>
                  </a:cubicBezTo>
                  <a:cubicBezTo>
                    <a:pt x="74" y="31"/>
                    <a:pt x="74" y="31"/>
                    <a:pt x="74" y="31"/>
                  </a:cubicBezTo>
                  <a:cubicBezTo>
                    <a:pt x="74" y="41"/>
                    <a:pt x="74" y="41"/>
                    <a:pt x="74" y="41"/>
                  </a:cubicBezTo>
                  <a:cubicBezTo>
                    <a:pt x="72" y="43"/>
                    <a:pt x="72" y="43"/>
                    <a:pt x="72" y="43"/>
                  </a:cubicBezTo>
                  <a:cubicBezTo>
                    <a:pt x="71" y="43"/>
                    <a:pt x="71" y="43"/>
                    <a:pt x="71" y="43"/>
                  </a:cubicBezTo>
                  <a:cubicBezTo>
                    <a:pt x="71" y="48"/>
                    <a:pt x="71" y="48"/>
                    <a:pt x="71" y="48"/>
                  </a:cubicBezTo>
                  <a:cubicBezTo>
                    <a:pt x="72" y="49"/>
                    <a:pt x="73" y="49"/>
                    <a:pt x="74" y="48"/>
                  </a:cubicBezTo>
                  <a:cubicBezTo>
                    <a:pt x="78" y="44"/>
                    <a:pt x="78" y="44"/>
                    <a:pt x="78" y="44"/>
                  </a:cubicBezTo>
                  <a:cubicBezTo>
                    <a:pt x="79" y="43"/>
                    <a:pt x="79" y="42"/>
                    <a:pt x="79" y="42"/>
                  </a:cubicBezTo>
                  <a:cubicBezTo>
                    <a:pt x="79" y="32"/>
                    <a:pt x="79" y="32"/>
                    <a:pt x="79" y="32"/>
                  </a:cubicBezTo>
                  <a:cubicBezTo>
                    <a:pt x="81" y="32"/>
                    <a:pt x="81" y="32"/>
                    <a:pt x="81" y="32"/>
                  </a:cubicBezTo>
                  <a:cubicBezTo>
                    <a:pt x="81" y="35"/>
                    <a:pt x="81" y="35"/>
                    <a:pt x="81" y="35"/>
                  </a:cubicBezTo>
                  <a:cubicBezTo>
                    <a:pt x="81" y="35"/>
                    <a:pt x="81" y="35"/>
                    <a:pt x="81" y="35"/>
                  </a:cubicBezTo>
                  <a:cubicBezTo>
                    <a:pt x="81" y="36"/>
                    <a:pt x="81" y="36"/>
                    <a:pt x="82" y="37"/>
                  </a:cubicBezTo>
                  <a:cubicBezTo>
                    <a:pt x="82" y="38"/>
                    <a:pt x="84" y="38"/>
                    <a:pt x="85" y="37"/>
                  </a:cubicBezTo>
                  <a:cubicBezTo>
                    <a:pt x="86" y="36"/>
                    <a:pt x="86" y="36"/>
                    <a:pt x="86" y="36"/>
                  </a:cubicBezTo>
                  <a:close/>
                  <a:moveTo>
                    <a:pt x="71" y="14"/>
                  </a:moveTo>
                  <a:cubicBezTo>
                    <a:pt x="77" y="9"/>
                    <a:pt x="77" y="9"/>
                    <a:pt x="77" y="9"/>
                  </a:cubicBezTo>
                  <a:cubicBezTo>
                    <a:pt x="75" y="7"/>
                    <a:pt x="75" y="7"/>
                    <a:pt x="75" y="7"/>
                  </a:cubicBezTo>
                  <a:cubicBezTo>
                    <a:pt x="71" y="12"/>
                    <a:pt x="71" y="12"/>
                    <a:pt x="71" y="12"/>
                  </a:cubicBezTo>
                  <a:cubicBezTo>
                    <a:pt x="71" y="5"/>
                    <a:pt x="71" y="5"/>
                    <a:pt x="71" y="5"/>
                  </a:cubicBezTo>
                  <a:cubicBezTo>
                    <a:pt x="74" y="2"/>
                    <a:pt x="74" y="2"/>
                    <a:pt x="74" y="2"/>
                  </a:cubicBezTo>
                  <a:cubicBezTo>
                    <a:pt x="74" y="2"/>
                    <a:pt x="74" y="2"/>
                    <a:pt x="74" y="2"/>
                  </a:cubicBezTo>
                  <a:cubicBezTo>
                    <a:pt x="75" y="1"/>
                    <a:pt x="76" y="1"/>
                    <a:pt x="77" y="2"/>
                  </a:cubicBezTo>
                  <a:cubicBezTo>
                    <a:pt x="82" y="7"/>
                    <a:pt x="82" y="7"/>
                    <a:pt x="82" y="7"/>
                  </a:cubicBezTo>
                  <a:cubicBezTo>
                    <a:pt x="82" y="7"/>
                    <a:pt x="82" y="7"/>
                    <a:pt x="82" y="7"/>
                  </a:cubicBezTo>
                  <a:cubicBezTo>
                    <a:pt x="83" y="8"/>
                    <a:pt x="83" y="9"/>
                    <a:pt x="82" y="10"/>
                  </a:cubicBezTo>
                  <a:cubicBezTo>
                    <a:pt x="71" y="21"/>
                    <a:pt x="71" y="21"/>
                    <a:pt x="71" y="21"/>
                  </a:cubicBezTo>
                  <a:cubicBezTo>
                    <a:pt x="71" y="14"/>
                    <a:pt x="71" y="14"/>
                    <a:pt x="71" y="14"/>
                  </a:cubicBezTo>
                  <a:close/>
                  <a:moveTo>
                    <a:pt x="71" y="111"/>
                  </a:moveTo>
                  <a:cubicBezTo>
                    <a:pt x="75" y="115"/>
                    <a:pt x="75" y="115"/>
                    <a:pt x="75" y="115"/>
                  </a:cubicBezTo>
                  <a:cubicBezTo>
                    <a:pt x="77" y="114"/>
                    <a:pt x="77" y="114"/>
                    <a:pt x="77" y="114"/>
                  </a:cubicBezTo>
                  <a:cubicBezTo>
                    <a:pt x="71" y="108"/>
                    <a:pt x="71" y="108"/>
                    <a:pt x="71" y="108"/>
                  </a:cubicBezTo>
                  <a:cubicBezTo>
                    <a:pt x="71" y="101"/>
                    <a:pt x="71" y="101"/>
                    <a:pt x="71" y="101"/>
                  </a:cubicBezTo>
                  <a:cubicBezTo>
                    <a:pt x="82" y="112"/>
                    <a:pt x="82" y="112"/>
                    <a:pt x="82" y="112"/>
                  </a:cubicBezTo>
                  <a:cubicBezTo>
                    <a:pt x="82" y="112"/>
                    <a:pt x="82" y="112"/>
                    <a:pt x="82" y="112"/>
                  </a:cubicBezTo>
                  <a:cubicBezTo>
                    <a:pt x="82" y="112"/>
                    <a:pt x="82" y="112"/>
                    <a:pt x="82" y="112"/>
                  </a:cubicBezTo>
                  <a:cubicBezTo>
                    <a:pt x="83" y="113"/>
                    <a:pt x="83" y="115"/>
                    <a:pt x="82" y="115"/>
                  </a:cubicBezTo>
                  <a:cubicBezTo>
                    <a:pt x="77" y="120"/>
                    <a:pt x="77" y="120"/>
                    <a:pt x="77" y="120"/>
                  </a:cubicBezTo>
                  <a:cubicBezTo>
                    <a:pt x="77" y="120"/>
                    <a:pt x="77" y="120"/>
                    <a:pt x="77" y="120"/>
                  </a:cubicBezTo>
                  <a:cubicBezTo>
                    <a:pt x="76" y="121"/>
                    <a:pt x="75" y="121"/>
                    <a:pt x="74" y="120"/>
                  </a:cubicBezTo>
                  <a:cubicBezTo>
                    <a:pt x="71" y="117"/>
                    <a:pt x="71" y="117"/>
                    <a:pt x="71" y="117"/>
                  </a:cubicBezTo>
                  <a:cubicBezTo>
                    <a:pt x="71" y="111"/>
                    <a:pt x="71" y="111"/>
                    <a:pt x="71" y="111"/>
                  </a:cubicBezTo>
                  <a:close/>
                  <a:moveTo>
                    <a:pt x="71" y="74"/>
                  </a:moveTo>
                  <a:cubicBezTo>
                    <a:pt x="71" y="80"/>
                    <a:pt x="71" y="80"/>
                    <a:pt x="71" y="80"/>
                  </a:cubicBezTo>
                  <a:cubicBezTo>
                    <a:pt x="71" y="80"/>
                    <a:pt x="71" y="79"/>
                    <a:pt x="72" y="79"/>
                  </a:cubicBezTo>
                  <a:cubicBezTo>
                    <a:pt x="74" y="82"/>
                    <a:pt x="74" y="82"/>
                    <a:pt x="74" y="82"/>
                  </a:cubicBezTo>
                  <a:cubicBezTo>
                    <a:pt x="74" y="91"/>
                    <a:pt x="74" y="91"/>
                    <a:pt x="74" y="91"/>
                  </a:cubicBezTo>
                  <a:cubicBezTo>
                    <a:pt x="71" y="88"/>
                    <a:pt x="71" y="88"/>
                    <a:pt x="71" y="88"/>
                  </a:cubicBezTo>
                  <a:cubicBezTo>
                    <a:pt x="71" y="100"/>
                    <a:pt x="71" y="100"/>
                    <a:pt x="71" y="100"/>
                  </a:cubicBezTo>
                  <a:cubicBezTo>
                    <a:pt x="75" y="96"/>
                    <a:pt x="75" y="96"/>
                    <a:pt x="75" y="96"/>
                  </a:cubicBezTo>
                  <a:cubicBezTo>
                    <a:pt x="75" y="95"/>
                    <a:pt x="76" y="95"/>
                    <a:pt x="76" y="95"/>
                  </a:cubicBezTo>
                  <a:cubicBezTo>
                    <a:pt x="76" y="95"/>
                    <a:pt x="76" y="95"/>
                    <a:pt x="77" y="95"/>
                  </a:cubicBezTo>
                  <a:cubicBezTo>
                    <a:pt x="83" y="95"/>
                    <a:pt x="83" y="95"/>
                    <a:pt x="83" y="95"/>
                  </a:cubicBezTo>
                  <a:cubicBezTo>
                    <a:pt x="83" y="95"/>
                    <a:pt x="84" y="95"/>
                    <a:pt x="84" y="95"/>
                  </a:cubicBezTo>
                  <a:cubicBezTo>
                    <a:pt x="84" y="111"/>
                    <a:pt x="84" y="111"/>
                    <a:pt x="84" y="111"/>
                  </a:cubicBezTo>
                  <a:cubicBezTo>
                    <a:pt x="84" y="112"/>
                    <a:pt x="85" y="114"/>
                    <a:pt x="86" y="114"/>
                  </a:cubicBezTo>
                  <a:cubicBezTo>
                    <a:pt x="86" y="87"/>
                    <a:pt x="86" y="87"/>
                    <a:pt x="86" y="87"/>
                  </a:cubicBezTo>
                  <a:cubicBezTo>
                    <a:pt x="85" y="86"/>
                    <a:pt x="85" y="86"/>
                    <a:pt x="85" y="86"/>
                  </a:cubicBezTo>
                  <a:cubicBezTo>
                    <a:pt x="85" y="85"/>
                    <a:pt x="84" y="85"/>
                    <a:pt x="83" y="85"/>
                  </a:cubicBezTo>
                  <a:cubicBezTo>
                    <a:pt x="82" y="85"/>
                    <a:pt x="81" y="86"/>
                    <a:pt x="81" y="87"/>
                  </a:cubicBezTo>
                  <a:cubicBezTo>
                    <a:pt x="81" y="90"/>
                    <a:pt x="81" y="90"/>
                    <a:pt x="81" y="90"/>
                  </a:cubicBezTo>
                  <a:cubicBezTo>
                    <a:pt x="79" y="90"/>
                    <a:pt x="79" y="90"/>
                    <a:pt x="79" y="90"/>
                  </a:cubicBezTo>
                  <a:cubicBezTo>
                    <a:pt x="79" y="81"/>
                    <a:pt x="79" y="81"/>
                    <a:pt x="79" y="81"/>
                  </a:cubicBezTo>
                  <a:cubicBezTo>
                    <a:pt x="79" y="81"/>
                    <a:pt x="79" y="81"/>
                    <a:pt x="79" y="81"/>
                  </a:cubicBezTo>
                  <a:cubicBezTo>
                    <a:pt x="79" y="80"/>
                    <a:pt x="79" y="80"/>
                    <a:pt x="78" y="79"/>
                  </a:cubicBezTo>
                  <a:cubicBezTo>
                    <a:pt x="74" y="74"/>
                    <a:pt x="74" y="74"/>
                    <a:pt x="74" y="74"/>
                  </a:cubicBezTo>
                  <a:cubicBezTo>
                    <a:pt x="74" y="74"/>
                    <a:pt x="74" y="74"/>
                    <a:pt x="74" y="74"/>
                  </a:cubicBezTo>
                  <a:cubicBezTo>
                    <a:pt x="73" y="74"/>
                    <a:pt x="72" y="74"/>
                    <a:pt x="71" y="74"/>
                  </a:cubicBezTo>
                  <a:close/>
                  <a:moveTo>
                    <a:pt x="86" y="84"/>
                  </a:moveTo>
                  <a:cubicBezTo>
                    <a:pt x="85" y="83"/>
                    <a:pt x="85" y="82"/>
                    <a:pt x="86" y="81"/>
                  </a:cubicBezTo>
                  <a:cubicBezTo>
                    <a:pt x="86" y="84"/>
                    <a:pt x="86" y="84"/>
                    <a:pt x="86" y="84"/>
                  </a:cubicBezTo>
                  <a:close/>
                  <a:moveTo>
                    <a:pt x="86" y="79"/>
                  </a:moveTo>
                  <a:cubicBezTo>
                    <a:pt x="81" y="79"/>
                    <a:pt x="81" y="79"/>
                    <a:pt x="81" y="79"/>
                  </a:cubicBezTo>
                  <a:cubicBezTo>
                    <a:pt x="81" y="79"/>
                    <a:pt x="80" y="78"/>
                    <a:pt x="79" y="78"/>
                  </a:cubicBezTo>
                  <a:cubicBezTo>
                    <a:pt x="75" y="73"/>
                    <a:pt x="75" y="73"/>
                    <a:pt x="75" y="73"/>
                  </a:cubicBezTo>
                  <a:cubicBezTo>
                    <a:pt x="74" y="72"/>
                    <a:pt x="74" y="71"/>
                    <a:pt x="75" y="70"/>
                  </a:cubicBezTo>
                  <a:cubicBezTo>
                    <a:pt x="75" y="70"/>
                    <a:pt x="75" y="70"/>
                    <a:pt x="75" y="70"/>
                  </a:cubicBezTo>
                  <a:cubicBezTo>
                    <a:pt x="75" y="69"/>
                    <a:pt x="76" y="68"/>
                    <a:pt x="76" y="67"/>
                  </a:cubicBezTo>
                  <a:cubicBezTo>
                    <a:pt x="77" y="66"/>
                    <a:pt x="77" y="65"/>
                    <a:pt x="77" y="64"/>
                  </a:cubicBezTo>
                  <a:cubicBezTo>
                    <a:pt x="78" y="63"/>
                    <a:pt x="79" y="62"/>
                    <a:pt x="80" y="62"/>
                  </a:cubicBezTo>
                  <a:cubicBezTo>
                    <a:pt x="80" y="62"/>
                    <a:pt x="80" y="62"/>
                    <a:pt x="80" y="62"/>
                  </a:cubicBezTo>
                  <a:cubicBezTo>
                    <a:pt x="86" y="62"/>
                    <a:pt x="86" y="62"/>
                    <a:pt x="86" y="62"/>
                  </a:cubicBezTo>
                  <a:cubicBezTo>
                    <a:pt x="86" y="68"/>
                    <a:pt x="86" y="68"/>
                    <a:pt x="86" y="68"/>
                  </a:cubicBezTo>
                  <a:cubicBezTo>
                    <a:pt x="85" y="67"/>
                    <a:pt x="85" y="67"/>
                    <a:pt x="85" y="67"/>
                  </a:cubicBezTo>
                  <a:cubicBezTo>
                    <a:pt x="82" y="67"/>
                    <a:pt x="82" y="67"/>
                    <a:pt x="82" y="67"/>
                  </a:cubicBezTo>
                  <a:cubicBezTo>
                    <a:pt x="81" y="68"/>
                    <a:pt x="81" y="68"/>
                    <a:pt x="81" y="69"/>
                  </a:cubicBezTo>
                  <a:cubicBezTo>
                    <a:pt x="80" y="70"/>
                    <a:pt x="80" y="71"/>
                    <a:pt x="80" y="71"/>
                  </a:cubicBezTo>
                  <a:cubicBezTo>
                    <a:pt x="82" y="74"/>
                    <a:pt x="82" y="74"/>
                    <a:pt x="82" y="74"/>
                  </a:cubicBezTo>
                  <a:cubicBezTo>
                    <a:pt x="86" y="74"/>
                    <a:pt x="86" y="74"/>
                    <a:pt x="86" y="74"/>
                  </a:cubicBezTo>
                  <a:lnTo>
                    <a:pt x="86" y="79"/>
                  </a:lnTo>
                  <a:close/>
                  <a:moveTo>
                    <a:pt x="71" y="48"/>
                  </a:moveTo>
                  <a:cubicBezTo>
                    <a:pt x="71" y="48"/>
                    <a:pt x="71" y="48"/>
                    <a:pt x="71" y="48"/>
                  </a:cubicBezTo>
                  <a:cubicBezTo>
                    <a:pt x="70" y="48"/>
                    <a:pt x="69" y="47"/>
                    <a:pt x="68" y="47"/>
                  </a:cubicBezTo>
                  <a:cubicBezTo>
                    <a:pt x="67" y="46"/>
                    <a:pt x="66" y="46"/>
                    <a:pt x="65" y="46"/>
                  </a:cubicBezTo>
                  <a:cubicBezTo>
                    <a:pt x="63" y="46"/>
                    <a:pt x="63" y="45"/>
                    <a:pt x="63" y="43"/>
                  </a:cubicBezTo>
                  <a:cubicBezTo>
                    <a:pt x="63" y="43"/>
                    <a:pt x="63" y="43"/>
                    <a:pt x="63" y="43"/>
                  </a:cubicBezTo>
                  <a:cubicBezTo>
                    <a:pt x="63" y="37"/>
                    <a:pt x="63" y="37"/>
                    <a:pt x="63" y="37"/>
                  </a:cubicBezTo>
                  <a:cubicBezTo>
                    <a:pt x="63" y="36"/>
                    <a:pt x="63" y="36"/>
                    <a:pt x="63" y="35"/>
                  </a:cubicBezTo>
                  <a:cubicBezTo>
                    <a:pt x="70" y="28"/>
                    <a:pt x="70" y="28"/>
                    <a:pt x="70" y="28"/>
                  </a:cubicBezTo>
                  <a:cubicBezTo>
                    <a:pt x="69" y="27"/>
                    <a:pt x="69" y="27"/>
                    <a:pt x="69" y="27"/>
                  </a:cubicBezTo>
                  <a:cubicBezTo>
                    <a:pt x="67" y="29"/>
                    <a:pt x="67" y="29"/>
                    <a:pt x="67" y="29"/>
                  </a:cubicBezTo>
                  <a:cubicBezTo>
                    <a:pt x="66" y="30"/>
                    <a:pt x="64" y="30"/>
                    <a:pt x="63" y="29"/>
                  </a:cubicBezTo>
                  <a:cubicBezTo>
                    <a:pt x="63" y="29"/>
                    <a:pt x="63" y="28"/>
                    <a:pt x="63" y="28"/>
                  </a:cubicBezTo>
                  <a:cubicBezTo>
                    <a:pt x="63" y="28"/>
                    <a:pt x="63" y="28"/>
                    <a:pt x="63" y="28"/>
                  </a:cubicBezTo>
                  <a:cubicBezTo>
                    <a:pt x="63" y="24"/>
                    <a:pt x="63" y="24"/>
                    <a:pt x="63" y="24"/>
                  </a:cubicBezTo>
                  <a:cubicBezTo>
                    <a:pt x="63" y="23"/>
                    <a:pt x="63" y="22"/>
                    <a:pt x="63" y="22"/>
                  </a:cubicBezTo>
                  <a:cubicBezTo>
                    <a:pt x="71" y="14"/>
                    <a:pt x="71" y="14"/>
                    <a:pt x="71" y="14"/>
                  </a:cubicBezTo>
                  <a:cubicBezTo>
                    <a:pt x="71" y="21"/>
                    <a:pt x="71" y="21"/>
                    <a:pt x="71" y="21"/>
                  </a:cubicBezTo>
                  <a:cubicBezTo>
                    <a:pt x="70" y="22"/>
                    <a:pt x="70" y="22"/>
                    <a:pt x="70" y="22"/>
                  </a:cubicBezTo>
                  <a:cubicBezTo>
                    <a:pt x="70" y="22"/>
                    <a:pt x="70" y="22"/>
                    <a:pt x="71" y="22"/>
                  </a:cubicBezTo>
                  <a:cubicBezTo>
                    <a:pt x="71" y="22"/>
                    <a:pt x="71" y="22"/>
                    <a:pt x="71" y="22"/>
                  </a:cubicBezTo>
                  <a:cubicBezTo>
                    <a:pt x="71" y="34"/>
                    <a:pt x="71" y="34"/>
                    <a:pt x="71" y="34"/>
                  </a:cubicBezTo>
                  <a:cubicBezTo>
                    <a:pt x="67" y="38"/>
                    <a:pt x="67" y="38"/>
                    <a:pt x="67" y="38"/>
                  </a:cubicBezTo>
                  <a:cubicBezTo>
                    <a:pt x="67" y="41"/>
                    <a:pt x="67" y="41"/>
                    <a:pt x="67" y="41"/>
                  </a:cubicBezTo>
                  <a:cubicBezTo>
                    <a:pt x="68" y="42"/>
                    <a:pt x="69" y="42"/>
                    <a:pt x="70" y="42"/>
                  </a:cubicBezTo>
                  <a:cubicBezTo>
                    <a:pt x="70" y="42"/>
                    <a:pt x="70" y="43"/>
                    <a:pt x="71" y="43"/>
                  </a:cubicBezTo>
                  <a:cubicBezTo>
                    <a:pt x="71" y="48"/>
                    <a:pt x="71" y="48"/>
                    <a:pt x="71" y="48"/>
                  </a:cubicBezTo>
                  <a:close/>
                  <a:moveTo>
                    <a:pt x="71" y="12"/>
                  </a:moveTo>
                  <a:cubicBezTo>
                    <a:pt x="71" y="5"/>
                    <a:pt x="71" y="5"/>
                    <a:pt x="71" y="5"/>
                  </a:cubicBezTo>
                  <a:cubicBezTo>
                    <a:pt x="67" y="9"/>
                    <a:pt x="67" y="9"/>
                    <a:pt x="67" y="9"/>
                  </a:cubicBezTo>
                  <a:cubicBezTo>
                    <a:pt x="67" y="2"/>
                    <a:pt x="67" y="2"/>
                    <a:pt x="67" y="2"/>
                  </a:cubicBezTo>
                  <a:cubicBezTo>
                    <a:pt x="67" y="1"/>
                    <a:pt x="66" y="0"/>
                    <a:pt x="65" y="0"/>
                  </a:cubicBezTo>
                  <a:cubicBezTo>
                    <a:pt x="62" y="0"/>
                    <a:pt x="62" y="0"/>
                    <a:pt x="62" y="0"/>
                  </a:cubicBezTo>
                  <a:cubicBezTo>
                    <a:pt x="62" y="5"/>
                    <a:pt x="62" y="5"/>
                    <a:pt x="62" y="5"/>
                  </a:cubicBezTo>
                  <a:cubicBezTo>
                    <a:pt x="63" y="5"/>
                    <a:pt x="63" y="5"/>
                    <a:pt x="63" y="5"/>
                  </a:cubicBezTo>
                  <a:cubicBezTo>
                    <a:pt x="63" y="14"/>
                    <a:pt x="63" y="14"/>
                    <a:pt x="63" y="14"/>
                  </a:cubicBezTo>
                  <a:cubicBezTo>
                    <a:pt x="63" y="14"/>
                    <a:pt x="63" y="14"/>
                    <a:pt x="63" y="14"/>
                  </a:cubicBezTo>
                  <a:cubicBezTo>
                    <a:pt x="63" y="15"/>
                    <a:pt x="63" y="16"/>
                    <a:pt x="63" y="16"/>
                  </a:cubicBezTo>
                  <a:cubicBezTo>
                    <a:pt x="64" y="17"/>
                    <a:pt x="66" y="17"/>
                    <a:pt x="67" y="16"/>
                  </a:cubicBezTo>
                  <a:cubicBezTo>
                    <a:pt x="71" y="12"/>
                    <a:pt x="71" y="12"/>
                    <a:pt x="71" y="12"/>
                  </a:cubicBezTo>
                  <a:close/>
                  <a:moveTo>
                    <a:pt x="62" y="118"/>
                  </a:moveTo>
                  <a:cubicBezTo>
                    <a:pt x="63" y="118"/>
                    <a:pt x="63" y="118"/>
                    <a:pt x="63" y="118"/>
                  </a:cubicBezTo>
                  <a:cubicBezTo>
                    <a:pt x="63" y="108"/>
                    <a:pt x="63" y="108"/>
                    <a:pt x="63" y="108"/>
                  </a:cubicBezTo>
                  <a:cubicBezTo>
                    <a:pt x="63" y="107"/>
                    <a:pt x="64" y="106"/>
                    <a:pt x="65" y="106"/>
                  </a:cubicBezTo>
                  <a:cubicBezTo>
                    <a:pt x="66" y="106"/>
                    <a:pt x="66" y="106"/>
                    <a:pt x="67" y="106"/>
                  </a:cubicBezTo>
                  <a:cubicBezTo>
                    <a:pt x="71" y="111"/>
                    <a:pt x="71" y="111"/>
                    <a:pt x="71" y="111"/>
                  </a:cubicBezTo>
                  <a:cubicBezTo>
                    <a:pt x="71" y="117"/>
                    <a:pt x="71" y="117"/>
                    <a:pt x="71" y="117"/>
                  </a:cubicBezTo>
                  <a:cubicBezTo>
                    <a:pt x="67" y="114"/>
                    <a:pt x="67" y="114"/>
                    <a:pt x="67" y="114"/>
                  </a:cubicBezTo>
                  <a:cubicBezTo>
                    <a:pt x="67" y="120"/>
                    <a:pt x="67" y="120"/>
                    <a:pt x="67" y="120"/>
                  </a:cubicBezTo>
                  <a:cubicBezTo>
                    <a:pt x="67" y="122"/>
                    <a:pt x="66" y="123"/>
                    <a:pt x="65" y="123"/>
                  </a:cubicBezTo>
                  <a:cubicBezTo>
                    <a:pt x="62" y="123"/>
                    <a:pt x="62" y="123"/>
                    <a:pt x="62" y="123"/>
                  </a:cubicBezTo>
                  <a:cubicBezTo>
                    <a:pt x="62" y="118"/>
                    <a:pt x="62" y="118"/>
                    <a:pt x="62" y="118"/>
                  </a:cubicBezTo>
                  <a:close/>
                  <a:moveTo>
                    <a:pt x="71" y="108"/>
                  </a:moveTo>
                  <a:cubicBezTo>
                    <a:pt x="71" y="101"/>
                    <a:pt x="71" y="101"/>
                    <a:pt x="71" y="101"/>
                  </a:cubicBezTo>
                  <a:cubicBezTo>
                    <a:pt x="70" y="101"/>
                    <a:pt x="70" y="101"/>
                    <a:pt x="70" y="101"/>
                  </a:cubicBezTo>
                  <a:cubicBezTo>
                    <a:pt x="70" y="101"/>
                    <a:pt x="70" y="100"/>
                    <a:pt x="71" y="100"/>
                  </a:cubicBezTo>
                  <a:cubicBezTo>
                    <a:pt x="71" y="100"/>
                    <a:pt x="71" y="100"/>
                    <a:pt x="71" y="100"/>
                  </a:cubicBezTo>
                  <a:cubicBezTo>
                    <a:pt x="71" y="88"/>
                    <a:pt x="71" y="88"/>
                    <a:pt x="71" y="88"/>
                  </a:cubicBezTo>
                  <a:cubicBezTo>
                    <a:pt x="67" y="85"/>
                    <a:pt x="67" y="85"/>
                    <a:pt x="67" y="85"/>
                  </a:cubicBezTo>
                  <a:cubicBezTo>
                    <a:pt x="67" y="81"/>
                    <a:pt x="67" y="81"/>
                    <a:pt x="67" y="81"/>
                  </a:cubicBezTo>
                  <a:cubicBezTo>
                    <a:pt x="68" y="81"/>
                    <a:pt x="69" y="81"/>
                    <a:pt x="70" y="80"/>
                  </a:cubicBezTo>
                  <a:cubicBezTo>
                    <a:pt x="70" y="80"/>
                    <a:pt x="70" y="80"/>
                    <a:pt x="70" y="80"/>
                  </a:cubicBezTo>
                  <a:cubicBezTo>
                    <a:pt x="70" y="80"/>
                    <a:pt x="70" y="80"/>
                    <a:pt x="70" y="80"/>
                  </a:cubicBezTo>
                  <a:cubicBezTo>
                    <a:pt x="70" y="80"/>
                    <a:pt x="70" y="80"/>
                    <a:pt x="71" y="80"/>
                  </a:cubicBezTo>
                  <a:cubicBezTo>
                    <a:pt x="71" y="74"/>
                    <a:pt x="71" y="74"/>
                    <a:pt x="71" y="74"/>
                  </a:cubicBezTo>
                  <a:cubicBezTo>
                    <a:pt x="71" y="74"/>
                    <a:pt x="71" y="74"/>
                    <a:pt x="71" y="74"/>
                  </a:cubicBezTo>
                  <a:cubicBezTo>
                    <a:pt x="70" y="75"/>
                    <a:pt x="69" y="75"/>
                    <a:pt x="68" y="76"/>
                  </a:cubicBezTo>
                  <a:cubicBezTo>
                    <a:pt x="68" y="76"/>
                    <a:pt x="68" y="76"/>
                    <a:pt x="68" y="76"/>
                  </a:cubicBezTo>
                  <a:cubicBezTo>
                    <a:pt x="67" y="76"/>
                    <a:pt x="66" y="77"/>
                    <a:pt x="65" y="77"/>
                  </a:cubicBezTo>
                  <a:cubicBezTo>
                    <a:pt x="64" y="77"/>
                    <a:pt x="63" y="78"/>
                    <a:pt x="63" y="79"/>
                  </a:cubicBezTo>
                  <a:cubicBezTo>
                    <a:pt x="63" y="86"/>
                    <a:pt x="63" y="86"/>
                    <a:pt x="63" y="86"/>
                  </a:cubicBezTo>
                  <a:cubicBezTo>
                    <a:pt x="63" y="86"/>
                    <a:pt x="63" y="86"/>
                    <a:pt x="63" y="86"/>
                  </a:cubicBezTo>
                  <a:cubicBezTo>
                    <a:pt x="63" y="86"/>
                    <a:pt x="63" y="87"/>
                    <a:pt x="63" y="87"/>
                  </a:cubicBezTo>
                  <a:cubicBezTo>
                    <a:pt x="70" y="94"/>
                    <a:pt x="70" y="94"/>
                    <a:pt x="70" y="94"/>
                  </a:cubicBezTo>
                  <a:cubicBezTo>
                    <a:pt x="69" y="95"/>
                    <a:pt x="69" y="95"/>
                    <a:pt x="69" y="95"/>
                  </a:cubicBezTo>
                  <a:cubicBezTo>
                    <a:pt x="67" y="93"/>
                    <a:pt x="67" y="93"/>
                    <a:pt x="67" y="93"/>
                  </a:cubicBezTo>
                  <a:cubicBezTo>
                    <a:pt x="66" y="93"/>
                    <a:pt x="66" y="92"/>
                    <a:pt x="65" y="92"/>
                  </a:cubicBezTo>
                  <a:cubicBezTo>
                    <a:pt x="64" y="92"/>
                    <a:pt x="63" y="93"/>
                    <a:pt x="63" y="95"/>
                  </a:cubicBezTo>
                  <a:cubicBezTo>
                    <a:pt x="63" y="99"/>
                    <a:pt x="63" y="99"/>
                    <a:pt x="63" y="99"/>
                  </a:cubicBezTo>
                  <a:cubicBezTo>
                    <a:pt x="63" y="99"/>
                    <a:pt x="63" y="99"/>
                    <a:pt x="63" y="99"/>
                  </a:cubicBezTo>
                  <a:cubicBezTo>
                    <a:pt x="63" y="99"/>
                    <a:pt x="63" y="100"/>
                    <a:pt x="63" y="101"/>
                  </a:cubicBezTo>
                  <a:lnTo>
                    <a:pt x="71" y="108"/>
                  </a:lnTo>
                  <a:close/>
                  <a:moveTo>
                    <a:pt x="62" y="5"/>
                  </a:moveTo>
                  <a:cubicBezTo>
                    <a:pt x="61" y="5"/>
                    <a:pt x="61" y="5"/>
                    <a:pt x="61" y="5"/>
                  </a:cubicBezTo>
                  <a:cubicBezTo>
                    <a:pt x="61" y="14"/>
                    <a:pt x="61" y="14"/>
                    <a:pt x="61" y="14"/>
                  </a:cubicBezTo>
                  <a:cubicBezTo>
                    <a:pt x="61" y="16"/>
                    <a:pt x="60" y="17"/>
                    <a:pt x="59" y="17"/>
                  </a:cubicBezTo>
                  <a:cubicBezTo>
                    <a:pt x="58" y="17"/>
                    <a:pt x="57" y="16"/>
                    <a:pt x="57" y="16"/>
                  </a:cubicBezTo>
                  <a:cubicBezTo>
                    <a:pt x="53" y="12"/>
                    <a:pt x="53" y="12"/>
                    <a:pt x="53" y="12"/>
                  </a:cubicBezTo>
                  <a:cubicBezTo>
                    <a:pt x="53" y="5"/>
                    <a:pt x="53" y="5"/>
                    <a:pt x="53" y="5"/>
                  </a:cubicBezTo>
                  <a:cubicBezTo>
                    <a:pt x="56" y="9"/>
                    <a:pt x="56" y="9"/>
                    <a:pt x="56" y="9"/>
                  </a:cubicBezTo>
                  <a:cubicBezTo>
                    <a:pt x="56" y="2"/>
                    <a:pt x="56" y="2"/>
                    <a:pt x="56" y="2"/>
                  </a:cubicBezTo>
                  <a:cubicBezTo>
                    <a:pt x="56" y="1"/>
                    <a:pt x="57" y="0"/>
                    <a:pt x="59" y="0"/>
                  </a:cubicBezTo>
                  <a:cubicBezTo>
                    <a:pt x="62" y="0"/>
                    <a:pt x="62" y="0"/>
                    <a:pt x="62" y="0"/>
                  </a:cubicBezTo>
                  <a:cubicBezTo>
                    <a:pt x="62" y="5"/>
                    <a:pt x="62" y="5"/>
                    <a:pt x="62" y="5"/>
                  </a:cubicBezTo>
                  <a:close/>
                  <a:moveTo>
                    <a:pt x="53" y="14"/>
                  </a:moveTo>
                  <a:cubicBezTo>
                    <a:pt x="53" y="21"/>
                    <a:pt x="53" y="21"/>
                    <a:pt x="53" y="21"/>
                  </a:cubicBezTo>
                  <a:cubicBezTo>
                    <a:pt x="53" y="22"/>
                    <a:pt x="53" y="22"/>
                    <a:pt x="53" y="22"/>
                  </a:cubicBezTo>
                  <a:cubicBezTo>
                    <a:pt x="53" y="22"/>
                    <a:pt x="53" y="22"/>
                    <a:pt x="53" y="22"/>
                  </a:cubicBezTo>
                  <a:cubicBezTo>
                    <a:pt x="53" y="22"/>
                    <a:pt x="53" y="22"/>
                    <a:pt x="53" y="22"/>
                  </a:cubicBezTo>
                  <a:cubicBezTo>
                    <a:pt x="53" y="34"/>
                    <a:pt x="53" y="34"/>
                    <a:pt x="53" y="34"/>
                  </a:cubicBezTo>
                  <a:cubicBezTo>
                    <a:pt x="56" y="38"/>
                    <a:pt x="56" y="38"/>
                    <a:pt x="56" y="38"/>
                  </a:cubicBezTo>
                  <a:cubicBezTo>
                    <a:pt x="56" y="41"/>
                    <a:pt x="56" y="41"/>
                    <a:pt x="56" y="41"/>
                  </a:cubicBezTo>
                  <a:cubicBezTo>
                    <a:pt x="55" y="42"/>
                    <a:pt x="55" y="42"/>
                    <a:pt x="54" y="42"/>
                  </a:cubicBezTo>
                  <a:cubicBezTo>
                    <a:pt x="54" y="42"/>
                    <a:pt x="54" y="42"/>
                    <a:pt x="54" y="42"/>
                  </a:cubicBezTo>
                  <a:cubicBezTo>
                    <a:pt x="54" y="42"/>
                    <a:pt x="54" y="42"/>
                    <a:pt x="54" y="42"/>
                  </a:cubicBezTo>
                  <a:cubicBezTo>
                    <a:pt x="54" y="42"/>
                    <a:pt x="53" y="43"/>
                    <a:pt x="53" y="43"/>
                  </a:cubicBezTo>
                  <a:cubicBezTo>
                    <a:pt x="53" y="48"/>
                    <a:pt x="53" y="48"/>
                    <a:pt x="53" y="48"/>
                  </a:cubicBezTo>
                  <a:cubicBezTo>
                    <a:pt x="53" y="48"/>
                    <a:pt x="53" y="48"/>
                    <a:pt x="53" y="48"/>
                  </a:cubicBezTo>
                  <a:cubicBezTo>
                    <a:pt x="54" y="48"/>
                    <a:pt x="55" y="47"/>
                    <a:pt x="56" y="47"/>
                  </a:cubicBezTo>
                  <a:cubicBezTo>
                    <a:pt x="56" y="47"/>
                    <a:pt x="56" y="47"/>
                    <a:pt x="56" y="47"/>
                  </a:cubicBezTo>
                  <a:cubicBezTo>
                    <a:pt x="57" y="46"/>
                    <a:pt x="58" y="46"/>
                    <a:pt x="59" y="46"/>
                  </a:cubicBezTo>
                  <a:cubicBezTo>
                    <a:pt x="60" y="46"/>
                    <a:pt x="61" y="45"/>
                    <a:pt x="61" y="43"/>
                  </a:cubicBezTo>
                  <a:cubicBezTo>
                    <a:pt x="61" y="37"/>
                    <a:pt x="61" y="37"/>
                    <a:pt x="61" y="37"/>
                  </a:cubicBezTo>
                  <a:cubicBezTo>
                    <a:pt x="61" y="37"/>
                    <a:pt x="61" y="37"/>
                    <a:pt x="61" y="37"/>
                  </a:cubicBezTo>
                  <a:cubicBezTo>
                    <a:pt x="61" y="36"/>
                    <a:pt x="61" y="36"/>
                    <a:pt x="60" y="35"/>
                  </a:cubicBezTo>
                  <a:cubicBezTo>
                    <a:pt x="53" y="28"/>
                    <a:pt x="53" y="28"/>
                    <a:pt x="53" y="28"/>
                  </a:cubicBezTo>
                  <a:cubicBezTo>
                    <a:pt x="55" y="27"/>
                    <a:pt x="55" y="27"/>
                    <a:pt x="55" y="27"/>
                  </a:cubicBezTo>
                  <a:cubicBezTo>
                    <a:pt x="57" y="29"/>
                    <a:pt x="57" y="29"/>
                    <a:pt x="57" y="29"/>
                  </a:cubicBezTo>
                  <a:cubicBezTo>
                    <a:pt x="57" y="30"/>
                    <a:pt x="58" y="30"/>
                    <a:pt x="59" y="30"/>
                  </a:cubicBezTo>
                  <a:cubicBezTo>
                    <a:pt x="60" y="30"/>
                    <a:pt x="61" y="29"/>
                    <a:pt x="61" y="28"/>
                  </a:cubicBezTo>
                  <a:cubicBezTo>
                    <a:pt x="61" y="24"/>
                    <a:pt x="61" y="24"/>
                    <a:pt x="61" y="24"/>
                  </a:cubicBezTo>
                  <a:cubicBezTo>
                    <a:pt x="61" y="24"/>
                    <a:pt x="61" y="24"/>
                    <a:pt x="61" y="24"/>
                  </a:cubicBezTo>
                  <a:cubicBezTo>
                    <a:pt x="61" y="23"/>
                    <a:pt x="61" y="22"/>
                    <a:pt x="60" y="22"/>
                  </a:cubicBezTo>
                  <a:cubicBezTo>
                    <a:pt x="53" y="14"/>
                    <a:pt x="53" y="14"/>
                    <a:pt x="53" y="14"/>
                  </a:cubicBezTo>
                  <a:close/>
                  <a:moveTo>
                    <a:pt x="53" y="74"/>
                  </a:moveTo>
                  <a:cubicBezTo>
                    <a:pt x="53" y="74"/>
                    <a:pt x="53" y="74"/>
                    <a:pt x="53" y="74"/>
                  </a:cubicBezTo>
                  <a:cubicBezTo>
                    <a:pt x="53" y="74"/>
                    <a:pt x="53" y="74"/>
                    <a:pt x="53" y="74"/>
                  </a:cubicBezTo>
                  <a:cubicBezTo>
                    <a:pt x="53" y="74"/>
                    <a:pt x="53" y="74"/>
                    <a:pt x="53" y="74"/>
                  </a:cubicBezTo>
                  <a:cubicBezTo>
                    <a:pt x="54" y="75"/>
                    <a:pt x="55" y="75"/>
                    <a:pt x="56" y="76"/>
                  </a:cubicBezTo>
                  <a:cubicBezTo>
                    <a:pt x="57" y="76"/>
                    <a:pt x="58" y="77"/>
                    <a:pt x="59" y="77"/>
                  </a:cubicBezTo>
                  <a:cubicBezTo>
                    <a:pt x="60" y="77"/>
                    <a:pt x="61" y="78"/>
                    <a:pt x="61" y="79"/>
                  </a:cubicBezTo>
                  <a:cubicBezTo>
                    <a:pt x="61" y="79"/>
                    <a:pt x="61" y="79"/>
                    <a:pt x="61" y="79"/>
                  </a:cubicBezTo>
                  <a:cubicBezTo>
                    <a:pt x="61" y="86"/>
                    <a:pt x="61" y="86"/>
                    <a:pt x="61" y="86"/>
                  </a:cubicBezTo>
                  <a:cubicBezTo>
                    <a:pt x="61" y="86"/>
                    <a:pt x="61" y="87"/>
                    <a:pt x="60" y="87"/>
                  </a:cubicBezTo>
                  <a:cubicBezTo>
                    <a:pt x="53" y="94"/>
                    <a:pt x="53" y="94"/>
                    <a:pt x="53" y="94"/>
                  </a:cubicBezTo>
                  <a:cubicBezTo>
                    <a:pt x="55" y="95"/>
                    <a:pt x="55" y="95"/>
                    <a:pt x="55" y="95"/>
                  </a:cubicBezTo>
                  <a:cubicBezTo>
                    <a:pt x="57" y="93"/>
                    <a:pt x="57" y="93"/>
                    <a:pt x="57" y="93"/>
                  </a:cubicBezTo>
                  <a:cubicBezTo>
                    <a:pt x="58" y="92"/>
                    <a:pt x="59" y="92"/>
                    <a:pt x="60" y="93"/>
                  </a:cubicBezTo>
                  <a:cubicBezTo>
                    <a:pt x="61" y="94"/>
                    <a:pt x="61" y="94"/>
                    <a:pt x="61" y="95"/>
                  </a:cubicBezTo>
                  <a:cubicBezTo>
                    <a:pt x="61" y="95"/>
                    <a:pt x="61" y="95"/>
                    <a:pt x="61" y="95"/>
                  </a:cubicBezTo>
                  <a:cubicBezTo>
                    <a:pt x="61" y="99"/>
                    <a:pt x="61" y="99"/>
                    <a:pt x="61" y="99"/>
                  </a:cubicBezTo>
                  <a:cubicBezTo>
                    <a:pt x="61" y="100"/>
                    <a:pt x="61" y="100"/>
                    <a:pt x="60" y="101"/>
                  </a:cubicBezTo>
                  <a:cubicBezTo>
                    <a:pt x="53" y="108"/>
                    <a:pt x="53" y="108"/>
                    <a:pt x="53" y="108"/>
                  </a:cubicBezTo>
                  <a:cubicBezTo>
                    <a:pt x="53" y="101"/>
                    <a:pt x="53" y="101"/>
                    <a:pt x="53" y="101"/>
                  </a:cubicBezTo>
                  <a:cubicBezTo>
                    <a:pt x="53" y="101"/>
                    <a:pt x="53" y="101"/>
                    <a:pt x="53" y="101"/>
                  </a:cubicBezTo>
                  <a:cubicBezTo>
                    <a:pt x="53" y="101"/>
                    <a:pt x="53" y="100"/>
                    <a:pt x="53" y="100"/>
                  </a:cubicBezTo>
                  <a:cubicBezTo>
                    <a:pt x="53" y="100"/>
                    <a:pt x="53" y="100"/>
                    <a:pt x="53" y="100"/>
                  </a:cubicBezTo>
                  <a:cubicBezTo>
                    <a:pt x="53" y="88"/>
                    <a:pt x="53" y="88"/>
                    <a:pt x="53" y="88"/>
                  </a:cubicBezTo>
                  <a:cubicBezTo>
                    <a:pt x="56" y="85"/>
                    <a:pt x="56" y="85"/>
                    <a:pt x="56" y="85"/>
                  </a:cubicBezTo>
                  <a:cubicBezTo>
                    <a:pt x="56" y="81"/>
                    <a:pt x="56" y="81"/>
                    <a:pt x="56" y="81"/>
                  </a:cubicBezTo>
                  <a:cubicBezTo>
                    <a:pt x="55" y="81"/>
                    <a:pt x="55" y="81"/>
                    <a:pt x="54" y="80"/>
                  </a:cubicBezTo>
                  <a:cubicBezTo>
                    <a:pt x="54" y="80"/>
                    <a:pt x="53" y="80"/>
                    <a:pt x="53" y="80"/>
                  </a:cubicBezTo>
                  <a:cubicBezTo>
                    <a:pt x="53" y="74"/>
                    <a:pt x="53" y="74"/>
                    <a:pt x="53" y="74"/>
                  </a:cubicBezTo>
                  <a:close/>
                  <a:moveTo>
                    <a:pt x="53" y="111"/>
                  </a:moveTo>
                  <a:cubicBezTo>
                    <a:pt x="53" y="117"/>
                    <a:pt x="53" y="117"/>
                    <a:pt x="53" y="117"/>
                  </a:cubicBezTo>
                  <a:cubicBezTo>
                    <a:pt x="56" y="114"/>
                    <a:pt x="56" y="114"/>
                    <a:pt x="56" y="114"/>
                  </a:cubicBezTo>
                  <a:cubicBezTo>
                    <a:pt x="56" y="120"/>
                    <a:pt x="56" y="120"/>
                    <a:pt x="56" y="120"/>
                  </a:cubicBezTo>
                  <a:cubicBezTo>
                    <a:pt x="56" y="122"/>
                    <a:pt x="57" y="123"/>
                    <a:pt x="59" y="123"/>
                  </a:cubicBezTo>
                  <a:cubicBezTo>
                    <a:pt x="62" y="123"/>
                    <a:pt x="62" y="123"/>
                    <a:pt x="62" y="123"/>
                  </a:cubicBezTo>
                  <a:cubicBezTo>
                    <a:pt x="62" y="118"/>
                    <a:pt x="62" y="118"/>
                    <a:pt x="62" y="118"/>
                  </a:cubicBezTo>
                  <a:cubicBezTo>
                    <a:pt x="61" y="118"/>
                    <a:pt x="61" y="118"/>
                    <a:pt x="61" y="118"/>
                  </a:cubicBezTo>
                  <a:cubicBezTo>
                    <a:pt x="61" y="108"/>
                    <a:pt x="61" y="108"/>
                    <a:pt x="61" y="108"/>
                  </a:cubicBezTo>
                  <a:cubicBezTo>
                    <a:pt x="61" y="108"/>
                    <a:pt x="61" y="108"/>
                    <a:pt x="61" y="108"/>
                  </a:cubicBezTo>
                  <a:cubicBezTo>
                    <a:pt x="61" y="107"/>
                    <a:pt x="61" y="107"/>
                    <a:pt x="60" y="106"/>
                  </a:cubicBezTo>
                  <a:cubicBezTo>
                    <a:pt x="59" y="105"/>
                    <a:pt x="58" y="105"/>
                    <a:pt x="57" y="106"/>
                  </a:cubicBezTo>
                  <a:lnTo>
                    <a:pt x="53" y="111"/>
                  </a:lnTo>
                  <a:close/>
                  <a:moveTo>
                    <a:pt x="53" y="12"/>
                  </a:moveTo>
                  <a:cubicBezTo>
                    <a:pt x="48" y="7"/>
                    <a:pt x="48" y="7"/>
                    <a:pt x="48" y="7"/>
                  </a:cubicBezTo>
                  <a:cubicBezTo>
                    <a:pt x="47" y="9"/>
                    <a:pt x="47" y="9"/>
                    <a:pt x="47" y="9"/>
                  </a:cubicBezTo>
                  <a:cubicBezTo>
                    <a:pt x="53" y="14"/>
                    <a:pt x="53" y="14"/>
                    <a:pt x="53" y="14"/>
                  </a:cubicBezTo>
                  <a:cubicBezTo>
                    <a:pt x="53" y="21"/>
                    <a:pt x="53" y="21"/>
                    <a:pt x="53" y="21"/>
                  </a:cubicBezTo>
                  <a:cubicBezTo>
                    <a:pt x="42" y="10"/>
                    <a:pt x="42" y="10"/>
                    <a:pt x="42" y="10"/>
                  </a:cubicBezTo>
                  <a:cubicBezTo>
                    <a:pt x="42" y="10"/>
                    <a:pt x="42" y="10"/>
                    <a:pt x="42" y="10"/>
                  </a:cubicBezTo>
                  <a:cubicBezTo>
                    <a:pt x="42" y="10"/>
                    <a:pt x="42" y="10"/>
                    <a:pt x="42" y="10"/>
                  </a:cubicBezTo>
                  <a:cubicBezTo>
                    <a:pt x="41" y="9"/>
                    <a:pt x="41" y="8"/>
                    <a:pt x="42" y="7"/>
                  </a:cubicBezTo>
                  <a:cubicBezTo>
                    <a:pt x="46" y="2"/>
                    <a:pt x="46" y="2"/>
                    <a:pt x="46" y="2"/>
                  </a:cubicBezTo>
                  <a:cubicBezTo>
                    <a:pt x="47" y="2"/>
                    <a:pt x="47" y="2"/>
                    <a:pt x="47" y="2"/>
                  </a:cubicBezTo>
                  <a:cubicBezTo>
                    <a:pt x="47" y="1"/>
                    <a:pt x="49" y="1"/>
                    <a:pt x="50" y="2"/>
                  </a:cubicBezTo>
                  <a:cubicBezTo>
                    <a:pt x="53" y="5"/>
                    <a:pt x="53" y="5"/>
                    <a:pt x="53" y="5"/>
                  </a:cubicBezTo>
                  <a:cubicBezTo>
                    <a:pt x="53" y="12"/>
                    <a:pt x="53" y="12"/>
                    <a:pt x="53" y="12"/>
                  </a:cubicBezTo>
                  <a:close/>
                  <a:moveTo>
                    <a:pt x="53" y="48"/>
                  </a:moveTo>
                  <a:cubicBezTo>
                    <a:pt x="53" y="43"/>
                    <a:pt x="53" y="43"/>
                    <a:pt x="53" y="43"/>
                  </a:cubicBezTo>
                  <a:cubicBezTo>
                    <a:pt x="52" y="43"/>
                    <a:pt x="52" y="43"/>
                    <a:pt x="52" y="43"/>
                  </a:cubicBezTo>
                  <a:cubicBezTo>
                    <a:pt x="49" y="41"/>
                    <a:pt x="49" y="41"/>
                    <a:pt x="49" y="41"/>
                  </a:cubicBezTo>
                  <a:cubicBezTo>
                    <a:pt x="49" y="31"/>
                    <a:pt x="49" y="31"/>
                    <a:pt x="49" y="31"/>
                  </a:cubicBezTo>
                  <a:cubicBezTo>
                    <a:pt x="53" y="34"/>
                    <a:pt x="53" y="34"/>
                    <a:pt x="53" y="34"/>
                  </a:cubicBezTo>
                  <a:cubicBezTo>
                    <a:pt x="53" y="22"/>
                    <a:pt x="53" y="22"/>
                    <a:pt x="53" y="22"/>
                  </a:cubicBezTo>
                  <a:cubicBezTo>
                    <a:pt x="48" y="27"/>
                    <a:pt x="48" y="27"/>
                    <a:pt x="48" y="27"/>
                  </a:cubicBezTo>
                  <a:cubicBezTo>
                    <a:pt x="48" y="27"/>
                    <a:pt x="48" y="27"/>
                    <a:pt x="48" y="28"/>
                  </a:cubicBezTo>
                  <a:cubicBezTo>
                    <a:pt x="48" y="27"/>
                    <a:pt x="47" y="27"/>
                    <a:pt x="47" y="27"/>
                  </a:cubicBezTo>
                  <a:cubicBezTo>
                    <a:pt x="40" y="27"/>
                    <a:pt x="40" y="27"/>
                    <a:pt x="40" y="27"/>
                  </a:cubicBezTo>
                  <a:cubicBezTo>
                    <a:pt x="40" y="27"/>
                    <a:pt x="40" y="27"/>
                    <a:pt x="40" y="27"/>
                  </a:cubicBezTo>
                  <a:cubicBezTo>
                    <a:pt x="40" y="11"/>
                    <a:pt x="40" y="11"/>
                    <a:pt x="40" y="11"/>
                  </a:cubicBezTo>
                  <a:cubicBezTo>
                    <a:pt x="40" y="10"/>
                    <a:pt x="39" y="9"/>
                    <a:pt x="38" y="9"/>
                  </a:cubicBezTo>
                  <a:cubicBezTo>
                    <a:pt x="38" y="36"/>
                    <a:pt x="38" y="36"/>
                    <a:pt x="38" y="36"/>
                  </a:cubicBezTo>
                  <a:cubicBezTo>
                    <a:pt x="39" y="37"/>
                    <a:pt x="39" y="37"/>
                    <a:pt x="39" y="37"/>
                  </a:cubicBezTo>
                  <a:cubicBezTo>
                    <a:pt x="39" y="37"/>
                    <a:pt x="40" y="38"/>
                    <a:pt x="40" y="38"/>
                  </a:cubicBezTo>
                  <a:cubicBezTo>
                    <a:pt x="42" y="38"/>
                    <a:pt x="43" y="37"/>
                    <a:pt x="43" y="35"/>
                  </a:cubicBezTo>
                  <a:cubicBezTo>
                    <a:pt x="43" y="32"/>
                    <a:pt x="43" y="32"/>
                    <a:pt x="43" y="32"/>
                  </a:cubicBezTo>
                  <a:cubicBezTo>
                    <a:pt x="45" y="32"/>
                    <a:pt x="45" y="32"/>
                    <a:pt x="45" y="32"/>
                  </a:cubicBezTo>
                  <a:cubicBezTo>
                    <a:pt x="45" y="42"/>
                    <a:pt x="45" y="42"/>
                    <a:pt x="45" y="42"/>
                  </a:cubicBezTo>
                  <a:cubicBezTo>
                    <a:pt x="45" y="42"/>
                    <a:pt x="45" y="42"/>
                    <a:pt x="45" y="42"/>
                  </a:cubicBezTo>
                  <a:cubicBezTo>
                    <a:pt x="45" y="42"/>
                    <a:pt x="45" y="43"/>
                    <a:pt x="45" y="43"/>
                  </a:cubicBezTo>
                  <a:cubicBezTo>
                    <a:pt x="50" y="48"/>
                    <a:pt x="50" y="48"/>
                    <a:pt x="50" y="48"/>
                  </a:cubicBezTo>
                  <a:cubicBezTo>
                    <a:pt x="51" y="49"/>
                    <a:pt x="52" y="49"/>
                    <a:pt x="53" y="48"/>
                  </a:cubicBezTo>
                  <a:close/>
                  <a:moveTo>
                    <a:pt x="38" y="38"/>
                  </a:moveTo>
                  <a:cubicBezTo>
                    <a:pt x="38" y="39"/>
                    <a:pt x="38" y="40"/>
                    <a:pt x="38" y="41"/>
                  </a:cubicBezTo>
                  <a:cubicBezTo>
                    <a:pt x="38" y="38"/>
                    <a:pt x="38" y="38"/>
                    <a:pt x="38" y="38"/>
                  </a:cubicBezTo>
                  <a:close/>
                  <a:moveTo>
                    <a:pt x="38" y="44"/>
                  </a:moveTo>
                  <a:cubicBezTo>
                    <a:pt x="42" y="44"/>
                    <a:pt x="42" y="44"/>
                    <a:pt x="42" y="44"/>
                  </a:cubicBezTo>
                  <a:cubicBezTo>
                    <a:pt x="43" y="44"/>
                    <a:pt x="44" y="44"/>
                    <a:pt x="44" y="45"/>
                  </a:cubicBezTo>
                  <a:cubicBezTo>
                    <a:pt x="49" y="49"/>
                    <a:pt x="49" y="49"/>
                    <a:pt x="49" y="49"/>
                  </a:cubicBezTo>
                  <a:cubicBezTo>
                    <a:pt x="49" y="50"/>
                    <a:pt x="49" y="51"/>
                    <a:pt x="49" y="52"/>
                  </a:cubicBezTo>
                  <a:cubicBezTo>
                    <a:pt x="48" y="53"/>
                    <a:pt x="48" y="54"/>
                    <a:pt x="47" y="55"/>
                  </a:cubicBezTo>
                  <a:cubicBezTo>
                    <a:pt x="47" y="56"/>
                    <a:pt x="46" y="57"/>
                    <a:pt x="46" y="58"/>
                  </a:cubicBezTo>
                  <a:cubicBezTo>
                    <a:pt x="46" y="60"/>
                    <a:pt x="45" y="60"/>
                    <a:pt x="44" y="60"/>
                  </a:cubicBezTo>
                  <a:cubicBezTo>
                    <a:pt x="44" y="60"/>
                    <a:pt x="44" y="60"/>
                    <a:pt x="44" y="60"/>
                  </a:cubicBezTo>
                  <a:cubicBezTo>
                    <a:pt x="38" y="60"/>
                    <a:pt x="38" y="60"/>
                    <a:pt x="38" y="60"/>
                  </a:cubicBezTo>
                  <a:cubicBezTo>
                    <a:pt x="38" y="55"/>
                    <a:pt x="38" y="55"/>
                    <a:pt x="38" y="55"/>
                  </a:cubicBezTo>
                  <a:cubicBezTo>
                    <a:pt x="38" y="56"/>
                    <a:pt x="38" y="56"/>
                    <a:pt x="38" y="56"/>
                  </a:cubicBezTo>
                  <a:cubicBezTo>
                    <a:pt x="42" y="56"/>
                    <a:pt x="42" y="56"/>
                    <a:pt x="42" y="56"/>
                  </a:cubicBezTo>
                  <a:cubicBezTo>
                    <a:pt x="42" y="55"/>
                    <a:pt x="43" y="54"/>
                    <a:pt x="43" y="53"/>
                  </a:cubicBezTo>
                  <a:cubicBezTo>
                    <a:pt x="43" y="53"/>
                    <a:pt x="43" y="52"/>
                    <a:pt x="44" y="51"/>
                  </a:cubicBezTo>
                  <a:cubicBezTo>
                    <a:pt x="41" y="49"/>
                    <a:pt x="41" y="49"/>
                    <a:pt x="41" y="49"/>
                  </a:cubicBezTo>
                  <a:cubicBezTo>
                    <a:pt x="38" y="49"/>
                    <a:pt x="38" y="49"/>
                    <a:pt x="38" y="49"/>
                  </a:cubicBezTo>
                  <a:cubicBezTo>
                    <a:pt x="38" y="44"/>
                    <a:pt x="38" y="44"/>
                    <a:pt x="38" y="44"/>
                  </a:cubicBezTo>
                  <a:close/>
                  <a:moveTo>
                    <a:pt x="38" y="62"/>
                  </a:moveTo>
                  <a:cubicBezTo>
                    <a:pt x="44" y="62"/>
                    <a:pt x="44" y="62"/>
                    <a:pt x="44" y="62"/>
                  </a:cubicBezTo>
                  <a:cubicBezTo>
                    <a:pt x="45" y="62"/>
                    <a:pt x="46" y="63"/>
                    <a:pt x="46" y="64"/>
                  </a:cubicBezTo>
                  <a:cubicBezTo>
                    <a:pt x="47" y="65"/>
                    <a:pt x="47" y="66"/>
                    <a:pt x="47" y="67"/>
                  </a:cubicBezTo>
                  <a:cubicBezTo>
                    <a:pt x="48" y="68"/>
                    <a:pt x="48" y="69"/>
                    <a:pt x="49" y="70"/>
                  </a:cubicBezTo>
                  <a:cubicBezTo>
                    <a:pt x="49" y="71"/>
                    <a:pt x="49" y="72"/>
                    <a:pt x="49" y="73"/>
                  </a:cubicBezTo>
                  <a:cubicBezTo>
                    <a:pt x="44" y="78"/>
                    <a:pt x="44" y="78"/>
                    <a:pt x="44" y="78"/>
                  </a:cubicBezTo>
                  <a:cubicBezTo>
                    <a:pt x="44" y="78"/>
                    <a:pt x="43" y="79"/>
                    <a:pt x="42" y="79"/>
                  </a:cubicBezTo>
                  <a:cubicBezTo>
                    <a:pt x="42" y="79"/>
                    <a:pt x="42" y="79"/>
                    <a:pt x="42" y="79"/>
                  </a:cubicBezTo>
                  <a:cubicBezTo>
                    <a:pt x="38" y="79"/>
                    <a:pt x="38" y="79"/>
                    <a:pt x="38" y="79"/>
                  </a:cubicBezTo>
                  <a:cubicBezTo>
                    <a:pt x="38" y="74"/>
                    <a:pt x="38" y="74"/>
                    <a:pt x="38" y="74"/>
                  </a:cubicBezTo>
                  <a:cubicBezTo>
                    <a:pt x="41" y="74"/>
                    <a:pt x="41" y="74"/>
                    <a:pt x="41" y="74"/>
                  </a:cubicBezTo>
                  <a:cubicBezTo>
                    <a:pt x="44" y="71"/>
                    <a:pt x="44" y="71"/>
                    <a:pt x="44" y="71"/>
                  </a:cubicBezTo>
                  <a:cubicBezTo>
                    <a:pt x="43" y="71"/>
                    <a:pt x="43" y="70"/>
                    <a:pt x="43" y="69"/>
                  </a:cubicBezTo>
                  <a:cubicBezTo>
                    <a:pt x="43" y="68"/>
                    <a:pt x="42" y="68"/>
                    <a:pt x="42" y="67"/>
                  </a:cubicBezTo>
                  <a:cubicBezTo>
                    <a:pt x="38" y="67"/>
                    <a:pt x="38" y="67"/>
                    <a:pt x="38" y="67"/>
                  </a:cubicBezTo>
                  <a:cubicBezTo>
                    <a:pt x="38" y="68"/>
                    <a:pt x="38" y="68"/>
                    <a:pt x="38" y="68"/>
                  </a:cubicBezTo>
                  <a:cubicBezTo>
                    <a:pt x="38" y="62"/>
                    <a:pt x="38" y="62"/>
                    <a:pt x="38" y="62"/>
                  </a:cubicBezTo>
                  <a:close/>
                  <a:moveTo>
                    <a:pt x="38" y="81"/>
                  </a:moveTo>
                  <a:cubicBezTo>
                    <a:pt x="38" y="82"/>
                    <a:pt x="38" y="82"/>
                    <a:pt x="38" y="83"/>
                  </a:cubicBezTo>
                  <a:cubicBezTo>
                    <a:pt x="38" y="83"/>
                    <a:pt x="38" y="84"/>
                    <a:pt x="38" y="84"/>
                  </a:cubicBezTo>
                  <a:cubicBezTo>
                    <a:pt x="38" y="81"/>
                    <a:pt x="38" y="81"/>
                    <a:pt x="38" y="81"/>
                  </a:cubicBezTo>
                  <a:close/>
                  <a:moveTo>
                    <a:pt x="38" y="87"/>
                  </a:moveTo>
                  <a:cubicBezTo>
                    <a:pt x="38" y="114"/>
                    <a:pt x="38" y="114"/>
                    <a:pt x="38" y="114"/>
                  </a:cubicBezTo>
                  <a:cubicBezTo>
                    <a:pt x="39" y="114"/>
                    <a:pt x="40" y="112"/>
                    <a:pt x="40" y="111"/>
                  </a:cubicBezTo>
                  <a:cubicBezTo>
                    <a:pt x="40" y="95"/>
                    <a:pt x="40" y="95"/>
                    <a:pt x="40" y="95"/>
                  </a:cubicBezTo>
                  <a:cubicBezTo>
                    <a:pt x="40" y="95"/>
                    <a:pt x="40" y="95"/>
                    <a:pt x="40" y="95"/>
                  </a:cubicBezTo>
                  <a:cubicBezTo>
                    <a:pt x="47" y="95"/>
                    <a:pt x="47" y="95"/>
                    <a:pt x="47" y="95"/>
                  </a:cubicBezTo>
                  <a:cubicBezTo>
                    <a:pt x="47" y="95"/>
                    <a:pt x="48" y="95"/>
                    <a:pt x="48" y="95"/>
                  </a:cubicBezTo>
                  <a:cubicBezTo>
                    <a:pt x="48" y="95"/>
                    <a:pt x="48" y="95"/>
                    <a:pt x="48" y="96"/>
                  </a:cubicBezTo>
                  <a:cubicBezTo>
                    <a:pt x="49" y="96"/>
                    <a:pt x="49" y="96"/>
                    <a:pt x="49" y="96"/>
                  </a:cubicBezTo>
                  <a:cubicBezTo>
                    <a:pt x="53" y="100"/>
                    <a:pt x="53" y="100"/>
                    <a:pt x="53" y="100"/>
                  </a:cubicBezTo>
                  <a:cubicBezTo>
                    <a:pt x="53" y="88"/>
                    <a:pt x="53" y="88"/>
                    <a:pt x="53" y="88"/>
                  </a:cubicBezTo>
                  <a:cubicBezTo>
                    <a:pt x="49" y="91"/>
                    <a:pt x="49" y="91"/>
                    <a:pt x="49" y="91"/>
                  </a:cubicBezTo>
                  <a:cubicBezTo>
                    <a:pt x="49" y="82"/>
                    <a:pt x="49" y="82"/>
                    <a:pt x="49" y="82"/>
                  </a:cubicBezTo>
                  <a:cubicBezTo>
                    <a:pt x="52" y="79"/>
                    <a:pt x="52" y="79"/>
                    <a:pt x="52" y="79"/>
                  </a:cubicBezTo>
                  <a:cubicBezTo>
                    <a:pt x="52" y="79"/>
                    <a:pt x="52" y="80"/>
                    <a:pt x="53" y="80"/>
                  </a:cubicBezTo>
                  <a:cubicBezTo>
                    <a:pt x="53" y="74"/>
                    <a:pt x="53" y="74"/>
                    <a:pt x="53" y="74"/>
                  </a:cubicBezTo>
                  <a:cubicBezTo>
                    <a:pt x="52" y="74"/>
                    <a:pt x="51" y="74"/>
                    <a:pt x="50" y="74"/>
                  </a:cubicBezTo>
                  <a:cubicBezTo>
                    <a:pt x="45" y="79"/>
                    <a:pt x="45" y="79"/>
                    <a:pt x="45" y="79"/>
                  </a:cubicBezTo>
                  <a:cubicBezTo>
                    <a:pt x="45" y="79"/>
                    <a:pt x="45" y="80"/>
                    <a:pt x="45" y="81"/>
                  </a:cubicBezTo>
                  <a:cubicBezTo>
                    <a:pt x="45" y="90"/>
                    <a:pt x="45" y="90"/>
                    <a:pt x="45" y="90"/>
                  </a:cubicBezTo>
                  <a:cubicBezTo>
                    <a:pt x="43" y="90"/>
                    <a:pt x="43" y="90"/>
                    <a:pt x="43" y="90"/>
                  </a:cubicBezTo>
                  <a:cubicBezTo>
                    <a:pt x="43" y="87"/>
                    <a:pt x="43" y="87"/>
                    <a:pt x="43" y="87"/>
                  </a:cubicBezTo>
                  <a:cubicBezTo>
                    <a:pt x="43" y="87"/>
                    <a:pt x="43" y="87"/>
                    <a:pt x="43" y="87"/>
                  </a:cubicBezTo>
                  <a:cubicBezTo>
                    <a:pt x="43" y="87"/>
                    <a:pt x="43" y="86"/>
                    <a:pt x="42" y="86"/>
                  </a:cubicBezTo>
                  <a:cubicBezTo>
                    <a:pt x="41" y="85"/>
                    <a:pt x="40" y="85"/>
                    <a:pt x="39" y="86"/>
                  </a:cubicBezTo>
                  <a:cubicBezTo>
                    <a:pt x="38" y="87"/>
                    <a:pt x="38" y="87"/>
                    <a:pt x="38" y="87"/>
                  </a:cubicBezTo>
                  <a:close/>
                  <a:moveTo>
                    <a:pt x="53" y="108"/>
                  </a:moveTo>
                  <a:cubicBezTo>
                    <a:pt x="47" y="114"/>
                    <a:pt x="47" y="114"/>
                    <a:pt x="47" y="114"/>
                  </a:cubicBezTo>
                  <a:cubicBezTo>
                    <a:pt x="48" y="115"/>
                    <a:pt x="48" y="115"/>
                    <a:pt x="48" y="115"/>
                  </a:cubicBezTo>
                  <a:cubicBezTo>
                    <a:pt x="53" y="111"/>
                    <a:pt x="53" y="111"/>
                    <a:pt x="53" y="111"/>
                  </a:cubicBezTo>
                  <a:cubicBezTo>
                    <a:pt x="53" y="117"/>
                    <a:pt x="53" y="117"/>
                    <a:pt x="53" y="117"/>
                  </a:cubicBezTo>
                  <a:cubicBezTo>
                    <a:pt x="50" y="120"/>
                    <a:pt x="50" y="120"/>
                    <a:pt x="50" y="120"/>
                  </a:cubicBezTo>
                  <a:cubicBezTo>
                    <a:pt x="50" y="120"/>
                    <a:pt x="50" y="120"/>
                    <a:pt x="50" y="120"/>
                  </a:cubicBezTo>
                  <a:cubicBezTo>
                    <a:pt x="49" y="121"/>
                    <a:pt x="47" y="121"/>
                    <a:pt x="47" y="120"/>
                  </a:cubicBezTo>
                  <a:cubicBezTo>
                    <a:pt x="42" y="116"/>
                    <a:pt x="42" y="116"/>
                    <a:pt x="42" y="116"/>
                  </a:cubicBezTo>
                  <a:cubicBezTo>
                    <a:pt x="42" y="115"/>
                    <a:pt x="42" y="115"/>
                    <a:pt x="42" y="115"/>
                  </a:cubicBezTo>
                  <a:cubicBezTo>
                    <a:pt x="41" y="115"/>
                    <a:pt x="41" y="113"/>
                    <a:pt x="42" y="112"/>
                  </a:cubicBezTo>
                  <a:cubicBezTo>
                    <a:pt x="53" y="101"/>
                    <a:pt x="53" y="101"/>
                    <a:pt x="53" y="101"/>
                  </a:cubicBezTo>
                  <a:lnTo>
                    <a:pt x="53" y="108"/>
                  </a:lnTo>
                  <a:close/>
                  <a:moveTo>
                    <a:pt x="38" y="36"/>
                  </a:moveTo>
                  <a:cubicBezTo>
                    <a:pt x="36" y="34"/>
                    <a:pt x="36" y="34"/>
                    <a:pt x="36" y="34"/>
                  </a:cubicBezTo>
                  <a:cubicBezTo>
                    <a:pt x="35" y="34"/>
                    <a:pt x="35" y="33"/>
                    <a:pt x="35" y="32"/>
                  </a:cubicBezTo>
                  <a:cubicBezTo>
                    <a:pt x="35" y="32"/>
                    <a:pt x="35" y="32"/>
                    <a:pt x="35" y="32"/>
                  </a:cubicBezTo>
                  <a:cubicBezTo>
                    <a:pt x="35" y="14"/>
                    <a:pt x="35" y="14"/>
                    <a:pt x="35" y="14"/>
                  </a:cubicBezTo>
                  <a:cubicBezTo>
                    <a:pt x="33" y="14"/>
                    <a:pt x="33" y="14"/>
                    <a:pt x="33" y="14"/>
                  </a:cubicBezTo>
                  <a:cubicBezTo>
                    <a:pt x="33" y="26"/>
                    <a:pt x="33" y="26"/>
                    <a:pt x="33" y="26"/>
                  </a:cubicBezTo>
                  <a:cubicBezTo>
                    <a:pt x="33" y="27"/>
                    <a:pt x="32" y="28"/>
                    <a:pt x="31" y="28"/>
                  </a:cubicBezTo>
                  <a:cubicBezTo>
                    <a:pt x="30" y="28"/>
                    <a:pt x="30" y="28"/>
                    <a:pt x="29" y="27"/>
                  </a:cubicBezTo>
                  <a:cubicBezTo>
                    <a:pt x="22" y="21"/>
                    <a:pt x="22" y="21"/>
                    <a:pt x="22" y="21"/>
                  </a:cubicBezTo>
                  <a:cubicBezTo>
                    <a:pt x="21" y="22"/>
                    <a:pt x="21" y="22"/>
                    <a:pt x="21" y="22"/>
                  </a:cubicBezTo>
                  <a:cubicBezTo>
                    <a:pt x="28" y="29"/>
                    <a:pt x="28" y="29"/>
                    <a:pt x="28" y="29"/>
                  </a:cubicBezTo>
                  <a:cubicBezTo>
                    <a:pt x="29" y="30"/>
                    <a:pt x="29" y="31"/>
                    <a:pt x="28" y="32"/>
                  </a:cubicBezTo>
                  <a:cubicBezTo>
                    <a:pt x="28" y="33"/>
                    <a:pt x="27" y="33"/>
                    <a:pt x="26" y="33"/>
                  </a:cubicBezTo>
                  <a:cubicBezTo>
                    <a:pt x="26" y="33"/>
                    <a:pt x="26" y="33"/>
                    <a:pt x="26" y="33"/>
                  </a:cubicBezTo>
                  <a:cubicBezTo>
                    <a:pt x="14" y="33"/>
                    <a:pt x="14" y="33"/>
                    <a:pt x="14" y="33"/>
                  </a:cubicBezTo>
                  <a:cubicBezTo>
                    <a:pt x="14" y="35"/>
                    <a:pt x="14" y="35"/>
                    <a:pt x="14" y="35"/>
                  </a:cubicBezTo>
                  <a:cubicBezTo>
                    <a:pt x="33" y="35"/>
                    <a:pt x="33" y="35"/>
                    <a:pt x="33" y="35"/>
                  </a:cubicBezTo>
                  <a:cubicBezTo>
                    <a:pt x="34" y="35"/>
                    <a:pt x="34" y="35"/>
                    <a:pt x="35" y="35"/>
                  </a:cubicBezTo>
                  <a:cubicBezTo>
                    <a:pt x="37" y="38"/>
                    <a:pt x="37" y="38"/>
                    <a:pt x="37" y="38"/>
                  </a:cubicBezTo>
                  <a:cubicBezTo>
                    <a:pt x="38" y="38"/>
                    <a:pt x="38" y="38"/>
                    <a:pt x="38" y="38"/>
                  </a:cubicBezTo>
                  <a:cubicBezTo>
                    <a:pt x="38" y="41"/>
                    <a:pt x="38" y="41"/>
                    <a:pt x="38" y="41"/>
                  </a:cubicBezTo>
                  <a:cubicBezTo>
                    <a:pt x="38" y="41"/>
                    <a:pt x="38" y="41"/>
                    <a:pt x="37" y="42"/>
                  </a:cubicBezTo>
                  <a:cubicBezTo>
                    <a:pt x="37" y="42"/>
                    <a:pt x="36" y="42"/>
                    <a:pt x="36" y="42"/>
                  </a:cubicBezTo>
                  <a:cubicBezTo>
                    <a:pt x="36" y="42"/>
                    <a:pt x="36" y="42"/>
                    <a:pt x="36" y="42"/>
                  </a:cubicBezTo>
                  <a:cubicBezTo>
                    <a:pt x="33" y="42"/>
                    <a:pt x="33" y="42"/>
                    <a:pt x="33" y="42"/>
                  </a:cubicBezTo>
                  <a:cubicBezTo>
                    <a:pt x="33" y="44"/>
                    <a:pt x="33" y="44"/>
                    <a:pt x="33" y="44"/>
                  </a:cubicBezTo>
                  <a:cubicBezTo>
                    <a:pt x="38" y="44"/>
                    <a:pt x="38" y="44"/>
                    <a:pt x="38" y="44"/>
                  </a:cubicBezTo>
                  <a:cubicBezTo>
                    <a:pt x="38" y="49"/>
                    <a:pt x="38" y="49"/>
                    <a:pt x="38" y="49"/>
                  </a:cubicBezTo>
                  <a:cubicBezTo>
                    <a:pt x="32" y="49"/>
                    <a:pt x="32" y="49"/>
                    <a:pt x="32" y="49"/>
                  </a:cubicBezTo>
                  <a:cubicBezTo>
                    <a:pt x="38" y="55"/>
                    <a:pt x="38" y="55"/>
                    <a:pt x="38" y="55"/>
                  </a:cubicBezTo>
                  <a:cubicBezTo>
                    <a:pt x="38" y="60"/>
                    <a:pt x="38" y="60"/>
                    <a:pt x="38" y="60"/>
                  </a:cubicBezTo>
                  <a:cubicBezTo>
                    <a:pt x="37" y="60"/>
                    <a:pt x="37" y="60"/>
                    <a:pt x="37" y="60"/>
                  </a:cubicBezTo>
                  <a:cubicBezTo>
                    <a:pt x="37" y="60"/>
                    <a:pt x="36" y="60"/>
                    <a:pt x="36" y="60"/>
                  </a:cubicBezTo>
                  <a:cubicBezTo>
                    <a:pt x="29" y="53"/>
                    <a:pt x="29" y="53"/>
                    <a:pt x="29" y="53"/>
                  </a:cubicBezTo>
                  <a:cubicBezTo>
                    <a:pt x="28" y="54"/>
                    <a:pt x="28" y="54"/>
                    <a:pt x="28" y="54"/>
                  </a:cubicBezTo>
                  <a:cubicBezTo>
                    <a:pt x="30" y="56"/>
                    <a:pt x="30" y="56"/>
                    <a:pt x="30" y="56"/>
                  </a:cubicBezTo>
                  <a:cubicBezTo>
                    <a:pt x="31" y="57"/>
                    <a:pt x="31" y="59"/>
                    <a:pt x="30" y="60"/>
                  </a:cubicBezTo>
                  <a:cubicBezTo>
                    <a:pt x="29" y="60"/>
                    <a:pt x="29" y="60"/>
                    <a:pt x="28" y="60"/>
                  </a:cubicBezTo>
                  <a:cubicBezTo>
                    <a:pt x="28" y="60"/>
                    <a:pt x="28" y="60"/>
                    <a:pt x="28" y="60"/>
                  </a:cubicBezTo>
                  <a:cubicBezTo>
                    <a:pt x="24" y="60"/>
                    <a:pt x="24" y="60"/>
                    <a:pt x="24" y="60"/>
                  </a:cubicBezTo>
                  <a:cubicBezTo>
                    <a:pt x="23" y="60"/>
                    <a:pt x="23" y="60"/>
                    <a:pt x="22" y="60"/>
                  </a:cubicBezTo>
                  <a:cubicBezTo>
                    <a:pt x="9" y="46"/>
                    <a:pt x="9" y="46"/>
                    <a:pt x="9" y="46"/>
                  </a:cubicBezTo>
                  <a:cubicBezTo>
                    <a:pt x="8" y="48"/>
                    <a:pt x="8" y="48"/>
                    <a:pt x="8" y="48"/>
                  </a:cubicBezTo>
                  <a:cubicBezTo>
                    <a:pt x="17" y="56"/>
                    <a:pt x="17" y="56"/>
                    <a:pt x="17" y="56"/>
                  </a:cubicBezTo>
                  <a:cubicBezTo>
                    <a:pt x="18" y="57"/>
                    <a:pt x="18" y="59"/>
                    <a:pt x="17" y="60"/>
                  </a:cubicBezTo>
                  <a:cubicBezTo>
                    <a:pt x="16" y="60"/>
                    <a:pt x="16" y="60"/>
                    <a:pt x="15" y="60"/>
                  </a:cubicBezTo>
                  <a:cubicBezTo>
                    <a:pt x="15" y="60"/>
                    <a:pt x="15" y="60"/>
                    <a:pt x="15" y="60"/>
                  </a:cubicBezTo>
                  <a:cubicBezTo>
                    <a:pt x="5" y="60"/>
                    <a:pt x="5" y="60"/>
                    <a:pt x="5" y="60"/>
                  </a:cubicBezTo>
                  <a:cubicBezTo>
                    <a:pt x="5" y="62"/>
                    <a:pt x="5" y="62"/>
                    <a:pt x="5" y="62"/>
                  </a:cubicBezTo>
                  <a:cubicBezTo>
                    <a:pt x="15" y="62"/>
                    <a:pt x="15" y="62"/>
                    <a:pt x="15" y="62"/>
                  </a:cubicBezTo>
                  <a:cubicBezTo>
                    <a:pt x="16" y="62"/>
                    <a:pt x="17" y="63"/>
                    <a:pt x="17" y="64"/>
                  </a:cubicBezTo>
                  <a:cubicBezTo>
                    <a:pt x="17" y="65"/>
                    <a:pt x="17" y="66"/>
                    <a:pt x="16" y="66"/>
                  </a:cubicBezTo>
                  <a:cubicBezTo>
                    <a:pt x="8" y="75"/>
                    <a:pt x="8" y="75"/>
                    <a:pt x="8" y="75"/>
                  </a:cubicBezTo>
                  <a:cubicBezTo>
                    <a:pt x="9" y="76"/>
                    <a:pt x="9" y="76"/>
                    <a:pt x="9" y="76"/>
                  </a:cubicBezTo>
                  <a:cubicBezTo>
                    <a:pt x="22" y="63"/>
                    <a:pt x="22" y="63"/>
                    <a:pt x="22" y="63"/>
                  </a:cubicBezTo>
                  <a:cubicBezTo>
                    <a:pt x="23" y="62"/>
                    <a:pt x="24" y="62"/>
                    <a:pt x="24" y="62"/>
                  </a:cubicBezTo>
                  <a:cubicBezTo>
                    <a:pt x="24" y="62"/>
                    <a:pt x="24" y="62"/>
                    <a:pt x="24" y="62"/>
                  </a:cubicBezTo>
                  <a:cubicBezTo>
                    <a:pt x="28" y="62"/>
                    <a:pt x="28" y="62"/>
                    <a:pt x="28" y="62"/>
                  </a:cubicBezTo>
                  <a:cubicBezTo>
                    <a:pt x="30" y="62"/>
                    <a:pt x="31" y="63"/>
                    <a:pt x="31" y="64"/>
                  </a:cubicBezTo>
                  <a:cubicBezTo>
                    <a:pt x="31" y="65"/>
                    <a:pt x="30" y="66"/>
                    <a:pt x="30" y="66"/>
                  </a:cubicBezTo>
                  <a:cubicBezTo>
                    <a:pt x="28" y="68"/>
                    <a:pt x="28" y="68"/>
                    <a:pt x="28" y="68"/>
                  </a:cubicBezTo>
                  <a:cubicBezTo>
                    <a:pt x="29" y="70"/>
                    <a:pt x="29" y="70"/>
                    <a:pt x="29" y="70"/>
                  </a:cubicBezTo>
                  <a:cubicBezTo>
                    <a:pt x="36" y="63"/>
                    <a:pt x="36" y="63"/>
                    <a:pt x="36" y="63"/>
                  </a:cubicBezTo>
                  <a:cubicBezTo>
                    <a:pt x="36" y="62"/>
                    <a:pt x="37" y="62"/>
                    <a:pt x="37" y="62"/>
                  </a:cubicBezTo>
                  <a:cubicBezTo>
                    <a:pt x="37" y="62"/>
                    <a:pt x="37" y="62"/>
                    <a:pt x="37" y="62"/>
                  </a:cubicBezTo>
                  <a:cubicBezTo>
                    <a:pt x="38" y="62"/>
                    <a:pt x="38" y="62"/>
                    <a:pt x="38" y="62"/>
                  </a:cubicBezTo>
                  <a:cubicBezTo>
                    <a:pt x="38" y="68"/>
                    <a:pt x="38" y="68"/>
                    <a:pt x="38" y="68"/>
                  </a:cubicBezTo>
                  <a:cubicBezTo>
                    <a:pt x="32" y="74"/>
                    <a:pt x="32" y="74"/>
                    <a:pt x="32" y="74"/>
                  </a:cubicBezTo>
                  <a:cubicBezTo>
                    <a:pt x="38" y="74"/>
                    <a:pt x="38" y="74"/>
                    <a:pt x="38" y="74"/>
                  </a:cubicBezTo>
                  <a:cubicBezTo>
                    <a:pt x="38" y="79"/>
                    <a:pt x="38" y="79"/>
                    <a:pt x="38" y="79"/>
                  </a:cubicBezTo>
                  <a:cubicBezTo>
                    <a:pt x="33" y="79"/>
                    <a:pt x="33" y="79"/>
                    <a:pt x="33" y="79"/>
                  </a:cubicBezTo>
                  <a:cubicBezTo>
                    <a:pt x="33" y="80"/>
                    <a:pt x="33" y="80"/>
                    <a:pt x="33" y="80"/>
                  </a:cubicBezTo>
                  <a:cubicBezTo>
                    <a:pt x="36" y="80"/>
                    <a:pt x="36" y="80"/>
                    <a:pt x="36" y="80"/>
                  </a:cubicBezTo>
                  <a:cubicBezTo>
                    <a:pt x="37" y="80"/>
                    <a:pt x="37" y="81"/>
                    <a:pt x="38" y="81"/>
                  </a:cubicBezTo>
                  <a:cubicBezTo>
                    <a:pt x="38" y="84"/>
                    <a:pt x="38" y="84"/>
                    <a:pt x="38" y="84"/>
                  </a:cubicBezTo>
                  <a:cubicBezTo>
                    <a:pt x="38" y="84"/>
                    <a:pt x="37" y="84"/>
                    <a:pt x="37" y="84"/>
                  </a:cubicBezTo>
                  <a:cubicBezTo>
                    <a:pt x="35" y="87"/>
                    <a:pt x="35" y="87"/>
                    <a:pt x="35" y="87"/>
                  </a:cubicBezTo>
                  <a:cubicBezTo>
                    <a:pt x="34" y="88"/>
                    <a:pt x="33" y="88"/>
                    <a:pt x="33" y="88"/>
                  </a:cubicBezTo>
                  <a:cubicBezTo>
                    <a:pt x="33" y="88"/>
                    <a:pt x="33" y="88"/>
                    <a:pt x="33" y="88"/>
                  </a:cubicBezTo>
                  <a:cubicBezTo>
                    <a:pt x="14" y="88"/>
                    <a:pt x="14" y="88"/>
                    <a:pt x="14" y="88"/>
                  </a:cubicBezTo>
                  <a:cubicBezTo>
                    <a:pt x="14" y="90"/>
                    <a:pt x="14" y="90"/>
                    <a:pt x="14" y="90"/>
                  </a:cubicBezTo>
                  <a:cubicBezTo>
                    <a:pt x="26" y="90"/>
                    <a:pt x="26" y="90"/>
                    <a:pt x="26" y="90"/>
                  </a:cubicBezTo>
                  <a:cubicBezTo>
                    <a:pt x="28" y="90"/>
                    <a:pt x="29" y="91"/>
                    <a:pt x="29" y="92"/>
                  </a:cubicBezTo>
                  <a:cubicBezTo>
                    <a:pt x="29" y="93"/>
                    <a:pt x="28" y="93"/>
                    <a:pt x="28" y="94"/>
                  </a:cubicBezTo>
                  <a:cubicBezTo>
                    <a:pt x="21" y="101"/>
                    <a:pt x="21" y="101"/>
                    <a:pt x="21" y="101"/>
                  </a:cubicBezTo>
                  <a:cubicBezTo>
                    <a:pt x="22" y="102"/>
                    <a:pt x="22" y="102"/>
                    <a:pt x="22" y="102"/>
                  </a:cubicBezTo>
                  <a:cubicBezTo>
                    <a:pt x="29" y="95"/>
                    <a:pt x="29" y="95"/>
                    <a:pt x="29" y="95"/>
                  </a:cubicBezTo>
                  <a:cubicBezTo>
                    <a:pt x="30" y="94"/>
                    <a:pt x="32" y="94"/>
                    <a:pt x="33" y="95"/>
                  </a:cubicBezTo>
                  <a:cubicBezTo>
                    <a:pt x="33" y="95"/>
                    <a:pt x="33" y="96"/>
                    <a:pt x="33" y="97"/>
                  </a:cubicBezTo>
                  <a:cubicBezTo>
                    <a:pt x="33" y="97"/>
                    <a:pt x="33" y="97"/>
                    <a:pt x="33" y="97"/>
                  </a:cubicBezTo>
                  <a:cubicBezTo>
                    <a:pt x="33" y="109"/>
                    <a:pt x="33" y="109"/>
                    <a:pt x="33" y="109"/>
                  </a:cubicBezTo>
                  <a:cubicBezTo>
                    <a:pt x="35" y="109"/>
                    <a:pt x="35" y="109"/>
                    <a:pt x="35" y="109"/>
                  </a:cubicBezTo>
                  <a:cubicBezTo>
                    <a:pt x="35" y="90"/>
                    <a:pt x="35" y="90"/>
                    <a:pt x="35" y="90"/>
                  </a:cubicBezTo>
                  <a:cubicBezTo>
                    <a:pt x="35" y="89"/>
                    <a:pt x="35" y="89"/>
                    <a:pt x="36" y="88"/>
                  </a:cubicBezTo>
                  <a:cubicBezTo>
                    <a:pt x="38" y="87"/>
                    <a:pt x="38" y="87"/>
                    <a:pt x="38" y="87"/>
                  </a:cubicBezTo>
                  <a:cubicBezTo>
                    <a:pt x="38" y="114"/>
                    <a:pt x="38" y="114"/>
                    <a:pt x="38" y="114"/>
                  </a:cubicBezTo>
                  <a:cubicBezTo>
                    <a:pt x="38" y="114"/>
                    <a:pt x="38" y="114"/>
                    <a:pt x="37" y="114"/>
                  </a:cubicBezTo>
                  <a:cubicBezTo>
                    <a:pt x="31" y="114"/>
                    <a:pt x="31" y="114"/>
                    <a:pt x="31" y="114"/>
                  </a:cubicBezTo>
                  <a:cubicBezTo>
                    <a:pt x="30" y="114"/>
                    <a:pt x="29" y="113"/>
                    <a:pt x="29" y="111"/>
                  </a:cubicBezTo>
                  <a:cubicBezTo>
                    <a:pt x="29" y="102"/>
                    <a:pt x="29" y="102"/>
                    <a:pt x="29" y="102"/>
                  </a:cubicBezTo>
                  <a:cubicBezTo>
                    <a:pt x="24" y="107"/>
                    <a:pt x="24" y="107"/>
                    <a:pt x="24" y="107"/>
                  </a:cubicBezTo>
                  <a:cubicBezTo>
                    <a:pt x="23" y="108"/>
                    <a:pt x="22" y="108"/>
                    <a:pt x="21" y="107"/>
                  </a:cubicBezTo>
                  <a:cubicBezTo>
                    <a:pt x="16" y="102"/>
                    <a:pt x="16" y="102"/>
                    <a:pt x="16" y="102"/>
                  </a:cubicBezTo>
                  <a:cubicBezTo>
                    <a:pt x="15" y="101"/>
                    <a:pt x="15" y="100"/>
                    <a:pt x="16" y="99"/>
                  </a:cubicBezTo>
                  <a:cubicBezTo>
                    <a:pt x="21" y="94"/>
                    <a:pt x="21" y="94"/>
                    <a:pt x="21" y="94"/>
                  </a:cubicBezTo>
                  <a:cubicBezTo>
                    <a:pt x="12" y="94"/>
                    <a:pt x="12" y="94"/>
                    <a:pt x="12" y="94"/>
                  </a:cubicBezTo>
                  <a:cubicBezTo>
                    <a:pt x="10" y="94"/>
                    <a:pt x="9" y="93"/>
                    <a:pt x="9" y="92"/>
                  </a:cubicBezTo>
                  <a:cubicBezTo>
                    <a:pt x="9" y="86"/>
                    <a:pt x="9" y="86"/>
                    <a:pt x="9" y="86"/>
                  </a:cubicBezTo>
                  <a:cubicBezTo>
                    <a:pt x="9" y="84"/>
                    <a:pt x="10" y="83"/>
                    <a:pt x="12" y="83"/>
                  </a:cubicBezTo>
                  <a:cubicBezTo>
                    <a:pt x="28" y="83"/>
                    <a:pt x="28" y="83"/>
                    <a:pt x="28" y="83"/>
                  </a:cubicBezTo>
                  <a:cubicBezTo>
                    <a:pt x="28" y="83"/>
                    <a:pt x="28" y="83"/>
                    <a:pt x="28" y="83"/>
                  </a:cubicBezTo>
                  <a:cubicBezTo>
                    <a:pt x="28" y="76"/>
                    <a:pt x="28" y="76"/>
                    <a:pt x="28" y="76"/>
                  </a:cubicBezTo>
                  <a:cubicBezTo>
                    <a:pt x="28" y="76"/>
                    <a:pt x="28" y="75"/>
                    <a:pt x="28" y="75"/>
                  </a:cubicBezTo>
                  <a:cubicBezTo>
                    <a:pt x="28" y="75"/>
                    <a:pt x="28" y="75"/>
                    <a:pt x="27" y="75"/>
                  </a:cubicBezTo>
                  <a:cubicBezTo>
                    <a:pt x="23" y="70"/>
                    <a:pt x="23" y="70"/>
                    <a:pt x="23" y="70"/>
                  </a:cubicBezTo>
                  <a:cubicBezTo>
                    <a:pt x="23" y="70"/>
                    <a:pt x="22" y="70"/>
                    <a:pt x="22" y="70"/>
                  </a:cubicBezTo>
                  <a:cubicBezTo>
                    <a:pt x="11" y="81"/>
                    <a:pt x="11" y="81"/>
                    <a:pt x="11" y="81"/>
                  </a:cubicBezTo>
                  <a:cubicBezTo>
                    <a:pt x="11" y="81"/>
                    <a:pt x="11" y="81"/>
                    <a:pt x="11" y="81"/>
                  </a:cubicBezTo>
                  <a:cubicBezTo>
                    <a:pt x="10" y="82"/>
                    <a:pt x="8" y="82"/>
                    <a:pt x="8" y="81"/>
                  </a:cubicBezTo>
                  <a:cubicBezTo>
                    <a:pt x="3" y="76"/>
                    <a:pt x="3" y="76"/>
                    <a:pt x="3" y="76"/>
                  </a:cubicBezTo>
                  <a:cubicBezTo>
                    <a:pt x="3" y="76"/>
                    <a:pt x="3" y="76"/>
                    <a:pt x="3" y="76"/>
                  </a:cubicBezTo>
                  <a:cubicBezTo>
                    <a:pt x="2" y="76"/>
                    <a:pt x="2" y="74"/>
                    <a:pt x="3" y="73"/>
                  </a:cubicBezTo>
                  <a:cubicBezTo>
                    <a:pt x="9" y="67"/>
                    <a:pt x="9" y="67"/>
                    <a:pt x="9" y="67"/>
                  </a:cubicBezTo>
                  <a:cubicBezTo>
                    <a:pt x="3" y="67"/>
                    <a:pt x="3" y="67"/>
                    <a:pt x="3" y="67"/>
                  </a:cubicBezTo>
                  <a:cubicBezTo>
                    <a:pt x="1" y="67"/>
                    <a:pt x="0" y="66"/>
                    <a:pt x="0" y="64"/>
                  </a:cubicBezTo>
                  <a:cubicBezTo>
                    <a:pt x="0" y="58"/>
                    <a:pt x="0" y="58"/>
                    <a:pt x="0" y="58"/>
                  </a:cubicBezTo>
                  <a:cubicBezTo>
                    <a:pt x="0" y="57"/>
                    <a:pt x="1" y="56"/>
                    <a:pt x="3" y="56"/>
                  </a:cubicBezTo>
                  <a:cubicBezTo>
                    <a:pt x="9" y="56"/>
                    <a:pt x="9" y="56"/>
                    <a:pt x="9" y="56"/>
                  </a:cubicBezTo>
                  <a:cubicBezTo>
                    <a:pt x="3" y="49"/>
                    <a:pt x="3" y="49"/>
                    <a:pt x="3" y="49"/>
                  </a:cubicBezTo>
                  <a:cubicBezTo>
                    <a:pt x="3" y="49"/>
                    <a:pt x="3" y="49"/>
                    <a:pt x="3" y="49"/>
                  </a:cubicBezTo>
                  <a:cubicBezTo>
                    <a:pt x="2" y="48"/>
                    <a:pt x="2" y="47"/>
                    <a:pt x="3" y="46"/>
                  </a:cubicBezTo>
                  <a:cubicBezTo>
                    <a:pt x="7" y="41"/>
                    <a:pt x="7" y="41"/>
                    <a:pt x="7" y="41"/>
                  </a:cubicBezTo>
                  <a:cubicBezTo>
                    <a:pt x="8" y="41"/>
                    <a:pt x="8" y="41"/>
                    <a:pt x="8" y="41"/>
                  </a:cubicBezTo>
                  <a:cubicBezTo>
                    <a:pt x="8" y="40"/>
                    <a:pt x="10" y="40"/>
                    <a:pt x="11" y="41"/>
                  </a:cubicBezTo>
                  <a:cubicBezTo>
                    <a:pt x="22" y="53"/>
                    <a:pt x="22" y="53"/>
                    <a:pt x="22" y="53"/>
                  </a:cubicBezTo>
                  <a:cubicBezTo>
                    <a:pt x="22" y="53"/>
                    <a:pt x="23" y="53"/>
                    <a:pt x="23" y="52"/>
                  </a:cubicBezTo>
                  <a:cubicBezTo>
                    <a:pt x="27" y="48"/>
                    <a:pt x="27" y="48"/>
                    <a:pt x="27" y="48"/>
                  </a:cubicBezTo>
                  <a:cubicBezTo>
                    <a:pt x="27" y="48"/>
                    <a:pt x="27" y="48"/>
                    <a:pt x="27" y="48"/>
                  </a:cubicBezTo>
                  <a:cubicBezTo>
                    <a:pt x="28" y="48"/>
                    <a:pt x="28" y="47"/>
                    <a:pt x="28" y="47"/>
                  </a:cubicBezTo>
                  <a:cubicBezTo>
                    <a:pt x="28" y="47"/>
                    <a:pt x="28" y="47"/>
                    <a:pt x="28" y="46"/>
                  </a:cubicBezTo>
                  <a:cubicBezTo>
                    <a:pt x="28" y="40"/>
                    <a:pt x="28" y="40"/>
                    <a:pt x="28" y="40"/>
                  </a:cubicBezTo>
                  <a:cubicBezTo>
                    <a:pt x="28" y="40"/>
                    <a:pt x="28" y="39"/>
                    <a:pt x="28" y="39"/>
                  </a:cubicBezTo>
                  <a:cubicBezTo>
                    <a:pt x="12" y="39"/>
                    <a:pt x="12" y="39"/>
                    <a:pt x="12" y="39"/>
                  </a:cubicBezTo>
                  <a:cubicBezTo>
                    <a:pt x="10" y="39"/>
                    <a:pt x="9" y="38"/>
                    <a:pt x="9" y="37"/>
                  </a:cubicBezTo>
                  <a:cubicBezTo>
                    <a:pt x="9" y="30"/>
                    <a:pt x="9" y="30"/>
                    <a:pt x="9" y="30"/>
                  </a:cubicBezTo>
                  <a:cubicBezTo>
                    <a:pt x="9" y="29"/>
                    <a:pt x="10" y="28"/>
                    <a:pt x="12" y="28"/>
                  </a:cubicBezTo>
                  <a:cubicBezTo>
                    <a:pt x="21" y="28"/>
                    <a:pt x="21" y="28"/>
                    <a:pt x="21" y="28"/>
                  </a:cubicBezTo>
                  <a:cubicBezTo>
                    <a:pt x="16" y="23"/>
                    <a:pt x="16" y="23"/>
                    <a:pt x="16" y="23"/>
                  </a:cubicBezTo>
                  <a:cubicBezTo>
                    <a:pt x="15" y="23"/>
                    <a:pt x="15" y="21"/>
                    <a:pt x="16" y="20"/>
                  </a:cubicBezTo>
                  <a:cubicBezTo>
                    <a:pt x="21" y="15"/>
                    <a:pt x="21" y="15"/>
                    <a:pt x="21" y="15"/>
                  </a:cubicBezTo>
                  <a:cubicBezTo>
                    <a:pt x="22" y="15"/>
                    <a:pt x="23" y="15"/>
                    <a:pt x="24" y="15"/>
                  </a:cubicBezTo>
                  <a:cubicBezTo>
                    <a:pt x="29" y="20"/>
                    <a:pt x="29" y="20"/>
                    <a:pt x="29" y="20"/>
                  </a:cubicBezTo>
                  <a:cubicBezTo>
                    <a:pt x="29" y="11"/>
                    <a:pt x="29" y="11"/>
                    <a:pt x="29" y="11"/>
                  </a:cubicBezTo>
                  <a:cubicBezTo>
                    <a:pt x="29" y="10"/>
                    <a:pt x="30" y="9"/>
                    <a:pt x="31" y="9"/>
                  </a:cubicBezTo>
                  <a:cubicBezTo>
                    <a:pt x="37" y="9"/>
                    <a:pt x="37" y="9"/>
                    <a:pt x="37" y="9"/>
                  </a:cubicBezTo>
                  <a:cubicBezTo>
                    <a:pt x="38" y="9"/>
                    <a:pt x="38" y="9"/>
                    <a:pt x="38" y="9"/>
                  </a:cubicBezTo>
                  <a:lnTo>
                    <a:pt x="38" y="3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6" name="Freeform 47"/>
            <p:cNvSpPr>
              <a:spLocks noEditPoints="1"/>
            </p:cNvSpPr>
            <p:nvPr/>
          </p:nvSpPr>
          <p:spPr bwMode="auto">
            <a:xfrm>
              <a:off x="6224597" y="1738324"/>
              <a:ext cx="192089" cy="190502"/>
            </a:xfrm>
            <a:custGeom>
              <a:gdLst>
                <a:gd fmla="*/ 42 w 85" name="T0"/>
                <a:gd fmla="*/ 0 h 84" name="T1"/>
                <a:gd fmla="*/ 72 w 85" name="T2"/>
                <a:gd fmla="*/ 12 h 84" name="T3"/>
                <a:gd fmla="*/ 85 w 85" name="T4"/>
                <a:gd fmla="*/ 42 h 84" name="T5"/>
                <a:gd fmla="*/ 72 w 85" name="T6"/>
                <a:gd fmla="*/ 72 h 84" name="T7"/>
                <a:gd fmla="*/ 42 w 85" name="T8"/>
                <a:gd fmla="*/ 84 h 84" name="T9"/>
                <a:gd fmla="*/ 42 w 85" name="T10"/>
                <a:gd fmla="*/ 84 h 84" name="T11"/>
                <a:gd fmla="*/ 42 w 85" name="T12"/>
                <a:gd fmla="*/ 79 h 84" name="T13"/>
                <a:gd fmla="*/ 42 w 85" name="T14"/>
                <a:gd fmla="*/ 79 h 84" name="T15"/>
                <a:gd fmla="*/ 69 w 85" name="T16"/>
                <a:gd fmla="*/ 68 h 84" name="T17"/>
                <a:gd fmla="*/ 80 w 85" name="T18"/>
                <a:gd fmla="*/ 42 h 84" name="T19"/>
                <a:gd fmla="*/ 69 w 85" name="T20"/>
                <a:gd fmla="*/ 15 h 84" name="T21"/>
                <a:gd fmla="*/ 42 w 85" name="T22"/>
                <a:gd fmla="*/ 4 h 84" name="T23"/>
                <a:gd fmla="*/ 42 w 85" name="T24"/>
                <a:gd fmla="*/ 4 h 84" name="T25"/>
                <a:gd fmla="*/ 42 w 85" name="T26"/>
                <a:gd fmla="*/ 0 h 84" name="T27"/>
                <a:gd fmla="*/ 42 w 85" name="T28"/>
                <a:gd fmla="*/ 84 h 84" name="T29"/>
                <a:gd fmla="*/ 13 w 85" name="T30"/>
                <a:gd fmla="*/ 72 h 84" name="T31"/>
                <a:gd fmla="*/ 0 w 85" name="T32"/>
                <a:gd fmla="*/ 42 h 84" name="T33"/>
                <a:gd fmla="*/ 13 w 85" name="T34"/>
                <a:gd fmla="*/ 12 h 84" name="T35"/>
                <a:gd fmla="*/ 42 w 85" name="T36"/>
                <a:gd fmla="*/ 0 h 84" name="T37"/>
                <a:gd fmla="*/ 42 w 85" name="T38"/>
                <a:gd fmla="*/ 4 h 84" name="T39"/>
                <a:gd fmla="*/ 16 w 85" name="T40"/>
                <a:gd fmla="*/ 15 h 84" name="T41"/>
                <a:gd fmla="*/ 5 w 85" name="T42"/>
                <a:gd fmla="*/ 42 h 84" name="T43"/>
                <a:gd fmla="*/ 16 w 85" name="T44"/>
                <a:gd fmla="*/ 68 h 84" name="T45"/>
                <a:gd fmla="*/ 42 w 85" name="T46"/>
                <a:gd fmla="*/ 79 h 84" name="T47"/>
                <a:gd fmla="*/ 42 w 85" name="T48"/>
                <a:gd fmla="*/ 84 h 84"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84" w="85">
                  <a:moveTo>
                    <a:pt x="42" y="0"/>
                  </a:moveTo>
                  <a:cubicBezTo>
                    <a:pt x="54" y="0"/>
                    <a:pt x="65" y="4"/>
                    <a:pt x="72" y="12"/>
                  </a:cubicBezTo>
                  <a:cubicBezTo>
                    <a:pt x="80" y="20"/>
                    <a:pt x="85" y="30"/>
                    <a:pt x="85" y="42"/>
                  </a:cubicBezTo>
                  <a:cubicBezTo>
                    <a:pt x="85" y="54"/>
                    <a:pt x="80" y="64"/>
                    <a:pt x="72" y="72"/>
                  </a:cubicBezTo>
                  <a:cubicBezTo>
                    <a:pt x="65" y="79"/>
                    <a:pt x="54" y="84"/>
                    <a:pt x="42" y="84"/>
                  </a:cubicBezTo>
                  <a:cubicBezTo>
                    <a:pt x="42" y="84"/>
                    <a:pt x="42" y="84"/>
                    <a:pt x="42" y="84"/>
                  </a:cubicBezTo>
                  <a:cubicBezTo>
                    <a:pt x="42" y="79"/>
                    <a:pt x="42" y="79"/>
                    <a:pt x="42" y="79"/>
                  </a:cubicBezTo>
                  <a:cubicBezTo>
                    <a:pt x="42" y="79"/>
                    <a:pt x="42" y="79"/>
                    <a:pt x="42" y="79"/>
                  </a:cubicBezTo>
                  <a:cubicBezTo>
                    <a:pt x="53" y="79"/>
                    <a:pt x="62" y="75"/>
                    <a:pt x="69" y="68"/>
                  </a:cubicBezTo>
                  <a:cubicBezTo>
                    <a:pt x="76" y="62"/>
                    <a:pt x="80" y="52"/>
                    <a:pt x="80" y="42"/>
                  </a:cubicBezTo>
                  <a:cubicBezTo>
                    <a:pt x="80" y="32"/>
                    <a:pt x="76" y="22"/>
                    <a:pt x="69" y="15"/>
                  </a:cubicBezTo>
                  <a:cubicBezTo>
                    <a:pt x="62" y="9"/>
                    <a:pt x="53" y="4"/>
                    <a:pt x="42" y="4"/>
                  </a:cubicBezTo>
                  <a:cubicBezTo>
                    <a:pt x="42" y="4"/>
                    <a:pt x="42" y="4"/>
                    <a:pt x="42" y="4"/>
                  </a:cubicBezTo>
                  <a:cubicBezTo>
                    <a:pt x="42" y="0"/>
                    <a:pt x="42" y="0"/>
                    <a:pt x="42" y="0"/>
                  </a:cubicBezTo>
                  <a:close/>
                  <a:moveTo>
                    <a:pt x="42" y="84"/>
                  </a:moveTo>
                  <a:cubicBezTo>
                    <a:pt x="31" y="84"/>
                    <a:pt x="20" y="79"/>
                    <a:pt x="13" y="72"/>
                  </a:cubicBezTo>
                  <a:cubicBezTo>
                    <a:pt x="5" y="64"/>
                    <a:pt x="0" y="54"/>
                    <a:pt x="0" y="42"/>
                  </a:cubicBezTo>
                  <a:cubicBezTo>
                    <a:pt x="0" y="30"/>
                    <a:pt x="5" y="20"/>
                    <a:pt x="13" y="12"/>
                  </a:cubicBezTo>
                  <a:cubicBezTo>
                    <a:pt x="20" y="4"/>
                    <a:pt x="31" y="0"/>
                    <a:pt x="42" y="0"/>
                  </a:cubicBezTo>
                  <a:cubicBezTo>
                    <a:pt x="42" y="4"/>
                    <a:pt x="42" y="4"/>
                    <a:pt x="42" y="4"/>
                  </a:cubicBezTo>
                  <a:cubicBezTo>
                    <a:pt x="32" y="4"/>
                    <a:pt x="23" y="9"/>
                    <a:pt x="16" y="15"/>
                  </a:cubicBezTo>
                  <a:cubicBezTo>
                    <a:pt x="9" y="22"/>
                    <a:pt x="5" y="32"/>
                    <a:pt x="5" y="42"/>
                  </a:cubicBezTo>
                  <a:cubicBezTo>
                    <a:pt x="5" y="52"/>
                    <a:pt x="9" y="62"/>
                    <a:pt x="16" y="68"/>
                  </a:cubicBezTo>
                  <a:cubicBezTo>
                    <a:pt x="23" y="75"/>
                    <a:pt x="32" y="79"/>
                    <a:pt x="42" y="79"/>
                  </a:cubicBezTo>
                  <a:lnTo>
                    <a:pt x="42" y="8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7" name="Freeform 48"/>
            <p:cNvSpPr>
              <a:spLocks noEditPoints="1"/>
            </p:cNvSpPr>
            <p:nvPr/>
          </p:nvSpPr>
          <p:spPr bwMode="auto">
            <a:xfrm>
              <a:off x="6302385" y="1693873"/>
              <a:ext cx="34925" cy="42863"/>
            </a:xfrm>
            <a:custGeom>
              <a:gdLst>
                <a:gd fmla="*/ 7 w 15" name="T0"/>
                <a:gd fmla="*/ 0 h 19" name="T1"/>
                <a:gd fmla="*/ 13 w 15" name="T2"/>
                <a:gd fmla="*/ 0 h 19" name="T3"/>
                <a:gd fmla="*/ 15 w 15" name="T4"/>
                <a:gd fmla="*/ 2 h 19" name="T5"/>
                <a:gd fmla="*/ 15 w 15" name="T6"/>
                <a:gd fmla="*/ 16 h 19" name="T7"/>
                <a:gd fmla="*/ 13 w 15" name="T8"/>
                <a:gd fmla="*/ 19 h 19" name="T9"/>
                <a:gd fmla="*/ 7 w 15" name="T10"/>
                <a:gd fmla="*/ 19 h 19" name="T11"/>
                <a:gd fmla="*/ 7 w 15" name="T12"/>
                <a:gd fmla="*/ 14 h 19" name="T13"/>
                <a:gd fmla="*/ 10 w 15" name="T14"/>
                <a:gd fmla="*/ 14 h 19" name="T15"/>
                <a:gd fmla="*/ 10 w 15" name="T16"/>
                <a:gd fmla="*/ 5 h 19" name="T17"/>
                <a:gd fmla="*/ 7 w 15" name="T18"/>
                <a:gd fmla="*/ 5 h 19" name="T19"/>
                <a:gd fmla="*/ 7 w 15" name="T20"/>
                <a:gd fmla="*/ 0 h 19" name="T21"/>
                <a:gd fmla="*/ 2 w 15" name="T22"/>
                <a:gd fmla="*/ 0 h 19" name="T23"/>
                <a:gd fmla="*/ 7 w 15" name="T24"/>
                <a:gd fmla="*/ 0 h 19" name="T25"/>
                <a:gd fmla="*/ 7 w 15" name="T26"/>
                <a:gd fmla="*/ 5 h 19" name="T27"/>
                <a:gd fmla="*/ 5 w 15" name="T28"/>
                <a:gd fmla="*/ 5 h 19" name="T29"/>
                <a:gd fmla="*/ 5 w 15" name="T30"/>
                <a:gd fmla="*/ 14 h 19" name="T31"/>
                <a:gd fmla="*/ 7 w 15" name="T32"/>
                <a:gd fmla="*/ 14 h 19" name="T33"/>
                <a:gd fmla="*/ 7 w 15" name="T34"/>
                <a:gd fmla="*/ 19 h 19" name="T35"/>
                <a:gd fmla="*/ 2 w 15" name="T36"/>
                <a:gd fmla="*/ 19 h 19" name="T37"/>
                <a:gd fmla="*/ 0 w 15" name="T38"/>
                <a:gd fmla="*/ 16 h 19" name="T39"/>
                <a:gd fmla="*/ 0 w 15" name="T40"/>
                <a:gd fmla="*/ 2 h 19" name="T41"/>
                <a:gd fmla="*/ 2 w 15" name="T42"/>
                <a:gd fmla="*/ 0 h 1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9" w="15">
                  <a:moveTo>
                    <a:pt x="7" y="0"/>
                  </a:moveTo>
                  <a:cubicBezTo>
                    <a:pt x="13" y="0"/>
                    <a:pt x="13" y="0"/>
                    <a:pt x="13" y="0"/>
                  </a:cubicBezTo>
                  <a:cubicBezTo>
                    <a:pt x="14" y="0"/>
                    <a:pt x="15" y="1"/>
                    <a:pt x="15" y="2"/>
                  </a:cubicBezTo>
                  <a:cubicBezTo>
                    <a:pt x="15" y="16"/>
                    <a:pt x="15" y="16"/>
                    <a:pt x="15" y="16"/>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6"/>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8" name="Freeform 49"/>
            <p:cNvSpPr>
              <a:spLocks noEditPoints="1"/>
            </p:cNvSpPr>
            <p:nvPr/>
          </p:nvSpPr>
          <p:spPr bwMode="auto">
            <a:xfrm>
              <a:off x="6418273" y="1814524"/>
              <a:ext cx="42863" cy="34925"/>
            </a:xfrm>
            <a:custGeom>
              <a:gdLst>
                <a:gd fmla="*/ 9 w 19" name="T0"/>
                <a:gd fmla="*/ 0 h 15" name="T1"/>
                <a:gd fmla="*/ 16 w 19" name="T2"/>
                <a:gd fmla="*/ 0 h 15" name="T3"/>
                <a:gd fmla="*/ 19 w 19" name="T4"/>
                <a:gd fmla="*/ 3 h 15" name="T5"/>
                <a:gd fmla="*/ 19 w 19" name="T6"/>
                <a:gd fmla="*/ 13 h 15" name="T7"/>
                <a:gd fmla="*/ 16 w 19" name="T8"/>
                <a:gd fmla="*/ 15 h 15" name="T9"/>
                <a:gd fmla="*/ 9 w 19" name="T10"/>
                <a:gd fmla="*/ 15 h 15" name="T11"/>
                <a:gd fmla="*/ 9 w 19" name="T12"/>
                <a:gd fmla="*/ 11 h 15" name="T13"/>
                <a:gd fmla="*/ 14 w 19" name="T14"/>
                <a:gd fmla="*/ 11 h 15" name="T15"/>
                <a:gd fmla="*/ 14 w 19" name="T16"/>
                <a:gd fmla="*/ 5 h 15" name="T17"/>
                <a:gd fmla="*/ 9 w 19" name="T18"/>
                <a:gd fmla="*/ 5 h 15" name="T19"/>
                <a:gd fmla="*/ 9 w 19" name="T20"/>
                <a:gd fmla="*/ 0 h 15" name="T21"/>
                <a:gd fmla="*/ 2 w 19" name="T22"/>
                <a:gd fmla="*/ 0 h 15" name="T23"/>
                <a:gd fmla="*/ 9 w 19" name="T24"/>
                <a:gd fmla="*/ 0 h 15" name="T25"/>
                <a:gd fmla="*/ 9 w 19" name="T26"/>
                <a:gd fmla="*/ 5 h 15" name="T27"/>
                <a:gd fmla="*/ 4 w 19" name="T28"/>
                <a:gd fmla="*/ 5 h 15" name="T29"/>
                <a:gd fmla="*/ 4 w 19" name="T30"/>
                <a:gd fmla="*/ 11 h 15" name="T31"/>
                <a:gd fmla="*/ 9 w 19" name="T32"/>
                <a:gd fmla="*/ 11 h 15" name="T33"/>
                <a:gd fmla="*/ 9 w 19" name="T34"/>
                <a:gd fmla="*/ 15 h 15" name="T35"/>
                <a:gd fmla="*/ 2 w 19" name="T36"/>
                <a:gd fmla="*/ 15 h 15" name="T37"/>
                <a:gd fmla="*/ 0 w 19" name="T38"/>
                <a:gd fmla="*/ 13 h 15" name="T39"/>
                <a:gd fmla="*/ 0 w 19" name="T40"/>
                <a:gd fmla="*/ 3 h 15" name="T41"/>
                <a:gd fmla="*/ 2 w 19" name="T42"/>
                <a:gd fmla="*/ 0 h 1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 w="19">
                  <a:moveTo>
                    <a:pt x="9" y="0"/>
                  </a:moveTo>
                  <a:cubicBezTo>
                    <a:pt x="16" y="0"/>
                    <a:pt x="16" y="0"/>
                    <a:pt x="16" y="0"/>
                  </a:cubicBezTo>
                  <a:cubicBezTo>
                    <a:pt x="18" y="0"/>
                    <a:pt x="19" y="2"/>
                    <a:pt x="19" y="3"/>
                  </a:cubicBezTo>
                  <a:cubicBezTo>
                    <a:pt x="19" y="13"/>
                    <a:pt x="19" y="13"/>
                    <a:pt x="19" y="13"/>
                  </a:cubicBezTo>
                  <a:cubicBezTo>
                    <a:pt x="19" y="14"/>
                    <a:pt x="18" y="15"/>
                    <a:pt x="16" y="15"/>
                  </a:cubicBezTo>
                  <a:cubicBezTo>
                    <a:pt x="9" y="15"/>
                    <a:pt x="9" y="15"/>
                    <a:pt x="9" y="15"/>
                  </a:cubicBezTo>
                  <a:cubicBezTo>
                    <a:pt x="9" y="11"/>
                    <a:pt x="9" y="11"/>
                    <a:pt x="9" y="11"/>
                  </a:cubicBezTo>
                  <a:cubicBezTo>
                    <a:pt x="14" y="11"/>
                    <a:pt x="14" y="11"/>
                    <a:pt x="14" y="11"/>
                  </a:cubicBezTo>
                  <a:cubicBezTo>
                    <a:pt x="14" y="5"/>
                    <a:pt x="14" y="5"/>
                    <a:pt x="14" y="5"/>
                  </a:cubicBezTo>
                  <a:cubicBezTo>
                    <a:pt x="9" y="5"/>
                    <a:pt x="9" y="5"/>
                    <a:pt x="9" y="5"/>
                  </a:cubicBezTo>
                  <a:lnTo>
                    <a:pt x="9" y="0"/>
                  </a:lnTo>
                  <a:close/>
                  <a:moveTo>
                    <a:pt x="2" y="0"/>
                  </a:moveTo>
                  <a:cubicBezTo>
                    <a:pt x="9" y="0"/>
                    <a:pt x="9" y="0"/>
                    <a:pt x="9" y="0"/>
                  </a:cubicBezTo>
                  <a:cubicBezTo>
                    <a:pt x="9" y="5"/>
                    <a:pt x="9" y="5"/>
                    <a:pt x="9" y="5"/>
                  </a:cubicBezTo>
                  <a:cubicBezTo>
                    <a:pt x="4" y="5"/>
                    <a:pt x="4" y="5"/>
                    <a:pt x="4" y="5"/>
                  </a:cubicBezTo>
                  <a:cubicBezTo>
                    <a:pt x="4" y="11"/>
                    <a:pt x="4" y="11"/>
                    <a:pt x="4" y="11"/>
                  </a:cubicBezTo>
                  <a:cubicBezTo>
                    <a:pt x="9" y="11"/>
                    <a:pt x="9" y="11"/>
                    <a:pt x="9" y="11"/>
                  </a:cubicBezTo>
                  <a:cubicBezTo>
                    <a:pt x="9" y="15"/>
                    <a:pt x="9" y="15"/>
                    <a:pt x="9"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79" name="Freeform 50"/>
            <p:cNvSpPr>
              <a:spLocks noEditPoints="1"/>
            </p:cNvSpPr>
            <p:nvPr/>
          </p:nvSpPr>
          <p:spPr bwMode="auto">
            <a:xfrm>
              <a:off x="6302385" y="1930411"/>
              <a:ext cx="34925" cy="42863"/>
            </a:xfrm>
            <a:custGeom>
              <a:gdLst>
                <a:gd fmla="*/ 7 w 15" name="T0"/>
                <a:gd fmla="*/ 0 h 19" name="T1"/>
                <a:gd fmla="*/ 13 w 15" name="T2"/>
                <a:gd fmla="*/ 0 h 19" name="T3"/>
                <a:gd fmla="*/ 15 w 15" name="T4"/>
                <a:gd fmla="*/ 2 h 19" name="T5"/>
                <a:gd fmla="*/ 15 w 15" name="T6"/>
                <a:gd fmla="*/ 17 h 19" name="T7"/>
                <a:gd fmla="*/ 13 w 15" name="T8"/>
                <a:gd fmla="*/ 19 h 19" name="T9"/>
                <a:gd fmla="*/ 7 w 15" name="T10"/>
                <a:gd fmla="*/ 19 h 19" name="T11"/>
                <a:gd fmla="*/ 7 w 15" name="T12"/>
                <a:gd fmla="*/ 14 h 19" name="T13"/>
                <a:gd fmla="*/ 10 w 15" name="T14"/>
                <a:gd fmla="*/ 14 h 19" name="T15"/>
                <a:gd fmla="*/ 10 w 15" name="T16"/>
                <a:gd fmla="*/ 5 h 19" name="T17"/>
                <a:gd fmla="*/ 7 w 15" name="T18"/>
                <a:gd fmla="*/ 5 h 19" name="T19"/>
                <a:gd fmla="*/ 7 w 15" name="T20"/>
                <a:gd fmla="*/ 0 h 19" name="T21"/>
                <a:gd fmla="*/ 2 w 15" name="T22"/>
                <a:gd fmla="*/ 0 h 19" name="T23"/>
                <a:gd fmla="*/ 7 w 15" name="T24"/>
                <a:gd fmla="*/ 0 h 19" name="T25"/>
                <a:gd fmla="*/ 7 w 15" name="T26"/>
                <a:gd fmla="*/ 5 h 19" name="T27"/>
                <a:gd fmla="*/ 5 w 15" name="T28"/>
                <a:gd fmla="*/ 5 h 19" name="T29"/>
                <a:gd fmla="*/ 5 w 15" name="T30"/>
                <a:gd fmla="*/ 14 h 19" name="T31"/>
                <a:gd fmla="*/ 7 w 15" name="T32"/>
                <a:gd fmla="*/ 14 h 19" name="T33"/>
                <a:gd fmla="*/ 7 w 15" name="T34"/>
                <a:gd fmla="*/ 19 h 19" name="T35"/>
                <a:gd fmla="*/ 2 w 15" name="T36"/>
                <a:gd fmla="*/ 19 h 19" name="T37"/>
                <a:gd fmla="*/ 0 w 15" name="T38"/>
                <a:gd fmla="*/ 17 h 19" name="T39"/>
                <a:gd fmla="*/ 0 w 15" name="T40"/>
                <a:gd fmla="*/ 2 h 19" name="T41"/>
                <a:gd fmla="*/ 2 w 15" name="T42"/>
                <a:gd fmla="*/ 0 h 1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9" w="15">
                  <a:moveTo>
                    <a:pt x="7" y="0"/>
                  </a:moveTo>
                  <a:cubicBezTo>
                    <a:pt x="13" y="0"/>
                    <a:pt x="13" y="0"/>
                    <a:pt x="13" y="0"/>
                  </a:cubicBezTo>
                  <a:cubicBezTo>
                    <a:pt x="14" y="0"/>
                    <a:pt x="15" y="1"/>
                    <a:pt x="15" y="2"/>
                  </a:cubicBezTo>
                  <a:cubicBezTo>
                    <a:pt x="15" y="17"/>
                    <a:pt x="15" y="17"/>
                    <a:pt x="15" y="17"/>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7"/>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0" name="Freeform 51"/>
            <p:cNvSpPr>
              <a:spLocks noEditPoints="1"/>
            </p:cNvSpPr>
            <p:nvPr/>
          </p:nvSpPr>
          <p:spPr bwMode="auto">
            <a:xfrm>
              <a:off x="6178560" y="1814524"/>
              <a:ext cx="42863" cy="34925"/>
            </a:xfrm>
            <a:custGeom>
              <a:gdLst>
                <a:gd fmla="*/ 10 w 19" name="T0"/>
                <a:gd fmla="*/ 0 h 15" name="T1"/>
                <a:gd fmla="*/ 17 w 19" name="T2"/>
                <a:gd fmla="*/ 0 h 15" name="T3"/>
                <a:gd fmla="*/ 19 w 19" name="T4"/>
                <a:gd fmla="*/ 3 h 15" name="T5"/>
                <a:gd fmla="*/ 19 w 19" name="T6"/>
                <a:gd fmla="*/ 13 h 15" name="T7"/>
                <a:gd fmla="*/ 17 w 19" name="T8"/>
                <a:gd fmla="*/ 15 h 15" name="T9"/>
                <a:gd fmla="*/ 10 w 19" name="T10"/>
                <a:gd fmla="*/ 15 h 15" name="T11"/>
                <a:gd fmla="*/ 10 w 19" name="T12"/>
                <a:gd fmla="*/ 11 h 15" name="T13"/>
                <a:gd fmla="*/ 15 w 19" name="T14"/>
                <a:gd fmla="*/ 11 h 15" name="T15"/>
                <a:gd fmla="*/ 15 w 19" name="T16"/>
                <a:gd fmla="*/ 5 h 15" name="T17"/>
                <a:gd fmla="*/ 10 w 19" name="T18"/>
                <a:gd fmla="*/ 5 h 15" name="T19"/>
                <a:gd fmla="*/ 10 w 19" name="T20"/>
                <a:gd fmla="*/ 0 h 15" name="T21"/>
                <a:gd fmla="*/ 3 w 19" name="T22"/>
                <a:gd fmla="*/ 0 h 15" name="T23"/>
                <a:gd fmla="*/ 10 w 19" name="T24"/>
                <a:gd fmla="*/ 0 h 15" name="T25"/>
                <a:gd fmla="*/ 10 w 19" name="T26"/>
                <a:gd fmla="*/ 5 h 15" name="T27"/>
                <a:gd fmla="*/ 5 w 19" name="T28"/>
                <a:gd fmla="*/ 5 h 15" name="T29"/>
                <a:gd fmla="*/ 5 w 19" name="T30"/>
                <a:gd fmla="*/ 11 h 15" name="T31"/>
                <a:gd fmla="*/ 10 w 19" name="T32"/>
                <a:gd fmla="*/ 11 h 15" name="T33"/>
                <a:gd fmla="*/ 10 w 19" name="T34"/>
                <a:gd fmla="*/ 15 h 15" name="T35"/>
                <a:gd fmla="*/ 3 w 19" name="T36"/>
                <a:gd fmla="*/ 15 h 15" name="T37"/>
                <a:gd fmla="*/ 0 w 19" name="T38"/>
                <a:gd fmla="*/ 13 h 15" name="T39"/>
                <a:gd fmla="*/ 0 w 19" name="T40"/>
                <a:gd fmla="*/ 3 h 15" name="T41"/>
                <a:gd fmla="*/ 3 w 19" name="T42"/>
                <a:gd fmla="*/ 0 h 1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 w="19">
                  <a:moveTo>
                    <a:pt x="10" y="0"/>
                  </a:moveTo>
                  <a:cubicBezTo>
                    <a:pt x="17" y="0"/>
                    <a:pt x="17" y="0"/>
                    <a:pt x="17" y="0"/>
                  </a:cubicBezTo>
                  <a:cubicBezTo>
                    <a:pt x="18" y="0"/>
                    <a:pt x="19" y="2"/>
                    <a:pt x="19" y="3"/>
                  </a:cubicBezTo>
                  <a:cubicBezTo>
                    <a:pt x="19" y="13"/>
                    <a:pt x="19" y="13"/>
                    <a:pt x="19" y="13"/>
                  </a:cubicBezTo>
                  <a:cubicBezTo>
                    <a:pt x="19" y="14"/>
                    <a:pt x="18" y="15"/>
                    <a:pt x="17" y="15"/>
                  </a:cubicBezTo>
                  <a:cubicBezTo>
                    <a:pt x="10" y="15"/>
                    <a:pt x="10" y="15"/>
                    <a:pt x="10" y="15"/>
                  </a:cubicBezTo>
                  <a:cubicBezTo>
                    <a:pt x="10" y="11"/>
                    <a:pt x="10" y="11"/>
                    <a:pt x="10" y="11"/>
                  </a:cubicBezTo>
                  <a:cubicBezTo>
                    <a:pt x="15" y="11"/>
                    <a:pt x="15" y="11"/>
                    <a:pt x="15" y="11"/>
                  </a:cubicBezTo>
                  <a:cubicBezTo>
                    <a:pt x="15" y="5"/>
                    <a:pt x="15" y="5"/>
                    <a:pt x="15" y="5"/>
                  </a:cubicBezTo>
                  <a:cubicBezTo>
                    <a:pt x="10" y="5"/>
                    <a:pt x="10" y="5"/>
                    <a:pt x="10" y="5"/>
                  </a:cubicBezTo>
                  <a:lnTo>
                    <a:pt x="10" y="0"/>
                  </a:lnTo>
                  <a:close/>
                  <a:moveTo>
                    <a:pt x="3" y="0"/>
                  </a:moveTo>
                  <a:cubicBezTo>
                    <a:pt x="10" y="0"/>
                    <a:pt x="10" y="0"/>
                    <a:pt x="10" y="0"/>
                  </a:cubicBezTo>
                  <a:cubicBezTo>
                    <a:pt x="10" y="5"/>
                    <a:pt x="10" y="5"/>
                    <a:pt x="10" y="5"/>
                  </a:cubicBezTo>
                  <a:cubicBezTo>
                    <a:pt x="5" y="5"/>
                    <a:pt x="5" y="5"/>
                    <a:pt x="5" y="5"/>
                  </a:cubicBezTo>
                  <a:cubicBezTo>
                    <a:pt x="5" y="11"/>
                    <a:pt x="5" y="11"/>
                    <a:pt x="5" y="11"/>
                  </a:cubicBezTo>
                  <a:cubicBezTo>
                    <a:pt x="10" y="11"/>
                    <a:pt x="10" y="11"/>
                    <a:pt x="10" y="11"/>
                  </a:cubicBezTo>
                  <a:cubicBezTo>
                    <a:pt x="10" y="15"/>
                    <a:pt x="10" y="15"/>
                    <a:pt x="10" y="15"/>
                  </a:cubicBezTo>
                  <a:cubicBezTo>
                    <a:pt x="3" y="15"/>
                    <a:pt x="3" y="15"/>
                    <a:pt x="3" y="15"/>
                  </a:cubicBezTo>
                  <a:cubicBezTo>
                    <a:pt x="1" y="15"/>
                    <a:pt x="0" y="14"/>
                    <a:pt x="0" y="13"/>
                  </a:cubicBezTo>
                  <a:cubicBezTo>
                    <a:pt x="0" y="3"/>
                    <a:pt x="0" y="3"/>
                    <a:pt x="0" y="3"/>
                  </a:cubicBezTo>
                  <a:cubicBezTo>
                    <a:pt x="0" y="2"/>
                    <a:pt x="1"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1" name="Freeform 52"/>
            <p:cNvSpPr>
              <a:spLocks noEditPoints="1"/>
            </p:cNvSpPr>
            <p:nvPr/>
          </p:nvSpPr>
          <p:spPr bwMode="auto">
            <a:xfrm>
              <a:off x="6376998" y="1722449"/>
              <a:ext cx="52389" cy="52389"/>
            </a:xfrm>
            <a:custGeom>
              <a:gdLst>
                <a:gd fmla="*/ 22 w 23" name="T0"/>
                <a:gd fmla="*/ 12 h 23" name="T1"/>
                <a:gd fmla="*/ 12 w 23" name="T2"/>
                <a:gd fmla="*/ 22 h 23" name="T3"/>
                <a:gd fmla="*/ 12 w 23" name="T4"/>
                <a:gd fmla="*/ 22 h 23" name="T5"/>
                <a:gd fmla="*/ 12 w 23" name="T6"/>
                <a:gd fmla="*/ 15 h 23" name="T7"/>
                <a:gd fmla="*/ 17 w 23" name="T8"/>
                <a:gd fmla="*/ 10 h 23" name="T9"/>
                <a:gd fmla="*/ 13 w 23" name="T10"/>
                <a:gd fmla="*/ 6 h 23" name="T11"/>
                <a:gd fmla="*/ 12 w 23" name="T12"/>
                <a:gd fmla="*/ 8 h 23" name="T13"/>
                <a:gd fmla="*/ 12 w 23" name="T14"/>
                <a:gd fmla="*/ 1 h 23" name="T15"/>
                <a:gd fmla="*/ 15 w 23" name="T16"/>
                <a:gd fmla="*/ 1 h 23" name="T17"/>
                <a:gd fmla="*/ 22 w 23" name="T18"/>
                <a:gd fmla="*/ 9 h 23" name="T19"/>
                <a:gd fmla="*/ 22 w 23" name="T20"/>
                <a:gd fmla="*/ 12 h 23" name="T21"/>
                <a:gd fmla="*/ 12 w 23" name="T22"/>
                <a:gd fmla="*/ 22 h 23" name="T23"/>
                <a:gd fmla="*/ 9 w 23" name="T24"/>
                <a:gd fmla="*/ 22 h 23" name="T25"/>
                <a:gd fmla="*/ 8 w 23" name="T26"/>
                <a:gd fmla="*/ 22 h 23" name="T27"/>
                <a:gd fmla="*/ 1 w 23" name="T28"/>
                <a:gd fmla="*/ 15 h 23" name="T29"/>
                <a:gd fmla="*/ 1 w 23" name="T30"/>
                <a:gd fmla="*/ 11 h 23" name="T31"/>
                <a:gd fmla="*/ 1 w 23" name="T32"/>
                <a:gd fmla="*/ 11 h 23" name="T33"/>
                <a:gd fmla="*/ 1 w 23" name="T34"/>
                <a:gd fmla="*/ 11 h 23" name="T35"/>
                <a:gd fmla="*/ 11 w 23" name="T36"/>
                <a:gd fmla="*/ 1 h 23" name="T37"/>
                <a:gd fmla="*/ 12 w 23" name="T38"/>
                <a:gd fmla="*/ 1 h 23" name="T39"/>
                <a:gd fmla="*/ 12 w 23" name="T40"/>
                <a:gd fmla="*/ 8 h 23" name="T41"/>
                <a:gd fmla="*/ 6 w 23" name="T42"/>
                <a:gd fmla="*/ 13 h 23" name="T43"/>
                <a:gd fmla="*/ 10 w 23" name="T44"/>
                <a:gd fmla="*/ 17 h 23" name="T45"/>
                <a:gd fmla="*/ 12 w 23" name="T46"/>
                <a:gd fmla="*/ 15 h 23" name="T47"/>
                <a:gd fmla="*/ 12 w 23" name="T48"/>
                <a:gd fmla="*/ 22 h 2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23" w="23">
                  <a:moveTo>
                    <a:pt x="22" y="12"/>
                  </a:moveTo>
                  <a:cubicBezTo>
                    <a:pt x="12" y="22"/>
                    <a:pt x="12" y="22"/>
                    <a:pt x="12" y="22"/>
                  </a:cubicBezTo>
                  <a:cubicBezTo>
                    <a:pt x="12" y="22"/>
                    <a:pt x="12" y="22"/>
                    <a:pt x="12" y="22"/>
                  </a:cubicBezTo>
                  <a:cubicBezTo>
                    <a:pt x="12" y="15"/>
                    <a:pt x="12" y="15"/>
                    <a:pt x="12" y="15"/>
                  </a:cubicBezTo>
                  <a:cubicBezTo>
                    <a:pt x="17" y="10"/>
                    <a:pt x="17" y="10"/>
                    <a:pt x="17" y="10"/>
                  </a:cubicBezTo>
                  <a:cubicBezTo>
                    <a:pt x="13" y="6"/>
                    <a:pt x="13" y="6"/>
                    <a:pt x="13" y="6"/>
                  </a:cubicBezTo>
                  <a:cubicBezTo>
                    <a:pt x="12" y="8"/>
                    <a:pt x="12" y="8"/>
                    <a:pt x="12" y="8"/>
                  </a:cubicBezTo>
                  <a:cubicBezTo>
                    <a:pt x="12" y="1"/>
                    <a:pt x="12" y="1"/>
                    <a:pt x="12" y="1"/>
                  </a:cubicBezTo>
                  <a:cubicBezTo>
                    <a:pt x="13" y="0"/>
                    <a:pt x="14" y="1"/>
                    <a:pt x="15" y="1"/>
                  </a:cubicBezTo>
                  <a:cubicBezTo>
                    <a:pt x="22" y="9"/>
                    <a:pt x="22" y="9"/>
                    <a:pt x="22" y="9"/>
                  </a:cubicBezTo>
                  <a:cubicBezTo>
                    <a:pt x="23" y="9"/>
                    <a:pt x="23" y="11"/>
                    <a:pt x="22" y="12"/>
                  </a:cubicBezTo>
                  <a:close/>
                  <a:moveTo>
                    <a:pt x="12" y="22"/>
                  </a:moveTo>
                  <a:cubicBezTo>
                    <a:pt x="11" y="23"/>
                    <a:pt x="9" y="23"/>
                    <a:pt x="9" y="22"/>
                  </a:cubicBezTo>
                  <a:cubicBezTo>
                    <a:pt x="8" y="22"/>
                    <a:pt x="8" y="22"/>
                    <a:pt x="8" y="22"/>
                  </a:cubicBezTo>
                  <a:cubicBezTo>
                    <a:pt x="1" y="15"/>
                    <a:pt x="1" y="15"/>
                    <a:pt x="1" y="15"/>
                  </a:cubicBezTo>
                  <a:cubicBezTo>
                    <a:pt x="0" y="14"/>
                    <a:pt x="0" y="12"/>
                    <a:pt x="1" y="11"/>
                  </a:cubicBezTo>
                  <a:cubicBezTo>
                    <a:pt x="1" y="11"/>
                    <a:pt x="1" y="11"/>
                    <a:pt x="1" y="11"/>
                  </a:cubicBezTo>
                  <a:cubicBezTo>
                    <a:pt x="1" y="11"/>
                    <a:pt x="1" y="11"/>
                    <a:pt x="1" y="11"/>
                  </a:cubicBezTo>
                  <a:cubicBezTo>
                    <a:pt x="11" y="1"/>
                    <a:pt x="11" y="1"/>
                    <a:pt x="11" y="1"/>
                  </a:cubicBezTo>
                  <a:cubicBezTo>
                    <a:pt x="11" y="1"/>
                    <a:pt x="12" y="1"/>
                    <a:pt x="12" y="1"/>
                  </a:cubicBezTo>
                  <a:cubicBezTo>
                    <a:pt x="12" y="8"/>
                    <a:pt x="12" y="8"/>
                    <a:pt x="12" y="8"/>
                  </a:cubicBezTo>
                  <a:cubicBezTo>
                    <a:pt x="6" y="13"/>
                    <a:pt x="6" y="13"/>
                    <a:pt x="6" y="13"/>
                  </a:cubicBezTo>
                  <a:cubicBezTo>
                    <a:pt x="10" y="17"/>
                    <a:pt x="10" y="17"/>
                    <a:pt x="10" y="17"/>
                  </a:cubicBezTo>
                  <a:cubicBezTo>
                    <a:pt x="12" y="15"/>
                    <a:pt x="12" y="15"/>
                    <a:pt x="12" y="15"/>
                  </a:cubicBezTo>
                  <a:lnTo>
                    <a:pt x="12"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2" name="Freeform 53"/>
            <p:cNvSpPr>
              <a:spLocks noEditPoints="1"/>
            </p:cNvSpPr>
            <p:nvPr/>
          </p:nvSpPr>
          <p:spPr bwMode="auto">
            <a:xfrm>
              <a:off x="6376998" y="1892311"/>
              <a:ext cx="52389" cy="49213"/>
            </a:xfrm>
            <a:custGeom>
              <a:gdLst>
                <a:gd fmla="*/ 12 w 23" name="T0"/>
                <a:gd fmla="*/ 1 h 22" name="T1"/>
                <a:gd fmla="*/ 22 w 23" name="T2"/>
                <a:gd fmla="*/ 11 h 22" name="T3"/>
                <a:gd fmla="*/ 22 w 23" name="T4"/>
                <a:gd fmla="*/ 14 h 22" name="T5"/>
                <a:gd fmla="*/ 22 w 23" name="T6"/>
                <a:gd fmla="*/ 14 h 22" name="T7"/>
                <a:gd fmla="*/ 15 w 23" name="T8"/>
                <a:gd fmla="*/ 21 h 22" name="T9"/>
                <a:gd fmla="*/ 12 w 23" name="T10"/>
                <a:gd fmla="*/ 22 h 22" name="T11"/>
                <a:gd fmla="*/ 12 w 23" name="T12"/>
                <a:gd fmla="*/ 15 h 22" name="T13"/>
                <a:gd fmla="*/ 13 w 23" name="T14"/>
                <a:gd fmla="*/ 16 h 22" name="T15"/>
                <a:gd fmla="*/ 17 w 23" name="T16"/>
                <a:gd fmla="*/ 13 h 22" name="T17"/>
                <a:gd fmla="*/ 12 w 23" name="T18"/>
                <a:gd fmla="*/ 7 h 22" name="T19"/>
                <a:gd fmla="*/ 12 w 23" name="T20"/>
                <a:gd fmla="*/ 1 h 22" name="T21"/>
                <a:gd fmla="*/ 12 w 23" name="T22"/>
                <a:gd fmla="*/ 1 h 22" name="T23"/>
                <a:gd fmla="*/ 12 w 23" name="T24"/>
                <a:gd fmla="*/ 22 h 22" name="T25"/>
                <a:gd fmla="*/ 11 w 23" name="T26"/>
                <a:gd fmla="*/ 21 h 22" name="T27"/>
                <a:gd fmla="*/ 1 w 23" name="T28"/>
                <a:gd fmla="*/ 11 h 22" name="T29"/>
                <a:gd fmla="*/ 1 w 23" name="T30"/>
                <a:gd fmla="*/ 8 h 22" name="T31"/>
                <a:gd fmla="*/ 1 w 23" name="T32"/>
                <a:gd fmla="*/ 8 h 22" name="T33"/>
                <a:gd fmla="*/ 9 w 23" name="T34"/>
                <a:gd fmla="*/ 1 h 22" name="T35"/>
                <a:gd fmla="*/ 12 w 23" name="T36"/>
                <a:gd fmla="*/ 1 h 22" name="T37"/>
                <a:gd fmla="*/ 12 w 23" name="T38"/>
                <a:gd fmla="*/ 7 h 22" name="T39"/>
                <a:gd fmla="*/ 10 w 23" name="T40"/>
                <a:gd fmla="*/ 6 h 22" name="T41"/>
                <a:gd fmla="*/ 6 w 23" name="T42"/>
                <a:gd fmla="*/ 10 h 22" name="T43"/>
                <a:gd fmla="*/ 12 w 23" name="T44"/>
                <a:gd fmla="*/ 15 h 22" name="T45"/>
                <a:gd fmla="*/ 12 w 23" name="T46"/>
                <a:gd fmla="*/ 22 h 22"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2" w="23">
                  <a:moveTo>
                    <a:pt x="12" y="1"/>
                  </a:moveTo>
                  <a:cubicBezTo>
                    <a:pt x="22" y="11"/>
                    <a:pt x="22" y="11"/>
                    <a:pt x="22" y="11"/>
                  </a:cubicBezTo>
                  <a:cubicBezTo>
                    <a:pt x="23" y="12"/>
                    <a:pt x="23" y="13"/>
                    <a:pt x="22" y="14"/>
                  </a:cubicBezTo>
                  <a:cubicBezTo>
                    <a:pt x="22" y="14"/>
                    <a:pt x="22" y="14"/>
                    <a:pt x="22" y="14"/>
                  </a:cubicBezTo>
                  <a:cubicBezTo>
                    <a:pt x="15" y="21"/>
                    <a:pt x="15" y="21"/>
                    <a:pt x="15" y="21"/>
                  </a:cubicBezTo>
                  <a:cubicBezTo>
                    <a:pt x="14" y="22"/>
                    <a:pt x="13" y="22"/>
                    <a:pt x="12" y="22"/>
                  </a:cubicBezTo>
                  <a:cubicBezTo>
                    <a:pt x="12" y="15"/>
                    <a:pt x="12" y="15"/>
                    <a:pt x="12" y="15"/>
                  </a:cubicBezTo>
                  <a:cubicBezTo>
                    <a:pt x="13" y="16"/>
                    <a:pt x="13" y="16"/>
                    <a:pt x="13" y="16"/>
                  </a:cubicBezTo>
                  <a:cubicBezTo>
                    <a:pt x="17" y="13"/>
                    <a:pt x="17" y="13"/>
                    <a:pt x="17" y="13"/>
                  </a:cubicBezTo>
                  <a:cubicBezTo>
                    <a:pt x="12" y="7"/>
                    <a:pt x="12" y="7"/>
                    <a:pt x="12" y="7"/>
                  </a:cubicBezTo>
                  <a:cubicBezTo>
                    <a:pt x="12" y="1"/>
                    <a:pt x="12" y="1"/>
                    <a:pt x="12" y="1"/>
                  </a:cubicBezTo>
                  <a:cubicBezTo>
                    <a:pt x="12" y="1"/>
                    <a:pt x="12" y="1"/>
                    <a:pt x="12" y="1"/>
                  </a:cubicBezTo>
                  <a:close/>
                  <a:moveTo>
                    <a:pt x="12" y="22"/>
                  </a:moveTo>
                  <a:cubicBezTo>
                    <a:pt x="12" y="22"/>
                    <a:pt x="12" y="21"/>
                    <a:pt x="11" y="21"/>
                  </a:cubicBezTo>
                  <a:cubicBezTo>
                    <a:pt x="1" y="11"/>
                    <a:pt x="1" y="11"/>
                    <a:pt x="1" y="11"/>
                  </a:cubicBezTo>
                  <a:cubicBezTo>
                    <a:pt x="0" y="10"/>
                    <a:pt x="0" y="9"/>
                    <a:pt x="1" y="8"/>
                  </a:cubicBezTo>
                  <a:cubicBezTo>
                    <a:pt x="1" y="8"/>
                    <a:pt x="1" y="8"/>
                    <a:pt x="1" y="8"/>
                  </a:cubicBezTo>
                  <a:cubicBezTo>
                    <a:pt x="9" y="1"/>
                    <a:pt x="9" y="1"/>
                    <a:pt x="9" y="1"/>
                  </a:cubicBezTo>
                  <a:cubicBezTo>
                    <a:pt x="9" y="0"/>
                    <a:pt x="11" y="0"/>
                    <a:pt x="12" y="1"/>
                  </a:cubicBezTo>
                  <a:cubicBezTo>
                    <a:pt x="12" y="7"/>
                    <a:pt x="12" y="7"/>
                    <a:pt x="12" y="7"/>
                  </a:cubicBezTo>
                  <a:cubicBezTo>
                    <a:pt x="10" y="6"/>
                    <a:pt x="10" y="6"/>
                    <a:pt x="10" y="6"/>
                  </a:cubicBezTo>
                  <a:cubicBezTo>
                    <a:pt x="6" y="10"/>
                    <a:pt x="6" y="10"/>
                    <a:pt x="6" y="10"/>
                  </a:cubicBezTo>
                  <a:cubicBezTo>
                    <a:pt x="12" y="15"/>
                    <a:pt x="12" y="15"/>
                    <a:pt x="12" y="15"/>
                  </a:cubicBezTo>
                  <a:lnTo>
                    <a:pt x="12"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3" name="Freeform 54"/>
            <p:cNvSpPr>
              <a:spLocks noEditPoints="1"/>
            </p:cNvSpPr>
            <p:nvPr/>
          </p:nvSpPr>
          <p:spPr bwMode="auto">
            <a:xfrm>
              <a:off x="6210310" y="1892311"/>
              <a:ext cx="49213" cy="49213"/>
            </a:xfrm>
            <a:custGeom>
              <a:gdLst>
                <a:gd fmla="*/ 14 w 22" name="T0"/>
                <a:gd fmla="*/ 1 h 22" name="T1"/>
                <a:gd fmla="*/ 22 w 22" name="T2"/>
                <a:gd fmla="*/ 8 h 22" name="T3"/>
                <a:gd fmla="*/ 22 w 22" name="T4"/>
                <a:gd fmla="*/ 11 h 22" name="T5"/>
                <a:gd fmla="*/ 22 w 22" name="T6"/>
                <a:gd fmla="*/ 11 h 22" name="T7"/>
                <a:gd fmla="*/ 22 w 22" name="T8"/>
                <a:gd fmla="*/ 11 h 22" name="T9"/>
                <a:gd fmla="*/ 12 w 22" name="T10"/>
                <a:gd fmla="*/ 21 h 22" name="T11"/>
                <a:gd fmla="*/ 11 w 22" name="T12"/>
                <a:gd fmla="*/ 22 h 22" name="T13"/>
                <a:gd fmla="*/ 11 w 22" name="T14"/>
                <a:gd fmla="*/ 15 h 22" name="T15"/>
                <a:gd fmla="*/ 16 w 22" name="T16"/>
                <a:gd fmla="*/ 10 h 22" name="T17"/>
                <a:gd fmla="*/ 13 w 22" name="T18"/>
                <a:gd fmla="*/ 6 h 22" name="T19"/>
                <a:gd fmla="*/ 11 w 22" name="T20"/>
                <a:gd fmla="*/ 7 h 22" name="T21"/>
                <a:gd fmla="*/ 11 w 22" name="T22"/>
                <a:gd fmla="*/ 1 h 22" name="T23"/>
                <a:gd fmla="*/ 14 w 22" name="T24"/>
                <a:gd fmla="*/ 1 h 22" name="T25"/>
                <a:gd fmla="*/ 11 w 22" name="T26"/>
                <a:gd fmla="*/ 22 h 22" name="T27"/>
                <a:gd fmla="*/ 8 w 22" name="T28"/>
                <a:gd fmla="*/ 21 h 22" name="T29"/>
                <a:gd fmla="*/ 1 w 22" name="T30"/>
                <a:gd fmla="*/ 14 h 22" name="T31"/>
                <a:gd fmla="*/ 1 w 22" name="T32"/>
                <a:gd fmla="*/ 11 h 22" name="T33"/>
                <a:gd fmla="*/ 1 w 22" name="T34"/>
                <a:gd fmla="*/ 11 h 22" name="T35"/>
                <a:gd fmla="*/ 11 w 22" name="T36"/>
                <a:gd fmla="*/ 1 h 22" name="T37"/>
                <a:gd fmla="*/ 11 w 22" name="T38"/>
                <a:gd fmla="*/ 1 h 22" name="T39"/>
                <a:gd fmla="*/ 11 w 22" name="T40"/>
                <a:gd fmla="*/ 7 h 22" name="T41"/>
                <a:gd fmla="*/ 6 w 22" name="T42"/>
                <a:gd fmla="*/ 13 h 22" name="T43"/>
                <a:gd fmla="*/ 10 w 22" name="T44"/>
                <a:gd fmla="*/ 16 h 22" name="T45"/>
                <a:gd fmla="*/ 11 w 22" name="T46"/>
                <a:gd fmla="*/ 15 h 22" name="T47"/>
                <a:gd fmla="*/ 11 w 22" name="T48"/>
                <a:gd fmla="*/ 22 h 22"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22" w="22">
                  <a:moveTo>
                    <a:pt x="14" y="1"/>
                  </a:moveTo>
                  <a:cubicBezTo>
                    <a:pt x="22" y="8"/>
                    <a:pt x="22" y="8"/>
                    <a:pt x="22" y="8"/>
                  </a:cubicBezTo>
                  <a:cubicBezTo>
                    <a:pt x="22" y="9"/>
                    <a:pt x="22" y="10"/>
                    <a:pt x="22" y="11"/>
                  </a:cubicBezTo>
                  <a:cubicBezTo>
                    <a:pt x="22" y="11"/>
                    <a:pt x="22" y="11"/>
                    <a:pt x="22" y="11"/>
                  </a:cubicBezTo>
                  <a:cubicBezTo>
                    <a:pt x="22" y="11"/>
                    <a:pt x="22" y="11"/>
                    <a:pt x="22" y="11"/>
                  </a:cubicBezTo>
                  <a:cubicBezTo>
                    <a:pt x="12" y="21"/>
                    <a:pt x="12" y="21"/>
                    <a:pt x="12" y="21"/>
                  </a:cubicBezTo>
                  <a:cubicBezTo>
                    <a:pt x="11" y="21"/>
                    <a:pt x="11" y="22"/>
                    <a:pt x="11" y="22"/>
                  </a:cubicBezTo>
                  <a:cubicBezTo>
                    <a:pt x="11" y="15"/>
                    <a:pt x="11" y="15"/>
                    <a:pt x="11" y="15"/>
                  </a:cubicBezTo>
                  <a:cubicBezTo>
                    <a:pt x="16" y="10"/>
                    <a:pt x="16" y="10"/>
                    <a:pt x="16" y="10"/>
                  </a:cubicBezTo>
                  <a:cubicBezTo>
                    <a:pt x="13" y="6"/>
                    <a:pt x="13" y="6"/>
                    <a:pt x="13" y="6"/>
                  </a:cubicBezTo>
                  <a:cubicBezTo>
                    <a:pt x="11" y="7"/>
                    <a:pt x="11" y="7"/>
                    <a:pt x="11" y="7"/>
                  </a:cubicBezTo>
                  <a:cubicBezTo>
                    <a:pt x="11" y="1"/>
                    <a:pt x="11" y="1"/>
                    <a:pt x="11" y="1"/>
                  </a:cubicBezTo>
                  <a:cubicBezTo>
                    <a:pt x="12" y="0"/>
                    <a:pt x="14" y="0"/>
                    <a:pt x="14" y="1"/>
                  </a:cubicBezTo>
                  <a:close/>
                  <a:moveTo>
                    <a:pt x="11" y="22"/>
                  </a:moveTo>
                  <a:cubicBezTo>
                    <a:pt x="10" y="22"/>
                    <a:pt x="9" y="22"/>
                    <a:pt x="8" y="21"/>
                  </a:cubicBezTo>
                  <a:cubicBezTo>
                    <a:pt x="1" y="14"/>
                    <a:pt x="1" y="14"/>
                    <a:pt x="1" y="14"/>
                  </a:cubicBezTo>
                  <a:cubicBezTo>
                    <a:pt x="0" y="13"/>
                    <a:pt x="0" y="12"/>
                    <a:pt x="1" y="11"/>
                  </a:cubicBezTo>
                  <a:cubicBezTo>
                    <a:pt x="1" y="11"/>
                    <a:pt x="1" y="11"/>
                    <a:pt x="1" y="11"/>
                  </a:cubicBezTo>
                  <a:cubicBezTo>
                    <a:pt x="11" y="1"/>
                    <a:pt x="11" y="1"/>
                    <a:pt x="11" y="1"/>
                  </a:cubicBezTo>
                  <a:cubicBezTo>
                    <a:pt x="11" y="1"/>
                    <a:pt x="11" y="1"/>
                    <a:pt x="11" y="1"/>
                  </a:cubicBezTo>
                  <a:cubicBezTo>
                    <a:pt x="11" y="7"/>
                    <a:pt x="11" y="7"/>
                    <a:pt x="11" y="7"/>
                  </a:cubicBezTo>
                  <a:cubicBezTo>
                    <a:pt x="6" y="13"/>
                    <a:pt x="6" y="13"/>
                    <a:pt x="6" y="13"/>
                  </a:cubicBezTo>
                  <a:cubicBezTo>
                    <a:pt x="10" y="16"/>
                    <a:pt x="10" y="16"/>
                    <a:pt x="10" y="16"/>
                  </a:cubicBezTo>
                  <a:cubicBezTo>
                    <a:pt x="11" y="15"/>
                    <a:pt x="11" y="15"/>
                    <a:pt x="11" y="15"/>
                  </a:cubicBezTo>
                  <a:lnTo>
                    <a:pt x="11"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4" name="Freeform 55"/>
            <p:cNvSpPr>
              <a:spLocks noEditPoints="1"/>
            </p:cNvSpPr>
            <p:nvPr/>
          </p:nvSpPr>
          <p:spPr bwMode="auto">
            <a:xfrm>
              <a:off x="6210310" y="1722449"/>
              <a:ext cx="49213" cy="52389"/>
            </a:xfrm>
            <a:custGeom>
              <a:gdLst>
                <a:gd fmla="*/ 21 w 22" name="T0"/>
                <a:gd fmla="*/ 15 h 23" name="T1"/>
                <a:gd fmla="*/ 14 w 22" name="T2"/>
                <a:gd fmla="*/ 22 h 23" name="T3"/>
                <a:gd fmla="*/ 11 w 22" name="T4"/>
                <a:gd fmla="*/ 22 h 23" name="T5"/>
                <a:gd fmla="*/ 11 w 22" name="T6"/>
                <a:gd fmla="*/ 15 h 23" name="T7"/>
                <a:gd fmla="*/ 13 w 22" name="T8"/>
                <a:gd fmla="*/ 17 h 23" name="T9"/>
                <a:gd fmla="*/ 16 w 22" name="T10"/>
                <a:gd fmla="*/ 13 h 23" name="T11"/>
                <a:gd fmla="*/ 11 w 22" name="T12"/>
                <a:gd fmla="*/ 8 h 23" name="T13"/>
                <a:gd fmla="*/ 11 w 22" name="T14"/>
                <a:gd fmla="*/ 1 h 23" name="T15"/>
                <a:gd fmla="*/ 12 w 22" name="T16"/>
                <a:gd fmla="*/ 1 h 23" name="T17"/>
                <a:gd fmla="*/ 12 w 22" name="T18"/>
                <a:gd fmla="*/ 1 h 23" name="T19"/>
                <a:gd fmla="*/ 22 w 22" name="T20"/>
                <a:gd fmla="*/ 11 h 23" name="T21"/>
                <a:gd fmla="*/ 22 w 22" name="T22"/>
                <a:gd fmla="*/ 15 h 23" name="T23"/>
                <a:gd fmla="*/ 21 w 22" name="T24"/>
                <a:gd fmla="*/ 15 h 23" name="T25"/>
                <a:gd fmla="*/ 11 w 22" name="T26"/>
                <a:gd fmla="*/ 22 h 23" name="T27"/>
                <a:gd fmla="*/ 11 w 22" name="T28"/>
                <a:gd fmla="*/ 22 h 23" name="T29"/>
                <a:gd fmla="*/ 11 w 22" name="T30"/>
                <a:gd fmla="*/ 22 h 23" name="T31"/>
                <a:gd fmla="*/ 1 w 22" name="T32"/>
                <a:gd fmla="*/ 12 h 23" name="T33"/>
                <a:gd fmla="*/ 1 w 22" name="T34"/>
                <a:gd fmla="*/ 9 h 23" name="T35"/>
                <a:gd fmla="*/ 1 w 22" name="T36"/>
                <a:gd fmla="*/ 8 h 23" name="T37"/>
                <a:gd fmla="*/ 8 w 22" name="T38"/>
                <a:gd fmla="*/ 1 h 23" name="T39"/>
                <a:gd fmla="*/ 11 w 22" name="T40"/>
                <a:gd fmla="*/ 1 h 23" name="T41"/>
                <a:gd fmla="*/ 11 w 22" name="T42"/>
                <a:gd fmla="*/ 8 h 23" name="T43"/>
                <a:gd fmla="*/ 10 w 22" name="T44"/>
                <a:gd fmla="*/ 6 h 23" name="T45"/>
                <a:gd fmla="*/ 6 w 22" name="T46"/>
                <a:gd fmla="*/ 10 h 23" name="T47"/>
                <a:gd fmla="*/ 11 w 22" name="T48"/>
                <a:gd fmla="*/ 15 h 23" name="T49"/>
                <a:gd fmla="*/ 11 w 22" name="T50"/>
                <a:gd fmla="*/ 22 h 23"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23" w="22">
                  <a:moveTo>
                    <a:pt x="21" y="15"/>
                  </a:moveTo>
                  <a:cubicBezTo>
                    <a:pt x="14" y="22"/>
                    <a:pt x="14" y="22"/>
                    <a:pt x="14" y="22"/>
                  </a:cubicBezTo>
                  <a:cubicBezTo>
                    <a:pt x="14" y="23"/>
                    <a:pt x="12" y="23"/>
                    <a:pt x="11" y="22"/>
                  </a:cubicBezTo>
                  <a:cubicBezTo>
                    <a:pt x="11" y="15"/>
                    <a:pt x="11" y="15"/>
                    <a:pt x="11" y="15"/>
                  </a:cubicBezTo>
                  <a:cubicBezTo>
                    <a:pt x="13" y="17"/>
                    <a:pt x="13" y="17"/>
                    <a:pt x="13" y="17"/>
                  </a:cubicBezTo>
                  <a:cubicBezTo>
                    <a:pt x="16" y="13"/>
                    <a:pt x="16" y="13"/>
                    <a:pt x="16" y="13"/>
                  </a:cubicBezTo>
                  <a:cubicBezTo>
                    <a:pt x="11" y="8"/>
                    <a:pt x="11" y="8"/>
                    <a:pt x="11" y="8"/>
                  </a:cubicBezTo>
                  <a:cubicBezTo>
                    <a:pt x="11" y="1"/>
                    <a:pt x="11" y="1"/>
                    <a:pt x="11" y="1"/>
                  </a:cubicBezTo>
                  <a:cubicBezTo>
                    <a:pt x="11" y="1"/>
                    <a:pt x="11" y="1"/>
                    <a:pt x="12" y="1"/>
                  </a:cubicBezTo>
                  <a:cubicBezTo>
                    <a:pt x="12" y="1"/>
                    <a:pt x="12" y="1"/>
                    <a:pt x="12" y="1"/>
                  </a:cubicBezTo>
                  <a:cubicBezTo>
                    <a:pt x="22" y="11"/>
                    <a:pt x="22" y="11"/>
                    <a:pt x="22" y="11"/>
                  </a:cubicBezTo>
                  <a:cubicBezTo>
                    <a:pt x="22" y="12"/>
                    <a:pt x="22" y="14"/>
                    <a:pt x="22" y="15"/>
                  </a:cubicBezTo>
                  <a:lnTo>
                    <a:pt x="21" y="15"/>
                  </a:lnTo>
                  <a:close/>
                  <a:moveTo>
                    <a:pt x="11" y="22"/>
                  </a:moveTo>
                  <a:cubicBezTo>
                    <a:pt x="11" y="22"/>
                    <a:pt x="11" y="22"/>
                    <a:pt x="11" y="22"/>
                  </a:cubicBezTo>
                  <a:cubicBezTo>
                    <a:pt x="11" y="22"/>
                    <a:pt x="11" y="22"/>
                    <a:pt x="11" y="22"/>
                  </a:cubicBezTo>
                  <a:cubicBezTo>
                    <a:pt x="1" y="12"/>
                    <a:pt x="1" y="12"/>
                    <a:pt x="1" y="12"/>
                  </a:cubicBezTo>
                  <a:cubicBezTo>
                    <a:pt x="0" y="11"/>
                    <a:pt x="0" y="9"/>
                    <a:pt x="1" y="9"/>
                  </a:cubicBezTo>
                  <a:cubicBezTo>
                    <a:pt x="1" y="8"/>
                    <a:pt x="1" y="8"/>
                    <a:pt x="1" y="8"/>
                  </a:cubicBezTo>
                  <a:cubicBezTo>
                    <a:pt x="8" y="1"/>
                    <a:pt x="8" y="1"/>
                    <a:pt x="8" y="1"/>
                  </a:cubicBezTo>
                  <a:cubicBezTo>
                    <a:pt x="9" y="1"/>
                    <a:pt x="10" y="0"/>
                    <a:pt x="11" y="1"/>
                  </a:cubicBezTo>
                  <a:cubicBezTo>
                    <a:pt x="11" y="8"/>
                    <a:pt x="11" y="8"/>
                    <a:pt x="11" y="8"/>
                  </a:cubicBezTo>
                  <a:cubicBezTo>
                    <a:pt x="10" y="6"/>
                    <a:pt x="10" y="6"/>
                    <a:pt x="10" y="6"/>
                  </a:cubicBezTo>
                  <a:cubicBezTo>
                    <a:pt x="6" y="10"/>
                    <a:pt x="6" y="10"/>
                    <a:pt x="6" y="10"/>
                  </a:cubicBezTo>
                  <a:cubicBezTo>
                    <a:pt x="11" y="15"/>
                    <a:pt x="11" y="15"/>
                    <a:pt x="11" y="15"/>
                  </a:cubicBezTo>
                  <a:lnTo>
                    <a:pt x="11"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5" name="Freeform 56"/>
            <p:cNvSpPr>
              <a:spLocks noEditPoints="1"/>
            </p:cNvSpPr>
            <p:nvPr/>
          </p:nvSpPr>
          <p:spPr bwMode="auto">
            <a:xfrm>
              <a:off x="6342072" y="1697049"/>
              <a:ext cx="46038" cy="50801"/>
            </a:xfrm>
            <a:custGeom>
              <a:gdLst>
                <a:gd fmla="*/ 20 w 21" name="T0"/>
                <a:gd fmla="*/ 7 h 22" name="T1"/>
                <a:gd fmla="*/ 15 w 21" name="T2"/>
                <a:gd fmla="*/ 21 h 22" name="T3"/>
                <a:gd fmla="*/ 12 w 21" name="T4"/>
                <a:gd fmla="*/ 22 h 22" name="T5"/>
                <a:gd fmla="*/ 10 w 21" name="T6"/>
                <a:gd fmla="*/ 21 h 22" name="T7"/>
                <a:gd fmla="*/ 10 w 21" name="T8"/>
                <a:gd fmla="*/ 16 h 22" name="T9"/>
                <a:gd fmla="*/ 11 w 21" name="T10"/>
                <a:gd fmla="*/ 17 h 22" name="T11"/>
                <a:gd fmla="*/ 15 w 21" name="T12"/>
                <a:gd fmla="*/ 8 h 22" name="T13"/>
                <a:gd fmla="*/ 10 w 21" name="T14"/>
                <a:gd fmla="*/ 6 h 22" name="T15"/>
                <a:gd fmla="*/ 10 w 21" name="T16"/>
                <a:gd fmla="*/ 1 h 22" name="T17"/>
                <a:gd fmla="*/ 19 w 21" name="T18"/>
                <a:gd fmla="*/ 4 h 22" name="T19"/>
                <a:gd fmla="*/ 20 w 21" name="T20"/>
                <a:gd fmla="*/ 7 h 22" name="T21"/>
                <a:gd fmla="*/ 10 w 21" name="T22"/>
                <a:gd fmla="*/ 21 h 22" name="T23"/>
                <a:gd fmla="*/ 2 w 21" name="T24"/>
                <a:gd fmla="*/ 18 h 22" name="T25"/>
                <a:gd fmla="*/ 1 w 21" name="T26"/>
                <a:gd fmla="*/ 15 h 22" name="T27"/>
                <a:gd fmla="*/ 6 w 21" name="T28"/>
                <a:gd fmla="*/ 2 h 22" name="T29"/>
                <a:gd fmla="*/ 9 w 21" name="T30"/>
                <a:gd fmla="*/ 1 h 22" name="T31"/>
                <a:gd fmla="*/ 10 w 21" name="T32"/>
                <a:gd fmla="*/ 1 h 22" name="T33"/>
                <a:gd fmla="*/ 10 w 21" name="T34"/>
                <a:gd fmla="*/ 6 h 22" name="T35"/>
                <a:gd fmla="*/ 10 w 21" name="T36"/>
                <a:gd fmla="*/ 6 h 22" name="T37"/>
                <a:gd fmla="*/ 6 w 21" name="T38"/>
                <a:gd fmla="*/ 15 h 22" name="T39"/>
                <a:gd fmla="*/ 10 w 21" name="T40"/>
                <a:gd fmla="*/ 16 h 22" name="T41"/>
                <a:gd fmla="*/ 10 w 21" name="T42"/>
                <a:gd fmla="*/ 21 h 22"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2" w="21">
                  <a:moveTo>
                    <a:pt x="20" y="7"/>
                  </a:moveTo>
                  <a:cubicBezTo>
                    <a:pt x="15" y="21"/>
                    <a:pt x="15" y="21"/>
                    <a:pt x="15" y="21"/>
                  </a:cubicBezTo>
                  <a:cubicBezTo>
                    <a:pt x="14" y="22"/>
                    <a:pt x="13" y="22"/>
                    <a:pt x="12" y="22"/>
                  </a:cubicBezTo>
                  <a:cubicBezTo>
                    <a:pt x="10" y="21"/>
                    <a:pt x="10" y="21"/>
                    <a:pt x="10" y="21"/>
                  </a:cubicBezTo>
                  <a:cubicBezTo>
                    <a:pt x="10" y="16"/>
                    <a:pt x="10" y="16"/>
                    <a:pt x="10" y="16"/>
                  </a:cubicBezTo>
                  <a:cubicBezTo>
                    <a:pt x="11" y="17"/>
                    <a:pt x="11" y="17"/>
                    <a:pt x="11" y="17"/>
                  </a:cubicBezTo>
                  <a:cubicBezTo>
                    <a:pt x="15" y="8"/>
                    <a:pt x="15" y="8"/>
                    <a:pt x="15" y="8"/>
                  </a:cubicBezTo>
                  <a:cubicBezTo>
                    <a:pt x="10" y="6"/>
                    <a:pt x="10" y="6"/>
                    <a:pt x="10" y="6"/>
                  </a:cubicBezTo>
                  <a:cubicBezTo>
                    <a:pt x="10" y="1"/>
                    <a:pt x="10" y="1"/>
                    <a:pt x="10" y="1"/>
                  </a:cubicBezTo>
                  <a:cubicBezTo>
                    <a:pt x="19" y="4"/>
                    <a:pt x="19" y="4"/>
                    <a:pt x="19" y="4"/>
                  </a:cubicBezTo>
                  <a:cubicBezTo>
                    <a:pt x="20" y="5"/>
                    <a:pt x="21" y="6"/>
                    <a:pt x="20" y="7"/>
                  </a:cubicBezTo>
                  <a:close/>
                  <a:moveTo>
                    <a:pt x="10" y="21"/>
                  </a:moveTo>
                  <a:cubicBezTo>
                    <a:pt x="2" y="18"/>
                    <a:pt x="2" y="18"/>
                    <a:pt x="2" y="18"/>
                  </a:cubicBezTo>
                  <a:cubicBezTo>
                    <a:pt x="1" y="18"/>
                    <a:pt x="0" y="16"/>
                    <a:pt x="1" y="15"/>
                  </a:cubicBezTo>
                  <a:cubicBezTo>
                    <a:pt x="6" y="2"/>
                    <a:pt x="6" y="2"/>
                    <a:pt x="6" y="2"/>
                  </a:cubicBezTo>
                  <a:cubicBezTo>
                    <a:pt x="7" y="1"/>
                    <a:pt x="8" y="0"/>
                    <a:pt x="9" y="1"/>
                  </a:cubicBezTo>
                  <a:cubicBezTo>
                    <a:pt x="10" y="1"/>
                    <a:pt x="10" y="1"/>
                    <a:pt x="10" y="1"/>
                  </a:cubicBezTo>
                  <a:cubicBezTo>
                    <a:pt x="10" y="6"/>
                    <a:pt x="10" y="6"/>
                    <a:pt x="10" y="6"/>
                  </a:cubicBezTo>
                  <a:cubicBezTo>
                    <a:pt x="10" y="6"/>
                    <a:pt x="10" y="6"/>
                    <a:pt x="10" y="6"/>
                  </a:cubicBezTo>
                  <a:cubicBezTo>
                    <a:pt x="6" y="15"/>
                    <a:pt x="6" y="15"/>
                    <a:pt x="6" y="15"/>
                  </a:cubicBezTo>
                  <a:cubicBezTo>
                    <a:pt x="10" y="16"/>
                    <a:pt x="10" y="16"/>
                    <a:pt x="10" y="16"/>
                  </a:cubicBezTo>
                  <a:lnTo>
                    <a:pt x="10" y="2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6" name="Freeform 57"/>
            <p:cNvSpPr>
              <a:spLocks noEditPoints="1"/>
            </p:cNvSpPr>
            <p:nvPr/>
          </p:nvSpPr>
          <p:spPr bwMode="auto">
            <a:xfrm>
              <a:off x="6403985" y="1855800"/>
              <a:ext cx="50801" cy="46038"/>
            </a:xfrm>
            <a:custGeom>
              <a:gdLst>
                <a:gd fmla="*/ 11 w 22" name="T0"/>
                <a:gd fmla="*/ 2 h 20" name="T1"/>
                <a:gd fmla="*/ 21 w 22" name="T2"/>
                <a:gd fmla="*/ 6 h 20" name="T3"/>
                <a:gd fmla="*/ 22 w 22" name="T4"/>
                <a:gd fmla="*/ 9 h 20" name="T5"/>
                <a:gd fmla="*/ 18 w 22" name="T6"/>
                <a:gd fmla="*/ 18 h 20" name="T7"/>
                <a:gd fmla="*/ 15 w 22" name="T8"/>
                <a:gd fmla="*/ 19 h 20" name="T9"/>
                <a:gd fmla="*/ 11 w 22" name="T10"/>
                <a:gd fmla="*/ 18 h 20" name="T11"/>
                <a:gd fmla="*/ 11 w 22" name="T12"/>
                <a:gd fmla="*/ 13 h 20" name="T13"/>
                <a:gd fmla="*/ 14 w 22" name="T14"/>
                <a:gd fmla="*/ 14 h 20" name="T15"/>
                <a:gd fmla="*/ 17 w 22" name="T16"/>
                <a:gd fmla="*/ 9 h 20" name="T17"/>
                <a:gd fmla="*/ 11 w 22" name="T18"/>
                <a:gd fmla="*/ 7 h 20" name="T19"/>
                <a:gd fmla="*/ 11 w 22" name="T20"/>
                <a:gd fmla="*/ 2 h 20" name="T21"/>
                <a:gd fmla="*/ 7 w 22" name="T22"/>
                <a:gd fmla="*/ 0 h 20" name="T23"/>
                <a:gd fmla="*/ 11 w 22" name="T24"/>
                <a:gd fmla="*/ 2 h 20" name="T25"/>
                <a:gd fmla="*/ 11 w 22" name="T26"/>
                <a:gd fmla="*/ 7 h 20" name="T27"/>
                <a:gd fmla="*/ 8 w 22" name="T28"/>
                <a:gd fmla="*/ 6 h 20" name="T29"/>
                <a:gd fmla="*/ 6 w 22" name="T30"/>
                <a:gd fmla="*/ 11 h 20" name="T31"/>
                <a:gd fmla="*/ 11 w 22" name="T32"/>
                <a:gd fmla="*/ 13 h 20" name="T33"/>
                <a:gd fmla="*/ 11 w 22" name="T34"/>
                <a:gd fmla="*/ 18 h 20" name="T35"/>
                <a:gd fmla="*/ 2 w 22" name="T36"/>
                <a:gd fmla="*/ 14 h 20" name="T37"/>
                <a:gd fmla="*/ 0 w 22" name="T38"/>
                <a:gd fmla="*/ 11 h 20" name="T39"/>
                <a:gd fmla="*/ 4 w 22" name="T40"/>
                <a:gd fmla="*/ 2 h 20" name="T41"/>
                <a:gd fmla="*/ 7 w 22" name="T42"/>
                <a:gd fmla="*/ 0 h 2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0" w="22">
                  <a:moveTo>
                    <a:pt x="11" y="2"/>
                  </a:moveTo>
                  <a:cubicBezTo>
                    <a:pt x="21" y="6"/>
                    <a:pt x="21" y="6"/>
                    <a:pt x="21" y="6"/>
                  </a:cubicBezTo>
                  <a:cubicBezTo>
                    <a:pt x="22" y="6"/>
                    <a:pt x="22" y="8"/>
                    <a:pt x="22" y="9"/>
                  </a:cubicBezTo>
                  <a:cubicBezTo>
                    <a:pt x="18" y="18"/>
                    <a:pt x="18" y="18"/>
                    <a:pt x="18" y="18"/>
                  </a:cubicBezTo>
                  <a:cubicBezTo>
                    <a:pt x="18" y="19"/>
                    <a:pt x="16" y="20"/>
                    <a:pt x="15" y="19"/>
                  </a:cubicBezTo>
                  <a:cubicBezTo>
                    <a:pt x="11" y="18"/>
                    <a:pt x="11" y="18"/>
                    <a:pt x="11" y="18"/>
                  </a:cubicBezTo>
                  <a:cubicBezTo>
                    <a:pt x="11" y="13"/>
                    <a:pt x="11" y="13"/>
                    <a:pt x="11" y="13"/>
                  </a:cubicBezTo>
                  <a:cubicBezTo>
                    <a:pt x="14" y="14"/>
                    <a:pt x="14" y="14"/>
                    <a:pt x="14" y="14"/>
                  </a:cubicBezTo>
                  <a:cubicBezTo>
                    <a:pt x="17" y="9"/>
                    <a:pt x="17" y="9"/>
                    <a:pt x="17" y="9"/>
                  </a:cubicBezTo>
                  <a:cubicBezTo>
                    <a:pt x="11" y="7"/>
                    <a:pt x="11" y="7"/>
                    <a:pt x="11" y="7"/>
                  </a:cubicBezTo>
                  <a:lnTo>
                    <a:pt x="11" y="2"/>
                  </a:lnTo>
                  <a:close/>
                  <a:moveTo>
                    <a:pt x="7" y="0"/>
                  </a:moveTo>
                  <a:cubicBezTo>
                    <a:pt x="11" y="2"/>
                    <a:pt x="11" y="2"/>
                    <a:pt x="11" y="2"/>
                  </a:cubicBezTo>
                  <a:cubicBezTo>
                    <a:pt x="11" y="7"/>
                    <a:pt x="11" y="7"/>
                    <a:pt x="11" y="7"/>
                  </a:cubicBezTo>
                  <a:cubicBezTo>
                    <a:pt x="8" y="6"/>
                    <a:pt x="8" y="6"/>
                    <a:pt x="8" y="6"/>
                  </a:cubicBezTo>
                  <a:cubicBezTo>
                    <a:pt x="6" y="11"/>
                    <a:pt x="6" y="11"/>
                    <a:pt x="6" y="11"/>
                  </a:cubicBezTo>
                  <a:cubicBezTo>
                    <a:pt x="11" y="13"/>
                    <a:pt x="11" y="13"/>
                    <a:pt x="11" y="13"/>
                  </a:cubicBezTo>
                  <a:cubicBezTo>
                    <a:pt x="11" y="18"/>
                    <a:pt x="11" y="18"/>
                    <a:pt x="11" y="18"/>
                  </a:cubicBezTo>
                  <a:cubicBezTo>
                    <a:pt x="2" y="14"/>
                    <a:pt x="2" y="14"/>
                    <a:pt x="2" y="14"/>
                  </a:cubicBezTo>
                  <a:cubicBezTo>
                    <a:pt x="1" y="14"/>
                    <a:pt x="0" y="12"/>
                    <a:pt x="0" y="11"/>
                  </a:cubicBezTo>
                  <a:cubicBezTo>
                    <a:pt x="4" y="2"/>
                    <a:pt x="4" y="2"/>
                    <a:pt x="4" y="2"/>
                  </a:cubicBezTo>
                  <a:cubicBezTo>
                    <a:pt x="5" y="0"/>
                    <a:pt x="6" y="0"/>
                    <a:pt x="7"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7" name="Freeform 58"/>
            <p:cNvSpPr>
              <a:spLocks noEditPoints="1"/>
            </p:cNvSpPr>
            <p:nvPr/>
          </p:nvSpPr>
          <p:spPr bwMode="auto">
            <a:xfrm>
              <a:off x="6251586" y="1917712"/>
              <a:ext cx="47625" cy="50801"/>
            </a:xfrm>
            <a:custGeom>
              <a:gdLst>
                <a:gd fmla="*/ 20 w 21" name="T0"/>
                <a:gd fmla="*/ 8 h 23" name="T1"/>
                <a:gd fmla="*/ 15 w 21" name="T2"/>
                <a:gd fmla="*/ 21 h 23" name="T3"/>
                <a:gd fmla="*/ 12 w 21" name="T4"/>
                <a:gd fmla="*/ 22 h 23" name="T5"/>
                <a:gd fmla="*/ 10 w 21" name="T6"/>
                <a:gd fmla="*/ 22 h 23" name="T7"/>
                <a:gd fmla="*/ 10 w 21" name="T8"/>
                <a:gd fmla="*/ 17 h 23" name="T9"/>
                <a:gd fmla="*/ 11 w 21" name="T10"/>
                <a:gd fmla="*/ 17 h 23" name="T11"/>
                <a:gd fmla="*/ 15 w 21" name="T12"/>
                <a:gd fmla="*/ 8 h 23" name="T13"/>
                <a:gd fmla="*/ 10 w 21" name="T14"/>
                <a:gd fmla="*/ 7 h 23" name="T15"/>
                <a:gd fmla="*/ 10 w 21" name="T16"/>
                <a:gd fmla="*/ 1 h 23" name="T17"/>
                <a:gd fmla="*/ 19 w 21" name="T18"/>
                <a:gd fmla="*/ 5 h 23" name="T19"/>
                <a:gd fmla="*/ 20 w 21" name="T20"/>
                <a:gd fmla="*/ 8 h 23" name="T21"/>
                <a:gd fmla="*/ 10 w 21" name="T22"/>
                <a:gd fmla="*/ 22 h 23" name="T23"/>
                <a:gd fmla="*/ 2 w 21" name="T24"/>
                <a:gd fmla="*/ 18 h 23" name="T25"/>
                <a:gd fmla="*/ 1 w 21" name="T26"/>
                <a:gd fmla="*/ 15 h 23" name="T27"/>
                <a:gd fmla="*/ 6 w 21" name="T28"/>
                <a:gd fmla="*/ 2 h 23" name="T29"/>
                <a:gd fmla="*/ 9 w 21" name="T30"/>
                <a:gd fmla="*/ 1 h 23" name="T31"/>
                <a:gd fmla="*/ 10 w 21" name="T32"/>
                <a:gd fmla="*/ 1 h 23" name="T33"/>
                <a:gd fmla="*/ 10 w 21" name="T34"/>
                <a:gd fmla="*/ 7 h 23" name="T35"/>
                <a:gd fmla="*/ 10 w 21" name="T36"/>
                <a:gd fmla="*/ 6 h 23" name="T37"/>
                <a:gd fmla="*/ 6 w 21" name="T38"/>
                <a:gd fmla="*/ 15 h 23" name="T39"/>
                <a:gd fmla="*/ 10 w 21" name="T40"/>
                <a:gd fmla="*/ 17 h 23" name="T41"/>
                <a:gd fmla="*/ 10 w 21" name="T42"/>
                <a:gd fmla="*/ 22 h 2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3" w="21">
                  <a:moveTo>
                    <a:pt x="20" y="8"/>
                  </a:moveTo>
                  <a:cubicBezTo>
                    <a:pt x="15" y="21"/>
                    <a:pt x="15" y="21"/>
                    <a:pt x="15" y="21"/>
                  </a:cubicBezTo>
                  <a:cubicBezTo>
                    <a:pt x="14" y="22"/>
                    <a:pt x="13" y="23"/>
                    <a:pt x="12" y="22"/>
                  </a:cubicBezTo>
                  <a:cubicBezTo>
                    <a:pt x="10" y="22"/>
                    <a:pt x="10" y="22"/>
                    <a:pt x="10" y="22"/>
                  </a:cubicBezTo>
                  <a:cubicBezTo>
                    <a:pt x="10" y="17"/>
                    <a:pt x="10" y="17"/>
                    <a:pt x="10" y="17"/>
                  </a:cubicBezTo>
                  <a:cubicBezTo>
                    <a:pt x="11" y="17"/>
                    <a:pt x="11" y="17"/>
                    <a:pt x="11" y="17"/>
                  </a:cubicBezTo>
                  <a:cubicBezTo>
                    <a:pt x="15" y="8"/>
                    <a:pt x="15" y="8"/>
                    <a:pt x="15" y="8"/>
                  </a:cubicBezTo>
                  <a:cubicBezTo>
                    <a:pt x="10" y="7"/>
                    <a:pt x="10" y="7"/>
                    <a:pt x="10" y="7"/>
                  </a:cubicBezTo>
                  <a:cubicBezTo>
                    <a:pt x="10" y="1"/>
                    <a:pt x="10" y="1"/>
                    <a:pt x="10" y="1"/>
                  </a:cubicBezTo>
                  <a:cubicBezTo>
                    <a:pt x="19" y="5"/>
                    <a:pt x="19" y="5"/>
                    <a:pt x="19" y="5"/>
                  </a:cubicBezTo>
                  <a:cubicBezTo>
                    <a:pt x="20" y="5"/>
                    <a:pt x="21" y="7"/>
                    <a:pt x="20" y="8"/>
                  </a:cubicBezTo>
                  <a:close/>
                  <a:moveTo>
                    <a:pt x="10" y="22"/>
                  </a:moveTo>
                  <a:cubicBezTo>
                    <a:pt x="2" y="18"/>
                    <a:pt x="2" y="18"/>
                    <a:pt x="2" y="18"/>
                  </a:cubicBezTo>
                  <a:cubicBezTo>
                    <a:pt x="1" y="18"/>
                    <a:pt x="0" y="17"/>
                    <a:pt x="1" y="15"/>
                  </a:cubicBezTo>
                  <a:cubicBezTo>
                    <a:pt x="6" y="2"/>
                    <a:pt x="6" y="2"/>
                    <a:pt x="6" y="2"/>
                  </a:cubicBezTo>
                  <a:cubicBezTo>
                    <a:pt x="7" y="1"/>
                    <a:pt x="8" y="0"/>
                    <a:pt x="9" y="1"/>
                  </a:cubicBezTo>
                  <a:cubicBezTo>
                    <a:pt x="10" y="1"/>
                    <a:pt x="10" y="1"/>
                    <a:pt x="10" y="1"/>
                  </a:cubicBezTo>
                  <a:cubicBezTo>
                    <a:pt x="10" y="7"/>
                    <a:pt x="10" y="7"/>
                    <a:pt x="10" y="7"/>
                  </a:cubicBezTo>
                  <a:cubicBezTo>
                    <a:pt x="10" y="6"/>
                    <a:pt x="10" y="6"/>
                    <a:pt x="10" y="6"/>
                  </a:cubicBezTo>
                  <a:cubicBezTo>
                    <a:pt x="6" y="15"/>
                    <a:pt x="6" y="15"/>
                    <a:pt x="6" y="15"/>
                  </a:cubicBezTo>
                  <a:cubicBezTo>
                    <a:pt x="10" y="17"/>
                    <a:pt x="10" y="17"/>
                    <a:pt x="10" y="17"/>
                  </a:cubicBezTo>
                  <a:lnTo>
                    <a:pt x="10"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8" name="Freeform 59"/>
            <p:cNvSpPr>
              <a:spLocks noEditPoints="1"/>
            </p:cNvSpPr>
            <p:nvPr/>
          </p:nvSpPr>
          <p:spPr bwMode="auto">
            <a:xfrm>
              <a:off x="6184910" y="1765311"/>
              <a:ext cx="50801" cy="46038"/>
            </a:xfrm>
            <a:custGeom>
              <a:gdLst>
                <a:gd fmla="*/ 14 w 22" name="T0"/>
                <a:gd fmla="*/ 19 h 20" name="T1"/>
                <a:gd fmla="*/ 11 w 22" name="T2"/>
                <a:gd fmla="*/ 18 h 20" name="T3"/>
                <a:gd fmla="*/ 11 w 22" name="T4"/>
                <a:gd fmla="*/ 13 h 20" name="T5"/>
                <a:gd fmla="*/ 14 w 22" name="T6"/>
                <a:gd fmla="*/ 14 h 20" name="T7"/>
                <a:gd fmla="*/ 16 w 22" name="T8"/>
                <a:gd fmla="*/ 9 h 20" name="T9"/>
                <a:gd fmla="*/ 11 w 22" name="T10"/>
                <a:gd fmla="*/ 7 h 20" name="T11"/>
                <a:gd fmla="*/ 11 w 22" name="T12"/>
                <a:gd fmla="*/ 2 h 20" name="T13"/>
                <a:gd fmla="*/ 20 w 22" name="T14"/>
                <a:gd fmla="*/ 6 h 20" name="T15"/>
                <a:gd fmla="*/ 21 w 22" name="T16"/>
                <a:gd fmla="*/ 9 h 20" name="T17"/>
                <a:gd fmla="*/ 18 w 22" name="T18"/>
                <a:gd fmla="*/ 18 h 20" name="T19"/>
                <a:gd fmla="*/ 14 w 22" name="T20"/>
                <a:gd fmla="*/ 19 h 20" name="T21"/>
                <a:gd fmla="*/ 11 w 22" name="T22"/>
                <a:gd fmla="*/ 18 h 20" name="T23"/>
                <a:gd fmla="*/ 1 w 22" name="T24"/>
                <a:gd fmla="*/ 14 h 20" name="T25"/>
                <a:gd fmla="*/ 0 w 22" name="T26"/>
                <a:gd fmla="*/ 11 h 20" name="T27"/>
                <a:gd fmla="*/ 4 w 22" name="T28"/>
                <a:gd fmla="*/ 2 h 20" name="T29"/>
                <a:gd fmla="*/ 7 w 22" name="T30"/>
                <a:gd fmla="*/ 0 h 20" name="T31"/>
                <a:gd fmla="*/ 11 w 22" name="T32"/>
                <a:gd fmla="*/ 2 h 20" name="T33"/>
                <a:gd fmla="*/ 11 w 22" name="T34"/>
                <a:gd fmla="*/ 7 h 20" name="T35"/>
                <a:gd fmla="*/ 7 w 22" name="T36"/>
                <a:gd fmla="*/ 6 h 20" name="T37"/>
                <a:gd fmla="*/ 5 w 22" name="T38"/>
                <a:gd fmla="*/ 11 h 20" name="T39"/>
                <a:gd fmla="*/ 11 w 22" name="T40"/>
                <a:gd fmla="*/ 13 h 20" name="T41"/>
                <a:gd fmla="*/ 11 w 22" name="T42"/>
                <a:gd fmla="*/ 18 h 2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0" w="22">
                  <a:moveTo>
                    <a:pt x="14" y="19"/>
                  </a:moveTo>
                  <a:cubicBezTo>
                    <a:pt x="11" y="18"/>
                    <a:pt x="11" y="18"/>
                    <a:pt x="11" y="18"/>
                  </a:cubicBezTo>
                  <a:cubicBezTo>
                    <a:pt x="11" y="13"/>
                    <a:pt x="11" y="13"/>
                    <a:pt x="11" y="13"/>
                  </a:cubicBezTo>
                  <a:cubicBezTo>
                    <a:pt x="14" y="14"/>
                    <a:pt x="14" y="14"/>
                    <a:pt x="14" y="14"/>
                  </a:cubicBezTo>
                  <a:cubicBezTo>
                    <a:pt x="16" y="9"/>
                    <a:pt x="16" y="9"/>
                    <a:pt x="16" y="9"/>
                  </a:cubicBezTo>
                  <a:cubicBezTo>
                    <a:pt x="11" y="7"/>
                    <a:pt x="11" y="7"/>
                    <a:pt x="11" y="7"/>
                  </a:cubicBezTo>
                  <a:cubicBezTo>
                    <a:pt x="11" y="2"/>
                    <a:pt x="11" y="2"/>
                    <a:pt x="11" y="2"/>
                  </a:cubicBezTo>
                  <a:cubicBezTo>
                    <a:pt x="20" y="6"/>
                    <a:pt x="20" y="6"/>
                    <a:pt x="20" y="6"/>
                  </a:cubicBezTo>
                  <a:cubicBezTo>
                    <a:pt x="21" y="6"/>
                    <a:pt x="22" y="8"/>
                    <a:pt x="21" y="9"/>
                  </a:cubicBezTo>
                  <a:cubicBezTo>
                    <a:pt x="18" y="18"/>
                    <a:pt x="18" y="18"/>
                    <a:pt x="18" y="18"/>
                  </a:cubicBezTo>
                  <a:cubicBezTo>
                    <a:pt x="17" y="19"/>
                    <a:pt x="16" y="20"/>
                    <a:pt x="14" y="19"/>
                  </a:cubicBezTo>
                  <a:close/>
                  <a:moveTo>
                    <a:pt x="11" y="18"/>
                  </a:moveTo>
                  <a:cubicBezTo>
                    <a:pt x="1" y="14"/>
                    <a:pt x="1" y="14"/>
                    <a:pt x="1" y="14"/>
                  </a:cubicBezTo>
                  <a:cubicBezTo>
                    <a:pt x="0" y="14"/>
                    <a:pt x="0" y="12"/>
                    <a:pt x="0" y="11"/>
                  </a:cubicBezTo>
                  <a:cubicBezTo>
                    <a:pt x="4" y="2"/>
                    <a:pt x="4" y="2"/>
                    <a:pt x="4" y="2"/>
                  </a:cubicBezTo>
                  <a:cubicBezTo>
                    <a:pt x="4" y="0"/>
                    <a:pt x="6" y="0"/>
                    <a:pt x="7" y="0"/>
                  </a:cubicBezTo>
                  <a:cubicBezTo>
                    <a:pt x="11" y="2"/>
                    <a:pt x="11" y="2"/>
                    <a:pt x="11" y="2"/>
                  </a:cubicBezTo>
                  <a:cubicBezTo>
                    <a:pt x="11" y="7"/>
                    <a:pt x="11" y="7"/>
                    <a:pt x="11" y="7"/>
                  </a:cubicBezTo>
                  <a:cubicBezTo>
                    <a:pt x="7" y="6"/>
                    <a:pt x="7" y="6"/>
                    <a:pt x="7" y="6"/>
                  </a:cubicBezTo>
                  <a:cubicBezTo>
                    <a:pt x="5" y="11"/>
                    <a:pt x="5" y="11"/>
                    <a:pt x="5" y="11"/>
                  </a:cubicBezTo>
                  <a:cubicBezTo>
                    <a:pt x="11" y="13"/>
                    <a:pt x="11" y="13"/>
                    <a:pt x="11" y="13"/>
                  </a:cubicBezTo>
                  <a:lnTo>
                    <a:pt x="11"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89" name="Freeform 60"/>
            <p:cNvSpPr>
              <a:spLocks noEditPoints="1"/>
            </p:cNvSpPr>
            <p:nvPr/>
          </p:nvSpPr>
          <p:spPr bwMode="auto">
            <a:xfrm>
              <a:off x="6403985" y="1763724"/>
              <a:ext cx="50801" cy="47625"/>
            </a:xfrm>
            <a:custGeom>
              <a:gdLst>
                <a:gd fmla="*/ 11 w 22" name="T0"/>
                <a:gd fmla="*/ 2 h 21" name="T1"/>
                <a:gd fmla="*/ 15 w 22" name="T2"/>
                <a:gd fmla="*/ 1 h 21" name="T3"/>
                <a:gd fmla="*/ 18 w 22" name="T4"/>
                <a:gd fmla="*/ 2 h 21" name="T5"/>
                <a:gd fmla="*/ 22 w 22" name="T6"/>
                <a:gd fmla="*/ 12 h 21" name="T7"/>
                <a:gd fmla="*/ 20 w 22" name="T8"/>
                <a:gd fmla="*/ 15 h 21" name="T9"/>
                <a:gd fmla="*/ 11 w 22" name="T10"/>
                <a:gd fmla="*/ 19 h 21" name="T11"/>
                <a:gd fmla="*/ 11 w 22" name="T12"/>
                <a:gd fmla="*/ 13 h 21" name="T13"/>
                <a:gd fmla="*/ 16 w 22" name="T14"/>
                <a:gd fmla="*/ 11 h 21" name="T15"/>
                <a:gd fmla="*/ 14 w 22" name="T16"/>
                <a:gd fmla="*/ 6 h 21" name="T17"/>
                <a:gd fmla="*/ 11 w 22" name="T18"/>
                <a:gd fmla="*/ 8 h 21" name="T19"/>
                <a:gd fmla="*/ 11 w 22" name="T20"/>
                <a:gd fmla="*/ 2 h 21" name="T21"/>
                <a:gd fmla="*/ 2 w 22" name="T22"/>
                <a:gd fmla="*/ 6 h 21" name="T23"/>
                <a:gd fmla="*/ 11 w 22" name="T24"/>
                <a:gd fmla="*/ 2 h 21" name="T25"/>
                <a:gd fmla="*/ 11 w 22" name="T26"/>
                <a:gd fmla="*/ 8 h 21" name="T27"/>
                <a:gd fmla="*/ 6 w 22" name="T28"/>
                <a:gd fmla="*/ 10 h 21" name="T29"/>
                <a:gd fmla="*/ 8 w 22" name="T30"/>
                <a:gd fmla="*/ 15 h 21" name="T31"/>
                <a:gd fmla="*/ 11 w 22" name="T32"/>
                <a:gd fmla="*/ 13 h 21" name="T33"/>
                <a:gd fmla="*/ 11 w 22" name="T34"/>
                <a:gd fmla="*/ 19 h 21" name="T35"/>
                <a:gd fmla="*/ 7 w 22" name="T36"/>
                <a:gd fmla="*/ 20 h 21" name="T37"/>
                <a:gd fmla="*/ 4 w 22" name="T38"/>
                <a:gd fmla="*/ 19 h 21" name="T39"/>
                <a:gd fmla="*/ 0 w 22" name="T40"/>
                <a:gd fmla="*/ 10 h 21" name="T41"/>
                <a:gd fmla="*/ 2 w 22" name="T42"/>
                <a:gd fmla="*/ 6 h 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1" w="22">
                  <a:moveTo>
                    <a:pt x="11" y="2"/>
                  </a:moveTo>
                  <a:cubicBezTo>
                    <a:pt x="15" y="1"/>
                    <a:pt x="15" y="1"/>
                    <a:pt x="15" y="1"/>
                  </a:cubicBezTo>
                  <a:cubicBezTo>
                    <a:pt x="16" y="0"/>
                    <a:pt x="17" y="1"/>
                    <a:pt x="18" y="2"/>
                  </a:cubicBezTo>
                  <a:cubicBezTo>
                    <a:pt x="22" y="12"/>
                    <a:pt x="22" y="12"/>
                    <a:pt x="22" y="12"/>
                  </a:cubicBezTo>
                  <a:cubicBezTo>
                    <a:pt x="22" y="13"/>
                    <a:pt x="22" y="14"/>
                    <a:pt x="20" y="15"/>
                  </a:cubicBezTo>
                  <a:cubicBezTo>
                    <a:pt x="11" y="19"/>
                    <a:pt x="11" y="19"/>
                    <a:pt x="11" y="19"/>
                  </a:cubicBezTo>
                  <a:cubicBezTo>
                    <a:pt x="11" y="13"/>
                    <a:pt x="11" y="13"/>
                    <a:pt x="11" y="13"/>
                  </a:cubicBezTo>
                  <a:cubicBezTo>
                    <a:pt x="16" y="11"/>
                    <a:pt x="16" y="11"/>
                    <a:pt x="16" y="11"/>
                  </a:cubicBezTo>
                  <a:cubicBezTo>
                    <a:pt x="14" y="6"/>
                    <a:pt x="14" y="6"/>
                    <a:pt x="14" y="6"/>
                  </a:cubicBezTo>
                  <a:cubicBezTo>
                    <a:pt x="11" y="8"/>
                    <a:pt x="11" y="8"/>
                    <a:pt x="11" y="8"/>
                  </a:cubicBezTo>
                  <a:lnTo>
                    <a:pt x="11" y="2"/>
                  </a:lnTo>
                  <a:close/>
                  <a:moveTo>
                    <a:pt x="2" y="6"/>
                  </a:moveTo>
                  <a:cubicBezTo>
                    <a:pt x="11" y="2"/>
                    <a:pt x="11" y="2"/>
                    <a:pt x="11" y="2"/>
                  </a:cubicBezTo>
                  <a:cubicBezTo>
                    <a:pt x="11" y="8"/>
                    <a:pt x="11" y="8"/>
                    <a:pt x="11" y="8"/>
                  </a:cubicBezTo>
                  <a:cubicBezTo>
                    <a:pt x="6" y="10"/>
                    <a:pt x="6" y="10"/>
                    <a:pt x="6" y="10"/>
                  </a:cubicBezTo>
                  <a:cubicBezTo>
                    <a:pt x="8" y="15"/>
                    <a:pt x="8" y="15"/>
                    <a:pt x="8" y="15"/>
                  </a:cubicBezTo>
                  <a:cubicBezTo>
                    <a:pt x="11" y="13"/>
                    <a:pt x="11" y="13"/>
                    <a:pt x="11" y="13"/>
                  </a:cubicBezTo>
                  <a:cubicBezTo>
                    <a:pt x="11" y="19"/>
                    <a:pt x="11" y="19"/>
                    <a:pt x="11" y="19"/>
                  </a:cubicBezTo>
                  <a:cubicBezTo>
                    <a:pt x="7" y="20"/>
                    <a:pt x="7" y="20"/>
                    <a:pt x="7" y="20"/>
                  </a:cubicBezTo>
                  <a:cubicBezTo>
                    <a:pt x="6" y="21"/>
                    <a:pt x="5" y="20"/>
                    <a:pt x="4" y="19"/>
                  </a:cubicBezTo>
                  <a:cubicBezTo>
                    <a:pt x="0" y="10"/>
                    <a:pt x="0" y="10"/>
                    <a:pt x="0" y="10"/>
                  </a:cubicBezTo>
                  <a:cubicBezTo>
                    <a:pt x="0" y="8"/>
                    <a:pt x="0" y="7"/>
                    <a:pt x="2" y="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0" name="Freeform 61"/>
            <p:cNvSpPr>
              <a:spLocks noEditPoints="1"/>
            </p:cNvSpPr>
            <p:nvPr/>
          </p:nvSpPr>
          <p:spPr bwMode="auto">
            <a:xfrm>
              <a:off x="6343660" y="1917712"/>
              <a:ext cx="44450" cy="50801"/>
            </a:xfrm>
            <a:custGeom>
              <a:gdLst>
                <a:gd fmla="*/ 18 w 20" name="T0"/>
                <a:gd fmla="*/ 18 h 23" name="T1"/>
                <a:gd fmla="*/ 10 w 20" name="T2"/>
                <a:gd fmla="*/ 22 h 23" name="T3"/>
                <a:gd fmla="*/ 10 w 20" name="T4"/>
                <a:gd fmla="*/ 17 h 23" name="T5"/>
                <a:gd fmla="*/ 14 w 20" name="T6"/>
                <a:gd fmla="*/ 15 h 23" name="T7"/>
                <a:gd fmla="*/ 10 w 20" name="T8"/>
                <a:gd fmla="*/ 6 h 23" name="T9"/>
                <a:gd fmla="*/ 10 w 20" name="T10"/>
                <a:gd fmla="*/ 6 h 23" name="T11"/>
                <a:gd fmla="*/ 10 w 20" name="T12"/>
                <a:gd fmla="*/ 1 h 23" name="T13"/>
                <a:gd fmla="*/ 11 w 20" name="T14"/>
                <a:gd fmla="*/ 1 h 23" name="T15"/>
                <a:gd fmla="*/ 14 w 20" name="T16"/>
                <a:gd fmla="*/ 2 h 23" name="T17"/>
                <a:gd fmla="*/ 19 w 20" name="T18"/>
                <a:gd fmla="*/ 15 h 23" name="T19"/>
                <a:gd fmla="*/ 18 w 20" name="T20"/>
                <a:gd fmla="*/ 18 h 23" name="T21"/>
                <a:gd fmla="*/ 10 w 20" name="T22"/>
                <a:gd fmla="*/ 22 h 23" name="T23"/>
                <a:gd fmla="*/ 9 w 20" name="T24"/>
                <a:gd fmla="*/ 22 h 23" name="T25"/>
                <a:gd fmla="*/ 6 w 20" name="T26"/>
                <a:gd fmla="*/ 21 h 23" name="T27"/>
                <a:gd fmla="*/ 0 w 20" name="T28"/>
                <a:gd fmla="*/ 8 h 23" name="T29"/>
                <a:gd fmla="*/ 1 w 20" name="T30"/>
                <a:gd fmla="*/ 5 h 23" name="T31"/>
                <a:gd fmla="*/ 10 w 20" name="T32"/>
                <a:gd fmla="*/ 1 h 23" name="T33"/>
                <a:gd fmla="*/ 10 w 20" name="T34"/>
                <a:gd fmla="*/ 6 h 23" name="T35"/>
                <a:gd fmla="*/ 6 w 20" name="T36"/>
                <a:gd fmla="*/ 8 h 23" name="T37"/>
                <a:gd fmla="*/ 9 w 20" name="T38"/>
                <a:gd fmla="*/ 17 h 23" name="T39"/>
                <a:gd fmla="*/ 10 w 20" name="T40"/>
                <a:gd fmla="*/ 17 h 23" name="T41"/>
                <a:gd fmla="*/ 10 w 20" name="T42"/>
                <a:gd fmla="*/ 22 h 2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3" w="20">
                  <a:moveTo>
                    <a:pt x="18" y="18"/>
                  </a:moveTo>
                  <a:cubicBezTo>
                    <a:pt x="10" y="22"/>
                    <a:pt x="10" y="22"/>
                    <a:pt x="10" y="22"/>
                  </a:cubicBezTo>
                  <a:cubicBezTo>
                    <a:pt x="10" y="17"/>
                    <a:pt x="10" y="17"/>
                    <a:pt x="10" y="17"/>
                  </a:cubicBezTo>
                  <a:cubicBezTo>
                    <a:pt x="14" y="15"/>
                    <a:pt x="14" y="15"/>
                    <a:pt x="14" y="15"/>
                  </a:cubicBezTo>
                  <a:cubicBezTo>
                    <a:pt x="10" y="6"/>
                    <a:pt x="10" y="6"/>
                    <a:pt x="10" y="6"/>
                  </a:cubicBezTo>
                  <a:cubicBezTo>
                    <a:pt x="10" y="6"/>
                    <a:pt x="10" y="6"/>
                    <a:pt x="10" y="6"/>
                  </a:cubicBezTo>
                  <a:cubicBezTo>
                    <a:pt x="10" y="1"/>
                    <a:pt x="10" y="1"/>
                    <a:pt x="10" y="1"/>
                  </a:cubicBezTo>
                  <a:cubicBezTo>
                    <a:pt x="11" y="1"/>
                    <a:pt x="11" y="1"/>
                    <a:pt x="11" y="1"/>
                  </a:cubicBezTo>
                  <a:cubicBezTo>
                    <a:pt x="12" y="0"/>
                    <a:pt x="13" y="1"/>
                    <a:pt x="14" y="2"/>
                  </a:cubicBezTo>
                  <a:cubicBezTo>
                    <a:pt x="19" y="15"/>
                    <a:pt x="19" y="15"/>
                    <a:pt x="19" y="15"/>
                  </a:cubicBezTo>
                  <a:cubicBezTo>
                    <a:pt x="20" y="16"/>
                    <a:pt x="19" y="18"/>
                    <a:pt x="18" y="18"/>
                  </a:cubicBezTo>
                  <a:close/>
                  <a:moveTo>
                    <a:pt x="10" y="22"/>
                  </a:moveTo>
                  <a:cubicBezTo>
                    <a:pt x="9" y="22"/>
                    <a:pt x="9" y="22"/>
                    <a:pt x="9" y="22"/>
                  </a:cubicBezTo>
                  <a:cubicBezTo>
                    <a:pt x="8" y="23"/>
                    <a:pt x="6" y="22"/>
                    <a:pt x="6" y="21"/>
                  </a:cubicBezTo>
                  <a:cubicBezTo>
                    <a:pt x="0" y="8"/>
                    <a:pt x="0" y="8"/>
                    <a:pt x="0" y="8"/>
                  </a:cubicBezTo>
                  <a:cubicBezTo>
                    <a:pt x="0" y="7"/>
                    <a:pt x="0" y="5"/>
                    <a:pt x="1" y="5"/>
                  </a:cubicBezTo>
                  <a:cubicBezTo>
                    <a:pt x="10" y="1"/>
                    <a:pt x="10" y="1"/>
                    <a:pt x="10" y="1"/>
                  </a:cubicBezTo>
                  <a:cubicBezTo>
                    <a:pt x="10" y="6"/>
                    <a:pt x="10" y="6"/>
                    <a:pt x="10" y="6"/>
                  </a:cubicBezTo>
                  <a:cubicBezTo>
                    <a:pt x="6" y="8"/>
                    <a:pt x="6" y="8"/>
                    <a:pt x="6" y="8"/>
                  </a:cubicBezTo>
                  <a:cubicBezTo>
                    <a:pt x="9" y="17"/>
                    <a:pt x="9" y="17"/>
                    <a:pt x="9" y="17"/>
                  </a:cubicBezTo>
                  <a:cubicBezTo>
                    <a:pt x="10" y="17"/>
                    <a:pt x="10" y="17"/>
                    <a:pt x="10" y="17"/>
                  </a:cubicBezTo>
                  <a:lnTo>
                    <a:pt x="10"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1" name="Freeform 62"/>
            <p:cNvSpPr>
              <a:spLocks noEditPoints="1"/>
            </p:cNvSpPr>
            <p:nvPr/>
          </p:nvSpPr>
          <p:spPr bwMode="auto">
            <a:xfrm>
              <a:off x="6184910" y="1855800"/>
              <a:ext cx="50801" cy="46038"/>
            </a:xfrm>
            <a:custGeom>
              <a:gdLst>
                <a:gd fmla="*/ 20 w 22" name="T0"/>
                <a:gd fmla="*/ 14 h 20" name="T1"/>
                <a:gd fmla="*/ 11 w 22" name="T2"/>
                <a:gd fmla="*/ 18 h 20" name="T3"/>
                <a:gd fmla="*/ 11 w 22" name="T4"/>
                <a:gd fmla="*/ 13 h 20" name="T5"/>
                <a:gd fmla="*/ 16 w 22" name="T6"/>
                <a:gd fmla="*/ 11 h 20" name="T7"/>
                <a:gd fmla="*/ 14 w 22" name="T8"/>
                <a:gd fmla="*/ 6 h 20" name="T9"/>
                <a:gd fmla="*/ 11 w 22" name="T10"/>
                <a:gd fmla="*/ 7 h 20" name="T11"/>
                <a:gd fmla="*/ 11 w 22" name="T12"/>
                <a:gd fmla="*/ 2 h 20" name="T13"/>
                <a:gd fmla="*/ 15 w 22" name="T14"/>
                <a:gd fmla="*/ 1 h 20" name="T15"/>
                <a:gd fmla="*/ 18 w 22" name="T16"/>
                <a:gd fmla="*/ 2 h 20" name="T17"/>
                <a:gd fmla="*/ 22 w 22" name="T18"/>
                <a:gd fmla="*/ 11 h 20" name="T19"/>
                <a:gd fmla="*/ 20 w 22" name="T20"/>
                <a:gd fmla="*/ 14 h 20" name="T21"/>
                <a:gd fmla="*/ 11 w 22" name="T22"/>
                <a:gd fmla="*/ 18 h 20" name="T23"/>
                <a:gd fmla="*/ 7 w 22" name="T24"/>
                <a:gd fmla="*/ 20 h 20" name="T25"/>
                <a:gd fmla="*/ 4 w 22" name="T26"/>
                <a:gd fmla="*/ 19 h 20" name="T27"/>
                <a:gd fmla="*/ 0 w 22" name="T28"/>
                <a:gd fmla="*/ 9 h 20" name="T29"/>
                <a:gd fmla="*/ 1 w 22" name="T30"/>
                <a:gd fmla="*/ 6 h 20" name="T31"/>
                <a:gd fmla="*/ 11 w 22" name="T32"/>
                <a:gd fmla="*/ 2 h 20" name="T33"/>
                <a:gd fmla="*/ 11 w 22" name="T34"/>
                <a:gd fmla="*/ 7 h 20" name="T35"/>
                <a:gd fmla="*/ 6 w 22" name="T36"/>
                <a:gd fmla="*/ 10 h 20" name="T37"/>
                <a:gd fmla="*/ 8 w 22" name="T38"/>
                <a:gd fmla="*/ 14 h 20" name="T39"/>
                <a:gd fmla="*/ 11 w 22" name="T40"/>
                <a:gd fmla="*/ 13 h 20" name="T41"/>
                <a:gd fmla="*/ 11 w 22" name="T42"/>
                <a:gd fmla="*/ 18 h 2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0" w="22">
                  <a:moveTo>
                    <a:pt x="20" y="14"/>
                  </a:moveTo>
                  <a:cubicBezTo>
                    <a:pt x="11" y="18"/>
                    <a:pt x="11" y="18"/>
                    <a:pt x="11" y="18"/>
                  </a:cubicBezTo>
                  <a:cubicBezTo>
                    <a:pt x="11" y="13"/>
                    <a:pt x="11" y="13"/>
                    <a:pt x="11" y="13"/>
                  </a:cubicBezTo>
                  <a:cubicBezTo>
                    <a:pt x="16" y="11"/>
                    <a:pt x="16" y="11"/>
                    <a:pt x="16" y="11"/>
                  </a:cubicBezTo>
                  <a:cubicBezTo>
                    <a:pt x="14" y="6"/>
                    <a:pt x="14" y="6"/>
                    <a:pt x="14" y="6"/>
                  </a:cubicBezTo>
                  <a:cubicBezTo>
                    <a:pt x="11" y="7"/>
                    <a:pt x="11" y="7"/>
                    <a:pt x="11" y="7"/>
                  </a:cubicBezTo>
                  <a:cubicBezTo>
                    <a:pt x="11" y="2"/>
                    <a:pt x="11" y="2"/>
                    <a:pt x="11" y="2"/>
                  </a:cubicBezTo>
                  <a:cubicBezTo>
                    <a:pt x="15" y="1"/>
                    <a:pt x="15" y="1"/>
                    <a:pt x="15" y="1"/>
                  </a:cubicBezTo>
                  <a:cubicBezTo>
                    <a:pt x="16" y="0"/>
                    <a:pt x="17" y="1"/>
                    <a:pt x="18" y="2"/>
                  </a:cubicBezTo>
                  <a:cubicBezTo>
                    <a:pt x="22" y="11"/>
                    <a:pt x="22" y="11"/>
                    <a:pt x="22" y="11"/>
                  </a:cubicBezTo>
                  <a:cubicBezTo>
                    <a:pt x="22" y="12"/>
                    <a:pt x="22" y="14"/>
                    <a:pt x="20" y="14"/>
                  </a:cubicBezTo>
                  <a:close/>
                  <a:moveTo>
                    <a:pt x="11" y="18"/>
                  </a:moveTo>
                  <a:cubicBezTo>
                    <a:pt x="7" y="20"/>
                    <a:pt x="7" y="20"/>
                    <a:pt x="7" y="20"/>
                  </a:cubicBezTo>
                  <a:cubicBezTo>
                    <a:pt x="6" y="20"/>
                    <a:pt x="5" y="20"/>
                    <a:pt x="4" y="19"/>
                  </a:cubicBezTo>
                  <a:cubicBezTo>
                    <a:pt x="0" y="9"/>
                    <a:pt x="0" y="9"/>
                    <a:pt x="0" y="9"/>
                  </a:cubicBezTo>
                  <a:cubicBezTo>
                    <a:pt x="0" y="8"/>
                    <a:pt x="0" y="7"/>
                    <a:pt x="1" y="6"/>
                  </a:cubicBezTo>
                  <a:cubicBezTo>
                    <a:pt x="11" y="2"/>
                    <a:pt x="11" y="2"/>
                    <a:pt x="11" y="2"/>
                  </a:cubicBezTo>
                  <a:cubicBezTo>
                    <a:pt x="11" y="7"/>
                    <a:pt x="11" y="7"/>
                    <a:pt x="11" y="7"/>
                  </a:cubicBezTo>
                  <a:cubicBezTo>
                    <a:pt x="6" y="10"/>
                    <a:pt x="6" y="10"/>
                    <a:pt x="6" y="10"/>
                  </a:cubicBezTo>
                  <a:cubicBezTo>
                    <a:pt x="8" y="14"/>
                    <a:pt x="8" y="14"/>
                    <a:pt x="8" y="14"/>
                  </a:cubicBezTo>
                  <a:cubicBezTo>
                    <a:pt x="11" y="13"/>
                    <a:pt x="11" y="13"/>
                    <a:pt x="11" y="13"/>
                  </a:cubicBezTo>
                  <a:lnTo>
                    <a:pt x="11"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2" name="Freeform 63"/>
            <p:cNvSpPr>
              <a:spLocks noEditPoints="1"/>
            </p:cNvSpPr>
            <p:nvPr/>
          </p:nvSpPr>
          <p:spPr bwMode="auto">
            <a:xfrm>
              <a:off x="6251586" y="1697049"/>
              <a:ext cx="44450" cy="52389"/>
            </a:xfrm>
            <a:custGeom>
              <a:gdLst>
                <a:gd fmla="*/ 18 w 20" name="T0"/>
                <a:gd fmla="*/ 18 h 23" name="T1"/>
                <a:gd fmla="*/ 10 w 20" name="T2"/>
                <a:gd fmla="*/ 22 h 23" name="T3"/>
                <a:gd fmla="*/ 10 w 20" name="T4"/>
                <a:gd fmla="*/ 16 h 23" name="T5"/>
                <a:gd fmla="*/ 14 w 20" name="T6"/>
                <a:gd fmla="*/ 15 h 23" name="T7"/>
                <a:gd fmla="*/ 11 w 20" name="T8"/>
                <a:gd fmla="*/ 6 h 23" name="T9"/>
                <a:gd fmla="*/ 10 w 20" name="T10"/>
                <a:gd fmla="*/ 6 h 23" name="T11"/>
                <a:gd fmla="*/ 10 w 20" name="T12"/>
                <a:gd fmla="*/ 1 h 23" name="T13"/>
                <a:gd fmla="*/ 11 w 20" name="T14"/>
                <a:gd fmla="*/ 1 h 23" name="T15"/>
                <a:gd fmla="*/ 14 w 20" name="T16"/>
                <a:gd fmla="*/ 2 h 23" name="T17"/>
                <a:gd fmla="*/ 20 w 20" name="T18"/>
                <a:gd fmla="*/ 15 h 23" name="T19"/>
                <a:gd fmla="*/ 18 w 20" name="T20"/>
                <a:gd fmla="*/ 18 h 23" name="T21"/>
                <a:gd fmla="*/ 10 w 20" name="T22"/>
                <a:gd fmla="*/ 22 h 23" name="T23"/>
                <a:gd fmla="*/ 9 w 20" name="T24"/>
                <a:gd fmla="*/ 22 h 23" name="T25"/>
                <a:gd fmla="*/ 6 w 20" name="T26"/>
                <a:gd fmla="*/ 21 h 23" name="T27"/>
                <a:gd fmla="*/ 1 w 20" name="T28"/>
                <a:gd fmla="*/ 8 h 23" name="T29"/>
                <a:gd fmla="*/ 2 w 20" name="T30"/>
                <a:gd fmla="*/ 5 h 23" name="T31"/>
                <a:gd fmla="*/ 10 w 20" name="T32"/>
                <a:gd fmla="*/ 1 h 23" name="T33"/>
                <a:gd fmla="*/ 10 w 20" name="T34"/>
                <a:gd fmla="*/ 6 h 23" name="T35"/>
                <a:gd fmla="*/ 6 w 20" name="T36"/>
                <a:gd fmla="*/ 8 h 23" name="T37"/>
                <a:gd fmla="*/ 9 w 20" name="T38"/>
                <a:gd fmla="*/ 17 h 23" name="T39"/>
                <a:gd fmla="*/ 10 w 20" name="T40"/>
                <a:gd fmla="*/ 16 h 23" name="T41"/>
                <a:gd fmla="*/ 10 w 20" name="T42"/>
                <a:gd fmla="*/ 22 h 2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3" w="20">
                  <a:moveTo>
                    <a:pt x="18" y="18"/>
                  </a:moveTo>
                  <a:cubicBezTo>
                    <a:pt x="10" y="22"/>
                    <a:pt x="10" y="22"/>
                    <a:pt x="10" y="22"/>
                  </a:cubicBezTo>
                  <a:cubicBezTo>
                    <a:pt x="10" y="16"/>
                    <a:pt x="10" y="16"/>
                    <a:pt x="10" y="16"/>
                  </a:cubicBezTo>
                  <a:cubicBezTo>
                    <a:pt x="14" y="15"/>
                    <a:pt x="14" y="15"/>
                    <a:pt x="14" y="15"/>
                  </a:cubicBezTo>
                  <a:cubicBezTo>
                    <a:pt x="11" y="6"/>
                    <a:pt x="11" y="6"/>
                    <a:pt x="11" y="6"/>
                  </a:cubicBezTo>
                  <a:cubicBezTo>
                    <a:pt x="10" y="6"/>
                    <a:pt x="10" y="6"/>
                    <a:pt x="10" y="6"/>
                  </a:cubicBezTo>
                  <a:cubicBezTo>
                    <a:pt x="10" y="1"/>
                    <a:pt x="10" y="1"/>
                    <a:pt x="10" y="1"/>
                  </a:cubicBezTo>
                  <a:cubicBezTo>
                    <a:pt x="11" y="1"/>
                    <a:pt x="11" y="1"/>
                    <a:pt x="11" y="1"/>
                  </a:cubicBezTo>
                  <a:cubicBezTo>
                    <a:pt x="12" y="0"/>
                    <a:pt x="14" y="1"/>
                    <a:pt x="14" y="2"/>
                  </a:cubicBezTo>
                  <a:cubicBezTo>
                    <a:pt x="20" y="15"/>
                    <a:pt x="20" y="15"/>
                    <a:pt x="20" y="15"/>
                  </a:cubicBezTo>
                  <a:cubicBezTo>
                    <a:pt x="20" y="16"/>
                    <a:pt x="20" y="18"/>
                    <a:pt x="18" y="18"/>
                  </a:cubicBezTo>
                  <a:close/>
                  <a:moveTo>
                    <a:pt x="10" y="22"/>
                  </a:moveTo>
                  <a:cubicBezTo>
                    <a:pt x="9" y="22"/>
                    <a:pt x="9" y="22"/>
                    <a:pt x="9" y="22"/>
                  </a:cubicBezTo>
                  <a:cubicBezTo>
                    <a:pt x="8" y="23"/>
                    <a:pt x="7" y="22"/>
                    <a:pt x="6" y="21"/>
                  </a:cubicBezTo>
                  <a:cubicBezTo>
                    <a:pt x="1" y="8"/>
                    <a:pt x="1" y="8"/>
                    <a:pt x="1" y="8"/>
                  </a:cubicBezTo>
                  <a:cubicBezTo>
                    <a:pt x="0" y="6"/>
                    <a:pt x="1" y="5"/>
                    <a:pt x="2" y="5"/>
                  </a:cubicBezTo>
                  <a:cubicBezTo>
                    <a:pt x="10" y="1"/>
                    <a:pt x="10" y="1"/>
                    <a:pt x="10" y="1"/>
                  </a:cubicBezTo>
                  <a:cubicBezTo>
                    <a:pt x="10" y="6"/>
                    <a:pt x="10" y="6"/>
                    <a:pt x="10" y="6"/>
                  </a:cubicBezTo>
                  <a:cubicBezTo>
                    <a:pt x="6" y="8"/>
                    <a:pt x="6" y="8"/>
                    <a:pt x="6" y="8"/>
                  </a:cubicBezTo>
                  <a:cubicBezTo>
                    <a:pt x="9" y="17"/>
                    <a:pt x="9" y="17"/>
                    <a:pt x="9" y="17"/>
                  </a:cubicBezTo>
                  <a:cubicBezTo>
                    <a:pt x="10" y="16"/>
                    <a:pt x="10" y="16"/>
                    <a:pt x="10" y="16"/>
                  </a:cubicBezTo>
                  <a:lnTo>
                    <a:pt x="10"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3" name="Freeform 65"/>
            <p:cNvSpPr>
              <a:spLocks noEditPoints="1"/>
            </p:cNvSpPr>
            <p:nvPr/>
          </p:nvSpPr>
          <p:spPr bwMode="auto">
            <a:xfrm>
              <a:off x="5297496" y="762005"/>
              <a:ext cx="169863" cy="342902"/>
            </a:xfrm>
            <a:custGeom>
              <a:gdLst>
                <a:gd fmla="*/ 60 w 75" name="T0"/>
                <a:gd fmla="*/ 130 h 152" name="T1"/>
                <a:gd fmla="*/ 70 w 75" name="T2"/>
                <a:gd fmla="*/ 34 h 152" name="T3"/>
                <a:gd fmla="*/ 69 w 75" name="T4"/>
                <a:gd fmla="*/ 19 h 152" name="T5"/>
                <a:gd fmla="*/ 37 w 75" name="T6"/>
                <a:gd fmla="*/ 4 h 152" name="T7"/>
                <a:gd fmla="*/ 60 w 75" name="T8"/>
                <a:gd fmla="*/ 3 h 152" name="T9"/>
                <a:gd fmla="*/ 75 w 75" name="T10"/>
                <a:gd fmla="*/ 33 h 152" name="T11"/>
                <a:gd fmla="*/ 75 w 75" name="T12"/>
                <a:gd fmla="*/ 146 h 152" name="T13"/>
                <a:gd fmla="*/ 73 w 75" name="T14"/>
                <a:gd fmla="*/ 151 h 152" name="T15"/>
                <a:gd fmla="*/ 70 w 75" name="T16"/>
                <a:gd fmla="*/ 148 h 152" name="T17"/>
                <a:gd fmla="*/ 58 w 75" name="T18"/>
                <a:gd fmla="*/ 135 h 152" name="T19"/>
                <a:gd fmla="*/ 37 w 75" name="T20"/>
                <a:gd fmla="*/ 127 h 152" name="T21"/>
                <a:gd fmla="*/ 47 w 75" name="T22"/>
                <a:gd fmla="*/ 69 h 152" name="T23"/>
                <a:gd fmla="*/ 59 w 75" name="T24"/>
                <a:gd fmla="*/ 72 h 152" name="T25"/>
                <a:gd fmla="*/ 60 w 75" name="T26"/>
                <a:gd fmla="*/ 73 h 152" name="T27"/>
                <a:gd fmla="*/ 63 w 75" name="T28"/>
                <a:gd fmla="*/ 72 h 152" name="T29"/>
                <a:gd fmla="*/ 65 w 75" name="T30"/>
                <a:gd fmla="*/ 67 h 152" name="T31"/>
                <a:gd fmla="*/ 63 w 75" name="T32"/>
                <a:gd fmla="*/ 64 h 152" name="T33"/>
                <a:gd fmla="*/ 37 w 75" name="T34"/>
                <a:gd fmla="*/ 60 h 152" name="T35"/>
                <a:gd fmla="*/ 37 w 75" name="T36"/>
                <a:gd fmla="*/ 49 h 152" name="T37"/>
                <a:gd fmla="*/ 57 w 75" name="T38"/>
                <a:gd fmla="*/ 51 h 152" name="T39"/>
                <a:gd fmla="*/ 59 w 75" name="T40"/>
                <a:gd fmla="*/ 52 h 152" name="T41"/>
                <a:gd fmla="*/ 61 w 75" name="T42"/>
                <a:gd fmla="*/ 53 h 152" name="T43"/>
                <a:gd fmla="*/ 65 w 75" name="T44"/>
                <a:gd fmla="*/ 50 h 152" name="T45"/>
                <a:gd fmla="*/ 65 w 75" name="T46"/>
                <a:gd fmla="*/ 47 h 152" name="T47"/>
                <a:gd fmla="*/ 63 w 75" name="T48"/>
                <a:gd fmla="*/ 44 h 152" name="T49"/>
                <a:gd fmla="*/ 37 w 75" name="T50"/>
                <a:gd fmla="*/ 40 h 152" name="T51"/>
                <a:gd fmla="*/ 37 w 75" name="T52"/>
                <a:gd fmla="*/ 29 h 152" name="T53"/>
                <a:gd fmla="*/ 54 w 75" name="T54"/>
                <a:gd fmla="*/ 31 h 152" name="T55"/>
                <a:gd fmla="*/ 57 w 75" name="T56"/>
                <a:gd fmla="*/ 31 h 152" name="T57"/>
                <a:gd fmla="*/ 60 w 75" name="T58"/>
                <a:gd fmla="*/ 33 h 152" name="T59"/>
                <a:gd fmla="*/ 63 w 75" name="T60"/>
                <a:gd fmla="*/ 32 h 152" name="T61"/>
                <a:gd fmla="*/ 65 w 75" name="T62"/>
                <a:gd fmla="*/ 27 h 152" name="T63"/>
                <a:gd fmla="*/ 63 w 75" name="T64"/>
                <a:gd fmla="*/ 24 h 152" name="T65"/>
                <a:gd fmla="*/ 37 w 75" name="T66"/>
                <a:gd fmla="*/ 20 h 152" name="T67"/>
                <a:gd fmla="*/ 15 w 75" name="T68"/>
                <a:gd fmla="*/ 130 h 152" name="T69"/>
                <a:gd fmla="*/ 17 w 75" name="T70"/>
                <a:gd fmla="*/ 135 h 152" name="T71"/>
                <a:gd fmla="*/ 2 w 75" name="T72"/>
                <a:gd fmla="*/ 152 h 152" name="T73"/>
                <a:gd fmla="*/ 0 w 75" name="T74"/>
                <a:gd fmla="*/ 147 h 152" name="T75"/>
                <a:gd fmla="*/ 0 w 75" name="T76"/>
                <a:gd fmla="*/ 34 h 152" name="T77"/>
                <a:gd fmla="*/ 15 w 75" name="T78"/>
                <a:gd fmla="*/ 3 h 152" name="T79"/>
                <a:gd fmla="*/ 17 w 75" name="T80"/>
                <a:gd fmla="*/ 8 h 152" name="T81"/>
                <a:gd fmla="*/ 5 w 75" name="T82"/>
                <a:gd fmla="*/ 34 h 152" name="T83"/>
                <a:gd fmla="*/ 37 w 75" name="T84"/>
                <a:gd fmla="*/ 20 h 152" name="T85"/>
                <a:gd fmla="*/ 12 w 75" name="T86"/>
                <a:gd fmla="*/ 24 h 152" name="T87"/>
                <a:gd fmla="*/ 10 w 75" name="T88"/>
                <a:gd fmla="*/ 30 h 152" name="T89"/>
                <a:gd fmla="*/ 13 w 75" name="T90"/>
                <a:gd fmla="*/ 33 h 152" name="T91"/>
                <a:gd fmla="*/ 16 w 75" name="T92"/>
                <a:gd fmla="*/ 32 h 152" name="T93"/>
                <a:gd fmla="*/ 21 w 75" name="T94"/>
                <a:gd fmla="*/ 31 h 152" name="T95"/>
                <a:gd fmla="*/ 37 w 75" name="T96"/>
                <a:gd fmla="*/ 20 h 152" name="T97"/>
                <a:gd fmla="*/ 12 w 75" name="T98"/>
                <a:gd fmla="*/ 44 h 152" name="T99"/>
                <a:gd fmla="*/ 10 w 75" name="T100"/>
                <a:gd fmla="*/ 50 h 152" name="T101"/>
                <a:gd fmla="*/ 16 w 75" name="T102"/>
                <a:gd fmla="*/ 52 h 152" name="T103"/>
                <a:gd fmla="*/ 21 w 75" name="T104"/>
                <a:gd fmla="*/ 51 h 152" name="T105"/>
                <a:gd fmla="*/ 37 w 75" name="T106"/>
                <a:gd fmla="*/ 40 h 152" name="T107"/>
                <a:gd fmla="*/ 12 w 75" name="T108"/>
                <a:gd fmla="*/ 64 h 152" name="T109"/>
                <a:gd fmla="*/ 10 w 75" name="T110"/>
                <a:gd fmla="*/ 67 h 152" name="T111"/>
                <a:gd fmla="*/ 13 w 75" name="T112"/>
                <a:gd fmla="*/ 72 h 152" name="T113"/>
                <a:gd fmla="*/ 18 w 75" name="T114"/>
                <a:gd fmla="*/ 71 h 152" name="T115"/>
                <a:gd fmla="*/ 28 w 75" name="T116"/>
                <a:gd fmla="*/ 69 h 15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52" w="75">
                  <a:moveTo>
                    <a:pt x="37" y="127"/>
                  </a:moveTo>
                  <a:cubicBezTo>
                    <a:pt x="37" y="127"/>
                    <a:pt x="37" y="127"/>
                    <a:pt x="37" y="127"/>
                  </a:cubicBezTo>
                  <a:cubicBezTo>
                    <a:pt x="46" y="127"/>
                    <a:pt x="54" y="128"/>
                    <a:pt x="60" y="130"/>
                  </a:cubicBezTo>
                  <a:cubicBezTo>
                    <a:pt x="64" y="132"/>
                    <a:pt x="67" y="135"/>
                    <a:pt x="70" y="138"/>
                  </a:cubicBezTo>
                  <a:cubicBezTo>
                    <a:pt x="70" y="107"/>
                    <a:pt x="70" y="43"/>
                    <a:pt x="70" y="34"/>
                  </a:cubicBezTo>
                  <a:cubicBezTo>
                    <a:pt x="70" y="34"/>
                    <a:pt x="70" y="34"/>
                    <a:pt x="70" y="34"/>
                  </a:cubicBezTo>
                  <a:cubicBezTo>
                    <a:pt x="70" y="33"/>
                    <a:pt x="70" y="33"/>
                    <a:pt x="70" y="33"/>
                  </a:cubicBezTo>
                  <a:cubicBezTo>
                    <a:pt x="70" y="33"/>
                    <a:pt x="70" y="33"/>
                    <a:pt x="70" y="33"/>
                  </a:cubicBezTo>
                  <a:cubicBezTo>
                    <a:pt x="70" y="29"/>
                    <a:pt x="70" y="22"/>
                    <a:pt x="69" y="19"/>
                  </a:cubicBezTo>
                  <a:cubicBezTo>
                    <a:pt x="67" y="13"/>
                    <a:pt x="63" y="10"/>
                    <a:pt x="58" y="8"/>
                  </a:cubicBezTo>
                  <a:cubicBezTo>
                    <a:pt x="52" y="5"/>
                    <a:pt x="45" y="4"/>
                    <a:pt x="37" y="4"/>
                  </a:cubicBezTo>
                  <a:cubicBezTo>
                    <a:pt x="37" y="4"/>
                    <a:pt x="37" y="4"/>
                    <a:pt x="37" y="4"/>
                  </a:cubicBezTo>
                  <a:cubicBezTo>
                    <a:pt x="37" y="0"/>
                    <a:pt x="37" y="0"/>
                    <a:pt x="37" y="0"/>
                  </a:cubicBezTo>
                  <a:cubicBezTo>
                    <a:pt x="37" y="0"/>
                    <a:pt x="37" y="0"/>
                    <a:pt x="37" y="0"/>
                  </a:cubicBezTo>
                  <a:cubicBezTo>
                    <a:pt x="46" y="0"/>
                    <a:pt x="53" y="1"/>
                    <a:pt x="60" y="3"/>
                  </a:cubicBezTo>
                  <a:cubicBezTo>
                    <a:pt x="66" y="6"/>
                    <a:pt x="71" y="10"/>
                    <a:pt x="73" y="17"/>
                  </a:cubicBezTo>
                  <a:cubicBezTo>
                    <a:pt x="75" y="21"/>
                    <a:pt x="75" y="28"/>
                    <a:pt x="75" y="33"/>
                  </a:cubicBezTo>
                  <a:cubicBezTo>
                    <a:pt x="75" y="33"/>
                    <a:pt x="75" y="33"/>
                    <a:pt x="75" y="33"/>
                  </a:cubicBezTo>
                  <a:cubicBezTo>
                    <a:pt x="75" y="34"/>
                    <a:pt x="75" y="34"/>
                    <a:pt x="75" y="34"/>
                  </a:cubicBezTo>
                  <a:cubicBezTo>
                    <a:pt x="75" y="34"/>
                    <a:pt x="75" y="34"/>
                    <a:pt x="75" y="34"/>
                  </a:cubicBezTo>
                  <a:cubicBezTo>
                    <a:pt x="75" y="71"/>
                    <a:pt x="75" y="126"/>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0" y="151"/>
                    <a:pt x="70" y="148"/>
                  </a:cubicBezTo>
                  <a:cubicBezTo>
                    <a:pt x="70" y="148"/>
                    <a:pt x="70" y="148"/>
                    <a:pt x="70" y="148"/>
                  </a:cubicBezTo>
                  <a:cubicBezTo>
                    <a:pt x="69" y="147"/>
                    <a:pt x="69" y="147"/>
                    <a:pt x="69" y="147"/>
                  </a:cubicBezTo>
                  <a:cubicBezTo>
                    <a:pt x="69" y="147"/>
                    <a:pt x="69" y="147"/>
                    <a:pt x="69" y="147"/>
                  </a:cubicBezTo>
                  <a:cubicBezTo>
                    <a:pt x="67" y="141"/>
                    <a:pt x="63" y="137"/>
                    <a:pt x="58" y="135"/>
                  </a:cubicBezTo>
                  <a:cubicBezTo>
                    <a:pt x="52" y="132"/>
                    <a:pt x="45" y="132"/>
                    <a:pt x="37" y="132"/>
                  </a:cubicBezTo>
                  <a:cubicBezTo>
                    <a:pt x="37" y="132"/>
                    <a:pt x="37" y="132"/>
                    <a:pt x="37" y="132"/>
                  </a:cubicBezTo>
                  <a:cubicBezTo>
                    <a:pt x="37" y="127"/>
                    <a:pt x="37" y="127"/>
                    <a:pt x="37" y="127"/>
                  </a:cubicBezTo>
                  <a:close/>
                  <a:moveTo>
                    <a:pt x="37" y="68"/>
                  </a:moveTo>
                  <a:cubicBezTo>
                    <a:pt x="37" y="68"/>
                    <a:pt x="37" y="68"/>
                    <a:pt x="37" y="68"/>
                  </a:cubicBezTo>
                  <a:cubicBezTo>
                    <a:pt x="41" y="68"/>
                    <a:pt x="44" y="69"/>
                    <a:pt x="47" y="69"/>
                  </a:cubicBezTo>
                  <a:cubicBezTo>
                    <a:pt x="50" y="69"/>
                    <a:pt x="52" y="70"/>
                    <a:pt x="54" y="70"/>
                  </a:cubicBezTo>
                  <a:cubicBezTo>
                    <a:pt x="55" y="71"/>
                    <a:pt x="56" y="71"/>
                    <a:pt x="57" y="71"/>
                  </a:cubicBezTo>
                  <a:cubicBezTo>
                    <a:pt x="57" y="72"/>
                    <a:pt x="58" y="72"/>
                    <a:pt x="59" y="72"/>
                  </a:cubicBezTo>
                  <a:cubicBezTo>
                    <a:pt x="59" y="72"/>
                    <a:pt x="59" y="72"/>
                    <a:pt x="59" y="72"/>
                  </a:cubicBezTo>
                  <a:cubicBezTo>
                    <a:pt x="59" y="72"/>
                    <a:pt x="59" y="72"/>
                    <a:pt x="59" y="72"/>
                  </a:cubicBezTo>
                  <a:cubicBezTo>
                    <a:pt x="59" y="72"/>
                    <a:pt x="59" y="72"/>
                    <a:pt x="60" y="73"/>
                  </a:cubicBezTo>
                  <a:cubicBezTo>
                    <a:pt x="60" y="73"/>
                    <a:pt x="60" y="73"/>
                    <a:pt x="61" y="73"/>
                  </a:cubicBezTo>
                  <a:cubicBezTo>
                    <a:pt x="61" y="73"/>
                    <a:pt x="62" y="72"/>
                    <a:pt x="63" y="72"/>
                  </a:cubicBezTo>
                  <a:cubicBezTo>
                    <a:pt x="63" y="72"/>
                    <a:pt x="63" y="72"/>
                    <a:pt x="63" y="72"/>
                  </a:cubicBezTo>
                  <a:cubicBezTo>
                    <a:pt x="64" y="72"/>
                    <a:pt x="64" y="71"/>
                    <a:pt x="65" y="70"/>
                  </a:cubicBezTo>
                  <a:cubicBezTo>
                    <a:pt x="65" y="70"/>
                    <a:pt x="65" y="70"/>
                    <a:pt x="65" y="70"/>
                  </a:cubicBezTo>
                  <a:cubicBezTo>
                    <a:pt x="65" y="69"/>
                    <a:pt x="65" y="68"/>
                    <a:pt x="65" y="67"/>
                  </a:cubicBezTo>
                  <a:cubicBezTo>
                    <a:pt x="65" y="67"/>
                    <a:pt x="65" y="67"/>
                    <a:pt x="65" y="67"/>
                  </a:cubicBezTo>
                  <a:cubicBezTo>
                    <a:pt x="64" y="66"/>
                    <a:pt x="64" y="65"/>
                    <a:pt x="63" y="64"/>
                  </a:cubicBezTo>
                  <a:cubicBezTo>
                    <a:pt x="63" y="64"/>
                    <a:pt x="63" y="64"/>
                    <a:pt x="63" y="64"/>
                  </a:cubicBezTo>
                  <a:cubicBezTo>
                    <a:pt x="59" y="63"/>
                    <a:pt x="56" y="61"/>
                    <a:pt x="52" y="61"/>
                  </a:cubicBezTo>
                  <a:cubicBezTo>
                    <a:pt x="47" y="60"/>
                    <a:pt x="43" y="60"/>
                    <a:pt x="37" y="60"/>
                  </a:cubicBezTo>
                  <a:cubicBezTo>
                    <a:pt x="37" y="60"/>
                    <a:pt x="37" y="60"/>
                    <a:pt x="37" y="60"/>
                  </a:cubicBezTo>
                  <a:cubicBezTo>
                    <a:pt x="37" y="68"/>
                    <a:pt x="37" y="68"/>
                    <a:pt x="37" y="68"/>
                  </a:cubicBezTo>
                  <a:close/>
                  <a:moveTo>
                    <a:pt x="37" y="49"/>
                  </a:moveTo>
                  <a:cubicBezTo>
                    <a:pt x="37" y="49"/>
                    <a:pt x="37" y="49"/>
                    <a:pt x="37" y="49"/>
                  </a:cubicBezTo>
                  <a:cubicBezTo>
                    <a:pt x="41" y="49"/>
                    <a:pt x="44" y="49"/>
                    <a:pt x="47" y="49"/>
                  </a:cubicBezTo>
                  <a:cubicBezTo>
                    <a:pt x="50" y="49"/>
                    <a:pt x="52" y="50"/>
                    <a:pt x="54" y="51"/>
                  </a:cubicBezTo>
                  <a:cubicBezTo>
                    <a:pt x="55" y="51"/>
                    <a:pt x="56" y="51"/>
                    <a:pt x="57" y="51"/>
                  </a:cubicBezTo>
                  <a:cubicBezTo>
                    <a:pt x="57" y="52"/>
                    <a:pt x="58" y="52"/>
                    <a:pt x="59" y="52"/>
                  </a:cubicBezTo>
                  <a:cubicBezTo>
                    <a:pt x="59" y="52"/>
                    <a:pt x="59" y="52"/>
                    <a:pt x="59" y="52"/>
                  </a:cubicBezTo>
                  <a:cubicBezTo>
                    <a:pt x="59" y="52"/>
                    <a:pt x="59" y="52"/>
                    <a:pt x="59" y="52"/>
                  </a:cubicBezTo>
                  <a:cubicBezTo>
                    <a:pt x="59" y="52"/>
                    <a:pt x="59" y="52"/>
                    <a:pt x="59" y="53"/>
                  </a:cubicBezTo>
                  <a:cubicBezTo>
                    <a:pt x="60" y="53"/>
                    <a:pt x="60" y="53"/>
                    <a:pt x="60" y="53"/>
                  </a:cubicBezTo>
                  <a:cubicBezTo>
                    <a:pt x="60" y="53"/>
                    <a:pt x="60" y="53"/>
                    <a:pt x="61" y="53"/>
                  </a:cubicBezTo>
                  <a:cubicBezTo>
                    <a:pt x="61" y="53"/>
                    <a:pt x="62" y="52"/>
                    <a:pt x="63" y="52"/>
                  </a:cubicBezTo>
                  <a:cubicBezTo>
                    <a:pt x="64" y="52"/>
                    <a:pt x="64" y="51"/>
                    <a:pt x="65" y="50"/>
                  </a:cubicBezTo>
                  <a:cubicBezTo>
                    <a:pt x="65" y="50"/>
                    <a:pt x="65" y="50"/>
                    <a:pt x="65" y="50"/>
                  </a:cubicBezTo>
                  <a:cubicBezTo>
                    <a:pt x="65" y="50"/>
                    <a:pt x="65" y="50"/>
                    <a:pt x="65" y="50"/>
                  </a:cubicBezTo>
                  <a:cubicBezTo>
                    <a:pt x="65" y="50"/>
                    <a:pt x="65" y="50"/>
                    <a:pt x="65" y="50"/>
                  </a:cubicBezTo>
                  <a:cubicBezTo>
                    <a:pt x="65" y="49"/>
                    <a:pt x="65" y="48"/>
                    <a:pt x="65" y="47"/>
                  </a:cubicBezTo>
                  <a:cubicBezTo>
                    <a:pt x="65" y="47"/>
                    <a:pt x="65" y="47"/>
                    <a:pt x="65" y="47"/>
                  </a:cubicBezTo>
                  <a:cubicBezTo>
                    <a:pt x="65" y="47"/>
                    <a:pt x="65" y="47"/>
                    <a:pt x="65" y="47"/>
                  </a:cubicBezTo>
                  <a:cubicBezTo>
                    <a:pt x="64" y="46"/>
                    <a:pt x="64" y="45"/>
                    <a:pt x="63" y="44"/>
                  </a:cubicBezTo>
                  <a:cubicBezTo>
                    <a:pt x="63" y="44"/>
                    <a:pt x="63" y="44"/>
                    <a:pt x="63" y="44"/>
                  </a:cubicBezTo>
                  <a:cubicBezTo>
                    <a:pt x="59" y="43"/>
                    <a:pt x="56" y="42"/>
                    <a:pt x="52" y="41"/>
                  </a:cubicBezTo>
                  <a:cubicBezTo>
                    <a:pt x="47" y="40"/>
                    <a:pt x="43" y="40"/>
                    <a:pt x="37" y="40"/>
                  </a:cubicBezTo>
                  <a:cubicBezTo>
                    <a:pt x="37" y="40"/>
                    <a:pt x="37" y="40"/>
                    <a:pt x="37" y="40"/>
                  </a:cubicBezTo>
                  <a:cubicBezTo>
                    <a:pt x="37" y="49"/>
                    <a:pt x="37" y="49"/>
                    <a:pt x="37" y="49"/>
                  </a:cubicBezTo>
                  <a:close/>
                  <a:moveTo>
                    <a:pt x="37" y="29"/>
                  </a:moveTo>
                  <a:cubicBezTo>
                    <a:pt x="37" y="29"/>
                    <a:pt x="37" y="29"/>
                    <a:pt x="37" y="29"/>
                  </a:cubicBezTo>
                  <a:cubicBezTo>
                    <a:pt x="41" y="29"/>
                    <a:pt x="44" y="29"/>
                    <a:pt x="47" y="29"/>
                  </a:cubicBezTo>
                  <a:cubicBezTo>
                    <a:pt x="50" y="29"/>
                    <a:pt x="52" y="30"/>
                    <a:pt x="54" y="31"/>
                  </a:cubicBezTo>
                  <a:cubicBezTo>
                    <a:pt x="55" y="31"/>
                    <a:pt x="56" y="31"/>
                    <a:pt x="57" y="31"/>
                  </a:cubicBezTo>
                  <a:cubicBezTo>
                    <a:pt x="57" y="31"/>
                    <a:pt x="57" y="31"/>
                    <a:pt x="57" y="31"/>
                  </a:cubicBezTo>
                  <a:cubicBezTo>
                    <a:pt x="57" y="31"/>
                    <a:pt x="57" y="31"/>
                    <a:pt x="57" y="31"/>
                  </a:cubicBezTo>
                  <a:cubicBezTo>
                    <a:pt x="57" y="32"/>
                    <a:pt x="58" y="32"/>
                    <a:pt x="59" y="32"/>
                  </a:cubicBezTo>
                  <a:cubicBezTo>
                    <a:pt x="59" y="32"/>
                    <a:pt x="59" y="32"/>
                    <a:pt x="59" y="32"/>
                  </a:cubicBezTo>
                  <a:cubicBezTo>
                    <a:pt x="59" y="32"/>
                    <a:pt x="59" y="33"/>
                    <a:pt x="60" y="33"/>
                  </a:cubicBezTo>
                  <a:cubicBezTo>
                    <a:pt x="60" y="33"/>
                    <a:pt x="60" y="33"/>
                    <a:pt x="61" y="33"/>
                  </a:cubicBezTo>
                  <a:cubicBezTo>
                    <a:pt x="61" y="33"/>
                    <a:pt x="62" y="33"/>
                    <a:pt x="63" y="32"/>
                  </a:cubicBezTo>
                  <a:cubicBezTo>
                    <a:pt x="63" y="32"/>
                    <a:pt x="63" y="32"/>
                    <a:pt x="63" y="32"/>
                  </a:cubicBezTo>
                  <a:cubicBezTo>
                    <a:pt x="64" y="32"/>
                    <a:pt x="64" y="31"/>
                    <a:pt x="64" y="31"/>
                  </a:cubicBezTo>
                  <a:cubicBezTo>
                    <a:pt x="65" y="30"/>
                    <a:pt x="65" y="30"/>
                    <a:pt x="65" y="30"/>
                  </a:cubicBezTo>
                  <a:cubicBezTo>
                    <a:pt x="65" y="29"/>
                    <a:pt x="65" y="28"/>
                    <a:pt x="65" y="27"/>
                  </a:cubicBezTo>
                  <a:cubicBezTo>
                    <a:pt x="65" y="27"/>
                    <a:pt x="65" y="27"/>
                    <a:pt x="65" y="27"/>
                  </a:cubicBezTo>
                  <a:cubicBezTo>
                    <a:pt x="64" y="26"/>
                    <a:pt x="64" y="25"/>
                    <a:pt x="63" y="25"/>
                  </a:cubicBezTo>
                  <a:cubicBezTo>
                    <a:pt x="63" y="24"/>
                    <a:pt x="63" y="24"/>
                    <a:pt x="63" y="24"/>
                  </a:cubicBezTo>
                  <a:cubicBezTo>
                    <a:pt x="59" y="23"/>
                    <a:pt x="56" y="22"/>
                    <a:pt x="52" y="21"/>
                  </a:cubicBezTo>
                  <a:cubicBezTo>
                    <a:pt x="47" y="20"/>
                    <a:pt x="43" y="20"/>
                    <a:pt x="37" y="20"/>
                  </a:cubicBezTo>
                  <a:cubicBezTo>
                    <a:pt x="37" y="20"/>
                    <a:pt x="37" y="20"/>
                    <a:pt x="37" y="20"/>
                  </a:cubicBezTo>
                  <a:lnTo>
                    <a:pt x="37" y="29"/>
                  </a:lnTo>
                  <a:close/>
                  <a:moveTo>
                    <a:pt x="5" y="138"/>
                  </a:moveTo>
                  <a:cubicBezTo>
                    <a:pt x="7" y="135"/>
                    <a:pt x="11" y="132"/>
                    <a:pt x="15" y="130"/>
                  </a:cubicBezTo>
                  <a:cubicBezTo>
                    <a:pt x="21" y="128"/>
                    <a:pt x="29" y="127"/>
                    <a:pt x="37" y="127"/>
                  </a:cubicBezTo>
                  <a:cubicBezTo>
                    <a:pt x="37" y="132"/>
                    <a:pt x="37" y="132"/>
                    <a:pt x="37" y="132"/>
                  </a:cubicBezTo>
                  <a:cubicBezTo>
                    <a:pt x="30" y="132"/>
                    <a:pt x="22" y="132"/>
                    <a:pt x="17" y="135"/>
                  </a:cubicBezTo>
                  <a:cubicBezTo>
                    <a:pt x="11" y="137"/>
                    <a:pt x="7" y="141"/>
                    <a:pt x="6" y="147"/>
                  </a:cubicBezTo>
                  <a:cubicBezTo>
                    <a:pt x="5" y="148"/>
                    <a:pt x="5" y="148"/>
                    <a:pt x="5" y="148"/>
                  </a:cubicBezTo>
                  <a:cubicBezTo>
                    <a:pt x="5" y="151"/>
                    <a:pt x="4" y="152"/>
                    <a:pt x="2" y="152"/>
                  </a:cubicBezTo>
                  <a:cubicBezTo>
                    <a:pt x="2" y="152"/>
                    <a:pt x="2" y="152"/>
                    <a:pt x="2" y="152"/>
                  </a:cubicBezTo>
                  <a:cubicBezTo>
                    <a:pt x="2" y="152"/>
                    <a:pt x="2" y="152"/>
                    <a:pt x="2" y="152"/>
                  </a:cubicBezTo>
                  <a:cubicBezTo>
                    <a:pt x="0" y="151"/>
                    <a:pt x="0" y="150"/>
                    <a:pt x="0" y="147"/>
                  </a:cubicBezTo>
                  <a:cubicBezTo>
                    <a:pt x="0" y="146"/>
                    <a:pt x="0" y="146"/>
                    <a:pt x="0" y="146"/>
                  </a:cubicBezTo>
                  <a:cubicBezTo>
                    <a:pt x="0" y="79"/>
                    <a:pt x="0" y="79"/>
                    <a:pt x="0" y="79"/>
                  </a:cubicBezTo>
                  <a:cubicBezTo>
                    <a:pt x="0" y="34"/>
                    <a:pt x="0" y="34"/>
                    <a:pt x="0" y="34"/>
                  </a:cubicBezTo>
                  <a:cubicBezTo>
                    <a:pt x="0" y="33"/>
                    <a:pt x="0" y="33"/>
                    <a:pt x="0" y="33"/>
                  </a:cubicBezTo>
                  <a:cubicBezTo>
                    <a:pt x="0" y="28"/>
                    <a:pt x="0" y="21"/>
                    <a:pt x="1" y="17"/>
                  </a:cubicBezTo>
                  <a:cubicBezTo>
                    <a:pt x="4" y="10"/>
                    <a:pt x="9" y="6"/>
                    <a:pt x="15" y="3"/>
                  </a:cubicBezTo>
                  <a:cubicBezTo>
                    <a:pt x="21" y="1"/>
                    <a:pt x="29" y="0"/>
                    <a:pt x="37" y="0"/>
                  </a:cubicBezTo>
                  <a:cubicBezTo>
                    <a:pt x="37" y="4"/>
                    <a:pt x="37" y="4"/>
                    <a:pt x="37" y="4"/>
                  </a:cubicBezTo>
                  <a:cubicBezTo>
                    <a:pt x="30" y="4"/>
                    <a:pt x="23" y="5"/>
                    <a:pt x="17" y="8"/>
                  </a:cubicBezTo>
                  <a:cubicBezTo>
                    <a:pt x="12" y="10"/>
                    <a:pt x="8" y="13"/>
                    <a:pt x="6" y="19"/>
                  </a:cubicBezTo>
                  <a:cubicBezTo>
                    <a:pt x="5" y="22"/>
                    <a:pt x="5" y="29"/>
                    <a:pt x="5" y="33"/>
                  </a:cubicBezTo>
                  <a:cubicBezTo>
                    <a:pt x="5" y="34"/>
                    <a:pt x="5" y="34"/>
                    <a:pt x="5" y="34"/>
                  </a:cubicBezTo>
                  <a:cubicBezTo>
                    <a:pt x="5" y="79"/>
                    <a:pt x="5" y="79"/>
                    <a:pt x="5" y="79"/>
                  </a:cubicBezTo>
                  <a:cubicBezTo>
                    <a:pt x="5" y="138"/>
                    <a:pt x="5" y="138"/>
                    <a:pt x="5" y="138"/>
                  </a:cubicBezTo>
                  <a:close/>
                  <a:moveTo>
                    <a:pt x="37" y="20"/>
                  </a:moveTo>
                  <a:cubicBezTo>
                    <a:pt x="32" y="20"/>
                    <a:pt x="27" y="20"/>
                    <a:pt x="23" y="21"/>
                  </a:cubicBezTo>
                  <a:cubicBezTo>
                    <a:pt x="19" y="22"/>
                    <a:pt x="15" y="23"/>
                    <a:pt x="12" y="24"/>
                  </a:cubicBezTo>
                  <a:cubicBezTo>
                    <a:pt x="12" y="24"/>
                    <a:pt x="12" y="24"/>
                    <a:pt x="12" y="24"/>
                  </a:cubicBezTo>
                  <a:cubicBezTo>
                    <a:pt x="12" y="24"/>
                    <a:pt x="12" y="24"/>
                    <a:pt x="12" y="24"/>
                  </a:cubicBezTo>
                  <a:cubicBezTo>
                    <a:pt x="11" y="25"/>
                    <a:pt x="10" y="26"/>
                    <a:pt x="10" y="27"/>
                  </a:cubicBezTo>
                  <a:cubicBezTo>
                    <a:pt x="10" y="28"/>
                    <a:pt x="10" y="29"/>
                    <a:pt x="10" y="30"/>
                  </a:cubicBezTo>
                  <a:cubicBezTo>
                    <a:pt x="10" y="30"/>
                    <a:pt x="10" y="30"/>
                    <a:pt x="10" y="30"/>
                  </a:cubicBezTo>
                  <a:cubicBezTo>
                    <a:pt x="10" y="30"/>
                    <a:pt x="10" y="30"/>
                    <a:pt x="10" y="30"/>
                  </a:cubicBezTo>
                  <a:cubicBezTo>
                    <a:pt x="11" y="31"/>
                    <a:pt x="12" y="32"/>
                    <a:pt x="13" y="33"/>
                  </a:cubicBezTo>
                  <a:cubicBezTo>
                    <a:pt x="14" y="33"/>
                    <a:pt x="15" y="33"/>
                    <a:pt x="16" y="32"/>
                  </a:cubicBezTo>
                  <a:cubicBezTo>
                    <a:pt x="16" y="32"/>
                    <a:pt x="16" y="32"/>
                    <a:pt x="16" y="32"/>
                  </a:cubicBezTo>
                  <a:cubicBezTo>
                    <a:pt x="16" y="32"/>
                    <a:pt x="16" y="32"/>
                    <a:pt x="16" y="32"/>
                  </a:cubicBezTo>
                  <a:cubicBezTo>
                    <a:pt x="17" y="32"/>
                    <a:pt x="17" y="32"/>
                    <a:pt x="18" y="31"/>
                  </a:cubicBezTo>
                  <a:cubicBezTo>
                    <a:pt x="18" y="31"/>
                    <a:pt x="18" y="31"/>
                    <a:pt x="18" y="31"/>
                  </a:cubicBezTo>
                  <a:cubicBezTo>
                    <a:pt x="19" y="31"/>
                    <a:pt x="20" y="31"/>
                    <a:pt x="21" y="31"/>
                  </a:cubicBezTo>
                  <a:cubicBezTo>
                    <a:pt x="23" y="30"/>
                    <a:pt x="25" y="29"/>
                    <a:pt x="28" y="29"/>
                  </a:cubicBezTo>
                  <a:cubicBezTo>
                    <a:pt x="31" y="29"/>
                    <a:pt x="34" y="29"/>
                    <a:pt x="37" y="29"/>
                  </a:cubicBezTo>
                  <a:cubicBezTo>
                    <a:pt x="37" y="20"/>
                    <a:pt x="37" y="20"/>
                    <a:pt x="37" y="20"/>
                  </a:cubicBezTo>
                  <a:close/>
                  <a:moveTo>
                    <a:pt x="37" y="40"/>
                  </a:moveTo>
                  <a:cubicBezTo>
                    <a:pt x="32" y="40"/>
                    <a:pt x="27" y="40"/>
                    <a:pt x="23" y="41"/>
                  </a:cubicBezTo>
                  <a:cubicBezTo>
                    <a:pt x="19" y="42"/>
                    <a:pt x="15" y="43"/>
                    <a:pt x="12" y="44"/>
                  </a:cubicBezTo>
                  <a:cubicBezTo>
                    <a:pt x="12" y="44"/>
                    <a:pt x="12" y="44"/>
                    <a:pt x="12" y="44"/>
                  </a:cubicBezTo>
                  <a:cubicBezTo>
                    <a:pt x="11" y="45"/>
                    <a:pt x="10" y="46"/>
                    <a:pt x="10" y="47"/>
                  </a:cubicBezTo>
                  <a:cubicBezTo>
                    <a:pt x="10" y="48"/>
                    <a:pt x="10" y="49"/>
                    <a:pt x="10" y="50"/>
                  </a:cubicBezTo>
                  <a:cubicBezTo>
                    <a:pt x="10" y="50"/>
                    <a:pt x="10" y="50"/>
                    <a:pt x="10" y="50"/>
                  </a:cubicBezTo>
                  <a:cubicBezTo>
                    <a:pt x="11" y="51"/>
                    <a:pt x="12" y="52"/>
                    <a:pt x="13" y="52"/>
                  </a:cubicBezTo>
                  <a:cubicBezTo>
                    <a:pt x="14" y="53"/>
                    <a:pt x="15" y="53"/>
                    <a:pt x="16" y="52"/>
                  </a:cubicBezTo>
                  <a:cubicBezTo>
                    <a:pt x="16" y="52"/>
                    <a:pt x="16" y="52"/>
                    <a:pt x="16" y="52"/>
                  </a:cubicBezTo>
                  <a:cubicBezTo>
                    <a:pt x="17" y="52"/>
                    <a:pt x="18" y="52"/>
                    <a:pt x="18" y="51"/>
                  </a:cubicBezTo>
                  <a:cubicBezTo>
                    <a:pt x="19" y="51"/>
                    <a:pt x="20" y="51"/>
                    <a:pt x="21" y="51"/>
                  </a:cubicBezTo>
                  <a:cubicBezTo>
                    <a:pt x="23" y="50"/>
                    <a:pt x="25" y="49"/>
                    <a:pt x="28" y="49"/>
                  </a:cubicBezTo>
                  <a:cubicBezTo>
                    <a:pt x="31" y="49"/>
                    <a:pt x="34" y="49"/>
                    <a:pt x="37" y="49"/>
                  </a:cubicBezTo>
                  <a:cubicBezTo>
                    <a:pt x="37" y="40"/>
                    <a:pt x="37" y="40"/>
                    <a:pt x="37" y="40"/>
                  </a:cubicBezTo>
                  <a:close/>
                  <a:moveTo>
                    <a:pt x="37" y="60"/>
                  </a:moveTo>
                  <a:cubicBezTo>
                    <a:pt x="32" y="60"/>
                    <a:pt x="27" y="60"/>
                    <a:pt x="23" y="61"/>
                  </a:cubicBezTo>
                  <a:cubicBezTo>
                    <a:pt x="19" y="61"/>
                    <a:pt x="15" y="63"/>
                    <a:pt x="12" y="64"/>
                  </a:cubicBezTo>
                  <a:cubicBezTo>
                    <a:pt x="12" y="64"/>
                    <a:pt x="12" y="64"/>
                    <a:pt x="12" y="64"/>
                  </a:cubicBezTo>
                  <a:cubicBezTo>
                    <a:pt x="12" y="64"/>
                    <a:pt x="12" y="64"/>
                    <a:pt x="12" y="64"/>
                  </a:cubicBezTo>
                  <a:cubicBezTo>
                    <a:pt x="11" y="65"/>
                    <a:pt x="10" y="66"/>
                    <a:pt x="10" y="67"/>
                  </a:cubicBezTo>
                  <a:cubicBezTo>
                    <a:pt x="10" y="68"/>
                    <a:pt x="10" y="69"/>
                    <a:pt x="10" y="70"/>
                  </a:cubicBezTo>
                  <a:cubicBezTo>
                    <a:pt x="10" y="70"/>
                    <a:pt x="10" y="70"/>
                    <a:pt x="10" y="70"/>
                  </a:cubicBezTo>
                  <a:cubicBezTo>
                    <a:pt x="11" y="71"/>
                    <a:pt x="12" y="72"/>
                    <a:pt x="13" y="72"/>
                  </a:cubicBezTo>
                  <a:cubicBezTo>
                    <a:pt x="14" y="73"/>
                    <a:pt x="15" y="73"/>
                    <a:pt x="16" y="72"/>
                  </a:cubicBezTo>
                  <a:cubicBezTo>
                    <a:pt x="16" y="72"/>
                    <a:pt x="16" y="72"/>
                    <a:pt x="16" y="72"/>
                  </a:cubicBezTo>
                  <a:cubicBezTo>
                    <a:pt x="17" y="72"/>
                    <a:pt x="18" y="72"/>
                    <a:pt x="18" y="71"/>
                  </a:cubicBezTo>
                  <a:cubicBezTo>
                    <a:pt x="19" y="71"/>
                    <a:pt x="20" y="71"/>
                    <a:pt x="21" y="70"/>
                  </a:cubicBezTo>
                  <a:cubicBezTo>
                    <a:pt x="21" y="70"/>
                    <a:pt x="21" y="70"/>
                    <a:pt x="21" y="70"/>
                  </a:cubicBezTo>
                  <a:cubicBezTo>
                    <a:pt x="23" y="70"/>
                    <a:pt x="25" y="69"/>
                    <a:pt x="28" y="69"/>
                  </a:cubicBezTo>
                  <a:cubicBezTo>
                    <a:pt x="31" y="69"/>
                    <a:pt x="34" y="68"/>
                    <a:pt x="37" y="68"/>
                  </a:cubicBezTo>
                  <a:lnTo>
                    <a:pt x="37" y="6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4" name="Freeform 67"/>
            <p:cNvSpPr>
              <a:spLocks noEditPoints="1"/>
            </p:cNvSpPr>
            <p:nvPr/>
          </p:nvSpPr>
          <p:spPr bwMode="auto">
            <a:xfrm>
              <a:off x="5781685" y="1787536"/>
              <a:ext cx="246063" cy="66675"/>
            </a:xfrm>
            <a:custGeom>
              <a:gdLst>
                <a:gd fmla="*/ 103 w 109" name="T0"/>
                <a:gd fmla="*/ 11 h 29" name="T1"/>
                <a:gd fmla="*/ 97 w 109" name="T2"/>
                <a:gd fmla="*/ 12 h 29" name="T3"/>
                <a:gd fmla="*/ 83 w 109" name="T4"/>
                <a:gd fmla="*/ 7 h 29" name="T5"/>
                <a:gd fmla="*/ 69 w 109" name="T6"/>
                <a:gd fmla="*/ 12 h 29" name="T7"/>
                <a:gd fmla="*/ 55 w 109" name="T8"/>
                <a:gd fmla="*/ 7 h 29" name="T9"/>
                <a:gd fmla="*/ 57 w 109" name="T10"/>
                <a:gd fmla="*/ 2 h 29" name="T11"/>
                <a:gd fmla="*/ 69 w 109" name="T12"/>
                <a:gd fmla="*/ 8 h 29" name="T13"/>
                <a:gd fmla="*/ 81 w 109" name="T14"/>
                <a:gd fmla="*/ 2 h 29" name="T15"/>
                <a:gd fmla="*/ 85 w 109" name="T16"/>
                <a:gd fmla="*/ 2 h 29" name="T17"/>
                <a:gd fmla="*/ 97 w 109" name="T18"/>
                <a:gd fmla="*/ 8 h 29" name="T19"/>
                <a:gd fmla="*/ 101 w 109" name="T20"/>
                <a:gd fmla="*/ 7 h 29" name="T21"/>
                <a:gd fmla="*/ 107 w 109" name="T22"/>
                <a:gd fmla="*/ 4 h 29" name="T23"/>
                <a:gd fmla="*/ 109 w 109" name="T24"/>
                <a:gd fmla="*/ 17 h 29" name="T25"/>
                <a:gd fmla="*/ 109 w 109" name="T26"/>
                <a:gd fmla="*/ 17 h 29" name="T27"/>
                <a:gd fmla="*/ 105 w 109" name="T28"/>
                <a:gd fmla="*/ 20 h 29" name="T29"/>
                <a:gd fmla="*/ 92 w 109" name="T30"/>
                <a:gd fmla="*/ 25 h 29" name="T31"/>
                <a:gd fmla="*/ 79 w 109" name="T32"/>
                <a:gd fmla="*/ 28 h 29" name="T33"/>
                <a:gd fmla="*/ 64 w 109" name="T34"/>
                <a:gd fmla="*/ 22 h 29" name="T35"/>
                <a:gd fmla="*/ 55 w 109" name="T36"/>
                <a:gd fmla="*/ 21 h 29" name="T37"/>
                <a:gd fmla="*/ 56 w 109" name="T38"/>
                <a:gd fmla="*/ 16 h 29" name="T39"/>
                <a:gd fmla="*/ 73 w 109" name="T40"/>
                <a:gd fmla="*/ 21 h 29" name="T41"/>
                <a:gd fmla="*/ 85 w 109" name="T42"/>
                <a:gd fmla="*/ 23 h 29" name="T43"/>
                <a:gd fmla="*/ 103 w 109" name="T44"/>
                <a:gd fmla="*/ 15 h 29" name="T45"/>
                <a:gd fmla="*/ 104 w 109" name="T46"/>
                <a:gd fmla="*/ 11 h 29" name="T47"/>
                <a:gd fmla="*/ 55 w 109" name="T48"/>
                <a:gd fmla="*/ 7 h 29" name="T49"/>
                <a:gd fmla="*/ 41 w 109" name="T50"/>
                <a:gd fmla="*/ 12 h 29" name="T51"/>
                <a:gd fmla="*/ 27 w 109" name="T52"/>
                <a:gd fmla="*/ 7 h 29" name="T53"/>
                <a:gd fmla="*/ 12 w 109" name="T54"/>
                <a:gd fmla="*/ 12 h 29" name="T55"/>
                <a:gd fmla="*/ 5 w 109" name="T56"/>
                <a:gd fmla="*/ 11 h 29" name="T57"/>
                <a:gd fmla="*/ 5 w 109" name="T58"/>
                <a:gd fmla="*/ 17 h 29" name="T59"/>
                <a:gd fmla="*/ 18 w 109" name="T60"/>
                <a:gd fmla="*/ 17 h 29" name="T61"/>
                <a:gd fmla="*/ 28 w 109" name="T62"/>
                <a:gd fmla="*/ 20 h 29" name="T63"/>
                <a:gd fmla="*/ 28 w 109" name="T64"/>
                <a:gd fmla="*/ 21 h 29" name="T65"/>
                <a:gd fmla="*/ 34 w 109" name="T66"/>
                <a:gd fmla="*/ 23 h 29" name="T67"/>
                <a:gd fmla="*/ 40 w 109" name="T68"/>
                <a:gd fmla="*/ 21 h 29" name="T69"/>
                <a:gd fmla="*/ 42 w 109" name="T70"/>
                <a:gd fmla="*/ 20 h 29" name="T71"/>
                <a:gd fmla="*/ 55 w 109" name="T72"/>
                <a:gd fmla="*/ 21 h 29" name="T73"/>
                <a:gd fmla="*/ 42 w 109" name="T74"/>
                <a:gd fmla="*/ 25 h 29" name="T75"/>
                <a:gd fmla="*/ 39 w 109" name="T76"/>
                <a:gd fmla="*/ 27 h 29" name="T77"/>
                <a:gd fmla="*/ 26 w 109" name="T78"/>
                <a:gd fmla="*/ 25 h 29" name="T79"/>
                <a:gd fmla="*/ 25 w 109" name="T80"/>
                <a:gd fmla="*/ 25 h 29" name="T81"/>
                <a:gd fmla="*/ 17 w 109" name="T82"/>
                <a:gd fmla="*/ 22 h 29" name="T83"/>
                <a:gd fmla="*/ 6 w 109" name="T84"/>
                <a:gd fmla="*/ 22 h 29" name="T85"/>
                <a:gd fmla="*/ 2 w 109" name="T86"/>
                <a:gd fmla="*/ 23 h 29" name="T87"/>
                <a:gd fmla="*/ 0 w 109" name="T88"/>
                <a:gd fmla="*/ 7 h 29" name="T89"/>
                <a:gd fmla="*/ 0 w 109" name="T90"/>
                <a:gd fmla="*/ 5 h 29" name="T91"/>
                <a:gd fmla="*/ 8 w 109" name="T92"/>
                <a:gd fmla="*/ 7 h 29" name="T93"/>
                <a:gd fmla="*/ 19 w 109" name="T94"/>
                <a:gd fmla="*/ 6 h 29" name="T95"/>
                <a:gd fmla="*/ 25 w 109" name="T96"/>
                <a:gd fmla="*/ 1 h 29" name="T97"/>
                <a:gd fmla="*/ 34 w 109" name="T98"/>
                <a:gd fmla="*/ 6 h 29" name="T99"/>
                <a:gd fmla="*/ 47 w 109" name="T100"/>
                <a:gd fmla="*/ 6 h 29" name="T101"/>
                <a:gd fmla="*/ 53 w 109" name="T102"/>
                <a:gd fmla="*/ 1 h 29" name="T103"/>
                <a:gd fmla="*/ 55 w 109" name="T104"/>
                <a:gd fmla="*/ 7 h 2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28" w="109">
                  <a:moveTo>
                    <a:pt x="104" y="11"/>
                  </a:moveTo>
                  <a:cubicBezTo>
                    <a:pt x="104" y="11"/>
                    <a:pt x="103" y="11"/>
                    <a:pt x="103" y="11"/>
                  </a:cubicBezTo>
                  <a:cubicBezTo>
                    <a:pt x="103" y="11"/>
                    <a:pt x="103" y="11"/>
                    <a:pt x="103" y="11"/>
                  </a:cubicBezTo>
                  <a:cubicBezTo>
                    <a:pt x="101" y="12"/>
                    <a:pt x="99" y="12"/>
                    <a:pt x="97" y="12"/>
                  </a:cubicBezTo>
                  <a:cubicBezTo>
                    <a:pt x="94" y="12"/>
                    <a:pt x="91" y="12"/>
                    <a:pt x="88" y="10"/>
                  </a:cubicBezTo>
                  <a:cubicBezTo>
                    <a:pt x="86" y="9"/>
                    <a:pt x="84" y="8"/>
                    <a:pt x="83" y="7"/>
                  </a:cubicBezTo>
                  <a:cubicBezTo>
                    <a:pt x="81" y="8"/>
                    <a:pt x="79" y="9"/>
                    <a:pt x="78" y="10"/>
                  </a:cubicBezTo>
                  <a:cubicBezTo>
                    <a:pt x="75" y="12"/>
                    <a:pt x="72" y="12"/>
                    <a:pt x="69" y="12"/>
                  </a:cubicBezTo>
                  <a:cubicBezTo>
                    <a:pt x="65" y="12"/>
                    <a:pt x="62" y="12"/>
                    <a:pt x="60" y="10"/>
                  </a:cubicBezTo>
                  <a:cubicBezTo>
                    <a:pt x="58" y="9"/>
                    <a:pt x="56" y="8"/>
                    <a:pt x="55" y="7"/>
                  </a:cubicBezTo>
                  <a:cubicBezTo>
                    <a:pt x="55" y="1"/>
                    <a:pt x="55" y="1"/>
                    <a:pt x="55" y="1"/>
                  </a:cubicBezTo>
                  <a:cubicBezTo>
                    <a:pt x="55" y="1"/>
                    <a:pt x="56" y="1"/>
                    <a:pt x="57" y="2"/>
                  </a:cubicBezTo>
                  <a:cubicBezTo>
                    <a:pt x="58" y="3"/>
                    <a:pt x="60" y="5"/>
                    <a:pt x="62" y="6"/>
                  </a:cubicBezTo>
                  <a:cubicBezTo>
                    <a:pt x="64" y="7"/>
                    <a:pt x="66" y="8"/>
                    <a:pt x="69" y="8"/>
                  </a:cubicBezTo>
                  <a:cubicBezTo>
                    <a:pt x="71" y="8"/>
                    <a:pt x="73" y="7"/>
                    <a:pt x="75" y="6"/>
                  </a:cubicBezTo>
                  <a:cubicBezTo>
                    <a:pt x="78" y="5"/>
                    <a:pt x="79" y="3"/>
                    <a:pt x="81" y="2"/>
                  </a:cubicBezTo>
                  <a:cubicBezTo>
                    <a:pt x="81" y="1"/>
                    <a:pt x="81" y="1"/>
                    <a:pt x="81" y="1"/>
                  </a:cubicBezTo>
                  <a:cubicBezTo>
                    <a:pt x="82" y="0"/>
                    <a:pt x="84" y="0"/>
                    <a:pt x="85" y="2"/>
                  </a:cubicBezTo>
                  <a:cubicBezTo>
                    <a:pt x="86" y="3"/>
                    <a:pt x="88" y="5"/>
                    <a:pt x="90" y="6"/>
                  </a:cubicBezTo>
                  <a:cubicBezTo>
                    <a:pt x="92" y="7"/>
                    <a:pt x="94" y="8"/>
                    <a:pt x="97" y="8"/>
                  </a:cubicBezTo>
                  <a:cubicBezTo>
                    <a:pt x="98" y="8"/>
                    <a:pt x="100" y="7"/>
                    <a:pt x="101" y="7"/>
                  </a:cubicBezTo>
                  <a:cubicBezTo>
                    <a:pt x="101" y="7"/>
                    <a:pt x="101" y="7"/>
                    <a:pt x="101" y="7"/>
                  </a:cubicBezTo>
                  <a:cubicBezTo>
                    <a:pt x="103" y="6"/>
                    <a:pt x="104" y="6"/>
                    <a:pt x="105" y="5"/>
                  </a:cubicBezTo>
                  <a:cubicBezTo>
                    <a:pt x="106" y="5"/>
                    <a:pt x="106" y="4"/>
                    <a:pt x="107" y="4"/>
                  </a:cubicBezTo>
                  <a:cubicBezTo>
                    <a:pt x="108" y="4"/>
                    <a:pt x="109" y="5"/>
                    <a:pt x="109" y="7"/>
                  </a:cubicBezTo>
                  <a:cubicBezTo>
                    <a:pt x="109" y="17"/>
                    <a:pt x="109" y="17"/>
                    <a:pt x="109" y="17"/>
                  </a:cubicBezTo>
                  <a:cubicBezTo>
                    <a:pt x="109" y="17"/>
                    <a:pt x="109" y="17"/>
                    <a:pt x="109" y="17"/>
                  </a:cubicBezTo>
                  <a:cubicBezTo>
                    <a:pt x="109" y="17"/>
                    <a:pt x="109" y="17"/>
                    <a:pt x="109" y="17"/>
                  </a:cubicBezTo>
                  <a:cubicBezTo>
                    <a:pt x="109" y="19"/>
                    <a:pt x="108" y="20"/>
                    <a:pt x="107" y="20"/>
                  </a:cubicBezTo>
                  <a:cubicBezTo>
                    <a:pt x="106" y="20"/>
                    <a:pt x="105" y="20"/>
                    <a:pt x="105" y="20"/>
                  </a:cubicBezTo>
                  <a:cubicBezTo>
                    <a:pt x="104" y="20"/>
                    <a:pt x="104" y="20"/>
                    <a:pt x="103" y="20"/>
                  </a:cubicBezTo>
                  <a:cubicBezTo>
                    <a:pt x="99" y="20"/>
                    <a:pt x="96" y="23"/>
                    <a:pt x="92" y="25"/>
                  </a:cubicBezTo>
                  <a:cubicBezTo>
                    <a:pt x="91" y="25"/>
                    <a:pt x="89" y="26"/>
                    <a:pt x="88" y="27"/>
                  </a:cubicBezTo>
                  <a:cubicBezTo>
                    <a:pt x="84" y="29"/>
                    <a:pt x="82" y="29"/>
                    <a:pt x="79" y="28"/>
                  </a:cubicBezTo>
                  <a:cubicBezTo>
                    <a:pt x="76" y="28"/>
                    <a:pt x="74" y="27"/>
                    <a:pt x="71" y="25"/>
                  </a:cubicBezTo>
                  <a:cubicBezTo>
                    <a:pt x="69" y="24"/>
                    <a:pt x="66" y="23"/>
                    <a:pt x="64" y="22"/>
                  </a:cubicBezTo>
                  <a:cubicBezTo>
                    <a:pt x="61" y="21"/>
                    <a:pt x="59" y="21"/>
                    <a:pt x="56" y="21"/>
                  </a:cubicBezTo>
                  <a:cubicBezTo>
                    <a:pt x="56" y="21"/>
                    <a:pt x="55" y="21"/>
                    <a:pt x="55" y="21"/>
                  </a:cubicBezTo>
                  <a:cubicBezTo>
                    <a:pt x="55" y="16"/>
                    <a:pt x="55" y="16"/>
                    <a:pt x="55" y="16"/>
                  </a:cubicBezTo>
                  <a:cubicBezTo>
                    <a:pt x="55" y="16"/>
                    <a:pt x="56" y="16"/>
                    <a:pt x="56" y="16"/>
                  </a:cubicBezTo>
                  <a:cubicBezTo>
                    <a:pt x="60" y="16"/>
                    <a:pt x="62" y="16"/>
                    <a:pt x="65" y="17"/>
                  </a:cubicBezTo>
                  <a:cubicBezTo>
                    <a:pt x="68" y="18"/>
                    <a:pt x="71" y="20"/>
                    <a:pt x="73" y="21"/>
                  </a:cubicBezTo>
                  <a:cubicBezTo>
                    <a:pt x="75" y="22"/>
                    <a:pt x="78" y="23"/>
                    <a:pt x="80" y="24"/>
                  </a:cubicBezTo>
                  <a:cubicBezTo>
                    <a:pt x="82" y="24"/>
                    <a:pt x="83" y="24"/>
                    <a:pt x="85" y="23"/>
                  </a:cubicBezTo>
                  <a:cubicBezTo>
                    <a:pt x="87" y="22"/>
                    <a:pt x="88" y="21"/>
                    <a:pt x="90" y="20"/>
                  </a:cubicBezTo>
                  <a:cubicBezTo>
                    <a:pt x="94" y="18"/>
                    <a:pt x="98" y="16"/>
                    <a:pt x="103" y="15"/>
                  </a:cubicBezTo>
                  <a:cubicBezTo>
                    <a:pt x="103" y="15"/>
                    <a:pt x="104" y="15"/>
                    <a:pt x="104" y="15"/>
                  </a:cubicBezTo>
                  <a:lnTo>
                    <a:pt x="104" y="11"/>
                  </a:lnTo>
                  <a:close/>
                  <a:moveTo>
                    <a:pt x="55" y="7"/>
                  </a:moveTo>
                  <a:cubicBezTo>
                    <a:pt x="55" y="7"/>
                    <a:pt x="55" y="7"/>
                    <a:pt x="55" y="7"/>
                  </a:cubicBezTo>
                  <a:cubicBezTo>
                    <a:pt x="53" y="8"/>
                    <a:pt x="51" y="9"/>
                    <a:pt x="49" y="10"/>
                  </a:cubicBezTo>
                  <a:cubicBezTo>
                    <a:pt x="47" y="12"/>
                    <a:pt x="44" y="12"/>
                    <a:pt x="41" y="12"/>
                  </a:cubicBezTo>
                  <a:cubicBezTo>
                    <a:pt x="37" y="12"/>
                    <a:pt x="34" y="12"/>
                    <a:pt x="32" y="10"/>
                  </a:cubicBezTo>
                  <a:cubicBezTo>
                    <a:pt x="30" y="9"/>
                    <a:pt x="28" y="8"/>
                    <a:pt x="27" y="7"/>
                  </a:cubicBezTo>
                  <a:cubicBezTo>
                    <a:pt x="25" y="8"/>
                    <a:pt x="23" y="9"/>
                    <a:pt x="21" y="10"/>
                  </a:cubicBezTo>
                  <a:cubicBezTo>
                    <a:pt x="19" y="12"/>
                    <a:pt x="16" y="12"/>
                    <a:pt x="12" y="12"/>
                  </a:cubicBezTo>
                  <a:cubicBezTo>
                    <a:pt x="10" y="12"/>
                    <a:pt x="8" y="12"/>
                    <a:pt x="6" y="11"/>
                  </a:cubicBezTo>
                  <a:cubicBezTo>
                    <a:pt x="6" y="11"/>
                    <a:pt x="5" y="11"/>
                    <a:pt x="5" y="11"/>
                  </a:cubicBezTo>
                  <a:cubicBezTo>
                    <a:pt x="5" y="17"/>
                    <a:pt x="5" y="17"/>
                    <a:pt x="5" y="17"/>
                  </a:cubicBezTo>
                  <a:cubicBezTo>
                    <a:pt x="5" y="17"/>
                    <a:pt x="5" y="17"/>
                    <a:pt x="5" y="17"/>
                  </a:cubicBezTo>
                  <a:cubicBezTo>
                    <a:pt x="6" y="17"/>
                    <a:pt x="7" y="17"/>
                    <a:pt x="9" y="17"/>
                  </a:cubicBezTo>
                  <a:cubicBezTo>
                    <a:pt x="12" y="16"/>
                    <a:pt x="15" y="16"/>
                    <a:pt x="18" y="17"/>
                  </a:cubicBezTo>
                  <a:cubicBezTo>
                    <a:pt x="21" y="18"/>
                    <a:pt x="24" y="19"/>
                    <a:pt x="27" y="20"/>
                  </a:cubicBezTo>
                  <a:cubicBezTo>
                    <a:pt x="28" y="20"/>
                    <a:pt x="28" y="20"/>
                    <a:pt x="28" y="20"/>
                  </a:cubicBezTo>
                  <a:cubicBezTo>
                    <a:pt x="28" y="21"/>
                    <a:pt x="28" y="21"/>
                    <a:pt x="28" y="21"/>
                  </a:cubicBezTo>
                  <a:cubicBezTo>
                    <a:pt x="28" y="21"/>
                    <a:pt x="28" y="21"/>
                    <a:pt x="28" y="21"/>
                  </a:cubicBezTo>
                  <a:cubicBezTo>
                    <a:pt x="28" y="21"/>
                    <a:pt x="28" y="21"/>
                    <a:pt x="28" y="21"/>
                  </a:cubicBezTo>
                  <a:cubicBezTo>
                    <a:pt x="30" y="22"/>
                    <a:pt x="32" y="23"/>
                    <a:pt x="34" y="23"/>
                  </a:cubicBezTo>
                  <a:cubicBezTo>
                    <a:pt x="35" y="23"/>
                    <a:pt x="36" y="22"/>
                    <a:pt x="37" y="22"/>
                  </a:cubicBezTo>
                  <a:cubicBezTo>
                    <a:pt x="38" y="22"/>
                    <a:pt x="39" y="21"/>
                    <a:pt x="40" y="21"/>
                  </a:cubicBezTo>
                  <a:cubicBezTo>
                    <a:pt x="40" y="21"/>
                    <a:pt x="40" y="21"/>
                    <a:pt x="40" y="21"/>
                  </a:cubicBezTo>
                  <a:cubicBezTo>
                    <a:pt x="42" y="20"/>
                    <a:pt x="42" y="20"/>
                    <a:pt x="42" y="20"/>
                  </a:cubicBezTo>
                  <a:cubicBezTo>
                    <a:pt x="46" y="18"/>
                    <a:pt x="50" y="16"/>
                    <a:pt x="55" y="16"/>
                  </a:cubicBezTo>
                  <a:cubicBezTo>
                    <a:pt x="55" y="21"/>
                    <a:pt x="55" y="21"/>
                    <a:pt x="55" y="21"/>
                  </a:cubicBezTo>
                  <a:cubicBezTo>
                    <a:pt x="51" y="21"/>
                    <a:pt x="47" y="23"/>
                    <a:pt x="44" y="25"/>
                  </a:cubicBezTo>
                  <a:cubicBezTo>
                    <a:pt x="42" y="25"/>
                    <a:pt x="42" y="25"/>
                    <a:pt x="42" y="25"/>
                  </a:cubicBezTo>
                  <a:cubicBezTo>
                    <a:pt x="42" y="25"/>
                    <a:pt x="42" y="25"/>
                    <a:pt x="42" y="25"/>
                  </a:cubicBezTo>
                  <a:cubicBezTo>
                    <a:pt x="41" y="26"/>
                    <a:pt x="40" y="26"/>
                    <a:pt x="39" y="27"/>
                  </a:cubicBezTo>
                  <a:cubicBezTo>
                    <a:pt x="37" y="27"/>
                    <a:pt x="36" y="27"/>
                    <a:pt x="34" y="27"/>
                  </a:cubicBezTo>
                  <a:cubicBezTo>
                    <a:pt x="31" y="28"/>
                    <a:pt x="29" y="26"/>
                    <a:pt x="26" y="25"/>
                  </a:cubicBezTo>
                  <a:cubicBezTo>
                    <a:pt x="26" y="25"/>
                    <a:pt x="26" y="25"/>
                    <a:pt x="26" y="25"/>
                  </a:cubicBezTo>
                  <a:cubicBezTo>
                    <a:pt x="25" y="25"/>
                    <a:pt x="25" y="25"/>
                    <a:pt x="25" y="25"/>
                  </a:cubicBezTo>
                  <a:cubicBezTo>
                    <a:pt x="25" y="25"/>
                    <a:pt x="25" y="25"/>
                    <a:pt x="25" y="25"/>
                  </a:cubicBezTo>
                  <a:cubicBezTo>
                    <a:pt x="23" y="23"/>
                    <a:pt x="20" y="22"/>
                    <a:pt x="17" y="22"/>
                  </a:cubicBezTo>
                  <a:cubicBezTo>
                    <a:pt x="15" y="21"/>
                    <a:pt x="12" y="21"/>
                    <a:pt x="9" y="21"/>
                  </a:cubicBezTo>
                  <a:cubicBezTo>
                    <a:pt x="8" y="21"/>
                    <a:pt x="7" y="22"/>
                    <a:pt x="6" y="22"/>
                  </a:cubicBezTo>
                  <a:cubicBezTo>
                    <a:pt x="5" y="22"/>
                    <a:pt x="5" y="23"/>
                    <a:pt x="4" y="23"/>
                  </a:cubicBezTo>
                  <a:cubicBezTo>
                    <a:pt x="3" y="23"/>
                    <a:pt x="3" y="23"/>
                    <a:pt x="2" y="23"/>
                  </a:cubicBezTo>
                  <a:cubicBezTo>
                    <a:pt x="1" y="23"/>
                    <a:pt x="0" y="22"/>
                    <a:pt x="0" y="21"/>
                  </a:cubicBezTo>
                  <a:cubicBezTo>
                    <a:pt x="0" y="7"/>
                    <a:pt x="0" y="7"/>
                    <a:pt x="0" y="7"/>
                  </a:cubicBezTo>
                  <a:cubicBezTo>
                    <a:pt x="0" y="7"/>
                    <a:pt x="0" y="7"/>
                    <a:pt x="0" y="7"/>
                  </a:cubicBezTo>
                  <a:cubicBezTo>
                    <a:pt x="0" y="6"/>
                    <a:pt x="0" y="6"/>
                    <a:pt x="0" y="5"/>
                  </a:cubicBezTo>
                  <a:cubicBezTo>
                    <a:pt x="1" y="4"/>
                    <a:pt x="3" y="4"/>
                    <a:pt x="4" y="5"/>
                  </a:cubicBezTo>
                  <a:cubicBezTo>
                    <a:pt x="5" y="6"/>
                    <a:pt x="6" y="6"/>
                    <a:pt x="8" y="7"/>
                  </a:cubicBezTo>
                  <a:cubicBezTo>
                    <a:pt x="9" y="7"/>
                    <a:pt x="11" y="8"/>
                    <a:pt x="12" y="8"/>
                  </a:cubicBezTo>
                  <a:cubicBezTo>
                    <a:pt x="15" y="8"/>
                    <a:pt x="17" y="7"/>
                    <a:pt x="19" y="6"/>
                  </a:cubicBezTo>
                  <a:cubicBezTo>
                    <a:pt x="21" y="5"/>
                    <a:pt x="23" y="3"/>
                    <a:pt x="25" y="2"/>
                  </a:cubicBezTo>
                  <a:cubicBezTo>
                    <a:pt x="25" y="1"/>
                    <a:pt x="25" y="1"/>
                    <a:pt x="25" y="1"/>
                  </a:cubicBezTo>
                  <a:cubicBezTo>
                    <a:pt x="26" y="0"/>
                    <a:pt x="28" y="0"/>
                    <a:pt x="28" y="2"/>
                  </a:cubicBezTo>
                  <a:cubicBezTo>
                    <a:pt x="30" y="3"/>
                    <a:pt x="32" y="5"/>
                    <a:pt x="34" y="6"/>
                  </a:cubicBezTo>
                  <a:cubicBezTo>
                    <a:pt x="36" y="7"/>
                    <a:pt x="38" y="8"/>
                    <a:pt x="41" y="8"/>
                  </a:cubicBezTo>
                  <a:cubicBezTo>
                    <a:pt x="43" y="8"/>
                    <a:pt x="45" y="7"/>
                    <a:pt x="47" y="6"/>
                  </a:cubicBezTo>
                  <a:cubicBezTo>
                    <a:pt x="49" y="5"/>
                    <a:pt x="51" y="3"/>
                    <a:pt x="53" y="2"/>
                  </a:cubicBezTo>
                  <a:cubicBezTo>
                    <a:pt x="53" y="1"/>
                    <a:pt x="53" y="1"/>
                    <a:pt x="53" y="1"/>
                  </a:cubicBezTo>
                  <a:cubicBezTo>
                    <a:pt x="54" y="1"/>
                    <a:pt x="54" y="1"/>
                    <a:pt x="55" y="1"/>
                  </a:cubicBezTo>
                  <a:lnTo>
                    <a:pt x="55"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5" name="Freeform 68"/>
            <p:cNvSpPr>
              <a:spLocks noEditPoints="1"/>
            </p:cNvSpPr>
            <p:nvPr/>
          </p:nvSpPr>
          <p:spPr bwMode="auto">
            <a:xfrm>
              <a:off x="5781685" y="1844686"/>
              <a:ext cx="246063" cy="49213"/>
            </a:xfrm>
            <a:custGeom>
              <a:gdLst>
                <a:gd fmla="*/ 99 w 109" name="T0"/>
                <a:gd fmla="*/ 8 h 22" name="T1"/>
                <a:gd fmla="*/ 99 w 109" name="T2"/>
                <a:gd fmla="*/ 8 h 22" name="T3"/>
                <a:gd fmla="*/ 83 w 109" name="T4"/>
                <a:gd fmla="*/ 14 h 22" name="T5"/>
                <a:gd fmla="*/ 75 w 109" name="T6"/>
                <a:gd fmla="*/ 13 h 22" name="T7"/>
                <a:gd fmla="*/ 67 w 109" name="T8"/>
                <a:gd fmla="*/ 10 h 22" name="T9"/>
                <a:gd fmla="*/ 65 w 109" name="T10"/>
                <a:gd fmla="*/ 9 h 22" name="T11"/>
                <a:gd fmla="*/ 56 w 109" name="T12"/>
                <a:gd fmla="*/ 6 h 22" name="T13"/>
                <a:gd fmla="*/ 55 w 109" name="T14"/>
                <a:gd fmla="*/ 6 h 22" name="T15"/>
                <a:gd fmla="*/ 55 w 109" name="T16"/>
                <a:gd fmla="*/ 2 h 22" name="T17"/>
                <a:gd fmla="*/ 56 w 109" name="T18"/>
                <a:gd fmla="*/ 1 h 22" name="T19"/>
                <a:gd fmla="*/ 68 w 109" name="T20"/>
                <a:gd fmla="*/ 5 h 22" name="T21"/>
                <a:gd fmla="*/ 69 w 109" name="T22"/>
                <a:gd fmla="*/ 6 h 22" name="T23"/>
                <a:gd fmla="*/ 76 w 109" name="T24"/>
                <a:gd fmla="*/ 9 h 22" name="T25"/>
                <a:gd fmla="*/ 82 w 109" name="T26"/>
                <a:gd fmla="*/ 9 h 22" name="T27"/>
                <a:gd fmla="*/ 96 w 109" name="T28"/>
                <a:gd fmla="*/ 4 h 22" name="T29"/>
                <a:gd fmla="*/ 96 w 109" name="T30"/>
                <a:gd fmla="*/ 4 h 22" name="T31"/>
                <a:gd fmla="*/ 101 w 109" name="T32"/>
                <a:gd fmla="*/ 1 h 22" name="T33"/>
                <a:gd fmla="*/ 107 w 109" name="T34"/>
                <a:gd fmla="*/ 1 h 22" name="T35"/>
                <a:gd fmla="*/ 109 w 109" name="T36"/>
                <a:gd fmla="*/ 3 h 22" name="T37"/>
                <a:gd fmla="*/ 109 w 109" name="T38"/>
                <a:gd fmla="*/ 19 h 22" name="T39"/>
                <a:gd fmla="*/ 107 w 109" name="T40"/>
                <a:gd fmla="*/ 22 h 22" name="T41"/>
                <a:gd fmla="*/ 55 w 109" name="T42"/>
                <a:gd fmla="*/ 22 h 22" name="T43"/>
                <a:gd fmla="*/ 55 w 109" name="T44"/>
                <a:gd fmla="*/ 17 h 22" name="T45"/>
                <a:gd fmla="*/ 104 w 109" name="T46"/>
                <a:gd fmla="*/ 17 h 22" name="T47"/>
                <a:gd fmla="*/ 104 w 109" name="T48"/>
                <a:gd fmla="*/ 5 h 22" name="T49"/>
                <a:gd fmla="*/ 103 w 109" name="T50"/>
                <a:gd fmla="*/ 6 h 22" name="T51"/>
                <a:gd fmla="*/ 99 w 109" name="T52"/>
                <a:gd fmla="*/ 8 h 22" name="T53"/>
                <a:gd fmla="*/ 55 w 109" name="T54"/>
                <a:gd fmla="*/ 6 h 22" name="T55"/>
                <a:gd fmla="*/ 48 w 109" name="T56"/>
                <a:gd fmla="*/ 9 h 22" name="T57"/>
                <a:gd fmla="*/ 43 w 109" name="T58"/>
                <a:gd fmla="*/ 11 h 22" name="T59"/>
                <a:gd fmla="*/ 43 w 109" name="T60"/>
                <a:gd fmla="*/ 11 h 22" name="T61"/>
                <a:gd fmla="*/ 35 w 109" name="T62"/>
                <a:gd fmla="*/ 13 h 22" name="T63"/>
                <a:gd fmla="*/ 26 w 109" name="T64"/>
                <a:gd fmla="*/ 12 h 22" name="T65"/>
                <a:gd fmla="*/ 22 w 109" name="T66"/>
                <a:gd fmla="*/ 10 h 22" name="T67"/>
                <a:gd fmla="*/ 13 w 109" name="T68"/>
                <a:gd fmla="*/ 7 h 22" name="T69"/>
                <a:gd fmla="*/ 8 w 109" name="T70"/>
                <a:gd fmla="*/ 8 h 22" name="T71"/>
                <a:gd fmla="*/ 5 w 109" name="T72"/>
                <a:gd fmla="*/ 10 h 22" name="T73"/>
                <a:gd fmla="*/ 5 w 109" name="T74"/>
                <a:gd fmla="*/ 17 h 22" name="T75"/>
                <a:gd fmla="*/ 55 w 109" name="T76"/>
                <a:gd fmla="*/ 17 h 22" name="T77"/>
                <a:gd fmla="*/ 55 w 109" name="T78"/>
                <a:gd fmla="*/ 22 h 22" name="T79"/>
                <a:gd fmla="*/ 2 w 109" name="T80"/>
                <a:gd fmla="*/ 22 h 22" name="T81"/>
                <a:gd fmla="*/ 0 w 109" name="T82"/>
                <a:gd fmla="*/ 19 h 22" name="T83"/>
                <a:gd fmla="*/ 0 w 109" name="T84"/>
                <a:gd fmla="*/ 9 h 22" name="T85"/>
                <a:gd fmla="*/ 0 w 109" name="T86"/>
                <a:gd fmla="*/ 9 h 22" name="T87"/>
                <a:gd fmla="*/ 1 w 109" name="T88"/>
                <a:gd fmla="*/ 7 h 22" name="T89"/>
                <a:gd fmla="*/ 6 w 109" name="T90"/>
                <a:gd fmla="*/ 3 h 22" name="T91"/>
                <a:gd fmla="*/ 13 w 109" name="T92"/>
                <a:gd fmla="*/ 2 h 22" name="T93"/>
                <a:gd fmla="*/ 24 w 109" name="T94"/>
                <a:gd fmla="*/ 5 h 22" name="T95"/>
                <a:gd fmla="*/ 28 w 109" name="T96"/>
                <a:gd fmla="*/ 7 h 22" name="T97"/>
                <a:gd fmla="*/ 35 w 109" name="T98"/>
                <a:gd fmla="*/ 8 h 22" name="T99"/>
                <a:gd fmla="*/ 41 w 109" name="T100"/>
                <a:gd fmla="*/ 7 h 22" name="T101"/>
                <a:gd fmla="*/ 41 w 109" name="T102"/>
                <a:gd fmla="*/ 7 h 22" name="T103"/>
                <a:gd fmla="*/ 41 w 109" name="T104"/>
                <a:gd fmla="*/ 7 h 22" name="T105"/>
                <a:gd fmla="*/ 46 w 109" name="T106"/>
                <a:gd fmla="*/ 5 h 22" name="T107"/>
                <a:gd fmla="*/ 55 w 109" name="T108"/>
                <a:gd fmla="*/ 2 h 22" name="T109"/>
                <a:gd fmla="*/ 55 w 109" name="T110"/>
                <a:gd fmla="*/ 6 h 22"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2" w="109">
                  <a:moveTo>
                    <a:pt x="99" y="8"/>
                  </a:moveTo>
                  <a:cubicBezTo>
                    <a:pt x="99" y="8"/>
                    <a:pt x="99" y="8"/>
                    <a:pt x="99" y="8"/>
                  </a:cubicBezTo>
                  <a:cubicBezTo>
                    <a:pt x="94" y="11"/>
                    <a:pt x="89" y="14"/>
                    <a:pt x="83" y="14"/>
                  </a:cubicBezTo>
                  <a:cubicBezTo>
                    <a:pt x="80" y="14"/>
                    <a:pt x="77" y="14"/>
                    <a:pt x="75" y="13"/>
                  </a:cubicBezTo>
                  <a:cubicBezTo>
                    <a:pt x="72" y="12"/>
                    <a:pt x="70" y="11"/>
                    <a:pt x="67" y="10"/>
                  </a:cubicBezTo>
                  <a:cubicBezTo>
                    <a:pt x="67" y="10"/>
                    <a:pt x="66" y="10"/>
                    <a:pt x="65" y="9"/>
                  </a:cubicBezTo>
                  <a:cubicBezTo>
                    <a:pt x="62" y="8"/>
                    <a:pt x="59" y="6"/>
                    <a:pt x="56" y="6"/>
                  </a:cubicBezTo>
                  <a:cubicBezTo>
                    <a:pt x="56" y="6"/>
                    <a:pt x="55" y="6"/>
                    <a:pt x="55" y="6"/>
                  </a:cubicBezTo>
                  <a:cubicBezTo>
                    <a:pt x="55" y="2"/>
                    <a:pt x="55" y="2"/>
                    <a:pt x="55" y="2"/>
                  </a:cubicBezTo>
                  <a:cubicBezTo>
                    <a:pt x="55" y="1"/>
                    <a:pt x="55" y="1"/>
                    <a:pt x="56" y="1"/>
                  </a:cubicBezTo>
                  <a:cubicBezTo>
                    <a:pt x="60" y="1"/>
                    <a:pt x="64" y="3"/>
                    <a:pt x="68" y="5"/>
                  </a:cubicBezTo>
                  <a:cubicBezTo>
                    <a:pt x="68" y="5"/>
                    <a:pt x="69" y="6"/>
                    <a:pt x="69" y="6"/>
                  </a:cubicBezTo>
                  <a:cubicBezTo>
                    <a:pt x="72" y="7"/>
                    <a:pt x="74" y="8"/>
                    <a:pt x="76" y="9"/>
                  </a:cubicBezTo>
                  <a:cubicBezTo>
                    <a:pt x="78" y="9"/>
                    <a:pt x="80" y="10"/>
                    <a:pt x="82" y="9"/>
                  </a:cubicBezTo>
                  <a:cubicBezTo>
                    <a:pt x="87" y="9"/>
                    <a:pt x="92" y="7"/>
                    <a:pt x="96" y="4"/>
                  </a:cubicBezTo>
                  <a:cubicBezTo>
                    <a:pt x="96" y="4"/>
                    <a:pt x="96" y="4"/>
                    <a:pt x="96" y="4"/>
                  </a:cubicBezTo>
                  <a:cubicBezTo>
                    <a:pt x="98" y="3"/>
                    <a:pt x="99" y="2"/>
                    <a:pt x="101" y="1"/>
                  </a:cubicBezTo>
                  <a:cubicBezTo>
                    <a:pt x="103" y="1"/>
                    <a:pt x="105" y="0"/>
                    <a:pt x="107" y="1"/>
                  </a:cubicBezTo>
                  <a:cubicBezTo>
                    <a:pt x="108" y="1"/>
                    <a:pt x="109" y="2"/>
                    <a:pt x="109" y="3"/>
                  </a:cubicBezTo>
                  <a:cubicBezTo>
                    <a:pt x="109" y="19"/>
                    <a:pt x="109" y="19"/>
                    <a:pt x="109" y="19"/>
                  </a:cubicBezTo>
                  <a:cubicBezTo>
                    <a:pt x="109" y="21"/>
                    <a:pt x="108" y="22"/>
                    <a:pt x="107" y="22"/>
                  </a:cubicBezTo>
                  <a:cubicBezTo>
                    <a:pt x="55" y="22"/>
                    <a:pt x="55" y="22"/>
                    <a:pt x="55" y="22"/>
                  </a:cubicBezTo>
                  <a:cubicBezTo>
                    <a:pt x="55" y="17"/>
                    <a:pt x="55" y="17"/>
                    <a:pt x="55" y="17"/>
                  </a:cubicBezTo>
                  <a:cubicBezTo>
                    <a:pt x="104" y="17"/>
                    <a:pt x="104" y="17"/>
                    <a:pt x="104" y="17"/>
                  </a:cubicBezTo>
                  <a:cubicBezTo>
                    <a:pt x="104" y="5"/>
                    <a:pt x="104" y="5"/>
                    <a:pt x="104" y="5"/>
                  </a:cubicBezTo>
                  <a:cubicBezTo>
                    <a:pt x="104" y="5"/>
                    <a:pt x="103" y="6"/>
                    <a:pt x="103" y="6"/>
                  </a:cubicBezTo>
                  <a:cubicBezTo>
                    <a:pt x="101" y="6"/>
                    <a:pt x="100" y="7"/>
                    <a:pt x="99" y="8"/>
                  </a:cubicBezTo>
                  <a:close/>
                  <a:moveTo>
                    <a:pt x="55" y="6"/>
                  </a:moveTo>
                  <a:cubicBezTo>
                    <a:pt x="52" y="7"/>
                    <a:pt x="50" y="8"/>
                    <a:pt x="48" y="9"/>
                  </a:cubicBezTo>
                  <a:cubicBezTo>
                    <a:pt x="46" y="10"/>
                    <a:pt x="45" y="11"/>
                    <a:pt x="43" y="11"/>
                  </a:cubicBezTo>
                  <a:cubicBezTo>
                    <a:pt x="43" y="11"/>
                    <a:pt x="43" y="11"/>
                    <a:pt x="43" y="11"/>
                  </a:cubicBezTo>
                  <a:cubicBezTo>
                    <a:pt x="40" y="12"/>
                    <a:pt x="37" y="13"/>
                    <a:pt x="35" y="13"/>
                  </a:cubicBezTo>
                  <a:cubicBezTo>
                    <a:pt x="32" y="13"/>
                    <a:pt x="29" y="13"/>
                    <a:pt x="26" y="12"/>
                  </a:cubicBezTo>
                  <a:cubicBezTo>
                    <a:pt x="25" y="11"/>
                    <a:pt x="24" y="10"/>
                    <a:pt x="22" y="10"/>
                  </a:cubicBezTo>
                  <a:cubicBezTo>
                    <a:pt x="19" y="8"/>
                    <a:pt x="16" y="7"/>
                    <a:pt x="13" y="7"/>
                  </a:cubicBezTo>
                  <a:cubicBezTo>
                    <a:pt x="11" y="7"/>
                    <a:pt x="10" y="7"/>
                    <a:pt x="8" y="8"/>
                  </a:cubicBezTo>
                  <a:cubicBezTo>
                    <a:pt x="7" y="8"/>
                    <a:pt x="6" y="9"/>
                    <a:pt x="5" y="10"/>
                  </a:cubicBezTo>
                  <a:cubicBezTo>
                    <a:pt x="5" y="17"/>
                    <a:pt x="5" y="17"/>
                    <a:pt x="5" y="17"/>
                  </a:cubicBezTo>
                  <a:cubicBezTo>
                    <a:pt x="55" y="17"/>
                    <a:pt x="55" y="17"/>
                    <a:pt x="55" y="17"/>
                  </a:cubicBezTo>
                  <a:cubicBezTo>
                    <a:pt x="55" y="22"/>
                    <a:pt x="55" y="22"/>
                    <a:pt x="55" y="22"/>
                  </a:cubicBezTo>
                  <a:cubicBezTo>
                    <a:pt x="2" y="22"/>
                    <a:pt x="2" y="22"/>
                    <a:pt x="2" y="22"/>
                  </a:cubicBezTo>
                  <a:cubicBezTo>
                    <a:pt x="1" y="22"/>
                    <a:pt x="0" y="21"/>
                    <a:pt x="0" y="19"/>
                  </a:cubicBezTo>
                  <a:cubicBezTo>
                    <a:pt x="0" y="9"/>
                    <a:pt x="0" y="9"/>
                    <a:pt x="0" y="9"/>
                  </a:cubicBezTo>
                  <a:cubicBezTo>
                    <a:pt x="0" y="9"/>
                    <a:pt x="0" y="9"/>
                    <a:pt x="0" y="9"/>
                  </a:cubicBezTo>
                  <a:cubicBezTo>
                    <a:pt x="0" y="8"/>
                    <a:pt x="0" y="8"/>
                    <a:pt x="1" y="7"/>
                  </a:cubicBezTo>
                  <a:cubicBezTo>
                    <a:pt x="2" y="6"/>
                    <a:pt x="4" y="4"/>
                    <a:pt x="6" y="3"/>
                  </a:cubicBezTo>
                  <a:cubicBezTo>
                    <a:pt x="8" y="2"/>
                    <a:pt x="11" y="2"/>
                    <a:pt x="13" y="2"/>
                  </a:cubicBezTo>
                  <a:cubicBezTo>
                    <a:pt x="17" y="2"/>
                    <a:pt x="21" y="4"/>
                    <a:pt x="24" y="5"/>
                  </a:cubicBezTo>
                  <a:cubicBezTo>
                    <a:pt x="25" y="6"/>
                    <a:pt x="27" y="7"/>
                    <a:pt x="28" y="7"/>
                  </a:cubicBezTo>
                  <a:cubicBezTo>
                    <a:pt x="30" y="8"/>
                    <a:pt x="32" y="8"/>
                    <a:pt x="35" y="8"/>
                  </a:cubicBezTo>
                  <a:cubicBezTo>
                    <a:pt x="37" y="8"/>
                    <a:pt x="39" y="8"/>
                    <a:pt x="41" y="7"/>
                  </a:cubicBezTo>
                  <a:cubicBezTo>
                    <a:pt x="41" y="7"/>
                    <a:pt x="41" y="7"/>
                    <a:pt x="41" y="7"/>
                  </a:cubicBezTo>
                  <a:cubicBezTo>
                    <a:pt x="41" y="7"/>
                    <a:pt x="41" y="7"/>
                    <a:pt x="41" y="7"/>
                  </a:cubicBezTo>
                  <a:cubicBezTo>
                    <a:pt x="43" y="6"/>
                    <a:pt x="44" y="6"/>
                    <a:pt x="46" y="5"/>
                  </a:cubicBezTo>
                  <a:cubicBezTo>
                    <a:pt x="49" y="3"/>
                    <a:pt x="51" y="2"/>
                    <a:pt x="55" y="2"/>
                  </a:cubicBezTo>
                  <a:lnTo>
                    <a:pt x="55"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6" name="Freeform 69"/>
            <p:cNvSpPr>
              <a:spLocks noEditPoints="1"/>
            </p:cNvSpPr>
            <p:nvPr/>
          </p:nvSpPr>
          <p:spPr bwMode="auto">
            <a:xfrm>
              <a:off x="5772159" y="1681174"/>
              <a:ext cx="263525" cy="127000"/>
            </a:xfrm>
            <a:custGeom>
              <a:gdLst>
                <a:gd fmla="*/ 110 w 117" name="T0"/>
                <a:gd fmla="*/ 47 h 56" name="T1"/>
                <a:gd fmla="*/ 112 w 117" name="T2"/>
                <a:gd fmla="*/ 18 h 56" name="T3"/>
                <a:gd fmla="*/ 62 w 117" name="T4"/>
                <a:gd fmla="*/ 14 h 56" name="T5"/>
                <a:gd fmla="*/ 59 w 117" name="T6"/>
                <a:gd fmla="*/ 7 h 56" name="T7"/>
                <a:gd fmla="*/ 63 w 117" name="T8"/>
                <a:gd fmla="*/ 1 h 56" name="T9"/>
                <a:gd fmla="*/ 67 w 117" name="T10"/>
                <a:gd fmla="*/ 12 h 56" name="T11"/>
                <a:gd fmla="*/ 117 w 117" name="T12"/>
                <a:gd fmla="*/ 16 h 56" name="T13"/>
                <a:gd fmla="*/ 113 w 117" name="T14"/>
                <a:gd fmla="*/ 50 h 56" name="T15"/>
                <a:gd fmla="*/ 113 w 117" name="T16"/>
                <a:gd fmla="*/ 50 h 56" name="T17"/>
                <a:gd fmla="*/ 113 w 117" name="T18"/>
                <a:gd fmla="*/ 51 h 56" name="T19"/>
                <a:gd fmla="*/ 113 w 117" name="T20"/>
                <a:gd fmla="*/ 51 h 56" name="T21"/>
                <a:gd fmla="*/ 101 w 117" name="T22"/>
                <a:gd fmla="*/ 56 h 56" name="T23"/>
                <a:gd fmla="*/ 84 w 117" name="T24"/>
                <a:gd fmla="*/ 51 h 56" name="T25"/>
                <a:gd fmla="*/ 61 w 117" name="T26"/>
                <a:gd fmla="*/ 51 h 56" name="T27"/>
                <a:gd fmla="*/ 59 w 117" name="T28"/>
                <a:gd fmla="*/ 48 h 56" name="T29"/>
                <a:gd fmla="*/ 64 w 117" name="T30"/>
                <a:gd fmla="*/ 48 h 56" name="T31"/>
                <a:gd fmla="*/ 81 w 117" name="T32"/>
                <a:gd fmla="*/ 48 h 56" name="T33"/>
                <a:gd fmla="*/ 92 w 117" name="T34"/>
                <a:gd fmla="*/ 48 h 56" name="T35"/>
                <a:gd fmla="*/ 109 w 117" name="T36"/>
                <a:gd fmla="*/ 48 h 56" name="T37"/>
                <a:gd fmla="*/ 109 w 117" name="T38"/>
                <a:gd fmla="*/ 47 h 56" name="T39"/>
                <a:gd fmla="*/ 59 w 117" name="T40"/>
                <a:gd fmla="*/ 7 h 56" name="T41"/>
                <a:gd fmla="*/ 55 w 117" name="T42"/>
                <a:gd fmla="*/ 14 h 56" name="T43"/>
                <a:gd fmla="*/ 5 w 117" name="T44"/>
                <a:gd fmla="*/ 18 h 56" name="T45"/>
                <a:gd fmla="*/ 8 w 117" name="T46"/>
                <a:gd fmla="*/ 47 h 56" name="T47"/>
                <a:gd fmla="*/ 8 w 117" name="T48"/>
                <a:gd fmla="*/ 47 h 56" name="T49"/>
                <a:gd fmla="*/ 8 w 117" name="T50"/>
                <a:gd fmla="*/ 47 h 56" name="T51"/>
                <a:gd fmla="*/ 12 w 117" name="T52"/>
                <a:gd fmla="*/ 50 h 56" name="T53"/>
                <a:gd fmla="*/ 25 w 117" name="T54"/>
                <a:gd fmla="*/ 48 h 56" name="T55"/>
                <a:gd fmla="*/ 36 w 117" name="T56"/>
                <a:gd fmla="*/ 48 h 56" name="T57"/>
                <a:gd fmla="*/ 53 w 117" name="T58"/>
                <a:gd fmla="*/ 48 h 56" name="T59"/>
                <a:gd fmla="*/ 59 w 117" name="T60"/>
                <a:gd fmla="*/ 39 h 56" name="T61"/>
                <a:gd fmla="*/ 56 w 117" name="T62"/>
                <a:gd fmla="*/ 51 h 56" name="T63"/>
                <a:gd fmla="*/ 33 w 117" name="T64"/>
                <a:gd fmla="*/ 51 h 56" name="T65"/>
                <a:gd fmla="*/ 28 w 117" name="T66"/>
                <a:gd fmla="*/ 51 h 56" name="T67"/>
                <a:gd fmla="*/ 16 w 117" name="T68"/>
                <a:gd fmla="*/ 56 h 56" name="T69"/>
                <a:gd fmla="*/ 5 w 117" name="T70"/>
                <a:gd fmla="*/ 51 h 56" name="T71"/>
                <a:gd fmla="*/ 4 w 117" name="T72"/>
                <a:gd fmla="*/ 50 h 56" name="T73"/>
                <a:gd fmla="*/ 1 w 117" name="T74"/>
                <a:gd fmla="*/ 45 h 56" name="T75"/>
                <a:gd fmla="*/ 2 w 117" name="T76"/>
                <a:gd fmla="*/ 14 h 56" name="T77"/>
                <a:gd fmla="*/ 51 w 117" name="T78"/>
                <a:gd fmla="*/ 3 h 56" name="T79"/>
                <a:gd fmla="*/ 54 w 117" name="T80"/>
                <a:gd fmla="*/ 1 h 56" name="T81"/>
                <a:gd fmla="*/ 59 w 117" name="T82"/>
                <a:gd fmla="*/ 2 h 56"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56" w="117">
                  <a:moveTo>
                    <a:pt x="109" y="47"/>
                  </a:moveTo>
                  <a:cubicBezTo>
                    <a:pt x="110" y="47"/>
                    <a:pt x="110" y="47"/>
                    <a:pt x="110" y="47"/>
                  </a:cubicBezTo>
                  <a:cubicBezTo>
                    <a:pt x="110" y="47"/>
                    <a:pt x="110" y="47"/>
                    <a:pt x="110" y="47"/>
                  </a:cubicBezTo>
                  <a:cubicBezTo>
                    <a:pt x="111" y="46"/>
                    <a:pt x="111" y="45"/>
                    <a:pt x="112" y="43"/>
                  </a:cubicBezTo>
                  <a:cubicBezTo>
                    <a:pt x="112" y="42"/>
                    <a:pt x="112" y="41"/>
                    <a:pt x="112" y="39"/>
                  </a:cubicBezTo>
                  <a:cubicBezTo>
                    <a:pt x="112" y="18"/>
                    <a:pt x="112" y="18"/>
                    <a:pt x="112" y="18"/>
                  </a:cubicBezTo>
                  <a:cubicBezTo>
                    <a:pt x="64" y="18"/>
                    <a:pt x="64" y="18"/>
                    <a:pt x="64" y="18"/>
                  </a:cubicBezTo>
                  <a:cubicBezTo>
                    <a:pt x="63" y="18"/>
                    <a:pt x="62" y="17"/>
                    <a:pt x="62" y="16"/>
                  </a:cubicBezTo>
                  <a:cubicBezTo>
                    <a:pt x="62" y="14"/>
                    <a:pt x="62" y="14"/>
                    <a:pt x="62" y="14"/>
                  </a:cubicBezTo>
                  <a:cubicBezTo>
                    <a:pt x="62" y="12"/>
                    <a:pt x="62" y="12"/>
                    <a:pt x="62" y="12"/>
                  </a:cubicBezTo>
                  <a:cubicBezTo>
                    <a:pt x="62" y="7"/>
                    <a:pt x="62" y="7"/>
                    <a:pt x="62" y="7"/>
                  </a:cubicBezTo>
                  <a:cubicBezTo>
                    <a:pt x="61" y="7"/>
                    <a:pt x="60" y="7"/>
                    <a:pt x="59" y="7"/>
                  </a:cubicBezTo>
                  <a:cubicBezTo>
                    <a:pt x="59" y="2"/>
                    <a:pt x="59" y="2"/>
                    <a:pt x="59" y="2"/>
                  </a:cubicBezTo>
                  <a:cubicBezTo>
                    <a:pt x="59" y="2"/>
                    <a:pt x="60" y="2"/>
                    <a:pt x="61" y="2"/>
                  </a:cubicBezTo>
                  <a:cubicBezTo>
                    <a:pt x="62" y="2"/>
                    <a:pt x="62" y="1"/>
                    <a:pt x="63" y="1"/>
                  </a:cubicBezTo>
                  <a:cubicBezTo>
                    <a:pt x="63" y="1"/>
                    <a:pt x="64" y="1"/>
                    <a:pt x="64" y="1"/>
                  </a:cubicBezTo>
                  <a:cubicBezTo>
                    <a:pt x="66" y="1"/>
                    <a:pt x="67" y="2"/>
                    <a:pt x="67" y="3"/>
                  </a:cubicBezTo>
                  <a:cubicBezTo>
                    <a:pt x="67" y="12"/>
                    <a:pt x="67" y="12"/>
                    <a:pt x="67" y="12"/>
                  </a:cubicBezTo>
                  <a:cubicBezTo>
                    <a:pt x="67" y="14"/>
                    <a:pt x="67" y="14"/>
                    <a:pt x="67" y="14"/>
                  </a:cubicBezTo>
                  <a:cubicBezTo>
                    <a:pt x="115" y="14"/>
                    <a:pt x="115" y="14"/>
                    <a:pt x="115" y="14"/>
                  </a:cubicBezTo>
                  <a:cubicBezTo>
                    <a:pt x="116" y="14"/>
                    <a:pt x="117" y="15"/>
                    <a:pt x="117" y="16"/>
                  </a:cubicBezTo>
                  <a:cubicBezTo>
                    <a:pt x="117" y="39"/>
                    <a:pt x="117" y="39"/>
                    <a:pt x="117" y="39"/>
                  </a:cubicBezTo>
                  <a:cubicBezTo>
                    <a:pt x="117" y="41"/>
                    <a:pt x="117" y="43"/>
                    <a:pt x="116" y="45"/>
                  </a:cubicBezTo>
                  <a:cubicBezTo>
                    <a:pt x="116" y="47"/>
                    <a:pt x="115" y="48"/>
                    <a:pt x="113" y="50"/>
                  </a:cubicBezTo>
                  <a:cubicBezTo>
                    <a:pt x="113" y="50"/>
                    <a:pt x="113" y="50"/>
                    <a:pt x="113" y="50"/>
                  </a:cubicBezTo>
                  <a:cubicBezTo>
                    <a:pt x="113" y="50"/>
                    <a:pt x="113" y="50"/>
                    <a:pt x="113" y="50"/>
                  </a:cubicBezTo>
                  <a:cubicBezTo>
                    <a:pt x="113" y="50"/>
                    <a:pt x="113" y="50"/>
                    <a:pt x="113" y="50"/>
                  </a:cubicBezTo>
                  <a:cubicBezTo>
                    <a:pt x="113" y="50"/>
                    <a:pt x="113" y="50"/>
                    <a:pt x="113" y="50"/>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2" y="51"/>
                    <a:pt x="112" y="51"/>
                    <a:pt x="112" y="51"/>
                  </a:cubicBezTo>
                  <a:cubicBezTo>
                    <a:pt x="111" y="52"/>
                    <a:pt x="109" y="54"/>
                    <a:pt x="107" y="55"/>
                  </a:cubicBezTo>
                  <a:cubicBezTo>
                    <a:pt x="105" y="55"/>
                    <a:pt x="103" y="56"/>
                    <a:pt x="101" y="56"/>
                  </a:cubicBezTo>
                  <a:cubicBezTo>
                    <a:pt x="96" y="56"/>
                    <a:pt x="92" y="54"/>
                    <a:pt x="89" y="51"/>
                  </a:cubicBezTo>
                  <a:cubicBezTo>
                    <a:pt x="88" y="50"/>
                    <a:pt x="87" y="49"/>
                    <a:pt x="87" y="48"/>
                  </a:cubicBezTo>
                  <a:cubicBezTo>
                    <a:pt x="86" y="49"/>
                    <a:pt x="85" y="50"/>
                    <a:pt x="84" y="51"/>
                  </a:cubicBezTo>
                  <a:cubicBezTo>
                    <a:pt x="81" y="54"/>
                    <a:pt x="77" y="56"/>
                    <a:pt x="73" y="56"/>
                  </a:cubicBezTo>
                  <a:cubicBezTo>
                    <a:pt x="68" y="56"/>
                    <a:pt x="64" y="54"/>
                    <a:pt x="61" y="51"/>
                  </a:cubicBezTo>
                  <a:cubicBezTo>
                    <a:pt x="61" y="51"/>
                    <a:pt x="61" y="51"/>
                    <a:pt x="61" y="51"/>
                  </a:cubicBezTo>
                  <a:cubicBezTo>
                    <a:pt x="61" y="51"/>
                    <a:pt x="61" y="51"/>
                    <a:pt x="61" y="51"/>
                  </a:cubicBezTo>
                  <a:cubicBezTo>
                    <a:pt x="60" y="50"/>
                    <a:pt x="59" y="49"/>
                    <a:pt x="59" y="48"/>
                  </a:cubicBezTo>
                  <a:cubicBezTo>
                    <a:pt x="59" y="48"/>
                    <a:pt x="59" y="48"/>
                    <a:pt x="59" y="48"/>
                  </a:cubicBezTo>
                  <a:cubicBezTo>
                    <a:pt x="59" y="39"/>
                    <a:pt x="59" y="39"/>
                    <a:pt x="59" y="39"/>
                  </a:cubicBezTo>
                  <a:cubicBezTo>
                    <a:pt x="61" y="39"/>
                    <a:pt x="61" y="39"/>
                    <a:pt x="61" y="39"/>
                  </a:cubicBezTo>
                  <a:cubicBezTo>
                    <a:pt x="61" y="43"/>
                    <a:pt x="62" y="46"/>
                    <a:pt x="64" y="48"/>
                  </a:cubicBezTo>
                  <a:cubicBezTo>
                    <a:pt x="64" y="48"/>
                    <a:pt x="64" y="48"/>
                    <a:pt x="64" y="48"/>
                  </a:cubicBezTo>
                  <a:cubicBezTo>
                    <a:pt x="67" y="50"/>
                    <a:pt x="69" y="51"/>
                    <a:pt x="73" y="51"/>
                  </a:cubicBezTo>
                  <a:cubicBezTo>
                    <a:pt x="76" y="51"/>
                    <a:pt x="79" y="50"/>
                    <a:pt x="81" y="48"/>
                  </a:cubicBezTo>
                  <a:cubicBezTo>
                    <a:pt x="83" y="46"/>
                    <a:pt x="84" y="43"/>
                    <a:pt x="84" y="39"/>
                  </a:cubicBezTo>
                  <a:cubicBezTo>
                    <a:pt x="89" y="39"/>
                    <a:pt x="89" y="39"/>
                    <a:pt x="89" y="39"/>
                  </a:cubicBezTo>
                  <a:cubicBezTo>
                    <a:pt x="89" y="43"/>
                    <a:pt x="90" y="46"/>
                    <a:pt x="92" y="48"/>
                  </a:cubicBezTo>
                  <a:cubicBezTo>
                    <a:pt x="95" y="50"/>
                    <a:pt x="98" y="51"/>
                    <a:pt x="101" y="51"/>
                  </a:cubicBezTo>
                  <a:cubicBezTo>
                    <a:pt x="102" y="51"/>
                    <a:pt x="104" y="51"/>
                    <a:pt x="105" y="50"/>
                  </a:cubicBezTo>
                  <a:cubicBezTo>
                    <a:pt x="107" y="50"/>
                    <a:pt x="108" y="49"/>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lose/>
                  <a:moveTo>
                    <a:pt x="59" y="7"/>
                  </a:moveTo>
                  <a:cubicBezTo>
                    <a:pt x="59" y="7"/>
                    <a:pt x="59" y="7"/>
                    <a:pt x="59" y="7"/>
                  </a:cubicBezTo>
                  <a:cubicBezTo>
                    <a:pt x="57" y="7"/>
                    <a:pt x="56" y="7"/>
                    <a:pt x="55" y="7"/>
                  </a:cubicBezTo>
                  <a:cubicBezTo>
                    <a:pt x="55" y="12"/>
                    <a:pt x="55" y="12"/>
                    <a:pt x="55" y="12"/>
                  </a:cubicBezTo>
                  <a:cubicBezTo>
                    <a:pt x="55" y="14"/>
                    <a:pt x="55" y="14"/>
                    <a:pt x="55" y="14"/>
                  </a:cubicBezTo>
                  <a:cubicBezTo>
                    <a:pt x="55" y="16"/>
                    <a:pt x="55" y="16"/>
                    <a:pt x="55" y="16"/>
                  </a:cubicBezTo>
                  <a:cubicBezTo>
                    <a:pt x="55" y="17"/>
                    <a:pt x="54" y="18"/>
                    <a:pt x="53" y="18"/>
                  </a:cubicBezTo>
                  <a:cubicBezTo>
                    <a:pt x="5" y="18"/>
                    <a:pt x="5" y="18"/>
                    <a:pt x="5" y="18"/>
                  </a:cubicBezTo>
                  <a:cubicBezTo>
                    <a:pt x="5" y="39"/>
                    <a:pt x="5" y="39"/>
                    <a:pt x="5" y="39"/>
                  </a:cubicBezTo>
                  <a:cubicBezTo>
                    <a:pt x="5" y="41"/>
                    <a:pt x="5" y="42"/>
                    <a:pt x="6" y="43"/>
                  </a:cubicBezTo>
                  <a:cubicBezTo>
                    <a:pt x="6" y="45"/>
                    <a:pt x="7" y="46"/>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8"/>
                  </a:cubicBezTo>
                  <a:cubicBezTo>
                    <a:pt x="8" y="48"/>
                    <a:pt x="8" y="48"/>
                    <a:pt x="8" y="48"/>
                  </a:cubicBezTo>
                  <a:cubicBezTo>
                    <a:pt x="9" y="49"/>
                    <a:pt x="11" y="50"/>
                    <a:pt x="12" y="50"/>
                  </a:cubicBezTo>
                  <a:cubicBezTo>
                    <a:pt x="13" y="51"/>
                    <a:pt x="15" y="51"/>
                    <a:pt x="16" y="51"/>
                  </a:cubicBezTo>
                  <a:cubicBezTo>
                    <a:pt x="20" y="51"/>
                    <a:pt x="23" y="50"/>
                    <a:pt x="25" y="48"/>
                  </a:cubicBezTo>
                  <a:cubicBezTo>
                    <a:pt x="25" y="48"/>
                    <a:pt x="25" y="48"/>
                    <a:pt x="25" y="48"/>
                  </a:cubicBezTo>
                  <a:cubicBezTo>
                    <a:pt x="27" y="46"/>
                    <a:pt x="28" y="43"/>
                    <a:pt x="28" y="39"/>
                  </a:cubicBezTo>
                  <a:cubicBezTo>
                    <a:pt x="33" y="39"/>
                    <a:pt x="33" y="39"/>
                    <a:pt x="33" y="39"/>
                  </a:cubicBezTo>
                  <a:cubicBezTo>
                    <a:pt x="33" y="43"/>
                    <a:pt x="34" y="46"/>
                    <a:pt x="36" y="48"/>
                  </a:cubicBezTo>
                  <a:cubicBezTo>
                    <a:pt x="36" y="48"/>
                    <a:pt x="36" y="48"/>
                    <a:pt x="36" y="48"/>
                  </a:cubicBezTo>
                  <a:cubicBezTo>
                    <a:pt x="39" y="50"/>
                    <a:pt x="41" y="51"/>
                    <a:pt x="45" y="51"/>
                  </a:cubicBezTo>
                  <a:cubicBezTo>
                    <a:pt x="48" y="51"/>
                    <a:pt x="51" y="50"/>
                    <a:pt x="53" y="48"/>
                  </a:cubicBezTo>
                  <a:cubicBezTo>
                    <a:pt x="53" y="48"/>
                    <a:pt x="53" y="48"/>
                    <a:pt x="53" y="48"/>
                  </a:cubicBezTo>
                  <a:cubicBezTo>
                    <a:pt x="55" y="46"/>
                    <a:pt x="56" y="43"/>
                    <a:pt x="56" y="39"/>
                  </a:cubicBezTo>
                  <a:cubicBezTo>
                    <a:pt x="59" y="39"/>
                    <a:pt x="59" y="39"/>
                    <a:pt x="59" y="39"/>
                  </a:cubicBezTo>
                  <a:cubicBezTo>
                    <a:pt x="59" y="48"/>
                    <a:pt x="59" y="48"/>
                    <a:pt x="59" y="48"/>
                  </a:cubicBezTo>
                  <a:cubicBezTo>
                    <a:pt x="58" y="49"/>
                    <a:pt x="57" y="50"/>
                    <a:pt x="56" y="51"/>
                  </a:cubicBezTo>
                  <a:cubicBezTo>
                    <a:pt x="56" y="51"/>
                    <a:pt x="56" y="51"/>
                    <a:pt x="56" y="51"/>
                  </a:cubicBezTo>
                  <a:cubicBezTo>
                    <a:pt x="56" y="51"/>
                    <a:pt x="56" y="51"/>
                    <a:pt x="56" y="51"/>
                  </a:cubicBezTo>
                  <a:cubicBezTo>
                    <a:pt x="53" y="54"/>
                    <a:pt x="49" y="56"/>
                    <a:pt x="45" y="56"/>
                  </a:cubicBezTo>
                  <a:cubicBezTo>
                    <a:pt x="40" y="56"/>
                    <a:pt x="36" y="54"/>
                    <a:pt x="33" y="51"/>
                  </a:cubicBezTo>
                  <a:cubicBezTo>
                    <a:pt x="33" y="51"/>
                    <a:pt x="33" y="51"/>
                    <a:pt x="33" y="51"/>
                  </a:cubicBezTo>
                  <a:cubicBezTo>
                    <a:pt x="32" y="50"/>
                    <a:pt x="31" y="49"/>
                    <a:pt x="31" y="48"/>
                  </a:cubicBezTo>
                  <a:cubicBezTo>
                    <a:pt x="30" y="49"/>
                    <a:pt x="29" y="50"/>
                    <a:pt x="28" y="51"/>
                  </a:cubicBezTo>
                  <a:cubicBezTo>
                    <a:pt x="28" y="51"/>
                    <a:pt x="28" y="51"/>
                    <a:pt x="28" y="51"/>
                  </a:cubicBezTo>
                  <a:cubicBezTo>
                    <a:pt x="28" y="51"/>
                    <a:pt x="28" y="51"/>
                    <a:pt x="28" y="51"/>
                  </a:cubicBezTo>
                  <a:cubicBezTo>
                    <a:pt x="25" y="54"/>
                    <a:pt x="21" y="56"/>
                    <a:pt x="16" y="56"/>
                  </a:cubicBezTo>
                  <a:cubicBezTo>
                    <a:pt x="14" y="56"/>
                    <a:pt x="12" y="55"/>
                    <a:pt x="10" y="55"/>
                  </a:cubicBezTo>
                  <a:cubicBezTo>
                    <a:pt x="8" y="54"/>
                    <a:pt x="6" y="52"/>
                    <a:pt x="5" y="51"/>
                  </a:cubicBezTo>
                  <a:cubicBezTo>
                    <a:pt x="5" y="51"/>
                    <a:pt x="5" y="51"/>
                    <a:pt x="5" y="51"/>
                  </a:cubicBezTo>
                  <a:cubicBezTo>
                    <a:pt x="5" y="51"/>
                    <a:pt x="4" y="51"/>
                    <a:pt x="4" y="50"/>
                  </a:cubicBezTo>
                  <a:cubicBezTo>
                    <a:pt x="4" y="50"/>
                    <a:pt x="4" y="50"/>
                    <a:pt x="4" y="50"/>
                  </a:cubicBezTo>
                  <a:cubicBezTo>
                    <a:pt x="4" y="50"/>
                    <a:pt x="4" y="50"/>
                    <a:pt x="4" y="50"/>
                  </a:cubicBezTo>
                  <a:cubicBezTo>
                    <a:pt x="4" y="50"/>
                    <a:pt x="4" y="50"/>
                    <a:pt x="4" y="50"/>
                  </a:cubicBezTo>
                  <a:cubicBezTo>
                    <a:pt x="4" y="50"/>
                    <a:pt x="4" y="50"/>
                    <a:pt x="4" y="50"/>
                  </a:cubicBezTo>
                  <a:cubicBezTo>
                    <a:pt x="3" y="49"/>
                    <a:pt x="2" y="47"/>
                    <a:pt x="1" y="45"/>
                  </a:cubicBezTo>
                  <a:cubicBezTo>
                    <a:pt x="0" y="43"/>
                    <a:pt x="0" y="41"/>
                    <a:pt x="0" y="39"/>
                  </a:cubicBezTo>
                  <a:cubicBezTo>
                    <a:pt x="0" y="16"/>
                    <a:pt x="0" y="16"/>
                    <a:pt x="0" y="16"/>
                  </a:cubicBezTo>
                  <a:cubicBezTo>
                    <a:pt x="0" y="15"/>
                    <a:pt x="1" y="14"/>
                    <a:pt x="2" y="14"/>
                  </a:cubicBezTo>
                  <a:cubicBezTo>
                    <a:pt x="51" y="14"/>
                    <a:pt x="51" y="14"/>
                    <a:pt x="51" y="14"/>
                  </a:cubicBezTo>
                  <a:cubicBezTo>
                    <a:pt x="51" y="12"/>
                    <a:pt x="51" y="12"/>
                    <a:pt x="51" y="12"/>
                  </a:cubicBezTo>
                  <a:cubicBezTo>
                    <a:pt x="51" y="3"/>
                    <a:pt x="51" y="3"/>
                    <a:pt x="51" y="3"/>
                  </a:cubicBezTo>
                  <a:cubicBezTo>
                    <a:pt x="51" y="3"/>
                    <a:pt x="51" y="3"/>
                    <a:pt x="51" y="3"/>
                  </a:cubicBezTo>
                  <a:cubicBezTo>
                    <a:pt x="51" y="3"/>
                    <a:pt x="51" y="2"/>
                    <a:pt x="51" y="2"/>
                  </a:cubicBezTo>
                  <a:cubicBezTo>
                    <a:pt x="52" y="1"/>
                    <a:pt x="53" y="0"/>
                    <a:pt x="54" y="1"/>
                  </a:cubicBezTo>
                  <a:cubicBezTo>
                    <a:pt x="55" y="1"/>
                    <a:pt x="56" y="2"/>
                    <a:pt x="56" y="2"/>
                  </a:cubicBezTo>
                  <a:cubicBezTo>
                    <a:pt x="56" y="2"/>
                    <a:pt x="56" y="2"/>
                    <a:pt x="56" y="2"/>
                  </a:cubicBezTo>
                  <a:cubicBezTo>
                    <a:pt x="57" y="2"/>
                    <a:pt x="58" y="2"/>
                    <a:pt x="59" y="2"/>
                  </a:cubicBezTo>
                  <a:cubicBezTo>
                    <a:pt x="59" y="2"/>
                    <a:pt x="59" y="2"/>
                    <a:pt x="59" y="2"/>
                  </a:cubicBezTo>
                  <a:lnTo>
                    <a:pt x="59"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7" name="Freeform 70"/>
            <p:cNvSpPr>
              <a:spLocks noEditPoints="1"/>
            </p:cNvSpPr>
            <p:nvPr/>
          </p:nvSpPr>
          <p:spPr bwMode="auto">
            <a:xfrm>
              <a:off x="5756285" y="1889136"/>
              <a:ext cx="295276" cy="46038"/>
            </a:xfrm>
            <a:custGeom>
              <a:gdLst>
                <a:gd fmla="*/ 66 w 131" name="T0"/>
                <a:gd fmla="*/ 15 h 20" name="T1"/>
                <a:gd fmla="*/ 109 w 131" name="T2"/>
                <a:gd fmla="*/ 11 h 20" name="T3"/>
                <a:gd fmla="*/ 124 w 131" name="T4"/>
                <a:gd fmla="*/ 5 h 20" name="T5"/>
                <a:gd fmla="*/ 118 w 131" name="T6"/>
                <a:gd fmla="*/ 5 h 20" name="T7"/>
                <a:gd fmla="*/ 118 w 131" name="T8"/>
                <a:gd fmla="*/ 5 h 20" name="T9"/>
                <a:gd fmla="*/ 118 w 131" name="T10"/>
                <a:gd fmla="*/ 5 h 20" name="T11"/>
                <a:gd fmla="*/ 66 w 131" name="T12"/>
                <a:gd fmla="*/ 5 h 20" name="T13"/>
                <a:gd fmla="*/ 66 w 131" name="T14"/>
                <a:gd fmla="*/ 0 h 20" name="T15"/>
                <a:gd fmla="*/ 118 w 131" name="T16"/>
                <a:gd fmla="*/ 0 h 20" name="T17"/>
                <a:gd fmla="*/ 118 w 131" name="T18"/>
                <a:gd fmla="*/ 0 h 20" name="T19"/>
                <a:gd fmla="*/ 118 w 131" name="T20"/>
                <a:gd fmla="*/ 0 h 20" name="T21"/>
                <a:gd fmla="*/ 128 w 131" name="T22"/>
                <a:gd fmla="*/ 0 h 20" name="T23"/>
                <a:gd fmla="*/ 131 w 131" name="T24"/>
                <a:gd fmla="*/ 3 h 20" name="T25"/>
                <a:gd fmla="*/ 111 w 131" name="T26"/>
                <a:gd fmla="*/ 16 h 20" name="T27"/>
                <a:gd fmla="*/ 66 w 131" name="T28"/>
                <a:gd fmla="*/ 20 h 20" name="T29"/>
                <a:gd fmla="*/ 66 w 131" name="T30"/>
                <a:gd fmla="*/ 15 h 20" name="T31"/>
                <a:gd fmla="*/ 66 w 131" name="T32"/>
                <a:gd fmla="*/ 15 h 20" name="T33"/>
                <a:gd fmla="*/ 66 w 131" name="T34"/>
                <a:gd fmla="*/ 15 h 20" name="T35"/>
                <a:gd fmla="*/ 66 w 131" name="T36"/>
                <a:gd fmla="*/ 20 h 20" name="T37"/>
                <a:gd fmla="*/ 66 w 131" name="T38"/>
                <a:gd fmla="*/ 20 h 20" name="T39"/>
                <a:gd fmla="*/ 21 w 131" name="T40"/>
                <a:gd fmla="*/ 16 h 20" name="T41"/>
                <a:gd fmla="*/ 0 w 131" name="T42"/>
                <a:gd fmla="*/ 3 h 20" name="T43"/>
                <a:gd fmla="*/ 0 w 131" name="T44"/>
                <a:gd fmla="*/ 3 h 20" name="T45"/>
                <a:gd fmla="*/ 3 w 131" name="T46"/>
                <a:gd fmla="*/ 0 h 20" name="T47"/>
                <a:gd fmla="*/ 13 w 131" name="T48"/>
                <a:gd fmla="*/ 0 h 20" name="T49"/>
                <a:gd fmla="*/ 13 w 131" name="T50"/>
                <a:gd fmla="*/ 0 h 20" name="T51"/>
                <a:gd fmla="*/ 13 w 131" name="T52"/>
                <a:gd fmla="*/ 0 h 20" name="T53"/>
                <a:gd fmla="*/ 66 w 131" name="T54"/>
                <a:gd fmla="*/ 0 h 20" name="T55"/>
                <a:gd fmla="*/ 66 w 131" name="T56"/>
                <a:gd fmla="*/ 5 h 20" name="T57"/>
                <a:gd fmla="*/ 13 w 131" name="T58"/>
                <a:gd fmla="*/ 5 h 20" name="T59"/>
                <a:gd fmla="*/ 13 w 131" name="T60"/>
                <a:gd fmla="*/ 5 h 20" name="T61"/>
                <a:gd fmla="*/ 13 w 131" name="T62"/>
                <a:gd fmla="*/ 5 h 20" name="T63"/>
                <a:gd fmla="*/ 7 w 131" name="T64"/>
                <a:gd fmla="*/ 5 h 20" name="T65"/>
                <a:gd fmla="*/ 22 w 131" name="T66"/>
                <a:gd fmla="*/ 11 h 20" name="T67"/>
                <a:gd fmla="*/ 66 w 131" name="T68"/>
                <a:gd fmla="*/ 15 h 20"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0" w="131">
                  <a:moveTo>
                    <a:pt x="66" y="15"/>
                  </a:moveTo>
                  <a:cubicBezTo>
                    <a:pt x="83" y="15"/>
                    <a:pt x="98" y="13"/>
                    <a:pt x="109" y="11"/>
                  </a:cubicBezTo>
                  <a:cubicBezTo>
                    <a:pt x="117" y="9"/>
                    <a:pt x="122" y="7"/>
                    <a:pt x="124" y="5"/>
                  </a:cubicBezTo>
                  <a:cubicBezTo>
                    <a:pt x="118" y="5"/>
                    <a:pt x="118" y="5"/>
                    <a:pt x="118" y="5"/>
                  </a:cubicBezTo>
                  <a:cubicBezTo>
                    <a:pt x="118" y="5"/>
                    <a:pt x="118" y="5"/>
                    <a:pt x="118" y="5"/>
                  </a:cubicBezTo>
                  <a:cubicBezTo>
                    <a:pt x="118" y="5"/>
                    <a:pt x="118" y="5"/>
                    <a:pt x="118" y="5"/>
                  </a:cubicBezTo>
                  <a:cubicBezTo>
                    <a:pt x="66" y="5"/>
                    <a:pt x="66" y="5"/>
                    <a:pt x="66" y="5"/>
                  </a:cubicBezTo>
                  <a:cubicBezTo>
                    <a:pt x="66" y="0"/>
                    <a:pt x="66" y="0"/>
                    <a:pt x="66" y="0"/>
                  </a:cubicBezTo>
                  <a:cubicBezTo>
                    <a:pt x="118" y="0"/>
                    <a:pt x="118" y="0"/>
                    <a:pt x="118" y="0"/>
                  </a:cubicBezTo>
                  <a:cubicBezTo>
                    <a:pt x="118" y="0"/>
                    <a:pt x="118" y="0"/>
                    <a:pt x="118" y="0"/>
                  </a:cubicBezTo>
                  <a:cubicBezTo>
                    <a:pt x="118" y="0"/>
                    <a:pt x="118" y="0"/>
                    <a:pt x="118" y="0"/>
                  </a:cubicBezTo>
                  <a:cubicBezTo>
                    <a:pt x="128" y="0"/>
                    <a:pt x="128" y="0"/>
                    <a:pt x="128" y="0"/>
                  </a:cubicBezTo>
                  <a:cubicBezTo>
                    <a:pt x="130" y="0"/>
                    <a:pt x="131" y="1"/>
                    <a:pt x="131" y="3"/>
                  </a:cubicBezTo>
                  <a:cubicBezTo>
                    <a:pt x="131" y="8"/>
                    <a:pt x="123" y="13"/>
                    <a:pt x="111" y="16"/>
                  </a:cubicBezTo>
                  <a:cubicBezTo>
                    <a:pt x="99" y="18"/>
                    <a:pt x="83" y="20"/>
                    <a:pt x="66" y="20"/>
                  </a:cubicBezTo>
                  <a:lnTo>
                    <a:pt x="66" y="15"/>
                  </a:lnTo>
                  <a:close/>
                  <a:moveTo>
                    <a:pt x="66" y="15"/>
                  </a:moveTo>
                  <a:cubicBezTo>
                    <a:pt x="66" y="15"/>
                    <a:pt x="66" y="15"/>
                    <a:pt x="66" y="15"/>
                  </a:cubicBezTo>
                  <a:cubicBezTo>
                    <a:pt x="66" y="20"/>
                    <a:pt x="66" y="20"/>
                    <a:pt x="66" y="20"/>
                  </a:cubicBezTo>
                  <a:cubicBezTo>
                    <a:pt x="66" y="20"/>
                    <a:pt x="66" y="20"/>
                    <a:pt x="66" y="20"/>
                  </a:cubicBezTo>
                  <a:cubicBezTo>
                    <a:pt x="48" y="20"/>
                    <a:pt x="32" y="18"/>
                    <a:pt x="21" y="16"/>
                  </a:cubicBezTo>
                  <a:cubicBezTo>
                    <a:pt x="8" y="13"/>
                    <a:pt x="1" y="8"/>
                    <a:pt x="0" y="3"/>
                  </a:cubicBezTo>
                  <a:cubicBezTo>
                    <a:pt x="0" y="3"/>
                    <a:pt x="0" y="3"/>
                    <a:pt x="0" y="3"/>
                  </a:cubicBezTo>
                  <a:cubicBezTo>
                    <a:pt x="0" y="1"/>
                    <a:pt x="2" y="0"/>
                    <a:pt x="3" y="0"/>
                  </a:cubicBezTo>
                  <a:cubicBezTo>
                    <a:pt x="13" y="0"/>
                    <a:pt x="13" y="0"/>
                    <a:pt x="13" y="0"/>
                  </a:cubicBezTo>
                  <a:cubicBezTo>
                    <a:pt x="13" y="0"/>
                    <a:pt x="13" y="0"/>
                    <a:pt x="13" y="0"/>
                  </a:cubicBezTo>
                  <a:cubicBezTo>
                    <a:pt x="13" y="0"/>
                    <a:pt x="13" y="0"/>
                    <a:pt x="13" y="0"/>
                  </a:cubicBezTo>
                  <a:cubicBezTo>
                    <a:pt x="66" y="0"/>
                    <a:pt x="66" y="0"/>
                    <a:pt x="66" y="0"/>
                  </a:cubicBezTo>
                  <a:cubicBezTo>
                    <a:pt x="66" y="5"/>
                    <a:pt x="66" y="5"/>
                    <a:pt x="66" y="5"/>
                  </a:cubicBezTo>
                  <a:cubicBezTo>
                    <a:pt x="13" y="5"/>
                    <a:pt x="13" y="5"/>
                    <a:pt x="13" y="5"/>
                  </a:cubicBezTo>
                  <a:cubicBezTo>
                    <a:pt x="13" y="5"/>
                    <a:pt x="13" y="5"/>
                    <a:pt x="13" y="5"/>
                  </a:cubicBezTo>
                  <a:cubicBezTo>
                    <a:pt x="13" y="5"/>
                    <a:pt x="13" y="5"/>
                    <a:pt x="13" y="5"/>
                  </a:cubicBezTo>
                  <a:cubicBezTo>
                    <a:pt x="7" y="5"/>
                    <a:pt x="7" y="5"/>
                    <a:pt x="7" y="5"/>
                  </a:cubicBezTo>
                  <a:cubicBezTo>
                    <a:pt x="9" y="7"/>
                    <a:pt x="14" y="9"/>
                    <a:pt x="22" y="11"/>
                  </a:cubicBezTo>
                  <a:cubicBezTo>
                    <a:pt x="33" y="13"/>
                    <a:pt x="48" y="15"/>
                    <a:pt x="66" y="1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8" name="Freeform 71"/>
            <p:cNvSpPr>
              <a:spLocks noEditPoints="1"/>
            </p:cNvSpPr>
            <p:nvPr/>
          </p:nvSpPr>
          <p:spPr bwMode="auto">
            <a:xfrm>
              <a:off x="5880110" y="1620848"/>
              <a:ext cx="47625" cy="69851"/>
            </a:xfrm>
            <a:custGeom>
              <a:gdLst>
                <a:gd fmla="*/ 11 w 21" name="T0"/>
                <a:gd fmla="*/ 26 h 31" name="T1"/>
                <a:gd fmla="*/ 12 w 21" name="T2"/>
                <a:gd fmla="*/ 26 h 31" name="T3"/>
                <a:gd fmla="*/ 12 w 21" name="T4"/>
                <a:gd fmla="*/ 26 h 31" name="T5"/>
                <a:gd fmla="*/ 13 w 21" name="T6"/>
                <a:gd fmla="*/ 25 h 31" name="T7"/>
                <a:gd fmla="*/ 15 w 21" name="T8"/>
                <a:gd fmla="*/ 23 h 31" name="T9"/>
                <a:gd fmla="*/ 16 w 21" name="T10"/>
                <a:gd fmla="*/ 19 h 31" name="T11"/>
                <a:gd fmla="*/ 13 w 21" name="T12"/>
                <a:gd fmla="*/ 9 h 31" name="T13"/>
                <a:gd fmla="*/ 11 w 21" name="T14"/>
                <a:gd fmla="*/ 5 h 31" name="T15"/>
                <a:gd fmla="*/ 11 w 21" name="T16"/>
                <a:gd fmla="*/ 0 h 31" name="T17"/>
                <a:gd fmla="*/ 17 w 21" name="T18"/>
                <a:gd fmla="*/ 7 h 31" name="T19"/>
                <a:gd fmla="*/ 21 w 21" name="T20"/>
                <a:gd fmla="*/ 19 h 31" name="T21"/>
                <a:gd fmla="*/ 19 w 21" name="T22"/>
                <a:gd fmla="*/ 25 h 31" name="T23"/>
                <a:gd fmla="*/ 15 w 21" name="T24"/>
                <a:gd fmla="*/ 29 h 31" name="T25"/>
                <a:gd fmla="*/ 13 w 21" name="T26"/>
                <a:gd fmla="*/ 30 h 31" name="T27"/>
                <a:gd fmla="*/ 13 w 21" name="T28"/>
                <a:gd fmla="*/ 30 h 31" name="T29"/>
                <a:gd fmla="*/ 11 w 21" name="T30"/>
                <a:gd fmla="*/ 31 h 31" name="T31"/>
                <a:gd fmla="*/ 11 w 21" name="T32"/>
                <a:gd fmla="*/ 26 h 31" name="T33"/>
                <a:gd fmla="*/ 8 w 21" name="T34"/>
                <a:gd fmla="*/ 25 h 31" name="T35"/>
                <a:gd fmla="*/ 9 w 21" name="T36"/>
                <a:gd fmla="*/ 26 h 31" name="T37"/>
                <a:gd fmla="*/ 11 w 21" name="T38"/>
                <a:gd fmla="*/ 26 h 31" name="T39"/>
                <a:gd fmla="*/ 11 w 21" name="T40"/>
                <a:gd fmla="*/ 26 h 31" name="T41"/>
                <a:gd fmla="*/ 11 w 21" name="T42"/>
                <a:gd fmla="*/ 31 h 31" name="T43"/>
                <a:gd fmla="*/ 11 w 21" name="T44"/>
                <a:gd fmla="*/ 31 h 31" name="T45"/>
                <a:gd fmla="*/ 8 w 21" name="T46"/>
                <a:gd fmla="*/ 30 h 31" name="T47"/>
                <a:gd fmla="*/ 6 w 21" name="T48"/>
                <a:gd fmla="*/ 29 h 31" name="T49"/>
                <a:gd fmla="*/ 2 w 21" name="T50"/>
                <a:gd fmla="*/ 25 h 31" name="T51"/>
                <a:gd fmla="*/ 0 w 21" name="T52"/>
                <a:gd fmla="*/ 19 h 31" name="T53"/>
                <a:gd fmla="*/ 4 w 21" name="T54"/>
                <a:gd fmla="*/ 7 h 31" name="T55"/>
                <a:gd fmla="*/ 10 w 21" name="T56"/>
                <a:gd fmla="*/ 0 h 31" name="T57"/>
                <a:gd fmla="*/ 10 w 21" name="T58"/>
                <a:gd fmla="*/ 0 h 31" name="T59"/>
                <a:gd fmla="*/ 10 w 21" name="T60"/>
                <a:gd fmla="*/ 0 h 31" name="T61"/>
                <a:gd fmla="*/ 11 w 21" name="T62"/>
                <a:gd fmla="*/ 0 h 31" name="T63"/>
                <a:gd fmla="*/ 11 w 21" name="T64"/>
                <a:gd fmla="*/ 5 h 31" name="T65"/>
                <a:gd fmla="*/ 10 w 21" name="T66"/>
                <a:gd fmla="*/ 5 h 31" name="T67"/>
                <a:gd fmla="*/ 10 w 21" name="T68"/>
                <a:gd fmla="*/ 5 h 31" name="T69"/>
                <a:gd fmla="*/ 10 w 21" name="T70"/>
                <a:gd fmla="*/ 5 h 31" name="T71"/>
                <a:gd fmla="*/ 8 w 21" name="T72"/>
                <a:gd fmla="*/ 9 h 31" name="T73"/>
                <a:gd fmla="*/ 5 w 21" name="T74"/>
                <a:gd fmla="*/ 19 h 31" name="T75"/>
                <a:gd fmla="*/ 6 w 21" name="T76"/>
                <a:gd fmla="*/ 23 h 31" name="T77"/>
                <a:gd fmla="*/ 8 w 21" name="T78"/>
                <a:gd fmla="*/ 25 h 31"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31" w="21">
                  <a:moveTo>
                    <a:pt x="11" y="26"/>
                  </a:moveTo>
                  <a:cubicBezTo>
                    <a:pt x="11" y="26"/>
                    <a:pt x="11" y="26"/>
                    <a:pt x="12" y="26"/>
                  </a:cubicBezTo>
                  <a:cubicBezTo>
                    <a:pt x="12" y="26"/>
                    <a:pt x="12" y="26"/>
                    <a:pt x="12" y="26"/>
                  </a:cubicBezTo>
                  <a:cubicBezTo>
                    <a:pt x="12" y="25"/>
                    <a:pt x="13" y="25"/>
                    <a:pt x="13" y="25"/>
                  </a:cubicBezTo>
                  <a:cubicBezTo>
                    <a:pt x="14" y="25"/>
                    <a:pt x="15" y="24"/>
                    <a:pt x="15" y="23"/>
                  </a:cubicBezTo>
                  <a:cubicBezTo>
                    <a:pt x="16" y="22"/>
                    <a:pt x="16" y="21"/>
                    <a:pt x="16" y="19"/>
                  </a:cubicBezTo>
                  <a:cubicBezTo>
                    <a:pt x="16" y="18"/>
                    <a:pt x="15" y="13"/>
                    <a:pt x="13" y="9"/>
                  </a:cubicBezTo>
                  <a:cubicBezTo>
                    <a:pt x="12" y="7"/>
                    <a:pt x="11" y="6"/>
                    <a:pt x="11" y="5"/>
                  </a:cubicBezTo>
                  <a:cubicBezTo>
                    <a:pt x="11" y="0"/>
                    <a:pt x="11" y="0"/>
                    <a:pt x="11" y="0"/>
                  </a:cubicBezTo>
                  <a:cubicBezTo>
                    <a:pt x="13" y="0"/>
                    <a:pt x="15" y="3"/>
                    <a:pt x="17" y="7"/>
                  </a:cubicBezTo>
                  <a:cubicBezTo>
                    <a:pt x="19" y="11"/>
                    <a:pt x="21" y="18"/>
                    <a:pt x="21" y="19"/>
                  </a:cubicBezTo>
                  <a:cubicBezTo>
                    <a:pt x="21" y="21"/>
                    <a:pt x="20" y="23"/>
                    <a:pt x="19" y="25"/>
                  </a:cubicBezTo>
                  <a:cubicBezTo>
                    <a:pt x="18" y="27"/>
                    <a:pt x="17" y="28"/>
                    <a:pt x="15" y="29"/>
                  </a:cubicBezTo>
                  <a:cubicBezTo>
                    <a:pt x="15" y="30"/>
                    <a:pt x="14" y="30"/>
                    <a:pt x="13" y="30"/>
                  </a:cubicBezTo>
                  <a:cubicBezTo>
                    <a:pt x="13" y="30"/>
                    <a:pt x="13" y="30"/>
                    <a:pt x="13" y="30"/>
                  </a:cubicBezTo>
                  <a:cubicBezTo>
                    <a:pt x="12" y="30"/>
                    <a:pt x="11" y="31"/>
                    <a:pt x="11" y="31"/>
                  </a:cubicBezTo>
                  <a:lnTo>
                    <a:pt x="11" y="26"/>
                  </a:lnTo>
                  <a:close/>
                  <a:moveTo>
                    <a:pt x="8" y="25"/>
                  </a:moveTo>
                  <a:cubicBezTo>
                    <a:pt x="9" y="25"/>
                    <a:pt x="9" y="25"/>
                    <a:pt x="9" y="26"/>
                  </a:cubicBezTo>
                  <a:cubicBezTo>
                    <a:pt x="10" y="26"/>
                    <a:pt x="10" y="26"/>
                    <a:pt x="11" y="26"/>
                  </a:cubicBezTo>
                  <a:cubicBezTo>
                    <a:pt x="11" y="26"/>
                    <a:pt x="11" y="26"/>
                    <a:pt x="11" y="26"/>
                  </a:cubicBezTo>
                  <a:cubicBezTo>
                    <a:pt x="11" y="31"/>
                    <a:pt x="11" y="31"/>
                    <a:pt x="11" y="31"/>
                  </a:cubicBezTo>
                  <a:cubicBezTo>
                    <a:pt x="11" y="31"/>
                    <a:pt x="11" y="31"/>
                    <a:pt x="11" y="31"/>
                  </a:cubicBezTo>
                  <a:cubicBezTo>
                    <a:pt x="10" y="31"/>
                    <a:pt x="9" y="30"/>
                    <a:pt x="8" y="30"/>
                  </a:cubicBezTo>
                  <a:cubicBezTo>
                    <a:pt x="7" y="30"/>
                    <a:pt x="7" y="30"/>
                    <a:pt x="6" y="29"/>
                  </a:cubicBezTo>
                  <a:cubicBezTo>
                    <a:pt x="4" y="28"/>
                    <a:pt x="3" y="27"/>
                    <a:pt x="2" y="25"/>
                  </a:cubicBezTo>
                  <a:cubicBezTo>
                    <a:pt x="1" y="23"/>
                    <a:pt x="0" y="21"/>
                    <a:pt x="0" y="19"/>
                  </a:cubicBezTo>
                  <a:cubicBezTo>
                    <a:pt x="0" y="18"/>
                    <a:pt x="2" y="11"/>
                    <a:pt x="4" y="7"/>
                  </a:cubicBezTo>
                  <a:cubicBezTo>
                    <a:pt x="6" y="3"/>
                    <a:pt x="8" y="1"/>
                    <a:pt x="10" y="0"/>
                  </a:cubicBezTo>
                  <a:cubicBezTo>
                    <a:pt x="10" y="0"/>
                    <a:pt x="10" y="0"/>
                    <a:pt x="10" y="0"/>
                  </a:cubicBezTo>
                  <a:cubicBezTo>
                    <a:pt x="10" y="0"/>
                    <a:pt x="10" y="0"/>
                    <a:pt x="10" y="0"/>
                  </a:cubicBezTo>
                  <a:cubicBezTo>
                    <a:pt x="11" y="0"/>
                    <a:pt x="11" y="0"/>
                    <a:pt x="11" y="0"/>
                  </a:cubicBezTo>
                  <a:cubicBezTo>
                    <a:pt x="11" y="5"/>
                    <a:pt x="11" y="5"/>
                    <a:pt x="11" y="5"/>
                  </a:cubicBezTo>
                  <a:cubicBezTo>
                    <a:pt x="11" y="5"/>
                    <a:pt x="10" y="5"/>
                    <a:pt x="10" y="5"/>
                  </a:cubicBezTo>
                  <a:cubicBezTo>
                    <a:pt x="10" y="5"/>
                    <a:pt x="10" y="5"/>
                    <a:pt x="10" y="5"/>
                  </a:cubicBezTo>
                  <a:cubicBezTo>
                    <a:pt x="10" y="5"/>
                    <a:pt x="10" y="5"/>
                    <a:pt x="10" y="5"/>
                  </a:cubicBezTo>
                  <a:cubicBezTo>
                    <a:pt x="10" y="5"/>
                    <a:pt x="9" y="7"/>
                    <a:pt x="8" y="9"/>
                  </a:cubicBezTo>
                  <a:cubicBezTo>
                    <a:pt x="7" y="13"/>
                    <a:pt x="5" y="18"/>
                    <a:pt x="5" y="19"/>
                  </a:cubicBezTo>
                  <a:cubicBezTo>
                    <a:pt x="5" y="21"/>
                    <a:pt x="5" y="22"/>
                    <a:pt x="6" y="23"/>
                  </a:cubicBezTo>
                  <a:cubicBezTo>
                    <a:pt x="7" y="24"/>
                    <a:pt x="7" y="25"/>
                    <a:pt x="8" y="2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699" name="Freeform 72"/>
            <p:cNvSpPr>
              <a:spLocks noEditPoints="1"/>
            </p:cNvSpPr>
            <p:nvPr/>
          </p:nvSpPr>
          <p:spPr bwMode="auto">
            <a:xfrm>
              <a:off x="6019810" y="1946287"/>
              <a:ext cx="192089" cy="358777"/>
            </a:xfrm>
            <a:custGeom>
              <a:gdLst>
                <a:gd fmla="*/ 72 w 85" name="T0"/>
                <a:gd fmla="*/ 14 h 159" name="T1"/>
                <a:gd fmla="*/ 43 w 85" name="T2"/>
                <a:gd fmla="*/ 0 h 159" name="T3"/>
                <a:gd fmla="*/ 85 w 85" name="T4"/>
                <a:gd fmla="*/ 39 h 159" name="T5"/>
                <a:gd fmla="*/ 71 w 85" name="T6"/>
                <a:gd fmla="*/ 119 h 159" name="T7"/>
                <a:gd fmla="*/ 63 w 85" name="T8"/>
                <a:gd fmla="*/ 22 h 159" name="T9"/>
                <a:gd fmla="*/ 43 w 85" name="T10"/>
                <a:gd fmla="*/ 11 h 159" name="T11"/>
                <a:gd fmla="*/ 74 w 85" name="T12"/>
                <a:gd fmla="*/ 39 h 159" name="T13"/>
                <a:gd fmla="*/ 43 w 85" name="T14"/>
                <a:gd fmla="*/ 153 h 159" name="T15"/>
                <a:gd fmla="*/ 68 w 85" name="T16"/>
                <a:gd fmla="*/ 126 h 159" name="T17"/>
                <a:gd fmla="*/ 68 w 85" name="T18"/>
                <a:gd fmla="*/ 66 h 159" name="T19"/>
                <a:gd fmla="*/ 43 w 85" name="T20"/>
                <a:gd fmla="*/ 41 h 159" name="T21"/>
                <a:gd fmla="*/ 57 w 85" name="T22"/>
                <a:gd fmla="*/ 52 h 159" name="T23"/>
                <a:gd fmla="*/ 63 w 85" name="T24"/>
                <a:gd fmla="*/ 126 h 159" name="T25"/>
                <a:gd fmla="*/ 43 w 85" name="T26"/>
                <a:gd fmla="*/ 53 h 159" name="T27"/>
                <a:gd fmla="*/ 49 w 85" name="T28"/>
                <a:gd fmla="*/ 60 h 159" name="T29"/>
                <a:gd fmla="*/ 46 w 85" name="T30"/>
                <a:gd fmla="*/ 137 h 159" name="T31"/>
                <a:gd fmla="*/ 43 w 85" name="T32"/>
                <a:gd fmla="*/ 145 h 159" name="T33"/>
                <a:gd fmla="*/ 49 w 85" name="T34"/>
                <a:gd fmla="*/ 141 h 159" name="T35"/>
                <a:gd fmla="*/ 56 w 85" name="T36"/>
                <a:gd fmla="*/ 66 h 159" name="T37"/>
                <a:gd fmla="*/ 43 w 85" name="T38"/>
                <a:gd fmla="*/ 53 h 159" name="T39"/>
                <a:gd fmla="*/ 13 w 85" name="T40"/>
                <a:gd fmla="*/ 14 h 159" name="T41"/>
                <a:gd fmla="*/ 5 w 85" name="T42"/>
                <a:gd fmla="*/ 125 h 159" name="T43"/>
                <a:gd fmla="*/ 33 w 85" name="T44"/>
                <a:gd fmla="*/ 154 h 159" name="T45"/>
                <a:gd fmla="*/ 34 w 85" name="T46"/>
                <a:gd fmla="*/ 154 h 159" name="T47"/>
                <a:gd fmla="*/ 34 w 85" name="T48"/>
                <a:gd fmla="*/ 159 h 159" name="T49"/>
                <a:gd fmla="*/ 33 w 85" name="T50"/>
                <a:gd fmla="*/ 159 h 159" name="T51"/>
                <a:gd fmla="*/ 0 w 85" name="T52"/>
                <a:gd fmla="*/ 125 h 159" name="T53"/>
                <a:gd fmla="*/ 9 w 85" name="T54"/>
                <a:gd fmla="*/ 11 h 159" name="T55"/>
                <a:gd fmla="*/ 43 w 85" name="T56"/>
                <a:gd fmla="*/ 4 h 159" name="T57"/>
                <a:gd fmla="*/ 41 w 85" name="T58"/>
                <a:gd fmla="*/ 41 h 159" name="T59"/>
                <a:gd fmla="*/ 18 w 85" name="T60"/>
                <a:gd fmla="*/ 116 h 159" name="T61"/>
                <a:gd fmla="*/ 35 w 85" name="T62"/>
                <a:gd fmla="*/ 116 h 159" name="T63"/>
                <a:gd fmla="*/ 41 w 85" name="T64"/>
                <a:gd fmla="*/ 58 h 159" name="T65"/>
                <a:gd fmla="*/ 41 w 85" name="T66"/>
                <a:gd fmla="*/ 53 h 159" name="T67"/>
                <a:gd fmla="*/ 30 w 85" name="T68"/>
                <a:gd fmla="*/ 113 h 159" name="T69"/>
                <a:gd fmla="*/ 28 w 85" name="T70"/>
                <a:gd fmla="*/ 51 h 159" name="T71"/>
                <a:gd fmla="*/ 43 w 85" name="T72"/>
                <a:gd fmla="*/ 145 h 159" name="T73"/>
                <a:gd fmla="*/ 27 w 85" name="T74"/>
                <a:gd fmla="*/ 141 h 159" name="T75"/>
                <a:gd fmla="*/ 16 w 85" name="T76"/>
                <a:gd fmla="*/ 119 h 159" name="T77"/>
                <a:gd fmla="*/ 35 w 85" name="T78"/>
                <a:gd fmla="*/ 16 h 159" name="T79"/>
                <a:gd fmla="*/ 35 w 85" name="T80"/>
                <a:gd fmla="*/ 11 h 159" name="T81"/>
                <a:gd fmla="*/ 12 w 85" name="T82"/>
                <a:gd fmla="*/ 119 h 159" name="T83"/>
                <a:gd fmla="*/ 17 w 85" name="T84"/>
                <a:gd fmla="*/ 140 h 159" name="T85"/>
                <a:gd fmla="*/ 34 w 85" name="T86"/>
                <a:gd fmla="*/ 147 h 159"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59" w="85">
                  <a:moveTo>
                    <a:pt x="81" y="114"/>
                  </a:moveTo>
                  <a:cubicBezTo>
                    <a:pt x="81" y="39"/>
                    <a:pt x="81" y="39"/>
                    <a:pt x="81" y="39"/>
                  </a:cubicBezTo>
                  <a:cubicBezTo>
                    <a:pt x="81" y="29"/>
                    <a:pt x="77" y="20"/>
                    <a:pt x="72" y="14"/>
                  </a:cubicBezTo>
                  <a:cubicBezTo>
                    <a:pt x="67" y="8"/>
                    <a:pt x="59" y="4"/>
                    <a:pt x="50" y="4"/>
                  </a:cubicBezTo>
                  <a:cubicBezTo>
                    <a:pt x="43" y="4"/>
                    <a:pt x="43" y="4"/>
                    <a:pt x="43" y="4"/>
                  </a:cubicBezTo>
                  <a:cubicBezTo>
                    <a:pt x="43" y="0"/>
                    <a:pt x="43" y="0"/>
                    <a:pt x="43" y="0"/>
                  </a:cubicBezTo>
                  <a:cubicBezTo>
                    <a:pt x="50" y="0"/>
                    <a:pt x="50" y="0"/>
                    <a:pt x="50" y="0"/>
                  </a:cubicBezTo>
                  <a:cubicBezTo>
                    <a:pt x="60" y="0"/>
                    <a:pt x="69" y="4"/>
                    <a:pt x="75" y="11"/>
                  </a:cubicBezTo>
                  <a:cubicBezTo>
                    <a:pt x="82" y="18"/>
                    <a:pt x="85" y="28"/>
                    <a:pt x="85" y="39"/>
                  </a:cubicBezTo>
                  <a:cubicBezTo>
                    <a:pt x="85" y="116"/>
                    <a:pt x="85" y="116"/>
                    <a:pt x="85" y="116"/>
                  </a:cubicBezTo>
                  <a:cubicBezTo>
                    <a:pt x="85" y="118"/>
                    <a:pt x="84" y="119"/>
                    <a:pt x="83" y="119"/>
                  </a:cubicBezTo>
                  <a:cubicBezTo>
                    <a:pt x="71" y="119"/>
                    <a:pt x="71" y="119"/>
                    <a:pt x="71" y="119"/>
                  </a:cubicBezTo>
                  <a:cubicBezTo>
                    <a:pt x="70" y="119"/>
                    <a:pt x="69" y="118"/>
                    <a:pt x="69" y="116"/>
                  </a:cubicBezTo>
                  <a:cubicBezTo>
                    <a:pt x="69" y="39"/>
                    <a:pt x="69" y="39"/>
                    <a:pt x="69" y="39"/>
                  </a:cubicBezTo>
                  <a:cubicBezTo>
                    <a:pt x="69" y="33"/>
                    <a:pt x="67" y="26"/>
                    <a:pt x="63" y="22"/>
                  </a:cubicBezTo>
                  <a:cubicBezTo>
                    <a:pt x="60" y="18"/>
                    <a:pt x="56" y="16"/>
                    <a:pt x="50" y="16"/>
                  </a:cubicBezTo>
                  <a:cubicBezTo>
                    <a:pt x="43" y="16"/>
                    <a:pt x="43" y="16"/>
                    <a:pt x="43" y="16"/>
                  </a:cubicBezTo>
                  <a:cubicBezTo>
                    <a:pt x="43" y="11"/>
                    <a:pt x="43" y="11"/>
                    <a:pt x="43" y="11"/>
                  </a:cubicBezTo>
                  <a:cubicBezTo>
                    <a:pt x="50" y="11"/>
                    <a:pt x="50" y="11"/>
                    <a:pt x="50" y="11"/>
                  </a:cubicBezTo>
                  <a:cubicBezTo>
                    <a:pt x="57" y="11"/>
                    <a:pt x="63" y="14"/>
                    <a:pt x="67" y="19"/>
                  </a:cubicBezTo>
                  <a:cubicBezTo>
                    <a:pt x="72" y="24"/>
                    <a:pt x="74" y="32"/>
                    <a:pt x="74" y="39"/>
                  </a:cubicBezTo>
                  <a:cubicBezTo>
                    <a:pt x="74" y="114"/>
                    <a:pt x="74" y="114"/>
                    <a:pt x="74" y="114"/>
                  </a:cubicBezTo>
                  <a:cubicBezTo>
                    <a:pt x="81" y="114"/>
                    <a:pt x="81" y="114"/>
                    <a:pt x="81" y="114"/>
                  </a:cubicBezTo>
                  <a:close/>
                  <a:moveTo>
                    <a:pt x="43" y="153"/>
                  </a:moveTo>
                  <a:cubicBezTo>
                    <a:pt x="43" y="158"/>
                    <a:pt x="43" y="158"/>
                    <a:pt x="43" y="158"/>
                  </a:cubicBezTo>
                  <a:cubicBezTo>
                    <a:pt x="48" y="156"/>
                    <a:pt x="53" y="153"/>
                    <a:pt x="57" y="149"/>
                  </a:cubicBezTo>
                  <a:cubicBezTo>
                    <a:pt x="64" y="143"/>
                    <a:pt x="67" y="135"/>
                    <a:pt x="68" y="126"/>
                  </a:cubicBezTo>
                  <a:cubicBezTo>
                    <a:pt x="68" y="126"/>
                    <a:pt x="68" y="126"/>
                    <a:pt x="68" y="126"/>
                  </a:cubicBezTo>
                  <a:cubicBezTo>
                    <a:pt x="68" y="126"/>
                    <a:pt x="68" y="126"/>
                    <a:pt x="68" y="126"/>
                  </a:cubicBezTo>
                  <a:cubicBezTo>
                    <a:pt x="68" y="66"/>
                    <a:pt x="68" y="66"/>
                    <a:pt x="68" y="66"/>
                  </a:cubicBezTo>
                  <a:cubicBezTo>
                    <a:pt x="68" y="59"/>
                    <a:pt x="65" y="53"/>
                    <a:pt x="61" y="48"/>
                  </a:cubicBezTo>
                  <a:cubicBezTo>
                    <a:pt x="56" y="44"/>
                    <a:pt x="50" y="41"/>
                    <a:pt x="44" y="41"/>
                  </a:cubicBezTo>
                  <a:cubicBezTo>
                    <a:pt x="43" y="41"/>
                    <a:pt x="43" y="41"/>
                    <a:pt x="43" y="41"/>
                  </a:cubicBezTo>
                  <a:cubicBezTo>
                    <a:pt x="43" y="46"/>
                    <a:pt x="43" y="46"/>
                    <a:pt x="43" y="46"/>
                  </a:cubicBezTo>
                  <a:cubicBezTo>
                    <a:pt x="44" y="46"/>
                    <a:pt x="44" y="46"/>
                    <a:pt x="44" y="46"/>
                  </a:cubicBezTo>
                  <a:cubicBezTo>
                    <a:pt x="49" y="46"/>
                    <a:pt x="54" y="48"/>
                    <a:pt x="57" y="52"/>
                  </a:cubicBezTo>
                  <a:cubicBezTo>
                    <a:pt x="61" y="55"/>
                    <a:pt x="63" y="60"/>
                    <a:pt x="63" y="66"/>
                  </a:cubicBezTo>
                  <a:cubicBezTo>
                    <a:pt x="63" y="126"/>
                    <a:pt x="63" y="126"/>
                    <a:pt x="63" y="126"/>
                  </a:cubicBezTo>
                  <a:cubicBezTo>
                    <a:pt x="63" y="126"/>
                    <a:pt x="63" y="126"/>
                    <a:pt x="63" y="126"/>
                  </a:cubicBezTo>
                  <a:cubicBezTo>
                    <a:pt x="63" y="134"/>
                    <a:pt x="59" y="141"/>
                    <a:pt x="54" y="146"/>
                  </a:cubicBezTo>
                  <a:cubicBezTo>
                    <a:pt x="51" y="149"/>
                    <a:pt x="47" y="151"/>
                    <a:pt x="43" y="153"/>
                  </a:cubicBezTo>
                  <a:close/>
                  <a:moveTo>
                    <a:pt x="43" y="53"/>
                  </a:moveTo>
                  <a:cubicBezTo>
                    <a:pt x="43" y="58"/>
                    <a:pt x="43" y="58"/>
                    <a:pt x="43" y="58"/>
                  </a:cubicBezTo>
                  <a:cubicBezTo>
                    <a:pt x="44" y="58"/>
                    <a:pt x="44" y="58"/>
                    <a:pt x="44" y="58"/>
                  </a:cubicBezTo>
                  <a:cubicBezTo>
                    <a:pt x="46" y="58"/>
                    <a:pt x="48" y="58"/>
                    <a:pt x="49" y="60"/>
                  </a:cubicBezTo>
                  <a:cubicBezTo>
                    <a:pt x="50" y="61"/>
                    <a:pt x="51" y="63"/>
                    <a:pt x="51" y="66"/>
                  </a:cubicBezTo>
                  <a:cubicBezTo>
                    <a:pt x="51" y="125"/>
                    <a:pt x="51" y="125"/>
                    <a:pt x="51" y="125"/>
                  </a:cubicBezTo>
                  <a:cubicBezTo>
                    <a:pt x="51" y="130"/>
                    <a:pt x="49" y="134"/>
                    <a:pt x="46" y="137"/>
                  </a:cubicBezTo>
                  <a:cubicBezTo>
                    <a:pt x="46" y="137"/>
                    <a:pt x="46" y="137"/>
                    <a:pt x="46" y="137"/>
                  </a:cubicBezTo>
                  <a:cubicBezTo>
                    <a:pt x="45" y="138"/>
                    <a:pt x="44" y="139"/>
                    <a:pt x="43" y="140"/>
                  </a:cubicBezTo>
                  <a:cubicBezTo>
                    <a:pt x="43" y="145"/>
                    <a:pt x="43" y="145"/>
                    <a:pt x="43" y="145"/>
                  </a:cubicBezTo>
                  <a:cubicBezTo>
                    <a:pt x="45" y="144"/>
                    <a:pt x="47" y="143"/>
                    <a:pt x="49" y="141"/>
                  </a:cubicBezTo>
                  <a:cubicBezTo>
                    <a:pt x="49" y="141"/>
                    <a:pt x="49" y="141"/>
                    <a:pt x="49" y="141"/>
                  </a:cubicBezTo>
                  <a:cubicBezTo>
                    <a:pt x="49" y="141"/>
                    <a:pt x="49" y="141"/>
                    <a:pt x="49" y="141"/>
                  </a:cubicBezTo>
                  <a:cubicBezTo>
                    <a:pt x="49" y="141"/>
                    <a:pt x="49" y="141"/>
                    <a:pt x="49" y="141"/>
                  </a:cubicBezTo>
                  <a:cubicBezTo>
                    <a:pt x="53" y="137"/>
                    <a:pt x="56" y="131"/>
                    <a:pt x="56" y="125"/>
                  </a:cubicBezTo>
                  <a:cubicBezTo>
                    <a:pt x="56" y="66"/>
                    <a:pt x="56" y="66"/>
                    <a:pt x="56" y="66"/>
                  </a:cubicBezTo>
                  <a:cubicBezTo>
                    <a:pt x="56" y="62"/>
                    <a:pt x="55" y="59"/>
                    <a:pt x="52" y="57"/>
                  </a:cubicBezTo>
                  <a:cubicBezTo>
                    <a:pt x="50" y="54"/>
                    <a:pt x="47" y="53"/>
                    <a:pt x="44" y="53"/>
                  </a:cubicBezTo>
                  <a:lnTo>
                    <a:pt x="43" y="53"/>
                  </a:lnTo>
                  <a:close/>
                  <a:moveTo>
                    <a:pt x="43" y="4"/>
                  </a:moveTo>
                  <a:cubicBezTo>
                    <a:pt x="35" y="4"/>
                    <a:pt x="35" y="4"/>
                    <a:pt x="35" y="4"/>
                  </a:cubicBezTo>
                  <a:cubicBezTo>
                    <a:pt x="26" y="4"/>
                    <a:pt x="18" y="8"/>
                    <a:pt x="13" y="14"/>
                  </a:cubicBezTo>
                  <a:cubicBezTo>
                    <a:pt x="8" y="20"/>
                    <a:pt x="5" y="29"/>
                    <a:pt x="5" y="39"/>
                  </a:cubicBezTo>
                  <a:cubicBezTo>
                    <a:pt x="5" y="125"/>
                    <a:pt x="5" y="125"/>
                    <a:pt x="5" y="125"/>
                  </a:cubicBezTo>
                  <a:cubicBezTo>
                    <a:pt x="5" y="125"/>
                    <a:pt x="5" y="125"/>
                    <a:pt x="5" y="125"/>
                  </a:cubicBezTo>
                  <a:cubicBezTo>
                    <a:pt x="5" y="125"/>
                    <a:pt x="5" y="125"/>
                    <a:pt x="5" y="125"/>
                  </a:cubicBezTo>
                  <a:cubicBezTo>
                    <a:pt x="5" y="133"/>
                    <a:pt x="8" y="140"/>
                    <a:pt x="13" y="145"/>
                  </a:cubicBezTo>
                  <a:cubicBezTo>
                    <a:pt x="18" y="151"/>
                    <a:pt x="25" y="154"/>
                    <a:pt x="33" y="154"/>
                  </a:cubicBezTo>
                  <a:cubicBezTo>
                    <a:pt x="33" y="154"/>
                    <a:pt x="33" y="154"/>
                    <a:pt x="33" y="154"/>
                  </a:cubicBezTo>
                  <a:cubicBezTo>
                    <a:pt x="33" y="154"/>
                    <a:pt x="33" y="154"/>
                    <a:pt x="33" y="154"/>
                  </a:cubicBezTo>
                  <a:cubicBezTo>
                    <a:pt x="34" y="154"/>
                    <a:pt x="34" y="154"/>
                    <a:pt x="34" y="154"/>
                  </a:cubicBezTo>
                  <a:cubicBezTo>
                    <a:pt x="37" y="154"/>
                    <a:pt x="40" y="154"/>
                    <a:pt x="43" y="153"/>
                  </a:cubicBezTo>
                  <a:cubicBezTo>
                    <a:pt x="43" y="158"/>
                    <a:pt x="43" y="158"/>
                    <a:pt x="43" y="158"/>
                  </a:cubicBezTo>
                  <a:cubicBezTo>
                    <a:pt x="40" y="158"/>
                    <a:pt x="37" y="159"/>
                    <a:pt x="34" y="159"/>
                  </a:cubicBezTo>
                  <a:cubicBezTo>
                    <a:pt x="33" y="159"/>
                    <a:pt x="33" y="159"/>
                    <a:pt x="33" y="159"/>
                  </a:cubicBezTo>
                  <a:cubicBezTo>
                    <a:pt x="33" y="159"/>
                    <a:pt x="33" y="159"/>
                    <a:pt x="33" y="159"/>
                  </a:cubicBezTo>
                  <a:cubicBezTo>
                    <a:pt x="33" y="159"/>
                    <a:pt x="33" y="159"/>
                    <a:pt x="33" y="159"/>
                  </a:cubicBezTo>
                  <a:cubicBezTo>
                    <a:pt x="24" y="159"/>
                    <a:pt x="16" y="155"/>
                    <a:pt x="10" y="149"/>
                  </a:cubicBezTo>
                  <a:cubicBezTo>
                    <a:pt x="4" y="143"/>
                    <a:pt x="0" y="134"/>
                    <a:pt x="0" y="125"/>
                  </a:cubicBezTo>
                  <a:cubicBezTo>
                    <a:pt x="0" y="125"/>
                    <a:pt x="0" y="125"/>
                    <a:pt x="0" y="125"/>
                  </a:cubicBezTo>
                  <a:cubicBezTo>
                    <a:pt x="0" y="125"/>
                    <a:pt x="0" y="125"/>
                    <a:pt x="0" y="125"/>
                  </a:cubicBezTo>
                  <a:cubicBezTo>
                    <a:pt x="0" y="39"/>
                    <a:pt x="0" y="39"/>
                    <a:pt x="0" y="39"/>
                  </a:cubicBezTo>
                  <a:cubicBezTo>
                    <a:pt x="0" y="27"/>
                    <a:pt x="3" y="18"/>
                    <a:pt x="9" y="11"/>
                  </a:cubicBezTo>
                  <a:cubicBezTo>
                    <a:pt x="16" y="4"/>
                    <a:pt x="24" y="0"/>
                    <a:pt x="35" y="0"/>
                  </a:cubicBezTo>
                  <a:cubicBezTo>
                    <a:pt x="43" y="0"/>
                    <a:pt x="43" y="0"/>
                    <a:pt x="43" y="0"/>
                  </a:cubicBezTo>
                  <a:cubicBezTo>
                    <a:pt x="43" y="4"/>
                    <a:pt x="43" y="4"/>
                    <a:pt x="43" y="4"/>
                  </a:cubicBezTo>
                  <a:close/>
                  <a:moveTo>
                    <a:pt x="43" y="46"/>
                  </a:moveTo>
                  <a:cubicBezTo>
                    <a:pt x="43" y="41"/>
                    <a:pt x="43" y="41"/>
                    <a:pt x="43" y="41"/>
                  </a:cubicBezTo>
                  <a:cubicBezTo>
                    <a:pt x="41" y="41"/>
                    <a:pt x="41" y="41"/>
                    <a:pt x="41" y="41"/>
                  </a:cubicBezTo>
                  <a:cubicBezTo>
                    <a:pt x="35" y="41"/>
                    <a:pt x="29" y="44"/>
                    <a:pt x="25" y="48"/>
                  </a:cubicBezTo>
                  <a:cubicBezTo>
                    <a:pt x="21" y="53"/>
                    <a:pt x="18" y="59"/>
                    <a:pt x="18" y="66"/>
                  </a:cubicBezTo>
                  <a:cubicBezTo>
                    <a:pt x="18" y="116"/>
                    <a:pt x="18" y="116"/>
                    <a:pt x="18" y="116"/>
                  </a:cubicBezTo>
                  <a:cubicBezTo>
                    <a:pt x="18" y="117"/>
                    <a:pt x="19" y="118"/>
                    <a:pt x="20" y="118"/>
                  </a:cubicBezTo>
                  <a:cubicBezTo>
                    <a:pt x="32" y="118"/>
                    <a:pt x="32" y="118"/>
                    <a:pt x="32" y="118"/>
                  </a:cubicBezTo>
                  <a:cubicBezTo>
                    <a:pt x="34" y="118"/>
                    <a:pt x="35" y="117"/>
                    <a:pt x="35" y="116"/>
                  </a:cubicBezTo>
                  <a:cubicBezTo>
                    <a:pt x="35" y="66"/>
                    <a:pt x="35" y="66"/>
                    <a:pt x="35" y="66"/>
                  </a:cubicBezTo>
                  <a:cubicBezTo>
                    <a:pt x="35" y="63"/>
                    <a:pt x="35" y="61"/>
                    <a:pt x="37" y="60"/>
                  </a:cubicBezTo>
                  <a:cubicBezTo>
                    <a:pt x="38" y="58"/>
                    <a:pt x="39" y="58"/>
                    <a:pt x="41" y="58"/>
                  </a:cubicBezTo>
                  <a:cubicBezTo>
                    <a:pt x="43" y="58"/>
                    <a:pt x="43" y="58"/>
                    <a:pt x="43" y="58"/>
                  </a:cubicBezTo>
                  <a:cubicBezTo>
                    <a:pt x="43" y="53"/>
                    <a:pt x="43" y="53"/>
                    <a:pt x="43" y="53"/>
                  </a:cubicBezTo>
                  <a:cubicBezTo>
                    <a:pt x="41" y="53"/>
                    <a:pt x="41" y="53"/>
                    <a:pt x="41" y="53"/>
                  </a:cubicBezTo>
                  <a:cubicBezTo>
                    <a:pt x="38" y="53"/>
                    <a:pt x="35" y="54"/>
                    <a:pt x="33" y="56"/>
                  </a:cubicBezTo>
                  <a:cubicBezTo>
                    <a:pt x="31" y="59"/>
                    <a:pt x="30" y="62"/>
                    <a:pt x="30" y="66"/>
                  </a:cubicBezTo>
                  <a:cubicBezTo>
                    <a:pt x="30" y="113"/>
                    <a:pt x="30" y="113"/>
                    <a:pt x="30" y="113"/>
                  </a:cubicBezTo>
                  <a:cubicBezTo>
                    <a:pt x="23" y="113"/>
                    <a:pt x="23" y="113"/>
                    <a:pt x="23" y="113"/>
                  </a:cubicBezTo>
                  <a:cubicBezTo>
                    <a:pt x="23" y="66"/>
                    <a:pt x="23" y="66"/>
                    <a:pt x="23" y="66"/>
                  </a:cubicBezTo>
                  <a:cubicBezTo>
                    <a:pt x="23" y="60"/>
                    <a:pt x="25" y="55"/>
                    <a:pt x="28" y="51"/>
                  </a:cubicBezTo>
                  <a:cubicBezTo>
                    <a:pt x="31" y="48"/>
                    <a:pt x="36" y="46"/>
                    <a:pt x="41" y="46"/>
                  </a:cubicBezTo>
                  <a:cubicBezTo>
                    <a:pt x="43" y="46"/>
                    <a:pt x="43" y="46"/>
                    <a:pt x="43" y="46"/>
                  </a:cubicBezTo>
                  <a:close/>
                  <a:moveTo>
                    <a:pt x="43" y="145"/>
                  </a:moveTo>
                  <a:cubicBezTo>
                    <a:pt x="43" y="140"/>
                    <a:pt x="43" y="140"/>
                    <a:pt x="43" y="140"/>
                  </a:cubicBezTo>
                  <a:cubicBezTo>
                    <a:pt x="40" y="141"/>
                    <a:pt x="37" y="142"/>
                    <a:pt x="34" y="142"/>
                  </a:cubicBezTo>
                  <a:cubicBezTo>
                    <a:pt x="31" y="142"/>
                    <a:pt x="29" y="142"/>
                    <a:pt x="27" y="141"/>
                  </a:cubicBezTo>
                  <a:cubicBezTo>
                    <a:pt x="24" y="140"/>
                    <a:pt x="22" y="138"/>
                    <a:pt x="21" y="137"/>
                  </a:cubicBezTo>
                  <a:cubicBezTo>
                    <a:pt x="20" y="135"/>
                    <a:pt x="18" y="133"/>
                    <a:pt x="18" y="130"/>
                  </a:cubicBezTo>
                  <a:cubicBezTo>
                    <a:pt x="17" y="127"/>
                    <a:pt x="16" y="124"/>
                    <a:pt x="16" y="119"/>
                  </a:cubicBezTo>
                  <a:cubicBezTo>
                    <a:pt x="16" y="39"/>
                    <a:pt x="16" y="39"/>
                    <a:pt x="16" y="39"/>
                  </a:cubicBezTo>
                  <a:cubicBezTo>
                    <a:pt x="16" y="31"/>
                    <a:pt x="18" y="26"/>
                    <a:pt x="21" y="22"/>
                  </a:cubicBezTo>
                  <a:cubicBezTo>
                    <a:pt x="25" y="18"/>
                    <a:pt x="30" y="16"/>
                    <a:pt x="35" y="16"/>
                  </a:cubicBezTo>
                  <a:cubicBezTo>
                    <a:pt x="43" y="16"/>
                    <a:pt x="43" y="16"/>
                    <a:pt x="43" y="16"/>
                  </a:cubicBezTo>
                  <a:cubicBezTo>
                    <a:pt x="43" y="11"/>
                    <a:pt x="43" y="11"/>
                    <a:pt x="43" y="11"/>
                  </a:cubicBezTo>
                  <a:cubicBezTo>
                    <a:pt x="35" y="11"/>
                    <a:pt x="35" y="11"/>
                    <a:pt x="35" y="11"/>
                  </a:cubicBezTo>
                  <a:cubicBezTo>
                    <a:pt x="29" y="11"/>
                    <a:pt x="22" y="14"/>
                    <a:pt x="18" y="19"/>
                  </a:cubicBezTo>
                  <a:cubicBezTo>
                    <a:pt x="14" y="24"/>
                    <a:pt x="12" y="30"/>
                    <a:pt x="12" y="39"/>
                  </a:cubicBezTo>
                  <a:cubicBezTo>
                    <a:pt x="12" y="119"/>
                    <a:pt x="12" y="119"/>
                    <a:pt x="12" y="119"/>
                  </a:cubicBezTo>
                  <a:cubicBezTo>
                    <a:pt x="12" y="124"/>
                    <a:pt x="12" y="128"/>
                    <a:pt x="13" y="131"/>
                  </a:cubicBezTo>
                  <a:cubicBezTo>
                    <a:pt x="14" y="135"/>
                    <a:pt x="15" y="137"/>
                    <a:pt x="17" y="140"/>
                  </a:cubicBezTo>
                  <a:cubicBezTo>
                    <a:pt x="17" y="140"/>
                    <a:pt x="17" y="140"/>
                    <a:pt x="17" y="140"/>
                  </a:cubicBezTo>
                  <a:cubicBezTo>
                    <a:pt x="17" y="140"/>
                    <a:pt x="17" y="140"/>
                    <a:pt x="17" y="140"/>
                  </a:cubicBezTo>
                  <a:cubicBezTo>
                    <a:pt x="19" y="142"/>
                    <a:pt x="22" y="144"/>
                    <a:pt x="25" y="145"/>
                  </a:cubicBezTo>
                  <a:cubicBezTo>
                    <a:pt x="27" y="146"/>
                    <a:pt x="31" y="147"/>
                    <a:pt x="34" y="147"/>
                  </a:cubicBezTo>
                  <a:cubicBezTo>
                    <a:pt x="37" y="147"/>
                    <a:pt x="40" y="146"/>
                    <a:pt x="43" y="14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0" name="Freeform 74"/>
            <p:cNvSpPr>
              <a:spLocks noEditPoints="1"/>
            </p:cNvSpPr>
            <p:nvPr/>
          </p:nvSpPr>
          <p:spPr bwMode="auto">
            <a:xfrm>
              <a:off x="6689737" y="1758961"/>
              <a:ext cx="66675" cy="52389"/>
            </a:xfrm>
            <a:custGeom>
              <a:gdLst>
                <a:gd fmla="*/ 23 w 30" name="T0"/>
                <a:gd fmla="*/ 19 h 23" name="T1"/>
                <a:gd fmla="*/ 15 w 30" name="T2"/>
                <a:gd fmla="*/ 7 h 23" name="T3"/>
                <a:gd fmla="*/ 15 w 30" name="T4"/>
                <a:gd fmla="*/ 7 h 23" name="T5"/>
                <a:gd fmla="*/ 15 w 30" name="T6"/>
                <a:gd fmla="*/ 0 h 23" name="T7"/>
                <a:gd fmla="*/ 17 w 30" name="T8"/>
                <a:gd fmla="*/ 1 h 23" name="T9"/>
                <a:gd fmla="*/ 29 w 30" name="T10"/>
                <a:gd fmla="*/ 20 h 23" name="T11"/>
                <a:gd fmla="*/ 30 w 30" name="T12"/>
                <a:gd fmla="*/ 21 h 23" name="T13"/>
                <a:gd fmla="*/ 27 w 30" name="T14"/>
                <a:gd fmla="*/ 23 h 23" name="T15"/>
                <a:gd fmla="*/ 15 w 30" name="T16"/>
                <a:gd fmla="*/ 23 h 23" name="T17"/>
                <a:gd fmla="*/ 15 w 30" name="T18"/>
                <a:gd fmla="*/ 19 h 23" name="T19"/>
                <a:gd fmla="*/ 23 w 30" name="T20"/>
                <a:gd fmla="*/ 19 h 23" name="T21"/>
                <a:gd fmla="*/ 15 w 30" name="T22"/>
                <a:gd fmla="*/ 7 h 23" name="T23"/>
                <a:gd fmla="*/ 7 w 30" name="T24"/>
                <a:gd fmla="*/ 19 h 23" name="T25"/>
                <a:gd fmla="*/ 15 w 30" name="T26"/>
                <a:gd fmla="*/ 19 h 23" name="T27"/>
                <a:gd fmla="*/ 15 w 30" name="T28"/>
                <a:gd fmla="*/ 23 h 23" name="T29"/>
                <a:gd fmla="*/ 3 w 30" name="T30"/>
                <a:gd fmla="*/ 23 h 23" name="T31"/>
                <a:gd fmla="*/ 3 w 30" name="T32"/>
                <a:gd fmla="*/ 23 h 23" name="T33"/>
                <a:gd fmla="*/ 2 w 30" name="T34"/>
                <a:gd fmla="*/ 23 h 23" name="T35"/>
                <a:gd fmla="*/ 1 w 30" name="T36"/>
                <a:gd fmla="*/ 20 h 23" name="T37"/>
                <a:gd fmla="*/ 13 w 30" name="T38"/>
                <a:gd fmla="*/ 1 h 23" name="T39"/>
                <a:gd fmla="*/ 14 w 30" name="T40"/>
                <a:gd fmla="*/ 0 h 23" name="T41"/>
                <a:gd fmla="*/ 15 w 30" name="T42"/>
                <a:gd fmla="*/ 0 h 23" name="T43"/>
                <a:gd fmla="*/ 15 w 30" name="T44"/>
                <a:gd fmla="*/ 7 h 23"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3" w="30">
                  <a:moveTo>
                    <a:pt x="23" y="19"/>
                  </a:moveTo>
                  <a:cubicBezTo>
                    <a:pt x="15" y="7"/>
                    <a:pt x="15" y="7"/>
                    <a:pt x="15" y="7"/>
                  </a:cubicBezTo>
                  <a:cubicBezTo>
                    <a:pt x="15" y="7"/>
                    <a:pt x="15" y="7"/>
                    <a:pt x="15" y="7"/>
                  </a:cubicBezTo>
                  <a:cubicBezTo>
                    <a:pt x="15" y="0"/>
                    <a:pt x="15" y="0"/>
                    <a:pt x="15" y="0"/>
                  </a:cubicBezTo>
                  <a:cubicBezTo>
                    <a:pt x="16" y="0"/>
                    <a:pt x="17" y="0"/>
                    <a:pt x="17" y="1"/>
                  </a:cubicBezTo>
                  <a:cubicBezTo>
                    <a:pt x="29" y="20"/>
                    <a:pt x="29" y="20"/>
                    <a:pt x="29" y="20"/>
                  </a:cubicBezTo>
                  <a:cubicBezTo>
                    <a:pt x="29" y="20"/>
                    <a:pt x="30" y="20"/>
                    <a:pt x="30" y="21"/>
                  </a:cubicBezTo>
                  <a:cubicBezTo>
                    <a:pt x="30" y="22"/>
                    <a:pt x="29" y="23"/>
                    <a:pt x="27" y="23"/>
                  </a:cubicBezTo>
                  <a:cubicBezTo>
                    <a:pt x="15" y="23"/>
                    <a:pt x="15" y="23"/>
                    <a:pt x="15" y="23"/>
                  </a:cubicBezTo>
                  <a:cubicBezTo>
                    <a:pt x="15" y="19"/>
                    <a:pt x="15" y="19"/>
                    <a:pt x="15" y="19"/>
                  </a:cubicBezTo>
                  <a:lnTo>
                    <a:pt x="23" y="19"/>
                  </a:lnTo>
                  <a:close/>
                  <a:moveTo>
                    <a:pt x="15" y="7"/>
                  </a:moveTo>
                  <a:cubicBezTo>
                    <a:pt x="7" y="19"/>
                    <a:pt x="7" y="19"/>
                    <a:pt x="7" y="19"/>
                  </a:cubicBezTo>
                  <a:cubicBezTo>
                    <a:pt x="15" y="19"/>
                    <a:pt x="15" y="19"/>
                    <a:pt x="15" y="19"/>
                  </a:cubicBezTo>
                  <a:cubicBezTo>
                    <a:pt x="15" y="23"/>
                    <a:pt x="15" y="23"/>
                    <a:pt x="15" y="23"/>
                  </a:cubicBezTo>
                  <a:cubicBezTo>
                    <a:pt x="3" y="23"/>
                    <a:pt x="3" y="23"/>
                    <a:pt x="3" y="23"/>
                  </a:cubicBezTo>
                  <a:cubicBezTo>
                    <a:pt x="3" y="23"/>
                    <a:pt x="3" y="23"/>
                    <a:pt x="3" y="23"/>
                  </a:cubicBezTo>
                  <a:cubicBezTo>
                    <a:pt x="3" y="23"/>
                    <a:pt x="2" y="23"/>
                    <a:pt x="2" y="23"/>
                  </a:cubicBezTo>
                  <a:cubicBezTo>
                    <a:pt x="1" y="22"/>
                    <a:pt x="0" y="21"/>
                    <a:pt x="1" y="20"/>
                  </a:cubicBezTo>
                  <a:cubicBezTo>
                    <a:pt x="13" y="1"/>
                    <a:pt x="13" y="1"/>
                    <a:pt x="13" y="1"/>
                  </a:cubicBezTo>
                  <a:cubicBezTo>
                    <a:pt x="13" y="1"/>
                    <a:pt x="14" y="0"/>
                    <a:pt x="14" y="0"/>
                  </a:cubicBezTo>
                  <a:cubicBezTo>
                    <a:pt x="14" y="0"/>
                    <a:pt x="15" y="0"/>
                    <a:pt x="15" y="0"/>
                  </a:cubicBezTo>
                  <a:lnTo>
                    <a:pt x="15"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1" name="Freeform 75"/>
            <p:cNvSpPr>
              <a:spLocks noEditPoints="1"/>
            </p:cNvSpPr>
            <p:nvPr/>
          </p:nvSpPr>
          <p:spPr bwMode="auto">
            <a:xfrm>
              <a:off x="6827849" y="1882787"/>
              <a:ext cx="55563" cy="65088"/>
            </a:xfrm>
            <a:custGeom>
              <a:gdLst>
                <a:gd fmla="*/ 11 w 25" name="T0"/>
                <a:gd fmla="*/ 19 h 29" name="T1"/>
                <a:gd fmla="*/ 17 w 25" name="T2"/>
                <a:gd fmla="*/ 15 h 29" name="T3"/>
                <a:gd fmla="*/ 11 w 25" name="T4"/>
                <a:gd fmla="*/ 11 h 29" name="T5"/>
                <a:gd fmla="*/ 11 w 25" name="T6"/>
                <a:gd fmla="*/ 5 h 29" name="T7"/>
                <a:gd fmla="*/ 23 w 25" name="T8"/>
                <a:gd fmla="*/ 13 h 29" name="T9"/>
                <a:gd fmla="*/ 24 w 25" name="T10"/>
                <a:gd fmla="*/ 13 h 29" name="T11"/>
                <a:gd fmla="*/ 23 w 25" name="T12"/>
                <a:gd fmla="*/ 17 h 29" name="T13"/>
                <a:gd fmla="*/ 11 w 25" name="T14"/>
                <a:gd fmla="*/ 24 h 29" name="T15"/>
                <a:gd fmla="*/ 11 w 25" name="T16"/>
                <a:gd fmla="*/ 19 h 29" name="T17"/>
                <a:gd fmla="*/ 5 w 25" name="T18"/>
                <a:gd fmla="*/ 23 h 29" name="T19"/>
                <a:gd fmla="*/ 11 w 25" name="T20"/>
                <a:gd fmla="*/ 19 h 29" name="T21"/>
                <a:gd fmla="*/ 11 w 25" name="T22"/>
                <a:gd fmla="*/ 24 h 29" name="T23"/>
                <a:gd fmla="*/ 4 w 25" name="T24"/>
                <a:gd fmla="*/ 29 h 29" name="T25"/>
                <a:gd fmla="*/ 3 w 25" name="T26"/>
                <a:gd fmla="*/ 29 h 29" name="T27"/>
                <a:gd fmla="*/ 0 w 25" name="T28"/>
                <a:gd fmla="*/ 27 h 29" name="T29"/>
                <a:gd fmla="*/ 0 w 25" name="T30"/>
                <a:gd fmla="*/ 3 h 29" name="T31"/>
                <a:gd fmla="*/ 0 w 25" name="T32"/>
                <a:gd fmla="*/ 3 h 29" name="T33"/>
                <a:gd fmla="*/ 1 w 25" name="T34"/>
                <a:gd fmla="*/ 1 h 29" name="T35"/>
                <a:gd fmla="*/ 4 w 25" name="T36"/>
                <a:gd fmla="*/ 1 h 29" name="T37"/>
                <a:gd fmla="*/ 11 w 25" name="T38"/>
                <a:gd fmla="*/ 5 h 29" name="T39"/>
                <a:gd fmla="*/ 11 w 25" name="T40"/>
                <a:gd fmla="*/ 11 h 29" name="T41"/>
                <a:gd fmla="*/ 5 w 25" name="T42"/>
                <a:gd fmla="*/ 7 h 29" name="T43"/>
                <a:gd fmla="*/ 5 w 25" name="T44"/>
                <a:gd fmla="*/ 23 h 29"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8" w="25">
                  <a:moveTo>
                    <a:pt x="11" y="19"/>
                  </a:moveTo>
                  <a:cubicBezTo>
                    <a:pt x="17" y="15"/>
                    <a:pt x="17" y="15"/>
                    <a:pt x="17" y="15"/>
                  </a:cubicBezTo>
                  <a:cubicBezTo>
                    <a:pt x="11" y="11"/>
                    <a:pt x="11" y="11"/>
                    <a:pt x="11" y="11"/>
                  </a:cubicBezTo>
                  <a:cubicBezTo>
                    <a:pt x="11" y="5"/>
                    <a:pt x="11" y="5"/>
                    <a:pt x="11" y="5"/>
                  </a:cubicBezTo>
                  <a:cubicBezTo>
                    <a:pt x="23" y="13"/>
                    <a:pt x="23" y="13"/>
                    <a:pt x="23" y="13"/>
                  </a:cubicBezTo>
                  <a:cubicBezTo>
                    <a:pt x="23" y="13"/>
                    <a:pt x="24" y="13"/>
                    <a:pt x="24" y="13"/>
                  </a:cubicBezTo>
                  <a:cubicBezTo>
                    <a:pt x="25" y="15"/>
                    <a:pt x="24" y="16"/>
                    <a:pt x="23" y="17"/>
                  </a:cubicBezTo>
                  <a:cubicBezTo>
                    <a:pt x="11" y="24"/>
                    <a:pt x="11" y="24"/>
                    <a:pt x="11" y="24"/>
                  </a:cubicBezTo>
                  <a:lnTo>
                    <a:pt x="11" y="19"/>
                  </a:lnTo>
                  <a:close/>
                  <a:moveTo>
                    <a:pt x="5" y="23"/>
                  </a:moveTo>
                  <a:cubicBezTo>
                    <a:pt x="11" y="19"/>
                    <a:pt x="11" y="19"/>
                    <a:pt x="11" y="19"/>
                  </a:cubicBezTo>
                  <a:cubicBezTo>
                    <a:pt x="11" y="24"/>
                    <a:pt x="11" y="24"/>
                    <a:pt x="11" y="24"/>
                  </a:cubicBezTo>
                  <a:cubicBezTo>
                    <a:pt x="4" y="29"/>
                    <a:pt x="4" y="29"/>
                    <a:pt x="4" y="29"/>
                  </a:cubicBezTo>
                  <a:cubicBezTo>
                    <a:pt x="4" y="29"/>
                    <a:pt x="3" y="29"/>
                    <a:pt x="3" y="29"/>
                  </a:cubicBezTo>
                  <a:cubicBezTo>
                    <a:pt x="2" y="29"/>
                    <a:pt x="0" y="28"/>
                    <a:pt x="0" y="27"/>
                  </a:cubicBezTo>
                  <a:cubicBezTo>
                    <a:pt x="0" y="3"/>
                    <a:pt x="0" y="3"/>
                    <a:pt x="0" y="3"/>
                  </a:cubicBezTo>
                  <a:cubicBezTo>
                    <a:pt x="0" y="3"/>
                    <a:pt x="0" y="3"/>
                    <a:pt x="0" y="3"/>
                  </a:cubicBezTo>
                  <a:cubicBezTo>
                    <a:pt x="0" y="2"/>
                    <a:pt x="1" y="2"/>
                    <a:pt x="1" y="1"/>
                  </a:cubicBezTo>
                  <a:cubicBezTo>
                    <a:pt x="2" y="0"/>
                    <a:pt x="3" y="0"/>
                    <a:pt x="4" y="1"/>
                  </a:cubicBezTo>
                  <a:cubicBezTo>
                    <a:pt x="11" y="5"/>
                    <a:pt x="11" y="5"/>
                    <a:pt x="11" y="5"/>
                  </a:cubicBezTo>
                  <a:cubicBezTo>
                    <a:pt x="11" y="11"/>
                    <a:pt x="11" y="11"/>
                    <a:pt x="11" y="11"/>
                  </a:cubicBezTo>
                  <a:cubicBezTo>
                    <a:pt x="5" y="7"/>
                    <a:pt x="5" y="7"/>
                    <a:pt x="5" y="7"/>
                  </a:cubicBezTo>
                  <a:lnTo>
                    <a:pt x="5" y="2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2" name="Freeform 76"/>
            <p:cNvSpPr>
              <a:spLocks noEditPoints="1"/>
            </p:cNvSpPr>
            <p:nvPr/>
          </p:nvSpPr>
          <p:spPr bwMode="auto">
            <a:xfrm>
              <a:off x="6580198" y="1882787"/>
              <a:ext cx="39688" cy="34925"/>
            </a:xfrm>
            <a:custGeom>
              <a:gdLst>
                <a:gd fmla="*/ 12 w 17" name="T0"/>
                <a:gd fmla="*/ 7 h 15" name="T1"/>
                <a:gd fmla="*/ 11 w 17" name="T2"/>
                <a:gd fmla="*/ 8 h 15" name="T3"/>
                <a:gd fmla="*/ 11 w 17" name="T4"/>
                <a:gd fmla="*/ 2 h 15" name="T5"/>
                <a:gd fmla="*/ 13 w 17" name="T6"/>
                <a:gd fmla="*/ 1 h 15" name="T7"/>
                <a:gd fmla="*/ 14 w 17" name="T8"/>
                <a:gd fmla="*/ 0 h 15" name="T9"/>
                <a:gd fmla="*/ 17 w 17" name="T10"/>
                <a:gd fmla="*/ 3 h 15" name="T11"/>
                <a:gd fmla="*/ 17 w 17" name="T12"/>
                <a:gd fmla="*/ 12 h 15" name="T13"/>
                <a:gd fmla="*/ 17 w 17" name="T14"/>
                <a:gd fmla="*/ 12 h 15" name="T15"/>
                <a:gd fmla="*/ 17 w 17" name="T16"/>
                <a:gd fmla="*/ 13 h 15" name="T17"/>
                <a:gd fmla="*/ 14 w 17" name="T18"/>
                <a:gd fmla="*/ 14 h 15" name="T19"/>
                <a:gd fmla="*/ 11 w 17" name="T20"/>
                <a:gd fmla="*/ 14 h 15" name="T21"/>
                <a:gd fmla="*/ 11 w 17" name="T22"/>
                <a:gd fmla="*/ 9 h 15" name="T23"/>
                <a:gd fmla="*/ 12 w 17" name="T24"/>
                <a:gd fmla="*/ 9 h 15" name="T25"/>
                <a:gd fmla="*/ 12 w 17" name="T26"/>
                <a:gd fmla="*/ 7 h 15" name="T27"/>
                <a:gd fmla="*/ 11 w 17" name="T28"/>
                <a:gd fmla="*/ 8 h 15" name="T29"/>
                <a:gd fmla="*/ 9 w 17" name="T30"/>
                <a:gd fmla="*/ 9 h 15" name="T31"/>
                <a:gd fmla="*/ 11 w 17" name="T32"/>
                <a:gd fmla="*/ 9 h 15" name="T33"/>
                <a:gd fmla="*/ 11 w 17" name="T34"/>
                <a:gd fmla="*/ 14 h 15" name="T35"/>
                <a:gd fmla="*/ 8 w 17" name="T36"/>
                <a:gd fmla="*/ 13 h 15" name="T37"/>
                <a:gd fmla="*/ 2 w 17" name="T38"/>
                <a:gd fmla="*/ 13 h 15" name="T39"/>
                <a:gd fmla="*/ 2 w 17" name="T40"/>
                <a:gd fmla="*/ 13 h 15" name="T41"/>
                <a:gd fmla="*/ 0 w 17" name="T42"/>
                <a:gd fmla="*/ 12 h 15" name="T43"/>
                <a:gd fmla="*/ 1 w 17" name="T44"/>
                <a:gd fmla="*/ 8 h 15" name="T45"/>
                <a:gd fmla="*/ 11 w 17" name="T46"/>
                <a:gd fmla="*/ 2 h 15" name="T47"/>
                <a:gd fmla="*/ 11 w 17" name="T48"/>
                <a:gd fmla="*/ 8 h 15"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5" w="17">
                  <a:moveTo>
                    <a:pt x="12" y="7"/>
                  </a:moveTo>
                  <a:cubicBezTo>
                    <a:pt x="11" y="8"/>
                    <a:pt x="11" y="8"/>
                    <a:pt x="11" y="8"/>
                  </a:cubicBezTo>
                  <a:cubicBezTo>
                    <a:pt x="11" y="2"/>
                    <a:pt x="11" y="2"/>
                    <a:pt x="11" y="2"/>
                  </a:cubicBezTo>
                  <a:cubicBezTo>
                    <a:pt x="13" y="1"/>
                    <a:pt x="13" y="1"/>
                    <a:pt x="13" y="1"/>
                  </a:cubicBezTo>
                  <a:cubicBezTo>
                    <a:pt x="13" y="0"/>
                    <a:pt x="14" y="0"/>
                    <a:pt x="14" y="0"/>
                  </a:cubicBezTo>
                  <a:cubicBezTo>
                    <a:pt x="16" y="0"/>
                    <a:pt x="17" y="1"/>
                    <a:pt x="17" y="3"/>
                  </a:cubicBezTo>
                  <a:cubicBezTo>
                    <a:pt x="17" y="12"/>
                    <a:pt x="17" y="12"/>
                    <a:pt x="17" y="12"/>
                  </a:cubicBezTo>
                  <a:cubicBezTo>
                    <a:pt x="17" y="12"/>
                    <a:pt x="17" y="12"/>
                    <a:pt x="17" y="12"/>
                  </a:cubicBezTo>
                  <a:cubicBezTo>
                    <a:pt x="17" y="12"/>
                    <a:pt x="17" y="12"/>
                    <a:pt x="17" y="13"/>
                  </a:cubicBezTo>
                  <a:cubicBezTo>
                    <a:pt x="16" y="14"/>
                    <a:pt x="15" y="15"/>
                    <a:pt x="14" y="14"/>
                  </a:cubicBezTo>
                  <a:cubicBezTo>
                    <a:pt x="13" y="14"/>
                    <a:pt x="12" y="14"/>
                    <a:pt x="11" y="14"/>
                  </a:cubicBezTo>
                  <a:cubicBezTo>
                    <a:pt x="11" y="9"/>
                    <a:pt x="11" y="9"/>
                    <a:pt x="11" y="9"/>
                  </a:cubicBezTo>
                  <a:cubicBezTo>
                    <a:pt x="11" y="9"/>
                    <a:pt x="12" y="9"/>
                    <a:pt x="12" y="9"/>
                  </a:cubicBezTo>
                  <a:lnTo>
                    <a:pt x="12" y="7"/>
                  </a:lnTo>
                  <a:close/>
                  <a:moveTo>
                    <a:pt x="11" y="8"/>
                  </a:moveTo>
                  <a:cubicBezTo>
                    <a:pt x="9" y="9"/>
                    <a:pt x="9" y="9"/>
                    <a:pt x="9" y="9"/>
                  </a:cubicBezTo>
                  <a:cubicBezTo>
                    <a:pt x="10" y="9"/>
                    <a:pt x="10" y="9"/>
                    <a:pt x="11" y="9"/>
                  </a:cubicBezTo>
                  <a:cubicBezTo>
                    <a:pt x="11" y="14"/>
                    <a:pt x="11" y="14"/>
                    <a:pt x="11" y="14"/>
                  </a:cubicBezTo>
                  <a:cubicBezTo>
                    <a:pt x="10" y="14"/>
                    <a:pt x="9" y="13"/>
                    <a:pt x="8" y="13"/>
                  </a:cubicBezTo>
                  <a:cubicBezTo>
                    <a:pt x="6" y="13"/>
                    <a:pt x="4" y="13"/>
                    <a:pt x="2" y="13"/>
                  </a:cubicBezTo>
                  <a:cubicBezTo>
                    <a:pt x="2" y="13"/>
                    <a:pt x="2" y="13"/>
                    <a:pt x="2" y="13"/>
                  </a:cubicBezTo>
                  <a:cubicBezTo>
                    <a:pt x="2" y="13"/>
                    <a:pt x="1" y="12"/>
                    <a:pt x="0" y="12"/>
                  </a:cubicBezTo>
                  <a:cubicBezTo>
                    <a:pt x="0" y="11"/>
                    <a:pt x="0" y="9"/>
                    <a:pt x="1" y="8"/>
                  </a:cubicBezTo>
                  <a:cubicBezTo>
                    <a:pt x="11" y="2"/>
                    <a:pt x="11" y="2"/>
                    <a:pt x="11" y="2"/>
                  </a:cubicBezTo>
                  <a:lnTo>
                    <a:pt x="11" y="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3" name="Freeform 77"/>
            <p:cNvSpPr>
              <a:spLocks noEditPoints="1"/>
            </p:cNvSpPr>
            <p:nvPr/>
          </p:nvSpPr>
          <p:spPr bwMode="auto">
            <a:xfrm>
              <a:off x="6775461" y="1801824"/>
              <a:ext cx="63500" cy="63500"/>
            </a:xfrm>
            <a:custGeom>
              <a:gdLst>
                <a:gd fmla="*/ 15 w 28" name="T0"/>
                <a:gd fmla="*/ 16 h 28" name="T1"/>
                <a:gd fmla="*/ 19 w 28" name="T2"/>
                <a:gd fmla="*/ 20 h 28" name="T3"/>
                <a:gd fmla="*/ 22 w 28" name="T4"/>
                <a:gd fmla="*/ 6 h 28" name="T5"/>
                <a:gd fmla="*/ 15 w 28" name="T6"/>
                <a:gd fmla="*/ 8 h 28" name="T7"/>
                <a:gd fmla="*/ 15 w 28" name="T8"/>
                <a:gd fmla="*/ 3 h 28" name="T9"/>
                <a:gd fmla="*/ 25 w 28" name="T10"/>
                <a:gd fmla="*/ 1 h 28" name="T11"/>
                <a:gd fmla="*/ 26 w 28" name="T12"/>
                <a:gd fmla="*/ 1 h 28" name="T13"/>
                <a:gd fmla="*/ 27 w 28" name="T14"/>
                <a:gd fmla="*/ 3 h 28" name="T15"/>
                <a:gd fmla="*/ 23 w 28" name="T16"/>
                <a:gd fmla="*/ 25 h 28" name="T17"/>
                <a:gd fmla="*/ 23 w 28" name="T18"/>
                <a:gd fmla="*/ 25 h 28" name="T19"/>
                <a:gd fmla="*/ 22 w 28" name="T20"/>
                <a:gd fmla="*/ 27 h 28" name="T21"/>
                <a:gd fmla="*/ 18 w 28" name="T22"/>
                <a:gd fmla="*/ 27 h 28" name="T23"/>
                <a:gd fmla="*/ 15 w 28" name="T24"/>
                <a:gd fmla="*/ 23 h 28" name="T25"/>
                <a:gd fmla="*/ 15 w 28" name="T26"/>
                <a:gd fmla="*/ 16 h 28" name="T27"/>
                <a:gd fmla="*/ 8 w 28" name="T28"/>
                <a:gd fmla="*/ 9 h 28" name="T29"/>
                <a:gd fmla="*/ 15 w 28" name="T30"/>
                <a:gd fmla="*/ 16 h 28" name="T31"/>
                <a:gd fmla="*/ 15 w 28" name="T32"/>
                <a:gd fmla="*/ 23 h 28" name="T33"/>
                <a:gd fmla="*/ 1 w 28" name="T34"/>
                <a:gd fmla="*/ 9 h 28" name="T35"/>
                <a:gd fmla="*/ 1 w 28" name="T36"/>
                <a:gd fmla="*/ 8 h 28" name="T37"/>
                <a:gd fmla="*/ 3 w 28" name="T38"/>
                <a:gd fmla="*/ 5 h 28" name="T39"/>
                <a:gd fmla="*/ 15 w 28" name="T40"/>
                <a:gd fmla="*/ 3 h 28" name="T41"/>
                <a:gd fmla="*/ 15 w 28" name="T42"/>
                <a:gd fmla="*/ 8 h 28" name="T43"/>
                <a:gd fmla="*/ 8 w 28" name="T44"/>
                <a:gd fmla="*/ 9 h 28"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8" w="28">
                  <a:moveTo>
                    <a:pt x="15" y="16"/>
                  </a:moveTo>
                  <a:cubicBezTo>
                    <a:pt x="19" y="20"/>
                    <a:pt x="19" y="20"/>
                    <a:pt x="19" y="20"/>
                  </a:cubicBezTo>
                  <a:cubicBezTo>
                    <a:pt x="22" y="6"/>
                    <a:pt x="22" y="6"/>
                    <a:pt x="22" y="6"/>
                  </a:cubicBezTo>
                  <a:cubicBezTo>
                    <a:pt x="15" y="8"/>
                    <a:pt x="15" y="8"/>
                    <a:pt x="15" y="8"/>
                  </a:cubicBezTo>
                  <a:cubicBezTo>
                    <a:pt x="15" y="3"/>
                    <a:pt x="15" y="3"/>
                    <a:pt x="15" y="3"/>
                  </a:cubicBezTo>
                  <a:cubicBezTo>
                    <a:pt x="25" y="1"/>
                    <a:pt x="25" y="1"/>
                    <a:pt x="25" y="1"/>
                  </a:cubicBezTo>
                  <a:cubicBezTo>
                    <a:pt x="25" y="0"/>
                    <a:pt x="25" y="0"/>
                    <a:pt x="26" y="1"/>
                  </a:cubicBezTo>
                  <a:cubicBezTo>
                    <a:pt x="27" y="1"/>
                    <a:pt x="28" y="2"/>
                    <a:pt x="27" y="3"/>
                  </a:cubicBezTo>
                  <a:cubicBezTo>
                    <a:pt x="23" y="25"/>
                    <a:pt x="23" y="25"/>
                    <a:pt x="23" y="25"/>
                  </a:cubicBezTo>
                  <a:cubicBezTo>
                    <a:pt x="23" y="25"/>
                    <a:pt x="23" y="25"/>
                    <a:pt x="23" y="25"/>
                  </a:cubicBezTo>
                  <a:cubicBezTo>
                    <a:pt x="22" y="26"/>
                    <a:pt x="22" y="26"/>
                    <a:pt x="22" y="27"/>
                  </a:cubicBezTo>
                  <a:cubicBezTo>
                    <a:pt x="21" y="28"/>
                    <a:pt x="19" y="28"/>
                    <a:pt x="18" y="27"/>
                  </a:cubicBezTo>
                  <a:cubicBezTo>
                    <a:pt x="15" y="23"/>
                    <a:pt x="15" y="23"/>
                    <a:pt x="15" y="23"/>
                  </a:cubicBezTo>
                  <a:lnTo>
                    <a:pt x="15" y="16"/>
                  </a:lnTo>
                  <a:close/>
                  <a:moveTo>
                    <a:pt x="8" y="9"/>
                  </a:moveTo>
                  <a:cubicBezTo>
                    <a:pt x="15" y="16"/>
                    <a:pt x="15" y="16"/>
                    <a:pt x="15" y="16"/>
                  </a:cubicBezTo>
                  <a:cubicBezTo>
                    <a:pt x="15" y="23"/>
                    <a:pt x="15" y="23"/>
                    <a:pt x="15" y="23"/>
                  </a:cubicBezTo>
                  <a:cubicBezTo>
                    <a:pt x="1" y="9"/>
                    <a:pt x="1" y="9"/>
                    <a:pt x="1" y="9"/>
                  </a:cubicBezTo>
                  <a:cubicBezTo>
                    <a:pt x="1" y="9"/>
                    <a:pt x="1" y="9"/>
                    <a:pt x="1" y="8"/>
                  </a:cubicBezTo>
                  <a:cubicBezTo>
                    <a:pt x="0" y="7"/>
                    <a:pt x="1" y="6"/>
                    <a:pt x="3" y="5"/>
                  </a:cubicBezTo>
                  <a:cubicBezTo>
                    <a:pt x="15" y="3"/>
                    <a:pt x="15" y="3"/>
                    <a:pt x="15" y="3"/>
                  </a:cubicBezTo>
                  <a:cubicBezTo>
                    <a:pt x="15" y="8"/>
                    <a:pt x="15" y="8"/>
                    <a:pt x="15" y="8"/>
                  </a:cubicBezTo>
                  <a:lnTo>
                    <a:pt x="8" y="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4" name="Freeform 78"/>
            <p:cNvSpPr>
              <a:spLocks noEditPoints="1"/>
            </p:cNvSpPr>
            <p:nvPr/>
          </p:nvSpPr>
          <p:spPr bwMode="auto">
            <a:xfrm>
              <a:off x="6775461" y="1968512"/>
              <a:ext cx="60325" cy="61913"/>
            </a:xfrm>
            <a:custGeom>
              <a:gdLst>
                <a:gd fmla="*/ 19 w 27" name="T0"/>
                <a:gd fmla="*/ 7 h 27" name="T1"/>
                <a:gd fmla="*/ 15 w 27" name="T2"/>
                <a:gd fmla="*/ 11 h 27" name="T3"/>
                <a:gd fmla="*/ 15 w 27" name="T4"/>
                <a:gd fmla="*/ 5 h 27" name="T5"/>
                <a:gd fmla="*/ 18 w 27" name="T6"/>
                <a:gd fmla="*/ 1 h 27" name="T7"/>
                <a:gd fmla="*/ 20 w 27" name="T8"/>
                <a:gd fmla="*/ 0 h 27" name="T9"/>
                <a:gd fmla="*/ 23 w 27" name="T10"/>
                <a:gd fmla="*/ 2 h 27" name="T11"/>
                <a:gd fmla="*/ 27 w 27" name="T12"/>
                <a:gd fmla="*/ 24 h 27" name="T13"/>
                <a:gd fmla="*/ 27 w 27" name="T14"/>
                <a:gd fmla="*/ 25 h 27" name="T15"/>
                <a:gd fmla="*/ 25 w 27" name="T16"/>
                <a:gd fmla="*/ 27 h 27" name="T17"/>
                <a:gd fmla="*/ 15 w 27" name="T18"/>
                <a:gd fmla="*/ 25 h 27" name="T19"/>
                <a:gd fmla="*/ 15 w 27" name="T20"/>
                <a:gd fmla="*/ 20 h 27" name="T21"/>
                <a:gd fmla="*/ 22 w 27" name="T22"/>
                <a:gd fmla="*/ 22 h 27" name="T23"/>
                <a:gd fmla="*/ 19 w 27" name="T24"/>
                <a:gd fmla="*/ 7 h 27" name="T25"/>
                <a:gd fmla="*/ 15 w 27" name="T26"/>
                <a:gd fmla="*/ 11 h 27" name="T27"/>
                <a:gd fmla="*/ 8 w 27" name="T28"/>
                <a:gd fmla="*/ 18 h 27" name="T29"/>
                <a:gd fmla="*/ 15 w 27" name="T30"/>
                <a:gd fmla="*/ 20 h 27" name="T31"/>
                <a:gd fmla="*/ 15 w 27" name="T32"/>
                <a:gd fmla="*/ 25 h 27" name="T33"/>
                <a:gd fmla="*/ 3 w 27" name="T34"/>
                <a:gd fmla="*/ 22 h 27" name="T35"/>
                <a:gd fmla="*/ 3 w 27" name="T36"/>
                <a:gd fmla="*/ 22 h 27" name="T37"/>
                <a:gd fmla="*/ 1 w 27" name="T38"/>
                <a:gd fmla="*/ 22 h 27" name="T39"/>
                <a:gd fmla="*/ 1 w 27" name="T40"/>
                <a:gd fmla="*/ 18 h 27" name="T41"/>
                <a:gd fmla="*/ 15 w 27" name="T42"/>
                <a:gd fmla="*/ 5 h 27" name="T43"/>
                <a:gd fmla="*/ 15 w 27" name="T44"/>
                <a:gd fmla="*/ 11 h 2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7" w="27">
                  <a:moveTo>
                    <a:pt x="19" y="7"/>
                  </a:moveTo>
                  <a:cubicBezTo>
                    <a:pt x="15" y="11"/>
                    <a:pt x="15" y="11"/>
                    <a:pt x="15" y="11"/>
                  </a:cubicBezTo>
                  <a:cubicBezTo>
                    <a:pt x="15" y="5"/>
                    <a:pt x="15" y="5"/>
                    <a:pt x="15" y="5"/>
                  </a:cubicBezTo>
                  <a:cubicBezTo>
                    <a:pt x="18" y="1"/>
                    <a:pt x="18" y="1"/>
                    <a:pt x="18" y="1"/>
                  </a:cubicBezTo>
                  <a:cubicBezTo>
                    <a:pt x="19" y="1"/>
                    <a:pt x="19" y="0"/>
                    <a:pt x="20" y="0"/>
                  </a:cubicBezTo>
                  <a:cubicBezTo>
                    <a:pt x="21" y="0"/>
                    <a:pt x="22" y="1"/>
                    <a:pt x="23" y="2"/>
                  </a:cubicBezTo>
                  <a:cubicBezTo>
                    <a:pt x="27" y="24"/>
                    <a:pt x="27" y="24"/>
                    <a:pt x="27" y="24"/>
                  </a:cubicBezTo>
                  <a:cubicBezTo>
                    <a:pt x="27" y="24"/>
                    <a:pt x="27" y="25"/>
                    <a:pt x="27" y="25"/>
                  </a:cubicBezTo>
                  <a:cubicBezTo>
                    <a:pt x="27" y="26"/>
                    <a:pt x="26" y="27"/>
                    <a:pt x="25" y="27"/>
                  </a:cubicBezTo>
                  <a:cubicBezTo>
                    <a:pt x="15" y="25"/>
                    <a:pt x="15" y="25"/>
                    <a:pt x="15" y="25"/>
                  </a:cubicBezTo>
                  <a:cubicBezTo>
                    <a:pt x="15" y="20"/>
                    <a:pt x="15" y="20"/>
                    <a:pt x="15" y="20"/>
                  </a:cubicBezTo>
                  <a:cubicBezTo>
                    <a:pt x="22" y="22"/>
                    <a:pt x="22" y="22"/>
                    <a:pt x="22" y="22"/>
                  </a:cubicBezTo>
                  <a:lnTo>
                    <a:pt x="19" y="7"/>
                  </a:lnTo>
                  <a:close/>
                  <a:moveTo>
                    <a:pt x="15" y="11"/>
                  </a:moveTo>
                  <a:cubicBezTo>
                    <a:pt x="8" y="18"/>
                    <a:pt x="8" y="18"/>
                    <a:pt x="8" y="18"/>
                  </a:cubicBezTo>
                  <a:cubicBezTo>
                    <a:pt x="15" y="20"/>
                    <a:pt x="15" y="20"/>
                    <a:pt x="15" y="20"/>
                  </a:cubicBezTo>
                  <a:cubicBezTo>
                    <a:pt x="15" y="25"/>
                    <a:pt x="15" y="25"/>
                    <a:pt x="15" y="25"/>
                  </a:cubicBezTo>
                  <a:cubicBezTo>
                    <a:pt x="3" y="22"/>
                    <a:pt x="3" y="22"/>
                    <a:pt x="3" y="22"/>
                  </a:cubicBezTo>
                  <a:cubicBezTo>
                    <a:pt x="3" y="22"/>
                    <a:pt x="3" y="22"/>
                    <a:pt x="3" y="22"/>
                  </a:cubicBezTo>
                  <a:cubicBezTo>
                    <a:pt x="2" y="22"/>
                    <a:pt x="2" y="22"/>
                    <a:pt x="1" y="22"/>
                  </a:cubicBezTo>
                  <a:cubicBezTo>
                    <a:pt x="0" y="21"/>
                    <a:pt x="0" y="19"/>
                    <a:pt x="1" y="18"/>
                  </a:cubicBezTo>
                  <a:cubicBezTo>
                    <a:pt x="15" y="5"/>
                    <a:pt x="15" y="5"/>
                    <a:pt x="15" y="5"/>
                  </a:cubicBezTo>
                  <a:lnTo>
                    <a:pt x="15"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5" name="Freeform 79"/>
            <p:cNvSpPr>
              <a:spLocks noEditPoints="1"/>
            </p:cNvSpPr>
            <p:nvPr/>
          </p:nvSpPr>
          <p:spPr bwMode="auto">
            <a:xfrm>
              <a:off x="6610361" y="1801824"/>
              <a:ext cx="60325" cy="63500"/>
            </a:xfrm>
            <a:custGeom>
              <a:gdLst>
                <a:gd fmla="*/ 12 w 27" name="T0"/>
                <a:gd fmla="*/ 16 h 28" name="T1"/>
                <a:gd fmla="*/ 19 w 27" name="T2"/>
                <a:gd fmla="*/ 9 h 28" name="T3"/>
                <a:gd fmla="*/ 12 w 27" name="T4"/>
                <a:gd fmla="*/ 8 h 28" name="T5"/>
                <a:gd fmla="*/ 12 w 27" name="T6"/>
                <a:gd fmla="*/ 3 h 28" name="T7"/>
                <a:gd fmla="*/ 25 w 27" name="T8"/>
                <a:gd fmla="*/ 5 h 28" name="T9"/>
                <a:gd fmla="*/ 25 w 27" name="T10"/>
                <a:gd fmla="*/ 5 h 28" name="T11"/>
                <a:gd fmla="*/ 26 w 27" name="T12"/>
                <a:gd fmla="*/ 6 h 28" name="T13"/>
                <a:gd fmla="*/ 26 w 27" name="T14"/>
                <a:gd fmla="*/ 9 h 28" name="T15"/>
                <a:gd fmla="*/ 12 w 27" name="T16"/>
                <a:gd fmla="*/ 23 h 28" name="T17"/>
                <a:gd fmla="*/ 12 w 27" name="T18"/>
                <a:gd fmla="*/ 16 h 28" name="T19"/>
                <a:gd fmla="*/ 9 w 27" name="T20"/>
                <a:gd fmla="*/ 20 h 28" name="T21"/>
                <a:gd fmla="*/ 12 w 27" name="T22"/>
                <a:gd fmla="*/ 16 h 28" name="T23"/>
                <a:gd fmla="*/ 12 w 27" name="T24"/>
                <a:gd fmla="*/ 23 h 28" name="T25"/>
                <a:gd fmla="*/ 9 w 27" name="T26"/>
                <a:gd fmla="*/ 27 h 28" name="T27"/>
                <a:gd fmla="*/ 9 w 27" name="T28"/>
                <a:gd fmla="*/ 27 h 28" name="T29"/>
                <a:gd fmla="*/ 8 w 27" name="T30"/>
                <a:gd fmla="*/ 27 h 28" name="T31"/>
                <a:gd fmla="*/ 5 w 27" name="T32"/>
                <a:gd fmla="*/ 25 h 28" name="T33"/>
                <a:gd fmla="*/ 0 w 27" name="T34"/>
                <a:gd fmla="*/ 4 h 28" name="T35"/>
                <a:gd fmla="*/ 0 w 27" name="T36"/>
                <a:gd fmla="*/ 2 h 28" name="T37"/>
                <a:gd fmla="*/ 3 w 27" name="T38"/>
                <a:gd fmla="*/ 1 h 28" name="T39"/>
                <a:gd fmla="*/ 12 w 27" name="T40"/>
                <a:gd fmla="*/ 3 h 28" name="T41"/>
                <a:gd fmla="*/ 12 w 27" name="T42"/>
                <a:gd fmla="*/ 8 h 28" name="T43"/>
                <a:gd fmla="*/ 5 w 27" name="T44"/>
                <a:gd fmla="*/ 6 h 28" name="T45"/>
                <a:gd fmla="*/ 9 w 27" name="T46"/>
                <a:gd fmla="*/ 20 h 28"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8" w="27">
                  <a:moveTo>
                    <a:pt x="12" y="16"/>
                  </a:moveTo>
                  <a:cubicBezTo>
                    <a:pt x="19" y="9"/>
                    <a:pt x="19" y="9"/>
                    <a:pt x="19" y="9"/>
                  </a:cubicBezTo>
                  <a:cubicBezTo>
                    <a:pt x="12" y="8"/>
                    <a:pt x="12" y="8"/>
                    <a:pt x="12" y="8"/>
                  </a:cubicBezTo>
                  <a:cubicBezTo>
                    <a:pt x="12" y="3"/>
                    <a:pt x="12" y="3"/>
                    <a:pt x="12" y="3"/>
                  </a:cubicBezTo>
                  <a:cubicBezTo>
                    <a:pt x="25" y="5"/>
                    <a:pt x="25" y="5"/>
                    <a:pt x="25" y="5"/>
                  </a:cubicBezTo>
                  <a:cubicBezTo>
                    <a:pt x="25" y="5"/>
                    <a:pt x="25" y="5"/>
                    <a:pt x="25" y="5"/>
                  </a:cubicBezTo>
                  <a:cubicBezTo>
                    <a:pt x="25" y="5"/>
                    <a:pt x="26" y="6"/>
                    <a:pt x="26" y="6"/>
                  </a:cubicBezTo>
                  <a:cubicBezTo>
                    <a:pt x="27" y="7"/>
                    <a:pt x="27" y="9"/>
                    <a:pt x="26" y="9"/>
                  </a:cubicBezTo>
                  <a:cubicBezTo>
                    <a:pt x="12" y="23"/>
                    <a:pt x="12" y="23"/>
                    <a:pt x="12" y="23"/>
                  </a:cubicBezTo>
                  <a:lnTo>
                    <a:pt x="12" y="16"/>
                  </a:lnTo>
                  <a:close/>
                  <a:moveTo>
                    <a:pt x="9" y="20"/>
                  </a:moveTo>
                  <a:cubicBezTo>
                    <a:pt x="12" y="16"/>
                    <a:pt x="12" y="16"/>
                    <a:pt x="12" y="16"/>
                  </a:cubicBezTo>
                  <a:cubicBezTo>
                    <a:pt x="12" y="23"/>
                    <a:pt x="12" y="23"/>
                    <a:pt x="12" y="23"/>
                  </a:cubicBezTo>
                  <a:cubicBezTo>
                    <a:pt x="9" y="27"/>
                    <a:pt x="9" y="27"/>
                    <a:pt x="9" y="27"/>
                  </a:cubicBezTo>
                  <a:cubicBezTo>
                    <a:pt x="9" y="27"/>
                    <a:pt x="9" y="27"/>
                    <a:pt x="9" y="27"/>
                  </a:cubicBezTo>
                  <a:cubicBezTo>
                    <a:pt x="8" y="27"/>
                    <a:pt x="8" y="27"/>
                    <a:pt x="8" y="27"/>
                  </a:cubicBezTo>
                  <a:cubicBezTo>
                    <a:pt x="6" y="28"/>
                    <a:pt x="5" y="27"/>
                    <a:pt x="5" y="25"/>
                  </a:cubicBezTo>
                  <a:cubicBezTo>
                    <a:pt x="0" y="4"/>
                    <a:pt x="0" y="4"/>
                    <a:pt x="0" y="4"/>
                  </a:cubicBezTo>
                  <a:cubicBezTo>
                    <a:pt x="0" y="3"/>
                    <a:pt x="0" y="3"/>
                    <a:pt x="0" y="2"/>
                  </a:cubicBezTo>
                  <a:cubicBezTo>
                    <a:pt x="0" y="1"/>
                    <a:pt x="1" y="0"/>
                    <a:pt x="3" y="1"/>
                  </a:cubicBezTo>
                  <a:cubicBezTo>
                    <a:pt x="12" y="3"/>
                    <a:pt x="12" y="3"/>
                    <a:pt x="12" y="3"/>
                  </a:cubicBezTo>
                  <a:cubicBezTo>
                    <a:pt x="12" y="8"/>
                    <a:pt x="12" y="8"/>
                    <a:pt x="12" y="8"/>
                  </a:cubicBezTo>
                  <a:cubicBezTo>
                    <a:pt x="5" y="6"/>
                    <a:pt x="5" y="6"/>
                    <a:pt x="5" y="6"/>
                  </a:cubicBezTo>
                  <a:lnTo>
                    <a:pt x="9" y="2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6" name="Freeform 80"/>
            <p:cNvSpPr>
              <a:spLocks noEditPoints="1"/>
            </p:cNvSpPr>
            <p:nvPr/>
          </p:nvSpPr>
          <p:spPr bwMode="auto">
            <a:xfrm>
              <a:off x="6402397" y="1912949"/>
              <a:ext cx="438151" cy="273052"/>
            </a:xfrm>
            <a:custGeom>
              <a:gdLst>
                <a:gd fmla="*/ 156 w 194" name="T0"/>
                <a:gd fmla="*/ 54 h 121" name="T1"/>
                <a:gd fmla="*/ 146 w 194" name="T2"/>
                <a:gd fmla="*/ 57 h 121" name="T3"/>
                <a:gd fmla="*/ 153 w 194" name="T4"/>
                <a:gd fmla="*/ 50 h 121" name="T5"/>
                <a:gd fmla="*/ 158 w 194" name="T6"/>
                <a:gd fmla="*/ 49 h 121" name="T7"/>
                <a:gd fmla="*/ 194 w 194" name="T8"/>
                <a:gd fmla="*/ 85 h 121" name="T9"/>
                <a:gd fmla="*/ 158 w 194" name="T10"/>
                <a:gd fmla="*/ 121 h 121" name="T11"/>
                <a:gd fmla="*/ 146 w 194" name="T12"/>
                <a:gd fmla="*/ 116 h 121" name="T13"/>
                <a:gd fmla="*/ 180 w 194" name="T14"/>
                <a:gd fmla="*/ 107 h 121" name="T15"/>
                <a:gd fmla="*/ 180 w 194" name="T16"/>
                <a:gd fmla="*/ 63 h 121" name="T17"/>
                <a:gd fmla="*/ 146 w 194" name="T18"/>
                <a:gd fmla="*/ 51 h 121" name="T19"/>
                <a:gd fmla="*/ 158 w 194" name="T20"/>
                <a:gd fmla="*/ 54 h 121" name="T21"/>
                <a:gd fmla="*/ 145 w 194" name="T22"/>
                <a:gd fmla="*/ 57 h 121" name="T23"/>
                <a:gd fmla="*/ 135 w 194" name="T24"/>
                <a:gd fmla="*/ 61 h 121" name="T25"/>
                <a:gd fmla="*/ 134 w 194" name="T26"/>
                <a:gd fmla="*/ 55 h 121" name="T27"/>
                <a:gd fmla="*/ 133 w 194" name="T28"/>
                <a:gd fmla="*/ 51 h 121" name="T29"/>
                <a:gd fmla="*/ 146 w 194" name="T30"/>
                <a:gd fmla="*/ 51 h 121" name="T31"/>
                <a:gd fmla="*/ 133 w 194" name="T32"/>
                <a:gd fmla="*/ 48 h 121" name="T33"/>
                <a:gd fmla="*/ 119 w 194" name="T34"/>
                <a:gd fmla="*/ 23 h 121" name="T35"/>
                <a:gd fmla="*/ 98 w 194" name="T36"/>
                <a:gd fmla="*/ 9 h 121" name="T37"/>
                <a:gd fmla="*/ 93 w 194" name="T38"/>
                <a:gd fmla="*/ 7 h 121" name="T39"/>
                <a:gd fmla="*/ 93 w 194" name="T40"/>
                <a:gd fmla="*/ 7 h 121" name="T41"/>
                <a:gd fmla="*/ 78 w 194" name="T42"/>
                <a:gd fmla="*/ 5 h 121" name="T43"/>
                <a:gd fmla="*/ 76 w 194" name="T44"/>
                <a:gd fmla="*/ 5 h 121" name="T45"/>
                <a:gd fmla="*/ 23 w 194" name="T46"/>
                <a:gd fmla="*/ 61 h 121" name="T47"/>
                <a:gd fmla="*/ 25 w 194" name="T48"/>
                <a:gd fmla="*/ 77 h 121" name="T49"/>
                <a:gd fmla="*/ 23 w 194" name="T50"/>
                <a:gd fmla="*/ 80 h 121" name="T51"/>
                <a:gd fmla="*/ 5 w 194" name="T52"/>
                <a:gd fmla="*/ 98 h 121" name="T53"/>
                <a:gd fmla="*/ 11 w 194" name="T54"/>
                <a:gd fmla="*/ 111 h 121" name="T55"/>
                <a:gd fmla="*/ 78 w 194" name="T56"/>
                <a:gd fmla="*/ 116 h 121" name="T57"/>
                <a:gd fmla="*/ 146 w 194" name="T58"/>
                <a:gd fmla="*/ 116 h 121" name="T59"/>
                <a:gd fmla="*/ 81 w 194" name="T60"/>
                <a:gd fmla="*/ 121 h 121" name="T61"/>
                <a:gd fmla="*/ 23 w 194" name="T62"/>
                <a:gd fmla="*/ 121 h 121" name="T63"/>
                <a:gd fmla="*/ 7 w 194" name="T64"/>
                <a:gd fmla="*/ 115 h 121" name="T65"/>
                <a:gd fmla="*/ 7 w 194" name="T66"/>
                <a:gd fmla="*/ 82 h 121" name="T67"/>
                <a:gd fmla="*/ 19 w 194" name="T68"/>
                <a:gd fmla="*/ 70 h 121" name="T69"/>
                <a:gd fmla="*/ 35 w 194" name="T70"/>
                <a:gd fmla="*/ 19 h 121" name="T71"/>
                <a:gd fmla="*/ 76 w 194" name="T72"/>
                <a:gd fmla="*/ 0 h 121" name="T73"/>
                <a:gd fmla="*/ 77 w 194" name="T74"/>
                <a:gd fmla="*/ 0 h 121" name="T75"/>
                <a:gd fmla="*/ 78 w 194" name="T76"/>
                <a:gd fmla="*/ 0 h 121" name="T77"/>
                <a:gd fmla="*/ 94 w 194" name="T78"/>
                <a:gd fmla="*/ 2 h 121" name="T79"/>
                <a:gd fmla="*/ 97 w 194" name="T80"/>
                <a:gd fmla="*/ 3 h 121" name="T81"/>
                <a:gd fmla="*/ 100 w 194" name="T82"/>
                <a:gd fmla="*/ 4 h 121" name="T83"/>
                <a:gd fmla="*/ 136 w 194" name="T84"/>
                <a:gd fmla="*/ 43 h 121" name="T85"/>
                <a:gd fmla="*/ 138 w 194" name="T86"/>
                <a:gd fmla="*/ 50 h 121" name="T87"/>
                <a:gd fmla="*/ 139 w 194" name="T88"/>
                <a:gd fmla="*/ 55 h 121" name="T89"/>
                <a:gd fmla="*/ 143 w 194" name="T90"/>
                <a:gd fmla="*/ 52 h 121" name="T91"/>
                <a:gd fmla="*/ 146 w 194" name="T92"/>
                <a:gd fmla="*/ 57 h 121"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20" w="194">
                  <a:moveTo>
                    <a:pt x="158" y="54"/>
                  </a:moveTo>
                  <a:cubicBezTo>
                    <a:pt x="157" y="54"/>
                    <a:pt x="156" y="54"/>
                    <a:pt x="156" y="54"/>
                  </a:cubicBezTo>
                  <a:cubicBezTo>
                    <a:pt x="155" y="54"/>
                    <a:pt x="154" y="54"/>
                    <a:pt x="154" y="54"/>
                  </a:cubicBezTo>
                  <a:cubicBezTo>
                    <a:pt x="151" y="55"/>
                    <a:pt x="148" y="56"/>
                    <a:pt x="146" y="57"/>
                  </a:cubicBezTo>
                  <a:cubicBezTo>
                    <a:pt x="146" y="52"/>
                    <a:pt x="146" y="52"/>
                    <a:pt x="146" y="52"/>
                  </a:cubicBezTo>
                  <a:cubicBezTo>
                    <a:pt x="148" y="51"/>
                    <a:pt x="150" y="50"/>
                    <a:pt x="153" y="50"/>
                  </a:cubicBezTo>
                  <a:cubicBezTo>
                    <a:pt x="154" y="50"/>
                    <a:pt x="155" y="50"/>
                    <a:pt x="155" y="49"/>
                  </a:cubicBezTo>
                  <a:cubicBezTo>
                    <a:pt x="156" y="49"/>
                    <a:pt x="157" y="49"/>
                    <a:pt x="158" y="49"/>
                  </a:cubicBezTo>
                  <a:cubicBezTo>
                    <a:pt x="168" y="49"/>
                    <a:pt x="177" y="53"/>
                    <a:pt x="183" y="60"/>
                  </a:cubicBezTo>
                  <a:cubicBezTo>
                    <a:pt x="190" y="66"/>
                    <a:pt x="194" y="75"/>
                    <a:pt x="194" y="85"/>
                  </a:cubicBezTo>
                  <a:cubicBezTo>
                    <a:pt x="194" y="95"/>
                    <a:pt x="190" y="104"/>
                    <a:pt x="183" y="111"/>
                  </a:cubicBezTo>
                  <a:cubicBezTo>
                    <a:pt x="177" y="117"/>
                    <a:pt x="168" y="121"/>
                    <a:pt x="158" y="121"/>
                  </a:cubicBezTo>
                  <a:cubicBezTo>
                    <a:pt x="146" y="121"/>
                    <a:pt x="146" y="121"/>
                    <a:pt x="146" y="121"/>
                  </a:cubicBezTo>
                  <a:cubicBezTo>
                    <a:pt x="146" y="116"/>
                    <a:pt x="146" y="116"/>
                    <a:pt x="146" y="116"/>
                  </a:cubicBezTo>
                  <a:cubicBezTo>
                    <a:pt x="158" y="116"/>
                    <a:pt x="158" y="116"/>
                    <a:pt x="158" y="116"/>
                  </a:cubicBezTo>
                  <a:cubicBezTo>
                    <a:pt x="167" y="116"/>
                    <a:pt x="174" y="113"/>
                    <a:pt x="180" y="107"/>
                  </a:cubicBezTo>
                  <a:cubicBezTo>
                    <a:pt x="186" y="102"/>
                    <a:pt x="189" y="94"/>
                    <a:pt x="189" y="85"/>
                  </a:cubicBezTo>
                  <a:cubicBezTo>
                    <a:pt x="189" y="77"/>
                    <a:pt x="186" y="69"/>
                    <a:pt x="180" y="63"/>
                  </a:cubicBezTo>
                  <a:cubicBezTo>
                    <a:pt x="174" y="58"/>
                    <a:pt x="167" y="54"/>
                    <a:pt x="158" y="54"/>
                  </a:cubicBezTo>
                  <a:cubicBezTo>
                    <a:pt x="146" y="51"/>
                    <a:pt x="146" y="51"/>
                    <a:pt x="146" y="51"/>
                  </a:cubicBezTo>
                  <a:cubicBezTo>
                    <a:pt x="146" y="51"/>
                    <a:pt x="146" y="51"/>
                    <a:pt x="146" y="51"/>
                  </a:cubicBezTo>
                  <a:lnTo>
                    <a:pt x="158" y="54"/>
                  </a:lnTo>
                  <a:close/>
                  <a:moveTo>
                    <a:pt x="146" y="57"/>
                  </a:moveTo>
                  <a:cubicBezTo>
                    <a:pt x="145" y="57"/>
                    <a:pt x="145" y="57"/>
                    <a:pt x="145" y="57"/>
                  </a:cubicBezTo>
                  <a:cubicBezTo>
                    <a:pt x="143" y="58"/>
                    <a:pt x="140" y="60"/>
                    <a:pt x="138" y="61"/>
                  </a:cubicBezTo>
                  <a:cubicBezTo>
                    <a:pt x="137" y="62"/>
                    <a:pt x="135" y="62"/>
                    <a:pt x="135" y="61"/>
                  </a:cubicBezTo>
                  <a:cubicBezTo>
                    <a:pt x="134" y="61"/>
                    <a:pt x="134" y="60"/>
                    <a:pt x="134" y="60"/>
                  </a:cubicBezTo>
                  <a:cubicBezTo>
                    <a:pt x="134" y="58"/>
                    <a:pt x="134" y="57"/>
                    <a:pt x="134" y="55"/>
                  </a:cubicBezTo>
                  <a:cubicBezTo>
                    <a:pt x="134" y="54"/>
                    <a:pt x="133" y="52"/>
                    <a:pt x="133" y="51"/>
                  </a:cubicBezTo>
                  <a:cubicBezTo>
                    <a:pt x="133" y="51"/>
                    <a:pt x="133" y="51"/>
                    <a:pt x="133" y="51"/>
                  </a:cubicBezTo>
                  <a:cubicBezTo>
                    <a:pt x="133" y="50"/>
                    <a:pt x="134" y="48"/>
                    <a:pt x="135" y="48"/>
                  </a:cubicBezTo>
                  <a:cubicBezTo>
                    <a:pt x="146" y="51"/>
                    <a:pt x="146" y="51"/>
                    <a:pt x="146" y="51"/>
                  </a:cubicBezTo>
                  <a:cubicBezTo>
                    <a:pt x="146" y="51"/>
                    <a:pt x="146" y="51"/>
                    <a:pt x="146" y="51"/>
                  </a:cubicBezTo>
                  <a:cubicBezTo>
                    <a:pt x="133" y="48"/>
                    <a:pt x="133" y="48"/>
                    <a:pt x="133" y="48"/>
                  </a:cubicBezTo>
                  <a:cubicBezTo>
                    <a:pt x="132" y="47"/>
                    <a:pt x="132" y="46"/>
                    <a:pt x="132" y="45"/>
                  </a:cubicBezTo>
                  <a:cubicBezTo>
                    <a:pt x="129" y="37"/>
                    <a:pt x="125" y="29"/>
                    <a:pt x="119" y="23"/>
                  </a:cubicBezTo>
                  <a:cubicBezTo>
                    <a:pt x="114" y="17"/>
                    <a:pt x="106" y="12"/>
                    <a:pt x="98" y="9"/>
                  </a:cubicBezTo>
                  <a:cubicBezTo>
                    <a:pt x="98" y="9"/>
                    <a:pt x="98" y="9"/>
                    <a:pt x="98" y="9"/>
                  </a:cubicBezTo>
                  <a:cubicBezTo>
                    <a:pt x="98" y="8"/>
                    <a:pt x="97" y="8"/>
                    <a:pt x="96" y="8"/>
                  </a:cubicBezTo>
                  <a:cubicBezTo>
                    <a:pt x="95" y="8"/>
                    <a:pt x="94" y="7"/>
                    <a:pt x="93" y="7"/>
                  </a:cubicBezTo>
                  <a:cubicBezTo>
                    <a:pt x="93" y="7"/>
                    <a:pt x="93" y="7"/>
                    <a:pt x="93" y="7"/>
                  </a:cubicBezTo>
                  <a:cubicBezTo>
                    <a:pt x="93" y="7"/>
                    <a:pt x="93" y="7"/>
                    <a:pt x="93" y="7"/>
                  </a:cubicBezTo>
                  <a:cubicBezTo>
                    <a:pt x="90" y="6"/>
                    <a:pt x="88" y="6"/>
                    <a:pt x="86" y="6"/>
                  </a:cubicBezTo>
                  <a:cubicBezTo>
                    <a:pt x="83" y="5"/>
                    <a:pt x="81" y="5"/>
                    <a:pt x="78" y="5"/>
                  </a:cubicBezTo>
                  <a:cubicBezTo>
                    <a:pt x="78" y="5"/>
                    <a:pt x="77" y="5"/>
                    <a:pt x="77" y="5"/>
                  </a:cubicBezTo>
                  <a:cubicBezTo>
                    <a:pt x="76" y="5"/>
                    <a:pt x="76" y="5"/>
                    <a:pt x="76" y="5"/>
                  </a:cubicBezTo>
                  <a:cubicBezTo>
                    <a:pt x="61" y="6"/>
                    <a:pt x="48" y="12"/>
                    <a:pt x="38" y="22"/>
                  </a:cubicBezTo>
                  <a:cubicBezTo>
                    <a:pt x="29" y="32"/>
                    <a:pt x="23" y="46"/>
                    <a:pt x="23" y="61"/>
                  </a:cubicBezTo>
                  <a:cubicBezTo>
                    <a:pt x="23" y="64"/>
                    <a:pt x="23" y="66"/>
                    <a:pt x="23" y="69"/>
                  </a:cubicBezTo>
                  <a:cubicBezTo>
                    <a:pt x="24" y="72"/>
                    <a:pt x="24" y="75"/>
                    <a:pt x="25" y="77"/>
                  </a:cubicBezTo>
                  <a:cubicBezTo>
                    <a:pt x="26" y="78"/>
                    <a:pt x="25" y="80"/>
                    <a:pt x="24" y="80"/>
                  </a:cubicBezTo>
                  <a:cubicBezTo>
                    <a:pt x="23" y="80"/>
                    <a:pt x="23" y="80"/>
                    <a:pt x="23" y="80"/>
                  </a:cubicBezTo>
                  <a:cubicBezTo>
                    <a:pt x="18" y="80"/>
                    <a:pt x="14" y="82"/>
                    <a:pt x="10" y="86"/>
                  </a:cubicBezTo>
                  <a:cubicBezTo>
                    <a:pt x="7" y="89"/>
                    <a:pt x="5" y="93"/>
                    <a:pt x="5" y="98"/>
                  </a:cubicBezTo>
                  <a:cubicBezTo>
                    <a:pt x="5" y="103"/>
                    <a:pt x="7" y="108"/>
                    <a:pt x="11" y="111"/>
                  </a:cubicBezTo>
                  <a:cubicBezTo>
                    <a:pt x="11" y="111"/>
                    <a:pt x="11" y="111"/>
                    <a:pt x="11" y="111"/>
                  </a:cubicBezTo>
                  <a:cubicBezTo>
                    <a:pt x="14" y="114"/>
                    <a:pt x="18" y="116"/>
                    <a:pt x="23" y="116"/>
                  </a:cubicBezTo>
                  <a:cubicBezTo>
                    <a:pt x="78" y="116"/>
                    <a:pt x="78" y="116"/>
                    <a:pt x="78" y="116"/>
                  </a:cubicBezTo>
                  <a:cubicBezTo>
                    <a:pt x="81" y="116"/>
                    <a:pt x="81" y="116"/>
                    <a:pt x="81" y="116"/>
                  </a:cubicBezTo>
                  <a:cubicBezTo>
                    <a:pt x="146" y="116"/>
                    <a:pt x="146" y="116"/>
                    <a:pt x="146" y="116"/>
                  </a:cubicBezTo>
                  <a:cubicBezTo>
                    <a:pt x="146" y="121"/>
                    <a:pt x="146" y="121"/>
                    <a:pt x="146" y="121"/>
                  </a:cubicBezTo>
                  <a:cubicBezTo>
                    <a:pt x="81" y="121"/>
                    <a:pt x="81" y="121"/>
                    <a:pt x="81" y="121"/>
                  </a:cubicBezTo>
                  <a:cubicBezTo>
                    <a:pt x="78" y="121"/>
                    <a:pt x="78" y="121"/>
                    <a:pt x="78" y="121"/>
                  </a:cubicBezTo>
                  <a:cubicBezTo>
                    <a:pt x="23" y="121"/>
                    <a:pt x="23" y="121"/>
                    <a:pt x="23" y="121"/>
                  </a:cubicBezTo>
                  <a:cubicBezTo>
                    <a:pt x="17" y="121"/>
                    <a:pt x="11" y="119"/>
                    <a:pt x="7" y="115"/>
                  </a:cubicBezTo>
                  <a:cubicBezTo>
                    <a:pt x="7" y="115"/>
                    <a:pt x="7" y="115"/>
                    <a:pt x="7" y="115"/>
                  </a:cubicBezTo>
                  <a:cubicBezTo>
                    <a:pt x="3" y="110"/>
                    <a:pt x="0" y="105"/>
                    <a:pt x="0" y="98"/>
                  </a:cubicBezTo>
                  <a:cubicBezTo>
                    <a:pt x="0" y="92"/>
                    <a:pt x="3" y="86"/>
                    <a:pt x="7" y="82"/>
                  </a:cubicBezTo>
                  <a:cubicBezTo>
                    <a:pt x="10" y="79"/>
                    <a:pt x="15" y="76"/>
                    <a:pt x="20" y="76"/>
                  </a:cubicBezTo>
                  <a:cubicBezTo>
                    <a:pt x="19" y="74"/>
                    <a:pt x="19" y="72"/>
                    <a:pt x="19" y="70"/>
                  </a:cubicBezTo>
                  <a:cubicBezTo>
                    <a:pt x="18" y="67"/>
                    <a:pt x="18" y="64"/>
                    <a:pt x="18" y="61"/>
                  </a:cubicBezTo>
                  <a:cubicBezTo>
                    <a:pt x="18" y="45"/>
                    <a:pt x="24" y="30"/>
                    <a:pt x="35" y="19"/>
                  </a:cubicBezTo>
                  <a:cubicBezTo>
                    <a:pt x="45" y="8"/>
                    <a:pt x="60" y="1"/>
                    <a:pt x="76" y="0"/>
                  </a:cubicBezTo>
                  <a:cubicBezTo>
                    <a:pt x="76" y="0"/>
                    <a:pt x="76" y="0"/>
                    <a:pt x="76" y="0"/>
                  </a:cubicBezTo>
                  <a:cubicBezTo>
                    <a:pt x="77" y="0"/>
                    <a:pt x="77" y="0"/>
                    <a:pt x="77" y="0"/>
                  </a:cubicBezTo>
                  <a:cubicBezTo>
                    <a:pt x="77" y="0"/>
                    <a:pt x="77" y="0"/>
                    <a:pt x="77" y="0"/>
                  </a:cubicBezTo>
                  <a:cubicBezTo>
                    <a:pt x="77" y="0"/>
                    <a:pt x="77" y="0"/>
                    <a:pt x="77" y="0"/>
                  </a:cubicBezTo>
                  <a:cubicBezTo>
                    <a:pt x="78" y="0"/>
                    <a:pt x="78" y="0"/>
                    <a:pt x="78" y="0"/>
                  </a:cubicBezTo>
                  <a:cubicBezTo>
                    <a:pt x="81" y="0"/>
                    <a:pt x="84" y="0"/>
                    <a:pt x="86" y="1"/>
                  </a:cubicBezTo>
                  <a:cubicBezTo>
                    <a:pt x="89" y="1"/>
                    <a:pt x="92" y="2"/>
                    <a:pt x="94" y="2"/>
                  </a:cubicBezTo>
                  <a:cubicBezTo>
                    <a:pt x="94" y="2"/>
                    <a:pt x="94" y="2"/>
                    <a:pt x="94" y="2"/>
                  </a:cubicBezTo>
                  <a:cubicBezTo>
                    <a:pt x="95" y="3"/>
                    <a:pt x="96" y="3"/>
                    <a:pt x="97" y="3"/>
                  </a:cubicBezTo>
                  <a:cubicBezTo>
                    <a:pt x="98" y="4"/>
                    <a:pt x="99" y="4"/>
                    <a:pt x="100" y="4"/>
                  </a:cubicBezTo>
                  <a:cubicBezTo>
                    <a:pt x="100" y="4"/>
                    <a:pt x="100" y="4"/>
                    <a:pt x="100" y="4"/>
                  </a:cubicBezTo>
                  <a:cubicBezTo>
                    <a:pt x="109" y="8"/>
                    <a:pt x="117" y="13"/>
                    <a:pt x="123" y="20"/>
                  </a:cubicBezTo>
                  <a:cubicBezTo>
                    <a:pt x="129" y="26"/>
                    <a:pt x="134" y="35"/>
                    <a:pt x="136" y="43"/>
                  </a:cubicBezTo>
                  <a:cubicBezTo>
                    <a:pt x="137" y="44"/>
                    <a:pt x="137" y="46"/>
                    <a:pt x="137" y="47"/>
                  </a:cubicBezTo>
                  <a:cubicBezTo>
                    <a:pt x="137" y="48"/>
                    <a:pt x="138" y="49"/>
                    <a:pt x="138" y="50"/>
                  </a:cubicBezTo>
                  <a:cubicBezTo>
                    <a:pt x="138" y="50"/>
                    <a:pt x="138" y="50"/>
                    <a:pt x="138" y="50"/>
                  </a:cubicBezTo>
                  <a:cubicBezTo>
                    <a:pt x="138" y="52"/>
                    <a:pt x="138" y="53"/>
                    <a:pt x="139" y="55"/>
                  </a:cubicBezTo>
                  <a:cubicBezTo>
                    <a:pt x="139" y="55"/>
                    <a:pt x="139" y="55"/>
                    <a:pt x="139" y="55"/>
                  </a:cubicBezTo>
                  <a:cubicBezTo>
                    <a:pt x="140" y="54"/>
                    <a:pt x="142" y="53"/>
                    <a:pt x="143" y="52"/>
                  </a:cubicBezTo>
                  <a:cubicBezTo>
                    <a:pt x="144" y="52"/>
                    <a:pt x="145" y="52"/>
                    <a:pt x="146" y="52"/>
                  </a:cubicBezTo>
                  <a:lnTo>
                    <a:pt x="146" y="5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7" name="Freeform 81"/>
            <p:cNvSpPr>
              <a:spLocks noEditPoints="1"/>
            </p:cNvSpPr>
            <p:nvPr/>
          </p:nvSpPr>
          <p:spPr bwMode="auto">
            <a:xfrm>
              <a:off x="6200785" y="2298714"/>
              <a:ext cx="290514" cy="323851"/>
            </a:xfrm>
            <a:custGeom>
              <a:gdLst>
                <a:gd fmla="*/ 123 w 128" name="T0"/>
                <a:gd fmla="*/ 5 h 143" name="T1"/>
                <a:gd fmla="*/ 114 w 128" name="T2"/>
                <a:gd fmla="*/ 5 h 143" name="T3"/>
                <a:gd fmla="*/ 125 w 128" name="T4"/>
                <a:gd fmla="*/ 143 h 143" name="T5"/>
                <a:gd fmla="*/ 109 w 128" name="T6"/>
                <a:gd fmla="*/ 127 h 143" name="T7"/>
                <a:gd fmla="*/ 109 w 128" name="T8"/>
                <a:gd fmla="*/ 115 h 143" name="T9"/>
                <a:gd fmla="*/ 116 w 128" name="T10"/>
                <a:gd fmla="*/ 104 h 143" name="T11"/>
                <a:gd fmla="*/ 114 w 128" name="T12"/>
                <a:gd fmla="*/ 91 h 143" name="T13"/>
                <a:gd fmla="*/ 119 w 128" name="T14"/>
                <a:gd fmla="*/ 78 h 143" name="T15"/>
                <a:gd fmla="*/ 114 w 128" name="T16"/>
                <a:gd fmla="*/ 76 h 143" name="T17"/>
                <a:gd fmla="*/ 119 w 128" name="T18"/>
                <a:gd fmla="*/ 42 h 143" name="T19"/>
                <a:gd fmla="*/ 109 w 128" name="T20"/>
                <a:gd fmla="*/ 52 h 143" name="T21"/>
                <a:gd fmla="*/ 116 w 128" name="T22"/>
                <a:gd fmla="*/ 16 h 143" name="T23"/>
                <a:gd fmla="*/ 109 w 128" name="T24"/>
                <a:gd fmla="*/ 33 h 143" name="T25"/>
                <a:gd fmla="*/ 100 w 128" name="T26"/>
                <a:gd fmla="*/ 136 h 143" name="T27"/>
                <a:gd fmla="*/ 102 w 128" name="T28"/>
                <a:gd fmla="*/ 143 h 143" name="T29"/>
                <a:gd fmla="*/ 109 w 128" name="T30"/>
                <a:gd fmla="*/ 10 h 143" name="T31"/>
                <a:gd fmla="*/ 93 w 128" name="T32"/>
                <a:gd fmla="*/ 42 h 143" name="T33"/>
                <a:gd fmla="*/ 102 w 128" name="T34"/>
                <a:gd fmla="*/ 0 h 143" name="T35"/>
                <a:gd fmla="*/ 102 w 128" name="T36"/>
                <a:gd fmla="*/ 16 h 143" name="T37"/>
                <a:gd fmla="*/ 105 w 128" name="T38"/>
                <a:gd fmla="*/ 28 h 143" name="T39"/>
                <a:gd fmla="*/ 100 w 128" name="T40"/>
                <a:gd fmla="*/ 42 h 143" name="T41"/>
                <a:gd fmla="*/ 105 w 128" name="T42"/>
                <a:gd fmla="*/ 44 h 143" name="T43"/>
                <a:gd fmla="*/ 105 w 128" name="T44"/>
                <a:gd fmla="*/ 76 h 143" name="T45"/>
                <a:gd fmla="*/ 102 w 128" name="T46"/>
                <a:gd fmla="*/ 63 h 143" name="T47"/>
                <a:gd fmla="*/ 102 w 128" name="T48"/>
                <a:gd fmla="*/ 104 h 143" name="T49"/>
                <a:gd fmla="*/ 109 w 128" name="T50"/>
                <a:gd fmla="*/ 86 h 143" name="T51"/>
                <a:gd fmla="*/ 109 w 128" name="T52"/>
                <a:gd fmla="*/ 127 h 143" name="T53"/>
                <a:gd fmla="*/ 64 w 128" name="T54"/>
                <a:gd fmla="*/ 93 h 143" name="T55"/>
                <a:gd fmla="*/ 93 w 128" name="T56"/>
                <a:gd fmla="*/ 50 h 143" name="T57"/>
                <a:gd fmla="*/ 28 w 128" name="T58"/>
                <a:gd fmla="*/ 7 h 143" name="T59"/>
                <a:gd fmla="*/ 25 w 128" name="T60"/>
                <a:gd fmla="*/ 0 h 143" name="T61"/>
                <a:gd fmla="*/ 35 w 128" name="T62"/>
                <a:gd fmla="*/ 42 h 143" name="T63"/>
                <a:gd fmla="*/ 28 w 128" name="T64"/>
                <a:gd fmla="*/ 136 h 143" name="T65"/>
                <a:gd fmla="*/ 64 w 128" name="T66"/>
                <a:gd fmla="*/ 106 h 143" name="T67"/>
                <a:gd fmla="*/ 23 w 128" name="T68"/>
                <a:gd fmla="*/ 138 h 143" name="T69"/>
                <a:gd fmla="*/ 37 w 128" name="T70"/>
                <a:gd fmla="*/ 88 h 143" name="T71"/>
                <a:gd fmla="*/ 35 w 128" name="T72"/>
                <a:gd fmla="*/ 50 h 143" name="T73"/>
                <a:gd fmla="*/ 25 w 128" name="T74"/>
                <a:gd fmla="*/ 110 h 143" name="T75"/>
                <a:gd fmla="*/ 18 w 128" name="T76"/>
                <a:gd fmla="*/ 127 h 143" name="T77"/>
                <a:gd fmla="*/ 18 w 128" name="T78"/>
                <a:gd fmla="*/ 86 h 143" name="T79"/>
                <a:gd fmla="*/ 18 w 128" name="T80"/>
                <a:gd fmla="*/ 80 h 143" name="T81"/>
                <a:gd fmla="*/ 25 w 128" name="T82"/>
                <a:gd fmla="*/ 63 h 143" name="T83"/>
                <a:gd fmla="*/ 25 w 128" name="T84"/>
                <a:gd fmla="*/ 57 h 143" name="T85"/>
                <a:gd fmla="*/ 23 w 128" name="T86"/>
                <a:gd fmla="*/ 44 h 143" name="T87"/>
                <a:gd fmla="*/ 28 w 128" name="T88"/>
                <a:gd fmla="*/ 31 h 143" name="T89"/>
                <a:gd fmla="*/ 23 w 128" name="T90"/>
                <a:gd fmla="*/ 28 h 143" name="T91"/>
                <a:gd fmla="*/ 9 w 128" name="T92"/>
                <a:gd fmla="*/ 5 h 143" name="T93"/>
                <a:gd fmla="*/ 18 w 128" name="T94"/>
                <a:gd fmla="*/ 133 h 143" name="T95"/>
                <a:gd fmla="*/ 0 w 128" name="T96"/>
                <a:gd fmla="*/ 141 h 143" name="T97"/>
                <a:gd fmla="*/ 18 w 128" name="T98"/>
                <a:gd fmla="*/ 5 h 143" name="T99"/>
                <a:gd fmla="*/ 11 w 128" name="T100"/>
                <a:gd fmla="*/ 33 h 143" name="T101"/>
                <a:gd fmla="*/ 18 w 128" name="T102"/>
                <a:gd fmla="*/ 16 h 143" name="T103"/>
                <a:gd fmla="*/ 18 w 128" name="T104"/>
                <a:gd fmla="*/ 57 h 143" name="T105"/>
                <a:gd fmla="*/ 18 w 128" name="T106"/>
                <a:gd fmla="*/ 63 h 143" name="T107"/>
                <a:gd fmla="*/ 18 w 128" name="T108"/>
                <a:gd fmla="*/ 76 h 143" name="T109"/>
                <a:gd fmla="*/ 11 w 128" name="T110"/>
                <a:gd fmla="*/ 86 h 143" name="T111"/>
                <a:gd fmla="*/ 13 w 128" name="T112"/>
                <a:gd fmla="*/ 99 h 143" name="T113"/>
                <a:gd fmla="*/ 9 w 128" name="T114"/>
                <a:gd fmla="*/ 112 h 143" name="T115"/>
                <a:gd fmla="*/ 13 w 128" name="T116"/>
                <a:gd fmla="*/ 115 h 14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43" w="128">
                  <a:moveTo>
                    <a:pt x="109" y="133"/>
                  </a:moveTo>
                  <a:cubicBezTo>
                    <a:pt x="116" y="133"/>
                    <a:pt x="116" y="133"/>
                    <a:pt x="116" y="133"/>
                  </a:cubicBezTo>
                  <a:cubicBezTo>
                    <a:pt x="118" y="133"/>
                    <a:pt x="119" y="134"/>
                    <a:pt x="119" y="136"/>
                  </a:cubicBezTo>
                  <a:cubicBezTo>
                    <a:pt x="119" y="138"/>
                    <a:pt x="119" y="138"/>
                    <a:pt x="119" y="138"/>
                  </a:cubicBezTo>
                  <a:cubicBezTo>
                    <a:pt x="123" y="138"/>
                    <a:pt x="123" y="138"/>
                    <a:pt x="123" y="138"/>
                  </a:cubicBezTo>
                  <a:cubicBezTo>
                    <a:pt x="123" y="5"/>
                    <a:pt x="123" y="5"/>
                    <a:pt x="123" y="5"/>
                  </a:cubicBezTo>
                  <a:cubicBezTo>
                    <a:pt x="119" y="5"/>
                    <a:pt x="119" y="5"/>
                    <a:pt x="119" y="5"/>
                  </a:cubicBezTo>
                  <a:cubicBezTo>
                    <a:pt x="119" y="7"/>
                    <a:pt x="119" y="7"/>
                    <a:pt x="119" y="7"/>
                  </a:cubicBezTo>
                  <a:cubicBezTo>
                    <a:pt x="119" y="9"/>
                    <a:pt x="118" y="10"/>
                    <a:pt x="116" y="10"/>
                  </a:cubicBezTo>
                  <a:cubicBezTo>
                    <a:pt x="109" y="10"/>
                    <a:pt x="109" y="10"/>
                    <a:pt x="109" y="10"/>
                  </a:cubicBezTo>
                  <a:cubicBezTo>
                    <a:pt x="109" y="5"/>
                    <a:pt x="109" y="5"/>
                    <a:pt x="109" y="5"/>
                  </a:cubicBezTo>
                  <a:cubicBezTo>
                    <a:pt x="114" y="5"/>
                    <a:pt x="114" y="5"/>
                    <a:pt x="114" y="5"/>
                  </a:cubicBezTo>
                  <a:cubicBezTo>
                    <a:pt x="114" y="2"/>
                    <a:pt x="114" y="2"/>
                    <a:pt x="114" y="2"/>
                  </a:cubicBezTo>
                  <a:cubicBezTo>
                    <a:pt x="114" y="1"/>
                    <a:pt x="115" y="0"/>
                    <a:pt x="116" y="0"/>
                  </a:cubicBezTo>
                  <a:cubicBezTo>
                    <a:pt x="125" y="0"/>
                    <a:pt x="125" y="0"/>
                    <a:pt x="125" y="0"/>
                  </a:cubicBezTo>
                  <a:cubicBezTo>
                    <a:pt x="127" y="0"/>
                    <a:pt x="128" y="1"/>
                    <a:pt x="128" y="2"/>
                  </a:cubicBezTo>
                  <a:cubicBezTo>
                    <a:pt x="128" y="141"/>
                    <a:pt x="128" y="141"/>
                    <a:pt x="128" y="141"/>
                  </a:cubicBezTo>
                  <a:cubicBezTo>
                    <a:pt x="128" y="142"/>
                    <a:pt x="127" y="143"/>
                    <a:pt x="125" y="143"/>
                  </a:cubicBezTo>
                  <a:cubicBezTo>
                    <a:pt x="116" y="143"/>
                    <a:pt x="116" y="143"/>
                    <a:pt x="116" y="143"/>
                  </a:cubicBezTo>
                  <a:cubicBezTo>
                    <a:pt x="115" y="143"/>
                    <a:pt x="114" y="142"/>
                    <a:pt x="114" y="141"/>
                  </a:cubicBezTo>
                  <a:cubicBezTo>
                    <a:pt x="114" y="138"/>
                    <a:pt x="114" y="138"/>
                    <a:pt x="114" y="138"/>
                  </a:cubicBezTo>
                  <a:cubicBezTo>
                    <a:pt x="109" y="138"/>
                    <a:pt x="109" y="138"/>
                    <a:pt x="109" y="138"/>
                  </a:cubicBezTo>
                  <a:cubicBezTo>
                    <a:pt x="109" y="133"/>
                    <a:pt x="109" y="133"/>
                    <a:pt x="109" y="133"/>
                  </a:cubicBezTo>
                  <a:close/>
                  <a:moveTo>
                    <a:pt x="109" y="127"/>
                  </a:moveTo>
                  <a:cubicBezTo>
                    <a:pt x="116" y="127"/>
                    <a:pt x="116" y="127"/>
                    <a:pt x="116" y="127"/>
                  </a:cubicBezTo>
                  <a:cubicBezTo>
                    <a:pt x="118" y="127"/>
                    <a:pt x="119" y="126"/>
                    <a:pt x="119" y="125"/>
                  </a:cubicBezTo>
                  <a:cubicBezTo>
                    <a:pt x="119" y="112"/>
                    <a:pt x="119" y="112"/>
                    <a:pt x="119" y="112"/>
                  </a:cubicBezTo>
                  <a:cubicBezTo>
                    <a:pt x="119" y="111"/>
                    <a:pt x="118" y="110"/>
                    <a:pt x="116" y="110"/>
                  </a:cubicBezTo>
                  <a:cubicBezTo>
                    <a:pt x="109" y="110"/>
                    <a:pt x="109" y="110"/>
                    <a:pt x="109" y="110"/>
                  </a:cubicBezTo>
                  <a:cubicBezTo>
                    <a:pt x="109" y="115"/>
                    <a:pt x="109" y="115"/>
                    <a:pt x="109" y="115"/>
                  </a:cubicBezTo>
                  <a:cubicBezTo>
                    <a:pt x="114" y="115"/>
                    <a:pt x="114" y="115"/>
                    <a:pt x="114" y="115"/>
                  </a:cubicBezTo>
                  <a:cubicBezTo>
                    <a:pt x="114" y="123"/>
                    <a:pt x="114" y="123"/>
                    <a:pt x="114" y="123"/>
                  </a:cubicBezTo>
                  <a:cubicBezTo>
                    <a:pt x="109" y="123"/>
                    <a:pt x="109" y="123"/>
                    <a:pt x="109" y="123"/>
                  </a:cubicBezTo>
                  <a:cubicBezTo>
                    <a:pt x="109" y="127"/>
                    <a:pt x="109" y="127"/>
                    <a:pt x="109" y="127"/>
                  </a:cubicBezTo>
                  <a:close/>
                  <a:moveTo>
                    <a:pt x="109" y="104"/>
                  </a:moveTo>
                  <a:cubicBezTo>
                    <a:pt x="116" y="104"/>
                    <a:pt x="116" y="104"/>
                    <a:pt x="116" y="104"/>
                  </a:cubicBezTo>
                  <a:cubicBezTo>
                    <a:pt x="118" y="104"/>
                    <a:pt x="119" y="103"/>
                    <a:pt x="119" y="101"/>
                  </a:cubicBezTo>
                  <a:cubicBezTo>
                    <a:pt x="119" y="89"/>
                    <a:pt x="119" y="89"/>
                    <a:pt x="119" y="89"/>
                  </a:cubicBezTo>
                  <a:cubicBezTo>
                    <a:pt x="119" y="87"/>
                    <a:pt x="118" y="86"/>
                    <a:pt x="116" y="86"/>
                  </a:cubicBezTo>
                  <a:cubicBezTo>
                    <a:pt x="109" y="86"/>
                    <a:pt x="109" y="86"/>
                    <a:pt x="109" y="86"/>
                  </a:cubicBezTo>
                  <a:cubicBezTo>
                    <a:pt x="109" y="91"/>
                    <a:pt x="109" y="91"/>
                    <a:pt x="109" y="91"/>
                  </a:cubicBezTo>
                  <a:cubicBezTo>
                    <a:pt x="114" y="91"/>
                    <a:pt x="114" y="91"/>
                    <a:pt x="114" y="91"/>
                  </a:cubicBezTo>
                  <a:cubicBezTo>
                    <a:pt x="114" y="99"/>
                    <a:pt x="114" y="99"/>
                    <a:pt x="114" y="99"/>
                  </a:cubicBezTo>
                  <a:cubicBezTo>
                    <a:pt x="109" y="99"/>
                    <a:pt x="109" y="99"/>
                    <a:pt x="109" y="99"/>
                  </a:cubicBezTo>
                  <a:cubicBezTo>
                    <a:pt x="109" y="104"/>
                    <a:pt x="109" y="104"/>
                    <a:pt x="109" y="104"/>
                  </a:cubicBezTo>
                  <a:close/>
                  <a:moveTo>
                    <a:pt x="109" y="80"/>
                  </a:moveTo>
                  <a:cubicBezTo>
                    <a:pt x="116" y="80"/>
                    <a:pt x="116" y="80"/>
                    <a:pt x="116" y="80"/>
                  </a:cubicBezTo>
                  <a:cubicBezTo>
                    <a:pt x="118" y="80"/>
                    <a:pt x="119" y="79"/>
                    <a:pt x="119" y="78"/>
                  </a:cubicBezTo>
                  <a:cubicBezTo>
                    <a:pt x="119" y="65"/>
                    <a:pt x="119" y="65"/>
                    <a:pt x="119" y="65"/>
                  </a:cubicBezTo>
                  <a:cubicBezTo>
                    <a:pt x="119" y="64"/>
                    <a:pt x="118" y="63"/>
                    <a:pt x="116" y="63"/>
                  </a:cubicBezTo>
                  <a:cubicBezTo>
                    <a:pt x="109" y="63"/>
                    <a:pt x="109" y="63"/>
                    <a:pt x="109" y="63"/>
                  </a:cubicBezTo>
                  <a:cubicBezTo>
                    <a:pt x="109" y="67"/>
                    <a:pt x="109" y="67"/>
                    <a:pt x="109" y="67"/>
                  </a:cubicBezTo>
                  <a:cubicBezTo>
                    <a:pt x="114" y="67"/>
                    <a:pt x="114" y="67"/>
                    <a:pt x="114" y="67"/>
                  </a:cubicBezTo>
                  <a:cubicBezTo>
                    <a:pt x="114" y="76"/>
                    <a:pt x="114" y="76"/>
                    <a:pt x="114" y="76"/>
                  </a:cubicBezTo>
                  <a:cubicBezTo>
                    <a:pt x="109" y="76"/>
                    <a:pt x="109" y="76"/>
                    <a:pt x="109" y="76"/>
                  </a:cubicBezTo>
                  <a:cubicBezTo>
                    <a:pt x="109" y="80"/>
                    <a:pt x="109" y="80"/>
                    <a:pt x="109" y="80"/>
                  </a:cubicBezTo>
                  <a:close/>
                  <a:moveTo>
                    <a:pt x="109" y="57"/>
                  </a:moveTo>
                  <a:cubicBezTo>
                    <a:pt x="116" y="57"/>
                    <a:pt x="116" y="57"/>
                    <a:pt x="116" y="57"/>
                  </a:cubicBezTo>
                  <a:cubicBezTo>
                    <a:pt x="118" y="57"/>
                    <a:pt x="119" y="56"/>
                    <a:pt x="119" y="54"/>
                  </a:cubicBezTo>
                  <a:cubicBezTo>
                    <a:pt x="119" y="42"/>
                    <a:pt x="119" y="42"/>
                    <a:pt x="119" y="42"/>
                  </a:cubicBezTo>
                  <a:cubicBezTo>
                    <a:pt x="119" y="40"/>
                    <a:pt x="118" y="39"/>
                    <a:pt x="116" y="39"/>
                  </a:cubicBezTo>
                  <a:cubicBezTo>
                    <a:pt x="109" y="39"/>
                    <a:pt x="109" y="39"/>
                    <a:pt x="109" y="39"/>
                  </a:cubicBezTo>
                  <a:cubicBezTo>
                    <a:pt x="109" y="44"/>
                    <a:pt x="109" y="44"/>
                    <a:pt x="109" y="44"/>
                  </a:cubicBezTo>
                  <a:cubicBezTo>
                    <a:pt x="114" y="44"/>
                    <a:pt x="114" y="44"/>
                    <a:pt x="114" y="44"/>
                  </a:cubicBezTo>
                  <a:cubicBezTo>
                    <a:pt x="114" y="52"/>
                    <a:pt x="114" y="52"/>
                    <a:pt x="114" y="52"/>
                  </a:cubicBezTo>
                  <a:cubicBezTo>
                    <a:pt x="109" y="52"/>
                    <a:pt x="109" y="52"/>
                    <a:pt x="109" y="52"/>
                  </a:cubicBezTo>
                  <a:cubicBezTo>
                    <a:pt x="109" y="57"/>
                    <a:pt x="109" y="57"/>
                    <a:pt x="109" y="57"/>
                  </a:cubicBezTo>
                  <a:close/>
                  <a:moveTo>
                    <a:pt x="109" y="33"/>
                  </a:moveTo>
                  <a:cubicBezTo>
                    <a:pt x="116" y="33"/>
                    <a:pt x="116" y="33"/>
                    <a:pt x="116" y="33"/>
                  </a:cubicBezTo>
                  <a:cubicBezTo>
                    <a:pt x="118" y="33"/>
                    <a:pt x="119" y="32"/>
                    <a:pt x="119" y="31"/>
                  </a:cubicBezTo>
                  <a:cubicBezTo>
                    <a:pt x="119" y="18"/>
                    <a:pt x="119" y="18"/>
                    <a:pt x="119" y="18"/>
                  </a:cubicBezTo>
                  <a:cubicBezTo>
                    <a:pt x="119" y="17"/>
                    <a:pt x="118" y="16"/>
                    <a:pt x="116" y="16"/>
                  </a:cubicBezTo>
                  <a:cubicBezTo>
                    <a:pt x="109" y="16"/>
                    <a:pt x="109" y="16"/>
                    <a:pt x="109" y="16"/>
                  </a:cubicBezTo>
                  <a:cubicBezTo>
                    <a:pt x="109" y="20"/>
                    <a:pt x="109" y="20"/>
                    <a:pt x="109" y="20"/>
                  </a:cubicBezTo>
                  <a:cubicBezTo>
                    <a:pt x="114" y="20"/>
                    <a:pt x="114" y="20"/>
                    <a:pt x="114" y="20"/>
                  </a:cubicBezTo>
                  <a:cubicBezTo>
                    <a:pt x="114" y="28"/>
                    <a:pt x="114" y="28"/>
                    <a:pt x="114" y="28"/>
                  </a:cubicBezTo>
                  <a:cubicBezTo>
                    <a:pt x="109" y="28"/>
                    <a:pt x="109" y="28"/>
                    <a:pt x="109" y="28"/>
                  </a:cubicBezTo>
                  <a:lnTo>
                    <a:pt x="109" y="33"/>
                  </a:lnTo>
                  <a:close/>
                  <a:moveTo>
                    <a:pt x="64" y="101"/>
                  </a:moveTo>
                  <a:cubicBezTo>
                    <a:pt x="93" y="101"/>
                    <a:pt x="93" y="101"/>
                    <a:pt x="93" y="101"/>
                  </a:cubicBezTo>
                  <a:cubicBezTo>
                    <a:pt x="94" y="101"/>
                    <a:pt x="96" y="102"/>
                    <a:pt x="96" y="104"/>
                  </a:cubicBezTo>
                  <a:cubicBezTo>
                    <a:pt x="96" y="138"/>
                    <a:pt x="96" y="138"/>
                    <a:pt x="96" y="138"/>
                  </a:cubicBezTo>
                  <a:cubicBezTo>
                    <a:pt x="100" y="138"/>
                    <a:pt x="100" y="138"/>
                    <a:pt x="100" y="138"/>
                  </a:cubicBezTo>
                  <a:cubicBezTo>
                    <a:pt x="100" y="136"/>
                    <a:pt x="100" y="136"/>
                    <a:pt x="100" y="136"/>
                  </a:cubicBezTo>
                  <a:cubicBezTo>
                    <a:pt x="100" y="134"/>
                    <a:pt x="101" y="133"/>
                    <a:pt x="102" y="133"/>
                  </a:cubicBezTo>
                  <a:cubicBezTo>
                    <a:pt x="109" y="133"/>
                    <a:pt x="109" y="133"/>
                    <a:pt x="109" y="133"/>
                  </a:cubicBezTo>
                  <a:cubicBezTo>
                    <a:pt x="109" y="138"/>
                    <a:pt x="109" y="138"/>
                    <a:pt x="109" y="138"/>
                  </a:cubicBezTo>
                  <a:cubicBezTo>
                    <a:pt x="105" y="138"/>
                    <a:pt x="105" y="138"/>
                    <a:pt x="105" y="138"/>
                  </a:cubicBezTo>
                  <a:cubicBezTo>
                    <a:pt x="105" y="141"/>
                    <a:pt x="105" y="141"/>
                    <a:pt x="105" y="141"/>
                  </a:cubicBezTo>
                  <a:cubicBezTo>
                    <a:pt x="105" y="142"/>
                    <a:pt x="104" y="143"/>
                    <a:pt x="102" y="143"/>
                  </a:cubicBezTo>
                  <a:cubicBezTo>
                    <a:pt x="93" y="143"/>
                    <a:pt x="93" y="143"/>
                    <a:pt x="93" y="143"/>
                  </a:cubicBezTo>
                  <a:cubicBezTo>
                    <a:pt x="92" y="143"/>
                    <a:pt x="91" y="142"/>
                    <a:pt x="91" y="141"/>
                  </a:cubicBezTo>
                  <a:cubicBezTo>
                    <a:pt x="91" y="106"/>
                    <a:pt x="91" y="106"/>
                    <a:pt x="91" y="106"/>
                  </a:cubicBezTo>
                  <a:cubicBezTo>
                    <a:pt x="64" y="106"/>
                    <a:pt x="64" y="106"/>
                    <a:pt x="64" y="106"/>
                  </a:cubicBezTo>
                  <a:cubicBezTo>
                    <a:pt x="64" y="101"/>
                    <a:pt x="64" y="101"/>
                    <a:pt x="64" y="101"/>
                  </a:cubicBezTo>
                  <a:close/>
                  <a:moveTo>
                    <a:pt x="109" y="10"/>
                  </a:moveTo>
                  <a:cubicBezTo>
                    <a:pt x="102" y="10"/>
                    <a:pt x="102" y="10"/>
                    <a:pt x="102" y="10"/>
                  </a:cubicBezTo>
                  <a:cubicBezTo>
                    <a:pt x="101" y="10"/>
                    <a:pt x="100" y="9"/>
                    <a:pt x="100" y="7"/>
                  </a:cubicBezTo>
                  <a:cubicBezTo>
                    <a:pt x="100" y="5"/>
                    <a:pt x="100" y="5"/>
                    <a:pt x="100" y="5"/>
                  </a:cubicBezTo>
                  <a:cubicBezTo>
                    <a:pt x="96" y="5"/>
                    <a:pt x="96" y="5"/>
                    <a:pt x="96" y="5"/>
                  </a:cubicBezTo>
                  <a:cubicBezTo>
                    <a:pt x="96" y="39"/>
                    <a:pt x="96" y="39"/>
                    <a:pt x="96" y="39"/>
                  </a:cubicBezTo>
                  <a:cubicBezTo>
                    <a:pt x="96" y="41"/>
                    <a:pt x="94" y="42"/>
                    <a:pt x="93" y="42"/>
                  </a:cubicBezTo>
                  <a:cubicBezTo>
                    <a:pt x="64" y="42"/>
                    <a:pt x="64" y="42"/>
                    <a:pt x="64" y="42"/>
                  </a:cubicBezTo>
                  <a:cubicBezTo>
                    <a:pt x="64" y="37"/>
                    <a:pt x="64" y="37"/>
                    <a:pt x="64" y="37"/>
                  </a:cubicBezTo>
                  <a:cubicBezTo>
                    <a:pt x="91" y="37"/>
                    <a:pt x="91" y="37"/>
                    <a:pt x="91" y="37"/>
                  </a:cubicBezTo>
                  <a:cubicBezTo>
                    <a:pt x="91" y="2"/>
                    <a:pt x="91" y="2"/>
                    <a:pt x="91" y="2"/>
                  </a:cubicBezTo>
                  <a:cubicBezTo>
                    <a:pt x="91" y="1"/>
                    <a:pt x="92" y="0"/>
                    <a:pt x="93" y="0"/>
                  </a:cubicBezTo>
                  <a:cubicBezTo>
                    <a:pt x="102" y="0"/>
                    <a:pt x="102" y="0"/>
                    <a:pt x="102" y="0"/>
                  </a:cubicBezTo>
                  <a:cubicBezTo>
                    <a:pt x="104" y="0"/>
                    <a:pt x="105" y="1"/>
                    <a:pt x="105" y="2"/>
                  </a:cubicBezTo>
                  <a:cubicBezTo>
                    <a:pt x="105" y="5"/>
                    <a:pt x="105" y="5"/>
                    <a:pt x="105" y="5"/>
                  </a:cubicBezTo>
                  <a:cubicBezTo>
                    <a:pt x="109" y="5"/>
                    <a:pt x="109" y="5"/>
                    <a:pt x="109" y="5"/>
                  </a:cubicBezTo>
                  <a:cubicBezTo>
                    <a:pt x="109" y="10"/>
                    <a:pt x="109" y="10"/>
                    <a:pt x="109" y="10"/>
                  </a:cubicBezTo>
                  <a:close/>
                  <a:moveTo>
                    <a:pt x="109" y="16"/>
                  </a:moveTo>
                  <a:cubicBezTo>
                    <a:pt x="102" y="16"/>
                    <a:pt x="102" y="16"/>
                    <a:pt x="102" y="16"/>
                  </a:cubicBezTo>
                  <a:cubicBezTo>
                    <a:pt x="101" y="16"/>
                    <a:pt x="100" y="17"/>
                    <a:pt x="100" y="18"/>
                  </a:cubicBezTo>
                  <a:cubicBezTo>
                    <a:pt x="100" y="31"/>
                    <a:pt x="100" y="31"/>
                    <a:pt x="100" y="31"/>
                  </a:cubicBezTo>
                  <a:cubicBezTo>
                    <a:pt x="100" y="32"/>
                    <a:pt x="101" y="33"/>
                    <a:pt x="102" y="33"/>
                  </a:cubicBezTo>
                  <a:cubicBezTo>
                    <a:pt x="109" y="33"/>
                    <a:pt x="109" y="33"/>
                    <a:pt x="109" y="33"/>
                  </a:cubicBezTo>
                  <a:cubicBezTo>
                    <a:pt x="109" y="28"/>
                    <a:pt x="109" y="28"/>
                    <a:pt x="109" y="28"/>
                  </a:cubicBezTo>
                  <a:cubicBezTo>
                    <a:pt x="105" y="28"/>
                    <a:pt x="105" y="28"/>
                    <a:pt x="105" y="28"/>
                  </a:cubicBezTo>
                  <a:cubicBezTo>
                    <a:pt x="105" y="20"/>
                    <a:pt x="105" y="20"/>
                    <a:pt x="105" y="20"/>
                  </a:cubicBezTo>
                  <a:cubicBezTo>
                    <a:pt x="109" y="20"/>
                    <a:pt x="109" y="20"/>
                    <a:pt x="109" y="20"/>
                  </a:cubicBezTo>
                  <a:cubicBezTo>
                    <a:pt x="109" y="16"/>
                    <a:pt x="109" y="16"/>
                    <a:pt x="109" y="16"/>
                  </a:cubicBezTo>
                  <a:close/>
                  <a:moveTo>
                    <a:pt x="109" y="39"/>
                  </a:moveTo>
                  <a:cubicBezTo>
                    <a:pt x="102" y="39"/>
                    <a:pt x="102" y="39"/>
                    <a:pt x="102" y="39"/>
                  </a:cubicBezTo>
                  <a:cubicBezTo>
                    <a:pt x="101" y="39"/>
                    <a:pt x="100" y="40"/>
                    <a:pt x="100" y="42"/>
                  </a:cubicBezTo>
                  <a:cubicBezTo>
                    <a:pt x="100" y="54"/>
                    <a:pt x="100" y="54"/>
                    <a:pt x="100" y="54"/>
                  </a:cubicBezTo>
                  <a:cubicBezTo>
                    <a:pt x="100" y="56"/>
                    <a:pt x="101" y="57"/>
                    <a:pt x="102" y="57"/>
                  </a:cubicBezTo>
                  <a:cubicBezTo>
                    <a:pt x="109" y="57"/>
                    <a:pt x="109" y="57"/>
                    <a:pt x="109" y="57"/>
                  </a:cubicBezTo>
                  <a:cubicBezTo>
                    <a:pt x="109" y="52"/>
                    <a:pt x="109" y="52"/>
                    <a:pt x="109" y="52"/>
                  </a:cubicBezTo>
                  <a:cubicBezTo>
                    <a:pt x="105" y="52"/>
                    <a:pt x="105" y="52"/>
                    <a:pt x="105" y="52"/>
                  </a:cubicBezTo>
                  <a:cubicBezTo>
                    <a:pt x="105" y="44"/>
                    <a:pt x="105" y="44"/>
                    <a:pt x="105" y="44"/>
                  </a:cubicBezTo>
                  <a:cubicBezTo>
                    <a:pt x="109" y="44"/>
                    <a:pt x="109" y="44"/>
                    <a:pt x="109" y="44"/>
                  </a:cubicBezTo>
                  <a:cubicBezTo>
                    <a:pt x="109" y="39"/>
                    <a:pt x="109" y="39"/>
                    <a:pt x="109" y="39"/>
                  </a:cubicBezTo>
                  <a:close/>
                  <a:moveTo>
                    <a:pt x="109" y="63"/>
                  </a:moveTo>
                  <a:cubicBezTo>
                    <a:pt x="109" y="67"/>
                    <a:pt x="109" y="67"/>
                    <a:pt x="109" y="67"/>
                  </a:cubicBezTo>
                  <a:cubicBezTo>
                    <a:pt x="105" y="67"/>
                    <a:pt x="105" y="67"/>
                    <a:pt x="105" y="67"/>
                  </a:cubicBezTo>
                  <a:cubicBezTo>
                    <a:pt x="105" y="76"/>
                    <a:pt x="105" y="76"/>
                    <a:pt x="105" y="76"/>
                  </a:cubicBezTo>
                  <a:cubicBezTo>
                    <a:pt x="109" y="76"/>
                    <a:pt x="109" y="76"/>
                    <a:pt x="109" y="76"/>
                  </a:cubicBezTo>
                  <a:cubicBezTo>
                    <a:pt x="109" y="80"/>
                    <a:pt x="109" y="80"/>
                    <a:pt x="109" y="80"/>
                  </a:cubicBezTo>
                  <a:cubicBezTo>
                    <a:pt x="102" y="80"/>
                    <a:pt x="102" y="80"/>
                    <a:pt x="102" y="80"/>
                  </a:cubicBezTo>
                  <a:cubicBezTo>
                    <a:pt x="101" y="80"/>
                    <a:pt x="100" y="79"/>
                    <a:pt x="100" y="78"/>
                  </a:cubicBezTo>
                  <a:cubicBezTo>
                    <a:pt x="100" y="65"/>
                    <a:pt x="100" y="65"/>
                    <a:pt x="100" y="65"/>
                  </a:cubicBezTo>
                  <a:cubicBezTo>
                    <a:pt x="100" y="64"/>
                    <a:pt x="101" y="63"/>
                    <a:pt x="102" y="63"/>
                  </a:cubicBezTo>
                  <a:cubicBezTo>
                    <a:pt x="109" y="63"/>
                    <a:pt x="109" y="63"/>
                    <a:pt x="109" y="63"/>
                  </a:cubicBezTo>
                  <a:close/>
                  <a:moveTo>
                    <a:pt x="109" y="86"/>
                  </a:moveTo>
                  <a:cubicBezTo>
                    <a:pt x="102" y="86"/>
                    <a:pt x="102" y="86"/>
                    <a:pt x="102" y="86"/>
                  </a:cubicBezTo>
                  <a:cubicBezTo>
                    <a:pt x="101" y="86"/>
                    <a:pt x="100" y="87"/>
                    <a:pt x="100" y="89"/>
                  </a:cubicBezTo>
                  <a:cubicBezTo>
                    <a:pt x="100" y="101"/>
                    <a:pt x="100" y="101"/>
                    <a:pt x="100" y="101"/>
                  </a:cubicBezTo>
                  <a:cubicBezTo>
                    <a:pt x="100" y="103"/>
                    <a:pt x="101" y="104"/>
                    <a:pt x="102" y="104"/>
                  </a:cubicBezTo>
                  <a:cubicBezTo>
                    <a:pt x="109" y="104"/>
                    <a:pt x="109" y="104"/>
                    <a:pt x="109" y="104"/>
                  </a:cubicBezTo>
                  <a:cubicBezTo>
                    <a:pt x="109" y="99"/>
                    <a:pt x="109" y="99"/>
                    <a:pt x="109" y="99"/>
                  </a:cubicBezTo>
                  <a:cubicBezTo>
                    <a:pt x="105" y="99"/>
                    <a:pt x="105" y="99"/>
                    <a:pt x="105" y="99"/>
                  </a:cubicBezTo>
                  <a:cubicBezTo>
                    <a:pt x="105" y="91"/>
                    <a:pt x="105" y="91"/>
                    <a:pt x="105" y="91"/>
                  </a:cubicBezTo>
                  <a:cubicBezTo>
                    <a:pt x="109" y="91"/>
                    <a:pt x="109" y="91"/>
                    <a:pt x="109" y="91"/>
                  </a:cubicBezTo>
                  <a:cubicBezTo>
                    <a:pt x="109" y="86"/>
                    <a:pt x="109" y="86"/>
                    <a:pt x="109" y="86"/>
                  </a:cubicBezTo>
                  <a:close/>
                  <a:moveTo>
                    <a:pt x="109" y="110"/>
                  </a:moveTo>
                  <a:cubicBezTo>
                    <a:pt x="102" y="110"/>
                    <a:pt x="102" y="110"/>
                    <a:pt x="102" y="110"/>
                  </a:cubicBezTo>
                  <a:cubicBezTo>
                    <a:pt x="101" y="110"/>
                    <a:pt x="100" y="111"/>
                    <a:pt x="100" y="112"/>
                  </a:cubicBezTo>
                  <a:cubicBezTo>
                    <a:pt x="100" y="125"/>
                    <a:pt x="100" y="125"/>
                    <a:pt x="100" y="125"/>
                  </a:cubicBezTo>
                  <a:cubicBezTo>
                    <a:pt x="100" y="126"/>
                    <a:pt x="101" y="127"/>
                    <a:pt x="102" y="127"/>
                  </a:cubicBezTo>
                  <a:cubicBezTo>
                    <a:pt x="109" y="127"/>
                    <a:pt x="109" y="127"/>
                    <a:pt x="109" y="127"/>
                  </a:cubicBezTo>
                  <a:cubicBezTo>
                    <a:pt x="109" y="123"/>
                    <a:pt x="109" y="123"/>
                    <a:pt x="109" y="123"/>
                  </a:cubicBezTo>
                  <a:cubicBezTo>
                    <a:pt x="105" y="123"/>
                    <a:pt x="105" y="123"/>
                    <a:pt x="105" y="123"/>
                  </a:cubicBezTo>
                  <a:cubicBezTo>
                    <a:pt x="105" y="115"/>
                    <a:pt x="105" y="115"/>
                    <a:pt x="105" y="115"/>
                  </a:cubicBezTo>
                  <a:cubicBezTo>
                    <a:pt x="109" y="115"/>
                    <a:pt x="109" y="115"/>
                    <a:pt x="109" y="115"/>
                  </a:cubicBezTo>
                  <a:cubicBezTo>
                    <a:pt x="109" y="110"/>
                    <a:pt x="109" y="110"/>
                    <a:pt x="109" y="110"/>
                  </a:cubicBezTo>
                  <a:close/>
                  <a:moveTo>
                    <a:pt x="64" y="93"/>
                  </a:moveTo>
                  <a:cubicBezTo>
                    <a:pt x="64" y="88"/>
                    <a:pt x="64" y="88"/>
                    <a:pt x="64" y="88"/>
                  </a:cubicBezTo>
                  <a:cubicBezTo>
                    <a:pt x="91" y="88"/>
                    <a:pt x="91" y="88"/>
                    <a:pt x="91" y="88"/>
                  </a:cubicBezTo>
                  <a:cubicBezTo>
                    <a:pt x="91" y="55"/>
                    <a:pt x="91" y="55"/>
                    <a:pt x="91" y="55"/>
                  </a:cubicBezTo>
                  <a:cubicBezTo>
                    <a:pt x="64" y="55"/>
                    <a:pt x="64" y="55"/>
                    <a:pt x="64" y="55"/>
                  </a:cubicBezTo>
                  <a:cubicBezTo>
                    <a:pt x="64" y="50"/>
                    <a:pt x="64" y="50"/>
                    <a:pt x="64" y="50"/>
                  </a:cubicBezTo>
                  <a:cubicBezTo>
                    <a:pt x="93" y="50"/>
                    <a:pt x="93" y="50"/>
                    <a:pt x="93" y="50"/>
                  </a:cubicBezTo>
                  <a:cubicBezTo>
                    <a:pt x="94" y="50"/>
                    <a:pt x="96" y="51"/>
                    <a:pt x="96" y="53"/>
                  </a:cubicBezTo>
                  <a:cubicBezTo>
                    <a:pt x="96" y="90"/>
                    <a:pt x="96" y="90"/>
                    <a:pt x="96" y="90"/>
                  </a:cubicBezTo>
                  <a:cubicBezTo>
                    <a:pt x="96" y="92"/>
                    <a:pt x="94" y="93"/>
                    <a:pt x="93" y="93"/>
                  </a:cubicBezTo>
                  <a:lnTo>
                    <a:pt x="64" y="93"/>
                  </a:lnTo>
                  <a:close/>
                  <a:moveTo>
                    <a:pt x="28" y="5"/>
                  </a:moveTo>
                  <a:cubicBezTo>
                    <a:pt x="28" y="7"/>
                    <a:pt x="28" y="7"/>
                    <a:pt x="28" y="7"/>
                  </a:cubicBezTo>
                  <a:cubicBezTo>
                    <a:pt x="28" y="9"/>
                    <a:pt x="27" y="10"/>
                    <a:pt x="25" y="10"/>
                  </a:cubicBezTo>
                  <a:cubicBezTo>
                    <a:pt x="18" y="10"/>
                    <a:pt x="18" y="10"/>
                    <a:pt x="18" y="10"/>
                  </a:cubicBezTo>
                  <a:cubicBezTo>
                    <a:pt x="18" y="5"/>
                    <a:pt x="18" y="5"/>
                    <a:pt x="18" y="5"/>
                  </a:cubicBezTo>
                  <a:cubicBezTo>
                    <a:pt x="23" y="5"/>
                    <a:pt x="23" y="5"/>
                    <a:pt x="23" y="5"/>
                  </a:cubicBezTo>
                  <a:cubicBezTo>
                    <a:pt x="23" y="2"/>
                    <a:pt x="23" y="2"/>
                    <a:pt x="23" y="2"/>
                  </a:cubicBezTo>
                  <a:cubicBezTo>
                    <a:pt x="23" y="1"/>
                    <a:pt x="24" y="0"/>
                    <a:pt x="25" y="0"/>
                  </a:cubicBezTo>
                  <a:cubicBezTo>
                    <a:pt x="35" y="0"/>
                    <a:pt x="35" y="0"/>
                    <a:pt x="35" y="0"/>
                  </a:cubicBezTo>
                  <a:cubicBezTo>
                    <a:pt x="36" y="0"/>
                    <a:pt x="37" y="1"/>
                    <a:pt x="37" y="2"/>
                  </a:cubicBezTo>
                  <a:cubicBezTo>
                    <a:pt x="37" y="37"/>
                    <a:pt x="37" y="37"/>
                    <a:pt x="37" y="37"/>
                  </a:cubicBezTo>
                  <a:cubicBezTo>
                    <a:pt x="64" y="37"/>
                    <a:pt x="64" y="37"/>
                    <a:pt x="64" y="37"/>
                  </a:cubicBezTo>
                  <a:cubicBezTo>
                    <a:pt x="64" y="42"/>
                    <a:pt x="64" y="42"/>
                    <a:pt x="64" y="42"/>
                  </a:cubicBezTo>
                  <a:cubicBezTo>
                    <a:pt x="35" y="42"/>
                    <a:pt x="35" y="42"/>
                    <a:pt x="35" y="42"/>
                  </a:cubicBezTo>
                  <a:cubicBezTo>
                    <a:pt x="33" y="42"/>
                    <a:pt x="32" y="41"/>
                    <a:pt x="32" y="39"/>
                  </a:cubicBezTo>
                  <a:cubicBezTo>
                    <a:pt x="32" y="5"/>
                    <a:pt x="32" y="5"/>
                    <a:pt x="32" y="5"/>
                  </a:cubicBezTo>
                  <a:cubicBezTo>
                    <a:pt x="28" y="5"/>
                    <a:pt x="28" y="5"/>
                    <a:pt x="28" y="5"/>
                  </a:cubicBezTo>
                  <a:close/>
                  <a:moveTo>
                    <a:pt x="18" y="133"/>
                  </a:moveTo>
                  <a:cubicBezTo>
                    <a:pt x="25" y="133"/>
                    <a:pt x="25" y="133"/>
                    <a:pt x="25" y="133"/>
                  </a:cubicBezTo>
                  <a:cubicBezTo>
                    <a:pt x="27" y="133"/>
                    <a:pt x="28" y="134"/>
                    <a:pt x="28" y="136"/>
                  </a:cubicBezTo>
                  <a:cubicBezTo>
                    <a:pt x="28" y="138"/>
                    <a:pt x="28" y="138"/>
                    <a:pt x="28" y="138"/>
                  </a:cubicBezTo>
                  <a:cubicBezTo>
                    <a:pt x="32" y="138"/>
                    <a:pt x="32" y="138"/>
                    <a:pt x="32" y="138"/>
                  </a:cubicBezTo>
                  <a:cubicBezTo>
                    <a:pt x="32" y="104"/>
                    <a:pt x="32" y="104"/>
                    <a:pt x="32" y="104"/>
                  </a:cubicBezTo>
                  <a:cubicBezTo>
                    <a:pt x="32" y="102"/>
                    <a:pt x="33" y="101"/>
                    <a:pt x="35" y="101"/>
                  </a:cubicBezTo>
                  <a:cubicBezTo>
                    <a:pt x="64" y="101"/>
                    <a:pt x="64" y="101"/>
                    <a:pt x="64" y="101"/>
                  </a:cubicBezTo>
                  <a:cubicBezTo>
                    <a:pt x="64" y="106"/>
                    <a:pt x="64" y="106"/>
                    <a:pt x="64" y="106"/>
                  </a:cubicBezTo>
                  <a:cubicBezTo>
                    <a:pt x="37" y="106"/>
                    <a:pt x="37" y="106"/>
                    <a:pt x="37" y="106"/>
                  </a:cubicBezTo>
                  <a:cubicBezTo>
                    <a:pt x="37" y="141"/>
                    <a:pt x="37" y="141"/>
                    <a:pt x="37" y="141"/>
                  </a:cubicBezTo>
                  <a:cubicBezTo>
                    <a:pt x="37" y="142"/>
                    <a:pt x="36" y="143"/>
                    <a:pt x="35" y="143"/>
                  </a:cubicBezTo>
                  <a:cubicBezTo>
                    <a:pt x="25" y="143"/>
                    <a:pt x="25" y="143"/>
                    <a:pt x="25" y="143"/>
                  </a:cubicBezTo>
                  <a:cubicBezTo>
                    <a:pt x="24" y="143"/>
                    <a:pt x="23" y="142"/>
                    <a:pt x="23" y="141"/>
                  </a:cubicBezTo>
                  <a:cubicBezTo>
                    <a:pt x="23" y="138"/>
                    <a:pt x="23" y="138"/>
                    <a:pt x="23" y="138"/>
                  </a:cubicBezTo>
                  <a:cubicBezTo>
                    <a:pt x="18" y="138"/>
                    <a:pt x="18" y="138"/>
                    <a:pt x="18" y="138"/>
                  </a:cubicBezTo>
                  <a:cubicBezTo>
                    <a:pt x="18" y="133"/>
                    <a:pt x="18" y="133"/>
                    <a:pt x="18" y="133"/>
                  </a:cubicBezTo>
                  <a:close/>
                  <a:moveTo>
                    <a:pt x="64" y="50"/>
                  </a:moveTo>
                  <a:cubicBezTo>
                    <a:pt x="64" y="55"/>
                    <a:pt x="64" y="55"/>
                    <a:pt x="64" y="55"/>
                  </a:cubicBezTo>
                  <a:cubicBezTo>
                    <a:pt x="37" y="55"/>
                    <a:pt x="37" y="55"/>
                    <a:pt x="37" y="55"/>
                  </a:cubicBezTo>
                  <a:cubicBezTo>
                    <a:pt x="37" y="88"/>
                    <a:pt x="37" y="88"/>
                    <a:pt x="37" y="88"/>
                  </a:cubicBezTo>
                  <a:cubicBezTo>
                    <a:pt x="64" y="88"/>
                    <a:pt x="64" y="88"/>
                    <a:pt x="64" y="88"/>
                  </a:cubicBezTo>
                  <a:cubicBezTo>
                    <a:pt x="64" y="93"/>
                    <a:pt x="64" y="93"/>
                    <a:pt x="64" y="93"/>
                  </a:cubicBezTo>
                  <a:cubicBezTo>
                    <a:pt x="35" y="93"/>
                    <a:pt x="35" y="93"/>
                    <a:pt x="35" y="93"/>
                  </a:cubicBezTo>
                  <a:cubicBezTo>
                    <a:pt x="33" y="93"/>
                    <a:pt x="32" y="92"/>
                    <a:pt x="32" y="90"/>
                  </a:cubicBezTo>
                  <a:cubicBezTo>
                    <a:pt x="32" y="53"/>
                    <a:pt x="32" y="53"/>
                    <a:pt x="32" y="53"/>
                  </a:cubicBezTo>
                  <a:cubicBezTo>
                    <a:pt x="32" y="51"/>
                    <a:pt x="33" y="50"/>
                    <a:pt x="35" y="50"/>
                  </a:cubicBezTo>
                  <a:cubicBezTo>
                    <a:pt x="64" y="50"/>
                    <a:pt x="64" y="50"/>
                    <a:pt x="64" y="50"/>
                  </a:cubicBezTo>
                  <a:close/>
                  <a:moveTo>
                    <a:pt x="18" y="127"/>
                  </a:moveTo>
                  <a:cubicBezTo>
                    <a:pt x="25" y="127"/>
                    <a:pt x="25" y="127"/>
                    <a:pt x="25" y="127"/>
                  </a:cubicBezTo>
                  <a:cubicBezTo>
                    <a:pt x="27" y="127"/>
                    <a:pt x="28" y="126"/>
                    <a:pt x="28" y="125"/>
                  </a:cubicBezTo>
                  <a:cubicBezTo>
                    <a:pt x="28" y="112"/>
                    <a:pt x="28" y="112"/>
                    <a:pt x="28" y="112"/>
                  </a:cubicBezTo>
                  <a:cubicBezTo>
                    <a:pt x="28" y="111"/>
                    <a:pt x="27" y="110"/>
                    <a:pt x="25" y="110"/>
                  </a:cubicBezTo>
                  <a:cubicBezTo>
                    <a:pt x="18" y="110"/>
                    <a:pt x="18" y="110"/>
                    <a:pt x="18" y="110"/>
                  </a:cubicBezTo>
                  <a:cubicBezTo>
                    <a:pt x="18" y="115"/>
                    <a:pt x="18" y="115"/>
                    <a:pt x="18" y="115"/>
                  </a:cubicBezTo>
                  <a:cubicBezTo>
                    <a:pt x="23" y="115"/>
                    <a:pt x="23" y="115"/>
                    <a:pt x="23" y="115"/>
                  </a:cubicBezTo>
                  <a:cubicBezTo>
                    <a:pt x="23" y="123"/>
                    <a:pt x="23" y="123"/>
                    <a:pt x="23" y="123"/>
                  </a:cubicBezTo>
                  <a:cubicBezTo>
                    <a:pt x="18" y="123"/>
                    <a:pt x="18" y="123"/>
                    <a:pt x="18" y="123"/>
                  </a:cubicBezTo>
                  <a:cubicBezTo>
                    <a:pt x="18" y="127"/>
                    <a:pt x="18" y="127"/>
                    <a:pt x="18" y="127"/>
                  </a:cubicBezTo>
                  <a:close/>
                  <a:moveTo>
                    <a:pt x="18" y="104"/>
                  </a:moveTo>
                  <a:cubicBezTo>
                    <a:pt x="25" y="104"/>
                    <a:pt x="25" y="104"/>
                    <a:pt x="25" y="104"/>
                  </a:cubicBezTo>
                  <a:cubicBezTo>
                    <a:pt x="27" y="104"/>
                    <a:pt x="28" y="103"/>
                    <a:pt x="28" y="101"/>
                  </a:cubicBezTo>
                  <a:cubicBezTo>
                    <a:pt x="28" y="89"/>
                    <a:pt x="28" y="89"/>
                    <a:pt x="28" y="89"/>
                  </a:cubicBezTo>
                  <a:cubicBezTo>
                    <a:pt x="28" y="87"/>
                    <a:pt x="27" y="86"/>
                    <a:pt x="25" y="86"/>
                  </a:cubicBezTo>
                  <a:cubicBezTo>
                    <a:pt x="18" y="86"/>
                    <a:pt x="18" y="86"/>
                    <a:pt x="18" y="86"/>
                  </a:cubicBezTo>
                  <a:cubicBezTo>
                    <a:pt x="18" y="91"/>
                    <a:pt x="18" y="91"/>
                    <a:pt x="18" y="91"/>
                  </a:cubicBezTo>
                  <a:cubicBezTo>
                    <a:pt x="23" y="91"/>
                    <a:pt x="23" y="91"/>
                    <a:pt x="23" y="91"/>
                  </a:cubicBezTo>
                  <a:cubicBezTo>
                    <a:pt x="23" y="99"/>
                    <a:pt x="23" y="99"/>
                    <a:pt x="23" y="99"/>
                  </a:cubicBezTo>
                  <a:cubicBezTo>
                    <a:pt x="18" y="99"/>
                    <a:pt x="18" y="99"/>
                    <a:pt x="18" y="99"/>
                  </a:cubicBezTo>
                  <a:cubicBezTo>
                    <a:pt x="18" y="104"/>
                    <a:pt x="18" y="104"/>
                    <a:pt x="18" y="104"/>
                  </a:cubicBezTo>
                  <a:close/>
                  <a:moveTo>
                    <a:pt x="18" y="80"/>
                  </a:moveTo>
                  <a:cubicBezTo>
                    <a:pt x="18" y="76"/>
                    <a:pt x="18" y="76"/>
                    <a:pt x="18" y="76"/>
                  </a:cubicBezTo>
                  <a:cubicBezTo>
                    <a:pt x="23" y="76"/>
                    <a:pt x="23" y="76"/>
                    <a:pt x="23" y="76"/>
                  </a:cubicBezTo>
                  <a:cubicBezTo>
                    <a:pt x="23" y="67"/>
                    <a:pt x="23" y="67"/>
                    <a:pt x="23" y="67"/>
                  </a:cubicBezTo>
                  <a:cubicBezTo>
                    <a:pt x="18" y="67"/>
                    <a:pt x="18" y="67"/>
                    <a:pt x="18" y="67"/>
                  </a:cubicBezTo>
                  <a:cubicBezTo>
                    <a:pt x="18" y="63"/>
                    <a:pt x="18" y="63"/>
                    <a:pt x="18" y="63"/>
                  </a:cubicBezTo>
                  <a:cubicBezTo>
                    <a:pt x="25" y="63"/>
                    <a:pt x="25" y="63"/>
                    <a:pt x="25" y="63"/>
                  </a:cubicBezTo>
                  <a:cubicBezTo>
                    <a:pt x="27" y="63"/>
                    <a:pt x="28" y="64"/>
                    <a:pt x="28" y="65"/>
                  </a:cubicBezTo>
                  <a:cubicBezTo>
                    <a:pt x="28" y="78"/>
                    <a:pt x="28" y="78"/>
                    <a:pt x="28" y="78"/>
                  </a:cubicBezTo>
                  <a:cubicBezTo>
                    <a:pt x="28" y="79"/>
                    <a:pt x="27" y="80"/>
                    <a:pt x="25" y="80"/>
                  </a:cubicBezTo>
                  <a:cubicBezTo>
                    <a:pt x="18" y="80"/>
                    <a:pt x="18" y="80"/>
                    <a:pt x="18" y="80"/>
                  </a:cubicBezTo>
                  <a:close/>
                  <a:moveTo>
                    <a:pt x="18" y="57"/>
                  </a:moveTo>
                  <a:cubicBezTo>
                    <a:pt x="25" y="57"/>
                    <a:pt x="25" y="57"/>
                    <a:pt x="25" y="57"/>
                  </a:cubicBezTo>
                  <a:cubicBezTo>
                    <a:pt x="27" y="57"/>
                    <a:pt x="28" y="56"/>
                    <a:pt x="28" y="54"/>
                  </a:cubicBezTo>
                  <a:cubicBezTo>
                    <a:pt x="28" y="42"/>
                    <a:pt x="28" y="42"/>
                    <a:pt x="28" y="42"/>
                  </a:cubicBezTo>
                  <a:cubicBezTo>
                    <a:pt x="28" y="40"/>
                    <a:pt x="27" y="39"/>
                    <a:pt x="25" y="39"/>
                  </a:cubicBezTo>
                  <a:cubicBezTo>
                    <a:pt x="18" y="39"/>
                    <a:pt x="18" y="39"/>
                    <a:pt x="18" y="39"/>
                  </a:cubicBezTo>
                  <a:cubicBezTo>
                    <a:pt x="18" y="44"/>
                    <a:pt x="18" y="44"/>
                    <a:pt x="18" y="44"/>
                  </a:cubicBezTo>
                  <a:cubicBezTo>
                    <a:pt x="23" y="44"/>
                    <a:pt x="23" y="44"/>
                    <a:pt x="23" y="44"/>
                  </a:cubicBezTo>
                  <a:cubicBezTo>
                    <a:pt x="23" y="52"/>
                    <a:pt x="23" y="52"/>
                    <a:pt x="23" y="52"/>
                  </a:cubicBezTo>
                  <a:cubicBezTo>
                    <a:pt x="18" y="52"/>
                    <a:pt x="18" y="52"/>
                    <a:pt x="18" y="52"/>
                  </a:cubicBezTo>
                  <a:cubicBezTo>
                    <a:pt x="18" y="57"/>
                    <a:pt x="18" y="57"/>
                    <a:pt x="18" y="57"/>
                  </a:cubicBezTo>
                  <a:close/>
                  <a:moveTo>
                    <a:pt x="18" y="33"/>
                  </a:moveTo>
                  <a:cubicBezTo>
                    <a:pt x="25" y="33"/>
                    <a:pt x="25" y="33"/>
                    <a:pt x="25" y="33"/>
                  </a:cubicBezTo>
                  <a:cubicBezTo>
                    <a:pt x="27" y="33"/>
                    <a:pt x="28" y="32"/>
                    <a:pt x="28" y="31"/>
                  </a:cubicBezTo>
                  <a:cubicBezTo>
                    <a:pt x="28" y="18"/>
                    <a:pt x="28" y="18"/>
                    <a:pt x="28" y="18"/>
                  </a:cubicBezTo>
                  <a:cubicBezTo>
                    <a:pt x="28" y="17"/>
                    <a:pt x="27" y="16"/>
                    <a:pt x="25" y="16"/>
                  </a:cubicBezTo>
                  <a:cubicBezTo>
                    <a:pt x="18" y="16"/>
                    <a:pt x="18" y="16"/>
                    <a:pt x="18" y="16"/>
                  </a:cubicBezTo>
                  <a:cubicBezTo>
                    <a:pt x="18" y="20"/>
                    <a:pt x="18" y="20"/>
                    <a:pt x="18" y="20"/>
                  </a:cubicBezTo>
                  <a:cubicBezTo>
                    <a:pt x="23" y="20"/>
                    <a:pt x="23" y="20"/>
                    <a:pt x="23" y="20"/>
                  </a:cubicBezTo>
                  <a:cubicBezTo>
                    <a:pt x="23" y="28"/>
                    <a:pt x="23" y="28"/>
                    <a:pt x="23" y="28"/>
                  </a:cubicBezTo>
                  <a:cubicBezTo>
                    <a:pt x="18" y="28"/>
                    <a:pt x="18" y="28"/>
                    <a:pt x="18" y="28"/>
                  </a:cubicBezTo>
                  <a:lnTo>
                    <a:pt x="18" y="33"/>
                  </a:lnTo>
                  <a:close/>
                  <a:moveTo>
                    <a:pt x="18" y="10"/>
                  </a:moveTo>
                  <a:cubicBezTo>
                    <a:pt x="11" y="10"/>
                    <a:pt x="11" y="10"/>
                    <a:pt x="11" y="10"/>
                  </a:cubicBezTo>
                  <a:cubicBezTo>
                    <a:pt x="10" y="10"/>
                    <a:pt x="9" y="9"/>
                    <a:pt x="9" y="7"/>
                  </a:cubicBezTo>
                  <a:cubicBezTo>
                    <a:pt x="9" y="5"/>
                    <a:pt x="9" y="5"/>
                    <a:pt x="9" y="5"/>
                  </a:cubicBezTo>
                  <a:cubicBezTo>
                    <a:pt x="5" y="5"/>
                    <a:pt x="5" y="5"/>
                    <a:pt x="5" y="5"/>
                  </a:cubicBezTo>
                  <a:cubicBezTo>
                    <a:pt x="5" y="138"/>
                    <a:pt x="5" y="138"/>
                    <a:pt x="5" y="138"/>
                  </a:cubicBezTo>
                  <a:cubicBezTo>
                    <a:pt x="9" y="138"/>
                    <a:pt x="9" y="138"/>
                    <a:pt x="9" y="138"/>
                  </a:cubicBezTo>
                  <a:cubicBezTo>
                    <a:pt x="9" y="136"/>
                    <a:pt x="9" y="136"/>
                    <a:pt x="9" y="136"/>
                  </a:cubicBezTo>
                  <a:cubicBezTo>
                    <a:pt x="9" y="134"/>
                    <a:pt x="10" y="133"/>
                    <a:pt x="11" y="133"/>
                  </a:cubicBezTo>
                  <a:cubicBezTo>
                    <a:pt x="18" y="133"/>
                    <a:pt x="18" y="133"/>
                    <a:pt x="18" y="133"/>
                  </a:cubicBezTo>
                  <a:cubicBezTo>
                    <a:pt x="18" y="138"/>
                    <a:pt x="18" y="138"/>
                    <a:pt x="18" y="138"/>
                  </a:cubicBezTo>
                  <a:cubicBezTo>
                    <a:pt x="13" y="138"/>
                    <a:pt x="13" y="138"/>
                    <a:pt x="13" y="138"/>
                  </a:cubicBezTo>
                  <a:cubicBezTo>
                    <a:pt x="13" y="141"/>
                    <a:pt x="13" y="141"/>
                    <a:pt x="13" y="141"/>
                  </a:cubicBezTo>
                  <a:cubicBezTo>
                    <a:pt x="13" y="142"/>
                    <a:pt x="12" y="143"/>
                    <a:pt x="11" y="143"/>
                  </a:cubicBezTo>
                  <a:cubicBezTo>
                    <a:pt x="2" y="143"/>
                    <a:pt x="2" y="143"/>
                    <a:pt x="2" y="143"/>
                  </a:cubicBezTo>
                  <a:cubicBezTo>
                    <a:pt x="1" y="143"/>
                    <a:pt x="0" y="142"/>
                    <a:pt x="0" y="141"/>
                  </a:cubicBezTo>
                  <a:cubicBezTo>
                    <a:pt x="0" y="2"/>
                    <a:pt x="0" y="2"/>
                    <a:pt x="0" y="2"/>
                  </a:cubicBezTo>
                  <a:cubicBezTo>
                    <a:pt x="0" y="1"/>
                    <a:pt x="1" y="0"/>
                    <a:pt x="2" y="0"/>
                  </a:cubicBezTo>
                  <a:cubicBezTo>
                    <a:pt x="11" y="0"/>
                    <a:pt x="11" y="0"/>
                    <a:pt x="11" y="0"/>
                  </a:cubicBezTo>
                  <a:cubicBezTo>
                    <a:pt x="12" y="0"/>
                    <a:pt x="13" y="1"/>
                    <a:pt x="13" y="2"/>
                  </a:cubicBezTo>
                  <a:cubicBezTo>
                    <a:pt x="13" y="5"/>
                    <a:pt x="13" y="5"/>
                    <a:pt x="13" y="5"/>
                  </a:cubicBezTo>
                  <a:cubicBezTo>
                    <a:pt x="18" y="5"/>
                    <a:pt x="18" y="5"/>
                    <a:pt x="18" y="5"/>
                  </a:cubicBezTo>
                  <a:cubicBezTo>
                    <a:pt x="18" y="10"/>
                    <a:pt x="18" y="10"/>
                    <a:pt x="18" y="10"/>
                  </a:cubicBezTo>
                  <a:close/>
                  <a:moveTo>
                    <a:pt x="18" y="16"/>
                  </a:moveTo>
                  <a:cubicBezTo>
                    <a:pt x="11" y="16"/>
                    <a:pt x="11" y="16"/>
                    <a:pt x="11" y="16"/>
                  </a:cubicBezTo>
                  <a:cubicBezTo>
                    <a:pt x="10" y="16"/>
                    <a:pt x="9" y="17"/>
                    <a:pt x="9" y="18"/>
                  </a:cubicBezTo>
                  <a:cubicBezTo>
                    <a:pt x="9" y="31"/>
                    <a:pt x="9" y="31"/>
                    <a:pt x="9" y="31"/>
                  </a:cubicBezTo>
                  <a:cubicBezTo>
                    <a:pt x="9" y="32"/>
                    <a:pt x="10" y="33"/>
                    <a:pt x="11" y="33"/>
                  </a:cubicBezTo>
                  <a:cubicBezTo>
                    <a:pt x="18" y="33"/>
                    <a:pt x="18" y="33"/>
                    <a:pt x="18" y="33"/>
                  </a:cubicBezTo>
                  <a:cubicBezTo>
                    <a:pt x="18" y="28"/>
                    <a:pt x="18" y="28"/>
                    <a:pt x="18" y="28"/>
                  </a:cubicBezTo>
                  <a:cubicBezTo>
                    <a:pt x="13" y="28"/>
                    <a:pt x="13" y="28"/>
                    <a:pt x="13" y="28"/>
                  </a:cubicBezTo>
                  <a:cubicBezTo>
                    <a:pt x="13" y="20"/>
                    <a:pt x="13" y="20"/>
                    <a:pt x="13" y="20"/>
                  </a:cubicBezTo>
                  <a:cubicBezTo>
                    <a:pt x="18" y="20"/>
                    <a:pt x="18" y="20"/>
                    <a:pt x="18" y="20"/>
                  </a:cubicBezTo>
                  <a:cubicBezTo>
                    <a:pt x="18" y="16"/>
                    <a:pt x="18" y="16"/>
                    <a:pt x="18" y="16"/>
                  </a:cubicBezTo>
                  <a:close/>
                  <a:moveTo>
                    <a:pt x="18" y="39"/>
                  </a:moveTo>
                  <a:cubicBezTo>
                    <a:pt x="11" y="39"/>
                    <a:pt x="11" y="39"/>
                    <a:pt x="11" y="39"/>
                  </a:cubicBezTo>
                  <a:cubicBezTo>
                    <a:pt x="10" y="39"/>
                    <a:pt x="9" y="40"/>
                    <a:pt x="9" y="42"/>
                  </a:cubicBezTo>
                  <a:cubicBezTo>
                    <a:pt x="9" y="54"/>
                    <a:pt x="9" y="54"/>
                    <a:pt x="9" y="54"/>
                  </a:cubicBezTo>
                  <a:cubicBezTo>
                    <a:pt x="9" y="56"/>
                    <a:pt x="10" y="57"/>
                    <a:pt x="11" y="57"/>
                  </a:cubicBezTo>
                  <a:cubicBezTo>
                    <a:pt x="18" y="57"/>
                    <a:pt x="18" y="57"/>
                    <a:pt x="18" y="57"/>
                  </a:cubicBezTo>
                  <a:cubicBezTo>
                    <a:pt x="18" y="52"/>
                    <a:pt x="18" y="52"/>
                    <a:pt x="18" y="52"/>
                  </a:cubicBezTo>
                  <a:cubicBezTo>
                    <a:pt x="13" y="52"/>
                    <a:pt x="13" y="52"/>
                    <a:pt x="13" y="52"/>
                  </a:cubicBezTo>
                  <a:cubicBezTo>
                    <a:pt x="13" y="44"/>
                    <a:pt x="13" y="44"/>
                    <a:pt x="13" y="44"/>
                  </a:cubicBezTo>
                  <a:cubicBezTo>
                    <a:pt x="18" y="44"/>
                    <a:pt x="18" y="44"/>
                    <a:pt x="18" y="44"/>
                  </a:cubicBezTo>
                  <a:cubicBezTo>
                    <a:pt x="18" y="39"/>
                    <a:pt x="18" y="39"/>
                    <a:pt x="18" y="39"/>
                  </a:cubicBezTo>
                  <a:close/>
                  <a:moveTo>
                    <a:pt x="18" y="63"/>
                  </a:moveTo>
                  <a:cubicBezTo>
                    <a:pt x="11" y="63"/>
                    <a:pt x="11" y="63"/>
                    <a:pt x="11" y="63"/>
                  </a:cubicBezTo>
                  <a:cubicBezTo>
                    <a:pt x="10" y="63"/>
                    <a:pt x="9" y="64"/>
                    <a:pt x="9" y="65"/>
                  </a:cubicBezTo>
                  <a:cubicBezTo>
                    <a:pt x="9" y="78"/>
                    <a:pt x="9" y="78"/>
                    <a:pt x="9" y="78"/>
                  </a:cubicBezTo>
                  <a:cubicBezTo>
                    <a:pt x="9" y="79"/>
                    <a:pt x="10" y="80"/>
                    <a:pt x="11" y="80"/>
                  </a:cubicBezTo>
                  <a:cubicBezTo>
                    <a:pt x="18" y="80"/>
                    <a:pt x="18" y="80"/>
                    <a:pt x="18" y="80"/>
                  </a:cubicBezTo>
                  <a:cubicBezTo>
                    <a:pt x="18" y="76"/>
                    <a:pt x="18" y="76"/>
                    <a:pt x="18" y="76"/>
                  </a:cubicBezTo>
                  <a:cubicBezTo>
                    <a:pt x="13" y="76"/>
                    <a:pt x="13" y="76"/>
                    <a:pt x="13" y="76"/>
                  </a:cubicBezTo>
                  <a:cubicBezTo>
                    <a:pt x="13" y="67"/>
                    <a:pt x="13" y="67"/>
                    <a:pt x="13" y="67"/>
                  </a:cubicBezTo>
                  <a:cubicBezTo>
                    <a:pt x="18" y="67"/>
                    <a:pt x="18" y="67"/>
                    <a:pt x="18" y="67"/>
                  </a:cubicBezTo>
                  <a:cubicBezTo>
                    <a:pt x="18" y="63"/>
                    <a:pt x="18" y="63"/>
                    <a:pt x="18" y="63"/>
                  </a:cubicBezTo>
                  <a:close/>
                  <a:moveTo>
                    <a:pt x="18" y="86"/>
                  </a:moveTo>
                  <a:cubicBezTo>
                    <a:pt x="11" y="86"/>
                    <a:pt x="11" y="86"/>
                    <a:pt x="11" y="86"/>
                  </a:cubicBezTo>
                  <a:cubicBezTo>
                    <a:pt x="10" y="86"/>
                    <a:pt x="9" y="87"/>
                    <a:pt x="9" y="89"/>
                  </a:cubicBezTo>
                  <a:cubicBezTo>
                    <a:pt x="9" y="101"/>
                    <a:pt x="9" y="101"/>
                    <a:pt x="9" y="101"/>
                  </a:cubicBezTo>
                  <a:cubicBezTo>
                    <a:pt x="9" y="103"/>
                    <a:pt x="10" y="104"/>
                    <a:pt x="11" y="104"/>
                  </a:cubicBezTo>
                  <a:cubicBezTo>
                    <a:pt x="18" y="104"/>
                    <a:pt x="18" y="104"/>
                    <a:pt x="18" y="104"/>
                  </a:cubicBezTo>
                  <a:cubicBezTo>
                    <a:pt x="18" y="99"/>
                    <a:pt x="18" y="99"/>
                    <a:pt x="18" y="99"/>
                  </a:cubicBezTo>
                  <a:cubicBezTo>
                    <a:pt x="13" y="99"/>
                    <a:pt x="13" y="99"/>
                    <a:pt x="13" y="99"/>
                  </a:cubicBezTo>
                  <a:cubicBezTo>
                    <a:pt x="13" y="91"/>
                    <a:pt x="13" y="91"/>
                    <a:pt x="13" y="91"/>
                  </a:cubicBezTo>
                  <a:cubicBezTo>
                    <a:pt x="18" y="91"/>
                    <a:pt x="18" y="91"/>
                    <a:pt x="18" y="91"/>
                  </a:cubicBezTo>
                  <a:cubicBezTo>
                    <a:pt x="18" y="86"/>
                    <a:pt x="18" y="86"/>
                    <a:pt x="18" y="86"/>
                  </a:cubicBezTo>
                  <a:close/>
                  <a:moveTo>
                    <a:pt x="18" y="110"/>
                  </a:moveTo>
                  <a:cubicBezTo>
                    <a:pt x="11" y="110"/>
                    <a:pt x="11" y="110"/>
                    <a:pt x="11" y="110"/>
                  </a:cubicBezTo>
                  <a:cubicBezTo>
                    <a:pt x="10" y="110"/>
                    <a:pt x="9" y="111"/>
                    <a:pt x="9" y="112"/>
                  </a:cubicBezTo>
                  <a:cubicBezTo>
                    <a:pt x="9" y="125"/>
                    <a:pt x="9" y="125"/>
                    <a:pt x="9" y="125"/>
                  </a:cubicBezTo>
                  <a:cubicBezTo>
                    <a:pt x="9" y="126"/>
                    <a:pt x="10" y="127"/>
                    <a:pt x="11" y="127"/>
                  </a:cubicBezTo>
                  <a:cubicBezTo>
                    <a:pt x="18" y="127"/>
                    <a:pt x="18" y="127"/>
                    <a:pt x="18" y="127"/>
                  </a:cubicBezTo>
                  <a:cubicBezTo>
                    <a:pt x="18" y="123"/>
                    <a:pt x="18" y="123"/>
                    <a:pt x="18" y="123"/>
                  </a:cubicBezTo>
                  <a:cubicBezTo>
                    <a:pt x="13" y="123"/>
                    <a:pt x="13" y="123"/>
                    <a:pt x="13" y="123"/>
                  </a:cubicBezTo>
                  <a:cubicBezTo>
                    <a:pt x="13" y="115"/>
                    <a:pt x="13" y="115"/>
                    <a:pt x="13" y="115"/>
                  </a:cubicBezTo>
                  <a:cubicBezTo>
                    <a:pt x="18" y="115"/>
                    <a:pt x="18" y="115"/>
                    <a:pt x="18" y="115"/>
                  </a:cubicBezTo>
                  <a:lnTo>
                    <a:pt x="18" y="1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08" name="Freeform 82"/>
            <p:cNvSpPr>
              <a:spLocks noEditPoints="1"/>
            </p:cNvSpPr>
            <p:nvPr/>
          </p:nvSpPr>
          <p:spPr bwMode="auto">
            <a:xfrm>
              <a:off x="5703897" y="884245"/>
              <a:ext cx="42863" cy="325439"/>
            </a:xfrm>
            <a:custGeom>
              <a:gdLst>
                <a:gd fmla="*/ 9 w 19" name="T0"/>
                <a:gd fmla="*/ 139 h 144" name="T1"/>
                <a:gd fmla="*/ 14 w 19" name="T2"/>
                <a:gd fmla="*/ 139 h 144" name="T3"/>
                <a:gd fmla="*/ 14 w 19" name="T4"/>
                <a:gd fmla="*/ 6 h 144" name="T5"/>
                <a:gd fmla="*/ 13 w 19" name="T6"/>
                <a:gd fmla="*/ 6 h 144" name="T7"/>
                <a:gd fmla="*/ 9 w 19" name="T8"/>
                <a:gd fmla="*/ 6 h 144" name="T9"/>
                <a:gd fmla="*/ 9 w 19" name="T10"/>
                <a:gd fmla="*/ 6 h 144" name="T11"/>
                <a:gd fmla="*/ 9 w 19" name="T12"/>
                <a:gd fmla="*/ 2 h 144" name="T13"/>
                <a:gd fmla="*/ 9 w 19" name="T14"/>
                <a:gd fmla="*/ 2 h 144" name="T15"/>
                <a:gd fmla="*/ 12 w 19" name="T16"/>
                <a:gd fmla="*/ 1 h 144" name="T17"/>
                <a:gd fmla="*/ 15 w 19" name="T18"/>
                <a:gd fmla="*/ 0 h 144" name="T19"/>
                <a:gd fmla="*/ 16 w 19" name="T20"/>
                <a:gd fmla="*/ 0 h 144" name="T21"/>
                <a:gd fmla="*/ 19 w 19" name="T22"/>
                <a:gd fmla="*/ 2 h 144" name="T23"/>
                <a:gd fmla="*/ 19 w 19" name="T24"/>
                <a:gd fmla="*/ 141 h 144" name="T25"/>
                <a:gd fmla="*/ 16 w 19" name="T26"/>
                <a:gd fmla="*/ 144 h 144" name="T27"/>
                <a:gd fmla="*/ 9 w 19" name="T28"/>
                <a:gd fmla="*/ 144 h 144" name="T29"/>
                <a:gd fmla="*/ 9 w 19" name="T30"/>
                <a:gd fmla="*/ 139 h 144" name="T31"/>
                <a:gd fmla="*/ 4 w 19" name="T32"/>
                <a:gd fmla="*/ 6 h 144" name="T33"/>
                <a:gd fmla="*/ 4 w 19" name="T34"/>
                <a:gd fmla="*/ 139 h 144" name="T35"/>
                <a:gd fmla="*/ 9 w 19" name="T36"/>
                <a:gd fmla="*/ 139 h 144" name="T37"/>
                <a:gd fmla="*/ 9 w 19" name="T38"/>
                <a:gd fmla="*/ 144 h 144" name="T39"/>
                <a:gd fmla="*/ 2 w 19" name="T40"/>
                <a:gd fmla="*/ 144 h 144" name="T41"/>
                <a:gd fmla="*/ 0 w 19" name="T42"/>
                <a:gd fmla="*/ 141 h 144" name="T43"/>
                <a:gd fmla="*/ 0 w 19" name="T44"/>
                <a:gd fmla="*/ 2 h 144" name="T45"/>
                <a:gd fmla="*/ 0 w 19" name="T46"/>
                <a:gd fmla="*/ 2 h 144" name="T47"/>
                <a:gd fmla="*/ 0 w 19" name="T48"/>
                <a:gd fmla="*/ 1 h 144" name="T49"/>
                <a:gd fmla="*/ 3 w 19" name="T50"/>
                <a:gd fmla="*/ 0 h 144" name="T51"/>
                <a:gd fmla="*/ 6 w 19" name="T52"/>
                <a:gd fmla="*/ 1 h 144" name="T53"/>
                <a:gd fmla="*/ 9 w 19" name="T54"/>
                <a:gd fmla="*/ 2 h 144" name="T55"/>
                <a:gd fmla="*/ 9 w 19" name="T56"/>
                <a:gd fmla="*/ 6 h 144" name="T57"/>
                <a:gd fmla="*/ 5 w 19" name="T58"/>
                <a:gd fmla="*/ 6 h 144" name="T59"/>
                <a:gd fmla="*/ 4 w 19" name="T60"/>
                <a:gd fmla="*/ 6 h 144"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44" w="19">
                  <a:moveTo>
                    <a:pt x="9" y="139"/>
                  </a:moveTo>
                  <a:cubicBezTo>
                    <a:pt x="14" y="139"/>
                    <a:pt x="14" y="139"/>
                    <a:pt x="14" y="139"/>
                  </a:cubicBezTo>
                  <a:cubicBezTo>
                    <a:pt x="14" y="6"/>
                    <a:pt x="14" y="6"/>
                    <a:pt x="14" y="6"/>
                  </a:cubicBezTo>
                  <a:cubicBezTo>
                    <a:pt x="13" y="6"/>
                    <a:pt x="13" y="6"/>
                    <a:pt x="13" y="6"/>
                  </a:cubicBezTo>
                  <a:cubicBezTo>
                    <a:pt x="12" y="6"/>
                    <a:pt x="11" y="6"/>
                    <a:pt x="9" y="6"/>
                  </a:cubicBezTo>
                  <a:cubicBezTo>
                    <a:pt x="9" y="6"/>
                    <a:pt x="9" y="6"/>
                    <a:pt x="9" y="6"/>
                  </a:cubicBezTo>
                  <a:cubicBezTo>
                    <a:pt x="9" y="2"/>
                    <a:pt x="9" y="2"/>
                    <a:pt x="9" y="2"/>
                  </a:cubicBezTo>
                  <a:cubicBezTo>
                    <a:pt x="9" y="2"/>
                    <a:pt x="9" y="2"/>
                    <a:pt x="9" y="2"/>
                  </a:cubicBezTo>
                  <a:cubicBezTo>
                    <a:pt x="10" y="2"/>
                    <a:pt x="11" y="1"/>
                    <a:pt x="12" y="1"/>
                  </a:cubicBezTo>
                  <a:cubicBezTo>
                    <a:pt x="13" y="1"/>
                    <a:pt x="14" y="1"/>
                    <a:pt x="15" y="0"/>
                  </a:cubicBezTo>
                  <a:cubicBezTo>
                    <a:pt x="15" y="0"/>
                    <a:pt x="16" y="0"/>
                    <a:pt x="16" y="0"/>
                  </a:cubicBezTo>
                  <a:cubicBezTo>
                    <a:pt x="18" y="0"/>
                    <a:pt x="19" y="1"/>
                    <a:pt x="19" y="2"/>
                  </a:cubicBezTo>
                  <a:cubicBezTo>
                    <a:pt x="19" y="141"/>
                    <a:pt x="19" y="141"/>
                    <a:pt x="19" y="141"/>
                  </a:cubicBezTo>
                  <a:cubicBezTo>
                    <a:pt x="19" y="142"/>
                    <a:pt x="18" y="144"/>
                    <a:pt x="16" y="144"/>
                  </a:cubicBezTo>
                  <a:cubicBezTo>
                    <a:pt x="9" y="144"/>
                    <a:pt x="9" y="144"/>
                    <a:pt x="9" y="144"/>
                  </a:cubicBezTo>
                  <a:lnTo>
                    <a:pt x="9" y="139"/>
                  </a:lnTo>
                  <a:close/>
                  <a:moveTo>
                    <a:pt x="4" y="6"/>
                  </a:moveTo>
                  <a:cubicBezTo>
                    <a:pt x="4" y="139"/>
                    <a:pt x="4" y="139"/>
                    <a:pt x="4" y="139"/>
                  </a:cubicBezTo>
                  <a:cubicBezTo>
                    <a:pt x="9" y="139"/>
                    <a:pt x="9" y="139"/>
                    <a:pt x="9" y="139"/>
                  </a:cubicBezTo>
                  <a:cubicBezTo>
                    <a:pt x="9" y="144"/>
                    <a:pt x="9" y="144"/>
                    <a:pt x="9" y="144"/>
                  </a:cubicBezTo>
                  <a:cubicBezTo>
                    <a:pt x="2" y="144"/>
                    <a:pt x="2" y="144"/>
                    <a:pt x="2" y="144"/>
                  </a:cubicBezTo>
                  <a:cubicBezTo>
                    <a:pt x="1" y="144"/>
                    <a:pt x="0" y="142"/>
                    <a:pt x="0" y="141"/>
                  </a:cubicBezTo>
                  <a:cubicBezTo>
                    <a:pt x="0" y="2"/>
                    <a:pt x="0" y="2"/>
                    <a:pt x="0" y="2"/>
                  </a:cubicBezTo>
                  <a:cubicBezTo>
                    <a:pt x="0" y="2"/>
                    <a:pt x="0" y="2"/>
                    <a:pt x="0" y="2"/>
                  </a:cubicBezTo>
                  <a:cubicBezTo>
                    <a:pt x="0" y="2"/>
                    <a:pt x="0" y="2"/>
                    <a:pt x="0" y="1"/>
                  </a:cubicBezTo>
                  <a:cubicBezTo>
                    <a:pt x="0" y="0"/>
                    <a:pt x="2" y="0"/>
                    <a:pt x="3" y="0"/>
                  </a:cubicBezTo>
                  <a:cubicBezTo>
                    <a:pt x="4" y="1"/>
                    <a:pt x="5" y="1"/>
                    <a:pt x="6" y="1"/>
                  </a:cubicBezTo>
                  <a:cubicBezTo>
                    <a:pt x="7" y="1"/>
                    <a:pt x="8" y="2"/>
                    <a:pt x="9" y="2"/>
                  </a:cubicBezTo>
                  <a:cubicBezTo>
                    <a:pt x="9" y="6"/>
                    <a:pt x="9" y="6"/>
                    <a:pt x="9" y="6"/>
                  </a:cubicBezTo>
                  <a:cubicBezTo>
                    <a:pt x="8" y="6"/>
                    <a:pt x="6" y="6"/>
                    <a:pt x="5" y="6"/>
                  </a:cubicBezTo>
                  <a:lnTo>
                    <a:pt x="4"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12" name="Freeform 83"/>
            <p:cNvSpPr>
              <a:spLocks noEditPoints="1"/>
            </p:cNvSpPr>
            <p:nvPr/>
          </p:nvSpPr>
          <p:spPr bwMode="auto">
            <a:xfrm>
              <a:off x="5694372" y="827094"/>
              <a:ext cx="61913" cy="61913"/>
            </a:xfrm>
            <a:custGeom>
              <a:gdLst>
                <a:gd fmla="*/ 13 w 27" name="T0"/>
                <a:gd fmla="*/ 0 h 27" name="T1"/>
                <a:gd fmla="*/ 23 w 27" name="T2"/>
                <a:gd fmla="*/ 4 h 27" name="T3"/>
                <a:gd fmla="*/ 23 w 27" name="T4"/>
                <a:gd fmla="*/ 4 h 27" name="T5"/>
                <a:gd fmla="*/ 27 w 27" name="T6"/>
                <a:gd fmla="*/ 13 h 27" name="T7"/>
                <a:gd fmla="*/ 23 w 27" name="T8"/>
                <a:gd fmla="*/ 23 h 27" name="T9"/>
                <a:gd fmla="*/ 23 w 27" name="T10"/>
                <a:gd fmla="*/ 23 h 27" name="T11"/>
                <a:gd fmla="*/ 13 w 27" name="T12"/>
                <a:gd fmla="*/ 27 h 27" name="T13"/>
                <a:gd fmla="*/ 13 w 27" name="T14"/>
                <a:gd fmla="*/ 27 h 27" name="T15"/>
                <a:gd fmla="*/ 13 w 27" name="T16"/>
                <a:gd fmla="*/ 22 h 27" name="T17"/>
                <a:gd fmla="*/ 13 w 27" name="T18"/>
                <a:gd fmla="*/ 22 h 27" name="T19"/>
                <a:gd fmla="*/ 19 w 27" name="T20"/>
                <a:gd fmla="*/ 19 h 27" name="T21"/>
                <a:gd fmla="*/ 19 w 27" name="T22"/>
                <a:gd fmla="*/ 19 h 27" name="T23"/>
                <a:gd fmla="*/ 19 w 27" name="T24"/>
                <a:gd fmla="*/ 19 h 27" name="T25"/>
                <a:gd fmla="*/ 22 w 27" name="T26"/>
                <a:gd fmla="*/ 13 h 27" name="T27"/>
                <a:gd fmla="*/ 19 w 27" name="T28"/>
                <a:gd fmla="*/ 7 h 27" name="T29"/>
                <a:gd fmla="*/ 19 w 27" name="T30"/>
                <a:gd fmla="*/ 7 h 27" name="T31"/>
                <a:gd fmla="*/ 19 w 27" name="T32"/>
                <a:gd fmla="*/ 7 h 27" name="T33"/>
                <a:gd fmla="*/ 13 w 27" name="T34"/>
                <a:gd fmla="*/ 4 h 27" name="T35"/>
                <a:gd fmla="*/ 13 w 27" name="T36"/>
                <a:gd fmla="*/ 4 h 27" name="T37"/>
                <a:gd fmla="*/ 13 w 27" name="T38"/>
                <a:gd fmla="*/ 0 h 27" name="T39"/>
                <a:gd fmla="*/ 13 w 27" name="T40"/>
                <a:gd fmla="*/ 27 h 27" name="T41"/>
                <a:gd fmla="*/ 4 w 27" name="T42"/>
                <a:gd fmla="*/ 23 h 27" name="T43"/>
                <a:gd fmla="*/ 4 w 27" name="T44"/>
                <a:gd fmla="*/ 23 h 27" name="T45"/>
                <a:gd fmla="*/ 4 w 27" name="T46"/>
                <a:gd fmla="*/ 23 h 27" name="T47"/>
                <a:gd fmla="*/ 4 w 27" name="T48"/>
                <a:gd fmla="*/ 23 h 27" name="T49"/>
                <a:gd fmla="*/ 0 w 27" name="T50"/>
                <a:gd fmla="*/ 13 h 27" name="T51"/>
                <a:gd fmla="*/ 4 w 27" name="T52"/>
                <a:gd fmla="*/ 4 h 27" name="T53"/>
                <a:gd fmla="*/ 4 w 27" name="T54"/>
                <a:gd fmla="*/ 3 h 27" name="T55"/>
                <a:gd fmla="*/ 13 w 27" name="T56"/>
                <a:gd fmla="*/ 0 h 27" name="T57"/>
                <a:gd fmla="*/ 13 w 27" name="T58"/>
                <a:gd fmla="*/ 4 h 27" name="T59"/>
                <a:gd fmla="*/ 7 w 27" name="T60"/>
                <a:gd fmla="*/ 7 h 27" name="T61"/>
                <a:gd fmla="*/ 7 w 27" name="T62"/>
                <a:gd fmla="*/ 7 h 27" name="T63"/>
                <a:gd fmla="*/ 4 w 27" name="T64"/>
                <a:gd fmla="*/ 13 h 27" name="T65"/>
                <a:gd fmla="*/ 7 w 27" name="T66"/>
                <a:gd fmla="*/ 19 h 27" name="T67"/>
                <a:gd fmla="*/ 7 w 27" name="T68"/>
                <a:gd fmla="*/ 19 h 27" name="T69"/>
                <a:gd fmla="*/ 13 w 27" name="T70"/>
                <a:gd fmla="*/ 22 h 27" name="T71"/>
                <a:gd fmla="*/ 13 w 27" name="T72"/>
                <a:gd fmla="*/ 27 h 2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7" w="27">
                  <a:moveTo>
                    <a:pt x="13" y="0"/>
                  </a:moveTo>
                  <a:cubicBezTo>
                    <a:pt x="17" y="0"/>
                    <a:pt x="20" y="1"/>
                    <a:pt x="23" y="4"/>
                  </a:cubicBezTo>
                  <a:cubicBezTo>
                    <a:pt x="23" y="4"/>
                    <a:pt x="23" y="4"/>
                    <a:pt x="23" y="4"/>
                  </a:cubicBezTo>
                  <a:cubicBezTo>
                    <a:pt x="25" y="6"/>
                    <a:pt x="27" y="9"/>
                    <a:pt x="27" y="13"/>
                  </a:cubicBezTo>
                  <a:cubicBezTo>
                    <a:pt x="27" y="17"/>
                    <a:pt x="25" y="20"/>
                    <a:pt x="23" y="23"/>
                  </a:cubicBezTo>
                  <a:cubicBezTo>
                    <a:pt x="23" y="23"/>
                    <a:pt x="23" y="23"/>
                    <a:pt x="23" y="23"/>
                  </a:cubicBezTo>
                  <a:cubicBezTo>
                    <a:pt x="20" y="25"/>
                    <a:pt x="17" y="27"/>
                    <a:pt x="13" y="27"/>
                  </a:cubicBezTo>
                  <a:cubicBezTo>
                    <a:pt x="13" y="27"/>
                    <a:pt x="13" y="27"/>
                    <a:pt x="13" y="27"/>
                  </a:cubicBezTo>
                  <a:cubicBezTo>
                    <a:pt x="13" y="22"/>
                    <a:pt x="13" y="22"/>
                    <a:pt x="13" y="22"/>
                  </a:cubicBezTo>
                  <a:cubicBezTo>
                    <a:pt x="13" y="22"/>
                    <a:pt x="13" y="22"/>
                    <a:pt x="13" y="22"/>
                  </a:cubicBezTo>
                  <a:cubicBezTo>
                    <a:pt x="16" y="22"/>
                    <a:pt x="18" y="21"/>
                    <a:pt x="19" y="19"/>
                  </a:cubicBezTo>
                  <a:cubicBezTo>
                    <a:pt x="19" y="19"/>
                    <a:pt x="19" y="19"/>
                    <a:pt x="19" y="19"/>
                  </a:cubicBezTo>
                  <a:cubicBezTo>
                    <a:pt x="19" y="19"/>
                    <a:pt x="19" y="19"/>
                    <a:pt x="19" y="19"/>
                  </a:cubicBezTo>
                  <a:cubicBezTo>
                    <a:pt x="21" y="18"/>
                    <a:pt x="22" y="16"/>
                    <a:pt x="22" y="13"/>
                  </a:cubicBezTo>
                  <a:cubicBezTo>
                    <a:pt x="22" y="11"/>
                    <a:pt x="21" y="9"/>
                    <a:pt x="19" y="7"/>
                  </a:cubicBezTo>
                  <a:cubicBezTo>
                    <a:pt x="19" y="7"/>
                    <a:pt x="19" y="7"/>
                    <a:pt x="19" y="7"/>
                  </a:cubicBezTo>
                  <a:cubicBezTo>
                    <a:pt x="19" y="7"/>
                    <a:pt x="19" y="7"/>
                    <a:pt x="19" y="7"/>
                  </a:cubicBezTo>
                  <a:cubicBezTo>
                    <a:pt x="18" y="5"/>
                    <a:pt x="16" y="4"/>
                    <a:pt x="13" y="4"/>
                  </a:cubicBezTo>
                  <a:cubicBezTo>
                    <a:pt x="13" y="4"/>
                    <a:pt x="13" y="4"/>
                    <a:pt x="13" y="4"/>
                  </a:cubicBezTo>
                  <a:cubicBezTo>
                    <a:pt x="13" y="0"/>
                    <a:pt x="13" y="0"/>
                    <a:pt x="13" y="0"/>
                  </a:cubicBezTo>
                  <a:close/>
                  <a:moveTo>
                    <a:pt x="13" y="27"/>
                  </a:moveTo>
                  <a:cubicBezTo>
                    <a:pt x="9" y="27"/>
                    <a:pt x="6" y="25"/>
                    <a:pt x="4" y="23"/>
                  </a:cubicBezTo>
                  <a:cubicBezTo>
                    <a:pt x="4" y="23"/>
                    <a:pt x="4" y="23"/>
                    <a:pt x="4" y="23"/>
                  </a:cubicBezTo>
                  <a:cubicBezTo>
                    <a:pt x="4" y="23"/>
                    <a:pt x="4" y="23"/>
                    <a:pt x="4" y="23"/>
                  </a:cubicBezTo>
                  <a:cubicBezTo>
                    <a:pt x="4" y="23"/>
                    <a:pt x="4" y="23"/>
                    <a:pt x="4" y="23"/>
                  </a:cubicBezTo>
                  <a:cubicBezTo>
                    <a:pt x="1" y="20"/>
                    <a:pt x="0" y="17"/>
                    <a:pt x="0" y="13"/>
                  </a:cubicBezTo>
                  <a:cubicBezTo>
                    <a:pt x="0" y="9"/>
                    <a:pt x="1" y="6"/>
                    <a:pt x="4" y="4"/>
                  </a:cubicBezTo>
                  <a:cubicBezTo>
                    <a:pt x="4" y="3"/>
                    <a:pt x="4" y="3"/>
                    <a:pt x="4" y="3"/>
                  </a:cubicBezTo>
                  <a:cubicBezTo>
                    <a:pt x="6" y="1"/>
                    <a:pt x="10" y="0"/>
                    <a:pt x="13" y="0"/>
                  </a:cubicBezTo>
                  <a:cubicBezTo>
                    <a:pt x="13" y="4"/>
                    <a:pt x="13" y="4"/>
                    <a:pt x="13" y="4"/>
                  </a:cubicBezTo>
                  <a:cubicBezTo>
                    <a:pt x="11" y="4"/>
                    <a:pt x="9" y="5"/>
                    <a:pt x="7" y="7"/>
                  </a:cubicBezTo>
                  <a:cubicBezTo>
                    <a:pt x="7" y="7"/>
                    <a:pt x="7" y="7"/>
                    <a:pt x="7" y="7"/>
                  </a:cubicBezTo>
                  <a:cubicBezTo>
                    <a:pt x="5" y="9"/>
                    <a:pt x="4" y="11"/>
                    <a:pt x="4" y="13"/>
                  </a:cubicBezTo>
                  <a:cubicBezTo>
                    <a:pt x="4" y="16"/>
                    <a:pt x="5" y="18"/>
                    <a:pt x="7" y="19"/>
                  </a:cubicBezTo>
                  <a:cubicBezTo>
                    <a:pt x="7" y="19"/>
                    <a:pt x="7" y="19"/>
                    <a:pt x="7" y="19"/>
                  </a:cubicBezTo>
                  <a:cubicBezTo>
                    <a:pt x="9" y="21"/>
                    <a:pt x="11" y="22"/>
                    <a:pt x="13" y="22"/>
                  </a:cubicBezTo>
                  <a:lnTo>
                    <a:pt x="13" y="2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36" name="Freeform 84"/>
            <p:cNvSpPr>
              <a:spLocks noEditPoints="1"/>
            </p:cNvSpPr>
            <p:nvPr/>
          </p:nvSpPr>
          <p:spPr bwMode="auto">
            <a:xfrm>
              <a:off x="5753109" y="885831"/>
              <a:ext cx="282575" cy="203201"/>
            </a:xfrm>
            <a:custGeom>
              <a:gdLst>
                <a:gd fmla="*/ 63 w 125" name="T0"/>
                <a:gd fmla="*/ 0 h 90" name="T1"/>
                <a:gd fmla="*/ 123 w 125" name="T2"/>
                <a:gd fmla="*/ 0 h 90" name="T3"/>
                <a:gd fmla="*/ 125 w 125" name="T4"/>
                <a:gd fmla="*/ 2 h 90" name="T5"/>
                <a:gd fmla="*/ 125 w 125" name="T6"/>
                <a:gd fmla="*/ 88 h 90" name="T7"/>
                <a:gd fmla="*/ 123 w 125" name="T8"/>
                <a:gd fmla="*/ 90 h 90" name="T9"/>
                <a:gd fmla="*/ 63 w 125" name="T10"/>
                <a:gd fmla="*/ 90 h 90" name="T11"/>
                <a:gd fmla="*/ 63 w 125" name="T12"/>
                <a:gd fmla="*/ 86 h 90" name="T13"/>
                <a:gd fmla="*/ 120 w 125" name="T14"/>
                <a:gd fmla="*/ 86 h 90" name="T15"/>
                <a:gd fmla="*/ 120 w 125" name="T16"/>
                <a:gd fmla="*/ 5 h 90" name="T17"/>
                <a:gd fmla="*/ 63 w 125" name="T18"/>
                <a:gd fmla="*/ 5 h 90" name="T19"/>
                <a:gd fmla="*/ 63 w 125" name="T20"/>
                <a:gd fmla="*/ 0 h 90" name="T21"/>
                <a:gd fmla="*/ 3 w 125" name="T22"/>
                <a:gd fmla="*/ 0 h 90" name="T23"/>
                <a:gd fmla="*/ 63 w 125" name="T24"/>
                <a:gd fmla="*/ 0 h 90" name="T25"/>
                <a:gd fmla="*/ 63 w 125" name="T26"/>
                <a:gd fmla="*/ 5 h 90" name="T27"/>
                <a:gd fmla="*/ 5 w 125" name="T28"/>
                <a:gd fmla="*/ 5 h 90" name="T29"/>
                <a:gd fmla="*/ 5 w 125" name="T30"/>
                <a:gd fmla="*/ 86 h 90" name="T31"/>
                <a:gd fmla="*/ 63 w 125" name="T32"/>
                <a:gd fmla="*/ 86 h 90" name="T33"/>
                <a:gd fmla="*/ 63 w 125" name="T34"/>
                <a:gd fmla="*/ 90 h 90" name="T35"/>
                <a:gd fmla="*/ 3 w 125" name="T36"/>
                <a:gd fmla="*/ 90 h 90" name="T37"/>
                <a:gd fmla="*/ 0 w 125" name="T38"/>
                <a:gd fmla="*/ 88 h 90" name="T39"/>
                <a:gd fmla="*/ 0 w 125" name="T40"/>
                <a:gd fmla="*/ 2 h 90" name="T41"/>
                <a:gd fmla="*/ 3 w 125" name="T42"/>
                <a:gd fmla="*/ 0 h 9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0" w="125">
                  <a:moveTo>
                    <a:pt x="63" y="0"/>
                  </a:moveTo>
                  <a:cubicBezTo>
                    <a:pt x="123" y="0"/>
                    <a:pt x="123" y="0"/>
                    <a:pt x="123" y="0"/>
                  </a:cubicBezTo>
                  <a:cubicBezTo>
                    <a:pt x="124" y="0"/>
                    <a:pt x="125" y="1"/>
                    <a:pt x="125" y="2"/>
                  </a:cubicBezTo>
                  <a:cubicBezTo>
                    <a:pt x="125" y="88"/>
                    <a:pt x="125" y="88"/>
                    <a:pt x="125" y="88"/>
                  </a:cubicBezTo>
                  <a:cubicBezTo>
                    <a:pt x="125" y="89"/>
                    <a:pt x="124" y="90"/>
                    <a:pt x="123" y="90"/>
                  </a:cubicBezTo>
                  <a:cubicBezTo>
                    <a:pt x="63" y="90"/>
                    <a:pt x="63" y="90"/>
                    <a:pt x="63" y="90"/>
                  </a:cubicBezTo>
                  <a:cubicBezTo>
                    <a:pt x="63" y="86"/>
                    <a:pt x="63" y="86"/>
                    <a:pt x="63" y="86"/>
                  </a:cubicBezTo>
                  <a:cubicBezTo>
                    <a:pt x="120" y="86"/>
                    <a:pt x="120" y="86"/>
                    <a:pt x="120" y="86"/>
                  </a:cubicBezTo>
                  <a:cubicBezTo>
                    <a:pt x="120" y="5"/>
                    <a:pt x="120" y="5"/>
                    <a:pt x="120" y="5"/>
                  </a:cubicBezTo>
                  <a:cubicBezTo>
                    <a:pt x="63" y="5"/>
                    <a:pt x="63" y="5"/>
                    <a:pt x="63" y="5"/>
                  </a:cubicBezTo>
                  <a:lnTo>
                    <a:pt x="63" y="0"/>
                  </a:lnTo>
                  <a:close/>
                  <a:moveTo>
                    <a:pt x="3" y="0"/>
                  </a:moveTo>
                  <a:cubicBezTo>
                    <a:pt x="63" y="0"/>
                    <a:pt x="63" y="0"/>
                    <a:pt x="63" y="0"/>
                  </a:cubicBezTo>
                  <a:cubicBezTo>
                    <a:pt x="63" y="5"/>
                    <a:pt x="63" y="5"/>
                    <a:pt x="63" y="5"/>
                  </a:cubicBezTo>
                  <a:cubicBezTo>
                    <a:pt x="5" y="5"/>
                    <a:pt x="5" y="5"/>
                    <a:pt x="5" y="5"/>
                  </a:cubicBezTo>
                  <a:cubicBezTo>
                    <a:pt x="5" y="86"/>
                    <a:pt x="5" y="86"/>
                    <a:pt x="5" y="86"/>
                  </a:cubicBezTo>
                  <a:cubicBezTo>
                    <a:pt x="63" y="86"/>
                    <a:pt x="63" y="86"/>
                    <a:pt x="63" y="86"/>
                  </a:cubicBezTo>
                  <a:cubicBezTo>
                    <a:pt x="63" y="90"/>
                    <a:pt x="63" y="90"/>
                    <a:pt x="63" y="90"/>
                  </a:cubicBezTo>
                  <a:cubicBezTo>
                    <a:pt x="3" y="90"/>
                    <a:pt x="3" y="90"/>
                    <a:pt x="3" y="90"/>
                  </a:cubicBezTo>
                  <a:cubicBezTo>
                    <a:pt x="2" y="90"/>
                    <a:pt x="0" y="89"/>
                    <a:pt x="0" y="88"/>
                  </a:cubicBezTo>
                  <a:cubicBezTo>
                    <a:pt x="0" y="2"/>
                    <a:pt x="0" y="2"/>
                    <a:pt x="0" y="2"/>
                  </a:cubicBezTo>
                  <a:cubicBezTo>
                    <a:pt x="0" y="1"/>
                    <a:pt x="2"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40" name="Freeform 85"/>
            <p:cNvSpPr>
              <a:spLocks noEditPoints="1"/>
            </p:cNvSpPr>
            <p:nvPr/>
          </p:nvSpPr>
          <p:spPr bwMode="auto">
            <a:xfrm>
              <a:off x="5810259" y="1144596"/>
              <a:ext cx="158750" cy="439740"/>
            </a:xfrm>
            <a:custGeom>
              <a:gdLst>
                <a:gd fmla="*/ 41 w 70" name="T0"/>
                <a:gd fmla="*/ 190 h 195" name="T1"/>
                <a:gd fmla="*/ 43 w 70" name="T2"/>
                <a:gd fmla="*/ 87 h 195" name="T3"/>
                <a:gd fmla="*/ 60 w 70" name="T4"/>
                <a:gd fmla="*/ 67 h 195" name="T5"/>
                <a:gd fmla="*/ 60 w 70" name="T6"/>
                <a:gd fmla="*/ 67 h 195" name="T7"/>
                <a:gd fmla="*/ 64 w 70" name="T8"/>
                <a:gd fmla="*/ 49 h 195" name="T9"/>
                <a:gd fmla="*/ 58 w 70" name="T10"/>
                <a:gd fmla="*/ 26 h 195" name="T11"/>
                <a:gd fmla="*/ 57 w 70" name="T12"/>
                <a:gd fmla="*/ 24 h 195" name="T13"/>
                <a:gd fmla="*/ 48 w 70" name="T14"/>
                <a:gd fmla="*/ 7 h 195" name="T15"/>
                <a:gd fmla="*/ 50 w 70" name="T16"/>
                <a:gd fmla="*/ 50 h 195" name="T17"/>
                <a:gd fmla="*/ 50 w 70" name="T18"/>
                <a:gd fmla="*/ 50 h 195" name="T19"/>
                <a:gd fmla="*/ 42 w 70" name="T20"/>
                <a:gd fmla="*/ 47 h 195" name="T21"/>
                <a:gd fmla="*/ 35 w 70" name="T22"/>
                <a:gd fmla="*/ 5 h 195" name="T23"/>
                <a:gd fmla="*/ 35 w 70" name="T24"/>
                <a:gd fmla="*/ 0 h 195" name="T25"/>
                <a:gd fmla="*/ 39 w 70" name="T26"/>
                <a:gd fmla="*/ 0 h 195" name="T27"/>
                <a:gd fmla="*/ 42 w 70" name="T28"/>
                <a:gd fmla="*/ 2 h 195" name="T29"/>
                <a:gd fmla="*/ 47 w 70" name="T30"/>
                <a:gd fmla="*/ 45 h 195" name="T31"/>
                <a:gd fmla="*/ 43 w 70" name="T32"/>
                <a:gd fmla="*/ 3 h 195" name="T33"/>
                <a:gd fmla="*/ 61 w 70" name="T34"/>
                <a:gd fmla="*/ 22 h 195" name="T35"/>
                <a:gd fmla="*/ 62 w 70" name="T36"/>
                <a:gd fmla="*/ 24 h 195" name="T37"/>
                <a:gd fmla="*/ 69 w 70" name="T38"/>
                <a:gd fmla="*/ 48 h 195" name="T39"/>
                <a:gd fmla="*/ 64 w 70" name="T40"/>
                <a:gd fmla="*/ 70 h 195" name="T41"/>
                <a:gd fmla="*/ 55 w 70" name="T42"/>
                <a:gd fmla="*/ 83 h 195" name="T43"/>
                <a:gd fmla="*/ 46 w 70" name="T44"/>
                <a:gd fmla="*/ 193 h 195" name="T45"/>
                <a:gd fmla="*/ 35 w 70" name="T46"/>
                <a:gd fmla="*/ 195 h 195" name="T47"/>
                <a:gd fmla="*/ 12 w 70" name="T48"/>
                <a:gd fmla="*/ 26 h 195" name="T49"/>
                <a:gd fmla="*/ 5 w 70" name="T50"/>
                <a:gd fmla="*/ 49 h 195" name="T51"/>
                <a:gd fmla="*/ 9 w 70" name="T52"/>
                <a:gd fmla="*/ 67 h 195" name="T53"/>
                <a:gd fmla="*/ 18 w 70" name="T54"/>
                <a:gd fmla="*/ 80 h 195" name="T55"/>
                <a:gd fmla="*/ 28 w 70" name="T56"/>
                <a:gd fmla="*/ 89 h 195" name="T57"/>
                <a:gd fmla="*/ 28 w 70" name="T58"/>
                <a:gd fmla="*/ 190 h 195" name="T59"/>
                <a:gd fmla="*/ 35 w 70" name="T60"/>
                <a:gd fmla="*/ 195 h 195" name="T61"/>
                <a:gd fmla="*/ 23 w 70" name="T62"/>
                <a:gd fmla="*/ 193 h 195" name="T63"/>
                <a:gd fmla="*/ 15 w 70" name="T64"/>
                <a:gd fmla="*/ 83 h 195" name="T65"/>
                <a:gd fmla="*/ 5 w 70" name="T66"/>
                <a:gd fmla="*/ 70 h 195" name="T67"/>
                <a:gd fmla="*/ 0 w 70" name="T68"/>
                <a:gd fmla="*/ 48 h 195" name="T69"/>
                <a:gd fmla="*/ 7 w 70" name="T70"/>
                <a:gd fmla="*/ 24 h 195" name="T71"/>
                <a:gd fmla="*/ 8 w 70" name="T72"/>
                <a:gd fmla="*/ 22 h 195" name="T73"/>
                <a:gd fmla="*/ 24 w 70" name="T74"/>
                <a:gd fmla="*/ 0 h 195" name="T75"/>
                <a:gd fmla="*/ 24 w 70" name="T76"/>
                <a:gd fmla="*/ 0 h 195" name="T77"/>
                <a:gd fmla="*/ 22 w 70" name="T78"/>
                <a:gd fmla="*/ 45 h 195" name="T79"/>
                <a:gd fmla="*/ 28 w 70" name="T80"/>
                <a:gd fmla="*/ 3 h 195" name="T81"/>
                <a:gd fmla="*/ 35 w 70" name="T82"/>
                <a:gd fmla="*/ 0 h 195" name="T83"/>
                <a:gd fmla="*/ 32 w 70" name="T84"/>
                <a:gd fmla="*/ 5 h 195" name="T85"/>
                <a:gd fmla="*/ 25 w 70" name="T86"/>
                <a:gd fmla="*/ 50 h 195" name="T87"/>
                <a:gd fmla="*/ 19 w 70" name="T88"/>
                <a:gd fmla="*/ 50 h 195" name="T89"/>
                <a:gd fmla="*/ 17 w 70" name="T90"/>
                <a:gd fmla="*/ 47 h 195" name="T91"/>
                <a:gd fmla="*/ 12 w 70" name="T92"/>
                <a:gd fmla="*/ 24 h 195" name="T93"/>
                <a:gd fmla="*/ 12 w 70" name="T94"/>
                <a:gd fmla="*/ 26 h 195"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95" w="70">
                  <a:moveTo>
                    <a:pt x="35" y="190"/>
                  </a:moveTo>
                  <a:cubicBezTo>
                    <a:pt x="41" y="190"/>
                    <a:pt x="41" y="190"/>
                    <a:pt x="41" y="190"/>
                  </a:cubicBezTo>
                  <a:cubicBezTo>
                    <a:pt x="41" y="89"/>
                    <a:pt x="41" y="89"/>
                    <a:pt x="41" y="89"/>
                  </a:cubicBezTo>
                  <a:cubicBezTo>
                    <a:pt x="41" y="88"/>
                    <a:pt x="42" y="87"/>
                    <a:pt x="43" y="87"/>
                  </a:cubicBezTo>
                  <a:cubicBezTo>
                    <a:pt x="46" y="85"/>
                    <a:pt x="49" y="83"/>
                    <a:pt x="51" y="80"/>
                  </a:cubicBezTo>
                  <a:cubicBezTo>
                    <a:pt x="55" y="76"/>
                    <a:pt x="58" y="71"/>
                    <a:pt x="60" y="67"/>
                  </a:cubicBezTo>
                  <a:cubicBezTo>
                    <a:pt x="60" y="67"/>
                    <a:pt x="60" y="67"/>
                    <a:pt x="60" y="67"/>
                  </a:cubicBezTo>
                  <a:cubicBezTo>
                    <a:pt x="60" y="67"/>
                    <a:pt x="60" y="67"/>
                    <a:pt x="60" y="67"/>
                  </a:cubicBezTo>
                  <a:cubicBezTo>
                    <a:pt x="62" y="64"/>
                    <a:pt x="63" y="61"/>
                    <a:pt x="64" y="58"/>
                  </a:cubicBezTo>
                  <a:cubicBezTo>
                    <a:pt x="65" y="55"/>
                    <a:pt x="65" y="52"/>
                    <a:pt x="64" y="49"/>
                  </a:cubicBezTo>
                  <a:cubicBezTo>
                    <a:pt x="64" y="42"/>
                    <a:pt x="61" y="35"/>
                    <a:pt x="59" y="29"/>
                  </a:cubicBezTo>
                  <a:cubicBezTo>
                    <a:pt x="58" y="28"/>
                    <a:pt x="58" y="27"/>
                    <a:pt x="58" y="26"/>
                  </a:cubicBezTo>
                  <a:cubicBezTo>
                    <a:pt x="57" y="25"/>
                    <a:pt x="57" y="24"/>
                    <a:pt x="57" y="24"/>
                  </a:cubicBezTo>
                  <a:cubicBezTo>
                    <a:pt x="57" y="24"/>
                    <a:pt x="57" y="24"/>
                    <a:pt x="57" y="24"/>
                  </a:cubicBezTo>
                  <a:cubicBezTo>
                    <a:pt x="57" y="24"/>
                    <a:pt x="57" y="24"/>
                    <a:pt x="57" y="24"/>
                  </a:cubicBezTo>
                  <a:cubicBezTo>
                    <a:pt x="55" y="18"/>
                    <a:pt x="52" y="10"/>
                    <a:pt x="48" y="7"/>
                  </a:cubicBezTo>
                  <a:cubicBezTo>
                    <a:pt x="52" y="47"/>
                    <a:pt x="52" y="47"/>
                    <a:pt x="52" y="47"/>
                  </a:cubicBezTo>
                  <a:cubicBezTo>
                    <a:pt x="53" y="48"/>
                    <a:pt x="52" y="49"/>
                    <a:pt x="50" y="50"/>
                  </a:cubicBezTo>
                  <a:cubicBezTo>
                    <a:pt x="50" y="50"/>
                    <a:pt x="50" y="50"/>
                    <a:pt x="50" y="50"/>
                  </a:cubicBezTo>
                  <a:cubicBezTo>
                    <a:pt x="50" y="50"/>
                    <a:pt x="50" y="50"/>
                    <a:pt x="50" y="50"/>
                  </a:cubicBezTo>
                  <a:cubicBezTo>
                    <a:pt x="44" y="50"/>
                    <a:pt x="44" y="50"/>
                    <a:pt x="44" y="50"/>
                  </a:cubicBezTo>
                  <a:cubicBezTo>
                    <a:pt x="43" y="50"/>
                    <a:pt x="42" y="49"/>
                    <a:pt x="42" y="47"/>
                  </a:cubicBezTo>
                  <a:cubicBezTo>
                    <a:pt x="37" y="5"/>
                    <a:pt x="37" y="5"/>
                    <a:pt x="37" y="5"/>
                  </a:cubicBezTo>
                  <a:cubicBezTo>
                    <a:pt x="35" y="5"/>
                    <a:pt x="35" y="5"/>
                    <a:pt x="35" y="5"/>
                  </a:cubicBezTo>
                  <a:cubicBezTo>
                    <a:pt x="35" y="5"/>
                    <a:pt x="35" y="5"/>
                    <a:pt x="35" y="5"/>
                  </a:cubicBezTo>
                  <a:cubicBezTo>
                    <a:pt x="35" y="0"/>
                    <a:pt x="35" y="0"/>
                    <a:pt x="35" y="0"/>
                  </a:cubicBezTo>
                  <a:cubicBezTo>
                    <a:pt x="35" y="0"/>
                    <a:pt x="35" y="0"/>
                    <a:pt x="35" y="0"/>
                  </a:cubicBezTo>
                  <a:cubicBezTo>
                    <a:pt x="39" y="0"/>
                    <a:pt x="39" y="0"/>
                    <a:pt x="39" y="0"/>
                  </a:cubicBezTo>
                  <a:cubicBezTo>
                    <a:pt x="39" y="0"/>
                    <a:pt x="39" y="0"/>
                    <a:pt x="39" y="0"/>
                  </a:cubicBezTo>
                  <a:cubicBezTo>
                    <a:pt x="41" y="0"/>
                    <a:pt x="42" y="1"/>
                    <a:pt x="42" y="2"/>
                  </a:cubicBezTo>
                  <a:cubicBezTo>
                    <a:pt x="46" y="45"/>
                    <a:pt x="46" y="45"/>
                    <a:pt x="46" y="45"/>
                  </a:cubicBezTo>
                  <a:cubicBezTo>
                    <a:pt x="47" y="45"/>
                    <a:pt x="47" y="45"/>
                    <a:pt x="47" y="45"/>
                  </a:cubicBezTo>
                  <a:cubicBezTo>
                    <a:pt x="43" y="3"/>
                    <a:pt x="43" y="3"/>
                    <a:pt x="43" y="3"/>
                  </a:cubicBezTo>
                  <a:cubicBezTo>
                    <a:pt x="43" y="3"/>
                    <a:pt x="43" y="3"/>
                    <a:pt x="43" y="3"/>
                  </a:cubicBezTo>
                  <a:cubicBezTo>
                    <a:pt x="43" y="1"/>
                    <a:pt x="44" y="0"/>
                    <a:pt x="46" y="0"/>
                  </a:cubicBezTo>
                  <a:cubicBezTo>
                    <a:pt x="54" y="1"/>
                    <a:pt x="59" y="15"/>
                    <a:pt x="61" y="22"/>
                  </a:cubicBezTo>
                  <a:cubicBezTo>
                    <a:pt x="61" y="22"/>
                    <a:pt x="61" y="22"/>
                    <a:pt x="61" y="22"/>
                  </a:cubicBezTo>
                  <a:cubicBezTo>
                    <a:pt x="62" y="23"/>
                    <a:pt x="62" y="23"/>
                    <a:pt x="62" y="24"/>
                  </a:cubicBezTo>
                  <a:cubicBezTo>
                    <a:pt x="63" y="27"/>
                    <a:pt x="63" y="27"/>
                    <a:pt x="63" y="27"/>
                  </a:cubicBezTo>
                  <a:cubicBezTo>
                    <a:pt x="66" y="34"/>
                    <a:pt x="68" y="41"/>
                    <a:pt x="69" y="48"/>
                  </a:cubicBezTo>
                  <a:cubicBezTo>
                    <a:pt x="70" y="52"/>
                    <a:pt x="69" y="56"/>
                    <a:pt x="68" y="60"/>
                  </a:cubicBezTo>
                  <a:cubicBezTo>
                    <a:pt x="68" y="63"/>
                    <a:pt x="66" y="66"/>
                    <a:pt x="64" y="70"/>
                  </a:cubicBezTo>
                  <a:cubicBezTo>
                    <a:pt x="64" y="70"/>
                    <a:pt x="64" y="70"/>
                    <a:pt x="64" y="70"/>
                  </a:cubicBezTo>
                  <a:cubicBezTo>
                    <a:pt x="62" y="74"/>
                    <a:pt x="59" y="79"/>
                    <a:pt x="55" y="83"/>
                  </a:cubicBezTo>
                  <a:cubicBezTo>
                    <a:pt x="52" y="86"/>
                    <a:pt x="49" y="89"/>
                    <a:pt x="46" y="91"/>
                  </a:cubicBezTo>
                  <a:cubicBezTo>
                    <a:pt x="46" y="193"/>
                    <a:pt x="46" y="193"/>
                    <a:pt x="46" y="193"/>
                  </a:cubicBezTo>
                  <a:cubicBezTo>
                    <a:pt x="46" y="194"/>
                    <a:pt x="45" y="195"/>
                    <a:pt x="44" y="195"/>
                  </a:cubicBezTo>
                  <a:cubicBezTo>
                    <a:pt x="35" y="195"/>
                    <a:pt x="35" y="195"/>
                    <a:pt x="35" y="195"/>
                  </a:cubicBezTo>
                  <a:lnTo>
                    <a:pt x="35" y="190"/>
                  </a:lnTo>
                  <a:close/>
                  <a:moveTo>
                    <a:pt x="12" y="26"/>
                  </a:moveTo>
                  <a:cubicBezTo>
                    <a:pt x="11" y="29"/>
                    <a:pt x="11" y="29"/>
                    <a:pt x="11" y="29"/>
                  </a:cubicBezTo>
                  <a:cubicBezTo>
                    <a:pt x="8" y="35"/>
                    <a:pt x="6" y="42"/>
                    <a:pt x="5" y="49"/>
                  </a:cubicBezTo>
                  <a:cubicBezTo>
                    <a:pt x="4" y="52"/>
                    <a:pt x="5" y="55"/>
                    <a:pt x="5" y="58"/>
                  </a:cubicBezTo>
                  <a:cubicBezTo>
                    <a:pt x="6" y="61"/>
                    <a:pt x="7" y="64"/>
                    <a:pt x="9" y="67"/>
                  </a:cubicBezTo>
                  <a:cubicBezTo>
                    <a:pt x="9" y="67"/>
                    <a:pt x="9" y="67"/>
                    <a:pt x="9" y="67"/>
                  </a:cubicBezTo>
                  <a:cubicBezTo>
                    <a:pt x="11" y="71"/>
                    <a:pt x="14" y="76"/>
                    <a:pt x="18" y="80"/>
                  </a:cubicBezTo>
                  <a:cubicBezTo>
                    <a:pt x="21" y="83"/>
                    <a:pt x="24" y="86"/>
                    <a:pt x="27" y="87"/>
                  </a:cubicBezTo>
                  <a:cubicBezTo>
                    <a:pt x="28" y="88"/>
                    <a:pt x="28" y="89"/>
                    <a:pt x="28" y="89"/>
                  </a:cubicBezTo>
                  <a:cubicBezTo>
                    <a:pt x="28" y="89"/>
                    <a:pt x="28" y="89"/>
                    <a:pt x="28" y="89"/>
                  </a:cubicBezTo>
                  <a:cubicBezTo>
                    <a:pt x="28" y="190"/>
                    <a:pt x="28" y="190"/>
                    <a:pt x="28" y="190"/>
                  </a:cubicBezTo>
                  <a:cubicBezTo>
                    <a:pt x="35" y="190"/>
                    <a:pt x="35" y="190"/>
                    <a:pt x="35" y="190"/>
                  </a:cubicBezTo>
                  <a:cubicBezTo>
                    <a:pt x="35" y="195"/>
                    <a:pt x="35" y="195"/>
                    <a:pt x="35" y="195"/>
                  </a:cubicBezTo>
                  <a:cubicBezTo>
                    <a:pt x="26" y="195"/>
                    <a:pt x="26" y="195"/>
                    <a:pt x="26" y="195"/>
                  </a:cubicBezTo>
                  <a:cubicBezTo>
                    <a:pt x="24" y="195"/>
                    <a:pt x="23" y="194"/>
                    <a:pt x="23" y="193"/>
                  </a:cubicBezTo>
                  <a:cubicBezTo>
                    <a:pt x="23" y="91"/>
                    <a:pt x="23" y="91"/>
                    <a:pt x="23" y="91"/>
                  </a:cubicBezTo>
                  <a:cubicBezTo>
                    <a:pt x="20" y="89"/>
                    <a:pt x="17" y="86"/>
                    <a:pt x="15" y="83"/>
                  </a:cubicBezTo>
                  <a:cubicBezTo>
                    <a:pt x="11" y="79"/>
                    <a:pt x="7" y="74"/>
                    <a:pt x="5" y="70"/>
                  </a:cubicBezTo>
                  <a:cubicBezTo>
                    <a:pt x="5" y="70"/>
                    <a:pt x="5" y="70"/>
                    <a:pt x="5" y="70"/>
                  </a:cubicBezTo>
                  <a:cubicBezTo>
                    <a:pt x="3" y="66"/>
                    <a:pt x="2" y="63"/>
                    <a:pt x="1" y="60"/>
                  </a:cubicBezTo>
                  <a:cubicBezTo>
                    <a:pt x="0" y="56"/>
                    <a:pt x="0" y="52"/>
                    <a:pt x="0" y="48"/>
                  </a:cubicBezTo>
                  <a:cubicBezTo>
                    <a:pt x="1" y="41"/>
                    <a:pt x="4" y="34"/>
                    <a:pt x="6" y="27"/>
                  </a:cubicBezTo>
                  <a:cubicBezTo>
                    <a:pt x="7" y="24"/>
                    <a:pt x="7" y="24"/>
                    <a:pt x="7" y="24"/>
                  </a:cubicBezTo>
                  <a:cubicBezTo>
                    <a:pt x="7" y="24"/>
                    <a:pt x="7" y="24"/>
                    <a:pt x="7" y="24"/>
                  </a:cubicBezTo>
                  <a:cubicBezTo>
                    <a:pt x="7" y="23"/>
                    <a:pt x="8" y="23"/>
                    <a:pt x="8" y="22"/>
                  </a:cubicBezTo>
                  <a:cubicBezTo>
                    <a:pt x="8" y="22"/>
                    <a:pt x="8" y="22"/>
                    <a:pt x="8" y="22"/>
                  </a:cubicBezTo>
                  <a:cubicBezTo>
                    <a:pt x="10" y="15"/>
                    <a:pt x="15" y="1"/>
                    <a:pt x="24" y="0"/>
                  </a:cubicBezTo>
                  <a:cubicBezTo>
                    <a:pt x="24" y="0"/>
                    <a:pt x="24" y="0"/>
                    <a:pt x="24" y="0"/>
                  </a:cubicBezTo>
                  <a:cubicBezTo>
                    <a:pt x="24" y="0"/>
                    <a:pt x="24" y="0"/>
                    <a:pt x="24" y="0"/>
                  </a:cubicBezTo>
                  <a:cubicBezTo>
                    <a:pt x="26" y="1"/>
                    <a:pt x="26" y="2"/>
                    <a:pt x="26" y="3"/>
                  </a:cubicBezTo>
                  <a:cubicBezTo>
                    <a:pt x="22" y="45"/>
                    <a:pt x="22" y="45"/>
                    <a:pt x="22" y="45"/>
                  </a:cubicBezTo>
                  <a:cubicBezTo>
                    <a:pt x="23" y="45"/>
                    <a:pt x="23" y="45"/>
                    <a:pt x="23" y="45"/>
                  </a:cubicBezTo>
                  <a:cubicBezTo>
                    <a:pt x="28" y="3"/>
                    <a:pt x="28" y="3"/>
                    <a:pt x="28" y="3"/>
                  </a:cubicBezTo>
                  <a:cubicBezTo>
                    <a:pt x="28" y="1"/>
                    <a:pt x="29" y="0"/>
                    <a:pt x="30" y="0"/>
                  </a:cubicBezTo>
                  <a:cubicBezTo>
                    <a:pt x="35" y="0"/>
                    <a:pt x="35" y="0"/>
                    <a:pt x="35" y="0"/>
                  </a:cubicBezTo>
                  <a:cubicBezTo>
                    <a:pt x="35" y="5"/>
                    <a:pt x="35" y="5"/>
                    <a:pt x="35" y="5"/>
                  </a:cubicBezTo>
                  <a:cubicBezTo>
                    <a:pt x="32" y="5"/>
                    <a:pt x="32" y="5"/>
                    <a:pt x="32" y="5"/>
                  </a:cubicBezTo>
                  <a:cubicBezTo>
                    <a:pt x="28" y="47"/>
                    <a:pt x="28" y="47"/>
                    <a:pt x="28" y="47"/>
                  </a:cubicBezTo>
                  <a:cubicBezTo>
                    <a:pt x="27" y="49"/>
                    <a:pt x="26" y="50"/>
                    <a:pt x="25" y="50"/>
                  </a:cubicBezTo>
                  <a:cubicBezTo>
                    <a:pt x="25" y="50"/>
                    <a:pt x="25" y="50"/>
                    <a:pt x="25" y="50"/>
                  </a:cubicBezTo>
                  <a:cubicBezTo>
                    <a:pt x="19" y="50"/>
                    <a:pt x="19" y="50"/>
                    <a:pt x="19" y="50"/>
                  </a:cubicBezTo>
                  <a:cubicBezTo>
                    <a:pt x="18" y="50"/>
                    <a:pt x="17" y="48"/>
                    <a:pt x="17" y="47"/>
                  </a:cubicBezTo>
                  <a:cubicBezTo>
                    <a:pt x="17" y="47"/>
                    <a:pt x="17" y="47"/>
                    <a:pt x="17" y="47"/>
                  </a:cubicBezTo>
                  <a:cubicBezTo>
                    <a:pt x="21" y="7"/>
                    <a:pt x="21" y="7"/>
                    <a:pt x="21" y="7"/>
                  </a:cubicBezTo>
                  <a:cubicBezTo>
                    <a:pt x="17" y="10"/>
                    <a:pt x="14" y="18"/>
                    <a:pt x="12" y="24"/>
                  </a:cubicBezTo>
                  <a:cubicBezTo>
                    <a:pt x="12" y="24"/>
                    <a:pt x="12" y="24"/>
                    <a:pt x="12" y="24"/>
                  </a:cubicBezTo>
                  <a:cubicBezTo>
                    <a:pt x="12" y="25"/>
                    <a:pt x="12" y="25"/>
                    <a:pt x="12" y="26"/>
                  </a:cubicBezTo>
                  <a:cubicBezTo>
                    <a:pt x="12" y="26"/>
                    <a:pt x="12" y="26"/>
                    <a:pt x="12" y="2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73" name="Freeform 87"/>
            <p:cNvSpPr>
              <a:spLocks noEditPoints="1"/>
            </p:cNvSpPr>
            <p:nvPr/>
          </p:nvSpPr>
          <p:spPr bwMode="auto">
            <a:xfrm>
              <a:off x="7907350" y="1200158"/>
              <a:ext cx="111126" cy="207964"/>
            </a:xfrm>
            <a:custGeom>
              <a:gdLst>
                <a:gd fmla="*/ 24 w 49" name="T0"/>
                <a:gd fmla="*/ 61 h 92" name="T1"/>
                <a:gd fmla="*/ 43 w 49" name="T2"/>
                <a:gd fmla="*/ 38 h 92" name="T3"/>
                <a:gd fmla="*/ 24 w 49" name="T4"/>
                <a:gd fmla="*/ 23 h 92" name="T5"/>
                <a:gd fmla="*/ 24 w 49" name="T6"/>
                <a:gd fmla="*/ 17 h 92" name="T7"/>
                <a:gd fmla="*/ 47 w 49" name="T8"/>
                <a:gd fmla="*/ 36 h 92" name="T9"/>
                <a:gd fmla="*/ 48 w 49" name="T10"/>
                <a:gd fmla="*/ 36 h 92" name="T11"/>
                <a:gd fmla="*/ 48 w 49" name="T12"/>
                <a:gd fmla="*/ 39 h 92" name="T13"/>
                <a:gd fmla="*/ 24 w 49" name="T14"/>
                <a:gd fmla="*/ 68 h 92" name="T15"/>
                <a:gd fmla="*/ 24 w 49" name="T16"/>
                <a:gd fmla="*/ 61 h 92" name="T17"/>
                <a:gd fmla="*/ 5 w 49" name="T18"/>
                <a:gd fmla="*/ 83 h 92" name="T19"/>
                <a:gd fmla="*/ 24 w 49" name="T20"/>
                <a:gd fmla="*/ 61 h 92" name="T21"/>
                <a:gd fmla="*/ 24 w 49" name="T22"/>
                <a:gd fmla="*/ 68 h 92" name="T23"/>
                <a:gd fmla="*/ 5 w 49" name="T24"/>
                <a:gd fmla="*/ 91 h 92" name="T25"/>
                <a:gd fmla="*/ 3 w 49" name="T26"/>
                <a:gd fmla="*/ 92 h 92" name="T27"/>
                <a:gd fmla="*/ 0 w 49" name="T28"/>
                <a:gd fmla="*/ 90 h 92" name="T29"/>
                <a:gd fmla="*/ 0 w 49" name="T30"/>
                <a:gd fmla="*/ 3 h 92" name="T31"/>
                <a:gd fmla="*/ 0 w 49" name="T32"/>
                <a:gd fmla="*/ 3 h 92" name="T33"/>
                <a:gd fmla="*/ 1 w 49" name="T34"/>
                <a:gd fmla="*/ 1 h 92" name="T35"/>
                <a:gd fmla="*/ 4 w 49" name="T36"/>
                <a:gd fmla="*/ 1 h 92" name="T37"/>
                <a:gd fmla="*/ 24 w 49" name="T38"/>
                <a:gd fmla="*/ 17 h 92" name="T39"/>
                <a:gd fmla="*/ 24 w 49" name="T40"/>
                <a:gd fmla="*/ 23 h 92" name="T41"/>
                <a:gd fmla="*/ 5 w 49" name="T42"/>
                <a:gd fmla="*/ 8 h 92" name="T43"/>
                <a:gd fmla="*/ 5 w 49" name="T44"/>
                <a:gd fmla="*/ 83 h 9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92" w="49">
                  <a:moveTo>
                    <a:pt x="24" y="61"/>
                  </a:moveTo>
                  <a:cubicBezTo>
                    <a:pt x="43" y="38"/>
                    <a:pt x="43" y="38"/>
                    <a:pt x="43" y="38"/>
                  </a:cubicBezTo>
                  <a:cubicBezTo>
                    <a:pt x="24" y="23"/>
                    <a:pt x="24" y="23"/>
                    <a:pt x="24" y="23"/>
                  </a:cubicBezTo>
                  <a:cubicBezTo>
                    <a:pt x="24" y="17"/>
                    <a:pt x="24" y="17"/>
                    <a:pt x="24" y="17"/>
                  </a:cubicBezTo>
                  <a:cubicBezTo>
                    <a:pt x="47" y="36"/>
                    <a:pt x="47" y="36"/>
                    <a:pt x="47" y="36"/>
                  </a:cubicBezTo>
                  <a:cubicBezTo>
                    <a:pt x="48" y="36"/>
                    <a:pt x="48" y="36"/>
                    <a:pt x="48" y="36"/>
                  </a:cubicBezTo>
                  <a:cubicBezTo>
                    <a:pt x="49" y="37"/>
                    <a:pt x="49" y="38"/>
                    <a:pt x="48" y="39"/>
                  </a:cubicBezTo>
                  <a:cubicBezTo>
                    <a:pt x="24" y="68"/>
                    <a:pt x="24" y="68"/>
                    <a:pt x="24" y="68"/>
                  </a:cubicBezTo>
                  <a:lnTo>
                    <a:pt x="24" y="61"/>
                  </a:lnTo>
                  <a:close/>
                  <a:moveTo>
                    <a:pt x="5" y="83"/>
                  </a:moveTo>
                  <a:cubicBezTo>
                    <a:pt x="24" y="61"/>
                    <a:pt x="24" y="61"/>
                    <a:pt x="24" y="61"/>
                  </a:cubicBezTo>
                  <a:cubicBezTo>
                    <a:pt x="24" y="68"/>
                    <a:pt x="24" y="68"/>
                    <a:pt x="24" y="68"/>
                  </a:cubicBezTo>
                  <a:cubicBezTo>
                    <a:pt x="5" y="91"/>
                    <a:pt x="5" y="91"/>
                    <a:pt x="5" y="91"/>
                  </a:cubicBezTo>
                  <a:cubicBezTo>
                    <a:pt x="4" y="92"/>
                    <a:pt x="3" y="92"/>
                    <a:pt x="3" y="92"/>
                  </a:cubicBezTo>
                  <a:cubicBezTo>
                    <a:pt x="1" y="92"/>
                    <a:pt x="0" y="91"/>
                    <a:pt x="0" y="90"/>
                  </a:cubicBezTo>
                  <a:cubicBezTo>
                    <a:pt x="0" y="3"/>
                    <a:pt x="0" y="3"/>
                    <a:pt x="0" y="3"/>
                  </a:cubicBezTo>
                  <a:cubicBezTo>
                    <a:pt x="0" y="3"/>
                    <a:pt x="0" y="3"/>
                    <a:pt x="0" y="3"/>
                  </a:cubicBezTo>
                  <a:cubicBezTo>
                    <a:pt x="0" y="2"/>
                    <a:pt x="0" y="2"/>
                    <a:pt x="1" y="1"/>
                  </a:cubicBezTo>
                  <a:cubicBezTo>
                    <a:pt x="2" y="0"/>
                    <a:pt x="3" y="0"/>
                    <a:pt x="4" y="1"/>
                  </a:cubicBezTo>
                  <a:cubicBezTo>
                    <a:pt x="24" y="17"/>
                    <a:pt x="24" y="17"/>
                    <a:pt x="24" y="17"/>
                  </a:cubicBezTo>
                  <a:cubicBezTo>
                    <a:pt x="24" y="23"/>
                    <a:pt x="24" y="23"/>
                    <a:pt x="24" y="23"/>
                  </a:cubicBezTo>
                  <a:cubicBezTo>
                    <a:pt x="5" y="8"/>
                    <a:pt x="5" y="8"/>
                    <a:pt x="5" y="8"/>
                  </a:cubicBezTo>
                  <a:lnTo>
                    <a:pt x="5" y="8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797" name="Freeform 88"/>
            <p:cNvSpPr>
              <a:spLocks noEditPoints="1"/>
            </p:cNvSpPr>
            <p:nvPr/>
          </p:nvSpPr>
          <p:spPr bwMode="auto">
            <a:xfrm>
              <a:off x="8142300" y="1203333"/>
              <a:ext cx="111126" cy="204789"/>
            </a:xfrm>
            <a:custGeom>
              <a:gdLst>
                <a:gd fmla="*/ 44 w 49" name="T0"/>
                <a:gd fmla="*/ 82 h 91" name="T1"/>
                <a:gd fmla="*/ 44 w 49" name="T2"/>
                <a:gd fmla="*/ 7 h 91" name="T3"/>
                <a:gd fmla="*/ 25 w 49" name="T4"/>
                <a:gd fmla="*/ 22 h 91" name="T5"/>
                <a:gd fmla="*/ 25 w 49" name="T6"/>
                <a:gd fmla="*/ 16 h 91" name="T7"/>
                <a:gd fmla="*/ 45 w 49" name="T8"/>
                <a:gd fmla="*/ 0 h 91" name="T9"/>
                <a:gd fmla="*/ 46 w 49" name="T10"/>
                <a:gd fmla="*/ 0 h 91" name="T11"/>
                <a:gd fmla="*/ 49 w 49" name="T12"/>
                <a:gd fmla="*/ 2 h 91" name="T13"/>
                <a:gd fmla="*/ 49 w 49" name="T14"/>
                <a:gd fmla="*/ 89 h 91" name="T15"/>
                <a:gd fmla="*/ 49 w 49" name="T16"/>
                <a:gd fmla="*/ 89 h 91" name="T17"/>
                <a:gd fmla="*/ 48 w 49" name="T18"/>
                <a:gd fmla="*/ 91 h 91" name="T19"/>
                <a:gd fmla="*/ 45 w 49" name="T20"/>
                <a:gd fmla="*/ 90 h 91" name="T21"/>
                <a:gd fmla="*/ 25 w 49" name="T22"/>
                <a:gd fmla="*/ 67 h 91" name="T23"/>
                <a:gd fmla="*/ 25 w 49" name="T24"/>
                <a:gd fmla="*/ 60 h 91" name="T25"/>
                <a:gd fmla="*/ 44 w 49" name="T26"/>
                <a:gd fmla="*/ 82 h 91" name="T27"/>
                <a:gd fmla="*/ 25 w 49" name="T28"/>
                <a:gd fmla="*/ 22 h 91" name="T29"/>
                <a:gd fmla="*/ 6 w 49" name="T30"/>
                <a:gd fmla="*/ 37 h 91" name="T31"/>
                <a:gd fmla="*/ 25 w 49" name="T32"/>
                <a:gd fmla="*/ 60 h 91" name="T33"/>
                <a:gd fmla="*/ 25 w 49" name="T34"/>
                <a:gd fmla="*/ 67 h 91" name="T35"/>
                <a:gd fmla="*/ 1 w 49" name="T36"/>
                <a:gd fmla="*/ 38 h 91" name="T37"/>
                <a:gd fmla="*/ 1 w 49" name="T38"/>
                <a:gd fmla="*/ 38 h 91" name="T39"/>
                <a:gd fmla="*/ 1 w 49" name="T40"/>
                <a:gd fmla="*/ 38 h 91" name="T41"/>
                <a:gd fmla="*/ 2 w 49" name="T42"/>
                <a:gd fmla="*/ 35 h 91" name="T43"/>
                <a:gd fmla="*/ 25 w 49" name="T44"/>
                <a:gd fmla="*/ 16 h 91" name="T45"/>
                <a:gd fmla="*/ 25 w 49" name="T46"/>
                <a:gd fmla="*/ 22 h 91"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91" w="49">
                  <a:moveTo>
                    <a:pt x="44" y="82"/>
                  </a:moveTo>
                  <a:cubicBezTo>
                    <a:pt x="44" y="7"/>
                    <a:pt x="44" y="7"/>
                    <a:pt x="44" y="7"/>
                  </a:cubicBezTo>
                  <a:cubicBezTo>
                    <a:pt x="25" y="22"/>
                    <a:pt x="25" y="22"/>
                    <a:pt x="25" y="22"/>
                  </a:cubicBezTo>
                  <a:cubicBezTo>
                    <a:pt x="25" y="16"/>
                    <a:pt x="25" y="16"/>
                    <a:pt x="25" y="16"/>
                  </a:cubicBezTo>
                  <a:cubicBezTo>
                    <a:pt x="45" y="0"/>
                    <a:pt x="45" y="0"/>
                    <a:pt x="45" y="0"/>
                  </a:cubicBezTo>
                  <a:cubicBezTo>
                    <a:pt x="45" y="0"/>
                    <a:pt x="46" y="0"/>
                    <a:pt x="46" y="0"/>
                  </a:cubicBezTo>
                  <a:cubicBezTo>
                    <a:pt x="48" y="0"/>
                    <a:pt x="49" y="1"/>
                    <a:pt x="49" y="2"/>
                  </a:cubicBezTo>
                  <a:cubicBezTo>
                    <a:pt x="49" y="89"/>
                    <a:pt x="49" y="89"/>
                    <a:pt x="49" y="89"/>
                  </a:cubicBezTo>
                  <a:cubicBezTo>
                    <a:pt x="49" y="89"/>
                    <a:pt x="49" y="89"/>
                    <a:pt x="49" y="89"/>
                  </a:cubicBezTo>
                  <a:cubicBezTo>
                    <a:pt x="49" y="89"/>
                    <a:pt x="48" y="90"/>
                    <a:pt x="48" y="91"/>
                  </a:cubicBezTo>
                  <a:cubicBezTo>
                    <a:pt x="47" y="91"/>
                    <a:pt x="45" y="91"/>
                    <a:pt x="45" y="90"/>
                  </a:cubicBezTo>
                  <a:cubicBezTo>
                    <a:pt x="25" y="67"/>
                    <a:pt x="25" y="67"/>
                    <a:pt x="25" y="67"/>
                  </a:cubicBezTo>
                  <a:cubicBezTo>
                    <a:pt x="25" y="60"/>
                    <a:pt x="25" y="60"/>
                    <a:pt x="25" y="60"/>
                  </a:cubicBezTo>
                  <a:lnTo>
                    <a:pt x="44" y="82"/>
                  </a:lnTo>
                  <a:close/>
                  <a:moveTo>
                    <a:pt x="25" y="22"/>
                  </a:moveTo>
                  <a:cubicBezTo>
                    <a:pt x="6" y="37"/>
                    <a:pt x="6" y="37"/>
                    <a:pt x="6" y="37"/>
                  </a:cubicBezTo>
                  <a:cubicBezTo>
                    <a:pt x="25" y="60"/>
                    <a:pt x="25" y="60"/>
                    <a:pt x="25" y="60"/>
                  </a:cubicBezTo>
                  <a:cubicBezTo>
                    <a:pt x="25" y="67"/>
                    <a:pt x="25" y="67"/>
                    <a:pt x="25" y="67"/>
                  </a:cubicBezTo>
                  <a:cubicBezTo>
                    <a:pt x="1" y="38"/>
                    <a:pt x="1" y="38"/>
                    <a:pt x="1" y="38"/>
                  </a:cubicBezTo>
                  <a:cubicBezTo>
                    <a:pt x="1" y="38"/>
                    <a:pt x="1" y="38"/>
                    <a:pt x="1" y="38"/>
                  </a:cubicBezTo>
                  <a:cubicBezTo>
                    <a:pt x="1" y="38"/>
                    <a:pt x="1" y="38"/>
                    <a:pt x="1" y="38"/>
                  </a:cubicBezTo>
                  <a:cubicBezTo>
                    <a:pt x="0" y="37"/>
                    <a:pt x="0" y="36"/>
                    <a:pt x="2" y="35"/>
                  </a:cubicBezTo>
                  <a:cubicBezTo>
                    <a:pt x="25" y="16"/>
                    <a:pt x="25" y="16"/>
                    <a:pt x="25" y="16"/>
                  </a:cubicBezTo>
                  <a:lnTo>
                    <a:pt x="25" y="2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01" name="Freeform 89"/>
            <p:cNvSpPr/>
            <p:nvPr/>
          </p:nvSpPr>
          <p:spPr bwMode="auto">
            <a:xfrm>
              <a:off x="8239139" y="1406534"/>
              <a:ext cx="14288" cy="11112"/>
            </a:xfrm>
            <a:custGeom>
              <a:gdLst>
                <a:gd fmla="*/ 3 w 6" name="T0"/>
                <a:gd fmla="*/ 5 h 5" name="T1"/>
                <a:gd fmla="*/ 3 w 6" name="T2"/>
                <a:gd fmla="*/ 5 h 5" name="T3"/>
                <a:gd fmla="*/ 3 w 6" name="T4"/>
                <a:gd fmla="*/ 5 h 5" name="T5"/>
                <a:gd fmla="*/ 1 w 6" name="T6"/>
                <a:gd fmla="*/ 4 h 5" name="T7"/>
                <a:gd fmla="*/ 1 w 6" name="T8"/>
                <a:gd fmla="*/ 0 h 5" name="T9"/>
                <a:gd fmla="*/ 2 w 6" name="T10"/>
                <a:gd fmla="*/ 0 h 5" name="T11"/>
                <a:gd fmla="*/ 3 w 6" name="T12"/>
                <a:gd fmla="*/ 0 h 5" name="T13"/>
                <a:gd fmla="*/ 6 w 6" name="T14"/>
                <a:gd fmla="*/ 2 h 5" name="T15"/>
                <a:gd fmla="*/ 6 w 6" name="T16"/>
                <a:gd fmla="*/ 2 h 5" name="T17"/>
                <a:gd fmla="*/ 3 w 6" name="T18"/>
                <a:gd fmla="*/ 5 h 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 w="6">
                  <a:moveTo>
                    <a:pt x="3" y="5"/>
                  </a:moveTo>
                  <a:cubicBezTo>
                    <a:pt x="3" y="5"/>
                    <a:pt x="3" y="5"/>
                    <a:pt x="3" y="5"/>
                  </a:cubicBezTo>
                  <a:cubicBezTo>
                    <a:pt x="3" y="5"/>
                    <a:pt x="3" y="5"/>
                    <a:pt x="3" y="5"/>
                  </a:cubicBezTo>
                  <a:cubicBezTo>
                    <a:pt x="2" y="5"/>
                    <a:pt x="2" y="4"/>
                    <a:pt x="1" y="4"/>
                  </a:cubicBezTo>
                  <a:cubicBezTo>
                    <a:pt x="0" y="3"/>
                    <a:pt x="0" y="1"/>
                    <a:pt x="1" y="0"/>
                  </a:cubicBezTo>
                  <a:cubicBezTo>
                    <a:pt x="2" y="0"/>
                    <a:pt x="2" y="0"/>
                    <a:pt x="2" y="0"/>
                  </a:cubicBezTo>
                  <a:cubicBezTo>
                    <a:pt x="2" y="0"/>
                    <a:pt x="3" y="0"/>
                    <a:pt x="3" y="0"/>
                  </a:cubicBezTo>
                  <a:cubicBezTo>
                    <a:pt x="5" y="0"/>
                    <a:pt x="6" y="1"/>
                    <a:pt x="6" y="2"/>
                  </a:cubicBezTo>
                  <a:cubicBezTo>
                    <a:pt x="6" y="2"/>
                    <a:pt x="6" y="2"/>
                    <a:pt x="6" y="2"/>
                  </a:cubicBezTo>
                  <a:cubicBezTo>
                    <a:pt x="6" y="4"/>
                    <a:pt x="5" y="5"/>
                    <a:pt x="3" y="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03" name="Freeform 90"/>
            <p:cNvSpPr/>
            <p:nvPr/>
          </p:nvSpPr>
          <p:spPr bwMode="auto">
            <a:xfrm>
              <a:off x="7907350" y="1403359"/>
              <a:ext cx="11112" cy="14289"/>
            </a:xfrm>
            <a:custGeom>
              <a:gdLst>
                <a:gd fmla="*/ 3 w 5" name="T0"/>
                <a:gd fmla="*/ 6 h 6" name="T1"/>
                <a:gd fmla="*/ 3 w 5" name="T2"/>
                <a:gd fmla="*/ 6 h 6" name="T3"/>
                <a:gd fmla="*/ 0 w 5" name="T4"/>
                <a:gd fmla="*/ 3 h 6" name="T5"/>
                <a:gd fmla="*/ 0 w 5" name="T6"/>
                <a:gd fmla="*/ 3 h 6" name="T7"/>
                <a:gd fmla="*/ 0 w 5" name="T8"/>
                <a:gd fmla="*/ 3 h 6" name="T9"/>
                <a:gd fmla="*/ 1 w 5" name="T10"/>
                <a:gd fmla="*/ 1 h 6" name="T11"/>
                <a:gd fmla="*/ 4 w 5" name="T12"/>
                <a:gd fmla="*/ 1 h 6" name="T13"/>
                <a:gd fmla="*/ 4 w 5" name="T14"/>
                <a:gd fmla="*/ 1 h 6" name="T15"/>
                <a:gd fmla="*/ 5 w 5" name="T16"/>
                <a:gd fmla="*/ 3 h 6" name="T17"/>
                <a:gd fmla="*/ 3 w 5" name="T18"/>
                <a:gd fmla="*/ 6 h 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 w="5">
                  <a:moveTo>
                    <a:pt x="3" y="6"/>
                  </a:moveTo>
                  <a:cubicBezTo>
                    <a:pt x="3" y="6"/>
                    <a:pt x="3" y="6"/>
                    <a:pt x="3" y="6"/>
                  </a:cubicBezTo>
                  <a:cubicBezTo>
                    <a:pt x="1" y="6"/>
                    <a:pt x="0" y="5"/>
                    <a:pt x="0" y="3"/>
                  </a:cubicBezTo>
                  <a:cubicBezTo>
                    <a:pt x="0" y="3"/>
                    <a:pt x="0" y="3"/>
                    <a:pt x="0" y="3"/>
                  </a:cubicBezTo>
                  <a:cubicBezTo>
                    <a:pt x="0" y="3"/>
                    <a:pt x="0" y="3"/>
                    <a:pt x="0" y="3"/>
                  </a:cubicBezTo>
                  <a:cubicBezTo>
                    <a:pt x="0" y="2"/>
                    <a:pt x="0" y="2"/>
                    <a:pt x="1" y="1"/>
                  </a:cubicBezTo>
                  <a:cubicBezTo>
                    <a:pt x="2" y="0"/>
                    <a:pt x="3" y="0"/>
                    <a:pt x="4" y="1"/>
                  </a:cubicBezTo>
                  <a:cubicBezTo>
                    <a:pt x="4" y="1"/>
                    <a:pt x="4" y="1"/>
                    <a:pt x="4" y="1"/>
                  </a:cubicBezTo>
                  <a:cubicBezTo>
                    <a:pt x="5" y="2"/>
                    <a:pt x="5" y="3"/>
                    <a:pt x="5" y="3"/>
                  </a:cubicBezTo>
                  <a:cubicBezTo>
                    <a:pt x="5" y="5"/>
                    <a:pt x="4" y="6"/>
                    <a:pt x="3" y="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09" name="Freeform 91"/>
            <p:cNvSpPr>
              <a:spLocks noEditPoints="1"/>
            </p:cNvSpPr>
            <p:nvPr/>
          </p:nvSpPr>
          <p:spPr bwMode="auto">
            <a:xfrm>
              <a:off x="7912113" y="1285883"/>
              <a:ext cx="334964" cy="131764"/>
            </a:xfrm>
            <a:custGeom>
              <a:gdLst>
                <a:gd fmla="*/ 147 w 148" name="T0"/>
                <a:gd fmla="*/ 53 h 58" name="T1"/>
                <a:gd fmla="*/ 148 w 148" name="T2"/>
                <a:gd fmla="*/ 54 h 58" name="T3"/>
                <a:gd fmla="*/ 148 w 148" name="T4"/>
                <a:gd fmla="*/ 55 h 58" name="T5"/>
                <a:gd fmla="*/ 146 w 148" name="T6"/>
                <a:gd fmla="*/ 58 h 58" name="T7"/>
                <a:gd fmla="*/ 75 w 148" name="T8"/>
                <a:gd fmla="*/ 58 h 58" name="T9"/>
                <a:gd fmla="*/ 75 w 148" name="T10"/>
                <a:gd fmla="*/ 53 h 58" name="T11"/>
                <a:gd fmla="*/ 141 w 148" name="T12"/>
                <a:gd fmla="*/ 53 h 58" name="T13"/>
                <a:gd fmla="*/ 101 w 148" name="T14"/>
                <a:gd fmla="*/ 6 h 58" name="T15"/>
                <a:gd fmla="*/ 76 w 148" name="T16"/>
                <a:gd fmla="*/ 26 h 58" name="T17"/>
                <a:gd fmla="*/ 75 w 148" name="T18"/>
                <a:gd fmla="*/ 27 h 58" name="T19"/>
                <a:gd fmla="*/ 75 w 148" name="T20"/>
                <a:gd fmla="*/ 21 h 58" name="T21"/>
                <a:gd fmla="*/ 100 w 148" name="T22"/>
                <a:gd fmla="*/ 1 h 58" name="T23"/>
                <a:gd fmla="*/ 100 w 148" name="T24"/>
                <a:gd fmla="*/ 1 h 58" name="T25"/>
                <a:gd fmla="*/ 104 w 148" name="T26"/>
                <a:gd fmla="*/ 1 h 58" name="T27"/>
                <a:gd fmla="*/ 147 w 148" name="T28"/>
                <a:gd fmla="*/ 53 h 58" name="T29"/>
                <a:gd fmla="*/ 75 w 148" name="T30"/>
                <a:gd fmla="*/ 58 h 58" name="T31"/>
                <a:gd fmla="*/ 3 w 148" name="T32"/>
                <a:gd fmla="*/ 58 h 58" name="T33"/>
                <a:gd fmla="*/ 3 w 148" name="T34"/>
                <a:gd fmla="*/ 58 h 58" name="T35"/>
                <a:gd fmla="*/ 2 w 148" name="T36"/>
                <a:gd fmla="*/ 57 h 58" name="T37"/>
                <a:gd fmla="*/ 1 w 148" name="T38"/>
                <a:gd fmla="*/ 54 h 58" name="T39"/>
                <a:gd fmla="*/ 2 w 148" name="T40"/>
                <a:gd fmla="*/ 54 h 58" name="T41"/>
                <a:gd fmla="*/ 2 w 148" name="T42"/>
                <a:gd fmla="*/ 53 h 58" name="T43"/>
                <a:gd fmla="*/ 45 w 148" name="T44"/>
                <a:gd fmla="*/ 1 h 58" name="T45"/>
                <a:gd fmla="*/ 45 w 148" name="T46"/>
                <a:gd fmla="*/ 1 h 58" name="T47"/>
                <a:gd fmla="*/ 49 w 148" name="T48"/>
                <a:gd fmla="*/ 1 h 58" name="T49"/>
                <a:gd fmla="*/ 75 w 148" name="T50"/>
                <a:gd fmla="*/ 21 h 58" name="T51"/>
                <a:gd fmla="*/ 75 w 148" name="T52"/>
                <a:gd fmla="*/ 21 h 58" name="T53"/>
                <a:gd fmla="*/ 75 w 148" name="T54"/>
                <a:gd fmla="*/ 27 h 58" name="T55"/>
                <a:gd fmla="*/ 73 w 148" name="T56"/>
                <a:gd fmla="*/ 26 h 58" name="T57"/>
                <a:gd fmla="*/ 48 w 148" name="T58"/>
                <a:gd fmla="*/ 6 h 58" name="T59"/>
                <a:gd fmla="*/ 8 w 148" name="T60"/>
                <a:gd fmla="*/ 53 h 58" name="T61"/>
                <a:gd fmla="*/ 75 w 148" name="T62"/>
                <a:gd fmla="*/ 53 h 58" name="T63"/>
                <a:gd fmla="*/ 75 w 148" name="T64"/>
                <a:gd fmla="*/ 58 h 5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7" w="148">
                  <a:moveTo>
                    <a:pt x="147" y="53"/>
                  </a:moveTo>
                  <a:cubicBezTo>
                    <a:pt x="148" y="54"/>
                    <a:pt x="148" y="54"/>
                    <a:pt x="148" y="54"/>
                  </a:cubicBezTo>
                  <a:cubicBezTo>
                    <a:pt x="148" y="54"/>
                    <a:pt x="148" y="55"/>
                    <a:pt x="148" y="55"/>
                  </a:cubicBezTo>
                  <a:cubicBezTo>
                    <a:pt x="148" y="57"/>
                    <a:pt x="147" y="58"/>
                    <a:pt x="146" y="58"/>
                  </a:cubicBezTo>
                  <a:cubicBezTo>
                    <a:pt x="75" y="58"/>
                    <a:pt x="75" y="58"/>
                    <a:pt x="75" y="58"/>
                  </a:cubicBezTo>
                  <a:cubicBezTo>
                    <a:pt x="75" y="53"/>
                    <a:pt x="75" y="53"/>
                    <a:pt x="75" y="53"/>
                  </a:cubicBezTo>
                  <a:cubicBezTo>
                    <a:pt x="141" y="53"/>
                    <a:pt x="141" y="53"/>
                    <a:pt x="141" y="53"/>
                  </a:cubicBezTo>
                  <a:cubicBezTo>
                    <a:pt x="101" y="6"/>
                    <a:pt x="101" y="6"/>
                    <a:pt x="101" y="6"/>
                  </a:cubicBezTo>
                  <a:cubicBezTo>
                    <a:pt x="76" y="26"/>
                    <a:pt x="76" y="26"/>
                    <a:pt x="76" y="26"/>
                  </a:cubicBezTo>
                  <a:cubicBezTo>
                    <a:pt x="76" y="27"/>
                    <a:pt x="75" y="27"/>
                    <a:pt x="75" y="27"/>
                  </a:cubicBezTo>
                  <a:cubicBezTo>
                    <a:pt x="75" y="21"/>
                    <a:pt x="75" y="21"/>
                    <a:pt x="75" y="21"/>
                  </a:cubicBezTo>
                  <a:cubicBezTo>
                    <a:pt x="100" y="1"/>
                    <a:pt x="100" y="1"/>
                    <a:pt x="100" y="1"/>
                  </a:cubicBezTo>
                  <a:cubicBezTo>
                    <a:pt x="100" y="1"/>
                    <a:pt x="100" y="1"/>
                    <a:pt x="100" y="1"/>
                  </a:cubicBezTo>
                  <a:cubicBezTo>
                    <a:pt x="101" y="0"/>
                    <a:pt x="103" y="0"/>
                    <a:pt x="104" y="1"/>
                  </a:cubicBezTo>
                  <a:cubicBezTo>
                    <a:pt x="147" y="53"/>
                    <a:pt x="147" y="53"/>
                    <a:pt x="147" y="53"/>
                  </a:cubicBezTo>
                  <a:close/>
                  <a:moveTo>
                    <a:pt x="75" y="58"/>
                  </a:moveTo>
                  <a:cubicBezTo>
                    <a:pt x="3" y="58"/>
                    <a:pt x="3" y="58"/>
                    <a:pt x="3" y="58"/>
                  </a:cubicBezTo>
                  <a:cubicBezTo>
                    <a:pt x="3" y="58"/>
                    <a:pt x="3" y="58"/>
                    <a:pt x="3" y="58"/>
                  </a:cubicBezTo>
                  <a:cubicBezTo>
                    <a:pt x="3" y="58"/>
                    <a:pt x="2" y="58"/>
                    <a:pt x="2" y="57"/>
                  </a:cubicBezTo>
                  <a:cubicBezTo>
                    <a:pt x="1" y="56"/>
                    <a:pt x="0" y="55"/>
                    <a:pt x="1" y="54"/>
                  </a:cubicBezTo>
                  <a:cubicBezTo>
                    <a:pt x="2" y="54"/>
                    <a:pt x="2" y="54"/>
                    <a:pt x="2" y="54"/>
                  </a:cubicBezTo>
                  <a:cubicBezTo>
                    <a:pt x="2" y="53"/>
                    <a:pt x="2" y="53"/>
                    <a:pt x="2" y="53"/>
                  </a:cubicBezTo>
                  <a:cubicBezTo>
                    <a:pt x="45" y="1"/>
                    <a:pt x="45" y="1"/>
                    <a:pt x="45" y="1"/>
                  </a:cubicBezTo>
                  <a:cubicBezTo>
                    <a:pt x="45" y="1"/>
                    <a:pt x="45" y="1"/>
                    <a:pt x="45" y="1"/>
                  </a:cubicBezTo>
                  <a:cubicBezTo>
                    <a:pt x="46" y="0"/>
                    <a:pt x="48" y="0"/>
                    <a:pt x="49" y="1"/>
                  </a:cubicBezTo>
                  <a:cubicBezTo>
                    <a:pt x="75" y="21"/>
                    <a:pt x="75" y="21"/>
                    <a:pt x="75" y="21"/>
                  </a:cubicBezTo>
                  <a:cubicBezTo>
                    <a:pt x="75" y="21"/>
                    <a:pt x="75" y="21"/>
                    <a:pt x="75" y="21"/>
                  </a:cubicBezTo>
                  <a:cubicBezTo>
                    <a:pt x="75" y="27"/>
                    <a:pt x="75" y="27"/>
                    <a:pt x="75" y="27"/>
                  </a:cubicBezTo>
                  <a:cubicBezTo>
                    <a:pt x="74" y="27"/>
                    <a:pt x="73" y="27"/>
                    <a:pt x="73" y="26"/>
                  </a:cubicBezTo>
                  <a:cubicBezTo>
                    <a:pt x="48" y="6"/>
                    <a:pt x="48" y="6"/>
                    <a:pt x="48" y="6"/>
                  </a:cubicBezTo>
                  <a:cubicBezTo>
                    <a:pt x="8" y="53"/>
                    <a:pt x="8" y="53"/>
                    <a:pt x="8" y="53"/>
                  </a:cubicBezTo>
                  <a:cubicBezTo>
                    <a:pt x="75" y="53"/>
                    <a:pt x="75" y="53"/>
                    <a:pt x="75" y="53"/>
                  </a:cubicBezTo>
                  <a:lnTo>
                    <a:pt x="75" y="5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24" name="Freeform 92"/>
            <p:cNvSpPr>
              <a:spLocks noEditPoints="1"/>
            </p:cNvSpPr>
            <p:nvPr/>
          </p:nvSpPr>
          <p:spPr bwMode="auto">
            <a:xfrm>
              <a:off x="7916875" y="1195395"/>
              <a:ext cx="330201" cy="138114"/>
            </a:xfrm>
            <a:custGeom>
              <a:gdLst>
                <a:gd fmla="*/ 73 w 146" name="T0"/>
                <a:gd fmla="*/ 56 h 61" name="T1"/>
                <a:gd fmla="*/ 95 w 146" name="T2"/>
                <a:gd fmla="*/ 37 h 61" name="T3"/>
                <a:gd fmla="*/ 97 w 146" name="T4"/>
                <a:gd fmla="*/ 36 h 61" name="T5"/>
                <a:gd fmla="*/ 99 w 146" name="T6"/>
                <a:gd fmla="*/ 35 h 61" name="T7"/>
                <a:gd fmla="*/ 136 w 146" name="T8"/>
                <a:gd fmla="*/ 5 h 61" name="T9"/>
                <a:gd fmla="*/ 73 w 146" name="T10"/>
                <a:gd fmla="*/ 5 h 61" name="T11"/>
                <a:gd fmla="*/ 73 w 146" name="T12"/>
                <a:gd fmla="*/ 0 h 61" name="T13"/>
                <a:gd fmla="*/ 143 w 146" name="T14"/>
                <a:gd fmla="*/ 0 h 61" name="T15"/>
                <a:gd fmla="*/ 143 w 146" name="T16"/>
                <a:gd fmla="*/ 0 h 61" name="T17"/>
                <a:gd fmla="*/ 145 w 146" name="T18"/>
                <a:gd fmla="*/ 1 h 61" name="T19"/>
                <a:gd fmla="*/ 144 w 146" name="T20"/>
                <a:gd fmla="*/ 4 h 61" name="T21"/>
                <a:gd fmla="*/ 102 w 146" name="T22"/>
                <a:gd fmla="*/ 38 h 61" name="T23"/>
                <a:gd fmla="*/ 100 w 146" name="T24"/>
                <a:gd fmla="*/ 40 h 61" name="T25"/>
                <a:gd fmla="*/ 98 w 146" name="T26"/>
                <a:gd fmla="*/ 41 h 61" name="T27"/>
                <a:gd fmla="*/ 74 w 146" name="T28"/>
                <a:gd fmla="*/ 61 h 61" name="T29"/>
                <a:gd fmla="*/ 73 w 146" name="T30"/>
                <a:gd fmla="*/ 61 h 61" name="T31"/>
                <a:gd fmla="*/ 73 w 146" name="T32"/>
                <a:gd fmla="*/ 56 h 61" name="T33"/>
                <a:gd fmla="*/ 46 w 146" name="T34"/>
                <a:gd fmla="*/ 35 h 61" name="T35"/>
                <a:gd fmla="*/ 48 w 146" name="T36"/>
                <a:gd fmla="*/ 36 h 61" name="T37"/>
                <a:gd fmla="*/ 50 w 146" name="T38"/>
                <a:gd fmla="*/ 37 h 61" name="T39"/>
                <a:gd fmla="*/ 73 w 146" name="T40"/>
                <a:gd fmla="*/ 56 h 61" name="T41"/>
                <a:gd fmla="*/ 73 w 146" name="T42"/>
                <a:gd fmla="*/ 56 h 61" name="T43"/>
                <a:gd fmla="*/ 73 w 146" name="T44"/>
                <a:gd fmla="*/ 61 h 61" name="T45"/>
                <a:gd fmla="*/ 71 w 146" name="T46"/>
                <a:gd fmla="*/ 61 h 61" name="T47"/>
                <a:gd fmla="*/ 47 w 146" name="T48"/>
                <a:gd fmla="*/ 41 h 61" name="T49"/>
                <a:gd fmla="*/ 45 w 146" name="T50"/>
                <a:gd fmla="*/ 40 h 61" name="T51"/>
                <a:gd fmla="*/ 43 w 146" name="T52"/>
                <a:gd fmla="*/ 38 h 61" name="T53"/>
                <a:gd fmla="*/ 1 w 146" name="T54"/>
                <a:gd fmla="*/ 4 h 61" name="T55"/>
                <a:gd fmla="*/ 0 w 146" name="T56"/>
                <a:gd fmla="*/ 2 h 61" name="T57"/>
                <a:gd fmla="*/ 2 w 146" name="T58"/>
                <a:gd fmla="*/ 0 h 61" name="T59"/>
                <a:gd fmla="*/ 73 w 146" name="T60"/>
                <a:gd fmla="*/ 0 h 61" name="T61"/>
                <a:gd fmla="*/ 73 w 146" name="T62"/>
                <a:gd fmla="*/ 5 h 61" name="T63"/>
                <a:gd fmla="*/ 9 w 146" name="T64"/>
                <a:gd fmla="*/ 5 h 61" name="T65"/>
                <a:gd fmla="*/ 46 w 146" name="T66"/>
                <a:gd fmla="*/ 35 h 61"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1" w="146">
                  <a:moveTo>
                    <a:pt x="73" y="56"/>
                  </a:moveTo>
                  <a:cubicBezTo>
                    <a:pt x="95" y="37"/>
                    <a:pt x="95" y="37"/>
                    <a:pt x="95" y="37"/>
                  </a:cubicBezTo>
                  <a:cubicBezTo>
                    <a:pt x="97" y="36"/>
                    <a:pt x="97" y="36"/>
                    <a:pt x="97" y="36"/>
                  </a:cubicBezTo>
                  <a:cubicBezTo>
                    <a:pt x="99" y="35"/>
                    <a:pt x="99" y="35"/>
                    <a:pt x="99" y="35"/>
                  </a:cubicBezTo>
                  <a:cubicBezTo>
                    <a:pt x="136" y="5"/>
                    <a:pt x="136" y="5"/>
                    <a:pt x="136" y="5"/>
                  </a:cubicBezTo>
                  <a:cubicBezTo>
                    <a:pt x="73" y="5"/>
                    <a:pt x="73" y="5"/>
                    <a:pt x="73" y="5"/>
                  </a:cubicBezTo>
                  <a:cubicBezTo>
                    <a:pt x="73" y="0"/>
                    <a:pt x="73" y="0"/>
                    <a:pt x="73" y="0"/>
                  </a:cubicBezTo>
                  <a:cubicBezTo>
                    <a:pt x="143" y="0"/>
                    <a:pt x="143" y="0"/>
                    <a:pt x="143" y="0"/>
                  </a:cubicBezTo>
                  <a:cubicBezTo>
                    <a:pt x="143" y="0"/>
                    <a:pt x="143" y="0"/>
                    <a:pt x="143" y="0"/>
                  </a:cubicBezTo>
                  <a:cubicBezTo>
                    <a:pt x="144" y="0"/>
                    <a:pt x="144" y="0"/>
                    <a:pt x="145" y="1"/>
                  </a:cubicBezTo>
                  <a:cubicBezTo>
                    <a:pt x="146" y="2"/>
                    <a:pt x="146" y="3"/>
                    <a:pt x="144" y="4"/>
                  </a:cubicBezTo>
                  <a:cubicBezTo>
                    <a:pt x="102" y="38"/>
                    <a:pt x="102" y="38"/>
                    <a:pt x="102" y="38"/>
                  </a:cubicBezTo>
                  <a:cubicBezTo>
                    <a:pt x="100" y="40"/>
                    <a:pt x="100" y="40"/>
                    <a:pt x="100" y="40"/>
                  </a:cubicBezTo>
                  <a:cubicBezTo>
                    <a:pt x="98" y="41"/>
                    <a:pt x="98" y="41"/>
                    <a:pt x="98" y="41"/>
                  </a:cubicBezTo>
                  <a:cubicBezTo>
                    <a:pt x="74" y="61"/>
                    <a:pt x="74" y="61"/>
                    <a:pt x="74" y="61"/>
                  </a:cubicBezTo>
                  <a:cubicBezTo>
                    <a:pt x="74" y="61"/>
                    <a:pt x="73" y="61"/>
                    <a:pt x="73" y="61"/>
                  </a:cubicBezTo>
                  <a:lnTo>
                    <a:pt x="73" y="56"/>
                  </a:lnTo>
                  <a:close/>
                  <a:moveTo>
                    <a:pt x="46" y="35"/>
                  </a:moveTo>
                  <a:cubicBezTo>
                    <a:pt x="48" y="36"/>
                    <a:pt x="48" y="36"/>
                    <a:pt x="48" y="36"/>
                  </a:cubicBezTo>
                  <a:cubicBezTo>
                    <a:pt x="50" y="37"/>
                    <a:pt x="50" y="37"/>
                    <a:pt x="50" y="37"/>
                  </a:cubicBezTo>
                  <a:cubicBezTo>
                    <a:pt x="73" y="56"/>
                    <a:pt x="73" y="56"/>
                    <a:pt x="73" y="56"/>
                  </a:cubicBezTo>
                  <a:cubicBezTo>
                    <a:pt x="73" y="56"/>
                    <a:pt x="73" y="56"/>
                    <a:pt x="73" y="56"/>
                  </a:cubicBezTo>
                  <a:cubicBezTo>
                    <a:pt x="73" y="61"/>
                    <a:pt x="73" y="61"/>
                    <a:pt x="73" y="61"/>
                  </a:cubicBezTo>
                  <a:cubicBezTo>
                    <a:pt x="72" y="61"/>
                    <a:pt x="71" y="61"/>
                    <a:pt x="71" y="61"/>
                  </a:cubicBezTo>
                  <a:cubicBezTo>
                    <a:pt x="47" y="41"/>
                    <a:pt x="47" y="41"/>
                    <a:pt x="47" y="41"/>
                  </a:cubicBezTo>
                  <a:cubicBezTo>
                    <a:pt x="45" y="40"/>
                    <a:pt x="45" y="40"/>
                    <a:pt x="45" y="40"/>
                  </a:cubicBezTo>
                  <a:cubicBezTo>
                    <a:pt x="43" y="38"/>
                    <a:pt x="43" y="38"/>
                    <a:pt x="43" y="38"/>
                  </a:cubicBezTo>
                  <a:cubicBezTo>
                    <a:pt x="1" y="4"/>
                    <a:pt x="1" y="4"/>
                    <a:pt x="1" y="4"/>
                  </a:cubicBezTo>
                  <a:cubicBezTo>
                    <a:pt x="0" y="4"/>
                    <a:pt x="0" y="3"/>
                    <a:pt x="0" y="2"/>
                  </a:cubicBezTo>
                  <a:cubicBezTo>
                    <a:pt x="0" y="1"/>
                    <a:pt x="1" y="0"/>
                    <a:pt x="2" y="0"/>
                  </a:cubicBezTo>
                  <a:cubicBezTo>
                    <a:pt x="73" y="0"/>
                    <a:pt x="73" y="0"/>
                    <a:pt x="73" y="0"/>
                  </a:cubicBezTo>
                  <a:cubicBezTo>
                    <a:pt x="73" y="5"/>
                    <a:pt x="73" y="5"/>
                    <a:pt x="73" y="5"/>
                  </a:cubicBezTo>
                  <a:cubicBezTo>
                    <a:pt x="9" y="5"/>
                    <a:pt x="9" y="5"/>
                    <a:pt x="9" y="5"/>
                  </a:cubicBezTo>
                  <a:lnTo>
                    <a:pt x="46" y="3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36" name="Freeform 93"/>
            <p:cNvSpPr>
              <a:spLocks noEditPoints="1"/>
            </p:cNvSpPr>
            <p:nvPr/>
          </p:nvSpPr>
          <p:spPr bwMode="auto">
            <a:xfrm>
              <a:off x="7161223" y="2211401"/>
              <a:ext cx="69851" cy="34925"/>
            </a:xfrm>
            <a:custGeom>
              <a:gdLst>
                <a:gd fmla="*/ 15 w 31" name="T0"/>
                <a:gd fmla="*/ 0 h 16" name="T1"/>
                <a:gd fmla="*/ 28 w 31" name="T2"/>
                <a:gd fmla="*/ 0 h 16" name="T3"/>
                <a:gd fmla="*/ 31 w 31" name="T4"/>
                <a:gd fmla="*/ 2 h 16" name="T5"/>
                <a:gd fmla="*/ 31 w 31" name="T6"/>
                <a:gd fmla="*/ 13 h 16" name="T7"/>
                <a:gd fmla="*/ 28 w 31" name="T8"/>
                <a:gd fmla="*/ 16 h 16" name="T9"/>
                <a:gd fmla="*/ 15 w 31" name="T10"/>
                <a:gd fmla="*/ 16 h 16" name="T11"/>
                <a:gd fmla="*/ 15 w 31" name="T12"/>
                <a:gd fmla="*/ 11 h 16" name="T13"/>
                <a:gd fmla="*/ 26 w 31" name="T14"/>
                <a:gd fmla="*/ 11 h 16" name="T15"/>
                <a:gd fmla="*/ 26 w 31" name="T16"/>
                <a:gd fmla="*/ 5 h 16" name="T17"/>
                <a:gd fmla="*/ 15 w 31" name="T18"/>
                <a:gd fmla="*/ 5 h 16" name="T19"/>
                <a:gd fmla="*/ 15 w 31" name="T20"/>
                <a:gd fmla="*/ 0 h 16" name="T21"/>
                <a:gd fmla="*/ 2 w 31" name="T22"/>
                <a:gd fmla="*/ 0 h 16" name="T23"/>
                <a:gd fmla="*/ 15 w 31" name="T24"/>
                <a:gd fmla="*/ 0 h 16" name="T25"/>
                <a:gd fmla="*/ 15 w 31" name="T26"/>
                <a:gd fmla="*/ 5 h 16" name="T27"/>
                <a:gd fmla="*/ 5 w 31" name="T28"/>
                <a:gd fmla="*/ 5 h 16" name="T29"/>
                <a:gd fmla="*/ 5 w 31" name="T30"/>
                <a:gd fmla="*/ 11 h 16" name="T31"/>
                <a:gd fmla="*/ 15 w 31" name="T32"/>
                <a:gd fmla="*/ 11 h 16" name="T33"/>
                <a:gd fmla="*/ 15 w 31" name="T34"/>
                <a:gd fmla="*/ 16 h 16" name="T35"/>
                <a:gd fmla="*/ 2 w 31" name="T36"/>
                <a:gd fmla="*/ 16 h 16" name="T37"/>
                <a:gd fmla="*/ 0 w 31" name="T38"/>
                <a:gd fmla="*/ 13 h 16" name="T39"/>
                <a:gd fmla="*/ 0 w 31" name="T40"/>
                <a:gd fmla="*/ 2 h 16" name="T41"/>
                <a:gd fmla="*/ 2 w 31" name="T42"/>
                <a:gd fmla="*/ 0 h 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6" w="31">
                  <a:moveTo>
                    <a:pt x="15" y="0"/>
                  </a:moveTo>
                  <a:cubicBezTo>
                    <a:pt x="28" y="0"/>
                    <a:pt x="28" y="0"/>
                    <a:pt x="28" y="0"/>
                  </a:cubicBezTo>
                  <a:cubicBezTo>
                    <a:pt x="30" y="0"/>
                    <a:pt x="31" y="1"/>
                    <a:pt x="31" y="2"/>
                  </a:cubicBezTo>
                  <a:cubicBezTo>
                    <a:pt x="31" y="13"/>
                    <a:pt x="31" y="13"/>
                    <a:pt x="31" y="13"/>
                  </a:cubicBezTo>
                  <a:cubicBezTo>
                    <a:pt x="31" y="15"/>
                    <a:pt x="30" y="16"/>
                    <a:pt x="28" y="16"/>
                  </a:cubicBezTo>
                  <a:cubicBezTo>
                    <a:pt x="15" y="16"/>
                    <a:pt x="15" y="16"/>
                    <a:pt x="15" y="16"/>
                  </a:cubicBezTo>
                  <a:cubicBezTo>
                    <a:pt x="15" y="11"/>
                    <a:pt x="15" y="11"/>
                    <a:pt x="15" y="11"/>
                  </a:cubicBezTo>
                  <a:cubicBezTo>
                    <a:pt x="26" y="11"/>
                    <a:pt x="26" y="11"/>
                    <a:pt x="26" y="11"/>
                  </a:cubicBezTo>
                  <a:cubicBezTo>
                    <a:pt x="26" y="5"/>
                    <a:pt x="26" y="5"/>
                    <a:pt x="26" y="5"/>
                  </a:cubicBezTo>
                  <a:cubicBezTo>
                    <a:pt x="15" y="5"/>
                    <a:pt x="15" y="5"/>
                    <a:pt x="15" y="5"/>
                  </a:cubicBezTo>
                  <a:lnTo>
                    <a:pt x="15" y="0"/>
                  </a:lnTo>
                  <a:close/>
                  <a:moveTo>
                    <a:pt x="2" y="0"/>
                  </a:moveTo>
                  <a:cubicBezTo>
                    <a:pt x="15" y="0"/>
                    <a:pt x="15" y="0"/>
                    <a:pt x="15" y="0"/>
                  </a:cubicBezTo>
                  <a:cubicBezTo>
                    <a:pt x="15" y="5"/>
                    <a:pt x="15" y="5"/>
                    <a:pt x="15" y="5"/>
                  </a:cubicBezTo>
                  <a:cubicBezTo>
                    <a:pt x="5" y="5"/>
                    <a:pt x="5" y="5"/>
                    <a:pt x="5" y="5"/>
                  </a:cubicBezTo>
                  <a:cubicBezTo>
                    <a:pt x="5" y="11"/>
                    <a:pt x="5" y="11"/>
                    <a:pt x="5" y="11"/>
                  </a:cubicBezTo>
                  <a:cubicBezTo>
                    <a:pt x="15" y="11"/>
                    <a:pt x="15" y="11"/>
                    <a:pt x="15" y="11"/>
                  </a:cubicBezTo>
                  <a:cubicBezTo>
                    <a:pt x="15" y="16"/>
                    <a:pt x="15" y="16"/>
                    <a:pt x="15" y="16"/>
                  </a:cubicBezTo>
                  <a:cubicBezTo>
                    <a:pt x="2" y="16"/>
                    <a:pt x="2" y="16"/>
                    <a:pt x="2" y="16"/>
                  </a:cubicBezTo>
                  <a:cubicBezTo>
                    <a:pt x="1" y="16"/>
                    <a:pt x="0" y="15"/>
                    <a:pt x="0" y="13"/>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60" name="Freeform 95"/>
            <p:cNvSpPr>
              <a:spLocks noEditPoints="1"/>
            </p:cNvSpPr>
            <p:nvPr/>
          </p:nvSpPr>
          <p:spPr bwMode="auto">
            <a:xfrm>
              <a:off x="7038986" y="2298714"/>
              <a:ext cx="131764" cy="133351"/>
            </a:xfrm>
            <a:custGeom>
              <a:gdLst>
                <a:gd fmla="*/ 29 w 58" name="T0"/>
                <a:gd fmla="*/ 54 h 59" name="T1"/>
                <a:gd fmla="*/ 46 w 58" name="T2"/>
                <a:gd fmla="*/ 47 h 59" name="T3"/>
                <a:gd fmla="*/ 47 w 58" name="T4"/>
                <a:gd fmla="*/ 47 h 59" name="T5"/>
                <a:gd fmla="*/ 54 w 58" name="T6"/>
                <a:gd fmla="*/ 29 h 59" name="T7"/>
                <a:gd fmla="*/ 46 w 58" name="T8"/>
                <a:gd fmla="*/ 12 h 59" name="T9"/>
                <a:gd fmla="*/ 29 w 58" name="T10"/>
                <a:gd fmla="*/ 5 h 59" name="T11"/>
                <a:gd fmla="*/ 29 w 58" name="T12"/>
                <a:gd fmla="*/ 5 h 59" name="T13"/>
                <a:gd fmla="*/ 29 w 58" name="T14"/>
                <a:gd fmla="*/ 0 h 59" name="T15"/>
                <a:gd fmla="*/ 29 w 58" name="T16"/>
                <a:gd fmla="*/ 0 h 59" name="T17"/>
                <a:gd fmla="*/ 50 w 58" name="T18"/>
                <a:gd fmla="*/ 9 h 59" name="T19"/>
                <a:gd fmla="*/ 58 w 58" name="T20"/>
                <a:gd fmla="*/ 29 h 59" name="T21"/>
                <a:gd fmla="*/ 50 w 58" name="T22"/>
                <a:gd fmla="*/ 50 h 59" name="T23"/>
                <a:gd fmla="*/ 50 w 58" name="T24"/>
                <a:gd fmla="*/ 50 h 59" name="T25"/>
                <a:gd fmla="*/ 29 w 58" name="T26"/>
                <a:gd fmla="*/ 59 h 59" name="T27"/>
                <a:gd fmla="*/ 29 w 58" name="T28"/>
                <a:gd fmla="*/ 59 h 59" name="T29"/>
                <a:gd fmla="*/ 29 w 58" name="T30"/>
                <a:gd fmla="*/ 54 h 59" name="T31"/>
                <a:gd fmla="*/ 29 w 58" name="T32"/>
                <a:gd fmla="*/ 5 h 59" name="T33"/>
                <a:gd fmla="*/ 12 w 58" name="T34"/>
                <a:gd fmla="*/ 12 h 59" name="T35"/>
                <a:gd fmla="*/ 5 w 58" name="T36"/>
                <a:gd fmla="*/ 29 h 59" name="T37"/>
                <a:gd fmla="*/ 12 w 58" name="T38"/>
                <a:gd fmla="*/ 47 h 59" name="T39"/>
                <a:gd fmla="*/ 12 w 58" name="T40"/>
                <a:gd fmla="*/ 47 h 59" name="T41"/>
                <a:gd fmla="*/ 12 w 58" name="T42"/>
                <a:gd fmla="*/ 47 h 59" name="T43"/>
                <a:gd fmla="*/ 29 w 58" name="T44"/>
                <a:gd fmla="*/ 54 h 59" name="T45"/>
                <a:gd fmla="*/ 29 w 58" name="T46"/>
                <a:gd fmla="*/ 59 h 59" name="T47"/>
                <a:gd fmla="*/ 9 w 58" name="T48"/>
                <a:gd fmla="*/ 50 h 59" name="T49"/>
                <a:gd fmla="*/ 9 w 58" name="T50"/>
                <a:gd fmla="*/ 50 h 59" name="T51"/>
                <a:gd fmla="*/ 0 w 58" name="T52"/>
                <a:gd fmla="*/ 29 h 59" name="T53"/>
                <a:gd fmla="*/ 9 w 58" name="T54"/>
                <a:gd fmla="*/ 9 h 59" name="T55"/>
                <a:gd fmla="*/ 9 w 58" name="T56"/>
                <a:gd fmla="*/ 9 h 59" name="T57"/>
                <a:gd fmla="*/ 29 w 58" name="T58"/>
                <a:gd fmla="*/ 0 h 59" name="T59"/>
                <a:gd fmla="*/ 29 w 58" name="T60"/>
                <a:gd fmla="*/ 5 h 59"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59" w="57">
                  <a:moveTo>
                    <a:pt x="29" y="54"/>
                  </a:moveTo>
                  <a:cubicBezTo>
                    <a:pt x="36" y="54"/>
                    <a:pt x="42" y="51"/>
                    <a:pt x="46" y="47"/>
                  </a:cubicBezTo>
                  <a:cubicBezTo>
                    <a:pt x="47" y="47"/>
                    <a:pt x="47" y="47"/>
                    <a:pt x="47" y="47"/>
                  </a:cubicBezTo>
                  <a:cubicBezTo>
                    <a:pt x="51" y="42"/>
                    <a:pt x="54" y="36"/>
                    <a:pt x="54" y="29"/>
                  </a:cubicBezTo>
                  <a:cubicBezTo>
                    <a:pt x="54" y="23"/>
                    <a:pt x="51" y="17"/>
                    <a:pt x="46" y="12"/>
                  </a:cubicBezTo>
                  <a:cubicBezTo>
                    <a:pt x="42" y="8"/>
                    <a:pt x="36" y="5"/>
                    <a:pt x="29" y="5"/>
                  </a:cubicBezTo>
                  <a:cubicBezTo>
                    <a:pt x="29" y="5"/>
                    <a:pt x="29" y="5"/>
                    <a:pt x="29" y="5"/>
                  </a:cubicBezTo>
                  <a:cubicBezTo>
                    <a:pt x="29" y="0"/>
                    <a:pt x="29" y="0"/>
                    <a:pt x="29" y="0"/>
                  </a:cubicBezTo>
                  <a:cubicBezTo>
                    <a:pt x="29" y="0"/>
                    <a:pt x="29" y="0"/>
                    <a:pt x="29" y="0"/>
                  </a:cubicBezTo>
                  <a:cubicBezTo>
                    <a:pt x="37" y="0"/>
                    <a:pt x="44" y="4"/>
                    <a:pt x="50" y="9"/>
                  </a:cubicBezTo>
                  <a:cubicBezTo>
                    <a:pt x="55" y="14"/>
                    <a:pt x="58" y="21"/>
                    <a:pt x="58" y="29"/>
                  </a:cubicBezTo>
                  <a:cubicBezTo>
                    <a:pt x="58" y="37"/>
                    <a:pt x="55" y="45"/>
                    <a:pt x="50" y="50"/>
                  </a:cubicBezTo>
                  <a:cubicBezTo>
                    <a:pt x="50" y="50"/>
                    <a:pt x="50" y="50"/>
                    <a:pt x="50" y="50"/>
                  </a:cubicBezTo>
                  <a:cubicBezTo>
                    <a:pt x="44" y="55"/>
                    <a:pt x="37" y="59"/>
                    <a:pt x="29" y="59"/>
                  </a:cubicBezTo>
                  <a:cubicBezTo>
                    <a:pt x="29" y="59"/>
                    <a:pt x="29" y="59"/>
                    <a:pt x="29" y="59"/>
                  </a:cubicBezTo>
                  <a:cubicBezTo>
                    <a:pt x="29" y="54"/>
                    <a:pt x="29" y="54"/>
                    <a:pt x="29" y="54"/>
                  </a:cubicBezTo>
                  <a:close/>
                  <a:moveTo>
                    <a:pt x="29" y="5"/>
                  </a:moveTo>
                  <a:cubicBezTo>
                    <a:pt x="22" y="5"/>
                    <a:pt x="16" y="8"/>
                    <a:pt x="12" y="12"/>
                  </a:cubicBezTo>
                  <a:cubicBezTo>
                    <a:pt x="8" y="17"/>
                    <a:pt x="5" y="23"/>
                    <a:pt x="5" y="29"/>
                  </a:cubicBezTo>
                  <a:cubicBezTo>
                    <a:pt x="5" y="36"/>
                    <a:pt x="8" y="42"/>
                    <a:pt x="12" y="47"/>
                  </a:cubicBezTo>
                  <a:cubicBezTo>
                    <a:pt x="12" y="47"/>
                    <a:pt x="12" y="47"/>
                    <a:pt x="12" y="47"/>
                  </a:cubicBezTo>
                  <a:cubicBezTo>
                    <a:pt x="12" y="47"/>
                    <a:pt x="12" y="47"/>
                    <a:pt x="12" y="47"/>
                  </a:cubicBezTo>
                  <a:cubicBezTo>
                    <a:pt x="16" y="51"/>
                    <a:pt x="22" y="54"/>
                    <a:pt x="29" y="54"/>
                  </a:cubicBezTo>
                  <a:cubicBezTo>
                    <a:pt x="29" y="59"/>
                    <a:pt x="29" y="59"/>
                    <a:pt x="29" y="59"/>
                  </a:cubicBezTo>
                  <a:cubicBezTo>
                    <a:pt x="21" y="59"/>
                    <a:pt x="14" y="55"/>
                    <a:pt x="9" y="50"/>
                  </a:cubicBezTo>
                  <a:cubicBezTo>
                    <a:pt x="9" y="50"/>
                    <a:pt x="9" y="50"/>
                    <a:pt x="9" y="50"/>
                  </a:cubicBezTo>
                  <a:cubicBezTo>
                    <a:pt x="3" y="45"/>
                    <a:pt x="0" y="37"/>
                    <a:pt x="0" y="29"/>
                  </a:cubicBezTo>
                  <a:cubicBezTo>
                    <a:pt x="0" y="21"/>
                    <a:pt x="3" y="14"/>
                    <a:pt x="9" y="9"/>
                  </a:cubicBezTo>
                  <a:cubicBezTo>
                    <a:pt x="9" y="9"/>
                    <a:pt x="9" y="9"/>
                    <a:pt x="9" y="9"/>
                  </a:cubicBezTo>
                  <a:cubicBezTo>
                    <a:pt x="14" y="4"/>
                    <a:pt x="21" y="0"/>
                    <a:pt x="29" y="0"/>
                  </a:cubicBezTo>
                  <a:lnTo>
                    <a:pt x="29"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887" name="Freeform 97"/>
            <p:cNvSpPr>
              <a:spLocks noEditPoints="1"/>
            </p:cNvSpPr>
            <p:nvPr/>
          </p:nvSpPr>
          <p:spPr bwMode="auto">
            <a:xfrm>
              <a:off x="8536001" y="320678"/>
              <a:ext cx="39688" cy="74614"/>
            </a:xfrm>
            <a:custGeom>
              <a:gdLst>
                <a:gd fmla="*/ 9 w 18" name="T0"/>
                <a:gd fmla="*/ 0 h 33" name="T1"/>
                <a:gd fmla="*/ 16 w 18" name="T2"/>
                <a:gd fmla="*/ 0 h 33" name="T3"/>
                <a:gd fmla="*/ 18 w 18" name="T4"/>
                <a:gd fmla="*/ 2 h 33" name="T5"/>
                <a:gd fmla="*/ 18 w 18" name="T6"/>
                <a:gd fmla="*/ 31 h 33" name="T7"/>
                <a:gd fmla="*/ 16 w 18" name="T8"/>
                <a:gd fmla="*/ 33 h 33" name="T9"/>
                <a:gd fmla="*/ 9 w 18" name="T10"/>
                <a:gd fmla="*/ 33 h 33" name="T11"/>
                <a:gd fmla="*/ 9 w 18" name="T12"/>
                <a:gd fmla="*/ 29 h 33" name="T13"/>
                <a:gd fmla="*/ 13 w 18" name="T14"/>
                <a:gd fmla="*/ 29 h 33" name="T15"/>
                <a:gd fmla="*/ 13 w 18" name="T16"/>
                <a:gd fmla="*/ 5 h 33" name="T17"/>
                <a:gd fmla="*/ 9 w 18" name="T18"/>
                <a:gd fmla="*/ 5 h 33" name="T19"/>
                <a:gd fmla="*/ 9 w 18" name="T20"/>
                <a:gd fmla="*/ 0 h 33" name="T21"/>
                <a:gd fmla="*/ 3 w 18" name="T22"/>
                <a:gd fmla="*/ 0 h 33" name="T23"/>
                <a:gd fmla="*/ 9 w 18" name="T24"/>
                <a:gd fmla="*/ 0 h 33" name="T25"/>
                <a:gd fmla="*/ 9 w 18" name="T26"/>
                <a:gd fmla="*/ 5 h 33" name="T27"/>
                <a:gd fmla="*/ 5 w 18" name="T28"/>
                <a:gd fmla="*/ 5 h 33" name="T29"/>
                <a:gd fmla="*/ 5 w 18" name="T30"/>
                <a:gd fmla="*/ 29 h 33" name="T31"/>
                <a:gd fmla="*/ 9 w 18" name="T32"/>
                <a:gd fmla="*/ 29 h 33" name="T33"/>
                <a:gd fmla="*/ 9 w 18" name="T34"/>
                <a:gd fmla="*/ 33 h 33" name="T35"/>
                <a:gd fmla="*/ 3 w 18" name="T36"/>
                <a:gd fmla="*/ 33 h 33" name="T37"/>
                <a:gd fmla="*/ 0 w 18" name="T38"/>
                <a:gd fmla="*/ 31 h 33" name="T39"/>
                <a:gd fmla="*/ 0 w 18" name="T40"/>
                <a:gd fmla="*/ 2 h 33" name="T41"/>
                <a:gd fmla="*/ 3 w 18" name="T42"/>
                <a:gd fmla="*/ 0 h 3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3" w="18">
                  <a:moveTo>
                    <a:pt x="9" y="0"/>
                  </a:moveTo>
                  <a:cubicBezTo>
                    <a:pt x="16" y="0"/>
                    <a:pt x="16" y="0"/>
                    <a:pt x="16" y="0"/>
                  </a:cubicBezTo>
                  <a:cubicBezTo>
                    <a:pt x="17" y="0"/>
                    <a:pt x="18" y="1"/>
                    <a:pt x="18" y="2"/>
                  </a:cubicBezTo>
                  <a:cubicBezTo>
                    <a:pt x="18" y="31"/>
                    <a:pt x="18" y="31"/>
                    <a:pt x="18" y="31"/>
                  </a:cubicBezTo>
                  <a:cubicBezTo>
                    <a:pt x="18" y="32"/>
                    <a:pt x="17" y="33"/>
                    <a:pt x="16"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3" y="33"/>
                    <a:pt x="3" y="33"/>
                    <a:pt x="3" y="33"/>
                  </a:cubicBezTo>
                  <a:cubicBezTo>
                    <a:pt x="1" y="33"/>
                    <a:pt x="0" y="32"/>
                    <a:pt x="0" y="31"/>
                  </a:cubicBezTo>
                  <a:cubicBezTo>
                    <a:pt x="0" y="2"/>
                    <a:pt x="0" y="2"/>
                    <a:pt x="0" y="2"/>
                  </a:cubicBezTo>
                  <a:cubicBezTo>
                    <a:pt x="0" y="1"/>
                    <a:pt x="1"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031" name="Freeform 98"/>
            <p:cNvSpPr>
              <a:spLocks noEditPoints="1"/>
            </p:cNvSpPr>
            <p:nvPr/>
          </p:nvSpPr>
          <p:spPr bwMode="auto">
            <a:xfrm>
              <a:off x="8607439" y="357191"/>
              <a:ext cx="41275" cy="74614"/>
            </a:xfrm>
            <a:custGeom>
              <a:gdLst>
                <a:gd fmla="*/ 9 w 18" name="T0"/>
                <a:gd fmla="*/ 0 h 33" name="T1"/>
                <a:gd fmla="*/ 15 w 18" name="T2"/>
                <a:gd fmla="*/ 0 h 33" name="T3"/>
                <a:gd fmla="*/ 18 w 18" name="T4"/>
                <a:gd fmla="*/ 2 h 33" name="T5"/>
                <a:gd fmla="*/ 18 w 18" name="T6"/>
                <a:gd fmla="*/ 31 h 33" name="T7"/>
                <a:gd fmla="*/ 15 w 18" name="T8"/>
                <a:gd fmla="*/ 33 h 33" name="T9"/>
                <a:gd fmla="*/ 9 w 18" name="T10"/>
                <a:gd fmla="*/ 33 h 33" name="T11"/>
                <a:gd fmla="*/ 9 w 18" name="T12"/>
                <a:gd fmla="*/ 28 h 33" name="T13"/>
                <a:gd fmla="*/ 13 w 18" name="T14"/>
                <a:gd fmla="*/ 28 h 33" name="T15"/>
                <a:gd fmla="*/ 13 w 18" name="T16"/>
                <a:gd fmla="*/ 4 h 33" name="T17"/>
                <a:gd fmla="*/ 9 w 18" name="T18"/>
                <a:gd fmla="*/ 4 h 33" name="T19"/>
                <a:gd fmla="*/ 9 w 18" name="T20"/>
                <a:gd fmla="*/ 0 h 33" name="T21"/>
                <a:gd fmla="*/ 2 w 18" name="T22"/>
                <a:gd fmla="*/ 0 h 33" name="T23"/>
                <a:gd fmla="*/ 9 w 18" name="T24"/>
                <a:gd fmla="*/ 0 h 33" name="T25"/>
                <a:gd fmla="*/ 9 w 18" name="T26"/>
                <a:gd fmla="*/ 4 h 33" name="T27"/>
                <a:gd fmla="*/ 5 w 18" name="T28"/>
                <a:gd fmla="*/ 4 h 33" name="T29"/>
                <a:gd fmla="*/ 5 w 18" name="T30"/>
                <a:gd fmla="*/ 28 h 33" name="T31"/>
                <a:gd fmla="*/ 9 w 18" name="T32"/>
                <a:gd fmla="*/ 28 h 33" name="T33"/>
                <a:gd fmla="*/ 9 w 18" name="T34"/>
                <a:gd fmla="*/ 33 h 33" name="T35"/>
                <a:gd fmla="*/ 2 w 18" name="T36"/>
                <a:gd fmla="*/ 33 h 33" name="T37"/>
                <a:gd fmla="*/ 0 w 18" name="T38"/>
                <a:gd fmla="*/ 31 h 33" name="T39"/>
                <a:gd fmla="*/ 0 w 18" name="T40"/>
                <a:gd fmla="*/ 2 h 33" name="T41"/>
                <a:gd fmla="*/ 2 w 18" name="T42"/>
                <a:gd fmla="*/ 0 h 3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3" w="18">
                  <a:moveTo>
                    <a:pt x="9" y="0"/>
                  </a:moveTo>
                  <a:cubicBezTo>
                    <a:pt x="15" y="0"/>
                    <a:pt x="15" y="0"/>
                    <a:pt x="15" y="0"/>
                  </a:cubicBezTo>
                  <a:cubicBezTo>
                    <a:pt x="17" y="0"/>
                    <a:pt x="18" y="1"/>
                    <a:pt x="18" y="2"/>
                  </a:cubicBezTo>
                  <a:cubicBezTo>
                    <a:pt x="18" y="31"/>
                    <a:pt x="18" y="31"/>
                    <a:pt x="18" y="31"/>
                  </a:cubicBezTo>
                  <a:cubicBezTo>
                    <a:pt x="18" y="32"/>
                    <a:pt x="17" y="33"/>
                    <a:pt x="15" y="33"/>
                  </a:cubicBezTo>
                  <a:cubicBezTo>
                    <a:pt x="9" y="33"/>
                    <a:pt x="9" y="33"/>
                    <a:pt x="9" y="33"/>
                  </a:cubicBezTo>
                  <a:cubicBezTo>
                    <a:pt x="9" y="28"/>
                    <a:pt x="9" y="28"/>
                    <a:pt x="9" y="28"/>
                  </a:cubicBezTo>
                  <a:cubicBezTo>
                    <a:pt x="13" y="28"/>
                    <a:pt x="13" y="28"/>
                    <a:pt x="13" y="28"/>
                  </a:cubicBezTo>
                  <a:cubicBezTo>
                    <a:pt x="13" y="4"/>
                    <a:pt x="13" y="4"/>
                    <a:pt x="13" y="4"/>
                  </a:cubicBezTo>
                  <a:cubicBezTo>
                    <a:pt x="9" y="4"/>
                    <a:pt x="9" y="4"/>
                    <a:pt x="9" y="4"/>
                  </a:cubicBezTo>
                  <a:lnTo>
                    <a:pt x="9" y="0"/>
                  </a:lnTo>
                  <a:close/>
                  <a:moveTo>
                    <a:pt x="2" y="0"/>
                  </a:moveTo>
                  <a:cubicBezTo>
                    <a:pt x="9" y="0"/>
                    <a:pt x="9" y="0"/>
                    <a:pt x="9" y="0"/>
                  </a:cubicBezTo>
                  <a:cubicBezTo>
                    <a:pt x="9" y="4"/>
                    <a:pt x="9" y="4"/>
                    <a:pt x="9" y="4"/>
                  </a:cubicBezTo>
                  <a:cubicBezTo>
                    <a:pt x="5" y="4"/>
                    <a:pt x="5" y="4"/>
                    <a:pt x="5" y="4"/>
                  </a:cubicBezTo>
                  <a:cubicBezTo>
                    <a:pt x="5" y="28"/>
                    <a:pt x="5" y="28"/>
                    <a:pt x="5" y="28"/>
                  </a:cubicBezTo>
                  <a:cubicBezTo>
                    <a:pt x="9" y="28"/>
                    <a:pt x="9" y="28"/>
                    <a:pt x="9" y="28"/>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032" name="Freeform 99"/>
            <p:cNvSpPr>
              <a:spLocks noEditPoints="1"/>
            </p:cNvSpPr>
            <p:nvPr/>
          </p:nvSpPr>
          <p:spPr bwMode="auto">
            <a:xfrm>
              <a:off x="8680464" y="320678"/>
              <a:ext cx="41275" cy="74614"/>
            </a:xfrm>
            <a:custGeom>
              <a:gdLst>
                <a:gd fmla="*/ 9 w 18" name="T0"/>
                <a:gd fmla="*/ 0 h 33" name="T1"/>
                <a:gd fmla="*/ 15 w 18" name="T2"/>
                <a:gd fmla="*/ 0 h 33" name="T3"/>
                <a:gd fmla="*/ 18 w 18" name="T4"/>
                <a:gd fmla="*/ 2 h 33" name="T5"/>
                <a:gd fmla="*/ 18 w 18" name="T6"/>
                <a:gd fmla="*/ 31 h 33" name="T7"/>
                <a:gd fmla="*/ 15 w 18" name="T8"/>
                <a:gd fmla="*/ 33 h 33" name="T9"/>
                <a:gd fmla="*/ 9 w 18" name="T10"/>
                <a:gd fmla="*/ 33 h 33" name="T11"/>
                <a:gd fmla="*/ 9 w 18" name="T12"/>
                <a:gd fmla="*/ 29 h 33" name="T13"/>
                <a:gd fmla="*/ 13 w 18" name="T14"/>
                <a:gd fmla="*/ 29 h 33" name="T15"/>
                <a:gd fmla="*/ 13 w 18" name="T16"/>
                <a:gd fmla="*/ 5 h 33" name="T17"/>
                <a:gd fmla="*/ 9 w 18" name="T18"/>
                <a:gd fmla="*/ 5 h 33" name="T19"/>
                <a:gd fmla="*/ 9 w 18" name="T20"/>
                <a:gd fmla="*/ 0 h 33" name="T21"/>
                <a:gd fmla="*/ 2 w 18" name="T22"/>
                <a:gd fmla="*/ 0 h 33" name="T23"/>
                <a:gd fmla="*/ 9 w 18" name="T24"/>
                <a:gd fmla="*/ 0 h 33" name="T25"/>
                <a:gd fmla="*/ 9 w 18" name="T26"/>
                <a:gd fmla="*/ 5 h 33" name="T27"/>
                <a:gd fmla="*/ 5 w 18" name="T28"/>
                <a:gd fmla="*/ 5 h 33" name="T29"/>
                <a:gd fmla="*/ 5 w 18" name="T30"/>
                <a:gd fmla="*/ 29 h 33" name="T31"/>
                <a:gd fmla="*/ 9 w 18" name="T32"/>
                <a:gd fmla="*/ 29 h 33" name="T33"/>
                <a:gd fmla="*/ 9 w 18" name="T34"/>
                <a:gd fmla="*/ 33 h 33" name="T35"/>
                <a:gd fmla="*/ 2 w 18" name="T36"/>
                <a:gd fmla="*/ 33 h 33" name="T37"/>
                <a:gd fmla="*/ 0 w 18" name="T38"/>
                <a:gd fmla="*/ 31 h 33" name="T39"/>
                <a:gd fmla="*/ 0 w 18" name="T40"/>
                <a:gd fmla="*/ 2 h 33" name="T41"/>
                <a:gd fmla="*/ 2 w 18" name="T42"/>
                <a:gd fmla="*/ 0 h 3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3" w="18">
                  <a:moveTo>
                    <a:pt x="9" y="0"/>
                  </a:moveTo>
                  <a:cubicBezTo>
                    <a:pt x="15" y="0"/>
                    <a:pt x="15" y="0"/>
                    <a:pt x="15" y="0"/>
                  </a:cubicBezTo>
                  <a:cubicBezTo>
                    <a:pt x="16" y="0"/>
                    <a:pt x="18" y="1"/>
                    <a:pt x="18" y="2"/>
                  </a:cubicBezTo>
                  <a:cubicBezTo>
                    <a:pt x="18" y="31"/>
                    <a:pt x="18" y="31"/>
                    <a:pt x="18" y="31"/>
                  </a:cubicBezTo>
                  <a:cubicBezTo>
                    <a:pt x="18" y="32"/>
                    <a:pt x="16" y="33"/>
                    <a:pt x="15"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2"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035" name="Freeform 100"/>
            <p:cNvSpPr>
              <a:spLocks noEditPoints="1"/>
            </p:cNvSpPr>
            <p:nvPr/>
          </p:nvSpPr>
          <p:spPr bwMode="auto">
            <a:xfrm>
              <a:off x="8751902" y="357191"/>
              <a:ext cx="39688" cy="74614"/>
            </a:xfrm>
            <a:custGeom>
              <a:gdLst>
                <a:gd fmla="*/ 8 w 17" name="T0"/>
                <a:gd fmla="*/ 0 h 33" name="T1"/>
                <a:gd fmla="*/ 15 w 17" name="T2"/>
                <a:gd fmla="*/ 0 h 33" name="T3"/>
                <a:gd fmla="*/ 17 w 17" name="T4"/>
                <a:gd fmla="*/ 2 h 33" name="T5"/>
                <a:gd fmla="*/ 17 w 17" name="T6"/>
                <a:gd fmla="*/ 31 h 33" name="T7"/>
                <a:gd fmla="*/ 15 w 17" name="T8"/>
                <a:gd fmla="*/ 33 h 33" name="T9"/>
                <a:gd fmla="*/ 8 w 17" name="T10"/>
                <a:gd fmla="*/ 33 h 33" name="T11"/>
                <a:gd fmla="*/ 8 w 17" name="T12"/>
                <a:gd fmla="*/ 28 h 33" name="T13"/>
                <a:gd fmla="*/ 13 w 17" name="T14"/>
                <a:gd fmla="*/ 28 h 33" name="T15"/>
                <a:gd fmla="*/ 13 w 17" name="T16"/>
                <a:gd fmla="*/ 4 h 33" name="T17"/>
                <a:gd fmla="*/ 8 w 17" name="T18"/>
                <a:gd fmla="*/ 4 h 33" name="T19"/>
                <a:gd fmla="*/ 8 w 17" name="T20"/>
                <a:gd fmla="*/ 0 h 33" name="T21"/>
                <a:gd fmla="*/ 2 w 17" name="T22"/>
                <a:gd fmla="*/ 0 h 33" name="T23"/>
                <a:gd fmla="*/ 8 w 17" name="T24"/>
                <a:gd fmla="*/ 0 h 33" name="T25"/>
                <a:gd fmla="*/ 8 w 17" name="T26"/>
                <a:gd fmla="*/ 4 h 33" name="T27"/>
                <a:gd fmla="*/ 4 w 17" name="T28"/>
                <a:gd fmla="*/ 4 h 33" name="T29"/>
                <a:gd fmla="*/ 4 w 17" name="T30"/>
                <a:gd fmla="*/ 28 h 33" name="T31"/>
                <a:gd fmla="*/ 8 w 17" name="T32"/>
                <a:gd fmla="*/ 28 h 33" name="T33"/>
                <a:gd fmla="*/ 8 w 17" name="T34"/>
                <a:gd fmla="*/ 33 h 33" name="T35"/>
                <a:gd fmla="*/ 2 w 17" name="T36"/>
                <a:gd fmla="*/ 33 h 33" name="T37"/>
                <a:gd fmla="*/ 0 w 17" name="T38"/>
                <a:gd fmla="*/ 31 h 33" name="T39"/>
                <a:gd fmla="*/ 0 w 17" name="T40"/>
                <a:gd fmla="*/ 2 h 33" name="T41"/>
                <a:gd fmla="*/ 2 w 17" name="T42"/>
                <a:gd fmla="*/ 0 h 3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3" w="17">
                  <a:moveTo>
                    <a:pt x="8" y="0"/>
                  </a:moveTo>
                  <a:cubicBezTo>
                    <a:pt x="15" y="0"/>
                    <a:pt x="15" y="0"/>
                    <a:pt x="15" y="0"/>
                  </a:cubicBezTo>
                  <a:cubicBezTo>
                    <a:pt x="16" y="0"/>
                    <a:pt x="17" y="1"/>
                    <a:pt x="17" y="2"/>
                  </a:cubicBezTo>
                  <a:cubicBezTo>
                    <a:pt x="17" y="31"/>
                    <a:pt x="17" y="31"/>
                    <a:pt x="17" y="31"/>
                  </a:cubicBezTo>
                  <a:cubicBezTo>
                    <a:pt x="17" y="32"/>
                    <a:pt x="16" y="33"/>
                    <a:pt x="15" y="33"/>
                  </a:cubicBezTo>
                  <a:cubicBezTo>
                    <a:pt x="8" y="33"/>
                    <a:pt x="8" y="33"/>
                    <a:pt x="8" y="33"/>
                  </a:cubicBezTo>
                  <a:cubicBezTo>
                    <a:pt x="8" y="28"/>
                    <a:pt x="8" y="28"/>
                    <a:pt x="8" y="28"/>
                  </a:cubicBezTo>
                  <a:cubicBezTo>
                    <a:pt x="13" y="28"/>
                    <a:pt x="13" y="28"/>
                    <a:pt x="13" y="28"/>
                  </a:cubicBezTo>
                  <a:cubicBezTo>
                    <a:pt x="13" y="4"/>
                    <a:pt x="13" y="4"/>
                    <a:pt x="13"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28"/>
                    <a:pt x="4" y="28"/>
                    <a:pt x="4" y="28"/>
                  </a:cubicBezTo>
                  <a:cubicBezTo>
                    <a:pt x="8" y="28"/>
                    <a:pt x="8" y="28"/>
                    <a:pt x="8" y="28"/>
                  </a:cubicBezTo>
                  <a:cubicBezTo>
                    <a:pt x="8" y="33"/>
                    <a:pt x="8" y="33"/>
                    <a:pt x="8"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055" name="Freeform 101"/>
            <p:cNvSpPr>
              <a:spLocks noEditPoints="1"/>
            </p:cNvSpPr>
            <p:nvPr/>
          </p:nvSpPr>
          <p:spPr bwMode="auto">
            <a:xfrm>
              <a:off x="7672399" y="4024337"/>
              <a:ext cx="47625" cy="47625"/>
            </a:xfrm>
            <a:custGeom>
              <a:gdLst>
                <a:gd fmla="*/ 10 w 21" name="T0"/>
                <a:gd fmla="*/ 0 h 21" name="T1"/>
                <a:gd fmla="*/ 18 w 21" name="T2"/>
                <a:gd fmla="*/ 3 h 21" name="T3"/>
                <a:gd fmla="*/ 21 w 21" name="T4"/>
                <a:gd fmla="*/ 10 h 21" name="T5"/>
                <a:gd fmla="*/ 18 w 21" name="T6"/>
                <a:gd fmla="*/ 18 h 21" name="T7"/>
                <a:gd fmla="*/ 18 w 21" name="T8"/>
                <a:gd fmla="*/ 18 h 21" name="T9"/>
                <a:gd fmla="*/ 10 w 21" name="T10"/>
                <a:gd fmla="*/ 21 h 21" name="T11"/>
                <a:gd fmla="*/ 10 w 21" name="T12"/>
                <a:gd fmla="*/ 16 h 21" name="T13"/>
                <a:gd fmla="*/ 14 w 21" name="T14"/>
                <a:gd fmla="*/ 14 h 21" name="T15"/>
                <a:gd fmla="*/ 14 w 21" name="T16"/>
                <a:gd fmla="*/ 14 h 21" name="T17"/>
                <a:gd fmla="*/ 16 w 21" name="T18"/>
                <a:gd fmla="*/ 10 h 21" name="T19"/>
                <a:gd fmla="*/ 14 w 21" name="T20"/>
                <a:gd fmla="*/ 6 h 21" name="T21"/>
                <a:gd fmla="*/ 10 w 21" name="T22"/>
                <a:gd fmla="*/ 5 h 21" name="T23"/>
                <a:gd fmla="*/ 10 w 21" name="T24"/>
                <a:gd fmla="*/ 0 h 21" name="T25"/>
                <a:gd fmla="*/ 10 w 21" name="T26"/>
                <a:gd fmla="*/ 0 h 21" name="T27"/>
                <a:gd fmla="*/ 10 w 21" name="T28"/>
                <a:gd fmla="*/ 0 h 21" name="T29"/>
                <a:gd fmla="*/ 10 w 21" name="T30"/>
                <a:gd fmla="*/ 5 h 21" name="T31"/>
                <a:gd fmla="*/ 10 w 21" name="T32"/>
                <a:gd fmla="*/ 5 h 21" name="T33"/>
                <a:gd fmla="*/ 6 w 21" name="T34"/>
                <a:gd fmla="*/ 6 h 21" name="T35"/>
                <a:gd fmla="*/ 6 w 21" name="T36"/>
                <a:gd fmla="*/ 6 h 21" name="T37"/>
                <a:gd fmla="*/ 5 w 21" name="T38"/>
                <a:gd fmla="*/ 10 h 21" name="T39"/>
                <a:gd fmla="*/ 6 w 21" name="T40"/>
                <a:gd fmla="*/ 14 h 21" name="T41"/>
                <a:gd fmla="*/ 10 w 21" name="T42"/>
                <a:gd fmla="*/ 16 h 21" name="T43"/>
                <a:gd fmla="*/ 10 w 21" name="T44"/>
                <a:gd fmla="*/ 16 h 21" name="T45"/>
                <a:gd fmla="*/ 10 w 21" name="T46"/>
                <a:gd fmla="*/ 21 h 21" name="T47"/>
                <a:gd fmla="*/ 10 w 21" name="T48"/>
                <a:gd fmla="*/ 21 h 21" name="T49"/>
                <a:gd fmla="*/ 3 w 21" name="T50"/>
                <a:gd fmla="*/ 18 h 21" name="T51"/>
                <a:gd fmla="*/ 0 w 21" name="T52"/>
                <a:gd fmla="*/ 10 h 21" name="T53"/>
                <a:gd fmla="*/ 3 w 21" name="T54"/>
                <a:gd fmla="*/ 3 h 21" name="T55"/>
                <a:gd fmla="*/ 3 w 21" name="T56"/>
                <a:gd fmla="*/ 3 h 21" name="T57"/>
                <a:gd fmla="*/ 10 w 21" name="T58"/>
                <a:gd fmla="*/ 0 h 21"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1" w="21">
                  <a:moveTo>
                    <a:pt x="10" y="0"/>
                  </a:moveTo>
                  <a:cubicBezTo>
                    <a:pt x="13" y="0"/>
                    <a:pt x="16" y="1"/>
                    <a:pt x="18" y="3"/>
                  </a:cubicBezTo>
                  <a:cubicBezTo>
                    <a:pt x="19" y="5"/>
                    <a:pt x="21" y="7"/>
                    <a:pt x="21" y="10"/>
                  </a:cubicBezTo>
                  <a:cubicBezTo>
                    <a:pt x="21" y="13"/>
                    <a:pt x="19" y="16"/>
                    <a:pt x="18" y="18"/>
                  </a:cubicBezTo>
                  <a:cubicBezTo>
                    <a:pt x="18" y="18"/>
                    <a:pt x="18" y="18"/>
                    <a:pt x="18" y="18"/>
                  </a:cubicBezTo>
                  <a:cubicBezTo>
                    <a:pt x="16" y="19"/>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6"/>
                  </a:cubicBezTo>
                  <a:cubicBezTo>
                    <a:pt x="6" y="6"/>
                    <a:pt x="6" y="6"/>
                    <a:pt x="6" y="6"/>
                  </a:cubicBezTo>
                  <a:cubicBezTo>
                    <a:pt x="5" y="7"/>
                    <a:pt x="5" y="9"/>
                    <a:pt x="5" y="10"/>
                  </a:cubicBezTo>
                  <a:cubicBezTo>
                    <a:pt x="5" y="12"/>
                    <a:pt x="5" y="13"/>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19"/>
                    <a:pt x="3" y="18"/>
                  </a:cubicBezTo>
                  <a:cubicBezTo>
                    <a:pt x="1" y="16"/>
                    <a:pt x="0" y="13"/>
                    <a:pt x="0" y="10"/>
                  </a:cubicBezTo>
                  <a:cubicBezTo>
                    <a:pt x="0" y="7"/>
                    <a:pt x="1" y="5"/>
                    <a:pt x="3" y="3"/>
                  </a:cubicBezTo>
                  <a:cubicBezTo>
                    <a:pt x="3" y="3"/>
                    <a:pt x="3" y="3"/>
                    <a:pt x="3" y="3"/>
                  </a:cubicBezTo>
                  <a:cubicBezTo>
                    <a:pt x="5" y="1"/>
                    <a:pt x="7" y="0"/>
                    <a:pt x="10"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059" name="Freeform 102"/>
            <p:cNvSpPr>
              <a:spLocks noEditPoints="1"/>
            </p:cNvSpPr>
            <p:nvPr/>
          </p:nvSpPr>
          <p:spPr bwMode="auto">
            <a:xfrm>
              <a:off x="7708913" y="3984648"/>
              <a:ext cx="38100" cy="39688"/>
            </a:xfrm>
            <a:custGeom>
              <a:gdLst>
                <a:gd fmla="*/ 8 w 17" name="T0"/>
                <a:gd fmla="*/ 0 h 17" name="T1"/>
                <a:gd fmla="*/ 14 w 17" name="T2"/>
                <a:gd fmla="*/ 3 h 17" name="T3"/>
                <a:gd fmla="*/ 17 w 17" name="T4"/>
                <a:gd fmla="*/ 9 h 17" name="T5"/>
                <a:gd fmla="*/ 14 w 17" name="T6"/>
                <a:gd fmla="*/ 15 h 17" name="T7"/>
                <a:gd fmla="*/ 14 w 17" name="T8"/>
                <a:gd fmla="*/ 15 h 17" name="T9"/>
                <a:gd fmla="*/ 14 w 17" name="T10"/>
                <a:gd fmla="*/ 15 h 17" name="T11"/>
                <a:gd fmla="*/ 8 w 17" name="T12"/>
                <a:gd fmla="*/ 17 h 17" name="T13"/>
                <a:gd fmla="*/ 8 w 17" name="T14"/>
                <a:gd fmla="*/ 17 h 17" name="T15"/>
                <a:gd fmla="*/ 8 w 17" name="T16"/>
                <a:gd fmla="*/ 13 h 17" name="T17"/>
                <a:gd fmla="*/ 8 w 17" name="T18"/>
                <a:gd fmla="*/ 13 h 17" name="T19"/>
                <a:gd fmla="*/ 11 w 17" name="T20"/>
                <a:gd fmla="*/ 12 h 17" name="T21"/>
                <a:gd fmla="*/ 11 w 17" name="T22"/>
                <a:gd fmla="*/ 12 h 17" name="T23"/>
                <a:gd fmla="*/ 12 w 17" name="T24"/>
                <a:gd fmla="*/ 9 h 17" name="T25"/>
                <a:gd fmla="*/ 11 w 17" name="T26"/>
                <a:gd fmla="*/ 6 h 17" name="T27"/>
                <a:gd fmla="*/ 8 w 17" name="T28"/>
                <a:gd fmla="*/ 5 h 17" name="T29"/>
                <a:gd fmla="*/ 8 w 17" name="T30"/>
                <a:gd fmla="*/ 5 h 17" name="T31"/>
                <a:gd fmla="*/ 8 w 17" name="T32"/>
                <a:gd fmla="*/ 0 h 17" name="T33"/>
                <a:gd fmla="*/ 8 w 17" name="T34"/>
                <a:gd fmla="*/ 17 h 17" name="T35"/>
                <a:gd fmla="*/ 2 w 17" name="T36"/>
                <a:gd fmla="*/ 15 h 17" name="T37"/>
                <a:gd fmla="*/ 2 w 17" name="T38"/>
                <a:gd fmla="*/ 15 h 17" name="T39"/>
                <a:gd fmla="*/ 2 w 17" name="T40"/>
                <a:gd fmla="*/ 15 h 17" name="T41"/>
                <a:gd fmla="*/ 0 w 17" name="T42"/>
                <a:gd fmla="*/ 9 h 17" name="T43"/>
                <a:gd fmla="*/ 2 w 17" name="T44"/>
                <a:gd fmla="*/ 3 h 17" name="T45"/>
                <a:gd fmla="*/ 2 w 17" name="T46"/>
                <a:gd fmla="*/ 3 h 17" name="T47"/>
                <a:gd fmla="*/ 8 w 17" name="T48"/>
                <a:gd fmla="*/ 0 h 17" name="T49"/>
                <a:gd fmla="*/ 8 w 17" name="T50"/>
                <a:gd fmla="*/ 5 h 17" name="T51"/>
                <a:gd fmla="*/ 6 w 17" name="T52"/>
                <a:gd fmla="*/ 6 h 17" name="T53"/>
                <a:gd fmla="*/ 6 w 17" name="T54"/>
                <a:gd fmla="*/ 6 h 17" name="T55"/>
                <a:gd fmla="*/ 6 w 17" name="T56"/>
                <a:gd fmla="*/ 6 h 17" name="T57"/>
                <a:gd fmla="*/ 5 w 17" name="T58"/>
                <a:gd fmla="*/ 9 h 17" name="T59"/>
                <a:gd fmla="*/ 6 w 17" name="T60"/>
                <a:gd fmla="*/ 12 h 17" name="T61"/>
                <a:gd fmla="*/ 6 w 17" name="T62"/>
                <a:gd fmla="*/ 12 h 17" name="T63"/>
                <a:gd fmla="*/ 8 w 17" name="T64"/>
                <a:gd fmla="*/ 13 h 17" name="T65"/>
                <a:gd fmla="*/ 8 w 17" name="T66"/>
                <a:gd fmla="*/ 17 h 17"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7" w="17">
                  <a:moveTo>
                    <a:pt x="8" y="0"/>
                  </a:moveTo>
                  <a:cubicBezTo>
                    <a:pt x="11" y="0"/>
                    <a:pt x="13" y="1"/>
                    <a:pt x="14" y="3"/>
                  </a:cubicBezTo>
                  <a:cubicBezTo>
                    <a:pt x="16" y="4"/>
                    <a:pt x="17" y="7"/>
                    <a:pt x="17" y="9"/>
                  </a:cubicBezTo>
                  <a:cubicBezTo>
                    <a:pt x="17" y="11"/>
                    <a:pt x="16" y="13"/>
                    <a:pt x="14" y="15"/>
                  </a:cubicBezTo>
                  <a:cubicBezTo>
                    <a:pt x="14" y="15"/>
                    <a:pt x="14" y="15"/>
                    <a:pt x="14" y="15"/>
                  </a:cubicBezTo>
                  <a:cubicBezTo>
                    <a:pt x="14" y="15"/>
                    <a:pt x="14" y="15"/>
                    <a:pt x="14" y="15"/>
                  </a:cubicBezTo>
                  <a:cubicBezTo>
                    <a:pt x="13" y="17"/>
                    <a:pt x="11" y="17"/>
                    <a:pt x="8" y="17"/>
                  </a:cubicBezTo>
                  <a:cubicBezTo>
                    <a:pt x="8" y="17"/>
                    <a:pt x="8" y="17"/>
                    <a:pt x="8" y="17"/>
                  </a:cubicBezTo>
                  <a:cubicBezTo>
                    <a:pt x="8" y="13"/>
                    <a:pt x="8" y="13"/>
                    <a:pt x="8" y="13"/>
                  </a:cubicBezTo>
                  <a:cubicBezTo>
                    <a:pt x="8" y="13"/>
                    <a:pt x="8" y="13"/>
                    <a:pt x="8" y="13"/>
                  </a:cubicBezTo>
                  <a:cubicBezTo>
                    <a:pt x="9" y="13"/>
                    <a:pt x="10" y="12"/>
                    <a:pt x="11" y="12"/>
                  </a:cubicBezTo>
                  <a:cubicBezTo>
                    <a:pt x="11" y="12"/>
                    <a:pt x="11" y="12"/>
                    <a:pt x="11" y="12"/>
                  </a:cubicBezTo>
                  <a:cubicBezTo>
                    <a:pt x="12" y="11"/>
                    <a:pt x="12" y="10"/>
                    <a:pt x="12" y="9"/>
                  </a:cubicBezTo>
                  <a:cubicBezTo>
                    <a:pt x="12" y="8"/>
                    <a:pt x="12" y="7"/>
                    <a:pt x="11" y="6"/>
                  </a:cubicBezTo>
                  <a:cubicBezTo>
                    <a:pt x="10" y="6"/>
                    <a:pt x="9" y="5"/>
                    <a:pt x="8" y="5"/>
                  </a:cubicBezTo>
                  <a:cubicBezTo>
                    <a:pt x="8" y="5"/>
                    <a:pt x="8" y="5"/>
                    <a:pt x="8" y="5"/>
                  </a:cubicBezTo>
                  <a:cubicBezTo>
                    <a:pt x="8" y="0"/>
                    <a:pt x="8" y="0"/>
                    <a:pt x="8" y="0"/>
                  </a:cubicBezTo>
                  <a:close/>
                  <a:moveTo>
                    <a:pt x="8" y="17"/>
                  </a:moveTo>
                  <a:cubicBezTo>
                    <a:pt x="6" y="17"/>
                    <a:pt x="4" y="17"/>
                    <a:pt x="2" y="15"/>
                  </a:cubicBezTo>
                  <a:cubicBezTo>
                    <a:pt x="2" y="15"/>
                    <a:pt x="2" y="15"/>
                    <a:pt x="2" y="15"/>
                  </a:cubicBezTo>
                  <a:cubicBezTo>
                    <a:pt x="2" y="15"/>
                    <a:pt x="2" y="15"/>
                    <a:pt x="2" y="15"/>
                  </a:cubicBezTo>
                  <a:cubicBezTo>
                    <a:pt x="1" y="13"/>
                    <a:pt x="0" y="11"/>
                    <a:pt x="0" y="9"/>
                  </a:cubicBezTo>
                  <a:cubicBezTo>
                    <a:pt x="0" y="7"/>
                    <a:pt x="1" y="4"/>
                    <a:pt x="2" y="3"/>
                  </a:cubicBezTo>
                  <a:cubicBezTo>
                    <a:pt x="2" y="3"/>
                    <a:pt x="2" y="3"/>
                    <a:pt x="2" y="3"/>
                  </a:cubicBezTo>
                  <a:cubicBezTo>
                    <a:pt x="4" y="1"/>
                    <a:pt x="6" y="0"/>
                    <a:pt x="8" y="0"/>
                  </a:cubicBezTo>
                  <a:cubicBezTo>
                    <a:pt x="8" y="5"/>
                    <a:pt x="8" y="5"/>
                    <a:pt x="8" y="5"/>
                  </a:cubicBezTo>
                  <a:cubicBezTo>
                    <a:pt x="7" y="5"/>
                    <a:pt x="6" y="6"/>
                    <a:pt x="6" y="6"/>
                  </a:cubicBezTo>
                  <a:cubicBezTo>
                    <a:pt x="6" y="6"/>
                    <a:pt x="6" y="6"/>
                    <a:pt x="6" y="6"/>
                  </a:cubicBezTo>
                  <a:cubicBezTo>
                    <a:pt x="6" y="6"/>
                    <a:pt x="6" y="6"/>
                    <a:pt x="6" y="6"/>
                  </a:cubicBezTo>
                  <a:cubicBezTo>
                    <a:pt x="5" y="7"/>
                    <a:pt x="5" y="8"/>
                    <a:pt x="5" y="9"/>
                  </a:cubicBezTo>
                  <a:cubicBezTo>
                    <a:pt x="5" y="10"/>
                    <a:pt x="5" y="11"/>
                    <a:pt x="6" y="12"/>
                  </a:cubicBezTo>
                  <a:cubicBezTo>
                    <a:pt x="6" y="12"/>
                    <a:pt x="6" y="12"/>
                    <a:pt x="6" y="12"/>
                  </a:cubicBezTo>
                  <a:cubicBezTo>
                    <a:pt x="6" y="12"/>
                    <a:pt x="7" y="13"/>
                    <a:pt x="8" y="13"/>
                  </a:cubicBezTo>
                  <a:lnTo>
                    <a:pt x="8"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05" name="Freeform 103"/>
            <p:cNvSpPr>
              <a:spLocks noEditPoints="1"/>
            </p:cNvSpPr>
            <p:nvPr/>
          </p:nvSpPr>
          <p:spPr bwMode="auto">
            <a:xfrm>
              <a:off x="7681925" y="3938612"/>
              <a:ext cx="28575" cy="28575"/>
            </a:xfrm>
            <a:custGeom>
              <a:gdLst>
                <a:gd fmla="*/ 6 w 13" name="T0"/>
                <a:gd fmla="*/ 0 h 13" name="T1"/>
                <a:gd fmla="*/ 11 w 13" name="T2"/>
                <a:gd fmla="*/ 2 h 13" name="T3"/>
                <a:gd fmla="*/ 11 w 13" name="T4"/>
                <a:gd fmla="*/ 2 h 13" name="T5"/>
                <a:gd fmla="*/ 13 w 13" name="T6"/>
                <a:gd fmla="*/ 7 h 13" name="T7"/>
                <a:gd fmla="*/ 11 w 13" name="T8"/>
                <a:gd fmla="*/ 11 h 13" name="T9"/>
                <a:gd fmla="*/ 11 w 13" name="T10"/>
                <a:gd fmla="*/ 11 h 13" name="T11"/>
                <a:gd fmla="*/ 6 w 13" name="T12"/>
                <a:gd fmla="*/ 13 h 13" name="T13"/>
                <a:gd fmla="*/ 6 w 13" name="T14"/>
                <a:gd fmla="*/ 9 h 13" name="T15"/>
                <a:gd fmla="*/ 8 w 13" name="T16"/>
                <a:gd fmla="*/ 8 h 13" name="T17"/>
                <a:gd fmla="*/ 8 w 13" name="T18"/>
                <a:gd fmla="*/ 8 h 13" name="T19"/>
                <a:gd fmla="*/ 8 w 13" name="T20"/>
                <a:gd fmla="*/ 7 h 13" name="T21"/>
                <a:gd fmla="*/ 8 w 13" name="T22"/>
                <a:gd fmla="*/ 5 h 13" name="T23"/>
                <a:gd fmla="*/ 8 w 13" name="T24"/>
                <a:gd fmla="*/ 5 h 13" name="T25"/>
                <a:gd fmla="*/ 6 w 13" name="T26"/>
                <a:gd fmla="*/ 5 h 13" name="T27"/>
                <a:gd fmla="*/ 6 w 13" name="T28"/>
                <a:gd fmla="*/ 0 h 13" name="T29"/>
                <a:gd fmla="*/ 6 w 13" name="T30"/>
                <a:gd fmla="*/ 13 h 13" name="T31"/>
                <a:gd fmla="*/ 1 w 13" name="T32"/>
                <a:gd fmla="*/ 11 h 13" name="T33"/>
                <a:gd fmla="*/ 0 w 13" name="T34"/>
                <a:gd fmla="*/ 7 h 13" name="T35"/>
                <a:gd fmla="*/ 1 w 13" name="T36"/>
                <a:gd fmla="*/ 2 h 13" name="T37"/>
                <a:gd fmla="*/ 1 w 13" name="T38"/>
                <a:gd fmla="*/ 2 h 13" name="T39"/>
                <a:gd fmla="*/ 6 w 13" name="T40"/>
                <a:gd fmla="*/ 0 h 13" name="T41"/>
                <a:gd fmla="*/ 6 w 13" name="T42"/>
                <a:gd fmla="*/ 5 h 13" name="T43"/>
                <a:gd fmla="*/ 5 w 13" name="T44"/>
                <a:gd fmla="*/ 5 h 13" name="T45"/>
                <a:gd fmla="*/ 5 w 13" name="T46"/>
                <a:gd fmla="*/ 5 h 13" name="T47"/>
                <a:gd fmla="*/ 5 w 13" name="T48"/>
                <a:gd fmla="*/ 5 h 13" name="T49"/>
                <a:gd fmla="*/ 4 w 13" name="T50"/>
                <a:gd fmla="*/ 7 h 13" name="T51"/>
                <a:gd fmla="*/ 5 w 13" name="T52"/>
                <a:gd fmla="*/ 8 h 13" name="T53"/>
                <a:gd fmla="*/ 6 w 13" name="T54"/>
                <a:gd fmla="*/ 9 h 13" name="T55"/>
                <a:gd fmla="*/ 6 w 13" name="T56"/>
                <a:gd fmla="*/ 13 h 13"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3" w="13">
                  <a:moveTo>
                    <a:pt x="6" y="0"/>
                  </a:moveTo>
                  <a:cubicBezTo>
                    <a:pt x="8" y="0"/>
                    <a:pt x="10" y="1"/>
                    <a:pt x="11" y="2"/>
                  </a:cubicBezTo>
                  <a:cubicBezTo>
                    <a:pt x="11" y="2"/>
                    <a:pt x="11" y="2"/>
                    <a:pt x="11" y="2"/>
                  </a:cubicBezTo>
                  <a:cubicBezTo>
                    <a:pt x="12" y="3"/>
                    <a:pt x="13" y="5"/>
                    <a:pt x="13" y="7"/>
                  </a:cubicBezTo>
                  <a:cubicBezTo>
                    <a:pt x="13" y="8"/>
                    <a:pt x="12" y="10"/>
                    <a:pt x="11" y="11"/>
                  </a:cubicBezTo>
                  <a:cubicBezTo>
                    <a:pt x="11" y="11"/>
                    <a:pt x="11" y="11"/>
                    <a:pt x="11" y="11"/>
                  </a:cubicBezTo>
                  <a:cubicBezTo>
                    <a:pt x="10" y="13"/>
                    <a:pt x="8" y="13"/>
                    <a:pt x="6" y="13"/>
                  </a:cubicBezTo>
                  <a:cubicBezTo>
                    <a:pt x="6" y="9"/>
                    <a:pt x="6" y="9"/>
                    <a:pt x="6" y="9"/>
                  </a:cubicBezTo>
                  <a:cubicBezTo>
                    <a:pt x="7" y="9"/>
                    <a:pt x="7" y="8"/>
                    <a:pt x="8" y="8"/>
                  </a:cubicBezTo>
                  <a:cubicBezTo>
                    <a:pt x="8" y="8"/>
                    <a:pt x="8" y="8"/>
                    <a:pt x="8" y="8"/>
                  </a:cubicBezTo>
                  <a:cubicBezTo>
                    <a:pt x="8" y="8"/>
                    <a:pt x="8" y="7"/>
                    <a:pt x="8" y="7"/>
                  </a:cubicBezTo>
                  <a:cubicBezTo>
                    <a:pt x="8" y="6"/>
                    <a:pt x="8" y="6"/>
                    <a:pt x="8" y="5"/>
                  </a:cubicBezTo>
                  <a:cubicBezTo>
                    <a:pt x="8" y="5"/>
                    <a:pt x="8" y="5"/>
                    <a:pt x="8" y="5"/>
                  </a:cubicBezTo>
                  <a:cubicBezTo>
                    <a:pt x="7" y="5"/>
                    <a:pt x="7" y="5"/>
                    <a:pt x="6" y="5"/>
                  </a:cubicBezTo>
                  <a:lnTo>
                    <a:pt x="6" y="0"/>
                  </a:lnTo>
                  <a:close/>
                  <a:moveTo>
                    <a:pt x="6" y="13"/>
                  </a:moveTo>
                  <a:cubicBezTo>
                    <a:pt x="4" y="13"/>
                    <a:pt x="3" y="13"/>
                    <a:pt x="1" y="11"/>
                  </a:cubicBezTo>
                  <a:cubicBezTo>
                    <a:pt x="0" y="10"/>
                    <a:pt x="0" y="8"/>
                    <a:pt x="0" y="7"/>
                  </a:cubicBezTo>
                  <a:cubicBezTo>
                    <a:pt x="0" y="5"/>
                    <a:pt x="0" y="3"/>
                    <a:pt x="1" y="2"/>
                  </a:cubicBezTo>
                  <a:cubicBezTo>
                    <a:pt x="1" y="2"/>
                    <a:pt x="1" y="2"/>
                    <a:pt x="1" y="2"/>
                  </a:cubicBezTo>
                  <a:cubicBezTo>
                    <a:pt x="3" y="1"/>
                    <a:pt x="4" y="0"/>
                    <a:pt x="6" y="0"/>
                  </a:cubicBezTo>
                  <a:cubicBezTo>
                    <a:pt x="6" y="5"/>
                    <a:pt x="6" y="5"/>
                    <a:pt x="6" y="5"/>
                  </a:cubicBezTo>
                  <a:cubicBezTo>
                    <a:pt x="6" y="5"/>
                    <a:pt x="5" y="5"/>
                    <a:pt x="5" y="5"/>
                  </a:cubicBezTo>
                  <a:cubicBezTo>
                    <a:pt x="5" y="5"/>
                    <a:pt x="5" y="5"/>
                    <a:pt x="5" y="5"/>
                  </a:cubicBezTo>
                  <a:cubicBezTo>
                    <a:pt x="5" y="5"/>
                    <a:pt x="5" y="5"/>
                    <a:pt x="5" y="5"/>
                  </a:cubicBezTo>
                  <a:cubicBezTo>
                    <a:pt x="5" y="6"/>
                    <a:pt x="4" y="6"/>
                    <a:pt x="4" y="7"/>
                  </a:cubicBezTo>
                  <a:cubicBezTo>
                    <a:pt x="4" y="7"/>
                    <a:pt x="5" y="8"/>
                    <a:pt x="5" y="8"/>
                  </a:cubicBezTo>
                  <a:cubicBezTo>
                    <a:pt x="5" y="8"/>
                    <a:pt x="6" y="9"/>
                    <a:pt x="6" y="9"/>
                  </a:cubicBezTo>
                  <a:lnTo>
                    <a:pt x="6" y="1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06" name="Freeform 104"/>
            <p:cNvSpPr>
              <a:spLocks noEditPoints="1"/>
            </p:cNvSpPr>
            <p:nvPr/>
          </p:nvSpPr>
          <p:spPr bwMode="auto">
            <a:xfrm>
              <a:off x="7672399" y="3859236"/>
              <a:ext cx="47625" cy="44450"/>
            </a:xfrm>
            <a:custGeom>
              <a:gdLst>
                <a:gd fmla="*/ 10 w 21" name="T0"/>
                <a:gd fmla="*/ 0 h 20" name="T1"/>
                <a:gd fmla="*/ 18 w 21" name="T2"/>
                <a:gd fmla="*/ 3 h 20" name="T3"/>
                <a:gd fmla="*/ 18 w 21" name="T4"/>
                <a:gd fmla="*/ 3 h 20" name="T5"/>
                <a:gd fmla="*/ 21 w 21" name="T6"/>
                <a:gd fmla="*/ 10 h 20" name="T7"/>
                <a:gd fmla="*/ 18 w 21" name="T8"/>
                <a:gd fmla="*/ 17 h 20" name="T9"/>
                <a:gd fmla="*/ 18 w 21" name="T10"/>
                <a:gd fmla="*/ 17 h 20" name="T11"/>
                <a:gd fmla="*/ 10 w 21" name="T12"/>
                <a:gd fmla="*/ 20 h 20" name="T13"/>
                <a:gd fmla="*/ 10 w 21" name="T14"/>
                <a:gd fmla="*/ 16 h 20" name="T15"/>
                <a:gd fmla="*/ 14 w 21" name="T16"/>
                <a:gd fmla="*/ 14 h 20" name="T17"/>
                <a:gd fmla="*/ 14 w 21" name="T18"/>
                <a:gd fmla="*/ 14 h 20" name="T19"/>
                <a:gd fmla="*/ 16 w 21" name="T20"/>
                <a:gd fmla="*/ 10 h 20" name="T21"/>
                <a:gd fmla="*/ 14 w 21" name="T22"/>
                <a:gd fmla="*/ 6 h 20" name="T23"/>
                <a:gd fmla="*/ 14 w 21" name="T24"/>
                <a:gd fmla="*/ 6 h 20" name="T25"/>
                <a:gd fmla="*/ 10 w 21" name="T26"/>
                <a:gd fmla="*/ 4 h 20" name="T27"/>
                <a:gd fmla="*/ 10 w 21" name="T28"/>
                <a:gd fmla="*/ 0 h 20" name="T29"/>
                <a:gd fmla="*/ 10 w 21" name="T30"/>
                <a:gd fmla="*/ 0 h 20" name="T31"/>
                <a:gd fmla="*/ 10 w 21" name="T32"/>
                <a:gd fmla="*/ 0 h 20" name="T33"/>
                <a:gd fmla="*/ 10 w 21" name="T34"/>
                <a:gd fmla="*/ 4 h 20" name="T35"/>
                <a:gd fmla="*/ 10 w 21" name="T36"/>
                <a:gd fmla="*/ 4 h 20" name="T37"/>
                <a:gd fmla="*/ 6 w 21" name="T38"/>
                <a:gd fmla="*/ 6 h 20" name="T39"/>
                <a:gd fmla="*/ 5 w 21" name="T40"/>
                <a:gd fmla="*/ 10 h 20" name="T41"/>
                <a:gd fmla="*/ 6 w 21" name="T42"/>
                <a:gd fmla="*/ 14 h 20" name="T43"/>
                <a:gd fmla="*/ 6 w 21" name="T44"/>
                <a:gd fmla="*/ 14 h 20" name="T45"/>
                <a:gd fmla="*/ 6 w 21" name="T46"/>
                <a:gd fmla="*/ 14 h 20" name="T47"/>
                <a:gd fmla="*/ 10 w 21" name="T48"/>
                <a:gd fmla="*/ 16 h 20" name="T49"/>
                <a:gd fmla="*/ 10 w 21" name="T50"/>
                <a:gd fmla="*/ 16 h 20" name="T51"/>
                <a:gd fmla="*/ 10 w 21" name="T52"/>
                <a:gd fmla="*/ 20 h 20" name="T53"/>
                <a:gd fmla="*/ 10 w 21" name="T54"/>
                <a:gd fmla="*/ 20 h 20" name="T55"/>
                <a:gd fmla="*/ 3 w 21" name="T56"/>
                <a:gd fmla="*/ 17 h 20" name="T57"/>
                <a:gd fmla="*/ 3 w 21" name="T58"/>
                <a:gd fmla="*/ 17 h 20" name="T59"/>
                <a:gd fmla="*/ 0 w 21" name="T60"/>
                <a:gd fmla="*/ 10 h 20" name="T61"/>
                <a:gd fmla="*/ 3 w 21" name="T62"/>
                <a:gd fmla="*/ 3 h 20" name="T63"/>
                <a:gd fmla="*/ 10 w 21" name="T64"/>
                <a:gd fmla="*/ 0 h 20"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20" w="21">
                  <a:moveTo>
                    <a:pt x="10" y="0"/>
                  </a:moveTo>
                  <a:cubicBezTo>
                    <a:pt x="13" y="0"/>
                    <a:pt x="16" y="1"/>
                    <a:pt x="18" y="3"/>
                  </a:cubicBezTo>
                  <a:cubicBezTo>
                    <a:pt x="18" y="3"/>
                    <a:pt x="18" y="3"/>
                    <a:pt x="18" y="3"/>
                  </a:cubicBezTo>
                  <a:cubicBezTo>
                    <a:pt x="19" y="5"/>
                    <a:pt x="21" y="7"/>
                    <a:pt x="21" y="10"/>
                  </a:cubicBezTo>
                  <a:cubicBezTo>
                    <a:pt x="21" y="13"/>
                    <a:pt x="19" y="16"/>
                    <a:pt x="18" y="17"/>
                  </a:cubicBezTo>
                  <a:cubicBezTo>
                    <a:pt x="18" y="17"/>
                    <a:pt x="18" y="17"/>
                    <a:pt x="18" y="17"/>
                  </a:cubicBezTo>
                  <a:cubicBezTo>
                    <a:pt x="16" y="19"/>
                    <a:pt x="13" y="20"/>
                    <a:pt x="10" y="20"/>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4" y="6"/>
                    <a:pt x="14" y="6"/>
                    <a:pt x="14" y="6"/>
                  </a:cubicBezTo>
                  <a:cubicBezTo>
                    <a:pt x="13" y="5"/>
                    <a:pt x="12" y="4"/>
                    <a:pt x="10" y="4"/>
                  </a:cubicBezTo>
                  <a:lnTo>
                    <a:pt x="10" y="0"/>
                  </a:lnTo>
                  <a:close/>
                  <a:moveTo>
                    <a:pt x="10" y="0"/>
                  </a:moveTo>
                  <a:cubicBezTo>
                    <a:pt x="10" y="0"/>
                    <a:pt x="10" y="0"/>
                    <a:pt x="10" y="0"/>
                  </a:cubicBezTo>
                  <a:cubicBezTo>
                    <a:pt x="10" y="4"/>
                    <a:pt x="10" y="4"/>
                    <a:pt x="10" y="4"/>
                  </a:cubicBezTo>
                  <a:cubicBezTo>
                    <a:pt x="10" y="4"/>
                    <a:pt x="10" y="4"/>
                    <a:pt x="10" y="4"/>
                  </a:cubicBezTo>
                  <a:cubicBezTo>
                    <a:pt x="9" y="4"/>
                    <a:pt x="7" y="5"/>
                    <a:pt x="6" y="6"/>
                  </a:cubicBezTo>
                  <a:cubicBezTo>
                    <a:pt x="5" y="7"/>
                    <a:pt x="5" y="8"/>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0"/>
                    <a:pt x="10" y="20"/>
                    <a:pt x="10" y="20"/>
                  </a:cubicBezTo>
                  <a:cubicBezTo>
                    <a:pt x="10" y="20"/>
                    <a:pt x="10" y="20"/>
                    <a:pt x="10" y="20"/>
                  </a:cubicBezTo>
                  <a:cubicBezTo>
                    <a:pt x="7" y="20"/>
                    <a:pt x="5" y="19"/>
                    <a:pt x="3" y="17"/>
                  </a:cubicBezTo>
                  <a:cubicBezTo>
                    <a:pt x="3" y="17"/>
                    <a:pt x="3" y="17"/>
                    <a:pt x="3" y="17"/>
                  </a:cubicBezTo>
                  <a:cubicBezTo>
                    <a:pt x="1" y="16"/>
                    <a:pt x="0" y="13"/>
                    <a:pt x="0" y="10"/>
                  </a:cubicBezTo>
                  <a:cubicBezTo>
                    <a:pt x="0" y="7"/>
                    <a:pt x="1" y="5"/>
                    <a:pt x="3" y="3"/>
                  </a:cubicBezTo>
                  <a:cubicBezTo>
                    <a:pt x="5" y="1"/>
                    <a:pt x="7" y="0"/>
                    <a:pt x="10"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07" name="Freeform 106"/>
            <p:cNvSpPr>
              <a:spLocks noEditPoints="1"/>
            </p:cNvSpPr>
            <p:nvPr/>
          </p:nvSpPr>
          <p:spPr bwMode="auto">
            <a:xfrm>
              <a:off x="6211898" y="987432"/>
              <a:ext cx="696914" cy="447678"/>
            </a:xfrm>
            <a:custGeom>
              <a:gdLst>
                <a:gd fmla="*/ 154 w 308" name="T0"/>
                <a:gd fmla="*/ 0 h 198" name="T1"/>
                <a:gd fmla="*/ 305 w 308" name="T2"/>
                <a:gd fmla="*/ 0 h 198" name="T3"/>
                <a:gd fmla="*/ 308 w 308" name="T4"/>
                <a:gd fmla="*/ 2 h 198" name="T5"/>
                <a:gd fmla="*/ 308 w 308" name="T6"/>
                <a:gd fmla="*/ 195 h 198" name="T7"/>
                <a:gd fmla="*/ 305 w 308" name="T8"/>
                <a:gd fmla="*/ 198 h 198" name="T9"/>
                <a:gd fmla="*/ 154 w 308" name="T10"/>
                <a:gd fmla="*/ 198 h 198" name="T11"/>
                <a:gd fmla="*/ 154 w 308" name="T12"/>
                <a:gd fmla="*/ 193 h 198" name="T13"/>
                <a:gd fmla="*/ 303 w 308" name="T14"/>
                <a:gd fmla="*/ 193 h 198" name="T15"/>
                <a:gd fmla="*/ 303 w 308" name="T16"/>
                <a:gd fmla="*/ 5 h 198" name="T17"/>
                <a:gd fmla="*/ 154 w 308" name="T18"/>
                <a:gd fmla="*/ 5 h 198" name="T19"/>
                <a:gd fmla="*/ 154 w 308" name="T20"/>
                <a:gd fmla="*/ 0 h 198" name="T21"/>
                <a:gd fmla="*/ 3 w 308" name="T22"/>
                <a:gd fmla="*/ 0 h 198" name="T23"/>
                <a:gd fmla="*/ 154 w 308" name="T24"/>
                <a:gd fmla="*/ 0 h 198" name="T25"/>
                <a:gd fmla="*/ 154 w 308" name="T26"/>
                <a:gd fmla="*/ 5 h 198" name="T27"/>
                <a:gd fmla="*/ 5 w 308" name="T28"/>
                <a:gd fmla="*/ 5 h 198" name="T29"/>
                <a:gd fmla="*/ 5 w 308" name="T30"/>
                <a:gd fmla="*/ 193 h 198" name="T31"/>
                <a:gd fmla="*/ 154 w 308" name="T32"/>
                <a:gd fmla="*/ 193 h 198" name="T33"/>
                <a:gd fmla="*/ 154 w 308" name="T34"/>
                <a:gd fmla="*/ 198 h 198" name="T35"/>
                <a:gd fmla="*/ 3 w 308" name="T36"/>
                <a:gd fmla="*/ 198 h 198" name="T37"/>
                <a:gd fmla="*/ 0 w 308" name="T38"/>
                <a:gd fmla="*/ 195 h 198" name="T39"/>
                <a:gd fmla="*/ 0 w 308" name="T40"/>
                <a:gd fmla="*/ 2 h 198" name="T41"/>
                <a:gd fmla="*/ 3 w 308" name="T42"/>
                <a:gd fmla="*/ 0 h 198"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98" w="308">
                  <a:moveTo>
                    <a:pt x="154" y="0"/>
                  </a:moveTo>
                  <a:cubicBezTo>
                    <a:pt x="305" y="0"/>
                    <a:pt x="305" y="0"/>
                    <a:pt x="305" y="0"/>
                  </a:cubicBezTo>
                  <a:cubicBezTo>
                    <a:pt x="307" y="0"/>
                    <a:pt x="308" y="1"/>
                    <a:pt x="308" y="2"/>
                  </a:cubicBezTo>
                  <a:cubicBezTo>
                    <a:pt x="308" y="195"/>
                    <a:pt x="308" y="195"/>
                    <a:pt x="308" y="195"/>
                  </a:cubicBezTo>
                  <a:cubicBezTo>
                    <a:pt x="308" y="196"/>
                    <a:pt x="307" y="198"/>
                    <a:pt x="305" y="198"/>
                  </a:cubicBezTo>
                  <a:cubicBezTo>
                    <a:pt x="154" y="198"/>
                    <a:pt x="154" y="198"/>
                    <a:pt x="154" y="198"/>
                  </a:cubicBezTo>
                  <a:cubicBezTo>
                    <a:pt x="154" y="193"/>
                    <a:pt x="154" y="193"/>
                    <a:pt x="154" y="193"/>
                  </a:cubicBezTo>
                  <a:cubicBezTo>
                    <a:pt x="303" y="193"/>
                    <a:pt x="303" y="193"/>
                    <a:pt x="303" y="193"/>
                  </a:cubicBezTo>
                  <a:cubicBezTo>
                    <a:pt x="303" y="5"/>
                    <a:pt x="303" y="5"/>
                    <a:pt x="303" y="5"/>
                  </a:cubicBezTo>
                  <a:cubicBezTo>
                    <a:pt x="154" y="5"/>
                    <a:pt x="154" y="5"/>
                    <a:pt x="154" y="5"/>
                  </a:cubicBezTo>
                  <a:lnTo>
                    <a:pt x="154" y="0"/>
                  </a:lnTo>
                  <a:close/>
                  <a:moveTo>
                    <a:pt x="3" y="0"/>
                  </a:moveTo>
                  <a:cubicBezTo>
                    <a:pt x="154" y="0"/>
                    <a:pt x="154" y="0"/>
                    <a:pt x="154" y="0"/>
                  </a:cubicBezTo>
                  <a:cubicBezTo>
                    <a:pt x="154" y="5"/>
                    <a:pt x="154" y="5"/>
                    <a:pt x="154" y="5"/>
                  </a:cubicBezTo>
                  <a:cubicBezTo>
                    <a:pt x="5" y="5"/>
                    <a:pt x="5" y="5"/>
                    <a:pt x="5" y="5"/>
                  </a:cubicBezTo>
                  <a:cubicBezTo>
                    <a:pt x="5" y="193"/>
                    <a:pt x="5" y="193"/>
                    <a:pt x="5" y="193"/>
                  </a:cubicBezTo>
                  <a:cubicBezTo>
                    <a:pt x="154" y="193"/>
                    <a:pt x="154" y="193"/>
                    <a:pt x="154" y="193"/>
                  </a:cubicBezTo>
                  <a:cubicBezTo>
                    <a:pt x="154" y="198"/>
                    <a:pt x="154" y="198"/>
                    <a:pt x="154" y="198"/>
                  </a:cubicBezTo>
                  <a:cubicBezTo>
                    <a:pt x="3" y="198"/>
                    <a:pt x="3" y="198"/>
                    <a:pt x="3" y="198"/>
                  </a:cubicBezTo>
                  <a:cubicBezTo>
                    <a:pt x="2" y="198"/>
                    <a:pt x="0" y="196"/>
                    <a:pt x="0" y="195"/>
                  </a:cubicBezTo>
                  <a:cubicBezTo>
                    <a:pt x="0" y="2"/>
                    <a:pt x="0" y="2"/>
                    <a:pt x="0" y="2"/>
                  </a:cubicBezTo>
                  <a:cubicBezTo>
                    <a:pt x="0" y="1"/>
                    <a:pt x="2"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08" name="Freeform 107"/>
            <p:cNvSpPr>
              <a:spLocks noEditPoints="1"/>
            </p:cNvSpPr>
            <p:nvPr/>
          </p:nvSpPr>
          <p:spPr bwMode="auto">
            <a:xfrm>
              <a:off x="6269048" y="1482735"/>
              <a:ext cx="119063" cy="80963"/>
            </a:xfrm>
            <a:custGeom>
              <a:gdLst>
                <a:gd fmla="*/ 26 w 53" name="T0"/>
                <a:gd fmla="*/ 0 h 36" name="T1"/>
                <a:gd fmla="*/ 26 w 53" name="T2"/>
                <a:gd fmla="*/ 0 h 36" name="T3"/>
                <a:gd fmla="*/ 45 w 53" name="T4"/>
                <a:gd fmla="*/ 8 h 36" name="T5"/>
                <a:gd fmla="*/ 45 w 53" name="T6"/>
                <a:gd fmla="*/ 8 h 36" name="T7"/>
                <a:gd fmla="*/ 53 w 53" name="T8"/>
                <a:gd fmla="*/ 27 h 36" name="T9"/>
                <a:gd fmla="*/ 53 w 53" name="T10"/>
                <a:gd fmla="*/ 29 h 36" name="T11"/>
                <a:gd fmla="*/ 52 w 53" name="T12"/>
                <a:gd fmla="*/ 30 h 36" name="T13"/>
                <a:gd fmla="*/ 52 w 53" name="T14"/>
                <a:gd fmla="*/ 32 h 36" name="T15"/>
                <a:gd fmla="*/ 50 w 53" name="T16"/>
                <a:gd fmla="*/ 33 h 36" name="T17"/>
                <a:gd fmla="*/ 49 w 53" name="T18"/>
                <a:gd fmla="*/ 35 h 36" name="T19"/>
                <a:gd fmla="*/ 48 w 53" name="T20"/>
                <a:gd fmla="*/ 35 h 36" name="T21"/>
                <a:gd fmla="*/ 47 w 53" name="T22"/>
                <a:gd fmla="*/ 36 h 36" name="T23"/>
                <a:gd fmla="*/ 45 w 53" name="T24"/>
                <a:gd fmla="*/ 36 h 36" name="T25"/>
                <a:gd fmla="*/ 26 w 53" name="T26"/>
                <a:gd fmla="*/ 36 h 36" name="T27"/>
                <a:gd fmla="*/ 26 w 53" name="T28"/>
                <a:gd fmla="*/ 31 h 36" name="T29"/>
                <a:gd fmla="*/ 45 w 53" name="T30"/>
                <a:gd fmla="*/ 31 h 36" name="T31"/>
                <a:gd fmla="*/ 47 w 53" name="T32"/>
                <a:gd fmla="*/ 30 h 36" name="T33"/>
                <a:gd fmla="*/ 48 w 53" name="T34"/>
                <a:gd fmla="*/ 29 h 36" name="T35"/>
                <a:gd fmla="*/ 48 w 53" name="T36"/>
                <a:gd fmla="*/ 28 h 36" name="T37"/>
                <a:gd fmla="*/ 48 w 53" name="T38"/>
                <a:gd fmla="*/ 27 h 36" name="T39"/>
                <a:gd fmla="*/ 42 w 53" name="T40"/>
                <a:gd fmla="*/ 11 h 36" name="T41"/>
                <a:gd fmla="*/ 41 w 53" name="T42"/>
                <a:gd fmla="*/ 11 h 36" name="T43"/>
                <a:gd fmla="*/ 26 w 53" name="T44"/>
                <a:gd fmla="*/ 5 h 36" name="T45"/>
                <a:gd fmla="*/ 26 w 53" name="T46"/>
                <a:gd fmla="*/ 5 h 36" name="T47"/>
                <a:gd fmla="*/ 26 w 53" name="T48"/>
                <a:gd fmla="*/ 0 h 36" name="T49"/>
                <a:gd fmla="*/ 5 w 53" name="T50"/>
                <a:gd fmla="*/ 36 h 36" name="T51"/>
                <a:gd fmla="*/ 4 w 53" name="T52"/>
                <a:gd fmla="*/ 35 h 36" name="T53"/>
                <a:gd fmla="*/ 4 w 53" name="T54"/>
                <a:gd fmla="*/ 35 h 36" name="T55"/>
                <a:gd fmla="*/ 3 w 53" name="T56"/>
                <a:gd fmla="*/ 33 h 36" name="T57"/>
                <a:gd fmla="*/ 3 w 53" name="T58"/>
                <a:gd fmla="*/ 33 h 36" name="T59"/>
                <a:gd fmla="*/ 1 w 53" name="T60"/>
                <a:gd fmla="*/ 32 h 36" name="T61"/>
                <a:gd fmla="*/ 1 w 53" name="T62"/>
                <a:gd fmla="*/ 32 h 36" name="T63"/>
                <a:gd fmla="*/ 0 w 53" name="T64"/>
                <a:gd fmla="*/ 30 h 36" name="T65"/>
                <a:gd fmla="*/ 0 w 53" name="T66"/>
                <a:gd fmla="*/ 29 h 36" name="T67"/>
                <a:gd fmla="*/ 0 w 53" name="T68"/>
                <a:gd fmla="*/ 27 h 36" name="T69"/>
                <a:gd fmla="*/ 8 w 53" name="T70"/>
                <a:gd fmla="*/ 8 h 36" name="T71"/>
                <a:gd fmla="*/ 26 w 53" name="T72"/>
                <a:gd fmla="*/ 0 h 36" name="T73"/>
                <a:gd fmla="*/ 26 w 53" name="T74"/>
                <a:gd fmla="*/ 5 h 36" name="T75"/>
                <a:gd fmla="*/ 11 w 53" name="T76"/>
                <a:gd fmla="*/ 11 h 36" name="T77"/>
                <a:gd fmla="*/ 5 w 53" name="T78"/>
                <a:gd fmla="*/ 27 h 36" name="T79"/>
                <a:gd fmla="*/ 5 w 53" name="T80"/>
                <a:gd fmla="*/ 28 h 36" name="T81"/>
                <a:gd fmla="*/ 5 w 53" name="T82"/>
                <a:gd fmla="*/ 29 h 36" name="T83"/>
                <a:gd fmla="*/ 6 w 53" name="T84"/>
                <a:gd fmla="*/ 30 h 36" name="T85"/>
                <a:gd fmla="*/ 6 w 53" name="T86"/>
                <a:gd fmla="*/ 30 h 36" name="T87"/>
                <a:gd fmla="*/ 7 w 53" name="T88"/>
                <a:gd fmla="*/ 31 h 36" name="T89"/>
                <a:gd fmla="*/ 26 w 53" name="T90"/>
                <a:gd fmla="*/ 31 h 36" name="T91"/>
                <a:gd fmla="*/ 26 w 53" name="T92"/>
                <a:gd fmla="*/ 36 h 36" name="T93"/>
                <a:gd fmla="*/ 7 w 53" name="T94"/>
                <a:gd fmla="*/ 36 h 36" name="T95"/>
                <a:gd fmla="*/ 5 w 53" name="T96"/>
                <a:gd fmla="*/ 36 h 3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36" w="52">
                  <a:moveTo>
                    <a:pt x="26" y="0"/>
                  </a:moveTo>
                  <a:cubicBezTo>
                    <a:pt x="26" y="0"/>
                    <a:pt x="26" y="0"/>
                    <a:pt x="26" y="0"/>
                  </a:cubicBezTo>
                  <a:cubicBezTo>
                    <a:pt x="33" y="0"/>
                    <a:pt x="40" y="3"/>
                    <a:pt x="45" y="8"/>
                  </a:cubicBezTo>
                  <a:cubicBezTo>
                    <a:pt x="45" y="8"/>
                    <a:pt x="45" y="8"/>
                    <a:pt x="45" y="8"/>
                  </a:cubicBezTo>
                  <a:cubicBezTo>
                    <a:pt x="50" y="13"/>
                    <a:pt x="53" y="19"/>
                    <a:pt x="53" y="27"/>
                  </a:cubicBezTo>
                  <a:cubicBezTo>
                    <a:pt x="53" y="27"/>
                    <a:pt x="53" y="28"/>
                    <a:pt x="53" y="29"/>
                  </a:cubicBezTo>
                  <a:cubicBezTo>
                    <a:pt x="53" y="29"/>
                    <a:pt x="53" y="30"/>
                    <a:pt x="52" y="30"/>
                  </a:cubicBezTo>
                  <a:cubicBezTo>
                    <a:pt x="52" y="31"/>
                    <a:pt x="52" y="31"/>
                    <a:pt x="52" y="32"/>
                  </a:cubicBezTo>
                  <a:cubicBezTo>
                    <a:pt x="51" y="32"/>
                    <a:pt x="50" y="33"/>
                    <a:pt x="50" y="33"/>
                  </a:cubicBezTo>
                  <a:cubicBezTo>
                    <a:pt x="49" y="34"/>
                    <a:pt x="49" y="34"/>
                    <a:pt x="49" y="35"/>
                  </a:cubicBezTo>
                  <a:cubicBezTo>
                    <a:pt x="48" y="35"/>
                    <a:pt x="48" y="35"/>
                    <a:pt x="48" y="35"/>
                  </a:cubicBezTo>
                  <a:cubicBezTo>
                    <a:pt x="48" y="35"/>
                    <a:pt x="48" y="35"/>
                    <a:pt x="47" y="36"/>
                  </a:cubicBezTo>
                  <a:cubicBezTo>
                    <a:pt x="47" y="36"/>
                    <a:pt x="46" y="36"/>
                    <a:pt x="45" y="36"/>
                  </a:cubicBezTo>
                  <a:cubicBezTo>
                    <a:pt x="26" y="36"/>
                    <a:pt x="26" y="36"/>
                    <a:pt x="26" y="36"/>
                  </a:cubicBezTo>
                  <a:cubicBezTo>
                    <a:pt x="26" y="31"/>
                    <a:pt x="26" y="31"/>
                    <a:pt x="26" y="31"/>
                  </a:cubicBezTo>
                  <a:cubicBezTo>
                    <a:pt x="45" y="31"/>
                    <a:pt x="45" y="31"/>
                    <a:pt x="45" y="31"/>
                  </a:cubicBezTo>
                  <a:cubicBezTo>
                    <a:pt x="46" y="31"/>
                    <a:pt x="46" y="30"/>
                    <a:pt x="47" y="30"/>
                  </a:cubicBezTo>
                  <a:cubicBezTo>
                    <a:pt x="47" y="29"/>
                    <a:pt x="47" y="29"/>
                    <a:pt x="48" y="29"/>
                  </a:cubicBezTo>
                  <a:cubicBezTo>
                    <a:pt x="48" y="28"/>
                    <a:pt x="48" y="28"/>
                    <a:pt x="48" y="28"/>
                  </a:cubicBezTo>
                  <a:cubicBezTo>
                    <a:pt x="48" y="28"/>
                    <a:pt x="48" y="27"/>
                    <a:pt x="48" y="27"/>
                  </a:cubicBezTo>
                  <a:cubicBezTo>
                    <a:pt x="48" y="21"/>
                    <a:pt x="46" y="15"/>
                    <a:pt x="42" y="11"/>
                  </a:cubicBezTo>
                  <a:cubicBezTo>
                    <a:pt x="41" y="11"/>
                    <a:pt x="41" y="11"/>
                    <a:pt x="41" y="11"/>
                  </a:cubicBezTo>
                  <a:cubicBezTo>
                    <a:pt x="38" y="7"/>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4" y="34"/>
                    <a:pt x="3" y="34"/>
                    <a:pt x="3" y="33"/>
                  </a:cubicBezTo>
                  <a:cubicBezTo>
                    <a:pt x="3" y="33"/>
                    <a:pt x="3" y="33"/>
                    <a:pt x="3" y="33"/>
                  </a:cubicBezTo>
                  <a:cubicBezTo>
                    <a:pt x="2" y="33"/>
                    <a:pt x="2" y="32"/>
                    <a:pt x="1" y="32"/>
                  </a:cubicBezTo>
                  <a:cubicBezTo>
                    <a:pt x="1" y="32"/>
                    <a:pt x="1" y="32"/>
                    <a:pt x="1" y="32"/>
                  </a:cubicBezTo>
                  <a:cubicBezTo>
                    <a:pt x="0" y="32"/>
                    <a:pt x="0" y="31"/>
                    <a:pt x="0" y="30"/>
                  </a:cubicBezTo>
                  <a:cubicBezTo>
                    <a:pt x="0" y="30"/>
                    <a:pt x="0" y="29"/>
                    <a:pt x="0" y="29"/>
                  </a:cubicBezTo>
                  <a:cubicBezTo>
                    <a:pt x="0" y="28"/>
                    <a:pt x="0" y="27"/>
                    <a:pt x="0" y="27"/>
                  </a:cubicBezTo>
                  <a:cubicBezTo>
                    <a:pt x="0" y="19"/>
                    <a:pt x="3" y="13"/>
                    <a:pt x="8" y="8"/>
                  </a:cubicBezTo>
                  <a:cubicBezTo>
                    <a:pt x="12" y="3"/>
                    <a:pt x="19" y="0"/>
                    <a:pt x="26" y="0"/>
                  </a:cubicBezTo>
                  <a:cubicBezTo>
                    <a:pt x="26" y="5"/>
                    <a:pt x="26" y="5"/>
                    <a:pt x="26" y="5"/>
                  </a:cubicBezTo>
                  <a:cubicBezTo>
                    <a:pt x="20" y="5"/>
                    <a:pt x="15" y="8"/>
                    <a:pt x="11" y="11"/>
                  </a:cubicBezTo>
                  <a:cubicBezTo>
                    <a:pt x="7" y="15"/>
                    <a:pt x="5" y="21"/>
                    <a:pt x="5" y="27"/>
                  </a:cubicBezTo>
                  <a:cubicBezTo>
                    <a:pt x="5" y="27"/>
                    <a:pt x="5" y="28"/>
                    <a:pt x="5"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09" name="Freeform 108"/>
            <p:cNvSpPr>
              <a:spLocks noEditPoints="1"/>
            </p:cNvSpPr>
            <p:nvPr/>
          </p:nvSpPr>
          <p:spPr bwMode="auto">
            <a:xfrm>
              <a:off x="6502411" y="1482735"/>
              <a:ext cx="119063" cy="80963"/>
            </a:xfrm>
            <a:custGeom>
              <a:gdLst>
                <a:gd fmla="*/ 26 w 53" name="T0"/>
                <a:gd fmla="*/ 0 h 36" name="T1"/>
                <a:gd fmla="*/ 26 w 53" name="T2"/>
                <a:gd fmla="*/ 0 h 36" name="T3"/>
                <a:gd fmla="*/ 45 w 53" name="T4"/>
                <a:gd fmla="*/ 8 h 36" name="T5"/>
                <a:gd fmla="*/ 45 w 53" name="T6"/>
                <a:gd fmla="*/ 8 h 36" name="T7"/>
                <a:gd fmla="*/ 45 w 53" name="T8"/>
                <a:gd fmla="*/ 8 h 36" name="T9"/>
                <a:gd fmla="*/ 53 w 53" name="T10"/>
                <a:gd fmla="*/ 27 h 36" name="T11"/>
                <a:gd fmla="*/ 53 w 53" name="T12"/>
                <a:gd fmla="*/ 29 h 36" name="T13"/>
                <a:gd fmla="*/ 52 w 53" name="T14"/>
                <a:gd fmla="*/ 30 h 36" name="T15"/>
                <a:gd fmla="*/ 51 w 53" name="T16"/>
                <a:gd fmla="*/ 32 h 36" name="T17"/>
                <a:gd fmla="*/ 50 w 53" name="T18"/>
                <a:gd fmla="*/ 33 h 36" name="T19"/>
                <a:gd fmla="*/ 50 w 53" name="T20"/>
                <a:gd fmla="*/ 33 h 36" name="T21"/>
                <a:gd fmla="*/ 50 w 53" name="T22"/>
                <a:gd fmla="*/ 33 h 36" name="T23"/>
                <a:gd fmla="*/ 48 w 53" name="T24"/>
                <a:gd fmla="*/ 35 h 36" name="T25"/>
                <a:gd fmla="*/ 48 w 53" name="T26"/>
                <a:gd fmla="*/ 35 h 36" name="T27"/>
                <a:gd fmla="*/ 47 w 53" name="T28"/>
                <a:gd fmla="*/ 36 h 36" name="T29"/>
                <a:gd fmla="*/ 45 w 53" name="T30"/>
                <a:gd fmla="*/ 36 h 36" name="T31"/>
                <a:gd fmla="*/ 26 w 53" name="T32"/>
                <a:gd fmla="*/ 36 h 36" name="T33"/>
                <a:gd fmla="*/ 26 w 53" name="T34"/>
                <a:gd fmla="*/ 31 h 36" name="T35"/>
                <a:gd fmla="*/ 45 w 53" name="T36"/>
                <a:gd fmla="*/ 31 h 36" name="T37"/>
                <a:gd fmla="*/ 46 w 53" name="T38"/>
                <a:gd fmla="*/ 30 h 36" name="T39"/>
                <a:gd fmla="*/ 46 w 53" name="T40"/>
                <a:gd fmla="*/ 30 h 36" name="T41"/>
                <a:gd fmla="*/ 48 w 53" name="T42"/>
                <a:gd fmla="*/ 29 h 36" name="T43"/>
                <a:gd fmla="*/ 48 w 53" name="T44"/>
                <a:gd fmla="*/ 28 h 36" name="T45"/>
                <a:gd fmla="*/ 48 w 53" name="T46"/>
                <a:gd fmla="*/ 27 h 36" name="T47"/>
                <a:gd fmla="*/ 41 w 53" name="T48"/>
                <a:gd fmla="*/ 11 h 36" name="T49"/>
                <a:gd fmla="*/ 41 w 53" name="T50"/>
                <a:gd fmla="*/ 11 h 36" name="T51"/>
                <a:gd fmla="*/ 26 w 53" name="T52"/>
                <a:gd fmla="*/ 5 h 36" name="T53"/>
                <a:gd fmla="*/ 26 w 53" name="T54"/>
                <a:gd fmla="*/ 5 h 36" name="T55"/>
                <a:gd fmla="*/ 26 w 53" name="T56"/>
                <a:gd fmla="*/ 0 h 36" name="T57"/>
                <a:gd fmla="*/ 5 w 53" name="T58"/>
                <a:gd fmla="*/ 36 h 36" name="T59"/>
                <a:gd fmla="*/ 4 w 53" name="T60"/>
                <a:gd fmla="*/ 35 h 36" name="T61"/>
                <a:gd fmla="*/ 4 w 53" name="T62"/>
                <a:gd fmla="*/ 35 h 36" name="T63"/>
                <a:gd fmla="*/ 2 w 53" name="T64"/>
                <a:gd fmla="*/ 33 h 36" name="T65"/>
                <a:gd fmla="*/ 1 w 53" name="T66"/>
                <a:gd fmla="*/ 32 h 36" name="T67"/>
                <a:gd fmla="*/ 1 w 53" name="T68"/>
                <a:gd fmla="*/ 32 h 36" name="T69"/>
                <a:gd fmla="*/ 0 w 53" name="T70"/>
                <a:gd fmla="*/ 30 h 36" name="T71"/>
                <a:gd fmla="*/ 0 w 53" name="T72"/>
                <a:gd fmla="*/ 29 h 36" name="T73"/>
                <a:gd fmla="*/ 0 w 53" name="T74"/>
                <a:gd fmla="*/ 27 h 36" name="T75"/>
                <a:gd fmla="*/ 7 w 53" name="T76"/>
                <a:gd fmla="*/ 8 h 36" name="T77"/>
                <a:gd fmla="*/ 7 w 53" name="T78"/>
                <a:gd fmla="*/ 8 h 36" name="T79"/>
                <a:gd fmla="*/ 26 w 53" name="T80"/>
                <a:gd fmla="*/ 0 h 36" name="T81"/>
                <a:gd fmla="*/ 26 w 53" name="T82"/>
                <a:gd fmla="*/ 5 h 36" name="T83"/>
                <a:gd fmla="*/ 11 w 53" name="T84"/>
                <a:gd fmla="*/ 11 h 36" name="T85"/>
                <a:gd fmla="*/ 11 w 53" name="T86"/>
                <a:gd fmla="*/ 12 h 36" name="T87"/>
                <a:gd fmla="*/ 4 w 53" name="T88"/>
                <a:gd fmla="*/ 27 h 36" name="T89"/>
                <a:gd fmla="*/ 4 w 53" name="T90"/>
                <a:gd fmla="*/ 28 h 36" name="T91"/>
                <a:gd fmla="*/ 5 w 53" name="T92"/>
                <a:gd fmla="*/ 29 h 36" name="T93"/>
                <a:gd fmla="*/ 6 w 53" name="T94"/>
                <a:gd fmla="*/ 30 h 36" name="T95"/>
                <a:gd fmla="*/ 6 w 53" name="T96"/>
                <a:gd fmla="*/ 30 h 36" name="T97"/>
                <a:gd fmla="*/ 7 w 53" name="T98"/>
                <a:gd fmla="*/ 31 h 36" name="T99"/>
                <a:gd fmla="*/ 26 w 53" name="T100"/>
                <a:gd fmla="*/ 31 h 36" name="T101"/>
                <a:gd fmla="*/ 26 w 53" name="T102"/>
                <a:gd fmla="*/ 36 h 36" name="T103"/>
                <a:gd fmla="*/ 7 w 53" name="T104"/>
                <a:gd fmla="*/ 36 h 36" name="T105"/>
                <a:gd fmla="*/ 5 w 53" name="T106"/>
                <a:gd fmla="*/ 36 h 36"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36" w="52">
                  <a:moveTo>
                    <a:pt x="26" y="0"/>
                  </a:moveTo>
                  <a:cubicBezTo>
                    <a:pt x="26" y="0"/>
                    <a:pt x="26" y="0"/>
                    <a:pt x="26" y="0"/>
                  </a:cubicBezTo>
                  <a:cubicBezTo>
                    <a:pt x="33" y="0"/>
                    <a:pt x="40" y="3"/>
                    <a:pt x="45" y="8"/>
                  </a:cubicBezTo>
                  <a:cubicBezTo>
                    <a:pt x="45" y="8"/>
                    <a:pt x="45" y="8"/>
                    <a:pt x="45" y="8"/>
                  </a:cubicBezTo>
                  <a:cubicBezTo>
                    <a:pt x="45" y="8"/>
                    <a:pt x="45" y="8"/>
                    <a:pt x="45" y="8"/>
                  </a:cubicBezTo>
                  <a:cubicBezTo>
                    <a:pt x="50" y="13"/>
                    <a:pt x="53" y="19"/>
                    <a:pt x="53" y="27"/>
                  </a:cubicBezTo>
                  <a:cubicBezTo>
                    <a:pt x="53" y="27"/>
                    <a:pt x="53" y="28"/>
                    <a:pt x="53" y="29"/>
                  </a:cubicBezTo>
                  <a:cubicBezTo>
                    <a:pt x="52" y="29"/>
                    <a:pt x="52" y="30"/>
                    <a:pt x="52" y="30"/>
                  </a:cubicBezTo>
                  <a:cubicBezTo>
                    <a:pt x="52" y="31"/>
                    <a:pt x="52" y="31"/>
                    <a:pt x="51" y="32"/>
                  </a:cubicBezTo>
                  <a:cubicBezTo>
                    <a:pt x="51" y="32"/>
                    <a:pt x="50" y="33"/>
                    <a:pt x="50" y="33"/>
                  </a:cubicBezTo>
                  <a:cubicBezTo>
                    <a:pt x="50" y="33"/>
                    <a:pt x="50" y="33"/>
                    <a:pt x="50" y="33"/>
                  </a:cubicBezTo>
                  <a:cubicBezTo>
                    <a:pt x="50" y="33"/>
                    <a:pt x="50" y="33"/>
                    <a:pt x="50" y="33"/>
                  </a:cubicBezTo>
                  <a:cubicBezTo>
                    <a:pt x="49" y="34"/>
                    <a:pt x="49" y="34"/>
                    <a:pt x="48" y="35"/>
                  </a:cubicBezTo>
                  <a:cubicBezTo>
                    <a:pt x="48" y="35"/>
                    <a:pt x="48" y="35"/>
                    <a:pt x="48" y="35"/>
                  </a:cubicBezTo>
                  <a:cubicBezTo>
                    <a:pt x="48" y="35"/>
                    <a:pt x="47" y="36"/>
                    <a:pt x="47" y="36"/>
                  </a:cubicBezTo>
                  <a:cubicBezTo>
                    <a:pt x="46" y="36"/>
                    <a:pt x="46" y="36"/>
                    <a:pt x="45" y="36"/>
                  </a:cubicBezTo>
                  <a:cubicBezTo>
                    <a:pt x="26" y="36"/>
                    <a:pt x="26" y="36"/>
                    <a:pt x="26" y="36"/>
                  </a:cubicBezTo>
                  <a:cubicBezTo>
                    <a:pt x="26" y="31"/>
                    <a:pt x="26" y="31"/>
                    <a:pt x="26" y="31"/>
                  </a:cubicBezTo>
                  <a:cubicBezTo>
                    <a:pt x="45" y="31"/>
                    <a:pt x="45" y="31"/>
                    <a:pt x="45" y="31"/>
                  </a:cubicBezTo>
                  <a:cubicBezTo>
                    <a:pt x="45" y="31"/>
                    <a:pt x="46" y="30"/>
                    <a:pt x="46" y="30"/>
                  </a:cubicBezTo>
                  <a:cubicBezTo>
                    <a:pt x="46" y="30"/>
                    <a:pt x="46" y="30"/>
                    <a:pt x="46" y="30"/>
                  </a:cubicBezTo>
                  <a:cubicBezTo>
                    <a:pt x="47" y="29"/>
                    <a:pt x="47" y="29"/>
                    <a:pt x="48" y="29"/>
                  </a:cubicBezTo>
                  <a:cubicBezTo>
                    <a:pt x="48" y="28"/>
                    <a:pt x="48" y="28"/>
                    <a:pt x="48" y="28"/>
                  </a:cubicBezTo>
                  <a:cubicBezTo>
                    <a:pt x="48" y="28"/>
                    <a:pt x="48" y="27"/>
                    <a:pt x="48" y="27"/>
                  </a:cubicBezTo>
                  <a:cubicBezTo>
                    <a:pt x="48" y="21"/>
                    <a:pt x="45" y="15"/>
                    <a:pt x="41" y="11"/>
                  </a:cubicBezTo>
                  <a:cubicBezTo>
                    <a:pt x="41" y="11"/>
                    <a:pt x="41" y="11"/>
                    <a:pt x="41" y="11"/>
                  </a:cubicBezTo>
                  <a:cubicBezTo>
                    <a:pt x="38" y="8"/>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3" y="34"/>
                    <a:pt x="3" y="34"/>
                    <a:pt x="2" y="33"/>
                  </a:cubicBezTo>
                  <a:cubicBezTo>
                    <a:pt x="2" y="33"/>
                    <a:pt x="1" y="32"/>
                    <a:pt x="1" y="32"/>
                  </a:cubicBezTo>
                  <a:cubicBezTo>
                    <a:pt x="1" y="32"/>
                    <a:pt x="1" y="32"/>
                    <a:pt x="1" y="32"/>
                  </a:cubicBezTo>
                  <a:cubicBezTo>
                    <a:pt x="0" y="32"/>
                    <a:pt x="0" y="31"/>
                    <a:pt x="0" y="30"/>
                  </a:cubicBezTo>
                  <a:cubicBezTo>
                    <a:pt x="0" y="30"/>
                    <a:pt x="0" y="29"/>
                    <a:pt x="0" y="29"/>
                  </a:cubicBezTo>
                  <a:cubicBezTo>
                    <a:pt x="0" y="28"/>
                    <a:pt x="0" y="27"/>
                    <a:pt x="0" y="27"/>
                  </a:cubicBezTo>
                  <a:cubicBezTo>
                    <a:pt x="0" y="20"/>
                    <a:pt x="3" y="13"/>
                    <a:pt x="7" y="8"/>
                  </a:cubicBezTo>
                  <a:cubicBezTo>
                    <a:pt x="7" y="8"/>
                    <a:pt x="7" y="8"/>
                    <a:pt x="7" y="8"/>
                  </a:cubicBezTo>
                  <a:cubicBezTo>
                    <a:pt x="12" y="3"/>
                    <a:pt x="19" y="0"/>
                    <a:pt x="26" y="0"/>
                  </a:cubicBezTo>
                  <a:cubicBezTo>
                    <a:pt x="26" y="5"/>
                    <a:pt x="26" y="5"/>
                    <a:pt x="26" y="5"/>
                  </a:cubicBezTo>
                  <a:cubicBezTo>
                    <a:pt x="20" y="5"/>
                    <a:pt x="15" y="8"/>
                    <a:pt x="11" y="11"/>
                  </a:cubicBezTo>
                  <a:cubicBezTo>
                    <a:pt x="11" y="12"/>
                    <a:pt x="11" y="12"/>
                    <a:pt x="11" y="12"/>
                  </a:cubicBezTo>
                  <a:cubicBezTo>
                    <a:pt x="7" y="15"/>
                    <a:pt x="4" y="21"/>
                    <a:pt x="4" y="27"/>
                  </a:cubicBezTo>
                  <a:cubicBezTo>
                    <a:pt x="4" y="27"/>
                    <a:pt x="4" y="28"/>
                    <a:pt x="4"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0" name="Freeform 109"/>
            <p:cNvSpPr>
              <a:spLocks noEditPoints="1"/>
            </p:cNvSpPr>
            <p:nvPr/>
          </p:nvSpPr>
          <p:spPr bwMode="auto">
            <a:xfrm>
              <a:off x="6737361" y="1482735"/>
              <a:ext cx="119063" cy="80963"/>
            </a:xfrm>
            <a:custGeom>
              <a:gdLst>
                <a:gd fmla="*/ 27 w 53" name="T0"/>
                <a:gd fmla="*/ 31 h 36" name="T1"/>
                <a:gd fmla="*/ 44 w 53" name="T2"/>
                <a:gd fmla="*/ 31 h 36" name="T3"/>
                <a:gd fmla="*/ 46 w 53" name="T4"/>
                <a:gd fmla="*/ 29 h 36" name="T5"/>
                <a:gd fmla="*/ 48 w 53" name="T6"/>
                <a:gd fmla="*/ 27 h 36" name="T7"/>
                <a:gd fmla="*/ 48 w 53" name="T8"/>
                <a:gd fmla="*/ 27 h 36" name="T9"/>
                <a:gd fmla="*/ 42 w 53" name="T10"/>
                <a:gd fmla="*/ 11 h 36" name="T11"/>
                <a:gd fmla="*/ 42 w 53" name="T12"/>
                <a:gd fmla="*/ 11 h 36" name="T13"/>
                <a:gd fmla="*/ 27 w 53" name="T14"/>
                <a:gd fmla="*/ 5 h 36" name="T15"/>
                <a:gd fmla="*/ 27 w 53" name="T16"/>
                <a:gd fmla="*/ 5 h 36" name="T17"/>
                <a:gd fmla="*/ 27 w 53" name="T18"/>
                <a:gd fmla="*/ 0 h 36" name="T19"/>
                <a:gd fmla="*/ 27 w 53" name="T20"/>
                <a:gd fmla="*/ 0 h 36" name="T21"/>
                <a:gd fmla="*/ 45 w 53" name="T22"/>
                <a:gd fmla="*/ 8 h 36" name="T23"/>
                <a:gd fmla="*/ 45 w 53" name="T24"/>
                <a:gd fmla="*/ 8 h 36" name="T25"/>
                <a:gd fmla="*/ 45 w 53" name="T26"/>
                <a:gd fmla="*/ 8 h 36" name="T27"/>
                <a:gd fmla="*/ 53 w 53" name="T28"/>
                <a:gd fmla="*/ 27 h 36" name="T29"/>
                <a:gd fmla="*/ 53 w 53" name="T30"/>
                <a:gd fmla="*/ 28 h 36" name="T31"/>
                <a:gd fmla="*/ 53 w 53" name="T32"/>
                <a:gd fmla="*/ 28 h 36" name="T33"/>
                <a:gd fmla="*/ 53 w 53" name="T34"/>
                <a:gd fmla="*/ 29 h 36" name="T35"/>
                <a:gd fmla="*/ 52 w 53" name="T36"/>
                <a:gd fmla="*/ 31 h 36" name="T37"/>
                <a:gd fmla="*/ 49 w 53" name="T38"/>
                <a:gd fmla="*/ 33 h 36" name="T39"/>
                <a:gd fmla="*/ 47 w 53" name="T40"/>
                <a:gd fmla="*/ 35 h 36" name="T41"/>
                <a:gd fmla="*/ 47 w 53" name="T42"/>
                <a:gd fmla="*/ 35 h 36" name="T43"/>
                <a:gd fmla="*/ 46 w 53" name="T44"/>
                <a:gd fmla="*/ 36 h 36" name="T45"/>
                <a:gd fmla="*/ 44 w 53" name="T46"/>
                <a:gd fmla="*/ 36 h 36" name="T47"/>
                <a:gd fmla="*/ 27 w 53" name="T48"/>
                <a:gd fmla="*/ 36 h 36" name="T49"/>
                <a:gd fmla="*/ 27 w 53" name="T50"/>
                <a:gd fmla="*/ 31 h 36" name="T51"/>
                <a:gd fmla="*/ 6 w 53" name="T52"/>
                <a:gd fmla="*/ 31 h 36" name="T53"/>
                <a:gd fmla="*/ 27 w 53" name="T54"/>
                <a:gd fmla="*/ 31 h 36" name="T55"/>
                <a:gd fmla="*/ 27 w 53" name="T56"/>
                <a:gd fmla="*/ 36 h 36" name="T57"/>
                <a:gd fmla="*/ 6 w 53" name="T58"/>
                <a:gd fmla="*/ 36 h 36" name="T59"/>
                <a:gd fmla="*/ 4 w 53" name="T60"/>
                <a:gd fmla="*/ 36 h 36" name="T61"/>
                <a:gd fmla="*/ 4 w 53" name="T62"/>
                <a:gd fmla="*/ 36 h 36" name="T63"/>
                <a:gd fmla="*/ 3 w 53" name="T64"/>
                <a:gd fmla="*/ 35 h 36" name="T65"/>
                <a:gd fmla="*/ 3 w 53" name="T66"/>
                <a:gd fmla="*/ 35 h 36" name="T67"/>
                <a:gd fmla="*/ 3 w 53" name="T68"/>
                <a:gd fmla="*/ 35 h 36" name="T69"/>
                <a:gd fmla="*/ 2 w 53" name="T70"/>
                <a:gd fmla="*/ 34 h 36" name="T71"/>
                <a:gd fmla="*/ 2 w 53" name="T72"/>
                <a:gd fmla="*/ 34 h 36" name="T73"/>
                <a:gd fmla="*/ 1 w 53" name="T74"/>
                <a:gd fmla="*/ 33 h 36" name="T75"/>
                <a:gd fmla="*/ 1 w 53" name="T76"/>
                <a:gd fmla="*/ 32 h 36" name="T77"/>
                <a:gd fmla="*/ 0 w 53" name="T78"/>
                <a:gd fmla="*/ 29 h 36" name="T79"/>
                <a:gd fmla="*/ 0 w 53" name="T80"/>
                <a:gd fmla="*/ 27 h 36" name="T81"/>
                <a:gd fmla="*/ 8 w 53" name="T82"/>
                <a:gd fmla="*/ 8 h 36" name="T83"/>
                <a:gd fmla="*/ 27 w 53" name="T84"/>
                <a:gd fmla="*/ 0 h 36" name="T85"/>
                <a:gd fmla="*/ 27 w 53" name="T86"/>
                <a:gd fmla="*/ 5 h 36" name="T87"/>
                <a:gd fmla="*/ 11 w 53" name="T88"/>
                <a:gd fmla="*/ 11 h 36" name="T89"/>
                <a:gd fmla="*/ 5 w 53" name="T90"/>
                <a:gd fmla="*/ 27 h 36" name="T91"/>
                <a:gd fmla="*/ 5 w 53" name="T92"/>
                <a:gd fmla="*/ 29 h 36" name="T93"/>
                <a:gd fmla="*/ 5 w 53" name="T94"/>
                <a:gd fmla="*/ 30 h 36" name="T95"/>
                <a:gd fmla="*/ 5 w 53" name="T96"/>
                <a:gd fmla="*/ 31 h 36" name="T97"/>
                <a:gd fmla="*/ 5 w 53" name="T98"/>
                <a:gd fmla="*/ 31 h 36" name="T99"/>
                <a:gd fmla="*/ 6 w 53" name="T100"/>
                <a:gd fmla="*/ 31 h 3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6" w="52">
                  <a:moveTo>
                    <a:pt x="27" y="31"/>
                  </a:moveTo>
                  <a:cubicBezTo>
                    <a:pt x="44" y="31"/>
                    <a:pt x="44" y="31"/>
                    <a:pt x="44" y="31"/>
                  </a:cubicBezTo>
                  <a:cubicBezTo>
                    <a:pt x="45" y="30"/>
                    <a:pt x="45" y="30"/>
                    <a:pt x="46" y="29"/>
                  </a:cubicBezTo>
                  <a:cubicBezTo>
                    <a:pt x="47" y="28"/>
                    <a:pt x="48" y="28"/>
                    <a:pt x="48" y="27"/>
                  </a:cubicBezTo>
                  <a:cubicBezTo>
                    <a:pt x="48" y="27"/>
                    <a:pt x="48" y="27"/>
                    <a:pt x="48" y="27"/>
                  </a:cubicBezTo>
                  <a:cubicBezTo>
                    <a:pt x="48" y="21"/>
                    <a:pt x="46" y="15"/>
                    <a:pt x="42" y="11"/>
                  </a:cubicBezTo>
                  <a:cubicBezTo>
                    <a:pt x="42" y="11"/>
                    <a:pt x="42" y="11"/>
                    <a:pt x="42" y="11"/>
                  </a:cubicBezTo>
                  <a:cubicBezTo>
                    <a:pt x="38" y="8"/>
                    <a:pt x="33" y="5"/>
                    <a:pt x="27" y="5"/>
                  </a:cubicBezTo>
                  <a:cubicBezTo>
                    <a:pt x="27" y="5"/>
                    <a:pt x="27" y="5"/>
                    <a:pt x="27" y="5"/>
                  </a:cubicBezTo>
                  <a:cubicBezTo>
                    <a:pt x="27" y="0"/>
                    <a:pt x="27" y="0"/>
                    <a:pt x="27" y="0"/>
                  </a:cubicBezTo>
                  <a:cubicBezTo>
                    <a:pt x="27" y="0"/>
                    <a:pt x="27" y="0"/>
                    <a:pt x="27" y="0"/>
                  </a:cubicBezTo>
                  <a:cubicBezTo>
                    <a:pt x="34" y="0"/>
                    <a:pt x="40" y="3"/>
                    <a:pt x="45" y="8"/>
                  </a:cubicBezTo>
                  <a:cubicBezTo>
                    <a:pt x="45" y="8"/>
                    <a:pt x="45" y="8"/>
                    <a:pt x="45" y="8"/>
                  </a:cubicBezTo>
                  <a:cubicBezTo>
                    <a:pt x="45" y="8"/>
                    <a:pt x="45" y="8"/>
                    <a:pt x="45" y="8"/>
                  </a:cubicBezTo>
                  <a:cubicBezTo>
                    <a:pt x="50" y="13"/>
                    <a:pt x="53" y="19"/>
                    <a:pt x="53" y="27"/>
                  </a:cubicBezTo>
                  <a:cubicBezTo>
                    <a:pt x="53" y="27"/>
                    <a:pt x="53" y="27"/>
                    <a:pt x="53" y="28"/>
                  </a:cubicBezTo>
                  <a:cubicBezTo>
                    <a:pt x="53" y="28"/>
                    <a:pt x="53" y="28"/>
                    <a:pt x="53" y="28"/>
                  </a:cubicBezTo>
                  <a:cubicBezTo>
                    <a:pt x="53" y="28"/>
                    <a:pt x="53" y="29"/>
                    <a:pt x="53" y="29"/>
                  </a:cubicBezTo>
                  <a:cubicBezTo>
                    <a:pt x="53" y="30"/>
                    <a:pt x="52" y="30"/>
                    <a:pt x="52" y="31"/>
                  </a:cubicBezTo>
                  <a:cubicBezTo>
                    <a:pt x="51" y="31"/>
                    <a:pt x="50" y="32"/>
                    <a:pt x="49" y="33"/>
                  </a:cubicBezTo>
                  <a:cubicBezTo>
                    <a:pt x="49" y="33"/>
                    <a:pt x="48" y="34"/>
                    <a:pt x="47" y="35"/>
                  </a:cubicBezTo>
                  <a:cubicBezTo>
                    <a:pt x="47" y="35"/>
                    <a:pt x="47" y="35"/>
                    <a:pt x="47" y="35"/>
                  </a:cubicBezTo>
                  <a:cubicBezTo>
                    <a:pt x="47" y="35"/>
                    <a:pt x="46" y="35"/>
                    <a:pt x="46" y="36"/>
                  </a:cubicBezTo>
                  <a:cubicBezTo>
                    <a:pt x="45" y="36"/>
                    <a:pt x="45" y="36"/>
                    <a:pt x="44" y="36"/>
                  </a:cubicBezTo>
                  <a:cubicBezTo>
                    <a:pt x="27" y="36"/>
                    <a:pt x="27" y="36"/>
                    <a:pt x="27" y="36"/>
                  </a:cubicBezTo>
                  <a:lnTo>
                    <a:pt x="27" y="31"/>
                  </a:lnTo>
                  <a:close/>
                  <a:moveTo>
                    <a:pt x="6" y="31"/>
                  </a:moveTo>
                  <a:cubicBezTo>
                    <a:pt x="27" y="31"/>
                    <a:pt x="27" y="31"/>
                    <a:pt x="27" y="31"/>
                  </a:cubicBezTo>
                  <a:cubicBezTo>
                    <a:pt x="27" y="36"/>
                    <a:pt x="27" y="36"/>
                    <a:pt x="27" y="36"/>
                  </a:cubicBezTo>
                  <a:cubicBezTo>
                    <a:pt x="6" y="36"/>
                    <a:pt x="6" y="36"/>
                    <a:pt x="6" y="36"/>
                  </a:cubicBezTo>
                  <a:cubicBezTo>
                    <a:pt x="5" y="36"/>
                    <a:pt x="5" y="36"/>
                    <a:pt x="4" y="36"/>
                  </a:cubicBezTo>
                  <a:cubicBezTo>
                    <a:pt x="4" y="36"/>
                    <a:pt x="4" y="36"/>
                    <a:pt x="4" y="36"/>
                  </a:cubicBezTo>
                  <a:cubicBezTo>
                    <a:pt x="4" y="36"/>
                    <a:pt x="3" y="35"/>
                    <a:pt x="3" y="35"/>
                  </a:cubicBezTo>
                  <a:cubicBezTo>
                    <a:pt x="3" y="35"/>
                    <a:pt x="3" y="35"/>
                    <a:pt x="3" y="35"/>
                  </a:cubicBezTo>
                  <a:cubicBezTo>
                    <a:pt x="3" y="35"/>
                    <a:pt x="3" y="35"/>
                    <a:pt x="3" y="35"/>
                  </a:cubicBezTo>
                  <a:cubicBezTo>
                    <a:pt x="3" y="34"/>
                    <a:pt x="2" y="34"/>
                    <a:pt x="2" y="34"/>
                  </a:cubicBezTo>
                  <a:cubicBezTo>
                    <a:pt x="2" y="34"/>
                    <a:pt x="2" y="34"/>
                    <a:pt x="2" y="34"/>
                  </a:cubicBezTo>
                  <a:cubicBezTo>
                    <a:pt x="2" y="34"/>
                    <a:pt x="2" y="33"/>
                    <a:pt x="1" y="33"/>
                  </a:cubicBezTo>
                  <a:cubicBezTo>
                    <a:pt x="1" y="33"/>
                    <a:pt x="1" y="32"/>
                    <a:pt x="1" y="32"/>
                  </a:cubicBezTo>
                  <a:cubicBezTo>
                    <a:pt x="0" y="31"/>
                    <a:pt x="0" y="30"/>
                    <a:pt x="0" y="29"/>
                  </a:cubicBezTo>
                  <a:cubicBezTo>
                    <a:pt x="0" y="28"/>
                    <a:pt x="0" y="28"/>
                    <a:pt x="0" y="27"/>
                  </a:cubicBezTo>
                  <a:cubicBezTo>
                    <a:pt x="0" y="19"/>
                    <a:pt x="3" y="13"/>
                    <a:pt x="8" y="8"/>
                  </a:cubicBezTo>
                  <a:cubicBezTo>
                    <a:pt x="13" y="3"/>
                    <a:pt x="19" y="0"/>
                    <a:pt x="27" y="0"/>
                  </a:cubicBezTo>
                  <a:cubicBezTo>
                    <a:pt x="27" y="5"/>
                    <a:pt x="27" y="5"/>
                    <a:pt x="27" y="5"/>
                  </a:cubicBezTo>
                  <a:cubicBezTo>
                    <a:pt x="21" y="5"/>
                    <a:pt x="15" y="8"/>
                    <a:pt x="11" y="11"/>
                  </a:cubicBezTo>
                  <a:cubicBezTo>
                    <a:pt x="7" y="15"/>
                    <a:pt x="5" y="21"/>
                    <a:pt x="5" y="27"/>
                  </a:cubicBezTo>
                  <a:cubicBezTo>
                    <a:pt x="5" y="28"/>
                    <a:pt x="5" y="28"/>
                    <a:pt x="5" y="29"/>
                  </a:cubicBezTo>
                  <a:cubicBezTo>
                    <a:pt x="5" y="29"/>
                    <a:pt x="5" y="30"/>
                    <a:pt x="5" y="30"/>
                  </a:cubicBezTo>
                  <a:cubicBezTo>
                    <a:pt x="5" y="31"/>
                    <a:pt x="5" y="31"/>
                    <a:pt x="5" y="31"/>
                  </a:cubicBezTo>
                  <a:cubicBezTo>
                    <a:pt x="5" y="31"/>
                    <a:pt x="5" y="31"/>
                    <a:pt x="5" y="31"/>
                  </a:cubicBezTo>
                  <a:cubicBezTo>
                    <a:pt x="6" y="31"/>
                    <a:pt x="6" y="31"/>
                    <a:pt x="6" y="3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1" name="Freeform 110"/>
            <p:cNvSpPr>
              <a:spLocks noEditPoints="1"/>
            </p:cNvSpPr>
            <p:nvPr/>
          </p:nvSpPr>
          <p:spPr bwMode="auto">
            <a:xfrm>
              <a:off x="6215073" y="1552584"/>
              <a:ext cx="225425" cy="84138"/>
            </a:xfrm>
            <a:custGeom>
              <a:gdLst>
                <a:gd fmla="*/ 93 w 100" name="T0"/>
                <a:gd fmla="*/ 21 h 37" name="T1"/>
                <a:gd fmla="*/ 93 w 100" name="T2"/>
                <a:gd fmla="*/ 8 h 37" name="T3"/>
                <a:gd fmla="*/ 95 w 100" name="T4"/>
                <a:gd fmla="*/ 3 h 37" name="T5"/>
                <a:gd fmla="*/ 100 w 100" name="T6"/>
                <a:gd fmla="*/ 13 h 37" name="T7"/>
                <a:gd fmla="*/ 97 w 100" name="T8"/>
                <a:gd fmla="*/ 24 h 37" name="T9"/>
                <a:gd fmla="*/ 93 w 100" name="T10"/>
                <a:gd fmla="*/ 21 h 37" name="T11"/>
                <a:gd fmla="*/ 93 w 100" name="T12"/>
                <a:gd fmla="*/ 21 h 37" name="T13"/>
                <a:gd fmla="*/ 93 w 100" name="T14"/>
                <a:gd fmla="*/ 21 h 37" name="T15"/>
                <a:gd fmla="*/ 93 w 100" name="T16"/>
                <a:gd fmla="*/ 28 h 37" name="T17"/>
                <a:gd fmla="*/ 92 w 100" name="T18"/>
                <a:gd fmla="*/ 22 h 37" name="T19"/>
                <a:gd fmla="*/ 92 w 100" name="T20"/>
                <a:gd fmla="*/ 7 h 37" name="T21"/>
                <a:gd fmla="*/ 92 w 100" name="T22"/>
                <a:gd fmla="*/ 1 h 37" name="T23"/>
                <a:gd fmla="*/ 93 w 100" name="T24"/>
                <a:gd fmla="*/ 8 h 37" name="T25"/>
                <a:gd fmla="*/ 93 w 100" name="T26"/>
                <a:gd fmla="*/ 21 h 37" name="T27"/>
                <a:gd fmla="*/ 92 w 100" name="T28"/>
                <a:gd fmla="*/ 7 h 37" name="T29"/>
                <a:gd fmla="*/ 50 w 100" name="T30"/>
                <a:gd fmla="*/ 32 h 37" name="T31"/>
                <a:gd fmla="*/ 82 w 100" name="T32"/>
                <a:gd fmla="*/ 29 h 37" name="T33"/>
                <a:gd fmla="*/ 92 w 100" name="T34"/>
                <a:gd fmla="*/ 29 h 37" name="T35"/>
                <a:gd fmla="*/ 69 w 100" name="T36"/>
                <a:gd fmla="*/ 37 h 37" name="T37"/>
                <a:gd fmla="*/ 50 w 100" name="T38"/>
                <a:gd fmla="*/ 32 h 37" name="T39"/>
                <a:gd fmla="*/ 92 w 100" name="T40"/>
                <a:gd fmla="*/ 7 h 37" name="T41"/>
                <a:gd fmla="*/ 85 w 100" name="T42"/>
                <a:gd fmla="*/ 4 h 37" name="T43"/>
                <a:gd fmla="*/ 78 w 100" name="T44"/>
                <a:gd fmla="*/ 8 h 37" name="T45"/>
                <a:gd fmla="*/ 70 w 100" name="T46"/>
                <a:gd fmla="*/ 12 h 37" name="T47"/>
                <a:gd fmla="*/ 70 w 100" name="T48"/>
                <a:gd fmla="*/ 12 h 37" name="T49"/>
                <a:gd fmla="*/ 70 w 100" name="T50"/>
                <a:gd fmla="*/ 12 h 37" name="T51"/>
                <a:gd fmla="*/ 50 w 100" name="T52"/>
                <a:gd fmla="*/ 12 h 37" name="T53"/>
                <a:gd fmla="*/ 69 w 100" name="T54"/>
                <a:gd fmla="*/ 7 h 37" name="T55"/>
                <a:gd fmla="*/ 70 w 100" name="T56"/>
                <a:gd fmla="*/ 7 h 37" name="T57"/>
                <a:gd fmla="*/ 70 w 100" name="T58"/>
                <a:gd fmla="*/ 7 h 37" name="T59"/>
                <a:gd fmla="*/ 74 w 100" name="T60"/>
                <a:gd fmla="*/ 5 h 37" name="T61"/>
                <a:gd fmla="*/ 85 w 100" name="T62"/>
                <a:gd fmla="*/ 0 h 37" name="T63"/>
                <a:gd fmla="*/ 92 w 100" name="T64"/>
                <a:gd fmla="*/ 1 h 37" name="T65"/>
                <a:gd fmla="*/ 92 w 100" name="T66"/>
                <a:gd fmla="*/ 7 h 37" name="T67"/>
                <a:gd fmla="*/ 15 w 100" name="T68"/>
                <a:gd fmla="*/ 4 h 37" name="T69"/>
                <a:gd fmla="*/ 9 w 100" name="T70"/>
                <a:gd fmla="*/ 7 h 37" name="T71"/>
                <a:gd fmla="*/ 7 w 100" name="T72"/>
                <a:gd fmla="*/ 21 h 37" name="T73"/>
                <a:gd fmla="*/ 31 w 100" name="T74"/>
                <a:gd fmla="*/ 32 h 37" name="T75"/>
                <a:gd fmla="*/ 50 w 100" name="T76"/>
                <a:gd fmla="*/ 37 h 37" name="T77"/>
                <a:gd fmla="*/ 16 w 100" name="T78"/>
                <a:gd fmla="*/ 33 h 37" name="T79"/>
                <a:gd fmla="*/ 0 w 100" name="T80"/>
                <a:gd fmla="*/ 13 h 37" name="T81"/>
                <a:gd fmla="*/ 10 w 100" name="T82"/>
                <a:gd fmla="*/ 0 h 37" name="T83"/>
                <a:gd fmla="*/ 21 w 100" name="T84"/>
                <a:gd fmla="*/ 1 h 37" name="T85"/>
                <a:gd fmla="*/ 28 w 100" name="T86"/>
                <a:gd fmla="*/ 6 h 37" name="T87"/>
                <a:gd fmla="*/ 31 w 100" name="T88"/>
                <a:gd fmla="*/ 7 h 37" name="T89"/>
                <a:gd fmla="*/ 31 w 100" name="T90"/>
                <a:gd fmla="*/ 7 h 37" name="T91"/>
                <a:gd fmla="*/ 50 w 100" name="T92"/>
                <a:gd fmla="*/ 12 h 37" name="T93"/>
                <a:gd fmla="*/ 31 w 100" name="T94"/>
                <a:gd fmla="*/ 12 h 37" name="T95"/>
                <a:gd fmla="*/ 31 w 100" name="T96"/>
                <a:gd fmla="*/ 12 h 37" name="T97"/>
                <a:gd fmla="*/ 30 w 100" name="T98"/>
                <a:gd fmla="*/ 12 h 37" name="T99"/>
                <a:gd fmla="*/ 23 w 100" name="T100"/>
                <a:gd fmla="*/ 8 h 37" name="T101"/>
                <a:gd fmla="*/ 15 w 100" name="T102"/>
                <a:gd fmla="*/ 4 h 37"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37" w="100">
                  <a:moveTo>
                    <a:pt x="93" y="21"/>
                  </a:moveTo>
                  <a:cubicBezTo>
                    <a:pt x="93" y="21"/>
                    <a:pt x="93" y="21"/>
                    <a:pt x="93" y="21"/>
                  </a:cubicBezTo>
                  <a:cubicBezTo>
                    <a:pt x="95" y="19"/>
                    <a:pt x="96" y="16"/>
                    <a:pt x="95" y="14"/>
                  </a:cubicBezTo>
                  <a:cubicBezTo>
                    <a:pt x="95" y="12"/>
                    <a:pt x="94" y="10"/>
                    <a:pt x="93" y="8"/>
                  </a:cubicBezTo>
                  <a:cubicBezTo>
                    <a:pt x="93" y="2"/>
                    <a:pt x="93" y="2"/>
                    <a:pt x="93" y="2"/>
                  </a:cubicBezTo>
                  <a:cubicBezTo>
                    <a:pt x="94" y="2"/>
                    <a:pt x="94" y="3"/>
                    <a:pt x="95" y="3"/>
                  </a:cubicBezTo>
                  <a:cubicBezTo>
                    <a:pt x="95" y="3"/>
                    <a:pt x="95" y="3"/>
                    <a:pt x="95" y="3"/>
                  </a:cubicBezTo>
                  <a:cubicBezTo>
                    <a:pt x="98" y="6"/>
                    <a:pt x="100" y="9"/>
                    <a:pt x="100" y="13"/>
                  </a:cubicBezTo>
                  <a:cubicBezTo>
                    <a:pt x="100" y="17"/>
                    <a:pt x="99" y="21"/>
                    <a:pt x="97" y="24"/>
                  </a:cubicBezTo>
                  <a:cubicBezTo>
                    <a:pt x="97" y="24"/>
                    <a:pt x="97" y="24"/>
                    <a:pt x="97" y="24"/>
                  </a:cubicBezTo>
                  <a:cubicBezTo>
                    <a:pt x="96" y="25"/>
                    <a:pt x="94" y="27"/>
                    <a:pt x="93" y="28"/>
                  </a:cubicBezTo>
                  <a:lnTo>
                    <a:pt x="93" y="21"/>
                  </a:lnTo>
                  <a:close/>
                  <a:moveTo>
                    <a:pt x="93" y="21"/>
                  </a:moveTo>
                  <a:cubicBezTo>
                    <a:pt x="93" y="21"/>
                    <a:pt x="93" y="21"/>
                    <a:pt x="93" y="21"/>
                  </a:cubicBezTo>
                  <a:close/>
                  <a:moveTo>
                    <a:pt x="92" y="22"/>
                  </a:moveTo>
                  <a:cubicBezTo>
                    <a:pt x="92" y="22"/>
                    <a:pt x="93" y="21"/>
                    <a:pt x="93" y="21"/>
                  </a:cubicBezTo>
                  <a:cubicBezTo>
                    <a:pt x="93" y="21"/>
                    <a:pt x="93" y="21"/>
                    <a:pt x="93" y="21"/>
                  </a:cubicBezTo>
                  <a:cubicBezTo>
                    <a:pt x="93" y="28"/>
                    <a:pt x="93" y="28"/>
                    <a:pt x="93" y="28"/>
                  </a:cubicBezTo>
                  <a:cubicBezTo>
                    <a:pt x="93" y="28"/>
                    <a:pt x="92" y="28"/>
                    <a:pt x="92" y="29"/>
                  </a:cubicBezTo>
                  <a:cubicBezTo>
                    <a:pt x="92" y="22"/>
                    <a:pt x="92" y="22"/>
                    <a:pt x="92" y="22"/>
                  </a:cubicBezTo>
                  <a:close/>
                  <a:moveTo>
                    <a:pt x="93" y="8"/>
                  </a:moveTo>
                  <a:cubicBezTo>
                    <a:pt x="93" y="8"/>
                    <a:pt x="92" y="7"/>
                    <a:pt x="92" y="7"/>
                  </a:cubicBezTo>
                  <a:cubicBezTo>
                    <a:pt x="92" y="7"/>
                    <a:pt x="92" y="7"/>
                    <a:pt x="92" y="7"/>
                  </a:cubicBezTo>
                  <a:cubicBezTo>
                    <a:pt x="92" y="1"/>
                    <a:pt x="92" y="1"/>
                    <a:pt x="92" y="1"/>
                  </a:cubicBezTo>
                  <a:cubicBezTo>
                    <a:pt x="92" y="1"/>
                    <a:pt x="93" y="1"/>
                    <a:pt x="93" y="2"/>
                  </a:cubicBezTo>
                  <a:cubicBezTo>
                    <a:pt x="93" y="8"/>
                    <a:pt x="93" y="8"/>
                    <a:pt x="93" y="8"/>
                  </a:cubicBezTo>
                  <a:close/>
                  <a:moveTo>
                    <a:pt x="93" y="21"/>
                  </a:moveTo>
                  <a:cubicBezTo>
                    <a:pt x="93" y="21"/>
                    <a:pt x="93" y="21"/>
                    <a:pt x="93" y="21"/>
                  </a:cubicBezTo>
                  <a:cubicBezTo>
                    <a:pt x="93" y="21"/>
                    <a:pt x="93" y="21"/>
                    <a:pt x="93" y="21"/>
                  </a:cubicBezTo>
                  <a:close/>
                  <a:moveTo>
                    <a:pt x="92" y="7"/>
                  </a:moveTo>
                  <a:cubicBezTo>
                    <a:pt x="92" y="7"/>
                    <a:pt x="92" y="7"/>
                    <a:pt x="92" y="7"/>
                  </a:cubicBezTo>
                  <a:close/>
                  <a:moveTo>
                    <a:pt x="50" y="32"/>
                  </a:moveTo>
                  <a:cubicBezTo>
                    <a:pt x="69" y="32"/>
                    <a:pt x="69" y="32"/>
                    <a:pt x="69" y="32"/>
                  </a:cubicBezTo>
                  <a:cubicBezTo>
                    <a:pt x="74" y="32"/>
                    <a:pt x="78" y="31"/>
                    <a:pt x="82" y="29"/>
                  </a:cubicBezTo>
                  <a:cubicBezTo>
                    <a:pt x="86" y="27"/>
                    <a:pt x="89" y="25"/>
                    <a:pt x="92" y="22"/>
                  </a:cubicBezTo>
                  <a:cubicBezTo>
                    <a:pt x="92" y="29"/>
                    <a:pt x="92" y="29"/>
                    <a:pt x="92" y="29"/>
                  </a:cubicBezTo>
                  <a:cubicBezTo>
                    <a:pt x="90" y="31"/>
                    <a:pt x="87" y="32"/>
                    <a:pt x="84" y="33"/>
                  </a:cubicBezTo>
                  <a:cubicBezTo>
                    <a:pt x="80" y="36"/>
                    <a:pt x="75" y="37"/>
                    <a:pt x="69" y="37"/>
                  </a:cubicBezTo>
                  <a:cubicBezTo>
                    <a:pt x="50" y="37"/>
                    <a:pt x="50" y="37"/>
                    <a:pt x="50" y="37"/>
                  </a:cubicBezTo>
                  <a:cubicBezTo>
                    <a:pt x="50" y="32"/>
                    <a:pt x="50" y="32"/>
                    <a:pt x="50" y="32"/>
                  </a:cubicBezTo>
                  <a:close/>
                  <a:moveTo>
                    <a:pt x="92" y="7"/>
                  </a:moveTo>
                  <a:cubicBezTo>
                    <a:pt x="92" y="7"/>
                    <a:pt x="92" y="7"/>
                    <a:pt x="92" y="7"/>
                  </a:cubicBezTo>
                  <a:cubicBezTo>
                    <a:pt x="91" y="6"/>
                    <a:pt x="90" y="5"/>
                    <a:pt x="89" y="5"/>
                  </a:cubicBezTo>
                  <a:cubicBezTo>
                    <a:pt x="88" y="5"/>
                    <a:pt x="86" y="4"/>
                    <a:pt x="85" y="4"/>
                  </a:cubicBezTo>
                  <a:cubicBezTo>
                    <a:pt x="84" y="4"/>
                    <a:pt x="82" y="5"/>
                    <a:pt x="81" y="5"/>
                  </a:cubicBezTo>
                  <a:cubicBezTo>
                    <a:pt x="80" y="6"/>
                    <a:pt x="79" y="7"/>
                    <a:pt x="78" y="8"/>
                  </a:cubicBezTo>
                  <a:cubicBezTo>
                    <a:pt x="77" y="9"/>
                    <a:pt x="76" y="10"/>
                    <a:pt x="74" y="11"/>
                  </a:cubicBezTo>
                  <a:cubicBezTo>
                    <a:pt x="73" y="11"/>
                    <a:pt x="72"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50" y="12"/>
                    <a:pt x="50" y="12"/>
                    <a:pt x="50" y="12"/>
                  </a:cubicBezTo>
                  <a:cubicBezTo>
                    <a:pt x="50" y="7"/>
                    <a:pt x="50" y="7"/>
                    <a:pt x="50" y="7"/>
                  </a:cubicBezTo>
                  <a:cubicBezTo>
                    <a:pt x="69" y="7"/>
                    <a:pt x="69" y="7"/>
                    <a:pt x="69" y="7"/>
                  </a:cubicBezTo>
                  <a:cubicBezTo>
                    <a:pt x="70" y="7"/>
                    <a:pt x="70" y="7"/>
                    <a:pt x="70" y="7"/>
                  </a:cubicBezTo>
                  <a:cubicBezTo>
                    <a:pt x="70" y="7"/>
                    <a:pt x="70" y="7"/>
                    <a:pt x="70" y="7"/>
                  </a:cubicBezTo>
                  <a:cubicBezTo>
                    <a:pt x="70" y="7"/>
                    <a:pt x="70" y="7"/>
                    <a:pt x="70" y="7"/>
                  </a:cubicBezTo>
                  <a:cubicBezTo>
                    <a:pt x="70" y="7"/>
                    <a:pt x="70" y="7"/>
                    <a:pt x="70" y="7"/>
                  </a:cubicBezTo>
                  <a:cubicBezTo>
                    <a:pt x="71" y="7"/>
                    <a:pt x="71" y="7"/>
                    <a:pt x="72" y="6"/>
                  </a:cubicBezTo>
                  <a:cubicBezTo>
                    <a:pt x="73" y="6"/>
                    <a:pt x="73" y="5"/>
                    <a:pt x="74" y="5"/>
                  </a:cubicBezTo>
                  <a:cubicBezTo>
                    <a:pt x="75" y="3"/>
                    <a:pt x="77" y="2"/>
                    <a:pt x="79" y="1"/>
                  </a:cubicBezTo>
                  <a:cubicBezTo>
                    <a:pt x="81" y="0"/>
                    <a:pt x="83" y="0"/>
                    <a:pt x="85" y="0"/>
                  </a:cubicBezTo>
                  <a:cubicBezTo>
                    <a:pt x="87" y="0"/>
                    <a:pt x="89" y="0"/>
                    <a:pt x="90" y="0"/>
                  </a:cubicBezTo>
                  <a:cubicBezTo>
                    <a:pt x="91" y="1"/>
                    <a:pt x="91" y="1"/>
                    <a:pt x="92" y="1"/>
                  </a:cubicBezTo>
                  <a:lnTo>
                    <a:pt x="92" y="7"/>
                  </a:lnTo>
                  <a:close/>
                  <a:moveTo>
                    <a:pt x="92" y="7"/>
                  </a:moveTo>
                  <a:cubicBezTo>
                    <a:pt x="92" y="7"/>
                    <a:pt x="92" y="7"/>
                    <a:pt x="92" y="7"/>
                  </a:cubicBezTo>
                  <a:close/>
                  <a:moveTo>
                    <a:pt x="15" y="4"/>
                  </a:moveTo>
                  <a:cubicBezTo>
                    <a:pt x="14" y="4"/>
                    <a:pt x="13" y="5"/>
                    <a:pt x="12" y="5"/>
                  </a:cubicBezTo>
                  <a:cubicBezTo>
                    <a:pt x="11" y="5"/>
                    <a:pt x="10" y="6"/>
                    <a:pt x="9" y="7"/>
                  </a:cubicBezTo>
                  <a:cubicBezTo>
                    <a:pt x="7" y="8"/>
                    <a:pt x="5" y="11"/>
                    <a:pt x="5" y="14"/>
                  </a:cubicBezTo>
                  <a:cubicBezTo>
                    <a:pt x="5" y="16"/>
                    <a:pt x="6" y="19"/>
                    <a:pt x="7" y="21"/>
                  </a:cubicBezTo>
                  <a:cubicBezTo>
                    <a:pt x="10" y="24"/>
                    <a:pt x="14" y="27"/>
                    <a:pt x="18" y="29"/>
                  </a:cubicBezTo>
                  <a:cubicBezTo>
                    <a:pt x="22" y="31"/>
                    <a:pt x="27" y="32"/>
                    <a:pt x="31" y="32"/>
                  </a:cubicBezTo>
                  <a:cubicBezTo>
                    <a:pt x="50" y="32"/>
                    <a:pt x="50" y="32"/>
                    <a:pt x="50" y="32"/>
                  </a:cubicBezTo>
                  <a:cubicBezTo>
                    <a:pt x="50" y="37"/>
                    <a:pt x="50" y="37"/>
                    <a:pt x="50" y="37"/>
                  </a:cubicBezTo>
                  <a:cubicBezTo>
                    <a:pt x="31" y="37"/>
                    <a:pt x="31" y="37"/>
                    <a:pt x="31" y="37"/>
                  </a:cubicBezTo>
                  <a:cubicBezTo>
                    <a:pt x="26" y="37"/>
                    <a:pt x="21" y="36"/>
                    <a:pt x="16" y="33"/>
                  </a:cubicBezTo>
                  <a:cubicBezTo>
                    <a:pt x="11" y="31"/>
                    <a:pt x="7" y="28"/>
                    <a:pt x="4" y="24"/>
                  </a:cubicBezTo>
                  <a:cubicBezTo>
                    <a:pt x="1" y="21"/>
                    <a:pt x="0" y="17"/>
                    <a:pt x="0" y="13"/>
                  </a:cubicBezTo>
                  <a:cubicBezTo>
                    <a:pt x="1" y="9"/>
                    <a:pt x="2" y="6"/>
                    <a:pt x="6" y="3"/>
                  </a:cubicBezTo>
                  <a:cubicBezTo>
                    <a:pt x="7" y="2"/>
                    <a:pt x="9" y="1"/>
                    <a:pt x="10" y="0"/>
                  </a:cubicBezTo>
                  <a:cubicBezTo>
                    <a:pt x="12" y="0"/>
                    <a:pt x="13" y="0"/>
                    <a:pt x="15" y="0"/>
                  </a:cubicBezTo>
                  <a:cubicBezTo>
                    <a:pt x="17" y="0"/>
                    <a:pt x="19" y="0"/>
                    <a:pt x="21" y="1"/>
                  </a:cubicBezTo>
                  <a:cubicBezTo>
                    <a:pt x="23" y="2"/>
                    <a:pt x="25" y="3"/>
                    <a:pt x="27" y="5"/>
                  </a:cubicBezTo>
                  <a:cubicBezTo>
                    <a:pt x="27" y="5"/>
                    <a:pt x="28" y="6"/>
                    <a:pt x="28" y="6"/>
                  </a:cubicBezTo>
                  <a:cubicBezTo>
                    <a:pt x="29" y="7"/>
                    <a:pt x="30" y="7"/>
                    <a:pt x="30" y="7"/>
                  </a:cubicBezTo>
                  <a:cubicBezTo>
                    <a:pt x="31" y="7"/>
                    <a:pt x="31" y="7"/>
                    <a:pt x="31" y="7"/>
                  </a:cubicBezTo>
                  <a:cubicBezTo>
                    <a:pt x="31" y="7"/>
                    <a:pt x="31" y="7"/>
                    <a:pt x="31" y="7"/>
                  </a:cubicBezTo>
                  <a:cubicBezTo>
                    <a:pt x="31" y="7"/>
                    <a:pt x="31" y="7"/>
                    <a:pt x="31" y="7"/>
                  </a:cubicBezTo>
                  <a:cubicBezTo>
                    <a:pt x="50" y="7"/>
                    <a:pt x="50" y="7"/>
                    <a:pt x="50" y="7"/>
                  </a:cubicBezTo>
                  <a:cubicBezTo>
                    <a:pt x="50" y="12"/>
                    <a:pt x="50" y="12"/>
                    <a:pt x="50" y="12"/>
                  </a:cubicBezTo>
                  <a:cubicBezTo>
                    <a:pt x="31" y="12"/>
                    <a:pt x="31" y="12"/>
                    <a:pt x="31"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2"/>
                    <a:pt x="27" y="11"/>
                    <a:pt x="26" y="11"/>
                  </a:cubicBezTo>
                  <a:cubicBezTo>
                    <a:pt x="25" y="10"/>
                    <a:pt x="24" y="9"/>
                    <a:pt x="23" y="8"/>
                  </a:cubicBezTo>
                  <a:cubicBezTo>
                    <a:pt x="22" y="7"/>
                    <a:pt x="21" y="6"/>
                    <a:pt x="19" y="5"/>
                  </a:cubicBezTo>
                  <a:cubicBezTo>
                    <a:pt x="18" y="5"/>
                    <a:pt x="17" y="4"/>
                    <a:pt x="15" y="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2" name="Freeform 111"/>
            <p:cNvSpPr>
              <a:spLocks noEditPoints="1"/>
            </p:cNvSpPr>
            <p:nvPr/>
          </p:nvSpPr>
          <p:spPr bwMode="auto">
            <a:xfrm>
              <a:off x="6680211" y="1552584"/>
              <a:ext cx="225425" cy="84138"/>
            </a:xfrm>
            <a:custGeom>
              <a:gdLst>
                <a:gd fmla="*/ 69 w 100" name="T0"/>
                <a:gd fmla="*/ 32 h 37" name="T1"/>
                <a:gd fmla="*/ 93 w 100" name="T2"/>
                <a:gd fmla="*/ 21 h 37" name="T3"/>
                <a:gd fmla="*/ 49 w 100" name="T4"/>
                <a:gd fmla="*/ 13 h 37" name="T5"/>
                <a:gd fmla="*/ 95 w 100" name="T6"/>
                <a:gd fmla="*/ 14 h 37" name="T7"/>
                <a:gd fmla="*/ 91 w 100" name="T8"/>
                <a:gd fmla="*/ 7 h 37" name="T9"/>
                <a:gd fmla="*/ 85 w 100" name="T10"/>
                <a:gd fmla="*/ 4 h 37" name="T11"/>
                <a:gd fmla="*/ 77 w 100" name="T12"/>
                <a:gd fmla="*/ 8 h 37" name="T13"/>
                <a:gd fmla="*/ 72 w 100" name="T14"/>
                <a:gd fmla="*/ 11 h 37" name="T15"/>
                <a:gd fmla="*/ 71 w 100" name="T16"/>
                <a:gd fmla="*/ 12 h 37" name="T17"/>
                <a:gd fmla="*/ 49 w 100" name="T18"/>
                <a:gd fmla="*/ 12 h 37" name="T19"/>
                <a:gd fmla="*/ 69 w 100" name="T20"/>
                <a:gd fmla="*/ 7 h 37" name="T21"/>
                <a:gd fmla="*/ 71 w 100" name="T22"/>
                <a:gd fmla="*/ 7 h 37" name="T23"/>
                <a:gd fmla="*/ 72 w 100" name="T24"/>
                <a:gd fmla="*/ 6 h 37" name="T25"/>
                <a:gd fmla="*/ 79 w 100" name="T26"/>
                <a:gd fmla="*/ 1 h 37" name="T27"/>
                <a:gd fmla="*/ 90 w 100" name="T28"/>
                <a:gd fmla="*/ 0 h 37" name="T29"/>
                <a:gd fmla="*/ 95 w 100" name="T30"/>
                <a:gd fmla="*/ 3 h 37" name="T31"/>
                <a:gd fmla="*/ 96 w 100" name="T32"/>
                <a:gd fmla="*/ 24 h 37" name="T33"/>
                <a:gd fmla="*/ 84 w 100" name="T34"/>
                <a:gd fmla="*/ 33 h 37" name="T35"/>
                <a:gd fmla="*/ 49 w 100" name="T36"/>
                <a:gd fmla="*/ 37 h 37" name="T37"/>
                <a:gd fmla="*/ 23 w 100" name="T38"/>
                <a:gd fmla="*/ 8 h 37" name="T39"/>
                <a:gd fmla="*/ 15 w 100" name="T40"/>
                <a:gd fmla="*/ 4 h 37" name="T41"/>
                <a:gd fmla="*/ 8 w 100" name="T42"/>
                <a:gd fmla="*/ 7 h 37" name="T43"/>
                <a:gd fmla="*/ 5 w 100" name="T44"/>
                <a:gd fmla="*/ 14 h 37" name="T45"/>
                <a:gd fmla="*/ 7 w 100" name="T46"/>
                <a:gd fmla="*/ 21 h 37" name="T47"/>
                <a:gd fmla="*/ 31 w 100" name="T48"/>
                <a:gd fmla="*/ 32 h 37" name="T49"/>
                <a:gd fmla="*/ 49 w 100" name="T50"/>
                <a:gd fmla="*/ 37 h 37" name="T51"/>
                <a:gd fmla="*/ 16 w 100" name="T52"/>
                <a:gd fmla="*/ 33 h 37" name="T53"/>
                <a:gd fmla="*/ 4 w 100" name="T54"/>
                <a:gd fmla="*/ 24 h 37" name="T55"/>
                <a:gd fmla="*/ 5 w 100" name="T56"/>
                <a:gd fmla="*/ 3 h 37" name="T57"/>
                <a:gd fmla="*/ 10 w 100" name="T58"/>
                <a:gd fmla="*/ 0 h 37" name="T59"/>
                <a:gd fmla="*/ 21 w 100" name="T60"/>
                <a:gd fmla="*/ 1 h 37" name="T61"/>
                <a:gd fmla="*/ 26 w 100" name="T62"/>
                <a:gd fmla="*/ 5 h 37" name="T63"/>
                <a:gd fmla="*/ 31 w 100" name="T64"/>
                <a:gd fmla="*/ 7 h 37" name="T65"/>
                <a:gd fmla="*/ 49 w 100" name="T66"/>
                <a:gd fmla="*/ 7 h 37" name="T67"/>
                <a:gd fmla="*/ 32 w 100" name="T68"/>
                <a:gd fmla="*/ 12 h 37" name="T69"/>
                <a:gd fmla="*/ 26 w 100" name="T70"/>
                <a:gd fmla="*/ 11 h 37" name="T71"/>
                <a:gd fmla="*/ 23 w 100" name="T72"/>
                <a:gd fmla="*/ 8 h 37" name="T73"/>
                <a:gd fmla="*/ 49 w 100" name="T74"/>
                <a:gd fmla="*/ 13 h 3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7" w="100">
                  <a:moveTo>
                    <a:pt x="49" y="32"/>
                  </a:moveTo>
                  <a:cubicBezTo>
                    <a:pt x="69" y="32"/>
                    <a:pt x="69" y="32"/>
                    <a:pt x="69" y="32"/>
                  </a:cubicBezTo>
                  <a:cubicBezTo>
                    <a:pt x="74" y="32"/>
                    <a:pt x="78" y="31"/>
                    <a:pt x="82" y="29"/>
                  </a:cubicBezTo>
                  <a:cubicBezTo>
                    <a:pt x="86" y="27"/>
                    <a:pt x="90" y="24"/>
                    <a:pt x="93" y="21"/>
                  </a:cubicBezTo>
                  <a:cubicBezTo>
                    <a:pt x="49" y="13"/>
                    <a:pt x="49" y="13"/>
                    <a:pt x="49" y="13"/>
                  </a:cubicBezTo>
                  <a:cubicBezTo>
                    <a:pt x="49" y="13"/>
                    <a:pt x="49" y="13"/>
                    <a:pt x="49" y="13"/>
                  </a:cubicBezTo>
                  <a:cubicBezTo>
                    <a:pt x="93" y="21"/>
                    <a:pt x="93" y="21"/>
                    <a:pt x="93" y="21"/>
                  </a:cubicBezTo>
                  <a:cubicBezTo>
                    <a:pt x="95" y="19"/>
                    <a:pt x="95" y="16"/>
                    <a:pt x="95" y="14"/>
                  </a:cubicBezTo>
                  <a:cubicBezTo>
                    <a:pt x="95" y="11"/>
                    <a:pt x="94" y="9"/>
                    <a:pt x="92" y="7"/>
                  </a:cubicBezTo>
                  <a:cubicBezTo>
                    <a:pt x="92" y="7"/>
                    <a:pt x="91" y="7"/>
                    <a:pt x="91" y="7"/>
                  </a:cubicBezTo>
                  <a:cubicBezTo>
                    <a:pt x="90" y="6"/>
                    <a:pt x="90" y="5"/>
                    <a:pt x="88" y="5"/>
                  </a:cubicBezTo>
                  <a:cubicBezTo>
                    <a:pt x="87" y="5"/>
                    <a:pt x="86" y="4"/>
                    <a:pt x="85" y="4"/>
                  </a:cubicBezTo>
                  <a:cubicBezTo>
                    <a:pt x="84" y="4"/>
                    <a:pt x="82" y="5"/>
                    <a:pt x="81" y="5"/>
                  </a:cubicBezTo>
                  <a:cubicBezTo>
                    <a:pt x="79" y="6"/>
                    <a:pt x="78" y="7"/>
                    <a:pt x="77" y="8"/>
                  </a:cubicBezTo>
                  <a:cubicBezTo>
                    <a:pt x="77" y="9"/>
                    <a:pt x="76" y="9"/>
                    <a:pt x="75" y="10"/>
                  </a:cubicBezTo>
                  <a:cubicBezTo>
                    <a:pt x="74" y="11"/>
                    <a:pt x="73" y="11"/>
                    <a:pt x="72" y="11"/>
                  </a:cubicBezTo>
                  <a:cubicBezTo>
                    <a:pt x="72" y="11"/>
                    <a:pt x="72" y="11"/>
                    <a:pt x="72" y="11"/>
                  </a:cubicBezTo>
                  <a:cubicBezTo>
                    <a:pt x="72" y="11"/>
                    <a:pt x="71" y="12"/>
                    <a:pt x="71" y="12"/>
                  </a:cubicBezTo>
                  <a:cubicBezTo>
                    <a:pt x="70" y="12"/>
                    <a:pt x="70" y="12"/>
                    <a:pt x="69" y="12"/>
                  </a:cubicBezTo>
                  <a:cubicBezTo>
                    <a:pt x="49" y="12"/>
                    <a:pt x="49" y="12"/>
                    <a:pt x="49" y="12"/>
                  </a:cubicBezTo>
                  <a:cubicBezTo>
                    <a:pt x="49" y="7"/>
                    <a:pt x="49" y="7"/>
                    <a:pt x="49" y="7"/>
                  </a:cubicBezTo>
                  <a:cubicBezTo>
                    <a:pt x="69" y="7"/>
                    <a:pt x="69" y="7"/>
                    <a:pt x="69" y="7"/>
                  </a:cubicBezTo>
                  <a:cubicBezTo>
                    <a:pt x="69" y="7"/>
                    <a:pt x="70" y="7"/>
                    <a:pt x="70" y="7"/>
                  </a:cubicBezTo>
                  <a:cubicBezTo>
                    <a:pt x="70" y="7"/>
                    <a:pt x="71" y="7"/>
                    <a:pt x="71" y="7"/>
                  </a:cubicBezTo>
                  <a:cubicBezTo>
                    <a:pt x="71" y="7"/>
                    <a:pt x="71" y="7"/>
                    <a:pt x="71" y="7"/>
                  </a:cubicBezTo>
                  <a:cubicBezTo>
                    <a:pt x="71" y="7"/>
                    <a:pt x="72" y="6"/>
                    <a:pt x="72" y="6"/>
                  </a:cubicBezTo>
                  <a:cubicBezTo>
                    <a:pt x="73" y="6"/>
                    <a:pt x="73" y="5"/>
                    <a:pt x="74" y="5"/>
                  </a:cubicBezTo>
                  <a:cubicBezTo>
                    <a:pt x="75" y="3"/>
                    <a:pt x="77" y="2"/>
                    <a:pt x="79" y="1"/>
                  </a:cubicBezTo>
                  <a:cubicBezTo>
                    <a:pt x="81" y="0"/>
                    <a:pt x="83" y="0"/>
                    <a:pt x="85" y="0"/>
                  </a:cubicBezTo>
                  <a:cubicBezTo>
                    <a:pt x="87" y="0"/>
                    <a:pt x="88" y="0"/>
                    <a:pt x="90" y="0"/>
                  </a:cubicBezTo>
                  <a:cubicBezTo>
                    <a:pt x="92" y="1"/>
                    <a:pt x="93" y="2"/>
                    <a:pt x="95" y="3"/>
                  </a:cubicBezTo>
                  <a:cubicBezTo>
                    <a:pt x="95" y="3"/>
                    <a:pt x="95" y="3"/>
                    <a:pt x="95" y="3"/>
                  </a:cubicBezTo>
                  <a:cubicBezTo>
                    <a:pt x="98" y="6"/>
                    <a:pt x="100" y="9"/>
                    <a:pt x="100" y="13"/>
                  </a:cubicBezTo>
                  <a:cubicBezTo>
                    <a:pt x="100" y="17"/>
                    <a:pt x="99" y="21"/>
                    <a:pt x="96" y="24"/>
                  </a:cubicBezTo>
                  <a:cubicBezTo>
                    <a:pt x="96" y="24"/>
                    <a:pt x="96" y="24"/>
                    <a:pt x="96" y="24"/>
                  </a:cubicBezTo>
                  <a:cubicBezTo>
                    <a:pt x="93" y="28"/>
                    <a:pt x="89" y="31"/>
                    <a:pt x="84" y="33"/>
                  </a:cubicBezTo>
                  <a:cubicBezTo>
                    <a:pt x="80" y="36"/>
                    <a:pt x="74" y="37"/>
                    <a:pt x="69" y="37"/>
                  </a:cubicBezTo>
                  <a:cubicBezTo>
                    <a:pt x="49" y="37"/>
                    <a:pt x="49" y="37"/>
                    <a:pt x="49" y="37"/>
                  </a:cubicBezTo>
                  <a:lnTo>
                    <a:pt x="49" y="32"/>
                  </a:lnTo>
                  <a:close/>
                  <a:moveTo>
                    <a:pt x="23" y="8"/>
                  </a:moveTo>
                  <a:cubicBezTo>
                    <a:pt x="22" y="7"/>
                    <a:pt x="20" y="6"/>
                    <a:pt x="19" y="5"/>
                  </a:cubicBezTo>
                  <a:cubicBezTo>
                    <a:pt x="18" y="5"/>
                    <a:pt x="16" y="4"/>
                    <a:pt x="15" y="4"/>
                  </a:cubicBezTo>
                  <a:cubicBezTo>
                    <a:pt x="14" y="4"/>
                    <a:pt x="13" y="5"/>
                    <a:pt x="11" y="5"/>
                  </a:cubicBezTo>
                  <a:cubicBezTo>
                    <a:pt x="10" y="5"/>
                    <a:pt x="9" y="6"/>
                    <a:pt x="8" y="7"/>
                  </a:cubicBezTo>
                  <a:cubicBezTo>
                    <a:pt x="8" y="7"/>
                    <a:pt x="8" y="7"/>
                    <a:pt x="8" y="7"/>
                  </a:cubicBezTo>
                  <a:cubicBezTo>
                    <a:pt x="6" y="8"/>
                    <a:pt x="5" y="11"/>
                    <a:pt x="5" y="14"/>
                  </a:cubicBezTo>
                  <a:cubicBezTo>
                    <a:pt x="5" y="16"/>
                    <a:pt x="5" y="19"/>
                    <a:pt x="7" y="21"/>
                  </a:cubicBezTo>
                  <a:cubicBezTo>
                    <a:pt x="7" y="21"/>
                    <a:pt x="7" y="21"/>
                    <a:pt x="7" y="21"/>
                  </a:cubicBezTo>
                  <a:cubicBezTo>
                    <a:pt x="10" y="24"/>
                    <a:pt x="14" y="27"/>
                    <a:pt x="18" y="29"/>
                  </a:cubicBezTo>
                  <a:cubicBezTo>
                    <a:pt x="22" y="31"/>
                    <a:pt x="26" y="32"/>
                    <a:pt x="31" y="32"/>
                  </a:cubicBezTo>
                  <a:cubicBezTo>
                    <a:pt x="49" y="32"/>
                    <a:pt x="49" y="32"/>
                    <a:pt x="49" y="32"/>
                  </a:cubicBezTo>
                  <a:cubicBezTo>
                    <a:pt x="49" y="37"/>
                    <a:pt x="49" y="37"/>
                    <a:pt x="49" y="37"/>
                  </a:cubicBezTo>
                  <a:cubicBezTo>
                    <a:pt x="31" y="37"/>
                    <a:pt x="31" y="37"/>
                    <a:pt x="31" y="37"/>
                  </a:cubicBezTo>
                  <a:cubicBezTo>
                    <a:pt x="26" y="37"/>
                    <a:pt x="20" y="36"/>
                    <a:pt x="16" y="33"/>
                  </a:cubicBezTo>
                  <a:cubicBezTo>
                    <a:pt x="11" y="31"/>
                    <a:pt x="7" y="28"/>
                    <a:pt x="4" y="24"/>
                  </a:cubicBezTo>
                  <a:cubicBezTo>
                    <a:pt x="4" y="24"/>
                    <a:pt x="4" y="24"/>
                    <a:pt x="4" y="24"/>
                  </a:cubicBezTo>
                  <a:cubicBezTo>
                    <a:pt x="1" y="21"/>
                    <a:pt x="0" y="17"/>
                    <a:pt x="0" y="13"/>
                  </a:cubicBezTo>
                  <a:cubicBezTo>
                    <a:pt x="0" y="9"/>
                    <a:pt x="2" y="6"/>
                    <a:pt x="5" y="3"/>
                  </a:cubicBezTo>
                  <a:cubicBezTo>
                    <a:pt x="5" y="3"/>
                    <a:pt x="5" y="3"/>
                    <a:pt x="5" y="3"/>
                  </a:cubicBezTo>
                  <a:cubicBezTo>
                    <a:pt x="7" y="2"/>
                    <a:pt x="8" y="1"/>
                    <a:pt x="10" y="0"/>
                  </a:cubicBezTo>
                  <a:cubicBezTo>
                    <a:pt x="11" y="0"/>
                    <a:pt x="13" y="0"/>
                    <a:pt x="15" y="0"/>
                  </a:cubicBezTo>
                  <a:cubicBezTo>
                    <a:pt x="17" y="0"/>
                    <a:pt x="19" y="0"/>
                    <a:pt x="21" y="1"/>
                  </a:cubicBezTo>
                  <a:cubicBezTo>
                    <a:pt x="23" y="2"/>
                    <a:pt x="25" y="3"/>
                    <a:pt x="26" y="5"/>
                  </a:cubicBezTo>
                  <a:cubicBezTo>
                    <a:pt x="26" y="5"/>
                    <a:pt x="26" y="5"/>
                    <a:pt x="26" y="5"/>
                  </a:cubicBezTo>
                  <a:cubicBezTo>
                    <a:pt x="27" y="6"/>
                    <a:pt x="28" y="6"/>
                    <a:pt x="28" y="6"/>
                  </a:cubicBezTo>
                  <a:cubicBezTo>
                    <a:pt x="29" y="7"/>
                    <a:pt x="30" y="7"/>
                    <a:pt x="31" y="7"/>
                  </a:cubicBezTo>
                  <a:cubicBezTo>
                    <a:pt x="32" y="7"/>
                    <a:pt x="32" y="7"/>
                    <a:pt x="32" y="7"/>
                  </a:cubicBezTo>
                  <a:cubicBezTo>
                    <a:pt x="49" y="7"/>
                    <a:pt x="49" y="7"/>
                    <a:pt x="49" y="7"/>
                  </a:cubicBezTo>
                  <a:cubicBezTo>
                    <a:pt x="49" y="12"/>
                    <a:pt x="49" y="12"/>
                    <a:pt x="49" y="12"/>
                  </a:cubicBezTo>
                  <a:cubicBezTo>
                    <a:pt x="32" y="12"/>
                    <a:pt x="32" y="12"/>
                    <a:pt x="32" y="12"/>
                  </a:cubicBezTo>
                  <a:cubicBezTo>
                    <a:pt x="31" y="12"/>
                    <a:pt x="31" y="12"/>
                    <a:pt x="31" y="12"/>
                  </a:cubicBezTo>
                  <a:cubicBezTo>
                    <a:pt x="29" y="12"/>
                    <a:pt x="28" y="11"/>
                    <a:pt x="26" y="11"/>
                  </a:cubicBezTo>
                  <a:cubicBezTo>
                    <a:pt x="25" y="10"/>
                    <a:pt x="24" y="9"/>
                    <a:pt x="23" y="8"/>
                  </a:cubicBezTo>
                  <a:cubicBezTo>
                    <a:pt x="23" y="8"/>
                    <a:pt x="23" y="8"/>
                    <a:pt x="23" y="8"/>
                  </a:cubicBezTo>
                  <a:cubicBezTo>
                    <a:pt x="49" y="13"/>
                    <a:pt x="49" y="13"/>
                    <a:pt x="49" y="13"/>
                  </a:cubicBezTo>
                  <a:cubicBezTo>
                    <a:pt x="49" y="13"/>
                    <a:pt x="49" y="13"/>
                    <a:pt x="49" y="13"/>
                  </a:cubicBezTo>
                  <a:lnTo>
                    <a:pt x="23" y="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3" name="Freeform 113"/>
            <p:cNvSpPr>
              <a:spLocks noEditPoints="1"/>
            </p:cNvSpPr>
            <p:nvPr/>
          </p:nvSpPr>
          <p:spPr bwMode="auto">
            <a:xfrm>
              <a:off x="10356866" y="1119195"/>
              <a:ext cx="41275" cy="26988"/>
            </a:xfrm>
            <a:custGeom>
              <a:gdLst>
                <a:gd fmla="*/ 9 w 18" name="T0"/>
                <a:gd fmla="*/ 0 h 12" name="T1"/>
                <a:gd fmla="*/ 16 w 18" name="T2"/>
                <a:gd fmla="*/ 0 h 12" name="T3"/>
                <a:gd fmla="*/ 18 w 18" name="T4"/>
                <a:gd fmla="*/ 3 h 12" name="T5"/>
                <a:gd fmla="*/ 18 w 18" name="T6"/>
                <a:gd fmla="*/ 10 h 12" name="T7"/>
                <a:gd fmla="*/ 16 w 18" name="T8"/>
                <a:gd fmla="*/ 12 h 12" name="T9"/>
                <a:gd fmla="*/ 9 w 18" name="T10"/>
                <a:gd fmla="*/ 12 h 12" name="T11"/>
                <a:gd fmla="*/ 9 w 18" name="T12"/>
                <a:gd fmla="*/ 8 h 12" name="T13"/>
                <a:gd fmla="*/ 13 w 18" name="T14"/>
                <a:gd fmla="*/ 8 h 12" name="T15"/>
                <a:gd fmla="*/ 13 w 18" name="T16"/>
                <a:gd fmla="*/ 5 h 12" name="T17"/>
                <a:gd fmla="*/ 9 w 18" name="T18"/>
                <a:gd fmla="*/ 5 h 12" name="T19"/>
                <a:gd fmla="*/ 9 w 18" name="T20"/>
                <a:gd fmla="*/ 0 h 12" name="T21"/>
                <a:gd fmla="*/ 3 w 18" name="T22"/>
                <a:gd fmla="*/ 0 h 12" name="T23"/>
                <a:gd fmla="*/ 9 w 18" name="T24"/>
                <a:gd fmla="*/ 0 h 12" name="T25"/>
                <a:gd fmla="*/ 9 w 18" name="T26"/>
                <a:gd fmla="*/ 5 h 12" name="T27"/>
                <a:gd fmla="*/ 5 w 18" name="T28"/>
                <a:gd fmla="*/ 5 h 12" name="T29"/>
                <a:gd fmla="*/ 5 w 18" name="T30"/>
                <a:gd fmla="*/ 8 h 12" name="T31"/>
                <a:gd fmla="*/ 9 w 18" name="T32"/>
                <a:gd fmla="*/ 8 h 12" name="T33"/>
                <a:gd fmla="*/ 9 w 18" name="T34"/>
                <a:gd fmla="*/ 12 h 12" name="T35"/>
                <a:gd fmla="*/ 3 w 18" name="T36"/>
                <a:gd fmla="*/ 12 h 12" name="T37"/>
                <a:gd fmla="*/ 0 w 18" name="T38"/>
                <a:gd fmla="*/ 10 h 12" name="T39"/>
                <a:gd fmla="*/ 0 w 18" name="T40"/>
                <a:gd fmla="*/ 3 h 12" name="T41"/>
                <a:gd fmla="*/ 3 w 18" name="T42"/>
                <a:gd fmla="*/ 0 h 12"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 w="18">
                  <a:moveTo>
                    <a:pt x="9" y="0"/>
                  </a:moveTo>
                  <a:cubicBezTo>
                    <a:pt x="16" y="0"/>
                    <a:pt x="16" y="0"/>
                    <a:pt x="16" y="0"/>
                  </a:cubicBezTo>
                  <a:cubicBezTo>
                    <a:pt x="17" y="0"/>
                    <a:pt x="18" y="1"/>
                    <a:pt x="18" y="3"/>
                  </a:cubicBezTo>
                  <a:cubicBezTo>
                    <a:pt x="18" y="10"/>
                    <a:pt x="18" y="10"/>
                    <a:pt x="18" y="10"/>
                  </a:cubicBezTo>
                  <a:cubicBezTo>
                    <a:pt x="18" y="11"/>
                    <a:pt x="17" y="12"/>
                    <a:pt x="16" y="12"/>
                  </a:cubicBezTo>
                  <a:cubicBezTo>
                    <a:pt x="9" y="12"/>
                    <a:pt x="9" y="12"/>
                    <a:pt x="9" y="12"/>
                  </a:cubicBezTo>
                  <a:cubicBezTo>
                    <a:pt x="9" y="8"/>
                    <a:pt x="9" y="8"/>
                    <a:pt x="9" y="8"/>
                  </a:cubicBezTo>
                  <a:cubicBezTo>
                    <a:pt x="13" y="8"/>
                    <a:pt x="13" y="8"/>
                    <a:pt x="13" y="8"/>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8"/>
                    <a:pt x="5" y="8"/>
                    <a:pt x="5" y="8"/>
                  </a:cubicBezTo>
                  <a:cubicBezTo>
                    <a:pt x="9" y="8"/>
                    <a:pt x="9" y="8"/>
                    <a:pt x="9" y="8"/>
                  </a:cubicBezTo>
                  <a:cubicBezTo>
                    <a:pt x="9" y="12"/>
                    <a:pt x="9" y="12"/>
                    <a:pt x="9" y="12"/>
                  </a:cubicBezTo>
                  <a:cubicBezTo>
                    <a:pt x="3" y="12"/>
                    <a:pt x="3" y="12"/>
                    <a:pt x="3" y="12"/>
                  </a:cubicBezTo>
                  <a:cubicBezTo>
                    <a:pt x="1" y="12"/>
                    <a:pt x="0" y="11"/>
                    <a:pt x="0" y="10"/>
                  </a:cubicBezTo>
                  <a:cubicBezTo>
                    <a:pt x="0" y="3"/>
                    <a:pt x="0" y="3"/>
                    <a:pt x="0" y="3"/>
                  </a:cubicBezTo>
                  <a:cubicBezTo>
                    <a:pt x="0" y="1"/>
                    <a:pt x="1"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4" name="Freeform 114"/>
            <p:cNvSpPr>
              <a:spLocks noEditPoints="1"/>
            </p:cNvSpPr>
            <p:nvPr/>
          </p:nvSpPr>
          <p:spPr bwMode="auto">
            <a:xfrm>
              <a:off x="10390203" y="1193807"/>
              <a:ext cx="73026" cy="74614"/>
            </a:xfrm>
            <a:custGeom>
              <a:gdLst>
                <a:gd fmla="*/ 16 w 32" name="T0"/>
                <a:gd fmla="*/ 28 h 33" name="T1"/>
                <a:gd fmla="*/ 24 w 32" name="T2"/>
                <a:gd fmla="*/ 25 h 33" name="T3"/>
                <a:gd fmla="*/ 24 w 32" name="T4"/>
                <a:gd fmla="*/ 25 h 33" name="T5"/>
                <a:gd fmla="*/ 28 w 32" name="T6"/>
                <a:gd fmla="*/ 17 h 33" name="T7"/>
                <a:gd fmla="*/ 24 w 32" name="T8"/>
                <a:gd fmla="*/ 9 h 33" name="T9"/>
                <a:gd fmla="*/ 16 w 32" name="T10"/>
                <a:gd fmla="*/ 5 h 33" name="T11"/>
                <a:gd fmla="*/ 16 w 32" name="T12"/>
                <a:gd fmla="*/ 0 h 33" name="T13"/>
                <a:gd fmla="*/ 28 w 32" name="T14"/>
                <a:gd fmla="*/ 5 h 33" name="T15"/>
                <a:gd fmla="*/ 32 w 32" name="T16"/>
                <a:gd fmla="*/ 17 h 33" name="T17"/>
                <a:gd fmla="*/ 28 w 32" name="T18"/>
                <a:gd fmla="*/ 28 h 33" name="T19"/>
                <a:gd fmla="*/ 28 w 32" name="T20"/>
                <a:gd fmla="*/ 28 h 33" name="T21"/>
                <a:gd fmla="*/ 16 w 32" name="T22"/>
                <a:gd fmla="*/ 33 h 33" name="T23"/>
                <a:gd fmla="*/ 16 w 32" name="T24"/>
                <a:gd fmla="*/ 28 h 33" name="T25"/>
                <a:gd fmla="*/ 16 w 32" name="T26"/>
                <a:gd fmla="*/ 5 h 33" name="T27"/>
                <a:gd fmla="*/ 8 w 32" name="T28"/>
                <a:gd fmla="*/ 9 h 33" name="T29"/>
                <a:gd fmla="*/ 5 w 32" name="T30"/>
                <a:gd fmla="*/ 17 h 33" name="T31"/>
                <a:gd fmla="*/ 8 w 32" name="T32"/>
                <a:gd fmla="*/ 25 h 33" name="T33"/>
                <a:gd fmla="*/ 16 w 32" name="T34"/>
                <a:gd fmla="*/ 28 h 33" name="T35"/>
                <a:gd fmla="*/ 16 w 32" name="T36"/>
                <a:gd fmla="*/ 33 h 33" name="T37"/>
                <a:gd fmla="*/ 5 w 32" name="T38"/>
                <a:gd fmla="*/ 28 h 33" name="T39"/>
                <a:gd fmla="*/ 5 w 32" name="T40"/>
                <a:gd fmla="*/ 28 h 33" name="T41"/>
                <a:gd fmla="*/ 0 w 32" name="T42"/>
                <a:gd fmla="*/ 17 h 33" name="T43"/>
                <a:gd fmla="*/ 5 w 32" name="T44"/>
                <a:gd fmla="*/ 5 h 33" name="T45"/>
                <a:gd fmla="*/ 16 w 32" name="T46"/>
                <a:gd fmla="*/ 0 h 33" name="T47"/>
                <a:gd fmla="*/ 16 w 32" name="T48"/>
                <a:gd fmla="*/ 5 h 3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33" w="32">
                  <a:moveTo>
                    <a:pt x="16" y="28"/>
                  </a:moveTo>
                  <a:cubicBezTo>
                    <a:pt x="19" y="28"/>
                    <a:pt x="22" y="27"/>
                    <a:pt x="24" y="25"/>
                  </a:cubicBezTo>
                  <a:cubicBezTo>
                    <a:pt x="24" y="25"/>
                    <a:pt x="24" y="25"/>
                    <a:pt x="24" y="25"/>
                  </a:cubicBezTo>
                  <a:cubicBezTo>
                    <a:pt x="26" y="23"/>
                    <a:pt x="28" y="20"/>
                    <a:pt x="28" y="17"/>
                  </a:cubicBezTo>
                  <a:cubicBezTo>
                    <a:pt x="28" y="14"/>
                    <a:pt x="26" y="11"/>
                    <a:pt x="24" y="9"/>
                  </a:cubicBezTo>
                  <a:cubicBezTo>
                    <a:pt x="22" y="6"/>
                    <a:pt x="19" y="5"/>
                    <a:pt x="16" y="5"/>
                  </a:cubicBezTo>
                  <a:cubicBezTo>
                    <a:pt x="16" y="0"/>
                    <a:pt x="16" y="0"/>
                    <a:pt x="16" y="0"/>
                  </a:cubicBezTo>
                  <a:cubicBezTo>
                    <a:pt x="21" y="0"/>
                    <a:pt x="25" y="2"/>
                    <a:pt x="28" y="5"/>
                  </a:cubicBezTo>
                  <a:cubicBezTo>
                    <a:pt x="31" y="8"/>
                    <a:pt x="32" y="12"/>
                    <a:pt x="32" y="17"/>
                  </a:cubicBezTo>
                  <a:cubicBezTo>
                    <a:pt x="32" y="21"/>
                    <a:pt x="31" y="25"/>
                    <a:pt x="28" y="28"/>
                  </a:cubicBezTo>
                  <a:cubicBezTo>
                    <a:pt x="28" y="28"/>
                    <a:pt x="28" y="28"/>
                    <a:pt x="28" y="28"/>
                  </a:cubicBezTo>
                  <a:cubicBezTo>
                    <a:pt x="25" y="31"/>
                    <a:pt x="21" y="33"/>
                    <a:pt x="16" y="33"/>
                  </a:cubicBezTo>
                  <a:lnTo>
                    <a:pt x="16" y="28"/>
                  </a:lnTo>
                  <a:close/>
                  <a:moveTo>
                    <a:pt x="16" y="5"/>
                  </a:moveTo>
                  <a:cubicBezTo>
                    <a:pt x="13" y="5"/>
                    <a:pt x="10" y="6"/>
                    <a:pt x="8" y="9"/>
                  </a:cubicBezTo>
                  <a:cubicBezTo>
                    <a:pt x="6" y="11"/>
                    <a:pt x="5" y="14"/>
                    <a:pt x="5" y="17"/>
                  </a:cubicBezTo>
                  <a:cubicBezTo>
                    <a:pt x="5" y="20"/>
                    <a:pt x="6" y="23"/>
                    <a:pt x="8" y="25"/>
                  </a:cubicBezTo>
                  <a:cubicBezTo>
                    <a:pt x="10" y="27"/>
                    <a:pt x="13" y="28"/>
                    <a:pt x="16" y="28"/>
                  </a:cubicBezTo>
                  <a:cubicBezTo>
                    <a:pt x="16" y="33"/>
                    <a:pt x="16" y="33"/>
                    <a:pt x="16" y="33"/>
                  </a:cubicBezTo>
                  <a:cubicBezTo>
                    <a:pt x="12" y="33"/>
                    <a:pt x="8" y="31"/>
                    <a:pt x="5" y="28"/>
                  </a:cubicBezTo>
                  <a:cubicBezTo>
                    <a:pt x="5" y="28"/>
                    <a:pt x="5" y="28"/>
                    <a:pt x="5" y="28"/>
                  </a:cubicBezTo>
                  <a:cubicBezTo>
                    <a:pt x="2" y="25"/>
                    <a:pt x="0" y="21"/>
                    <a:pt x="0" y="17"/>
                  </a:cubicBezTo>
                  <a:cubicBezTo>
                    <a:pt x="0" y="12"/>
                    <a:pt x="2" y="8"/>
                    <a:pt x="5" y="5"/>
                  </a:cubicBezTo>
                  <a:cubicBezTo>
                    <a:pt x="8" y="2"/>
                    <a:pt x="12" y="0"/>
                    <a:pt x="16" y="0"/>
                  </a:cubicBezTo>
                  <a:lnTo>
                    <a:pt x="16"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5" name="Freeform 115"/>
            <p:cNvSpPr>
              <a:spLocks noEditPoints="1"/>
            </p:cNvSpPr>
            <p:nvPr/>
          </p:nvSpPr>
          <p:spPr bwMode="auto">
            <a:xfrm>
              <a:off x="10339404" y="1146183"/>
              <a:ext cx="176214" cy="327026"/>
            </a:xfrm>
            <a:custGeom>
              <a:gdLst>
                <a:gd fmla="*/ 73 w 78" name="T0"/>
                <a:gd fmla="*/ 140 h 145" name="T1"/>
                <a:gd fmla="*/ 73 w 78" name="T2"/>
                <a:gd fmla="*/ 29 h 145" name="T3"/>
                <a:gd fmla="*/ 61 w 78" name="T4"/>
                <a:gd fmla="*/ 5 h 145" name="T5"/>
                <a:gd fmla="*/ 75 w 78" name="T6"/>
                <a:gd fmla="*/ 0 h 145" name="T7"/>
                <a:gd fmla="*/ 78 w 78" name="T8"/>
                <a:gd fmla="*/ 29 h 145" name="T9"/>
                <a:gd fmla="*/ 78 w 78" name="T10"/>
                <a:gd fmla="*/ 143 h 145" name="T11"/>
                <a:gd fmla="*/ 61 w 78" name="T12"/>
                <a:gd fmla="*/ 145 h 145" name="T13"/>
                <a:gd fmla="*/ 61 w 78" name="T14"/>
                <a:gd fmla="*/ 59 h 145" name="T15"/>
                <a:gd fmla="*/ 61 w 78" name="T16"/>
                <a:gd fmla="*/ 17 h 145" name="T17"/>
                <a:gd fmla="*/ 61 w 78" name="T18"/>
                <a:gd fmla="*/ 19 h 145" name="T19"/>
                <a:gd fmla="*/ 65 w 78" name="T20"/>
                <a:gd fmla="*/ 38 h 145" name="T21"/>
                <a:gd fmla="*/ 61 w 78" name="T22"/>
                <a:gd fmla="*/ 59 h 145" name="T23"/>
                <a:gd fmla="*/ 61 w 78" name="T24"/>
                <a:gd fmla="*/ 140 h 145" name="T25"/>
                <a:gd fmla="*/ 39 w 78" name="T26"/>
                <a:gd fmla="*/ 145 h 145" name="T27"/>
                <a:gd fmla="*/ 61 w 78" name="T28"/>
                <a:gd fmla="*/ 5 h 145" name="T29"/>
                <a:gd fmla="*/ 39 w 78" name="T30"/>
                <a:gd fmla="*/ 0 h 145" name="T31"/>
                <a:gd fmla="*/ 61 w 78" name="T32"/>
                <a:gd fmla="*/ 5 h 145" name="T33"/>
                <a:gd fmla="*/ 61 w 78" name="T34"/>
                <a:gd fmla="*/ 17 h 145" name="T35"/>
                <a:gd fmla="*/ 60 w 78" name="T36"/>
                <a:gd fmla="*/ 20 h 145" name="T37"/>
                <a:gd fmla="*/ 61 w 78" name="T38"/>
                <a:gd fmla="*/ 25 h 145" name="T39"/>
                <a:gd fmla="*/ 57 w 78" name="T40"/>
                <a:gd fmla="*/ 20 h 145" name="T41"/>
                <a:gd fmla="*/ 39 w 78" name="T42"/>
                <a:gd fmla="*/ 12 h 145" name="T43"/>
                <a:gd fmla="*/ 39 w 78" name="T44"/>
                <a:gd fmla="*/ 8 h 145" name="T45"/>
                <a:gd fmla="*/ 60 w 78" name="T46"/>
                <a:gd fmla="*/ 16 h 145" name="T47"/>
                <a:gd fmla="*/ 60 w 78" name="T48"/>
                <a:gd fmla="*/ 16 h 145" name="T49"/>
                <a:gd fmla="*/ 61 w 78" name="T50"/>
                <a:gd fmla="*/ 51 h 145" name="T51"/>
                <a:gd fmla="*/ 60 w 78" name="T52"/>
                <a:gd fmla="*/ 59 h 145" name="T53"/>
                <a:gd fmla="*/ 39 w 78" name="T54"/>
                <a:gd fmla="*/ 68 h 145" name="T55"/>
                <a:gd fmla="*/ 39 w 78" name="T56"/>
                <a:gd fmla="*/ 63 h 145" name="T57"/>
                <a:gd fmla="*/ 57 w 78" name="T58"/>
                <a:gd fmla="*/ 56 h 145" name="T59"/>
                <a:gd fmla="*/ 57 w 78" name="T60"/>
                <a:gd fmla="*/ 56 h 145" name="T61"/>
                <a:gd fmla="*/ 18 w 78" name="T62"/>
                <a:gd fmla="*/ 140 h 145" name="T63"/>
                <a:gd fmla="*/ 39 w 78" name="T64"/>
                <a:gd fmla="*/ 145 h 145" name="T65"/>
                <a:gd fmla="*/ 18 w 78" name="T66"/>
                <a:gd fmla="*/ 140 h 145" name="T67"/>
                <a:gd fmla="*/ 18 w 78" name="T68"/>
                <a:gd fmla="*/ 5 h 145" name="T69"/>
                <a:gd fmla="*/ 39 w 78" name="T70"/>
                <a:gd fmla="*/ 0 h 145" name="T71"/>
                <a:gd fmla="*/ 39 w 78" name="T72"/>
                <a:gd fmla="*/ 8 h 145" name="T73"/>
                <a:gd fmla="*/ 21 w 78" name="T74"/>
                <a:gd fmla="*/ 20 h 145" name="T75"/>
                <a:gd fmla="*/ 18 w 78" name="T76"/>
                <a:gd fmla="*/ 17 h 145" name="T77"/>
                <a:gd fmla="*/ 39 w 78" name="T78"/>
                <a:gd fmla="*/ 8 h 145" name="T79"/>
                <a:gd fmla="*/ 39 w 78" name="T80"/>
                <a:gd fmla="*/ 68 h 145" name="T81"/>
                <a:gd fmla="*/ 18 w 78" name="T82"/>
                <a:gd fmla="*/ 59 h 145" name="T83"/>
                <a:gd fmla="*/ 18 w 78" name="T84"/>
                <a:gd fmla="*/ 59 h 145" name="T85"/>
                <a:gd fmla="*/ 18 w 78" name="T86"/>
                <a:gd fmla="*/ 59 h 145" name="T87"/>
                <a:gd fmla="*/ 18 w 78" name="T88"/>
                <a:gd fmla="*/ 56 h 145" name="T89"/>
                <a:gd fmla="*/ 18 w 78" name="T90"/>
                <a:gd fmla="*/ 51 h 145" name="T91"/>
                <a:gd fmla="*/ 21 w 78" name="T92"/>
                <a:gd fmla="*/ 56 h 145" name="T93"/>
                <a:gd fmla="*/ 5 w 78" name="T94"/>
                <a:gd fmla="*/ 140 h 145" name="T95"/>
                <a:gd fmla="*/ 18 w 78" name="T96"/>
                <a:gd fmla="*/ 145 h 145" name="T97"/>
                <a:gd fmla="*/ 0 w 78" name="T98"/>
                <a:gd fmla="*/ 143 h 145" name="T99"/>
                <a:gd fmla="*/ 2 w 78" name="T100"/>
                <a:gd fmla="*/ 0 h 145" name="T101"/>
                <a:gd fmla="*/ 18 w 78" name="T102"/>
                <a:gd fmla="*/ 5 h 145" name="T103"/>
                <a:gd fmla="*/ 5 w 78" name="T104"/>
                <a:gd fmla="*/ 140 h 145" name="T105"/>
                <a:gd fmla="*/ 9 w 78" name="T106"/>
                <a:gd fmla="*/ 38 h 145" name="T107"/>
                <a:gd fmla="*/ 18 w 78" name="T108"/>
                <a:gd fmla="*/ 59 h 145" name="T109"/>
                <a:gd fmla="*/ 18 w 78" name="T110"/>
                <a:gd fmla="*/ 51 h 145" name="T111"/>
                <a:gd fmla="*/ 18 w 78" name="T112"/>
                <a:gd fmla="*/ 25 h 145"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45" w="78">
                  <a:moveTo>
                    <a:pt x="61" y="140"/>
                  </a:moveTo>
                  <a:cubicBezTo>
                    <a:pt x="73" y="140"/>
                    <a:pt x="73" y="140"/>
                    <a:pt x="73" y="140"/>
                  </a:cubicBezTo>
                  <a:cubicBezTo>
                    <a:pt x="73" y="52"/>
                    <a:pt x="73" y="52"/>
                    <a:pt x="73" y="52"/>
                  </a:cubicBezTo>
                  <a:cubicBezTo>
                    <a:pt x="73" y="29"/>
                    <a:pt x="73" y="29"/>
                    <a:pt x="73" y="29"/>
                  </a:cubicBezTo>
                  <a:cubicBezTo>
                    <a:pt x="73" y="5"/>
                    <a:pt x="73" y="5"/>
                    <a:pt x="73" y="5"/>
                  </a:cubicBezTo>
                  <a:cubicBezTo>
                    <a:pt x="61" y="5"/>
                    <a:pt x="61" y="5"/>
                    <a:pt x="61" y="5"/>
                  </a:cubicBezTo>
                  <a:cubicBezTo>
                    <a:pt x="61" y="0"/>
                    <a:pt x="61" y="0"/>
                    <a:pt x="61" y="0"/>
                  </a:cubicBezTo>
                  <a:cubicBezTo>
                    <a:pt x="75" y="0"/>
                    <a:pt x="75" y="0"/>
                    <a:pt x="75" y="0"/>
                  </a:cubicBezTo>
                  <a:cubicBezTo>
                    <a:pt x="76" y="0"/>
                    <a:pt x="78" y="1"/>
                    <a:pt x="78" y="3"/>
                  </a:cubicBezTo>
                  <a:cubicBezTo>
                    <a:pt x="78" y="29"/>
                    <a:pt x="78" y="29"/>
                    <a:pt x="78" y="29"/>
                  </a:cubicBezTo>
                  <a:cubicBezTo>
                    <a:pt x="78" y="52"/>
                    <a:pt x="78" y="52"/>
                    <a:pt x="78" y="52"/>
                  </a:cubicBezTo>
                  <a:cubicBezTo>
                    <a:pt x="78" y="143"/>
                    <a:pt x="78" y="143"/>
                    <a:pt x="78" y="143"/>
                  </a:cubicBezTo>
                  <a:cubicBezTo>
                    <a:pt x="78" y="144"/>
                    <a:pt x="76" y="145"/>
                    <a:pt x="75" y="145"/>
                  </a:cubicBezTo>
                  <a:cubicBezTo>
                    <a:pt x="61" y="145"/>
                    <a:pt x="61" y="145"/>
                    <a:pt x="61" y="145"/>
                  </a:cubicBezTo>
                  <a:cubicBezTo>
                    <a:pt x="61" y="140"/>
                    <a:pt x="61" y="140"/>
                    <a:pt x="61" y="140"/>
                  </a:cubicBezTo>
                  <a:close/>
                  <a:moveTo>
                    <a:pt x="61" y="59"/>
                  </a:moveTo>
                  <a:cubicBezTo>
                    <a:pt x="66" y="53"/>
                    <a:pt x="69" y="46"/>
                    <a:pt x="69" y="38"/>
                  </a:cubicBezTo>
                  <a:cubicBezTo>
                    <a:pt x="69" y="30"/>
                    <a:pt x="66" y="22"/>
                    <a:pt x="61" y="17"/>
                  </a:cubicBezTo>
                  <a:cubicBezTo>
                    <a:pt x="61" y="17"/>
                    <a:pt x="61" y="17"/>
                    <a:pt x="61" y="17"/>
                  </a:cubicBezTo>
                  <a:cubicBezTo>
                    <a:pt x="61" y="18"/>
                    <a:pt x="61" y="19"/>
                    <a:pt x="61" y="19"/>
                  </a:cubicBezTo>
                  <a:cubicBezTo>
                    <a:pt x="61" y="25"/>
                    <a:pt x="61" y="25"/>
                    <a:pt x="61" y="25"/>
                  </a:cubicBezTo>
                  <a:cubicBezTo>
                    <a:pt x="63" y="28"/>
                    <a:pt x="65" y="33"/>
                    <a:pt x="65" y="38"/>
                  </a:cubicBezTo>
                  <a:cubicBezTo>
                    <a:pt x="65" y="43"/>
                    <a:pt x="63" y="47"/>
                    <a:pt x="61" y="51"/>
                  </a:cubicBezTo>
                  <a:lnTo>
                    <a:pt x="61" y="59"/>
                  </a:lnTo>
                  <a:close/>
                  <a:moveTo>
                    <a:pt x="39" y="140"/>
                  </a:moveTo>
                  <a:cubicBezTo>
                    <a:pt x="61" y="140"/>
                    <a:pt x="61" y="140"/>
                    <a:pt x="61" y="140"/>
                  </a:cubicBezTo>
                  <a:cubicBezTo>
                    <a:pt x="61" y="145"/>
                    <a:pt x="61" y="145"/>
                    <a:pt x="61" y="145"/>
                  </a:cubicBezTo>
                  <a:cubicBezTo>
                    <a:pt x="39" y="145"/>
                    <a:pt x="39" y="145"/>
                    <a:pt x="39" y="145"/>
                  </a:cubicBezTo>
                  <a:cubicBezTo>
                    <a:pt x="39" y="140"/>
                    <a:pt x="39" y="140"/>
                    <a:pt x="39" y="140"/>
                  </a:cubicBezTo>
                  <a:close/>
                  <a:moveTo>
                    <a:pt x="61" y="5"/>
                  </a:moveTo>
                  <a:cubicBezTo>
                    <a:pt x="39" y="5"/>
                    <a:pt x="39" y="5"/>
                    <a:pt x="39" y="5"/>
                  </a:cubicBezTo>
                  <a:cubicBezTo>
                    <a:pt x="39" y="0"/>
                    <a:pt x="39" y="0"/>
                    <a:pt x="39" y="0"/>
                  </a:cubicBezTo>
                  <a:cubicBezTo>
                    <a:pt x="61" y="0"/>
                    <a:pt x="61" y="0"/>
                    <a:pt x="61" y="0"/>
                  </a:cubicBezTo>
                  <a:cubicBezTo>
                    <a:pt x="61" y="5"/>
                    <a:pt x="61" y="5"/>
                    <a:pt x="61" y="5"/>
                  </a:cubicBezTo>
                  <a:close/>
                  <a:moveTo>
                    <a:pt x="61" y="17"/>
                  </a:moveTo>
                  <a:cubicBezTo>
                    <a:pt x="61" y="17"/>
                    <a:pt x="61" y="17"/>
                    <a:pt x="61" y="17"/>
                  </a:cubicBezTo>
                  <a:cubicBezTo>
                    <a:pt x="61" y="17"/>
                    <a:pt x="61" y="17"/>
                    <a:pt x="60" y="16"/>
                  </a:cubicBezTo>
                  <a:cubicBezTo>
                    <a:pt x="60" y="20"/>
                    <a:pt x="60" y="20"/>
                    <a:pt x="60" y="20"/>
                  </a:cubicBezTo>
                  <a:cubicBezTo>
                    <a:pt x="61" y="20"/>
                    <a:pt x="61" y="19"/>
                    <a:pt x="61" y="19"/>
                  </a:cubicBezTo>
                  <a:cubicBezTo>
                    <a:pt x="61" y="25"/>
                    <a:pt x="61" y="25"/>
                    <a:pt x="61" y="25"/>
                  </a:cubicBezTo>
                  <a:cubicBezTo>
                    <a:pt x="60" y="23"/>
                    <a:pt x="59" y="21"/>
                    <a:pt x="57" y="20"/>
                  </a:cubicBezTo>
                  <a:cubicBezTo>
                    <a:pt x="57" y="20"/>
                    <a:pt x="57" y="20"/>
                    <a:pt x="57" y="20"/>
                  </a:cubicBezTo>
                  <a:cubicBezTo>
                    <a:pt x="53" y="15"/>
                    <a:pt x="46" y="12"/>
                    <a:pt x="39" y="12"/>
                  </a:cubicBezTo>
                  <a:cubicBezTo>
                    <a:pt x="39" y="12"/>
                    <a:pt x="39" y="12"/>
                    <a:pt x="39" y="12"/>
                  </a:cubicBezTo>
                  <a:cubicBezTo>
                    <a:pt x="39" y="8"/>
                    <a:pt x="39" y="8"/>
                    <a:pt x="39" y="8"/>
                  </a:cubicBezTo>
                  <a:cubicBezTo>
                    <a:pt x="39" y="8"/>
                    <a:pt x="39" y="8"/>
                    <a:pt x="39" y="8"/>
                  </a:cubicBezTo>
                  <a:cubicBezTo>
                    <a:pt x="47" y="8"/>
                    <a:pt x="55" y="11"/>
                    <a:pt x="60" y="16"/>
                  </a:cubicBezTo>
                  <a:cubicBezTo>
                    <a:pt x="60" y="16"/>
                    <a:pt x="60" y="16"/>
                    <a:pt x="60" y="16"/>
                  </a:cubicBezTo>
                  <a:cubicBezTo>
                    <a:pt x="60" y="16"/>
                    <a:pt x="60" y="16"/>
                    <a:pt x="60" y="16"/>
                  </a:cubicBezTo>
                  <a:cubicBezTo>
                    <a:pt x="60" y="16"/>
                    <a:pt x="60" y="16"/>
                    <a:pt x="60" y="16"/>
                  </a:cubicBezTo>
                  <a:cubicBezTo>
                    <a:pt x="61" y="17"/>
                    <a:pt x="61" y="17"/>
                    <a:pt x="61" y="17"/>
                  </a:cubicBezTo>
                  <a:close/>
                  <a:moveTo>
                    <a:pt x="61" y="51"/>
                  </a:moveTo>
                  <a:cubicBezTo>
                    <a:pt x="61" y="59"/>
                    <a:pt x="61" y="59"/>
                    <a:pt x="61" y="59"/>
                  </a:cubicBezTo>
                  <a:cubicBezTo>
                    <a:pt x="60" y="59"/>
                    <a:pt x="60" y="59"/>
                    <a:pt x="60" y="59"/>
                  </a:cubicBezTo>
                  <a:cubicBezTo>
                    <a:pt x="60" y="59"/>
                    <a:pt x="60" y="59"/>
                    <a:pt x="60" y="59"/>
                  </a:cubicBezTo>
                  <a:cubicBezTo>
                    <a:pt x="55" y="64"/>
                    <a:pt x="47" y="68"/>
                    <a:pt x="39" y="68"/>
                  </a:cubicBezTo>
                  <a:cubicBezTo>
                    <a:pt x="39" y="68"/>
                    <a:pt x="39" y="68"/>
                    <a:pt x="39" y="68"/>
                  </a:cubicBezTo>
                  <a:cubicBezTo>
                    <a:pt x="39" y="63"/>
                    <a:pt x="39" y="63"/>
                    <a:pt x="39" y="63"/>
                  </a:cubicBezTo>
                  <a:cubicBezTo>
                    <a:pt x="39" y="63"/>
                    <a:pt x="39" y="63"/>
                    <a:pt x="39" y="63"/>
                  </a:cubicBezTo>
                  <a:cubicBezTo>
                    <a:pt x="46" y="63"/>
                    <a:pt x="52" y="60"/>
                    <a:pt x="57" y="56"/>
                  </a:cubicBezTo>
                  <a:cubicBezTo>
                    <a:pt x="57" y="56"/>
                    <a:pt x="57" y="56"/>
                    <a:pt x="57" y="56"/>
                  </a:cubicBezTo>
                  <a:cubicBezTo>
                    <a:pt x="57" y="56"/>
                    <a:pt x="57" y="56"/>
                    <a:pt x="57" y="56"/>
                  </a:cubicBezTo>
                  <a:cubicBezTo>
                    <a:pt x="59" y="54"/>
                    <a:pt x="60" y="53"/>
                    <a:pt x="61" y="51"/>
                  </a:cubicBezTo>
                  <a:close/>
                  <a:moveTo>
                    <a:pt x="18" y="140"/>
                  </a:moveTo>
                  <a:cubicBezTo>
                    <a:pt x="39" y="140"/>
                    <a:pt x="39" y="140"/>
                    <a:pt x="39" y="140"/>
                  </a:cubicBezTo>
                  <a:cubicBezTo>
                    <a:pt x="39" y="145"/>
                    <a:pt x="39" y="145"/>
                    <a:pt x="39" y="145"/>
                  </a:cubicBezTo>
                  <a:cubicBezTo>
                    <a:pt x="18" y="145"/>
                    <a:pt x="18" y="145"/>
                    <a:pt x="18" y="145"/>
                  </a:cubicBezTo>
                  <a:cubicBezTo>
                    <a:pt x="18" y="140"/>
                    <a:pt x="18" y="140"/>
                    <a:pt x="18" y="140"/>
                  </a:cubicBezTo>
                  <a:close/>
                  <a:moveTo>
                    <a:pt x="39" y="5"/>
                  </a:moveTo>
                  <a:cubicBezTo>
                    <a:pt x="18" y="5"/>
                    <a:pt x="18" y="5"/>
                    <a:pt x="18" y="5"/>
                  </a:cubicBezTo>
                  <a:cubicBezTo>
                    <a:pt x="18" y="0"/>
                    <a:pt x="18" y="0"/>
                    <a:pt x="18" y="0"/>
                  </a:cubicBezTo>
                  <a:cubicBezTo>
                    <a:pt x="39" y="0"/>
                    <a:pt x="39" y="0"/>
                    <a:pt x="39" y="0"/>
                  </a:cubicBezTo>
                  <a:cubicBezTo>
                    <a:pt x="39" y="5"/>
                    <a:pt x="39" y="5"/>
                    <a:pt x="39" y="5"/>
                  </a:cubicBezTo>
                  <a:close/>
                  <a:moveTo>
                    <a:pt x="39" y="8"/>
                  </a:moveTo>
                  <a:cubicBezTo>
                    <a:pt x="39" y="12"/>
                    <a:pt x="39" y="12"/>
                    <a:pt x="39" y="12"/>
                  </a:cubicBezTo>
                  <a:cubicBezTo>
                    <a:pt x="32" y="12"/>
                    <a:pt x="26" y="15"/>
                    <a:pt x="21" y="20"/>
                  </a:cubicBezTo>
                  <a:cubicBezTo>
                    <a:pt x="20" y="21"/>
                    <a:pt x="19" y="23"/>
                    <a:pt x="18" y="25"/>
                  </a:cubicBezTo>
                  <a:cubicBezTo>
                    <a:pt x="18" y="17"/>
                    <a:pt x="18" y="17"/>
                    <a:pt x="18" y="17"/>
                  </a:cubicBezTo>
                  <a:cubicBezTo>
                    <a:pt x="18" y="16"/>
                    <a:pt x="18" y="16"/>
                    <a:pt x="18" y="16"/>
                  </a:cubicBezTo>
                  <a:cubicBezTo>
                    <a:pt x="23" y="11"/>
                    <a:pt x="31" y="8"/>
                    <a:pt x="39" y="8"/>
                  </a:cubicBezTo>
                  <a:close/>
                  <a:moveTo>
                    <a:pt x="39" y="63"/>
                  </a:moveTo>
                  <a:cubicBezTo>
                    <a:pt x="39" y="68"/>
                    <a:pt x="39" y="68"/>
                    <a:pt x="39" y="68"/>
                  </a:cubicBezTo>
                  <a:cubicBezTo>
                    <a:pt x="31" y="68"/>
                    <a:pt x="23" y="64"/>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6"/>
                    <a:pt x="18" y="56"/>
                    <a:pt x="18" y="56"/>
                  </a:cubicBezTo>
                  <a:cubicBezTo>
                    <a:pt x="18" y="56"/>
                    <a:pt x="18" y="56"/>
                    <a:pt x="18" y="56"/>
                  </a:cubicBezTo>
                  <a:cubicBezTo>
                    <a:pt x="18" y="51"/>
                    <a:pt x="18" y="51"/>
                    <a:pt x="18" y="51"/>
                  </a:cubicBezTo>
                  <a:cubicBezTo>
                    <a:pt x="19" y="53"/>
                    <a:pt x="20" y="54"/>
                    <a:pt x="21" y="56"/>
                  </a:cubicBezTo>
                  <a:cubicBezTo>
                    <a:pt x="21" y="56"/>
                    <a:pt x="21" y="56"/>
                    <a:pt x="21" y="56"/>
                  </a:cubicBezTo>
                  <a:cubicBezTo>
                    <a:pt x="26" y="60"/>
                    <a:pt x="32" y="63"/>
                    <a:pt x="39" y="63"/>
                  </a:cubicBezTo>
                  <a:close/>
                  <a:moveTo>
                    <a:pt x="5" y="140"/>
                  </a:moveTo>
                  <a:cubicBezTo>
                    <a:pt x="18" y="140"/>
                    <a:pt x="18" y="140"/>
                    <a:pt x="18" y="140"/>
                  </a:cubicBezTo>
                  <a:cubicBezTo>
                    <a:pt x="18" y="145"/>
                    <a:pt x="18" y="145"/>
                    <a:pt x="18" y="145"/>
                  </a:cubicBezTo>
                  <a:cubicBezTo>
                    <a:pt x="2" y="145"/>
                    <a:pt x="2" y="145"/>
                    <a:pt x="2" y="145"/>
                  </a:cubicBezTo>
                  <a:cubicBezTo>
                    <a:pt x="1" y="145"/>
                    <a:pt x="0" y="144"/>
                    <a:pt x="0" y="143"/>
                  </a:cubicBezTo>
                  <a:cubicBezTo>
                    <a:pt x="0" y="3"/>
                    <a:pt x="0" y="3"/>
                    <a:pt x="0" y="3"/>
                  </a:cubicBezTo>
                  <a:cubicBezTo>
                    <a:pt x="0" y="1"/>
                    <a:pt x="1" y="0"/>
                    <a:pt x="2" y="0"/>
                  </a:cubicBezTo>
                  <a:cubicBezTo>
                    <a:pt x="18" y="0"/>
                    <a:pt x="18" y="0"/>
                    <a:pt x="18" y="0"/>
                  </a:cubicBezTo>
                  <a:cubicBezTo>
                    <a:pt x="18" y="5"/>
                    <a:pt x="18" y="5"/>
                    <a:pt x="18" y="5"/>
                  </a:cubicBezTo>
                  <a:cubicBezTo>
                    <a:pt x="5" y="5"/>
                    <a:pt x="5" y="5"/>
                    <a:pt x="5" y="5"/>
                  </a:cubicBezTo>
                  <a:cubicBezTo>
                    <a:pt x="5" y="140"/>
                    <a:pt x="5" y="140"/>
                    <a:pt x="5" y="140"/>
                  </a:cubicBezTo>
                  <a:close/>
                  <a:moveTo>
                    <a:pt x="18" y="17"/>
                  </a:moveTo>
                  <a:cubicBezTo>
                    <a:pt x="12" y="22"/>
                    <a:pt x="9" y="30"/>
                    <a:pt x="9" y="38"/>
                  </a:cubicBezTo>
                  <a:cubicBezTo>
                    <a:pt x="9" y="46"/>
                    <a:pt x="12" y="53"/>
                    <a:pt x="18" y="59"/>
                  </a:cubicBezTo>
                  <a:cubicBezTo>
                    <a:pt x="18" y="59"/>
                    <a:pt x="18" y="59"/>
                    <a:pt x="18" y="59"/>
                  </a:cubicBezTo>
                  <a:cubicBezTo>
                    <a:pt x="17" y="58"/>
                    <a:pt x="17" y="57"/>
                    <a:pt x="18" y="56"/>
                  </a:cubicBezTo>
                  <a:cubicBezTo>
                    <a:pt x="18" y="51"/>
                    <a:pt x="18" y="51"/>
                    <a:pt x="18" y="51"/>
                  </a:cubicBezTo>
                  <a:cubicBezTo>
                    <a:pt x="15" y="47"/>
                    <a:pt x="14" y="43"/>
                    <a:pt x="14" y="38"/>
                  </a:cubicBezTo>
                  <a:cubicBezTo>
                    <a:pt x="14" y="33"/>
                    <a:pt x="15" y="28"/>
                    <a:pt x="18" y="25"/>
                  </a:cubicBezTo>
                  <a:lnTo>
                    <a:pt x="18"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6" name="Freeform 117"/>
            <p:cNvSpPr>
              <a:spLocks noEditPoints="1"/>
            </p:cNvSpPr>
            <p:nvPr/>
          </p:nvSpPr>
          <p:spPr bwMode="auto">
            <a:xfrm>
              <a:off x="7396174" y="623892"/>
              <a:ext cx="352426" cy="223839"/>
            </a:xfrm>
            <a:custGeom>
              <a:gdLst>
                <a:gd fmla="*/ 104 w 156" name="T0"/>
                <a:gd fmla="*/ 94 h 99" name="T1"/>
                <a:gd fmla="*/ 152 w 156" name="T2"/>
                <a:gd fmla="*/ 94 h 99" name="T3"/>
                <a:gd fmla="*/ 152 w 156" name="T4"/>
                <a:gd fmla="*/ 5 h 99" name="T5"/>
                <a:gd fmla="*/ 78 w 156" name="T6"/>
                <a:gd fmla="*/ 5 h 99" name="T7"/>
                <a:gd fmla="*/ 78 w 156" name="T8"/>
                <a:gd fmla="*/ 0 h 99" name="T9"/>
                <a:gd fmla="*/ 154 w 156" name="T10"/>
                <a:gd fmla="*/ 0 h 99" name="T11"/>
                <a:gd fmla="*/ 156 w 156" name="T12"/>
                <a:gd fmla="*/ 2 h 99" name="T13"/>
                <a:gd fmla="*/ 156 w 156" name="T14"/>
                <a:gd fmla="*/ 96 h 99" name="T15"/>
                <a:gd fmla="*/ 154 w 156" name="T16"/>
                <a:gd fmla="*/ 99 h 99" name="T17"/>
                <a:gd fmla="*/ 104 w 156" name="T18"/>
                <a:gd fmla="*/ 99 h 99" name="T19"/>
                <a:gd fmla="*/ 78 w 156" name="T20"/>
                <a:gd fmla="*/ 99 h 99" name="T21"/>
                <a:gd fmla="*/ 78 w 156" name="T22"/>
                <a:gd fmla="*/ 94 h 99" name="T23"/>
                <a:gd fmla="*/ 104 w 156" name="T24"/>
                <a:gd fmla="*/ 94 h 99" name="T25"/>
                <a:gd fmla="*/ 78 w 156" name="T26"/>
                <a:gd fmla="*/ 87 h 99" name="T27"/>
                <a:gd fmla="*/ 103 w 156" name="T28"/>
                <a:gd fmla="*/ 87 h 99" name="T29"/>
                <a:gd fmla="*/ 140 w 156" name="T30"/>
                <a:gd fmla="*/ 87 h 99" name="T31"/>
                <a:gd fmla="*/ 143 w 156" name="T32"/>
                <a:gd fmla="*/ 85 h 99" name="T33"/>
                <a:gd fmla="*/ 143 w 156" name="T34"/>
                <a:gd fmla="*/ 14 h 99" name="T35"/>
                <a:gd fmla="*/ 140 w 156" name="T36"/>
                <a:gd fmla="*/ 11 h 99" name="T37"/>
                <a:gd fmla="*/ 78 w 156" name="T38"/>
                <a:gd fmla="*/ 11 h 99" name="T39"/>
                <a:gd fmla="*/ 78 w 156" name="T40"/>
                <a:gd fmla="*/ 16 h 99" name="T41"/>
                <a:gd fmla="*/ 138 w 156" name="T42"/>
                <a:gd fmla="*/ 16 h 99" name="T43"/>
                <a:gd fmla="*/ 138 w 156" name="T44"/>
                <a:gd fmla="*/ 82 h 99" name="T45"/>
                <a:gd fmla="*/ 103 w 156" name="T46"/>
                <a:gd fmla="*/ 82 h 99" name="T47"/>
                <a:gd fmla="*/ 78 w 156" name="T48"/>
                <a:gd fmla="*/ 82 h 99" name="T49"/>
                <a:gd fmla="*/ 78 w 156" name="T50"/>
                <a:gd fmla="*/ 87 h 99" name="T51"/>
                <a:gd fmla="*/ 78 w 156" name="T52"/>
                <a:gd fmla="*/ 5 h 99" name="T53"/>
                <a:gd fmla="*/ 5 w 156" name="T54"/>
                <a:gd fmla="*/ 5 h 99" name="T55"/>
                <a:gd fmla="*/ 5 w 156" name="T56"/>
                <a:gd fmla="*/ 94 h 99" name="T57"/>
                <a:gd fmla="*/ 53 w 156" name="T58"/>
                <a:gd fmla="*/ 94 h 99" name="T59"/>
                <a:gd fmla="*/ 78 w 156" name="T60"/>
                <a:gd fmla="*/ 94 h 99" name="T61"/>
                <a:gd fmla="*/ 78 w 156" name="T62"/>
                <a:gd fmla="*/ 99 h 99" name="T63"/>
                <a:gd fmla="*/ 53 w 156" name="T64"/>
                <a:gd fmla="*/ 99 h 99" name="T65"/>
                <a:gd fmla="*/ 3 w 156" name="T66"/>
                <a:gd fmla="*/ 99 h 99" name="T67"/>
                <a:gd fmla="*/ 0 w 156" name="T68"/>
                <a:gd fmla="*/ 96 h 99" name="T69"/>
                <a:gd fmla="*/ 0 w 156" name="T70"/>
                <a:gd fmla="*/ 2 h 99" name="T71"/>
                <a:gd fmla="*/ 3 w 156" name="T72"/>
                <a:gd fmla="*/ 0 h 99" name="T73"/>
                <a:gd fmla="*/ 78 w 156" name="T74"/>
                <a:gd fmla="*/ 0 h 99" name="T75"/>
                <a:gd fmla="*/ 78 w 156" name="T76"/>
                <a:gd fmla="*/ 5 h 99" name="T77"/>
                <a:gd fmla="*/ 78 w 156" name="T78"/>
                <a:gd fmla="*/ 11 h 99" name="T79"/>
                <a:gd fmla="*/ 16 w 156" name="T80"/>
                <a:gd fmla="*/ 11 h 99" name="T81"/>
                <a:gd fmla="*/ 14 w 156" name="T82"/>
                <a:gd fmla="*/ 14 h 99" name="T83"/>
                <a:gd fmla="*/ 14 w 156" name="T84"/>
                <a:gd fmla="*/ 85 h 99" name="T85"/>
                <a:gd fmla="*/ 16 w 156" name="T86"/>
                <a:gd fmla="*/ 87 h 99" name="T87"/>
                <a:gd fmla="*/ 53 w 156" name="T88"/>
                <a:gd fmla="*/ 87 h 99" name="T89"/>
                <a:gd fmla="*/ 78 w 156" name="T90"/>
                <a:gd fmla="*/ 87 h 99" name="T91"/>
                <a:gd fmla="*/ 78 w 156" name="T92"/>
                <a:gd fmla="*/ 82 h 99" name="T93"/>
                <a:gd fmla="*/ 53 w 156" name="T94"/>
                <a:gd fmla="*/ 82 h 99" name="T95"/>
                <a:gd fmla="*/ 19 w 156" name="T96"/>
                <a:gd fmla="*/ 82 h 99" name="T97"/>
                <a:gd fmla="*/ 19 w 156" name="T98"/>
                <a:gd fmla="*/ 16 h 99" name="T99"/>
                <a:gd fmla="*/ 78 w 156" name="T100"/>
                <a:gd fmla="*/ 16 h 99" name="T101"/>
                <a:gd fmla="*/ 78 w 156" name="T102"/>
                <a:gd fmla="*/ 11 h 9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9" w="156">
                  <a:moveTo>
                    <a:pt x="104" y="94"/>
                  </a:moveTo>
                  <a:cubicBezTo>
                    <a:pt x="152" y="94"/>
                    <a:pt x="152" y="94"/>
                    <a:pt x="152" y="94"/>
                  </a:cubicBezTo>
                  <a:cubicBezTo>
                    <a:pt x="152" y="5"/>
                    <a:pt x="152" y="5"/>
                    <a:pt x="152" y="5"/>
                  </a:cubicBezTo>
                  <a:cubicBezTo>
                    <a:pt x="78" y="5"/>
                    <a:pt x="78" y="5"/>
                    <a:pt x="78" y="5"/>
                  </a:cubicBezTo>
                  <a:cubicBezTo>
                    <a:pt x="78" y="0"/>
                    <a:pt x="78" y="0"/>
                    <a:pt x="78" y="0"/>
                  </a:cubicBezTo>
                  <a:cubicBezTo>
                    <a:pt x="154" y="0"/>
                    <a:pt x="154" y="0"/>
                    <a:pt x="154" y="0"/>
                  </a:cubicBezTo>
                  <a:cubicBezTo>
                    <a:pt x="155" y="0"/>
                    <a:pt x="156" y="1"/>
                    <a:pt x="156" y="2"/>
                  </a:cubicBezTo>
                  <a:cubicBezTo>
                    <a:pt x="156" y="96"/>
                    <a:pt x="156" y="96"/>
                    <a:pt x="156" y="96"/>
                  </a:cubicBezTo>
                  <a:cubicBezTo>
                    <a:pt x="156" y="98"/>
                    <a:pt x="155" y="99"/>
                    <a:pt x="154" y="99"/>
                  </a:cubicBezTo>
                  <a:cubicBezTo>
                    <a:pt x="104" y="99"/>
                    <a:pt x="104" y="99"/>
                    <a:pt x="104" y="99"/>
                  </a:cubicBezTo>
                  <a:cubicBezTo>
                    <a:pt x="78" y="99"/>
                    <a:pt x="78" y="99"/>
                    <a:pt x="78" y="99"/>
                  </a:cubicBezTo>
                  <a:cubicBezTo>
                    <a:pt x="78" y="94"/>
                    <a:pt x="78" y="94"/>
                    <a:pt x="78" y="94"/>
                  </a:cubicBezTo>
                  <a:cubicBezTo>
                    <a:pt x="104" y="94"/>
                    <a:pt x="104" y="94"/>
                    <a:pt x="104" y="94"/>
                  </a:cubicBezTo>
                  <a:close/>
                  <a:moveTo>
                    <a:pt x="78" y="87"/>
                  </a:moveTo>
                  <a:cubicBezTo>
                    <a:pt x="103" y="87"/>
                    <a:pt x="103" y="87"/>
                    <a:pt x="103" y="87"/>
                  </a:cubicBezTo>
                  <a:cubicBezTo>
                    <a:pt x="140" y="87"/>
                    <a:pt x="140" y="87"/>
                    <a:pt x="140" y="87"/>
                  </a:cubicBezTo>
                  <a:cubicBezTo>
                    <a:pt x="142" y="87"/>
                    <a:pt x="143" y="86"/>
                    <a:pt x="143" y="85"/>
                  </a:cubicBezTo>
                  <a:cubicBezTo>
                    <a:pt x="143" y="14"/>
                    <a:pt x="143" y="14"/>
                    <a:pt x="143" y="14"/>
                  </a:cubicBezTo>
                  <a:cubicBezTo>
                    <a:pt x="143" y="12"/>
                    <a:pt x="142" y="11"/>
                    <a:pt x="140" y="11"/>
                  </a:cubicBezTo>
                  <a:cubicBezTo>
                    <a:pt x="78" y="11"/>
                    <a:pt x="78" y="11"/>
                    <a:pt x="78" y="11"/>
                  </a:cubicBezTo>
                  <a:cubicBezTo>
                    <a:pt x="78" y="16"/>
                    <a:pt x="78" y="16"/>
                    <a:pt x="78" y="16"/>
                  </a:cubicBezTo>
                  <a:cubicBezTo>
                    <a:pt x="138" y="16"/>
                    <a:pt x="138" y="16"/>
                    <a:pt x="138" y="16"/>
                  </a:cubicBezTo>
                  <a:cubicBezTo>
                    <a:pt x="138" y="82"/>
                    <a:pt x="138" y="82"/>
                    <a:pt x="138" y="82"/>
                  </a:cubicBezTo>
                  <a:cubicBezTo>
                    <a:pt x="103" y="82"/>
                    <a:pt x="103" y="82"/>
                    <a:pt x="103" y="82"/>
                  </a:cubicBezTo>
                  <a:cubicBezTo>
                    <a:pt x="78" y="82"/>
                    <a:pt x="78" y="82"/>
                    <a:pt x="78" y="82"/>
                  </a:cubicBezTo>
                  <a:lnTo>
                    <a:pt x="78" y="87"/>
                  </a:lnTo>
                  <a:close/>
                  <a:moveTo>
                    <a:pt x="78" y="5"/>
                  </a:moveTo>
                  <a:cubicBezTo>
                    <a:pt x="5" y="5"/>
                    <a:pt x="5" y="5"/>
                    <a:pt x="5" y="5"/>
                  </a:cubicBezTo>
                  <a:cubicBezTo>
                    <a:pt x="5" y="94"/>
                    <a:pt x="5" y="94"/>
                    <a:pt x="5" y="94"/>
                  </a:cubicBezTo>
                  <a:cubicBezTo>
                    <a:pt x="53" y="94"/>
                    <a:pt x="53" y="94"/>
                    <a:pt x="53" y="94"/>
                  </a:cubicBezTo>
                  <a:cubicBezTo>
                    <a:pt x="78" y="94"/>
                    <a:pt x="78" y="94"/>
                    <a:pt x="78" y="94"/>
                  </a:cubicBezTo>
                  <a:cubicBezTo>
                    <a:pt x="78" y="99"/>
                    <a:pt x="78" y="99"/>
                    <a:pt x="78" y="99"/>
                  </a:cubicBezTo>
                  <a:cubicBezTo>
                    <a:pt x="53" y="99"/>
                    <a:pt x="53" y="99"/>
                    <a:pt x="53" y="99"/>
                  </a:cubicBezTo>
                  <a:cubicBezTo>
                    <a:pt x="3" y="99"/>
                    <a:pt x="3" y="99"/>
                    <a:pt x="3" y="99"/>
                  </a:cubicBezTo>
                  <a:cubicBezTo>
                    <a:pt x="1" y="99"/>
                    <a:pt x="0" y="98"/>
                    <a:pt x="0" y="96"/>
                  </a:cubicBezTo>
                  <a:cubicBezTo>
                    <a:pt x="0" y="2"/>
                    <a:pt x="0" y="2"/>
                    <a:pt x="0" y="2"/>
                  </a:cubicBezTo>
                  <a:cubicBezTo>
                    <a:pt x="0" y="1"/>
                    <a:pt x="1" y="0"/>
                    <a:pt x="3" y="0"/>
                  </a:cubicBezTo>
                  <a:cubicBezTo>
                    <a:pt x="78" y="0"/>
                    <a:pt x="78" y="0"/>
                    <a:pt x="78" y="0"/>
                  </a:cubicBezTo>
                  <a:cubicBezTo>
                    <a:pt x="78" y="5"/>
                    <a:pt x="78" y="5"/>
                    <a:pt x="78" y="5"/>
                  </a:cubicBezTo>
                  <a:close/>
                  <a:moveTo>
                    <a:pt x="78" y="11"/>
                  </a:moveTo>
                  <a:cubicBezTo>
                    <a:pt x="16" y="11"/>
                    <a:pt x="16" y="11"/>
                    <a:pt x="16" y="11"/>
                  </a:cubicBezTo>
                  <a:cubicBezTo>
                    <a:pt x="15" y="11"/>
                    <a:pt x="14" y="12"/>
                    <a:pt x="14" y="14"/>
                  </a:cubicBezTo>
                  <a:cubicBezTo>
                    <a:pt x="14" y="85"/>
                    <a:pt x="14" y="85"/>
                    <a:pt x="14" y="85"/>
                  </a:cubicBezTo>
                  <a:cubicBezTo>
                    <a:pt x="14" y="86"/>
                    <a:pt x="15" y="87"/>
                    <a:pt x="16" y="87"/>
                  </a:cubicBezTo>
                  <a:cubicBezTo>
                    <a:pt x="53" y="87"/>
                    <a:pt x="53" y="87"/>
                    <a:pt x="53" y="87"/>
                  </a:cubicBezTo>
                  <a:cubicBezTo>
                    <a:pt x="78" y="87"/>
                    <a:pt x="78" y="87"/>
                    <a:pt x="78" y="87"/>
                  </a:cubicBezTo>
                  <a:cubicBezTo>
                    <a:pt x="78" y="82"/>
                    <a:pt x="78" y="82"/>
                    <a:pt x="78" y="82"/>
                  </a:cubicBezTo>
                  <a:cubicBezTo>
                    <a:pt x="53" y="82"/>
                    <a:pt x="53" y="82"/>
                    <a:pt x="53" y="82"/>
                  </a:cubicBezTo>
                  <a:cubicBezTo>
                    <a:pt x="19" y="82"/>
                    <a:pt x="19" y="82"/>
                    <a:pt x="19" y="82"/>
                  </a:cubicBezTo>
                  <a:cubicBezTo>
                    <a:pt x="19" y="16"/>
                    <a:pt x="19" y="16"/>
                    <a:pt x="19" y="16"/>
                  </a:cubicBezTo>
                  <a:cubicBezTo>
                    <a:pt x="78" y="16"/>
                    <a:pt x="78" y="16"/>
                    <a:pt x="78" y="16"/>
                  </a:cubicBezTo>
                  <a:lnTo>
                    <a:pt x="78"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7" name="Freeform 118"/>
            <p:cNvSpPr>
              <a:spLocks noEditPoints="1"/>
            </p:cNvSpPr>
            <p:nvPr/>
          </p:nvSpPr>
          <p:spPr bwMode="auto">
            <a:xfrm>
              <a:off x="7485075" y="896944"/>
              <a:ext cx="177800" cy="30163"/>
            </a:xfrm>
            <a:custGeom>
              <a:gdLst>
                <a:gd fmla="*/ 39 w 79" name="T0"/>
                <a:gd fmla="*/ 8 h 13" name="T1"/>
                <a:gd fmla="*/ 74 w 79" name="T2"/>
                <a:gd fmla="*/ 8 h 13" name="T3"/>
                <a:gd fmla="*/ 74 w 79" name="T4"/>
                <a:gd fmla="*/ 5 h 13" name="T5"/>
                <a:gd fmla="*/ 66 w 79" name="T6"/>
                <a:gd fmla="*/ 5 h 13" name="T7"/>
                <a:gd fmla="*/ 39 w 79" name="T8"/>
                <a:gd fmla="*/ 5 h 13" name="T9"/>
                <a:gd fmla="*/ 39 w 79" name="T10"/>
                <a:gd fmla="*/ 0 h 13" name="T11"/>
                <a:gd fmla="*/ 66 w 79" name="T12"/>
                <a:gd fmla="*/ 0 h 13" name="T13"/>
                <a:gd fmla="*/ 77 w 79" name="T14"/>
                <a:gd fmla="*/ 0 h 13" name="T15"/>
                <a:gd fmla="*/ 79 w 79" name="T16"/>
                <a:gd fmla="*/ 3 h 13" name="T17"/>
                <a:gd fmla="*/ 79 w 79" name="T18"/>
                <a:gd fmla="*/ 10 h 13" name="T19"/>
                <a:gd fmla="*/ 77 w 79" name="T20"/>
                <a:gd fmla="*/ 13 h 13" name="T21"/>
                <a:gd fmla="*/ 39 w 79" name="T22"/>
                <a:gd fmla="*/ 13 h 13" name="T23"/>
                <a:gd fmla="*/ 39 w 79" name="T24"/>
                <a:gd fmla="*/ 8 h 13" name="T25"/>
                <a:gd fmla="*/ 4 w 79" name="T26"/>
                <a:gd fmla="*/ 5 h 13" name="T27"/>
                <a:gd fmla="*/ 4 w 79" name="T28"/>
                <a:gd fmla="*/ 8 h 13" name="T29"/>
                <a:gd fmla="*/ 39 w 79" name="T30"/>
                <a:gd fmla="*/ 8 h 13" name="T31"/>
                <a:gd fmla="*/ 39 w 79" name="T32"/>
                <a:gd fmla="*/ 13 h 13" name="T33"/>
                <a:gd fmla="*/ 2 w 79" name="T34"/>
                <a:gd fmla="*/ 13 h 13" name="T35"/>
                <a:gd fmla="*/ 0 w 79" name="T36"/>
                <a:gd fmla="*/ 10 h 13" name="T37"/>
                <a:gd fmla="*/ 0 w 79" name="T38"/>
                <a:gd fmla="*/ 3 h 13" name="T39"/>
                <a:gd fmla="*/ 2 w 79" name="T40"/>
                <a:gd fmla="*/ 0 h 13" name="T41"/>
                <a:gd fmla="*/ 12 w 79" name="T42"/>
                <a:gd fmla="*/ 0 h 13" name="T43"/>
                <a:gd fmla="*/ 39 w 79" name="T44"/>
                <a:gd fmla="*/ 0 h 13" name="T45"/>
                <a:gd fmla="*/ 39 w 79" name="T46"/>
                <a:gd fmla="*/ 5 h 13" name="T47"/>
                <a:gd fmla="*/ 12 w 79" name="T48"/>
                <a:gd fmla="*/ 5 h 13" name="T49"/>
                <a:gd fmla="*/ 4 w 79" name="T50"/>
                <a:gd fmla="*/ 5 h 13"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3" w="79">
                  <a:moveTo>
                    <a:pt x="39" y="8"/>
                  </a:moveTo>
                  <a:cubicBezTo>
                    <a:pt x="74" y="8"/>
                    <a:pt x="74" y="8"/>
                    <a:pt x="74" y="8"/>
                  </a:cubicBezTo>
                  <a:cubicBezTo>
                    <a:pt x="74" y="5"/>
                    <a:pt x="74" y="5"/>
                    <a:pt x="74" y="5"/>
                  </a:cubicBezTo>
                  <a:cubicBezTo>
                    <a:pt x="66" y="5"/>
                    <a:pt x="66" y="5"/>
                    <a:pt x="66" y="5"/>
                  </a:cubicBezTo>
                  <a:cubicBezTo>
                    <a:pt x="39" y="5"/>
                    <a:pt x="39" y="5"/>
                    <a:pt x="39" y="5"/>
                  </a:cubicBezTo>
                  <a:cubicBezTo>
                    <a:pt x="39" y="0"/>
                    <a:pt x="39" y="0"/>
                    <a:pt x="39" y="0"/>
                  </a:cubicBezTo>
                  <a:cubicBezTo>
                    <a:pt x="66" y="0"/>
                    <a:pt x="66" y="0"/>
                    <a:pt x="66" y="0"/>
                  </a:cubicBezTo>
                  <a:cubicBezTo>
                    <a:pt x="77" y="0"/>
                    <a:pt x="77" y="0"/>
                    <a:pt x="77" y="0"/>
                  </a:cubicBezTo>
                  <a:cubicBezTo>
                    <a:pt x="78" y="0"/>
                    <a:pt x="79" y="1"/>
                    <a:pt x="79" y="3"/>
                  </a:cubicBezTo>
                  <a:cubicBezTo>
                    <a:pt x="79" y="10"/>
                    <a:pt x="79" y="10"/>
                    <a:pt x="79" y="10"/>
                  </a:cubicBezTo>
                  <a:cubicBezTo>
                    <a:pt x="79" y="12"/>
                    <a:pt x="78" y="13"/>
                    <a:pt x="77" y="13"/>
                  </a:cubicBezTo>
                  <a:cubicBezTo>
                    <a:pt x="39" y="13"/>
                    <a:pt x="39" y="13"/>
                    <a:pt x="39" y="13"/>
                  </a:cubicBezTo>
                  <a:lnTo>
                    <a:pt x="39" y="8"/>
                  </a:lnTo>
                  <a:close/>
                  <a:moveTo>
                    <a:pt x="4" y="5"/>
                  </a:moveTo>
                  <a:cubicBezTo>
                    <a:pt x="4" y="8"/>
                    <a:pt x="4" y="8"/>
                    <a:pt x="4" y="8"/>
                  </a:cubicBezTo>
                  <a:cubicBezTo>
                    <a:pt x="39" y="8"/>
                    <a:pt x="39" y="8"/>
                    <a:pt x="39" y="8"/>
                  </a:cubicBezTo>
                  <a:cubicBezTo>
                    <a:pt x="39" y="13"/>
                    <a:pt x="39" y="13"/>
                    <a:pt x="39" y="13"/>
                  </a:cubicBezTo>
                  <a:cubicBezTo>
                    <a:pt x="2" y="13"/>
                    <a:pt x="2" y="13"/>
                    <a:pt x="2" y="13"/>
                  </a:cubicBezTo>
                  <a:cubicBezTo>
                    <a:pt x="1" y="13"/>
                    <a:pt x="0" y="12"/>
                    <a:pt x="0" y="10"/>
                  </a:cubicBezTo>
                  <a:cubicBezTo>
                    <a:pt x="0" y="3"/>
                    <a:pt x="0" y="3"/>
                    <a:pt x="0" y="3"/>
                  </a:cubicBezTo>
                  <a:cubicBezTo>
                    <a:pt x="0" y="1"/>
                    <a:pt x="1" y="0"/>
                    <a:pt x="2" y="0"/>
                  </a:cubicBezTo>
                  <a:cubicBezTo>
                    <a:pt x="12" y="0"/>
                    <a:pt x="12" y="0"/>
                    <a:pt x="12" y="0"/>
                  </a:cubicBezTo>
                  <a:cubicBezTo>
                    <a:pt x="39" y="0"/>
                    <a:pt x="39" y="0"/>
                    <a:pt x="39" y="0"/>
                  </a:cubicBezTo>
                  <a:cubicBezTo>
                    <a:pt x="39" y="5"/>
                    <a:pt x="39" y="5"/>
                    <a:pt x="39" y="5"/>
                  </a:cubicBezTo>
                  <a:cubicBezTo>
                    <a:pt x="12" y="5"/>
                    <a:pt x="12" y="5"/>
                    <a:pt x="12" y="5"/>
                  </a:cubicBezTo>
                  <a:lnTo>
                    <a:pt x="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8" name="Freeform 119"/>
            <p:cNvSpPr>
              <a:spLocks noEditPoints="1"/>
            </p:cNvSpPr>
            <p:nvPr/>
          </p:nvSpPr>
          <p:spPr bwMode="auto">
            <a:xfrm>
              <a:off x="6580198" y="214316"/>
              <a:ext cx="157163" cy="336552"/>
            </a:xfrm>
            <a:custGeom>
              <a:gdLst>
                <a:gd fmla="*/ 34 w 69" name="T0"/>
                <a:gd fmla="*/ 125 h 149" name="T1"/>
                <a:gd fmla="*/ 64 w 69" name="T2"/>
                <a:gd fmla="*/ 135 h 149" name="T3"/>
                <a:gd fmla="*/ 64 w 69" name="T4"/>
                <a:gd fmla="*/ 41 h 149" name="T5"/>
                <a:gd fmla="*/ 63 w 69" name="T6"/>
                <a:gd fmla="*/ 26 h 149" name="T7"/>
                <a:gd fmla="*/ 55 w 69" name="T8"/>
                <a:gd fmla="*/ 17 h 149" name="T9"/>
                <a:gd fmla="*/ 55 w 69" name="T10"/>
                <a:gd fmla="*/ 64 h 149" name="T11"/>
                <a:gd fmla="*/ 51 w 69" name="T12"/>
                <a:gd fmla="*/ 65 h 149" name="T13"/>
                <a:gd fmla="*/ 34 w 69" name="T14"/>
                <a:gd fmla="*/ 49 h 149" name="T15"/>
                <a:gd fmla="*/ 36 w 69" name="T16"/>
                <a:gd fmla="*/ 43 h 149" name="T17"/>
                <a:gd fmla="*/ 50 w 69" name="T18"/>
                <a:gd fmla="*/ 14 h 149" name="T19"/>
                <a:gd fmla="*/ 34 w 69" name="T20"/>
                <a:gd fmla="*/ 9 h 149" name="T21"/>
                <a:gd fmla="*/ 52 w 69" name="T22"/>
                <a:gd fmla="*/ 0 h 149" name="T23"/>
                <a:gd fmla="*/ 59 w 69" name="T24"/>
                <a:gd fmla="*/ 3 h 149" name="T25"/>
                <a:gd fmla="*/ 59 w 69" name="T26"/>
                <a:gd fmla="*/ 14 h 149" name="T27"/>
                <a:gd fmla="*/ 67 w 69" name="T28"/>
                <a:gd fmla="*/ 25 h 149" name="T29"/>
                <a:gd fmla="*/ 69 w 69" name="T30"/>
                <a:gd fmla="*/ 41 h 149" name="T31"/>
                <a:gd fmla="*/ 69 w 69" name="T32"/>
                <a:gd fmla="*/ 143 h 149" name="T33"/>
                <a:gd fmla="*/ 67 w 69" name="T34"/>
                <a:gd fmla="*/ 149 h 149" name="T35"/>
                <a:gd fmla="*/ 63 w 69" name="T36"/>
                <a:gd fmla="*/ 145 h 149" name="T37"/>
                <a:gd fmla="*/ 63 w 69" name="T38"/>
                <a:gd fmla="*/ 144 h 149" name="T39"/>
                <a:gd fmla="*/ 34 w 69" name="T40"/>
                <a:gd fmla="*/ 130 h 149" name="T41"/>
                <a:gd fmla="*/ 34 w 69" name="T42"/>
                <a:gd fmla="*/ 125 h 149" name="T43"/>
                <a:gd fmla="*/ 13 w 69" name="T44"/>
                <a:gd fmla="*/ 129 h 149" name="T45"/>
                <a:gd fmla="*/ 34 w 69" name="T46"/>
                <a:gd fmla="*/ 130 h 149" name="T47"/>
                <a:gd fmla="*/ 5 w 69" name="T48"/>
                <a:gd fmla="*/ 144 h 149" name="T49"/>
                <a:gd fmla="*/ 5 w 69" name="T50"/>
                <a:gd fmla="*/ 145 h 149" name="T51"/>
                <a:gd fmla="*/ 2 w 69" name="T52"/>
                <a:gd fmla="*/ 149 h 149" name="T53"/>
                <a:gd fmla="*/ 0 w 69" name="T54"/>
                <a:gd fmla="*/ 143 h 149" name="T55"/>
                <a:gd fmla="*/ 0 w 69" name="T56"/>
                <a:gd fmla="*/ 41 h 149" name="T57"/>
                <a:gd fmla="*/ 0 w 69" name="T58"/>
                <a:gd fmla="*/ 40 h 149" name="T59"/>
                <a:gd fmla="*/ 1 w 69" name="T60"/>
                <a:gd fmla="*/ 25 h 149" name="T61"/>
                <a:gd fmla="*/ 10 w 69" name="T62"/>
                <a:gd fmla="*/ 14 h 149" name="T63"/>
                <a:gd fmla="*/ 10 w 69" name="T64"/>
                <a:gd fmla="*/ 3 h 149" name="T65"/>
                <a:gd fmla="*/ 16 w 69" name="T66"/>
                <a:gd fmla="*/ 0 h 149" name="T67"/>
                <a:gd fmla="*/ 34 w 69" name="T68"/>
                <a:gd fmla="*/ 9 h 149" name="T69"/>
                <a:gd fmla="*/ 18 w 69" name="T70"/>
                <a:gd fmla="*/ 14 h 149" name="T71"/>
                <a:gd fmla="*/ 18 w 69" name="T72"/>
                <a:gd fmla="*/ 58 h 149" name="T73"/>
                <a:gd fmla="*/ 33 w 69" name="T74"/>
                <a:gd fmla="*/ 43 h 149" name="T75"/>
                <a:gd fmla="*/ 34 w 69" name="T76"/>
                <a:gd fmla="*/ 49 h 149" name="T77"/>
                <a:gd fmla="*/ 14 w 69" name="T78"/>
                <a:gd fmla="*/ 65 h 149" name="T79"/>
                <a:gd fmla="*/ 14 w 69" name="T80"/>
                <a:gd fmla="*/ 64 h 149" name="T81"/>
                <a:gd fmla="*/ 13 w 69" name="T82"/>
                <a:gd fmla="*/ 18 h 149" name="T83"/>
                <a:gd fmla="*/ 6 w 69" name="T84"/>
                <a:gd fmla="*/ 26 h 149" name="T85"/>
                <a:gd fmla="*/ 4 w 69" name="T86"/>
                <a:gd fmla="*/ 40 h 149" name="T87"/>
                <a:gd fmla="*/ 4 w 69" name="T88"/>
                <a:gd fmla="*/ 41 h 149" name="T89"/>
                <a:gd fmla="*/ 4 w 69" name="T90"/>
                <a:gd fmla="*/ 135 h 149"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49" w="69">
                  <a:moveTo>
                    <a:pt x="34" y="125"/>
                  </a:moveTo>
                  <a:cubicBezTo>
                    <a:pt x="34" y="125"/>
                    <a:pt x="34" y="125"/>
                    <a:pt x="34" y="125"/>
                  </a:cubicBezTo>
                  <a:cubicBezTo>
                    <a:pt x="42" y="125"/>
                    <a:pt x="49" y="126"/>
                    <a:pt x="55" y="129"/>
                  </a:cubicBezTo>
                  <a:cubicBezTo>
                    <a:pt x="59" y="130"/>
                    <a:pt x="62" y="133"/>
                    <a:pt x="64" y="135"/>
                  </a:cubicBezTo>
                  <a:cubicBezTo>
                    <a:pt x="64" y="92"/>
                    <a:pt x="64" y="92"/>
                    <a:pt x="64" y="92"/>
                  </a:cubicBezTo>
                  <a:cubicBezTo>
                    <a:pt x="64" y="71"/>
                    <a:pt x="64" y="51"/>
                    <a:pt x="64" y="41"/>
                  </a:cubicBezTo>
                  <a:cubicBezTo>
                    <a:pt x="64" y="40"/>
                    <a:pt x="64" y="40"/>
                    <a:pt x="64" y="40"/>
                  </a:cubicBezTo>
                  <a:cubicBezTo>
                    <a:pt x="64" y="36"/>
                    <a:pt x="64" y="30"/>
                    <a:pt x="63" y="26"/>
                  </a:cubicBezTo>
                  <a:cubicBezTo>
                    <a:pt x="62" y="24"/>
                    <a:pt x="61" y="23"/>
                    <a:pt x="60" y="21"/>
                  </a:cubicBezTo>
                  <a:cubicBezTo>
                    <a:pt x="58" y="20"/>
                    <a:pt x="57" y="18"/>
                    <a:pt x="55" y="17"/>
                  </a:cubicBezTo>
                  <a:cubicBezTo>
                    <a:pt x="55" y="17"/>
                    <a:pt x="55" y="17"/>
                    <a:pt x="55" y="17"/>
                  </a:cubicBezTo>
                  <a:cubicBezTo>
                    <a:pt x="55" y="64"/>
                    <a:pt x="55" y="64"/>
                    <a:pt x="55" y="64"/>
                  </a:cubicBezTo>
                  <a:cubicBezTo>
                    <a:pt x="55" y="65"/>
                    <a:pt x="54" y="66"/>
                    <a:pt x="52" y="66"/>
                  </a:cubicBezTo>
                  <a:cubicBezTo>
                    <a:pt x="52" y="66"/>
                    <a:pt x="51" y="66"/>
                    <a:pt x="51" y="65"/>
                  </a:cubicBezTo>
                  <a:cubicBezTo>
                    <a:pt x="35" y="48"/>
                    <a:pt x="35" y="48"/>
                    <a:pt x="35" y="48"/>
                  </a:cubicBezTo>
                  <a:cubicBezTo>
                    <a:pt x="34" y="49"/>
                    <a:pt x="34" y="49"/>
                    <a:pt x="34" y="49"/>
                  </a:cubicBezTo>
                  <a:cubicBezTo>
                    <a:pt x="34" y="42"/>
                    <a:pt x="34" y="42"/>
                    <a:pt x="34" y="42"/>
                  </a:cubicBezTo>
                  <a:cubicBezTo>
                    <a:pt x="35" y="42"/>
                    <a:pt x="36" y="42"/>
                    <a:pt x="36" y="43"/>
                  </a:cubicBezTo>
                  <a:cubicBezTo>
                    <a:pt x="50" y="57"/>
                    <a:pt x="50" y="57"/>
                    <a:pt x="50" y="57"/>
                  </a:cubicBezTo>
                  <a:cubicBezTo>
                    <a:pt x="50" y="14"/>
                    <a:pt x="50" y="14"/>
                    <a:pt x="50" y="14"/>
                  </a:cubicBezTo>
                  <a:cubicBezTo>
                    <a:pt x="50" y="9"/>
                    <a:pt x="50" y="9"/>
                    <a:pt x="50" y="9"/>
                  </a:cubicBezTo>
                  <a:cubicBezTo>
                    <a:pt x="34" y="9"/>
                    <a:pt x="34" y="9"/>
                    <a:pt x="34" y="9"/>
                  </a:cubicBezTo>
                  <a:cubicBezTo>
                    <a:pt x="34" y="0"/>
                    <a:pt x="34" y="0"/>
                    <a:pt x="34" y="0"/>
                  </a:cubicBezTo>
                  <a:cubicBezTo>
                    <a:pt x="52" y="0"/>
                    <a:pt x="52" y="0"/>
                    <a:pt x="52" y="0"/>
                  </a:cubicBezTo>
                  <a:cubicBezTo>
                    <a:pt x="56" y="0"/>
                    <a:pt x="56" y="0"/>
                    <a:pt x="56" y="0"/>
                  </a:cubicBezTo>
                  <a:cubicBezTo>
                    <a:pt x="57" y="0"/>
                    <a:pt x="59" y="2"/>
                    <a:pt x="59" y="3"/>
                  </a:cubicBezTo>
                  <a:cubicBezTo>
                    <a:pt x="59" y="7"/>
                    <a:pt x="59" y="7"/>
                    <a:pt x="59" y="7"/>
                  </a:cubicBezTo>
                  <a:cubicBezTo>
                    <a:pt x="59" y="14"/>
                    <a:pt x="59" y="14"/>
                    <a:pt x="59" y="14"/>
                  </a:cubicBezTo>
                  <a:cubicBezTo>
                    <a:pt x="60" y="15"/>
                    <a:pt x="62" y="16"/>
                    <a:pt x="63" y="18"/>
                  </a:cubicBezTo>
                  <a:cubicBezTo>
                    <a:pt x="65" y="20"/>
                    <a:pt x="66" y="22"/>
                    <a:pt x="67" y="25"/>
                  </a:cubicBezTo>
                  <a:cubicBezTo>
                    <a:pt x="69" y="29"/>
                    <a:pt x="69" y="35"/>
                    <a:pt x="69" y="40"/>
                  </a:cubicBezTo>
                  <a:cubicBezTo>
                    <a:pt x="69" y="41"/>
                    <a:pt x="69" y="41"/>
                    <a:pt x="69" y="41"/>
                  </a:cubicBezTo>
                  <a:cubicBezTo>
                    <a:pt x="69" y="51"/>
                    <a:pt x="69" y="71"/>
                    <a:pt x="69" y="92"/>
                  </a:cubicBezTo>
                  <a:cubicBezTo>
                    <a:pt x="69" y="143"/>
                    <a:pt x="69" y="143"/>
                    <a:pt x="69" y="143"/>
                  </a:cubicBezTo>
                  <a:cubicBezTo>
                    <a:pt x="69" y="145"/>
                    <a:pt x="69" y="145"/>
                    <a:pt x="69" y="145"/>
                  </a:cubicBezTo>
                  <a:cubicBezTo>
                    <a:pt x="69" y="147"/>
                    <a:pt x="69" y="148"/>
                    <a:pt x="67" y="149"/>
                  </a:cubicBezTo>
                  <a:cubicBezTo>
                    <a:pt x="67" y="149"/>
                    <a:pt x="67" y="149"/>
                    <a:pt x="67" y="149"/>
                  </a:cubicBezTo>
                  <a:cubicBezTo>
                    <a:pt x="64" y="149"/>
                    <a:pt x="64" y="148"/>
                    <a:pt x="63" y="145"/>
                  </a:cubicBezTo>
                  <a:cubicBezTo>
                    <a:pt x="63" y="144"/>
                    <a:pt x="63" y="144"/>
                    <a:pt x="63" y="144"/>
                  </a:cubicBezTo>
                  <a:cubicBezTo>
                    <a:pt x="63" y="144"/>
                    <a:pt x="63" y="144"/>
                    <a:pt x="63" y="144"/>
                  </a:cubicBezTo>
                  <a:cubicBezTo>
                    <a:pt x="61" y="139"/>
                    <a:pt x="58" y="135"/>
                    <a:pt x="53" y="133"/>
                  </a:cubicBezTo>
                  <a:cubicBezTo>
                    <a:pt x="48" y="131"/>
                    <a:pt x="41" y="130"/>
                    <a:pt x="34" y="130"/>
                  </a:cubicBezTo>
                  <a:cubicBezTo>
                    <a:pt x="34" y="130"/>
                    <a:pt x="34" y="130"/>
                    <a:pt x="34" y="130"/>
                  </a:cubicBezTo>
                  <a:lnTo>
                    <a:pt x="34" y="125"/>
                  </a:lnTo>
                  <a:close/>
                  <a:moveTo>
                    <a:pt x="4" y="135"/>
                  </a:moveTo>
                  <a:cubicBezTo>
                    <a:pt x="7" y="133"/>
                    <a:pt x="10" y="130"/>
                    <a:pt x="13" y="129"/>
                  </a:cubicBezTo>
                  <a:cubicBezTo>
                    <a:pt x="19" y="126"/>
                    <a:pt x="26" y="125"/>
                    <a:pt x="34" y="125"/>
                  </a:cubicBezTo>
                  <a:cubicBezTo>
                    <a:pt x="34" y="130"/>
                    <a:pt x="34" y="130"/>
                    <a:pt x="34" y="130"/>
                  </a:cubicBezTo>
                  <a:cubicBezTo>
                    <a:pt x="27" y="130"/>
                    <a:pt x="20" y="131"/>
                    <a:pt x="15" y="133"/>
                  </a:cubicBezTo>
                  <a:cubicBezTo>
                    <a:pt x="10" y="135"/>
                    <a:pt x="7" y="139"/>
                    <a:pt x="5" y="144"/>
                  </a:cubicBezTo>
                  <a:cubicBezTo>
                    <a:pt x="5" y="144"/>
                    <a:pt x="5" y="144"/>
                    <a:pt x="5" y="144"/>
                  </a:cubicBezTo>
                  <a:cubicBezTo>
                    <a:pt x="5" y="145"/>
                    <a:pt x="5" y="145"/>
                    <a:pt x="5" y="145"/>
                  </a:cubicBezTo>
                  <a:cubicBezTo>
                    <a:pt x="5" y="145"/>
                    <a:pt x="5" y="145"/>
                    <a:pt x="5" y="145"/>
                  </a:cubicBezTo>
                  <a:cubicBezTo>
                    <a:pt x="4" y="148"/>
                    <a:pt x="4" y="149"/>
                    <a:pt x="2" y="149"/>
                  </a:cubicBezTo>
                  <a:cubicBezTo>
                    <a:pt x="0" y="148"/>
                    <a:pt x="0" y="147"/>
                    <a:pt x="0" y="145"/>
                  </a:cubicBezTo>
                  <a:cubicBezTo>
                    <a:pt x="0" y="143"/>
                    <a:pt x="0" y="143"/>
                    <a:pt x="0" y="143"/>
                  </a:cubicBezTo>
                  <a:cubicBezTo>
                    <a:pt x="0" y="87"/>
                    <a:pt x="0" y="87"/>
                    <a:pt x="0" y="87"/>
                  </a:cubicBezTo>
                  <a:cubicBezTo>
                    <a:pt x="0" y="41"/>
                    <a:pt x="0" y="41"/>
                    <a:pt x="0" y="41"/>
                  </a:cubicBezTo>
                  <a:cubicBezTo>
                    <a:pt x="0" y="41"/>
                    <a:pt x="0" y="41"/>
                    <a:pt x="0" y="41"/>
                  </a:cubicBezTo>
                  <a:cubicBezTo>
                    <a:pt x="0" y="40"/>
                    <a:pt x="0" y="40"/>
                    <a:pt x="0" y="40"/>
                  </a:cubicBezTo>
                  <a:cubicBezTo>
                    <a:pt x="0" y="40"/>
                    <a:pt x="0" y="40"/>
                    <a:pt x="0" y="40"/>
                  </a:cubicBezTo>
                  <a:cubicBezTo>
                    <a:pt x="0" y="35"/>
                    <a:pt x="0" y="29"/>
                    <a:pt x="1" y="25"/>
                  </a:cubicBezTo>
                  <a:cubicBezTo>
                    <a:pt x="2" y="22"/>
                    <a:pt x="3" y="20"/>
                    <a:pt x="5" y="18"/>
                  </a:cubicBezTo>
                  <a:cubicBezTo>
                    <a:pt x="6" y="16"/>
                    <a:pt x="8" y="15"/>
                    <a:pt x="10" y="14"/>
                  </a:cubicBezTo>
                  <a:cubicBezTo>
                    <a:pt x="10" y="7"/>
                    <a:pt x="10" y="7"/>
                    <a:pt x="10" y="7"/>
                  </a:cubicBezTo>
                  <a:cubicBezTo>
                    <a:pt x="10" y="3"/>
                    <a:pt x="10" y="3"/>
                    <a:pt x="10" y="3"/>
                  </a:cubicBezTo>
                  <a:cubicBezTo>
                    <a:pt x="10" y="2"/>
                    <a:pt x="11" y="0"/>
                    <a:pt x="12" y="0"/>
                  </a:cubicBezTo>
                  <a:cubicBezTo>
                    <a:pt x="16" y="0"/>
                    <a:pt x="16" y="0"/>
                    <a:pt x="16" y="0"/>
                  </a:cubicBezTo>
                  <a:cubicBezTo>
                    <a:pt x="34" y="0"/>
                    <a:pt x="34" y="0"/>
                    <a:pt x="34" y="0"/>
                  </a:cubicBezTo>
                  <a:cubicBezTo>
                    <a:pt x="34" y="9"/>
                    <a:pt x="34" y="9"/>
                    <a:pt x="34" y="9"/>
                  </a:cubicBezTo>
                  <a:cubicBezTo>
                    <a:pt x="18" y="9"/>
                    <a:pt x="18" y="9"/>
                    <a:pt x="18" y="9"/>
                  </a:cubicBezTo>
                  <a:cubicBezTo>
                    <a:pt x="18" y="14"/>
                    <a:pt x="18" y="14"/>
                    <a:pt x="18" y="14"/>
                  </a:cubicBezTo>
                  <a:cubicBezTo>
                    <a:pt x="18" y="14"/>
                    <a:pt x="18" y="14"/>
                    <a:pt x="18" y="14"/>
                  </a:cubicBezTo>
                  <a:cubicBezTo>
                    <a:pt x="18" y="58"/>
                    <a:pt x="18" y="58"/>
                    <a:pt x="18" y="58"/>
                  </a:cubicBezTo>
                  <a:cubicBezTo>
                    <a:pt x="33" y="43"/>
                    <a:pt x="33" y="43"/>
                    <a:pt x="33" y="43"/>
                  </a:cubicBezTo>
                  <a:cubicBezTo>
                    <a:pt x="33" y="43"/>
                    <a:pt x="33" y="43"/>
                    <a:pt x="33" y="43"/>
                  </a:cubicBezTo>
                  <a:cubicBezTo>
                    <a:pt x="33" y="43"/>
                    <a:pt x="34" y="42"/>
                    <a:pt x="34" y="42"/>
                  </a:cubicBezTo>
                  <a:cubicBezTo>
                    <a:pt x="34" y="49"/>
                    <a:pt x="34" y="49"/>
                    <a:pt x="34" y="49"/>
                  </a:cubicBezTo>
                  <a:cubicBezTo>
                    <a:pt x="18" y="65"/>
                    <a:pt x="18" y="65"/>
                    <a:pt x="18" y="65"/>
                  </a:cubicBezTo>
                  <a:cubicBezTo>
                    <a:pt x="17" y="66"/>
                    <a:pt x="15" y="66"/>
                    <a:pt x="14" y="65"/>
                  </a:cubicBezTo>
                  <a:cubicBezTo>
                    <a:pt x="14" y="65"/>
                    <a:pt x="14" y="64"/>
                    <a:pt x="14" y="64"/>
                  </a:cubicBezTo>
                  <a:cubicBezTo>
                    <a:pt x="14" y="64"/>
                    <a:pt x="14" y="64"/>
                    <a:pt x="14" y="64"/>
                  </a:cubicBezTo>
                  <a:cubicBezTo>
                    <a:pt x="14" y="17"/>
                    <a:pt x="14" y="17"/>
                    <a:pt x="14" y="17"/>
                  </a:cubicBezTo>
                  <a:cubicBezTo>
                    <a:pt x="13" y="17"/>
                    <a:pt x="13" y="17"/>
                    <a:pt x="13" y="18"/>
                  </a:cubicBezTo>
                  <a:cubicBezTo>
                    <a:pt x="11" y="18"/>
                    <a:pt x="10" y="20"/>
                    <a:pt x="9" y="21"/>
                  </a:cubicBezTo>
                  <a:cubicBezTo>
                    <a:pt x="7" y="23"/>
                    <a:pt x="6" y="24"/>
                    <a:pt x="6" y="26"/>
                  </a:cubicBezTo>
                  <a:cubicBezTo>
                    <a:pt x="4" y="30"/>
                    <a:pt x="4" y="36"/>
                    <a:pt x="4" y="40"/>
                  </a:cubicBezTo>
                  <a:cubicBezTo>
                    <a:pt x="4" y="40"/>
                    <a:pt x="4" y="40"/>
                    <a:pt x="4" y="40"/>
                  </a:cubicBezTo>
                  <a:cubicBezTo>
                    <a:pt x="4" y="41"/>
                    <a:pt x="4" y="41"/>
                    <a:pt x="4" y="41"/>
                  </a:cubicBezTo>
                  <a:cubicBezTo>
                    <a:pt x="4" y="41"/>
                    <a:pt x="4" y="41"/>
                    <a:pt x="4" y="41"/>
                  </a:cubicBezTo>
                  <a:cubicBezTo>
                    <a:pt x="4" y="87"/>
                    <a:pt x="4" y="87"/>
                    <a:pt x="4" y="87"/>
                  </a:cubicBezTo>
                  <a:lnTo>
                    <a:pt x="4" y="13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19" name="Freeform 120"/>
            <p:cNvSpPr>
              <a:spLocks noEditPoints="1"/>
            </p:cNvSpPr>
            <p:nvPr/>
          </p:nvSpPr>
          <p:spPr bwMode="auto">
            <a:xfrm>
              <a:off x="6734186" y="234952"/>
              <a:ext cx="158750" cy="315915"/>
            </a:xfrm>
            <a:custGeom>
              <a:gdLst>
                <a:gd fmla="*/ 35 w 70" name="T0"/>
                <a:gd fmla="*/ 116 h 140" name="T1"/>
                <a:gd fmla="*/ 56 w 70" name="T2"/>
                <a:gd fmla="*/ 120 h 140" name="T3"/>
                <a:gd fmla="*/ 65 w 70" name="T4"/>
                <a:gd fmla="*/ 126 h 140" name="T5"/>
                <a:gd fmla="*/ 65 w 70" name="T6"/>
                <a:gd fmla="*/ 70 h 140" name="T7"/>
                <a:gd fmla="*/ 65 w 70" name="T8"/>
                <a:gd fmla="*/ 32 h 140" name="T9"/>
                <a:gd fmla="*/ 65 w 70" name="T10"/>
                <a:gd fmla="*/ 31 h 140" name="T11"/>
                <a:gd fmla="*/ 64 w 70" name="T12"/>
                <a:gd fmla="*/ 17 h 140" name="T13"/>
                <a:gd fmla="*/ 53 w 70" name="T14"/>
                <a:gd fmla="*/ 7 h 140" name="T15"/>
                <a:gd fmla="*/ 35 w 70" name="T16"/>
                <a:gd fmla="*/ 5 h 140" name="T17"/>
                <a:gd fmla="*/ 35 w 70" name="T18"/>
                <a:gd fmla="*/ 0 h 140" name="T19"/>
                <a:gd fmla="*/ 55 w 70" name="T20"/>
                <a:gd fmla="*/ 3 h 140" name="T21"/>
                <a:gd fmla="*/ 68 w 70" name="T22"/>
                <a:gd fmla="*/ 16 h 140" name="T23"/>
                <a:gd fmla="*/ 69 w 70" name="T24"/>
                <a:gd fmla="*/ 31 h 140" name="T25"/>
                <a:gd fmla="*/ 69 w 70" name="T26"/>
                <a:gd fmla="*/ 32 h 140" name="T27"/>
                <a:gd fmla="*/ 69 w 70" name="T28"/>
                <a:gd fmla="*/ 70 h 140" name="T29"/>
                <a:gd fmla="*/ 69 w 70" name="T30"/>
                <a:gd fmla="*/ 134 h 140" name="T31"/>
                <a:gd fmla="*/ 69 w 70" name="T32"/>
                <a:gd fmla="*/ 136 h 140" name="T33"/>
                <a:gd fmla="*/ 69 w 70" name="T34"/>
                <a:gd fmla="*/ 136 h 140" name="T35"/>
                <a:gd fmla="*/ 67 w 70" name="T36"/>
                <a:gd fmla="*/ 140 h 140" name="T37"/>
                <a:gd fmla="*/ 67 w 70" name="T38"/>
                <a:gd fmla="*/ 140 h 140" name="T39"/>
                <a:gd fmla="*/ 64 w 70" name="T40"/>
                <a:gd fmla="*/ 136 h 140" name="T41"/>
                <a:gd fmla="*/ 64 w 70" name="T42"/>
                <a:gd fmla="*/ 136 h 140" name="T43"/>
                <a:gd fmla="*/ 64 w 70" name="T44"/>
                <a:gd fmla="*/ 135 h 140" name="T45"/>
                <a:gd fmla="*/ 64 w 70" name="T46"/>
                <a:gd fmla="*/ 135 h 140" name="T47"/>
                <a:gd fmla="*/ 54 w 70" name="T48"/>
                <a:gd fmla="*/ 124 h 140" name="T49"/>
                <a:gd fmla="*/ 35 w 70" name="T50"/>
                <a:gd fmla="*/ 121 h 140" name="T51"/>
                <a:gd fmla="*/ 35 w 70" name="T52"/>
                <a:gd fmla="*/ 116 h 140" name="T53"/>
                <a:gd fmla="*/ 5 w 70" name="T54"/>
                <a:gd fmla="*/ 126 h 140" name="T55"/>
                <a:gd fmla="*/ 14 w 70" name="T56"/>
                <a:gd fmla="*/ 120 h 140" name="T57"/>
                <a:gd fmla="*/ 35 w 70" name="T58"/>
                <a:gd fmla="*/ 116 h 140" name="T59"/>
                <a:gd fmla="*/ 35 w 70" name="T60"/>
                <a:gd fmla="*/ 116 h 140" name="T61"/>
                <a:gd fmla="*/ 35 w 70" name="T62"/>
                <a:gd fmla="*/ 121 h 140" name="T63"/>
                <a:gd fmla="*/ 35 w 70" name="T64"/>
                <a:gd fmla="*/ 121 h 140" name="T65"/>
                <a:gd fmla="*/ 16 w 70" name="T66"/>
                <a:gd fmla="*/ 124 h 140" name="T67"/>
                <a:gd fmla="*/ 6 w 70" name="T68"/>
                <a:gd fmla="*/ 135 h 140" name="T69"/>
                <a:gd fmla="*/ 6 w 70" name="T70"/>
                <a:gd fmla="*/ 136 h 140" name="T71"/>
                <a:gd fmla="*/ 3 w 70" name="T72"/>
                <a:gd fmla="*/ 140 h 140" name="T73"/>
                <a:gd fmla="*/ 3 w 70" name="T74"/>
                <a:gd fmla="*/ 140 h 140" name="T75"/>
                <a:gd fmla="*/ 0 w 70" name="T76"/>
                <a:gd fmla="*/ 136 h 140" name="T77"/>
                <a:gd fmla="*/ 0 w 70" name="T78"/>
                <a:gd fmla="*/ 134 h 140" name="T79"/>
                <a:gd fmla="*/ 0 w 70" name="T80"/>
                <a:gd fmla="*/ 74 h 140" name="T81"/>
                <a:gd fmla="*/ 0 w 70" name="T82"/>
                <a:gd fmla="*/ 32 h 140" name="T83"/>
                <a:gd fmla="*/ 0 w 70" name="T84"/>
                <a:gd fmla="*/ 32 h 140" name="T85"/>
                <a:gd fmla="*/ 0 w 70" name="T86"/>
                <a:gd fmla="*/ 31 h 140" name="T87"/>
                <a:gd fmla="*/ 0 w 70" name="T88"/>
                <a:gd fmla="*/ 31 h 140" name="T89"/>
                <a:gd fmla="*/ 2 w 70" name="T90"/>
                <a:gd fmla="*/ 16 h 140" name="T91"/>
                <a:gd fmla="*/ 15 w 70" name="T92"/>
                <a:gd fmla="*/ 3 h 140" name="T93"/>
                <a:gd fmla="*/ 35 w 70" name="T94"/>
                <a:gd fmla="*/ 0 h 140" name="T95"/>
                <a:gd fmla="*/ 35 w 70" name="T96"/>
                <a:gd fmla="*/ 0 h 140" name="T97"/>
                <a:gd fmla="*/ 35 w 70" name="T98"/>
                <a:gd fmla="*/ 5 h 140" name="T99"/>
                <a:gd fmla="*/ 35 w 70" name="T100"/>
                <a:gd fmla="*/ 5 h 140" name="T101"/>
                <a:gd fmla="*/ 16 w 70" name="T102"/>
                <a:gd fmla="*/ 7 h 140" name="T103"/>
                <a:gd fmla="*/ 6 w 70" name="T104"/>
                <a:gd fmla="*/ 17 h 140" name="T105"/>
                <a:gd fmla="*/ 5 w 70" name="T106"/>
                <a:gd fmla="*/ 31 h 140" name="T107"/>
                <a:gd fmla="*/ 5 w 70" name="T108"/>
                <a:gd fmla="*/ 31 h 140" name="T109"/>
                <a:gd fmla="*/ 5 w 70" name="T110"/>
                <a:gd fmla="*/ 32 h 140" name="T111"/>
                <a:gd fmla="*/ 5 w 70" name="T112"/>
                <a:gd fmla="*/ 32 h 140" name="T113"/>
                <a:gd fmla="*/ 5 w 70" name="T114"/>
                <a:gd fmla="*/ 74 h 140" name="T115"/>
                <a:gd fmla="*/ 5 w 70" name="T116"/>
                <a:gd fmla="*/ 126 h 14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40" w="70">
                  <a:moveTo>
                    <a:pt x="35" y="116"/>
                  </a:moveTo>
                  <a:cubicBezTo>
                    <a:pt x="43" y="116"/>
                    <a:pt x="50" y="117"/>
                    <a:pt x="56" y="120"/>
                  </a:cubicBezTo>
                  <a:cubicBezTo>
                    <a:pt x="59" y="121"/>
                    <a:pt x="62" y="124"/>
                    <a:pt x="65" y="126"/>
                  </a:cubicBezTo>
                  <a:cubicBezTo>
                    <a:pt x="65" y="70"/>
                    <a:pt x="65" y="70"/>
                    <a:pt x="65" y="70"/>
                  </a:cubicBezTo>
                  <a:cubicBezTo>
                    <a:pt x="65" y="32"/>
                    <a:pt x="65" y="32"/>
                    <a:pt x="65" y="32"/>
                  </a:cubicBezTo>
                  <a:cubicBezTo>
                    <a:pt x="65" y="31"/>
                    <a:pt x="65" y="31"/>
                    <a:pt x="65" y="31"/>
                  </a:cubicBezTo>
                  <a:cubicBezTo>
                    <a:pt x="65" y="27"/>
                    <a:pt x="65" y="21"/>
                    <a:pt x="64" y="17"/>
                  </a:cubicBezTo>
                  <a:cubicBezTo>
                    <a:pt x="62" y="12"/>
                    <a:pt x="58" y="9"/>
                    <a:pt x="53" y="7"/>
                  </a:cubicBezTo>
                  <a:cubicBezTo>
                    <a:pt x="48" y="5"/>
                    <a:pt x="42" y="5"/>
                    <a:pt x="35" y="5"/>
                  </a:cubicBezTo>
                  <a:cubicBezTo>
                    <a:pt x="35" y="0"/>
                    <a:pt x="35" y="0"/>
                    <a:pt x="35" y="0"/>
                  </a:cubicBezTo>
                  <a:cubicBezTo>
                    <a:pt x="42" y="0"/>
                    <a:pt x="50" y="1"/>
                    <a:pt x="55" y="3"/>
                  </a:cubicBezTo>
                  <a:cubicBezTo>
                    <a:pt x="61" y="5"/>
                    <a:pt x="66" y="9"/>
                    <a:pt x="68" y="16"/>
                  </a:cubicBezTo>
                  <a:cubicBezTo>
                    <a:pt x="69" y="20"/>
                    <a:pt x="69" y="26"/>
                    <a:pt x="69" y="31"/>
                  </a:cubicBezTo>
                  <a:cubicBezTo>
                    <a:pt x="69" y="32"/>
                    <a:pt x="69" y="32"/>
                    <a:pt x="69" y="32"/>
                  </a:cubicBezTo>
                  <a:cubicBezTo>
                    <a:pt x="69" y="70"/>
                    <a:pt x="69" y="70"/>
                    <a:pt x="69" y="70"/>
                  </a:cubicBezTo>
                  <a:cubicBezTo>
                    <a:pt x="69" y="134"/>
                    <a:pt x="69" y="134"/>
                    <a:pt x="69" y="134"/>
                  </a:cubicBezTo>
                  <a:cubicBezTo>
                    <a:pt x="69" y="136"/>
                    <a:pt x="69" y="136"/>
                    <a:pt x="69" y="136"/>
                  </a:cubicBezTo>
                  <a:cubicBezTo>
                    <a:pt x="69" y="136"/>
                    <a:pt x="69" y="136"/>
                    <a:pt x="69" y="136"/>
                  </a:cubicBezTo>
                  <a:cubicBezTo>
                    <a:pt x="69" y="138"/>
                    <a:pt x="70" y="139"/>
                    <a:pt x="67" y="140"/>
                  </a:cubicBezTo>
                  <a:cubicBezTo>
                    <a:pt x="67" y="140"/>
                    <a:pt x="67" y="140"/>
                    <a:pt x="67" y="140"/>
                  </a:cubicBezTo>
                  <a:cubicBezTo>
                    <a:pt x="65" y="140"/>
                    <a:pt x="65" y="139"/>
                    <a:pt x="64" y="136"/>
                  </a:cubicBezTo>
                  <a:cubicBezTo>
                    <a:pt x="64" y="136"/>
                    <a:pt x="64" y="136"/>
                    <a:pt x="64" y="136"/>
                  </a:cubicBezTo>
                  <a:cubicBezTo>
                    <a:pt x="64" y="135"/>
                    <a:pt x="64" y="135"/>
                    <a:pt x="64" y="135"/>
                  </a:cubicBezTo>
                  <a:cubicBezTo>
                    <a:pt x="64" y="135"/>
                    <a:pt x="64" y="135"/>
                    <a:pt x="64" y="135"/>
                  </a:cubicBezTo>
                  <a:cubicBezTo>
                    <a:pt x="62" y="130"/>
                    <a:pt x="59" y="126"/>
                    <a:pt x="54" y="124"/>
                  </a:cubicBezTo>
                  <a:cubicBezTo>
                    <a:pt x="49" y="122"/>
                    <a:pt x="42" y="121"/>
                    <a:pt x="35" y="121"/>
                  </a:cubicBezTo>
                  <a:lnTo>
                    <a:pt x="35" y="116"/>
                  </a:lnTo>
                  <a:close/>
                  <a:moveTo>
                    <a:pt x="5" y="126"/>
                  </a:moveTo>
                  <a:cubicBezTo>
                    <a:pt x="7" y="124"/>
                    <a:pt x="10" y="121"/>
                    <a:pt x="14" y="120"/>
                  </a:cubicBezTo>
                  <a:cubicBezTo>
                    <a:pt x="20" y="117"/>
                    <a:pt x="27" y="116"/>
                    <a:pt x="35" y="116"/>
                  </a:cubicBezTo>
                  <a:cubicBezTo>
                    <a:pt x="35" y="116"/>
                    <a:pt x="35" y="116"/>
                    <a:pt x="35" y="116"/>
                  </a:cubicBezTo>
                  <a:cubicBezTo>
                    <a:pt x="35" y="121"/>
                    <a:pt x="35" y="121"/>
                    <a:pt x="35" y="121"/>
                  </a:cubicBezTo>
                  <a:cubicBezTo>
                    <a:pt x="35" y="121"/>
                    <a:pt x="35" y="121"/>
                    <a:pt x="35" y="121"/>
                  </a:cubicBezTo>
                  <a:cubicBezTo>
                    <a:pt x="28" y="121"/>
                    <a:pt x="21" y="122"/>
                    <a:pt x="16" y="124"/>
                  </a:cubicBezTo>
                  <a:cubicBezTo>
                    <a:pt x="11" y="126"/>
                    <a:pt x="8" y="130"/>
                    <a:pt x="6" y="135"/>
                  </a:cubicBezTo>
                  <a:cubicBezTo>
                    <a:pt x="6" y="136"/>
                    <a:pt x="6" y="136"/>
                    <a:pt x="6" y="136"/>
                  </a:cubicBezTo>
                  <a:cubicBezTo>
                    <a:pt x="5" y="139"/>
                    <a:pt x="5" y="140"/>
                    <a:pt x="3" y="140"/>
                  </a:cubicBezTo>
                  <a:cubicBezTo>
                    <a:pt x="3" y="140"/>
                    <a:pt x="3" y="140"/>
                    <a:pt x="3" y="140"/>
                  </a:cubicBezTo>
                  <a:cubicBezTo>
                    <a:pt x="0" y="139"/>
                    <a:pt x="0" y="138"/>
                    <a:pt x="0" y="136"/>
                  </a:cubicBezTo>
                  <a:cubicBezTo>
                    <a:pt x="0" y="134"/>
                    <a:pt x="0" y="134"/>
                    <a:pt x="0" y="134"/>
                  </a:cubicBezTo>
                  <a:cubicBezTo>
                    <a:pt x="0" y="74"/>
                    <a:pt x="0" y="74"/>
                    <a:pt x="0" y="74"/>
                  </a:cubicBezTo>
                  <a:cubicBezTo>
                    <a:pt x="0" y="32"/>
                    <a:pt x="0" y="32"/>
                    <a:pt x="0" y="32"/>
                  </a:cubicBezTo>
                  <a:cubicBezTo>
                    <a:pt x="0" y="32"/>
                    <a:pt x="0" y="32"/>
                    <a:pt x="0" y="32"/>
                  </a:cubicBezTo>
                  <a:cubicBezTo>
                    <a:pt x="0" y="31"/>
                    <a:pt x="0" y="31"/>
                    <a:pt x="0" y="31"/>
                  </a:cubicBezTo>
                  <a:cubicBezTo>
                    <a:pt x="0" y="31"/>
                    <a:pt x="0" y="31"/>
                    <a:pt x="0" y="31"/>
                  </a:cubicBezTo>
                  <a:cubicBezTo>
                    <a:pt x="0" y="26"/>
                    <a:pt x="0" y="20"/>
                    <a:pt x="2" y="16"/>
                  </a:cubicBezTo>
                  <a:cubicBezTo>
                    <a:pt x="4" y="9"/>
                    <a:pt x="8" y="5"/>
                    <a:pt x="15" y="3"/>
                  </a:cubicBezTo>
                  <a:cubicBezTo>
                    <a:pt x="20" y="1"/>
                    <a:pt x="27" y="0"/>
                    <a:pt x="35" y="0"/>
                  </a:cubicBezTo>
                  <a:cubicBezTo>
                    <a:pt x="35" y="0"/>
                    <a:pt x="35" y="0"/>
                    <a:pt x="35" y="0"/>
                  </a:cubicBezTo>
                  <a:cubicBezTo>
                    <a:pt x="35" y="5"/>
                    <a:pt x="35" y="5"/>
                    <a:pt x="35" y="5"/>
                  </a:cubicBezTo>
                  <a:cubicBezTo>
                    <a:pt x="35" y="5"/>
                    <a:pt x="35" y="5"/>
                    <a:pt x="35" y="5"/>
                  </a:cubicBezTo>
                  <a:cubicBezTo>
                    <a:pt x="28" y="5"/>
                    <a:pt x="21" y="5"/>
                    <a:pt x="16" y="7"/>
                  </a:cubicBezTo>
                  <a:cubicBezTo>
                    <a:pt x="12" y="9"/>
                    <a:pt x="8" y="12"/>
                    <a:pt x="6" y="17"/>
                  </a:cubicBezTo>
                  <a:cubicBezTo>
                    <a:pt x="5" y="21"/>
                    <a:pt x="5" y="27"/>
                    <a:pt x="5" y="31"/>
                  </a:cubicBezTo>
                  <a:cubicBezTo>
                    <a:pt x="5" y="31"/>
                    <a:pt x="5" y="31"/>
                    <a:pt x="5" y="31"/>
                  </a:cubicBezTo>
                  <a:cubicBezTo>
                    <a:pt x="5" y="32"/>
                    <a:pt x="5" y="32"/>
                    <a:pt x="5" y="32"/>
                  </a:cubicBezTo>
                  <a:cubicBezTo>
                    <a:pt x="5" y="32"/>
                    <a:pt x="5" y="32"/>
                    <a:pt x="5" y="32"/>
                  </a:cubicBezTo>
                  <a:cubicBezTo>
                    <a:pt x="5" y="74"/>
                    <a:pt x="5" y="74"/>
                    <a:pt x="5" y="74"/>
                  </a:cubicBezTo>
                  <a:lnTo>
                    <a:pt x="5" y="12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0" name="Freeform 121"/>
            <p:cNvSpPr>
              <a:spLocks noEditPoints="1"/>
            </p:cNvSpPr>
            <p:nvPr/>
          </p:nvSpPr>
          <p:spPr bwMode="auto">
            <a:xfrm>
              <a:off x="10136203" y="1957400"/>
              <a:ext cx="301625" cy="254002"/>
            </a:xfrm>
            <a:custGeom>
              <a:gdLst>
                <a:gd fmla="*/ 108 w 134" name="T0"/>
                <a:gd fmla="*/ 6 h 112" name="T1"/>
                <a:gd fmla="*/ 67 w 134" name="T2"/>
                <a:gd fmla="*/ 47 h 112" name="T3"/>
                <a:gd fmla="*/ 67 w 134" name="T4"/>
                <a:gd fmla="*/ 41 h 112" name="T5"/>
                <a:gd fmla="*/ 106 w 134" name="T6"/>
                <a:gd fmla="*/ 1 h 112" name="T7"/>
                <a:gd fmla="*/ 110 w 134" name="T8"/>
                <a:gd fmla="*/ 1 h 112" name="T9"/>
                <a:gd fmla="*/ 133 w 134" name="T10"/>
                <a:gd fmla="*/ 25 h 112" name="T11"/>
                <a:gd fmla="*/ 133 w 134" name="T12"/>
                <a:gd fmla="*/ 28 h 112" name="T13"/>
                <a:gd fmla="*/ 73 w 134" name="T14"/>
                <a:gd fmla="*/ 88 h 112" name="T15"/>
                <a:gd fmla="*/ 67 w 134" name="T16"/>
                <a:gd fmla="*/ 94 h 112" name="T17"/>
                <a:gd fmla="*/ 67 w 134" name="T18"/>
                <a:gd fmla="*/ 88 h 112" name="T19"/>
                <a:gd fmla="*/ 70 w 134" name="T20"/>
                <a:gd fmla="*/ 84 h 112" name="T21"/>
                <a:gd fmla="*/ 128 w 134" name="T22"/>
                <a:gd fmla="*/ 26 h 112" name="T23"/>
                <a:gd fmla="*/ 108 w 134" name="T24"/>
                <a:gd fmla="*/ 6 h 112" name="T25"/>
                <a:gd fmla="*/ 67 w 134" name="T26"/>
                <a:gd fmla="*/ 47 h 112" name="T27"/>
                <a:gd fmla="*/ 50 w 134" name="T28"/>
                <a:gd fmla="*/ 64 h 112" name="T29"/>
                <a:gd fmla="*/ 47 w 134" name="T30"/>
                <a:gd fmla="*/ 64 h 112" name="T31"/>
                <a:gd fmla="*/ 26 w 134" name="T32"/>
                <a:gd fmla="*/ 43 h 112" name="T33"/>
                <a:gd fmla="*/ 6 w 134" name="T34"/>
                <a:gd fmla="*/ 64 h 112" name="T35"/>
                <a:gd fmla="*/ 26 w 134" name="T36"/>
                <a:gd fmla="*/ 84 h 112" name="T37"/>
                <a:gd fmla="*/ 48 w 134" name="T38"/>
                <a:gd fmla="*/ 106 h 112" name="T39"/>
                <a:gd fmla="*/ 67 w 134" name="T40"/>
                <a:gd fmla="*/ 88 h 112" name="T41"/>
                <a:gd fmla="*/ 67 w 134" name="T42"/>
                <a:gd fmla="*/ 94 h 112" name="T43"/>
                <a:gd fmla="*/ 50 w 134" name="T44"/>
                <a:gd fmla="*/ 111 h 112" name="T45"/>
                <a:gd fmla="*/ 47 w 134" name="T46"/>
                <a:gd fmla="*/ 111 h 112" name="T47"/>
                <a:gd fmla="*/ 23 w 134" name="T48"/>
                <a:gd fmla="*/ 88 h 112" name="T49"/>
                <a:gd fmla="*/ 1 w 134" name="T50"/>
                <a:gd fmla="*/ 65 h 112" name="T51"/>
                <a:gd fmla="*/ 1 w 134" name="T52"/>
                <a:gd fmla="*/ 65 h 112" name="T53"/>
                <a:gd fmla="*/ 1 w 134" name="T54"/>
                <a:gd fmla="*/ 62 h 112" name="T55"/>
                <a:gd fmla="*/ 24 w 134" name="T56"/>
                <a:gd fmla="*/ 39 h 112" name="T57"/>
                <a:gd fmla="*/ 24 w 134" name="T58"/>
                <a:gd fmla="*/ 38 h 112" name="T59"/>
                <a:gd fmla="*/ 27 w 134" name="T60"/>
                <a:gd fmla="*/ 38 h 112" name="T61"/>
                <a:gd fmla="*/ 48 w 134" name="T62"/>
                <a:gd fmla="*/ 59 h 112" name="T63"/>
                <a:gd fmla="*/ 67 w 134" name="T64"/>
                <a:gd fmla="*/ 41 h 112" name="T65"/>
                <a:gd fmla="*/ 67 w 134" name="T66"/>
                <a:gd fmla="*/ 47 h 112"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12" w="134">
                  <a:moveTo>
                    <a:pt x="108" y="6"/>
                  </a:moveTo>
                  <a:cubicBezTo>
                    <a:pt x="67" y="47"/>
                    <a:pt x="67" y="47"/>
                    <a:pt x="67" y="47"/>
                  </a:cubicBezTo>
                  <a:cubicBezTo>
                    <a:pt x="67" y="41"/>
                    <a:pt x="67" y="41"/>
                    <a:pt x="67" y="41"/>
                  </a:cubicBezTo>
                  <a:cubicBezTo>
                    <a:pt x="106" y="1"/>
                    <a:pt x="106" y="1"/>
                    <a:pt x="106" y="1"/>
                  </a:cubicBezTo>
                  <a:cubicBezTo>
                    <a:pt x="107" y="0"/>
                    <a:pt x="109" y="0"/>
                    <a:pt x="110" y="1"/>
                  </a:cubicBezTo>
                  <a:cubicBezTo>
                    <a:pt x="133" y="25"/>
                    <a:pt x="133" y="25"/>
                    <a:pt x="133" y="25"/>
                  </a:cubicBezTo>
                  <a:cubicBezTo>
                    <a:pt x="134" y="26"/>
                    <a:pt x="134" y="27"/>
                    <a:pt x="133" y="28"/>
                  </a:cubicBezTo>
                  <a:cubicBezTo>
                    <a:pt x="73" y="88"/>
                    <a:pt x="73" y="88"/>
                    <a:pt x="73" y="88"/>
                  </a:cubicBezTo>
                  <a:cubicBezTo>
                    <a:pt x="67" y="94"/>
                    <a:pt x="67" y="94"/>
                    <a:pt x="67" y="94"/>
                  </a:cubicBezTo>
                  <a:cubicBezTo>
                    <a:pt x="67" y="88"/>
                    <a:pt x="67" y="88"/>
                    <a:pt x="67" y="88"/>
                  </a:cubicBezTo>
                  <a:cubicBezTo>
                    <a:pt x="70" y="84"/>
                    <a:pt x="70" y="84"/>
                    <a:pt x="70" y="84"/>
                  </a:cubicBezTo>
                  <a:cubicBezTo>
                    <a:pt x="128" y="26"/>
                    <a:pt x="128" y="26"/>
                    <a:pt x="128" y="26"/>
                  </a:cubicBezTo>
                  <a:lnTo>
                    <a:pt x="108" y="6"/>
                  </a:lnTo>
                  <a:close/>
                  <a:moveTo>
                    <a:pt x="67" y="47"/>
                  </a:moveTo>
                  <a:cubicBezTo>
                    <a:pt x="50" y="64"/>
                    <a:pt x="50" y="64"/>
                    <a:pt x="50" y="64"/>
                  </a:cubicBezTo>
                  <a:cubicBezTo>
                    <a:pt x="49" y="65"/>
                    <a:pt x="47" y="65"/>
                    <a:pt x="47" y="64"/>
                  </a:cubicBezTo>
                  <a:cubicBezTo>
                    <a:pt x="26" y="43"/>
                    <a:pt x="26" y="43"/>
                    <a:pt x="26" y="43"/>
                  </a:cubicBezTo>
                  <a:cubicBezTo>
                    <a:pt x="6" y="64"/>
                    <a:pt x="6" y="64"/>
                    <a:pt x="6" y="64"/>
                  </a:cubicBezTo>
                  <a:cubicBezTo>
                    <a:pt x="26" y="84"/>
                    <a:pt x="26" y="84"/>
                    <a:pt x="26" y="84"/>
                  </a:cubicBezTo>
                  <a:cubicBezTo>
                    <a:pt x="48" y="106"/>
                    <a:pt x="48" y="106"/>
                    <a:pt x="48" y="106"/>
                  </a:cubicBezTo>
                  <a:cubicBezTo>
                    <a:pt x="67" y="88"/>
                    <a:pt x="67" y="88"/>
                    <a:pt x="67" y="88"/>
                  </a:cubicBezTo>
                  <a:cubicBezTo>
                    <a:pt x="67" y="94"/>
                    <a:pt x="67" y="94"/>
                    <a:pt x="67" y="94"/>
                  </a:cubicBezTo>
                  <a:cubicBezTo>
                    <a:pt x="50" y="111"/>
                    <a:pt x="50" y="111"/>
                    <a:pt x="50" y="111"/>
                  </a:cubicBezTo>
                  <a:cubicBezTo>
                    <a:pt x="49" y="112"/>
                    <a:pt x="47" y="112"/>
                    <a:pt x="47" y="111"/>
                  </a:cubicBezTo>
                  <a:cubicBezTo>
                    <a:pt x="23" y="88"/>
                    <a:pt x="23" y="88"/>
                    <a:pt x="23" y="88"/>
                  </a:cubicBezTo>
                  <a:cubicBezTo>
                    <a:pt x="1" y="65"/>
                    <a:pt x="1" y="65"/>
                    <a:pt x="1" y="65"/>
                  </a:cubicBezTo>
                  <a:cubicBezTo>
                    <a:pt x="1" y="65"/>
                    <a:pt x="1" y="65"/>
                    <a:pt x="1" y="65"/>
                  </a:cubicBezTo>
                  <a:cubicBezTo>
                    <a:pt x="0" y="64"/>
                    <a:pt x="0" y="63"/>
                    <a:pt x="1" y="62"/>
                  </a:cubicBezTo>
                  <a:cubicBezTo>
                    <a:pt x="24" y="39"/>
                    <a:pt x="24" y="39"/>
                    <a:pt x="24" y="39"/>
                  </a:cubicBezTo>
                  <a:cubicBezTo>
                    <a:pt x="24" y="38"/>
                    <a:pt x="24" y="38"/>
                    <a:pt x="24" y="38"/>
                  </a:cubicBezTo>
                  <a:cubicBezTo>
                    <a:pt x="25" y="37"/>
                    <a:pt x="26" y="37"/>
                    <a:pt x="27" y="38"/>
                  </a:cubicBezTo>
                  <a:cubicBezTo>
                    <a:pt x="48" y="59"/>
                    <a:pt x="48" y="59"/>
                    <a:pt x="48" y="59"/>
                  </a:cubicBezTo>
                  <a:cubicBezTo>
                    <a:pt x="67" y="41"/>
                    <a:pt x="67" y="41"/>
                    <a:pt x="67" y="41"/>
                  </a:cubicBezTo>
                  <a:lnTo>
                    <a:pt x="67" y="4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1" name="Freeform 122"/>
            <p:cNvSpPr>
              <a:spLocks noEditPoints="1"/>
            </p:cNvSpPr>
            <p:nvPr/>
          </p:nvSpPr>
          <p:spPr bwMode="auto">
            <a:xfrm>
              <a:off x="9091627" y="692155"/>
              <a:ext cx="320675" cy="320677"/>
            </a:xfrm>
            <a:custGeom>
              <a:gdLst>
                <a:gd fmla="*/ 73 w 142" name="T0"/>
                <a:gd fmla="*/ 137 h 142" name="T1"/>
                <a:gd fmla="*/ 90 w 142" name="T2"/>
                <a:gd fmla="*/ 124 h 142" name="T3"/>
                <a:gd fmla="*/ 110 w 142" name="T4"/>
                <a:gd fmla="*/ 112 h 142" name="T5"/>
                <a:gd fmla="*/ 129 w 142" name="T6"/>
                <a:gd fmla="*/ 103 h 142" name="T7"/>
                <a:gd fmla="*/ 122 w 142" name="T8"/>
                <a:gd fmla="*/ 95 h 142" name="T9"/>
                <a:gd fmla="*/ 129 w 142" name="T10"/>
                <a:gd fmla="*/ 70 h 142" name="T11"/>
                <a:gd fmla="*/ 127 w 142" name="T12"/>
                <a:gd fmla="*/ 54 h 142" name="T13"/>
                <a:gd fmla="*/ 119 w 142" name="T14"/>
                <a:gd fmla="*/ 42 h 142" name="T15"/>
                <a:gd fmla="*/ 116 w 142" name="T16"/>
                <a:gd fmla="*/ 23 h 142" name="T17"/>
                <a:gd fmla="*/ 95 w 142" name="T18"/>
                <a:gd fmla="*/ 20 h 142" name="T19"/>
                <a:gd fmla="*/ 73 w 142" name="T20"/>
                <a:gd fmla="*/ 15 h 142" name="T21"/>
                <a:gd fmla="*/ 73 w 142" name="T22"/>
                <a:gd fmla="*/ 2 h 142" name="T23"/>
                <a:gd fmla="*/ 95 w 142" name="T24"/>
                <a:gd fmla="*/ 15 h 142" name="T25"/>
                <a:gd fmla="*/ 121 w 142" name="T26"/>
                <a:gd fmla="*/ 21 h 142" name="T27"/>
                <a:gd fmla="*/ 123 w 142" name="T28"/>
                <a:gd fmla="*/ 39 h 142" name="T29"/>
                <a:gd fmla="*/ 139 w 142" name="T30"/>
                <a:gd fmla="*/ 49 h 142" name="T31"/>
                <a:gd fmla="*/ 132 w 142" name="T32"/>
                <a:gd fmla="*/ 75 h 142" name="T33"/>
                <a:gd fmla="*/ 133 w 142" name="T34"/>
                <a:gd fmla="*/ 100 h 142" name="T35"/>
                <a:gd fmla="*/ 118 w 142" name="T36"/>
                <a:gd fmla="*/ 121 h 142" name="T37"/>
                <a:gd fmla="*/ 93 w 142" name="T38"/>
                <a:gd fmla="*/ 128 h 142" name="T39"/>
                <a:gd fmla="*/ 71 w 142" name="T40"/>
                <a:gd fmla="*/ 142 h 142" name="T41"/>
                <a:gd fmla="*/ 71 w 142" name="T42"/>
                <a:gd fmla="*/ 117 h 142" name="T43"/>
                <a:gd fmla="*/ 116 w 142" name="T44"/>
                <a:gd fmla="*/ 64 h 142" name="T45"/>
                <a:gd fmla="*/ 71 w 142" name="T46"/>
                <a:gd fmla="*/ 30 h 142" name="T47"/>
                <a:gd fmla="*/ 104 w 142" name="T48"/>
                <a:gd fmla="*/ 95 h 142" name="T49"/>
                <a:gd fmla="*/ 71 w 142" name="T50"/>
                <a:gd fmla="*/ 117 h 142" name="T51"/>
                <a:gd fmla="*/ 8 w 142" name="T52"/>
                <a:gd fmla="*/ 89 h 142" name="T53"/>
                <a:gd fmla="*/ 18 w 142" name="T54"/>
                <a:gd fmla="*/ 90 h 142" name="T55"/>
                <a:gd fmla="*/ 30 w 142" name="T56"/>
                <a:gd fmla="*/ 113 h 142" name="T57"/>
                <a:gd fmla="*/ 44 w 142" name="T58"/>
                <a:gd fmla="*/ 122 h 142" name="T59"/>
                <a:gd fmla="*/ 58 w 142" name="T60"/>
                <a:gd fmla="*/ 126 h 142" name="T61"/>
                <a:gd fmla="*/ 71 w 142" name="T62"/>
                <a:gd fmla="*/ 142 h 142" name="T63"/>
                <a:gd fmla="*/ 57 w 142" name="T64"/>
                <a:gd fmla="*/ 130 h 142" name="T65"/>
                <a:gd fmla="*/ 38 w 142" name="T66"/>
                <a:gd fmla="*/ 134 h 142" name="T67"/>
                <a:gd fmla="*/ 25 w 142" name="T68"/>
                <a:gd fmla="*/ 111 h 142" name="T69"/>
                <a:gd fmla="*/ 6 w 142" name="T70"/>
                <a:gd fmla="*/ 94 h 142" name="T71"/>
                <a:gd fmla="*/ 2 w 142" name="T72"/>
                <a:gd fmla="*/ 69 h 142" name="T73"/>
                <a:gd fmla="*/ 15 w 142" name="T74"/>
                <a:gd fmla="*/ 46 h 142" name="T75"/>
                <a:gd fmla="*/ 21 w 142" name="T76"/>
                <a:gd fmla="*/ 21 h 142" name="T77"/>
                <a:gd fmla="*/ 39 w 142" name="T78"/>
                <a:gd fmla="*/ 19 h 142" name="T79"/>
                <a:gd fmla="*/ 50 w 142" name="T80"/>
                <a:gd fmla="*/ 3 h 142" name="T81"/>
                <a:gd fmla="*/ 71 w 142" name="T82"/>
                <a:gd fmla="*/ 14 h 142" name="T83"/>
                <a:gd fmla="*/ 53 w 142" name="T84"/>
                <a:gd fmla="*/ 8 h 142" name="T85"/>
                <a:gd fmla="*/ 52 w 142" name="T86"/>
                <a:gd fmla="*/ 18 h 142" name="T87"/>
                <a:gd fmla="*/ 29 w 142" name="T88"/>
                <a:gd fmla="*/ 30 h 142" name="T89"/>
                <a:gd fmla="*/ 20 w 142" name="T90"/>
                <a:gd fmla="*/ 44 h 142" name="T91"/>
                <a:gd fmla="*/ 16 w 142" name="T92"/>
                <a:gd fmla="*/ 58 h 142" name="T93"/>
                <a:gd fmla="*/ 71 w 142" name="T94"/>
                <a:gd fmla="*/ 25 h 142" name="T95"/>
                <a:gd fmla="*/ 26 w 142" name="T96"/>
                <a:gd fmla="*/ 78 h 142" name="T97"/>
                <a:gd fmla="*/ 71 w 142" name="T98"/>
                <a:gd fmla="*/ 112 h 142" name="T99"/>
                <a:gd fmla="*/ 38 w 142" name="T100"/>
                <a:gd fmla="*/ 47 h 142" name="T101"/>
                <a:gd fmla="*/ 71 w 142" name="T102"/>
                <a:gd fmla="*/ 25 h 142"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42" w="142">
                  <a:moveTo>
                    <a:pt x="71" y="128"/>
                  </a:moveTo>
                  <a:cubicBezTo>
                    <a:pt x="71" y="128"/>
                    <a:pt x="72" y="129"/>
                    <a:pt x="72" y="129"/>
                  </a:cubicBezTo>
                  <a:cubicBezTo>
                    <a:pt x="73" y="137"/>
                    <a:pt x="73" y="137"/>
                    <a:pt x="73" y="137"/>
                  </a:cubicBezTo>
                  <a:cubicBezTo>
                    <a:pt x="89" y="134"/>
                    <a:pt x="89" y="134"/>
                    <a:pt x="89" y="134"/>
                  </a:cubicBezTo>
                  <a:cubicBezTo>
                    <a:pt x="88" y="127"/>
                    <a:pt x="88" y="127"/>
                    <a:pt x="88" y="127"/>
                  </a:cubicBezTo>
                  <a:cubicBezTo>
                    <a:pt x="88" y="125"/>
                    <a:pt x="89" y="124"/>
                    <a:pt x="90" y="124"/>
                  </a:cubicBezTo>
                  <a:cubicBezTo>
                    <a:pt x="90" y="124"/>
                    <a:pt x="90" y="124"/>
                    <a:pt x="90" y="124"/>
                  </a:cubicBezTo>
                  <a:cubicBezTo>
                    <a:pt x="93" y="123"/>
                    <a:pt x="97" y="121"/>
                    <a:pt x="100" y="119"/>
                  </a:cubicBezTo>
                  <a:cubicBezTo>
                    <a:pt x="104" y="117"/>
                    <a:pt x="107" y="115"/>
                    <a:pt x="110" y="112"/>
                  </a:cubicBezTo>
                  <a:cubicBezTo>
                    <a:pt x="111" y="111"/>
                    <a:pt x="112" y="111"/>
                    <a:pt x="113" y="112"/>
                  </a:cubicBezTo>
                  <a:cubicBezTo>
                    <a:pt x="119" y="116"/>
                    <a:pt x="119" y="116"/>
                    <a:pt x="119" y="116"/>
                  </a:cubicBezTo>
                  <a:cubicBezTo>
                    <a:pt x="129" y="103"/>
                    <a:pt x="129" y="103"/>
                    <a:pt x="129" y="103"/>
                  </a:cubicBezTo>
                  <a:cubicBezTo>
                    <a:pt x="122" y="98"/>
                    <a:pt x="122" y="98"/>
                    <a:pt x="122" y="98"/>
                  </a:cubicBezTo>
                  <a:cubicBezTo>
                    <a:pt x="122" y="97"/>
                    <a:pt x="121" y="96"/>
                    <a:pt x="122" y="95"/>
                  </a:cubicBezTo>
                  <a:cubicBezTo>
                    <a:pt x="122" y="95"/>
                    <a:pt x="122" y="95"/>
                    <a:pt x="122" y="95"/>
                  </a:cubicBezTo>
                  <a:cubicBezTo>
                    <a:pt x="123" y="92"/>
                    <a:pt x="125" y="88"/>
                    <a:pt x="126" y="84"/>
                  </a:cubicBezTo>
                  <a:cubicBezTo>
                    <a:pt x="127" y="80"/>
                    <a:pt x="127" y="76"/>
                    <a:pt x="127" y="73"/>
                  </a:cubicBezTo>
                  <a:cubicBezTo>
                    <a:pt x="127" y="71"/>
                    <a:pt x="128" y="70"/>
                    <a:pt x="129" y="70"/>
                  </a:cubicBezTo>
                  <a:cubicBezTo>
                    <a:pt x="137" y="69"/>
                    <a:pt x="137" y="69"/>
                    <a:pt x="137" y="69"/>
                  </a:cubicBezTo>
                  <a:cubicBezTo>
                    <a:pt x="134" y="53"/>
                    <a:pt x="134" y="53"/>
                    <a:pt x="134" y="53"/>
                  </a:cubicBezTo>
                  <a:cubicBezTo>
                    <a:pt x="127" y="54"/>
                    <a:pt x="127" y="54"/>
                    <a:pt x="127" y="54"/>
                  </a:cubicBezTo>
                  <a:cubicBezTo>
                    <a:pt x="125" y="54"/>
                    <a:pt x="124" y="53"/>
                    <a:pt x="124" y="52"/>
                  </a:cubicBezTo>
                  <a:cubicBezTo>
                    <a:pt x="124" y="52"/>
                    <a:pt x="124" y="52"/>
                    <a:pt x="124" y="52"/>
                  </a:cubicBezTo>
                  <a:cubicBezTo>
                    <a:pt x="123" y="49"/>
                    <a:pt x="121" y="45"/>
                    <a:pt x="119" y="42"/>
                  </a:cubicBezTo>
                  <a:cubicBezTo>
                    <a:pt x="117" y="38"/>
                    <a:pt x="115" y="35"/>
                    <a:pt x="112" y="32"/>
                  </a:cubicBezTo>
                  <a:cubicBezTo>
                    <a:pt x="111" y="31"/>
                    <a:pt x="111" y="30"/>
                    <a:pt x="112" y="29"/>
                  </a:cubicBezTo>
                  <a:cubicBezTo>
                    <a:pt x="116" y="23"/>
                    <a:pt x="116" y="23"/>
                    <a:pt x="116" y="23"/>
                  </a:cubicBezTo>
                  <a:cubicBezTo>
                    <a:pt x="103" y="13"/>
                    <a:pt x="103" y="13"/>
                    <a:pt x="103" y="13"/>
                  </a:cubicBezTo>
                  <a:cubicBezTo>
                    <a:pt x="98" y="19"/>
                    <a:pt x="98" y="19"/>
                    <a:pt x="98" y="19"/>
                  </a:cubicBezTo>
                  <a:cubicBezTo>
                    <a:pt x="98" y="20"/>
                    <a:pt x="96" y="21"/>
                    <a:pt x="95" y="20"/>
                  </a:cubicBezTo>
                  <a:cubicBezTo>
                    <a:pt x="95" y="20"/>
                    <a:pt x="95" y="20"/>
                    <a:pt x="95" y="20"/>
                  </a:cubicBezTo>
                  <a:cubicBezTo>
                    <a:pt x="92" y="19"/>
                    <a:pt x="88" y="17"/>
                    <a:pt x="84" y="16"/>
                  </a:cubicBezTo>
                  <a:cubicBezTo>
                    <a:pt x="80" y="15"/>
                    <a:pt x="76" y="15"/>
                    <a:pt x="73" y="15"/>
                  </a:cubicBezTo>
                  <a:cubicBezTo>
                    <a:pt x="72" y="15"/>
                    <a:pt x="71" y="15"/>
                    <a:pt x="71" y="14"/>
                  </a:cubicBezTo>
                  <a:cubicBezTo>
                    <a:pt x="71" y="0"/>
                    <a:pt x="71" y="0"/>
                    <a:pt x="71" y="0"/>
                  </a:cubicBezTo>
                  <a:cubicBezTo>
                    <a:pt x="72" y="0"/>
                    <a:pt x="73" y="1"/>
                    <a:pt x="73" y="2"/>
                  </a:cubicBezTo>
                  <a:cubicBezTo>
                    <a:pt x="75" y="10"/>
                    <a:pt x="75" y="10"/>
                    <a:pt x="75" y="10"/>
                  </a:cubicBezTo>
                  <a:cubicBezTo>
                    <a:pt x="78" y="10"/>
                    <a:pt x="82" y="11"/>
                    <a:pt x="85" y="12"/>
                  </a:cubicBezTo>
                  <a:cubicBezTo>
                    <a:pt x="89" y="12"/>
                    <a:pt x="92" y="14"/>
                    <a:pt x="95" y="15"/>
                  </a:cubicBezTo>
                  <a:cubicBezTo>
                    <a:pt x="100" y="8"/>
                    <a:pt x="100" y="8"/>
                    <a:pt x="100" y="8"/>
                  </a:cubicBezTo>
                  <a:cubicBezTo>
                    <a:pt x="101" y="7"/>
                    <a:pt x="103" y="7"/>
                    <a:pt x="104" y="8"/>
                  </a:cubicBezTo>
                  <a:cubicBezTo>
                    <a:pt x="121" y="21"/>
                    <a:pt x="121" y="21"/>
                    <a:pt x="121" y="21"/>
                  </a:cubicBezTo>
                  <a:cubicBezTo>
                    <a:pt x="122" y="21"/>
                    <a:pt x="122" y="23"/>
                    <a:pt x="121" y="24"/>
                  </a:cubicBezTo>
                  <a:cubicBezTo>
                    <a:pt x="117" y="31"/>
                    <a:pt x="117" y="31"/>
                    <a:pt x="117" y="31"/>
                  </a:cubicBezTo>
                  <a:cubicBezTo>
                    <a:pt x="119" y="33"/>
                    <a:pt x="121" y="36"/>
                    <a:pt x="123" y="39"/>
                  </a:cubicBezTo>
                  <a:cubicBezTo>
                    <a:pt x="125" y="42"/>
                    <a:pt x="127" y="45"/>
                    <a:pt x="128" y="49"/>
                  </a:cubicBezTo>
                  <a:cubicBezTo>
                    <a:pt x="136" y="47"/>
                    <a:pt x="136" y="47"/>
                    <a:pt x="136" y="47"/>
                  </a:cubicBezTo>
                  <a:cubicBezTo>
                    <a:pt x="137" y="47"/>
                    <a:pt x="138" y="48"/>
                    <a:pt x="139" y="49"/>
                  </a:cubicBezTo>
                  <a:cubicBezTo>
                    <a:pt x="142" y="71"/>
                    <a:pt x="142" y="71"/>
                    <a:pt x="142" y="71"/>
                  </a:cubicBezTo>
                  <a:cubicBezTo>
                    <a:pt x="142" y="72"/>
                    <a:pt x="141" y="73"/>
                    <a:pt x="140" y="73"/>
                  </a:cubicBezTo>
                  <a:cubicBezTo>
                    <a:pt x="132" y="75"/>
                    <a:pt x="132" y="75"/>
                    <a:pt x="132" y="75"/>
                  </a:cubicBezTo>
                  <a:cubicBezTo>
                    <a:pt x="132" y="78"/>
                    <a:pt x="131" y="82"/>
                    <a:pt x="130" y="85"/>
                  </a:cubicBezTo>
                  <a:cubicBezTo>
                    <a:pt x="129" y="89"/>
                    <a:pt x="128" y="92"/>
                    <a:pt x="127" y="95"/>
                  </a:cubicBezTo>
                  <a:cubicBezTo>
                    <a:pt x="133" y="100"/>
                    <a:pt x="133" y="100"/>
                    <a:pt x="133" y="100"/>
                  </a:cubicBezTo>
                  <a:cubicBezTo>
                    <a:pt x="135" y="101"/>
                    <a:pt x="135" y="103"/>
                    <a:pt x="134" y="104"/>
                  </a:cubicBezTo>
                  <a:cubicBezTo>
                    <a:pt x="121" y="121"/>
                    <a:pt x="121" y="121"/>
                    <a:pt x="121" y="121"/>
                  </a:cubicBezTo>
                  <a:cubicBezTo>
                    <a:pt x="121" y="122"/>
                    <a:pt x="119" y="122"/>
                    <a:pt x="118" y="121"/>
                  </a:cubicBezTo>
                  <a:cubicBezTo>
                    <a:pt x="111" y="117"/>
                    <a:pt x="111" y="117"/>
                    <a:pt x="111" y="117"/>
                  </a:cubicBezTo>
                  <a:cubicBezTo>
                    <a:pt x="109" y="119"/>
                    <a:pt x="106" y="121"/>
                    <a:pt x="103" y="123"/>
                  </a:cubicBezTo>
                  <a:cubicBezTo>
                    <a:pt x="100" y="125"/>
                    <a:pt x="97" y="126"/>
                    <a:pt x="93" y="128"/>
                  </a:cubicBezTo>
                  <a:cubicBezTo>
                    <a:pt x="94" y="136"/>
                    <a:pt x="94" y="136"/>
                    <a:pt x="94" y="136"/>
                  </a:cubicBezTo>
                  <a:cubicBezTo>
                    <a:pt x="95" y="137"/>
                    <a:pt x="94" y="138"/>
                    <a:pt x="92" y="139"/>
                  </a:cubicBezTo>
                  <a:cubicBezTo>
                    <a:pt x="71" y="142"/>
                    <a:pt x="71" y="142"/>
                    <a:pt x="71" y="142"/>
                  </a:cubicBezTo>
                  <a:cubicBezTo>
                    <a:pt x="71" y="142"/>
                    <a:pt x="71" y="142"/>
                    <a:pt x="71" y="142"/>
                  </a:cubicBezTo>
                  <a:cubicBezTo>
                    <a:pt x="71" y="128"/>
                    <a:pt x="71" y="128"/>
                    <a:pt x="71" y="128"/>
                  </a:cubicBezTo>
                  <a:close/>
                  <a:moveTo>
                    <a:pt x="71" y="117"/>
                  </a:moveTo>
                  <a:cubicBezTo>
                    <a:pt x="73" y="117"/>
                    <a:pt x="76" y="116"/>
                    <a:pt x="78" y="116"/>
                  </a:cubicBezTo>
                  <a:cubicBezTo>
                    <a:pt x="90" y="114"/>
                    <a:pt x="100" y="108"/>
                    <a:pt x="108" y="98"/>
                  </a:cubicBezTo>
                  <a:cubicBezTo>
                    <a:pt x="115" y="88"/>
                    <a:pt x="118" y="75"/>
                    <a:pt x="116" y="64"/>
                  </a:cubicBezTo>
                  <a:cubicBezTo>
                    <a:pt x="114" y="52"/>
                    <a:pt x="108" y="41"/>
                    <a:pt x="98" y="34"/>
                  </a:cubicBezTo>
                  <a:cubicBezTo>
                    <a:pt x="90" y="28"/>
                    <a:pt x="80" y="25"/>
                    <a:pt x="71" y="25"/>
                  </a:cubicBezTo>
                  <a:cubicBezTo>
                    <a:pt x="71" y="30"/>
                    <a:pt x="71" y="30"/>
                    <a:pt x="71" y="30"/>
                  </a:cubicBezTo>
                  <a:cubicBezTo>
                    <a:pt x="79" y="30"/>
                    <a:pt x="88" y="33"/>
                    <a:pt x="95" y="38"/>
                  </a:cubicBezTo>
                  <a:cubicBezTo>
                    <a:pt x="104" y="45"/>
                    <a:pt x="110" y="54"/>
                    <a:pt x="111" y="65"/>
                  </a:cubicBezTo>
                  <a:cubicBezTo>
                    <a:pt x="113" y="75"/>
                    <a:pt x="111" y="86"/>
                    <a:pt x="104" y="95"/>
                  </a:cubicBezTo>
                  <a:cubicBezTo>
                    <a:pt x="97" y="104"/>
                    <a:pt x="88" y="110"/>
                    <a:pt x="77" y="111"/>
                  </a:cubicBezTo>
                  <a:cubicBezTo>
                    <a:pt x="75" y="112"/>
                    <a:pt x="73" y="112"/>
                    <a:pt x="71" y="112"/>
                  </a:cubicBezTo>
                  <a:lnTo>
                    <a:pt x="71" y="117"/>
                  </a:lnTo>
                  <a:close/>
                  <a:moveTo>
                    <a:pt x="13" y="72"/>
                  </a:moveTo>
                  <a:cubicBezTo>
                    <a:pt x="5" y="73"/>
                    <a:pt x="5" y="73"/>
                    <a:pt x="5" y="73"/>
                  </a:cubicBezTo>
                  <a:cubicBezTo>
                    <a:pt x="8" y="89"/>
                    <a:pt x="8" y="89"/>
                    <a:pt x="8" y="89"/>
                  </a:cubicBezTo>
                  <a:cubicBezTo>
                    <a:pt x="15" y="88"/>
                    <a:pt x="15" y="88"/>
                    <a:pt x="15" y="88"/>
                  </a:cubicBezTo>
                  <a:cubicBezTo>
                    <a:pt x="17" y="88"/>
                    <a:pt x="18" y="89"/>
                    <a:pt x="18" y="90"/>
                  </a:cubicBezTo>
                  <a:cubicBezTo>
                    <a:pt x="18" y="90"/>
                    <a:pt x="18" y="90"/>
                    <a:pt x="18" y="90"/>
                  </a:cubicBezTo>
                  <a:cubicBezTo>
                    <a:pt x="19" y="93"/>
                    <a:pt x="21" y="97"/>
                    <a:pt x="23" y="100"/>
                  </a:cubicBezTo>
                  <a:cubicBezTo>
                    <a:pt x="25" y="104"/>
                    <a:pt x="27" y="107"/>
                    <a:pt x="30" y="110"/>
                  </a:cubicBezTo>
                  <a:cubicBezTo>
                    <a:pt x="31" y="110"/>
                    <a:pt x="31" y="112"/>
                    <a:pt x="30" y="113"/>
                  </a:cubicBezTo>
                  <a:cubicBezTo>
                    <a:pt x="26" y="119"/>
                    <a:pt x="26" y="119"/>
                    <a:pt x="26" y="119"/>
                  </a:cubicBezTo>
                  <a:cubicBezTo>
                    <a:pt x="39" y="129"/>
                    <a:pt x="39" y="129"/>
                    <a:pt x="39" y="129"/>
                  </a:cubicBezTo>
                  <a:cubicBezTo>
                    <a:pt x="44" y="122"/>
                    <a:pt x="44" y="122"/>
                    <a:pt x="44" y="122"/>
                  </a:cubicBezTo>
                  <a:cubicBezTo>
                    <a:pt x="44" y="121"/>
                    <a:pt x="46" y="121"/>
                    <a:pt x="47" y="122"/>
                  </a:cubicBezTo>
                  <a:cubicBezTo>
                    <a:pt x="47" y="122"/>
                    <a:pt x="47" y="122"/>
                    <a:pt x="47" y="122"/>
                  </a:cubicBezTo>
                  <a:cubicBezTo>
                    <a:pt x="50" y="123"/>
                    <a:pt x="54" y="125"/>
                    <a:pt x="58" y="126"/>
                  </a:cubicBezTo>
                  <a:cubicBezTo>
                    <a:pt x="62" y="127"/>
                    <a:pt x="66" y="127"/>
                    <a:pt x="69" y="127"/>
                  </a:cubicBezTo>
                  <a:cubicBezTo>
                    <a:pt x="70" y="127"/>
                    <a:pt x="71" y="127"/>
                    <a:pt x="71" y="128"/>
                  </a:cubicBezTo>
                  <a:cubicBezTo>
                    <a:pt x="71" y="142"/>
                    <a:pt x="71" y="142"/>
                    <a:pt x="71" y="142"/>
                  </a:cubicBezTo>
                  <a:cubicBezTo>
                    <a:pt x="70" y="142"/>
                    <a:pt x="69" y="141"/>
                    <a:pt x="69" y="140"/>
                  </a:cubicBezTo>
                  <a:cubicBezTo>
                    <a:pt x="67" y="132"/>
                    <a:pt x="67" y="132"/>
                    <a:pt x="67" y="132"/>
                  </a:cubicBezTo>
                  <a:cubicBezTo>
                    <a:pt x="64" y="132"/>
                    <a:pt x="60" y="131"/>
                    <a:pt x="57" y="130"/>
                  </a:cubicBezTo>
                  <a:cubicBezTo>
                    <a:pt x="53" y="129"/>
                    <a:pt x="50" y="128"/>
                    <a:pt x="47" y="127"/>
                  </a:cubicBezTo>
                  <a:cubicBezTo>
                    <a:pt x="42" y="133"/>
                    <a:pt x="42" y="133"/>
                    <a:pt x="42" y="133"/>
                  </a:cubicBezTo>
                  <a:cubicBezTo>
                    <a:pt x="41" y="135"/>
                    <a:pt x="39" y="135"/>
                    <a:pt x="38" y="134"/>
                  </a:cubicBezTo>
                  <a:cubicBezTo>
                    <a:pt x="21" y="121"/>
                    <a:pt x="21" y="121"/>
                    <a:pt x="21" y="121"/>
                  </a:cubicBezTo>
                  <a:cubicBezTo>
                    <a:pt x="20" y="121"/>
                    <a:pt x="20" y="119"/>
                    <a:pt x="21" y="118"/>
                  </a:cubicBezTo>
                  <a:cubicBezTo>
                    <a:pt x="25" y="111"/>
                    <a:pt x="25" y="111"/>
                    <a:pt x="25" y="111"/>
                  </a:cubicBezTo>
                  <a:cubicBezTo>
                    <a:pt x="23" y="109"/>
                    <a:pt x="21" y="106"/>
                    <a:pt x="19" y="103"/>
                  </a:cubicBezTo>
                  <a:cubicBezTo>
                    <a:pt x="17" y="100"/>
                    <a:pt x="15" y="96"/>
                    <a:pt x="14" y="93"/>
                  </a:cubicBezTo>
                  <a:cubicBezTo>
                    <a:pt x="6" y="94"/>
                    <a:pt x="6" y="94"/>
                    <a:pt x="6" y="94"/>
                  </a:cubicBezTo>
                  <a:cubicBezTo>
                    <a:pt x="5" y="95"/>
                    <a:pt x="4" y="94"/>
                    <a:pt x="3" y="92"/>
                  </a:cubicBezTo>
                  <a:cubicBezTo>
                    <a:pt x="0" y="71"/>
                    <a:pt x="0" y="71"/>
                    <a:pt x="0" y="71"/>
                  </a:cubicBezTo>
                  <a:cubicBezTo>
                    <a:pt x="0" y="70"/>
                    <a:pt x="1" y="69"/>
                    <a:pt x="2" y="69"/>
                  </a:cubicBezTo>
                  <a:cubicBezTo>
                    <a:pt x="10" y="67"/>
                    <a:pt x="10" y="67"/>
                    <a:pt x="10" y="67"/>
                  </a:cubicBezTo>
                  <a:cubicBezTo>
                    <a:pt x="10" y="64"/>
                    <a:pt x="11" y="60"/>
                    <a:pt x="12" y="57"/>
                  </a:cubicBezTo>
                  <a:cubicBezTo>
                    <a:pt x="13" y="53"/>
                    <a:pt x="14" y="50"/>
                    <a:pt x="15" y="46"/>
                  </a:cubicBezTo>
                  <a:cubicBezTo>
                    <a:pt x="9" y="42"/>
                    <a:pt x="9" y="42"/>
                    <a:pt x="9" y="42"/>
                  </a:cubicBezTo>
                  <a:cubicBezTo>
                    <a:pt x="7" y="41"/>
                    <a:pt x="7" y="39"/>
                    <a:pt x="8" y="38"/>
                  </a:cubicBezTo>
                  <a:cubicBezTo>
                    <a:pt x="21" y="21"/>
                    <a:pt x="21" y="21"/>
                    <a:pt x="21" y="21"/>
                  </a:cubicBezTo>
                  <a:cubicBezTo>
                    <a:pt x="21" y="20"/>
                    <a:pt x="23" y="20"/>
                    <a:pt x="24" y="21"/>
                  </a:cubicBezTo>
                  <a:cubicBezTo>
                    <a:pt x="31" y="25"/>
                    <a:pt x="31" y="25"/>
                    <a:pt x="31" y="25"/>
                  </a:cubicBezTo>
                  <a:cubicBezTo>
                    <a:pt x="33" y="23"/>
                    <a:pt x="36" y="21"/>
                    <a:pt x="39" y="19"/>
                  </a:cubicBezTo>
                  <a:cubicBezTo>
                    <a:pt x="42" y="17"/>
                    <a:pt x="45" y="15"/>
                    <a:pt x="49" y="14"/>
                  </a:cubicBezTo>
                  <a:cubicBezTo>
                    <a:pt x="48" y="6"/>
                    <a:pt x="48" y="6"/>
                    <a:pt x="48" y="6"/>
                  </a:cubicBezTo>
                  <a:cubicBezTo>
                    <a:pt x="47" y="5"/>
                    <a:pt x="48" y="4"/>
                    <a:pt x="50" y="3"/>
                  </a:cubicBezTo>
                  <a:cubicBezTo>
                    <a:pt x="71" y="0"/>
                    <a:pt x="71" y="0"/>
                    <a:pt x="71" y="0"/>
                  </a:cubicBezTo>
                  <a:cubicBezTo>
                    <a:pt x="71" y="0"/>
                    <a:pt x="71" y="0"/>
                    <a:pt x="71" y="0"/>
                  </a:cubicBezTo>
                  <a:cubicBezTo>
                    <a:pt x="71" y="14"/>
                    <a:pt x="71" y="14"/>
                    <a:pt x="71" y="14"/>
                  </a:cubicBezTo>
                  <a:cubicBezTo>
                    <a:pt x="71" y="14"/>
                    <a:pt x="70" y="13"/>
                    <a:pt x="70" y="13"/>
                  </a:cubicBezTo>
                  <a:cubicBezTo>
                    <a:pt x="69" y="5"/>
                    <a:pt x="69" y="5"/>
                    <a:pt x="69" y="5"/>
                  </a:cubicBezTo>
                  <a:cubicBezTo>
                    <a:pt x="53" y="8"/>
                    <a:pt x="53" y="8"/>
                    <a:pt x="53" y="8"/>
                  </a:cubicBezTo>
                  <a:cubicBezTo>
                    <a:pt x="54" y="15"/>
                    <a:pt x="54" y="15"/>
                    <a:pt x="54" y="15"/>
                  </a:cubicBezTo>
                  <a:cubicBezTo>
                    <a:pt x="54" y="16"/>
                    <a:pt x="53" y="18"/>
                    <a:pt x="52" y="18"/>
                  </a:cubicBezTo>
                  <a:cubicBezTo>
                    <a:pt x="52" y="18"/>
                    <a:pt x="52" y="18"/>
                    <a:pt x="52" y="18"/>
                  </a:cubicBezTo>
                  <a:cubicBezTo>
                    <a:pt x="49" y="19"/>
                    <a:pt x="45" y="21"/>
                    <a:pt x="42" y="23"/>
                  </a:cubicBezTo>
                  <a:cubicBezTo>
                    <a:pt x="38" y="25"/>
                    <a:pt x="35" y="27"/>
                    <a:pt x="32" y="30"/>
                  </a:cubicBezTo>
                  <a:cubicBezTo>
                    <a:pt x="31" y="31"/>
                    <a:pt x="30" y="31"/>
                    <a:pt x="29" y="30"/>
                  </a:cubicBezTo>
                  <a:cubicBezTo>
                    <a:pt x="23" y="26"/>
                    <a:pt x="23" y="26"/>
                    <a:pt x="23" y="26"/>
                  </a:cubicBezTo>
                  <a:cubicBezTo>
                    <a:pt x="13" y="39"/>
                    <a:pt x="13" y="39"/>
                    <a:pt x="13" y="39"/>
                  </a:cubicBezTo>
                  <a:cubicBezTo>
                    <a:pt x="20" y="44"/>
                    <a:pt x="20" y="44"/>
                    <a:pt x="20" y="44"/>
                  </a:cubicBezTo>
                  <a:cubicBezTo>
                    <a:pt x="20" y="44"/>
                    <a:pt x="21" y="46"/>
                    <a:pt x="20" y="47"/>
                  </a:cubicBezTo>
                  <a:cubicBezTo>
                    <a:pt x="20" y="47"/>
                    <a:pt x="20" y="47"/>
                    <a:pt x="20" y="47"/>
                  </a:cubicBezTo>
                  <a:cubicBezTo>
                    <a:pt x="19" y="50"/>
                    <a:pt x="17" y="54"/>
                    <a:pt x="16" y="58"/>
                  </a:cubicBezTo>
                  <a:cubicBezTo>
                    <a:pt x="15" y="62"/>
                    <a:pt x="15" y="66"/>
                    <a:pt x="15" y="69"/>
                  </a:cubicBezTo>
                  <a:cubicBezTo>
                    <a:pt x="15" y="71"/>
                    <a:pt x="14" y="72"/>
                    <a:pt x="13" y="72"/>
                  </a:cubicBezTo>
                  <a:close/>
                  <a:moveTo>
                    <a:pt x="71" y="25"/>
                  </a:moveTo>
                  <a:cubicBezTo>
                    <a:pt x="69" y="25"/>
                    <a:pt x="66" y="25"/>
                    <a:pt x="64" y="26"/>
                  </a:cubicBezTo>
                  <a:cubicBezTo>
                    <a:pt x="52" y="28"/>
                    <a:pt x="42" y="34"/>
                    <a:pt x="34" y="44"/>
                  </a:cubicBezTo>
                  <a:cubicBezTo>
                    <a:pt x="27" y="54"/>
                    <a:pt x="24" y="67"/>
                    <a:pt x="26" y="78"/>
                  </a:cubicBezTo>
                  <a:cubicBezTo>
                    <a:pt x="28" y="90"/>
                    <a:pt x="34" y="100"/>
                    <a:pt x="44" y="108"/>
                  </a:cubicBezTo>
                  <a:cubicBezTo>
                    <a:pt x="52" y="114"/>
                    <a:pt x="62" y="117"/>
                    <a:pt x="71" y="117"/>
                  </a:cubicBezTo>
                  <a:cubicBezTo>
                    <a:pt x="71" y="112"/>
                    <a:pt x="71" y="112"/>
                    <a:pt x="71" y="112"/>
                  </a:cubicBezTo>
                  <a:cubicBezTo>
                    <a:pt x="63" y="112"/>
                    <a:pt x="54" y="109"/>
                    <a:pt x="47" y="104"/>
                  </a:cubicBezTo>
                  <a:cubicBezTo>
                    <a:pt x="38" y="97"/>
                    <a:pt x="32" y="88"/>
                    <a:pt x="31" y="77"/>
                  </a:cubicBezTo>
                  <a:cubicBezTo>
                    <a:pt x="29" y="67"/>
                    <a:pt x="31" y="56"/>
                    <a:pt x="38" y="47"/>
                  </a:cubicBezTo>
                  <a:cubicBezTo>
                    <a:pt x="45" y="38"/>
                    <a:pt x="54" y="32"/>
                    <a:pt x="65" y="31"/>
                  </a:cubicBezTo>
                  <a:cubicBezTo>
                    <a:pt x="67" y="30"/>
                    <a:pt x="69" y="30"/>
                    <a:pt x="71" y="30"/>
                  </a:cubicBezTo>
                  <a:lnTo>
                    <a:pt x="71" y="2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2" name="Freeform 123"/>
            <p:cNvSpPr>
              <a:spLocks noEditPoints="1"/>
            </p:cNvSpPr>
            <p:nvPr/>
          </p:nvSpPr>
          <p:spPr bwMode="auto">
            <a:xfrm>
              <a:off x="9342452" y="873131"/>
              <a:ext cx="220663" cy="223839"/>
            </a:xfrm>
            <a:custGeom>
              <a:gdLst>
                <a:gd fmla="*/ 86 w 98" name="T0"/>
                <a:gd fmla="*/ 64 h 99" name="T1"/>
                <a:gd fmla="*/ 88 w 98" name="T2"/>
                <a:gd fmla="*/ 52 h 99" name="T3"/>
                <a:gd fmla="*/ 84 w 98" name="T4"/>
                <a:gd fmla="*/ 37 h 99" name="T5"/>
                <a:gd fmla="*/ 83 w 98" name="T6"/>
                <a:gd fmla="*/ 21 h 99" name="T7"/>
                <a:gd fmla="*/ 71 w 98" name="T8"/>
                <a:gd fmla="*/ 19 h 99" name="T9"/>
                <a:gd fmla="*/ 64 w 98" name="T10"/>
                <a:gd fmla="*/ 13 h 99" name="T11"/>
                <a:gd fmla="*/ 53 w 98" name="T12"/>
                <a:gd fmla="*/ 5 h 99" name="T13"/>
                <a:gd fmla="*/ 49 w 98" name="T14"/>
                <a:gd fmla="*/ 12 h 99" name="T15"/>
                <a:gd fmla="*/ 68 w 98" name="T16"/>
                <a:gd fmla="*/ 4 h 99" name="T17"/>
                <a:gd fmla="*/ 74 w 98" name="T18"/>
                <a:gd fmla="*/ 15 h 99" name="T19"/>
                <a:gd fmla="*/ 85 w 98" name="T20"/>
                <a:gd fmla="*/ 16 h 99" name="T21"/>
                <a:gd fmla="*/ 94 w 98" name="T22"/>
                <a:gd fmla="*/ 34 h 99" name="T23"/>
                <a:gd fmla="*/ 91 w 98" name="T24"/>
                <a:gd fmla="*/ 48 h 99" name="T25"/>
                <a:gd fmla="*/ 94 w 98" name="T26"/>
                <a:gd fmla="*/ 69 h 99" name="T27"/>
                <a:gd fmla="*/ 83 w 98" name="T28"/>
                <a:gd fmla="*/ 74 h 99" name="T29"/>
                <a:gd fmla="*/ 83 w 98" name="T30"/>
                <a:gd fmla="*/ 82 h 99" name="T31"/>
                <a:gd fmla="*/ 64 w 98" name="T32"/>
                <a:gd fmla="*/ 94 h 99" name="T33"/>
                <a:gd fmla="*/ 50 w 98" name="T34"/>
                <a:gd fmla="*/ 92 h 99" name="T35"/>
                <a:gd fmla="*/ 49 w 98" name="T36"/>
                <a:gd fmla="*/ 87 h 99" name="T37"/>
                <a:gd fmla="*/ 64 w 98" name="T38"/>
                <a:gd fmla="*/ 86 h 99" name="T39"/>
                <a:gd fmla="*/ 77 w 98" name="T40"/>
                <a:gd fmla="*/ 83 h 99" name="T41"/>
                <a:gd fmla="*/ 75 w 98" name="T42"/>
                <a:gd fmla="*/ 76 h 99" name="T43"/>
                <a:gd fmla="*/ 86 w 98" name="T44"/>
                <a:gd fmla="*/ 64 h 99" name="T45"/>
                <a:gd fmla="*/ 77 w 98" name="T46"/>
                <a:gd fmla="*/ 56 h 99" name="T47"/>
                <a:gd fmla="*/ 61 w 98" name="T48"/>
                <a:gd fmla="*/ 23 h 99" name="T49"/>
                <a:gd fmla="*/ 49 w 98" name="T50"/>
                <a:gd fmla="*/ 25 h 99" name="T51"/>
                <a:gd fmla="*/ 63 w 98" name="T52"/>
                <a:gd fmla="*/ 30 h 99" name="T53"/>
                <a:gd fmla="*/ 62 w 98" name="T54"/>
                <a:gd fmla="*/ 70 h 99" name="T55"/>
                <a:gd fmla="*/ 49 w 98" name="T56"/>
                <a:gd fmla="*/ 12 h 99" name="T57"/>
                <a:gd fmla="*/ 33 w 98" name="T58"/>
                <a:gd fmla="*/ 13 h 99" name="T59"/>
                <a:gd fmla="*/ 21 w 98" name="T60"/>
                <a:gd fmla="*/ 16 h 99" name="T61"/>
                <a:gd fmla="*/ 23 w 98" name="T62"/>
                <a:gd fmla="*/ 22 h 99" name="T63"/>
                <a:gd fmla="*/ 12 w 98" name="T64"/>
                <a:gd fmla="*/ 35 h 99" name="T65"/>
                <a:gd fmla="*/ 8 w 98" name="T66"/>
                <a:gd fmla="*/ 33 h 99" name="T67"/>
                <a:gd fmla="*/ 11 w 98" name="T68"/>
                <a:gd fmla="*/ 49 h 99" name="T69"/>
                <a:gd fmla="*/ 12 w 98" name="T70"/>
                <a:gd fmla="*/ 65 h 99" name="T71"/>
                <a:gd fmla="*/ 19 w 98" name="T72"/>
                <a:gd fmla="*/ 75 h 99" name="T73"/>
                <a:gd fmla="*/ 33 w 98" name="T74"/>
                <a:gd fmla="*/ 83 h 99" name="T75"/>
                <a:gd fmla="*/ 34 w 98" name="T76"/>
                <a:gd fmla="*/ 86 h 99" name="T77"/>
                <a:gd fmla="*/ 46 w 98" name="T78"/>
                <a:gd fmla="*/ 89 h 99" name="T79"/>
                <a:gd fmla="*/ 49 w 98" name="T80"/>
                <a:gd fmla="*/ 97 h 99" name="T81"/>
                <a:gd fmla="*/ 28 w 98" name="T82"/>
                <a:gd fmla="*/ 92 h 99" name="T83"/>
                <a:gd fmla="*/ 20 w 98" name="T84"/>
                <a:gd fmla="*/ 80 h 99" name="T85"/>
                <a:gd fmla="*/ 12 w 98" name="T86"/>
                <a:gd fmla="*/ 82 h 99" name="T87"/>
                <a:gd fmla="*/ 8 w 98" name="T88"/>
                <a:gd fmla="*/ 62 h 99" name="T89"/>
                <a:gd fmla="*/ 2 w 98" name="T90"/>
                <a:gd fmla="*/ 50 h 99" name="T91"/>
                <a:gd fmla="*/ 7 w 98" name="T92"/>
                <a:gd fmla="*/ 28 h 99" name="T93"/>
                <a:gd fmla="*/ 18 w 98" name="T94"/>
                <a:gd fmla="*/ 20 h 99" name="T95"/>
                <a:gd fmla="*/ 16 w 98" name="T96"/>
                <a:gd fmla="*/ 13 h 99" name="T97"/>
                <a:gd fmla="*/ 37 w 98" name="T98"/>
                <a:gd fmla="*/ 9 h 99" name="T99"/>
                <a:gd fmla="*/ 49 w 98" name="T100"/>
                <a:gd fmla="*/ 2 h 99" name="T101"/>
                <a:gd fmla="*/ 49 w 98" name="T102"/>
                <a:gd fmla="*/ 20 h 99" name="T103"/>
                <a:gd fmla="*/ 33 w 98" name="T104"/>
                <a:gd fmla="*/ 25 h 99" name="T105"/>
                <a:gd fmla="*/ 32 w 98" name="T106"/>
                <a:gd fmla="*/ 73 h 99" name="T107"/>
                <a:gd fmla="*/ 49 w 98" name="T108"/>
                <a:gd fmla="*/ 79 h 99" name="T109"/>
                <a:gd fmla="*/ 39 w 98" name="T110"/>
                <a:gd fmla="*/ 72 h 99" name="T111"/>
                <a:gd fmla="*/ 25 w 98" name="T112"/>
                <a:gd fmla="*/ 44 h 99" name="T113"/>
                <a:gd fmla="*/ 49 w 98" name="T114"/>
                <a:gd fmla="*/ 25 h 9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99" w="98">
                  <a:moveTo>
                    <a:pt x="86" y="64"/>
                  </a:moveTo>
                  <a:cubicBezTo>
                    <a:pt x="86" y="64"/>
                    <a:pt x="86" y="64"/>
                    <a:pt x="86" y="64"/>
                  </a:cubicBezTo>
                  <a:cubicBezTo>
                    <a:pt x="86" y="64"/>
                    <a:pt x="86" y="64"/>
                    <a:pt x="86" y="64"/>
                  </a:cubicBezTo>
                  <a:cubicBezTo>
                    <a:pt x="90" y="65"/>
                    <a:pt x="90" y="65"/>
                    <a:pt x="90" y="65"/>
                  </a:cubicBezTo>
                  <a:cubicBezTo>
                    <a:pt x="93" y="53"/>
                    <a:pt x="93" y="53"/>
                    <a:pt x="93" y="53"/>
                  </a:cubicBezTo>
                  <a:cubicBezTo>
                    <a:pt x="88" y="52"/>
                    <a:pt x="88" y="52"/>
                    <a:pt x="88" y="52"/>
                  </a:cubicBezTo>
                  <a:cubicBezTo>
                    <a:pt x="87" y="52"/>
                    <a:pt x="86" y="51"/>
                    <a:pt x="87" y="50"/>
                  </a:cubicBezTo>
                  <a:cubicBezTo>
                    <a:pt x="87" y="47"/>
                    <a:pt x="86" y="45"/>
                    <a:pt x="86" y="43"/>
                  </a:cubicBezTo>
                  <a:cubicBezTo>
                    <a:pt x="86" y="41"/>
                    <a:pt x="85" y="39"/>
                    <a:pt x="84" y="37"/>
                  </a:cubicBezTo>
                  <a:cubicBezTo>
                    <a:pt x="84" y="36"/>
                    <a:pt x="84" y="34"/>
                    <a:pt x="85" y="34"/>
                  </a:cubicBezTo>
                  <a:cubicBezTo>
                    <a:pt x="89" y="31"/>
                    <a:pt x="89" y="31"/>
                    <a:pt x="89" y="31"/>
                  </a:cubicBezTo>
                  <a:cubicBezTo>
                    <a:pt x="83" y="21"/>
                    <a:pt x="83" y="21"/>
                    <a:pt x="83" y="21"/>
                  </a:cubicBezTo>
                  <a:cubicBezTo>
                    <a:pt x="79" y="23"/>
                    <a:pt x="79" y="23"/>
                    <a:pt x="79" y="23"/>
                  </a:cubicBezTo>
                  <a:cubicBezTo>
                    <a:pt x="78" y="24"/>
                    <a:pt x="76" y="24"/>
                    <a:pt x="76" y="23"/>
                  </a:cubicBezTo>
                  <a:cubicBezTo>
                    <a:pt x="74" y="21"/>
                    <a:pt x="73" y="20"/>
                    <a:pt x="71" y="19"/>
                  </a:cubicBezTo>
                  <a:cubicBezTo>
                    <a:pt x="69" y="17"/>
                    <a:pt x="67" y="16"/>
                    <a:pt x="65" y="15"/>
                  </a:cubicBezTo>
                  <a:cubicBezTo>
                    <a:pt x="64" y="15"/>
                    <a:pt x="63" y="14"/>
                    <a:pt x="64" y="13"/>
                  </a:cubicBezTo>
                  <a:cubicBezTo>
                    <a:pt x="64" y="13"/>
                    <a:pt x="64" y="13"/>
                    <a:pt x="64" y="13"/>
                  </a:cubicBezTo>
                  <a:cubicBezTo>
                    <a:pt x="64" y="13"/>
                    <a:pt x="64" y="13"/>
                    <a:pt x="64" y="13"/>
                  </a:cubicBezTo>
                  <a:cubicBezTo>
                    <a:pt x="65" y="8"/>
                    <a:pt x="65" y="8"/>
                    <a:pt x="65" y="8"/>
                  </a:cubicBezTo>
                  <a:cubicBezTo>
                    <a:pt x="53" y="5"/>
                    <a:pt x="53" y="5"/>
                    <a:pt x="53" y="5"/>
                  </a:cubicBezTo>
                  <a:cubicBezTo>
                    <a:pt x="52" y="10"/>
                    <a:pt x="52" y="10"/>
                    <a:pt x="52" y="10"/>
                  </a:cubicBezTo>
                  <a:cubicBezTo>
                    <a:pt x="51" y="11"/>
                    <a:pt x="50" y="12"/>
                    <a:pt x="49" y="12"/>
                  </a:cubicBezTo>
                  <a:cubicBezTo>
                    <a:pt x="49" y="12"/>
                    <a:pt x="49" y="12"/>
                    <a:pt x="49" y="12"/>
                  </a:cubicBezTo>
                  <a:cubicBezTo>
                    <a:pt x="49" y="1"/>
                    <a:pt x="49" y="1"/>
                    <a:pt x="49" y="1"/>
                  </a:cubicBezTo>
                  <a:cubicBezTo>
                    <a:pt x="49" y="0"/>
                    <a:pt x="50" y="0"/>
                    <a:pt x="51" y="0"/>
                  </a:cubicBezTo>
                  <a:cubicBezTo>
                    <a:pt x="68" y="4"/>
                    <a:pt x="68" y="4"/>
                    <a:pt x="68" y="4"/>
                  </a:cubicBezTo>
                  <a:cubicBezTo>
                    <a:pt x="69" y="4"/>
                    <a:pt x="70" y="6"/>
                    <a:pt x="70" y="7"/>
                  </a:cubicBezTo>
                  <a:cubicBezTo>
                    <a:pt x="69" y="12"/>
                    <a:pt x="69" y="12"/>
                    <a:pt x="69" y="12"/>
                  </a:cubicBezTo>
                  <a:cubicBezTo>
                    <a:pt x="70" y="13"/>
                    <a:pt x="72" y="14"/>
                    <a:pt x="74" y="15"/>
                  </a:cubicBezTo>
                  <a:cubicBezTo>
                    <a:pt x="75" y="16"/>
                    <a:pt x="76" y="17"/>
                    <a:pt x="78" y="18"/>
                  </a:cubicBezTo>
                  <a:cubicBezTo>
                    <a:pt x="82" y="16"/>
                    <a:pt x="82" y="16"/>
                    <a:pt x="82" y="16"/>
                  </a:cubicBezTo>
                  <a:cubicBezTo>
                    <a:pt x="83" y="15"/>
                    <a:pt x="85" y="15"/>
                    <a:pt x="85" y="16"/>
                  </a:cubicBezTo>
                  <a:cubicBezTo>
                    <a:pt x="95" y="31"/>
                    <a:pt x="95" y="31"/>
                    <a:pt x="95" y="31"/>
                  </a:cubicBezTo>
                  <a:cubicBezTo>
                    <a:pt x="95" y="31"/>
                    <a:pt x="95" y="31"/>
                    <a:pt x="95" y="31"/>
                  </a:cubicBezTo>
                  <a:cubicBezTo>
                    <a:pt x="95" y="32"/>
                    <a:pt x="95" y="34"/>
                    <a:pt x="94" y="34"/>
                  </a:cubicBezTo>
                  <a:cubicBezTo>
                    <a:pt x="89" y="37"/>
                    <a:pt x="89" y="37"/>
                    <a:pt x="89" y="37"/>
                  </a:cubicBezTo>
                  <a:cubicBezTo>
                    <a:pt x="90" y="39"/>
                    <a:pt x="90" y="40"/>
                    <a:pt x="91" y="42"/>
                  </a:cubicBezTo>
                  <a:cubicBezTo>
                    <a:pt x="91" y="44"/>
                    <a:pt x="91" y="46"/>
                    <a:pt x="91" y="48"/>
                  </a:cubicBezTo>
                  <a:cubicBezTo>
                    <a:pt x="96" y="49"/>
                    <a:pt x="96" y="49"/>
                    <a:pt x="96" y="49"/>
                  </a:cubicBezTo>
                  <a:cubicBezTo>
                    <a:pt x="98" y="49"/>
                    <a:pt x="98" y="50"/>
                    <a:pt x="98" y="52"/>
                  </a:cubicBezTo>
                  <a:cubicBezTo>
                    <a:pt x="94" y="69"/>
                    <a:pt x="94" y="69"/>
                    <a:pt x="94" y="69"/>
                  </a:cubicBezTo>
                  <a:cubicBezTo>
                    <a:pt x="94" y="70"/>
                    <a:pt x="93" y="71"/>
                    <a:pt x="91" y="70"/>
                  </a:cubicBezTo>
                  <a:cubicBezTo>
                    <a:pt x="86" y="69"/>
                    <a:pt x="86" y="69"/>
                    <a:pt x="86" y="69"/>
                  </a:cubicBezTo>
                  <a:cubicBezTo>
                    <a:pt x="86" y="71"/>
                    <a:pt x="85" y="72"/>
                    <a:pt x="83" y="74"/>
                  </a:cubicBezTo>
                  <a:cubicBezTo>
                    <a:pt x="82" y="75"/>
                    <a:pt x="81" y="77"/>
                    <a:pt x="80" y="78"/>
                  </a:cubicBezTo>
                  <a:cubicBezTo>
                    <a:pt x="83" y="82"/>
                    <a:pt x="83" y="82"/>
                    <a:pt x="83" y="82"/>
                  </a:cubicBezTo>
                  <a:cubicBezTo>
                    <a:pt x="83" y="82"/>
                    <a:pt x="83" y="82"/>
                    <a:pt x="83" y="82"/>
                  </a:cubicBezTo>
                  <a:cubicBezTo>
                    <a:pt x="83" y="84"/>
                    <a:pt x="83" y="85"/>
                    <a:pt x="82" y="86"/>
                  </a:cubicBezTo>
                  <a:cubicBezTo>
                    <a:pt x="67" y="95"/>
                    <a:pt x="67" y="95"/>
                    <a:pt x="67" y="95"/>
                  </a:cubicBezTo>
                  <a:cubicBezTo>
                    <a:pt x="66" y="96"/>
                    <a:pt x="65" y="95"/>
                    <a:pt x="64" y="94"/>
                  </a:cubicBezTo>
                  <a:cubicBezTo>
                    <a:pt x="61" y="90"/>
                    <a:pt x="61" y="90"/>
                    <a:pt x="61" y="90"/>
                  </a:cubicBezTo>
                  <a:cubicBezTo>
                    <a:pt x="60" y="90"/>
                    <a:pt x="58" y="91"/>
                    <a:pt x="56" y="91"/>
                  </a:cubicBezTo>
                  <a:cubicBezTo>
                    <a:pt x="54" y="91"/>
                    <a:pt x="52" y="92"/>
                    <a:pt x="50" y="92"/>
                  </a:cubicBezTo>
                  <a:cubicBezTo>
                    <a:pt x="49" y="97"/>
                    <a:pt x="49" y="97"/>
                    <a:pt x="49" y="97"/>
                  </a:cubicBezTo>
                  <a:cubicBezTo>
                    <a:pt x="49" y="97"/>
                    <a:pt x="49" y="97"/>
                    <a:pt x="49" y="97"/>
                  </a:cubicBezTo>
                  <a:cubicBezTo>
                    <a:pt x="49" y="87"/>
                    <a:pt x="49" y="87"/>
                    <a:pt x="49" y="87"/>
                  </a:cubicBezTo>
                  <a:cubicBezTo>
                    <a:pt x="51" y="87"/>
                    <a:pt x="53" y="87"/>
                    <a:pt x="55" y="86"/>
                  </a:cubicBezTo>
                  <a:cubicBezTo>
                    <a:pt x="57" y="86"/>
                    <a:pt x="60" y="85"/>
                    <a:pt x="62" y="85"/>
                  </a:cubicBezTo>
                  <a:cubicBezTo>
                    <a:pt x="63" y="84"/>
                    <a:pt x="64" y="85"/>
                    <a:pt x="64" y="86"/>
                  </a:cubicBezTo>
                  <a:cubicBezTo>
                    <a:pt x="64" y="86"/>
                    <a:pt x="64" y="86"/>
                    <a:pt x="64" y="86"/>
                  </a:cubicBezTo>
                  <a:cubicBezTo>
                    <a:pt x="67" y="90"/>
                    <a:pt x="67" y="90"/>
                    <a:pt x="67" y="90"/>
                  </a:cubicBezTo>
                  <a:cubicBezTo>
                    <a:pt x="77" y="83"/>
                    <a:pt x="77" y="83"/>
                    <a:pt x="77" y="83"/>
                  </a:cubicBezTo>
                  <a:cubicBezTo>
                    <a:pt x="75" y="79"/>
                    <a:pt x="75" y="79"/>
                    <a:pt x="75" y="79"/>
                  </a:cubicBezTo>
                  <a:cubicBezTo>
                    <a:pt x="74" y="78"/>
                    <a:pt x="74" y="77"/>
                    <a:pt x="75" y="76"/>
                  </a:cubicBezTo>
                  <a:cubicBezTo>
                    <a:pt x="75" y="76"/>
                    <a:pt x="75" y="76"/>
                    <a:pt x="75" y="76"/>
                  </a:cubicBezTo>
                  <a:cubicBezTo>
                    <a:pt x="77" y="75"/>
                    <a:pt x="78" y="73"/>
                    <a:pt x="80" y="71"/>
                  </a:cubicBezTo>
                  <a:cubicBezTo>
                    <a:pt x="81" y="69"/>
                    <a:pt x="82" y="67"/>
                    <a:pt x="83" y="65"/>
                  </a:cubicBezTo>
                  <a:cubicBezTo>
                    <a:pt x="83" y="64"/>
                    <a:pt x="85" y="64"/>
                    <a:pt x="86" y="64"/>
                  </a:cubicBezTo>
                  <a:close/>
                  <a:moveTo>
                    <a:pt x="49" y="79"/>
                  </a:moveTo>
                  <a:cubicBezTo>
                    <a:pt x="55" y="79"/>
                    <a:pt x="60" y="77"/>
                    <a:pt x="64" y="74"/>
                  </a:cubicBezTo>
                  <a:cubicBezTo>
                    <a:pt x="71" y="70"/>
                    <a:pt x="76" y="64"/>
                    <a:pt x="77" y="56"/>
                  </a:cubicBezTo>
                  <a:cubicBezTo>
                    <a:pt x="79" y="50"/>
                    <a:pt x="78" y="44"/>
                    <a:pt x="76" y="39"/>
                  </a:cubicBezTo>
                  <a:cubicBezTo>
                    <a:pt x="74" y="34"/>
                    <a:pt x="71" y="29"/>
                    <a:pt x="66" y="26"/>
                  </a:cubicBezTo>
                  <a:cubicBezTo>
                    <a:pt x="65" y="25"/>
                    <a:pt x="63" y="24"/>
                    <a:pt x="61" y="23"/>
                  </a:cubicBezTo>
                  <a:cubicBezTo>
                    <a:pt x="59" y="22"/>
                    <a:pt x="57" y="21"/>
                    <a:pt x="55" y="21"/>
                  </a:cubicBezTo>
                  <a:cubicBezTo>
                    <a:pt x="53" y="20"/>
                    <a:pt x="51" y="20"/>
                    <a:pt x="49" y="20"/>
                  </a:cubicBezTo>
                  <a:cubicBezTo>
                    <a:pt x="49" y="25"/>
                    <a:pt x="49" y="25"/>
                    <a:pt x="49" y="25"/>
                  </a:cubicBezTo>
                  <a:cubicBezTo>
                    <a:pt x="51" y="25"/>
                    <a:pt x="53" y="25"/>
                    <a:pt x="54" y="26"/>
                  </a:cubicBezTo>
                  <a:cubicBezTo>
                    <a:pt x="56" y="26"/>
                    <a:pt x="58" y="26"/>
                    <a:pt x="59" y="27"/>
                  </a:cubicBezTo>
                  <a:cubicBezTo>
                    <a:pt x="61" y="28"/>
                    <a:pt x="62" y="29"/>
                    <a:pt x="63" y="30"/>
                  </a:cubicBezTo>
                  <a:cubicBezTo>
                    <a:pt x="67" y="32"/>
                    <a:pt x="70" y="36"/>
                    <a:pt x="72" y="41"/>
                  </a:cubicBezTo>
                  <a:cubicBezTo>
                    <a:pt x="73" y="45"/>
                    <a:pt x="74" y="50"/>
                    <a:pt x="73" y="55"/>
                  </a:cubicBezTo>
                  <a:cubicBezTo>
                    <a:pt x="71" y="61"/>
                    <a:pt x="67" y="67"/>
                    <a:pt x="62" y="70"/>
                  </a:cubicBezTo>
                  <a:cubicBezTo>
                    <a:pt x="58" y="72"/>
                    <a:pt x="54" y="74"/>
                    <a:pt x="49" y="74"/>
                  </a:cubicBezTo>
                  <a:lnTo>
                    <a:pt x="49" y="79"/>
                  </a:lnTo>
                  <a:close/>
                  <a:moveTo>
                    <a:pt x="49" y="12"/>
                  </a:moveTo>
                  <a:cubicBezTo>
                    <a:pt x="47" y="12"/>
                    <a:pt x="45" y="12"/>
                    <a:pt x="43" y="12"/>
                  </a:cubicBezTo>
                  <a:cubicBezTo>
                    <a:pt x="41" y="13"/>
                    <a:pt x="38" y="13"/>
                    <a:pt x="36" y="14"/>
                  </a:cubicBezTo>
                  <a:cubicBezTo>
                    <a:pt x="35" y="14"/>
                    <a:pt x="34" y="14"/>
                    <a:pt x="33" y="13"/>
                  </a:cubicBezTo>
                  <a:cubicBezTo>
                    <a:pt x="33" y="13"/>
                    <a:pt x="33" y="13"/>
                    <a:pt x="33" y="13"/>
                  </a:cubicBezTo>
                  <a:cubicBezTo>
                    <a:pt x="31" y="9"/>
                    <a:pt x="31" y="9"/>
                    <a:pt x="31" y="9"/>
                  </a:cubicBezTo>
                  <a:cubicBezTo>
                    <a:pt x="21" y="16"/>
                    <a:pt x="21" y="16"/>
                    <a:pt x="21" y="16"/>
                  </a:cubicBezTo>
                  <a:cubicBezTo>
                    <a:pt x="23" y="19"/>
                    <a:pt x="23" y="19"/>
                    <a:pt x="23" y="19"/>
                  </a:cubicBezTo>
                  <a:cubicBezTo>
                    <a:pt x="24" y="20"/>
                    <a:pt x="23" y="22"/>
                    <a:pt x="23" y="22"/>
                  </a:cubicBezTo>
                  <a:cubicBezTo>
                    <a:pt x="23" y="22"/>
                    <a:pt x="23" y="22"/>
                    <a:pt x="23" y="22"/>
                  </a:cubicBezTo>
                  <a:cubicBezTo>
                    <a:pt x="21" y="24"/>
                    <a:pt x="20" y="26"/>
                    <a:pt x="18" y="27"/>
                  </a:cubicBezTo>
                  <a:cubicBezTo>
                    <a:pt x="17" y="29"/>
                    <a:pt x="16" y="31"/>
                    <a:pt x="15" y="33"/>
                  </a:cubicBezTo>
                  <a:cubicBezTo>
                    <a:pt x="14" y="34"/>
                    <a:pt x="13" y="35"/>
                    <a:pt x="12" y="35"/>
                  </a:cubicBezTo>
                  <a:cubicBezTo>
                    <a:pt x="12" y="35"/>
                    <a:pt x="12" y="35"/>
                    <a:pt x="12" y="35"/>
                  </a:cubicBezTo>
                  <a:cubicBezTo>
                    <a:pt x="12" y="35"/>
                    <a:pt x="12" y="35"/>
                    <a:pt x="12" y="35"/>
                  </a:cubicBezTo>
                  <a:cubicBezTo>
                    <a:pt x="8" y="33"/>
                    <a:pt x="8" y="33"/>
                    <a:pt x="8" y="33"/>
                  </a:cubicBezTo>
                  <a:cubicBezTo>
                    <a:pt x="5" y="46"/>
                    <a:pt x="5" y="46"/>
                    <a:pt x="5" y="46"/>
                  </a:cubicBezTo>
                  <a:cubicBezTo>
                    <a:pt x="9" y="47"/>
                    <a:pt x="9" y="47"/>
                    <a:pt x="9" y="47"/>
                  </a:cubicBezTo>
                  <a:cubicBezTo>
                    <a:pt x="11" y="47"/>
                    <a:pt x="11" y="48"/>
                    <a:pt x="11" y="49"/>
                  </a:cubicBezTo>
                  <a:cubicBezTo>
                    <a:pt x="11" y="51"/>
                    <a:pt x="11" y="53"/>
                    <a:pt x="12" y="56"/>
                  </a:cubicBezTo>
                  <a:cubicBezTo>
                    <a:pt x="12" y="58"/>
                    <a:pt x="13" y="60"/>
                    <a:pt x="14" y="62"/>
                  </a:cubicBezTo>
                  <a:cubicBezTo>
                    <a:pt x="14" y="63"/>
                    <a:pt x="13" y="64"/>
                    <a:pt x="12" y="65"/>
                  </a:cubicBezTo>
                  <a:cubicBezTo>
                    <a:pt x="9" y="67"/>
                    <a:pt x="9" y="67"/>
                    <a:pt x="9" y="67"/>
                  </a:cubicBezTo>
                  <a:cubicBezTo>
                    <a:pt x="15" y="78"/>
                    <a:pt x="15" y="78"/>
                    <a:pt x="15" y="78"/>
                  </a:cubicBezTo>
                  <a:cubicBezTo>
                    <a:pt x="19" y="75"/>
                    <a:pt x="19" y="75"/>
                    <a:pt x="19" y="75"/>
                  </a:cubicBezTo>
                  <a:cubicBezTo>
                    <a:pt x="20" y="75"/>
                    <a:pt x="21" y="75"/>
                    <a:pt x="22" y="76"/>
                  </a:cubicBezTo>
                  <a:cubicBezTo>
                    <a:pt x="24" y="77"/>
                    <a:pt x="25" y="79"/>
                    <a:pt x="27" y="80"/>
                  </a:cubicBezTo>
                  <a:cubicBezTo>
                    <a:pt x="29" y="81"/>
                    <a:pt x="31" y="82"/>
                    <a:pt x="33" y="83"/>
                  </a:cubicBezTo>
                  <a:cubicBezTo>
                    <a:pt x="34" y="84"/>
                    <a:pt x="34" y="85"/>
                    <a:pt x="34" y="86"/>
                  </a:cubicBezTo>
                  <a:cubicBezTo>
                    <a:pt x="34" y="86"/>
                    <a:pt x="34" y="86"/>
                    <a:pt x="34" y="86"/>
                  </a:cubicBezTo>
                  <a:cubicBezTo>
                    <a:pt x="34" y="86"/>
                    <a:pt x="34" y="86"/>
                    <a:pt x="34" y="86"/>
                  </a:cubicBezTo>
                  <a:cubicBezTo>
                    <a:pt x="33" y="90"/>
                    <a:pt x="33" y="90"/>
                    <a:pt x="33" y="90"/>
                  </a:cubicBezTo>
                  <a:cubicBezTo>
                    <a:pt x="45" y="93"/>
                    <a:pt x="45" y="93"/>
                    <a:pt x="45" y="93"/>
                  </a:cubicBezTo>
                  <a:cubicBezTo>
                    <a:pt x="46" y="89"/>
                    <a:pt x="46" y="89"/>
                    <a:pt x="46" y="89"/>
                  </a:cubicBezTo>
                  <a:cubicBezTo>
                    <a:pt x="46" y="88"/>
                    <a:pt x="48" y="87"/>
                    <a:pt x="49" y="87"/>
                  </a:cubicBezTo>
                  <a:cubicBezTo>
                    <a:pt x="49" y="87"/>
                    <a:pt x="49" y="87"/>
                    <a:pt x="49" y="87"/>
                  </a:cubicBezTo>
                  <a:cubicBezTo>
                    <a:pt x="49" y="97"/>
                    <a:pt x="49" y="97"/>
                    <a:pt x="49" y="97"/>
                  </a:cubicBezTo>
                  <a:cubicBezTo>
                    <a:pt x="48" y="98"/>
                    <a:pt x="47" y="99"/>
                    <a:pt x="46" y="98"/>
                  </a:cubicBezTo>
                  <a:cubicBezTo>
                    <a:pt x="30" y="95"/>
                    <a:pt x="30" y="95"/>
                    <a:pt x="30" y="95"/>
                  </a:cubicBezTo>
                  <a:cubicBezTo>
                    <a:pt x="28" y="94"/>
                    <a:pt x="28" y="93"/>
                    <a:pt x="28" y="92"/>
                  </a:cubicBezTo>
                  <a:cubicBezTo>
                    <a:pt x="29" y="87"/>
                    <a:pt x="29" y="87"/>
                    <a:pt x="29" y="87"/>
                  </a:cubicBezTo>
                  <a:cubicBezTo>
                    <a:pt x="27" y="86"/>
                    <a:pt x="26" y="85"/>
                    <a:pt x="24" y="84"/>
                  </a:cubicBezTo>
                  <a:cubicBezTo>
                    <a:pt x="23" y="83"/>
                    <a:pt x="21" y="82"/>
                    <a:pt x="20" y="80"/>
                  </a:cubicBezTo>
                  <a:cubicBezTo>
                    <a:pt x="16" y="83"/>
                    <a:pt x="16" y="83"/>
                    <a:pt x="16" y="83"/>
                  </a:cubicBezTo>
                  <a:cubicBezTo>
                    <a:pt x="16" y="83"/>
                    <a:pt x="16" y="83"/>
                    <a:pt x="16" y="83"/>
                  </a:cubicBezTo>
                  <a:cubicBezTo>
                    <a:pt x="15" y="84"/>
                    <a:pt x="13" y="83"/>
                    <a:pt x="12" y="82"/>
                  </a:cubicBezTo>
                  <a:cubicBezTo>
                    <a:pt x="3" y="68"/>
                    <a:pt x="3" y="68"/>
                    <a:pt x="3" y="68"/>
                  </a:cubicBezTo>
                  <a:cubicBezTo>
                    <a:pt x="3" y="67"/>
                    <a:pt x="3" y="65"/>
                    <a:pt x="4" y="64"/>
                  </a:cubicBezTo>
                  <a:cubicBezTo>
                    <a:pt x="8" y="62"/>
                    <a:pt x="8" y="62"/>
                    <a:pt x="8" y="62"/>
                  </a:cubicBezTo>
                  <a:cubicBezTo>
                    <a:pt x="8" y="60"/>
                    <a:pt x="7" y="58"/>
                    <a:pt x="7" y="56"/>
                  </a:cubicBezTo>
                  <a:cubicBezTo>
                    <a:pt x="7" y="55"/>
                    <a:pt x="7" y="53"/>
                    <a:pt x="7" y="51"/>
                  </a:cubicBezTo>
                  <a:cubicBezTo>
                    <a:pt x="2" y="50"/>
                    <a:pt x="2" y="50"/>
                    <a:pt x="2" y="50"/>
                  </a:cubicBezTo>
                  <a:cubicBezTo>
                    <a:pt x="0" y="49"/>
                    <a:pt x="0" y="48"/>
                    <a:pt x="0" y="47"/>
                  </a:cubicBezTo>
                  <a:cubicBezTo>
                    <a:pt x="4" y="30"/>
                    <a:pt x="4" y="30"/>
                    <a:pt x="4" y="30"/>
                  </a:cubicBezTo>
                  <a:cubicBezTo>
                    <a:pt x="4" y="29"/>
                    <a:pt x="5" y="28"/>
                    <a:pt x="7" y="28"/>
                  </a:cubicBezTo>
                  <a:cubicBezTo>
                    <a:pt x="12" y="29"/>
                    <a:pt x="12" y="29"/>
                    <a:pt x="12" y="29"/>
                  </a:cubicBezTo>
                  <a:cubicBezTo>
                    <a:pt x="12" y="28"/>
                    <a:pt x="13" y="26"/>
                    <a:pt x="14" y="25"/>
                  </a:cubicBezTo>
                  <a:cubicBezTo>
                    <a:pt x="15" y="23"/>
                    <a:pt x="17" y="22"/>
                    <a:pt x="18" y="20"/>
                  </a:cubicBezTo>
                  <a:cubicBezTo>
                    <a:pt x="15" y="16"/>
                    <a:pt x="15" y="16"/>
                    <a:pt x="15" y="16"/>
                  </a:cubicBezTo>
                  <a:cubicBezTo>
                    <a:pt x="15" y="16"/>
                    <a:pt x="15" y="16"/>
                    <a:pt x="15" y="16"/>
                  </a:cubicBezTo>
                  <a:cubicBezTo>
                    <a:pt x="15" y="15"/>
                    <a:pt x="15" y="14"/>
                    <a:pt x="16" y="13"/>
                  </a:cubicBezTo>
                  <a:cubicBezTo>
                    <a:pt x="31" y="4"/>
                    <a:pt x="31" y="4"/>
                    <a:pt x="31" y="4"/>
                  </a:cubicBezTo>
                  <a:cubicBezTo>
                    <a:pt x="32" y="3"/>
                    <a:pt x="33" y="3"/>
                    <a:pt x="34" y="4"/>
                  </a:cubicBezTo>
                  <a:cubicBezTo>
                    <a:pt x="37" y="9"/>
                    <a:pt x="37" y="9"/>
                    <a:pt x="37" y="9"/>
                  </a:cubicBezTo>
                  <a:cubicBezTo>
                    <a:pt x="38" y="8"/>
                    <a:pt x="40" y="8"/>
                    <a:pt x="42" y="7"/>
                  </a:cubicBezTo>
                  <a:cubicBezTo>
                    <a:pt x="44" y="7"/>
                    <a:pt x="46" y="7"/>
                    <a:pt x="47" y="7"/>
                  </a:cubicBezTo>
                  <a:cubicBezTo>
                    <a:pt x="49" y="2"/>
                    <a:pt x="49" y="2"/>
                    <a:pt x="49" y="2"/>
                  </a:cubicBezTo>
                  <a:cubicBezTo>
                    <a:pt x="49" y="2"/>
                    <a:pt x="49" y="1"/>
                    <a:pt x="49" y="1"/>
                  </a:cubicBezTo>
                  <a:cubicBezTo>
                    <a:pt x="49" y="12"/>
                    <a:pt x="49" y="12"/>
                    <a:pt x="49" y="12"/>
                  </a:cubicBezTo>
                  <a:close/>
                  <a:moveTo>
                    <a:pt x="49" y="20"/>
                  </a:moveTo>
                  <a:cubicBezTo>
                    <a:pt x="43" y="20"/>
                    <a:pt x="38" y="22"/>
                    <a:pt x="33" y="25"/>
                  </a:cubicBezTo>
                  <a:cubicBezTo>
                    <a:pt x="33" y="25"/>
                    <a:pt x="33" y="25"/>
                    <a:pt x="33" y="25"/>
                  </a:cubicBezTo>
                  <a:cubicBezTo>
                    <a:pt x="33" y="25"/>
                    <a:pt x="33" y="25"/>
                    <a:pt x="33" y="25"/>
                  </a:cubicBezTo>
                  <a:cubicBezTo>
                    <a:pt x="27" y="29"/>
                    <a:pt x="22" y="35"/>
                    <a:pt x="20" y="43"/>
                  </a:cubicBezTo>
                  <a:cubicBezTo>
                    <a:pt x="19" y="48"/>
                    <a:pt x="20" y="54"/>
                    <a:pt x="22" y="60"/>
                  </a:cubicBezTo>
                  <a:cubicBezTo>
                    <a:pt x="24" y="65"/>
                    <a:pt x="27" y="69"/>
                    <a:pt x="32" y="73"/>
                  </a:cubicBezTo>
                  <a:cubicBezTo>
                    <a:pt x="33" y="74"/>
                    <a:pt x="35" y="75"/>
                    <a:pt x="37" y="76"/>
                  </a:cubicBezTo>
                  <a:cubicBezTo>
                    <a:pt x="39" y="77"/>
                    <a:pt x="40" y="77"/>
                    <a:pt x="42" y="78"/>
                  </a:cubicBezTo>
                  <a:cubicBezTo>
                    <a:pt x="45" y="78"/>
                    <a:pt x="47" y="79"/>
                    <a:pt x="49" y="79"/>
                  </a:cubicBezTo>
                  <a:cubicBezTo>
                    <a:pt x="49" y="74"/>
                    <a:pt x="49" y="74"/>
                    <a:pt x="49" y="74"/>
                  </a:cubicBezTo>
                  <a:cubicBezTo>
                    <a:pt x="47" y="74"/>
                    <a:pt x="45" y="74"/>
                    <a:pt x="43" y="73"/>
                  </a:cubicBezTo>
                  <a:cubicBezTo>
                    <a:pt x="42" y="73"/>
                    <a:pt x="40" y="72"/>
                    <a:pt x="39" y="72"/>
                  </a:cubicBezTo>
                  <a:cubicBezTo>
                    <a:pt x="37" y="71"/>
                    <a:pt x="36" y="70"/>
                    <a:pt x="35" y="69"/>
                  </a:cubicBezTo>
                  <a:cubicBezTo>
                    <a:pt x="31" y="66"/>
                    <a:pt x="28" y="62"/>
                    <a:pt x="26" y="58"/>
                  </a:cubicBezTo>
                  <a:cubicBezTo>
                    <a:pt x="24" y="53"/>
                    <a:pt x="24" y="49"/>
                    <a:pt x="25" y="44"/>
                  </a:cubicBezTo>
                  <a:cubicBezTo>
                    <a:pt x="27" y="37"/>
                    <a:pt x="31" y="32"/>
                    <a:pt x="36" y="29"/>
                  </a:cubicBezTo>
                  <a:cubicBezTo>
                    <a:pt x="36" y="29"/>
                    <a:pt x="36" y="29"/>
                    <a:pt x="36" y="29"/>
                  </a:cubicBezTo>
                  <a:cubicBezTo>
                    <a:pt x="40" y="26"/>
                    <a:pt x="44" y="25"/>
                    <a:pt x="49" y="25"/>
                  </a:cubicBezTo>
                  <a:lnTo>
                    <a:pt x="49" y="2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3" name="Freeform 124"/>
            <p:cNvSpPr>
              <a:spLocks noEditPoints="1"/>
            </p:cNvSpPr>
            <p:nvPr/>
          </p:nvSpPr>
          <p:spPr bwMode="auto">
            <a:xfrm>
              <a:off x="6662748" y="3049606"/>
              <a:ext cx="330201" cy="331790"/>
            </a:xfrm>
            <a:custGeom>
              <a:gdLst>
                <a:gd fmla="*/ 73 w 146" name="T0"/>
                <a:gd fmla="*/ 142 h 147" name="T1"/>
                <a:gd fmla="*/ 122 w 146" name="T2"/>
                <a:gd fmla="*/ 122 h 147" name="T3"/>
                <a:gd fmla="*/ 142 w 146" name="T4"/>
                <a:gd fmla="*/ 74 h 147" name="T5"/>
                <a:gd fmla="*/ 122 w 146" name="T6"/>
                <a:gd fmla="*/ 25 h 147" name="T7"/>
                <a:gd fmla="*/ 73 w 146" name="T8"/>
                <a:gd fmla="*/ 5 h 147" name="T9"/>
                <a:gd fmla="*/ 73 w 146" name="T10"/>
                <a:gd fmla="*/ 0 h 147" name="T11"/>
                <a:gd fmla="*/ 125 w 146" name="T12"/>
                <a:gd fmla="*/ 22 h 147" name="T13"/>
                <a:gd fmla="*/ 146 w 146" name="T14"/>
                <a:gd fmla="*/ 74 h 147" name="T15"/>
                <a:gd fmla="*/ 125 w 146" name="T16"/>
                <a:gd fmla="*/ 125 h 147" name="T17"/>
                <a:gd fmla="*/ 73 w 146" name="T18"/>
                <a:gd fmla="*/ 147 h 147" name="T19"/>
                <a:gd fmla="*/ 73 w 146" name="T20"/>
                <a:gd fmla="*/ 142 h 147" name="T21"/>
                <a:gd fmla="*/ 73 w 146" name="T22"/>
                <a:gd fmla="*/ 96 h 147" name="T23"/>
                <a:gd fmla="*/ 88 w 146" name="T24"/>
                <a:gd fmla="*/ 90 h 147" name="T25"/>
                <a:gd fmla="*/ 90 w 146" name="T26"/>
                <a:gd fmla="*/ 89 h 147" name="T27"/>
                <a:gd fmla="*/ 112 w 146" name="T28"/>
                <a:gd fmla="*/ 38 h 147" name="T29"/>
                <a:gd fmla="*/ 112 w 146" name="T30"/>
                <a:gd fmla="*/ 38 h 147" name="T31"/>
                <a:gd fmla="*/ 112 w 146" name="T32"/>
                <a:gd fmla="*/ 38 h 147" name="T33"/>
                <a:gd fmla="*/ 112 w 146" name="T34"/>
                <a:gd fmla="*/ 36 h 147" name="T35"/>
                <a:gd fmla="*/ 108 w 146" name="T36"/>
                <a:gd fmla="*/ 35 h 147" name="T37"/>
                <a:gd fmla="*/ 73 w 146" name="T38"/>
                <a:gd fmla="*/ 51 h 147" name="T39"/>
                <a:gd fmla="*/ 73 w 146" name="T40"/>
                <a:gd fmla="*/ 56 h 147" name="T41"/>
                <a:gd fmla="*/ 105 w 146" name="T42"/>
                <a:gd fmla="*/ 42 h 147" name="T43"/>
                <a:gd fmla="*/ 86 w 146" name="T44"/>
                <a:gd fmla="*/ 86 h 147" name="T45"/>
                <a:gd fmla="*/ 73 w 146" name="T46"/>
                <a:gd fmla="*/ 91 h 147" name="T47"/>
                <a:gd fmla="*/ 73 w 146" name="T48"/>
                <a:gd fmla="*/ 96 h 147" name="T49"/>
                <a:gd fmla="*/ 73 w 146" name="T50"/>
                <a:gd fmla="*/ 5 h 147" name="T51"/>
                <a:gd fmla="*/ 25 w 146" name="T52"/>
                <a:gd fmla="*/ 25 h 147" name="T53"/>
                <a:gd fmla="*/ 5 w 146" name="T54"/>
                <a:gd fmla="*/ 74 h 147" name="T55"/>
                <a:gd fmla="*/ 25 w 146" name="T56"/>
                <a:gd fmla="*/ 122 h 147" name="T57"/>
                <a:gd fmla="*/ 73 w 146" name="T58"/>
                <a:gd fmla="*/ 142 h 147" name="T59"/>
                <a:gd fmla="*/ 73 w 146" name="T60"/>
                <a:gd fmla="*/ 147 h 147" name="T61"/>
                <a:gd fmla="*/ 22 w 146" name="T62"/>
                <a:gd fmla="*/ 125 h 147" name="T63"/>
                <a:gd fmla="*/ 0 w 146" name="T64"/>
                <a:gd fmla="*/ 74 h 147" name="T65"/>
                <a:gd fmla="*/ 22 w 146" name="T66"/>
                <a:gd fmla="*/ 22 h 147" name="T67"/>
                <a:gd fmla="*/ 73 w 146" name="T68"/>
                <a:gd fmla="*/ 0 h 147" name="T69"/>
                <a:gd fmla="*/ 73 w 146" name="T70"/>
                <a:gd fmla="*/ 5 h 147" name="T71"/>
                <a:gd fmla="*/ 73 w 146" name="T72"/>
                <a:gd fmla="*/ 51 h 147" name="T73"/>
                <a:gd fmla="*/ 58 w 146" name="T74"/>
                <a:gd fmla="*/ 57 h 147" name="T75"/>
                <a:gd fmla="*/ 57 w 146" name="T76"/>
                <a:gd fmla="*/ 59 h 147" name="T77"/>
                <a:gd fmla="*/ 35 w 146" name="T78"/>
                <a:gd fmla="*/ 109 h 147" name="T79"/>
                <a:gd fmla="*/ 35 w 146" name="T80"/>
                <a:gd fmla="*/ 109 h 147" name="T81"/>
                <a:gd fmla="*/ 35 w 146" name="T82"/>
                <a:gd fmla="*/ 109 h 147" name="T83"/>
                <a:gd fmla="*/ 35 w 146" name="T84"/>
                <a:gd fmla="*/ 111 h 147" name="T85"/>
                <a:gd fmla="*/ 38 w 146" name="T86"/>
                <a:gd fmla="*/ 112 h 147" name="T87"/>
                <a:gd fmla="*/ 73 w 146" name="T88"/>
                <a:gd fmla="*/ 96 h 147" name="T89"/>
                <a:gd fmla="*/ 73 w 146" name="T90"/>
                <a:gd fmla="*/ 91 h 147" name="T91"/>
                <a:gd fmla="*/ 42 w 146" name="T92"/>
                <a:gd fmla="*/ 105 h 147" name="T93"/>
                <a:gd fmla="*/ 61 w 146" name="T94"/>
                <a:gd fmla="*/ 61 h 147" name="T95"/>
                <a:gd fmla="*/ 73 w 146" name="T96"/>
                <a:gd fmla="*/ 56 h 147" name="T97"/>
                <a:gd fmla="*/ 73 w 146" name="T98"/>
                <a:gd fmla="*/ 51 h 147"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47" w="146">
                  <a:moveTo>
                    <a:pt x="73" y="142"/>
                  </a:moveTo>
                  <a:cubicBezTo>
                    <a:pt x="92" y="142"/>
                    <a:pt x="109" y="134"/>
                    <a:pt x="122" y="122"/>
                  </a:cubicBezTo>
                  <a:cubicBezTo>
                    <a:pt x="134" y="110"/>
                    <a:pt x="142" y="92"/>
                    <a:pt x="142" y="74"/>
                  </a:cubicBezTo>
                  <a:cubicBezTo>
                    <a:pt x="142" y="55"/>
                    <a:pt x="134" y="38"/>
                    <a:pt x="122" y="25"/>
                  </a:cubicBezTo>
                  <a:cubicBezTo>
                    <a:pt x="109" y="13"/>
                    <a:pt x="92" y="5"/>
                    <a:pt x="73" y="5"/>
                  </a:cubicBezTo>
                  <a:cubicBezTo>
                    <a:pt x="73" y="0"/>
                    <a:pt x="73" y="0"/>
                    <a:pt x="73" y="0"/>
                  </a:cubicBezTo>
                  <a:cubicBezTo>
                    <a:pt x="93" y="0"/>
                    <a:pt x="112" y="9"/>
                    <a:pt x="125" y="22"/>
                  </a:cubicBezTo>
                  <a:cubicBezTo>
                    <a:pt x="138" y="35"/>
                    <a:pt x="146" y="53"/>
                    <a:pt x="146" y="74"/>
                  </a:cubicBezTo>
                  <a:cubicBezTo>
                    <a:pt x="146" y="94"/>
                    <a:pt x="138" y="112"/>
                    <a:pt x="125" y="125"/>
                  </a:cubicBezTo>
                  <a:cubicBezTo>
                    <a:pt x="112" y="139"/>
                    <a:pt x="93" y="147"/>
                    <a:pt x="73" y="147"/>
                  </a:cubicBezTo>
                  <a:cubicBezTo>
                    <a:pt x="73" y="142"/>
                    <a:pt x="73" y="142"/>
                    <a:pt x="73" y="142"/>
                  </a:cubicBezTo>
                  <a:close/>
                  <a:moveTo>
                    <a:pt x="73" y="96"/>
                  </a:moveTo>
                  <a:cubicBezTo>
                    <a:pt x="88" y="90"/>
                    <a:pt x="88" y="90"/>
                    <a:pt x="88" y="90"/>
                  </a:cubicBezTo>
                  <a:cubicBezTo>
                    <a:pt x="89" y="90"/>
                    <a:pt x="89" y="89"/>
                    <a:pt x="90" y="89"/>
                  </a:cubicBezTo>
                  <a:cubicBezTo>
                    <a:pt x="112" y="38"/>
                    <a:pt x="112" y="38"/>
                    <a:pt x="112" y="38"/>
                  </a:cubicBezTo>
                  <a:cubicBezTo>
                    <a:pt x="112" y="38"/>
                    <a:pt x="112" y="38"/>
                    <a:pt x="112" y="38"/>
                  </a:cubicBezTo>
                  <a:cubicBezTo>
                    <a:pt x="112" y="38"/>
                    <a:pt x="112" y="38"/>
                    <a:pt x="112" y="38"/>
                  </a:cubicBezTo>
                  <a:cubicBezTo>
                    <a:pt x="112" y="38"/>
                    <a:pt x="112" y="37"/>
                    <a:pt x="112" y="36"/>
                  </a:cubicBezTo>
                  <a:cubicBezTo>
                    <a:pt x="111" y="35"/>
                    <a:pt x="110" y="35"/>
                    <a:pt x="108" y="35"/>
                  </a:cubicBezTo>
                  <a:cubicBezTo>
                    <a:pt x="73" y="51"/>
                    <a:pt x="73" y="51"/>
                    <a:pt x="73" y="51"/>
                  </a:cubicBezTo>
                  <a:cubicBezTo>
                    <a:pt x="73" y="56"/>
                    <a:pt x="73" y="56"/>
                    <a:pt x="73" y="56"/>
                  </a:cubicBezTo>
                  <a:cubicBezTo>
                    <a:pt x="105" y="42"/>
                    <a:pt x="105" y="42"/>
                    <a:pt x="105" y="42"/>
                  </a:cubicBezTo>
                  <a:cubicBezTo>
                    <a:pt x="86" y="86"/>
                    <a:pt x="86" y="86"/>
                    <a:pt x="86" y="86"/>
                  </a:cubicBezTo>
                  <a:cubicBezTo>
                    <a:pt x="73" y="91"/>
                    <a:pt x="73" y="91"/>
                    <a:pt x="73" y="91"/>
                  </a:cubicBezTo>
                  <a:lnTo>
                    <a:pt x="73" y="96"/>
                  </a:lnTo>
                  <a:close/>
                  <a:moveTo>
                    <a:pt x="73" y="5"/>
                  </a:moveTo>
                  <a:cubicBezTo>
                    <a:pt x="54" y="5"/>
                    <a:pt x="37" y="13"/>
                    <a:pt x="25" y="25"/>
                  </a:cubicBezTo>
                  <a:cubicBezTo>
                    <a:pt x="13" y="38"/>
                    <a:pt x="5" y="55"/>
                    <a:pt x="5" y="74"/>
                  </a:cubicBezTo>
                  <a:cubicBezTo>
                    <a:pt x="5" y="92"/>
                    <a:pt x="13" y="110"/>
                    <a:pt x="25" y="122"/>
                  </a:cubicBezTo>
                  <a:cubicBezTo>
                    <a:pt x="37" y="134"/>
                    <a:pt x="54" y="142"/>
                    <a:pt x="73" y="142"/>
                  </a:cubicBezTo>
                  <a:cubicBezTo>
                    <a:pt x="73" y="147"/>
                    <a:pt x="73" y="147"/>
                    <a:pt x="73" y="147"/>
                  </a:cubicBezTo>
                  <a:cubicBezTo>
                    <a:pt x="53" y="147"/>
                    <a:pt x="35" y="139"/>
                    <a:pt x="22" y="125"/>
                  </a:cubicBezTo>
                  <a:cubicBezTo>
                    <a:pt x="8" y="112"/>
                    <a:pt x="0" y="94"/>
                    <a:pt x="0" y="74"/>
                  </a:cubicBezTo>
                  <a:cubicBezTo>
                    <a:pt x="0" y="53"/>
                    <a:pt x="8" y="35"/>
                    <a:pt x="22" y="22"/>
                  </a:cubicBezTo>
                  <a:cubicBezTo>
                    <a:pt x="35" y="9"/>
                    <a:pt x="53" y="0"/>
                    <a:pt x="73" y="0"/>
                  </a:cubicBezTo>
                  <a:cubicBezTo>
                    <a:pt x="73" y="5"/>
                    <a:pt x="73" y="5"/>
                    <a:pt x="73" y="5"/>
                  </a:cubicBezTo>
                  <a:close/>
                  <a:moveTo>
                    <a:pt x="73" y="51"/>
                  </a:moveTo>
                  <a:cubicBezTo>
                    <a:pt x="58" y="57"/>
                    <a:pt x="58" y="57"/>
                    <a:pt x="58" y="57"/>
                  </a:cubicBezTo>
                  <a:cubicBezTo>
                    <a:pt x="58" y="57"/>
                    <a:pt x="57" y="58"/>
                    <a:pt x="57" y="59"/>
                  </a:cubicBezTo>
                  <a:cubicBezTo>
                    <a:pt x="35" y="109"/>
                    <a:pt x="35" y="109"/>
                    <a:pt x="35" y="109"/>
                  </a:cubicBezTo>
                  <a:cubicBezTo>
                    <a:pt x="35" y="109"/>
                    <a:pt x="35" y="109"/>
                    <a:pt x="35" y="109"/>
                  </a:cubicBezTo>
                  <a:cubicBezTo>
                    <a:pt x="35" y="109"/>
                    <a:pt x="35" y="109"/>
                    <a:pt x="35" y="109"/>
                  </a:cubicBezTo>
                  <a:cubicBezTo>
                    <a:pt x="35" y="109"/>
                    <a:pt x="35" y="110"/>
                    <a:pt x="35" y="111"/>
                  </a:cubicBezTo>
                  <a:cubicBezTo>
                    <a:pt x="35" y="112"/>
                    <a:pt x="37" y="112"/>
                    <a:pt x="38" y="112"/>
                  </a:cubicBezTo>
                  <a:cubicBezTo>
                    <a:pt x="73" y="96"/>
                    <a:pt x="73" y="96"/>
                    <a:pt x="73" y="96"/>
                  </a:cubicBezTo>
                  <a:cubicBezTo>
                    <a:pt x="73" y="91"/>
                    <a:pt x="73" y="91"/>
                    <a:pt x="73" y="91"/>
                  </a:cubicBezTo>
                  <a:cubicBezTo>
                    <a:pt x="42" y="105"/>
                    <a:pt x="42" y="105"/>
                    <a:pt x="42" y="105"/>
                  </a:cubicBezTo>
                  <a:cubicBezTo>
                    <a:pt x="61" y="61"/>
                    <a:pt x="61" y="61"/>
                    <a:pt x="61" y="61"/>
                  </a:cubicBezTo>
                  <a:cubicBezTo>
                    <a:pt x="73" y="56"/>
                    <a:pt x="73" y="56"/>
                    <a:pt x="73" y="56"/>
                  </a:cubicBezTo>
                  <a:lnTo>
                    <a:pt x="73" y="5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4" name="Freeform 125"/>
            <p:cNvSpPr>
              <a:spLocks noEditPoints="1"/>
            </p:cNvSpPr>
            <p:nvPr/>
          </p:nvSpPr>
          <p:spPr bwMode="auto">
            <a:xfrm>
              <a:off x="6804036" y="3189307"/>
              <a:ext cx="47625" cy="47625"/>
            </a:xfrm>
            <a:custGeom>
              <a:gdLst>
                <a:gd fmla="*/ 10 w 21" name="T0"/>
                <a:gd fmla="*/ 0 h 21" name="T1"/>
                <a:gd fmla="*/ 18 w 21" name="T2"/>
                <a:gd fmla="*/ 3 h 21" name="T3"/>
                <a:gd fmla="*/ 21 w 21" name="T4"/>
                <a:gd fmla="*/ 11 h 21" name="T5"/>
                <a:gd fmla="*/ 18 w 21" name="T6"/>
                <a:gd fmla="*/ 18 h 21" name="T7"/>
                <a:gd fmla="*/ 18 w 21" name="T8"/>
                <a:gd fmla="*/ 18 h 21" name="T9"/>
                <a:gd fmla="*/ 10 w 21" name="T10"/>
                <a:gd fmla="*/ 21 h 21" name="T11"/>
                <a:gd fmla="*/ 10 w 21" name="T12"/>
                <a:gd fmla="*/ 21 h 21" name="T13"/>
                <a:gd fmla="*/ 10 w 21" name="T14"/>
                <a:gd fmla="*/ 16 h 21" name="T15"/>
                <a:gd fmla="*/ 10 w 21" name="T16"/>
                <a:gd fmla="*/ 16 h 21" name="T17"/>
                <a:gd fmla="*/ 14 w 21" name="T18"/>
                <a:gd fmla="*/ 15 h 21" name="T19"/>
                <a:gd fmla="*/ 14 w 21" name="T20"/>
                <a:gd fmla="*/ 15 h 21" name="T21"/>
                <a:gd fmla="*/ 16 w 21" name="T22"/>
                <a:gd fmla="*/ 11 h 21" name="T23"/>
                <a:gd fmla="*/ 14 w 21" name="T24"/>
                <a:gd fmla="*/ 7 h 21" name="T25"/>
                <a:gd fmla="*/ 10 w 21" name="T26"/>
                <a:gd fmla="*/ 5 h 21" name="T27"/>
                <a:gd fmla="*/ 10 w 21" name="T28"/>
                <a:gd fmla="*/ 5 h 21" name="T29"/>
                <a:gd fmla="*/ 10 w 21" name="T30"/>
                <a:gd fmla="*/ 0 h 21" name="T31"/>
                <a:gd fmla="*/ 10 w 21" name="T32"/>
                <a:gd fmla="*/ 21 h 21" name="T33"/>
                <a:gd fmla="*/ 3 w 21" name="T34"/>
                <a:gd fmla="*/ 18 h 21" name="T35"/>
                <a:gd fmla="*/ 0 w 21" name="T36"/>
                <a:gd fmla="*/ 11 h 21" name="T37"/>
                <a:gd fmla="*/ 3 w 21" name="T38"/>
                <a:gd fmla="*/ 3 h 21" name="T39"/>
                <a:gd fmla="*/ 3 w 21" name="T40"/>
                <a:gd fmla="*/ 3 h 21" name="T41"/>
                <a:gd fmla="*/ 10 w 21" name="T42"/>
                <a:gd fmla="*/ 0 h 21" name="T43"/>
                <a:gd fmla="*/ 10 w 21" name="T44"/>
                <a:gd fmla="*/ 5 h 21" name="T45"/>
                <a:gd fmla="*/ 6 w 21" name="T46"/>
                <a:gd fmla="*/ 7 h 21" name="T47"/>
                <a:gd fmla="*/ 6 w 21" name="T48"/>
                <a:gd fmla="*/ 7 h 21" name="T49"/>
                <a:gd fmla="*/ 6 w 21" name="T50"/>
                <a:gd fmla="*/ 7 h 21" name="T51"/>
                <a:gd fmla="*/ 5 w 21" name="T52"/>
                <a:gd fmla="*/ 11 h 21" name="T53"/>
                <a:gd fmla="*/ 6 w 21" name="T54"/>
                <a:gd fmla="*/ 15 h 21" name="T55"/>
                <a:gd fmla="*/ 10 w 21" name="T56"/>
                <a:gd fmla="*/ 16 h 21" name="T57"/>
                <a:gd fmla="*/ 10 w 21" name="T58"/>
                <a:gd fmla="*/ 21 h 21"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1" w="21">
                  <a:moveTo>
                    <a:pt x="10" y="0"/>
                  </a:moveTo>
                  <a:cubicBezTo>
                    <a:pt x="13" y="0"/>
                    <a:pt x="16" y="1"/>
                    <a:pt x="18" y="3"/>
                  </a:cubicBezTo>
                  <a:cubicBezTo>
                    <a:pt x="20" y="5"/>
                    <a:pt x="21" y="8"/>
                    <a:pt x="21" y="11"/>
                  </a:cubicBezTo>
                  <a:cubicBezTo>
                    <a:pt x="21" y="14"/>
                    <a:pt x="20" y="16"/>
                    <a:pt x="18" y="18"/>
                  </a:cubicBezTo>
                  <a:cubicBezTo>
                    <a:pt x="18" y="18"/>
                    <a:pt x="18" y="18"/>
                    <a:pt x="18" y="18"/>
                  </a:cubicBezTo>
                  <a:cubicBezTo>
                    <a:pt x="16" y="20"/>
                    <a:pt x="13" y="21"/>
                    <a:pt x="10" y="21"/>
                  </a:cubicBezTo>
                  <a:cubicBezTo>
                    <a:pt x="10" y="21"/>
                    <a:pt x="10" y="21"/>
                    <a:pt x="10" y="21"/>
                  </a:cubicBezTo>
                  <a:cubicBezTo>
                    <a:pt x="10" y="16"/>
                    <a:pt x="10" y="16"/>
                    <a:pt x="10" y="16"/>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cubicBezTo>
                    <a:pt x="10" y="5"/>
                    <a:pt x="10" y="5"/>
                    <a:pt x="10" y="5"/>
                  </a:cubicBezTo>
                  <a:cubicBezTo>
                    <a:pt x="10" y="0"/>
                    <a:pt x="10" y="0"/>
                    <a:pt x="10" y="0"/>
                  </a:cubicBezTo>
                  <a:close/>
                  <a:moveTo>
                    <a:pt x="10" y="21"/>
                  </a:moveTo>
                  <a:cubicBezTo>
                    <a:pt x="7" y="21"/>
                    <a:pt x="5" y="20"/>
                    <a:pt x="3" y="18"/>
                  </a:cubicBezTo>
                  <a:cubicBezTo>
                    <a:pt x="1" y="16"/>
                    <a:pt x="0" y="14"/>
                    <a:pt x="0" y="11"/>
                  </a:cubicBezTo>
                  <a:cubicBezTo>
                    <a:pt x="0" y="8"/>
                    <a:pt x="1" y="5"/>
                    <a:pt x="3" y="3"/>
                  </a:cubicBezTo>
                  <a:cubicBezTo>
                    <a:pt x="3" y="3"/>
                    <a:pt x="3" y="3"/>
                    <a:pt x="3" y="3"/>
                  </a:cubicBezTo>
                  <a:cubicBezTo>
                    <a:pt x="5" y="1"/>
                    <a:pt x="7" y="0"/>
                    <a:pt x="10" y="0"/>
                  </a:cubicBezTo>
                  <a:cubicBezTo>
                    <a:pt x="10" y="5"/>
                    <a:pt x="10" y="5"/>
                    <a:pt x="10" y="5"/>
                  </a:cubicBezTo>
                  <a:cubicBezTo>
                    <a:pt x="9" y="5"/>
                    <a:pt x="7" y="6"/>
                    <a:pt x="6" y="7"/>
                  </a:cubicBezTo>
                  <a:cubicBezTo>
                    <a:pt x="6" y="7"/>
                    <a:pt x="6" y="7"/>
                    <a:pt x="6" y="7"/>
                  </a:cubicBezTo>
                  <a:cubicBezTo>
                    <a:pt x="6" y="7"/>
                    <a:pt x="6" y="7"/>
                    <a:pt x="6" y="7"/>
                  </a:cubicBezTo>
                  <a:cubicBezTo>
                    <a:pt x="5" y="8"/>
                    <a:pt x="5" y="9"/>
                    <a:pt x="5" y="11"/>
                  </a:cubicBezTo>
                  <a:cubicBezTo>
                    <a:pt x="5" y="12"/>
                    <a:pt x="5" y="14"/>
                    <a:pt x="6" y="15"/>
                  </a:cubicBezTo>
                  <a:cubicBezTo>
                    <a:pt x="7" y="16"/>
                    <a:pt x="9" y="16"/>
                    <a:pt x="10" y="16"/>
                  </a:cubicBezTo>
                  <a:lnTo>
                    <a:pt x="10" y="2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5" name="Freeform 126"/>
            <p:cNvSpPr>
              <a:spLocks noEditPoints="1"/>
            </p:cNvSpPr>
            <p:nvPr/>
          </p:nvSpPr>
          <p:spPr bwMode="auto">
            <a:xfrm>
              <a:off x="10477516" y="384178"/>
              <a:ext cx="195264" cy="368303"/>
            </a:xfrm>
            <a:custGeom>
              <a:gdLst>
                <a:gd fmla="*/ 82 w 87" name="T0"/>
                <a:gd fmla="*/ 5 h 163" name="T1"/>
                <a:gd fmla="*/ 84 w 87" name="T2"/>
                <a:gd fmla="*/ 0 h 163" name="T3"/>
                <a:gd fmla="*/ 84 w 87" name="T4"/>
                <a:gd fmla="*/ 163 h 163" name="T5"/>
                <a:gd fmla="*/ 43 w 87" name="T6"/>
                <a:gd fmla="*/ 149 h 163" name="T7"/>
                <a:gd fmla="*/ 52 w 87" name="T8"/>
                <a:gd fmla="*/ 146 h 163" name="T9"/>
                <a:gd fmla="*/ 52 w 87" name="T10"/>
                <a:gd fmla="*/ 128 h 163" name="T11"/>
                <a:gd fmla="*/ 43 w 87" name="T12"/>
                <a:gd fmla="*/ 124 h 163" name="T13"/>
                <a:gd fmla="*/ 49 w 87" name="T14"/>
                <a:gd fmla="*/ 131 h 163" name="T15"/>
                <a:gd fmla="*/ 51 w 87" name="T16"/>
                <a:gd fmla="*/ 137 h 163" name="T17"/>
                <a:gd fmla="*/ 43 w 87" name="T18"/>
                <a:gd fmla="*/ 144 h 163" name="T19"/>
                <a:gd fmla="*/ 43 w 87" name="T20"/>
                <a:gd fmla="*/ 114 h 163" name="T21"/>
                <a:gd fmla="*/ 52 w 87" name="T22"/>
                <a:gd fmla="*/ 110 h 163" name="T23"/>
                <a:gd fmla="*/ 52 w 87" name="T24"/>
                <a:gd fmla="*/ 93 h 163" name="T25"/>
                <a:gd fmla="*/ 43 w 87" name="T26"/>
                <a:gd fmla="*/ 94 h 163" name="T27"/>
                <a:gd fmla="*/ 49 w 87" name="T28"/>
                <a:gd fmla="*/ 96 h 163" name="T29"/>
                <a:gd fmla="*/ 49 w 87" name="T30"/>
                <a:gd fmla="*/ 107 h 163" name="T31"/>
                <a:gd fmla="*/ 43 w 87" name="T32"/>
                <a:gd fmla="*/ 114 h 163" name="T33"/>
                <a:gd fmla="*/ 79 w 87" name="T34"/>
                <a:gd fmla="*/ 79 h 163" name="T35"/>
                <a:gd fmla="*/ 43 w 87" name="T36"/>
                <a:gd fmla="*/ 46 h 163" name="T37"/>
                <a:gd fmla="*/ 74 w 87" name="T38"/>
                <a:gd fmla="*/ 77 h 163" name="T39"/>
                <a:gd fmla="*/ 43 w 87" name="T40"/>
                <a:gd fmla="*/ 44 h 163" name="T41"/>
                <a:gd fmla="*/ 79 w 87" name="T42"/>
                <a:gd fmla="*/ 11 h 163" name="T43"/>
                <a:gd fmla="*/ 43 w 87" name="T44"/>
                <a:gd fmla="*/ 14 h 163" name="T45"/>
                <a:gd fmla="*/ 43 w 87" name="T46"/>
                <a:gd fmla="*/ 39 h 163" name="T47"/>
                <a:gd fmla="*/ 43 w 87" name="T48"/>
                <a:gd fmla="*/ 159 h 163" name="T49"/>
                <a:gd fmla="*/ 0 w 87" name="T50"/>
                <a:gd fmla="*/ 161 h 163" name="T51"/>
                <a:gd fmla="*/ 43 w 87" name="T52"/>
                <a:gd fmla="*/ 0 h 163" name="T53"/>
                <a:gd fmla="*/ 5 w 87" name="T54"/>
                <a:gd fmla="*/ 159 h 163" name="T55"/>
                <a:gd fmla="*/ 8 w 87" name="T56"/>
                <a:gd fmla="*/ 11 h 163" name="T57"/>
                <a:gd fmla="*/ 43 w 87" name="T58"/>
                <a:gd fmla="*/ 44 h 163" name="T59"/>
                <a:gd fmla="*/ 13 w 87" name="T60"/>
                <a:gd fmla="*/ 14 h 163" name="T61"/>
                <a:gd fmla="*/ 43 w 87" name="T62"/>
                <a:gd fmla="*/ 46 h 163" name="T63"/>
                <a:gd fmla="*/ 8 w 87" name="T64"/>
                <a:gd fmla="*/ 79 h 163" name="T65"/>
                <a:gd fmla="*/ 43 w 87" name="T66"/>
                <a:gd fmla="*/ 77 h 163" name="T67"/>
                <a:gd fmla="*/ 43 w 87" name="T68"/>
                <a:gd fmla="*/ 51 h 163" name="T69"/>
                <a:gd fmla="*/ 35 w 87" name="T70"/>
                <a:gd fmla="*/ 93 h 163" name="T71"/>
                <a:gd fmla="*/ 35 w 87" name="T72"/>
                <a:gd fmla="*/ 110 h 163" name="T73"/>
                <a:gd fmla="*/ 43 w 87" name="T74"/>
                <a:gd fmla="*/ 109 h 163" name="T75"/>
                <a:gd fmla="*/ 36 w 87" name="T76"/>
                <a:gd fmla="*/ 101 h 163" name="T77"/>
                <a:gd fmla="*/ 43 w 87" name="T78"/>
                <a:gd fmla="*/ 94 h 163" name="T79"/>
                <a:gd fmla="*/ 35 w 87" name="T80"/>
                <a:gd fmla="*/ 128 h 163" name="T81"/>
                <a:gd fmla="*/ 35 w 87" name="T82"/>
                <a:gd fmla="*/ 146 h 163" name="T83"/>
                <a:gd fmla="*/ 38 w 87" name="T84"/>
                <a:gd fmla="*/ 142 h 163" name="T85"/>
                <a:gd fmla="*/ 38 w 87" name="T86"/>
                <a:gd fmla="*/ 131 h 163"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63" w="87">
                  <a:moveTo>
                    <a:pt x="43" y="159"/>
                  </a:moveTo>
                  <a:cubicBezTo>
                    <a:pt x="82" y="159"/>
                    <a:pt x="82" y="159"/>
                    <a:pt x="82" y="159"/>
                  </a:cubicBezTo>
                  <a:cubicBezTo>
                    <a:pt x="82" y="5"/>
                    <a:pt x="82" y="5"/>
                    <a:pt x="82" y="5"/>
                  </a:cubicBezTo>
                  <a:cubicBezTo>
                    <a:pt x="43" y="5"/>
                    <a:pt x="43" y="5"/>
                    <a:pt x="43" y="5"/>
                  </a:cubicBezTo>
                  <a:cubicBezTo>
                    <a:pt x="43" y="0"/>
                    <a:pt x="43" y="0"/>
                    <a:pt x="43" y="0"/>
                  </a:cubicBezTo>
                  <a:cubicBezTo>
                    <a:pt x="84" y="0"/>
                    <a:pt x="84" y="0"/>
                    <a:pt x="84" y="0"/>
                  </a:cubicBezTo>
                  <a:cubicBezTo>
                    <a:pt x="86" y="0"/>
                    <a:pt x="87" y="1"/>
                    <a:pt x="87" y="2"/>
                  </a:cubicBezTo>
                  <a:cubicBezTo>
                    <a:pt x="87" y="161"/>
                    <a:pt x="87" y="161"/>
                    <a:pt x="87" y="161"/>
                  </a:cubicBezTo>
                  <a:cubicBezTo>
                    <a:pt x="87" y="162"/>
                    <a:pt x="86" y="163"/>
                    <a:pt x="84" y="163"/>
                  </a:cubicBezTo>
                  <a:cubicBezTo>
                    <a:pt x="43" y="163"/>
                    <a:pt x="43" y="163"/>
                    <a:pt x="43" y="163"/>
                  </a:cubicBezTo>
                  <a:cubicBezTo>
                    <a:pt x="43" y="159"/>
                    <a:pt x="43" y="159"/>
                    <a:pt x="43" y="159"/>
                  </a:cubicBezTo>
                  <a:close/>
                  <a:moveTo>
                    <a:pt x="43" y="149"/>
                  </a:moveTo>
                  <a:cubicBezTo>
                    <a:pt x="43" y="149"/>
                    <a:pt x="43" y="149"/>
                    <a:pt x="43" y="149"/>
                  </a:cubicBezTo>
                  <a:cubicBezTo>
                    <a:pt x="47" y="149"/>
                    <a:pt x="50" y="148"/>
                    <a:pt x="52" y="146"/>
                  </a:cubicBezTo>
                  <a:cubicBezTo>
                    <a:pt x="52" y="146"/>
                    <a:pt x="52" y="146"/>
                    <a:pt x="52" y="146"/>
                  </a:cubicBezTo>
                  <a:cubicBezTo>
                    <a:pt x="52" y="146"/>
                    <a:pt x="52" y="146"/>
                    <a:pt x="52" y="146"/>
                  </a:cubicBezTo>
                  <a:cubicBezTo>
                    <a:pt x="54" y="143"/>
                    <a:pt x="56" y="140"/>
                    <a:pt x="56" y="137"/>
                  </a:cubicBezTo>
                  <a:cubicBezTo>
                    <a:pt x="56" y="133"/>
                    <a:pt x="54" y="130"/>
                    <a:pt x="52" y="128"/>
                  </a:cubicBezTo>
                  <a:cubicBezTo>
                    <a:pt x="52" y="128"/>
                    <a:pt x="52" y="128"/>
                    <a:pt x="52" y="128"/>
                  </a:cubicBezTo>
                  <a:cubicBezTo>
                    <a:pt x="50" y="126"/>
                    <a:pt x="47" y="124"/>
                    <a:pt x="43" y="124"/>
                  </a:cubicBezTo>
                  <a:cubicBezTo>
                    <a:pt x="43" y="124"/>
                    <a:pt x="43" y="124"/>
                    <a:pt x="43" y="124"/>
                  </a:cubicBezTo>
                  <a:cubicBezTo>
                    <a:pt x="43" y="129"/>
                    <a:pt x="43" y="129"/>
                    <a:pt x="43" y="129"/>
                  </a:cubicBezTo>
                  <a:cubicBezTo>
                    <a:pt x="43" y="129"/>
                    <a:pt x="43" y="129"/>
                    <a:pt x="43" y="129"/>
                  </a:cubicBezTo>
                  <a:cubicBezTo>
                    <a:pt x="45" y="129"/>
                    <a:pt x="47" y="130"/>
                    <a:pt x="49" y="131"/>
                  </a:cubicBezTo>
                  <a:cubicBezTo>
                    <a:pt x="49" y="131"/>
                    <a:pt x="49" y="131"/>
                    <a:pt x="49" y="131"/>
                  </a:cubicBezTo>
                  <a:cubicBezTo>
                    <a:pt x="49" y="131"/>
                    <a:pt x="49" y="131"/>
                    <a:pt x="49" y="131"/>
                  </a:cubicBezTo>
                  <a:cubicBezTo>
                    <a:pt x="50" y="133"/>
                    <a:pt x="51" y="135"/>
                    <a:pt x="51" y="137"/>
                  </a:cubicBezTo>
                  <a:cubicBezTo>
                    <a:pt x="51" y="139"/>
                    <a:pt x="50" y="141"/>
                    <a:pt x="49" y="142"/>
                  </a:cubicBezTo>
                  <a:cubicBezTo>
                    <a:pt x="49" y="142"/>
                    <a:pt x="49" y="142"/>
                    <a:pt x="49" y="142"/>
                  </a:cubicBezTo>
                  <a:cubicBezTo>
                    <a:pt x="47" y="144"/>
                    <a:pt x="45" y="144"/>
                    <a:pt x="43" y="144"/>
                  </a:cubicBezTo>
                  <a:cubicBezTo>
                    <a:pt x="43" y="144"/>
                    <a:pt x="43" y="144"/>
                    <a:pt x="43" y="144"/>
                  </a:cubicBezTo>
                  <a:cubicBezTo>
                    <a:pt x="43" y="149"/>
                    <a:pt x="43" y="149"/>
                    <a:pt x="43" y="149"/>
                  </a:cubicBezTo>
                  <a:close/>
                  <a:moveTo>
                    <a:pt x="43" y="114"/>
                  </a:moveTo>
                  <a:cubicBezTo>
                    <a:pt x="43" y="114"/>
                    <a:pt x="43" y="114"/>
                    <a:pt x="43" y="114"/>
                  </a:cubicBezTo>
                  <a:cubicBezTo>
                    <a:pt x="47" y="114"/>
                    <a:pt x="50" y="113"/>
                    <a:pt x="52" y="110"/>
                  </a:cubicBezTo>
                  <a:cubicBezTo>
                    <a:pt x="52" y="110"/>
                    <a:pt x="52" y="110"/>
                    <a:pt x="52" y="110"/>
                  </a:cubicBezTo>
                  <a:cubicBezTo>
                    <a:pt x="54" y="108"/>
                    <a:pt x="56" y="105"/>
                    <a:pt x="56" y="101"/>
                  </a:cubicBezTo>
                  <a:cubicBezTo>
                    <a:pt x="56" y="98"/>
                    <a:pt x="54" y="95"/>
                    <a:pt x="52" y="93"/>
                  </a:cubicBezTo>
                  <a:cubicBezTo>
                    <a:pt x="52" y="93"/>
                    <a:pt x="52" y="93"/>
                    <a:pt x="52" y="93"/>
                  </a:cubicBezTo>
                  <a:cubicBezTo>
                    <a:pt x="50" y="90"/>
                    <a:pt x="47" y="89"/>
                    <a:pt x="43" y="89"/>
                  </a:cubicBezTo>
                  <a:cubicBezTo>
                    <a:pt x="43" y="89"/>
                    <a:pt x="43" y="89"/>
                    <a:pt x="43" y="89"/>
                  </a:cubicBezTo>
                  <a:cubicBezTo>
                    <a:pt x="43" y="94"/>
                    <a:pt x="43" y="94"/>
                    <a:pt x="43" y="94"/>
                  </a:cubicBezTo>
                  <a:cubicBezTo>
                    <a:pt x="43" y="94"/>
                    <a:pt x="43" y="94"/>
                    <a:pt x="43" y="94"/>
                  </a:cubicBezTo>
                  <a:cubicBezTo>
                    <a:pt x="45" y="94"/>
                    <a:pt x="47" y="95"/>
                    <a:pt x="49" y="96"/>
                  </a:cubicBezTo>
                  <a:cubicBezTo>
                    <a:pt x="49" y="96"/>
                    <a:pt x="49" y="96"/>
                    <a:pt x="49" y="96"/>
                  </a:cubicBezTo>
                  <a:cubicBezTo>
                    <a:pt x="50" y="97"/>
                    <a:pt x="51" y="99"/>
                    <a:pt x="51" y="101"/>
                  </a:cubicBezTo>
                  <a:cubicBezTo>
                    <a:pt x="51" y="104"/>
                    <a:pt x="50" y="105"/>
                    <a:pt x="49" y="107"/>
                  </a:cubicBezTo>
                  <a:cubicBezTo>
                    <a:pt x="49" y="107"/>
                    <a:pt x="49" y="107"/>
                    <a:pt x="49" y="107"/>
                  </a:cubicBezTo>
                  <a:cubicBezTo>
                    <a:pt x="47" y="108"/>
                    <a:pt x="45" y="109"/>
                    <a:pt x="43" y="109"/>
                  </a:cubicBezTo>
                  <a:cubicBezTo>
                    <a:pt x="43" y="109"/>
                    <a:pt x="43" y="109"/>
                    <a:pt x="43" y="109"/>
                  </a:cubicBezTo>
                  <a:cubicBezTo>
                    <a:pt x="43" y="114"/>
                    <a:pt x="43" y="114"/>
                    <a:pt x="43" y="114"/>
                  </a:cubicBezTo>
                  <a:close/>
                  <a:moveTo>
                    <a:pt x="43" y="81"/>
                  </a:moveTo>
                  <a:cubicBezTo>
                    <a:pt x="76" y="81"/>
                    <a:pt x="76" y="81"/>
                    <a:pt x="76" y="81"/>
                  </a:cubicBezTo>
                  <a:cubicBezTo>
                    <a:pt x="78" y="81"/>
                    <a:pt x="79" y="80"/>
                    <a:pt x="79" y="79"/>
                  </a:cubicBezTo>
                  <a:cubicBezTo>
                    <a:pt x="79" y="49"/>
                    <a:pt x="79" y="49"/>
                    <a:pt x="79" y="49"/>
                  </a:cubicBezTo>
                  <a:cubicBezTo>
                    <a:pt x="79" y="47"/>
                    <a:pt x="78" y="46"/>
                    <a:pt x="76" y="46"/>
                  </a:cubicBezTo>
                  <a:cubicBezTo>
                    <a:pt x="43" y="46"/>
                    <a:pt x="43" y="46"/>
                    <a:pt x="43" y="46"/>
                  </a:cubicBezTo>
                  <a:cubicBezTo>
                    <a:pt x="43" y="51"/>
                    <a:pt x="43" y="51"/>
                    <a:pt x="43" y="51"/>
                  </a:cubicBezTo>
                  <a:cubicBezTo>
                    <a:pt x="74" y="51"/>
                    <a:pt x="74" y="51"/>
                    <a:pt x="74" y="51"/>
                  </a:cubicBezTo>
                  <a:cubicBezTo>
                    <a:pt x="74" y="77"/>
                    <a:pt x="74" y="77"/>
                    <a:pt x="74" y="77"/>
                  </a:cubicBezTo>
                  <a:cubicBezTo>
                    <a:pt x="43" y="77"/>
                    <a:pt x="43" y="77"/>
                    <a:pt x="43" y="77"/>
                  </a:cubicBezTo>
                  <a:cubicBezTo>
                    <a:pt x="43" y="81"/>
                    <a:pt x="43" y="81"/>
                    <a:pt x="43" y="81"/>
                  </a:cubicBezTo>
                  <a:close/>
                  <a:moveTo>
                    <a:pt x="43" y="44"/>
                  </a:moveTo>
                  <a:cubicBezTo>
                    <a:pt x="76" y="44"/>
                    <a:pt x="76" y="44"/>
                    <a:pt x="76" y="44"/>
                  </a:cubicBezTo>
                  <a:cubicBezTo>
                    <a:pt x="78" y="44"/>
                    <a:pt x="79" y="43"/>
                    <a:pt x="79" y="41"/>
                  </a:cubicBezTo>
                  <a:cubicBezTo>
                    <a:pt x="79" y="11"/>
                    <a:pt x="79" y="11"/>
                    <a:pt x="79" y="11"/>
                  </a:cubicBezTo>
                  <a:cubicBezTo>
                    <a:pt x="79" y="10"/>
                    <a:pt x="78" y="9"/>
                    <a:pt x="76" y="9"/>
                  </a:cubicBezTo>
                  <a:cubicBezTo>
                    <a:pt x="43" y="9"/>
                    <a:pt x="43" y="9"/>
                    <a:pt x="43" y="9"/>
                  </a:cubicBezTo>
                  <a:cubicBezTo>
                    <a:pt x="43" y="14"/>
                    <a:pt x="43" y="14"/>
                    <a:pt x="43" y="14"/>
                  </a:cubicBezTo>
                  <a:cubicBezTo>
                    <a:pt x="74" y="14"/>
                    <a:pt x="74" y="14"/>
                    <a:pt x="74" y="14"/>
                  </a:cubicBezTo>
                  <a:cubicBezTo>
                    <a:pt x="74" y="39"/>
                    <a:pt x="74" y="39"/>
                    <a:pt x="74" y="39"/>
                  </a:cubicBezTo>
                  <a:cubicBezTo>
                    <a:pt x="43" y="39"/>
                    <a:pt x="43" y="39"/>
                    <a:pt x="43" y="39"/>
                  </a:cubicBezTo>
                  <a:lnTo>
                    <a:pt x="43" y="44"/>
                  </a:lnTo>
                  <a:close/>
                  <a:moveTo>
                    <a:pt x="5" y="159"/>
                  </a:moveTo>
                  <a:cubicBezTo>
                    <a:pt x="43" y="159"/>
                    <a:pt x="43" y="159"/>
                    <a:pt x="43" y="159"/>
                  </a:cubicBezTo>
                  <a:cubicBezTo>
                    <a:pt x="43" y="163"/>
                    <a:pt x="43" y="163"/>
                    <a:pt x="43" y="163"/>
                  </a:cubicBezTo>
                  <a:cubicBezTo>
                    <a:pt x="2" y="163"/>
                    <a:pt x="2" y="163"/>
                    <a:pt x="2" y="163"/>
                  </a:cubicBezTo>
                  <a:cubicBezTo>
                    <a:pt x="1" y="163"/>
                    <a:pt x="0" y="162"/>
                    <a:pt x="0" y="161"/>
                  </a:cubicBezTo>
                  <a:cubicBezTo>
                    <a:pt x="0" y="2"/>
                    <a:pt x="0" y="2"/>
                    <a:pt x="0" y="2"/>
                  </a:cubicBezTo>
                  <a:cubicBezTo>
                    <a:pt x="0" y="1"/>
                    <a:pt x="1" y="0"/>
                    <a:pt x="2" y="0"/>
                  </a:cubicBezTo>
                  <a:cubicBezTo>
                    <a:pt x="43" y="0"/>
                    <a:pt x="43" y="0"/>
                    <a:pt x="43" y="0"/>
                  </a:cubicBezTo>
                  <a:cubicBezTo>
                    <a:pt x="43" y="5"/>
                    <a:pt x="43" y="5"/>
                    <a:pt x="43" y="5"/>
                  </a:cubicBezTo>
                  <a:cubicBezTo>
                    <a:pt x="5" y="5"/>
                    <a:pt x="5" y="5"/>
                    <a:pt x="5" y="5"/>
                  </a:cubicBezTo>
                  <a:cubicBezTo>
                    <a:pt x="5" y="159"/>
                    <a:pt x="5" y="159"/>
                    <a:pt x="5" y="159"/>
                  </a:cubicBezTo>
                  <a:close/>
                  <a:moveTo>
                    <a:pt x="43" y="9"/>
                  </a:moveTo>
                  <a:cubicBezTo>
                    <a:pt x="11" y="9"/>
                    <a:pt x="11" y="9"/>
                    <a:pt x="11" y="9"/>
                  </a:cubicBezTo>
                  <a:cubicBezTo>
                    <a:pt x="9" y="9"/>
                    <a:pt x="8" y="10"/>
                    <a:pt x="8" y="11"/>
                  </a:cubicBezTo>
                  <a:cubicBezTo>
                    <a:pt x="8" y="41"/>
                    <a:pt x="8" y="41"/>
                    <a:pt x="8" y="41"/>
                  </a:cubicBezTo>
                  <a:cubicBezTo>
                    <a:pt x="8" y="43"/>
                    <a:pt x="9" y="44"/>
                    <a:pt x="11" y="44"/>
                  </a:cubicBezTo>
                  <a:cubicBezTo>
                    <a:pt x="43" y="44"/>
                    <a:pt x="43" y="44"/>
                    <a:pt x="43" y="44"/>
                  </a:cubicBezTo>
                  <a:cubicBezTo>
                    <a:pt x="43" y="39"/>
                    <a:pt x="43" y="39"/>
                    <a:pt x="43" y="39"/>
                  </a:cubicBezTo>
                  <a:cubicBezTo>
                    <a:pt x="13" y="39"/>
                    <a:pt x="13" y="39"/>
                    <a:pt x="13" y="39"/>
                  </a:cubicBezTo>
                  <a:cubicBezTo>
                    <a:pt x="13" y="14"/>
                    <a:pt x="13" y="14"/>
                    <a:pt x="13" y="14"/>
                  </a:cubicBezTo>
                  <a:cubicBezTo>
                    <a:pt x="43" y="14"/>
                    <a:pt x="43" y="14"/>
                    <a:pt x="43" y="14"/>
                  </a:cubicBezTo>
                  <a:cubicBezTo>
                    <a:pt x="43" y="9"/>
                    <a:pt x="43" y="9"/>
                    <a:pt x="43" y="9"/>
                  </a:cubicBezTo>
                  <a:close/>
                  <a:moveTo>
                    <a:pt x="43" y="46"/>
                  </a:moveTo>
                  <a:cubicBezTo>
                    <a:pt x="11" y="46"/>
                    <a:pt x="11" y="46"/>
                    <a:pt x="11" y="46"/>
                  </a:cubicBezTo>
                  <a:cubicBezTo>
                    <a:pt x="9" y="46"/>
                    <a:pt x="8" y="47"/>
                    <a:pt x="8" y="49"/>
                  </a:cubicBezTo>
                  <a:cubicBezTo>
                    <a:pt x="8" y="79"/>
                    <a:pt x="8" y="79"/>
                    <a:pt x="8" y="79"/>
                  </a:cubicBezTo>
                  <a:cubicBezTo>
                    <a:pt x="8" y="80"/>
                    <a:pt x="9" y="81"/>
                    <a:pt x="11" y="81"/>
                  </a:cubicBezTo>
                  <a:cubicBezTo>
                    <a:pt x="43" y="81"/>
                    <a:pt x="43" y="81"/>
                    <a:pt x="43" y="81"/>
                  </a:cubicBezTo>
                  <a:cubicBezTo>
                    <a:pt x="43" y="77"/>
                    <a:pt x="43" y="77"/>
                    <a:pt x="43" y="77"/>
                  </a:cubicBezTo>
                  <a:cubicBezTo>
                    <a:pt x="13" y="77"/>
                    <a:pt x="13" y="77"/>
                    <a:pt x="13" y="77"/>
                  </a:cubicBezTo>
                  <a:cubicBezTo>
                    <a:pt x="13" y="51"/>
                    <a:pt x="13" y="51"/>
                    <a:pt x="13" y="51"/>
                  </a:cubicBezTo>
                  <a:cubicBezTo>
                    <a:pt x="43" y="51"/>
                    <a:pt x="43" y="51"/>
                    <a:pt x="43" y="51"/>
                  </a:cubicBezTo>
                  <a:cubicBezTo>
                    <a:pt x="43" y="46"/>
                    <a:pt x="43" y="46"/>
                    <a:pt x="43" y="46"/>
                  </a:cubicBezTo>
                  <a:close/>
                  <a:moveTo>
                    <a:pt x="43" y="89"/>
                  </a:moveTo>
                  <a:cubicBezTo>
                    <a:pt x="40" y="89"/>
                    <a:pt x="37" y="90"/>
                    <a:pt x="35" y="93"/>
                  </a:cubicBezTo>
                  <a:cubicBezTo>
                    <a:pt x="35" y="93"/>
                    <a:pt x="35" y="93"/>
                    <a:pt x="35" y="93"/>
                  </a:cubicBezTo>
                  <a:cubicBezTo>
                    <a:pt x="32" y="95"/>
                    <a:pt x="31" y="98"/>
                    <a:pt x="31" y="101"/>
                  </a:cubicBezTo>
                  <a:cubicBezTo>
                    <a:pt x="31" y="105"/>
                    <a:pt x="32" y="108"/>
                    <a:pt x="35" y="110"/>
                  </a:cubicBezTo>
                  <a:cubicBezTo>
                    <a:pt x="35" y="110"/>
                    <a:pt x="35" y="110"/>
                    <a:pt x="35" y="110"/>
                  </a:cubicBezTo>
                  <a:cubicBezTo>
                    <a:pt x="37" y="112"/>
                    <a:pt x="40" y="114"/>
                    <a:pt x="43" y="114"/>
                  </a:cubicBezTo>
                  <a:cubicBezTo>
                    <a:pt x="43" y="109"/>
                    <a:pt x="43" y="109"/>
                    <a:pt x="43" y="109"/>
                  </a:cubicBezTo>
                  <a:cubicBezTo>
                    <a:pt x="41" y="109"/>
                    <a:pt x="39" y="108"/>
                    <a:pt x="38" y="107"/>
                  </a:cubicBezTo>
                  <a:cubicBezTo>
                    <a:pt x="38" y="107"/>
                    <a:pt x="38" y="107"/>
                    <a:pt x="38" y="107"/>
                  </a:cubicBezTo>
                  <a:cubicBezTo>
                    <a:pt x="37" y="105"/>
                    <a:pt x="36" y="104"/>
                    <a:pt x="36" y="101"/>
                  </a:cubicBezTo>
                  <a:cubicBezTo>
                    <a:pt x="36" y="99"/>
                    <a:pt x="37" y="97"/>
                    <a:pt x="38" y="96"/>
                  </a:cubicBezTo>
                  <a:cubicBezTo>
                    <a:pt x="38" y="96"/>
                    <a:pt x="38" y="96"/>
                    <a:pt x="38" y="96"/>
                  </a:cubicBezTo>
                  <a:cubicBezTo>
                    <a:pt x="39" y="95"/>
                    <a:pt x="41" y="94"/>
                    <a:pt x="43" y="94"/>
                  </a:cubicBezTo>
                  <a:cubicBezTo>
                    <a:pt x="43" y="89"/>
                    <a:pt x="43" y="89"/>
                    <a:pt x="43" y="89"/>
                  </a:cubicBezTo>
                  <a:close/>
                  <a:moveTo>
                    <a:pt x="43" y="124"/>
                  </a:moveTo>
                  <a:cubicBezTo>
                    <a:pt x="40" y="124"/>
                    <a:pt x="37" y="126"/>
                    <a:pt x="35" y="128"/>
                  </a:cubicBezTo>
                  <a:cubicBezTo>
                    <a:pt x="32" y="130"/>
                    <a:pt x="31" y="133"/>
                    <a:pt x="31" y="137"/>
                  </a:cubicBezTo>
                  <a:cubicBezTo>
                    <a:pt x="31" y="140"/>
                    <a:pt x="32" y="143"/>
                    <a:pt x="35" y="146"/>
                  </a:cubicBezTo>
                  <a:cubicBezTo>
                    <a:pt x="35" y="146"/>
                    <a:pt x="35" y="146"/>
                    <a:pt x="35" y="146"/>
                  </a:cubicBezTo>
                  <a:cubicBezTo>
                    <a:pt x="37" y="148"/>
                    <a:pt x="40" y="149"/>
                    <a:pt x="43" y="149"/>
                  </a:cubicBezTo>
                  <a:cubicBezTo>
                    <a:pt x="43" y="144"/>
                    <a:pt x="43" y="144"/>
                    <a:pt x="43" y="144"/>
                  </a:cubicBezTo>
                  <a:cubicBezTo>
                    <a:pt x="41" y="144"/>
                    <a:pt x="39" y="144"/>
                    <a:pt x="38" y="142"/>
                  </a:cubicBezTo>
                  <a:cubicBezTo>
                    <a:pt x="38" y="142"/>
                    <a:pt x="38" y="142"/>
                    <a:pt x="38" y="142"/>
                  </a:cubicBezTo>
                  <a:cubicBezTo>
                    <a:pt x="37" y="141"/>
                    <a:pt x="36" y="139"/>
                    <a:pt x="36" y="137"/>
                  </a:cubicBezTo>
                  <a:cubicBezTo>
                    <a:pt x="36" y="135"/>
                    <a:pt x="37" y="133"/>
                    <a:pt x="38" y="131"/>
                  </a:cubicBezTo>
                  <a:cubicBezTo>
                    <a:pt x="39" y="130"/>
                    <a:pt x="41" y="129"/>
                    <a:pt x="43" y="129"/>
                  </a:cubicBezTo>
                  <a:lnTo>
                    <a:pt x="43" y="12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6" name="Freeform 127"/>
            <p:cNvSpPr>
              <a:spLocks noEditPoints="1"/>
            </p:cNvSpPr>
            <p:nvPr/>
          </p:nvSpPr>
          <p:spPr bwMode="auto">
            <a:xfrm>
              <a:off x="10675955" y="384178"/>
              <a:ext cx="87313" cy="368303"/>
            </a:xfrm>
            <a:custGeom>
              <a:gdLst>
                <a:gd fmla="*/ 34 w 39" name="T0"/>
                <a:gd fmla="*/ 150 h 163" name="T1"/>
                <a:gd fmla="*/ 34 w 39" name="T2"/>
                <a:gd fmla="*/ 30 h 163" name="T3"/>
                <a:gd fmla="*/ 20 w 39" name="T4"/>
                <a:gd fmla="*/ 19 h 163" name="T5"/>
                <a:gd fmla="*/ 20 w 39" name="T6"/>
                <a:gd fmla="*/ 13 h 163" name="T7"/>
                <a:gd fmla="*/ 38 w 39" name="T8"/>
                <a:gd fmla="*/ 27 h 163" name="T9"/>
                <a:gd fmla="*/ 39 w 39" name="T10"/>
                <a:gd fmla="*/ 29 h 163" name="T11"/>
                <a:gd fmla="*/ 39 w 39" name="T12"/>
                <a:gd fmla="*/ 152 h 163" name="T13"/>
                <a:gd fmla="*/ 39 w 39" name="T14"/>
                <a:gd fmla="*/ 152 h 163" name="T15"/>
                <a:gd fmla="*/ 37 w 39" name="T16"/>
                <a:gd fmla="*/ 154 h 163" name="T17"/>
                <a:gd fmla="*/ 20 w 39" name="T18"/>
                <a:gd fmla="*/ 159 h 163" name="T19"/>
                <a:gd fmla="*/ 20 w 39" name="T20"/>
                <a:gd fmla="*/ 154 h 163" name="T21"/>
                <a:gd fmla="*/ 34 w 39" name="T22"/>
                <a:gd fmla="*/ 150 h 163" name="T23"/>
                <a:gd fmla="*/ 20 w 39" name="T24"/>
                <a:gd fmla="*/ 19 h 163" name="T25"/>
                <a:gd fmla="*/ 5 w 39" name="T26"/>
                <a:gd fmla="*/ 7 h 163" name="T27"/>
                <a:gd fmla="*/ 5 w 39" name="T28"/>
                <a:gd fmla="*/ 158 h 163" name="T29"/>
                <a:gd fmla="*/ 20 w 39" name="T30"/>
                <a:gd fmla="*/ 154 h 163" name="T31"/>
                <a:gd fmla="*/ 20 w 39" name="T32"/>
                <a:gd fmla="*/ 159 h 163" name="T33"/>
                <a:gd fmla="*/ 3 w 39" name="T34"/>
                <a:gd fmla="*/ 163 h 163" name="T35"/>
                <a:gd fmla="*/ 3 w 39" name="T36"/>
                <a:gd fmla="*/ 163 h 163" name="T37"/>
                <a:gd fmla="*/ 0 w 39" name="T38"/>
                <a:gd fmla="*/ 161 h 163" name="T39"/>
                <a:gd fmla="*/ 0 w 39" name="T40"/>
                <a:gd fmla="*/ 2 h 163" name="T41"/>
                <a:gd fmla="*/ 0 w 39" name="T42"/>
                <a:gd fmla="*/ 2 h 163" name="T43"/>
                <a:gd fmla="*/ 1 w 39" name="T44"/>
                <a:gd fmla="*/ 1 h 163" name="T45"/>
                <a:gd fmla="*/ 4 w 39" name="T46"/>
                <a:gd fmla="*/ 1 h 163" name="T47"/>
                <a:gd fmla="*/ 20 w 39" name="T48"/>
                <a:gd fmla="*/ 13 h 163" name="T49"/>
                <a:gd fmla="*/ 20 w 39" name="T50"/>
                <a:gd fmla="*/ 19 h 163"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63" w="39">
                  <a:moveTo>
                    <a:pt x="34" y="150"/>
                  </a:moveTo>
                  <a:cubicBezTo>
                    <a:pt x="34" y="30"/>
                    <a:pt x="34" y="30"/>
                    <a:pt x="34" y="30"/>
                  </a:cubicBezTo>
                  <a:cubicBezTo>
                    <a:pt x="20" y="19"/>
                    <a:pt x="20" y="19"/>
                    <a:pt x="20" y="19"/>
                  </a:cubicBezTo>
                  <a:cubicBezTo>
                    <a:pt x="20" y="13"/>
                    <a:pt x="20" y="13"/>
                    <a:pt x="20" y="13"/>
                  </a:cubicBezTo>
                  <a:cubicBezTo>
                    <a:pt x="38" y="27"/>
                    <a:pt x="38" y="27"/>
                    <a:pt x="38" y="27"/>
                  </a:cubicBezTo>
                  <a:cubicBezTo>
                    <a:pt x="39" y="27"/>
                    <a:pt x="39" y="28"/>
                    <a:pt x="39" y="29"/>
                  </a:cubicBezTo>
                  <a:cubicBezTo>
                    <a:pt x="39" y="152"/>
                    <a:pt x="39" y="152"/>
                    <a:pt x="39" y="152"/>
                  </a:cubicBezTo>
                  <a:cubicBezTo>
                    <a:pt x="39" y="152"/>
                    <a:pt x="39" y="152"/>
                    <a:pt x="39" y="152"/>
                  </a:cubicBezTo>
                  <a:cubicBezTo>
                    <a:pt x="39" y="153"/>
                    <a:pt x="38" y="154"/>
                    <a:pt x="37" y="154"/>
                  </a:cubicBezTo>
                  <a:cubicBezTo>
                    <a:pt x="20" y="159"/>
                    <a:pt x="20" y="159"/>
                    <a:pt x="20" y="159"/>
                  </a:cubicBezTo>
                  <a:cubicBezTo>
                    <a:pt x="20" y="154"/>
                    <a:pt x="20" y="154"/>
                    <a:pt x="20" y="154"/>
                  </a:cubicBezTo>
                  <a:lnTo>
                    <a:pt x="34" y="150"/>
                  </a:lnTo>
                  <a:close/>
                  <a:moveTo>
                    <a:pt x="20" y="19"/>
                  </a:moveTo>
                  <a:cubicBezTo>
                    <a:pt x="5" y="7"/>
                    <a:pt x="5" y="7"/>
                    <a:pt x="5" y="7"/>
                  </a:cubicBezTo>
                  <a:cubicBezTo>
                    <a:pt x="5" y="158"/>
                    <a:pt x="5" y="158"/>
                    <a:pt x="5" y="158"/>
                  </a:cubicBezTo>
                  <a:cubicBezTo>
                    <a:pt x="20" y="154"/>
                    <a:pt x="20" y="154"/>
                    <a:pt x="20" y="154"/>
                  </a:cubicBezTo>
                  <a:cubicBezTo>
                    <a:pt x="20" y="159"/>
                    <a:pt x="20" y="159"/>
                    <a:pt x="20" y="159"/>
                  </a:cubicBezTo>
                  <a:cubicBezTo>
                    <a:pt x="3" y="163"/>
                    <a:pt x="3" y="163"/>
                    <a:pt x="3" y="163"/>
                  </a:cubicBezTo>
                  <a:cubicBezTo>
                    <a:pt x="3" y="163"/>
                    <a:pt x="3" y="163"/>
                    <a:pt x="3" y="163"/>
                  </a:cubicBezTo>
                  <a:cubicBezTo>
                    <a:pt x="1" y="163"/>
                    <a:pt x="0" y="162"/>
                    <a:pt x="0" y="161"/>
                  </a:cubicBezTo>
                  <a:cubicBezTo>
                    <a:pt x="0" y="2"/>
                    <a:pt x="0" y="2"/>
                    <a:pt x="0" y="2"/>
                  </a:cubicBezTo>
                  <a:cubicBezTo>
                    <a:pt x="0" y="2"/>
                    <a:pt x="0" y="2"/>
                    <a:pt x="0" y="2"/>
                  </a:cubicBezTo>
                  <a:cubicBezTo>
                    <a:pt x="0" y="2"/>
                    <a:pt x="0" y="1"/>
                    <a:pt x="1" y="1"/>
                  </a:cubicBezTo>
                  <a:cubicBezTo>
                    <a:pt x="1" y="0"/>
                    <a:pt x="3" y="0"/>
                    <a:pt x="4" y="1"/>
                  </a:cubicBezTo>
                  <a:cubicBezTo>
                    <a:pt x="20" y="13"/>
                    <a:pt x="20" y="13"/>
                    <a:pt x="20" y="13"/>
                  </a:cubicBezTo>
                  <a:lnTo>
                    <a:pt x="20" y="1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7" name="Freeform 128"/>
            <p:cNvSpPr>
              <a:spLocks noEditPoints="1"/>
            </p:cNvSpPr>
            <p:nvPr/>
          </p:nvSpPr>
          <p:spPr bwMode="auto">
            <a:xfrm>
              <a:off x="10506092" y="414342"/>
              <a:ext cx="138113" cy="58738"/>
            </a:xfrm>
            <a:custGeom>
              <a:gdLst>
                <a:gd fmla="*/ 30 w 61" name="T0"/>
                <a:gd fmla="*/ 0 h 26" name="T1"/>
                <a:gd fmla="*/ 59 w 61" name="T2"/>
                <a:gd fmla="*/ 0 h 26" name="T3"/>
                <a:gd fmla="*/ 61 w 61" name="T4"/>
                <a:gd fmla="*/ 3 h 26" name="T5"/>
                <a:gd fmla="*/ 61 w 61" name="T6"/>
                <a:gd fmla="*/ 24 h 26" name="T7"/>
                <a:gd fmla="*/ 59 w 61" name="T8"/>
                <a:gd fmla="*/ 26 h 26" name="T9"/>
                <a:gd fmla="*/ 30 w 61" name="T10"/>
                <a:gd fmla="*/ 26 h 26" name="T11"/>
                <a:gd fmla="*/ 30 w 61" name="T12"/>
                <a:gd fmla="*/ 22 h 26" name="T13"/>
                <a:gd fmla="*/ 56 w 61" name="T14"/>
                <a:gd fmla="*/ 22 h 26" name="T15"/>
                <a:gd fmla="*/ 56 w 61" name="T16"/>
                <a:gd fmla="*/ 5 h 26" name="T17"/>
                <a:gd fmla="*/ 30 w 61" name="T18"/>
                <a:gd fmla="*/ 5 h 26" name="T19"/>
                <a:gd fmla="*/ 30 w 61" name="T20"/>
                <a:gd fmla="*/ 0 h 26" name="T21"/>
                <a:gd fmla="*/ 2 w 61" name="T22"/>
                <a:gd fmla="*/ 0 h 26" name="T23"/>
                <a:gd fmla="*/ 30 w 61" name="T24"/>
                <a:gd fmla="*/ 0 h 26" name="T25"/>
                <a:gd fmla="*/ 30 w 61" name="T26"/>
                <a:gd fmla="*/ 5 h 26" name="T27"/>
                <a:gd fmla="*/ 4 w 61" name="T28"/>
                <a:gd fmla="*/ 5 h 26" name="T29"/>
                <a:gd fmla="*/ 4 w 61" name="T30"/>
                <a:gd fmla="*/ 22 h 26" name="T31"/>
                <a:gd fmla="*/ 30 w 61" name="T32"/>
                <a:gd fmla="*/ 22 h 26" name="T33"/>
                <a:gd fmla="*/ 30 w 61" name="T34"/>
                <a:gd fmla="*/ 26 h 26" name="T35"/>
                <a:gd fmla="*/ 2 w 61" name="T36"/>
                <a:gd fmla="*/ 26 h 26" name="T37"/>
                <a:gd fmla="*/ 0 w 61" name="T38"/>
                <a:gd fmla="*/ 24 h 26" name="T39"/>
                <a:gd fmla="*/ 0 w 61" name="T40"/>
                <a:gd fmla="*/ 3 h 26" name="T41"/>
                <a:gd fmla="*/ 2 w 61" name="T42"/>
                <a:gd fmla="*/ 0 h 2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6" w="61">
                  <a:moveTo>
                    <a:pt x="30" y="0"/>
                  </a:moveTo>
                  <a:cubicBezTo>
                    <a:pt x="59" y="0"/>
                    <a:pt x="59" y="0"/>
                    <a:pt x="59" y="0"/>
                  </a:cubicBezTo>
                  <a:cubicBezTo>
                    <a:pt x="60" y="0"/>
                    <a:pt x="61" y="1"/>
                    <a:pt x="61" y="3"/>
                  </a:cubicBezTo>
                  <a:cubicBezTo>
                    <a:pt x="61" y="24"/>
                    <a:pt x="61" y="24"/>
                    <a:pt x="61" y="24"/>
                  </a:cubicBezTo>
                  <a:cubicBezTo>
                    <a:pt x="61" y="25"/>
                    <a:pt x="60" y="26"/>
                    <a:pt x="59" y="26"/>
                  </a:cubicBezTo>
                  <a:cubicBezTo>
                    <a:pt x="30" y="26"/>
                    <a:pt x="30" y="26"/>
                    <a:pt x="30" y="26"/>
                  </a:cubicBezTo>
                  <a:cubicBezTo>
                    <a:pt x="30" y="22"/>
                    <a:pt x="30" y="22"/>
                    <a:pt x="30" y="22"/>
                  </a:cubicBezTo>
                  <a:cubicBezTo>
                    <a:pt x="56" y="22"/>
                    <a:pt x="56" y="22"/>
                    <a:pt x="56" y="22"/>
                  </a:cubicBezTo>
                  <a:cubicBezTo>
                    <a:pt x="56" y="5"/>
                    <a:pt x="56" y="5"/>
                    <a:pt x="56" y="5"/>
                  </a:cubicBezTo>
                  <a:cubicBezTo>
                    <a:pt x="30" y="5"/>
                    <a:pt x="30" y="5"/>
                    <a:pt x="30" y="5"/>
                  </a:cubicBezTo>
                  <a:lnTo>
                    <a:pt x="30" y="0"/>
                  </a:lnTo>
                  <a:close/>
                  <a:moveTo>
                    <a:pt x="2" y="0"/>
                  </a:moveTo>
                  <a:cubicBezTo>
                    <a:pt x="30" y="0"/>
                    <a:pt x="30" y="0"/>
                    <a:pt x="30" y="0"/>
                  </a:cubicBezTo>
                  <a:cubicBezTo>
                    <a:pt x="30" y="5"/>
                    <a:pt x="30" y="5"/>
                    <a:pt x="30" y="5"/>
                  </a:cubicBezTo>
                  <a:cubicBezTo>
                    <a:pt x="4" y="5"/>
                    <a:pt x="4" y="5"/>
                    <a:pt x="4" y="5"/>
                  </a:cubicBezTo>
                  <a:cubicBezTo>
                    <a:pt x="4" y="22"/>
                    <a:pt x="4" y="22"/>
                    <a:pt x="4" y="22"/>
                  </a:cubicBezTo>
                  <a:cubicBezTo>
                    <a:pt x="30" y="22"/>
                    <a:pt x="30" y="22"/>
                    <a:pt x="30" y="22"/>
                  </a:cubicBezTo>
                  <a:cubicBezTo>
                    <a:pt x="30" y="26"/>
                    <a:pt x="30" y="26"/>
                    <a:pt x="30" y="26"/>
                  </a:cubicBezTo>
                  <a:cubicBezTo>
                    <a:pt x="2" y="26"/>
                    <a:pt x="2" y="26"/>
                    <a:pt x="2" y="26"/>
                  </a:cubicBezTo>
                  <a:cubicBezTo>
                    <a:pt x="1" y="26"/>
                    <a:pt x="0" y="25"/>
                    <a:pt x="0" y="24"/>
                  </a:cubicBezTo>
                  <a:cubicBezTo>
                    <a:pt x="0" y="3"/>
                    <a:pt x="0" y="3"/>
                    <a:pt x="0" y="3"/>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8" name="Freeform 129"/>
            <p:cNvSpPr>
              <a:spLocks noEditPoints="1"/>
            </p:cNvSpPr>
            <p:nvPr/>
          </p:nvSpPr>
          <p:spPr bwMode="auto">
            <a:xfrm>
              <a:off x="10506092" y="500067"/>
              <a:ext cx="138113" cy="58738"/>
            </a:xfrm>
            <a:custGeom>
              <a:gdLst>
                <a:gd fmla="*/ 30 w 61" name="T0"/>
                <a:gd fmla="*/ 0 h 26" name="T1"/>
                <a:gd fmla="*/ 59 w 61" name="T2"/>
                <a:gd fmla="*/ 0 h 26" name="T3"/>
                <a:gd fmla="*/ 61 w 61" name="T4"/>
                <a:gd fmla="*/ 2 h 26" name="T5"/>
                <a:gd fmla="*/ 61 w 61" name="T6"/>
                <a:gd fmla="*/ 23 h 26" name="T7"/>
                <a:gd fmla="*/ 59 w 61" name="T8"/>
                <a:gd fmla="*/ 26 h 26" name="T9"/>
                <a:gd fmla="*/ 30 w 61" name="T10"/>
                <a:gd fmla="*/ 26 h 26" name="T11"/>
                <a:gd fmla="*/ 30 w 61" name="T12"/>
                <a:gd fmla="*/ 21 h 26" name="T13"/>
                <a:gd fmla="*/ 56 w 61" name="T14"/>
                <a:gd fmla="*/ 21 h 26" name="T15"/>
                <a:gd fmla="*/ 56 w 61" name="T16"/>
                <a:gd fmla="*/ 4 h 26" name="T17"/>
                <a:gd fmla="*/ 30 w 61" name="T18"/>
                <a:gd fmla="*/ 4 h 26" name="T19"/>
                <a:gd fmla="*/ 30 w 61" name="T20"/>
                <a:gd fmla="*/ 0 h 26" name="T21"/>
                <a:gd fmla="*/ 2 w 61" name="T22"/>
                <a:gd fmla="*/ 0 h 26" name="T23"/>
                <a:gd fmla="*/ 30 w 61" name="T24"/>
                <a:gd fmla="*/ 0 h 26" name="T25"/>
                <a:gd fmla="*/ 30 w 61" name="T26"/>
                <a:gd fmla="*/ 4 h 26" name="T27"/>
                <a:gd fmla="*/ 4 w 61" name="T28"/>
                <a:gd fmla="*/ 4 h 26" name="T29"/>
                <a:gd fmla="*/ 4 w 61" name="T30"/>
                <a:gd fmla="*/ 21 h 26" name="T31"/>
                <a:gd fmla="*/ 30 w 61" name="T32"/>
                <a:gd fmla="*/ 21 h 26" name="T33"/>
                <a:gd fmla="*/ 30 w 61" name="T34"/>
                <a:gd fmla="*/ 26 h 26" name="T35"/>
                <a:gd fmla="*/ 2 w 61" name="T36"/>
                <a:gd fmla="*/ 26 h 26" name="T37"/>
                <a:gd fmla="*/ 0 w 61" name="T38"/>
                <a:gd fmla="*/ 23 h 26" name="T39"/>
                <a:gd fmla="*/ 0 w 61" name="T40"/>
                <a:gd fmla="*/ 2 h 26" name="T41"/>
                <a:gd fmla="*/ 2 w 61" name="T42"/>
                <a:gd fmla="*/ 0 h 2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6" w="61">
                  <a:moveTo>
                    <a:pt x="30" y="0"/>
                  </a:moveTo>
                  <a:cubicBezTo>
                    <a:pt x="59" y="0"/>
                    <a:pt x="59" y="0"/>
                    <a:pt x="59" y="0"/>
                  </a:cubicBezTo>
                  <a:cubicBezTo>
                    <a:pt x="60" y="0"/>
                    <a:pt x="61" y="1"/>
                    <a:pt x="61" y="2"/>
                  </a:cubicBezTo>
                  <a:cubicBezTo>
                    <a:pt x="61" y="23"/>
                    <a:pt x="61" y="23"/>
                    <a:pt x="61" y="23"/>
                  </a:cubicBezTo>
                  <a:cubicBezTo>
                    <a:pt x="61" y="25"/>
                    <a:pt x="60" y="26"/>
                    <a:pt x="59" y="26"/>
                  </a:cubicBezTo>
                  <a:cubicBezTo>
                    <a:pt x="30" y="26"/>
                    <a:pt x="30" y="26"/>
                    <a:pt x="30" y="26"/>
                  </a:cubicBezTo>
                  <a:cubicBezTo>
                    <a:pt x="30" y="21"/>
                    <a:pt x="30" y="21"/>
                    <a:pt x="30" y="21"/>
                  </a:cubicBezTo>
                  <a:cubicBezTo>
                    <a:pt x="56" y="21"/>
                    <a:pt x="56" y="21"/>
                    <a:pt x="56" y="21"/>
                  </a:cubicBezTo>
                  <a:cubicBezTo>
                    <a:pt x="56" y="4"/>
                    <a:pt x="56" y="4"/>
                    <a:pt x="56" y="4"/>
                  </a:cubicBezTo>
                  <a:cubicBezTo>
                    <a:pt x="30" y="4"/>
                    <a:pt x="30" y="4"/>
                    <a:pt x="30" y="4"/>
                  </a:cubicBezTo>
                  <a:lnTo>
                    <a:pt x="30" y="0"/>
                  </a:lnTo>
                  <a:close/>
                  <a:moveTo>
                    <a:pt x="2" y="0"/>
                  </a:moveTo>
                  <a:cubicBezTo>
                    <a:pt x="30" y="0"/>
                    <a:pt x="30" y="0"/>
                    <a:pt x="30" y="0"/>
                  </a:cubicBezTo>
                  <a:cubicBezTo>
                    <a:pt x="30" y="4"/>
                    <a:pt x="30" y="4"/>
                    <a:pt x="30" y="4"/>
                  </a:cubicBezTo>
                  <a:cubicBezTo>
                    <a:pt x="4" y="4"/>
                    <a:pt x="4" y="4"/>
                    <a:pt x="4" y="4"/>
                  </a:cubicBezTo>
                  <a:cubicBezTo>
                    <a:pt x="4" y="21"/>
                    <a:pt x="4" y="21"/>
                    <a:pt x="4" y="21"/>
                  </a:cubicBezTo>
                  <a:cubicBezTo>
                    <a:pt x="30" y="21"/>
                    <a:pt x="30" y="21"/>
                    <a:pt x="30" y="21"/>
                  </a:cubicBezTo>
                  <a:cubicBezTo>
                    <a:pt x="30" y="26"/>
                    <a:pt x="30" y="26"/>
                    <a:pt x="30" y="26"/>
                  </a:cubicBezTo>
                  <a:cubicBezTo>
                    <a:pt x="2" y="26"/>
                    <a:pt x="2" y="26"/>
                    <a:pt x="2" y="26"/>
                  </a:cubicBezTo>
                  <a:cubicBezTo>
                    <a:pt x="1" y="26"/>
                    <a:pt x="0" y="25"/>
                    <a:pt x="0" y="23"/>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29" name="Freeform 132"/>
            <p:cNvSpPr>
              <a:spLocks noEditPoints="1"/>
            </p:cNvSpPr>
            <p:nvPr/>
          </p:nvSpPr>
          <p:spPr bwMode="auto">
            <a:xfrm>
              <a:off x="7527937" y="217490"/>
              <a:ext cx="63500" cy="303214"/>
            </a:xfrm>
            <a:custGeom>
              <a:gdLst>
                <a:gd fmla="*/ 23 w 28" name="T0"/>
                <a:gd fmla="*/ 5 h 134" name="T1"/>
                <a:gd fmla="*/ 14 w 28" name="T2"/>
                <a:gd fmla="*/ 5 h 134" name="T3"/>
                <a:gd fmla="*/ 14 w 28" name="T4"/>
                <a:gd fmla="*/ 0 h 134" name="T5"/>
                <a:gd fmla="*/ 26 w 28" name="T6"/>
                <a:gd fmla="*/ 0 h 134" name="T7"/>
                <a:gd fmla="*/ 28 w 28" name="T8"/>
                <a:gd fmla="*/ 2 h 134" name="T9"/>
                <a:gd fmla="*/ 28 w 28" name="T10"/>
                <a:gd fmla="*/ 131 h 134" name="T11"/>
                <a:gd fmla="*/ 26 w 28" name="T12"/>
                <a:gd fmla="*/ 134 h 134" name="T13"/>
                <a:gd fmla="*/ 14 w 28" name="T14"/>
                <a:gd fmla="*/ 134 h 134" name="T15"/>
                <a:gd fmla="*/ 14 w 28" name="T16"/>
                <a:gd fmla="*/ 129 h 134" name="T17"/>
                <a:gd fmla="*/ 23 w 28" name="T18"/>
                <a:gd fmla="*/ 129 h 134" name="T19"/>
                <a:gd fmla="*/ 23 w 28" name="T20"/>
                <a:gd fmla="*/ 5 h 134" name="T21"/>
                <a:gd fmla="*/ 14 w 28" name="T22"/>
                <a:gd fmla="*/ 5 h 134" name="T23"/>
                <a:gd fmla="*/ 5 w 28" name="T24"/>
                <a:gd fmla="*/ 5 h 134" name="T25"/>
                <a:gd fmla="*/ 5 w 28" name="T26"/>
                <a:gd fmla="*/ 129 h 134" name="T27"/>
                <a:gd fmla="*/ 14 w 28" name="T28"/>
                <a:gd fmla="*/ 129 h 134" name="T29"/>
                <a:gd fmla="*/ 14 w 28" name="T30"/>
                <a:gd fmla="*/ 134 h 134" name="T31"/>
                <a:gd fmla="*/ 3 w 28" name="T32"/>
                <a:gd fmla="*/ 134 h 134" name="T33"/>
                <a:gd fmla="*/ 0 w 28" name="T34"/>
                <a:gd fmla="*/ 131 h 134" name="T35"/>
                <a:gd fmla="*/ 0 w 28" name="T36"/>
                <a:gd fmla="*/ 2 h 134" name="T37"/>
                <a:gd fmla="*/ 3 w 28" name="T38"/>
                <a:gd fmla="*/ 0 h 134" name="T39"/>
                <a:gd fmla="*/ 14 w 28" name="T40"/>
                <a:gd fmla="*/ 0 h 134" name="T41"/>
                <a:gd fmla="*/ 14 w 28" name="T42"/>
                <a:gd fmla="*/ 5 h 13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4" w="28">
                  <a:moveTo>
                    <a:pt x="23" y="5"/>
                  </a:moveTo>
                  <a:cubicBezTo>
                    <a:pt x="14" y="5"/>
                    <a:pt x="14" y="5"/>
                    <a:pt x="14" y="5"/>
                  </a:cubicBezTo>
                  <a:cubicBezTo>
                    <a:pt x="14" y="0"/>
                    <a:pt x="14" y="0"/>
                    <a:pt x="14" y="0"/>
                  </a:cubicBezTo>
                  <a:cubicBezTo>
                    <a:pt x="26" y="0"/>
                    <a:pt x="26" y="0"/>
                    <a:pt x="26" y="0"/>
                  </a:cubicBezTo>
                  <a:cubicBezTo>
                    <a:pt x="27" y="0"/>
                    <a:pt x="28" y="1"/>
                    <a:pt x="28" y="2"/>
                  </a:cubicBezTo>
                  <a:cubicBezTo>
                    <a:pt x="28" y="131"/>
                    <a:pt x="28" y="131"/>
                    <a:pt x="28" y="131"/>
                  </a:cubicBezTo>
                  <a:cubicBezTo>
                    <a:pt x="28" y="133"/>
                    <a:pt x="27" y="134"/>
                    <a:pt x="26" y="134"/>
                  </a:cubicBezTo>
                  <a:cubicBezTo>
                    <a:pt x="14" y="134"/>
                    <a:pt x="14" y="134"/>
                    <a:pt x="14" y="134"/>
                  </a:cubicBezTo>
                  <a:cubicBezTo>
                    <a:pt x="14" y="129"/>
                    <a:pt x="14" y="129"/>
                    <a:pt x="14" y="129"/>
                  </a:cubicBezTo>
                  <a:cubicBezTo>
                    <a:pt x="23" y="129"/>
                    <a:pt x="23" y="129"/>
                    <a:pt x="23" y="129"/>
                  </a:cubicBezTo>
                  <a:lnTo>
                    <a:pt x="23" y="5"/>
                  </a:lnTo>
                  <a:close/>
                  <a:moveTo>
                    <a:pt x="14" y="5"/>
                  </a:moveTo>
                  <a:cubicBezTo>
                    <a:pt x="5" y="5"/>
                    <a:pt x="5" y="5"/>
                    <a:pt x="5" y="5"/>
                  </a:cubicBezTo>
                  <a:cubicBezTo>
                    <a:pt x="5" y="129"/>
                    <a:pt x="5" y="129"/>
                    <a:pt x="5" y="129"/>
                  </a:cubicBezTo>
                  <a:cubicBezTo>
                    <a:pt x="14" y="129"/>
                    <a:pt x="14" y="129"/>
                    <a:pt x="14" y="129"/>
                  </a:cubicBezTo>
                  <a:cubicBezTo>
                    <a:pt x="14" y="134"/>
                    <a:pt x="14" y="134"/>
                    <a:pt x="14" y="134"/>
                  </a:cubicBezTo>
                  <a:cubicBezTo>
                    <a:pt x="3" y="134"/>
                    <a:pt x="3" y="134"/>
                    <a:pt x="3" y="134"/>
                  </a:cubicBezTo>
                  <a:cubicBezTo>
                    <a:pt x="2" y="134"/>
                    <a:pt x="0" y="133"/>
                    <a:pt x="0" y="131"/>
                  </a:cubicBezTo>
                  <a:cubicBezTo>
                    <a:pt x="0" y="2"/>
                    <a:pt x="0" y="2"/>
                    <a:pt x="0" y="2"/>
                  </a:cubicBezTo>
                  <a:cubicBezTo>
                    <a:pt x="0" y="1"/>
                    <a:pt x="2" y="0"/>
                    <a:pt x="3"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0" name="Freeform 133"/>
            <p:cNvSpPr>
              <a:spLocks noEditPoints="1"/>
            </p:cNvSpPr>
            <p:nvPr/>
          </p:nvSpPr>
          <p:spPr bwMode="auto">
            <a:xfrm>
              <a:off x="7453324" y="307978"/>
              <a:ext cx="63500" cy="212727"/>
            </a:xfrm>
            <a:custGeom>
              <a:gdLst>
                <a:gd fmla="*/ 23 w 28" name="T0"/>
                <a:gd fmla="*/ 5 h 94" name="T1"/>
                <a:gd fmla="*/ 14 w 28" name="T2"/>
                <a:gd fmla="*/ 5 h 94" name="T3"/>
                <a:gd fmla="*/ 14 w 28" name="T4"/>
                <a:gd fmla="*/ 0 h 94" name="T5"/>
                <a:gd fmla="*/ 25 w 28" name="T6"/>
                <a:gd fmla="*/ 0 h 94" name="T7"/>
                <a:gd fmla="*/ 28 w 28" name="T8"/>
                <a:gd fmla="*/ 3 h 94" name="T9"/>
                <a:gd fmla="*/ 28 w 28" name="T10"/>
                <a:gd fmla="*/ 91 h 94" name="T11"/>
                <a:gd fmla="*/ 25 w 28" name="T12"/>
                <a:gd fmla="*/ 94 h 94" name="T13"/>
                <a:gd fmla="*/ 14 w 28" name="T14"/>
                <a:gd fmla="*/ 94 h 94" name="T15"/>
                <a:gd fmla="*/ 14 w 28" name="T16"/>
                <a:gd fmla="*/ 89 h 94" name="T17"/>
                <a:gd fmla="*/ 23 w 28" name="T18"/>
                <a:gd fmla="*/ 89 h 94" name="T19"/>
                <a:gd fmla="*/ 23 w 28" name="T20"/>
                <a:gd fmla="*/ 5 h 94" name="T21"/>
                <a:gd fmla="*/ 14 w 28" name="T22"/>
                <a:gd fmla="*/ 5 h 94" name="T23"/>
                <a:gd fmla="*/ 5 w 28" name="T24"/>
                <a:gd fmla="*/ 5 h 94" name="T25"/>
                <a:gd fmla="*/ 5 w 28" name="T26"/>
                <a:gd fmla="*/ 89 h 94" name="T27"/>
                <a:gd fmla="*/ 14 w 28" name="T28"/>
                <a:gd fmla="*/ 89 h 94" name="T29"/>
                <a:gd fmla="*/ 14 w 28" name="T30"/>
                <a:gd fmla="*/ 94 h 94" name="T31"/>
                <a:gd fmla="*/ 3 w 28" name="T32"/>
                <a:gd fmla="*/ 94 h 94" name="T33"/>
                <a:gd fmla="*/ 0 w 28" name="T34"/>
                <a:gd fmla="*/ 91 h 94" name="T35"/>
                <a:gd fmla="*/ 0 w 28" name="T36"/>
                <a:gd fmla="*/ 3 h 94" name="T37"/>
                <a:gd fmla="*/ 3 w 28" name="T38"/>
                <a:gd fmla="*/ 0 h 94" name="T39"/>
                <a:gd fmla="*/ 14 w 28" name="T40"/>
                <a:gd fmla="*/ 0 h 94" name="T41"/>
                <a:gd fmla="*/ 14 w 28" name="T42"/>
                <a:gd fmla="*/ 5 h 9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4" w="28">
                  <a:moveTo>
                    <a:pt x="23" y="5"/>
                  </a:moveTo>
                  <a:cubicBezTo>
                    <a:pt x="14" y="5"/>
                    <a:pt x="14" y="5"/>
                    <a:pt x="14" y="5"/>
                  </a:cubicBezTo>
                  <a:cubicBezTo>
                    <a:pt x="14" y="0"/>
                    <a:pt x="14" y="0"/>
                    <a:pt x="14" y="0"/>
                  </a:cubicBezTo>
                  <a:cubicBezTo>
                    <a:pt x="25" y="0"/>
                    <a:pt x="25" y="0"/>
                    <a:pt x="25" y="0"/>
                  </a:cubicBezTo>
                  <a:cubicBezTo>
                    <a:pt x="27" y="0"/>
                    <a:pt x="28" y="1"/>
                    <a:pt x="28" y="3"/>
                  </a:cubicBezTo>
                  <a:cubicBezTo>
                    <a:pt x="28" y="91"/>
                    <a:pt x="28" y="91"/>
                    <a:pt x="28" y="91"/>
                  </a:cubicBezTo>
                  <a:cubicBezTo>
                    <a:pt x="28" y="93"/>
                    <a:pt x="27" y="94"/>
                    <a:pt x="25" y="94"/>
                  </a:cubicBezTo>
                  <a:cubicBezTo>
                    <a:pt x="14" y="94"/>
                    <a:pt x="14" y="94"/>
                    <a:pt x="14" y="94"/>
                  </a:cubicBezTo>
                  <a:cubicBezTo>
                    <a:pt x="14" y="89"/>
                    <a:pt x="14" y="89"/>
                    <a:pt x="14" y="89"/>
                  </a:cubicBezTo>
                  <a:cubicBezTo>
                    <a:pt x="23" y="89"/>
                    <a:pt x="23" y="89"/>
                    <a:pt x="23" y="89"/>
                  </a:cubicBezTo>
                  <a:lnTo>
                    <a:pt x="23" y="5"/>
                  </a:lnTo>
                  <a:close/>
                  <a:moveTo>
                    <a:pt x="14" y="5"/>
                  </a:moveTo>
                  <a:cubicBezTo>
                    <a:pt x="5" y="5"/>
                    <a:pt x="5" y="5"/>
                    <a:pt x="5" y="5"/>
                  </a:cubicBezTo>
                  <a:cubicBezTo>
                    <a:pt x="5" y="89"/>
                    <a:pt x="5" y="89"/>
                    <a:pt x="5" y="89"/>
                  </a:cubicBezTo>
                  <a:cubicBezTo>
                    <a:pt x="14" y="89"/>
                    <a:pt x="14" y="89"/>
                    <a:pt x="14" y="89"/>
                  </a:cubicBezTo>
                  <a:cubicBezTo>
                    <a:pt x="14" y="94"/>
                    <a:pt x="14" y="94"/>
                    <a:pt x="14" y="94"/>
                  </a:cubicBezTo>
                  <a:cubicBezTo>
                    <a:pt x="3" y="94"/>
                    <a:pt x="3" y="94"/>
                    <a:pt x="3" y="94"/>
                  </a:cubicBezTo>
                  <a:cubicBezTo>
                    <a:pt x="1" y="94"/>
                    <a:pt x="0" y="93"/>
                    <a:pt x="0" y="91"/>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1" name="Freeform 134"/>
            <p:cNvSpPr>
              <a:spLocks noEditPoints="1"/>
            </p:cNvSpPr>
            <p:nvPr/>
          </p:nvSpPr>
          <p:spPr bwMode="auto">
            <a:xfrm>
              <a:off x="7378712" y="276228"/>
              <a:ext cx="60325" cy="244476"/>
            </a:xfrm>
            <a:custGeom>
              <a:gdLst>
                <a:gd fmla="*/ 23 w 27" name="T0"/>
                <a:gd fmla="*/ 5 h 108" name="T1"/>
                <a:gd fmla="*/ 14 w 27" name="T2"/>
                <a:gd fmla="*/ 5 h 108" name="T3"/>
                <a:gd fmla="*/ 14 w 27" name="T4"/>
                <a:gd fmla="*/ 0 h 108" name="T5"/>
                <a:gd fmla="*/ 25 w 27" name="T6"/>
                <a:gd fmla="*/ 0 h 108" name="T7"/>
                <a:gd fmla="*/ 27 w 27" name="T8"/>
                <a:gd fmla="*/ 2 h 108" name="T9"/>
                <a:gd fmla="*/ 27 w 27" name="T10"/>
                <a:gd fmla="*/ 105 h 108" name="T11"/>
                <a:gd fmla="*/ 25 w 27" name="T12"/>
                <a:gd fmla="*/ 108 h 108" name="T13"/>
                <a:gd fmla="*/ 14 w 27" name="T14"/>
                <a:gd fmla="*/ 108 h 108" name="T15"/>
                <a:gd fmla="*/ 14 w 27" name="T16"/>
                <a:gd fmla="*/ 103 h 108" name="T17"/>
                <a:gd fmla="*/ 23 w 27" name="T18"/>
                <a:gd fmla="*/ 103 h 108" name="T19"/>
                <a:gd fmla="*/ 23 w 27" name="T20"/>
                <a:gd fmla="*/ 5 h 108" name="T21"/>
                <a:gd fmla="*/ 14 w 27" name="T22"/>
                <a:gd fmla="*/ 5 h 108" name="T23"/>
                <a:gd fmla="*/ 5 w 27" name="T24"/>
                <a:gd fmla="*/ 5 h 108" name="T25"/>
                <a:gd fmla="*/ 5 w 27" name="T26"/>
                <a:gd fmla="*/ 103 h 108" name="T27"/>
                <a:gd fmla="*/ 14 w 27" name="T28"/>
                <a:gd fmla="*/ 103 h 108" name="T29"/>
                <a:gd fmla="*/ 14 w 27" name="T30"/>
                <a:gd fmla="*/ 108 h 108" name="T31"/>
                <a:gd fmla="*/ 2 w 27" name="T32"/>
                <a:gd fmla="*/ 108 h 108" name="T33"/>
                <a:gd fmla="*/ 0 w 27" name="T34"/>
                <a:gd fmla="*/ 105 h 108" name="T35"/>
                <a:gd fmla="*/ 0 w 27" name="T36"/>
                <a:gd fmla="*/ 2 h 108" name="T37"/>
                <a:gd fmla="*/ 2 w 27" name="T38"/>
                <a:gd fmla="*/ 0 h 108" name="T39"/>
                <a:gd fmla="*/ 14 w 27" name="T40"/>
                <a:gd fmla="*/ 0 h 108" name="T41"/>
                <a:gd fmla="*/ 14 w 27" name="T42"/>
                <a:gd fmla="*/ 5 h 108"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8" w="27">
                  <a:moveTo>
                    <a:pt x="23" y="5"/>
                  </a:moveTo>
                  <a:cubicBezTo>
                    <a:pt x="14" y="5"/>
                    <a:pt x="14" y="5"/>
                    <a:pt x="14" y="5"/>
                  </a:cubicBezTo>
                  <a:cubicBezTo>
                    <a:pt x="14" y="0"/>
                    <a:pt x="14" y="0"/>
                    <a:pt x="14" y="0"/>
                  </a:cubicBezTo>
                  <a:cubicBezTo>
                    <a:pt x="25" y="0"/>
                    <a:pt x="25" y="0"/>
                    <a:pt x="25" y="0"/>
                  </a:cubicBezTo>
                  <a:cubicBezTo>
                    <a:pt x="26" y="0"/>
                    <a:pt x="27" y="1"/>
                    <a:pt x="27" y="2"/>
                  </a:cubicBezTo>
                  <a:cubicBezTo>
                    <a:pt x="27" y="105"/>
                    <a:pt x="27" y="105"/>
                    <a:pt x="27" y="105"/>
                  </a:cubicBezTo>
                  <a:cubicBezTo>
                    <a:pt x="27" y="107"/>
                    <a:pt x="26" y="108"/>
                    <a:pt x="25" y="108"/>
                  </a:cubicBezTo>
                  <a:cubicBezTo>
                    <a:pt x="14" y="108"/>
                    <a:pt x="14" y="108"/>
                    <a:pt x="14" y="108"/>
                  </a:cubicBezTo>
                  <a:cubicBezTo>
                    <a:pt x="14" y="103"/>
                    <a:pt x="14" y="103"/>
                    <a:pt x="14" y="103"/>
                  </a:cubicBezTo>
                  <a:cubicBezTo>
                    <a:pt x="23" y="103"/>
                    <a:pt x="23" y="103"/>
                    <a:pt x="23" y="103"/>
                  </a:cubicBezTo>
                  <a:lnTo>
                    <a:pt x="23" y="5"/>
                  </a:lnTo>
                  <a:close/>
                  <a:moveTo>
                    <a:pt x="14" y="5"/>
                  </a:moveTo>
                  <a:cubicBezTo>
                    <a:pt x="5" y="5"/>
                    <a:pt x="5" y="5"/>
                    <a:pt x="5" y="5"/>
                  </a:cubicBezTo>
                  <a:cubicBezTo>
                    <a:pt x="5" y="103"/>
                    <a:pt x="5" y="103"/>
                    <a:pt x="5" y="103"/>
                  </a:cubicBezTo>
                  <a:cubicBezTo>
                    <a:pt x="14" y="103"/>
                    <a:pt x="14" y="103"/>
                    <a:pt x="14" y="103"/>
                  </a:cubicBezTo>
                  <a:cubicBezTo>
                    <a:pt x="14" y="108"/>
                    <a:pt x="14" y="108"/>
                    <a:pt x="14" y="108"/>
                  </a:cubicBezTo>
                  <a:cubicBezTo>
                    <a:pt x="2" y="108"/>
                    <a:pt x="2" y="108"/>
                    <a:pt x="2" y="108"/>
                  </a:cubicBezTo>
                  <a:cubicBezTo>
                    <a:pt x="1" y="108"/>
                    <a:pt x="0" y="107"/>
                    <a:pt x="0" y="105"/>
                  </a:cubicBezTo>
                  <a:cubicBezTo>
                    <a:pt x="0" y="2"/>
                    <a:pt x="0" y="2"/>
                    <a:pt x="0" y="2"/>
                  </a:cubicBezTo>
                  <a:cubicBezTo>
                    <a:pt x="0" y="1"/>
                    <a:pt x="1" y="0"/>
                    <a:pt x="2"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2" name="Freeform 135"/>
            <p:cNvSpPr>
              <a:spLocks noEditPoints="1"/>
            </p:cNvSpPr>
            <p:nvPr/>
          </p:nvSpPr>
          <p:spPr bwMode="auto">
            <a:xfrm>
              <a:off x="7678750" y="123826"/>
              <a:ext cx="63500" cy="36514"/>
            </a:xfrm>
            <a:custGeom>
              <a:gdLst>
                <a:gd fmla="*/ 23 w 28" name="T0"/>
                <a:gd fmla="*/ 5 h 16" name="T1"/>
                <a:gd fmla="*/ 14 w 28" name="T2"/>
                <a:gd fmla="*/ 5 h 16" name="T3"/>
                <a:gd fmla="*/ 14 w 28" name="T4"/>
                <a:gd fmla="*/ 0 h 16" name="T5"/>
                <a:gd fmla="*/ 25 w 28" name="T6"/>
                <a:gd fmla="*/ 0 h 16" name="T7"/>
                <a:gd fmla="*/ 28 w 28" name="T8"/>
                <a:gd fmla="*/ 3 h 16" name="T9"/>
                <a:gd fmla="*/ 28 w 28" name="T10"/>
                <a:gd fmla="*/ 14 h 16" name="T11"/>
                <a:gd fmla="*/ 25 w 28" name="T12"/>
                <a:gd fmla="*/ 16 h 16" name="T13"/>
                <a:gd fmla="*/ 14 w 28" name="T14"/>
                <a:gd fmla="*/ 16 h 16" name="T15"/>
                <a:gd fmla="*/ 14 w 28" name="T16"/>
                <a:gd fmla="*/ 11 h 16" name="T17"/>
                <a:gd fmla="*/ 23 w 28" name="T18"/>
                <a:gd fmla="*/ 11 h 16" name="T19"/>
                <a:gd fmla="*/ 23 w 28" name="T20"/>
                <a:gd fmla="*/ 5 h 16" name="T21"/>
                <a:gd fmla="*/ 14 w 28" name="T22"/>
                <a:gd fmla="*/ 5 h 16" name="T23"/>
                <a:gd fmla="*/ 5 w 28" name="T24"/>
                <a:gd fmla="*/ 5 h 16" name="T25"/>
                <a:gd fmla="*/ 5 w 28" name="T26"/>
                <a:gd fmla="*/ 11 h 16" name="T27"/>
                <a:gd fmla="*/ 14 w 28" name="T28"/>
                <a:gd fmla="*/ 11 h 16" name="T29"/>
                <a:gd fmla="*/ 14 w 28" name="T30"/>
                <a:gd fmla="*/ 16 h 16" name="T31"/>
                <a:gd fmla="*/ 3 w 28" name="T32"/>
                <a:gd fmla="*/ 16 h 16" name="T33"/>
                <a:gd fmla="*/ 0 w 28" name="T34"/>
                <a:gd fmla="*/ 14 h 16" name="T35"/>
                <a:gd fmla="*/ 0 w 28" name="T36"/>
                <a:gd fmla="*/ 3 h 16" name="T37"/>
                <a:gd fmla="*/ 3 w 28" name="T38"/>
                <a:gd fmla="*/ 0 h 16" name="T39"/>
                <a:gd fmla="*/ 14 w 28" name="T40"/>
                <a:gd fmla="*/ 0 h 16" name="T41"/>
                <a:gd fmla="*/ 14 w 28" name="T42"/>
                <a:gd fmla="*/ 5 h 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6" w="28">
                  <a:moveTo>
                    <a:pt x="23" y="5"/>
                  </a:moveTo>
                  <a:cubicBezTo>
                    <a:pt x="14" y="5"/>
                    <a:pt x="14" y="5"/>
                    <a:pt x="14" y="5"/>
                  </a:cubicBezTo>
                  <a:cubicBezTo>
                    <a:pt x="14" y="0"/>
                    <a:pt x="14" y="0"/>
                    <a:pt x="14" y="0"/>
                  </a:cubicBezTo>
                  <a:cubicBezTo>
                    <a:pt x="25" y="0"/>
                    <a:pt x="25" y="0"/>
                    <a:pt x="25" y="0"/>
                  </a:cubicBezTo>
                  <a:cubicBezTo>
                    <a:pt x="27" y="0"/>
                    <a:pt x="28" y="2"/>
                    <a:pt x="28" y="3"/>
                  </a:cubicBezTo>
                  <a:cubicBezTo>
                    <a:pt x="28" y="14"/>
                    <a:pt x="28" y="14"/>
                    <a:pt x="28" y="14"/>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4"/>
                  </a:cubicBezTo>
                  <a:cubicBezTo>
                    <a:pt x="0" y="3"/>
                    <a:pt x="0" y="3"/>
                    <a:pt x="0" y="3"/>
                  </a:cubicBezTo>
                  <a:cubicBezTo>
                    <a:pt x="0" y="2"/>
                    <a:pt x="1" y="0"/>
                    <a:pt x="3"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3" name="Freeform 136"/>
            <p:cNvSpPr>
              <a:spLocks noEditPoints="1"/>
            </p:cNvSpPr>
            <p:nvPr/>
          </p:nvSpPr>
          <p:spPr bwMode="auto">
            <a:xfrm>
              <a:off x="7527937" y="179390"/>
              <a:ext cx="63500" cy="34925"/>
            </a:xfrm>
            <a:custGeom>
              <a:gdLst>
                <a:gd fmla="*/ 23 w 28" name="T0"/>
                <a:gd fmla="*/ 5 h 16" name="T1"/>
                <a:gd fmla="*/ 14 w 28" name="T2"/>
                <a:gd fmla="*/ 5 h 16" name="T3"/>
                <a:gd fmla="*/ 14 w 28" name="T4"/>
                <a:gd fmla="*/ 0 h 16" name="T5"/>
                <a:gd fmla="*/ 26 w 28" name="T6"/>
                <a:gd fmla="*/ 0 h 16" name="T7"/>
                <a:gd fmla="*/ 28 w 28" name="T8"/>
                <a:gd fmla="*/ 3 h 16" name="T9"/>
                <a:gd fmla="*/ 28 w 28" name="T10"/>
                <a:gd fmla="*/ 14 h 16" name="T11"/>
                <a:gd fmla="*/ 26 w 28" name="T12"/>
                <a:gd fmla="*/ 16 h 16" name="T13"/>
                <a:gd fmla="*/ 14 w 28" name="T14"/>
                <a:gd fmla="*/ 16 h 16" name="T15"/>
                <a:gd fmla="*/ 14 w 28" name="T16"/>
                <a:gd fmla="*/ 11 h 16" name="T17"/>
                <a:gd fmla="*/ 23 w 28" name="T18"/>
                <a:gd fmla="*/ 11 h 16" name="T19"/>
                <a:gd fmla="*/ 23 w 28" name="T20"/>
                <a:gd fmla="*/ 5 h 16" name="T21"/>
                <a:gd fmla="*/ 14 w 28" name="T22"/>
                <a:gd fmla="*/ 5 h 16" name="T23"/>
                <a:gd fmla="*/ 5 w 28" name="T24"/>
                <a:gd fmla="*/ 5 h 16" name="T25"/>
                <a:gd fmla="*/ 5 w 28" name="T26"/>
                <a:gd fmla="*/ 11 h 16" name="T27"/>
                <a:gd fmla="*/ 14 w 28" name="T28"/>
                <a:gd fmla="*/ 11 h 16" name="T29"/>
                <a:gd fmla="*/ 14 w 28" name="T30"/>
                <a:gd fmla="*/ 16 h 16" name="T31"/>
                <a:gd fmla="*/ 3 w 28" name="T32"/>
                <a:gd fmla="*/ 16 h 16" name="T33"/>
                <a:gd fmla="*/ 0 w 28" name="T34"/>
                <a:gd fmla="*/ 14 h 16" name="T35"/>
                <a:gd fmla="*/ 0 w 28" name="T36"/>
                <a:gd fmla="*/ 3 h 16" name="T37"/>
                <a:gd fmla="*/ 3 w 28" name="T38"/>
                <a:gd fmla="*/ 0 h 16" name="T39"/>
                <a:gd fmla="*/ 14 w 28" name="T40"/>
                <a:gd fmla="*/ 0 h 16" name="T41"/>
                <a:gd fmla="*/ 14 w 28" name="T42"/>
                <a:gd fmla="*/ 5 h 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6" w="28">
                  <a:moveTo>
                    <a:pt x="23" y="5"/>
                  </a:moveTo>
                  <a:cubicBezTo>
                    <a:pt x="14" y="5"/>
                    <a:pt x="14" y="5"/>
                    <a:pt x="14" y="5"/>
                  </a:cubicBezTo>
                  <a:cubicBezTo>
                    <a:pt x="14" y="0"/>
                    <a:pt x="14" y="0"/>
                    <a:pt x="14" y="0"/>
                  </a:cubicBezTo>
                  <a:cubicBezTo>
                    <a:pt x="26" y="0"/>
                    <a:pt x="26" y="0"/>
                    <a:pt x="26" y="0"/>
                  </a:cubicBezTo>
                  <a:cubicBezTo>
                    <a:pt x="27" y="0"/>
                    <a:pt x="28" y="1"/>
                    <a:pt x="28" y="3"/>
                  </a:cubicBezTo>
                  <a:cubicBezTo>
                    <a:pt x="28" y="14"/>
                    <a:pt x="28" y="14"/>
                    <a:pt x="28" y="14"/>
                  </a:cubicBezTo>
                  <a:cubicBezTo>
                    <a:pt x="28" y="15"/>
                    <a:pt x="27" y="16"/>
                    <a:pt x="26"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2" y="16"/>
                    <a:pt x="0" y="15"/>
                    <a:pt x="0" y="14"/>
                  </a:cubicBezTo>
                  <a:cubicBezTo>
                    <a:pt x="0" y="3"/>
                    <a:pt x="0" y="3"/>
                    <a:pt x="0" y="3"/>
                  </a:cubicBezTo>
                  <a:cubicBezTo>
                    <a:pt x="0" y="1"/>
                    <a:pt x="2" y="0"/>
                    <a:pt x="3"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4" name="Freeform 137"/>
            <p:cNvSpPr>
              <a:spLocks noEditPoints="1"/>
            </p:cNvSpPr>
            <p:nvPr/>
          </p:nvSpPr>
          <p:spPr bwMode="auto">
            <a:xfrm>
              <a:off x="7453324" y="271466"/>
              <a:ext cx="63500" cy="36514"/>
            </a:xfrm>
            <a:custGeom>
              <a:gdLst>
                <a:gd fmla="*/ 23 w 28" name="T0"/>
                <a:gd fmla="*/ 5 h 16" name="T1"/>
                <a:gd fmla="*/ 14 w 28" name="T2"/>
                <a:gd fmla="*/ 5 h 16" name="T3"/>
                <a:gd fmla="*/ 14 w 28" name="T4"/>
                <a:gd fmla="*/ 0 h 16" name="T5"/>
                <a:gd fmla="*/ 25 w 28" name="T6"/>
                <a:gd fmla="*/ 0 h 16" name="T7"/>
                <a:gd fmla="*/ 28 w 28" name="T8"/>
                <a:gd fmla="*/ 2 h 16" name="T9"/>
                <a:gd fmla="*/ 28 w 28" name="T10"/>
                <a:gd fmla="*/ 13 h 16" name="T11"/>
                <a:gd fmla="*/ 25 w 28" name="T12"/>
                <a:gd fmla="*/ 16 h 16" name="T13"/>
                <a:gd fmla="*/ 14 w 28" name="T14"/>
                <a:gd fmla="*/ 16 h 16" name="T15"/>
                <a:gd fmla="*/ 14 w 28" name="T16"/>
                <a:gd fmla="*/ 11 h 16" name="T17"/>
                <a:gd fmla="*/ 23 w 28" name="T18"/>
                <a:gd fmla="*/ 11 h 16" name="T19"/>
                <a:gd fmla="*/ 23 w 28" name="T20"/>
                <a:gd fmla="*/ 5 h 16" name="T21"/>
                <a:gd fmla="*/ 14 w 28" name="T22"/>
                <a:gd fmla="*/ 5 h 16" name="T23"/>
                <a:gd fmla="*/ 5 w 28" name="T24"/>
                <a:gd fmla="*/ 5 h 16" name="T25"/>
                <a:gd fmla="*/ 5 w 28" name="T26"/>
                <a:gd fmla="*/ 11 h 16" name="T27"/>
                <a:gd fmla="*/ 14 w 28" name="T28"/>
                <a:gd fmla="*/ 11 h 16" name="T29"/>
                <a:gd fmla="*/ 14 w 28" name="T30"/>
                <a:gd fmla="*/ 16 h 16" name="T31"/>
                <a:gd fmla="*/ 3 w 28" name="T32"/>
                <a:gd fmla="*/ 16 h 16" name="T33"/>
                <a:gd fmla="*/ 0 w 28" name="T34"/>
                <a:gd fmla="*/ 13 h 16" name="T35"/>
                <a:gd fmla="*/ 0 w 28" name="T36"/>
                <a:gd fmla="*/ 2 h 16" name="T37"/>
                <a:gd fmla="*/ 3 w 28" name="T38"/>
                <a:gd fmla="*/ 0 h 16" name="T39"/>
                <a:gd fmla="*/ 14 w 28" name="T40"/>
                <a:gd fmla="*/ 0 h 16" name="T41"/>
                <a:gd fmla="*/ 14 w 28" name="T42"/>
                <a:gd fmla="*/ 5 h 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6" w="28">
                  <a:moveTo>
                    <a:pt x="23" y="5"/>
                  </a:moveTo>
                  <a:cubicBezTo>
                    <a:pt x="14" y="5"/>
                    <a:pt x="14" y="5"/>
                    <a:pt x="14" y="5"/>
                  </a:cubicBezTo>
                  <a:cubicBezTo>
                    <a:pt x="14" y="0"/>
                    <a:pt x="14" y="0"/>
                    <a:pt x="14" y="0"/>
                  </a:cubicBezTo>
                  <a:cubicBezTo>
                    <a:pt x="25" y="0"/>
                    <a:pt x="25" y="0"/>
                    <a:pt x="25" y="0"/>
                  </a:cubicBezTo>
                  <a:cubicBezTo>
                    <a:pt x="27" y="0"/>
                    <a:pt x="28" y="1"/>
                    <a:pt x="28" y="2"/>
                  </a:cubicBezTo>
                  <a:cubicBezTo>
                    <a:pt x="28" y="13"/>
                    <a:pt x="28" y="13"/>
                    <a:pt x="28" y="13"/>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3"/>
                  </a:cubicBezTo>
                  <a:cubicBezTo>
                    <a:pt x="0" y="2"/>
                    <a:pt x="0" y="2"/>
                    <a:pt x="0" y="2"/>
                  </a:cubicBezTo>
                  <a:cubicBezTo>
                    <a:pt x="0" y="1"/>
                    <a:pt x="1" y="0"/>
                    <a:pt x="3"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5" name="Freeform 138"/>
            <p:cNvSpPr>
              <a:spLocks noEditPoints="1"/>
            </p:cNvSpPr>
            <p:nvPr/>
          </p:nvSpPr>
          <p:spPr bwMode="auto">
            <a:xfrm>
              <a:off x="7378712" y="238127"/>
              <a:ext cx="60325" cy="34925"/>
            </a:xfrm>
            <a:custGeom>
              <a:gdLst>
                <a:gd fmla="*/ 23 w 27" name="T0"/>
                <a:gd fmla="*/ 5 h 16" name="T1"/>
                <a:gd fmla="*/ 14 w 27" name="T2"/>
                <a:gd fmla="*/ 5 h 16" name="T3"/>
                <a:gd fmla="*/ 14 w 27" name="T4"/>
                <a:gd fmla="*/ 0 h 16" name="T5"/>
                <a:gd fmla="*/ 25 w 27" name="T6"/>
                <a:gd fmla="*/ 0 h 16" name="T7"/>
                <a:gd fmla="*/ 27 w 27" name="T8"/>
                <a:gd fmla="*/ 3 h 16" name="T9"/>
                <a:gd fmla="*/ 27 w 27" name="T10"/>
                <a:gd fmla="*/ 14 h 16" name="T11"/>
                <a:gd fmla="*/ 25 w 27" name="T12"/>
                <a:gd fmla="*/ 16 h 16" name="T13"/>
                <a:gd fmla="*/ 14 w 27" name="T14"/>
                <a:gd fmla="*/ 16 h 16" name="T15"/>
                <a:gd fmla="*/ 14 w 27" name="T16"/>
                <a:gd fmla="*/ 11 h 16" name="T17"/>
                <a:gd fmla="*/ 23 w 27" name="T18"/>
                <a:gd fmla="*/ 11 h 16" name="T19"/>
                <a:gd fmla="*/ 23 w 27" name="T20"/>
                <a:gd fmla="*/ 5 h 16" name="T21"/>
                <a:gd fmla="*/ 14 w 27" name="T22"/>
                <a:gd fmla="*/ 5 h 16" name="T23"/>
                <a:gd fmla="*/ 5 w 27" name="T24"/>
                <a:gd fmla="*/ 5 h 16" name="T25"/>
                <a:gd fmla="*/ 5 w 27" name="T26"/>
                <a:gd fmla="*/ 11 h 16" name="T27"/>
                <a:gd fmla="*/ 14 w 27" name="T28"/>
                <a:gd fmla="*/ 11 h 16" name="T29"/>
                <a:gd fmla="*/ 14 w 27" name="T30"/>
                <a:gd fmla="*/ 16 h 16" name="T31"/>
                <a:gd fmla="*/ 2 w 27" name="T32"/>
                <a:gd fmla="*/ 16 h 16" name="T33"/>
                <a:gd fmla="*/ 0 w 27" name="T34"/>
                <a:gd fmla="*/ 14 h 16" name="T35"/>
                <a:gd fmla="*/ 0 w 27" name="T36"/>
                <a:gd fmla="*/ 3 h 16" name="T37"/>
                <a:gd fmla="*/ 2 w 27" name="T38"/>
                <a:gd fmla="*/ 0 h 16" name="T39"/>
                <a:gd fmla="*/ 14 w 27" name="T40"/>
                <a:gd fmla="*/ 0 h 16" name="T41"/>
                <a:gd fmla="*/ 14 w 27" name="T42"/>
                <a:gd fmla="*/ 5 h 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6" w="27">
                  <a:moveTo>
                    <a:pt x="23" y="5"/>
                  </a:moveTo>
                  <a:cubicBezTo>
                    <a:pt x="14" y="5"/>
                    <a:pt x="14" y="5"/>
                    <a:pt x="14" y="5"/>
                  </a:cubicBezTo>
                  <a:cubicBezTo>
                    <a:pt x="14" y="0"/>
                    <a:pt x="14" y="0"/>
                    <a:pt x="14" y="0"/>
                  </a:cubicBezTo>
                  <a:cubicBezTo>
                    <a:pt x="25" y="0"/>
                    <a:pt x="25" y="0"/>
                    <a:pt x="25" y="0"/>
                  </a:cubicBezTo>
                  <a:cubicBezTo>
                    <a:pt x="26" y="0"/>
                    <a:pt x="27" y="1"/>
                    <a:pt x="27" y="3"/>
                  </a:cubicBezTo>
                  <a:cubicBezTo>
                    <a:pt x="27" y="14"/>
                    <a:pt x="27" y="14"/>
                    <a:pt x="27" y="14"/>
                  </a:cubicBezTo>
                  <a:cubicBezTo>
                    <a:pt x="27" y="15"/>
                    <a:pt x="26"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2" y="16"/>
                    <a:pt x="2" y="16"/>
                    <a:pt x="2" y="16"/>
                  </a:cubicBezTo>
                  <a:cubicBezTo>
                    <a:pt x="1" y="16"/>
                    <a:pt x="0" y="15"/>
                    <a:pt x="0" y="14"/>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6" name="Freeform 139"/>
            <p:cNvSpPr>
              <a:spLocks noEditPoints="1"/>
            </p:cNvSpPr>
            <p:nvPr/>
          </p:nvSpPr>
          <p:spPr bwMode="auto">
            <a:xfrm>
              <a:off x="7604138" y="315916"/>
              <a:ext cx="61913" cy="34925"/>
            </a:xfrm>
            <a:custGeom>
              <a:gdLst>
                <a:gd fmla="*/ 23 w 27" name="T0"/>
                <a:gd fmla="*/ 4 h 15" name="T1"/>
                <a:gd fmla="*/ 14 w 27" name="T2"/>
                <a:gd fmla="*/ 4 h 15" name="T3"/>
                <a:gd fmla="*/ 14 w 27" name="T4"/>
                <a:gd fmla="*/ 0 h 15" name="T5"/>
                <a:gd fmla="*/ 25 w 27" name="T6"/>
                <a:gd fmla="*/ 0 h 15" name="T7"/>
                <a:gd fmla="*/ 27 w 27" name="T8"/>
                <a:gd fmla="*/ 2 h 15" name="T9"/>
                <a:gd fmla="*/ 27 w 27" name="T10"/>
                <a:gd fmla="*/ 13 h 15" name="T11"/>
                <a:gd fmla="*/ 25 w 27" name="T12"/>
                <a:gd fmla="*/ 15 h 15" name="T13"/>
                <a:gd fmla="*/ 14 w 27" name="T14"/>
                <a:gd fmla="*/ 15 h 15" name="T15"/>
                <a:gd fmla="*/ 14 w 27" name="T16"/>
                <a:gd fmla="*/ 11 h 15" name="T17"/>
                <a:gd fmla="*/ 23 w 27" name="T18"/>
                <a:gd fmla="*/ 11 h 15" name="T19"/>
                <a:gd fmla="*/ 23 w 27" name="T20"/>
                <a:gd fmla="*/ 4 h 15" name="T21"/>
                <a:gd fmla="*/ 14 w 27" name="T22"/>
                <a:gd fmla="*/ 4 h 15" name="T23"/>
                <a:gd fmla="*/ 5 w 27" name="T24"/>
                <a:gd fmla="*/ 4 h 15" name="T25"/>
                <a:gd fmla="*/ 5 w 27" name="T26"/>
                <a:gd fmla="*/ 11 h 15" name="T27"/>
                <a:gd fmla="*/ 14 w 27" name="T28"/>
                <a:gd fmla="*/ 11 h 15" name="T29"/>
                <a:gd fmla="*/ 14 w 27" name="T30"/>
                <a:gd fmla="*/ 15 h 15" name="T31"/>
                <a:gd fmla="*/ 2 w 27" name="T32"/>
                <a:gd fmla="*/ 15 h 15" name="T33"/>
                <a:gd fmla="*/ 0 w 27" name="T34"/>
                <a:gd fmla="*/ 13 h 15" name="T35"/>
                <a:gd fmla="*/ 0 w 27" name="T36"/>
                <a:gd fmla="*/ 2 h 15" name="T37"/>
                <a:gd fmla="*/ 2 w 27" name="T38"/>
                <a:gd fmla="*/ 0 h 15" name="T39"/>
                <a:gd fmla="*/ 14 w 27" name="T40"/>
                <a:gd fmla="*/ 0 h 15" name="T41"/>
                <a:gd fmla="*/ 14 w 27" name="T42"/>
                <a:gd fmla="*/ 4 h 1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 w="27">
                  <a:moveTo>
                    <a:pt x="23" y="4"/>
                  </a:moveTo>
                  <a:cubicBezTo>
                    <a:pt x="14" y="4"/>
                    <a:pt x="14" y="4"/>
                    <a:pt x="14" y="4"/>
                  </a:cubicBezTo>
                  <a:cubicBezTo>
                    <a:pt x="14" y="0"/>
                    <a:pt x="14" y="0"/>
                    <a:pt x="14" y="0"/>
                  </a:cubicBezTo>
                  <a:cubicBezTo>
                    <a:pt x="25" y="0"/>
                    <a:pt x="25" y="0"/>
                    <a:pt x="25" y="0"/>
                  </a:cubicBezTo>
                  <a:cubicBezTo>
                    <a:pt x="26" y="0"/>
                    <a:pt x="27" y="1"/>
                    <a:pt x="27" y="2"/>
                  </a:cubicBezTo>
                  <a:cubicBezTo>
                    <a:pt x="27" y="13"/>
                    <a:pt x="27" y="13"/>
                    <a:pt x="27" y="13"/>
                  </a:cubicBezTo>
                  <a:cubicBezTo>
                    <a:pt x="27" y="14"/>
                    <a:pt x="26" y="15"/>
                    <a:pt x="25" y="15"/>
                  </a:cubicBezTo>
                  <a:cubicBezTo>
                    <a:pt x="14" y="15"/>
                    <a:pt x="14" y="15"/>
                    <a:pt x="14" y="15"/>
                  </a:cubicBezTo>
                  <a:cubicBezTo>
                    <a:pt x="14" y="11"/>
                    <a:pt x="14" y="11"/>
                    <a:pt x="14" y="11"/>
                  </a:cubicBezTo>
                  <a:cubicBezTo>
                    <a:pt x="23" y="11"/>
                    <a:pt x="23" y="11"/>
                    <a:pt x="23" y="11"/>
                  </a:cubicBezTo>
                  <a:lnTo>
                    <a:pt x="23" y="4"/>
                  </a:lnTo>
                  <a:close/>
                  <a:moveTo>
                    <a:pt x="14" y="4"/>
                  </a:moveTo>
                  <a:cubicBezTo>
                    <a:pt x="5" y="4"/>
                    <a:pt x="5" y="4"/>
                    <a:pt x="5" y="4"/>
                  </a:cubicBezTo>
                  <a:cubicBezTo>
                    <a:pt x="5" y="11"/>
                    <a:pt x="5" y="11"/>
                    <a:pt x="5" y="11"/>
                  </a:cubicBezTo>
                  <a:cubicBezTo>
                    <a:pt x="14" y="11"/>
                    <a:pt x="14" y="11"/>
                    <a:pt x="14" y="11"/>
                  </a:cubicBezTo>
                  <a:cubicBezTo>
                    <a:pt x="14" y="15"/>
                    <a:pt x="14" y="15"/>
                    <a:pt x="14" y="15"/>
                  </a:cubicBezTo>
                  <a:cubicBezTo>
                    <a:pt x="2" y="15"/>
                    <a:pt x="2" y="15"/>
                    <a:pt x="2" y="15"/>
                  </a:cubicBezTo>
                  <a:cubicBezTo>
                    <a:pt x="1" y="15"/>
                    <a:pt x="0" y="14"/>
                    <a:pt x="0" y="13"/>
                  </a:cubicBezTo>
                  <a:cubicBezTo>
                    <a:pt x="0" y="2"/>
                    <a:pt x="0" y="2"/>
                    <a:pt x="0" y="2"/>
                  </a:cubicBezTo>
                  <a:cubicBezTo>
                    <a:pt x="0" y="1"/>
                    <a:pt x="1" y="0"/>
                    <a:pt x="2" y="0"/>
                  </a:cubicBezTo>
                  <a:cubicBezTo>
                    <a:pt x="14" y="0"/>
                    <a:pt x="14" y="0"/>
                    <a:pt x="14" y="0"/>
                  </a:cubicBezTo>
                  <a:lnTo>
                    <a:pt x="14"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7" name="Freeform 140"/>
            <p:cNvSpPr>
              <a:spLocks noEditPoints="1"/>
            </p:cNvSpPr>
            <p:nvPr/>
          </p:nvSpPr>
          <p:spPr bwMode="auto">
            <a:xfrm>
              <a:off x="8863026" y="1331921"/>
              <a:ext cx="249238" cy="247651"/>
            </a:xfrm>
            <a:custGeom>
              <a:gdLst>
                <a:gd fmla="*/ 55 w 110" name="T0"/>
                <a:gd fmla="*/ 5 h 110" name="T1"/>
                <a:gd fmla="*/ 107 w 110" name="T2"/>
                <a:gd fmla="*/ 0 h 110" name="T3"/>
                <a:gd fmla="*/ 110 w 110" name="T4"/>
                <a:gd fmla="*/ 107 h 110" name="T5"/>
                <a:gd fmla="*/ 55 w 110" name="T6"/>
                <a:gd fmla="*/ 110 h 110" name="T7"/>
                <a:gd fmla="*/ 105 w 110" name="T8"/>
                <a:gd fmla="*/ 105 h 110" name="T9"/>
                <a:gd fmla="*/ 55 w 110" name="T10"/>
                <a:gd fmla="*/ 101 h 110" name="T11"/>
                <a:gd fmla="*/ 72 w 110" name="T12"/>
                <a:gd fmla="*/ 99 h 110" name="T13"/>
                <a:gd fmla="*/ 69 w 110" name="T14"/>
                <a:gd fmla="*/ 88 h 110" name="T15"/>
                <a:gd fmla="*/ 62 w 110" name="T16"/>
                <a:gd fmla="*/ 45 h 110" name="T17"/>
                <a:gd fmla="*/ 72 w 110" name="T18"/>
                <a:gd fmla="*/ 42 h 110" name="T19"/>
                <a:gd fmla="*/ 69 w 110" name="T20"/>
                <a:gd fmla="*/ 32 h 110" name="T21"/>
                <a:gd fmla="*/ 55 w 110" name="T22"/>
                <a:gd fmla="*/ 37 h 110" name="T23"/>
                <a:gd fmla="*/ 67 w 110" name="T24"/>
                <a:gd fmla="*/ 40 h 110" name="T25"/>
                <a:gd fmla="*/ 57 w 110" name="T26"/>
                <a:gd fmla="*/ 42 h 110" name="T27"/>
                <a:gd fmla="*/ 60 w 110" name="T28"/>
                <a:gd fmla="*/ 93 h 110" name="T29"/>
                <a:gd fmla="*/ 67 w 110" name="T30"/>
                <a:gd fmla="*/ 96 h 110" name="T31"/>
                <a:gd fmla="*/ 55 w 110" name="T32"/>
                <a:gd fmla="*/ 101 h 110" name="T33"/>
                <a:gd fmla="*/ 55 w 110" name="T34"/>
                <a:gd fmla="*/ 30 h 110" name="T35"/>
                <a:gd fmla="*/ 66 w 110" name="T36"/>
                <a:gd fmla="*/ 19 h 110" name="T37"/>
                <a:gd fmla="*/ 55 w 110" name="T38"/>
                <a:gd fmla="*/ 9 h 110" name="T39"/>
                <a:gd fmla="*/ 55 w 110" name="T40"/>
                <a:gd fmla="*/ 13 h 110" name="T41"/>
                <a:gd fmla="*/ 59 w 110" name="T42"/>
                <a:gd fmla="*/ 15 h 110" name="T43"/>
                <a:gd fmla="*/ 59 w 110" name="T44"/>
                <a:gd fmla="*/ 23 h 110" name="T45"/>
                <a:gd fmla="*/ 55 w 110" name="T46"/>
                <a:gd fmla="*/ 25 h 110" name="T47"/>
                <a:gd fmla="*/ 55 w 110" name="T48"/>
                <a:gd fmla="*/ 5 h 110" name="T49"/>
                <a:gd fmla="*/ 5 w 110" name="T50"/>
                <a:gd fmla="*/ 105 h 110" name="T51"/>
                <a:gd fmla="*/ 55 w 110" name="T52"/>
                <a:gd fmla="*/ 110 h 110" name="T53"/>
                <a:gd fmla="*/ 0 w 110" name="T54"/>
                <a:gd fmla="*/ 107 h 110" name="T55"/>
                <a:gd fmla="*/ 2 w 110" name="T56"/>
                <a:gd fmla="*/ 0 h 110" name="T57"/>
                <a:gd fmla="*/ 55 w 110" name="T58"/>
                <a:gd fmla="*/ 5 h 110" name="T59"/>
                <a:gd fmla="*/ 48 w 110" name="T60"/>
                <a:gd fmla="*/ 11 h 110" name="T61"/>
                <a:gd fmla="*/ 45 w 110" name="T62"/>
                <a:gd fmla="*/ 19 h 110" name="T63"/>
                <a:gd fmla="*/ 48 w 110" name="T64"/>
                <a:gd fmla="*/ 27 h 110" name="T65"/>
                <a:gd fmla="*/ 55 w 110" name="T66"/>
                <a:gd fmla="*/ 30 h 110" name="T67"/>
                <a:gd fmla="*/ 51 w 110" name="T68"/>
                <a:gd fmla="*/ 23 h 110" name="T69"/>
                <a:gd fmla="*/ 50 w 110" name="T70"/>
                <a:gd fmla="*/ 19 h 110" name="T71"/>
                <a:gd fmla="*/ 51 w 110" name="T72"/>
                <a:gd fmla="*/ 15 h 110" name="T73"/>
                <a:gd fmla="*/ 55 w 110" name="T74"/>
                <a:gd fmla="*/ 9 h 110" name="T75"/>
                <a:gd fmla="*/ 41 w 110" name="T76"/>
                <a:gd fmla="*/ 32 h 110" name="T77"/>
                <a:gd fmla="*/ 39 w 110" name="T78"/>
                <a:gd fmla="*/ 42 h 110" name="T79"/>
                <a:gd fmla="*/ 49 w 110" name="T80"/>
                <a:gd fmla="*/ 45 h 110" name="T81"/>
                <a:gd fmla="*/ 41 w 110" name="T82"/>
                <a:gd fmla="*/ 88 h 110" name="T83"/>
                <a:gd fmla="*/ 39 w 110" name="T84"/>
                <a:gd fmla="*/ 99 h 110" name="T85"/>
                <a:gd fmla="*/ 55 w 110" name="T86"/>
                <a:gd fmla="*/ 101 h 110" name="T87"/>
                <a:gd fmla="*/ 44 w 110" name="T88"/>
                <a:gd fmla="*/ 96 h 110" name="T89"/>
                <a:gd fmla="*/ 51 w 110" name="T90"/>
                <a:gd fmla="*/ 93 h 110" name="T91"/>
                <a:gd fmla="*/ 53 w 110" name="T92"/>
                <a:gd fmla="*/ 42 h 110" name="T93"/>
                <a:gd fmla="*/ 44 w 110" name="T94"/>
                <a:gd fmla="*/ 40 h 110" name="T95"/>
                <a:gd fmla="*/ 55 w 110" name="T96"/>
                <a:gd fmla="*/ 37 h 110"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10" w="110">
                  <a:moveTo>
                    <a:pt x="105" y="5"/>
                  </a:moveTo>
                  <a:cubicBezTo>
                    <a:pt x="55" y="5"/>
                    <a:pt x="55" y="5"/>
                    <a:pt x="55" y="5"/>
                  </a:cubicBezTo>
                  <a:cubicBezTo>
                    <a:pt x="55" y="0"/>
                    <a:pt x="55" y="0"/>
                    <a:pt x="55" y="0"/>
                  </a:cubicBezTo>
                  <a:cubicBezTo>
                    <a:pt x="107" y="0"/>
                    <a:pt x="107" y="0"/>
                    <a:pt x="107" y="0"/>
                  </a:cubicBezTo>
                  <a:cubicBezTo>
                    <a:pt x="109" y="0"/>
                    <a:pt x="110" y="1"/>
                    <a:pt x="110" y="2"/>
                  </a:cubicBezTo>
                  <a:cubicBezTo>
                    <a:pt x="110" y="107"/>
                    <a:pt x="110" y="107"/>
                    <a:pt x="110" y="107"/>
                  </a:cubicBezTo>
                  <a:cubicBezTo>
                    <a:pt x="110" y="109"/>
                    <a:pt x="109" y="110"/>
                    <a:pt x="107" y="110"/>
                  </a:cubicBezTo>
                  <a:cubicBezTo>
                    <a:pt x="55" y="110"/>
                    <a:pt x="55" y="110"/>
                    <a:pt x="55" y="110"/>
                  </a:cubicBezTo>
                  <a:cubicBezTo>
                    <a:pt x="55" y="105"/>
                    <a:pt x="55" y="105"/>
                    <a:pt x="55" y="105"/>
                  </a:cubicBezTo>
                  <a:cubicBezTo>
                    <a:pt x="105" y="105"/>
                    <a:pt x="105" y="105"/>
                    <a:pt x="105" y="105"/>
                  </a:cubicBezTo>
                  <a:cubicBezTo>
                    <a:pt x="105" y="5"/>
                    <a:pt x="105" y="5"/>
                    <a:pt x="105" y="5"/>
                  </a:cubicBezTo>
                  <a:close/>
                  <a:moveTo>
                    <a:pt x="55" y="101"/>
                  </a:moveTo>
                  <a:cubicBezTo>
                    <a:pt x="69" y="101"/>
                    <a:pt x="69" y="101"/>
                    <a:pt x="69" y="101"/>
                  </a:cubicBezTo>
                  <a:cubicBezTo>
                    <a:pt x="71" y="101"/>
                    <a:pt x="72" y="100"/>
                    <a:pt x="72" y="99"/>
                  </a:cubicBezTo>
                  <a:cubicBezTo>
                    <a:pt x="72" y="91"/>
                    <a:pt x="72" y="91"/>
                    <a:pt x="72" y="91"/>
                  </a:cubicBezTo>
                  <a:cubicBezTo>
                    <a:pt x="72" y="90"/>
                    <a:pt x="71" y="88"/>
                    <a:pt x="69" y="88"/>
                  </a:cubicBezTo>
                  <a:cubicBezTo>
                    <a:pt x="62" y="88"/>
                    <a:pt x="62" y="88"/>
                    <a:pt x="62" y="88"/>
                  </a:cubicBezTo>
                  <a:cubicBezTo>
                    <a:pt x="62" y="45"/>
                    <a:pt x="62" y="45"/>
                    <a:pt x="62" y="45"/>
                  </a:cubicBezTo>
                  <a:cubicBezTo>
                    <a:pt x="69" y="45"/>
                    <a:pt x="69" y="45"/>
                    <a:pt x="69" y="45"/>
                  </a:cubicBezTo>
                  <a:cubicBezTo>
                    <a:pt x="71" y="45"/>
                    <a:pt x="72" y="44"/>
                    <a:pt x="72" y="42"/>
                  </a:cubicBezTo>
                  <a:cubicBezTo>
                    <a:pt x="72" y="34"/>
                    <a:pt x="72" y="34"/>
                    <a:pt x="72" y="34"/>
                  </a:cubicBezTo>
                  <a:cubicBezTo>
                    <a:pt x="72" y="33"/>
                    <a:pt x="71" y="32"/>
                    <a:pt x="69" y="32"/>
                  </a:cubicBezTo>
                  <a:cubicBezTo>
                    <a:pt x="55" y="32"/>
                    <a:pt x="55" y="32"/>
                    <a:pt x="55" y="32"/>
                  </a:cubicBezTo>
                  <a:cubicBezTo>
                    <a:pt x="55" y="37"/>
                    <a:pt x="55" y="37"/>
                    <a:pt x="55" y="37"/>
                  </a:cubicBezTo>
                  <a:cubicBezTo>
                    <a:pt x="67" y="37"/>
                    <a:pt x="67" y="37"/>
                    <a:pt x="67" y="37"/>
                  </a:cubicBezTo>
                  <a:cubicBezTo>
                    <a:pt x="67" y="40"/>
                    <a:pt x="67" y="40"/>
                    <a:pt x="67" y="40"/>
                  </a:cubicBezTo>
                  <a:cubicBezTo>
                    <a:pt x="60" y="40"/>
                    <a:pt x="60" y="40"/>
                    <a:pt x="60" y="40"/>
                  </a:cubicBezTo>
                  <a:cubicBezTo>
                    <a:pt x="58" y="40"/>
                    <a:pt x="57" y="41"/>
                    <a:pt x="57" y="42"/>
                  </a:cubicBezTo>
                  <a:cubicBezTo>
                    <a:pt x="57" y="91"/>
                    <a:pt x="57" y="91"/>
                    <a:pt x="57" y="91"/>
                  </a:cubicBezTo>
                  <a:cubicBezTo>
                    <a:pt x="57" y="92"/>
                    <a:pt x="58" y="93"/>
                    <a:pt x="60" y="93"/>
                  </a:cubicBezTo>
                  <a:cubicBezTo>
                    <a:pt x="67" y="93"/>
                    <a:pt x="67" y="93"/>
                    <a:pt x="67" y="93"/>
                  </a:cubicBezTo>
                  <a:cubicBezTo>
                    <a:pt x="67" y="96"/>
                    <a:pt x="67" y="96"/>
                    <a:pt x="67" y="96"/>
                  </a:cubicBezTo>
                  <a:cubicBezTo>
                    <a:pt x="55" y="96"/>
                    <a:pt x="55" y="96"/>
                    <a:pt x="55" y="96"/>
                  </a:cubicBezTo>
                  <a:cubicBezTo>
                    <a:pt x="55" y="101"/>
                    <a:pt x="55" y="101"/>
                    <a:pt x="55" y="101"/>
                  </a:cubicBezTo>
                  <a:close/>
                  <a:moveTo>
                    <a:pt x="55" y="30"/>
                  </a:moveTo>
                  <a:cubicBezTo>
                    <a:pt x="55" y="30"/>
                    <a:pt x="55" y="30"/>
                    <a:pt x="55" y="30"/>
                  </a:cubicBezTo>
                  <a:cubicBezTo>
                    <a:pt x="58" y="30"/>
                    <a:pt x="61" y="29"/>
                    <a:pt x="63" y="27"/>
                  </a:cubicBezTo>
                  <a:cubicBezTo>
                    <a:pt x="65" y="25"/>
                    <a:pt x="66" y="22"/>
                    <a:pt x="66" y="19"/>
                  </a:cubicBezTo>
                  <a:cubicBezTo>
                    <a:pt x="66" y="16"/>
                    <a:pt x="65" y="14"/>
                    <a:pt x="63" y="12"/>
                  </a:cubicBezTo>
                  <a:cubicBezTo>
                    <a:pt x="61" y="10"/>
                    <a:pt x="58" y="9"/>
                    <a:pt x="55" y="9"/>
                  </a:cubicBezTo>
                  <a:cubicBezTo>
                    <a:pt x="55" y="9"/>
                    <a:pt x="55" y="9"/>
                    <a:pt x="55" y="9"/>
                  </a:cubicBezTo>
                  <a:cubicBezTo>
                    <a:pt x="55" y="13"/>
                    <a:pt x="55" y="13"/>
                    <a:pt x="55" y="13"/>
                  </a:cubicBezTo>
                  <a:cubicBezTo>
                    <a:pt x="55" y="13"/>
                    <a:pt x="55" y="13"/>
                    <a:pt x="55" y="13"/>
                  </a:cubicBezTo>
                  <a:cubicBezTo>
                    <a:pt x="57" y="13"/>
                    <a:pt x="58" y="14"/>
                    <a:pt x="59" y="15"/>
                  </a:cubicBezTo>
                  <a:cubicBezTo>
                    <a:pt x="60" y="16"/>
                    <a:pt x="61" y="18"/>
                    <a:pt x="61" y="19"/>
                  </a:cubicBezTo>
                  <a:cubicBezTo>
                    <a:pt x="61" y="21"/>
                    <a:pt x="60" y="22"/>
                    <a:pt x="59" y="23"/>
                  </a:cubicBezTo>
                  <a:cubicBezTo>
                    <a:pt x="58" y="24"/>
                    <a:pt x="57" y="25"/>
                    <a:pt x="55" y="25"/>
                  </a:cubicBezTo>
                  <a:cubicBezTo>
                    <a:pt x="55" y="25"/>
                    <a:pt x="55" y="25"/>
                    <a:pt x="55" y="25"/>
                  </a:cubicBezTo>
                  <a:lnTo>
                    <a:pt x="55" y="30"/>
                  </a:lnTo>
                  <a:close/>
                  <a:moveTo>
                    <a:pt x="55" y="5"/>
                  </a:moveTo>
                  <a:cubicBezTo>
                    <a:pt x="5" y="5"/>
                    <a:pt x="5" y="5"/>
                    <a:pt x="5" y="5"/>
                  </a:cubicBezTo>
                  <a:cubicBezTo>
                    <a:pt x="5" y="105"/>
                    <a:pt x="5" y="105"/>
                    <a:pt x="5" y="105"/>
                  </a:cubicBezTo>
                  <a:cubicBezTo>
                    <a:pt x="55" y="105"/>
                    <a:pt x="55" y="105"/>
                    <a:pt x="55" y="105"/>
                  </a:cubicBezTo>
                  <a:cubicBezTo>
                    <a:pt x="55" y="110"/>
                    <a:pt x="55" y="110"/>
                    <a:pt x="55" y="110"/>
                  </a:cubicBezTo>
                  <a:cubicBezTo>
                    <a:pt x="2" y="110"/>
                    <a:pt x="2" y="110"/>
                    <a:pt x="2" y="110"/>
                  </a:cubicBezTo>
                  <a:cubicBezTo>
                    <a:pt x="1" y="110"/>
                    <a:pt x="0" y="109"/>
                    <a:pt x="0" y="107"/>
                  </a:cubicBezTo>
                  <a:cubicBezTo>
                    <a:pt x="0" y="2"/>
                    <a:pt x="0" y="2"/>
                    <a:pt x="0" y="2"/>
                  </a:cubicBezTo>
                  <a:cubicBezTo>
                    <a:pt x="0" y="1"/>
                    <a:pt x="1" y="0"/>
                    <a:pt x="2" y="0"/>
                  </a:cubicBezTo>
                  <a:cubicBezTo>
                    <a:pt x="55" y="0"/>
                    <a:pt x="55" y="0"/>
                    <a:pt x="55" y="0"/>
                  </a:cubicBezTo>
                  <a:cubicBezTo>
                    <a:pt x="55" y="5"/>
                    <a:pt x="55" y="5"/>
                    <a:pt x="55" y="5"/>
                  </a:cubicBezTo>
                  <a:close/>
                  <a:moveTo>
                    <a:pt x="55" y="9"/>
                  </a:moveTo>
                  <a:cubicBezTo>
                    <a:pt x="52" y="9"/>
                    <a:pt x="50" y="10"/>
                    <a:pt x="48" y="11"/>
                  </a:cubicBezTo>
                  <a:cubicBezTo>
                    <a:pt x="48" y="12"/>
                    <a:pt x="48" y="12"/>
                    <a:pt x="48" y="12"/>
                  </a:cubicBezTo>
                  <a:cubicBezTo>
                    <a:pt x="46" y="14"/>
                    <a:pt x="45" y="16"/>
                    <a:pt x="45" y="19"/>
                  </a:cubicBezTo>
                  <a:cubicBezTo>
                    <a:pt x="45" y="22"/>
                    <a:pt x="46" y="25"/>
                    <a:pt x="48" y="27"/>
                  </a:cubicBezTo>
                  <a:cubicBezTo>
                    <a:pt x="48" y="27"/>
                    <a:pt x="48" y="27"/>
                    <a:pt x="48" y="27"/>
                  </a:cubicBezTo>
                  <a:cubicBezTo>
                    <a:pt x="48" y="27"/>
                    <a:pt x="48" y="27"/>
                    <a:pt x="48" y="27"/>
                  </a:cubicBezTo>
                  <a:cubicBezTo>
                    <a:pt x="50" y="28"/>
                    <a:pt x="52" y="30"/>
                    <a:pt x="55" y="30"/>
                  </a:cubicBezTo>
                  <a:cubicBezTo>
                    <a:pt x="55" y="25"/>
                    <a:pt x="55" y="25"/>
                    <a:pt x="55" y="25"/>
                  </a:cubicBezTo>
                  <a:cubicBezTo>
                    <a:pt x="53" y="25"/>
                    <a:pt x="52" y="24"/>
                    <a:pt x="51" y="23"/>
                  </a:cubicBezTo>
                  <a:cubicBezTo>
                    <a:pt x="51" y="23"/>
                    <a:pt x="51" y="23"/>
                    <a:pt x="51" y="23"/>
                  </a:cubicBezTo>
                  <a:cubicBezTo>
                    <a:pt x="50" y="22"/>
                    <a:pt x="50" y="21"/>
                    <a:pt x="50" y="19"/>
                  </a:cubicBezTo>
                  <a:cubicBezTo>
                    <a:pt x="50" y="18"/>
                    <a:pt x="50" y="16"/>
                    <a:pt x="51" y="15"/>
                  </a:cubicBezTo>
                  <a:cubicBezTo>
                    <a:pt x="51" y="15"/>
                    <a:pt x="51" y="15"/>
                    <a:pt x="51" y="15"/>
                  </a:cubicBezTo>
                  <a:cubicBezTo>
                    <a:pt x="52" y="14"/>
                    <a:pt x="53" y="13"/>
                    <a:pt x="55" y="13"/>
                  </a:cubicBezTo>
                  <a:cubicBezTo>
                    <a:pt x="55" y="9"/>
                    <a:pt x="55" y="9"/>
                    <a:pt x="55" y="9"/>
                  </a:cubicBezTo>
                  <a:close/>
                  <a:moveTo>
                    <a:pt x="55" y="32"/>
                  </a:moveTo>
                  <a:cubicBezTo>
                    <a:pt x="41" y="32"/>
                    <a:pt x="41" y="32"/>
                    <a:pt x="41" y="32"/>
                  </a:cubicBezTo>
                  <a:cubicBezTo>
                    <a:pt x="40" y="32"/>
                    <a:pt x="39" y="33"/>
                    <a:pt x="39" y="34"/>
                  </a:cubicBezTo>
                  <a:cubicBezTo>
                    <a:pt x="39" y="42"/>
                    <a:pt x="39" y="42"/>
                    <a:pt x="39" y="42"/>
                  </a:cubicBezTo>
                  <a:cubicBezTo>
                    <a:pt x="39" y="44"/>
                    <a:pt x="40" y="45"/>
                    <a:pt x="41" y="45"/>
                  </a:cubicBezTo>
                  <a:cubicBezTo>
                    <a:pt x="49" y="45"/>
                    <a:pt x="49" y="45"/>
                    <a:pt x="49" y="45"/>
                  </a:cubicBezTo>
                  <a:cubicBezTo>
                    <a:pt x="49" y="88"/>
                    <a:pt x="49" y="88"/>
                    <a:pt x="49" y="88"/>
                  </a:cubicBezTo>
                  <a:cubicBezTo>
                    <a:pt x="41" y="88"/>
                    <a:pt x="41" y="88"/>
                    <a:pt x="41" y="88"/>
                  </a:cubicBezTo>
                  <a:cubicBezTo>
                    <a:pt x="40" y="88"/>
                    <a:pt x="39" y="90"/>
                    <a:pt x="39" y="91"/>
                  </a:cubicBezTo>
                  <a:cubicBezTo>
                    <a:pt x="39" y="99"/>
                    <a:pt x="39" y="99"/>
                    <a:pt x="39" y="99"/>
                  </a:cubicBezTo>
                  <a:cubicBezTo>
                    <a:pt x="39" y="100"/>
                    <a:pt x="40" y="101"/>
                    <a:pt x="41" y="101"/>
                  </a:cubicBezTo>
                  <a:cubicBezTo>
                    <a:pt x="55" y="101"/>
                    <a:pt x="55" y="101"/>
                    <a:pt x="55" y="101"/>
                  </a:cubicBezTo>
                  <a:cubicBezTo>
                    <a:pt x="55" y="96"/>
                    <a:pt x="55" y="96"/>
                    <a:pt x="55" y="96"/>
                  </a:cubicBezTo>
                  <a:cubicBezTo>
                    <a:pt x="44" y="96"/>
                    <a:pt x="44" y="96"/>
                    <a:pt x="44" y="96"/>
                  </a:cubicBezTo>
                  <a:cubicBezTo>
                    <a:pt x="44" y="93"/>
                    <a:pt x="44" y="93"/>
                    <a:pt x="44" y="93"/>
                  </a:cubicBezTo>
                  <a:cubicBezTo>
                    <a:pt x="51" y="93"/>
                    <a:pt x="51" y="93"/>
                    <a:pt x="51" y="93"/>
                  </a:cubicBezTo>
                  <a:cubicBezTo>
                    <a:pt x="52" y="93"/>
                    <a:pt x="53" y="92"/>
                    <a:pt x="53" y="91"/>
                  </a:cubicBezTo>
                  <a:cubicBezTo>
                    <a:pt x="53" y="42"/>
                    <a:pt x="53" y="42"/>
                    <a:pt x="53" y="42"/>
                  </a:cubicBezTo>
                  <a:cubicBezTo>
                    <a:pt x="53" y="41"/>
                    <a:pt x="52" y="40"/>
                    <a:pt x="51" y="40"/>
                  </a:cubicBezTo>
                  <a:cubicBezTo>
                    <a:pt x="44" y="40"/>
                    <a:pt x="44" y="40"/>
                    <a:pt x="44" y="40"/>
                  </a:cubicBezTo>
                  <a:cubicBezTo>
                    <a:pt x="44" y="37"/>
                    <a:pt x="44" y="37"/>
                    <a:pt x="44" y="37"/>
                  </a:cubicBezTo>
                  <a:cubicBezTo>
                    <a:pt x="55" y="37"/>
                    <a:pt x="55" y="37"/>
                    <a:pt x="55" y="37"/>
                  </a:cubicBezTo>
                  <a:lnTo>
                    <a:pt x="55" y="3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8" name="Freeform 141"/>
            <p:cNvSpPr>
              <a:spLocks noEditPoints="1"/>
            </p:cNvSpPr>
            <p:nvPr/>
          </p:nvSpPr>
          <p:spPr bwMode="auto">
            <a:xfrm>
              <a:off x="9371027" y="1901837"/>
              <a:ext cx="115888" cy="112714"/>
            </a:xfrm>
            <a:custGeom>
              <a:gdLst>
                <a:gd fmla="*/ 25 w 51" name="T0"/>
                <a:gd fmla="*/ 5 h 50" name="T1"/>
                <a:gd fmla="*/ 25 w 51" name="T2"/>
                <a:gd fmla="*/ 5 h 50" name="T3"/>
                <a:gd fmla="*/ 25 w 51" name="T4"/>
                <a:gd fmla="*/ 0 h 50" name="T5"/>
                <a:gd fmla="*/ 25 w 51" name="T6"/>
                <a:gd fmla="*/ 0 h 50" name="T7"/>
                <a:gd fmla="*/ 43 w 51" name="T8"/>
                <a:gd fmla="*/ 7 h 50" name="T9"/>
                <a:gd fmla="*/ 43 w 51" name="T10"/>
                <a:gd fmla="*/ 7 h 50" name="T11"/>
                <a:gd fmla="*/ 51 w 51" name="T12"/>
                <a:gd fmla="*/ 25 h 50" name="T13"/>
                <a:gd fmla="*/ 43 w 51" name="T14"/>
                <a:gd fmla="*/ 43 h 50" name="T15"/>
                <a:gd fmla="*/ 43 w 51" name="T16"/>
                <a:gd fmla="*/ 43 h 50" name="T17"/>
                <a:gd fmla="*/ 25 w 51" name="T18"/>
                <a:gd fmla="*/ 50 h 50" name="T19"/>
                <a:gd fmla="*/ 25 w 51" name="T20"/>
                <a:gd fmla="*/ 50 h 50" name="T21"/>
                <a:gd fmla="*/ 25 w 51" name="T22"/>
                <a:gd fmla="*/ 45 h 50" name="T23"/>
                <a:gd fmla="*/ 25 w 51" name="T24"/>
                <a:gd fmla="*/ 45 h 50" name="T25"/>
                <a:gd fmla="*/ 40 w 51" name="T26"/>
                <a:gd fmla="*/ 39 h 50" name="T27"/>
                <a:gd fmla="*/ 40 w 51" name="T28"/>
                <a:gd fmla="*/ 39 h 50" name="T29"/>
                <a:gd fmla="*/ 40 w 51" name="T30"/>
                <a:gd fmla="*/ 39 h 50" name="T31"/>
                <a:gd fmla="*/ 46 w 51" name="T32"/>
                <a:gd fmla="*/ 25 h 50" name="T33"/>
                <a:gd fmla="*/ 40 w 51" name="T34"/>
                <a:gd fmla="*/ 11 h 50" name="T35"/>
                <a:gd fmla="*/ 40 w 51" name="T36"/>
                <a:gd fmla="*/ 10 h 50" name="T37"/>
                <a:gd fmla="*/ 25 w 51" name="T38"/>
                <a:gd fmla="*/ 5 h 50" name="T39"/>
                <a:gd fmla="*/ 25 w 51" name="T40"/>
                <a:gd fmla="*/ 5 h 50" name="T41"/>
                <a:gd fmla="*/ 11 w 51" name="T42"/>
                <a:gd fmla="*/ 11 h 50" name="T43"/>
                <a:gd fmla="*/ 5 w 51" name="T44"/>
                <a:gd fmla="*/ 25 h 50" name="T45"/>
                <a:gd fmla="*/ 11 w 51" name="T46"/>
                <a:gd fmla="*/ 39 h 50" name="T47"/>
                <a:gd fmla="*/ 11 w 51" name="T48"/>
                <a:gd fmla="*/ 39 h 50" name="T49"/>
                <a:gd fmla="*/ 11 w 51" name="T50"/>
                <a:gd fmla="*/ 39 h 50" name="T51"/>
                <a:gd fmla="*/ 25 w 51" name="T52"/>
                <a:gd fmla="*/ 45 h 50" name="T53"/>
                <a:gd fmla="*/ 25 w 51" name="T54"/>
                <a:gd fmla="*/ 50 h 50" name="T55"/>
                <a:gd fmla="*/ 8 w 51" name="T56"/>
                <a:gd fmla="*/ 43 h 50" name="T57"/>
                <a:gd fmla="*/ 8 w 51" name="T58"/>
                <a:gd fmla="*/ 43 h 50" name="T59"/>
                <a:gd fmla="*/ 0 w 51" name="T60"/>
                <a:gd fmla="*/ 25 h 50" name="T61"/>
                <a:gd fmla="*/ 8 w 51" name="T62"/>
                <a:gd fmla="*/ 7 h 50" name="T63"/>
                <a:gd fmla="*/ 25 w 51" name="T64"/>
                <a:gd fmla="*/ 0 h 50" name="T65"/>
                <a:gd fmla="*/ 25 w 51" name="T66"/>
                <a:gd fmla="*/ 5 h 5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50" w="51">
                  <a:moveTo>
                    <a:pt x="25" y="5"/>
                  </a:moveTo>
                  <a:cubicBezTo>
                    <a:pt x="25" y="5"/>
                    <a:pt x="25" y="5"/>
                    <a:pt x="25" y="5"/>
                  </a:cubicBezTo>
                  <a:cubicBezTo>
                    <a:pt x="25" y="0"/>
                    <a:pt x="25" y="0"/>
                    <a:pt x="25" y="0"/>
                  </a:cubicBezTo>
                  <a:cubicBezTo>
                    <a:pt x="25" y="0"/>
                    <a:pt x="25" y="0"/>
                    <a:pt x="25" y="0"/>
                  </a:cubicBezTo>
                  <a:cubicBezTo>
                    <a:pt x="32" y="0"/>
                    <a:pt x="39" y="2"/>
                    <a:pt x="43" y="7"/>
                  </a:cubicBezTo>
                  <a:cubicBezTo>
                    <a:pt x="43" y="7"/>
                    <a:pt x="43" y="7"/>
                    <a:pt x="43" y="7"/>
                  </a:cubicBezTo>
                  <a:cubicBezTo>
                    <a:pt x="48" y="12"/>
                    <a:pt x="51" y="18"/>
                    <a:pt x="51" y="25"/>
                  </a:cubicBezTo>
                  <a:cubicBezTo>
                    <a:pt x="51" y="32"/>
                    <a:pt x="48" y="38"/>
                    <a:pt x="43" y="43"/>
                  </a:cubicBezTo>
                  <a:cubicBezTo>
                    <a:pt x="43" y="43"/>
                    <a:pt x="43" y="43"/>
                    <a:pt x="43" y="43"/>
                  </a:cubicBezTo>
                  <a:cubicBezTo>
                    <a:pt x="39" y="47"/>
                    <a:pt x="32" y="50"/>
                    <a:pt x="25" y="50"/>
                  </a:cubicBezTo>
                  <a:cubicBezTo>
                    <a:pt x="25" y="50"/>
                    <a:pt x="25" y="50"/>
                    <a:pt x="25" y="50"/>
                  </a:cubicBezTo>
                  <a:cubicBezTo>
                    <a:pt x="25" y="45"/>
                    <a:pt x="25" y="45"/>
                    <a:pt x="25" y="45"/>
                  </a:cubicBezTo>
                  <a:cubicBezTo>
                    <a:pt x="25" y="45"/>
                    <a:pt x="25" y="45"/>
                    <a:pt x="25" y="45"/>
                  </a:cubicBezTo>
                  <a:cubicBezTo>
                    <a:pt x="31" y="45"/>
                    <a:pt x="36" y="43"/>
                    <a:pt x="40" y="39"/>
                  </a:cubicBezTo>
                  <a:cubicBezTo>
                    <a:pt x="40" y="39"/>
                    <a:pt x="40" y="39"/>
                    <a:pt x="40" y="39"/>
                  </a:cubicBezTo>
                  <a:cubicBezTo>
                    <a:pt x="40" y="39"/>
                    <a:pt x="40" y="39"/>
                    <a:pt x="40" y="39"/>
                  </a:cubicBezTo>
                  <a:cubicBezTo>
                    <a:pt x="44" y="36"/>
                    <a:pt x="46" y="31"/>
                    <a:pt x="46" y="25"/>
                  </a:cubicBezTo>
                  <a:cubicBezTo>
                    <a:pt x="46" y="19"/>
                    <a:pt x="44" y="14"/>
                    <a:pt x="40" y="11"/>
                  </a:cubicBezTo>
                  <a:cubicBezTo>
                    <a:pt x="40" y="10"/>
                    <a:pt x="40" y="10"/>
                    <a:pt x="40" y="10"/>
                  </a:cubicBezTo>
                  <a:cubicBezTo>
                    <a:pt x="36" y="7"/>
                    <a:pt x="31" y="5"/>
                    <a:pt x="25" y="5"/>
                  </a:cubicBezTo>
                  <a:close/>
                  <a:moveTo>
                    <a:pt x="25" y="5"/>
                  </a:moveTo>
                  <a:cubicBezTo>
                    <a:pt x="20" y="5"/>
                    <a:pt x="15" y="7"/>
                    <a:pt x="11" y="11"/>
                  </a:cubicBezTo>
                  <a:cubicBezTo>
                    <a:pt x="7" y="14"/>
                    <a:pt x="5" y="19"/>
                    <a:pt x="5" y="25"/>
                  </a:cubicBezTo>
                  <a:cubicBezTo>
                    <a:pt x="5" y="31"/>
                    <a:pt x="7" y="36"/>
                    <a:pt x="11" y="39"/>
                  </a:cubicBezTo>
                  <a:cubicBezTo>
                    <a:pt x="11" y="39"/>
                    <a:pt x="11" y="39"/>
                    <a:pt x="11" y="39"/>
                  </a:cubicBezTo>
                  <a:cubicBezTo>
                    <a:pt x="11" y="39"/>
                    <a:pt x="11" y="39"/>
                    <a:pt x="11" y="39"/>
                  </a:cubicBezTo>
                  <a:cubicBezTo>
                    <a:pt x="15" y="43"/>
                    <a:pt x="20" y="45"/>
                    <a:pt x="25" y="45"/>
                  </a:cubicBezTo>
                  <a:cubicBezTo>
                    <a:pt x="25" y="50"/>
                    <a:pt x="25" y="50"/>
                    <a:pt x="25" y="50"/>
                  </a:cubicBezTo>
                  <a:cubicBezTo>
                    <a:pt x="18" y="50"/>
                    <a:pt x="12" y="47"/>
                    <a:pt x="8" y="43"/>
                  </a:cubicBezTo>
                  <a:cubicBezTo>
                    <a:pt x="8" y="43"/>
                    <a:pt x="8" y="43"/>
                    <a:pt x="8" y="43"/>
                  </a:cubicBezTo>
                  <a:cubicBezTo>
                    <a:pt x="3" y="38"/>
                    <a:pt x="0" y="32"/>
                    <a:pt x="0" y="25"/>
                  </a:cubicBezTo>
                  <a:cubicBezTo>
                    <a:pt x="0" y="18"/>
                    <a:pt x="3" y="12"/>
                    <a:pt x="8" y="7"/>
                  </a:cubicBezTo>
                  <a:cubicBezTo>
                    <a:pt x="12" y="3"/>
                    <a:pt x="18" y="0"/>
                    <a:pt x="25" y="0"/>
                  </a:cubicBezTo>
                  <a:lnTo>
                    <a:pt x="25"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39" name="Freeform 142"/>
            <p:cNvSpPr>
              <a:spLocks noEditPoints="1"/>
            </p:cNvSpPr>
            <p:nvPr/>
          </p:nvSpPr>
          <p:spPr bwMode="auto">
            <a:xfrm>
              <a:off x="9326578" y="1854212"/>
              <a:ext cx="206375" cy="295277"/>
            </a:xfrm>
            <a:custGeom>
              <a:gdLst>
                <a:gd fmla="*/ 45 w 91" name="T0"/>
                <a:gd fmla="*/ 4 h 131" name="T1"/>
                <a:gd fmla="*/ 89 w 91" name="T2"/>
                <a:gd fmla="*/ 0 h 131" name="T3"/>
                <a:gd fmla="*/ 91 w 91" name="T4"/>
                <a:gd fmla="*/ 129 h 131" name="T5"/>
                <a:gd fmla="*/ 45 w 91" name="T6"/>
                <a:gd fmla="*/ 131 h 131" name="T7"/>
                <a:gd fmla="*/ 86 w 91" name="T8"/>
                <a:gd fmla="*/ 127 h 131" name="T9"/>
                <a:gd fmla="*/ 45 w 91" name="T10"/>
                <a:gd fmla="*/ 120 h 131" name="T11"/>
                <a:gd fmla="*/ 55 w 91" name="T12"/>
                <a:gd fmla="*/ 116 h 131" name="T13"/>
                <a:gd fmla="*/ 59 w 91" name="T14"/>
                <a:gd fmla="*/ 106 h 131" name="T15"/>
                <a:gd fmla="*/ 45 w 91" name="T16"/>
                <a:gd fmla="*/ 92 h 131" name="T17"/>
                <a:gd fmla="*/ 45 w 91" name="T18"/>
                <a:gd fmla="*/ 97 h 131" name="T19"/>
                <a:gd fmla="*/ 52 w 91" name="T20"/>
                <a:gd fmla="*/ 99 h 131" name="T21"/>
                <a:gd fmla="*/ 52 w 91" name="T22"/>
                <a:gd fmla="*/ 112 h 131" name="T23"/>
                <a:gd fmla="*/ 45 w 91" name="T24"/>
                <a:gd fmla="*/ 115 h 131" name="T25"/>
                <a:gd fmla="*/ 45 w 91" name="T26"/>
                <a:gd fmla="*/ 120 h 131" name="T27"/>
                <a:gd fmla="*/ 45 w 91" name="T28"/>
                <a:gd fmla="*/ 82 h 131" name="T29"/>
                <a:gd fmla="*/ 82 w 91" name="T30"/>
                <a:gd fmla="*/ 46 h 131" name="T31"/>
                <a:gd fmla="*/ 45 w 91" name="T32"/>
                <a:gd fmla="*/ 10 h 131" name="T33"/>
                <a:gd fmla="*/ 45 w 91" name="T34"/>
                <a:gd fmla="*/ 15 h 131" name="T35"/>
                <a:gd fmla="*/ 68 w 91" name="T36"/>
                <a:gd fmla="*/ 24 h 131" name="T37"/>
                <a:gd fmla="*/ 68 w 91" name="T38"/>
                <a:gd fmla="*/ 68 h 131" name="T39"/>
                <a:gd fmla="*/ 45 w 91" name="T40"/>
                <a:gd fmla="*/ 77 h 131" name="T41"/>
                <a:gd fmla="*/ 45 w 91" name="T42"/>
                <a:gd fmla="*/ 4 h 131" name="T43"/>
                <a:gd fmla="*/ 4 w 91" name="T44"/>
                <a:gd fmla="*/ 127 h 131" name="T45"/>
                <a:gd fmla="*/ 45 w 91" name="T46"/>
                <a:gd fmla="*/ 131 h 131" name="T47"/>
                <a:gd fmla="*/ 0 w 91" name="T48"/>
                <a:gd fmla="*/ 129 h 131" name="T49"/>
                <a:gd fmla="*/ 2 w 91" name="T50"/>
                <a:gd fmla="*/ 0 h 131" name="T51"/>
                <a:gd fmla="*/ 45 w 91" name="T52"/>
                <a:gd fmla="*/ 4 h 131" name="T53"/>
                <a:gd fmla="*/ 20 w 91" name="T54"/>
                <a:gd fmla="*/ 20 h 131" name="T55"/>
                <a:gd fmla="*/ 20 w 91" name="T56"/>
                <a:gd fmla="*/ 72 h 131" name="T57"/>
                <a:gd fmla="*/ 45 w 91" name="T58"/>
                <a:gd fmla="*/ 77 h 131" name="T59"/>
                <a:gd fmla="*/ 14 w 91" name="T60"/>
                <a:gd fmla="*/ 46 h 131" name="T61"/>
                <a:gd fmla="*/ 45 w 91" name="T62"/>
                <a:gd fmla="*/ 15 h 131" name="T63"/>
                <a:gd fmla="*/ 45 w 91" name="T64"/>
                <a:gd fmla="*/ 92 h 131" name="T65"/>
                <a:gd fmla="*/ 36 w 91" name="T66"/>
                <a:gd fmla="*/ 96 h 131" name="T67"/>
                <a:gd fmla="*/ 36 w 91" name="T68"/>
                <a:gd fmla="*/ 115 h 131" name="T69"/>
                <a:gd fmla="*/ 45 w 91" name="T70"/>
                <a:gd fmla="*/ 115 h 131" name="T71"/>
                <a:gd fmla="*/ 36 w 91" name="T72"/>
                <a:gd fmla="*/ 106 h 131" name="T73"/>
                <a:gd fmla="*/ 39 w 91" name="T74"/>
                <a:gd fmla="*/ 99 h 131" name="T75"/>
                <a:gd fmla="*/ 45 w 91" name="T76"/>
                <a:gd fmla="*/ 92 h 131"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131" w="91">
                  <a:moveTo>
                    <a:pt x="86" y="4"/>
                  </a:move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ubicBezTo>
                    <a:pt x="86" y="127"/>
                    <a:pt x="86" y="127"/>
                    <a:pt x="86" y="127"/>
                  </a:cubicBezTo>
                  <a:cubicBezTo>
                    <a:pt x="86" y="4"/>
                    <a:pt x="86" y="4"/>
                    <a:pt x="86" y="4"/>
                  </a:cubicBezTo>
                  <a:close/>
                  <a:moveTo>
                    <a:pt x="45" y="120"/>
                  </a:moveTo>
                  <a:cubicBezTo>
                    <a:pt x="45" y="120"/>
                    <a:pt x="45" y="120"/>
                    <a:pt x="45" y="120"/>
                  </a:cubicBezTo>
                  <a:cubicBezTo>
                    <a:pt x="49" y="120"/>
                    <a:pt x="53" y="118"/>
                    <a:pt x="55" y="116"/>
                  </a:cubicBezTo>
                  <a:cubicBezTo>
                    <a:pt x="55" y="115"/>
                    <a:pt x="55" y="115"/>
                    <a:pt x="55" y="115"/>
                  </a:cubicBezTo>
                  <a:cubicBezTo>
                    <a:pt x="58" y="113"/>
                    <a:pt x="59" y="110"/>
                    <a:pt x="59" y="106"/>
                  </a:cubicBezTo>
                  <a:cubicBezTo>
                    <a:pt x="59" y="102"/>
                    <a:pt x="58" y="98"/>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2" y="56"/>
                    <a:pt x="82" y="46"/>
                  </a:cubicBezTo>
                  <a:cubicBezTo>
                    <a:pt x="82"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8" y="24"/>
                  </a:cubicBezTo>
                  <a:cubicBezTo>
                    <a:pt x="73" y="30"/>
                    <a:pt x="77" y="37"/>
                    <a:pt x="77" y="46"/>
                  </a:cubicBezTo>
                  <a:cubicBezTo>
                    <a:pt x="77" y="55"/>
                    <a:pt x="73" y="62"/>
                    <a:pt x="68" y="68"/>
                  </a:cubicBezTo>
                  <a:cubicBezTo>
                    <a:pt x="62" y="74"/>
                    <a:pt x="54" y="77"/>
                    <a:pt x="45" y="77"/>
                  </a:cubicBezTo>
                  <a:cubicBezTo>
                    <a:pt x="45" y="77"/>
                    <a:pt x="45" y="77"/>
                    <a:pt x="45" y="77"/>
                  </a:cubicBezTo>
                  <a:lnTo>
                    <a:pt x="45" y="82"/>
                  </a:lnTo>
                  <a:close/>
                  <a:moveTo>
                    <a:pt x="45" y="4"/>
                  </a:moveTo>
                  <a:cubicBezTo>
                    <a:pt x="4" y="4"/>
                    <a:pt x="4" y="4"/>
                    <a:pt x="4" y="4"/>
                  </a:cubicBezTo>
                  <a:cubicBezTo>
                    <a:pt x="4" y="127"/>
                    <a:pt x="4" y="127"/>
                    <a:pt x="4" y="127"/>
                  </a:cubicBez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45" y="0"/>
                    <a:pt x="45" y="0"/>
                    <a:pt x="45" y="0"/>
                  </a:cubicBezTo>
                  <a:cubicBezTo>
                    <a:pt x="45" y="4"/>
                    <a:pt x="45" y="4"/>
                    <a:pt x="45" y="4"/>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8" y="62"/>
                    <a:pt x="14" y="55"/>
                    <a:pt x="14" y="46"/>
                  </a:cubicBezTo>
                  <a:cubicBezTo>
                    <a:pt x="14" y="37"/>
                    <a:pt x="18" y="30"/>
                    <a:pt x="23" y="24"/>
                  </a:cubicBezTo>
                  <a:cubicBezTo>
                    <a:pt x="29" y="18"/>
                    <a:pt x="37" y="15"/>
                    <a:pt x="45" y="15"/>
                  </a:cubicBezTo>
                  <a:cubicBezTo>
                    <a:pt x="45" y="10"/>
                    <a:pt x="45" y="10"/>
                    <a:pt x="45" y="10"/>
                  </a:cubicBezTo>
                  <a:close/>
                  <a:moveTo>
                    <a:pt x="45" y="92"/>
                  </a:moveTo>
                  <a:cubicBezTo>
                    <a:pt x="42" y="92"/>
                    <a:pt x="38" y="93"/>
                    <a:pt x="36" y="96"/>
                  </a:cubicBezTo>
                  <a:cubicBezTo>
                    <a:pt x="36" y="96"/>
                    <a:pt x="36" y="96"/>
                    <a:pt x="36" y="96"/>
                  </a:cubicBezTo>
                  <a:cubicBezTo>
                    <a:pt x="33" y="98"/>
                    <a:pt x="32" y="102"/>
                    <a:pt x="32" y="106"/>
                  </a:cubicBezTo>
                  <a:cubicBezTo>
                    <a:pt x="32" y="110"/>
                    <a:pt x="33" y="113"/>
                    <a:pt x="36" y="115"/>
                  </a:cubicBezTo>
                  <a:cubicBezTo>
                    <a:pt x="38" y="118"/>
                    <a:pt x="42"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0" name="Freeform 143"/>
            <p:cNvSpPr>
              <a:spLocks noEditPoints="1"/>
            </p:cNvSpPr>
            <p:nvPr/>
          </p:nvSpPr>
          <p:spPr bwMode="auto">
            <a:xfrm>
              <a:off x="9124964" y="1819286"/>
              <a:ext cx="50801" cy="31751"/>
            </a:xfrm>
            <a:custGeom>
              <a:gdLst>
                <a:gd fmla="*/ 17 w 22" name="T0"/>
                <a:gd fmla="*/ 9 h 14" name="T1"/>
                <a:gd fmla="*/ 16 w 22" name="T2"/>
                <a:gd fmla="*/ 6 h 14" name="T3"/>
                <a:gd fmla="*/ 16 w 22" name="T4"/>
                <a:gd fmla="*/ 6 h 14" name="T5"/>
                <a:gd fmla="*/ 12 w 22" name="T6"/>
                <a:gd fmla="*/ 5 h 14" name="T7"/>
                <a:gd fmla="*/ 11 w 22" name="T8"/>
                <a:gd fmla="*/ 5 h 14" name="T9"/>
                <a:gd fmla="*/ 11 w 22" name="T10"/>
                <a:gd fmla="*/ 0 h 14" name="T11"/>
                <a:gd fmla="*/ 12 w 22" name="T12"/>
                <a:gd fmla="*/ 0 h 14" name="T13"/>
                <a:gd fmla="*/ 19 w 22" name="T14"/>
                <a:gd fmla="*/ 3 h 14" name="T15"/>
                <a:gd fmla="*/ 19 w 22" name="T16"/>
                <a:gd fmla="*/ 3 h 14" name="T17"/>
                <a:gd fmla="*/ 22 w 22" name="T18"/>
                <a:gd fmla="*/ 10 h 14" name="T19"/>
                <a:gd fmla="*/ 22 w 22" name="T20"/>
                <a:gd fmla="*/ 11 h 14" name="T21"/>
                <a:gd fmla="*/ 22 w 22" name="T22"/>
                <a:gd fmla="*/ 11 h 14" name="T23"/>
                <a:gd fmla="*/ 22 w 22" name="T24"/>
                <a:gd fmla="*/ 12 h 14" name="T25"/>
                <a:gd fmla="*/ 19 w 22" name="T26"/>
                <a:gd fmla="*/ 14 h 14" name="T27"/>
                <a:gd fmla="*/ 11 w 22" name="T28"/>
                <a:gd fmla="*/ 14 h 14" name="T29"/>
                <a:gd fmla="*/ 11 w 22" name="T30"/>
                <a:gd fmla="*/ 9 h 14" name="T31"/>
                <a:gd fmla="*/ 17 w 22" name="T32"/>
                <a:gd fmla="*/ 9 h 14" name="T33"/>
                <a:gd fmla="*/ 11 w 22" name="T34"/>
                <a:gd fmla="*/ 5 h 14" name="T35"/>
                <a:gd fmla="*/ 9 w 22" name="T36"/>
                <a:gd fmla="*/ 5 h 14" name="T37"/>
                <a:gd fmla="*/ 6 w 22" name="T38"/>
                <a:gd fmla="*/ 6 h 14" name="T39"/>
                <a:gd fmla="*/ 4 w 22" name="T40"/>
                <a:gd fmla="*/ 9 h 14" name="T41"/>
                <a:gd fmla="*/ 11 w 22" name="T42"/>
                <a:gd fmla="*/ 9 h 14" name="T43"/>
                <a:gd fmla="*/ 11 w 22" name="T44"/>
                <a:gd fmla="*/ 14 h 14" name="T45"/>
                <a:gd fmla="*/ 2 w 22" name="T46"/>
                <a:gd fmla="*/ 14 h 14" name="T47"/>
                <a:gd fmla="*/ 2 w 22" name="T48"/>
                <a:gd fmla="*/ 14 h 14" name="T49"/>
                <a:gd fmla="*/ 0 w 22" name="T50"/>
                <a:gd fmla="*/ 12 h 14" name="T51"/>
                <a:gd fmla="*/ 0 w 22" name="T52"/>
                <a:gd fmla="*/ 11 h 14" name="T53"/>
                <a:gd fmla="*/ 0 w 22" name="T54"/>
                <a:gd fmla="*/ 11 h 14" name="T55"/>
                <a:gd fmla="*/ 0 w 22" name="T56"/>
                <a:gd fmla="*/ 10 h 14" name="T57"/>
                <a:gd fmla="*/ 2 w 22" name="T58"/>
                <a:gd fmla="*/ 3 h 14" name="T59"/>
                <a:gd fmla="*/ 9 w 22" name="T60"/>
                <a:gd fmla="*/ 0 h 14" name="T61"/>
                <a:gd fmla="*/ 11 w 22" name="T62"/>
                <a:gd fmla="*/ 0 h 14" name="T63"/>
                <a:gd fmla="*/ 11 w 22" name="T64"/>
                <a:gd fmla="*/ 5 h 1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4" w="22">
                  <a:moveTo>
                    <a:pt x="17" y="9"/>
                  </a:moveTo>
                  <a:cubicBezTo>
                    <a:pt x="17" y="8"/>
                    <a:pt x="17" y="7"/>
                    <a:pt x="16" y="6"/>
                  </a:cubicBezTo>
                  <a:cubicBezTo>
                    <a:pt x="16" y="6"/>
                    <a:pt x="16" y="6"/>
                    <a:pt x="16" y="6"/>
                  </a:cubicBezTo>
                  <a:cubicBezTo>
                    <a:pt x="15" y="5"/>
                    <a:pt x="14" y="5"/>
                    <a:pt x="12" y="5"/>
                  </a:cubicBezTo>
                  <a:cubicBezTo>
                    <a:pt x="11" y="5"/>
                    <a:pt x="11" y="5"/>
                    <a:pt x="11" y="5"/>
                  </a:cubicBezTo>
                  <a:cubicBezTo>
                    <a:pt x="11" y="0"/>
                    <a:pt x="11" y="0"/>
                    <a:pt x="11" y="0"/>
                  </a:cubicBezTo>
                  <a:cubicBezTo>
                    <a:pt x="12" y="0"/>
                    <a:pt x="12" y="0"/>
                    <a:pt x="12" y="0"/>
                  </a:cubicBezTo>
                  <a:cubicBezTo>
                    <a:pt x="15" y="0"/>
                    <a:pt x="17" y="1"/>
                    <a:pt x="19" y="3"/>
                  </a:cubicBezTo>
                  <a:cubicBezTo>
                    <a:pt x="19" y="3"/>
                    <a:pt x="19" y="3"/>
                    <a:pt x="19" y="3"/>
                  </a:cubicBezTo>
                  <a:cubicBezTo>
                    <a:pt x="21" y="5"/>
                    <a:pt x="22" y="7"/>
                    <a:pt x="22" y="10"/>
                  </a:cubicBezTo>
                  <a:cubicBezTo>
                    <a:pt x="22" y="10"/>
                    <a:pt x="22" y="11"/>
                    <a:pt x="22" y="11"/>
                  </a:cubicBezTo>
                  <a:cubicBezTo>
                    <a:pt x="22" y="11"/>
                    <a:pt x="22" y="11"/>
                    <a:pt x="22" y="11"/>
                  </a:cubicBezTo>
                  <a:cubicBezTo>
                    <a:pt x="22" y="11"/>
                    <a:pt x="22" y="12"/>
                    <a:pt x="22" y="12"/>
                  </a:cubicBezTo>
                  <a:cubicBezTo>
                    <a:pt x="21" y="13"/>
                    <a:pt x="20" y="14"/>
                    <a:pt x="19" y="14"/>
                  </a:cubicBezTo>
                  <a:cubicBezTo>
                    <a:pt x="11" y="14"/>
                    <a:pt x="11" y="14"/>
                    <a:pt x="11" y="14"/>
                  </a:cubicBezTo>
                  <a:cubicBezTo>
                    <a:pt x="11" y="9"/>
                    <a:pt x="11" y="9"/>
                    <a:pt x="11" y="9"/>
                  </a:cubicBezTo>
                  <a:lnTo>
                    <a:pt x="17" y="9"/>
                  </a:lnTo>
                  <a:close/>
                  <a:moveTo>
                    <a:pt x="11" y="5"/>
                  </a:moveTo>
                  <a:cubicBezTo>
                    <a:pt x="9" y="5"/>
                    <a:pt x="9" y="5"/>
                    <a:pt x="9" y="5"/>
                  </a:cubicBezTo>
                  <a:cubicBezTo>
                    <a:pt x="8" y="5"/>
                    <a:pt x="7" y="6"/>
                    <a:pt x="6" y="6"/>
                  </a:cubicBezTo>
                  <a:cubicBezTo>
                    <a:pt x="5" y="7"/>
                    <a:pt x="5" y="8"/>
                    <a:pt x="4" y="9"/>
                  </a:cubicBezTo>
                  <a:cubicBezTo>
                    <a:pt x="11" y="9"/>
                    <a:pt x="11" y="9"/>
                    <a:pt x="11" y="9"/>
                  </a:cubicBezTo>
                  <a:cubicBezTo>
                    <a:pt x="11" y="14"/>
                    <a:pt x="11" y="14"/>
                    <a:pt x="11" y="14"/>
                  </a:cubicBezTo>
                  <a:cubicBezTo>
                    <a:pt x="2" y="14"/>
                    <a:pt x="2" y="14"/>
                    <a:pt x="2" y="14"/>
                  </a:cubicBezTo>
                  <a:cubicBezTo>
                    <a:pt x="2" y="14"/>
                    <a:pt x="2" y="14"/>
                    <a:pt x="2" y="14"/>
                  </a:cubicBezTo>
                  <a:cubicBezTo>
                    <a:pt x="1" y="14"/>
                    <a:pt x="0" y="13"/>
                    <a:pt x="0" y="12"/>
                  </a:cubicBezTo>
                  <a:cubicBezTo>
                    <a:pt x="0" y="12"/>
                    <a:pt x="0" y="12"/>
                    <a:pt x="0" y="11"/>
                  </a:cubicBezTo>
                  <a:cubicBezTo>
                    <a:pt x="0" y="11"/>
                    <a:pt x="0" y="11"/>
                    <a:pt x="0" y="11"/>
                  </a:cubicBezTo>
                  <a:cubicBezTo>
                    <a:pt x="0" y="11"/>
                    <a:pt x="0" y="10"/>
                    <a:pt x="0" y="10"/>
                  </a:cubicBezTo>
                  <a:cubicBezTo>
                    <a:pt x="0" y="7"/>
                    <a:pt x="1" y="5"/>
                    <a:pt x="2" y="3"/>
                  </a:cubicBezTo>
                  <a:cubicBezTo>
                    <a:pt x="4" y="1"/>
                    <a:pt x="7" y="0"/>
                    <a:pt x="9" y="0"/>
                  </a:cubicBezTo>
                  <a:cubicBezTo>
                    <a:pt x="11" y="0"/>
                    <a:pt x="11" y="0"/>
                    <a:pt x="11" y="0"/>
                  </a:cubicBezTo>
                  <a:lnTo>
                    <a:pt x="11"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1" name="Freeform 144"/>
            <p:cNvSpPr>
              <a:spLocks noEditPoints="1"/>
            </p:cNvSpPr>
            <p:nvPr/>
          </p:nvSpPr>
          <p:spPr bwMode="auto">
            <a:xfrm>
              <a:off x="9102739" y="1854212"/>
              <a:ext cx="206375" cy="295277"/>
            </a:xfrm>
            <a:custGeom>
              <a:gdLst>
                <a:gd fmla="*/ 86 w 91" name="T0"/>
                <a:gd fmla="*/ 127 h 131" name="T1"/>
                <a:gd fmla="*/ 45 w 91" name="T2"/>
                <a:gd fmla="*/ 4 h 131" name="T3"/>
                <a:gd fmla="*/ 89 w 91" name="T4"/>
                <a:gd fmla="*/ 0 h 131" name="T5"/>
                <a:gd fmla="*/ 91 w 91" name="T6"/>
                <a:gd fmla="*/ 129 h 131" name="T7"/>
                <a:gd fmla="*/ 45 w 91" name="T8"/>
                <a:gd fmla="*/ 131 h 131" name="T9"/>
                <a:gd fmla="*/ 45 w 91" name="T10"/>
                <a:gd fmla="*/ 120 h 131" name="T11"/>
                <a:gd fmla="*/ 55 w 91" name="T12"/>
                <a:gd fmla="*/ 116 h 131" name="T13"/>
                <a:gd fmla="*/ 59 w 91" name="T14"/>
                <a:gd fmla="*/ 106 h 131" name="T15"/>
                <a:gd fmla="*/ 55 w 91" name="T16"/>
                <a:gd fmla="*/ 96 h 131" name="T17"/>
                <a:gd fmla="*/ 45 w 91" name="T18"/>
                <a:gd fmla="*/ 92 h 131" name="T19"/>
                <a:gd fmla="*/ 45 w 91" name="T20"/>
                <a:gd fmla="*/ 97 h 131" name="T21"/>
                <a:gd fmla="*/ 52 w 91" name="T22"/>
                <a:gd fmla="*/ 99 h 131" name="T23"/>
                <a:gd fmla="*/ 54 w 91" name="T24"/>
                <a:gd fmla="*/ 106 h 131" name="T25"/>
                <a:gd fmla="*/ 52 w 91" name="T26"/>
                <a:gd fmla="*/ 112 h 131" name="T27"/>
                <a:gd fmla="*/ 45 w 91" name="T28"/>
                <a:gd fmla="*/ 115 h 131" name="T29"/>
                <a:gd fmla="*/ 45 w 91" name="T30"/>
                <a:gd fmla="*/ 82 h 131" name="T31"/>
                <a:gd fmla="*/ 71 w 91" name="T32"/>
                <a:gd fmla="*/ 72 h 131" name="T33"/>
                <a:gd fmla="*/ 71 w 91" name="T34"/>
                <a:gd fmla="*/ 20 h 131" name="T35"/>
                <a:gd fmla="*/ 45 w 91" name="T36"/>
                <a:gd fmla="*/ 10 h 131" name="T37"/>
                <a:gd fmla="*/ 45 w 91" name="T38"/>
                <a:gd fmla="*/ 15 h 131" name="T39"/>
                <a:gd fmla="*/ 77 w 91" name="T40"/>
                <a:gd fmla="*/ 46 h 131" name="T41"/>
                <a:gd fmla="*/ 45 w 91" name="T42"/>
                <a:gd fmla="*/ 77 h 131" name="T43"/>
                <a:gd fmla="*/ 45 w 91" name="T44"/>
                <a:gd fmla="*/ 82 h 131" name="T45"/>
                <a:gd fmla="*/ 45 w 91" name="T46"/>
                <a:gd fmla="*/ 127 h 131" name="T47"/>
                <a:gd fmla="*/ 2 w 91" name="T48"/>
                <a:gd fmla="*/ 131 h 131" name="T49"/>
                <a:gd fmla="*/ 0 w 91" name="T50"/>
                <a:gd fmla="*/ 2 h 131" name="T51"/>
                <a:gd fmla="*/ 18 w 91" name="T52"/>
                <a:gd fmla="*/ 0 h 131" name="T53"/>
                <a:gd fmla="*/ 45 w 91" name="T54"/>
                <a:gd fmla="*/ 0 h 131" name="T55"/>
                <a:gd fmla="*/ 23 w 91" name="T56"/>
                <a:gd fmla="*/ 4 h 131" name="T57"/>
                <a:gd fmla="*/ 4 w 91" name="T58"/>
                <a:gd fmla="*/ 4 h 131" name="T59"/>
                <a:gd fmla="*/ 45 w 91" name="T60"/>
                <a:gd fmla="*/ 10 h 131" name="T61"/>
                <a:gd fmla="*/ 9 w 91" name="T62"/>
                <a:gd fmla="*/ 46 h 131" name="T63"/>
                <a:gd fmla="*/ 45 w 91" name="T64"/>
                <a:gd fmla="*/ 82 h 131" name="T65"/>
                <a:gd fmla="*/ 23 w 91" name="T66"/>
                <a:gd fmla="*/ 68 h 131" name="T67"/>
                <a:gd fmla="*/ 23 w 91" name="T68"/>
                <a:gd fmla="*/ 24 h 131" name="T69"/>
                <a:gd fmla="*/ 45 w 91" name="T70"/>
                <a:gd fmla="*/ 10 h 131" name="T71"/>
                <a:gd fmla="*/ 35 w 91" name="T72"/>
                <a:gd fmla="*/ 96 h 131" name="T73"/>
                <a:gd fmla="*/ 31 w 91" name="T74"/>
                <a:gd fmla="*/ 106 h 131" name="T75"/>
                <a:gd fmla="*/ 45 w 91" name="T76"/>
                <a:gd fmla="*/ 120 h 131" name="T77"/>
                <a:gd fmla="*/ 39 w 91" name="T78"/>
                <a:gd fmla="*/ 112 h 131" name="T79"/>
                <a:gd fmla="*/ 39 w 91" name="T80"/>
                <a:gd fmla="*/ 99 h 131" name="T81"/>
                <a:gd fmla="*/ 39 w 91" name="T82"/>
                <a:gd fmla="*/ 99 h 131" name="T83"/>
                <a:gd fmla="*/ 45 w 91" name="T84"/>
                <a:gd fmla="*/ 92 h 131"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31" w="91">
                  <a:moveTo>
                    <a:pt x="45" y="127"/>
                  </a:moveTo>
                  <a:cubicBezTo>
                    <a:pt x="86" y="127"/>
                    <a:pt x="86" y="127"/>
                    <a:pt x="86" y="127"/>
                  </a:cubicBezTo>
                  <a:cubicBezTo>
                    <a:pt x="86" y="4"/>
                    <a:pt x="86" y="4"/>
                    <a:pt x="86" y="4"/>
                  </a:cubicBez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lose/>
                  <a:moveTo>
                    <a:pt x="45" y="120"/>
                  </a:moveTo>
                  <a:cubicBezTo>
                    <a:pt x="45" y="120"/>
                    <a:pt x="45" y="120"/>
                    <a:pt x="45" y="120"/>
                  </a:cubicBezTo>
                  <a:cubicBezTo>
                    <a:pt x="49" y="120"/>
                    <a:pt x="52" y="118"/>
                    <a:pt x="55" y="116"/>
                  </a:cubicBezTo>
                  <a:cubicBezTo>
                    <a:pt x="55" y="115"/>
                    <a:pt x="55" y="115"/>
                    <a:pt x="55" y="115"/>
                  </a:cubicBezTo>
                  <a:cubicBezTo>
                    <a:pt x="58" y="113"/>
                    <a:pt x="59" y="110"/>
                    <a:pt x="59" y="106"/>
                  </a:cubicBezTo>
                  <a:cubicBezTo>
                    <a:pt x="59" y="102"/>
                    <a:pt x="58" y="98"/>
                    <a:pt x="55" y="96"/>
                  </a:cubicBezTo>
                  <a:cubicBezTo>
                    <a:pt x="55" y="96"/>
                    <a:pt x="55" y="96"/>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2" y="99"/>
                    <a:pt x="52" y="99"/>
                    <a:pt x="52" y="99"/>
                  </a:cubicBezTo>
                  <a:cubicBezTo>
                    <a:pt x="52" y="99"/>
                    <a:pt x="52" y="99"/>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1" y="56"/>
                    <a:pt x="81" y="46"/>
                  </a:cubicBezTo>
                  <a:cubicBezTo>
                    <a:pt x="81"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7" y="24"/>
                  </a:cubicBezTo>
                  <a:cubicBezTo>
                    <a:pt x="73" y="30"/>
                    <a:pt x="77" y="37"/>
                    <a:pt x="77" y="46"/>
                  </a:cubicBezTo>
                  <a:cubicBezTo>
                    <a:pt x="77" y="55"/>
                    <a:pt x="73" y="62"/>
                    <a:pt x="67" y="68"/>
                  </a:cubicBezTo>
                  <a:cubicBezTo>
                    <a:pt x="62" y="74"/>
                    <a:pt x="54" y="77"/>
                    <a:pt x="45" y="77"/>
                  </a:cubicBezTo>
                  <a:cubicBezTo>
                    <a:pt x="45" y="77"/>
                    <a:pt x="45" y="77"/>
                    <a:pt x="45" y="77"/>
                  </a:cubicBezTo>
                  <a:lnTo>
                    <a:pt x="45" y="82"/>
                  </a:lnTo>
                  <a:close/>
                  <a:moveTo>
                    <a:pt x="4" y="127"/>
                  </a:move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18" y="0"/>
                    <a:pt x="18" y="0"/>
                    <a:pt x="18" y="0"/>
                  </a:cubicBezTo>
                  <a:cubicBezTo>
                    <a:pt x="23" y="0"/>
                    <a:pt x="23" y="0"/>
                    <a:pt x="23" y="0"/>
                  </a:cubicBezTo>
                  <a:cubicBezTo>
                    <a:pt x="45" y="0"/>
                    <a:pt x="45" y="0"/>
                    <a:pt x="45" y="0"/>
                  </a:cubicBezTo>
                  <a:cubicBezTo>
                    <a:pt x="45" y="4"/>
                    <a:pt x="45" y="4"/>
                    <a:pt x="45" y="4"/>
                  </a:cubicBezTo>
                  <a:cubicBezTo>
                    <a:pt x="23" y="4"/>
                    <a:pt x="23" y="4"/>
                    <a:pt x="23" y="4"/>
                  </a:cubicBezTo>
                  <a:cubicBezTo>
                    <a:pt x="18" y="4"/>
                    <a:pt x="18" y="4"/>
                    <a:pt x="18" y="4"/>
                  </a:cubicBezTo>
                  <a:cubicBezTo>
                    <a:pt x="4" y="4"/>
                    <a:pt x="4" y="4"/>
                    <a:pt x="4" y="4"/>
                  </a:cubicBezTo>
                  <a:cubicBezTo>
                    <a:pt x="4" y="127"/>
                    <a:pt x="4" y="127"/>
                    <a:pt x="4" y="127"/>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7" y="62"/>
                    <a:pt x="14" y="55"/>
                    <a:pt x="14" y="46"/>
                  </a:cubicBezTo>
                  <a:cubicBezTo>
                    <a:pt x="14" y="37"/>
                    <a:pt x="17" y="30"/>
                    <a:pt x="23" y="24"/>
                  </a:cubicBezTo>
                  <a:cubicBezTo>
                    <a:pt x="29" y="18"/>
                    <a:pt x="37" y="15"/>
                    <a:pt x="45" y="15"/>
                  </a:cubicBezTo>
                  <a:cubicBezTo>
                    <a:pt x="45" y="10"/>
                    <a:pt x="45" y="10"/>
                    <a:pt x="45" y="10"/>
                  </a:cubicBezTo>
                  <a:close/>
                  <a:moveTo>
                    <a:pt x="45" y="92"/>
                  </a:moveTo>
                  <a:cubicBezTo>
                    <a:pt x="41" y="92"/>
                    <a:pt x="38" y="93"/>
                    <a:pt x="35" y="96"/>
                  </a:cubicBezTo>
                  <a:cubicBezTo>
                    <a:pt x="35" y="96"/>
                    <a:pt x="35" y="96"/>
                    <a:pt x="35" y="96"/>
                  </a:cubicBezTo>
                  <a:cubicBezTo>
                    <a:pt x="33" y="98"/>
                    <a:pt x="31" y="102"/>
                    <a:pt x="31" y="106"/>
                  </a:cubicBezTo>
                  <a:cubicBezTo>
                    <a:pt x="31" y="110"/>
                    <a:pt x="33" y="113"/>
                    <a:pt x="35" y="115"/>
                  </a:cubicBezTo>
                  <a:cubicBezTo>
                    <a:pt x="38" y="118"/>
                    <a:pt x="41"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2" name="Freeform 145"/>
            <p:cNvSpPr>
              <a:spLocks noEditPoints="1"/>
            </p:cNvSpPr>
            <p:nvPr/>
          </p:nvSpPr>
          <p:spPr bwMode="auto">
            <a:xfrm>
              <a:off x="9148777" y="1901837"/>
              <a:ext cx="114300" cy="112714"/>
            </a:xfrm>
            <a:custGeom>
              <a:gdLst>
                <a:gd fmla="*/ 25 w 51" name="T0"/>
                <a:gd fmla="*/ 45 h 50" name="T1"/>
                <a:gd fmla="*/ 40 w 51" name="T2"/>
                <a:gd fmla="*/ 39 h 50" name="T3"/>
                <a:gd fmla="*/ 40 w 51" name="T4"/>
                <a:gd fmla="*/ 39 h 50" name="T5"/>
                <a:gd fmla="*/ 46 w 51" name="T6"/>
                <a:gd fmla="*/ 25 h 50" name="T7"/>
                <a:gd fmla="*/ 40 w 51" name="T8"/>
                <a:gd fmla="*/ 11 h 50" name="T9"/>
                <a:gd fmla="*/ 40 w 51" name="T10"/>
                <a:gd fmla="*/ 11 h 50" name="T11"/>
                <a:gd fmla="*/ 25 w 51" name="T12"/>
                <a:gd fmla="*/ 5 h 50" name="T13"/>
                <a:gd fmla="*/ 25 w 51" name="T14"/>
                <a:gd fmla="*/ 5 h 50" name="T15"/>
                <a:gd fmla="*/ 25 w 51" name="T16"/>
                <a:gd fmla="*/ 0 h 50" name="T17"/>
                <a:gd fmla="*/ 25 w 51" name="T18"/>
                <a:gd fmla="*/ 0 h 50" name="T19"/>
                <a:gd fmla="*/ 43 w 51" name="T20"/>
                <a:gd fmla="*/ 7 h 50" name="T21"/>
                <a:gd fmla="*/ 43 w 51" name="T22"/>
                <a:gd fmla="*/ 7 h 50" name="T23"/>
                <a:gd fmla="*/ 43 w 51" name="T24"/>
                <a:gd fmla="*/ 7 h 50" name="T25"/>
                <a:gd fmla="*/ 51 w 51" name="T26"/>
                <a:gd fmla="*/ 25 h 50" name="T27"/>
                <a:gd fmla="*/ 43 w 51" name="T28"/>
                <a:gd fmla="*/ 43 h 50" name="T29"/>
                <a:gd fmla="*/ 43 w 51" name="T30"/>
                <a:gd fmla="*/ 43 h 50" name="T31"/>
                <a:gd fmla="*/ 43 w 51" name="T32"/>
                <a:gd fmla="*/ 43 h 50" name="T33"/>
                <a:gd fmla="*/ 25 w 51" name="T34"/>
                <a:gd fmla="*/ 50 h 50" name="T35"/>
                <a:gd fmla="*/ 25 w 51" name="T36"/>
                <a:gd fmla="*/ 50 h 50" name="T37"/>
                <a:gd fmla="*/ 25 w 51" name="T38"/>
                <a:gd fmla="*/ 45 h 50" name="T39"/>
                <a:gd fmla="*/ 25 w 51" name="T40"/>
                <a:gd fmla="*/ 5 h 50" name="T41"/>
                <a:gd fmla="*/ 11 w 51" name="T42"/>
                <a:gd fmla="*/ 11 h 50" name="T43"/>
                <a:gd fmla="*/ 11 w 51" name="T44"/>
                <a:gd fmla="*/ 11 h 50" name="T45"/>
                <a:gd fmla="*/ 5 w 51" name="T46"/>
                <a:gd fmla="*/ 25 h 50" name="T47"/>
                <a:gd fmla="*/ 11 w 51" name="T48"/>
                <a:gd fmla="*/ 39 h 50" name="T49"/>
                <a:gd fmla="*/ 25 w 51" name="T50"/>
                <a:gd fmla="*/ 45 h 50" name="T51"/>
                <a:gd fmla="*/ 25 w 51" name="T52"/>
                <a:gd fmla="*/ 50 h 50" name="T53"/>
                <a:gd fmla="*/ 7 w 51" name="T54"/>
                <a:gd fmla="*/ 43 h 50" name="T55"/>
                <a:gd fmla="*/ 0 w 51" name="T56"/>
                <a:gd fmla="*/ 25 h 50" name="T57"/>
                <a:gd fmla="*/ 7 w 51" name="T58"/>
                <a:gd fmla="*/ 7 h 50" name="T59"/>
                <a:gd fmla="*/ 7 w 51" name="T60"/>
                <a:gd fmla="*/ 7 h 50" name="T61"/>
                <a:gd fmla="*/ 25 w 51" name="T62"/>
                <a:gd fmla="*/ 0 h 50" name="T63"/>
                <a:gd fmla="*/ 25 w 51" name="T64"/>
                <a:gd fmla="*/ 5 h 50"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0" w="51">
                  <a:moveTo>
                    <a:pt x="25" y="45"/>
                  </a:moveTo>
                  <a:cubicBezTo>
                    <a:pt x="31" y="45"/>
                    <a:pt x="36" y="43"/>
                    <a:pt x="40" y="39"/>
                  </a:cubicBezTo>
                  <a:cubicBezTo>
                    <a:pt x="40" y="39"/>
                    <a:pt x="40" y="39"/>
                    <a:pt x="40" y="39"/>
                  </a:cubicBezTo>
                  <a:cubicBezTo>
                    <a:pt x="43" y="36"/>
                    <a:pt x="46" y="31"/>
                    <a:pt x="46" y="25"/>
                  </a:cubicBezTo>
                  <a:cubicBezTo>
                    <a:pt x="46" y="19"/>
                    <a:pt x="43" y="14"/>
                    <a:pt x="40" y="11"/>
                  </a:cubicBezTo>
                  <a:cubicBezTo>
                    <a:pt x="40" y="11"/>
                    <a:pt x="40" y="11"/>
                    <a:pt x="40" y="11"/>
                  </a:cubicBezTo>
                  <a:cubicBezTo>
                    <a:pt x="36" y="7"/>
                    <a:pt x="31" y="5"/>
                    <a:pt x="25" y="5"/>
                  </a:cubicBezTo>
                  <a:cubicBezTo>
                    <a:pt x="25" y="5"/>
                    <a:pt x="25" y="5"/>
                    <a:pt x="25" y="5"/>
                  </a:cubicBezTo>
                  <a:cubicBezTo>
                    <a:pt x="25" y="0"/>
                    <a:pt x="25" y="0"/>
                    <a:pt x="25" y="0"/>
                  </a:cubicBezTo>
                  <a:cubicBezTo>
                    <a:pt x="25" y="0"/>
                    <a:pt x="25" y="0"/>
                    <a:pt x="25" y="0"/>
                  </a:cubicBezTo>
                  <a:cubicBezTo>
                    <a:pt x="32" y="0"/>
                    <a:pt x="39" y="3"/>
                    <a:pt x="43" y="7"/>
                  </a:cubicBezTo>
                  <a:cubicBezTo>
                    <a:pt x="43" y="7"/>
                    <a:pt x="43" y="7"/>
                    <a:pt x="43" y="7"/>
                  </a:cubicBezTo>
                  <a:cubicBezTo>
                    <a:pt x="43" y="7"/>
                    <a:pt x="43" y="7"/>
                    <a:pt x="43" y="7"/>
                  </a:cubicBezTo>
                  <a:cubicBezTo>
                    <a:pt x="48" y="12"/>
                    <a:pt x="51" y="18"/>
                    <a:pt x="51" y="25"/>
                  </a:cubicBezTo>
                  <a:cubicBezTo>
                    <a:pt x="51" y="32"/>
                    <a:pt x="48" y="38"/>
                    <a:pt x="43" y="43"/>
                  </a:cubicBezTo>
                  <a:cubicBezTo>
                    <a:pt x="43" y="43"/>
                    <a:pt x="43" y="43"/>
                    <a:pt x="43" y="43"/>
                  </a:cubicBezTo>
                  <a:cubicBezTo>
                    <a:pt x="43" y="43"/>
                    <a:pt x="43" y="43"/>
                    <a:pt x="43" y="43"/>
                  </a:cubicBezTo>
                  <a:cubicBezTo>
                    <a:pt x="39" y="47"/>
                    <a:pt x="32" y="50"/>
                    <a:pt x="25" y="50"/>
                  </a:cubicBezTo>
                  <a:cubicBezTo>
                    <a:pt x="25" y="50"/>
                    <a:pt x="25" y="50"/>
                    <a:pt x="25" y="50"/>
                  </a:cubicBezTo>
                  <a:cubicBezTo>
                    <a:pt x="25" y="45"/>
                    <a:pt x="25" y="45"/>
                    <a:pt x="25" y="45"/>
                  </a:cubicBezTo>
                  <a:close/>
                  <a:moveTo>
                    <a:pt x="25" y="5"/>
                  </a:moveTo>
                  <a:cubicBezTo>
                    <a:pt x="20" y="5"/>
                    <a:pt x="15" y="7"/>
                    <a:pt x="11" y="11"/>
                  </a:cubicBezTo>
                  <a:cubicBezTo>
                    <a:pt x="11" y="11"/>
                    <a:pt x="11" y="11"/>
                    <a:pt x="11" y="11"/>
                  </a:cubicBezTo>
                  <a:cubicBezTo>
                    <a:pt x="7" y="14"/>
                    <a:pt x="5" y="19"/>
                    <a:pt x="5" y="25"/>
                  </a:cubicBezTo>
                  <a:cubicBezTo>
                    <a:pt x="5" y="31"/>
                    <a:pt x="7" y="36"/>
                    <a:pt x="11" y="39"/>
                  </a:cubicBezTo>
                  <a:cubicBezTo>
                    <a:pt x="15" y="43"/>
                    <a:pt x="20" y="45"/>
                    <a:pt x="25" y="45"/>
                  </a:cubicBezTo>
                  <a:cubicBezTo>
                    <a:pt x="25" y="50"/>
                    <a:pt x="25" y="50"/>
                    <a:pt x="25" y="50"/>
                  </a:cubicBezTo>
                  <a:cubicBezTo>
                    <a:pt x="18" y="50"/>
                    <a:pt x="12" y="47"/>
                    <a:pt x="7" y="43"/>
                  </a:cubicBezTo>
                  <a:cubicBezTo>
                    <a:pt x="3" y="38"/>
                    <a:pt x="0" y="32"/>
                    <a:pt x="0" y="25"/>
                  </a:cubicBezTo>
                  <a:cubicBezTo>
                    <a:pt x="0" y="18"/>
                    <a:pt x="3" y="12"/>
                    <a:pt x="7" y="7"/>
                  </a:cubicBezTo>
                  <a:cubicBezTo>
                    <a:pt x="7" y="7"/>
                    <a:pt x="7" y="7"/>
                    <a:pt x="7" y="7"/>
                  </a:cubicBezTo>
                  <a:cubicBezTo>
                    <a:pt x="12" y="3"/>
                    <a:pt x="18" y="0"/>
                    <a:pt x="25" y="0"/>
                  </a:cubicBezTo>
                  <a:lnTo>
                    <a:pt x="25"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3" name="Freeform 146"/>
            <p:cNvSpPr>
              <a:spLocks noEditPoints="1"/>
            </p:cNvSpPr>
            <p:nvPr/>
          </p:nvSpPr>
          <p:spPr bwMode="auto">
            <a:xfrm>
              <a:off x="5981710" y="484191"/>
              <a:ext cx="363538" cy="341315"/>
            </a:xfrm>
            <a:custGeom>
              <a:gdLst>
                <a:gd fmla="*/ 146 w 161" name="T0"/>
                <a:gd fmla="*/ 137 h 151" name="T1"/>
                <a:gd fmla="*/ 139 w 161" name="T2"/>
                <a:gd fmla="*/ 28 h 151" name="T3"/>
                <a:gd fmla="*/ 161 w 161" name="T4"/>
                <a:gd fmla="*/ 137 h 151" name="T5"/>
                <a:gd fmla="*/ 149 w 161" name="T6"/>
                <a:gd fmla="*/ 151 h 151" name="T7"/>
                <a:gd fmla="*/ 147 w 161" name="T8"/>
                <a:gd fmla="*/ 89 h 151" name="T9"/>
                <a:gd fmla="*/ 147 w 161" name="T10"/>
                <a:gd fmla="*/ 73 h 151" name="T11"/>
                <a:gd fmla="*/ 143 w 161" name="T12"/>
                <a:gd fmla="*/ 77 h 151" name="T13"/>
                <a:gd fmla="*/ 143 w 161" name="T14"/>
                <a:gd fmla="*/ 86 h 151" name="T15"/>
                <a:gd fmla="*/ 139 w 161" name="T16"/>
                <a:gd fmla="*/ 63 h 151" name="T17"/>
                <a:gd fmla="*/ 139 w 161" name="T18"/>
                <a:gd fmla="*/ 40 h 151" name="T19"/>
                <a:gd fmla="*/ 143 w 161" name="T20"/>
                <a:gd fmla="*/ 56 h 151" name="T21"/>
                <a:gd fmla="*/ 132 w 161" name="T22"/>
                <a:gd fmla="*/ 137 h 151" name="T23"/>
                <a:gd fmla="*/ 139 w 161" name="T24"/>
                <a:gd fmla="*/ 151 h 151" name="T25"/>
                <a:gd fmla="*/ 130 w 161" name="T26"/>
                <a:gd fmla="*/ 28 h 151" name="T27"/>
                <a:gd fmla="*/ 139 w 161" name="T28"/>
                <a:gd fmla="*/ 40 h 151" name="T29"/>
                <a:gd fmla="*/ 134 w 161" name="T30"/>
                <a:gd fmla="*/ 56 h 151" name="T31"/>
                <a:gd fmla="*/ 130 w 161" name="T32"/>
                <a:gd fmla="*/ 59 h 151" name="T33"/>
                <a:gd fmla="*/ 139 w 161" name="T34"/>
                <a:gd fmla="*/ 70 h 151" name="T35"/>
                <a:gd fmla="*/ 134 w 161" name="T36"/>
                <a:gd fmla="*/ 86 h 151" name="T37"/>
                <a:gd fmla="*/ 131 w 161" name="T38"/>
                <a:gd fmla="*/ 89 h 151" name="T39"/>
                <a:gd fmla="*/ 130 w 161" name="T40"/>
                <a:gd fmla="*/ 89 h 151" name="T41"/>
                <a:gd fmla="*/ 130 w 161" name="T42"/>
                <a:gd fmla="*/ 87 h 151" name="T43"/>
                <a:gd fmla="*/ 81 w 161" name="T44"/>
                <a:gd fmla="*/ 135 h 151" name="T45"/>
                <a:gd fmla="*/ 129 w 161" name="T46"/>
                <a:gd fmla="*/ 151 h 151" name="T47"/>
                <a:gd fmla="*/ 81 w 161" name="T48"/>
                <a:gd fmla="*/ 135 h 151" name="T49"/>
                <a:gd fmla="*/ 130 w 161" name="T50"/>
                <a:gd fmla="*/ 23 h 151" name="T51"/>
                <a:gd fmla="*/ 127 w 161" name="T52"/>
                <a:gd fmla="*/ 52 h 151" name="T53"/>
                <a:gd fmla="*/ 130 w 161" name="T54"/>
                <a:gd fmla="*/ 89 h 151" name="T55"/>
                <a:gd fmla="*/ 81 w 161" name="T56"/>
                <a:gd fmla="*/ 126 h 151" name="T57"/>
                <a:gd fmla="*/ 81 w 161" name="T58"/>
                <a:gd fmla="*/ 42 h 151" name="T59"/>
                <a:gd fmla="*/ 117 w 161" name="T60"/>
                <a:gd fmla="*/ 123 h 151" name="T61"/>
                <a:gd fmla="*/ 63 w 161" name="T62"/>
                <a:gd fmla="*/ 6 h 151" name="T63"/>
                <a:gd fmla="*/ 6 w 161" name="T64"/>
                <a:gd fmla="*/ 10 h 151" name="T65"/>
                <a:gd fmla="*/ 24 w 161" name="T66"/>
                <a:gd fmla="*/ 24 h 151" name="T67"/>
                <a:gd fmla="*/ 8 w 161" name="T68"/>
                <a:gd fmla="*/ 28 h 151" name="T69"/>
                <a:gd fmla="*/ 19 w 161" name="T70"/>
                <a:gd fmla="*/ 138 h 151" name="T71"/>
                <a:gd fmla="*/ 33 w 161" name="T72"/>
                <a:gd fmla="*/ 137 h 151" name="T73"/>
                <a:gd fmla="*/ 38 w 161" name="T74"/>
                <a:gd fmla="*/ 140 h 151" name="T75"/>
                <a:gd fmla="*/ 14 w 161" name="T76"/>
                <a:gd fmla="*/ 149 h 151" name="T77"/>
                <a:gd fmla="*/ 3 w 161" name="T78"/>
                <a:gd fmla="*/ 26 h 151" name="T79"/>
                <a:gd fmla="*/ 0 w 161" name="T80"/>
                <a:gd fmla="*/ 9 h 151" name="T81"/>
                <a:gd fmla="*/ 62 w 161" name="T82"/>
                <a:gd fmla="*/ 1 h 151" name="T83"/>
                <a:gd fmla="*/ 71 w 161" name="T84"/>
                <a:gd fmla="*/ 9 h 151" name="T85"/>
                <a:gd fmla="*/ 81 w 161" name="T86"/>
                <a:gd fmla="*/ 23 h 151" name="T87"/>
                <a:gd fmla="*/ 48 w 161" name="T88"/>
                <a:gd fmla="*/ 24 h 151" name="T89"/>
                <a:gd fmla="*/ 81 w 161" name="T90"/>
                <a:gd fmla="*/ 37 h 151" name="T91"/>
                <a:gd fmla="*/ 20 w 161" name="T92"/>
                <a:gd fmla="*/ 126 h 151" name="T93"/>
                <a:gd fmla="*/ 22 w 161" name="T94"/>
                <a:gd fmla="*/ 42 h 151"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51" w="161">
                  <a:moveTo>
                    <a:pt x="139" y="147"/>
                  </a:moveTo>
                  <a:cubicBezTo>
                    <a:pt x="146" y="147"/>
                    <a:pt x="146" y="147"/>
                    <a:pt x="146" y="147"/>
                  </a:cubicBezTo>
                  <a:cubicBezTo>
                    <a:pt x="146" y="138"/>
                    <a:pt x="146" y="138"/>
                    <a:pt x="146" y="138"/>
                  </a:cubicBezTo>
                  <a:cubicBezTo>
                    <a:pt x="146" y="137"/>
                    <a:pt x="146" y="137"/>
                    <a:pt x="146" y="137"/>
                  </a:cubicBezTo>
                  <a:cubicBezTo>
                    <a:pt x="146" y="136"/>
                    <a:pt x="147" y="135"/>
                    <a:pt x="149" y="135"/>
                  </a:cubicBezTo>
                  <a:cubicBezTo>
                    <a:pt x="156" y="135"/>
                    <a:pt x="156" y="135"/>
                    <a:pt x="156" y="135"/>
                  </a:cubicBezTo>
                  <a:cubicBezTo>
                    <a:pt x="156" y="28"/>
                    <a:pt x="156" y="28"/>
                    <a:pt x="156" y="28"/>
                  </a:cubicBezTo>
                  <a:cubicBezTo>
                    <a:pt x="139" y="28"/>
                    <a:pt x="139" y="28"/>
                    <a:pt x="139" y="28"/>
                  </a:cubicBezTo>
                  <a:cubicBezTo>
                    <a:pt x="139" y="23"/>
                    <a:pt x="139" y="23"/>
                    <a:pt x="139" y="23"/>
                  </a:cubicBezTo>
                  <a:cubicBezTo>
                    <a:pt x="159" y="23"/>
                    <a:pt x="159" y="23"/>
                    <a:pt x="159" y="23"/>
                  </a:cubicBezTo>
                  <a:cubicBezTo>
                    <a:pt x="160" y="23"/>
                    <a:pt x="161" y="24"/>
                    <a:pt x="161" y="26"/>
                  </a:cubicBezTo>
                  <a:cubicBezTo>
                    <a:pt x="161" y="137"/>
                    <a:pt x="161" y="137"/>
                    <a:pt x="161" y="137"/>
                  </a:cubicBezTo>
                  <a:cubicBezTo>
                    <a:pt x="161" y="138"/>
                    <a:pt x="160" y="140"/>
                    <a:pt x="159" y="140"/>
                  </a:cubicBezTo>
                  <a:cubicBezTo>
                    <a:pt x="151" y="140"/>
                    <a:pt x="151" y="140"/>
                    <a:pt x="151" y="140"/>
                  </a:cubicBezTo>
                  <a:cubicBezTo>
                    <a:pt x="151" y="149"/>
                    <a:pt x="151" y="149"/>
                    <a:pt x="151" y="149"/>
                  </a:cubicBezTo>
                  <a:cubicBezTo>
                    <a:pt x="151" y="150"/>
                    <a:pt x="150" y="151"/>
                    <a:pt x="149" y="151"/>
                  </a:cubicBezTo>
                  <a:cubicBezTo>
                    <a:pt x="139" y="151"/>
                    <a:pt x="139" y="151"/>
                    <a:pt x="139" y="151"/>
                  </a:cubicBezTo>
                  <a:cubicBezTo>
                    <a:pt x="139" y="147"/>
                    <a:pt x="139" y="147"/>
                    <a:pt x="139" y="147"/>
                  </a:cubicBezTo>
                  <a:close/>
                  <a:moveTo>
                    <a:pt x="139" y="93"/>
                  </a:moveTo>
                  <a:cubicBezTo>
                    <a:pt x="142" y="93"/>
                    <a:pt x="145" y="92"/>
                    <a:pt x="147" y="89"/>
                  </a:cubicBezTo>
                  <a:cubicBezTo>
                    <a:pt x="147" y="89"/>
                    <a:pt x="147" y="89"/>
                    <a:pt x="147" y="89"/>
                  </a:cubicBezTo>
                  <a:cubicBezTo>
                    <a:pt x="149" y="87"/>
                    <a:pt x="150" y="85"/>
                    <a:pt x="150" y="81"/>
                  </a:cubicBezTo>
                  <a:cubicBezTo>
                    <a:pt x="150" y="78"/>
                    <a:pt x="149" y="75"/>
                    <a:pt x="147" y="73"/>
                  </a:cubicBezTo>
                  <a:cubicBezTo>
                    <a:pt x="147" y="73"/>
                    <a:pt x="147" y="73"/>
                    <a:pt x="147" y="73"/>
                  </a:cubicBezTo>
                  <a:cubicBezTo>
                    <a:pt x="145" y="71"/>
                    <a:pt x="142" y="70"/>
                    <a:pt x="139" y="70"/>
                  </a:cubicBezTo>
                  <a:cubicBezTo>
                    <a:pt x="139" y="75"/>
                    <a:pt x="139" y="75"/>
                    <a:pt x="139" y="75"/>
                  </a:cubicBezTo>
                  <a:cubicBezTo>
                    <a:pt x="140" y="75"/>
                    <a:pt x="142" y="76"/>
                    <a:pt x="143" y="77"/>
                  </a:cubicBezTo>
                  <a:cubicBezTo>
                    <a:pt x="143" y="77"/>
                    <a:pt x="143" y="77"/>
                    <a:pt x="143" y="77"/>
                  </a:cubicBezTo>
                  <a:cubicBezTo>
                    <a:pt x="143" y="77"/>
                    <a:pt x="143" y="77"/>
                    <a:pt x="143" y="77"/>
                  </a:cubicBezTo>
                  <a:cubicBezTo>
                    <a:pt x="144" y="78"/>
                    <a:pt x="145" y="80"/>
                    <a:pt x="145" y="81"/>
                  </a:cubicBezTo>
                  <a:cubicBezTo>
                    <a:pt x="145" y="83"/>
                    <a:pt x="145" y="85"/>
                    <a:pt x="143" y="86"/>
                  </a:cubicBezTo>
                  <a:cubicBezTo>
                    <a:pt x="143" y="86"/>
                    <a:pt x="143" y="86"/>
                    <a:pt x="143" y="86"/>
                  </a:cubicBezTo>
                  <a:cubicBezTo>
                    <a:pt x="143" y="86"/>
                    <a:pt x="143" y="86"/>
                    <a:pt x="143" y="86"/>
                  </a:cubicBezTo>
                  <a:cubicBezTo>
                    <a:pt x="142" y="87"/>
                    <a:pt x="140" y="88"/>
                    <a:pt x="139" y="88"/>
                  </a:cubicBezTo>
                  <a:cubicBezTo>
                    <a:pt x="139" y="93"/>
                    <a:pt x="139" y="93"/>
                    <a:pt x="139" y="93"/>
                  </a:cubicBezTo>
                  <a:close/>
                  <a:moveTo>
                    <a:pt x="139" y="63"/>
                  </a:moveTo>
                  <a:cubicBezTo>
                    <a:pt x="142" y="63"/>
                    <a:pt x="145" y="62"/>
                    <a:pt x="147" y="60"/>
                  </a:cubicBezTo>
                  <a:cubicBezTo>
                    <a:pt x="149" y="58"/>
                    <a:pt x="150" y="55"/>
                    <a:pt x="150" y="52"/>
                  </a:cubicBezTo>
                  <a:cubicBezTo>
                    <a:pt x="150" y="48"/>
                    <a:pt x="149" y="46"/>
                    <a:pt x="147" y="43"/>
                  </a:cubicBezTo>
                  <a:cubicBezTo>
                    <a:pt x="145" y="41"/>
                    <a:pt x="142" y="40"/>
                    <a:pt x="139" y="40"/>
                  </a:cubicBezTo>
                  <a:cubicBezTo>
                    <a:pt x="139" y="45"/>
                    <a:pt x="139" y="45"/>
                    <a:pt x="139" y="45"/>
                  </a:cubicBezTo>
                  <a:cubicBezTo>
                    <a:pt x="140" y="45"/>
                    <a:pt x="142" y="46"/>
                    <a:pt x="143" y="47"/>
                  </a:cubicBezTo>
                  <a:cubicBezTo>
                    <a:pt x="144" y="48"/>
                    <a:pt x="145" y="50"/>
                    <a:pt x="145" y="52"/>
                  </a:cubicBezTo>
                  <a:cubicBezTo>
                    <a:pt x="145" y="53"/>
                    <a:pt x="144" y="55"/>
                    <a:pt x="143" y="56"/>
                  </a:cubicBezTo>
                  <a:cubicBezTo>
                    <a:pt x="142" y="57"/>
                    <a:pt x="140" y="58"/>
                    <a:pt x="139" y="58"/>
                  </a:cubicBezTo>
                  <a:lnTo>
                    <a:pt x="139" y="63"/>
                  </a:lnTo>
                  <a:close/>
                  <a:moveTo>
                    <a:pt x="130" y="135"/>
                  </a:moveTo>
                  <a:cubicBezTo>
                    <a:pt x="131" y="135"/>
                    <a:pt x="132" y="136"/>
                    <a:pt x="132" y="137"/>
                  </a:cubicBezTo>
                  <a:cubicBezTo>
                    <a:pt x="132" y="138"/>
                    <a:pt x="132" y="138"/>
                    <a:pt x="132" y="138"/>
                  </a:cubicBezTo>
                  <a:cubicBezTo>
                    <a:pt x="132" y="147"/>
                    <a:pt x="132" y="147"/>
                    <a:pt x="132" y="147"/>
                  </a:cubicBezTo>
                  <a:cubicBezTo>
                    <a:pt x="139" y="147"/>
                    <a:pt x="139" y="147"/>
                    <a:pt x="139" y="147"/>
                  </a:cubicBezTo>
                  <a:cubicBezTo>
                    <a:pt x="139" y="151"/>
                    <a:pt x="139" y="151"/>
                    <a:pt x="139" y="151"/>
                  </a:cubicBezTo>
                  <a:cubicBezTo>
                    <a:pt x="130" y="151"/>
                    <a:pt x="130" y="151"/>
                    <a:pt x="130" y="151"/>
                  </a:cubicBezTo>
                  <a:cubicBezTo>
                    <a:pt x="130" y="135"/>
                    <a:pt x="130" y="135"/>
                    <a:pt x="130" y="135"/>
                  </a:cubicBezTo>
                  <a:close/>
                  <a:moveTo>
                    <a:pt x="139" y="28"/>
                  </a:moveTo>
                  <a:cubicBezTo>
                    <a:pt x="130" y="28"/>
                    <a:pt x="130" y="28"/>
                    <a:pt x="130" y="28"/>
                  </a:cubicBezTo>
                  <a:cubicBezTo>
                    <a:pt x="130" y="23"/>
                    <a:pt x="130" y="23"/>
                    <a:pt x="130" y="23"/>
                  </a:cubicBezTo>
                  <a:cubicBezTo>
                    <a:pt x="139" y="23"/>
                    <a:pt x="139" y="23"/>
                    <a:pt x="139" y="23"/>
                  </a:cubicBezTo>
                  <a:cubicBezTo>
                    <a:pt x="139" y="28"/>
                    <a:pt x="139" y="28"/>
                    <a:pt x="139" y="28"/>
                  </a:cubicBezTo>
                  <a:close/>
                  <a:moveTo>
                    <a:pt x="139" y="40"/>
                  </a:moveTo>
                  <a:cubicBezTo>
                    <a:pt x="139" y="45"/>
                    <a:pt x="139" y="45"/>
                    <a:pt x="139" y="45"/>
                  </a:cubicBezTo>
                  <a:cubicBezTo>
                    <a:pt x="137" y="45"/>
                    <a:pt x="135" y="46"/>
                    <a:pt x="134" y="47"/>
                  </a:cubicBezTo>
                  <a:cubicBezTo>
                    <a:pt x="133" y="48"/>
                    <a:pt x="132" y="50"/>
                    <a:pt x="132" y="52"/>
                  </a:cubicBezTo>
                  <a:cubicBezTo>
                    <a:pt x="132" y="53"/>
                    <a:pt x="133" y="55"/>
                    <a:pt x="134" y="56"/>
                  </a:cubicBezTo>
                  <a:cubicBezTo>
                    <a:pt x="135" y="57"/>
                    <a:pt x="137" y="58"/>
                    <a:pt x="139" y="58"/>
                  </a:cubicBezTo>
                  <a:cubicBezTo>
                    <a:pt x="139" y="63"/>
                    <a:pt x="139" y="63"/>
                    <a:pt x="139" y="63"/>
                  </a:cubicBezTo>
                  <a:cubicBezTo>
                    <a:pt x="135" y="63"/>
                    <a:pt x="133" y="62"/>
                    <a:pt x="131" y="60"/>
                  </a:cubicBezTo>
                  <a:cubicBezTo>
                    <a:pt x="130" y="59"/>
                    <a:pt x="130" y="59"/>
                    <a:pt x="130" y="59"/>
                  </a:cubicBezTo>
                  <a:cubicBezTo>
                    <a:pt x="130" y="44"/>
                    <a:pt x="130" y="44"/>
                    <a:pt x="130" y="44"/>
                  </a:cubicBezTo>
                  <a:cubicBezTo>
                    <a:pt x="130" y="44"/>
                    <a:pt x="130" y="44"/>
                    <a:pt x="131" y="43"/>
                  </a:cubicBezTo>
                  <a:cubicBezTo>
                    <a:pt x="133" y="41"/>
                    <a:pt x="135" y="40"/>
                    <a:pt x="139" y="40"/>
                  </a:cubicBezTo>
                  <a:close/>
                  <a:moveTo>
                    <a:pt x="139" y="70"/>
                  </a:moveTo>
                  <a:cubicBezTo>
                    <a:pt x="139" y="75"/>
                    <a:pt x="139" y="75"/>
                    <a:pt x="139" y="75"/>
                  </a:cubicBezTo>
                  <a:cubicBezTo>
                    <a:pt x="137" y="75"/>
                    <a:pt x="135" y="76"/>
                    <a:pt x="134" y="77"/>
                  </a:cubicBezTo>
                  <a:cubicBezTo>
                    <a:pt x="133" y="78"/>
                    <a:pt x="132" y="80"/>
                    <a:pt x="132" y="81"/>
                  </a:cubicBezTo>
                  <a:cubicBezTo>
                    <a:pt x="132" y="83"/>
                    <a:pt x="133" y="85"/>
                    <a:pt x="134" y="86"/>
                  </a:cubicBezTo>
                  <a:cubicBezTo>
                    <a:pt x="134" y="86"/>
                    <a:pt x="134" y="86"/>
                    <a:pt x="134" y="86"/>
                  </a:cubicBezTo>
                  <a:cubicBezTo>
                    <a:pt x="135" y="87"/>
                    <a:pt x="137" y="88"/>
                    <a:pt x="139" y="88"/>
                  </a:cubicBezTo>
                  <a:cubicBezTo>
                    <a:pt x="139" y="93"/>
                    <a:pt x="139" y="93"/>
                    <a:pt x="139" y="93"/>
                  </a:cubicBezTo>
                  <a:cubicBezTo>
                    <a:pt x="135" y="93"/>
                    <a:pt x="133" y="92"/>
                    <a:pt x="131" y="89"/>
                  </a:cubicBezTo>
                  <a:cubicBezTo>
                    <a:pt x="131" y="89"/>
                    <a:pt x="131" y="89"/>
                    <a:pt x="131" y="89"/>
                  </a:cubicBezTo>
                  <a:cubicBezTo>
                    <a:pt x="131" y="89"/>
                    <a:pt x="131" y="89"/>
                    <a:pt x="131" y="89"/>
                  </a:cubicBezTo>
                  <a:cubicBezTo>
                    <a:pt x="131" y="89"/>
                    <a:pt x="131" y="89"/>
                    <a:pt x="131" y="89"/>
                  </a:cubicBezTo>
                  <a:cubicBezTo>
                    <a:pt x="130" y="89"/>
                    <a:pt x="130" y="89"/>
                    <a:pt x="130" y="89"/>
                  </a:cubicBezTo>
                  <a:cubicBezTo>
                    <a:pt x="130" y="89"/>
                    <a:pt x="130" y="89"/>
                    <a:pt x="130" y="89"/>
                  </a:cubicBezTo>
                  <a:cubicBezTo>
                    <a:pt x="130" y="89"/>
                    <a:pt x="130" y="89"/>
                    <a:pt x="131" y="89"/>
                  </a:cubicBezTo>
                  <a:cubicBezTo>
                    <a:pt x="131" y="86"/>
                    <a:pt x="131" y="86"/>
                    <a:pt x="131" y="86"/>
                  </a:cubicBezTo>
                  <a:cubicBezTo>
                    <a:pt x="130" y="86"/>
                    <a:pt x="130" y="86"/>
                    <a:pt x="130" y="87"/>
                  </a:cubicBezTo>
                  <a:cubicBezTo>
                    <a:pt x="130" y="74"/>
                    <a:pt x="130" y="74"/>
                    <a:pt x="130" y="74"/>
                  </a:cubicBezTo>
                  <a:cubicBezTo>
                    <a:pt x="130" y="74"/>
                    <a:pt x="130" y="73"/>
                    <a:pt x="131" y="73"/>
                  </a:cubicBezTo>
                  <a:cubicBezTo>
                    <a:pt x="133" y="71"/>
                    <a:pt x="135" y="70"/>
                    <a:pt x="139" y="70"/>
                  </a:cubicBezTo>
                  <a:close/>
                  <a:moveTo>
                    <a:pt x="81" y="135"/>
                  </a:moveTo>
                  <a:cubicBezTo>
                    <a:pt x="129" y="135"/>
                    <a:pt x="129" y="135"/>
                    <a:pt x="129" y="135"/>
                  </a:cubicBezTo>
                  <a:cubicBezTo>
                    <a:pt x="130" y="135"/>
                    <a:pt x="130" y="135"/>
                    <a:pt x="130" y="135"/>
                  </a:cubicBezTo>
                  <a:cubicBezTo>
                    <a:pt x="130" y="151"/>
                    <a:pt x="130" y="151"/>
                    <a:pt x="130" y="151"/>
                  </a:cubicBezTo>
                  <a:cubicBezTo>
                    <a:pt x="129" y="151"/>
                    <a:pt x="129" y="151"/>
                    <a:pt x="129" y="151"/>
                  </a:cubicBezTo>
                  <a:cubicBezTo>
                    <a:pt x="128" y="151"/>
                    <a:pt x="127" y="150"/>
                    <a:pt x="127" y="149"/>
                  </a:cubicBezTo>
                  <a:cubicBezTo>
                    <a:pt x="127" y="140"/>
                    <a:pt x="127" y="140"/>
                    <a:pt x="127" y="140"/>
                  </a:cubicBezTo>
                  <a:cubicBezTo>
                    <a:pt x="81" y="140"/>
                    <a:pt x="81" y="140"/>
                    <a:pt x="81" y="140"/>
                  </a:cubicBezTo>
                  <a:cubicBezTo>
                    <a:pt x="81" y="135"/>
                    <a:pt x="81" y="135"/>
                    <a:pt x="81" y="135"/>
                  </a:cubicBezTo>
                  <a:close/>
                  <a:moveTo>
                    <a:pt x="130" y="28"/>
                  </a:moveTo>
                  <a:cubicBezTo>
                    <a:pt x="81" y="28"/>
                    <a:pt x="81" y="28"/>
                    <a:pt x="81" y="28"/>
                  </a:cubicBezTo>
                  <a:cubicBezTo>
                    <a:pt x="81" y="23"/>
                    <a:pt x="81" y="23"/>
                    <a:pt x="81" y="23"/>
                  </a:cubicBezTo>
                  <a:cubicBezTo>
                    <a:pt x="130" y="23"/>
                    <a:pt x="130" y="23"/>
                    <a:pt x="130" y="23"/>
                  </a:cubicBezTo>
                  <a:cubicBezTo>
                    <a:pt x="130" y="28"/>
                    <a:pt x="130" y="28"/>
                    <a:pt x="130" y="28"/>
                  </a:cubicBezTo>
                  <a:close/>
                  <a:moveTo>
                    <a:pt x="130" y="44"/>
                  </a:moveTo>
                  <a:cubicBezTo>
                    <a:pt x="130" y="59"/>
                    <a:pt x="130" y="59"/>
                    <a:pt x="130" y="59"/>
                  </a:cubicBezTo>
                  <a:cubicBezTo>
                    <a:pt x="128" y="57"/>
                    <a:pt x="127" y="54"/>
                    <a:pt x="127" y="52"/>
                  </a:cubicBezTo>
                  <a:cubicBezTo>
                    <a:pt x="127" y="49"/>
                    <a:pt x="128" y="46"/>
                    <a:pt x="130" y="44"/>
                  </a:cubicBezTo>
                  <a:close/>
                  <a:moveTo>
                    <a:pt x="130" y="74"/>
                  </a:moveTo>
                  <a:cubicBezTo>
                    <a:pt x="130" y="87"/>
                    <a:pt x="130" y="87"/>
                    <a:pt x="130" y="87"/>
                  </a:cubicBezTo>
                  <a:cubicBezTo>
                    <a:pt x="130" y="87"/>
                    <a:pt x="130" y="88"/>
                    <a:pt x="130" y="89"/>
                  </a:cubicBezTo>
                  <a:cubicBezTo>
                    <a:pt x="130" y="89"/>
                    <a:pt x="130" y="89"/>
                    <a:pt x="130" y="89"/>
                  </a:cubicBezTo>
                  <a:cubicBezTo>
                    <a:pt x="128" y="87"/>
                    <a:pt x="127" y="84"/>
                    <a:pt x="127" y="81"/>
                  </a:cubicBezTo>
                  <a:cubicBezTo>
                    <a:pt x="127" y="78"/>
                    <a:pt x="128" y="76"/>
                    <a:pt x="130" y="74"/>
                  </a:cubicBezTo>
                  <a:close/>
                  <a:moveTo>
                    <a:pt x="81" y="126"/>
                  </a:moveTo>
                  <a:cubicBezTo>
                    <a:pt x="81" y="121"/>
                    <a:pt x="81" y="121"/>
                    <a:pt x="81" y="121"/>
                  </a:cubicBezTo>
                  <a:cubicBezTo>
                    <a:pt x="112" y="121"/>
                    <a:pt x="112" y="121"/>
                    <a:pt x="112" y="121"/>
                  </a:cubicBezTo>
                  <a:cubicBezTo>
                    <a:pt x="112" y="42"/>
                    <a:pt x="112" y="42"/>
                    <a:pt x="112" y="42"/>
                  </a:cubicBezTo>
                  <a:cubicBezTo>
                    <a:pt x="81" y="42"/>
                    <a:pt x="81" y="42"/>
                    <a:pt x="81" y="42"/>
                  </a:cubicBezTo>
                  <a:cubicBezTo>
                    <a:pt x="81" y="37"/>
                    <a:pt x="81" y="37"/>
                    <a:pt x="81" y="37"/>
                  </a:cubicBezTo>
                  <a:cubicBezTo>
                    <a:pt x="115" y="37"/>
                    <a:pt x="115" y="37"/>
                    <a:pt x="115" y="37"/>
                  </a:cubicBezTo>
                  <a:cubicBezTo>
                    <a:pt x="116" y="37"/>
                    <a:pt x="117" y="38"/>
                    <a:pt x="117" y="40"/>
                  </a:cubicBezTo>
                  <a:cubicBezTo>
                    <a:pt x="117" y="123"/>
                    <a:pt x="117" y="123"/>
                    <a:pt x="117" y="123"/>
                  </a:cubicBezTo>
                  <a:cubicBezTo>
                    <a:pt x="117" y="124"/>
                    <a:pt x="116" y="126"/>
                    <a:pt x="115" y="126"/>
                  </a:cubicBezTo>
                  <a:lnTo>
                    <a:pt x="81" y="126"/>
                  </a:lnTo>
                  <a:close/>
                  <a:moveTo>
                    <a:pt x="66" y="10"/>
                  </a:moveTo>
                  <a:cubicBezTo>
                    <a:pt x="63" y="6"/>
                    <a:pt x="63" y="6"/>
                    <a:pt x="63" y="6"/>
                  </a:cubicBezTo>
                  <a:cubicBezTo>
                    <a:pt x="37" y="26"/>
                    <a:pt x="37" y="26"/>
                    <a:pt x="37" y="26"/>
                  </a:cubicBezTo>
                  <a:cubicBezTo>
                    <a:pt x="36" y="26"/>
                    <a:pt x="35" y="26"/>
                    <a:pt x="34" y="26"/>
                  </a:cubicBezTo>
                  <a:cubicBezTo>
                    <a:pt x="9" y="6"/>
                    <a:pt x="9" y="6"/>
                    <a:pt x="9" y="6"/>
                  </a:cubicBezTo>
                  <a:cubicBezTo>
                    <a:pt x="6" y="10"/>
                    <a:pt x="6" y="10"/>
                    <a:pt x="6" y="10"/>
                  </a:cubicBezTo>
                  <a:cubicBezTo>
                    <a:pt x="23" y="23"/>
                    <a:pt x="23" y="23"/>
                    <a:pt x="23" y="23"/>
                  </a:cubicBezTo>
                  <a:cubicBezTo>
                    <a:pt x="23" y="23"/>
                    <a:pt x="23" y="23"/>
                    <a:pt x="23" y="23"/>
                  </a:cubicBezTo>
                  <a:cubicBezTo>
                    <a:pt x="23" y="23"/>
                    <a:pt x="23" y="23"/>
                    <a:pt x="23" y="23"/>
                  </a:cubicBezTo>
                  <a:cubicBezTo>
                    <a:pt x="24" y="24"/>
                    <a:pt x="24" y="24"/>
                    <a:pt x="24" y="24"/>
                  </a:cubicBezTo>
                  <a:cubicBezTo>
                    <a:pt x="25" y="25"/>
                    <a:pt x="25" y="26"/>
                    <a:pt x="24" y="27"/>
                  </a:cubicBezTo>
                  <a:cubicBezTo>
                    <a:pt x="24" y="28"/>
                    <a:pt x="23" y="28"/>
                    <a:pt x="22" y="28"/>
                  </a:cubicBezTo>
                  <a:cubicBezTo>
                    <a:pt x="22" y="28"/>
                    <a:pt x="22" y="28"/>
                    <a:pt x="22" y="28"/>
                  </a:cubicBezTo>
                  <a:cubicBezTo>
                    <a:pt x="8" y="28"/>
                    <a:pt x="8" y="28"/>
                    <a:pt x="8" y="28"/>
                  </a:cubicBezTo>
                  <a:cubicBezTo>
                    <a:pt x="8" y="135"/>
                    <a:pt x="8" y="135"/>
                    <a:pt x="8" y="135"/>
                  </a:cubicBezTo>
                  <a:cubicBezTo>
                    <a:pt x="16" y="135"/>
                    <a:pt x="16" y="135"/>
                    <a:pt x="16" y="135"/>
                  </a:cubicBezTo>
                  <a:cubicBezTo>
                    <a:pt x="18" y="135"/>
                    <a:pt x="19" y="136"/>
                    <a:pt x="19" y="137"/>
                  </a:cubicBezTo>
                  <a:cubicBezTo>
                    <a:pt x="19" y="138"/>
                    <a:pt x="19" y="138"/>
                    <a:pt x="19" y="138"/>
                  </a:cubicBezTo>
                  <a:cubicBezTo>
                    <a:pt x="19" y="147"/>
                    <a:pt x="19" y="147"/>
                    <a:pt x="19" y="147"/>
                  </a:cubicBezTo>
                  <a:cubicBezTo>
                    <a:pt x="33" y="147"/>
                    <a:pt x="33" y="147"/>
                    <a:pt x="33" y="147"/>
                  </a:cubicBezTo>
                  <a:cubicBezTo>
                    <a:pt x="33" y="138"/>
                    <a:pt x="33" y="138"/>
                    <a:pt x="33" y="138"/>
                  </a:cubicBezTo>
                  <a:cubicBezTo>
                    <a:pt x="33" y="137"/>
                    <a:pt x="33" y="137"/>
                    <a:pt x="33" y="137"/>
                  </a:cubicBezTo>
                  <a:cubicBezTo>
                    <a:pt x="33" y="136"/>
                    <a:pt x="34" y="135"/>
                    <a:pt x="36" y="135"/>
                  </a:cubicBezTo>
                  <a:cubicBezTo>
                    <a:pt x="81" y="135"/>
                    <a:pt x="81" y="135"/>
                    <a:pt x="81" y="135"/>
                  </a:cubicBezTo>
                  <a:cubicBezTo>
                    <a:pt x="81" y="140"/>
                    <a:pt x="81" y="140"/>
                    <a:pt x="81" y="140"/>
                  </a:cubicBezTo>
                  <a:cubicBezTo>
                    <a:pt x="38" y="140"/>
                    <a:pt x="38" y="140"/>
                    <a:pt x="38" y="140"/>
                  </a:cubicBezTo>
                  <a:cubicBezTo>
                    <a:pt x="38" y="149"/>
                    <a:pt x="38" y="149"/>
                    <a:pt x="38" y="149"/>
                  </a:cubicBezTo>
                  <a:cubicBezTo>
                    <a:pt x="38" y="150"/>
                    <a:pt x="37" y="151"/>
                    <a:pt x="36" y="151"/>
                  </a:cubicBezTo>
                  <a:cubicBezTo>
                    <a:pt x="16" y="151"/>
                    <a:pt x="16" y="151"/>
                    <a:pt x="16" y="151"/>
                  </a:cubicBezTo>
                  <a:cubicBezTo>
                    <a:pt x="15" y="151"/>
                    <a:pt x="14" y="150"/>
                    <a:pt x="14" y="149"/>
                  </a:cubicBezTo>
                  <a:cubicBezTo>
                    <a:pt x="14" y="140"/>
                    <a:pt x="14" y="140"/>
                    <a:pt x="14" y="140"/>
                  </a:cubicBezTo>
                  <a:cubicBezTo>
                    <a:pt x="5" y="140"/>
                    <a:pt x="5" y="140"/>
                    <a:pt x="5" y="140"/>
                  </a:cubicBezTo>
                  <a:cubicBezTo>
                    <a:pt x="4" y="140"/>
                    <a:pt x="3" y="138"/>
                    <a:pt x="3" y="137"/>
                  </a:cubicBezTo>
                  <a:cubicBezTo>
                    <a:pt x="3" y="26"/>
                    <a:pt x="3" y="26"/>
                    <a:pt x="3" y="26"/>
                  </a:cubicBezTo>
                  <a:cubicBezTo>
                    <a:pt x="3" y="24"/>
                    <a:pt x="4" y="23"/>
                    <a:pt x="5" y="23"/>
                  </a:cubicBezTo>
                  <a:cubicBezTo>
                    <a:pt x="15" y="23"/>
                    <a:pt x="15" y="23"/>
                    <a:pt x="15" y="23"/>
                  </a:cubicBezTo>
                  <a:cubicBezTo>
                    <a:pt x="1" y="12"/>
                    <a:pt x="1" y="12"/>
                    <a:pt x="1" y="12"/>
                  </a:cubicBezTo>
                  <a:cubicBezTo>
                    <a:pt x="0" y="11"/>
                    <a:pt x="0" y="10"/>
                    <a:pt x="0" y="9"/>
                  </a:cubicBezTo>
                  <a:cubicBezTo>
                    <a:pt x="6" y="1"/>
                    <a:pt x="6" y="1"/>
                    <a:pt x="6" y="1"/>
                  </a:cubicBezTo>
                  <a:cubicBezTo>
                    <a:pt x="7" y="0"/>
                    <a:pt x="9" y="0"/>
                    <a:pt x="10" y="1"/>
                  </a:cubicBezTo>
                  <a:cubicBezTo>
                    <a:pt x="36" y="21"/>
                    <a:pt x="36" y="21"/>
                    <a:pt x="36" y="21"/>
                  </a:cubicBezTo>
                  <a:cubicBezTo>
                    <a:pt x="62" y="1"/>
                    <a:pt x="62" y="1"/>
                    <a:pt x="62" y="1"/>
                  </a:cubicBezTo>
                  <a:cubicBezTo>
                    <a:pt x="62" y="1"/>
                    <a:pt x="62" y="1"/>
                    <a:pt x="62" y="1"/>
                  </a:cubicBezTo>
                  <a:cubicBezTo>
                    <a:pt x="63" y="0"/>
                    <a:pt x="64" y="0"/>
                    <a:pt x="65" y="1"/>
                  </a:cubicBezTo>
                  <a:cubicBezTo>
                    <a:pt x="71" y="9"/>
                    <a:pt x="71" y="9"/>
                    <a:pt x="71" y="9"/>
                  </a:cubicBezTo>
                  <a:cubicBezTo>
                    <a:pt x="71" y="9"/>
                    <a:pt x="71" y="9"/>
                    <a:pt x="71" y="9"/>
                  </a:cubicBezTo>
                  <a:cubicBezTo>
                    <a:pt x="71" y="9"/>
                    <a:pt x="71" y="9"/>
                    <a:pt x="71" y="9"/>
                  </a:cubicBezTo>
                  <a:cubicBezTo>
                    <a:pt x="72" y="10"/>
                    <a:pt x="72" y="11"/>
                    <a:pt x="71" y="12"/>
                  </a:cubicBezTo>
                  <a:cubicBezTo>
                    <a:pt x="56" y="23"/>
                    <a:pt x="56" y="23"/>
                    <a:pt x="56" y="23"/>
                  </a:cubicBezTo>
                  <a:cubicBezTo>
                    <a:pt x="81" y="23"/>
                    <a:pt x="81" y="23"/>
                    <a:pt x="81" y="23"/>
                  </a:cubicBezTo>
                  <a:cubicBezTo>
                    <a:pt x="81" y="28"/>
                    <a:pt x="81" y="28"/>
                    <a:pt x="81" y="28"/>
                  </a:cubicBezTo>
                  <a:cubicBezTo>
                    <a:pt x="49" y="28"/>
                    <a:pt x="49" y="28"/>
                    <a:pt x="49" y="28"/>
                  </a:cubicBezTo>
                  <a:cubicBezTo>
                    <a:pt x="48" y="28"/>
                    <a:pt x="47" y="27"/>
                    <a:pt x="47" y="26"/>
                  </a:cubicBezTo>
                  <a:cubicBezTo>
                    <a:pt x="47" y="25"/>
                    <a:pt x="47" y="24"/>
                    <a:pt x="48" y="24"/>
                  </a:cubicBezTo>
                  <a:cubicBezTo>
                    <a:pt x="48" y="23"/>
                    <a:pt x="48" y="23"/>
                    <a:pt x="48" y="23"/>
                  </a:cubicBezTo>
                  <a:cubicBezTo>
                    <a:pt x="49" y="23"/>
                    <a:pt x="49" y="23"/>
                    <a:pt x="49" y="23"/>
                  </a:cubicBezTo>
                  <a:cubicBezTo>
                    <a:pt x="66" y="10"/>
                    <a:pt x="66" y="10"/>
                    <a:pt x="66" y="10"/>
                  </a:cubicBezTo>
                  <a:close/>
                  <a:moveTo>
                    <a:pt x="81" y="37"/>
                  </a:moveTo>
                  <a:cubicBezTo>
                    <a:pt x="20" y="37"/>
                    <a:pt x="20" y="37"/>
                    <a:pt x="20" y="37"/>
                  </a:cubicBezTo>
                  <a:cubicBezTo>
                    <a:pt x="19" y="37"/>
                    <a:pt x="18" y="38"/>
                    <a:pt x="18" y="40"/>
                  </a:cubicBezTo>
                  <a:cubicBezTo>
                    <a:pt x="18" y="123"/>
                    <a:pt x="18" y="123"/>
                    <a:pt x="18" y="123"/>
                  </a:cubicBezTo>
                  <a:cubicBezTo>
                    <a:pt x="18" y="124"/>
                    <a:pt x="19" y="126"/>
                    <a:pt x="20" y="126"/>
                  </a:cubicBezTo>
                  <a:cubicBezTo>
                    <a:pt x="81" y="126"/>
                    <a:pt x="81" y="126"/>
                    <a:pt x="81" y="126"/>
                  </a:cubicBezTo>
                  <a:cubicBezTo>
                    <a:pt x="81" y="121"/>
                    <a:pt x="81" y="121"/>
                    <a:pt x="81" y="121"/>
                  </a:cubicBezTo>
                  <a:cubicBezTo>
                    <a:pt x="22" y="121"/>
                    <a:pt x="22" y="121"/>
                    <a:pt x="22" y="121"/>
                  </a:cubicBezTo>
                  <a:cubicBezTo>
                    <a:pt x="22" y="42"/>
                    <a:pt x="22" y="42"/>
                    <a:pt x="22" y="42"/>
                  </a:cubicBezTo>
                  <a:cubicBezTo>
                    <a:pt x="81" y="42"/>
                    <a:pt x="81" y="42"/>
                    <a:pt x="81" y="42"/>
                  </a:cubicBezTo>
                  <a:lnTo>
                    <a:pt x="81" y="3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4" name="Freeform 147"/>
            <p:cNvSpPr>
              <a:spLocks noEditPoints="1"/>
            </p:cNvSpPr>
            <p:nvPr/>
          </p:nvSpPr>
          <p:spPr bwMode="auto">
            <a:xfrm>
              <a:off x="8007363" y="793755"/>
              <a:ext cx="49213" cy="47625"/>
            </a:xfrm>
            <a:custGeom>
              <a:gdLst>
                <a:gd fmla="*/ 11 w 22" name="T0"/>
                <a:gd fmla="*/ 2 h 21" name="T1"/>
                <a:gd fmla="*/ 21 w 22" name="T2"/>
                <a:gd fmla="*/ 7 h 21" name="T3"/>
                <a:gd fmla="*/ 22 w 22" name="T4"/>
                <a:gd fmla="*/ 10 h 21" name="T5"/>
                <a:gd fmla="*/ 17 w 22" name="T6"/>
                <a:gd fmla="*/ 19 h 21" name="T7"/>
                <a:gd fmla="*/ 16 w 22" name="T8"/>
                <a:gd fmla="*/ 20 h 21" name="T9"/>
                <a:gd fmla="*/ 13 w 22" name="T10"/>
                <a:gd fmla="*/ 20 h 21" name="T11"/>
                <a:gd fmla="*/ 11 w 22" name="T12"/>
                <a:gd fmla="*/ 19 h 21" name="T13"/>
                <a:gd fmla="*/ 11 w 22" name="T14"/>
                <a:gd fmla="*/ 13 h 21" name="T15"/>
                <a:gd fmla="*/ 12 w 22" name="T16"/>
                <a:gd fmla="*/ 14 h 21" name="T17"/>
                <a:gd fmla="*/ 14 w 22" name="T18"/>
                <a:gd fmla="*/ 15 h 21" name="T19"/>
                <a:gd fmla="*/ 16 w 22" name="T20"/>
                <a:gd fmla="*/ 10 h 21" name="T21"/>
                <a:gd fmla="*/ 11 w 22" name="T22"/>
                <a:gd fmla="*/ 7 h 21" name="T23"/>
                <a:gd fmla="*/ 11 w 22" name="T24"/>
                <a:gd fmla="*/ 2 h 21" name="T25"/>
                <a:gd fmla="*/ 3 w 22" name="T26"/>
                <a:gd fmla="*/ 14 h 21" name="T27"/>
                <a:gd fmla="*/ 2 w 22" name="T28"/>
                <a:gd fmla="*/ 14 h 21" name="T29"/>
                <a:gd fmla="*/ 2 w 22" name="T30"/>
                <a:gd fmla="*/ 14 h 21" name="T31"/>
                <a:gd fmla="*/ 1 w 22" name="T32"/>
                <a:gd fmla="*/ 13 h 21" name="T33"/>
                <a:gd fmla="*/ 0 w 22" name="T34"/>
                <a:gd fmla="*/ 10 h 21" name="T35"/>
                <a:gd fmla="*/ 5 w 22" name="T36"/>
                <a:gd fmla="*/ 1 h 21" name="T37"/>
                <a:gd fmla="*/ 8 w 22" name="T38"/>
                <a:gd fmla="*/ 0 h 21" name="T39"/>
                <a:gd fmla="*/ 11 w 22" name="T40"/>
                <a:gd fmla="*/ 2 h 21" name="T41"/>
                <a:gd fmla="*/ 11 w 22" name="T42"/>
                <a:gd fmla="*/ 7 h 21" name="T43"/>
                <a:gd fmla="*/ 8 w 22" name="T44"/>
                <a:gd fmla="*/ 6 h 21" name="T45"/>
                <a:gd fmla="*/ 6 w 22" name="T46"/>
                <a:gd fmla="*/ 10 h 21" name="T47"/>
                <a:gd fmla="*/ 7 w 22" name="T48"/>
                <a:gd fmla="*/ 11 h 21" name="T49"/>
                <a:gd fmla="*/ 7 w 22" name="T50"/>
                <a:gd fmla="*/ 11 h 21" name="T51"/>
                <a:gd fmla="*/ 7 w 22" name="T52"/>
                <a:gd fmla="*/ 11 h 21" name="T53"/>
                <a:gd fmla="*/ 11 w 22" name="T54"/>
                <a:gd fmla="*/ 13 h 21" name="T55"/>
                <a:gd fmla="*/ 11 w 22" name="T56"/>
                <a:gd fmla="*/ 19 h 21" name="T57"/>
                <a:gd fmla="*/ 9 w 22" name="T58"/>
                <a:gd fmla="*/ 18 h 21" name="T59"/>
                <a:gd fmla="*/ 5 w 22" name="T60"/>
                <a:gd fmla="*/ 15 h 21" name="T61"/>
                <a:gd fmla="*/ 3 w 22" name="T62"/>
                <a:gd fmla="*/ 14 h 2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21" w="22">
                  <a:moveTo>
                    <a:pt x="11" y="2"/>
                  </a:moveTo>
                  <a:cubicBezTo>
                    <a:pt x="21" y="7"/>
                    <a:pt x="21" y="7"/>
                    <a:pt x="21" y="7"/>
                  </a:cubicBezTo>
                  <a:cubicBezTo>
                    <a:pt x="22" y="8"/>
                    <a:pt x="22" y="9"/>
                    <a:pt x="22" y="10"/>
                  </a:cubicBezTo>
                  <a:cubicBezTo>
                    <a:pt x="17" y="19"/>
                    <a:pt x="17" y="19"/>
                    <a:pt x="17" y="19"/>
                  </a:cubicBezTo>
                  <a:cubicBezTo>
                    <a:pt x="17" y="20"/>
                    <a:pt x="17" y="20"/>
                    <a:pt x="16" y="20"/>
                  </a:cubicBezTo>
                  <a:cubicBezTo>
                    <a:pt x="16" y="21"/>
                    <a:pt x="14" y="21"/>
                    <a:pt x="13" y="20"/>
                  </a:cubicBezTo>
                  <a:cubicBezTo>
                    <a:pt x="12" y="20"/>
                    <a:pt x="12" y="19"/>
                    <a:pt x="11" y="19"/>
                  </a:cubicBezTo>
                  <a:cubicBezTo>
                    <a:pt x="11" y="13"/>
                    <a:pt x="11" y="13"/>
                    <a:pt x="11" y="13"/>
                  </a:cubicBezTo>
                  <a:cubicBezTo>
                    <a:pt x="12" y="14"/>
                    <a:pt x="12" y="14"/>
                    <a:pt x="12" y="14"/>
                  </a:cubicBezTo>
                  <a:cubicBezTo>
                    <a:pt x="12" y="14"/>
                    <a:pt x="13" y="14"/>
                    <a:pt x="14" y="15"/>
                  </a:cubicBezTo>
                  <a:cubicBezTo>
                    <a:pt x="16" y="10"/>
                    <a:pt x="16" y="10"/>
                    <a:pt x="16" y="10"/>
                  </a:cubicBezTo>
                  <a:cubicBezTo>
                    <a:pt x="11" y="7"/>
                    <a:pt x="11" y="7"/>
                    <a:pt x="11" y="7"/>
                  </a:cubicBezTo>
                  <a:lnTo>
                    <a:pt x="11" y="2"/>
                  </a:lnTo>
                  <a:close/>
                  <a:moveTo>
                    <a:pt x="3" y="14"/>
                  </a:moveTo>
                  <a:cubicBezTo>
                    <a:pt x="3" y="14"/>
                    <a:pt x="2" y="14"/>
                    <a:pt x="2" y="14"/>
                  </a:cubicBezTo>
                  <a:cubicBezTo>
                    <a:pt x="2" y="14"/>
                    <a:pt x="2" y="14"/>
                    <a:pt x="2" y="14"/>
                  </a:cubicBezTo>
                  <a:cubicBezTo>
                    <a:pt x="1" y="13"/>
                    <a:pt x="1" y="13"/>
                    <a:pt x="1" y="13"/>
                  </a:cubicBezTo>
                  <a:cubicBezTo>
                    <a:pt x="0" y="13"/>
                    <a:pt x="0" y="11"/>
                    <a:pt x="0" y="10"/>
                  </a:cubicBezTo>
                  <a:cubicBezTo>
                    <a:pt x="5" y="1"/>
                    <a:pt x="5" y="1"/>
                    <a:pt x="5" y="1"/>
                  </a:cubicBezTo>
                  <a:cubicBezTo>
                    <a:pt x="6" y="0"/>
                    <a:pt x="7" y="0"/>
                    <a:pt x="8" y="0"/>
                  </a:cubicBezTo>
                  <a:cubicBezTo>
                    <a:pt x="11" y="2"/>
                    <a:pt x="11" y="2"/>
                    <a:pt x="11" y="2"/>
                  </a:cubicBezTo>
                  <a:cubicBezTo>
                    <a:pt x="11" y="7"/>
                    <a:pt x="11" y="7"/>
                    <a:pt x="11" y="7"/>
                  </a:cubicBezTo>
                  <a:cubicBezTo>
                    <a:pt x="8" y="6"/>
                    <a:pt x="8" y="6"/>
                    <a:pt x="8" y="6"/>
                  </a:cubicBezTo>
                  <a:cubicBezTo>
                    <a:pt x="6" y="10"/>
                    <a:pt x="6" y="10"/>
                    <a:pt x="6" y="10"/>
                  </a:cubicBezTo>
                  <a:cubicBezTo>
                    <a:pt x="6" y="10"/>
                    <a:pt x="7" y="11"/>
                    <a:pt x="7" y="11"/>
                  </a:cubicBezTo>
                  <a:cubicBezTo>
                    <a:pt x="7" y="11"/>
                    <a:pt x="7" y="11"/>
                    <a:pt x="7" y="11"/>
                  </a:cubicBezTo>
                  <a:cubicBezTo>
                    <a:pt x="7" y="11"/>
                    <a:pt x="7" y="11"/>
                    <a:pt x="7" y="11"/>
                  </a:cubicBezTo>
                  <a:cubicBezTo>
                    <a:pt x="8" y="12"/>
                    <a:pt x="10" y="12"/>
                    <a:pt x="11" y="13"/>
                  </a:cubicBezTo>
                  <a:cubicBezTo>
                    <a:pt x="11" y="19"/>
                    <a:pt x="11" y="19"/>
                    <a:pt x="11" y="19"/>
                  </a:cubicBezTo>
                  <a:cubicBezTo>
                    <a:pt x="10" y="18"/>
                    <a:pt x="10" y="18"/>
                    <a:pt x="9" y="18"/>
                  </a:cubicBezTo>
                  <a:cubicBezTo>
                    <a:pt x="8" y="17"/>
                    <a:pt x="6" y="16"/>
                    <a:pt x="5" y="15"/>
                  </a:cubicBezTo>
                  <a:cubicBezTo>
                    <a:pt x="4" y="15"/>
                    <a:pt x="4" y="15"/>
                    <a:pt x="3" y="1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5" name="Freeform 148"/>
            <p:cNvSpPr>
              <a:spLocks noEditPoints="1"/>
            </p:cNvSpPr>
            <p:nvPr/>
          </p:nvSpPr>
          <p:spPr bwMode="auto">
            <a:xfrm>
              <a:off x="7745425" y="1003307"/>
              <a:ext cx="195264" cy="153989"/>
            </a:xfrm>
            <a:custGeom>
              <a:gdLst>
                <a:gd fmla="*/ 82 w 87" name="T0"/>
                <a:gd fmla="*/ 11 h 68" name="T1"/>
                <a:gd fmla="*/ 77 w 87" name="T2"/>
                <a:gd fmla="*/ 6 h 68" name="T3"/>
                <a:gd fmla="*/ 75 w 87" name="T4"/>
                <a:gd fmla="*/ 6 h 68" name="T5"/>
                <a:gd fmla="*/ 77 w 87" name="T6"/>
                <a:gd fmla="*/ 0 h 68" name="T7"/>
                <a:gd fmla="*/ 79 w 87" name="T8"/>
                <a:gd fmla="*/ 1 h 68" name="T9"/>
                <a:gd fmla="*/ 87 w 87" name="T10"/>
                <a:gd fmla="*/ 11 h 68" name="T11"/>
                <a:gd fmla="*/ 75 w 87" name="T12"/>
                <a:gd fmla="*/ 22 h 68" name="T13"/>
                <a:gd fmla="*/ 87 w 87" name="T14"/>
                <a:gd fmla="*/ 13 h 68" name="T15"/>
                <a:gd fmla="*/ 87 w 87" name="T16"/>
                <a:gd fmla="*/ 13 h 68" name="T17"/>
                <a:gd fmla="*/ 63 w 87" name="T18"/>
                <a:gd fmla="*/ 47 h 68" name="T19"/>
                <a:gd fmla="*/ 75 w 87" name="T20"/>
                <a:gd fmla="*/ 22 h 68" name="T21"/>
                <a:gd fmla="*/ 63 w 87" name="T22"/>
                <a:gd fmla="*/ 47 h 68" name="T23"/>
                <a:gd fmla="*/ 63 w 87" name="T24"/>
                <a:gd fmla="*/ 28 h 68" name="T25"/>
                <a:gd fmla="*/ 72 w 87" name="T26"/>
                <a:gd fmla="*/ 1 h 68" name="T27"/>
                <a:gd fmla="*/ 75 w 87" name="T28"/>
                <a:gd fmla="*/ 0 h 68" name="T29"/>
                <a:gd fmla="*/ 75 w 87" name="T30"/>
                <a:gd fmla="*/ 6 h 68" name="T31"/>
                <a:gd fmla="*/ 63 w 87" name="T32"/>
                <a:gd fmla="*/ 55 h 68" name="T33"/>
                <a:gd fmla="*/ 63 w 87" name="T34"/>
                <a:gd fmla="*/ 56 h 68" name="T35"/>
                <a:gd fmla="*/ 68 w 87" name="T36"/>
                <a:gd fmla="*/ 49 h 68" name="T37"/>
                <a:gd fmla="*/ 53 w 87" name="T38"/>
                <a:gd fmla="*/ 58 h 68" name="T39"/>
                <a:gd fmla="*/ 63 w 87" name="T40"/>
                <a:gd fmla="*/ 47 h 68" name="T41"/>
                <a:gd fmla="*/ 53 w 87" name="T42"/>
                <a:gd fmla="*/ 43 h 68" name="T43"/>
                <a:gd fmla="*/ 63 w 87" name="T44"/>
                <a:gd fmla="*/ 18 h 68" name="T45"/>
                <a:gd fmla="*/ 55 w 87" name="T46"/>
                <a:gd fmla="*/ 43 h 68" name="T47"/>
                <a:gd fmla="*/ 53 w 87" name="T48"/>
                <a:gd fmla="*/ 58 h 68" name="T49"/>
                <a:gd fmla="*/ 63 w 87" name="T50"/>
                <a:gd fmla="*/ 56 h 68" name="T51"/>
                <a:gd fmla="*/ 63 w 87" name="T52"/>
                <a:gd fmla="*/ 55 h 68" name="T53"/>
                <a:gd fmla="*/ 59 w 87" name="T54"/>
                <a:gd fmla="*/ 60 h 68" name="T55"/>
                <a:gd fmla="*/ 53 w 87" name="T56"/>
                <a:gd fmla="*/ 64 h 68" name="T57"/>
                <a:gd fmla="*/ 46 w 87" name="T58"/>
                <a:gd fmla="*/ 62 h 68" name="T59"/>
                <a:gd fmla="*/ 53 w 87" name="T60"/>
                <a:gd fmla="*/ 47 h 68" name="T61"/>
                <a:gd fmla="*/ 44 w 87" name="T62"/>
                <a:gd fmla="*/ 62 h 68" name="T63"/>
                <a:gd fmla="*/ 53 w 87" name="T64"/>
                <a:gd fmla="*/ 43 h 68" name="T65"/>
                <a:gd fmla="*/ 44 w 87" name="T66"/>
                <a:gd fmla="*/ 48 h 68" name="T67"/>
                <a:gd fmla="*/ 53 w 87" name="T68"/>
                <a:gd fmla="*/ 37 h 68" name="T69"/>
                <a:gd fmla="*/ 53 w 87" name="T70"/>
                <a:gd fmla="*/ 64 h 68" name="T71"/>
                <a:gd fmla="*/ 53 w 87" name="T72"/>
                <a:gd fmla="*/ 63 h 68" name="T73"/>
                <a:gd fmla="*/ 47 w 87" name="T74"/>
                <a:gd fmla="*/ 67 h 68" name="T75"/>
                <a:gd fmla="*/ 22 w 87" name="T76"/>
                <a:gd fmla="*/ 60 h 68" name="T77"/>
                <a:gd fmla="*/ 37 w 87" name="T78"/>
                <a:gd fmla="*/ 63 h 68" name="T79"/>
                <a:gd fmla="*/ 44 w 87" name="T80"/>
                <a:gd fmla="*/ 62 h 68" name="T81"/>
                <a:gd fmla="*/ 43 w 87" name="T82"/>
                <a:gd fmla="*/ 53 h 68" name="T83"/>
                <a:gd fmla="*/ 16 w 87" name="T84"/>
                <a:gd fmla="*/ 39 h 68" name="T85"/>
                <a:gd fmla="*/ 9 w 87" name="T86"/>
                <a:gd fmla="*/ 21 h 68" name="T87"/>
                <a:gd fmla="*/ 22 w 87" name="T88"/>
                <a:gd fmla="*/ 60 h 68" name="T89"/>
                <a:gd fmla="*/ 44 w 87" name="T90"/>
                <a:gd fmla="*/ 52 h 68" name="T91"/>
                <a:gd fmla="*/ 20 w 87" name="T92"/>
                <a:gd fmla="*/ 64 h 68" name="T93"/>
                <a:gd fmla="*/ 5 w 87" name="T94"/>
                <a:gd fmla="*/ 16 h 68" name="T95"/>
                <a:gd fmla="*/ 21 w 87" name="T96"/>
                <a:gd fmla="*/ 22 h 68" name="T97"/>
                <a:gd fmla="*/ 21 w 87" name="T98"/>
                <a:gd fmla="*/ 38 h 68" name="T99"/>
                <a:gd fmla="*/ 41 w 87" name="T100"/>
                <a:gd fmla="*/ 49 h 68" name="T101"/>
                <a:gd fmla="*/ 44 w 87" name="T102"/>
                <a:gd fmla="*/ 67 h 68" name="T103"/>
                <a:gd fmla="*/ 42 w 87" name="T104"/>
                <a:gd fmla="*/ 68 h 68" name="T105"/>
                <a:gd fmla="*/ 37 w 87" name="T106"/>
                <a:gd fmla="*/ 68 h 68" name="T107"/>
                <a:gd fmla="*/ 37 w 87" name="T108"/>
                <a:gd fmla="*/ 68 h 68" name="T109"/>
                <a:gd fmla="*/ 37 w 87" name="T110"/>
                <a:gd fmla="*/ 68 h 68"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68" w="87">
                  <a:moveTo>
                    <a:pt x="75" y="25"/>
                  </a:moveTo>
                  <a:cubicBezTo>
                    <a:pt x="82" y="11"/>
                    <a:pt x="82" y="11"/>
                    <a:pt x="82" y="11"/>
                  </a:cubicBezTo>
                  <a:cubicBezTo>
                    <a:pt x="82" y="10"/>
                    <a:pt x="81" y="9"/>
                    <a:pt x="80" y="8"/>
                  </a:cubicBezTo>
                  <a:cubicBezTo>
                    <a:pt x="79" y="7"/>
                    <a:pt x="78" y="6"/>
                    <a:pt x="77" y="6"/>
                  </a:cubicBezTo>
                  <a:cubicBezTo>
                    <a:pt x="76" y="5"/>
                    <a:pt x="76" y="5"/>
                    <a:pt x="75" y="5"/>
                  </a:cubicBezTo>
                  <a:cubicBezTo>
                    <a:pt x="75" y="6"/>
                    <a:pt x="75" y="6"/>
                    <a:pt x="75" y="6"/>
                  </a:cubicBezTo>
                  <a:cubicBezTo>
                    <a:pt x="75" y="0"/>
                    <a:pt x="75" y="0"/>
                    <a:pt x="75" y="0"/>
                  </a:cubicBezTo>
                  <a:cubicBezTo>
                    <a:pt x="76" y="0"/>
                    <a:pt x="76" y="0"/>
                    <a:pt x="77" y="0"/>
                  </a:cubicBezTo>
                  <a:cubicBezTo>
                    <a:pt x="77" y="1"/>
                    <a:pt x="77" y="1"/>
                    <a:pt x="77" y="1"/>
                  </a:cubicBezTo>
                  <a:cubicBezTo>
                    <a:pt x="78" y="1"/>
                    <a:pt x="78" y="1"/>
                    <a:pt x="79" y="1"/>
                  </a:cubicBezTo>
                  <a:cubicBezTo>
                    <a:pt x="81" y="2"/>
                    <a:pt x="82" y="4"/>
                    <a:pt x="84" y="5"/>
                  </a:cubicBezTo>
                  <a:cubicBezTo>
                    <a:pt x="85" y="7"/>
                    <a:pt x="86" y="9"/>
                    <a:pt x="87" y="11"/>
                  </a:cubicBezTo>
                  <a:cubicBezTo>
                    <a:pt x="87" y="11"/>
                    <a:pt x="87" y="11"/>
                    <a:pt x="87" y="11"/>
                  </a:cubicBezTo>
                  <a:cubicBezTo>
                    <a:pt x="75" y="22"/>
                    <a:pt x="75" y="22"/>
                    <a:pt x="75" y="22"/>
                  </a:cubicBezTo>
                  <a:cubicBezTo>
                    <a:pt x="75" y="25"/>
                    <a:pt x="75" y="25"/>
                    <a:pt x="75" y="25"/>
                  </a:cubicBezTo>
                  <a:close/>
                  <a:moveTo>
                    <a:pt x="87" y="13"/>
                  </a:moveTo>
                  <a:cubicBezTo>
                    <a:pt x="75" y="35"/>
                    <a:pt x="75" y="35"/>
                    <a:pt x="75" y="35"/>
                  </a:cubicBezTo>
                  <a:lnTo>
                    <a:pt x="87" y="13"/>
                  </a:lnTo>
                  <a:close/>
                  <a:moveTo>
                    <a:pt x="63" y="47"/>
                  </a:moveTo>
                  <a:cubicBezTo>
                    <a:pt x="63" y="47"/>
                    <a:pt x="63" y="47"/>
                    <a:pt x="63" y="47"/>
                  </a:cubicBezTo>
                  <a:cubicBezTo>
                    <a:pt x="75" y="25"/>
                    <a:pt x="75" y="25"/>
                    <a:pt x="75" y="25"/>
                  </a:cubicBezTo>
                  <a:cubicBezTo>
                    <a:pt x="75" y="22"/>
                    <a:pt x="75" y="22"/>
                    <a:pt x="75" y="22"/>
                  </a:cubicBezTo>
                  <a:cubicBezTo>
                    <a:pt x="63" y="33"/>
                    <a:pt x="63" y="33"/>
                    <a:pt x="63" y="33"/>
                  </a:cubicBezTo>
                  <a:cubicBezTo>
                    <a:pt x="63" y="47"/>
                    <a:pt x="63" y="47"/>
                    <a:pt x="63" y="47"/>
                  </a:cubicBezTo>
                  <a:close/>
                  <a:moveTo>
                    <a:pt x="75" y="6"/>
                  </a:moveTo>
                  <a:cubicBezTo>
                    <a:pt x="63" y="28"/>
                    <a:pt x="63" y="28"/>
                    <a:pt x="63" y="28"/>
                  </a:cubicBezTo>
                  <a:cubicBezTo>
                    <a:pt x="63" y="18"/>
                    <a:pt x="63" y="18"/>
                    <a:pt x="63" y="18"/>
                  </a:cubicBezTo>
                  <a:cubicBezTo>
                    <a:pt x="72" y="1"/>
                    <a:pt x="72" y="1"/>
                    <a:pt x="72" y="1"/>
                  </a:cubicBezTo>
                  <a:cubicBezTo>
                    <a:pt x="72" y="1"/>
                    <a:pt x="72" y="1"/>
                    <a:pt x="72" y="1"/>
                  </a:cubicBezTo>
                  <a:cubicBezTo>
                    <a:pt x="73" y="0"/>
                    <a:pt x="74" y="0"/>
                    <a:pt x="75" y="0"/>
                  </a:cubicBezTo>
                  <a:cubicBezTo>
                    <a:pt x="75" y="0"/>
                    <a:pt x="75" y="0"/>
                    <a:pt x="75" y="0"/>
                  </a:cubicBezTo>
                  <a:cubicBezTo>
                    <a:pt x="75" y="6"/>
                    <a:pt x="75" y="6"/>
                    <a:pt x="75" y="6"/>
                  </a:cubicBezTo>
                  <a:close/>
                  <a:moveTo>
                    <a:pt x="63" y="56"/>
                  </a:moveTo>
                  <a:cubicBezTo>
                    <a:pt x="63" y="55"/>
                    <a:pt x="63" y="55"/>
                    <a:pt x="63" y="55"/>
                  </a:cubicBezTo>
                  <a:cubicBezTo>
                    <a:pt x="68" y="49"/>
                    <a:pt x="68" y="49"/>
                    <a:pt x="68" y="49"/>
                  </a:cubicBezTo>
                  <a:cubicBezTo>
                    <a:pt x="66" y="52"/>
                    <a:pt x="65" y="54"/>
                    <a:pt x="63" y="56"/>
                  </a:cubicBezTo>
                  <a:close/>
                  <a:moveTo>
                    <a:pt x="75" y="35"/>
                  </a:moveTo>
                  <a:cubicBezTo>
                    <a:pt x="68" y="49"/>
                    <a:pt x="68" y="49"/>
                    <a:pt x="68" y="49"/>
                  </a:cubicBezTo>
                  <a:lnTo>
                    <a:pt x="75" y="35"/>
                  </a:lnTo>
                  <a:close/>
                  <a:moveTo>
                    <a:pt x="53" y="58"/>
                  </a:moveTo>
                  <a:cubicBezTo>
                    <a:pt x="54" y="58"/>
                    <a:pt x="55" y="57"/>
                    <a:pt x="56" y="56"/>
                  </a:cubicBezTo>
                  <a:cubicBezTo>
                    <a:pt x="59" y="54"/>
                    <a:pt x="61" y="51"/>
                    <a:pt x="63" y="47"/>
                  </a:cubicBezTo>
                  <a:cubicBezTo>
                    <a:pt x="63" y="33"/>
                    <a:pt x="63" y="33"/>
                    <a:pt x="63" y="33"/>
                  </a:cubicBezTo>
                  <a:cubicBezTo>
                    <a:pt x="53" y="43"/>
                    <a:pt x="53" y="43"/>
                    <a:pt x="53" y="43"/>
                  </a:cubicBezTo>
                  <a:cubicBezTo>
                    <a:pt x="53" y="37"/>
                    <a:pt x="53" y="37"/>
                    <a:pt x="53" y="37"/>
                  </a:cubicBezTo>
                  <a:cubicBezTo>
                    <a:pt x="63" y="18"/>
                    <a:pt x="63" y="18"/>
                    <a:pt x="63" y="18"/>
                  </a:cubicBezTo>
                  <a:cubicBezTo>
                    <a:pt x="63" y="28"/>
                    <a:pt x="63" y="28"/>
                    <a:pt x="63" y="28"/>
                  </a:cubicBezTo>
                  <a:cubicBezTo>
                    <a:pt x="55" y="43"/>
                    <a:pt x="55" y="43"/>
                    <a:pt x="55" y="43"/>
                  </a:cubicBezTo>
                  <a:cubicBezTo>
                    <a:pt x="55" y="44"/>
                    <a:pt x="54" y="45"/>
                    <a:pt x="53" y="47"/>
                  </a:cubicBezTo>
                  <a:cubicBezTo>
                    <a:pt x="53" y="58"/>
                    <a:pt x="53" y="58"/>
                    <a:pt x="53" y="58"/>
                  </a:cubicBezTo>
                  <a:close/>
                  <a:moveTo>
                    <a:pt x="63" y="55"/>
                  </a:moveTo>
                  <a:cubicBezTo>
                    <a:pt x="63" y="56"/>
                    <a:pt x="63" y="56"/>
                    <a:pt x="63" y="56"/>
                  </a:cubicBezTo>
                  <a:cubicBezTo>
                    <a:pt x="62" y="57"/>
                    <a:pt x="61" y="59"/>
                    <a:pt x="59" y="60"/>
                  </a:cubicBezTo>
                  <a:cubicBezTo>
                    <a:pt x="63" y="55"/>
                    <a:pt x="63" y="55"/>
                    <a:pt x="63" y="55"/>
                  </a:cubicBezTo>
                  <a:close/>
                  <a:moveTo>
                    <a:pt x="53" y="64"/>
                  </a:moveTo>
                  <a:cubicBezTo>
                    <a:pt x="55" y="63"/>
                    <a:pt x="57" y="62"/>
                    <a:pt x="59" y="60"/>
                  </a:cubicBezTo>
                  <a:cubicBezTo>
                    <a:pt x="53" y="63"/>
                    <a:pt x="53" y="63"/>
                    <a:pt x="53" y="63"/>
                  </a:cubicBezTo>
                  <a:lnTo>
                    <a:pt x="53" y="64"/>
                  </a:lnTo>
                  <a:close/>
                  <a:moveTo>
                    <a:pt x="44" y="62"/>
                  </a:moveTo>
                  <a:cubicBezTo>
                    <a:pt x="45" y="62"/>
                    <a:pt x="45" y="62"/>
                    <a:pt x="46" y="62"/>
                  </a:cubicBezTo>
                  <a:cubicBezTo>
                    <a:pt x="48" y="61"/>
                    <a:pt x="51" y="60"/>
                    <a:pt x="53" y="58"/>
                  </a:cubicBezTo>
                  <a:cubicBezTo>
                    <a:pt x="53" y="47"/>
                    <a:pt x="53" y="47"/>
                    <a:pt x="53" y="47"/>
                  </a:cubicBezTo>
                  <a:cubicBezTo>
                    <a:pt x="51" y="49"/>
                    <a:pt x="48" y="51"/>
                    <a:pt x="44" y="53"/>
                  </a:cubicBezTo>
                  <a:cubicBezTo>
                    <a:pt x="44" y="62"/>
                    <a:pt x="44" y="62"/>
                    <a:pt x="44" y="62"/>
                  </a:cubicBezTo>
                  <a:close/>
                  <a:moveTo>
                    <a:pt x="53" y="37"/>
                  </a:moveTo>
                  <a:cubicBezTo>
                    <a:pt x="53" y="43"/>
                    <a:pt x="53" y="43"/>
                    <a:pt x="53" y="43"/>
                  </a:cubicBezTo>
                  <a:cubicBezTo>
                    <a:pt x="44" y="52"/>
                    <a:pt x="44" y="52"/>
                    <a:pt x="44" y="52"/>
                  </a:cubicBezTo>
                  <a:cubicBezTo>
                    <a:pt x="44" y="48"/>
                    <a:pt x="44" y="48"/>
                    <a:pt x="44" y="48"/>
                  </a:cubicBezTo>
                  <a:cubicBezTo>
                    <a:pt x="47" y="46"/>
                    <a:pt x="50" y="44"/>
                    <a:pt x="51" y="41"/>
                  </a:cubicBezTo>
                  <a:cubicBezTo>
                    <a:pt x="53" y="37"/>
                    <a:pt x="53" y="37"/>
                    <a:pt x="53" y="37"/>
                  </a:cubicBezTo>
                  <a:close/>
                  <a:moveTo>
                    <a:pt x="53" y="63"/>
                  </a:moveTo>
                  <a:cubicBezTo>
                    <a:pt x="53" y="64"/>
                    <a:pt x="53" y="64"/>
                    <a:pt x="53" y="64"/>
                  </a:cubicBezTo>
                  <a:cubicBezTo>
                    <a:pt x="51" y="65"/>
                    <a:pt x="49" y="66"/>
                    <a:pt x="47" y="67"/>
                  </a:cubicBezTo>
                  <a:cubicBezTo>
                    <a:pt x="53" y="63"/>
                    <a:pt x="53" y="63"/>
                    <a:pt x="53" y="63"/>
                  </a:cubicBezTo>
                  <a:close/>
                  <a:moveTo>
                    <a:pt x="44" y="67"/>
                  </a:moveTo>
                  <a:cubicBezTo>
                    <a:pt x="45" y="67"/>
                    <a:pt x="46" y="67"/>
                    <a:pt x="47" y="67"/>
                  </a:cubicBezTo>
                  <a:cubicBezTo>
                    <a:pt x="44" y="67"/>
                    <a:pt x="44" y="67"/>
                    <a:pt x="44" y="67"/>
                  </a:cubicBezTo>
                  <a:close/>
                  <a:moveTo>
                    <a:pt x="22" y="60"/>
                  </a:moveTo>
                  <a:cubicBezTo>
                    <a:pt x="25" y="61"/>
                    <a:pt x="27" y="62"/>
                    <a:pt x="29" y="62"/>
                  </a:cubicBezTo>
                  <a:cubicBezTo>
                    <a:pt x="32" y="63"/>
                    <a:pt x="34" y="63"/>
                    <a:pt x="37" y="63"/>
                  </a:cubicBezTo>
                  <a:cubicBezTo>
                    <a:pt x="38" y="63"/>
                    <a:pt x="40" y="63"/>
                    <a:pt x="41" y="63"/>
                  </a:cubicBezTo>
                  <a:cubicBezTo>
                    <a:pt x="42" y="63"/>
                    <a:pt x="43" y="63"/>
                    <a:pt x="44" y="62"/>
                  </a:cubicBezTo>
                  <a:cubicBezTo>
                    <a:pt x="44" y="53"/>
                    <a:pt x="44" y="53"/>
                    <a:pt x="44" y="53"/>
                  </a:cubicBezTo>
                  <a:cubicBezTo>
                    <a:pt x="44" y="53"/>
                    <a:pt x="43" y="53"/>
                    <a:pt x="43" y="53"/>
                  </a:cubicBezTo>
                  <a:cubicBezTo>
                    <a:pt x="38" y="55"/>
                    <a:pt x="32" y="54"/>
                    <a:pt x="27" y="52"/>
                  </a:cubicBezTo>
                  <a:cubicBezTo>
                    <a:pt x="21" y="49"/>
                    <a:pt x="18" y="44"/>
                    <a:pt x="16" y="39"/>
                  </a:cubicBezTo>
                  <a:cubicBezTo>
                    <a:pt x="15" y="35"/>
                    <a:pt x="15" y="30"/>
                    <a:pt x="17" y="25"/>
                  </a:cubicBezTo>
                  <a:cubicBezTo>
                    <a:pt x="9" y="21"/>
                    <a:pt x="9" y="21"/>
                    <a:pt x="9" y="21"/>
                  </a:cubicBezTo>
                  <a:cubicBezTo>
                    <a:pt x="6" y="28"/>
                    <a:pt x="5" y="35"/>
                    <a:pt x="7" y="42"/>
                  </a:cubicBezTo>
                  <a:cubicBezTo>
                    <a:pt x="10" y="49"/>
                    <a:pt x="15" y="56"/>
                    <a:pt x="22" y="60"/>
                  </a:cubicBezTo>
                  <a:close/>
                  <a:moveTo>
                    <a:pt x="44" y="48"/>
                  </a:moveTo>
                  <a:cubicBezTo>
                    <a:pt x="44" y="52"/>
                    <a:pt x="44" y="52"/>
                    <a:pt x="44" y="52"/>
                  </a:cubicBezTo>
                  <a:cubicBezTo>
                    <a:pt x="28" y="67"/>
                    <a:pt x="28" y="67"/>
                    <a:pt x="28" y="67"/>
                  </a:cubicBezTo>
                  <a:cubicBezTo>
                    <a:pt x="25" y="66"/>
                    <a:pt x="23" y="65"/>
                    <a:pt x="20" y="64"/>
                  </a:cubicBezTo>
                  <a:cubicBezTo>
                    <a:pt x="11" y="59"/>
                    <a:pt x="6" y="52"/>
                    <a:pt x="3" y="43"/>
                  </a:cubicBezTo>
                  <a:cubicBezTo>
                    <a:pt x="0" y="35"/>
                    <a:pt x="1" y="25"/>
                    <a:pt x="5" y="16"/>
                  </a:cubicBezTo>
                  <a:cubicBezTo>
                    <a:pt x="6" y="15"/>
                    <a:pt x="7" y="15"/>
                    <a:pt x="9" y="15"/>
                  </a:cubicBezTo>
                  <a:cubicBezTo>
                    <a:pt x="21" y="22"/>
                    <a:pt x="21" y="22"/>
                    <a:pt x="21" y="22"/>
                  </a:cubicBezTo>
                  <a:cubicBezTo>
                    <a:pt x="22" y="22"/>
                    <a:pt x="22" y="24"/>
                    <a:pt x="22" y="25"/>
                  </a:cubicBezTo>
                  <a:cubicBezTo>
                    <a:pt x="20" y="29"/>
                    <a:pt x="19" y="34"/>
                    <a:pt x="21" y="38"/>
                  </a:cubicBezTo>
                  <a:cubicBezTo>
                    <a:pt x="22" y="42"/>
                    <a:pt x="25" y="45"/>
                    <a:pt x="29" y="47"/>
                  </a:cubicBezTo>
                  <a:cubicBezTo>
                    <a:pt x="33" y="50"/>
                    <a:pt x="37" y="50"/>
                    <a:pt x="41" y="49"/>
                  </a:cubicBezTo>
                  <a:cubicBezTo>
                    <a:pt x="42" y="48"/>
                    <a:pt x="43" y="48"/>
                    <a:pt x="44" y="48"/>
                  </a:cubicBezTo>
                  <a:close/>
                  <a:moveTo>
                    <a:pt x="44" y="67"/>
                  </a:moveTo>
                  <a:cubicBezTo>
                    <a:pt x="44" y="67"/>
                    <a:pt x="44" y="67"/>
                    <a:pt x="44" y="67"/>
                  </a:cubicBezTo>
                  <a:cubicBezTo>
                    <a:pt x="43" y="67"/>
                    <a:pt x="43" y="68"/>
                    <a:pt x="42" y="68"/>
                  </a:cubicBezTo>
                  <a:cubicBezTo>
                    <a:pt x="44" y="67"/>
                    <a:pt x="44" y="67"/>
                    <a:pt x="44" y="67"/>
                  </a:cubicBezTo>
                  <a:close/>
                  <a:moveTo>
                    <a:pt x="37" y="68"/>
                  </a:moveTo>
                  <a:cubicBezTo>
                    <a:pt x="28" y="67"/>
                    <a:pt x="28" y="67"/>
                    <a:pt x="28" y="67"/>
                  </a:cubicBezTo>
                  <a:cubicBezTo>
                    <a:pt x="31" y="68"/>
                    <a:pt x="34" y="68"/>
                    <a:pt x="37" y="68"/>
                  </a:cubicBezTo>
                  <a:close/>
                  <a:moveTo>
                    <a:pt x="42" y="68"/>
                  </a:moveTo>
                  <a:cubicBezTo>
                    <a:pt x="37" y="68"/>
                    <a:pt x="37" y="68"/>
                    <a:pt x="37" y="68"/>
                  </a:cubicBezTo>
                  <a:cubicBezTo>
                    <a:pt x="38" y="68"/>
                    <a:pt x="40" y="68"/>
                    <a:pt x="42" y="6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6" name="Freeform 149"/>
            <p:cNvSpPr>
              <a:spLocks noEditPoints="1"/>
            </p:cNvSpPr>
            <p:nvPr/>
          </p:nvSpPr>
          <p:spPr bwMode="auto">
            <a:xfrm>
              <a:off x="7777175" y="809631"/>
              <a:ext cx="331789" cy="295277"/>
            </a:xfrm>
            <a:custGeom>
              <a:gdLst>
                <a:gd fmla="*/ 109 w 147" name="T0"/>
                <a:gd fmla="*/ 15 h 131" name="T1"/>
                <a:gd fmla="*/ 103 w 147" name="T2"/>
                <a:gd fmla="*/ 11 h 131" name="T3"/>
                <a:gd fmla="*/ 101 w 147" name="T4"/>
                <a:gd fmla="*/ 11 h 131" name="T5"/>
                <a:gd fmla="*/ 73 w 147" name="T6"/>
                <a:gd fmla="*/ 4 h 131" name="T7"/>
                <a:gd fmla="*/ 89 w 147" name="T8"/>
                <a:gd fmla="*/ 1 h 131" name="T9"/>
                <a:gd fmla="*/ 105 w 147" name="T10"/>
                <a:gd fmla="*/ 7 h 131" name="T11"/>
                <a:gd fmla="*/ 111 w 147" name="T12"/>
                <a:gd fmla="*/ 11 h 131" name="T13"/>
                <a:gd fmla="*/ 144 w 147" name="T14"/>
                <a:gd fmla="*/ 56 h 131" name="T15"/>
                <a:gd fmla="*/ 119 w 147" name="T16"/>
                <a:gd fmla="*/ 128 h 131" name="T17"/>
                <a:gd fmla="*/ 111 w 147" name="T18"/>
                <a:gd fmla="*/ 128 h 131" name="T19"/>
                <a:gd fmla="*/ 101 w 147" name="T20"/>
                <a:gd fmla="*/ 107 h 131" name="T21"/>
                <a:gd fmla="*/ 87 w 147" name="T22"/>
                <a:gd fmla="*/ 105 h 131" name="T23"/>
                <a:gd fmla="*/ 81 w 147" name="T24"/>
                <a:gd fmla="*/ 109 h 131" name="T25"/>
                <a:gd fmla="*/ 74 w 147" name="T26"/>
                <a:gd fmla="*/ 107 h 131" name="T27"/>
                <a:gd fmla="*/ 74 w 147" name="T28"/>
                <a:gd fmla="*/ 99 h 131" name="T29"/>
                <a:gd fmla="*/ 76 w 147" name="T30"/>
                <a:gd fmla="*/ 91 h 131" name="T31"/>
                <a:gd fmla="*/ 85 w 147" name="T32"/>
                <a:gd fmla="*/ 101 h 131" name="T33"/>
                <a:gd fmla="*/ 103 w 147" name="T34"/>
                <a:gd fmla="*/ 102 h 131" name="T35"/>
                <a:gd fmla="*/ 115 w 147" name="T36"/>
                <a:gd fmla="*/ 126 h 131" name="T37"/>
                <a:gd fmla="*/ 133 w 147" name="T38"/>
                <a:gd fmla="*/ 104 h 131" name="T39"/>
                <a:gd fmla="*/ 73 w 147" name="T40"/>
                <a:gd fmla="*/ 4 h 131" name="T41"/>
                <a:gd fmla="*/ 12 w 147" name="T42"/>
                <a:gd fmla="*/ 41 h 131" name="T43"/>
                <a:gd fmla="*/ 5 w 147" name="T44"/>
                <a:gd fmla="*/ 66 h 131" name="T45"/>
                <a:gd fmla="*/ 5 w 147" name="T46"/>
                <a:gd fmla="*/ 68 h 131" name="T47"/>
                <a:gd fmla="*/ 13 w 147" name="T48"/>
                <a:gd fmla="*/ 63 h 131" name="T49"/>
                <a:gd fmla="*/ 31 w 147" name="T50"/>
                <a:gd fmla="*/ 64 h 131" name="T51"/>
                <a:gd fmla="*/ 49 w 147" name="T52"/>
                <a:gd fmla="*/ 82 h 131" name="T53"/>
                <a:gd fmla="*/ 63 w 147" name="T54"/>
                <a:gd fmla="*/ 82 h 131" name="T55"/>
                <a:gd fmla="*/ 67 w 147" name="T56"/>
                <a:gd fmla="*/ 83 h 131" name="T57"/>
                <a:gd fmla="*/ 73 w 147" name="T58"/>
                <a:gd fmla="*/ 96 h 131" name="T59"/>
                <a:gd fmla="*/ 65 w 147" name="T60"/>
                <a:gd fmla="*/ 88 h 131" name="T61"/>
                <a:gd fmla="*/ 62 w 147" name="T62"/>
                <a:gd fmla="*/ 86 h 131" name="T63"/>
                <a:gd fmla="*/ 56 w 147" name="T64"/>
                <a:gd fmla="*/ 85 h 131" name="T65"/>
                <a:gd fmla="*/ 45 w 147" name="T66"/>
                <a:gd fmla="*/ 89 h 131" name="T67"/>
                <a:gd fmla="*/ 38 w 147" name="T68"/>
                <a:gd fmla="*/ 87 h 131" name="T69"/>
                <a:gd fmla="*/ 36 w 147" name="T70"/>
                <a:gd fmla="*/ 75 h 131" name="T71"/>
                <a:gd fmla="*/ 20 w 147" name="T72"/>
                <a:gd fmla="*/ 66 h 131" name="T73"/>
                <a:gd fmla="*/ 10 w 147" name="T74"/>
                <a:gd fmla="*/ 70 h 131" name="T75"/>
                <a:gd fmla="*/ 7 w 147" name="T76"/>
                <a:gd fmla="*/ 73 h 131" name="T77"/>
                <a:gd fmla="*/ 3 w 147" name="T78"/>
                <a:gd fmla="*/ 75 h 131" name="T79"/>
                <a:gd fmla="*/ 3 w 147" name="T80"/>
                <a:gd fmla="*/ 75 h 131" name="T81"/>
                <a:gd fmla="*/ 0 w 147" name="T82"/>
                <a:gd fmla="*/ 70 h 131" name="T83"/>
                <a:gd fmla="*/ 0 w 147" name="T84"/>
                <a:gd fmla="*/ 70 h 131" name="T85"/>
                <a:gd fmla="*/ 0 w 147" name="T86"/>
                <a:gd fmla="*/ 65 h 131" name="T87"/>
                <a:gd fmla="*/ 35 w 147" name="T88"/>
                <a:gd fmla="*/ 10 h 131" name="T89"/>
                <a:gd fmla="*/ 73 w 147" name="T90"/>
                <a:gd fmla="*/ 4 h 131"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31" w="147">
                  <a:moveTo>
                    <a:pt x="113" y="17"/>
                  </a:moveTo>
                  <a:cubicBezTo>
                    <a:pt x="112" y="17"/>
                    <a:pt x="110" y="16"/>
                    <a:pt x="109" y="15"/>
                  </a:cubicBezTo>
                  <a:cubicBezTo>
                    <a:pt x="109" y="15"/>
                    <a:pt x="109" y="15"/>
                    <a:pt x="109" y="15"/>
                  </a:cubicBezTo>
                  <a:cubicBezTo>
                    <a:pt x="107" y="14"/>
                    <a:pt x="106" y="13"/>
                    <a:pt x="105" y="12"/>
                  </a:cubicBezTo>
                  <a:cubicBezTo>
                    <a:pt x="105" y="12"/>
                    <a:pt x="105" y="12"/>
                    <a:pt x="105" y="12"/>
                  </a:cubicBezTo>
                  <a:cubicBezTo>
                    <a:pt x="104" y="12"/>
                    <a:pt x="104" y="12"/>
                    <a:pt x="103" y="11"/>
                  </a:cubicBezTo>
                  <a:cubicBezTo>
                    <a:pt x="103" y="11"/>
                    <a:pt x="103" y="11"/>
                    <a:pt x="103" y="11"/>
                  </a:cubicBezTo>
                  <a:cubicBezTo>
                    <a:pt x="103" y="11"/>
                    <a:pt x="103" y="11"/>
                    <a:pt x="103" y="11"/>
                  </a:cubicBezTo>
                  <a:cubicBezTo>
                    <a:pt x="102" y="11"/>
                    <a:pt x="102" y="11"/>
                    <a:pt x="101" y="11"/>
                  </a:cubicBezTo>
                  <a:cubicBezTo>
                    <a:pt x="97" y="9"/>
                    <a:pt x="92" y="7"/>
                    <a:pt x="88" y="6"/>
                  </a:cubicBezTo>
                  <a:cubicBezTo>
                    <a:pt x="83" y="5"/>
                    <a:pt x="78" y="4"/>
                    <a:pt x="73" y="4"/>
                  </a:cubicBezTo>
                  <a:cubicBezTo>
                    <a:pt x="73" y="4"/>
                    <a:pt x="73" y="4"/>
                    <a:pt x="73" y="4"/>
                  </a:cubicBezTo>
                  <a:cubicBezTo>
                    <a:pt x="73" y="0"/>
                    <a:pt x="73" y="0"/>
                    <a:pt x="73" y="0"/>
                  </a:cubicBezTo>
                  <a:cubicBezTo>
                    <a:pt x="73" y="0"/>
                    <a:pt x="73" y="0"/>
                    <a:pt x="73" y="0"/>
                  </a:cubicBezTo>
                  <a:cubicBezTo>
                    <a:pt x="78" y="0"/>
                    <a:pt x="83" y="0"/>
                    <a:pt x="89" y="1"/>
                  </a:cubicBezTo>
                  <a:cubicBezTo>
                    <a:pt x="94" y="2"/>
                    <a:pt x="99" y="4"/>
                    <a:pt x="103" y="6"/>
                  </a:cubicBezTo>
                  <a:cubicBezTo>
                    <a:pt x="104" y="7"/>
                    <a:pt x="105" y="7"/>
                    <a:pt x="105" y="7"/>
                  </a:cubicBezTo>
                  <a:cubicBezTo>
                    <a:pt x="105" y="7"/>
                    <a:pt x="105" y="7"/>
                    <a:pt x="105" y="7"/>
                  </a:cubicBezTo>
                  <a:cubicBezTo>
                    <a:pt x="106" y="7"/>
                    <a:pt x="106" y="8"/>
                    <a:pt x="107" y="8"/>
                  </a:cubicBezTo>
                  <a:cubicBezTo>
                    <a:pt x="107" y="8"/>
                    <a:pt x="107" y="8"/>
                    <a:pt x="107" y="8"/>
                  </a:cubicBezTo>
                  <a:cubicBezTo>
                    <a:pt x="108" y="9"/>
                    <a:pt x="110" y="10"/>
                    <a:pt x="111" y="11"/>
                  </a:cubicBezTo>
                  <a:cubicBezTo>
                    <a:pt x="111" y="11"/>
                    <a:pt x="111" y="11"/>
                    <a:pt x="111" y="11"/>
                  </a:cubicBezTo>
                  <a:cubicBezTo>
                    <a:pt x="113" y="12"/>
                    <a:pt x="114" y="13"/>
                    <a:pt x="116" y="14"/>
                  </a:cubicBezTo>
                  <a:cubicBezTo>
                    <a:pt x="130" y="24"/>
                    <a:pt x="140" y="40"/>
                    <a:pt x="144" y="56"/>
                  </a:cubicBezTo>
                  <a:cubicBezTo>
                    <a:pt x="147" y="73"/>
                    <a:pt x="145" y="91"/>
                    <a:pt x="137" y="107"/>
                  </a:cubicBezTo>
                  <a:cubicBezTo>
                    <a:pt x="135" y="111"/>
                    <a:pt x="132" y="115"/>
                    <a:pt x="129" y="118"/>
                  </a:cubicBezTo>
                  <a:cubicBezTo>
                    <a:pt x="126" y="122"/>
                    <a:pt x="123" y="125"/>
                    <a:pt x="119" y="128"/>
                  </a:cubicBezTo>
                  <a:cubicBezTo>
                    <a:pt x="119" y="129"/>
                    <a:pt x="118" y="130"/>
                    <a:pt x="117" y="130"/>
                  </a:cubicBezTo>
                  <a:cubicBezTo>
                    <a:pt x="116" y="130"/>
                    <a:pt x="115" y="131"/>
                    <a:pt x="115" y="131"/>
                  </a:cubicBezTo>
                  <a:cubicBezTo>
                    <a:pt x="113" y="131"/>
                    <a:pt x="111" y="130"/>
                    <a:pt x="111" y="128"/>
                  </a:cubicBezTo>
                  <a:cubicBezTo>
                    <a:pt x="110" y="127"/>
                    <a:pt x="110" y="125"/>
                    <a:pt x="110" y="123"/>
                  </a:cubicBezTo>
                  <a:cubicBezTo>
                    <a:pt x="110" y="120"/>
                    <a:pt x="110" y="116"/>
                    <a:pt x="108" y="113"/>
                  </a:cubicBezTo>
                  <a:cubicBezTo>
                    <a:pt x="106" y="111"/>
                    <a:pt x="104" y="108"/>
                    <a:pt x="101" y="107"/>
                  </a:cubicBezTo>
                  <a:cubicBezTo>
                    <a:pt x="99" y="106"/>
                    <a:pt x="98" y="105"/>
                    <a:pt x="97" y="105"/>
                  </a:cubicBezTo>
                  <a:cubicBezTo>
                    <a:pt x="95" y="105"/>
                    <a:pt x="94" y="105"/>
                    <a:pt x="92" y="105"/>
                  </a:cubicBezTo>
                  <a:cubicBezTo>
                    <a:pt x="90" y="105"/>
                    <a:pt x="89" y="105"/>
                    <a:pt x="87" y="105"/>
                  </a:cubicBezTo>
                  <a:cubicBezTo>
                    <a:pt x="85" y="106"/>
                    <a:pt x="83" y="107"/>
                    <a:pt x="82" y="108"/>
                  </a:cubicBezTo>
                  <a:cubicBezTo>
                    <a:pt x="82" y="108"/>
                    <a:pt x="82" y="108"/>
                    <a:pt x="82" y="108"/>
                  </a:cubicBezTo>
                  <a:cubicBezTo>
                    <a:pt x="81" y="109"/>
                    <a:pt x="81" y="109"/>
                    <a:pt x="81" y="109"/>
                  </a:cubicBezTo>
                  <a:cubicBezTo>
                    <a:pt x="81" y="109"/>
                    <a:pt x="81" y="109"/>
                    <a:pt x="81" y="109"/>
                  </a:cubicBezTo>
                  <a:cubicBezTo>
                    <a:pt x="79" y="110"/>
                    <a:pt x="78" y="111"/>
                    <a:pt x="77" y="111"/>
                  </a:cubicBezTo>
                  <a:cubicBezTo>
                    <a:pt x="75" y="111"/>
                    <a:pt x="74" y="109"/>
                    <a:pt x="74" y="107"/>
                  </a:cubicBezTo>
                  <a:cubicBezTo>
                    <a:pt x="74" y="107"/>
                    <a:pt x="74" y="106"/>
                    <a:pt x="74" y="105"/>
                  </a:cubicBezTo>
                  <a:cubicBezTo>
                    <a:pt x="74" y="104"/>
                    <a:pt x="74" y="104"/>
                    <a:pt x="74" y="104"/>
                  </a:cubicBezTo>
                  <a:cubicBezTo>
                    <a:pt x="74" y="102"/>
                    <a:pt x="74" y="100"/>
                    <a:pt x="74" y="99"/>
                  </a:cubicBezTo>
                  <a:cubicBezTo>
                    <a:pt x="73" y="98"/>
                    <a:pt x="73" y="97"/>
                    <a:pt x="73" y="96"/>
                  </a:cubicBezTo>
                  <a:cubicBezTo>
                    <a:pt x="73" y="88"/>
                    <a:pt x="73" y="88"/>
                    <a:pt x="73" y="88"/>
                  </a:cubicBezTo>
                  <a:cubicBezTo>
                    <a:pt x="74" y="89"/>
                    <a:pt x="75" y="90"/>
                    <a:pt x="76" y="91"/>
                  </a:cubicBezTo>
                  <a:cubicBezTo>
                    <a:pt x="77" y="93"/>
                    <a:pt x="78" y="95"/>
                    <a:pt x="78" y="98"/>
                  </a:cubicBezTo>
                  <a:cubicBezTo>
                    <a:pt x="79" y="100"/>
                    <a:pt x="79" y="102"/>
                    <a:pt x="79" y="104"/>
                  </a:cubicBezTo>
                  <a:cubicBezTo>
                    <a:pt x="81" y="103"/>
                    <a:pt x="83" y="102"/>
                    <a:pt x="85" y="101"/>
                  </a:cubicBezTo>
                  <a:cubicBezTo>
                    <a:pt x="88" y="100"/>
                    <a:pt x="90" y="100"/>
                    <a:pt x="92" y="100"/>
                  </a:cubicBezTo>
                  <a:cubicBezTo>
                    <a:pt x="94" y="100"/>
                    <a:pt x="96" y="100"/>
                    <a:pt x="98" y="100"/>
                  </a:cubicBezTo>
                  <a:cubicBezTo>
                    <a:pt x="100" y="101"/>
                    <a:pt x="101" y="101"/>
                    <a:pt x="103" y="102"/>
                  </a:cubicBezTo>
                  <a:cubicBezTo>
                    <a:pt x="107" y="104"/>
                    <a:pt x="110" y="107"/>
                    <a:pt x="112" y="111"/>
                  </a:cubicBezTo>
                  <a:cubicBezTo>
                    <a:pt x="114" y="115"/>
                    <a:pt x="115" y="119"/>
                    <a:pt x="115" y="123"/>
                  </a:cubicBezTo>
                  <a:cubicBezTo>
                    <a:pt x="115" y="124"/>
                    <a:pt x="115" y="125"/>
                    <a:pt x="115" y="126"/>
                  </a:cubicBezTo>
                  <a:cubicBezTo>
                    <a:pt x="116" y="125"/>
                    <a:pt x="116" y="125"/>
                    <a:pt x="116" y="125"/>
                  </a:cubicBezTo>
                  <a:cubicBezTo>
                    <a:pt x="120" y="122"/>
                    <a:pt x="123" y="119"/>
                    <a:pt x="125" y="115"/>
                  </a:cubicBezTo>
                  <a:cubicBezTo>
                    <a:pt x="128" y="112"/>
                    <a:pt x="131" y="108"/>
                    <a:pt x="133" y="104"/>
                  </a:cubicBezTo>
                  <a:cubicBezTo>
                    <a:pt x="141" y="89"/>
                    <a:pt x="142" y="73"/>
                    <a:pt x="139" y="57"/>
                  </a:cubicBezTo>
                  <a:cubicBezTo>
                    <a:pt x="135" y="42"/>
                    <a:pt x="126" y="27"/>
                    <a:pt x="113" y="17"/>
                  </a:cubicBezTo>
                  <a:close/>
                  <a:moveTo>
                    <a:pt x="73" y="4"/>
                  </a:moveTo>
                  <a:cubicBezTo>
                    <a:pt x="60" y="4"/>
                    <a:pt x="48" y="8"/>
                    <a:pt x="38" y="14"/>
                  </a:cubicBezTo>
                  <a:cubicBezTo>
                    <a:pt x="37" y="14"/>
                    <a:pt x="37" y="14"/>
                    <a:pt x="37" y="14"/>
                  </a:cubicBezTo>
                  <a:cubicBezTo>
                    <a:pt x="27" y="20"/>
                    <a:pt x="18" y="29"/>
                    <a:pt x="12" y="41"/>
                  </a:cubicBezTo>
                  <a:cubicBezTo>
                    <a:pt x="10" y="45"/>
                    <a:pt x="9" y="49"/>
                    <a:pt x="7" y="53"/>
                  </a:cubicBezTo>
                  <a:cubicBezTo>
                    <a:pt x="6" y="57"/>
                    <a:pt x="5" y="61"/>
                    <a:pt x="5" y="66"/>
                  </a:cubicBezTo>
                  <a:cubicBezTo>
                    <a:pt x="5" y="66"/>
                    <a:pt x="5" y="66"/>
                    <a:pt x="5" y="66"/>
                  </a:cubicBezTo>
                  <a:cubicBezTo>
                    <a:pt x="5" y="66"/>
                    <a:pt x="5" y="66"/>
                    <a:pt x="5" y="66"/>
                  </a:cubicBezTo>
                  <a:cubicBezTo>
                    <a:pt x="5" y="66"/>
                    <a:pt x="5" y="67"/>
                    <a:pt x="5" y="68"/>
                  </a:cubicBezTo>
                  <a:cubicBezTo>
                    <a:pt x="5" y="68"/>
                    <a:pt x="5" y="68"/>
                    <a:pt x="5" y="68"/>
                  </a:cubicBezTo>
                  <a:cubicBezTo>
                    <a:pt x="5" y="67"/>
                    <a:pt x="6" y="66"/>
                    <a:pt x="7" y="66"/>
                  </a:cubicBezTo>
                  <a:cubicBezTo>
                    <a:pt x="7" y="66"/>
                    <a:pt x="7" y="66"/>
                    <a:pt x="7" y="66"/>
                  </a:cubicBezTo>
                  <a:cubicBezTo>
                    <a:pt x="9" y="64"/>
                    <a:pt x="11" y="63"/>
                    <a:pt x="13" y="63"/>
                  </a:cubicBezTo>
                  <a:cubicBezTo>
                    <a:pt x="15" y="62"/>
                    <a:pt x="18" y="62"/>
                    <a:pt x="20" y="62"/>
                  </a:cubicBezTo>
                  <a:cubicBezTo>
                    <a:pt x="22" y="62"/>
                    <a:pt x="24" y="62"/>
                    <a:pt x="26" y="62"/>
                  </a:cubicBezTo>
                  <a:cubicBezTo>
                    <a:pt x="28" y="63"/>
                    <a:pt x="29" y="63"/>
                    <a:pt x="31" y="64"/>
                  </a:cubicBezTo>
                  <a:cubicBezTo>
                    <a:pt x="35" y="66"/>
                    <a:pt x="38" y="69"/>
                    <a:pt x="40" y="73"/>
                  </a:cubicBezTo>
                  <a:cubicBezTo>
                    <a:pt x="42" y="76"/>
                    <a:pt x="43" y="80"/>
                    <a:pt x="43" y="85"/>
                  </a:cubicBezTo>
                  <a:cubicBezTo>
                    <a:pt x="45" y="83"/>
                    <a:pt x="47" y="82"/>
                    <a:pt x="49" y="82"/>
                  </a:cubicBezTo>
                  <a:cubicBezTo>
                    <a:pt x="51" y="81"/>
                    <a:pt x="54" y="81"/>
                    <a:pt x="56" y="81"/>
                  </a:cubicBezTo>
                  <a:cubicBezTo>
                    <a:pt x="57" y="81"/>
                    <a:pt x="58" y="81"/>
                    <a:pt x="60" y="81"/>
                  </a:cubicBezTo>
                  <a:cubicBezTo>
                    <a:pt x="61" y="81"/>
                    <a:pt x="62" y="81"/>
                    <a:pt x="63" y="82"/>
                  </a:cubicBezTo>
                  <a:cubicBezTo>
                    <a:pt x="63" y="82"/>
                    <a:pt x="63" y="82"/>
                    <a:pt x="63" y="82"/>
                  </a:cubicBezTo>
                  <a:cubicBezTo>
                    <a:pt x="64" y="82"/>
                    <a:pt x="64" y="82"/>
                    <a:pt x="65" y="82"/>
                  </a:cubicBezTo>
                  <a:cubicBezTo>
                    <a:pt x="66" y="83"/>
                    <a:pt x="66" y="83"/>
                    <a:pt x="67" y="83"/>
                  </a:cubicBezTo>
                  <a:cubicBezTo>
                    <a:pt x="69" y="84"/>
                    <a:pt x="70" y="85"/>
                    <a:pt x="72" y="87"/>
                  </a:cubicBezTo>
                  <a:cubicBezTo>
                    <a:pt x="72" y="87"/>
                    <a:pt x="72" y="87"/>
                    <a:pt x="73" y="88"/>
                  </a:cubicBezTo>
                  <a:cubicBezTo>
                    <a:pt x="73" y="96"/>
                    <a:pt x="73" y="96"/>
                    <a:pt x="73" y="96"/>
                  </a:cubicBezTo>
                  <a:cubicBezTo>
                    <a:pt x="72" y="95"/>
                    <a:pt x="72" y="95"/>
                    <a:pt x="72" y="94"/>
                  </a:cubicBezTo>
                  <a:cubicBezTo>
                    <a:pt x="71" y="93"/>
                    <a:pt x="70" y="91"/>
                    <a:pt x="69" y="90"/>
                  </a:cubicBezTo>
                  <a:cubicBezTo>
                    <a:pt x="67" y="89"/>
                    <a:pt x="66" y="88"/>
                    <a:pt x="65" y="88"/>
                  </a:cubicBezTo>
                  <a:cubicBezTo>
                    <a:pt x="64" y="87"/>
                    <a:pt x="64" y="87"/>
                    <a:pt x="63" y="87"/>
                  </a:cubicBezTo>
                  <a:cubicBezTo>
                    <a:pt x="63" y="87"/>
                    <a:pt x="62" y="86"/>
                    <a:pt x="62" y="86"/>
                  </a:cubicBezTo>
                  <a:cubicBezTo>
                    <a:pt x="62" y="86"/>
                    <a:pt x="62" y="86"/>
                    <a:pt x="62" y="86"/>
                  </a:cubicBezTo>
                  <a:cubicBezTo>
                    <a:pt x="62" y="86"/>
                    <a:pt x="62" y="86"/>
                    <a:pt x="62" y="86"/>
                  </a:cubicBezTo>
                  <a:cubicBezTo>
                    <a:pt x="61" y="86"/>
                    <a:pt x="60" y="86"/>
                    <a:pt x="59" y="86"/>
                  </a:cubicBezTo>
                  <a:cubicBezTo>
                    <a:pt x="58" y="85"/>
                    <a:pt x="57" y="85"/>
                    <a:pt x="56" y="85"/>
                  </a:cubicBezTo>
                  <a:cubicBezTo>
                    <a:pt x="54" y="85"/>
                    <a:pt x="52" y="86"/>
                    <a:pt x="50" y="86"/>
                  </a:cubicBezTo>
                  <a:cubicBezTo>
                    <a:pt x="49" y="87"/>
                    <a:pt x="47" y="88"/>
                    <a:pt x="45" y="89"/>
                  </a:cubicBezTo>
                  <a:cubicBezTo>
                    <a:pt x="45" y="89"/>
                    <a:pt x="45" y="89"/>
                    <a:pt x="45" y="89"/>
                  </a:cubicBezTo>
                  <a:cubicBezTo>
                    <a:pt x="44" y="89"/>
                    <a:pt x="44" y="89"/>
                    <a:pt x="44" y="89"/>
                  </a:cubicBezTo>
                  <a:cubicBezTo>
                    <a:pt x="43" y="91"/>
                    <a:pt x="42" y="91"/>
                    <a:pt x="41" y="91"/>
                  </a:cubicBezTo>
                  <a:cubicBezTo>
                    <a:pt x="38" y="91"/>
                    <a:pt x="38" y="90"/>
                    <a:pt x="38" y="87"/>
                  </a:cubicBezTo>
                  <a:cubicBezTo>
                    <a:pt x="38" y="87"/>
                    <a:pt x="38" y="87"/>
                    <a:pt x="38" y="86"/>
                  </a:cubicBezTo>
                  <a:cubicBezTo>
                    <a:pt x="38" y="85"/>
                    <a:pt x="38" y="85"/>
                    <a:pt x="38" y="85"/>
                  </a:cubicBezTo>
                  <a:cubicBezTo>
                    <a:pt x="38" y="81"/>
                    <a:pt x="37" y="78"/>
                    <a:pt x="36" y="75"/>
                  </a:cubicBezTo>
                  <a:cubicBezTo>
                    <a:pt x="34" y="72"/>
                    <a:pt x="32" y="70"/>
                    <a:pt x="29" y="68"/>
                  </a:cubicBezTo>
                  <a:cubicBezTo>
                    <a:pt x="27" y="68"/>
                    <a:pt x="26" y="67"/>
                    <a:pt x="25" y="67"/>
                  </a:cubicBezTo>
                  <a:cubicBezTo>
                    <a:pt x="23" y="67"/>
                    <a:pt x="22" y="66"/>
                    <a:pt x="20" y="66"/>
                  </a:cubicBezTo>
                  <a:cubicBezTo>
                    <a:pt x="18" y="66"/>
                    <a:pt x="16" y="67"/>
                    <a:pt x="15" y="67"/>
                  </a:cubicBezTo>
                  <a:cubicBezTo>
                    <a:pt x="13" y="68"/>
                    <a:pt x="11" y="69"/>
                    <a:pt x="10" y="70"/>
                  </a:cubicBezTo>
                  <a:cubicBezTo>
                    <a:pt x="10" y="70"/>
                    <a:pt x="10" y="70"/>
                    <a:pt x="10" y="70"/>
                  </a:cubicBezTo>
                  <a:cubicBezTo>
                    <a:pt x="9" y="70"/>
                    <a:pt x="9" y="71"/>
                    <a:pt x="8" y="71"/>
                  </a:cubicBezTo>
                  <a:cubicBezTo>
                    <a:pt x="8" y="72"/>
                    <a:pt x="7" y="72"/>
                    <a:pt x="7" y="73"/>
                  </a:cubicBezTo>
                  <a:cubicBezTo>
                    <a:pt x="7" y="73"/>
                    <a:pt x="7" y="73"/>
                    <a:pt x="7" y="73"/>
                  </a:cubicBezTo>
                  <a:cubicBezTo>
                    <a:pt x="6" y="73"/>
                    <a:pt x="6" y="73"/>
                    <a:pt x="5" y="74"/>
                  </a:cubicBezTo>
                  <a:cubicBezTo>
                    <a:pt x="5" y="74"/>
                    <a:pt x="5" y="74"/>
                    <a:pt x="5" y="74"/>
                  </a:cubicBezTo>
                  <a:cubicBezTo>
                    <a:pt x="4" y="74"/>
                    <a:pt x="4" y="75"/>
                    <a:pt x="3" y="75"/>
                  </a:cubicBezTo>
                  <a:cubicBezTo>
                    <a:pt x="3" y="75"/>
                    <a:pt x="3" y="75"/>
                    <a:pt x="3" y="75"/>
                  </a:cubicBezTo>
                  <a:cubicBezTo>
                    <a:pt x="3" y="75"/>
                    <a:pt x="3" y="75"/>
                    <a:pt x="3" y="75"/>
                  </a:cubicBezTo>
                  <a:cubicBezTo>
                    <a:pt x="3" y="75"/>
                    <a:pt x="3" y="75"/>
                    <a:pt x="3" y="75"/>
                  </a:cubicBezTo>
                  <a:cubicBezTo>
                    <a:pt x="2" y="75"/>
                    <a:pt x="1" y="74"/>
                    <a:pt x="0" y="73"/>
                  </a:cubicBezTo>
                  <a:cubicBezTo>
                    <a:pt x="0" y="72"/>
                    <a:pt x="0" y="71"/>
                    <a:pt x="0" y="70"/>
                  </a:cubicBezTo>
                  <a:cubicBezTo>
                    <a:pt x="0" y="70"/>
                    <a:pt x="0" y="70"/>
                    <a:pt x="0" y="70"/>
                  </a:cubicBezTo>
                  <a:cubicBezTo>
                    <a:pt x="0" y="70"/>
                    <a:pt x="0" y="70"/>
                    <a:pt x="0" y="70"/>
                  </a:cubicBezTo>
                  <a:cubicBezTo>
                    <a:pt x="0" y="70"/>
                    <a:pt x="0" y="70"/>
                    <a:pt x="0" y="70"/>
                  </a:cubicBezTo>
                  <a:cubicBezTo>
                    <a:pt x="0" y="70"/>
                    <a:pt x="0" y="70"/>
                    <a:pt x="0" y="70"/>
                  </a:cubicBezTo>
                  <a:cubicBezTo>
                    <a:pt x="0" y="69"/>
                    <a:pt x="0" y="69"/>
                    <a:pt x="0" y="68"/>
                  </a:cubicBezTo>
                  <a:cubicBezTo>
                    <a:pt x="0" y="67"/>
                    <a:pt x="0" y="66"/>
                    <a:pt x="0" y="65"/>
                  </a:cubicBezTo>
                  <a:cubicBezTo>
                    <a:pt x="0" y="65"/>
                    <a:pt x="0" y="65"/>
                    <a:pt x="0" y="65"/>
                  </a:cubicBezTo>
                  <a:cubicBezTo>
                    <a:pt x="1" y="61"/>
                    <a:pt x="1" y="56"/>
                    <a:pt x="3" y="52"/>
                  </a:cubicBezTo>
                  <a:cubicBezTo>
                    <a:pt x="4" y="47"/>
                    <a:pt x="6" y="43"/>
                    <a:pt x="8" y="39"/>
                  </a:cubicBezTo>
                  <a:cubicBezTo>
                    <a:pt x="15" y="26"/>
                    <a:pt x="24" y="17"/>
                    <a:pt x="35" y="10"/>
                  </a:cubicBezTo>
                  <a:cubicBezTo>
                    <a:pt x="35" y="10"/>
                    <a:pt x="35" y="10"/>
                    <a:pt x="35" y="10"/>
                  </a:cubicBezTo>
                  <a:cubicBezTo>
                    <a:pt x="46" y="3"/>
                    <a:pt x="59" y="0"/>
                    <a:pt x="73" y="0"/>
                  </a:cubicBezTo>
                  <a:lnTo>
                    <a:pt x="73"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7" name="Freeform 152"/>
            <p:cNvSpPr>
              <a:spLocks noEditPoints="1"/>
            </p:cNvSpPr>
            <p:nvPr/>
          </p:nvSpPr>
          <p:spPr bwMode="auto">
            <a:xfrm>
              <a:off x="8215326" y="857255"/>
              <a:ext cx="360363" cy="361952"/>
            </a:xfrm>
            <a:custGeom>
              <a:gdLst>
                <a:gd fmla="*/ 94 w 160" name="T0"/>
                <a:gd fmla="*/ 112 h 160" name="T1"/>
                <a:gd fmla="*/ 97 w 160" name="T2"/>
                <a:gd fmla="*/ 113 h 160" name="T3"/>
                <a:gd fmla="*/ 154 w 160" name="T4"/>
                <a:gd fmla="*/ 138 h 160" name="T5"/>
                <a:gd fmla="*/ 113 w 160" name="T6"/>
                <a:gd fmla="*/ 93 h 160" name="T7"/>
                <a:gd fmla="*/ 104 w 160" name="T8"/>
                <a:gd fmla="*/ 21 h 160" name="T9"/>
                <a:gd fmla="*/ 79 w 160" name="T10"/>
                <a:gd fmla="*/ 2 h 160" name="T11"/>
                <a:gd fmla="*/ 126 w 160" name="T12"/>
                <a:gd fmla="*/ 55 h 160" name="T13"/>
                <a:gd fmla="*/ 159 w 160" name="T14"/>
                <a:gd fmla="*/ 136 h 160" name="T15"/>
                <a:gd fmla="*/ 140 w 160" name="T16"/>
                <a:gd fmla="*/ 159 h 160" name="T17"/>
                <a:gd fmla="*/ 95 w 160" name="T18"/>
                <a:gd fmla="*/ 117 h 160" name="T19"/>
                <a:gd fmla="*/ 79 w 160" name="T20"/>
                <a:gd fmla="*/ 119 h 160" name="T21"/>
                <a:gd fmla="*/ 100 w 160" name="T22"/>
                <a:gd fmla="*/ 77 h 160" name="T23"/>
                <a:gd fmla="*/ 102 w 160" name="T24"/>
                <a:gd fmla="*/ 51 h 160" name="T25"/>
                <a:gd fmla="*/ 79 w 160" name="T26"/>
                <a:gd fmla="*/ 49 h 160" name="T27"/>
                <a:gd fmla="*/ 97 w 160" name="T28"/>
                <a:gd fmla="*/ 54 h 160" name="T29"/>
                <a:gd fmla="*/ 79 w 160" name="T30"/>
                <a:gd fmla="*/ 72 h 160" name="T31"/>
                <a:gd fmla="*/ 22 w 160" name="T32"/>
                <a:gd fmla="*/ 104 h 160" name="T33"/>
                <a:gd fmla="*/ 79 w 160" name="T34"/>
                <a:gd fmla="*/ 119 h 160" name="T35"/>
                <a:gd fmla="*/ 56 w 160" name="T36"/>
                <a:gd fmla="*/ 126 h 160" name="T37"/>
                <a:gd fmla="*/ 18 w 160" name="T38"/>
                <a:gd fmla="*/ 107 h 160" name="T39"/>
                <a:gd fmla="*/ 0 w 160" name="T40"/>
                <a:gd fmla="*/ 63 h 160" name="T41"/>
                <a:gd fmla="*/ 63 w 160" name="T42"/>
                <a:gd fmla="*/ 0 h 160" name="T43"/>
                <a:gd fmla="*/ 79 w 160" name="T44"/>
                <a:gd fmla="*/ 7 h 160" name="T45"/>
                <a:gd fmla="*/ 22 w 160" name="T46"/>
                <a:gd fmla="*/ 21 h 160" name="T47"/>
                <a:gd fmla="*/ 5 w 160" name="T48"/>
                <a:gd fmla="*/ 63 h 160" name="T49"/>
                <a:gd fmla="*/ 22 w 160" name="T50"/>
                <a:gd fmla="*/ 104 h 160" name="T51"/>
                <a:gd fmla="*/ 77 w 160" name="T52"/>
                <a:gd fmla="*/ 49 h 160" name="T53"/>
                <a:gd fmla="*/ 74 w 160" name="T54"/>
                <a:gd fmla="*/ 24 h 160" name="T55"/>
                <a:gd fmla="*/ 49 w 160" name="T56"/>
                <a:gd fmla="*/ 26 h 160" name="T57"/>
                <a:gd fmla="*/ 26 w 160" name="T58"/>
                <a:gd fmla="*/ 49 h 160" name="T59"/>
                <a:gd fmla="*/ 24 w 160" name="T60"/>
                <a:gd fmla="*/ 74 h 160" name="T61"/>
                <a:gd fmla="*/ 49 w 160" name="T62"/>
                <a:gd fmla="*/ 77 h 160" name="T63"/>
                <a:gd fmla="*/ 51 w 160" name="T64"/>
                <a:gd fmla="*/ 102 h 160" name="T65"/>
                <a:gd fmla="*/ 77 w 160" name="T66"/>
                <a:gd fmla="*/ 99 h 160" name="T67"/>
                <a:gd fmla="*/ 79 w 160" name="T68"/>
                <a:gd fmla="*/ 77 h 160" name="T69"/>
                <a:gd fmla="*/ 74 w 160" name="T70"/>
                <a:gd fmla="*/ 72 h 160" name="T71"/>
                <a:gd fmla="*/ 72 w 160" name="T72"/>
                <a:gd fmla="*/ 97 h 160" name="T73"/>
                <a:gd fmla="*/ 54 w 160" name="T74"/>
                <a:gd fmla="*/ 74 h 160" name="T75"/>
                <a:gd fmla="*/ 29 w 160" name="T76"/>
                <a:gd fmla="*/ 72 h 160" name="T77"/>
                <a:gd fmla="*/ 51 w 160" name="T78"/>
                <a:gd fmla="*/ 54 h 160" name="T79"/>
                <a:gd fmla="*/ 54 w 160" name="T80"/>
                <a:gd fmla="*/ 28 h 160" name="T81"/>
                <a:gd fmla="*/ 72 w 160" name="T82"/>
                <a:gd fmla="*/ 51 h 160" name="T83"/>
                <a:gd fmla="*/ 79 w 160" name="T84"/>
                <a:gd fmla="*/ 54 h 160"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60" w="160">
                  <a:moveTo>
                    <a:pt x="79" y="119"/>
                  </a:moveTo>
                  <a:cubicBezTo>
                    <a:pt x="84" y="117"/>
                    <a:pt x="89" y="115"/>
                    <a:pt x="94" y="112"/>
                  </a:cubicBezTo>
                  <a:cubicBezTo>
                    <a:pt x="95" y="112"/>
                    <a:pt x="96" y="112"/>
                    <a:pt x="97" y="113"/>
                  </a:cubicBezTo>
                  <a:cubicBezTo>
                    <a:pt x="97" y="113"/>
                    <a:pt x="97" y="113"/>
                    <a:pt x="97" y="113"/>
                  </a:cubicBezTo>
                  <a:cubicBezTo>
                    <a:pt x="138" y="154"/>
                    <a:pt x="138" y="154"/>
                    <a:pt x="138" y="154"/>
                  </a:cubicBezTo>
                  <a:cubicBezTo>
                    <a:pt x="154" y="138"/>
                    <a:pt x="154" y="138"/>
                    <a:pt x="154" y="138"/>
                  </a:cubicBezTo>
                  <a:cubicBezTo>
                    <a:pt x="113" y="96"/>
                    <a:pt x="113" y="96"/>
                    <a:pt x="113" y="96"/>
                  </a:cubicBezTo>
                  <a:cubicBezTo>
                    <a:pt x="112" y="96"/>
                    <a:pt x="112" y="94"/>
                    <a:pt x="113" y="93"/>
                  </a:cubicBezTo>
                  <a:cubicBezTo>
                    <a:pt x="120" y="82"/>
                    <a:pt x="122" y="69"/>
                    <a:pt x="121" y="56"/>
                  </a:cubicBezTo>
                  <a:cubicBezTo>
                    <a:pt x="119" y="43"/>
                    <a:pt x="114" y="31"/>
                    <a:pt x="104" y="21"/>
                  </a:cubicBezTo>
                  <a:cubicBezTo>
                    <a:pt x="97" y="14"/>
                    <a:pt x="89" y="9"/>
                    <a:pt x="79" y="7"/>
                  </a:cubicBezTo>
                  <a:cubicBezTo>
                    <a:pt x="79" y="2"/>
                    <a:pt x="79" y="2"/>
                    <a:pt x="79" y="2"/>
                  </a:cubicBezTo>
                  <a:cubicBezTo>
                    <a:pt x="90" y="5"/>
                    <a:pt x="100" y="10"/>
                    <a:pt x="108" y="18"/>
                  </a:cubicBezTo>
                  <a:cubicBezTo>
                    <a:pt x="118" y="29"/>
                    <a:pt x="124" y="42"/>
                    <a:pt x="126" y="55"/>
                  </a:cubicBezTo>
                  <a:cubicBezTo>
                    <a:pt x="127" y="69"/>
                    <a:pt x="125" y="82"/>
                    <a:pt x="118" y="94"/>
                  </a:cubicBezTo>
                  <a:cubicBezTo>
                    <a:pt x="159" y="136"/>
                    <a:pt x="159" y="136"/>
                    <a:pt x="159" y="136"/>
                  </a:cubicBezTo>
                  <a:cubicBezTo>
                    <a:pt x="160" y="137"/>
                    <a:pt x="160" y="139"/>
                    <a:pt x="159" y="140"/>
                  </a:cubicBezTo>
                  <a:cubicBezTo>
                    <a:pt x="140" y="159"/>
                    <a:pt x="140" y="159"/>
                    <a:pt x="140" y="159"/>
                  </a:cubicBezTo>
                  <a:cubicBezTo>
                    <a:pt x="139" y="160"/>
                    <a:pt x="137" y="160"/>
                    <a:pt x="136" y="159"/>
                  </a:cubicBezTo>
                  <a:cubicBezTo>
                    <a:pt x="95" y="117"/>
                    <a:pt x="95" y="117"/>
                    <a:pt x="95" y="117"/>
                  </a:cubicBezTo>
                  <a:cubicBezTo>
                    <a:pt x="90" y="120"/>
                    <a:pt x="85" y="122"/>
                    <a:pt x="79" y="124"/>
                  </a:cubicBezTo>
                  <a:cubicBezTo>
                    <a:pt x="79" y="119"/>
                    <a:pt x="79" y="119"/>
                    <a:pt x="79" y="119"/>
                  </a:cubicBezTo>
                  <a:close/>
                  <a:moveTo>
                    <a:pt x="79" y="77"/>
                  </a:moveTo>
                  <a:cubicBezTo>
                    <a:pt x="100" y="77"/>
                    <a:pt x="100" y="77"/>
                    <a:pt x="100" y="77"/>
                  </a:cubicBezTo>
                  <a:cubicBezTo>
                    <a:pt x="101" y="77"/>
                    <a:pt x="102" y="76"/>
                    <a:pt x="102" y="74"/>
                  </a:cubicBezTo>
                  <a:cubicBezTo>
                    <a:pt x="102" y="51"/>
                    <a:pt x="102" y="51"/>
                    <a:pt x="102" y="51"/>
                  </a:cubicBezTo>
                  <a:cubicBezTo>
                    <a:pt x="102" y="50"/>
                    <a:pt x="101" y="49"/>
                    <a:pt x="100" y="49"/>
                  </a:cubicBezTo>
                  <a:cubicBezTo>
                    <a:pt x="79" y="49"/>
                    <a:pt x="79" y="49"/>
                    <a:pt x="79" y="49"/>
                  </a:cubicBezTo>
                  <a:cubicBezTo>
                    <a:pt x="79" y="54"/>
                    <a:pt x="79" y="54"/>
                    <a:pt x="79" y="54"/>
                  </a:cubicBezTo>
                  <a:cubicBezTo>
                    <a:pt x="97" y="54"/>
                    <a:pt x="97" y="54"/>
                    <a:pt x="97" y="54"/>
                  </a:cubicBezTo>
                  <a:cubicBezTo>
                    <a:pt x="97" y="72"/>
                    <a:pt x="97" y="72"/>
                    <a:pt x="97" y="72"/>
                  </a:cubicBezTo>
                  <a:cubicBezTo>
                    <a:pt x="79" y="72"/>
                    <a:pt x="79" y="72"/>
                    <a:pt x="79" y="72"/>
                  </a:cubicBezTo>
                  <a:lnTo>
                    <a:pt x="79" y="77"/>
                  </a:lnTo>
                  <a:close/>
                  <a:moveTo>
                    <a:pt x="22" y="104"/>
                  </a:moveTo>
                  <a:cubicBezTo>
                    <a:pt x="31" y="114"/>
                    <a:pt x="44" y="119"/>
                    <a:pt x="56" y="121"/>
                  </a:cubicBezTo>
                  <a:cubicBezTo>
                    <a:pt x="64" y="122"/>
                    <a:pt x="72" y="121"/>
                    <a:pt x="79" y="119"/>
                  </a:cubicBezTo>
                  <a:cubicBezTo>
                    <a:pt x="79" y="124"/>
                    <a:pt x="79" y="124"/>
                    <a:pt x="79" y="124"/>
                  </a:cubicBezTo>
                  <a:cubicBezTo>
                    <a:pt x="72" y="126"/>
                    <a:pt x="64" y="126"/>
                    <a:pt x="56" y="126"/>
                  </a:cubicBezTo>
                  <a:cubicBezTo>
                    <a:pt x="42" y="124"/>
                    <a:pt x="29" y="118"/>
                    <a:pt x="18" y="108"/>
                  </a:cubicBezTo>
                  <a:cubicBezTo>
                    <a:pt x="18" y="107"/>
                    <a:pt x="18" y="107"/>
                    <a:pt x="18" y="107"/>
                  </a:cubicBezTo>
                  <a:cubicBezTo>
                    <a:pt x="6" y="95"/>
                    <a:pt x="0" y="79"/>
                    <a:pt x="0" y="63"/>
                  </a:cubicBezTo>
                  <a:cubicBezTo>
                    <a:pt x="0" y="63"/>
                    <a:pt x="0" y="63"/>
                    <a:pt x="0" y="63"/>
                  </a:cubicBezTo>
                  <a:cubicBezTo>
                    <a:pt x="0" y="47"/>
                    <a:pt x="6" y="30"/>
                    <a:pt x="18" y="18"/>
                  </a:cubicBezTo>
                  <a:cubicBezTo>
                    <a:pt x="31" y="6"/>
                    <a:pt x="47" y="0"/>
                    <a:pt x="63" y="0"/>
                  </a:cubicBezTo>
                  <a:cubicBezTo>
                    <a:pt x="68" y="0"/>
                    <a:pt x="74" y="0"/>
                    <a:pt x="79" y="2"/>
                  </a:cubicBezTo>
                  <a:cubicBezTo>
                    <a:pt x="79" y="7"/>
                    <a:pt x="79" y="7"/>
                    <a:pt x="79" y="7"/>
                  </a:cubicBezTo>
                  <a:cubicBezTo>
                    <a:pt x="74" y="5"/>
                    <a:pt x="68" y="4"/>
                    <a:pt x="63" y="4"/>
                  </a:cubicBezTo>
                  <a:cubicBezTo>
                    <a:pt x="48" y="4"/>
                    <a:pt x="33" y="10"/>
                    <a:pt x="22" y="21"/>
                  </a:cubicBezTo>
                  <a:cubicBezTo>
                    <a:pt x="10" y="33"/>
                    <a:pt x="5" y="48"/>
                    <a:pt x="5" y="63"/>
                  </a:cubicBezTo>
                  <a:cubicBezTo>
                    <a:pt x="5" y="63"/>
                    <a:pt x="5" y="63"/>
                    <a:pt x="5" y="63"/>
                  </a:cubicBezTo>
                  <a:cubicBezTo>
                    <a:pt x="5" y="78"/>
                    <a:pt x="10" y="93"/>
                    <a:pt x="22" y="104"/>
                  </a:cubicBezTo>
                  <a:cubicBezTo>
                    <a:pt x="22" y="104"/>
                    <a:pt x="22" y="104"/>
                    <a:pt x="22" y="104"/>
                  </a:cubicBezTo>
                  <a:close/>
                  <a:moveTo>
                    <a:pt x="79" y="49"/>
                  </a:moveTo>
                  <a:cubicBezTo>
                    <a:pt x="77" y="49"/>
                    <a:pt x="77" y="49"/>
                    <a:pt x="77" y="49"/>
                  </a:cubicBezTo>
                  <a:cubicBezTo>
                    <a:pt x="77" y="26"/>
                    <a:pt x="77" y="26"/>
                    <a:pt x="77" y="26"/>
                  </a:cubicBezTo>
                  <a:cubicBezTo>
                    <a:pt x="77" y="25"/>
                    <a:pt x="76" y="24"/>
                    <a:pt x="74" y="24"/>
                  </a:cubicBezTo>
                  <a:cubicBezTo>
                    <a:pt x="51" y="24"/>
                    <a:pt x="51" y="24"/>
                    <a:pt x="51" y="24"/>
                  </a:cubicBezTo>
                  <a:cubicBezTo>
                    <a:pt x="50" y="24"/>
                    <a:pt x="49" y="25"/>
                    <a:pt x="49" y="26"/>
                  </a:cubicBezTo>
                  <a:cubicBezTo>
                    <a:pt x="49" y="49"/>
                    <a:pt x="49" y="49"/>
                    <a:pt x="49" y="49"/>
                  </a:cubicBezTo>
                  <a:cubicBezTo>
                    <a:pt x="26" y="49"/>
                    <a:pt x="26" y="49"/>
                    <a:pt x="26" y="49"/>
                  </a:cubicBezTo>
                  <a:cubicBezTo>
                    <a:pt x="25" y="49"/>
                    <a:pt x="24" y="50"/>
                    <a:pt x="24" y="51"/>
                  </a:cubicBezTo>
                  <a:cubicBezTo>
                    <a:pt x="24" y="74"/>
                    <a:pt x="24" y="74"/>
                    <a:pt x="24" y="74"/>
                  </a:cubicBezTo>
                  <a:cubicBezTo>
                    <a:pt x="24" y="76"/>
                    <a:pt x="25" y="77"/>
                    <a:pt x="26" y="77"/>
                  </a:cubicBezTo>
                  <a:cubicBezTo>
                    <a:pt x="49" y="77"/>
                    <a:pt x="49" y="77"/>
                    <a:pt x="49" y="77"/>
                  </a:cubicBezTo>
                  <a:cubicBezTo>
                    <a:pt x="49" y="99"/>
                    <a:pt x="49" y="99"/>
                    <a:pt x="49" y="99"/>
                  </a:cubicBezTo>
                  <a:cubicBezTo>
                    <a:pt x="49" y="101"/>
                    <a:pt x="50" y="102"/>
                    <a:pt x="51" y="102"/>
                  </a:cubicBezTo>
                  <a:cubicBezTo>
                    <a:pt x="74" y="102"/>
                    <a:pt x="74" y="102"/>
                    <a:pt x="74" y="102"/>
                  </a:cubicBezTo>
                  <a:cubicBezTo>
                    <a:pt x="76" y="102"/>
                    <a:pt x="77" y="101"/>
                    <a:pt x="77" y="99"/>
                  </a:cubicBezTo>
                  <a:cubicBezTo>
                    <a:pt x="77" y="77"/>
                    <a:pt x="77" y="77"/>
                    <a:pt x="77" y="77"/>
                  </a:cubicBezTo>
                  <a:cubicBezTo>
                    <a:pt x="79" y="77"/>
                    <a:pt x="79" y="77"/>
                    <a:pt x="79" y="77"/>
                  </a:cubicBezTo>
                  <a:cubicBezTo>
                    <a:pt x="79" y="72"/>
                    <a:pt x="79" y="72"/>
                    <a:pt x="79" y="72"/>
                  </a:cubicBezTo>
                  <a:cubicBezTo>
                    <a:pt x="74" y="72"/>
                    <a:pt x="74" y="72"/>
                    <a:pt x="74" y="72"/>
                  </a:cubicBezTo>
                  <a:cubicBezTo>
                    <a:pt x="73" y="72"/>
                    <a:pt x="72" y="73"/>
                    <a:pt x="72" y="74"/>
                  </a:cubicBezTo>
                  <a:cubicBezTo>
                    <a:pt x="72" y="97"/>
                    <a:pt x="72" y="97"/>
                    <a:pt x="72" y="97"/>
                  </a:cubicBezTo>
                  <a:cubicBezTo>
                    <a:pt x="54" y="97"/>
                    <a:pt x="54" y="97"/>
                    <a:pt x="54" y="97"/>
                  </a:cubicBezTo>
                  <a:cubicBezTo>
                    <a:pt x="54" y="74"/>
                    <a:pt x="54" y="74"/>
                    <a:pt x="54" y="74"/>
                  </a:cubicBezTo>
                  <a:cubicBezTo>
                    <a:pt x="54" y="73"/>
                    <a:pt x="53" y="72"/>
                    <a:pt x="51" y="72"/>
                  </a:cubicBezTo>
                  <a:cubicBezTo>
                    <a:pt x="29" y="72"/>
                    <a:pt x="29" y="72"/>
                    <a:pt x="29" y="72"/>
                  </a:cubicBezTo>
                  <a:cubicBezTo>
                    <a:pt x="29" y="54"/>
                    <a:pt x="29" y="54"/>
                    <a:pt x="29" y="54"/>
                  </a:cubicBezTo>
                  <a:cubicBezTo>
                    <a:pt x="51" y="54"/>
                    <a:pt x="51" y="54"/>
                    <a:pt x="51" y="54"/>
                  </a:cubicBezTo>
                  <a:cubicBezTo>
                    <a:pt x="53" y="54"/>
                    <a:pt x="54" y="53"/>
                    <a:pt x="54" y="51"/>
                  </a:cubicBezTo>
                  <a:cubicBezTo>
                    <a:pt x="54" y="28"/>
                    <a:pt x="54" y="28"/>
                    <a:pt x="54" y="28"/>
                  </a:cubicBezTo>
                  <a:cubicBezTo>
                    <a:pt x="72" y="28"/>
                    <a:pt x="72" y="28"/>
                    <a:pt x="72" y="28"/>
                  </a:cubicBezTo>
                  <a:cubicBezTo>
                    <a:pt x="72" y="51"/>
                    <a:pt x="72" y="51"/>
                    <a:pt x="72" y="51"/>
                  </a:cubicBezTo>
                  <a:cubicBezTo>
                    <a:pt x="72" y="53"/>
                    <a:pt x="73" y="54"/>
                    <a:pt x="74" y="54"/>
                  </a:cubicBezTo>
                  <a:cubicBezTo>
                    <a:pt x="79" y="54"/>
                    <a:pt x="79" y="54"/>
                    <a:pt x="79" y="54"/>
                  </a:cubicBezTo>
                  <a:lnTo>
                    <a:pt x="79" y="4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8" name="Freeform 153"/>
            <p:cNvSpPr>
              <a:spLocks noEditPoints="1"/>
            </p:cNvSpPr>
            <p:nvPr/>
          </p:nvSpPr>
          <p:spPr bwMode="auto">
            <a:xfrm>
              <a:off x="7891475" y="4664102"/>
              <a:ext cx="107950" cy="130176"/>
            </a:xfrm>
            <a:custGeom>
              <a:gdLst>
                <a:gd fmla="*/ 24 w 48" name="T0"/>
                <a:gd fmla="*/ 47 h 58" name="T1"/>
                <a:gd fmla="*/ 35 w 48" name="T2"/>
                <a:gd fmla="*/ 30 h 58" name="T3"/>
                <a:gd fmla="*/ 43 w 48" name="T4"/>
                <a:gd fmla="*/ 4 h 58" name="T5"/>
                <a:gd fmla="*/ 24 w 48" name="T6"/>
                <a:gd fmla="*/ 4 h 58" name="T7"/>
                <a:gd fmla="*/ 24 w 48" name="T8"/>
                <a:gd fmla="*/ 0 h 58" name="T9"/>
                <a:gd fmla="*/ 45 w 48" name="T10"/>
                <a:gd fmla="*/ 0 h 58" name="T11"/>
                <a:gd fmla="*/ 45 w 48" name="T12"/>
                <a:gd fmla="*/ 0 h 58" name="T13"/>
                <a:gd fmla="*/ 46 w 48" name="T14"/>
                <a:gd fmla="*/ 0 h 58" name="T15"/>
                <a:gd fmla="*/ 48 w 48" name="T16"/>
                <a:gd fmla="*/ 2 h 58" name="T17"/>
                <a:gd fmla="*/ 39 w 48" name="T18"/>
                <a:gd fmla="*/ 32 h 58" name="T19"/>
                <a:gd fmla="*/ 24 w 48" name="T20"/>
                <a:gd fmla="*/ 54 h 58" name="T21"/>
                <a:gd fmla="*/ 24 w 48" name="T22"/>
                <a:gd fmla="*/ 47 h 58" name="T23"/>
                <a:gd fmla="*/ 5 w 48" name="T24"/>
                <a:gd fmla="*/ 4 h 58" name="T25"/>
                <a:gd fmla="*/ 10 w 48" name="T26"/>
                <a:gd fmla="*/ 30 h 58" name="T27"/>
                <a:gd fmla="*/ 20 w 48" name="T28"/>
                <a:gd fmla="*/ 52 h 58" name="T29"/>
                <a:gd fmla="*/ 24 w 48" name="T30"/>
                <a:gd fmla="*/ 47 h 58" name="T31"/>
                <a:gd fmla="*/ 24 w 48" name="T32"/>
                <a:gd fmla="*/ 54 h 58" name="T33"/>
                <a:gd fmla="*/ 21 w 48" name="T34"/>
                <a:gd fmla="*/ 57 h 58" name="T35"/>
                <a:gd fmla="*/ 20 w 48" name="T36"/>
                <a:gd fmla="*/ 58 h 58" name="T37"/>
                <a:gd fmla="*/ 17 w 48" name="T38"/>
                <a:gd fmla="*/ 57 h 58" name="T39"/>
                <a:gd fmla="*/ 5 w 48" name="T40"/>
                <a:gd fmla="*/ 31 h 58" name="T41"/>
                <a:gd fmla="*/ 0 w 48" name="T42"/>
                <a:gd fmla="*/ 2 h 58" name="T43"/>
                <a:gd fmla="*/ 0 w 48" name="T44"/>
                <a:gd fmla="*/ 2 h 58" name="T45"/>
                <a:gd fmla="*/ 3 w 48" name="T46"/>
                <a:gd fmla="*/ 0 h 58" name="T47"/>
                <a:gd fmla="*/ 24 w 48" name="T48"/>
                <a:gd fmla="*/ 0 h 58" name="T49"/>
                <a:gd fmla="*/ 24 w 48" name="T50"/>
                <a:gd fmla="*/ 4 h 58" name="T51"/>
                <a:gd fmla="*/ 5 w 48" name="T52"/>
                <a:gd fmla="*/ 4 h 5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57" w="48">
                  <a:moveTo>
                    <a:pt x="24" y="47"/>
                  </a:moveTo>
                  <a:cubicBezTo>
                    <a:pt x="28" y="42"/>
                    <a:pt x="32" y="36"/>
                    <a:pt x="35" y="30"/>
                  </a:cubicBezTo>
                  <a:cubicBezTo>
                    <a:pt x="39" y="22"/>
                    <a:pt x="42" y="14"/>
                    <a:pt x="43" y="4"/>
                  </a:cubicBezTo>
                  <a:cubicBezTo>
                    <a:pt x="24" y="4"/>
                    <a:pt x="24" y="4"/>
                    <a:pt x="24" y="4"/>
                  </a:cubicBezTo>
                  <a:cubicBezTo>
                    <a:pt x="24" y="0"/>
                    <a:pt x="24" y="0"/>
                    <a:pt x="24" y="0"/>
                  </a:cubicBezTo>
                  <a:cubicBezTo>
                    <a:pt x="45" y="0"/>
                    <a:pt x="45" y="0"/>
                    <a:pt x="45" y="0"/>
                  </a:cubicBezTo>
                  <a:cubicBezTo>
                    <a:pt x="45" y="0"/>
                    <a:pt x="45" y="0"/>
                    <a:pt x="45" y="0"/>
                  </a:cubicBezTo>
                  <a:cubicBezTo>
                    <a:pt x="46" y="0"/>
                    <a:pt x="46" y="0"/>
                    <a:pt x="46" y="0"/>
                  </a:cubicBezTo>
                  <a:cubicBezTo>
                    <a:pt x="47" y="0"/>
                    <a:pt x="48" y="1"/>
                    <a:pt x="48" y="2"/>
                  </a:cubicBezTo>
                  <a:cubicBezTo>
                    <a:pt x="47" y="13"/>
                    <a:pt x="44" y="23"/>
                    <a:pt x="39" y="32"/>
                  </a:cubicBezTo>
                  <a:cubicBezTo>
                    <a:pt x="35" y="40"/>
                    <a:pt x="30" y="48"/>
                    <a:pt x="24" y="54"/>
                  </a:cubicBezTo>
                  <a:lnTo>
                    <a:pt x="24" y="47"/>
                  </a:lnTo>
                  <a:close/>
                  <a:moveTo>
                    <a:pt x="5" y="4"/>
                  </a:moveTo>
                  <a:cubicBezTo>
                    <a:pt x="6" y="13"/>
                    <a:pt x="7" y="22"/>
                    <a:pt x="10" y="30"/>
                  </a:cubicBezTo>
                  <a:cubicBezTo>
                    <a:pt x="12" y="38"/>
                    <a:pt x="16" y="46"/>
                    <a:pt x="20" y="52"/>
                  </a:cubicBezTo>
                  <a:cubicBezTo>
                    <a:pt x="21" y="50"/>
                    <a:pt x="23" y="49"/>
                    <a:pt x="24" y="47"/>
                  </a:cubicBezTo>
                  <a:cubicBezTo>
                    <a:pt x="24" y="54"/>
                    <a:pt x="24" y="54"/>
                    <a:pt x="24" y="54"/>
                  </a:cubicBezTo>
                  <a:cubicBezTo>
                    <a:pt x="23" y="55"/>
                    <a:pt x="22" y="56"/>
                    <a:pt x="21" y="57"/>
                  </a:cubicBezTo>
                  <a:cubicBezTo>
                    <a:pt x="21" y="57"/>
                    <a:pt x="21" y="58"/>
                    <a:pt x="20" y="58"/>
                  </a:cubicBezTo>
                  <a:cubicBezTo>
                    <a:pt x="19" y="58"/>
                    <a:pt x="18" y="58"/>
                    <a:pt x="17" y="57"/>
                  </a:cubicBezTo>
                  <a:cubicBezTo>
                    <a:pt x="12" y="50"/>
                    <a:pt x="8" y="41"/>
                    <a:pt x="5" y="31"/>
                  </a:cubicBezTo>
                  <a:cubicBezTo>
                    <a:pt x="3" y="22"/>
                    <a:pt x="1" y="13"/>
                    <a:pt x="0" y="2"/>
                  </a:cubicBezTo>
                  <a:cubicBezTo>
                    <a:pt x="0" y="2"/>
                    <a:pt x="0" y="2"/>
                    <a:pt x="0" y="2"/>
                  </a:cubicBezTo>
                  <a:cubicBezTo>
                    <a:pt x="0" y="1"/>
                    <a:pt x="1" y="0"/>
                    <a:pt x="3" y="0"/>
                  </a:cubicBezTo>
                  <a:cubicBezTo>
                    <a:pt x="24" y="0"/>
                    <a:pt x="24" y="0"/>
                    <a:pt x="24" y="0"/>
                  </a:cubicBezTo>
                  <a:cubicBezTo>
                    <a:pt x="24" y="4"/>
                    <a:pt x="24" y="4"/>
                    <a:pt x="24" y="4"/>
                  </a:cubicBezTo>
                  <a:lnTo>
                    <a:pt x="5"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49" name="Freeform 154"/>
            <p:cNvSpPr>
              <a:spLocks noEditPoints="1"/>
            </p:cNvSpPr>
            <p:nvPr/>
          </p:nvSpPr>
          <p:spPr bwMode="auto">
            <a:xfrm>
              <a:off x="7891475" y="4510114"/>
              <a:ext cx="107950" cy="133351"/>
            </a:xfrm>
            <a:custGeom>
              <a:gdLst>
                <a:gd fmla="*/ 24 w 48" name="T0"/>
                <a:gd fmla="*/ 54 h 59" name="T1"/>
                <a:gd fmla="*/ 43 w 48" name="T2"/>
                <a:gd fmla="*/ 54 h 59" name="T3"/>
                <a:gd fmla="*/ 35 w 48" name="T4"/>
                <a:gd fmla="*/ 28 h 59" name="T5"/>
                <a:gd fmla="*/ 24 w 48" name="T6"/>
                <a:gd fmla="*/ 11 h 59" name="T7"/>
                <a:gd fmla="*/ 24 w 48" name="T8"/>
                <a:gd fmla="*/ 4 h 59" name="T9"/>
                <a:gd fmla="*/ 39 w 48" name="T10"/>
                <a:gd fmla="*/ 26 h 59" name="T11"/>
                <a:gd fmla="*/ 48 w 48" name="T12"/>
                <a:gd fmla="*/ 56 h 59" name="T13"/>
                <a:gd fmla="*/ 48 w 48" name="T14"/>
                <a:gd fmla="*/ 56 h 59" name="T15"/>
                <a:gd fmla="*/ 45 w 48" name="T16"/>
                <a:gd fmla="*/ 59 h 59" name="T17"/>
                <a:gd fmla="*/ 24 w 48" name="T18"/>
                <a:gd fmla="*/ 59 h 59" name="T19"/>
                <a:gd fmla="*/ 24 w 48" name="T20"/>
                <a:gd fmla="*/ 54 h 59" name="T21"/>
                <a:gd fmla="*/ 20 w 48" name="T22"/>
                <a:gd fmla="*/ 6 h 59" name="T23"/>
                <a:gd fmla="*/ 10 w 48" name="T24"/>
                <a:gd fmla="*/ 28 h 59" name="T25"/>
                <a:gd fmla="*/ 5 w 48" name="T26"/>
                <a:gd fmla="*/ 54 h 59" name="T27"/>
                <a:gd fmla="*/ 24 w 48" name="T28"/>
                <a:gd fmla="*/ 54 h 59" name="T29"/>
                <a:gd fmla="*/ 24 w 48" name="T30"/>
                <a:gd fmla="*/ 59 h 59" name="T31"/>
                <a:gd fmla="*/ 3 w 48" name="T32"/>
                <a:gd fmla="*/ 59 h 59" name="T33"/>
                <a:gd fmla="*/ 3 w 48" name="T34"/>
                <a:gd fmla="*/ 59 h 59" name="T35"/>
                <a:gd fmla="*/ 2 w 48" name="T36"/>
                <a:gd fmla="*/ 59 h 59" name="T37"/>
                <a:gd fmla="*/ 0 w 48" name="T38"/>
                <a:gd fmla="*/ 56 h 59" name="T39"/>
                <a:gd fmla="*/ 5 w 48" name="T40"/>
                <a:gd fmla="*/ 27 h 59" name="T41"/>
                <a:gd fmla="*/ 17 w 48" name="T42"/>
                <a:gd fmla="*/ 1 h 59" name="T43"/>
                <a:gd fmla="*/ 17 w 48" name="T44"/>
                <a:gd fmla="*/ 1 h 59" name="T45"/>
                <a:gd fmla="*/ 17 w 48" name="T46"/>
                <a:gd fmla="*/ 1 h 59" name="T47"/>
                <a:gd fmla="*/ 21 w 48" name="T48"/>
                <a:gd fmla="*/ 1 h 59" name="T49"/>
                <a:gd fmla="*/ 24 w 48" name="T50"/>
                <a:gd fmla="*/ 4 h 59" name="T51"/>
                <a:gd fmla="*/ 24 w 48" name="T52"/>
                <a:gd fmla="*/ 11 h 59" name="T53"/>
                <a:gd fmla="*/ 20 w 48" name="T54"/>
                <a:gd fmla="*/ 6 h 59"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59" w="48">
                  <a:moveTo>
                    <a:pt x="24" y="54"/>
                  </a:moveTo>
                  <a:cubicBezTo>
                    <a:pt x="43" y="54"/>
                    <a:pt x="43" y="54"/>
                    <a:pt x="43" y="54"/>
                  </a:cubicBezTo>
                  <a:cubicBezTo>
                    <a:pt x="42" y="45"/>
                    <a:pt x="39" y="36"/>
                    <a:pt x="35" y="28"/>
                  </a:cubicBezTo>
                  <a:cubicBezTo>
                    <a:pt x="32" y="22"/>
                    <a:pt x="28" y="16"/>
                    <a:pt x="24" y="11"/>
                  </a:cubicBezTo>
                  <a:cubicBezTo>
                    <a:pt x="24" y="4"/>
                    <a:pt x="24" y="4"/>
                    <a:pt x="24" y="4"/>
                  </a:cubicBezTo>
                  <a:cubicBezTo>
                    <a:pt x="30" y="10"/>
                    <a:pt x="35" y="18"/>
                    <a:pt x="39" y="26"/>
                  </a:cubicBezTo>
                  <a:cubicBezTo>
                    <a:pt x="44" y="35"/>
                    <a:pt x="47" y="45"/>
                    <a:pt x="48" y="56"/>
                  </a:cubicBezTo>
                  <a:cubicBezTo>
                    <a:pt x="48" y="56"/>
                    <a:pt x="48" y="56"/>
                    <a:pt x="48" y="56"/>
                  </a:cubicBezTo>
                  <a:cubicBezTo>
                    <a:pt x="48" y="58"/>
                    <a:pt x="47" y="59"/>
                    <a:pt x="45" y="59"/>
                  </a:cubicBezTo>
                  <a:cubicBezTo>
                    <a:pt x="24" y="59"/>
                    <a:pt x="24" y="59"/>
                    <a:pt x="24" y="59"/>
                  </a:cubicBezTo>
                  <a:lnTo>
                    <a:pt x="24" y="54"/>
                  </a:lnTo>
                  <a:close/>
                  <a:moveTo>
                    <a:pt x="20" y="6"/>
                  </a:moveTo>
                  <a:cubicBezTo>
                    <a:pt x="16" y="13"/>
                    <a:pt x="12" y="20"/>
                    <a:pt x="10" y="28"/>
                  </a:cubicBezTo>
                  <a:cubicBezTo>
                    <a:pt x="7"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2" y="59"/>
                    <a:pt x="2" y="59"/>
                    <a:pt x="2" y="59"/>
                  </a:cubicBezTo>
                  <a:cubicBezTo>
                    <a:pt x="1" y="59"/>
                    <a:pt x="0" y="57"/>
                    <a:pt x="0" y="56"/>
                  </a:cubicBezTo>
                  <a:cubicBezTo>
                    <a:pt x="1" y="46"/>
                    <a:pt x="3" y="36"/>
                    <a:pt x="5" y="27"/>
                  </a:cubicBezTo>
                  <a:cubicBezTo>
                    <a:pt x="8" y="17"/>
                    <a:pt x="12" y="8"/>
                    <a:pt x="17" y="1"/>
                  </a:cubicBezTo>
                  <a:cubicBezTo>
                    <a:pt x="17" y="1"/>
                    <a:pt x="17" y="1"/>
                    <a:pt x="17" y="1"/>
                  </a:cubicBezTo>
                  <a:cubicBezTo>
                    <a:pt x="17" y="1"/>
                    <a:pt x="17" y="1"/>
                    <a:pt x="17" y="1"/>
                  </a:cubicBezTo>
                  <a:cubicBezTo>
                    <a:pt x="18" y="0"/>
                    <a:pt x="20" y="0"/>
                    <a:pt x="21" y="1"/>
                  </a:cubicBezTo>
                  <a:cubicBezTo>
                    <a:pt x="22" y="2"/>
                    <a:pt x="23" y="3"/>
                    <a:pt x="24" y="4"/>
                  </a:cubicBezTo>
                  <a:cubicBezTo>
                    <a:pt x="24" y="11"/>
                    <a:pt x="24" y="11"/>
                    <a:pt x="24" y="11"/>
                  </a:cubicBezTo>
                  <a:cubicBezTo>
                    <a:pt x="23" y="9"/>
                    <a:pt x="21" y="8"/>
                    <a:pt x="20" y="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0" name="Freeform 155"/>
            <p:cNvSpPr>
              <a:spLocks noEditPoints="1"/>
            </p:cNvSpPr>
            <p:nvPr/>
          </p:nvSpPr>
          <p:spPr bwMode="auto">
            <a:xfrm>
              <a:off x="7820038" y="4462489"/>
              <a:ext cx="96838" cy="180976"/>
            </a:xfrm>
            <a:custGeom>
              <a:gdLst>
                <a:gd fmla="*/ 21 w 43" name="T0"/>
                <a:gd fmla="*/ 57 h 80" name="T1"/>
                <a:gd fmla="*/ 24 w 43" name="T2"/>
                <a:gd fmla="*/ 43 h 80" name="T3"/>
                <a:gd fmla="*/ 37 w 43" name="T4"/>
                <a:gd fmla="*/ 16 h 80" name="T5"/>
                <a:gd fmla="*/ 21 w 43" name="T6"/>
                <a:gd fmla="*/ 9 h 80" name="T7"/>
                <a:gd fmla="*/ 21 w 43" name="T8"/>
                <a:gd fmla="*/ 8 h 80" name="T9"/>
                <a:gd fmla="*/ 21 w 43" name="T10"/>
                <a:gd fmla="*/ 3 h 80" name="T11"/>
                <a:gd fmla="*/ 23 w 43" name="T12"/>
                <a:gd fmla="*/ 4 h 80" name="T13"/>
                <a:gd fmla="*/ 41 w 43" name="T14"/>
                <a:gd fmla="*/ 13 h 80" name="T15"/>
                <a:gd fmla="*/ 42 w 43" name="T16"/>
                <a:gd fmla="*/ 13 h 80" name="T17"/>
                <a:gd fmla="*/ 42 w 43" name="T18"/>
                <a:gd fmla="*/ 16 h 80" name="T19"/>
                <a:gd fmla="*/ 29 w 43" name="T20"/>
                <a:gd fmla="*/ 45 h 80" name="T21"/>
                <a:gd fmla="*/ 23 w 43" name="T22"/>
                <a:gd fmla="*/ 77 h 80" name="T23"/>
                <a:gd fmla="*/ 23 w 43" name="T24"/>
                <a:gd fmla="*/ 77 h 80" name="T25"/>
                <a:gd fmla="*/ 21 w 43" name="T26"/>
                <a:gd fmla="*/ 80 h 80" name="T27"/>
                <a:gd fmla="*/ 21 w 43" name="T28"/>
                <a:gd fmla="*/ 57 h 80" name="T29"/>
                <a:gd fmla="*/ 5 w 43" name="T30"/>
                <a:gd fmla="*/ 5 h 80" name="T31"/>
                <a:gd fmla="*/ 5 w 43" name="T32"/>
                <a:gd fmla="*/ 75 h 80" name="T33"/>
                <a:gd fmla="*/ 19 w 43" name="T34"/>
                <a:gd fmla="*/ 75 h 80" name="T35"/>
                <a:gd fmla="*/ 21 w 43" name="T36"/>
                <a:gd fmla="*/ 57 h 80" name="T37"/>
                <a:gd fmla="*/ 21 w 43" name="T38"/>
                <a:gd fmla="*/ 80 h 80" name="T39"/>
                <a:gd fmla="*/ 21 w 43" name="T40"/>
                <a:gd fmla="*/ 80 h 80" name="T41"/>
                <a:gd fmla="*/ 2 w 43" name="T42"/>
                <a:gd fmla="*/ 80 h 80" name="T43"/>
                <a:gd fmla="*/ 0 w 43" name="T44"/>
                <a:gd fmla="*/ 77 h 80" name="T45"/>
                <a:gd fmla="*/ 0 w 43" name="T46"/>
                <a:gd fmla="*/ 2 h 80" name="T47"/>
                <a:gd fmla="*/ 0 w 43" name="T48"/>
                <a:gd fmla="*/ 2 h 80" name="T49"/>
                <a:gd fmla="*/ 0 w 43" name="T50"/>
                <a:gd fmla="*/ 2 h 80" name="T51"/>
                <a:gd fmla="*/ 3 w 43" name="T52"/>
                <a:gd fmla="*/ 0 h 80" name="T53"/>
                <a:gd fmla="*/ 21 w 43" name="T54"/>
                <a:gd fmla="*/ 3 h 80" name="T55"/>
                <a:gd fmla="*/ 21 w 43" name="T56"/>
                <a:gd fmla="*/ 8 h 80" name="T57"/>
                <a:gd fmla="*/ 5 w 43" name="T58"/>
                <a:gd fmla="*/ 5 h 80"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80" w="43">
                  <a:moveTo>
                    <a:pt x="21" y="57"/>
                  </a:moveTo>
                  <a:cubicBezTo>
                    <a:pt x="22" y="52"/>
                    <a:pt x="23" y="48"/>
                    <a:pt x="24" y="43"/>
                  </a:cubicBezTo>
                  <a:cubicBezTo>
                    <a:pt x="28" y="33"/>
                    <a:pt x="32" y="24"/>
                    <a:pt x="37" y="16"/>
                  </a:cubicBezTo>
                  <a:cubicBezTo>
                    <a:pt x="32" y="13"/>
                    <a:pt x="27" y="10"/>
                    <a:pt x="21" y="9"/>
                  </a:cubicBezTo>
                  <a:cubicBezTo>
                    <a:pt x="21" y="8"/>
                    <a:pt x="21" y="8"/>
                    <a:pt x="21" y="8"/>
                  </a:cubicBezTo>
                  <a:cubicBezTo>
                    <a:pt x="21" y="3"/>
                    <a:pt x="21" y="3"/>
                    <a:pt x="21" y="3"/>
                  </a:cubicBezTo>
                  <a:cubicBezTo>
                    <a:pt x="22" y="4"/>
                    <a:pt x="22" y="4"/>
                    <a:pt x="23" y="4"/>
                  </a:cubicBezTo>
                  <a:cubicBezTo>
                    <a:pt x="29" y="6"/>
                    <a:pt x="36" y="9"/>
                    <a:pt x="41" y="13"/>
                  </a:cubicBezTo>
                  <a:cubicBezTo>
                    <a:pt x="42" y="13"/>
                    <a:pt x="42" y="13"/>
                    <a:pt x="42" y="13"/>
                  </a:cubicBezTo>
                  <a:cubicBezTo>
                    <a:pt x="43" y="14"/>
                    <a:pt x="43" y="15"/>
                    <a:pt x="42" y="16"/>
                  </a:cubicBezTo>
                  <a:cubicBezTo>
                    <a:pt x="37" y="24"/>
                    <a:pt x="32" y="34"/>
                    <a:pt x="29" y="45"/>
                  </a:cubicBezTo>
                  <a:cubicBezTo>
                    <a:pt x="26" y="55"/>
                    <a:pt x="24" y="66"/>
                    <a:pt x="23" y="77"/>
                  </a:cubicBezTo>
                  <a:cubicBezTo>
                    <a:pt x="23" y="77"/>
                    <a:pt x="23" y="77"/>
                    <a:pt x="23" y="77"/>
                  </a:cubicBezTo>
                  <a:cubicBezTo>
                    <a:pt x="23" y="79"/>
                    <a:pt x="22" y="80"/>
                    <a:pt x="21" y="80"/>
                  </a:cubicBezTo>
                  <a:lnTo>
                    <a:pt x="21" y="57"/>
                  </a:lnTo>
                  <a:close/>
                  <a:moveTo>
                    <a:pt x="5" y="5"/>
                  </a:moveTo>
                  <a:cubicBezTo>
                    <a:pt x="5" y="75"/>
                    <a:pt x="5" y="75"/>
                    <a:pt x="5" y="75"/>
                  </a:cubicBezTo>
                  <a:cubicBezTo>
                    <a:pt x="19" y="75"/>
                    <a:pt x="19" y="75"/>
                    <a:pt x="19" y="75"/>
                  </a:cubicBezTo>
                  <a:cubicBezTo>
                    <a:pt x="19" y="69"/>
                    <a:pt x="20" y="63"/>
                    <a:pt x="21" y="57"/>
                  </a:cubicBezTo>
                  <a:cubicBezTo>
                    <a:pt x="21" y="80"/>
                    <a:pt x="21" y="80"/>
                    <a:pt x="21" y="80"/>
                  </a:cubicBezTo>
                  <a:cubicBezTo>
                    <a:pt x="21" y="80"/>
                    <a:pt x="21" y="80"/>
                    <a:pt x="21" y="80"/>
                  </a:cubicBezTo>
                  <a:cubicBezTo>
                    <a:pt x="2" y="80"/>
                    <a:pt x="2" y="80"/>
                    <a:pt x="2" y="80"/>
                  </a:cubicBezTo>
                  <a:cubicBezTo>
                    <a:pt x="1" y="80"/>
                    <a:pt x="0" y="79"/>
                    <a:pt x="0" y="77"/>
                  </a:cubicBezTo>
                  <a:cubicBezTo>
                    <a:pt x="0" y="2"/>
                    <a:pt x="0" y="2"/>
                    <a:pt x="0" y="2"/>
                  </a:cubicBezTo>
                  <a:cubicBezTo>
                    <a:pt x="0" y="2"/>
                    <a:pt x="0" y="2"/>
                    <a:pt x="0" y="2"/>
                  </a:cubicBezTo>
                  <a:cubicBezTo>
                    <a:pt x="0" y="2"/>
                    <a:pt x="0" y="2"/>
                    <a:pt x="0" y="2"/>
                  </a:cubicBezTo>
                  <a:cubicBezTo>
                    <a:pt x="0" y="1"/>
                    <a:pt x="1" y="0"/>
                    <a:pt x="3" y="0"/>
                  </a:cubicBezTo>
                  <a:cubicBezTo>
                    <a:pt x="9" y="0"/>
                    <a:pt x="15" y="2"/>
                    <a:pt x="21" y="3"/>
                  </a:cubicBezTo>
                  <a:cubicBezTo>
                    <a:pt x="21" y="8"/>
                    <a:pt x="21" y="8"/>
                    <a:pt x="21" y="8"/>
                  </a:cubicBezTo>
                  <a:cubicBezTo>
                    <a:pt x="16" y="7"/>
                    <a:pt x="10" y="6"/>
                    <a:pt x="5" y="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1" name="Freeform 156"/>
            <p:cNvSpPr>
              <a:spLocks noEditPoints="1"/>
            </p:cNvSpPr>
            <p:nvPr/>
          </p:nvSpPr>
          <p:spPr bwMode="auto">
            <a:xfrm>
              <a:off x="7702563" y="4664102"/>
              <a:ext cx="96838" cy="177801"/>
            </a:xfrm>
            <a:custGeom>
              <a:gdLst>
                <a:gd fmla="*/ 38 w 43" name="T0"/>
                <a:gd fmla="*/ 74 h 79" name="T1"/>
                <a:gd fmla="*/ 38 w 43" name="T2"/>
                <a:gd fmla="*/ 4 h 79" name="T3"/>
                <a:gd fmla="*/ 24 w 43" name="T4"/>
                <a:gd fmla="*/ 4 h 79" name="T5"/>
                <a:gd fmla="*/ 22 w 43" name="T6"/>
                <a:gd fmla="*/ 19 h 79" name="T7"/>
                <a:gd fmla="*/ 22 w 43" name="T8"/>
                <a:gd fmla="*/ 0 h 79" name="T9"/>
                <a:gd fmla="*/ 41 w 43" name="T10"/>
                <a:gd fmla="*/ 0 h 79" name="T11"/>
                <a:gd fmla="*/ 43 w 43" name="T12"/>
                <a:gd fmla="*/ 2 h 79" name="T13"/>
                <a:gd fmla="*/ 43 w 43" name="T14"/>
                <a:gd fmla="*/ 77 h 79" name="T15"/>
                <a:gd fmla="*/ 43 w 43" name="T16"/>
                <a:gd fmla="*/ 77 h 79" name="T17"/>
                <a:gd fmla="*/ 43 w 43" name="T18"/>
                <a:gd fmla="*/ 77 h 79" name="T19"/>
                <a:gd fmla="*/ 41 w 43" name="T20"/>
                <a:gd fmla="*/ 79 h 79" name="T21"/>
                <a:gd fmla="*/ 22 w 43" name="T22"/>
                <a:gd fmla="*/ 76 h 79" name="T23"/>
                <a:gd fmla="*/ 22 w 43" name="T24"/>
                <a:gd fmla="*/ 71 h 79" name="T25"/>
                <a:gd fmla="*/ 38 w 43" name="T26"/>
                <a:gd fmla="*/ 74 h 79" name="T27"/>
                <a:gd fmla="*/ 22 w 43" name="T28"/>
                <a:gd fmla="*/ 19 h 79" name="T29"/>
                <a:gd fmla="*/ 18 w 43" name="T30"/>
                <a:gd fmla="*/ 36 h 79" name="T31"/>
                <a:gd fmla="*/ 6 w 43" name="T32"/>
                <a:gd fmla="*/ 63 h 79" name="T33"/>
                <a:gd fmla="*/ 21 w 43" name="T34"/>
                <a:gd fmla="*/ 70 h 79" name="T35"/>
                <a:gd fmla="*/ 22 w 43" name="T36"/>
                <a:gd fmla="*/ 71 h 79" name="T37"/>
                <a:gd fmla="*/ 22 w 43" name="T38"/>
                <a:gd fmla="*/ 76 h 79" name="T39"/>
                <a:gd fmla="*/ 20 w 43" name="T40"/>
                <a:gd fmla="*/ 75 h 79" name="T41"/>
                <a:gd fmla="*/ 1 w 43" name="T42"/>
                <a:gd fmla="*/ 66 h 79" name="T43"/>
                <a:gd fmla="*/ 1 w 43" name="T44"/>
                <a:gd fmla="*/ 66 h 79" name="T45"/>
                <a:gd fmla="*/ 0 w 43" name="T46"/>
                <a:gd fmla="*/ 62 h 79" name="T47"/>
                <a:gd fmla="*/ 13 w 43" name="T48"/>
                <a:gd fmla="*/ 34 h 79" name="T49"/>
                <a:gd fmla="*/ 19 w 43" name="T50"/>
                <a:gd fmla="*/ 2 h 79" name="T51"/>
                <a:gd fmla="*/ 19 w 43" name="T52"/>
                <a:gd fmla="*/ 2 h 79" name="T53"/>
                <a:gd fmla="*/ 21 w 43" name="T54"/>
                <a:gd fmla="*/ 0 h 79" name="T55"/>
                <a:gd fmla="*/ 22 w 43" name="T56"/>
                <a:gd fmla="*/ 0 h 79" name="T57"/>
                <a:gd fmla="*/ 22 w 43" name="T58"/>
                <a:gd fmla="*/ 19 h 79"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79" w="43">
                  <a:moveTo>
                    <a:pt x="38" y="74"/>
                  </a:moveTo>
                  <a:cubicBezTo>
                    <a:pt x="38" y="4"/>
                    <a:pt x="38" y="4"/>
                    <a:pt x="38" y="4"/>
                  </a:cubicBezTo>
                  <a:cubicBezTo>
                    <a:pt x="24" y="4"/>
                    <a:pt x="24" y="4"/>
                    <a:pt x="24" y="4"/>
                  </a:cubicBezTo>
                  <a:cubicBezTo>
                    <a:pt x="23" y="9"/>
                    <a:pt x="23" y="14"/>
                    <a:pt x="22" y="19"/>
                  </a:cubicBezTo>
                  <a:cubicBezTo>
                    <a:pt x="22" y="0"/>
                    <a:pt x="22" y="0"/>
                    <a:pt x="22" y="0"/>
                  </a:cubicBezTo>
                  <a:cubicBezTo>
                    <a:pt x="41" y="0"/>
                    <a:pt x="41" y="0"/>
                    <a:pt x="41" y="0"/>
                  </a:cubicBezTo>
                  <a:cubicBezTo>
                    <a:pt x="42" y="0"/>
                    <a:pt x="43" y="1"/>
                    <a:pt x="43" y="2"/>
                  </a:cubicBezTo>
                  <a:cubicBezTo>
                    <a:pt x="43" y="77"/>
                    <a:pt x="43" y="77"/>
                    <a:pt x="43" y="77"/>
                  </a:cubicBezTo>
                  <a:cubicBezTo>
                    <a:pt x="43" y="77"/>
                    <a:pt x="43" y="77"/>
                    <a:pt x="43" y="77"/>
                  </a:cubicBezTo>
                  <a:cubicBezTo>
                    <a:pt x="43" y="77"/>
                    <a:pt x="43" y="77"/>
                    <a:pt x="43" y="77"/>
                  </a:cubicBezTo>
                  <a:cubicBezTo>
                    <a:pt x="43" y="78"/>
                    <a:pt x="42" y="79"/>
                    <a:pt x="41" y="79"/>
                  </a:cubicBezTo>
                  <a:cubicBezTo>
                    <a:pt x="34" y="79"/>
                    <a:pt x="28" y="78"/>
                    <a:pt x="22" y="76"/>
                  </a:cubicBezTo>
                  <a:cubicBezTo>
                    <a:pt x="22" y="71"/>
                    <a:pt x="22" y="71"/>
                    <a:pt x="22" y="71"/>
                  </a:cubicBezTo>
                  <a:cubicBezTo>
                    <a:pt x="27" y="72"/>
                    <a:pt x="33" y="74"/>
                    <a:pt x="38" y="74"/>
                  </a:cubicBezTo>
                  <a:close/>
                  <a:moveTo>
                    <a:pt x="22" y="19"/>
                  </a:moveTo>
                  <a:cubicBezTo>
                    <a:pt x="21" y="25"/>
                    <a:pt x="20" y="30"/>
                    <a:pt x="18" y="36"/>
                  </a:cubicBezTo>
                  <a:cubicBezTo>
                    <a:pt x="15" y="46"/>
                    <a:pt x="11" y="55"/>
                    <a:pt x="6" y="63"/>
                  </a:cubicBezTo>
                  <a:cubicBezTo>
                    <a:pt x="11" y="66"/>
                    <a:pt x="16" y="68"/>
                    <a:pt x="21" y="70"/>
                  </a:cubicBezTo>
                  <a:cubicBezTo>
                    <a:pt x="22" y="71"/>
                    <a:pt x="22" y="71"/>
                    <a:pt x="22" y="71"/>
                  </a:cubicBezTo>
                  <a:cubicBezTo>
                    <a:pt x="22" y="76"/>
                    <a:pt x="22" y="76"/>
                    <a:pt x="22" y="76"/>
                  </a:cubicBezTo>
                  <a:cubicBezTo>
                    <a:pt x="21" y="75"/>
                    <a:pt x="21" y="75"/>
                    <a:pt x="20" y="75"/>
                  </a:cubicBezTo>
                  <a:cubicBezTo>
                    <a:pt x="13" y="73"/>
                    <a:pt x="7" y="69"/>
                    <a:pt x="1" y="66"/>
                  </a:cubicBezTo>
                  <a:cubicBezTo>
                    <a:pt x="1" y="66"/>
                    <a:pt x="1" y="66"/>
                    <a:pt x="1" y="66"/>
                  </a:cubicBezTo>
                  <a:cubicBezTo>
                    <a:pt x="0" y="65"/>
                    <a:pt x="0" y="63"/>
                    <a:pt x="0" y="62"/>
                  </a:cubicBezTo>
                  <a:cubicBezTo>
                    <a:pt x="6" y="54"/>
                    <a:pt x="10" y="45"/>
                    <a:pt x="13" y="34"/>
                  </a:cubicBezTo>
                  <a:cubicBezTo>
                    <a:pt x="16" y="24"/>
                    <a:pt x="18" y="14"/>
                    <a:pt x="19" y="2"/>
                  </a:cubicBezTo>
                  <a:cubicBezTo>
                    <a:pt x="19" y="2"/>
                    <a:pt x="19" y="2"/>
                    <a:pt x="19" y="2"/>
                  </a:cubicBezTo>
                  <a:cubicBezTo>
                    <a:pt x="19" y="1"/>
                    <a:pt x="20" y="0"/>
                    <a:pt x="21" y="0"/>
                  </a:cubicBezTo>
                  <a:cubicBezTo>
                    <a:pt x="22" y="0"/>
                    <a:pt x="22" y="0"/>
                    <a:pt x="22" y="0"/>
                  </a:cubicBezTo>
                  <a:lnTo>
                    <a:pt x="22" y="1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2" name="Freeform 157"/>
            <p:cNvSpPr>
              <a:spLocks noEditPoints="1"/>
            </p:cNvSpPr>
            <p:nvPr/>
          </p:nvSpPr>
          <p:spPr bwMode="auto">
            <a:xfrm>
              <a:off x="7702563" y="4462489"/>
              <a:ext cx="96838" cy="180976"/>
            </a:xfrm>
            <a:custGeom>
              <a:gdLst>
                <a:gd fmla="*/ 24 w 43" name="T0"/>
                <a:gd fmla="*/ 75 h 80" name="T1"/>
                <a:gd fmla="*/ 38 w 43" name="T2"/>
                <a:gd fmla="*/ 75 h 80" name="T3"/>
                <a:gd fmla="*/ 38 w 43" name="T4"/>
                <a:gd fmla="*/ 5 h 80" name="T5"/>
                <a:gd fmla="*/ 22 w 43" name="T6"/>
                <a:gd fmla="*/ 9 h 80" name="T7"/>
                <a:gd fmla="*/ 22 w 43" name="T8"/>
                <a:gd fmla="*/ 4 h 80" name="T9"/>
                <a:gd fmla="*/ 40 w 43" name="T10"/>
                <a:gd fmla="*/ 0 h 80" name="T11"/>
                <a:gd fmla="*/ 41 w 43" name="T12"/>
                <a:gd fmla="*/ 0 h 80" name="T13"/>
                <a:gd fmla="*/ 43 w 43" name="T14"/>
                <a:gd fmla="*/ 2 h 80" name="T15"/>
                <a:gd fmla="*/ 43 w 43" name="T16"/>
                <a:gd fmla="*/ 77 h 80" name="T17"/>
                <a:gd fmla="*/ 41 w 43" name="T18"/>
                <a:gd fmla="*/ 80 h 80" name="T19"/>
                <a:gd fmla="*/ 22 w 43" name="T20"/>
                <a:gd fmla="*/ 80 h 80" name="T21"/>
                <a:gd fmla="*/ 22 w 43" name="T22"/>
                <a:gd fmla="*/ 60 h 80" name="T23"/>
                <a:gd fmla="*/ 24 w 43" name="T24"/>
                <a:gd fmla="*/ 75 h 80" name="T25"/>
                <a:gd fmla="*/ 22 w 43" name="T26"/>
                <a:gd fmla="*/ 9 h 80" name="T27"/>
                <a:gd fmla="*/ 21 w 43" name="T28"/>
                <a:gd fmla="*/ 9 h 80" name="T29"/>
                <a:gd fmla="*/ 6 w 43" name="T30"/>
                <a:gd fmla="*/ 16 h 80" name="T31"/>
                <a:gd fmla="*/ 18 w 43" name="T32"/>
                <a:gd fmla="*/ 44 h 80" name="T33"/>
                <a:gd fmla="*/ 22 w 43" name="T34"/>
                <a:gd fmla="*/ 60 h 80" name="T35"/>
                <a:gd fmla="*/ 22 w 43" name="T36"/>
                <a:gd fmla="*/ 80 h 80" name="T37"/>
                <a:gd fmla="*/ 21 w 43" name="T38"/>
                <a:gd fmla="*/ 80 h 80" name="T39"/>
                <a:gd fmla="*/ 21 w 43" name="T40"/>
                <a:gd fmla="*/ 80 h 80" name="T41"/>
                <a:gd fmla="*/ 19 w 43" name="T42"/>
                <a:gd fmla="*/ 77 h 80" name="T43"/>
                <a:gd fmla="*/ 13 w 43" name="T44"/>
                <a:gd fmla="*/ 45 h 80" name="T45"/>
                <a:gd fmla="*/ 0 w 43" name="T46"/>
                <a:gd fmla="*/ 17 h 80" name="T47"/>
                <a:gd fmla="*/ 0 w 43" name="T48"/>
                <a:gd fmla="*/ 17 h 80" name="T49"/>
                <a:gd fmla="*/ 1 w 43" name="T50"/>
                <a:gd fmla="*/ 14 h 80" name="T51"/>
                <a:gd fmla="*/ 20 w 43" name="T52"/>
                <a:gd fmla="*/ 4 h 80" name="T53"/>
                <a:gd fmla="*/ 22 w 43" name="T54"/>
                <a:gd fmla="*/ 4 h 80" name="T55"/>
                <a:gd fmla="*/ 22 w 43" name="T56"/>
                <a:gd fmla="*/ 9 h 80"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80" w="43">
                  <a:moveTo>
                    <a:pt x="24" y="75"/>
                  </a:moveTo>
                  <a:cubicBezTo>
                    <a:pt x="38" y="75"/>
                    <a:pt x="38" y="75"/>
                    <a:pt x="38" y="75"/>
                  </a:cubicBezTo>
                  <a:cubicBezTo>
                    <a:pt x="38" y="5"/>
                    <a:pt x="38" y="5"/>
                    <a:pt x="38" y="5"/>
                  </a:cubicBezTo>
                  <a:cubicBezTo>
                    <a:pt x="33" y="6"/>
                    <a:pt x="27" y="7"/>
                    <a:pt x="22" y="9"/>
                  </a:cubicBezTo>
                  <a:cubicBezTo>
                    <a:pt x="22" y="4"/>
                    <a:pt x="22" y="4"/>
                    <a:pt x="22" y="4"/>
                  </a:cubicBezTo>
                  <a:cubicBezTo>
                    <a:pt x="28" y="2"/>
                    <a:pt x="34" y="0"/>
                    <a:pt x="40" y="0"/>
                  </a:cubicBezTo>
                  <a:cubicBezTo>
                    <a:pt x="41" y="0"/>
                    <a:pt x="41" y="0"/>
                    <a:pt x="41" y="0"/>
                  </a:cubicBezTo>
                  <a:cubicBezTo>
                    <a:pt x="42" y="0"/>
                    <a:pt x="43" y="1"/>
                    <a:pt x="43" y="2"/>
                  </a:cubicBezTo>
                  <a:cubicBezTo>
                    <a:pt x="43" y="77"/>
                    <a:pt x="43" y="77"/>
                    <a:pt x="43" y="77"/>
                  </a:cubicBezTo>
                  <a:cubicBezTo>
                    <a:pt x="43" y="79"/>
                    <a:pt x="42" y="80"/>
                    <a:pt x="41" y="80"/>
                  </a:cubicBezTo>
                  <a:cubicBezTo>
                    <a:pt x="22" y="80"/>
                    <a:pt x="22" y="80"/>
                    <a:pt x="22" y="80"/>
                  </a:cubicBezTo>
                  <a:cubicBezTo>
                    <a:pt x="22" y="60"/>
                    <a:pt x="22" y="60"/>
                    <a:pt x="22" y="60"/>
                  </a:cubicBezTo>
                  <a:cubicBezTo>
                    <a:pt x="23" y="65"/>
                    <a:pt x="23" y="70"/>
                    <a:pt x="24" y="75"/>
                  </a:cubicBezTo>
                  <a:close/>
                  <a:moveTo>
                    <a:pt x="22" y="9"/>
                  </a:moveTo>
                  <a:cubicBezTo>
                    <a:pt x="21" y="9"/>
                    <a:pt x="21" y="9"/>
                    <a:pt x="21" y="9"/>
                  </a:cubicBezTo>
                  <a:cubicBezTo>
                    <a:pt x="16" y="11"/>
                    <a:pt x="11" y="13"/>
                    <a:pt x="6" y="16"/>
                  </a:cubicBezTo>
                  <a:cubicBezTo>
                    <a:pt x="11" y="24"/>
                    <a:pt x="15" y="33"/>
                    <a:pt x="18" y="44"/>
                  </a:cubicBezTo>
                  <a:cubicBezTo>
                    <a:pt x="20" y="49"/>
                    <a:pt x="21" y="55"/>
                    <a:pt x="22" y="60"/>
                  </a:cubicBezTo>
                  <a:cubicBezTo>
                    <a:pt x="22" y="80"/>
                    <a:pt x="22" y="80"/>
                    <a:pt x="22" y="80"/>
                  </a:cubicBezTo>
                  <a:cubicBezTo>
                    <a:pt x="21" y="80"/>
                    <a:pt x="21" y="80"/>
                    <a:pt x="21" y="80"/>
                  </a:cubicBezTo>
                  <a:cubicBezTo>
                    <a:pt x="21" y="80"/>
                    <a:pt x="21" y="80"/>
                    <a:pt x="21" y="80"/>
                  </a:cubicBezTo>
                  <a:cubicBezTo>
                    <a:pt x="20" y="80"/>
                    <a:pt x="19" y="79"/>
                    <a:pt x="19" y="77"/>
                  </a:cubicBezTo>
                  <a:cubicBezTo>
                    <a:pt x="18" y="66"/>
                    <a:pt x="16" y="55"/>
                    <a:pt x="13" y="45"/>
                  </a:cubicBezTo>
                  <a:cubicBezTo>
                    <a:pt x="10" y="34"/>
                    <a:pt x="6" y="25"/>
                    <a:pt x="0" y="17"/>
                  </a:cubicBezTo>
                  <a:cubicBezTo>
                    <a:pt x="0" y="17"/>
                    <a:pt x="0" y="17"/>
                    <a:pt x="0" y="17"/>
                  </a:cubicBezTo>
                  <a:cubicBezTo>
                    <a:pt x="0" y="16"/>
                    <a:pt x="0" y="14"/>
                    <a:pt x="1" y="14"/>
                  </a:cubicBezTo>
                  <a:cubicBezTo>
                    <a:pt x="7" y="10"/>
                    <a:pt x="13" y="7"/>
                    <a:pt x="20" y="4"/>
                  </a:cubicBezTo>
                  <a:cubicBezTo>
                    <a:pt x="21" y="4"/>
                    <a:pt x="21" y="4"/>
                    <a:pt x="22" y="4"/>
                  </a:cubicBezTo>
                  <a:lnTo>
                    <a:pt x="22" y="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3" name="Freeform 158"/>
            <p:cNvSpPr>
              <a:spLocks noEditPoints="1"/>
            </p:cNvSpPr>
            <p:nvPr/>
          </p:nvSpPr>
          <p:spPr bwMode="auto">
            <a:xfrm>
              <a:off x="7618425" y="4664102"/>
              <a:ext cx="106363" cy="130176"/>
            </a:xfrm>
            <a:custGeom>
              <a:gdLst>
                <a:gd fmla="*/ 24 w 47" name="T0"/>
                <a:gd fmla="*/ 0 h 58" name="T1"/>
                <a:gd fmla="*/ 45 w 47" name="T2"/>
                <a:gd fmla="*/ 0 h 58" name="T3"/>
                <a:gd fmla="*/ 47 w 47" name="T4"/>
                <a:gd fmla="*/ 2 h 58" name="T5"/>
                <a:gd fmla="*/ 42 w 47" name="T6"/>
                <a:gd fmla="*/ 31 h 58" name="T7"/>
                <a:gd fmla="*/ 31 w 47" name="T8"/>
                <a:gd fmla="*/ 56 h 58" name="T9"/>
                <a:gd fmla="*/ 27 w 47" name="T10"/>
                <a:gd fmla="*/ 57 h 58" name="T11"/>
                <a:gd fmla="*/ 24 w 47" name="T12"/>
                <a:gd fmla="*/ 54 h 58" name="T13"/>
                <a:gd fmla="*/ 24 w 47" name="T14"/>
                <a:gd fmla="*/ 47 h 58" name="T15"/>
                <a:gd fmla="*/ 28 w 47" name="T16"/>
                <a:gd fmla="*/ 51 h 58" name="T17"/>
                <a:gd fmla="*/ 37 w 47" name="T18"/>
                <a:gd fmla="*/ 30 h 58" name="T19"/>
                <a:gd fmla="*/ 42 w 47" name="T20"/>
                <a:gd fmla="*/ 4 h 58" name="T21"/>
                <a:gd fmla="*/ 24 w 47" name="T22"/>
                <a:gd fmla="*/ 4 h 58" name="T23"/>
                <a:gd fmla="*/ 24 w 47" name="T24"/>
                <a:gd fmla="*/ 0 h 58" name="T25"/>
                <a:gd fmla="*/ 2 w 47" name="T26"/>
                <a:gd fmla="*/ 12 h 58" name="T27"/>
                <a:gd fmla="*/ 0 w 47" name="T28"/>
                <a:gd fmla="*/ 2 h 58" name="T29"/>
                <a:gd fmla="*/ 3 w 47" name="T30"/>
                <a:gd fmla="*/ 0 h 58" name="T31"/>
                <a:gd fmla="*/ 24 w 47" name="T32"/>
                <a:gd fmla="*/ 0 h 58" name="T33"/>
                <a:gd fmla="*/ 24 w 47" name="T34"/>
                <a:gd fmla="*/ 4 h 58" name="T35"/>
                <a:gd fmla="*/ 5 w 47" name="T36"/>
                <a:gd fmla="*/ 4 h 58" name="T37"/>
                <a:gd fmla="*/ 8 w 47" name="T38"/>
                <a:gd fmla="*/ 16 h 58" name="T39"/>
                <a:gd fmla="*/ 13 w 47" name="T40"/>
                <a:gd fmla="*/ 30 h 58" name="T41"/>
                <a:gd fmla="*/ 24 w 47" name="T42"/>
                <a:gd fmla="*/ 47 h 58" name="T43"/>
                <a:gd fmla="*/ 24 w 47" name="T44"/>
                <a:gd fmla="*/ 54 h 58" name="T45"/>
                <a:gd fmla="*/ 9 w 47" name="T46"/>
                <a:gd fmla="*/ 32 h 58" name="T47"/>
                <a:gd fmla="*/ 2 w 47" name="T48"/>
                <a:gd fmla="*/ 12 h 58"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57" w="47">
                  <a:moveTo>
                    <a:pt x="24" y="0"/>
                  </a:moveTo>
                  <a:cubicBezTo>
                    <a:pt x="45" y="0"/>
                    <a:pt x="45" y="0"/>
                    <a:pt x="45" y="0"/>
                  </a:cubicBezTo>
                  <a:cubicBezTo>
                    <a:pt x="46" y="0"/>
                    <a:pt x="47" y="1"/>
                    <a:pt x="47" y="2"/>
                  </a:cubicBezTo>
                  <a:cubicBezTo>
                    <a:pt x="47" y="12"/>
                    <a:pt x="45" y="22"/>
                    <a:pt x="42" y="31"/>
                  </a:cubicBezTo>
                  <a:cubicBezTo>
                    <a:pt x="39" y="40"/>
                    <a:pt x="35" y="49"/>
                    <a:pt x="31" y="56"/>
                  </a:cubicBezTo>
                  <a:cubicBezTo>
                    <a:pt x="30" y="57"/>
                    <a:pt x="29" y="58"/>
                    <a:pt x="27" y="57"/>
                  </a:cubicBezTo>
                  <a:cubicBezTo>
                    <a:pt x="26" y="56"/>
                    <a:pt x="25" y="55"/>
                    <a:pt x="24" y="54"/>
                  </a:cubicBezTo>
                  <a:cubicBezTo>
                    <a:pt x="24" y="47"/>
                    <a:pt x="24" y="47"/>
                    <a:pt x="24" y="47"/>
                  </a:cubicBezTo>
                  <a:cubicBezTo>
                    <a:pt x="25" y="48"/>
                    <a:pt x="27" y="50"/>
                    <a:pt x="28" y="51"/>
                  </a:cubicBezTo>
                  <a:cubicBezTo>
                    <a:pt x="32" y="45"/>
                    <a:pt x="35" y="38"/>
                    <a:pt x="37" y="30"/>
                  </a:cubicBezTo>
                  <a:cubicBezTo>
                    <a:pt x="40" y="22"/>
                    <a:pt x="41" y="13"/>
                    <a:pt x="42" y="4"/>
                  </a:cubicBezTo>
                  <a:cubicBezTo>
                    <a:pt x="24" y="4"/>
                    <a:pt x="24" y="4"/>
                    <a:pt x="24" y="4"/>
                  </a:cubicBezTo>
                  <a:lnTo>
                    <a:pt x="24" y="0"/>
                  </a:lnTo>
                  <a:close/>
                  <a:moveTo>
                    <a:pt x="2" y="12"/>
                  </a:moveTo>
                  <a:cubicBezTo>
                    <a:pt x="1" y="8"/>
                    <a:pt x="1" y="5"/>
                    <a:pt x="0" y="2"/>
                  </a:cubicBezTo>
                  <a:cubicBezTo>
                    <a:pt x="0" y="1"/>
                    <a:pt x="1" y="0"/>
                    <a:pt x="3" y="0"/>
                  </a:cubicBezTo>
                  <a:cubicBezTo>
                    <a:pt x="24" y="0"/>
                    <a:pt x="24" y="0"/>
                    <a:pt x="24" y="0"/>
                  </a:cubicBezTo>
                  <a:cubicBezTo>
                    <a:pt x="24" y="4"/>
                    <a:pt x="24" y="4"/>
                    <a:pt x="24" y="4"/>
                  </a:cubicBezTo>
                  <a:cubicBezTo>
                    <a:pt x="5" y="4"/>
                    <a:pt x="5" y="4"/>
                    <a:pt x="5" y="4"/>
                  </a:cubicBezTo>
                  <a:cubicBezTo>
                    <a:pt x="6" y="8"/>
                    <a:pt x="7" y="12"/>
                    <a:pt x="8" y="16"/>
                  </a:cubicBezTo>
                  <a:cubicBezTo>
                    <a:pt x="9" y="21"/>
                    <a:pt x="11" y="25"/>
                    <a:pt x="13" y="30"/>
                  </a:cubicBezTo>
                  <a:cubicBezTo>
                    <a:pt x="16" y="36"/>
                    <a:pt x="19" y="42"/>
                    <a:pt x="24" y="47"/>
                  </a:cubicBezTo>
                  <a:cubicBezTo>
                    <a:pt x="24" y="54"/>
                    <a:pt x="24" y="54"/>
                    <a:pt x="24" y="54"/>
                  </a:cubicBezTo>
                  <a:cubicBezTo>
                    <a:pt x="18" y="47"/>
                    <a:pt x="12" y="40"/>
                    <a:pt x="9" y="32"/>
                  </a:cubicBezTo>
                  <a:cubicBezTo>
                    <a:pt x="5" y="26"/>
                    <a:pt x="3" y="19"/>
                    <a:pt x="2" y="1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4" name="Freeform 159"/>
            <p:cNvSpPr>
              <a:spLocks noEditPoints="1"/>
            </p:cNvSpPr>
            <p:nvPr/>
          </p:nvSpPr>
          <p:spPr bwMode="auto">
            <a:xfrm>
              <a:off x="7618425" y="4510114"/>
              <a:ext cx="106363" cy="133351"/>
            </a:xfrm>
            <a:custGeom>
              <a:gdLst>
                <a:gd fmla="*/ 28 w 47" name="T0"/>
                <a:gd fmla="*/ 7 h 59" name="T1"/>
                <a:gd fmla="*/ 24 w 47" name="T2"/>
                <a:gd fmla="*/ 11 h 59" name="T3"/>
                <a:gd fmla="*/ 24 w 47" name="T4"/>
                <a:gd fmla="*/ 4 h 59" name="T5"/>
                <a:gd fmla="*/ 27 w 47" name="T6"/>
                <a:gd fmla="*/ 1 h 59" name="T7"/>
                <a:gd fmla="*/ 27 w 47" name="T8"/>
                <a:gd fmla="*/ 1 h 59" name="T9"/>
                <a:gd fmla="*/ 31 w 47" name="T10"/>
                <a:gd fmla="*/ 2 h 59" name="T11"/>
                <a:gd fmla="*/ 42 w 47" name="T12"/>
                <a:gd fmla="*/ 27 h 59" name="T13"/>
                <a:gd fmla="*/ 47 w 47" name="T14"/>
                <a:gd fmla="*/ 56 h 59" name="T15"/>
                <a:gd fmla="*/ 47 w 47" name="T16"/>
                <a:gd fmla="*/ 56 h 59" name="T17"/>
                <a:gd fmla="*/ 45 w 47" name="T18"/>
                <a:gd fmla="*/ 59 h 59" name="T19"/>
                <a:gd fmla="*/ 24 w 47" name="T20"/>
                <a:gd fmla="*/ 59 h 59" name="T21"/>
                <a:gd fmla="*/ 24 w 47" name="T22"/>
                <a:gd fmla="*/ 54 h 59" name="T23"/>
                <a:gd fmla="*/ 42 w 47" name="T24"/>
                <a:gd fmla="*/ 54 h 59" name="T25"/>
                <a:gd fmla="*/ 37 w 47" name="T26"/>
                <a:gd fmla="*/ 29 h 59" name="T27"/>
                <a:gd fmla="*/ 28 w 47" name="T28"/>
                <a:gd fmla="*/ 7 h 59" name="T29"/>
                <a:gd fmla="*/ 24 w 47" name="T30"/>
                <a:gd fmla="*/ 11 h 59" name="T31"/>
                <a:gd fmla="*/ 13 w 47" name="T32"/>
                <a:gd fmla="*/ 28 h 59" name="T33"/>
                <a:gd fmla="*/ 5 w 47" name="T34"/>
                <a:gd fmla="*/ 54 h 59" name="T35"/>
                <a:gd fmla="*/ 24 w 47" name="T36"/>
                <a:gd fmla="*/ 54 h 59" name="T37"/>
                <a:gd fmla="*/ 24 w 47" name="T38"/>
                <a:gd fmla="*/ 59 h 59" name="T39"/>
                <a:gd fmla="*/ 3 w 47" name="T40"/>
                <a:gd fmla="*/ 59 h 59" name="T41"/>
                <a:gd fmla="*/ 3 w 47" name="T42"/>
                <a:gd fmla="*/ 59 h 59" name="T43"/>
                <a:gd fmla="*/ 3 w 47" name="T44"/>
                <a:gd fmla="*/ 59 h 59" name="T45"/>
                <a:gd fmla="*/ 0 w 47" name="T46"/>
                <a:gd fmla="*/ 56 h 59" name="T47"/>
                <a:gd fmla="*/ 9 w 47" name="T48"/>
                <a:gd fmla="*/ 26 h 59" name="T49"/>
                <a:gd fmla="*/ 24 w 47" name="T50"/>
                <a:gd fmla="*/ 4 h 59" name="T51"/>
                <a:gd fmla="*/ 24 w 47" name="T52"/>
                <a:gd fmla="*/ 11 h 5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59" w="47">
                  <a:moveTo>
                    <a:pt x="28" y="7"/>
                  </a:moveTo>
                  <a:cubicBezTo>
                    <a:pt x="27" y="8"/>
                    <a:pt x="25" y="10"/>
                    <a:pt x="24" y="11"/>
                  </a:cubicBezTo>
                  <a:cubicBezTo>
                    <a:pt x="24" y="4"/>
                    <a:pt x="24" y="4"/>
                    <a:pt x="24" y="4"/>
                  </a:cubicBezTo>
                  <a:cubicBezTo>
                    <a:pt x="25" y="3"/>
                    <a:pt x="26" y="2"/>
                    <a:pt x="27" y="1"/>
                  </a:cubicBezTo>
                  <a:cubicBezTo>
                    <a:pt x="27" y="1"/>
                    <a:pt x="27" y="1"/>
                    <a:pt x="27" y="1"/>
                  </a:cubicBezTo>
                  <a:cubicBezTo>
                    <a:pt x="28" y="0"/>
                    <a:pt x="30" y="1"/>
                    <a:pt x="31" y="2"/>
                  </a:cubicBezTo>
                  <a:cubicBezTo>
                    <a:pt x="35" y="9"/>
                    <a:pt x="39" y="17"/>
                    <a:pt x="42" y="27"/>
                  </a:cubicBezTo>
                  <a:cubicBezTo>
                    <a:pt x="45" y="36"/>
                    <a:pt x="47" y="46"/>
                    <a:pt x="47" y="56"/>
                  </a:cubicBezTo>
                  <a:cubicBezTo>
                    <a:pt x="47" y="56"/>
                    <a:pt x="47" y="56"/>
                    <a:pt x="47" y="56"/>
                  </a:cubicBezTo>
                  <a:cubicBezTo>
                    <a:pt x="47" y="58"/>
                    <a:pt x="46" y="59"/>
                    <a:pt x="45" y="59"/>
                  </a:cubicBezTo>
                  <a:cubicBezTo>
                    <a:pt x="24" y="59"/>
                    <a:pt x="24" y="59"/>
                    <a:pt x="24" y="59"/>
                  </a:cubicBezTo>
                  <a:cubicBezTo>
                    <a:pt x="24" y="54"/>
                    <a:pt x="24" y="54"/>
                    <a:pt x="24" y="54"/>
                  </a:cubicBezTo>
                  <a:cubicBezTo>
                    <a:pt x="42" y="54"/>
                    <a:pt x="42" y="54"/>
                    <a:pt x="42" y="54"/>
                  </a:cubicBezTo>
                  <a:cubicBezTo>
                    <a:pt x="41" y="45"/>
                    <a:pt x="40" y="36"/>
                    <a:pt x="37" y="29"/>
                  </a:cubicBezTo>
                  <a:cubicBezTo>
                    <a:pt x="35" y="20"/>
                    <a:pt x="32" y="13"/>
                    <a:pt x="28" y="7"/>
                  </a:cubicBezTo>
                  <a:close/>
                  <a:moveTo>
                    <a:pt x="24" y="11"/>
                  </a:moveTo>
                  <a:cubicBezTo>
                    <a:pt x="19" y="17"/>
                    <a:pt x="16" y="22"/>
                    <a:pt x="13" y="28"/>
                  </a:cubicBezTo>
                  <a:cubicBezTo>
                    <a:pt x="9"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3" y="59"/>
                    <a:pt x="3" y="59"/>
                    <a:pt x="3" y="59"/>
                  </a:cubicBezTo>
                  <a:cubicBezTo>
                    <a:pt x="1" y="59"/>
                    <a:pt x="0" y="57"/>
                    <a:pt x="0" y="56"/>
                  </a:cubicBezTo>
                  <a:cubicBezTo>
                    <a:pt x="1" y="45"/>
                    <a:pt x="4" y="35"/>
                    <a:pt x="9" y="26"/>
                  </a:cubicBezTo>
                  <a:cubicBezTo>
                    <a:pt x="12" y="18"/>
                    <a:pt x="18" y="11"/>
                    <a:pt x="24" y="4"/>
                  </a:cubicBezTo>
                  <a:lnTo>
                    <a:pt x="24"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5" name="Freeform 160"/>
            <p:cNvSpPr>
              <a:spLocks noEditPoints="1"/>
            </p:cNvSpPr>
            <p:nvPr/>
          </p:nvSpPr>
          <p:spPr bwMode="auto">
            <a:xfrm>
              <a:off x="7820038" y="4664102"/>
              <a:ext cx="96838" cy="177801"/>
            </a:xfrm>
            <a:custGeom>
              <a:gdLst>
                <a:gd fmla="*/ 21 w 43" name="T0"/>
                <a:gd fmla="*/ 71 h 79" name="T1"/>
                <a:gd fmla="*/ 21 w 43" name="T2"/>
                <a:gd fmla="*/ 71 h 79" name="T3"/>
                <a:gd fmla="*/ 37 w 43" name="T4"/>
                <a:gd fmla="*/ 63 h 79" name="T5"/>
                <a:gd fmla="*/ 24 w 43" name="T6"/>
                <a:gd fmla="*/ 36 h 79" name="T7"/>
                <a:gd fmla="*/ 21 w 43" name="T8"/>
                <a:gd fmla="*/ 22 h 79" name="T9"/>
                <a:gd fmla="*/ 21 w 43" name="T10"/>
                <a:gd fmla="*/ 0 h 79" name="T11"/>
                <a:gd fmla="*/ 23 w 43" name="T12"/>
                <a:gd fmla="*/ 2 h 79" name="T13"/>
                <a:gd fmla="*/ 29 w 43" name="T14"/>
                <a:gd fmla="*/ 34 h 79" name="T15"/>
                <a:gd fmla="*/ 42 w 43" name="T16"/>
                <a:gd fmla="*/ 63 h 79" name="T17"/>
                <a:gd fmla="*/ 42 w 43" name="T18"/>
                <a:gd fmla="*/ 63 h 79" name="T19"/>
                <a:gd fmla="*/ 42 w 43" name="T20"/>
                <a:gd fmla="*/ 63 h 79" name="T21"/>
                <a:gd fmla="*/ 42 w 43" name="T22"/>
                <a:gd fmla="*/ 66 h 79" name="T23"/>
                <a:gd fmla="*/ 23 w 43" name="T24"/>
                <a:gd fmla="*/ 75 h 79" name="T25"/>
                <a:gd fmla="*/ 21 w 43" name="T26"/>
                <a:gd fmla="*/ 76 h 79" name="T27"/>
                <a:gd fmla="*/ 21 w 43" name="T28"/>
                <a:gd fmla="*/ 71 h 79" name="T29"/>
                <a:gd fmla="*/ 5 w 43" name="T30"/>
                <a:gd fmla="*/ 74 h 79" name="T31"/>
                <a:gd fmla="*/ 21 w 43" name="T32"/>
                <a:gd fmla="*/ 71 h 79" name="T33"/>
                <a:gd fmla="*/ 21 w 43" name="T34"/>
                <a:gd fmla="*/ 76 h 79" name="T35"/>
                <a:gd fmla="*/ 3 w 43" name="T36"/>
                <a:gd fmla="*/ 79 h 79" name="T37"/>
                <a:gd fmla="*/ 2 w 43" name="T38"/>
                <a:gd fmla="*/ 79 h 79" name="T39"/>
                <a:gd fmla="*/ 0 w 43" name="T40"/>
                <a:gd fmla="*/ 77 h 79" name="T41"/>
                <a:gd fmla="*/ 0 w 43" name="T42"/>
                <a:gd fmla="*/ 2 h 79" name="T43"/>
                <a:gd fmla="*/ 2 w 43" name="T44"/>
                <a:gd fmla="*/ 0 h 79" name="T45"/>
                <a:gd fmla="*/ 21 w 43" name="T46"/>
                <a:gd fmla="*/ 0 h 79" name="T47"/>
                <a:gd fmla="*/ 21 w 43" name="T48"/>
                <a:gd fmla="*/ 0 h 79" name="T49"/>
                <a:gd fmla="*/ 21 w 43" name="T50"/>
                <a:gd fmla="*/ 0 h 79" name="T51"/>
                <a:gd fmla="*/ 21 w 43" name="T52"/>
                <a:gd fmla="*/ 22 h 79" name="T53"/>
                <a:gd fmla="*/ 19 w 43" name="T54"/>
                <a:gd fmla="*/ 4 h 79" name="T55"/>
                <a:gd fmla="*/ 5 w 43" name="T56"/>
                <a:gd fmla="*/ 4 h 79" name="T57"/>
                <a:gd fmla="*/ 5 w 43" name="T58"/>
                <a:gd fmla="*/ 74 h 79"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79" w="43">
                  <a:moveTo>
                    <a:pt x="21" y="71"/>
                  </a:moveTo>
                  <a:cubicBezTo>
                    <a:pt x="21" y="71"/>
                    <a:pt x="21" y="71"/>
                    <a:pt x="21" y="71"/>
                  </a:cubicBezTo>
                  <a:cubicBezTo>
                    <a:pt x="27" y="69"/>
                    <a:pt x="32" y="66"/>
                    <a:pt x="37" y="63"/>
                  </a:cubicBezTo>
                  <a:cubicBezTo>
                    <a:pt x="32" y="55"/>
                    <a:pt x="28" y="46"/>
                    <a:pt x="24" y="36"/>
                  </a:cubicBezTo>
                  <a:cubicBezTo>
                    <a:pt x="23" y="31"/>
                    <a:pt x="22" y="27"/>
                    <a:pt x="21" y="22"/>
                  </a:cubicBezTo>
                  <a:cubicBezTo>
                    <a:pt x="21" y="0"/>
                    <a:pt x="21" y="0"/>
                    <a:pt x="21" y="0"/>
                  </a:cubicBezTo>
                  <a:cubicBezTo>
                    <a:pt x="22" y="0"/>
                    <a:pt x="23" y="1"/>
                    <a:pt x="23" y="2"/>
                  </a:cubicBezTo>
                  <a:cubicBezTo>
                    <a:pt x="24" y="13"/>
                    <a:pt x="26" y="24"/>
                    <a:pt x="29" y="34"/>
                  </a:cubicBezTo>
                  <a:cubicBezTo>
                    <a:pt x="32" y="45"/>
                    <a:pt x="37" y="55"/>
                    <a:pt x="42" y="63"/>
                  </a:cubicBezTo>
                  <a:cubicBezTo>
                    <a:pt x="42" y="63"/>
                    <a:pt x="42" y="63"/>
                    <a:pt x="42" y="63"/>
                  </a:cubicBezTo>
                  <a:cubicBezTo>
                    <a:pt x="42" y="63"/>
                    <a:pt x="42" y="63"/>
                    <a:pt x="42" y="63"/>
                  </a:cubicBezTo>
                  <a:cubicBezTo>
                    <a:pt x="43" y="64"/>
                    <a:pt x="43" y="65"/>
                    <a:pt x="42" y="66"/>
                  </a:cubicBezTo>
                  <a:cubicBezTo>
                    <a:pt x="36" y="70"/>
                    <a:pt x="30" y="73"/>
                    <a:pt x="23" y="75"/>
                  </a:cubicBezTo>
                  <a:cubicBezTo>
                    <a:pt x="22" y="75"/>
                    <a:pt x="22" y="76"/>
                    <a:pt x="21" y="76"/>
                  </a:cubicBezTo>
                  <a:lnTo>
                    <a:pt x="21" y="71"/>
                  </a:lnTo>
                  <a:close/>
                  <a:moveTo>
                    <a:pt x="5" y="74"/>
                  </a:moveTo>
                  <a:cubicBezTo>
                    <a:pt x="10" y="74"/>
                    <a:pt x="16" y="72"/>
                    <a:pt x="21" y="71"/>
                  </a:cubicBezTo>
                  <a:cubicBezTo>
                    <a:pt x="21" y="76"/>
                    <a:pt x="21" y="76"/>
                    <a:pt x="21" y="76"/>
                  </a:cubicBezTo>
                  <a:cubicBezTo>
                    <a:pt x="15" y="78"/>
                    <a:pt x="9" y="79"/>
                    <a:pt x="3" y="79"/>
                  </a:cubicBezTo>
                  <a:cubicBezTo>
                    <a:pt x="3" y="79"/>
                    <a:pt x="3" y="79"/>
                    <a:pt x="2" y="79"/>
                  </a:cubicBezTo>
                  <a:cubicBezTo>
                    <a:pt x="1" y="79"/>
                    <a:pt x="0" y="78"/>
                    <a:pt x="0" y="77"/>
                  </a:cubicBezTo>
                  <a:cubicBezTo>
                    <a:pt x="0" y="2"/>
                    <a:pt x="0" y="2"/>
                    <a:pt x="0" y="2"/>
                  </a:cubicBezTo>
                  <a:cubicBezTo>
                    <a:pt x="0" y="1"/>
                    <a:pt x="1" y="0"/>
                    <a:pt x="2" y="0"/>
                  </a:cubicBezTo>
                  <a:cubicBezTo>
                    <a:pt x="21" y="0"/>
                    <a:pt x="21" y="0"/>
                    <a:pt x="21" y="0"/>
                  </a:cubicBezTo>
                  <a:cubicBezTo>
                    <a:pt x="21" y="0"/>
                    <a:pt x="21" y="0"/>
                    <a:pt x="21" y="0"/>
                  </a:cubicBezTo>
                  <a:cubicBezTo>
                    <a:pt x="21" y="0"/>
                    <a:pt x="21" y="0"/>
                    <a:pt x="21" y="0"/>
                  </a:cubicBezTo>
                  <a:cubicBezTo>
                    <a:pt x="21" y="22"/>
                    <a:pt x="21" y="22"/>
                    <a:pt x="21" y="22"/>
                  </a:cubicBezTo>
                  <a:cubicBezTo>
                    <a:pt x="20" y="16"/>
                    <a:pt x="19" y="10"/>
                    <a:pt x="19" y="4"/>
                  </a:cubicBezTo>
                  <a:cubicBezTo>
                    <a:pt x="5" y="4"/>
                    <a:pt x="5" y="4"/>
                    <a:pt x="5" y="4"/>
                  </a:cubicBezTo>
                  <a:lnTo>
                    <a:pt x="5" y="7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6" name="Freeform 161"/>
            <p:cNvSpPr>
              <a:spLocks noEditPoints="1"/>
            </p:cNvSpPr>
            <p:nvPr/>
          </p:nvSpPr>
          <p:spPr bwMode="auto">
            <a:xfrm>
              <a:off x="7731137" y="1833574"/>
              <a:ext cx="219075" cy="174626"/>
            </a:xfrm>
            <a:custGeom>
              <a:gdLst>
                <a:gd fmla="*/ 83 w 97" name="T0"/>
                <a:gd fmla="*/ 19 h 77" name="T1"/>
                <a:gd fmla="*/ 79 w 97" name="T2"/>
                <a:gd fmla="*/ 1 h 77" name="T3"/>
                <a:gd fmla="*/ 97 w 97" name="T4"/>
                <a:gd fmla="*/ 28 h 77" name="T5"/>
                <a:gd fmla="*/ 95 w 97" name="T6"/>
                <a:gd fmla="*/ 75 h 77" name="T7"/>
                <a:gd fmla="*/ 77 w 97" name="T8"/>
                <a:gd fmla="*/ 73 h 77" name="T9"/>
                <a:gd fmla="*/ 92 w 97" name="T10"/>
                <a:gd fmla="*/ 71 h 77" name="T11"/>
                <a:gd fmla="*/ 77 w 97" name="T12"/>
                <a:gd fmla="*/ 55 h 77" name="T13"/>
                <a:gd fmla="*/ 89 w 97" name="T14"/>
                <a:gd fmla="*/ 43 h 77" name="T15"/>
                <a:gd fmla="*/ 77 w 97" name="T16"/>
                <a:gd fmla="*/ 46 h 77" name="T17"/>
                <a:gd fmla="*/ 77 w 97" name="T18"/>
                <a:gd fmla="*/ 50 h 77" name="T19"/>
                <a:gd fmla="*/ 79 w 97" name="T20"/>
                <a:gd fmla="*/ 25 h 77" name="T21"/>
                <a:gd fmla="*/ 81 w 97" name="T22"/>
                <a:gd fmla="*/ 22 h 77" name="T23"/>
                <a:gd fmla="*/ 77 w 97" name="T24"/>
                <a:gd fmla="*/ 8 h 77" name="T25"/>
                <a:gd fmla="*/ 48 w 97" name="T26"/>
                <a:gd fmla="*/ 0 h 77" name="T27"/>
                <a:gd fmla="*/ 77 w 97" name="T28"/>
                <a:gd fmla="*/ 0 h 77" name="T29"/>
                <a:gd fmla="*/ 73 w 97" name="T30"/>
                <a:gd fmla="*/ 58 h 77" name="T31"/>
                <a:gd fmla="*/ 75 w 97" name="T32"/>
                <a:gd fmla="*/ 72 h 77" name="T33"/>
                <a:gd fmla="*/ 77 w 97" name="T34"/>
                <a:gd fmla="*/ 73 h 77" name="T35"/>
                <a:gd fmla="*/ 72 w 97" name="T36"/>
                <a:gd fmla="*/ 76 h 77" name="T37"/>
                <a:gd fmla="*/ 70 w 97" name="T38"/>
                <a:gd fmla="*/ 63 h 77" name="T39"/>
                <a:gd fmla="*/ 77 w 97" name="T40"/>
                <a:gd fmla="*/ 13 h 77" name="T41"/>
                <a:gd fmla="*/ 48 w 97" name="T42"/>
                <a:gd fmla="*/ 6 h 77" name="T43"/>
                <a:gd fmla="*/ 75 w 97" name="T44"/>
                <a:gd fmla="*/ 20 h 77" name="T45"/>
                <a:gd fmla="*/ 77 w 97" name="T46"/>
                <a:gd fmla="*/ 25 h 77" name="T47"/>
                <a:gd fmla="*/ 77 w 97" name="T48"/>
                <a:gd fmla="*/ 46 h 77" name="T49"/>
                <a:gd fmla="*/ 77 w 97" name="T50"/>
                <a:gd fmla="*/ 50 h 77" name="T51"/>
                <a:gd fmla="*/ 65 w 97" name="T52"/>
                <a:gd fmla="*/ 53 h 77" name="T53"/>
                <a:gd fmla="*/ 77 w 97" name="T54"/>
                <a:gd fmla="*/ 41 h 77" name="T55"/>
                <a:gd fmla="*/ 20 w 97" name="T56"/>
                <a:gd fmla="*/ 8 h 77" name="T57"/>
                <a:gd fmla="*/ 48 w 97" name="T58"/>
                <a:gd fmla="*/ 0 h 77" name="T59"/>
                <a:gd fmla="*/ 20 w 97" name="T60"/>
                <a:gd fmla="*/ 73 h 77" name="T61"/>
                <a:gd fmla="*/ 22 w 97" name="T62"/>
                <a:gd fmla="*/ 60 h 77" name="T63"/>
                <a:gd fmla="*/ 48 w 97" name="T64"/>
                <a:gd fmla="*/ 63 h 77" name="T65"/>
                <a:gd fmla="*/ 25 w 97" name="T66"/>
                <a:gd fmla="*/ 75 h 77" name="T67"/>
                <a:gd fmla="*/ 20 w 97" name="T68"/>
                <a:gd fmla="*/ 73 h 77" name="T69"/>
                <a:gd fmla="*/ 25 w 97" name="T70"/>
                <a:gd fmla="*/ 6 h 77" name="T71"/>
                <a:gd fmla="*/ 20 w 97" name="T72"/>
                <a:gd fmla="*/ 25 h 77" name="T73"/>
                <a:gd fmla="*/ 22 w 97" name="T74"/>
                <a:gd fmla="*/ 20 h 77" name="T75"/>
                <a:gd fmla="*/ 48 w 97" name="T76"/>
                <a:gd fmla="*/ 6 h 77" name="T77"/>
                <a:gd fmla="*/ 27 w 97" name="T78"/>
                <a:gd fmla="*/ 50 h 77" name="T79"/>
                <a:gd fmla="*/ 20 w 97" name="T80"/>
                <a:gd fmla="*/ 41 h 77" name="T81"/>
                <a:gd fmla="*/ 32 w 97" name="T82"/>
                <a:gd fmla="*/ 53 h 77" name="T83"/>
                <a:gd fmla="*/ 20 w 97" name="T84"/>
                <a:gd fmla="*/ 8 h 77" name="T85"/>
                <a:gd fmla="*/ 14 w 97" name="T86"/>
                <a:gd fmla="*/ 20 h 77" name="T87"/>
                <a:gd fmla="*/ 5 w 97" name="T88"/>
                <a:gd fmla="*/ 60 h 77" name="T89"/>
                <a:gd fmla="*/ 7 w 97" name="T90"/>
                <a:gd fmla="*/ 73 h 77" name="T91"/>
                <a:gd fmla="*/ 7 w 97" name="T92"/>
                <a:gd fmla="*/ 77 h 77" name="T93"/>
                <a:gd fmla="*/ 0 w 97" name="T94"/>
                <a:gd fmla="*/ 60 h 77" name="T95"/>
                <a:gd fmla="*/ 0 w 97" name="T96"/>
                <a:gd fmla="*/ 28 h 77" name="T97"/>
                <a:gd fmla="*/ 18 w 97" name="T98"/>
                <a:gd fmla="*/ 1 h 77" name="T99"/>
                <a:gd fmla="*/ 20 w 97" name="T100"/>
                <a:gd fmla="*/ 13 h 77" name="T101"/>
                <a:gd fmla="*/ 18 w 97" name="T102"/>
                <a:gd fmla="*/ 25 h 77" name="T103"/>
                <a:gd fmla="*/ 20 w 97" name="T104"/>
                <a:gd fmla="*/ 41 h 77" name="T105"/>
                <a:gd fmla="*/ 8 w 97" name="T106"/>
                <a:gd fmla="*/ 53 h 77" name="T107"/>
                <a:gd fmla="*/ 20 w 97" name="T108"/>
                <a:gd fmla="*/ 50 h 77" name="T109"/>
                <a:gd fmla="*/ 20 w 97" name="T110"/>
                <a:gd fmla="*/ 46 h 7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77" w="97">
                  <a:moveTo>
                    <a:pt x="92" y="29"/>
                  </a:moveTo>
                  <a:cubicBezTo>
                    <a:pt x="83" y="20"/>
                    <a:pt x="83" y="20"/>
                    <a:pt x="83" y="20"/>
                  </a:cubicBezTo>
                  <a:cubicBezTo>
                    <a:pt x="83" y="20"/>
                    <a:pt x="83" y="20"/>
                    <a:pt x="83" y="19"/>
                  </a:cubicBezTo>
                  <a:cubicBezTo>
                    <a:pt x="77" y="8"/>
                    <a:pt x="77" y="8"/>
                    <a:pt x="77" y="8"/>
                  </a:cubicBezTo>
                  <a:cubicBezTo>
                    <a:pt x="77" y="0"/>
                    <a:pt x="77" y="0"/>
                    <a:pt x="77" y="0"/>
                  </a:cubicBezTo>
                  <a:cubicBezTo>
                    <a:pt x="78" y="0"/>
                    <a:pt x="78" y="0"/>
                    <a:pt x="79" y="1"/>
                  </a:cubicBezTo>
                  <a:cubicBezTo>
                    <a:pt x="87" y="17"/>
                    <a:pt x="87" y="17"/>
                    <a:pt x="87" y="17"/>
                  </a:cubicBezTo>
                  <a:cubicBezTo>
                    <a:pt x="96" y="27"/>
                    <a:pt x="96" y="27"/>
                    <a:pt x="96" y="27"/>
                  </a:cubicBezTo>
                  <a:cubicBezTo>
                    <a:pt x="97" y="27"/>
                    <a:pt x="97" y="28"/>
                    <a:pt x="97" y="28"/>
                  </a:cubicBezTo>
                  <a:cubicBezTo>
                    <a:pt x="97" y="60"/>
                    <a:pt x="97" y="60"/>
                    <a:pt x="97" y="60"/>
                  </a:cubicBezTo>
                  <a:cubicBezTo>
                    <a:pt x="97" y="71"/>
                    <a:pt x="97" y="71"/>
                    <a:pt x="97" y="71"/>
                  </a:cubicBezTo>
                  <a:cubicBezTo>
                    <a:pt x="97" y="73"/>
                    <a:pt x="96" y="74"/>
                    <a:pt x="95" y="75"/>
                  </a:cubicBezTo>
                  <a:cubicBezTo>
                    <a:pt x="94" y="77"/>
                    <a:pt x="92" y="77"/>
                    <a:pt x="90" y="77"/>
                  </a:cubicBezTo>
                  <a:cubicBezTo>
                    <a:pt x="77" y="77"/>
                    <a:pt x="77" y="77"/>
                    <a:pt x="77" y="77"/>
                  </a:cubicBezTo>
                  <a:cubicBezTo>
                    <a:pt x="77" y="73"/>
                    <a:pt x="77" y="73"/>
                    <a:pt x="77" y="73"/>
                  </a:cubicBezTo>
                  <a:cubicBezTo>
                    <a:pt x="90" y="73"/>
                    <a:pt x="90" y="73"/>
                    <a:pt x="90" y="73"/>
                  </a:cubicBezTo>
                  <a:cubicBezTo>
                    <a:pt x="91" y="73"/>
                    <a:pt x="91" y="72"/>
                    <a:pt x="92" y="72"/>
                  </a:cubicBezTo>
                  <a:cubicBezTo>
                    <a:pt x="92" y="72"/>
                    <a:pt x="92" y="71"/>
                    <a:pt x="92" y="71"/>
                  </a:cubicBezTo>
                  <a:cubicBezTo>
                    <a:pt x="92" y="60"/>
                    <a:pt x="92" y="60"/>
                    <a:pt x="92" y="60"/>
                  </a:cubicBezTo>
                  <a:cubicBezTo>
                    <a:pt x="92" y="29"/>
                    <a:pt x="92" y="29"/>
                    <a:pt x="92" y="29"/>
                  </a:cubicBezTo>
                  <a:close/>
                  <a:moveTo>
                    <a:pt x="77" y="55"/>
                  </a:moveTo>
                  <a:cubicBezTo>
                    <a:pt x="86" y="55"/>
                    <a:pt x="86" y="55"/>
                    <a:pt x="86" y="55"/>
                  </a:cubicBezTo>
                  <a:cubicBezTo>
                    <a:pt x="88" y="55"/>
                    <a:pt x="89" y="54"/>
                    <a:pt x="89" y="53"/>
                  </a:cubicBezTo>
                  <a:cubicBezTo>
                    <a:pt x="89" y="43"/>
                    <a:pt x="89" y="43"/>
                    <a:pt x="89" y="43"/>
                  </a:cubicBezTo>
                  <a:cubicBezTo>
                    <a:pt x="89" y="42"/>
                    <a:pt x="88" y="41"/>
                    <a:pt x="86" y="41"/>
                  </a:cubicBezTo>
                  <a:cubicBezTo>
                    <a:pt x="77" y="41"/>
                    <a:pt x="77" y="41"/>
                    <a:pt x="77" y="41"/>
                  </a:cubicBezTo>
                  <a:cubicBezTo>
                    <a:pt x="77" y="46"/>
                    <a:pt x="77" y="46"/>
                    <a:pt x="77" y="46"/>
                  </a:cubicBezTo>
                  <a:cubicBezTo>
                    <a:pt x="84" y="46"/>
                    <a:pt x="84" y="46"/>
                    <a:pt x="84" y="46"/>
                  </a:cubicBezTo>
                  <a:cubicBezTo>
                    <a:pt x="84" y="50"/>
                    <a:pt x="84" y="50"/>
                    <a:pt x="84" y="50"/>
                  </a:cubicBezTo>
                  <a:cubicBezTo>
                    <a:pt x="77" y="50"/>
                    <a:pt x="77" y="50"/>
                    <a:pt x="77" y="50"/>
                  </a:cubicBezTo>
                  <a:cubicBezTo>
                    <a:pt x="77" y="55"/>
                    <a:pt x="77" y="55"/>
                    <a:pt x="77" y="55"/>
                  </a:cubicBezTo>
                  <a:close/>
                  <a:moveTo>
                    <a:pt x="77" y="25"/>
                  </a:moveTo>
                  <a:cubicBezTo>
                    <a:pt x="79" y="25"/>
                    <a:pt x="79" y="25"/>
                    <a:pt x="79" y="25"/>
                  </a:cubicBezTo>
                  <a:cubicBezTo>
                    <a:pt x="79" y="25"/>
                    <a:pt x="79" y="25"/>
                    <a:pt x="79" y="25"/>
                  </a:cubicBezTo>
                  <a:cubicBezTo>
                    <a:pt x="80" y="25"/>
                    <a:pt x="80" y="25"/>
                    <a:pt x="80" y="25"/>
                  </a:cubicBezTo>
                  <a:cubicBezTo>
                    <a:pt x="82" y="24"/>
                    <a:pt x="82" y="23"/>
                    <a:pt x="81" y="22"/>
                  </a:cubicBezTo>
                  <a:cubicBezTo>
                    <a:pt x="77" y="13"/>
                    <a:pt x="77" y="13"/>
                    <a:pt x="77" y="13"/>
                  </a:cubicBezTo>
                  <a:lnTo>
                    <a:pt x="77" y="25"/>
                  </a:lnTo>
                  <a:close/>
                  <a:moveTo>
                    <a:pt x="77" y="8"/>
                  </a:moveTo>
                  <a:cubicBezTo>
                    <a:pt x="75" y="4"/>
                    <a:pt x="75" y="4"/>
                    <a:pt x="75" y="4"/>
                  </a:cubicBezTo>
                  <a:cubicBezTo>
                    <a:pt x="48" y="4"/>
                    <a:pt x="48" y="4"/>
                    <a:pt x="48" y="4"/>
                  </a:cubicBezTo>
                  <a:cubicBezTo>
                    <a:pt x="48" y="0"/>
                    <a:pt x="48" y="0"/>
                    <a:pt x="48" y="0"/>
                  </a:cubicBezTo>
                  <a:cubicBezTo>
                    <a:pt x="77" y="0"/>
                    <a:pt x="77" y="0"/>
                    <a:pt x="77" y="0"/>
                  </a:cubicBezTo>
                  <a:cubicBezTo>
                    <a:pt x="77" y="0"/>
                    <a:pt x="77" y="0"/>
                    <a:pt x="77" y="0"/>
                  </a:cubicBezTo>
                  <a:cubicBezTo>
                    <a:pt x="77" y="0"/>
                    <a:pt x="77" y="0"/>
                    <a:pt x="77" y="0"/>
                  </a:cubicBezTo>
                  <a:cubicBezTo>
                    <a:pt x="77" y="8"/>
                    <a:pt x="77" y="8"/>
                    <a:pt x="77" y="8"/>
                  </a:cubicBezTo>
                  <a:close/>
                  <a:moveTo>
                    <a:pt x="48" y="58"/>
                  </a:moveTo>
                  <a:cubicBezTo>
                    <a:pt x="73" y="58"/>
                    <a:pt x="73" y="58"/>
                    <a:pt x="73" y="58"/>
                  </a:cubicBezTo>
                  <a:cubicBezTo>
                    <a:pt x="74" y="58"/>
                    <a:pt x="75" y="59"/>
                    <a:pt x="75" y="60"/>
                  </a:cubicBezTo>
                  <a:cubicBezTo>
                    <a:pt x="75" y="71"/>
                    <a:pt x="75" y="71"/>
                    <a:pt x="75" y="71"/>
                  </a:cubicBezTo>
                  <a:cubicBezTo>
                    <a:pt x="75" y="71"/>
                    <a:pt x="75" y="72"/>
                    <a:pt x="75" y="72"/>
                  </a:cubicBezTo>
                  <a:cubicBezTo>
                    <a:pt x="76" y="72"/>
                    <a:pt x="76" y="72"/>
                    <a:pt x="76" y="72"/>
                  </a:cubicBezTo>
                  <a:cubicBezTo>
                    <a:pt x="76" y="72"/>
                    <a:pt x="76" y="73"/>
                    <a:pt x="77" y="73"/>
                  </a:cubicBezTo>
                  <a:cubicBezTo>
                    <a:pt x="77" y="73"/>
                    <a:pt x="77" y="73"/>
                    <a:pt x="77" y="73"/>
                  </a:cubicBezTo>
                  <a:cubicBezTo>
                    <a:pt x="77" y="77"/>
                    <a:pt x="77" y="77"/>
                    <a:pt x="77" y="77"/>
                  </a:cubicBezTo>
                  <a:cubicBezTo>
                    <a:pt x="77" y="77"/>
                    <a:pt x="77" y="77"/>
                    <a:pt x="77" y="77"/>
                  </a:cubicBezTo>
                  <a:cubicBezTo>
                    <a:pt x="75" y="77"/>
                    <a:pt x="73" y="77"/>
                    <a:pt x="72" y="76"/>
                  </a:cubicBezTo>
                  <a:cubicBezTo>
                    <a:pt x="72" y="75"/>
                    <a:pt x="72" y="75"/>
                    <a:pt x="72" y="75"/>
                  </a:cubicBezTo>
                  <a:cubicBezTo>
                    <a:pt x="71" y="74"/>
                    <a:pt x="70" y="73"/>
                    <a:pt x="70" y="71"/>
                  </a:cubicBezTo>
                  <a:cubicBezTo>
                    <a:pt x="70" y="63"/>
                    <a:pt x="70" y="63"/>
                    <a:pt x="70" y="63"/>
                  </a:cubicBezTo>
                  <a:cubicBezTo>
                    <a:pt x="48" y="63"/>
                    <a:pt x="48" y="63"/>
                    <a:pt x="48" y="63"/>
                  </a:cubicBezTo>
                  <a:cubicBezTo>
                    <a:pt x="48" y="58"/>
                    <a:pt x="48" y="58"/>
                    <a:pt x="48" y="58"/>
                  </a:cubicBezTo>
                  <a:close/>
                  <a:moveTo>
                    <a:pt x="77" y="13"/>
                  </a:moveTo>
                  <a:cubicBezTo>
                    <a:pt x="74" y="7"/>
                    <a:pt x="74" y="7"/>
                    <a:pt x="74" y="7"/>
                  </a:cubicBezTo>
                  <a:cubicBezTo>
                    <a:pt x="73" y="6"/>
                    <a:pt x="73" y="6"/>
                    <a:pt x="72" y="6"/>
                  </a:cubicBezTo>
                  <a:cubicBezTo>
                    <a:pt x="48" y="6"/>
                    <a:pt x="48" y="6"/>
                    <a:pt x="48" y="6"/>
                  </a:cubicBezTo>
                  <a:cubicBezTo>
                    <a:pt x="48" y="10"/>
                    <a:pt x="48" y="10"/>
                    <a:pt x="48" y="10"/>
                  </a:cubicBezTo>
                  <a:cubicBezTo>
                    <a:pt x="70" y="10"/>
                    <a:pt x="70" y="10"/>
                    <a:pt x="70" y="10"/>
                  </a:cubicBezTo>
                  <a:cubicBezTo>
                    <a:pt x="75" y="20"/>
                    <a:pt x="75" y="20"/>
                    <a:pt x="75" y="20"/>
                  </a:cubicBezTo>
                  <a:cubicBezTo>
                    <a:pt x="48" y="20"/>
                    <a:pt x="48" y="20"/>
                    <a:pt x="48" y="20"/>
                  </a:cubicBezTo>
                  <a:cubicBezTo>
                    <a:pt x="48" y="25"/>
                    <a:pt x="48" y="25"/>
                    <a:pt x="48" y="25"/>
                  </a:cubicBezTo>
                  <a:cubicBezTo>
                    <a:pt x="77" y="25"/>
                    <a:pt x="77" y="25"/>
                    <a:pt x="77" y="25"/>
                  </a:cubicBezTo>
                  <a:cubicBezTo>
                    <a:pt x="77" y="13"/>
                    <a:pt x="77" y="13"/>
                    <a:pt x="77" y="13"/>
                  </a:cubicBezTo>
                  <a:close/>
                  <a:moveTo>
                    <a:pt x="77" y="41"/>
                  </a:moveTo>
                  <a:cubicBezTo>
                    <a:pt x="77" y="46"/>
                    <a:pt x="77" y="46"/>
                    <a:pt x="77" y="46"/>
                  </a:cubicBezTo>
                  <a:cubicBezTo>
                    <a:pt x="70" y="46"/>
                    <a:pt x="70" y="46"/>
                    <a:pt x="70" y="46"/>
                  </a:cubicBezTo>
                  <a:cubicBezTo>
                    <a:pt x="70" y="50"/>
                    <a:pt x="70" y="50"/>
                    <a:pt x="70" y="50"/>
                  </a:cubicBezTo>
                  <a:cubicBezTo>
                    <a:pt x="77" y="50"/>
                    <a:pt x="77" y="50"/>
                    <a:pt x="77" y="50"/>
                  </a:cubicBezTo>
                  <a:cubicBezTo>
                    <a:pt x="77" y="55"/>
                    <a:pt x="77" y="55"/>
                    <a:pt x="77" y="55"/>
                  </a:cubicBezTo>
                  <a:cubicBezTo>
                    <a:pt x="68" y="55"/>
                    <a:pt x="68" y="55"/>
                    <a:pt x="68" y="55"/>
                  </a:cubicBezTo>
                  <a:cubicBezTo>
                    <a:pt x="67" y="55"/>
                    <a:pt x="65" y="54"/>
                    <a:pt x="65" y="53"/>
                  </a:cubicBezTo>
                  <a:cubicBezTo>
                    <a:pt x="65" y="43"/>
                    <a:pt x="65" y="43"/>
                    <a:pt x="65" y="43"/>
                  </a:cubicBezTo>
                  <a:cubicBezTo>
                    <a:pt x="65" y="42"/>
                    <a:pt x="67" y="41"/>
                    <a:pt x="68" y="41"/>
                  </a:cubicBezTo>
                  <a:lnTo>
                    <a:pt x="77" y="41"/>
                  </a:lnTo>
                  <a:close/>
                  <a:moveTo>
                    <a:pt x="48" y="4"/>
                  </a:moveTo>
                  <a:cubicBezTo>
                    <a:pt x="22" y="4"/>
                    <a:pt x="22" y="4"/>
                    <a:pt x="22" y="4"/>
                  </a:cubicBezTo>
                  <a:cubicBezTo>
                    <a:pt x="20" y="8"/>
                    <a:pt x="20" y="8"/>
                    <a:pt x="20" y="8"/>
                  </a:cubicBezTo>
                  <a:cubicBezTo>
                    <a:pt x="20" y="0"/>
                    <a:pt x="20" y="0"/>
                    <a:pt x="20" y="0"/>
                  </a:cubicBezTo>
                  <a:cubicBezTo>
                    <a:pt x="20" y="0"/>
                    <a:pt x="20" y="0"/>
                    <a:pt x="20" y="0"/>
                  </a:cubicBezTo>
                  <a:cubicBezTo>
                    <a:pt x="48" y="0"/>
                    <a:pt x="48" y="0"/>
                    <a:pt x="48" y="0"/>
                  </a:cubicBezTo>
                  <a:cubicBezTo>
                    <a:pt x="48" y="4"/>
                    <a:pt x="48" y="4"/>
                    <a:pt x="48" y="4"/>
                  </a:cubicBezTo>
                  <a:close/>
                  <a:moveTo>
                    <a:pt x="20" y="73"/>
                  </a:moveTo>
                  <a:cubicBezTo>
                    <a:pt x="20" y="73"/>
                    <a:pt x="20" y="73"/>
                    <a:pt x="20" y="73"/>
                  </a:cubicBezTo>
                  <a:cubicBezTo>
                    <a:pt x="21" y="73"/>
                    <a:pt x="21" y="72"/>
                    <a:pt x="21" y="72"/>
                  </a:cubicBezTo>
                  <a:cubicBezTo>
                    <a:pt x="22" y="72"/>
                    <a:pt x="22" y="71"/>
                    <a:pt x="22" y="71"/>
                  </a:cubicBezTo>
                  <a:cubicBezTo>
                    <a:pt x="22" y="60"/>
                    <a:pt x="22" y="60"/>
                    <a:pt x="22" y="60"/>
                  </a:cubicBezTo>
                  <a:cubicBezTo>
                    <a:pt x="22" y="59"/>
                    <a:pt x="23" y="58"/>
                    <a:pt x="24" y="58"/>
                  </a:cubicBezTo>
                  <a:cubicBezTo>
                    <a:pt x="48" y="58"/>
                    <a:pt x="48" y="58"/>
                    <a:pt x="48" y="58"/>
                  </a:cubicBezTo>
                  <a:cubicBezTo>
                    <a:pt x="48" y="63"/>
                    <a:pt x="48" y="63"/>
                    <a:pt x="48" y="63"/>
                  </a:cubicBezTo>
                  <a:cubicBezTo>
                    <a:pt x="27" y="63"/>
                    <a:pt x="27" y="63"/>
                    <a:pt x="27" y="63"/>
                  </a:cubicBezTo>
                  <a:cubicBezTo>
                    <a:pt x="27" y="71"/>
                    <a:pt x="27" y="71"/>
                    <a:pt x="27" y="71"/>
                  </a:cubicBezTo>
                  <a:cubicBezTo>
                    <a:pt x="27" y="73"/>
                    <a:pt x="26" y="74"/>
                    <a:pt x="25" y="75"/>
                  </a:cubicBezTo>
                  <a:cubicBezTo>
                    <a:pt x="24" y="77"/>
                    <a:pt x="22" y="77"/>
                    <a:pt x="20" y="77"/>
                  </a:cubicBezTo>
                  <a:cubicBezTo>
                    <a:pt x="20" y="77"/>
                    <a:pt x="20" y="77"/>
                    <a:pt x="20" y="77"/>
                  </a:cubicBezTo>
                  <a:cubicBezTo>
                    <a:pt x="20" y="73"/>
                    <a:pt x="20" y="73"/>
                    <a:pt x="20" y="73"/>
                  </a:cubicBezTo>
                  <a:close/>
                  <a:moveTo>
                    <a:pt x="48" y="6"/>
                  </a:moveTo>
                  <a:cubicBezTo>
                    <a:pt x="25" y="6"/>
                    <a:pt x="25" y="6"/>
                    <a:pt x="25" y="6"/>
                  </a:cubicBezTo>
                  <a:cubicBezTo>
                    <a:pt x="25" y="6"/>
                    <a:pt x="25" y="6"/>
                    <a:pt x="25" y="6"/>
                  </a:cubicBezTo>
                  <a:cubicBezTo>
                    <a:pt x="25" y="6"/>
                    <a:pt x="24" y="6"/>
                    <a:pt x="23" y="7"/>
                  </a:cubicBezTo>
                  <a:cubicBezTo>
                    <a:pt x="20" y="13"/>
                    <a:pt x="20" y="13"/>
                    <a:pt x="20" y="13"/>
                  </a:cubicBezTo>
                  <a:cubicBezTo>
                    <a:pt x="20" y="25"/>
                    <a:pt x="20" y="25"/>
                    <a:pt x="20" y="25"/>
                  </a:cubicBezTo>
                  <a:cubicBezTo>
                    <a:pt x="48" y="25"/>
                    <a:pt x="48" y="25"/>
                    <a:pt x="48" y="25"/>
                  </a:cubicBezTo>
                  <a:cubicBezTo>
                    <a:pt x="48" y="20"/>
                    <a:pt x="48" y="20"/>
                    <a:pt x="48" y="20"/>
                  </a:cubicBezTo>
                  <a:cubicBezTo>
                    <a:pt x="22" y="20"/>
                    <a:pt x="22" y="20"/>
                    <a:pt x="22" y="20"/>
                  </a:cubicBezTo>
                  <a:cubicBezTo>
                    <a:pt x="27" y="10"/>
                    <a:pt x="27" y="10"/>
                    <a:pt x="27" y="10"/>
                  </a:cubicBezTo>
                  <a:cubicBezTo>
                    <a:pt x="48" y="10"/>
                    <a:pt x="48" y="10"/>
                    <a:pt x="48" y="10"/>
                  </a:cubicBezTo>
                  <a:cubicBezTo>
                    <a:pt x="48" y="6"/>
                    <a:pt x="48" y="6"/>
                    <a:pt x="48" y="6"/>
                  </a:cubicBezTo>
                  <a:close/>
                  <a:moveTo>
                    <a:pt x="20" y="55"/>
                  </a:moveTo>
                  <a:cubicBezTo>
                    <a:pt x="20" y="50"/>
                    <a:pt x="20" y="50"/>
                    <a:pt x="20" y="50"/>
                  </a:cubicBezTo>
                  <a:cubicBezTo>
                    <a:pt x="27" y="50"/>
                    <a:pt x="27" y="50"/>
                    <a:pt x="27" y="50"/>
                  </a:cubicBezTo>
                  <a:cubicBezTo>
                    <a:pt x="27" y="46"/>
                    <a:pt x="27" y="46"/>
                    <a:pt x="27" y="46"/>
                  </a:cubicBezTo>
                  <a:cubicBezTo>
                    <a:pt x="20" y="46"/>
                    <a:pt x="20" y="46"/>
                    <a:pt x="20" y="46"/>
                  </a:cubicBezTo>
                  <a:cubicBezTo>
                    <a:pt x="20" y="41"/>
                    <a:pt x="20" y="41"/>
                    <a:pt x="20" y="41"/>
                  </a:cubicBezTo>
                  <a:cubicBezTo>
                    <a:pt x="29" y="41"/>
                    <a:pt x="29" y="41"/>
                    <a:pt x="29" y="41"/>
                  </a:cubicBezTo>
                  <a:cubicBezTo>
                    <a:pt x="30" y="41"/>
                    <a:pt x="32" y="42"/>
                    <a:pt x="32" y="43"/>
                  </a:cubicBezTo>
                  <a:cubicBezTo>
                    <a:pt x="32" y="53"/>
                    <a:pt x="32" y="53"/>
                    <a:pt x="32" y="53"/>
                  </a:cubicBezTo>
                  <a:cubicBezTo>
                    <a:pt x="32" y="54"/>
                    <a:pt x="30" y="55"/>
                    <a:pt x="29" y="55"/>
                  </a:cubicBezTo>
                  <a:lnTo>
                    <a:pt x="20" y="55"/>
                  </a:lnTo>
                  <a:close/>
                  <a:moveTo>
                    <a:pt x="20" y="8"/>
                  </a:moveTo>
                  <a:cubicBezTo>
                    <a:pt x="14" y="19"/>
                    <a:pt x="14" y="19"/>
                    <a:pt x="14" y="19"/>
                  </a:cubicBezTo>
                  <a:cubicBezTo>
                    <a:pt x="14" y="20"/>
                    <a:pt x="14" y="20"/>
                    <a:pt x="14" y="20"/>
                  </a:cubicBezTo>
                  <a:cubicBezTo>
                    <a:pt x="14" y="20"/>
                    <a:pt x="14" y="20"/>
                    <a:pt x="14" y="20"/>
                  </a:cubicBezTo>
                  <a:cubicBezTo>
                    <a:pt x="5" y="29"/>
                    <a:pt x="5" y="29"/>
                    <a:pt x="5" y="29"/>
                  </a:cubicBezTo>
                  <a:cubicBezTo>
                    <a:pt x="5" y="58"/>
                    <a:pt x="5" y="58"/>
                    <a:pt x="5" y="58"/>
                  </a:cubicBezTo>
                  <a:cubicBezTo>
                    <a:pt x="5" y="60"/>
                    <a:pt x="5" y="60"/>
                    <a:pt x="5" y="60"/>
                  </a:cubicBezTo>
                  <a:cubicBezTo>
                    <a:pt x="5" y="71"/>
                    <a:pt x="5" y="71"/>
                    <a:pt x="5" y="71"/>
                  </a:cubicBezTo>
                  <a:cubicBezTo>
                    <a:pt x="5" y="71"/>
                    <a:pt x="5" y="72"/>
                    <a:pt x="5" y="72"/>
                  </a:cubicBezTo>
                  <a:cubicBezTo>
                    <a:pt x="6" y="72"/>
                    <a:pt x="6" y="73"/>
                    <a:pt x="7" y="73"/>
                  </a:cubicBezTo>
                  <a:cubicBezTo>
                    <a:pt x="20" y="73"/>
                    <a:pt x="20" y="73"/>
                    <a:pt x="20" y="73"/>
                  </a:cubicBezTo>
                  <a:cubicBezTo>
                    <a:pt x="20" y="77"/>
                    <a:pt x="20" y="77"/>
                    <a:pt x="20" y="77"/>
                  </a:cubicBezTo>
                  <a:cubicBezTo>
                    <a:pt x="7" y="77"/>
                    <a:pt x="7" y="77"/>
                    <a:pt x="7" y="77"/>
                  </a:cubicBezTo>
                  <a:cubicBezTo>
                    <a:pt x="5" y="77"/>
                    <a:pt x="3" y="77"/>
                    <a:pt x="2" y="75"/>
                  </a:cubicBezTo>
                  <a:cubicBezTo>
                    <a:pt x="1" y="74"/>
                    <a:pt x="0" y="73"/>
                    <a:pt x="0" y="71"/>
                  </a:cubicBezTo>
                  <a:cubicBezTo>
                    <a:pt x="0" y="60"/>
                    <a:pt x="0" y="60"/>
                    <a:pt x="0" y="60"/>
                  </a:cubicBezTo>
                  <a:cubicBezTo>
                    <a:pt x="0" y="58"/>
                    <a:pt x="0" y="58"/>
                    <a:pt x="0" y="58"/>
                  </a:cubicBezTo>
                  <a:cubicBezTo>
                    <a:pt x="0" y="28"/>
                    <a:pt x="0" y="28"/>
                    <a:pt x="0" y="28"/>
                  </a:cubicBezTo>
                  <a:cubicBezTo>
                    <a:pt x="0" y="28"/>
                    <a:pt x="0" y="28"/>
                    <a:pt x="0" y="28"/>
                  </a:cubicBezTo>
                  <a:cubicBezTo>
                    <a:pt x="0" y="28"/>
                    <a:pt x="0" y="27"/>
                    <a:pt x="1" y="27"/>
                  </a:cubicBezTo>
                  <a:cubicBezTo>
                    <a:pt x="10" y="17"/>
                    <a:pt x="10" y="17"/>
                    <a:pt x="10" y="17"/>
                  </a:cubicBezTo>
                  <a:cubicBezTo>
                    <a:pt x="18" y="1"/>
                    <a:pt x="18" y="1"/>
                    <a:pt x="18" y="1"/>
                  </a:cubicBezTo>
                  <a:cubicBezTo>
                    <a:pt x="18" y="0"/>
                    <a:pt x="19" y="0"/>
                    <a:pt x="20" y="0"/>
                  </a:cubicBezTo>
                  <a:cubicBezTo>
                    <a:pt x="20" y="8"/>
                    <a:pt x="20" y="8"/>
                    <a:pt x="20" y="8"/>
                  </a:cubicBezTo>
                  <a:close/>
                  <a:moveTo>
                    <a:pt x="20" y="13"/>
                  </a:moveTo>
                  <a:cubicBezTo>
                    <a:pt x="16" y="22"/>
                    <a:pt x="16" y="22"/>
                    <a:pt x="16" y="22"/>
                  </a:cubicBezTo>
                  <a:cubicBezTo>
                    <a:pt x="15" y="22"/>
                    <a:pt x="15" y="22"/>
                    <a:pt x="15" y="23"/>
                  </a:cubicBezTo>
                  <a:cubicBezTo>
                    <a:pt x="15" y="24"/>
                    <a:pt x="16" y="25"/>
                    <a:pt x="18" y="25"/>
                  </a:cubicBezTo>
                  <a:cubicBezTo>
                    <a:pt x="20" y="25"/>
                    <a:pt x="20" y="25"/>
                    <a:pt x="20" y="25"/>
                  </a:cubicBezTo>
                  <a:cubicBezTo>
                    <a:pt x="20" y="13"/>
                    <a:pt x="20" y="13"/>
                    <a:pt x="20" y="13"/>
                  </a:cubicBezTo>
                  <a:close/>
                  <a:moveTo>
                    <a:pt x="20" y="41"/>
                  </a:moveTo>
                  <a:cubicBezTo>
                    <a:pt x="11" y="41"/>
                    <a:pt x="11" y="41"/>
                    <a:pt x="11" y="41"/>
                  </a:cubicBezTo>
                  <a:cubicBezTo>
                    <a:pt x="9" y="41"/>
                    <a:pt x="8" y="42"/>
                    <a:pt x="8" y="43"/>
                  </a:cubicBezTo>
                  <a:cubicBezTo>
                    <a:pt x="8" y="53"/>
                    <a:pt x="8" y="53"/>
                    <a:pt x="8" y="53"/>
                  </a:cubicBezTo>
                  <a:cubicBezTo>
                    <a:pt x="8" y="54"/>
                    <a:pt x="9" y="55"/>
                    <a:pt x="11" y="55"/>
                  </a:cubicBezTo>
                  <a:cubicBezTo>
                    <a:pt x="20" y="55"/>
                    <a:pt x="20" y="55"/>
                    <a:pt x="20" y="55"/>
                  </a:cubicBezTo>
                  <a:cubicBezTo>
                    <a:pt x="20" y="50"/>
                    <a:pt x="20" y="50"/>
                    <a:pt x="20" y="50"/>
                  </a:cubicBezTo>
                  <a:cubicBezTo>
                    <a:pt x="13" y="50"/>
                    <a:pt x="13" y="50"/>
                    <a:pt x="13" y="50"/>
                  </a:cubicBezTo>
                  <a:cubicBezTo>
                    <a:pt x="13" y="46"/>
                    <a:pt x="13" y="46"/>
                    <a:pt x="13" y="46"/>
                  </a:cubicBezTo>
                  <a:cubicBezTo>
                    <a:pt x="20" y="46"/>
                    <a:pt x="20" y="46"/>
                    <a:pt x="20" y="46"/>
                  </a:cubicBezTo>
                  <a:lnTo>
                    <a:pt x="20" y="4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7" name="Freeform 163"/>
            <p:cNvSpPr>
              <a:spLocks noEditPoints="1"/>
            </p:cNvSpPr>
            <p:nvPr/>
          </p:nvSpPr>
          <p:spPr bwMode="auto">
            <a:xfrm>
              <a:off x="7516824" y="2511440"/>
              <a:ext cx="225425" cy="611192"/>
            </a:xfrm>
            <a:custGeom>
              <a:gdLst>
                <a:gd fmla="*/ 60 w 100" name="T0"/>
                <a:gd fmla="*/ 266 h 270" name="T1"/>
                <a:gd fmla="*/ 60 w 100" name="T2"/>
                <a:gd fmla="*/ 129 h 270" name="T3"/>
                <a:gd fmla="*/ 62 w 100" name="T4"/>
                <a:gd fmla="*/ 127 h 270" name="T5"/>
                <a:gd fmla="*/ 86 w 100" name="T6"/>
                <a:gd fmla="*/ 107 h 270" name="T7"/>
                <a:gd fmla="*/ 95 w 100" name="T8"/>
                <a:gd fmla="*/ 73 h 270" name="T9"/>
                <a:gd fmla="*/ 81 w 100" name="T10"/>
                <a:gd fmla="*/ 25 h 270" name="T11"/>
                <a:gd fmla="*/ 50 w 100" name="T12"/>
                <a:gd fmla="*/ 5 h 270" name="T13"/>
                <a:gd fmla="*/ 50 w 100" name="T14"/>
                <a:gd fmla="*/ 5 h 270" name="T15"/>
                <a:gd fmla="*/ 50 w 100" name="T16"/>
                <a:gd fmla="*/ 0 h 270" name="T17"/>
                <a:gd fmla="*/ 50 w 100" name="T18"/>
                <a:gd fmla="*/ 0 h 270" name="T19"/>
                <a:gd fmla="*/ 85 w 100" name="T20"/>
                <a:gd fmla="*/ 23 h 270" name="T21"/>
                <a:gd fmla="*/ 100 w 100" name="T22"/>
                <a:gd fmla="*/ 73 h 270" name="T23"/>
                <a:gd fmla="*/ 90 w 100" name="T24"/>
                <a:gd fmla="*/ 110 h 270" name="T25"/>
                <a:gd fmla="*/ 65 w 100" name="T26"/>
                <a:gd fmla="*/ 131 h 270" name="T27"/>
                <a:gd fmla="*/ 65 w 100" name="T28"/>
                <a:gd fmla="*/ 268 h 270" name="T29"/>
                <a:gd fmla="*/ 62 w 100" name="T30"/>
                <a:gd fmla="*/ 270 h 270" name="T31"/>
                <a:gd fmla="*/ 50 w 100" name="T32"/>
                <a:gd fmla="*/ 270 h 270" name="T33"/>
                <a:gd fmla="*/ 50 w 100" name="T34"/>
                <a:gd fmla="*/ 266 h 270" name="T35"/>
                <a:gd fmla="*/ 60 w 100" name="T36"/>
                <a:gd fmla="*/ 266 h 270" name="T37"/>
                <a:gd fmla="*/ 50 w 100" name="T38"/>
                <a:gd fmla="*/ 5 h 270" name="T39"/>
                <a:gd fmla="*/ 20 w 100" name="T40"/>
                <a:gd fmla="*/ 25 h 270" name="T41"/>
                <a:gd fmla="*/ 5 w 100" name="T42"/>
                <a:gd fmla="*/ 73 h 270" name="T43"/>
                <a:gd fmla="*/ 14 w 100" name="T44"/>
                <a:gd fmla="*/ 107 h 270" name="T45"/>
                <a:gd fmla="*/ 39 w 100" name="T46"/>
                <a:gd fmla="*/ 127 h 270" name="T47"/>
                <a:gd fmla="*/ 40 w 100" name="T48"/>
                <a:gd fmla="*/ 129 h 270" name="T49"/>
                <a:gd fmla="*/ 40 w 100" name="T50"/>
                <a:gd fmla="*/ 129 h 270" name="T51"/>
                <a:gd fmla="*/ 40 w 100" name="T52"/>
                <a:gd fmla="*/ 266 h 270" name="T53"/>
                <a:gd fmla="*/ 50 w 100" name="T54"/>
                <a:gd fmla="*/ 266 h 270" name="T55"/>
                <a:gd fmla="*/ 50 w 100" name="T56"/>
                <a:gd fmla="*/ 270 h 270" name="T57"/>
                <a:gd fmla="*/ 38 w 100" name="T58"/>
                <a:gd fmla="*/ 270 h 270" name="T59"/>
                <a:gd fmla="*/ 35 w 100" name="T60"/>
                <a:gd fmla="*/ 268 h 270" name="T61"/>
                <a:gd fmla="*/ 35 w 100" name="T62"/>
                <a:gd fmla="*/ 131 h 270" name="T63"/>
                <a:gd fmla="*/ 10 w 100" name="T64"/>
                <a:gd fmla="*/ 110 h 270" name="T65"/>
                <a:gd fmla="*/ 0 w 100" name="T66"/>
                <a:gd fmla="*/ 73 h 270" name="T67"/>
                <a:gd fmla="*/ 16 w 100" name="T68"/>
                <a:gd fmla="*/ 23 h 270" name="T69"/>
                <a:gd fmla="*/ 50 w 100" name="T70"/>
                <a:gd fmla="*/ 0 h 270" name="T71"/>
                <a:gd fmla="*/ 50 w 100" name="T72"/>
                <a:gd fmla="*/ 5 h 27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70" w="100">
                  <a:moveTo>
                    <a:pt x="60" y="266"/>
                  </a:moveTo>
                  <a:cubicBezTo>
                    <a:pt x="60" y="129"/>
                    <a:pt x="60" y="129"/>
                    <a:pt x="60" y="129"/>
                  </a:cubicBezTo>
                  <a:cubicBezTo>
                    <a:pt x="60" y="128"/>
                    <a:pt x="61" y="127"/>
                    <a:pt x="62" y="127"/>
                  </a:cubicBezTo>
                  <a:cubicBezTo>
                    <a:pt x="72" y="124"/>
                    <a:pt x="80" y="117"/>
                    <a:pt x="86" y="107"/>
                  </a:cubicBezTo>
                  <a:cubicBezTo>
                    <a:pt x="92" y="98"/>
                    <a:pt x="95" y="86"/>
                    <a:pt x="95" y="73"/>
                  </a:cubicBezTo>
                  <a:cubicBezTo>
                    <a:pt x="95" y="57"/>
                    <a:pt x="90" y="39"/>
                    <a:pt x="81" y="25"/>
                  </a:cubicBezTo>
                  <a:cubicBezTo>
                    <a:pt x="72" y="13"/>
                    <a:pt x="62" y="5"/>
                    <a:pt x="50" y="5"/>
                  </a:cubicBezTo>
                  <a:cubicBezTo>
                    <a:pt x="50" y="5"/>
                    <a:pt x="50" y="5"/>
                    <a:pt x="50" y="5"/>
                  </a:cubicBezTo>
                  <a:cubicBezTo>
                    <a:pt x="50" y="0"/>
                    <a:pt x="50" y="0"/>
                    <a:pt x="50" y="0"/>
                  </a:cubicBezTo>
                  <a:cubicBezTo>
                    <a:pt x="50" y="0"/>
                    <a:pt x="50" y="0"/>
                    <a:pt x="50" y="0"/>
                  </a:cubicBezTo>
                  <a:cubicBezTo>
                    <a:pt x="64" y="0"/>
                    <a:pt x="76" y="10"/>
                    <a:pt x="85" y="23"/>
                  </a:cubicBezTo>
                  <a:cubicBezTo>
                    <a:pt x="94" y="37"/>
                    <a:pt x="100" y="56"/>
                    <a:pt x="100" y="73"/>
                  </a:cubicBezTo>
                  <a:cubicBezTo>
                    <a:pt x="100" y="87"/>
                    <a:pt x="96" y="100"/>
                    <a:pt x="90" y="110"/>
                  </a:cubicBezTo>
                  <a:cubicBezTo>
                    <a:pt x="84" y="120"/>
                    <a:pt x="75" y="127"/>
                    <a:pt x="65" y="131"/>
                  </a:cubicBezTo>
                  <a:cubicBezTo>
                    <a:pt x="65" y="268"/>
                    <a:pt x="65" y="268"/>
                    <a:pt x="65" y="268"/>
                  </a:cubicBezTo>
                  <a:cubicBezTo>
                    <a:pt x="65" y="269"/>
                    <a:pt x="64" y="270"/>
                    <a:pt x="62" y="270"/>
                  </a:cubicBezTo>
                  <a:cubicBezTo>
                    <a:pt x="50" y="270"/>
                    <a:pt x="50" y="270"/>
                    <a:pt x="50" y="270"/>
                  </a:cubicBezTo>
                  <a:cubicBezTo>
                    <a:pt x="50" y="266"/>
                    <a:pt x="50" y="266"/>
                    <a:pt x="50" y="266"/>
                  </a:cubicBezTo>
                  <a:lnTo>
                    <a:pt x="60" y="266"/>
                  </a:lnTo>
                  <a:close/>
                  <a:moveTo>
                    <a:pt x="50" y="5"/>
                  </a:moveTo>
                  <a:cubicBezTo>
                    <a:pt x="39" y="5"/>
                    <a:pt x="28" y="13"/>
                    <a:pt x="20" y="25"/>
                  </a:cubicBezTo>
                  <a:cubicBezTo>
                    <a:pt x="11" y="39"/>
                    <a:pt x="5" y="57"/>
                    <a:pt x="5" y="73"/>
                  </a:cubicBezTo>
                  <a:cubicBezTo>
                    <a:pt x="5" y="86"/>
                    <a:pt x="9" y="98"/>
                    <a:pt x="14" y="107"/>
                  </a:cubicBezTo>
                  <a:cubicBezTo>
                    <a:pt x="20" y="117"/>
                    <a:pt x="29" y="124"/>
                    <a:pt x="39" y="127"/>
                  </a:cubicBezTo>
                  <a:cubicBezTo>
                    <a:pt x="40" y="127"/>
                    <a:pt x="40" y="128"/>
                    <a:pt x="40" y="129"/>
                  </a:cubicBezTo>
                  <a:cubicBezTo>
                    <a:pt x="40" y="129"/>
                    <a:pt x="40" y="129"/>
                    <a:pt x="40" y="129"/>
                  </a:cubicBezTo>
                  <a:cubicBezTo>
                    <a:pt x="40" y="266"/>
                    <a:pt x="40" y="266"/>
                    <a:pt x="40" y="266"/>
                  </a:cubicBezTo>
                  <a:cubicBezTo>
                    <a:pt x="50" y="266"/>
                    <a:pt x="50" y="266"/>
                    <a:pt x="50" y="266"/>
                  </a:cubicBezTo>
                  <a:cubicBezTo>
                    <a:pt x="50" y="270"/>
                    <a:pt x="50" y="270"/>
                    <a:pt x="50" y="270"/>
                  </a:cubicBezTo>
                  <a:cubicBezTo>
                    <a:pt x="38" y="270"/>
                    <a:pt x="38" y="270"/>
                    <a:pt x="38" y="270"/>
                  </a:cubicBezTo>
                  <a:cubicBezTo>
                    <a:pt x="37" y="270"/>
                    <a:pt x="35" y="269"/>
                    <a:pt x="35" y="268"/>
                  </a:cubicBezTo>
                  <a:cubicBezTo>
                    <a:pt x="35" y="131"/>
                    <a:pt x="35" y="131"/>
                    <a:pt x="35" y="131"/>
                  </a:cubicBezTo>
                  <a:cubicBezTo>
                    <a:pt x="25" y="127"/>
                    <a:pt x="17" y="119"/>
                    <a:pt x="10" y="110"/>
                  </a:cubicBezTo>
                  <a:cubicBezTo>
                    <a:pt x="4" y="100"/>
                    <a:pt x="0" y="87"/>
                    <a:pt x="0" y="73"/>
                  </a:cubicBezTo>
                  <a:cubicBezTo>
                    <a:pt x="0" y="56"/>
                    <a:pt x="6" y="37"/>
                    <a:pt x="16" y="23"/>
                  </a:cubicBezTo>
                  <a:cubicBezTo>
                    <a:pt x="25" y="10"/>
                    <a:pt x="37" y="0"/>
                    <a:pt x="50" y="0"/>
                  </a:cubicBezTo>
                  <a:lnTo>
                    <a:pt x="50"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8" name="Freeform 164"/>
            <p:cNvSpPr>
              <a:spLocks noEditPoints="1"/>
            </p:cNvSpPr>
            <p:nvPr/>
          </p:nvSpPr>
          <p:spPr bwMode="auto">
            <a:xfrm>
              <a:off x="8728089" y="4232299"/>
              <a:ext cx="155575" cy="155576"/>
            </a:xfrm>
            <a:custGeom>
              <a:gdLst>
                <a:gd fmla="*/ 35 w 69" name="T0"/>
                <a:gd fmla="*/ 64 h 69" name="T1"/>
                <a:gd fmla="*/ 56 w 69" name="T2"/>
                <a:gd fmla="*/ 55 h 69" name="T3"/>
                <a:gd fmla="*/ 64 w 69" name="T4"/>
                <a:gd fmla="*/ 34 h 69" name="T5"/>
                <a:gd fmla="*/ 56 w 69" name="T6"/>
                <a:gd fmla="*/ 13 h 69" name="T7"/>
                <a:gd fmla="*/ 35 w 69" name="T8"/>
                <a:gd fmla="*/ 5 h 69" name="T9"/>
                <a:gd fmla="*/ 35 w 69" name="T10"/>
                <a:gd fmla="*/ 0 h 69" name="T11"/>
                <a:gd fmla="*/ 59 w 69" name="T12"/>
                <a:gd fmla="*/ 10 h 69" name="T13"/>
                <a:gd fmla="*/ 69 w 69" name="T14"/>
                <a:gd fmla="*/ 34 h 69" name="T15"/>
                <a:gd fmla="*/ 59 w 69" name="T16"/>
                <a:gd fmla="*/ 59 h 69" name="T17"/>
                <a:gd fmla="*/ 35 w 69" name="T18"/>
                <a:gd fmla="*/ 69 h 69" name="T19"/>
                <a:gd fmla="*/ 35 w 69" name="T20"/>
                <a:gd fmla="*/ 64 h 69" name="T21"/>
                <a:gd fmla="*/ 35 w 69" name="T22"/>
                <a:gd fmla="*/ 27 h 69" name="T23"/>
                <a:gd fmla="*/ 35 w 69" name="T24"/>
                <a:gd fmla="*/ 32 h 69" name="T25"/>
                <a:gd fmla="*/ 40 w 69" name="T26"/>
                <a:gd fmla="*/ 32 h 69" name="T27"/>
                <a:gd fmla="*/ 36 w 69" name="T28"/>
                <a:gd fmla="*/ 36 h 69" name="T29"/>
                <a:gd fmla="*/ 35 w 69" name="T30"/>
                <a:gd fmla="*/ 37 h 69" name="T31"/>
                <a:gd fmla="*/ 35 w 69" name="T32"/>
                <a:gd fmla="*/ 45 h 69" name="T33"/>
                <a:gd fmla="*/ 40 w 69" name="T34"/>
                <a:gd fmla="*/ 39 h 69" name="T35"/>
                <a:gd fmla="*/ 47 w 69" name="T36"/>
                <a:gd fmla="*/ 31 h 69" name="T37"/>
                <a:gd fmla="*/ 48 w 69" name="T38"/>
                <a:gd fmla="*/ 30 h 69" name="T39"/>
                <a:gd fmla="*/ 45 w 69" name="T40"/>
                <a:gd fmla="*/ 27 h 69" name="T41"/>
                <a:gd fmla="*/ 35 w 69" name="T42"/>
                <a:gd fmla="*/ 27 h 69" name="T43"/>
                <a:gd fmla="*/ 21 w 69" name="T44"/>
                <a:gd fmla="*/ 61 h 69" name="T45"/>
                <a:gd fmla="*/ 26 w 69" name="T46"/>
                <a:gd fmla="*/ 63 h 69" name="T47"/>
                <a:gd fmla="*/ 35 w 69" name="T48"/>
                <a:gd fmla="*/ 64 h 69" name="T49"/>
                <a:gd fmla="*/ 35 w 69" name="T50"/>
                <a:gd fmla="*/ 64 h 69" name="T51"/>
                <a:gd fmla="*/ 35 w 69" name="T52"/>
                <a:gd fmla="*/ 69 h 69" name="T53"/>
                <a:gd fmla="*/ 35 w 69" name="T54"/>
                <a:gd fmla="*/ 69 h 69" name="T55"/>
                <a:gd fmla="*/ 25 w 69" name="T56"/>
                <a:gd fmla="*/ 68 h 69" name="T57"/>
                <a:gd fmla="*/ 16 w 69" name="T58"/>
                <a:gd fmla="*/ 63 h 69" name="T59"/>
                <a:gd fmla="*/ 16 w 69" name="T60"/>
                <a:gd fmla="*/ 63 h 69" name="T61"/>
                <a:gd fmla="*/ 15 w 69" name="T62"/>
                <a:gd fmla="*/ 63 h 69" name="T63"/>
                <a:gd fmla="*/ 15 w 69" name="T64"/>
                <a:gd fmla="*/ 60 h 69" name="T65"/>
                <a:gd fmla="*/ 35 w 69" name="T66"/>
                <a:gd fmla="*/ 37 h 69" name="T67"/>
                <a:gd fmla="*/ 35 w 69" name="T68"/>
                <a:gd fmla="*/ 45 h 69" name="T69"/>
                <a:gd fmla="*/ 21 w 69" name="T70"/>
                <a:gd fmla="*/ 61 h 69" name="T71"/>
                <a:gd fmla="*/ 35 w 69" name="T72"/>
                <a:gd fmla="*/ 5 h 69" name="T73"/>
                <a:gd fmla="*/ 35 w 69" name="T74"/>
                <a:gd fmla="*/ 5 h 69" name="T75"/>
                <a:gd fmla="*/ 15 w 69" name="T76"/>
                <a:gd fmla="*/ 12 h 69" name="T77"/>
                <a:gd fmla="*/ 6 w 69" name="T78"/>
                <a:gd fmla="*/ 27 h 69" name="T79"/>
                <a:gd fmla="*/ 35 w 69" name="T80"/>
                <a:gd fmla="*/ 27 h 69" name="T81"/>
                <a:gd fmla="*/ 35 w 69" name="T82"/>
                <a:gd fmla="*/ 27 h 69" name="T83"/>
                <a:gd fmla="*/ 35 w 69" name="T84"/>
                <a:gd fmla="*/ 32 h 69" name="T85"/>
                <a:gd fmla="*/ 35 w 69" name="T86"/>
                <a:gd fmla="*/ 32 h 69" name="T87"/>
                <a:gd fmla="*/ 3 w 69" name="T88"/>
                <a:gd fmla="*/ 32 h 69" name="T89"/>
                <a:gd fmla="*/ 3 w 69" name="T90"/>
                <a:gd fmla="*/ 32 h 69" name="T91"/>
                <a:gd fmla="*/ 2 w 69" name="T92"/>
                <a:gd fmla="*/ 32 h 69" name="T93"/>
                <a:gd fmla="*/ 0 w 69" name="T94"/>
                <a:gd fmla="*/ 29 h 69" name="T95"/>
                <a:gd fmla="*/ 12 w 69" name="T96"/>
                <a:gd fmla="*/ 8 h 69" name="T97"/>
                <a:gd fmla="*/ 35 w 69" name="T98"/>
                <a:gd fmla="*/ 0 h 69" name="T99"/>
                <a:gd fmla="*/ 35 w 69" name="T100"/>
                <a:gd fmla="*/ 0 h 69" name="T101"/>
                <a:gd fmla="*/ 35 w 69" name="T102"/>
                <a:gd fmla="*/ 5 h 6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69" w="69">
                  <a:moveTo>
                    <a:pt x="35" y="64"/>
                  </a:moveTo>
                  <a:cubicBezTo>
                    <a:pt x="43" y="64"/>
                    <a:pt x="50" y="61"/>
                    <a:pt x="56" y="55"/>
                  </a:cubicBezTo>
                  <a:cubicBezTo>
                    <a:pt x="61" y="50"/>
                    <a:pt x="64" y="43"/>
                    <a:pt x="64" y="34"/>
                  </a:cubicBezTo>
                  <a:cubicBezTo>
                    <a:pt x="64" y="26"/>
                    <a:pt x="61" y="19"/>
                    <a:pt x="56" y="13"/>
                  </a:cubicBezTo>
                  <a:cubicBezTo>
                    <a:pt x="50" y="8"/>
                    <a:pt x="43" y="5"/>
                    <a:pt x="35" y="5"/>
                  </a:cubicBezTo>
                  <a:cubicBezTo>
                    <a:pt x="35" y="0"/>
                    <a:pt x="35" y="0"/>
                    <a:pt x="35" y="0"/>
                  </a:cubicBezTo>
                  <a:cubicBezTo>
                    <a:pt x="44" y="0"/>
                    <a:pt x="53" y="4"/>
                    <a:pt x="59" y="10"/>
                  </a:cubicBezTo>
                  <a:cubicBezTo>
                    <a:pt x="65" y="16"/>
                    <a:pt x="69" y="25"/>
                    <a:pt x="69" y="34"/>
                  </a:cubicBezTo>
                  <a:cubicBezTo>
                    <a:pt x="69" y="44"/>
                    <a:pt x="65" y="53"/>
                    <a:pt x="59" y="59"/>
                  </a:cubicBezTo>
                  <a:cubicBezTo>
                    <a:pt x="53" y="65"/>
                    <a:pt x="44" y="69"/>
                    <a:pt x="35" y="69"/>
                  </a:cubicBezTo>
                  <a:cubicBezTo>
                    <a:pt x="35" y="64"/>
                    <a:pt x="35" y="64"/>
                    <a:pt x="35" y="64"/>
                  </a:cubicBezTo>
                  <a:close/>
                  <a:moveTo>
                    <a:pt x="35" y="27"/>
                  </a:moveTo>
                  <a:cubicBezTo>
                    <a:pt x="35" y="32"/>
                    <a:pt x="35" y="32"/>
                    <a:pt x="35" y="32"/>
                  </a:cubicBezTo>
                  <a:cubicBezTo>
                    <a:pt x="40" y="32"/>
                    <a:pt x="40" y="32"/>
                    <a:pt x="40" y="32"/>
                  </a:cubicBezTo>
                  <a:cubicBezTo>
                    <a:pt x="36" y="36"/>
                    <a:pt x="36" y="36"/>
                    <a:pt x="36" y="36"/>
                  </a:cubicBezTo>
                  <a:cubicBezTo>
                    <a:pt x="35" y="37"/>
                    <a:pt x="35" y="37"/>
                    <a:pt x="35" y="37"/>
                  </a:cubicBezTo>
                  <a:cubicBezTo>
                    <a:pt x="35" y="45"/>
                    <a:pt x="35" y="45"/>
                    <a:pt x="35" y="45"/>
                  </a:cubicBezTo>
                  <a:cubicBezTo>
                    <a:pt x="40" y="39"/>
                    <a:pt x="40" y="39"/>
                    <a:pt x="40" y="39"/>
                  </a:cubicBezTo>
                  <a:cubicBezTo>
                    <a:pt x="47" y="31"/>
                    <a:pt x="47" y="31"/>
                    <a:pt x="47" y="31"/>
                  </a:cubicBezTo>
                  <a:cubicBezTo>
                    <a:pt x="47" y="31"/>
                    <a:pt x="48" y="30"/>
                    <a:pt x="48" y="30"/>
                  </a:cubicBezTo>
                  <a:cubicBezTo>
                    <a:pt x="48" y="28"/>
                    <a:pt x="46" y="27"/>
                    <a:pt x="45" y="27"/>
                  </a:cubicBezTo>
                  <a:lnTo>
                    <a:pt x="35" y="27"/>
                  </a:lnTo>
                  <a:close/>
                  <a:moveTo>
                    <a:pt x="21" y="61"/>
                  </a:moveTo>
                  <a:cubicBezTo>
                    <a:pt x="22" y="62"/>
                    <a:pt x="24" y="62"/>
                    <a:pt x="26" y="63"/>
                  </a:cubicBezTo>
                  <a:cubicBezTo>
                    <a:pt x="29" y="64"/>
                    <a:pt x="32" y="64"/>
                    <a:pt x="35" y="64"/>
                  </a:cubicBezTo>
                  <a:cubicBezTo>
                    <a:pt x="35" y="64"/>
                    <a:pt x="35" y="64"/>
                    <a:pt x="35" y="64"/>
                  </a:cubicBezTo>
                  <a:cubicBezTo>
                    <a:pt x="35" y="69"/>
                    <a:pt x="35" y="69"/>
                    <a:pt x="35" y="69"/>
                  </a:cubicBezTo>
                  <a:cubicBezTo>
                    <a:pt x="35" y="69"/>
                    <a:pt x="35" y="69"/>
                    <a:pt x="35" y="69"/>
                  </a:cubicBezTo>
                  <a:cubicBezTo>
                    <a:pt x="31" y="69"/>
                    <a:pt x="28" y="68"/>
                    <a:pt x="25" y="68"/>
                  </a:cubicBezTo>
                  <a:cubicBezTo>
                    <a:pt x="22" y="67"/>
                    <a:pt x="19" y="65"/>
                    <a:pt x="16" y="63"/>
                  </a:cubicBezTo>
                  <a:cubicBezTo>
                    <a:pt x="16" y="63"/>
                    <a:pt x="16" y="63"/>
                    <a:pt x="16" y="63"/>
                  </a:cubicBezTo>
                  <a:cubicBezTo>
                    <a:pt x="16" y="63"/>
                    <a:pt x="16" y="63"/>
                    <a:pt x="15" y="63"/>
                  </a:cubicBezTo>
                  <a:cubicBezTo>
                    <a:pt x="14" y="62"/>
                    <a:pt x="14" y="61"/>
                    <a:pt x="15" y="60"/>
                  </a:cubicBezTo>
                  <a:cubicBezTo>
                    <a:pt x="35" y="37"/>
                    <a:pt x="35" y="37"/>
                    <a:pt x="35" y="37"/>
                  </a:cubicBezTo>
                  <a:cubicBezTo>
                    <a:pt x="35" y="45"/>
                    <a:pt x="35" y="45"/>
                    <a:pt x="35" y="45"/>
                  </a:cubicBezTo>
                  <a:cubicBezTo>
                    <a:pt x="21" y="61"/>
                    <a:pt x="21" y="61"/>
                    <a:pt x="21" y="61"/>
                  </a:cubicBezTo>
                  <a:close/>
                  <a:moveTo>
                    <a:pt x="35" y="5"/>
                  </a:moveTo>
                  <a:cubicBezTo>
                    <a:pt x="35" y="5"/>
                    <a:pt x="35" y="5"/>
                    <a:pt x="35" y="5"/>
                  </a:cubicBezTo>
                  <a:cubicBezTo>
                    <a:pt x="27" y="5"/>
                    <a:pt x="20" y="7"/>
                    <a:pt x="15" y="12"/>
                  </a:cubicBezTo>
                  <a:cubicBezTo>
                    <a:pt x="11" y="16"/>
                    <a:pt x="7" y="21"/>
                    <a:pt x="6" y="27"/>
                  </a:cubicBezTo>
                  <a:cubicBezTo>
                    <a:pt x="35" y="27"/>
                    <a:pt x="35" y="27"/>
                    <a:pt x="35" y="27"/>
                  </a:cubicBezTo>
                  <a:cubicBezTo>
                    <a:pt x="35" y="27"/>
                    <a:pt x="35" y="27"/>
                    <a:pt x="35" y="27"/>
                  </a:cubicBezTo>
                  <a:cubicBezTo>
                    <a:pt x="35" y="32"/>
                    <a:pt x="35" y="32"/>
                    <a:pt x="35" y="32"/>
                  </a:cubicBezTo>
                  <a:cubicBezTo>
                    <a:pt x="35" y="32"/>
                    <a:pt x="35" y="32"/>
                    <a:pt x="35" y="32"/>
                  </a:cubicBezTo>
                  <a:cubicBezTo>
                    <a:pt x="3" y="32"/>
                    <a:pt x="3" y="32"/>
                    <a:pt x="3" y="32"/>
                  </a:cubicBezTo>
                  <a:cubicBezTo>
                    <a:pt x="3" y="32"/>
                    <a:pt x="3" y="32"/>
                    <a:pt x="3" y="32"/>
                  </a:cubicBezTo>
                  <a:cubicBezTo>
                    <a:pt x="3" y="32"/>
                    <a:pt x="3" y="32"/>
                    <a:pt x="2" y="32"/>
                  </a:cubicBezTo>
                  <a:cubicBezTo>
                    <a:pt x="1" y="32"/>
                    <a:pt x="0" y="31"/>
                    <a:pt x="0" y="29"/>
                  </a:cubicBezTo>
                  <a:cubicBezTo>
                    <a:pt x="2" y="21"/>
                    <a:pt x="6" y="14"/>
                    <a:pt x="12" y="8"/>
                  </a:cubicBezTo>
                  <a:cubicBezTo>
                    <a:pt x="18" y="3"/>
                    <a:pt x="26" y="0"/>
                    <a:pt x="35" y="0"/>
                  </a:cubicBezTo>
                  <a:cubicBezTo>
                    <a:pt x="35" y="0"/>
                    <a:pt x="35" y="0"/>
                    <a:pt x="35" y="0"/>
                  </a:cubicBezTo>
                  <a:lnTo>
                    <a:pt x="35"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59" name="Freeform 165"/>
            <p:cNvSpPr>
              <a:spLocks noEditPoints="1"/>
            </p:cNvSpPr>
            <p:nvPr/>
          </p:nvSpPr>
          <p:spPr bwMode="auto">
            <a:xfrm>
              <a:off x="8501076" y="4303738"/>
              <a:ext cx="309564" cy="292102"/>
            </a:xfrm>
            <a:custGeom>
              <a:gdLst>
                <a:gd fmla="*/ 69 w 137" name="T0"/>
                <a:gd fmla="*/ 124 h 129" name="T1"/>
                <a:gd fmla="*/ 86 w 137" name="T2"/>
                <a:gd fmla="*/ 124 h 129" name="T3"/>
                <a:gd fmla="*/ 84 w 137" name="T4"/>
                <a:gd fmla="*/ 122 h 129" name="T5"/>
                <a:gd fmla="*/ 75 w 137" name="T6"/>
                <a:gd fmla="*/ 119 h 129" name="T7"/>
                <a:gd fmla="*/ 73 w 137" name="T8"/>
                <a:gd fmla="*/ 116 h 129" name="T9"/>
                <a:gd fmla="*/ 73 w 137" name="T10"/>
                <a:gd fmla="*/ 116 h 129" name="T11"/>
                <a:gd fmla="*/ 73 w 137" name="T12"/>
                <a:gd fmla="*/ 76 h 129" name="T13"/>
                <a:gd fmla="*/ 73 w 137" name="T14"/>
                <a:gd fmla="*/ 73 h 129" name="T15"/>
                <a:gd fmla="*/ 73 w 137" name="T16"/>
                <a:gd fmla="*/ 69 h 129" name="T17"/>
                <a:gd fmla="*/ 74 w 137" name="T18"/>
                <a:gd fmla="*/ 67 h 129" name="T19"/>
                <a:gd fmla="*/ 111 w 137" name="T20"/>
                <a:gd fmla="*/ 25 h 129" name="T21"/>
                <a:gd fmla="*/ 129 w 137" name="T22"/>
                <a:gd fmla="*/ 5 h 129" name="T23"/>
                <a:gd fmla="*/ 102 w 137" name="T24"/>
                <a:gd fmla="*/ 5 h 129" name="T25"/>
                <a:gd fmla="*/ 69 w 137" name="T26"/>
                <a:gd fmla="*/ 5 h 129" name="T27"/>
                <a:gd fmla="*/ 69 w 137" name="T28"/>
                <a:gd fmla="*/ 0 h 129" name="T29"/>
                <a:gd fmla="*/ 102 w 137" name="T30"/>
                <a:gd fmla="*/ 0 h 129" name="T31"/>
                <a:gd fmla="*/ 135 w 137" name="T32"/>
                <a:gd fmla="*/ 0 h 129" name="T33"/>
                <a:gd fmla="*/ 135 w 137" name="T34"/>
                <a:gd fmla="*/ 0 h 129" name="T35"/>
                <a:gd fmla="*/ 136 w 137" name="T36"/>
                <a:gd fmla="*/ 1 h 129" name="T37"/>
                <a:gd fmla="*/ 136 w 137" name="T38"/>
                <a:gd fmla="*/ 4 h 129" name="T39"/>
                <a:gd fmla="*/ 115 w 137" name="T40"/>
                <a:gd fmla="*/ 28 h 129" name="T41"/>
                <a:gd fmla="*/ 78 w 137" name="T42"/>
                <a:gd fmla="*/ 70 h 129" name="T43"/>
                <a:gd fmla="*/ 78 w 137" name="T44"/>
                <a:gd fmla="*/ 73 h 129" name="T45"/>
                <a:gd fmla="*/ 78 w 137" name="T46"/>
                <a:gd fmla="*/ 76 h 129" name="T47"/>
                <a:gd fmla="*/ 78 w 137" name="T48"/>
                <a:gd fmla="*/ 114 h 129" name="T49"/>
                <a:gd fmla="*/ 87 w 137" name="T50"/>
                <a:gd fmla="*/ 119 h 129" name="T51"/>
                <a:gd fmla="*/ 91 w 137" name="T52"/>
                <a:gd fmla="*/ 127 h 129" name="T53"/>
                <a:gd fmla="*/ 89 w 137" name="T54"/>
                <a:gd fmla="*/ 129 h 129" name="T55"/>
                <a:gd fmla="*/ 69 w 137" name="T56"/>
                <a:gd fmla="*/ 129 h 129" name="T57"/>
                <a:gd fmla="*/ 69 w 137" name="T58"/>
                <a:gd fmla="*/ 124 h 129" name="T59"/>
                <a:gd fmla="*/ 64 w 137" name="T60"/>
                <a:gd fmla="*/ 69 h 129" name="T61"/>
                <a:gd fmla="*/ 64 w 137" name="T62"/>
                <a:gd fmla="*/ 73 h 129" name="T63"/>
                <a:gd fmla="*/ 64 w 137" name="T64"/>
                <a:gd fmla="*/ 76 h 129" name="T65"/>
                <a:gd fmla="*/ 64 w 137" name="T66"/>
                <a:gd fmla="*/ 116 h 129" name="T67"/>
                <a:gd fmla="*/ 62 w 137" name="T68"/>
                <a:gd fmla="*/ 118 h 129" name="T69"/>
                <a:gd fmla="*/ 52 w 137" name="T70"/>
                <a:gd fmla="*/ 122 h 129" name="T71"/>
                <a:gd fmla="*/ 49 w 137" name="T72"/>
                <a:gd fmla="*/ 124 h 129" name="T73"/>
                <a:gd fmla="*/ 69 w 137" name="T74"/>
                <a:gd fmla="*/ 124 h 129" name="T75"/>
                <a:gd fmla="*/ 69 w 137" name="T76"/>
                <a:gd fmla="*/ 129 h 129" name="T77"/>
                <a:gd fmla="*/ 46 w 137" name="T78"/>
                <a:gd fmla="*/ 129 h 129" name="T79"/>
                <a:gd fmla="*/ 44 w 137" name="T80"/>
                <a:gd fmla="*/ 127 h 129" name="T81"/>
                <a:gd fmla="*/ 49 w 137" name="T82"/>
                <a:gd fmla="*/ 118 h 129" name="T83"/>
                <a:gd fmla="*/ 59 w 137" name="T84"/>
                <a:gd fmla="*/ 114 h 129" name="T85"/>
                <a:gd fmla="*/ 59 w 137" name="T86"/>
                <a:gd fmla="*/ 76 h 129" name="T87"/>
                <a:gd fmla="*/ 59 w 137" name="T88"/>
                <a:gd fmla="*/ 73 h 129" name="T89"/>
                <a:gd fmla="*/ 59 w 137" name="T90"/>
                <a:gd fmla="*/ 70 h 129" name="T91"/>
                <a:gd fmla="*/ 1 w 137" name="T92"/>
                <a:gd fmla="*/ 4 h 129" name="T93"/>
                <a:gd fmla="*/ 0 w 137" name="T94"/>
                <a:gd fmla="*/ 2 h 129" name="T95"/>
                <a:gd fmla="*/ 2 w 137" name="T96"/>
                <a:gd fmla="*/ 0 h 129" name="T97"/>
                <a:gd fmla="*/ 69 w 137" name="T98"/>
                <a:gd fmla="*/ 0 h 129" name="T99"/>
                <a:gd fmla="*/ 69 w 137" name="T100"/>
                <a:gd fmla="*/ 5 h 129" name="T101"/>
                <a:gd fmla="*/ 8 w 137" name="T102"/>
                <a:gd fmla="*/ 5 h 129" name="T103"/>
                <a:gd fmla="*/ 63 w 137" name="T104"/>
                <a:gd fmla="*/ 67 h 129" name="T105"/>
                <a:gd fmla="*/ 64 w 137" name="T106"/>
                <a:gd fmla="*/ 69 h 129"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29" w="137">
                  <a:moveTo>
                    <a:pt x="69" y="124"/>
                  </a:moveTo>
                  <a:cubicBezTo>
                    <a:pt x="86" y="124"/>
                    <a:pt x="86" y="124"/>
                    <a:pt x="86" y="124"/>
                  </a:cubicBezTo>
                  <a:cubicBezTo>
                    <a:pt x="85" y="124"/>
                    <a:pt x="85" y="123"/>
                    <a:pt x="84" y="122"/>
                  </a:cubicBezTo>
                  <a:cubicBezTo>
                    <a:pt x="82" y="121"/>
                    <a:pt x="79" y="119"/>
                    <a:pt x="75" y="119"/>
                  </a:cubicBezTo>
                  <a:cubicBezTo>
                    <a:pt x="74" y="118"/>
                    <a:pt x="73" y="117"/>
                    <a:pt x="73" y="116"/>
                  </a:cubicBezTo>
                  <a:cubicBezTo>
                    <a:pt x="73" y="116"/>
                    <a:pt x="73" y="116"/>
                    <a:pt x="73" y="116"/>
                  </a:cubicBezTo>
                  <a:cubicBezTo>
                    <a:pt x="73" y="76"/>
                    <a:pt x="73" y="76"/>
                    <a:pt x="73" y="76"/>
                  </a:cubicBezTo>
                  <a:cubicBezTo>
                    <a:pt x="73" y="73"/>
                    <a:pt x="73" y="73"/>
                    <a:pt x="73" y="73"/>
                  </a:cubicBezTo>
                  <a:cubicBezTo>
                    <a:pt x="73" y="69"/>
                    <a:pt x="73" y="69"/>
                    <a:pt x="73" y="69"/>
                  </a:cubicBezTo>
                  <a:cubicBezTo>
                    <a:pt x="73" y="68"/>
                    <a:pt x="74" y="68"/>
                    <a:pt x="74" y="67"/>
                  </a:cubicBezTo>
                  <a:cubicBezTo>
                    <a:pt x="111" y="25"/>
                    <a:pt x="111" y="25"/>
                    <a:pt x="111" y="25"/>
                  </a:cubicBezTo>
                  <a:cubicBezTo>
                    <a:pt x="129" y="5"/>
                    <a:pt x="129" y="5"/>
                    <a:pt x="129" y="5"/>
                  </a:cubicBezTo>
                  <a:cubicBezTo>
                    <a:pt x="102" y="5"/>
                    <a:pt x="102" y="5"/>
                    <a:pt x="102" y="5"/>
                  </a:cubicBezTo>
                  <a:cubicBezTo>
                    <a:pt x="69" y="5"/>
                    <a:pt x="69" y="5"/>
                    <a:pt x="69" y="5"/>
                  </a:cubicBezTo>
                  <a:cubicBezTo>
                    <a:pt x="69" y="0"/>
                    <a:pt x="69" y="0"/>
                    <a:pt x="69" y="0"/>
                  </a:cubicBezTo>
                  <a:cubicBezTo>
                    <a:pt x="102" y="0"/>
                    <a:pt x="102" y="0"/>
                    <a:pt x="102" y="0"/>
                  </a:cubicBezTo>
                  <a:cubicBezTo>
                    <a:pt x="135" y="0"/>
                    <a:pt x="135" y="0"/>
                    <a:pt x="135" y="0"/>
                  </a:cubicBezTo>
                  <a:cubicBezTo>
                    <a:pt x="135" y="0"/>
                    <a:pt x="135" y="0"/>
                    <a:pt x="135" y="0"/>
                  </a:cubicBezTo>
                  <a:cubicBezTo>
                    <a:pt x="135" y="0"/>
                    <a:pt x="136" y="0"/>
                    <a:pt x="136" y="1"/>
                  </a:cubicBezTo>
                  <a:cubicBezTo>
                    <a:pt x="137" y="2"/>
                    <a:pt x="137" y="3"/>
                    <a:pt x="136" y="4"/>
                  </a:cubicBezTo>
                  <a:cubicBezTo>
                    <a:pt x="115" y="28"/>
                    <a:pt x="115" y="28"/>
                    <a:pt x="115" y="28"/>
                  </a:cubicBezTo>
                  <a:cubicBezTo>
                    <a:pt x="78" y="70"/>
                    <a:pt x="78" y="70"/>
                    <a:pt x="78" y="70"/>
                  </a:cubicBezTo>
                  <a:cubicBezTo>
                    <a:pt x="78" y="73"/>
                    <a:pt x="78" y="73"/>
                    <a:pt x="78" y="73"/>
                  </a:cubicBezTo>
                  <a:cubicBezTo>
                    <a:pt x="78" y="76"/>
                    <a:pt x="78" y="76"/>
                    <a:pt x="78" y="76"/>
                  </a:cubicBezTo>
                  <a:cubicBezTo>
                    <a:pt x="78" y="114"/>
                    <a:pt x="78" y="114"/>
                    <a:pt x="78" y="114"/>
                  </a:cubicBezTo>
                  <a:cubicBezTo>
                    <a:pt x="82" y="115"/>
                    <a:pt x="85" y="117"/>
                    <a:pt x="87" y="119"/>
                  </a:cubicBezTo>
                  <a:cubicBezTo>
                    <a:pt x="90" y="121"/>
                    <a:pt x="91" y="124"/>
                    <a:pt x="91" y="127"/>
                  </a:cubicBezTo>
                  <a:cubicBezTo>
                    <a:pt x="91" y="128"/>
                    <a:pt x="90" y="129"/>
                    <a:pt x="89" y="129"/>
                  </a:cubicBezTo>
                  <a:cubicBezTo>
                    <a:pt x="69" y="129"/>
                    <a:pt x="69" y="129"/>
                    <a:pt x="69" y="129"/>
                  </a:cubicBezTo>
                  <a:lnTo>
                    <a:pt x="69" y="124"/>
                  </a:lnTo>
                  <a:close/>
                  <a:moveTo>
                    <a:pt x="64" y="69"/>
                  </a:moveTo>
                  <a:cubicBezTo>
                    <a:pt x="64" y="73"/>
                    <a:pt x="64" y="73"/>
                    <a:pt x="64" y="73"/>
                  </a:cubicBezTo>
                  <a:cubicBezTo>
                    <a:pt x="64" y="76"/>
                    <a:pt x="64" y="76"/>
                    <a:pt x="64" y="76"/>
                  </a:cubicBezTo>
                  <a:cubicBezTo>
                    <a:pt x="64" y="116"/>
                    <a:pt x="64" y="116"/>
                    <a:pt x="64" y="116"/>
                  </a:cubicBezTo>
                  <a:cubicBezTo>
                    <a:pt x="64" y="117"/>
                    <a:pt x="63" y="118"/>
                    <a:pt x="62" y="118"/>
                  </a:cubicBezTo>
                  <a:cubicBezTo>
                    <a:pt x="58" y="119"/>
                    <a:pt x="54" y="120"/>
                    <a:pt x="52" y="122"/>
                  </a:cubicBezTo>
                  <a:cubicBezTo>
                    <a:pt x="51" y="123"/>
                    <a:pt x="50" y="123"/>
                    <a:pt x="49" y="124"/>
                  </a:cubicBezTo>
                  <a:cubicBezTo>
                    <a:pt x="69" y="124"/>
                    <a:pt x="69" y="124"/>
                    <a:pt x="69" y="124"/>
                  </a:cubicBezTo>
                  <a:cubicBezTo>
                    <a:pt x="69" y="129"/>
                    <a:pt x="69" y="129"/>
                    <a:pt x="69" y="129"/>
                  </a:cubicBezTo>
                  <a:cubicBezTo>
                    <a:pt x="46" y="129"/>
                    <a:pt x="46" y="129"/>
                    <a:pt x="46" y="129"/>
                  </a:cubicBezTo>
                  <a:cubicBezTo>
                    <a:pt x="45" y="129"/>
                    <a:pt x="44" y="128"/>
                    <a:pt x="44" y="127"/>
                  </a:cubicBezTo>
                  <a:cubicBezTo>
                    <a:pt x="44" y="123"/>
                    <a:pt x="46" y="120"/>
                    <a:pt x="49" y="118"/>
                  </a:cubicBezTo>
                  <a:cubicBezTo>
                    <a:pt x="52" y="116"/>
                    <a:pt x="55" y="115"/>
                    <a:pt x="59" y="114"/>
                  </a:cubicBezTo>
                  <a:cubicBezTo>
                    <a:pt x="59" y="76"/>
                    <a:pt x="59" y="76"/>
                    <a:pt x="59" y="76"/>
                  </a:cubicBezTo>
                  <a:cubicBezTo>
                    <a:pt x="59" y="73"/>
                    <a:pt x="59" y="73"/>
                    <a:pt x="59" y="73"/>
                  </a:cubicBezTo>
                  <a:cubicBezTo>
                    <a:pt x="59" y="70"/>
                    <a:pt x="59" y="70"/>
                    <a:pt x="59" y="70"/>
                  </a:cubicBezTo>
                  <a:cubicBezTo>
                    <a:pt x="1" y="4"/>
                    <a:pt x="1" y="4"/>
                    <a:pt x="1" y="4"/>
                  </a:cubicBezTo>
                  <a:cubicBezTo>
                    <a:pt x="0" y="4"/>
                    <a:pt x="0" y="3"/>
                    <a:pt x="0" y="2"/>
                  </a:cubicBezTo>
                  <a:cubicBezTo>
                    <a:pt x="0" y="1"/>
                    <a:pt x="1" y="0"/>
                    <a:pt x="2" y="0"/>
                  </a:cubicBezTo>
                  <a:cubicBezTo>
                    <a:pt x="69" y="0"/>
                    <a:pt x="69" y="0"/>
                    <a:pt x="69" y="0"/>
                  </a:cubicBezTo>
                  <a:cubicBezTo>
                    <a:pt x="69" y="5"/>
                    <a:pt x="69" y="5"/>
                    <a:pt x="69" y="5"/>
                  </a:cubicBezTo>
                  <a:cubicBezTo>
                    <a:pt x="8" y="5"/>
                    <a:pt x="8" y="5"/>
                    <a:pt x="8" y="5"/>
                  </a:cubicBezTo>
                  <a:cubicBezTo>
                    <a:pt x="63" y="67"/>
                    <a:pt x="63" y="67"/>
                    <a:pt x="63" y="67"/>
                  </a:cubicBezTo>
                  <a:cubicBezTo>
                    <a:pt x="64" y="68"/>
                    <a:pt x="64" y="68"/>
                    <a:pt x="64" y="6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0" name="Freeform 166"/>
            <p:cNvSpPr>
              <a:spLocks noEditPoints="1"/>
            </p:cNvSpPr>
            <p:nvPr/>
          </p:nvSpPr>
          <p:spPr bwMode="auto">
            <a:xfrm>
              <a:off x="6137285" y="198440"/>
              <a:ext cx="39688" cy="84138"/>
            </a:xfrm>
            <a:custGeom>
              <a:gdLst>
                <a:gd fmla="*/ 8 w 17" name="T0"/>
                <a:gd fmla="*/ 0 h 37" name="T1"/>
                <a:gd fmla="*/ 14 w 17" name="T2"/>
                <a:gd fmla="*/ 0 h 37" name="T3"/>
                <a:gd fmla="*/ 17 w 17" name="T4"/>
                <a:gd fmla="*/ 2 h 37" name="T5"/>
                <a:gd fmla="*/ 17 w 17" name="T6"/>
                <a:gd fmla="*/ 34 h 37" name="T7"/>
                <a:gd fmla="*/ 14 w 17" name="T8"/>
                <a:gd fmla="*/ 37 h 37" name="T9"/>
                <a:gd fmla="*/ 8 w 17" name="T10"/>
                <a:gd fmla="*/ 37 h 37" name="T11"/>
                <a:gd fmla="*/ 8 w 17" name="T12"/>
                <a:gd fmla="*/ 32 h 37" name="T13"/>
                <a:gd fmla="*/ 12 w 17" name="T14"/>
                <a:gd fmla="*/ 32 h 37" name="T15"/>
                <a:gd fmla="*/ 12 w 17" name="T16"/>
                <a:gd fmla="*/ 4 h 37" name="T17"/>
                <a:gd fmla="*/ 8 w 17" name="T18"/>
                <a:gd fmla="*/ 4 h 37" name="T19"/>
                <a:gd fmla="*/ 8 w 17" name="T20"/>
                <a:gd fmla="*/ 0 h 37" name="T21"/>
                <a:gd fmla="*/ 2 w 17" name="T22"/>
                <a:gd fmla="*/ 0 h 37" name="T23"/>
                <a:gd fmla="*/ 8 w 17" name="T24"/>
                <a:gd fmla="*/ 0 h 37" name="T25"/>
                <a:gd fmla="*/ 8 w 17" name="T26"/>
                <a:gd fmla="*/ 4 h 37" name="T27"/>
                <a:gd fmla="*/ 4 w 17" name="T28"/>
                <a:gd fmla="*/ 4 h 37" name="T29"/>
                <a:gd fmla="*/ 4 w 17" name="T30"/>
                <a:gd fmla="*/ 32 h 37" name="T31"/>
                <a:gd fmla="*/ 8 w 17" name="T32"/>
                <a:gd fmla="*/ 32 h 37" name="T33"/>
                <a:gd fmla="*/ 8 w 17" name="T34"/>
                <a:gd fmla="*/ 37 h 37" name="T35"/>
                <a:gd fmla="*/ 2 w 17" name="T36"/>
                <a:gd fmla="*/ 37 h 37" name="T37"/>
                <a:gd fmla="*/ 0 w 17" name="T38"/>
                <a:gd fmla="*/ 34 h 37" name="T39"/>
                <a:gd fmla="*/ 0 w 17" name="T40"/>
                <a:gd fmla="*/ 2 h 37" name="T41"/>
                <a:gd fmla="*/ 2 w 17" name="T42"/>
                <a:gd fmla="*/ 0 h 3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7" w="17">
                  <a:moveTo>
                    <a:pt x="8" y="0"/>
                  </a:moveTo>
                  <a:cubicBezTo>
                    <a:pt x="14" y="0"/>
                    <a:pt x="14" y="0"/>
                    <a:pt x="14" y="0"/>
                  </a:cubicBezTo>
                  <a:cubicBezTo>
                    <a:pt x="16" y="0"/>
                    <a:pt x="17" y="1"/>
                    <a:pt x="17" y="2"/>
                  </a:cubicBezTo>
                  <a:cubicBezTo>
                    <a:pt x="17" y="34"/>
                    <a:pt x="17" y="34"/>
                    <a:pt x="17" y="34"/>
                  </a:cubicBezTo>
                  <a:cubicBezTo>
                    <a:pt x="17" y="36"/>
                    <a:pt x="16" y="37"/>
                    <a:pt x="14" y="37"/>
                  </a:cubicBezTo>
                  <a:cubicBezTo>
                    <a:pt x="8" y="37"/>
                    <a:pt x="8" y="37"/>
                    <a:pt x="8" y="37"/>
                  </a:cubicBezTo>
                  <a:cubicBezTo>
                    <a:pt x="8" y="32"/>
                    <a:pt x="8" y="32"/>
                    <a:pt x="8" y="32"/>
                  </a:cubicBezTo>
                  <a:cubicBezTo>
                    <a:pt x="12" y="32"/>
                    <a:pt x="12" y="32"/>
                    <a:pt x="12" y="32"/>
                  </a:cubicBezTo>
                  <a:cubicBezTo>
                    <a:pt x="12" y="4"/>
                    <a:pt x="12" y="4"/>
                    <a:pt x="12"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32"/>
                    <a:pt x="4" y="32"/>
                    <a:pt x="4" y="32"/>
                  </a:cubicBezTo>
                  <a:cubicBezTo>
                    <a:pt x="8" y="32"/>
                    <a:pt x="8" y="32"/>
                    <a:pt x="8" y="32"/>
                  </a:cubicBezTo>
                  <a:cubicBezTo>
                    <a:pt x="8" y="37"/>
                    <a:pt x="8" y="37"/>
                    <a:pt x="8" y="37"/>
                  </a:cubicBezTo>
                  <a:cubicBezTo>
                    <a:pt x="2" y="37"/>
                    <a:pt x="2" y="37"/>
                    <a:pt x="2" y="37"/>
                  </a:cubicBezTo>
                  <a:cubicBezTo>
                    <a:pt x="1" y="37"/>
                    <a:pt x="0" y="36"/>
                    <a:pt x="0" y="34"/>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1" name="Freeform 167"/>
            <p:cNvSpPr>
              <a:spLocks noEditPoints="1"/>
            </p:cNvSpPr>
            <p:nvPr/>
          </p:nvSpPr>
          <p:spPr bwMode="auto">
            <a:xfrm>
              <a:off x="6257936" y="198440"/>
              <a:ext cx="133351" cy="84138"/>
            </a:xfrm>
            <a:custGeom>
              <a:gdLst>
                <a:gd fmla="*/ 54 w 59" name="T0"/>
                <a:gd fmla="*/ 32 h 37" name="T1"/>
                <a:gd fmla="*/ 54 w 59" name="T2"/>
                <a:gd fmla="*/ 4 h 37" name="T3"/>
                <a:gd fmla="*/ 37 w 59" name="T4"/>
                <a:gd fmla="*/ 4 h 37" name="T5"/>
                <a:gd fmla="*/ 31 w 59" name="T6"/>
                <a:gd fmla="*/ 10 h 37" name="T7"/>
                <a:gd fmla="*/ 31 w 59" name="T8"/>
                <a:gd fmla="*/ 3 h 37" name="T9"/>
                <a:gd fmla="*/ 34 w 59" name="T10"/>
                <a:gd fmla="*/ 0 h 37" name="T11"/>
                <a:gd fmla="*/ 36 w 59" name="T12"/>
                <a:gd fmla="*/ 0 h 37" name="T13"/>
                <a:gd fmla="*/ 56 w 59" name="T14"/>
                <a:gd fmla="*/ 0 h 37" name="T15"/>
                <a:gd fmla="*/ 59 w 59" name="T16"/>
                <a:gd fmla="*/ 2 h 37" name="T17"/>
                <a:gd fmla="*/ 59 w 59" name="T18"/>
                <a:gd fmla="*/ 34 h 37" name="T19"/>
                <a:gd fmla="*/ 56 w 59" name="T20"/>
                <a:gd fmla="*/ 37 h 37" name="T21"/>
                <a:gd fmla="*/ 31 w 59" name="T22"/>
                <a:gd fmla="*/ 37 h 37" name="T23"/>
                <a:gd fmla="*/ 31 w 59" name="T24"/>
                <a:gd fmla="*/ 32 h 37" name="T25"/>
                <a:gd fmla="*/ 54 w 59" name="T26"/>
                <a:gd fmla="*/ 32 h 37" name="T27"/>
                <a:gd fmla="*/ 31 w 59" name="T28"/>
                <a:gd fmla="*/ 10 h 37" name="T29"/>
                <a:gd fmla="*/ 9 w 59" name="T30"/>
                <a:gd fmla="*/ 32 h 37" name="T31"/>
                <a:gd fmla="*/ 31 w 59" name="T32"/>
                <a:gd fmla="*/ 32 h 37" name="T33"/>
                <a:gd fmla="*/ 31 w 59" name="T34"/>
                <a:gd fmla="*/ 37 h 37" name="T35"/>
                <a:gd fmla="*/ 3 w 59" name="T36"/>
                <a:gd fmla="*/ 37 h 37" name="T37"/>
                <a:gd fmla="*/ 3 w 59" name="T38"/>
                <a:gd fmla="*/ 37 h 37" name="T39"/>
                <a:gd fmla="*/ 1 w 59" name="T40"/>
                <a:gd fmla="*/ 36 h 37" name="T41"/>
                <a:gd fmla="*/ 1 w 59" name="T42"/>
                <a:gd fmla="*/ 33 h 37" name="T43"/>
                <a:gd fmla="*/ 31 w 59" name="T44"/>
                <a:gd fmla="*/ 3 h 37" name="T45"/>
                <a:gd fmla="*/ 31 w 59" name="T46"/>
                <a:gd fmla="*/ 10 h 3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37" w="59">
                  <a:moveTo>
                    <a:pt x="54" y="32"/>
                  </a:moveTo>
                  <a:cubicBezTo>
                    <a:pt x="54" y="4"/>
                    <a:pt x="54" y="4"/>
                    <a:pt x="54" y="4"/>
                  </a:cubicBezTo>
                  <a:cubicBezTo>
                    <a:pt x="37" y="4"/>
                    <a:pt x="37" y="4"/>
                    <a:pt x="37" y="4"/>
                  </a:cubicBezTo>
                  <a:cubicBezTo>
                    <a:pt x="31" y="10"/>
                    <a:pt x="31" y="10"/>
                    <a:pt x="31" y="10"/>
                  </a:cubicBezTo>
                  <a:cubicBezTo>
                    <a:pt x="31" y="3"/>
                    <a:pt x="31" y="3"/>
                    <a:pt x="31" y="3"/>
                  </a:cubicBezTo>
                  <a:cubicBezTo>
                    <a:pt x="34" y="0"/>
                    <a:pt x="34" y="0"/>
                    <a:pt x="34" y="0"/>
                  </a:cubicBezTo>
                  <a:cubicBezTo>
                    <a:pt x="34" y="0"/>
                    <a:pt x="35" y="0"/>
                    <a:pt x="36" y="0"/>
                  </a:cubicBezTo>
                  <a:cubicBezTo>
                    <a:pt x="56" y="0"/>
                    <a:pt x="56" y="0"/>
                    <a:pt x="56" y="0"/>
                  </a:cubicBezTo>
                  <a:cubicBezTo>
                    <a:pt x="57" y="0"/>
                    <a:pt x="59" y="1"/>
                    <a:pt x="59" y="2"/>
                  </a:cubicBezTo>
                  <a:cubicBezTo>
                    <a:pt x="59" y="34"/>
                    <a:pt x="59" y="34"/>
                    <a:pt x="59" y="34"/>
                  </a:cubicBezTo>
                  <a:cubicBezTo>
                    <a:pt x="59" y="36"/>
                    <a:pt x="57" y="37"/>
                    <a:pt x="56" y="37"/>
                  </a:cubicBezTo>
                  <a:cubicBezTo>
                    <a:pt x="31" y="37"/>
                    <a:pt x="31" y="37"/>
                    <a:pt x="31" y="37"/>
                  </a:cubicBezTo>
                  <a:cubicBezTo>
                    <a:pt x="31" y="32"/>
                    <a:pt x="31" y="32"/>
                    <a:pt x="31" y="32"/>
                  </a:cubicBezTo>
                  <a:lnTo>
                    <a:pt x="54" y="32"/>
                  </a:lnTo>
                  <a:close/>
                  <a:moveTo>
                    <a:pt x="31" y="10"/>
                  </a:moveTo>
                  <a:cubicBezTo>
                    <a:pt x="9" y="32"/>
                    <a:pt x="9" y="32"/>
                    <a:pt x="9" y="32"/>
                  </a:cubicBezTo>
                  <a:cubicBezTo>
                    <a:pt x="31" y="32"/>
                    <a:pt x="31" y="32"/>
                    <a:pt x="31" y="32"/>
                  </a:cubicBezTo>
                  <a:cubicBezTo>
                    <a:pt x="31" y="37"/>
                    <a:pt x="31" y="37"/>
                    <a:pt x="31" y="37"/>
                  </a:cubicBezTo>
                  <a:cubicBezTo>
                    <a:pt x="3" y="37"/>
                    <a:pt x="3" y="37"/>
                    <a:pt x="3" y="37"/>
                  </a:cubicBezTo>
                  <a:cubicBezTo>
                    <a:pt x="3" y="37"/>
                    <a:pt x="3" y="37"/>
                    <a:pt x="3" y="37"/>
                  </a:cubicBezTo>
                  <a:cubicBezTo>
                    <a:pt x="2" y="37"/>
                    <a:pt x="2" y="37"/>
                    <a:pt x="1" y="36"/>
                  </a:cubicBezTo>
                  <a:cubicBezTo>
                    <a:pt x="0" y="35"/>
                    <a:pt x="0" y="34"/>
                    <a:pt x="1" y="33"/>
                  </a:cubicBezTo>
                  <a:cubicBezTo>
                    <a:pt x="31" y="3"/>
                    <a:pt x="31" y="3"/>
                    <a:pt x="31" y="3"/>
                  </a:cubicBezTo>
                  <a:lnTo>
                    <a:pt x="31" y="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2" name="Freeform 168"/>
            <p:cNvSpPr>
              <a:spLocks noEditPoints="1"/>
            </p:cNvSpPr>
            <p:nvPr/>
          </p:nvSpPr>
          <p:spPr bwMode="auto">
            <a:xfrm>
              <a:off x="6178560" y="198440"/>
              <a:ext cx="90488" cy="84138"/>
            </a:xfrm>
            <a:custGeom>
              <a:gdLst>
                <a:gd fmla="*/ 31 w 40" name="T0"/>
                <a:gd fmla="*/ 4 h 37" name="T1"/>
                <a:gd fmla="*/ 18 w 40" name="T2"/>
                <a:gd fmla="*/ 4 h 37" name="T3"/>
                <a:gd fmla="*/ 18 w 40" name="T4"/>
                <a:gd fmla="*/ 0 h 37" name="T5"/>
                <a:gd fmla="*/ 37 w 40" name="T6"/>
                <a:gd fmla="*/ 0 h 37" name="T7"/>
                <a:gd fmla="*/ 37 w 40" name="T8"/>
                <a:gd fmla="*/ 0 h 37" name="T9"/>
                <a:gd fmla="*/ 39 w 40" name="T10"/>
                <a:gd fmla="*/ 0 h 37" name="T11"/>
                <a:gd fmla="*/ 39 w 40" name="T12"/>
                <a:gd fmla="*/ 4 h 37" name="T13"/>
                <a:gd fmla="*/ 18 w 40" name="T14"/>
                <a:gd fmla="*/ 25 h 37" name="T15"/>
                <a:gd fmla="*/ 18 w 40" name="T16"/>
                <a:gd fmla="*/ 18 h 37" name="T17"/>
                <a:gd fmla="*/ 31 w 40" name="T18"/>
                <a:gd fmla="*/ 4 h 37" name="T19"/>
                <a:gd fmla="*/ 18 w 40" name="T20"/>
                <a:gd fmla="*/ 4 h 37" name="T21"/>
                <a:gd fmla="*/ 4 w 40" name="T22"/>
                <a:gd fmla="*/ 4 h 37" name="T23"/>
                <a:gd fmla="*/ 4 w 40" name="T24"/>
                <a:gd fmla="*/ 31 h 37" name="T25"/>
                <a:gd fmla="*/ 18 w 40" name="T26"/>
                <a:gd fmla="*/ 18 h 37" name="T27"/>
                <a:gd fmla="*/ 18 w 40" name="T28"/>
                <a:gd fmla="*/ 25 h 37" name="T29"/>
                <a:gd fmla="*/ 6 w 40" name="T30"/>
                <a:gd fmla="*/ 36 h 37" name="T31"/>
                <a:gd fmla="*/ 4 w 40" name="T32"/>
                <a:gd fmla="*/ 37 h 37" name="T33"/>
                <a:gd fmla="*/ 2 w 40" name="T34"/>
                <a:gd fmla="*/ 37 h 37" name="T35"/>
                <a:gd fmla="*/ 0 w 40" name="T36"/>
                <a:gd fmla="*/ 34 h 37" name="T37"/>
                <a:gd fmla="*/ 0 w 40" name="T38"/>
                <a:gd fmla="*/ 2 h 37" name="T39"/>
                <a:gd fmla="*/ 2 w 40" name="T40"/>
                <a:gd fmla="*/ 0 h 37" name="T41"/>
                <a:gd fmla="*/ 18 w 40" name="T42"/>
                <a:gd fmla="*/ 0 h 37" name="T43"/>
                <a:gd fmla="*/ 18 w 40" name="T44"/>
                <a:gd fmla="*/ 4 h 37"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37" w="40">
                  <a:moveTo>
                    <a:pt x="31" y="4"/>
                  </a:moveTo>
                  <a:cubicBezTo>
                    <a:pt x="18" y="4"/>
                    <a:pt x="18" y="4"/>
                    <a:pt x="18" y="4"/>
                  </a:cubicBezTo>
                  <a:cubicBezTo>
                    <a:pt x="18" y="0"/>
                    <a:pt x="18" y="0"/>
                    <a:pt x="18" y="0"/>
                  </a:cubicBezTo>
                  <a:cubicBezTo>
                    <a:pt x="37" y="0"/>
                    <a:pt x="37" y="0"/>
                    <a:pt x="37" y="0"/>
                  </a:cubicBezTo>
                  <a:cubicBezTo>
                    <a:pt x="37" y="0"/>
                    <a:pt x="37" y="0"/>
                    <a:pt x="37" y="0"/>
                  </a:cubicBezTo>
                  <a:cubicBezTo>
                    <a:pt x="38" y="0"/>
                    <a:pt x="38" y="0"/>
                    <a:pt x="39" y="0"/>
                  </a:cubicBezTo>
                  <a:cubicBezTo>
                    <a:pt x="40" y="1"/>
                    <a:pt x="40" y="3"/>
                    <a:pt x="39" y="4"/>
                  </a:cubicBezTo>
                  <a:cubicBezTo>
                    <a:pt x="18" y="25"/>
                    <a:pt x="18" y="25"/>
                    <a:pt x="18" y="25"/>
                  </a:cubicBezTo>
                  <a:cubicBezTo>
                    <a:pt x="18" y="18"/>
                    <a:pt x="18" y="18"/>
                    <a:pt x="18" y="18"/>
                  </a:cubicBezTo>
                  <a:lnTo>
                    <a:pt x="31" y="4"/>
                  </a:lnTo>
                  <a:close/>
                  <a:moveTo>
                    <a:pt x="18" y="4"/>
                  </a:moveTo>
                  <a:cubicBezTo>
                    <a:pt x="4" y="4"/>
                    <a:pt x="4" y="4"/>
                    <a:pt x="4" y="4"/>
                  </a:cubicBezTo>
                  <a:cubicBezTo>
                    <a:pt x="4" y="31"/>
                    <a:pt x="4" y="31"/>
                    <a:pt x="4" y="31"/>
                  </a:cubicBezTo>
                  <a:cubicBezTo>
                    <a:pt x="18" y="18"/>
                    <a:pt x="18" y="18"/>
                    <a:pt x="18" y="18"/>
                  </a:cubicBezTo>
                  <a:cubicBezTo>
                    <a:pt x="18" y="25"/>
                    <a:pt x="18" y="25"/>
                    <a:pt x="18" y="25"/>
                  </a:cubicBezTo>
                  <a:cubicBezTo>
                    <a:pt x="6" y="36"/>
                    <a:pt x="6" y="36"/>
                    <a:pt x="6" y="36"/>
                  </a:cubicBezTo>
                  <a:cubicBezTo>
                    <a:pt x="6" y="37"/>
                    <a:pt x="5" y="37"/>
                    <a:pt x="4" y="37"/>
                  </a:cubicBezTo>
                  <a:cubicBezTo>
                    <a:pt x="2" y="37"/>
                    <a:pt x="2" y="37"/>
                    <a:pt x="2" y="37"/>
                  </a:cubicBezTo>
                  <a:cubicBezTo>
                    <a:pt x="1" y="37"/>
                    <a:pt x="0" y="36"/>
                    <a:pt x="0" y="34"/>
                  </a:cubicBezTo>
                  <a:cubicBezTo>
                    <a:pt x="0" y="2"/>
                    <a:pt x="0" y="2"/>
                    <a:pt x="0" y="2"/>
                  </a:cubicBezTo>
                  <a:cubicBezTo>
                    <a:pt x="0" y="1"/>
                    <a:pt x="1" y="0"/>
                    <a:pt x="2" y="0"/>
                  </a:cubicBezTo>
                  <a:cubicBezTo>
                    <a:pt x="18" y="0"/>
                    <a:pt x="18" y="0"/>
                    <a:pt x="18" y="0"/>
                  </a:cubicBezTo>
                  <a:lnTo>
                    <a:pt x="18"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3" name="Freeform 169"/>
            <p:cNvSpPr>
              <a:spLocks noEditPoints="1"/>
            </p:cNvSpPr>
            <p:nvPr/>
          </p:nvSpPr>
          <p:spPr bwMode="auto">
            <a:xfrm>
              <a:off x="6065847" y="41276"/>
              <a:ext cx="395289" cy="396877"/>
            </a:xfrm>
            <a:custGeom>
              <a:gdLst>
                <a:gd fmla="*/ 170 w 175" name="T0"/>
                <a:gd fmla="*/ 88 h 176" name="T1"/>
                <a:gd fmla="*/ 88 w 175" name="T2"/>
                <a:gd fmla="*/ 5 h 176" name="T3"/>
                <a:gd fmla="*/ 150 w 175" name="T4"/>
                <a:gd fmla="*/ 26 h 176" name="T5"/>
                <a:gd fmla="*/ 88 w 175" name="T6"/>
                <a:gd fmla="*/ 176 h 176" name="T7"/>
                <a:gd fmla="*/ 88 w 175" name="T8"/>
                <a:gd fmla="*/ 171 h 176" name="T9"/>
                <a:gd fmla="*/ 139 w 175" name="T10"/>
                <a:gd fmla="*/ 140 h 176" name="T11"/>
                <a:gd fmla="*/ 144 w 175" name="T12"/>
                <a:gd fmla="*/ 42 h 176" name="T13"/>
                <a:gd fmla="*/ 117 w 175" name="T14"/>
                <a:gd fmla="*/ 65 h 176" name="T15"/>
                <a:gd fmla="*/ 115 w 175" name="T16"/>
                <a:gd fmla="*/ 68 h 176" name="T17"/>
                <a:gd fmla="*/ 88 w 175" name="T18"/>
                <a:gd fmla="*/ 95 h 176" name="T19"/>
                <a:gd fmla="*/ 116 w 175" name="T20"/>
                <a:gd fmla="*/ 73 h 176" name="T21"/>
                <a:gd fmla="*/ 120 w 175" name="T22"/>
                <a:gd fmla="*/ 69 h 176" name="T23"/>
                <a:gd fmla="*/ 152 w 175" name="T24"/>
                <a:gd fmla="*/ 65 h 176" name="T25"/>
                <a:gd fmla="*/ 88 w 175" name="T26"/>
                <a:gd fmla="*/ 157 h 176" name="T27"/>
                <a:gd fmla="*/ 88 w 175" name="T28"/>
                <a:gd fmla="*/ 82 h 176" name="T29"/>
                <a:gd fmla="*/ 95 w 175" name="T30"/>
                <a:gd fmla="*/ 74 h 176" name="T31"/>
                <a:gd fmla="*/ 100 w 175" name="T32"/>
                <a:gd fmla="*/ 69 h 176" name="T33"/>
                <a:gd fmla="*/ 134 w 175" name="T34"/>
                <a:gd fmla="*/ 35 h 176" name="T35"/>
                <a:gd fmla="*/ 88 w 175" name="T36"/>
                <a:gd fmla="*/ 15 h 176" name="T37"/>
                <a:gd fmla="*/ 88 w 175" name="T38"/>
                <a:gd fmla="*/ 20 h 176" name="T39"/>
                <a:gd fmla="*/ 97 w 175" name="T40"/>
                <a:gd fmla="*/ 65 h 176" name="T41"/>
                <a:gd fmla="*/ 94 w 175" name="T42"/>
                <a:gd fmla="*/ 68 h 176" name="T43"/>
                <a:gd fmla="*/ 88 w 175" name="T44"/>
                <a:gd fmla="*/ 75 h 176" name="T45"/>
                <a:gd fmla="*/ 29 w 175" name="T46"/>
                <a:gd fmla="*/ 30 h 176" name="T47"/>
                <a:gd fmla="*/ 88 w 175" name="T48"/>
                <a:gd fmla="*/ 171 h 176" name="T49"/>
                <a:gd fmla="*/ 0 w 175" name="T50"/>
                <a:gd fmla="*/ 88 h 176" name="T51"/>
                <a:gd fmla="*/ 88 w 175" name="T52"/>
                <a:gd fmla="*/ 5 h 176" name="T53"/>
                <a:gd fmla="*/ 14 w 175" name="T54"/>
                <a:gd fmla="*/ 88 h 176" name="T55"/>
                <a:gd fmla="*/ 31 w 175" name="T56"/>
                <a:gd fmla="*/ 135 h 176" name="T57"/>
                <a:gd fmla="*/ 58 w 175" name="T58"/>
                <a:gd fmla="*/ 111 h 176" name="T59"/>
                <a:gd fmla="*/ 63 w 175" name="T60"/>
                <a:gd fmla="*/ 106 h 176" name="T61"/>
                <a:gd fmla="*/ 88 w 175" name="T62"/>
                <a:gd fmla="*/ 75 h 176" name="T63"/>
                <a:gd fmla="*/ 57 w 175" name="T64"/>
                <a:gd fmla="*/ 105 h 176" name="T65"/>
                <a:gd fmla="*/ 33 w 175" name="T66"/>
                <a:gd fmla="*/ 130 h 176" name="T67"/>
                <a:gd fmla="*/ 39 w 175" name="T68"/>
                <a:gd fmla="*/ 40 h 176" name="T69"/>
                <a:gd fmla="*/ 88 w 175" name="T70"/>
                <a:gd fmla="*/ 95 h 176" name="T71"/>
                <a:gd fmla="*/ 77 w 175" name="T72"/>
                <a:gd fmla="*/ 105 h 176" name="T73"/>
                <a:gd fmla="*/ 75 w 175" name="T74"/>
                <a:gd fmla="*/ 108 h 176" name="T75"/>
                <a:gd fmla="*/ 41 w 175" name="T76"/>
                <a:gd fmla="*/ 142 h 176" name="T77"/>
                <a:gd fmla="*/ 88 w 175" name="T78"/>
                <a:gd fmla="*/ 162 h 176" name="T79"/>
                <a:gd fmla="*/ 46 w 175" name="T80"/>
                <a:gd fmla="*/ 143 h 176" name="T81"/>
                <a:gd fmla="*/ 81 w 175" name="T82"/>
                <a:gd fmla="*/ 109 h 176" name="T83"/>
                <a:gd fmla="*/ 88 w 175" name="T84"/>
                <a:gd fmla="*/ 102 h 176"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76" w="175">
                  <a:moveTo>
                    <a:pt x="88" y="171"/>
                  </a:moveTo>
                  <a:cubicBezTo>
                    <a:pt x="110" y="171"/>
                    <a:pt x="131" y="162"/>
                    <a:pt x="146" y="147"/>
                  </a:cubicBezTo>
                  <a:cubicBezTo>
                    <a:pt x="161" y="132"/>
                    <a:pt x="170" y="111"/>
                    <a:pt x="170" y="88"/>
                  </a:cubicBezTo>
                  <a:cubicBezTo>
                    <a:pt x="170" y="65"/>
                    <a:pt x="161" y="45"/>
                    <a:pt x="146" y="30"/>
                  </a:cubicBezTo>
                  <a:cubicBezTo>
                    <a:pt x="131" y="15"/>
                    <a:pt x="110" y="5"/>
                    <a:pt x="88" y="5"/>
                  </a:cubicBezTo>
                  <a:cubicBezTo>
                    <a:pt x="88" y="5"/>
                    <a:pt x="88" y="5"/>
                    <a:pt x="88" y="5"/>
                  </a:cubicBezTo>
                  <a:cubicBezTo>
                    <a:pt x="88" y="0"/>
                    <a:pt x="88" y="0"/>
                    <a:pt x="88" y="0"/>
                  </a:cubicBezTo>
                  <a:cubicBezTo>
                    <a:pt x="88" y="0"/>
                    <a:pt x="88" y="0"/>
                    <a:pt x="88" y="0"/>
                  </a:cubicBezTo>
                  <a:cubicBezTo>
                    <a:pt x="112" y="0"/>
                    <a:pt x="134" y="10"/>
                    <a:pt x="150" y="26"/>
                  </a:cubicBezTo>
                  <a:cubicBezTo>
                    <a:pt x="165" y="42"/>
                    <a:pt x="175" y="64"/>
                    <a:pt x="175" y="88"/>
                  </a:cubicBezTo>
                  <a:cubicBezTo>
                    <a:pt x="175" y="112"/>
                    <a:pt x="165" y="134"/>
                    <a:pt x="150" y="150"/>
                  </a:cubicBezTo>
                  <a:cubicBezTo>
                    <a:pt x="134" y="166"/>
                    <a:pt x="112" y="176"/>
                    <a:pt x="88" y="176"/>
                  </a:cubicBezTo>
                  <a:cubicBezTo>
                    <a:pt x="88" y="176"/>
                    <a:pt x="88" y="176"/>
                    <a:pt x="88" y="176"/>
                  </a:cubicBezTo>
                  <a:cubicBezTo>
                    <a:pt x="88" y="171"/>
                    <a:pt x="88" y="171"/>
                    <a:pt x="88" y="171"/>
                  </a:cubicBezTo>
                  <a:cubicBezTo>
                    <a:pt x="88" y="171"/>
                    <a:pt x="88" y="171"/>
                    <a:pt x="88" y="171"/>
                  </a:cubicBezTo>
                  <a:close/>
                  <a:moveTo>
                    <a:pt x="88" y="162"/>
                  </a:moveTo>
                  <a:cubicBezTo>
                    <a:pt x="88" y="162"/>
                    <a:pt x="88" y="162"/>
                    <a:pt x="88" y="162"/>
                  </a:cubicBezTo>
                  <a:cubicBezTo>
                    <a:pt x="108" y="162"/>
                    <a:pt x="126" y="153"/>
                    <a:pt x="139" y="140"/>
                  </a:cubicBezTo>
                  <a:cubicBezTo>
                    <a:pt x="153" y="127"/>
                    <a:pt x="161" y="108"/>
                    <a:pt x="161" y="88"/>
                  </a:cubicBezTo>
                  <a:cubicBezTo>
                    <a:pt x="161" y="80"/>
                    <a:pt x="160" y="71"/>
                    <a:pt x="157" y="64"/>
                  </a:cubicBezTo>
                  <a:cubicBezTo>
                    <a:pt x="154" y="56"/>
                    <a:pt x="150" y="48"/>
                    <a:pt x="144" y="42"/>
                  </a:cubicBezTo>
                  <a:cubicBezTo>
                    <a:pt x="144" y="42"/>
                    <a:pt x="144" y="42"/>
                    <a:pt x="144" y="42"/>
                  </a:cubicBezTo>
                  <a:cubicBezTo>
                    <a:pt x="143" y="41"/>
                    <a:pt x="142" y="41"/>
                    <a:pt x="141" y="42"/>
                  </a:cubicBezTo>
                  <a:cubicBezTo>
                    <a:pt x="117" y="65"/>
                    <a:pt x="117" y="65"/>
                    <a:pt x="117" y="65"/>
                  </a:cubicBezTo>
                  <a:cubicBezTo>
                    <a:pt x="117" y="66"/>
                    <a:pt x="117" y="66"/>
                    <a:pt x="117" y="66"/>
                  </a:cubicBezTo>
                  <a:cubicBezTo>
                    <a:pt x="117" y="66"/>
                    <a:pt x="117" y="66"/>
                    <a:pt x="117" y="66"/>
                  </a:cubicBezTo>
                  <a:cubicBezTo>
                    <a:pt x="115" y="68"/>
                    <a:pt x="115" y="68"/>
                    <a:pt x="115" y="68"/>
                  </a:cubicBezTo>
                  <a:cubicBezTo>
                    <a:pt x="112" y="70"/>
                    <a:pt x="112" y="70"/>
                    <a:pt x="112" y="70"/>
                  </a:cubicBezTo>
                  <a:cubicBezTo>
                    <a:pt x="112" y="70"/>
                    <a:pt x="112" y="70"/>
                    <a:pt x="112" y="70"/>
                  </a:cubicBezTo>
                  <a:cubicBezTo>
                    <a:pt x="88" y="95"/>
                    <a:pt x="88" y="95"/>
                    <a:pt x="88" y="95"/>
                  </a:cubicBezTo>
                  <a:cubicBezTo>
                    <a:pt x="88" y="102"/>
                    <a:pt x="88" y="102"/>
                    <a:pt x="88" y="102"/>
                  </a:cubicBezTo>
                  <a:cubicBezTo>
                    <a:pt x="116" y="74"/>
                    <a:pt x="116" y="74"/>
                    <a:pt x="116" y="74"/>
                  </a:cubicBezTo>
                  <a:cubicBezTo>
                    <a:pt x="116" y="73"/>
                    <a:pt x="116" y="73"/>
                    <a:pt x="116" y="73"/>
                  </a:cubicBezTo>
                  <a:cubicBezTo>
                    <a:pt x="118" y="71"/>
                    <a:pt x="118" y="71"/>
                    <a:pt x="118" y="71"/>
                  </a:cubicBezTo>
                  <a:cubicBezTo>
                    <a:pt x="118" y="71"/>
                    <a:pt x="118" y="71"/>
                    <a:pt x="118" y="71"/>
                  </a:cubicBezTo>
                  <a:cubicBezTo>
                    <a:pt x="120" y="69"/>
                    <a:pt x="120" y="69"/>
                    <a:pt x="120" y="69"/>
                  </a:cubicBezTo>
                  <a:cubicBezTo>
                    <a:pt x="120" y="69"/>
                    <a:pt x="120" y="69"/>
                    <a:pt x="120" y="69"/>
                  </a:cubicBezTo>
                  <a:cubicBezTo>
                    <a:pt x="142" y="47"/>
                    <a:pt x="142" y="47"/>
                    <a:pt x="142" y="47"/>
                  </a:cubicBezTo>
                  <a:cubicBezTo>
                    <a:pt x="147" y="52"/>
                    <a:pt x="150" y="59"/>
                    <a:pt x="152" y="65"/>
                  </a:cubicBezTo>
                  <a:cubicBezTo>
                    <a:pt x="155" y="72"/>
                    <a:pt x="156" y="80"/>
                    <a:pt x="156" y="88"/>
                  </a:cubicBezTo>
                  <a:cubicBezTo>
                    <a:pt x="156" y="107"/>
                    <a:pt x="149" y="124"/>
                    <a:pt x="136" y="137"/>
                  </a:cubicBezTo>
                  <a:cubicBezTo>
                    <a:pt x="124" y="149"/>
                    <a:pt x="106" y="157"/>
                    <a:pt x="88" y="157"/>
                  </a:cubicBezTo>
                  <a:cubicBezTo>
                    <a:pt x="88" y="157"/>
                    <a:pt x="88" y="157"/>
                    <a:pt x="88" y="157"/>
                  </a:cubicBezTo>
                  <a:cubicBezTo>
                    <a:pt x="88" y="162"/>
                    <a:pt x="88" y="162"/>
                    <a:pt x="88" y="162"/>
                  </a:cubicBezTo>
                  <a:close/>
                  <a:moveTo>
                    <a:pt x="88" y="82"/>
                  </a:moveTo>
                  <a:cubicBezTo>
                    <a:pt x="95" y="74"/>
                    <a:pt x="95" y="74"/>
                    <a:pt x="95" y="74"/>
                  </a:cubicBezTo>
                  <a:cubicBezTo>
                    <a:pt x="95" y="74"/>
                    <a:pt x="95" y="74"/>
                    <a:pt x="95" y="74"/>
                  </a:cubicBezTo>
                  <a:cubicBezTo>
                    <a:pt x="95" y="74"/>
                    <a:pt x="95" y="74"/>
                    <a:pt x="95" y="74"/>
                  </a:cubicBezTo>
                  <a:cubicBezTo>
                    <a:pt x="98" y="71"/>
                    <a:pt x="98" y="71"/>
                    <a:pt x="98" y="71"/>
                  </a:cubicBezTo>
                  <a:cubicBezTo>
                    <a:pt x="100" y="69"/>
                    <a:pt x="100" y="69"/>
                    <a:pt x="100" y="69"/>
                  </a:cubicBezTo>
                  <a:cubicBezTo>
                    <a:pt x="100" y="69"/>
                    <a:pt x="100" y="69"/>
                    <a:pt x="100" y="69"/>
                  </a:cubicBezTo>
                  <a:cubicBezTo>
                    <a:pt x="134" y="35"/>
                    <a:pt x="134" y="35"/>
                    <a:pt x="134" y="35"/>
                  </a:cubicBezTo>
                  <a:cubicBezTo>
                    <a:pt x="134" y="35"/>
                    <a:pt x="134" y="35"/>
                    <a:pt x="134" y="35"/>
                  </a:cubicBezTo>
                  <a:cubicBezTo>
                    <a:pt x="134" y="35"/>
                    <a:pt x="134" y="35"/>
                    <a:pt x="134" y="35"/>
                  </a:cubicBezTo>
                  <a:cubicBezTo>
                    <a:pt x="135" y="34"/>
                    <a:pt x="135" y="32"/>
                    <a:pt x="134" y="31"/>
                  </a:cubicBezTo>
                  <a:cubicBezTo>
                    <a:pt x="128" y="26"/>
                    <a:pt x="120" y="22"/>
                    <a:pt x="112" y="19"/>
                  </a:cubicBezTo>
                  <a:cubicBezTo>
                    <a:pt x="104" y="16"/>
                    <a:pt x="96" y="15"/>
                    <a:pt x="88" y="15"/>
                  </a:cubicBezTo>
                  <a:cubicBezTo>
                    <a:pt x="88" y="15"/>
                    <a:pt x="88" y="15"/>
                    <a:pt x="88" y="15"/>
                  </a:cubicBezTo>
                  <a:cubicBezTo>
                    <a:pt x="88" y="20"/>
                    <a:pt x="88" y="20"/>
                    <a:pt x="88" y="20"/>
                  </a:cubicBezTo>
                  <a:cubicBezTo>
                    <a:pt x="88" y="20"/>
                    <a:pt x="88" y="20"/>
                    <a:pt x="88" y="20"/>
                  </a:cubicBezTo>
                  <a:cubicBezTo>
                    <a:pt x="96" y="20"/>
                    <a:pt x="103" y="21"/>
                    <a:pt x="111" y="23"/>
                  </a:cubicBezTo>
                  <a:cubicBezTo>
                    <a:pt x="117" y="26"/>
                    <a:pt x="123" y="29"/>
                    <a:pt x="129" y="33"/>
                  </a:cubicBezTo>
                  <a:cubicBezTo>
                    <a:pt x="97" y="65"/>
                    <a:pt x="97" y="65"/>
                    <a:pt x="97" y="65"/>
                  </a:cubicBezTo>
                  <a:cubicBezTo>
                    <a:pt x="97" y="66"/>
                    <a:pt x="97" y="66"/>
                    <a:pt x="97" y="66"/>
                  </a:cubicBezTo>
                  <a:cubicBezTo>
                    <a:pt x="94" y="68"/>
                    <a:pt x="94" y="68"/>
                    <a:pt x="94" y="68"/>
                  </a:cubicBezTo>
                  <a:cubicBezTo>
                    <a:pt x="94" y="68"/>
                    <a:pt x="94" y="68"/>
                    <a:pt x="94" y="68"/>
                  </a:cubicBezTo>
                  <a:cubicBezTo>
                    <a:pt x="92" y="70"/>
                    <a:pt x="92" y="70"/>
                    <a:pt x="92" y="70"/>
                  </a:cubicBezTo>
                  <a:cubicBezTo>
                    <a:pt x="92" y="70"/>
                    <a:pt x="92" y="70"/>
                    <a:pt x="92" y="70"/>
                  </a:cubicBezTo>
                  <a:cubicBezTo>
                    <a:pt x="88" y="75"/>
                    <a:pt x="88" y="75"/>
                    <a:pt x="88" y="75"/>
                  </a:cubicBezTo>
                  <a:lnTo>
                    <a:pt x="88" y="82"/>
                  </a:lnTo>
                  <a:close/>
                  <a:moveTo>
                    <a:pt x="88" y="5"/>
                  </a:moveTo>
                  <a:cubicBezTo>
                    <a:pt x="65" y="5"/>
                    <a:pt x="44" y="15"/>
                    <a:pt x="29" y="30"/>
                  </a:cubicBezTo>
                  <a:cubicBezTo>
                    <a:pt x="14" y="45"/>
                    <a:pt x="5" y="65"/>
                    <a:pt x="5" y="88"/>
                  </a:cubicBezTo>
                  <a:cubicBezTo>
                    <a:pt x="5" y="111"/>
                    <a:pt x="14" y="132"/>
                    <a:pt x="29" y="147"/>
                  </a:cubicBezTo>
                  <a:cubicBezTo>
                    <a:pt x="44" y="162"/>
                    <a:pt x="65" y="171"/>
                    <a:pt x="88" y="171"/>
                  </a:cubicBezTo>
                  <a:cubicBezTo>
                    <a:pt x="88" y="176"/>
                    <a:pt x="88" y="176"/>
                    <a:pt x="88" y="176"/>
                  </a:cubicBezTo>
                  <a:cubicBezTo>
                    <a:pt x="63" y="176"/>
                    <a:pt x="41" y="166"/>
                    <a:pt x="25" y="150"/>
                  </a:cubicBezTo>
                  <a:cubicBezTo>
                    <a:pt x="10" y="134"/>
                    <a:pt x="0" y="112"/>
                    <a:pt x="0" y="88"/>
                  </a:cubicBezTo>
                  <a:cubicBezTo>
                    <a:pt x="0" y="64"/>
                    <a:pt x="10" y="42"/>
                    <a:pt x="25" y="26"/>
                  </a:cubicBezTo>
                  <a:cubicBezTo>
                    <a:pt x="41" y="10"/>
                    <a:pt x="63" y="0"/>
                    <a:pt x="88" y="0"/>
                  </a:cubicBezTo>
                  <a:cubicBezTo>
                    <a:pt x="88" y="5"/>
                    <a:pt x="88" y="5"/>
                    <a:pt x="88" y="5"/>
                  </a:cubicBezTo>
                  <a:close/>
                  <a:moveTo>
                    <a:pt x="88" y="15"/>
                  </a:moveTo>
                  <a:cubicBezTo>
                    <a:pt x="67" y="15"/>
                    <a:pt x="49" y="23"/>
                    <a:pt x="36" y="36"/>
                  </a:cubicBezTo>
                  <a:cubicBezTo>
                    <a:pt x="22" y="50"/>
                    <a:pt x="14" y="68"/>
                    <a:pt x="14" y="88"/>
                  </a:cubicBezTo>
                  <a:cubicBezTo>
                    <a:pt x="14" y="97"/>
                    <a:pt x="16" y="105"/>
                    <a:pt x="18" y="113"/>
                  </a:cubicBezTo>
                  <a:cubicBezTo>
                    <a:pt x="21" y="121"/>
                    <a:pt x="25" y="128"/>
                    <a:pt x="31" y="135"/>
                  </a:cubicBezTo>
                  <a:cubicBezTo>
                    <a:pt x="31" y="135"/>
                    <a:pt x="31" y="135"/>
                    <a:pt x="31" y="135"/>
                  </a:cubicBezTo>
                  <a:cubicBezTo>
                    <a:pt x="31" y="135"/>
                    <a:pt x="31" y="135"/>
                    <a:pt x="31" y="135"/>
                  </a:cubicBezTo>
                  <a:cubicBezTo>
                    <a:pt x="32" y="136"/>
                    <a:pt x="33" y="136"/>
                    <a:pt x="34" y="135"/>
                  </a:cubicBezTo>
                  <a:cubicBezTo>
                    <a:pt x="58" y="111"/>
                    <a:pt x="58" y="111"/>
                    <a:pt x="58" y="111"/>
                  </a:cubicBezTo>
                  <a:cubicBezTo>
                    <a:pt x="61" y="109"/>
                    <a:pt x="61" y="109"/>
                    <a:pt x="61" y="109"/>
                  </a:cubicBezTo>
                  <a:cubicBezTo>
                    <a:pt x="61" y="109"/>
                    <a:pt x="61" y="109"/>
                    <a:pt x="61" y="109"/>
                  </a:cubicBezTo>
                  <a:cubicBezTo>
                    <a:pt x="63" y="106"/>
                    <a:pt x="63" y="106"/>
                    <a:pt x="63" y="106"/>
                  </a:cubicBezTo>
                  <a:cubicBezTo>
                    <a:pt x="63" y="106"/>
                    <a:pt x="63" y="106"/>
                    <a:pt x="63" y="106"/>
                  </a:cubicBezTo>
                  <a:cubicBezTo>
                    <a:pt x="88" y="82"/>
                    <a:pt x="88" y="82"/>
                    <a:pt x="88" y="82"/>
                  </a:cubicBezTo>
                  <a:cubicBezTo>
                    <a:pt x="88" y="75"/>
                    <a:pt x="88" y="75"/>
                    <a:pt x="88" y="75"/>
                  </a:cubicBezTo>
                  <a:cubicBezTo>
                    <a:pt x="59" y="103"/>
                    <a:pt x="59" y="103"/>
                    <a:pt x="59" y="103"/>
                  </a:cubicBezTo>
                  <a:cubicBezTo>
                    <a:pt x="59" y="103"/>
                    <a:pt x="59" y="103"/>
                    <a:pt x="59" y="103"/>
                  </a:cubicBezTo>
                  <a:cubicBezTo>
                    <a:pt x="57" y="105"/>
                    <a:pt x="57" y="105"/>
                    <a:pt x="57" y="105"/>
                  </a:cubicBezTo>
                  <a:cubicBezTo>
                    <a:pt x="55" y="108"/>
                    <a:pt x="55" y="108"/>
                    <a:pt x="55" y="108"/>
                  </a:cubicBezTo>
                  <a:cubicBezTo>
                    <a:pt x="55" y="108"/>
                    <a:pt x="55" y="108"/>
                    <a:pt x="55" y="108"/>
                  </a:cubicBezTo>
                  <a:cubicBezTo>
                    <a:pt x="33" y="130"/>
                    <a:pt x="33" y="130"/>
                    <a:pt x="33" y="130"/>
                  </a:cubicBezTo>
                  <a:cubicBezTo>
                    <a:pt x="29" y="124"/>
                    <a:pt x="25" y="118"/>
                    <a:pt x="23" y="111"/>
                  </a:cubicBezTo>
                  <a:cubicBezTo>
                    <a:pt x="20" y="104"/>
                    <a:pt x="19" y="96"/>
                    <a:pt x="19" y="88"/>
                  </a:cubicBezTo>
                  <a:cubicBezTo>
                    <a:pt x="19" y="69"/>
                    <a:pt x="27" y="52"/>
                    <a:pt x="39" y="40"/>
                  </a:cubicBezTo>
                  <a:cubicBezTo>
                    <a:pt x="51" y="27"/>
                    <a:pt x="69" y="20"/>
                    <a:pt x="88" y="20"/>
                  </a:cubicBezTo>
                  <a:cubicBezTo>
                    <a:pt x="88" y="15"/>
                    <a:pt x="88" y="15"/>
                    <a:pt x="88" y="15"/>
                  </a:cubicBezTo>
                  <a:close/>
                  <a:moveTo>
                    <a:pt x="88" y="95"/>
                  </a:moveTo>
                  <a:cubicBezTo>
                    <a:pt x="80" y="103"/>
                    <a:pt x="80" y="103"/>
                    <a:pt x="80" y="103"/>
                  </a:cubicBezTo>
                  <a:cubicBezTo>
                    <a:pt x="77" y="105"/>
                    <a:pt x="77" y="105"/>
                    <a:pt x="77" y="105"/>
                  </a:cubicBezTo>
                  <a:cubicBezTo>
                    <a:pt x="77" y="105"/>
                    <a:pt x="77" y="105"/>
                    <a:pt x="77" y="105"/>
                  </a:cubicBezTo>
                  <a:cubicBezTo>
                    <a:pt x="77" y="105"/>
                    <a:pt x="77" y="105"/>
                    <a:pt x="77" y="105"/>
                  </a:cubicBezTo>
                  <a:cubicBezTo>
                    <a:pt x="75" y="107"/>
                    <a:pt x="75" y="107"/>
                    <a:pt x="75" y="107"/>
                  </a:cubicBezTo>
                  <a:cubicBezTo>
                    <a:pt x="75" y="108"/>
                    <a:pt x="75" y="108"/>
                    <a:pt x="75" y="108"/>
                  </a:cubicBezTo>
                  <a:cubicBezTo>
                    <a:pt x="41" y="142"/>
                    <a:pt x="41" y="142"/>
                    <a:pt x="41" y="142"/>
                  </a:cubicBezTo>
                  <a:cubicBezTo>
                    <a:pt x="41" y="142"/>
                    <a:pt x="41" y="142"/>
                    <a:pt x="41" y="142"/>
                  </a:cubicBezTo>
                  <a:cubicBezTo>
                    <a:pt x="41" y="142"/>
                    <a:pt x="41" y="142"/>
                    <a:pt x="41" y="142"/>
                  </a:cubicBezTo>
                  <a:cubicBezTo>
                    <a:pt x="40" y="143"/>
                    <a:pt x="40" y="144"/>
                    <a:pt x="41" y="145"/>
                  </a:cubicBezTo>
                  <a:cubicBezTo>
                    <a:pt x="47" y="150"/>
                    <a:pt x="55" y="155"/>
                    <a:pt x="63" y="157"/>
                  </a:cubicBezTo>
                  <a:cubicBezTo>
                    <a:pt x="71" y="160"/>
                    <a:pt x="79" y="162"/>
                    <a:pt x="88" y="162"/>
                  </a:cubicBezTo>
                  <a:cubicBezTo>
                    <a:pt x="88" y="157"/>
                    <a:pt x="88" y="157"/>
                    <a:pt x="88" y="157"/>
                  </a:cubicBezTo>
                  <a:cubicBezTo>
                    <a:pt x="79" y="157"/>
                    <a:pt x="72" y="156"/>
                    <a:pt x="64" y="153"/>
                  </a:cubicBezTo>
                  <a:cubicBezTo>
                    <a:pt x="58" y="151"/>
                    <a:pt x="52" y="147"/>
                    <a:pt x="46" y="143"/>
                  </a:cubicBezTo>
                  <a:cubicBezTo>
                    <a:pt x="78" y="111"/>
                    <a:pt x="78" y="111"/>
                    <a:pt x="78" y="111"/>
                  </a:cubicBezTo>
                  <a:cubicBezTo>
                    <a:pt x="78" y="111"/>
                    <a:pt x="78" y="111"/>
                    <a:pt x="78" y="111"/>
                  </a:cubicBezTo>
                  <a:cubicBezTo>
                    <a:pt x="81" y="109"/>
                    <a:pt x="81" y="109"/>
                    <a:pt x="81" y="109"/>
                  </a:cubicBezTo>
                  <a:cubicBezTo>
                    <a:pt x="81" y="109"/>
                    <a:pt x="81" y="109"/>
                    <a:pt x="81" y="109"/>
                  </a:cubicBezTo>
                  <a:cubicBezTo>
                    <a:pt x="83" y="106"/>
                    <a:pt x="83" y="106"/>
                    <a:pt x="83" y="106"/>
                  </a:cubicBezTo>
                  <a:cubicBezTo>
                    <a:pt x="88" y="102"/>
                    <a:pt x="88" y="102"/>
                    <a:pt x="88" y="102"/>
                  </a:cubicBezTo>
                  <a:lnTo>
                    <a:pt x="88" y="9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4" name="Freeform 170"/>
            <p:cNvSpPr>
              <a:spLocks noEditPoints="1"/>
            </p:cNvSpPr>
            <p:nvPr/>
          </p:nvSpPr>
          <p:spPr bwMode="auto">
            <a:xfrm>
              <a:off x="9683765" y="2262202"/>
              <a:ext cx="420689" cy="114301"/>
            </a:xfrm>
            <a:custGeom>
              <a:gdLst>
                <a:gd fmla="*/ 157 w 186" name="T0"/>
                <a:gd fmla="*/ 37 h 50" name="T1"/>
                <a:gd fmla="*/ 164 w 186" name="T2"/>
                <a:gd fmla="*/ 45 h 50" name="T3"/>
                <a:gd fmla="*/ 148 w 186" name="T4"/>
                <a:gd fmla="*/ 4 h 50" name="T5"/>
                <a:gd fmla="*/ 135 w 186" name="T6"/>
                <a:gd fmla="*/ 7 h 50" name="T7"/>
                <a:gd fmla="*/ 133 w 186" name="T8"/>
                <a:gd fmla="*/ 10 h 50" name="T9"/>
                <a:gd fmla="*/ 93 w 186" name="T10"/>
                <a:gd fmla="*/ 10 h 50" name="T11"/>
                <a:gd fmla="*/ 128 w 186" name="T12"/>
                <a:gd fmla="*/ 6 h 50" name="T13"/>
                <a:gd fmla="*/ 126 w 186" name="T14"/>
                <a:gd fmla="*/ 2 h 50" name="T15"/>
                <a:gd fmla="*/ 149 w 186" name="T16"/>
                <a:gd fmla="*/ 0 h 50" name="T17"/>
                <a:gd fmla="*/ 151 w 186" name="T18"/>
                <a:gd fmla="*/ 1 h 50" name="T19"/>
                <a:gd fmla="*/ 186 w 186" name="T20"/>
                <a:gd fmla="*/ 47 h 50" name="T21"/>
                <a:gd fmla="*/ 163 w 186" name="T22"/>
                <a:gd fmla="*/ 50 h 50" name="T23"/>
                <a:gd fmla="*/ 161 w 186" name="T24"/>
                <a:gd fmla="*/ 49 h 50" name="T25"/>
                <a:gd fmla="*/ 93 w 186" name="T26"/>
                <a:gd fmla="*/ 42 h 50" name="T27"/>
                <a:gd fmla="*/ 93 w 186" name="T28"/>
                <a:gd fmla="*/ 30 h 50" name="T29"/>
                <a:gd fmla="*/ 148 w 186" name="T30"/>
                <a:gd fmla="*/ 30 h 50" name="T31"/>
                <a:gd fmla="*/ 150 w 186" name="T32"/>
                <a:gd fmla="*/ 26 h 50" name="T33"/>
                <a:gd fmla="*/ 142 w 186" name="T34"/>
                <a:gd fmla="*/ 17 h 50" name="T35"/>
                <a:gd fmla="*/ 93 w 186" name="T36"/>
                <a:gd fmla="*/ 22 h 50" name="T37"/>
                <a:gd fmla="*/ 143 w 186" name="T38"/>
                <a:gd fmla="*/ 25 h 50" name="T39"/>
                <a:gd fmla="*/ 93 w 186" name="T40"/>
                <a:gd fmla="*/ 30 h 50" name="T41"/>
                <a:gd fmla="*/ 93 w 186" name="T42"/>
                <a:gd fmla="*/ 37 h 50" name="T43"/>
                <a:gd fmla="*/ 31 w 186" name="T44"/>
                <a:gd fmla="*/ 42 h 50" name="T45"/>
                <a:gd fmla="*/ 24 w 186" name="T46"/>
                <a:gd fmla="*/ 50 h 50" name="T47"/>
                <a:gd fmla="*/ 3 w 186" name="T48"/>
                <a:gd fmla="*/ 50 h 50" name="T49"/>
                <a:gd fmla="*/ 1 w 186" name="T50"/>
                <a:gd fmla="*/ 46 h 50" name="T51"/>
                <a:gd fmla="*/ 37 w 186" name="T52"/>
                <a:gd fmla="*/ 0 h 50" name="T53"/>
                <a:gd fmla="*/ 58 w 186" name="T54"/>
                <a:gd fmla="*/ 0 h 50" name="T55"/>
                <a:gd fmla="*/ 60 w 186" name="T56"/>
                <a:gd fmla="*/ 3 h 50" name="T57"/>
                <a:gd fmla="*/ 93 w 186" name="T58"/>
                <a:gd fmla="*/ 6 h 50" name="T59"/>
                <a:gd fmla="*/ 53 w 186" name="T60"/>
                <a:gd fmla="*/ 10 h 50" name="T61"/>
                <a:gd fmla="*/ 51 w 186" name="T62"/>
                <a:gd fmla="*/ 6 h 50" name="T63"/>
                <a:gd fmla="*/ 38 w 186" name="T64"/>
                <a:gd fmla="*/ 4 h 50" name="T65"/>
                <a:gd fmla="*/ 22 w 186" name="T66"/>
                <a:gd fmla="*/ 45 h 50" name="T67"/>
                <a:gd fmla="*/ 29 w 186" name="T68"/>
                <a:gd fmla="*/ 37 h 50" name="T69"/>
                <a:gd fmla="*/ 93 w 186" name="T70"/>
                <a:gd fmla="*/ 17 h 50" name="T71"/>
                <a:gd fmla="*/ 44 w 186" name="T72"/>
                <a:gd fmla="*/ 17 h 50" name="T73"/>
                <a:gd fmla="*/ 36 w 186" name="T74"/>
                <a:gd fmla="*/ 26 h 50" name="T75"/>
                <a:gd fmla="*/ 38 w 186" name="T76"/>
                <a:gd fmla="*/ 30 h 50" name="T77"/>
                <a:gd fmla="*/ 93 w 186" name="T78"/>
                <a:gd fmla="*/ 25 h 50" name="T79"/>
                <a:gd fmla="*/ 45 w 186" name="T80"/>
                <a:gd fmla="*/ 22 h 50" name="T81"/>
                <a:gd fmla="*/ 93 w 186" name="T82"/>
                <a:gd fmla="*/ 17 h 50"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50" w="186">
                  <a:moveTo>
                    <a:pt x="93" y="37"/>
                  </a:moveTo>
                  <a:cubicBezTo>
                    <a:pt x="157" y="37"/>
                    <a:pt x="157" y="37"/>
                    <a:pt x="157" y="37"/>
                  </a:cubicBezTo>
                  <a:cubicBezTo>
                    <a:pt x="158" y="37"/>
                    <a:pt x="159" y="38"/>
                    <a:pt x="159" y="38"/>
                  </a:cubicBezTo>
                  <a:cubicBezTo>
                    <a:pt x="164" y="45"/>
                    <a:pt x="164" y="45"/>
                    <a:pt x="164" y="45"/>
                  </a:cubicBezTo>
                  <a:cubicBezTo>
                    <a:pt x="179" y="45"/>
                    <a:pt x="179" y="45"/>
                    <a:pt x="179" y="45"/>
                  </a:cubicBezTo>
                  <a:cubicBezTo>
                    <a:pt x="148" y="4"/>
                    <a:pt x="148" y="4"/>
                    <a:pt x="148" y="4"/>
                  </a:cubicBezTo>
                  <a:cubicBezTo>
                    <a:pt x="134" y="4"/>
                    <a:pt x="134" y="4"/>
                    <a:pt x="134" y="4"/>
                  </a:cubicBezTo>
                  <a:cubicBezTo>
                    <a:pt x="135" y="7"/>
                    <a:pt x="135" y="7"/>
                    <a:pt x="135" y="7"/>
                  </a:cubicBezTo>
                  <a:cubicBezTo>
                    <a:pt x="136" y="8"/>
                    <a:pt x="136" y="9"/>
                    <a:pt x="135" y="10"/>
                  </a:cubicBezTo>
                  <a:cubicBezTo>
                    <a:pt x="134" y="10"/>
                    <a:pt x="134" y="10"/>
                    <a:pt x="133" y="10"/>
                  </a:cubicBezTo>
                  <a:cubicBezTo>
                    <a:pt x="133" y="10"/>
                    <a:pt x="133" y="10"/>
                    <a:pt x="133" y="10"/>
                  </a:cubicBezTo>
                  <a:cubicBezTo>
                    <a:pt x="93" y="10"/>
                    <a:pt x="93" y="10"/>
                    <a:pt x="93" y="10"/>
                  </a:cubicBezTo>
                  <a:cubicBezTo>
                    <a:pt x="93" y="6"/>
                    <a:pt x="93" y="6"/>
                    <a:pt x="93" y="6"/>
                  </a:cubicBezTo>
                  <a:cubicBezTo>
                    <a:pt x="128" y="6"/>
                    <a:pt x="128" y="6"/>
                    <a:pt x="128" y="6"/>
                  </a:cubicBezTo>
                  <a:cubicBezTo>
                    <a:pt x="127" y="4"/>
                    <a:pt x="127" y="4"/>
                    <a:pt x="127" y="4"/>
                  </a:cubicBezTo>
                  <a:cubicBezTo>
                    <a:pt x="127" y="3"/>
                    <a:pt x="126" y="3"/>
                    <a:pt x="126" y="2"/>
                  </a:cubicBezTo>
                  <a:cubicBezTo>
                    <a:pt x="126" y="1"/>
                    <a:pt x="127" y="0"/>
                    <a:pt x="129" y="0"/>
                  </a:cubicBezTo>
                  <a:cubicBezTo>
                    <a:pt x="149" y="0"/>
                    <a:pt x="149" y="0"/>
                    <a:pt x="149" y="0"/>
                  </a:cubicBezTo>
                  <a:cubicBezTo>
                    <a:pt x="149" y="0"/>
                    <a:pt x="149" y="0"/>
                    <a:pt x="149" y="0"/>
                  </a:cubicBezTo>
                  <a:cubicBezTo>
                    <a:pt x="150" y="0"/>
                    <a:pt x="151" y="0"/>
                    <a:pt x="151" y="1"/>
                  </a:cubicBezTo>
                  <a:cubicBezTo>
                    <a:pt x="185" y="46"/>
                    <a:pt x="185" y="46"/>
                    <a:pt x="185" y="46"/>
                  </a:cubicBezTo>
                  <a:cubicBezTo>
                    <a:pt x="186" y="46"/>
                    <a:pt x="186" y="47"/>
                    <a:pt x="186" y="47"/>
                  </a:cubicBezTo>
                  <a:cubicBezTo>
                    <a:pt x="186" y="48"/>
                    <a:pt x="185" y="50"/>
                    <a:pt x="184" y="50"/>
                  </a:cubicBezTo>
                  <a:cubicBezTo>
                    <a:pt x="163" y="50"/>
                    <a:pt x="163" y="50"/>
                    <a:pt x="163" y="50"/>
                  </a:cubicBezTo>
                  <a:cubicBezTo>
                    <a:pt x="163" y="50"/>
                    <a:pt x="163" y="50"/>
                    <a:pt x="163" y="50"/>
                  </a:cubicBezTo>
                  <a:cubicBezTo>
                    <a:pt x="162" y="50"/>
                    <a:pt x="161" y="49"/>
                    <a:pt x="161" y="49"/>
                  </a:cubicBezTo>
                  <a:cubicBezTo>
                    <a:pt x="156" y="42"/>
                    <a:pt x="156" y="42"/>
                    <a:pt x="156" y="42"/>
                  </a:cubicBezTo>
                  <a:cubicBezTo>
                    <a:pt x="93" y="42"/>
                    <a:pt x="93" y="42"/>
                    <a:pt x="93" y="42"/>
                  </a:cubicBezTo>
                  <a:cubicBezTo>
                    <a:pt x="93" y="37"/>
                    <a:pt x="93" y="37"/>
                    <a:pt x="93" y="37"/>
                  </a:cubicBezTo>
                  <a:close/>
                  <a:moveTo>
                    <a:pt x="93" y="30"/>
                  </a:moveTo>
                  <a:cubicBezTo>
                    <a:pt x="148" y="30"/>
                    <a:pt x="148" y="30"/>
                    <a:pt x="148" y="30"/>
                  </a:cubicBezTo>
                  <a:cubicBezTo>
                    <a:pt x="148" y="30"/>
                    <a:pt x="148" y="30"/>
                    <a:pt x="148" y="30"/>
                  </a:cubicBezTo>
                  <a:cubicBezTo>
                    <a:pt x="149" y="30"/>
                    <a:pt x="149" y="30"/>
                    <a:pt x="150" y="30"/>
                  </a:cubicBezTo>
                  <a:cubicBezTo>
                    <a:pt x="151" y="29"/>
                    <a:pt x="151" y="27"/>
                    <a:pt x="150" y="26"/>
                  </a:cubicBezTo>
                  <a:cubicBezTo>
                    <a:pt x="144" y="18"/>
                    <a:pt x="144" y="18"/>
                    <a:pt x="144" y="18"/>
                  </a:cubicBezTo>
                  <a:cubicBezTo>
                    <a:pt x="144" y="18"/>
                    <a:pt x="143" y="17"/>
                    <a:pt x="142" y="17"/>
                  </a:cubicBezTo>
                  <a:cubicBezTo>
                    <a:pt x="93" y="17"/>
                    <a:pt x="93" y="17"/>
                    <a:pt x="93" y="17"/>
                  </a:cubicBezTo>
                  <a:cubicBezTo>
                    <a:pt x="93" y="22"/>
                    <a:pt x="93" y="22"/>
                    <a:pt x="93" y="22"/>
                  </a:cubicBezTo>
                  <a:cubicBezTo>
                    <a:pt x="141" y="22"/>
                    <a:pt x="141" y="22"/>
                    <a:pt x="141" y="22"/>
                  </a:cubicBezTo>
                  <a:cubicBezTo>
                    <a:pt x="143" y="25"/>
                    <a:pt x="143" y="25"/>
                    <a:pt x="143" y="25"/>
                  </a:cubicBezTo>
                  <a:cubicBezTo>
                    <a:pt x="93" y="25"/>
                    <a:pt x="93" y="25"/>
                    <a:pt x="93" y="25"/>
                  </a:cubicBezTo>
                  <a:lnTo>
                    <a:pt x="93" y="30"/>
                  </a:lnTo>
                  <a:close/>
                  <a:moveTo>
                    <a:pt x="29" y="37"/>
                  </a:moveTo>
                  <a:cubicBezTo>
                    <a:pt x="93" y="37"/>
                    <a:pt x="93" y="37"/>
                    <a:pt x="93" y="37"/>
                  </a:cubicBezTo>
                  <a:cubicBezTo>
                    <a:pt x="93" y="42"/>
                    <a:pt x="93" y="42"/>
                    <a:pt x="93" y="42"/>
                  </a:cubicBezTo>
                  <a:cubicBezTo>
                    <a:pt x="31" y="42"/>
                    <a:pt x="31" y="42"/>
                    <a:pt x="31" y="42"/>
                  </a:cubicBezTo>
                  <a:cubicBezTo>
                    <a:pt x="26" y="48"/>
                    <a:pt x="26" y="48"/>
                    <a:pt x="26" y="48"/>
                  </a:cubicBezTo>
                  <a:cubicBezTo>
                    <a:pt x="25" y="49"/>
                    <a:pt x="24" y="50"/>
                    <a:pt x="24" y="50"/>
                  </a:cubicBezTo>
                  <a:cubicBezTo>
                    <a:pt x="3" y="50"/>
                    <a:pt x="3" y="50"/>
                    <a:pt x="3" y="50"/>
                  </a:cubicBezTo>
                  <a:cubicBezTo>
                    <a:pt x="3" y="50"/>
                    <a:pt x="3" y="50"/>
                    <a:pt x="3" y="50"/>
                  </a:cubicBezTo>
                  <a:cubicBezTo>
                    <a:pt x="2" y="50"/>
                    <a:pt x="2" y="49"/>
                    <a:pt x="2" y="49"/>
                  </a:cubicBezTo>
                  <a:cubicBezTo>
                    <a:pt x="0" y="48"/>
                    <a:pt x="0" y="47"/>
                    <a:pt x="1" y="46"/>
                  </a:cubicBezTo>
                  <a:cubicBezTo>
                    <a:pt x="35" y="1"/>
                    <a:pt x="35" y="1"/>
                    <a:pt x="35" y="1"/>
                  </a:cubicBezTo>
                  <a:cubicBezTo>
                    <a:pt x="36" y="0"/>
                    <a:pt x="36" y="0"/>
                    <a:pt x="37" y="0"/>
                  </a:cubicBezTo>
                  <a:cubicBezTo>
                    <a:pt x="58" y="0"/>
                    <a:pt x="58" y="0"/>
                    <a:pt x="58" y="0"/>
                  </a:cubicBezTo>
                  <a:cubicBezTo>
                    <a:pt x="58" y="0"/>
                    <a:pt x="58" y="0"/>
                    <a:pt x="58" y="0"/>
                  </a:cubicBezTo>
                  <a:cubicBezTo>
                    <a:pt x="58" y="0"/>
                    <a:pt x="59" y="0"/>
                    <a:pt x="59" y="0"/>
                  </a:cubicBezTo>
                  <a:cubicBezTo>
                    <a:pt x="60" y="1"/>
                    <a:pt x="60" y="2"/>
                    <a:pt x="60" y="3"/>
                  </a:cubicBezTo>
                  <a:cubicBezTo>
                    <a:pt x="58" y="6"/>
                    <a:pt x="58" y="6"/>
                    <a:pt x="58" y="6"/>
                  </a:cubicBezTo>
                  <a:cubicBezTo>
                    <a:pt x="93" y="6"/>
                    <a:pt x="93" y="6"/>
                    <a:pt x="93" y="6"/>
                  </a:cubicBezTo>
                  <a:cubicBezTo>
                    <a:pt x="93" y="10"/>
                    <a:pt x="93" y="10"/>
                    <a:pt x="93" y="10"/>
                  </a:cubicBezTo>
                  <a:cubicBezTo>
                    <a:pt x="53" y="10"/>
                    <a:pt x="53" y="10"/>
                    <a:pt x="53" y="10"/>
                  </a:cubicBezTo>
                  <a:cubicBezTo>
                    <a:pt x="52" y="10"/>
                    <a:pt x="51" y="9"/>
                    <a:pt x="51" y="8"/>
                  </a:cubicBezTo>
                  <a:cubicBezTo>
                    <a:pt x="51" y="7"/>
                    <a:pt x="51" y="7"/>
                    <a:pt x="51" y="6"/>
                  </a:cubicBezTo>
                  <a:cubicBezTo>
                    <a:pt x="53" y="4"/>
                    <a:pt x="53" y="4"/>
                    <a:pt x="53" y="4"/>
                  </a:cubicBezTo>
                  <a:cubicBezTo>
                    <a:pt x="38" y="4"/>
                    <a:pt x="38" y="4"/>
                    <a:pt x="38" y="4"/>
                  </a:cubicBezTo>
                  <a:cubicBezTo>
                    <a:pt x="8" y="45"/>
                    <a:pt x="8" y="45"/>
                    <a:pt x="8" y="45"/>
                  </a:cubicBezTo>
                  <a:cubicBezTo>
                    <a:pt x="22" y="45"/>
                    <a:pt x="22" y="45"/>
                    <a:pt x="22" y="45"/>
                  </a:cubicBezTo>
                  <a:cubicBezTo>
                    <a:pt x="27" y="38"/>
                    <a:pt x="27" y="38"/>
                    <a:pt x="27" y="38"/>
                  </a:cubicBezTo>
                  <a:cubicBezTo>
                    <a:pt x="28" y="38"/>
                    <a:pt x="29" y="37"/>
                    <a:pt x="29" y="37"/>
                  </a:cubicBezTo>
                  <a:cubicBezTo>
                    <a:pt x="29" y="37"/>
                    <a:pt x="29" y="37"/>
                    <a:pt x="29" y="37"/>
                  </a:cubicBezTo>
                  <a:close/>
                  <a:moveTo>
                    <a:pt x="93" y="17"/>
                  </a:moveTo>
                  <a:cubicBezTo>
                    <a:pt x="44" y="17"/>
                    <a:pt x="44" y="17"/>
                    <a:pt x="44" y="17"/>
                  </a:cubicBezTo>
                  <a:cubicBezTo>
                    <a:pt x="44" y="17"/>
                    <a:pt x="44" y="17"/>
                    <a:pt x="44" y="17"/>
                  </a:cubicBezTo>
                  <a:cubicBezTo>
                    <a:pt x="44" y="17"/>
                    <a:pt x="43" y="18"/>
                    <a:pt x="42" y="18"/>
                  </a:cubicBezTo>
                  <a:cubicBezTo>
                    <a:pt x="36" y="26"/>
                    <a:pt x="36" y="26"/>
                    <a:pt x="36" y="26"/>
                  </a:cubicBezTo>
                  <a:cubicBezTo>
                    <a:pt x="36" y="27"/>
                    <a:pt x="36" y="27"/>
                    <a:pt x="36" y="28"/>
                  </a:cubicBezTo>
                  <a:cubicBezTo>
                    <a:pt x="36" y="29"/>
                    <a:pt x="37" y="30"/>
                    <a:pt x="38" y="30"/>
                  </a:cubicBezTo>
                  <a:cubicBezTo>
                    <a:pt x="93" y="30"/>
                    <a:pt x="93" y="30"/>
                    <a:pt x="93" y="30"/>
                  </a:cubicBezTo>
                  <a:cubicBezTo>
                    <a:pt x="93" y="25"/>
                    <a:pt x="93" y="25"/>
                    <a:pt x="93" y="25"/>
                  </a:cubicBezTo>
                  <a:cubicBezTo>
                    <a:pt x="43" y="25"/>
                    <a:pt x="43" y="25"/>
                    <a:pt x="43" y="25"/>
                  </a:cubicBezTo>
                  <a:cubicBezTo>
                    <a:pt x="45" y="22"/>
                    <a:pt x="45" y="22"/>
                    <a:pt x="45" y="22"/>
                  </a:cubicBezTo>
                  <a:cubicBezTo>
                    <a:pt x="93" y="22"/>
                    <a:pt x="93" y="22"/>
                    <a:pt x="93" y="22"/>
                  </a:cubicBezTo>
                  <a:lnTo>
                    <a:pt x="93"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5" name="Freeform 172"/>
            <p:cNvSpPr>
              <a:spLocks noEditPoints="1"/>
            </p:cNvSpPr>
            <p:nvPr/>
          </p:nvSpPr>
          <p:spPr bwMode="auto">
            <a:xfrm>
              <a:off x="6910399" y="3416320"/>
              <a:ext cx="90488" cy="85725"/>
            </a:xfrm>
            <a:custGeom>
              <a:gdLst>
                <a:gd fmla="*/ 27 w 40" name="T0"/>
                <a:gd fmla="*/ 7 h 38" name="T1"/>
                <a:gd fmla="*/ 20 w 40" name="T2"/>
                <a:gd fmla="*/ 16 h 38" name="T3"/>
                <a:gd fmla="*/ 20 w 40" name="T4"/>
                <a:gd fmla="*/ 8 h 38" name="T5"/>
                <a:gd fmla="*/ 25 w 40" name="T6"/>
                <a:gd fmla="*/ 2 h 38" name="T7"/>
                <a:gd fmla="*/ 26 w 40" name="T8"/>
                <a:gd fmla="*/ 1 h 38" name="T9"/>
                <a:gd fmla="*/ 29 w 40" name="T10"/>
                <a:gd fmla="*/ 2 h 38" name="T11"/>
                <a:gd fmla="*/ 33 w 40" name="T12"/>
                <a:gd fmla="*/ 6 h 38" name="T13"/>
                <a:gd fmla="*/ 38 w 40" name="T14"/>
                <a:gd fmla="*/ 9 h 38" name="T15"/>
                <a:gd fmla="*/ 38 w 40" name="T16"/>
                <a:gd fmla="*/ 9 h 38" name="T17"/>
                <a:gd fmla="*/ 39 w 40" name="T18"/>
                <a:gd fmla="*/ 9 h 38" name="T19"/>
                <a:gd fmla="*/ 39 w 40" name="T20"/>
                <a:gd fmla="*/ 12 h 38" name="T21"/>
                <a:gd fmla="*/ 20 w 40" name="T22"/>
                <a:gd fmla="*/ 37 h 38" name="T23"/>
                <a:gd fmla="*/ 20 w 40" name="T24"/>
                <a:gd fmla="*/ 37 h 38" name="T25"/>
                <a:gd fmla="*/ 20 w 40" name="T26"/>
                <a:gd fmla="*/ 30 h 38" name="T27"/>
                <a:gd fmla="*/ 33 w 40" name="T28"/>
                <a:gd fmla="*/ 12 h 38" name="T29"/>
                <a:gd fmla="*/ 30 w 40" name="T30"/>
                <a:gd fmla="*/ 10 h 38" name="T31"/>
                <a:gd fmla="*/ 27 w 40" name="T32"/>
                <a:gd fmla="*/ 7 h 38" name="T33"/>
                <a:gd fmla="*/ 20 w 40" name="T34"/>
                <a:gd fmla="*/ 16 h 38" name="T35"/>
                <a:gd fmla="*/ 7 w 40" name="T36"/>
                <a:gd fmla="*/ 34 h 38" name="T37"/>
                <a:gd fmla="*/ 17 w 40" name="T38"/>
                <a:gd fmla="*/ 34 h 38" name="T39"/>
                <a:gd fmla="*/ 20 w 40" name="T40"/>
                <a:gd fmla="*/ 30 h 38" name="T41"/>
                <a:gd fmla="*/ 20 w 40" name="T42"/>
                <a:gd fmla="*/ 37 h 38" name="T43"/>
                <a:gd fmla="*/ 18 w 40" name="T44"/>
                <a:gd fmla="*/ 38 h 38" name="T45"/>
                <a:gd fmla="*/ 2 w 40" name="T46"/>
                <a:gd fmla="*/ 38 h 38" name="T47"/>
                <a:gd fmla="*/ 2 w 40" name="T48"/>
                <a:gd fmla="*/ 38 h 38" name="T49"/>
                <a:gd fmla="*/ 1 w 40" name="T50"/>
                <a:gd fmla="*/ 38 h 38" name="T51"/>
                <a:gd fmla="*/ 0 w 40" name="T52"/>
                <a:gd fmla="*/ 35 h 38" name="T53"/>
                <a:gd fmla="*/ 20 w 40" name="T54"/>
                <a:gd fmla="*/ 8 h 38" name="T55"/>
                <a:gd fmla="*/ 20 w 40" name="T56"/>
                <a:gd fmla="*/ 16 h 38"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38" w="40">
                  <a:moveTo>
                    <a:pt x="27" y="7"/>
                  </a:moveTo>
                  <a:cubicBezTo>
                    <a:pt x="20" y="16"/>
                    <a:pt x="20" y="16"/>
                    <a:pt x="20" y="16"/>
                  </a:cubicBezTo>
                  <a:cubicBezTo>
                    <a:pt x="20" y="8"/>
                    <a:pt x="20" y="8"/>
                    <a:pt x="20" y="8"/>
                  </a:cubicBezTo>
                  <a:cubicBezTo>
                    <a:pt x="25" y="2"/>
                    <a:pt x="25" y="2"/>
                    <a:pt x="25" y="2"/>
                  </a:cubicBezTo>
                  <a:cubicBezTo>
                    <a:pt x="26" y="1"/>
                    <a:pt x="26" y="1"/>
                    <a:pt x="26" y="1"/>
                  </a:cubicBezTo>
                  <a:cubicBezTo>
                    <a:pt x="27" y="0"/>
                    <a:pt x="29" y="1"/>
                    <a:pt x="29" y="2"/>
                  </a:cubicBezTo>
                  <a:cubicBezTo>
                    <a:pt x="30" y="4"/>
                    <a:pt x="31" y="5"/>
                    <a:pt x="33" y="6"/>
                  </a:cubicBezTo>
                  <a:cubicBezTo>
                    <a:pt x="34" y="8"/>
                    <a:pt x="36" y="8"/>
                    <a:pt x="38" y="9"/>
                  </a:cubicBezTo>
                  <a:cubicBezTo>
                    <a:pt x="38" y="9"/>
                    <a:pt x="38" y="9"/>
                    <a:pt x="38" y="9"/>
                  </a:cubicBezTo>
                  <a:cubicBezTo>
                    <a:pt x="38" y="9"/>
                    <a:pt x="39" y="9"/>
                    <a:pt x="39" y="9"/>
                  </a:cubicBezTo>
                  <a:cubicBezTo>
                    <a:pt x="40" y="10"/>
                    <a:pt x="40" y="11"/>
                    <a:pt x="39" y="12"/>
                  </a:cubicBezTo>
                  <a:cubicBezTo>
                    <a:pt x="20" y="37"/>
                    <a:pt x="20" y="37"/>
                    <a:pt x="20" y="37"/>
                  </a:cubicBezTo>
                  <a:cubicBezTo>
                    <a:pt x="20" y="37"/>
                    <a:pt x="20" y="37"/>
                    <a:pt x="20" y="37"/>
                  </a:cubicBezTo>
                  <a:cubicBezTo>
                    <a:pt x="20" y="30"/>
                    <a:pt x="20" y="30"/>
                    <a:pt x="20" y="30"/>
                  </a:cubicBezTo>
                  <a:cubicBezTo>
                    <a:pt x="33" y="12"/>
                    <a:pt x="33" y="12"/>
                    <a:pt x="33" y="12"/>
                  </a:cubicBezTo>
                  <a:cubicBezTo>
                    <a:pt x="32" y="12"/>
                    <a:pt x="31" y="11"/>
                    <a:pt x="30" y="10"/>
                  </a:cubicBezTo>
                  <a:cubicBezTo>
                    <a:pt x="29" y="9"/>
                    <a:pt x="28" y="8"/>
                    <a:pt x="27" y="7"/>
                  </a:cubicBezTo>
                  <a:close/>
                  <a:moveTo>
                    <a:pt x="20" y="16"/>
                  </a:moveTo>
                  <a:cubicBezTo>
                    <a:pt x="7" y="34"/>
                    <a:pt x="7" y="34"/>
                    <a:pt x="7" y="34"/>
                  </a:cubicBezTo>
                  <a:cubicBezTo>
                    <a:pt x="17" y="34"/>
                    <a:pt x="17" y="34"/>
                    <a:pt x="17" y="34"/>
                  </a:cubicBezTo>
                  <a:cubicBezTo>
                    <a:pt x="20" y="30"/>
                    <a:pt x="20" y="30"/>
                    <a:pt x="20" y="30"/>
                  </a:cubicBezTo>
                  <a:cubicBezTo>
                    <a:pt x="20" y="37"/>
                    <a:pt x="20" y="37"/>
                    <a:pt x="20" y="37"/>
                  </a:cubicBezTo>
                  <a:cubicBezTo>
                    <a:pt x="20" y="38"/>
                    <a:pt x="19" y="38"/>
                    <a:pt x="18" y="38"/>
                  </a:cubicBezTo>
                  <a:cubicBezTo>
                    <a:pt x="2" y="38"/>
                    <a:pt x="2" y="38"/>
                    <a:pt x="2" y="38"/>
                  </a:cubicBezTo>
                  <a:cubicBezTo>
                    <a:pt x="2" y="38"/>
                    <a:pt x="2" y="38"/>
                    <a:pt x="2" y="38"/>
                  </a:cubicBezTo>
                  <a:cubicBezTo>
                    <a:pt x="2" y="38"/>
                    <a:pt x="1" y="38"/>
                    <a:pt x="1" y="38"/>
                  </a:cubicBezTo>
                  <a:cubicBezTo>
                    <a:pt x="0" y="37"/>
                    <a:pt x="0" y="36"/>
                    <a:pt x="0" y="35"/>
                  </a:cubicBezTo>
                  <a:cubicBezTo>
                    <a:pt x="20" y="8"/>
                    <a:pt x="20" y="8"/>
                    <a:pt x="20" y="8"/>
                  </a:cubicBezTo>
                  <a:lnTo>
                    <a:pt x="20" y="1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6" name="Freeform 173"/>
            <p:cNvSpPr>
              <a:spLocks noEditPoints="1"/>
            </p:cNvSpPr>
            <p:nvPr/>
          </p:nvSpPr>
          <p:spPr bwMode="auto">
            <a:xfrm>
              <a:off x="6973898" y="3384570"/>
              <a:ext cx="52389" cy="50801"/>
            </a:xfrm>
            <a:custGeom>
              <a:gdLst>
                <a:gd fmla="*/ 12 w 23" name="T0"/>
                <a:gd fmla="*/ 18 h 23" name="T1"/>
                <a:gd fmla="*/ 12 w 23" name="T2"/>
                <a:gd fmla="*/ 18 h 23" name="T3"/>
                <a:gd fmla="*/ 13 w 23" name="T4"/>
                <a:gd fmla="*/ 18 h 23" name="T5"/>
                <a:gd fmla="*/ 13 w 23" name="T6"/>
                <a:gd fmla="*/ 18 h 23" name="T7"/>
                <a:gd fmla="*/ 18 w 23" name="T8"/>
                <a:gd fmla="*/ 12 h 23" name="T9"/>
                <a:gd fmla="*/ 18 w 23" name="T10"/>
                <a:gd fmla="*/ 11 h 23" name="T11"/>
                <a:gd fmla="*/ 18 w 23" name="T12"/>
                <a:gd fmla="*/ 11 h 23" name="T13"/>
                <a:gd fmla="*/ 18 w 23" name="T14"/>
                <a:gd fmla="*/ 11 h 23" name="T15"/>
                <a:gd fmla="*/ 18 w 23" name="T16"/>
                <a:gd fmla="*/ 10 h 23" name="T17"/>
                <a:gd fmla="*/ 12 w 23" name="T18"/>
                <a:gd fmla="*/ 5 h 23" name="T19"/>
                <a:gd fmla="*/ 12 w 23" name="T20"/>
                <a:gd fmla="*/ 0 h 23" name="T21"/>
                <a:gd fmla="*/ 19 w 23" name="T22"/>
                <a:gd fmla="*/ 2 h 23" name="T23"/>
                <a:gd fmla="*/ 23 w 23" name="T24"/>
                <a:gd fmla="*/ 9 h 23" name="T25"/>
                <a:gd fmla="*/ 23 w 23" name="T26"/>
                <a:gd fmla="*/ 10 h 23" name="T27"/>
                <a:gd fmla="*/ 23 w 23" name="T28"/>
                <a:gd fmla="*/ 10 h 23" name="T29"/>
                <a:gd fmla="*/ 23 w 23" name="T30"/>
                <a:gd fmla="*/ 11 h 23" name="T31"/>
                <a:gd fmla="*/ 23 w 23" name="T32"/>
                <a:gd fmla="*/ 11 h 23" name="T33"/>
                <a:gd fmla="*/ 23 w 23" name="T34"/>
                <a:gd fmla="*/ 11 h 23" name="T35"/>
                <a:gd fmla="*/ 21 w 23" name="T36"/>
                <a:gd fmla="*/ 19 h 23" name="T37"/>
                <a:gd fmla="*/ 14 w 23" name="T38"/>
                <a:gd fmla="*/ 23 h 23" name="T39"/>
                <a:gd fmla="*/ 14 w 23" name="T40"/>
                <a:gd fmla="*/ 23 h 23" name="T41"/>
                <a:gd fmla="*/ 13 w 23" name="T42"/>
                <a:gd fmla="*/ 23 h 23" name="T43"/>
                <a:gd fmla="*/ 12 w 23" name="T44"/>
                <a:gd fmla="*/ 23 h 23" name="T45"/>
                <a:gd fmla="*/ 12 w 23" name="T46"/>
                <a:gd fmla="*/ 18 h 23" name="T47"/>
                <a:gd fmla="*/ 12 w 23" name="T48"/>
                <a:gd fmla="*/ 18 h 23" name="T49"/>
                <a:gd fmla="*/ 12 w 23" name="T50"/>
                <a:gd fmla="*/ 23 h 23" name="T51"/>
                <a:gd fmla="*/ 0 w 23" name="T52"/>
                <a:gd fmla="*/ 14 h 23" name="T53"/>
                <a:gd fmla="*/ 0 w 23" name="T54"/>
                <a:gd fmla="*/ 14 h 23" name="T55"/>
                <a:gd fmla="*/ 0 w 23" name="T56"/>
                <a:gd fmla="*/ 13 h 23" name="T57"/>
                <a:gd fmla="*/ 0 w 23" name="T58"/>
                <a:gd fmla="*/ 13 h 23" name="T59"/>
                <a:gd fmla="*/ 9 w 23" name="T60"/>
                <a:gd fmla="*/ 0 h 23" name="T61"/>
                <a:gd fmla="*/ 9 w 23" name="T62"/>
                <a:gd fmla="*/ 0 h 23" name="T63"/>
                <a:gd fmla="*/ 12 w 23" name="T64"/>
                <a:gd fmla="*/ 0 h 23" name="T65"/>
                <a:gd fmla="*/ 11 w 23" name="T66"/>
                <a:gd fmla="*/ 5 h 23" name="T67"/>
                <a:gd fmla="*/ 10 w 23" name="T68"/>
                <a:gd fmla="*/ 5 h 23" name="T69"/>
                <a:gd fmla="*/ 5 w 23" name="T70"/>
                <a:gd fmla="*/ 13 h 23" name="T71"/>
                <a:gd fmla="*/ 5 w 23" name="T72"/>
                <a:gd fmla="*/ 13 h 23" name="T73"/>
                <a:gd fmla="*/ 5 w 23" name="T74"/>
                <a:gd fmla="*/ 13 h 23" name="T75"/>
                <a:gd fmla="*/ 12 w 23" name="T76"/>
                <a:gd fmla="*/ 18 h 23"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23" w="23">
                  <a:moveTo>
                    <a:pt x="12" y="18"/>
                  </a:moveTo>
                  <a:cubicBezTo>
                    <a:pt x="12"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3" y="18"/>
                    <a:pt x="13" y="18"/>
                  </a:cubicBezTo>
                  <a:cubicBezTo>
                    <a:pt x="15" y="18"/>
                    <a:pt x="16" y="17"/>
                    <a:pt x="17" y="16"/>
                  </a:cubicBezTo>
                  <a:cubicBezTo>
                    <a:pt x="18" y="15"/>
                    <a:pt x="18" y="13"/>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8"/>
                    <a:pt x="17" y="7"/>
                    <a:pt x="16" y="6"/>
                  </a:cubicBezTo>
                  <a:cubicBezTo>
                    <a:pt x="15" y="5"/>
                    <a:pt x="13" y="5"/>
                    <a:pt x="12" y="5"/>
                  </a:cubicBezTo>
                  <a:cubicBezTo>
                    <a:pt x="12" y="5"/>
                    <a:pt x="12" y="5"/>
                    <a:pt x="12" y="5"/>
                  </a:cubicBezTo>
                  <a:cubicBezTo>
                    <a:pt x="12" y="0"/>
                    <a:pt x="12" y="0"/>
                    <a:pt x="12" y="0"/>
                  </a:cubicBezTo>
                  <a:cubicBezTo>
                    <a:pt x="12" y="0"/>
                    <a:pt x="12" y="0"/>
                    <a:pt x="12" y="0"/>
                  </a:cubicBezTo>
                  <a:cubicBezTo>
                    <a:pt x="14" y="0"/>
                    <a:pt x="17" y="1"/>
                    <a:pt x="19" y="2"/>
                  </a:cubicBezTo>
                  <a:cubicBezTo>
                    <a:pt x="21" y="4"/>
                    <a:pt x="22" y="6"/>
                    <a:pt x="23" y="9"/>
                  </a:cubicBezTo>
                  <a:cubicBezTo>
                    <a:pt x="23" y="9"/>
                    <a:pt x="23" y="9"/>
                    <a:pt x="23" y="9"/>
                  </a:cubicBezTo>
                  <a:cubicBezTo>
                    <a:pt x="23" y="9"/>
                    <a:pt x="23" y="9"/>
                    <a:pt x="23" y="9"/>
                  </a:cubicBezTo>
                  <a:cubicBezTo>
                    <a:pt x="23" y="9"/>
                    <a:pt x="23" y="10"/>
                    <a:pt x="23" y="10"/>
                  </a:cubicBezTo>
                  <a:cubicBezTo>
                    <a:pt x="23" y="10"/>
                    <a:pt x="23" y="10"/>
                    <a:pt x="23" y="10"/>
                  </a:cubicBezTo>
                  <a:cubicBezTo>
                    <a:pt x="23" y="10"/>
                    <a:pt x="23" y="10"/>
                    <a:pt x="23" y="10"/>
                  </a:cubicBezTo>
                  <a:cubicBezTo>
                    <a:pt x="23" y="10"/>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4"/>
                    <a:pt x="22" y="17"/>
                    <a:pt x="21" y="19"/>
                  </a:cubicBezTo>
                  <a:cubicBezTo>
                    <a:pt x="19" y="21"/>
                    <a:pt x="17" y="22"/>
                    <a:pt x="14" y="23"/>
                  </a:cubicBezTo>
                  <a:cubicBezTo>
                    <a:pt x="14" y="23"/>
                    <a:pt x="14" y="23"/>
                    <a:pt x="14" y="23"/>
                  </a:cubicBezTo>
                  <a:cubicBezTo>
                    <a:pt x="14" y="23"/>
                    <a:pt x="14" y="23"/>
                    <a:pt x="14" y="23"/>
                  </a:cubicBezTo>
                  <a:cubicBezTo>
                    <a:pt x="14" y="23"/>
                    <a:pt x="14" y="23"/>
                    <a:pt x="14" y="23"/>
                  </a:cubicBezTo>
                  <a:cubicBezTo>
                    <a:pt x="13" y="23"/>
                    <a:pt x="13" y="23"/>
                    <a:pt x="13" y="23"/>
                  </a:cubicBezTo>
                  <a:cubicBezTo>
                    <a:pt x="13" y="23"/>
                    <a:pt x="13" y="23"/>
                    <a:pt x="13" y="23"/>
                  </a:cubicBezTo>
                  <a:cubicBezTo>
                    <a:pt x="13" y="23"/>
                    <a:pt x="13" y="23"/>
                    <a:pt x="13" y="23"/>
                  </a:cubicBezTo>
                  <a:cubicBezTo>
                    <a:pt x="13" y="23"/>
                    <a:pt x="12" y="23"/>
                    <a:pt x="12" y="23"/>
                  </a:cubicBezTo>
                  <a:cubicBezTo>
                    <a:pt x="12" y="23"/>
                    <a:pt x="12" y="23"/>
                    <a:pt x="12" y="23"/>
                  </a:cubicBezTo>
                  <a:lnTo>
                    <a:pt x="12" y="18"/>
                  </a:lnTo>
                  <a:close/>
                  <a:moveTo>
                    <a:pt x="12" y="18"/>
                  </a:moveTo>
                  <a:cubicBezTo>
                    <a:pt x="12" y="18"/>
                    <a:pt x="12" y="18"/>
                    <a:pt x="12" y="18"/>
                  </a:cubicBezTo>
                  <a:cubicBezTo>
                    <a:pt x="12" y="23"/>
                    <a:pt x="12" y="23"/>
                    <a:pt x="12" y="23"/>
                  </a:cubicBezTo>
                  <a:cubicBezTo>
                    <a:pt x="12" y="23"/>
                    <a:pt x="12" y="23"/>
                    <a:pt x="12" y="23"/>
                  </a:cubicBezTo>
                  <a:cubicBezTo>
                    <a:pt x="9" y="23"/>
                    <a:pt x="6" y="22"/>
                    <a:pt x="4" y="21"/>
                  </a:cubicBezTo>
                  <a:cubicBezTo>
                    <a:pt x="2" y="19"/>
                    <a:pt x="1" y="17"/>
                    <a:pt x="0" y="14"/>
                  </a:cubicBezTo>
                  <a:cubicBezTo>
                    <a:pt x="0" y="14"/>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0"/>
                    <a:pt x="0" y="7"/>
                    <a:pt x="2" y="5"/>
                  </a:cubicBezTo>
                  <a:cubicBezTo>
                    <a:pt x="4" y="3"/>
                    <a:pt x="6" y="1"/>
                    <a:pt x="9" y="0"/>
                  </a:cubicBezTo>
                  <a:cubicBezTo>
                    <a:pt x="9" y="0"/>
                    <a:pt x="9" y="0"/>
                    <a:pt x="9" y="0"/>
                  </a:cubicBezTo>
                  <a:cubicBezTo>
                    <a:pt x="9" y="0"/>
                    <a:pt x="9" y="0"/>
                    <a:pt x="9" y="0"/>
                  </a:cubicBezTo>
                  <a:cubicBezTo>
                    <a:pt x="9" y="0"/>
                    <a:pt x="10" y="0"/>
                    <a:pt x="10" y="0"/>
                  </a:cubicBezTo>
                  <a:cubicBezTo>
                    <a:pt x="11" y="0"/>
                    <a:pt x="11" y="0"/>
                    <a:pt x="12" y="0"/>
                  </a:cubicBezTo>
                  <a:cubicBezTo>
                    <a:pt x="12" y="5"/>
                    <a:pt x="12" y="5"/>
                    <a:pt x="12" y="5"/>
                  </a:cubicBezTo>
                  <a:cubicBezTo>
                    <a:pt x="11" y="5"/>
                    <a:pt x="11" y="5"/>
                    <a:pt x="11" y="5"/>
                  </a:cubicBezTo>
                  <a:cubicBezTo>
                    <a:pt x="11" y="5"/>
                    <a:pt x="10" y="5"/>
                    <a:pt x="10" y="5"/>
                  </a:cubicBezTo>
                  <a:cubicBezTo>
                    <a:pt x="10" y="5"/>
                    <a:pt x="10" y="5"/>
                    <a:pt x="10" y="5"/>
                  </a:cubicBezTo>
                  <a:cubicBezTo>
                    <a:pt x="8" y="5"/>
                    <a:pt x="7" y="6"/>
                    <a:pt x="6" y="8"/>
                  </a:cubicBezTo>
                  <a:cubicBezTo>
                    <a:pt x="5" y="9"/>
                    <a:pt x="5" y="11"/>
                    <a:pt x="5" y="13"/>
                  </a:cubicBezTo>
                  <a:cubicBezTo>
                    <a:pt x="5" y="13"/>
                    <a:pt x="5" y="13"/>
                    <a:pt x="5" y="13"/>
                  </a:cubicBezTo>
                  <a:cubicBezTo>
                    <a:pt x="5" y="13"/>
                    <a:pt x="5" y="13"/>
                    <a:pt x="5" y="13"/>
                  </a:cubicBezTo>
                  <a:cubicBezTo>
                    <a:pt x="5" y="13"/>
                    <a:pt x="5" y="13"/>
                    <a:pt x="5" y="13"/>
                  </a:cubicBezTo>
                  <a:cubicBezTo>
                    <a:pt x="5" y="13"/>
                    <a:pt x="5" y="13"/>
                    <a:pt x="5" y="13"/>
                  </a:cubicBezTo>
                  <a:cubicBezTo>
                    <a:pt x="5" y="15"/>
                    <a:pt x="6" y="16"/>
                    <a:pt x="7" y="17"/>
                  </a:cubicBezTo>
                  <a:cubicBezTo>
                    <a:pt x="8" y="18"/>
                    <a:pt x="10" y="18"/>
                    <a:pt x="12" y="1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7" name="Freeform 174"/>
            <p:cNvSpPr>
              <a:spLocks noEditPoints="1"/>
            </p:cNvSpPr>
            <p:nvPr/>
          </p:nvSpPr>
          <p:spPr bwMode="auto">
            <a:xfrm>
              <a:off x="7051687" y="3416320"/>
              <a:ext cx="88900" cy="85725"/>
            </a:xfrm>
            <a:custGeom>
              <a:gdLst>
                <a:gd fmla="*/ 23 w 40" name="T0"/>
                <a:gd fmla="*/ 34 h 38" name="T1"/>
                <a:gd fmla="*/ 33 w 40" name="T2"/>
                <a:gd fmla="*/ 34 h 38" name="T3"/>
                <a:gd fmla="*/ 20 w 40" name="T4"/>
                <a:gd fmla="*/ 16 h 38" name="T5"/>
                <a:gd fmla="*/ 20 w 40" name="T6"/>
                <a:gd fmla="*/ 8 h 38" name="T7"/>
                <a:gd fmla="*/ 39 w 40" name="T8"/>
                <a:gd fmla="*/ 34 h 38" name="T9"/>
                <a:gd fmla="*/ 40 w 40" name="T10"/>
                <a:gd fmla="*/ 36 h 38" name="T11"/>
                <a:gd fmla="*/ 37 w 40" name="T12"/>
                <a:gd fmla="*/ 38 h 38" name="T13"/>
                <a:gd fmla="*/ 21 w 40" name="T14"/>
                <a:gd fmla="*/ 38 h 38" name="T15"/>
                <a:gd fmla="*/ 21 w 40" name="T16"/>
                <a:gd fmla="*/ 38 h 38" name="T17"/>
                <a:gd fmla="*/ 20 w 40" name="T18"/>
                <a:gd fmla="*/ 37 h 38" name="T19"/>
                <a:gd fmla="*/ 20 w 40" name="T20"/>
                <a:gd fmla="*/ 37 h 38" name="T21"/>
                <a:gd fmla="*/ 20 w 40" name="T22"/>
                <a:gd fmla="*/ 30 h 38" name="T23"/>
                <a:gd fmla="*/ 23 w 40" name="T24"/>
                <a:gd fmla="*/ 34 h 38" name="T25"/>
                <a:gd fmla="*/ 20 w 40" name="T26"/>
                <a:gd fmla="*/ 16 h 38" name="T27"/>
                <a:gd fmla="*/ 13 w 40" name="T28"/>
                <a:gd fmla="*/ 7 h 38" name="T29"/>
                <a:gd fmla="*/ 10 w 40" name="T30"/>
                <a:gd fmla="*/ 10 h 38" name="T31"/>
                <a:gd fmla="*/ 6 w 40" name="T32"/>
                <a:gd fmla="*/ 12 h 38" name="T33"/>
                <a:gd fmla="*/ 20 w 40" name="T34"/>
                <a:gd fmla="*/ 30 h 38" name="T35"/>
                <a:gd fmla="*/ 20 w 40" name="T36"/>
                <a:gd fmla="*/ 37 h 38" name="T37"/>
                <a:gd fmla="*/ 0 w 40" name="T38"/>
                <a:gd fmla="*/ 12 h 38" name="T39"/>
                <a:gd fmla="*/ 0 w 40" name="T40"/>
                <a:gd fmla="*/ 11 h 38" name="T41"/>
                <a:gd fmla="*/ 2 w 40" name="T42"/>
                <a:gd fmla="*/ 9 h 38" name="T43"/>
                <a:gd fmla="*/ 7 w 40" name="T44"/>
                <a:gd fmla="*/ 6 h 38" name="T45"/>
                <a:gd fmla="*/ 10 w 40" name="T46"/>
                <a:gd fmla="*/ 2 h 38" name="T47"/>
                <a:gd fmla="*/ 11 w 40" name="T48"/>
                <a:gd fmla="*/ 1 h 38" name="T49"/>
                <a:gd fmla="*/ 14 w 40" name="T50"/>
                <a:gd fmla="*/ 2 h 38" name="T51"/>
                <a:gd fmla="*/ 20 w 40" name="T52"/>
                <a:gd fmla="*/ 8 h 38" name="T53"/>
                <a:gd fmla="*/ 20 w 40" name="T54"/>
                <a:gd fmla="*/ 16 h 38"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38" w="40">
                  <a:moveTo>
                    <a:pt x="23" y="34"/>
                  </a:moveTo>
                  <a:cubicBezTo>
                    <a:pt x="33" y="34"/>
                    <a:pt x="33" y="34"/>
                    <a:pt x="33" y="34"/>
                  </a:cubicBezTo>
                  <a:cubicBezTo>
                    <a:pt x="20" y="16"/>
                    <a:pt x="20" y="16"/>
                    <a:pt x="20" y="16"/>
                  </a:cubicBezTo>
                  <a:cubicBezTo>
                    <a:pt x="20" y="8"/>
                    <a:pt x="20" y="8"/>
                    <a:pt x="20" y="8"/>
                  </a:cubicBezTo>
                  <a:cubicBezTo>
                    <a:pt x="39" y="34"/>
                    <a:pt x="39" y="34"/>
                    <a:pt x="39" y="34"/>
                  </a:cubicBezTo>
                  <a:cubicBezTo>
                    <a:pt x="40" y="35"/>
                    <a:pt x="40" y="35"/>
                    <a:pt x="40" y="36"/>
                  </a:cubicBezTo>
                  <a:cubicBezTo>
                    <a:pt x="40" y="37"/>
                    <a:pt x="39" y="38"/>
                    <a:pt x="37" y="38"/>
                  </a:cubicBezTo>
                  <a:cubicBezTo>
                    <a:pt x="21" y="38"/>
                    <a:pt x="21" y="38"/>
                    <a:pt x="21" y="38"/>
                  </a:cubicBezTo>
                  <a:cubicBezTo>
                    <a:pt x="21" y="38"/>
                    <a:pt x="21" y="38"/>
                    <a:pt x="21" y="38"/>
                  </a:cubicBezTo>
                  <a:cubicBezTo>
                    <a:pt x="21" y="38"/>
                    <a:pt x="20" y="38"/>
                    <a:pt x="20" y="37"/>
                  </a:cubicBezTo>
                  <a:cubicBezTo>
                    <a:pt x="20" y="37"/>
                    <a:pt x="20" y="37"/>
                    <a:pt x="20" y="37"/>
                  </a:cubicBezTo>
                  <a:cubicBezTo>
                    <a:pt x="20" y="30"/>
                    <a:pt x="20" y="30"/>
                    <a:pt x="20" y="30"/>
                  </a:cubicBezTo>
                  <a:lnTo>
                    <a:pt x="23" y="34"/>
                  </a:lnTo>
                  <a:close/>
                  <a:moveTo>
                    <a:pt x="20" y="16"/>
                  </a:moveTo>
                  <a:cubicBezTo>
                    <a:pt x="13" y="7"/>
                    <a:pt x="13" y="7"/>
                    <a:pt x="13" y="7"/>
                  </a:cubicBezTo>
                  <a:cubicBezTo>
                    <a:pt x="12" y="8"/>
                    <a:pt x="11" y="9"/>
                    <a:pt x="10" y="10"/>
                  </a:cubicBezTo>
                  <a:cubicBezTo>
                    <a:pt x="9" y="11"/>
                    <a:pt x="8" y="12"/>
                    <a:pt x="6" y="12"/>
                  </a:cubicBezTo>
                  <a:cubicBezTo>
                    <a:pt x="20" y="30"/>
                    <a:pt x="20" y="30"/>
                    <a:pt x="20" y="30"/>
                  </a:cubicBezTo>
                  <a:cubicBezTo>
                    <a:pt x="20" y="37"/>
                    <a:pt x="20" y="37"/>
                    <a:pt x="20" y="37"/>
                  </a:cubicBezTo>
                  <a:cubicBezTo>
                    <a:pt x="0" y="12"/>
                    <a:pt x="0" y="12"/>
                    <a:pt x="0" y="12"/>
                  </a:cubicBezTo>
                  <a:cubicBezTo>
                    <a:pt x="0" y="12"/>
                    <a:pt x="0" y="12"/>
                    <a:pt x="0" y="11"/>
                  </a:cubicBezTo>
                  <a:cubicBezTo>
                    <a:pt x="0" y="10"/>
                    <a:pt x="1" y="9"/>
                    <a:pt x="2" y="9"/>
                  </a:cubicBezTo>
                  <a:cubicBezTo>
                    <a:pt x="4" y="8"/>
                    <a:pt x="6" y="8"/>
                    <a:pt x="7" y="6"/>
                  </a:cubicBezTo>
                  <a:cubicBezTo>
                    <a:pt x="8" y="5"/>
                    <a:pt x="10" y="4"/>
                    <a:pt x="10" y="2"/>
                  </a:cubicBezTo>
                  <a:cubicBezTo>
                    <a:pt x="10" y="2"/>
                    <a:pt x="11" y="2"/>
                    <a:pt x="11" y="1"/>
                  </a:cubicBezTo>
                  <a:cubicBezTo>
                    <a:pt x="12" y="0"/>
                    <a:pt x="14" y="1"/>
                    <a:pt x="14" y="2"/>
                  </a:cubicBezTo>
                  <a:cubicBezTo>
                    <a:pt x="20" y="8"/>
                    <a:pt x="20" y="8"/>
                    <a:pt x="20" y="8"/>
                  </a:cubicBezTo>
                  <a:lnTo>
                    <a:pt x="20" y="1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8" name="Freeform 175"/>
            <p:cNvSpPr>
              <a:spLocks noEditPoints="1"/>
            </p:cNvSpPr>
            <p:nvPr/>
          </p:nvSpPr>
          <p:spPr bwMode="auto">
            <a:xfrm>
              <a:off x="7026287" y="3384570"/>
              <a:ext cx="52389" cy="50801"/>
            </a:xfrm>
            <a:custGeom>
              <a:gdLst>
                <a:gd fmla="*/ 12 w 23" name="T0"/>
                <a:gd fmla="*/ 5 h 23" name="T1"/>
                <a:gd fmla="*/ 11 w 23" name="T2"/>
                <a:gd fmla="*/ 0 h 23" name="T3"/>
                <a:gd fmla="*/ 14 w 23" name="T4"/>
                <a:gd fmla="*/ 0 h 23" name="T5"/>
                <a:gd fmla="*/ 21 w 23" name="T6"/>
                <a:gd fmla="*/ 5 h 23" name="T7"/>
                <a:gd fmla="*/ 23 w 23" name="T8"/>
                <a:gd fmla="*/ 13 h 23" name="T9"/>
                <a:gd fmla="*/ 23 w 23" name="T10"/>
                <a:gd fmla="*/ 13 h 23" name="T11"/>
                <a:gd fmla="*/ 23 w 23" name="T12"/>
                <a:gd fmla="*/ 14 h 23" name="T13"/>
                <a:gd fmla="*/ 11 w 23" name="T14"/>
                <a:gd fmla="*/ 23 h 23" name="T15"/>
                <a:gd fmla="*/ 11 w 23" name="T16"/>
                <a:gd fmla="*/ 18 h 23" name="T17"/>
                <a:gd fmla="*/ 15 w 23" name="T18"/>
                <a:gd fmla="*/ 17 h 23" name="T19"/>
                <a:gd fmla="*/ 18 w 23" name="T20"/>
                <a:gd fmla="*/ 13 h 23" name="T21"/>
                <a:gd fmla="*/ 18 w 23" name="T22"/>
                <a:gd fmla="*/ 13 h 23" name="T23"/>
                <a:gd fmla="*/ 13 w 23" name="T24"/>
                <a:gd fmla="*/ 5 h 23" name="T25"/>
                <a:gd fmla="*/ 11 w 23" name="T26"/>
                <a:gd fmla="*/ 5 h 23" name="T27"/>
                <a:gd fmla="*/ 5 w 23" name="T28"/>
                <a:gd fmla="*/ 10 h 23" name="T29"/>
                <a:gd fmla="*/ 4 w 23" name="T30"/>
                <a:gd fmla="*/ 11 h 23" name="T31"/>
                <a:gd fmla="*/ 4 w 23" name="T32"/>
                <a:gd fmla="*/ 11 h 23" name="T33"/>
                <a:gd fmla="*/ 4 w 23" name="T34"/>
                <a:gd fmla="*/ 12 h 23" name="T35"/>
                <a:gd fmla="*/ 6 w 23" name="T36"/>
                <a:gd fmla="*/ 16 h 23" name="T37"/>
                <a:gd fmla="*/ 10 w 23" name="T38"/>
                <a:gd fmla="*/ 18 h 23" name="T39"/>
                <a:gd fmla="*/ 10 w 23" name="T40"/>
                <a:gd fmla="*/ 18 h 23" name="T41"/>
                <a:gd fmla="*/ 11 w 23" name="T42"/>
                <a:gd fmla="*/ 18 h 23" name="T43"/>
                <a:gd fmla="*/ 11 w 23" name="T44"/>
                <a:gd fmla="*/ 18 h 23" name="T45"/>
                <a:gd fmla="*/ 11 w 23" name="T46"/>
                <a:gd fmla="*/ 23 h 23" name="T47"/>
                <a:gd fmla="*/ 10 w 23" name="T48"/>
                <a:gd fmla="*/ 23 h 23" name="T49"/>
                <a:gd fmla="*/ 9 w 23" name="T50"/>
                <a:gd fmla="*/ 23 h 23" name="T51"/>
                <a:gd fmla="*/ 2 w 23" name="T52"/>
                <a:gd fmla="*/ 19 h 23" name="T53"/>
                <a:gd fmla="*/ 0 w 23" name="T54"/>
                <a:gd fmla="*/ 12 h 23" name="T55"/>
                <a:gd fmla="*/ 0 w 23" name="T56"/>
                <a:gd fmla="*/ 11 h 23" name="T57"/>
                <a:gd fmla="*/ 0 w 23" name="T58"/>
                <a:gd fmla="*/ 11 h 23" name="T59"/>
                <a:gd fmla="*/ 0 w 23" name="T60"/>
                <a:gd fmla="*/ 11 h 23" name="T61"/>
                <a:gd fmla="*/ 0 w 23" name="T62"/>
                <a:gd fmla="*/ 11 h 23" name="T63"/>
                <a:gd fmla="*/ 0 w 23" name="T64"/>
                <a:gd fmla="*/ 9 h 23" name="T65"/>
                <a:gd fmla="*/ 4 w 23" name="T66"/>
                <a:gd fmla="*/ 2 h 23" name="T67"/>
                <a:gd fmla="*/ 11 w 23" name="T68"/>
                <a:gd fmla="*/ 0 h 23" name="T69"/>
                <a:gd fmla="*/ 0 w 23" name="T70"/>
                <a:gd fmla="*/ 12 h 23" name="T71"/>
                <a:gd fmla="*/ 0 w 23" name="T72"/>
                <a:gd fmla="*/ 12 h 2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3" w="23">
                  <a:moveTo>
                    <a:pt x="13" y="5"/>
                  </a:moveTo>
                  <a:cubicBezTo>
                    <a:pt x="12" y="5"/>
                    <a:pt x="12" y="5"/>
                    <a:pt x="12" y="5"/>
                  </a:cubicBezTo>
                  <a:cubicBezTo>
                    <a:pt x="12" y="5"/>
                    <a:pt x="11" y="5"/>
                    <a:pt x="11" y="5"/>
                  </a:cubicBezTo>
                  <a:cubicBezTo>
                    <a:pt x="11" y="0"/>
                    <a:pt x="11" y="0"/>
                    <a:pt x="11" y="0"/>
                  </a:cubicBezTo>
                  <a:cubicBezTo>
                    <a:pt x="12" y="0"/>
                    <a:pt x="12" y="0"/>
                    <a:pt x="13" y="0"/>
                  </a:cubicBezTo>
                  <a:cubicBezTo>
                    <a:pt x="13" y="0"/>
                    <a:pt x="13" y="0"/>
                    <a:pt x="14" y="0"/>
                  </a:cubicBezTo>
                  <a:cubicBezTo>
                    <a:pt x="14" y="0"/>
                    <a:pt x="14" y="0"/>
                    <a:pt x="14" y="0"/>
                  </a:cubicBezTo>
                  <a:cubicBezTo>
                    <a:pt x="17" y="1"/>
                    <a:pt x="19" y="3"/>
                    <a:pt x="21" y="5"/>
                  </a:cubicBezTo>
                  <a:cubicBezTo>
                    <a:pt x="22" y="7"/>
                    <a:pt x="23" y="10"/>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2" y="17"/>
                    <a:pt x="20" y="19"/>
                    <a:pt x="18" y="21"/>
                  </a:cubicBezTo>
                  <a:cubicBezTo>
                    <a:pt x="16" y="22"/>
                    <a:pt x="14" y="23"/>
                    <a:pt x="11" y="23"/>
                  </a:cubicBezTo>
                  <a:cubicBezTo>
                    <a:pt x="11" y="23"/>
                    <a:pt x="11" y="23"/>
                    <a:pt x="11" y="23"/>
                  </a:cubicBezTo>
                  <a:cubicBezTo>
                    <a:pt x="11" y="18"/>
                    <a:pt x="11" y="18"/>
                    <a:pt x="11" y="18"/>
                  </a:cubicBezTo>
                  <a:cubicBezTo>
                    <a:pt x="11" y="18"/>
                    <a:pt x="11" y="18"/>
                    <a:pt x="11" y="18"/>
                  </a:cubicBezTo>
                  <a:cubicBezTo>
                    <a:pt x="13" y="18"/>
                    <a:pt x="14" y="18"/>
                    <a:pt x="15" y="17"/>
                  </a:cubicBezTo>
                  <a:cubicBezTo>
                    <a:pt x="17" y="16"/>
                    <a:pt x="17" y="15"/>
                    <a:pt x="18" y="13"/>
                  </a:cubicBezTo>
                  <a:cubicBezTo>
                    <a:pt x="18" y="13"/>
                    <a:pt x="18" y="13"/>
                    <a:pt x="18" y="13"/>
                  </a:cubicBezTo>
                  <a:cubicBezTo>
                    <a:pt x="18" y="13"/>
                    <a:pt x="18" y="13"/>
                    <a:pt x="18" y="13"/>
                  </a:cubicBezTo>
                  <a:cubicBezTo>
                    <a:pt x="18" y="13"/>
                    <a:pt x="18" y="13"/>
                    <a:pt x="18" y="13"/>
                  </a:cubicBezTo>
                  <a:cubicBezTo>
                    <a:pt x="18" y="11"/>
                    <a:pt x="18" y="9"/>
                    <a:pt x="17" y="8"/>
                  </a:cubicBezTo>
                  <a:cubicBezTo>
                    <a:pt x="16" y="6"/>
                    <a:pt x="15" y="5"/>
                    <a:pt x="13" y="5"/>
                  </a:cubicBezTo>
                  <a:close/>
                  <a:moveTo>
                    <a:pt x="11" y="5"/>
                  </a:moveTo>
                  <a:cubicBezTo>
                    <a:pt x="11" y="5"/>
                    <a:pt x="11" y="5"/>
                    <a:pt x="11" y="5"/>
                  </a:cubicBezTo>
                  <a:cubicBezTo>
                    <a:pt x="10" y="5"/>
                    <a:pt x="8" y="5"/>
                    <a:pt x="7" y="6"/>
                  </a:cubicBezTo>
                  <a:cubicBezTo>
                    <a:pt x="6" y="7"/>
                    <a:pt x="5" y="8"/>
                    <a:pt x="5" y="10"/>
                  </a:cubicBezTo>
                  <a:cubicBezTo>
                    <a:pt x="5" y="10"/>
                    <a:pt x="5" y="10"/>
                    <a:pt x="5" y="10"/>
                  </a:cubicBezTo>
                  <a:cubicBezTo>
                    <a:pt x="5" y="10"/>
                    <a:pt x="4" y="10"/>
                    <a:pt x="4" y="11"/>
                  </a:cubicBezTo>
                  <a:cubicBezTo>
                    <a:pt x="4" y="11"/>
                    <a:pt x="4" y="11"/>
                    <a:pt x="4" y="11"/>
                  </a:cubicBezTo>
                  <a:cubicBezTo>
                    <a:pt x="4" y="11"/>
                    <a:pt x="4" y="11"/>
                    <a:pt x="4" y="11"/>
                  </a:cubicBezTo>
                  <a:cubicBezTo>
                    <a:pt x="4" y="12"/>
                    <a:pt x="4" y="12"/>
                    <a:pt x="4" y="12"/>
                  </a:cubicBezTo>
                  <a:cubicBezTo>
                    <a:pt x="4" y="12"/>
                    <a:pt x="4" y="12"/>
                    <a:pt x="4" y="12"/>
                  </a:cubicBezTo>
                  <a:cubicBezTo>
                    <a:pt x="4" y="13"/>
                    <a:pt x="5" y="15"/>
                    <a:pt x="6" y="16"/>
                  </a:cubicBezTo>
                  <a:cubicBezTo>
                    <a:pt x="6" y="16"/>
                    <a:pt x="6" y="16"/>
                    <a:pt x="6" y="16"/>
                  </a:cubicBezTo>
                  <a:cubicBezTo>
                    <a:pt x="6" y="16"/>
                    <a:pt x="6" y="16"/>
                    <a:pt x="6" y="16"/>
                  </a:cubicBezTo>
                  <a:cubicBezTo>
                    <a:pt x="7" y="17"/>
                    <a:pt x="8" y="18"/>
                    <a:pt x="10" y="18"/>
                  </a:cubicBezTo>
                  <a:cubicBezTo>
                    <a:pt x="10" y="18"/>
                    <a:pt x="10" y="18"/>
                    <a:pt x="10" y="18"/>
                  </a:cubicBezTo>
                  <a:cubicBezTo>
                    <a:pt x="10" y="18"/>
                    <a:pt x="10" y="18"/>
                    <a:pt x="10" y="18"/>
                  </a:cubicBezTo>
                  <a:cubicBezTo>
                    <a:pt x="10" y="18"/>
                    <a:pt x="10" y="18"/>
                    <a:pt x="10" y="18"/>
                  </a:cubicBezTo>
                  <a:cubicBezTo>
                    <a:pt x="11" y="18"/>
                    <a:pt x="11" y="18"/>
                    <a:pt x="11" y="18"/>
                  </a:cubicBezTo>
                  <a:cubicBezTo>
                    <a:pt x="11" y="18"/>
                    <a:pt x="11" y="18"/>
                    <a:pt x="11" y="18"/>
                  </a:cubicBezTo>
                  <a:cubicBezTo>
                    <a:pt x="11" y="18"/>
                    <a:pt x="11" y="18"/>
                    <a:pt x="11" y="18"/>
                  </a:cubicBezTo>
                  <a:cubicBezTo>
                    <a:pt x="11" y="23"/>
                    <a:pt x="11" y="23"/>
                    <a:pt x="11" y="23"/>
                  </a:cubicBezTo>
                  <a:cubicBezTo>
                    <a:pt x="11" y="23"/>
                    <a:pt x="11" y="23"/>
                    <a:pt x="11" y="23"/>
                  </a:cubicBezTo>
                  <a:cubicBezTo>
                    <a:pt x="10" y="23"/>
                    <a:pt x="10" y="23"/>
                    <a:pt x="10" y="23"/>
                  </a:cubicBezTo>
                  <a:cubicBezTo>
                    <a:pt x="10" y="23"/>
                    <a:pt x="10" y="23"/>
                    <a:pt x="10" y="23"/>
                  </a:cubicBezTo>
                  <a:cubicBezTo>
                    <a:pt x="10" y="23"/>
                    <a:pt x="9" y="23"/>
                    <a:pt x="9" y="23"/>
                  </a:cubicBezTo>
                  <a:cubicBezTo>
                    <a:pt x="9" y="23"/>
                    <a:pt x="9" y="23"/>
                    <a:pt x="9" y="23"/>
                  </a:cubicBezTo>
                  <a:cubicBezTo>
                    <a:pt x="9" y="23"/>
                    <a:pt x="9" y="23"/>
                    <a:pt x="9" y="23"/>
                  </a:cubicBezTo>
                  <a:cubicBezTo>
                    <a:pt x="6" y="22"/>
                    <a:pt x="4" y="21"/>
                    <a:pt x="2" y="19"/>
                  </a:cubicBezTo>
                  <a:cubicBezTo>
                    <a:pt x="2" y="19"/>
                    <a:pt x="2" y="19"/>
                    <a:pt x="2" y="19"/>
                  </a:cubicBezTo>
                  <a:cubicBezTo>
                    <a:pt x="1" y="17"/>
                    <a:pt x="0" y="14"/>
                    <a:pt x="0" y="12"/>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0"/>
                    <a:pt x="0" y="10"/>
                  </a:cubicBezTo>
                  <a:cubicBezTo>
                    <a:pt x="0" y="10"/>
                    <a:pt x="0" y="9"/>
                    <a:pt x="0" y="9"/>
                  </a:cubicBezTo>
                  <a:cubicBezTo>
                    <a:pt x="0" y="9"/>
                    <a:pt x="0" y="9"/>
                    <a:pt x="0" y="9"/>
                  </a:cubicBezTo>
                  <a:cubicBezTo>
                    <a:pt x="1" y="6"/>
                    <a:pt x="2" y="4"/>
                    <a:pt x="4" y="2"/>
                  </a:cubicBezTo>
                  <a:cubicBezTo>
                    <a:pt x="6" y="1"/>
                    <a:pt x="9" y="0"/>
                    <a:pt x="11" y="0"/>
                  </a:cubicBezTo>
                  <a:cubicBezTo>
                    <a:pt x="11" y="0"/>
                    <a:pt x="11" y="0"/>
                    <a:pt x="11" y="0"/>
                  </a:cubicBezTo>
                  <a:cubicBezTo>
                    <a:pt x="11" y="5"/>
                    <a:pt x="11" y="5"/>
                    <a:pt x="11" y="5"/>
                  </a:cubicBezTo>
                  <a:close/>
                  <a:moveTo>
                    <a:pt x="0" y="12"/>
                  </a:moveTo>
                  <a:cubicBezTo>
                    <a:pt x="0" y="11"/>
                    <a:pt x="0" y="11"/>
                    <a:pt x="0" y="11"/>
                  </a:cubicBezTo>
                  <a:lnTo>
                    <a:pt x="0" y="1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69" name="Freeform 176"/>
            <p:cNvSpPr>
              <a:spLocks noEditPoints="1"/>
            </p:cNvSpPr>
            <p:nvPr/>
          </p:nvSpPr>
          <p:spPr bwMode="auto">
            <a:xfrm>
              <a:off x="6875473" y="3498870"/>
              <a:ext cx="301625" cy="158751"/>
            </a:xfrm>
            <a:custGeom>
              <a:gdLst>
                <a:gd fmla="*/ 67 w 134" name="T0"/>
                <a:gd fmla="*/ 65 h 70" name="T1"/>
                <a:gd fmla="*/ 113 w 134" name="T2"/>
                <a:gd fmla="*/ 65 h 70" name="T3"/>
                <a:gd fmla="*/ 129 w 134" name="T4"/>
                <a:gd fmla="*/ 5 h 70" name="T5"/>
                <a:gd fmla="*/ 118 w 134" name="T6"/>
                <a:gd fmla="*/ 5 h 70" name="T7"/>
                <a:gd fmla="*/ 102 w 134" name="T8"/>
                <a:gd fmla="*/ 5 h 70" name="T9"/>
                <a:gd fmla="*/ 67 w 134" name="T10"/>
                <a:gd fmla="*/ 5 h 70" name="T11"/>
                <a:gd fmla="*/ 67 w 134" name="T12"/>
                <a:gd fmla="*/ 0 h 70" name="T13"/>
                <a:gd fmla="*/ 102 w 134" name="T14"/>
                <a:gd fmla="*/ 0 h 70" name="T15"/>
                <a:gd fmla="*/ 118 w 134" name="T16"/>
                <a:gd fmla="*/ 0 h 70" name="T17"/>
                <a:gd fmla="*/ 132 w 134" name="T18"/>
                <a:gd fmla="*/ 0 h 70" name="T19"/>
                <a:gd fmla="*/ 132 w 134" name="T20"/>
                <a:gd fmla="*/ 0 h 70" name="T21"/>
                <a:gd fmla="*/ 132 w 134" name="T22"/>
                <a:gd fmla="*/ 0 h 70" name="T23"/>
                <a:gd fmla="*/ 134 w 134" name="T24"/>
                <a:gd fmla="*/ 3 h 70" name="T25"/>
                <a:gd fmla="*/ 117 w 134" name="T26"/>
                <a:gd fmla="*/ 68 h 70" name="T27"/>
                <a:gd fmla="*/ 115 w 134" name="T28"/>
                <a:gd fmla="*/ 70 h 70" name="T29"/>
                <a:gd fmla="*/ 67 w 134" name="T30"/>
                <a:gd fmla="*/ 70 h 70" name="T31"/>
                <a:gd fmla="*/ 67 w 134" name="T32"/>
                <a:gd fmla="*/ 65 h 70" name="T33"/>
                <a:gd fmla="*/ 5 w 134" name="T34"/>
                <a:gd fmla="*/ 5 h 70" name="T35"/>
                <a:gd fmla="*/ 21 w 134" name="T36"/>
                <a:gd fmla="*/ 65 h 70" name="T37"/>
                <a:gd fmla="*/ 67 w 134" name="T38"/>
                <a:gd fmla="*/ 65 h 70" name="T39"/>
                <a:gd fmla="*/ 67 w 134" name="T40"/>
                <a:gd fmla="*/ 70 h 70" name="T41"/>
                <a:gd fmla="*/ 19 w 134" name="T42"/>
                <a:gd fmla="*/ 70 h 70" name="T43"/>
                <a:gd fmla="*/ 19 w 134" name="T44"/>
                <a:gd fmla="*/ 70 h 70" name="T45"/>
                <a:gd fmla="*/ 17 w 134" name="T46"/>
                <a:gd fmla="*/ 68 h 70" name="T47"/>
                <a:gd fmla="*/ 0 w 134" name="T48"/>
                <a:gd fmla="*/ 4 h 70" name="T49"/>
                <a:gd fmla="*/ 0 w 134" name="T50"/>
                <a:gd fmla="*/ 3 h 70" name="T51"/>
                <a:gd fmla="*/ 2 w 134" name="T52"/>
                <a:gd fmla="*/ 0 h 70" name="T53"/>
                <a:gd fmla="*/ 15 w 134" name="T54"/>
                <a:gd fmla="*/ 0 h 70" name="T55"/>
                <a:gd fmla="*/ 31 w 134" name="T56"/>
                <a:gd fmla="*/ 0 h 70" name="T57"/>
                <a:gd fmla="*/ 67 w 134" name="T58"/>
                <a:gd fmla="*/ 0 h 70" name="T59"/>
                <a:gd fmla="*/ 67 w 134" name="T60"/>
                <a:gd fmla="*/ 5 h 70" name="T61"/>
                <a:gd fmla="*/ 31 w 134" name="T62"/>
                <a:gd fmla="*/ 5 h 70" name="T63"/>
                <a:gd fmla="*/ 15 w 134" name="T64"/>
                <a:gd fmla="*/ 5 h 70" name="T65"/>
                <a:gd fmla="*/ 5 w 134" name="T66"/>
                <a:gd fmla="*/ 5 h 7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70" w="134">
                  <a:moveTo>
                    <a:pt x="67" y="65"/>
                  </a:moveTo>
                  <a:cubicBezTo>
                    <a:pt x="113" y="65"/>
                    <a:pt x="113" y="65"/>
                    <a:pt x="113" y="65"/>
                  </a:cubicBezTo>
                  <a:cubicBezTo>
                    <a:pt x="129" y="5"/>
                    <a:pt x="129" y="5"/>
                    <a:pt x="129" y="5"/>
                  </a:cubicBezTo>
                  <a:cubicBezTo>
                    <a:pt x="118" y="5"/>
                    <a:pt x="118" y="5"/>
                    <a:pt x="118" y="5"/>
                  </a:cubicBezTo>
                  <a:cubicBezTo>
                    <a:pt x="102" y="5"/>
                    <a:pt x="102" y="5"/>
                    <a:pt x="102" y="5"/>
                  </a:cubicBezTo>
                  <a:cubicBezTo>
                    <a:pt x="67" y="5"/>
                    <a:pt x="67" y="5"/>
                    <a:pt x="67" y="5"/>
                  </a:cubicBezTo>
                  <a:cubicBezTo>
                    <a:pt x="67" y="0"/>
                    <a:pt x="67" y="0"/>
                    <a:pt x="67" y="0"/>
                  </a:cubicBezTo>
                  <a:cubicBezTo>
                    <a:pt x="102" y="0"/>
                    <a:pt x="102" y="0"/>
                    <a:pt x="102" y="0"/>
                  </a:cubicBezTo>
                  <a:cubicBezTo>
                    <a:pt x="118" y="0"/>
                    <a:pt x="118" y="0"/>
                    <a:pt x="118" y="0"/>
                  </a:cubicBezTo>
                  <a:cubicBezTo>
                    <a:pt x="132" y="0"/>
                    <a:pt x="132" y="0"/>
                    <a:pt x="132" y="0"/>
                  </a:cubicBezTo>
                  <a:cubicBezTo>
                    <a:pt x="132" y="0"/>
                    <a:pt x="132" y="0"/>
                    <a:pt x="132" y="0"/>
                  </a:cubicBezTo>
                  <a:cubicBezTo>
                    <a:pt x="132" y="0"/>
                    <a:pt x="132" y="0"/>
                    <a:pt x="132" y="0"/>
                  </a:cubicBezTo>
                  <a:cubicBezTo>
                    <a:pt x="134" y="1"/>
                    <a:pt x="134" y="2"/>
                    <a:pt x="134" y="3"/>
                  </a:cubicBezTo>
                  <a:cubicBezTo>
                    <a:pt x="117" y="68"/>
                    <a:pt x="117" y="68"/>
                    <a:pt x="117" y="68"/>
                  </a:cubicBezTo>
                  <a:cubicBezTo>
                    <a:pt x="117" y="69"/>
                    <a:pt x="116" y="70"/>
                    <a:pt x="115" y="70"/>
                  </a:cubicBezTo>
                  <a:cubicBezTo>
                    <a:pt x="67" y="70"/>
                    <a:pt x="67" y="70"/>
                    <a:pt x="67" y="70"/>
                  </a:cubicBezTo>
                  <a:lnTo>
                    <a:pt x="67" y="65"/>
                  </a:lnTo>
                  <a:close/>
                  <a:moveTo>
                    <a:pt x="5" y="5"/>
                  </a:moveTo>
                  <a:cubicBezTo>
                    <a:pt x="21" y="65"/>
                    <a:pt x="21" y="65"/>
                    <a:pt x="21" y="65"/>
                  </a:cubicBezTo>
                  <a:cubicBezTo>
                    <a:pt x="67" y="65"/>
                    <a:pt x="67" y="65"/>
                    <a:pt x="67" y="65"/>
                  </a:cubicBezTo>
                  <a:cubicBezTo>
                    <a:pt x="67" y="70"/>
                    <a:pt x="67" y="70"/>
                    <a:pt x="67" y="70"/>
                  </a:cubicBezTo>
                  <a:cubicBezTo>
                    <a:pt x="19" y="70"/>
                    <a:pt x="19" y="70"/>
                    <a:pt x="19" y="70"/>
                  </a:cubicBezTo>
                  <a:cubicBezTo>
                    <a:pt x="19" y="70"/>
                    <a:pt x="19" y="70"/>
                    <a:pt x="19" y="70"/>
                  </a:cubicBezTo>
                  <a:cubicBezTo>
                    <a:pt x="18" y="70"/>
                    <a:pt x="17" y="69"/>
                    <a:pt x="17" y="68"/>
                  </a:cubicBezTo>
                  <a:cubicBezTo>
                    <a:pt x="0" y="4"/>
                    <a:pt x="0" y="4"/>
                    <a:pt x="0" y="4"/>
                  </a:cubicBezTo>
                  <a:cubicBezTo>
                    <a:pt x="0" y="3"/>
                    <a:pt x="0" y="3"/>
                    <a:pt x="0" y="3"/>
                  </a:cubicBezTo>
                  <a:cubicBezTo>
                    <a:pt x="0" y="1"/>
                    <a:pt x="1" y="0"/>
                    <a:pt x="2" y="0"/>
                  </a:cubicBezTo>
                  <a:cubicBezTo>
                    <a:pt x="15" y="0"/>
                    <a:pt x="15" y="0"/>
                    <a:pt x="15" y="0"/>
                  </a:cubicBezTo>
                  <a:cubicBezTo>
                    <a:pt x="31" y="0"/>
                    <a:pt x="31" y="0"/>
                    <a:pt x="31" y="0"/>
                  </a:cubicBezTo>
                  <a:cubicBezTo>
                    <a:pt x="67" y="0"/>
                    <a:pt x="67" y="0"/>
                    <a:pt x="67" y="0"/>
                  </a:cubicBezTo>
                  <a:cubicBezTo>
                    <a:pt x="67" y="5"/>
                    <a:pt x="67" y="5"/>
                    <a:pt x="67" y="5"/>
                  </a:cubicBezTo>
                  <a:cubicBezTo>
                    <a:pt x="31" y="5"/>
                    <a:pt x="31" y="5"/>
                    <a:pt x="31" y="5"/>
                  </a:cubicBezTo>
                  <a:cubicBezTo>
                    <a:pt x="15" y="5"/>
                    <a:pt x="15" y="5"/>
                    <a:pt x="15" y="5"/>
                  </a:cubicBezTo>
                  <a:lnTo>
                    <a:pt x="5"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0" name="Freeform 177"/>
            <p:cNvSpPr>
              <a:spLocks noEditPoints="1"/>
            </p:cNvSpPr>
            <p:nvPr/>
          </p:nvSpPr>
          <p:spPr bwMode="auto">
            <a:xfrm>
              <a:off x="8324863" y="4130699"/>
              <a:ext cx="309564" cy="90488"/>
            </a:xfrm>
            <a:custGeom>
              <a:gdLst>
                <a:gd fmla="*/ 89 w 137" name="T0"/>
                <a:gd fmla="*/ 23 h 40" name="T1"/>
                <a:gd fmla="*/ 69 w 137" name="T2"/>
                <a:gd fmla="*/ 23 h 40" name="T3"/>
                <a:gd fmla="*/ 69 w 137" name="T4"/>
                <a:gd fmla="*/ 18 h 40" name="T5"/>
                <a:gd fmla="*/ 86 w 137" name="T6"/>
                <a:gd fmla="*/ 18 h 40" name="T7"/>
                <a:gd fmla="*/ 86 w 137" name="T8"/>
                <a:gd fmla="*/ 3 h 40" name="T9"/>
                <a:gd fmla="*/ 89 w 137" name="T10"/>
                <a:gd fmla="*/ 0 h 40" name="T11"/>
                <a:gd fmla="*/ 135 w 137" name="T12"/>
                <a:gd fmla="*/ 0 h 40" name="T13"/>
                <a:gd fmla="*/ 137 w 137" name="T14"/>
                <a:gd fmla="*/ 3 h 40" name="T15"/>
                <a:gd fmla="*/ 137 w 137" name="T16"/>
                <a:gd fmla="*/ 37 h 40" name="T17"/>
                <a:gd fmla="*/ 135 w 137" name="T18"/>
                <a:gd fmla="*/ 40 h 40" name="T19"/>
                <a:gd fmla="*/ 69 w 137" name="T20"/>
                <a:gd fmla="*/ 40 h 40" name="T21"/>
                <a:gd fmla="*/ 69 w 137" name="T22"/>
                <a:gd fmla="*/ 35 h 40" name="T23"/>
                <a:gd fmla="*/ 132 w 137" name="T24"/>
                <a:gd fmla="*/ 35 h 40" name="T25"/>
                <a:gd fmla="*/ 132 w 137" name="T26"/>
                <a:gd fmla="*/ 5 h 40" name="T27"/>
                <a:gd fmla="*/ 91 w 137" name="T28"/>
                <a:gd fmla="*/ 5 h 40" name="T29"/>
                <a:gd fmla="*/ 91 w 137" name="T30"/>
                <a:gd fmla="*/ 21 h 40" name="T31"/>
                <a:gd fmla="*/ 89 w 137" name="T32"/>
                <a:gd fmla="*/ 23 h 40" name="T33"/>
                <a:gd fmla="*/ 69 w 137" name="T34"/>
                <a:gd fmla="*/ 23 h 40" name="T35"/>
                <a:gd fmla="*/ 48 w 137" name="T36"/>
                <a:gd fmla="*/ 23 h 40" name="T37"/>
                <a:gd fmla="*/ 46 w 137" name="T38"/>
                <a:gd fmla="*/ 21 h 40" name="T39"/>
                <a:gd fmla="*/ 46 w 137" name="T40"/>
                <a:gd fmla="*/ 5 h 40" name="T41"/>
                <a:gd fmla="*/ 5 w 137" name="T42"/>
                <a:gd fmla="*/ 5 h 40" name="T43"/>
                <a:gd fmla="*/ 5 w 137" name="T44"/>
                <a:gd fmla="*/ 35 h 40" name="T45"/>
                <a:gd fmla="*/ 69 w 137" name="T46"/>
                <a:gd fmla="*/ 35 h 40" name="T47"/>
                <a:gd fmla="*/ 69 w 137" name="T48"/>
                <a:gd fmla="*/ 40 h 40" name="T49"/>
                <a:gd fmla="*/ 2 w 137" name="T50"/>
                <a:gd fmla="*/ 40 h 40" name="T51"/>
                <a:gd fmla="*/ 0 w 137" name="T52"/>
                <a:gd fmla="*/ 37 h 40" name="T53"/>
                <a:gd fmla="*/ 0 w 137" name="T54"/>
                <a:gd fmla="*/ 3 h 40" name="T55"/>
                <a:gd fmla="*/ 2 w 137" name="T56"/>
                <a:gd fmla="*/ 0 h 40" name="T57"/>
                <a:gd fmla="*/ 48 w 137" name="T58"/>
                <a:gd fmla="*/ 0 h 40" name="T59"/>
                <a:gd fmla="*/ 51 w 137" name="T60"/>
                <a:gd fmla="*/ 3 h 40" name="T61"/>
                <a:gd fmla="*/ 51 w 137" name="T62"/>
                <a:gd fmla="*/ 18 h 40" name="T63"/>
                <a:gd fmla="*/ 69 w 137" name="T64"/>
                <a:gd fmla="*/ 18 h 40" name="T65"/>
                <a:gd fmla="*/ 69 w 137" name="T66"/>
                <a:gd fmla="*/ 23 h 4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40" w="137">
                  <a:moveTo>
                    <a:pt x="89" y="23"/>
                  </a:moveTo>
                  <a:cubicBezTo>
                    <a:pt x="69" y="23"/>
                    <a:pt x="69" y="23"/>
                    <a:pt x="69" y="23"/>
                  </a:cubicBezTo>
                  <a:cubicBezTo>
                    <a:pt x="69" y="18"/>
                    <a:pt x="69" y="18"/>
                    <a:pt x="69" y="18"/>
                  </a:cubicBezTo>
                  <a:cubicBezTo>
                    <a:pt x="86" y="18"/>
                    <a:pt x="86" y="18"/>
                    <a:pt x="86" y="18"/>
                  </a:cubicBezTo>
                  <a:cubicBezTo>
                    <a:pt x="86" y="3"/>
                    <a:pt x="86" y="3"/>
                    <a:pt x="86" y="3"/>
                  </a:cubicBezTo>
                  <a:cubicBezTo>
                    <a:pt x="86" y="2"/>
                    <a:pt x="87" y="0"/>
                    <a:pt x="89" y="0"/>
                  </a:cubicBezTo>
                  <a:cubicBezTo>
                    <a:pt x="135" y="0"/>
                    <a:pt x="135" y="0"/>
                    <a:pt x="135" y="0"/>
                  </a:cubicBezTo>
                  <a:cubicBezTo>
                    <a:pt x="136" y="0"/>
                    <a:pt x="137" y="2"/>
                    <a:pt x="137" y="3"/>
                  </a:cubicBezTo>
                  <a:cubicBezTo>
                    <a:pt x="137" y="37"/>
                    <a:pt x="137" y="37"/>
                    <a:pt x="137" y="37"/>
                  </a:cubicBezTo>
                  <a:cubicBezTo>
                    <a:pt x="137" y="39"/>
                    <a:pt x="136" y="40"/>
                    <a:pt x="135" y="40"/>
                  </a:cubicBezTo>
                  <a:cubicBezTo>
                    <a:pt x="69" y="40"/>
                    <a:pt x="69" y="40"/>
                    <a:pt x="69" y="40"/>
                  </a:cubicBezTo>
                  <a:cubicBezTo>
                    <a:pt x="69" y="35"/>
                    <a:pt x="69" y="35"/>
                    <a:pt x="69" y="35"/>
                  </a:cubicBezTo>
                  <a:cubicBezTo>
                    <a:pt x="132" y="35"/>
                    <a:pt x="132" y="35"/>
                    <a:pt x="132" y="35"/>
                  </a:cubicBezTo>
                  <a:cubicBezTo>
                    <a:pt x="132" y="5"/>
                    <a:pt x="132" y="5"/>
                    <a:pt x="132" y="5"/>
                  </a:cubicBezTo>
                  <a:cubicBezTo>
                    <a:pt x="91" y="5"/>
                    <a:pt x="91" y="5"/>
                    <a:pt x="91" y="5"/>
                  </a:cubicBezTo>
                  <a:cubicBezTo>
                    <a:pt x="91" y="21"/>
                    <a:pt x="91" y="21"/>
                    <a:pt x="91" y="21"/>
                  </a:cubicBezTo>
                  <a:cubicBezTo>
                    <a:pt x="91" y="22"/>
                    <a:pt x="90" y="23"/>
                    <a:pt x="89" y="23"/>
                  </a:cubicBezTo>
                  <a:close/>
                  <a:moveTo>
                    <a:pt x="69" y="23"/>
                  </a:moveTo>
                  <a:cubicBezTo>
                    <a:pt x="48" y="23"/>
                    <a:pt x="48" y="23"/>
                    <a:pt x="48" y="23"/>
                  </a:cubicBezTo>
                  <a:cubicBezTo>
                    <a:pt x="47" y="23"/>
                    <a:pt x="46" y="22"/>
                    <a:pt x="46" y="21"/>
                  </a:cubicBezTo>
                  <a:cubicBezTo>
                    <a:pt x="46" y="5"/>
                    <a:pt x="46" y="5"/>
                    <a:pt x="46" y="5"/>
                  </a:cubicBezTo>
                  <a:cubicBezTo>
                    <a:pt x="5" y="5"/>
                    <a:pt x="5" y="5"/>
                    <a:pt x="5" y="5"/>
                  </a:cubicBezTo>
                  <a:cubicBezTo>
                    <a:pt x="5" y="35"/>
                    <a:pt x="5" y="35"/>
                    <a:pt x="5" y="35"/>
                  </a:cubicBezTo>
                  <a:cubicBezTo>
                    <a:pt x="69" y="35"/>
                    <a:pt x="69" y="35"/>
                    <a:pt x="69" y="35"/>
                  </a:cubicBezTo>
                  <a:cubicBezTo>
                    <a:pt x="69" y="40"/>
                    <a:pt x="69" y="40"/>
                    <a:pt x="69" y="40"/>
                  </a:cubicBezTo>
                  <a:cubicBezTo>
                    <a:pt x="2" y="40"/>
                    <a:pt x="2" y="40"/>
                    <a:pt x="2" y="40"/>
                  </a:cubicBezTo>
                  <a:cubicBezTo>
                    <a:pt x="1" y="40"/>
                    <a:pt x="0" y="39"/>
                    <a:pt x="0" y="37"/>
                  </a:cubicBezTo>
                  <a:cubicBezTo>
                    <a:pt x="0" y="3"/>
                    <a:pt x="0" y="3"/>
                    <a:pt x="0" y="3"/>
                  </a:cubicBezTo>
                  <a:cubicBezTo>
                    <a:pt x="0" y="2"/>
                    <a:pt x="1" y="0"/>
                    <a:pt x="2" y="0"/>
                  </a:cubicBezTo>
                  <a:cubicBezTo>
                    <a:pt x="48" y="0"/>
                    <a:pt x="48" y="0"/>
                    <a:pt x="48" y="0"/>
                  </a:cubicBezTo>
                  <a:cubicBezTo>
                    <a:pt x="50" y="0"/>
                    <a:pt x="51" y="2"/>
                    <a:pt x="51" y="3"/>
                  </a:cubicBezTo>
                  <a:cubicBezTo>
                    <a:pt x="51" y="18"/>
                    <a:pt x="51" y="18"/>
                    <a:pt x="51" y="18"/>
                  </a:cubicBezTo>
                  <a:cubicBezTo>
                    <a:pt x="69" y="18"/>
                    <a:pt x="69" y="18"/>
                    <a:pt x="69" y="18"/>
                  </a:cubicBezTo>
                  <a:lnTo>
                    <a:pt x="69" y="2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1" name="Freeform 178"/>
            <p:cNvSpPr>
              <a:spLocks noEditPoints="1"/>
            </p:cNvSpPr>
            <p:nvPr/>
          </p:nvSpPr>
          <p:spPr bwMode="auto">
            <a:xfrm>
              <a:off x="8447100" y="4130699"/>
              <a:ext cx="68263" cy="33339"/>
            </a:xfrm>
            <a:custGeom>
              <a:gdLst>
                <a:gd fmla="*/ 15 w 30" name="T0"/>
                <a:gd fmla="*/ 0 h 15" name="T1"/>
                <a:gd fmla="*/ 27 w 30" name="T2"/>
                <a:gd fmla="*/ 0 h 15" name="T3"/>
                <a:gd fmla="*/ 30 w 30" name="T4"/>
                <a:gd fmla="*/ 3 h 15" name="T5"/>
                <a:gd fmla="*/ 30 w 30" name="T6"/>
                <a:gd fmla="*/ 13 h 15" name="T7"/>
                <a:gd fmla="*/ 27 w 30" name="T8"/>
                <a:gd fmla="*/ 15 h 15" name="T9"/>
                <a:gd fmla="*/ 15 w 30" name="T10"/>
                <a:gd fmla="*/ 15 h 15" name="T11"/>
                <a:gd fmla="*/ 15 w 30" name="T12"/>
                <a:gd fmla="*/ 11 h 15" name="T13"/>
                <a:gd fmla="*/ 25 w 30" name="T14"/>
                <a:gd fmla="*/ 11 h 15" name="T15"/>
                <a:gd fmla="*/ 25 w 30" name="T16"/>
                <a:gd fmla="*/ 5 h 15" name="T17"/>
                <a:gd fmla="*/ 15 w 30" name="T18"/>
                <a:gd fmla="*/ 5 h 15" name="T19"/>
                <a:gd fmla="*/ 15 w 30" name="T20"/>
                <a:gd fmla="*/ 0 h 15" name="T21"/>
                <a:gd fmla="*/ 2 w 30" name="T22"/>
                <a:gd fmla="*/ 0 h 15" name="T23"/>
                <a:gd fmla="*/ 15 w 30" name="T24"/>
                <a:gd fmla="*/ 0 h 15" name="T25"/>
                <a:gd fmla="*/ 15 w 30" name="T26"/>
                <a:gd fmla="*/ 5 h 15" name="T27"/>
                <a:gd fmla="*/ 4 w 30" name="T28"/>
                <a:gd fmla="*/ 5 h 15" name="T29"/>
                <a:gd fmla="*/ 4 w 30" name="T30"/>
                <a:gd fmla="*/ 11 h 15" name="T31"/>
                <a:gd fmla="*/ 15 w 30" name="T32"/>
                <a:gd fmla="*/ 11 h 15" name="T33"/>
                <a:gd fmla="*/ 15 w 30" name="T34"/>
                <a:gd fmla="*/ 15 h 15" name="T35"/>
                <a:gd fmla="*/ 2 w 30" name="T36"/>
                <a:gd fmla="*/ 15 h 15" name="T37"/>
                <a:gd fmla="*/ 0 w 30" name="T38"/>
                <a:gd fmla="*/ 13 h 15" name="T39"/>
                <a:gd fmla="*/ 0 w 30" name="T40"/>
                <a:gd fmla="*/ 3 h 15" name="T41"/>
                <a:gd fmla="*/ 2 w 30" name="T42"/>
                <a:gd fmla="*/ 0 h 1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 w="30">
                  <a:moveTo>
                    <a:pt x="15" y="0"/>
                  </a:moveTo>
                  <a:cubicBezTo>
                    <a:pt x="27" y="0"/>
                    <a:pt x="27" y="0"/>
                    <a:pt x="27" y="0"/>
                  </a:cubicBezTo>
                  <a:cubicBezTo>
                    <a:pt x="28" y="0"/>
                    <a:pt x="30" y="2"/>
                    <a:pt x="30" y="3"/>
                  </a:cubicBezTo>
                  <a:cubicBezTo>
                    <a:pt x="30" y="13"/>
                    <a:pt x="30" y="13"/>
                    <a:pt x="30" y="13"/>
                  </a:cubicBezTo>
                  <a:cubicBezTo>
                    <a:pt x="30" y="14"/>
                    <a:pt x="28" y="15"/>
                    <a:pt x="27" y="15"/>
                  </a:cubicBezTo>
                  <a:cubicBezTo>
                    <a:pt x="15" y="15"/>
                    <a:pt x="15" y="15"/>
                    <a:pt x="15" y="15"/>
                  </a:cubicBezTo>
                  <a:cubicBezTo>
                    <a:pt x="15" y="11"/>
                    <a:pt x="15" y="11"/>
                    <a:pt x="15" y="11"/>
                  </a:cubicBezTo>
                  <a:cubicBezTo>
                    <a:pt x="25" y="11"/>
                    <a:pt x="25" y="11"/>
                    <a:pt x="25" y="11"/>
                  </a:cubicBezTo>
                  <a:cubicBezTo>
                    <a:pt x="25" y="5"/>
                    <a:pt x="25" y="5"/>
                    <a:pt x="25" y="5"/>
                  </a:cubicBezTo>
                  <a:cubicBezTo>
                    <a:pt x="15" y="5"/>
                    <a:pt x="15" y="5"/>
                    <a:pt x="15" y="5"/>
                  </a:cubicBezTo>
                  <a:lnTo>
                    <a:pt x="15" y="0"/>
                  </a:lnTo>
                  <a:close/>
                  <a:moveTo>
                    <a:pt x="2" y="0"/>
                  </a:moveTo>
                  <a:cubicBezTo>
                    <a:pt x="15" y="0"/>
                    <a:pt x="15" y="0"/>
                    <a:pt x="15" y="0"/>
                  </a:cubicBezTo>
                  <a:cubicBezTo>
                    <a:pt x="15" y="5"/>
                    <a:pt x="15" y="5"/>
                    <a:pt x="15" y="5"/>
                  </a:cubicBezTo>
                  <a:cubicBezTo>
                    <a:pt x="4" y="5"/>
                    <a:pt x="4" y="5"/>
                    <a:pt x="4" y="5"/>
                  </a:cubicBezTo>
                  <a:cubicBezTo>
                    <a:pt x="4" y="11"/>
                    <a:pt x="4" y="11"/>
                    <a:pt x="4" y="11"/>
                  </a:cubicBezTo>
                  <a:cubicBezTo>
                    <a:pt x="15" y="11"/>
                    <a:pt x="15" y="11"/>
                    <a:pt x="15" y="11"/>
                  </a:cubicBezTo>
                  <a:cubicBezTo>
                    <a:pt x="15" y="15"/>
                    <a:pt x="15" y="15"/>
                    <a:pt x="15"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2" name="Freeform 179"/>
            <p:cNvSpPr>
              <a:spLocks noEditPoints="1"/>
            </p:cNvSpPr>
            <p:nvPr/>
          </p:nvSpPr>
          <p:spPr bwMode="auto">
            <a:xfrm>
              <a:off x="8324863" y="3957662"/>
              <a:ext cx="309564" cy="168275"/>
            </a:xfrm>
            <a:custGeom>
              <a:gdLst>
                <a:gd fmla="*/ 98 w 137" name="T0"/>
                <a:gd fmla="*/ 5 h 74" name="T1"/>
                <a:gd fmla="*/ 69 w 137" name="T2"/>
                <a:gd fmla="*/ 5 h 74" name="T3"/>
                <a:gd fmla="*/ 69 w 137" name="T4"/>
                <a:gd fmla="*/ 0 h 74" name="T5"/>
                <a:gd fmla="*/ 101 w 137" name="T6"/>
                <a:gd fmla="*/ 0 h 74" name="T7"/>
                <a:gd fmla="*/ 103 w 137" name="T8"/>
                <a:gd fmla="*/ 2 h 74" name="T9"/>
                <a:gd fmla="*/ 103 w 137" name="T10"/>
                <a:gd fmla="*/ 25 h 74" name="T11"/>
                <a:gd fmla="*/ 135 w 137" name="T12"/>
                <a:gd fmla="*/ 25 h 74" name="T13"/>
                <a:gd fmla="*/ 137 w 137" name="T14"/>
                <a:gd fmla="*/ 27 h 74" name="T15"/>
                <a:gd fmla="*/ 137 w 137" name="T16"/>
                <a:gd fmla="*/ 71 h 74" name="T17"/>
                <a:gd fmla="*/ 135 w 137" name="T18"/>
                <a:gd fmla="*/ 74 h 74" name="T19"/>
                <a:gd fmla="*/ 89 w 137" name="T20"/>
                <a:gd fmla="*/ 74 h 74" name="T21"/>
                <a:gd fmla="*/ 69 w 137" name="T22"/>
                <a:gd fmla="*/ 74 h 74" name="T23"/>
                <a:gd fmla="*/ 69 w 137" name="T24"/>
                <a:gd fmla="*/ 69 h 74" name="T25"/>
                <a:gd fmla="*/ 89 w 137" name="T26"/>
                <a:gd fmla="*/ 69 h 74" name="T27"/>
                <a:gd fmla="*/ 132 w 137" name="T28"/>
                <a:gd fmla="*/ 69 h 74" name="T29"/>
                <a:gd fmla="*/ 132 w 137" name="T30"/>
                <a:gd fmla="*/ 30 h 74" name="T31"/>
                <a:gd fmla="*/ 101 w 137" name="T32"/>
                <a:gd fmla="*/ 30 h 74" name="T33"/>
                <a:gd fmla="*/ 98 w 137" name="T34"/>
                <a:gd fmla="*/ 27 h 74" name="T35"/>
                <a:gd fmla="*/ 98 w 137" name="T36"/>
                <a:gd fmla="*/ 5 h 74" name="T37"/>
                <a:gd fmla="*/ 69 w 137" name="T38"/>
                <a:gd fmla="*/ 30 h 74" name="T39"/>
                <a:gd fmla="*/ 90 w 137" name="T40"/>
                <a:gd fmla="*/ 30 h 74" name="T41"/>
                <a:gd fmla="*/ 92 w 137" name="T42"/>
                <a:gd fmla="*/ 27 h 74" name="T43"/>
                <a:gd fmla="*/ 92 w 137" name="T44"/>
                <a:gd fmla="*/ 14 h 74" name="T45"/>
                <a:gd fmla="*/ 90 w 137" name="T46"/>
                <a:gd fmla="*/ 11 h 74" name="T47"/>
                <a:gd fmla="*/ 69 w 137" name="T48"/>
                <a:gd fmla="*/ 11 h 74" name="T49"/>
                <a:gd fmla="*/ 69 w 137" name="T50"/>
                <a:gd fmla="*/ 16 h 74" name="T51"/>
                <a:gd fmla="*/ 87 w 137" name="T52"/>
                <a:gd fmla="*/ 16 h 74" name="T53"/>
                <a:gd fmla="*/ 87 w 137" name="T54"/>
                <a:gd fmla="*/ 25 h 74" name="T55"/>
                <a:gd fmla="*/ 69 w 137" name="T56"/>
                <a:gd fmla="*/ 25 h 74" name="T57"/>
                <a:gd fmla="*/ 69 w 137" name="T58"/>
                <a:gd fmla="*/ 30 h 74" name="T59"/>
                <a:gd fmla="*/ 69 w 137" name="T60"/>
                <a:gd fmla="*/ 5 h 74" name="T61"/>
                <a:gd fmla="*/ 39 w 137" name="T62"/>
                <a:gd fmla="*/ 5 h 74" name="T63"/>
                <a:gd fmla="*/ 39 w 137" name="T64"/>
                <a:gd fmla="*/ 27 h 74" name="T65"/>
                <a:gd fmla="*/ 36 w 137" name="T66"/>
                <a:gd fmla="*/ 30 h 74" name="T67"/>
                <a:gd fmla="*/ 5 w 137" name="T68"/>
                <a:gd fmla="*/ 30 h 74" name="T69"/>
                <a:gd fmla="*/ 5 w 137" name="T70"/>
                <a:gd fmla="*/ 69 h 74" name="T71"/>
                <a:gd fmla="*/ 48 w 137" name="T72"/>
                <a:gd fmla="*/ 69 h 74" name="T73"/>
                <a:gd fmla="*/ 69 w 137" name="T74"/>
                <a:gd fmla="*/ 69 h 74" name="T75"/>
                <a:gd fmla="*/ 69 w 137" name="T76"/>
                <a:gd fmla="*/ 74 h 74" name="T77"/>
                <a:gd fmla="*/ 48 w 137" name="T78"/>
                <a:gd fmla="*/ 74 h 74" name="T79"/>
                <a:gd fmla="*/ 2 w 137" name="T80"/>
                <a:gd fmla="*/ 74 h 74" name="T81"/>
                <a:gd fmla="*/ 0 w 137" name="T82"/>
                <a:gd fmla="*/ 71 h 74" name="T83"/>
                <a:gd fmla="*/ 0 w 137" name="T84"/>
                <a:gd fmla="*/ 27 h 74" name="T85"/>
                <a:gd fmla="*/ 2 w 137" name="T86"/>
                <a:gd fmla="*/ 25 h 74" name="T87"/>
                <a:gd fmla="*/ 34 w 137" name="T88"/>
                <a:gd fmla="*/ 25 h 74" name="T89"/>
                <a:gd fmla="*/ 34 w 137" name="T90"/>
                <a:gd fmla="*/ 2 h 74" name="T91"/>
                <a:gd fmla="*/ 36 w 137" name="T92"/>
                <a:gd fmla="*/ 0 h 74" name="T93"/>
                <a:gd fmla="*/ 69 w 137" name="T94"/>
                <a:gd fmla="*/ 0 h 74" name="T95"/>
                <a:gd fmla="*/ 69 w 137" name="T96"/>
                <a:gd fmla="*/ 5 h 74" name="T97"/>
                <a:gd fmla="*/ 69 w 137" name="T98"/>
                <a:gd fmla="*/ 11 h 74" name="T99"/>
                <a:gd fmla="*/ 48 w 137" name="T100"/>
                <a:gd fmla="*/ 11 h 74" name="T101"/>
                <a:gd fmla="*/ 45 w 137" name="T102"/>
                <a:gd fmla="*/ 14 h 74" name="T103"/>
                <a:gd fmla="*/ 45 w 137" name="T104"/>
                <a:gd fmla="*/ 27 h 74" name="T105"/>
                <a:gd fmla="*/ 48 w 137" name="T106"/>
                <a:gd fmla="*/ 30 h 74" name="T107"/>
                <a:gd fmla="*/ 69 w 137" name="T108"/>
                <a:gd fmla="*/ 30 h 74" name="T109"/>
                <a:gd fmla="*/ 69 w 137" name="T110"/>
                <a:gd fmla="*/ 25 h 74" name="T111"/>
                <a:gd fmla="*/ 50 w 137" name="T112"/>
                <a:gd fmla="*/ 25 h 74" name="T113"/>
                <a:gd fmla="*/ 50 w 137" name="T114"/>
                <a:gd fmla="*/ 16 h 74" name="T115"/>
                <a:gd fmla="*/ 69 w 137" name="T116"/>
                <a:gd fmla="*/ 16 h 74" name="T117"/>
                <a:gd fmla="*/ 69 w 137" name="T118"/>
                <a:gd fmla="*/ 11 h 74"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74" w="137">
                  <a:moveTo>
                    <a:pt x="98" y="5"/>
                  </a:moveTo>
                  <a:cubicBezTo>
                    <a:pt x="69" y="5"/>
                    <a:pt x="69" y="5"/>
                    <a:pt x="69" y="5"/>
                  </a:cubicBezTo>
                  <a:cubicBezTo>
                    <a:pt x="69" y="0"/>
                    <a:pt x="69" y="0"/>
                    <a:pt x="69" y="0"/>
                  </a:cubicBezTo>
                  <a:cubicBezTo>
                    <a:pt x="101" y="0"/>
                    <a:pt x="101" y="0"/>
                    <a:pt x="101" y="0"/>
                  </a:cubicBezTo>
                  <a:cubicBezTo>
                    <a:pt x="102" y="0"/>
                    <a:pt x="103" y="1"/>
                    <a:pt x="103" y="2"/>
                  </a:cubicBezTo>
                  <a:cubicBezTo>
                    <a:pt x="103" y="25"/>
                    <a:pt x="103" y="25"/>
                    <a:pt x="103" y="25"/>
                  </a:cubicBezTo>
                  <a:cubicBezTo>
                    <a:pt x="135" y="25"/>
                    <a:pt x="135" y="25"/>
                    <a:pt x="135" y="25"/>
                  </a:cubicBezTo>
                  <a:cubicBezTo>
                    <a:pt x="136" y="25"/>
                    <a:pt x="137" y="26"/>
                    <a:pt x="137" y="27"/>
                  </a:cubicBezTo>
                  <a:cubicBezTo>
                    <a:pt x="137" y="71"/>
                    <a:pt x="137" y="71"/>
                    <a:pt x="137" y="71"/>
                  </a:cubicBezTo>
                  <a:cubicBezTo>
                    <a:pt x="137" y="73"/>
                    <a:pt x="136" y="74"/>
                    <a:pt x="135" y="74"/>
                  </a:cubicBezTo>
                  <a:cubicBezTo>
                    <a:pt x="89" y="74"/>
                    <a:pt x="89" y="74"/>
                    <a:pt x="89" y="74"/>
                  </a:cubicBezTo>
                  <a:cubicBezTo>
                    <a:pt x="69" y="74"/>
                    <a:pt x="69" y="74"/>
                    <a:pt x="69" y="74"/>
                  </a:cubicBezTo>
                  <a:cubicBezTo>
                    <a:pt x="69" y="69"/>
                    <a:pt x="69" y="69"/>
                    <a:pt x="69" y="69"/>
                  </a:cubicBezTo>
                  <a:cubicBezTo>
                    <a:pt x="89" y="69"/>
                    <a:pt x="89" y="69"/>
                    <a:pt x="89" y="69"/>
                  </a:cubicBezTo>
                  <a:cubicBezTo>
                    <a:pt x="132" y="69"/>
                    <a:pt x="132" y="69"/>
                    <a:pt x="132" y="69"/>
                  </a:cubicBezTo>
                  <a:cubicBezTo>
                    <a:pt x="132" y="30"/>
                    <a:pt x="132" y="30"/>
                    <a:pt x="132" y="30"/>
                  </a:cubicBezTo>
                  <a:cubicBezTo>
                    <a:pt x="101" y="30"/>
                    <a:pt x="101" y="30"/>
                    <a:pt x="101" y="30"/>
                  </a:cubicBezTo>
                  <a:cubicBezTo>
                    <a:pt x="100" y="30"/>
                    <a:pt x="98" y="29"/>
                    <a:pt x="98" y="27"/>
                  </a:cubicBezTo>
                  <a:cubicBezTo>
                    <a:pt x="98" y="5"/>
                    <a:pt x="98" y="5"/>
                    <a:pt x="98" y="5"/>
                  </a:cubicBezTo>
                  <a:close/>
                  <a:moveTo>
                    <a:pt x="69" y="30"/>
                  </a:moveTo>
                  <a:cubicBezTo>
                    <a:pt x="90" y="30"/>
                    <a:pt x="90" y="30"/>
                    <a:pt x="90" y="30"/>
                  </a:cubicBezTo>
                  <a:cubicBezTo>
                    <a:pt x="91" y="30"/>
                    <a:pt x="92" y="29"/>
                    <a:pt x="92" y="27"/>
                  </a:cubicBezTo>
                  <a:cubicBezTo>
                    <a:pt x="92" y="14"/>
                    <a:pt x="92" y="14"/>
                    <a:pt x="92" y="14"/>
                  </a:cubicBezTo>
                  <a:cubicBezTo>
                    <a:pt x="92" y="12"/>
                    <a:pt x="91" y="11"/>
                    <a:pt x="90" y="11"/>
                  </a:cubicBezTo>
                  <a:cubicBezTo>
                    <a:pt x="69" y="11"/>
                    <a:pt x="69" y="11"/>
                    <a:pt x="69" y="11"/>
                  </a:cubicBezTo>
                  <a:cubicBezTo>
                    <a:pt x="69" y="16"/>
                    <a:pt x="69" y="16"/>
                    <a:pt x="69" y="16"/>
                  </a:cubicBezTo>
                  <a:cubicBezTo>
                    <a:pt x="87" y="16"/>
                    <a:pt x="87" y="16"/>
                    <a:pt x="87" y="16"/>
                  </a:cubicBezTo>
                  <a:cubicBezTo>
                    <a:pt x="87" y="25"/>
                    <a:pt x="87" y="25"/>
                    <a:pt x="87" y="25"/>
                  </a:cubicBezTo>
                  <a:cubicBezTo>
                    <a:pt x="69" y="25"/>
                    <a:pt x="69" y="25"/>
                    <a:pt x="69" y="25"/>
                  </a:cubicBezTo>
                  <a:lnTo>
                    <a:pt x="69" y="30"/>
                  </a:lnTo>
                  <a:close/>
                  <a:moveTo>
                    <a:pt x="69" y="5"/>
                  </a:moveTo>
                  <a:cubicBezTo>
                    <a:pt x="39" y="5"/>
                    <a:pt x="39" y="5"/>
                    <a:pt x="39" y="5"/>
                  </a:cubicBezTo>
                  <a:cubicBezTo>
                    <a:pt x="39" y="27"/>
                    <a:pt x="39" y="27"/>
                    <a:pt x="39" y="27"/>
                  </a:cubicBezTo>
                  <a:cubicBezTo>
                    <a:pt x="39" y="29"/>
                    <a:pt x="38" y="30"/>
                    <a:pt x="36" y="30"/>
                  </a:cubicBezTo>
                  <a:cubicBezTo>
                    <a:pt x="5" y="30"/>
                    <a:pt x="5" y="30"/>
                    <a:pt x="5" y="30"/>
                  </a:cubicBezTo>
                  <a:cubicBezTo>
                    <a:pt x="5" y="69"/>
                    <a:pt x="5" y="69"/>
                    <a:pt x="5" y="69"/>
                  </a:cubicBezTo>
                  <a:cubicBezTo>
                    <a:pt x="48" y="69"/>
                    <a:pt x="48" y="69"/>
                    <a:pt x="48" y="69"/>
                  </a:cubicBezTo>
                  <a:cubicBezTo>
                    <a:pt x="69" y="69"/>
                    <a:pt x="69" y="69"/>
                    <a:pt x="69" y="69"/>
                  </a:cubicBezTo>
                  <a:cubicBezTo>
                    <a:pt x="69" y="74"/>
                    <a:pt x="69" y="74"/>
                    <a:pt x="69" y="74"/>
                  </a:cubicBezTo>
                  <a:cubicBezTo>
                    <a:pt x="48" y="74"/>
                    <a:pt x="48" y="74"/>
                    <a:pt x="48" y="74"/>
                  </a:cubicBezTo>
                  <a:cubicBezTo>
                    <a:pt x="2" y="74"/>
                    <a:pt x="2" y="74"/>
                    <a:pt x="2" y="74"/>
                  </a:cubicBezTo>
                  <a:cubicBezTo>
                    <a:pt x="1" y="74"/>
                    <a:pt x="0" y="73"/>
                    <a:pt x="0" y="71"/>
                  </a:cubicBezTo>
                  <a:cubicBezTo>
                    <a:pt x="0" y="27"/>
                    <a:pt x="0" y="27"/>
                    <a:pt x="0" y="27"/>
                  </a:cubicBezTo>
                  <a:cubicBezTo>
                    <a:pt x="0" y="26"/>
                    <a:pt x="1" y="25"/>
                    <a:pt x="2" y="25"/>
                  </a:cubicBezTo>
                  <a:cubicBezTo>
                    <a:pt x="34" y="25"/>
                    <a:pt x="34" y="25"/>
                    <a:pt x="34" y="25"/>
                  </a:cubicBezTo>
                  <a:cubicBezTo>
                    <a:pt x="34" y="2"/>
                    <a:pt x="34" y="2"/>
                    <a:pt x="34" y="2"/>
                  </a:cubicBezTo>
                  <a:cubicBezTo>
                    <a:pt x="34" y="1"/>
                    <a:pt x="35" y="0"/>
                    <a:pt x="36" y="0"/>
                  </a:cubicBezTo>
                  <a:cubicBezTo>
                    <a:pt x="69" y="0"/>
                    <a:pt x="69" y="0"/>
                    <a:pt x="69" y="0"/>
                  </a:cubicBezTo>
                  <a:cubicBezTo>
                    <a:pt x="69" y="5"/>
                    <a:pt x="69" y="5"/>
                    <a:pt x="69" y="5"/>
                  </a:cubicBezTo>
                  <a:close/>
                  <a:moveTo>
                    <a:pt x="69" y="11"/>
                  </a:moveTo>
                  <a:cubicBezTo>
                    <a:pt x="48" y="11"/>
                    <a:pt x="48" y="11"/>
                    <a:pt x="48" y="11"/>
                  </a:cubicBezTo>
                  <a:cubicBezTo>
                    <a:pt x="46" y="11"/>
                    <a:pt x="45" y="12"/>
                    <a:pt x="45" y="14"/>
                  </a:cubicBezTo>
                  <a:cubicBezTo>
                    <a:pt x="45" y="27"/>
                    <a:pt x="45" y="27"/>
                    <a:pt x="45" y="27"/>
                  </a:cubicBezTo>
                  <a:cubicBezTo>
                    <a:pt x="45" y="29"/>
                    <a:pt x="46" y="30"/>
                    <a:pt x="48" y="30"/>
                  </a:cubicBezTo>
                  <a:cubicBezTo>
                    <a:pt x="69" y="30"/>
                    <a:pt x="69" y="30"/>
                    <a:pt x="69" y="30"/>
                  </a:cubicBezTo>
                  <a:cubicBezTo>
                    <a:pt x="69" y="25"/>
                    <a:pt x="69" y="25"/>
                    <a:pt x="69" y="25"/>
                  </a:cubicBezTo>
                  <a:cubicBezTo>
                    <a:pt x="50" y="25"/>
                    <a:pt x="50" y="25"/>
                    <a:pt x="50" y="25"/>
                  </a:cubicBezTo>
                  <a:cubicBezTo>
                    <a:pt x="50" y="16"/>
                    <a:pt x="50" y="16"/>
                    <a:pt x="50" y="16"/>
                  </a:cubicBezTo>
                  <a:cubicBezTo>
                    <a:pt x="69" y="16"/>
                    <a:pt x="69" y="16"/>
                    <a:pt x="69" y="16"/>
                  </a:cubicBezTo>
                  <a:lnTo>
                    <a:pt x="69"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3" name="Freeform 180"/>
            <p:cNvSpPr>
              <a:spLocks noEditPoints="1"/>
            </p:cNvSpPr>
            <p:nvPr/>
          </p:nvSpPr>
          <p:spPr bwMode="auto">
            <a:xfrm>
              <a:off x="8740789" y="987432"/>
              <a:ext cx="361950" cy="52389"/>
            </a:xfrm>
            <a:custGeom>
              <a:gdLst>
                <a:gd fmla="*/ 80 w 160" name="T0"/>
                <a:gd fmla="*/ 0 h 23" name="T1"/>
                <a:gd fmla="*/ 158 w 160" name="T2"/>
                <a:gd fmla="*/ 0 h 23" name="T3"/>
                <a:gd fmla="*/ 160 w 160" name="T4"/>
                <a:gd fmla="*/ 3 h 23" name="T5"/>
                <a:gd fmla="*/ 160 w 160" name="T6"/>
                <a:gd fmla="*/ 21 h 23" name="T7"/>
                <a:gd fmla="*/ 158 w 160" name="T8"/>
                <a:gd fmla="*/ 23 h 23" name="T9"/>
                <a:gd fmla="*/ 80 w 160" name="T10"/>
                <a:gd fmla="*/ 23 h 23" name="T11"/>
                <a:gd fmla="*/ 80 w 160" name="T12"/>
                <a:gd fmla="*/ 18 h 23" name="T13"/>
                <a:gd fmla="*/ 155 w 160" name="T14"/>
                <a:gd fmla="*/ 18 h 23" name="T15"/>
                <a:gd fmla="*/ 155 w 160" name="T16"/>
                <a:gd fmla="*/ 5 h 23" name="T17"/>
                <a:gd fmla="*/ 80 w 160" name="T18"/>
                <a:gd fmla="*/ 5 h 23" name="T19"/>
                <a:gd fmla="*/ 80 w 160" name="T20"/>
                <a:gd fmla="*/ 0 h 23" name="T21"/>
                <a:gd fmla="*/ 3 w 160" name="T22"/>
                <a:gd fmla="*/ 0 h 23" name="T23"/>
                <a:gd fmla="*/ 80 w 160" name="T24"/>
                <a:gd fmla="*/ 0 h 23" name="T25"/>
                <a:gd fmla="*/ 80 w 160" name="T26"/>
                <a:gd fmla="*/ 5 h 23" name="T27"/>
                <a:gd fmla="*/ 5 w 160" name="T28"/>
                <a:gd fmla="*/ 5 h 23" name="T29"/>
                <a:gd fmla="*/ 5 w 160" name="T30"/>
                <a:gd fmla="*/ 18 h 23" name="T31"/>
                <a:gd fmla="*/ 80 w 160" name="T32"/>
                <a:gd fmla="*/ 18 h 23" name="T33"/>
                <a:gd fmla="*/ 80 w 160" name="T34"/>
                <a:gd fmla="*/ 23 h 23" name="T35"/>
                <a:gd fmla="*/ 3 w 160" name="T36"/>
                <a:gd fmla="*/ 23 h 23" name="T37"/>
                <a:gd fmla="*/ 0 w 160" name="T38"/>
                <a:gd fmla="*/ 21 h 23" name="T39"/>
                <a:gd fmla="*/ 0 w 160" name="T40"/>
                <a:gd fmla="*/ 3 h 23" name="T41"/>
                <a:gd fmla="*/ 3 w 160" name="T42"/>
                <a:gd fmla="*/ 0 h 2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3" w="160">
                  <a:moveTo>
                    <a:pt x="80" y="0"/>
                  </a:moveTo>
                  <a:cubicBezTo>
                    <a:pt x="158" y="0"/>
                    <a:pt x="158" y="0"/>
                    <a:pt x="158" y="0"/>
                  </a:cubicBezTo>
                  <a:cubicBezTo>
                    <a:pt x="159" y="0"/>
                    <a:pt x="160" y="1"/>
                    <a:pt x="160" y="3"/>
                  </a:cubicBezTo>
                  <a:cubicBezTo>
                    <a:pt x="160" y="21"/>
                    <a:pt x="160" y="21"/>
                    <a:pt x="160" y="21"/>
                  </a:cubicBezTo>
                  <a:cubicBezTo>
                    <a:pt x="160" y="22"/>
                    <a:pt x="159" y="23"/>
                    <a:pt x="158" y="23"/>
                  </a:cubicBezTo>
                  <a:cubicBezTo>
                    <a:pt x="80" y="23"/>
                    <a:pt x="80" y="23"/>
                    <a:pt x="80" y="23"/>
                  </a:cubicBezTo>
                  <a:cubicBezTo>
                    <a:pt x="80" y="18"/>
                    <a:pt x="80" y="18"/>
                    <a:pt x="80" y="18"/>
                  </a:cubicBezTo>
                  <a:cubicBezTo>
                    <a:pt x="155" y="18"/>
                    <a:pt x="155" y="18"/>
                    <a:pt x="155" y="18"/>
                  </a:cubicBezTo>
                  <a:cubicBezTo>
                    <a:pt x="155" y="5"/>
                    <a:pt x="155" y="5"/>
                    <a:pt x="155" y="5"/>
                  </a:cubicBezTo>
                  <a:cubicBezTo>
                    <a:pt x="80" y="5"/>
                    <a:pt x="80" y="5"/>
                    <a:pt x="80" y="5"/>
                  </a:cubicBezTo>
                  <a:lnTo>
                    <a:pt x="80" y="0"/>
                  </a:lnTo>
                  <a:close/>
                  <a:moveTo>
                    <a:pt x="3" y="0"/>
                  </a:moveTo>
                  <a:cubicBezTo>
                    <a:pt x="80" y="0"/>
                    <a:pt x="80" y="0"/>
                    <a:pt x="80" y="0"/>
                  </a:cubicBezTo>
                  <a:cubicBezTo>
                    <a:pt x="80" y="5"/>
                    <a:pt x="80" y="5"/>
                    <a:pt x="80" y="5"/>
                  </a:cubicBezTo>
                  <a:cubicBezTo>
                    <a:pt x="5" y="5"/>
                    <a:pt x="5" y="5"/>
                    <a:pt x="5" y="5"/>
                  </a:cubicBezTo>
                  <a:cubicBezTo>
                    <a:pt x="5" y="18"/>
                    <a:pt x="5" y="18"/>
                    <a:pt x="5" y="18"/>
                  </a:cubicBezTo>
                  <a:cubicBezTo>
                    <a:pt x="80" y="18"/>
                    <a:pt x="80" y="18"/>
                    <a:pt x="80" y="18"/>
                  </a:cubicBezTo>
                  <a:cubicBezTo>
                    <a:pt x="80" y="23"/>
                    <a:pt x="80" y="23"/>
                    <a:pt x="80" y="23"/>
                  </a:cubicBezTo>
                  <a:cubicBezTo>
                    <a:pt x="3" y="23"/>
                    <a:pt x="3" y="23"/>
                    <a:pt x="3" y="23"/>
                  </a:cubicBezTo>
                  <a:cubicBezTo>
                    <a:pt x="1" y="23"/>
                    <a:pt x="0" y="22"/>
                    <a:pt x="0" y="21"/>
                  </a:cubicBezTo>
                  <a:cubicBezTo>
                    <a:pt x="0" y="3"/>
                    <a:pt x="0" y="3"/>
                    <a:pt x="0" y="3"/>
                  </a:cubicBezTo>
                  <a:cubicBezTo>
                    <a:pt x="0" y="1"/>
                    <a:pt x="1" y="0"/>
                    <a:pt x="3"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4" name="Freeform 182"/>
            <p:cNvSpPr>
              <a:spLocks noEditPoints="1"/>
            </p:cNvSpPr>
            <p:nvPr/>
          </p:nvSpPr>
          <p:spPr bwMode="auto">
            <a:xfrm>
              <a:off x="7004061" y="373066"/>
              <a:ext cx="257175" cy="230190"/>
            </a:xfrm>
            <a:custGeom>
              <a:gdLst>
                <a:gd fmla="*/ 57 w 114" name="T0"/>
                <a:gd fmla="*/ 90 h 102" name="T1"/>
                <a:gd fmla="*/ 64 w 114" name="T2"/>
                <a:gd fmla="*/ 84 h 102" name="T3"/>
                <a:gd fmla="*/ 86 w 114" name="T4"/>
                <a:gd fmla="*/ 86 h 102" name="T5"/>
                <a:gd fmla="*/ 87 w 114" name="T6"/>
                <a:gd fmla="*/ 97 h 102" name="T7"/>
                <a:gd fmla="*/ 89 w 114" name="T8"/>
                <a:gd fmla="*/ 84 h 102" name="T9"/>
                <a:gd fmla="*/ 109 w 114" name="T10"/>
                <a:gd fmla="*/ 44 h 102" name="T11"/>
                <a:gd fmla="*/ 104 w 114" name="T12"/>
                <a:gd fmla="*/ 54 h 102" name="T13"/>
                <a:gd fmla="*/ 91 w 114" name="T14"/>
                <a:gd fmla="*/ 44 h 102" name="T15"/>
                <a:gd fmla="*/ 83 w 114" name="T16"/>
                <a:gd fmla="*/ 54 h 102" name="T17"/>
                <a:gd fmla="*/ 70 w 114" name="T18"/>
                <a:gd fmla="*/ 44 h 102" name="T19"/>
                <a:gd fmla="*/ 61 w 114" name="T20"/>
                <a:gd fmla="*/ 5 h 102" name="T21"/>
                <a:gd fmla="*/ 64 w 114" name="T22"/>
                <a:gd fmla="*/ 0 h 102" name="T23"/>
                <a:gd fmla="*/ 73 w 114" name="T24"/>
                <a:gd fmla="*/ 39 h 102" name="T25"/>
                <a:gd fmla="*/ 81 w 114" name="T26"/>
                <a:gd fmla="*/ 49 h 102" name="T27"/>
                <a:gd fmla="*/ 94 w 114" name="T28"/>
                <a:gd fmla="*/ 39 h 102" name="T29"/>
                <a:gd fmla="*/ 102 w 114" name="T30"/>
                <a:gd fmla="*/ 49 h 102" name="T31"/>
                <a:gd fmla="*/ 111 w 114" name="T32"/>
                <a:gd fmla="*/ 39 h 102" name="T33"/>
                <a:gd fmla="*/ 111 w 114" name="T34"/>
                <a:gd fmla="*/ 88 h 102" name="T35"/>
                <a:gd fmla="*/ 92 w 114" name="T36"/>
                <a:gd fmla="*/ 88 h 102" name="T37"/>
                <a:gd fmla="*/ 89 w 114" name="T38"/>
                <a:gd fmla="*/ 102 h 102" name="T39"/>
                <a:gd fmla="*/ 81 w 114" name="T40"/>
                <a:gd fmla="*/ 90 h 102" name="T41"/>
                <a:gd fmla="*/ 64 w 114" name="T42"/>
                <a:gd fmla="*/ 88 h 102" name="T43"/>
                <a:gd fmla="*/ 62 w 114" name="T44"/>
                <a:gd fmla="*/ 100 h 102" name="T45"/>
                <a:gd fmla="*/ 57 w 114" name="T46"/>
                <a:gd fmla="*/ 97 h 102" name="T47"/>
                <a:gd fmla="*/ 20 w 114" name="T48"/>
                <a:gd fmla="*/ 84 h 102" name="T49"/>
                <a:gd fmla="*/ 27 w 114" name="T50"/>
                <a:gd fmla="*/ 90 h 102" name="T51"/>
                <a:gd fmla="*/ 28 w 114" name="T52"/>
                <a:gd fmla="*/ 90 h 102" name="T53"/>
                <a:gd fmla="*/ 35 w 114" name="T54"/>
                <a:gd fmla="*/ 84 h 102" name="T55"/>
                <a:gd fmla="*/ 57 w 114" name="T56"/>
                <a:gd fmla="*/ 86 h 102" name="T57"/>
                <a:gd fmla="*/ 57 w 114" name="T58"/>
                <a:gd fmla="*/ 97 h 102" name="T59"/>
                <a:gd fmla="*/ 52 w 114" name="T60"/>
                <a:gd fmla="*/ 100 h 102" name="T61"/>
                <a:gd fmla="*/ 50 w 114" name="T62"/>
                <a:gd fmla="*/ 88 h 102" name="T63"/>
                <a:gd fmla="*/ 32 w 114" name="T64"/>
                <a:gd fmla="*/ 90 h 102" name="T65"/>
                <a:gd fmla="*/ 25 w 114" name="T66"/>
                <a:gd fmla="*/ 102 h 102" name="T67"/>
                <a:gd fmla="*/ 22 w 114" name="T68"/>
                <a:gd fmla="*/ 88 h 102" name="T69"/>
                <a:gd fmla="*/ 3 w 114" name="T70"/>
                <a:gd fmla="*/ 88 h 102" name="T71"/>
                <a:gd fmla="*/ 3 w 114" name="T72"/>
                <a:gd fmla="*/ 39 h 102" name="T73"/>
                <a:gd fmla="*/ 12 w 114" name="T74"/>
                <a:gd fmla="*/ 49 h 102" name="T75"/>
                <a:gd fmla="*/ 20 w 114" name="T76"/>
                <a:gd fmla="*/ 39 h 102" name="T77"/>
                <a:gd fmla="*/ 33 w 114" name="T78"/>
                <a:gd fmla="*/ 49 h 102" name="T79"/>
                <a:gd fmla="*/ 41 w 114" name="T80"/>
                <a:gd fmla="*/ 39 h 102" name="T81"/>
                <a:gd fmla="*/ 50 w 114" name="T82"/>
                <a:gd fmla="*/ 0 h 102" name="T83"/>
                <a:gd fmla="*/ 53 w 114" name="T84"/>
                <a:gd fmla="*/ 5 h 102" name="T85"/>
                <a:gd fmla="*/ 43 w 114" name="T86"/>
                <a:gd fmla="*/ 44 h 102" name="T87"/>
                <a:gd fmla="*/ 31 w 114" name="T88"/>
                <a:gd fmla="*/ 54 h 102" name="T89"/>
                <a:gd fmla="*/ 22 w 114" name="T90"/>
                <a:gd fmla="*/ 44 h 102" name="T91"/>
                <a:gd fmla="*/ 10 w 114" name="T92"/>
                <a:gd fmla="*/ 54 h 102" name="T93"/>
                <a:gd fmla="*/ 5 w 114" name="T94"/>
                <a:gd fmla="*/ 44 h 10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02" w="114">
                  <a:moveTo>
                    <a:pt x="57" y="97"/>
                  </a:moveTo>
                  <a:cubicBezTo>
                    <a:pt x="57" y="97"/>
                    <a:pt x="57" y="97"/>
                    <a:pt x="57" y="97"/>
                  </a:cubicBezTo>
                  <a:cubicBezTo>
                    <a:pt x="57" y="90"/>
                    <a:pt x="57" y="90"/>
                    <a:pt x="57" y="90"/>
                  </a:cubicBezTo>
                  <a:cubicBezTo>
                    <a:pt x="57" y="86"/>
                    <a:pt x="57" y="86"/>
                    <a:pt x="57" y="86"/>
                  </a:cubicBezTo>
                  <a:cubicBezTo>
                    <a:pt x="57" y="85"/>
                    <a:pt x="58" y="84"/>
                    <a:pt x="60" y="84"/>
                  </a:cubicBezTo>
                  <a:cubicBezTo>
                    <a:pt x="64" y="84"/>
                    <a:pt x="64" y="84"/>
                    <a:pt x="64" y="84"/>
                  </a:cubicBezTo>
                  <a:cubicBezTo>
                    <a:pt x="79" y="84"/>
                    <a:pt x="79" y="84"/>
                    <a:pt x="79" y="84"/>
                  </a:cubicBezTo>
                  <a:cubicBezTo>
                    <a:pt x="84" y="84"/>
                    <a:pt x="84" y="84"/>
                    <a:pt x="84" y="84"/>
                  </a:cubicBezTo>
                  <a:cubicBezTo>
                    <a:pt x="85" y="84"/>
                    <a:pt x="86" y="85"/>
                    <a:pt x="86" y="86"/>
                  </a:cubicBezTo>
                  <a:cubicBezTo>
                    <a:pt x="86" y="90"/>
                    <a:pt x="86" y="90"/>
                    <a:pt x="86" y="90"/>
                  </a:cubicBezTo>
                  <a:cubicBezTo>
                    <a:pt x="86" y="97"/>
                    <a:pt x="86" y="97"/>
                    <a:pt x="86" y="97"/>
                  </a:cubicBezTo>
                  <a:cubicBezTo>
                    <a:pt x="87" y="97"/>
                    <a:pt x="87" y="97"/>
                    <a:pt x="87" y="97"/>
                  </a:cubicBezTo>
                  <a:cubicBezTo>
                    <a:pt x="87" y="90"/>
                    <a:pt x="87" y="90"/>
                    <a:pt x="87" y="90"/>
                  </a:cubicBezTo>
                  <a:cubicBezTo>
                    <a:pt x="87" y="86"/>
                    <a:pt x="87" y="86"/>
                    <a:pt x="87" y="86"/>
                  </a:cubicBezTo>
                  <a:cubicBezTo>
                    <a:pt x="87" y="85"/>
                    <a:pt x="88" y="84"/>
                    <a:pt x="89" y="84"/>
                  </a:cubicBezTo>
                  <a:cubicBezTo>
                    <a:pt x="94" y="84"/>
                    <a:pt x="94" y="84"/>
                    <a:pt x="94" y="84"/>
                  </a:cubicBezTo>
                  <a:cubicBezTo>
                    <a:pt x="109" y="84"/>
                    <a:pt x="109" y="84"/>
                    <a:pt x="109" y="84"/>
                  </a:cubicBezTo>
                  <a:cubicBezTo>
                    <a:pt x="109" y="44"/>
                    <a:pt x="109" y="44"/>
                    <a:pt x="109" y="44"/>
                  </a:cubicBezTo>
                  <a:cubicBezTo>
                    <a:pt x="106" y="44"/>
                    <a:pt x="106" y="44"/>
                    <a:pt x="106" y="44"/>
                  </a:cubicBezTo>
                  <a:cubicBezTo>
                    <a:pt x="106" y="51"/>
                    <a:pt x="106" y="51"/>
                    <a:pt x="106" y="51"/>
                  </a:cubicBezTo>
                  <a:cubicBezTo>
                    <a:pt x="106" y="52"/>
                    <a:pt x="105" y="54"/>
                    <a:pt x="104" y="54"/>
                  </a:cubicBezTo>
                  <a:cubicBezTo>
                    <a:pt x="94" y="54"/>
                    <a:pt x="94" y="54"/>
                    <a:pt x="94" y="54"/>
                  </a:cubicBezTo>
                  <a:cubicBezTo>
                    <a:pt x="93" y="54"/>
                    <a:pt x="91" y="52"/>
                    <a:pt x="91" y="51"/>
                  </a:cubicBezTo>
                  <a:cubicBezTo>
                    <a:pt x="91" y="44"/>
                    <a:pt x="91" y="44"/>
                    <a:pt x="91" y="44"/>
                  </a:cubicBezTo>
                  <a:cubicBezTo>
                    <a:pt x="85" y="44"/>
                    <a:pt x="85" y="44"/>
                    <a:pt x="85" y="44"/>
                  </a:cubicBezTo>
                  <a:cubicBezTo>
                    <a:pt x="85" y="51"/>
                    <a:pt x="85" y="51"/>
                    <a:pt x="85" y="51"/>
                  </a:cubicBezTo>
                  <a:cubicBezTo>
                    <a:pt x="85" y="52"/>
                    <a:pt x="84" y="54"/>
                    <a:pt x="83" y="54"/>
                  </a:cubicBezTo>
                  <a:cubicBezTo>
                    <a:pt x="73" y="54"/>
                    <a:pt x="73" y="54"/>
                    <a:pt x="73" y="54"/>
                  </a:cubicBezTo>
                  <a:cubicBezTo>
                    <a:pt x="72" y="54"/>
                    <a:pt x="70" y="52"/>
                    <a:pt x="70" y="51"/>
                  </a:cubicBezTo>
                  <a:cubicBezTo>
                    <a:pt x="70" y="44"/>
                    <a:pt x="70" y="44"/>
                    <a:pt x="70" y="44"/>
                  </a:cubicBezTo>
                  <a:cubicBezTo>
                    <a:pt x="64" y="44"/>
                    <a:pt x="64" y="44"/>
                    <a:pt x="64" y="44"/>
                  </a:cubicBezTo>
                  <a:cubicBezTo>
                    <a:pt x="62" y="44"/>
                    <a:pt x="61" y="43"/>
                    <a:pt x="61" y="41"/>
                  </a:cubicBezTo>
                  <a:cubicBezTo>
                    <a:pt x="61" y="5"/>
                    <a:pt x="61" y="5"/>
                    <a:pt x="61" y="5"/>
                  </a:cubicBezTo>
                  <a:cubicBezTo>
                    <a:pt x="57" y="5"/>
                    <a:pt x="57" y="5"/>
                    <a:pt x="57" y="5"/>
                  </a:cubicBezTo>
                  <a:cubicBezTo>
                    <a:pt x="57" y="0"/>
                    <a:pt x="57" y="0"/>
                    <a:pt x="57" y="0"/>
                  </a:cubicBezTo>
                  <a:cubicBezTo>
                    <a:pt x="64" y="0"/>
                    <a:pt x="64" y="0"/>
                    <a:pt x="64" y="0"/>
                  </a:cubicBezTo>
                  <a:cubicBezTo>
                    <a:pt x="65" y="0"/>
                    <a:pt x="66" y="1"/>
                    <a:pt x="66" y="2"/>
                  </a:cubicBezTo>
                  <a:cubicBezTo>
                    <a:pt x="66" y="39"/>
                    <a:pt x="66" y="39"/>
                    <a:pt x="66" y="39"/>
                  </a:cubicBezTo>
                  <a:cubicBezTo>
                    <a:pt x="73" y="39"/>
                    <a:pt x="73" y="39"/>
                    <a:pt x="73" y="39"/>
                  </a:cubicBezTo>
                  <a:cubicBezTo>
                    <a:pt x="74" y="39"/>
                    <a:pt x="75" y="40"/>
                    <a:pt x="75" y="41"/>
                  </a:cubicBezTo>
                  <a:cubicBezTo>
                    <a:pt x="75" y="49"/>
                    <a:pt x="75" y="49"/>
                    <a:pt x="75" y="49"/>
                  </a:cubicBezTo>
                  <a:cubicBezTo>
                    <a:pt x="81" y="49"/>
                    <a:pt x="81" y="49"/>
                    <a:pt x="81" y="49"/>
                  </a:cubicBezTo>
                  <a:cubicBezTo>
                    <a:pt x="81" y="41"/>
                    <a:pt x="81" y="41"/>
                    <a:pt x="81" y="41"/>
                  </a:cubicBezTo>
                  <a:cubicBezTo>
                    <a:pt x="81" y="40"/>
                    <a:pt x="82" y="39"/>
                    <a:pt x="83" y="39"/>
                  </a:cubicBezTo>
                  <a:cubicBezTo>
                    <a:pt x="94" y="39"/>
                    <a:pt x="94" y="39"/>
                    <a:pt x="94" y="39"/>
                  </a:cubicBezTo>
                  <a:cubicBezTo>
                    <a:pt x="95" y="39"/>
                    <a:pt x="96" y="40"/>
                    <a:pt x="96" y="41"/>
                  </a:cubicBezTo>
                  <a:cubicBezTo>
                    <a:pt x="96" y="49"/>
                    <a:pt x="96" y="49"/>
                    <a:pt x="96" y="49"/>
                  </a:cubicBezTo>
                  <a:cubicBezTo>
                    <a:pt x="102" y="49"/>
                    <a:pt x="102" y="49"/>
                    <a:pt x="102" y="49"/>
                  </a:cubicBezTo>
                  <a:cubicBezTo>
                    <a:pt x="102" y="41"/>
                    <a:pt x="102" y="41"/>
                    <a:pt x="102" y="41"/>
                  </a:cubicBezTo>
                  <a:cubicBezTo>
                    <a:pt x="102" y="40"/>
                    <a:pt x="103" y="39"/>
                    <a:pt x="104" y="39"/>
                  </a:cubicBezTo>
                  <a:cubicBezTo>
                    <a:pt x="111" y="39"/>
                    <a:pt x="111" y="39"/>
                    <a:pt x="111" y="39"/>
                  </a:cubicBezTo>
                  <a:cubicBezTo>
                    <a:pt x="113" y="39"/>
                    <a:pt x="114" y="40"/>
                    <a:pt x="114" y="41"/>
                  </a:cubicBezTo>
                  <a:cubicBezTo>
                    <a:pt x="114" y="86"/>
                    <a:pt x="114" y="86"/>
                    <a:pt x="114" y="86"/>
                  </a:cubicBezTo>
                  <a:cubicBezTo>
                    <a:pt x="114" y="87"/>
                    <a:pt x="113" y="88"/>
                    <a:pt x="111" y="88"/>
                  </a:cubicBezTo>
                  <a:cubicBezTo>
                    <a:pt x="109" y="88"/>
                    <a:pt x="109" y="88"/>
                    <a:pt x="109" y="88"/>
                  </a:cubicBezTo>
                  <a:cubicBezTo>
                    <a:pt x="94" y="88"/>
                    <a:pt x="94" y="88"/>
                    <a:pt x="94" y="88"/>
                  </a:cubicBezTo>
                  <a:cubicBezTo>
                    <a:pt x="92" y="88"/>
                    <a:pt x="92" y="88"/>
                    <a:pt x="92" y="88"/>
                  </a:cubicBezTo>
                  <a:cubicBezTo>
                    <a:pt x="92" y="90"/>
                    <a:pt x="92" y="90"/>
                    <a:pt x="92" y="90"/>
                  </a:cubicBezTo>
                  <a:cubicBezTo>
                    <a:pt x="92" y="100"/>
                    <a:pt x="92" y="100"/>
                    <a:pt x="92" y="100"/>
                  </a:cubicBezTo>
                  <a:cubicBezTo>
                    <a:pt x="92" y="101"/>
                    <a:pt x="91" y="102"/>
                    <a:pt x="89" y="102"/>
                  </a:cubicBezTo>
                  <a:cubicBezTo>
                    <a:pt x="84" y="102"/>
                    <a:pt x="84" y="102"/>
                    <a:pt x="84" y="102"/>
                  </a:cubicBezTo>
                  <a:cubicBezTo>
                    <a:pt x="83" y="102"/>
                    <a:pt x="81" y="101"/>
                    <a:pt x="81" y="100"/>
                  </a:cubicBezTo>
                  <a:cubicBezTo>
                    <a:pt x="81" y="90"/>
                    <a:pt x="81" y="90"/>
                    <a:pt x="81" y="90"/>
                  </a:cubicBezTo>
                  <a:cubicBezTo>
                    <a:pt x="81" y="88"/>
                    <a:pt x="81" y="88"/>
                    <a:pt x="81" y="88"/>
                  </a:cubicBezTo>
                  <a:cubicBezTo>
                    <a:pt x="79" y="88"/>
                    <a:pt x="79" y="88"/>
                    <a:pt x="79" y="88"/>
                  </a:cubicBezTo>
                  <a:cubicBezTo>
                    <a:pt x="64" y="88"/>
                    <a:pt x="64" y="88"/>
                    <a:pt x="64" y="88"/>
                  </a:cubicBezTo>
                  <a:cubicBezTo>
                    <a:pt x="62" y="88"/>
                    <a:pt x="62" y="88"/>
                    <a:pt x="62" y="88"/>
                  </a:cubicBezTo>
                  <a:cubicBezTo>
                    <a:pt x="62" y="90"/>
                    <a:pt x="62" y="90"/>
                    <a:pt x="62" y="90"/>
                  </a:cubicBezTo>
                  <a:cubicBezTo>
                    <a:pt x="62" y="100"/>
                    <a:pt x="62" y="100"/>
                    <a:pt x="62" y="100"/>
                  </a:cubicBezTo>
                  <a:cubicBezTo>
                    <a:pt x="62" y="101"/>
                    <a:pt x="61" y="102"/>
                    <a:pt x="60" y="102"/>
                  </a:cubicBezTo>
                  <a:cubicBezTo>
                    <a:pt x="57" y="102"/>
                    <a:pt x="57" y="102"/>
                    <a:pt x="57" y="102"/>
                  </a:cubicBezTo>
                  <a:lnTo>
                    <a:pt x="57" y="97"/>
                  </a:lnTo>
                  <a:close/>
                  <a:moveTo>
                    <a:pt x="5" y="44"/>
                  </a:moveTo>
                  <a:cubicBezTo>
                    <a:pt x="5" y="84"/>
                    <a:pt x="5" y="84"/>
                    <a:pt x="5" y="84"/>
                  </a:cubicBezTo>
                  <a:cubicBezTo>
                    <a:pt x="20" y="84"/>
                    <a:pt x="20" y="84"/>
                    <a:pt x="20" y="84"/>
                  </a:cubicBezTo>
                  <a:cubicBezTo>
                    <a:pt x="25" y="84"/>
                    <a:pt x="25" y="84"/>
                    <a:pt x="25" y="84"/>
                  </a:cubicBezTo>
                  <a:cubicBezTo>
                    <a:pt x="26" y="84"/>
                    <a:pt x="27" y="85"/>
                    <a:pt x="27" y="86"/>
                  </a:cubicBezTo>
                  <a:cubicBezTo>
                    <a:pt x="27" y="90"/>
                    <a:pt x="27" y="90"/>
                    <a:pt x="27" y="90"/>
                  </a:cubicBezTo>
                  <a:cubicBezTo>
                    <a:pt x="27" y="97"/>
                    <a:pt x="27" y="97"/>
                    <a:pt x="27" y="97"/>
                  </a:cubicBezTo>
                  <a:cubicBezTo>
                    <a:pt x="28" y="97"/>
                    <a:pt x="28" y="97"/>
                    <a:pt x="28" y="97"/>
                  </a:cubicBezTo>
                  <a:cubicBezTo>
                    <a:pt x="28" y="90"/>
                    <a:pt x="28" y="90"/>
                    <a:pt x="28" y="90"/>
                  </a:cubicBezTo>
                  <a:cubicBezTo>
                    <a:pt x="28" y="86"/>
                    <a:pt x="28" y="86"/>
                    <a:pt x="28" y="86"/>
                  </a:cubicBezTo>
                  <a:cubicBezTo>
                    <a:pt x="28" y="85"/>
                    <a:pt x="29" y="84"/>
                    <a:pt x="30" y="84"/>
                  </a:cubicBezTo>
                  <a:cubicBezTo>
                    <a:pt x="35" y="84"/>
                    <a:pt x="35" y="84"/>
                    <a:pt x="35" y="84"/>
                  </a:cubicBezTo>
                  <a:cubicBezTo>
                    <a:pt x="50" y="84"/>
                    <a:pt x="50" y="84"/>
                    <a:pt x="50" y="84"/>
                  </a:cubicBezTo>
                  <a:cubicBezTo>
                    <a:pt x="54" y="84"/>
                    <a:pt x="54" y="84"/>
                    <a:pt x="54" y="84"/>
                  </a:cubicBezTo>
                  <a:cubicBezTo>
                    <a:pt x="56" y="84"/>
                    <a:pt x="57" y="85"/>
                    <a:pt x="57" y="86"/>
                  </a:cubicBezTo>
                  <a:cubicBezTo>
                    <a:pt x="57" y="90"/>
                    <a:pt x="57" y="90"/>
                    <a:pt x="57" y="90"/>
                  </a:cubicBezTo>
                  <a:cubicBezTo>
                    <a:pt x="57" y="97"/>
                    <a:pt x="57" y="97"/>
                    <a:pt x="57" y="97"/>
                  </a:cubicBezTo>
                  <a:cubicBezTo>
                    <a:pt x="57" y="97"/>
                    <a:pt x="57" y="97"/>
                    <a:pt x="57" y="97"/>
                  </a:cubicBezTo>
                  <a:cubicBezTo>
                    <a:pt x="57" y="102"/>
                    <a:pt x="57" y="102"/>
                    <a:pt x="57" y="102"/>
                  </a:cubicBezTo>
                  <a:cubicBezTo>
                    <a:pt x="54" y="102"/>
                    <a:pt x="54" y="102"/>
                    <a:pt x="54" y="102"/>
                  </a:cubicBezTo>
                  <a:cubicBezTo>
                    <a:pt x="53" y="102"/>
                    <a:pt x="52" y="101"/>
                    <a:pt x="52" y="100"/>
                  </a:cubicBezTo>
                  <a:cubicBezTo>
                    <a:pt x="52" y="90"/>
                    <a:pt x="52" y="90"/>
                    <a:pt x="52" y="90"/>
                  </a:cubicBezTo>
                  <a:cubicBezTo>
                    <a:pt x="52" y="88"/>
                    <a:pt x="52" y="88"/>
                    <a:pt x="52" y="88"/>
                  </a:cubicBezTo>
                  <a:cubicBezTo>
                    <a:pt x="50" y="88"/>
                    <a:pt x="50" y="88"/>
                    <a:pt x="50" y="88"/>
                  </a:cubicBezTo>
                  <a:cubicBezTo>
                    <a:pt x="35" y="88"/>
                    <a:pt x="35" y="88"/>
                    <a:pt x="35" y="88"/>
                  </a:cubicBezTo>
                  <a:cubicBezTo>
                    <a:pt x="32" y="88"/>
                    <a:pt x="32" y="88"/>
                    <a:pt x="32" y="88"/>
                  </a:cubicBezTo>
                  <a:cubicBezTo>
                    <a:pt x="32" y="90"/>
                    <a:pt x="32" y="90"/>
                    <a:pt x="32" y="90"/>
                  </a:cubicBezTo>
                  <a:cubicBezTo>
                    <a:pt x="32" y="100"/>
                    <a:pt x="32" y="100"/>
                    <a:pt x="32" y="100"/>
                  </a:cubicBezTo>
                  <a:cubicBezTo>
                    <a:pt x="32" y="101"/>
                    <a:pt x="31" y="102"/>
                    <a:pt x="30" y="102"/>
                  </a:cubicBezTo>
                  <a:cubicBezTo>
                    <a:pt x="25" y="102"/>
                    <a:pt x="25" y="102"/>
                    <a:pt x="25" y="102"/>
                  </a:cubicBezTo>
                  <a:cubicBezTo>
                    <a:pt x="23" y="102"/>
                    <a:pt x="22" y="101"/>
                    <a:pt x="22" y="100"/>
                  </a:cubicBezTo>
                  <a:cubicBezTo>
                    <a:pt x="22" y="90"/>
                    <a:pt x="22" y="90"/>
                    <a:pt x="22" y="90"/>
                  </a:cubicBezTo>
                  <a:cubicBezTo>
                    <a:pt x="22" y="88"/>
                    <a:pt x="22" y="88"/>
                    <a:pt x="22" y="88"/>
                  </a:cubicBezTo>
                  <a:cubicBezTo>
                    <a:pt x="20" y="88"/>
                    <a:pt x="20" y="88"/>
                    <a:pt x="20" y="88"/>
                  </a:cubicBezTo>
                  <a:cubicBezTo>
                    <a:pt x="5" y="88"/>
                    <a:pt x="5" y="88"/>
                    <a:pt x="5" y="88"/>
                  </a:cubicBezTo>
                  <a:cubicBezTo>
                    <a:pt x="3" y="88"/>
                    <a:pt x="3" y="88"/>
                    <a:pt x="3" y="88"/>
                  </a:cubicBezTo>
                  <a:cubicBezTo>
                    <a:pt x="1" y="88"/>
                    <a:pt x="0" y="87"/>
                    <a:pt x="0" y="86"/>
                  </a:cubicBezTo>
                  <a:cubicBezTo>
                    <a:pt x="0" y="41"/>
                    <a:pt x="0" y="41"/>
                    <a:pt x="0" y="41"/>
                  </a:cubicBezTo>
                  <a:cubicBezTo>
                    <a:pt x="0" y="40"/>
                    <a:pt x="1" y="39"/>
                    <a:pt x="3" y="39"/>
                  </a:cubicBezTo>
                  <a:cubicBezTo>
                    <a:pt x="10" y="39"/>
                    <a:pt x="10" y="39"/>
                    <a:pt x="10" y="39"/>
                  </a:cubicBezTo>
                  <a:cubicBezTo>
                    <a:pt x="11" y="39"/>
                    <a:pt x="12" y="40"/>
                    <a:pt x="12" y="41"/>
                  </a:cubicBezTo>
                  <a:cubicBezTo>
                    <a:pt x="12" y="49"/>
                    <a:pt x="12" y="49"/>
                    <a:pt x="12" y="49"/>
                  </a:cubicBezTo>
                  <a:cubicBezTo>
                    <a:pt x="18" y="49"/>
                    <a:pt x="18" y="49"/>
                    <a:pt x="18" y="49"/>
                  </a:cubicBezTo>
                  <a:cubicBezTo>
                    <a:pt x="18" y="41"/>
                    <a:pt x="18" y="41"/>
                    <a:pt x="18" y="41"/>
                  </a:cubicBezTo>
                  <a:cubicBezTo>
                    <a:pt x="18" y="40"/>
                    <a:pt x="19" y="39"/>
                    <a:pt x="20" y="39"/>
                  </a:cubicBezTo>
                  <a:cubicBezTo>
                    <a:pt x="31" y="39"/>
                    <a:pt x="31" y="39"/>
                    <a:pt x="31" y="39"/>
                  </a:cubicBezTo>
                  <a:cubicBezTo>
                    <a:pt x="32" y="39"/>
                    <a:pt x="33" y="40"/>
                    <a:pt x="33" y="41"/>
                  </a:cubicBezTo>
                  <a:cubicBezTo>
                    <a:pt x="33" y="49"/>
                    <a:pt x="33" y="49"/>
                    <a:pt x="33" y="49"/>
                  </a:cubicBezTo>
                  <a:cubicBezTo>
                    <a:pt x="39" y="49"/>
                    <a:pt x="39" y="49"/>
                    <a:pt x="39" y="49"/>
                  </a:cubicBezTo>
                  <a:cubicBezTo>
                    <a:pt x="39" y="41"/>
                    <a:pt x="39" y="41"/>
                    <a:pt x="39" y="41"/>
                  </a:cubicBezTo>
                  <a:cubicBezTo>
                    <a:pt x="39" y="40"/>
                    <a:pt x="40" y="39"/>
                    <a:pt x="41" y="39"/>
                  </a:cubicBezTo>
                  <a:cubicBezTo>
                    <a:pt x="48" y="39"/>
                    <a:pt x="48" y="39"/>
                    <a:pt x="48" y="39"/>
                  </a:cubicBezTo>
                  <a:cubicBezTo>
                    <a:pt x="48" y="2"/>
                    <a:pt x="48" y="2"/>
                    <a:pt x="48" y="2"/>
                  </a:cubicBezTo>
                  <a:cubicBezTo>
                    <a:pt x="48" y="1"/>
                    <a:pt x="49" y="0"/>
                    <a:pt x="50" y="0"/>
                  </a:cubicBezTo>
                  <a:cubicBezTo>
                    <a:pt x="57" y="0"/>
                    <a:pt x="57" y="0"/>
                    <a:pt x="57" y="0"/>
                  </a:cubicBezTo>
                  <a:cubicBezTo>
                    <a:pt x="57" y="5"/>
                    <a:pt x="57" y="5"/>
                    <a:pt x="57" y="5"/>
                  </a:cubicBezTo>
                  <a:cubicBezTo>
                    <a:pt x="53" y="5"/>
                    <a:pt x="53" y="5"/>
                    <a:pt x="53" y="5"/>
                  </a:cubicBezTo>
                  <a:cubicBezTo>
                    <a:pt x="53" y="41"/>
                    <a:pt x="53" y="41"/>
                    <a:pt x="53" y="41"/>
                  </a:cubicBezTo>
                  <a:cubicBezTo>
                    <a:pt x="53" y="43"/>
                    <a:pt x="52" y="44"/>
                    <a:pt x="50" y="44"/>
                  </a:cubicBezTo>
                  <a:cubicBezTo>
                    <a:pt x="43" y="44"/>
                    <a:pt x="43" y="44"/>
                    <a:pt x="43" y="44"/>
                  </a:cubicBezTo>
                  <a:cubicBezTo>
                    <a:pt x="43" y="51"/>
                    <a:pt x="43" y="51"/>
                    <a:pt x="43" y="51"/>
                  </a:cubicBezTo>
                  <a:cubicBezTo>
                    <a:pt x="43" y="52"/>
                    <a:pt x="42" y="54"/>
                    <a:pt x="41" y="54"/>
                  </a:cubicBezTo>
                  <a:cubicBezTo>
                    <a:pt x="31" y="54"/>
                    <a:pt x="31" y="54"/>
                    <a:pt x="31" y="54"/>
                  </a:cubicBezTo>
                  <a:cubicBezTo>
                    <a:pt x="29" y="54"/>
                    <a:pt x="28" y="52"/>
                    <a:pt x="28" y="51"/>
                  </a:cubicBezTo>
                  <a:cubicBezTo>
                    <a:pt x="28" y="44"/>
                    <a:pt x="28" y="44"/>
                    <a:pt x="28" y="44"/>
                  </a:cubicBezTo>
                  <a:cubicBezTo>
                    <a:pt x="22" y="44"/>
                    <a:pt x="22" y="44"/>
                    <a:pt x="22" y="44"/>
                  </a:cubicBezTo>
                  <a:cubicBezTo>
                    <a:pt x="22" y="51"/>
                    <a:pt x="22" y="51"/>
                    <a:pt x="22" y="51"/>
                  </a:cubicBezTo>
                  <a:cubicBezTo>
                    <a:pt x="22" y="52"/>
                    <a:pt x="21" y="54"/>
                    <a:pt x="20" y="54"/>
                  </a:cubicBezTo>
                  <a:cubicBezTo>
                    <a:pt x="10" y="54"/>
                    <a:pt x="10" y="54"/>
                    <a:pt x="10" y="54"/>
                  </a:cubicBezTo>
                  <a:cubicBezTo>
                    <a:pt x="8" y="54"/>
                    <a:pt x="7" y="52"/>
                    <a:pt x="7" y="51"/>
                  </a:cubicBezTo>
                  <a:cubicBezTo>
                    <a:pt x="7" y="44"/>
                    <a:pt x="7" y="44"/>
                    <a:pt x="7" y="44"/>
                  </a:cubicBezTo>
                  <a:lnTo>
                    <a:pt x="5" y="4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5" name="Freeform 183"/>
            <p:cNvSpPr>
              <a:spLocks noEditPoints="1"/>
            </p:cNvSpPr>
            <p:nvPr/>
          </p:nvSpPr>
          <p:spPr bwMode="auto">
            <a:xfrm>
              <a:off x="6953262" y="571504"/>
              <a:ext cx="357189" cy="190502"/>
            </a:xfrm>
            <a:custGeom>
              <a:gdLst>
                <a:gd fmla="*/ 148 w 158" name="T0"/>
                <a:gd fmla="*/ 5 h 84" name="T1"/>
                <a:gd fmla="*/ 146 w 158" name="T2"/>
                <a:gd fmla="*/ 18 h 84" name="T3"/>
                <a:gd fmla="*/ 131 w 158" name="T4"/>
                <a:gd fmla="*/ 18 h 84" name="T5"/>
                <a:gd fmla="*/ 129 w 158" name="T6"/>
                <a:gd fmla="*/ 5 h 84" name="T7"/>
                <a:gd fmla="*/ 118 w 158" name="T8"/>
                <a:gd fmla="*/ 16 h 84" name="T9"/>
                <a:gd fmla="*/ 101 w 158" name="T10"/>
                <a:gd fmla="*/ 18 h 84" name="T11"/>
                <a:gd fmla="*/ 99 w 158" name="T12"/>
                <a:gd fmla="*/ 5 h 84" name="T13"/>
                <a:gd fmla="*/ 89 w 158" name="T14"/>
                <a:gd fmla="*/ 16 h 84" name="T15"/>
                <a:gd fmla="*/ 79 w 158" name="T16"/>
                <a:gd fmla="*/ 18 h 84" name="T17"/>
                <a:gd fmla="*/ 84 w 158" name="T18"/>
                <a:gd fmla="*/ 14 h 84" name="T19"/>
                <a:gd fmla="*/ 86 w 158" name="T20"/>
                <a:gd fmla="*/ 0 h 84" name="T21"/>
                <a:gd fmla="*/ 104 w 158" name="T22"/>
                <a:gd fmla="*/ 2 h 84" name="T23"/>
                <a:gd fmla="*/ 113 w 158" name="T24"/>
                <a:gd fmla="*/ 14 h 84" name="T25"/>
                <a:gd fmla="*/ 116 w 158" name="T26"/>
                <a:gd fmla="*/ 0 h 84" name="T27"/>
                <a:gd fmla="*/ 133 w 158" name="T28"/>
                <a:gd fmla="*/ 2 h 84" name="T29"/>
                <a:gd fmla="*/ 143 w 158" name="T30"/>
                <a:gd fmla="*/ 14 h 84" name="T31"/>
                <a:gd fmla="*/ 146 w 158" name="T32"/>
                <a:gd fmla="*/ 0 h 84" name="T33"/>
                <a:gd fmla="*/ 158 w 158" name="T34"/>
                <a:gd fmla="*/ 2 h 84" name="T35"/>
                <a:gd fmla="*/ 156 w 158" name="T36"/>
                <a:gd fmla="*/ 84 h 84" name="T37"/>
                <a:gd fmla="*/ 99 w 158" name="T38"/>
                <a:gd fmla="*/ 82 h 84" name="T39"/>
                <a:gd fmla="*/ 79 w 158" name="T40"/>
                <a:gd fmla="*/ 53 h 84" name="T41"/>
                <a:gd fmla="*/ 101 w 158" name="T42"/>
                <a:gd fmla="*/ 48 h 84" name="T43"/>
                <a:gd fmla="*/ 103 w 158" name="T44"/>
                <a:gd fmla="*/ 79 h 84" name="T45"/>
                <a:gd fmla="*/ 153 w 158" name="T46"/>
                <a:gd fmla="*/ 5 h 84" name="T47"/>
                <a:gd fmla="*/ 72 w 158" name="T48"/>
                <a:gd fmla="*/ 18 h 84" name="T49"/>
                <a:gd fmla="*/ 69 w 158" name="T50"/>
                <a:gd fmla="*/ 5 h 84" name="T51"/>
                <a:gd fmla="*/ 59 w 158" name="T52"/>
                <a:gd fmla="*/ 16 h 84" name="T53"/>
                <a:gd fmla="*/ 42 w 158" name="T54"/>
                <a:gd fmla="*/ 18 h 84" name="T55"/>
                <a:gd fmla="*/ 40 w 158" name="T56"/>
                <a:gd fmla="*/ 5 h 84" name="T57"/>
                <a:gd fmla="*/ 29 w 158" name="T58"/>
                <a:gd fmla="*/ 16 h 84" name="T59"/>
                <a:gd fmla="*/ 25 w 158" name="T60"/>
                <a:gd fmla="*/ 18 h 84" name="T61"/>
                <a:gd fmla="*/ 10 w 158" name="T62"/>
                <a:gd fmla="*/ 16 h 84" name="T63"/>
                <a:gd fmla="*/ 5 w 158" name="T64"/>
                <a:gd fmla="*/ 5 h 84" name="T65"/>
                <a:gd fmla="*/ 58 w 158" name="T66"/>
                <a:gd fmla="*/ 79 h 84" name="T67"/>
                <a:gd fmla="*/ 61 w 158" name="T68"/>
                <a:gd fmla="*/ 48 h 84" name="T69"/>
                <a:gd fmla="*/ 79 w 158" name="T70"/>
                <a:gd fmla="*/ 53 h 84" name="T71"/>
                <a:gd fmla="*/ 63 w 158" name="T72"/>
                <a:gd fmla="*/ 82 h 84" name="T73"/>
                <a:gd fmla="*/ 2 w 158" name="T74"/>
                <a:gd fmla="*/ 84 h 84" name="T75"/>
                <a:gd fmla="*/ 0 w 158" name="T76"/>
                <a:gd fmla="*/ 2 h 84" name="T77"/>
                <a:gd fmla="*/ 12 w 158" name="T78"/>
                <a:gd fmla="*/ 0 h 84" name="T79"/>
                <a:gd fmla="*/ 15 w 158" name="T80"/>
                <a:gd fmla="*/ 14 h 84" name="T81"/>
                <a:gd fmla="*/ 24 w 158" name="T82"/>
                <a:gd fmla="*/ 2 h 84" name="T83"/>
                <a:gd fmla="*/ 42 w 158" name="T84"/>
                <a:gd fmla="*/ 0 h 84" name="T85"/>
                <a:gd fmla="*/ 44 w 158" name="T86"/>
                <a:gd fmla="*/ 14 h 84" name="T87"/>
                <a:gd fmla="*/ 54 w 158" name="T88"/>
                <a:gd fmla="*/ 2 h 84" name="T89"/>
                <a:gd fmla="*/ 72 w 158" name="T90"/>
                <a:gd fmla="*/ 0 h 84" name="T91"/>
                <a:gd fmla="*/ 74 w 158" name="T92"/>
                <a:gd fmla="*/ 14 h 84" name="T93"/>
                <a:gd fmla="*/ 79 w 158" name="T94"/>
                <a:gd fmla="*/ 18 h 84"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84" w="158">
                  <a:moveTo>
                    <a:pt x="153" y="5"/>
                  </a:moveTo>
                  <a:cubicBezTo>
                    <a:pt x="148" y="5"/>
                    <a:pt x="148" y="5"/>
                    <a:pt x="148" y="5"/>
                  </a:cubicBezTo>
                  <a:cubicBezTo>
                    <a:pt x="148" y="16"/>
                    <a:pt x="148" y="16"/>
                    <a:pt x="148" y="16"/>
                  </a:cubicBezTo>
                  <a:cubicBezTo>
                    <a:pt x="148" y="17"/>
                    <a:pt x="147" y="18"/>
                    <a:pt x="146" y="18"/>
                  </a:cubicBezTo>
                  <a:cubicBezTo>
                    <a:pt x="133" y="18"/>
                    <a:pt x="133" y="18"/>
                    <a:pt x="133" y="18"/>
                  </a:cubicBezTo>
                  <a:cubicBezTo>
                    <a:pt x="131" y="18"/>
                    <a:pt x="131" y="18"/>
                    <a:pt x="131" y="18"/>
                  </a:cubicBezTo>
                  <a:cubicBezTo>
                    <a:pt x="130" y="18"/>
                    <a:pt x="129" y="17"/>
                    <a:pt x="129" y="16"/>
                  </a:cubicBezTo>
                  <a:cubicBezTo>
                    <a:pt x="129" y="5"/>
                    <a:pt x="129" y="5"/>
                    <a:pt x="129" y="5"/>
                  </a:cubicBezTo>
                  <a:cubicBezTo>
                    <a:pt x="118" y="5"/>
                    <a:pt x="118" y="5"/>
                    <a:pt x="118" y="5"/>
                  </a:cubicBezTo>
                  <a:cubicBezTo>
                    <a:pt x="118" y="16"/>
                    <a:pt x="118" y="16"/>
                    <a:pt x="118" y="16"/>
                  </a:cubicBezTo>
                  <a:cubicBezTo>
                    <a:pt x="118" y="17"/>
                    <a:pt x="117" y="18"/>
                    <a:pt x="116" y="18"/>
                  </a:cubicBezTo>
                  <a:cubicBezTo>
                    <a:pt x="101" y="18"/>
                    <a:pt x="101" y="18"/>
                    <a:pt x="101" y="18"/>
                  </a:cubicBezTo>
                  <a:cubicBezTo>
                    <a:pt x="100" y="18"/>
                    <a:pt x="99" y="17"/>
                    <a:pt x="99" y="16"/>
                  </a:cubicBezTo>
                  <a:cubicBezTo>
                    <a:pt x="99" y="5"/>
                    <a:pt x="99" y="5"/>
                    <a:pt x="99" y="5"/>
                  </a:cubicBezTo>
                  <a:cubicBezTo>
                    <a:pt x="89" y="5"/>
                    <a:pt x="89" y="5"/>
                    <a:pt x="89" y="5"/>
                  </a:cubicBezTo>
                  <a:cubicBezTo>
                    <a:pt x="89" y="16"/>
                    <a:pt x="89" y="16"/>
                    <a:pt x="89" y="16"/>
                  </a:cubicBezTo>
                  <a:cubicBezTo>
                    <a:pt x="89" y="17"/>
                    <a:pt x="88" y="18"/>
                    <a:pt x="86" y="18"/>
                  </a:cubicBezTo>
                  <a:cubicBezTo>
                    <a:pt x="79" y="18"/>
                    <a:pt x="79" y="18"/>
                    <a:pt x="79" y="18"/>
                  </a:cubicBezTo>
                  <a:cubicBezTo>
                    <a:pt x="79" y="14"/>
                    <a:pt x="79" y="14"/>
                    <a:pt x="79" y="14"/>
                  </a:cubicBezTo>
                  <a:cubicBezTo>
                    <a:pt x="84" y="14"/>
                    <a:pt x="84" y="14"/>
                    <a:pt x="84" y="14"/>
                  </a:cubicBezTo>
                  <a:cubicBezTo>
                    <a:pt x="84" y="2"/>
                    <a:pt x="84" y="2"/>
                    <a:pt x="84" y="2"/>
                  </a:cubicBezTo>
                  <a:cubicBezTo>
                    <a:pt x="84" y="1"/>
                    <a:pt x="85" y="0"/>
                    <a:pt x="86" y="0"/>
                  </a:cubicBezTo>
                  <a:cubicBezTo>
                    <a:pt x="101" y="0"/>
                    <a:pt x="101" y="0"/>
                    <a:pt x="101" y="0"/>
                  </a:cubicBezTo>
                  <a:cubicBezTo>
                    <a:pt x="103" y="0"/>
                    <a:pt x="104" y="1"/>
                    <a:pt x="104" y="2"/>
                  </a:cubicBezTo>
                  <a:cubicBezTo>
                    <a:pt x="104" y="14"/>
                    <a:pt x="104" y="14"/>
                    <a:pt x="104" y="14"/>
                  </a:cubicBezTo>
                  <a:cubicBezTo>
                    <a:pt x="113" y="14"/>
                    <a:pt x="113" y="14"/>
                    <a:pt x="113" y="14"/>
                  </a:cubicBezTo>
                  <a:cubicBezTo>
                    <a:pt x="113" y="2"/>
                    <a:pt x="113" y="2"/>
                    <a:pt x="113" y="2"/>
                  </a:cubicBezTo>
                  <a:cubicBezTo>
                    <a:pt x="113" y="1"/>
                    <a:pt x="115" y="0"/>
                    <a:pt x="116" y="0"/>
                  </a:cubicBezTo>
                  <a:cubicBezTo>
                    <a:pt x="131" y="0"/>
                    <a:pt x="131" y="0"/>
                    <a:pt x="131" y="0"/>
                  </a:cubicBezTo>
                  <a:cubicBezTo>
                    <a:pt x="132" y="0"/>
                    <a:pt x="133" y="1"/>
                    <a:pt x="133" y="2"/>
                  </a:cubicBezTo>
                  <a:cubicBezTo>
                    <a:pt x="133" y="14"/>
                    <a:pt x="133" y="14"/>
                    <a:pt x="133" y="14"/>
                  </a:cubicBezTo>
                  <a:cubicBezTo>
                    <a:pt x="143" y="14"/>
                    <a:pt x="143" y="14"/>
                    <a:pt x="143" y="14"/>
                  </a:cubicBezTo>
                  <a:cubicBezTo>
                    <a:pt x="143" y="2"/>
                    <a:pt x="143" y="2"/>
                    <a:pt x="143" y="2"/>
                  </a:cubicBezTo>
                  <a:cubicBezTo>
                    <a:pt x="143" y="1"/>
                    <a:pt x="144" y="0"/>
                    <a:pt x="146" y="0"/>
                  </a:cubicBezTo>
                  <a:cubicBezTo>
                    <a:pt x="156" y="0"/>
                    <a:pt x="156" y="0"/>
                    <a:pt x="156" y="0"/>
                  </a:cubicBezTo>
                  <a:cubicBezTo>
                    <a:pt x="157" y="0"/>
                    <a:pt x="158" y="1"/>
                    <a:pt x="158" y="2"/>
                  </a:cubicBezTo>
                  <a:cubicBezTo>
                    <a:pt x="158" y="82"/>
                    <a:pt x="158" y="82"/>
                    <a:pt x="158" y="82"/>
                  </a:cubicBezTo>
                  <a:cubicBezTo>
                    <a:pt x="158" y="83"/>
                    <a:pt x="157" y="84"/>
                    <a:pt x="156" y="84"/>
                  </a:cubicBezTo>
                  <a:cubicBezTo>
                    <a:pt x="101" y="84"/>
                    <a:pt x="101" y="84"/>
                    <a:pt x="101" y="84"/>
                  </a:cubicBezTo>
                  <a:cubicBezTo>
                    <a:pt x="100" y="84"/>
                    <a:pt x="99" y="83"/>
                    <a:pt x="99" y="82"/>
                  </a:cubicBezTo>
                  <a:cubicBezTo>
                    <a:pt x="99" y="53"/>
                    <a:pt x="99" y="53"/>
                    <a:pt x="99" y="53"/>
                  </a:cubicBezTo>
                  <a:cubicBezTo>
                    <a:pt x="79" y="53"/>
                    <a:pt x="79" y="53"/>
                    <a:pt x="79" y="53"/>
                  </a:cubicBezTo>
                  <a:cubicBezTo>
                    <a:pt x="79" y="48"/>
                    <a:pt x="79" y="48"/>
                    <a:pt x="79" y="48"/>
                  </a:cubicBezTo>
                  <a:cubicBezTo>
                    <a:pt x="101" y="48"/>
                    <a:pt x="101" y="48"/>
                    <a:pt x="101" y="48"/>
                  </a:cubicBezTo>
                  <a:cubicBezTo>
                    <a:pt x="102" y="48"/>
                    <a:pt x="103" y="49"/>
                    <a:pt x="103" y="50"/>
                  </a:cubicBezTo>
                  <a:cubicBezTo>
                    <a:pt x="103" y="79"/>
                    <a:pt x="103" y="79"/>
                    <a:pt x="103" y="79"/>
                  </a:cubicBezTo>
                  <a:cubicBezTo>
                    <a:pt x="153" y="79"/>
                    <a:pt x="153" y="79"/>
                    <a:pt x="153" y="79"/>
                  </a:cubicBezTo>
                  <a:lnTo>
                    <a:pt x="153" y="5"/>
                  </a:lnTo>
                  <a:close/>
                  <a:moveTo>
                    <a:pt x="79" y="18"/>
                  </a:moveTo>
                  <a:cubicBezTo>
                    <a:pt x="72" y="18"/>
                    <a:pt x="72" y="18"/>
                    <a:pt x="72" y="18"/>
                  </a:cubicBezTo>
                  <a:cubicBezTo>
                    <a:pt x="70" y="18"/>
                    <a:pt x="69" y="17"/>
                    <a:pt x="69" y="16"/>
                  </a:cubicBezTo>
                  <a:cubicBezTo>
                    <a:pt x="69" y="5"/>
                    <a:pt x="69" y="5"/>
                    <a:pt x="69" y="5"/>
                  </a:cubicBezTo>
                  <a:cubicBezTo>
                    <a:pt x="59" y="5"/>
                    <a:pt x="59" y="5"/>
                    <a:pt x="59" y="5"/>
                  </a:cubicBezTo>
                  <a:cubicBezTo>
                    <a:pt x="59" y="16"/>
                    <a:pt x="59" y="16"/>
                    <a:pt x="59" y="16"/>
                  </a:cubicBezTo>
                  <a:cubicBezTo>
                    <a:pt x="59" y="17"/>
                    <a:pt x="58" y="18"/>
                    <a:pt x="57" y="18"/>
                  </a:cubicBezTo>
                  <a:cubicBezTo>
                    <a:pt x="42" y="18"/>
                    <a:pt x="42" y="18"/>
                    <a:pt x="42" y="18"/>
                  </a:cubicBezTo>
                  <a:cubicBezTo>
                    <a:pt x="41" y="18"/>
                    <a:pt x="40" y="17"/>
                    <a:pt x="40" y="16"/>
                  </a:cubicBezTo>
                  <a:cubicBezTo>
                    <a:pt x="40" y="5"/>
                    <a:pt x="40" y="5"/>
                    <a:pt x="40" y="5"/>
                  </a:cubicBezTo>
                  <a:cubicBezTo>
                    <a:pt x="29" y="5"/>
                    <a:pt x="29" y="5"/>
                    <a:pt x="29" y="5"/>
                  </a:cubicBezTo>
                  <a:cubicBezTo>
                    <a:pt x="29" y="16"/>
                    <a:pt x="29" y="16"/>
                    <a:pt x="29" y="16"/>
                  </a:cubicBezTo>
                  <a:cubicBezTo>
                    <a:pt x="29" y="17"/>
                    <a:pt x="28" y="18"/>
                    <a:pt x="27" y="18"/>
                  </a:cubicBezTo>
                  <a:cubicBezTo>
                    <a:pt x="25" y="18"/>
                    <a:pt x="25" y="18"/>
                    <a:pt x="25" y="18"/>
                  </a:cubicBezTo>
                  <a:cubicBezTo>
                    <a:pt x="12" y="18"/>
                    <a:pt x="12" y="18"/>
                    <a:pt x="12" y="18"/>
                  </a:cubicBezTo>
                  <a:cubicBezTo>
                    <a:pt x="11" y="18"/>
                    <a:pt x="10" y="17"/>
                    <a:pt x="10" y="16"/>
                  </a:cubicBezTo>
                  <a:cubicBezTo>
                    <a:pt x="10" y="5"/>
                    <a:pt x="10" y="5"/>
                    <a:pt x="10" y="5"/>
                  </a:cubicBezTo>
                  <a:cubicBezTo>
                    <a:pt x="5" y="5"/>
                    <a:pt x="5" y="5"/>
                    <a:pt x="5" y="5"/>
                  </a:cubicBezTo>
                  <a:cubicBezTo>
                    <a:pt x="5" y="79"/>
                    <a:pt x="5" y="79"/>
                    <a:pt x="5" y="79"/>
                  </a:cubicBezTo>
                  <a:cubicBezTo>
                    <a:pt x="58" y="79"/>
                    <a:pt x="58" y="79"/>
                    <a:pt x="58" y="79"/>
                  </a:cubicBezTo>
                  <a:cubicBezTo>
                    <a:pt x="58" y="50"/>
                    <a:pt x="58" y="50"/>
                    <a:pt x="58" y="50"/>
                  </a:cubicBezTo>
                  <a:cubicBezTo>
                    <a:pt x="58" y="49"/>
                    <a:pt x="59" y="48"/>
                    <a:pt x="61" y="48"/>
                  </a:cubicBezTo>
                  <a:cubicBezTo>
                    <a:pt x="79" y="48"/>
                    <a:pt x="79" y="48"/>
                    <a:pt x="79" y="48"/>
                  </a:cubicBezTo>
                  <a:cubicBezTo>
                    <a:pt x="79" y="53"/>
                    <a:pt x="79" y="53"/>
                    <a:pt x="79" y="53"/>
                  </a:cubicBezTo>
                  <a:cubicBezTo>
                    <a:pt x="63" y="53"/>
                    <a:pt x="63" y="53"/>
                    <a:pt x="63" y="53"/>
                  </a:cubicBezTo>
                  <a:cubicBezTo>
                    <a:pt x="63" y="82"/>
                    <a:pt x="63" y="82"/>
                    <a:pt x="63" y="82"/>
                  </a:cubicBezTo>
                  <a:cubicBezTo>
                    <a:pt x="63" y="83"/>
                    <a:pt x="62" y="84"/>
                    <a:pt x="61" y="84"/>
                  </a:cubicBezTo>
                  <a:cubicBezTo>
                    <a:pt x="2" y="84"/>
                    <a:pt x="2" y="84"/>
                    <a:pt x="2" y="84"/>
                  </a:cubicBezTo>
                  <a:cubicBezTo>
                    <a:pt x="1" y="84"/>
                    <a:pt x="0" y="83"/>
                    <a:pt x="0" y="82"/>
                  </a:cubicBezTo>
                  <a:cubicBezTo>
                    <a:pt x="0" y="2"/>
                    <a:pt x="0" y="2"/>
                    <a:pt x="0" y="2"/>
                  </a:cubicBezTo>
                  <a:cubicBezTo>
                    <a:pt x="0" y="1"/>
                    <a:pt x="1" y="0"/>
                    <a:pt x="2" y="0"/>
                  </a:cubicBezTo>
                  <a:cubicBezTo>
                    <a:pt x="12" y="0"/>
                    <a:pt x="12" y="0"/>
                    <a:pt x="12" y="0"/>
                  </a:cubicBezTo>
                  <a:cubicBezTo>
                    <a:pt x="14" y="0"/>
                    <a:pt x="15" y="1"/>
                    <a:pt x="15" y="2"/>
                  </a:cubicBezTo>
                  <a:cubicBezTo>
                    <a:pt x="15" y="14"/>
                    <a:pt x="15" y="14"/>
                    <a:pt x="15" y="14"/>
                  </a:cubicBezTo>
                  <a:cubicBezTo>
                    <a:pt x="24" y="14"/>
                    <a:pt x="24" y="14"/>
                    <a:pt x="24" y="14"/>
                  </a:cubicBezTo>
                  <a:cubicBezTo>
                    <a:pt x="24" y="2"/>
                    <a:pt x="24" y="2"/>
                    <a:pt x="24" y="2"/>
                  </a:cubicBezTo>
                  <a:cubicBezTo>
                    <a:pt x="24" y="1"/>
                    <a:pt x="26" y="0"/>
                    <a:pt x="27" y="0"/>
                  </a:cubicBezTo>
                  <a:cubicBezTo>
                    <a:pt x="42" y="0"/>
                    <a:pt x="42" y="0"/>
                    <a:pt x="42" y="0"/>
                  </a:cubicBezTo>
                  <a:cubicBezTo>
                    <a:pt x="43" y="0"/>
                    <a:pt x="44" y="1"/>
                    <a:pt x="44" y="2"/>
                  </a:cubicBezTo>
                  <a:cubicBezTo>
                    <a:pt x="44" y="14"/>
                    <a:pt x="44" y="14"/>
                    <a:pt x="44" y="14"/>
                  </a:cubicBezTo>
                  <a:cubicBezTo>
                    <a:pt x="54" y="14"/>
                    <a:pt x="54" y="14"/>
                    <a:pt x="54" y="14"/>
                  </a:cubicBezTo>
                  <a:cubicBezTo>
                    <a:pt x="54" y="2"/>
                    <a:pt x="54" y="2"/>
                    <a:pt x="54" y="2"/>
                  </a:cubicBezTo>
                  <a:cubicBezTo>
                    <a:pt x="54" y="1"/>
                    <a:pt x="55" y="0"/>
                    <a:pt x="57" y="0"/>
                  </a:cubicBezTo>
                  <a:cubicBezTo>
                    <a:pt x="72" y="0"/>
                    <a:pt x="72" y="0"/>
                    <a:pt x="72" y="0"/>
                  </a:cubicBezTo>
                  <a:cubicBezTo>
                    <a:pt x="73" y="0"/>
                    <a:pt x="74" y="1"/>
                    <a:pt x="74" y="2"/>
                  </a:cubicBezTo>
                  <a:cubicBezTo>
                    <a:pt x="74" y="14"/>
                    <a:pt x="74" y="14"/>
                    <a:pt x="74" y="14"/>
                  </a:cubicBezTo>
                  <a:cubicBezTo>
                    <a:pt x="79" y="14"/>
                    <a:pt x="79" y="14"/>
                    <a:pt x="79" y="14"/>
                  </a:cubicBezTo>
                  <a:lnTo>
                    <a:pt x="79"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6" name="Freeform 184"/>
            <p:cNvSpPr>
              <a:spLocks noEditPoints="1"/>
            </p:cNvSpPr>
            <p:nvPr/>
          </p:nvSpPr>
          <p:spPr bwMode="auto">
            <a:xfrm>
              <a:off x="7159636" y="382591"/>
              <a:ext cx="111126" cy="74614"/>
            </a:xfrm>
            <a:custGeom>
              <a:gdLst>
                <a:gd fmla="*/ 21 w 49" name="T0"/>
                <a:gd fmla="*/ 22 h 33" name="T1"/>
                <a:gd fmla="*/ 38 w 49" name="T2"/>
                <a:gd fmla="*/ 16 h 33" name="T3"/>
                <a:gd fmla="*/ 21 w 49" name="T4"/>
                <a:gd fmla="*/ 11 h 33" name="T5"/>
                <a:gd fmla="*/ 21 w 49" name="T6"/>
                <a:gd fmla="*/ 6 h 33" name="T7"/>
                <a:gd fmla="*/ 47 w 49" name="T8"/>
                <a:gd fmla="*/ 14 h 33" name="T9"/>
                <a:gd fmla="*/ 48 w 49" name="T10"/>
                <a:gd fmla="*/ 16 h 33" name="T11"/>
                <a:gd fmla="*/ 47 w 49" name="T12"/>
                <a:gd fmla="*/ 19 h 33" name="T13"/>
                <a:gd fmla="*/ 21 w 49" name="T14"/>
                <a:gd fmla="*/ 27 h 33" name="T15"/>
                <a:gd fmla="*/ 21 w 49" name="T16"/>
                <a:gd fmla="*/ 22 h 33" name="T17"/>
                <a:gd fmla="*/ 4 w 49" name="T18"/>
                <a:gd fmla="*/ 6 h 33" name="T19"/>
                <a:gd fmla="*/ 4 w 49" name="T20"/>
                <a:gd fmla="*/ 27 h 33" name="T21"/>
                <a:gd fmla="*/ 21 w 49" name="T22"/>
                <a:gd fmla="*/ 22 h 33" name="T23"/>
                <a:gd fmla="*/ 21 w 49" name="T24"/>
                <a:gd fmla="*/ 27 h 33" name="T25"/>
                <a:gd fmla="*/ 3 w 49" name="T26"/>
                <a:gd fmla="*/ 33 h 33" name="T27"/>
                <a:gd fmla="*/ 2 w 49" name="T28"/>
                <a:gd fmla="*/ 33 h 33" name="T29"/>
                <a:gd fmla="*/ 0 w 49" name="T30"/>
                <a:gd fmla="*/ 30 h 33" name="T31"/>
                <a:gd fmla="*/ 0 w 49" name="T32"/>
                <a:gd fmla="*/ 2 h 33" name="T33"/>
                <a:gd fmla="*/ 0 w 49" name="T34"/>
                <a:gd fmla="*/ 2 h 33" name="T35"/>
                <a:gd fmla="*/ 0 w 49" name="T36"/>
                <a:gd fmla="*/ 2 h 33" name="T37"/>
                <a:gd fmla="*/ 3 w 49" name="T38"/>
                <a:gd fmla="*/ 0 h 33" name="T39"/>
                <a:gd fmla="*/ 21 w 49" name="T40"/>
                <a:gd fmla="*/ 6 h 33" name="T41"/>
                <a:gd fmla="*/ 21 w 49" name="T42"/>
                <a:gd fmla="*/ 11 h 33" name="T43"/>
                <a:gd fmla="*/ 4 w 49" name="T44"/>
                <a:gd fmla="*/ 6 h 33"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33" w="49">
                  <a:moveTo>
                    <a:pt x="21" y="22"/>
                  </a:moveTo>
                  <a:cubicBezTo>
                    <a:pt x="38" y="16"/>
                    <a:pt x="38" y="16"/>
                    <a:pt x="38" y="16"/>
                  </a:cubicBezTo>
                  <a:cubicBezTo>
                    <a:pt x="21" y="11"/>
                    <a:pt x="21" y="11"/>
                    <a:pt x="21" y="11"/>
                  </a:cubicBezTo>
                  <a:cubicBezTo>
                    <a:pt x="21" y="6"/>
                    <a:pt x="21" y="6"/>
                    <a:pt x="21" y="6"/>
                  </a:cubicBezTo>
                  <a:cubicBezTo>
                    <a:pt x="47" y="14"/>
                    <a:pt x="47" y="14"/>
                    <a:pt x="47" y="14"/>
                  </a:cubicBezTo>
                  <a:cubicBezTo>
                    <a:pt x="48" y="14"/>
                    <a:pt x="48" y="15"/>
                    <a:pt x="48" y="16"/>
                  </a:cubicBezTo>
                  <a:cubicBezTo>
                    <a:pt x="49" y="17"/>
                    <a:pt x="48" y="18"/>
                    <a:pt x="47" y="19"/>
                  </a:cubicBezTo>
                  <a:cubicBezTo>
                    <a:pt x="21" y="27"/>
                    <a:pt x="21" y="27"/>
                    <a:pt x="21" y="27"/>
                  </a:cubicBezTo>
                  <a:lnTo>
                    <a:pt x="21" y="22"/>
                  </a:lnTo>
                  <a:close/>
                  <a:moveTo>
                    <a:pt x="4" y="6"/>
                  </a:moveTo>
                  <a:cubicBezTo>
                    <a:pt x="4" y="27"/>
                    <a:pt x="4" y="27"/>
                    <a:pt x="4" y="27"/>
                  </a:cubicBezTo>
                  <a:cubicBezTo>
                    <a:pt x="21" y="22"/>
                    <a:pt x="21" y="22"/>
                    <a:pt x="21" y="22"/>
                  </a:cubicBezTo>
                  <a:cubicBezTo>
                    <a:pt x="21" y="27"/>
                    <a:pt x="21" y="27"/>
                    <a:pt x="21" y="27"/>
                  </a:cubicBezTo>
                  <a:cubicBezTo>
                    <a:pt x="3" y="33"/>
                    <a:pt x="3" y="33"/>
                    <a:pt x="3" y="33"/>
                  </a:cubicBezTo>
                  <a:cubicBezTo>
                    <a:pt x="3" y="33"/>
                    <a:pt x="2" y="33"/>
                    <a:pt x="2" y="33"/>
                  </a:cubicBezTo>
                  <a:cubicBezTo>
                    <a:pt x="1" y="33"/>
                    <a:pt x="0" y="32"/>
                    <a:pt x="0" y="30"/>
                  </a:cubicBezTo>
                  <a:cubicBezTo>
                    <a:pt x="0" y="2"/>
                    <a:pt x="0" y="2"/>
                    <a:pt x="0" y="2"/>
                  </a:cubicBezTo>
                  <a:cubicBezTo>
                    <a:pt x="0" y="2"/>
                    <a:pt x="0" y="2"/>
                    <a:pt x="0" y="2"/>
                  </a:cubicBezTo>
                  <a:cubicBezTo>
                    <a:pt x="0" y="2"/>
                    <a:pt x="0" y="2"/>
                    <a:pt x="0" y="2"/>
                  </a:cubicBezTo>
                  <a:cubicBezTo>
                    <a:pt x="0" y="0"/>
                    <a:pt x="1" y="0"/>
                    <a:pt x="3" y="0"/>
                  </a:cubicBezTo>
                  <a:cubicBezTo>
                    <a:pt x="21" y="6"/>
                    <a:pt x="21" y="6"/>
                    <a:pt x="21" y="6"/>
                  </a:cubicBezTo>
                  <a:cubicBezTo>
                    <a:pt x="21" y="11"/>
                    <a:pt x="21" y="11"/>
                    <a:pt x="21" y="11"/>
                  </a:cubicBezTo>
                  <a:lnTo>
                    <a:pt x="4"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7" name="Freeform 185"/>
            <p:cNvSpPr>
              <a:spLocks noEditPoints="1"/>
            </p:cNvSpPr>
            <p:nvPr/>
          </p:nvSpPr>
          <p:spPr bwMode="auto">
            <a:xfrm>
              <a:off x="10677543" y="747719"/>
              <a:ext cx="388939" cy="434978"/>
            </a:xfrm>
            <a:custGeom>
              <a:gdLst>
                <a:gd fmla="*/ 130 w 172" name="T0"/>
                <a:gd fmla="*/ 14 h 192" name="T1"/>
                <a:gd fmla="*/ 96 w 172" name="T2"/>
                <a:gd fmla="*/ 54 h 192" name="T3"/>
                <a:gd fmla="*/ 87 w 172" name="T4"/>
                <a:gd fmla="*/ 54 h 192" name="T5"/>
                <a:gd fmla="*/ 93 w 172" name="T6"/>
                <a:gd fmla="*/ 50 h 192" name="T7"/>
                <a:gd fmla="*/ 127 w 172" name="T8"/>
                <a:gd fmla="*/ 10 h 192" name="T9"/>
                <a:gd fmla="*/ 155 w 172" name="T10"/>
                <a:gd fmla="*/ 28 h 192" name="T11"/>
                <a:gd fmla="*/ 146 w 172" name="T12"/>
                <a:gd fmla="*/ 53 h 192" name="T13"/>
                <a:gd fmla="*/ 172 w 172" name="T14"/>
                <a:gd fmla="*/ 138 h 192" name="T15"/>
                <a:gd fmla="*/ 172 w 172" name="T16"/>
                <a:gd fmla="*/ 140 h 192" name="T17"/>
                <a:gd fmla="*/ 160 w 172" name="T18"/>
                <a:gd fmla="*/ 157 h 192" name="T19"/>
                <a:gd fmla="*/ 157 w 172" name="T20"/>
                <a:gd fmla="*/ 157 h 192" name="T21"/>
                <a:gd fmla="*/ 88 w 172" name="T22"/>
                <a:gd fmla="*/ 139 h 192" name="T23"/>
                <a:gd fmla="*/ 100 w 172" name="T24"/>
                <a:gd fmla="*/ 173 h 192" name="T25"/>
                <a:gd fmla="*/ 89 w 172" name="T26"/>
                <a:gd fmla="*/ 191 h 192" name="T27"/>
                <a:gd fmla="*/ 88 w 172" name="T28"/>
                <a:gd fmla="*/ 192 h 192" name="T29"/>
                <a:gd fmla="*/ 87 w 172" name="T30"/>
                <a:gd fmla="*/ 186 h 192" name="T31"/>
                <a:gd fmla="*/ 87 w 172" name="T32"/>
                <a:gd fmla="*/ 149 h 192" name="T33"/>
                <a:gd fmla="*/ 106 w 172" name="T34"/>
                <a:gd fmla="*/ 104 h 192" name="T35"/>
                <a:gd fmla="*/ 109 w 172" name="T36"/>
                <a:gd fmla="*/ 104 h 192" name="T37"/>
                <a:gd fmla="*/ 167 w 172" name="T38"/>
                <a:gd fmla="*/ 139 h 192" name="T39"/>
                <a:gd fmla="*/ 126 w 172" name="T40"/>
                <a:gd fmla="*/ 74 h 192" name="T41"/>
                <a:gd fmla="*/ 142 w 172" name="T42"/>
                <a:gd fmla="*/ 50 h 192" name="T43"/>
                <a:gd fmla="*/ 148 w 172" name="T44"/>
                <a:gd fmla="*/ 8 h 192" name="T45"/>
                <a:gd fmla="*/ 19 w 172" name="T46"/>
                <a:gd fmla="*/ 41 h 192" name="T47"/>
                <a:gd fmla="*/ 75 w 172" name="T48"/>
                <a:gd fmla="*/ 81 h 192" name="T49"/>
                <a:gd fmla="*/ 76 w 172" name="T50"/>
                <a:gd fmla="*/ 84 h 192" name="T51"/>
                <a:gd fmla="*/ 52 w 172" name="T52"/>
                <a:gd fmla="*/ 118 h 192" name="T53"/>
                <a:gd fmla="*/ 7 w 172" name="T54"/>
                <a:gd fmla="*/ 133 h 192" name="T55"/>
                <a:gd fmla="*/ 57 w 172" name="T56"/>
                <a:gd fmla="*/ 146 h 192" name="T57"/>
                <a:gd fmla="*/ 87 w 172" name="T58"/>
                <a:gd fmla="*/ 186 h 192" name="T59"/>
                <a:gd fmla="*/ 85 w 172" name="T60"/>
                <a:gd fmla="*/ 192 h 192" name="T61"/>
                <a:gd fmla="*/ 2 w 172" name="T62"/>
                <a:gd fmla="*/ 137 h 192" name="T63"/>
                <a:gd fmla="*/ 1 w 172" name="T64"/>
                <a:gd fmla="*/ 136 h 192" name="T65"/>
                <a:gd fmla="*/ 12 w 172" name="T66"/>
                <a:gd fmla="*/ 116 h 192" name="T67"/>
                <a:gd fmla="*/ 14 w 172" name="T68"/>
                <a:gd fmla="*/ 115 h 192" name="T69"/>
                <a:gd fmla="*/ 70 w 172" name="T70"/>
                <a:gd fmla="*/ 84 h 192" name="T71"/>
                <a:gd fmla="*/ 5 w 172" name="T72"/>
                <a:gd fmla="*/ 57 h 192" name="T73"/>
                <a:gd fmla="*/ 16 w 172" name="T74"/>
                <a:gd fmla="*/ 37 h 192" name="T75"/>
                <a:gd fmla="*/ 87 w 172" name="T76"/>
                <a:gd fmla="*/ 49 h 192" name="T77"/>
                <a:gd fmla="*/ 87 w 172" name="T78"/>
                <a:gd fmla="*/ 149 h 192" name="T79"/>
                <a:gd fmla="*/ 83 w 172" name="T80"/>
                <a:gd fmla="*/ 138 h 192" name="T81"/>
                <a:gd fmla="*/ 87 w 172" name="T82"/>
                <a:gd fmla="*/ 149 h 192"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92" w="172">
                  <a:moveTo>
                    <a:pt x="148" y="8"/>
                  </a:moveTo>
                  <a:cubicBezTo>
                    <a:pt x="144" y="6"/>
                    <a:pt x="137" y="9"/>
                    <a:pt x="130" y="14"/>
                  </a:cubicBezTo>
                  <a:cubicBezTo>
                    <a:pt x="122" y="19"/>
                    <a:pt x="115" y="26"/>
                    <a:pt x="112" y="30"/>
                  </a:cubicBezTo>
                  <a:cubicBezTo>
                    <a:pt x="96" y="54"/>
                    <a:pt x="96" y="54"/>
                    <a:pt x="96" y="54"/>
                  </a:cubicBezTo>
                  <a:cubicBezTo>
                    <a:pt x="95" y="55"/>
                    <a:pt x="94" y="55"/>
                    <a:pt x="93" y="55"/>
                  </a:cubicBezTo>
                  <a:cubicBezTo>
                    <a:pt x="87" y="54"/>
                    <a:pt x="87" y="54"/>
                    <a:pt x="87" y="54"/>
                  </a:cubicBezTo>
                  <a:cubicBezTo>
                    <a:pt x="87" y="49"/>
                    <a:pt x="87" y="49"/>
                    <a:pt x="87" y="49"/>
                  </a:cubicBezTo>
                  <a:cubicBezTo>
                    <a:pt x="93" y="50"/>
                    <a:pt x="93" y="50"/>
                    <a:pt x="93" y="50"/>
                  </a:cubicBezTo>
                  <a:cubicBezTo>
                    <a:pt x="108" y="27"/>
                    <a:pt x="108" y="27"/>
                    <a:pt x="108" y="27"/>
                  </a:cubicBezTo>
                  <a:cubicBezTo>
                    <a:pt x="111" y="23"/>
                    <a:pt x="119" y="15"/>
                    <a:pt x="127" y="10"/>
                  </a:cubicBezTo>
                  <a:cubicBezTo>
                    <a:pt x="136" y="4"/>
                    <a:pt x="145" y="0"/>
                    <a:pt x="150" y="4"/>
                  </a:cubicBezTo>
                  <a:cubicBezTo>
                    <a:pt x="156" y="8"/>
                    <a:pt x="157" y="18"/>
                    <a:pt x="155" y="28"/>
                  </a:cubicBezTo>
                  <a:cubicBezTo>
                    <a:pt x="153" y="38"/>
                    <a:pt x="149" y="48"/>
                    <a:pt x="146" y="53"/>
                  </a:cubicBezTo>
                  <a:cubicBezTo>
                    <a:pt x="146" y="53"/>
                    <a:pt x="146" y="53"/>
                    <a:pt x="146" y="53"/>
                  </a:cubicBezTo>
                  <a:cubicBezTo>
                    <a:pt x="131" y="75"/>
                    <a:pt x="131" y="75"/>
                    <a:pt x="131" y="75"/>
                  </a:cubicBezTo>
                  <a:cubicBezTo>
                    <a:pt x="172" y="138"/>
                    <a:pt x="172" y="138"/>
                    <a:pt x="172" y="138"/>
                  </a:cubicBezTo>
                  <a:cubicBezTo>
                    <a:pt x="172" y="138"/>
                    <a:pt x="172" y="138"/>
                    <a:pt x="172" y="138"/>
                  </a:cubicBezTo>
                  <a:cubicBezTo>
                    <a:pt x="172" y="139"/>
                    <a:pt x="172" y="140"/>
                    <a:pt x="172" y="140"/>
                  </a:cubicBezTo>
                  <a:cubicBezTo>
                    <a:pt x="160" y="157"/>
                    <a:pt x="160" y="157"/>
                    <a:pt x="160" y="157"/>
                  </a:cubicBezTo>
                  <a:cubicBezTo>
                    <a:pt x="160" y="157"/>
                    <a:pt x="160" y="157"/>
                    <a:pt x="160" y="157"/>
                  </a:cubicBezTo>
                  <a:cubicBezTo>
                    <a:pt x="160" y="157"/>
                    <a:pt x="160" y="157"/>
                    <a:pt x="160" y="157"/>
                  </a:cubicBezTo>
                  <a:cubicBezTo>
                    <a:pt x="159" y="158"/>
                    <a:pt x="158" y="158"/>
                    <a:pt x="157" y="157"/>
                  </a:cubicBezTo>
                  <a:cubicBezTo>
                    <a:pt x="108" y="109"/>
                    <a:pt x="108" y="109"/>
                    <a:pt x="108" y="109"/>
                  </a:cubicBezTo>
                  <a:cubicBezTo>
                    <a:pt x="88" y="139"/>
                    <a:pt x="88" y="139"/>
                    <a:pt x="88" y="139"/>
                  </a:cubicBezTo>
                  <a:cubicBezTo>
                    <a:pt x="100" y="173"/>
                    <a:pt x="100" y="173"/>
                    <a:pt x="100" y="173"/>
                  </a:cubicBezTo>
                  <a:cubicBezTo>
                    <a:pt x="100" y="173"/>
                    <a:pt x="100" y="173"/>
                    <a:pt x="100" y="173"/>
                  </a:cubicBezTo>
                  <a:cubicBezTo>
                    <a:pt x="100" y="173"/>
                    <a:pt x="100" y="174"/>
                    <a:pt x="100" y="175"/>
                  </a:cubicBezTo>
                  <a:cubicBezTo>
                    <a:pt x="89" y="191"/>
                    <a:pt x="89" y="191"/>
                    <a:pt x="89" y="191"/>
                  </a:cubicBezTo>
                  <a:cubicBezTo>
                    <a:pt x="89" y="191"/>
                    <a:pt x="89" y="191"/>
                    <a:pt x="89" y="191"/>
                  </a:cubicBezTo>
                  <a:cubicBezTo>
                    <a:pt x="88" y="192"/>
                    <a:pt x="88" y="192"/>
                    <a:pt x="88" y="192"/>
                  </a:cubicBezTo>
                  <a:cubicBezTo>
                    <a:pt x="88" y="192"/>
                    <a:pt x="87" y="192"/>
                    <a:pt x="87" y="192"/>
                  </a:cubicBezTo>
                  <a:cubicBezTo>
                    <a:pt x="87" y="186"/>
                    <a:pt x="87" y="186"/>
                    <a:pt x="87" y="186"/>
                  </a:cubicBezTo>
                  <a:cubicBezTo>
                    <a:pt x="95" y="173"/>
                    <a:pt x="95" y="173"/>
                    <a:pt x="95" y="173"/>
                  </a:cubicBezTo>
                  <a:cubicBezTo>
                    <a:pt x="87" y="149"/>
                    <a:pt x="87" y="149"/>
                    <a:pt x="87" y="149"/>
                  </a:cubicBezTo>
                  <a:cubicBezTo>
                    <a:pt x="87" y="133"/>
                    <a:pt x="87" y="133"/>
                    <a:pt x="87" y="133"/>
                  </a:cubicBezTo>
                  <a:cubicBezTo>
                    <a:pt x="106" y="104"/>
                    <a:pt x="106" y="104"/>
                    <a:pt x="106" y="104"/>
                  </a:cubicBezTo>
                  <a:cubicBezTo>
                    <a:pt x="106" y="103"/>
                    <a:pt x="108" y="103"/>
                    <a:pt x="109" y="103"/>
                  </a:cubicBezTo>
                  <a:cubicBezTo>
                    <a:pt x="109" y="104"/>
                    <a:pt x="109" y="104"/>
                    <a:pt x="109" y="104"/>
                  </a:cubicBezTo>
                  <a:cubicBezTo>
                    <a:pt x="158" y="152"/>
                    <a:pt x="158" y="152"/>
                    <a:pt x="158" y="152"/>
                  </a:cubicBezTo>
                  <a:cubicBezTo>
                    <a:pt x="167" y="139"/>
                    <a:pt x="167" y="139"/>
                    <a:pt x="167" y="139"/>
                  </a:cubicBezTo>
                  <a:cubicBezTo>
                    <a:pt x="126" y="77"/>
                    <a:pt x="126" y="77"/>
                    <a:pt x="126" y="77"/>
                  </a:cubicBezTo>
                  <a:cubicBezTo>
                    <a:pt x="125" y="76"/>
                    <a:pt x="125" y="75"/>
                    <a:pt x="126" y="74"/>
                  </a:cubicBezTo>
                  <a:cubicBezTo>
                    <a:pt x="142" y="50"/>
                    <a:pt x="142" y="50"/>
                    <a:pt x="142" y="50"/>
                  </a:cubicBezTo>
                  <a:cubicBezTo>
                    <a:pt x="142" y="50"/>
                    <a:pt x="142" y="50"/>
                    <a:pt x="142" y="50"/>
                  </a:cubicBezTo>
                  <a:cubicBezTo>
                    <a:pt x="145" y="46"/>
                    <a:pt x="148" y="36"/>
                    <a:pt x="150" y="27"/>
                  </a:cubicBezTo>
                  <a:cubicBezTo>
                    <a:pt x="152" y="19"/>
                    <a:pt x="152" y="11"/>
                    <a:pt x="148" y="8"/>
                  </a:cubicBezTo>
                  <a:close/>
                  <a:moveTo>
                    <a:pt x="87" y="54"/>
                  </a:moveTo>
                  <a:cubicBezTo>
                    <a:pt x="19" y="41"/>
                    <a:pt x="19" y="41"/>
                    <a:pt x="19" y="41"/>
                  </a:cubicBezTo>
                  <a:cubicBezTo>
                    <a:pt x="10" y="54"/>
                    <a:pt x="10" y="54"/>
                    <a:pt x="10" y="54"/>
                  </a:cubicBezTo>
                  <a:cubicBezTo>
                    <a:pt x="75" y="81"/>
                    <a:pt x="75" y="81"/>
                    <a:pt x="75" y="81"/>
                  </a:cubicBezTo>
                  <a:cubicBezTo>
                    <a:pt x="76" y="81"/>
                    <a:pt x="76" y="83"/>
                    <a:pt x="76" y="84"/>
                  </a:cubicBezTo>
                  <a:cubicBezTo>
                    <a:pt x="76" y="84"/>
                    <a:pt x="76" y="84"/>
                    <a:pt x="76" y="84"/>
                  </a:cubicBezTo>
                  <a:cubicBezTo>
                    <a:pt x="54" y="117"/>
                    <a:pt x="54" y="117"/>
                    <a:pt x="54" y="117"/>
                  </a:cubicBezTo>
                  <a:cubicBezTo>
                    <a:pt x="53" y="118"/>
                    <a:pt x="53" y="118"/>
                    <a:pt x="52" y="118"/>
                  </a:cubicBezTo>
                  <a:cubicBezTo>
                    <a:pt x="15" y="120"/>
                    <a:pt x="15" y="120"/>
                    <a:pt x="15" y="120"/>
                  </a:cubicBezTo>
                  <a:cubicBezTo>
                    <a:pt x="7" y="133"/>
                    <a:pt x="7" y="133"/>
                    <a:pt x="7" y="133"/>
                  </a:cubicBezTo>
                  <a:cubicBezTo>
                    <a:pt x="55" y="145"/>
                    <a:pt x="55" y="145"/>
                    <a:pt x="55" y="145"/>
                  </a:cubicBezTo>
                  <a:cubicBezTo>
                    <a:pt x="56" y="145"/>
                    <a:pt x="56" y="146"/>
                    <a:pt x="57" y="146"/>
                  </a:cubicBezTo>
                  <a:cubicBezTo>
                    <a:pt x="86" y="186"/>
                    <a:pt x="86" y="186"/>
                    <a:pt x="86" y="186"/>
                  </a:cubicBezTo>
                  <a:cubicBezTo>
                    <a:pt x="87" y="186"/>
                    <a:pt x="87" y="186"/>
                    <a:pt x="87" y="186"/>
                  </a:cubicBezTo>
                  <a:cubicBezTo>
                    <a:pt x="87" y="192"/>
                    <a:pt x="87" y="192"/>
                    <a:pt x="87" y="192"/>
                  </a:cubicBezTo>
                  <a:cubicBezTo>
                    <a:pt x="86" y="192"/>
                    <a:pt x="85" y="192"/>
                    <a:pt x="85" y="192"/>
                  </a:cubicBezTo>
                  <a:cubicBezTo>
                    <a:pt x="53" y="150"/>
                    <a:pt x="53" y="150"/>
                    <a:pt x="53" y="150"/>
                  </a:cubicBezTo>
                  <a:cubicBezTo>
                    <a:pt x="2" y="137"/>
                    <a:pt x="2" y="137"/>
                    <a:pt x="2" y="137"/>
                  </a:cubicBezTo>
                  <a:cubicBezTo>
                    <a:pt x="2" y="137"/>
                    <a:pt x="2" y="137"/>
                    <a:pt x="2" y="137"/>
                  </a:cubicBezTo>
                  <a:cubicBezTo>
                    <a:pt x="2" y="137"/>
                    <a:pt x="2" y="136"/>
                    <a:pt x="1" y="136"/>
                  </a:cubicBezTo>
                  <a:cubicBezTo>
                    <a:pt x="0" y="136"/>
                    <a:pt x="0" y="134"/>
                    <a:pt x="1" y="133"/>
                  </a:cubicBezTo>
                  <a:cubicBezTo>
                    <a:pt x="12" y="116"/>
                    <a:pt x="12" y="116"/>
                    <a:pt x="12" y="116"/>
                  </a:cubicBezTo>
                  <a:cubicBezTo>
                    <a:pt x="12" y="116"/>
                    <a:pt x="12" y="116"/>
                    <a:pt x="12" y="116"/>
                  </a:cubicBezTo>
                  <a:cubicBezTo>
                    <a:pt x="12" y="116"/>
                    <a:pt x="13" y="115"/>
                    <a:pt x="14" y="115"/>
                  </a:cubicBezTo>
                  <a:cubicBezTo>
                    <a:pt x="51" y="113"/>
                    <a:pt x="51" y="113"/>
                    <a:pt x="51" y="113"/>
                  </a:cubicBezTo>
                  <a:cubicBezTo>
                    <a:pt x="70" y="84"/>
                    <a:pt x="70" y="84"/>
                    <a:pt x="70" y="84"/>
                  </a:cubicBezTo>
                  <a:cubicBezTo>
                    <a:pt x="6" y="57"/>
                    <a:pt x="6" y="57"/>
                    <a:pt x="6" y="57"/>
                  </a:cubicBezTo>
                  <a:cubicBezTo>
                    <a:pt x="5" y="57"/>
                    <a:pt x="5" y="57"/>
                    <a:pt x="5" y="57"/>
                  </a:cubicBezTo>
                  <a:cubicBezTo>
                    <a:pt x="4" y="56"/>
                    <a:pt x="4" y="55"/>
                    <a:pt x="5" y="53"/>
                  </a:cubicBezTo>
                  <a:cubicBezTo>
                    <a:pt x="16" y="37"/>
                    <a:pt x="16" y="37"/>
                    <a:pt x="16" y="37"/>
                  </a:cubicBezTo>
                  <a:cubicBezTo>
                    <a:pt x="16" y="36"/>
                    <a:pt x="17" y="36"/>
                    <a:pt x="18" y="36"/>
                  </a:cubicBezTo>
                  <a:cubicBezTo>
                    <a:pt x="87" y="49"/>
                    <a:pt x="87" y="49"/>
                    <a:pt x="87" y="49"/>
                  </a:cubicBezTo>
                  <a:cubicBezTo>
                    <a:pt x="87" y="54"/>
                    <a:pt x="87" y="54"/>
                    <a:pt x="87" y="54"/>
                  </a:cubicBezTo>
                  <a:close/>
                  <a:moveTo>
                    <a:pt x="87" y="149"/>
                  </a:moveTo>
                  <a:cubicBezTo>
                    <a:pt x="87" y="133"/>
                    <a:pt x="87" y="133"/>
                    <a:pt x="87" y="133"/>
                  </a:cubicBezTo>
                  <a:cubicBezTo>
                    <a:pt x="83" y="138"/>
                    <a:pt x="83" y="138"/>
                    <a:pt x="83" y="138"/>
                  </a:cubicBezTo>
                  <a:cubicBezTo>
                    <a:pt x="83" y="138"/>
                    <a:pt x="83" y="139"/>
                    <a:pt x="83" y="140"/>
                  </a:cubicBezTo>
                  <a:lnTo>
                    <a:pt x="87" y="14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8" name="Freeform 187"/>
            <p:cNvSpPr>
              <a:spLocks noEditPoints="1"/>
            </p:cNvSpPr>
            <p:nvPr/>
          </p:nvSpPr>
          <p:spPr bwMode="auto">
            <a:xfrm>
              <a:off x="7364424" y="1566873"/>
              <a:ext cx="457201" cy="153989"/>
            </a:xfrm>
            <a:custGeom>
              <a:gdLst>
                <a:gd fmla="*/ 190 w 202" name="T0"/>
                <a:gd fmla="*/ 63 h 68" name="T1"/>
                <a:gd fmla="*/ 196 w 202" name="T2"/>
                <a:gd fmla="*/ 5 h 68" name="T3"/>
                <a:gd fmla="*/ 101 w 202" name="T4"/>
                <a:gd fmla="*/ 5 h 68" name="T5"/>
                <a:gd fmla="*/ 101 w 202" name="T6"/>
                <a:gd fmla="*/ 0 h 68" name="T7"/>
                <a:gd fmla="*/ 199 w 202" name="T8"/>
                <a:gd fmla="*/ 0 h 68" name="T9"/>
                <a:gd fmla="*/ 199 w 202" name="T10"/>
                <a:gd fmla="*/ 0 h 68" name="T11"/>
                <a:gd fmla="*/ 199 w 202" name="T12"/>
                <a:gd fmla="*/ 0 h 68" name="T13"/>
                <a:gd fmla="*/ 201 w 202" name="T14"/>
                <a:gd fmla="*/ 2 h 68" name="T15"/>
                <a:gd fmla="*/ 194 w 202" name="T16"/>
                <a:gd fmla="*/ 66 h 68" name="T17"/>
                <a:gd fmla="*/ 192 w 202" name="T18"/>
                <a:gd fmla="*/ 68 h 68" name="T19"/>
                <a:gd fmla="*/ 101 w 202" name="T20"/>
                <a:gd fmla="*/ 68 h 68" name="T21"/>
                <a:gd fmla="*/ 101 w 202" name="T22"/>
                <a:gd fmla="*/ 63 h 68" name="T23"/>
                <a:gd fmla="*/ 190 w 202" name="T24"/>
                <a:gd fmla="*/ 63 h 68" name="T25"/>
                <a:gd fmla="*/ 101 w 202" name="T26"/>
                <a:gd fmla="*/ 5 h 68" name="T27"/>
                <a:gd fmla="*/ 6 w 202" name="T28"/>
                <a:gd fmla="*/ 5 h 68" name="T29"/>
                <a:gd fmla="*/ 26 w 202" name="T30"/>
                <a:gd fmla="*/ 63 h 68" name="T31"/>
                <a:gd fmla="*/ 101 w 202" name="T32"/>
                <a:gd fmla="*/ 63 h 68" name="T33"/>
                <a:gd fmla="*/ 101 w 202" name="T34"/>
                <a:gd fmla="*/ 68 h 68" name="T35"/>
                <a:gd fmla="*/ 24 w 202" name="T36"/>
                <a:gd fmla="*/ 68 h 68" name="T37"/>
                <a:gd fmla="*/ 24 w 202" name="T38"/>
                <a:gd fmla="*/ 68 h 68" name="T39"/>
                <a:gd fmla="*/ 22 w 202" name="T40"/>
                <a:gd fmla="*/ 66 h 68" name="T41"/>
                <a:gd fmla="*/ 0 w 202" name="T42"/>
                <a:gd fmla="*/ 3 h 68" name="T43"/>
                <a:gd fmla="*/ 0 w 202" name="T44"/>
                <a:gd fmla="*/ 2 h 68" name="T45"/>
                <a:gd fmla="*/ 2 w 202" name="T46"/>
                <a:gd fmla="*/ 0 h 68" name="T47"/>
                <a:gd fmla="*/ 101 w 202" name="T48"/>
                <a:gd fmla="*/ 0 h 68" name="T49"/>
                <a:gd fmla="*/ 101 w 202" name="T50"/>
                <a:gd fmla="*/ 5 h 68"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8" w="201">
                  <a:moveTo>
                    <a:pt x="190" y="63"/>
                  </a:moveTo>
                  <a:cubicBezTo>
                    <a:pt x="196" y="5"/>
                    <a:pt x="196" y="5"/>
                    <a:pt x="196" y="5"/>
                  </a:cubicBezTo>
                  <a:cubicBezTo>
                    <a:pt x="101" y="5"/>
                    <a:pt x="101" y="5"/>
                    <a:pt x="101" y="5"/>
                  </a:cubicBezTo>
                  <a:cubicBezTo>
                    <a:pt x="101" y="0"/>
                    <a:pt x="101" y="0"/>
                    <a:pt x="101" y="0"/>
                  </a:cubicBezTo>
                  <a:cubicBezTo>
                    <a:pt x="199" y="0"/>
                    <a:pt x="199" y="0"/>
                    <a:pt x="199" y="0"/>
                  </a:cubicBezTo>
                  <a:cubicBezTo>
                    <a:pt x="199" y="0"/>
                    <a:pt x="199" y="0"/>
                    <a:pt x="199" y="0"/>
                  </a:cubicBezTo>
                  <a:cubicBezTo>
                    <a:pt x="199" y="0"/>
                    <a:pt x="199" y="0"/>
                    <a:pt x="199" y="0"/>
                  </a:cubicBezTo>
                  <a:cubicBezTo>
                    <a:pt x="201" y="0"/>
                    <a:pt x="202" y="1"/>
                    <a:pt x="201" y="2"/>
                  </a:cubicBezTo>
                  <a:cubicBezTo>
                    <a:pt x="194" y="66"/>
                    <a:pt x="194" y="66"/>
                    <a:pt x="194" y="66"/>
                  </a:cubicBezTo>
                  <a:cubicBezTo>
                    <a:pt x="194" y="67"/>
                    <a:pt x="193" y="68"/>
                    <a:pt x="192" y="68"/>
                  </a:cubicBezTo>
                  <a:cubicBezTo>
                    <a:pt x="101" y="68"/>
                    <a:pt x="101" y="68"/>
                    <a:pt x="101" y="68"/>
                  </a:cubicBezTo>
                  <a:cubicBezTo>
                    <a:pt x="101" y="63"/>
                    <a:pt x="101" y="63"/>
                    <a:pt x="101" y="63"/>
                  </a:cubicBezTo>
                  <a:lnTo>
                    <a:pt x="190" y="63"/>
                  </a:lnTo>
                  <a:close/>
                  <a:moveTo>
                    <a:pt x="101" y="5"/>
                  </a:moveTo>
                  <a:cubicBezTo>
                    <a:pt x="6" y="5"/>
                    <a:pt x="6" y="5"/>
                    <a:pt x="6" y="5"/>
                  </a:cubicBezTo>
                  <a:cubicBezTo>
                    <a:pt x="26" y="63"/>
                    <a:pt x="26" y="63"/>
                    <a:pt x="26" y="63"/>
                  </a:cubicBezTo>
                  <a:cubicBezTo>
                    <a:pt x="101" y="63"/>
                    <a:pt x="101" y="63"/>
                    <a:pt x="101" y="63"/>
                  </a:cubicBezTo>
                  <a:cubicBezTo>
                    <a:pt x="101" y="68"/>
                    <a:pt x="101" y="68"/>
                    <a:pt x="101" y="68"/>
                  </a:cubicBezTo>
                  <a:cubicBezTo>
                    <a:pt x="24" y="68"/>
                    <a:pt x="24" y="68"/>
                    <a:pt x="24" y="68"/>
                  </a:cubicBezTo>
                  <a:cubicBezTo>
                    <a:pt x="24" y="68"/>
                    <a:pt x="24" y="68"/>
                    <a:pt x="24" y="68"/>
                  </a:cubicBezTo>
                  <a:cubicBezTo>
                    <a:pt x="23" y="68"/>
                    <a:pt x="22" y="67"/>
                    <a:pt x="22" y="66"/>
                  </a:cubicBezTo>
                  <a:cubicBezTo>
                    <a:pt x="0" y="3"/>
                    <a:pt x="0" y="3"/>
                    <a:pt x="0" y="3"/>
                  </a:cubicBezTo>
                  <a:cubicBezTo>
                    <a:pt x="0" y="3"/>
                    <a:pt x="0" y="3"/>
                    <a:pt x="0" y="2"/>
                  </a:cubicBezTo>
                  <a:cubicBezTo>
                    <a:pt x="0" y="1"/>
                    <a:pt x="1" y="0"/>
                    <a:pt x="2" y="0"/>
                  </a:cubicBezTo>
                  <a:cubicBezTo>
                    <a:pt x="101" y="0"/>
                    <a:pt x="101" y="0"/>
                    <a:pt x="101" y="0"/>
                  </a:cubicBezTo>
                  <a:lnTo>
                    <a:pt x="101"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79" name="Freeform 188"/>
            <p:cNvSpPr>
              <a:spLocks noEditPoints="1"/>
            </p:cNvSpPr>
            <p:nvPr/>
          </p:nvSpPr>
          <p:spPr bwMode="auto">
            <a:xfrm>
              <a:off x="7145349" y="3090882"/>
              <a:ext cx="173039" cy="80963"/>
            </a:xfrm>
            <a:custGeom>
              <a:gdLst>
                <a:gd fmla="*/ 35 w 76" name="T0"/>
                <a:gd fmla="*/ 31 h 36" name="T1"/>
                <a:gd fmla="*/ 63 w 76" name="T2"/>
                <a:gd fmla="*/ 31 h 36" name="T3"/>
                <a:gd fmla="*/ 35 w 76" name="T4"/>
                <a:gd fmla="*/ 17 h 36" name="T5"/>
                <a:gd fmla="*/ 35 w 76" name="T6"/>
                <a:gd fmla="*/ 11 h 36" name="T7"/>
                <a:gd fmla="*/ 74 w 76" name="T8"/>
                <a:gd fmla="*/ 31 h 36" name="T9"/>
                <a:gd fmla="*/ 76 w 76" name="T10"/>
                <a:gd fmla="*/ 34 h 36" name="T11"/>
                <a:gd fmla="*/ 74 w 76" name="T12"/>
                <a:gd fmla="*/ 36 h 36" name="T13"/>
                <a:gd fmla="*/ 35 w 76" name="T14"/>
                <a:gd fmla="*/ 36 h 36" name="T15"/>
                <a:gd fmla="*/ 35 w 76" name="T16"/>
                <a:gd fmla="*/ 31 h 36" name="T17"/>
                <a:gd fmla="*/ 6 w 76" name="T18"/>
                <a:gd fmla="*/ 19 h 36" name="T19"/>
                <a:gd fmla="*/ 31 w 76" name="T20"/>
                <a:gd fmla="*/ 31 h 36" name="T21"/>
                <a:gd fmla="*/ 35 w 76" name="T22"/>
                <a:gd fmla="*/ 31 h 36" name="T23"/>
                <a:gd fmla="*/ 35 w 76" name="T24"/>
                <a:gd fmla="*/ 36 h 36" name="T25"/>
                <a:gd fmla="*/ 30 w 76" name="T26"/>
                <a:gd fmla="*/ 36 h 36" name="T27"/>
                <a:gd fmla="*/ 30 w 76" name="T28"/>
                <a:gd fmla="*/ 36 h 36" name="T29"/>
                <a:gd fmla="*/ 29 w 76" name="T30"/>
                <a:gd fmla="*/ 36 h 36" name="T31"/>
                <a:gd fmla="*/ 1 w 76" name="T32"/>
                <a:gd fmla="*/ 22 h 36" name="T33"/>
                <a:gd fmla="*/ 0 w 76" name="T34"/>
                <a:gd fmla="*/ 19 h 36" name="T35"/>
                <a:gd fmla="*/ 9 w 76" name="T36"/>
                <a:gd fmla="*/ 1 h 36" name="T37"/>
                <a:gd fmla="*/ 12 w 76" name="T38"/>
                <a:gd fmla="*/ 0 h 36" name="T39"/>
                <a:gd fmla="*/ 35 w 76" name="T40"/>
                <a:gd fmla="*/ 11 h 36" name="T41"/>
                <a:gd fmla="*/ 35 w 76" name="T42"/>
                <a:gd fmla="*/ 17 h 36" name="T43"/>
                <a:gd fmla="*/ 12 w 76" name="T44"/>
                <a:gd fmla="*/ 5 h 36" name="T45"/>
                <a:gd fmla="*/ 6 w 76" name="T46"/>
                <a:gd fmla="*/ 19 h 36"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36" w="76">
                  <a:moveTo>
                    <a:pt x="35" y="31"/>
                  </a:moveTo>
                  <a:cubicBezTo>
                    <a:pt x="63" y="31"/>
                    <a:pt x="63" y="31"/>
                    <a:pt x="63" y="31"/>
                  </a:cubicBezTo>
                  <a:cubicBezTo>
                    <a:pt x="35" y="17"/>
                    <a:pt x="35" y="17"/>
                    <a:pt x="35" y="17"/>
                  </a:cubicBezTo>
                  <a:cubicBezTo>
                    <a:pt x="35" y="11"/>
                    <a:pt x="35" y="11"/>
                    <a:pt x="35" y="11"/>
                  </a:cubicBezTo>
                  <a:cubicBezTo>
                    <a:pt x="74" y="31"/>
                    <a:pt x="74" y="31"/>
                    <a:pt x="74" y="31"/>
                  </a:cubicBezTo>
                  <a:cubicBezTo>
                    <a:pt x="75" y="32"/>
                    <a:pt x="76" y="33"/>
                    <a:pt x="76" y="34"/>
                  </a:cubicBezTo>
                  <a:cubicBezTo>
                    <a:pt x="76" y="35"/>
                    <a:pt x="75" y="36"/>
                    <a:pt x="74" y="36"/>
                  </a:cubicBezTo>
                  <a:cubicBezTo>
                    <a:pt x="35" y="36"/>
                    <a:pt x="35" y="36"/>
                    <a:pt x="35" y="36"/>
                  </a:cubicBezTo>
                  <a:lnTo>
                    <a:pt x="35" y="31"/>
                  </a:lnTo>
                  <a:close/>
                  <a:moveTo>
                    <a:pt x="6" y="19"/>
                  </a:moveTo>
                  <a:cubicBezTo>
                    <a:pt x="31" y="31"/>
                    <a:pt x="31" y="31"/>
                    <a:pt x="31" y="31"/>
                  </a:cubicBezTo>
                  <a:cubicBezTo>
                    <a:pt x="35" y="31"/>
                    <a:pt x="35" y="31"/>
                    <a:pt x="35" y="31"/>
                  </a:cubicBezTo>
                  <a:cubicBezTo>
                    <a:pt x="35" y="36"/>
                    <a:pt x="35" y="36"/>
                    <a:pt x="35" y="36"/>
                  </a:cubicBezTo>
                  <a:cubicBezTo>
                    <a:pt x="30" y="36"/>
                    <a:pt x="30" y="36"/>
                    <a:pt x="30" y="36"/>
                  </a:cubicBezTo>
                  <a:cubicBezTo>
                    <a:pt x="30" y="36"/>
                    <a:pt x="30" y="36"/>
                    <a:pt x="30" y="36"/>
                  </a:cubicBezTo>
                  <a:cubicBezTo>
                    <a:pt x="30" y="36"/>
                    <a:pt x="30" y="36"/>
                    <a:pt x="29" y="36"/>
                  </a:cubicBezTo>
                  <a:cubicBezTo>
                    <a:pt x="1" y="22"/>
                    <a:pt x="1" y="22"/>
                    <a:pt x="1" y="22"/>
                  </a:cubicBezTo>
                  <a:cubicBezTo>
                    <a:pt x="0" y="21"/>
                    <a:pt x="0" y="20"/>
                    <a:pt x="0" y="19"/>
                  </a:cubicBezTo>
                  <a:cubicBezTo>
                    <a:pt x="9" y="1"/>
                    <a:pt x="9" y="1"/>
                    <a:pt x="9" y="1"/>
                  </a:cubicBezTo>
                  <a:cubicBezTo>
                    <a:pt x="10" y="0"/>
                    <a:pt x="11" y="0"/>
                    <a:pt x="12" y="0"/>
                  </a:cubicBezTo>
                  <a:cubicBezTo>
                    <a:pt x="35" y="11"/>
                    <a:pt x="35" y="11"/>
                    <a:pt x="35" y="11"/>
                  </a:cubicBezTo>
                  <a:cubicBezTo>
                    <a:pt x="35" y="17"/>
                    <a:pt x="35" y="17"/>
                    <a:pt x="35" y="17"/>
                  </a:cubicBezTo>
                  <a:cubicBezTo>
                    <a:pt x="12" y="5"/>
                    <a:pt x="12" y="5"/>
                    <a:pt x="12" y="5"/>
                  </a:cubicBezTo>
                  <a:lnTo>
                    <a:pt x="6" y="1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0" name="Freeform 189"/>
            <p:cNvSpPr>
              <a:spLocks noEditPoints="1"/>
            </p:cNvSpPr>
            <p:nvPr/>
          </p:nvSpPr>
          <p:spPr bwMode="auto">
            <a:xfrm>
              <a:off x="7145349" y="3171844"/>
              <a:ext cx="398464" cy="204789"/>
            </a:xfrm>
            <a:custGeom>
              <a:gdLst>
                <a:gd fmla="*/ 88 w 176" name="T0"/>
                <a:gd fmla="*/ 86 h 91" name="T1"/>
                <a:gd fmla="*/ 139 w 176" name="T2"/>
                <a:gd fmla="*/ 86 h 91" name="T3"/>
                <a:gd fmla="*/ 139 w 176" name="T4"/>
                <a:gd fmla="*/ 71 h 91" name="T5"/>
                <a:gd fmla="*/ 141 w 176" name="T6"/>
                <a:gd fmla="*/ 69 h 91" name="T7"/>
                <a:gd fmla="*/ 172 w 176" name="T8"/>
                <a:gd fmla="*/ 69 h 91" name="T9"/>
                <a:gd fmla="*/ 172 w 176" name="T10"/>
                <a:gd fmla="*/ 22 h 91" name="T11"/>
                <a:gd fmla="*/ 141 w 176" name="T12"/>
                <a:gd fmla="*/ 22 h 91" name="T13"/>
                <a:gd fmla="*/ 139 w 176" name="T14"/>
                <a:gd fmla="*/ 20 h 91" name="T15"/>
                <a:gd fmla="*/ 139 w 176" name="T16"/>
                <a:gd fmla="*/ 5 h 91" name="T17"/>
                <a:gd fmla="*/ 88 w 176" name="T18"/>
                <a:gd fmla="*/ 5 h 91" name="T19"/>
                <a:gd fmla="*/ 88 w 176" name="T20"/>
                <a:gd fmla="*/ 0 h 91" name="T21"/>
                <a:gd fmla="*/ 141 w 176" name="T22"/>
                <a:gd fmla="*/ 0 h 91" name="T23"/>
                <a:gd fmla="*/ 143 w 176" name="T24"/>
                <a:gd fmla="*/ 3 h 91" name="T25"/>
                <a:gd fmla="*/ 143 w 176" name="T26"/>
                <a:gd fmla="*/ 17 h 91" name="T27"/>
                <a:gd fmla="*/ 174 w 176" name="T28"/>
                <a:gd fmla="*/ 17 h 91" name="T29"/>
                <a:gd fmla="*/ 176 w 176" name="T30"/>
                <a:gd fmla="*/ 20 h 91" name="T31"/>
                <a:gd fmla="*/ 176 w 176" name="T32"/>
                <a:gd fmla="*/ 71 h 91" name="T33"/>
                <a:gd fmla="*/ 174 w 176" name="T34"/>
                <a:gd fmla="*/ 74 h 91" name="T35"/>
                <a:gd fmla="*/ 143 w 176" name="T36"/>
                <a:gd fmla="*/ 74 h 91" name="T37"/>
                <a:gd fmla="*/ 143 w 176" name="T38"/>
                <a:gd fmla="*/ 88 h 91" name="T39"/>
                <a:gd fmla="*/ 141 w 176" name="T40"/>
                <a:gd fmla="*/ 91 h 91" name="T41"/>
                <a:gd fmla="*/ 88 w 176" name="T42"/>
                <a:gd fmla="*/ 91 h 91" name="T43"/>
                <a:gd fmla="*/ 88 w 176" name="T44"/>
                <a:gd fmla="*/ 86 h 91" name="T45"/>
                <a:gd fmla="*/ 88 w 176" name="T46"/>
                <a:gd fmla="*/ 57 h 91" name="T47"/>
                <a:gd fmla="*/ 106 w 176" name="T48"/>
                <a:gd fmla="*/ 57 h 91" name="T49"/>
                <a:gd fmla="*/ 109 w 176" name="T50"/>
                <a:gd fmla="*/ 55 h 91" name="T51"/>
                <a:gd fmla="*/ 109 w 176" name="T52"/>
                <a:gd fmla="*/ 36 h 91" name="T53"/>
                <a:gd fmla="*/ 106 w 176" name="T54"/>
                <a:gd fmla="*/ 34 h 91" name="T55"/>
                <a:gd fmla="*/ 88 w 176" name="T56"/>
                <a:gd fmla="*/ 34 h 91" name="T57"/>
                <a:gd fmla="*/ 88 w 176" name="T58"/>
                <a:gd fmla="*/ 38 h 91" name="T59"/>
                <a:gd fmla="*/ 104 w 176" name="T60"/>
                <a:gd fmla="*/ 38 h 91" name="T61"/>
                <a:gd fmla="*/ 104 w 176" name="T62"/>
                <a:gd fmla="*/ 53 h 91" name="T63"/>
                <a:gd fmla="*/ 88 w 176" name="T64"/>
                <a:gd fmla="*/ 53 h 91" name="T65"/>
                <a:gd fmla="*/ 88 w 176" name="T66"/>
                <a:gd fmla="*/ 57 h 91" name="T67"/>
                <a:gd fmla="*/ 5 w 176" name="T68"/>
                <a:gd fmla="*/ 86 h 91" name="T69"/>
                <a:gd fmla="*/ 88 w 176" name="T70"/>
                <a:gd fmla="*/ 86 h 91" name="T71"/>
                <a:gd fmla="*/ 88 w 176" name="T72"/>
                <a:gd fmla="*/ 91 h 91" name="T73"/>
                <a:gd fmla="*/ 3 w 176" name="T74"/>
                <a:gd fmla="*/ 91 h 91" name="T75"/>
                <a:gd fmla="*/ 0 w 176" name="T76"/>
                <a:gd fmla="*/ 88 h 91" name="T77"/>
                <a:gd fmla="*/ 0 w 176" name="T78"/>
                <a:gd fmla="*/ 3 h 91" name="T79"/>
                <a:gd fmla="*/ 3 w 176" name="T80"/>
                <a:gd fmla="*/ 0 h 91" name="T81"/>
                <a:gd fmla="*/ 40 w 176" name="T82"/>
                <a:gd fmla="*/ 0 h 91" name="T83"/>
                <a:gd fmla="*/ 83 w 176" name="T84"/>
                <a:gd fmla="*/ 0 h 91" name="T85"/>
                <a:gd fmla="*/ 88 w 176" name="T86"/>
                <a:gd fmla="*/ 0 h 91" name="T87"/>
                <a:gd fmla="*/ 88 w 176" name="T88"/>
                <a:gd fmla="*/ 5 h 91" name="T89"/>
                <a:gd fmla="*/ 83 w 176" name="T90"/>
                <a:gd fmla="*/ 5 h 91" name="T91"/>
                <a:gd fmla="*/ 40 w 176" name="T92"/>
                <a:gd fmla="*/ 5 h 91" name="T93"/>
                <a:gd fmla="*/ 5 w 176" name="T94"/>
                <a:gd fmla="*/ 5 h 91" name="T95"/>
                <a:gd fmla="*/ 5 w 176" name="T96"/>
                <a:gd fmla="*/ 86 h 91" name="T97"/>
                <a:gd fmla="*/ 88 w 176" name="T98"/>
                <a:gd fmla="*/ 34 h 91" name="T99"/>
                <a:gd fmla="*/ 37 w 176" name="T100"/>
                <a:gd fmla="*/ 34 h 91" name="T101"/>
                <a:gd fmla="*/ 34 w 176" name="T102"/>
                <a:gd fmla="*/ 36 h 91" name="T103"/>
                <a:gd fmla="*/ 34 w 176" name="T104"/>
                <a:gd fmla="*/ 55 h 91" name="T105"/>
                <a:gd fmla="*/ 37 w 176" name="T106"/>
                <a:gd fmla="*/ 57 h 91" name="T107"/>
                <a:gd fmla="*/ 88 w 176" name="T108"/>
                <a:gd fmla="*/ 57 h 91" name="T109"/>
                <a:gd fmla="*/ 88 w 176" name="T110"/>
                <a:gd fmla="*/ 53 h 91" name="T111"/>
                <a:gd fmla="*/ 39 w 176" name="T112"/>
                <a:gd fmla="*/ 53 h 91" name="T113"/>
                <a:gd fmla="*/ 39 w 176" name="T114"/>
                <a:gd fmla="*/ 38 h 91" name="T115"/>
                <a:gd fmla="*/ 88 w 176" name="T116"/>
                <a:gd fmla="*/ 38 h 91" name="T117"/>
                <a:gd fmla="*/ 88 w 176" name="T118"/>
                <a:gd fmla="*/ 34 h 9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1" w="176">
                  <a:moveTo>
                    <a:pt x="88" y="86"/>
                  </a:moveTo>
                  <a:cubicBezTo>
                    <a:pt x="139" y="86"/>
                    <a:pt x="139" y="86"/>
                    <a:pt x="139" y="86"/>
                  </a:cubicBezTo>
                  <a:cubicBezTo>
                    <a:pt x="139" y="71"/>
                    <a:pt x="139" y="71"/>
                    <a:pt x="139" y="71"/>
                  </a:cubicBezTo>
                  <a:cubicBezTo>
                    <a:pt x="139" y="70"/>
                    <a:pt x="140" y="69"/>
                    <a:pt x="141" y="69"/>
                  </a:cubicBezTo>
                  <a:cubicBezTo>
                    <a:pt x="172" y="69"/>
                    <a:pt x="172" y="69"/>
                    <a:pt x="172" y="69"/>
                  </a:cubicBezTo>
                  <a:cubicBezTo>
                    <a:pt x="172" y="22"/>
                    <a:pt x="172" y="22"/>
                    <a:pt x="172" y="22"/>
                  </a:cubicBezTo>
                  <a:cubicBezTo>
                    <a:pt x="141" y="22"/>
                    <a:pt x="141" y="22"/>
                    <a:pt x="141" y="22"/>
                  </a:cubicBezTo>
                  <a:cubicBezTo>
                    <a:pt x="140" y="22"/>
                    <a:pt x="139" y="21"/>
                    <a:pt x="139" y="20"/>
                  </a:cubicBezTo>
                  <a:cubicBezTo>
                    <a:pt x="139" y="5"/>
                    <a:pt x="139" y="5"/>
                    <a:pt x="139" y="5"/>
                  </a:cubicBezTo>
                  <a:cubicBezTo>
                    <a:pt x="88" y="5"/>
                    <a:pt x="88" y="5"/>
                    <a:pt x="88" y="5"/>
                  </a:cubicBezTo>
                  <a:cubicBezTo>
                    <a:pt x="88" y="0"/>
                    <a:pt x="88" y="0"/>
                    <a:pt x="88" y="0"/>
                  </a:cubicBezTo>
                  <a:cubicBezTo>
                    <a:pt x="141" y="0"/>
                    <a:pt x="141" y="0"/>
                    <a:pt x="141" y="0"/>
                  </a:cubicBezTo>
                  <a:cubicBezTo>
                    <a:pt x="142" y="0"/>
                    <a:pt x="143" y="1"/>
                    <a:pt x="143" y="3"/>
                  </a:cubicBezTo>
                  <a:cubicBezTo>
                    <a:pt x="143" y="17"/>
                    <a:pt x="143" y="17"/>
                    <a:pt x="143" y="17"/>
                  </a:cubicBezTo>
                  <a:cubicBezTo>
                    <a:pt x="174" y="17"/>
                    <a:pt x="174" y="17"/>
                    <a:pt x="174" y="17"/>
                  </a:cubicBezTo>
                  <a:cubicBezTo>
                    <a:pt x="175" y="17"/>
                    <a:pt x="176" y="18"/>
                    <a:pt x="176" y="20"/>
                  </a:cubicBezTo>
                  <a:cubicBezTo>
                    <a:pt x="176" y="71"/>
                    <a:pt x="176" y="71"/>
                    <a:pt x="176" y="71"/>
                  </a:cubicBezTo>
                  <a:cubicBezTo>
                    <a:pt x="176" y="73"/>
                    <a:pt x="175" y="74"/>
                    <a:pt x="174" y="74"/>
                  </a:cubicBezTo>
                  <a:cubicBezTo>
                    <a:pt x="143" y="74"/>
                    <a:pt x="143" y="74"/>
                    <a:pt x="143" y="74"/>
                  </a:cubicBezTo>
                  <a:cubicBezTo>
                    <a:pt x="143" y="88"/>
                    <a:pt x="143" y="88"/>
                    <a:pt x="143" y="88"/>
                  </a:cubicBezTo>
                  <a:cubicBezTo>
                    <a:pt x="143" y="90"/>
                    <a:pt x="142" y="91"/>
                    <a:pt x="141" y="91"/>
                  </a:cubicBezTo>
                  <a:cubicBezTo>
                    <a:pt x="88" y="91"/>
                    <a:pt x="88" y="91"/>
                    <a:pt x="88" y="91"/>
                  </a:cubicBezTo>
                  <a:cubicBezTo>
                    <a:pt x="88" y="86"/>
                    <a:pt x="88" y="86"/>
                    <a:pt x="88" y="86"/>
                  </a:cubicBezTo>
                  <a:close/>
                  <a:moveTo>
                    <a:pt x="88" y="57"/>
                  </a:moveTo>
                  <a:cubicBezTo>
                    <a:pt x="106" y="57"/>
                    <a:pt x="106" y="57"/>
                    <a:pt x="106" y="57"/>
                  </a:cubicBezTo>
                  <a:cubicBezTo>
                    <a:pt x="108" y="57"/>
                    <a:pt x="109" y="56"/>
                    <a:pt x="109" y="55"/>
                  </a:cubicBezTo>
                  <a:cubicBezTo>
                    <a:pt x="109" y="36"/>
                    <a:pt x="109" y="36"/>
                    <a:pt x="109" y="36"/>
                  </a:cubicBezTo>
                  <a:cubicBezTo>
                    <a:pt x="109" y="35"/>
                    <a:pt x="108" y="34"/>
                    <a:pt x="106" y="34"/>
                  </a:cubicBezTo>
                  <a:cubicBezTo>
                    <a:pt x="88" y="34"/>
                    <a:pt x="88" y="34"/>
                    <a:pt x="88" y="34"/>
                  </a:cubicBezTo>
                  <a:cubicBezTo>
                    <a:pt x="88" y="38"/>
                    <a:pt x="88" y="38"/>
                    <a:pt x="88" y="38"/>
                  </a:cubicBezTo>
                  <a:cubicBezTo>
                    <a:pt x="104" y="38"/>
                    <a:pt x="104" y="38"/>
                    <a:pt x="104" y="38"/>
                  </a:cubicBezTo>
                  <a:cubicBezTo>
                    <a:pt x="104" y="53"/>
                    <a:pt x="104" y="53"/>
                    <a:pt x="104" y="53"/>
                  </a:cubicBezTo>
                  <a:cubicBezTo>
                    <a:pt x="88" y="53"/>
                    <a:pt x="88" y="53"/>
                    <a:pt x="88" y="53"/>
                  </a:cubicBezTo>
                  <a:lnTo>
                    <a:pt x="88" y="57"/>
                  </a:lnTo>
                  <a:close/>
                  <a:moveTo>
                    <a:pt x="5" y="86"/>
                  </a:moveTo>
                  <a:cubicBezTo>
                    <a:pt x="88" y="86"/>
                    <a:pt x="88" y="86"/>
                    <a:pt x="88" y="86"/>
                  </a:cubicBezTo>
                  <a:cubicBezTo>
                    <a:pt x="88" y="91"/>
                    <a:pt x="88" y="91"/>
                    <a:pt x="88" y="91"/>
                  </a:cubicBezTo>
                  <a:cubicBezTo>
                    <a:pt x="3" y="91"/>
                    <a:pt x="3" y="91"/>
                    <a:pt x="3" y="91"/>
                  </a:cubicBezTo>
                  <a:cubicBezTo>
                    <a:pt x="1" y="91"/>
                    <a:pt x="0" y="90"/>
                    <a:pt x="0" y="88"/>
                  </a:cubicBezTo>
                  <a:cubicBezTo>
                    <a:pt x="0" y="3"/>
                    <a:pt x="0" y="3"/>
                    <a:pt x="0" y="3"/>
                  </a:cubicBezTo>
                  <a:cubicBezTo>
                    <a:pt x="0" y="1"/>
                    <a:pt x="1" y="0"/>
                    <a:pt x="3" y="0"/>
                  </a:cubicBezTo>
                  <a:cubicBezTo>
                    <a:pt x="40" y="0"/>
                    <a:pt x="40" y="0"/>
                    <a:pt x="40" y="0"/>
                  </a:cubicBezTo>
                  <a:cubicBezTo>
                    <a:pt x="83" y="0"/>
                    <a:pt x="83" y="0"/>
                    <a:pt x="83" y="0"/>
                  </a:cubicBezTo>
                  <a:cubicBezTo>
                    <a:pt x="88" y="0"/>
                    <a:pt x="88" y="0"/>
                    <a:pt x="88" y="0"/>
                  </a:cubicBezTo>
                  <a:cubicBezTo>
                    <a:pt x="88" y="5"/>
                    <a:pt x="88" y="5"/>
                    <a:pt x="88" y="5"/>
                  </a:cubicBezTo>
                  <a:cubicBezTo>
                    <a:pt x="83" y="5"/>
                    <a:pt x="83" y="5"/>
                    <a:pt x="83" y="5"/>
                  </a:cubicBezTo>
                  <a:cubicBezTo>
                    <a:pt x="40" y="5"/>
                    <a:pt x="40" y="5"/>
                    <a:pt x="40" y="5"/>
                  </a:cubicBezTo>
                  <a:cubicBezTo>
                    <a:pt x="5" y="5"/>
                    <a:pt x="5" y="5"/>
                    <a:pt x="5" y="5"/>
                  </a:cubicBezTo>
                  <a:cubicBezTo>
                    <a:pt x="5" y="86"/>
                    <a:pt x="5" y="86"/>
                    <a:pt x="5" y="86"/>
                  </a:cubicBezTo>
                  <a:close/>
                  <a:moveTo>
                    <a:pt x="88" y="34"/>
                  </a:moveTo>
                  <a:cubicBezTo>
                    <a:pt x="37" y="34"/>
                    <a:pt x="37" y="34"/>
                    <a:pt x="37" y="34"/>
                  </a:cubicBezTo>
                  <a:cubicBezTo>
                    <a:pt x="36" y="34"/>
                    <a:pt x="34" y="35"/>
                    <a:pt x="34" y="36"/>
                  </a:cubicBezTo>
                  <a:cubicBezTo>
                    <a:pt x="34" y="55"/>
                    <a:pt x="34" y="55"/>
                    <a:pt x="34" y="55"/>
                  </a:cubicBezTo>
                  <a:cubicBezTo>
                    <a:pt x="34" y="56"/>
                    <a:pt x="36" y="57"/>
                    <a:pt x="37" y="57"/>
                  </a:cubicBezTo>
                  <a:cubicBezTo>
                    <a:pt x="88" y="57"/>
                    <a:pt x="88" y="57"/>
                    <a:pt x="88" y="57"/>
                  </a:cubicBezTo>
                  <a:cubicBezTo>
                    <a:pt x="88" y="53"/>
                    <a:pt x="88" y="53"/>
                    <a:pt x="88" y="53"/>
                  </a:cubicBezTo>
                  <a:cubicBezTo>
                    <a:pt x="39" y="53"/>
                    <a:pt x="39" y="53"/>
                    <a:pt x="39" y="53"/>
                  </a:cubicBezTo>
                  <a:cubicBezTo>
                    <a:pt x="39" y="38"/>
                    <a:pt x="39" y="38"/>
                    <a:pt x="39" y="38"/>
                  </a:cubicBezTo>
                  <a:cubicBezTo>
                    <a:pt x="88" y="38"/>
                    <a:pt x="88" y="38"/>
                    <a:pt x="88" y="38"/>
                  </a:cubicBezTo>
                  <a:lnTo>
                    <a:pt x="88" y="3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1" name="Freeform 191"/>
            <p:cNvSpPr>
              <a:spLocks noEditPoints="1"/>
            </p:cNvSpPr>
            <p:nvPr/>
          </p:nvSpPr>
          <p:spPr bwMode="auto">
            <a:xfrm>
              <a:off x="9920304" y="1606560"/>
              <a:ext cx="366713" cy="179389"/>
            </a:xfrm>
            <a:custGeom>
              <a:gdLst>
                <a:gd fmla="*/ 158 w 162" name="T0"/>
                <a:gd fmla="*/ 74 h 79" name="T1"/>
                <a:gd fmla="*/ 144 w 162" name="T2"/>
                <a:gd fmla="*/ 38 h 79" name="T3"/>
                <a:gd fmla="*/ 141 w 162" name="T4"/>
                <a:gd fmla="*/ 42 h 79" name="T5"/>
                <a:gd fmla="*/ 138 w 162" name="T6"/>
                <a:gd fmla="*/ 42 h 79" name="T7"/>
                <a:gd fmla="*/ 96 w 162" name="T8"/>
                <a:gd fmla="*/ 42 h 79" name="T9"/>
                <a:gd fmla="*/ 94 w 162" name="T10"/>
                <a:gd fmla="*/ 49 h 79" name="T11"/>
                <a:gd fmla="*/ 82 w 162" name="T12"/>
                <a:gd fmla="*/ 56 h 79" name="T13"/>
                <a:gd fmla="*/ 81 w 162" name="T14"/>
                <a:gd fmla="*/ 51 h 79" name="T15"/>
                <a:gd fmla="*/ 86 w 162" name="T16"/>
                <a:gd fmla="*/ 50 h 79" name="T17"/>
                <a:gd fmla="*/ 90 w 162" name="T18"/>
                <a:gd fmla="*/ 47 h 79" name="T19"/>
                <a:gd fmla="*/ 91 w 162" name="T20"/>
                <a:gd fmla="*/ 44 h 79" name="T21"/>
                <a:gd fmla="*/ 91 w 162" name="T22"/>
                <a:gd fmla="*/ 41 h 79" name="T23"/>
                <a:gd fmla="*/ 91 w 162" name="T24"/>
                <a:gd fmla="*/ 39 h 79" name="T25"/>
                <a:gd fmla="*/ 133 w 162" name="T26"/>
                <a:gd fmla="*/ 37 h 79" name="T27"/>
                <a:gd fmla="*/ 139 w 162" name="T28"/>
                <a:gd fmla="*/ 37 h 79" name="T29"/>
                <a:gd fmla="*/ 140 w 162" name="T30"/>
                <a:gd fmla="*/ 36 h 79" name="T31"/>
                <a:gd fmla="*/ 160 w 162" name="T32"/>
                <a:gd fmla="*/ 0 h 79" name="T33"/>
                <a:gd fmla="*/ 162 w 162" name="T34"/>
                <a:gd fmla="*/ 77 h 79" name="T35"/>
                <a:gd fmla="*/ 81 w 162" name="T36"/>
                <a:gd fmla="*/ 79 h 79" name="T37"/>
                <a:gd fmla="*/ 4 w 162" name="T38"/>
                <a:gd fmla="*/ 74 h 79" name="T39"/>
                <a:gd fmla="*/ 81 w 162" name="T40"/>
                <a:gd fmla="*/ 79 h 79" name="T41"/>
                <a:gd fmla="*/ 0 w 162" name="T42"/>
                <a:gd fmla="*/ 77 h 79" name="T43"/>
                <a:gd fmla="*/ 0 w 162" name="T44"/>
                <a:gd fmla="*/ 3 h 79" name="T45"/>
                <a:gd fmla="*/ 4 w 162" name="T46"/>
                <a:gd fmla="*/ 2 h 79" name="T47"/>
                <a:gd fmla="*/ 22 w 162" name="T48"/>
                <a:gd fmla="*/ 36 h 79" name="T49"/>
                <a:gd fmla="*/ 24 w 162" name="T50"/>
                <a:gd fmla="*/ 37 h 79" name="T51"/>
                <a:gd fmla="*/ 70 w 162" name="T52"/>
                <a:gd fmla="*/ 37 h 79" name="T53"/>
                <a:gd fmla="*/ 71 w 162" name="T54"/>
                <a:gd fmla="*/ 37 h 79" name="T55"/>
                <a:gd fmla="*/ 72 w 162" name="T56"/>
                <a:gd fmla="*/ 41 h 79" name="T57"/>
                <a:gd fmla="*/ 72 w 162" name="T58"/>
                <a:gd fmla="*/ 44 h 79" name="T59"/>
                <a:gd fmla="*/ 73 w 162" name="T60"/>
                <a:gd fmla="*/ 46 h 79" name="T61"/>
                <a:gd fmla="*/ 77 w 162" name="T62"/>
                <a:gd fmla="*/ 50 h 79" name="T63"/>
                <a:gd fmla="*/ 81 w 162" name="T64"/>
                <a:gd fmla="*/ 56 h 79" name="T65"/>
                <a:gd fmla="*/ 69 w 162" name="T66"/>
                <a:gd fmla="*/ 49 h 79" name="T67"/>
                <a:gd fmla="*/ 67 w 162" name="T68"/>
                <a:gd fmla="*/ 45 h 79" name="T69"/>
                <a:gd fmla="*/ 30 w 162" name="T70"/>
                <a:gd fmla="*/ 42 h 79" name="T71"/>
                <a:gd fmla="*/ 21 w 162" name="T72"/>
                <a:gd fmla="*/ 42 h 79" name="T73"/>
                <a:gd fmla="*/ 17 w 162" name="T74"/>
                <a:gd fmla="*/ 38 h 79" name="T75"/>
                <a:gd fmla="*/ 17 w 162" name="T76"/>
                <a:gd fmla="*/ 38 h 79" name="T77"/>
                <a:gd fmla="*/ 4 w 162" name="T78"/>
                <a:gd fmla="*/ 74 h 79"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9" w="162">
                  <a:moveTo>
                    <a:pt x="81" y="74"/>
                  </a:moveTo>
                  <a:cubicBezTo>
                    <a:pt x="158" y="74"/>
                    <a:pt x="158" y="74"/>
                    <a:pt x="158" y="74"/>
                  </a:cubicBezTo>
                  <a:cubicBezTo>
                    <a:pt x="158" y="12"/>
                    <a:pt x="158" y="12"/>
                    <a:pt x="158" y="12"/>
                  </a:cubicBezTo>
                  <a:cubicBezTo>
                    <a:pt x="144" y="38"/>
                    <a:pt x="144" y="38"/>
                    <a:pt x="144" y="38"/>
                  </a:cubicBezTo>
                  <a:cubicBezTo>
                    <a:pt x="143" y="40"/>
                    <a:pt x="143" y="40"/>
                    <a:pt x="143" y="40"/>
                  </a:cubicBezTo>
                  <a:cubicBezTo>
                    <a:pt x="143" y="41"/>
                    <a:pt x="142" y="42"/>
                    <a:pt x="141" y="42"/>
                  </a:cubicBezTo>
                  <a:cubicBezTo>
                    <a:pt x="141" y="42"/>
                    <a:pt x="141" y="42"/>
                    <a:pt x="141" y="42"/>
                  </a:cubicBezTo>
                  <a:cubicBezTo>
                    <a:pt x="138" y="42"/>
                    <a:pt x="138" y="42"/>
                    <a:pt x="138" y="42"/>
                  </a:cubicBezTo>
                  <a:cubicBezTo>
                    <a:pt x="133" y="42"/>
                    <a:pt x="133" y="42"/>
                    <a:pt x="133" y="42"/>
                  </a:cubicBezTo>
                  <a:cubicBezTo>
                    <a:pt x="96" y="42"/>
                    <a:pt x="96" y="42"/>
                    <a:pt x="96" y="42"/>
                  </a:cubicBezTo>
                  <a:cubicBezTo>
                    <a:pt x="96" y="43"/>
                    <a:pt x="96" y="44"/>
                    <a:pt x="96" y="45"/>
                  </a:cubicBezTo>
                  <a:cubicBezTo>
                    <a:pt x="95" y="47"/>
                    <a:pt x="95" y="48"/>
                    <a:pt x="94" y="49"/>
                  </a:cubicBezTo>
                  <a:cubicBezTo>
                    <a:pt x="92" y="51"/>
                    <a:pt x="91" y="53"/>
                    <a:pt x="89" y="54"/>
                  </a:cubicBezTo>
                  <a:cubicBezTo>
                    <a:pt x="87" y="55"/>
                    <a:pt x="84" y="56"/>
                    <a:pt x="82" y="56"/>
                  </a:cubicBezTo>
                  <a:cubicBezTo>
                    <a:pt x="81" y="56"/>
                    <a:pt x="81" y="56"/>
                    <a:pt x="81" y="56"/>
                  </a:cubicBezTo>
                  <a:cubicBezTo>
                    <a:pt x="81" y="51"/>
                    <a:pt x="81" y="51"/>
                    <a:pt x="81" y="51"/>
                  </a:cubicBezTo>
                  <a:cubicBezTo>
                    <a:pt x="82" y="51"/>
                    <a:pt x="82" y="51"/>
                    <a:pt x="82" y="51"/>
                  </a:cubicBezTo>
                  <a:cubicBezTo>
                    <a:pt x="83" y="51"/>
                    <a:pt x="85" y="51"/>
                    <a:pt x="86" y="50"/>
                  </a:cubicBezTo>
                  <a:cubicBezTo>
                    <a:pt x="88" y="49"/>
                    <a:pt x="89" y="48"/>
                    <a:pt x="90" y="47"/>
                  </a:cubicBezTo>
                  <a:cubicBezTo>
                    <a:pt x="90" y="47"/>
                    <a:pt x="90" y="47"/>
                    <a:pt x="90" y="47"/>
                  </a:cubicBezTo>
                  <a:cubicBezTo>
                    <a:pt x="90" y="46"/>
                    <a:pt x="90" y="46"/>
                    <a:pt x="90" y="46"/>
                  </a:cubicBezTo>
                  <a:cubicBezTo>
                    <a:pt x="90" y="46"/>
                    <a:pt x="91" y="45"/>
                    <a:pt x="91" y="44"/>
                  </a:cubicBezTo>
                  <a:cubicBezTo>
                    <a:pt x="91" y="43"/>
                    <a:pt x="91" y="42"/>
                    <a:pt x="91" y="41"/>
                  </a:cubicBezTo>
                  <a:cubicBezTo>
                    <a:pt x="91" y="41"/>
                    <a:pt x="91" y="41"/>
                    <a:pt x="91" y="41"/>
                  </a:cubicBezTo>
                  <a:cubicBezTo>
                    <a:pt x="91" y="41"/>
                    <a:pt x="91" y="41"/>
                    <a:pt x="91" y="41"/>
                  </a:cubicBezTo>
                  <a:cubicBezTo>
                    <a:pt x="91" y="40"/>
                    <a:pt x="91" y="40"/>
                    <a:pt x="91" y="39"/>
                  </a:cubicBezTo>
                  <a:cubicBezTo>
                    <a:pt x="91" y="38"/>
                    <a:pt x="92" y="37"/>
                    <a:pt x="93" y="37"/>
                  </a:cubicBezTo>
                  <a:cubicBezTo>
                    <a:pt x="133" y="37"/>
                    <a:pt x="133" y="37"/>
                    <a:pt x="133" y="37"/>
                  </a:cubicBezTo>
                  <a:cubicBezTo>
                    <a:pt x="138" y="37"/>
                    <a:pt x="138" y="37"/>
                    <a:pt x="138" y="37"/>
                  </a:cubicBezTo>
                  <a:cubicBezTo>
                    <a:pt x="139" y="37"/>
                    <a:pt x="139" y="37"/>
                    <a:pt x="139" y="37"/>
                  </a:cubicBezTo>
                  <a:cubicBezTo>
                    <a:pt x="140" y="36"/>
                    <a:pt x="140" y="36"/>
                    <a:pt x="140" y="36"/>
                  </a:cubicBezTo>
                  <a:cubicBezTo>
                    <a:pt x="140" y="36"/>
                    <a:pt x="140" y="36"/>
                    <a:pt x="140" y="36"/>
                  </a:cubicBezTo>
                  <a:cubicBezTo>
                    <a:pt x="158" y="1"/>
                    <a:pt x="158" y="1"/>
                    <a:pt x="158" y="1"/>
                  </a:cubicBezTo>
                  <a:cubicBezTo>
                    <a:pt x="158" y="1"/>
                    <a:pt x="159" y="0"/>
                    <a:pt x="160" y="0"/>
                  </a:cubicBezTo>
                  <a:cubicBezTo>
                    <a:pt x="161" y="0"/>
                    <a:pt x="162" y="1"/>
                    <a:pt x="162" y="2"/>
                  </a:cubicBezTo>
                  <a:cubicBezTo>
                    <a:pt x="162" y="77"/>
                    <a:pt x="162" y="77"/>
                    <a:pt x="162" y="77"/>
                  </a:cubicBezTo>
                  <a:cubicBezTo>
                    <a:pt x="162" y="78"/>
                    <a:pt x="161" y="79"/>
                    <a:pt x="160" y="79"/>
                  </a:cubicBezTo>
                  <a:cubicBezTo>
                    <a:pt x="81" y="79"/>
                    <a:pt x="81" y="79"/>
                    <a:pt x="81" y="79"/>
                  </a:cubicBezTo>
                  <a:lnTo>
                    <a:pt x="81" y="74"/>
                  </a:lnTo>
                  <a:close/>
                  <a:moveTo>
                    <a:pt x="4" y="74"/>
                  </a:moveTo>
                  <a:cubicBezTo>
                    <a:pt x="81" y="74"/>
                    <a:pt x="81" y="74"/>
                    <a:pt x="81" y="74"/>
                  </a:cubicBezTo>
                  <a:cubicBezTo>
                    <a:pt x="81" y="79"/>
                    <a:pt x="81" y="79"/>
                    <a:pt x="81" y="79"/>
                  </a:cubicBezTo>
                  <a:cubicBezTo>
                    <a:pt x="2" y="79"/>
                    <a:pt x="2" y="79"/>
                    <a:pt x="2" y="79"/>
                  </a:cubicBezTo>
                  <a:cubicBezTo>
                    <a:pt x="1" y="79"/>
                    <a:pt x="0" y="78"/>
                    <a:pt x="0" y="77"/>
                  </a:cubicBezTo>
                  <a:cubicBezTo>
                    <a:pt x="0" y="3"/>
                    <a:pt x="0" y="3"/>
                    <a:pt x="0" y="3"/>
                  </a:cubicBezTo>
                  <a:cubicBezTo>
                    <a:pt x="0" y="3"/>
                    <a:pt x="0" y="3"/>
                    <a:pt x="0" y="3"/>
                  </a:cubicBezTo>
                  <a:cubicBezTo>
                    <a:pt x="0" y="2"/>
                    <a:pt x="0" y="1"/>
                    <a:pt x="1" y="1"/>
                  </a:cubicBezTo>
                  <a:cubicBezTo>
                    <a:pt x="2" y="0"/>
                    <a:pt x="3" y="0"/>
                    <a:pt x="4" y="2"/>
                  </a:cubicBezTo>
                  <a:cubicBezTo>
                    <a:pt x="22" y="36"/>
                    <a:pt x="22" y="36"/>
                    <a:pt x="22" y="36"/>
                  </a:cubicBezTo>
                  <a:cubicBezTo>
                    <a:pt x="22" y="36"/>
                    <a:pt x="22" y="36"/>
                    <a:pt x="22" y="36"/>
                  </a:cubicBezTo>
                  <a:cubicBezTo>
                    <a:pt x="22" y="37"/>
                    <a:pt x="22" y="37"/>
                    <a:pt x="22" y="37"/>
                  </a:cubicBezTo>
                  <a:cubicBezTo>
                    <a:pt x="24" y="37"/>
                    <a:pt x="24" y="37"/>
                    <a:pt x="24" y="37"/>
                  </a:cubicBezTo>
                  <a:cubicBezTo>
                    <a:pt x="30" y="37"/>
                    <a:pt x="30" y="37"/>
                    <a:pt x="30" y="37"/>
                  </a:cubicBezTo>
                  <a:cubicBezTo>
                    <a:pt x="70" y="37"/>
                    <a:pt x="70" y="37"/>
                    <a:pt x="70" y="37"/>
                  </a:cubicBezTo>
                  <a:cubicBezTo>
                    <a:pt x="70" y="37"/>
                    <a:pt x="70" y="37"/>
                    <a:pt x="70" y="37"/>
                  </a:cubicBezTo>
                  <a:cubicBezTo>
                    <a:pt x="70" y="37"/>
                    <a:pt x="70" y="37"/>
                    <a:pt x="71" y="37"/>
                  </a:cubicBezTo>
                  <a:cubicBezTo>
                    <a:pt x="72" y="38"/>
                    <a:pt x="72" y="39"/>
                    <a:pt x="72" y="40"/>
                  </a:cubicBezTo>
                  <a:cubicBezTo>
                    <a:pt x="72" y="41"/>
                    <a:pt x="72" y="41"/>
                    <a:pt x="72" y="41"/>
                  </a:cubicBezTo>
                  <a:cubicBezTo>
                    <a:pt x="72" y="41"/>
                    <a:pt x="72" y="41"/>
                    <a:pt x="72" y="41"/>
                  </a:cubicBezTo>
                  <a:cubicBezTo>
                    <a:pt x="72" y="42"/>
                    <a:pt x="72" y="43"/>
                    <a:pt x="72" y="44"/>
                  </a:cubicBezTo>
                  <a:cubicBezTo>
                    <a:pt x="72" y="44"/>
                    <a:pt x="72" y="44"/>
                    <a:pt x="72" y="44"/>
                  </a:cubicBezTo>
                  <a:cubicBezTo>
                    <a:pt x="72" y="45"/>
                    <a:pt x="73" y="46"/>
                    <a:pt x="73" y="46"/>
                  </a:cubicBezTo>
                  <a:cubicBezTo>
                    <a:pt x="73" y="46"/>
                    <a:pt x="73" y="46"/>
                    <a:pt x="73" y="47"/>
                  </a:cubicBezTo>
                  <a:cubicBezTo>
                    <a:pt x="74" y="48"/>
                    <a:pt x="75" y="49"/>
                    <a:pt x="77" y="50"/>
                  </a:cubicBezTo>
                  <a:cubicBezTo>
                    <a:pt x="78" y="51"/>
                    <a:pt x="79" y="51"/>
                    <a:pt x="81" y="51"/>
                  </a:cubicBezTo>
                  <a:cubicBezTo>
                    <a:pt x="81" y="56"/>
                    <a:pt x="81" y="56"/>
                    <a:pt x="81" y="56"/>
                  </a:cubicBezTo>
                  <a:cubicBezTo>
                    <a:pt x="79" y="56"/>
                    <a:pt x="76" y="55"/>
                    <a:pt x="74" y="54"/>
                  </a:cubicBezTo>
                  <a:cubicBezTo>
                    <a:pt x="72" y="53"/>
                    <a:pt x="71" y="51"/>
                    <a:pt x="69" y="49"/>
                  </a:cubicBezTo>
                  <a:cubicBezTo>
                    <a:pt x="68" y="48"/>
                    <a:pt x="68" y="47"/>
                    <a:pt x="67" y="45"/>
                  </a:cubicBezTo>
                  <a:cubicBezTo>
                    <a:pt x="67" y="45"/>
                    <a:pt x="67" y="45"/>
                    <a:pt x="67" y="45"/>
                  </a:cubicBezTo>
                  <a:cubicBezTo>
                    <a:pt x="67" y="44"/>
                    <a:pt x="67" y="43"/>
                    <a:pt x="67" y="42"/>
                  </a:cubicBezTo>
                  <a:cubicBezTo>
                    <a:pt x="30" y="42"/>
                    <a:pt x="30" y="42"/>
                    <a:pt x="30" y="42"/>
                  </a:cubicBezTo>
                  <a:cubicBezTo>
                    <a:pt x="24" y="42"/>
                    <a:pt x="24" y="42"/>
                    <a:pt x="24" y="42"/>
                  </a:cubicBezTo>
                  <a:cubicBezTo>
                    <a:pt x="21" y="42"/>
                    <a:pt x="21" y="42"/>
                    <a:pt x="21" y="42"/>
                  </a:cubicBezTo>
                  <a:cubicBezTo>
                    <a:pt x="20" y="42"/>
                    <a:pt x="19" y="41"/>
                    <a:pt x="19" y="40"/>
                  </a:cubicBezTo>
                  <a:cubicBezTo>
                    <a:pt x="17" y="38"/>
                    <a:pt x="17" y="38"/>
                    <a:pt x="17" y="38"/>
                  </a:cubicBezTo>
                  <a:cubicBezTo>
                    <a:pt x="17" y="38"/>
                    <a:pt x="17" y="38"/>
                    <a:pt x="17" y="38"/>
                  </a:cubicBezTo>
                  <a:cubicBezTo>
                    <a:pt x="17" y="38"/>
                    <a:pt x="17" y="38"/>
                    <a:pt x="17" y="38"/>
                  </a:cubicBezTo>
                  <a:cubicBezTo>
                    <a:pt x="4" y="13"/>
                    <a:pt x="4" y="13"/>
                    <a:pt x="4" y="13"/>
                  </a:cubicBezTo>
                  <a:lnTo>
                    <a:pt x="4" y="7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2" name="Freeform 192"/>
            <p:cNvSpPr>
              <a:spLocks noEditPoints="1"/>
            </p:cNvSpPr>
            <p:nvPr/>
          </p:nvSpPr>
          <p:spPr bwMode="auto">
            <a:xfrm>
              <a:off x="9975866" y="1457335"/>
              <a:ext cx="258763" cy="127000"/>
            </a:xfrm>
            <a:custGeom>
              <a:gdLst>
                <a:gd fmla="*/ 110 w 115" name="T0"/>
                <a:gd fmla="*/ 52 h 56" name="T1"/>
                <a:gd fmla="*/ 110 w 115" name="T2"/>
                <a:gd fmla="*/ 25 h 56" name="T3"/>
                <a:gd fmla="*/ 105 w 115" name="T4"/>
                <a:gd fmla="*/ 11 h 56" name="T5"/>
                <a:gd fmla="*/ 91 w 115" name="T6"/>
                <a:gd fmla="*/ 5 h 56" name="T7"/>
                <a:gd fmla="*/ 58 w 115" name="T8"/>
                <a:gd fmla="*/ 5 h 56" name="T9"/>
                <a:gd fmla="*/ 58 w 115" name="T10"/>
                <a:gd fmla="*/ 0 h 56" name="T11"/>
                <a:gd fmla="*/ 91 w 115" name="T12"/>
                <a:gd fmla="*/ 0 h 56" name="T13"/>
                <a:gd fmla="*/ 108 w 115" name="T14"/>
                <a:gd fmla="*/ 7 h 56" name="T15"/>
                <a:gd fmla="*/ 115 w 115" name="T16"/>
                <a:gd fmla="*/ 25 h 56" name="T17"/>
                <a:gd fmla="*/ 115 w 115" name="T18"/>
                <a:gd fmla="*/ 54 h 56" name="T19"/>
                <a:gd fmla="*/ 113 w 115" name="T20"/>
                <a:gd fmla="*/ 56 h 56" name="T21"/>
                <a:gd fmla="*/ 94 w 115" name="T22"/>
                <a:gd fmla="*/ 56 h 56" name="T23"/>
                <a:gd fmla="*/ 92 w 115" name="T24"/>
                <a:gd fmla="*/ 54 h 56" name="T25"/>
                <a:gd fmla="*/ 92 w 115" name="T26"/>
                <a:gd fmla="*/ 25 h 56" name="T27"/>
                <a:gd fmla="*/ 91 w 115" name="T28"/>
                <a:gd fmla="*/ 24 h 56" name="T29"/>
                <a:gd fmla="*/ 58 w 115" name="T30"/>
                <a:gd fmla="*/ 24 h 56" name="T31"/>
                <a:gd fmla="*/ 58 w 115" name="T32"/>
                <a:gd fmla="*/ 19 h 56" name="T33"/>
                <a:gd fmla="*/ 91 w 115" name="T34"/>
                <a:gd fmla="*/ 19 h 56" name="T35"/>
                <a:gd fmla="*/ 95 w 115" name="T36"/>
                <a:gd fmla="*/ 21 h 56" name="T37"/>
                <a:gd fmla="*/ 96 w 115" name="T38"/>
                <a:gd fmla="*/ 25 h 56" name="T39"/>
                <a:gd fmla="*/ 96 w 115" name="T40"/>
                <a:gd fmla="*/ 52 h 56" name="T41"/>
                <a:gd fmla="*/ 110 w 115" name="T42"/>
                <a:gd fmla="*/ 52 h 56" name="T43"/>
                <a:gd fmla="*/ 58 w 115" name="T44"/>
                <a:gd fmla="*/ 5 h 56" name="T45"/>
                <a:gd fmla="*/ 24 w 115" name="T46"/>
                <a:gd fmla="*/ 5 h 56" name="T47"/>
                <a:gd fmla="*/ 10 w 115" name="T48"/>
                <a:gd fmla="*/ 11 h 56" name="T49"/>
                <a:gd fmla="*/ 5 w 115" name="T50"/>
                <a:gd fmla="*/ 25 h 56" name="T51"/>
                <a:gd fmla="*/ 5 w 115" name="T52"/>
                <a:gd fmla="*/ 52 h 56" name="T53"/>
                <a:gd fmla="*/ 19 w 115" name="T54"/>
                <a:gd fmla="*/ 52 h 56" name="T55"/>
                <a:gd fmla="*/ 19 w 115" name="T56"/>
                <a:gd fmla="*/ 25 h 56" name="T57"/>
                <a:gd fmla="*/ 20 w 115" name="T58"/>
                <a:gd fmla="*/ 21 h 56" name="T59"/>
                <a:gd fmla="*/ 20 w 115" name="T60"/>
                <a:gd fmla="*/ 20 h 56" name="T61"/>
                <a:gd fmla="*/ 24 w 115" name="T62"/>
                <a:gd fmla="*/ 19 h 56" name="T63"/>
                <a:gd fmla="*/ 58 w 115" name="T64"/>
                <a:gd fmla="*/ 19 h 56" name="T65"/>
                <a:gd fmla="*/ 58 w 115" name="T66"/>
                <a:gd fmla="*/ 24 h 56" name="T67"/>
                <a:gd fmla="*/ 24 w 115" name="T68"/>
                <a:gd fmla="*/ 24 h 56" name="T69"/>
                <a:gd fmla="*/ 23 w 115" name="T70"/>
                <a:gd fmla="*/ 25 h 56" name="T71"/>
                <a:gd fmla="*/ 23 w 115" name="T72"/>
                <a:gd fmla="*/ 54 h 56" name="T73"/>
                <a:gd fmla="*/ 21 w 115" name="T74"/>
                <a:gd fmla="*/ 56 h 56" name="T75"/>
                <a:gd fmla="*/ 2 w 115" name="T76"/>
                <a:gd fmla="*/ 56 h 56" name="T77"/>
                <a:gd fmla="*/ 0 w 115" name="T78"/>
                <a:gd fmla="*/ 54 h 56" name="T79"/>
                <a:gd fmla="*/ 0 w 115" name="T80"/>
                <a:gd fmla="*/ 25 h 56" name="T81"/>
                <a:gd fmla="*/ 7 w 115" name="T82"/>
                <a:gd fmla="*/ 7 h 56" name="T83"/>
                <a:gd fmla="*/ 24 w 115" name="T84"/>
                <a:gd fmla="*/ 0 h 56" name="T85"/>
                <a:gd fmla="*/ 58 w 115" name="T86"/>
                <a:gd fmla="*/ 0 h 56" name="T87"/>
                <a:gd fmla="*/ 58 w 115" name="T88"/>
                <a:gd fmla="*/ 5 h 56"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56" w="115">
                  <a:moveTo>
                    <a:pt x="110" y="52"/>
                  </a:moveTo>
                  <a:cubicBezTo>
                    <a:pt x="110" y="25"/>
                    <a:pt x="110" y="25"/>
                    <a:pt x="110" y="25"/>
                  </a:cubicBezTo>
                  <a:cubicBezTo>
                    <a:pt x="110" y="19"/>
                    <a:pt x="108" y="14"/>
                    <a:pt x="105" y="11"/>
                  </a:cubicBezTo>
                  <a:cubicBezTo>
                    <a:pt x="101" y="7"/>
                    <a:pt x="97" y="5"/>
                    <a:pt x="91" y="5"/>
                  </a:cubicBezTo>
                  <a:cubicBezTo>
                    <a:pt x="58" y="5"/>
                    <a:pt x="58" y="5"/>
                    <a:pt x="58" y="5"/>
                  </a:cubicBezTo>
                  <a:cubicBezTo>
                    <a:pt x="58" y="0"/>
                    <a:pt x="58" y="0"/>
                    <a:pt x="58" y="0"/>
                  </a:cubicBezTo>
                  <a:cubicBezTo>
                    <a:pt x="91" y="0"/>
                    <a:pt x="91" y="0"/>
                    <a:pt x="91" y="0"/>
                  </a:cubicBezTo>
                  <a:cubicBezTo>
                    <a:pt x="98" y="0"/>
                    <a:pt x="104" y="3"/>
                    <a:pt x="108" y="7"/>
                  </a:cubicBezTo>
                  <a:cubicBezTo>
                    <a:pt x="112" y="12"/>
                    <a:pt x="115" y="18"/>
                    <a:pt x="115" y="25"/>
                  </a:cubicBezTo>
                  <a:cubicBezTo>
                    <a:pt x="115" y="54"/>
                    <a:pt x="115" y="54"/>
                    <a:pt x="115" y="54"/>
                  </a:cubicBezTo>
                  <a:cubicBezTo>
                    <a:pt x="115" y="55"/>
                    <a:pt x="114" y="56"/>
                    <a:pt x="113" y="56"/>
                  </a:cubicBezTo>
                  <a:cubicBezTo>
                    <a:pt x="94" y="56"/>
                    <a:pt x="94" y="56"/>
                    <a:pt x="94" y="56"/>
                  </a:cubicBezTo>
                  <a:cubicBezTo>
                    <a:pt x="93" y="56"/>
                    <a:pt x="92" y="55"/>
                    <a:pt x="92" y="54"/>
                  </a:cubicBezTo>
                  <a:cubicBezTo>
                    <a:pt x="92" y="25"/>
                    <a:pt x="92" y="25"/>
                    <a:pt x="92" y="25"/>
                  </a:cubicBezTo>
                  <a:cubicBezTo>
                    <a:pt x="92" y="24"/>
                    <a:pt x="92" y="24"/>
                    <a:pt x="91" y="24"/>
                  </a:cubicBezTo>
                  <a:cubicBezTo>
                    <a:pt x="58" y="24"/>
                    <a:pt x="58" y="24"/>
                    <a:pt x="58" y="24"/>
                  </a:cubicBezTo>
                  <a:cubicBezTo>
                    <a:pt x="58" y="19"/>
                    <a:pt x="58" y="19"/>
                    <a:pt x="58" y="19"/>
                  </a:cubicBezTo>
                  <a:cubicBezTo>
                    <a:pt x="91" y="19"/>
                    <a:pt x="91" y="19"/>
                    <a:pt x="91" y="19"/>
                  </a:cubicBezTo>
                  <a:cubicBezTo>
                    <a:pt x="93" y="19"/>
                    <a:pt x="94" y="20"/>
                    <a:pt x="95" y="21"/>
                  </a:cubicBezTo>
                  <a:cubicBezTo>
                    <a:pt x="96" y="22"/>
                    <a:pt x="96" y="23"/>
                    <a:pt x="96" y="25"/>
                  </a:cubicBezTo>
                  <a:cubicBezTo>
                    <a:pt x="96" y="52"/>
                    <a:pt x="96" y="52"/>
                    <a:pt x="96" y="52"/>
                  </a:cubicBezTo>
                  <a:lnTo>
                    <a:pt x="110" y="52"/>
                  </a:lnTo>
                  <a:close/>
                  <a:moveTo>
                    <a:pt x="58" y="5"/>
                  </a:moveTo>
                  <a:cubicBezTo>
                    <a:pt x="24" y="5"/>
                    <a:pt x="24" y="5"/>
                    <a:pt x="24" y="5"/>
                  </a:cubicBezTo>
                  <a:cubicBezTo>
                    <a:pt x="18" y="5"/>
                    <a:pt x="14" y="7"/>
                    <a:pt x="10" y="11"/>
                  </a:cubicBezTo>
                  <a:cubicBezTo>
                    <a:pt x="7" y="14"/>
                    <a:pt x="5" y="19"/>
                    <a:pt x="5" y="25"/>
                  </a:cubicBezTo>
                  <a:cubicBezTo>
                    <a:pt x="5" y="52"/>
                    <a:pt x="5" y="52"/>
                    <a:pt x="5" y="52"/>
                  </a:cubicBezTo>
                  <a:cubicBezTo>
                    <a:pt x="19" y="52"/>
                    <a:pt x="19" y="52"/>
                    <a:pt x="19" y="52"/>
                  </a:cubicBezTo>
                  <a:cubicBezTo>
                    <a:pt x="19" y="25"/>
                    <a:pt x="19" y="25"/>
                    <a:pt x="19" y="25"/>
                  </a:cubicBezTo>
                  <a:cubicBezTo>
                    <a:pt x="19" y="23"/>
                    <a:pt x="19" y="22"/>
                    <a:pt x="20" y="21"/>
                  </a:cubicBezTo>
                  <a:cubicBezTo>
                    <a:pt x="20" y="21"/>
                    <a:pt x="20" y="21"/>
                    <a:pt x="20" y="20"/>
                  </a:cubicBezTo>
                  <a:cubicBezTo>
                    <a:pt x="21" y="19"/>
                    <a:pt x="22" y="19"/>
                    <a:pt x="24" y="19"/>
                  </a:cubicBezTo>
                  <a:cubicBezTo>
                    <a:pt x="58" y="19"/>
                    <a:pt x="58" y="19"/>
                    <a:pt x="58" y="19"/>
                  </a:cubicBezTo>
                  <a:cubicBezTo>
                    <a:pt x="58" y="24"/>
                    <a:pt x="58" y="24"/>
                    <a:pt x="58" y="24"/>
                  </a:cubicBezTo>
                  <a:cubicBezTo>
                    <a:pt x="24" y="24"/>
                    <a:pt x="24" y="24"/>
                    <a:pt x="24" y="24"/>
                  </a:cubicBezTo>
                  <a:cubicBezTo>
                    <a:pt x="24" y="24"/>
                    <a:pt x="23" y="24"/>
                    <a:pt x="23" y="25"/>
                  </a:cubicBezTo>
                  <a:cubicBezTo>
                    <a:pt x="23" y="54"/>
                    <a:pt x="23" y="54"/>
                    <a:pt x="23" y="54"/>
                  </a:cubicBezTo>
                  <a:cubicBezTo>
                    <a:pt x="23" y="55"/>
                    <a:pt x="22" y="56"/>
                    <a:pt x="21" y="56"/>
                  </a:cubicBezTo>
                  <a:cubicBezTo>
                    <a:pt x="2" y="56"/>
                    <a:pt x="2" y="56"/>
                    <a:pt x="2" y="56"/>
                  </a:cubicBezTo>
                  <a:cubicBezTo>
                    <a:pt x="1" y="56"/>
                    <a:pt x="0" y="55"/>
                    <a:pt x="0" y="54"/>
                  </a:cubicBezTo>
                  <a:cubicBezTo>
                    <a:pt x="0" y="25"/>
                    <a:pt x="0" y="25"/>
                    <a:pt x="0" y="25"/>
                  </a:cubicBezTo>
                  <a:cubicBezTo>
                    <a:pt x="0" y="18"/>
                    <a:pt x="3" y="12"/>
                    <a:pt x="7" y="7"/>
                  </a:cubicBezTo>
                  <a:cubicBezTo>
                    <a:pt x="11" y="3"/>
                    <a:pt x="17" y="0"/>
                    <a:pt x="24" y="0"/>
                  </a:cubicBezTo>
                  <a:cubicBezTo>
                    <a:pt x="58" y="0"/>
                    <a:pt x="58" y="0"/>
                    <a:pt x="58" y="0"/>
                  </a:cubicBezTo>
                  <a:lnTo>
                    <a:pt x="58"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3" name="Freeform 194"/>
            <p:cNvSpPr>
              <a:spLocks noEditPoints="1"/>
            </p:cNvSpPr>
            <p:nvPr/>
          </p:nvSpPr>
          <p:spPr bwMode="auto">
            <a:xfrm>
              <a:off x="7505713" y="4264050"/>
              <a:ext cx="122238" cy="119064"/>
            </a:xfrm>
            <a:custGeom>
              <a:gdLst>
                <a:gd fmla="*/ 27 w 54" name="T0"/>
                <a:gd fmla="*/ 14 h 53" name="T1"/>
                <a:gd fmla="*/ 40 w 54" name="T2"/>
                <a:gd fmla="*/ 1 h 53" name="T3"/>
                <a:gd fmla="*/ 44 w 54" name="T4"/>
                <a:gd fmla="*/ 1 h 53" name="T5"/>
                <a:gd fmla="*/ 53 w 54" name="T6"/>
                <a:gd fmla="*/ 10 h 53" name="T7"/>
                <a:gd fmla="*/ 53 w 54" name="T8"/>
                <a:gd fmla="*/ 13 h 53" name="T9"/>
                <a:gd fmla="*/ 27 w 54" name="T10"/>
                <a:gd fmla="*/ 39 h 53" name="T11"/>
                <a:gd fmla="*/ 27 w 54" name="T12"/>
                <a:gd fmla="*/ 32 h 53" name="T13"/>
                <a:gd fmla="*/ 48 w 54" name="T14"/>
                <a:gd fmla="*/ 11 h 53" name="T15"/>
                <a:gd fmla="*/ 42 w 54" name="T16"/>
                <a:gd fmla="*/ 6 h 53" name="T17"/>
                <a:gd fmla="*/ 27 w 54" name="T18"/>
                <a:gd fmla="*/ 21 h 53" name="T19"/>
                <a:gd fmla="*/ 27 w 54" name="T20"/>
                <a:gd fmla="*/ 14 h 53" name="T21"/>
                <a:gd fmla="*/ 10 w 54" name="T22"/>
                <a:gd fmla="*/ 52 h 53" name="T23"/>
                <a:gd fmla="*/ 1 w 54" name="T24"/>
                <a:gd fmla="*/ 43 h 53" name="T25"/>
                <a:gd fmla="*/ 1 w 54" name="T26"/>
                <a:gd fmla="*/ 40 h 53" name="T27"/>
                <a:gd fmla="*/ 27 w 54" name="T28"/>
                <a:gd fmla="*/ 14 h 53" name="T29"/>
                <a:gd fmla="*/ 27 w 54" name="T30"/>
                <a:gd fmla="*/ 21 h 53" name="T31"/>
                <a:gd fmla="*/ 6 w 54" name="T32"/>
                <a:gd fmla="*/ 42 h 53" name="T33"/>
                <a:gd fmla="*/ 12 w 54" name="T34"/>
                <a:gd fmla="*/ 47 h 53" name="T35"/>
                <a:gd fmla="*/ 27 w 54" name="T36"/>
                <a:gd fmla="*/ 32 h 53" name="T37"/>
                <a:gd fmla="*/ 27 w 54" name="T38"/>
                <a:gd fmla="*/ 39 h 53" name="T39"/>
                <a:gd fmla="*/ 13 w 54" name="T40"/>
                <a:gd fmla="*/ 52 h 53" name="T41"/>
                <a:gd fmla="*/ 10 w 54" name="T42"/>
                <a:gd fmla="*/ 52 h 5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2" w="54">
                  <a:moveTo>
                    <a:pt x="27" y="14"/>
                  </a:moveTo>
                  <a:cubicBezTo>
                    <a:pt x="40" y="1"/>
                    <a:pt x="40" y="1"/>
                    <a:pt x="40" y="1"/>
                  </a:cubicBezTo>
                  <a:cubicBezTo>
                    <a:pt x="41" y="0"/>
                    <a:pt x="43" y="0"/>
                    <a:pt x="44" y="1"/>
                  </a:cubicBezTo>
                  <a:cubicBezTo>
                    <a:pt x="53" y="10"/>
                    <a:pt x="53" y="10"/>
                    <a:pt x="53" y="10"/>
                  </a:cubicBezTo>
                  <a:cubicBezTo>
                    <a:pt x="54" y="11"/>
                    <a:pt x="54" y="12"/>
                    <a:pt x="53" y="13"/>
                  </a:cubicBezTo>
                  <a:cubicBezTo>
                    <a:pt x="27" y="39"/>
                    <a:pt x="27" y="39"/>
                    <a:pt x="27" y="39"/>
                  </a:cubicBezTo>
                  <a:cubicBezTo>
                    <a:pt x="27" y="32"/>
                    <a:pt x="27" y="32"/>
                    <a:pt x="27" y="32"/>
                  </a:cubicBezTo>
                  <a:cubicBezTo>
                    <a:pt x="48" y="11"/>
                    <a:pt x="48" y="11"/>
                    <a:pt x="48" y="11"/>
                  </a:cubicBezTo>
                  <a:cubicBezTo>
                    <a:pt x="42" y="6"/>
                    <a:pt x="42" y="6"/>
                    <a:pt x="42" y="6"/>
                  </a:cubicBezTo>
                  <a:cubicBezTo>
                    <a:pt x="27" y="21"/>
                    <a:pt x="27" y="21"/>
                    <a:pt x="27" y="21"/>
                  </a:cubicBezTo>
                  <a:lnTo>
                    <a:pt x="27" y="14"/>
                  </a:lnTo>
                  <a:close/>
                  <a:moveTo>
                    <a:pt x="10" y="52"/>
                  </a:moveTo>
                  <a:cubicBezTo>
                    <a:pt x="1" y="43"/>
                    <a:pt x="1" y="43"/>
                    <a:pt x="1" y="43"/>
                  </a:cubicBezTo>
                  <a:cubicBezTo>
                    <a:pt x="0" y="42"/>
                    <a:pt x="0" y="41"/>
                    <a:pt x="1" y="40"/>
                  </a:cubicBezTo>
                  <a:cubicBezTo>
                    <a:pt x="27" y="14"/>
                    <a:pt x="27" y="14"/>
                    <a:pt x="27" y="14"/>
                  </a:cubicBezTo>
                  <a:cubicBezTo>
                    <a:pt x="27" y="21"/>
                    <a:pt x="27" y="21"/>
                    <a:pt x="27" y="21"/>
                  </a:cubicBezTo>
                  <a:cubicBezTo>
                    <a:pt x="6" y="42"/>
                    <a:pt x="6" y="42"/>
                    <a:pt x="6" y="42"/>
                  </a:cubicBezTo>
                  <a:cubicBezTo>
                    <a:pt x="12" y="47"/>
                    <a:pt x="12" y="47"/>
                    <a:pt x="12" y="47"/>
                  </a:cubicBezTo>
                  <a:cubicBezTo>
                    <a:pt x="27" y="32"/>
                    <a:pt x="27" y="32"/>
                    <a:pt x="27" y="32"/>
                  </a:cubicBezTo>
                  <a:cubicBezTo>
                    <a:pt x="27" y="39"/>
                    <a:pt x="27" y="39"/>
                    <a:pt x="27" y="39"/>
                  </a:cubicBezTo>
                  <a:cubicBezTo>
                    <a:pt x="13" y="52"/>
                    <a:pt x="13" y="52"/>
                    <a:pt x="13" y="52"/>
                  </a:cubicBezTo>
                  <a:cubicBezTo>
                    <a:pt x="12" y="53"/>
                    <a:pt x="11" y="53"/>
                    <a:pt x="10" y="5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4" name="Freeform 195"/>
            <p:cNvSpPr>
              <a:spLocks noEditPoints="1"/>
            </p:cNvSpPr>
            <p:nvPr/>
          </p:nvSpPr>
          <p:spPr bwMode="auto">
            <a:xfrm>
              <a:off x="7318387" y="1050932"/>
              <a:ext cx="311151" cy="292102"/>
            </a:xfrm>
            <a:custGeom>
              <a:gdLst>
                <a:gd fmla="*/ 114 w 138" name="T0"/>
                <a:gd fmla="*/ 10 h 129" name="T1"/>
                <a:gd fmla="*/ 69 w 138" name="T2"/>
                <a:gd fmla="*/ 5 h 129" name="T3"/>
                <a:gd fmla="*/ 102 w 138" name="T4"/>
                <a:gd fmla="*/ 0 h 129" name="T5"/>
                <a:gd fmla="*/ 118 w 138" name="T6"/>
                <a:gd fmla="*/ 7 h 129" name="T7"/>
                <a:gd fmla="*/ 124 w 138" name="T8"/>
                <a:gd fmla="*/ 53 h 129" name="T9"/>
                <a:gd fmla="*/ 138 w 138" name="T10"/>
                <a:gd fmla="*/ 56 h 129" name="T11"/>
                <a:gd fmla="*/ 135 w 138" name="T12"/>
                <a:gd fmla="*/ 129 h 129" name="T13"/>
                <a:gd fmla="*/ 69 w 138" name="T14"/>
                <a:gd fmla="*/ 124 h 129" name="T15"/>
                <a:gd fmla="*/ 133 w 138" name="T16"/>
                <a:gd fmla="*/ 58 h 129" name="T17"/>
                <a:gd fmla="*/ 119 w 138" name="T18"/>
                <a:gd fmla="*/ 56 h 129" name="T19"/>
                <a:gd fmla="*/ 69 w 138" name="T20"/>
                <a:gd fmla="*/ 115 h 129" name="T21"/>
                <a:gd fmla="*/ 76 w 138" name="T22"/>
                <a:gd fmla="*/ 112 h 129" name="T23"/>
                <a:gd fmla="*/ 76 w 138" name="T24"/>
                <a:gd fmla="*/ 96 h 129" name="T25"/>
                <a:gd fmla="*/ 82 w 138" name="T26"/>
                <a:gd fmla="*/ 90 h 129" name="T27"/>
                <a:gd fmla="*/ 79 w 138" name="T28"/>
                <a:gd fmla="*/ 73 h 129" name="T29"/>
                <a:gd fmla="*/ 69 w 138" name="T30"/>
                <a:gd fmla="*/ 69 h 129" name="T31"/>
                <a:gd fmla="*/ 69 w 138" name="T32"/>
                <a:gd fmla="*/ 73 h 129" name="T33"/>
                <a:gd fmla="*/ 78 w 138" name="T34"/>
                <a:gd fmla="*/ 83 h 129" name="T35"/>
                <a:gd fmla="*/ 74 w 138" name="T36"/>
                <a:gd fmla="*/ 91 h 129" name="T37"/>
                <a:gd fmla="*/ 73 w 138" name="T38"/>
                <a:gd fmla="*/ 92 h 129" name="T39"/>
                <a:gd fmla="*/ 71 w 138" name="T40"/>
                <a:gd fmla="*/ 94 h 129" name="T41"/>
                <a:gd fmla="*/ 71 w 138" name="T42"/>
                <a:gd fmla="*/ 110 h 129" name="T43"/>
                <a:gd fmla="*/ 69 w 138" name="T44"/>
                <a:gd fmla="*/ 115 h 129" name="T45"/>
                <a:gd fmla="*/ 106 w 138" name="T46"/>
                <a:gd fmla="*/ 58 h 129" name="T47"/>
                <a:gd fmla="*/ 108 w 138" name="T48"/>
                <a:gd fmla="*/ 23 h 129" name="T49"/>
                <a:gd fmla="*/ 106 w 138" name="T50"/>
                <a:gd fmla="*/ 18 h 129" name="T51"/>
                <a:gd fmla="*/ 69 w 138" name="T52"/>
                <a:gd fmla="*/ 16 h 129" name="T53"/>
                <a:gd fmla="*/ 102 w 138" name="T54"/>
                <a:gd fmla="*/ 21 h 129" name="T55"/>
                <a:gd fmla="*/ 103 w 138" name="T56"/>
                <a:gd fmla="*/ 21 h 129" name="T57"/>
                <a:gd fmla="*/ 104 w 138" name="T58"/>
                <a:gd fmla="*/ 53 h 129" name="T59"/>
                <a:gd fmla="*/ 69 w 138" name="T60"/>
                <a:gd fmla="*/ 58 h 129" name="T61"/>
                <a:gd fmla="*/ 35 w 138" name="T62"/>
                <a:gd fmla="*/ 5 h 129" name="T63"/>
                <a:gd fmla="*/ 18 w 138" name="T64"/>
                <a:gd fmla="*/ 23 h 129" name="T65"/>
                <a:gd fmla="*/ 16 w 138" name="T66"/>
                <a:gd fmla="*/ 58 h 129" name="T67"/>
                <a:gd fmla="*/ 4 w 138" name="T68"/>
                <a:gd fmla="*/ 124 h 129" name="T69"/>
                <a:gd fmla="*/ 69 w 138" name="T70"/>
                <a:gd fmla="*/ 129 h 129" name="T71"/>
                <a:gd fmla="*/ 0 w 138" name="T72"/>
                <a:gd fmla="*/ 126 h 129" name="T73"/>
                <a:gd fmla="*/ 2 w 138" name="T74"/>
                <a:gd fmla="*/ 53 h 129" name="T75"/>
                <a:gd fmla="*/ 13 w 138" name="T76"/>
                <a:gd fmla="*/ 23 h 129" name="T77"/>
                <a:gd fmla="*/ 35 w 138" name="T78"/>
                <a:gd fmla="*/ 0 h 129" name="T79"/>
                <a:gd fmla="*/ 69 w 138" name="T80"/>
                <a:gd fmla="*/ 5 h 129" name="T81"/>
                <a:gd fmla="*/ 35 w 138" name="T82"/>
                <a:gd fmla="*/ 16 h 129" name="T83"/>
                <a:gd fmla="*/ 31 w 138" name="T84"/>
                <a:gd fmla="*/ 18 h 129" name="T85"/>
                <a:gd fmla="*/ 29 w 138" name="T86"/>
                <a:gd fmla="*/ 56 h 129" name="T87"/>
                <a:gd fmla="*/ 69 w 138" name="T88"/>
                <a:gd fmla="*/ 58 h 129" name="T89"/>
                <a:gd fmla="*/ 34 w 138" name="T90"/>
                <a:gd fmla="*/ 53 h 129" name="T91"/>
                <a:gd fmla="*/ 34 w 138" name="T92"/>
                <a:gd fmla="*/ 21 h 129" name="T93"/>
                <a:gd fmla="*/ 34 w 138" name="T94"/>
                <a:gd fmla="*/ 21 h 129" name="T95"/>
                <a:gd fmla="*/ 69 w 138" name="T96"/>
                <a:gd fmla="*/ 21 h 129" name="T97"/>
                <a:gd fmla="*/ 69 w 138" name="T98"/>
                <a:gd fmla="*/ 69 h 129" name="T99"/>
                <a:gd fmla="*/ 54 w 138" name="T100"/>
                <a:gd fmla="*/ 83 h 129" name="T101"/>
                <a:gd fmla="*/ 60 w 138" name="T102"/>
                <a:gd fmla="*/ 95 h 129" name="T103"/>
                <a:gd fmla="*/ 61 w 138" name="T104"/>
                <a:gd fmla="*/ 109 h 129" name="T105"/>
                <a:gd fmla="*/ 63 w 138" name="T106"/>
                <a:gd fmla="*/ 115 h 129" name="T107"/>
                <a:gd fmla="*/ 69 w 138" name="T108"/>
                <a:gd fmla="*/ 110 h 129" name="T109"/>
                <a:gd fmla="*/ 66 w 138" name="T110"/>
                <a:gd fmla="*/ 109 h 129" name="T111"/>
                <a:gd fmla="*/ 64 w 138" name="T112"/>
                <a:gd fmla="*/ 92 h 129" name="T113"/>
                <a:gd fmla="*/ 63 w 138" name="T114"/>
                <a:gd fmla="*/ 91 h 129" name="T115"/>
                <a:gd fmla="*/ 59 w 138" name="T116"/>
                <a:gd fmla="*/ 83 h 129" name="T117"/>
                <a:gd fmla="*/ 69 w 138" name="T118"/>
                <a:gd fmla="*/ 73 h 12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29" w="138">
                  <a:moveTo>
                    <a:pt x="119" y="23"/>
                  </a:moveTo>
                  <a:cubicBezTo>
                    <a:pt x="119" y="18"/>
                    <a:pt x="117" y="13"/>
                    <a:pt x="114" y="10"/>
                  </a:cubicBezTo>
                  <a:cubicBezTo>
                    <a:pt x="111" y="7"/>
                    <a:pt x="107" y="5"/>
                    <a:pt x="102" y="5"/>
                  </a:cubicBezTo>
                  <a:cubicBezTo>
                    <a:pt x="69" y="5"/>
                    <a:pt x="69" y="5"/>
                    <a:pt x="69" y="5"/>
                  </a:cubicBezTo>
                  <a:cubicBezTo>
                    <a:pt x="69" y="0"/>
                    <a:pt x="69" y="0"/>
                    <a:pt x="69" y="0"/>
                  </a:cubicBezTo>
                  <a:cubicBezTo>
                    <a:pt x="102" y="0"/>
                    <a:pt x="102" y="0"/>
                    <a:pt x="102" y="0"/>
                  </a:cubicBezTo>
                  <a:cubicBezTo>
                    <a:pt x="108" y="0"/>
                    <a:pt x="114" y="3"/>
                    <a:pt x="118" y="7"/>
                  </a:cubicBezTo>
                  <a:cubicBezTo>
                    <a:pt x="118" y="7"/>
                    <a:pt x="118" y="7"/>
                    <a:pt x="118" y="7"/>
                  </a:cubicBezTo>
                  <a:cubicBezTo>
                    <a:pt x="122" y="11"/>
                    <a:pt x="124" y="16"/>
                    <a:pt x="124" y="23"/>
                  </a:cubicBezTo>
                  <a:cubicBezTo>
                    <a:pt x="124" y="53"/>
                    <a:pt x="124" y="53"/>
                    <a:pt x="124" y="53"/>
                  </a:cubicBezTo>
                  <a:cubicBezTo>
                    <a:pt x="135" y="53"/>
                    <a:pt x="135" y="53"/>
                    <a:pt x="135" y="53"/>
                  </a:cubicBezTo>
                  <a:cubicBezTo>
                    <a:pt x="137" y="53"/>
                    <a:pt x="138" y="54"/>
                    <a:pt x="138" y="56"/>
                  </a:cubicBezTo>
                  <a:cubicBezTo>
                    <a:pt x="138" y="126"/>
                    <a:pt x="138" y="126"/>
                    <a:pt x="138" y="126"/>
                  </a:cubicBezTo>
                  <a:cubicBezTo>
                    <a:pt x="138" y="128"/>
                    <a:pt x="137" y="129"/>
                    <a:pt x="135" y="129"/>
                  </a:cubicBezTo>
                  <a:cubicBezTo>
                    <a:pt x="69" y="129"/>
                    <a:pt x="69" y="129"/>
                    <a:pt x="69" y="129"/>
                  </a:cubicBezTo>
                  <a:cubicBezTo>
                    <a:pt x="69" y="124"/>
                    <a:pt x="69" y="124"/>
                    <a:pt x="69" y="124"/>
                  </a:cubicBezTo>
                  <a:cubicBezTo>
                    <a:pt x="133" y="124"/>
                    <a:pt x="133" y="124"/>
                    <a:pt x="133" y="124"/>
                  </a:cubicBezTo>
                  <a:cubicBezTo>
                    <a:pt x="133" y="58"/>
                    <a:pt x="133" y="58"/>
                    <a:pt x="133" y="58"/>
                  </a:cubicBezTo>
                  <a:cubicBezTo>
                    <a:pt x="122" y="58"/>
                    <a:pt x="122" y="58"/>
                    <a:pt x="122" y="58"/>
                  </a:cubicBezTo>
                  <a:cubicBezTo>
                    <a:pt x="120" y="58"/>
                    <a:pt x="119" y="57"/>
                    <a:pt x="119" y="56"/>
                  </a:cubicBezTo>
                  <a:cubicBezTo>
                    <a:pt x="119" y="23"/>
                    <a:pt x="119" y="23"/>
                    <a:pt x="119" y="23"/>
                  </a:cubicBezTo>
                  <a:close/>
                  <a:moveTo>
                    <a:pt x="69" y="115"/>
                  </a:moveTo>
                  <a:cubicBezTo>
                    <a:pt x="74" y="115"/>
                    <a:pt x="74" y="115"/>
                    <a:pt x="74" y="115"/>
                  </a:cubicBezTo>
                  <a:cubicBezTo>
                    <a:pt x="75" y="115"/>
                    <a:pt x="76" y="114"/>
                    <a:pt x="76" y="112"/>
                  </a:cubicBezTo>
                  <a:cubicBezTo>
                    <a:pt x="76" y="109"/>
                    <a:pt x="76" y="109"/>
                    <a:pt x="76" y="109"/>
                  </a:cubicBezTo>
                  <a:cubicBezTo>
                    <a:pt x="76" y="96"/>
                    <a:pt x="76" y="96"/>
                    <a:pt x="76" y="96"/>
                  </a:cubicBezTo>
                  <a:cubicBezTo>
                    <a:pt x="77" y="95"/>
                    <a:pt x="77" y="95"/>
                    <a:pt x="77" y="95"/>
                  </a:cubicBezTo>
                  <a:cubicBezTo>
                    <a:pt x="79" y="94"/>
                    <a:pt x="80" y="92"/>
                    <a:pt x="82" y="90"/>
                  </a:cubicBezTo>
                  <a:cubicBezTo>
                    <a:pt x="83" y="88"/>
                    <a:pt x="83" y="86"/>
                    <a:pt x="83" y="83"/>
                  </a:cubicBezTo>
                  <a:cubicBezTo>
                    <a:pt x="83" y="79"/>
                    <a:pt x="82" y="76"/>
                    <a:pt x="79" y="73"/>
                  </a:cubicBezTo>
                  <a:cubicBezTo>
                    <a:pt x="76" y="70"/>
                    <a:pt x="73" y="69"/>
                    <a:pt x="69" y="69"/>
                  </a:cubicBezTo>
                  <a:cubicBezTo>
                    <a:pt x="69" y="69"/>
                    <a:pt x="69" y="69"/>
                    <a:pt x="69" y="69"/>
                  </a:cubicBezTo>
                  <a:cubicBezTo>
                    <a:pt x="69" y="73"/>
                    <a:pt x="69" y="73"/>
                    <a:pt x="69" y="73"/>
                  </a:cubicBezTo>
                  <a:cubicBezTo>
                    <a:pt x="69" y="73"/>
                    <a:pt x="69" y="73"/>
                    <a:pt x="69" y="73"/>
                  </a:cubicBezTo>
                  <a:cubicBezTo>
                    <a:pt x="71" y="73"/>
                    <a:pt x="74" y="75"/>
                    <a:pt x="76" y="76"/>
                  </a:cubicBezTo>
                  <a:cubicBezTo>
                    <a:pt x="77" y="78"/>
                    <a:pt x="78" y="81"/>
                    <a:pt x="78" y="83"/>
                  </a:cubicBezTo>
                  <a:cubicBezTo>
                    <a:pt x="78" y="85"/>
                    <a:pt x="78" y="86"/>
                    <a:pt x="77" y="88"/>
                  </a:cubicBezTo>
                  <a:cubicBezTo>
                    <a:pt x="77" y="89"/>
                    <a:pt x="76" y="90"/>
                    <a:pt x="74" y="91"/>
                  </a:cubicBezTo>
                  <a:cubicBezTo>
                    <a:pt x="74" y="91"/>
                    <a:pt x="74" y="91"/>
                    <a:pt x="74" y="92"/>
                  </a:cubicBezTo>
                  <a:cubicBezTo>
                    <a:pt x="73" y="92"/>
                    <a:pt x="73" y="92"/>
                    <a:pt x="73" y="92"/>
                  </a:cubicBezTo>
                  <a:cubicBezTo>
                    <a:pt x="72" y="92"/>
                    <a:pt x="71" y="93"/>
                    <a:pt x="71" y="94"/>
                  </a:cubicBezTo>
                  <a:cubicBezTo>
                    <a:pt x="71" y="94"/>
                    <a:pt x="71" y="94"/>
                    <a:pt x="71" y="94"/>
                  </a:cubicBezTo>
                  <a:cubicBezTo>
                    <a:pt x="71" y="109"/>
                    <a:pt x="71" y="109"/>
                    <a:pt x="71" y="109"/>
                  </a:cubicBezTo>
                  <a:cubicBezTo>
                    <a:pt x="71" y="110"/>
                    <a:pt x="71" y="110"/>
                    <a:pt x="71" y="110"/>
                  </a:cubicBezTo>
                  <a:cubicBezTo>
                    <a:pt x="69" y="110"/>
                    <a:pt x="69" y="110"/>
                    <a:pt x="69" y="110"/>
                  </a:cubicBezTo>
                  <a:cubicBezTo>
                    <a:pt x="69" y="115"/>
                    <a:pt x="69" y="115"/>
                    <a:pt x="69" y="115"/>
                  </a:cubicBezTo>
                  <a:close/>
                  <a:moveTo>
                    <a:pt x="69" y="58"/>
                  </a:moveTo>
                  <a:cubicBezTo>
                    <a:pt x="106" y="58"/>
                    <a:pt x="106" y="58"/>
                    <a:pt x="106" y="58"/>
                  </a:cubicBezTo>
                  <a:cubicBezTo>
                    <a:pt x="107" y="58"/>
                    <a:pt x="108" y="57"/>
                    <a:pt x="108" y="56"/>
                  </a:cubicBezTo>
                  <a:cubicBezTo>
                    <a:pt x="108" y="23"/>
                    <a:pt x="108" y="23"/>
                    <a:pt x="108" y="23"/>
                  </a:cubicBezTo>
                  <a:cubicBezTo>
                    <a:pt x="108" y="21"/>
                    <a:pt x="108" y="19"/>
                    <a:pt x="107" y="18"/>
                  </a:cubicBezTo>
                  <a:cubicBezTo>
                    <a:pt x="106" y="18"/>
                    <a:pt x="106" y="18"/>
                    <a:pt x="106" y="18"/>
                  </a:cubicBezTo>
                  <a:cubicBezTo>
                    <a:pt x="105" y="17"/>
                    <a:pt x="104" y="16"/>
                    <a:pt x="102" y="16"/>
                  </a:cubicBezTo>
                  <a:cubicBezTo>
                    <a:pt x="69" y="16"/>
                    <a:pt x="69" y="16"/>
                    <a:pt x="69" y="16"/>
                  </a:cubicBezTo>
                  <a:cubicBezTo>
                    <a:pt x="69" y="21"/>
                    <a:pt x="69" y="21"/>
                    <a:pt x="69" y="21"/>
                  </a:cubicBezTo>
                  <a:cubicBezTo>
                    <a:pt x="102" y="21"/>
                    <a:pt x="102" y="21"/>
                    <a:pt x="102" y="21"/>
                  </a:cubicBezTo>
                  <a:cubicBezTo>
                    <a:pt x="102" y="21"/>
                    <a:pt x="103" y="21"/>
                    <a:pt x="103" y="21"/>
                  </a:cubicBezTo>
                  <a:cubicBezTo>
                    <a:pt x="103" y="21"/>
                    <a:pt x="103" y="21"/>
                    <a:pt x="103" y="21"/>
                  </a:cubicBezTo>
                  <a:cubicBezTo>
                    <a:pt x="103" y="22"/>
                    <a:pt x="104" y="22"/>
                    <a:pt x="104" y="23"/>
                  </a:cubicBezTo>
                  <a:cubicBezTo>
                    <a:pt x="104" y="53"/>
                    <a:pt x="104" y="53"/>
                    <a:pt x="104" y="53"/>
                  </a:cubicBezTo>
                  <a:cubicBezTo>
                    <a:pt x="69" y="53"/>
                    <a:pt x="69" y="53"/>
                    <a:pt x="69" y="53"/>
                  </a:cubicBezTo>
                  <a:lnTo>
                    <a:pt x="69" y="58"/>
                  </a:lnTo>
                  <a:close/>
                  <a:moveTo>
                    <a:pt x="69" y="5"/>
                  </a:moveTo>
                  <a:cubicBezTo>
                    <a:pt x="35" y="5"/>
                    <a:pt x="35" y="5"/>
                    <a:pt x="35" y="5"/>
                  </a:cubicBezTo>
                  <a:cubicBezTo>
                    <a:pt x="31" y="5"/>
                    <a:pt x="26" y="7"/>
                    <a:pt x="23" y="10"/>
                  </a:cubicBezTo>
                  <a:cubicBezTo>
                    <a:pt x="20" y="13"/>
                    <a:pt x="18" y="18"/>
                    <a:pt x="18" y="23"/>
                  </a:cubicBezTo>
                  <a:cubicBezTo>
                    <a:pt x="18" y="56"/>
                    <a:pt x="18" y="56"/>
                    <a:pt x="18" y="56"/>
                  </a:cubicBezTo>
                  <a:cubicBezTo>
                    <a:pt x="18" y="57"/>
                    <a:pt x="17" y="58"/>
                    <a:pt x="16" y="58"/>
                  </a:cubicBezTo>
                  <a:cubicBezTo>
                    <a:pt x="4" y="58"/>
                    <a:pt x="4" y="58"/>
                    <a:pt x="4" y="58"/>
                  </a:cubicBezTo>
                  <a:cubicBezTo>
                    <a:pt x="4" y="124"/>
                    <a:pt x="4" y="124"/>
                    <a:pt x="4" y="124"/>
                  </a:cubicBezTo>
                  <a:cubicBezTo>
                    <a:pt x="69" y="124"/>
                    <a:pt x="69" y="124"/>
                    <a:pt x="69" y="124"/>
                  </a:cubicBezTo>
                  <a:cubicBezTo>
                    <a:pt x="69" y="129"/>
                    <a:pt x="69" y="129"/>
                    <a:pt x="69" y="129"/>
                  </a:cubicBezTo>
                  <a:cubicBezTo>
                    <a:pt x="2" y="129"/>
                    <a:pt x="2" y="129"/>
                    <a:pt x="2" y="129"/>
                  </a:cubicBezTo>
                  <a:cubicBezTo>
                    <a:pt x="1" y="129"/>
                    <a:pt x="0" y="128"/>
                    <a:pt x="0" y="126"/>
                  </a:cubicBezTo>
                  <a:cubicBezTo>
                    <a:pt x="0" y="56"/>
                    <a:pt x="0" y="56"/>
                    <a:pt x="0" y="56"/>
                  </a:cubicBezTo>
                  <a:cubicBezTo>
                    <a:pt x="0" y="54"/>
                    <a:pt x="1" y="53"/>
                    <a:pt x="2" y="53"/>
                  </a:cubicBezTo>
                  <a:cubicBezTo>
                    <a:pt x="13" y="53"/>
                    <a:pt x="13" y="53"/>
                    <a:pt x="13" y="53"/>
                  </a:cubicBezTo>
                  <a:cubicBezTo>
                    <a:pt x="13" y="23"/>
                    <a:pt x="13" y="23"/>
                    <a:pt x="13" y="23"/>
                  </a:cubicBezTo>
                  <a:cubicBezTo>
                    <a:pt x="13" y="16"/>
                    <a:pt x="16" y="11"/>
                    <a:pt x="20" y="7"/>
                  </a:cubicBezTo>
                  <a:cubicBezTo>
                    <a:pt x="24" y="3"/>
                    <a:pt x="29" y="0"/>
                    <a:pt x="35" y="0"/>
                  </a:cubicBezTo>
                  <a:cubicBezTo>
                    <a:pt x="69" y="0"/>
                    <a:pt x="69" y="0"/>
                    <a:pt x="69" y="0"/>
                  </a:cubicBezTo>
                  <a:cubicBezTo>
                    <a:pt x="69" y="5"/>
                    <a:pt x="69" y="5"/>
                    <a:pt x="69" y="5"/>
                  </a:cubicBezTo>
                  <a:close/>
                  <a:moveTo>
                    <a:pt x="69" y="16"/>
                  </a:moveTo>
                  <a:cubicBezTo>
                    <a:pt x="35" y="16"/>
                    <a:pt x="35" y="16"/>
                    <a:pt x="35" y="16"/>
                  </a:cubicBezTo>
                  <a:cubicBezTo>
                    <a:pt x="34" y="16"/>
                    <a:pt x="32" y="17"/>
                    <a:pt x="31" y="18"/>
                  </a:cubicBezTo>
                  <a:cubicBezTo>
                    <a:pt x="31" y="18"/>
                    <a:pt x="31" y="18"/>
                    <a:pt x="31" y="18"/>
                  </a:cubicBezTo>
                  <a:cubicBezTo>
                    <a:pt x="30" y="19"/>
                    <a:pt x="29" y="21"/>
                    <a:pt x="29" y="23"/>
                  </a:cubicBezTo>
                  <a:cubicBezTo>
                    <a:pt x="29" y="56"/>
                    <a:pt x="29" y="56"/>
                    <a:pt x="29" y="56"/>
                  </a:cubicBezTo>
                  <a:cubicBezTo>
                    <a:pt x="29" y="57"/>
                    <a:pt x="30" y="58"/>
                    <a:pt x="31" y="58"/>
                  </a:cubicBezTo>
                  <a:cubicBezTo>
                    <a:pt x="69" y="58"/>
                    <a:pt x="69" y="58"/>
                    <a:pt x="69" y="58"/>
                  </a:cubicBezTo>
                  <a:cubicBezTo>
                    <a:pt x="69" y="53"/>
                    <a:pt x="69" y="53"/>
                    <a:pt x="69" y="53"/>
                  </a:cubicBezTo>
                  <a:cubicBezTo>
                    <a:pt x="34" y="53"/>
                    <a:pt x="34" y="53"/>
                    <a:pt x="34" y="53"/>
                  </a:cubicBezTo>
                  <a:cubicBezTo>
                    <a:pt x="34" y="23"/>
                    <a:pt x="34" y="23"/>
                    <a:pt x="34" y="23"/>
                  </a:cubicBezTo>
                  <a:cubicBezTo>
                    <a:pt x="34" y="22"/>
                    <a:pt x="34" y="22"/>
                    <a:pt x="34" y="21"/>
                  </a:cubicBezTo>
                  <a:cubicBezTo>
                    <a:pt x="34" y="21"/>
                    <a:pt x="34" y="21"/>
                    <a:pt x="34" y="21"/>
                  </a:cubicBezTo>
                  <a:cubicBezTo>
                    <a:pt x="34" y="21"/>
                    <a:pt x="34" y="21"/>
                    <a:pt x="34" y="21"/>
                  </a:cubicBezTo>
                  <a:cubicBezTo>
                    <a:pt x="35" y="21"/>
                    <a:pt x="35" y="21"/>
                    <a:pt x="35" y="21"/>
                  </a:cubicBezTo>
                  <a:cubicBezTo>
                    <a:pt x="69" y="21"/>
                    <a:pt x="69" y="21"/>
                    <a:pt x="69" y="21"/>
                  </a:cubicBezTo>
                  <a:cubicBezTo>
                    <a:pt x="69" y="16"/>
                    <a:pt x="69" y="16"/>
                    <a:pt x="69" y="16"/>
                  </a:cubicBezTo>
                  <a:close/>
                  <a:moveTo>
                    <a:pt x="69" y="69"/>
                  </a:moveTo>
                  <a:cubicBezTo>
                    <a:pt x="65" y="69"/>
                    <a:pt x="61" y="70"/>
                    <a:pt x="58" y="73"/>
                  </a:cubicBezTo>
                  <a:cubicBezTo>
                    <a:pt x="56" y="76"/>
                    <a:pt x="54" y="79"/>
                    <a:pt x="54" y="83"/>
                  </a:cubicBezTo>
                  <a:cubicBezTo>
                    <a:pt x="54" y="86"/>
                    <a:pt x="55" y="88"/>
                    <a:pt x="56" y="90"/>
                  </a:cubicBezTo>
                  <a:cubicBezTo>
                    <a:pt x="57" y="92"/>
                    <a:pt x="58" y="94"/>
                    <a:pt x="60" y="95"/>
                  </a:cubicBezTo>
                  <a:cubicBezTo>
                    <a:pt x="60" y="95"/>
                    <a:pt x="61" y="95"/>
                    <a:pt x="61" y="96"/>
                  </a:cubicBezTo>
                  <a:cubicBezTo>
                    <a:pt x="61" y="109"/>
                    <a:pt x="61" y="109"/>
                    <a:pt x="61" y="109"/>
                  </a:cubicBezTo>
                  <a:cubicBezTo>
                    <a:pt x="61" y="112"/>
                    <a:pt x="61" y="112"/>
                    <a:pt x="61" y="112"/>
                  </a:cubicBezTo>
                  <a:cubicBezTo>
                    <a:pt x="61" y="114"/>
                    <a:pt x="62" y="115"/>
                    <a:pt x="63" y="115"/>
                  </a:cubicBezTo>
                  <a:cubicBezTo>
                    <a:pt x="69" y="115"/>
                    <a:pt x="69" y="115"/>
                    <a:pt x="69" y="115"/>
                  </a:cubicBezTo>
                  <a:cubicBezTo>
                    <a:pt x="69" y="110"/>
                    <a:pt x="69" y="110"/>
                    <a:pt x="69" y="110"/>
                  </a:cubicBezTo>
                  <a:cubicBezTo>
                    <a:pt x="66" y="110"/>
                    <a:pt x="66" y="110"/>
                    <a:pt x="66" y="110"/>
                  </a:cubicBezTo>
                  <a:cubicBezTo>
                    <a:pt x="66" y="109"/>
                    <a:pt x="66" y="109"/>
                    <a:pt x="66" y="109"/>
                  </a:cubicBezTo>
                  <a:cubicBezTo>
                    <a:pt x="66" y="94"/>
                    <a:pt x="66" y="94"/>
                    <a:pt x="66" y="94"/>
                  </a:cubicBezTo>
                  <a:cubicBezTo>
                    <a:pt x="66" y="93"/>
                    <a:pt x="65" y="92"/>
                    <a:pt x="64" y="92"/>
                  </a:cubicBezTo>
                  <a:cubicBezTo>
                    <a:pt x="64" y="92"/>
                    <a:pt x="64" y="92"/>
                    <a:pt x="64" y="92"/>
                  </a:cubicBezTo>
                  <a:cubicBezTo>
                    <a:pt x="63" y="91"/>
                    <a:pt x="63" y="91"/>
                    <a:pt x="63" y="91"/>
                  </a:cubicBezTo>
                  <a:cubicBezTo>
                    <a:pt x="62" y="90"/>
                    <a:pt x="61" y="89"/>
                    <a:pt x="60" y="88"/>
                  </a:cubicBezTo>
                  <a:cubicBezTo>
                    <a:pt x="59" y="86"/>
                    <a:pt x="59" y="85"/>
                    <a:pt x="59" y="83"/>
                  </a:cubicBezTo>
                  <a:cubicBezTo>
                    <a:pt x="59" y="81"/>
                    <a:pt x="60" y="78"/>
                    <a:pt x="62" y="76"/>
                  </a:cubicBezTo>
                  <a:cubicBezTo>
                    <a:pt x="63" y="75"/>
                    <a:pt x="66" y="73"/>
                    <a:pt x="69" y="73"/>
                  </a:cubicBezTo>
                  <a:lnTo>
                    <a:pt x="69" y="6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5" name="Freeform 196"/>
            <p:cNvSpPr>
              <a:spLocks noEditPoints="1"/>
            </p:cNvSpPr>
            <p:nvPr/>
          </p:nvSpPr>
          <p:spPr bwMode="auto">
            <a:xfrm>
              <a:off x="8126425" y="1501785"/>
              <a:ext cx="58738" cy="55564"/>
            </a:xfrm>
            <a:custGeom>
              <a:gdLst>
                <a:gd fmla="*/ 13 w 26" name="T0"/>
                <a:gd fmla="*/ 0 h 25" name="T1"/>
                <a:gd fmla="*/ 22 w 26" name="T2"/>
                <a:gd fmla="*/ 3 h 25" name="T3"/>
                <a:gd fmla="*/ 22 w 26" name="T4"/>
                <a:gd fmla="*/ 3 h 25" name="T5"/>
                <a:gd fmla="*/ 22 w 26" name="T6"/>
                <a:gd fmla="*/ 3 h 25" name="T7"/>
                <a:gd fmla="*/ 26 w 26" name="T8"/>
                <a:gd fmla="*/ 12 h 25" name="T9"/>
                <a:gd fmla="*/ 22 w 26" name="T10"/>
                <a:gd fmla="*/ 22 h 25" name="T11"/>
                <a:gd fmla="*/ 22 w 26" name="T12"/>
                <a:gd fmla="*/ 22 h 25" name="T13"/>
                <a:gd fmla="*/ 13 w 26" name="T14"/>
                <a:gd fmla="*/ 25 h 25" name="T15"/>
                <a:gd fmla="*/ 13 w 26" name="T16"/>
                <a:gd fmla="*/ 21 h 25" name="T17"/>
                <a:gd fmla="*/ 18 w 26" name="T18"/>
                <a:gd fmla="*/ 18 h 25" name="T19"/>
                <a:gd fmla="*/ 18 w 26" name="T20"/>
                <a:gd fmla="*/ 18 h 25" name="T21"/>
                <a:gd fmla="*/ 18 w 26" name="T22"/>
                <a:gd fmla="*/ 18 h 25" name="T23"/>
                <a:gd fmla="*/ 21 w 26" name="T24"/>
                <a:gd fmla="*/ 12 h 25" name="T25"/>
                <a:gd fmla="*/ 18 w 26" name="T26"/>
                <a:gd fmla="*/ 7 h 25" name="T27"/>
                <a:gd fmla="*/ 18 w 26" name="T28"/>
                <a:gd fmla="*/ 7 h 25" name="T29"/>
                <a:gd fmla="*/ 13 w 26" name="T30"/>
                <a:gd fmla="*/ 4 h 25" name="T31"/>
                <a:gd fmla="*/ 13 w 26" name="T32"/>
                <a:gd fmla="*/ 0 h 25" name="T33"/>
                <a:gd fmla="*/ 13 w 26" name="T34"/>
                <a:gd fmla="*/ 25 h 25" name="T35"/>
                <a:gd fmla="*/ 3 w 26" name="T36"/>
                <a:gd fmla="*/ 22 h 25" name="T37"/>
                <a:gd fmla="*/ 0 w 26" name="T38"/>
                <a:gd fmla="*/ 12 h 25" name="T39"/>
                <a:gd fmla="*/ 3 w 26" name="T40"/>
                <a:gd fmla="*/ 3 h 25" name="T41"/>
                <a:gd fmla="*/ 3 w 26" name="T42"/>
                <a:gd fmla="*/ 3 h 25" name="T43"/>
                <a:gd fmla="*/ 13 w 26" name="T44"/>
                <a:gd fmla="*/ 0 h 25" name="T45"/>
                <a:gd fmla="*/ 13 w 26" name="T46"/>
                <a:gd fmla="*/ 4 h 25" name="T47"/>
                <a:gd fmla="*/ 7 w 26" name="T48"/>
                <a:gd fmla="*/ 7 h 25" name="T49"/>
                <a:gd fmla="*/ 7 w 26" name="T50"/>
                <a:gd fmla="*/ 7 h 25" name="T51"/>
                <a:gd fmla="*/ 7 w 26" name="T52"/>
                <a:gd fmla="*/ 7 h 25" name="T53"/>
                <a:gd fmla="*/ 4 w 26" name="T54"/>
                <a:gd fmla="*/ 12 h 25" name="T55"/>
                <a:gd fmla="*/ 7 w 26" name="T56"/>
                <a:gd fmla="*/ 18 h 25" name="T57"/>
                <a:gd fmla="*/ 13 w 26" name="T58"/>
                <a:gd fmla="*/ 21 h 25" name="T59"/>
                <a:gd fmla="*/ 13 w 26" name="T60"/>
                <a:gd fmla="*/ 25 h 25"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5" w="26">
                  <a:moveTo>
                    <a:pt x="13" y="0"/>
                  </a:moveTo>
                  <a:cubicBezTo>
                    <a:pt x="16" y="0"/>
                    <a:pt x="19" y="1"/>
                    <a:pt x="22" y="3"/>
                  </a:cubicBezTo>
                  <a:cubicBezTo>
                    <a:pt x="22" y="3"/>
                    <a:pt x="22" y="3"/>
                    <a:pt x="22" y="3"/>
                  </a:cubicBezTo>
                  <a:cubicBezTo>
                    <a:pt x="22" y="3"/>
                    <a:pt x="22" y="3"/>
                    <a:pt x="22" y="3"/>
                  </a:cubicBezTo>
                  <a:cubicBezTo>
                    <a:pt x="24" y="6"/>
                    <a:pt x="26" y="9"/>
                    <a:pt x="26" y="12"/>
                  </a:cubicBezTo>
                  <a:cubicBezTo>
                    <a:pt x="26" y="16"/>
                    <a:pt x="24" y="19"/>
                    <a:pt x="22" y="22"/>
                  </a:cubicBezTo>
                  <a:cubicBezTo>
                    <a:pt x="22" y="22"/>
                    <a:pt x="22" y="22"/>
                    <a:pt x="22" y="22"/>
                  </a:cubicBezTo>
                  <a:cubicBezTo>
                    <a:pt x="19" y="24"/>
                    <a:pt x="16" y="25"/>
                    <a:pt x="13" y="25"/>
                  </a:cubicBezTo>
                  <a:cubicBezTo>
                    <a:pt x="13" y="21"/>
                    <a:pt x="13" y="21"/>
                    <a:pt x="13" y="21"/>
                  </a:cubicBezTo>
                  <a:cubicBezTo>
                    <a:pt x="15" y="21"/>
                    <a:pt x="17" y="20"/>
                    <a:pt x="18" y="18"/>
                  </a:cubicBezTo>
                  <a:cubicBezTo>
                    <a:pt x="18" y="18"/>
                    <a:pt x="18" y="18"/>
                    <a:pt x="18" y="18"/>
                  </a:cubicBezTo>
                  <a:cubicBezTo>
                    <a:pt x="18" y="18"/>
                    <a:pt x="18" y="18"/>
                    <a:pt x="18" y="18"/>
                  </a:cubicBezTo>
                  <a:cubicBezTo>
                    <a:pt x="20" y="17"/>
                    <a:pt x="21" y="15"/>
                    <a:pt x="21" y="12"/>
                  </a:cubicBezTo>
                  <a:cubicBezTo>
                    <a:pt x="21" y="10"/>
                    <a:pt x="20" y="8"/>
                    <a:pt x="18" y="7"/>
                  </a:cubicBezTo>
                  <a:cubicBezTo>
                    <a:pt x="18" y="7"/>
                    <a:pt x="18" y="7"/>
                    <a:pt x="18" y="7"/>
                  </a:cubicBezTo>
                  <a:cubicBezTo>
                    <a:pt x="17" y="5"/>
                    <a:pt x="15" y="4"/>
                    <a:pt x="13" y="4"/>
                  </a:cubicBezTo>
                  <a:lnTo>
                    <a:pt x="13" y="0"/>
                  </a:lnTo>
                  <a:close/>
                  <a:moveTo>
                    <a:pt x="13" y="25"/>
                  </a:moveTo>
                  <a:cubicBezTo>
                    <a:pt x="9" y="25"/>
                    <a:pt x="6" y="24"/>
                    <a:pt x="3" y="22"/>
                  </a:cubicBezTo>
                  <a:cubicBezTo>
                    <a:pt x="1" y="19"/>
                    <a:pt x="0" y="16"/>
                    <a:pt x="0" y="12"/>
                  </a:cubicBezTo>
                  <a:cubicBezTo>
                    <a:pt x="0" y="9"/>
                    <a:pt x="1" y="6"/>
                    <a:pt x="3" y="3"/>
                  </a:cubicBezTo>
                  <a:cubicBezTo>
                    <a:pt x="3" y="3"/>
                    <a:pt x="3" y="3"/>
                    <a:pt x="3" y="3"/>
                  </a:cubicBezTo>
                  <a:cubicBezTo>
                    <a:pt x="6" y="1"/>
                    <a:pt x="9" y="0"/>
                    <a:pt x="13" y="0"/>
                  </a:cubicBezTo>
                  <a:cubicBezTo>
                    <a:pt x="13" y="4"/>
                    <a:pt x="13" y="4"/>
                    <a:pt x="13" y="4"/>
                  </a:cubicBezTo>
                  <a:cubicBezTo>
                    <a:pt x="10" y="4"/>
                    <a:pt x="8" y="5"/>
                    <a:pt x="7" y="7"/>
                  </a:cubicBezTo>
                  <a:cubicBezTo>
                    <a:pt x="7" y="7"/>
                    <a:pt x="7" y="7"/>
                    <a:pt x="7" y="7"/>
                  </a:cubicBezTo>
                  <a:cubicBezTo>
                    <a:pt x="7" y="7"/>
                    <a:pt x="7" y="7"/>
                    <a:pt x="7" y="7"/>
                  </a:cubicBezTo>
                  <a:cubicBezTo>
                    <a:pt x="5" y="8"/>
                    <a:pt x="4" y="10"/>
                    <a:pt x="4" y="12"/>
                  </a:cubicBezTo>
                  <a:cubicBezTo>
                    <a:pt x="4" y="15"/>
                    <a:pt x="5" y="17"/>
                    <a:pt x="7" y="18"/>
                  </a:cubicBezTo>
                  <a:cubicBezTo>
                    <a:pt x="8" y="20"/>
                    <a:pt x="10" y="21"/>
                    <a:pt x="13" y="21"/>
                  </a:cubicBezTo>
                  <a:lnTo>
                    <a:pt x="13" y="2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6" name="Freeform 197"/>
            <p:cNvSpPr>
              <a:spLocks noEditPoints="1"/>
            </p:cNvSpPr>
            <p:nvPr/>
          </p:nvSpPr>
          <p:spPr bwMode="auto">
            <a:xfrm>
              <a:off x="7940688" y="1641485"/>
              <a:ext cx="115888" cy="114301"/>
            </a:xfrm>
            <a:custGeom>
              <a:gdLst>
                <a:gd fmla="*/ 26 w 51" name="T0"/>
                <a:gd fmla="*/ 46 h 51" name="T1"/>
                <a:gd fmla="*/ 40 w 51" name="T2"/>
                <a:gd fmla="*/ 40 h 51" name="T3"/>
                <a:gd fmla="*/ 40 w 51" name="T4"/>
                <a:gd fmla="*/ 40 h 51" name="T5"/>
                <a:gd fmla="*/ 40 w 51" name="T6"/>
                <a:gd fmla="*/ 40 h 51" name="T7"/>
                <a:gd fmla="*/ 46 w 51" name="T8"/>
                <a:gd fmla="*/ 25 h 51" name="T9"/>
                <a:gd fmla="*/ 40 w 51" name="T10"/>
                <a:gd fmla="*/ 11 h 51" name="T11"/>
                <a:gd fmla="*/ 26 w 51" name="T12"/>
                <a:gd fmla="*/ 5 h 51" name="T13"/>
                <a:gd fmla="*/ 26 w 51" name="T14"/>
                <a:gd fmla="*/ 0 h 51" name="T15"/>
                <a:gd fmla="*/ 44 w 51" name="T16"/>
                <a:gd fmla="*/ 7 h 51" name="T17"/>
                <a:gd fmla="*/ 51 w 51" name="T18"/>
                <a:gd fmla="*/ 25 h 51" name="T19"/>
                <a:gd fmla="*/ 44 w 51" name="T20"/>
                <a:gd fmla="*/ 43 h 51" name="T21"/>
                <a:gd fmla="*/ 44 w 51" name="T22"/>
                <a:gd fmla="*/ 43 h 51" name="T23"/>
                <a:gd fmla="*/ 26 w 51" name="T24"/>
                <a:gd fmla="*/ 51 h 51" name="T25"/>
                <a:gd fmla="*/ 26 w 51" name="T26"/>
                <a:gd fmla="*/ 46 h 51" name="T27"/>
                <a:gd fmla="*/ 26 w 51" name="T28"/>
                <a:gd fmla="*/ 40 h 51" name="T29"/>
                <a:gd fmla="*/ 36 w 51" name="T30"/>
                <a:gd fmla="*/ 36 h 51" name="T31"/>
                <a:gd fmla="*/ 40 w 51" name="T32"/>
                <a:gd fmla="*/ 25 h 51" name="T33"/>
                <a:gd fmla="*/ 36 w 51" name="T34"/>
                <a:gd fmla="*/ 15 h 51" name="T35"/>
                <a:gd fmla="*/ 26 w 51" name="T36"/>
                <a:gd fmla="*/ 10 h 51" name="T37"/>
                <a:gd fmla="*/ 26 w 51" name="T38"/>
                <a:gd fmla="*/ 15 h 51" name="T39"/>
                <a:gd fmla="*/ 33 w 51" name="T40"/>
                <a:gd fmla="*/ 18 h 51" name="T41"/>
                <a:gd fmla="*/ 36 w 51" name="T42"/>
                <a:gd fmla="*/ 25 h 51" name="T43"/>
                <a:gd fmla="*/ 33 w 51" name="T44"/>
                <a:gd fmla="*/ 32 h 51" name="T45"/>
                <a:gd fmla="*/ 26 w 51" name="T46"/>
                <a:gd fmla="*/ 35 h 51" name="T47"/>
                <a:gd fmla="*/ 26 w 51" name="T48"/>
                <a:gd fmla="*/ 40 h 51" name="T49"/>
                <a:gd fmla="*/ 26 w 51" name="T50"/>
                <a:gd fmla="*/ 5 h 51" name="T51"/>
                <a:gd fmla="*/ 11 w 51" name="T52"/>
                <a:gd fmla="*/ 11 h 51" name="T53"/>
                <a:gd fmla="*/ 11 w 51" name="T54"/>
                <a:gd fmla="*/ 11 h 51" name="T55"/>
                <a:gd fmla="*/ 5 w 51" name="T56"/>
                <a:gd fmla="*/ 25 h 51" name="T57"/>
                <a:gd fmla="*/ 11 w 51" name="T58"/>
                <a:gd fmla="*/ 40 h 51" name="T59"/>
                <a:gd fmla="*/ 11 w 51" name="T60"/>
                <a:gd fmla="*/ 40 h 51" name="T61"/>
                <a:gd fmla="*/ 26 w 51" name="T62"/>
                <a:gd fmla="*/ 46 h 51" name="T63"/>
                <a:gd fmla="*/ 26 w 51" name="T64"/>
                <a:gd fmla="*/ 51 h 51" name="T65"/>
                <a:gd fmla="*/ 8 w 51" name="T66"/>
                <a:gd fmla="*/ 43 h 51" name="T67"/>
                <a:gd fmla="*/ 7 w 51" name="T68"/>
                <a:gd fmla="*/ 43 h 51" name="T69"/>
                <a:gd fmla="*/ 0 w 51" name="T70"/>
                <a:gd fmla="*/ 25 h 51" name="T71"/>
                <a:gd fmla="*/ 7 w 51" name="T72"/>
                <a:gd fmla="*/ 7 h 51" name="T73"/>
                <a:gd fmla="*/ 7 w 51" name="T74"/>
                <a:gd fmla="*/ 7 h 51" name="T75"/>
                <a:gd fmla="*/ 7 w 51" name="T76"/>
                <a:gd fmla="*/ 7 h 51" name="T77"/>
                <a:gd fmla="*/ 26 w 51" name="T78"/>
                <a:gd fmla="*/ 0 h 51" name="T79"/>
                <a:gd fmla="*/ 26 w 51" name="T80"/>
                <a:gd fmla="*/ 5 h 51" name="T81"/>
                <a:gd fmla="*/ 26 w 51" name="T82"/>
                <a:gd fmla="*/ 10 h 51" name="T83"/>
                <a:gd fmla="*/ 15 w 51" name="T84"/>
                <a:gd fmla="*/ 15 h 51" name="T85"/>
                <a:gd fmla="*/ 15 w 51" name="T86"/>
                <a:gd fmla="*/ 15 h 51" name="T87"/>
                <a:gd fmla="*/ 11 w 51" name="T88"/>
                <a:gd fmla="*/ 25 h 51" name="T89"/>
                <a:gd fmla="*/ 15 w 51" name="T90"/>
                <a:gd fmla="*/ 36 h 51" name="T91"/>
                <a:gd fmla="*/ 15 w 51" name="T92"/>
                <a:gd fmla="*/ 36 h 51" name="T93"/>
                <a:gd fmla="*/ 26 w 51" name="T94"/>
                <a:gd fmla="*/ 40 h 51" name="T95"/>
                <a:gd fmla="*/ 26 w 51" name="T96"/>
                <a:gd fmla="*/ 35 h 51" name="T97"/>
                <a:gd fmla="*/ 18 w 51" name="T98"/>
                <a:gd fmla="*/ 32 h 51" name="T99"/>
                <a:gd fmla="*/ 18 w 51" name="T100"/>
                <a:gd fmla="*/ 32 h 51" name="T101"/>
                <a:gd fmla="*/ 15 w 51" name="T102"/>
                <a:gd fmla="*/ 25 h 51" name="T103"/>
                <a:gd fmla="*/ 18 w 51" name="T104"/>
                <a:gd fmla="*/ 18 h 51" name="T105"/>
                <a:gd fmla="*/ 18 w 51" name="T106"/>
                <a:gd fmla="*/ 18 h 51" name="T107"/>
                <a:gd fmla="*/ 18 w 51" name="T108"/>
                <a:gd fmla="*/ 18 h 51" name="T109"/>
                <a:gd fmla="*/ 26 w 51" name="T110"/>
                <a:gd fmla="*/ 15 h 51" name="T111"/>
                <a:gd fmla="*/ 26 w 51" name="T112"/>
                <a:gd fmla="*/ 10 h 51"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51" w="51">
                  <a:moveTo>
                    <a:pt x="26" y="46"/>
                  </a:moveTo>
                  <a:cubicBezTo>
                    <a:pt x="31" y="46"/>
                    <a:pt x="36" y="44"/>
                    <a:pt x="40" y="40"/>
                  </a:cubicBezTo>
                  <a:cubicBezTo>
                    <a:pt x="40" y="40"/>
                    <a:pt x="40" y="40"/>
                    <a:pt x="40" y="40"/>
                  </a:cubicBezTo>
                  <a:cubicBezTo>
                    <a:pt x="40" y="40"/>
                    <a:pt x="40" y="40"/>
                    <a:pt x="40" y="40"/>
                  </a:cubicBezTo>
                  <a:cubicBezTo>
                    <a:pt x="44" y="36"/>
                    <a:pt x="46" y="31"/>
                    <a:pt x="46" y="25"/>
                  </a:cubicBezTo>
                  <a:cubicBezTo>
                    <a:pt x="46" y="20"/>
                    <a:pt x="44" y="14"/>
                    <a:pt x="40" y="11"/>
                  </a:cubicBezTo>
                  <a:cubicBezTo>
                    <a:pt x="36" y="7"/>
                    <a:pt x="31" y="5"/>
                    <a:pt x="26" y="5"/>
                  </a:cubicBezTo>
                  <a:cubicBezTo>
                    <a:pt x="26" y="0"/>
                    <a:pt x="26" y="0"/>
                    <a:pt x="26" y="0"/>
                  </a:cubicBezTo>
                  <a:cubicBezTo>
                    <a:pt x="33" y="0"/>
                    <a:pt x="39" y="3"/>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46"/>
                    <a:pt x="26" y="46"/>
                    <a:pt x="26" y="46"/>
                  </a:cubicBezTo>
                  <a:close/>
                  <a:moveTo>
                    <a:pt x="26" y="40"/>
                  </a:moveTo>
                  <a:cubicBezTo>
                    <a:pt x="30" y="40"/>
                    <a:pt x="33" y="38"/>
                    <a:pt x="36" y="36"/>
                  </a:cubicBezTo>
                  <a:cubicBezTo>
                    <a:pt x="39" y="33"/>
                    <a:pt x="40" y="29"/>
                    <a:pt x="40" y="25"/>
                  </a:cubicBezTo>
                  <a:cubicBezTo>
                    <a:pt x="40" y="21"/>
                    <a:pt x="39" y="17"/>
                    <a:pt x="36" y="15"/>
                  </a:cubicBezTo>
                  <a:cubicBezTo>
                    <a:pt x="33" y="12"/>
                    <a:pt x="30" y="10"/>
                    <a:pt x="26" y="10"/>
                  </a:cubicBezTo>
                  <a:cubicBezTo>
                    <a:pt x="26" y="15"/>
                    <a:pt x="26" y="15"/>
                    <a:pt x="26" y="15"/>
                  </a:cubicBezTo>
                  <a:cubicBezTo>
                    <a:pt x="28" y="15"/>
                    <a:pt x="31" y="16"/>
                    <a:pt x="33" y="18"/>
                  </a:cubicBezTo>
                  <a:cubicBezTo>
                    <a:pt x="34" y="20"/>
                    <a:pt x="36" y="22"/>
                    <a:pt x="36" y="25"/>
                  </a:cubicBezTo>
                  <a:cubicBezTo>
                    <a:pt x="36" y="28"/>
                    <a:pt x="34" y="31"/>
                    <a:pt x="33" y="32"/>
                  </a:cubicBezTo>
                  <a:cubicBezTo>
                    <a:pt x="31" y="34"/>
                    <a:pt x="28"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7" y="43"/>
                    <a:pt x="7" y="43"/>
                    <a:pt x="7" y="43"/>
                  </a:cubicBezTo>
                  <a:cubicBezTo>
                    <a:pt x="3" y="39"/>
                    <a:pt x="0" y="32"/>
                    <a:pt x="0" y="25"/>
                  </a:cubicBezTo>
                  <a:cubicBezTo>
                    <a:pt x="0" y="18"/>
                    <a:pt x="3" y="12"/>
                    <a:pt x="7" y="7"/>
                  </a:cubicBezTo>
                  <a:cubicBezTo>
                    <a:pt x="7" y="7"/>
                    <a:pt x="7" y="7"/>
                    <a:pt x="7" y="7"/>
                  </a:cubicBezTo>
                  <a:cubicBezTo>
                    <a:pt x="7" y="7"/>
                    <a:pt x="7" y="7"/>
                    <a:pt x="7" y="7"/>
                  </a:cubicBezTo>
                  <a:cubicBezTo>
                    <a:pt x="12" y="3"/>
                    <a:pt x="18" y="0"/>
                    <a:pt x="26" y="0"/>
                  </a:cubicBezTo>
                  <a:cubicBezTo>
                    <a:pt x="26" y="5"/>
                    <a:pt x="26" y="5"/>
                    <a:pt x="26" y="5"/>
                  </a:cubicBezTo>
                  <a:close/>
                  <a:moveTo>
                    <a:pt x="26" y="10"/>
                  </a:moveTo>
                  <a:cubicBezTo>
                    <a:pt x="21" y="10"/>
                    <a:pt x="18" y="12"/>
                    <a:pt x="15" y="15"/>
                  </a:cubicBezTo>
                  <a:cubicBezTo>
                    <a:pt x="15" y="15"/>
                    <a:pt x="15" y="15"/>
                    <a:pt x="15" y="15"/>
                  </a:cubicBezTo>
                  <a:cubicBezTo>
                    <a:pt x="12" y="17"/>
                    <a:pt x="11" y="21"/>
                    <a:pt x="11" y="25"/>
                  </a:cubicBezTo>
                  <a:cubicBezTo>
                    <a:pt x="11" y="29"/>
                    <a:pt x="12" y="33"/>
                    <a:pt x="15" y="36"/>
                  </a:cubicBezTo>
                  <a:cubicBezTo>
                    <a:pt x="15" y="36"/>
                    <a:pt x="15" y="36"/>
                    <a:pt x="15" y="36"/>
                  </a:cubicBezTo>
                  <a:cubicBezTo>
                    <a:pt x="18" y="38"/>
                    <a:pt x="21" y="40"/>
                    <a:pt x="26" y="40"/>
                  </a:cubicBezTo>
                  <a:cubicBezTo>
                    <a:pt x="26" y="35"/>
                    <a:pt x="26" y="35"/>
                    <a:pt x="26" y="35"/>
                  </a:cubicBezTo>
                  <a:cubicBezTo>
                    <a:pt x="23" y="35"/>
                    <a:pt x="20" y="34"/>
                    <a:pt x="18" y="32"/>
                  </a:cubicBezTo>
                  <a:cubicBezTo>
                    <a:pt x="18" y="32"/>
                    <a:pt x="18" y="32"/>
                    <a:pt x="18" y="32"/>
                  </a:cubicBezTo>
                  <a:cubicBezTo>
                    <a:pt x="17" y="30"/>
                    <a:pt x="15" y="28"/>
                    <a:pt x="15" y="25"/>
                  </a:cubicBezTo>
                  <a:cubicBezTo>
                    <a:pt x="15" y="22"/>
                    <a:pt x="17" y="20"/>
                    <a:pt x="18" y="18"/>
                  </a:cubicBezTo>
                  <a:cubicBezTo>
                    <a:pt x="18" y="18"/>
                    <a:pt x="18" y="18"/>
                    <a:pt x="18" y="18"/>
                  </a:cubicBezTo>
                  <a:cubicBezTo>
                    <a:pt x="18" y="18"/>
                    <a:pt x="18" y="18"/>
                    <a:pt x="18" y="18"/>
                  </a:cubicBezTo>
                  <a:cubicBezTo>
                    <a:pt x="20" y="16"/>
                    <a:pt x="23" y="15"/>
                    <a:pt x="26" y="15"/>
                  </a:cubicBezTo>
                  <a:lnTo>
                    <a:pt x="26" y="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7" name="Freeform 198"/>
            <p:cNvSpPr>
              <a:spLocks noEditPoints="1"/>
            </p:cNvSpPr>
            <p:nvPr/>
          </p:nvSpPr>
          <p:spPr bwMode="auto">
            <a:xfrm>
              <a:off x="8129600" y="1641485"/>
              <a:ext cx="114300" cy="114301"/>
            </a:xfrm>
            <a:custGeom>
              <a:gdLst>
                <a:gd fmla="*/ 26 w 51" name="T0"/>
                <a:gd fmla="*/ 5 h 51" name="T1"/>
                <a:gd fmla="*/ 26 w 51" name="T2"/>
                <a:gd fmla="*/ 5 h 51" name="T3"/>
                <a:gd fmla="*/ 26 w 51" name="T4"/>
                <a:gd fmla="*/ 0 h 51" name="T5"/>
                <a:gd fmla="*/ 26 w 51" name="T6"/>
                <a:gd fmla="*/ 0 h 51" name="T7"/>
                <a:gd fmla="*/ 44 w 51" name="T8"/>
                <a:gd fmla="*/ 7 h 51" name="T9"/>
                <a:gd fmla="*/ 44 w 51" name="T10"/>
                <a:gd fmla="*/ 7 h 51" name="T11"/>
                <a:gd fmla="*/ 44 w 51" name="T12"/>
                <a:gd fmla="*/ 7 h 51" name="T13"/>
                <a:gd fmla="*/ 51 w 51" name="T14"/>
                <a:gd fmla="*/ 25 h 51" name="T15"/>
                <a:gd fmla="*/ 44 w 51" name="T16"/>
                <a:gd fmla="*/ 43 h 51" name="T17"/>
                <a:gd fmla="*/ 44 w 51" name="T18"/>
                <a:gd fmla="*/ 43 h 51" name="T19"/>
                <a:gd fmla="*/ 26 w 51" name="T20"/>
                <a:gd fmla="*/ 51 h 51" name="T21"/>
                <a:gd fmla="*/ 26 w 51" name="T22"/>
                <a:gd fmla="*/ 51 h 51" name="T23"/>
                <a:gd fmla="*/ 26 w 51" name="T24"/>
                <a:gd fmla="*/ 46 h 51" name="T25"/>
                <a:gd fmla="*/ 26 w 51" name="T26"/>
                <a:gd fmla="*/ 46 h 51" name="T27"/>
                <a:gd fmla="*/ 40 w 51" name="T28"/>
                <a:gd fmla="*/ 40 h 51" name="T29"/>
                <a:gd fmla="*/ 41 w 51" name="T30"/>
                <a:gd fmla="*/ 40 h 51" name="T31"/>
                <a:gd fmla="*/ 46 w 51" name="T32"/>
                <a:gd fmla="*/ 25 h 51" name="T33"/>
                <a:gd fmla="*/ 40 w 51" name="T34"/>
                <a:gd fmla="*/ 11 h 51" name="T35"/>
                <a:gd fmla="*/ 40 w 51" name="T36"/>
                <a:gd fmla="*/ 11 h 51" name="T37"/>
                <a:gd fmla="*/ 26 w 51" name="T38"/>
                <a:gd fmla="*/ 5 h 51" name="T39"/>
                <a:gd fmla="*/ 26 w 51" name="T40"/>
                <a:gd fmla="*/ 40 h 51" name="T41"/>
                <a:gd fmla="*/ 26 w 51" name="T42"/>
                <a:gd fmla="*/ 40 h 51" name="T43"/>
                <a:gd fmla="*/ 36 w 51" name="T44"/>
                <a:gd fmla="*/ 36 h 51" name="T45"/>
                <a:gd fmla="*/ 41 w 51" name="T46"/>
                <a:gd fmla="*/ 25 h 51" name="T47"/>
                <a:gd fmla="*/ 36 w 51" name="T48"/>
                <a:gd fmla="*/ 15 h 51" name="T49"/>
                <a:gd fmla="*/ 26 w 51" name="T50"/>
                <a:gd fmla="*/ 10 h 51" name="T51"/>
                <a:gd fmla="*/ 26 w 51" name="T52"/>
                <a:gd fmla="*/ 10 h 51" name="T53"/>
                <a:gd fmla="*/ 26 w 51" name="T54"/>
                <a:gd fmla="*/ 15 h 51" name="T55"/>
                <a:gd fmla="*/ 26 w 51" name="T56"/>
                <a:gd fmla="*/ 15 h 51" name="T57"/>
                <a:gd fmla="*/ 33 w 51" name="T58"/>
                <a:gd fmla="*/ 18 h 51" name="T59"/>
                <a:gd fmla="*/ 36 w 51" name="T60"/>
                <a:gd fmla="*/ 25 h 51" name="T61"/>
                <a:gd fmla="*/ 33 w 51" name="T62"/>
                <a:gd fmla="*/ 32 h 51" name="T63"/>
                <a:gd fmla="*/ 26 w 51" name="T64"/>
                <a:gd fmla="*/ 35 h 51" name="T65"/>
                <a:gd fmla="*/ 26 w 51" name="T66"/>
                <a:gd fmla="*/ 35 h 51" name="T67"/>
                <a:gd fmla="*/ 26 w 51" name="T68"/>
                <a:gd fmla="*/ 40 h 51" name="T69"/>
                <a:gd fmla="*/ 26 w 51" name="T70"/>
                <a:gd fmla="*/ 5 h 51" name="T71"/>
                <a:gd fmla="*/ 11 w 51" name="T72"/>
                <a:gd fmla="*/ 11 h 51" name="T73"/>
                <a:gd fmla="*/ 11 w 51" name="T74"/>
                <a:gd fmla="*/ 11 h 51" name="T75"/>
                <a:gd fmla="*/ 5 w 51" name="T76"/>
                <a:gd fmla="*/ 25 h 51" name="T77"/>
                <a:gd fmla="*/ 11 w 51" name="T78"/>
                <a:gd fmla="*/ 40 h 51" name="T79"/>
                <a:gd fmla="*/ 11 w 51" name="T80"/>
                <a:gd fmla="*/ 40 h 51" name="T81"/>
                <a:gd fmla="*/ 26 w 51" name="T82"/>
                <a:gd fmla="*/ 46 h 51" name="T83"/>
                <a:gd fmla="*/ 26 w 51" name="T84"/>
                <a:gd fmla="*/ 51 h 51" name="T85"/>
                <a:gd fmla="*/ 8 w 51" name="T86"/>
                <a:gd fmla="*/ 43 h 51" name="T87"/>
                <a:gd fmla="*/ 8 w 51" name="T88"/>
                <a:gd fmla="*/ 43 h 51" name="T89"/>
                <a:gd fmla="*/ 8 w 51" name="T90"/>
                <a:gd fmla="*/ 43 h 51" name="T91"/>
                <a:gd fmla="*/ 0 w 51" name="T92"/>
                <a:gd fmla="*/ 25 h 51" name="T93"/>
                <a:gd fmla="*/ 8 w 51" name="T94"/>
                <a:gd fmla="*/ 7 h 51" name="T95"/>
                <a:gd fmla="*/ 8 w 51" name="T96"/>
                <a:gd fmla="*/ 7 h 51" name="T97"/>
                <a:gd fmla="*/ 8 w 51" name="T98"/>
                <a:gd fmla="*/ 7 h 51" name="T99"/>
                <a:gd fmla="*/ 26 w 51" name="T100"/>
                <a:gd fmla="*/ 0 h 51" name="T101"/>
                <a:gd fmla="*/ 26 w 51" name="T102"/>
                <a:gd fmla="*/ 5 h 51" name="T103"/>
                <a:gd fmla="*/ 26 w 51" name="T104"/>
                <a:gd fmla="*/ 10 h 51" name="T105"/>
                <a:gd fmla="*/ 15 w 51" name="T106"/>
                <a:gd fmla="*/ 15 h 51" name="T107"/>
                <a:gd fmla="*/ 11 w 51" name="T108"/>
                <a:gd fmla="*/ 25 h 51" name="T109"/>
                <a:gd fmla="*/ 15 w 51" name="T110"/>
                <a:gd fmla="*/ 36 h 51" name="T111"/>
                <a:gd fmla="*/ 26 w 51" name="T112"/>
                <a:gd fmla="*/ 40 h 51" name="T113"/>
                <a:gd fmla="*/ 26 w 51" name="T114"/>
                <a:gd fmla="*/ 35 h 51" name="T115"/>
                <a:gd fmla="*/ 19 w 51" name="T116"/>
                <a:gd fmla="*/ 32 h 51" name="T117"/>
                <a:gd fmla="*/ 16 w 51" name="T118"/>
                <a:gd fmla="*/ 25 h 51" name="T119"/>
                <a:gd fmla="*/ 19 w 51" name="T120"/>
                <a:gd fmla="*/ 18 h 51" name="T121"/>
                <a:gd fmla="*/ 26 w 51" name="T122"/>
                <a:gd fmla="*/ 15 h 51" name="T123"/>
                <a:gd fmla="*/ 26 w 51" name="T124"/>
                <a:gd fmla="*/ 10 h 5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51" w="51">
                  <a:moveTo>
                    <a:pt x="26" y="5"/>
                  </a:moveTo>
                  <a:cubicBezTo>
                    <a:pt x="26" y="5"/>
                    <a:pt x="26" y="5"/>
                    <a:pt x="26" y="5"/>
                  </a:cubicBezTo>
                  <a:cubicBezTo>
                    <a:pt x="26" y="0"/>
                    <a:pt x="26" y="0"/>
                    <a:pt x="26" y="0"/>
                  </a:cubicBezTo>
                  <a:cubicBezTo>
                    <a:pt x="26" y="0"/>
                    <a:pt x="26" y="0"/>
                    <a:pt x="26" y="0"/>
                  </a:cubicBezTo>
                  <a:cubicBezTo>
                    <a:pt x="33" y="0"/>
                    <a:pt x="39" y="3"/>
                    <a:pt x="44" y="7"/>
                  </a:cubicBezTo>
                  <a:cubicBezTo>
                    <a:pt x="44" y="7"/>
                    <a:pt x="44" y="7"/>
                    <a:pt x="44" y="7"/>
                  </a:cubicBezTo>
                  <a:cubicBezTo>
                    <a:pt x="44" y="7"/>
                    <a:pt x="44" y="7"/>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51"/>
                    <a:pt x="26" y="51"/>
                    <a:pt x="26" y="51"/>
                  </a:cubicBezTo>
                  <a:cubicBezTo>
                    <a:pt x="26" y="46"/>
                    <a:pt x="26" y="46"/>
                    <a:pt x="26" y="46"/>
                  </a:cubicBezTo>
                  <a:cubicBezTo>
                    <a:pt x="26" y="46"/>
                    <a:pt x="26" y="46"/>
                    <a:pt x="26" y="46"/>
                  </a:cubicBezTo>
                  <a:cubicBezTo>
                    <a:pt x="31" y="46"/>
                    <a:pt x="37" y="44"/>
                    <a:pt x="40" y="40"/>
                  </a:cubicBezTo>
                  <a:cubicBezTo>
                    <a:pt x="41" y="40"/>
                    <a:pt x="41" y="40"/>
                    <a:pt x="41" y="40"/>
                  </a:cubicBezTo>
                  <a:cubicBezTo>
                    <a:pt x="44" y="36"/>
                    <a:pt x="46" y="31"/>
                    <a:pt x="46" y="25"/>
                  </a:cubicBezTo>
                  <a:cubicBezTo>
                    <a:pt x="46" y="20"/>
                    <a:pt x="44" y="14"/>
                    <a:pt x="40" y="11"/>
                  </a:cubicBezTo>
                  <a:cubicBezTo>
                    <a:pt x="40" y="11"/>
                    <a:pt x="40" y="11"/>
                    <a:pt x="40" y="11"/>
                  </a:cubicBezTo>
                  <a:cubicBezTo>
                    <a:pt x="37" y="7"/>
                    <a:pt x="31" y="5"/>
                    <a:pt x="26" y="5"/>
                  </a:cubicBezTo>
                  <a:close/>
                  <a:moveTo>
                    <a:pt x="26" y="40"/>
                  </a:moveTo>
                  <a:cubicBezTo>
                    <a:pt x="26" y="40"/>
                    <a:pt x="26" y="40"/>
                    <a:pt x="26" y="40"/>
                  </a:cubicBezTo>
                  <a:cubicBezTo>
                    <a:pt x="30" y="40"/>
                    <a:pt x="34" y="38"/>
                    <a:pt x="36" y="36"/>
                  </a:cubicBezTo>
                  <a:cubicBezTo>
                    <a:pt x="39" y="33"/>
                    <a:pt x="41" y="29"/>
                    <a:pt x="41" y="25"/>
                  </a:cubicBezTo>
                  <a:cubicBezTo>
                    <a:pt x="41" y="21"/>
                    <a:pt x="39" y="17"/>
                    <a:pt x="36" y="15"/>
                  </a:cubicBezTo>
                  <a:cubicBezTo>
                    <a:pt x="34" y="12"/>
                    <a:pt x="30" y="10"/>
                    <a:pt x="26" y="10"/>
                  </a:cubicBezTo>
                  <a:cubicBezTo>
                    <a:pt x="26" y="10"/>
                    <a:pt x="26" y="10"/>
                    <a:pt x="26" y="10"/>
                  </a:cubicBezTo>
                  <a:cubicBezTo>
                    <a:pt x="26" y="15"/>
                    <a:pt x="26" y="15"/>
                    <a:pt x="26" y="15"/>
                  </a:cubicBezTo>
                  <a:cubicBezTo>
                    <a:pt x="26" y="15"/>
                    <a:pt x="26" y="15"/>
                    <a:pt x="26" y="15"/>
                  </a:cubicBezTo>
                  <a:cubicBezTo>
                    <a:pt x="29" y="15"/>
                    <a:pt x="31" y="16"/>
                    <a:pt x="33" y="18"/>
                  </a:cubicBezTo>
                  <a:cubicBezTo>
                    <a:pt x="35" y="20"/>
                    <a:pt x="36" y="22"/>
                    <a:pt x="36" y="25"/>
                  </a:cubicBezTo>
                  <a:cubicBezTo>
                    <a:pt x="36" y="28"/>
                    <a:pt x="35" y="31"/>
                    <a:pt x="33" y="32"/>
                  </a:cubicBezTo>
                  <a:cubicBezTo>
                    <a:pt x="31" y="34"/>
                    <a:pt x="29" y="35"/>
                    <a:pt x="26" y="35"/>
                  </a:cubicBezTo>
                  <a:cubicBezTo>
                    <a:pt x="26" y="35"/>
                    <a:pt x="26"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8" y="43"/>
                    <a:pt x="8" y="43"/>
                    <a:pt x="8" y="43"/>
                  </a:cubicBezTo>
                  <a:cubicBezTo>
                    <a:pt x="8" y="43"/>
                    <a:pt x="8" y="43"/>
                    <a:pt x="8" y="43"/>
                  </a:cubicBezTo>
                  <a:cubicBezTo>
                    <a:pt x="3" y="39"/>
                    <a:pt x="0" y="32"/>
                    <a:pt x="0" y="25"/>
                  </a:cubicBezTo>
                  <a:cubicBezTo>
                    <a:pt x="0" y="18"/>
                    <a:pt x="3" y="12"/>
                    <a:pt x="8" y="7"/>
                  </a:cubicBezTo>
                  <a:cubicBezTo>
                    <a:pt x="8" y="7"/>
                    <a:pt x="8" y="7"/>
                    <a:pt x="8" y="7"/>
                  </a:cubicBezTo>
                  <a:cubicBezTo>
                    <a:pt x="8" y="7"/>
                    <a:pt x="8" y="7"/>
                    <a:pt x="8" y="7"/>
                  </a:cubicBezTo>
                  <a:cubicBezTo>
                    <a:pt x="12" y="3"/>
                    <a:pt x="19" y="0"/>
                    <a:pt x="26" y="0"/>
                  </a:cubicBezTo>
                  <a:cubicBezTo>
                    <a:pt x="26" y="5"/>
                    <a:pt x="26" y="5"/>
                    <a:pt x="26" y="5"/>
                  </a:cubicBezTo>
                  <a:close/>
                  <a:moveTo>
                    <a:pt x="26" y="10"/>
                  </a:moveTo>
                  <a:cubicBezTo>
                    <a:pt x="22" y="10"/>
                    <a:pt x="18" y="12"/>
                    <a:pt x="15" y="15"/>
                  </a:cubicBezTo>
                  <a:cubicBezTo>
                    <a:pt x="13" y="17"/>
                    <a:pt x="11" y="21"/>
                    <a:pt x="11" y="25"/>
                  </a:cubicBezTo>
                  <a:cubicBezTo>
                    <a:pt x="11" y="29"/>
                    <a:pt x="13" y="33"/>
                    <a:pt x="15" y="36"/>
                  </a:cubicBezTo>
                  <a:cubicBezTo>
                    <a:pt x="18" y="38"/>
                    <a:pt x="22" y="40"/>
                    <a:pt x="26" y="40"/>
                  </a:cubicBezTo>
                  <a:cubicBezTo>
                    <a:pt x="26" y="35"/>
                    <a:pt x="26" y="35"/>
                    <a:pt x="26" y="35"/>
                  </a:cubicBezTo>
                  <a:cubicBezTo>
                    <a:pt x="23" y="35"/>
                    <a:pt x="20" y="34"/>
                    <a:pt x="19" y="32"/>
                  </a:cubicBezTo>
                  <a:cubicBezTo>
                    <a:pt x="17" y="31"/>
                    <a:pt x="16" y="28"/>
                    <a:pt x="16" y="25"/>
                  </a:cubicBezTo>
                  <a:cubicBezTo>
                    <a:pt x="16" y="22"/>
                    <a:pt x="17" y="20"/>
                    <a:pt x="19" y="18"/>
                  </a:cubicBezTo>
                  <a:cubicBezTo>
                    <a:pt x="20" y="16"/>
                    <a:pt x="23" y="15"/>
                    <a:pt x="26" y="15"/>
                  </a:cubicBezTo>
                  <a:lnTo>
                    <a:pt x="26" y="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8" name="Freeform 199"/>
            <p:cNvSpPr>
              <a:spLocks noEditPoints="1"/>
            </p:cNvSpPr>
            <p:nvPr/>
          </p:nvSpPr>
          <p:spPr bwMode="auto">
            <a:xfrm>
              <a:off x="8120075" y="1616086"/>
              <a:ext cx="133351" cy="53976"/>
            </a:xfrm>
            <a:custGeom>
              <a:gdLst>
                <a:gd fmla="*/ 30 w 59" name="T0"/>
                <a:gd fmla="*/ 5 h 24" name="T1"/>
                <a:gd fmla="*/ 30 w 59" name="T2"/>
                <a:gd fmla="*/ 5 h 24" name="T3"/>
                <a:gd fmla="*/ 30 w 59" name="T4"/>
                <a:gd fmla="*/ 0 h 24" name="T5"/>
                <a:gd fmla="*/ 30 w 59" name="T6"/>
                <a:gd fmla="*/ 0 h 24" name="T7"/>
                <a:gd fmla="*/ 46 w 59" name="T8"/>
                <a:gd fmla="*/ 4 h 24" name="T9"/>
                <a:gd fmla="*/ 58 w 59" name="T10"/>
                <a:gd fmla="*/ 15 h 24" name="T11"/>
                <a:gd fmla="*/ 58 w 59" name="T12"/>
                <a:gd fmla="*/ 15 h 24" name="T13"/>
                <a:gd fmla="*/ 58 w 59" name="T14"/>
                <a:gd fmla="*/ 15 h 24" name="T15"/>
                <a:gd fmla="*/ 59 w 59" name="T16"/>
                <a:gd fmla="*/ 19 h 24" name="T17"/>
                <a:gd fmla="*/ 57 w 59" name="T18"/>
                <a:gd fmla="*/ 23 h 24" name="T19"/>
                <a:gd fmla="*/ 56 w 59" name="T20"/>
                <a:gd fmla="*/ 23 h 24" name="T21"/>
                <a:gd fmla="*/ 52 w 59" name="T22"/>
                <a:gd fmla="*/ 24 h 24" name="T23"/>
                <a:gd fmla="*/ 48 w 59" name="T24"/>
                <a:gd fmla="*/ 22 h 24" name="T25"/>
                <a:gd fmla="*/ 48 w 59" name="T26"/>
                <a:gd fmla="*/ 22 h 24" name="T27"/>
                <a:gd fmla="*/ 40 w 59" name="T28"/>
                <a:gd fmla="*/ 14 h 24" name="T29"/>
                <a:gd fmla="*/ 30 w 59" name="T30"/>
                <a:gd fmla="*/ 12 h 24" name="T31"/>
                <a:gd fmla="*/ 30 w 59" name="T32"/>
                <a:gd fmla="*/ 12 h 24" name="T33"/>
                <a:gd fmla="*/ 30 w 59" name="T34"/>
                <a:gd fmla="*/ 7 h 24" name="T35"/>
                <a:gd fmla="*/ 30 w 59" name="T36"/>
                <a:gd fmla="*/ 7 h 24" name="T37"/>
                <a:gd fmla="*/ 42 w 59" name="T38"/>
                <a:gd fmla="*/ 10 h 24" name="T39"/>
                <a:gd fmla="*/ 52 w 59" name="T40"/>
                <a:gd fmla="*/ 19 h 24" name="T41"/>
                <a:gd fmla="*/ 52 w 59" name="T42"/>
                <a:gd fmla="*/ 19 h 24" name="T43"/>
                <a:gd fmla="*/ 53 w 59" name="T44"/>
                <a:gd fmla="*/ 19 h 24" name="T45"/>
                <a:gd fmla="*/ 54 w 59" name="T46"/>
                <a:gd fmla="*/ 19 h 24" name="T47"/>
                <a:gd fmla="*/ 54 w 59" name="T48"/>
                <a:gd fmla="*/ 19 h 24" name="T49"/>
                <a:gd fmla="*/ 54 w 59" name="T50"/>
                <a:gd fmla="*/ 19 h 24" name="T51"/>
                <a:gd fmla="*/ 54 w 59" name="T52"/>
                <a:gd fmla="*/ 18 h 24" name="T53"/>
                <a:gd fmla="*/ 54 w 59" name="T54"/>
                <a:gd fmla="*/ 18 h 24" name="T55"/>
                <a:gd fmla="*/ 54 w 59" name="T56"/>
                <a:gd fmla="*/ 18 h 24" name="T57"/>
                <a:gd fmla="*/ 43 w 59" name="T58"/>
                <a:gd fmla="*/ 8 h 24" name="T59"/>
                <a:gd fmla="*/ 30 w 59" name="T60"/>
                <a:gd fmla="*/ 5 h 24" name="T61"/>
                <a:gd fmla="*/ 30 w 59" name="T62"/>
                <a:gd fmla="*/ 5 h 24" name="T63"/>
                <a:gd fmla="*/ 16 w 59" name="T64"/>
                <a:gd fmla="*/ 8 h 24" name="T65"/>
                <a:gd fmla="*/ 5 w 59" name="T66"/>
                <a:gd fmla="*/ 18 h 24" name="T67"/>
                <a:gd fmla="*/ 5 w 59" name="T68"/>
                <a:gd fmla="*/ 19 h 24" name="T69"/>
                <a:gd fmla="*/ 6 w 59" name="T70"/>
                <a:gd fmla="*/ 19 h 24" name="T71"/>
                <a:gd fmla="*/ 6 w 59" name="T72"/>
                <a:gd fmla="*/ 19 h 24" name="T73"/>
                <a:gd fmla="*/ 6 w 59" name="T74"/>
                <a:gd fmla="*/ 19 h 24" name="T75"/>
                <a:gd fmla="*/ 7 w 59" name="T76"/>
                <a:gd fmla="*/ 19 h 24" name="T77"/>
                <a:gd fmla="*/ 7 w 59" name="T78"/>
                <a:gd fmla="*/ 19 h 24" name="T79"/>
                <a:gd fmla="*/ 7 w 59" name="T80"/>
                <a:gd fmla="*/ 19 h 24" name="T81"/>
                <a:gd fmla="*/ 7 w 59" name="T82"/>
                <a:gd fmla="*/ 19 h 24" name="T83"/>
                <a:gd fmla="*/ 17 w 59" name="T84"/>
                <a:gd fmla="*/ 10 h 24" name="T85"/>
                <a:gd fmla="*/ 30 w 59" name="T86"/>
                <a:gd fmla="*/ 7 h 24" name="T87"/>
                <a:gd fmla="*/ 30 w 59" name="T88"/>
                <a:gd fmla="*/ 12 h 24" name="T89"/>
                <a:gd fmla="*/ 19 w 59" name="T90"/>
                <a:gd fmla="*/ 14 h 24" name="T91"/>
                <a:gd fmla="*/ 11 w 59" name="T92"/>
                <a:gd fmla="*/ 22 h 24" name="T93"/>
                <a:gd fmla="*/ 9 w 59" name="T94"/>
                <a:gd fmla="*/ 24 h 24" name="T95"/>
                <a:gd fmla="*/ 9 w 59" name="T96"/>
                <a:gd fmla="*/ 24 h 24" name="T97"/>
                <a:gd fmla="*/ 6 w 59" name="T98"/>
                <a:gd fmla="*/ 24 h 24" name="T99"/>
                <a:gd fmla="*/ 5 w 59" name="T100"/>
                <a:gd fmla="*/ 24 h 24" name="T101"/>
                <a:gd fmla="*/ 3 w 59" name="T102"/>
                <a:gd fmla="*/ 23 h 24" name="T103"/>
                <a:gd fmla="*/ 1 w 59" name="T104"/>
                <a:gd fmla="*/ 19 h 24" name="T105"/>
                <a:gd fmla="*/ 2 w 59" name="T106"/>
                <a:gd fmla="*/ 15 h 24" name="T107"/>
                <a:gd fmla="*/ 14 w 59" name="T108"/>
                <a:gd fmla="*/ 4 h 24" name="T109"/>
                <a:gd fmla="*/ 30 w 59" name="T110"/>
                <a:gd fmla="*/ 0 h 24" name="T111"/>
                <a:gd fmla="*/ 30 w 59" name="T112"/>
                <a:gd fmla="*/ 5 h 24"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24" w="59">
                  <a:moveTo>
                    <a:pt x="30" y="5"/>
                  </a:moveTo>
                  <a:cubicBezTo>
                    <a:pt x="30" y="5"/>
                    <a:pt x="30" y="5"/>
                    <a:pt x="30" y="5"/>
                  </a:cubicBezTo>
                  <a:cubicBezTo>
                    <a:pt x="30" y="0"/>
                    <a:pt x="30" y="0"/>
                    <a:pt x="30" y="0"/>
                  </a:cubicBezTo>
                  <a:cubicBezTo>
                    <a:pt x="30" y="0"/>
                    <a:pt x="30" y="0"/>
                    <a:pt x="30" y="0"/>
                  </a:cubicBezTo>
                  <a:cubicBezTo>
                    <a:pt x="35" y="0"/>
                    <a:pt x="41" y="1"/>
                    <a:pt x="46" y="4"/>
                  </a:cubicBezTo>
                  <a:cubicBezTo>
                    <a:pt x="51" y="7"/>
                    <a:pt x="55" y="10"/>
                    <a:pt x="58" y="15"/>
                  </a:cubicBezTo>
                  <a:cubicBezTo>
                    <a:pt x="58" y="15"/>
                    <a:pt x="58" y="15"/>
                    <a:pt x="58" y="15"/>
                  </a:cubicBezTo>
                  <a:cubicBezTo>
                    <a:pt x="58" y="15"/>
                    <a:pt x="58" y="15"/>
                    <a:pt x="58" y="15"/>
                  </a:cubicBezTo>
                  <a:cubicBezTo>
                    <a:pt x="59" y="16"/>
                    <a:pt x="59" y="18"/>
                    <a:pt x="59" y="19"/>
                  </a:cubicBezTo>
                  <a:cubicBezTo>
                    <a:pt x="59" y="21"/>
                    <a:pt x="58" y="22"/>
                    <a:pt x="57" y="23"/>
                  </a:cubicBezTo>
                  <a:cubicBezTo>
                    <a:pt x="56" y="23"/>
                    <a:pt x="56" y="23"/>
                    <a:pt x="56" y="23"/>
                  </a:cubicBezTo>
                  <a:cubicBezTo>
                    <a:pt x="55" y="24"/>
                    <a:pt x="53" y="24"/>
                    <a:pt x="52" y="24"/>
                  </a:cubicBezTo>
                  <a:cubicBezTo>
                    <a:pt x="50" y="24"/>
                    <a:pt x="49" y="23"/>
                    <a:pt x="48" y="22"/>
                  </a:cubicBezTo>
                  <a:cubicBezTo>
                    <a:pt x="48" y="22"/>
                    <a:pt x="48" y="22"/>
                    <a:pt x="48" y="22"/>
                  </a:cubicBezTo>
                  <a:cubicBezTo>
                    <a:pt x="46" y="19"/>
                    <a:pt x="43" y="16"/>
                    <a:pt x="40" y="14"/>
                  </a:cubicBezTo>
                  <a:cubicBezTo>
                    <a:pt x="37" y="13"/>
                    <a:pt x="33" y="12"/>
                    <a:pt x="30" y="12"/>
                  </a:cubicBezTo>
                  <a:cubicBezTo>
                    <a:pt x="30" y="12"/>
                    <a:pt x="30" y="12"/>
                    <a:pt x="30" y="12"/>
                  </a:cubicBezTo>
                  <a:cubicBezTo>
                    <a:pt x="30" y="7"/>
                    <a:pt x="30" y="7"/>
                    <a:pt x="30" y="7"/>
                  </a:cubicBezTo>
                  <a:cubicBezTo>
                    <a:pt x="30" y="7"/>
                    <a:pt x="30" y="7"/>
                    <a:pt x="30" y="7"/>
                  </a:cubicBezTo>
                  <a:cubicBezTo>
                    <a:pt x="34" y="7"/>
                    <a:pt x="39" y="8"/>
                    <a:pt x="42" y="10"/>
                  </a:cubicBezTo>
                  <a:cubicBezTo>
                    <a:pt x="46" y="12"/>
                    <a:pt x="50" y="15"/>
                    <a:pt x="52" y="19"/>
                  </a:cubicBezTo>
                  <a:cubicBezTo>
                    <a:pt x="52" y="19"/>
                    <a:pt x="52" y="19"/>
                    <a:pt x="52" y="19"/>
                  </a:cubicBezTo>
                  <a:cubicBezTo>
                    <a:pt x="52" y="19"/>
                    <a:pt x="53" y="19"/>
                    <a:pt x="53" y="19"/>
                  </a:cubicBezTo>
                  <a:cubicBezTo>
                    <a:pt x="53" y="20"/>
                    <a:pt x="53" y="19"/>
                    <a:pt x="54" y="19"/>
                  </a:cubicBezTo>
                  <a:cubicBezTo>
                    <a:pt x="54" y="19"/>
                    <a:pt x="54" y="19"/>
                    <a:pt x="54" y="19"/>
                  </a:cubicBezTo>
                  <a:cubicBezTo>
                    <a:pt x="54" y="19"/>
                    <a:pt x="54" y="19"/>
                    <a:pt x="54" y="19"/>
                  </a:cubicBezTo>
                  <a:cubicBezTo>
                    <a:pt x="54" y="18"/>
                    <a:pt x="54" y="18"/>
                    <a:pt x="54" y="18"/>
                  </a:cubicBezTo>
                  <a:cubicBezTo>
                    <a:pt x="54" y="18"/>
                    <a:pt x="54" y="18"/>
                    <a:pt x="54" y="18"/>
                  </a:cubicBezTo>
                  <a:cubicBezTo>
                    <a:pt x="54" y="18"/>
                    <a:pt x="54" y="18"/>
                    <a:pt x="54" y="18"/>
                  </a:cubicBezTo>
                  <a:cubicBezTo>
                    <a:pt x="51" y="14"/>
                    <a:pt x="48" y="10"/>
                    <a:pt x="43" y="8"/>
                  </a:cubicBezTo>
                  <a:cubicBezTo>
                    <a:pt x="39" y="6"/>
                    <a:pt x="35" y="5"/>
                    <a:pt x="30" y="5"/>
                  </a:cubicBezTo>
                  <a:close/>
                  <a:moveTo>
                    <a:pt x="30" y="5"/>
                  </a:moveTo>
                  <a:cubicBezTo>
                    <a:pt x="25" y="5"/>
                    <a:pt x="20" y="6"/>
                    <a:pt x="16" y="8"/>
                  </a:cubicBezTo>
                  <a:cubicBezTo>
                    <a:pt x="12" y="10"/>
                    <a:pt x="8" y="14"/>
                    <a:pt x="5" y="18"/>
                  </a:cubicBezTo>
                  <a:cubicBezTo>
                    <a:pt x="5" y="18"/>
                    <a:pt x="5" y="18"/>
                    <a:pt x="5" y="19"/>
                  </a:cubicBezTo>
                  <a:cubicBezTo>
                    <a:pt x="5"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10" y="15"/>
                    <a:pt x="13" y="12"/>
                    <a:pt x="17" y="10"/>
                  </a:cubicBezTo>
                  <a:cubicBezTo>
                    <a:pt x="21" y="8"/>
                    <a:pt x="25" y="7"/>
                    <a:pt x="30" y="7"/>
                  </a:cubicBezTo>
                  <a:cubicBezTo>
                    <a:pt x="30" y="12"/>
                    <a:pt x="30" y="12"/>
                    <a:pt x="30" y="12"/>
                  </a:cubicBezTo>
                  <a:cubicBezTo>
                    <a:pt x="26" y="12"/>
                    <a:pt x="22" y="13"/>
                    <a:pt x="19" y="14"/>
                  </a:cubicBezTo>
                  <a:cubicBezTo>
                    <a:pt x="16" y="16"/>
                    <a:pt x="13" y="19"/>
                    <a:pt x="11" y="22"/>
                  </a:cubicBezTo>
                  <a:cubicBezTo>
                    <a:pt x="11" y="22"/>
                    <a:pt x="10" y="23"/>
                    <a:pt x="9" y="24"/>
                  </a:cubicBezTo>
                  <a:cubicBezTo>
                    <a:pt x="9" y="24"/>
                    <a:pt x="9" y="24"/>
                    <a:pt x="9" y="24"/>
                  </a:cubicBezTo>
                  <a:cubicBezTo>
                    <a:pt x="8" y="24"/>
                    <a:pt x="7" y="24"/>
                    <a:pt x="6" y="24"/>
                  </a:cubicBezTo>
                  <a:cubicBezTo>
                    <a:pt x="6" y="24"/>
                    <a:pt x="5" y="24"/>
                    <a:pt x="5" y="24"/>
                  </a:cubicBezTo>
                  <a:cubicBezTo>
                    <a:pt x="4" y="24"/>
                    <a:pt x="4" y="24"/>
                    <a:pt x="3" y="23"/>
                  </a:cubicBezTo>
                  <a:cubicBezTo>
                    <a:pt x="2" y="22"/>
                    <a:pt x="1" y="21"/>
                    <a:pt x="1" y="19"/>
                  </a:cubicBezTo>
                  <a:cubicBezTo>
                    <a:pt x="0" y="18"/>
                    <a:pt x="1" y="16"/>
                    <a:pt x="2" y="15"/>
                  </a:cubicBezTo>
                  <a:cubicBezTo>
                    <a:pt x="5" y="10"/>
                    <a:pt x="9" y="7"/>
                    <a:pt x="14" y="4"/>
                  </a:cubicBezTo>
                  <a:cubicBezTo>
                    <a:pt x="19" y="1"/>
                    <a:pt x="24" y="0"/>
                    <a:pt x="30" y="0"/>
                  </a:cubicBezTo>
                  <a:lnTo>
                    <a:pt x="30"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89" name="Freeform 200"/>
            <p:cNvSpPr>
              <a:spLocks noEditPoints="1"/>
            </p:cNvSpPr>
            <p:nvPr/>
          </p:nvSpPr>
          <p:spPr bwMode="auto">
            <a:xfrm>
              <a:off x="8028000" y="1528773"/>
              <a:ext cx="193676" cy="223839"/>
            </a:xfrm>
            <a:custGeom>
              <a:gdLst>
                <a:gd fmla="*/ 81 w 86" name="T0"/>
                <a:gd fmla="*/ 30 h 99" name="T1"/>
                <a:gd fmla="*/ 81 w 86" name="T2"/>
                <a:gd fmla="*/ 30 h 99" name="T3"/>
                <a:gd fmla="*/ 81 w 86" name="T4"/>
                <a:gd fmla="*/ 17 h 99" name="T5"/>
                <a:gd fmla="*/ 79 w 86" name="T6"/>
                <a:gd fmla="*/ 26 h 99" name="T7"/>
                <a:gd fmla="*/ 77 w 86" name="T8"/>
                <a:gd fmla="*/ 21 h 99" name="T9"/>
                <a:gd fmla="*/ 81 w 86" name="T10"/>
                <a:gd fmla="*/ 30 h 99" name="T11"/>
                <a:gd fmla="*/ 71 w 86" name="T12"/>
                <a:gd fmla="*/ 35 h 99" name="T13"/>
                <a:gd fmla="*/ 71 w 86" name="T14"/>
                <a:gd fmla="*/ 24 h 99" name="T15"/>
                <a:gd fmla="*/ 60 w 86" name="T16"/>
                <a:gd fmla="*/ 22 h 99" name="T17"/>
                <a:gd fmla="*/ 71 w 86" name="T18"/>
                <a:gd fmla="*/ 34 h 99" name="T19"/>
                <a:gd fmla="*/ 60 w 86" name="T20"/>
                <a:gd fmla="*/ 39 h 99" name="T21"/>
                <a:gd fmla="*/ 59 w 86" name="T22"/>
                <a:gd fmla="*/ 27 h 99" name="T23"/>
                <a:gd fmla="*/ 60 w 86" name="T24"/>
                <a:gd fmla="*/ 34 h 99" name="T25"/>
                <a:gd fmla="*/ 59 w 86" name="T26"/>
                <a:gd fmla="*/ 40 h 99" name="T27"/>
                <a:gd fmla="*/ 43 w 86" name="T28"/>
                <a:gd fmla="*/ 27 h 99" name="T29"/>
                <a:gd fmla="*/ 43 w 86" name="T30"/>
                <a:gd fmla="*/ 22 h 99" name="T31"/>
                <a:gd fmla="*/ 58 w 86" name="T32"/>
                <a:gd fmla="*/ 40 h 99" name="T33"/>
                <a:gd fmla="*/ 43 w 86" name="T34"/>
                <a:gd fmla="*/ 55 h 99" name="T35"/>
                <a:gd fmla="*/ 39 w 86" name="T36"/>
                <a:gd fmla="*/ 53 h 99" name="T37"/>
                <a:gd fmla="*/ 39 w 86" name="T38"/>
                <a:gd fmla="*/ 8 h 99" name="T39"/>
                <a:gd fmla="*/ 39 w 86" name="T40"/>
                <a:gd fmla="*/ 1 h 99" name="T41"/>
                <a:gd fmla="*/ 59 w 86" name="T42"/>
                <a:gd fmla="*/ 39 h 99" name="T43"/>
                <a:gd fmla="*/ 39 w 86" name="T44"/>
                <a:gd fmla="*/ 31 h 99" name="T45"/>
                <a:gd fmla="*/ 33 w 86" name="T46"/>
                <a:gd fmla="*/ 41 h 99" name="T47"/>
                <a:gd fmla="*/ 33 w 86" name="T48"/>
                <a:gd fmla="*/ 41 h 99" name="T49"/>
                <a:gd fmla="*/ 39 w 86" name="T50"/>
                <a:gd fmla="*/ 65 h 99" name="T51"/>
                <a:gd fmla="*/ 33 w 86" name="T52"/>
                <a:gd fmla="*/ 97 h 99" name="T53"/>
                <a:gd fmla="*/ 39 w 86" name="T54"/>
                <a:gd fmla="*/ 1 h 99" name="T55"/>
                <a:gd fmla="*/ 39 w 86" name="T56"/>
                <a:gd fmla="*/ 53 h 99" name="T57"/>
                <a:gd fmla="*/ 33 w 86" name="T58"/>
                <a:gd fmla="*/ 1 h 99" name="T59"/>
                <a:gd fmla="*/ 32 w 86" name="T60"/>
                <a:gd fmla="*/ 46 h 99" name="T61"/>
                <a:gd fmla="*/ 33 w 86" name="T62"/>
                <a:gd fmla="*/ 78 h 99" name="T63"/>
                <a:gd fmla="*/ 32 w 86" name="T64"/>
                <a:gd fmla="*/ 81 h 99" name="T65"/>
                <a:gd fmla="*/ 33 w 86" name="T66"/>
                <a:gd fmla="*/ 97 h 99" name="T67"/>
                <a:gd fmla="*/ 29 w 86" name="T68"/>
                <a:gd fmla="*/ 95 h 99" name="T69"/>
                <a:gd fmla="*/ 30 w 86" name="T70"/>
                <a:gd fmla="*/ 93 h 99" name="T71"/>
                <a:gd fmla="*/ 28 w 86" name="T72"/>
                <a:gd fmla="*/ 84 h 99" name="T73"/>
                <a:gd fmla="*/ 28 w 86" name="T74"/>
                <a:gd fmla="*/ 6 h 99" name="T75"/>
                <a:gd fmla="*/ 28 w 86" name="T76"/>
                <a:gd fmla="*/ 6 h 99" name="T77"/>
                <a:gd fmla="*/ 27 w 86" name="T78"/>
                <a:gd fmla="*/ 99 h 99" name="T79"/>
                <a:gd fmla="*/ 28 w 86" name="T80"/>
                <a:gd fmla="*/ 94 h 99" name="T81"/>
                <a:gd fmla="*/ 27 w 86" name="T82"/>
                <a:gd fmla="*/ 7 h 99" name="T83"/>
                <a:gd fmla="*/ 28 w 86" name="T84"/>
                <a:gd fmla="*/ 35 h 99" name="T85"/>
                <a:gd fmla="*/ 27 w 86" name="T86"/>
                <a:gd fmla="*/ 36 h 99" name="T87"/>
                <a:gd fmla="*/ 28 w 86" name="T88"/>
                <a:gd fmla="*/ 81 h 99" name="T89"/>
                <a:gd fmla="*/ 27 w 86" name="T90"/>
                <a:gd fmla="*/ 53 h 99" name="T91"/>
                <a:gd fmla="*/ 27 w 86" name="T92"/>
                <a:gd fmla="*/ 42 h 99" name="T93"/>
                <a:gd fmla="*/ 12 w 86" name="T94"/>
                <a:gd fmla="*/ 83 h 99" name="T95"/>
                <a:gd fmla="*/ 2 w 86" name="T96"/>
                <a:gd fmla="*/ 38 h 99" name="T97"/>
                <a:gd fmla="*/ 6 w 86" name="T98"/>
                <a:gd fmla="*/ 35 h 99" name="T99"/>
                <a:gd fmla="*/ 27 w 86" name="T100"/>
                <a:gd fmla="*/ 60 h 99" name="T101"/>
                <a:gd fmla="*/ 24 w 86" name="T102"/>
                <a:gd fmla="*/ 92 h 99" name="T103"/>
                <a:gd fmla="*/ 27 w 86" name="T104"/>
                <a:gd fmla="*/ 36 h 99" name="T105"/>
                <a:gd fmla="*/ 27 w 86" name="T106"/>
                <a:gd fmla="*/ 41 h 99" name="T107"/>
                <a:gd fmla="*/ 2 w 86" name="T108"/>
                <a:gd fmla="*/ 38 h 99" name="T109"/>
                <a:gd fmla="*/ 2 w 86" name="T110"/>
                <a:gd fmla="*/ 38 h 99" name="T111"/>
                <a:gd fmla="*/ 2 w 86" name="T112"/>
                <a:gd fmla="*/ 33 h 99" name="T113"/>
                <a:gd fmla="*/ 2 w 86" name="T114"/>
                <a:gd fmla="*/ 38 h 99" name="T115"/>
                <a:gd fmla="*/ 0 w 86" name="T116"/>
                <a:gd fmla="*/ 35 h 99" name="T117"/>
                <a:gd fmla="*/ 2 w 86" name="T118"/>
                <a:gd fmla="*/ 33 h 9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9" w="86">
                  <a:moveTo>
                    <a:pt x="81" y="17"/>
                  </a:moveTo>
                  <a:cubicBezTo>
                    <a:pt x="83" y="17"/>
                    <a:pt x="84" y="18"/>
                    <a:pt x="85" y="20"/>
                  </a:cubicBezTo>
                  <a:cubicBezTo>
                    <a:pt x="85" y="20"/>
                    <a:pt x="85" y="20"/>
                    <a:pt x="85" y="20"/>
                  </a:cubicBezTo>
                  <a:cubicBezTo>
                    <a:pt x="86" y="22"/>
                    <a:pt x="86" y="24"/>
                    <a:pt x="85" y="26"/>
                  </a:cubicBezTo>
                  <a:cubicBezTo>
                    <a:pt x="84" y="28"/>
                    <a:pt x="83" y="29"/>
                    <a:pt x="81" y="30"/>
                  </a:cubicBezTo>
                  <a:cubicBezTo>
                    <a:pt x="81" y="30"/>
                    <a:pt x="81" y="30"/>
                    <a:pt x="81" y="30"/>
                  </a:cubicBezTo>
                  <a:cubicBezTo>
                    <a:pt x="81" y="17"/>
                    <a:pt x="81" y="17"/>
                    <a:pt x="81" y="17"/>
                  </a:cubicBezTo>
                  <a:close/>
                  <a:moveTo>
                    <a:pt x="81" y="30"/>
                  </a:moveTo>
                  <a:cubicBezTo>
                    <a:pt x="81" y="30"/>
                    <a:pt x="81" y="30"/>
                    <a:pt x="81" y="30"/>
                  </a:cubicBezTo>
                  <a:cubicBezTo>
                    <a:pt x="81" y="30"/>
                    <a:pt x="81" y="30"/>
                    <a:pt x="81" y="30"/>
                  </a:cubicBezTo>
                  <a:close/>
                  <a:moveTo>
                    <a:pt x="71" y="19"/>
                  </a:moveTo>
                  <a:cubicBezTo>
                    <a:pt x="75" y="17"/>
                    <a:pt x="75" y="17"/>
                    <a:pt x="75" y="17"/>
                  </a:cubicBezTo>
                  <a:cubicBezTo>
                    <a:pt x="75" y="17"/>
                    <a:pt x="75" y="17"/>
                    <a:pt x="75" y="17"/>
                  </a:cubicBezTo>
                  <a:cubicBezTo>
                    <a:pt x="77" y="16"/>
                    <a:pt x="79" y="16"/>
                    <a:pt x="80" y="16"/>
                  </a:cubicBezTo>
                  <a:cubicBezTo>
                    <a:pt x="81" y="16"/>
                    <a:pt x="81" y="17"/>
                    <a:pt x="81" y="17"/>
                  </a:cubicBezTo>
                  <a:cubicBezTo>
                    <a:pt x="81" y="30"/>
                    <a:pt x="81" y="30"/>
                    <a:pt x="81" y="30"/>
                  </a:cubicBezTo>
                  <a:cubicBezTo>
                    <a:pt x="71" y="34"/>
                    <a:pt x="71" y="34"/>
                    <a:pt x="71" y="34"/>
                  </a:cubicBezTo>
                  <a:cubicBezTo>
                    <a:pt x="71" y="29"/>
                    <a:pt x="71" y="29"/>
                    <a:pt x="71" y="29"/>
                  </a:cubicBezTo>
                  <a:cubicBezTo>
                    <a:pt x="79" y="26"/>
                    <a:pt x="79" y="26"/>
                    <a:pt x="79" y="26"/>
                  </a:cubicBezTo>
                  <a:cubicBezTo>
                    <a:pt x="79" y="26"/>
                    <a:pt x="79" y="26"/>
                    <a:pt x="79" y="26"/>
                  </a:cubicBezTo>
                  <a:cubicBezTo>
                    <a:pt x="80" y="25"/>
                    <a:pt x="80" y="25"/>
                    <a:pt x="80" y="24"/>
                  </a:cubicBezTo>
                  <a:cubicBezTo>
                    <a:pt x="81" y="24"/>
                    <a:pt x="81" y="23"/>
                    <a:pt x="80" y="22"/>
                  </a:cubicBezTo>
                  <a:cubicBezTo>
                    <a:pt x="80" y="22"/>
                    <a:pt x="80" y="22"/>
                    <a:pt x="80" y="22"/>
                  </a:cubicBezTo>
                  <a:cubicBezTo>
                    <a:pt x="80" y="22"/>
                    <a:pt x="79" y="21"/>
                    <a:pt x="79" y="21"/>
                  </a:cubicBezTo>
                  <a:cubicBezTo>
                    <a:pt x="78" y="21"/>
                    <a:pt x="77" y="21"/>
                    <a:pt x="77" y="21"/>
                  </a:cubicBezTo>
                  <a:cubicBezTo>
                    <a:pt x="77" y="21"/>
                    <a:pt x="77" y="21"/>
                    <a:pt x="77" y="21"/>
                  </a:cubicBezTo>
                  <a:cubicBezTo>
                    <a:pt x="71" y="24"/>
                    <a:pt x="71" y="24"/>
                    <a:pt x="71" y="24"/>
                  </a:cubicBezTo>
                  <a:cubicBezTo>
                    <a:pt x="71" y="19"/>
                    <a:pt x="71" y="19"/>
                    <a:pt x="71" y="19"/>
                  </a:cubicBezTo>
                  <a:close/>
                  <a:moveTo>
                    <a:pt x="81" y="30"/>
                  </a:moveTo>
                  <a:cubicBezTo>
                    <a:pt x="81" y="30"/>
                    <a:pt x="81" y="30"/>
                    <a:pt x="81" y="30"/>
                  </a:cubicBezTo>
                  <a:cubicBezTo>
                    <a:pt x="81" y="30"/>
                    <a:pt x="81" y="30"/>
                    <a:pt x="81" y="30"/>
                  </a:cubicBezTo>
                  <a:cubicBezTo>
                    <a:pt x="81" y="30"/>
                    <a:pt x="81" y="30"/>
                    <a:pt x="81" y="30"/>
                  </a:cubicBezTo>
                  <a:cubicBezTo>
                    <a:pt x="81" y="30"/>
                    <a:pt x="81" y="30"/>
                    <a:pt x="81" y="30"/>
                  </a:cubicBezTo>
                  <a:close/>
                  <a:moveTo>
                    <a:pt x="81" y="30"/>
                  </a:moveTo>
                  <a:cubicBezTo>
                    <a:pt x="71" y="35"/>
                    <a:pt x="71" y="35"/>
                    <a:pt x="71" y="35"/>
                  </a:cubicBezTo>
                  <a:lnTo>
                    <a:pt x="81" y="30"/>
                  </a:lnTo>
                  <a:close/>
                  <a:moveTo>
                    <a:pt x="60" y="22"/>
                  </a:moveTo>
                  <a:cubicBezTo>
                    <a:pt x="61" y="23"/>
                    <a:pt x="61" y="23"/>
                    <a:pt x="61" y="23"/>
                  </a:cubicBezTo>
                  <a:cubicBezTo>
                    <a:pt x="71" y="19"/>
                    <a:pt x="71" y="19"/>
                    <a:pt x="71" y="19"/>
                  </a:cubicBezTo>
                  <a:cubicBezTo>
                    <a:pt x="71" y="24"/>
                    <a:pt x="71" y="24"/>
                    <a:pt x="71" y="24"/>
                  </a:cubicBezTo>
                  <a:cubicBezTo>
                    <a:pt x="63" y="28"/>
                    <a:pt x="63" y="28"/>
                    <a:pt x="63" y="28"/>
                  </a:cubicBezTo>
                  <a:cubicBezTo>
                    <a:pt x="62" y="28"/>
                    <a:pt x="61" y="28"/>
                    <a:pt x="60" y="28"/>
                  </a:cubicBezTo>
                  <a:cubicBezTo>
                    <a:pt x="60" y="28"/>
                    <a:pt x="60" y="28"/>
                    <a:pt x="60" y="28"/>
                  </a:cubicBezTo>
                  <a:cubicBezTo>
                    <a:pt x="60" y="28"/>
                    <a:pt x="60" y="28"/>
                    <a:pt x="60" y="28"/>
                  </a:cubicBezTo>
                  <a:cubicBezTo>
                    <a:pt x="60" y="22"/>
                    <a:pt x="60" y="22"/>
                    <a:pt x="60" y="22"/>
                  </a:cubicBezTo>
                  <a:close/>
                  <a:moveTo>
                    <a:pt x="71" y="34"/>
                  </a:moveTo>
                  <a:cubicBezTo>
                    <a:pt x="60" y="38"/>
                    <a:pt x="60" y="38"/>
                    <a:pt x="60" y="38"/>
                  </a:cubicBezTo>
                  <a:cubicBezTo>
                    <a:pt x="60" y="34"/>
                    <a:pt x="60" y="34"/>
                    <a:pt x="60" y="34"/>
                  </a:cubicBezTo>
                  <a:cubicBezTo>
                    <a:pt x="71" y="29"/>
                    <a:pt x="71" y="29"/>
                    <a:pt x="71" y="29"/>
                  </a:cubicBezTo>
                  <a:cubicBezTo>
                    <a:pt x="71" y="34"/>
                    <a:pt x="71" y="34"/>
                    <a:pt x="71" y="34"/>
                  </a:cubicBezTo>
                  <a:close/>
                  <a:moveTo>
                    <a:pt x="60" y="39"/>
                  </a:moveTo>
                  <a:cubicBezTo>
                    <a:pt x="60" y="39"/>
                    <a:pt x="60" y="39"/>
                    <a:pt x="60" y="39"/>
                  </a:cubicBezTo>
                  <a:cubicBezTo>
                    <a:pt x="60" y="39"/>
                    <a:pt x="60" y="39"/>
                    <a:pt x="60" y="39"/>
                  </a:cubicBezTo>
                  <a:close/>
                  <a:moveTo>
                    <a:pt x="71" y="35"/>
                  </a:moveTo>
                  <a:cubicBezTo>
                    <a:pt x="60" y="39"/>
                    <a:pt x="60" y="39"/>
                    <a:pt x="60" y="39"/>
                  </a:cubicBezTo>
                  <a:lnTo>
                    <a:pt x="71" y="35"/>
                  </a:lnTo>
                  <a:close/>
                  <a:moveTo>
                    <a:pt x="59" y="21"/>
                  </a:moveTo>
                  <a:cubicBezTo>
                    <a:pt x="60" y="22"/>
                    <a:pt x="60" y="22"/>
                    <a:pt x="60" y="22"/>
                  </a:cubicBezTo>
                  <a:cubicBezTo>
                    <a:pt x="60" y="28"/>
                    <a:pt x="60" y="28"/>
                    <a:pt x="60" y="28"/>
                  </a:cubicBezTo>
                  <a:cubicBezTo>
                    <a:pt x="60" y="28"/>
                    <a:pt x="59" y="28"/>
                    <a:pt x="59" y="27"/>
                  </a:cubicBezTo>
                  <a:cubicBezTo>
                    <a:pt x="59" y="21"/>
                    <a:pt x="59" y="21"/>
                    <a:pt x="59" y="21"/>
                  </a:cubicBezTo>
                  <a:close/>
                  <a:moveTo>
                    <a:pt x="60" y="38"/>
                  </a:moveTo>
                  <a:cubicBezTo>
                    <a:pt x="59" y="39"/>
                    <a:pt x="59" y="39"/>
                    <a:pt x="59" y="39"/>
                  </a:cubicBezTo>
                  <a:cubicBezTo>
                    <a:pt x="59" y="35"/>
                    <a:pt x="59" y="35"/>
                    <a:pt x="59" y="35"/>
                  </a:cubicBezTo>
                  <a:cubicBezTo>
                    <a:pt x="60" y="34"/>
                    <a:pt x="60" y="34"/>
                    <a:pt x="60" y="34"/>
                  </a:cubicBezTo>
                  <a:cubicBezTo>
                    <a:pt x="60" y="38"/>
                    <a:pt x="60" y="38"/>
                    <a:pt x="60" y="38"/>
                  </a:cubicBezTo>
                  <a:close/>
                  <a:moveTo>
                    <a:pt x="59" y="40"/>
                  </a:moveTo>
                  <a:cubicBezTo>
                    <a:pt x="59" y="39"/>
                    <a:pt x="59" y="39"/>
                    <a:pt x="59" y="39"/>
                  </a:cubicBezTo>
                  <a:cubicBezTo>
                    <a:pt x="60" y="39"/>
                    <a:pt x="60" y="39"/>
                    <a:pt x="60" y="39"/>
                  </a:cubicBezTo>
                  <a:cubicBezTo>
                    <a:pt x="60" y="39"/>
                    <a:pt x="59" y="40"/>
                    <a:pt x="59" y="40"/>
                  </a:cubicBezTo>
                  <a:close/>
                  <a:moveTo>
                    <a:pt x="60" y="39"/>
                  </a:moveTo>
                  <a:cubicBezTo>
                    <a:pt x="60" y="39"/>
                    <a:pt x="60" y="39"/>
                    <a:pt x="60" y="39"/>
                  </a:cubicBezTo>
                  <a:close/>
                  <a:moveTo>
                    <a:pt x="58" y="40"/>
                  </a:moveTo>
                  <a:cubicBezTo>
                    <a:pt x="57" y="39"/>
                    <a:pt x="56" y="39"/>
                    <a:pt x="55" y="38"/>
                  </a:cubicBezTo>
                  <a:cubicBezTo>
                    <a:pt x="43" y="27"/>
                    <a:pt x="43" y="27"/>
                    <a:pt x="43" y="27"/>
                  </a:cubicBezTo>
                  <a:cubicBezTo>
                    <a:pt x="39" y="31"/>
                    <a:pt x="39" y="31"/>
                    <a:pt x="39" y="31"/>
                  </a:cubicBezTo>
                  <a:cubicBezTo>
                    <a:pt x="39" y="24"/>
                    <a:pt x="39" y="24"/>
                    <a:pt x="39" y="24"/>
                  </a:cubicBezTo>
                  <a:cubicBezTo>
                    <a:pt x="40" y="23"/>
                    <a:pt x="40" y="23"/>
                    <a:pt x="40" y="23"/>
                  </a:cubicBezTo>
                  <a:cubicBezTo>
                    <a:pt x="40" y="23"/>
                    <a:pt x="41" y="23"/>
                    <a:pt x="41" y="23"/>
                  </a:cubicBezTo>
                  <a:cubicBezTo>
                    <a:pt x="41" y="22"/>
                    <a:pt x="42" y="22"/>
                    <a:pt x="43" y="22"/>
                  </a:cubicBezTo>
                  <a:cubicBezTo>
                    <a:pt x="44" y="22"/>
                    <a:pt x="45" y="22"/>
                    <a:pt x="46" y="23"/>
                  </a:cubicBezTo>
                  <a:cubicBezTo>
                    <a:pt x="59" y="35"/>
                    <a:pt x="59" y="35"/>
                    <a:pt x="59" y="35"/>
                  </a:cubicBezTo>
                  <a:cubicBezTo>
                    <a:pt x="59" y="35"/>
                    <a:pt x="59" y="35"/>
                    <a:pt x="59" y="35"/>
                  </a:cubicBezTo>
                  <a:cubicBezTo>
                    <a:pt x="59" y="39"/>
                    <a:pt x="59" y="39"/>
                    <a:pt x="59" y="39"/>
                  </a:cubicBezTo>
                  <a:cubicBezTo>
                    <a:pt x="58" y="40"/>
                    <a:pt x="58" y="40"/>
                    <a:pt x="58" y="40"/>
                  </a:cubicBezTo>
                  <a:close/>
                  <a:moveTo>
                    <a:pt x="39" y="46"/>
                  </a:moveTo>
                  <a:cubicBezTo>
                    <a:pt x="42" y="50"/>
                    <a:pt x="42" y="50"/>
                    <a:pt x="42" y="50"/>
                  </a:cubicBezTo>
                  <a:cubicBezTo>
                    <a:pt x="43" y="50"/>
                    <a:pt x="43" y="51"/>
                    <a:pt x="43" y="52"/>
                  </a:cubicBezTo>
                  <a:cubicBezTo>
                    <a:pt x="44" y="53"/>
                    <a:pt x="44" y="54"/>
                    <a:pt x="43" y="55"/>
                  </a:cubicBezTo>
                  <a:cubicBezTo>
                    <a:pt x="43" y="55"/>
                    <a:pt x="43" y="55"/>
                    <a:pt x="43" y="55"/>
                  </a:cubicBezTo>
                  <a:cubicBezTo>
                    <a:pt x="39" y="65"/>
                    <a:pt x="39" y="65"/>
                    <a:pt x="39" y="65"/>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46"/>
                    <a:pt x="39" y="46"/>
                    <a:pt x="39" y="46"/>
                  </a:cubicBezTo>
                  <a:close/>
                  <a:moveTo>
                    <a:pt x="39" y="1"/>
                  </a:moveTo>
                  <a:cubicBezTo>
                    <a:pt x="39" y="8"/>
                    <a:pt x="39" y="8"/>
                    <a:pt x="39" y="8"/>
                  </a:cubicBezTo>
                  <a:cubicBezTo>
                    <a:pt x="58" y="27"/>
                    <a:pt x="58" y="27"/>
                    <a:pt x="58" y="27"/>
                  </a:cubicBezTo>
                  <a:cubicBezTo>
                    <a:pt x="58" y="27"/>
                    <a:pt x="58" y="27"/>
                    <a:pt x="58" y="27"/>
                  </a:cubicBezTo>
                  <a:cubicBezTo>
                    <a:pt x="58" y="27"/>
                    <a:pt x="59" y="27"/>
                    <a:pt x="59" y="27"/>
                  </a:cubicBezTo>
                  <a:cubicBezTo>
                    <a:pt x="59" y="21"/>
                    <a:pt x="59" y="21"/>
                    <a:pt x="59" y="21"/>
                  </a:cubicBezTo>
                  <a:cubicBezTo>
                    <a:pt x="39" y="1"/>
                    <a:pt x="39" y="1"/>
                    <a:pt x="39" y="1"/>
                  </a:cubicBezTo>
                  <a:cubicBezTo>
                    <a:pt x="39" y="1"/>
                    <a:pt x="39" y="1"/>
                    <a:pt x="39" y="1"/>
                  </a:cubicBezTo>
                  <a:close/>
                  <a:moveTo>
                    <a:pt x="59" y="39"/>
                  </a:moveTo>
                  <a:cubicBezTo>
                    <a:pt x="58" y="40"/>
                    <a:pt x="58" y="40"/>
                    <a:pt x="58" y="40"/>
                  </a:cubicBezTo>
                  <a:cubicBezTo>
                    <a:pt x="58" y="40"/>
                    <a:pt x="59" y="40"/>
                    <a:pt x="59" y="40"/>
                  </a:cubicBezTo>
                  <a:cubicBezTo>
                    <a:pt x="59" y="39"/>
                    <a:pt x="59" y="39"/>
                    <a:pt x="59" y="39"/>
                  </a:cubicBezTo>
                  <a:close/>
                  <a:moveTo>
                    <a:pt x="39" y="53"/>
                  </a:moveTo>
                  <a:cubicBezTo>
                    <a:pt x="39" y="53"/>
                    <a:pt x="39" y="53"/>
                    <a:pt x="39" y="53"/>
                  </a:cubicBezTo>
                  <a:cubicBezTo>
                    <a:pt x="39" y="53"/>
                    <a:pt x="39" y="53"/>
                    <a:pt x="39" y="53"/>
                  </a:cubicBezTo>
                  <a:cubicBezTo>
                    <a:pt x="39" y="53"/>
                    <a:pt x="39" y="53"/>
                    <a:pt x="39" y="53"/>
                  </a:cubicBezTo>
                  <a:close/>
                  <a:moveTo>
                    <a:pt x="39" y="31"/>
                  </a:moveTo>
                  <a:cubicBezTo>
                    <a:pt x="33" y="37"/>
                    <a:pt x="33" y="37"/>
                    <a:pt x="33" y="37"/>
                  </a:cubicBezTo>
                  <a:cubicBezTo>
                    <a:pt x="33" y="30"/>
                    <a:pt x="33" y="30"/>
                    <a:pt x="33" y="30"/>
                  </a:cubicBezTo>
                  <a:cubicBezTo>
                    <a:pt x="39" y="24"/>
                    <a:pt x="39" y="24"/>
                    <a:pt x="39" y="24"/>
                  </a:cubicBezTo>
                  <a:cubicBezTo>
                    <a:pt x="39" y="31"/>
                    <a:pt x="39" y="31"/>
                    <a:pt x="39" y="31"/>
                  </a:cubicBezTo>
                  <a:close/>
                  <a:moveTo>
                    <a:pt x="33" y="41"/>
                  </a:moveTo>
                  <a:cubicBezTo>
                    <a:pt x="35" y="43"/>
                    <a:pt x="35" y="43"/>
                    <a:pt x="35" y="43"/>
                  </a:cubicBezTo>
                  <a:cubicBezTo>
                    <a:pt x="39" y="46"/>
                    <a:pt x="39" y="46"/>
                    <a:pt x="39" y="46"/>
                  </a:cubicBezTo>
                  <a:cubicBezTo>
                    <a:pt x="39" y="53"/>
                    <a:pt x="39" y="53"/>
                    <a:pt x="39" y="53"/>
                  </a:cubicBezTo>
                  <a:cubicBezTo>
                    <a:pt x="37" y="52"/>
                    <a:pt x="35" y="50"/>
                    <a:pt x="33" y="48"/>
                  </a:cubicBezTo>
                  <a:cubicBezTo>
                    <a:pt x="33" y="41"/>
                    <a:pt x="33" y="41"/>
                    <a:pt x="33" y="41"/>
                  </a:cubicBezTo>
                  <a:close/>
                  <a:moveTo>
                    <a:pt x="39" y="65"/>
                  </a:moveTo>
                  <a:cubicBezTo>
                    <a:pt x="33" y="78"/>
                    <a:pt x="33" y="78"/>
                    <a:pt x="33" y="78"/>
                  </a:cubicBezTo>
                  <a:cubicBezTo>
                    <a:pt x="33" y="66"/>
                    <a:pt x="33" y="66"/>
                    <a:pt x="33" y="66"/>
                  </a:cubicBezTo>
                  <a:cubicBezTo>
                    <a:pt x="39" y="53"/>
                    <a:pt x="39" y="53"/>
                    <a:pt x="39" y="53"/>
                  </a:cubicBezTo>
                  <a:cubicBezTo>
                    <a:pt x="39" y="65"/>
                    <a:pt x="39" y="65"/>
                    <a:pt x="39" y="65"/>
                  </a:cubicBezTo>
                  <a:close/>
                  <a:moveTo>
                    <a:pt x="33" y="82"/>
                  </a:moveTo>
                  <a:cubicBezTo>
                    <a:pt x="35" y="84"/>
                    <a:pt x="35" y="84"/>
                    <a:pt x="35" y="84"/>
                  </a:cubicBezTo>
                  <a:cubicBezTo>
                    <a:pt x="35" y="84"/>
                    <a:pt x="35" y="84"/>
                    <a:pt x="35" y="85"/>
                  </a:cubicBezTo>
                  <a:cubicBezTo>
                    <a:pt x="36" y="87"/>
                    <a:pt x="37" y="89"/>
                    <a:pt x="36" y="91"/>
                  </a:cubicBezTo>
                  <a:cubicBezTo>
                    <a:pt x="36" y="93"/>
                    <a:pt x="35" y="95"/>
                    <a:pt x="33" y="97"/>
                  </a:cubicBezTo>
                  <a:cubicBezTo>
                    <a:pt x="33" y="82"/>
                    <a:pt x="33" y="82"/>
                    <a:pt x="33" y="82"/>
                  </a:cubicBezTo>
                  <a:close/>
                  <a:moveTo>
                    <a:pt x="33" y="1"/>
                  </a:moveTo>
                  <a:cubicBezTo>
                    <a:pt x="33" y="1"/>
                    <a:pt x="33" y="1"/>
                    <a:pt x="33" y="1"/>
                  </a:cubicBezTo>
                  <a:cubicBezTo>
                    <a:pt x="34" y="0"/>
                    <a:pt x="35" y="0"/>
                    <a:pt x="36" y="0"/>
                  </a:cubicBezTo>
                  <a:cubicBezTo>
                    <a:pt x="37" y="0"/>
                    <a:pt x="38" y="0"/>
                    <a:pt x="39" y="1"/>
                  </a:cubicBezTo>
                  <a:cubicBezTo>
                    <a:pt x="39" y="8"/>
                    <a:pt x="39" y="8"/>
                    <a:pt x="39" y="8"/>
                  </a:cubicBezTo>
                  <a:cubicBezTo>
                    <a:pt x="36" y="5"/>
                    <a:pt x="36" y="5"/>
                    <a:pt x="36" y="5"/>
                  </a:cubicBezTo>
                  <a:cubicBezTo>
                    <a:pt x="33" y="8"/>
                    <a:pt x="33" y="8"/>
                    <a:pt x="33" y="8"/>
                  </a:cubicBezTo>
                  <a:cubicBezTo>
                    <a:pt x="33" y="1"/>
                    <a:pt x="33" y="1"/>
                    <a:pt x="33" y="1"/>
                  </a:cubicBezTo>
                  <a:close/>
                  <a:moveTo>
                    <a:pt x="39" y="53"/>
                  </a:moveTo>
                  <a:cubicBezTo>
                    <a:pt x="39" y="53"/>
                    <a:pt x="39" y="53"/>
                    <a:pt x="39" y="53"/>
                  </a:cubicBezTo>
                  <a:cubicBezTo>
                    <a:pt x="39" y="53"/>
                    <a:pt x="39" y="53"/>
                    <a:pt x="39" y="53"/>
                  </a:cubicBezTo>
                  <a:cubicBezTo>
                    <a:pt x="39" y="53"/>
                    <a:pt x="39" y="53"/>
                    <a:pt x="39" y="53"/>
                  </a:cubicBezTo>
                  <a:close/>
                  <a:moveTo>
                    <a:pt x="33" y="1"/>
                  </a:moveTo>
                  <a:cubicBezTo>
                    <a:pt x="33" y="1"/>
                    <a:pt x="33" y="1"/>
                    <a:pt x="33" y="1"/>
                  </a:cubicBezTo>
                  <a:close/>
                  <a:moveTo>
                    <a:pt x="33" y="37"/>
                  </a:moveTo>
                  <a:cubicBezTo>
                    <a:pt x="31" y="39"/>
                    <a:pt x="31" y="39"/>
                    <a:pt x="31" y="39"/>
                  </a:cubicBezTo>
                  <a:cubicBezTo>
                    <a:pt x="31" y="39"/>
                    <a:pt x="32" y="40"/>
                    <a:pt x="33" y="41"/>
                  </a:cubicBezTo>
                  <a:cubicBezTo>
                    <a:pt x="33" y="48"/>
                    <a:pt x="33" y="48"/>
                    <a:pt x="33" y="48"/>
                  </a:cubicBezTo>
                  <a:cubicBezTo>
                    <a:pt x="32" y="46"/>
                    <a:pt x="32" y="46"/>
                    <a:pt x="32" y="46"/>
                  </a:cubicBezTo>
                  <a:cubicBezTo>
                    <a:pt x="30" y="45"/>
                    <a:pt x="29" y="44"/>
                    <a:pt x="28" y="43"/>
                  </a:cubicBezTo>
                  <a:cubicBezTo>
                    <a:pt x="28" y="35"/>
                    <a:pt x="28" y="35"/>
                    <a:pt x="28" y="35"/>
                  </a:cubicBezTo>
                  <a:cubicBezTo>
                    <a:pt x="33" y="30"/>
                    <a:pt x="33" y="30"/>
                    <a:pt x="33" y="30"/>
                  </a:cubicBezTo>
                  <a:cubicBezTo>
                    <a:pt x="33" y="37"/>
                    <a:pt x="33" y="37"/>
                    <a:pt x="33" y="37"/>
                  </a:cubicBezTo>
                  <a:close/>
                  <a:moveTo>
                    <a:pt x="33" y="78"/>
                  </a:moveTo>
                  <a:cubicBezTo>
                    <a:pt x="32" y="80"/>
                    <a:pt x="32" y="80"/>
                    <a:pt x="32" y="80"/>
                  </a:cubicBezTo>
                  <a:cubicBezTo>
                    <a:pt x="32" y="80"/>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3" y="82"/>
                    <a:pt x="33" y="82"/>
                    <a:pt x="33" y="82"/>
                  </a:cubicBezTo>
                  <a:cubicBezTo>
                    <a:pt x="33" y="97"/>
                    <a:pt x="33" y="97"/>
                    <a:pt x="33" y="97"/>
                  </a:cubicBezTo>
                  <a:cubicBezTo>
                    <a:pt x="33" y="97"/>
                    <a:pt x="33" y="97"/>
                    <a:pt x="33" y="97"/>
                  </a:cubicBezTo>
                  <a:cubicBezTo>
                    <a:pt x="33" y="97"/>
                    <a:pt x="33" y="97"/>
                    <a:pt x="33" y="97"/>
                  </a:cubicBezTo>
                  <a:cubicBezTo>
                    <a:pt x="32" y="98"/>
                    <a:pt x="31" y="98"/>
                    <a:pt x="30" y="99"/>
                  </a:cubicBezTo>
                  <a:cubicBezTo>
                    <a:pt x="29" y="99"/>
                    <a:pt x="29" y="99"/>
                    <a:pt x="28" y="99"/>
                  </a:cubicBezTo>
                  <a:cubicBezTo>
                    <a:pt x="28" y="95"/>
                    <a:pt x="28" y="95"/>
                    <a:pt x="28" y="95"/>
                  </a:cubicBezTo>
                  <a:cubicBezTo>
                    <a:pt x="29" y="95"/>
                    <a:pt x="29" y="95"/>
                    <a:pt x="29" y="95"/>
                  </a:cubicBezTo>
                  <a:cubicBezTo>
                    <a:pt x="29" y="95"/>
                    <a:pt x="28" y="95"/>
                    <a:pt x="28" y="94"/>
                  </a:cubicBezTo>
                  <a:cubicBezTo>
                    <a:pt x="28" y="94"/>
                    <a:pt x="28" y="94"/>
                    <a:pt x="28" y="94"/>
                  </a:cubicBezTo>
                  <a:cubicBezTo>
                    <a:pt x="28" y="94"/>
                    <a:pt x="28" y="94"/>
                    <a:pt x="29" y="94"/>
                  </a:cubicBezTo>
                  <a:cubicBezTo>
                    <a:pt x="29" y="94"/>
                    <a:pt x="30" y="94"/>
                    <a:pt x="30" y="93"/>
                  </a:cubicBezTo>
                  <a:cubicBezTo>
                    <a:pt x="30" y="93"/>
                    <a:pt x="30" y="93"/>
                    <a:pt x="30" y="93"/>
                  </a:cubicBezTo>
                  <a:cubicBezTo>
                    <a:pt x="31" y="92"/>
                    <a:pt x="32" y="91"/>
                    <a:pt x="32" y="90"/>
                  </a:cubicBezTo>
                  <a:cubicBezTo>
                    <a:pt x="32" y="89"/>
                    <a:pt x="32" y="88"/>
                    <a:pt x="31" y="87"/>
                  </a:cubicBezTo>
                  <a:cubicBezTo>
                    <a:pt x="31" y="87"/>
                    <a:pt x="31" y="87"/>
                    <a:pt x="31" y="87"/>
                  </a:cubicBezTo>
                  <a:cubicBezTo>
                    <a:pt x="28" y="84"/>
                    <a:pt x="28" y="84"/>
                    <a:pt x="28" y="84"/>
                  </a:cubicBezTo>
                  <a:cubicBezTo>
                    <a:pt x="28" y="84"/>
                    <a:pt x="28" y="84"/>
                    <a:pt x="28" y="84"/>
                  </a:cubicBezTo>
                  <a:cubicBezTo>
                    <a:pt x="28" y="84"/>
                    <a:pt x="28" y="83"/>
                    <a:pt x="28" y="83"/>
                  </a:cubicBezTo>
                  <a:cubicBezTo>
                    <a:pt x="28" y="78"/>
                    <a:pt x="28" y="78"/>
                    <a:pt x="28" y="78"/>
                  </a:cubicBezTo>
                  <a:cubicBezTo>
                    <a:pt x="33" y="66"/>
                    <a:pt x="33" y="66"/>
                    <a:pt x="33" y="66"/>
                  </a:cubicBezTo>
                  <a:cubicBezTo>
                    <a:pt x="33" y="78"/>
                    <a:pt x="33" y="78"/>
                    <a:pt x="33" y="78"/>
                  </a:cubicBezTo>
                  <a:close/>
                  <a:moveTo>
                    <a:pt x="28" y="6"/>
                  </a:moveTo>
                  <a:cubicBezTo>
                    <a:pt x="33" y="1"/>
                    <a:pt x="33" y="1"/>
                    <a:pt x="33" y="1"/>
                  </a:cubicBezTo>
                  <a:cubicBezTo>
                    <a:pt x="33" y="1"/>
                    <a:pt x="33" y="1"/>
                    <a:pt x="33" y="1"/>
                  </a:cubicBezTo>
                  <a:cubicBezTo>
                    <a:pt x="33" y="8"/>
                    <a:pt x="33" y="8"/>
                    <a:pt x="33" y="8"/>
                  </a:cubicBezTo>
                  <a:cubicBezTo>
                    <a:pt x="28" y="13"/>
                    <a:pt x="28" y="13"/>
                    <a:pt x="28" y="13"/>
                  </a:cubicBezTo>
                  <a:cubicBezTo>
                    <a:pt x="28" y="6"/>
                    <a:pt x="28" y="6"/>
                    <a:pt x="28" y="6"/>
                  </a:cubicBezTo>
                  <a:close/>
                  <a:moveTo>
                    <a:pt x="33" y="1"/>
                  </a:moveTo>
                  <a:cubicBezTo>
                    <a:pt x="33" y="1"/>
                    <a:pt x="33" y="1"/>
                    <a:pt x="33" y="1"/>
                  </a:cubicBezTo>
                  <a:close/>
                  <a:moveTo>
                    <a:pt x="28" y="99"/>
                  </a:moveTo>
                  <a:cubicBezTo>
                    <a:pt x="28" y="99"/>
                    <a:pt x="27" y="99"/>
                    <a:pt x="27" y="99"/>
                  </a:cubicBezTo>
                  <a:cubicBezTo>
                    <a:pt x="27" y="99"/>
                    <a:pt x="27" y="99"/>
                    <a:pt x="27" y="99"/>
                  </a:cubicBezTo>
                  <a:cubicBezTo>
                    <a:pt x="27" y="99"/>
                    <a:pt x="27" y="99"/>
                    <a:pt x="27" y="99"/>
                  </a:cubicBezTo>
                  <a:cubicBezTo>
                    <a:pt x="27" y="94"/>
                    <a:pt x="27" y="94"/>
                    <a:pt x="27" y="94"/>
                  </a:cubicBezTo>
                  <a:cubicBezTo>
                    <a:pt x="27" y="94"/>
                    <a:pt x="27" y="94"/>
                    <a:pt x="27" y="94"/>
                  </a:cubicBezTo>
                  <a:cubicBezTo>
                    <a:pt x="27" y="94"/>
                    <a:pt x="27" y="94"/>
                    <a:pt x="27" y="94"/>
                  </a:cubicBezTo>
                  <a:cubicBezTo>
                    <a:pt x="28" y="94"/>
                    <a:pt x="28" y="94"/>
                    <a:pt x="28" y="94"/>
                  </a:cubicBezTo>
                  <a:cubicBezTo>
                    <a:pt x="28" y="94"/>
                    <a:pt x="28" y="94"/>
                    <a:pt x="28" y="94"/>
                  </a:cubicBezTo>
                  <a:cubicBezTo>
                    <a:pt x="28" y="94"/>
                    <a:pt x="28" y="94"/>
                    <a:pt x="27" y="94"/>
                  </a:cubicBezTo>
                  <a:cubicBezTo>
                    <a:pt x="28" y="95"/>
                    <a:pt x="28" y="95"/>
                    <a:pt x="28" y="95"/>
                  </a:cubicBezTo>
                  <a:cubicBezTo>
                    <a:pt x="28" y="99"/>
                    <a:pt x="28" y="99"/>
                    <a:pt x="28" y="99"/>
                  </a:cubicBezTo>
                  <a:close/>
                  <a:moveTo>
                    <a:pt x="27" y="7"/>
                  </a:moveTo>
                  <a:cubicBezTo>
                    <a:pt x="28" y="6"/>
                    <a:pt x="28" y="6"/>
                    <a:pt x="28" y="6"/>
                  </a:cubicBezTo>
                  <a:cubicBezTo>
                    <a:pt x="28" y="13"/>
                    <a:pt x="28" y="13"/>
                    <a:pt x="28" y="13"/>
                  </a:cubicBezTo>
                  <a:cubicBezTo>
                    <a:pt x="27" y="14"/>
                    <a:pt x="27" y="14"/>
                    <a:pt x="27" y="14"/>
                  </a:cubicBezTo>
                  <a:cubicBezTo>
                    <a:pt x="27" y="7"/>
                    <a:pt x="27" y="7"/>
                    <a:pt x="27" y="7"/>
                  </a:cubicBezTo>
                  <a:close/>
                  <a:moveTo>
                    <a:pt x="28" y="35"/>
                  </a:moveTo>
                  <a:cubicBezTo>
                    <a:pt x="28" y="43"/>
                    <a:pt x="28" y="43"/>
                    <a:pt x="28" y="43"/>
                  </a:cubicBezTo>
                  <a:cubicBezTo>
                    <a:pt x="27" y="42"/>
                    <a:pt x="27" y="42"/>
                    <a:pt x="27" y="42"/>
                  </a:cubicBezTo>
                  <a:cubicBezTo>
                    <a:pt x="27" y="42"/>
                    <a:pt x="27" y="42"/>
                    <a:pt x="27" y="42"/>
                  </a:cubicBezTo>
                  <a:cubicBezTo>
                    <a:pt x="27" y="36"/>
                    <a:pt x="27" y="36"/>
                    <a:pt x="27" y="36"/>
                  </a:cubicBezTo>
                  <a:cubicBezTo>
                    <a:pt x="27" y="36"/>
                    <a:pt x="27" y="36"/>
                    <a:pt x="27" y="36"/>
                  </a:cubicBezTo>
                  <a:cubicBezTo>
                    <a:pt x="27" y="36"/>
                    <a:pt x="27" y="36"/>
                    <a:pt x="27" y="36"/>
                  </a:cubicBezTo>
                  <a:cubicBezTo>
                    <a:pt x="28" y="35"/>
                    <a:pt x="28" y="35"/>
                    <a:pt x="28" y="35"/>
                  </a:cubicBezTo>
                  <a:close/>
                  <a:moveTo>
                    <a:pt x="28" y="78"/>
                  </a:moveTo>
                  <a:cubicBezTo>
                    <a:pt x="28" y="83"/>
                    <a:pt x="28" y="83"/>
                    <a:pt x="28" y="83"/>
                  </a:cubicBezTo>
                  <a:cubicBezTo>
                    <a:pt x="28" y="83"/>
                    <a:pt x="28" y="82"/>
                    <a:pt x="28" y="81"/>
                  </a:cubicBezTo>
                  <a:cubicBezTo>
                    <a:pt x="28" y="81"/>
                    <a:pt x="28" y="81"/>
                    <a:pt x="28" y="81"/>
                  </a:cubicBezTo>
                  <a:cubicBezTo>
                    <a:pt x="27" y="80"/>
                    <a:pt x="28" y="79"/>
                    <a:pt x="28" y="79"/>
                  </a:cubicBezTo>
                  <a:cubicBezTo>
                    <a:pt x="28" y="78"/>
                    <a:pt x="28" y="78"/>
                    <a:pt x="28" y="78"/>
                  </a:cubicBezTo>
                  <a:close/>
                  <a:moveTo>
                    <a:pt x="27" y="60"/>
                  </a:moveTo>
                  <a:cubicBezTo>
                    <a:pt x="27" y="53"/>
                    <a:pt x="27" y="53"/>
                    <a:pt x="27" y="53"/>
                  </a:cubicBezTo>
                  <a:cubicBezTo>
                    <a:pt x="27" y="54"/>
                    <a:pt x="28" y="55"/>
                    <a:pt x="28" y="56"/>
                  </a:cubicBezTo>
                  <a:cubicBezTo>
                    <a:pt x="28" y="56"/>
                    <a:pt x="28" y="57"/>
                    <a:pt x="27" y="58"/>
                  </a:cubicBezTo>
                  <a:cubicBezTo>
                    <a:pt x="27" y="60"/>
                    <a:pt x="27" y="60"/>
                    <a:pt x="27" y="60"/>
                  </a:cubicBezTo>
                  <a:close/>
                  <a:moveTo>
                    <a:pt x="27" y="42"/>
                  </a:moveTo>
                  <a:cubicBezTo>
                    <a:pt x="27" y="42"/>
                    <a:pt x="27" y="42"/>
                    <a:pt x="27" y="42"/>
                  </a:cubicBezTo>
                  <a:close/>
                  <a:moveTo>
                    <a:pt x="27" y="99"/>
                  </a:moveTo>
                  <a:cubicBezTo>
                    <a:pt x="25" y="99"/>
                    <a:pt x="24" y="98"/>
                    <a:pt x="23" y="98"/>
                  </a:cubicBezTo>
                  <a:cubicBezTo>
                    <a:pt x="22" y="97"/>
                    <a:pt x="21" y="96"/>
                    <a:pt x="20" y="95"/>
                  </a:cubicBezTo>
                  <a:cubicBezTo>
                    <a:pt x="13" y="85"/>
                    <a:pt x="13" y="85"/>
                    <a:pt x="13" y="85"/>
                  </a:cubicBezTo>
                  <a:cubicBezTo>
                    <a:pt x="12" y="85"/>
                    <a:pt x="12" y="84"/>
                    <a:pt x="12" y="83"/>
                  </a:cubicBezTo>
                  <a:cubicBezTo>
                    <a:pt x="12" y="83"/>
                    <a:pt x="12" y="83"/>
                    <a:pt x="12" y="83"/>
                  </a:cubicBezTo>
                  <a:cubicBezTo>
                    <a:pt x="12" y="82"/>
                    <a:pt x="12" y="81"/>
                    <a:pt x="12" y="80"/>
                  </a:cubicBezTo>
                  <a:cubicBezTo>
                    <a:pt x="23" y="57"/>
                    <a:pt x="23" y="57"/>
                    <a:pt x="23" y="57"/>
                  </a:cubicBezTo>
                  <a:cubicBezTo>
                    <a:pt x="21" y="55"/>
                    <a:pt x="17" y="51"/>
                    <a:pt x="12" y="47"/>
                  </a:cubicBezTo>
                  <a:cubicBezTo>
                    <a:pt x="8" y="44"/>
                    <a:pt x="4" y="40"/>
                    <a:pt x="2" y="38"/>
                  </a:cubicBezTo>
                  <a:cubicBezTo>
                    <a:pt x="2" y="38"/>
                    <a:pt x="2" y="38"/>
                    <a:pt x="2" y="38"/>
                  </a:cubicBezTo>
                  <a:cubicBezTo>
                    <a:pt x="2" y="32"/>
                    <a:pt x="2" y="32"/>
                    <a:pt x="2" y="32"/>
                  </a:cubicBezTo>
                  <a:cubicBezTo>
                    <a:pt x="27" y="7"/>
                    <a:pt x="27" y="7"/>
                    <a:pt x="27" y="7"/>
                  </a:cubicBezTo>
                  <a:cubicBezTo>
                    <a:pt x="27" y="14"/>
                    <a:pt x="27" y="14"/>
                    <a:pt x="27" y="14"/>
                  </a:cubicBezTo>
                  <a:cubicBezTo>
                    <a:pt x="6" y="35"/>
                    <a:pt x="6" y="35"/>
                    <a:pt x="6" y="35"/>
                  </a:cubicBezTo>
                  <a:cubicBezTo>
                    <a:pt x="8" y="37"/>
                    <a:pt x="12" y="40"/>
                    <a:pt x="15" y="44"/>
                  </a:cubicBezTo>
                  <a:cubicBezTo>
                    <a:pt x="20" y="47"/>
                    <a:pt x="24" y="51"/>
                    <a:pt x="26" y="53"/>
                  </a:cubicBezTo>
                  <a:cubicBezTo>
                    <a:pt x="26" y="53"/>
                    <a:pt x="26" y="53"/>
                    <a:pt x="26" y="53"/>
                  </a:cubicBezTo>
                  <a:cubicBezTo>
                    <a:pt x="26" y="53"/>
                    <a:pt x="27" y="53"/>
                    <a:pt x="27" y="53"/>
                  </a:cubicBezTo>
                  <a:cubicBezTo>
                    <a:pt x="27" y="60"/>
                    <a:pt x="27" y="60"/>
                    <a:pt x="27" y="60"/>
                  </a:cubicBezTo>
                  <a:cubicBezTo>
                    <a:pt x="17" y="82"/>
                    <a:pt x="17" y="82"/>
                    <a:pt x="17" y="82"/>
                  </a:cubicBezTo>
                  <a:cubicBezTo>
                    <a:pt x="17" y="82"/>
                    <a:pt x="17" y="82"/>
                    <a:pt x="17" y="82"/>
                  </a:cubicBezTo>
                  <a:cubicBezTo>
                    <a:pt x="17" y="82"/>
                    <a:pt x="17" y="82"/>
                    <a:pt x="17" y="82"/>
                  </a:cubicBezTo>
                  <a:cubicBezTo>
                    <a:pt x="17" y="82"/>
                    <a:pt x="17" y="82"/>
                    <a:pt x="17" y="82"/>
                  </a:cubicBezTo>
                  <a:cubicBezTo>
                    <a:pt x="24" y="92"/>
                    <a:pt x="24" y="92"/>
                    <a:pt x="24" y="92"/>
                  </a:cubicBezTo>
                  <a:cubicBezTo>
                    <a:pt x="24" y="93"/>
                    <a:pt x="25" y="93"/>
                    <a:pt x="25" y="94"/>
                  </a:cubicBezTo>
                  <a:cubicBezTo>
                    <a:pt x="26" y="94"/>
                    <a:pt x="26" y="94"/>
                    <a:pt x="27" y="94"/>
                  </a:cubicBezTo>
                  <a:cubicBezTo>
                    <a:pt x="27" y="99"/>
                    <a:pt x="27" y="99"/>
                    <a:pt x="27" y="99"/>
                  </a:cubicBezTo>
                  <a:close/>
                  <a:moveTo>
                    <a:pt x="27" y="36"/>
                  </a:moveTo>
                  <a:cubicBezTo>
                    <a:pt x="27" y="36"/>
                    <a:pt x="27" y="36"/>
                    <a:pt x="27" y="36"/>
                  </a:cubicBezTo>
                  <a:cubicBezTo>
                    <a:pt x="27" y="36"/>
                    <a:pt x="27" y="36"/>
                    <a:pt x="27" y="36"/>
                  </a:cubicBezTo>
                  <a:cubicBezTo>
                    <a:pt x="27" y="36"/>
                    <a:pt x="27" y="36"/>
                    <a:pt x="27" y="36"/>
                  </a:cubicBezTo>
                  <a:cubicBezTo>
                    <a:pt x="26" y="37"/>
                    <a:pt x="26" y="38"/>
                    <a:pt x="26" y="39"/>
                  </a:cubicBezTo>
                  <a:cubicBezTo>
                    <a:pt x="26" y="40"/>
                    <a:pt x="26"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36"/>
                    <a:pt x="27" y="36"/>
                    <a:pt x="27" y="36"/>
                  </a:cubicBezTo>
                  <a:close/>
                  <a:moveTo>
                    <a:pt x="2" y="38"/>
                  </a:moveTo>
                  <a:cubicBezTo>
                    <a:pt x="2" y="38"/>
                    <a:pt x="2" y="38"/>
                    <a:pt x="2" y="38"/>
                  </a:cubicBezTo>
                  <a:cubicBezTo>
                    <a:pt x="2" y="38"/>
                    <a:pt x="2" y="38"/>
                    <a:pt x="2" y="38"/>
                  </a:cubicBezTo>
                  <a:close/>
                  <a:moveTo>
                    <a:pt x="27" y="42"/>
                  </a:moveTo>
                  <a:cubicBezTo>
                    <a:pt x="27" y="42"/>
                    <a:pt x="27" y="42"/>
                    <a:pt x="27" y="42"/>
                  </a:cubicBezTo>
                  <a:close/>
                  <a:moveTo>
                    <a:pt x="2" y="38"/>
                  </a:moveTo>
                  <a:cubicBezTo>
                    <a:pt x="2" y="38"/>
                    <a:pt x="2" y="38"/>
                    <a:pt x="2" y="38"/>
                  </a:cubicBezTo>
                  <a:cubicBezTo>
                    <a:pt x="2" y="38"/>
                    <a:pt x="2" y="38"/>
                    <a:pt x="2" y="38"/>
                  </a:cubicBezTo>
                  <a:cubicBezTo>
                    <a:pt x="2" y="38"/>
                    <a:pt x="2" y="38"/>
                    <a:pt x="2" y="38"/>
                  </a:cubicBezTo>
                  <a:cubicBezTo>
                    <a:pt x="2" y="33"/>
                    <a:pt x="2" y="33"/>
                    <a:pt x="2" y="33"/>
                  </a:cubicBezTo>
                  <a:cubicBezTo>
                    <a:pt x="2" y="33"/>
                    <a:pt x="2" y="33"/>
                    <a:pt x="2" y="33"/>
                  </a:cubicBezTo>
                  <a:cubicBezTo>
                    <a:pt x="2" y="32"/>
                    <a:pt x="2" y="32"/>
                    <a:pt x="2" y="32"/>
                  </a:cubicBezTo>
                  <a:cubicBezTo>
                    <a:pt x="2" y="38"/>
                    <a:pt x="2" y="38"/>
                    <a:pt x="2" y="38"/>
                  </a:cubicBezTo>
                  <a:close/>
                  <a:moveTo>
                    <a:pt x="2" y="38"/>
                  </a:moveTo>
                  <a:cubicBezTo>
                    <a:pt x="2" y="38"/>
                    <a:pt x="2" y="38"/>
                    <a:pt x="2" y="38"/>
                  </a:cubicBezTo>
                  <a:cubicBezTo>
                    <a:pt x="2" y="38"/>
                    <a:pt x="2" y="38"/>
                    <a:pt x="2" y="38"/>
                  </a:cubicBezTo>
                  <a:close/>
                  <a:moveTo>
                    <a:pt x="2" y="38"/>
                  </a:moveTo>
                  <a:cubicBezTo>
                    <a:pt x="2" y="38"/>
                    <a:pt x="2" y="38"/>
                    <a:pt x="2" y="38"/>
                  </a:cubicBezTo>
                  <a:close/>
                  <a:moveTo>
                    <a:pt x="2" y="38"/>
                  </a:moveTo>
                  <a:cubicBezTo>
                    <a:pt x="2" y="38"/>
                    <a:pt x="2" y="38"/>
                    <a:pt x="2" y="38"/>
                  </a:cubicBezTo>
                  <a:cubicBezTo>
                    <a:pt x="1" y="37"/>
                    <a:pt x="1" y="36"/>
                    <a:pt x="0" y="35"/>
                  </a:cubicBezTo>
                  <a:cubicBezTo>
                    <a:pt x="0" y="34"/>
                    <a:pt x="1" y="34"/>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lnTo>
                    <a:pt x="2" y="38"/>
                  </a:lnTo>
                  <a:close/>
                  <a:moveTo>
                    <a:pt x="2" y="38"/>
                  </a:moveTo>
                  <a:cubicBezTo>
                    <a:pt x="2" y="38"/>
                    <a:pt x="2" y="38"/>
                    <a:pt x="2" y="3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0" name="Freeform 201"/>
            <p:cNvSpPr>
              <a:spLocks noEditPoints="1"/>
            </p:cNvSpPr>
            <p:nvPr/>
          </p:nvSpPr>
          <p:spPr bwMode="auto">
            <a:xfrm>
              <a:off x="9331340" y="352428"/>
              <a:ext cx="422275" cy="357190"/>
            </a:xfrm>
            <a:custGeom>
              <a:gdLst>
                <a:gd fmla="*/ 167 w 187" name="T0"/>
                <a:gd fmla="*/ 78 h 158" name="T1"/>
                <a:gd fmla="*/ 146 w 187" name="T2"/>
                <a:gd fmla="*/ 20 h 158" name="T3"/>
                <a:gd fmla="*/ 187 w 187" name="T4"/>
                <a:gd fmla="*/ 55 h 158" name="T5"/>
                <a:gd fmla="*/ 170 w 187" name="T6"/>
                <a:gd fmla="*/ 83 h 158" name="T7"/>
                <a:gd fmla="*/ 166 w 187" name="T8"/>
                <a:gd fmla="*/ 84 h 158" name="T9"/>
                <a:gd fmla="*/ 147 w 187" name="T10"/>
                <a:gd fmla="*/ 155 h 158" name="T11"/>
                <a:gd fmla="*/ 146 w 187" name="T12"/>
                <a:gd fmla="*/ 157 h 158" name="T13"/>
                <a:gd fmla="*/ 146 w 187" name="T14"/>
                <a:gd fmla="*/ 58 h 158" name="T15"/>
                <a:gd fmla="*/ 125 w 187" name="T16"/>
                <a:gd fmla="*/ 5 h 158" name="T17"/>
                <a:gd fmla="*/ 96 w 187" name="T18"/>
                <a:gd fmla="*/ 17 h 158" name="T19"/>
                <a:gd fmla="*/ 94 w 187" name="T20"/>
                <a:gd fmla="*/ 17 h 158" name="T21"/>
                <a:gd fmla="*/ 96 w 187" name="T22"/>
                <a:gd fmla="*/ 12 h 158" name="T23"/>
                <a:gd fmla="*/ 116 w 187" name="T24"/>
                <a:gd fmla="*/ 7 h 158" name="T25"/>
                <a:gd fmla="*/ 122 w 187" name="T26"/>
                <a:gd fmla="*/ 1 h 158" name="T27"/>
                <a:gd fmla="*/ 146 w 187" name="T28"/>
                <a:gd fmla="*/ 14 h 158" name="T29"/>
                <a:gd fmla="*/ 125 w 187" name="T30"/>
                <a:gd fmla="*/ 5 h 158" name="T31"/>
                <a:gd fmla="*/ 142 w 187" name="T32"/>
                <a:gd fmla="*/ 153 h 158" name="T33"/>
                <a:gd fmla="*/ 144 w 187" name="T34"/>
                <a:gd fmla="*/ 56 h 158" name="T35"/>
                <a:gd fmla="*/ 146 w 187" name="T36"/>
                <a:gd fmla="*/ 57 h 158" name="T37"/>
                <a:gd fmla="*/ 146 w 187" name="T38"/>
                <a:gd fmla="*/ 57 h 158" name="T39"/>
                <a:gd fmla="*/ 146 w 187" name="T40"/>
                <a:gd fmla="*/ 157 h 158" name="T41"/>
                <a:gd fmla="*/ 94 w 187" name="T42"/>
                <a:gd fmla="*/ 158 h 158" name="T43"/>
                <a:gd fmla="*/ 94 w 187" name="T44"/>
                <a:gd fmla="*/ 17 h 158" name="T45"/>
                <a:gd fmla="*/ 66 w 187" name="T46"/>
                <a:gd fmla="*/ 5 h 158" name="T47"/>
                <a:gd fmla="*/ 20 w 187" name="T48"/>
                <a:gd fmla="*/ 78 h 158" name="T49"/>
                <a:gd fmla="*/ 45 w 187" name="T50"/>
                <a:gd fmla="*/ 57 h 158" name="T51"/>
                <a:gd fmla="*/ 46 w 187" name="T52"/>
                <a:gd fmla="*/ 58 h 158" name="T53"/>
                <a:gd fmla="*/ 94 w 187" name="T54"/>
                <a:gd fmla="*/ 153 h 158" name="T55"/>
                <a:gd fmla="*/ 94 w 187" name="T56"/>
                <a:gd fmla="*/ 158 h 158" name="T57"/>
                <a:gd fmla="*/ 43 w 187" name="T58"/>
                <a:gd fmla="*/ 158 h 158" name="T59"/>
                <a:gd fmla="*/ 41 w 187" name="T60"/>
                <a:gd fmla="*/ 155 h 158" name="T61"/>
                <a:gd fmla="*/ 22 w 187" name="T62"/>
                <a:gd fmla="*/ 84 h 158" name="T63"/>
                <a:gd fmla="*/ 18 w 187" name="T64"/>
                <a:gd fmla="*/ 83 h 158" name="T65"/>
                <a:gd fmla="*/ 1 w 187" name="T66"/>
                <a:gd fmla="*/ 57 h 158" name="T67"/>
                <a:gd fmla="*/ 66 w 187" name="T68"/>
                <a:gd fmla="*/ 0 h 158" name="T69"/>
                <a:gd fmla="*/ 69 w 187" name="T70"/>
                <a:gd fmla="*/ 1 h 158" name="T71"/>
                <a:gd fmla="*/ 94 w 187" name="T72"/>
                <a:gd fmla="*/ 12 h 158"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58" w="187">
                  <a:moveTo>
                    <a:pt x="146" y="57"/>
                  </a:moveTo>
                  <a:cubicBezTo>
                    <a:pt x="152" y="62"/>
                    <a:pt x="163" y="73"/>
                    <a:pt x="167" y="78"/>
                  </a:cubicBezTo>
                  <a:cubicBezTo>
                    <a:pt x="182" y="56"/>
                    <a:pt x="182" y="56"/>
                    <a:pt x="182" y="56"/>
                  </a:cubicBezTo>
                  <a:cubicBezTo>
                    <a:pt x="177" y="44"/>
                    <a:pt x="160" y="30"/>
                    <a:pt x="146" y="20"/>
                  </a:cubicBezTo>
                  <a:cubicBezTo>
                    <a:pt x="146" y="14"/>
                    <a:pt x="146" y="14"/>
                    <a:pt x="146" y="14"/>
                  </a:cubicBezTo>
                  <a:cubicBezTo>
                    <a:pt x="162" y="25"/>
                    <a:pt x="181" y="41"/>
                    <a:pt x="187" y="55"/>
                  </a:cubicBezTo>
                  <a:cubicBezTo>
                    <a:pt x="187" y="56"/>
                    <a:pt x="187" y="57"/>
                    <a:pt x="187" y="57"/>
                  </a:cubicBezTo>
                  <a:cubicBezTo>
                    <a:pt x="170" y="83"/>
                    <a:pt x="170" y="83"/>
                    <a:pt x="170" y="83"/>
                  </a:cubicBezTo>
                  <a:cubicBezTo>
                    <a:pt x="170" y="83"/>
                    <a:pt x="169" y="84"/>
                    <a:pt x="169" y="84"/>
                  </a:cubicBezTo>
                  <a:cubicBezTo>
                    <a:pt x="168" y="85"/>
                    <a:pt x="167" y="84"/>
                    <a:pt x="166" y="84"/>
                  </a:cubicBezTo>
                  <a:cubicBezTo>
                    <a:pt x="166" y="83"/>
                    <a:pt x="154" y="71"/>
                    <a:pt x="146" y="64"/>
                  </a:cubicBezTo>
                  <a:cubicBezTo>
                    <a:pt x="147" y="155"/>
                    <a:pt x="147" y="155"/>
                    <a:pt x="147" y="155"/>
                  </a:cubicBezTo>
                  <a:cubicBezTo>
                    <a:pt x="147" y="155"/>
                    <a:pt x="147" y="155"/>
                    <a:pt x="147" y="155"/>
                  </a:cubicBezTo>
                  <a:cubicBezTo>
                    <a:pt x="147" y="156"/>
                    <a:pt x="146" y="157"/>
                    <a:pt x="146" y="157"/>
                  </a:cubicBezTo>
                  <a:cubicBezTo>
                    <a:pt x="146" y="58"/>
                    <a:pt x="146" y="58"/>
                    <a:pt x="146" y="58"/>
                  </a:cubicBezTo>
                  <a:cubicBezTo>
                    <a:pt x="146" y="58"/>
                    <a:pt x="146" y="58"/>
                    <a:pt x="146" y="58"/>
                  </a:cubicBezTo>
                  <a:cubicBezTo>
                    <a:pt x="146" y="58"/>
                    <a:pt x="146" y="58"/>
                    <a:pt x="146" y="57"/>
                  </a:cubicBezTo>
                  <a:close/>
                  <a:moveTo>
                    <a:pt x="125" y="5"/>
                  </a:moveTo>
                  <a:cubicBezTo>
                    <a:pt x="123" y="8"/>
                    <a:pt x="121" y="10"/>
                    <a:pt x="118" y="11"/>
                  </a:cubicBezTo>
                  <a:cubicBezTo>
                    <a:pt x="112" y="15"/>
                    <a:pt x="104" y="17"/>
                    <a:pt x="96" y="17"/>
                  </a:cubicBezTo>
                  <a:cubicBezTo>
                    <a:pt x="96" y="17"/>
                    <a:pt x="96" y="17"/>
                    <a:pt x="96" y="17"/>
                  </a:cubicBezTo>
                  <a:cubicBezTo>
                    <a:pt x="95" y="17"/>
                    <a:pt x="94" y="17"/>
                    <a:pt x="94" y="17"/>
                  </a:cubicBezTo>
                  <a:cubicBezTo>
                    <a:pt x="94" y="12"/>
                    <a:pt x="94" y="12"/>
                    <a:pt x="94" y="12"/>
                  </a:cubicBezTo>
                  <a:cubicBezTo>
                    <a:pt x="94" y="12"/>
                    <a:pt x="95" y="12"/>
                    <a:pt x="96" y="12"/>
                  </a:cubicBezTo>
                  <a:cubicBezTo>
                    <a:pt x="96" y="12"/>
                    <a:pt x="96" y="12"/>
                    <a:pt x="96" y="12"/>
                  </a:cubicBezTo>
                  <a:cubicBezTo>
                    <a:pt x="103" y="12"/>
                    <a:pt x="110" y="10"/>
                    <a:pt x="116" y="7"/>
                  </a:cubicBezTo>
                  <a:cubicBezTo>
                    <a:pt x="118" y="5"/>
                    <a:pt x="121" y="3"/>
                    <a:pt x="122" y="1"/>
                  </a:cubicBezTo>
                  <a:cubicBezTo>
                    <a:pt x="122" y="1"/>
                    <a:pt x="122" y="1"/>
                    <a:pt x="122" y="1"/>
                  </a:cubicBezTo>
                  <a:cubicBezTo>
                    <a:pt x="123" y="0"/>
                    <a:pt x="124" y="0"/>
                    <a:pt x="125" y="0"/>
                  </a:cubicBezTo>
                  <a:cubicBezTo>
                    <a:pt x="125" y="0"/>
                    <a:pt x="135" y="6"/>
                    <a:pt x="146" y="14"/>
                  </a:cubicBezTo>
                  <a:cubicBezTo>
                    <a:pt x="146" y="20"/>
                    <a:pt x="146" y="20"/>
                    <a:pt x="146" y="20"/>
                  </a:cubicBezTo>
                  <a:cubicBezTo>
                    <a:pt x="137" y="13"/>
                    <a:pt x="128" y="8"/>
                    <a:pt x="125" y="5"/>
                  </a:cubicBezTo>
                  <a:close/>
                  <a:moveTo>
                    <a:pt x="94" y="153"/>
                  </a:moveTo>
                  <a:cubicBezTo>
                    <a:pt x="142" y="153"/>
                    <a:pt x="142" y="153"/>
                    <a:pt x="142" y="153"/>
                  </a:cubicBezTo>
                  <a:cubicBezTo>
                    <a:pt x="142" y="58"/>
                    <a:pt x="142" y="58"/>
                    <a:pt x="142" y="58"/>
                  </a:cubicBezTo>
                  <a:cubicBezTo>
                    <a:pt x="142" y="57"/>
                    <a:pt x="143" y="56"/>
                    <a:pt x="144" y="56"/>
                  </a:cubicBezTo>
                  <a:cubicBezTo>
                    <a:pt x="145" y="56"/>
                    <a:pt x="145" y="56"/>
                    <a:pt x="146" y="57"/>
                  </a:cubicBezTo>
                  <a:cubicBezTo>
                    <a:pt x="146" y="57"/>
                    <a:pt x="146" y="57"/>
                    <a:pt x="146" y="57"/>
                  </a:cubicBezTo>
                  <a:cubicBezTo>
                    <a:pt x="146" y="57"/>
                    <a:pt x="146" y="57"/>
                    <a:pt x="146" y="57"/>
                  </a:cubicBezTo>
                  <a:cubicBezTo>
                    <a:pt x="146" y="57"/>
                    <a:pt x="146" y="57"/>
                    <a:pt x="146" y="57"/>
                  </a:cubicBezTo>
                  <a:cubicBezTo>
                    <a:pt x="146" y="58"/>
                    <a:pt x="146" y="58"/>
                    <a:pt x="146" y="58"/>
                  </a:cubicBezTo>
                  <a:cubicBezTo>
                    <a:pt x="146" y="157"/>
                    <a:pt x="146" y="157"/>
                    <a:pt x="146" y="157"/>
                  </a:cubicBezTo>
                  <a:cubicBezTo>
                    <a:pt x="146" y="158"/>
                    <a:pt x="145" y="158"/>
                    <a:pt x="144" y="158"/>
                  </a:cubicBezTo>
                  <a:cubicBezTo>
                    <a:pt x="94" y="158"/>
                    <a:pt x="94" y="158"/>
                    <a:pt x="94" y="158"/>
                  </a:cubicBezTo>
                  <a:lnTo>
                    <a:pt x="94" y="153"/>
                  </a:lnTo>
                  <a:close/>
                  <a:moveTo>
                    <a:pt x="94" y="17"/>
                  </a:moveTo>
                  <a:cubicBezTo>
                    <a:pt x="86" y="16"/>
                    <a:pt x="79" y="15"/>
                    <a:pt x="73" y="11"/>
                  </a:cubicBezTo>
                  <a:cubicBezTo>
                    <a:pt x="70" y="10"/>
                    <a:pt x="68" y="8"/>
                    <a:pt x="66" y="5"/>
                  </a:cubicBezTo>
                  <a:cubicBezTo>
                    <a:pt x="57" y="11"/>
                    <a:pt x="14" y="37"/>
                    <a:pt x="5" y="56"/>
                  </a:cubicBezTo>
                  <a:cubicBezTo>
                    <a:pt x="20" y="78"/>
                    <a:pt x="20" y="78"/>
                    <a:pt x="20" y="78"/>
                  </a:cubicBezTo>
                  <a:cubicBezTo>
                    <a:pt x="25" y="73"/>
                    <a:pt x="36" y="62"/>
                    <a:pt x="42" y="57"/>
                  </a:cubicBezTo>
                  <a:cubicBezTo>
                    <a:pt x="43" y="56"/>
                    <a:pt x="44" y="56"/>
                    <a:pt x="45" y="57"/>
                  </a:cubicBezTo>
                  <a:cubicBezTo>
                    <a:pt x="46" y="57"/>
                    <a:pt x="46" y="58"/>
                    <a:pt x="46" y="58"/>
                  </a:cubicBezTo>
                  <a:cubicBezTo>
                    <a:pt x="46" y="58"/>
                    <a:pt x="46" y="58"/>
                    <a:pt x="46" y="58"/>
                  </a:cubicBezTo>
                  <a:cubicBezTo>
                    <a:pt x="45" y="153"/>
                    <a:pt x="45" y="153"/>
                    <a:pt x="45" y="153"/>
                  </a:cubicBezTo>
                  <a:cubicBezTo>
                    <a:pt x="94" y="153"/>
                    <a:pt x="94" y="153"/>
                    <a:pt x="94" y="153"/>
                  </a:cubicBezTo>
                  <a:cubicBezTo>
                    <a:pt x="94" y="153"/>
                    <a:pt x="94" y="153"/>
                    <a:pt x="94" y="153"/>
                  </a:cubicBezTo>
                  <a:cubicBezTo>
                    <a:pt x="94" y="158"/>
                    <a:pt x="94" y="158"/>
                    <a:pt x="94" y="158"/>
                  </a:cubicBezTo>
                  <a:cubicBezTo>
                    <a:pt x="94" y="158"/>
                    <a:pt x="94" y="158"/>
                    <a:pt x="94" y="158"/>
                  </a:cubicBezTo>
                  <a:cubicBezTo>
                    <a:pt x="43" y="158"/>
                    <a:pt x="43" y="158"/>
                    <a:pt x="43" y="158"/>
                  </a:cubicBezTo>
                  <a:cubicBezTo>
                    <a:pt x="43" y="158"/>
                    <a:pt x="43" y="158"/>
                    <a:pt x="43" y="158"/>
                  </a:cubicBezTo>
                  <a:cubicBezTo>
                    <a:pt x="42" y="158"/>
                    <a:pt x="41" y="157"/>
                    <a:pt x="41" y="155"/>
                  </a:cubicBezTo>
                  <a:cubicBezTo>
                    <a:pt x="41" y="64"/>
                    <a:pt x="41" y="64"/>
                    <a:pt x="41" y="64"/>
                  </a:cubicBezTo>
                  <a:cubicBezTo>
                    <a:pt x="33" y="71"/>
                    <a:pt x="22" y="83"/>
                    <a:pt x="22" y="84"/>
                  </a:cubicBezTo>
                  <a:cubicBezTo>
                    <a:pt x="21" y="84"/>
                    <a:pt x="21" y="84"/>
                    <a:pt x="21" y="84"/>
                  </a:cubicBezTo>
                  <a:cubicBezTo>
                    <a:pt x="20" y="85"/>
                    <a:pt x="18" y="84"/>
                    <a:pt x="18" y="83"/>
                  </a:cubicBezTo>
                  <a:cubicBezTo>
                    <a:pt x="1" y="57"/>
                    <a:pt x="1" y="57"/>
                    <a:pt x="1" y="57"/>
                  </a:cubicBezTo>
                  <a:cubicBezTo>
                    <a:pt x="1" y="57"/>
                    <a:pt x="1" y="57"/>
                    <a:pt x="1" y="57"/>
                  </a:cubicBezTo>
                  <a:cubicBezTo>
                    <a:pt x="0" y="57"/>
                    <a:pt x="0" y="56"/>
                    <a:pt x="0" y="55"/>
                  </a:cubicBezTo>
                  <a:cubicBezTo>
                    <a:pt x="10" y="32"/>
                    <a:pt x="66" y="0"/>
                    <a:pt x="66" y="0"/>
                  </a:cubicBezTo>
                  <a:cubicBezTo>
                    <a:pt x="66" y="0"/>
                    <a:pt x="66" y="0"/>
                    <a:pt x="66" y="0"/>
                  </a:cubicBezTo>
                  <a:cubicBezTo>
                    <a:pt x="67" y="0"/>
                    <a:pt x="68" y="0"/>
                    <a:pt x="69" y="1"/>
                  </a:cubicBezTo>
                  <a:cubicBezTo>
                    <a:pt x="71" y="3"/>
                    <a:pt x="73" y="5"/>
                    <a:pt x="75" y="7"/>
                  </a:cubicBezTo>
                  <a:cubicBezTo>
                    <a:pt x="80" y="10"/>
                    <a:pt x="87" y="12"/>
                    <a:pt x="94" y="12"/>
                  </a:cubicBezTo>
                  <a:lnTo>
                    <a:pt x="94"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1" name="Freeform 202"/>
            <p:cNvSpPr>
              <a:spLocks noEditPoints="1"/>
            </p:cNvSpPr>
            <p:nvPr/>
          </p:nvSpPr>
          <p:spPr bwMode="auto">
            <a:xfrm>
              <a:off x="9485328" y="336553"/>
              <a:ext cx="123825" cy="42863"/>
            </a:xfrm>
            <a:custGeom>
              <a:gdLst>
                <a:gd fmla="*/ 42 w 55" name="T0"/>
                <a:gd fmla="*/ 12 h 19" name="T1"/>
                <a:gd fmla="*/ 50 w 55" name="T2"/>
                <a:gd fmla="*/ 5 h 19" name="T3"/>
                <a:gd fmla="*/ 50 w 55" name="T4"/>
                <a:gd fmla="*/ 5 h 19" name="T5"/>
                <a:gd fmla="*/ 50 w 55" name="T6"/>
                <a:gd fmla="*/ 5 h 19" name="T7"/>
                <a:gd fmla="*/ 50 w 55" name="T8"/>
                <a:gd fmla="*/ 5 h 19" name="T9"/>
                <a:gd fmla="*/ 50 w 55" name="T10"/>
                <a:gd fmla="*/ 5 h 19" name="T11"/>
                <a:gd fmla="*/ 50 w 55" name="T12"/>
                <a:gd fmla="*/ 5 h 19" name="T13"/>
                <a:gd fmla="*/ 50 w 55" name="T14"/>
                <a:gd fmla="*/ 5 h 19" name="T15"/>
                <a:gd fmla="*/ 41 w 55" name="T16"/>
                <a:gd fmla="*/ 12 h 19" name="T17"/>
                <a:gd fmla="*/ 28 w 55" name="T18"/>
                <a:gd fmla="*/ 14 h 19" name="T19"/>
                <a:gd fmla="*/ 28 w 55" name="T20"/>
                <a:gd fmla="*/ 9 h 19" name="T21"/>
                <a:gd fmla="*/ 46 w 55" name="T22"/>
                <a:gd fmla="*/ 3 h 19" name="T23"/>
                <a:gd fmla="*/ 46 w 55" name="T24"/>
                <a:gd fmla="*/ 3 h 19" name="T25"/>
                <a:gd fmla="*/ 49 w 55" name="T26"/>
                <a:gd fmla="*/ 0 h 19" name="T27"/>
                <a:gd fmla="*/ 53 w 55" name="T28"/>
                <a:gd fmla="*/ 1 h 19" name="T29"/>
                <a:gd fmla="*/ 53 w 55" name="T30"/>
                <a:gd fmla="*/ 1 h 19" name="T31"/>
                <a:gd fmla="*/ 55 w 55" name="T32"/>
                <a:gd fmla="*/ 8 h 19" name="T33"/>
                <a:gd fmla="*/ 28 w 55" name="T34"/>
                <a:gd fmla="*/ 19 h 19" name="T35"/>
                <a:gd fmla="*/ 28 w 55" name="T36"/>
                <a:gd fmla="*/ 15 h 19" name="T37"/>
                <a:gd fmla="*/ 14 w 55" name="T38"/>
                <a:gd fmla="*/ 12 h 19" name="T39"/>
                <a:gd fmla="*/ 5 w 55" name="T40"/>
                <a:gd fmla="*/ 5 h 19" name="T41"/>
                <a:gd fmla="*/ 5 w 55" name="T42"/>
                <a:gd fmla="*/ 5 h 19" name="T43"/>
                <a:gd fmla="*/ 5 w 55" name="T44"/>
                <a:gd fmla="*/ 5 h 19" name="T45"/>
                <a:gd fmla="*/ 5 w 55" name="T46"/>
                <a:gd fmla="*/ 5 h 19" name="T47"/>
                <a:gd fmla="*/ 28 w 55" name="T48"/>
                <a:gd fmla="*/ 15 h 19" name="T49"/>
                <a:gd fmla="*/ 11 w 55" name="T50"/>
                <a:gd fmla="*/ 16 h 19" name="T51"/>
                <a:gd fmla="*/ 1 w 55" name="T52"/>
                <a:gd fmla="*/ 8 h 19" name="T53"/>
                <a:gd fmla="*/ 0 w 55" name="T54"/>
                <a:gd fmla="*/ 4 h 19" name="T55"/>
                <a:gd fmla="*/ 2 w 55" name="T56"/>
                <a:gd fmla="*/ 1 h 19" name="T57"/>
                <a:gd fmla="*/ 6 w 55" name="T58"/>
                <a:gd fmla="*/ 0 h 19" name="T59"/>
                <a:gd fmla="*/ 9 w 55" name="T60"/>
                <a:gd fmla="*/ 3 h 19" name="T61"/>
                <a:gd fmla="*/ 16 w 55" name="T62"/>
                <a:gd fmla="*/ 7 h 19" name="T63"/>
                <a:gd fmla="*/ 28 w 55" name="T64"/>
                <a:gd fmla="*/ 14 h 19"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9" w="55">
                  <a:moveTo>
                    <a:pt x="28" y="15"/>
                  </a:moveTo>
                  <a:cubicBezTo>
                    <a:pt x="33" y="15"/>
                    <a:pt x="38" y="14"/>
                    <a:pt x="42" y="12"/>
                  </a:cubicBezTo>
                  <a:cubicBezTo>
                    <a:pt x="46" y="10"/>
                    <a:pt x="49" y="8"/>
                    <a:pt x="50" y="5"/>
                  </a:cubicBezTo>
                  <a:cubicBezTo>
                    <a:pt x="51" y="5"/>
                    <a:pt x="51"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49" y="8"/>
                    <a:pt x="45" y="10"/>
                    <a:pt x="41" y="12"/>
                  </a:cubicBezTo>
                  <a:cubicBezTo>
                    <a:pt x="37" y="13"/>
                    <a:pt x="33" y="14"/>
                    <a:pt x="28" y="14"/>
                  </a:cubicBezTo>
                  <a:cubicBezTo>
                    <a:pt x="28" y="14"/>
                    <a:pt x="28" y="14"/>
                    <a:pt x="28" y="14"/>
                  </a:cubicBezTo>
                  <a:cubicBezTo>
                    <a:pt x="28" y="9"/>
                    <a:pt x="28" y="9"/>
                    <a:pt x="28" y="9"/>
                  </a:cubicBezTo>
                  <a:cubicBezTo>
                    <a:pt x="28" y="9"/>
                    <a:pt x="28" y="9"/>
                    <a:pt x="28" y="9"/>
                  </a:cubicBezTo>
                  <a:cubicBezTo>
                    <a:pt x="32" y="9"/>
                    <a:pt x="36" y="8"/>
                    <a:pt x="39" y="7"/>
                  </a:cubicBezTo>
                  <a:cubicBezTo>
                    <a:pt x="43" y="6"/>
                    <a:pt x="45" y="4"/>
                    <a:pt x="46" y="3"/>
                  </a:cubicBezTo>
                  <a:cubicBezTo>
                    <a:pt x="46" y="3"/>
                    <a:pt x="46" y="3"/>
                    <a:pt x="46" y="3"/>
                  </a:cubicBezTo>
                  <a:cubicBezTo>
                    <a:pt x="46" y="3"/>
                    <a:pt x="46" y="3"/>
                    <a:pt x="46" y="3"/>
                  </a:cubicBezTo>
                  <a:cubicBezTo>
                    <a:pt x="46" y="3"/>
                    <a:pt x="46" y="3"/>
                    <a:pt x="46" y="3"/>
                  </a:cubicBezTo>
                  <a:cubicBezTo>
                    <a:pt x="46" y="1"/>
                    <a:pt x="48" y="1"/>
                    <a:pt x="49" y="0"/>
                  </a:cubicBezTo>
                  <a:cubicBezTo>
                    <a:pt x="50" y="0"/>
                    <a:pt x="51" y="0"/>
                    <a:pt x="52" y="1"/>
                  </a:cubicBezTo>
                  <a:cubicBezTo>
                    <a:pt x="53" y="1"/>
                    <a:pt x="53" y="1"/>
                    <a:pt x="53" y="1"/>
                  </a:cubicBezTo>
                  <a:cubicBezTo>
                    <a:pt x="53" y="1"/>
                    <a:pt x="53" y="1"/>
                    <a:pt x="53" y="1"/>
                  </a:cubicBezTo>
                  <a:cubicBezTo>
                    <a:pt x="53" y="1"/>
                    <a:pt x="53" y="1"/>
                    <a:pt x="53" y="1"/>
                  </a:cubicBezTo>
                  <a:cubicBezTo>
                    <a:pt x="54" y="1"/>
                    <a:pt x="55" y="3"/>
                    <a:pt x="55" y="4"/>
                  </a:cubicBezTo>
                  <a:cubicBezTo>
                    <a:pt x="55" y="5"/>
                    <a:pt x="55" y="6"/>
                    <a:pt x="55" y="8"/>
                  </a:cubicBezTo>
                  <a:cubicBezTo>
                    <a:pt x="53" y="11"/>
                    <a:pt x="49" y="14"/>
                    <a:pt x="44" y="16"/>
                  </a:cubicBezTo>
                  <a:cubicBezTo>
                    <a:pt x="39" y="18"/>
                    <a:pt x="34" y="19"/>
                    <a:pt x="28" y="19"/>
                  </a:cubicBezTo>
                  <a:cubicBezTo>
                    <a:pt x="28" y="19"/>
                    <a:pt x="28" y="19"/>
                    <a:pt x="28" y="19"/>
                  </a:cubicBezTo>
                  <a:cubicBezTo>
                    <a:pt x="28" y="15"/>
                    <a:pt x="28" y="15"/>
                    <a:pt x="28" y="15"/>
                  </a:cubicBezTo>
                  <a:close/>
                  <a:moveTo>
                    <a:pt x="28" y="14"/>
                  </a:moveTo>
                  <a:cubicBezTo>
                    <a:pt x="22" y="14"/>
                    <a:pt x="18" y="13"/>
                    <a:pt x="14" y="12"/>
                  </a:cubicBezTo>
                  <a:cubicBezTo>
                    <a:pt x="10" y="10"/>
                    <a:pt x="7" y="8"/>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8"/>
                    <a:pt x="9" y="10"/>
                    <a:pt x="13" y="12"/>
                  </a:cubicBezTo>
                  <a:cubicBezTo>
                    <a:pt x="17" y="14"/>
                    <a:pt x="22" y="15"/>
                    <a:pt x="28" y="15"/>
                  </a:cubicBezTo>
                  <a:cubicBezTo>
                    <a:pt x="28" y="19"/>
                    <a:pt x="28" y="19"/>
                    <a:pt x="28" y="19"/>
                  </a:cubicBezTo>
                  <a:cubicBezTo>
                    <a:pt x="22" y="19"/>
                    <a:pt x="16" y="18"/>
                    <a:pt x="11" y="16"/>
                  </a:cubicBezTo>
                  <a:cubicBezTo>
                    <a:pt x="6" y="14"/>
                    <a:pt x="3" y="11"/>
                    <a:pt x="1" y="8"/>
                  </a:cubicBezTo>
                  <a:cubicBezTo>
                    <a:pt x="1" y="8"/>
                    <a:pt x="1" y="8"/>
                    <a:pt x="1" y="8"/>
                  </a:cubicBezTo>
                  <a:cubicBezTo>
                    <a:pt x="1" y="8"/>
                    <a:pt x="1" y="8"/>
                    <a:pt x="1" y="8"/>
                  </a:cubicBezTo>
                  <a:cubicBezTo>
                    <a:pt x="0" y="6"/>
                    <a:pt x="0" y="5"/>
                    <a:pt x="0" y="4"/>
                  </a:cubicBezTo>
                  <a:cubicBezTo>
                    <a:pt x="0" y="3"/>
                    <a:pt x="1" y="1"/>
                    <a:pt x="2" y="1"/>
                  </a:cubicBezTo>
                  <a:cubicBezTo>
                    <a:pt x="2" y="1"/>
                    <a:pt x="2" y="1"/>
                    <a:pt x="2" y="1"/>
                  </a:cubicBezTo>
                  <a:cubicBezTo>
                    <a:pt x="2" y="1"/>
                    <a:pt x="2" y="1"/>
                    <a:pt x="2" y="1"/>
                  </a:cubicBezTo>
                  <a:cubicBezTo>
                    <a:pt x="4" y="0"/>
                    <a:pt x="5" y="0"/>
                    <a:pt x="6" y="0"/>
                  </a:cubicBezTo>
                  <a:cubicBezTo>
                    <a:pt x="8" y="1"/>
                    <a:pt x="9" y="2"/>
                    <a:pt x="9" y="3"/>
                  </a:cubicBezTo>
                  <a:cubicBezTo>
                    <a:pt x="9" y="3"/>
                    <a:pt x="9" y="3"/>
                    <a:pt x="9" y="3"/>
                  </a:cubicBezTo>
                  <a:cubicBezTo>
                    <a:pt x="9" y="3"/>
                    <a:pt x="9" y="3"/>
                    <a:pt x="9" y="3"/>
                  </a:cubicBezTo>
                  <a:cubicBezTo>
                    <a:pt x="10" y="4"/>
                    <a:pt x="13" y="6"/>
                    <a:pt x="16" y="7"/>
                  </a:cubicBezTo>
                  <a:cubicBezTo>
                    <a:pt x="19" y="8"/>
                    <a:pt x="23" y="9"/>
                    <a:pt x="28" y="9"/>
                  </a:cubicBezTo>
                  <a:lnTo>
                    <a:pt x="28" y="1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2" name="Freeform 203"/>
            <p:cNvSpPr>
              <a:spLocks noEditPoints="1"/>
            </p:cNvSpPr>
            <p:nvPr/>
          </p:nvSpPr>
          <p:spPr bwMode="auto">
            <a:xfrm>
              <a:off x="7016761" y="2719404"/>
              <a:ext cx="192089" cy="122239"/>
            </a:xfrm>
            <a:custGeom>
              <a:gdLst>
                <a:gd fmla="*/ 80 w 85" name="T0"/>
                <a:gd fmla="*/ 49 h 54" name="T1"/>
                <a:gd fmla="*/ 80 w 85" name="T2"/>
                <a:gd fmla="*/ 17 h 54" name="T3"/>
                <a:gd fmla="*/ 76 w 85" name="T4"/>
                <a:gd fmla="*/ 8 h 54" name="T5"/>
                <a:gd fmla="*/ 68 w 85" name="T6"/>
                <a:gd fmla="*/ 4 h 54" name="T7"/>
                <a:gd fmla="*/ 42 w 85" name="T8"/>
                <a:gd fmla="*/ 4 h 54" name="T9"/>
                <a:gd fmla="*/ 42 w 85" name="T10"/>
                <a:gd fmla="*/ 0 h 54" name="T11"/>
                <a:gd fmla="*/ 68 w 85" name="T12"/>
                <a:gd fmla="*/ 0 h 54" name="T13"/>
                <a:gd fmla="*/ 80 w 85" name="T14"/>
                <a:gd fmla="*/ 5 h 54" name="T15"/>
                <a:gd fmla="*/ 85 w 85" name="T16"/>
                <a:gd fmla="*/ 17 h 54" name="T17"/>
                <a:gd fmla="*/ 85 w 85" name="T18"/>
                <a:gd fmla="*/ 51 h 54" name="T19"/>
                <a:gd fmla="*/ 82 w 85" name="T20"/>
                <a:gd fmla="*/ 54 h 54" name="T21"/>
                <a:gd fmla="*/ 70 w 85" name="T22"/>
                <a:gd fmla="*/ 54 h 54" name="T23"/>
                <a:gd fmla="*/ 68 w 85" name="T24"/>
                <a:gd fmla="*/ 51 h 54" name="T25"/>
                <a:gd fmla="*/ 68 w 85" name="T26"/>
                <a:gd fmla="*/ 17 h 54" name="T27"/>
                <a:gd fmla="*/ 68 w 85" name="T28"/>
                <a:gd fmla="*/ 16 h 54" name="T29"/>
                <a:gd fmla="*/ 68 w 85" name="T30"/>
                <a:gd fmla="*/ 16 h 54" name="T31"/>
                <a:gd fmla="*/ 42 w 85" name="T32"/>
                <a:gd fmla="*/ 16 h 54" name="T33"/>
                <a:gd fmla="*/ 42 w 85" name="T34"/>
                <a:gd fmla="*/ 11 h 54" name="T35"/>
                <a:gd fmla="*/ 68 w 85" name="T36"/>
                <a:gd fmla="*/ 11 h 54" name="T37"/>
                <a:gd fmla="*/ 71 w 85" name="T38"/>
                <a:gd fmla="*/ 13 h 54" name="T39"/>
                <a:gd fmla="*/ 73 w 85" name="T40"/>
                <a:gd fmla="*/ 17 h 54" name="T41"/>
                <a:gd fmla="*/ 73 w 85" name="T42"/>
                <a:gd fmla="*/ 49 h 54" name="T43"/>
                <a:gd fmla="*/ 80 w 85" name="T44"/>
                <a:gd fmla="*/ 49 h 54" name="T45"/>
                <a:gd fmla="*/ 42 w 85" name="T46"/>
                <a:gd fmla="*/ 4 h 54" name="T47"/>
                <a:gd fmla="*/ 17 w 85" name="T48"/>
                <a:gd fmla="*/ 4 h 54" name="T49"/>
                <a:gd fmla="*/ 9 w 85" name="T50"/>
                <a:gd fmla="*/ 8 h 54" name="T51"/>
                <a:gd fmla="*/ 5 w 85" name="T52"/>
                <a:gd fmla="*/ 17 h 54" name="T53"/>
                <a:gd fmla="*/ 5 w 85" name="T54"/>
                <a:gd fmla="*/ 34 h 54" name="T55"/>
                <a:gd fmla="*/ 12 w 85" name="T56"/>
                <a:gd fmla="*/ 34 h 54" name="T57"/>
                <a:gd fmla="*/ 12 w 85" name="T58"/>
                <a:gd fmla="*/ 17 h 54" name="T59"/>
                <a:gd fmla="*/ 13 w 85" name="T60"/>
                <a:gd fmla="*/ 13 h 54" name="T61"/>
                <a:gd fmla="*/ 17 w 85" name="T62"/>
                <a:gd fmla="*/ 11 h 54" name="T63"/>
                <a:gd fmla="*/ 42 w 85" name="T64"/>
                <a:gd fmla="*/ 11 h 54" name="T65"/>
                <a:gd fmla="*/ 42 w 85" name="T66"/>
                <a:gd fmla="*/ 16 h 54" name="T67"/>
                <a:gd fmla="*/ 17 w 85" name="T68"/>
                <a:gd fmla="*/ 16 h 54" name="T69"/>
                <a:gd fmla="*/ 17 w 85" name="T70"/>
                <a:gd fmla="*/ 16 h 54" name="T71"/>
                <a:gd fmla="*/ 17 w 85" name="T72"/>
                <a:gd fmla="*/ 17 h 54" name="T73"/>
                <a:gd fmla="*/ 17 w 85" name="T74"/>
                <a:gd fmla="*/ 37 h 54" name="T75"/>
                <a:gd fmla="*/ 14 w 85" name="T76"/>
                <a:gd fmla="*/ 39 h 54" name="T77"/>
                <a:gd fmla="*/ 2 w 85" name="T78"/>
                <a:gd fmla="*/ 39 h 54" name="T79"/>
                <a:gd fmla="*/ 0 w 85" name="T80"/>
                <a:gd fmla="*/ 37 h 54" name="T81"/>
                <a:gd fmla="*/ 0 w 85" name="T82"/>
                <a:gd fmla="*/ 17 h 54" name="T83"/>
                <a:gd fmla="*/ 5 w 85" name="T84"/>
                <a:gd fmla="*/ 5 h 54" name="T85"/>
                <a:gd fmla="*/ 17 w 85" name="T86"/>
                <a:gd fmla="*/ 0 h 54" name="T87"/>
                <a:gd fmla="*/ 42 w 85" name="T88"/>
                <a:gd fmla="*/ 0 h 54" name="T89"/>
                <a:gd fmla="*/ 42 w 85" name="T90"/>
                <a:gd fmla="*/ 4 h 54"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54" w="85">
                  <a:moveTo>
                    <a:pt x="80" y="49"/>
                  </a:moveTo>
                  <a:cubicBezTo>
                    <a:pt x="80" y="17"/>
                    <a:pt x="80" y="17"/>
                    <a:pt x="80" y="17"/>
                  </a:cubicBezTo>
                  <a:cubicBezTo>
                    <a:pt x="80" y="14"/>
                    <a:pt x="79" y="10"/>
                    <a:pt x="76" y="8"/>
                  </a:cubicBezTo>
                  <a:cubicBezTo>
                    <a:pt x="74" y="6"/>
                    <a:pt x="71" y="4"/>
                    <a:pt x="68" y="4"/>
                  </a:cubicBezTo>
                  <a:cubicBezTo>
                    <a:pt x="42" y="4"/>
                    <a:pt x="42" y="4"/>
                    <a:pt x="42" y="4"/>
                  </a:cubicBezTo>
                  <a:cubicBezTo>
                    <a:pt x="42" y="0"/>
                    <a:pt x="42" y="0"/>
                    <a:pt x="42" y="0"/>
                  </a:cubicBezTo>
                  <a:cubicBezTo>
                    <a:pt x="68" y="0"/>
                    <a:pt x="68" y="0"/>
                    <a:pt x="68" y="0"/>
                  </a:cubicBezTo>
                  <a:cubicBezTo>
                    <a:pt x="72" y="0"/>
                    <a:pt x="77" y="2"/>
                    <a:pt x="80" y="5"/>
                  </a:cubicBezTo>
                  <a:cubicBezTo>
                    <a:pt x="83" y="8"/>
                    <a:pt x="85" y="12"/>
                    <a:pt x="85" y="17"/>
                  </a:cubicBezTo>
                  <a:cubicBezTo>
                    <a:pt x="85" y="51"/>
                    <a:pt x="85" y="51"/>
                    <a:pt x="85" y="51"/>
                  </a:cubicBezTo>
                  <a:cubicBezTo>
                    <a:pt x="85" y="53"/>
                    <a:pt x="84" y="54"/>
                    <a:pt x="82" y="54"/>
                  </a:cubicBezTo>
                  <a:cubicBezTo>
                    <a:pt x="70" y="54"/>
                    <a:pt x="70" y="54"/>
                    <a:pt x="70" y="54"/>
                  </a:cubicBezTo>
                  <a:cubicBezTo>
                    <a:pt x="69" y="54"/>
                    <a:pt x="68" y="53"/>
                    <a:pt x="68" y="51"/>
                  </a:cubicBezTo>
                  <a:cubicBezTo>
                    <a:pt x="68" y="17"/>
                    <a:pt x="68" y="17"/>
                    <a:pt x="68" y="17"/>
                  </a:cubicBezTo>
                  <a:cubicBezTo>
                    <a:pt x="68" y="17"/>
                    <a:pt x="68" y="17"/>
                    <a:pt x="68" y="16"/>
                  </a:cubicBezTo>
                  <a:cubicBezTo>
                    <a:pt x="68" y="16"/>
                    <a:pt x="68" y="16"/>
                    <a:pt x="68" y="16"/>
                  </a:cubicBezTo>
                  <a:cubicBezTo>
                    <a:pt x="42" y="16"/>
                    <a:pt x="42" y="16"/>
                    <a:pt x="42" y="16"/>
                  </a:cubicBezTo>
                  <a:cubicBezTo>
                    <a:pt x="42" y="11"/>
                    <a:pt x="42" y="11"/>
                    <a:pt x="42" y="11"/>
                  </a:cubicBezTo>
                  <a:cubicBezTo>
                    <a:pt x="68" y="11"/>
                    <a:pt x="68" y="11"/>
                    <a:pt x="68" y="11"/>
                  </a:cubicBezTo>
                  <a:cubicBezTo>
                    <a:pt x="69" y="11"/>
                    <a:pt x="70" y="12"/>
                    <a:pt x="71" y="13"/>
                  </a:cubicBezTo>
                  <a:cubicBezTo>
                    <a:pt x="72" y="14"/>
                    <a:pt x="73" y="16"/>
                    <a:pt x="73" y="17"/>
                  </a:cubicBezTo>
                  <a:cubicBezTo>
                    <a:pt x="73" y="49"/>
                    <a:pt x="73" y="49"/>
                    <a:pt x="73" y="49"/>
                  </a:cubicBezTo>
                  <a:lnTo>
                    <a:pt x="80" y="49"/>
                  </a:lnTo>
                  <a:close/>
                  <a:moveTo>
                    <a:pt x="42" y="4"/>
                  </a:moveTo>
                  <a:cubicBezTo>
                    <a:pt x="17" y="4"/>
                    <a:pt x="17" y="4"/>
                    <a:pt x="17" y="4"/>
                  </a:cubicBezTo>
                  <a:cubicBezTo>
                    <a:pt x="14" y="4"/>
                    <a:pt x="11" y="6"/>
                    <a:pt x="9" y="8"/>
                  </a:cubicBezTo>
                  <a:cubicBezTo>
                    <a:pt x="6" y="10"/>
                    <a:pt x="5" y="14"/>
                    <a:pt x="5" y="17"/>
                  </a:cubicBezTo>
                  <a:cubicBezTo>
                    <a:pt x="5" y="34"/>
                    <a:pt x="5" y="34"/>
                    <a:pt x="5" y="34"/>
                  </a:cubicBezTo>
                  <a:cubicBezTo>
                    <a:pt x="12" y="34"/>
                    <a:pt x="12" y="34"/>
                    <a:pt x="12" y="34"/>
                  </a:cubicBezTo>
                  <a:cubicBezTo>
                    <a:pt x="12" y="17"/>
                    <a:pt x="12" y="17"/>
                    <a:pt x="12" y="17"/>
                  </a:cubicBezTo>
                  <a:cubicBezTo>
                    <a:pt x="12" y="16"/>
                    <a:pt x="13" y="14"/>
                    <a:pt x="13" y="13"/>
                  </a:cubicBezTo>
                  <a:cubicBezTo>
                    <a:pt x="14" y="12"/>
                    <a:pt x="16" y="11"/>
                    <a:pt x="17" y="11"/>
                  </a:cubicBezTo>
                  <a:cubicBezTo>
                    <a:pt x="42" y="11"/>
                    <a:pt x="42" y="11"/>
                    <a:pt x="42" y="11"/>
                  </a:cubicBezTo>
                  <a:cubicBezTo>
                    <a:pt x="42" y="16"/>
                    <a:pt x="42" y="16"/>
                    <a:pt x="42" y="16"/>
                  </a:cubicBezTo>
                  <a:cubicBezTo>
                    <a:pt x="17" y="16"/>
                    <a:pt x="17" y="16"/>
                    <a:pt x="17" y="16"/>
                  </a:cubicBezTo>
                  <a:cubicBezTo>
                    <a:pt x="17" y="16"/>
                    <a:pt x="17" y="16"/>
                    <a:pt x="17" y="16"/>
                  </a:cubicBezTo>
                  <a:cubicBezTo>
                    <a:pt x="17" y="17"/>
                    <a:pt x="17" y="17"/>
                    <a:pt x="17" y="17"/>
                  </a:cubicBezTo>
                  <a:cubicBezTo>
                    <a:pt x="17" y="37"/>
                    <a:pt x="17" y="37"/>
                    <a:pt x="17" y="37"/>
                  </a:cubicBezTo>
                  <a:cubicBezTo>
                    <a:pt x="17" y="38"/>
                    <a:pt x="16" y="39"/>
                    <a:pt x="14" y="39"/>
                  </a:cubicBezTo>
                  <a:cubicBezTo>
                    <a:pt x="2" y="39"/>
                    <a:pt x="2" y="39"/>
                    <a:pt x="2" y="39"/>
                  </a:cubicBezTo>
                  <a:cubicBezTo>
                    <a:pt x="1" y="39"/>
                    <a:pt x="0" y="38"/>
                    <a:pt x="0" y="37"/>
                  </a:cubicBezTo>
                  <a:cubicBezTo>
                    <a:pt x="0" y="17"/>
                    <a:pt x="0" y="17"/>
                    <a:pt x="0" y="17"/>
                  </a:cubicBezTo>
                  <a:cubicBezTo>
                    <a:pt x="0" y="12"/>
                    <a:pt x="2" y="8"/>
                    <a:pt x="5" y="5"/>
                  </a:cubicBezTo>
                  <a:cubicBezTo>
                    <a:pt x="8" y="2"/>
                    <a:pt x="13" y="0"/>
                    <a:pt x="17" y="0"/>
                  </a:cubicBezTo>
                  <a:cubicBezTo>
                    <a:pt x="42" y="0"/>
                    <a:pt x="42" y="0"/>
                    <a:pt x="42" y="0"/>
                  </a:cubicBezTo>
                  <a:lnTo>
                    <a:pt x="42"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3" name="Freeform 205"/>
            <p:cNvSpPr>
              <a:spLocks noEditPoints="1"/>
            </p:cNvSpPr>
            <p:nvPr/>
          </p:nvSpPr>
          <p:spPr bwMode="auto">
            <a:xfrm>
              <a:off x="9993328" y="1265246"/>
              <a:ext cx="90488" cy="103188"/>
            </a:xfrm>
            <a:custGeom>
              <a:gdLst>
                <a:gd fmla="*/ 26 w 40" name="T0"/>
                <a:gd fmla="*/ 6 h 45" name="T1"/>
                <a:gd fmla="*/ 21 w 40" name="T2"/>
                <a:gd fmla="*/ 11 h 45" name="T3"/>
                <a:gd fmla="*/ 20 w 40" name="T4"/>
                <a:gd fmla="*/ 12 h 45" name="T5"/>
                <a:gd fmla="*/ 20 w 40" name="T6"/>
                <a:gd fmla="*/ 6 h 45" name="T7"/>
                <a:gd fmla="*/ 23 w 40" name="T8"/>
                <a:gd fmla="*/ 2 h 45" name="T9"/>
                <a:gd fmla="*/ 23 w 40" name="T10"/>
                <a:gd fmla="*/ 2 h 45" name="T11"/>
                <a:gd fmla="*/ 26 w 40" name="T12"/>
                <a:gd fmla="*/ 0 h 45" name="T13"/>
                <a:gd fmla="*/ 28 w 40" name="T14"/>
                <a:gd fmla="*/ 1 h 45" name="T15"/>
                <a:gd fmla="*/ 28 w 40" name="T16"/>
                <a:gd fmla="*/ 1 h 45" name="T17"/>
                <a:gd fmla="*/ 30 w 40" name="T18"/>
                <a:gd fmla="*/ 2 h 45" name="T19"/>
                <a:gd fmla="*/ 38 w 40" name="T20"/>
                <a:gd fmla="*/ 14 h 45" name="T21"/>
                <a:gd fmla="*/ 36 w 40" name="T22"/>
                <a:gd fmla="*/ 30 h 45" name="T23"/>
                <a:gd fmla="*/ 36 w 40" name="T24"/>
                <a:gd fmla="*/ 30 h 45" name="T25"/>
                <a:gd fmla="*/ 25 w 40" name="T26"/>
                <a:gd fmla="*/ 43 h 45" name="T27"/>
                <a:gd fmla="*/ 20 w 40" name="T28"/>
                <a:gd fmla="*/ 44 h 45" name="T29"/>
                <a:gd fmla="*/ 20 w 40" name="T30"/>
                <a:gd fmla="*/ 40 h 45" name="T31"/>
                <a:gd fmla="*/ 23 w 40" name="T32"/>
                <a:gd fmla="*/ 38 h 45" name="T33"/>
                <a:gd fmla="*/ 32 w 40" name="T34"/>
                <a:gd fmla="*/ 28 h 45" name="T35"/>
                <a:gd fmla="*/ 32 w 40" name="T36"/>
                <a:gd fmla="*/ 28 h 45" name="T37"/>
                <a:gd fmla="*/ 32 w 40" name="T38"/>
                <a:gd fmla="*/ 28 h 45" name="T39"/>
                <a:gd fmla="*/ 34 w 40" name="T40"/>
                <a:gd fmla="*/ 15 h 45" name="T41"/>
                <a:gd fmla="*/ 27 w 40" name="T42"/>
                <a:gd fmla="*/ 6 h 45" name="T43"/>
                <a:gd fmla="*/ 26 w 40" name="T44"/>
                <a:gd fmla="*/ 6 h 45" name="T45"/>
                <a:gd fmla="*/ 20 w 40" name="T46"/>
                <a:gd fmla="*/ 12 h 45" name="T47"/>
                <a:gd fmla="*/ 12 w 40" name="T48"/>
                <a:gd fmla="*/ 16 h 45" name="T49"/>
                <a:gd fmla="*/ 9 w 40" name="T50"/>
                <a:gd fmla="*/ 17 h 45" name="T51"/>
                <a:gd fmla="*/ 7 w 40" name="T52"/>
                <a:gd fmla="*/ 17 h 45" name="T53"/>
                <a:gd fmla="*/ 6 w 40" name="T54"/>
                <a:gd fmla="*/ 30 h 45" name="T55"/>
                <a:gd fmla="*/ 12 w 40" name="T56"/>
                <a:gd fmla="*/ 39 h 45" name="T57"/>
                <a:gd fmla="*/ 12 w 40" name="T58"/>
                <a:gd fmla="*/ 39 h 45" name="T59"/>
                <a:gd fmla="*/ 20 w 40" name="T60"/>
                <a:gd fmla="*/ 40 h 45" name="T61"/>
                <a:gd fmla="*/ 20 w 40" name="T62"/>
                <a:gd fmla="*/ 44 h 45" name="T63"/>
                <a:gd fmla="*/ 10 w 40" name="T64"/>
                <a:gd fmla="*/ 43 h 45" name="T65"/>
                <a:gd fmla="*/ 10 w 40" name="T66"/>
                <a:gd fmla="*/ 43 h 45" name="T67"/>
                <a:gd fmla="*/ 1 w 40" name="T68"/>
                <a:gd fmla="*/ 31 h 45" name="T69"/>
                <a:gd fmla="*/ 3 w 40" name="T70"/>
                <a:gd fmla="*/ 15 h 45" name="T71"/>
                <a:gd fmla="*/ 3 w 40" name="T72"/>
                <a:gd fmla="*/ 15 h 45" name="T73"/>
                <a:gd fmla="*/ 3 w 40" name="T74"/>
                <a:gd fmla="*/ 15 h 45" name="T75"/>
                <a:gd fmla="*/ 3 w 40" name="T76"/>
                <a:gd fmla="*/ 14 h 45" name="T77"/>
                <a:gd fmla="*/ 3 w 40" name="T78"/>
                <a:gd fmla="*/ 14 h 45" name="T79"/>
                <a:gd fmla="*/ 3 w 40" name="T80"/>
                <a:gd fmla="*/ 14 h 45" name="T81"/>
                <a:gd fmla="*/ 5 w 40" name="T82"/>
                <a:gd fmla="*/ 13 h 45" name="T83"/>
                <a:gd fmla="*/ 8 w 40" name="T84"/>
                <a:gd fmla="*/ 12 h 45" name="T85"/>
                <a:gd fmla="*/ 10 w 40" name="T86"/>
                <a:gd fmla="*/ 12 h 45" name="T87"/>
                <a:gd fmla="*/ 18 w 40" name="T88"/>
                <a:gd fmla="*/ 7 h 45" name="T89"/>
                <a:gd fmla="*/ 20 w 40" name="T90"/>
                <a:gd fmla="*/ 6 h 45" name="T91"/>
                <a:gd fmla="*/ 20 w 40" name="T92"/>
                <a:gd fmla="*/ 12 h 45"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45" w="40">
                  <a:moveTo>
                    <a:pt x="26" y="6"/>
                  </a:moveTo>
                  <a:cubicBezTo>
                    <a:pt x="25" y="8"/>
                    <a:pt x="23" y="10"/>
                    <a:pt x="21" y="11"/>
                  </a:cubicBezTo>
                  <a:cubicBezTo>
                    <a:pt x="20" y="12"/>
                    <a:pt x="20" y="12"/>
                    <a:pt x="20" y="12"/>
                  </a:cubicBezTo>
                  <a:cubicBezTo>
                    <a:pt x="20" y="6"/>
                    <a:pt x="20" y="6"/>
                    <a:pt x="20" y="6"/>
                  </a:cubicBezTo>
                  <a:cubicBezTo>
                    <a:pt x="21" y="4"/>
                    <a:pt x="22" y="3"/>
                    <a:pt x="23" y="2"/>
                  </a:cubicBezTo>
                  <a:cubicBezTo>
                    <a:pt x="23" y="2"/>
                    <a:pt x="23" y="2"/>
                    <a:pt x="23" y="2"/>
                  </a:cubicBezTo>
                  <a:cubicBezTo>
                    <a:pt x="24" y="1"/>
                    <a:pt x="25" y="0"/>
                    <a:pt x="26" y="0"/>
                  </a:cubicBezTo>
                  <a:cubicBezTo>
                    <a:pt x="26" y="1"/>
                    <a:pt x="27" y="1"/>
                    <a:pt x="28" y="1"/>
                  </a:cubicBezTo>
                  <a:cubicBezTo>
                    <a:pt x="28" y="1"/>
                    <a:pt x="28" y="1"/>
                    <a:pt x="28" y="1"/>
                  </a:cubicBezTo>
                  <a:cubicBezTo>
                    <a:pt x="28" y="1"/>
                    <a:pt x="29" y="1"/>
                    <a:pt x="30" y="2"/>
                  </a:cubicBezTo>
                  <a:cubicBezTo>
                    <a:pt x="34" y="4"/>
                    <a:pt x="37" y="8"/>
                    <a:pt x="38" y="14"/>
                  </a:cubicBezTo>
                  <a:cubicBezTo>
                    <a:pt x="40" y="19"/>
                    <a:pt x="39" y="25"/>
                    <a:pt x="36" y="30"/>
                  </a:cubicBezTo>
                  <a:cubicBezTo>
                    <a:pt x="36" y="30"/>
                    <a:pt x="36" y="30"/>
                    <a:pt x="36" y="30"/>
                  </a:cubicBezTo>
                  <a:cubicBezTo>
                    <a:pt x="34" y="36"/>
                    <a:pt x="29" y="40"/>
                    <a:pt x="25" y="43"/>
                  </a:cubicBezTo>
                  <a:cubicBezTo>
                    <a:pt x="23" y="43"/>
                    <a:pt x="21" y="44"/>
                    <a:pt x="20" y="44"/>
                  </a:cubicBezTo>
                  <a:cubicBezTo>
                    <a:pt x="20" y="40"/>
                    <a:pt x="20" y="40"/>
                    <a:pt x="20" y="40"/>
                  </a:cubicBezTo>
                  <a:cubicBezTo>
                    <a:pt x="21" y="39"/>
                    <a:pt x="22" y="39"/>
                    <a:pt x="23" y="38"/>
                  </a:cubicBezTo>
                  <a:cubicBezTo>
                    <a:pt x="26" y="36"/>
                    <a:pt x="30" y="33"/>
                    <a:pt x="32" y="28"/>
                  </a:cubicBezTo>
                  <a:cubicBezTo>
                    <a:pt x="32" y="28"/>
                    <a:pt x="32" y="28"/>
                    <a:pt x="32" y="28"/>
                  </a:cubicBezTo>
                  <a:cubicBezTo>
                    <a:pt x="32" y="28"/>
                    <a:pt x="32" y="28"/>
                    <a:pt x="32" y="28"/>
                  </a:cubicBezTo>
                  <a:cubicBezTo>
                    <a:pt x="34" y="24"/>
                    <a:pt x="35" y="19"/>
                    <a:pt x="34" y="15"/>
                  </a:cubicBezTo>
                  <a:cubicBezTo>
                    <a:pt x="33" y="11"/>
                    <a:pt x="31" y="8"/>
                    <a:pt x="27" y="6"/>
                  </a:cubicBezTo>
                  <a:cubicBezTo>
                    <a:pt x="27" y="6"/>
                    <a:pt x="27" y="6"/>
                    <a:pt x="26" y="6"/>
                  </a:cubicBezTo>
                  <a:close/>
                  <a:moveTo>
                    <a:pt x="20" y="12"/>
                  </a:moveTo>
                  <a:cubicBezTo>
                    <a:pt x="17" y="14"/>
                    <a:pt x="15" y="15"/>
                    <a:pt x="12" y="16"/>
                  </a:cubicBezTo>
                  <a:cubicBezTo>
                    <a:pt x="11" y="16"/>
                    <a:pt x="10" y="17"/>
                    <a:pt x="9" y="17"/>
                  </a:cubicBezTo>
                  <a:cubicBezTo>
                    <a:pt x="8" y="17"/>
                    <a:pt x="8" y="17"/>
                    <a:pt x="7" y="17"/>
                  </a:cubicBezTo>
                  <a:cubicBezTo>
                    <a:pt x="5" y="22"/>
                    <a:pt x="5" y="26"/>
                    <a:pt x="6" y="30"/>
                  </a:cubicBezTo>
                  <a:cubicBezTo>
                    <a:pt x="7" y="34"/>
                    <a:pt x="9" y="37"/>
                    <a:pt x="12" y="39"/>
                  </a:cubicBezTo>
                  <a:cubicBezTo>
                    <a:pt x="12" y="39"/>
                    <a:pt x="12" y="39"/>
                    <a:pt x="12" y="39"/>
                  </a:cubicBezTo>
                  <a:cubicBezTo>
                    <a:pt x="14" y="40"/>
                    <a:pt x="17" y="40"/>
                    <a:pt x="20" y="40"/>
                  </a:cubicBezTo>
                  <a:cubicBezTo>
                    <a:pt x="20" y="44"/>
                    <a:pt x="20" y="44"/>
                    <a:pt x="20" y="44"/>
                  </a:cubicBezTo>
                  <a:cubicBezTo>
                    <a:pt x="16" y="45"/>
                    <a:pt x="13" y="45"/>
                    <a:pt x="10" y="43"/>
                  </a:cubicBezTo>
                  <a:cubicBezTo>
                    <a:pt x="10" y="43"/>
                    <a:pt x="10" y="43"/>
                    <a:pt x="10" y="43"/>
                  </a:cubicBezTo>
                  <a:cubicBezTo>
                    <a:pt x="5" y="41"/>
                    <a:pt x="2" y="37"/>
                    <a:pt x="1" y="31"/>
                  </a:cubicBezTo>
                  <a:cubicBezTo>
                    <a:pt x="0" y="26"/>
                    <a:pt x="0" y="20"/>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4" y="14"/>
                    <a:pt x="4" y="13"/>
                    <a:pt x="5" y="13"/>
                  </a:cubicBezTo>
                  <a:cubicBezTo>
                    <a:pt x="6" y="13"/>
                    <a:pt x="7" y="13"/>
                    <a:pt x="8" y="12"/>
                  </a:cubicBezTo>
                  <a:cubicBezTo>
                    <a:pt x="9" y="12"/>
                    <a:pt x="9" y="12"/>
                    <a:pt x="10" y="12"/>
                  </a:cubicBezTo>
                  <a:cubicBezTo>
                    <a:pt x="13" y="11"/>
                    <a:pt x="15" y="9"/>
                    <a:pt x="18" y="7"/>
                  </a:cubicBezTo>
                  <a:cubicBezTo>
                    <a:pt x="18" y="7"/>
                    <a:pt x="19" y="6"/>
                    <a:pt x="20" y="6"/>
                  </a:cubicBezTo>
                  <a:lnTo>
                    <a:pt x="20" y="12"/>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4" name="Freeform 206"/>
            <p:cNvSpPr>
              <a:spLocks noEditPoints="1"/>
            </p:cNvSpPr>
            <p:nvPr/>
          </p:nvSpPr>
          <p:spPr bwMode="auto">
            <a:xfrm>
              <a:off x="9886966" y="1155707"/>
              <a:ext cx="171451" cy="144464"/>
            </a:xfrm>
            <a:custGeom>
              <a:gdLst>
                <a:gd fmla="*/ 38 w 76" name="T0"/>
                <a:gd fmla="*/ 58 h 64" name="T1"/>
                <a:gd fmla="*/ 41 w 76" name="T2"/>
                <a:gd fmla="*/ 59 h 64" name="T3"/>
                <a:gd fmla="*/ 55 w 76" name="T4"/>
                <a:gd fmla="*/ 57 h 64" name="T5"/>
                <a:gd fmla="*/ 55 w 76" name="T6"/>
                <a:gd fmla="*/ 57 h 64" name="T7"/>
                <a:gd fmla="*/ 55 w 76" name="T8"/>
                <a:gd fmla="*/ 57 h 64" name="T9"/>
                <a:gd fmla="*/ 56 w 76" name="T10"/>
                <a:gd fmla="*/ 57 h 64" name="T11"/>
                <a:gd fmla="*/ 61 w 76" name="T12"/>
                <a:gd fmla="*/ 54 h 64" name="T13"/>
                <a:gd fmla="*/ 61 w 76" name="T14"/>
                <a:gd fmla="*/ 54 h 64" name="T15"/>
                <a:gd fmla="*/ 66 w 76" name="T16"/>
                <a:gd fmla="*/ 50 h 64" name="T17"/>
                <a:gd fmla="*/ 67 w 76" name="T18"/>
                <a:gd fmla="*/ 48 h 64" name="T19"/>
                <a:gd fmla="*/ 68 w 76" name="T20"/>
                <a:gd fmla="*/ 46 h 64" name="T21"/>
                <a:gd fmla="*/ 68 w 76" name="T22"/>
                <a:gd fmla="*/ 46 h 64" name="T23"/>
                <a:gd fmla="*/ 68 w 76" name="T24"/>
                <a:gd fmla="*/ 46 h 64" name="T25"/>
                <a:gd fmla="*/ 67 w 76" name="T26"/>
                <a:gd fmla="*/ 26 h 64" name="T27"/>
                <a:gd fmla="*/ 49 w 76" name="T28"/>
                <a:gd fmla="*/ 9 h 64" name="T29"/>
                <a:gd fmla="*/ 49 w 76" name="T30"/>
                <a:gd fmla="*/ 9 h 64" name="T31"/>
                <a:gd fmla="*/ 38 w 76" name="T32"/>
                <a:gd fmla="*/ 6 h 64" name="T33"/>
                <a:gd fmla="*/ 38 w 76" name="T34"/>
                <a:gd fmla="*/ 1 h 64" name="T35"/>
                <a:gd fmla="*/ 51 w 76" name="T36"/>
                <a:gd fmla="*/ 5 h 64" name="T37"/>
                <a:gd fmla="*/ 51 w 76" name="T38"/>
                <a:gd fmla="*/ 5 h 64" name="T39"/>
                <a:gd fmla="*/ 71 w 76" name="T40"/>
                <a:gd fmla="*/ 24 h 64" name="T41"/>
                <a:gd fmla="*/ 73 w 76" name="T42"/>
                <a:gd fmla="*/ 48 h 64" name="T43"/>
                <a:gd fmla="*/ 73 w 76" name="T44"/>
                <a:gd fmla="*/ 48 h 64" name="T45"/>
                <a:gd fmla="*/ 71 w 76" name="T46"/>
                <a:gd fmla="*/ 51 h 64" name="T47"/>
                <a:gd fmla="*/ 69 w 76" name="T48"/>
                <a:gd fmla="*/ 53 h 64" name="T49"/>
                <a:gd fmla="*/ 64 w 76" name="T50"/>
                <a:gd fmla="*/ 58 h 64" name="T51"/>
                <a:gd fmla="*/ 64 w 76" name="T52"/>
                <a:gd fmla="*/ 58 h 64" name="T53"/>
                <a:gd fmla="*/ 57 w 76" name="T54"/>
                <a:gd fmla="*/ 61 h 64" name="T55"/>
                <a:gd fmla="*/ 56 w 76" name="T56"/>
                <a:gd fmla="*/ 62 h 64" name="T57"/>
                <a:gd fmla="*/ 56 w 76" name="T58"/>
                <a:gd fmla="*/ 62 h 64" name="T59"/>
                <a:gd fmla="*/ 56 w 76" name="T60"/>
                <a:gd fmla="*/ 62 h 64" name="T61"/>
                <a:gd fmla="*/ 56 w 76" name="T62"/>
                <a:gd fmla="*/ 62 h 64" name="T63"/>
                <a:gd fmla="*/ 41 w 76" name="T64"/>
                <a:gd fmla="*/ 63 h 64" name="T65"/>
                <a:gd fmla="*/ 38 w 76" name="T66"/>
                <a:gd fmla="*/ 63 h 64" name="T67"/>
                <a:gd fmla="*/ 38 w 76" name="T68"/>
                <a:gd fmla="*/ 58 h 64" name="T69"/>
                <a:gd fmla="*/ 28 w 76" name="T70"/>
                <a:gd fmla="*/ 55 h 64" name="T71"/>
                <a:gd fmla="*/ 38 w 76" name="T72"/>
                <a:gd fmla="*/ 58 h 64" name="T73"/>
                <a:gd fmla="*/ 38 w 76" name="T74"/>
                <a:gd fmla="*/ 63 h 64" name="T75"/>
                <a:gd fmla="*/ 26 w 76" name="T76"/>
                <a:gd fmla="*/ 59 h 64" name="T77"/>
                <a:gd fmla="*/ 26 w 76" name="T78"/>
                <a:gd fmla="*/ 59 h 64" name="T79"/>
                <a:gd fmla="*/ 5 w 76" name="T80"/>
                <a:gd fmla="*/ 40 h 64" name="T81"/>
                <a:gd fmla="*/ 4 w 76" name="T82"/>
                <a:gd fmla="*/ 16 h 64" name="T83"/>
                <a:gd fmla="*/ 4 w 76" name="T84"/>
                <a:gd fmla="*/ 16 h 64" name="T85"/>
                <a:gd fmla="*/ 10 w 76" name="T86"/>
                <a:gd fmla="*/ 8 h 64" name="T87"/>
                <a:gd fmla="*/ 19 w 76" name="T88"/>
                <a:gd fmla="*/ 3 h 64" name="T89"/>
                <a:gd fmla="*/ 35 w 76" name="T90"/>
                <a:gd fmla="*/ 1 h 64" name="T91"/>
                <a:gd fmla="*/ 38 w 76" name="T92"/>
                <a:gd fmla="*/ 1 h 64" name="T93"/>
                <a:gd fmla="*/ 38 w 76" name="T94"/>
                <a:gd fmla="*/ 6 h 64" name="T95"/>
                <a:gd fmla="*/ 34 w 76" name="T96"/>
                <a:gd fmla="*/ 5 h 64" name="T97"/>
                <a:gd fmla="*/ 21 w 76" name="T98"/>
                <a:gd fmla="*/ 7 h 64" name="T99"/>
                <a:gd fmla="*/ 13 w 76" name="T100"/>
                <a:gd fmla="*/ 11 h 64" name="T101"/>
                <a:gd fmla="*/ 8 w 76" name="T102"/>
                <a:gd fmla="*/ 18 h 64" name="T103"/>
                <a:gd fmla="*/ 8 w 76" name="T104"/>
                <a:gd fmla="*/ 18 h 64" name="T105"/>
                <a:gd fmla="*/ 9 w 76" name="T106"/>
                <a:gd fmla="*/ 38 h 64" name="T107"/>
                <a:gd fmla="*/ 28 w 76" name="T108"/>
                <a:gd fmla="*/ 55 h 64" name="T109"/>
                <a:gd fmla="*/ 28 w 76" name="T110"/>
                <a:gd fmla="*/ 55 h 6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64" w="76">
                  <a:moveTo>
                    <a:pt x="38" y="58"/>
                  </a:moveTo>
                  <a:cubicBezTo>
                    <a:pt x="39" y="58"/>
                    <a:pt x="40" y="58"/>
                    <a:pt x="41" y="59"/>
                  </a:cubicBezTo>
                  <a:cubicBezTo>
                    <a:pt x="46" y="59"/>
                    <a:pt x="51" y="59"/>
                    <a:pt x="55" y="57"/>
                  </a:cubicBezTo>
                  <a:cubicBezTo>
                    <a:pt x="55" y="57"/>
                    <a:pt x="55" y="57"/>
                    <a:pt x="55" y="57"/>
                  </a:cubicBezTo>
                  <a:cubicBezTo>
                    <a:pt x="55" y="57"/>
                    <a:pt x="55" y="57"/>
                    <a:pt x="55" y="57"/>
                  </a:cubicBezTo>
                  <a:cubicBezTo>
                    <a:pt x="55" y="57"/>
                    <a:pt x="56" y="57"/>
                    <a:pt x="56" y="57"/>
                  </a:cubicBezTo>
                  <a:cubicBezTo>
                    <a:pt x="58" y="56"/>
                    <a:pt x="60" y="55"/>
                    <a:pt x="61" y="54"/>
                  </a:cubicBezTo>
                  <a:cubicBezTo>
                    <a:pt x="61" y="54"/>
                    <a:pt x="61" y="54"/>
                    <a:pt x="61" y="54"/>
                  </a:cubicBezTo>
                  <a:cubicBezTo>
                    <a:pt x="63" y="53"/>
                    <a:pt x="64" y="52"/>
                    <a:pt x="66" y="50"/>
                  </a:cubicBezTo>
                  <a:cubicBezTo>
                    <a:pt x="66" y="50"/>
                    <a:pt x="67" y="49"/>
                    <a:pt x="67" y="48"/>
                  </a:cubicBezTo>
                  <a:cubicBezTo>
                    <a:pt x="68" y="48"/>
                    <a:pt x="68" y="47"/>
                    <a:pt x="68" y="46"/>
                  </a:cubicBezTo>
                  <a:cubicBezTo>
                    <a:pt x="68" y="46"/>
                    <a:pt x="68" y="46"/>
                    <a:pt x="68" y="46"/>
                  </a:cubicBezTo>
                  <a:cubicBezTo>
                    <a:pt x="68" y="46"/>
                    <a:pt x="68" y="46"/>
                    <a:pt x="68" y="46"/>
                  </a:cubicBezTo>
                  <a:cubicBezTo>
                    <a:pt x="71" y="40"/>
                    <a:pt x="71" y="33"/>
                    <a:pt x="67" y="26"/>
                  </a:cubicBezTo>
                  <a:cubicBezTo>
                    <a:pt x="64" y="19"/>
                    <a:pt x="57" y="13"/>
                    <a:pt x="49" y="9"/>
                  </a:cubicBezTo>
                  <a:cubicBezTo>
                    <a:pt x="49" y="9"/>
                    <a:pt x="49" y="9"/>
                    <a:pt x="49" y="9"/>
                  </a:cubicBezTo>
                  <a:cubicBezTo>
                    <a:pt x="45" y="8"/>
                    <a:pt x="42" y="6"/>
                    <a:pt x="38" y="6"/>
                  </a:cubicBezTo>
                  <a:cubicBezTo>
                    <a:pt x="38" y="1"/>
                    <a:pt x="38" y="1"/>
                    <a:pt x="38" y="1"/>
                  </a:cubicBezTo>
                  <a:cubicBezTo>
                    <a:pt x="42" y="2"/>
                    <a:pt x="47" y="3"/>
                    <a:pt x="51" y="5"/>
                  </a:cubicBezTo>
                  <a:cubicBezTo>
                    <a:pt x="51" y="5"/>
                    <a:pt x="51" y="5"/>
                    <a:pt x="51" y="5"/>
                  </a:cubicBezTo>
                  <a:cubicBezTo>
                    <a:pt x="60" y="9"/>
                    <a:pt x="68" y="16"/>
                    <a:pt x="71" y="24"/>
                  </a:cubicBezTo>
                  <a:cubicBezTo>
                    <a:pt x="76" y="32"/>
                    <a:pt x="76" y="41"/>
                    <a:pt x="73" y="48"/>
                  </a:cubicBezTo>
                  <a:cubicBezTo>
                    <a:pt x="73" y="48"/>
                    <a:pt x="73" y="48"/>
                    <a:pt x="73" y="48"/>
                  </a:cubicBezTo>
                  <a:cubicBezTo>
                    <a:pt x="72" y="49"/>
                    <a:pt x="72" y="50"/>
                    <a:pt x="71" y="51"/>
                  </a:cubicBezTo>
                  <a:cubicBezTo>
                    <a:pt x="71" y="52"/>
                    <a:pt x="70" y="53"/>
                    <a:pt x="69" y="53"/>
                  </a:cubicBezTo>
                  <a:cubicBezTo>
                    <a:pt x="68" y="55"/>
                    <a:pt x="66" y="57"/>
                    <a:pt x="64" y="58"/>
                  </a:cubicBezTo>
                  <a:cubicBezTo>
                    <a:pt x="64" y="58"/>
                    <a:pt x="64" y="58"/>
                    <a:pt x="64" y="58"/>
                  </a:cubicBezTo>
                  <a:cubicBezTo>
                    <a:pt x="62" y="59"/>
                    <a:pt x="60" y="61"/>
                    <a:pt x="57" y="61"/>
                  </a:cubicBezTo>
                  <a:cubicBezTo>
                    <a:pt x="57" y="62"/>
                    <a:pt x="57" y="62"/>
                    <a:pt x="56" y="62"/>
                  </a:cubicBezTo>
                  <a:cubicBezTo>
                    <a:pt x="56" y="62"/>
                    <a:pt x="56" y="62"/>
                    <a:pt x="56" y="62"/>
                  </a:cubicBezTo>
                  <a:cubicBezTo>
                    <a:pt x="56" y="62"/>
                    <a:pt x="56" y="62"/>
                    <a:pt x="56" y="62"/>
                  </a:cubicBezTo>
                  <a:cubicBezTo>
                    <a:pt x="56" y="62"/>
                    <a:pt x="56" y="62"/>
                    <a:pt x="56" y="62"/>
                  </a:cubicBezTo>
                  <a:cubicBezTo>
                    <a:pt x="52" y="63"/>
                    <a:pt x="46" y="64"/>
                    <a:pt x="41" y="63"/>
                  </a:cubicBezTo>
                  <a:cubicBezTo>
                    <a:pt x="40" y="63"/>
                    <a:pt x="39" y="63"/>
                    <a:pt x="38" y="63"/>
                  </a:cubicBezTo>
                  <a:lnTo>
                    <a:pt x="38" y="58"/>
                  </a:lnTo>
                  <a:close/>
                  <a:moveTo>
                    <a:pt x="28" y="55"/>
                  </a:moveTo>
                  <a:cubicBezTo>
                    <a:pt x="31" y="56"/>
                    <a:pt x="35" y="58"/>
                    <a:pt x="38" y="58"/>
                  </a:cubicBezTo>
                  <a:cubicBezTo>
                    <a:pt x="38" y="63"/>
                    <a:pt x="38" y="63"/>
                    <a:pt x="38" y="63"/>
                  </a:cubicBezTo>
                  <a:cubicBezTo>
                    <a:pt x="34" y="62"/>
                    <a:pt x="30" y="61"/>
                    <a:pt x="26" y="59"/>
                  </a:cubicBezTo>
                  <a:cubicBezTo>
                    <a:pt x="26" y="59"/>
                    <a:pt x="26" y="59"/>
                    <a:pt x="26" y="59"/>
                  </a:cubicBezTo>
                  <a:cubicBezTo>
                    <a:pt x="16" y="55"/>
                    <a:pt x="9" y="48"/>
                    <a:pt x="5" y="40"/>
                  </a:cubicBezTo>
                  <a:cubicBezTo>
                    <a:pt x="1" y="32"/>
                    <a:pt x="0" y="24"/>
                    <a:pt x="4" y="16"/>
                  </a:cubicBezTo>
                  <a:cubicBezTo>
                    <a:pt x="4" y="16"/>
                    <a:pt x="4" y="16"/>
                    <a:pt x="4" y="16"/>
                  </a:cubicBezTo>
                  <a:cubicBezTo>
                    <a:pt x="5" y="13"/>
                    <a:pt x="7" y="10"/>
                    <a:pt x="10" y="8"/>
                  </a:cubicBezTo>
                  <a:cubicBezTo>
                    <a:pt x="13" y="6"/>
                    <a:pt x="16" y="4"/>
                    <a:pt x="19" y="3"/>
                  </a:cubicBezTo>
                  <a:cubicBezTo>
                    <a:pt x="24" y="1"/>
                    <a:pt x="29" y="0"/>
                    <a:pt x="35" y="1"/>
                  </a:cubicBezTo>
                  <a:cubicBezTo>
                    <a:pt x="36" y="1"/>
                    <a:pt x="37" y="1"/>
                    <a:pt x="38" y="1"/>
                  </a:cubicBezTo>
                  <a:cubicBezTo>
                    <a:pt x="38" y="6"/>
                    <a:pt x="38" y="6"/>
                    <a:pt x="38" y="6"/>
                  </a:cubicBezTo>
                  <a:cubicBezTo>
                    <a:pt x="37" y="6"/>
                    <a:pt x="36" y="5"/>
                    <a:pt x="34" y="5"/>
                  </a:cubicBezTo>
                  <a:cubicBezTo>
                    <a:pt x="30" y="5"/>
                    <a:pt x="25" y="6"/>
                    <a:pt x="21" y="7"/>
                  </a:cubicBezTo>
                  <a:cubicBezTo>
                    <a:pt x="18" y="8"/>
                    <a:pt x="15" y="10"/>
                    <a:pt x="13" y="11"/>
                  </a:cubicBezTo>
                  <a:cubicBezTo>
                    <a:pt x="11" y="13"/>
                    <a:pt x="9" y="15"/>
                    <a:pt x="8" y="18"/>
                  </a:cubicBezTo>
                  <a:cubicBezTo>
                    <a:pt x="8" y="18"/>
                    <a:pt x="8" y="18"/>
                    <a:pt x="8" y="18"/>
                  </a:cubicBezTo>
                  <a:cubicBezTo>
                    <a:pt x="5" y="24"/>
                    <a:pt x="6" y="31"/>
                    <a:pt x="9" y="38"/>
                  </a:cubicBezTo>
                  <a:cubicBezTo>
                    <a:pt x="13" y="45"/>
                    <a:pt x="19" y="51"/>
                    <a:pt x="28" y="55"/>
                  </a:cubicBezTo>
                  <a:cubicBezTo>
                    <a:pt x="28" y="55"/>
                    <a:pt x="28" y="55"/>
                    <a:pt x="28" y="5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5" name="Freeform 208"/>
            <p:cNvSpPr>
              <a:spLocks noEditPoints="1"/>
            </p:cNvSpPr>
            <p:nvPr/>
          </p:nvSpPr>
          <p:spPr bwMode="auto">
            <a:xfrm>
              <a:off x="10072703" y="1082683"/>
              <a:ext cx="146050" cy="165101"/>
            </a:xfrm>
            <a:custGeom>
              <a:gdLst>
                <a:gd fmla="*/ 55 w 65" name="T0"/>
                <a:gd fmla="*/ 47 h 73" name="T1"/>
                <a:gd fmla="*/ 55 w 65" name="T2"/>
                <a:gd fmla="*/ 14 h 73" name="T3"/>
                <a:gd fmla="*/ 63 w 65" name="T4"/>
                <a:gd fmla="*/ 22 h 73" name="T5"/>
                <a:gd fmla="*/ 59 w 65" name="T6"/>
                <a:gd fmla="*/ 49 h 73" name="T7"/>
                <a:gd fmla="*/ 55 w 65" name="T8"/>
                <a:gd fmla="*/ 47 h 73" name="T9"/>
                <a:gd fmla="*/ 55 w 65" name="T10"/>
                <a:gd fmla="*/ 47 h 73" name="T11"/>
                <a:gd fmla="*/ 55 w 65" name="T12"/>
                <a:gd fmla="*/ 14 h 73" name="T13"/>
                <a:gd fmla="*/ 55 w 65" name="T14"/>
                <a:gd fmla="*/ 47 h 73" name="T15"/>
                <a:gd fmla="*/ 55 w 65" name="T16"/>
                <a:gd fmla="*/ 47 h 73" name="T17"/>
                <a:gd fmla="*/ 38 w 65" name="T18"/>
                <a:gd fmla="*/ 5 h 73" name="T19"/>
                <a:gd fmla="*/ 32 w 65" name="T20"/>
                <a:gd fmla="*/ 1 h 73" name="T21"/>
                <a:gd fmla="*/ 48 w 65" name="T22"/>
                <a:gd fmla="*/ 2 h 73" name="T23"/>
                <a:gd fmla="*/ 55 w 65" name="T24"/>
                <a:gd fmla="*/ 7 h 73" name="T25"/>
                <a:gd fmla="*/ 46 w 65" name="T26"/>
                <a:gd fmla="*/ 7 h 73" name="T27"/>
                <a:gd fmla="*/ 46 w 65" name="T28"/>
                <a:gd fmla="*/ 7 h 73" name="T29"/>
                <a:gd fmla="*/ 34 w 65" name="T30"/>
                <a:gd fmla="*/ 67 h 73" name="T31"/>
                <a:gd fmla="*/ 36 w 65" name="T32"/>
                <a:gd fmla="*/ 67 h 73" name="T33"/>
                <a:gd fmla="*/ 47 w 65" name="T34"/>
                <a:gd fmla="*/ 59 h 73" name="T35"/>
                <a:gd fmla="*/ 55 w 65" name="T36"/>
                <a:gd fmla="*/ 47 h 73" name="T37"/>
                <a:gd fmla="*/ 50 w 65" name="T38"/>
                <a:gd fmla="*/ 63 h 73" name="T39"/>
                <a:gd fmla="*/ 37 w 65" name="T40"/>
                <a:gd fmla="*/ 71 h 73" name="T41"/>
                <a:gd fmla="*/ 37 w 65" name="T42"/>
                <a:gd fmla="*/ 71 h 73" name="T43"/>
                <a:gd fmla="*/ 32 w 65" name="T44"/>
                <a:gd fmla="*/ 73 h 73" name="T45"/>
                <a:gd fmla="*/ 32 w 65" name="T46"/>
                <a:gd fmla="*/ 6 h 73" name="T47"/>
                <a:gd fmla="*/ 18 w 65" name="T48"/>
                <a:gd fmla="*/ 14 h 73" name="T49"/>
                <a:gd fmla="*/ 9 w 65" name="T50"/>
                <a:gd fmla="*/ 26 h 73" name="T51"/>
                <a:gd fmla="*/ 18 w 65" name="T52"/>
                <a:gd fmla="*/ 67 h 73" name="T53"/>
                <a:gd fmla="*/ 18 w 65" name="T54"/>
                <a:gd fmla="*/ 67 h 73" name="T55"/>
                <a:gd fmla="*/ 23 w 65" name="T56"/>
                <a:gd fmla="*/ 68 h 73" name="T57"/>
                <a:gd fmla="*/ 32 w 65" name="T58"/>
                <a:gd fmla="*/ 68 h 73" name="T59"/>
                <a:gd fmla="*/ 29 w 65" name="T60"/>
                <a:gd fmla="*/ 73 h 73" name="T61"/>
                <a:gd fmla="*/ 19 w 65" name="T62"/>
                <a:gd fmla="*/ 72 h 73" name="T63"/>
                <a:gd fmla="*/ 16 w 65" name="T64"/>
                <a:gd fmla="*/ 71 h 73" name="T65"/>
                <a:gd fmla="*/ 5 w 65" name="T66"/>
                <a:gd fmla="*/ 24 h 73" name="T67"/>
                <a:gd fmla="*/ 15 w 65" name="T68"/>
                <a:gd fmla="*/ 10 h 73" name="T69"/>
                <a:gd fmla="*/ 32 w 65" name="T70"/>
                <a:gd fmla="*/ 1 h 7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73" w="65">
                  <a:moveTo>
                    <a:pt x="55" y="47"/>
                  </a:moveTo>
                  <a:cubicBezTo>
                    <a:pt x="55" y="47"/>
                    <a:pt x="55" y="47"/>
                    <a:pt x="55" y="47"/>
                  </a:cubicBezTo>
                  <a:cubicBezTo>
                    <a:pt x="59" y="39"/>
                    <a:pt x="60" y="30"/>
                    <a:pt x="58" y="23"/>
                  </a:cubicBezTo>
                  <a:cubicBezTo>
                    <a:pt x="57" y="20"/>
                    <a:pt x="56" y="17"/>
                    <a:pt x="55" y="14"/>
                  </a:cubicBezTo>
                  <a:cubicBezTo>
                    <a:pt x="55" y="7"/>
                    <a:pt x="55" y="7"/>
                    <a:pt x="55" y="7"/>
                  </a:cubicBezTo>
                  <a:cubicBezTo>
                    <a:pt x="59" y="11"/>
                    <a:pt x="61" y="16"/>
                    <a:pt x="63" y="22"/>
                  </a:cubicBezTo>
                  <a:cubicBezTo>
                    <a:pt x="65" y="30"/>
                    <a:pt x="64" y="40"/>
                    <a:pt x="59" y="49"/>
                  </a:cubicBezTo>
                  <a:cubicBezTo>
                    <a:pt x="59" y="49"/>
                    <a:pt x="59" y="49"/>
                    <a:pt x="59" y="49"/>
                  </a:cubicBezTo>
                  <a:cubicBezTo>
                    <a:pt x="58" y="52"/>
                    <a:pt x="56" y="55"/>
                    <a:pt x="55" y="57"/>
                  </a:cubicBezTo>
                  <a:lnTo>
                    <a:pt x="55" y="47"/>
                  </a:lnTo>
                  <a:close/>
                  <a:moveTo>
                    <a:pt x="55" y="47"/>
                  </a:moveTo>
                  <a:cubicBezTo>
                    <a:pt x="55" y="47"/>
                    <a:pt x="55" y="47"/>
                    <a:pt x="55" y="47"/>
                  </a:cubicBezTo>
                  <a:close/>
                  <a:moveTo>
                    <a:pt x="55" y="7"/>
                  </a:moveTo>
                  <a:cubicBezTo>
                    <a:pt x="55" y="14"/>
                    <a:pt x="55" y="14"/>
                    <a:pt x="55" y="14"/>
                  </a:cubicBezTo>
                  <a:cubicBezTo>
                    <a:pt x="55" y="7"/>
                    <a:pt x="55" y="7"/>
                    <a:pt x="55" y="7"/>
                  </a:cubicBezTo>
                  <a:close/>
                  <a:moveTo>
                    <a:pt x="55" y="47"/>
                  </a:moveTo>
                  <a:cubicBezTo>
                    <a:pt x="55" y="57"/>
                    <a:pt x="55" y="57"/>
                    <a:pt x="55" y="57"/>
                  </a:cubicBezTo>
                  <a:lnTo>
                    <a:pt x="55" y="47"/>
                  </a:lnTo>
                  <a:close/>
                  <a:moveTo>
                    <a:pt x="46" y="7"/>
                  </a:moveTo>
                  <a:cubicBezTo>
                    <a:pt x="44" y="5"/>
                    <a:pt x="41" y="5"/>
                    <a:pt x="38" y="5"/>
                  </a:cubicBezTo>
                  <a:cubicBezTo>
                    <a:pt x="36" y="5"/>
                    <a:pt x="34" y="5"/>
                    <a:pt x="32" y="6"/>
                  </a:cubicBezTo>
                  <a:cubicBezTo>
                    <a:pt x="32" y="1"/>
                    <a:pt x="32" y="1"/>
                    <a:pt x="32" y="1"/>
                  </a:cubicBezTo>
                  <a:cubicBezTo>
                    <a:pt x="34" y="0"/>
                    <a:pt x="36" y="0"/>
                    <a:pt x="38" y="0"/>
                  </a:cubicBezTo>
                  <a:cubicBezTo>
                    <a:pt x="42" y="0"/>
                    <a:pt x="45" y="1"/>
                    <a:pt x="48" y="2"/>
                  </a:cubicBezTo>
                  <a:cubicBezTo>
                    <a:pt x="48" y="2"/>
                    <a:pt x="48" y="2"/>
                    <a:pt x="48" y="2"/>
                  </a:cubicBezTo>
                  <a:cubicBezTo>
                    <a:pt x="51" y="3"/>
                    <a:pt x="53" y="5"/>
                    <a:pt x="55" y="7"/>
                  </a:cubicBezTo>
                  <a:cubicBezTo>
                    <a:pt x="55" y="14"/>
                    <a:pt x="55" y="14"/>
                    <a:pt x="55" y="14"/>
                  </a:cubicBezTo>
                  <a:cubicBezTo>
                    <a:pt x="53" y="11"/>
                    <a:pt x="50" y="8"/>
                    <a:pt x="46" y="7"/>
                  </a:cubicBezTo>
                  <a:cubicBezTo>
                    <a:pt x="46" y="7"/>
                    <a:pt x="46" y="7"/>
                    <a:pt x="46" y="7"/>
                  </a:cubicBezTo>
                  <a:cubicBezTo>
                    <a:pt x="46" y="7"/>
                    <a:pt x="46" y="7"/>
                    <a:pt x="46" y="7"/>
                  </a:cubicBezTo>
                  <a:close/>
                  <a:moveTo>
                    <a:pt x="32" y="68"/>
                  </a:moveTo>
                  <a:cubicBezTo>
                    <a:pt x="33" y="68"/>
                    <a:pt x="34" y="67"/>
                    <a:pt x="34" y="67"/>
                  </a:cubicBezTo>
                  <a:cubicBezTo>
                    <a:pt x="35" y="67"/>
                    <a:pt x="35" y="67"/>
                    <a:pt x="35" y="67"/>
                  </a:cubicBezTo>
                  <a:cubicBezTo>
                    <a:pt x="36" y="67"/>
                    <a:pt x="36" y="67"/>
                    <a:pt x="36" y="67"/>
                  </a:cubicBezTo>
                  <a:cubicBezTo>
                    <a:pt x="36" y="67"/>
                    <a:pt x="36" y="67"/>
                    <a:pt x="36" y="67"/>
                  </a:cubicBezTo>
                  <a:cubicBezTo>
                    <a:pt x="39" y="65"/>
                    <a:pt x="43" y="63"/>
                    <a:pt x="47" y="59"/>
                  </a:cubicBezTo>
                  <a:cubicBezTo>
                    <a:pt x="50" y="56"/>
                    <a:pt x="53" y="52"/>
                    <a:pt x="55" y="47"/>
                  </a:cubicBezTo>
                  <a:cubicBezTo>
                    <a:pt x="55" y="47"/>
                    <a:pt x="55" y="47"/>
                    <a:pt x="55" y="47"/>
                  </a:cubicBezTo>
                  <a:cubicBezTo>
                    <a:pt x="55" y="57"/>
                    <a:pt x="55" y="57"/>
                    <a:pt x="55" y="57"/>
                  </a:cubicBezTo>
                  <a:cubicBezTo>
                    <a:pt x="53" y="59"/>
                    <a:pt x="52" y="61"/>
                    <a:pt x="50" y="63"/>
                  </a:cubicBezTo>
                  <a:cubicBezTo>
                    <a:pt x="46" y="66"/>
                    <a:pt x="42" y="69"/>
                    <a:pt x="37" y="71"/>
                  </a:cubicBezTo>
                  <a:cubicBezTo>
                    <a:pt x="37" y="71"/>
                    <a:pt x="37" y="71"/>
                    <a:pt x="37" y="71"/>
                  </a:cubicBezTo>
                  <a:cubicBezTo>
                    <a:pt x="37" y="71"/>
                    <a:pt x="37" y="71"/>
                    <a:pt x="37" y="71"/>
                  </a:cubicBezTo>
                  <a:cubicBezTo>
                    <a:pt x="37" y="71"/>
                    <a:pt x="37" y="71"/>
                    <a:pt x="37" y="71"/>
                  </a:cubicBezTo>
                  <a:cubicBezTo>
                    <a:pt x="37" y="71"/>
                    <a:pt x="36" y="71"/>
                    <a:pt x="36" y="72"/>
                  </a:cubicBezTo>
                  <a:cubicBezTo>
                    <a:pt x="35" y="72"/>
                    <a:pt x="33" y="72"/>
                    <a:pt x="32" y="73"/>
                  </a:cubicBezTo>
                  <a:lnTo>
                    <a:pt x="32" y="68"/>
                  </a:lnTo>
                  <a:close/>
                  <a:moveTo>
                    <a:pt x="32" y="6"/>
                  </a:moveTo>
                  <a:cubicBezTo>
                    <a:pt x="31" y="6"/>
                    <a:pt x="30" y="6"/>
                    <a:pt x="30" y="6"/>
                  </a:cubicBezTo>
                  <a:cubicBezTo>
                    <a:pt x="26" y="8"/>
                    <a:pt x="22" y="10"/>
                    <a:pt x="18" y="14"/>
                  </a:cubicBezTo>
                  <a:cubicBezTo>
                    <a:pt x="15" y="17"/>
                    <a:pt x="12" y="21"/>
                    <a:pt x="9" y="26"/>
                  </a:cubicBezTo>
                  <a:cubicBezTo>
                    <a:pt x="9" y="26"/>
                    <a:pt x="9" y="26"/>
                    <a:pt x="9" y="26"/>
                  </a:cubicBezTo>
                  <a:cubicBezTo>
                    <a:pt x="5" y="34"/>
                    <a:pt x="4" y="43"/>
                    <a:pt x="6" y="51"/>
                  </a:cubicBezTo>
                  <a:cubicBezTo>
                    <a:pt x="8" y="58"/>
                    <a:pt x="12" y="64"/>
                    <a:pt x="18" y="67"/>
                  </a:cubicBezTo>
                  <a:cubicBezTo>
                    <a:pt x="18" y="67"/>
                    <a:pt x="18" y="67"/>
                    <a:pt x="18" y="67"/>
                  </a:cubicBezTo>
                  <a:cubicBezTo>
                    <a:pt x="18" y="67"/>
                    <a:pt x="18" y="67"/>
                    <a:pt x="18" y="67"/>
                  </a:cubicBezTo>
                  <a:cubicBezTo>
                    <a:pt x="19" y="67"/>
                    <a:pt x="19" y="67"/>
                    <a:pt x="20" y="68"/>
                  </a:cubicBezTo>
                  <a:cubicBezTo>
                    <a:pt x="21" y="68"/>
                    <a:pt x="22" y="68"/>
                    <a:pt x="23" y="68"/>
                  </a:cubicBezTo>
                  <a:cubicBezTo>
                    <a:pt x="25" y="69"/>
                    <a:pt x="27" y="69"/>
                    <a:pt x="28" y="68"/>
                  </a:cubicBezTo>
                  <a:cubicBezTo>
                    <a:pt x="30" y="68"/>
                    <a:pt x="31" y="68"/>
                    <a:pt x="32" y="68"/>
                  </a:cubicBezTo>
                  <a:cubicBezTo>
                    <a:pt x="32" y="73"/>
                    <a:pt x="32" y="73"/>
                    <a:pt x="32" y="73"/>
                  </a:cubicBezTo>
                  <a:cubicBezTo>
                    <a:pt x="31" y="73"/>
                    <a:pt x="30" y="73"/>
                    <a:pt x="29" y="73"/>
                  </a:cubicBezTo>
                  <a:cubicBezTo>
                    <a:pt x="27" y="73"/>
                    <a:pt x="24" y="73"/>
                    <a:pt x="22" y="73"/>
                  </a:cubicBezTo>
                  <a:cubicBezTo>
                    <a:pt x="21" y="73"/>
                    <a:pt x="20" y="73"/>
                    <a:pt x="19" y="72"/>
                  </a:cubicBezTo>
                  <a:cubicBezTo>
                    <a:pt x="18" y="72"/>
                    <a:pt x="17" y="72"/>
                    <a:pt x="16" y="71"/>
                  </a:cubicBezTo>
                  <a:cubicBezTo>
                    <a:pt x="16" y="71"/>
                    <a:pt x="16" y="71"/>
                    <a:pt x="16" y="71"/>
                  </a:cubicBezTo>
                  <a:cubicBezTo>
                    <a:pt x="8" y="67"/>
                    <a:pt x="3" y="60"/>
                    <a:pt x="1" y="52"/>
                  </a:cubicBezTo>
                  <a:cubicBezTo>
                    <a:pt x="0" y="43"/>
                    <a:pt x="1" y="33"/>
                    <a:pt x="5" y="24"/>
                  </a:cubicBezTo>
                  <a:cubicBezTo>
                    <a:pt x="5" y="24"/>
                    <a:pt x="5" y="24"/>
                    <a:pt x="5" y="24"/>
                  </a:cubicBezTo>
                  <a:cubicBezTo>
                    <a:pt x="8" y="19"/>
                    <a:pt x="11" y="14"/>
                    <a:pt x="15" y="10"/>
                  </a:cubicBezTo>
                  <a:cubicBezTo>
                    <a:pt x="19" y="6"/>
                    <a:pt x="23" y="3"/>
                    <a:pt x="28" y="2"/>
                  </a:cubicBezTo>
                  <a:cubicBezTo>
                    <a:pt x="29" y="1"/>
                    <a:pt x="31" y="1"/>
                    <a:pt x="32" y="1"/>
                  </a:cubicBezTo>
                  <a:lnTo>
                    <a:pt x="32"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6" name="Freeform 211"/>
            <p:cNvSpPr>
              <a:spLocks noEditPoints="1"/>
            </p:cNvSpPr>
            <p:nvPr/>
          </p:nvSpPr>
          <p:spPr bwMode="auto">
            <a:xfrm>
              <a:off x="8083563" y="4295800"/>
              <a:ext cx="85725" cy="130176"/>
            </a:xfrm>
            <a:custGeom>
              <a:gdLst>
                <a:gd fmla="*/ 29 w 38" name="T0"/>
                <a:gd fmla="*/ 52 h 58" name="T1"/>
                <a:gd fmla="*/ 32 w 38" name="T2"/>
                <a:gd fmla="*/ 52 h 58" name="T3"/>
                <a:gd fmla="*/ 33 w 38" name="T4"/>
                <a:gd fmla="*/ 51 h 58" name="T5"/>
                <a:gd fmla="*/ 33 w 38" name="T6"/>
                <a:gd fmla="*/ 51 h 58" name="T7"/>
                <a:gd fmla="*/ 33 w 38" name="T8"/>
                <a:gd fmla="*/ 50 h 58" name="T9"/>
                <a:gd fmla="*/ 32 w 38" name="T10"/>
                <a:gd fmla="*/ 47 h 58" name="T11"/>
                <a:gd fmla="*/ 19 w 38" name="T12"/>
                <a:gd fmla="*/ 36 h 58" name="T13"/>
                <a:gd fmla="*/ 19 w 38" name="T14"/>
                <a:gd fmla="*/ 27 h 58" name="T15"/>
                <a:gd fmla="*/ 20 w 38" name="T16"/>
                <a:gd fmla="*/ 30 h 58" name="T17"/>
                <a:gd fmla="*/ 34 w 38" name="T18"/>
                <a:gd fmla="*/ 43 h 58" name="T19"/>
                <a:gd fmla="*/ 38 w 38" name="T20"/>
                <a:gd fmla="*/ 50 h 58" name="T21"/>
                <a:gd fmla="*/ 37 w 38" name="T22"/>
                <a:gd fmla="*/ 53 h 58" name="T23"/>
                <a:gd fmla="*/ 37 w 38" name="T24"/>
                <a:gd fmla="*/ 53 h 58" name="T25"/>
                <a:gd fmla="*/ 35 w 38" name="T26"/>
                <a:gd fmla="*/ 55 h 58" name="T27"/>
                <a:gd fmla="*/ 27 w 38" name="T28"/>
                <a:gd fmla="*/ 56 h 58" name="T29"/>
                <a:gd fmla="*/ 19 w 38" name="T30"/>
                <a:gd fmla="*/ 50 h 58" name="T31"/>
                <a:gd fmla="*/ 19 w 38" name="T32"/>
                <a:gd fmla="*/ 43 h 58" name="T33"/>
                <a:gd fmla="*/ 29 w 38" name="T34"/>
                <a:gd fmla="*/ 52 h 58" name="T35"/>
                <a:gd fmla="*/ 19 w 38" name="T36"/>
                <a:gd fmla="*/ 36 h 58" name="T37"/>
                <a:gd fmla="*/ 16 w 38" name="T38"/>
                <a:gd fmla="*/ 32 h 58" name="T39"/>
                <a:gd fmla="*/ 9 w 38" name="T40"/>
                <a:gd fmla="*/ 12 h 58" name="T41"/>
                <a:gd fmla="*/ 7 w 38" name="T42"/>
                <a:gd fmla="*/ 8 h 58" name="T43"/>
                <a:gd fmla="*/ 7 w 38" name="T44"/>
                <a:gd fmla="*/ 8 h 58" name="T45"/>
                <a:gd fmla="*/ 7 w 38" name="T46"/>
                <a:gd fmla="*/ 9 h 58" name="T47"/>
                <a:gd fmla="*/ 4 w 38" name="T48"/>
                <a:gd fmla="*/ 13 h 58" name="T49"/>
                <a:gd fmla="*/ 12 w 38" name="T50"/>
                <a:gd fmla="*/ 35 h 58" name="T51"/>
                <a:gd fmla="*/ 19 w 38" name="T52"/>
                <a:gd fmla="*/ 43 h 58" name="T53"/>
                <a:gd fmla="*/ 19 w 38" name="T54"/>
                <a:gd fmla="*/ 50 h 58" name="T55"/>
                <a:gd fmla="*/ 8 w 38" name="T56"/>
                <a:gd fmla="*/ 37 h 58" name="T57"/>
                <a:gd fmla="*/ 0 w 38" name="T58"/>
                <a:gd fmla="*/ 12 h 58" name="T59"/>
                <a:gd fmla="*/ 0 w 38" name="T60"/>
                <a:gd fmla="*/ 12 h 58" name="T61"/>
                <a:gd fmla="*/ 0 w 38" name="T62"/>
                <a:gd fmla="*/ 10 h 58" name="T63"/>
                <a:gd fmla="*/ 2 w 38" name="T64"/>
                <a:gd fmla="*/ 6 h 58" name="T65"/>
                <a:gd fmla="*/ 4 w 38" name="T66"/>
                <a:gd fmla="*/ 2 h 58" name="T67"/>
                <a:gd fmla="*/ 6 w 38" name="T68"/>
                <a:gd fmla="*/ 1 h 58" name="T69"/>
                <a:gd fmla="*/ 9 w 38" name="T70"/>
                <a:gd fmla="*/ 2 h 58" name="T71"/>
                <a:gd fmla="*/ 11 w 38" name="T72"/>
                <a:gd fmla="*/ 6 h 58" name="T73"/>
                <a:gd fmla="*/ 14 w 38" name="T74"/>
                <a:gd fmla="*/ 9 h 58" name="T75"/>
                <a:gd fmla="*/ 14 w 38" name="T76"/>
                <a:gd fmla="*/ 11 h 58" name="T77"/>
                <a:gd fmla="*/ 19 w 38" name="T78"/>
                <a:gd fmla="*/ 27 h 58" name="T79"/>
                <a:gd fmla="*/ 19 w 38" name="T80"/>
                <a:gd fmla="*/ 36 h 58"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57" w="38">
                  <a:moveTo>
                    <a:pt x="29" y="52"/>
                  </a:moveTo>
                  <a:cubicBezTo>
                    <a:pt x="30" y="52"/>
                    <a:pt x="31" y="52"/>
                    <a:pt x="32" y="52"/>
                  </a:cubicBezTo>
                  <a:cubicBezTo>
                    <a:pt x="32" y="51"/>
                    <a:pt x="32" y="51"/>
                    <a:pt x="33" y="51"/>
                  </a:cubicBezTo>
                  <a:cubicBezTo>
                    <a:pt x="33" y="51"/>
                    <a:pt x="33" y="51"/>
                    <a:pt x="33" y="51"/>
                  </a:cubicBezTo>
                  <a:cubicBezTo>
                    <a:pt x="33" y="50"/>
                    <a:pt x="33" y="50"/>
                    <a:pt x="33" y="50"/>
                  </a:cubicBezTo>
                  <a:cubicBezTo>
                    <a:pt x="33" y="49"/>
                    <a:pt x="33" y="48"/>
                    <a:pt x="32" y="47"/>
                  </a:cubicBezTo>
                  <a:cubicBezTo>
                    <a:pt x="27" y="44"/>
                    <a:pt x="22" y="40"/>
                    <a:pt x="19" y="36"/>
                  </a:cubicBezTo>
                  <a:cubicBezTo>
                    <a:pt x="19" y="27"/>
                    <a:pt x="19" y="27"/>
                    <a:pt x="19" y="27"/>
                  </a:cubicBezTo>
                  <a:cubicBezTo>
                    <a:pt x="19" y="28"/>
                    <a:pt x="20" y="29"/>
                    <a:pt x="20" y="30"/>
                  </a:cubicBezTo>
                  <a:cubicBezTo>
                    <a:pt x="24" y="35"/>
                    <a:pt x="28" y="40"/>
                    <a:pt x="34" y="43"/>
                  </a:cubicBezTo>
                  <a:cubicBezTo>
                    <a:pt x="37" y="45"/>
                    <a:pt x="38" y="48"/>
                    <a:pt x="38" y="50"/>
                  </a:cubicBezTo>
                  <a:cubicBezTo>
                    <a:pt x="38" y="51"/>
                    <a:pt x="37" y="52"/>
                    <a:pt x="37" y="53"/>
                  </a:cubicBezTo>
                  <a:cubicBezTo>
                    <a:pt x="37" y="53"/>
                    <a:pt x="37" y="53"/>
                    <a:pt x="37" y="53"/>
                  </a:cubicBezTo>
                  <a:cubicBezTo>
                    <a:pt x="36" y="54"/>
                    <a:pt x="36" y="55"/>
                    <a:pt x="35" y="55"/>
                  </a:cubicBezTo>
                  <a:cubicBezTo>
                    <a:pt x="33" y="57"/>
                    <a:pt x="30" y="58"/>
                    <a:pt x="27" y="56"/>
                  </a:cubicBezTo>
                  <a:cubicBezTo>
                    <a:pt x="24" y="54"/>
                    <a:pt x="21" y="52"/>
                    <a:pt x="19" y="50"/>
                  </a:cubicBezTo>
                  <a:cubicBezTo>
                    <a:pt x="19" y="43"/>
                    <a:pt x="19" y="43"/>
                    <a:pt x="19" y="43"/>
                  </a:cubicBezTo>
                  <a:cubicBezTo>
                    <a:pt x="22" y="47"/>
                    <a:pt x="25" y="49"/>
                    <a:pt x="29" y="52"/>
                  </a:cubicBezTo>
                  <a:close/>
                  <a:moveTo>
                    <a:pt x="19" y="36"/>
                  </a:moveTo>
                  <a:cubicBezTo>
                    <a:pt x="18" y="35"/>
                    <a:pt x="17" y="33"/>
                    <a:pt x="16" y="32"/>
                  </a:cubicBezTo>
                  <a:cubicBezTo>
                    <a:pt x="12" y="26"/>
                    <a:pt x="10" y="19"/>
                    <a:pt x="9" y="12"/>
                  </a:cubicBezTo>
                  <a:cubicBezTo>
                    <a:pt x="9" y="11"/>
                    <a:pt x="8" y="9"/>
                    <a:pt x="7" y="8"/>
                  </a:cubicBezTo>
                  <a:cubicBezTo>
                    <a:pt x="7" y="8"/>
                    <a:pt x="7" y="8"/>
                    <a:pt x="7" y="8"/>
                  </a:cubicBezTo>
                  <a:cubicBezTo>
                    <a:pt x="7" y="9"/>
                    <a:pt x="7" y="9"/>
                    <a:pt x="7" y="9"/>
                  </a:cubicBezTo>
                  <a:cubicBezTo>
                    <a:pt x="6" y="10"/>
                    <a:pt x="5" y="11"/>
                    <a:pt x="4" y="13"/>
                  </a:cubicBezTo>
                  <a:cubicBezTo>
                    <a:pt x="5" y="20"/>
                    <a:pt x="8" y="28"/>
                    <a:pt x="12" y="35"/>
                  </a:cubicBezTo>
                  <a:cubicBezTo>
                    <a:pt x="14" y="38"/>
                    <a:pt x="16" y="41"/>
                    <a:pt x="19" y="43"/>
                  </a:cubicBezTo>
                  <a:cubicBezTo>
                    <a:pt x="19" y="50"/>
                    <a:pt x="19" y="50"/>
                    <a:pt x="19" y="50"/>
                  </a:cubicBezTo>
                  <a:cubicBezTo>
                    <a:pt x="14" y="46"/>
                    <a:pt x="11" y="42"/>
                    <a:pt x="8" y="37"/>
                  </a:cubicBezTo>
                  <a:cubicBezTo>
                    <a:pt x="3" y="30"/>
                    <a:pt x="0" y="21"/>
                    <a:pt x="0" y="12"/>
                  </a:cubicBezTo>
                  <a:cubicBezTo>
                    <a:pt x="0" y="12"/>
                    <a:pt x="0" y="12"/>
                    <a:pt x="0" y="12"/>
                  </a:cubicBezTo>
                  <a:cubicBezTo>
                    <a:pt x="0" y="12"/>
                    <a:pt x="0" y="11"/>
                    <a:pt x="0" y="10"/>
                  </a:cubicBezTo>
                  <a:cubicBezTo>
                    <a:pt x="1" y="9"/>
                    <a:pt x="2" y="8"/>
                    <a:pt x="2" y="6"/>
                  </a:cubicBezTo>
                  <a:cubicBezTo>
                    <a:pt x="3" y="5"/>
                    <a:pt x="4" y="4"/>
                    <a:pt x="4" y="2"/>
                  </a:cubicBezTo>
                  <a:cubicBezTo>
                    <a:pt x="5" y="1"/>
                    <a:pt x="5" y="1"/>
                    <a:pt x="6" y="1"/>
                  </a:cubicBezTo>
                  <a:cubicBezTo>
                    <a:pt x="7" y="0"/>
                    <a:pt x="8" y="1"/>
                    <a:pt x="9" y="2"/>
                  </a:cubicBezTo>
                  <a:cubicBezTo>
                    <a:pt x="10" y="3"/>
                    <a:pt x="10" y="4"/>
                    <a:pt x="11" y="6"/>
                  </a:cubicBezTo>
                  <a:cubicBezTo>
                    <a:pt x="12" y="7"/>
                    <a:pt x="13" y="8"/>
                    <a:pt x="14" y="9"/>
                  </a:cubicBezTo>
                  <a:cubicBezTo>
                    <a:pt x="14" y="10"/>
                    <a:pt x="14" y="10"/>
                    <a:pt x="14" y="11"/>
                  </a:cubicBezTo>
                  <a:cubicBezTo>
                    <a:pt x="14" y="16"/>
                    <a:pt x="16" y="22"/>
                    <a:pt x="19" y="27"/>
                  </a:cubicBezTo>
                  <a:lnTo>
                    <a:pt x="19" y="3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7" name="Freeform 212"/>
            <p:cNvSpPr>
              <a:spLocks noEditPoints="1"/>
            </p:cNvSpPr>
            <p:nvPr/>
          </p:nvSpPr>
          <p:spPr bwMode="auto">
            <a:xfrm>
              <a:off x="8137539" y="4073548"/>
              <a:ext cx="136525" cy="134939"/>
            </a:xfrm>
            <a:custGeom>
              <a:gdLst>
                <a:gd fmla="*/ 44 w 60" name="T0"/>
                <a:gd fmla="*/ 10 h 60" name="T1"/>
                <a:gd fmla="*/ 31 w 60" name="T2"/>
                <a:gd fmla="*/ 1 h 60" name="T3"/>
                <a:gd fmla="*/ 57 w 60" name="T4"/>
                <a:gd fmla="*/ 20 h 60" name="T5"/>
                <a:gd fmla="*/ 57 w 60" name="T6"/>
                <a:gd fmla="*/ 40 h 60" name="T7"/>
                <a:gd fmla="*/ 44 w 60" name="T8"/>
                <a:gd fmla="*/ 56 h 60" name="T9"/>
                <a:gd fmla="*/ 35 w 60" name="T10"/>
                <a:gd fmla="*/ 59 h 60" name="T11"/>
                <a:gd fmla="*/ 31 w 60" name="T12"/>
                <a:gd fmla="*/ 55 h 60" name="T13"/>
                <a:gd fmla="*/ 34 w 60" name="T14"/>
                <a:gd fmla="*/ 55 h 60" name="T15"/>
                <a:gd fmla="*/ 41 w 60" name="T16"/>
                <a:gd fmla="*/ 52 h 60" name="T17"/>
                <a:gd fmla="*/ 53 w 60" name="T18"/>
                <a:gd fmla="*/ 39 h 60" name="T19"/>
                <a:gd fmla="*/ 52 w 60" name="T20"/>
                <a:gd fmla="*/ 21 h 60" name="T21"/>
                <a:gd fmla="*/ 31 w 60" name="T22"/>
                <a:gd fmla="*/ 17 h 60" name="T23"/>
                <a:gd fmla="*/ 36 w 60" name="T24"/>
                <a:gd fmla="*/ 28 h 60" name="T25"/>
                <a:gd fmla="*/ 35 w 60" name="T26"/>
                <a:gd fmla="*/ 36 h 60" name="T27"/>
                <a:gd fmla="*/ 31 w 60" name="T28"/>
                <a:gd fmla="*/ 42 h 60" name="T29"/>
                <a:gd fmla="*/ 40 w 60" name="T30"/>
                <a:gd fmla="*/ 38 h 60" name="T31"/>
                <a:gd fmla="*/ 40 w 60" name="T32"/>
                <a:gd fmla="*/ 26 h 60" name="T33"/>
                <a:gd fmla="*/ 34 w 60" name="T34"/>
                <a:gd fmla="*/ 18 h 60" name="T35"/>
                <a:gd fmla="*/ 31 w 60" name="T36"/>
                <a:gd fmla="*/ 48 h 60" name="T37"/>
                <a:gd fmla="*/ 31 w 60" name="T38"/>
                <a:gd fmla="*/ 5 h 60" name="T39"/>
                <a:gd fmla="*/ 30 w 60" name="T40"/>
                <a:gd fmla="*/ 0 h 60" name="T41"/>
                <a:gd fmla="*/ 31 w 60" name="T42"/>
                <a:gd fmla="*/ 5 h 60" name="T43"/>
                <a:gd fmla="*/ 31 w 60" name="T44"/>
                <a:gd fmla="*/ 17 h 60" name="T45"/>
                <a:gd fmla="*/ 31 w 60" name="T46"/>
                <a:gd fmla="*/ 22 h 60" name="T47"/>
                <a:gd fmla="*/ 30 w 60" name="T48"/>
                <a:gd fmla="*/ 16 h 60" name="T49"/>
                <a:gd fmla="*/ 31 w 60" name="T50"/>
                <a:gd fmla="*/ 48 h 60" name="T51"/>
                <a:gd fmla="*/ 30 w 60" name="T52"/>
                <a:gd fmla="*/ 43 h 60" name="T53"/>
                <a:gd fmla="*/ 31 w 60" name="T54"/>
                <a:gd fmla="*/ 48 h 60" name="T55"/>
                <a:gd fmla="*/ 31 w 60" name="T56"/>
                <a:gd fmla="*/ 55 h 60" name="T57"/>
                <a:gd fmla="*/ 30 w 60" name="T58"/>
                <a:gd fmla="*/ 60 h 60" name="T59"/>
                <a:gd fmla="*/ 31 w 60" name="T60"/>
                <a:gd fmla="*/ 48 h 60" name="T61"/>
                <a:gd fmla="*/ 30 w 60" name="T62"/>
                <a:gd fmla="*/ 5 h 60" name="T63"/>
                <a:gd fmla="*/ 27 w 60" name="T64"/>
                <a:gd fmla="*/ 5 h 60" name="T65"/>
                <a:gd fmla="*/ 24 w 60" name="T66"/>
                <a:gd fmla="*/ 6 h 60" name="T67"/>
                <a:gd fmla="*/ 6 w 60" name="T68"/>
                <a:gd fmla="*/ 17 h 60" name="T69"/>
                <a:gd fmla="*/ 9 w 60" name="T70"/>
                <a:gd fmla="*/ 19 h 60" name="T71"/>
                <a:gd fmla="*/ 19 w 60" name="T72"/>
                <a:gd fmla="*/ 15 h 60" name="T73"/>
                <a:gd fmla="*/ 21 w 60" name="T74"/>
                <a:gd fmla="*/ 15 h 60" name="T75"/>
                <a:gd fmla="*/ 30 w 60" name="T76"/>
                <a:gd fmla="*/ 16 h 60" name="T77"/>
                <a:gd fmla="*/ 23 w 60" name="T78"/>
                <a:gd fmla="*/ 20 h 60" name="T79"/>
                <a:gd fmla="*/ 20 w 60" name="T80"/>
                <a:gd fmla="*/ 20 h 60" name="T81"/>
                <a:gd fmla="*/ 20 w 60" name="T82"/>
                <a:gd fmla="*/ 20 h 60" name="T83"/>
                <a:gd fmla="*/ 10 w 60" name="T84"/>
                <a:gd fmla="*/ 24 h 60" name="T85"/>
                <a:gd fmla="*/ 7 w 60" name="T86"/>
                <a:gd fmla="*/ 24 h 60" name="T87"/>
                <a:gd fmla="*/ 1 w 60" name="T88"/>
                <a:gd fmla="*/ 19 h 60" name="T89"/>
                <a:gd fmla="*/ 1 w 60" name="T90"/>
                <a:gd fmla="*/ 15 h 60" name="T91"/>
                <a:gd fmla="*/ 23 w 60" name="T92"/>
                <a:gd fmla="*/ 1 h 60" name="T93"/>
                <a:gd fmla="*/ 26 w 60" name="T94"/>
                <a:gd fmla="*/ 1 h 60" name="T95"/>
                <a:gd fmla="*/ 30 w 60" name="T96"/>
                <a:gd fmla="*/ 0 h 60" name="T97"/>
                <a:gd fmla="*/ 30 w 60" name="T98"/>
                <a:gd fmla="*/ 48 h 60" name="T99"/>
                <a:gd fmla="*/ 21 w 60" name="T100"/>
                <a:gd fmla="*/ 52 h 60" name="T101"/>
                <a:gd fmla="*/ 20 w 60" name="T102"/>
                <a:gd fmla="*/ 55 h 60" name="T103"/>
                <a:gd fmla="*/ 25 w 60" name="T104"/>
                <a:gd fmla="*/ 55 h 60" name="T105"/>
                <a:gd fmla="*/ 30 w 60" name="T106"/>
                <a:gd fmla="*/ 60 h 60" name="T107"/>
                <a:gd fmla="*/ 21 w 60" name="T108"/>
                <a:gd fmla="*/ 60 h 60" name="T109"/>
                <a:gd fmla="*/ 17 w 60" name="T110"/>
                <a:gd fmla="*/ 60 h 60" name="T111"/>
                <a:gd fmla="*/ 15 w 60" name="T112"/>
                <a:gd fmla="*/ 57 h 60" name="T113"/>
                <a:gd fmla="*/ 16 w 60" name="T114"/>
                <a:gd fmla="*/ 50 h 60" name="T115"/>
                <a:gd fmla="*/ 18 w 60" name="T116"/>
                <a:gd fmla="*/ 47 h 60" name="T117"/>
                <a:gd fmla="*/ 29 w 60" name="T118"/>
                <a:gd fmla="*/ 44 h 60" name="T119"/>
                <a:gd fmla="*/ 29 w 60" name="T120"/>
                <a:gd fmla="*/ 44 h 60" name="T121"/>
                <a:gd fmla="*/ 30 w 60" name="T122"/>
                <a:gd fmla="*/ 43 h 6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60" w="60">
                  <a:moveTo>
                    <a:pt x="52" y="21"/>
                  </a:moveTo>
                  <a:cubicBezTo>
                    <a:pt x="51" y="16"/>
                    <a:pt x="47" y="12"/>
                    <a:pt x="44" y="10"/>
                  </a:cubicBezTo>
                  <a:cubicBezTo>
                    <a:pt x="40" y="7"/>
                    <a:pt x="36" y="6"/>
                    <a:pt x="31" y="5"/>
                  </a:cubicBezTo>
                  <a:cubicBezTo>
                    <a:pt x="31" y="1"/>
                    <a:pt x="31" y="1"/>
                    <a:pt x="31" y="1"/>
                  </a:cubicBezTo>
                  <a:cubicBezTo>
                    <a:pt x="37" y="1"/>
                    <a:pt x="42" y="3"/>
                    <a:pt x="46" y="6"/>
                  </a:cubicBezTo>
                  <a:cubicBezTo>
                    <a:pt x="51" y="9"/>
                    <a:pt x="55" y="14"/>
                    <a:pt x="57" y="20"/>
                  </a:cubicBezTo>
                  <a:cubicBezTo>
                    <a:pt x="57" y="20"/>
                    <a:pt x="57" y="20"/>
                    <a:pt x="57" y="20"/>
                  </a:cubicBezTo>
                  <a:cubicBezTo>
                    <a:pt x="60" y="27"/>
                    <a:pt x="59" y="34"/>
                    <a:pt x="57" y="40"/>
                  </a:cubicBezTo>
                  <a:cubicBezTo>
                    <a:pt x="55" y="47"/>
                    <a:pt x="50" y="53"/>
                    <a:pt x="44" y="56"/>
                  </a:cubicBezTo>
                  <a:cubicBezTo>
                    <a:pt x="44" y="56"/>
                    <a:pt x="44" y="56"/>
                    <a:pt x="44" y="56"/>
                  </a:cubicBezTo>
                  <a:cubicBezTo>
                    <a:pt x="41" y="57"/>
                    <a:pt x="38" y="58"/>
                    <a:pt x="35" y="59"/>
                  </a:cubicBezTo>
                  <a:cubicBezTo>
                    <a:pt x="35" y="59"/>
                    <a:pt x="35" y="59"/>
                    <a:pt x="35" y="59"/>
                  </a:cubicBezTo>
                  <a:cubicBezTo>
                    <a:pt x="33" y="59"/>
                    <a:pt x="32" y="60"/>
                    <a:pt x="31" y="60"/>
                  </a:cubicBezTo>
                  <a:cubicBezTo>
                    <a:pt x="31" y="55"/>
                    <a:pt x="31" y="55"/>
                    <a:pt x="31" y="55"/>
                  </a:cubicBezTo>
                  <a:cubicBezTo>
                    <a:pt x="32" y="55"/>
                    <a:pt x="33" y="55"/>
                    <a:pt x="33" y="55"/>
                  </a:cubicBezTo>
                  <a:cubicBezTo>
                    <a:pt x="34" y="55"/>
                    <a:pt x="34" y="55"/>
                    <a:pt x="34" y="55"/>
                  </a:cubicBezTo>
                  <a:cubicBezTo>
                    <a:pt x="36" y="54"/>
                    <a:pt x="39" y="53"/>
                    <a:pt x="41" y="52"/>
                  </a:cubicBezTo>
                  <a:cubicBezTo>
                    <a:pt x="41" y="52"/>
                    <a:pt x="41" y="52"/>
                    <a:pt x="41" y="52"/>
                  </a:cubicBezTo>
                  <a:cubicBezTo>
                    <a:pt x="41" y="52"/>
                    <a:pt x="41" y="52"/>
                    <a:pt x="41" y="52"/>
                  </a:cubicBezTo>
                  <a:cubicBezTo>
                    <a:pt x="47" y="49"/>
                    <a:pt x="51" y="44"/>
                    <a:pt x="53" y="39"/>
                  </a:cubicBezTo>
                  <a:cubicBezTo>
                    <a:pt x="55" y="33"/>
                    <a:pt x="55" y="27"/>
                    <a:pt x="52" y="21"/>
                  </a:cubicBezTo>
                  <a:cubicBezTo>
                    <a:pt x="52" y="21"/>
                    <a:pt x="52" y="21"/>
                    <a:pt x="52" y="21"/>
                  </a:cubicBezTo>
                  <a:cubicBezTo>
                    <a:pt x="52" y="21"/>
                    <a:pt x="52" y="21"/>
                    <a:pt x="52" y="21"/>
                  </a:cubicBezTo>
                  <a:close/>
                  <a:moveTo>
                    <a:pt x="31" y="17"/>
                  </a:moveTo>
                  <a:cubicBezTo>
                    <a:pt x="31" y="22"/>
                    <a:pt x="31" y="22"/>
                    <a:pt x="31" y="22"/>
                  </a:cubicBezTo>
                  <a:cubicBezTo>
                    <a:pt x="33" y="23"/>
                    <a:pt x="35" y="25"/>
                    <a:pt x="36" y="28"/>
                  </a:cubicBezTo>
                  <a:cubicBezTo>
                    <a:pt x="36" y="28"/>
                    <a:pt x="36" y="28"/>
                    <a:pt x="36" y="28"/>
                  </a:cubicBezTo>
                  <a:cubicBezTo>
                    <a:pt x="37" y="31"/>
                    <a:pt x="37" y="34"/>
                    <a:pt x="35" y="36"/>
                  </a:cubicBezTo>
                  <a:cubicBezTo>
                    <a:pt x="35" y="36"/>
                    <a:pt x="35" y="36"/>
                    <a:pt x="35" y="36"/>
                  </a:cubicBezTo>
                  <a:cubicBezTo>
                    <a:pt x="34" y="38"/>
                    <a:pt x="33" y="40"/>
                    <a:pt x="31" y="42"/>
                  </a:cubicBezTo>
                  <a:cubicBezTo>
                    <a:pt x="31" y="48"/>
                    <a:pt x="31" y="48"/>
                    <a:pt x="31" y="48"/>
                  </a:cubicBezTo>
                  <a:cubicBezTo>
                    <a:pt x="35" y="45"/>
                    <a:pt x="38" y="42"/>
                    <a:pt x="40" y="38"/>
                  </a:cubicBezTo>
                  <a:cubicBezTo>
                    <a:pt x="40" y="38"/>
                    <a:pt x="40" y="38"/>
                    <a:pt x="40" y="38"/>
                  </a:cubicBezTo>
                  <a:cubicBezTo>
                    <a:pt x="41" y="34"/>
                    <a:pt x="42" y="30"/>
                    <a:pt x="40" y="26"/>
                  </a:cubicBezTo>
                  <a:cubicBezTo>
                    <a:pt x="40" y="26"/>
                    <a:pt x="40" y="26"/>
                    <a:pt x="40" y="26"/>
                  </a:cubicBezTo>
                  <a:cubicBezTo>
                    <a:pt x="39" y="23"/>
                    <a:pt x="37" y="20"/>
                    <a:pt x="34" y="18"/>
                  </a:cubicBezTo>
                  <a:cubicBezTo>
                    <a:pt x="33" y="17"/>
                    <a:pt x="32" y="17"/>
                    <a:pt x="31" y="17"/>
                  </a:cubicBezTo>
                  <a:close/>
                  <a:moveTo>
                    <a:pt x="31" y="48"/>
                  </a:moveTo>
                  <a:cubicBezTo>
                    <a:pt x="31" y="48"/>
                    <a:pt x="31" y="48"/>
                    <a:pt x="31" y="48"/>
                  </a:cubicBezTo>
                  <a:close/>
                  <a:moveTo>
                    <a:pt x="31" y="5"/>
                  </a:moveTo>
                  <a:cubicBezTo>
                    <a:pt x="31" y="5"/>
                    <a:pt x="31" y="5"/>
                    <a:pt x="30" y="5"/>
                  </a:cubicBezTo>
                  <a:cubicBezTo>
                    <a:pt x="30" y="0"/>
                    <a:pt x="30" y="0"/>
                    <a:pt x="30" y="0"/>
                  </a:cubicBezTo>
                  <a:cubicBezTo>
                    <a:pt x="31" y="0"/>
                    <a:pt x="31" y="1"/>
                    <a:pt x="31" y="1"/>
                  </a:cubicBezTo>
                  <a:cubicBezTo>
                    <a:pt x="31" y="5"/>
                    <a:pt x="31" y="5"/>
                    <a:pt x="31" y="5"/>
                  </a:cubicBezTo>
                  <a:close/>
                  <a:moveTo>
                    <a:pt x="30" y="16"/>
                  </a:moveTo>
                  <a:cubicBezTo>
                    <a:pt x="31" y="16"/>
                    <a:pt x="31" y="16"/>
                    <a:pt x="31" y="17"/>
                  </a:cubicBezTo>
                  <a:cubicBezTo>
                    <a:pt x="31" y="22"/>
                    <a:pt x="31" y="22"/>
                    <a:pt x="31" y="22"/>
                  </a:cubicBezTo>
                  <a:cubicBezTo>
                    <a:pt x="31" y="22"/>
                    <a:pt x="31" y="22"/>
                    <a:pt x="31" y="22"/>
                  </a:cubicBezTo>
                  <a:cubicBezTo>
                    <a:pt x="31" y="22"/>
                    <a:pt x="30" y="22"/>
                    <a:pt x="30" y="21"/>
                  </a:cubicBezTo>
                  <a:cubicBezTo>
                    <a:pt x="30" y="16"/>
                    <a:pt x="30" y="16"/>
                    <a:pt x="30" y="16"/>
                  </a:cubicBezTo>
                  <a:close/>
                  <a:moveTo>
                    <a:pt x="31" y="48"/>
                  </a:moveTo>
                  <a:cubicBezTo>
                    <a:pt x="31" y="48"/>
                    <a:pt x="31" y="48"/>
                    <a:pt x="31" y="48"/>
                  </a:cubicBezTo>
                  <a:cubicBezTo>
                    <a:pt x="31" y="48"/>
                    <a:pt x="31" y="48"/>
                    <a:pt x="30" y="48"/>
                  </a:cubicBezTo>
                  <a:cubicBezTo>
                    <a:pt x="30" y="43"/>
                    <a:pt x="30" y="43"/>
                    <a:pt x="30" y="43"/>
                  </a:cubicBezTo>
                  <a:cubicBezTo>
                    <a:pt x="31" y="43"/>
                    <a:pt x="31" y="42"/>
                    <a:pt x="31" y="42"/>
                  </a:cubicBezTo>
                  <a:cubicBezTo>
                    <a:pt x="31" y="48"/>
                    <a:pt x="31" y="48"/>
                    <a:pt x="31" y="48"/>
                  </a:cubicBezTo>
                  <a:close/>
                  <a:moveTo>
                    <a:pt x="30" y="55"/>
                  </a:moveTo>
                  <a:cubicBezTo>
                    <a:pt x="31" y="55"/>
                    <a:pt x="31" y="55"/>
                    <a:pt x="31" y="55"/>
                  </a:cubicBezTo>
                  <a:cubicBezTo>
                    <a:pt x="31" y="60"/>
                    <a:pt x="31" y="60"/>
                    <a:pt x="31" y="60"/>
                  </a:cubicBezTo>
                  <a:cubicBezTo>
                    <a:pt x="31" y="60"/>
                    <a:pt x="31" y="60"/>
                    <a:pt x="30" y="60"/>
                  </a:cubicBezTo>
                  <a:cubicBezTo>
                    <a:pt x="30" y="55"/>
                    <a:pt x="30" y="55"/>
                    <a:pt x="30" y="55"/>
                  </a:cubicBezTo>
                  <a:close/>
                  <a:moveTo>
                    <a:pt x="31" y="48"/>
                  </a:moveTo>
                  <a:cubicBezTo>
                    <a:pt x="31" y="48"/>
                    <a:pt x="31" y="48"/>
                    <a:pt x="31" y="48"/>
                  </a:cubicBezTo>
                  <a:close/>
                  <a:moveTo>
                    <a:pt x="30" y="5"/>
                  </a:moveTo>
                  <a:cubicBezTo>
                    <a:pt x="30" y="5"/>
                    <a:pt x="30" y="5"/>
                    <a:pt x="30" y="5"/>
                  </a:cubicBezTo>
                  <a:cubicBezTo>
                    <a:pt x="29" y="5"/>
                    <a:pt x="28" y="5"/>
                    <a:pt x="27" y="5"/>
                  </a:cubicBezTo>
                  <a:cubicBezTo>
                    <a:pt x="26" y="6"/>
                    <a:pt x="25" y="6"/>
                    <a:pt x="24" y="6"/>
                  </a:cubicBezTo>
                  <a:cubicBezTo>
                    <a:pt x="24" y="6"/>
                    <a:pt x="24" y="6"/>
                    <a:pt x="24" y="6"/>
                  </a:cubicBezTo>
                  <a:cubicBezTo>
                    <a:pt x="20" y="7"/>
                    <a:pt x="17" y="8"/>
                    <a:pt x="14" y="10"/>
                  </a:cubicBezTo>
                  <a:cubicBezTo>
                    <a:pt x="11" y="12"/>
                    <a:pt x="9" y="14"/>
                    <a:pt x="6" y="17"/>
                  </a:cubicBezTo>
                  <a:cubicBezTo>
                    <a:pt x="7" y="17"/>
                    <a:pt x="7" y="17"/>
                    <a:pt x="7" y="17"/>
                  </a:cubicBezTo>
                  <a:cubicBezTo>
                    <a:pt x="8" y="18"/>
                    <a:pt x="8" y="19"/>
                    <a:pt x="9" y="19"/>
                  </a:cubicBezTo>
                  <a:cubicBezTo>
                    <a:pt x="10" y="18"/>
                    <a:pt x="12" y="18"/>
                    <a:pt x="13" y="17"/>
                  </a:cubicBezTo>
                  <a:cubicBezTo>
                    <a:pt x="15" y="16"/>
                    <a:pt x="17" y="16"/>
                    <a:pt x="19" y="15"/>
                  </a:cubicBezTo>
                  <a:cubicBezTo>
                    <a:pt x="19" y="15"/>
                    <a:pt x="19" y="15"/>
                    <a:pt x="19" y="15"/>
                  </a:cubicBezTo>
                  <a:cubicBezTo>
                    <a:pt x="20" y="15"/>
                    <a:pt x="20" y="15"/>
                    <a:pt x="21" y="15"/>
                  </a:cubicBezTo>
                  <a:cubicBezTo>
                    <a:pt x="22" y="15"/>
                    <a:pt x="23" y="15"/>
                    <a:pt x="23" y="15"/>
                  </a:cubicBezTo>
                  <a:cubicBezTo>
                    <a:pt x="26" y="15"/>
                    <a:pt x="28" y="15"/>
                    <a:pt x="30" y="16"/>
                  </a:cubicBezTo>
                  <a:cubicBezTo>
                    <a:pt x="30" y="21"/>
                    <a:pt x="30" y="21"/>
                    <a:pt x="30" y="21"/>
                  </a:cubicBezTo>
                  <a:cubicBezTo>
                    <a:pt x="28" y="20"/>
                    <a:pt x="26" y="20"/>
                    <a:pt x="23" y="20"/>
                  </a:cubicBezTo>
                  <a:cubicBezTo>
                    <a:pt x="23" y="20"/>
                    <a:pt x="22" y="20"/>
                    <a:pt x="22" y="20"/>
                  </a:cubicBezTo>
                  <a:cubicBezTo>
                    <a:pt x="21" y="20"/>
                    <a:pt x="20" y="20"/>
                    <a:pt x="20" y="20"/>
                  </a:cubicBezTo>
                  <a:cubicBezTo>
                    <a:pt x="20" y="20"/>
                    <a:pt x="20" y="20"/>
                    <a:pt x="20" y="20"/>
                  </a:cubicBezTo>
                  <a:cubicBezTo>
                    <a:pt x="20" y="20"/>
                    <a:pt x="20" y="20"/>
                    <a:pt x="20" y="20"/>
                  </a:cubicBezTo>
                  <a:cubicBezTo>
                    <a:pt x="18" y="20"/>
                    <a:pt x="17" y="21"/>
                    <a:pt x="15" y="21"/>
                  </a:cubicBezTo>
                  <a:cubicBezTo>
                    <a:pt x="13" y="22"/>
                    <a:pt x="12" y="23"/>
                    <a:pt x="10" y="24"/>
                  </a:cubicBezTo>
                  <a:cubicBezTo>
                    <a:pt x="10" y="24"/>
                    <a:pt x="10" y="24"/>
                    <a:pt x="10" y="24"/>
                  </a:cubicBezTo>
                  <a:cubicBezTo>
                    <a:pt x="9" y="25"/>
                    <a:pt x="8" y="25"/>
                    <a:pt x="7" y="24"/>
                  </a:cubicBezTo>
                  <a:cubicBezTo>
                    <a:pt x="6" y="23"/>
                    <a:pt x="5" y="22"/>
                    <a:pt x="4" y="21"/>
                  </a:cubicBezTo>
                  <a:cubicBezTo>
                    <a:pt x="3" y="20"/>
                    <a:pt x="2" y="20"/>
                    <a:pt x="1" y="19"/>
                  </a:cubicBezTo>
                  <a:cubicBezTo>
                    <a:pt x="1" y="19"/>
                    <a:pt x="1" y="19"/>
                    <a:pt x="1" y="19"/>
                  </a:cubicBezTo>
                  <a:cubicBezTo>
                    <a:pt x="0" y="18"/>
                    <a:pt x="0" y="16"/>
                    <a:pt x="1" y="15"/>
                  </a:cubicBezTo>
                  <a:cubicBezTo>
                    <a:pt x="4" y="12"/>
                    <a:pt x="8" y="9"/>
                    <a:pt x="11" y="6"/>
                  </a:cubicBezTo>
                  <a:cubicBezTo>
                    <a:pt x="15" y="4"/>
                    <a:pt x="19" y="2"/>
                    <a:pt x="23" y="1"/>
                  </a:cubicBezTo>
                  <a:cubicBezTo>
                    <a:pt x="23" y="1"/>
                    <a:pt x="23" y="1"/>
                    <a:pt x="23" y="1"/>
                  </a:cubicBezTo>
                  <a:cubicBezTo>
                    <a:pt x="24" y="1"/>
                    <a:pt x="25" y="1"/>
                    <a:pt x="26" y="1"/>
                  </a:cubicBezTo>
                  <a:cubicBezTo>
                    <a:pt x="27" y="1"/>
                    <a:pt x="29" y="0"/>
                    <a:pt x="30" y="0"/>
                  </a:cubicBezTo>
                  <a:cubicBezTo>
                    <a:pt x="30" y="0"/>
                    <a:pt x="30" y="0"/>
                    <a:pt x="30" y="0"/>
                  </a:cubicBezTo>
                  <a:cubicBezTo>
                    <a:pt x="30" y="5"/>
                    <a:pt x="30" y="5"/>
                    <a:pt x="30" y="5"/>
                  </a:cubicBezTo>
                  <a:close/>
                  <a:moveTo>
                    <a:pt x="30" y="48"/>
                  </a:moveTo>
                  <a:cubicBezTo>
                    <a:pt x="29" y="49"/>
                    <a:pt x="27" y="50"/>
                    <a:pt x="25" y="50"/>
                  </a:cubicBezTo>
                  <a:cubicBezTo>
                    <a:pt x="24" y="51"/>
                    <a:pt x="23" y="51"/>
                    <a:pt x="21" y="52"/>
                  </a:cubicBezTo>
                  <a:cubicBezTo>
                    <a:pt x="21" y="52"/>
                    <a:pt x="21" y="53"/>
                    <a:pt x="21" y="54"/>
                  </a:cubicBezTo>
                  <a:cubicBezTo>
                    <a:pt x="21" y="54"/>
                    <a:pt x="21" y="55"/>
                    <a:pt x="20" y="55"/>
                  </a:cubicBezTo>
                  <a:cubicBezTo>
                    <a:pt x="21" y="55"/>
                    <a:pt x="21" y="55"/>
                    <a:pt x="21" y="55"/>
                  </a:cubicBezTo>
                  <a:cubicBezTo>
                    <a:pt x="22" y="55"/>
                    <a:pt x="23" y="55"/>
                    <a:pt x="25" y="55"/>
                  </a:cubicBezTo>
                  <a:cubicBezTo>
                    <a:pt x="27" y="55"/>
                    <a:pt x="28" y="55"/>
                    <a:pt x="30" y="55"/>
                  </a:cubicBezTo>
                  <a:cubicBezTo>
                    <a:pt x="30" y="60"/>
                    <a:pt x="30" y="60"/>
                    <a:pt x="30" y="60"/>
                  </a:cubicBezTo>
                  <a:cubicBezTo>
                    <a:pt x="28" y="60"/>
                    <a:pt x="26" y="60"/>
                    <a:pt x="25" y="60"/>
                  </a:cubicBezTo>
                  <a:cubicBezTo>
                    <a:pt x="23" y="60"/>
                    <a:pt x="22" y="60"/>
                    <a:pt x="21" y="60"/>
                  </a:cubicBezTo>
                  <a:cubicBezTo>
                    <a:pt x="20" y="60"/>
                    <a:pt x="18" y="60"/>
                    <a:pt x="17" y="60"/>
                  </a:cubicBezTo>
                  <a:cubicBezTo>
                    <a:pt x="17" y="60"/>
                    <a:pt x="17" y="60"/>
                    <a:pt x="17" y="60"/>
                  </a:cubicBezTo>
                  <a:cubicBezTo>
                    <a:pt x="17" y="60"/>
                    <a:pt x="17" y="60"/>
                    <a:pt x="17" y="60"/>
                  </a:cubicBezTo>
                  <a:cubicBezTo>
                    <a:pt x="16" y="59"/>
                    <a:pt x="15" y="58"/>
                    <a:pt x="15" y="57"/>
                  </a:cubicBezTo>
                  <a:cubicBezTo>
                    <a:pt x="16" y="56"/>
                    <a:pt x="16" y="54"/>
                    <a:pt x="16" y="53"/>
                  </a:cubicBezTo>
                  <a:cubicBezTo>
                    <a:pt x="16" y="52"/>
                    <a:pt x="16" y="51"/>
                    <a:pt x="16" y="50"/>
                  </a:cubicBezTo>
                  <a:cubicBezTo>
                    <a:pt x="16" y="50"/>
                    <a:pt x="16" y="50"/>
                    <a:pt x="16" y="50"/>
                  </a:cubicBezTo>
                  <a:cubicBezTo>
                    <a:pt x="16" y="48"/>
                    <a:pt x="17" y="47"/>
                    <a:pt x="18" y="47"/>
                  </a:cubicBezTo>
                  <a:cubicBezTo>
                    <a:pt x="20" y="47"/>
                    <a:pt x="22" y="46"/>
                    <a:pt x="24" y="46"/>
                  </a:cubicBezTo>
                  <a:cubicBezTo>
                    <a:pt x="26" y="45"/>
                    <a:pt x="27" y="45"/>
                    <a:pt x="29" y="44"/>
                  </a:cubicBezTo>
                  <a:cubicBezTo>
                    <a:pt x="29" y="44"/>
                    <a:pt x="29" y="44"/>
                    <a:pt x="29" y="44"/>
                  </a:cubicBezTo>
                  <a:cubicBezTo>
                    <a:pt x="29" y="44"/>
                    <a:pt x="29" y="44"/>
                    <a:pt x="29" y="44"/>
                  </a:cubicBezTo>
                  <a:cubicBezTo>
                    <a:pt x="29" y="44"/>
                    <a:pt x="29" y="44"/>
                    <a:pt x="29" y="44"/>
                  </a:cubicBezTo>
                  <a:cubicBezTo>
                    <a:pt x="29" y="43"/>
                    <a:pt x="30" y="43"/>
                    <a:pt x="30" y="43"/>
                  </a:cubicBezTo>
                  <a:lnTo>
                    <a:pt x="30" y="4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8" name="Freeform 214"/>
            <p:cNvSpPr>
              <a:spLocks noEditPoints="1"/>
            </p:cNvSpPr>
            <p:nvPr/>
          </p:nvSpPr>
          <p:spPr bwMode="auto">
            <a:xfrm>
              <a:off x="8023237" y="3998937"/>
              <a:ext cx="133351" cy="122239"/>
            </a:xfrm>
            <a:custGeom>
              <a:gdLst>
                <a:gd fmla="*/ 39 w 59" name="T0"/>
                <a:gd fmla="*/ 6 h 54" name="T1"/>
                <a:gd fmla="*/ 58 w 59" name="T2"/>
                <a:gd fmla="*/ 24 h 54" name="T3"/>
                <a:gd fmla="*/ 54 w 59" name="T4"/>
                <a:gd fmla="*/ 49 h 54" name="T5"/>
                <a:gd fmla="*/ 47 w 59" name="T6"/>
                <a:gd fmla="*/ 49 h 54" name="T7"/>
                <a:gd fmla="*/ 44 w 59" name="T8"/>
                <a:gd fmla="*/ 47 h 54" name="T9"/>
                <a:gd fmla="*/ 42 w 59" name="T10"/>
                <a:gd fmla="*/ 34 h 54" name="T11"/>
                <a:gd fmla="*/ 39 w 59" name="T12"/>
                <a:gd fmla="*/ 27 h 54" name="T13"/>
                <a:gd fmla="*/ 47 w 59" name="T14"/>
                <a:gd fmla="*/ 33 h 54" name="T15"/>
                <a:gd fmla="*/ 47 w 59" name="T16"/>
                <a:gd fmla="*/ 44 h 54" name="T17"/>
                <a:gd fmla="*/ 51 w 59" name="T18"/>
                <a:gd fmla="*/ 45 h 54" name="T19"/>
                <a:gd fmla="*/ 53 w 59" name="T20"/>
                <a:gd fmla="*/ 24 h 54" name="T21"/>
                <a:gd fmla="*/ 48 w 59" name="T22"/>
                <a:gd fmla="*/ 6 h 54" name="T23"/>
                <a:gd fmla="*/ 39 w 59" name="T24"/>
                <a:gd fmla="*/ 6 h 54" name="T25"/>
                <a:gd fmla="*/ 29 w 59" name="T26"/>
                <a:gd fmla="*/ 0 h 54" name="T27"/>
                <a:gd fmla="*/ 29 w 59" name="T28"/>
                <a:gd fmla="*/ 18 h 54" name="T29"/>
                <a:gd fmla="*/ 29 w 59" name="T30"/>
                <a:gd fmla="*/ 18 h 54" name="T31"/>
                <a:gd fmla="*/ 37 w 59" name="T32"/>
                <a:gd fmla="*/ 25 h 54" name="T33"/>
                <a:gd fmla="*/ 29 w 59" name="T34"/>
                <a:gd fmla="*/ 22 h 54" name="T35"/>
                <a:gd fmla="*/ 29 w 59" name="T36"/>
                <a:gd fmla="*/ 18 h 54" name="T37"/>
                <a:gd fmla="*/ 39 w 59" name="T38"/>
                <a:gd fmla="*/ 3 h 54" name="T39"/>
                <a:gd fmla="*/ 29 w 59" name="T40"/>
                <a:gd fmla="*/ 4 h 54" name="T41"/>
                <a:gd fmla="*/ 28 w 59" name="T42"/>
                <a:gd fmla="*/ 4 h 54" name="T43"/>
                <a:gd fmla="*/ 5 w 59" name="T44"/>
                <a:gd fmla="*/ 27 h 54" name="T45"/>
                <a:gd fmla="*/ 28 w 59" name="T46"/>
                <a:gd fmla="*/ 0 h 54" name="T47"/>
                <a:gd fmla="*/ 29 w 59" name="T48"/>
                <a:gd fmla="*/ 0 h 54" name="T49"/>
                <a:gd fmla="*/ 29 w 59" name="T50"/>
                <a:gd fmla="*/ 0 h 54" name="T51"/>
                <a:gd fmla="*/ 5 w 59" name="T52"/>
                <a:gd fmla="*/ 33 h 54" name="T53"/>
                <a:gd fmla="*/ 10 w 59" name="T54"/>
                <a:gd fmla="*/ 53 h 54" name="T55"/>
                <a:gd fmla="*/ 16 w 59" name="T56"/>
                <a:gd fmla="*/ 49 h 54" name="T57"/>
                <a:gd fmla="*/ 17 w 59" name="T58"/>
                <a:gd fmla="*/ 40 h 54" name="T59"/>
                <a:gd fmla="*/ 17 w 59" name="T60"/>
                <a:gd fmla="*/ 35 h 54" name="T61"/>
                <a:gd fmla="*/ 29 w 59" name="T62"/>
                <a:gd fmla="*/ 22 h 54" name="T63"/>
                <a:gd fmla="*/ 29 w 59" name="T64"/>
                <a:gd fmla="*/ 18 h 54" name="T65"/>
                <a:gd fmla="*/ 18 w 59" name="T66"/>
                <a:gd fmla="*/ 23 h 54" name="T67"/>
                <a:gd fmla="*/ 12 w 59" name="T68"/>
                <a:gd fmla="*/ 41 h 54" name="T69"/>
                <a:gd fmla="*/ 9 w 59" name="T70"/>
                <a:gd fmla="*/ 47 h 54" name="T71"/>
                <a:gd fmla="*/ 5 w 59" name="T72"/>
                <a:gd fmla="*/ 27 h 54" name="T73"/>
                <a:gd fmla="*/ 29 w 59" name="T74"/>
                <a:gd fmla="*/ 18 h 54" name="T75"/>
                <a:gd fmla="*/ 5 w 59" name="T76"/>
                <a:gd fmla="*/ 27 h 54" name="T77"/>
                <a:gd fmla="*/ 1 w 59" name="T78"/>
                <a:gd fmla="*/ 39 h 54" name="T79"/>
                <a:gd fmla="*/ 5 w 59" name="T80"/>
                <a:gd fmla="*/ 13 h 54" name="T81"/>
                <a:gd fmla="*/ 5 w 59" name="T82"/>
                <a:gd fmla="*/ 27 h 54" name="T83"/>
                <a:gd fmla="*/ 0 w 59" name="T84"/>
                <a:gd fmla="*/ 26 h 54"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54" w="59">
                  <a:moveTo>
                    <a:pt x="53" y="24"/>
                  </a:moveTo>
                  <a:cubicBezTo>
                    <a:pt x="52" y="19"/>
                    <a:pt x="49" y="14"/>
                    <a:pt x="45" y="10"/>
                  </a:cubicBezTo>
                  <a:cubicBezTo>
                    <a:pt x="43" y="8"/>
                    <a:pt x="41" y="7"/>
                    <a:pt x="39" y="6"/>
                  </a:cubicBezTo>
                  <a:cubicBezTo>
                    <a:pt x="39" y="3"/>
                    <a:pt x="39" y="3"/>
                    <a:pt x="39" y="3"/>
                  </a:cubicBezTo>
                  <a:cubicBezTo>
                    <a:pt x="48" y="6"/>
                    <a:pt x="48" y="6"/>
                    <a:pt x="48" y="6"/>
                  </a:cubicBezTo>
                  <a:cubicBezTo>
                    <a:pt x="53" y="11"/>
                    <a:pt x="57" y="17"/>
                    <a:pt x="58" y="24"/>
                  </a:cubicBezTo>
                  <a:cubicBezTo>
                    <a:pt x="58" y="24"/>
                    <a:pt x="58" y="24"/>
                    <a:pt x="58" y="24"/>
                  </a:cubicBezTo>
                  <a:cubicBezTo>
                    <a:pt x="59" y="28"/>
                    <a:pt x="59" y="32"/>
                    <a:pt x="58" y="37"/>
                  </a:cubicBezTo>
                  <a:cubicBezTo>
                    <a:pt x="57" y="41"/>
                    <a:pt x="56" y="45"/>
                    <a:pt x="54" y="49"/>
                  </a:cubicBezTo>
                  <a:cubicBezTo>
                    <a:pt x="54" y="50"/>
                    <a:pt x="54" y="50"/>
                    <a:pt x="54" y="50"/>
                  </a:cubicBezTo>
                  <a:cubicBezTo>
                    <a:pt x="53" y="51"/>
                    <a:pt x="52" y="51"/>
                    <a:pt x="50" y="51"/>
                  </a:cubicBezTo>
                  <a:cubicBezTo>
                    <a:pt x="49" y="50"/>
                    <a:pt x="48" y="49"/>
                    <a:pt x="47" y="49"/>
                  </a:cubicBezTo>
                  <a:cubicBezTo>
                    <a:pt x="47" y="49"/>
                    <a:pt x="47" y="49"/>
                    <a:pt x="47" y="49"/>
                  </a:cubicBezTo>
                  <a:cubicBezTo>
                    <a:pt x="46" y="48"/>
                    <a:pt x="45" y="48"/>
                    <a:pt x="44" y="47"/>
                  </a:cubicBezTo>
                  <a:cubicBezTo>
                    <a:pt x="44" y="47"/>
                    <a:pt x="44" y="47"/>
                    <a:pt x="44" y="47"/>
                  </a:cubicBezTo>
                  <a:cubicBezTo>
                    <a:pt x="43" y="47"/>
                    <a:pt x="42" y="46"/>
                    <a:pt x="42" y="45"/>
                  </a:cubicBezTo>
                  <a:cubicBezTo>
                    <a:pt x="42" y="43"/>
                    <a:pt x="43" y="41"/>
                    <a:pt x="43" y="39"/>
                  </a:cubicBezTo>
                  <a:cubicBezTo>
                    <a:pt x="43" y="37"/>
                    <a:pt x="42" y="36"/>
                    <a:pt x="42" y="34"/>
                  </a:cubicBezTo>
                  <a:cubicBezTo>
                    <a:pt x="42" y="34"/>
                    <a:pt x="42" y="34"/>
                    <a:pt x="42" y="34"/>
                  </a:cubicBezTo>
                  <a:cubicBezTo>
                    <a:pt x="42" y="34"/>
                    <a:pt x="42" y="34"/>
                    <a:pt x="42" y="34"/>
                  </a:cubicBezTo>
                  <a:cubicBezTo>
                    <a:pt x="41" y="31"/>
                    <a:pt x="40" y="29"/>
                    <a:pt x="39" y="27"/>
                  </a:cubicBezTo>
                  <a:cubicBezTo>
                    <a:pt x="39" y="20"/>
                    <a:pt x="39" y="20"/>
                    <a:pt x="39" y="20"/>
                  </a:cubicBezTo>
                  <a:cubicBezTo>
                    <a:pt x="39" y="21"/>
                    <a:pt x="40" y="21"/>
                    <a:pt x="41" y="22"/>
                  </a:cubicBezTo>
                  <a:cubicBezTo>
                    <a:pt x="44" y="25"/>
                    <a:pt x="46" y="28"/>
                    <a:pt x="47" y="33"/>
                  </a:cubicBezTo>
                  <a:cubicBezTo>
                    <a:pt x="47" y="33"/>
                    <a:pt x="47" y="33"/>
                    <a:pt x="47" y="33"/>
                  </a:cubicBezTo>
                  <a:cubicBezTo>
                    <a:pt x="47" y="35"/>
                    <a:pt x="47" y="37"/>
                    <a:pt x="47" y="39"/>
                  </a:cubicBezTo>
                  <a:cubicBezTo>
                    <a:pt x="47" y="41"/>
                    <a:pt x="47" y="42"/>
                    <a:pt x="47" y="44"/>
                  </a:cubicBezTo>
                  <a:cubicBezTo>
                    <a:pt x="48" y="44"/>
                    <a:pt x="49" y="44"/>
                    <a:pt x="49" y="45"/>
                  </a:cubicBezTo>
                  <a:cubicBezTo>
                    <a:pt x="49" y="45"/>
                    <a:pt x="49" y="45"/>
                    <a:pt x="49" y="45"/>
                  </a:cubicBezTo>
                  <a:cubicBezTo>
                    <a:pt x="50" y="45"/>
                    <a:pt x="50" y="45"/>
                    <a:pt x="51" y="45"/>
                  </a:cubicBezTo>
                  <a:cubicBezTo>
                    <a:pt x="52" y="42"/>
                    <a:pt x="53" y="39"/>
                    <a:pt x="53" y="36"/>
                  </a:cubicBezTo>
                  <a:cubicBezTo>
                    <a:pt x="54" y="32"/>
                    <a:pt x="54" y="28"/>
                    <a:pt x="53" y="24"/>
                  </a:cubicBezTo>
                  <a:cubicBezTo>
                    <a:pt x="53" y="24"/>
                    <a:pt x="53" y="24"/>
                    <a:pt x="53" y="24"/>
                  </a:cubicBezTo>
                  <a:cubicBezTo>
                    <a:pt x="53" y="24"/>
                    <a:pt x="53" y="24"/>
                    <a:pt x="53" y="24"/>
                  </a:cubicBezTo>
                  <a:close/>
                  <a:moveTo>
                    <a:pt x="39" y="3"/>
                  </a:moveTo>
                  <a:cubicBezTo>
                    <a:pt x="48" y="6"/>
                    <a:pt x="48" y="6"/>
                    <a:pt x="48" y="6"/>
                  </a:cubicBezTo>
                  <a:cubicBezTo>
                    <a:pt x="45" y="4"/>
                    <a:pt x="42" y="2"/>
                    <a:pt x="39" y="1"/>
                  </a:cubicBezTo>
                  <a:lnTo>
                    <a:pt x="39" y="3"/>
                  </a:lnTo>
                  <a:close/>
                  <a:moveTo>
                    <a:pt x="39" y="6"/>
                  </a:moveTo>
                  <a:cubicBezTo>
                    <a:pt x="36" y="5"/>
                    <a:pt x="33" y="4"/>
                    <a:pt x="29" y="4"/>
                  </a:cubicBezTo>
                  <a:cubicBezTo>
                    <a:pt x="29" y="4"/>
                    <a:pt x="29" y="4"/>
                    <a:pt x="29" y="4"/>
                  </a:cubicBezTo>
                  <a:cubicBezTo>
                    <a:pt x="29" y="0"/>
                    <a:pt x="29" y="0"/>
                    <a:pt x="29" y="0"/>
                  </a:cubicBezTo>
                  <a:cubicBezTo>
                    <a:pt x="39" y="3"/>
                    <a:pt x="39" y="3"/>
                    <a:pt x="39" y="3"/>
                  </a:cubicBezTo>
                  <a:cubicBezTo>
                    <a:pt x="39" y="6"/>
                    <a:pt x="39" y="6"/>
                    <a:pt x="39" y="6"/>
                  </a:cubicBezTo>
                  <a:close/>
                  <a:moveTo>
                    <a:pt x="29" y="18"/>
                  </a:moveTo>
                  <a:cubicBezTo>
                    <a:pt x="29" y="18"/>
                    <a:pt x="29" y="18"/>
                    <a:pt x="29" y="18"/>
                  </a:cubicBezTo>
                  <a:cubicBezTo>
                    <a:pt x="29" y="18"/>
                    <a:pt x="29" y="18"/>
                    <a:pt x="29" y="18"/>
                  </a:cubicBezTo>
                  <a:cubicBezTo>
                    <a:pt x="29" y="18"/>
                    <a:pt x="29" y="18"/>
                    <a:pt x="29" y="18"/>
                  </a:cubicBezTo>
                  <a:cubicBezTo>
                    <a:pt x="33" y="18"/>
                    <a:pt x="36" y="19"/>
                    <a:pt x="39" y="20"/>
                  </a:cubicBezTo>
                  <a:cubicBezTo>
                    <a:pt x="39" y="27"/>
                    <a:pt x="39" y="27"/>
                    <a:pt x="39" y="27"/>
                  </a:cubicBezTo>
                  <a:cubicBezTo>
                    <a:pt x="38" y="26"/>
                    <a:pt x="38" y="26"/>
                    <a:pt x="37" y="25"/>
                  </a:cubicBezTo>
                  <a:cubicBezTo>
                    <a:pt x="35" y="24"/>
                    <a:pt x="32"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18"/>
                    <a:pt x="29" y="18"/>
                    <a:pt x="29" y="18"/>
                  </a:cubicBezTo>
                  <a:close/>
                  <a:moveTo>
                    <a:pt x="39" y="1"/>
                  </a:moveTo>
                  <a:cubicBezTo>
                    <a:pt x="36" y="0"/>
                    <a:pt x="33" y="0"/>
                    <a:pt x="29" y="0"/>
                  </a:cubicBezTo>
                  <a:cubicBezTo>
                    <a:pt x="39" y="3"/>
                    <a:pt x="39" y="3"/>
                    <a:pt x="39" y="3"/>
                  </a:cubicBezTo>
                  <a:lnTo>
                    <a:pt x="39" y="1"/>
                  </a:lnTo>
                  <a:close/>
                  <a:moveTo>
                    <a:pt x="29" y="4"/>
                  </a:moveTo>
                  <a:cubicBezTo>
                    <a:pt x="29" y="4"/>
                    <a:pt x="29" y="4"/>
                    <a:pt x="29" y="4"/>
                  </a:cubicBezTo>
                  <a:cubicBezTo>
                    <a:pt x="29" y="4"/>
                    <a:pt x="29" y="4"/>
                    <a:pt x="29" y="4"/>
                  </a:cubicBezTo>
                  <a:cubicBezTo>
                    <a:pt x="28" y="4"/>
                    <a:pt x="28" y="4"/>
                    <a:pt x="28" y="4"/>
                  </a:cubicBezTo>
                  <a:cubicBezTo>
                    <a:pt x="28" y="4"/>
                    <a:pt x="28" y="4"/>
                    <a:pt x="28" y="4"/>
                  </a:cubicBezTo>
                  <a:cubicBezTo>
                    <a:pt x="22" y="5"/>
                    <a:pt x="16" y="7"/>
                    <a:pt x="12" y="11"/>
                  </a:cubicBezTo>
                  <a:cubicBezTo>
                    <a:pt x="8" y="15"/>
                    <a:pt x="5" y="21"/>
                    <a:pt x="5" y="26"/>
                  </a:cubicBezTo>
                  <a:cubicBezTo>
                    <a:pt x="5" y="27"/>
                    <a:pt x="5" y="27"/>
                    <a:pt x="5" y="27"/>
                  </a:cubicBezTo>
                  <a:cubicBezTo>
                    <a:pt x="5" y="13"/>
                    <a:pt x="5" y="13"/>
                    <a:pt x="5" y="13"/>
                  </a:cubicBezTo>
                  <a:cubicBezTo>
                    <a:pt x="6" y="11"/>
                    <a:pt x="7" y="9"/>
                    <a:pt x="9" y="8"/>
                  </a:cubicBezTo>
                  <a:cubicBezTo>
                    <a:pt x="14" y="3"/>
                    <a:pt x="20" y="0"/>
                    <a:pt x="28" y="0"/>
                  </a:cubicBezTo>
                  <a:cubicBezTo>
                    <a:pt x="28" y="0"/>
                    <a:pt x="28" y="0"/>
                    <a:pt x="28"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4"/>
                    <a:pt x="29" y="4"/>
                    <a:pt x="29" y="4"/>
                  </a:cubicBezTo>
                  <a:close/>
                  <a:moveTo>
                    <a:pt x="5" y="33"/>
                  </a:moveTo>
                  <a:cubicBezTo>
                    <a:pt x="5" y="48"/>
                    <a:pt x="5" y="48"/>
                    <a:pt x="5" y="48"/>
                  </a:cubicBezTo>
                  <a:cubicBezTo>
                    <a:pt x="5" y="50"/>
                    <a:pt x="6" y="51"/>
                    <a:pt x="7" y="52"/>
                  </a:cubicBezTo>
                  <a:cubicBezTo>
                    <a:pt x="7" y="53"/>
                    <a:pt x="9" y="54"/>
                    <a:pt x="10" y="53"/>
                  </a:cubicBezTo>
                  <a:cubicBezTo>
                    <a:pt x="10" y="53"/>
                    <a:pt x="10" y="53"/>
                    <a:pt x="10" y="53"/>
                  </a:cubicBezTo>
                  <a:cubicBezTo>
                    <a:pt x="11" y="52"/>
                    <a:pt x="12" y="51"/>
                    <a:pt x="13" y="51"/>
                  </a:cubicBezTo>
                  <a:cubicBezTo>
                    <a:pt x="14" y="50"/>
                    <a:pt x="15" y="49"/>
                    <a:pt x="16" y="49"/>
                  </a:cubicBezTo>
                  <a:cubicBezTo>
                    <a:pt x="17" y="48"/>
                    <a:pt x="18" y="47"/>
                    <a:pt x="18" y="46"/>
                  </a:cubicBezTo>
                  <a:cubicBezTo>
                    <a:pt x="18" y="46"/>
                    <a:pt x="18" y="46"/>
                    <a:pt x="18" y="46"/>
                  </a:cubicBezTo>
                  <a:cubicBezTo>
                    <a:pt x="17" y="44"/>
                    <a:pt x="17" y="42"/>
                    <a:pt x="17" y="40"/>
                  </a:cubicBezTo>
                  <a:cubicBezTo>
                    <a:pt x="17" y="39"/>
                    <a:pt x="17" y="37"/>
                    <a:pt x="17" y="35"/>
                  </a:cubicBezTo>
                  <a:cubicBezTo>
                    <a:pt x="17" y="35"/>
                    <a:pt x="17" y="35"/>
                    <a:pt x="17" y="35"/>
                  </a:cubicBezTo>
                  <a:cubicBezTo>
                    <a:pt x="17" y="35"/>
                    <a:pt x="17" y="35"/>
                    <a:pt x="17" y="35"/>
                  </a:cubicBezTo>
                  <a:cubicBezTo>
                    <a:pt x="17" y="31"/>
                    <a:pt x="19" y="28"/>
                    <a:pt x="21" y="26"/>
                  </a:cubicBezTo>
                  <a:cubicBezTo>
                    <a:pt x="23" y="24"/>
                    <a:pt x="26" y="22"/>
                    <a:pt x="29" y="22"/>
                  </a:cubicBezTo>
                  <a:cubicBezTo>
                    <a:pt x="29" y="22"/>
                    <a:pt x="29" y="22"/>
                    <a:pt x="29" y="22"/>
                  </a:cubicBezTo>
                  <a:cubicBezTo>
                    <a:pt x="29" y="22"/>
                    <a:pt x="29" y="22"/>
                    <a:pt x="29" y="22"/>
                  </a:cubicBezTo>
                  <a:cubicBezTo>
                    <a:pt x="29" y="18"/>
                    <a:pt x="29" y="18"/>
                    <a:pt x="29" y="18"/>
                  </a:cubicBezTo>
                  <a:cubicBezTo>
                    <a:pt x="29" y="18"/>
                    <a:pt x="29" y="18"/>
                    <a:pt x="29" y="18"/>
                  </a:cubicBezTo>
                  <a:cubicBezTo>
                    <a:pt x="29" y="18"/>
                    <a:pt x="29" y="18"/>
                    <a:pt x="29" y="18"/>
                  </a:cubicBezTo>
                  <a:cubicBezTo>
                    <a:pt x="29" y="18"/>
                    <a:pt x="29" y="18"/>
                    <a:pt x="29" y="18"/>
                  </a:cubicBezTo>
                  <a:cubicBezTo>
                    <a:pt x="24" y="18"/>
                    <a:pt x="20" y="20"/>
                    <a:pt x="18" y="23"/>
                  </a:cubicBezTo>
                  <a:cubicBezTo>
                    <a:pt x="15" y="26"/>
                    <a:pt x="13" y="30"/>
                    <a:pt x="12" y="34"/>
                  </a:cubicBezTo>
                  <a:cubicBezTo>
                    <a:pt x="12" y="34"/>
                    <a:pt x="12" y="34"/>
                    <a:pt x="12" y="34"/>
                  </a:cubicBezTo>
                  <a:cubicBezTo>
                    <a:pt x="12" y="36"/>
                    <a:pt x="12" y="39"/>
                    <a:pt x="12" y="41"/>
                  </a:cubicBezTo>
                  <a:cubicBezTo>
                    <a:pt x="12" y="42"/>
                    <a:pt x="12" y="44"/>
                    <a:pt x="13" y="45"/>
                  </a:cubicBezTo>
                  <a:cubicBezTo>
                    <a:pt x="12" y="46"/>
                    <a:pt x="11" y="46"/>
                    <a:pt x="11" y="47"/>
                  </a:cubicBezTo>
                  <a:cubicBezTo>
                    <a:pt x="10" y="47"/>
                    <a:pt x="10" y="47"/>
                    <a:pt x="9" y="47"/>
                  </a:cubicBezTo>
                  <a:cubicBezTo>
                    <a:pt x="8" y="44"/>
                    <a:pt x="7" y="41"/>
                    <a:pt x="6" y="38"/>
                  </a:cubicBezTo>
                  <a:cubicBezTo>
                    <a:pt x="5" y="36"/>
                    <a:pt x="5" y="34"/>
                    <a:pt x="5" y="33"/>
                  </a:cubicBezTo>
                  <a:close/>
                  <a:moveTo>
                    <a:pt x="5" y="27"/>
                  </a:moveTo>
                  <a:cubicBezTo>
                    <a:pt x="5" y="27"/>
                    <a:pt x="5" y="27"/>
                    <a:pt x="5" y="27"/>
                  </a:cubicBezTo>
                  <a:cubicBezTo>
                    <a:pt x="5" y="27"/>
                    <a:pt x="5" y="27"/>
                    <a:pt x="5" y="27"/>
                  </a:cubicBezTo>
                  <a:close/>
                  <a:moveTo>
                    <a:pt x="29" y="18"/>
                  </a:moveTo>
                  <a:cubicBezTo>
                    <a:pt x="29" y="18"/>
                    <a:pt x="29" y="18"/>
                    <a:pt x="29" y="18"/>
                  </a:cubicBezTo>
                  <a:close/>
                  <a:moveTo>
                    <a:pt x="5" y="27"/>
                  </a:moveTo>
                  <a:cubicBezTo>
                    <a:pt x="5" y="27"/>
                    <a:pt x="5" y="27"/>
                    <a:pt x="5" y="27"/>
                  </a:cubicBezTo>
                  <a:cubicBezTo>
                    <a:pt x="4" y="29"/>
                    <a:pt x="4" y="31"/>
                    <a:pt x="5" y="33"/>
                  </a:cubicBezTo>
                  <a:cubicBezTo>
                    <a:pt x="5" y="48"/>
                    <a:pt x="5" y="48"/>
                    <a:pt x="5" y="48"/>
                  </a:cubicBezTo>
                  <a:cubicBezTo>
                    <a:pt x="3" y="45"/>
                    <a:pt x="2" y="42"/>
                    <a:pt x="1" y="39"/>
                  </a:cubicBezTo>
                  <a:cubicBezTo>
                    <a:pt x="1" y="37"/>
                    <a:pt x="0" y="35"/>
                    <a:pt x="0" y="33"/>
                  </a:cubicBezTo>
                  <a:cubicBezTo>
                    <a:pt x="0" y="26"/>
                    <a:pt x="0" y="26"/>
                    <a:pt x="0" y="26"/>
                  </a:cubicBezTo>
                  <a:cubicBezTo>
                    <a:pt x="0" y="21"/>
                    <a:pt x="2" y="17"/>
                    <a:pt x="5" y="13"/>
                  </a:cubicBezTo>
                  <a:cubicBezTo>
                    <a:pt x="5" y="27"/>
                    <a:pt x="5" y="27"/>
                    <a:pt x="5" y="27"/>
                  </a:cubicBezTo>
                  <a:close/>
                  <a:moveTo>
                    <a:pt x="5" y="27"/>
                  </a:moveTo>
                  <a:cubicBezTo>
                    <a:pt x="5" y="27"/>
                    <a:pt x="5" y="27"/>
                    <a:pt x="5" y="27"/>
                  </a:cubicBezTo>
                  <a:close/>
                  <a:moveTo>
                    <a:pt x="0" y="26"/>
                  </a:moveTo>
                  <a:cubicBezTo>
                    <a:pt x="0" y="33"/>
                    <a:pt x="0" y="33"/>
                    <a:pt x="0" y="33"/>
                  </a:cubicBezTo>
                  <a:cubicBezTo>
                    <a:pt x="0" y="31"/>
                    <a:pt x="0" y="28"/>
                    <a:pt x="0" y="26"/>
                  </a:cubicBezTo>
                  <a:close/>
                  <a:moveTo>
                    <a:pt x="0" y="26"/>
                  </a:moveTo>
                  <a:cubicBezTo>
                    <a:pt x="0" y="26"/>
                    <a:pt x="0" y="26"/>
                    <a:pt x="0" y="2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399" name="Freeform 215"/>
            <p:cNvSpPr>
              <a:spLocks noEditPoints="1"/>
            </p:cNvSpPr>
            <p:nvPr/>
          </p:nvSpPr>
          <p:spPr bwMode="auto">
            <a:xfrm>
              <a:off x="8034350" y="4121174"/>
              <a:ext cx="122238" cy="122239"/>
            </a:xfrm>
            <a:custGeom>
              <a:gdLst>
                <a:gd fmla="*/ 27 w 54" name="T0"/>
                <a:gd fmla="*/ 5 h 54" name="T1"/>
                <a:gd fmla="*/ 27 w 54" name="T2"/>
                <a:gd fmla="*/ 5 h 54" name="T3"/>
                <a:gd fmla="*/ 27 w 54" name="T4"/>
                <a:gd fmla="*/ 0 h 54" name="T5"/>
                <a:gd fmla="*/ 27 w 54" name="T6"/>
                <a:gd fmla="*/ 0 h 54" name="T7"/>
                <a:gd fmla="*/ 28 w 54" name="T8"/>
                <a:gd fmla="*/ 0 h 54" name="T9"/>
                <a:gd fmla="*/ 46 w 54" name="T10"/>
                <a:gd fmla="*/ 8 h 54" name="T11"/>
                <a:gd fmla="*/ 54 w 54" name="T12"/>
                <a:gd fmla="*/ 28 h 54" name="T13"/>
                <a:gd fmla="*/ 54 w 54" name="T14"/>
                <a:gd fmla="*/ 28 h 54" name="T15"/>
                <a:gd fmla="*/ 27 w 54" name="T16"/>
                <a:gd fmla="*/ 54 h 54" name="T17"/>
                <a:gd fmla="*/ 42 w 54" name="T18"/>
                <a:gd fmla="*/ 43 h 54" name="T19"/>
                <a:gd fmla="*/ 49 w 54" name="T20"/>
                <a:gd fmla="*/ 27 h 54" name="T21"/>
                <a:gd fmla="*/ 49 w 54" name="T22"/>
                <a:gd fmla="*/ 27 h 54" name="T23"/>
                <a:gd fmla="*/ 43 w 54" name="T24"/>
                <a:gd fmla="*/ 12 h 54" name="T25"/>
                <a:gd fmla="*/ 27 w 54" name="T26"/>
                <a:gd fmla="*/ 5 h 54" name="T27"/>
                <a:gd fmla="*/ 27 w 54" name="T28"/>
                <a:gd fmla="*/ 5 h 54" name="T29"/>
                <a:gd fmla="*/ 27 w 54" name="T30"/>
                <a:gd fmla="*/ 5 h 54" name="T31"/>
                <a:gd fmla="*/ 11 w 54" name="T32"/>
                <a:gd fmla="*/ 11 h 54" name="T33"/>
                <a:gd fmla="*/ 5 w 54" name="T34"/>
                <a:gd fmla="*/ 26 h 54" name="T35"/>
                <a:gd fmla="*/ 5 w 54" name="T36"/>
                <a:gd fmla="*/ 27 h 54" name="T37"/>
                <a:gd fmla="*/ 26 w 54" name="T38"/>
                <a:gd fmla="*/ 49 h 54" name="T39"/>
                <a:gd fmla="*/ 26 w 54" name="T40"/>
                <a:gd fmla="*/ 49 h 54" name="T41"/>
                <a:gd fmla="*/ 27 w 54" name="T42"/>
                <a:gd fmla="*/ 49 h 54" name="T43"/>
                <a:gd fmla="*/ 27 w 54" name="T44"/>
                <a:gd fmla="*/ 49 h 54" name="T45"/>
                <a:gd fmla="*/ 27 w 54" name="T46"/>
                <a:gd fmla="*/ 54 h 54" name="T47"/>
                <a:gd fmla="*/ 27 w 54" name="T48"/>
                <a:gd fmla="*/ 54 h 54" name="T49"/>
                <a:gd fmla="*/ 26 w 54" name="T50"/>
                <a:gd fmla="*/ 54 h 54" name="T51"/>
                <a:gd fmla="*/ 26 w 54" name="T52"/>
                <a:gd fmla="*/ 54 h 54" name="T53"/>
                <a:gd fmla="*/ 7 w 54" name="T54"/>
                <a:gd fmla="*/ 46 h 54" name="T55"/>
                <a:gd fmla="*/ 0 w 54" name="T56"/>
                <a:gd fmla="*/ 26 h 54" name="T57"/>
                <a:gd fmla="*/ 0 w 54" name="T58"/>
                <a:gd fmla="*/ 26 h 54" name="T59"/>
                <a:gd fmla="*/ 8 w 54" name="T60"/>
                <a:gd fmla="*/ 8 h 54" name="T61"/>
                <a:gd fmla="*/ 27 w 54" name="T62"/>
                <a:gd fmla="*/ 0 h 54" name="T63"/>
                <a:gd fmla="*/ 27 w 54" name="T64"/>
                <a:gd fmla="*/ 5 h 5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54" w="54">
                  <a:moveTo>
                    <a:pt x="27" y="5"/>
                  </a:moveTo>
                  <a:cubicBezTo>
                    <a:pt x="27" y="5"/>
                    <a:pt x="27" y="5"/>
                    <a:pt x="27" y="5"/>
                  </a:cubicBezTo>
                  <a:cubicBezTo>
                    <a:pt x="27" y="5"/>
                    <a:pt x="27" y="5"/>
                    <a:pt x="27" y="5"/>
                  </a:cubicBezTo>
                  <a:cubicBezTo>
                    <a:pt x="27" y="5"/>
                    <a:pt x="27" y="5"/>
                    <a:pt x="27" y="5"/>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8" y="0"/>
                    <a:pt x="28" y="0"/>
                    <a:pt x="28" y="0"/>
                  </a:cubicBezTo>
                  <a:cubicBezTo>
                    <a:pt x="28" y="0"/>
                    <a:pt x="28" y="0"/>
                    <a:pt x="28" y="0"/>
                  </a:cubicBezTo>
                  <a:cubicBezTo>
                    <a:pt x="35" y="0"/>
                    <a:pt x="42" y="3"/>
                    <a:pt x="46" y="8"/>
                  </a:cubicBezTo>
                  <a:cubicBezTo>
                    <a:pt x="51" y="13"/>
                    <a:pt x="54" y="20"/>
                    <a:pt x="54" y="27"/>
                  </a:cubicBezTo>
                  <a:cubicBezTo>
                    <a:pt x="54" y="28"/>
                    <a:pt x="54" y="28"/>
                    <a:pt x="54" y="28"/>
                  </a:cubicBezTo>
                  <a:cubicBezTo>
                    <a:pt x="54" y="28"/>
                    <a:pt x="54" y="28"/>
                    <a:pt x="54" y="28"/>
                  </a:cubicBezTo>
                  <a:cubicBezTo>
                    <a:pt x="54" y="28"/>
                    <a:pt x="54" y="28"/>
                    <a:pt x="54" y="28"/>
                  </a:cubicBezTo>
                  <a:cubicBezTo>
                    <a:pt x="54" y="35"/>
                    <a:pt x="51" y="42"/>
                    <a:pt x="46" y="46"/>
                  </a:cubicBezTo>
                  <a:cubicBezTo>
                    <a:pt x="41" y="51"/>
                    <a:pt x="34" y="54"/>
                    <a:pt x="27" y="54"/>
                  </a:cubicBezTo>
                  <a:cubicBezTo>
                    <a:pt x="27" y="49"/>
                    <a:pt x="27" y="49"/>
                    <a:pt x="27" y="49"/>
                  </a:cubicBezTo>
                  <a:cubicBezTo>
                    <a:pt x="33" y="49"/>
                    <a:pt x="38" y="47"/>
                    <a:pt x="42" y="43"/>
                  </a:cubicBezTo>
                  <a:cubicBezTo>
                    <a:pt x="46" y="39"/>
                    <a:pt x="49" y="34"/>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1"/>
                    <a:pt x="47" y="16"/>
                    <a:pt x="43" y="12"/>
                  </a:cubicBezTo>
                  <a:cubicBezTo>
                    <a:pt x="39" y="7"/>
                    <a:pt x="34" y="5"/>
                    <a:pt x="27" y="5"/>
                  </a:cubicBezTo>
                  <a:cubicBezTo>
                    <a:pt x="27" y="5"/>
                    <a:pt x="27" y="5"/>
                    <a:pt x="27" y="5"/>
                  </a:cubicBezTo>
                  <a:cubicBezTo>
                    <a:pt x="27" y="5"/>
                    <a:pt x="27" y="5"/>
                    <a:pt x="27" y="5"/>
                  </a:cubicBezTo>
                  <a:cubicBezTo>
                    <a:pt x="27" y="5"/>
                    <a:pt x="27" y="5"/>
                    <a:pt x="27" y="5"/>
                  </a:cubicBezTo>
                  <a:close/>
                  <a:moveTo>
                    <a:pt x="27" y="5"/>
                  </a:moveTo>
                  <a:cubicBezTo>
                    <a:pt x="27" y="5"/>
                    <a:pt x="27" y="5"/>
                    <a:pt x="27" y="5"/>
                  </a:cubicBezTo>
                  <a:cubicBezTo>
                    <a:pt x="27" y="5"/>
                    <a:pt x="27" y="5"/>
                    <a:pt x="27" y="5"/>
                  </a:cubicBezTo>
                  <a:cubicBezTo>
                    <a:pt x="21" y="5"/>
                    <a:pt x="15" y="7"/>
                    <a:pt x="11" y="11"/>
                  </a:cubicBezTo>
                  <a:cubicBezTo>
                    <a:pt x="7" y="15"/>
                    <a:pt x="5" y="20"/>
                    <a:pt x="5" y="26"/>
                  </a:cubicBezTo>
                  <a:cubicBezTo>
                    <a:pt x="5" y="26"/>
                    <a:pt x="5" y="26"/>
                    <a:pt x="5" y="26"/>
                  </a:cubicBezTo>
                  <a:cubicBezTo>
                    <a:pt x="5" y="26"/>
                    <a:pt x="5" y="26"/>
                    <a:pt x="5" y="26"/>
                  </a:cubicBezTo>
                  <a:cubicBezTo>
                    <a:pt x="5" y="26"/>
                    <a:pt x="5" y="26"/>
                    <a:pt x="5" y="27"/>
                  </a:cubicBezTo>
                  <a:cubicBezTo>
                    <a:pt x="4" y="33"/>
                    <a:pt x="7" y="38"/>
                    <a:pt x="11" y="42"/>
                  </a:cubicBezTo>
                  <a:cubicBezTo>
                    <a:pt x="15" y="46"/>
                    <a:pt x="20" y="49"/>
                    <a:pt x="26" y="49"/>
                  </a:cubicBezTo>
                  <a:cubicBezTo>
                    <a:pt x="26" y="49"/>
                    <a:pt x="26" y="49"/>
                    <a:pt x="26" y="49"/>
                  </a:cubicBezTo>
                  <a:cubicBezTo>
                    <a:pt x="26" y="49"/>
                    <a:pt x="26" y="49"/>
                    <a:pt x="26" y="49"/>
                  </a:cubicBezTo>
                  <a:cubicBezTo>
                    <a:pt x="26" y="49"/>
                    <a:pt x="26" y="49"/>
                    <a:pt x="26" y="49"/>
                  </a:cubicBezTo>
                  <a:cubicBezTo>
                    <a:pt x="27" y="49"/>
                    <a:pt x="27" y="49"/>
                    <a:pt x="27" y="49"/>
                  </a:cubicBezTo>
                  <a:cubicBezTo>
                    <a:pt x="27" y="49"/>
                    <a:pt x="27" y="49"/>
                    <a:pt x="27" y="49"/>
                  </a:cubicBezTo>
                  <a:cubicBezTo>
                    <a:pt x="27" y="49"/>
                    <a:pt x="27" y="49"/>
                    <a:pt x="27" y="49"/>
                  </a:cubicBezTo>
                  <a:cubicBezTo>
                    <a:pt x="27" y="54"/>
                    <a:pt x="27" y="54"/>
                    <a:pt x="27" y="54"/>
                  </a:cubicBezTo>
                  <a:cubicBezTo>
                    <a:pt x="27" y="54"/>
                    <a:pt x="27" y="54"/>
                    <a:pt x="27" y="54"/>
                  </a:cubicBezTo>
                  <a:cubicBezTo>
                    <a:pt x="27" y="54"/>
                    <a:pt x="27" y="54"/>
                    <a:pt x="27" y="54"/>
                  </a:cubicBezTo>
                  <a:cubicBezTo>
                    <a:pt x="27" y="54"/>
                    <a:pt x="27" y="54"/>
                    <a:pt x="27"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19" y="54"/>
                    <a:pt x="12" y="51"/>
                    <a:pt x="7" y="46"/>
                  </a:cubicBezTo>
                  <a:cubicBezTo>
                    <a:pt x="2" y="41"/>
                    <a:pt x="0" y="34"/>
                    <a:pt x="0" y="26"/>
                  </a:cubicBezTo>
                  <a:cubicBezTo>
                    <a:pt x="0" y="26"/>
                    <a:pt x="0" y="26"/>
                    <a:pt x="0" y="26"/>
                  </a:cubicBezTo>
                  <a:cubicBezTo>
                    <a:pt x="0" y="26"/>
                    <a:pt x="0" y="26"/>
                    <a:pt x="0" y="26"/>
                  </a:cubicBezTo>
                  <a:cubicBezTo>
                    <a:pt x="0" y="26"/>
                    <a:pt x="0" y="26"/>
                    <a:pt x="0" y="26"/>
                  </a:cubicBezTo>
                  <a:cubicBezTo>
                    <a:pt x="0" y="26"/>
                    <a:pt x="0" y="26"/>
                    <a:pt x="0" y="26"/>
                  </a:cubicBezTo>
                  <a:cubicBezTo>
                    <a:pt x="0" y="19"/>
                    <a:pt x="3" y="12"/>
                    <a:pt x="8" y="8"/>
                  </a:cubicBezTo>
                  <a:cubicBezTo>
                    <a:pt x="13" y="3"/>
                    <a:pt x="19" y="0"/>
                    <a:pt x="27" y="0"/>
                  </a:cubicBezTo>
                  <a:cubicBezTo>
                    <a:pt x="27" y="0"/>
                    <a:pt x="27" y="0"/>
                    <a:pt x="27" y="0"/>
                  </a:cubicBezTo>
                  <a:cubicBezTo>
                    <a:pt x="27" y="0"/>
                    <a:pt x="27" y="0"/>
                    <a:pt x="27" y="0"/>
                  </a:cubicBezTo>
                  <a:lnTo>
                    <a:pt x="27"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0" name="Freeform 216"/>
            <p:cNvSpPr>
              <a:spLocks noEditPoints="1"/>
            </p:cNvSpPr>
            <p:nvPr/>
          </p:nvSpPr>
          <p:spPr bwMode="auto">
            <a:xfrm>
              <a:off x="7959737" y="4208487"/>
              <a:ext cx="141288" cy="138114"/>
            </a:xfrm>
            <a:custGeom>
              <a:gdLst>
                <a:gd fmla="*/ 41 w 63" name="T0"/>
                <a:gd fmla="*/ 54 h 61" name="T1"/>
                <a:gd fmla="*/ 49 w 63" name="T2"/>
                <a:gd fmla="*/ 48 h 61" name="T3"/>
                <a:gd fmla="*/ 55 w 63" name="T4"/>
                <a:gd fmla="*/ 38 h 61" name="T5"/>
                <a:gd fmla="*/ 55 w 63" name="T6"/>
                <a:gd fmla="*/ 28 h 61" name="T7"/>
                <a:gd fmla="*/ 52 w 63" name="T8"/>
                <a:gd fmla="*/ 32 h 61" name="T9"/>
                <a:gd fmla="*/ 48 w 63" name="T10"/>
                <a:gd fmla="*/ 38 h 61" name="T11"/>
                <a:gd fmla="*/ 33 w 63" name="T12"/>
                <a:gd fmla="*/ 44 h 61" name="T13"/>
                <a:gd fmla="*/ 32 w 63" name="T14"/>
                <a:gd fmla="*/ 39 h 61" name="T15"/>
                <a:gd fmla="*/ 39 w 63" name="T16"/>
                <a:gd fmla="*/ 38 h 61" name="T17"/>
                <a:gd fmla="*/ 44 w 63" name="T18"/>
                <a:gd fmla="*/ 34 h 61" name="T19"/>
                <a:gd fmla="*/ 47 w 63" name="T20"/>
                <a:gd fmla="*/ 30 h 61" name="T21"/>
                <a:gd fmla="*/ 53 w 63" name="T22"/>
                <a:gd fmla="*/ 23 h 61" name="T23"/>
                <a:gd fmla="*/ 59 w 63" name="T24"/>
                <a:gd fmla="*/ 23 h 61" name="T25"/>
                <a:gd fmla="*/ 59 w 63" name="T26"/>
                <a:gd fmla="*/ 23 h 61" name="T27"/>
                <a:gd fmla="*/ 59 w 63" name="T28"/>
                <a:gd fmla="*/ 23 h 61" name="T29"/>
                <a:gd fmla="*/ 60 w 63" name="T30"/>
                <a:gd fmla="*/ 23 h 61" name="T31"/>
                <a:gd fmla="*/ 59 w 63" name="T32"/>
                <a:gd fmla="*/ 40 h 61" name="T33"/>
                <a:gd fmla="*/ 43 w 63" name="T34"/>
                <a:gd fmla="*/ 59 h 61" name="T35"/>
                <a:gd fmla="*/ 32 w 63" name="T36"/>
                <a:gd fmla="*/ 57 h 61" name="T37"/>
                <a:gd fmla="*/ 24 w 63" name="T38"/>
                <a:gd fmla="*/ 7 h 61" name="T39"/>
                <a:gd fmla="*/ 15 w 63" name="T40"/>
                <a:gd fmla="*/ 12 h 61" name="T41"/>
                <a:gd fmla="*/ 8 w 63" name="T42"/>
                <a:gd fmla="*/ 22 h 61" name="T43"/>
                <a:gd fmla="*/ 17 w 63" name="T44"/>
                <a:gd fmla="*/ 52 h 61" name="T45"/>
                <a:gd fmla="*/ 17 w 63" name="T46"/>
                <a:gd fmla="*/ 52 h 61" name="T47"/>
                <a:gd fmla="*/ 31 w 63" name="T48"/>
                <a:gd fmla="*/ 57 h 61" name="T49"/>
                <a:gd fmla="*/ 32 w 63" name="T50"/>
                <a:gd fmla="*/ 61 h 61" name="T51"/>
                <a:gd fmla="*/ 22 w 63" name="T52"/>
                <a:gd fmla="*/ 60 h 61" name="T53"/>
                <a:gd fmla="*/ 14 w 63" name="T54"/>
                <a:gd fmla="*/ 56 h 61" name="T55"/>
                <a:gd fmla="*/ 4 w 63" name="T56"/>
                <a:gd fmla="*/ 19 h 61" name="T57"/>
                <a:gd fmla="*/ 12 w 63" name="T58"/>
                <a:gd fmla="*/ 8 h 61" name="T59"/>
                <a:gd fmla="*/ 24 w 63" name="T60"/>
                <a:gd fmla="*/ 0 h 61" name="T61"/>
                <a:gd fmla="*/ 28 w 63" name="T62"/>
                <a:gd fmla="*/ 5 h 61" name="T63"/>
                <a:gd fmla="*/ 30 w 63" name="T64"/>
                <a:gd fmla="*/ 8 h 61" name="T65"/>
                <a:gd fmla="*/ 26 w 63" name="T66"/>
                <a:gd fmla="*/ 15 h 61" name="T67"/>
                <a:gd fmla="*/ 23 w 63" name="T68"/>
                <a:gd fmla="*/ 20 h 61" name="T69"/>
                <a:gd fmla="*/ 27 w 63" name="T70"/>
                <a:gd fmla="*/ 37 h 61" name="T71"/>
                <a:gd fmla="*/ 30 w 63" name="T72"/>
                <a:gd fmla="*/ 39 h 61" name="T73"/>
                <a:gd fmla="*/ 32 w 63" name="T74"/>
                <a:gd fmla="*/ 44 h 61" name="T75"/>
                <a:gd fmla="*/ 24 w 63" name="T76"/>
                <a:gd fmla="*/ 41 h 61" name="T77"/>
                <a:gd fmla="*/ 17 w 63" name="T78"/>
                <a:gd fmla="*/ 31 h 61" name="T79"/>
                <a:gd fmla="*/ 22 w 63" name="T80"/>
                <a:gd fmla="*/ 13 h 6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61" w="62">
                  <a:moveTo>
                    <a:pt x="32" y="57"/>
                  </a:moveTo>
                  <a:cubicBezTo>
                    <a:pt x="35" y="56"/>
                    <a:pt x="38" y="56"/>
                    <a:pt x="41" y="54"/>
                  </a:cubicBezTo>
                  <a:cubicBezTo>
                    <a:pt x="44" y="53"/>
                    <a:pt x="47" y="51"/>
                    <a:pt x="49" y="48"/>
                  </a:cubicBezTo>
                  <a:cubicBezTo>
                    <a:pt x="49" y="48"/>
                    <a:pt x="49" y="48"/>
                    <a:pt x="49" y="48"/>
                  </a:cubicBezTo>
                  <a:cubicBezTo>
                    <a:pt x="49" y="48"/>
                    <a:pt x="49" y="48"/>
                    <a:pt x="49" y="48"/>
                  </a:cubicBezTo>
                  <a:cubicBezTo>
                    <a:pt x="52" y="45"/>
                    <a:pt x="53" y="42"/>
                    <a:pt x="55" y="38"/>
                  </a:cubicBezTo>
                  <a:cubicBezTo>
                    <a:pt x="56" y="35"/>
                    <a:pt x="57" y="32"/>
                    <a:pt x="57" y="28"/>
                  </a:cubicBezTo>
                  <a:cubicBezTo>
                    <a:pt x="57" y="28"/>
                    <a:pt x="56" y="28"/>
                    <a:pt x="55" y="28"/>
                  </a:cubicBezTo>
                  <a:cubicBezTo>
                    <a:pt x="55" y="28"/>
                    <a:pt x="54" y="28"/>
                    <a:pt x="54" y="28"/>
                  </a:cubicBezTo>
                  <a:cubicBezTo>
                    <a:pt x="53" y="29"/>
                    <a:pt x="52" y="31"/>
                    <a:pt x="52" y="32"/>
                  </a:cubicBezTo>
                  <a:cubicBezTo>
                    <a:pt x="50" y="34"/>
                    <a:pt x="49" y="36"/>
                    <a:pt x="48" y="38"/>
                  </a:cubicBezTo>
                  <a:cubicBezTo>
                    <a:pt x="48" y="38"/>
                    <a:pt x="48" y="38"/>
                    <a:pt x="48" y="38"/>
                  </a:cubicBezTo>
                  <a:cubicBezTo>
                    <a:pt x="46" y="40"/>
                    <a:pt x="43" y="41"/>
                    <a:pt x="41" y="42"/>
                  </a:cubicBezTo>
                  <a:cubicBezTo>
                    <a:pt x="39" y="44"/>
                    <a:pt x="36" y="44"/>
                    <a:pt x="33" y="44"/>
                  </a:cubicBezTo>
                  <a:cubicBezTo>
                    <a:pt x="33" y="44"/>
                    <a:pt x="32" y="44"/>
                    <a:pt x="32" y="44"/>
                  </a:cubicBezTo>
                  <a:cubicBezTo>
                    <a:pt x="32" y="39"/>
                    <a:pt x="32" y="39"/>
                    <a:pt x="32" y="39"/>
                  </a:cubicBezTo>
                  <a:cubicBezTo>
                    <a:pt x="32" y="39"/>
                    <a:pt x="33" y="39"/>
                    <a:pt x="33" y="39"/>
                  </a:cubicBezTo>
                  <a:cubicBezTo>
                    <a:pt x="35" y="39"/>
                    <a:pt x="37" y="39"/>
                    <a:pt x="39" y="38"/>
                  </a:cubicBezTo>
                  <a:cubicBezTo>
                    <a:pt x="41" y="37"/>
                    <a:pt x="43" y="36"/>
                    <a:pt x="44" y="34"/>
                  </a:cubicBezTo>
                  <a:cubicBezTo>
                    <a:pt x="44" y="34"/>
                    <a:pt x="44" y="34"/>
                    <a:pt x="44" y="34"/>
                  </a:cubicBezTo>
                  <a:cubicBezTo>
                    <a:pt x="44" y="34"/>
                    <a:pt x="44" y="34"/>
                    <a:pt x="44" y="34"/>
                  </a:cubicBezTo>
                  <a:cubicBezTo>
                    <a:pt x="45" y="33"/>
                    <a:pt x="47" y="31"/>
                    <a:pt x="47" y="30"/>
                  </a:cubicBezTo>
                  <a:cubicBezTo>
                    <a:pt x="48" y="28"/>
                    <a:pt x="49" y="26"/>
                    <a:pt x="50" y="24"/>
                  </a:cubicBezTo>
                  <a:cubicBezTo>
                    <a:pt x="50" y="23"/>
                    <a:pt x="52" y="23"/>
                    <a:pt x="53" y="23"/>
                  </a:cubicBezTo>
                  <a:cubicBezTo>
                    <a:pt x="54" y="23"/>
                    <a:pt x="55" y="23"/>
                    <a:pt x="56" y="23"/>
                  </a:cubicBezTo>
                  <a:cubicBezTo>
                    <a:pt x="57" y="23"/>
                    <a:pt x="58" y="23"/>
                    <a:pt x="59" y="23"/>
                  </a:cubicBezTo>
                  <a:cubicBezTo>
                    <a:pt x="59" y="23"/>
                    <a:pt x="59" y="23"/>
                    <a:pt x="59" y="23"/>
                  </a:cubicBezTo>
                  <a:cubicBezTo>
                    <a:pt x="59" y="23"/>
                    <a:pt x="59" y="23"/>
                    <a:pt x="59" y="23"/>
                  </a:cubicBezTo>
                  <a:cubicBezTo>
                    <a:pt x="59" y="23"/>
                    <a:pt x="59" y="23"/>
                    <a:pt x="59" y="23"/>
                  </a:cubicBezTo>
                  <a:cubicBezTo>
                    <a:pt x="59" y="23"/>
                    <a:pt x="59" y="23"/>
                    <a:pt x="59" y="23"/>
                  </a:cubicBezTo>
                  <a:cubicBezTo>
                    <a:pt x="60" y="23"/>
                    <a:pt x="60" y="23"/>
                    <a:pt x="60" y="23"/>
                  </a:cubicBezTo>
                  <a:cubicBezTo>
                    <a:pt x="60" y="23"/>
                    <a:pt x="60" y="23"/>
                    <a:pt x="60" y="23"/>
                  </a:cubicBezTo>
                  <a:cubicBezTo>
                    <a:pt x="62" y="24"/>
                    <a:pt x="63" y="25"/>
                    <a:pt x="62" y="26"/>
                  </a:cubicBezTo>
                  <a:cubicBezTo>
                    <a:pt x="62" y="31"/>
                    <a:pt x="61" y="36"/>
                    <a:pt x="59" y="40"/>
                  </a:cubicBezTo>
                  <a:cubicBezTo>
                    <a:pt x="58" y="44"/>
                    <a:pt x="55" y="48"/>
                    <a:pt x="52" y="51"/>
                  </a:cubicBezTo>
                  <a:cubicBezTo>
                    <a:pt x="50" y="55"/>
                    <a:pt x="46" y="57"/>
                    <a:pt x="43" y="59"/>
                  </a:cubicBezTo>
                  <a:cubicBezTo>
                    <a:pt x="39" y="60"/>
                    <a:pt x="35" y="61"/>
                    <a:pt x="32" y="61"/>
                  </a:cubicBezTo>
                  <a:lnTo>
                    <a:pt x="32" y="57"/>
                  </a:lnTo>
                  <a:close/>
                  <a:moveTo>
                    <a:pt x="25" y="9"/>
                  </a:moveTo>
                  <a:cubicBezTo>
                    <a:pt x="25" y="8"/>
                    <a:pt x="25" y="8"/>
                    <a:pt x="24" y="7"/>
                  </a:cubicBezTo>
                  <a:cubicBezTo>
                    <a:pt x="24" y="7"/>
                    <a:pt x="24" y="6"/>
                    <a:pt x="24" y="6"/>
                  </a:cubicBezTo>
                  <a:cubicBezTo>
                    <a:pt x="20" y="8"/>
                    <a:pt x="18" y="10"/>
                    <a:pt x="15" y="12"/>
                  </a:cubicBezTo>
                  <a:cubicBezTo>
                    <a:pt x="12" y="15"/>
                    <a:pt x="10" y="18"/>
                    <a:pt x="8" y="21"/>
                  </a:cubicBezTo>
                  <a:cubicBezTo>
                    <a:pt x="8" y="21"/>
                    <a:pt x="8" y="21"/>
                    <a:pt x="8" y="22"/>
                  </a:cubicBezTo>
                  <a:cubicBezTo>
                    <a:pt x="6" y="27"/>
                    <a:pt x="5" y="33"/>
                    <a:pt x="7" y="38"/>
                  </a:cubicBezTo>
                  <a:cubicBezTo>
                    <a:pt x="8" y="44"/>
                    <a:pt x="12" y="49"/>
                    <a:pt x="17" y="52"/>
                  </a:cubicBezTo>
                  <a:cubicBezTo>
                    <a:pt x="17" y="52"/>
                    <a:pt x="17" y="52"/>
                    <a:pt x="17" y="52"/>
                  </a:cubicBezTo>
                  <a:cubicBezTo>
                    <a:pt x="17" y="52"/>
                    <a:pt x="17" y="52"/>
                    <a:pt x="17" y="52"/>
                  </a:cubicBezTo>
                  <a:cubicBezTo>
                    <a:pt x="19" y="54"/>
                    <a:pt x="21" y="55"/>
                    <a:pt x="24" y="55"/>
                  </a:cubicBezTo>
                  <a:cubicBezTo>
                    <a:pt x="26" y="56"/>
                    <a:pt x="28" y="57"/>
                    <a:pt x="31" y="57"/>
                  </a:cubicBezTo>
                  <a:cubicBezTo>
                    <a:pt x="31" y="57"/>
                    <a:pt x="31" y="57"/>
                    <a:pt x="32" y="57"/>
                  </a:cubicBezTo>
                  <a:cubicBezTo>
                    <a:pt x="32" y="61"/>
                    <a:pt x="32" y="61"/>
                    <a:pt x="32" y="61"/>
                  </a:cubicBezTo>
                  <a:cubicBezTo>
                    <a:pt x="31" y="61"/>
                    <a:pt x="31" y="61"/>
                    <a:pt x="31" y="61"/>
                  </a:cubicBezTo>
                  <a:cubicBezTo>
                    <a:pt x="28" y="61"/>
                    <a:pt x="25" y="61"/>
                    <a:pt x="22" y="60"/>
                  </a:cubicBezTo>
                  <a:cubicBezTo>
                    <a:pt x="19" y="59"/>
                    <a:pt x="17" y="58"/>
                    <a:pt x="14" y="56"/>
                  </a:cubicBezTo>
                  <a:cubicBezTo>
                    <a:pt x="14" y="56"/>
                    <a:pt x="14" y="56"/>
                    <a:pt x="14" y="56"/>
                  </a:cubicBezTo>
                  <a:cubicBezTo>
                    <a:pt x="8" y="52"/>
                    <a:pt x="4" y="46"/>
                    <a:pt x="2" y="40"/>
                  </a:cubicBezTo>
                  <a:cubicBezTo>
                    <a:pt x="0" y="33"/>
                    <a:pt x="1" y="26"/>
                    <a:pt x="4" y="19"/>
                  </a:cubicBezTo>
                  <a:cubicBezTo>
                    <a:pt x="4" y="19"/>
                    <a:pt x="4" y="19"/>
                    <a:pt x="4" y="19"/>
                  </a:cubicBezTo>
                  <a:cubicBezTo>
                    <a:pt x="6" y="15"/>
                    <a:pt x="9" y="12"/>
                    <a:pt x="12" y="8"/>
                  </a:cubicBezTo>
                  <a:cubicBezTo>
                    <a:pt x="15" y="5"/>
                    <a:pt x="19" y="3"/>
                    <a:pt x="24" y="0"/>
                  </a:cubicBezTo>
                  <a:cubicBezTo>
                    <a:pt x="24" y="0"/>
                    <a:pt x="24" y="0"/>
                    <a:pt x="24" y="0"/>
                  </a:cubicBezTo>
                  <a:cubicBezTo>
                    <a:pt x="25" y="0"/>
                    <a:pt x="26" y="0"/>
                    <a:pt x="27" y="1"/>
                  </a:cubicBezTo>
                  <a:cubicBezTo>
                    <a:pt x="27" y="2"/>
                    <a:pt x="28" y="4"/>
                    <a:pt x="28" y="5"/>
                  </a:cubicBezTo>
                  <a:cubicBezTo>
                    <a:pt x="29" y="6"/>
                    <a:pt x="30" y="7"/>
                    <a:pt x="30" y="8"/>
                  </a:cubicBezTo>
                  <a:cubicBezTo>
                    <a:pt x="30" y="8"/>
                    <a:pt x="30" y="8"/>
                    <a:pt x="30" y="8"/>
                  </a:cubicBezTo>
                  <a:cubicBezTo>
                    <a:pt x="31" y="9"/>
                    <a:pt x="31" y="10"/>
                    <a:pt x="30" y="11"/>
                  </a:cubicBezTo>
                  <a:cubicBezTo>
                    <a:pt x="28" y="12"/>
                    <a:pt x="27" y="14"/>
                    <a:pt x="26" y="15"/>
                  </a:cubicBezTo>
                  <a:cubicBezTo>
                    <a:pt x="25" y="17"/>
                    <a:pt x="24" y="19"/>
                    <a:pt x="23" y="20"/>
                  </a:cubicBezTo>
                  <a:cubicBezTo>
                    <a:pt x="23" y="20"/>
                    <a:pt x="23" y="20"/>
                    <a:pt x="23" y="20"/>
                  </a:cubicBezTo>
                  <a:cubicBezTo>
                    <a:pt x="22" y="24"/>
                    <a:pt x="21" y="27"/>
                    <a:pt x="22" y="30"/>
                  </a:cubicBezTo>
                  <a:cubicBezTo>
                    <a:pt x="23" y="33"/>
                    <a:pt x="24" y="36"/>
                    <a:pt x="27" y="37"/>
                  </a:cubicBezTo>
                  <a:cubicBezTo>
                    <a:pt x="27" y="37"/>
                    <a:pt x="27" y="37"/>
                    <a:pt x="27" y="37"/>
                  </a:cubicBezTo>
                  <a:cubicBezTo>
                    <a:pt x="28" y="38"/>
                    <a:pt x="29" y="39"/>
                    <a:pt x="30" y="39"/>
                  </a:cubicBezTo>
                  <a:cubicBezTo>
                    <a:pt x="30" y="39"/>
                    <a:pt x="31" y="39"/>
                    <a:pt x="32" y="39"/>
                  </a:cubicBezTo>
                  <a:cubicBezTo>
                    <a:pt x="32" y="44"/>
                    <a:pt x="32" y="44"/>
                    <a:pt x="32" y="44"/>
                  </a:cubicBezTo>
                  <a:cubicBezTo>
                    <a:pt x="31" y="44"/>
                    <a:pt x="30" y="44"/>
                    <a:pt x="29" y="43"/>
                  </a:cubicBezTo>
                  <a:cubicBezTo>
                    <a:pt x="27" y="43"/>
                    <a:pt x="26" y="42"/>
                    <a:pt x="24" y="41"/>
                  </a:cubicBezTo>
                  <a:cubicBezTo>
                    <a:pt x="24" y="41"/>
                    <a:pt x="24" y="41"/>
                    <a:pt x="24" y="41"/>
                  </a:cubicBezTo>
                  <a:cubicBezTo>
                    <a:pt x="21" y="39"/>
                    <a:pt x="18" y="35"/>
                    <a:pt x="17" y="31"/>
                  </a:cubicBezTo>
                  <a:cubicBezTo>
                    <a:pt x="16" y="27"/>
                    <a:pt x="17" y="23"/>
                    <a:pt x="19" y="18"/>
                  </a:cubicBezTo>
                  <a:cubicBezTo>
                    <a:pt x="20" y="16"/>
                    <a:pt x="21" y="14"/>
                    <a:pt x="22" y="13"/>
                  </a:cubicBezTo>
                  <a:cubicBezTo>
                    <a:pt x="23" y="11"/>
                    <a:pt x="24" y="10"/>
                    <a:pt x="25" y="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1" name="Freeform 217"/>
            <p:cNvSpPr>
              <a:spLocks noEditPoints="1"/>
            </p:cNvSpPr>
            <p:nvPr/>
          </p:nvSpPr>
          <p:spPr bwMode="auto">
            <a:xfrm>
              <a:off x="8094676" y="4202138"/>
              <a:ext cx="139700" cy="139701"/>
            </a:xfrm>
            <a:custGeom>
              <a:gdLst>
                <a:gd fmla="*/ 56 w 62" name="T0"/>
                <a:gd fmla="*/ 37 h 62" name="T1"/>
                <a:gd fmla="*/ 53 w 62" name="T2"/>
                <a:gd fmla="*/ 20 h 62" name="T3"/>
                <a:gd fmla="*/ 37 w 62" name="T4"/>
                <a:gd fmla="*/ 6 h 62" name="T5"/>
                <a:gd fmla="*/ 36 w 62" name="T6"/>
                <a:gd fmla="*/ 9 h 62" name="T7"/>
                <a:gd fmla="*/ 43 w 62" name="T8"/>
                <a:gd fmla="*/ 18 h 62" name="T9"/>
                <a:gd fmla="*/ 45 w 62" name="T10"/>
                <a:gd fmla="*/ 30 h 62" name="T11"/>
                <a:gd fmla="*/ 39 w 62" name="T12"/>
                <a:gd fmla="*/ 41 h 62" name="T13"/>
                <a:gd fmla="*/ 34 w 62" name="T14"/>
                <a:gd fmla="*/ 44 h 62" name="T15"/>
                <a:gd fmla="*/ 31 w 62" name="T16"/>
                <a:gd fmla="*/ 45 h 62" name="T17"/>
                <a:gd fmla="*/ 33 w 62" name="T18"/>
                <a:gd fmla="*/ 39 h 62" name="T19"/>
                <a:gd fmla="*/ 36 w 62" name="T20"/>
                <a:gd fmla="*/ 37 h 62" name="T21"/>
                <a:gd fmla="*/ 40 w 62" name="T22"/>
                <a:gd fmla="*/ 30 h 62" name="T23"/>
                <a:gd fmla="*/ 38 w 62" name="T24"/>
                <a:gd fmla="*/ 20 h 62" name="T25"/>
                <a:gd fmla="*/ 35 w 62" name="T26"/>
                <a:gd fmla="*/ 16 h 62" name="T27"/>
                <a:gd fmla="*/ 31 w 62" name="T28"/>
                <a:gd fmla="*/ 11 h 62" name="T29"/>
                <a:gd fmla="*/ 32 w 62" name="T30"/>
                <a:gd fmla="*/ 5 h 62" name="T31"/>
                <a:gd fmla="*/ 34 w 62" name="T32"/>
                <a:gd fmla="*/ 2 h 62" name="T33"/>
                <a:gd fmla="*/ 49 w 62" name="T34"/>
                <a:gd fmla="*/ 7 h 62" name="T35"/>
                <a:gd fmla="*/ 57 w 62" name="T36"/>
                <a:gd fmla="*/ 17 h 62" name="T37"/>
                <a:gd fmla="*/ 50 w 62" name="T38"/>
                <a:gd fmla="*/ 55 h 62" name="T39"/>
                <a:gd fmla="*/ 42 w 62" name="T40"/>
                <a:gd fmla="*/ 60 h 62" name="T41"/>
                <a:gd fmla="*/ 32 w 62" name="T42"/>
                <a:gd fmla="*/ 62 h 62" name="T43"/>
                <a:gd fmla="*/ 31 w 62" name="T44"/>
                <a:gd fmla="*/ 57 h 62" name="T45"/>
                <a:gd fmla="*/ 32 w 62" name="T46"/>
                <a:gd fmla="*/ 57 h 62" name="T47"/>
                <a:gd fmla="*/ 47 w 62" name="T48"/>
                <a:gd fmla="*/ 51 h 62" name="T49"/>
                <a:gd fmla="*/ 31 w 62" name="T50"/>
                <a:gd fmla="*/ 45 h 62" name="T51"/>
                <a:gd fmla="*/ 22 w 62" name="T52"/>
                <a:gd fmla="*/ 43 h 62" name="T53"/>
                <a:gd fmla="*/ 15 w 62" name="T54"/>
                <a:gd fmla="*/ 39 h 62" name="T55"/>
                <a:gd fmla="*/ 9 w 62" name="T56"/>
                <a:gd fmla="*/ 30 h 62" name="T57"/>
                <a:gd fmla="*/ 5 w 62" name="T58"/>
                <a:gd fmla="*/ 31 h 62" name="T59"/>
                <a:gd fmla="*/ 8 w 62" name="T60"/>
                <a:gd fmla="*/ 39 h 62" name="T61"/>
                <a:gd fmla="*/ 8 w 62" name="T62"/>
                <a:gd fmla="*/ 39 h 62" name="T63"/>
                <a:gd fmla="*/ 8 w 62" name="T64"/>
                <a:gd fmla="*/ 41 h 62" name="T65"/>
                <a:gd fmla="*/ 12 w 62" name="T66"/>
                <a:gd fmla="*/ 46 h 62" name="T67"/>
                <a:gd fmla="*/ 15 w 62" name="T68"/>
                <a:gd fmla="*/ 50 h 62" name="T69"/>
                <a:gd fmla="*/ 31 w 62" name="T70"/>
                <a:gd fmla="*/ 57 h 62" name="T71"/>
                <a:gd fmla="*/ 21 w 62" name="T72"/>
                <a:gd fmla="*/ 60 h 62" name="T73"/>
                <a:gd fmla="*/ 12 w 62" name="T74"/>
                <a:gd fmla="*/ 54 h 62" name="T75"/>
                <a:gd fmla="*/ 5 w 62" name="T76"/>
                <a:gd fmla="*/ 44 h 62" name="T77"/>
                <a:gd fmla="*/ 4 w 62" name="T78"/>
                <a:gd fmla="*/ 43 h 62" name="T79"/>
                <a:gd fmla="*/ 3 w 62" name="T80"/>
                <a:gd fmla="*/ 41 h 62" name="T81"/>
                <a:gd fmla="*/ 1 w 62" name="T82"/>
                <a:gd fmla="*/ 35 h 62" name="T83"/>
                <a:gd fmla="*/ 0 w 62" name="T84"/>
                <a:gd fmla="*/ 29 h 62" name="T85"/>
                <a:gd fmla="*/ 2 w 62" name="T86"/>
                <a:gd fmla="*/ 26 h 62" name="T87"/>
                <a:gd fmla="*/ 9 w 62" name="T88"/>
                <a:gd fmla="*/ 25 h 62" name="T89"/>
                <a:gd fmla="*/ 15 w 62" name="T90"/>
                <a:gd fmla="*/ 32 h 62" name="T91"/>
                <a:gd fmla="*/ 19 w 62" name="T92"/>
                <a:gd fmla="*/ 36 h 62" name="T93"/>
                <a:gd fmla="*/ 29 w 62" name="T94"/>
                <a:gd fmla="*/ 40 h 62" name="T95"/>
                <a:gd fmla="*/ 31 w 62" name="T96"/>
                <a:gd fmla="*/ 45 h 62" name="T97"/>
                <a:gd fmla="*/ 31 w 62" name="T98"/>
                <a:gd fmla="*/ 11 h 62"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62" w="62">
                  <a:moveTo>
                    <a:pt x="47" y="51"/>
                  </a:moveTo>
                  <a:cubicBezTo>
                    <a:pt x="52" y="48"/>
                    <a:pt x="55" y="42"/>
                    <a:pt x="56" y="37"/>
                  </a:cubicBezTo>
                  <a:cubicBezTo>
                    <a:pt x="57" y="31"/>
                    <a:pt x="56" y="25"/>
                    <a:pt x="53" y="20"/>
                  </a:cubicBezTo>
                  <a:cubicBezTo>
                    <a:pt x="53" y="20"/>
                    <a:pt x="53" y="20"/>
                    <a:pt x="53" y="20"/>
                  </a:cubicBezTo>
                  <a:cubicBezTo>
                    <a:pt x="51" y="16"/>
                    <a:pt x="49" y="14"/>
                    <a:pt x="46" y="11"/>
                  </a:cubicBezTo>
                  <a:cubicBezTo>
                    <a:pt x="43" y="9"/>
                    <a:pt x="40" y="7"/>
                    <a:pt x="37" y="6"/>
                  </a:cubicBezTo>
                  <a:cubicBezTo>
                    <a:pt x="37" y="6"/>
                    <a:pt x="37" y="7"/>
                    <a:pt x="37" y="7"/>
                  </a:cubicBezTo>
                  <a:cubicBezTo>
                    <a:pt x="36" y="8"/>
                    <a:pt x="36" y="8"/>
                    <a:pt x="36" y="9"/>
                  </a:cubicBezTo>
                  <a:cubicBezTo>
                    <a:pt x="37" y="10"/>
                    <a:pt x="38" y="11"/>
                    <a:pt x="39" y="12"/>
                  </a:cubicBezTo>
                  <a:cubicBezTo>
                    <a:pt x="41" y="14"/>
                    <a:pt x="42" y="16"/>
                    <a:pt x="43" y="18"/>
                  </a:cubicBezTo>
                  <a:cubicBezTo>
                    <a:pt x="43" y="18"/>
                    <a:pt x="43" y="18"/>
                    <a:pt x="43" y="18"/>
                  </a:cubicBezTo>
                  <a:cubicBezTo>
                    <a:pt x="45" y="22"/>
                    <a:pt x="46" y="26"/>
                    <a:pt x="45" y="30"/>
                  </a:cubicBezTo>
                  <a:cubicBezTo>
                    <a:pt x="45" y="35"/>
                    <a:pt x="43" y="38"/>
                    <a:pt x="39" y="41"/>
                  </a:cubicBezTo>
                  <a:cubicBezTo>
                    <a:pt x="39" y="41"/>
                    <a:pt x="39" y="41"/>
                    <a:pt x="39" y="41"/>
                  </a:cubicBezTo>
                  <a:cubicBezTo>
                    <a:pt x="38" y="42"/>
                    <a:pt x="36" y="43"/>
                    <a:pt x="34" y="44"/>
                  </a:cubicBezTo>
                  <a:cubicBezTo>
                    <a:pt x="34" y="44"/>
                    <a:pt x="34" y="44"/>
                    <a:pt x="34" y="44"/>
                  </a:cubicBezTo>
                  <a:cubicBezTo>
                    <a:pt x="34" y="44"/>
                    <a:pt x="34" y="44"/>
                    <a:pt x="34" y="44"/>
                  </a:cubicBezTo>
                  <a:cubicBezTo>
                    <a:pt x="33" y="44"/>
                    <a:pt x="32" y="44"/>
                    <a:pt x="31" y="45"/>
                  </a:cubicBezTo>
                  <a:cubicBezTo>
                    <a:pt x="31" y="40"/>
                    <a:pt x="31" y="40"/>
                    <a:pt x="31" y="40"/>
                  </a:cubicBezTo>
                  <a:cubicBezTo>
                    <a:pt x="32" y="40"/>
                    <a:pt x="32" y="39"/>
                    <a:pt x="33" y="39"/>
                  </a:cubicBezTo>
                  <a:cubicBezTo>
                    <a:pt x="33" y="39"/>
                    <a:pt x="33" y="39"/>
                    <a:pt x="33" y="39"/>
                  </a:cubicBezTo>
                  <a:cubicBezTo>
                    <a:pt x="34" y="39"/>
                    <a:pt x="35" y="38"/>
                    <a:pt x="36" y="37"/>
                  </a:cubicBezTo>
                  <a:cubicBezTo>
                    <a:pt x="36" y="37"/>
                    <a:pt x="36" y="37"/>
                    <a:pt x="36" y="37"/>
                  </a:cubicBezTo>
                  <a:cubicBezTo>
                    <a:pt x="39" y="36"/>
                    <a:pt x="40" y="33"/>
                    <a:pt x="40" y="30"/>
                  </a:cubicBezTo>
                  <a:cubicBezTo>
                    <a:pt x="41" y="27"/>
                    <a:pt x="40" y="23"/>
                    <a:pt x="38" y="20"/>
                  </a:cubicBezTo>
                  <a:cubicBezTo>
                    <a:pt x="38" y="20"/>
                    <a:pt x="38" y="20"/>
                    <a:pt x="38" y="20"/>
                  </a:cubicBezTo>
                  <a:cubicBezTo>
                    <a:pt x="38" y="20"/>
                    <a:pt x="38" y="20"/>
                    <a:pt x="38" y="20"/>
                  </a:cubicBezTo>
                  <a:cubicBezTo>
                    <a:pt x="38" y="18"/>
                    <a:pt x="37" y="17"/>
                    <a:pt x="35" y="16"/>
                  </a:cubicBezTo>
                  <a:cubicBezTo>
                    <a:pt x="34" y="14"/>
                    <a:pt x="33" y="13"/>
                    <a:pt x="31" y="12"/>
                  </a:cubicBezTo>
                  <a:cubicBezTo>
                    <a:pt x="31" y="11"/>
                    <a:pt x="31" y="11"/>
                    <a:pt x="31" y="11"/>
                  </a:cubicBezTo>
                  <a:cubicBezTo>
                    <a:pt x="31" y="8"/>
                    <a:pt x="31" y="8"/>
                    <a:pt x="31" y="8"/>
                  </a:cubicBezTo>
                  <a:cubicBezTo>
                    <a:pt x="31" y="7"/>
                    <a:pt x="32" y="6"/>
                    <a:pt x="32" y="5"/>
                  </a:cubicBezTo>
                  <a:cubicBezTo>
                    <a:pt x="33" y="4"/>
                    <a:pt x="33" y="3"/>
                    <a:pt x="34" y="2"/>
                  </a:cubicBezTo>
                  <a:cubicBezTo>
                    <a:pt x="34" y="2"/>
                    <a:pt x="34" y="2"/>
                    <a:pt x="34" y="2"/>
                  </a:cubicBezTo>
                  <a:cubicBezTo>
                    <a:pt x="34" y="0"/>
                    <a:pt x="36" y="0"/>
                    <a:pt x="37" y="0"/>
                  </a:cubicBezTo>
                  <a:cubicBezTo>
                    <a:pt x="41" y="2"/>
                    <a:pt x="45" y="5"/>
                    <a:pt x="49" y="7"/>
                  </a:cubicBezTo>
                  <a:cubicBezTo>
                    <a:pt x="52" y="10"/>
                    <a:pt x="55" y="14"/>
                    <a:pt x="57" y="17"/>
                  </a:cubicBezTo>
                  <a:cubicBezTo>
                    <a:pt x="57" y="17"/>
                    <a:pt x="57" y="17"/>
                    <a:pt x="57" y="17"/>
                  </a:cubicBezTo>
                  <a:cubicBezTo>
                    <a:pt x="61" y="23"/>
                    <a:pt x="62" y="31"/>
                    <a:pt x="61" y="38"/>
                  </a:cubicBezTo>
                  <a:cubicBezTo>
                    <a:pt x="60" y="44"/>
                    <a:pt x="56" y="51"/>
                    <a:pt x="50" y="55"/>
                  </a:cubicBezTo>
                  <a:cubicBezTo>
                    <a:pt x="50" y="55"/>
                    <a:pt x="50" y="55"/>
                    <a:pt x="50" y="55"/>
                  </a:cubicBezTo>
                  <a:cubicBezTo>
                    <a:pt x="48" y="57"/>
                    <a:pt x="45" y="59"/>
                    <a:pt x="42" y="60"/>
                  </a:cubicBezTo>
                  <a:cubicBezTo>
                    <a:pt x="39" y="61"/>
                    <a:pt x="35" y="62"/>
                    <a:pt x="32" y="62"/>
                  </a:cubicBezTo>
                  <a:cubicBezTo>
                    <a:pt x="32" y="62"/>
                    <a:pt x="32" y="62"/>
                    <a:pt x="32" y="62"/>
                  </a:cubicBezTo>
                  <a:cubicBezTo>
                    <a:pt x="32" y="62"/>
                    <a:pt x="31" y="62"/>
                    <a:pt x="31" y="62"/>
                  </a:cubicBezTo>
                  <a:cubicBezTo>
                    <a:pt x="31" y="57"/>
                    <a:pt x="31" y="57"/>
                    <a:pt x="31" y="57"/>
                  </a:cubicBezTo>
                  <a:cubicBezTo>
                    <a:pt x="31" y="57"/>
                    <a:pt x="32" y="57"/>
                    <a:pt x="32" y="57"/>
                  </a:cubicBezTo>
                  <a:cubicBezTo>
                    <a:pt x="32" y="57"/>
                    <a:pt x="32" y="57"/>
                    <a:pt x="32" y="57"/>
                  </a:cubicBezTo>
                  <a:cubicBezTo>
                    <a:pt x="35" y="57"/>
                    <a:pt x="37" y="56"/>
                    <a:pt x="40" y="55"/>
                  </a:cubicBezTo>
                  <a:cubicBezTo>
                    <a:pt x="43" y="55"/>
                    <a:pt x="45" y="53"/>
                    <a:pt x="47" y="51"/>
                  </a:cubicBezTo>
                  <a:cubicBezTo>
                    <a:pt x="47" y="51"/>
                    <a:pt x="47" y="51"/>
                    <a:pt x="47" y="51"/>
                  </a:cubicBezTo>
                  <a:close/>
                  <a:moveTo>
                    <a:pt x="31" y="45"/>
                  </a:moveTo>
                  <a:cubicBezTo>
                    <a:pt x="30" y="45"/>
                    <a:pt x="30" y="45"/>
                    <a:pt x="29" y="45"/>
                  </a:cubicBezTo>
                  <a:cubicBezTo>
                    <a:pt x="27" y="45"/>
                    <a:pt x="24" y="44"/>
                    <a:pt x="22" y="43"/>
                  </a:cubicBezTo>
                  <a:cubicBezTo>
                    <a:pt x="20" y="42"/>
                    <a:pt x="17" y="41"/>
                    <a:pt x="16" y="39"/>
                  </a:cubicBezTo>
                  <a:cubicBezTo>
                    <a:pt x="15" y="39"/>
                    <a:pt x="15" y="39"/>
                    <a:pt x="15" y="39"/>
                  </a:cubicBezTo>
                  <a:cubicBezTo>
                    <a:pt x="14" y="38"/>
                    <a:pt x="12" y="36"/>
                    <a:pt x="11" y="34"/>
                  </a:cubicBezTo>
                  <a:cubicBezTo>
                    <a:pt x="10" y="33"/>
                    <a:pt x="9" y="32"/>
                    <a:pt x="9" y="30"/>
                  </a:cubicBezTo>
                  <a:cubicBezTo>
                    <a:pt x="8" y="30"/>
                    <a:pt x="7" y="31"/>
                    <a:pt x="6" y="31"/>
                  </a:cubicBezTo>
                  <a:cubicBezTo>
                    <a:pt x="6" y="31"/>
                    <a:pt x="5" y="31"/>
                    <a:pt x="5" y="31"/>
                  </a:cubicBezTo>
                  <a:cubicBezTo>
                    <a:pt x="5" y="32"/>
                    <a:pt x="6" y="33"/>
                    <a:pt x="6" y="34"/>
                  </a:cubicBezTo>
                  <a:cubicBezTo>
                    <a:pt x="6" y="36"/>
                    <a:pt x="7" y="38"/>
                    <a:pt x="8" y="39"/>
                  </a:cubicBezTo>
                  <a:cubicBezTo>
                    <a:pt x="8" y="39"/>
                    <a:pt x="8" y="39"/>
                    <a:pt x="8" y="39"/>
                  </a:cubicBezTo>
                  <a:cubicBezTo>
                    <a:pt x="8" y="39"/>
                    <a:pt x="8" y="39"/>
                    <a:pt x="8" y="39"/>
                  </a:cubicBezTo>
                  <a:cubicBezTo>
                    <a:pt x="8" y="40"/>
                    <a:pt x="8" y="40"/>
                    <a:pt x="8" y="41"/>
                  </a:cubicBezTo>
                  <a:cubicBezTo>
                    <a:pt x="8" y="41"/>
                    <a:pt x="8" y="41"/>
                    <a:pt x="8" y="41"/>
                  </a:cubicBezTo>
                  <a:cubicBezTo>
                    <a:pt x="9" y="41"/>
                    <a:pt x="9" y="42"/>
                    <a:pt x="9" y="42"/>
                  </a:cubicBezTo>
                  <a:cubicBezTo>
                    <a:pt x="10" y="44"/>
                    <a:pt x="11" y="45"/>
                    <a:pt x="12" y="46"/>
                  </a:cubicBezTo>
                  <a:cubicBezTo>
                    <a:pt x="13" y="48"/>
                    <a:pt x="14" y="49"/>
                    <a:pt x="15" y="50"/>
                  </a:cubicBezTo>
                  <a:cubicBezTo>
                    <a:pt x="15" y="50"/>
                    <a:pt x="15" y="50"/>
                    <a:pt x="15" y="50"/>
                  </a:cubicBezTo>
                  <a:cubicBezTo>
                    <a:pt x="17" y="52"/>
                    <a:pt x="20" y="54"/>
                    <a:pt x="23" y="55"/>
                  </a:cubicBezTo>
                  <a:cubicBezTo>
                    <a:pt x="25" y="56"/>
                    <a:pt x="28" y="57"/>
                    <a:pt x="31" y="57"/>
                  </a:cubicBezTo>
                  <a:cubicBezTo>
                    <a:pt x="31" y="62"/>
                    <a:pt x="31" y="62"/>
                    <a:pt x="31" y="62"/>
                  </a:cubicBezTo>
                  <a:cubicBezTo>
                    <a:pt x="27" y="62"/>
                    <a:pt x="24" y="61"/>
                    <a:pt x="21" y="60"/>
                  </a:cubicBezTo>
                  <a:cubicBezTo>
                    <a:pt x="18" y="58"/>
                    <a:pt x="15" y="56"/>
                    <a:pt x="12" y="54"/>
                  </a:cubicBezTo>
                  <a:cubicBezTo>
                    <a:pt x="12" y="54"/>
                    <a:pt x="12" y="54"/>
                    <a:pt x="12" y="54"/>
                  </a:cubicBezTo>
                  <a:cubicBezTo>
                    <a:pt x="10" y="52"/>
                    <a:pt x="9" y="51"/>
                    <a:pt x="8" y="49"/>
                  </a:cubicBezTo>
                  <a:cubicBezTo>
                    <a:pt x="7" y="48"/>
                    <a:pt x="6" y="46"/>
                    <a:pt x="5" y="44"/>
                  </a:cubicBezTo>
                  <a:cubicBezTo>
                    <a:pt x="5" y="44"/>
                    <a:pt x="4" y="43"/>
                    <a:pt x="4" y="43"/>
                  </a:cubicBezTo>
                  <a:cubicBezTo>
                    <a:pt x="4" y="43"/>
                    <a:pt x="4" y="43"/>
                    <a:pt x="4" y="43"/>
                  </a:cubicBezTo>
                  <a:cubicBezTo>
                    <a:pt x="4" y="43"/>
                    <a:pt x="4" y="43"/>
                    <a:pt x="4" y="43"/>
                  </a:cubicBezTo>
                  <a:cubicBezTo>
                    <a:pt x="4" y="42"/>
                    <a:pt x="4" y="42"/>
                    <a:pt x="3" y="41"/>
                  </a:cubicBezTo>
                  <a:cubicBezTo>
                    <a:pt x="3" y="41"/>
                    <a:pt x="3" y="41"/>
                    <a:pt x="3" y="41"/>
                  </a:cubicBezTo>
                  <a:cubicBezTo>
                    <a:pt x="3" y="39"/>
                    <a:pt x="2" y="37"/>
                    <a:pt x="1" y="35"/>
                  </a:cubicBezTo>
                  <a:cubicBezTo>
                    <a:pt x="1" y="33"/>
                    <a:pt x="0" y="31"/>
                    <a:pt x="0" y="29"/>
                  </a:cubicBezTo>
                  <a:cubicBezTo>
                    <a:pt x="0" y="29"/>
                    <a:pt x="0" y="29"/>
                    <a:pt x="0" y="29"/>
                  </a:cubicBezTo>
                  <a:cubicBezTo>
                    <a:pt x="0" y="29"/>
                    <a:pt x="0" y="29"/>
                    <a:pt x="0" y="29"/>
                  </a:cubicBezTo>
                  <a:cubicBezTo>
                    <a:pt x="0" y="28"/>
                    <a:pt x="1" y="26"/>
                    <a:pt x="2" y="26"/>
                  </a:cubicBezTo>
                  <a:cubicBezTo>
                    <a:pt x="3" y="26"/>
                    <a:pt x="4" y="26"/>
                    <a:pt x="6" y="26"/>
                  </a:cubicBezTo>
                  <a:cubicBezTo>
                    <a:pt x="7" y="26"/>
                    <a:pt x="8" y="26"/>
                    <a:pt x="9" y="25"/>
                  </a:cubicBezTo>
                  <a:cubicBezTo>
                    <a:pt x="10" y="25"/>
                    <a:pt x="11" y="25"/>
                    <a:pt x="12" y="26"/>
                  </a:cubicBezTo>
                  <a:cubicBezTo>
                    <a:pt x="13" y="28"/>
                    <a:pt x="14" y="30"/>
                    <a:pt x="15" y="32"/>
                  </a:cubicBezTo>
                  <a:cubicBezTo>
                    <a:pt x="16" y="33"/>
                    <a:pt x="17" y="35"/>
                    <a:pt x="19" y="36"/>
                  </a:cubicBezTo>
                  <a:cubicBezTo>
                    <a:pt x="19" y="36"/>
                    <a:pt x="19" y="36"/>
                    <a:pt x="19" y="36"/>
                  </a:cubicBezTo>
                  <a:cubicBezTo>
                    <a:pt x="20" y="37"/>
                    <a:pt x="22" y="38"/>
                    <a:pt x="24" y="39"/>
                  </a:cubicBezTo>
                  <a:cubicBezTo>
                    <a:pt x="25" y="40"/>
                    <a:pt x="27" y="40"/>
                    <a:pt x="29" y="40"/>
                  </a:cubicBezTo>
                  <a:cubicBezTo>
                    <a:pt x="30" y="40"/>
                    <a:pt x="30" y="40"/>
                    <a:pt x="31" y="40"/>
                  </a:cubicBezTo>
                  <a:cubicBezTo>
                    <a:pt x="31" y="45"/>
                    <a:pt x="31" y="45"/>
                    <a:pt x="31" y="45"/>
                  </a:cubicBezTo>
                  <a:close/>
                  <a:moveTo>
                    <a:pt x="31" y="8"/>
                  </a:moveTo>
                  <a:cubicBezTo>
                    <a:pt x="31" y="11"/>
                    <a:pt x="31" y="11"/>
                    <a:pt x="31" y="11"/>
                  </a:cubicBezTo>
                  <a:cubicBezTo>
                    <a:pt x="30" y="10"/>
                    <a:pt x="30" y="9"/>
                    <a:pt x="31" y="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2" name="Freeform 218"/>
            <p:cNvSpPr>
              <a:spLocks noEditPoints="1"/>
            </p:cNvSpPr>
            <p:nvPr/>
          </p:nvSpPr>
          <p:spPr bwMode="auto">
            <a:xfrm>
              <a:off x="7912111" y="4084662"/>
              <a:ext cx="133351" cy="133351"/>
            </a:xfrm>
            <a:custGeom>
              <a:gdLst>
                <a:gd fmla="*/ 39 w 59" name="T0"/>
                <a:gd fmla="*/ 54 h 59" name="T1"/>
                <a:gd fmla="*/ 41 w 59" name="T2"/>
                <a:gd fmla="*/ 50 h 59" name="T3"/>
                <a:gd fmla="*/ 30 w 59" name="T4"/>
                <a:gd fmla="*/ 42 h 59" name="T5"/>
                <a:gd fmla="*/ 37 w 59" name="T6"/>
                <a:gd fmla="*/ 45 h 59" name="T7"/>
                <a:gd fmla="*/ 46 w 59" name="T8"/>
                <a:gd fmla="*/ 48 h 59" name="T9"/>
                <a:gd fmla="*/ 47 w 59" name="T10"/>
                <a:gd fmla="*/ 55 h 59" name="T11"/>
                <a:gd fmla="*/ 33 w 59" name="T12"/>
                <a:gd fmla="*/ 59 h 59" name="T13"/>
                <a:gd fmla="*/ 30 w 59" name="T14"/>
                <a:gd fmla="*/ 15 h 59" name="T15"/>
                <a:gd fmla="*/ 38 w 59" name="T16"/>
                <a:gd fmla="*/ 14 h 59" name="T17"/>
                <a:gd fmla="*/ 39 w 59" name="T18"/>
                <a:gd fmla="*/ 14 h 59" name="T19"/>
                <a:gd fmla="*/ 51 w 59" name="T20"/>
                <a:gd fmla="*/ 15 h 59" name="T21"/>
                <a:gd fmla="*/ 33 w 59" name="T22"/>
                <a:gd fmla="*/ 5 h 59" name="T23"/>
                <a:gd fmla="*/ 31 w 59" name="T24"/>
                <a:gd fmla="*/ 5 h 59" name="T25"/>
                <a:gd fmla="*/ 32 w 59" name="T26"/>
                <a:gd fmla="*/ 0 h 59" name="T27"/>
                <a:gd fmla="*/ 46 w 59" name="T28"/>
                <a:gd fmla="*/ 4 h 59" name="T29"/>
                <a:gd fmla="*/ 58 w 59" name="T30"/>
                <a:gd fmla="*/ 13 h 59" name="T31"/>
                <a:gd fmla="*/ 53 w 59" name="T32"/>
                <a:gd fmla="*/ 21 h 59" name="T33"/>
                <a:gd fmla="*/ 44 w 59" name="T34"/>
                <a:gd fmla="*/ 20 h 59" name="T35"/>
                <a:gd fmla="*/ 39 w 59" name="T36"/>
                <a:gd fmla="*/ 19 h 59" name="T37"/>
                <a:gd fmla="*/ 30 w 59" name="T38"/>
                <a:gd fmla="*/ 20 h 59" name="T39"/>
                <a:gd fmla="*/ 39 w 59" name="T40"/>
                <a:gd fmla="*/ 14 h 59" name="T41"/>
                <a:gd fmla="*/ 30 w 59" name="T42"/>
                <a:gd fmla="*/ 54 h 59" name="T43"/>
                <a:gd fmla="*/ 20 w 59" name="T44"/>
                <a:gd fmla="*/ 57 h 59" name="T45"/>
                <a:gd fmla="*/ 30 w 59" name="T46"/>
                <a:gd fmla="*/ 31 h 59" name="T47"/>
                <a:gd fmla="*/ 30 w 59" name="T48"/>
                <a:gd fmla="*/ 42 h 59" name="T49"/>
                <a:gd fmla="*/ 24 w 59" name="T50"/>
                <a:gd fmla="*/ 27 h 59" name="T51"/>
                <a:gd fmla="*/ 30 w 59" name="T52"/>
                <a:gd fmla="*/ 15 h 59" name="T53"/>
                <a:gd fmla="*/ 20 w 59" name="T54"/>
                <a:gd fmla="*/ 38 h 59" name="T55"/>
                <a:gd fmla="*/ 30 w 59" name="T56"/>
                <a:gd fmla="*/ 47 h 59" name="T57"/>
                <a:gd fmla="*/ 30 w 59" name="T58"/>
                <a:gd fmla="*/ 5 h 59" name="T59"/>
                <a:gd fmla="*/ 20 w 59" name="T60"/>
                <a:gd fmla="*/ 2 h 59" name="T61"/>
                <a:gd fmla="*/ 20 w 59" name="T62"/>
                <a:gd fmla="*/ 7 h 59" name="T63"/>
                <a:gd fmla="*/ 20 w 59" name="T64"/>
                <a:gd fmla="*/ 38 h 59" name="T65"/>
                <a:gd fmla="*/ 20 w 59" name="T66"/>
                <a:gd fmla="*/ 57 h 59" name="T67"/>
                <a:gd fmla="*/ 20 w 59" name="T68"/>
                <a:gd fmla="*/ 7 h 59" name="T69"/>
                <a:gd fmla="*/ 20 w 59" name="T70"/>
                <a:gd fmla="*/ 38 h 59" name="T71"/>
                <a:gd fmla="*/ 20 w 59" name="T72"/>
                <a:gd fmla="*/ 57 h 59" name="T73"/>
                <a:gd fmla="*/ 19 w 59" name="T74"/>
                <a:gd fmla="*/ 26 h 59" name="T75"/>
                <a:gd fmla="*/ 20 w 59" name="T76"/>
                <a:gd fmla="*/ 38 h 59" name="T77"/>
                <a:gd fmla="*/ 2 w 59" name="T78"/>
                <a:gd fmla="*/ 21 h 59" name="T79"/>
                <a:gd fmla="*/ 18 w 59" name="T80"/>
                <a:gd fmla="*/ 56 h 59" name="T81"/>
                <a:gd fmla="*/ 20 w 59" name="T82"/>
                <a:gd fmla="*/ 52 h 59" name="T83"/>
                <a:gd fmla="*/ 8 w 59" name="T84"/>
                <a:gd fmla="*/ 40 h 59" name="T85"/>
                <a:gd fmla="*/ 15 w 59" name="T86"/>
                <a:gd fmla="*/ 10 h 59" name="T87"/>
                <a:gd fmla="*/ 20 w 59" name="T88"/>
                <a:gd fmla="*/ 52 h 59"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59" w="59">
                  <a:moveTo>
                    <a:pt x="30" y="54"/>
                  </a:moveTo>
                  <a:cubicBezTo>
                    <a:pt x="31" y="54"/>
                    <a:pt x="32" y="54"/>
                    <a:pt x="33" y="54"/>
                  </a:cubicBezTo>
                  <a:cubicBezTo>
                    <a:pt x="35" y="54"/>
                    <a:pt x="37" y="54"/>
                    <a:pt x="39" y="54"/>
                  </a:cubicBezTo>
                  <a:cubicBezTo>
                    <a:pt x="40" y="54"/>
                    <a:pt x="41" y="54"/>
                    <a:pt x="42" y="54"/>
                  </a:cubicBezTo>
                  <a:cubicBezTo>
                    <a:pt x="42" y="53"/>
                    <a:pt x="42" y="53"/>
                    <a:pt x="42" y="52"/>
                  </a:cubicBezTo>
                  <a:cubicBezTo>
                    <a:pt x="41" y="52"/>
                    <a:pt x="41" y="51"/>
                    <a:pt x="41" y="50"/>
                  </a:cubicBezTo>
                  <a:cubicBezTo>
                    <a:pt x="39" y="50"/>
                    <a:pt x="38" y="50"/>
                    <a:pt x="36" y="49"/>
                  </a:cubicBezTo>
                  <a:cubicBezTo>
                    <a:pt x="34" y="49"/>
                    <a:pt x="32" y="48"/>
                    <a:pt x="30" y="47"/>
                  </a:cubicBezTo>
                  <a:cubicBezTo>
                    <a:pt x="30" y="42"/>
                    <a:pt x="30" y="42"/>
                    <a:pt x="30" y="42"/>
                  </a:cubicBezTo>
                  <a:cubicBezTo>
                    <a:pt x="31" y="42"/>
                    <a:pt x="31" y="43"/>
                    <a:pt x="32" y="43"/>
                  </a:cubicBezTo>
                  <a:cubicBezTo>
                    <a:pt x="32" y="43"/>
                    <a:pt x="32" y="43"/>
                    <a:pt x="32" y="43"/>
                  </a:cubicBezTo>
                  <a:cubicBezTo>
                    <a:pt x="34" y="44"/>
                    <a:pt x="35" y="44"/>
                    <a:pt x="37" y="45"/>
                  </a:cubicBezTo>
                  <a:cubicBezTo>
                    <a:pt x="39" y="45"/>
                    <a:pt x="41" y="45"/>
                    <a:pt x="43" y="46"/>
                  </a:cubicBezTo>
                  <a:cubicBezTo>
                    <a:pt x="43" y="46"/>
                    <a:pt x="43" y="46"/>
                    <a:pt x="43" y="46"/>
                  </a:cubicBezTo>
                  <a:cubicBezTo>
                    <a:pt x="44" y="46"/>
                    <a:pt x="45" y="46"/>
                    <a:pt x="46" y="48"/>
                  </a:cubicBezTo>
                  <a:cubicBezTo>
                    <a:pt x="46" y="49"/>
                    <a:pt x="46" y="50"/>
                    <a:pt x="46" y="51"/>
                  </a:cubicBezTo>
                  <a:cubicBezTo>
                    <a:pt x="46" y="52"/>
                    <a:pt x="47" y="53"/>
                    <a:pt x="47" y="55"/>
                  </a:cubicBezTo>
                  <a:cubicBezTo>
                    <a:pt x="47" y="55"/>
                    <a:pt x="47" y="55"/>
                    <a:pt x="47" y="55"/>
                  </a:cubicBezTo>
                  <a:cubicBezTo>
                    <a:pt x="48" y="56"/>
                    <a:pt x="47" y="58"/>
                    <a:pt x="45" y="58"/>
                  </a:cubicBezTo>
                  <a:cubicBezTo>
                    <a:pt x="43" y="58"/>
                    <a:pt x="41" y="59"/>
                    <a:pt x="39" y="59"/>
                  </a:cubicBezTo>
                  <a:cubicBezTo>
                    <a:pt x="37" y="59"/>
                    <a:pt x="35" y="59"/>
                    <a:pt x="33" y="59"/>
                  </a:cubicBezTo>
                  <a:cubicBezTo>
                    <a:pt x="32" y="59"/>
                    <a:pt x="31" y="59"/>
                    <a:pt x="30" y="59"/>
                  </a:cubicBezTo>
                  <a:cubicBezTo>
                    <a:pt x="30" y="54"/>
                    <a:pt x="30" y="54"/>
                    <a:pt x="30" y="54"/>
                  </a:cubicBezTo>
                  <a:close/>
                  <a:moveTo>
                    <a:pt x="30" y="15"/>
                  </a:moveTo>
                  <a:cubicBezTo>
                    <a:pt x="32" y="14"/>
                    <a:pt x="35" y="14"/>
                    <a:pt x="37" y="14"/>
                  </a:cubicBezTo>
                  <a:cubicBezTo>
                    <a:pt x="37" y="14"/>
                    <a:pt x="38" y="14"/>
                    <a:pt x="38" y="14"/>
                  </a:cubicBezTo>
                  <a:cubicBezTo>
                    <a:pt x="38" y="14"/>
                    <a:pt x="38" y="14"/>
                    <a:pt x="38" y="14"/>
                  </a:cubicBezTo>
                  <a:cubicBezTo>
                    <a:pt x="30" y="31"/>
                    <a:pt x="30" y="31"/>
                    <a:pt x="30" y="31"/>
                  </a:cubicBezTo>
                  <a:cubicBezTo>
                    <a:pt x="30" y="32"/>
                    <a:pt x="30" y="32"/>
                    <a:pt x="30" y="32"/>
                  </a:cubicBezTo>
                  <a:cubicBezTo>
                    <a:pt x="39" y="14"/>
                    <a:pt x="39" y="14"/>
                    <a:pt x="39" y="14"/>
                  </a:cubicBezTo>
                  <a:cubicBezTo>
                    <a:pt x="41" y="14"/>
                    <a:pt x="43" y="14"/>
                    <a:pt x="46" y="15"/>
                  </a:cubicBezTo>
                  <a:cubicBezTo>
                    <a:pt x="47" y="16"/>
                    <a:pt x="48" y="16"/>
                    <a:pt x="50" y="17"/>
                  </a:cubicBezTo>
                  <a:cubicBezTo>
                    <a:pt x="50" y="16"/>
                    <a:pt x="51" y="16"/>
                    <a:pt x="51" y="15"/>
                  </a:cubicBezTo>
                  <a:cubicBezTo>
                    <a:pt x="52" y="15"/>
                    <a:pt x="52" y="15"/>
                    <a:pt x="52" y="14"/>
                  </a:cubicBezTo>
                  <a:cubicBezTo>
                    <a:pt x="50" y="12"/>
                    <a:pt x="47" y="10"/>
                    <a:pt x="44" y="8"/>
                  </a:cubicBezTo>
                  <a:cubicBezTo>
                    <a:pt x="41" y="7"/>
                    <a:pt x="37" y="5"/>
                    <a:pt x="33" y="5"/>
                  </a:cubicBezTo>
                  <a:cubicBezTo>
                    <a:pt x="33" y="5"/>
                    <a:pt x="33" y="5"/>
                    <a:pt x="33" y="5"/>
                  </a:cubicBezTo>
                  <a:cubicBezTo>
                    <a:pt x="33" y="5"/>
                    <a:pt x="33" y="5"/>
                    <a:pt x="33" y="5"/>
                  </a:cubicBezTo>
                  <a:cubicBezTo>
                    <a:pt x="33" y="5"/>
                    <a:pt x="32" y="5"/>
                    <a:pt x="31" y="5"/>
                  </a:cubicBezTo>
                  <a:cubicBezTo>
                    <a:pt x="31" y="5"/>
                    <a:pt x="31" y="5"/>
                    <a:pt x="30" y="5"/>
                  </a:cubicBezTo>
                  <a:cubicBezTo>
                    <a:pt x="30" y="0"/>
                    <a:pt x="30" y="0"/>
                    <a:pt x="30" y="0"/>
                  </a:cubicBezTo>
                  <a:cubicBezTo>
                    <a:pt x="31" y="0"/>
                    <a:pt x="31" y="0"/>
                    <a:pt x="32" y="0"/>
                  </a:cubicBezTo>
                  <a:cubicBezTo>
                    <a:pt x="33" y="0"/>
                    <a:pt x="33" y="0"/>
                    <a:pt x="34" y="0"/>
                  </a:cubicBezTo>
                  <a:cubicBezTo>
                    <a:pt x="34" y="0"/>
                    <a:pt x="34" y="0"/>
                    <a:pt x="34" y="0"/>
                  </a:cubicBezTo>
                  <a:cubicBezTo>
                    <a:pt x="38" y="1"/>
                    <a:pt x="42" y="2"/>
                    <a:pt x="46" y="4"/>
                  </a:cubicBezTo>
                  <a:cubicBezTo>
                    <a:pt x="50" y="6"/>
                    <a:pt x="54" y="9"/>
                    <a:pt x="58" y="12"/>
                  </a:cubicBezTo>
                  <a:cubicBezTo>
                    <a:pt x="58" y="12"/>
                    <a:pt x="58" y="12"/>
                    <a:pt x="58" y="12"/>
                  </a:cubicBezTo>
                  <a:cubicBezTo>
                    <a:pt x="58" y="12"/>
                    <a:pt x="58" y="13"/>
                    <a:pt x="58" y="13"/>
                  </a:cubicBezTo>
                  <a:cubicBezTo>
                    <a:pt x="59" y="14"/>
                    <a:pt x="59" y="15"/>
                    <a:pt x="58" y="16"/>
                  </a:cubicBezTo>
                  <a:cubicBezTo>
                    <a:pt x="57" y="17"/>
                    <a:pt x="56" y="18"/>
                    <a:pt x="55" y="19"/>
                  </a:cubicBezTo>
                  <a:cubicBezTo>
                    <a:pt x="54" y="19"/>
                    <a:pt x="53" y="20"/>
                    <a:pt x="53" y="21"/>
                  </a:cubicBezTo>
                  <a:cubicBezTo>
                    <a:pt x="53" y="21"/>
                    <a:pt x="53" y="21"/>
                    <a:pt x="53" y="21"/>
                  </a:cubicBezTo>
                  <a:cubicBezTo>
                    <a:pt x="52" y="22"/>
                    <a:pt x="51" y="23"/>
                    <a:pt x="50" y="22"/>
                  </a:cubicBezTo>
                  <a:cubicBezTo>
                    <a:pt x="48" y="21"/>
                    <a:pt x="46" y="20"/>
                    <a:pt x="44" y="20"/>
                  </a:cubicBezTo>
                  <a:cubicBezTo>
                    <a:pt x="42" y="19"/>
                    <a:pt x="41" y="19"/>
                    <a:pt x="39" y="19"/>
                  </a:cubicBezTo>
                  <a:cubicBezTo>
                    <a:pt x="39" y="19"/>
                    <a:pt x="39" y="19"/>
                    <a:pt x="39" y="19"/>
                  </a:cubicBezTo>
                  <a:cubicBezTo>
                    <a:pt x="39" y="19"/>
                    <a:pt x="39" y="19"/>
                    <a:pt x="39" y="19"/>
                  </a:cubicBezTo>
                  <a:cubicBezTo>
                    <a:pt x="38" y="19"/>
                    <a:pt x="38" y="19"/>
                    <a:pt x="38" y="18"/>
                  </a:cubicBezTo>
                  <a:cubicBezTo>
                    <a:pt x="38" y="18"/>
                    <a:pt x="37" y="18"/>
                    <a:pt x="37" y="18"/>
                  </a:cubicBezTo>
                  <a:cubicBezTo>
                    <a:pt x="35" y="18"/>
                    <a:pt x="32" y="19"/>
                    <a:pt x="30" y="20"/>
                  </a:cubicBezTo>
                  <a:cubicBezTo>
                    <a:pt x="30" y="15"/>
                    <a:pt x="30" y="15"/>
                    <a:pt x="30" y="15"/>
                  </a:cubicBezTo>
                  <a:close/>
                  <a:moveTo>
                    <a:pt x="39" y="14"/>
                  </a:moveTo>
                  <a:cubicBezTo>
                    <a:pt x="39" y="14"/>
                    <a:pt x="39" y="14"/>
                    <a:pt x="39" y="14"/>
                  </a:cubicBezTo>
                  <a:close/>
                  <a:moveTo>
                    <a:pt x="20" y="52"/>
                  </a:moveTo>
                  <a:cubicBezTo>
                    <a:pt x="22" y="53"/>
                    <a:pt x="24" y="53"/>
                    <a:pt x="26" y="54"/>
                  </a:cubicBezTo>
                  <a:cubicBezTo>
                    <a:pt x="28" y="54"/>
                    <a:pt x="29" y="54"/>
                    <a:pt x="30" y="54"/>
                  </a:cubicBezTo>
                  <a:cubicBezTo>
                    <a:pt x="30" y="59"/>
                    <a:pt x="30" y="59"/>
                    <a:pt x="30" y="59"/>
                  </a:cubicBezTo>
                  <a:cubicBezTo>
                    <a:pt x="29" y="59"/>
                    <a:pt x="27" y="59"/>
                    <a:pt x="25" y="59"/>
                  </a:cubicBezTo>
                  <a:cubicBezTo>
                    <a:pt x="24" y="58"/>
                    <a:pt x="22" y="58"/>
                    <a:pt x="20" y="57"/>
                  </a:cubicBezTo>
                  <a:cubicBezTo>
                    <a:pt x="20" y="52"/>
                    <a:pt x="20" y="52"/>
                    <a:pt x="20" y="52"/>
                  </a:cubicBezTo>
                  <a:cubicBezTo>
                    <a:pt x="30" y="32"/>
                    <a:pt x="30" y="32"/>
                    <a:pt x="30" y="32"/>
                  </a:cubicBezTo>
                  <a:cubicBezTo>
                    <a:pt x="30" y="31"/>
                    <a:pt x="30" y="31"/>
                    <a:pt x="30" y="31"/>
                  </a:cubicBezTo>
                  <a:cubicBezTo>
                    <a:pt x="20" y="52"/>
                    <a:pt x="20" y="52"/>
                    <a:pt x="20" y="52"/>
                  </a:cubicBezTo>
                  <a:close/>
                  <a:moveTo>
                    <a:pt x="30" y="47"/>
                  </a:moveTo>
                  <a:cubicBezTo>
                    <a:pt x="30" y="42"/>
                    <a:pt x="30" y="42"/>
                    <a:pt x="30" y="42"/>
                  </a:cubicBezTo>
                  <a:cubicBezTo>
                    <a:pt x="28" y="40"/>
                    <a:pt x="26" y="38"/>
                    <a:pt x="25" y="36"/>
                  </a:cubicBezTo>
                  <a:cubicBezTo>
                    <a:pt x="23" y="33"/>
                    <a:pt x="23" y="30"/>
                    <a:pt x="24" y="27"/>
                  </a:cubicBezTo>
                  <a:cubicBezTo>
                    <a:pt x="24" y="27"/>
                    <a:pt x="24" y="27"/>
                    <a:pt x="24" y="27"/>
                  </a:cubicBezTo>
                  <a:cubicBezTo>
                    <a:pt x="24" y="25"/>
                    <a:pt x="26" y="23"/>
                    <a:pt x="28" y="21"/>
                  </a:cubicBezTo>
                  <a:cubicBezTo>
                    <a:pt x="29" y="21"/>
                    <a:pt x="30" y="20"/>
                    <a:pt x="30" y="20"/>
                  </a:cubicBezTo>
                  <a:cubicBezTo>
                    <a:pt x="30" y="15"/>
                    <a:pt x="30" y="15"/>
                    <a:pt x="30" y="15"/>
                  </a:cubicBezTo>
                  <a:cubicBezTo>
                    <a:pt x="29" y="15"/>
                    <a:pt x="27" y="16"/>
                    <a:pt x="26" y="17"/>
                  </a:cubicBezTo>
                  <a:cubicBezTo>
                    <a:pt x="23" y="19"/>
                    <a:pt x="21" y="21"/>
                    <a:pt x="20" y="23"/>
                  </a:cubicBezTo>
                  <a:cubicBezTo>
                    <a:pt x="20" y="38"/>
                    <a:pt x="20" y="38"/>
                    <a:pt x="20" y="38"/>
                  </a:cubicBezTo>
                  <a:cubicBezTo>
                    <a:pt x="20" y="38"/>
                    <a:pt x="20" y="38"/>
                    <a:pt x="20" y="38"/>
                  </a:cubicBezTo>
                  <a:cubicBezTo>
                    <a:pt x="22" y="42"/>
                    <a:pt x="26" y="45"/>
                    <a:pt x="30" y="47"/>
                  </a:cubicBezTo>
                  <a:cubicBezTo>
                    <a:pt x="30" y="47"/>
                    <a:pt x="30" y="47"/>
                    <a:pt x="30" y="47"/>
                  </a:cubicBezTo>
                  <a:cubicBezTo>
                    <a:pt x="30" y="47"/>
                    <a:pt x="30" y="47"/>
                    <a:pt x="30" y="47"/>
                  </a:cubicBezTo>
                  <a:close/>
                  <a:moveTo>
                    <a:pt x="30" y="0"/>
                  </a:moveTo>
                  <a:cubicBezTo>
                    <a:pt x="30" y="5"/>
                    <a:pt x="30" y="5"/>
                    <a:pt x="30" y="5"/>
                  </a:cubicBezTo>
                  <a:cubicBezTo>
                    <a:pt x="30" y="5"/>
                    <a:pt x="30" y="5"/>
                    <a:pt x="30" y="5"/>
                  </a:cubicBezTo>
                  <a:cubicBezTo>
                    <a:pt x="27" y="5"/>
                    <a:pt x="23" y="5"/>
                    <a:pt x="20" y="7"/>
                  </a:cubicBezTo>
                  <a:cubicBezTo>
                    <a:pt x="20" y="2"/>
                    <a:pt x="20" y="2"/>
                    <a:pt x="20" y="2"/>
                  </a:cubicBezTo>
                  <a:cubicBezTo>
                    <a:pt x="23" y="0"/>
                    <a:pt x="27" y="0"/>
                    <a:pt x="30" y="0"/>
                  </a:cubicBez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38"/>
                  </a:moveTo>
                  <a:cubicBezTo>
                    <a:pt x="18" y="34"/>
                    <a:pt x="18" y="30"/>
                    <a:pt x="19" y="26"/>
                  </a:cubicBezTo>
                  <a:cubicBezTo>
                    <a:pt x="19" y="26"/>
                    <a:pt x="19" y="26"/>
                    <a:pt x="19" y="26"/>
                  </a:cubicBezTo>
                  <a:cubicBezTo>
                    <a:pt x="19" y="25"/>
                    <a:pt x="20" y="24"/>
                    <a:pt x="20" y="23"/>
                  </a:cubicBezTo>
                  <a:cubicBezTo>
                    <a:pt x="20" y="38"/>
                    <a:pt x="20" y="38"/>
                    <a:pt x="20" y="38"/>
                  </a:cubicBezTo>
                  <a:close/>
                  <a:moveTo>
                    <a:pt x="20" y="2"/>
                  </a:moveTo>
                  <a:cubicBezTo>
                    <a:pt x="17" y="3"/>
                    <a:pt x="15" y="4"/>
                    <a:pt x="12" y="6"/>
                  </a:cubicBezTo>
                  <a:cubicBezTo>
                    <a:pt x="7" y="10"/>
                    <a:pt x="3" y="15"/>
                    <a:pt x="2" y="21"/>
                  </a:cubicBezTo>
                  <a:cubicBezTo>
                    <a:pt x="2" y="22"/>
                    <a:pt x="2" y="22"/>
                    <a:pt x="2" y="22"/>
                  </a:cubicBezTo>
                  <a:cubicBezTo>
                    <a:pt x="0" y="29"/>
                    <a:pt x="1" y="36"/>
                    <a:pt x="3" y="42"/>
                  </a:cubicBezTo>
                  <a:cubicBezTo>
                    <a:pt x="6" y="48"/>
                    <a:pt x="12" y="53"/>
                    <a:pt x="18" y="56"/>
                  </a:cubicBezTo>
                  <a:cubicBezTo>
                    <a:pt x="18" y="56"/>
                    <a:pt x="18" y="56"/>
                    <a:pt x="18" y="56"/>
                  </a:cubicBezTo>
                  <a:cubicBezTo>
                    <a:pt x="19" y="57"/>
                    <a:pt x="20" y="57"/>
                    <a:pt x="20" y="57"/>
                  </a:cubicBezTo>
                  <a:cubicBezTo>
                    <a:pt x="20" y="52"/>
                    <a:pt x="20" y="52"/>
                    <a:pt x="20" y="52"/>
                  </a:cubicBezTo>
                  <a:cubicBezTo>
                    <a:pt x="20" y="52"/>
                    <a:pt x="20" y="52"/>
                    <a:pt x="20" y="52"/>
                  </a:cubicBezTo>
                  <a:cubicBezTo>
                    <a:pt x="20" y="52"/>
                    <a:pt x="20" y="52"/>
                    <a:pt x="20" y="52"/>
                  </a:cubicBezTo>
                  <a:cubicBezTo>
                    <a:pt x="15" y="50"/>
                    <a:pt x="10" y="45"/>
                    <a:pt x="8" y="40"/>
                  </a:cubicBezTo>
                  <a:cubicBezTo>
                    <a:pt x="5" y="35"/>
                    <a:pt x="5" y="29"/>
                    <a:pt x="6" y="23"/>
                  </a:cubicBezTo>
                  <a:cubicBezTo>
                    <a:pt x="6" y="23"/>
                    <a:pt x="6" y="23"/>
                    <a:pt x="6" y="23"/>
                  </a:cubicBezTo>
                  <a:cubicBezTo>
                    <a:pt x="8" y="17"/>
                    <a:pt x="11" y="13"/>
                    <a:pt x="15" y="10"/>
                  </a:cubicBezTo>
                  <a:cubicBezTo>
                    <a:pt x="17" y="8"/>
                    <a:pt x="18" y="7"/>
                    <a:pt x="20" y="7"/>
                  </a:cubicBezTo>
                  <a:cubicBezTo>
                    <a:pt x="20" y="2"/>
                    <a:pt x="20" y="2"/>
                    <a:pt x="20" y="2"/>
                  </a:cubicBezTo>
                  <a:close/>
                  <a:moveTo>
                    <a:pt x="20" y="52"/>
                  </a:moveTo>
                  <a:cubicBezTo>
                    <a:pt x="20" y="52"/>
                    <a:pt x="20" y="52"/>
                    <a:pt x="20" y="5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3" name="Freeform 219"/>
            <p:cNvSpPr>
              <a:spLocks noEditPoints="1"/>
            </p:cNvSpPr>
            <p:nvPr/>
          </p:nvSpPr>
          <p:spPr bwMode="auto">
            <a:xfrm>
              <a:off x="6577023" y="2262202"/>
              <a:ext cx="277814" cy="296865"/>
            </a:xfrm>
            <a:custGeom>
              <a:gdLst>
                <a:gd fmla="*/ 108 w 123" name="T0"/>
                <a:gd fmla="*/ 83 h 131" name="T1"/>
                <a:gd fmla="*/ 118 w 123" name="T2"/>
                <a:gd fmla="*/ 66 h 131" name="T3"/>
                <a:gd fmla="*/ 93 w 123" name="T4"/>
                <a:gd fmla="*/ 63 h 131" name="T5"/>
                <a:gd fmla="*/ 81 w 123" name="T6"/>
                <a:gd fmla="*/ 73 h 131" name="T7"/>
                <a:gd fmla="*/ 80 w 123" name="T8"/>
                <a:gd fmla="*/ 73 h 131" name="T9"/>
                <a:gd fmla="*/ 80 w 123" name="T10"/>
                <a:gd fmla="*/ 60 h 131" name="T11"/>
                <a:gd fmla="*/ 82 w 123" name="T12"/>
                <a:gd fmla="*/ 29 h 131" name="T13"/>
                <a:gd fmla="*/ 72 w 123" name="T14"/>
                <a:gd fmla="*/ 18 h 131" name="T15"/>
                <a:gd fmla="*/ 64 w 123" name="T16"/>
                <a:gd fmla="*/ 2 h 131" name="T17"/>
                <a:gd fmla="*/ 85 w 123" name="T18"/>
                <a:gd fmla="*/ 26 h 131" name="T19"/>
                <a:gd fmla="*/ 84 w 123" name="T20"/>
                <a:gd fmla="*/ 63 h 131" name="T21"/>
                <a:gd fmla="*/ 83 w 123" name="T22"/>
                <a:gd fmla="*/ 69 h 131" name="T23"/>
                <a:gd fmla="*/ 83 w 123" name="T24"/>
                <a:gd fmla="*/ 69 h 131" name="T25"/>
                <a:gd fmla="*/ 88 w 123" name="T26"/>
                <a:gd fmla="*/ 62 h 131" name="T27"/>
                <a:gd fmla="*/ 117 w 123" name="T28"/>
                <a:gd fmla="*/ 37 h 131" name="T29"/>
                <a:gd fmla="*/ 123 w 123" name="T30"/>
                <a:gd fmla="*/ 74 h 131" name="T31"/>
                <a:gd fmla="*/ 110 w 123" name="T32"/>
                <a:gd fmla="*/ 87 h 131" name="T33"/>
                <a:gd fmla="*/ 102 w 123" name="T34"/>
                <a:gd fmla="*/ 91 h 131" name="T35"/>
                <a:gd fmla="*/ 101 w 123" name="T36"/>
                <a:gd fmla="*/ 93 h 131" name="T37"/>
                <a:gd fmla="*/ 109 w 123" name="T38"/>
                <a:gd fmla="*/ 90 h 131" name="T39"/>
                <a:gd fmla="*/ 123 w 123" name="T40"/>
                <a:gd fmla="*/ 90 h 131" name="T41"/>
                <a:gd fmla="*/ 79 w 123" name="T42"/>
                <a:gd fmla="*/ 126 h 131" name="T43"/>
                <a:gd fmla="*/ 62 w 123" name="T44"/>
                <a:gd fmla="*/ 115 h 131" name="T45"/>
                <a:gd fmla="*/ 62 w 123" name="T46"/>
                <a:gd fmla="*/ 56 h 131" name="T47"/>
                <a:gd fmla="*/ 67 w 123" name="T48"/>
                <a:gd fmla="*/ 110 h 131" name="T49"/>
                <a:gd fmla="*/ 82 w 123" name="T50"/>
                <a:gd fmla="*/ 123 h 131" name="T51"/>
                <a:gd fmla="*/ 117 w 123" name="T52"/>
                <a:gd fmla="*/ 92 h 131" name="T53"/>
                <a:gd fmla="*/ 102 w 123" name="T54"/>
                <a:gd fmla="*/ 98 h 131" name="T55"/>
                <a:gd fmla="*/ 96 w 123" name="T56"/>
                <a:gd fmla="*/ 92 h 131" name="T57"/>
                <a:gd fmla="*/ 62 w 123" name="T58"/>
                <a:gd fmla="*/ 6 h 131" name="T59"/>
                <a:gd fmla="*/ 35 w 123" name="T60"/>
                <a:gd fmla="*/ 44 h 131" name="T61"/>
                <a:gd fmla="*/ 44 w 123" name="T62"/>
                <a:gd fmla="*/ 61 h 131" name="T63"/>
                <a:gd fmla="*/ 43 w 123" name="T64"/>
                <a:gd fmla="*/ 73 h 131" name="T65"/>
                <a:gd fmla="*/ 36 w 123" name="T66"/>
                <a:gd fmla="*/ 72 h 131" name="T67"/>
                <a:gd fmla="*/ 30 w 123" name="T68"/>
                <a:gd fmla="*/ 63 h 131" name="T69"/>
                <a:gd fmla="*/ 6 w 123" name="T70"/>
                <a:gd fmla="*/ 57 h 131" name="T71"/>
                <a:gd fmla="*/ 13 w 123" name="T72"/>
                <a:gd fmla="*/ 82 h 131" name="T73"/>
                <a:gd fmla="*/ 24 w 123" name="T74"/>
                <a:gd fmla="*/ 87 h 131" name="T75"/>
                <a:gd fmla="*/ 25 w 123" name="T76"/>
                <a:gd fmla="*/ 97 h 131" name="T77"/>
                <a:gd fmla="*/ 12 w 123" name="T78"/>
                <a:gd fmla="*/ 95 h 131" name="T79"/>
                <a:gd fmla="*/ 30 w 123" name="T80"/>
                <a:gd fmla="*/ 125 h 131" name="T81"/>
                <a:gd fmla="*/ 54 w 123" name="T82"/>
                <a:gd fmla="*/ 114 h 131" name="T83"/>
                <a:gd fmla="*/ 59 w 123" name="T84"/>
                <a:gd fmla="*/ 59 h 131" name="T85"/>
                <a:gd fmla="*/ 61 w 123" name="T86"/>
                <a:gd fmla="*/ 115 h 131" name="T87"/>
                <a:gd fmla="*/ 46 w 123" name="T88"/>
                <a:gd fmla="*/ 124 h 131" name="T89"/>
                <a:gd fmla="*/ 10 w 123" name="T90"/>
                <a:gd fmla="*/ 114 h 131" name="T91"/>
                <a:gd fmla="*/ 14 w 123" name="T92"/>
                <a:gd fmla="*/ 90 h 131" name="T93"/>
                <a:gd fmla="*/ 22 w 123" name="T94"/>
                <a:gd fmla="*/ 93 h 131" name="T95"/>
                <a:gd fmla="*/ 22 w 123" name="T96"/>
                <a:gd fmla="*/ 91 h 131" name="T97"/>
                <a:gd fmla="*/ 13 w 123" name="T98"/>
                <a:gd fmla="*/ 87 h 131" name="T99"/>
                <a:gd fmla="*/ 0 w 123" name="T100"/>
                <a:gd fmla="*/ 74 h 131" name="T101"/>
                <a:gd fmla="*/ 4 w 123" name="T102"/>
                <a:gd fmla="*/ 38 h 131" name="T103"/>
                <a:gd fmla="*/ 35 w 123" name="T104"/>
                <a:gd fmla="*/ 62 h 131" name="T105"/>
                <a:gd fmla="*/ 40 w 123" name="T106"/>
                <a:gd fmla="*/ 69 h 131" name="T107"/>
                <a:gd fmla="*/ 40 w 123" name="T108"/>
                <a:gd fmla="*/ 69 h 131" name="T109"/>
                <a:gd fmla="*/ 39 w 123" name="T110"/>
                <a:gd fmla="*/ 63 h 131" name="T111"/>
                <a:gd fmla="*/ 30 w 123" name="T112"/>
                <a:gd fmla="*/ 44 h 131" name="T113"/>
                <a:gd fmla="*/ 59 w 123" name="T114"/>
                <a:gd fmla="*/ 2 h 131" name="T115"/>
                <a:gd fmla="*/ 62 w 123" name="T116"/>
                <a:gd fmla="*/ 6 h 131"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1" w="123">
                  <a:moveTo>
                    <a:pt x="99" y="87"/>
                  </a:moveTo>
                  <a:cubicBezTo>
                    <a:pt x="102" y="85"/>
                    <a:pt x="105" y="84"/>
                    <a:pt x="108" y="83"/>
                  </a:cubicBezTo>
                  <a:cubicBezTo>
                    <a:pt x="108" y="83"/>
                    <a:pt x="108" y="83"/>
                    <a:pt x="108" y="83"/>
                  </a:cubicBezTo>
                  <a:cubicBezTo>
                    <a:pt x="108" y="83"/>
                    <a:pt x="108" y="83"/>
                    <a:pt x="108" y="83"/>
                  </a:cubicBezTo>
                  <a:cubicBezTo>
                    <a:pt x="109" y="83"/>
                    <a:pt x="110" y="82"/>
                    <a:pt x="111" y="82"/>
                  </a:cubicBezTo>
                  <a:cubicBezTo>
                    <a:pt x="113" y="81"/>
                    <a:pt x="115" y="81"/>
                    <a:pt x="117" y="80"/>
                  </a:cubicBezTo>
                  <a:cubicBezTo>
                    <a:pt x="117" y="77"/>
                    <a:pt x="118" y="75"/>
                    <a:pt x="118" y="73"/>
                  </a:cubicBezTo>
                  <a:cubicBezTo>
                    <a:pt x="118" y="71"/>
                    <a:pt x="118" y="68"/>
                    <a:pt x="118" y="66"/>
                  </a:cubicBezTo>
                  <a:cubicBezTo>
                    <a:pt x="118" y="63"/>
                    <a:pt x="117" y="60"/>
                    <a:pt x="117" y="57"/>
                  </a:cubicBezTo>
                  <a:cubicBezTo>
                    <a:pt x="116" y="52"/>
                    <a:pt x="116" y="48"/>
                    <a:pt x="115" y="43"/>
                  </a:cubicBezTo>
                  <a:cubicBezTo>
                    <a:pt x="114" y="44"/>
                    <a:pt x="113" y="44"/>
                    <a:pt x="112" y="45"/>
                  </a:cubicBezTo>
                  <a:cubicBezTo>
                    <a:pt x="104" y="49"/>
                    <a:pt x="96" y="53"/>
                    <a:pt x="93" y="63"/>
                  </a:cubicBezTo>
                  <a:cubicBezTo>
                    <a:pt x="93" y="64"/>
                    <a:pt x="92" y="67"/>
                    <a:pt x="91" y="69"/>
                  </a:cubicBezTo>
                  <a:cubicBezTo>
                    <a:pt x="90" y="70"/>
                    <a:pt x="89" y="71"/>
                    <a:pt x="87" y="72"/>
                  </a:cubicBezTo>
                  <a:cubicBezTo>
                    <a:pt x="86" y="74"/>
                    <a:pt x="84" y="74"/>
                    <a:pt x="82" y="74"/>
                  </a:cubicBezTo>
                  <a:cubicBezTo>
                    <a:pt x="82" y="74"/>
                    <a:pt x="81" y="73"/>
                    <a:pt x="81" y="73"/>
                  </a:cubicBezTo>
                  <a:cubicBezTo>
                    <a:pt x="81" y="73"/>
                    <a:pt x="81" y="73"/>
                    <a:pt x="81" y="73"/>
                  </a:cubicBezTo>
                  <a:cubicBezTo>
                    <a:pt x="81" y="73"/>
                    <a:pt x="81" y="73"/>
                    <a:pt x="81" y="73"/>
                  </a:cubicBezTo>
                  <a:cubicBezTo>
                    <a:pt x="80" y="73"/>
                    <a:pt x="80" y="73"/>
                    <a:pt x="80" y="73"/>
                  </a:cubicBezTo>
                  <a:cubicBezTo>
                    <a:pt x="80" y="73"/>
                    <a:pt x="80" y="73"/>
                    <a:pt x="80" y="73"/>
                  </a:cubicBezTo>
                  <a:cubicBezTo>
                    <a:pt x="78" y="71"/>
                    <a:pt x="77" y="69"/>
                    <a:pt x="78" y="66"/>
                  </a:cubicBezTo>
                  <a:cubicBezTo>
                    <a:pt x="78" y="64"/>
                    <a:pt x="79" y="62"/>
                    <a:pt x="80" y="61"/>
                  </a:cubicBezTo>
                  <a:cubicBezTo>
                    <a:pt x="80" y="61"/>
                    <a:pt x="80" y="60"/>
                    <a:pt x="80" y="60"/>
                  </a:cubicBezTo>
                  <a:cubicBezTo>
                    <a:pt x="80" y="60"/>
                    <a:pt x="80" y="60"/>
                    <a:pt x="80" y="60"/>
                  </a:cubicBezTo>
                  <a:cubicBezTo>
                    <a:pt x="81" y="59"/>
                    <a:pt x="82" y="58"/>
                    <a:pt x="83" y="57"/>
                  </a:cubicBezTo>
                  <a:cubicBezTo>
                    <a:pt x="86" y="53"/>
                    <a:pt x="89" y="49"/>
                    <a:pt x="89" y="44"/>
                  </a:cubicBezTo>
                  <a:cubicBezTo>
                    <a:pt x="89" y="39"/>
                    <a:pt x="85" y="34"/>
                    <a:pt x="82" y="29"/>
                  </a:cubicBezTo>
                  <a:cubicBezTo>
                    <a:pt x="82" y="29"/>
                    <a:pt x="82" y="29"/>
                    <a:pt x="82" y="29"/>
                  </a:cubicBezTo>
                  <a:cubicBezTo>
                    <a:pt x="82" y="29"/>
                    <a:pt x="82" y="29"/>
                    <a:pt x="82" y="29"/>
                  </a:cubicBezTo>
                  <a:cubicBezTo>
                    <a:pt x="81" y="29"/>
                    <a:pt x="81" y="29"/>
                    <a:pt x="81" y="29"/>
                  </a:cubicBezTo>
                  <a:cubicBezTo>
                    <a:pt x="81" y="29"/>
                    <a:pt x="81" y="29"/>
                    <a:pt x="81" y="29"/>
                  </a:cubicBezTo>
                  <a:cubicBezTo>
                    <a:pt x="78" y="25"/>
                    <a:pt x="75" y="22"/>
                    <a:pt x="72" y="18"/>
                  </a:cubicBezTo>
                  <a:cubicBezTo>
                    <a:pt x="68" y="14"/>
                    <a:pt x="65" y="11"/>
                    <a:pt x="62" y="6"/>
                  </a:cubicBezTo>
                  <a:cubicBezTo>
                    <a:pt x="62" y="0"/>
                    <a:pt x="62" y="0"/>
                    <a:pt x="62" y="0"/>
                  </a:cubicBezTo>
                  <a:cubicBezTo>
                    <a:pt x="62" y="0"/>
                    <a:pt x="62" y="0"/>
                    <a:pt x="62" y="0"/>
                  </a:cubicBezTo>
                  <a:cubicBezTo>
                    <a:pt x="63" y="0"/>
                    <a:pt x="64" y="1"/>
                    <a:pt x="64" y="2"/>
                  </a:cubicBezTo>
                  <a:cubicBezTo>
                    <a:pt x="67" y="6"/>
                    <a:pt x="71" y="11"/>
                    <a:pt x="75" y="15"/>
                  </a:cubicBezTo>
                  <a:cubicBezTo>
                    <a:pt x="79" y="18"/>
                    <a:pt x="82" y="22"/>
                    <a:pt x="85" y="26"/>
                  </a:cubicBezTo>
                  <a:cubicBezTo>
                    <a:pt x="85" y="26"/>
                    <a:pt x="85" y="26"/>
                    <a:pt x="85" y="26"/>
                  </a:cubicBezTo>
                  <a:cubicBezTo>
                    <a:pt x="85" y="26"/>
                    <a:pt x="85" y="26"/>
                    <a:pt x="85" y="26"/>
                  </a:cubicBezTo>
                  <a:cubicBezTo>
                    <a:pt x="85" y="26"/>
                    <a:pt x="85" y="26"/>
                    <a:pt x="85" y="26"/>
                  </a:cubicBezTo>
                  <a:cubicBezTo>
                    <a:pt x="89" y="31"/>
                    <a:pt x="94" y="37"/>
                    <a:pt x="93" y="44"/>
                  </a:cubicBezTo>
                  <a:cubicBezTo>
                    <a:pt x="93" y="51"/>
                    <a:pt x="90" y="55"/>
                    <a:pt x="86" y="60"/>
                  </a:cubicBezTo>
                  <a:cubicBezTo>
                    <a:pt x="86" y="61"/>
                    <a:pt x="85" y="62"/>
                    <a:pt x="84" y="63"/>
                  </a:cubicBezTo>
                  <a:cubicBezTo>
                    <a:pt x="84" y="63"/>
                    <a:pt x="84" y="63"/>
                    <a:pt x="84" y="63"/>
                  </a:cubicBezTo>
                  <a:cubicBezTo>
                    <a:pt x="84" y="63"/>
                    <a:pt x="84" y="63"/>
                    <a:pt x="84" y="63"/>
                  </a:cubicBezTo>
                  <a:cubicBezTo>
                    <a:pt x="83" y="64"/>
                    <a:pt x="83" y="66"/>
                    <a:pt x="82" y="67"/>
                  </a:cubicBezTo>
                  <a:cubicBezTo>
                    <a:pt x="82" y="68"/>
                    <a:pt x="82" y="68"/>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4" y="69"/>
                    <a:pt x="84" y="69"/>
                    <a:pt x="85" y="69"/>
                  </a:cubicBezTo>
                  <a:cubicBezTo>
                    <a:pt x="85" y="68"/>
                    <a:pt x="86" y="67"/>
                    <a:pt x="87" y="66"/>
                  </a:cubicBezTo>
                  <a:cubicBezTo>
                    <a:pt x="88" y="65"/>
                    <a:pt x="88" y="63"/>
                    <a:pt x="88" y="62"/>
                  </a:cubicBezTo>
                  <a:cubicBezTo>
                    <a:pt x="92" y="50"/>
                    <a:pt x="101" y="45"/>
                    <a:pt x="110" y="41"/>
                  </a:cubicBezTo>
                  <a:cubicBezTo>
                    <a:pt x="112" y="40"/>
                    <a:pt x="114" y="39"/>
                    <a:pt x="116" y="37"/>
                  </a:cubicBezTo>
                  <a:cubicBezTo>
                    <a:pt x="116" y="37"/>
                    <a:pt x="116" y="37"/>
                    <a:pt x="116" y="37"/>
                  </a:cubicBezTo>
                  <a:cubicBezTo>
                    <a:pt x="117" y="37"/>
                    <a:pt x="117" y="37"/>
                    <a:pt x="117" y="37"/>
                  </a:cubicBezTo>
                  <a:cubicBezTo>
                    <a:pt x="119" y="37"/>
                    <a:pt x="120" y="38"/>
                    <a:pt x="120" y="39"/>
                  </a:cubicBezTo>
                  <a:cubicBezTo>
                    <a:pt x="120" y="45"/>
                    <a:pt x="121" y="50"/>
                    <a:pt x="122" y="56"/>
                  </a:cubicBezTo>
                  <a:cubicBezTo>
                    <a:pt x="122" y="59"/>
                    <a:pt x="123" y="62"/>
                    <a:pt x="123" y="66"/>
                  </a:cubicBezTo>
                  <a:cubicBezTo>
                    <a:pt x="123" y="68"/>
                    <a:pt x="123" y="71"/>
                    <a:pt x="123" y="74"/>
                  </a:cubicBezTo>
                  <a:cubicBezTo>
                    <a:pt x="123" y="76"/>
                    <a:pt x="122" y="79"/>
                    <a:pt x="121" y="82"/>
                  </a:cubicBezTo>
                  <a:cubicBezTo>
                    <a:pt x="121" y="82"/>
                    <a:pt x="121" y="83"/>
                    <a:pt x="120" y="83"/>
                  </a:cubicBezTo>
                  <a:cubicBezTo>
                    <a:pt x="118" y="85"/>
                    <a:pt x="115" y="86"/>
                    <a:pt x="112" y="87"/>
                  </a:cubicBezTo>
                  <a:cubicBezTo>
                    <a:pt x="111" y="87"/>
                    <a:pt x="111" y="87"/>
                    <a:pt x="110" y="87"/>
                  </a:cubicBezTo>
                  <a:cubicBezTo>
                    <a:pt x="110" y="87"/>
                    <a:pt x="110" y="87"/>
                    <a:pt x="110" y="87"/>
                  </a:cubicBezTo>
                  <a:cubicBezTo>
                    <a:pt x="110" y="87"/>
                    <a:pt x="110" y="87"/>
                    <a:pt x="110" y="87"/>
                  </a:cubicBezTo>
                  <a:cubicBezTo>
                    <a:pt x="109" y="88"/>
                    <a:pt x="109" y="88"/>
                    <a:pt x="109" y="88"/>
                  </a:cubicBezTo>
                  <a:cubicBezTo>
                    <a:pt x="107" y="89"/>
                    <a:pt x="104" y="90"/>
                    <a:pt x="102" y="91"/>
                  </a:cubicBezTo>
                  <a:cubicBezTo>
                    <a:pt x="102" y="91"/>
                    <a:pt x="102" y="91"/>
                    <a:pt x="102" y="91"/>
                  </a:cubicBezTo>
                  <a:cubicBezTo>
                    <a:pt x="101" y="91"/>
                    <a:pt x="101" y="92"/>
                    <a:pt x="101" y="92"/>
                  </a:cubicBezTo>
                  <a:cubicBezTo>
                    <a:pt x="101" y="92"/>
                    <a:pt x="101" y="92"/>
                    <a:pt x="101" y="92"/>
                  </a:cubicBezTo>
                  <a:cubicBezTo>
                    <a:pt x="101" y="93"/>
                    <a:pt x="101" y="93"/>
                    <a:pt x="101" y="93"/>
                  </a:cubicBezTo>
                  <a:cubicBezTo>
                    <a:pt x="101" y="93"/>
                    <a:pt x="101" y="93"/>
                    <a:pt x="101" y="93"/>
                  </a:cubicBezTo>
                  <a:cubicBezTo>
                    <a:pt x="101" y="93"/>
                    <a:pt x="101" y="93"/>
                    <a:pt x="102" y="93"/>
                  </a:cubicBezTo>
                  <a:cubicBezTo>
                    <a:pt x="102" y="93"/>
                    <a:pt x="102" y="93"/>
                    <a:pt x="102" y="93"/>
                  </a:cubicBezTo>
                  <a:cubicBezTo>
                    <a:pt x="104" y="93"/>
                    <a:pt x="107" y="92"/>
                    <a:pt x="109" y="90"/>
                  </a:cubicBezTo>
                  <a:cubicBezTo>
                    <a:pt x="113" y="88"/>
                    <a:pt x="116" y="87"/>
                    <a:pt x="121" y="87"/>
                  </a:cubicBezTo>
                  <a:cubicBezTo>
                    <a:pt x="121" y="87"/>
                    <a:pt x="121" y="87"/>
                    <a:pt x="121" y="87"/>
                  </a:cubicBezTo>
                  <a:cubicBezTo>
                    <a:pt x="121" y="87"/>
                    <a:pt x="121" y="87"/>
                    <a:pt x="121" y="87"/>
                  </a:cubicBezTo>
                  <a:cubicBezTo>
                    <a:pt x="122" y="87"/>
                    <a:pt x="123" y="88"/>
                    <a:pt x="123" y="90"/>
                  </a:cubicBezTo>
                  <a:cubicBezTo>
                    <a:pt x="121" y="99"/>
                    <a:pt x="118" y="107"/>
                    <a:pt x="113" y="114"/>
                  </a:cubicBezTo>
                  <a:cubicBezTo>
                    <a:pt x="109" y="121"/>
                    <a:pt x="103" y="126"/>
                    <a:pt x="95" y="129"/>
                  </a:cubicBezTo>
                  <a:cubicBezTo>
                    <a:pt x="92" y="131"/>
                    <a:pt x="89" y="131"/>
                    <a:pt x="87" y="130"/>
                  </a:cubicBezTo>
                  <a:cubicBezTo>
                    <a:pt x="84" y="130"/>
                    <a:pt x="82" y="128"/>
                    <a:pt x="79" y="126"/>
                  </a:cubicBezTo>
                  <a:cubicBezTo>
                    <a:pt x="79" y="126"/>
                    <a:pt x="78" y="125"/>
                    <a:pt x="77" y="124"/>
                  </a:cubicBezTo>
                  <a:cubicBezTo>
                    <a:pt x="74" y="122"/>
                    <a:pt x="72" y="120"/>
                    <a:pt x="68" y="119"/>
                  </a:cubicBezTo>
                  <a:cubicBezTo>
                    <a:pt x="68" y="119"/>
                    <a:pt x="67" y="119"/>
                    <a:pt x="67" y="119"/>
                  </a:cubicBezTo>
                  <a:cubicBezTo>
                    <a:pt x="64" y="119"/>
                    <a:pt x="62" y="119"/>
                    <a:pt x="62" y="115"/>
                  </a:cubicBezTo>
                  <a:cubicBezTo>
                    <a:pt x="62" y="110"/>
                    <a:pt x="62" y="110"/>
                    <a:pt x="62" y="110"/>
                  </a:cubicBezTo>
                  <a:cubicBezTo>
                    <a:pt x="62" y="106"/>
                    <a:pt x="62" y="103"/>
                    <a:pt x="62" y="100"/>
                  </a:cubicBezTo>
                  <a:cubicBezTo>
                    <a:pt x="62" y="100"/>
                    <a:pt x="62" y="100"/>
                    <a:pt x="62" y="100"/>
                  </a:cubicBezTo>
                  <a:cubicBezTo>
                    <a:pt x="62" y="56"/>
                    <a:pt x="62" y="56"/>
                    <a:pt x="62" y="56"/>
                  </a:cubicBezTo>
                  <a:cubicBezTo>
                    <a:pt x="62" y="56"/>
                    <a:pt x="62" y="56"/>
                    <a:pt x="62" y="56"/>
                  </a:cubicBezTo>
                  <a:cubicBezTo>
                    <a:pt x="63" y="56"/>
                    <a:pt x="64" y="57"/>
                    <a:pt x="64" y="59"/>
                  </a:cubicBezTo>
                  <a:cubicBezTo>
                    <a:pt x="64" y="68"/>
                    <a:pt x="65" y="76"/>
                    <a:pt x="65" y="84"/>
                  </a:cubicBezTo>
                  <a:cubicBezTo>
                    <a:pt x="66" y="92"/>
                    <a:pt x="66" y="100"/>
                    <a:pt x="67" y="110"/>
                  </a:cubicBezTo>
                  <a:cubicBezTo>
                    <a:pt x="67" y="114"/>
                    <a:pt x="67" y="114"/>
                    <a:pt x="67" y="114"/>
                  </a:cubicBezTo>
                  <a:cubicBezTo>
                    <a:pt x="68" y="114"/>
                    <a:pt x="68" y="114"/>
                    <a:pt x="69" y="114"/>
                  </a:cubicBezTo>
                  <a:cubicBezTo>
                    <a:pt x="74" y="115"/>
                    <a:pt x="77" y="118"/>
                    <a:pt x="80" y="121"/>
                  </a:cubicBezTo>
                  <a:cubicBezTo>
                    <a:pt x="81" y="121"/>
                    <a:pt x="82" y="122"/>
                    <a:pt x="82" y="123"/>
                  </a:cubicBezTo>
                  <a:cubicBezTo>
                    <a:pt x="84" y="124"/>
                    <a:pt x="86" y="125"/>
                    <a:pt x="88" y="126"/>
                  </a:cubicBezTo>
                  <a:cubicBezTo>
                    <a:pt x="89" y="126"/>
                    <a:pt x="91" y="126"/>
                    <a:pt x="93" y="125"/>
                  </a:cubicBezTo>
                  <a:cubicBezTo>
                    <a:pt x="100" y="122"/>
                    <a:pt x="105" y="117"/>
                    <a:pt x="109" y="111"/>
                  </a:cubicBezTo>
                  <a:cubicBezTo>
                    <a:pt x="113" y="106"/>
                    <a:pt x="116" y="99"/>
                    <a:pt x="117" y="92"/>
                  </a:cubicBezTo>
                  <a:cubicBezTo>
                    <a:pt x="115" y="92"/>
                    <a:pt x="113" y="94"/>
                    <a:pt x="111" y="95"/>
                  </a:cubicBezTo>
                  <a:cubicBezTo>
                    <a:pt x="108" y="96"/>
                    <a:pt x="106" y="98"/>
                    <a:pt x="102" y="98"/>
                  </a:cubicBezTo>
                  <a:cubicBezTo>
                    <a:pt x="102" y="98"/>
                    <a:pt x="102" y="98"/>
                    <a:pt x="102" y="98"/>
                  </a:cubicBezTo>
                  <a:cubicBezTo>
                    <a:pt x="102" y="98"/>
                    <a:pt x="102" y="98"/>
                    <a:pt x="102" y="98"/>
                  </a:cubicBezTo>
                  <a:cubicBezTo>
                    <a:pt x="101" y="98"/>
                    <a:pt x="99" y="98"/>
                    <a:pt x="98" y="97"/>
                  </a:cubicBezTo>
                  <a:cubicBezTo>
                    <a:pt x="97" y="97"/>
                    <a:pt x="97" y="96"/>
                    <a:pt x="96" y="95"/>
                  </a:cubicBezTo>
                  <a:cubicBezTo>
                    <a:pt x="96" y="94"/>
                    <a:pt x="96" y="93"/>
                    <a:pt x="96" y="92"/>
                  </a:cubicBezTo>
                  <a:cubicBezTo>
                    <a:pt x="96" y="92"/>
                    <a:pt x="96" y="92"/>
                    <a:pt x="96" y="92"/>
                  </a:cubicBezTo>
                  <a:cubicBezTo>
                    <a:pt x="96" y="92"/>
                    <a:pt x="96" y="92"/>
                    <a:pt x="96" y="92"/>
                  </a:cubicBezTo>
                  <a:cubicBezTo>
                    <a:pt x="96" y="90"/>
                    <a:pt x="97" y="88"/>
                    <a:pt x="99" y="87"/>
                  </a:cubicBezTo>
                  <a:cubicBezTo>
                    <a:pt x="99" y="87"/>
                    <a:pt x="99" y="87"/>
                    <a:pt x="99" y="87"/>
                  </a:cubicBezTo>
                  <a:close/>
                  <a:moveTo>
                    <a:pt x="62" y="6"/>
                  </a:moveTo>
                  <a:cubicBezTo>
                    <a:pt x="58" y="11"/>
                    <a:pt x="55" y="14"/>
                    <a:pt x="51" y="18"/>
                  </a:cubicBezTo>
                  <a:cubicBezTo>
                    <a:pt x="48" y="22"/>
                    <a:pt x="45" y="25"/>
                    <a:pt x="42" y="29"/>
                  </a:cubicBezTo>
                  <a:cubicBezTo>
                    <a:pt x="42" y="29"/>
                    <a:pt x="42" y="29"/>
                    <a:pt x="42" y="29"/>
                  </a:cubicBezTo>
                  <a:cubicBezTo>
                    <a:pt x="38" y="34"/>
                    <a:pt x="34" y="39"/>
                    <a:pt x="35" y="44"/>
                  </a:cubicBezTo>
                  <a:cubicBezTo>
                    <a:pt x="35" y="49"/>
                    <a:pt x="38" y="53"/>
                    <a:pt x="41" y="57"/>
                  </a:cubicBezTo>
                  <a:cubicBezTo>
                    <a:pt x="41" y="58"/>
                    <a:pt x="42" y="59"/>
                    <a:pt x="43" y="60"/>
                  </a:cubicBezTo>
                  <a:cubicBezTo>
                    <a:pt x="43" y="60"/>
                    <a:pt x="43" y="60"/>
                    <a:pt x="43" y="60"/>
                  </a:cubicBezTo>
                  <a:cubicBezTo>
                    <a:pt x="43" y="60"/>
                    <a:pt x="43" y="61"/>
                    <a:pt x="44" y="61"/>
                  </a:cubicBezTo>
                  <a:cubicBezTo>
                    <a:pt x="44" y="62"/>
                    <a:pt x="45" y="64"/>
                    <a:pt x="46" y="66"/>
                  </a:cubicBezTo>
                  <a:cubicBezTo>
                    <a:pt x="46" y="69"/>
                    <a:pt x="45" y="71"/>
                    <a:pt x="43" y="73"/>
                  </a:cubicBezTo>
                  <a:cubicBezTo>
                    <a:pt x="43" y="73"/>
                    <a:pt x="43" y="73"/>
                    <a:pt x="43" y="73"/>
                  </a:cubicBezTo>
                  <a:cubicBezTo>
                    <a:pt x="43" y="73"/>
                    <a:pt x="43" y="73"/>
                    <a:pt x="43" y="73"/>
                  </a:cubicBezTo>
                  <a:cubicBezTo>
                    <a:pt x="43" y="73"/>
                    <a:pt x="43" y="73"/>
                    <a:pt x="43" y="73"/>
                  </a:cubicBezTo>
                  <a:cubicBezTo>
                    <a:pt x="43" y="73"/>
                    <a:pt x="43" y="73"/>
                    <a:pt x="43" y="73"/>
                  </a:cubicBezTo>
                  <a:cubicBezTo>
                    <a:pt x="42" y="73"/>
                    <a:pt x="42" y="74"/>
                    <a:pt x="41" y="74"/>
                  </a:cubicBezTo>
                  <a:cubicBezTo>
                    <a:pt x="39" y="74"/>
                    <a:pt x="37" y="74"/>
                    <a:pt x="36" y="72"/>
                  </a:cubicBezTo>
                  <a:cubicBezTo>
                    <a:pt x="36" y="72"/>
                    <a:pt x="36" y="72"/>
                    <a:pt x="36" y="72"/>
                  </a:cubicBezTo>
                  <a:cubicBezTo>
                    <a:pt x="36" y="72"/>
                    <a:pt x="36" y="72"/>
                    <a:pt x="36" y="72"/>
                  </a:cubicBezTo>
                  <a:cubicBezTo>
                    <a:pt x="35" y="71"/>
                    <a:pt x="33" y="70"/>
                    <a:pt x="33" y="69"/>
                  </a:cubicBezTo>
                  <a:cubicBezTo>
                    <a:pt x="31" y="67"/>
                    <a:pt x="30" y="64"/>
                    <a:pt x="30" y="63"/>
                  </a:cubicBezTo>
                  <a:cubicBezTo>
                    <a:pt x="28" y="53"/>
                    <a:pt x="19" y="49"/>
                    <a:pt x="11" y="45"/>
                  </a:cubicBezTo>
                  <a:cubicBezTo>
                    <a:pt x="11" y="45"/>
                    <a:pt x="11" y="45"/>
                    <a:pt x="11" y="45"/>
                  </a:cubicBezTo>
                  <a:cubicBezTo>
                    <a:pt x="10" y="44"/>
                    <a:pt x="9" y="44"/>
                    <a:pt x="8" y="43"/>
                  </a:cubicBezTo>
                  <a:cubicBezTo>
                    <a:pt x="8" y="48"/>
                    <a:pt x="7" y="52"/>
                    <a:pt x="6" y="57"/>
                  </a:cubicBezTo>
                  <a:cubicBezTo>
                    <a:pt x="6" y="60"/>
                    <a:pt x="5" y="63"/>
                    <a:pt x="5" y="66"/>
                  </a:cubicBezTo>
                  <a:cubicBezTo>
                    <a:pt x="5" y="68"/>
                    <a:pt x="5" y="71"/>
                    <a:pt x="5" y="73"/>
                  </a:cubicBezTo>
                  <a:cubicBezTo>
                    <a:pt x="5" y="75"/>
                    <a:pt x="6" y="77"/>
                    <a:pt x="6" y="80"/>
                  </a:cubicBezTo>
                  <a:cubicBezTo>
                    <a:pt x="8" y="81"/>
                    <a:pt x="10" y="81"/>
                    <a:pt x="13" y="82"/>
                  </a:cubicBezTo>
                  <a:cubicBezTo>
                    <a:pt x="13" y="82"/>
                    <a:pt x="14" y="83"/>
                    <a:pt x="15" y="83"/>
                  </a:cubicBezTo>
                  <a:cubicBezTo>
                    <a:pt x="15" y="83"/>
                    <a:pt x="15" y="83"/>
                    <a:pt x="15" y="83"/>
                  </a:cubicBezTo>
                  <a:cubicBezTo>
                    <a:pt x="15" y="83"/>
                    <a:pt x="15" y="83"/>
                    <a:pt x="15" y="83"/>
                  </a:cubicBezTo>
                  <a:cubicBezTo>
                    <a:pt x="19" y="84"/>
                    <a:pt x="22" y="85"/>
                    <a:pt x="24" y="87"/>
                  </a:cubicBezTo>
                  <a:cubicBezTo>
                    <a:pt x="24" y="87"/>
                    <a:pt x="24" y="87"/>
                    <a:pt x="25" y="87"/>
                  </a:cubicBezTo>
                  <a:cubicBezTo>
                    <a:pt x="26" y="89"/>
                    <a:pt x="27" y="90"/>
                    <a:pt x="27" y="92"/>
                  </a:cubicBezTo>
                  <a:cubicBezTo>
                    <a:pt x="27" y="93"/>
                    <a:pt x="27" y="94"/>
                    <a:pt x="27" y="95"/>
                  </a:cubicBezTo>
                  <a:cubicBezTo>
                    <a:pt x="27" y="96"/>
                    <a:pt x="26" y="97"/>
                    <a:pt x="25" y="97"/>
                  </a:cubicBezTo>
                  <a:cubicBezTo>
                    <a:pt x="25" y="97"/>
                    <a:pt x="25" y="97"/>
                    <a:pt x="25" y="97"/>
                  </a:cubicBezTo>
                  <a:cubicBezTo>
                    <a:pt x="24" y="98"/>
                    <a:pt x="22" y="98"/>
                    <a:pt x="21" y="98"/>
                  </a:cubicBezTo>
                  <a:cubicBezTo>
                    <a:pt x="21" y="98"/>
                    <a:pt x="21" y="98"/>
                    <a:pt x="21" y="98"/>
                  </a:cubicBezTo>
                  <a:cubicBezTo>
                    <a:pt x="17" y="98"/>
                    <a:pt x="15" y="96"/>
                    <a:pt x="12" y="95"/>
                  </a:cubicBezTo>
                  <a:cubicBezTo>
                    <a:pt x="12" y="95"/>
                    <a:pt x="12" y="95"/>
                    <a:pt x="12" y="95"/>
                  </a:cubicBezTo>
                  <a:cubicBezTo>
                    <a:pt x="10" y="93"/>
                    <a:pt x="8" y="92"/>
                    <a:pt x="6" y="92"/>
                  </a:cubicBezTo>
                  <a:cubicBezTo>
                    <a:pt x="7" y="99"/>
                    <a:pt x="10" y="106"/>
                    <a:pt x="14" y="111"/>
                  </a:cubicBezTo>
                  <a:cubicBezTo>
                    <a:pt x="18" y="117"/>
                    <a:pt x="23" y="122"/>
                    <a:pt x="30" y="125"/>
                  </a:cubicBezTo>
                  <a:cubicBezTo>
                    <a:pt x="33" y="126"/>
                    <a:pt x="34" y="126"/>
                    <a:pt x="36" y="126"/>
                  </a:cubicBezTo>
                  <a:cubicBezTo>
                    <a:pt x="37" y="125"/>
                    <a:pt x="39" y="124"/>
                    <a:pt x="41" y="123"/>
                  </a:cubicBezTo>
                  <a:cubicBezTo>
                    <a:pt x="42" y="122"/>
                    <a:pt x="42" y="121"/>
                    <a:pt x="43" y="121"/>
                  </a:cubicBezTo>
                  <a:cubicBezTo>
                    <a:pt x="46" y="118"/>
                    <a:pt x="49" y="115"/>
                    <a:pt x="54" y="114"/>
                  </a:cubicBezTo>
                  <a:cubicBezTo>
                    <a:pt x="55" y="114"/>
                    <a:pt x="56" y="114"/>
                    <a:pt x="56" y="114"/>
                  </a:cubicBezTo>
                  <a:cubicBezTo>
                    <a:pt x="56" y="110"/>
                    <a:pt x="56" y="110"/>
                    <a:pt x="56" y="110"/>
                  </a:cubicBezTo>
                  <a:cubicBezTo>
                    <a:pt x="57" y="100"/>
                    <a:pt x="57" y="92"/>
                    <a:pt x="58" y="84"/>
                  </a:cubicBezTo>
                  <a:cubicBezTo>
                    <a:pt x="58" y="76"/>
                    <a:pt x="59" y="68"/>
                    <a:pt x="59" y="59"/>
                  </a:cubicBezTo>
                  <a:cubicBezTo>
                    <a:pt x="59" y="57"/>
                    <a:pt x="60" y="56"/>
                    <a:pt x="62" y="56"/>
                  </a:cubicBezTo>
                  <a:cubicBezTo>
                    <a:pt x="62" y="100"/>
                    <a:pt x="62" y="100"/>
                    <a:pt x="62" y="100"/>
                  </a:cubicBezTo>
                  <a:cubicBezTo>
                    <a:pt x="61" y="103"/>
                    <a:pt x="61" y="106"/>
                    <a:pt x="61" y="110"/>
                  </a:cubicBezTo>
                  <a:cubicBezTo>
                    <a:pt x="61" y="115"/>
                    <a:pt x="61" y="115"/>
                    <a:pt x="61" y="115"/>
                  </a:cubicBezTo>
                  <a:cubicBezTo>
                    <a:pt x="61" y="119"/>
                    <a:pt x="59" y="119"/>
                    <a:pt x="56" y="119"/>
                  </a:cubicBezTo>
                  <a:cubicBezTo>
                    <a:pt x="56" y="119"/>
                    <a:pt x="56" y="119"/>
                    <a:pt x="56" y="119"/>
                  </a:cubicBezTo>
                  <a:cubicBezTo>
                    <a:pt x="56" y="119"/>
                    <a:pt x="55" y="119"/>
                    <a:pt x="55" y="119"/>
                  </a:cubicBezTo>
                  <a:cubicBezTo>
                    <a:pt x="51" y="120"/>
                    <a:pt x="49" y="122"/>
                    <a:pt x="46" y="124"/>
                  </a:cubicBezTo>
                  <a:cubicBezTo>
                    <a:pt x="45" y="125"/>
                    <a:pt x="45" y="126"/>
                    <a:pt x="44" y="126"/>
                  </a:cubicBezTo>
                  <a:cubicBezTo>
                    <a:pt x="41" y="128"/>
                    <a:pt x="39" y="130"/>
                    <a:pt x="37" y="130"/>
                  </a:cubicBezTo>
                  <a:cubicBezTo>
                    <a:pt x="34" y="131"/>
                    <a:pt x="32" y="131"/>
                    <a:pt x="28" y="129"/>
                  </a:cubicBezTo>
                  <a:cubicBezTo>
                    <a:pt x="21" y="126"/>
                    <a:pt x="15" y="121"/>
                    <a:pt x="10" y="114"/>
                  </a:cubicBezTo>
                  <a:cubicBezTo>
                    <a:pt x="5" y="107"/>
                    <a:pt x="2" y="99"/>
                    <a:pt x="0" y="90"/>
                  </a:cubicBezTo>
                  <a:cubicBezTo>
                    <a:pt x="0" y="90"/>
                    <a:pt x="0" y="90"/>
                    <a:pt x="0" y="89"/>
                  </a:cubicBezTo>
                  <a:cubicBezTo>
                    <a:pt x="0" y="88"/>
                    <a:pt x="1" y="87"/>
                    <a:pt x="2" y="87"/>
                  </a:cubicBezTo>
                  <a:cubicBezTo>
                    <a:pt x="7" y="87"/>
                    <a:pt x="10" y="88"/>
                    <a:pt x="14" y="90"/>
                  </a:cubicBezTo>
                  <a:cubicBezTo>
                    <a:pt x="14" y="90"/>
                    <a:pt x="14" y="90"/>
                    <a:pt x="14" y="90"/>
                  </a:cubicBezTo>
                  <a:cubicBezTo>
                    <a:pt x="17" y="92"/>
                    <a:pt x="19" y="93"/>
                    <a:pt x="21" y="93"/>
                  </a:cubicBezTo>
                  <a:cubicBezTo>
                    <a:pt x="21" y="93"/>
                    <a:pt x="21" y="93"/>
                    <a:pt x="21" y="93"/>
                  </a:cubicBezTo>
                  <a:cubicBezTo>
                    <a:pt x="22" y="93"/>
                    <a:pt x="22" y="93"/>
                    <a:pt x="22" y="93"/>
                  </a:cubicBezTo>
                  <a:cubicBezTo>
                    <a:pt x="22" y="93"/>
                    <a:pt x="22" y="93"/>
                    <a:pt x="22" y="93"/>
                  </a:cubicBezTo>
                  <a:cubicBezTo>
                    <a:pt x="22" y="93"/>
                    <a:pt x="22" y="93"/>
                    <a:pt x="22" y="93"/>
                  </a:cubicBezTo>
                  <a:cubicBezTo>
                    <a:pt x="22" y="93"/>
                    <a:pt x="22" y="93"/>
                    <a:pt x="22" y="92"/>
                  </a:cubicBezTo>
                  <a:cubicBezTo>
                    <a:pt x="22" y="92"/>
                    <a:pt x="22" y="92"/>
                    <a:pt x="22" y="91"/>
                  </a:cubicBezTo>
                  <a:cubicBezTo>
                    <a:pt x="21" y="91"/>
                    <a:pt x="21" y="91"/>
                    <a:pt x="21" y="91"/>
                  </a:cubicBezTo>
                  <a:cubicBezTo>
                    <a:pt x="19" y="90"/>
                    <a:pt x="17" y="89"/>
                    <a:pt x="14" y="88"/>
                  </a:cubicBezTo>
                  <a:cubicBezTo>
                    <a:pt x="13" y="87"/>
                    <a:pt x="13" y="87"/>
                    <a:pt x="13" y="87"/>
                  </a:cubicBezTo>
                  <a:cubicBezTo>
                    <a:pt x="13" y="87"/>
                    <a:pt x="13" y="87"/>
                    <a:pt x="13" y="87"/>
                  </a:cubicBezTo>
                  <a:cubicBezTo>
                    <a:pt x="13" y="87"/>
                    <a:pt x="12" y="87"/>
                    <a:pt x="11" y="87"/>
                  </a:cubicBezTo>
                  <a:cubicBezTo>
                    <a:pt x="8" y="86"/>
                    <a:pt x="5" y="85"/>
                    <a:pt x="3" y="83"/>
                  </a:cubicBezTo>
                  <a:cubicBezTo>
                    <a:pt x="2" y="83"/>
                    <a:pt x="2" y="82"/>
                    <a:pt x="2" y="82"/>
                  </a:cubicBezTo>
                  <a:cubicBezTo>
                    <a:pt x="1" y="79"/>
                    <a:pt x="1" y="76"/>
                    <a:pt x="0" y="74"/>
                  </a:cubicBezTo>
                  <a:cubicBezTo>
                    <a:pt x="0" y="71"/>
                    <a:pt x="0" y="68"/>
                    <a:pt x="0" y="66"/>
                  </a:cubicBezTo>
                  <a:cubicBezTo>
                    <a:pt x="1" y="62"/>
                    <a:pt x="1" y="59"/>
                    <a:pt x="2" y="56"/>
                  </a:cubicBezTo>
                  <a:cubicBezTo>
                    <a:pt x="2" y="50"/>
                    <a:pt x="3" y="45"/>
                    <a:pt x="3" y="39"/>
                  </a:cubicBezTo>
                  <a:cubicBezTo>
                    <a:pt x="3" y="39"/>
                    <a:pt x="3" y="39"/>
                    <a:pt x="4" y="38"/>
                  </a:cubicBezTo>
                  <a:cubicBezTo>
                    <a:pt x="4" y="37"/>
                    <a:pt x="6" y="37"/>
                    <a:pt x="7" y="37"/>
                  </a:cubicBezTo>
                  <a:cubicBezTo>
                    <a:pt x="9" y="38"/>
                    <a:pt x="11" y="40"/>
                    <a:pt x="13" y="41"/>
                  </a:cubicBezTo>
                  <a:cubicBezTo>
                    <a:pt x="13" y="41"/>
                    <a:pt x="13" y="41"/>
                    <a:pt x="13" y="41"/>
                  </a:cubicBezTo>
                  <a:cubicBezTo>
                    <a:pt x="23" y="45"/>
                    <a:pt x="32" y="50"/>
                    <a:pt x="35" y="62"/>
                  </a:cubicBezTo>
                  <a:cubicBezTo>
                    <a:pt x="35" y="63"/>
                    <a:pt x="36" y="64"/>
                    <a:pt x="37" y="66"/>
                  </a:cubicBezTo>
                  <a:cubicBezTo>
                    <a:pt x="37" y="67"/>
                    <a:pt x="38" y="68"/>
                    <a:pt x="39" y="69"/>
                  </a:cubicBezTo>
                  <a:cubicBezTo>
                    <a:pt x="39" y="69"/>
                    <a:pt x="39" y="69"/>
                    <a:pt x="39" y="69"/>
                  </a:cubicBezTo>
                  <a:cubicBezTo>
                    <a:pt x="39"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8"/>
                    <a:pt x="41" y="68"/>
                    <a:pt x="41" y="67"/>
                  </a:cubicBezTo>
                  <a:cubicBezTo>
                    <a:pt x="41" y="66"/>
                    <a:pt x="40" y="64"/>
                    <a:pt x="39" y="63"/>
                  </a:cubicBezTo>
                  <a:cubicBezTo>
                    <a:pt x="39" y="63"/>
                    <a:pt x="39" y="63"/>
                    <a:pt x="39" y="63"/>
                  </a:cubicBezTo>
                  <a:cubicBezTo>
                    <a:pt x="39" y="63"/>
                    <a:pt x="39" y="63"/>
                    <a:pt x="39" y="63"/>
                  </a:cubicBezTo>
                  <a:cubicBezTo>
                    <a:pt x="39" y="63"/>
                    <a:pt x="39" y="63"/>
                    <a:pt x="39" y="63"/>
                  </a:cubicBezTo>
                  <a:cubicBezTo>
                    <a:pt x="38" y="62"/>
                    <a:pt x="38" y="61"/>
                    <a:pt x="37" y="60"/>
                  </a:cubicBezTo>
                  <a:cubicBezTo>
                    <a:pt x="33" y="55"/>
                    <a:pt x="30" y="51"/>
                    <a:pt x="30" y="44"/>
                  </a:cubicBezTo>
                  <a:cubicBezTo>
                    <a:pt x="30" y="37"/>
                    <a:pt x="34" y="31"/>
                    <a:pt x="38" y="26"/>
                  </a:cubicBezTo>
                  <a:cubicBezTo>
                    <a:pt x="38" y="26"/>
                    <a:pt x="38" y="26"/>
                    <a:pt x="38" y="26"/>
                  </a:cubicBezTo>
                  <a:cubicBezTo>
                    <a:pt x="41" y="22"/>
                    <a:pt x="45" y="19"/>
                    <a:pt x="48" y="15"/>
                  </a:cubicBezTo>
                  <a:cubicBezTo>
                    <a:pt x="52" y="11"/>
                    <a:pt x="56" y="6"/>
                    <a:pt x="59" y="2"/>
                  </a:cubicBezTo>
                  <a:cubicBezTo>
                    <a:pt x="59" y="1"/>
                    <a:pt x="60" y="1"/>
                    <a:pt x="60" y="0"/>
                  </a:cubicBezTo>
                  <a:cubicBezTo>
                    <a:pt x="61" y="0"/>
                    <a:pt x="61" y="0"/>
                    <a:pt x="62" y="0"/>
                  </a:cubicBezTo>
                  <a:cubicBezTo>
                    <a:pt x="62" y="0"/>
                    <a:pt x="62" y="0"/>
                    <a:pt x="62" y="0"/>
                  </a:cubicBezTo>
                  <a:lnTo>
                    <a:pt x="62"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4" name="Freeform 220"/>
            <p:cNvSpPr>
              <a:spLocks noEditPoints="1"/>
            </p:cNvSpPr>
            <p:nvPr/>
          </p:nvSpPr>
          <p:spPr bwMode="auto">
            <a:xfrm>
              <a:off x="6700848" y="2527315"/>
              <a:ext cx="28575" cy="100014"/>
            </a:xfrm>
            <a:custGeom>
              <a:gdLst>
                <a:gd fmla="*/ 7 w 13" name="T0"/>
                <a:gd fmla="*/ 0 h 44" name="T1"/>
                <a:gd fmla="*/ 11 w 13" name="T2"/>
                <a:gd fmla="*/ 0 h 44" name="T3"/>
                <a:gd fmla="*/ 13 w 13" name="T4"/>
                <a:gd fmla="*/ 3 h 44" name="T5"/>
                <a:gd fmla="*/ 13 w 13" name="T6"/>
                <a:gd fmla="*/ 42 h 44" name="T7"/>
                <a:gd fmla="*/ 11 w 13" name="T8"/>
                <a:gd fmla="*/ 44 h 44" name="T9"/>
                <a:gd fmla="*/ 7 w 13" name="T10"/>
                <a:gd fmla="*/ 44 h 44" name="T11"/>
                <a:gd fmla="*/ 7 w 13" name="T12"/>
                <a:gd fmla="*/ 39 h 44" name="T13"/>
                <a:gd fmla="*/ 8 w 13" name="T14"/>
                <a:gd fmla="*/ 39 h 44" name="T15"/>
                <a:gd fmla="*/ 8 w 13" name="T16"/>
                <a:gd fmla="*/ 5 h 44" name="T17"/>
                <a:gd fmla="*/ 7 w 13" name="T18"/>
                <a:gd fmla="*/ 5 h 44" name="T19"/>
                <a:gd fmla="*/ 7 w 13" name="T20"/>
                <a:gd fmla="*/ 0 h 44" name="T21"/>
                <a:gd fmla="*/ 2 w 13" name="T22"/>
                <a:gd fmla="*/ 0 h 44" name="T23"/>
                <a:gd fmla="*/ 7 w 13" name="T24"/>
                <a:gd fmla="*/ 0 h 44" name="T25"/>
                <a:gd fmla="*/ 7 w 13" name="T26"/>
                <a:gd fmla="*/ 5 h 44" name="T27"/>
                <a:gd fmla="*/ 5 w 13" name="T28"/>
                <a:gd fmla="*/ 5 h 44" name="T29"/>
                <a:gd fmla="*/ 5 w 13" name="T30"/>
                <a:gd fmla="*/ 39 h 44" name="T31"/>
                <a:gd fmla="*/ 7 w 13" name="T32"/>
                <a:gd fmla="*/ 39 h 44" name="T33"/>
                <a:gd fmla="*/ 7 w 13" name="T34"/>
                <a:gd fmla="*/ 44 h 44" name="T35"/>
                <a:gd fmla="*/ 2 w 13" name="T36"/>
                <a:gd fmla="*/ 44 h 44" name="T37"/>
                <a:gd fmla="*/ 0 w 13" name="T38"/>
                <a:gd fmla="*/ 42 h 44" name="T39"/>
                <a:gd fmla="*/ 0 w 13" name="T40"/>
                <a:gd fmla="*/ 3 h 44" name="T41"/>
                <a:gd fmla="*/ 2 w 13" name="T42"/>
                <a:gd fmla="*/ 0 h 4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4" w="13">
                  <a:moveTo>
                    <a:pt x="7" y="0"/>
                  </a:moveTo>
                  <a:cubicBezTo>
                    <a:pt x="11" y="0"/>
                    <a:pt x="11" y="0"/>
                    <a:pt x="11" y="0"/>
                  </a:cubicBezTo>
                  <a:cubicBezTo>
                    <a:pt x="12" y="0"/>
                    <a:pt x="13" y="1"/>
                    <a:pt x="13" y="3"/>
                  </a:cubicBezTo>
                  <a:cubicBezTo>
                    <a:pt x="13" y="42"/>
                    <a:pt x="13" y="42"/>
                    <a:pt x="13" y="42"/>
                  </a:cubicBezTo>
                  <a:cubicBezTo>
                    <a:pt x="13" y="43"/>
                    <a:pt x="12" y="44"/>
                    <a:pt x="11" y="44"/>
                  </a:cubicBezTo>
                  <a:cubicBezTo>
                    <a:pt x="7" y="44"/>
                    <a:pt x="7" y="44"/>
                    <a:pt x="7" y="44"/>
                  </a:cubicBezTo>
                  <a:cubicBezTo>
                    <a:pt x="7" y="39"/>
                    <a:pt x="7" y="39"/>
                    <a:pt x="7" y="39"/>
                  </a:cubicBezTo>
                  <a:cubicBezTo>
                    <a:pt x="8" y="39"/>
                    <a:pt x="8" y="39"/>
                    <a:pt x="8" y="39"/>
                  </a:cubicBezTo>
                  <a:cubicBezTo>
                    <a:pt x="8" y="5"/>
                    <a:pt x="8" y="5"/>
                    <a:pt x="8"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39"/>
                    <a:pt x="5" y="39"/>
                    <a:pt x="5" y="39"/>
                  </a:cubicBezTo>
                  <a:cubicBezTo>
                    <a:pt x="7" y="39"/>
                    <a:pt x="7" y="39"/>
                    <a:pt x="7" y="39"/>
                  </a:cubicBezTo>
                  <a:cubicBezTo>
                    <a:pt x="7" y="44"/>
                    <a:pt x="7" y="44"/>
                    <a:pt x="7" y="44"/>
                  </a:cubicBezTo>
                  <a:cubicBezTo>
                    <a:pt x="2" y="44"/>
                    <a:pt x="2" y="44"/>
                    <a:pt x="2" y="44"/>
                  </a:cubicBezTo>
                  <a:cubicBezTo>
                    <a:pt x="1" y="44"/>
                    <a:pt x="0" y="43"/>
                    <a:pt x="0" y="42"/>
                  </a:cubicBezTo>
                  <a:cubicBezTo>
                    <a:pt x="0" y="3"/>
                    <a:pt x="0" y="3"/>
                    <a:pt x="0" y="3"/>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5" name="Freeform 222"/>
            <p:cNvSpPr>
              <a:spLocks noEditPoints="1"/>
            </p:cNvSpPr>
            <p:nvPr/>
          </p:nvSpPr>
          <p:spPr bwMode="auto">
            <a:xfrm>
              <a:off x="9556764" y="2965468"/>
              <a:ext cx="139700" cy="203201"/>
            </a:xfrm>
            <a:custGeom>
              <a:gdLst>
                <a:gd fmla="*/ 54 w 62" name="T0"/>
                <a:gd fmla="*/ 21 h 90" name="T1"/>
                <a:gd fmla="*/ 45 w 62" name="T2"/>
                <a:gd fmla="*/ 21 h 90" name="T3"/>
                <a:gd fmla="*/ 43 w 62" name="T4"/>
                <a:gd fmla="*/ 18 h 90" name="T5"/>
                <a:gd fmla="*/ 43 w 62" name="T6"/>
                <a:gd fmla="*/ 17 h 90" name="T7"/>
                <a:gd fmla="*/ 49 w 62" name="T8"/>
                <a:gd fmla="*/ 5 h 90" name="T9"/>
                <a:gd fmla="*/ 34 w 62" name="T10"/>
                <a:gd fmla="*/ 5 h 90" name="T11"/>
                <a:gd fmla="*/ 32 w 62" name="T12"/>
                <a:gd fmla="*/ 5 h 90" name="T13"/>
                <a:gd fmla="*/ 32 w 62" name="T14"/>
                <a:gd fmla="*/ 5 h 90" name="T15"/>
                <a:gd fmla="*/ 32 w 62" name="T16"/>
                <a:gd fmla="*/ 0 h 90" name="T17"/>
                <a:gd fmla="*/ 32 w 62" name="T18"/>
                <a:gd fmla="*/ 0 h 90" name="T19"/>
                <a:gd fmla="*/ 34 w 62" name="T20"/>
                <a:gd fmla="*/ 0 h 90" name="T21"/>
                <a:gd fmla="*/ 53 w 62" name="T22"/>
                <a:gd fmla="*/ 0 h 90" name="T23"/>
                <a:gd fmla="*/ 53 w 62" name="T24"/>
                <a:gd fmla="*/ 0 h 90" name="T25"/>
                <a:gd fmla="*/ 54 w 62" name="T26"/>
                <a:gd fmla="*/ 1 h 90" name="T27"/>
                <a:gd fmla="*/ 55 w 62" name="T28"/>
                <a:gd fmla="*/ 4 h 90" name="T29"/>
                <a:gd fmla="*/ 49 w 62" name="T30"/>
                <a:gd fmla="*/ 16 h 90" name="T31"/>
                <a:gd fmla="*/ 59 w 62" name="T32"/>
                <a:gd fmla="*/ 16 h 90" name="T33"/>
                <a:gd fmla="*/ 59 w 62" name="T34"/>
                <a:gd fmla="*/ 16 h 90" name="T35"/>
                <a:gd fmla="*/ 61 w 62" name="T36"/>
                <a:gd fmla="*/ 17 h 90" name="T37"/>
                <a:gd fmla="*/ 61 w 62" name="T38"/>
                <a:gd fmla="*/ 20 h 90" name="T39"/>
                <a:gd fmla="*/ 32 w 62" name="T40"/>
                <a:gd fmla="*/ 55 h 90" name="T41"/>
                <a:gd fmla="*/ 32 w 62" name="T42"/>
                <a:gd fmla="*/ 48 h 90" name="T43"/>
                <a:gd fmla="*/ 54 w 62" name="T44"/>
                <a:gd fmla="*/ 21 h 90" name="T45"/>
                <a:gd fmla="*/ 32 w 62" name="T46"/>
                <a:gd fmla="*/ 5 h 90" name="T47"/>
                <a:gd fmla="*/ 25 w 62" name="T48"/>
                <a:gd fmla="*/ 5 h 90" name="T49"/>
                <a:gd fmla="*/ 10 w 62" name="T50"/>
                <a:gd fmla="*/ 36 h 90" name="T51"/>
                <a:gd fmla="*/ 22 w 62" name="T52"/>
                <a:gd fmla="*/ 36 h 90" name="T53"/>
                <a:gd fmla="*/ 24 w 62" name="T54"/>
                <a:gd fmla="*/ 39 h 90" name="T55"/>
                <a:gd fmla="*/ 24 w 62" name="T56"/>
                <a:gd fmla="*/ 40 h 90" name="T57"/>
                <a:gd fmla="*/ 10 w 62" name="T58"/>
                <a:gd fmla="*/ 74 h 90" name="T59"/>
                <a:gd fmla="*/ 32 w 62" name="T60"/>
                <a:gd fmla="*/ 48 h 90" name="T61"/>
                <a:gd fmla="*/ 32 w 62" name="T62"/>
                <a:gd fmla="*/ 55 h 90" name="T63"/>
                <a:gd fmla="*/ 4 w 62" name="T64"/>
                <a:gd fmla="*/ 89 h 90" name="T65"/>
                <a:gd fmla="*/ 4 w 62" name="T66"/>
                <a:gd fmla="*/ 89 h 90" name="T67"/>
                <a:gd fmla="*/ 2 w 62" name="T68"/>
                <a:gd fmla="*/ 90 h 90" name="T69"/>
                <a:gd fmla="*/ 0 w 62" name="T70"/>
                <a:gd fmla="*/ 87 h 90" name="T71"/>
                <a:gd fmla="*/ 18 w 62" name="T72"/>
                <a:gd fmla="*/ 41 h 90" name="T73"/>
                <a:gd fmla="*/ 6 w 62" name="T74"/>
                <a:gd fmla="*/ 41 h 90" name="T75"/>
                <a:gd fmla="*/ 6 w 62" name="T76"/>
                <a:gd fmla="*/ 41 h 90" name="T77"/>
                <a:gd fmla="*/ 5 w 62" name="T78"/>
                <a:gd fmla="*/ 41 h 90" name="T79"/>
                <a:gd fmla="*/ 4 w 62" name="T80"/>
                <a:gd fmla="*/ 38 h 90" name="T81"/>
                <a:gd fmla="*/ 22 w 62" name="T82"/>
                <a:gd fmla="*/ 2 h 90" name="T83"/>
                <a:gd fmla="*/ 24 w 62" name="T84"/>
                <a:gd fmla="*/ 0 h 90" name="T85"/>
                <a:gd fmla="*/ 32 w 62" name="T86"/>
                <a:gd fmla="*/ 0 h 90" name="T87"/>
                <a:gd fmla="*/ 32 w 62" name="T88"/>
                <a:gd fmla="*/ 5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62">
                  <a:moveTo>
                    <a:pt x="54" y="21"/>
                  </a:moveTo>
                  <a:cubicBezTo>
                    <a:pt x="45" y="21"/>
                    <a:pt x="45" y="21"/>
                    <a:pt x="45" y="21"/>
                  </a:cubicBezTo>
                  <a:cubicBezTo>
                    <a:pt x="44" y="21"/>
                    <a:pt x="43" y="20"/>
                    <a:pt x="43" y="18"/>
                  </a:cubicBezTo>
                  <a:cubicBezTo>
                    <a:pt x="43" y="18"/>
                    <a:pt x="43" y="18"/>
                    <a:pt x="43" y="17"/>
                  </a:cubicBezTo>
                  <a:cubicBezTo>
                    <a:pt x="49" y="5"/>
                    <a:pt x="49" y="5"/>
                    <a:pt x="49" y="5"/>
                  </a:cubicBezTo>
                  <a:cubicBezTo>
                    <a:pt x="34" y="5"/>
                    <a:pt x="34" y="5"/>
                    <a:pt x="34" y="5"/>
                  </a:cubicBezTo>
                  <a:cubicBezTo>
                    <a:pt x="32" y="5"/>
                    <a:pt x="32" y="5"/>
                    <a:pt x="32" y="5"/>
                  </a:cubicBezTo>
                  <a:cubicBezTo>
                    <a:pt x="32" y="5"/>
                    <a:pt x="32" y="5"/>
                    <a:pt x="32" y="5"/>
                  </a:cubicBezTo>
                  <a:cubicBezTo>
                    <a:pt x="32" y="0"/>
                    <a:pt x="32" y="0"/>
                    <a:pt x="32" y="0"/>
                  </a:cubicBezTo>
                  <a:cubicBezTo>
                    <a:pt x="32" y="0"/>
                    <a:pt x="32" y="0"/>
                    <a:pt x="32" y="0"/>
                  </a:cubicBezTo>
                  <a:cubicBezTo>
                    <a:pt x="34" y="0"/>
                    <a:pt x="34" y="0"/>
                    <a:pt x="34" y="0"/>
                  </a:cubicBezTo>
                  <a:cubicBezTo>
                    <a:pt x="53" y="0"/>
                    <a:pt x="53" y="0"/>
                    <a:pt x="53" y="0"/>
                  </a:cubicBezTo>
                  <a:cubicBezTo>
                    <a:pt x="53" y="0"/>
                    <a:pt x="53" y="0"/>
                    <a:pt x="53" y="0"/>
                  </a:cubicBezTo>
                  <a:cubicBezTo>
                    <a:pt x="54" y="0"/>
                    <a:pt x="54" y="0"/>
                    <a:pt x="54" y="1"/>
                  </a:cubicBezTo>
                  <a:cubicBezTo>
                    <a:pt x="55" y="1"/>
                    <a:pt x="56" y="3"/>
                    <a:pt x="55" y="4"/>
                  </a:cubicBezTo>
                  <a:cubicBezTo>
                    <a:pt x="49" y="16"/>
                    <a:pt x="49" y="16"/>
                    <a:pt x="49" y="16"/>
                  </a:cubicBezTo>
                  <a:cubicBezTo>
                    <a:pt x="59" y="16"/>
                    <a:pt x="59" y="16"/>
                    <a:pt x="59" y="16"/>
                  </a:cubicBezTo>
                  <a:cubicBezTo>
                    <a:pt x="59" y="16"/>
                    <a:pt x="59" y="16"/>
                    <a:pt x="59" y="16"/>
                  </a:cubicBezTo>
                  <a:cubicBezTo>
                    <a:pt x="60" y="16"/>
                    <a:pt x="60" y="16"/>
                    <a:pt x="61" y="17"/>
                  </a:cubicBezTo>
                  <a:cubicBezTo>
                    <a:pt x="62" y="17"/>
                    <a:pt x="62" y="19"/>
                    <a:pt x="61" y="20"/>
                  </a:cubicBezTo>
                  <a:cubicBezTo>
                    <a:pt x="32" y="55"/>
                    <a:pt x="32" y="55"/>
                    <a:pt x="32" y="55"/>
                  </a:cubicBezTo>
                  <a:cubicBezTo>
                    <a:pt x="32" y="48"/>
                    <a:pt x="32" y="48"/>
                    <a:pt x="32" y="48"/>
                  </a:cubicBezTo>
                  <a:lnTo>
                    <a:pt x="54" y="21"/>
                  </a:lnTo>
                  <a:close/>
                  <a:moveTo>
                    <a:pt x="32" y="5"/>
                  </a:moveTo>
                  <a:cubicBezTo>
                    <a:pt x="25" y="5"/>
                    <a:pt x="25" y="5"/>
                    <a:pt x="25" y="5"/>
                  </a:cubicBezTo>
                  <a:cubicBezTo>
                    <a:pt x="10" y="36"/>
                    <a:pt x="10" y="36"/>
                    <a:pt x="10" y="36"/>
                  </a:cubicBezTo>
                  <a:cubicBezTo>
                    <a:pt x="22" y="36"/>
                    <a:pt x="22" y="36"/>
                    <a:pt x="22" y="36"/>
                  </a:cubicBezTo>
                  <a:cubicBezTo>
                    <a:pt x="23" y="36"/>
                    <a:pt x="24" y="37"/>
                    <a:pt x="24" y="39"/>
                  </a:cubicBezTo>
                  <a:cubicBezTo>
                    <a:pt x="24" y="39"/>
                    <a:pt x="24" y="39"/>
                    <a:pt x="24" y="40"/>
                  </a:cubicBezTo>
                  <a:cubicBezTo>
                    <a:pt x="10" y="74"/>
                    <a:pt x="10" y="74"/>
                    <a:pt x="10" y="74"/>
                  </a:cubicBezTo>
                  <a:cubicBezTo>
                    <a:pt x="32" y="48"/>
                    <a:pt x="32" y="48"/>
                    <a:pt x="32" y="48"/>
                  </a:cubicBezTo>
                  <a:cubicBezTo>
                    <a:pt x="32" y="55"/>
                    <a:pt x="32" y="55"/>
                    <a:pt x="32" y="55"/>
                  </a:cubicBezTo>
                  <a:cubicBezTo>
                    <a:pt x="4" y="89"/>
                    <a:pt x="4" y="89"/>
                    <a:pt x="4" y="89"/>
                  </a:cubicBezTo>
                  <a:cubicBezTo>
                    <a:pt x="4" y="89"/>
                    <a:pt x="4" y="89"/>
                    <a:pt x="4" y="89"/>
                  </a:cubicBezTo>
                  <a:cubicBezTo>
                    <a:pt x="4" y="90"/>
                    <a:pt x="2" y="90"/>
                    <a:pt x="2" y="90"/>
                  </a:cubicBezTo>
                  <a:cubicBezTo>
                    <a:pt x="0" y="90"/>
                    <a:pt x="0" y="88"/>
                    <a:pt x="0" y="87"/>
                  </a:cubicBezTo>
                  <a:cubicBezTo>
                    <a:pt x="18" y="41"/>
                    <a:pt x="18" y="41"/>
                    <a:pt x="18" y="41"/>
                  </a:cubicBezTo>
                  <a:cubicBezTo>
                    <a:pt x="6" y="41"/>
                    <a:pt x="6" y="41"/>
                    <a:pt x="6" y="41"/>
                  </a:cubicBezTo>
                  <a:cubicBezTo>
                    <a:pt x="6" y="41"/>
                    <a:pt x="6" y="41"/>
                    <a:pt x="6" y="41"/>
                  </a:cubicBezTo>
                  <a:cubicBezTo>
                    <a:pt x="6" y="41"/>
                    <a:pt x="6" y="41"/>
                    <a:pt x="5" y="41"/>
                  </a:cubicBezTo>
                  <a:cubicBezTo>
                    <a:pt x="4" y="40"/>
                    <a:pt x="4" y="39"/>
                    <a:pt x="4" y="38"/>
                  </a:cubicBezTo>
                  <a:cubicBezTo>
                    <a:pt x="22" y="2"/>
                    <a:pt x="22" y="2"/>
                    <a:pt x="22" y="2"/>
                  </a:cubicBezTo>
                  <a:cubicBezTo>
                    <a:pt x="22" y="1"/>
                    <a:pt x="23" y="0"/>
                    <a:pt x="24" y="0"/>
                  </a:cubicBezTo>
                  <a:cubicBezTo>
                    <a:pt x="32" y="0"/>
                    <a:pt x="32" y="0"/>
                    <a:pt x="32" y="0"/>
                  </a:cubicBezTo>
                  <a:lnTo>
                    <a:pt x="32"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6" name="Freeform 223"/>
            <p:cNvSpPr>
              <a:spLocks noEditPoints="1"/>
            </p:cNvSpPr>
            <p:nvPr/>
          </p:nvSpPr>
          <p:spPr bwMode="auto">
            <a:xfrm>
              <a:off x="9482152" y="2736866"/>
              <a:ext cx="366713" cy="228602"/>
            </a:xfrm>
            <a:custGeom>
              <a:gdLst>
                <a:gd fmla="*/ 81 w 162" name="T0"/>
                <a:gd fmla="*/ 96 h 101" name="T1"/>
                <a:gd fmla="*/ 89 w 162" name="T2"/>
                <a:gd fmla="*/ 96 h 101" name="T3"/>
                <a:gd fmla="*/ 131 w 162" name="T4"/>
                <a:gd fmla="*/ 96 h 101" name="T5"/>
                <a:gd fmla="*/ 149 w 162" name="T6"/>
                <a:gd fmla="*/ 89 h 101" name="T7"/>
                <a:gd fmla="*/ 157 w 162" name="T8"/>
                <a:gd fmla="*/ 71 h 101" name="T9"/>
                <a:gd fmla="*/ 149 w 162" name="T10"/>
                <a:gd fmla="*/ 53 h 101" name="T11"/>
                <a:gd fmla="*/ 131 w 162" name="T12"/>
                <a:gd fmla="*/ 45 h 101" name="T13"/>
                <a:gd fmla="*/ 123 w 162" name="T14"/>
                <a:gd fmla="*/ 47 h 101" name="T15"/>
                <a:gd fmla="*/ 115 w 162" name="T16"/>
                <a:gd fmla="*/ 51 h 101" name="T17"/>
                <a:gd fmla="*/ 112 w 162" name="T18"/>
                <a:gd fmla="*/ 51 h 101" name="T19"/>
                <a:gd fmla="*/ 111 w 162" name="T20"/>
                <a:gd fmla="*/ 49 h 101" name="T21"/>
                <a:gd fmla="*/ 97 w 162" name="T22"/>
                <a:gd fmla="*/ 18 h 101" name="T23"/>
                <a:gd fmla="*/ 81 w 162" name="T24"/>
                <a:gd fmla="*/ 7 h 101" name="T25"/>
                <a:gd fmla="*/ 81 w 162" name="T26"/>
                <a:gd fmla="*/ 2 h 101" name="T27"/>
                <a:gd fmla="*/ 101 w 162" name="T28"/>
                <a:gd fmla="*/ 14 h 101" name="T29"/>
                <a:gd fmla="*/ 116 w 162" name="T30"/>
                <a:gd fmla="*/ 45 h 101" name="T31"/>
                <a:gd fmla="*/ 121 w 162" name="T32"/>
                <a:gd fmla="*/ 42 h 101" name="T33"/>
                <a:gd fmla="*/ 131 w 162" name="T34"/>
                <a:gd fmla="*/ 41 h 101" name="T35"/>
                <a:gd fmla="*/ 153 w 162" name="T36"/>
                <a:gd fmla="*/ 49 h 101" name="T37"/>
                <a:gd fmla="*/ 162 w 162" name="T38"/>
                <a:gd fmla="*/ 71 h 101" name="T39"/>
                <a:gd fmla="*/ 153 w 162" name="T40"/>
                <a:gd fmla="*/ 92 h 101" name="T41"/>
                <a:gd fmla="*/ 131 w 162" name="T42"/>
                <a:gd fmla="*/ 101 h 101" name="T43"/>
                <a:gd fmla="*/ 89 w 162" name="T44"/>
                <a:gd fmla="*/ 101 h 101" name="T45"/>
                <a:gd fmla="*/ 81 w 162" name="T46"/>
                <a:gd fmla="*/ 101 h 101" name="T47"/>
                <a:gd fmla="*/ 81 w 162" name="T48"/>
                <a:gd fmla="*/ 96 h 101" name="T49"/>
                <a:gd fmla="*/ 5 w 162" name="T50"/>
                <a:gd fmla="*/ 82 h 101" name="T51"/>
                <a:gd fmla="*/ 9 w 162" name="T52"/>
                <a:gd fmla="*/ 92 h 101" name="T53"/>
                <a:gd fmla="*/ 19 w 162" name="T54"/>
                <a:gd fmla="*/ 96 h 101" name="T55"/>
                <a:gd fmla="*/ 59 w 162" name="T56"/>
                <a:gd fmla="*/ 96 h 101" name="T57"/>
                <a:gd fmla="*/ 65 w 162" name="T58"/>
                <a:gd fmla="*/ 96 h 101" name="T59"/>
                <a:gd fmla="*/ 67 w 162" name="T60"/>
                <a:gd fmla="*/ 96 h 101" name="T61"/>
                <a:gd fmla="*/ 81 w 162" name="T62"/>
                <a:gd fmla="*/ 96 h 101" name="T63"/>
                <a:gd fmla="*/ 81 w 162" name="T64"/>
                <a:gd fmla="*/ 101 h 101" name="T65"/>
                <a:gd fmla="*/ 67 w 162" name="T66"/>
                <a:gd fmla="*/ 101 h 101" name="T67"/>
                <a:gd fmla="*/ 65 w 162" name="T68"/>
                <a:gd fmla="*/ 101 h 101" name="T69"/>
                <a:gd fmla="*/ 59 w 162" name="T70"/>
                <a:gd fmla="*/ 101 h 101" name="T71"/>
                <a:gd fmla="*/ 19 w 162" name="T72"/>
                <a:gd fmla="*/ 101 h 101" name="T73"/>
                <a:gd fmla="*/ 6 w 162" name="T74"/>
                <a:gd fmla="*/ 95 h 101" name="T75"/>
                <a:gd fmla="*/ 0 w 162" name="T76"/>
                <a:gd fmla="*/ 82 h 101" name="T77"/>
                <a:gd fmla="*/ 6 w 162" name="T78"/>
                <a:gd fmla="*/ 68 h 101" name="T79"/>
                <a:gd fmla="*/ 16 w 162" name="T80"/>
                <a:gd fmla="*/ 63 h 101" name="T81"/>
                <a:gd fmla="*/ 15 w 162" name="T82"/>
                <a:gd fmla="*/ 58 h 101" name="T83"/>
                <a:gd fmla="*/ 15 w 162" name="T84"/>
                <a:gd fmla="*/ 50 h 101" name="T85"/>
                <a:gd fmla="*/ 29 w 162" name="T86"/>
                <a:gd fmla="*/ 15 h 101" name="T87"/>
                <a:gd fmla="*/ 65 w 162" name="T88"/>
                <a:gd fmla="*/ 0 h 101" name="T89"/>
                <a:gd fmla="*/ 81 w 162" name="T90"/>
                <a:gd fmla="*/ 2 h 101" name="T91"/>
                <a:gd fmla="*/ 81 w 162" name="T92"/>
                <a:gd fmla="*/ 7 h 101" name="T93"/>
                <a:gd fmla="*/ 65 w 162" name="T94"/>
                <a:gd fmla="*/ 5 h 101" name="T95"/>
                <a:gd fmla="*/ 33 w 162" name="T96"/>
                <a:gd fmla="*/ 18 h 101" name="T97"/>
                <a:gd fmla="*/ 19 w 162" name="T98"/>
                <a:gd fmla="*/ 50 h 101" name="T99"/>
                <a:gd fmla="*/ 20 w 162" name="T100"/>
                <a:gd fmla="*/ 57 h 101" name="T101"/>
                <a:gd fmla="*/ 21 w 162" name="T102"/>
                <a:gd fmla="*/ 64 h 101" name="T103"/>
                <a:gd fmla="*/ 20 w 162" name="T104"/>
                <a:gd fmla="*/ 67 h 101" name="T105"/>
                <a:gd fmla="*/ 19 w 162" name="T106"/>
                <a:gd fmla="*/ 67 h 101" name="T107"/>
                <a:gd fmla="*/ 9 w 162" name="T108"/>
                <a:gd fmla="*/ 71 h 101" name="T109"/>
                <a:gd fmla="*/ 5 w 162" name="T110"/>
                <a:gd fmla="*/ 82 h 10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00" w="162">
                  <a:moveTo>
                    <a:pt x="81" y="96"/>
                  </a:moveTo>
                  <a:cubicBezTo>
                    <a:pt x="89" y="96"/>
                    <a:pt x="89" y="96"/>
                    <a:pt x="89" y="96"/>
                  </a:cubicBezTo>
                  <a:cubicBezTo>
                    <a:pt x="131" y="96"/>
                    <a:pt x="131" y="96"/>
                    <a:pt x="131" y="96"/>
                  </a:cubicBezTo>
                  <a:cubicBezTo>
                    <a:pt x="138" y="96"/>
                    <a:pt x="145" y="93"/>
                    <a:pt x="149" y="89"/>
                  </a:cubicBezTo>
                  <a:cubicBezTo>
                    <a:pt x="154" y="84"/>
                    <a:pt x="157" y="78"/>
                    <a:pt x="157" y="71"/>
                  </a:cubicBezTo>
                  <a:cubicBezTo>
                    <a:pt x="157" y="64"/>
                    <a:pt x="154" y="57"/>
                    <a:pt x="149" y="53"/>
                  </a:cubicBezTo>
                  <a:cubicBezTo>
                    <a:pt x="145" y="48"/>
                    <a:pt x="138" y="45"/>
                    <a:pt x="131" y="45"/>
                  </a:cubicBezTo>
                  <a:cubicBezTo>
                    <a:pt x="128" y="45"/>
                    <a:pt x="125" y="46"/>
                    <a:pt x="123" y="47"/>
                  </a:cubicBezTo>
                  <a:cubicBezTo>
                    <a:pt x="120" y="48"/>
                    <a:pt x="117" y="49"/>
                    <a:pt x="115" y="51"/>
                  </a:cubicBezTo>
                  <a:cubicBezTo>
                    <a:pt x="114" y="52"/>
                    <a:pt x="112" y="52"/>
                    <a:pt x="112" y="51"/>
                  </a:cubicBezTo>
                  <a:cubicBezTo>
                    <a:pt x="111" y="51"/>
                    <a:pt x="111" y="50"/>
                    <a:pt x="111" y="49"/>
                  </a:cubicBezTo>
                  <a:cubicBezTo>
                    <a:pt x="111" y="37"/>
                    <a:pt x="106" y="26"/>
                    <a:pt x="97" y="18"/>
                  </a:cubicBezTo>
                  <a:cubicBezTo>
                    <a:pt x="93" y="13"/>
                    <a:pt x="87" y="10"/>
                    <a:pt x="81" y="7"/>
                  </a:cubicBezTo>
                  <a:cubicBezTo>
                    <a:pt x="81" y="2"/>
                    <a:pt x="81" y="2"/>
                    <a:pt x="81" y="2"/>
                  </a:cubicBezTo>
                  <a:cubicBezTo>
                    <a:pt x="88" y="5"/>
                    <a:pt x="95" y="9"/>
                    <a:pt x="101" y="14"/>
                  </a:cubicBezTo>
                  <a:cubicBezTo>
                    <a:pt x="109" y="22"/>
                    <a:pt x="114" y="33"/>
                    <a:pt x="116" y="45"/>
                  </a:cubicBezTo>
                  <a:cubicBezTo>
                    <a:pt x="117" y="44"/>
                    <a:pt x="119" y="43"/>
                    <a:pt x="121" y="42"/>
                  </a:cubicBezTo>
                  <a:cubicBezTo>
                    <a:pt x="124" y="41"/>
                    <a:pt x="128" y="41"/>
                    <a:pt x="131" y="41"/>
                  </a:cubicBezTo>
                  <a:cubicBezTo>
                    <a:pt x="140" y="41"/>
                    <a:pt x="147" y="44"/>
                    <a:pt x="153" y="49"/>
                  </a:cubicBezTo>
                  <a:cubicBezTo>
                    <a:pt x="158" y="55"/>
                    <a:pt x="162" y="63"/>
                    <a:pt x="162" y="71"/>
                  </a:cubicBezTo>
                  <a:cubicBezTo>
                    <a:pt x="162" y="79"/>
                    <a:pt x="158" y="87"/>
                    <a:pt x="153" y="92"/>
                  </a:cubicBezTo>
                  <a:cubicBezTo>
                    <a:pt x="147" y="98"/>
                    <a:pt x="140" y="101"/>
                    <a:pt x="131" y="101"/>
                  </a:cubicBezTo>
                  <a:cubicBezTo>
                    <a:pt x="89" y="101"/>
                    <a:pt x="89" y="101"/>
                    <a:pt x="89" y="101"/>
                  </a:cubicBezTo>
                  <a:cubicBezTo>
                    <a:pt x="81" y="101"/>
                    <a:pt x="81" y="101"/>
                    <a:pt x="81" y="101"/>
                  </a:cubicBezTo>
                  <a:lnTo>
                    <a:pt x="81" y="96"/>
                  </a:lnTo>
                  <a:close/>
                  <a:moveTo>
                    <a:pt x="5" y="82"/>
                  </a:moveTo>
                  <a:cubicBezTo>
                    <a:pt x="5" y="86"/>
                    <a:pt x="6" y="89"/>
                    <a:pt x="9" y="92"/>
                  </a:cubicBezTo>
                  <a:cubicBezTo>
                    <a:pt x="12" y="95"/>
                    <a:pt x="15" y="96"/>
                    <a:pt x="19" y="96"/>
                  </a:cubicBezTo>
                  <a:cubicBezTo>
                    <a:pt x="59" y="96"/>
                    <a:pt x="59" y="96"/>
                    <a:pt x="59" y="96"/>
                  </a:cubicBezTo>
                  <a:cubicBezTo>
                    <a:pt x="65" y="96"/>
                    <a:pt x="65" y="96"/>
                    <a:pt x="65" y="96"/>
                  </a:cubicBezTo>
                  <a:cubicBezTo>
                    <a:pt x="67" y="96"/>
                    <a:pt x="67" y="96"/>
                    <a:pt x="67" y="96"/>
                  </a:cubicBezTo>
                  <a:cubicBezTo>
                    <a:pt x="81" y="96"/>
                    <a:pt x="81" y="96"/>
                    <a:pt x="81" y="96"/>
                  </a:cubicBezTo>
                  <a:cubicBezTo>
                    <a:pt x="81" y="101"/>
                    <a:pt x="81" y="101"/>
                    <a:pt x="81" y="101"/>
                  </a:cubicBezTo>
                  <a:cubicBezTo>
                    <a:pt x="67" y="101"/>
                    <a:pt x="67" y="101"/>
                    <a:pt x="67" y="101"/>
                  </a:cubicBezTo>
                  <a:cubicBezTo>
                    <a:pt x="65" y="101"/>
                    <a:pt x="65" y="101"/>
                    <a:pt x="65" y="101"/>
                  </a:cubicBezTo>
                  <a:cubicBezTo>
                    <a:pt x="59" y="101"/>
                    <a:pt x="59" y="101"/>
                    <a:pt x="59" y="101"/>
                  </a:cubicBezTo>
                  <a:cubicBezTo>
                    <a:pt x="19" y="101"/>
                    <a:pt x="19" y="101"/>
                    <a:pt x="19" y="101"/>
                  </a:cubicBezTo>
                  <a:cubicBezTo>
                    <a:pt x="14" y="101"/>
                    <a:pt x="9" y="99"/>
                    <a:pt x="6" y="95"/>
                  </a:cubicBezTo>
                  <a:cubicBezTo>
                    <a:pt x="2" y="92"/>
                    <a:pt x="0" y="87"/>
                    <a:pt x="0" y="82"/>
                  </a:cubicBezTo>
                  <a:cubicBezTo>
                    <a:pt x="0" y="76"/>
                    <a:pt x="2" y="72"/>
                    <a:pt x="6" y="68"/>
                  </a:cubicBezTo>
                  <a:cubicBezTo>
                    <a:pt x="8" y="65"/>
                    <a:pt x="12" y="63"/>
                    <a:pt x="16" y="63"/>
                  </a:cubicBezTo>
                  <a:cubicBezTo>
                    <a:pt x="16" y="61"/>
                    <a:pt x="15" y="60"/>
                    <a:pt x="15" y="58"/>
                  </a:cubicBezTo>
                  <a:cubicBezTo>
                    <a:pt x="15" y="56"/>
                    <a:pt x="15" y="53"/>
                    <a:pt x="15" y="50"/>
                  </a:cubicBezTo>
                  <a:cubicBezTo>
                    <a:pt x="15" y="37"/>
                    <a:pt x="20" y="24"/>
                    <a:pt x="29" y="15"/>
                  </a:cubicBezTo>
                  <a:cubicBezTo>
                    <a:pt x="39" y="6"/>
                    <a:pt x="51" y="0"/>
                    <a:pt x="65" y="0"/>
                  </a:cubicBezTo>
                  <a:cubicBezTo>
                    <a:pt x="71" y="0"/>
                    <a:pt x="76" y="1"/>
                    <a:pt x="81" y="2"/>
                  </a:cubicBezTo>
                  <a:cubicBezTo>
                    <a:pt x="81" y="7"/>
                    <a:pt x="81" y="7"/>
                    <a:pt x="81" y="7"/>
                  </a:cubicBezTo>
                  <a:cubicBezTo>
                    <a:pt x="76" y="6"/>
                    <a:pt x="71" y="5"/>
                    <a:pt x="65" y="5"/>
                  </a:cubicBezTo>
                  <a:cubicBezTo>
                    <a:pt x="53" y="5"/>
                    <a:pt x="41" y="10"/>
                    <a:pt x="33" y="18"/>
                  </a:cubicBezTo>
                  <a:cubicBezTo>
                    <a:pt x="25" y="26"/>
                    <a:pt x="19" y="38"/>
                    <a:pt x="19" y="50"/>
                  </a:cubicBezTo>
                  <a:cubicBezTo>
                    <a:pt x="19" y="53"/>
                    <a:pt x="20" y="55"/>
                    <a:pt x="20" y="57"/>
                  </a:cubicBezTo>
                  <a:cubicBezTo>
                    <a:pt x="20" y="60"/>
                    <a:pt x="21" y="62"/>
                    <a:pt x="21" y="64"/>
                  </a:cubicBezTo>
                  <a:cubicBezTo>
                    <a:pt x="22" y="65"/>
                    <a:pt x="21" y="67"/>
                    <a:pt x="20" y="67"/>
                  </a:cubicBezTo>
                  <a:cubicBezTo>
                    <a:pt x="20" y="67"/>
                    <a:pt x="19" y="67"/>
                    <a:pt x="19" y="67"/>
                  </a:cubicBezTo>
                  <a:cubicBezTo>
                    <a:pt x="15" y="67"/>
                    <a:pt x="12" y="69"/>
                    <a:pt x="9" y="71"/>
                  </a:cubicBezTo>
                  <a:cubicBezTo>
                    <a:pt x="6" y="74"/>
                    <a:pt x="5" y="78"/>
                    <a:pt x="5" y="8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7" name="Freeform 225"/>
            <p:cNvSpPr>
              <a:spLocks noEditPoints="1"/>
            </p:cNvSpPr>
            <p:nvPr/>
          </p:nvSpPr>
          <p:spPr bwMode="auto">
            <a:xfrm>
              <a:off x="5713422" y="563567"/>
              <a:ext cx="47625" cy="130176"/>
            </a:xfrm>
            <a:custGeom>
              <a:gdLst>
                <a:gd fmla="*/ 16 w 21" name="T0"/>
                <a:gd fmla="*/ 53 h 58" name="T1"/>
                <a:gd fmla="*/ 16 w 21" name="T2"/>
                <a:gd fmla="*/ 5 h 58" name="T3"/>
                <a:gd fmla="*/ 15 w 21" name="T4"/>
                <a:gd fmla="*/ 6 h 58" name="T5"/>
                <a:gd fmla="*/ 11 w 21" name="T6"/>
                <a:gd fmla="*/ 6 h 58" name="T7"/>
                <a:gd fmla="*/ 11 w 21" name="T8"/>
                <a:gd fmla="*/ 1 h 58" name="T9"/>
                <a:gd fmla="*/ 14 w 21" name="T10"/>
                <a:gd fmla="*/ 1 h 58" name="T11"/>
                <a:gd fmla="*/ 18 w 21" name="T12"/>
                <a:gd fmla="*/ 0 h 58" name="T13"/>
                <a:gd fmla="*/ 19 w 21" name="T14"/>
                <a:gd fmla="*/ 0 h 58" name="T15"/>
                <a:gd fmla="*/ 21 w 21" name="T16"/>
                <a:gd fmla="*/ 3 h 58" name="T17"/>
                <a:gd fmla="*/ 21 w 21" name="T18"/>
                <a:gd fmla="*/ 56 h 58" name="T19"/>
                <a:gd fmla="*/ 21 w 21" name="T20"/>
                <a:gd fmla="*/ 56 h 58" name="T21"/>
                <a:gd fmla="*/ 21 w 21" name="T22"/>
                <a:gd fmla="*/ 56 h 58" name="T23"/>
                <a:gd fmla="*/ 18 w 21" name="T24"/>
                <a:gd fmla="*/ 58 h 58" name="T25"/>
                <a:gd fmla="*/ 14 w 21" name="T26"/>
                <a:gd fmla="*/ 58 h 58" name="T27"/>
                <a:gd fmla="*/ 11 w 21" name="T28"/>
                <a:gd fmla="*/ 58 h 58" name="T29"/>
                <a:gd fmla="*/ 11 w 21" name="T30"/>
                <a:gd fmla="*/ 58 h 58" name="T31"/>
                <a:gd fmla="*/ 11 w 21" name="T32"/>
                <a:gd fmla="*/ 53 h 58" name="T33"/>
                <a:gd fmla="*/ 11 w 21" name="T34"/>
                <a:gd fmla="*/ 53 h 58" name="T35"/>
                <a:gd fmla="*/ 15 w 21" name="T36"/>
                <a:gd fmla="*/ 53 h 58" name="T37"/>
                <a:gd fmla="*/ 16 w 21" name="T38"/>
                <a:gd fmla="*/ 53 h 58" name="T39"/>
                <a:gd fmla="*/ 11 w 21" name="T40"/>
                <a:gd fmla="*/ 6 h 58" name="T41"/>
                <a:gd fmla="*/ 10 w 21" name="T42"/>
                <a:gd fmla="*/ 6 h 58" name="T43"/>
                <a:gd fmla="*/ 10 w 21" name="T44"/>
                <a:gd fmla="*/ 6 h 58" name="T45"/>
                <a:gd fmla="*/ 6 w 21" name="T46"/>
                <a:gd fmla="*/ 6 h 58" name="T47"/>
                <a:gd fmla="*/ 5 w 21" name="T48"/>
                <a:gd fmla="*/ 5 h 58" name="T49"/>
                <a:gd fmla="*/ 5 w 21" name="T50"/>
                <a:gd fmla="*/ 53 h 58" name="T51"/>
                <a:gd fmla="*/ 6 w 21" name="T52"/>
                <a:gd fmla="*/ 53 h 58" name="T53"/>
                <a:gd fmla="*/ 11 w 21" name="T54"/>
                <a:gd fmla="*/ 53 h 58" name="T55"/>
                <a:gd fmla="*/ 11 w 21" name="T56"/>
                <a:gd fmla="*/ 58 h 58" name="T57"/>
                <a:gd fmla="*/ 7 w 21" name="T58"/>
                <a:gd fmla="*/ 58 h 58" name="T59"/>
                <a:gd fmla="*/ 3 w 21" name="T60"/>
                <a:gd fmla="*/ 58 h 58" name="T61"/>
                <a:gd fmla="*/ 2 w 21" name="T62"/>
                <a:gd fmla="*/ 58 h 58" name="T63"/>
                <a:gd fmla="*/ 0 w 21" name="T64"/>
                <a:gd fmla="*/ 56 h 58" name="T65"/>
                <a:gd fmla="*/ 0 w 21" name="T66"/>
                <a:gd fmla="*/ 3 h 58" name="T67"/>
                <a:gd fmla="*/ 0 w 21" name="T68"/>
                <a:gd fmla="*/ 3 h 58" name="T69"/>
                <a:gd fmla="*/ 0 w 21" name="T70"/>
                <a:gd fmla="*/ 3 h 58" name="T71"/>
                <a:gd fmla="*/ 3 w 21" name="T72"/>
                <a:gd fmla="*/ 0 h 58" name="T73"/>
                <a:gd fmla="*/ 7 w 21" name="T74"/>
                <a:gd fmla="*/ 1 h 58" name="T75"/>
                <a:gd fmla="*/ 10 w 21" name="T76"/>
                <a:gd fmla="*/ 1 h 58" name="T77"/>
                <a:gd fmla="*/ 10 w 21" name="T78"/>
                <a:gd fmla="*/ 1 h 58" name="T79"/>
                <a:gd fmla="*/ 11 w 21" name="T80"/>
                <a:gd fmla="*/ 1 h 58" name="T81"/>
                <a:gd fmla="*/ 11 w 21" name="T82"/>
                <a:gd fmla="*/ 6 h 5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57" w="21">
                  <a:moveTo>
                    <a:pt x="16" y="53"/>
                  </a:moveTo>
                  <a:cubicBezTo>
                    <a:pt x="16" y="5"/>
                    <a:pt x="16" y="5"/>
                    <a:pt x="16" y="5"/>
                  </a:cubicBezTo>
                  <a:cubicBezTo>
                    <a:pt x="16" y="5"/>
                    <a:pt x="15" y="5"/>
                    <a:pt x="15" y="6"/>
                  </a:cubicBezTo>
                  <a:cubicBezTo>
                    <a:pt x="13" y="6"/>
                    <a:pt x="12" y="6"/>
                    <a:pt x="11" y="6"/>
                  </a:cubicBezTo>
                  <a:cubicBezTo>
                    <a:pt x="11" y="1"/>
                    <a:pt x="11" y="1"/>
                    <a:pt x="11" y="1"/>
                  </a:cubicBezTo>
                  <a:cubicBezTo>
                    <a:pt x="12" y="1"/>
                    <a:pt x="13" y="1"/>
                    <a:pt x="14" y="1"/>
                  </a:cubicBezTo>
                  <a:cubicBezTo>
                    <a:pt x="16" y="1"/>
                    <a:pt x="17" y="1"/>
                    <a:pt x="18" y="0"/>
                  </a:cubicBezTo>
                  <a:cubicBezTo>
                    <a:pt x="18" y="0"/>
                    <a:pt x="19" y="0"/>
                    <a:pt x="19" y="0"/>
                  </a:cubicBezTo>
                  <a:cubicBezTo>
                    <a:pt x="20" y="0"/>
                    <a:pt x="21" y="1"/>
                    <a:pt x="21" y="3"/>
                  </a:cubicBezTo>
                  <a:cubicBezTo>
                    <a:pt x="21" y="56"/>
                    <a:pt x="21" y="56"/>
                    <a:pt x="21" y="56"/>
                  </a:cubicBezTo>
                  <a:cubicBezTo>
                    <a:pt x="21" y="56"/>
                    <a:pt x="21" y="56"/>
                    <a:pt x="21" y="56"/>
                  </a:cubicBezTo>
                  <a:cubicBezTo>
                    <a:pt x="21" y="56"/>
                    <a:pt x="21" y="56"/>
                    <a:pt x="21" y="56"/>
                  </a:cubicBezTo>
                  <a:cubicBezTo>
                    <a:pt x="21" y="58"/>
                    <a:pt x="20" y="58"/>
                    <a:pt x="18" y="58"/>
                  </a:cubicBezTo>
                  <a:cubicBezTo>
                    <a:pt x="17" y="58"/>
                    <a:pt x="16" y="58"/>
                    <a:pt x="14" y="58"/>
                  </a:cubicBezTo>
                  <a:cubicBezTo>
                    <a:pt x="13" y="58"/>
                    <a:pt x="12" y="58"/>
                    <a:pt x="11" y="58"/>
                  </a:cubicBezTo>
                  <a:cubicBezTo>
                    <a:pt x="11" y="58"/>
                    <a:pt x="11" y="58"/>
                    <a:pt x="11" y="58"/>
                  </a:cubicBezTo>
                  <a:cubicBezTo>
                    <a:pt x="11" y="53"/>
                    <a:pt x="11" y="53"/>
                    <a:pt x="11" y="53"/>
                  </a:cubicBezTo>
                  <a:cubicBezTo>
                    <a:pt x="11" y="53"/>
                    <a:pt x="11" y="53"/>
                    <a:pt x="11" y="53"/>
                  </a:cubicBezTo>
                  <a:cubicBezTo>
                    <a:pt x="12" y="53"/>
                    <a:pt x="13" y="53"/>
                    <a:pt x="15" y="53"/>
                  </a:cubicBezTo>
                  <a:cubicBezTo>
                    <a:pt x="15" y="53"/>
                    <a:pt x="16" y="53"/>
                    <a:pt x="16" y="53"/>
                  </a:cubicBezTo>
                  <a:close/>
                  <a:moveTo>
                    <a:pt x="11" y="6"/>
                  </a:moveTo>
                  <a:cubicBezTo>
                    <a:pt x="10" y="6"/>
                    <a:pt x="10" y="6"/>
                    <a:pt x="10" y="6"/>
                  </a:cubicBezTo>
                  <a:cubicBezTo>
                    <a:pt x="10" y="6"/>
                    <a:pt x="10" y="6"/>
                    <a:pt x="10" y="6"/>
                  </a:cubicBezTo>
                  <a:cubicBezTo>
                    <a:pt x="9" y="6"/>
                    <a:pt x="8" y="6"/>
                    <a:pt x="6" y="6"/>
                  </a:cubicBezTo>
                  <a:cubicBezTo>
                    <a:pt x="6" y="5"/>
                    <a:pt x="5" y="5"/>
                    <a:pt x="5" y="5"/>
                  </a:cubicBezTo>
                  <a:cubicBezTo>
                    <a:pt x="5" y="53"/>
                    <a:pt x="5" y="53"/>
                    <a:pt x="5" y="53"/>
                  </a:cubicBezTo>
                  <a:cubicBezTo>
                    <a:pt x="5" y="53"/>
                    <a:pt x="6" y="53"/>
                    <a:pt x="6" y="53"/>
                  </a:cubicBezTo>
                  <a:cubicBezTo>
                    <a:pt x="8" y="53"/>
                    <a:pt x="9" y="53"/>
                    <a:pt x="11" y="53"/>
                  </a:cubicBezTo>
                  <a:cubicBezTo>
                    <a:pt x="11" y="58"/>
                    <a:pt x="11" y="58"/>
                    <a:pt x="11" y="58"/>
                  </a:cubicBezTo>
                  <a:cubicBezTo>
                    <a:pt x="9" y="58"/>
                    <a:pt x="8" y="58"/>
                    <a:pt x="7" y="58"/>
                  </a:cubicBezTo>
                  <a:cubicBezTo>
                    <a:pt x="5" y="58"/>
                    <a:pt x="4" y="58"/>
                    <a:pt x="3" y="58"/>
                  </a:cubicBezTo>
                  <a:cubicBezTo>
                    <a:pt x="3" y="58"/>
                    <a:pt x="3" y="58"/>
                    <a:pt x="2" y="58"/>
                  </a:cubicBezTo>
                  <a:cubicBezTo>
                    <a:pt x="1" y="58"/>
                    <a:pt x="0" y="57"/>
                    <a:pt x="0" y="56"/>
                  </a:cubicBezTo>
                  <a:cubicBezTo>
                    <a:pt x="0" y="3"/>
                    <a:pt x="0" y="3"/>
                    <a:pt x="0" y="3"/>
                  </a:cubicBezTo>
                  <a:cubicBezTo>
                    <a:pt x="0" y="3"/>
                    <a:pt x="0" y="3"/>
                    <a:pt x="0" y="3"/>
                  </a:cubicBezTo>
                  <a:cubicBezTo>
                    <a:pt x="0" y="3"/>
                    <a:pt x="0" y="3"/>
                    <a:pt x="0" y="3"/>
                  </a:cubicBezTo>
                  <a:cubicBezTo>
                    <a:pt x="0" y="1"/>
                    <a:pt x="1" y="0"/>
                    <a:pt x="3" y="0"/>
                  </a:cubicBezTo>
                  <a:cubicBezTo>
                    <a:pt x="4" y="1"/>
                    <a:pt x="5" y="1"/>
                    <a:pt x="7" y="1"/>
                  </a:cubicBezTo>
                  <a:cubicBezTo>
                    <a:pt x="8" y="1"/>
                    <a:pt x="9" y="1"/>
                    <a:pt x="10" y="1"/>
                  </a:cubicBezTo>
                  <a:cubicBezTo>
                    <a:pt x="10" y="1"/>
                    <a:pt x="10" y="1"/>
                    <a:pt x="10" y="1"/>
                  </a:cubicBezTo>
                  <a:cubicBezTo>
                    <a:pt x="11" y="1"/>
                    <a:pt x="11" y="1"/>
                    <a:pt x="11" y="1"/>
                  </a:cubicBezTo>
                  <a:lnTo>
                    <a:pt x="11"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8" name="Freeform 227"/>
            <p:cNvSpPr>
              <a:spLocks noEditPoints="1"/>
            </p:cNvSpPr>
            <p:nvPr/>
          </p:nvSpPr>
          <p:spPr bwMode="auto">
            <a:xfrm>
              <a:off x="5632459" y="569918"/>
              <a:ext cx="80963" cy="79375"/>
            </a:xfrm>
            <a:custGeom>
              <a:gdLst>
                <a:gd fmla="*/ 30 w 36" name="T0"/>
                <a:gd fmla="*/ 30 h 35" name="T1"/>
                <a:gd fmla="*/ 30 w 36" name="T2"/>
                <a:gd fmla="*/ 21 h 35" name="T3"/>
                <a:gd fmla="*/ 24 w 36" name="T4"/>
                <a:gd fmla="*/ 12 h 35" name="T5"/>
                <a:gd fmla="*/ 18 w 36" name="T6"/>
                <a:gd fmla="*/ 7 h 35" name="T7"/>
                <a:gd fmla="*/ 18 w 36" name="T8"/>
                <a:gd fmla="*/ 2 h 35" name="T9"/>
                <a:gd fmla="*/ 27 w 36" name="T10"/>
                <a:gd fmla="*/ 8 h 35" name="T11"/>
                <a:gd fmla="*/ 27 w 36" name="T12"/>
                <a:gd fmla="*/ 8 h 35" name="T13"/>
                <a:gd fmla="*/ 34 w 36" name="T14"/>
                <a:gd fmla="*/ 20 h 35" name="T15"/>
                <a:gd fmla="*/ 35 w 36" name="T16"/>
                <a:gd fmla="*/ 33 h 35" name="T17"/>
                <a:gd fmla="*/ 33 w 36" name="T18"/>
                <a:gd fmla="*/ 35 h 35" name="T19"/>
                <a:gd fmla="*/ 20 w 36" name="T20"/>
                <a:gd fmla="*/ 34 h 35" name="T21"/>
                <a:gd fmla="*/ 18 w 36" name="T22"/>
                <a:gd fmla="*/ 33 h 35" name="T23"/>
                <a:gd fmla="*/ 18 w 36" name="T24"/>
                <a:gd fmla="*/ 28 h 35" name="T25"/>
                <a:gd fmla="*/ 21 w 36" name="T26"/>
                <a:gd fmla="*/ 29 h 35" name="T27"/>
                <a:gd fmla="*/ 30 w 36" name="T28"/>
                <a:gd fmla="*/ 30 h 35" name="T29"/>
                <a:gd fmla="*/ 18 w 36" name="T30"/>
                <a:gd fmla="*/ 7 h 35" name="T31"/>
                <a:gd fmla="*/ 15 w 36" name="T32"/>
                <a:gd fmla="*/ 6 h 35" name="T33"/>
                <a:gd fmla="*/ 5 w 36" name="T34"/>
                <a:gd fmla="*/ 5 h 35" name="T35"/>
                <a:gd fmla="*/ 6 w 36" name="T36"/>
                <a:gd fmla="*/ 14 h 35" name="T37"/>
                <a:gd fmla="*/ 12 w 36" name="T38"/>
                <a:gd fmla="*/ 24 h 35" name="T39"/>
                <a:gd fmla="*/ 12 w 36" name="T40"/>
                <a:gd fmla="*/ 24 h 35" name="T41"/>
                <a:gd fmla="*/ 18 w 36" name="T42"/>
                <a:gd fmla="*/ 28 h 35" name="T43"/>
                <a:gd fmla="*/ 18 w 36" name="T44"/>
                <a:gd fmla="*/ 33 h 35" name="T45"/>
                <a:gd fmla="*/ 9 w 36" name="T46"/>
                <a:gd fmla="*/ 27 h 35" name="T47"/>
                <a:gd fmla="*/ 9 w 36" name="T48"/>
                <a:gd fmla="*/ 27 h 35" name="T49"/>
                <a:gd fmla="*/ 9 w 36" name="T50"/>
                <a:gd fmla="*/ 27 h 35" name="T51"/>
                <a:gd fmla="*/ 9 w 36" name="T52"/>
                <a:gd fmla="*/ 27 h 35" name="T53"/>
                <a:gd fmla="*/ 2 w 36" name="T54"/>
                <a:gd fmla="*/ 16 h 35" name="T55"/>
                <a:gd fmla="*/ 1 w 36" name="T56"/>
                <a:gd fmla="*/ 3 h 35" name="T57"/>
                <a:gd fmla="*/ 3 w 36" name="T58"/>
                <a:gd fmla="*/ 1 h 35" name="T59"/>
                <a:gd fmla="*/ 16 w 36" name="T60"/>
                <a:gd fmla="*/ 2 h 35" name="T61"/>
                <a:gd fmla="*/ 18 w 36" name="T62"/>
                <a:gd fmla="*/ 2 h 35" name="T63"/>
                <a:gd fmla="*/ 18 w 36" name="T64"/>
                <a:gd fmla="*/ 7 h 35"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35" w="36">
                  <a:moveTo>
                    <a:pt x="30" y="30"/>
                  </a:moveTo>
                  <a:cubicBezTo>
                    <a:pt x="31" y="27"/>
                    <a:pt x="30" y="24"/>
                    <a:pt x="30" y="21"/>
                  </a:cubicBezTo>
                  <a:cubicBezTo>
                    <a:pt x="28" y="18"/>
                    <a:pt x="27" y="14"/>
                    <a:pt x="24" y="12"/>
                  </a:cubicBezTo>
                  <a:cubicBezTo>
                    <a:pt x="22" y="10"/>
                    <a:pt x="20" y="8"/>
                    <a:pt x="18" y="7"/>
                  </a:cubicBezTo>
                  <a:cubicBezTo>
                    <a:pt x="18" y="2"/>
                    <a:pt x="18" y="2"/>
                    <a:pt x="18" y="2"/>
                  </a:cubicBezTo>
                  <a:cubicBezTo>
                    <a:pt x="21" y="4"/>
                    <a:pt x="25" y="6"/>
                    <a:pt x="27" y="8"/>
                  </a:cubicBezTo>
                  <a:cubicBezTo>
                    <a:pt x="27" y="8"/>
                    <a:pt x="27" y="8"/>
                    <a:pt x="27" y="8"/>
                  </a:cubicBezTo>
                  <a:cubicBezTo>
                    <a:pt x="31" y="12"/>
                    <a:pt x="33" y="15"/>
                    <a:pt x="34" y="20"/>
                  </a:cubicBezTo>
                  <a:cubicBezTo>
                    <a:pt x="35" y="24"/>
                    <a:pt x="36" y="28"/>
                    <a:pt x="35" y="33"/>
                  </a:cubicBezTo>
                  <a:cubicBezTo>
                    <a:pt x="35" y="34"/>
                    <a:pt x="34" y="34"/>
                    <a:pt x="33" y="35"/>
                  </a:cubicBezTo>
                  <a:cubicBezTo>
                    <a:pt x="29" y="35"/>
                    <a:pt x="24" y="35"/>
                    <a:pt x="20" y="34"/>
                  </a:cubicBezTo>
                  <a:cubicBezTo>
                    <a:pt x="19" y="34"/>
                    <a:pt x="19" y="33"/>
                    <a:pt x="18" y="33"/>
                  </a:cubicBezTo>
                  <a:cubicBezTo>
                    <a:pt x="18" y="28"/>
                    <a:pt x="18" y="28"/>
                    <a:pt x="18" y="28"/>
                  </a:cubicBezTo>
                  <a:cubicBezTo>
                    <a:pt x="19" y="28"/>
                    <a:pt x="20" y="29"/>
                    <a:pt x="21" y="29"/>
                  </a:cubicBezTo>
                  <a:cubicBezTo>
                    <a:pt x="24" y="30"/>
                    <a:pt x="27" y="30"/>
                    <a:pt x="30" y="30"/>
                  </a:cubicBezTo>
                  <a:close/>
                  <a:moveTo>
                    <a:pt x="18" y="7"/>
                  </a:moveTo>
                  <a:cubicBezTo>
                    <a:pt x="17" y="7"/>
                    <a:pt x="16" y="6"/>
                    <a:pt x="15" y="6"/>
                  </a:cubicBezTo>
                  <a:cubicBezTo>
                    <a:pt x="12" y="5"/>
                    <a:pt x="9" y="5"/>
                    <a:pt x="5" y="5"/>
                  </a:cubicBezTo>
                  <a:cubicBezTo>
                    <a:pt x="5" y="8"/>
                    <a:pt x="5" y="11"/>
                    <a:pt x="6" y="14"/>
                  </a:cubicBezTo>
                  <a:cubicBezTo>
                    <a:pt x="7" y="18"/>
                    <a:pt x="9" y="21"/>
                    <a:pt x="12" y="24"/>
                  </a:cubicBezTo>
                  <a:cubicBezTo>
                    <a:pt x="12" y="24"/>
                    <a:pt x="12" y="24"/>
                    <a:pt x="12" y="24"/>
                  </a:cubicBezTo>
                  <a:cubicBezTo>
                    <a:pt x="14" y="25"/>
                    <a:pt x="16" y="27"/>
                    <a:pt x="18" y="28"/>
                  </a:cubicBezTo>
                  <a:cubicBezTo>
                    <a:pt x="18" y="33"/>
                    <a:pt x="18" y="33"/>
                    <a:pt x="18" y="33"/>
                  </a:cubicBezTo>
                  <a:cubicBezTo>
                    <a:pt x="15" y="32"/>
                    <a:pt x="11" y="30"/>
                    <a:pt x="9" y="27"/>
                  </a:cubicBezTo>
                  <a:cubicBezTo>
                    <a:pt x="9" y="27"/>
                    <a:pt x="9" y="27"/>
                    <a:pt x="9" y="27"/>
                  </a:cubicBezTo>
                  <a:cubicBezTo>
                    <a:pt x="9" y="27"/>
                    <a:pt x="9" y="27"/>
                    <a:pt x="9" y="27"/>
                  </a:cubicBezTo>
                  <a:cubicBezTo>
                    <a:pt x="9" y="27"/>
                    <a:pt x="9" y="27"/>
                    <a:pt x="9" y="27"/>
                  </a:cubicBezTo>
                  <a:cubicBezTo>
                    <a:pt x="5" y="24"/>
                    <a:pt x="3" y="20"/>
                    <a:pt x="2" y="16"/>
                  </a:cubicBezTo>
                  <a:cubicBezTo>
                    <a:pt x="1" y="12"/>
                    <a:pt x="0" y="7"/>
                    <a:pt x="1" y="3"/>
                  </a:cubicBezTo>
                  <a:cubicBezTo>
                    <a:pt x="1" y="2"/>
                    <a:pt x="2" y="1"/>
                    <a:pt x="3" y="1"/>
                  </a:cubicBezTo>
                  <a:cubicBezTo>
                    <a:pt x="7" y="0"/>
                    <a:pt x="12" y="0"/>
                    <a:pt x="16" y="2"/>
                  </a:cubicBezTo>
                  <a:cubicBezTo>
                    <a:pt x="17" y="2"/>
                    <a:pt x="17" y="2"/>
                    <a:pt x="18" y="2"/>
                  </a:cubicBezTo>
                  <a:lnTo>
                    <a:pt x="18"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09" name="Freeform 228"/>
            <p:cNvSpPr>
              <a:spLocks noEditPoints="1"/>
            </p:cNvSpPr>
            <p:nvPr/>
          </p:nvSpPr>
          <p:spPr bwMode="auto">
            <a:xfrm>
              <a:off x="5761047" y="569918"/>
              <a:ext cx="80963" cy="79375"/>
            </a:xfrm>
            <a:custGeom>
              <a:gdLst>
                <a:gd fmla="*/ 24 w 36" name="T0"/>
                <a:gd fmla="*/ 24 h 35" name="T1"/>
                <a:gd fmla="*/ 30 w 36" name="T2"/>
                <a:gd fmla="*/ 14 h 35" name="T3"/>
                <a:gd fmla="*/ 31 w 36" name="T4"/>
                <a:gd fmla="*/ 5 h 35" name="T5"/>
                <a:gd fmla="*/ 21 w 36" name="T6"/>
                <a:gd fmla="*/ 6 h 35" name="T7"/>
                <a:gd fmla="*/ 18 w 36" name="T8"/>
                <a:gd fmla="*/ 7 h 35" name="T9"/>
                <a:gd fmla="*/ 18 w 36" name="T10"/>
                <a:gd fmla="*/ 2 h 35" name="T11"/>
                <a:gd fmla="*/ 20 w 36" name="T12"/>
                <a:gd fmla="*/ 2 h 35" name="T13"/>
                <a:gd fmla="*/ 33 w 36" name="T14"/>
                <a:gd fmla="*/ 1 h 35" name="T15"/>
                <a:gd fmla="*/ 35 w 36" name="T16"/>
                <a:gd fmla="*/ 3 h 35" name="T17"/>
                <a:gd fmla="*/ 34 w 36" name="T18"/>
                <a:gd fmla="*/ 16 h 35" name="T19"/>
                <a:gd fmla="*/ 27 w 36" name="T20"/>
                <a:gd fmla="*/ 27 h 35" name="T21"/>
                <a:gd fmla="*/ 27 w 36" name="T22"/>
                <a:gd fmla="*/ 27 h 35" name="T23"/>
                <a:gd fmla="*/ 18 w 36" name="T24"/>
                <a:gd fmla="*/ 33 h 35" name="T25"/>
                <a:gd fmla="*/ 18 w 36" name="T26"/>
                <a:gd fmla="*/ 28 h 35" name="T27"/>
                <a:gd fmla="*/ 24 w 36" name="T28"/>
                <a:gd fmla="*/ 24 h 35" name="T29"/>
                <a:gd fmla="*/ 18 w 36" name="T30"/>
                <a:gd fmla="*/ 7 h 35" name="T31"/>
                <a:gd fmla="*/ 12 w 36" name="T32"/>
                <a:gd fmla="*/ 12 h 35" name="T33"/>
                <a:gd fmla="*/ 12 w 36" name="T34"/>
                <a:gd fmla="*/ 12 h 35" name="T35"/>
                <a:gd fmla="*/ 6 w 36" name="T36"/>
                <a:gd fmla="*/ 21 h 35" name="T37"/>
                <a:gd fmla="*/ 6 w 36" name="T38"/>
                <a:gd fmla="*/ 30 h 35" name="T39"/>
                <a:gd fmla="*/ 15 w 36" name="T40"/>
                <a:gd fmla="*/ 29 h 35" name="T41"/>
                <a:gd fmla="*/ 18 w 36" name="T42"/>
                <a:gd fmla="*/ 28 h 35" name="T43"/>
                <a:gd fmla="*/ 18 w 36" name="T44"/>
                <a:gd fmla="*/ 33 h 35" name="T45"/>
                <a:gd fmla="*/ 16 w 36" name="T46"/>
                <a:gd fmla="*/ 34 h 35" name="T47"/>
                <a:gd fmla="*/ 3 w 36" name="T48"/>
                <a:gd fmla="*/ 35 h 35" name="T49"/>
                <a:gd fmla="*/ 1 w 36" name="T50"/>
                <a:gd fmla="*/ 33 h 35" name="T51"/>
                <a:gd fmla="*/ 2 w 36" name="T52"/>
                <a:gd fmla="*/ 20 h 35" name="T53"/>
                <a:gd fmla="*/ 9 w 36" name="T54"/>
                <a:gd fmla="*/ 8 h 35" name="T55"/>
                <a:gd fmla="*/ 9 w 36" name="T56"/>
                <a:gd fmla="*/ 8 h 35" name="T57"/>
                <a:gd fmla="*/ 9 w 36" name="T58"/>
                <a:gd fmla="*/ 8 h 35" name="T59"/>
                <a:gd fmla="*/ 18 w 36" name="T60"/>
                <a:gd fmla="*/ 2 h 35" name="T61"/>
                <a:gd fmla="*/ 18 w 36" name="T62"/>
                <a:gd fmla="*/ 7 h 35"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35" w="36">
                  <a:moveTo>
                    <a:pt x="24" y="24"/>
                  </a:moveTo>
                  <a:cubicBezTo>
                    <a:pt x="27" y="21"/>
                    <a:pt x="29" y="18"/>
                    <a:pt x="30" y="14"/>
                  </a:cubicBezTo>
                  <a:cubicBezTo>
                    <a:pt x="31" y="11"/>
                    <a:pt x="31" y="8"/>
                    <a:pt x="31" y="5"/>
                  </a:cubicBezTo>
                  <a:cubicBezTo>
                    <a:pt x="27" y="5"/>
                    <a:pt x="24" y="5"/>
                    <a:pt x="21" y="6"/>
                  </a:cubicBezTo>
                  <a:cubicBezTo>
                    <a:pt x="20" y="6"/>
                    <a:pt x="19" y="7"/>
                    <a:pt x="18" y="7"/>
                  </a:cubicBezTo>
                  <a:cubicBezTo>
                    <a:pt x="18" y="2"/>
                    <a:pt x="18" y="2"/>
                    <a:pt x="18" y="2"/>
                  </a:cubicBezTo>
                  <a:cubicBezTo>
                    <a:pt x="19" y="2"/>
                    <a:pt x="19" y="2"/>
                    <a:pt x="20" y="2"/>
                  </a:cubicBezTo>
                  <a:cubicBezTo>
                    <a:pt x="24" y="0"/>
                    <a:pt x="29" y="0"/>
                    <a:pt x="33" y="1"/>
                  </a:cubicBezTo>
                  <a:cubicBezTo>
                    <a:pt x="34" y="1"/>
                    <a:pt x="35" y="2"/>
                    <a:pt x="35" y="3"/>
                  </a:cubicBezTo>
                  <a:cubicBezTo>
                    <a:pt x="36" y="7"/>
                    <a:pt x="36" y="12"/>
                    <a:pt x="34" y="16"/>
                  </a:cubicBezTo>
                  <a:cubicBezTo>
                    <a:pt x="33" y="20"/>
                    <a:pt x="31" y="24"/>
                    <a:pt x="27" y="27"/>
                  </a:cubicBezTo>
                  <a:cubicBezTo>
                    <a:pt x="27" y="27"/>
                    <a:pt x="27" y="27"/>
                    <a:pt x="27" y="27"/>
                  </a:cubicBezTo>
                  <a:cubicBezTo>
                    <a:pt x="25" y="30"/>
                    <a:pt x="21" y="32"/>
                    <a:pt x="18" y="33"/>
                  </a:cubicBezTo>
                  <a:cubicBezTo>
                    <a:pt x="18" y="28"/>
                    <a:pt x="18" y="28"/>
                    <a:pt x="18" y="28"/>
                  </a:cubicBezTo>
                  <a:cubicBezTo>
                    <a:pt x="20" y="27"/>
                    <a:pt x="22" y="25"/>
                    <a:pt x="24" y="24"/>
                  </a:cubicBezTo>
                  <a:close/>
                  <a:moveTo>
                    <a:pt x="18" y="7"/>
                  </a:moveTo>
                  <a:cubicBezTo>
                    <a:pt x="16" y="8"/>
                    <a:pt x="14" y="10"/>
                    <a:pt x="12" y="12"/>
                  </a:cubicBezTo>
                  <a:cubicBezTo>
                    <a:pt x="12" y="12"/>
                    <a:pt x="12" y="12"/>
                    <a:pt x="12" y="12"/>
                  </a:cubicBezTo>
                  <a:cubicBezTo>
                    <a:pt x="9" y="14"/>
                    <a:pt x="8" y="18"/>
                    <a:pt x="6" y="21"/>
                  </a:cubicBezTo>
                  <a:cubicBezTo>
                    <a:pt x="6" y="24"/>
                    <a:pt x="5" y="27"/>
                    <a:pt x="6" y="30"/>
                  </a:cubicBezTo>
                  <a:cubicBezTo>
                    <a:pt x="9" y="30"/>
                    <a:pt x="12" y="30"/>
                    <a:pt x="15" y="29"/>
                  </a:cubicBezTo>
                  <a:cubicBezTo>
                    <a:pt x="16" y="29"/>
                    <a:pt x="17" y="28"/>
                    <a:pt x="18" y="28"/>
                  </a:cubicBezTo>
                  <a:cubicBezTo>
                    <a:pt x="18" y="33"/>
                    <a:pt x="18" y="33"/>
                    <a:pt x="18" y="33"/>
                  </a:cubicBezTo>
                  <a:cubicBezTo>
                    <a:pt x="17" y="33"/>
                    <a:pt x="17" y="34"/>
                    <a:pt x="16" y="34"/>
                  </a:cubicBezTo>
                  <a:cubicBezTo>
                    <a:pt x="12" y="35"/>
                    <a:pt x="7" y="35"/>
                    <a:pt x="3" y="35"/>
                  </a:cubicBezTo>
                  <a:cubicBezTo>
                    <a:pt x="2" y="34"/>
                    <a:pt x="1" y="34"/>
                    <a:pt x="1" y="33"/>
                  </a:cubicBezTo>
                  <a:cubicBezTo>
                    <a:pt x="0" y="28"/>
                    <a:pt x="1" y="24"/>
                    <a:pt x="2" y="20"/>
                  </a:cubicBezTo>
                  <a:cubicBezTo>
                    <a:pt x="3" y="15"/>
                    <a:pt x="5" y="12"/>
                    <a:pt x="9" y="8"/>
                  </a:cubicBezTo>
                  <a:cubicBezTo>
                    <a:pt x="9" y="8"/>
                    <a:pt x="9" y="8"/>
                    <a:pt x="9" y="8"/>
                  </a:cubicBezTo>
                  <a:cubicBezTo>
                    <a:pt x="9" y="8"/>
                    <a:pt x="9" y="8"/>
                    <a:pt x="9" y="8"/>
                  </a:cubicBezTo>
                  <a:cubicBezTo>
                    <a:pt x="11" y="6"/>
                    <a:pt x="15" y="4"/>
                    <a:pt x="18" y="2"/>
                  </a:cubicBezTo>
                  <a:lnTo>
                    <a:pt x="18"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0" name="Freeform 229"/>
            <p:cNvSpPr>
              <a:spLocks noEditPoints="1"/>
            </p:cNvSpPr>
            <p:nvPr/>
          </p:nvSpPr>
          <p:spPr bwMode="auto">
            <a:xfrm>
              <a:off x="5629283" y="696918"/>
              <a:ext cx="214314" cy="66675"/>
            </a:xfrm>
            <a:custGeom>
              <a:gdLst>
                <a:gd fmla="*/ 55 w 95" name="T0"/>
                <a:gd fmla="*/ 5 h 30" name="T1"/>
                <a:gd fmla="*/ 51 w 95" name="T2"/>
                <a:gd fmla="*/ 5 h 30" name="T3"/>
                <a:gd fmla="*/ 48 w 95" name="T4"/>
                <a:gd fmla="*/ 4 h 30" name="T5"/>
                <a:gd fmla="*/ 48 w 95" name="T6"/>
                <a:gd fmla="*/ 4 h 30" name="T7"/>
                <a:gd fmla="*/ 48 w 95" name="T8"/>
                <a:gd fmla="*/ 0 h 30" name="T9"/>
                <a:gd fmla="*/ 48 w 95" name="T10"/>
                <a:gd fmla="*/ 0 h 30" name="T11"/>
                <a:gd fmla="*/ 52 w 95" name="T12"/>
                <a:gd fmla="*/ 0 h 30" name="T13"/>
                <a:gd fmla="*/ 56 w 95" name="T14"/>
                <a:gd fmla="*/ 0 h 30" name="T15"/>
                <a:gd fmla="*/ 83 w 95" name="T16"/>
                <a:gd fmla="*/ 9 h 30" name="T17"/>
                <a:gd fmla="*/ 95 w 95" name="T18"/>
                <a:gd fmla="*/ 28 h 30" name="T19"/>
                <a:gd fmla="*/ 93 w 95" name="T20"/>
                <a:gd fmla="*/ 30 h 30" name="T21"/>
                <a:gd fmla="*/ 48 w 95" name="T22"/>
                <a:gd fmla="*/ 30 h 30" name="T23"/>
                <a:gd fmla="*/ 48 w 95" name="T24"/>
                <a:gd fmla="*/ 25 h 30" name="T25"/>
                <a:gd fmla="*/ 90 w 95" name="T26"/>
                <a:gd fmla="*/ 25 h 30" name="T27"/>
                <a:gd fmla="*/ 81 w 95" name="T28"/>
                <a:gd fmla="*/ 13 h 30" name="T29"/>
                <a:gd fmla="*/ 55 w 95" name="T30"/>
                <a:gd fmla="*/ 5 h 30" name="T31"/>
                <a:gd fmla="*/ 48 w 95" name="T32"/>
                <a:gd fmla="*/ 4 h 30" name="T33"/>
                <a:gd fmla="*/ 44 w 95" name="T34"/>
                <a:gd fmla="*/ 5 h 30" name="T35"/>
                <a:gd fmla="*/ 40 w 95" name="T36"/>
                <a:gd fmla="*/ 5 h 30" name="T37"/>
                <a:gd fmla="*/ 14 w 95" name="T38"/>
                <a:gd fmla="*/ 13 h 30" name="T39"/>
                <a:gd fmla="*/ 5 w 95" name="T40"/>
                <a:gd fmla="*/ 25 h 30" name="T41"/>
                <a:gd fmla="*/ 48 w 95" name="T42"/>
                <a:gd fmla="*/ 25 h 30" name="T43"/>
                <a:gd fmla="*/ 48 w 95" name="T44"/>
                <a:gd fmla="*/ 30 h 30" name="T45"/>
                <a:gd fmla="*/ 2 w 95" name="T46"/>
                <a:gd fmla="*/ 30 h 30" name="T47"/>
                <a:gd fmla="*/ 0 w 95" name="T48"/>
                <a:gd fmla="*/ 28 h 30" name="T49"/>
                <a:gd fmla="*/ 12 w 95" name="T50"/>
                <a:gd fmla="*/ 9 h 30" name="T51"/>
                <a:gd fmla="*/ 39 w 95" name="T52"/>
                <a:gd fmla="*/ 0 h 30" name="T53"/>
                <a:gd fmla="*/ 43 w 95" name="T54"/>
                <a:gd fmla="*/ 0 h 30" name="T55"/>
                <a:gd fmla="*/ 48 w 95" name="T56"/>
                <a:gd fmla="*/ 0 h 30" name="T57"/>
                <a:gd fmla="*/ 48 w 95" name="T58"/>
                <a:gd fmla="*/ 4 h 30"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30" w="95">
                  <a:moveTo>
                    <a:pt x="55" y="5"/>
                  </a:moveTo>
                  <a:cubicBezTo>
                    <a:pt x="54" y="5"/>
                    <a:pt x="53" y="5"/>
                    <a:pt x="51" y="5"/>
                  </a:cubicBezTo>
                  <a:cubicBezTo>
                    <a:pt x="50" y="4"/>
                    <a:pt x="49" y="4"/>
                    <a:pt x="48" y="4"/>
                  </a:cubicBezTo>
                  <a:cubicBezTo>
                    <a:pt x="48" y="4"/>
                    <a:pt x="48" y="4"/>
                    <a:pt x="48" y="4"/>
                  </a:cubicBezTo>
                  <a:cubicBezTo>
                    <a:pt x="48" y="0"/>
                    <a:pt x="48" y="0"/>
                    <a:pt x="48" y="0"/>
                  </a:cubicBezTo>
                  <a:cubicBezTo>
                    <a:pt x="48" y="0"/>
                    <a:pt x="48" y="0"/>
                    <a:pt x="48" y="0"/>
                  </a:cubicBezTo>
                  <a:cubicBezTo>
                    <a:pt x="49" y="0"/>
                    <a:pt x="50" y="0"/>
                    <a:pt x="52" y="0"/>
                  </a:cubicBezTo>
                  <a:cubicBezTo>
                    <a:pt x="53" y="0"/>
                    <a:pt x="55" y="0"/>
                    <a:pt x="56" y="0"/>
                  </a:cubicBezTo>
                  <a:cubicBezTo>
                    <a:pt x="67" y="1"/>
                    <a:pt x="77" y="5"/>
                    <a:pt x="83" y="9"/>
                  </a:cubicBezTo>
                  <a:cubicBezTo>
                    <a:pt x="91" y="14"/>
                    <a:pt x="95" y="21"/>
                    <a:pt x="95" y="28"/>
                  </a:cubicBezTo>
                  <a:cubicBezTo>
                    <a:pt x="95" y="29"/>
                    <a:pt x="94" y="30"/>
                    <a:pt x="93" y="30"/>
                  </a:cubicBezTo>
                  <a:cubicBezTo>
                    <a:pt x="48" y="30"/>
                    <a:pt x="48" y="30"/>
                    <a:pt x="48" y="30"/>
                  </a:cubicBezTo>
                  <a:cubicBezTo>
                    <a:pt x="48" y="25"/>
                    <a:pt x="48" y="25"/>
                    <a:pt x="48" y="25"/>
                  </a:cubicBezTo>
                  <a:cubicBezTo>
                    <a:pt x="90" y="25"/>
                    <a:pt x="90" y="25"/>
                    <a:pt x="90" y="25"/>
                  </a:cubicBezTo>
                  <a:cubicBezTo>
                    <a:pt x="89" y="21"/>
                    <a:pt x="86" y="17"/>
                    <a:pt x="81" y="13"/>
                  </a:cubicBezTo>
                  <a:cubicBezTo>
                    <a:pt x="74" y="9"/>
                    <a:pt x="66" y="6"/>
                    <a:pt x="55" y="5"/>
                  </a:cubicBezTo>
                  <a:close/>
                  <a:moveTo>
                    <a:pt x="48" y="4"/>
                  </a:moveTo>
                  <a:cubicBezTo>
                    <a:pt x="46" y="4"/>
                    <a:pt x="45" y="4"/>
                    <a:pt x="44" y="5"/>
                  </a:cubicBezTo>
                  <a:cubicBezTo>
                    <a:pt x="42" y="5"/>
                    <a:pt x="41" y="5"/>
                    <a:pt x="40" y="5"/>
                  </a:cubicBezTo>
                  <a:cubicBezTo>
                    <a:pt x="29" y="6"/>
                    <a:pt x="21" y="9"/>
                    <a:pt x="14" y="13"/>
                  </a:cubicBezTo>
                  <a:cubicBezTo>
                    <a:pt x="9" y="17"/>
                    <a:pt x="6" y="21"/>
                    <a:pt x="5" y="25"/>
                  </a:cubicBezTo>
                  <a:cubicBezTo>
                    <a:pt x="48" y="25"/>
                    <a:pt x="48" y="25"/>
                    <a:pt x="48" y="25"/>
                  </a:cubicBezTo>
                  <a:cubicBezTo>
                    <a:pt x="48" y="30"/>
                    <a:pt x="48" y="30"/>
                    <a:pt x="48" y="30"/>
                  </a:cubicBezTo>
                  <a:cubicBezTo>
                    <a:pt x="2" y="30"/>
                    <a:pt x="2" y="30"/>
                    <a:pt x="2" y="30"/>
                  </a:cubicBezTo>
                  <a:cubicBezTo>
                    <a:pt x="1" y="30"/>
                    <a:pt x="0" y="29"/>
                    <a:pt x="0" y="28"/>
                  </a:cubicBezTo>
                  <a:cubicBezTo>
                    <a:pt x="0" y="21"/>
                    <a:pt x="4" y="14"/>
                    <a:pt x="12" y="9"/>
                  </a:cubicBezTo>
                  <a:cubicBezTo>
                    <a:pt x="18" y="5"/>
                    <a:pt x="28" y="1"/>
                    <a:pt x="39" y="0"/>
                  </a:cubicBezTo>
                  <a:cubicBezTo>
                    <a:pt x="40" y="0"/>
                    <a:pt x="42" y="0"/>
                    <a:pt x="43" y="0"/>
                  </a:cubicBezTo>
                  <a:cubicBezTo>
                    <a:pt x="45" y="0"/>
                    <a:pt x="46" y="0"/>
                    <a:pt x="48" y="0"/>
                  </a:cubicBezTo>
                  <a:lnTo>
                    <a:pt x="48"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1" name="Freeform 230"/>
            <p:cNvSpPr>
              <a:spLocks noEditPoints="1"/>
            </p:cNvSpPr>
            <p:nvPr/>
          </p:nvSpPr>
          <p:spPr bwMode="auto">
            <a:xfrm>
              <a:off x="8616963" y="3508396"/>
              <a:ext cx="101600" cy="166689"/>
            </a:xfrm>
            <a:custGeom>
              <a:gdLst>
                <a:gd fmla="*/ 40 w 45" name="T0"/>
                <a:gd fmla="*/ 37 h 74" name="T1"/>
                <a:gd fmla="*/ 34 w 45" name="T2"/>
                <a:gd fmla="*/ 17 h 74" name="T3"/>
                <a:gd fmla="*/ 23 w 45" name="T4"/>
                <a:gd fmla="*/ 5 h 74" name="T5"/>
                <a:gd fmla="*/ 23 w 45" name="T6"/>
                <a:gd fmla="*/ 0 h 74" name="T7"/>
                <a:gd fmla="*/ 24 w 45" name="T8"/>
                <a:gd fmla="*/ 0 h 74" name="T9"/>
                <a:gd fmla="*/ 38 w 45" name="T10"/>
                <a:gd fmla="*/ 14 h 74" name="T11"/>
                <a:gd fmla="*/ 45 w 45" name="T12"/>
                <a:gd fmla="*/ 37 h 74" name="T13"/>
                <a:gd fmla="*/ 38 w 45" name="T14"/>
                <a:gd fmla="*/ 59 h 74" name="T15"/>
                <a:gd fmla="*/ 24 w 45" name="T16"/>
                <a:gd fmla="*/ 74 h 74" name="T17"/>
                <a:gd fmla="*/ 23 w 45" name="T18"/>
                <a:gd fmla="*/ 74 h 74" name="T19"/>
                <a:gd fmla="*/ 23 w 45" name="T20"/>
                <a:gd fmla="*/ 69 h 74" name="T21"/>
                <a:gd fmla="*/ 23 w 45" name="T22"/>
                <a:gd fmla="*/ 69 h 74" name="T23"/>
                <a:gd fmla="*/ 34 w 45" name="T24"/>
                <a:gd fmla="*/ 57 h 74" name="T25"/>
                <a:gd fmla="*/ 40 w 45" name="T26"/>
                <a:gd fmla="*/ 37 h 74" name="T27"/>
                <a:gd fmla="*/ 23 w 45" name="T28"/>
                <a:gd fmla="*/ 5 h 74" name="T29"/>
                <a:gd fmla="*/ 11 w 45" name="T30"/>
                <a:gd fmla="*/ 17 h 74" name="T31"/>
                <a:gd fmla="*/ 11 w 45" name="T32"/>
                <a:gd fmla="*/ 17 h 74" name="T33"/>
                <a:gd fmla="*/ 5 w 45" name="T34"/>
                <a:gd fmla="*/ 37 h 74" name="T35"/>
                <a:gd fmla="*/ 11 w 45" name="T36"/>
                <a:gd fmla="*/ 57 h 74" name="T37"/>
                <a:gd fmla="*/ 11 w 45" name="T38"/>
                <a:gd fmla="*/ 57 h 74" name="T39"/>
                <a:gd fmla="*/ 23 w 45" name="T40"/>
                <a:gd fmla="*/ 69 h 74" name="T41"/>
                <a:gd fmla="*/ 23 w 45" name="T42"/>
                <a:gd fmla="*/ 74 h 74" name="T43"/>
                <a:gd fmla="*/ 22 w 45" name="T44"/>
                <a:gd fmla="*/ 74 h 74" name="T45"/>
                <a:gd fmla="*/ 7 w 45" name="T46"/>
                <a:gd fmla="*/ 59 h 74" name="T47"/>
                <a:gd fmla="*/ 7 w 45" name="T48"/>
                <a:gd fmla="*/ 59 h 74" name="T49"/>
                <a:gd fmla="*/ 7 w 45" name="T50"/>
                <a:gd fmla="*/ 59 h 74" name="T51"/>
                <a:gd fmla="*/ 0 w 45" name="T52"/>
                <a:gd fmla="*/ 37 h 74" name="T53"/>
                <a:gd fmla="*/ 7 w 45" name="T54"/>
                <a:gd fmla="*/ 14 h 74" name="T55"/>
                <a:gd fmla="*/ 7 w 45" name="T56"/>
                <a:gd fmla="*/ 14 h 74" name="T57"/>
                <a:gd fmla="*/ 22 w 45" name="T58"/>
                <a:gd fmla="*/ 0 h 74" name="T59"/>
                <a:gd fmla="*/ 23 w 45" name="T60"/>
                <a:gd fmla="*/ 0 h 74" name="T61"/>
                <a:gd fmla="*/ 23 w 45" name="T62"/>
                <a:gd fmla="*/ 5 h 74"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74" w="45">
                  <a:moveTo>
                    <a:pt x="40" y="37"/>
                  </a:moveTo>
                  <a:cubicBezTo>
                    <a:pt x="40" y="31"/>
                    <a:pt x="38" y="23"/>
                    <a:pt x="34" y="17"/>
                  </a:cubicBezTo>
                  <a:cubicBezTo>
                    <a:pt x="31" y="11"/>
                    <a:pt x="27" y="7"/>
                    <a:pt x="23" y="5"/>
                  </a:cubicBezTo>
                  <a:cubicBezTo>
                    <a:pt x="23" y="0"/>
                    <a:pt x="23" y="0"/>
                    <a:pt x="23" y="0"/>
                  </a:cubicBezTo>
                  <a:cubicBezTo>
                    <a:pt x="23" y="0"/>
                    <a:pt x="23" y="0"/>
                    <a:pt x="24" y="0"/>
                  </a:cubicBezTo>
                  <a:cubicBezTo>
                    <a:pt x="30" y="2"/>
                    <a:pt x="35" y="8"/>
                    <a:pt x="38" y="14"/>
                  </a:cubicBezTo>
                  <a:cubicBezTo>
                    <a:pt x="42" y="21"/>
                    <a:pt x="45" y="30"/>
                    <a:pt x="45" y="37"/>
                  </a:cubicBezTo>
                  <a:cubicBezTo>
                    <a:pt x="45" y="44"/>
                    <a:pt x="42" y="52"/>
                    <a:pt x="38" y="59"/>
                  </a:cubicBezTo>
                  <a:cubicBezTo>
                    <a:pt x="35" y="66"/>
                    <a:pt x="30" y="71"/>
                    <a:pt x="24" y="74"/>
                  </a:cubicBezTo>
                  <a:cubicBezTo>
                    <a:pt x="23" y="74"/>
                    <a:pt x="23" y="74"/>
                    <a:pt x="23" y="74"/>
                  </a:cubicBezTo>
                  <a:cubicBezTo>
                    <a:pt x="23" y="69"/>
                    <a:pt x="23" y="69"/>
                    <a:pt x="23" y="69"/>
                  </a:cubicBezTo>
                  <a:cubicBezTo>
                    <a:pt x="23" y="69"/>
                    <a:pt x="23" y="69"/>
                    <a:pt x="23" y="69"/>
                  </a:cubicBezTo>
                  <a:cubicBezTo>
                    <a:pt x="27" y="67"/>
                    <a:pt x="31" y="62"/>
                    <a:pt x="34" y="57"/>
                  </a:cubicBezTo>
                  <a:cubicBezTo>
                    <a:pt x="38" y="51"/>
                    <a:pt x="40" y="43"/>
                    <a:pt x="40" y="37"/>
                  </a:cubicBezTo>
                  <a:close/>
                  <a:moveTo>
                    <a:pt x="23" y="5"/>
                  </a:moveTo>
                  <a:cubicBezTo>
                    <a:pt x="18" y="7"/>
                    <a:pt x="14" y="11"/>
                    <a:pt x="11" y="17"/>
                  </a:cubicBezTo>
                  <a:cubicBezTo>
                    <a:pt x="11" y="17"/>
                    <a:pt x="11" y="17"/>
                    <a:pt x="11" y="17"/>
                  </a:cubicBezTo>
                  <a:cubicBezTo>
                    <a:pt x="7" y="23"/>
                    <a:pt x="5" y="31"/>
                    <a:pt x="5" y="37"/>
                  </a:cubicBezTo>
                  <a:cubicBezTo>
                    <a:pt x="5" y="43"/>
                    <a:pt x="7" y="51"/>
                    <a:pt x="11" y="57"/>
                  </a:cubicBezTo>
                  <a:cubicBezTo>
                    <a:pt x="11" y="57"/>
                    <a:pt x="11" y="57"/>
                    <a:pt x="11" y="57"/>
                  </a:cubicBezTo>
                  <a:cubicBezTo>
                    <a:pt x="14" y="62"/>
                    <a:pt x="18" y="67"/>
                    <a:pt x="23" y="69"/>
                  </a:cubicBezTo>
                  <a:cubicBezTo>
                    <a:pt x="23" y="74"/>
                    <a:pt x="23" y="74"/>
                    <a:pt x="23" y="74"/>
                  </a:cubicBezTo>
                  <a:cubicBezTo>
                    <a:pt x="22" y="74"/>
                    <a:pt x="22" y="74"/>
                    <a:pt x="22" y="74"/>
                  </a:cubicBezTo>
                  <a:cubicBezTo>
                    <a:pt x="16" y="71"/>
                    <a:pt x="10" y="66"/>
                    <a:pt x="7" y="59"/>
                  </a:cubicBezTo>
                  <a:cubicBezTo>
                    <a:pt x="7" y="59"/>
                    <a:pt x="7" y="59"/>
                    <a:pt x="7" y="59"/>
                  </a:cubicBezTo>
                  <a:cubicBezTo>
                    <a:pt x="7" y="59"/>
                    <a:pt x="7" y="59"/>
                    <a:pt x="7" y="59"/>
                  </a:cubicBezTo>
                  <a:cubicBezTo>
                    <a:pt x="3" y="52"/>
                    <a:pt x="0" y="44"/>
                    <a:pt x="0" y="37"/>
                  </a:cubicBezTo>
                  <a:cubicBezTo>
                    <a:pt x="0" y="30"/>
                    <a:pt x="3" y="21"/>
                    <a:pt x="7" y="14"/>
                  </a:cubicBezTo>
                  <a:cubicBezTo>
                    <a:pt x="7" y="14"/>
                    <a:pt x="7" y="14"/>
                    <a:pt x="7" y="14"/>
                  </a:cubicBezTo>
                  <a:cubicBezTo>
                    <a:pt x="10" y="8"/>
                    <a:pt x="16" y="2"/>
                    <a:pt x="22" y="0"/>
                  </a:cubicBezTo>
                  <a:cubicBezTo>
                    <a:pt x="22" y="0"/>
                    <a:pt x="22" y="0"/>
                    <a:pt x="23" y="0"/>
                  </a:cubicBezTo>
                  <a:lnTo>
                    <a:pt x="23"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2" name="Freeform 231"/>
            <p:cNvSpPr>
              <a:spLocks noEditPoints="1"/>
            </p:cNvSpPr>
            <p:nvPr/>
          </p:nvSpPr>
          <p:spPr bwMode="auto">
            <a:xfrm>
              <a:off x="8682051" y="3614759"/>
              <a:ext cx="152401" cy="111126"/>
            </a:xfrm>
            <a:custGeom>
              <a:gdLst>
                <a:gd fmla="*/ 33 w 67" name="T0"/>
                <a:gd fmla="*/ 43 h 49" name="T1"/>
                <a:gd fmla="*/ 42 w 67" name="T2"/>
                <a:gd fmla="*/ 40 h 49" name="T3"/>
                <a:gd fmla="*/ 57 w 67" name="T4"/>
                <a:gd fmla="*/ 25 h 49" name="T5"/>
                <a:gd fmla="*/ 61 w 67" name="T6"/>
                <a:gd fmla="*/ 9 h 49" name="T7"/>
                <a:gd fmla="*/ 45 w 67" name="T8"/>
                <a:gd fmla="*/ 4 h 49" name="T9"/>
                <a:gd fmla="*/ 33 w 67" name="T10"/>
                <a:gd fmla="*/ 6 h 49" name="T11"/>
                <a:gd fmla="*/ 33 w 67" name="T12"/>
                <a:gd fmla="*/ 1 h 49" name="T13"/>
                <a:gd fmla="*/ 45 w 67" name="T14"/>
                <a:gd fmla="*/ 0 h 49" name="T15"/>
                <a:gd fmla="*/ 65 w 67" name="T16"/>
                <a:gd fmla="*/ 6 h 49" name="T17"/>
                <a:gd fmla="*/ 65 w 67" name="T18"/>
                <a:gd fmla="*/ 6 h 49" name="T19"/>
                <a:gd fmla="*/ 66 w 67" name="T20"/>
                <a:gd fmla="*/ 7 h 49" name="T21"/>
                <a:gd fmla="*/ 61 w 67" name="T22"/>
                <a:gd fmla="*/ 27 h 49" name="T23"/>
                <a:gd fmla="*/ 44 w 67" name="T24"/>
                <a:gd fmla="*/ 44 h 49" name="T25"/>
                <a:gd fmla="*/ 33 w 67" name="T26"/>
                <a:gd fmla="*/ 48 h 49" name="T27"/>
                <a:gd fmla="*/ 33 w 67" name="T28"/>
                <a:gd fmla="*/ 43 h 49" name="T29"/>
                <a:gd fmla="*/ 5 w 67" name="T30"/>
                <a:gd fmla="*/ 40 h 49" name="T31"/>
                <a:gd fmla="*/ 21 w 67" name="T32"/>
                <a:gd fmla="*/ 45 h 49" name="T33"/>
                <a:gd fmla="*/ 33 w 67" name="T34"/>
                <a:gd fmla="*/ 43 h 49" name="T35"/>
                <a:gd fmla="*/ 33 w 67" name="T36"/>
                <a:gd fmla="*/ 48 h 49" name="T37"/>
                <a:gd fmla="*/ 21 w 67" name="T38"/>
                <a:gd fmla="*/ 49 h 49" name="T39"/>
                <a:gd fmla="*/ 2 w 67" name="T40"/>
                <a:gd fmla="*/ 43 h 49" name="T41"/>
                <a:gd fmla="*/ 2 w 67" name="T42"/>
                <a:gd fmla="*/ 43 h 49" name="T43"/>
                <a:gd fmla="*/ 1 w 67" name="T44"/>
                <a:gd fmla="*/ 42 h 49" name="T45"/>
                <a:gd fmla="*/ 6 w 67" name="T46"/>
                <a:gd fmla="*/ 22 h 49" name="T47"/>
                <a:gd fmla="*/ 23 w 67" name="T48"/>
                <a:gd fmla="*/ 5 h 49" name="T49"/>
                <a:gd fmla="*/ 33 w 67" name="T50"/>
                <a:gd fmla="*/ 1 h 49" name="T51"/>
                <a:gd fmla="*/ 33 w 67" name="T52"/>
                <a:gd fmla="*/ 6 h 49" name="T53"/>
                <a:gd fmla="*/ 25 w 67" name="T54"/>
                <a:gd fmla="*/ 9 h 49" name="T55"/>
                <a:gd fmla="*/ 10 w 67" name="T56"/>
                <a:gd fmla="*/ 24 h 49" name="T57"/>
                <a:gd fmla="*/ 5 w 67" name="T58"/>
                <a:gd fmla="*/ 40 h 49"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49" w="67">
                  <a:moveTo>
                    <a:pt x="33" y="43"/>
                  </a:moveTo>
                  <a:cubicBezTo>
                    <a:pt x="37" y="42"/>
                    <a:pt x="39" y="41"/>
                    <a:pt x="42" y="40"/>
                  </a:cubicBezTo>
                  <a:cubicBezTo>
                    <a:pt x="47" y="37"/>
                    <a:pt x="53" y="31"/>
                    <a:pt x="57" y="25"/>
                  </a:cubicBezTo>
                  <a:cubicBezTo>
                    <a:pt x="60" y="20"/>
                    <a:pt x="62" y="14"/>
                    <a:pt x="61" y="9"/>
                  </a:cubicBezTo>
                  <a:cubicBezTo>
                    <a:pt x="57" y="6"/>
                    <a:pt x="51" y="4"/>
                    <a:pt x="45" y="4"/>
                  </a:cubicBezTo>
                  <a:cubicBezTo>
                    <a:pt x="41" y="4"/>
                    <a:pt x="37" y="5"/>
                    <a:pt x="33" y="6"/>
                  </a:cubicBezTo>
                  <a:cubicBezTo>
                    <a:pt x="33" y="1"/>
                    <a:pt x="33" y="1"/>
                    <a:pt x="33" y="1"/>
                  </a:cubicBezTo>
                  <a:cubicBezTo>
                    <a:pt x="37" y="0"/>
                    <a:pt x="41" y="0"/>
                    <a:pt x="45" y="0"/>
                  </a:cubicBezTo>
                  <a:cubicBezTo>
                    <a:pt x="53" y="0"/>
                    <a:pt x="60" y="1"/>
                    <a:pt x="65" y="6"/>
                  </a:cubicBezTo>
                  <a:cubicBezTo>
                    <a:pt x="65" y="6"/>
                    <a:pt x="65" y="6"/>
                    <a:pt x="65" y="6"/>
                  </a:cubicBezTo>
                  <a:cubicBezTo>
                    <a:pt x="66" y="6"/>
                    <a:pt x="66" y="7"/>
                    <a:pt x="66" y="7"/>
                  </a:cubicBezTo>
                  <a:cubicBezTo>
                    <a:pt x="67" y="14"/>
                    <a:pt x="65" y="21"/>
                    <a:pt x="61" y="27"/>
                  </a:cubicBezTo>
                  <a:cubicBezTo>
                    <a:pt x="57" y="34"/>
                    <a:pt x="50" y="40"/>
                    <a:pt x="44" y="44"/>
                  </a:cubicBezTo>
                  <a:cubicBezTo>
                    <a:pt x="41" y="46"/>
                    <a:pt x="37" y="47"/>
                    <a:pt x="33" y="48"/>
                  </a:cubicBezTo>
                  <a:lnTo>
                    <a:pt x="33" y="43"/>
                  </a:lnTo>
                  <a:close/>
                  <a:moveTo>
                    <a:pt x="5" y="40"/>
                  </a:moveTo>
                  <a:cubicBezTo>
                    <a:pt x="10" y="43"/>
                    <a:pt x="15" y="44"/>
                    <a:pt x="21" y="45"/>
                  </a:cubicBezTo>
                  <a:cubicBezTo>
                    <a:pt x="25" y="45"/>
                    <a:pt x="30" y="44"/>
                    <a:pt x="33" y="43"/>
                  </a:cubicBezTo>
                  <a:cubicBezTo>
                    <a:pt x="33" y="48"/>
                    <a:pt x="33" y="48"/>
                    <a:pt x="33" y="48"/>
                  </a:cubicBezTo>
                  <a:cubicBezTo>
                    <a:pt x="30" y="49"/>
                    <a:pt x="25" y="49"/>
                    <a:pt x="21" y="49"/>
                  </a:cubicBezTo>
                  <a:cubicBezTo>
                    <a:pt x="14" y="49"/>
                    <a:pt x="7" y="47"/>
                    <a:pt x="2" y="43"/>
                  </a:cubicBezTo>
                  <a:cubicBezTo>
                    <a:pt x="2" y="43"/>
                    <a:pt x="2" y="43"/>
                    <a:pt x="2" y="43"/>
                  </a:cubicBezTo>
                  <a:cubicBezTo>
                    <a:pt x="1" y="43"/>
                    <a:pt x="1" y="42"/>
                    <a:pt x="1" y="42"/>
                  </a:cubicBezTo>
                  <a:cubicBezTo>
                    <a:pt x="0" y="35"/>
                    <a:pt x="2" y="28"/>
                    <a:pt x="6" y="22"/>
                  </a:cubicBezTo>
                  <a:cubicBezTo>
                    <a:pt x="10" y="15"/>
                    <a:pt x="16" y="9"/>
                    <a:pt x="23" y="5"/>
                  </a:cubicBezTo>
                  <a:cubicBezTo>
                    <a:pt x="26" y="3"/>
                    <a:pt x="29" y="2"/>
                    <a:pt x="33" y="1"/>
                  </a:cubicBezTo>
                  <a:cubicBezTo>
                    <a:pt x="33" y="6"/>
                    <a:pt x="33" y="6"/>
                    <a:pt x="33" y="6"/>
                  </a:cubicBezTo>
                  <a:cubicBezTo>
                    <a:pt x="30" y="7"/>
                    <a:pt x="27" y="8"/>
                    <a:pt x="25" y="9"/>
                  </a:cubicBezTo>
                  <a:cubicBezTo>
                    <a:pt x="19" y="12"/>
                    <a:pt x="14" y="18"/>
                    <a:pt x="10" y="24"/>
                  </a:cubicBezTo>
                  <a:cubicBezTo>
                    <a:pt x="7" y="29"/>
                    <a:pt x="5" y="35"/>
                    <a:pt x="5"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3" name="Freeform 232"/>
            <p:cNvSpPr>
              <a:spLocks noEditPoints="1"/>
            </p:cNvSpPr>
            <p:nvPr/>
          </p:nvSpPr>
          <p:spPr bwMode="auto">
            <a:xfrm>
              <a:off x="8682051" y="3727472"/>
              <a:ext cx="152401" cy="112714"/>
            </a:xfrm>
            <a:custGeom>
              <a:gdLst>
                <a:gd fmla="*/ 42 w 67" name="T0"/>
                <a:gd fmla="*/ 40 h 50" name="T1"/>
                <a:gd fmla="*/ 57 w 67" name="T2"/>
                <a:gd fmla="*/ 25 h 50" name="T3"/>
                <a:gd fmla="*/ 61 w 67" name="T4"/>
                <a:gd fmla="*/ 9 h 50" name="T5"/>
                <a:gd fmla="*/ 45 w 67" name="T6"/>
                <a:gd fmla="*/ 5 h 50" name="T7"/>
                <a:gd fmla="*/ 33 w 67" name="T8"/>
                <a:gd fmla="*/ 6 h 50" name="T9"/>
                <a:gd fmla="*/ 33 w 67" name="T10"/>
                <a:gd fmla="*/ 1 h 50" name="T11"/>
                <a:gd fmla="*/ 45 w 67" name="T12"/>
                <a:gd fmla="*/ 0 h 50" name="T13"/>
                <a:gd fmla="*/ 65 w 67" name="T14"/>
                <a:gd fmla="*/ 6 h 50" name="T15"/>
                <a:gd fmla="*/ 65 w 67" name="T16"/>
                <a:gd fmla="*/ 6 h 50" name="T17"/>
                <a:gd fmla="*/ 66 w 67" name="T18"/>
                <a:gd fmla="*/ 8 h 50" name="T19"/>
                <a:gd fmla="*/ 61 w 67" name="T20"/>
                <a:gd fmla="*/ 27 h 50" name="T21"/>
                <a:gd fmla="*/ 44 w 67" name="T22"/>
                <a:gd fmla="*/ 44 h 50" name="T23"/>
                <a:gd fmla="*/ 33 w 67" name="T24"/>
                <a:gd fmla="*/ 48 h 50" name="T25"/>
                <a:gd fmla="*/ 33 w 67" name="T26"/>
                <a:gd fmla="*/ 43 h 50" name="T27"/>
                <a:gd fmla="*/ 42 w 67" name="T28"/>
                <a:gd fmla="*/ 40 h 50" name="T29"/>
                <a:gd fmla="*/ 33 w 67" name="T30"/>
                <a:gd fmla="*/ 6 h 50" name="T31"/>
                <a:gd fmla="*/ 25 w 67" name="T32"/>
                <a:gd fmla="*/ 10 h 50" name="T33"/>
                <a:gd fmla="*/ 10 w 67" name="T34"/>
                <a:gd fmla="*/ 25 h 50" name="T35"/>
                <a:gd fmla="*/ 5 w 67" name="T36"/>
                <a:gd fmla="*/ 40 h 50" name="T37"/>
                <a:gd fmla="*/ 21 w 67" name="T38"/>
                <a:gd fmla="*/ 45 h 50" name="T39"/>
                <a:gd fmla="*/ 33 w 67" name="T40"/>
                <a:gd fmla="*/ 43 h 50" name="T41"/>
                <a:gd fmla="*/ 33 w 67" name="T42"/>
                <a:gd fmla="*/ 48 h 50" name="T43"/>
                <a:gd fmla="*/ 21 w 67" name="T44"/>
                <a:gd fmla="*/ 50 h 50" name="T45"/>
                <a:gd fmla="*/ 2 w 67" name="T46"/>
                <a:gd fmla="*/ 44 h 50" name="T47"/>
                <a:gd fmla="*/ 2 w 67" name="T48"/>
                <a:gd fmla="*/ 44 h 50" name="T49"/>
                <a:gd fmla="*/ 1 w 67" name="T50"/>
                <a:gd fmla="*/ 42 h 50" name="T51"/>
                <a:gd fmla="*/ 6 w 67" name="T52"/>
                <a:gd fmla="*/ 22 h 50" name="T53"/>
                <a:gd fmla="*/ 23 w 67" name="T54"/>
                <a:gd fmla="*/ 5 h 50" name="T55"/>
                <a:gd fmla="*/ 33 w 67" name="T56"/>
                <a:gd fmla="*/ 1 h 50" name="T57"/>
                <a:gd fmla="*/ 33 w 67" name="T58"/>
                <a:gd fmla="*/ 6 h 50"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50" w="67">
                  <a:moveTo>
                    <a:pt x="42" y="40"/>
                  </a:moveTo>
                  <a:cubicBezTo>
                    <a:pt x="47" y="37"/>
                    <a:pt x="53" y="31"/>
                    <a:pt x="57" y="25"/>
                  </a:cubicBezTo>
                  <a:cubicBezTo>
                    <a:pt x="60" y="20"/>
                    <a:pt x="62" y="14"/>
                    <a:pt x="61" y="9"/>
                  </a:cubicBezTo>
                  <a:cubicBezTo>
                    <a:pt x="57" y="6"/>
                    <a:pt x="51" y="5"/>
                    <a:pt x="45" y="5"/>
                  </a:cubicBezTo>
                  <a:cubicBezTo>
                    <a:pt x="41" y="5"/>
                    <a:pt x="37" y="5"/>
                    <a:pt x="33" y="6"/>
                  </a:cubicBezTo>
                  <a:cubicBezTo>
                    <a:pt x="33" y="1"/>
                    <a:pt x="33" y="1"/>
                    <a:pt x="33" y="1"/>
                  </a:cubicBezTo>
                  <a:cubicBezTo>
                    <a:pt x="37" y="0"/>
                    <a:pt x="41" y="0"/>
                    <a:pt x="45" y="0"/>
                  </a:cubicBezTo>
                  <a:cubicBezTo>
                    <a:pt x="53" y="0"/>
                    <a:pt x="60" y="2"/>
                    <a:pt x="65" y="6"/>
                  </a:cubicBezTo>
                  <a:cubicBezTo>
                    <a:pt x="65" y="6"/>
                    <a:pt x="65" y="6"/>
                    <a:pt x="65" y="6"/>
                  </a:cubicBezTo>
                  <a:cubicBezTo>
                    <a:pt x="66" y="6"/>
                    <a:pt x="66" y="7"/>
                    <a:pt x="66" y="8"/>
                  </a:cubicBezTo>
                  <a:cubicBezTo>
                    <a:pt x="67" y="14"/>
                    <a:pt x="65" y="21"/>
                    <a:pt x="61" y="27"/>
                  </a:cubicBezTo>
                  <a:cubicBezTo>
                    <a:pt x="57" y="35"/>
                    <a:pt x="50" y="41"/>
                    <a:pt x="44" y="44"/>
                  </a:cubicBezTo>
                  <a:cubicBezTo>
                    <a:pt x="41" y="46"/>
                    <a:pt x="37" y="47"/>
                    <a:pt x="33" y="48"/>
                  </a:cubicBezTo>
                  <a:cubicBezTo>
                    <a:pt x="33" y="43"/>
                    <a:pt x="33" y="43"/>
                    <a:pt x="33" y="43"/>
                  </a:cubicBezTo>
                  <a:cubicBezTo>
                    <a:pt x="37" y="42"/>
                    <a:pt x="39" y="41"/>
                    <a:pt x="42" y="40"/>
                  </a:cubicBezTo>
                  <a:close/>
                  <a:moveTo>
                    <a:pt x="33" y="6"/>
                  </a:moveTo>
                  <a:cubicBezTo>
                    <a:pt x="30" y="7"/>
                    <a:pt x="27" y="8"/>
                    <a:pt x="25" y="10"/>
                  </a:cubicBezTo>
                  <a:cubicBezTo>
                    <a:pt x="19" y="13"/>
                    <a:pt x="14" y="18"/>
                    <a:pt x="10" y="25"/>
                  </a:cubicBezTo>
                  <a:cubicBezTo>
                    <a:pt x="7" y="30"/>
                    <a:pt x="5" y="35"/>
                    <a:pt x="5" y="40"/>
                  </a:cubicBezTo>
                  <a:cubicBezTo>
                    <a:pt x="10" y="43"/>
                    <a:pt x="15" y="45"/>
                    <a:pt x="21" y="45"/>
                  </a:cubicBezTo>
                  <a:cubicBezTo>
                    <a:pt x="25" y="45"/>
                    <a:pt x="30" y="44"/>
                    <a:pt x="33" y="43"/>
                  </a:cubicBezTo>
                  <a:cubicBezTo>
                    <a:pt x="33" y="48"/>
                    <a:pt x="33" y="48"/>
                    <a:pt x="33" y="48"/>
                  </a:cubicBezTo>
                  <a:cubicBezTo>
                    <a:pt x="30" y="49"/>
                    <a:pt x="25" y="50"/>
                    <a:pt x="21" y="50"/>
                  </a:cubicBezTo>
                  <a:cubicBezTo>
                    <a:pt x="14" y="50"/>
                    <a:pt x="7" y="48"/>
                    <a:pt x="2" y="44"/>
                  </a:cubicBezTo>
                  <a:cubicBezTo>
                    <a:pt x="2" y="44"/>
                    <a:pt x="2" y="44"/>
                    <a:pt x="2" y="44"/>
                  </a:cubicBezTo>
                  <a:cubicBezTo>
                    <a:pt x="1" y="43"/>
                    <a:pt x="1" y="43"/>
                    <a:pt x="1" y="42"/>
                  </a:cubicBezTo>
                  <a:cubicBezTo>
                    <a:pt x="0" y="35"/>
                    <a:pt x="2" y="28"/>
                    <a:pt x="6" y="22"/>
                  </a:cubicBezTo>
                  <a:cubicBezTo>
                    <a:pt x="10" y="15"/>
                    <a:pt x="16" y="9"/>
                    <a:pt x="23" y="5"/>
                  </a:cubicBezTo>
                  <a:cubicBezTo>
                    <a:pt x="26" y="4"/>
                    <a:pt x="29" y="2"/>
                    <a:pt x="33" y="1"/>
                  </a:cubicBezTo>
                  <a:lnTo>
                    <a:pt x="33"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4" name="Freeform 233"/>
            <p:cNvSpPr>
              <a:spLocks noEditPoints="1"/>
            </p:cNvSpPr>
            <p:nvPr/>
          </p:nvSpPr>
          <p:spPr bwMode="auto">
            <a:xfrm>
              <a:off x="8501076" y="3614759"/>
              <a:ext cx="152401" cy="111126"/>
            </a:xfrm>
            <a:custGeom>
              <a:gdLst>
                <a:gd fmla="*/ 34 w 67" name="T0"/>
                <a:gd fmla="*/ 43 h 49" name="T1"/>
                <a:gd fmla="*/ 46 w 67" name="T2"/>
                <a:gd fmla="*/ 45 h 49" name="T3"/>
                <a:gd fmla="*/ 62 w 67" name="T4"/>
                <a:gd fmla="*/ 40 h 49" name="T5"/>
                <a:gd fmla="*/ 57 w 67" name="T6"/>
                <a:gd fmla="*/ 24 h 49" name="T7"/>
                <a:gd fmla="*/ 42 w 67" name="T8"/>
                <a:gd fmla="*/ 9 h 49" name="T9"/>
                <a:gd fmla="*/ 34 w 67" name="T10"/>
                <a:gd fmla="*/ 6 h 49" name="T11"/>
                <a:gd fmla="*/ 34 w 67" name="T12"/>
                <a:gd fmla="*/ 1 h 49" name="T13"/>
                <a:gd fmla="*/ 45 w 67" name="T14"/>
                <a:gd fmla="*/ 5 h 49" name="T15"/>
                <a:gd fmla="*/ 61 w 67" name="T16"/>
                <a:gd fmla="*/ 22 h 49" name="T17"/>
                <a:gd fmla="*/ 66 w 67" name="T18"/>
                <a:gd fmla="*/ 42 h 49" name="T19"/>
                <a:gd fmla="*/ 66 w 67" name="T20"/>
                <a:gd fmla="*/ 43 h 49" name="T21"/>
                <a:gd fmla="*/ 46 w 67" name="T22"/>
                <a:gd fmla="*/ 49 h 49" name="T23"/>
                <a:gd fmla="*/ 34 w 67" name="T24"/>
                <a:gd fmla="*/ 48 h 49" name="T25"/>
                <a:gd fmla="*/ 34 w 67" name="T26"/>
                <a:gd fmla="*/ 43 h 49" name="T27"/>
                <a:gd fmla="*/ 25 w 67" name="T28"/>
                <a:gd fmla="*/ 40 h 49" name="T29"/>
                <a:gd fmla="*/ 34 w 67" name="T30"/>
                <a:gd fmla="*/ 43 h 49" name="T31"/>
                <a:gd fmla="*/ 34 w 67" name="T32"/>
                <a:gd fmla="*/ 48 h 49" name="T33"/>
                <a:gd fmla="*/ 23 w 67" name="T34"/>
                <a:gd fmla="*/ 44 h 49" name="T35"/>
                <a:gd fmla="*/ 6 w 67" name="T36"/>
                <a:gd fmla="*/ 27 h 49" name="T37"/>
                <a:gd fmla="*/ 1 w 67" name="T38"/>
                <a:gd fmla="*/ 7 h 49" name="T39"/>
                <a:gd fmla="*/ 2 w 67" name="T40"/>
                <a:gd fmla="*/ 6 h 49" name="T41"/>
                <a:gd fmla="*/ 22 w 67" name="T42"/>
                <a:gd fmla="*/ 0 h 49" name="T43"/>
                <a:gd fmla="*/ 34 w 67" name="T44"/>
                <a:gd fmla="*/ 1 h 49" name="T45"/>
                <a:gd fmla="*/ 34 w 67" name="T46"/>
                <a:gd fmla="*/ 6 h 49" name="T47"/>
                <a:gd fmla="*/ 22 w 67" name="T48"/>
                <a:gd fmla="*/ 4 h 49" name="T49"/>
                <a:gd fmla="*/ 6 w 67" name="T50"/>
                <a:gd fmla="*/ 9 h 49" name="T51"/>
                <a:gd fmla="*/ 11 w 67" name="T52"/>
                <a:gd fmla="*/ 25 h 49" name="T53"/>
                <a:gd fmla="*/ 25 w 67" name="T54"/>
                <a:gd fmla="*/ 40 h 49"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49" w="67">
                  <a:moveTo>
                    <a:pt x="34" y="43"/>
                  </a:moveTo>
                  <a:cubicBezTo>
                    <a:pt x="38" y="44"/>
                    <a:pt x="42" y="45"/>
                    <a:pt x="46" y="45"/>
                  </a:cubicBezTo>
                  <a:cubicBezTo>
                    <a:pt x="52" y="44"/>
                    <a:pt x="58" y="43"/>
                    <a:pt x="62" y="40"/>
                  </a:cubicBezTo>
                  <a:cubicBezTo>
                    <a:pt x="62" y="35"/>
                    <a:pt x="60" y="29"/>
                    <a:pt x="57" y="24"/>
                  </a:cubicBezTo>
                  <a:cubicBezTo>
                    <a:pt x="53" y="18"/>
                    <a:pt x="48" y="12"/>
                    <a:pt x="42" y="9"/>
                  </a:cubicBezTo>
                  <a:cubicBezTo>
                    <a:pt x="40" y="8"/>
                    <a:pt x="37" y="7"/>
                    <a:pt x="34" y="6"/>
                  </a:cubicBezTo>
                  <a:cubicBezTo>
                    <a:pt x="34" y="1"/>
                    <a:pt x="34" y="1"/>
                    <a:pt x="34" y="1"/>
                  </a:cubicBezTo>
                  <a:cubicBezTo>
                    <a:pt x="38" y="2"/>
                    <a:pt x="42" y="3"/>
                    <a:pt x="45" y="5"/>
                  </a:cubicBezTo>
                  <a:cubicBezTo>
                    <a:pt x="51" y="9"/>
                    <a:pt x="57" y="15"/>
                    <a:pt x="61" y="22"/>
                  </a:cubicBezTo>
                  <a:cubicBezTo>
                    <a:pt x="65" y="28"/>
                    <a:pt x="67" y="35"/>
                    <a:pt x="66" y="42"/>
                  </a:cubicBezTo>
                  <a:cubicBezTo>
                    <a:pt x="66" y="42"/>
                    <a:pt x="66" y="43"/>
                    <a:pt x="66" y="43"/>
                  </a:cubicBezTo>
                  <a:cubicBezTo>
                    <a:pt x="60" y="47"/>
                    <a:pt x="53" y="49"/>
                    <a:pt x="46" y="49"/>
                  </a:cubicBezTo>
                  <a:cubicBezTo>
                    <a:pt x="42" y="49"/>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0"/>
                    <a:pt x="11" y="34"/>
                    <a:pt x="6" y="27"/>
                  </a:cubicBezTo>
                  <a:cubicBezTo>
                    <a:pt x="3" y="21"/>
                    <a:pt x="0" y="14"/>
                    <a:pt x="1" y="7"/>
                  </a:cubicBezTo>
                  <a:cubicBezTo>
                    <a:pt x="1" y="7"/>
                    <a:pt x="2" y="6"/>
                    <a:pt x="2" y="6"/>
                  </a:cubicBezTo>
                  <a:cubicBezTo>
                    <a:pt x="7" y="1"/>
                    <a:pt x="15" y="0"/>
                    <a:pt x="22" y="0"/>
                  </a:cubicBezTo>
                  <a:cubicBezTo>
                    <a:pt x="26" y="0"/>
                    <a:pt x="30" y="0"/>
                    <a:pt x="34" y="1"/>
                  </a:cubicBezTo>
                  <a:cubicBezTo>
                    <a:pt x="34" y="6"/>
                    <a:pt x="34" y="6"/>
                    <a:pt x="34" y="6"/>
                  </a:cubicBezTo>
                  <a:cubicBezTo>
                    <a:pt x="30" y="5"/>
                    <a:pt x="26" y="4"/>
                    <a:pt x="22" y="4"/>
                  </a:cubicBezTo>
                  <a:cubicBezTo>
                    <a:pt x="16" y="4"/>
                    <a:pt x="10" y="6"/>
                    <a:pt x="6" y="9"/>
                  </a:cubicBezTo>
                  <a:cubicBezTo>
                    <a:pt x="6" y="14"/>
                    <a:pt x="7" y="20"/>
                    <a:pt x="11" y="25"/>
                  </a:cubicBezTo>
                  <a:cubicBezTo>
                    <a:pt x="14" y="31"/>
                    <a:pt x="20" y="37"/>
                    <a:pt x="25"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5" name="Freeform 234"/>
            <p:cNvSpPr>
              <a:spLocks noEditPoints="1"/>
            </p:cNvSpPr>
            <p:nvPr/>
          </p:nvSpPr>
          <p:spPr bwMode="auto">
            <a:xfrm>
              <a:off x="8501076" y="3727472"/>
              <a:ext cx="152401" cy="112714"/>
            </a:xfrm>
            <a:custGeom>
              <a:gdLst>
                <a:gd fmla="*/ 34 w 67" name="T0"/>
                <a:gd fmla="*/ 43 h 50" name="T1"/>
                <a:gd fmla="*/ 46 w 67" name="T2"/>
                <a:gd fmla="*/ 45 h 50" name="T3"/>
                <a:gd fmla="*/ 62 w 67" name="T4"/>
                <a:gd fmla="*/ 40 h 50" name="T5"/>
                <a:gd fmla="*/ 57 w 67" name="T6"/>
                <a:gd fmla="*/ 25 h 50" name="T7"/>
                <a:gd fmla="*/ 42 w 67" name="T8"/>
                <a:gd fmla="*/ 10 h 50" name="T9"/>
                <a:gd fmla="*/ 34 w 67" name="T10"/>
                <a:gd fmla="*/ 6 h 50" name="T11"/>
                <a:gd fmla="*/ 34 w 67" name="T12"/>
                <a:gd fmla="*/ 1 h 50" name="T13"/>
                <a:gd fmla="*/ 45 w 67" name="T14"/>
                <a:gd fmla="*/ 5 h 50" name="T15"/>
                <a:gd fmla="*/ 61 w 67" name="T16"/>
                <a:gd fmla="*/ 22 h 50" name="T17"/>
                <a:gd fmla="*/ 66 w 67" name="T18"/>
                <a:gd fmla="*/ 42 h 50" name="T19"/>
                <a:gd fmla="*/ 66 w 67" name="T20"/>
                <a:gd fmla="*/ 44 h 50" name="T21"/>
                <a:gd fmla="*/ 46 w 67" name="T22"/>
                <a:gd fmla="*/ 50 h 50" name="T23"/>
                <a:gd fmla="*/ 34 w 67" name="T24"/>
                <a:gd fmla="*/ 48 h 50" name="T25"/>
                <a:gd fmla="*/ 34 w 67" name="T26"/>
                <a:gd fmla="*/ 43 h 50" name="T27"/>
                <a:gd fmla="*/ 25 w 67" name="T28"/>
                <a:gd fmla="*/ 40 h 50" name="T29"/>
                <a:gd fmla="*/ 34 w 67" name="T30"/>
                <a:gd fmla="*/ 43 h 50" name="T31"/>
                <a:gd fmla="*/ 34 w 67" name="T32"/>
                <a:gd fmla="*/ 48 h 50" name="T33"/>
                <a:gd fmla="*/ 23 w 67" name="T34"/>
                <a:gd fmla="*/ 44 h 50" name="T35"/>
                <a:gd fmla="*/ 6 w 67" name="T36"/>
                <a:gd fmla="*/ 27 h 50" name="T37"/>
                <a:gd fmla="*/ 1 w 67" name="T38"/>
                <a:gd fmla="*/ 8 h 50" name="T39"/>
                <a:gd fmla="*/ 2 w 67" name="T40"/>
                <a:gd fmla="*/ 6 h 50" name="T41"/>
                <a:gd fmla="*/ 22 w 67" name="T42"/>
                <a:gd fmla="*/ 0 h 50" name="T43"/>
                <a:gd fmla="*/ 34 w 67" name="T44"/>
                <a:gd fmla="*/ 1 h 50" name="T45"/>
                <a:gd fmla="*/ 34 w 67" name="T46"/>
                <a:gd fmla="*/ 6 h 50" name="T47"/>
                <a:gd fmla="*/ 22 w 67" name="T48"/>
                <a:gd fmla="*/ 5 h 50" name="T49"/>
                <a:gd fmla="*/ 6 w 67" name="T50"/>
                <a:gd fmla="*/ 9 h 50" name="T51"/>
                <a:gd fmla="*/ 11 w 67" name="T52"/>
                <a:gd fmla="*/ 25 h 50" name="T53"/>
                <a:gd fmla="*/ 25 w 67" name="T54"/>
                <a:gd fmla="*/ 40 h 50"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50" w="67">
                  <a:moveTo>
                    <a:pt x="34" y="43"/>
                  </a:moveTo>
                  <a:cubicBezTo>
                    <a:pt x="38" y="44"/>
                    <a:pt x="42" y="45"/>
                    <a:pt x="46" y="45"/>
                  </a:cubicBezTo>
                  <a:cubicBezTo>
                    <a:pt x="52" y="45"/>
                    <a:pt x="58" y="43"/>
                    <a:pt x="62" y="40"/>
                  </a:cubicBezTo>
                  <a:cubicBezTo>
                    <a:pt x="62" y="35"/>
                    <a:pt x="60" y="30"/>
                    <a:pt x="57" y="25"/>
                  </a:cubicBezTo>
                  <a:cubicBezTo>
                    <a:pt x="53" y="18"/>
                    <a:pt x="48" y="13"/>
                    <a:pt x="42" y="10"/>
                  </a:cubicBezTo>
                  <a:cubicBezTo>
                    <a:pt x="40" y="8"/>
                    <a:pt x="37" y="7"/>
                    <a:pt x="34" y="6"/>
                  </a:cubicBezTo>
                  <a:cubicBezTo>
                    <a:pt x="34" y="1"/>
                    <a:pt x="34" y="1"/>
                    <a:pt x="34" y="1"/>
                  </a:cubicBezTo>
                  <a:cubicBezTo>
                    <a:pt x="38" y="2"/>
                    <a:pt x="42" y="4"/>
                    <a:pt x="45" y="5"/>
                  </a:cubicBezTo>
                  <a:cubicBezTo>
                    <a:pt x="51" y="9"/>
                    <a:pt x="57" y="15"/>
                    <a:pt x="61" y="22"/>
                  </a:cubicBezTo>
                  <a:cubicBezTo>
                    <a:pt x="65" y="28"/>
                    <a:pt x="67" y="35"/>
                    <a:pt x="66" y="42"/>
                  </a:cubicBezTo>
                  <a:cubicBezTo>
                    <a:pt x="66" y="42"/>
                    <a:pt x="66" y="43"/>
                    <a:pt x="66" y="44"/>
                  </a:cubicBezTo>
                  <a:cubicBezTo>
                    <a:pt x="60" y="48"/>
                    <a:pt x="53" y="50"/>
                    <a:pt x="46" y="50"/>
                  </a:cubicBezTo>
                  <a:cubicBezTo>
                    <a:pt x="42" y="50"/>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1"/>
                    <a:pt x="11" y="35"/>
                    <a:pt x="6" y="27"/>
                  </a:cubicBezTo>
                  <a:cubicBezTo>
                    <a:pt x="3" y="21"/>
                    <a:pt x="0" y="14"/>
                    <a:pt x="1" y="8"/>
                  </a:cubicBezTo>
                  <a:cubicBezTo>
                    <a:pt x="1" y="7"/>
                    <a:pt x="2" y="6"/>
                    <a:pt x="2" y="6"/>
                  </a:cubicBezTo>
                  <a:cubicBezTo>
                    <a:pt x="7" y="2"/>
                    <a:pt x="15" y="0"/>
                    <a:pt x="22" y="0"/>
                  </a:cubicBezTo>
                  <a:cubicBezTo>
                    <a:pt x="26" y="0"/>
                    <a:pt x="30" y="0"/>
                    <a:pt x="34" y="1"/>
                  </a:cubicBezTo>
                  <a:cubicBezTo>
                    <a:pt x="34" y="6"/>
                    <a:pt x="34" y="6"/>
                    <a:pt x="34" y="6"/>
                  </a:cubicBezTo>
                  <a:cubicBezTo>
                    <a:pt x="30" y="5"/>
                    <a:pt x="26" y="5"/>
                    <a:pt x="22" y="5"/>
                  </a:cubicBezTo>
                  <a:cubicBezTo>
                    <a:pt x="16" y="5"/>
                    <a:pt x="10" y="6"/>
                    <a:pt x="6" y="9"/>
                  </a:cubicBezTo>
                  <a:cubicBezTo>
                    <a:pt x="6" y="14"/>
                    <a:pt x="7" y="20"/>
                    <a:pt x="11" y="25"/>
                  </a:cubicBezTo>
                  <a:cubicBezTo>
                    <a:pt x="14" y="31"/>
                    <a:pt x="20" y="37"/>
                    <a:pt x="25"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6" name="Freeform 235"/>
            <p:cNvSpPr>
              <a:spLocks noEditPoints="1"/>
            </p:cNvSpPr>
            <p:nvPr/>
          </p:nvSpPr>
          <p:spPr bwMode="auto">
            <a:xfrm>
              <a:off x="8653476" y="3679847"/>
              <a:ext cx="28575" cy="195264"/>
            </a:xfrm>
            <a:custGeom>
              <a:gdLst>
                <a:gd fmla="*/ 8 w 13" name="T0"/>
                <a:gd fmla="*/ 86 h 86" name="T1"/>
                <a:gd fmla="*/ 8 w 13" name="T2"/>
                <a:gd fmla="*/ 81 h 86" name="T3"/>
                <a:gd fmla="*/ 8 w 13" name="T4"/>
                <a:gd fmla="*/ 81 h 86" name="T5"/>
                <a:gd fmla="*/ 8 w 13" name="T6"/>
                <a:gd fmla="*/ 81 h 86" name="T7"/>
                <a:gd fmla="*/ 8 w 13" name="T8"/>
                <a:gd fmla="*/ 81 h 86" name="T9"/>
                <a:gd fmla="*/ 8 w 13" name="T10"/>
                <a:gd fmla="*/ 81 h 86" name="T11"/>
                <a:gd fmla="*/ 8 w 13" name="T12"/>
                <a:gd fmla="*/ 5 h 86" name="T13"/>
                <a:gd fmla="*/ 8 w 13" name="T14"/>
                <a:gd fmla="*/ 5 h 86" name="T15"/>
                <a:gd fmla="*/ 8 w 13" name="T16"/>
                <a:gd fmla="*/ 5 h 86" name="T17"/>
                <a:gd fmla="*/ 8 w 13" name="T18"/>
                <a:gd fmla="*/ 5 h 86" name="T19"/>
                <a:gd fmla="*/ 8 w 13" name="T20"/>
                <a:gd fmla="*/ 5 h 86" name="T21"/>
                <a:gd fmla="*/ 8 w 13" name="T22"/>
                <a:gd fmla="*/ 0 h 86" name="T23"/>
                <a:gd fmla="*/ 11 w 13" name="T24"/>
                <a:gd fmla="*/ 2 h 86" name="T25"/>
                <a:gd fmla="*/ 13 w 13" name="T26"/>
                <a:gd fmla="*/ 5 h 86" name="T27"/>
                <a:gd fmla="*/ 13 w 13" name="T28"/>
                <a:gd fmla="*/ 81 h 86" name="T29"/>
                <a:gd fmla="*/ 11 w 13" name="T30"/>
                <a:gd fmla="*/ 85 h 86" name="T31"/>
                <a:gd fmla="*/ 8 w 13" name="T32"/>
                <a:gd fmla="*/ 86 h 86" name="T33"/>
                <a:gd fmla="*/ 5 w 13" name="T34"/>
                <a:gd fmla="*/ 5 h 86" name="T35"/>
                <a:gd fmla="*/ 5 w 13" name="T36"/>
                <a:gd fmla="*/ 5 h 86" name="T37"/>
                <a:gd fmla="*/ 5 w 13" name="T38"/>
                <a:gd fmla="*/ 5 h 86" name="T39"/>
                <a:gd fmla="*/ 5 w 13" name="T40"/>
                <a:gd fmla="*/ 0 h 86" name="T41"/>
                <a:gd fmla="*/ 7 w 13" name="T42"/>
                <a:gd fmla="*/ 0 h 86" name="T43"/>
                <a:gd fmla="*/ 8 w 13" name="T44"/>
                <a:gd fmla="*/ 0 h 86" name="T45"/>
                <a:gd fmla="*/ 8 w 13" name="T46"/>
                <a:gd fmla="*/ 5 h 86" name="T47"/>
                <a:gd fmla="*/ 8 w 13" name="T48"/>
                <a:gd fmla="*/ 5 h 86" name="T49"/>
                <a:gd fmla="*/ 8 w 13" name="T50"/>
                <a:gd fmla="*/ 5 h 86" name="T51"/>
                <a:gd fmla="*/ 8 w 13" name="T52"/>
                <a:gd fmla="*/ 5 h 86" name="T53"/>
                <a:gd fmla="*/ 8 w 13" name="T54"/>
                <a:gd fmla="*/ 5 h 86" name="T55"/>
                <a:gd fmla="*/ 7 w 13" name="T56"/>
                <a:gd fmla="*/ 5 h 86" name="T57"/>
                <a:gd fmla="*/ 5 w 13" name="T58"/>
                <a:gd fmla="*/ 5 h 86" name="T59"/>
                <a:gd fmla="*/ 5 w 13" name="T60"/>
                <a:gd fmla="*/ 5 h 86" name="T61"/>
                <a:gd fmla="*/ 5 w 13" name="T62"/>
                <a:gd fmla="*/ 5 h 86" name="T63"/>
                <a:gd fmla="*/ 8 w 13" name="T64"/>
                <a:gd fmla="*/ 81 h 86" name="T65"/>
                <a:gd fmla="*/ 8 w 13" name="T66"/>
                <a:gd fmla="*/ 86 h 86" name="T67"/>
                <a:gd fmla="*/ 7 w 13" name="T68"/>
                <a:gd fmla="*/ 86 h 86" name="T69"/>
                <a:gd fmla="*/ 5 w 13" name="T70"/>
                <a:gd fmla="*/ 86 h 86" name="T71"/>
                <a:gd fmla="*/ 5 w 13" name="T72"/>
                <a:gd fmla="*/ 81 h 86" name="T73"/>
                <a:gd fmla="*/ 5 w 13" name="T74"/>
                <a:gd fmla="*/ 81 h 86" name="T75"/>
                <a:gd fmla="*/ 5 w 13" name="T76"/>
                <a:gd fmla="*/ 81 h 86" name="T77"/>
                <a:gd fmla="*/ 5 w 13" name="T78"/>
                <a:gd fmla="*/ 81 h 86" name="T79"/>
                <a:gd fmla="*/ 5 w 13" name="T80"/>
                <a:gd fmla="*/ 81 h 86" name="T81"/>
                <a:gd fmla="*/ 7 w 13" name="T82"/>
                <a:gd fmla="*/ 81 h 86" name="T83"/>
                <a:gd fmla="*/ 8 w 13" name="T84"/>
                <a:gd fmla="*/ 81 h 86" name="T85"/>
                <a:gd fmla="*/ 8 w 13" name="T86"/>
                <a:gd fmla="*/ 81 h 86" name="T87"/>
                <a:gd fmla="*/ 8 w 13" name="T88"/>
                <a:gd fmla="*/ 81 h 86" name="T89"/>
                <a:gd fmla="*/ 8 w 13" name="T90"/>
                <a:gd fmla="*/ 81 h 86" name="T91"/>
                <a:gd fmla="*/ 5 w 13" name="T92"/>
                <a:gd fmla="*/ 5 h 86" name="T93"/>
                <a:gd fmla="*/ 5 w 13" name="T94"/>
                <a:gd fmla="*/ 5 h 86" name="T95"/>
                <a:gd fmla="*/ 5 w 13" name="T96"/>
                <a:gd fmla="*/ 5 h 86" name="T97"/>
                <a:gd fmla="*/ 5 w 13" name="T98"/>
                <a:gd fmla="*/ 5 h 86" name="T99"/>
                <a:gd fmla="*/ 5 w 13" name="T100"/>
                <a:gd fmla="*/ 81 h 86" name="T101"/>
                <a:gd fmla="*/ 5 w 13" name="T102"/>
                <a:gd fmla="*/ 81 h 86" name="T103"/>
                <a:gd fmla="*/ 5 w 13" name="T104"/>
                <a:gd fmla="*/ 81 h 86" name="T105"/>
                <a:gd fmla="*/ 5 w 13" name="T106"/>
                <a:gd fmla="*/ 81 h 86" name="T107"/>
                <a:gd fmla="*/ 5 w 13" name="T108"/>
                <a:gd fmla="*/ 81 h 86" name="T109"/>
                <a:gd fmla="*/ 5 w 13" name="T110"/>
                <a:gd fmla="*/ 86 h 86" name="T111"/>
                <a:gd fmla="*/ 3 w 13" name="T112"/>
                <a:gd fmla="*/ 85 h 86" name="T113"/>
                <a:gd fmla="*/ 0 w 13" name="T114"/>
                <a:gd fmla="*/ 81 h 86" name="T115"/>
                <a:gd fmla="*/ 0 w 13" name="T116"/>
                <a:gd fmla="*/ 5 h 86" name="T117"/>
                <a:gd fmla="*/ 3 w 13" name="T118"/>
                <a:gd fmla="*/ 2 h 86" name="T119"/>
                <a:gd fmla="*/ 5 w 13" name="T120"/>
                <a:gd fmla="*/ 0 h 86" name="T121"/>
                <a:gd fmla="*/ 5 w 13" name="T122"/>
                <a:gd fmla="*/ 5 h 86" name="T123"/>
                <a:gd fmla="*/ 5 w 13" name="T124"/>
                <a:gd fmla="*/ 5 h 8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6" w="13">
                  <a:moveTo>
                    <a:pt x="8" y="86"/>
                  </a:moveTo>
                  <a:cubicBezTo>
                    <a:pt x="8" y="81"/>
                    <a:pt x="8" y="81"/>
                    <a:pt x="8" y="81"/>
                  </a:cubicBezTo>
                  <a:cubicBezTo>
                    <a:pt x="8" y="81"/>
                    <a:pt x="8" y="81"/>
                    <a:pt x="8" y="81"/>
                  </a:cubicBezTo>
                  <a:cubicBezTo>
                    <a:pt x="8" y="81"/>
                    <a:pt x="8" y="81"/>
                    <a:pt x="8" y="81"/>
                  </a:cubicBezTo>
                  <a:cubicBezTo>
                    <a:pt x="8" y="81"/>
                    <a:pt x="8" y="81"/>
                    <a:pt x="8" y="81"/>
                  </a:cubicBezTo>
                  <a:cubicBezTo>
                    <a:pt x="8" y="81"/>
                    <a:pt x="8" y="81"/>
                    <a:pt x="8" y="81"/>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0"/>
                    <a:pt x="8" y="0"/>
                    <a:pt x="8" y="0"/>
                  </a:cubicBezTo>
                  <a:cubicBezTo>
                    <a:pt x="9" y="1"/>
                    <a:pt x="10" y="1"/>
                    <a:pt x="11" y="2"/>
                  </a:cubicBezTo>
                  <a:cubicBezTo>
                    <a:pt x="12" y="2"/>
                    <a:pt x="13" y="4"/>
                    <a:pt x="13" y="5"/>
                  </a:cubicBezTo>
                  <a:cubicBezTo>
                    <a:pt x="13" y="81"/>
                    <a:pt x="13" y="81"/>
                    <a:pt x="13" y="81"/>
                  </a:cubicBezTo>
                  <a:cubicBezTo>
                    <a:pt x="13" y="82"/>
                    <a:pt x="12" y="84"/>
                    <a:pt x="11" y="85"/>
                  </a:cubicBezTo>
                  <a:cubicBezTo>
                    <a:pt x="10" y="85"/>
                    <a:pt x="9" y="85"/>
                    <a:pt x="8" y="86"/>
                  </a:cubicBezTo>
                  <a:close/>
                  <a:moveTo>
                    <a:pt x="5" y="5"/>
                  </a:moveTo>
                  <a:cubicBezTo>
                    <a:pt x="5" y="5"/>
                    <a:pt x="5" y="5"/>
                    <a:pt x="5" y="5"/>
                  </a:cubicBezTo>
                  <a:cubicBezTo>
                    <a:pt x="5" y="5"/>
                    <a:pt x="5" y="5"/>
                    <a:pt x="5" y="5"/>
                  </a:cubicBezTo>
                  <a:cubicBezTo>
                    <a:pt x="5" y="0"/>
                    <a:pt x="5" y="0"/>
                    <a:pt x="5" y="0"/>
                  </a:cubicBezTo>
                  <a:cubicBezTo>
                    <a:pt x="6" y="0"/>
                    <a:pt x="6" y="0"/>
                    <a:pt x="7" y="0"/>
                  </a:cubicBezTo>
                  <a:cubicBezTo>
                    <a:pt x="7" y="0"/>
                    <a:pt x="8" y="0"/>
                    <a:pt x="8" y="0"/>
                  </a:cubicBezTo>
                  <a:cubicBezTo>
                    <a:pt x="8" y="5"/>
                    <a:pt x="8" y="5"/>
                    <a:pt x="8" y="5"/>
                  </a:cubicBezTo>
                  <a:cubicBezTo>
                    <a:pt x="8" y="5"/>
                    <a:pt x="8" y="5"/>
                    <a:pt x="8" y="5"/>
                  </a:cubicBezTo>
                  <a:cubicBezTo>
                    <a:pt x="8" y="5"/>
                    <a:pt x="8" y="5"/>
                    <a:pt x="8" y="5"/>
                  </a:cubicBezTo>
                  <a:cubicBezTo>
                    <a:pt x="8" y="5"/>
                    <a:pt x="8" y="5"/>
                    <a:pt x="8" y="5"/>
                  </a:cubicBezTo>
                  <a:cubicBezTo>
                    <a:pt x="8" y="5"/>
                    <a:pt x="8" y="6"/>
                    <a:pt x="8" y="5"/>
                  </a:cubicBezTo>
                  <a:cubicBezTo>
                    <a:pt x="8" y="5"/>
                    <a:pt x="7" y="5"/>
                    <a:pt x="7" y="5"/>
                  </a:cubicBezTo>
                  <a:cubicBezTo>
                    <a:pt x="6" y="5"/>
                    <a:pt x="6" y="5"/>
                    <a:pt x="5" y="5"/>
                  </a:cubicBezTo>
                  <a:cubicBezTo>
                    <a:pt x="5" y="6"/>
                    <a:pt x="5" y="5"/>
                    <a:pt x="5" y="5"/>
                  </a:cubicBezTo>
                  <a:cubicBezTo>
                    <a:pt x="5" y="5"/>
                    <a:pt x="5" y="5"/>
                    <a:pt x="5" y="5"/>
                  </a:cubicBezTo>
                  <a:close/>
                  <a:moveTo>
                    <a:pt x="8" y="81"/>
                  </a:moveTo>
                  <a:cubicBezTo>
                    <a:pt x="8" y="86"/>
                    <a:pt x="8" y="86"/>
                    <a:pt x="8" y="86"/>
                  </a:cubicBezTo>
                  <a:cubicBezTo>
                    <a:pt x="8" y="86"/>
                    <a:pt x="7" y="86"/>
                    <a:pt x="7" y="86"/>
                  </a:cubicBezTo>
                  <a:cubicBezTo>
                    <a:pt x="6" y="86"/>
                    <a:pt x="6" y="86"/>
                    <a:pt x="5" y="86"/>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6" y="81"/>
                    <a:pt x="6" y="81"/>
                    <a:pt x="7" y="81"/>
                  </a:cubicBezTo>
                  <a:cubicBezTo>
                    <a:pt x="7" y="81"/>
                    <a:pt x="8" y="81"/>
                    <a:pt x="8" y="81"/>
                  </a:cubicBezTo>
                  <a:cubicBezTo>
                    <a:pt x="8" y="81"/>
                    <a:pt x="8" y="81"/>
                    <a:pt x="8" y="81"/>
                  </a:cubicBezTo>
                  <a:cubicBezTo>
                    <a:pt x="8" y="81"/>
                    <a:pt x="8" y="81"/>
                    <a:pt x="8" y="81"/>
                  </a:cubicBezTo>
                  <a:cubicBezTo>
                    <a:pt x="8" y="81"/>
                    <a:pt x="8" y="81"/>
                    <a:pt x="8" y="81"/>
                  </a:cubicBezTo>
                  <a:close/>
                  <a:moveTo>
                    <a:pt x="5" y="5"/>
                  </a:moveTo>
                  <a:cubicBezTo>
                    <a:pt x="5" y="5"/>
                    <a:pt x="5" y="5"/>
                    <a:pt x="5" y="5"/>
                  </a:cubicBezTo>
                  <a:cubicBezTo>
                    <a:pt x="5" y="5"/>
                    <a:pt x="5" y="5"/>
                    <a:pt x="5" y="5"/>
                  </a:cubicBezTo>
                  <a:cubicBezTo>
                    <a:pt x="5" y="5"/>
                    <a:pt x="5" y="5"/>
                    <a:pt x="5" y="5"/>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6"/>
                    <a:pt x="5" y="86"/>
                    <a:pt x="5" y="86"/>
                  </a:cubicBezTo>
                  <a:cubicBezTo>
                    <a:pt x="4" y="85"/>
                    <a:pt x="3" y="85"/>
                    <a:pt x="3" y="85"/>
                  </a:cubicBezTo>
                  <a:cubicBezTo>
                    <a:pt x="1" y="84"/>
                    <a:pt x="0" y="82"/>
                    <a:pt x="0" y="81"/>
                  </a:cubicBezTo>
                  <a:cubicBezTo>
                    <a:pt x="0" y="5"/>
                    <a:pt x="0" y="5"/>
                    <a:pt x="0" y="5"/>
                  </a:cubicBezTo>
                  <a:cubicBezTo>
                    <a:pt x="0" y="4"/>
                    <a:pt x="1" y="2"/>
                    <a:pt x="3" y="2"/>
                  </a:cubicBezTo>
                  <a:cubicBezTo>
                    <a:pt x="3" y="1"/>
                    <a:pt x="4" y="1"/>
                    <a:pt x="5" y="0"/>
                  </a:cubicBezTo>
                  <a:cubicBezTo>
                    <a:pt x="5" y="5"/>
                    <a:pt x="5" y="5"/>
                    <a:pt x="5" y="5"/>
                  </a:cubicBezTo>
                  <a:cubicBezTo>
                    <a:pt x="5" y="5"/>
                    <a:pt x="5" y="5"/>
                    <a:pt x="5" y="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7" name="Freeform 236"/>
            <p:cNvSpPr>
              <a:spLocks noEditPoints="1"/>
            </p:cNvSpPr>
            <p:nvPr/>
          </p:nvSpPr>
          <p:spPr bwMode="auto">
            <a:xfrm>
              <a:off x="7378712" y="3643335"/>
              <a:ext cx="123825" cy="90488"/>
            </a:xfrm>
            <a:custGeom>
              <a:gdLst>
                <a:gd fmla="*/ 33 w 55" name="T0"/>
                <a:gd fmla="*/ 11 h 40" name="T1"/>
                <a:gd fmla="*/ 39 w 55" name="T2"/>
                <a:gd fmla="*/ 6 h 40" name="T3"/>
                <a:gd fmla="*/ 41 w 55" name="T4"/>
                <a:gd fmla="*/ 5 h 40" name="T5"/>
                <a:gd fmla="*/ 33 w 55" name="T6"/>
                <a:gd fmla="*/ 6 h 40" name="T7"/>
                <a:gd fmla="*/ 26 w 55" name="T8"/>
                <a:gd fmla="*/ 10 h 40" name="T9"/>
                <a:gd fmla="*/ 26 w 55" name="T10"/>
                <a:gd fmla="*/ 10 h 40" name="T11"/>
                <a:gd fmla="*/ 26 w 55" name="T12"/>
                <a:gd fmla="*/ 4 h 40" name="T13"/>
                <a:gd fmla="*/ 31 w 55" name="T14"/>
                <a:gd fmla="*/ 2 h 40" name="T15"/>
                <a:gd fmla="*/ 42 w 55" name="T16"/>
                <a:gd fmla="*/ 0 h 40" name="T17"/>
                <a:gd fmla="*/ 52 w 55" name="T18"/>
                <a:gd fmla="*/ 0 h 40" name="T19"/>
                <a:gd fmla="*/ 52 w 55" name="T20"/>
                <a:gd fmla="*/ 0 h 40" name="T21"/>
                <a:gd fmla="*/ 54 w 55" name="T22"/>
                <a:gd fmla="*/ 3 h 40" name="T23"/>
                <a:gd fmla="*/ 52 w 55" name="T24"/>
                <a:gd fmla="*/ 5 h 40" name="T25"/>
                <a:gd fmla="*/ 52 w 55" name="T26"/>
                <a:gd fmla="*/ 5 h 40" name="T27"/>
                <a:gd fmla="*/ 52 w 55" name="T28"/>
                <a:gd fmla="*/ 5 h 40" name="T29"/>
                <a:gd fmla="*/ 52 w 55" name="T30"/>
                <a:gd fmla="*/ 5 h 40" name="T31"/>
                <a:gd fmla="*/ 48 w 55" name="T32"/>
                <a:gd fmla="*/ 6 h 40" name="T33"/>
                <a:gd fmla="*/ 47 w 55" name="T34"/>
                <a:gd fmla="*/ 7 h 40" name="T35"/>
                <a:gd fmla="*/ 41 w 55" name="T36"/>
                <a:gd fmla="*/ 10 h 40" name="T37"/>
                <a:gd fmla="*/ 37 w 55" name="T38"/>
                <a:gd fmla="*/ 14 h 40" name="T39"/>
                <a:gd fmla="*/ 31 w 55" name="T40"/>
                <a:gd fmla="*/ 21 h 40" name="T41"/>
                <a:gd fmla="*/ 26 w 55" name="T42"/>
                <a:gd fmla="*/ 27 h 40" name="T43"/>
                <a:gd fmla="*/ 26 w 55" name="T44"/>
                <a:gd fmla="*/ 19 h 40" name="T45"/>
                <a:gd fmla="*/ 27 w 55" name="T46"/>
                <a:gd fmla="*/ 18 h 40" name="T47"/>
                <a:gd fmla="*/ 33 w 55" name="T48"/>
                <a:gd fmla="*/ 11 h 40" name="T49"/>
                <a:gd fmla="*/ 26 w 55" name="T50"/>
                <a:gd fmla="*/ 10 h 40" name="T51"/>
                <a:gd fmla="*/ 20 w 55" name="T52"/>
                <a:gd fmla="*/ 17 h 40" name="T53"/>
                <a:gd fmla="*/ 16 w 55" name="T54"/>
                <a:gd fmla="*/ 24 h 40" name="T55"/>
                <a:gd fmla="*/ 15 w 55" name="T56"/>
                <a:gd fmla="*/ 26 h 40" name="T57"/>
                <a:gd fmla="*/ 14 w 55" name="T58"/>
                <a:gd fmla="*/ 27 h 40" name="T59"/>
                <a:gd fmla="*/ 14 w 55" name="T60"/>
                <a:gd fmla="*/ 27 h 40" name="T61"/>
                <a:gd fmla="*/ 11 w 55" name="T62"/>
                <a:gd fmla="*/ 32 h 40" name="T63"/>
                <a:gd fmla="*/ 18 w 55" name="T64"/>
                <a:gd fmla="*/ 28 h 40" name="T65"/>
                <a:gd fmla="*/ 26 w 55" name="T66"/>
                <a:gd fmla="*/ 19 h 40" name="T67"/>
                <a:gd fmla="*/ 26 w 55" name="T68"/>
                <a:gd fmla="*/ 27 h 40" name="T69"/>
                <a:gd fmla="*/ 21 w 55" name="T70"/>
                <a:gd fmla="*/ 32 h 40" name="T71"/>
                <a:gd fmla="*/ 12 w 55" name="T72"/>
                <a:gd fmla="*/ 37 h 40" name="T73"/>
                <a:gd fmla="*/ 3 w 55" name="T74"/>
                <a:gd fmla="*/ 40 h 40" name="T75"/>
                <a:gd fmla="*/ 3 w 55" name="T76"/>
                <a:gd fmla="*/ 40 h 40" name="T77"/>
                <a:gd fmla="*/ 0 w 55" name="T78"/>
                <a:gd fmla="*/ 38 h 40" name="T79"/>
                <a:gd fmla="*/ 2 w 55" name="T80"/>
                <a:gd fmla="*/ 35 h 40" name="T81"/>
                <a:gd fmla="*/ 10 w 55" name="T82"/>
                <a:gd fmla="*/ 25 h 40" name="T83"/>
                <a:gd fmla="*/ 10 w 55" name="T84"/>
                <a:gd fmla="*/ 25 h 40" name="T85"/>
                <a:gd fmla="*/ 10 w 55" name="T86"/>
                <a:gd fmla="*/ 24 h 40" name="T87"/>
                <a:gd fmla="*/ 11 w 55" name="T88"/>
                <a:gd fmla="*/ 22 h 40" name="T89"/>
                <a:gd fmla="*/ 16 w 55" name="T90"/>
                <a:gd fmla="*/ 14 h 40" name="T91"/>
                <a:gd fmla="*/ 23 w 55" name="T92"/>
                <a:gd fmla="*/ 6 h 40" name="T93"/>
                <a:gd fmla="*/ 26 w 55" name="T94"/>
                <a:gd fmla="*/ 4 h 40" name="T95"/>
                <a:gd fmla="*/ 26 w 55" name="T96"/>
                <a:gd fmla="*/ 10 h 40"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40" w="55">
                  <a:moveTo>
                    <a:pt x="33" y="11"/>
                  </a:moveTo>
                  <a:cubicBezTo>
                    <a:pt x="35" y="9"/>
                    <a:pt x="37" y="7"/>
                    <a:pt x="39" y="6"/>
                  </a:cubicBezTo>
                  <a:cubicBezTo>
                    <a:pt x="39" y="5"/>
                    <a:pt x="40" y="5"/>
                    <a:pt x="41" y="5"/>
                  </a:cubicBezTo>
                  <a:cubicBezTo>
                    <a:pt x="38" y="5"/>
                    <a:pt x="35" y="5"/>
                    <a:pt x="33" y="6"/>
                  </a:cubicBezTo>
                  <a:cubicBezTo>
                    <a:pt x="30" y="7"/>
                    <a:pt x="28" y="9"/>
                    <a:pt x="26" y="10"/>
                  </a:cubicBezTo>
                  <a:cubicBezTo>
                    <a:pt x="26" y="10"/>
                    <a:pt x="26" y="10"/>
                    <a:pt x="26" y="10"/>
                  </a:cubicBezTo>
                  <a:cubicBezTo>
                    <a:pt x="26" y="4"/>
                    <a:pt x="26" y="4"/>
                    <a:pt x="26" y="4"/>
                  </a:cubicBezTo>
                  <a:cubicBezTo>
                    <a:pt x="28" y="3"/>
                    <a:pt x="29" y="3"/>
                    <a:pt x="31" y="2"/>
                  </a:cubicBezTo>
                  <a:cubicBezTo>
                    <a:pt x="35" y="0"/>
                    <a:pt x="38" y="0"/>
                    <a:pt x="42" y="0"/>
                  </a:cubicBezTo>
                  <a:cubicBezTo>
                    <a:pt x="45" y="0"/>
                    <a:pt x="49" y="0"/>
                    <a:pt x="52" y="0"/>
                  </a:cubicBezTo>
                  <a:cubicBezTo>
                    <a:pt x="52" y="0"/>
                    <a:pt x="52" y="0"/>
                    <a:pt x="52" y="0"/>
                  </a:cubicBezTo>
                  <a:cubicBezTo>
                    <a:pt x="54" y="0"/>
                    <a:pt x="55" y="1"/>
                    <a:pt x="54" y="3"/>
                  </a:cubicBezTo>
                  <a:cubicBezTo>
                    <a:pt x="54" y="4"/>
                    <a:pt x="53" y="5"/>
                    <a:pt x="52" y="5"/>
                  </a:cubicBezTo>
                  <a:cubicBezTo>
                    <a:pt x="52" y="5"/>
                    <a:pt x="52" y="5"/>
                    <a:pt x="52" y="5"/>
                  </a:cubicBezTo>
                  <a:cubicBezTo>
                    <a:pt x="52" y="5"/>
                    <a:pt x="52" y="5"/>
                    <a:pt x="52" y="5"/>
                  </a:cubicBezTo>
                  <a:cubicBezTo>
                    <a:pt x="52" y="5"/>
                    <a:pt x="52" y="5"/>
                    <a:pt x="52" y="5"/>
                  </a:cubicBezTo>
                  <a:cubicBezTo>
                    <a:pt x="51" y="5"/>
                    <a:pt x="50" y="6"/>
                    <a:pt x="48" y="6"/>
                  </a:cubicBezTo>
                  <a:cubicBezTo>
                    <a:pt x="48" y="6"/>
                    <a:pt x="48" y="7"/>
                    <a:pt x="47" y="7"/>
                  </a:cubicBezTo>
                  <a:cubicBezTo>
                    <a:pt x="45" y="8"/>
                    <a:pt x="43" y="9"/>
                    <a:pt x="41" y="10"/>
                  </a:cubicBezTo>
                  <a:cubicBezTo>
                    <a:pt x="40" y="11"/>
                    <a:pt x="38" y="12"/>
                    <a:pt x="37" y="14"/>
                  </a:cubicBezTo>
                  <a:cubicBezTo>
                    <a:pt x="35" y="16"/>
                    <a:pt x="33" y="18"/>
                    <a:pt x="31" y="21"/>
                  </a:cubicBezTo>
                  <a:cubicBezTo>
                    <a:pt x="29" y="23"/>
                    <a:pt x="28" y="25"/>
                    <a:pt x="26" y="27"/>
                  </a:cubicBezTo>
                  <a:cubicBezTo>
                    <a:pt x="26" y="19"/>
                    <a:pt x="26" y="19"/>
                    <a:pt x="26" y="19"/>
                  </a:cubicBezTo>
                  <a:cubicBezTo>
                    <a:pt x="27" y="18"/>
                    <a:pt x="27" y="18"/>
                    <a:pt x="27" y="18"/>
                  </a:cubicBezTo>
                  <a:cubicBezTo>
                    <a:pt x="29" y="15"/>
                    <a:pt x="31" y="13"/>
                    <a:pt x="33" y="11"/>
                  </a:cubicBezTo>
                  <a:close/>
                  <a:moveTo>
                    <a:pt x="26" y="10"/>
                  </a:moveTo>
                  <a:cubicBezTo>
                    <a:pt x="24" y="12"/>
                    <a:pt x="22" y="14"/>
                    <a:pt x="20" y="17"/>
                  </a:cubicBezTo>
                  <a:cubicBezTo>
                    <a:pt x="19" y="19"/>
                    <a:pt x="17" y="22"/>
                    <a:pt x="16" y="24"/>
                  </a:cubicBezTo>
                  <a:cubicBezTo>
                    <a:pt x="15" y="25"/>
                    <a:pt x="15" y="26"/>
                    <a:pt x="15" y="26"/>
                  </a:cubicBezTo>
                  <a:cubicBezTo>
                    <a:pt x="14" y="27"/>
                    <a:pt x="14" y="27"/>
                    <a:pt x="14" y="27"/>
                  </a:cubicBezTo>
                  <a:cubicBezTo>
                    <a:pt x="14" y="27"/>
                    <a:pt x="14" y="27"/>
                    <a:pt x="14" y="27"/>
                  </a:cubicBezTo>
                  <a:cubicBezTo>
                    <a:pt x="13" y="29"/>
                    <a:pt x="12" y="31"/>
                    <a:pt x="11" y="32"/>
                  </a:cubicBezTo>
                  <a:cubicBezTo>
                    <a:pt x="14" y="31"/>
                    <a:pt x="16" y="30"/>
                    <a:pt x="18" y="28"/>
                  </a:cubicBezTo>
                  <a:cubicBezTo>
                    <a:pt x="21" y="26"/>
                    <a:pt x="24" y="22"/>
                    <a:pt x="26" y="19"/>
                  </a:cubicBezTo>
                  <a:cubicBezTo>
                    <a:pt x="26" y="27"/>
                    <a:pt x="26" y="27"/>
                    <a:pt x="26" y="27"/>
                  </a:cubicBezTo>
                  <a:cubicBezTo>
                    <a:pt x="24" y="29"/>
                    <a:pt x="23" y="30"/>
                    <a:pt x="21" y="32"/>
                  </a:cubicBezTo>
                  <a:cubicBezTo>
                    <a:pt x="18" y="34"/>
                    <a:pt x="15" y="36"/>
                    <a:pt x="12" y="37"/>
                  </a:cubicBezTo>
                  <a:cubicBezTo>
                    <a:pt x="9" y="38"/>
                    <a:pt x="6" y="39"/>
                    <a:pt x="3" y="40"/>
                  </a:cubicBezTo>
                  <a:cubicBezTo>
                    <a:pt x="3" y="40"/>
                    <a:pt x="3" y="40"/>
                    <a:pt x="3" y="40"/>
                  </a:cubicBezTo>
                  <a:cubicBezTo>
                    <a:pt x="2" y="40"/>
                    <a:pt x="0" y="39"/>
                    <a:pt x="0" y="38"/>
                  </a:cubicBezTo>
                  <a:cubicBezTo>
                    <a:pt x="0" y="37"/>
                    <a:pt x="0" y="35"/>
                    <a:pt x="2" y="35"/>
                  </a:cubicBezTo>
                  <a:cubicBezTo>
                    <a:pt x="5" y="34"/>
                    <a:pt x="8" y="29"/>
                    <a:pt x="10" y="25"/>
                  </a:cubicBezTo>
                  <a:cubicBezTo>
                    <a:pt x="10" y="25"/>
                    <a:pt x="10" y="25"/>
                    <a:pt x="10" y="25"/>
                  </a:cubicBezTo>
                  <a:cubicBezTo>
                    <a:pt x="10" y="24"/>
                    <a:pt x="10" y="24"/>
                    <a:pt x="10" y="24"/>
                  </a:cubicBezTo>
                  <a:cubicBezTo>
                    <a:pt x="11" y="23"/>
                    <a:pt x="11" y="23"/>
                    <a:pt x="11" y="22"/>
                  </a:cubicBezTo>
                  <a:cubicBezTo>
                    <a:pt x="13" y="19"/>
                    <a:pt x="14" y="16"/>
                    <a:pt x="16" y="14"/>
                  </a:cubicBezTo>
                  <a:cubicBezTo>
                    <a:pt x="18" y="11"/>
                    <a:pt x="21" y="9"/>
                    <a:pt x="23" y="6"/>
                  </a:cubicBezTo>
                  <a:cubicBezTo>
                    <a:pt x="24" y="6"/>
                    <a:pt x="25" y="5"/>
                    <a:pt x="26" y="4"/>
                  </a:cubicBezTo>
                  <a:lnTo>
                    <a:pt x="26" y="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8" name="Freeform 237"/>
            <p:cNvSpPr>
              <a:spLocks noEditPoints="1"/>
            </p:cNvSpPr>
            <p:nvPr/>
          </p:nvSpPr>
          <p:spPr bwMode="auto">
            <a:xfrm>
              <a:off x="7388236" y="3643335"/>
              <a:ext cx="157163" cy="106363"/>
            </a:xfrm>
            <a:custGeom>
              <a:gdLst>
                <a:gd fmla="*/ 35 w 70" name="T0"/>
                <a:gd fmla="*/ 18 h 47" name="T1"/>
                <a:gd fmla="*/ 43 w 70" name="T2"/>
                <a:gd fmla="*/ 5 h 47" name="T3"/>
                <a:gd fmla="*/ 68 w 70" name="T4"/>
                <a:gd fmla="*/ 1 h 47" name="T5"/>
                <a:gd fmla="*/ 66 w 70" name="T6"/>
                <a:gd fmla="*/ 7 h 47" name="T7"/>
                <a:gd fmla="*/ 62 w 70" name="T8"/>
                <a:gd fmla="*/ 11 h 47" name="T9"/>
                <a:gd fmla="*/ 39 w 70" name="T10"/>
                <a:gd fmla="*/ 42 h 47" name="T11"/>
                <a:gd fmla="*/ 36 w 70" name="T12"/>
                <a:gd fmla="*/ 38 h 47" name="T13"/>
                <a:gd fmla="*/ 58 w 70" name="T14"/>
                <a:gd fmla="*/ 8 h 47" name="T15"/>
                <a:gd fmla="*/ 46 w 70" name="T16"/>
                <a:gd fmla="*/ 9 h 47" name="T17"/>
                <a:gd fmla="*/ 30 w 70" name="T18"/>
                <a:gd fmla="*/ 23 h 47" name="T19"/>
                <a:gd fmla="*/ 34 w 70" name="T20"/>
                <a:gd fmla="*/ 12 h 47" name="T21"/>
                <a:gd fmla="*/ 34 w 70" name="T22"/>
                <a:gd fmla="*/ 12 h 47" name="T23"/>
                <a:gd fmla="*/ 30 w 70" name="T24"/>
                <a:gd fmla="*/ 41 h 47" name="T25"/>
                <a:gd fmla="*/ 30 w 70" name="T26"/>
                <a:gd fmla="*/ 46 h 47" name="T27"/>
                <a:gd fmla="*/ 30 w 70" name="T28"/>
                <a:gd fmla="*/ 23 h 47" name="T29"/>
                <a:gd fmla="*/ 26 w 70" name="T30"/>
                <a:gd fmla="*/ 28 h 47" name="T31"/>
                <a:gd fmla="*/ 26 w 70" name="T32"/>
                <a:gd fmla="*/ 20 h 47" name="T33"/>
                <a:gd fmla="*/ 30 w 70" name="T34"/>
                <a:gd fmla="*/ 16 h 47" name="T35"/>
                <a:gd fmla="*/ 30 w 70" name="T36"/>
                <a:gd fmla="*/ 23 h 47" name="T37"/>
                <a:gd fmla="*/ 30 w 70" name="T38"/>
                <a:gd fmla="*/ 46 h 47" name="T39"/>
                <a:gd fmla="*/ 26 w 70" name="T40"/>
                <a:gd fmla="*/ 28 h 47" name="T41"/>
                <a:gd fmla="*/ 26 w 70" name="T42"/>
                <a:gd fmla="*/ 20 h 47" name="T43"/>
                <a:gd fmla="*/ 26 w 70" name="T44"/>
                <a:gd fmla="*/ 19 h 47" name="T45"/>
                <a:gd fmla="*/ 26 w 70" name="T46"/>
                <a:gd fmla="*/ 20 h 47" name="T47"/>
                <a:gd fmla="*/ 26 w 70" name="T48"/>
                <a:gd fmla="*/ 42 h 47" name="T49"/>
                <a:gd fmla="*/ 26 w 70" name="T50"/>
                <a:gd fmla="*/ 42 h 47" name="T51"/>
                <a:gd fmla="*/ 26 w 70" name="T52"/>
                <a:gd fmla="*/ 21 h 47" name="T53"/>
                <a:gd fmla="*/ 26 w 70" name="T54"/>
                <a:gd fmla="*/ 19 h 47" name="T55"/>
                <a:gd fmla="*/ 26 w 70" name="T56"/>
                <a:gd fmla="*/ 21 h 47" name="T57"/>
                <a:gd fmla="*/ 26 w 70" name="T58"/>
                <a:gd fmla="*/ 42 h 47" name="T59"/>
                <a:gd fmla="*/ 26 w 70" name="T60"/>
                <a:gd fmla="*/ 47 h 47" name="T61"/>
                <a:gd fmla="*/ 20 w 70" name="T62"/>
                <a:gd fmla="*/ 34 h 47" name="T63"/>
                <a:gd fmla="*/ 26 w 70" name="T64"/>
                <a:gd fmla="*/ 21 h 47" name="T65"/>
                <a:gd fmla="*/ 26 w 70" name="T66"/>
                <a:gd fmla="*/ 19 h 47" name="T67"/>
                <a:gd fmla="*/ 26 w 70" name="T68"/>
                <a:gd fmla="*/ 21 h 47" name="T69"/>
                <a:gd fmla="*/ 26 w 70" name="T70"/>
                <a:gd fmla="*/ 42 h 47" name="T71"/>
                <a:gd fmla="*/ 20 w 70" name="T72"/>
                <a:gd fmla="*/ 43 h 47" name="T73"/>
                <a:gd fmla="*/ 12 w 70" name="T74"/>
                <a:gd fmla="*/ 39 h 47" name="T75"/>
                <a:gd fmla="*/ 12 w 70" name="T76"/>
                <a:gd fmla="*/ 34 h 47" name="T77"/>
                <a:gd fmla="*/ 20 w 70" name="T78"/>
                <a:gd fmla="*/ 26 h 47" name="T79"/>
                <a:gd fmla="*/ 20 w 70" name="T80"/>
                <a:gd fmla="*/ 34 h 47" name="T81"/>
                <a:gd fmla="*/ 20 w 70" name="T82"/>
                <a:gd fmla="*/ 43 h 47" name="T83"/>
                <a:gd fmla="*/ 12 w 70" name="T84"/>
                <a:gd fmla="*/ 46 h 47" name="T85"/>
                <a:gd fmla="*/ 9 w 70" name="T86"/>
                <a:gd fmla="*/ 41 h 47" name="T87"/>
                <a:gd fmla="*/ 12 w 70" name="T88"/>
                <a:gd fmla="*/ 46 h 47" name="T89"/>
                <a:gd fmla="*/ 12 w 70" name="T90"/>
                <a:gd fmla="*/ 32 h 47" name="T91"/>
                <a:gd fmla="*/ 12 w 70" name="T92"/>
                <a:gd fmla="*/ 34 h 47" name="T93"/>
                <a:gd fmla="*/ 8 w 70" name="T94"/>
                <a:gd fmla="*/ 36 h 47" name="T95"/>
                <a:gd fmla="*/ 5 w 70" name="T96"/>
                <a:gd fmla="*/ 37 h 47" name="T97"/>
                <a:gd fmla="*/ 5 w 70" name="T98"/>
                <a:gd fmla="*/ 39 h 47" name="T99"/>
                <a:gd fmla="*/ 1 w 70" name="T100"/>
                <a:gd fmla="*/ 42 h 47" name="T101"/>
                <a:gd fmla="*/ 2 w 70" name="T102"/>
                <a:gd fmla="*/ 38 h 47" name="T103"/>
                <a:gd fmla="*/ 1 w 70" name="T104"/>
                <a:gd fmla="*/ 38 h 47" name="T105"/>
                <a:gd fmla="*/ 1 w 70" name="T106"/>
                <a:gd fmla="*/ 42 h 47"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7" w="70">
                  <a:moveTo>
                    <a:pt x="46" y="9"/>
                  </a:moveTo>
                  <a:cubicBezTo>
                    <a:pt x="42" y="11"/>
                    <a:pt x="40" y="13"/>
                    <a:pt x="37" y="15"/>
                  </a:cubicBezTo>
                  <a:cubicBezTo>
                    <a:pt x="36" y="16"/>
                    <a:pt x="36" y="17"/>
                    <a:pt x="35" y="18"/>
                  </a:cubicBezTo>
                  <a:cubicBezTo>
                    <a:pt x="35" y="11"/>
                    <a:pt x="35" y="11"/>
                    <a:pt x="35" y="11"/>
                  </a:cubicBezTo>
                  <a:cubicBezTo>
                    <a:pt x="37" y="9"/>
                    <a:pt x="40" y="7"/>
                    <a:pt x="43" y="5"/>
                  </a:cubicBezTo>
                  <a:cubicBezTo>
                    <a:pt x="43" y="5"/>
                    <a:pt x="43" y="5"/>
                    <a:pt x="43" y="5"/>
                  </a:cubicBezTo>
                  <a:cubicBezTo>
                    <a:pt x="47" y="3"/>
                    <a:pt x="51" y="2"/>
                    <a:pt x="55" y="1"/>
                  </a:cubicBezTo>
                  <a:cubicBezTo>
                    <a:pt x="59" y="1"/>
                    <a:pt x="63" y="0"/>
                    <a:pt x="68" y="1"/>
                  </a:cubicBezTo>
                  <a:cubicBezTo>
                    <a:pt x="68" y="1"/>
                    <a:pt x="68" y="1"/>
                    <a:pt x="68" y="1"/>
                  </a:cubicBezTo>
                  <a:cubicBezTo>
                    <a:pt x="69" y="1"/>
                    <a:pt x="70" y="2"/>
                    <a:pt x="70" y="3"/>
                  </a:cubicBezTo>
                  <a:cubicBezTo>
                    <a:pt x="70" y="5"/>
                    <a:pt x="69" y="6"/>
                    <a:pt x="67" y="6"/>
                  </a:cubicBezTo>
                  <a:cubicBezTo>
                    <a:pt x="67" y="6"/>
                    <a:pt x="67" y="7"/>
                    <a:pt x="66" y="7"/>
                  </a:cubicBezTo>
                  <a:cubicBezTo>
                    <a:pt x="66" y="7"/>
                    <a:pt x="66" y="7"/>
                    <a:pt x="65" y="8"/>
                  </a:cubicBezTo>
                  <a:cubicBezTo>
                    <a:pt x="65" y="8"/>
                    <a:pt x="65" y="8"/>
                    <a:pt x="65" y="8"/>
                  </a:cubicBezTo>
                  <a:cubicBezTo>
                    <a:pt x="64" y="9"/>
                    <a:pt x="63" y="10"/>
                    <a:pt x="62" y="11"/>
                  </a:cubicBezTo>
                  <a:cubicBezTo>
                    <a:pt x="61" y="12"/>
                    <a:pt x="60" y="14"/>
                    <a:pt x="59" y="15"/>
                  </a:cubicBezTo>
                  <a:cubicBezTo>
                    <a:pt x="58" y="17"/>
                    <a:pt x="57" y="19"/>
                    <a:pt x="56" y="21"/>
                  </a:cubicBezTo>
                  <a:cubicBezTo>
                    <a:pt x="52" y="29"/>
                    <a:pt x="47" y="37"/>
                    <a:pt x="39" y="42"/>
                  </a:cubicBezTo>
                  <a:cubicBezTo>
                    <a:pt x="38" y="43"/>
                    <a:pt x="36" y="43"/>
                    <a:pt x="35" y="44"/>
                  </a:cubicBezTo>
                  <a:cubicBezTo>
                    <a:pt x="35" y="39"/>
                    <a:pt x="35" y="39"/>
                    <a:pt x="35" y="39"/>
                  </a:cubicBezTo>
                  <a:cubicBezTo>
                    <a:pt x="35" y="38"/>
                    <a:pt x="36" y="38"/>
                    <a:pt x="36" y="38"/>
                  </a:cubicBezTo>
                  <a:cubicBezTo>
                    <a:pt x="44" y="33"/>
                    <a:pt x="48" y="26"/>
                    <a:pt x="52" y="19"/>
                  </a:cubicBezTo>
                  <a:cubicBezTo>
                    <a:pt x="53" y="17"/>
                    <a:pt x="54" y="15"/>
                    <a:pt x="55" y="13"/>
                  </a:cubicBezTo>
                  <a:cubicBezTo>
                    <a:pt x="56" y="11"/>
                    <a:pt x="57" y="10"/>
                    <a:pt x="58" y="8"/>
                  </a:cubicBezTo>
                  <a:cubicBezTo>
                    <a:pt x="59" y="7"/>
                    <a:pt x="60" y="6"/>
                    <a:pt x="61" y="5"/>
                  </a:cubicBezTo>
                  <a:cubicBezTo>
                    <a:pt x="59" y="6"/>
                    <a:pt x="57" y="6"/>
                    <a:pt x="55" y="6"/>
                  </a:cubicBezTo>
                  <a:cubicBezTo>
                    <a:pt x="52" y="7"/>
                    <a:pt x="49" y="8"/>
                    <a:pt x="46" y="9"/>
                  </a:cubicBezTo>
                  <a:cubicBezTo>
                    <a:pt x="46" y="9"/>
                    <a:pt x="46" y="9"/>
                    <a:pt x="46" y="9"/>
                  </a:cubicBezTo>
                  <a:close/>
                  <a:moveTo>
                    <a:pt x="35" y="18"/>
                  </a:moveTo>
                  <a:cubicBezTo>
                    <a:pt x="33" y="19"/>
                    <a:pt x="32" y="21"/>
                    <a:pt x="30" y="23"/>
                  </a:cubicBezTo>
                  <a:cubicBezTo>
                    <a:pt x="30" y="23"/>
                    <a:pt x="30" y="23"/>
                    <a:pt x="30" y="23"/>
                  </a:cubicBezTo>
                  <a:cubicBezTo>
                    <a:pt x="30" y="16"/>
                    <a:pt x="30" y="16"/>
                    <a:pt x="30" y="16"/>
                  </a:cubicBezTo>
                  <a:cubicBezTo>
                    <a:pt x="34" y="12"/>
                    <a:pt x="34" y="12"/>
                    <a:pt x="34" y="12"/>
                  </a:cubicBezTo>
                  <a:cubicBezTo>
                    <a:pt x="33" y="13"/>
                    <a:pt x="31" y="14"/>
                    <a:pt x="30" y="16"/>
                  </a:cubicBezTo>
                  <a:cubicBezTo>
                    <a:pt x="30" y="15"/>
                    <a:pt x="30" y="15"/>
                    <a:pt x="30" y="15"/>
                  </a:cubicBezTo>
                  <a:cubicBezTo>
                    <a:pt x="34" y="12"/>
                    <a:pt x="34" y="12"/>
                    <a:pt x="34" y="12"/>
                  </a:cubicBezTo>
                  <a:cubicBezTo>
                    <a:pt x="34" y="12"/>
                    <a:pt x="35" y="11"/>
                    <a:pt x="35" y="11"/>
                  </a:cubicBezTo>
                  <a:cubicBezTo>
                    <a:pt x="35" y="18"/>
                    <a:pt x="35" y="18"/>
                    <a:pt x="35" y="18"/>
                  </a:cubicBezTo>
                  <a:close/>
                  <a:moveTo>
                    <a:pt x="30" y="41"/>
                  </a:moveTo>
                  <a:cubicBezTo>
                    <a:pt x="32" y="40"/>
                    <a:pt x="33" y="40"/>
                    <a:pt x="35" y="39"/>
                  </a:cubicBezTo>
                  <a:cubicBezTo>
                    <a:pt x="35" y="44"/>
                    <a:pt x="35" y="44"/>
                    <a:pt x="35" y="44"/>
                  </a:cubicBezTo>
                  <a:cubicBezTo>
                    <a:pt x="33" y="45"/>
                    <a:pt x="32" y="45"/>
                    <a:pt x="30" y="46"/>
                  </a:cubicBezTo>
                  <a:lnTo>
                    <a:pt x="30" y="41"/>
                  </a:lnTo>
                  <a:close/>
                  <a:moveTo>
                    <a:pt x="30" y="23"/>
                  </a:moveTo>
                  <a:cubicBezTo>
                    <a:pt x="30" y="23"/>
                    <a:pt x="30" y="23"/>
                    <a:pt x="30" y="23"/>
                  </a:cubicBezTo>
                  <a:cubicBezTo>
                    <a:pt x="30" y="24"/>
                    <a:pt x="30" y="24"/>
                    <a:pt x="30" y="24"/>
                  </a:cubicBezTo>
                  <a:cubicBezTo>
                    <a:pt x="30" y="24"/>
                    <a:pt x="30" y="24"/>
                    <a:pt x="30" y="24"/>
                  </a:cubicBezTo>
                  <a:cubicBezTo>
                    <a:pt x="29" y="25"/>
                    <a:pt x="28" y="27"/>
                    <a:pt x="26" y="28"/>
                  </a:cubicBezTo>
                  <a:cubicBezTo>
                    <a:pt x="26" y="20"/>
                    <a:pt x="26" y="20"/>
                    <a:pt x="26" y="20"/>
                  </a:cubicBezTo>
                  <a:cubicBezTo>
                    <a:pt x="26" y="20"/>
                    <a:pt x="26" y="20"/>
                    <a:pt x="26" y="20"/>
                  </a:cubicBezTo>
                  <a:cubicBezTo>
                    <a:pt x="26" y="20"/>
                    <a:pt x="26" y="20"/>
                    <a:pt x="26" y="20"/>
                  </a:cubicBezTo>
                  <a:cubicBezTo>
                    <a:pt x="26" y="19"/>
                    <a:pt x="26" y="19"/>
                    <a:pt x="26" y="19"/>
                  </a:cubicBezTo>
                  <a:cubicBezTo>
                    <a:pt x="30" y="15"/>
                    <a:pt x="30" y="15"/>
                    <a:pt x="30" y="15"/>
                  </a:cubicBezTo>
                  <a:cubicBezTo>
                    <a:pt x="30" y="16"/>
                    <a:pt x="30" y="16"/>
                    <a:pt x="30" y="16"/>
                  </a:cubicBezTo>
                  <a:cubicBezTo>
                    <a:pt x="29" y="17"/>
                    <a:pt x="28" y="19"/>
                    <a:pt x="26" y="20"/>
                  </a:cubicBezTo>
                  <a:cubicBezTo>
                    <a:pt x="30" y="16"/>
                    <a:pt x="30" y="16"/>
                    <a:pt x="30" y="16"/>
                  </a:cubicBezTo>
                  <a:cubicBezTo>
                    <a:pt x="30" y="23"/>
                    <a:pt x="30" y="23"/>
                    <a:pt x="30" y="23"/>
                  </a:cubicBezTo>
                  <a:close/>
                  <a:moveTo>
                    <a:pt x="26" y="42"/>
                  </a:moveTo>
                  <a:cubicBezTo>
                    <a:pt x="28" y="42"/>
                    <a:pt x="29" y="41"/>
                    <a:pt x="30" y="41"/>
                  </a:cubicBezTo>
                  <a:cubicBezTo>
                    <a:pt x="30" y="46"/>
                    <a:pt x="30" y="46"/>
                    <a:pt x="30" y="46"/>
                  </a:cubicBezTo>
                  <a:cubicBezTo>
                    <a:pt x="29" y="46"/>
                    <a:pt x="28" y="46"/>
                    <a:pt x="26" y="47"/>
                  </a:cubicBezTo>
                  <a:lnTo>
                    <a:pt x="26" y="42"/>
                  </a:lnTo>
                  <a:close/>
                  <a:moveTo>
                    <a:pt x="26" y="28"/>
                  </a:moveTo>
                  <a:cubicBezTo>
                    <a:pt x="26" y="28"/>
                    <a:pt x="26" y="28"/>
                    <a:pt x="26" y="28"/>
                  </a:cubicBezTo>
                  <a:cubicBezTo>
                    <a:pt x="26" y="21"/>
                    <a:pt x="26" y="21"/>
                    <a:pt x="26" y="21"/>
                  </a:cubicBezTo>
                  <a:cubicBezTo>
                    <a:pt x="26" y="20"/>
                    <a:pt x="26" y="20"/>
                    <a:pt x="26" y="20"/>
                  </a:cubicBezTo>
                  <a:cubicBezTo>
                    <a:pt x="26" y="21"/>
                    <a:pt x="26" y="21"/>
                    <a:pt x="26" y="21"/>
                  </a:cubicBezTo>
                  <a:cubicBezTo>
                    <a:pt x="26" y="19"/>
                    <a:pt x="26" y="19"/>
                    <a:pt x="26" y="19"/>
                  </a:cubicBezTo>
                  <a:cubicBezTo>
                    <a:pt x="26" y="19"/>
                    <a:pt x="26" y="19"/>
                    <a:pt x="26" y="19"/>
                  </a:cubicBezTo>
                  <a:cubicBezTo>
                    <a:pt x="26" y="20"/>
                    <a:pt x="26" y="20"/>
                    <a:pt x="26" y="20"/>
                  </a:cubicBezTo>
                  <a:cubicBezTo>
                    <a:pt x="26" y="20"/>
                    <a:pt x="26" y="20"/>
                    <a:pt x="26" y="20"/>
                  </a:cubicBezTo>
                  <a:cubicBezTo>
                    <a:pt x="26" y="20"/>
                    <a:pt x="26" y="20"/>
                    <a:pt x="26" y="20"/>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6" y="28"/>
                    <a:pt x="26" y="28"/>
                    <a:pt x="26" y="28"/>
                  </a:cubicBezTo>
                  <a:cubicBezTo>
                    <a:pt x="26" y="21"/>
                    <a:pt x="26" y="21"/>
                    <a:pt x="26" y="21"/>
                  </a:cubicBezTo>
                  <a:cubicBezTo>
                    <a:pt x="26" y="21"/>
                    <a:pt x="26" y="21"/>
                    <a:pt x="26" y="21"/>
                  </a:cubicBezTo>
                  <a:cubicBezTo>
                    <a:pt x="26" y="21"/>
                    <a:pt x="26" y="21"/>
                    <a:pt x="26" y="21"/>
                  </a:cubicBezTo>
                  <a:cubicBezTo>
                    <a:pt x="26" y="19"/>
                    <a:pt x="26" y="19"/>
                    <a:pt x="26" y="19"/>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4" y="30"/>
                    <a:pt x="23" y="32"/>
                    <a:pt x="20" y="34"/>
                  </a:cubicBezTo>
                  <a:cubicBezTo>
                    <a:pt x="20" y="27"/>
                    <a:pt x="20" y="27"/>
                    <a:pt x="20" y="27"/>
                  </a:cubicBezTo>
                  <a:cubicBezTo>
                    <a:pt x="23" y="25"/>
                    <a:pt x="24" y="23"/>
                    <a:pt x="26" y="21"/>
                  </a:cubicBezTo>
                  <a:cubicBezTo>
                    <a:pt x="26" y="21"/>
                    <a:pt x="26" y="21"/>
                    <a:pt x="26" y="21"/>
                  </a:cubicBezTo>
                  <a:cubicBezTo>
                    <a:pt x="20" y="26"/>
                    <a:pt x="20" y="26"/>
                    <a:pt x="20" y="26"/>
                  </a:cubicBezTo>
                  <a:cubicBezTo>
                    <a:pt x="20" y="24"/>
                    <a:pt x="20" y="24"/>
                    <a:pt x="20" y="24"/>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0" y="43"/>
                  </a:moveTo>
                  <a:cubicBezTo>
                    <a:pt x="22" y="42"/>
                    <a:pt x="24" y="42"/>
                    <a:pt x="26" y="42"/>
                  </a:cubicBezTo>
                  <a:cubicBezTo>
                    <a:pt x="26" y="47"/>
                    <a:pt x="26" y="47"/>
                    <a:pt x="26" y="47"/>
                  </a:cubicBezTo>
                  <a:cubicBezTo>
                    <a:pt x="24" y="47"/>
                    <a:pt x="22" y="47"/>
                    <a:pt x="20" y="47"/>
                  </a:cubicBezTo>
                  <a:lnTo>
                    <a:pt x="20" y="43"/>
                  </a:lnTo>
                  <a:close/>
                  <a:moveTo>
                    <a:pt x="20" y="34"/>
                  </a:moveTo>
                  <a:cubicBezTo>
                    <a:pt x="19" y="35"/>
                    <a:pt x="18" y="36"/>
                    <a:pt x="17" y="36"/>
                  </a:cubicBezTo>
                  <a:cubicBezTo>
                    <a:pt x="16" y="37"/>
                    <a:pt x="14" y="38"/>
                    <a:pt x="12" y="39"/>
                  </a:cubicBezTo>
                  <a:cubicBezTo>
                    <a:pt x="12" y="34"/>
                    <a:pt x="12" y="34"/>
                    <a:pt x="12" y="34"/>
                  </a:cubicBezTo>
                  <a:cubicBezTo>
                    <a:pt x="13" y="33"/>
                    <a:pt x="14" y="33"/>
                    <a:pt x="15" y="32"/>
                  </a:cubicBezTo>
                  <a:cubicBezTo>
                    <a:pt x="12" y="34"/>
                    <a:pt x="12" y="34"/>
                    <a:pt x="12" y="34"/>
                  </a:cubicBezTo>
                  <a:cubicBezTo>
                    <a:pt x="12" y="32"/>
                    <a:pt x="12" y="32"/>
                    <a:pt x="12" y="32"/>
                  </a:cubicBezTo>
                  <a:cubicBezTo>
                    <a:pt x="20" y="24"/>
                    <a:pt x="20" y="24"/>
                    <a:pt x="20" y="24"/>
                  </a:cubicBezTo>
                  <a:cubicBezTo>
                    <a:pt x="20" y="26"/>
                    <a:pt x="20" y="26"/>
                    <a:pt x="20" y="26"/>
                  </a:cubicBezTo>
                  <a:cubicBezTo>
                    <a:pt x="15" y="32"/>
                    <a:pt x="15" y="32"/>
                    <a:pt x="15" y="32"/>
                  </a:cubicBezTo>
                  <a:cubicBezTo>
                    <a:pt x="17" y="31"/>
                    <a:pt x="19" y="29"/>
                    <a:pt x="20" y="27"/>
                  </a:cubicBezTo>
                  <a:cubicBezTo>
                    <a:pt x="20" y="34"/>
                    <a:pt x="20" y="34"/>
                    <a:pt x="20" y="34"/>
                  </a:cubicBezTo>
                  <a:close/>
                  <a:moveTo>
                    <a:pt x="12" y="42"/>
                  </a:moveTo>
                  <a:cubicBezTo>
                    <a:pt x="15" y="42"/>
                    <a:pt x="17" y="43"/>
                    <a:pt x="20" y="43"/>
                  </a:cubicBezTo>
                  <a:cubicBezTo>
                    <a:pt x="20" y="43"/>
                    <a:pt x="20" y="43"/>
                    <a:pt x="20" y="43"/>
                  </a:cubicBezTo>
                  <a:cubicBezTo>
                    <a:pt x="20" y="47"/>
                    <a:pt x="20" y="47"/>
                    <a:pt x="20" y="47"/>
                  </a:cubicBezTo>
                  <a:cubicBezTo>
                    <a:pt x="20" y="47"/>
                    <a:pt x="20" y="47"/>
                    <a:pt x="20" y="47"/>
                  </a:cubicBezTo>
                  <a:cubicBezTo>
                    <a:pt x="17" y="47"/>
                    <a:pt x="15" y="47"/>
                    <a:pt x="12" y="46"/>
                  </a:cubicBezTo>
                  <a:lnTo>
                    <a:pt x="12" y="42"/>
                  </a:lnTo>
                  <a:close/>
                  <a:moveTo>
                    <a:pt x="12" y="39"/>
                  </a:moveTo>
                  <a:cubicBezTo>
                    <a:pt x="11" y="40"/>
                    <a:pt x="10" y="40"/>
                    <a:pt x="9" y="41"/>
                  </a:cubicBezTo>
                  <a:cubicBezTo>
                    <a:pt x="9" y="41"/>
                    <a:pt x="9" y="41"/>
                    <a:pt x="9" y="41"/>
                  </a:cubicBezTo>
                  <a:cubicBezTo>
                    <a:pt x="10" y="41"/>
                    <a:pt x="11" y="41"/>
                    <a:pt x="12" y="42"/>
                  </a:cubicBezTo>
                  <a:cubicBezTo>
                    <a:pt x="12" y="46"/>
                    <a:pt x="12" y="46"/>
                    <a:pt x="12" y="46"/>
                  </a:cubicBezTo>
                  <a:cubicBezTo>
                    <a:pt x="9" y="46"/>
                    <a:pt x="7" y="45"/>
                    <a:pt x="5" y="44"/>
                  </a:cubicBezTo>
                  <a:cubicBezTo>
                    <a:pt x="5" y="39"/>
                    <a:pt x="5" y="39"/>
                    <a:pt x="5" y="39"/>
                  </a:cubicBezTo>
                  <a:cubicBezTo>
                    <a:pt x="12" y="32"/>
                    <a:pt x="12" y="32"/>
                    <a:pt x="12" y="32"/>
                  </a:cubicBezTo>
                  <a:cubicBezTo>
                    <a:pt x="12" y="34"/>
                    <a:pt x="12" y="34"/>
                    <a:pt x="12" y="34"/>
                  </a:cubicBezTo>
                  <a:cubicBezTo>
                    <a:pt x="8" y="36"/>
                    <a:pt x="8" y="36"/>
                    <a:pt x="8" y="36"/>
                  </a:cubicBezTo>
                  <a:cubicBezTo>
                    <a:pt x="9" y="36"/>
                    <a:pt x="11" y="35"/>
                    <a:pt x="12" y="34"/>
                  </a:cubicBezTo>
                  <a:cubicBezTo>
                    <a:pt x="12" y="39"/>
                    <a:pt x="12" y="39"/>
                    <a:pt x="12" y="39"/>
                  </a:cubicBezTo>
                  <a:close/>
                  <a:moveTo>
                    <a:pt x="5" y="37"/>
                  </a:moveTo>
                  <a:cubicBezTo>
                    <a:pt x="6" y="37"/>
                    <a:pt x="7" y="37"/>
                    <a:pt x="8" y="36"/>
                  </a:cubicBezTo>
                  <a:cubicBezTo>
                    <a:pt x="5" y="37"/>
                    <a:pt x="5" y="37"/>
                    <a:pt x="5" y="37"/>
                  </a:cubicBezTo>
                  <a:close/>
                  <a:moveTo>
                    <a:pt x="5" y="37"/>
                  </a:moveTo>
                  <a:cubicBezTo>
                    <a:pt x="5" y="37"/>
                    <a:pt x="5" y="37"/>
                    <a:pt x="5" y="37"/>
                  </a:cubicBezTo>
                  <a:cubicBezTo>
                    <a:pt x="4" y="37"/>
                    <a:pt x="3" y="38"/>
                    <a:pt x="2" y="38"/>
                  </a:cubicBezTo>
                  <a:cubicBezTo>
                    <a:pt x="5" y="37"/>
                    <a:pt x="5" y="37"/>
                    <a:pt x="5" y="37"/>
                  </a:cubicBezTo>
                  <a:close/>
                  <a:moveTo>
                    <a:pt x="5" y="39"/>
                  </a:moveTo>
                  <a:cubicBezTo>
                    <a:pt x="5" y="44"/>
                    <a:pt x="5" y="44"/>
                    <a:pt x="5" y="44"/>
                  </a:cubicBezTo>
                  <a:cubicBezTo>
                    <a:pt x="4" y="44"/>
                    <a:pt x="2" y="43"/>
                    <a:pt x="1" y="42"/>
                  </a:cubicBezTo>
                  <a:cubicBezTo>
                    <a:pt x="1" y="42"/>
                    <a:pt x="1" y="42"/>
                    <a:pt x="1" y="42"/>
                  </a:cubicBezTo>
                  <a:cubicBezTo>
                    <a:pt x="5" y="39"/>
                    <a:pt x="5" y="39"/>
                    <a:pt x="5" y="39"/>
                  </a:cubicBezTo>
                  <a:close/>
                  <a:moveTo>
                    <a:pt x="1" y="38"/>
                  </a:moveTo>
                  <a:cubicBezTo>
                    <a:pt x="2" y="38"/>
                    <a:pt x="2" y="38"/>
                    <a:pt x="2" y="38"/>
                  </a:cubicBezTo>
                  <a:cubicBezTo>
                    <a:pt x="2" y="38"/>
                    <a:pt x="2" y="38"/>
                    <a:pt x="1" y="38"/>
                  </a:cubicBezTo>
                  <a:close/>
                  <a:moveTo>
                    <a:pt x="1" y="38"/>
                  </a:moveTo>
                  <a:cubicBezTo>
                    <a:pt x="1" y="38"/>
                    <a:pt x="1" y="38"/>
                    <a:pt x="1" y="38"/>
                  </a:cubicBezTo>
                  <a:cubicBezTo>
                    <a:pt x="0" y="40"/>
                    <a:pt x="0" y="40"/>
                    <a:pt x="0" y="40"/>
                  </a:cubicBezTo>
                  <a:cubicBezTo>
                    <a:pt x="0" y="39"/>
                    <a:pt x="0" y="38"/>
                    <a:pt x="1" y="38"/>
                  </a:cubicBezTo>
                  <a:close/>
                  <a:moveTo>
                    <a:pt x="1" y="42"/>
                  </a:moveTo>
                  <a:cubicBezTo>
                    <a:pt x="1" y="42"/>
                    <a:pt x="1" y="42"/>
                    <a:pt x="1" y="42"/>
                  </a:cubicBezTo>
                  <a:cubicBezTo>
                    <a:pt x="1" y="42"/>
                    <a:pt x="1" y="42"/>
                    <a:pt x="1" y="4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19" name="Freeform 238"/>
            <p:cNvSpPr>
              <a:spLocks noEditPoints="1"/>
            </p:cNvSpPr>
            <p:nvPr/>
          </p:nvSpPr>
          <p:spPr bwMode="auto">
            <a:xfrm>
              <a:off x="7378712" y="3560785"/>
              <a:ext cx="107950" cy="79375"/>
            </a:xfrm>
            <a:custGeom>
              <a:gdLst>
                <a:gd fmla="*/ 23 w 48" name="T0"/>
                <a:gd fmla="*/ 16 h 35" name="T1"/>
                <a:gd fmla="*/ 23 w 48" name="T2"/>
                <a:gd fmla="*/ 15 h 35" name="T3"/>
                <a:gd fmla="*/ 29 w 48" name="T4"/>
                <a:gd fmla="*/ 9 h 35" name="T5"/>
                <a:gd fmla="*/ 34 w 48" name="T6"/>
                <a:gd fmla="*/ 5 h 35" name="T7"/>
                <a:gd fmla="*/ 34 w 48" name="T8"/>
                <a:gd fmla="*/ 5 h 35" name="T9"/>
                <a:gd fmla="*/ 29 w 48" name="T10"/>
                <a:gd fmla="*/ 6 h 35" name="T11"/>
                <a:gd fmla="*/ 23 w 48" name="T12"/>
                <a:gd fmla="*/ 9 h 35" name="T13"/>
                <a:gd fmla="*/ 23 w 48" name="T14"/>
                <a:gd fmla="*/ 10 h 35" name="T15"/>
                <a:gd fmla="*/ 23 w 48" name="T16"/>
                <a:gd fmla="*/ 4 h 35" name="T17"/>
                <a:gd fmla="*/ 27 w 48" name="T18"/>
                <a:gd fmla="*/ 1 h 35" name="T19"/>
                <a:gd fmla="*/ 36 w 48" name="T20"/>
                <a:gd fmla="*/ 0 h 35" name="T21"/>
                <a:gd fmla="*/ 36 w 48" name="T22"/>
                <a:gd fmla="*/ 0 h 35" name="T23"/>
                <a:gd fmla="*/ 45 w 48" name="T24"/>
                <a:gd fmla="*/ 0 h 35" name="T25"/>
                <a:gd fmla="*/ 45 w 48" name="T26"/>
                <a:gd fmla="*/ 0 h 35" name="T27"/>
                <a:gd fmla="*/ 48 w 48" name="T28"/>
                <a:gd fmla="*/ 3 h 35" name="T29"/>
                <a:gd fmla="*/ 45 w 48" name="T30"/>
                <a:gd fmla="*/ 5 h 35" name="T31"/>
                <a:gd fmla="*/ 45 w 48" name="T32"/>
                <a:gd fmla="*/ 5 h 35" name="T33"/>
                <a:gd fmla="*/ 45 w 48" name="T34"/>
                <a:gd fmla="*/ 5 h 35" name="T35"/>
                <a:gd fmla="*/ 45 w 48" name="T36"/>
                <a:gd fmla="*/ 5 h 35" name="T37"/>
                <a:gd fmla="*/ 42 w 48" name="T38"/>
                <a:gd fmla="*/ 6 h 35" name="T39"/>
                <a:gd fmla="*/ 41 w 48" name="T40"/>
                <a:gd fmla="*/ 6 h 35" name="T41"/>
                <a:gd fmla="*/ 36 w 48" name="T42"/>
                <a:gd fmla="*/ 9 h 35" name="T43"/>
                <a:gd fmla="*/ 32 w 48" name="T44"/>
                <a:gd fmla="*/ 12 h 35" name="T45"/>
                <a:gd fmla="*/ 27 w 48" name="T46"/>
                <a:gd fmla="*/ 18 h 35" name="T47"/>
                <a:gd fmla="*/ 23 w 48" name="T48"/>
                <a:gd fmla="*/ 24 h 35" name="T49"/>
                <a:gd fmla="*/ 23 w 48" name="T50"/>
                <a:gd fmla="*/ 16 h 35" name="T51"/>
                <a:gd fmla="*/ 18 w 48" name="T52"/>
                <a:gd fmla="*/ 15 h 35" name="T53"/>
                <a:gd fmla="*/ 14 w 48" name="T54"/>
                <a:gd fmla="*/ 21 h 35" name="T55"/>
                <a:gd fmla="*/ 13 w 48" name="T56"/>
                <a:gd fmla="*/ 23 h 35" name="T57"/>
                <a:gd fmla="*/ 13 w 48" name="T58"/>
                <a:gd fmla="*/ 23 h 35" name="T59"/>
                <a:gd fmla="*/ 13 w 48" name="T60"/>
                <a:gd fmla="*/ 24 h 35" name="T61"/>
                <a:gd fmla="*/ 13 w 48" name="T62"/>
                <a:gd fmla="*/ 24 h 35" name="T63"/>
                <a:gd fmla="*/ 11 w 48" name="T64"/>
                <a:gd fmla="*/ 27 h 35" name="T65"/>
                <a:gd fmla="*/ 16 w 48" name="T66"/>
                <a:gd fmla="*/ 24 h 35" name="T67"/>
                <a:gd fmla="*/ 23 w 48" name="T68"/>
                <a:gd fmla="*/ 16 h 35" name="T69"/>
                <a:gd fmla="*/ 23 w 48" name="T70"/>
                <a:gd fmla="*/ 24 h 35" name="T71"/>
                <a:gd fmla="*/ 19 w 48" name="T72"/>
                <a:gd fmla="*/ 28 h 35" name="T73"/>
                <a:gd fmla="*/ 11 w 48" name="T74"/>
                <a:gd fmla="*/ 32 h 35" name="T75"/>
                <a:gd fmla="*/ 3 w 48" name="T76"/>
                <a:gd fmla="*/ 35 h 35" name="T77"/>
                <a:gd fmla="*/ 3 w 48" name="T78"/>
                <a:gd fmla="*/ 35 h 35" name="T79"/>
                <a:gd fmla="*/ 0 w 48" name="T80"/>
                <a:gd fmla="*/ 33 h 35" name="T81"/>
                <a:gd fmla="*/ 2 w 48" name="T82"/>
                <a:gd fmla="*/ 30 h 35" name="T83"/>
                <a:gd fmla="*/ 9 w 48" name="T84"/>
                <a:gd fmla="*/ 22 h 35" name="T85"/>
                <a:gd fmla="*/ 9 w 48" name="T86"/>
                <a:gd fmla="*/ 22 h 35" name="T87"/>
                <a:gd fmla="*/ 9 w 48" name="T88"/>
                <a:gd fmla="*/ 21 h 35" name="T89"/>
                <a:gd fmla="*/ 9 w 48" name="T90"/>
                <a:gd fmla="*/ 21 h 35" name="T91"/>
                <a:gd fmla="*/ 9 w 48" name="T92"/>
                <a:gd fmla="*/ 21 h 35" name="T93"/>
                <a:gd fmla="*/ 10 w 48" name="T94"/>
                <a:gd fmla="*/ 19 h 35" name="T95"/>
                <a:gd fmla="*/ 14 w 48" name="T96"/>
                <a:gd fmla="*/ 12 h 35" name="T97"/>
                <a:gd fmla="*/ 20 w 48" name="T98"/>
                <a:gd fmla="*/ 5 h 35" name="T99"/>
                <a:gd fmla="*/ 23 w 48" name="T100"/>
                <a:gd fmla="*/ 4 h 35" name="T101"/>
                <a:gd fmla="*/ 23 w 48" name="T102"/>
                <a:gd fmla="*/ 10 h 35" name="T103"/>
                <a:gd fmla="*/ 18 w 48" name="T104"/>
                <a:gd fmla="*/ 15 h 35"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5" w="48">
                  <a:moveTo>
                    <a:pt x="23" y="16"/>
                  </a:moveTo>
                  <a:cubicBezTo>
                    <a:pt x="23" y="15"/>
                    <a:pt x="23" y="15"/>
                    <a:pt x="23" y="15"/>
                  </a:cubicBezTo>
                  <a:cubicBezTo>
                    <a:pt x="25" y="13"/>
                    <a:pt x="27" y="11"/>
                    <a:pt x="29" y="9"/>
                  </a:cubicBezTo>
                  <a:cubicBezTo>
                    <a:pt x="30" y="7"/>
                    <a:pt x="32" y="6"/>
                    <a:pt x="34" y="5"/>
                  </a:cubicBezTo>
                  <a:cubicBezTo>
                    <a:pt x="34" y="5"/>
                    <a:pt x="34" y="5"/>
                    <a:pt x="34" y="5"/>
                  </a:cubicBezTo>
                  <a:cubicBezTo>
                    <a:pt x="32" y="5"/>
                    <a:pt x="31" y="5"/>
                    <a:pt x="29" y="6"/>
                  </a:cubicBezTo>
                  <a:cubicBezTo>
                    <a:pt x="27" y="7"/>
                    <a:pt x="25" y="8"/>
                    <a:pt x="23" y="9"/>
                  </a:cubicBezTo>
                  <a:cubicBezTo>
                    <a:pt x="23" y="9"/>
                    <a:pt x="23" y="10"/>
                    <a:pt x="23" y="10"/>
                  </a:cubicBezTo>
                  <a:cubicBezTo>
                    <a:pt x="23" y="4"/>
                    <a:pt x="23" y="4"/>
                    <a:pt x="23" y="4"/>
                  </a:cubicBezTo>
                  <a:cubicBezTo>
                    <a:pt x="24" y="3"/>
                    <a:pt x="26" y="2"/>
                    <a:pt x="27" y="1"/>
                  </a:cubicBezTo>
                  <a:cubicBezTo>
                    <a:pt x="30" y="0"/>
                    <a:pt x="33" y="0"/>
                    <a:pt x="36" y="0"/>
                  </a:cubicBezTo>
                  <a:cubicBezTo>
                    <a:pt x="36" y="0"/>
                    <a:pt x="36" y="0"/>
                    <a:pt x="36" y="0"/>
                  </a:cubicBezTo>
                  <a:cubicBezTo>
                    <a:pt x="39" y="0"/>
                    <a:pt x="43" y="0"/>
                    <a:pt x="45" y="0"/>
                  </a:cubicBezTo>
                  <a:cubicBezTo>
                    <a:pt x="45" y="0"/>
                    <a:pt x="45" y="0"/>
                    <a:pt x="45" y="0"/>
                  </a:cubicBezTo>
                  <a:cubicBezTo>
                    <a:pt x="47" y="0"/>
                    <a:pt x="48" y="1"/>
                    <a:pt x="48" y="3"/>
                  </a:cubicBezTo>
                  <a:cubicBezTo>
                    <a:pt x="48" y="4"/>
                    <a:pt x="46" y="5"/>
                    <a:pt x="45" y="5"/>
                  </a:cubicBezTo>
                  <a:cubicBezTo>
                    <a:pt x="45" y="5"/>
                    <a:pt x="45" y="5"/>
                    <a:pt x="45" y="5"/>
                  </a:cubicBezTo>
                  <a:cubicBezTo>
                    <a:pt x="45" y="5"/>
                    <a:pt x="45" y="5"/>
                    <a:pt x="45" y="5"/>
                  </a:cubicBezTo>
                  <a:cubicBezTo>
                    <a:pt x="45" y="5"/>
                    <a:pt x="45" y="5"/>
                    <a:pt x="45" y="5"/>
                  </a:cubicBezTo>
                  <a:cubicBezTo>
                    <a:pt x="45" y="5"/>
                    <a:pt x="43" y="5"/>
                    <a:pt x="42" y="6"/>
                  </a:cubicBezTo>
                  <a:cubicBezTo>
                    <a:pt x="42" y="6"/>
                    <a:pt x="42" y="6"/>
                    <a:pt x="41" y="6"/>
                  </a:cubicBezTo>
                  <a:cubicBezTo>
                    <a:pt x="39" y="7"/>
                    <a:pt x="38" y="8"/>
                    <a:pt x="36" y="9"/>
                  </a:cubicBezTo>
                  <a:cubicBezTo>
                    <a:pt x="35" y="10"/>
                    <a:pt x="33" y="11"/>
                    <a:pt x="32" y="12"/>
                  </a:cubicBezTo>
                  <a:cubicBezTo>
                    <a:pt x="30" y="14"/>
                    <a:pt x="29" y="16"/>
                    <a:pt x="27" y="18"/>
                  </a:cubicBezTo>
                  <a:cubicBezTo>
                    <a:pt x="26" y="20"/>
                    <a:pt x="24" y="22"/>
                    <a:pt x="23" y="24"/>
                  </a:cubicBezTo>
                  <a:lnTo>
                    <a:pt x="23" y="16"/>
                  </a:lnTo>
                  <a:close/>
                  <a:moveTo>
                    <a:pt x="18" y="15"/>
                  </a:moveTo>
                  <a:cubicBezTo>
                    <a:pt x="17" y="17"/>
                    <a:pt x="16" y="19"/>
                    <a:pt x="14" y="21"/>
                  </a:cubicBezTo>
                  <a:cubicBezTo>
                    <a:pt x="14" y="22"/>
                    <a:pt x="14" y="22"/>
                    <a:pt x="13" y="23"/>
                  </a:cubicBezTo>
                  <a:cubicBezTo>
                    <a:pt x="13" y="23"/>
                    <a:pt x="13" y="23"/>
                    <a:pt x="13" y="23"/>
                  </a:cubicBezTo>
                  <a:cubicBezTo>
                    <a:pt x="13" y="24"/>
                    <a:pt x="13" y="24"/>
                    <a:pt x="13" y="24"/>
                  </a:cubicBezTo>
                  <a:cubicBezTo>
                    <a:pt x="13" y="24"/>
                    <a:pt x="13" y="24"/>
                    <a:pt x="13" y="24"/>
                  </a:cubicBezTo>
                  <a:cubicBezTo>
                    <a:pt x="12" y="25"/>
                    <a:pt x="12" y="26"/>
                    <a:pt x="11" y="27"/>
                  </a:cubicBezTo>
                  <a:cubicBezTo>
                    <a:pt x="13" y="26"/>
                    <a:pt x="14" y="25"/>
                    <a:pt x="16" y="24"/>
                  </a:cubicBezTo>
                  <a:cubicBezTo>
                    <a:pt x="18" y="22"/>
                    <a:pt x="21" y="19"/>
                    <a:pt x="23" y="16"/>
                  </a:cubicBezTo>
                  <a:cubicBezTo>
                    <a:pt x="23" y="24"/>
                    <a:pt x="23" y="24"/>
                    <a:pt x="23" y="24"/>
                  </a:cubicBezTo>
                  <a:cubicBezTo>
                    <a:pt x="21" y="25"/>
                    <a:pt x="20" y="27"/>
                    <a:pt x="19" y="28"/>
                  </a:cubicBezTo>
                  <a:cubicBezTo>
                    <a:pt x="16" y="30"/>
                    <a:pt x="14" y="31"/>
                    <a:pt x="11" y="32"/>
                  </a:cubicBezTo>
                  <a:cubicBezTo>
                    <a:pt x="9" y="33"/>
                    <a:pt x="6" y="34"/>
                    <a:pt x="3" y="35"/>
                  </a:cubicBezTo>
                  <a:cubicBezTo>
                    <a:pt x="3" y="35"/>
                    <a:pt x="3" y="35"/>
                    <a:pt x="3" y="35"/>
                  </a:cubicBezTo>
                  <a:cubicBezTo>
                    <a:pt x="2" y="35"/>
                    <a:pt x="1" y="34"/>
                    <a:pt x="0" y="33"/>
                  </a:cubicBezTo>
                  <a:cubicBezTo>
                    <a:pt x="0" y="32"/>
                    <a:pt x="1" y="30"/>
                    <a:pt x="2" y="30"/>
                  </a:cubicBezTo>
                  <a:cubicBezTo>
                    <a:pt x="5" y="29"/>
                    <a:pt x="7" y="25"/>
                    <a:pt x="9" y="22"/>
                  </a:cubicBezTo>
                  <a:cubicBezTo>
                    <a:pt x="9" y="22"/>
                    <a:pt x="9" y="22"/>
                    <a:pt x="9" y="22"/>
                  </a:cubicBezTo>
                  <a:cubicBezTo>
                    <a:pt x="9" y="21"/>
                    <a:pt x="9" y="21"/>
                    <a:pt x="9" y="21"/>
                  </a:cubicBezTo>
                  <a:cubicBezTo>
                    <a:pt x="9" y="21"/>
                    <a:pt x="9" y="21"/>
                    <a:pt x="9" y="21"/>
                  </a:cubicBezTo>
                  <a:cubicBezTo>
                    <a:pt x="9" y="21"/>
                    <a:pt x="9" y="21"/>
                    <a:pt x="9" y="21"/>
                  </a:cubicBezTo>
                  <a:cubicBezTo>
                    <a:pt x="10" y="19"/>
                    <a:pt x="10" y="19"/>
                    <a:pt x="10" y="19"/>
                  </a:cubicBezTo>
                  <a:cubicBezTo>
                    <a:pt x="11" y="17"/>
                    <a:pt x="13" y="14"/>
                    <a:pt x="14" y="12"/>
                  </a:cubicBezTo>
                  <a:cubicBezTo>
                    <a:pt x="16" y="10"/>
                    <a:pt x="18" y="7"/>
                    <a:pt x="20" y="5"/>
                  </a:cubicBezTo>
                  <a:cubicBezTo>
                    <a:pt x="21" y="5"/>
                    <a:pt x="22" y="4"/>
                    <a:pt x="23" y="4"/>
                  </a:cubicBezTo>
                  <a:cubicBezTo>
                    <a:pt x="23" y="10"/>
                    <a:pt x="23" y="10"/>
                    <a:pt x="23" y="10"/>
                  </a:cubicBezTo>
                  <a:cubicBezTo>
                    <a:pt x="21" y="11"/>
                    <a:pt x="20" y="13"/>
                    <a:pt x="18" y="1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0" name="Freeform 239"/>
            <p:cNvSpPr>
              <a:spLocks noEditPoints="1"/>
            </p:cNvSpPr>
            <p:nvPr/>
          </p:nvSpPr>
          <p:spPr bwMode="auto">
            <a:xfrm>
              <a:off x="7385061" y="3560785"/>
              <a:ext cx="138113" cy="92076"/>
            </a:xfrm>
            <a:custGeom>
              <a:gdLst>
                <a:gd fmla="*/ 58 w 61" name="T0"/>
                <a:gd fmla="*/ 7 h 41" name="T1"/>
                <a:gd fmla="*/ 57 w 61" name="T2"/>
                <a:gd fmla="*/ 7 h 41" name="T3"/>
                <a:gd fmla="*/ 57 w 61" name="T4"/>
                <a:gd fmla="*/ 7 h 41" name="T5"/>
                <a:gd fmla="*/ 55 w 61" name="T6"/>
                <a:gd fmla="*/ 10 h 41" name="T7"/>
                <a:gd fmla="*/ 52 w 61" name="T8"/>
                <a:gd fmla="*/ 13 h 41" name="T9"/>
                <a:gd fmla="*/ 52 w 61" name="T10"/>
                <a:gd fmla="*/ 13 h 41" name="T11"/>
                <a:gd fmla="*/ 49 w 61" name="T12"/>
                <a:gd fmla="*/ 19 h 41" name="T13"/>
                <a:gd fmla="*/ 35 w 61" name="T14"/>
                <a:gd fmla="*/ 36 h 41" name="T15"/>
                <a:gd fmla="*/ 31 w 61" name="T16"/>
                <a:gd fmla="*/ 38 h 41" name="T17"/>
                <a:gd fmla="*/ 31 w 61" name="T18"/>
                <a:gd fmla="*/ 33 h 41" name="T19"/>
                <a:gd fmla="*/ 32 w 61" name="T20"/>
                <a:gd fmla="*/ 32 h 41" name="T21"/>
                <a:gd fmla="*/ 45 w 61" name="T22"/>
                <a:gd fmla="*/ 16 h 41" name="T23"/>
                <a:gd fmla="*/ 48 w 61" name="T24"/>
                <a:gd fmla="*/ 11 h 41" name="T25"/>
                <a:gd fmla="*/ 48 w 61" name="T26"/>
                <a:gd fmla="*/ 11 h 41" name="T27"/>
                <a:gd fmla="*/ 51 w 61" name="T28"/>
                <a:gd fmla="*/ 7 h 41" name="T29"/>
                <a:gd fmla="*/ 52 w 61" name="T30"/>
                <a:gd fmla="*/ 5 h 41" name="T31"/>
                <a:gd fmla="*/ 49 w 61" name="T32"/>
                <a:gd fmla="*/ 6 h 41" name="T33"/>
                <a:gd fmla="*/ 40 w 61" name="T34"/>
                <a:gd fmla="*/ 9 h 41" name="T35"/>
                <a:gd fmla="*/ 33 w 61" name="T36"/>
                <a:gd fmla="*/ 14 h 41" name="T37"/>
                <a:gd fmla="*/ 31 w 61" name="T38"/>
                <a:gd fmla="*/ 16 h 41" name="T39"/>
                <a:gd fmla="*/ 31 w 61" name="T40"/>
                <a:gd fmla="*/ 9 h 41" name="T41"/>
                <a:gd fmla="*/ 38 w 61" name="T42"/>
                <a:gd fmla="*/ 4 h 41" name="T43"/>
                <a:gd fmla="*/ 48 w 61" name="T44"/>
                <a:gd fmla="*/ 1 h 41" name="T45"/>
                <a:gd fmla="*/ 59 w 61" name="T46"/>
                <a:gd fmla="*/ 1 h 41" name="T47"/>
                <a:gd fmla="*/ 59 w 61" name="T48"/>
                <a:gd fmla="*/ 1 h 41" name="T49"/>
                <a:gd fmla="*/ 61 w 61" name="T50"/>
                <a:gd fmla="*/ 3 h 41" name="T51"/>
                <a:gd fmla="*/ 59 w 61" name="T52"/>
                <a:gd fmla="*/ 5 h 41" name="T53"/>
                <a:gd fmla="*/ 59 w 61" name="T54"/>
                <a:gd fmla="*/ 6 h 41" name="T55"/>
                <a:gd fmla="*/ 58 w 61" name="T56"/>
                <a:gd fmla="*/ 7 h 41" name="T57"/>
                <a:gd fmla="*/ 58 w 61" name="T58"/>
                <a:gd fmla="*/ 7 h 41" name="T59"/>
                <a:gd fmla="*/ 31 w 61" name="T60"/>
                <a:gd fmla="*/ 38 h 41" name="T61"/>
                <a:gd fmla="*/ 18 w 61" name="T62"/>
                <a:gd fmla="*/ 41 h 41" name="T63"/>
                <a:gd fmla="*/ 2 w 61" name="T64"/>
                <a:gd fmla="*/ 37 h 41" name="T65"/>
                <a:gd fmla="*/ 2 w 61" name="T66"/>
                <a:gd fmla="*/ 37 h 41" name="T67"/>
                <a:gd fmla="*/ 1 w 61" name="T68"/>
                <a:gd fmla="*/ 35 h 41" name="T69"/>
                <a:gd fmla="*/ 3 w 61" name="T70"/>
                <a:gd fmla="*/ 32 h 41" name="T71"/>
                <a:gd fmla="*/ 7 w 61" name="T72"/>
                <a:gd fmla="*/ 31 h 41" name="T73"/>
                <a:gd fmla="*/ 14 w 61" name="T74"/>
                <a:gd fmla="*/ 28 h 41" name="T75"/>
                <a:gd fmla="*/ 23 w 61" name="T76"/>
                <a:gd fmla="*/ 18 h 41" name="T77"/>
                <a:gd fmla="*/ 23 w 61" name="T78"/>
                <a:gd fmla="*/ 18 h 41" name="T79"/>
                <a:gd fmla="*/ 23 w 61" name="T80"/>
                <a:gd fmla="*/ 18 h 41" name="T81"/>
                <a:gd fmla="*/ 23 w 61" name="T82"/>
                <a:gd fmla="*/ 18 h 41" name="T83"/>
                <a:gd fmla="*/ 23 w 61" name="T84"/>
                <a:gd fmla="*/ 17 h 41" name="T85"/>
                <a:gd fmla="*/ 30 w 61" name="T86"/>
                <a:gd fmla="*/ 10 h 41" name="T87"/>
                <a:gd fmla="*/ 31 w 61" name="T88"/>
                <a:gd fmla="*/ 9 h 41" name="T89"/>
                <a:gd fmla="*/ 31 w 61" name="T90"/>
                <a:gd fmla="*/ 16 h 41" name="T91"/>
                <a:gd fmla="*/ 27 w 61" name="T92"/>
                <a:gd fmla="*/ 20 h 41" name="T93"/>
                <a:gd fmla="*/ 27 w 61" name="T94"/>
                <a:gd fmla="*/ 21 h 41" name="T95"/>
                <a:gd fmla="*/ 27 w 61" name="T96"/>
                <a:gd fmla="*/ 21 h 41" name="T97"/>
                <a:gd fmla="*/ 27 w 61" name="T98"/>
                <a:gd fmla="*/ 21 h 41" name="T99"/>
                <a:gd fmla="*/ 16 w 61" name="T100"/>
                <a:gd fmla="*/ 32 h 41" name="T101"/>
                <a:gd fmla="*/ 10 w 61" name="T102"/>
                <a:gd fmla="*/ 35 h 41" name="T103"/>
                <a:gd fmla="*/ 18 w 61" name="T104"/>
                <a:gd fmla="*/ 36 h 41" name="T105"/>
                <a:gd fmla="*/ 31 w 61" name="T106"/>
                <a:gd fmla="*/ 33 h 41" name="T107"/>
                <a:gd fmla="*/ 31 w 61" name="T108"/>
                <a:gd fmla="*/ 38 h 41"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41" w="61">
                  <a:moveTo>
                    <a:pt x="58" y="7"/>
                  </a:moveTo>
                  <a:cubicBezTo>
                    <a:pt x="58" y="7"/>
                    <a:pt x="58" y="7"/>
                    <a:pt x="57" y="7"/>
                  </a:cubicBezTo>
                  <a:cubicBezTo>
                    <a:pt x="57" y="7"/>
                    <a:pt x="57" y="7"/>
                    <a:pt x="57" y="7"/>
                  </a:cubicBezTo>
                  <a:cubicBezTo>
                    <a:pt x="56" y="8"/>
                    <a:pt x="55" y="9"/>
                    <a:pt x="55" y="10"/>
                  </a:cubicBezTo>
                  <a:cubicBezTo>
                    <a:pt x="54" y="11"/>
                    <a:pt x="53" y="12"/>
                    <a:pt x="52" y="13"/>
                  </a:cubicBezTo>
                  <a:cubicBezTo>
                    <a:pt x="52" y="13"/>
                    <a:pt x="52" y="13"/>
                    <a:pt x="52" y="13"/>
                  </a:cubicBezTo>
                  <a:cubicBezTo>
                    <a:pt x="51" y="15"/>
                    <a:pt x="50" y="17"/>
                    <a:pt x="49" y="19"/>
                  </a:cubicBezTo>
                  <a:cubicBezTo>
                    <a:pt x="46" y="25"/>
                    <a:pt x="42" y="32"/>
                    <a:pt x="35" y="36"/>
                  </a:cubicBezTo>
                  <a:cubicBezTo>
                    <a:pt x="34" y="37"/>
                    <a:pt x="32" y="38"/>
                    <a:pt x="31" y="38"/>
                  </a:cubicBezTo>
                  <a:cubicBezTo>
                    <a:pt x="31" y="33"/>
                    <a:pt x="31" y="33"/>
                    <a:pt x="31" y="33"/>
                  </a:cubicBezTo>
                  <a:cubicBezTo>
                    <a:pt x="31" y="33"/>
                    <a:pt x="32" y="33"/>
                    <a:pt x="32" y="32"/>
                  </a:cubicBezTo>
                  <a:cubicBezTo>
                    <a:pt x="38" y="29"/>
                    <a:pt x="42" y="23"/>
                    <a:pt x="45" y="16"/>
                  </a:cubicBezTo>
                  <a:cubicBezTo>
                    <a:pt x="46" y="15"/>
                    <a:pt x="47" y="13"/>
                    <a:pt x="48" y="11"/>
                  </a:cubicBezTo>
                  <a:cubicBezTo>
                    <a:pt x="48" y="11"/>
                    <a:pt x="48" y="11"/>
                    <a:pt x="48" y="11"/>
                  </a:cubicBezTo>
                  <a:cubicBezTo>
                    <a:pt x="49" y="10"/>
                    <a:pt x="50" y="8"/>
                    <a:pt x="51" y="7"/>
                  </a:cubicBezTo>
                  <a:cubicBezTo>
                    <a:pt x="51" y="6"/>
                    <a:pt x="52" y="6"/>
                    <a:pt x="52" y="5"/>
                  </a:cubicBezTo>
                  <a:cubicBezTo>
                    <a:pt x="51" y="5"/>
                    <a:pt x="50" y="6"/>
                    <a:pt x="49" y="6"/>
                  </a:cubicBezTo>
                  <a:cubicBezTo>
                    <a:pt x="46" y="6"/>
                    <a:pt x="43" y="7"/>
                    <a:pt x="40" y="9"/>
                  </a:cubicBezTo>
                  <a:cubicBezTo>
                    <a:pt x="38" y="10"/>
                    <a:pt x="35" y="12"/>
                    <a:pt x="33" y="14"/>
                  </a:cubicBezTo>
                  <a:cubicBezTo>
                    <a:pt x="32" y="14"/>
                    <a:pt x="32" y="15"/>
                    <a:pt x="31" y="16"/>
                  </a:cubicBezTo>
                  <a:cubicBezTo>
                    <a:pt x="31" y="9"/>
                    <a:pt x="31" y="9"/>
                    <a:pt x="31" y="9"/>
                  </a:cubicBezTo>
                  <a:cubicBezTo>
                    <a:pt x="33" y="7"/>
                    <a:pt x="35" y="6"/>
                    <a:pt x="38" y="4"/>
                  </a:cubicBezTo>
                  <a:cubicBezTo>
                    <a:pt x="41" y="3"/>
                    <a:pt x="44" y="2"/>
                    <a:pt x="48" y="1"/>
                  </a:cubicBezTo>
                  <a:cubicBezTo>
                    <a:pt x="52" y="0"/>
                    <a:pt x="55" y="0"/>
                    <a:pt x="59" y="1"/>
                  </a:cubicBezTo>
                  <a:cubicBezTo>
                    <a:pt x="59" y="1"/>
                    <a:pt x="59" y="1"/>
                    <a:pt x="59" y="1"/>
                  </a:cubicBezTo>
                  <a:cubicBezTo>
                    <a:pt x="60" y="1"/>
                    <a:pt x="61" y="2"/>
                    <a:pt x="61" y="3"/>
                  </a:cubicBezTo>
                  <a:cubicBezTo>
                    <a:pt x="61" y="4"/>
                    <a:pt x="60" y="6"/>
                    <a:pt x="59" y="5"/>
                  </a:cubicBezTo>
                  <a:cubicBezTo>
                    <a:pt x="59" y="5"/>
                    <a:pt x="59" y="5"/>
                    <a:pt x="59" y="6"/>
                  </a:cubicBezTo>
                  <a:cubicBezTo>
                    <a:pt x="58" y="6"/>
                    <a:pt x="58" y="6"/>
                    <a:pt x="58" y="7"/>
                  </a:cubicBezTo>
                  <a:cubicBezTo>
                    <a:pt x="58" y="7"/>
                    <a:pt x="58" y="7"/>
                    <a:pt x="58" y="7"/>
                  </a:cubicBezTo>
                  <a:close/>
                  <a:moveTo>
                    <a:pt x="31" y="38"/>
                  </a:moveTo>
                  <a:cubicBezTo>
                    <a:pt x="27" y="40"/>
                    <a:pt x="23" y="41"/>
                    <a:pt x="18" y="41"/>
                  </a:cubicBezTo>
                  <a:cubicBezTo>
                    <a:pt x="12" y="41"/>
                    <a:pt x="7" y="40"/>
                    <a:pt x="2" y="37"/>
                  </a:cubicBezTo>
                  <a:cubicBezTo>
                    <a:pt x="2" y="37"/>
                    <a:pt x="2" y="37"/>
                    <a:pt x="2" y="37"/>
                  </a:cubicBezTo>
                  <a:cubicBezTo>
                    <a:pt x="1" y="36"/>
                    <a:pt x="1" y="36"/>
                    <a:pt x="1" y="35"/>
                  </a:cubicBezTo>
                  <a:cubicBezTo>
                    <a:pt x="0" y="34"/>
                    <a:pt x="1" y="32"/>
                    <a:pt x="3" y="32"/>
                  </a:cubicBezTo>
                  <a:cubicBezTo>
                    <a:pt x="4" y="32"/>
                    <a:pt x="6" y="32"/>
                    <a:pt x="7" y="31"/>
                  </a:cubicBezTo>
                  <a:cubicBezTo>
                    <a:pt x="10" y="30"/>
                    <a:pt x="12" y="29"/>
                    <a:pt x="14" y="28"/>
                  </a:cubicBezTo>
                  <a:cubicBezTo>
                    <a:pt x="17" y="25"/>
                    <a:pt x="20" y="21"/>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6" y="15"/>
                    <a:pt x="28" y="12"/>
                    <a:pt x="30" y="10"/>
                  </a:cubicBezTo>
                  <a:cubicBezTo>
                    <a:pt x="30" y="10"/>
                    <a:pt x="31" y="10"/>
                    <a:pt x="31" y="9"/>
                  </a:cubicBezTo>
                  <a:cubicBezTo>
                    <a:pt x="31" y="16"/>
                    <a:pt x="31" y="16"/>
                    <a:pt x="31" y="16"/>
                  </a:cubicBezTo>
                  <a:cubicBezTo>
                    <a:pt x="30" y="17"/>
                    <a:pt x="29" y="19"/>
                    <a:pt x="27" y="20"/>
                  </a:cubicBezTo>
                  <a:cubicBezTo>
                    <a:pt x="27" y="21"/>
                    <a:pt x="27" y="21"/>
                    <a:pt x="27" y="21"/>
                  </a:cubicBezTo>
                  <a:cubicBezTo>
                    <a:pt x="27" y="21"/>
                    <a:pt x="27" y="21"/>
                    <a:pt x="27" y="21"/>
                  </a:cubicBezTo>
                  <a:cubicBezTo>
                    <a:pt x="27" y="21"/>
                    <a:pt x="27" y="21"/>
                    <a:pt x="27" y="21"/>
                  </a:cubicBezTo>
                  <a:cubicBezTo>
                    <a:pt x="24" y="25"/>
                    <a:pt x="21" y="29"/>
                    <a:pt x="16" y="32"/>
                  </a:cubicBezTo>
                  <a:cubicBezTo>
                    <a:pt x="14" y="33"/>
                    <a:pt x="12" y="34"/>
                    <a:pt x="10" y="35"/>
                  </a:cubicBezTo>
                  <a:cubicBezTo>
                    <a:pt x="13" y="36"/>
                    <a:pt x="15" y="36"/>
                    <a:pt x="18" y="36"/>
                  </a:cubicBezTo>
                  <a:cubicBezTo>
                    <a:pt x="23" y="36"/>
                    <a:pt x="27" y="35"/>
                    <a:pt x="31" y="33"/>
                  </a:cubicBezTo>
                  <a:lnTo>
                    <a:pt x="31" y="3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1" name="Freeform 240"/>
            <p:cNvSpPr>
              <a:spLocks noEditPoints="1"/>
            </p:cNvSpPr>
            <p:nvPr/>
          </p:nvSpPr>
          <p:spPr bwMode="auto">
            <a:xfrm>
              <a:off x="7254886" y="3643335"/>
              <a:ext cx="123825" cy="90488"/>
            </a:xfrm>
            <a:custGeom>
              <a:gdLst>
                <a:gd fmla="*/ 29 w 55" name="T0"/>
                <a:gd fmla="*/ 19 h 40" name="T1"/>
                <a:gd fmla="*/ 37 w 55" name="T2"/>
                <a:gd fmla="*/ 28 h 40" name="T3"/>
                <a:gd fmla="*/ 44 w 55" name="T4"/>
                <a:gd fmla="*/ 32 h 40" name="T5"/>
                <a:gd fmla="*/ 41 w 55" name="T6"/>
                <a:gd fmla="*/ 27 h 40" name="T7"/>
                <a:gd fmla="*/ 41 w 55" name="T8"/>
                <a:gd fmla="*/ 27 h 40" name="T9"/>
                <a:gd fmla="*/ 40 w 55" name="T10"/>
                <a:gd fmla="*/ 26 h 40" name="T11"/>
                <a:gd fmla="*/ 39 w 55" name="T12"/>
                <a:gd fmla="*/ 24 h 40" name="T13"/>
                <a:gd fmla="*/ 35 w 55" name="T14"/>
                <a:gd fmla="*/ 17 h 40" name="T15"/>
                <a:gd fmla="*/ 29 w 55" name="T16"/>
                <a:gd fmla="*/ 10 h 40" name="T17"/>
                <a:gd fmla="*/ 29 w 55" name="T18"/>
                <a:gd fmla="*/ 4 h 40" name="T19"/>
                <a:gd fmla="*/ 32 w 55" name="T20"/>
                <a:gd fmla="*/ 6 h 40" name="T21"/>
                <a:gd fmla="*/ 38 w 55" name="T22"/>
                <a:gd fmla="*/ 14 h 40" name="T23"/>
                <a:gd fmla="*/ 43 w 55" name="T24"/>
                <a:gd fmla="*/ 22 h 40" name="T25"/>
                <a:gd fmla="*/ 44 w 55" name="T26"/>
                <a:gd fmla="*/ 24 h 40" name="T27"/>
                <a:gd fmla="*/ 45 w 55" name="T28"/>
                <a:gd fmla="*/ 25 h 40" name="T29"/>
                <a:gd fmla="*/ 45 w 55" name="T30"/>
                <a:gd fmla="*/ 25 h 40" name="T31"/>
                <a:gd fmla="*/ 45 w 55" name="T32"/>
                <a:gd fmla="*/ 25 h 40" name="T33"/>
                <a:gd fmla="*/ 53 w 55" name="T34"/>
                <a:gd fmla="*/ 35 h 40" name="T35"/>
                <a:gd fmla="*/ 55 w 55" name="T36"/>
                <a:gd fmla="*/ 38 h 40" name="T37"/>
                <a:gd fmla="*/ 52 w 55" name="T38"/>
                <a:gd fmla="*/ 40 h 40" name="T39"/>
                <a:gd fmla="*/ 43 w 55" name="T40"/>
                <a:gd fmla="*/ 37 h 40" name="T41"/>
                <a:gd fmla="*/ 34 w 55" name="T42"/>
                <a:gd fmla="*/ 32 h 40" name="T43"/>
                <a:gd fmla="*/ 29 w 55" name="T44"/>
                <a:gd fmla="*/ 27 h 40" name="T45"/>
                <a:gd fmla="*/ 29 w 55" name="T46"/>
                <a:gd fmla="*/ 19 h 40" name="T47"/>
                <a:gd fmla="*/ 22 w 55" name="T48"/>
                <a:gd fmla="*/ 11 h 40" name="T49"/>
                <a:gd fmla="*/ 28 w 55" name="T50"/>
                <a:gd fmla="*/ 18 h 40" name="T51"/>
                <a:gd fmla="*/ 29 w 55" name="T52"/>
                <a:gd fmla="*/ 19 h 40" name="T53"/>
                <a:gd fmla="*/ 29 w 55" name="T54"/>
                <a:gd fmla="*/ 27 h 40" name="T55"/>
                <a:gd fmla="*/ 24 w 55" name="T56"/>
                <a:gd fmla="*/ 21 h 40" name="T57"/>
                <a:gd fmla="*/ 18 w 55" name="T58"/>
                <a:gd fmla="*/ 14 h 40" name="T59"/>
                <a:gd fmla="*/ 18 w 55" name="T60"/>
                <a:gd fmla="*/ 14 h 40" name="T61"/>
                <a:gd fmla="*/ 13 w 55" name="T62"/>
                <a:gd fmla="*/ 10 h 40" name="T63"/>
                <a:gd fmla="*/ 8 w 55" name="T64"/>
                <a:gd fmla="*/ 7 h 40" name="T65"/>
                <a:gd fmla="*/ 8 w 55" name="T66"/>
                <a:gd fmla="*/ 7 h 40" name="T67"/>
                <a:gd fmla="*/ 8 w 55" name="T68"/>
                <a:gd fmla="*/ 7 h 40" name="T69"/>
                <a:gd fmla="*/ 7 w 55" name="T70"/>
                <a:gd fmla="*/ 6 h 40" name="T71"/>
                <a:gd fmla="*/ 6 w 55" name="T72"/>
                <a:gd fmla="*/ 6 h 40" name="T73"/>
                <a:gd fmla="*/ 3 w 55" name="T74"/>
                <a:gd fmla="*/ 5 h 40" name="T75"/>
                <a:gd fmla="*/ 3 w 55" name="T76"/>
                <a:gd fmla="*/ 5 h 40" name="T77"/>
                <a:gd fmla="*/ 0 w 55" name="T78"/>
                <a:gd fmla="*/ 3 h 40" name="T79"/>
                <a:gd fmla="*/ 3 w 55" name="T80"/>
                <a:gd fmla="*/ 0 h 40" name="T81"/>
                <a:gd fmla="*/ 13 w 55" name="T82"/>
                <a:gd fmla="*/ 0 h 40" name="T83"/>
                <a:gd fmla="*/ 24 w 55" name="T84"/>
                <a:gd fmla="*/ 2 h 40" name="T85"/>
                <a:gd fmla="*/ 29 w 55" name="T86"/>
                <a:gd fmla="*/ 4 h 40" name="T87"/>
                <a:gd fmla="*/ 29 w 55" name="T88"/>
                <a:gd fmla="*/ 10 h 40" name="T89"/>
                <a:gd fmla="*/ 29 w 55" name="T90"/>
                <a:gd fmla="*/ 10 h 40" name="T91"/>
                <a:gd fmla="*/ 22 w 55" name="T92"/>
                <a:gd fmla="*/ 6 h 40" name="T93"/>
                <a:gd fmla="*/ 14 w 55" name="T94"/>
                <a:gd fmla="*/ 5 h 40" name="T95"/>
                <a:gd fmla="*/ 16 w 55" name="T96"/>
                <a:gd fmla="*/ 6 h 40" name="T97"/>
                <a:gd fmla="*/ 22 w 55" name="T98"/>
                <a:gd fmla="*/ 11 h 40"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0" w="55">
                  <a:moveTo>
                    <a:pt x="29" y="19"/>
                  </a:moveTo>
                  <a:cubicBezTo>
                    <a:pt x="31" y="22"/>
                    <a:pt x="34" y="26"/>
                    <a:pt x="37" y="28"/>
                  </a:cubicBezTo>
                  <a:cubicBezTo>
                    <a:pt x="39" y="30"/>
                    <a:pt x="41" y="31"/>
                    <a:pt x="44" y="32"/>
                  </a:cubicBezTo>
                  <a:cubicBezTo>
                    <a:pt x="43" y="31"/>
                    <a:pt x="42" y="29"/>
                    <a:pt x="41" y="27"/>
                  </a:cubicBezTo>
                  <a:cubicBezTo>
                    <a:pt x="41" y="27"/>
                    <a:pt x="41" y="27"/>
                    <a:pt x="41" y="27"/>
                  </a:cubicBezTo>
                  <a:cubicBezTo>
                    <a:pt x="40" y="26"/>
                    <a:pt x="40" y="26"/>
                    <a:pt x="40" y="26"/>
                  </a:cubicBezTo>
                  <a:cubicBezTo>
                    <a:pt x="40" y="26"/>
                    <a:pt x="40" y="25"/>
                    <a:pt x="39" y="24"/>
                  </a:cubicBezTo>
                  <a:cubicBezTo>
                    <a:pt x="38" y="22"/>
                    <a:pt x="36" y="19"/>
                    <a:pt x="35" y="17"/>
                  </a:cubicBezTo>
                  <a:cubicBezTo>
                    <a:pt x="33" y="14"/>
                    <a:pt x="31" y="12"/>
                    <a:pt x="29" y="10"/>
                  </a:cubicBezTo>
                  <a:cubicBezTo>
                    <a:pt x="29" y="4"/>
                    <a:pt x="29" y="4"/>
                    <a:pt x="29" y="4"/>
                  </a:cubicBezTo>
                  <a:cubicBezTo>
                    <a:pt x="30" y="5"/>
                    <a:pt x="31" y="6"/>
                    <a:pt x="32" y="6"/>
                  </a:cubicBezTo>
                  <a:cubicBezTo>
                    <a:pt x="34" y="9"/>
                    <a:pt x="37" y="11"/>
                    <a:pt x="38" y="14"/>
                  </a:cubicBezTo>
                  <a:cubicBezTo>
                    <a:pt x="40" y="16"/>
                    <a:pt x="42" y="19"/>
                    <a:pt x="43" y="22"/>
                  </a:cubicBezTo>
                  <a:cubicBezTo>
                    <a:pt x="44" y="23"/>
                    <a:pt x="44" y="23"/>
                    <a:pt x="44" y="24"/>
                  </a:cubicBezTo>
                  <a:cubicBezTo>
                    <a:pt x="45" y="25"/>
                    <a:pt x="45" y="25"/>
                    <a:pt x="45" y="25"/>
                  </a:cubicBezTo>
                  <a:cubicBezTo>
                    <a:pt x="45" y="25"/>
                    <a:pt x="45" y="25"/>
                    <a:pt x="45" y="25"/>
                  </a:cubicBezTo>
                  <a:cubicBezTo>
                    <a:pt x="45" y="25"/>
                    <a:pt x="45" y="25"/>
                    <a:pt x="45" y="25"/>
                  </a:cubicBezTo>
                  <a:cubicBezTo>
                    <a:pt x="47" y="29"/>
                    <a:pt x="50" y="34"/>
                    <a:pt x="53" y="35"/>
                  </a:cubicBezTo>
                  <a:cubicBezTo>
                    <a:pt x="54" y="35"/>
                    <a:pt x="55" y="36"/>
                    <a:pt x="55" y="38"/>
                  </a:cubicBezTo>
                  <a:cubicBezTo>
                    <a:pt x="55" y="39"/>
                    <a:pt x="54" y="40"/>
                    <a:pt x="52" y="40"/>
                  </a:cubicBezTo>
                  <a:cubicBezTo>
                    <a:pt x="49" y="39"/>
                    <a:pt x="46" y="38"/>
                    <a:pt x="43" y="37"/>
                  </a:cubicBezTo>
                  <a:cubicBezTo>
                    <a:pt x="40" y="36"/>
                    <a:pt x="37" y="34"/>
                    <a:pt x="34" y="32"/>
                  </a:cubicBezTo>
                  <a:cubicBezTo>
                    <a:pt x="32" y="30"/>
                    <a:pt x="30" y="29"/>
                    <a:pt x="29" y="27"/>
                  </a:cubicBezTo>
                  <a:lnTo>
                    <a:pt x="29" y="19"/>
                  </a:lnTo>
                  <a:close/>
                  <a:moveTo>
                    <a:pt x="22" y="11"/>
                  </a:moveTo>
                  <a:cubicBezTo>
                    <a:pt x="24" y="13"/>
                    <a:pt x="26" y="16"/>
                    <a:pt x="28" y="18"/>
                  </a:cubicBezTo>
                  <a:cubicBezTo>
                    <a:pt x="29" y="19"/>
                    <a:pt x="29" y="19"/>
                    <a:pt x="29" y="19"/>
                  </a:cubicBezTo>
                  <a:cubicBezTo>
                    <a:pt x="29" y="27"/>
                    <a:pt x="29" y="27"/>
                    <a:pt x="29" y="27"/>
                  </a:cubicBezTo>
                  <a:cubicBezTo>
                    <a:pt x="27" y="25"/>
                    <a:pt x="26" y="23"/>
                    <a:pt x="24" y="21"/>
                  </a:cubicBezTo>
                  <a:cubicBezTo>
                    <a:pt x="22" y="18"/>
                    <a:pt x="20" y="16"/>
                    <a:pt x="18" y="14"/>
                  </a:cubicBezTo>
                  <a:cubicBezTo>
                    <a:pt x="18" y="14"/>
                    <a:pt x="18" y="14"/>
                    <a:pt x="18" y="14"/>
                  </a:cubicBezTo>
                  <a:cubicBezTo>
                    <a:pt x="17" y="12"/>
                    <a:pt x="15" y="11"/>
                    <a:pt x="13" y="10"/>
                  </a:cubicBezTo>
                  <a:cubicBezTo>
                    <a:pt x="12" y="9"/>
                    <a:pt x="10" y="8"/>
                    <a:pt x="8" y="7"/>
                  </a:cubicBezTo>
                  <a:cubicBezTo>
                    <a:pt x="8" y="7"/>
                    <a:pt x="8" y="7"/>
                    <a:pt x="8" y="7"/>
                  </a:cubicBezTo>
                  <a:cubicBezTo>
                    <a:pt x="8" y="7"/>
                    <a:pt x="8" y="7"/>
                    <a:pt x="8" y="7"/>
                  </a:cubicBezTo>
                  <a:cubicBezTo>
                    <a:pt x="7" y="7"/>
                    <a:pt x="7" y="7"/>
                    <a:pt x="7" y="6"/>
                  </a:cubicBezTo>
                  <a:cubicBezTo>
                    <a:pt x="6" y="6"/>
                    <a:pt x="6" y="6"/>
                    <a:pt x="6" y="6"/>
                  </a:cubicBezTo>
                  <a:cubicBezTo>
                    <a:pt x="5" y="6"/>
                    <a:pt x="4" y="5"/>
                    <a:pt x="3" y="5"/>
                  </a:cubicBezTo>
                  <a:cubicBezTo>
                    <a:pt x="3" y="5"/>
                    <a:pt x="3" y="5"/>
                    <a:pt x="3" y="5"/>
                  </a:cubicBezTo>
                  <a:cubicBezTo>
                    <a:pt x="2" y="5"/>
                    <a:pt x="0" y="4"/>
                    <a:pt x="0" y="3"/>
                  </a:cubicBezTo>
                  <a:cubicBezTo>
                    <a:pt x="0" y="1"/>
                    <a:pt x="1" y="0"/>
                    <a:pt x="3" y="0"/>
                  </a:cubicBezTo>
                  <a:cubicBezTo>
                    <a:pt x="6" y="0"/>
                    <a:pt x="9" y="0"/>
                    <a:pt x="13" y="0"/>
                  </a:cubicBezTo>
                  <a:cubicBezTo>
                    <a:pt x="17" y="0"/>
                    <a:pt x="20" y="0"/>
                    <a:pt x="24" y="2"/>
                  </a:cubicBezTo>
                  <a:cubicBezTo>
                    <a:pt x="26" y="3"/>
                    <a:pt x="27" y="3"/>
                    <a:pt x="29" y="4"/>
                  </a:cubicBezTo>
                  <a:cubicBezTo>
                    <a:pt x="29" y="10"/>
                    <a:pt x="29" y="10"/>
                    <a:pt x="29" y="10"/>
                  </a:cubicBezTo>
                  <a:cubicBezTo>
                    <a:pt x="29" y="10"/>
                    <a:pt x="29" y="10"/>
                    <a:pt x="29" y="10"/>
                  </a:cubicBezTo>
                  <a:cubicBezTo>
                    <a:pt x="27" y="9"/>
                    <a:pt x="24" y="7"/>
                    <a:pt x="22" y="6"/>
                  </a:cubicBezTo>
                  <a:cubicBezTo>
                    <a:pt x="20" y="5"/>
                    <a:pt x="17" y="5"/>
                    <a:pt x="14" y="5"/>
                  </a:cubicBezTo>
                  <a:cubicBezTo>
                    <a:pt x="15" y="5"/>
                    <a:pt x="15" y="5"/>
                    <a:pt x="16" y="6"/>
                  </a:cubicBezTo>
                  <a:cubicBezTo>
                    <a:pt x="18" y="7"/>
                    <a:pt x="20" y="9"/>
                    <a:pt x="22"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2" name="Freeform 241"/>
            <p:cNvSpPr>
              <a:spLocks noEditPoints="1"/>
            </p:cNvSpPr>
            <p:nvPr/>
          </p:nvSpPr>
          <p:spPr bwMode="auto">
            <a:xfrm>
              <a:off x="7212024" y="3643335"/>
              <a:ext cx="157163" cy="106363"/>
            </a:xfrm>
            <a:custGeom>
              <a:gdLst>
                <a:gd fmla="*/ 35 w 70" name="T0"/>
                <a:gd fmla="*/ 39 h 47" name="T1"/>
                <a:gd fmla="*/ 50 w 70" name="T2"/>
                <a:gd fmla="*/ 43 h 47" name="T3"/>
                <a:gd fmla="*/ 61 w 70" name="T4"/>
                <a:gd fmla="*/ 41 h 47" name="T5"/>
                <a:gd fmla="*/ 61 w 70" name="T6"/>
                <a:gd fmla="*/ 41 h 47" name="T7"/>
                <a:gd fmla="*/ 53 w 70" name="T8"/>
                <a:gd fmla="*/ 36 h 47" name="T9"/>
                <a:gd fmla="*/ 40 w 70" name="T10"/>
                <a:gd fmla="*/ 24 h 47" name="T11"/>
                <a:gd fmla="*/ 40 w 70" name="T12"/>
                <a:gd fmla="*/ 23 h 47" name="T13"/>
                <a:gd fmla="*/ 35 w 70" name="T14"/>
                <a:gd fmla="*/ 18 h 47" name="T15"/>
                <a:gd fmla="*/ 35 w 70" name="T16"/>
                <a:gd fmla="*/ 11 h 47" name="T17"/>
                <a:gd fmla="*/ 36 w 70" name="T18"/>
                <a:gd fmla="*/ 12 h 47" name="T19"/>
                <a:gd fmla="*/ 36 w 70" name="T20"/>
                <a:gd fmla="*/ 12 h 47" name="T21"/>
                <a:gd fmla="*/ 36 w 70" name="T22"/>
                <a:gd fmla="*/ 12 h 47" name="T23"/>
                <a:gd fmla="*/ 43 w 70" name="T24"/>
                <a:gd fmla="*/ 20 h 47" name="T25"/>
                <a:gd fmla="*/ 44 w 70" name="T26"/>
                <a:gd fmla="*/ 21 h 47" name="T27"/>
                <a:gd fmla="*/ 55 w 70" name="T28"/>
                <a:gd fmla="*/ 32 h 47" name="T29"/>
                <a:gd fmla="*/ 62 w 70" name="T30"/>
                <a:gd fmla="*/ 36 h 47" name="T31"/>
                <a:gd fmla="*/ 68 w 70" name="T32"/>
                <a:gd fmla="*/ 38 h 47" name="T33"/>
                <a:gd fmla="*/ 68 w 70" name="T34"/>
                <a:gd fmla="*/ 38 h 47" name="T35"/>
                <a:gd fmla="*/ 70 w 70" name="T36"/>
                <a:gd fmla="*/ 39 h 47" name="T37"/>
                <a:gd fmla="*/ 69 w 70" name="T38"/>
                <a:gd fmla="*/ 42 h 47" name="T39"/>
                <a:gd fmla="*/ 50 w 70" name="T40"/>
                <a:gd fmla="*/ 47 h 47" name="T41"/>
                <a:gd fmla="*/ 35 w 70" name="T42"/>
                <a:gd fmla="*/ 44 h 47" name="T43"/>
                <a:gd fmla="*/ 35 w 70" name="T44"/>
                <a:gd fmla="*/ 39 h 47" name="T45"/>
                <a:gd fmla="*/ 15 w 70" name="T46"/>
                <a:gd fmla="*/ 13 h 47" name="T47"/>
                <a:gd fmla="*/ 18 w 70" name="T48"/>
                <a:gd fmla="*/ 19 h 47" name="T49"/>
                <a:gd fmla="*/ 33 w 70" name="T50"/>
                <a:gd fmla="*/ 38 h 47" name="T51"/>
                <a:gd fmla="*/ 35 w 70" name="T52"/>
                <a:gd fmla="*/ 39 h 47" name="T53"/>
                <a:gd fmla="*/ 35 w 70" name="T54"/>
                <a:gd fmla="*/ 44 h 47" name="T55"/>
                <a:gd fmla="*/ 31 w 70" name="T56"/>
                <a:gd fmla="*/ 42 h 47" name="T57"/>
                <a:gd fmla="*/ 14 w 70" name="T58"/>
                <a:gd fmla="*/ 21 h 47" name="T59"/>
                <a:gd fmla="*/ 11 w 70" name="T60"/>
                <a:gd fmla="*/ 15 h 47" name="T61"/>
                <a:gd fmla="*/ 11 w 70" name="T62"/>
                <a:gd fmla="*/ 15 h 47" name="T63"/>
                <a:gd fmla="*/ 11 w 70" name="T64"/>
                <a:gd fmla="*/ 15 h 47" name="T65"/>
                <a:gd fmla="*/ 8 w 70" name="T66"/>
                <a:gd fmla="*/ 11 h 47" name="T67"/>
                <a:gd fmla="*/ 4 w 70" name="T68"/>
                <a:gd fmla="*/ 8 h 47" name="T69"/>
                <a:gd fmla="*/ 4 w 70" name="T70"/>
                <a:gd fmla="*/ 8 h 47" name="T71"/>
                <a:gd fmla="*/ 4 w 70" name="T72"/>
                <a:gd fmla="*/ 8 h 47" name="T73"/>
                <a:gd fmla="*/ 4 w 70" name="T74"/>
                <a:gd fmla="*/ 7 h 47" name="T75"/>
                <a:gd fmla="*/ 4 w 70" name="T76"/>
                <a:gd fmla="*/ 7 h 47" name="T77"/>
                <a:gd fmla="*/ 4 w 70" name="T78"/>
                <a:gd fmla="*/ 7 h 47" name="T79"/>
                <a:gd fmla="*/ 3 w 70" name="T80"/>
                <a:gd fmla="*/ 6 h 47" name="T81"/>
                <a:gd fmla="*/ 0 w 70" name="T82"/>
                <a:gd fmla="*/ 3 h 47" name="T83"/>
                <a:gd fmla="*/ 2 w 70" name="T84"/>
                <a:gd fmla="*/ 1 h 47" name="T85"/>
                <a:gd fmla="*/ 15 w 70" name="T86"/>
                <a:gd fmla="*/ 1 h 47" name="T87"/>
                <a:gd fmla="*/ 27 w 70" name="T88"/>
                <a:gd fmla="*/ 5 h 47" name="T89"/>
                <a:gd fmla="*/ 35 w 70" name="T90"/>
                <a:gd fmla="*/ 11 h 47" name="T91"/>
                <a:gd fmla="*/ 35 w 70" name="T92"/>
                <a:gd fmla="*/ 18 h 47" name="T93"/>
                <a:gd fmla="*/ 33 w 70" name="T94"/>
                <a:gd fmla="*/ 15 h 47" name="T95"/>
                <a:gd fmla="*/ 33 w 70" name="T96"/>
                <a:gd fmla="*/ 15 h 47" name="T97"/>
                <a:gd fmla="*/ 24 w 70" name="T98"/>
                <a:gd fmla="*/ 9 h 47" name="T99"/>
                <a:gd fmla="*/ 14 w 70" name="T100"/>
                <a:gd fmla="*/ 6 h 47" name="T101"/>
                <a:gd fmla="*/ 9 w 70" name="T102"/>
                <a:gd fmla="*/ 5 h 47" name="T103"/>
                <a:gd fmla="*/ 12 w 70" name="T104"/>
                <a:gd fmla="*/ 8 h 47" name="T105"/>
                <a:gd fmla="*/ 15 w 70" name="T106"/>
                <a:gd fmla="*/ 13 h 47"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7" w="70">
                  <a:moveTo>
                    <a:pt x="35" y="39"/>
                  </a:moveTo>
                  <a:cubicBezTo>
                    <a:pt x="40" y="41"/>
                    <a:pt x="45" y="43"/>
                    <a:pt x="50" y="43"/>
                  </a:cubicBezTo>
                  <a:cubicBezTo>
                    <a:pt x="54" y="43"/>
                    <a:pt x="57" y="42"/>
                    <a:pt x="61" y="41"/>
                  </a:cubicBezTo>
                  <a:cubicBezTo>
                    <a:pt x="61" y="41"/>
                    <a:pt x="61" y="41"/>
                    <a:pt x="61" y="41"/>
                  </a:cubicBezTo>
                  <a:cubicBezTo>
                    <a:pt x="58" y="39"/>
                    <a:pt x="55" y="38"/>
                    <a:pt x="53" y="36"/>
                  </a:cubicBezTo>
                  <a:cubicBezTo>
                    <a:pt x="47" y="33"/>
                    <a:pt x="43" y="28"/>
                    <a:pt x="40" y="24"/>
                  </a:cubicBezTo>
                  <a:cubicBezTo>
                    <a:pt x="40" y="23"/>
                    <a:pt x="40" y="23"/>
                    <a:pt x="40" y="23"/>
                  </a:cubicBezTo>
                  <a:cubicBezTo>
                    <a:pt x="38" y="21"/>
                    <a:pt x="37" y="19"/>
                    <a:pt x="35" y="18"/>
                  </a:cubicBezTo>
                  <a:cubicBezTo>
                    <a:pt x="35" y="11"/>
                    <a:pt x="35" y="11"/>
                    <a:pt x="35" y="11"/>
                  </a:cubicBezTo>
                  <a:cubicBezTo>
                    <a:pt x="35" y="11"/>
                    <a:pt x="36" y="12"/>
                    <a:pt x="36" y="12"/>
                  </a:cubicBezTo>
                  <a:cubicBezTo>
                    <a:pt x="36" y="12"/>
                    <a:pt x="36" y="12"/>
                    <a:pt x="36" y="12"/>
                  </a:cubicBezTo>
                  <a:cubicBezTo>
                    <a:pt x="36" y="12"/>
                    <a:pt x="36" y="12"/>
                    <a:pt x="36" y="12"/>
                  </a:cubicBezTo>
                  <a:cubicBezTo>
                    <a:pt x="39" y="14"/>
                    <a:pt x="41" y="17"/>
                    <a:pt x="43" y="20"/>
                  </a:cubicBezTo>
                  <a:cubicBezTo>
                    <a:pt x="44" y="21"/>
                    <a:pt x="44" y="21"/>
                    <a:pt x="44" y="21"/>
                  </a:cubicBezTo>
                  <a:cubicBezTo>
                    <a:pt x="47" y="25"/>
                    <a:pt x="51" y="30"/>
                    <a:pt x="55" y="32"/>
                  </a:cubicBezTo>
                  <a:cubicBezTo>
                    <a:pt x="57" y="34"/>
                    <a:pt x="60" y="35"/>
                    <a:pt x="62" y="36"/>
                  </a:cubicBezTo>
                  <a:cubicBezTo>
                    <a:pt x="64" y="37"/>
                    <a:pt x="66" y="38"/>
                    <a:pt x="68" y="38"/>
                  </a:cubicBezTo>
                  <a:cubicBezTo>
                    <a:pt x="68" y="38"/>
                    <a:pt x="68" y="38"/>
                    <a:pt x="68" y="38"/>
                  </a:cubicBezTo>
                  <a:cubicBezTo>
                    <a:pt x="69" y="38"/>
                    <a:pt x="69" y="38"/>
                    <a:pt x="70" y="39"/>
                  </a:cubicBezTo>
                  <a:cubicBezTo>
                    <a:pt x="70" y="40"/>
                    <a:pt x="70" y="41"/>
                    <a:pt x="69" y="42"/>
                  </a:cubicBezTo>
                  <a:cubicBezTo>
                    <a:pt x="63" y="46"/>
                    <a:pt x="57" y="47"/>
                    <a:pt x="50" y="47"/>
                  </a:cubicBezTo>
                  <a:cubicBezTo>
                    <a:pt x="45" y="47"/>
                    <a:pt x="40" y="46"/>
                    <a:pt x="35" y="44"/>
                  </a:cubicBezTo>
                  <a:lnTo>
                    <a:pt x="35" y="39"/>
                  </a:lnTo>
                  <a:close/>
                  <a:moveTo>
                    <a:pt x="15" y="13"/>
                  </a:moveTo>
                  <a:cubicBezTo>
                    <a:pt x="16" y="15"/>
                    <a:pt x="17" y="17"/>
                    <a:pt x="18" y="19"/>
                  </a:cubicBezTo>
                  <a:cubicBezTo>
                    <a:pt x="22" y="26"/>
                    <a:pt x="26" y="33"/>
                    <a:pt x="33" y="38"/>
                  </a:cubicBezTo>
                  <a:cubicBezTo>
                    <a:pt x="34" y="38"/>
                    <a:pt x="34" y="38"/>
                    <a:pt x="35" y="39"/>
                  </a:cubicBezTo>
                  <a:cubicBezTo>
                    <a:pt x="35" y="44"/>
                    <a:pt x="35" y="44"/>
                    <a:pt x="35" y="44"/>
                  </a:cubicBezTo>
                  <a:cubicBezTo>
                    <a:pt x="34" y="43"/>
                    <a:pt x="32" y="43"/>
                    <a:pt x="31" y="42"/>
                  </a:cubicBezTo>
                  <a:cubicBezTo>
                    <a:pt x="22" y="37"/>
                    <a:pt x="18" y="29"/>
                    <a:pt x="14" y="21"/>
                  </a:cubicBezTo>
                  <a:cubicBezTo>
                    <a:pt x="13" y="19"/>
                    <a:pt x="12" y="17"/>
                    <a:pt x="11" y="15"/>
                  </a:cubicBezTo>
                  <a:cubicBezTo>
                    <a:pt x="11" y="15"/>
                    <a:pt x="11" y="15"/>
                    <a:pt x="11" y="15"/>
                  </a:cubicBezTo>
                  <a:cubicBezTo>
                    <a:pt x="11" y="15"/>
                    <a:pt x="11" y="15"/>
                    <a:pt x="11" y="15"/>
                  </a:cubicBezTo>
                  <a:cubicBezTo>
                    <a:pt x="10" y="14"/>
                    <a:pt x="9" y="12"/>
                    <a:pt x="8" y="11"/>
                  </a:cubicBezTo>
                  <a:cubicBezTo>
                    <a:pt x="7" y="10"/>
                    <a:pt x="6" y="9"/>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3" y="7"/>
                    <a:pt x="3" y="6"/>
                    <a:pt x="3" y="6"/>
                  </a:cubicBezTo>
                  <a:cubicBezTo>
                    <a:pt x="1" y="6"/>
                    <a:pt x="0" y="5"/>
                    <a:pt x="0" y="3"/>
                  </a:cubicBezTo>
                  <a:cubicBezTo>
                    <a:pt x="0" y="2"/>
                    <a:pt x="1" y="1"/>
                    <a:pt x="2" y="1"/>
                  </a:cubicBezTo>
                  <a:cubicBezTo>
                    <a:pt x="7" y="0"/>
                    <a:pt x="11" y="1"/>
                    <a:pt x="15" y="1"/>
                  </a:cubicBezTo>
                  <a:cubicBezTo>
                    <a:pt x="19" y="2"/>
                    <a:pt x="23" y="3"/>
                    <a:pt x="27" y="5"/>
                  </a:cubicBezTo>
                  <a:cubicBezTo>
                    <a:pt x="30" y="7"/>
                    <a:pt x="33" y="9"/>
                    <a:pt x="35" y="11"/>
                  </a:cubicBezTo>
                  <a:cubicBezTo>
                    <a:pt x="35" y="18"/>
                    <a:pt x="35" y="18"/>
                    <a:pt x="35" y="18"/>
                  </a:cubicBezTo>
                  <a:cubicBezTo>
                    <a:pt x="34" y="17"/>
                    <a:pt x="34" y="16"/>
                    <a:pt x="33" y="15"/>
                  </a:cubicBezTo>
                  <a:cubicBezTo>
                    <a:pt x="33" y="15"/>
                    <a:pt x="33" y="15"/>
                    <a:pt x="33" y="15"/>
                  </a:cubicBezTo>
                  <a:cubicBezTo>
                    <a:pt x="30" y="13"/>
                    <a:pt x="28" y="11"/>
                    <a:pt x="24" y="9"/>
                  </a:cubicBezTo>
                  <a:cubicBezTo>
                    <a:pt x="21" y="8"/>
                    <a:pt x="18" y="7"/>
                    <a:pt x="14" y="6"/>
                  </a:cubicBezTo>
                  <a:cubicBezTo>
                    <a:pt x="13" y="6"/>
                    <a:pt x="11" y="6"/>
                    <a:pt x="9" y="5"/>
                  </a:cubicBezTo>
                  <a:cubicBezTo>
                    <a:pt x="10" y="6"/>
                    <a:pt x="11" y="7"/>
                    <a:pt x="12" y="8"/>
                  </a:cubicBezTo>
                  <a:cubicBezTo>
                    <a:pt x="13" y="10"/>
                    <a:pt x="14" y="11"/>
                    <a:pt x="15" y="1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3" name="Freeform 242"/>
            <p:cNvSpPr>
              <a:spLocks noEditPoints="1"/>
            </p:cNvSpPr>
            <p:nvPr/>
          </p:nvSpPr>
          <p:spPr bwMode="auto">
            <a:xfrm>
              <a:off x="7270761" y="3560785"/>
              <a:ext cx="107950" cy="79375"/>
            </a:xfrm>
            <a:custGeom>
              <a:gdLst>
                <a:gd fmla="*/ 25 w 48" name="T0"/>
                <a:gd fmla="*/ 16 h 35" name="T1"/>
                <a:gd fmla="*/ 32 w 48" name="T2"/>
                <a:gd fmla="*/ 24 h 35" name="T3"/>
                <a:gd fmla="*/ 37 w 48" name="T4"/>
                <a:gd fmla="*/ 27 h 35" name="T5"/>
                <a:gd fmla="*/ 35 w 48" name="T6"/>
                <a:gd fmla="*/ 24 h 35" name="T7"/>
                <a:gd fmla="*/ 35 w 48" name="T8"/>
                <a:gd fmla="*/ 24 h 35" name="T9"/>
                <a:gd fmla="*/ 34 w 48" name="T10"/>
                <a:gd fmla="*/ 23 h 35" name="T11"/>
                <a:gd fmla="*/ 34 w 48" name="T12"/>
                <a:gd fmla="*/ 23 h 35" name="T13"/>
                <a:gd fmla="*/ 33 w 48" name="T14"/>
                <a:gd fmla="*/ 21 h 35" name="T15"/>
                <a:gd fmla="*/ 30 w 48" name="T16"/>
                <a:gd fmla="*/ 15 h 35" name="T17"/>
                <a:gd fmla="*/ 25 w 48" name="T18"/>
                <a:gd fmla="*/ 10 h 35" name="T19"/>
                <a:gd fmla="*/ 25 w 48" name="T20"/>
                <a:gd fmla="*/ 4 h 35" name="T21"/>
                <a:gd fmla="*/ 28 w 48" name="T22"/>
                <a:gd fmla="*/ 5 h 35" name="T23"/>
                <a:gd fmla="*/ 33 w 48" name="T24"/>
                <a:gd fmla="*/ 12 h 35" name="T25"/>
                <a:gd fmla="*/ 38 w 48" name="T26"/>
                <a:gd fmla="*/ 19 h 35" name="T27"/>
                <a:gd fmla="*/ 39 w 48" name="T28"/>
                <a:gd fmla="*/ 21 h 35" name="T29"/>
                <a:gd fmla="*/ 39 w 48" name="T30"/>
                <a:gd fmla="*/ 21 h 35" name="T31"/>
                <a:gd fmla="*/ 39 w 48" name="T32"/>
                <a:gd fmla="*/ 21 h 35" name="T33"/>
                <a:gd fmla="*/ 39 w 48" name="T34"/>
                <a:gd fmla="*/ 22 h 35" name="T35"/>
                <a:gd fmla="*/ 39 w 48" name="T36"/>
                <a:gd fmla="*/ 22 h 35" name="T37"/>
                <a:gd fmla="*/ 39 w 48" name="T38"/>
                <a:gd fmla="*/ 22 h 35" name="T39"/>
                <a:gd fmla="*/ 46 w 48" name="T40"/>
                <a:gd fmla="*/ 30 h 35" name="T41"/>
                <a:gd fmla="*/ 48 w 48" name="T42"/>
                <a:gd fmla="*/ 32 h 35" name="T43"/>
                <a:gd fmla="*/ 45 w 48" name="T44"/>
                <a:gd fmla="*/ 35 h 35" name="T45"/>
                <a:gd fmla="*/ 37 w 48" name="T46"/>
                <a:gd fmla="*/ 32 h 35" name="T47"/>
                <a:gd fmla="*/ 29 w 48" name="T48"/>
                <a:gd fmla="*/ 28 h 35" name="T49"/>
                <a:gd fmla="*/ 25 w 48" name="T50"/>
                <a:gd fmla="*/ 24 h 35" name="T51"/>
                <a:gd fmla="*/ 25 w 48" name="T52"/>
                <a:gd fmla="*/ 16 h 35" name="T53"/>
                <a:gd fmla="*/ 19 w 48" name="T54"/>
                <a:gd fmla="*/ 6 h 35" name="T55"/>
                <a:gd fmla="*/ 14 w 48" name="T56"/>
                <a:gd fmla="*/ 5 h 35" name="T57"/>
                <a:gd fmla="*/ 14 w 48" name="T58"/>
                <a:gd fmla="*/ 5 h 35" name="T59"/>
                <a:gd fmla="*/ 19 w 48" name="T60"/>
                <a:gd fmla="*/ 9 h 35" name="T61"/>
                <a:gd fmla="*/ 19 w 48" name="T62"/>
                <a:gd fmla="*/ 9 h 35" name="T63"/>
                <a:gd fmla="*/ 24 w 48" name="T64"/>
                <a:gd fmla="*/ 15 h 35" name="T65"/>
                <a:gd fmla="*/ 25 w 48" name="T66"/>
                <a:gd fmla="*/ 16 h 35" name="T67"/>
                <a:gd fmla="*/ 25 w 48" name="T68"/>
                <a:gd fmla="*/ 24 h 35" name="T69"/>
                <a:gd fmla="*/ 21 w 48" name="T70"/>
                <a:gd fmla="*/ 18 h 35" name="T71"/>
                <a:gd fmla="*/ 16 w 48" name="T72"/>
                <a:gd fmla="*/ 12 h 35" name="T73"/>
                <a:gd fmla="*/ 16 w 48" name="T74"/>
                <a:gd fmla="*/ 12 h 35" name="T75"/>
                <a:gd fmla="*/ 16 w 48" name="T76"/>
                <a:gd fmla="*/ 12 h 35" name="T77"/>
                <a:gd fmla="*/ 12 w 48" name="T78"/>
                <a:gd fmla="*/ 9 h 35" name="T79"/>
                <a:gd fmla="*/ 7 w 48" name="T80"/>
                <a:gd fmla="*/ 6 h 35" name="T81"/>
                <a:gd fmla="*/ 6 w 48" name="T82"/>
                <a:gd fmla="*/ 6 h 35" name="T83"/>
                <a:gd fmla="*/ 6 w 48" name="T84"/>
                <a:gd fmla="*/ 6 h 35" name="T85"/>
                <a:gd fmla="*/ 3 w 48" name="T86"/>
                <a:gd fmla="*/ 5 h 35" name="T87"/>
                <a:gd fmla="*/ 3 w 48" name="T88"/>
                <a:gd fmla="*/ 5 h 35" name="T89"/>
                <a:gd fmla="*/ 0 w 48" name="T90"/>
                <a:gd fmla="*/ 3 h 35" name="T91"/>
                <a:gd fmla="*/ 2 w 48" name="T92"/>
                <a:gd fmla="*/ 0 h 35" name="T93"/>
                <a:gd fmla="*/ 11 w 48" name="T94"/>
                <a:gd fmla="*/ 0 h 35" name="T95"/>
                <a:gd fmla="*/ 11 w 48" name="T96"/>
                <a:gd fmla="*/ 0 h 35" name="T97"/>
                <a:gd fmla="*/ 21 w 48" name="T98"/>
                <a:gd fmla="*/ 1 h 35" name="T99"/>
                <a:gd fmla="*/ 25 w 48" name="T100"/>
                <a:gd fmla="*/ 4 h 35" name="T101"/>
                <a:gd fmla="*/ 25 w 48" name="T102"/>
                <a:gd fmla="*/ 10 h 35" name="T103"/>
                <a:gd fmla="*/ 25 w 48" name="T104"/>
                <a:gd fmla="*/ 9 h 35" name="T105"/>
                <a:gd fmla="*/ 19 w 48" name="T106"/>
                <a:gd fmla="*/ 6 h 3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35" w="48">
                  <a:moveTo>
                    <a:pt x="25" y="16"/>
                  </a:moveTo>
                  <a:cubicBezTo>
                    <a:pt x="27" y="19"/>
                    <a:pt x="29" y="22"/>
                    <a:pt x="32" y="24"/>
                  </a:cubicBezTo>
                  <a:cubicBezTo>
                    <a:pt x="34" y="25"/>
                    <a:pt x="35" y="26"/>
                    <a:pt x="37" y="27"/>
                  </a:cubicBezTo>
                  <a:cubicBezTo>
                    <a:pt x="36" y="26"/>
                    <a:pt x="35" y="25"/>
                    <a:pt x="35" y="24"/>
                  </a:cubicBezTo>
                  <a:cubicBezTo>
                    <a:pt x="35" y="24"/>
                    <a:pt x="35" y="24"/>
                    <a:pt x="35" y="24"/>
                  </a:cubicBezTo>
                  <a:cubicBezTo>
                    <a:pt x="34" y="23"/>
                    <a:pt x="34" y="23"/>
                    <a:pt x="34" y="23"/>
                  </a:cubicBezTo>
                  <a:cubicBezTo>
                    <a:pt x="34" y="23"/>
                    <a:pt x="34" y="23"/>
                    <a:pt x="34" y="23"/>
                  </a:cubicBezTo>
                  <a:cubicBezTo>
                    <a:pt x="33" y="21"/>
                    <a:pt x="33" y="21"/>
                    <a:pt x="33" y="21"/>
                  </a:cubicBezTo>
                  <a:cubicBezTo>
                    <a:pt x="32" y="19"/>
                    <a:pt x="31" y="17"/>
                    <a:pt x="30" y="15"/>
                  </a:cubicBezTo>
                  <a:cubicBezTo>
                    <a:pt x="28" y="13"/>
                    <a:pt x="27" y="11"/>
                    <a:pt x="25" y="10"/>
                  </a:cubicBezTo>
                  <a:cubicBezTo>
                    <a:pt x="25" y="4"/>
                    <a:pt x="25" y="4"/>
                    <a:pt x="25" y="4"/>
                  </a:cubicBezTo>
                  <a:cubicBezTo>
                    <a:pt x="26" y="4"/>
                    <a:pt x="27" y="5"/>
                    <a:pt x="28" y="5"/>
                  </a:cubicBezTo>
                  <a:cubicBezTo>
                    <a:pt x="30" y="7"/>
                    <a:pt x="32" y="10"/>
                    <a:pt x="33" y="12"/>
                  </a:cubicBezTo>
                  <a:cubicBezTo>
                    <a:pt x="35" y="14"/>
                    <a:pt x="36" y="17"/>
                    <a:pt x="38" y="19"/>
                  </a:cubicBezTo>
                  <a:cubicBezTo>
                    <a:pt x="38" y="19"/>
                    <a:pt x="38" y="20"/>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39" y="22"/>
                    <a:pt x="39" y="22"/>
                    <a:pt x="39" y="22"/>
                  </a:cubicBezTo>
                  <a:cubicBezTo>
                    <a:pt x="41" y="25"/>
                    <a:pt x="43" y="29"/>
                    <a:pt x="46" y="30"/>
                  </a:cubicBezTo>
                  <a:cubicBezTo>
                    <a:pt x="47" y="30"/>
                    <a:pt x="48" y="31"/>
                    <a:pt x="48" y="32"/>
                  </a:cubicBezTo>
                  <a:cubicBezTo>
                    <a:pt x="47" y="34"/>
                    <a:pt x="46" y="35"/>
                    <a:pt x="45" y="35"/>
                  </a:cubicBezTo>
                  <a:cubicBezTo>
                    <a:pt x="42" y="34"/>
                    <a:pt x="39" y="33"/>
                    <a:pt x="37" y="32"/>
                  </a:cubicBezTo>
                  <a:cubicBezTo>
                    <a:pt x="34" y="31"/>
                    <a:pt x="31" y="30"/>
                    <a:pt x="29" y="28"/>
                  </a:cubicBezTo>
                  <a:cubicBezTo>
                    <a:pt x="28" y="27"/>
                    <a:pt x="26" y="25"/>
                    <a:pt x="25" y="24"/>
                  </a:cubicBezTo>
                  <a:lnTo>
                    <a:pt x="25" y="16"/>
                  </a:lnTo>
                  <a:close/>
                  <a:moveTo>
                    <a:pt x="19" y="6"/>
                  </a:moveTo>
                  <a:cubicBezTo>
                    <a:pt x="17" y="5"/>
                    <a:pt x="16" y="5"/>
                    <a:pt x="14" y="5"/>
                  </a:cubicBezTo>
                  <a:cubicBezTo>
                    <a:pt x="14" y="5"/>
                    <a:pt x="14" y="5"/>
                    <a:pt x="14" y="5"/>
                  </a:cubicBezTo>
                  <a:cubicBezTo>
                    <a:pt x="16" y="6"/>
                    <a:pt x="18" y="7"/>
                    <a:pt x="19" y="9"/>
                  </a:cubicBezTo>
                  <a:cubicBezTo>
                    <a:pt x="19" y="9"/>
                    <a:pt x="19" y="9"/>
                    <a:pt x="19" y="9"/>
                  </a:cubicBezTo>
                  <a:cubicBezTo>
                    <a:pt x="21" y="11"/>
                    <a:pt x="23" y="13"/>
                    <a:pt x="24" y="15"/>
                  </a:cubicBezTo>
                  <a:cubicBezTo>
                    <a:pt x="25" y="16"/>
                    <a:pt x="25" y="16"/>
                    <a:pt x="25" y="16"/>
                  </a:cubicBezTo>
                  <a:cubicBezTo>
                    <a:pt x="25" y="24"/>
                    <a:pt x="25" y="24"/>
                    <a:pt x="25" y="24"/>
                  </a:cubicBezTo>
                  <a:cubicBezTo>
                    <a:pt x="24" y="22"/>
                    <a:pt x="22" y="20"/>
                    <a:pt x="21" y="18"/>
                  </a:cubicBezTo>
                  <a:cubicBezTo>
                    <a:pt x="19" y="16"/>
                    <a:pt x="17" y="14"/>
                    <a:pt x="16" y="12"/>
                  </a:cubicBezTo>
                  <a:cubicBezTo>
                    <a:pt x="16" y="12"/>
                    <a:pt x="16" y="12"/>
                    <a:pt x="16" y="12"/>
                  </a:cubicBezTo>
                  <a:cubicBezTo>
                    <a:pt x="16" y="12"/>
                    <a:pt x="16" y="12"/>
                    <a:pt x="16" y="12"/>
                  </a:cubicBezTo>
                  <a:cubicBezTo>
                    <a:pt x="15" y="11"/>
                    <a:pt x="13" y="10"/>
                    <a:pt x="12" y="9"/>
                  </a:cubicBezTo>
                  <a:cubicBezTo>
                    <a:pt x="10" y="8"/>
                    <a:pt x="8" y="7"/>
                    <a:pt x="7" y="6"/>
                  </a:cubicBezTo>
                  <a:cubicBezTo>
                    <a:pt x="6" y="6"/>
                    <a:pt x="6" y="6"/>
                    <a:pt x="6" y="6"/>
                  </a:cubicBezTo>
                  <a:cubicBezTo>
                    <a:pt x="6" y="6"/>
                    <a:pt x="6" y="6"/>
                    <a:pt x="6" y="6"/>
                  </a:cubicBezTo>
                  <a:cubicBezTo>
                    <a:pt x="5" y="5"/>
                    <a:pt x="3" y="5"/>
                    <a:pt x="3" y="5"/>
                  </a:cubicBezTo>
                  <a:cubicBezTo>
                    <a:pt x="3" y="5"/>
                    <a:pt x="3" y="5"/>
                    <a:pt x="3" y="5"/>
                  </a:cubicBezTo>
                  <a:cubicBezTo>
                    <a:pt x="2" y="5"/>
                    <a:pt x="0" y="4"/>
                    <a:pt x="0" y="3"/>
                  </a:cubicBezTo>
                  <a:cubicBezTo>
                    <a:pt x="0" y="1"/>
                    <a:pt x="1" y="0"/>
                    <a:pt x="2" y="0"/>
                  </a:cubicBezTo>
                  <a:cubicBezTo>
                    <a:pt x="5" y="0"/>
                    <a:pt x="8" y="0"/>
                    <a:pt x="11" y="0"/>
                  </a:cubicBezTo>
                  <a:cubicBezTo>
                    <a:pt x="11" y="0"/>
                    <a:pt x="11" y="0"/>
                    <a:pt x="11" y="0"/>
                  </a:cubicBezTo>
                  <a:cubicBezTo>
                    <a:pt x="15" y="0"/>
                    <a:pt x="18" y="0"/>
                    <a:pt x="21" y="1"/>
                  </a:cubicBezTo>
                  <a:cubicBezTo>
                    <a:pt x="22" y="2"/>
                    <a:pt x="24" y="3"/>
                    <a:pt x="25" y="4"/>
                  </a:cubicBezTo>
                  <a:cubicBezTo>
                    <a:pt x="25" y="10"/>
                    <a:pt x="25" y="10"/>
                    <a:pt x="25" y="10"/>
                  </a:cubicBezTo>
                  <a:cubicBezTo>
                    <a:pt x="25" y="10"/>
                    <a:pt x="25" y="9"/>
                    <a:pt x="25" y="9"/>
                  </a:cubicBezTo>
                  <a:cubicBezTo>
                    <a:pt x="23" y="8"/>
                    <a:pt x="21" y="7"/>
                    <a:pt x="19" y="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4" name="Freeform 243"/>
            <p:cNvSpPr>
              <a:spLocks noEditPoints="1"/>
            </p:cNvSpPr>
            <p:nvPr/>
          </p:nvSpPr>
          <p:spPr bwMode="auto">
            <a:xfrm>
              <a:off x="7231074" y="3560785"/>
              <a:ext cx="141288" cy="92076"/>
            </a:xfrm>
            <a:custGeom>
              <a:gdLst>
                <a:gd fmla="*/ 31 w 62" name="T0"/>
                <a:gd fmla="*/ 9 h 41" name="T1"/>
                <a:gd fmla="*/ 32 w 62" name="T2"/>
                <a:gd fmla="*/ 10 h 41" name="T3"/>
                <a:gd fmla="*/ 38 w 62" name="T4"/>
                <a:gd fmla="*/ 17 h 41" name="T5"/>
                <a:gd fmla="*/ 38 w 62" name="T6"/>
                <a:gd fmla="*/ 17 h 41" name="T7"/>
                <a:gd fmla="*/ 38 w 62" name="T8"/>
                <a:gd fmla="*/ 18 h 41" name="T9"/>
                <a:gd fmla="*/ 39 w 62" name="T10"/>
                <a:gd fmla="*/ 18 h 41" name="T11"/>
                <a:gd fmla="*/ 48 w 62" name="T12"/>
                <a:gd fmla="*/ 28 h 41" name="T13"/>
                <a:gd fmla="*/ 54 w 62" name="T14"/>
                <a:gd fmla="*/ 31 h 41" name="T15"/>
                <a:gd fmla="*/ 59 w 62" name="T16"/>
                <a:gd fmla="*/ 32 h 41" name="T17"/>
                <a:gd fmla="*/ 59 w 62" name="T18"/>
                <a:gd fmla="*/ 32 h 41" name="T19"/>
                <a:gd fmla="*/ 61 w 62" name="T20"/>
                <a:gd fmla="*/ 33 h 41" name="T21"/>
                <a:gd fmla="*/ 60 w 62" name="T22"/>
                <a:gd fmla="*/ 37 h 41" name="T23"/>
                <a:gd fmla="*/ 44 w 62" name="T24"/>
                <a:gd fmla="*/ 41 h 41" name="T25"/>
                <a:gd fmla="*/ 31 w 62" name="T26"/>
                <a:gd fmla="*/ 38 h 41" name="T27"/>
                <a:gd fmla="*/ 31 w 62" name="T28"/>
                <a:gd fmla="*/ 33 h 41" name="T29"/>
                <a:gd fmla="*/ 44 w 62" name="T30"/>
                <a:gd fmla="*/ 36 h 41" name="T31"/>
                <a:gd fmla="*/ 52 w 62" name="T32"/>
                <a:gd fmla="*/ 35 h 41" name="T33"/>
                <a:gd fmla="*/ 46 w 62" name="T34"/>
                <a:gd fmla="*/ 32 h 41" name="T35"/>
                <a:gd fmla="*/ 35 w 62" name="T36"/>
                <a:gd fmla="*/ 21 h 41" name="T37"/>
                <a:gd fmla="*/ 35 w 62" name="T38"/>
                <a:gd fmla="*/ 21 h 41" name="T39"/>
                <a:gd fmla="*/ 35 w 62" name="T40"/>
                <a:gd fmla="*/ 20 h 41" name="T41"/>
                <a:gd fmla="*/ 35 w 62" name="T42"/>
                <a:gd fmla="*/ 20 h 41" name="T43"/>
                <a:gd fmla="*/ 35 w 62" name="T44"/>
                <a:gd fmla="*/ 20 h 41" name="T45"/>
                <a:gd fmla="*/ 31 w 62" name="T46"/>
                <a:gd fmla="*/ 16 h 41" name="T47"/>
                <a:gd fmla="*/ 31 w 62" name="T48"/>
                <a:gd fmla="*/ 9 h 41" name="T49"/>
                <a:gd fmla="*/ 4 w 62" name="T50"/>
                <a:gd fmla="*/ 7 h 41" name="T51"/>
                <a:gd fmla="*/ 3 w 62" name="T52"/>
                <a:gd fmla="*/ 5 h 41" name="T53"/>
                <a:gd fmla="*/ 1 w 62" name="T54"/>
                <a:gd fmla="*/ 3 h 41" name="T55"/>
                <a:gd fmla="*/ 3 w 62" name="T56"/>
                <a:gd fmla="*/ 1 h 41" name="T57"/>
                <a:gd fmla="*/ 14 w 62" name="T58"/>
                <a:gd fmla="*/ 1 h 41" name="T59"/>
                <a:gd fmla="*/ 24 w 62" name="T60"/>
                <a:gd fmla="*/ 4 h 41" name="T61"/>
                <a:gd fmla="*/ 31 w 62" name="T62"/>
                <a:gd fmla="*/ 9 h 41" name="T63"/>
                <a:gd fmla="*/ 31 w 62" name="T64"/>
                <a:gd fmla="*/ 16 h 41" name="T65"/>
                <a:gd fmla="*/ 29 w 62" name="T66"/>
                <a:gd fmla="*/ 14 h 41" name="T67"/>
                <a:gd fmla="*/ 22 w 62" name="T68"/>
                <a:gd fmla="*/ 9 h 41" name="T69"/>
                <a:gd fmla="*/ 13 w 62" name="T70"/>
                <a:gd fmla="*/ 6 h 41" name="T71"/>
                <a:gd fmla="*/ 10 w 62" name="T72"/>
                <a:gd fmla="*/ 5 h 41" name="T73"/>
                <a:gd fmla="*/ 11 w 62" name="T74"/>
                <a:gd fmla="*/ 7 h 41" name="T75"/>
                <a:gd fmla="*/ 14 w 62" name="T76"/>
                <a:gd fmla="*/ 11 h 41" name="T77"/>
                <a:gd fmla="*/ 17 w 62" name="T78"/>
                <a:gd fmla="*/ 16 h 41" name="T79"/>
                <a:gd fmla="*/ 30 w 62" name="T80"/>
                <a:gd fmla="*/ 32 h 41" name="T81"/>
                <a:gd fmla="*/ 31 w 62" name="T82"/>
                <a:gd fmla="*/ 33 h 41" name="T83"/>
                <a:gd fmla="*/ 31 w 62" name="T84"/>
                <a:gd fmla="*/ 38 h 41" name="T85"/>
                <a:gd fmla="*/ 27 w 62" name="T86"/>
                <a:gd fmla="*/ 36 h 41" name="T87"/>
                <a:gd fmla="*/ 13 w 62" name="T88"/>
                <a:gd fmla="*/ 19 h 41" name="T89"/>
                <a:gd fmla="*/ 10 w 62" name="T90"/>
                <a:gd fmla="*/ 13 h 41" name="T91"/>
                <a:gd fmla="*/ 7 w 62" name="T92"/>
                <a:gd fmla="*/ 10 h 41" name="T93"/>
                <a:gd fmla="*/ 4 w 62" name="T94"/>
                <a:gd fmla="*/ 7 h 41" name="T95"/>
                <a:gd fmla="*/ 4 w 62" name="T96"/>
                <a:gd fmla="*/ 7 h 41"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41" w="62">
                  <a:moveTo>
                    <a:pt x="31" y="9"/>
                  </a:moveTo>
                  <a:cubicBezTo>
                    <a:pt x="31" y="10"/>
                    <a:pt x="32" y="10"/>
                    <a:pt x="32" y="10"/>
                  </a:cubicBezTo>
                  <a:cubicBezTo>
                    <a:pt x="34" y="12"/>
                    <a:pt x="36" y="15"/>
                    <a:pt x="38" y="17"/>
                  </a:cubicBezTo>
                  <a:cubicBezTo>
                    <a:pt x="38" y="17"/>
                    <a:pt x="38" y="17"/>
                    <a:pt x="38" y="17"/>
                  </a:cubicBezTo>
                  <a:cubicBezTo>
                    <a:pt x="38" y="18"/>
                    <a:pt x="38" y="18"/>
                    <a:pt x="38" y="18"/>
                  </a:cubicBezTo>
                  <a:cubicBezTo>
                    <a:pt x="39" y="18"/>
                    <a:pt x="39" y="18"/>
                    <a:pt x="39" y="18"/>
                  </a:cubicBezTo>
                  <a:cubicBezTo>
                    <a:pt x="41" y="21"/>
                    <a:pt x="45" y="25"/>
                    <a:pt x="48" y="28"/>
                  </a:cubicBezTo>
                  <a:cubicBezTo>
                    <a:pt x="50" y="29"/>
                    <a:pt x="52" y="30"/>
                    <a:pt x="54" y="31"/>
                  </a:cubicBezTo>
                  <a:cubicBezTo>
                    <a:pt x="56" y="32"/>
                    <a:pt x="58" y="32"/>
                    <a:pt x="59" y="32"/>
                  </a:cubicBezTo>
                  <a:cubicBezTo>
                    <a:pt x="59" y="32"/>
                    <a:pt x="59" y="32"/>
                    <a:pt x="59" y="32"/>
                  </a:cubicBezTo>
                  <a:cubicBezTo>
                    <a:pt x="60" y="32"/>
                    <a:pt x="61" y="33"/>
                    <a:pt x="61" y="33"/>
                  </a:cubicBezTo>
                  <a:cubicBezTo>
                    <a:pt x="62" y="34"/>
                    <a:pt x="61" y="36"/>
                    <a:pt x="60" y="37"/>
                  </a:cubicBezTo>
                  <a:cubicBezTo>
                    <a:pt x="55" y="40"/>
                    <a:pt x="49" y="41"/>
                    <a:pt x="44" y="41"/>
                  </a:cubicBezTo>
                  <a:cubicBezTo>
                    <a:pt x="39" y="41"/>
                    <a:pt x="35" y="40"/>
                    <a:pt x="31" y="38"/>
                  </a:cubicBezTo>
                  <a:cubicBezTo>
                    <a:pt x="31" y="33"/>
                    <a:pt x="31" y="33"/>
                    <a:pt x="31" y="33"/>
                  </a:cubicBezTo>
                  <a:cubicBezTo>
                    <a:pt x="35" y="35"/>
                    <a:pt x="39" y="36"/>
                    <a:pt x="44" y="36"/>
                  </a:cubicBezTo>
                  <a:cubicBezTo>
                    <a:pt x="47" y="36"/>
                    <a:pt x="49" y="36"/>
                    <a:pt x="52" y="35"/>
                  </a:cubicBezTo>
                  <a:cubicBezTo>
                    <a:pt x="50" y="34"/>
                    <a:pt x="47" y="33"/>
                    <a:pt x="46" y="32"/>
                  </a:cubicBezTo>
                  <a:cubicBezTo>
                    <a:pt x="41" y="29"/>
                    <a:pt x="38" y="25"/>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3" y="19"/>
                    <a:pt x="32" y="17"/>
                    <a:pt x="31" y="16"/>
                  </a:cubicBezTo>
                  <a:lnTo>
                    <a:pt x="31" y="9"/>
                  </a:lnTo>
                  <a:close/>
                  <a:moveTo>
                    <a:pt x="4" y="7"/>
                  </a:moveTo>
                  <a:cubicBezTo>
                    <a:pt x="4" y="6"/>
                    <a:pt x="3" y="6"/>
                    <a:pt x="3" y="5"/>
                  </a:cubicBezTo>
                  <a:cubicBezTo>
                    <a:pt x="2" y="6"/>
                    <a:pt x="1" y="5"/>
                    <a:pt x="1" y="3"/>
                  </a:cubicBezTo>
                  <a:cubicBezTo>
                    <a:pt x="0" y="2"/>
                    <a:pt x="1" y="1"/>
                    <a:pt x="3" y="1"/>
                  </a:cubicBezTo>
                  <a:cubicBezTo>
                    <a:pt x="7" y="0"/>
                    <a:pt x="10" y="0"/>
                    <a:pt x="14" y="1"/>
                  </a:cubicBezTo>
                  <a:cubicBezTo>
                    <a:pt x="17" y="2"/>
                    <a:pt x="21" y="3"/>
                    <a:pt x="24" y="4"/>
                  </a:cubicBezTo>
                  <a:cubicBezTo>
                    <a:pt x="26" y="6"/>
                    <a:pt x="29" y="7"/>
                    <a:pt x="31" y="9"/>
                  </a:cubicBezTo>
                  <a:cubicBezTo>
                    <a:pt x="31" y="16"/>
                    <a:pt x="31" y="16"/>
                    <a:pt x="31" y="16"/>
                  </a:cubicBezTo>
                  <a:cubicBezTo>
                    <a:pt x="30" y="15"/>
                    <a:pt x="29" y="14"/>
                    <a:pt x="29" y="14"/>
                  </a:cubicBezTo>
                  <a:cubicBezTo>
                    <a:pt x="27" y="12"/>
                    <a:pt x="24" y="10"/>
                    <a:pt x="22" y="9"/>
                  </a:cubicBezTo>
                  <a:cubicBezTo>
                    <a:pt x="19" y="7"/>
                    <a:pt x="16" y="6"/>
                    <a:pt x="13" y="6"/>
                  </a:cubicBezTo>
                  <a:cubicBezTo>
                    <a:pt x="12" y="6"/>
                    <a:pt x="11" y="5"/>
                    <a:pt x="10" y="5"/>
                  </a:cubicBezTo>
                  <a:cubicBezTo>
                    <a:pt x="10" y="6"/>
                    <a:pt x="11" y="6"/>
                    <a:pt x="11" y="7"/>
                  </a:cubicBezTo>
                  <a:cubicBezTo>
                    <a:pt x="12" y="8"/>
                    <a:pt x="13" y="10"/>
                    <a:pt x="14" y="11"/>
                  </a:cubicBezTo>
                  <a:cubicBezTo>
                    <a:pt x="15" y="13"/>
                    <a:pt x="16" y="15"/>
                    <a:pt x="17" y="16"/>
                  </a:cubicBezTo>
                  <a:cubicBezTo>
                    <a:pt x="20" y="23"/>
                    <a:pt x="23" y="29"/>
                    <a:pt x="30" y="32"/>
                  </a:cubicBezTo>
                  <a:cubicBezTo>
                    <a:pt x="30" y="33"/>
                    <a:pt x="30" y="33"/>
                    <a:pt x="31" y="33"/>
                  </a:cubicBezTo>
                  <a:cubicBezTo>
                    <a:pt x="31" y="38"/>
                    <a:pt x="31" y="38"/>
                    <a:pt x="31" y="38"/>
                  </a:cubicBezTo>
                  <a:cubicBezTo>
                    <a:pt x="30" y="38"/>
                    <a:pt x="28" y="37"/>
                    <a:pt x="27" y="36"/>
                  </a:cubicBezTo>
                  <a:cubicBezTo>
                    <a:pt x="20" y="32"/>
                    <a:pt x="16" y="25"/>
                    <a:pt x="13" y="19"/>
                  </a:cubicBezTo>
                  <a:cubicBezTo>
                    <a:pt x="12" y="17"/>
                    <a:pt x="11" y="15"/>
                    <a:pt x="10" y="13"/>
                  </a:cubicBezTo>
                  <a:cubicBezTo>
                    <a:pt x="9" y="12"/>
                    <a:pt x="8" y="11"/>
                    <a:pt x="7" y="10"/>
                  </a:cubicBezTo>
                  <a:cubicBezTo>
                    <a:pt x="6" y="9"/>
                    <a:pt x="5" y="8"/>
                    <a:pt x="4" y="7"/>
                  </a:cubicBezTo>
                  <a:cubicBezTo>
                    <a:pt x="4" y="7"/>
                    <a:pt x="4" y="7"/>
                    <a:pt x="4" y="7"/>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5" name="Freeform 244"/>
            <p:cNvSpPr>
              <a:spLocks noEditPoints="1"/>
            </p:cNvSpPr>
            <p:nvPr/>
          </p:nvSpPr>
          <p:spPr bwMode="auto">
            <a:xfrm>
              <a:off x="7372361" y="3498870"/>
              <a:ext cx="63500" cy="120651"/>
            </a:xfrm>
            <a:custGeom>
              <a:gdLst>
                <a:gd fmla="*/ 19 w 28" name="T0"/>
                <a:gd fmla="*/ 20 h 53" name="T1"/>
                <a:gd fmla="*/ 14 w 28" name="T2"/>
                <a:gd fmla="*/ 26 h 53" name="T3"/>
                <a:gd fmla="*/ 14 w 28" name="T4"/>
                <a:gd fmla="*/ 27 h 53" name="T5"/>
                <a:gd fmla="*/ 14 w 28" name="T6"/>
                <a:gd fmla="*/ 19 h 53" name="T7"/>
                <a:gd fmla="*/ 15 w 28" name="T8"/>
                <a:gd fmla="*/ 17 h 53" name="T9"/>
                <a:gd fmla="*/ 18 w 28" name="T10"/>
                <a:gd fmla="*/ 13 h 53" name="T11"/>
                <a:gd fmla="*/ 19 w 28" name="T12"/>
                <a:gd fmla="*/ 7 h 53" name="T13"/>
                <a:gd fmla="*/ 20 w 28" name="T14"/>
                <a:gd fmla="*/ 6 h 53" name="T15"/>
                <a:gd fmla="*/ 20 w 28" name="T16"/>
                <a:gd fmla="*/ 6 h 53" name="T17"/>
                <a:gd fmla="*/ 20 w 28" name="T18"/>
                <a:gd fmla="*/ 3 h 53" name="T19"/>
                <a:gd fmla="*/ 20 w 28" name="T20"/>
                <a:gd fmla="*/ 3 h 53" name="T21"/>
                <a:gd fmla="*/ 22 w 28" name="T22"/>
                <a:gd fmla="*/ 0 h 53" name="T23"/>
                <a:gd fmla="*/ 25 w 28" name="T24"/>
                <a:gd fmla="*/ 2 h 53" name="T25"/>
                <a:gd fmla="*/ 25 w 28" name="T26"/>
                <a:gd fmla="*/ 2 h 53" name="T27"/>
                <a:gd fmla="*/ 25 w 28" name="T28"/>
                <a:gd fmla="*/ 2 h 53" name="T29"/>
                <a:gd fmla="*/ 25 w 28" name="T30"/>
                <a:gd fmla="*/ 2 h 53" name="T31"/>
                <a:gd fmla="*/ 27 w 28" name="T32"/>
                <a:gd fmla="*/ 10 h 53" name="T33"/>
                <a:gd fmla="*/ 27 w 28" name="T34"/>
                <a:gd fmla="*/ 10 h 53" name="T35"/>
                <a:gd fmla="*/ 27 w 28" name="T36"/>
                <a:gd fmla="*/ 20 h 53" name="T37"/>
                <a:gd fmla="*/ 25 w 28" name="T38"/>
                <a:gd fmla="*/ 27 h 53" name="T39"/>
                <a:gd fmla="*/ 20 w 28" name="T40"/>
                <a:gd fmla="*/ 34 h 53" name="T41"/>
                <a:gd fmla="*/ 20 w 28" name="T42"/>
                <a:gd fmla="*/ 35 h 53" name="T43"/>
                <a:gd fmla="*/ 14 w 28" name="T44"/>
                <a:gd fmla="*/ 40 h 53" name="T45"/>
                <a:gd fmla="*/ 14 w 28" name="T46"/>
                <a:gd fmla="*/ 33 h 53" name="T47"/>
                <a:gd fmla="*/ 16 w 28" name="T48"/>
                <a:gd fmla="*/ 31 h 53" name="T49"/>
                <a:gd fmla="*/ 16 w 28" name="T50"/>
                <a:gd fmla="*/ 31 h 53" name="T51"/>
                <a:gd fmla="*/ 20 w 28" name="T52"/>
                <a:gd fmla="*/ 25 h 53" name="T53"/>
                <a:gd fmla="*/ 22 w 28" name="T54"/>
                <a:gd fmla="*/ 19 h 53" name="T55"/>
                <a:gd fmla="*/ 23 w 28" name="T56"/>
                <a:gd fmla="*/ 14 h 53" name="T57"/>
                <a:gd fmla="*/ 22 w 28" name="T58"/>
                <a:gd fmla="*/ 14 h 53" name="T59"/>
                <a:gd fmla="*/ 19 w 28" name="T60"/>
                <a:gd fmla="*/ 20 h 53" name="T61"/>
                <a:gd fmla="*/ 14 w 28" name="T62"/>
                <a:gd fmla="*/ 27 h 53" name="T63"/>
                <a:gd fmla="*/ 8 w 28" name="T64"/>
                <a:gd fmla="*/ 36 h 53" name="T65"/>
                <a:gd fmla="*/ 8 w 28" name="T66"/>
                <a:gd fmla="*/ 36 h 53" name="T67"/>
                <a:gd fmla="*/ 8 w 28" name="T68"/>
                <a:gd fmla="*/ 36 h 53" name="T69"/>
                <a:gd fmla="*/ 6 w 28" name="T70"/>
                <a:gd fmla="*/ 41 h 53" name="T71"/>
                <a:gd fmla="*/ 8 w 28" name="T72"/>
                <a:gd fmla="*/ 38 h 53" name="T73"/>
                <a:gd fmla="*/ 9 w 28" name="T74"/>
                <a:gd fmla="*/ 38 h 53" name="T75"/>
                <a:gd fmla="*/ 9 w 28" name="T76"/>
                <a:gd fmla="*/ 38 h 53" name="T77"/>
                <a:gd fmla="*/ 11 w 28" name="T78"/>
                <a:gd fmla="*/ 37 h 53" name="T79"/>
                <a:gd fmla="*/ 14 w 28" name="T80"/>
                <a:gd fmla="*/ 33 h 53" name="T81"/>
                <a:gd fmla="*/ 14 w 28" name="T82"/>
                <a:gd fmla="*/ 40 h 53" name="T83"/>
                <a:gd fmla="*/ 14 w 28" name="T84"/>
                <a:gd fmla="*/ 40 h 53" name="T85"/>
                <a:gd fmla="*/ 12 w 28" name="T86"/>
                <a:gd fmla="*/ 41 h 53" name="T87"/>
                <a:gd fmla="*/ 12 w 28" name="T88"/>
                <a:gd fmla="*/ 42 h 53" name="T89"/>
                <a:gd fmla="*/ 12 w 28" name="T90"/>
                <a:gd fmla="*/ 42 h 53" name="T91"/>
                <a:gd fmla="*/ 5 w 28" name="T92"/>
                <a:gd fmla="*/ 51 h 53" name="T93"/>
                <a:gd fmla="*/ 5 w 28" name="T94"/>
                <a:gd fmla="*/ 51 h 53" name="T95"/>
                <a:gd fmla="*/ 3 w 28" name="T96"/>
                <a:gd fmla="*/ 53 h 53" name="T97"/>
                <a:gd fmla="*/ 0 w 28" name="T98"/>
                <a:gd fmla="*/ 51 h 53" name="T99"/>
                <a:gd fmla="*/ 1 w 28" name="T100"/>
                <a:gd fmla="*/ 42 h 53" name="T101"/>
                <a:gd fmla="*/ 3 w 28" name="T102"/>
                <a:gd fmla="*/ 34 h 53" name="T103"/>
                <a:gd fmla="*/ 3 w 28" name="T104"/>
                <a:gd fmla="*/ 34 h 53" name="T105"/>
                <a:gd fmla="*/ 11 w 28" name="T106"/>
                <a:gd fmla="*/ 23 h 53" name="T107"/>
                <a:gd fmla="*/ 14 w 28" name="T108"/>
                <a:gd fmla="*/ 19 h 53" name="T109"/>
                <a:gd fmla="*/ 14 w 28" name="T110"/>
                <a:gd fmla="*/ 27 h 53"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52" w="28">
                  <a:moveTo>
                    <a:pt x="19" y="20"/>
                  </a:moveTo>
                  <a:cubicBezTo>
                    <a:pt x="18" y="22"/>
                    <a:pt x="16" y="24"/>
                    <a:pt x="14" y="26"/>
                  </a:cubicBezTo>
                  <a:cubicBezTo>
                    <a:pt x="14" y="27"/>
                    <a:pt x="14" y="27"/>
                    <a:pt x="14" y="27"/>
                  </a:cubicBezTo>
                  <a:cubicBezTo>
                    <a:pt x="14" y="19"/>
                    <a:pt x="14" y="19"/>
                    <a:pt x="14" y="19"/>
                  </a:cubicBezTo>
                  <a:cubicBezTo>
                    <a:pt x="15" y="19"/>
                    <a:pt x="15" y="18"/>
                    <a:pt x="15" y="17"/>
                  </a:cubicBezTo>
                  <a:cubicBezTo>
                    <a:pt x="16" y="16"/>
                    <a:pt x="17" y="14"/>
                    <a:pt x="18" y="13"/>
                  </a:cubicBezTo>
                  <a:cubicBezTo>
                    <a:pt x="18" y="11"/>
                    <a:pt x="19" y="9"/>
                    <a:pt x="19" y="7"/>
                  </a:cubicBezTo>
                  <a:cubicBezTo>
                    <a:pt x="19" y="7"/>
                    <a:pt x="19" y="7"/>
                    <a:pt x="20" y="6"/>
                  </a:cubicBezTo>
                  <a:cubicBezTo>
                    <a:pt x="20" y="6"/>
                    <a:pt x="20" y="6"/>
                    <a:pt x="20" y="6"/>
                  </a:cubicBezTo>
                  <a:cubicBezTo>
                    <a:pt x="20" y="5"/>
                    <a:pt x="20" y="3"/>
                    <a:pt x="20" y="3"/>
                  </a:cubicBezTo>
                  <a:cubicBezTo>
                    <a:pt x="20" y="3"/>
                    <a:pt x="20" y="3"/>
                    <a:pt x="20" y="3"/>
                  </a:cubicBezTo>
                  <a:cubicBezTo>
                    <a:pt x="20" y="2"/>
                    <a:pt x="20" y="0"/>
                    <a:pt x="22" y="0"/>
                  </a:cubicBezTo>
                  <a:cubicBezTo>
                    <a:pt x="23" y="0"/>
                    <a:pt x="24" y="0"/>
                    <a:pt x="25" y="2"/>
                  </a:cubicBezTo>
                  <a:cubicBezTo>
                    <a:pt x="25" y="2"/>
                    <a:pt x="25" y="2"/>
                    <a:pt x="25" y="2"/>
                  </a:cubicBezTo>
                  <a:cubicBezTo>
                    <a:pt x="25" y="2"/>
                    <a:pt x="25" y="2"/>
                    <a:pt x="25" y="2"/>
                  </a:cubicBezTo>
                  <a:cubicBezTo>
                    <a:pt x="25" y="2"/>
                    <a:pt x="25" y="2"/>
                    <a:pt x="25" y="2"/>
                  </a:cubicBezTo>
                  <a:cubicBezTo>
                    <a:pt x="26" y="5"/>
                    <a:pt x="26" y="8"/>
                    <a:pt x="27" y="10"/>
                  </a:cubicBezTo>
                  <a:cubicBezTo>
                    <a:pt x="27" y="10"/>
                    <a:pt x="27" y="10"/>
                    <a:pt x="27" y="10"/>
                  </a:cubicBezTo>
                  <a:cubicBezTo>
                    <a:pt x="27" y="14"/>
                    <a:pt x="28" y="17"/>
                    <a:pt x="27" y="20"/>
                  </a:cubicBezTo>
                  <a:cubicBezTo>
                    <a:pt x="27" y="22"/>
                    <a:pt x="26" y="25"/>
                    <a:pt x="25" y="27"/>
                  </a:cubicBezTo>
                  <a:cubicBezTo>
                    <a:pt x="23" y="30"/>
                    <a:pt x="22" y="32"/>
                    <a:pt x="20" y="34"/>
                  </a:cubicBezTo>
                  <a:cubicBezTo>
                    <a:pt x="20" y="35"/>
                    <a:pt x="20" y="35"/>
                    <a:pt x="20" y="35"/>
                  </a:cubicBezTo>
                  <a:cubicBezTo>
                    <a:pt x="18" y="37"/>
                    <a:pt x="16" y="38"/>
                    <a:pt x="14" y="40"/>
                  </a:cubicBezTo>
                  <a:cubicBezTo>
                    <a:pt x="14" y="33"/>
                    <a:pt x="14" y="33"/>
                    <a:pt x="14" y="33"/>
                  </a:cubicBezTo>
                  <a:cubicBezTo>
                    <a:pt x="15" y="33"/>
                    <a:pt x="16" y="32"/>
                    <a:pt x="16" y="31"/>
                  </a:cubicBezTo>
                  <a:cubicBezTo>
                    <a:pt x="16" y="31"/>
                    <a:pt x="16" y="31"/>
                    <a:pt x="16" y="31"/>
                  </a:cubicBezTo>
                  <a:cubicBezTo>
                    <a:pt x="18" y="29"/>
                    <a:pt x="19" y="27"/>
                    <a:pt x="20" y="25"/>
                  </a:cubicBezTo>
                  <a:cubicBezTo>
                    <a:pt x="21" y="23"/>
                    <a:pt x="22" y="21"/>
                    <a:pt x="22" y="19"/>
                  </a:cubicBezTo>
                  <a:cubicBezTo>
                    <a:pt x="23" y="17"/>
                    <a:pt x="23" y="16"/>
                    <a:pt x="23" y="14"/>
                  </a:cubicBezTo>
                  <a:cubicBezTo>
                    <a:pt x="22" y="14"/>
                    <a:pt x="22" y="14"/>
                    <a:pt x="22" y="14"/>
                  </a:cubicBezTo>
                  <a:cubicBezTo>
                    <a:pt x="22" y="16"/>
                    <a:pt x="21" y="18"/>
                    <a:pt x="19" y="20"/>
                  </a:cubicBezTo>
                  <a:close/>
                  <a:moveTo>
                    <a:pt x="14" y="27"/>
                  </a:moveTo>
                  <a:cubicBezTo>
                    <a:pt x="12" y="30"/>
                    <a:pt x="9" y="33"/>
                    <a:pt x="8" y="36"/>
                  </a:cubicBezTo>
                  <a:cubicBezTo>
                    <a:pt x="8" y="36"/>
                    <a:pt x="8" y="36"/>
                    <a:pt x="8" y="36"/>
                  </a:cubicBezTo>
                  <a:cubicBezTo>
                    <a:pt x="8" y="36"/>
                    <a:pt x="8" y="36"/>
                    <a:pt x="8" y="36"/>
                  </a:cubicBezTo>
                  <a:cubicBezTo>
                    <a:pt x="7" y="37"/>
                    <a:pt x="6" y="39"/>
                    <a:pt x="6" y="41"/>
                  </a:cubicBezTo>
                  <a:cubicBezTo>
                    <a:pt x="7" y="40"/>
                    <a:pt x="8" y="39"/>
                    <a:pt x="8" y="38"/>
                  </a:cubicBezTo>
                  <a:cubicBezTo>
                    <a:pt x="9" y="38"/>
                    <a:pt x="9" y="38"/>
                    <a:pt x="9" y="38"/>
                  </a:cubicBezTo>
                  <a:cubicBezTo>
                    <a:pt x="9" y="38"/>
                    <a:pt x="9" y="38"/>
                    <a:pt x="9" y="38"/>
                  </a:cubicBezTo>
                  <a:cubicBezTo>
                    <a:pt x="10" y="37"/>
                    <a:pt x="10" y="37"/>
                    <a:pt x="11" y="37"/>
                  </a:cubicBezTo>
                  <a:cubicBezTo>
                    <a:pt x="12" y="36"/>
                    <a:pt x="13" y="35"/>
                    <a:pt x="14" y="33"/>
                  </a:cubicBezTo>
                  <a:cubicBezTo>
                    <a:pt x="14" y="40"/>
                    <a:pt x="14" y="40"/>
                    <a:pt x="14" y="40"/>
                  </a:cubicBezTo>
                  <a:cubicBezTo>
                    <a:pt x="14" y="40"/>
                    <a:pt x="14" y="40"/>
                    <a:pt x="14" y="40"/>
                  </a:cubicBezTo>
                  <a:cubicBezTo>
                    <a:pt x="12" y="41"/>
                    <a:pt x="12" y="41"/>
                    <a:pt x="12" y="41"/>
                  </a:cubicBezTo>
                  <a:cubicBezTo>
                    <a:pt x="12" y="42"/>
                    <a:pt x="12" y="42"/>
                    <a:pt x="12" y="42"/>
                  </a:cubicBezTo>
                  <a:cubicBezTo>
                    <a:pt x="12" y="42"/>
                    <a:pt x="12" y="42"/>
                    <a:pt x="12" y="42"/>
                  </a:cubicBezTo>
                  <a:cubicBezTo>
                    <a:pt x="9" y="44"/>
                    <a:pt x="5" y="48"/>
                    <a:pt x="5" y="51"/>
                  </a:cubicBezTo>
                  <a:cubicBezTo>
                    <a:pt x="5" y="51"/>
                    <a:pt x="5" y="51"/>
                    <a:pt x="5" y="51"/>
                  </a:cubicBezTo>
                  <a:cubicBezTo>
                    <a:pt x="5" y="52"/>
                    <a:pt x="4" y="53"/>
                    <a:pt x="3" y="53"/>
                  </a:cubicBezTo>
                  <a:cubicBezTo>
                    <a:pt x="1" y="53"/>
                    <a:pt x="0" y="52"/>
                    <a:pt x="0" y="51"/>
                  </a:cubicBezTo>
                  <a:cubicBezTo>
                    <a:pt x="0" y="48"/>
                    <a:pt x="0" y="45"/>
                    <a:pt x="1" y="42"/>
                  </a:cubicBezTo>
                  <a:cubicBezTo>
                    <a:pt x="1" y="39"/>
                    <a:pt x="2" y="36"/>
                    <a:pt x="3" y="34"/>
                  </a:cubicBezTo>
                  <a:cubicBezTo>
                    <a:pt x="3" y="34"/>
                    <a:pt x="3" y="34"/>
                    <a:pt x="3" y="34"/>
                  </a:cubicBezTo>
                  <a:cubicBezTo>
                    <a:pt x="5" y="30"/>
                    <a:pt x="8" y="27"/>
                    <a:pt x="11" y="23"/>
                  </a:cubicBezTo>
                  <a:cubicBezTo>
                    <a:pt x="12" y="22"/>
                    <a:pt x="13" y="21"/>
                    <a:pt x="14" y="19"/>
                  </a:cubicBezTo>
                  <a:lnTo>
                    <a:pt x="14" y="2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6" name="Freeform 245"/>
            <p:cNvSpPr>
              <a:spLocks noEditPoints="1"/>
            </p:cNvSpPr>
            <p:nvPr/>
          </p:nvSpPr>
          <p:spPr bwMode="auto">
            <a:xfrm>
              <a:off x="7345374" y="3463946"/>
              <a:ext cx="76200" cy="150814"/>
            </a:xfrm>
            <a:custGeom>
              <a:gdLst>
                <a:gd fmla="*/ 17 w 34" name="T0"/>
                <a:gd fmla="*/ 15 h 67" name="T1"/>
                <a:gd fmla="*/ 21 w 34" name="T2"/>
                <a:gd fmla="*/ 12 h 67" name="T3"/>
                <a:gd fmla="*/ 24 w 34" name="T4"/>
                <a:gd fmla="*/ 9 h 67" name="T5"/>
                <a:gd fmla="*/ 26 w 34" name="T6"/>
                <a:gd fmla="*/ 5 h 67" name="T7"/>
                <a:gd fmla="*/ 26 w 34" name="T8"/>
                <a:gd fmla="*/ 5 h 67" name="T9"/>
                <a:gd fmla="*/ 26 w 34" name="T10"/>
                <a:gd fmla="*/ 5 h 67" name="T11"/>
                <a:gd fmla="*/ 26 w 34" name="T12"/>
                <a:gd fmla="*/ 5 h 67" name="T13"/>
                <a:gd fmla="*/ 27 w 34" name="T14"/>
                <a:gd fmla="*/ 3 h 67" name="T15"/>
                <a:gd fmla="*/ 27 w 34" name="T16"/>
                <a:gd fmla="*/ 3 h 67" name="T17"/>
                <a:gd fmla="*/ 29 w 34" name="T18"/>
                <a:gd fmla="*/ 1 h 67" name="T19"/>
                <a:gd fmla="*/ 32 w 34" name="T20"/>
                <a:gd fmla="*/ 2 h 67" name="T21"/>
                <a:gd fmla="*/ 34 w 34" name="T22"/>
                <a:gd fmla="*/ 13 h 67" name="T23"/>
                <a:gd fmla="*/ 33 w 34" name="T24"/>
                <a:gd fmla="*/ 23 h 67" name="T25"/>
                <a:gd fmla="*/ 29 w 34" name="T26"/>
                <a:gd fmla="*/ 33 h 67" name="T27"/>
                <a:gd fmla="*/ 23 w 34" name="T28"/>
                <a:gd fmla="*/ 41 h 67" name="T29"/>
                <a:gd fmla="*/ 23 w 34" name="T30"/>
                <a:gd fmla="*/ 41 h 67" name="T31"/>
                <a:gd fmla="*/ 17 w 34" name="T32"/>
                <a:gd fmla="*/ 49 h 67" name="T33"/>
                <a:gd fmla="*/ 17 w 34" name="T34"/>
                <a:gd fmla="*/ 40 h 67" name="T35"/>
                <a:gd fmla="*/ 19 w 34" name="T36"/>
                <a:gd fmla="*/ 38 h 67" name="T37"/>
                <a:gd fmla="*/ 19 w 34" name="T38"/>
                <a:gd fmla="*/ 37 h 67" name="T39"/>
                <a:gd fmla="*/ 25 w 34" name="T40"/>
                <a:gd fmla="*/ 30 h 67" name="T41"/>
                <a:gd fmla="*/ 28 w 34" name="T42"/>
                <a:gd fmla="*/ 22 h 67" name="T43"/>
                <a:gd fmla="*/ 29 w 34" name="T44"/>
                <a:gd fmla="*/ 13 h 67" name="T45"/>
                <a:gd fmla="*/ 29 w 34" name="T46"/>
                <a:gd fmla="*/ 10 h 67" name="T47"/>
                <a:gd fmla="*/ 27 w 34" name="T48"/>
                <a:gd fmla="*/ 12 h 67" name="T49"/>
                <a:gd fmla="*/ 24 w 34" name="T50"/>
                <a:gd fmla="*/ 15 h 67" name="T51"/>
                <a:gd fmla="*/ 20 w 34" name="T52"/>
                <a:gd fmla="*/ 19 h 67" name="T53"/>
                <a:gd fmla="*/ 19 w 34" name="T54"/>
                <a:gd fmla="*/ 19 h 67" name="T55"/>
                <a:gd fmla="*/ 17 w 34" name="T56"/>
                <a:gd fmla="*/ 21 h 67" name="T57"/>
                <a:gd fmla="*/ 17 w 34" name="T58"/>
                <a:gd fmla="*/ 15 h 67" name="T59"/>
                <a:gd fmla="*/ 13 w 34" name="T60"/>
                <a:gd fmla="*/ 59 h 67" name="T61"/>
                <a:gd fmla="*/ 13 w 34" name="T62"/>
                <a:gd fmla="*/ 64 h 67" name="T63"/>
                <a:gd fmla="*/ 12 w 34" name="T64"/>
                <a:gd fmla="*/ 66 h 67" name="T65"/>
                <a:gd fmla="*/ 9 w 34" name="T66"/>
                <a:gd fmla="*/ 66 h 67" name="T67"/>
                <a:gd fmla="*/ 1 w 34" name="T68"/>
                <a:gd fmla="*/ 51 h 67" name="T69"/>
                <a:gd fmla="*/ 2 w 34" name="T70"/>
                <a:gd fmla="*/ 34 h 67" name="T71"/>
                <a:gd fmla="*/ 16 w 34" name="T72"/>
                <a:gd fmla="*/ 16 h 67" name="T73"/>
                <a:gd fmla="*/ 16 w 34" name="T74"/>
                <a:gd fmla="*/ 16 h 67" name="T75"/>
                <a:gd fmla="*/ 17 w 34" name="T76"/>
                <a:gd fmla="*/ 15 h 67" name="T77"/>
                <a:gd fmla="*/ 17 w 34" name="T78"/>
                <a:gd fmla="*/ 21 h 67" name="T79"/>
                <a:gd fmla="*/ 7 w 34" name="T80"/>
                <a:gd fmla="*/ 35 h 67" name="T81"/>
                <a:gd fmla="*/ 6 w 34" name="T82"/>
                <a:gd fmla="*/ 50 h 67" name="T83"/>
                <a:gd fmla="*/ 9 w 34" name="T84"/>
                <a:gd fmla="*/ 58 h 67" name="T85"/>
                <a:gd fmla="*/ 11 w 34" name="T86"/>
                <a:gd fmla="*/ 51 h 67" name="T87"/>
                <a:gd fmla="*/ 17 w 34" name="T88"/>
                <a:gd fmla="*/ 40 h 67" name="T89"/>
                <a:gd fmla="*/ 17 w 34" name="T90"/>
                <a:gd fmla="*/ 49 h 67" name="T91"/>
                <a:gd fmla="*/ 15 w 34" name="T92"/>
                <a:gd fmla="*/ 52 h 67" name="T93"/>
                <a:gd fmla="*/ 13 w 34" name="T94"/>
                <a:gd fmla="*/ 59 h 6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67" w="34">
                  <a:moveTo>
                    <a:pt x="17" y="15"/>
                  </a:moveTo>
                  <a:cubicBezTo>
                    <a:pt x="18" y="14"/>
                    <a:pt x="20" y="13"/>
                    <a:pt x="21" y="12"/>
                  </a:cubicBezTo>
                  <a:cubicBezTo>
                    <a:pt x="22" y="11"/>
                    <a:pt x="23" y="10"/>
                    <a:pt x="24" y="9"/>
                  </a:cubicBezTo>
                  <a:cubicBezTo>
                    <a:pt x="24" y="8"/>
                    <a:pt x="25" y="6"/>
                    <a:pt x="26" y="5"/>
                  </a:cubicBezTo>
                  <a:cubicBezTo>
                    <a:pt x="26" y="5"/>
                    <a:pt x="26" y="5"/>
                    <a:pt x="26" y="5"/>
                  </a:cubicBezTo>
                  <a:cubicBezTo>
                    <a:pt x="26" y="5"/>
                    <a:pt x="26" y="5"/>
                    <a:pt x="26" y="5"/>
                  </a:cubicBezTo>
                  <a:cubicBezTo>
                    <a:pt x="26" y="5"/>
                    <a:pt x="26" y="5"/>
                    <a:pt x="26" y="5"/>
                  </a:cubicBezTo>
                  <a:cubicBezTo>
                    <a:pt x="26" y="4"/>
                    <a:pt x="27" y="4"/>
                    <a:pt x="27" y="3"/>
                  </a:cubicBezTo>
                  <a:cubicBezTo>
                    <a:pt x="27" y="3"/>
                    <a:pt x="27" y="3"/>
                    <a:pt x="27" y="3"/>
                  </a:cubicBezTo>
                  <a:cubicBezTo>
                    <a:pt x="27" y="2"/>
                    <a:pt x="27" y="1"/>
                    <a:pt x="29" y="1"/>
                  </a:cubicBezTo>
                  <a:cubicBezTo>
                    <a:pt x="30" y="0"/>
                    <a:pt x="31" y="1"/>
                    <a:pt x="32" y="2"/>
                  </a:cubicBezTo>
                  <a:cubicBezTo>
                    <a:pt x="33" y="6"/>
                    <a:pt x="34" y="9"/>
                    <a:pt x="34" y="13"/>
                  </a:cubicBezTo>
                  <a:cubicBezTo>
                    <a:pt x="34" y="17"/>
                    <a:pt x="34" y="20"/>
                    <a:pt x="33" y="23"/>
                  </a:cubicBezTo>
                  <a:cubicBezTo>
                    <a:pt x="32" y="27"/>
                    <a:pt x="30" y="30"/>
                    <a:pt x="29" y="33"/>
                  </a:cubicBezTo>
                  <a:cubicBezTo>
                    <a:pt x="27" y="35"/>
                    <a:pt x="25" y="38"/>
                    <a:pt x="23" y="41"/>
                  </a:cubicBezTo>
                  <a:cubicBezTo>
                    <a:pt x="23" y="41"/>
                    <a:pt x="23" y="41"/>
                    <a:pt x="23" y="41"/>
                  </a:cubicBezTo>
                  <a:cubicBezTo>
                    <a:pt x="21" y="43"/>
                    <a:pt x="19" y="46"/>
                    <a:pt x="17" y="49"/>
                  </a:cubicBezTo>
                  <a:cubicBezTo>
                    <a:pt x="17" y="40"/>
                    <a:pt x="17" y="40"/>
                    <a:pt x="17" y="40"/>
                  </a:cubicBezTo>
                  <a:cubicBezTo>
                    <a:pt x="18" y="39"/>
                    <a:pt x="18" y="39"/>
                    <a:pt x="19" y="38"/>
                  </a:cubicBezTo>
                  <a:cubicBezTo>
                    <a:pt x="19" y="37"/>
                    <a:pt x="19" y="37"/>
                    <a:pt x="19" y="37"/>
                  </a:cubicBezTo>
                  <a:cubicBezTo>
                    <a:pt x="21" y="35"/>
                    <a:pt x="23" y="33"/>
                    <a:pt x="25" y="30"/>
                  </a:cubicBezTo>
                  <a:cubicBezTo>
                    <a:pt x="26" y="28"/>
                    <a:pt x="27" y="25"/>
                    <a:pt x="28" y="22"/>
                  </a:cubicBezTo>
                  <a:cubicBezTo>
                    <a:pt x="29" y="19"/>
                    <a:pt x="29" y="16"/>
                    <a:pt x="29" y="13"/>
                  </a:cubicBezTo>
                  <a:cubicBezTo>
                    <a:pt x="29" y="12"/>
                    <a:pt x="29" y="11"/>
                    <a:pt x="29" y="10"/>
                  </a:cubicBezTo>
                  <a:cubicBezTo>
                    <a:pt x="28" y="10"/>
                    <a:pt x="28" y="11"/>
                    <a:pt x="27" y="12"/>
                  </a:cubicBezTo>
                  <a:cubicBezTo>
                    <a:pt x="26" y="13"/>
                    <a:pt x="25" y="14"/>
                    <a:pt x="24" y="15"/>
                  </a:cubicBezTo>
                  <a:cubicBezTo>
                    <a:pt x="22" y="17"/>
                    <a:pt x="21" y="18"/>
                    <a:pt x="20" y="19"/>
                  </a:cubicBezTo>
                  <a:cubicBezTo>
                    <a:pt x="19" y="19"/>
                    <a:pt x="19" y="19"/>
                    <a:pt x="19" y="19"/>
                  </a:cubicBezTo>
                  <a:cubicBezTo>
                    <a:pt x="19" y="20"/>
                    <a:pt x="18" y="21"/>
                    <a:pt x="17" y="21"/>
                  </a:cubicBezTo>
                  <a:lnTo>
                    <a:pt x="17" y="15"/>
                  </a:lnTo>
                  <a:close/>
                  <a:moveTo>
                    <a:pt x="13" y="59"/>
                  </a:moveTo>
                  <a:cubicBezTo>
                    <a:pt x="13" y="61"/>
                    <a:pt x="13" y="62"/>
                    <a:pt x="13" y="64"/>
                  </a:cubicBezTo>
                  <a:cubicBezTo>
                    <a:pt x="13" y="65"/>
                    <a:pt x="13" y="65"/>
                    <a:pt x="12" y="66"/>
                  </a:cubicBezTo>
                  <a:cubicBezTo>
                    <a:pt x="12" y="67"/>
                    <a:pt x="10" y="67"/>
                    <a:pt x="9" y="66"/>
                  </a:cubicBezTo>
                  <a:cubicBezTo>
                    <a:pt x="5" y="62"/>
                    <a:pt x="2" y="56"/>
                    <a:pt x="1" y="51"/>
                  </a:cubicBezTo>
                  <a:cubicBezTo>
                    <a:pt x="0" y="45"/>
                    <a:pt x="0" y="39"/>
                    <a:pt x="2" y="34"/>
                  </a:cubicBezTo>
                  <a:cubicBezTo>
                    <a:pt x="5" y="26"/>
                    <a:pt x="10" y="21"/>
                    <a:pt x="16" y="16"/>
                  </a:cubicBezTo>
                  <a:cubicBezTo>
                    <a:pt x="16" y="16"/>
                    <a:pt x="16" y="16"/>
                    <a:pt x="16" y="16"/>
                  </a:cubicBezTo>
                  <a:cubicBezTo>
                    <a:pt x="17" y="15"/>
                    <a:pt x="17" y="15"/>
                    <a:pt x="17" y="15"/>
                  </a:cubicBezTo>
                  <a:cubicBezTo>
                    <a:pt x="17" y="21"/>
                    <a:pt x="17" y="21"/>
                    <a:pt x="17" y="21"/>
                  </a:cubicBezTo>
                  <a:cubicBezTo>
                    <a:pt x="13" y="25"/>
                    <a:pt x="9" y="29"/>
                    <a:pt x="7" y="35"/>
                  </a:cubicBezTo>
                  <a:cubicBezTo>
                    <a:pt x="5" y="40"/>
                    <a:pt x="5" y="45"/>
                    <a:pt x="6" y="50"/>
                  </a:cubicBezTo>
                  <a:cubicBezTo>
                    <a:pt x="6" y="53"/>
                    <a:pt x="7" y="55"/>
                    <a:pt x="9" y="58"/>
                  </a:cubicBezTo>
                  <a:cubicBezTo>
                    <a:pt x="9" y="55"/>
                    <a:pt x="10" y="53"/>
                    <a:pt x="11" y="51"/>
                  </a:cubicBezTo>
                  <a:cubicBezTo>
                    <a:pt x="12" y="47"/>
                    <a:pt x="15" y="43"/>
                    <a:pt x="17" y="40"/>
                  </a:cubicBezTo>
                  <a:cubicBezTo>
                    <a:pt x="17" y="49"/>
                    <a:pt x="17" y="49"/>
                    <a:pt x="17" y="49"/>
                  </a:cubicBezTo>
                  <a:cubicBezTo>
                    <a:pt x="16" y="50"/>
                    <a:pt x="16" y="51"/>
                    <a:pt x="15" y="52"/>
                  </a:cubicBezTo>
                  <a:cubicBezTo>
                    <a:pt x="15" y="54"/>
                    <a:pt x="14" y="57"/>
                    <a:pt x="13" y="5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7" name="Freeform 246"/>
            <p:cNvSpPr>
              <a:spLocks noEditPoints="1"/>
            </p:cNvSpPr>
            <p:nvPr/>
          </p:nvSpPr>
          <p:spPr bwMode="auto">
            <a:xfrm>
              <a:off x="6961198" y="1882787"/>
              <a:ext cx="417514" cy="212727"/>
            </a:xfrm>
            <a:custGeom>
              <a:gdLst>
                <a:gd fmla="*/ 171 w 185" name="T0"/>
                <a:gd fmla="*/ 55 h 94" name="T1"/>
                <a:gd fmla="*/ 172 w 185" name="T2"/>
                <a:gd fmla="*/ 14 h 94" name="T3"/>
                <a:gd fmla="*/ 157 w 185" name="T4"/>
                <a:gd fmla="*/ 0 h 94" name="T5"/>
                <a:gd fmla="*/ 185 w 185" name="T6"/>
                <a:gd fmla="*/ 34 h 94" name="T7"/>
                <a:gd fmla="*/ 157 w 185" name="T8"/>
                <a:gd fmla="*/ 68 h 94" name="T9"/>
                <a:gd fmla="*/ 157 w 185" name="T10"/>
                <a:gd fmla="*/ 53 h 94" name="T11"/>
                <a:gd fmla="*/ 165 w 185" name="T12"/>
                <a:gd fmla="*/ 48 h 94" name="T13"/>
                <a:gd fmla="*/ 171 w 185" name="T14"/>
                <a:gd fmla="*/ 34 h 94" name="T15"/>
                <a:gd fmla="*/ 157 w 185" name="T16"/>
                <a:gd fmla="*/ 14 h 94" name="T17"/>
                <a:gd fmla="*/ 162 w 185" name="T18"/>
                <a:gd fmla="*/ 24 h 94" name="T19"/>
                <a:gd fmla="*/ 162 w 185" name="T20"/>
                <a:gd fmla="*/ 45 h 94" name="T21"/>
                <a:gd fmla="*/ 157 w 185" name="T22"/>
                <a:gd fmla="*/ 48 h 94" name="T23"/>
                <a:gd fmla="*/ 92 w 185" name="T24"/>
                <a:gd fmla="*/ 88 h 94" name="T25"/>
                <a:gd fmla="*/ 135 w 185" name="T26"/>
                <a:gd fmla="*/ 61 h 94" name="T27"/>
                <a:gd fmla="*/ 138 w 185" name="T28"/>
                <a:gd fmla="*/ 61 h 94" name="T29"/>
                <a:gd fmla="*/ 151 w 185" name="T30"/>
                <a:gd fmla="*/ 63 h 94" name="T31"/>
                <a:gd fmla="*/ 157 w 185" name="T32"/>
                <a:gd fmla="*/ 68 h 94" name="T33"/>
                <a:gd fmla="*/ 143 w 185" name="T34"/>
                <a:gd fmla="*/ 67 h 94" name="T35"/>
                <a:gd fmla="*/ 112 w 185" name="T36"/>
                <a:gd fmla="*/ 86 h 94" name="T37"/>
                <a:gd fmla="*/ 92 w 185" name="T38"/>
                <a:gd fmla="*/ 88 h 94" name="T39"/>
                <a:gd fmla="*/ 152 w 185" name="T40"/>
                <a:gd fmla="*/ 4 h 94" name="T41"/>
                <a:gd fmla="*/ 92 w 185" name="T42"/>
                <a:gd fmla="*/ 4 h 94" name="T43"/>
                <a:gd fmla="*/ 152 w 185" name="T44"/>
                <a:gd fmla="*/ 0 h 94" name="T45"/>
                <a:gd fmla="*/ 153 w 185" name="T46"/>
                <a:gd fmla="*/ 0 h 94" name="T47"/>
                <a:gd fmla="*/ 157 w 185" name="T48"/>
                <a:gd fmla="*/ 5 h 94" name="T49"/>
                <a:gd fmla="*/ 157 w 185" name="T50"/>
                <a:gd fmla="*/ 20 h 94" name="T51"/>
                <a:gd fmla="*/ 153 w 185" name="T52"/>
                <a:gd fmla="*/ 35 h 94" name="T53"/>
                <a:gd fmla="*/ 151 w 185" name="T54"/>
                <a:gd fmla="*/ 50 h 94" name="T55"/>
                <a:gd fmla="*/ 157 w 185" name="T56"/>
                <a:gd fmla="*/ 53 h 94" name="T57"/>
                <a:gd fmla="*/ 147 w 185" name="T58"/>
                <a:gd fmla="*/ 54 h 94" name="T59"/>
                <a:gd fmla="*/ 143 w 185" name="T60"/>
                <a:gd fmla="*/ 50 h 94" name="T61"/>
                <a:gd fmla="*/ 143 w 185" name="T62"/>
                <a:gd fmla="*/ 50 h 94" name="T63"/>
                <a:gd fmla="*/ 151 w 185" name="T64"/>
                <a:gd fmla="*/ 16 h 94" name="T65"/>
                <a:gd fmla="*/ 153 w 185" name="T66"/>
                <a:gd fmla="*/ 14 h 94" name="T67"/>
                <a:gd fmla="*/ 154 w 185" name="T68"/>
                <a:gd fmla="*/ 14 h 94" name="T69"/>
                <a:gd fmla="*/ 78 w 185" name="T70"/>
                <a:gd fmla="*/ 89 h 94" name="T71"/>
                <a:gd fmla="*/ 92 w 185" name="T72"/>
                <a:gd fmla="*/ 93 h 94" name="T73"/>
                <a:gd fmla="*/ 23 w 185" name="T74"/>
                <a:gd fmla="*/ 71 h 94" name="T75"/>
                <a:gd fmla="*/ 0 w 185" name="T76"/>
                <a:gd fmla="*/ 9 h 94" name="T77"/>
                <a:gd fmla="*/ 4 w 185" name="T78"/>
                <a:gd fmla="*/ 0 h 94" name="T79"/>
                <a:gd fmla="*/ 92 w 185" name="T80"/>
                <a:gd fmla="*/ 4 h 94" name="T81"/>
                <a:gd fmla="*/ 5 w 185" name="T82"/>
                <a:gd fmla="*/ 9 h 94" name="T83"/>
                <a:gd fmla="*/ 26 w 185" name="T84"/>
                <a:gd fmla="*/ 68 h 94"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94" w="185">
                  <a:moveTo>
                    <a:pt x="157" y="63"/>
                  </a:moveTo>
                  <a:cubicBezTo>
                    <a:pt x="162" y="62"/>
                    <a:pt x="167" y="59"/>
                    <a:pt x="171" y="55"/>
                  </a:cubicBezTo>
                  <a:cubicBezTo>
                    <a:pt x="177" y="49"/>
                    <a:pt x="180" y="42"/>
                    <a:pt x="180" y="34"/>
                  </a:cubicBezTo>
                  <a:cubicBezTo>
                    <a:pt x="180" y="26"/>
                    <a:pt x="177" y="19"/>
                    <a:pt x="172" y="14"/>
                  </a:cubicBezTo>
                  <a:cubicBezTo>
                    <a:pt x="168" y="9"/>
                    <a:pt x="163" y="6"/>
                    <a:pt x="157" y="5"/>
                  </a:cubicBezTo>
                  <a:cubicBezTo>
                    <a:pt x="157" y="0"/>
                    <a:pt x="157" y="0"/>
                    <a:pt x="157" y="0"/>
                  </a:cubicBezTo>
                  <a:cubicBezTo>
                    <a:pt x="164" y="2"/>
                    <a:pt x="170" y="5"/>
                    <a:pt x="175" y="10"/>
                  </a:cubicBezTo>
                  <a:cubicBezTo>
                    <a:pt x="181" y="16"/>
                    <a:pt x="185" y="25"/>
                    <a:pt x="185" y="34"/>
                  </a:cubicBezTo>
                  <a:cubicBezTo>
                    <a:pt x="185" y="43"/>
                    <a:pt x="181" y="52"/>
                    <a:pt x="175" y="58"/>
                  </a:cubicBezTo>
                  <a:cubicBezTo>
                    <a:pt x="170" y="63"/>
                    <a:pt x="164" y="66"/>
                    <a:pt x="157" y="68"/>
                  </a:cubicBezTo>
                  <a:cubicBezTo>
                    <a:pt x="157" y="63"/>
                    <a:pt x="157" y="63"/>
                    <a:pt x="157" y="63"/>
                  </a:cubicBezTo>
                  <a:close/>
                  <a:moveTo>
                    <a:pt x="157" y="53"/>
                  </a:moveTo>
                  <a:cubicBezTo>
                    <a:pt x="160" y="52"/>
                    <a:pt x="163" y="51"/>
                    <a:pt x="165" y="48"/>
                  </a:cubicBezTo>
                  <a:cubicBezTo>
                    <a:pt x="165" y="48"/>
                    <a:pt x="165" y="48"/>
                    <a:pt x="165" y="48"/>
                  </a:cubicBezTo>
                  <a:cubicBezTo>
                    <a:pt x="165" y="48"/>
                    <a:pt x="165" y="48"/>
                    <a:pt x="165" y="48"/>
                  </a:cubicBezTo>
                  <a:cubicBezTo>
                    <a:pt x="169" y="45"/>
                    <a:pt x="171" y="40"/>
                    <a:pt x="171" y="34"/>
                  </a:cubicBezTo>
                  <a:cubicBezTo>
                    <a:pt x="171" y="29"/>
                    <a:pt x="169" y="24"/>
                    <a:pt x="166" y="21"/>
                  </a:cubicBezTo>
                  <a:cubicBezTo>
                    <a:pt x="164" y="18"/>
                    <a:pt x="160" y="16"/>
                    <a:pt x="157" y="14"/>
                  </a:cubicBezTo>
                  <a:cubicBezTo>
                    <a:pt x="157" y="20"/>
                    <a:pt x="157" y="20"/>
                    <a:pt x="157" y="20"/>
                  </a:cubicBezTo>
                  <a:cubicBezTo>
                    <a:pt x="159" y="21"/>
                    <a:pt x="161" y="22"/>
                    <a:pt x="162" y="24"/>
                  </a:cubicBezTo>
                  <a:cubicBezTo>
                    <a:pt x="165" y="27"/>
                    <a:pt x="166" y="30"/>
                    <a:pt x="166" y="34"/>
                  </a:cubicBezTo>
                  <a:cubicBezTo>
                    <a:pt x="166" y="38"/>
                    <a:pt x="164" y="42"/>
                    <a:pt x="162" y="45"/>
                  </a:cubicBezTo>
                  <a:cubicBezTo>
                    <a:pt x="162" y="45"/>
                    <a:pt x="162" y="45"/>
                    <a:pt x="162" y="45"/>
                  </a:cubicBezTo>
                  <a:cubicBezTo>
                    <a:pt x="160" y="46"/>
                    <a:pt x="159" y="48"/>
                    <a:pt x="157" y="48"/>
                  </a:cubicBezTo>
                  <a:lnTo>
                    <a:pt x="157" y="53"/>
                  </a:lnTo>
                  <a:close/>
                  <a:moveTo>
                    <a:pt x="92" y="88"/>
                  </a:moveTo>
                  <a:cubicBezTo>
                    <a:pt x="99" y="87"/>
                    <a:pt x="104" y="85"/>
                    <a:pt x="110" y="82"/>
                  </a:cubicBezTo>
                  <a:cubicBezTo>
                    <a:pt x="120" y="77"/>
                    <a:pt x="128" y="70"/>
                    <a:pt x="135" y="61"/>
                  </a:cubicBezTo>
                  <a:cubicBezTo>
                    <a:pt x="136" y="60"/>
                    <a:pt x="137" y="60"/>
                    <a:pt x="138" y="61"/>
                  </a:cubicBezTo>
                  <a:cubicBezTo>
                    <a:pt x="138" y="61"/>
                    <a:pt x="138" y="61"/>
                    <a:pt x="138" y="61"/>
                  </a:cubicBezTo>
                  <a:cubicBezTo>
                    <a:pt x="140" y="62"/>
                    <a:pt x="142" y="62"/>
                    <a:pt x="144" y="63"/>
                  </a:cubicBezTo>
                  <a:cubicBezTo>
                    <a:pt x="146" y="63"/>
                    <a:pt x="148" y="63"/>
                    <a:pt x="151" y="63"/>
                  </a:cubicBezTo>
                  <a:cubicBezTo>
                    <a:pt x="153" y="63"/>
                    <a:pt x="155" y="63"/>
                    <a:pt x="157" y="63"/>
                  </a:cubicBezTo>
                  <a:cubicBezTo>
                    <a:pt x="157" y="68"/>
                    <a:pt x="157" y="68"/>
                    <a:pt x="157" y="68"/>
                  </a:cubicBezTo>
                  <a:cubicBezTo>
                    <a:pt x="155" y="68"/>
                    <a:pt x="153" y="68"/>
                    <a:pt x="151" y="68"/>
                  </a:cubicBezTo>
                  <a:cubicBezTo>
                    <a:pt x="148" y="68"/>
                    <a:pt x="146" y="68"/>
                    <a:pt x="143" y="67"/>
                  </a:cubicBezTo>
                  <a:cubicBezTo>
                    <a:pt x="141" y="67"/>
                    <a:pt x="140" y="66"/>
                    <a:pt x="138" y="66"/>
                  </a:cubicBezTo>
                  <a:cubicBezTo>
                    <a:pt x="131" y="74"/>
                    <a:pt x="122" y="81"/>
                    <a:pt x="112" y="86"/>
                  </a:cubicBezTo>
                  <a:cubicBezTo>
                    <a:pt x="106" y="89"/>
                    <a:pt x="99" y="91"/>
                    <a:pt x="92" y="93"/>
                  </a:cubicBezTo>
                  <a:cubicBezTo>
                    <a:pt x="92" y="88"/>
                    <a:pt x="92" y="88"/>
                    <a:pt x="92" y="88"/>
                  </a:cubicBezTo>
                  <a:close/>
                  <a:moveTo>
                    <a:pt x="157" y="5"/>
                  </a:moveTo>
                  <a:cubicBezTo>
                    <a:pt x="155" y="5"/>
                    <a:pt x="154" y="5"/>
                    <a:pt x="152" y="4"/>
                  </a:cubicBezTo>
                  <a:cubicBezTo>
                    <a:pt x="152" y="4"/>
                    <a:pt x="152" y="4"/>
                    <a:pt x="152" y="4"/>
                  </a:cubicBezTo>
                  <a:cubicBezTo>
                    <a:pt x="92" y="4"/>
                    <a:pt x="92" y="4"/>
                    <a:pt x="92" y="4"/>
                  </a:cubicBezTo>
                  <a:cubicBezTo>
                    <a:pt x="92" y="0"/>
                    <a:pt x="92" y="0"/>
                    <a:pt x="92" y="0"/>
                  </a:cubicBezTo>
                  <a:cubicBezTo>
                    <a:pt x="152" y="0"/>
                    <a:pt x="152" y="0"/>
                    <a:pt x="152" y="0"/>
                  </a:cubicBezTo>
                  <a:cubicBezTo>
                    <a:pt x="152" y="0"/>
                    <a:pt x="152" y="0"/>
                    <a:pt x="152" y="0"/>
                  </a:cubicBezTo>
                  <a:cubicBezTo>
                    <a:pt x="152" y="0"/>
                    <a:pt x="152" y="0"/>
                    <a:pt x="153" y="0"/>
                  </a:cubicBezTo>
                  <a:cubicBezTo>
                    <a:pt x="154" y="0"/>
                    <a:pt x="155" y="0"/>
                    <a:pt x="157" y="0"/>
                  </a:cubicBezTo>
                  <a:cubicBezTo>
                    <a:pt x="157" y="5"/>
                    <a:pt x="157" y="5"/>
                    <a:pt x="157" y="5"/>
                  </a:cubicBezTo>
                  <a:close/>
                  <a:moveTo>
                    <a:pt x="157" y="14"/>
                  </a:moveTo>
                  <a:cubicBezTo>
                    <a:pt x="157" y="20"/>
                    <a:pt x="157" y="20"/>
                    <a:pt x="157" y="20"/>
                  </a:cubicBezTo>
                  <a:cubicBezTo>
                    <a:pt x="156" y="19"/>
                    <a:pt x="156" y="19"/>
                    <a:pt x="156" y="19"/>
                  </a:cubicBezTo>
                  <a:cubicBezTo>
                    <a:pt x="155" y="24"/>
                    <a:pt x="155" y="30"/>
                    <a:pt x="153" y="35"/>
                  </a:cubicBezTo>
                  <a:cubicBezTo>
                    <a:pt x="152" y="40"/>
                    <a:pt x="150" y="45"/>
                    <a:pt x="148" y="49"/>
                  </a:cubicBezTo>
                  <a:cubicBezTo>
                    <a:pt x="149" y="49"/>
                    <a:pt x="150" y="50"/>
                    <a:pt x="151" y="50"/>
                  </a:cubicBezTo>
                  <a:cubicBezTo>
                    <a:pt x="153" y="50"/>
                    <a:pt x="155" y="49"/>
                    <a:pt x="157" y="48"/>
                  </a:cubicBezTo>
                  <a:cubicBezTo>
                    <a:pt x="157" y="53"/>
                    <a:pt x="157" y="53"/>
                    <a:pt x="157" y="53"/>
                  </a:cubicBezTo>
                  <a:cubicBezTo>
                    <a:pt x="155" y="54"/>
                    <a:pt x="153" y="54"/>
                    <a:pt x="151" y="54"/>
                  </a:cubicBezTo>
                  <a:cubicBezTo>
                    <a:pt x="150" y="54"/>
                    <a:pt x="148" y="54"/>
                    <a:pt x="147" y="54"/>
                  </a:cubicBezTo>
                  <a:cubicBezTo>
                    <a:pt x="146" y="54"/>
                    <a:pt x="145" y="54"/>
                    <a:pt x="144" y="53"/>
                  </a:cubicBezTo>
                  <a:cubicBezTo>
                    <a:pt x="143" y="53"/>
                    <a:pt x="142" y="51"/>
                    <a:pt x="143" y="50"/>
                  </a:cubicBezTo>
                  <a:cubicBezTo>
                    <a:pt x="143" y="50"/>
                    <a:pt x="143" y="50"/>
                    <a:pt x="143" y="50"/>
                  </a:cubicBezTo>
                  <a:cubicBezTo>
                    <a:pt x="143" y="50"/>
                    <a:pt x="143" y="50"/>
                    <a:pt x="143" y="50"/>
                  </a:cubicBezTo>
                  <a:cubicBezTo>
                    <a:pt x="145" y="45"/>
                    <a:pt x="147" y="39"/>
                    <a:pt x="149" y="34"/>
                  </a:cubicBezTo>
                  <a:cubicBezTo>
                    <a:pt x="150" y="28"/>
                    <a:pt x="151" y="22"/>
                    <a:pt x="151" y="16"/>
                  </a:cubicBezTo>
                  <a:cubicBezTo>
                    <a:pt x="151" y="16"/>
                    <a:pt x="151" y="16"/>
                    <a:pt x="151" y="16"/>
                  </a:cubicBezTo>
                  <a:cubicBezTo>
                    <a:pt x="151" y="15"/>
                    <a:pt x="152" y="14"/>
                    <a:pt x="153" y="14"/>
                  </a:cubicBezTo>
                  <a:cubicBezTo>
                    <a:pt x="153" y="14"/>
                    <a:pt x="154" y="14"/>
                    <a:pt x="154" y="14"/>
                  </a:cubicBezTo>
                  <a:cubicBezTo>
                    <a:pt x="154" y="14"/>
                    <a:pt x="154" y="14"/>
                    <a:pt x="154" y="14"/>
                  </a:cubicBezTo>
                  <a:cubicBezTo>
                    <a:pt x="155" y="14"/>
                    <a:pt x="156" y="14"/>
                    <a:pt x="157" y="14"/>
                  </a:cubicBezTo>
                  <a:close/>
                  <a:moveTo>
                    <a:pt x="78" y="89"/>
                  </a:moveTo>
                  <a:cubicBezTo>
                    <a:pt x="83" y="89"/>
                    <a:pt x="88" y="89"/>
                    <a:pt x="92" y="88"/>
                  </a:cubicBezTo>
                  <a:cubicBezTo>
                    <a:pt x="92" y="93"/>
                    <a:pt x="92" y="93"/>
                    <a:pt x="92" y="93"/>
                  </a:cubicBezTo>
                  <a:cubicBezTo>
                    <a:pt x="88" y="94"/>
                    <a:pt x="83" y="94"/>
                    <a:pt x="78" y="94"/>
                  </a:cubicBezTo>
                  <a:cubicBezTo>
                    <a:pt x="56" y="94"/>
                    <a:pt x="37" y="85"/>
                    <a:pt x="23" y="71"/>
                  </a:cubicBezTo>
                  <a:cubicBezTo>
                    <a:pt x="9" y="57"/>
                    <a:pt x="0" y="38"/>
                    <a:pt x="0" y="16"/>
                  </a:cubicBezTo>
                  <a:cubicBezTo>
                    <a:pt x="0" y="14"/>
                    <a:pt x="0" y="11"/>
                    <a:pt x="0" y="9"/>
                  </a:cubicBezTo>
                  <a:cubicBezTo>
                    <a:pt x="1" y="6"/>
                    <a:pt x="1" y="4"/>
                    <a:pt x="1" y="2"/>
                  </a:cubicBezTo>
                  <a:cubicBezTo>
                    <a:pt x="2" y="1"/>
                    <a:pt x="3" y="0"/>
                    <a:pt x="4" y="0"/>
                  </a:cubicBezTo>
                  <a:cubicBezTo>
                    <a:pt x="92" y="0"/>
                    <a:pt x="92" y="0"/>
                    <a:pt x="92" y="0"/>
                  </a:cubicBezTo>
                  <a:cubicBezTo>
                    <a:pt x="92" y="4"/>
                    <a:pt x="92" y="4"/>
                    <a:pt x="92" y="4"/>
                  </a:cubicBezTo>
                  <a:cubicBezTo>
                    <a:pt x="6" y="4"/>
                    <a:pt x="6" y="4"/>
                    <a:pt x="6" y="4"/>
                  </a:cubicBezTo>
                  <a:cubicBezTo>
                    <a:pt x="6" y="6"/>
                    <a:pt x="5" y="8"/>
                    <a:pt x="5" y="9"/>
                  </a:cubicBezTo>
                  <a:cubicBezTo>
                    <a:pt x="5" y="12"/>
                    <a:pt x="5" y="14"/>
                    <a:pt x="5" y="16"/>
                  </a:cubicBezTo>
                  <a:cubicBezTo>
                    <a:pt x="5" y="36"/>
                    <a:pt x="13" y="55"/>
                    <a:pt x="26" y="68"/>
                  </a:cubicBezTo>
                  <a:cubicBezTo>
                    <a:pt x="39" y="81"/>
                    <a:pt x="58" y="89"/>
                    <a:pt x="78" y="8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8" name="Freeform 247"/>
            <p:cNvSpPr>
              <a:spLocks noEditPoints="1"/>
            </p:cNvSpPr>
            <p:nvPr/>
          </p:nvSpPr>
          <p:spPr bwMode="auto">
            <a:xfrm>
              <a:off x="6961198" y="2101863"/>
              <a:ext cx="376239" cy="41275"/>
            </a:xfrm>
            <a:custGeom>
              <a:gdLst>
                <a:gd fmla="*/ 84 w 167" name="T0"/>
                <a:gd fmla="*/ 0 h 18" name="T1"/>
                <a:gd fmla="*/ 165 w 167" name="T2"/>
                <a:gd fmla="*/ 0 h 18" name="T3"/>
                <a:gd fmla="*/ 167 w 167" name="T4"/>
                <a:gd fmla="*/ 3 h 18" name="T5"/>
                <a:gd fmla="*/ 167 w 167" name="T6"/>
                <a:gd fmla="*/ 16 h 18" name="T7"/>
                <a:gd fmla="*/ 165 w 167" name="T8"/>
                <a:gd fmla="*/ 18 h 18" name="T9"/>
                <a:gd fmla="*/ 84 w 167" name="T10"/>
                <a:gd fmla="*/ 18 h 18" name="T11"/>
                <a:gd fmla="*/ 84 w 167" name="T12"/>
                <a:gd fmla="*/ 14 h 18" name="T13"/>
                <a:gd fmla="*/ 163 w 167" name="T14"/>
                <a:gd fmla="*/ 14 h 18" name="T15"/>
                <a:gd fmla="*/ 163 w 167" name="T16"/>
                <a:gd fmla="*/ 5 h 18" name="T17"/>
                <a:gd fmla="*/ 84 w 167" name="T18"/>
                <a:gd fmla="*/ 5 h 18" name="T19"/>
                <a:gd fmla="*/ 84 w 167" name="T20"/>
                <a:gd fmla="*/ 0 h 18" name="T21"/>
                <a:gd fmla="*/ 2 w 167" name="T22"/>
                <a:gd fmla="*/ 0 h 18" name="T23"/>
                <a:gd fmla="*/ 84 w 167" name="T24"/>
                <a:gd fmla="*/ 0 h 18" name="T25"/>
                <a:gd fmla="*/ 84 w 167" name="T26"/>
                <a:gd fmla="*/ 5 h 18" name="T27"/>
                <a:gd fmla="*/ 5 w 167" name="T28"/>
                <a:gd fmla="*/ 5 h 18" name="T29"/>
                <a:gd fmla="*/ 5 w 167" name="T30"/>
                <a:gd fmla="*/ 14 h 18" name="T31"/>
                <a:gd fmla="*/ 84 w 167" name="T32"/>
                <a:gd fmla="*/ 14 h 18" name="T33"/>
                <a:gd fmla="*/ 84 w 167" name="T34"/>
                <a:gd fmla="*/ 18 h 18" name="T35"/>
                <a:gd fmla="*/ 2 w 167" name="T36"/>
                <a:gd fmla="*/ 18 h 18" name="T37"/>
                <a:gd fmla="*/ 0 w 167" name="T38"/>
                <a:gd fmla="*/ 16 h 18" name="T39"/>
                <a:gd fmla="*/ 0 w 167" name="T40"/>
                <a:gd fmla="*/ 3 h 18" name="T41"/>
                <a:gd fmla="*/ 2 w 167" name="T42"/>
                <a:gd fmla="*/ 0 h 18"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8" w="167">
                  <a:moveTo>
                    <a:pt x="84" y="0"/>
                  </a:moveTo>
                  <a:cubicBezTo>
                    <a:pt x="165" y="0"/>
                    <a:pt x="165" y="0"/>
                    <a:pt x="165" y="0"/>
                  </a:cubicBezTo>
                  <a:cubicBezTo>
                    <a:pt x="166" y="0"/>
                    <a:pt x="167" y="1"/>
                    <a:pt x="167" y="3"/>
                  </a:cubicBezTo>
                  <a:cubicBezTo>
                    <a:pt x="167" y="16"/>
                    <a:pt x="167" y="16"/>
                    <a:pt x="167" y="16"/>
                  </a:cubicBezTo>
                  <a:cubicBezTo>
                    <a:pt x="167" y="17"/>
                    <a:pt x="166" y="18"/>
                    <a:pt x="165" y="18"/>
                  </a:cubicBezTo>
                  <a:cubicBezTo>
                    <a:pt x="84" y="18"/>
                    <a:pt x="84" y="18"/>
                    <a:pt x="84" y="18"/>
                  </a:cubicBezTo>
                  <a:cubicBezTo>
                    <a:pt x="84" y="14"/>
                    <a:pt x="84" y="14"/>
                    <a:pt x="84" y="14"/>
                  </a:cubicBezTo>
                  <a:cubicBezTo>
                    <a:pt x="163" y="14"/>
                    <a:pt x="163" y="14"/>
                    <a:pt x="163" y="14"/>
                  </a:cubicBezTo>
                  <a:cubicBezTo>
                    <a:pt x="163" y="5"/>
                    <a:pt x="163" y="5"/>
                    <a:pt x="163" y="5"/>
                  </a:cubicBezTo>
                  <a:cubicBezTo>
                    <a:pt x="84" y="5"/>
                    <a:pt x="84" y="5"/>
                    <a:pt x="84" y="5"/>
                  </a:cubicBezTo>
                  <a:lnTo>
                    <a:pt x="84" y="0"/>
                  </a:lnTo>
                  <a:close/>
                  <a:moveTo>
                    <a:pt x="2" y="0"/>
                  </a:moveTo>
                  <a:cubicBezTo>
                    <a:pt x="84" y="0"/>
                    <a:pt x="84" y="0"/>
                    <a:pt x="84" y="0"/>
                  </a:cubicBezTo>
                  <a:cubicBezTo>
                    <a:pt x="84" y="5"/>
                    <a:pt x="84" y="5"/>
                    <a:pt x="84" y="5"/>
                  </a:cubicBezTo>
                  <a:cubicBezTo>
                    <a:pt x="5" y="5"/>
                    <a:pt x="5" y="5"/>
                    <a:pt x="5" y="5"/>
                  </a:cubicBezTo>
                  <a:cubicBezTo>
                    <a:pt x="5" y="14"/>
                    <a:pt x="5" y="14"/>
                    <a:pt x="5" y="14"/>
                  </a:cubicBezTo>
                  <a:cubicBezTo>
                    <a:pt x="84" y="14"/>
                    <a:pt x="84" y="14"/>
                    <a:pt x="84" y="14"/>
                  </a:cubicBezTo>
                  <a:cubicBezTo>
                    <a:pt x="84" y="18"/>
                    <a:pt x="84" y="18"/>
                    <a:pt x="84" y="18"/>
                  </a:cubicBezTo>
                  <a:cubicBezTo>
                    <a:pt x="2" y="18"/>
                    <a:pt x="2" y="18"/>
                    <a:pt x="2" y="18"/>
                  </a:cubicBezTo>
                  <a:cubicBezTo>
                    <a:pt x="1" y="18"/>
                    <a:pt x="0" y="17"/>
                    <a:pt x="0" y="16"/>
                  </a:cubicBezTo>
                  <a:cubicBezTo>
                    <a:pt x="0" y="3"/>
                    <a:pt x="0" y="3"/>
                    <a:pt x="0" y="3"/>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29" name="Freeform 248"/>
            <p:cNvSpPr>
              <a:spLocks noEditPoints="1"/>
            </p:cNvSpPr>
            <p:nvPr/>
          </p:nvSpPr>
          <p:spPr bwMode="auto">
            <a:xfrm>
              <a:off x="7046924" y="1711335"/>
              <a:ext cx="71439" cy="166689"/>
            </a:xfrm>
            <a:custGeom>
              <a:gdLst>
                <a:gd fmla="*/ 25 w 32" name="T0"/>
                <a:gd fmla="*/ 59 h 74" name="T1"/>
                <a:gd fmla="*/ 21 w 32" name="T2"/>
                <a:gd fmla="*/ 33 h 74" name="T3"/>
                <a:gd fmla="*/ 19 w 32" name="T4"/>
                <a:gd fmla="*/ 30 h 74" name="T5"/>
                <a:gd fmla="*/ 16 w 32" name="T6"/>
                <a:gd fmla="*/ 22 h 74" name="T7"/>
                <a:gd fmla="*/ 19 w 32" name="T8"/>
                <a:gd fmla="*/ 15 h 74" name="T9"/>
                <a:gd fmla="*/ 21 w 32" name="T10"/>
                <a:gd fmla="*/ 8 h 74" name="T11"/>
                <a:gd fmla="*/ 16 w 32" name="T12"/>
                <a:gd fmla="*/ 5 h 74" name="T13"/>
                <a:gd fmla="*/ 22 w 32" name="T14"/>
                <a:gd fmla="*/ 2 h 74" name="T15"/>
                <a:gd fmla="*/ 26 w 32" name="T16"/>
                <a:gd fmla="*/ 9 h 74" name="T17"/>
                <a:gd fmla="*/ 21 w 32" name="T18"/>
                <a:gd fmla="*/ 22 h 74" name="T19"/>
                <a:gd fmla="*/ 25 w 32" name="T20"/>
                <a:gd fmla="*/ 31 h 74" name="T21"/>
                <a:gd fmla="*/ 30 w 32" name="T22"/>
                <a:gd fmla="*/ 44 h 74" name="T23"/>
                <a:gd fmla="*/ 17 w 32" name="T24"/>
                <a:gd fmla="*/ 72 h 74" name="T25"/>
                <a:gd fmla="*/ 16 w 32" name="T26"/>
                <a:gd fmla="*/ 67 h 74" name="T27"/>
                <a:gd fmla="*/ 16 w 32" name="T28"/>
                <a:gd fmla="*/ 54 h 74" name="T29"/>
                <a:gd fmla="*/ 13 w 32" name="T30"/>
                <a:gd fmla="*/ 57 h 74" name="T31"/>
                <a:gd fmla="*/ 9 w 32" name="T32"/>
                <a:gd fmla="*/ 65 h 74" name="T33"/>
                <a:gd fmla="*/ 10 w 32" name="T34"/>
                <a:gd fmla="*/ 67 h 74" name="T35"/>
                <a:gd fmla="*/ 16 w 32" name="T36"/>
                <a:gd fmla="*/ 67 h 74" name="T37"/>
                <a:gd fmla="*/ 7 w 32" name="T38"/>
                <a:gd fmla="*/ 70 h 74" name="T39"/>
                <a:gd fmla="*/ 7 w 32" name="T40"/>
                <a:gd fmla="*/ 70 h 74" name="T41"/>
                <a:gd fmla="*/ 4 w 32" name="T42"/>
                <a:gd fmla="*/ 62 h 74" name="T43"/>
                <a:gd fmla="*/ 11 w 32" name="T44"/>
                <a:gd fmla="*/ 48 h 74" name="T45"/>
                <a:gd fmla="*/ 3 w 32" name="T46"/>
                <a:gd fmla="*/ 31 h 74" name="T47"/>
                <a:gd fmla="*/ 3 w 32" name="T48"/>
                <a:gd fmla="*/ 31 h 74" name="T49"/>
                <a:gd fmla="*/ 11 w 32" name="T50"/>
                <a:gd fmla="*/ 2 h 74" name="T51"/>
                <a:gd fmla="*/ 16 w 32" name="T52"/>
                <a:gd fmla="*/ 5 h 74" name="T53"/>
                <a:gd fmla="*/ 7 w 32" name="T54"/>
                <a:gd fmla="*/ 16 h 74" name="T55"/>
                <a:gd fmla="*/ 7 w 32" name="T56"/>
                <a:gd fmla="*/ 29 h 74" name="T57"/>
                <a:gd fmla="*/ 15 w 32" name="T58"/>
                <a:gd fmla="*/ 46 h 74" name="T59"/>
                <a:gd fmla="*/ 16 w 32" name="T60"/>
                <a:gd fmla="*/ 54 h 74" name="T61"/>
                <a:gd fmla="*/ 16 w 32" name="T62"/>
                <a:gd fmla="*/ 22 h 74" name="T63"/>
                <a:gd fmla="*/ 16 w 32" name="T64"/>
                <a:gd fmla="*/ 22 h 7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74" w="32">
                  <a:moveTo>
                    <a:pt x="16" y="67"/>
                  </a:moveTo>
                  <a:cubicBezTo>
                    <a:pt x="20" y="66"/>
                    <a:pt x="23" y="63"/>
                    <a:pt x="25" y="59"/>
                  </a:cubicBezTo>
                  <a:cubicBezTo>
                    <a:pt x="27" y="55"/>
                    <a:pt x="27" y="50"/>
                    <a:pt x="26" y="45"/>
                  </a:cubicBezTo>
                  <a:cubicBezTo>
                    <a:pt x="25" y="41"/>
                    <a:pt x="23" y="37"/>
                    <a:pt x="21" y="33"/>
                  </a:cubicBezTo>
                  <a:cubicBezTo>
                    <a:pt x="21" y="33"/>
                    <a:pt x="21" y="33"/>
                    <a:pt x="21" y="33"/>
                  </a:cubicBezTo>
                  <a:cubicBezTo>
                    <a:pt x="20" y="32"/>
                    <a:pt x="19" y="31"/>
                    <a:pt x="19" y="30"/>
                  </a:cubicBezTo>
                  <a:cubicBezTo>
                    <a:pt x="18" y="28"/>
                    <a:pt x="17" y="26"/>
                    <a:pt x="16" y="23"/>
                  </a:cubicBezTo>
                  <a:cubicBezTo>
                    <a:pt x="16" y="23"/>
                    <a:pt x="16" y="22"/>
                    <a:pt x="16" y="22"/>
                  </a:cubicBezTo>
                  <a:cubicBezTo>
                    <a:pt x="16" y="21"/>
                    <a:pt x="16" y="21"/>
                    <a:pt x="16" y="21"/>
                  </a:cubicBezTo>
                  <a:cubicBezTo>
                    <a:pt x="16" y="18"/>
                    <a:pt x="17" y="17"/>
                    <a:pt x="19" y="15"/>
                  </a:cubicBezTo>
                  <a:cubicBezTo>
                    <a:pt x="21" y="14"/>
                    <a:pt x="22" y="12"/>
                    <a:pt x="22" y="10"/>
                  </a:cubicBezTo>
                  <a:cubicBezTo>
                    <a:pt x="22" y="9"/>
                    <a:pt x="21" y="8"/>
                    <a:pt x="21" y="8"/>
                  </a:cubicBezTo>
                  <a:cubicBezTo>
                    <a:pt x="20" y="7"/>
                    <a:pt x="20" y="7"/>
                    <a:pt x="19" y="6"/>
                  </a:cubicBezTo>
                  <a:cubicBezTo>
                    <a:pt x="18" y="5"/>
                    <a:pt x="17" y="5"/>
                    <a:pt x="16" y="5"/>
                  </a:cubicBezTo>
                  <a:cubicBezTo>
                    <a:pt x="16" y="0"/>
                    <a:pt x="16" y="0"/>
                    <a:pt x="16" y="0"/>
                  </a:cubicBezTo>
                  <a:cubicBezTo>
                    <a:pt x="18" y="0"/>
                    <a:pt x="20" y="1"/>
                    <a:pt x="22" y="2"/>
                  </a:cubicBezTo>
                  <a:cubicBezTo>
                    <a:pt x="23" y="3"/>
                    <a:pt x="24" y="4"/>
                    <a:pt x="25" y="5"/>
                  </a:cubicBezTo>
                  <a:cubicBezTo>
                    <a:pt x="26" y="6"/>
                    <a:pt x="26" y="8"/>
                    <a:pt x="26" y="9"/>
                  </a:cubicBezTo>
                  <a:cubicBezTo>
                    <a:pt x="27" y="13"/>
                    <a:pt x="26" y="17"/>
                    <a:pt x="22" y="19"/>
                  </a:cubicBezTo>
                  <a:cubicBezTo>
                    <a:pt x="21" y="20"/>
                    <a:pt x="21" y="21"/>
                    <a:pt x="21" y="22"/>
                  </a:cubicBezTo>
                  <a:cubicBezTo>
                    <a:pt x="21" y="24"/>
                    <a:pt x="22" y="26"/>
                    <a:pt x="23" y="28"/>
                  </a:cubicBezTo>
                  <a:cubicBezTo>
                    <a:pt x="24" y="29"/>
                    <a:pt x="24" y="30"/>
                    <a:pt x="25" y="31"/>
                  </a:cubicBezTo>
                  <a:cubicBezTo>
                    <a:pt x="25" y="31"/>
                    <a:pt x="25" y="31"/>
                    <a:pt x="25" y="31"/>
                  </a:cubicBezTo>
                  <a:cubicBezTo>
                    <a:pt x="27" y="35"/>
                    <a:pt x="29" y="39"/>
                    <a:pt x="30" y="44"/>
                  </a:cubicBezTo>
                  <a:cubicBezTo>
                    <a:pt x="32" y="50"/>
                    <a:pt x="32" y="56"/>
                    <a:pt x="29" y="61"/>
                  </a:cubicBezTo>
                  <a:cubicBezTo>
                    <a:pt x="27" y="66"/>
                    <a:pt x="23" y="70"/>
                    <a:pt x="17" y="72"/>
                  </a:cubicBezTo>
                  <a:cubicBezTo>
                    <a:pt x="17" y="72"/>
                    <a:pt x="16" y="72"/>
                    <a:pt x="16" y="72"/>
                  </a:cubicBezTo>
                  <a:cubicBezTo>
                    <a:pt x="16" y="67"/>
                    <a:pt x="16" y="67"/>
                    <a:pt x="16" y="67"/>
                  </a:cubicBezTo>
                  <a:close/>
                  <a:moveTo>
                    <a:pt x="16" y="50"/>
                  </a:moveTo>
                  <a:cubicBezTo>
                    <a:pt x="16" y="54"/>
                    <a:pt x="16" y="54"/>
                    <a:pt x="16" y="54"/>
                  </a:cubicBezTo>
                  <a:cubicBezTo>
                    <a:pt x="16" y="52"/>
                    <a:pt x="16" y="51"/>
                    <a:pt x="16" y="50"/>
                  </a:cubicBezTo>
                  <a:close/>
                  <a:moveTo>
                    <a:pt x="13" y="57"/>
                  </a:moveTo>
                  <a:cubicBezTo>
                    <a:pt x="10" y="58"/>
                    <a:pt x="9" y="60"/>
                    <a:pt x="9" y="62"/>
                  </a:cubicBezTo>
                  <a:cubicBezTo>
                    <a:pt x="9" y="63"/>
                    <a:pt x="9" y="64"/>
                    <a:pt x="9" y="65"/>
                  </a:cubicBezTo>
                  <a:cubicBezTo>
                    <a:pt x="10" y="65"/>
                    <a:pt x="10" y="66"/>
                    <a:pt x="10" y="67"/>
                  </a:cubicBezTo>
                  <a:cubicBezTo>
                    <a:pt x="10" y="67"/>
                    <a:pt x="10" y="67"/>
                    <a:pt x="10" y="67"/>
                  </a:cubicBezTo>
                  <a:cubicBezTo>
                    <a:pt x="11" y="68"/>
                    <a:pt x="13" y="68"/>
                    <a:pt x="15" y="68"/>
                  </a:cubicBezTo>
                  <a:cubicBezTo>
                    <a:pt x="16" y="68"/>
                    <a:pt x="16" y="67"/>
                    <a:pt x="16" y="67"/>
                  </a:cubicBezTo>
                  <a:cubicBezTo>
                    <a:pt x="16" y="72"/>
                    <a:pt x="16" y="72"/>
                    <a:pt x="16" y="72"/>
                  </a:cubicBezTo>
                  <a:cubicBezTo>
                    <a:pt x="12" y="74"/>
                    <a:pt x="9" y="72"/>
                    <a:pt x="7" y="70"/>
                  </a:cubicBezTo>
                  <a:cubicBezTo>
                    <a:pt x="7" y="70"/>
                    <a:pt x="7" y="70"/>
                    <a:pt x="7" y="70"/>
                  </a:cubicBezTo>
                  <a:cubicBezTo>
                    <a:pt x="7" y="70"/>
                    <a:pt x="7" y="70"/>
                    <a:pt x="7" y="70"/>
                  </a:cubicBezTo>
                  <a:cubicBezTo>
                    <a:pt x="6" y="69"/>
                    <a:pt x="5" y="67"/>
                    <a:pt x="5" y="66"/>
                  </a:cubicBezTo>
                  <a:cubicBezTo>
                    <a:pt x="4" y="65"/>
                    <a:pt x="4" y="63"/>
                    <a:pt x="4" y="62"/>
                  </a:cubicBezTo>
                  <a:cubicBezTo>
                    <a:pt x="4" y="58"/>
                    <a:pt x="7" y="54"/>
                    <a:pt x="11" y="53"/>
                  </a:cubicBezTo>
                  <a:cubicBezTo>
                    <a:pt x="12" y="52"/>
                    <a:pt x="12" y="50"/>
                    <a:pt x="11" y="48"/>
                  </a:cubicBezTo>
                  <a:cubicBezTo>
                    <a:pt x="9" y="44"/>
                    <a:pt x="7" y="39"/>
                    <a:pt x="5" y="36"/>
                  </a:cubicBezTo>
                  <a:cubicBezTo>
                    <a:pt x="4" y="34"/>
                    <a:pt x="3" y="32"/>
                    <a:pt x="3" y="31"/>
                  </a:cubicBezTo>
                  <a:cubicBezTo>
                    <a:pt x="3" y="31"/>
                    <a:pt x="3" y="31"/>
                    <a:pt x="3" y="31"/>
                  </a:cubicBezTo>
                  <a:cubicBezTo>
                    <a:pt x="3" y="31"/>
                    <a:pt x="3" y="31"/>
                    <a:pt x="3" y="31"/>
                  </a:cubicBezTo>
                  <a:cubicBezTo>
                    <a:pt x="1" y="25"/>
                    <a:pt x="0" y="20"/>
                    <a:pt x="2" y="14"/>
                  </a:cubicBezTo>
                  <a:cubicBezTo>
                    <a:pt x="3" y="9"/>
                    <a:pt x="7" y="5"/>
                    <a:pt x="11" y="2"/>
                  </a:cubicBezTo>
                  <a:cubicBezTo>
                    <a:pt x="13" y="1"/>
                    <a:pt x="15" y="0"/>
                    <a:pt x="16" y="0"/>
                  </a:cubicBezTo>
                  <a:cubicBezTo>
                    <a:pt x="16" y="5"/>
                    <a:pt x="16" y="5"/>
                    <a:pt x="16" y="5"/>
                  </a:cubicBezTo>
                  <a:cubicBezTo>
                    <a:pt x="15" y="5"/>
                    <a:pt x="15" y="6"/>
                    <a:pt x="14" y="6"/>
                  </a:cubicBezTo>
                  <a:cubicBezTo>
                    <a:pt x="10" y="8"/>
                    <a:pt x="8" y="12"/>
                    <a:pt x="7" y="16"/>
                  </a:cubicBezTo>
                  <a:cubicBezTo>
                    <a:pt x="5" y="20"/>
                    <a:pt x="6" y="25"/>
                    <a:pt x="7" y="29"/>
                  </a:cubicBezTo>
                  <a:cubicBezTo>
                    <a:pt x="7" y="29"/>
                    <a:pt x="7" y="29"/>
                    <a:pt x="7" y="29"/>
                  </a:cubicBezTo>
                  <a:cubicBezTo>
                    <a:pt x="7" y="30"/>
                    <a:pt x="8" y="32"/>
                    <a:pt x="9" y="34"/>
                  </a:cubicBezTo>
                  <a:cubicBezTo>
                    <a:pt x="11" y="37"/>
                    <a:pt x="14" y="42"/>
                    <a:pt x="15" y="46"/>
                  </a:cubicBezTo>
                  <a:cubicBezTo>
                    <a:pt x="16" y="47"/>
                    <a:pt x="16" y="49"/>
                    <a:pt x="16" y="50"/>
                  </a:cubicBezTo>
                  <a:cubicBezTo>
                    <a:pt x="16" y="54"/>
                    <a:pt x="16" y="54"/>
                    <a:pt x="16" y="54"/>
                  </a:cubicBezTo>
                  <a:cubicBezTo>
                    <a:pt x="16" y="55"/>
                    <a:pt x="15" y="57"/>
                    <a:pt x="13"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0" name="Freeform 249"/>
            <p:cNvSpPr>
              <a:spLocks noEditPoints="1"/>
            </p:cNvSpPr>
            <p:nvPr/>
          </p:nvSpPr>
          <p:spPr bwMode="auto">
            <a:xfrm>
              <a:off x="7143761" y="1711335"/>
              <a:ext cx="69851" cy="166689"/>
            </a:xfrm>
            <a:custGeom>
              <a:gdLst>
                <a:gd fmla="*/ 24 w 31" name="T0"/>
                <a:gd fmla="*/ 59 h 74" name="T1"/>
                <a:gd fmla="*/ 25 w 31" name="T2"/>
                <a:gd fmla="*/ 45 h 74" name="T3"/>
                <a:gd fmla="*/ 18 w 31" name="T4"/>
                <a:gd fmla="*/ 30 h 74" name="T5"/>
                <a:gd fmla="*/ 16 w 31" name="T6"/>
                <a:gd fmla="*/ 22 h 74" name="T7"/>
                <a:gd fmla="*/ 19 w 31" name="T8"/>
                <a:gd fmla="*/ 15 h 74" name="T9"/>
                <a:gd fmla="*/ 20 w 31" name="T10"/>
                <a:gd fmla="*/ 8 h 74" name="T11"/>
                <a:gd fmla="*/ 16 w 31" name="T12"/>
                <a:gd fmla="*/ 5 h 74" name="T13"/>
                <a:gd fmla="*/ 22 w 31" name="T14"/>
                <a:gd fmla="*/ 2 h 74" name="T15"/>
                <a:gd fmla="*/ 26 w 31" name="T16"/>
                <a:gd fmla="*/ 9 h 74" name="T17"/>
                <a:gd fmla="*/ 20 w 31" name="T18"/>
                <a:gd fmla="*/ 22 h 74" name="T19"/>
                <a:gd fmla="*/ 24 w 31" name="T20"/>
                <a:gd fmla="*/ 31 h 74" name="T21"/>
                <a:gd fmla="*/ 29 w 31" name="T22"/>
                <a:gd fmla="*/ 61 h 74" name="T23"/>
                <a:gd fmla="*/ 16 w 31" name="T24"/>
                <a:gd fmla="*/ 72 h 74" name="T25"/>
                <a:gd fmla="*/ 16 w 31" name="T26"/>
                <a:gd fmla="*/ 67 h 74" name="T27"/>
                <a:gd fmla="*/ 16 w 31" name="T28"/>
                <a:gd fmla="*/ 54 h 74" name="T29"/>
                <a:gd fmla="*/ 12 w 31" name="T30"/>
                <a:gd fmla="*/ 57 h 74" name="T31"/>
                <a:gd fmla="*/ 9 w 31" name="T32"/>
                <a:gd fmla="*/ 65 h 74" name="T33"/>
                <a:gd fmla="*/ 10 w 31" name="T34"/>
                <a:gd fmla="*/ 67 h 74" name="T35"/>
                <a:gd fmla="*/ 16 w 31" name="T36"/>
                <a:gd fmla="*/ 67 h 74" name="T37"/>
                <a:gd fmla="*/ 6 w 31" name="T38"/>
                <a:gd fmla="*/ 70 h 74" name="T39"/>
                <a:gd fmla="*/ 4 w 31" name="T40"/>
                <a:gd fmla="*/ 66 h 74" name="T41"/>
                <a:gd fmla="*/ 11 w 31" name="T42"/>
                <a:gd fmla="*/ 53 h 74" name="T43"/>
                <a:gd fmla="*/ 4 w 31" name="T44"/>
                <a:gd fmla="*/ 36 h 74" name="T45"/>
                <a:gd fmla="*/ 2 w 31" name="T46"/>
                <a:gd fmla="*/ 31 h 74" name="T47"/>
                <a:gd fmla="*/ 1 w 31" name="T48"/>
                <a:gd fmla="*/ 14 h 74" name="T49"/>
                <a:gd fmla="*/ 16 w 31" name="T50"/>
                <a:gd fmla="*/ 0 h 74" name="T51"/>
                <a:gd fmla="*/ 13 w 31" name="T52"/>
                <a:gd fmla="*/ 6 h 74" name="T53"/>
                <a:gd fmla="*/ 7 w 31" name="T54"/>
                <a:gd fmla="*/ 29 h 74" name="T55"/>
                <a:gd fmla="*/ 9 w 31" name="T56"/>
                <a:gd fmla="*/ 34 h 74" name="T57"/>
                <a:gd fmla="*/ 16 w 31" name="T58"/>
                <a:gd fmla="*/ 50 h 74" name="T59"/>
                <a:gd fmla="*/ 12 w 31" name="T60"/>
                <a:gd fmla="*/ 57 h 74" name="T61"/>
                <a:gd fmla="*/ 16 w 31" name="T62"/>
                <a:gd fmla="*/ 21 h 74"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74" w="31">
                  <a:moveTo>
                    <a:pt x="16" y="67"/>
                  </a:moveTo>
                  <a:cubicBezTo>
                    <a:pt x="20" y="66"/>
                    <a:pt x="23" y="63"/>
                    <a:pt x="24" y="59"/>
                  </a:cubicBezTo>
                  <a:cubicBezTo>
                    <a:pt x="24" y="59"/>
                    <a:pt x="24" y="59"/>
                    <a:pt x="24" y="59"/>
                  </a:cubicBezTo>
                  <a:cubicBezTo>
                    <a:pt x="26" y="55"/>
                    <a:pt x="26" y="50"/>
                    <a:pt x="25" y="45"/>
                  </a:cubicBezTo>
                  <a:cubicBezTo>
                    <a:pt x="24" y="41"/>
                    <a:pt x="22" y="37"/>
                    <a:pt x="20" y="33"/>
                  </a:cubicBezTo>
                  <a:cubicBezTo>
                    <a:pt x="20" y="32"/>
                    <a:pt x="19" y="31"/>
                    <a:pt x="18" y="30"/>
                  </a:cubicBezTo>
                  <a:cubicBezTo>
                    <a:pt x="17" y="28"/>
                    <a:pt x="16" y="26"/>
                    <a:pt x="16" y="23"/>
                  </a:cubicBezTo>
                  <a:cubicBezTo>
                    <a:pt x="16" y="23"/>
                    <a:pt x="16" y="22"/>
                    <a:pt x="16" y="22"/>
                  </a:cubicBezTo>
                  <a:cubicBezTo>
                    <a:pt x="16" y="21"/>
                    <a:pt x="16" y="21"/>
                    <a:pt x="16" y="21"/>
                  </a:cubicBezTo>
                  <a:cubicBezTo>
                    <a:pt x="16" y="18"/>
                    <a:pt x="17" y="17"/>
                    <a:pt x="19" y="15"/>
                  </a:cubicBezTo>
                  <a:cubicBezTo>
                    <a:pt x="21" y="14"/>
                    <a:pt x="21" y="12"/>
                    <a:pt x="21" y="10"/>
                  </a:cubicBezTo>
                  <a:cubicBezTo>
                    <a:pt x="21" y="9"/>
                    <a:pt x="21" y="8"/>
                    <a:pt x="20" y="8"/>
                  </a:cubicBezTo>
                  <a:cubicBezTo>
                    <a:pt x="20" y="7"/>
                    <a:pt x="19" y="7"/>
                    <a:pt x="19" y="6"/>
                  </a:cubicBezTo>
                  <a:cubicBezTo>
                    <a:pt x="18" y="5"/>
                    <a:pt x="17" y="5"/>
                    <a:pt x="16" y="5"/>
                  </a:cubicBezTo>
                  <a:cubicBezTo>
                    <a:pt x="16" y="0"/>
                    <a:pt x="16" y="0"/>
                    <a:pt x="16" y="0"/>
                  </a:cubicBezTo>
                  <a:cubicBezTo>
                    <a:pt x="18" y="0"/>
                    <a:pt x="20" y="1"/>
                    <a:pt x="22" y="2"/>
                  </a:cubicBezTo>
                  <a:cubicBezTo>
                    <a:pt x="23" y="3"/>
                    <a:pt x="24" y="4"/>
                    <a:pt x="24" y="5"/>
                  </a:cubicBezTo>
                  <a:cubicBezTo>
                    <a:pt x="25" y="6"/>
                    <a:pt x="26" y="8"/>
                    <a:pt x="26" y="9"/>
                  </a:cubicBezTo>
                  <a:cubicBezTo>
                    <a:pt x="26" y="13"/>
                    <a:pt x="25" y="17"/>
                    <a:pt x="21" y="19"/>
                  </a:cubicBezTo>
                  <a:cubicBezTo>
                    <a:pt x="20" y="20"/>
                    <a:pt x="20" y="21"/>
                    <a:pt x="20" y="22"/>
                  </a:cubicBezTo>
                  <a:cubicBezTo>
                    <a:pt x="21" y="24"/>
                    <a:pt x="22" y="26"/>
                    <a:pt x="23" y="28"/>
                  </a:cubicBezTo>
                  <a:cubicBezTo>
                    <a:pt x="23" y="29"/>
                    <a:pt x="24" y="30"/>
                    <a:pt x="24" y="31"/>
                  </a:cubicBezTo>
                  <a:cubicBezTo>
                    <a:pt x="27" y="35"/>
                    <a:pt x="29" y="39"/>
                    <a:pt x="30" y="44"/>
                  </a:cubicBezTo>
                  <a:cubicBezTo>
                    <a:pt x="31" y="50"/>
                    <a:pt x="31" y="56"/>
                    <a:pt x="29" y="61"/>
                  </a:cubicBezTo>
                  <a:cubicBezTo>
                    <a:pt x="29" y="61"/>
                    <a:pt x="29" y="61"/>
                    <a:pt x="29" y="61"/>
                  </a:cubicBezTo>
                  <a:cubicBezTo>
                    <a:pt x="26" y="66"/>
                    <a:pt x="22" y="70"/>
                    <a:pt x="16" y="72"/>
                  </a:cubicBezTo>
                  <a:cubicBezTo>
                    <a:pt x="16" y="72"/>
                    <a:pt x="16" y="72"/>
                    <a:pt x="16" y="72"/>
                  </a:cubicBezTo>
                  <a:cubicBezTo>
                    <a:pt x="16" y="67"/>
                    <a:pt x="16" y="67"/>
                    <a:pt x="16" y="67"/>
                  </a:cubicBezTo>
                  <a:close/>
                  <a:moveTo>
                    <a:pt x="16" y="50"/>
                  </a:moveTo>
                  <a:cubicBezTo>
                    <a:pt x="16" y="54"/>
                    <a:pt x="16" y="54"/>
                    <a:pt x="16" y="54"/>
                  </a:cubicBezTo>
                  <a:cubicBezTo>
                    <a:pt x="16" y="52"/>
                    <a:pt x="16" y="51"/>
                    <a:pt x="16" y="50"/>
                  </a:cubicBezTo>
                  <a:close/>
                  <a:moveTo>
                    <a:pt x="12" y="57"/>
                  </a:moveTo>
                  <a:cubicBezTo>
                    <a:pt x="10" y="58"/>
                    <a:pt x="8" y="60"/>
                    <a:pt x="8" y="62"/>
                  </a:cubicBezTo>
                  <a:cubicBezTo>
                    <a:pt x="8" y="63"/>
                    <a:pt x="8" y="64"/>
                    <a:pt x="9" y="65"/>
                  </a:cubicBezTo>
                  <a:cubicBezTo>
                    <a:pt x="9" y="65"/>
                    <a:pt x="9" y="66"/>
                    <a:pt x="10" y="67"/>
                  </a:cubicBezTo>
                  <a:cubicBezTo>
                    <a:pt x="10" y="67"/>
                    <a:pt x="10" y="67"/>
                    <a:pt x="10" y="67"/>
                  </a:cubicBezTo>
                  <a:cubicBezTo>
                    <a:pt x="11" y="68"/>
                    <a:pt x="13" y="68"/>
                    <a:pt x="15" y="68"/>
                  </a:cubicBezTo>
                  <a:cubicBezTo>
                    <a:pt x="15" y="68"/>
                    <a:pt x="15" y="67"/>
                    <a:pt x="16" y="67"/>
                  </a:cubicBezTo>
                  <a:cubicBezTo>
                    <a:pt x="16" y="72"/>
                    <a:pt x="16" y="72"/>
                    <a:pt x="16" y="72"/>
                  </a:cubicBezTo>
                  <a:cubicBezTo>
                    <a:pt x="12" y="74"/>
                    <a:pt x="8" y="72"/>
                    <a:pt x="6" y="70"/>
                  </a:cubicBezTo>
                  <a:cubicBezTo>
                    <a:pt x="6" y="70"/>
                    <a:pt x="6" y="70"/>
                    <a:pt x="6" y="70"/>
                  </a:cubicBezTo>
                  <a:cubicBezTo>
                    <a:pt x="5" y="69"/>
                    <a:pt x="5" y="67"/>
                    <a:pt x="4" y="66"/>
                  </a:cubicBezTo>
                  <a:cubicBezTo>
                    <a:pt x="4" y="65"/>
                    <a:pt x="4" y="63"/>
                    <a:pt x="4" y="62"/>
                  </a:cubicBezTo>
                  <a:cubicBezTo>
                    <a:pt x="4" y="58"/>
                    <a:pt x="6" y="54"/>
                    <a:pt x="11" y="53"/>
                  </a:cubicBezTo>
                  <a:cubicBezTo>
                    <a:pt x="11" y="52"/>
                    <a:pt x="11" y="50"/>
                    <a:pt x="10" y="48"/>
                  </a:cubicBezTo>
                  <a:cubicBezTo>
                    <a:pt x="9" y="44"/>
                    <a:pt x="6" y="39"/>
                    <a:pt x="4" y="36"/>
                  </a:cubicBezTo>
                  <a:cubicBezTo>
                    <a:pt x="3" y="34"/>
                    <a:pt x="2" y="32"/>
                    <a:pt x="2" y="31"/>
                  </a:cubicBezTo>
                  <a:cubicBezTo>
                    <a:pt x="2" y="31"/>
                    <a:pt x="2" y="31"/>
                    <a:pt x="2" y="31"/>
                  </a:cubicBezTo>
                  <a:cubicBezTo>
                    <a:pt x="2" y="31"/>
                    <a:pt x="2" y="31"/>
                    <a:pt x="2" y="31"/>
                  </a:cubicBezTo>
                  <a:cubicBezTo>
                    <a:pt x="0" y="25"/>
                    <a:pt x="0" y="20"/>
                    <a:pt x="1" y="14"/>
                  </a:cubicBezTo>
                  <a:cubicBezTo>
                    <a:pt x="3" y="9"/>
                    <a:pt x="6" y="5"/>
                    <a:pt x="11" y="2"/>
                  </a:cubicBezTo>
                  <a:cubicBezTo>
                    <a:pt x="12" y="1"/>
                    <a:pt x="14" y="0"/>
                    <a:pt x="16" y="0"/>
                  </a:cubicBezTo>
                  <a:cubicBezTo>
                    <a:pt x="16" y="5"/>
                    <a:pt x="16" y="5"/>
                    <a:pt x="16" y="5"/>
                  </a:cubicBezTo>
                  <a:cubicBezTo>
                    <a:pt x="15" y="5"/>
                    <a:pt x="14" y="6"/>
                    <a:pt x="13" y="6"/>
                  </a:cubicBezTo>
                  <a:cubicBezTo>
                    <a:pt x="10" y="8"/>
                    <a:pt x="7" y="12"/>
                    <a:pt x="6" y="16"/>
                  </a:cubicBezTo>
                  <a:cubicBezTo>
                    <a:pt x="5" y="20"/>
                    <a:pt x="5" y="25"/>
                    <a:pt x="7" y="29"/>
                  </a:cubicBezTo>
                  <a:cubicBezTo>
                    <a:pt x="7" y="29"/>
                    <a:pt x="7" y="29"/>
                    <a:pt x="7" y="29"/>
                  </a:cubicBezTo>
                  <a:cubicBezTo>
                    <a:pt x="7" y="30"/>
                    <a:pt x="8" y="32"/>
                    <a:pt x="9" y="34"/>
                  </a:cubicBezTo>
                  <a:cubicBezTo>
                    <a:pt x="11" y="37"/>
                    <a:pt x="13" y="42"/>
                    <a:pt x="15" y="46"/>
                  </a:cubicBezTo>
                  <a:cubicBezTo>
                    <a:pt x="15" y="47"/>
                    <a:pt x="15" y="49"/>
                    <a:pt x="16" y="50"/>
                  </a:cubicBezTo>
                  <a:cubicBezTo>
                    <a:pt x="16" y="54"/>
                    <a:pt x="16" y="54"/>
                    <a:pt x="16" y="54"/>
                  </a:cubicBezTo>
                  <a:cubicBezTo>
                    <a:pt x="15" y="55"/>
                    <a:pt x="14" y="57"/>
                    <a:pt x="12"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1" name="Freeform 250"/>
            <p:cNvSpPr>
              <a:spLocks noEditPoints="1"/>
            </p:cNvSpPr>
            <p:nvPr/>
          </p:nvSpPr>
          <p:spPr bwMode="auto">
            <a:xfrm>
              <a:off x="9844103" y="319091"/>
              <a:ext cx="177800" cy="279401"/>
            </a:xfrm>
            <a:custGeom>
              <a:gdLst>
                <a:gd fmla="*/ 74 w 79" name="T0"/>
                <a:gd fmla="*/ 71 h 124" name="T1"/>
                <a:gd fmla="*/ 74 w 79" name="T2"/>
                <a:gd fmla="*/ 5 h 124" name="T3"/>
                <a:gd fmla="*/ 41 w 79" name="T4"/>
                <a:gd fmla="*/ 5 h 124" name="T5"/>
                <a:gd fmla="*/ 40 w 79" name="T6"/>
                <a:gd fmla="*/ 9 h 124" name="T7"/>
                <a:gd fmla="*/ 40 w 79" name="T8"/>
                <a:gd fmla="*/ 0 h 124" name="T9"/>
                <a:gd fmla="*/ 40 w 79" name="T10"/>
                <a:gd fmla="*/ 0 h 124" name="T11"/>
                <a:gd fmla="*/ 76 w 79" name="T12"/>
                <a:gd fmla="*/ 0 h 124" name="T13"/>
                <a:gd fmla="*/ 79 w 79" name="T14"/>
                <a:gd fmla="*/ 2 h 124" name="T15"/>
                <a:gd fmla="*/ 79 w 79" name="T16"/>
                <a:gd fmla="*/ 72 h 124" name="T17"/>
                <a:gd fmla="*/ 79 w 79" name="T18"/>
                <a:gd fmla="*/ 72 h 124" name="T19"/>
                <a:gd fmla="*/ 78 w 79" name="T20"/>
                <a:gd fmla="*/ 72 h 124" name="T21"/>
                <a:gd fmla="*/ 58 w 79" name="T22"/>
                <a:gd fmla="*/ 122 h 124" name="T23"/>
                <a:gd fmla="*/ 58 w 79" name="T24"/>
                <a:gd fmla="*/ 123 h 124" name="T25"/>
                <a:gd fmla="*/ 55 w 79" name="T26"/>
                <a:gd fmla="*/ 124 h 124" name="T27"/>
                <a:gd fmla="*/ 40 w 79" name="T28"/>
                <a:gd fmla="*/ 117 h 124" name="T29"/>
                <a:gd fmla="*/ 40 w 79" name="T30"/>
                <a:gd fmla="*/ 112 h 124" name="T31"/>
                <a:gd fmla="*/ 55 w 79" name="T32"/>
                <a:gd fmla="*/ 118 h 124" name="T33"/>
                <a:gd fmla="*/ 74 w 79" name="T34"/>
                <a:gd fmla="*/ 71 h 124" name="T35"/>
                <a:gd fmla="*/ 40 w 79" name="T36"/>
                <a:gd fmla="*/ 9 h 124" name="T37"/>
                <a:gd fmla="*/ 5 w 79" name="T38"/>
                <a:gd fmla="*/ 97 h 124" name="T39"/>
                <a:gd fmla="*/ 40 w 79" name="T40"/>
                <a:gd fmla="*/ 112 h 124" name="T41"/>
                <a:gd fmla="*/ 40 w 79" name="T42"/>
                <a:gd fmla="*/ 117 h 124" name="T43"/>
                <a:gd fmla="*/ 1 w 79" name="T44"/>
                <a:gd fmla="*/ 100 h 124" name="T45"/>
                <a:gd fmla="*/ 1 w 79" name="T46"/>
                <a:gd fmla="*/ 100 h 124" name="T47"/>
                <a:gd fmla="*/ 0 w 79" name="T48"/>
                <a:gd fmla="*/ 97 h 124" name="T49"/>
                <a:gd fmla="*/ 37 w 79" name="T50"/>
                <a:gd fmla="*/ 1 h 124" name="T51"/>
                <a:gd fmla="*/ 40 w 79" name="T52"/>
                <a:gd fmla="*/ 0 h 124" name="T53"/>
                <a:gd fmla="*/ 40 w 79" name="T54"/>
                <a:gd fmla="*/ 9 h 124"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4" w="79">
                  <a:moveTo>
                    <a:pt x="74" y="71"/>
                  </a:moveTo>
                  <a:cubicBezTo>
                    <a:pt x="74" y="5"/>
                    <a:pt x="74" y="5"/>
                    <a:pt x="74" y="5"/>
                  </a:cubicBezTo>
                  <a:cubicBezTo>
                    <a:pt x="41" y="5"/>
                    <a:pt x="41" y="5"/>
                    <a:pt x="41" y="5"/>
                  </a:cubicBezTo>
                  <a:cubicBezTo>
                    <a:pt x="40" y="9"/>
                    <a:pt x="40" y="9"/>
                    <a:pt x="40" y="9"/>
                  </a:cubicBezTo>
                  <a:cubicBezTo>
                    <a:pt x="40" y="0"/>
                    <a:pt x="40" y="0"/>
                    <a:pt x="40" y="0"/>
                  </a:cubicBezTo>
                  <a:cubicBezTo>
                    <a:pt x="40" y="0"/>
                    <a:pt x="40" y="0"/>
                    <a:pt x="40" y="0"/>
                  </a:cubicBezTo>
                  <a:cubicBezTo>
                    <a:pt x="76" y="0"/>
                    <a:pt x="76" y="0"/>
                    <a:pt x="76" y="0"/>
                  </a:cubicBezTo>
                  <a:cubicBezTo>
                    <a:pt x="77" y="0"/>
                    <a:pt x="79" y="1"/>
                    <a:pt x="79" y="2"/>
                  </a:cubicBezTo>
                  <a:cubicBezTo>
                    <a:pt x="79" y="72"/>
                    <a:pt x="79" y="72"/>
                    <a:pt x="79" y="72"/>
                  </a:cubicBezTo>
                  <a:cubicBezTo>
                    <a:pt x="79" y="72"/>
                    <a:pt x="79" y="72"/>
                    <a:pt x="79" y="72"/>
                  </a:cubicBezTo>
                  <a:cubicBezTo>
                    <a:pt x="79" y="72"/>
                    <a:pt x="78" y="72"/>
                    <a:pt x="78" y="72"/>
                  </a:cubicBezTo>
                  <a:cubicBezTo>
                    <a:pt x="58" y="122"/>
                    <a:pt x="58" y="122"/>
                    <a:pt x="58" y="122"/>
                  </a:cubicBezTo>
                  <a:cubicBezTo>
                    <a:pt x="58" y="123"/>
                    <a:pt x="58" y="123"/>
                    <a:pt x="58" y="123"/>
                  </a:cubicBezTo>
                  <a:cubicBezTo>
                    <a:pt x="58" y="124"/>
                    <a:pt x="56" y="124"/>
                    <a:pt x="55" y="124"/>
                  </a:cubicBezTo>
                  <a:cubicBezTo>
                    <a:pt x="40" y="117"/>
                    <a:pt x="40" y="117"/>
                    <a:pt x="40" y="117"/>
                  </a:cubicBezTo>
                  <a:cubicBezTo>
                    <a:pt x="40" y="112"/>
                    <a:pt x="40" y="112"/>
                    <a:pt x="40" y="112"/>
                  </a:cubicBezTo>
                  <a:cubicBezTo>
                    <a:pt x="55" y="118"/>
                    <a:pt x="55" y="118"/>
                    <a:pt x="55" y="118"/>
                  </a:cubicBezTo>
                  <a:lnTo>
                    <a:pt x="74" y="71"/>
                  </a:lnTo>
                  <a:close/>
                  <a:moveTo>
                    <a:pt x="40" y="9"/>
                  </a:moveTo>
                  <a:cubicBezTo>
                    <a:pt x="5" y="97"/>
                    <a:pt x="5" y="97"/>
                    <a:pt x="5" y="97"/>
                  </a:cubicBezTo>
                  <a:cubicBezTo>
                    <a:pt x="40" y="112"/>
                    <a:pt x="40" y="112"/>
                    <a:pt x="40" y="112"/>
                  </a:cubicBezTo>
                  <a:cubicBezTo>
                    <a:pt x="40" y="117"/>
                    <a:pt x="40" y="117"/>
                    <a:pt x="40" y="117"/>
                  </a:cubicBezTo>
                  <a:cubicBezTo>
                    <a:pt x="1" y="100"/>
                    <a:pt x="1" y="100"/>
                    <a:pt x="1" y="100"/>
                  </a:cubicBezTo>
                  <a:cubicBezTo>
                    <a:pt x="1" y="100"/>
                    <a:pt x="1" y="100"/>
                    <a:pt x="1" y="100"/>
                  </a:cubicBezTo>
                  <a:cubicBezTo>
                    <a:pt x="0" y="100"/>
                    <a:pt x="0" y="98"/>
                    <a:pt x="0" y="97"/>
                  </a:cubicBezTo>
                  <a:cubicBezTo>
                    <a:pt x="37" y="1"/>
                    <a:pt x="37" y="1"/>
                    <a:pt x="37" y="1"/>
                  </a:cubicBezTo>
                  <a:cubicBezTo>
                    <a:pt x="38" y="1"/>
                    <a:pt x="39" y="0"/>
                    <a:pt x="40" y="0"/>
                  </a:cubicBezTo>
                  <a:lnTo>
                    <a:pt x="40" y="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2" name="Freeform 251"/>
            <p:cNvSpPr>
              <a:spLocks noEditPoints="1"/>
            </p:cNvSpPr>
            <p:nvPr/>
          </p:nvSpPr>
          <p:spPr bwMode="auto">
            <a:xfrm>
              <a:off x="10020316" y="319091"/>
              <a:ext cx="42863" cy="95251"/>
            </a:xfrm>
            <a:custGeom>
              <a:gdLst>
                <a:gd fmla="*/ 9 w 19" name="T0"/>
                <a:gd fmla="*/ 29 h 42" name="T1"/>
                <a:gd fmla="*/ 12 w 19" name="T2"/>
                <a:gd fmla="*/ 23 h 42" name="T3"/>
                <a:gd fmla="*/ 14 w 19" name="T4"/>
                <a:gd fmla="*/ 5 h 42" name="T5"/>
                <a:gd fmla="*/ 9 w 19" name="T6"/>
                <a:gd fmla="*/ 5 h 42" name="T7"/>
                <a:gd fmla="*/ 9 w 19" name="T8"/>
                <a:gd fmla="*/ 0 h 42" name="T9"/>
                <a:gd fmla="*/ 16 w 19" name="T10"/>
                <a:gd fmla="*/ 0 h 42" name="T11"/>
                <a:gd fmla="*/ 16 w 19" name="T12"/>
                <a:gd fmla="*/ 0 h 42" name="T13"/>
                <a:gd fmla="*/ 18 w 19" name="T14"/>
                <a:gd fmla="*/ 0 h 42" name="T15"/>
                <a:gd fmla="*/ 18 w 19" name="T16"/>
                <a:gd fmla="*/ 3 h 42" name="T17"/>
                <a:gd fmla="*/ 16 w 19" name="T18"/>
                <a:gd fmla="*/ 24 h 42" name="T19"/>
                <a:gd fmla="*/ 9 w 19" name="T20"/>
                <a:gd fmla="*/ 37 h 42" name="T21"/>
                <a:gd fmla="*/ 9 w 19" name="T22"/>
                <a:gd fmla="*/ 29 h 42" name="T23"/>
                <a:gd fmla="*/ 5 w 19" name="T24"/>
                <a:gd fmla="*/ 35 h 42" name="T25"/>
                <a:gd fmla="*/ 9 w 19" name="T26"/>
                <a:gd fmla="*/ 29 h 42" name="T27"/>
                <a:gd fmla="*/ 9 w 19" name="T28"/>
                <a:gd fmla="*/ 37 h 42" name="T29"/>
                <a:gd fmla="*/ 4 w 19" name="T30"/>
                <a:gd fmla="*/ 41 h 42" name="T31"/>
                <a:gd fmla="*/ 3 w 19" name="T32"/>
                <a:gd fmla="*/ 42 h 42" name="T33"/>
                <a:gd fmla="*/ 0 w 19" name="T34"/>
                <a:gd fmla="*/ 39 h 42" name="T35"/>
                <a:gd fmla="*/ 0 w 19" name="T36"/>
                <a:gd fmla="*/ 2 h 42" name="T37"/>
                <a:gd fmla="*/ 3 w 19" name="T38"/>
                <a:gd fmla="*/ 0 h 42" name="T39"/>
                <a:gd fmla="*/ 9 w 19" name="T40"/>
                <a:gd fmla="*/ 0 h 42" name="T41"/>
                <a:gd fmla="*/ 9 w 19" name="T42"/>
                <a:gd fmla="*/ 5 h 42" name="T43"/>
                <a:gd fmla="*/ 5 w 19" name="T44"/>
                <a:gd fmla="*/ 5 h 42" name="T45"/>
                <a:gd fmla="*/ 5 w 19" name="T46"/>
                <a:gd fmla="*/ 35 h 42"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42" w="19">
                  <a:moveTo>
                    <a:pt x="9" y="29"/>
                  </a:moveTo>
                  <a:cubicBezTo>
                    <a:pt x="10" y="27"/>
                    <a:pt x="11" y="25"/>
                    <a:pt x="12" y="23"/>
                  </a:cubicBezTo>
                  <a:cubicBezTo>
                    <a:pt x="13" y="17"/>
                    <a:pt x="13" y="10"/>
                    <a:pt x="14" y="5"/>
                  </a:cubicBezTo>
                  <a:cubicBezTo>
                    <a:pt x="9" y="5"/>
                    <a:pt x="9" y="5"/>
                    <a:pt x="9" y="5"/>
                  </a:cubicBezTo>
                  <a:cubicBezTo>
                    <a:pt x="9" y="0"/>
                    <a:pt x="9" y="0"/>
                    <a:pt x="9" y="0"/>
                  </a:cubicBezTo>
                  <a:cubicBezTo>
                    <a:pt x="16" y="0"/>
                    <a:pt x="16" y="0"/>
                    <a:pt x="16" y="0"/>
                  </a:cubicBezTo>
                  <a:cubicBezTo>
                    <a:pt x="16" y="0"/>
                    <a:pt x="16" y="0"/>
                    <a:pt x="16" y="0"/>
                  </a:cubicBezTo>
                  <a:cubicBezTo>
                    <a:pt x="17" y="0"/>
                    <a:pt x="17" y="0"/>
                    <a:pt x="18" y="0"/>
                  </a:cubicBezTo>
                  <a:cubicBezTo>
                    <a:pt x="19" y="1"/>
                    <a:pt x="19" y="2"/>
                    <a:pt x="18" y="3"/>
                  </a:cubicBezTo>
                  <a:cubicBezTo>
                    <a:pt x="18" y="10"/>
                    <a:pt x="18" y="17"/>
                    <a:pt x="16" y="24"/>
                  </a:cubicBezTo>
                  <a:cubicBezTo>
                    <a:pt x="15" y="29"/>
                    <a:pt x="13" y="34"/>
                    <a:pt x="9" y="37"/>
                  </a:cubicBezTo>
                  <a:lnTo>
                    <a:pt x="9" y="29"/>
                  </a:lnTo>
                  <a:close/>
                  <a:moveTo>
                    <a:pt x="5" y="35"/>
                  </a:moveTo>
                  <a:cubicBezTo>
                    <a:pt x="7" y="33"/>
                    <a:pt x="8" y="31"/>
                    <a:pt x="9" y="29"/>
                  </a:cubicBezTo>
                  <a:cubicBezTo>
                    <a:pt x="9" y="37"/>
                    <a:pt x="9" y="37"/>
                    <a:pt x="9" y="37"/>
                  </a:cubicBezTo>
                  <a:cubicBezTo>
                    <a:pt x="8" y="39"/>
                    <a:pt x="6" y="40"/>
                    <a:pt x="4" y="41"/>
                  </a:cubicBezTo>
                  <a:cubicBezTo>
                    <a:pt x="3" y="42"/>
                    <a:pt x="3" y="42"/>
                    <a:pt x="3" y="42"/>
                  </a:cubicBezTo>
                  <a:cubicBezTo>
                    <a:pt x="1" y="42"/>
                    <a:pt x="0" y="41"/>
                    <a:pt x="0" y="39"/>
                  </a:cubicBezTo>
                  <a:cubicBezTo>
                    <a:pt x="0" y="2"/>
                    <a:pt x="0" y="2"/>
                    <a:pt x="0" y="2"/>
                  </a:cubicBezTo>
                  <a:cubicBezTo>
                    <a:pt x="0" y="1"/>
                    <a:pt x="1" y="0"/>
                    <a:pt x="3"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3" name="Freeform 252"/>
            <p:cNvSpPr>
              <a:spLocks noEditPoints="1"/>
            </p:cNvSpPr>
            <p:nvPr/>
          </p:nvSpPr>
          <p:spPr bwMode="auto">
            <a:xfrm>
              <a:off x="10020316" y="319091"/>
              <a:ext cx="177800" cy="279401"/>
            </a:xfrm>
            <a:custGeom>
              <a:gdLst>
                <a:gd fmla="*/ 39 w 79" name="T0"/>
                <a:gd fmla="*/ 112 h 124" name="T1"/>
                <a:gd fmla="*/ 73 w 79" name="T2"/>
                <a:gd fmla="*/ 97 h 124" name="T3"/>
                <a:gd fmla="*/ 39 w 79" name="T4"/>
                <a:gd fmla="*/ 9 h 124" name="T5"/>
                <a:gd fmla="*/ 39 w 79" name="T6"/>
                <a:gd fmla="*/ 0 h 124" name="T7"/>
                <a:gd fmla="*/ 41 w 79" name="T8"/>
                <a:gd fmla="*/ 1 h 124" name="T9"/>
                <a:gd fmla="*/ 79 w 79" name="T10"/>
                <a:gd fmla="*/ 97 h 124" name="T11"/>
                <a:gd fmla="*/ 77 w 79" name="T12"/>
                <a:gd fmla="*/ 100 h 124" name="T13"/>
                <a:gd fmla="*/ 39 w 79" name="T14"/>
                <a:gd fmla="*/ 117 h 124" name="T15"/>
                <a:gd fmla="*/ 39 w 79" name="T16"/>
                <a:gd fmla="*/ 112 h 124" name="T17"/>
                <a:gd fmla="*/ 23 w 79" name="T18"/>
                <a:gd fmla="*/ 5 h 124" name="T19"/>
                <a:gd fmla="*/ 20 w 79" name="T20"/>
                <a:gd fmla="*/ 28 h 124" name="T21"/>
                <a:gd fmla="*/ 5 w 79" name="T22"/>
                <a:gd fmla="*/ 46 h 124" name="T23"/>
                <a:gd fmla="*/ 5 w 79" name="T24"/>
                <a:gd fmla="*/ 71 h 124" name="T25"/>
                <a:gd fmla="*/ 24 w 79" name="T26"/>
                <a:gd fmla="*/ 118 h 124" name="T27"/>
                <a:gd fmla="*/ 39 w 79" name="T28"/>
                <a:gd fmla="*/ 112 h 124" name="T29"/>
                <a:gd fmla="*/ 39 w 79" name="T30"/>
                <a:gd fmla="*/ 117 h 124" name="T31"/>
                <a:gd fmla="*/ 24 w 79" name="T32"/>
                <a:gd fmla="*/ 124 h 124" name="T33"/>
                <a:gd fmla="*/ 24 w 79" name="T34"/>
                <a:gd fmla="*/ 124 h 124" name="T35"/>
                <a:gd fmla="*/ 24 w 79" name="T36"/>
                <a:gd fmla="*/ 124 h 124" name="T37"/>
                <a:gd fmla="*/ 21 w 79" name="T38"/>
                <a:gd fmla="*/ 123 h 124" name="T39"/>
                <a:gd fmla="*/ 0 w 79" name="T40"/>
                <a:gd fmla="*/ 73 h 124" name="T41"/>
                <a:gd fmla="*/ 0 w 79" name="T42"/>
                <a:gd fmla="*/ 72 h 124" name="T43"/>
                <a:gd fmla="*/ 0 w 79" name="T44"/>
                <a:gd fmla="*/ 44 h 124" name="T45"/>
                <a:gd fmla="*/ 0 w 79" name="T46"/>
                <a:gd fmla="*/ 44 h 124" name="T47"/>
                <a:gd fmla="*/ 2 w 79" name="T48"/>
                <a:gd fmla="*/ 42 h 124" name="T49"/>
                <a:gd fmla="*/ 15 w 79" name="T50"/>
                <a:gd fmla="*/ 26 h 124" name="T51"/>
                <a:gd fmla="*/ 18 w 79" name="T52"/>
                <a:gd fmla="*/ 3 h 124" name="T53"/>
                <a:gd fmla="*/ 18 w 79" name="T54"/>
                <a:gd fmla="*/ 2 h 124" name="T55"/>
                <a:gd fmla="*/ 20 w 79" name="T56"/>
                <a:gd fmla="*/ 0 h 124" name="T57"/>
                <a:gd fmla="*/ 39 w 79" name="T58"/>
                <a:gd fmla="*/ 0 h 124" name="T59"/>
                <a:gd fmla="*/ 39 w 79" name="T60"/>
                <a:gd fmla="*/ 0 h 124" name="T61"/>
                <a:gd fmla="*/ 39 w 79" name="T62"/>
                <a:gd fmla="*/ 0 h 124" name="T63"/>
                <a:gd fmla="*/ 39 w 79" name="T64"/>
                <a:gd fmla="*/ 9 h 124" name="T65"/>
                <a:gd fmla="*/ 37 w 79" name="T66"/>
                <a:gd fmla="*/ 5 h 124" name="T67"/>
                <a:gd fmla="*/ 23 w 79" name="T68"/>
                <a:gd fmla="*/ 5 h 12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24" w="79">
                  <a:moveTo>
                    <a:pt x="39" y="112"/>
                  </a:moveTo>
                  <a:cubicBezTo>
                    <a:pt x="73" y="97"/>
                    <a:pt x="73" y="97"/>
                    <a:pt x="73" y="97"/>
                  </a:cubicBezTo>
                  <a:cubicBezTo>
                    <a:pt x="39" y="9"/>
                    <a:pt x="39" y="9"/>
                    <a:pt x="39" y="9"/>
                  </a:cubicBezTo>
                  <a:cubicBezTo>
                    <a:pt x="39" y="0"/>
                    <a:pt x="39" y="0"/>
                    <a:pt x="39" y="0"/>
                  </a:cubicBezTo>
                  <a:cubicBezTo>
                    <a:pt x="40" y="0"/>
                    <a:pt x="41" y="0"/>
                    <a:pt x="41" y="1"/>
                  </a:cubicBezTo>
                  <a:cubicBezTo>
                    <a:pt x="79" y="97"/>
                    <a:pt x="79" y="97"/>
                    <a:pt x="79" y="97"/>
                  </a:cubicBezTo>
                  <a:cubicBezTo>
                    <a:pt x="79" y="98"/>
                    <a:pt x="79" y="100"/>
                    <a:pt x="77" y="100"/>
                  </a:cubicBezTo>
                  <a:cubicBezTo>
                    <a:pt x="39" y="117"/>
                    <a:pt x="39" y="117"/>
                    <a:pt x="39" y="117"/>
                  </a:cubicBezTo>
                  <a:lnTo>
                    <a:pt x="39" y="112"/>
                  </a:lnTo>
                  <a:close/>
                  <a:moveTo>
                    <a:pt x="23" y="5"/>
                  </a:moveTo>
                  <a:cubicBezTo>
                    <a:pt x="23" y="12"/>
                    <a:pt x="22" y="20"/>
                    <a:pt x="20" y="28"/>
                  </a:cubicBezTo>
                  <a:cubicBezTo>
                    <a:pt x="17" y="35"/>
                    <a:pt x="13" y="42"/>
                    <a:pt x="5" y="46"/>
                  </a:cubicBezTo>
                  <a:cubicBezTo>
                    <a:pt x="5" y="71"/>
                    <a:pt x="5" y="71"/>
                    <a:pt x="5" y="71"/>
                  </a:cubicBezTo>
                  <a:cubicBezTo>
                    <a:pt x="24" y="118"/>
                    <a:pt x="24" y="118"/>
                    <a:pt x="24" y="118"/>
                  </a:cubicBezTo>
                  <a:cubicBezTo>
                    <a:pt x="39" y="112"/>
                    <a:pt x="39" y="112"/>
                    <a:pt x="39" y="112"/>
                  </a:cubicBezTo>
                  <a:cubicBezTo>
                    <a:pt x="39" y="117"/>
                    <a:pt x="39" y="117"/>
                    <a:pt x="39" y="117"/>
                  </a:cubicBezTo>
                  <a:cubicBezTo>
                    <a:pt x="24" y="124"/>
                    <a:pt x="24" y="124"/>
                    <a:pt x="24" y="124"/>
                  </a:cubicBezTo>
                  <a:cubicBezTo>
                    <a:pt x="24" y="124"/>
                    <a:pt x="24" y="124"/>
                    <a:pt x="24" y="124"/>
                  </a:cubicBezTo>
                  <a:cubicBezTo>
                    <a:pt x="24" y="124"/>
                    <a:pt x="24" y="124"/>
                    <a:pt x="24" y="124"/>
                  </a:cubicBezTo>
                  <a:cubicBezTo>
                    <a:pt x="22" y="124"/>
                    <a:pt x="21" y="124"/>
                    <a:pt x="21" y="123"/>
                  </a:cubicBezTo>
                  <a:cubicBezTo>
                    <a:pt x="0" y="73"/>
                    <a:pt x="0" y="73"/>
                    <a:pt x="0" y="73"/>
                  </a:cubicBezTo>
                  <a:cubicBezTo>
                    <a:pt x="0" y="72"/>
                    <a:pt x="0" y="72"/>
                    <a:pt x="0" y="72"/>
                  </a:cubicBezTo>
                  <a:cubicBezTo>
                    <a:pt x="0" y="44"/>
                    <a:pt x="0" y="44"/>
                    <a:pt x="0" y="44"/>
                  </a:cubicBezTo>
                  <a:cubicBezTo>
                    <a:pt x="0" y="44"/>
                    <a:pt x="0" y="44"/>
                    <a:pt x="0" y="44"/>
                  </a:cubicBezTo>
                  <a:cubicBezTo>
                    <a:pt x="0" y="43"/>
                    <a:pt x="1" y="43"/>
                    <a:pt x="2" y="42"/>
                  </a:cubicBezTo>
                  <a:cubicBezTo>
                    <a:pt x="9" y="39"/>
                    <a:pt x="13" y="33"/>
                    <a:pt x="15" y="26"/>
                  </a:cubicBezTo>
                  <a:cubicBezTo>
                    <a:pt x="17" y="19"/>
                    <a:pt x="18" y="11"/>
                    <a:pt x="18" y="3"/>
                  </a:cubicBezTo>
                  <a:cubicBezTo>
                    <a:pt x="18" y="3"/>
                    <a:pt x="18" y="3"/>
                    <a:pt x="18" y="2"/>
                  </a:cubicBezTo>
                  <a:cubicBezTo>
                    <a:pt x="18" y="1"/>
                    <a:pt x="19" y="0"/>
                    <a:pt x="20" y="0"/>
                  </a:cubicBezTo>
                  <a:cubicBezTo>
                    <a:pt x="39" y="0"/>
                    <a:pt x="39" y="0"/>
                    <a:pt x="39" y="0"/>
                  </a:cubicBezTo>
                  <a:cubicBezTo>
                    <a:pt x="39" y="0"/>
                    <a:pt x="39" y="0"/>
                    <a:pt x="39" y="0"/>
                  </a:cubicBezTo>
                  <a:cubicBezTo>
                    <a:pt x="39" y="0"/>
                    <a:pt x="39" y="0"/>
                    <a:pt x="39" y="0"/>
                  </a:cubicBezTo>
                  <a:cubicBezTo>
                    <a:pt x="39" y="9"/>
                    <a:pt x="39" y="9"/>
                    <a:pt x="39" y="9"/>
                  </a:cubicBezTo>
                  <a:cubicBezTo>
                    <a:pt x="37" y="5"/>
                    <a:pt x="37" y="5"/>
                    <a:pt x="37" y="5"/>
                  </a:cubicBezTo>
                  <a:lnTo>
                    <a:pt x="23"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4" name="Freeform 253"/>
            <p:cNvSpPr>
              <a:spLocks noEditPoints="1"/>
            </p:cNvSpPr>
            <p:nvPr/>
          </p:nvSpPr>
          <p:spPr bwMode="auto">
            <a:xfrm>
              <a:off x="9928240" y="287340"/>
              <a:ext cx="184150" cy="33339"/>
            </a:xfrm>
            <a:custGeom>
              <a:gdLst>
                <a:gd fmla="*/ 78 w 82" name="T0"/>
                <a:gd fmla="*/ 5 h 15" name="T1"/>
                <a:gd fmla="*/ 41 w 82" name="T2"/>
                <a:gd fmla="*/ 5 h 15" name="T3"/>
                <a:gd fmla="*/ 41 w 82" name="T4"/>
                <a:gd fmla="*/ 0 h 15" name="T5"/>
                <a:gd fmla="*/ 80 w 82" name="T6"/>
                <a:gd fmla="*/ 0 h 15" name="T7"/>
                <a:gd fmla="*/ 82 w 82" name="T8"/>
                <a:gd fmla="*/ 2 h 15" name="T9"/>
                <a:gd fmla="*/ 82 w 82" name="T10"/>
                <a:gd fmla="*/ 12 h 15" name="T11"/>
                <a:gd fmla="*/ 80 w 82" name="T12"/>
                <a:gd fmla="*/ 15 h 15" name="T13"/>
                <a:gd fmla="*/ 44 w 82" name="T14"/>
                <a:gd fmla="*/ 15 h 15" name="T15"/>
                <a:gd fmla="*/ 41 w 82" name="T16"/>
                <a:gd fmla="*/ 15 h 15" name="T17"/>
                <a:gd fmla="*/ 41 w 82" name="T18"/>
                <a:gd fmla="*/ 10 h 15" name="T19"/>
                <a:gd fmla="*/ 44 w 82" name="T20"/>
                <a:gd fmla="*/ 10 h 15" name="T21"/>
                <a:gd fmla="*/ 78 w 82" name="T22"/>
                <a:gd fmla="*/ 10 h 15" name="T23"/>
                <a:gd fmla="*/ 78 w 82" name="T24"/>
                <a:gd fmla="*/ 5 h 15" name="T25"/>
                <a:gd fmla="*/ 41 w 82" name="T26"/>
                <a:gd fmla="*/ 5 h 15" name="T27"/>
                <a:gd fmla="*/ 5 w 82" name="T28"/>
                <a:gd fmla="*/ 5 h 15" name="T29"/>
                <a:gd fmla="*/ 5 w 82" name="T30"/>
                <a:gd fmla="*/ 10 h 15" name="T31"/>
                <a:gd fmla="*/ 39 w 82" name="T32"/>
                <a:gd fmla="*/ 10 h 15" name="T33"/>
                <a:gd fmla="*/ 41 w 82" name="T34"/>
                <a:gd fmla="*/ 10 h 15" name="T35"/>
                <a:gd fmla="*/ 41 w 82" name="T36"/>
                <a:gd fmla="*/ 15 h 15" name="T37"/>
                <a:gd fmla="*/ 39 w 82" name="T38"/>
                <a:gd fmla="*/ 15 h 15" name="T39"/>
                <a:gd fmla="*/ 3 w 82" name="T40"/>
                <a:gd fmla="*/ 15 h 15" name="T41"/>
                <a:gd fmla="*/ 0 w 82" name="T42"/>
                <a:gd fmla="*/ 12 h 15" name="T43"/>
                <a:gd fmla="*/ 0 w 82" name="T44"/>
                <a:gd fmla="*/ 2 h 15" name="T45"/>
                <a:gd fmla="*/ 3 w 82" name="T46"/>
                <a:gd fmla="*/ 0 h 15" name="T47"/>
                <a:gd fmla="*/ 41 w 82" name="T48"/>
                <a:gd fmla="*/ 0 h 15" name="T49"/>
                <a:gd fmla="*/ 41 w 82" name="T50"/>
                <a:gd fmla="*/ 5 h 1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5" w="82">
                  <a:moveTo>
                    <a:pt x="78" y="5"/>
                  </a:moveTo>
                  <a:cubicBezTo>
                    <a:pt x="41" y="5"/>
                    <a:pt x="41" y="5"/>
                    <a:pt x="41" y="5"/>
                  </a:cubicBezTo>
                  <a:cubicBezTo>
                    <a:pt x="41" y="0"/>
                    <a:pt x="41" y="0"/>
                    <a:pt x="41" y="0"/>
                  </a:cubicBezTo>
                  <a:cubicBezTo>
                    <a:pt x="80" y="0"/>
                    <a:pt x="80" y="0"/>
                    <a:pt x="80" y="0"/>
                  </a:cubicBezTo>
                  <a:cubicBezTo>
                    <a:pt x="81" y="0"/>
                    <a:pt x="82" y="1"/>
                    <a:pt x="82" y="2"/>
                  </a:cubicBezTo>
                  <a:cubicBezTo>
                    <a:pt x="82" y="12"/>
                    <a:pt x="82" y="12"/>
                    <a:pt x="82" y="12"/>
                  </a:cubicBezTo>
                  <a:cubicBezTo>
                    <a:pt x="82" y="14"/>
                    <a:pt x="81" y="15"/>
                    <a:pt x="80" y="15"/>
                  </a:cubicBezTo>
                  <a:cubicBezTo>
                    <a:pt x="44" y="15"/>
                    <a:pt x="44" y="15"/>
                    <a:pt x="44" y="15"/>
                  </a:cubicBezTo>
                  <a:cubicBezTo>
                    <a:pt x="41" y="15"/>
                    <a:pt x="41" y="15"/>
                    <a:pt x="41" y="15"/>
                  </a:cubicBezTo>
                  <a:cubicBezTo>
                    <a:pt x="41" y="10"/>
                    <a:pt x="41" y="10"/>
                    <a:pt x="41" y="10"/>
                  </a:cubicBezTo>
                  <a:cubicBezTo>
                    <a:pt x="44" y="10"/>
                    <a:pt x="44" y="10"/>
                    <a:pt x="44" y="10"/>
                  </a:cubicBezTo>
                  <a:cubicBezTo>
                    <a:pt x="78" y="10"/>
                    <a:pt x="78" y="10"/>
                    <a:pt x="78" y="10"/>
                  </a:cubicBezTo>
                  <a:lnTo>
                    <a:pt x="78"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3" y="15"/>
                    <a:pt x="3" y="15"/>
                    <a:pt x="3" y="15"/>
                  </a:cubicBezTo>
                  <a:cubicBezTo>
                    <a:pt x="1" y="15"/>
                    <a:pt x="0" y="14"/>
                    <a:pt x="0" y="12"/>
                  </a:cubicBezTo>
                  <a:cubicBezTo>
                    <a:pt x="0" y="2"/>
                    <a:pt x="0" y="2"/>
                    <a:pt x="0" y="2"/>
                  </a:cubicBezTo>
                  <a:cubicBezTo>
                    <a:pt x="0" y="1"/>
                    <a:pt x="1" y="0"/>
                    <a:pt x="3" y="0"/>
                  </a:cubicBezTo>
                  <a:cubicBezTo>
                    <a:pt x="41" y="0"/>
                    <a:pt x="41" y="0"/>
                    <a:pt x="41" y="0"/>
                  </a:cubicBezTo>
                  <a:lnTo>
                    <a:pt x="41"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5" name="Freeform 254"/>
            <p:cNvSpPr>
              <a:spLocks noEditPoints="1"/>
            </p:cNvSpPr>
            <p:nvPr/>
          </p:nvSpPr>
          <p:spPr bwMode="auto">
            <a:xfrm>
              <a:off x="9031302" y="3576659"/>
              <a:ext cx="242888" cy="196851"/>
            </a:xfrm>
            <a:custGeom>
              <a:gdLst>
                <a:gd fmla="*/ 93 w 108" name="T0"/>
                <a:gd fmla="*/ 22 h 87" name="T1"/>
                <a:gd fmla="*/ 88 w 108" name="T2"/>
                <a:gd fmla="*/ 1 h 87" name="T3"/>
                <a:gd fmla="*/ 108 w 108" name="T4"/>
                <a:gd fmla="*/ 32 h 87" name="T5"/>
                <a:gd fmla="*/ 106 w 108" name="T6"/>
                <a:gd fmla="*/ 84 h 87" name="T7"/>
                <a:gd fmla="*/ 86 w 108" name="T8"/>
                <a:gd fmla="*/ 87 h 87" name="T9"/>
                <a:gd fmla="*/ 103 w 108" name="T10"/>
                <a:gd fmla="*/ 81 h 87" name="T11"/>
                <a:gd fmla="*/ 104 w 108" name="T12"/>
                <a:gd fmla="*/ 68 h 87" name="T13"/>
                <a:gd fmla="*/ 97 w 108" name="T14"/>
                <a:gd fmla="*/ 62 h 87" name="T15"/>
                <a:gd fmla="*/ 97 w 108" name="T16"/>
                <a:gd fmla="*/ 46 h 87" name="T17"/>
                <a:gd fmla="*/ 94 w 108" name="T18"/>
                <a:gd fmla="*/ 51 h 87" name="T19"/>
                <a:gd fmla="*/ 86 w 108" name="T20"/>
                <a:gd fmla="*/ 62 h 87" name="T21"/>
                <a:gd fmla="*/ 89 w 108" name="T22"/>
                <a:gd fmla="*/ 28 h 87" name="T23"/>
                <a:gd fmla="*/ 86 w 108" name="T24"/>
                <a:gd fmla="*/ 16 h 87" name="T25"/>
                <a:gd fmla="*/ 84 w 108" name="T26"/>
                <a:gd fmla="*/ 5 h 87" name="T27"/>
                <a:gd fmla="*/ 86 w 108" name="T28"/>
                <a:gd fmla="*/ 0 h 87" name="T29"/>
                <a:gd fmla="*/ 86 w 108" name="T30"/>
                <a:gd fmla="*/ 8 h 87" name="T31"/>
                <a:gd fmla="*/ 84 w 108" name="T32"/>
                <a:gd fmla="*/ 68 h 87" name="T33"/>
                <a:gd fmla="*/ 86 w 108" name="T34"/>
                <a:gd fmla="*/ 82 h 87" name="T35"/>
                <a:gd fmla="*/ 86 w 108" name="T36"/>
                <a:gd fmla="*/ 87 h 87" name="T37"/>
                <a:gd fmla="*/ 79 w 108" name="T38"/>
                <a:gd fmla="*/ 70 h 87" name="T39"/>
                <a:gd fmla="*/ 86 w 108" name="T40"/>
                <a:gd fmla="*/ 16 h 87" name="T41"/>
                <a:gd fmla="*/ 54 w 108" name="T42"/>
                <a:gd fmla="*/ 6 h 87" name="T43"/>
                <a:gd fmla="*/ 85 w 108" name="T44"/>
                <a:gd fmla="*/ 23 h 87" name="T45"/>
                <a:gd fmla="*/ 86 w 108" name="T46"/>
                <a:gd fmla="*/ 28 h 87" name="T47"/>
                <a:gd fmla="*/ 86 w 108" name="T48"/>
                <a:gd fmla="*/ 51 h 87" name="T49"/>
                <a:gd fmla="*/ 86 w 108" name="T50"/>
                <a:gd fmla="*/ 57 h 87" name="T51"/>
                <a:gd fmla="*/ 74 w 108" name="T52"/>
                <a:gd fmla="*/ 59 h 87" name="T53"/>
                <a:gd fmla="*/ 86 w 108" name="T54"/>
                <a:gd fmla="*/ 46 h 87" name="T55"/>
                <a:gd fmla="*/ 22 w 108" name="T56"/>
                <a:gd fmla="*/ 8 h 87" name="T57"/>
                <a:gd fmla="*/ 54 w 108" name="T58"/>
                <a:gd fmla="*/ 0 h 87" name="T59"/>
                <a:gd fmla="*/ 22 w 108" name="T60"/>
                <a:gd fmla="*/ 82 h 87" name="T61"/>
                <a:gd fmla="*/ 24 w 108" name="T62"/>
                <a:gd fmla="*/ 81 h 87" name="T63"/>
                <a:gd fmla="*/ 27 w 108" name="T64"/>
                <a:gd fmla="*/ 65 h 87" name="T65"/>
                <a:gd fmla="*/ 29 w 108" name="T66"/>
                <a:gd fmla="*/ 70 h 87" name="T67"/>
                <a:gd fmla="*/ 27 w 108" name="T68"/>
                <a:gd fmla="*/ 85 h 87" name="T69"/>
                <a:gd fmla="*/ 22 w 108" name="T70"/>
                <a:gd fmla="*/ 82 h 87" name="T71"/>
                <a:gd fmla="*/ 28 w 108" name="T72"/>
                <a:gd fmla="*/ 6 h 87" name="T73"/>
                <a:gd fmla="*/ 22 w 108" name="T74"/>
                <a:gd fmla="*/ 28 h 87" name="T75"/>
                <a:gd fmla="*/ 23 w 108" name="T76"/>
                <a:gd fmla="*/ 23 h 87" name="T77"/>
                <a:gd fmla="*/ 54 w 108" name="T78"/>
                <a:gd fmla="*/ 6 h 87" name="T79"/>
                <a:gd fmla="*/ 30 w 108" name="T80"/>
                <a:gd fmla="*/ 57 h 87" name="T81"/>
                <a:gd fmla="*/ 22 w 108" name="T82"/>
                <a:gd fmla="*/ 46 h 87" name="T83"/>
                <a:gd fmla="*/ 35 w 108" name="T84"/>
                <a:gd fmla="*/ 59 h 87" name="T85"/>
                <a:gd fmla="*/ 22 w 108" name="T86"/>
                <a:gd fmla="*/ 8 h 87" name="T87"/>
                <a:gd fmla="*/ 15 w 108" name="T88"/>
                <a:gd fmla="*/ 22 h 87" name="T89"/>
                <a:gd fmla="*/ 5 w 108" name="T90"/>
                <a:gd fmla="*/ 68 h 87" name="T91"/>
                <a:gd fmla="*/ 6 w 108" name="T92"/>
                <a:gd fmla="*/ 81 h 87" name="T93"/>
                <a:gd fmla="*/ 22 w 108" name="T94"/>
                <a:gd fmla="*/ 87 h 87" name="T95"/>
                <a:gd fmla="*/ 2 w 108" name="T96"/>
                <a:gd fmla="*/ 85 h 87" name="T97"/>
                <a:gd fmla="*/ 0 w 108" name="T98"/>
                <a:gd fmla="*/ 65 h 87" name="T99"/>
                <a:gd fmla="*/ 1 w 108" name="T100"/>
                <a:gd fmla="*/ 30 h 87" name="T101"/>
                <a:gd fmla="*/ 22 w 108" name="T102"/>
                <a:gd fmla="*/ 0 h 87" name="T103"/>
                <a:gd fmla="*/ 17 w 108" name="T104"/>
                <a:gd fmla="*/ 24 h 87" name="T105"/>
                <a:gd fmla="*/ 22 w 108" name="T106"/>
                <a:gd fmla="*/ 28 h 87" name="T107"/>
                <a:gd fmla="*/ 12 w 108" name="T108"/>
                <a:gd fmla="*/ 46 h 87" name="T109"/>
                <a:gd fmla="*/ 12 w 108" name="T110"/>
                <a:gd fmla="*/ 62 h 87" name="T111"/>
                <a:gd fmla="*/ 14 w 108" name="T112"/>
                <a:gd fmla="*/ 57 h 87" name="T113"/>
                <a:gd fmla="*/ 22 w 108" name="T114"/>
                <a:gd fmla="*/ 46 h 87"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87" w="108">
                  <a:moveTo>
                    <a:pt x="104" y="33"/>
                  </a:moveTo>
                  <a:cubicBezTo>
                    <a:pt x="94" y="22"/>
                    <a:pt x="94" y="22"/>
                    <a:pt x="94" y="22"/>
                  </a:cubicBezTo>
                  <a:cubicBezTo>
                    <a:pt x="94" y="22"/>
                    <a:pt x="93" y="22"/>
                    <a:pt x="93" y="22"/>
                  </a:cubicBezTo>
                  <a:cubicBezTo>
                    <a:pt x="86" y="8"/>
                    <a:pt x="86" y="8"/>
                    <a:pt x="86" y="8"/>
                  </a:cubicBezTo>
                  <a:cubicBezTo>
                    <a:pt x="86" y="0"/>
                    <a:pt x="86" y="0"/>
                    <a:pt x="86" y="0"/>
                  </a:cubicBezTo>
                  <a:cubicBezTo>
                    <a:pt x="87" y="0"/>
                    <a:pt x="88" y="0"/>
                    <a:pt x="88" y="1"/>
                  </a:cubicBezTo>
                  <a:cubicBezTo>
                    <a:pt x="97" y="19"/>
                    <a:pt x="97" y="19"/>
                    <a:pt x="97" y="19"/>
                  </a:cubicBezTo>
                  <a:cubicBezTo>
                    <a:pt x="108" y="30"/>
                    <a:pt x="108" y="30"/>
                    <a:pt x="108" y="30"/>
                  </a:cubicBezTo>
                  <a:cubicBezTo>
                    <a:pt x="108" y="31"/>
                    <a:pt x="108" y="31"/>
                    <a:pt x="108" y="32"/>
                  </a:cubicBezTo>
                  <a:cubicBezTo>
                    <a:pt x="108" y="68"/>
                    <a:pt x="108" y="68"/>
                    <a:pt x="108" y="68"/>
                  </a:cubicBezTo>
                  <a:cubicBezTo>
                    <a:pt x="108" y="80"/>
                    <a:pt x="108" y="80"/>
                    <a:pt x="108" y="80"/>
                  </a:cubicBezTo>
                  <a:cubicBezTo>
                    <a:pt x="108" y="81"/>
                    <a:pt x="108" y="83"/>
                    <a:pt x="106" y="84"/>
                  </a:cubicBezTo>
                  <a:cubicBezTo>
                    <a:pt x="106" y="84"/>
                    <a:pt x="106" y="85"/>
                    <a:pt x="106" y="85"/>
                  </a:cubicBezTo>
                  <a:cubicBezTo>
                    <a:pt x="105" y="86"/>
                    <a:pt x="103" y="87"/>
                    <a:pt x="101" y="87"/>
                  </a:cubicBezTo>
                  <a:cubicBezTo>
                    <a:pt x="86" y="87"/>
                    <a:pt x="86" y="87"/>
                    <a:pt x="86" y="87"/>
                  </a:cubicBezTo>
                  <a:cubicBezTo>
                    <a:pt x="86" y="82"/>
                    <a:pt x="86" y="82"/>
                    <a:pt x="86" y="82"/>
                  </a:cubicBezTo>
                  <a:cubicBezTo>
                    <a:pt x="101" y="82"/>
                    <a:pt x="101" y="82"/>
                    <a:pt x="101" y="82"/>
                  </a:cubicBezTo>
                  <a:cubicBezTo>
                    <a:pt x="102" y="82"/>
                    <a:pt x="102" y="82"/>
                    <a:pt x="103" y="81"/>
                  </a:cubicBezTo>
                  <a:cubicBezTo>
                    <a:pt x="103" y="81"/>
                    <a:pt x="103" y="81"/>
                    <a:pt x="103" y="81"/>
                  </a:cubicBezTo>
                  <a:cubicBezTo>
                    <a:pt x="103" y="81"/>
                    <a:pt x="104" y="80"/>
                    <a:pt x="104" y="80"/>
                  </a:cubicBezTo>
                  <a:cubicBezTo>
                    <a:pt x="104" y="68"/>
                    <a:pt x="104" y="68"/>
                    <a:pt x="104" y="68"/>
                  </a:cubicBezTo>
                  <a:cubicBezTo>
                    <a:pt x="104" y="33"/>
                    <a:pt x="104" y="33"/>
                    <a:pt x="104" y="33"/>
                  </a:cubicBezTo>
                  <a:close/>
                  <a:moveTo>
                    <a:pt x="86" y="62"/>
                  </a:moveTo>
                  <a:cubicBezTo>
                    <a:pt x="97" y="62"/>
                    <a:pt x="97" y="62"/>
                    <a:pt x="97" y="62"/>
                  </a:cubicBezTo>
                  <a:cubicBezTo>
                    <a:pt x="98" y="62"/>
                    <a:pt x="99" y="61"/>
                    <a:pt x="99" y="59"/>
                  </a:cubicBezTo>
                  <a:cubicBezTo>
                    <a:pt x="99" y="49"/>
                    <a:pt x="99" y="49"/>
                    <a:pt x="99" y="49"/>
                  </a:cubicBezTo>
                  <a:cubicBezTo>
                    <a:pt x="99" y="47"/>
                    <a:pt x="98" y="46"/>
                    <a:pt x="97" y="46"/>
                  </a:cubicBezTo>
                  <a:cubicBezTo>
                    <a:pt x="86" y="46"/>
                    <a:pt x="86" y="46"/>
                    <a:pt x="86" y="46"/>
                  </a:cubicBezTo>
                  <a:cubicBezTo>
                    <a:pt x="86" y="51"/>
                    <a:pt x="86" y="51"/>
                    <a:pt x="86" y="51"/>
                  </a:cubicBezTo>
                  <a:cubicBezTo>
                    <a:pt x="94" y="51"/>
                    <a:pt x="94" y="51"/>
                    <a:pt x="94" y="51"/>
                  </a:cubicBezTo>
                  <a:cubicBezTo>
                    <a:pt x="94" y="57"/>
                    <a:pt x="94" y="57"/>
                    <a:pt x="94" y="57"/>
                  </a:cubicBezTo>
                  <a:cubicBezTo>
                    <a:pt x="86" y="57"/>
                    <a:pt x="86" y="57"/>
                    <a:pt x="86" y="57"/>
                  </a:cubicBezTo>
                  <a:cubicBezTo>
                    <a:pt x="86" y="62"/>
                    <a:pt x="86" y="62"/>
                    <a:pt x="86" y="62"/>
                  </a:cubicBezTo>
                  <a:close/>
                  <a:moveTo>
                    <a:pt x="86" y="28"/>
                  </a:moveTo>
                  <a:cubicBezTo>
                    <a:pt x="89" y="28"/>
                    <a:pt x="89" y="28"/>
                    <a:pt x="89" y="28"/>
                  </a:cubicBezTo>
                  <a:cubicBezTo>
                    <a:pt x="89" y="28"/>
                    <a:pt x="89" y="28"/>
                    <a:pt x="89" y="28"/>
                  </a:cubicBezTo>
                  <a:cubicBezTo>
                    <a:pt x="89" y="28"/>
                    <a:pt x="90" y="28"/>
                    <a:pt x="90" y="28"/>
                  </a:cubicBezTo>
                  <a:cubicBezTo>
                    <a:pt x="91" y="27"/>
                    <a:pt x="92" y="26"/>
                    <a:pt x="91" y="25"/>
                  </a:cubicBezTo>
                  <a:cubicBezTo>
                    <a:pt x="86" y="16"/>
                    <a:pt x="86" y="16"/>
                    <a:pt x="86" y="16"/>
                  </a:cubicBezTo>
                  <a:lnTo>
                    <a:pt x="86" y="28"/>
                  </a:lnTo>
                  <a:close/>
                  <a:moveTo>
                    <a:pt x="86" y="8"/>
                  </a:moveTo>
                  <a:cubicBezTo>
                    <a:pt x="84" y="5"/>
                    <a:pt x="84" y="5"/>
                    <a:pt x="84" y="5"/>
                  </a:cubicBezTo>
                  <a:cubicBezTo>
                    <a:pt x="54" y="5"/>
                    <a:pt x="54" y="5"/>
                    <a:pt x="54" y="5"/>
                  </a:cubicBezTo>
                  <a:cubicBezTo>
                    <a:pt x="54" y="0"/>
                    <a:pt x="54" y="0"/>
                    <a:pt x="54" y="0"/>
                  </a:cubicBezTo>
                  <a:cubicBezTo>
                    <a:pt x="86" y="0"/>
                    <a:pt x="86" y="0"/>
                    <a:pt x="86" y="0"/>
                  </a:cubicBezTo>
                  <a:cubicBezTo>
                    <a:pt x="86" y="0"/>
                    <a:pt x="86" y="0"/>
                    <a:pt x="86" y="0"/>
                  </a:cubicBezTo>
                  <a:cubicBezTo>
                    <a:pt x="86" y="0"/>
                    <a:pt x="86" y="0"/>
                    <a:pt x="86" y="0"/>
                  </a:cubicBezTo>
                  <a:cubicBezTo>
                    <a:pt x="86" y="8"/>
                    <a:pt x="86" y="8"/>
                    <a:pt x="86" y="8"/>
                  </a:cubicBezTo>
                  <a:close/>
                  <a:moveTo>
                    <a:pt x="54" y="65"/>
                  </a:moveTo>
                  <a:cubicBezTo>
                    <a:pt x="81" y="65"/>
                    <a:pt x="81" y="65"/>
                    <a:pt x="81" y="65"/>
                  </a:cubicBezTo>
                  <a:cubicBezTo>
                    <a:pt x="83" y="65"/>
                    <a:pt x="84" y="66"/>
                    <a:pt x="84" y="68"/>
                  </a:cubicBezTo>
                  <a:cubicBezTo>
                    <a:pt x="84" y="80"/>
                    <a:pt x="84" y="80"/>
                    <a:pt x="84" y="80"/>
                  </a:cubicBezTo>
                  <a:cubicBezTo>
                    <a:pt x="84" y="80"/>
                    <a:pt x="84" y="81"/>
                    <a:pt x="84" y="81"/>
                  </a:cubicBezTo>
                  <a:cubicBezTo>
                    <a:pt x="85" y="82"/>
                    <a:pt x="85" y="82"/>
                    <a:pt x="86" y="82"/>
                  </a:cubicBezTo>
                  <a:cubicBezTo>
                    <a:pt x="86" y="82"/>
                    <a:pt x="86" y="82"/>
                    <a:pt x="86" y="82"/>
                  </a:cubicBezTo>
                  <a:cubicBezTo>
                    <a:pt x="86" y="87"/>
                    <a:pt x="86" y="87"/>
                    <a:pt x="86" y="87"/>
                  </a:cubicBezTo>
                  <a:cubicBezTo>
                    <a:pt x="86" y="87"/>
                    <a:pt x="86" y="87"/>
                    <a:pt x="86" y="87"/>
                  </a:cubicBezTo>
                  <a:cubicBezTo>
                    <a:pt x="84" y="87"/>
                    <a:pt x="82" y="86"/>
                    <a:pt x="81" y="85"/>
                  </a:cubicBezTo>
                  <a:cubicBezTo>
                    <a:pt x="80" y="83"/>
                    <a:pt x="79" y="82"/>
                    <a:pt x="79" y="80"/>
                  </a:cubicBezTo>
                  <a:cubicBezTo>
                    <a:pt x="79" y="70"/>
                    <a:pt x="79" y="70"/>
                    <a:pt x="79" y="70"/>
                  </a:cubicBezTo>
                  <a:cubicBezTo>
                    <a:pt x="54" y="70"/>
                    <a:pt x="54" y="70"/>
                    <a:pt x="54" y="70"/>
                  </a:cubicBezTo>
                  <a:cubicBezTo>
                    <a:pt x="54" y="65"/>
                    <a:pt x="54" y="65"/>
                    <a:pt x="54" y="65"/>
                  </a:cubicBezTo>
                  <a:close/>
                  <a:moveTo>
                    <a:pt x="86" y="16"/>
                  </a:moveTo>
                  <a:cubicBezTo>
                    <a:pt x="82" y="8"/>
                    <a:pt x="82" y="8"/>
                    <a:pt x="82" y="8"/>
                  </a:cubicBezTo>
                  <a:cubicBezTo>
                    <a:pt x="82" y="7"/>
                    <a:pt x="81" y="6"/>
                    <a:pt x="80" y="6"/>
                  </a:cubicBezTo>
                  <a:cubicBezTo>
                    <a:pt x="54" y="6"/>
                    <a:pt x="54" y="6"/>
                    <a:pt x="54" y="6"/>
                  </a:cubicBezTo>
                  <a:cubicBezTo>
                    <a:pt x="54" y="11"/>
                    <a:pt x="54" y="11"/>
                    <a:pt x="54" y="11"/>
                  </a:cubicBezTo>
                  <a:cubicBezTo>
                    <a:pt x="79" y="11"/>
                    <a:pt x="79" y="11"/>
                    <a:pt x="79" y="11"/>
                  </a:cubicBezTo>
                  <a:cubicBezTo>
                    <a:pt x="85" y="23"/>
                    <a:pt x="85" y="23"/>
                    <a:pt x="85" y="23"/>
                  </a:cubicBezTo>
                  <a:cubicBezTo>
                    <a:pt x="54" y="23"/>
                    <a:pt x="54" y="23"/>
                    <a:pt x="54" y="23"/>
                  </a:cubicBezTo>
                  <a:cubicBezTo>
                    <a:pt x="54" y="28"/>
                    <a:pt x="54" y="28"/>
                    <a:pt x="54" y="28"/>
                  </a:cubicBezTo>
                  <a:cubicBezTo>
                    <a:pt x="86" y="28"/>
                    <a:pt x="86" y="28"/>
                    <a:pt x="86" y="28"/>
                  </a:cubicBezTo>
                  <a:cubicBezTo>
                    <a:pt x="86" y="16"/>
                    <a:pt x="86" y="16"/>
                    <a:pt x="86" y="16"/>
                  </a:cubicBezTo>
                  <a:close/>
                  <a:moveTo>
                    <a:pt x="86" y="46"/>
                  </a:moveTo>
                  <a:cubicBezTo>
                    <a:pt x="86" y="51"/>
                    <a:pt x="86" y="51"/>
                    <a:pt x="86" y="51"/>
                  </a:cubicBezTo>
                  <a:cubicBezTo>
                    <a:pt x="78" y="51"/>
                    <a:pt x="78" y="51"/>
                    <a:pt x="78" y="51"/>
                  </a:cubicBezTo>
                  <a:cubicBezTo>
                    <a:pt x="78" y="57"/>
                    <a:pt x="78" y="57"/>
                    <a:pt x="78" y="57"/>
                  </a:cubicBezTo>
                  <a:cubicBezTo>
                    <a:pt x="86" y="57"/>
                    <a:pt x="86" y="57"/>
                    <a:pt x="86" y="57"/>
                  </a:cubicBezTo>
                  <a:cubicBezTo>
                    <a:pt x="86" y="62"/>
                    <a:pt x="86" y="62"/>
                    <a:pt x="86" y="62"/>
                  </a:cubicBezTo>
                  <a:cubicBezTo>
                    <a:pt x="76" y="62"/>
                    <a:pt x="76" y="62"/>
                    <a:pt x="76" y="62"/>
                  </a:cubicBezTo>
                  <a:cubicBezTo>
                    <a:pt x="75" y="62"/>
                    <a:pt x="74" y="61"/>
                    <a:pt x="74" y="59"/>
                  </a:cubicBezTo>
                  <a:cubicBezTo>
                    <a:pt x="74" y="49"/>
                    <a:pt x="74" y="49"/>
                    <a:pt x="74" y="49"/>
                  </a:cubicBezTo>
                  <a:cubicBezTo>
                    <a:pt x="74" y="47"/>
                    <a:pt x="75" y="46"/>
                    <a:pt x="76" y="46"/>
                  </a:cubicBezTo>
                  <a:lnTo>
                    <a:pt x="86" y="46"/>
                  </a:lnTo>
                  <a:close/>
                  <a:moveTo>
                    <a:pt x="54" y="5"/>
                  </a:moveTo>
                  <a:cubicBezTo>
                    <a:pt x="24" y="5"/>
                    <a:pt x="24" y="5"/>
                    <a:pt x="24" y="5"/>
                  </a:cubicBezTo>
                  <a:cubicBezTo>
                    <a:pt x="22" y="8"/>
                    <a:pt x="22" y="8"/>
                    <a:pt x="22" y="8"/>
                  </a:cubicBezTo>
                  <a:cubicBezTo>
                    <a:pt x="22" y="0"/>
                    <a:pt x="22" y="0"/>
                    <a:pt x="22" y="0"/>
                  </a:cubicBezTo>
                  <a:cubicBezTo>
                    <a:pt x="22" y="0"/>
                    <a:pt x="22" y="0"/>
                    <a:pt x="22" y="0"/>
                  </a:cubicBezTo>
                  <a:cubicBezTo>
                    <a:pt x="54" y="0"/>
                    <a:pt x="54" y="0"/>
                    <a:pt x="54" y="0"/>
                  </a:cubicBezTo>
                  <a:cubicBezTo>
                    <a:pt x="54" y="5"/>
                    <a:pt x="54" y="5"/>
                    <a:pt x="54" y="5"/>
                  </a:cubicBezTo>
                  <a:close/>
                  <a:moveTo>
                    <a:pt x="22" y="82"/>
                  </a:moveTo>
                  <a:cubicBezTo>
                    <a:pt x="22" y="82"/>
                    <a:pt x="22" y="82"/>
                    <a:pt x="22" y="82"/>
                  </a:cubicBezTo>
                  <a:cubicBezTo>
                    <a:pt x="23" y="82"/>
                    <a:pt x="24" y="82"/>
                    <a:pt x="24" y="81"/>
                  </a:cubicBezTo>
                  <a:cubicBezTo>
                    <a:pt x="24" y="81"/>
                    <a:pt x="24" y="81"/>
                    <a:pt x="24" y="81"/>
                  </a:cubicBezTo>
                  <a:cubicBezTo>
                    <a:pt x="24" y="81"/>
                    <a:pt x="24" y="81"/>
                    <a:pt x="24" y="81"/>
                  </a:cubicBezTo>
                  <a:cubicBezTo>
                    <a:pt x="24" y="81"/>
                    <a:pt x="25" y="80"/>
                    <a:pt x="25" y="80"/>
                  </a:cubicBezTo>
                  <a:cubicBezTo>
                    <a:pt x="25" y="68"/>
                    <a:pt x="25" y="68"/>
                    <a:pt x="25" y="68"/>
                  </a:cubicBezTo>
                  <a:cubicBezTo>
                    <a:pt x="25" y="66"/>
                    <a:pt x="26" y="65"/>
                    <a:pt x="27" y="65"/>
                  </a:cubicBezTo>
                  <a:cubicBezTo>
                    <a:pt x="54" y="65"/>
                    <a:pt x="54" y="65"/>
                    <a:pt x="54" y="65"/>
                  </a:cubicBezTo>
                  <a:cubicBezTo>
                    <a:pt x="54" y="70"/>
                    <a:pt x="54" y="70"/>
                    <a:pt x="54" y="70"/>
                  </a:cubicBezTo>
                  <a:cubicBezTo>
                    <a:pt x="29" y="70"/>
                    <a:pt x="29" y="70"/>
                    <a:pt x="29" y="70"/>
                  </a:cubicBezTo>
                  <a:cubicBezTo>
                    <a:pt x="29" y="80"/>
                    <a:pt x="29" y="80"/>
                    <a:pt x="29" y="80"/>
                  </a:cubicBezTo>
                  <a:cubicBezTo>
                    <a:pt x="29" y="82"/>
                    <a:pt x="29" y="83"/>
                    <a:pt x="27" y="85"/>
                  </a:cubicBezTo>
                  <a:cubicBezTo>
                    <a:pt x="27" y="85"/>
                    <a:pt x="27" y="85"/>
                    <a:pt x="27" y="85"/>
                  </a:cubicBezTo>
                  <a:cubicBezTo>
                    <a:pt x="26" y="86"/>
                    <a:pt x="24" y="87"/>
                    <a:pt x="22" y="87"/>
                  </a:cubicBezTo>
                  <a:cubicBezTo>
                    <a:pt x="22" y="87"/>
                    <a:pt x="22" y="87"/>
                    <a:pt x="22" y="87"/>
                  </a:cubicBezTo>
                  <a:cubicBezTo>
                    <a:pt x="22" y="82"/>
                    <a:pt x="22" y="82"/>
                    <a:pt x="22" y="82"/>
                  </a:cubicBezTo>
                  <a:close/>
                  <a:moveTo>
                    <a:pt x="54" y="6"/>
                  </a:moveTo>
                  <a:cubicBezTo>
                    <a:pt x="28" y="6"/>
                    <a:pt x="28" y="6"/>
                    <a:pt x="28" y="6"/>
                  </a:cubicBezTo>
                  <a:cubicBezTo>
                    <a:pt x="28" y="6"/>
                    <a:pt x="28" y="6"/>
                    <a:pt x="28" y="6"/>
                  </a:cubicBezTo>
                  <a:cubicBezTo>
                    <a:pt x="27" y="6"/>
                    <a:pt x="27" y="7"/>
                    <a:pt x="26" y="8"/>
                  </a:cubicBezTo>
                  <a:cubicBezTo>
                    <a:pt x="22" y="16"/>
                    <a:pt x="22" y="16"/>
                    <a:pt x="22" y="16"/>
                  </a:cubicBezTo>
                  <a:cubicBezTo>
                    <a:pt x="22" y="28"/>
                    <a:pt x="22" y="28"/>
                    <a:pt x="22" y="28"/>
                  </a:cubicBezTo>
                  <a:cubicBezTo>
                    <a:pt x="54" y="28"/>
                    <a:pt x="54" y="28"/>
                    <a:pt x="54" y="28"/>
                  </a:cubicBezTo>
                  <a:cubicBezTo>
                    <a:pt x="54" y="23"/>
                    <a:pt x="54" y="23"/>
                    <a:pt x="54" y="23"/>
                  </a:cubicBezTo>
                  <a:cubicBezTo>
                    <a:pt x="23" y="23"/>
                    <a:pt x="23" y="23"/>
                    <a:pt x="23" y="23"/>
                  </a:cubicBezTo>
                  <a:cubicBezTo>
                    <a:pt x="30" y="11"/>
                    <a:pt x="30" y="11"/>
                    <a:pt x="30" y="11"/>
                  </a:cubicBezTo>
                  <a:cubicBezTo>
                    <a:pt x="54" y="11"/>
                    <a:pt x="54" y="11"/>
                    <a:pt x="54" y="11"/>
                  </a:cubicBezTo>
                  <a:cubicBezTo>
                    <a:pt x="54" y="6"/>
                    <a:pt x="54" y="6"/>
                    <a:pt x="54" y="6"/>
                  </a:cubicBezTo>
                  <a:close/>
                  <a:moveTo>
                    <a:pt x="22" y="62"/>
                  </a:moveTo>
                  <a:cubicBezTo>
                    <a:pt x="22" y="57"/>
                    <a:pt x="22" y="57"/>
                    <a:pt x="22" y="57"/>
                  </a:cubicBezTo>
                  <a:cubicBezTo>
                    <a:pt x="30" y="57"/>
                    <a:pt x="30" y="57"/>
                    <a:pt x="30" y="57"/>
                  </a:cubicBezTo>
                  <a:cubicBezTo>
                    <a:pt x="30" y="51"/>
                    <a:pt x="30" y="51"/>
                    <a:pt x="30" y="51"/>
                  </a:cubicBezTo>
                  <a:cubicBezTo>
                    <a:pt x="22" y="51"/>
                    <a:pt x="22" y="51"/>
                    <a:pt x="22" y="51"/>
                  </a:cubicBezTo>
                  <a:cubicBezTo>
                    <a:pt x="22" y="46"/>
                    <a:pt x="22" y="46"/>
                    <a:pt x="22" y="46"/>
                  </a:cubicBezTo>
                  <a:cubicBezTo>
                    <a:pt x="32" y="46"/>
                    <a:pt x="32" y="46"/>
                    <a:pt x="32" y="46"/>
                  </a:cubicBezTo>
                  <a:cubicBezTo>
                    <a:pt x="34" y="46"/>
                    <a:pt x="35" y="47"/>
                    <a:pt x="35" y="49"/>
                  </a:cubicBezTo>
                  <a:cubicBezTo>
                    <a:pt x="35" y="59"/>
                    <a:pt x="35" y="59"/>
                    <a:pt x="35" y="59"/>
                  </a:cubicBezTo>
                  <a:cubicBezTo>
                    <a:pt x="35" y="61"/>
                    <a:pt x="34" y="62"/>
                    <a:pt x="32" y="62"/>
                  </a:cubicBezTo>
                  <a:lnTo>
                    <a:pt x="22" y="62"/>
                  </a:lnTo>
                  <a:close/>
                  <a:moveTo>
                    <a:pt x="22" y="8"/>
                  </a:moveTo>
                  <a:cubicBezTo>
                    <a:pt x="15" y="22"/>
                    <a:pt x="15" y="22"/>
                    <a:pt x="15" y="22"/>
                  </a:cubicBezTo>
                  <a:cubicBezTo>
                    <a:pt x="15" y="22"/>
                    <a:pt x="15" y="22"/>
                    <a:pt x="15" y="22"/>
                  </a:cubicBezTo>
                  <a:cubicBezTo>
                    <a:pt x="15" y="22"/>
                    <a:pt x="15" y="22"/>
                    <a:pt x="15" y="22"/>
                  </a:cubicBezTo>
                  <a:cubicBezTo>
                    <a:pt x="5" y="33"/>
                    <a:pt x="5" y="33"/>
                    <a:pt x="5" y="33"/>
                  </a:cubicBezTo>
                  <a:cubicBezTo>
                    <a:pt x="5" y="65"/>
                    <a:pt x="5" y="65"/>
                    <a:pt x="5" y="65"/>
                  </a:cubicBezTo>
                  <a:cubicBezTo>
                    <a:pt x="5" y="68"/>
                    <a:pt x="5" y="68"/>
                    <a:pt x="5" y="68"/>
                  </a:cubicBezTo>
                  <a:cubicBezTo>
                    <a:pt x="5" y="80"/>
                    <a:pt x="5" y="80"/>
                    <a:pt x="5" y="80"/>
                  </a:cubicBezTo>
                  <a:cubicBezTo>
                    <a:pt x="5" y="80"/>
                    <a:pt x="5" y="81"/>
                    <a:pt x="5" y="81"/>
                  </a:cubicBezTo>
                  <a:cubicBezTo>
                    <a:pt x="6" y="81"/>
                    <a:pt x="6" y="81"/>
                    <a:pt x="6" y="81"/>
                  </a:cubicBezTo>
                  <a:cubicBezTo>
                    <a:pt x="6" y="82"/>
                    <a:pt x="7" y="82"/>
                    <a:pt x="7" y="82"/>
                  </a:cubicBezTo>
                  <a:cubicBezTo>
                    <a:pt x="22" y="82"/>
                    <a:pt x="22" y="82"/>
                    <a:pt x="22" y="82"/>
                  </a:cubicBezTo>
                  <a:cubicBezTo>
                    <a:pt x="22" y="87"/>
                    <a:pt x="22" y="87"/>
                    <a:pt x="22" y="87"/>
                  </a:cubicBezTo>
                  <a:cubicBezTo>
                    <a:pt x="7" y="87"/>
                    <a:pt x="7" y="87"/>
                    <a:pt x="7" y="87"/>
                  </a:cubicBezTo>
                  <a:cubicBezTo>
                    <a:pt x="5" y="87"/>
                    <a:pt x="4" y="86"/>
                    <a:pt x="2" y="85"/>
                  </a:cubicBezTo>
                  <a:cubicBezTo>
                    <a:pt x="2" y="85"/>
                    <a:pt x="2" y="85"/>
                    <a:pt x="2" y="85"/>
                  </a:cubicBezTo>
                  <a:cubicBezTo>
                    <a:pt x="1" y="83"/>
                    <a:pt x="0" y="82"/>
                    <a:pt x="0" y="80"/>
                  </a:cubicBezTo>
                  <a:cubicBezTo>
                    <a:pt x="0" y="68"/>
                    <a:pt x="0" y="68"/>
                    <a:pt x="0" y="68"/>
                  </a:cubicBezTo>
                  <a:cubicBezTo>
                    <a:pt x="0" y="65"/>
                    <a:pt x="0" y="65"/>
                    <a:pt x="0" y="65"/>
                  </a:cubicBezTo>
                  <a:cubicBezTo>
                    <a:pt x="0" y="32"/>
                    <a:pt x="0" y="32"/>
                    <a:pt x="0" y="32"/>
                  </a:cubicBezTo>
                  <a:cubicBezTo>
                    <a:pt x="0" y="32"/>
                    <a:pt x="0" y="32"/>
                    <a:pt x="0" y="32"/>
                  </a:cubicBezTo>
                  <a:cubicBezTo>
                    <a:pt x="0" y="31"/>
                    <a:pt x="0" y="31"/>
                    <a:pt x="1" y="30"/>
                  </a:cubicBezTo>
                  <a:cubicBezTo>
                    <a:pt x="11" y="19"/>
                    <a:pt x="11" y="19"/>
                    <a:pt x="11" y="19"/>
                  </a:cubicBezTo>
                  <a:cubicBezTo>
                    <a:pt x="20" y="1"/>
                    <a:pt x="20" y="1"/>
                    <a:pt x="20" y="1"/>
                  </a:cubicBezTo>
                  <a:cubicBezTo>
                    <a:pt x="21" y="1"/>
                    <a:pt x="21" y="0"/>
                    <a:pt x="22" y="0"/>
                  </a:cubicBezTo>
                  <a:cubicBezTo>
                    <a:pt x="22" y="8"/>
                    <a:pt x="22" y="8"/>
                    <a:pt x="22" y="8"/>
                  </a:cubicBezTo>
                  <a:close/>
                  <a:moveTo>
                    <a:pt x="22" y="16"/>
                  </a:moveTo>
                  <a:cubicBezTo>
                    <a:pt x="17" y="24"/>
                    <a:pt x="17" y="24"/>
                    <a:pt x="17" y="24"/>
                  </a:cubicBezTo>
                  <a:cubicBezTo>
                    <a:pt x="17" y="25"/>
                    <a:pt x="17" y="25"/>
                    <a:pt x="17" y="26"/>
                  </a:cubicBezTo>
                  <a:cubicBezTo>
                    <a:pt x="17" y="27"/>
                    <a:pt x="18" y="28"/>
                    <a:pt x="20" y="28"/>
                  </a:cubicBezTo>
                  <a:cubicBezTo>
                    <a:pt x="22" y="28"/>
                    <a:pt x="22" y="28"/>
                    <a:pt x="22" y="28"/>
                  </a:cubicBezTo>
                  <a:cubicBezTo>
                    <a:pt x="22" y="16"/>
                    <a:pt x="22" y="16"/>
                    <a:pt x="22" y="16"/>
                  </a:cubicBezTo>
                  <a:close/>
                  <a:moveTo>
                    <a:pt x="22" y="46"/>
                  </a:moveTo>
                  <a:cubicBezTo>
                    <a:pt x="12" y="46"/>
                    <a:pt x="12" y="46"/>
                    <a:pt x="12" y="46"/>
                  </a:cubicBezTo>
                  <a:cubicBezTo>
                    <a:pt x="10" y="46"/>
                    <a:pt x="9" y="47"/>
                    <a:pt x="9" y="49"/>
                  </a:cubicBezTo>
                  <a:cubicBezTo>
                    <a:pt x="9" y="59"/>
                    <a:pt x="9" y="59"/>
                    <a:pt x="9" y="59"/>
                  </a:cubicBezTo>
                  <a:cubicBezTo>
                    <a:pt x="9" y="61"/>
                    <a:pt x="10" y="62"/>
                    <a:pt x="12" y="62"/>
                  </a:cubicBezTo>
                  <a:cubicBezTo>
                    <a:pt x="22" y="62"/>
                    <a:pt x="22" y="62"/>
                    <a:pt x="22" y="62"/>
                  </a:cubicBezTo>
                  <a:cubicBezTo>
                    <a:pt x="22" y="57"/>
                    <a:pt x="22" y="57"/>
                    <a:pt x="22" y="57"/>
                  </a:cubicBezTo>
                  <a:cubicBezTo>
                    <a:pt x="14" y="57"/>
                    <a:pt x="14" y="57"/>
                    <a:pt x="14" y="57"/>
                  </a:cubicBezTo>
                  <a:cubicBezTo>
                    <a:pt x="14" y="51"/>
                    <a:pt x="14" y="51"/>
                    <a:pt x="14" y="51"/>
                  </a:cubicBezTo>
                  <a:cubicBezTo>
                    <a:pt x="22" y="51"/>
                    <a:pt x="22" y="51"/>
                    <a:pt x="22" y="51"/>
                  </a:cubicBezTo>
                  <a:lnTo>
                    <a:pt x="22" y="4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6" name="Freeform 255"/>
            <p:cNvSpPr>
              <a:spLocks noEditPoints="1"/>
            </p:cNvSpPr>
            <p:nvPr/>
          </p:nvSpPr>
          <p:spPr bwMode="auto">
            <a:xfrm>
              <a:off x="7896237" y="3714771"/>
              <a:ext cx="201613" cy="187326"/>
            </a:xfrm>
            <a:custGeom>
              <a:gdLst>
                <a:gd fmla="*/ 46 w 89" name="T0"/>
                <a:gd fmla="*/ 12 h 83" name="T1"/>
                <a:gd fmla="*/ 76 w 89" name="T2"/>
                <a:gd fmla="*/ 13 h 83" name="T3"/>
                <a:gd fmla="*/ 84 w 89" name="T4"/>
                <a:gd fmla="*/ 29 h 83" name="T5"/>
                <a:gd fmla="*/ 74 w 89" name="T6"/>
                <a:gd fmla="*/ 65 h 83" name="T7"/>
                <a:gd fmla="*/ 68 w 89" name="T8"/>
                <a:gd fmla="*/ 73 h 83" name="T9"/>
                <a:gd fmla="*/ 60 w 89" name="T10"/>
                <a:gd fmla="*/ 76 h 83" name="T11"/>
                <a:gd fmla="*/ 46 w 89" name="T12"/>
                <a:gd fmla="*/ 72 h 83" name="T13"/>
                <a:gd fmla="*/ 46 w 89" name="T14"/>
                <a:gd fmla="*/ 77 h 83" name="T15"/>
                <a:gd fmla="*/ 59 w 89" name="T16"/>
                <a:gd fmla="*/ 80 h 83" name="T17"/>
                <a:gd fmla="*/ 78 w 89" name="T18"/>
                <a:gd fmla="*/ 69 h 83" name="T19"/>
                <a:gd fmla="*/ 89 w 89" name="T20"/>
                <a:gd fmla="*/ 34 h 83" name="T21"/>
                <a:gd fmla="*/ 80 w 89" name="T22"/>
                <a:gd fmla="*/ 10 h 83" name="T23"/>
                <a:gd fmla="*/ 51 w 89" name="T24"/>
                <a:gd fmla="*/ 5 h 83" name="T25"/>
                <a:gd fmla="*/ 46 w 89" name="T26"/>
                <a:gd fmla="*/ 6 h 83" name="T27"/>
                <a:gd fmla="*/ 46 w 89" name="T28"/>
                <a:gd fmla="*/ 12 h 83" name="T29"/>
                <a:gd fmla="*/ 24 w 89" name="T30"/>
                <a:gd fmla="*/ 74 h 83" name="T31"/>
                <a:gd fmla="*/ 17 w 89" name="T32"/>
                <a:gd fmla="*/ 65 h 83" name="T33"/>
                <a:gd fmla="*/ 7 w 89" name="T34"/>
                <a:gd fmla="*/ 39 h 83" name="T35"/>
                <a:gd fmla="*/ 7 w 89" name="T36"/>
                <a:gd fmla="*/ 39 h 83" name="T37"/>
                <a:gd fmla="*/ 14 w 89" name="T38"/>
                <a:gd fmla="*/ 13 h 83" name="T39"/>
                <a:gd fmla="*/ 45 w 89" name="T40"/>
                <a:gd fmla="*/ 11 h 83" name="T41"/>
                <a:gd fmla="*/ 46 w 89" name="T42"/>
                <a:gd fmla="*/ 12 h 83" name="T43"/>
                <a:gd fmla="*/ 46 w 89" name="T44"/>
                <a:gd fmla="*/ 6 h 83" name="T45"/>
                <a:gd fmla="*/ 40 w 89" name="T46"/>
                <a:gd fmla="*/ 5 h 83" name="T47"/>
                <a:gd fmla="*/ 5 w 89" name="T48"/>
                <a:gd fmla="*/ 18 h 83" name="T49"/>
                <a:gd fmla="*/ 5 w 89" name="T50"/>
                <a:gd fmla="*/ 52 h 83" name="T51"/>
                <a:gd fmla="*/ 16 w 89" name="T52"/>
                <a:gd fmla="*/ 73 h 83" name="T53"/>
                <a:gd fmla="*/ 23 w 89" name="T54"/>
                <a:gd fmla="*/ 79 h 83" name="T55"/>
                <a:gd fmla="*/ 40 w 89" name="T56"/>
                <a:gd fmla="*/ 78 h 83" name="T57"/>
                <a:gd fmla="*/ 46 w 89" name="T58"/>
                <a:gd fmla="*/ 77 h 83" name="T59"/>
                <a:gd fmla="*/ 46 w 89" name="T60"/>
                <a:gd fmla="*/ 72 h 83" name="T61"/>
                <a:gd fmla="*/ 39 w 89" name="T62"/>
                <a:gd fmla="*/ 73 h 83" name="T63"/>
                <a:gd fmla="*/ 24 w 89" name="T64"/>
                <a:gd fmla="*/ 74 h 83"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83" w="89">
                  <a:moveTo>
                    <a:pt x="46" y="12"/>
                  </a:moveTo>
                  <a:cubicBezTo>
                    <a:pt x="51" y="12"/>
                    <a:pt x="64" y="1"/>
                    <a:pt x="76" y="13"/>
                  </a:cubicBezTo>
                  <a:cubicBezTo>
                    <a:pt x="81" y="18"/>
                    <a:pt x="83" y="23"/>
                    <a:pt x="84" y="29"/>
                  </a:cubicBezTo>
                  <a:cubicBezTo>
                    <a:pt x="86" y="42"/>
                    <a:pt x="81" y="54"/>
                    <a:pt x="74" y="65"/>
                  </a:cubicBezTo>
                  <a:cubicBezTo>
                    <a:pt x="73" y="68"/>
                    <a:pt x="70" y="71"/>
                    <a:pt x="68" y="73"/>
                  </a:cubicBezTo>
                  <a:cubicBezTo>
                    <a:pt x="66" y="75"/>
                    <a:pt x="63" y="76"/>
                    <a:pt x="60" y="76"/>
                  </a:cubicBezTo>
                  <a:cubicBezTo>
                    <a:pt x="54" y="75"/>
                    <a:pt x="51" y="72"/>
                    <a:pt x="46" y="72"/>
                  </a:cubicBezTo>
                  <a:cubicBezTo>
                    <a:pt x="46" y="77"/>
                    <a:pt x="46" y="77"/>
                    <a:pt x="46" y="77"/>
                  </a:cubicBezTo>
                  <a:cubicBezTo>
                    <a:pt x="51" y="77"/>
                    <a:pt x="53" y="79"/>
                    <a:pt x="59" y="80"/>
                  </a:cubicBezTo>
                  <a:cubicBezTo>
                    <a:pt x="67" y="82"/>
                    <a:pt x="73" y="75"/>
                    <a:pt x="78" y="69"/>
                  </a:cubicBezTo>
                  <a:cubicBezTo>
                    <a:pt x="85" y="59"/>
                    <a:pt x="89" y="47"/>
                    <a:pt x="89" y="34"/>
                  </a:cubicBezTo>
                  <a:cubicBezTo>
                    <a:pt x="89" y="25"/>
                    <a:pt x="87" y="16"/>
                    <a:pt x="80" y="10"/>
                  </a:cubicBezTo>
                  <a:cubicBezTo>
                    <a:pt x="72" y="2"/>
                    <a:pt x="61" y="1"/>
                    <a:pt x="51" y="5"/>
                  </a:cubicBezTo>
                  <a:cubicBezTo>
                    <a:pt x="48" y="6"/>
                    <a:pt x="47" y="6"/>
                    <a:pt x="46" y="6"/>
                  </a:cubicBezTo>
                  <a:lnTo>
                    <a:pt x="46" y="12"/>
                  </a:lnTo>
                  <a:close/>
                  <a:moveTo>
                    <a:pt x="24" y="74"/>
                  </a:moveTo>
                  <a:cubicBezTo>
                    <a:pt x="21" y="71"/>
                    <a:pt x="19" y="69"/>
                    <a:pt x="17" y="65"/>
                  </a:cubicBezTo>
                  <a:cubicBezTo>
                    <a:pt x="12" y="58"/>
                    <a:pt x="8" y="49"/>
                    <a:pt x="7" y="39"/>
                  </a:cubicBezTo>
                  <a:cubicBezTo>
                    <a:pt x="7" y="39"/>
                    <a:pt x="7" y="39"/>
                    <a:pt x="7" y="39"/>
                  </a:cubicBezTo>
                  <a:cubicBezTo>
                    <a:pt x="6" y="30"/>
                    <a:pt x="7" y="20"/>
                    <a:pt x="14" y="13"/>
                  </a:cubicBezTo>
                  <a:cubicBezTo>
                    <a:pt x="24" y="4"/>
                    <a:pt x="34" y="8"/>
                    <a:pt x="45" y="11"/>
                  </a:cubicBezTo>
                  <a:cubicBezTo>
                    <a:pt x="45" y="12"/>
                    <a:pt x="45" y="12"/>
                    <a:pt x="46" y="12"/>
                  </a:cubicBezTo>
                  <a:cubicBezTo>
                    <a:pt x="46" y="6"/>
                    <a:pt x="46" y="6"/>
                    <a:pt x="46" y="6"/>
                  </a:cubicBezTo>
                  <a:cubicBezTo>
                    <a:pt x="44" y="6"/>
                    <a:pt x="43" y="6"/>
                    <a:pt x="40" y="5"/>
                  </a:cubicBezTo>
                  <a:cubicBezTo>
                    <a:pt x="26" y="0"/>
                    <a:pt x="12" y="5"/>
                    <a:pt x="5" y="18"/>
                  </a:cubicBezTo>
                  <a:cubicBezTo>
                    <a:pt x="0" y="28"/>
                    <a:pt x="1" y="41"/>
                    <a:pt x="5" y="52"/>
                  </a:cubicBezTo>
                  <a:cubicBezTo>
                    <a:pt x="7" y="59"/>
                    <a:pt x="11" y="67"/>
                    <a:pt x="16" y="73"/>
                  </a:cubicBezTo>
                  <a:cubicBezTo>
                    <a:pt x="18" y="75"/>
                    <a:pt x="20" y="77"/>
                    <a:pt x="23" y="79"/>
                  </a:cubicBezTo>
                  <a:cubicBezTo>
                    <a:pt x="29" y="83"/>
                    <a:pt x="34" y="80"/>
                    <a:pt x="40" y="78"/>
                  </a:cubicBezTo>
                  <a:cubicBezTo>
                    <a:pt x="42" y="77"/>
                    <a:pt x="44" y="77"/>
                    <a:pt x="46" y="77"/>
                  </a:cubicBezTo>
                  <a:cubicBezTo>
                    <a:pt x="46" y="72"/>
                    <a:pt x="46" y="72"/>
                    <a:pt x="46" y="72"/>
                  </a:cubicBezTo>
                  <a:cubicBezTo>
                    <a:pt x="44" y="72"/>
                    <a:pt x="41" y="72"/>
                    <a:pt x="39" y="73"/>
                  </a:cubicBezTo>
                  <a:cubicBezTo>
                    <a:pt x="33" y="75"/>
                    <a:pt x="29" y="78"/>
                    <a:pt x="24" y="7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7" name="Freeform 256"/>
            <p:cNvSpPr>
              <a:spLocks noEditPoints="1"/>
            </p:cNvSpPr>
            <p:nvPr/>
          </p:nvSpPr>
          <p:spPr bwMode="auto">
            <a:xfrm>
              <a:off x="7948625" y="3667147"/>
              <a:ext cx="55563" cy="60325"/>
            </a:xfrm>
            <a:custGeom>
              <a:gdLst>
                <a:gd fmla="*/ 13 w 25" name="T0"/>
                <a:gd fmla="*/ 19 h 27" name="T1"/>
                <a:gd fmla="*/ 14 w 25" name="T2"/>
                <a:gd fmla="*/ 20 h 27" name="T3"/>
                <a:gd fmla="*/ 18 w 25" name="T4"/>
                <a:gd fmla="*/ 22 h 27" name="T5"/>
                <a:gd fmla="*/ 18 w 25" name="T6"/>
                <a:gd fmla="*/ 22 h 27" name="T7"/>
                <a:gd fmla="*/ 18 w 25" name="T8"/>
                <a:gd fmla="*/ 22 h 27" name="T9"/>
                <a:gd fmla="*/ 20 w 25" name="T10"/>
                <a:gd fmla="*/ 23 h 27" name="T11"/>
                <a:gd fmla="*/ 20 w 25" name="T12"/>
                <a:gd fmla="*/ 23 h 27" name="T13"/>
                <a:gd fmla="*/ 19 w 25" name="T14"/>
                <a:gd fmla="*/ 18 h 27" name="T15"/>
                <a:gd fmla="*/ 16 w 25" name="T16"/>
                <a:gd fmla="*/ 13 h 27" name="T17"/>
                <a:gd fmla="*/ 13 w 25" name="T18"/>
                <a:gd fmla="*/ 9 h 27" name="T19"/>
                <a:gd fmla="*/ 13 w 25" name="T20"/>
                <a:gd fmla="*/ 3 h 27" name="T21"/>
                <a:gd fmla="*/ 13 w 25" name="T22"/>
                <a:gd fmla="*/ 4 h 27" name="T23"/>
                <a:gd fmla="*/ 13 w 25" name="T24"/>
                <a:gd fmla="*/ 4 h 27" name="T25"/>
                <a:gd fmla="*/ 20 w 25" name="T26"/>
                <a:gd fmla="*/ 10 h 27" name="T27"/>
                <a:gd fmla="*/ 24 w 25" name="T28"/>
                <a:gd fmla="*/ 17 h 27" name="T29"/>
                <a:gd fmla="*/ 25 w 25" name="T30"/>
                <a:gd fmla="*/ 25 h 27" name="T31"/>
                <a:gd fmla="*/ 25 w 25" name="T32"/>
                <a:gd fmla="*/ 25 h 27" name="T33"/>
                <a:gd fmla="*/ 24 w 25" name="T34"/>
                <a:gd fmla="*/ 26 h 27" name="T35"/>
                <a:gd fmla="*/ 22 w 25" name="T36"/>
                <a:gd fmla="*/ 27 h 27" name="T37"/>
                <a:gd fmla="*/ 22 w 25" name="T38"/>
                <a:gd fmla="*/ 27 h 27" name="T39"/>
                <a:gd fmla="*/ 19 w 25" name="T40"/>
                <a:gd fmla="*/ 27 h 27" name="T41"/>
                <a:gd fmla="*/ 16 w 25" name="T42"/>
                <a:gd fmla="*/ 27 h 27" name="T43"/>
                <a:gd fmla="*/ 16 w 25" name="T44"/>
                <a:gd fmla="*/ 27 h 27" name="T45"/>
                <a:gd fmla="*/ 13 w 25" name="T46"/>
                <a:gd fmla="*/ 25 h 27" name="T47"/>
                <a:gd fmla="*/ 13 w 25" name="T48"/>
                <a:gd fmla="*/ 19 h 27" name="T49"/>
                <a:gd fmla="*/ 11 w 25" name="T50"/>
                <a:gd fmla="*/ 18 h 27" name="T51"/>
                <a:gd fmla="*/ 13 w 25" name="T52"/>
                <a:gd fmla="*/ 19 h 27" name="T53"/>
                <a:gd fmla="*/ 13 w 25" name="T54"/>
                <a:gd fmla="*/ 25 h 27" name="T55"/>
                <a:gd fmla="*/ 11 w 25" name="T56"/>
                <a:gd fmla="*/ 24 h 27" name="T57"/>
                <a:gd fmla="*/ 7 w 25" name="T58"/>
                <a:gd fmla="*/ 21 h 27" name="T59"/>
                <a:gd fmla="*/ 7 w 25" name="T60"/>
                <a:gd fmla="*/ 21 h 27" name="T61"/>
                <a:gd fmla="*/ 3 w 25" name="T62"/>
                <a:gd fmla="*/ 15 h 27" name="T63"/>
                <a:gd fmla="*/ 1 w 25" name="T64"/>
                <a:gd fmla="*/ 9 h 27" name="T65"/>
                <a:gd fmla="*/ 1 w 25" name="T66"/>
                <a:gd fmla="*/ 9 h 27" name="T67"/>
                <a:gd fmla="*/ 1 w 25" name="T68"/>
                <a:gd fmla="*/ 5 h 27" name="T69"/>
                <a:gd fmla="*/ 1 w 25" name="T70"/>
                <a:gd fmla="*/ 3 h 27" name="T71"/>
                <a:gd fmla="*/ 3 w 25" name="T72"/>
                <a:gd fmla="*/ 0 h 27" name="T73"/>
                <a:gd fmla="*/ 4 w 25" name="T74"/>
                <a:gd fmla="*/ 0 h 27" name="T75"/>
                <a:gd fmla="*/ 4 w 25" name="T76"/>
                <a:gd fmla="*/ 0 h 27" name="T77"/>
                <a:gd fmla="*/ 4 w 25" name="T78"/>
                <a:gd fmla="*/ 0 h 27" name="T79"/>
                <a:gd fmla="*/ 4 w 25" name="T80"/>
                <a:gd fmla="*/ 0 h 27" name="T81"/>
                <a:gd fmla="*/ 4 w 25" name="T82"/>
                <a:gd fmla="*/ 0 h 27" name="T83"/>
                <a:gd fmla="*/ 5 w 25" name="T84"/>
                <a:gd fmla="*/ 0 h 27" name="T85"/>
                <a:gd fmla="*/ 13 w 25" name="T86"/>
                <a:gd fmla="*/ 3 h 27" name="T87"/>
                <a:gd fmla="*/ 13 w 25" name="T88"/>
                <a:gd fmla="*/ 9 h 27" name="T89"/>
                <a:gd fmla="*/ 11 w 25" name="T90"/>
                <a:gd fmla="*/ 8 h 27" name="T91"/>
                <a:gd fmla="*/ 11 w 25" name="T92"/>
                <a:gd fmla="*/ 8 h 27" name="T93"/>
                <a:gd fmla="*/ 11 w 25" name="T94"/>
                <a:gd fmla="*/ 8 h 27" name="T95"/>
                <a:gd fmla="*/ 5 w 25" name="T96"/>
                <a:gd fmla="*/ 5 h 27" name="T97"/>
                <a:gd fmla="*/ 6 w 25" name="T98"/>
                <a:gd fmla="*/ 8 h 27" name="T99"/>
                <a:gd fmla="*/ 6 w 25" name="T100"/>
                <a:gd fmla="*/ 8 h 27" name="T101"/>
                <a:gd fmla="*/ 7 w 25" name="T102"/>
                <a:gd fmla="*/ 13 h 27" name="T103"/>
                <a:gd fmla="*/ 11 w 25" name="T104"/>
                <a:gd fmla="*/ 18 h 27" name="T105"/>
                <a:gd fmla="*/ 11 w 25" name="T106"/>
                <a:gd fmla="*/ 18 h 27"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27" w="25">
                  <a:moveTo>
                    <a:pt x="13" y="19"/>
                  </a:moveTo>
                  <a:cubicBezTo>
                    <a:pt x="13" y="20"/>
                    <a:pt x="14" y="20"/>
                    <a:pt x="14" y="20"/>
                  </a:cubicBezTo>
                  <a:cubicBezTo>
                    <a:pt x="15" y="21"/>
                    <a:pt x="16" y="22"/>
                    <a:pt x="18" y="22"/>
                  </a:cubicBezTo>
                  <a:cubicBezTo>
                    <a:pt x="18" y="22"/>
                    <a:pt x="18" y="22"/>
                    <a:pt x="18" y="22"/>
                  </a:cubicBezTo>
                  <a:cubicBezTo>
                    <a:pt x="18" y="22"/>
                    <a:pt x="18" y="22"/>
                    <a:pt x="18" y="22"/>
                  </a:cubicBezTo>
                  <a:cubicBezTo>
                    <a:pt x="18" y="22"/>
                    <a:pt x="19" y="22"/>
                    <a:pt x="20" y="23"/>
                  </a:cubicBezTo>
                  <a:cubicBezTo>
                    <a:pt x="20" y="23"/>
                    <a:pt x="20" y="23"/>
                    <a:pt x="20" y="23"/>
                  </a:cubicBezTo>
                  <a:cubicBezTo>
                    <a:pt x="20" y="21"/>
                    <a:pt x="20" y="20"/>
                    <a:pt x="19" y="18"/>
                  </a:cubicBezTo>
                  <a:cubicBezTo>
                    <a:pt x="19" y="16"/>
                    <a:pt x="18" y="14"/>
                    <a:pt x="16" y="13"/>
                  </a:cubicBezTo>
                  <a:cubicBezTo>
                    <a:pt x="15" y="11"/>
                    <a:pt x="14" y="10"/>
                    <a:pt x="13" y="9"/>
                  </a:cubicBezTo>
                  <a:cubicBezTo>
                    <a:pt x="13" y="3"/>
                    <a:pt x="13" y="3"/>
                    <a:pt x="13" y="3"/>
                  </a:cubicBezTo>
                  <a:cubicBezTo>
                    <a:pt x="13" y="3"/>
                    <a:pt x="13" y="4"/>
                    <a:pt x="13" y="4"/>
                  </a:cubicBezTo>
                  <a:cubicBezTo>
                    <a:pt x="13" y="4"/>
                    <a:pt x="13" y="4"/>
                    <a:pt x="13" y="4"/>
                  </a:cubicBezTo>
                  <a:cubicBezTo>
                    <a:pt x="16" y="5"/>
                    <a:pt x="18" y="7"/>
                    <a:pt x="20" y="10"/>
                  </a:cubicBezTo>
                  <a:cubicBezTo>
                    <a:pt x="22" y="12"/>
                    <a:pt x="23" y="14"/>
                    <a:pt x="24" y="17"/>
                  </a:cubicBezTo>
                  <a:cubicBezTo>
                    <a:pt x="25" y="19"/>
                    <a:pt x="25" y="22"/>
                    <a:pt x="25" y="25"/>
                  </a:cubicBezTo>
                  <a:cubicBezTo>
                    <a:pt x="25" y="25"/>
                    <a:pt x="25" y="25"/>
                    <a:pt x="25" y="25"/>
                  </a:cubicBezTo>
                  <a:cubicBezTo>
                    <a:pt x="25" y="25"/>
                    <a:pt x="25" y="26"/>
                    <a:pt x="24" y="26"/>
                  </a:cubicBezTo>
                  <a:cubicBezTo>
                    <a:pt x="24" y="27"/>
                    <a:pt x="23" y="27"/>
                    <a:pt x="22" y="27"/>
                  </a:cubicBezTo>
                  <a:cubicBezTo>
                    <a:pt x="22" y="27"/>
                    <a:pt x="22" y="27"/>
                    <a:pt x="22" y="27"/>
                  </a:cubicBezTo>
                  <a:cubicBezTo>
                    <a:pt x="21" y="27"/>
                    <a:pt x="20" y="27"/>
                    <a:pt x="19" y="27"/>
                  </a:cubicBezTo>
                  <a:cubicBezTo>
                    <a:pt x="18" y="27"/>
                    <a:pt x="17" y="27"/>
                    <a:pt x="16" y="27"/>
                  </a:cubicBezTo>
                  <a:cubicBezTo>
                    <a:pt x="16" y="27"/>
                    <a:pt x="16" y="27"/>
                    <a:pt x="16" y="27"/>
                  </a:cubicBezTo>
                  <a:cubicBezTo>
                    <a:pt x="15" y="26"/>
                    <a:pt x="14" y="26"/>
                    <a:pt x="13" y="25"/>
                  </a:cubicBezTo>
                  <a:lnTo>
                    <a:pt x="13" y="19"/>
                  </a:lnTo>
                  <a:close/>
                  <a:moveTo>
                    <a:pt x="11" y="18"/>
                  </a:moveTo>
                  <a:cubicBezTo>
                    <a:pt x="11" y="18"/>
                    <a:pt x="12" y="19"/>
                    <a:pt x="13" y="19"/>
                  </a:cubicBezTo>
                  <a:cubicBezTo>
                    <a:pt x="13" y="25"/>
                    <a:pt x="13" y="25"/>
                    <a:pt x="13" y="25"/>
                  </a:cubicBezTo>
                  <a:cubicBezTo>
                    <a:pt x="12" y="25"/>
                    <a:pt x="12" y="25"/>
                    <a:pt x="11" y="24"/>
                  </a:cubicBezTo>
                  <a:cubicBezTo>
                    <a:pt x="10" y="23"/>
                    <a:pt x="8" y="22"/>
                    <a:pt x="7" y="21"/>
                  </a:cubicBezTo>
                  <a:cubicBezTo>
                    <a:pt x="7" y="21"/>
                    <a:pt x="7" y="21"/>
                    <a:pt x="7" y="21"/>
                  </a:cubicBezTo>
                  <a:cubicBezTo>
                    <a:pt x="6" y="19"/>
                    <a:pt x="4" y="17"/>
                    <a:pt x="3" y="15"/>
                  </a:cubicBezTo>
                  <a:cubicBezTo>
                    <a:pt x="2" y="13"/>
                    <a:pt x="1" y="11"/>
                    <a:pt x="1" y="9"/>
                  </a:cubicBezTo>
                  <a:cubicBezTo>
                    <a:pt x="1" y="9"/>
                    <a:pt x="1" y="9"/>
                    <a:pt x="1" y="9"/>
                  </a:cubicBezTo>
                  <a:cubicBezTo>
                    <a:pt x="1" y="8"/>
                    <a:pt x="1" y="7"/>
                    <a:pt x="1" y="5"/>
                  </a:cubicBezTo>
                  <a:cubicBezTo>
                    <a:pt x="0" y="5"/>
                    <a:pt x="1" y="4"/>
                    <a:pt x="1" y="3"/>
                  </a:cubicBezTo>
                  <a:cubicBezTo>
                    <a:pt x="1" y="1"/>
                    <a:pt x="2"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0"/>
                  </a:cubicBezTo>
                  <a:cubicBezTo>
                    <a:pt x="8" y="1"/>
                    <a:pt x="10" y="2"/>
                    <a:pt x="13" y="3"/>
                  </a:cubicBezTo>
                  <a:cubicBezTo>
                    <a:pt x="13" y="9"/>
                    <a:pt x="13" y="9"/>
                    <a:pt x="13" y="9"/>
                  </a:cubicBezTo>
                  <a:cubicBezTo>
                    <a:pt x="12" y="9"/>
                    <a:pt x="12" y="8"/>
                    <a:pt x="11" y="8"/>
                  </a:cubicBezTo>
                  <a:cubicBezTo>
                    <a:pt x="11" y="8"/>
                    <a:pt x="11" y="8"/>
                    <a:pt x="11" y="8"/>
                  </a:cubicBezTo>
                  <a:cubicBezTo>
                    <a:pt x="11" y="8"/>
                    <a:pt x="11" y="8"/>
                    <a:pt x="11" y="8"/>
                  </a:cubicBezTo>
                  <a:cubicBezTo>
                    <a:pt x="9" y="7"/>
                    <a:pt x="7" y="6"/>
                    <a:pt x="5" y="5"/>
                  </a:cubicBezTo>
                  <a:cubicBezTo>
                    <a:pt x="5" y="6"/>
                    <a:pt x="5" y="7"/>
                    <a:pt x="6" y="8"/>
                  </a:cubicBezTo>
                  <a:cubicBezTo>
                    <a:pt x="6" y="8"/>
                    <a:pt x="6" y="8"/>
                    <a:pt x="6" y="8"/>
                  </a:cubicBezTo>
                  <a:cubicBezTo>
                    <a:pt x="6" y="10"/>
                    <a:pt x="7" y="11"/>
                    <a:pt x="7" y="13"/>
                  </a:cubicBezTo>
                  <a:cubicBezTo>
                    <a:pt x="8" y="15"/>
                    <a:pt x="9" y="16"/>
                    <a:pt x="11" y="18"/>
                  </a:cubicBezTo>
                  <a:cubicBezTo>
                    <a:pt x="11" y="18"/>
                    <a:pt x="11" y="18"/>
                    <a:pt x="11" y="1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8" name="Freeform 257"/>
            <p:cNvSpPr>
              <a:spLocks noEditPoints="1"/>
            </p:cNvSpPr>
            <p:nvPr/>
          </p:nvSpPr>
          <p:spPr bwMode="auto">
            <a:xfrm>
              <a:off x="7000885" y="1336683"/>
              <a:ext cx="261938" cy="261939"/>
            </a:xfrm>
            <a:custGeom>
              <a:gdLst>
                <a:gd fmla="*/ 58 w 116" name="T0"/>
                <a:gd fmla="*/ 111 h 116" name="T1"/>
                <a:gd fmla="*/ 95 w 116" name="T2"/>
                <a:gd fmla="*/ 95 h 116" name="T3"/>
                <a:gd fmla="*/ 111 w 116" name="T4"/>
                <a:gd fmla="*/ 58 h 116" name="T5"/>
                <a:gd fmla="*/ 95 w 116" name="T6"/>
                <a:gd fmla="*/ 20 h 116" name="T7"/>
                <a:gd fmla="*/ 58 w 116" name="T8"/>
                <a:gd fmla="*/ 5 h 116" name="T9"/>
                <a:gd fmla="*/ 58 w 116" name="T10"/>
                <a:gd fmla="*/ 5 h 116" name="T11"/>
                <a:gd fmla="*/ 58 w 116" name="T12"/>
                <a:gd fmla="*/ 0 h 116" name="T13"/>
                <a:gd fmla="*/ 58 w 116" name="T14"/>
                <a:gd fmla="*/ 0 h 116" name="T15"/>
                <a:gd fmla="*/ 99 w 116" name="T16"/>
                <a:gd fmla="*/ 17 h 116" name="T17"/>
                <a:gd fmla="*/ 116 w 116" name="T18"/>
                <a:gd fmla="*/ 58 h 116" name="T19"/>
                <a:gd fmla="*/ 99 w 116" name="T20"/>
                <a:gd fmla="*/ 99 h 116" name="T21"/>
                <a:gd fmla="*/ 58 w 116" name="T22"/>
                <a:gd fmla="*/ 116 h 116" name="T23"/>
                <a:gd fmla="*/ 58 w 116" name="T24"/>
                <a:gd fmla="*/ 116 h 116" name="T25"/>
                <a:gd fmla="*/ 58 w 116" name="T26"/>
                <a:gd fmla="*/ 111 h 116" name="T27"/>
                <a:gd fmla="*/ 58 w 116" name="T28"/>
                <a:gd fmla="*/ 111 h 116" name="T29"/>
                <a:gd fmla="*/ 58 w 116" name="T30"/>
                <a:gd fmla="*/ 76 h 116" name="T31"/>
                <a:gd fmla="*/ 70 w 116" name="T32"/>
                <a:gd fmla="*/ 71 h 116" name="T33"/>
                <a:gd fmla="*/ 71 w 116" name="T34"/>
                <a:gd fmla="*/ 70 h 116" name="T35"/>
                <a:gd fmla="*/ 88 w 116" name="T36"/>
                <a:gd fmla="*/ 31 h 116" name="T37"/>
                <a:gd fmla="*/ 88 w 116" name="T38"/>
                <a:gd fmla="*/ 31 h 116" name="T39"/>
                <a:gd fmla="*/ 88 w 116" name="T40"/>
                <a:gd fmla="*/ 31 h 116" name="T41"/>
                <a:gd fmla="*/ 88 w 116" name="T42"/>
                <a:gd fmla="*/ 29 h 116" name="T43"/>
                <a:gd fmla="*/ 85 w 116" name="T44"/>
                <a:gd fmla="*/ 27 h 116" name="T45"/>
                <a:gd fmla="*/ 58 w 116" name="T46"/>
                <a:gd fmla="*/ 39 h 116" name="T47"/>
                <a:gd fmla="*/ 58 w 116" name="T48"/>
                <a:gd fmla="*/ 45 h 116" name="T49"/>
                <a:gd fmla="*/ 81 w 116" name="T50"/>
                <a:gd fmla="*/ 34 h 116" name="T51"/>
                <a:gd fmla="*/ 67 w 116" name="T52"/>
                <a:gd fmla="*/ 67 h 116" name="T53"/>
                <a:gd fmla="*/ 58 w 116" name="T54"/>
                <a:gd fmla="*/ 71 h 116" name="T55"/>
                <a:gd fmla="*/ 58 w 116" name="T56"/>
                <a:gd fmla="*/ 76 h 116" name="T57"/>
                <a:gd fmla="*/ 58 w 116" name="T58"/>
                <a:gd fmla="*/ 5 h 116" name="T59"/>
                <a:gd fmla="*/ 20 w 116" name="T60"/>
                <a:gd fmla="*/ 20 h 116" name="T61"/>
                <a:gd fmla="*/ 5 w 116" name="T62"/>
                <a:gd fmla="*/ 58 h 116" name="T63"/>
                <a:gd fmla="*/ 20 w 116" name="T64"/>
                <a:gd fmla="*/ 95 h 116" name="T65"/>
                <a:gd fmla="*/ 58 w 116" name="T66"/>
                <a:gd fmla="*/ 111 h 116" name="T67"/>
                <a:gd fmla="*/ 58 w 116" name="T68"/>
                <a:gd fmla="*/ 116 h 116" name="T69"/>
                <a:gd fmla="*/ 17 w 116" name="T70"/>
                <a:gd fmla="*/ 99 h 116" name="T71"/>
                <a:gd fmla="*/ 0 w 116" name="T72"/>
                <a:gd fmla="*/ 58 h 116" name="T73"/>
                <a:gd fmla="*/ 17 w 116" name="T74"/>
                <a:gd fmla="*/ 17 h 116" name="T75"/>
                <a:gd fmla="*/ 58 w 116" name="T76"/>
                <a:gd fmla="*/ 0 h 116" name="T77"/>
                <a:gd fmla="*/ 58 w 116" name="T78"/>
                <a:gd fmla="*/ 5 h 116" name="T79"/>
                <a:gd fmla="*/ 58 w 116" name="T80"/>
                <a:gd fmla="*/ 39 h 116" name="T81"/>
                <a:gd fmla="*/ 46 w 116" name="T82"/>
                <a:gd fmla="*/ 45 h 116" name="T83"/>
                <a:gd fmla="*/ 45 w 116" name="T84"/>
                <a:gd fmla="*/ 46 h 116" name="T85"/>
                <a:gd fmla="*/ 27 w 116" name="T86"/>
                <a:gd fmla="*/ 85 h 116" name="T87"/>
                <a:gd fmla="*/ 27 w 116" name="T88"/>
                <a:gd fmla="*/ 85 h 116" name="T89"/>
                <a:gd fmla="*/ 27 w 116" name="T90"/>
                <a:gd fmla="*/ 85 h 116" name="T91"/>
                <a:gd fmla="*/ 27 w 116" name="T92"/>
                <a:gd fmla="*/ 87 h 116" name="T93"/>
                <a:gd fmla="*/ 31 w 116" name="T94"/>
                <a:gd fmla="*/ 88 h 116" name="T95"/>
                <a:gd fmla="*/ 58 w 116" name="T96"/>
                <a:gd fmla="*/ 76 h 116" name="T97"/>
                <a:gd fmla="*/ 58 w 116" name="T98"/>
                <a:gd fmla="*/ 71 h 116" name="T99"/>
                <a:gd fmla="*/ 34 w 116" name="T100"/>
                <a:gd fmla="*/ 81 h 116" name="T101"/>
                <a:gd fmla="*/ 49 w 116" name="T102"/>
                <a:gd fmla="*/ 49 h 116" name="T103"/>
                <a:gd fmla="*/ 58 w 116" name="T104"/>
                <a:gd fmla="*/ 45 h 116" name="T105"/>
                <a:gd fmla="*/ 58 w 116" name="T106"/>
                <a:gd fmla="*/ 39 h 116"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5" w="115">
                  <a:moveTo>
                    <a:pt x="58" y="111"/>
                  </a:moveTo>
                  <a:cubicBezTo>
                    <a:pt x="72" y="111"/>
                    <a:pt x="86" y="105"/>
                    <a:pt x="95" y="95"/>
                  </a:cubicBezTo>
                  <a:cubicBezTo>
                    <a:pt x="105" y="86"/>
                    <a:pt x="111" y="72"/>
                    <a:pt x="111" y="58"/>
                  </a:cubicBezTo>
                  <a:cubicBezTo>
                    <a:pt x="111" y="43"/>
                    <a:pt x="105" y="30"/>
                    <a:pt x="95" y="20"/>
                  </a:cubicBezTo>
                  <a:cubicBezTo>
                    <a:pt x="86" y="11"/>
                    <a:pt x="72" y="5"/>
                    <a:pt x="58" y="5"/>
                  </a:cubicBezTo>
                  <a:cubicBezTo>
                    <a:pt x="58" y="5"/>
                    <a:pt x="58" y="5"/>
                    <a:pt x="58" y="5"/>
                  </a:cubicBezTo>
                  <a:cubicBezTo>
                    <a:pt x="58" y="0"/>
                    <a:pt x="58" y="0"/>
                    <a:pt x="58" y="0"/>
                  </a:cubicBezTo>
                  <a:cubicBezTo>
                    <a:pt x="58" y="0"/>
                    <a:pt x="58" y="0"/>
                    <a:pt x="58" y="0"/>
                  </a:cubicBezTo>
                  <a:cubicBezTo>
                    <a:pt x="74" y="0"/>
                    <a:pt x="88" y="7"/>
                    <a:pt x="99" y="17"/>
                  </a:cubicBezTo>
                  <a:cubicBezTo>
                    <a:pt x="109" y="27"/>
                    <a:pt x="116" y="42"/>
                    <a:pt x="116" y="58"/>
                  </a:cubicBezTo>
                  <a:cubicBezTo>
                    <a:pt x="116" y="74"/>
                    <a:pt x="109" y="88"/>
                    <a:pt x="99" y="99"/>
                  </a:cubicBezTo>
                  <a:cubicBezTo>
                    <a:pt x="88" y="109"/>
                    <a:pt x="74" y="116"/>
                    <a:pt x="58" y="116"/>
                  </a:cubicBezTo>
                  <a:cubicBezTo>
                    <a:pt x="58" y="116"/>
                    <a:pt x="58" y="116"/>
                    <a:pt x="58" y="116"/>
                  </a:cubicBezTo>
                  <a:cubicBezTo>
                    <a:pt x="58" y="111"/>
                    <a:pt x="58" y="111"/>
                    <a:pt x="58" y="111"/>
                  </a:cubicBezTo>
                  <a:cubicBezTo>
                    <a:pt x="58" y="111"/>
                    <a:pt x="58" y="111"/>
                    <a:pt x="58" y="111"/>
                  </a:cubicBezTo>
                  <a:close/>
                  <a:moveTo>
                    <a:pt x="58" y="76"/>
                  </a:moveTo>
                  <a:cubicBezTo>
                    <a:pt x="70" y="71"/>
                    <a:pt x="70" y="71"/>
                    <a:pt x="70" y="71"/>
                  </a:cubicBezTo>
                  <a:cubicBezTo>
                    <a:pt x="70" y="71"/>
                    <a:pt x="71" y="70"/>
                    <a:pt x="71" y="70"/>
                  </a:cubicBezTo>
                  <a:cubicBezTo>
                    <a:pt x="88" y="31"/>
                    <a:pt x="88" y="31"/>
                    <a:pt x="88" y="31"/>
                  </a:cubicBezTo>
                  <a:cubicBezTo>
                    <a:pt x="88" y="31"/>
                    <a:pt x="88" y="31"/>
                    <a:pt x="88" y="31"/>
                  </a:cubicBezTo>
                  <a:cubicBezTo>
                    <a:pt x="88" y="31"/>
                    <a:pt x="88" y="31"/>
                    <a:pt x="88" y="31"/>
                  </a:cubicBezTo>
                  <a:cubicBezTo>
                    <a:pt x="89" y="30"/>
                    <a:pt x="89" y="29"/>
                    <a:pt x="88" y="29"/>
                  </a:cubicBezTo>
                  <a:cubicBezTo>
                    <a:pt x="88" y="27"/>
                    <a:pt x="86" y="27"/>
                    <a:pt x="85" y="27"/>
                  </a:cubicBezTo>
                  <a:cubicBezTo>
                    <a:pt x="58" y="39"/>
                    <a:pt x="58" y="39"/>
                    <a:pt x="58" y="39"/>
                  </a:cubicBezTo>
                  <a:cubicBezTo>
                    <a:pt x="58" y="45"/>
                    <a:pt x="58" y="45"/>
                    <a:pt x="58" y="45"/>
                  </a:cubicBezTo>
                  <a:cubicBezTo>
                    <a:pt x="81" y="34"/>
                    <a:pt x="81" y="34"/>
                    <a:pt x="81" y="34"/>
                  </a:cubicBezTo>
                  <a:cubicBezTo>
                    <a:pt x="67" y="67"/>
                    <a:pt x="67" y="67"/>
                    <a:pt x="67" y="67"/>
                  </a:cubicBezTo>
                  <a:cubicBezTo>
                    <a:pt x="58" y="71"/>
                    <a:pt x="58" y="71"/>
                    <a:pt x="58" y="71"/>
                  </a:cubicBezTo>
                  <a:lnTo>
                    <a:pt x="58" y="76"/>
                  </a:lnTo>
                  <a:close/>
                  <a:moveTo>
                    <a:pt x="58" y="5"/>
                  </a:moveTo>
                  <a:cubicBezTo>
                    <a:pt x="43" y="5"/>
                    <a:pt x="30" y="11"/>
                    <a:pt x="20" y="20"/>
                  </a:cubicBezTo>
                  <a:cubicBezTo>
                    <a:pt x="11" y="30"/>
                    <a:pt x="5" y="43"/>
                    <a:pt x="5" y="58"/>
                  </a:cubicBezTo>
                  <a:cubicBezTo>
                    <a:pt x="5" y="72"/>
                    <a:pt x="11" y="86"/>
                    <a:pt x="20" y="95"/>
                  </a:cubicBezTo>
                  <a:cubicBezTo>
                    <a:pt x="30" y="105"/>
                    <a:pt x="43" y="111"/>
                    <a:pt x="58" y="111"/>
                  </a:cubicBezTo>
                  <a:cubicBezTo>
                    <a:pt x="58" y="116"/>
                    <a:pt x="58" y="116"/>
                    <a:pt x="58" y="116"/>
                  </a:cubicBezTo>
                  <a:cubicBezTo>
                    <a:pt x="42" y="116"/>
                    <a:pt x="27" y="109"/>
                    <a:pt x="17" y="99"/>
                  </a:cubicBezTo>
                  <a:cubicBezTo>
                    <a:pt x="7" y="88"/>
                    <a:pt x="0" y="74"/>
                    <a:pt x="0" y="58"/>
                  </a:cubicBezTo>
                  <a:cubicBezTo>
                    <a:pt x="0" y="42"/>
                    <a:pt x="7" y="27"/>
                    <a:pt x="17" y="17"/>
                  </a:cubicBezTo>
                  <a:cubicBezTo>
                    <a:pt x="27" y="7"/>
                    <a:pt x="42" y="0"/>
                    <a:pt x="58" y="0"/>
                  </a:cubicBezTo>
                  <a:cubicBezTo>
                    <a:pt x="58" y="5"/>
                    <a:pt x="58" y="5"/>
                    <a:pt x="58" y="5"/>
                  </a:cubicBezTo>
                  <a:close/>
                  <a:moveTo>
                    <a:pt x="58" y="39"/>
                  </a:moveTo>
                  <a:cubicBezTo>
                    <a:pt x="46" y="45"/>
                    <a:pt x="46" y="45"/>
                    <a:pt x="46" y="45"/>
                  </a:cubicBezTo>
                  <a:cubicBezTo>
                    <a:pt x="45" y="45"/>
                    <a:pt x="45" y="45"/>
                    <a:pt x="45" y="46"/>
                  </a:cubicBezTo>
                  <a:cubicBezTo>
                    <a:pt x="27" y="85"/>
                    <a:pt x="27" y="85"/>
                    <a:pt x="27" y="85"/>
                  </a:cubicBezTo>
                  <a:cubicBezTo>
                    <a:pt x="27" y="85"/>
                    <a:pt x="27" y="85"/>
                    <a:pt x="27" y="85"/>
                  </a:cubicBezTo>
                  <a:cubicBezTo>
                    <a:pt x="27" y="85"/>
                    <a:pt x="27" y="85"/>
                    <a:pt x="27" y="85"/>
                  </a:cubicBezTo>
                  <a:cubicBezTo>
                    <a:pt x="27" y="86"/>
                    <a:pt x="27" y="86"/>
                    <a:pt x="27" y="87"/>
                  </a:cubicBezTo>
                  <a:cubicBezTo>
                    <a:pt x="28" y="88"/>
                    <a:pt x="29" y="89"/>
                    <a:pt x="31" y="88"/>
                  </a:cubicBezTo>
                  <a:cubicBezTo>
                    <a:pt x="58" y="76"/>
                    <a:pt x="58" y="76"/>
                    <a:pt x="58" y="76"/>
                  </a:cubicBezTo>
                  <a:cubicBezTo>
                    <a:pt x="58" y="71"/>
                    <a:pt x="58" y="71"/>
                    <a:pt x="58" y="71"/>
                  </a:cubicBezTo>
                  <a:cubicBezTo>
                    <a:pt x="34" y="81"/>
                    <a:pt x="34" y="81"/>
                    <a:pt x="34" y="81"/>
                  </a:cubicBezTo>
                  <a:cubicBezTo>
                    <a:pt x="49" y="49"/>
                    <a:pt x="49" y="49"/>
                    <a:pt x="49" y="49"/>
                  </a:cubicBezTo>
                  <a:cubicBezTo>
                    <a:pt x="58" y="45"/>
                    <a:pt x="58" y="45"/>
                    <a:pt x="58" y="45"/>
                  </a:cubicBezTo>
                  <a:lnTo>
                    <a:pt x="58" y="3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39" name="Freeform 258"/>
            <p:cNvSpPr>
              <a:spLocks noEditPoints="1"/>
            </p:cNvSpPr>
            <p:nvPr/>
          </p:nvSpPr>
          <p:spPr bwMode="auto">
            <a:xfrm>
              <a:off x="7112011" y="1444634"/>
              <a:ext cx="41275" cy="41275"/>
            </a:xfrm>
            <a:custGeom>
              <a:gdLst>
                <a:gd fmla="*/ 9 w 18" name="T0"/>
                <a:gd fmla="*/ 0 h 18" name="T1"/>
                <a:gd fmla="*/ 15 w 18" name="T2"/>
                <a:gd fmla="*/ 3 h 18" name="T3"/>
                <a:gd fmla="*/ 15 w 18" name="T4"/>
                <a:gd fmla="*/ 3 h 18" name="T5"/>
                <a:gd fmla="*/ 18 w 18" name="T6"/>
                <a:gd fmla="*/ 9 h 18" name="T7"/>
                <a:gd fmla="*/ 15 w 18" name="T8"/>
                <a:gd fmla="*/ 15 h 18" name="T9"/>
                <a:gd fmla="*/ 15 w 18" name="T10"/>
                <a:gd fmla="*/ 16 h 18" name="T11"/>
                <a:gd fmla="*/ 9 w 18" name="T12"/>
                <a:gd fmla="*/ 18 h 18" name="T13"/>
                <a:gd fmla="*/ 9 w 18" name="T14"/>
                <a:gd fmla="*/ 18 h 18" name="T15"/>
                <a:gd fmla="*/ 9 w 18" name="T16"/>
                <a:gd fmla="*/ 13 h 18" name="T17"/>
                <a:gd fmla="*/ 9 w 18" name="T18"/>
                <a:gd fmla="*/ 13 h 18" name="T19"/>
                <a:gd fmla="*/ 12 w 18" name="T20"/>
                <a:gd fmla="*/ 12 h 18" name="T21"/>
                <a:gd fmla="*/ 12 w 18" name="T22"/>
                <a:gd fmla="*/ 12 h 18" name="T23"/>
                <a:gd fmla="*/ 13 w 18" name="T24"/>
                <a:gd fmla="*/ 9 h 18" name="T25"/>
                <a:gd fmla="*/ 12 w 18" name="T26"/>
                <a:gd fmla="*/ 7 h 18" name="T27"/>
                <a:gd fmla="*/ 12 w 18" name="T28"/>
                <a:gd fmla="*/ 6 h 18" name="T29"/>
                <a:gd fmla="*/ 9 w 18" name="T30"/>
                <a:gd fmla="*/ 5 h 18" name="T31"/>
                <a:gd fmla="*/ 9 w 18" name="T32"/>
                <a:gd fmla="*/ 5 h 18" name="T33"/>
                <a:gd fmla="*/ 9 w 18" name="T34"/>
                <a:gd fmla="*/ 0 h 18" name="T35"/>
                <a:gd fmla="*/ 9 w 18" name="T36"/>
                <a:gd fmla="*/ 18 h 18" name="T37"/>
                <a:gd fmla="*/ 3 w 18" name="T38"/>
                <a:gd fmla="*/ 15 h 18" name="T39"/>
                <a:gd fmla="*/ 3 w 18" name="T40"/>
                <a:gd fmla="*/ 15 h 18" name="T41"/>
                <a:gd fmla="*/ 3 w 18" name="T42"/>
                <a:gd fmla="*/ 15 h 18" name="T43"/>
                <a:gd fmla="*/ 0 w 18" name="T44"/>
                <a:gd fmla="*/ 9 h 18" name="T45"/>
                <a:gd fmla="*/ 3 w 18" name="T46"/>
                <a:gd fmla="*/ 3 h 18" name="T47"/>
                <a:gd fmla="*/ 9 w 18" name="T48"/>
                <a:gd fmla="*/ 0 h 18" name="T49"/>
                <a:gd fmla="*/ 9 w 18" name="T50"/>
                <a:gd fmla="*/ 5 h 18" name="T51"/>
                <a:gd fmla="*/ 6 w 18" name="T52"/>
                <a:gd fmla="*/ 6 h 18" name="T53"/>
                <a:gd fmla="*/ 5 w 18" name="T54"/>
                <a:gd fmla="*/ 9 h 18" name="T55"/>
                <a:gd fmla="*/ 6 w 18" name="T56"/>
                <a:gd fmla="*/ 12 h 18" name="T57"/>
                <a:gd fmla="*/ 6 w 18" name="T58"/>
                <a:gd fmla="*/ 12 h 18" name="T59"/>
                <a:gd fmla="*/ 9 w 18" name="T60"/>
                <a:gd fmla="*/ 13 h 18" name="T61"/>
                <a:gd fmla="*/ 9 w 18" name="T62"/>
                <a:gd fmla="*/ 18 h 18"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8" w="18">
                  <a:moveTo>
                    <a:pt x="9" y="0"/>
                  </a:moveTo>
                  <a:cubicBezTo>
                    <a:pt x="11" y="0"/>
                    <a:pt x="13" y="1"/>
                    <a:pt x="15" y="3"/>
                  </a:cubicBezTo>
                  <a:cubicBezTo>
                    <a:pt x="15" y="3"/>
                    <a:pt x="15" y="3"/>
                    <a:pt x="15" y="3"/>
                  </a:cubicBezTo>
                  <a:cubicBezTo>
                    <a:pt x="17" y="5"/>
                    <a:pt x="18" y="7"/>
                    <a:pt x="18" y="9"/>
                  </a:cubicBezTo>
                  <a:cubicBezTo>
                    <a:pt x="18" y="12"/>
                    <a:pt x="17" y="14"/>
                    <a:pt x="15" y="15"/>
                  </a:cubicBezTo>
                  <a:cubicBezTo>
                    <a:pt x="15" y="16"/>
                    <a:pt x="15" y="16"/>
                    <a:pt x="15" y="16"/>
                  </a:cubicBezTo>
                  <a:cubicBezTo>
                    <a:pt x="13" y="17"/>
                    <a:pt x="11" y="18"/>
                    <a:pt x="9" y="18"/>
                  </a:cubicBezTo>
                  <a:cubicBezTo>
                    <a:pt x="9" y="18"/>
                    <a:pt x="9" y="18"/>
                    <a:pt x="9" y="18"/>
                  </a:cubicBezTo>
                  <a:cubicBezTo>
                    <a:pt x="9" y="13"/>
                    <a:pt x="9" y="13"/>
                    <a:pt x="9" y="13"/>
                  </a:cubicBezTo>
                  <a:cubicBezTo>
                    <a:pt x="9" y="13"/>
                    <a:pt x="9" y="13"/>
                    <a:pt x="9" y="13"/>
                  </a:cubicBezTo>
                  <a:cubicBezTo>
                    <a:pt x="10" y="13"/>
                    <a:pt x="11" y="13"/>
                    <a:pt x="12" y="12"/>
                  </a:cubicBezTo>
                  <a:cubicBezTo>
                    <a:pt x="12" y="12"/>
                    <a:pt x="12" y="12"/>
                    <a:pt x="12" y="12"/>
                  </a:cubicBezTo>
                  <a:cubicBezTo>
                    <a:pt x="12" y="11"/>
                    <a:pt x="13" y="10"/>
                    <a:pt x="13" y="9"/>
                  </a:cubicBezTo>
                  <a:cubicBezTo>
                    <a:pt x="13" y="8"/>
                    <a:pt x="12" y="7"/>
                    <a:pt x="12" y="7"/>
                  </a:cubicBezTo>
                  <a:cubicBezTo>
                    <a:pt x="12" y="6"/>
                    <a:pt x="12" y="6"/>
                    <a:pt x="12" y="6"/>
                  </a:cubicBezTo>
                  <a:cubicBezTo>
                    <a:pt x="11" y="6"/>
                    <a:pt x="10" y="5"/>
                    <a:pt x="9" y="5"/>
                  </a:cubicBezTo>
                  <a:cubicBezTo>
                    <a:pt x="9" y="5"/>
                    <a:pt x="9" y="5"/>
                    <a:pt x="9" y="5"/>
                  </a:cubicBezTo>
                  <a:cubicBezTo>
                    <a:pt x="9" y="0"/>
                    <a:pt x="9" y="0"/>
                    <a:pt x="9" y="0"/>
                  </a:cubicBezTo>
                  <a:close/>
                  <a:moveTo>
                    <a:pt x="9" y="18"/>
                  </a:moveTo>
                  <a:cubicBezTo>
                    <a:pt x="6" y="18"/>
                    <a:pt x="4" y="17"/>
                    <a:pt x="3" y="15"/>
                  </a:cubicBezTo>
                  <a:cubicBezTo>
                    <a:pt x="3" y="15"/>
                    <a:pt x="3" y="15"/>
                    <a:pt x="3" y="15"/>
                  </a:cubicBezTo>
                  <a:cubicBezTo>
                    <a:pt x="3" y="15"/>
                    <a:pt x="3" y="15"/>
                    <a:pt x="3" y="15"/>
                  </a:cubicBezTo>
                  <a:cubicBezTo>
                    <a:pt x="1" y="14"/>
                    <a:pt x="0" y="12"/>
                    <a:pt x="0" y="9"/>
                  </a:cubicBezTo>
                  <a:cubicBezTo>
                    <a:pt x="0" y="7"/>
                    <a:pt x="1" y="5"/>
                    <a:pt x="3" y="3"/>
                  </a:cubicBezTo>
                  <a:cubicBezTo>
                    <a:pt x="4" y="1"/>
                    <a:pt x="6" y="0"/>
                    <a:pt x="9" y="0"/>
                  </a:cubicBezTo>
                  <a:cubicBezTo>
                    <a:pt x="9" y="5"/>
                    <a:pt x="9" y="5"/>
                    <a:pt x="9" y="5"/>
                  </a:cubicBezTo>
                  <a:cubicBezTo>
                    <a:pt x="8" y="5"/>
                    <a:pt x="7"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0" name="Freeform 259"/>
            <p:cNvSpPr>
              <a:spLocks noEditPoints="1"/>
            </p:cNvSpPr>
            <p:nvPr/>
          </p:nvSpPr>
          <p:spPr bwMode="auto">
            <a:xfrm>
              <a:off x="8054988" y="3370283"/>
              <a:ext cx="177800" cy="282576"/>
            </a:xfrm>
            <a:custGeom>
              <a:gdLst>
                <a:gd fmla="*/ 74 w 79" name="T0"/>
                <a:gd fmla="*/ 72 h 125" name="T1"/>
                <a:gd fmla="*/ 74 w 79" name="T2"/>
                <a:gd fmla="*/ 5 h 125" name="T3"/>
                <a:gd fmla="*/ 42 w 79" name="T4"/>
                <a:gd fmla="*/ 5 h 125" name="T5"/>
                <a:gd fmla="*/ 40 w 79" name="T6"/>
                <a:gd fmla="*/ 10 h 125" name="T7"/>
                <a:gd fmla="*/ 40 w 79" name="T8"/>
                <a:gd fmla="*/ 0 h 125" name="T9"/>
                <a:gd fmla="*/ 40 w 79" name="T10"/>
                <a:gd fmla="*/ 0 h 125" name="T11"/>
                <a:gd fmla="*/ 77 w 79" name="T12"/>
                <a:gd fmla="*/ 0 h 125" name="T13"/>
                <a:gd fmla="*/ 79 w 79" name="T14"/>
                <a:gd fmla="*/ 3 h 125" name="T15"/>
                <a:gd fmla="*/ 79 w 79" name="T16"/>
                <a:gd fmla="*/ 72 h 125" name="T17"/>
                <a:gd fmla="*/ 79 w 79" name="T18"/>
                <a:gd fmla="*/ 72 h 125" name="T19"/>
                <a:gd fmla="*/ 79 w 79" name="T20"/>
                <a:gd fmla="*/ 73 h 125" name="T21"/>
                <a:gd fmla="*/ 59 w 79" name="T22"/>
                <a:gd fmla="*/ 123 h 125" name="T23"/>
                <a:gd fmla="*/ 59 w 79" name="T24"/>
                <a:gd fmla="*/ 123 h 125" name="T25"/>
                <a:gd fmla="*/ 56 w 79" name="T26"/>
                <a:gd fmla="*/ 124 h 125" name="T27"/>
                <a:gd fmla="*/ 40 w 79" name="T28"/>
                <a:gd fmla="*/ 117 h 125" name="T29"/>
                <a:gd fmla="*/ 40 w 79" name="T30"/>
                <a:gd fmla="*/ 112 h 125" name="T31"/>
                <a:gd fmla="*/ 55 w 79" name="T32"/>
                <a:gd fmla="*/ 119 h 125" name="T33"/>
                <a:gd fmla="*/ 74 w 79" name="T34"/>
                <a:gd fmla="*/ 72 h 125" name="T35"/>
                <a:gd fmla="*/ 40 w 79" name="T36"/>
                <a:gd fmla="*/ 10 h 125" name="T37"/>
                <a:gd fmla="*/ 6 w 79" name="T38"/>
                <a:gd fmla="*/ 97 h 125" name="T39"/>
                <a:gd fmla="*/ 40 w 79" name="T40"/>
                <a:gd fmla="*/ 112 h 125" name="T41"/>
                <a:gd fmla="*/ 40 w 79" name="T42"/>
                <a:gd fmla="*/ 117 h 125" name="T43"/>
                <a:gd fmla="*/ 2 w 79" name="T44"/>
                <a:gd fmla="*/ 100 h 125" name="T45"/>
                <a:gd fmla="*/ 2 w 79" name="T46"/>
                <a:gd fmla="*/ 100 h 125" name="T47"/>
                <a:gd fmla="*/ 1 w 79" name="T48"/>
                <a:gd fmla="*/ 97 h 125" name="T49"/>
                <a:gd fmla="*/ 38 w 79" name="T50"/>
                <a:gd fmla="*/ 2 h 125" name="T51"/>
                <a:gd fmla="*/ 40 w 79" name="T52"/>
                <a:gd fmla="*/ 0 h 125" name="T53"/>
                <a:gd fmla="*/ 40 w 79" name="T54"/>
                <a:gd fmla="*/ 10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79">
                  <a:moveTo>
                    <a:pt x="74" y="72"/>
                  </a:moveTo>
                  <a:cubicBezTo>
                    <a:pt x="74" y="5"/>
                    <a:pt x="74" y="5"/>
                    <a:pt x="74" y="5"/>
                  </a:cubicBezTo>
                  <a:cubicBezTo>
                    <a:pt x="42" y="5"/>
                    <a:pt x="42" y="5"/>
                    <a:pt x="42" y="5"/>
                  </a:cubicBezTo>
                  <a:cubicBezTo>
                    <a:pt x="40" y="10"/>
                    <a:pt x="40" y="10"/>
                    <a:pt x="40" y="10"/>
                  </a:cubicBezTo>
                  <a:cubicBezTo>
                    <a:pt x="40" y="0"/>
                    <a:pt x="40" y="0"/>
                    <a:pt x="40" y="0"/>
                  </a:cubicBezTo>
                  <a:cubicBezTo>
                    <a:pt x="40" y="0"/>
                    <a:pt x="40" y="0"/>
                    <a:pt x="40" y="0"/>
                  </a:cubicBezTo>
                  <a:cubicBezTo>
                    <a:pt x="77" y="0"/>
                    <a:pt x="77" y="0"/>
                    <a:pt x="77" y="0"/>
                  </a:cubicBezTo>
                  <a:cubicBezTo>
                    <a:pt x="78" y="0"/>
                    <a:pt x="79" y="1"/>
                    <a:pt x="79" y="3"/>
                  </a:cubicBezTo>
                  <a:cubicBezTo>
                    <a:pt x="79" y="72"/>
                    <a:pt x="79" y="72"/>
                    <a:pt x="79" y="72"/>
                  </a:cubicBezTo>
                  <a:cubicBezTo>
                    <a:pt x="79" y="72"/>
                    <a:pt x="79" y="72"/>
                    <a:pt x="79" y="72"/>
                  </a:cubicBezTo>
                  <a:cubicBezTo>
                    <a:pt x="79" y="72"/>
                    <a:pt x="79" y="73"/>
                    <a:pt x="79" y="73"/>
                  </a:cubicBezTo>
                  <a:cubicBezTo>
                    <a:pt x="59" y="123"/>
                    <a:pt x="59" y="123"/>
                    <a:pt x="59" y="123"/>
                  </a:cubicBezTo>
                  <a:cubicBezTo>
                    <a:pt x="59" y="123"/>
                    <a:pt x="59" y="123"/>
                    <a:pt x="59" y="123"/>
                  </a:cubicBezTo>
                  <a:cubicBezTo>
                    <a:pt x="58" y="124"/>
                    <a:pt x="57" y="125"/>
                    <a:pt x="56" y="124"/>
                  </a:cubicBezTo>
                  <a:cubicBezTo>
                    <a:pt x="40" y="117"/>
                    <a:pt x="40" y="117"/>
                    <a:pt x="40" y="117"/>
                  </a:cubicBezTo>
                  <a:cubicBezTo>
                    <a:pt x="40" y="112"/>
                    <a:pt x="40" y="112"/>
                    <a:pt x="40" y="112"/>
                  </a:cubicBezTo>
                  <a:cubicBezTo>
                    <a:pt x="55" y="119"/>
                    <a:pt x="55" y="119"/>
                    <a:pt x="55" y="119"/>
                  </a:cubicBezTo>
                  <a:lnTo>
                    <a:pt x="74" y="72"/>
                  </a:lnTo>
                  <a:close/>
                  <a:moveTo>
                    <a:pt x="40" y="10"/>
                  </a:moveTo>
                  <a:cubicBezTo>
                    <a:pt x="6" y="97"/>
                    <a:pt x="6" y="97"/>
                    <a:pt x="6" y="97"/>
                  </a:cubicBezTo>
                  <a:cubicBezTo>
                    <a:pt x="40" y="112"/>
                    <a:pt x="40" y="112"/>
                    <a:pt x="40" y="112"/>
                  </a:cubicBezTo>
                  <a:cubicBezTo>
                    <a:pt x="40" y="117"/>
                    <a:pt x="40" y="117"/>
                    <a:pt x="40" y="117"/>
                  </a:cubicBezTo>
                  <a:cubicBezTo>
                    <a:pt x="2" y="100"/>
                    <a:pt x="2" y="100"/>
                    <a:pt x="2" y="100"/>
                  </a:cubicBezTo>
                  <a:cubicBezTo>
                    <a:pt x="2" y="100"/>
                    <a:pt x="2" y="100"/>
                    <a:pt x="2" y="100"/>
                  </a:cubicBezTo>
                  <a:cubicBezTo>
                    <a:pt x="1" y="100"/>
                    <a:pt x="0" y="99"/>
                    <a:pt x="1" y="97"/>
                  </a:cubicBezTo>
                  <a:cubicBezTo>
                    <a:pt x="38" y="2"/>
                    <a:pt x="38" y="2"/>
                    <a:pt x="38" y="2"/>
                  </a:cubicBezTo>
                  <a:cubicBezTo>
                    <a:pt x="38" y="1"/>
                    <a:pt x="39" y="0"/>
                    <a:pt x="40" y="0"/>
                  </a:cubicBezTo>
                  <a:lnTo>
                    <a:pt x="40" y="1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1" name="Freeform 260"/>
            <p:cNvSpPr>
              <a:spLocks noEditPoints="1"/>
            </p:cNvSpPr>
            <p:nvPr/>
          </p:nvSpPr>
          <p:spPr bwMode="auto">
            <a:xfrm>
              <a:off x="8232788" y="3370283"/>
              <a:ext cx="42863" cy="95251"/>
            </a:xfrm>
            <a:custGeom>
              <a:gdLst>
                <a:gd fmla="*/ 9 w 19" name="T0"/>
                <a:gd fmla="*/ 29 h 42" name="T1"/>
                <a:gd fmla="*/ 11 w 19" name="T2"/>
                <a:gd fmla="*/ 23 h 42" name="T3"/>
                <a:gd fmla="*/ 13 w 19" name="T4"/>
                <a:gd fmla="*/ 5 h 42" name="T5"/>
                <a:gd fmla="*/ 9 w 19" name="T6"/>
                <a:gd fmla="*/ 5 h 42" name="T7"/>
                <a:gd fmla="*/ 9 w 19" name="T8"/>
                <a:gd fmla="*/ 0 h 42" name="T9"/>
                <a:gd fmla="*/ 16 w 19" name="T10"/>
                <a:gd fmla="*/ 0 h 42" name="T11"/>
                <a:gd fmla="*/ 16 w 19" name="T12"/>
                <a:gd fmla="*/ 0 h 42" name="T13"/>
                <a:gd fmla="*/ 17 w 19" name="T14"/>
                <a:gd fmla="*/ 1 h 42" name="T15"/>
                <a:gd fmla="*/ 18 w 19" name="T16"/>
                <a:gd fmla="*/ 4 h 42" name="T17"/>
                <a:gd fmla="*/ 16 w 19" name="T18"/>
                <a:gd fmla="*/ 25 h 42" name="T19"/>
                <a:gd fmla="*/ 9 w 19" name="T20"/>
                <a:gd fmla="*/ 38 h 42" name="T21"/>
                <a:gd fmla="*/ 9 w 19" name="T22"/>
                <a:gd fmla="*/ 29 h 42" name="T23"/>
                <a:gd fmla="*/ 5 w 19" name="T24"/>
                <a:gd fmla="*/ 35 h 42" name="T25"/>
                <a:gd fmla="*/ 9 w 19" name="T26"/>
                <a:gd fmla="*/ 29 h 42" name="T27"/>
                <a:gd fmla="*/ 9 w 19" name="T28"/>
                <a:gd fmla="*/ 38 h 42" name="T29"/>
                <a:gd fmla="*/ 3 w 19" name="T30"/>
                <a:gd fmla="*/ 42 h 42" name="T31"/>
                <a:gd fmla="*/ 2 w 19" name="T32"/>
                <a:gd fmla="*/ 42 h 42" name="T33"/>
                <a:gd fmla="*/ 0 w 19" name="T34"/>
                <a:gd fmla="*/ 40 h 42" name="T35"/>
                <a:gd fmla="*/ 0 w 19" name="T36"/>
                <a:gd fmla="*/ 3 h 42" name="T37"/>
                <a:gd fmla="*/ 2 w 19" name="T38"/>
                <a:gd fmla="*/ 0 h 42" name="T39"/>
                <a:gd fmla="*/ 9 w 19" name="T40"/>
                <a:gd fmla="*/ 0 h 42" name="T41"/>
                <a:gd fmla="*/ 9 w 19" name="T42"/>
                <a:gd fmla="*/ 5 h 42" name="T43"/>
                <a:gd fmla="*/ 5 w 19" name="T44"/>
                <a:gd fmla="*/ 5 h 42" name="T45"/>
                <a:gd fmla="*/ 5 w 19" name="T46"/>
                <a:gd fmla="*/ 35 h 42"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42" w="19">
                  <a:moveTo>
                    <a:pt x="9" y="29"/>
                  </a:moveTo>
                  <a:cubicBezTo>
                    <a:pt x="10" y="28"/>
                    <a:pt x="11" y="26"/>
                    <a:pt x="11" y="23"/>
                  </a:cubicBezTo>
                  <a:cubicBezTo>
                    <a:pt x="13" y="17"/>
                    <a:pt x="13" y="11"/>
                    <a:pt x="13" y="5"/>
                  </a:cubicBezTo>
                  <a:cubicBezTo>
                    <a:pt x="9" y="5"/>
                    <a:pt x="9" y="5"/>
                    <a:pt x="9" y="5"/>
                  </a:cubicBezTo>
                  <a:cubicBezTo>
                    <a:pt x="9" y="0"/>
                    <a:pt x="9" y="0"/>
                    <a:pt x="9" y="0"/>
                  </a:cubicBezTo>
                  <a:cubicBezTo>
                    <a:pt x="16" y="0"/>
                    <a:pt x="16" y="0"/>
                    <a:pt x="16" y="0"/>
                  </a:cubicBezTo>
                  <a:cubicBezTo>
                    <a:pt x="16" y="0"/>
                    <a:pt x="16" y="0"/>
                    <a:pt x="16" y="0"/>
                  </a:cubicBezTo>
                  <a:cubicBezTo>
                    <a:pt x="16" y="0"/>
                    <a:pt x="17" y="0"/>
                    <a:pt x="17" y="1"/>
                  </a:cubicBezTo>
                  <a:cubicBezTo>
                    <a:pt x="18" y="1"/>
                    <a:pt x="19" y="3"/>
                    <a:pt x="18" y="4"/>
                  </a:cubicBezTo>
                  <a:cubicBezTo>
                    <a:pt x="18" y="10"/>
                    <a:pt x="18" y="18"/>
                    <a:pt x="16" y="25"/>
                  </a:cubicBezTo>
                  <a:cubicBezTo>
                    <a:pt x="14" y="30"/>
                    <a:pt x="12" y="34"/>
                    <a:pt x="9" y="38"/>
                  </a:cubicBezTo>
                  <a:lnTo>
                    <a:pt x="9" y="29"/>
                  </a:lnTo>
                  <a:close/>
                  <a:moveTo>
                    <a:pt x="5" y="35"/>
                  </a:moveTo>
                  <a:cubicBezTo>
                    <a:pt x="6" y="34"/>
                    <a:pt x="8" y="32"/>
                    <a:pt x="9" y="29"/>
                  </a:cubicBezTo>
                  <a:cubicBezTo>
                    <a:pt x="9" y="38"/>
                    <a:pt x="9" y="38"/>
                    <a:pt x="9" y="38"/>
                  </a:cubicBezTo>
                  <a:cubicBezTo>
                    <a:pt x="7" y="39"/>
                    <a:pt x="6" y="41"/>
                    <a:pt x="3" y="42"/>
                  </a:cubicBezTo>
                  <a:cubicBezTo>
                    <a:pt x="3" y="42"/>
                    <a:pt x="3" y="42"/>
                    <a:pt x="2" y="42"/>
                  </a:cubicBezTo>
                  <a:cubicBezTo>
                    <a:pt x="1" y="42"/>
                    <a:pt x="0" y="41"/>
                    <a:pt x="0" y="40"/>
                  </a:cubicBezTo>
                  <a:cubicBezTo>
                    <a:pt x="0" y="3"/>
                    <a:pt x="0" y="3"/>
                    <a:pt x="0" y="3"/>
                  </a:cubicBezTo>
                  <a:cubicBezTo>
                    <a:pt x="0" y="1"/>
                    <a:pt x="1" y="0"/>
                    <a:pt x="2"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2" name="Freeform 261"/>
            <p:cNvSpPr>
              <a:spLocks noEditPoints="1"/>
            </p:cNvSpPr>
            <p:nvPr/>
          </p:nvSpPr>
          <p:spPr bwMode="auto">
            <a:xfrm>
              <a:off x="8232788" y="3370283"/>
              <a:ext cx="179388" cy="282576"/>
            </a:xfrm>
            <a:custGeom>
              <a:gdLst>
                <a:gd fmla="*/ 39 w 79" name="T0"/>
                <a:gd fmla="*/ 112 h 125" name="T1"/>
                <a:gd fmla="*/ 73 w 79" name="T2"/>
                <a:gd fmla="*/ 97 h 125" name="T3"/>
                <a:gd fmla="*/ 39 w 79" name="T4"/>
                <a:gd fmla="*/ 10 h 125" name="T5"/>
                <a:gd fmla="*/ 39 w 79" name="T6"/>
                <a:gd fmla="*/ 0 h 125" name="T7"/>
                <a:gd fmla="*/ 41 w 79" name="T8"/>
                <a:gd fmla="*/ 2 h 125" name="T9"/>
                <a:gd fmla="*/ 78 w 79" name="T10"/>
                <a:gd fmla="*/ 97 h 125" name="T11"/>
                <a:gd fmla="*/ 77 w 79" name="T12"/>
                <a:gd fmla="*/ 100 h 125" name="T13"/>
                <a:gd fmla="*/ 39 w 79" name="T14"/>
                <a:gd fmla="*/ 117 h 125" name="T15"/>
                <a:gd fmla="*/ 39 w 79" name="T16"/>
                <a:gd fmla="*/ 112 h 125" name="T17"/>
                <a:gd fmla="*/ 22 w 79" name="T18"/>
                <a:gd fmla="*/ 5 h 125" name="T19"/>
                <a:gd fmla="*/ 19 w 79" name="T20"/>
                <a:gd fmla="*/ 28 h 125" name="T21"/>
                <a:gd fmla="*/ 5 w 79" name="T22"/>
                <a:gd fmla="*/ 46 h 125" name="T23"/>
                <a:gd fmla="*/ 5 w 79" name="T24"/>
                <a:gd fmla="*/ 72 h 125" name="T25"/>
                <a:gd fmla="*/ 24 w 79" name="T26"/>
                <a:gd fmla="*/ 119 h 125" name="T27"/>
                <a:gd fmla="*/ 39 w 79" name="T28"/>
                <a:gd fmla="*/ 112 h 125" name="T29"/>
                <a:gd fmla="*/ 39 w 79" name="T30"/>
                <a:gd fmla="*/ 117 h 125" name="T31"/>
                <a:gd fmla="*/ 23 w 79" name="T32"/>
                <a:gd fmla="*/ 124 h 125" name="T33"/>
                <a:gd fmla="*/ 23 w 79" name="T34"/>
                <a:gd fmla="*/ 124 h 125" name="T35"/>
                <a:gd fmla="*/ 23 w 79" name="T36"/>
                <a:gd fmla="*/ 124 h 125" name="T37"/>
                <a:gd fmla="*/ 20 w 79" name="T38"/>
                <a:gd fmla="*/ 123 h 125" name="T39"/>
                <a:gd fmla="*/ 0 w 79" name="T40"/>
                <a:gd fmla="*/ 73 h 125" name="T41"/>
                <a:gd fmla="*/ 0 w 79" name="T42"/>
                <a:gd fmla="*/ 72 h 125" name="T43"/>
                <a:gd fmla="*/ 0 w 79" name="T44"/>
                <a:gd fmla="*/ 45 h 125" name="T45"/>
                <a:gd fmla="*/ 0 w 79" name="T46"/>
                <a:gd fmla="*/ 45 h 125" name="T47"/>
                <a:gd fmla="*/ 1 w 79" name="T48"/>
                <a:gd fmla="*/ 43 h 125" name="T49"/>
                <a:gd fmla="*/ 15 w 79" name="T50"/>
                <a:gd fmla="*/ 27 h 125" name="T51"/>
                <a:gd fmla="*/ 18 w 79" name="T52"/>
                <a:gd fmla="*/ 4 h 125" name="T53"/>
                <a:gd fmla="*/ 17 w 79" name="T54"/>
                <a:gd fmla="*/ 3 h 125" name="T55"/>
                <a:gd fmla="*/ 20 w 79" name="T56"/>
                <a:gd fmla="*/ 0 h 125" name="T57"/>
                <a:gd fmla="*/ 39 w 79" name="T58"/>
                <a:gd fmla="*/ 0 h 125" name="T59"/>
                <a:gd fmla="*/ 39 w 79" name="T60"/>
                <a:gd fmla="*/ 0 h 125" name="T61"/>
                <a:gd fmla="*/ 39 w 79" name="T62"/>
                <a:gd fmla="*/ 0 h 125" name="T63"/>
                <a:gd fmla="*/ 39 w 79" name="T64"/>
                <a:gd fmla="*/ 10 h 125" name="T65"/>
                <a:gd fmla="*/ 37 w 79" name="T66"/>
                <a:gd fmla="*/ 5 h 125" name="T67"/>
                <a:gd fmla="*/ 22 w 79" name="T68"/>
                <a:gd fmla="*/ 5 h 125"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25" w="79">
                  <a:moveTo>
                    <a:pt x="39" y="112"/>
                  </a:moveTo>
                  <a:cubicBezTo>
                    <a:pt x="73" y="97"/>
                    <a:pt x="73" y="97"/>
                    <a:pt x="73" y="97"/>
                  </a:cubicBezTo>
                  <a:cubicBezTo>
                    <a:pt x="39" y="10"/>
                    <a:pt x="39" y="10"/>
                    <a:pt x="39" y="10"/>
                  </a:cubicBezTo>
                  <a:cubicBezTo>
                    <a:pt x="39" y="0"/>
                    <a:pt x="39" y="0"/>
                    <a:pt x="39" y="0"/>
                  </a:cubicBezTo>
                  <a:cubicBezTo>
                    <a:pt x="40" y="0"/>
                    <a:pt x="40" y="1"/>
                    <a:pt x="41" y="2"/>
                  </a:cubicBezTo>
                  <a:cubicBezTo>
                    <a:pt x="78" y="97"/>
                    <a:pt x="78" y="97"/>
                    <a:pt x="78" y="97"/>
                  </a:cubicBezTo>
                  <a:cubicBezTo>
                    <a:pt x="79" y="99"/>
                    <a:pt x="78" y="100"/>
                    <a:pt x="77" y="100"/>
                  </a:cubicBezTo>
                  <a:cubicBezTo>
                    <a:pt x="39" y="117"/>
                    <a:pt x="39" y="117"/>
                    <a:pt x="39" y="117"/>
                  </a:cubicBezTo>
                  <a:lnTo>
                    <a:pt x="39" y="112"/>
                  </a:lnTo>
                  <a:close/>
                  <a:moveTo>
                    <a:pt x="22" y="5"/>
                  </a:moveTo>
                  <a:cubicBezTo>
                    <a:pt x="22" y="13"/>
                    <a:pt x="22" y="21"/>
                    <a:pt x="19" y="28"/>
                  </a:cubicBezTo>
                  <a:cubicBezTo>
                    <a:pt x="17" y="36"/>
                    <a:pt x="12" y="42"/>
                    <a:pt x="5" y="46"/>
                  </a:cubicBezTo>
                  <a:cubicBezTo>
                    <a:pt x="5" y="72"/>
                    <a:pt x="5" y="72"/>
                    <a:pt x="5" y="72"/>
                  </a:cubicBezTo>
                  <a:cubicBezTo>
                    <a:pt x="24" y="119"/>
                    <a:pt x="24" y="119"/>
                    <a:pt x="24" y="119"/>
                  </a:cubicBezTo>
                  <a:cubicBezTo>
                    <a:pt x="39" y="112"/>
                    <a:pt x="39" y="112"/>
                    <a:pt x="39" y="112"/>
                  </a:cubicBezTo>
                  <a:cubicBezTo>
                    <a:pt x="39" y="117"/>
                    <a:pt x="39" y="117"/>
                    <a:pt x="39" y="117"/>
                  </a:cubicBezTo>
                  <a:cubicBezTo>
                    <a:pt x="23" y="124"/>
                    <a:pt x="23" y="124"/>
                    <a:pt x="23" y="124"/>
                  </a:cubicBezTo>
                  <a:cubicBezTo>
                    <a:pt x="23" y="124"/>
                    <a:pt x="23" y="124"/>
                    <a:pt x="23" y="124"/>
                  </a:cubicBezTo>
                  <a:cubicBezTo>
                    <a:pt x="23" y="124"/>
                    <a:pt x="23" y="124"/>
                    <a:pt x="23" y="124"/>
                  </a:cubicBezTo>
                  <a:cubicBezTo>
                    <a:pt x="22" y="125"/>
                    <a:pt x="21" y="124"/>
                    <a:pt x="20" y="123"/>
                  </a:cubicBezTo>
                  <a:cubicBezTo>
                    <a:pt x="0" y="73"/>
                    <a:pt x="0" y="73"/>
                    <a:pt x="0" y="73"/>
                  </a:cubicBezTo>
                  <a:cubicBezTo>
                    <a:pt x="0" y="73"/>
                    <a:pt x="0" y="72"/>
                    <a:pt x="0" y="72"/>
                  </a:cubicBezTo>
                  <a:cubicBezTo>
                    <a:pt x="0" y="45"/>
                    <a:pt x="0" y="45"/>
                    <a:pt x="0" y="45"/>
                  </a:cubicBezTo>
                  <a:cubicBezTo>
                    <a:pt x="0" y="45"/>
                    <a:pt x="0" y="45"/>
                    <a:pt x="0" y="45"/>
                  </a:cubicBezTo>
                  <a:cubicBezTo>
                    <a:pt x="0" y="44"/>
                    <a:pt x="0" y="43"/>
                    <a:pt x="1" y="43"/>
                  </a:cubicBezTo>
                  <a:cubicBezTo>
                    <a:pt x="8" y="39"/>
                    <a:pt x="12" y="34"/>
                    <a:pt x="15" y="27"/>
                  </a:cubicBezTo>
                  <a:cubicBezTo>
                    <a:pt x="17" y="19"/>
                    <a:pt x="17" y="11"/>
                    <a:pt x="18" y="4"/>
                  </a:cubicBezTo>
                  <a:cubicBezTo>
                    <a:pt x="17" y="3"/>
                    <a:pt x="17" y="3"/>
                    <a:pt x="17" y="3"/>
                  </a:cubicBezTo>
                  <a:cubicBezTo>
                    <a:pt x="17" y="1"/>
                    <a:pt x="18" y="0"/>
                    <a:pt x="20" y="0"/>
                  </a:cubicBezTo>
                  <a:cubicBezTo>
                    <a:pt x="39" y="0"/>
                    <a:pt x="39" y="0"/>
                    <a:pt x="39" y="0"/>
                  </a:cubicBezTo>
                  <a:cubicBezTo>
                    <a:pt x="39" y="0"/>
                    <a:pt x="39" y="0"/>
                    <a:pt x="39" y="0"/>
                  </a:cubicBezTo>
                  <a:cubicBezTo>
                    <a:pt x="39" y="0"/>
                    <a:pt x="39" y="0"/>
                    <a:pt x="39" y="0"/>
                  </a:cubicBezTo>
                  <a:cubicBezTo>
                    <a:pt x="39" y="10"/>
                    <a:pt x="39" y="10"/>
                    <a:pt x="39" y="10"/>
                  </a:cubicBezTo>
                  <a:cubicBezTo>
                    <a:pt x="37" y="5"/>
                    <a:pt x="37" y="5"/>
                    <a:pt x="37" y="5"/>
                  </a:cubicBezTo>
                  <a:lnTo>
                    <a:pt x="22"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3" name="Freeform 262"/>
            <p:cNvSpPr>
              <a:spLocks noEditPoints="1"/>
            </p:cNvSpPr>
            <p:nvPr/>
          </p:nvSpPr>
          <p:spPr bwMode="auto">
            <a:xfrm>
              <a:off x="8140712" y="3338532"/>
              <a:ext cx="184150" cy="34925"/>
            </a:xfrm>
            <a:custGeom>
              <a:gdLst>
                <a:gd fmla="*/ 77 w 82" name="T0"/>
                <a:gd fmla="*/ 5 h 15" name="T1"/>
                <a:gd fmla="*/ 41 w 82" name="T2"/>
                <a:gd fmla="*/ 5 h 15" name="T3"/>
                <a:gd fmla="*/ 41 w 82" name="T4"/>
                <a:gd fmla="*/ 0 h 15" name="T5"/>
                <a:gd fmla="*/ 80 w 82" name="T6"/>
                <a:gd fmla="*/ 0 h 15" name="T7"/>
                <a:gd fmla="*/ 82 w 82" name="T8"/>
                <a:gd fmla="*/ 3 h 15" name="T9"/>
                <a:gd fmla="*/ 82 w 82" name="T10"/>
                <a:gd fmla="*/ 13 h 15" name="T11"/>
                <a:gd fmla="*/ 80 w 82" name="T12"/>
                <a:gd fmla="*/ 15 h 15" name="T13"/>
                <a:gd fmla="*/ 43 w 82" name="T14"/>
                <a:gd fmla="*/ 15 h 15" name="T15"/>
                <a:gd fmla="*/ 41 w 82" name="T16"/>
                <a:gd fmla="*/ 15 h 15" name="T17"/>
                <a:gd fmla="*/ 41 w 82" name="T18"/>
                <a:gd fmla="*/ 10 h 15" name="T19"/>
                <a:gd fmla="*/ 43 w 82" name="T20"/>
                <a:gd fmla="*/ 10 h 15" name="T21"/>
                <a:gd fmla="*/ 77 w 82" name="T22"/>
                <a:gd fmla="*/ 10 h 15" name="T23"/>
                <a:gd fmla="*/ 77 w 82" name="T24"/>
                <a:gd fmla="*/ 5 h 15" name="T25"/>
                <a:gd fmla="*/ 41 w 82" name="T26"/>
                <a:gd fmla="*/ 5 h 15" name="T27"/>
                <a:gd fmla="*/ 5 w 82" name="T28"/>
                <a:gd fmla="*/ 5 h 15" name="T29"/>
                <a:gd fmla="*/ 5 w 82" name="T30"/>
                <a:gd fmla="*/ 10 h 15" name="T31"/>
                <a:gd fmla="*/ 39 w 82" name="T32"/>
                <a:gd fmla="*/ 10 h 15" name="T33"/>
                <a:gd fmla="*/ 41 w 82" name="T34"/>
                <a:gd fmla="*/ 10 h 15" name="T35"/>
                <a:gd fmla="*/ 41 w 82" name="T36"/>
                <a:gd fmla="*/ 15 h 15" name="T37"/>
                <a:gd fmla="*/ 39 w 82" name="T38"/>
                <a:gd fmla="*/ 15 h 15" name="T39"/>
                <a:gd fmla="*/ 2 w 82" name="T40"/>
                <a:gd fmla="*/ 15 h 15" name="T41"/>
                <a:gd fmla="*/ 0 w 82" name="T42"/>
                <a:gd fmla="*/ 13 h 15" name="T43"/>
                <a:gd fmla="*/ 0 w 82" name="T44"/>
                <a:gd fmla="*/ 3 h 15" name="T45"/>
                <a:gd fmla="*/ 2 w 82" name="T46"/>
                <a:gd fmla="*/ 0 h 15" name="T47"/>
                <a:gd fmla="*/ 41 w 82" name="T48"/>
                <a:gd fmla="*/ 0 h 15" name="T49"/>
                <a:gd fmla="*/ 41 w 82" name="T50"/>
                <a:gd fmla="*/ 5 h 1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5" w="82">
                  <a:moveTo>
                    <a:pt x="77" y="5"/>
                  </a:moveTo>
                  <a:cubicBezTo>
                    <a:pt x="41" y="5"/>
                    <a:pt x="41" y="5"/>
                    <a:pt x="41" y="5"/>
                  </a:cubicBezTo>
                  <a:cubicBezTo>
                    <a:pt x="41" y="0"/>
                    <a:pt x="41" y="0"/>
                    <a:pt x="41" y="0"/>
                  </a:cubicBezTo>
                  <a:cubicBezTo>
                    <a:pt x="80" y="0"/>
                    <a:pt x="80" y="0"/>
                    <a:pt x="80" y="0"/>
                  </a:cubicBezTo>
                  <a:cubicBezTo>
                    <a:pt x="81" y="0"/>
                    <a:pt x="82" y="1"/>
                    <a:pt x="82" y="3"/>
                  </a:cubicBezTo>
                  <a:cubicBezTo>
                    <a:pt x="82" y="13"/>
                    <a:pt x="82" y="13"/>
                    <a:pt x="82" y="13"/>
                  </a:cubicBezTo>
                  <a:cubicBezTo>
                    <a:pt x="82" y="14"/>
                    <a:pt x="81" y="15"/>
                    <a:pt x="80" y="15"/>
                  </a:cubicBezTo>
                  <a:cubicBezTo>
                    <a:pt x="43" y="15"/>
                    <a:pt x="43" y="15"/>
                    <a:pt x="43" y="15"/>
                  </a:cubicBezTo>
                  <a:cubicBezTo>
                    <a:pt x="41" y="15"/>
                    <a:pt x="41" y="15"/>
                    <a:pt x="41" y="15"/>
                  </a:cubicBezTo>
                  <a:cubicBezTo>
                    <a:pt x="41" y="10"/>
                    <a:pt x="41" y="10"/>
                    <a:pt x="41" y="10"/>
                  </a:cubicBezTo>
                  <a:cubicBezTo>
                    <a:pt x="43" y="10"/>
                    <a:pt x="43" y="10"/>
                    <a:pt x="43" y="10"/>
                  </a:cubicBezTo>
                  <a:cubicBezTo>
                    <a:pt x="77" y="10"/>
                    <a:pt x="77" y="10"/>
                    <a:pt x="77" y="10"/>
                  </a:cubicBezTo>
                  <a:lnTo>
                    <a:pt x="77"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2" y="15"/>
                    <a:pt x="2" y="15"/>
                    <a:pt x="2" y="15"/>
                  </a:cubicBezTo>
                  <a:cubicBezTo>
                    <a:pt x="1" y="15"/>
                    <a:pt x="0" y="14"/>
                    <a:pt x="0" y="13"/>
                  </a:cubicBezTo>
                  <a:cubicBezTo>
                    <a:pt x="0" y="3"/>
                    <a:pt x="0" y="3"/>
                    <a:pt x="0" y="3"/>
                  </a:cubicBezTo>
                  <a:cubicBezTo>
                    <a:pt x="0" y="1"/>
                    <a:pt x="1" y="0"/>
                    <a:pt x="2" y="0"/>
                  </a:cubicBezTo>
                  <a:cubicBezTo>
                    <a:pt x="41" y="0"/>
                    <a:pt x="41" y="0"/>
                    <a:pt x="41" y="0"/>
                  </a:cubicBezTo>
                  <a:lnTo>
                    <a:pt x="41"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4" name="Freeform 263"/>
            <p:cNvSpPr>
              <a:spLocks noEditPoints="1"/>
            </p:cNvSpPr>
            <p:nvPr/>
          </p:nvSpPr>
          <p:spPr bwMode="auto">
            <a:xfrm>
              <a:off x="8180401" y="4527576"/>
              <a:ext cx="382588" cy="323851"/>
            </a:xfrm>
            <a:custGeom>
              <a:gdLst>
                <a:gd fmla="*/ 151 w 169" name="T0"/>
                <a:gd fmla="*/ 70 h 143" name="T1"/>
                <a:gd fmla="*/ 132 w 169" name="T2"/>
                <a:gd fmla="*/ 19 h 143" name="T3"/>
                <a:gd fmla="*/ 169 w 169" name="T4"/>
                <a:gd fmla="*/ 50 h 143" name="T5"/>
                <a:gd fmla="*/ 153 w 169" name="T6"/>
                <a:gd fmla="*/ 75 h 143" name="T7"/>
                <a:gd fmla="*/ 153 w 169" name="T8"/>
                <a:gd fmla="*/ 76 h 143" name="T9"/>
                <a:gd fmla="*/ 132 w 169" name="T10"/>
                <a:gd fmla="*/ 59 h 143" name="T11"/>
                <a:gd fmla="*/ 133 w 169" name="T12"/>
                <a:gd fmla="*/ 140 h 143" name="T13"/>
                <a:gd fmla="*/ 132 w 169" name="T14"/>
                <a:gd fmla="*/ 52 h 143" name="T15"/>
                <a:gd fmla="*/ 132 w 169" name="T16"/>
                <a:gd fmla="*/ 52 h 143" name="T17"/>
                <a:gd fmla="*/ 107 w 169" name="T18"/>
                <a:gd fmla="*/ 11 h 143" name="T19"/>
                <a:gd fmla="*/ 85 w 169" name="T20"/>
                <a:gd fmla="*/ 16 h 143" name="T21"/>
                <a:gd fmla="*/ 86 w 169" name="T22"/>
                <a:gd fmla="*/ 11 h 143" name="T23"/>
                <a:gd fmla="*/ 110 w 169" name="T24"/>
                <a:gd fmla="*/ 1 h 143" name="T25"/>
                <a:gd fmla="*/ 110 w 169" name="T26"/>
                <a:gd fmla="*/ 1 h 143" name="T27"/>
                <a:gd fmla="*/ 132 w 169" name="T28"/>
                <a:gd fmla="*/ 13 h 143" name="T29"/>
                <a:gd fmla="*/ 113 w 169" name="T30"/>
                <a:gd fmla="*/ 6 h 143" name="T31"/>
                <a:gd fmla="*/ 128 w 169" name="T32"/>
                <a:gd fmla="*/ 138 h 143" name="T33"/>
                <a:gd fmla="*/ 130 w 169" name="T34"/>
                <a:gd fmla="*/ 51 h 143" name="T35"/>
                <a:gd fmla="*/ 132 w 169" name="T36"/>
                <a:gd fmla="*/ 52 h 143" name="T37"/>
                <a:gd fmla="*/ 132 w 169" name="T38"/>
                <a:gd fmla="*/ 51 h 143" name="T39"/>
                <a:gd fmla="*/ 132 w 169" name="T40"/>
                <a:gd fmla="*/ 142 h 143" name="T41"/>
                <a:gd fmla="*/ 85 w 169" name="T42"/>
                <a:gd fmla="*/ 143 h 143" name="T43"/>
                <a:gd fmla="*/ 85 w 169" name="T44"/>
                <a:gd fmla="*/ 16 h 143" name="T45"/>
                <a:gd fmla="*/ 60 w 169" name="T46"/>
                <a:gd fmla="*/ 6 h 143" name="T47"/>
                <a:gd fmla="*/ 19 w 169" name="T48"/>
                <a:gd fmla="*/ 70 h 143" name="T49"/>
                <a:gd fmla="*/ 41 w 169" name="T50"/>
                <a:gd fmla="*/ 52 h 143" name="T51"/>
                <a:gd fmla="*/ 42 w 169" name="T52"/>
                <a:gd fmla="*/ 53 h 143" name="T53"/>
                <a:gd fmla="*/ 85 w 169" name="T54"/>
                <a:gd fmla="*/ 138 h 143" name="T55"/>
                <a:gd fmla="*/ 85 w 169" name="T56"/>
                <a:gd fmla="*/ 143 h 143" name="T57"/>
                <a:gd fmla="*/ 39 w 169" name="T58"/>
                <a:gd fmla="*/ 143 h 143" name="T59"/>
                <a:gd fmla="*/ 37 w 169" name="T60"/>
                <a:gd fmla="*/ 140 h 143" name="T61"/>
                <a:gd fmla="*/ 20 w 169" name="T62"/>
                <a:gd fmla="*/ 76 h 143" name="T63"/>
                <a:gd fmla="*/ 16 w 169" name="T64"/>
                <a:gd fmla="*/ 75 h 143" name="T65"/>
                <a:gd fmla="*/ 1 w 169" name="T66"/>
                <a:gd fmla="*/ 52 h 143" name="T67"/>
                <a:gd fmla="*/ 60 w 169" name="T68"/>
                <a:gd fmla="*/ 1 h 143" name="T69"/>
                <a:gd fmla="*/ 63 w 169" name="T70"/>
                <a:gd fmla="*/ 1 h 143" name="T71"/>
                <a:gd fmla="*/ 85 w 169" name="T72"/>
                <a:gd fmla="*/ 11 h 14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43" w="169">
                  <a:moveTo>
                    <a:pt x="132" y="52"/>
                  </a:moveTo>
                  <a:cubicBezTo>
                    <a:pt x="137" y="56"/>
                    <a:pt x="147" y="66"/>
                    <a:pt x="151" y="70"/>
                  </a:cubicBezTo>
                  <a:cubicBezTo>
                    <a:pt x="164" y="51"/>
                    <a:pt x="164" y="51"/>
                    <a:pt x="164" y="51"/>
                  </a:cubicBezTo>
                  <a:cubicBezTo>
                    <a:pt x="159" y="40"/>
                    <a:pt x="145" y="28"/>
                    <a:pt x="132" y="19"/>
                  </a:cubicBezTo>
                  <a:cubicBezTo>
                    <a:pt x="132" y="13"/>
                    <a:pt x="132" y="13"/>
                    <a:pt x="132" y="13"/>
                  </a:cubicBezTo>
                  <a:cubicBezTo>
                    <a:pt x="146" y="23"/>
                    <a:pt x="164" y="38"/>
                    <a:pt x="169" y="50"/>
                  </a:cubicBezTo>
                  <a:cubicBezTo>
                    <a:pt x="169" y="51"/>
                    <a:pt x="169" y="52"/>
                    <a:pt x="169" y="52"/>
                  </a:cubicBezTo>
                  <a:cubicBezTo>
                    <a:pt x="153" y="75"/>
                    <a:pt x="153" y="75"/>
                    <a:pt x="153" y="75"/>
                  </a:cubicBezTo>
                  <a:cubicBezTo>
                    <a:pt x="153" y="75"/>
                    <a:pt x="153" y="75"/>
                    <a:pt x="153" y="75"/>
                  </a:cubicBezTo>
                  <a:cubicBezTo>
                    <a:pt x="153" y="76"/>
                    <a:pt x="153" y="76"/>
                    <a:pt x="153" y="76"/>
                  </a:cubicBezTo>
                  <a:cubicBezTo>
                    <a:pt x="152" y="77"/>
                    <a:pt x="150" y="77"/>
                    <a:pt x="149" y="76"/>
                  </a:cubicBezTo>
                  <a:cubicBezTo>
                    <a:pt x="149" y="76"/>
                    <a:pt x="139" y="65"/>
                    <a:pt x="132" y="59"/>
                  </a:cubicBezTo>
                  <a:cubicBezTo>
                    <a:pt x="133" y="140"/>
                    <a:pt x="133" y="140"/>
                    <a:pt x="133" y="140"/>
                  </a:cubicBezTo>
                  <a:cubicBezTo>
                    <a:pt x="133" y="140"/>
                    <a:pt x="133" y="140"/>
                    <a:pt x="133" y="140"/>
                  </a:cubicBezTo>
                  <a:cubicBezTo>
                    <a:pt x="133" y="141"/>
                    <a:pt x="132" y="141"/>
                    <a:pt x="132" y="142"/>
                  </a:cubicBezTo>
                  <a:cubicBezTo>
                    <a:pt x="132" y="52"/>
                    <a:pt x="132" y="52"/>
                    <a:pt x="132" y="52"/>
                  </a:cubicBezTo>
                  <a:cubicBezTo>
                    <a:pt x="132" y="53"/>
                    <a:pt x="132" y="53"/>
                    <a:pt x="132" y="53"/>
                  </a:cubicBezTo>
                  <a:cubicBezTo>
                    <a:pt x="132" y="53"/>
                    <a:pt x="132" y="52"/>
                    <a:pt x="132" y="52"/>
                  </a:cubicBezTo>
                  <a:close/>
                  <a:moveTo>
                    <a:pt x="113" y="6"/>
                  </a:moveTo>
                  <a:cubicBezTo>
                    <a:pt x="111" y="8"/>
                    <a:pt x="109" y="9"/>
                    <a:pt x="107" y="11"/>
                  </a:cubicBezTo>
                  <a:cubicBezTo>
                    <a:pt x="101" y="14"/>
                    <a:pt x="94" y="16"/>
                    <a:pt x="86" y="16"/>
                  </a:cubicBezTo>
                  <a:cubicBezTo>
                    <a:pt x="86" y="16"/>
                    <a:pt x="85" y="16"/>
                    <a:pt x="85" y="16"/>
                  </a:cubicBezTo>
                  <a:cubicBezTo>
                    <a:pt x="85" y="11"/>
                    <a:pt x="85" y="11"/>
                    <a:pt x="85" y="11"/>
                  </a:cubicBezTo>
                  <a:cubicBezTo>
                    <a:pt x="85" y="11"/>
                    <a:pt x="86" y="11"/>
                    <a:pt x="86" y="11"/>
                  </a:cubicBezTo>
                  <a:cubicBezTo>
                    <a:pt x="93" y="11"/>
                    <a:pt x="100" y="10"/>
                    <a:pt x="104" y="7"/>
                  </a:cubicBezTo>
                  <a:cubicBezTo>
                    <a:pt x="107" y="5"/>
                    <a:pt x="109" y="4"/>
                    <a:pt x="110" y="1"/>
                  </a:cubicBezTo>
                  <a:cubicBezTo>
                    <a:pt x="110" y="1"/>
                    <a:pt x="110" y="1"/>
                    <a:pt x="110" y="1"/>
                  </a:cubicBezTo>
                  <a:cubicBezTo>
                    <a:pt x="110" y="1"/>
                    <a:pt x="110" y="1"/>
                    <a:pt x="110" y="1"/>
                  </a:cubicBezTo>
                  <a:cubicBezTo>
                    <a:pt x="111" y="0"/>
                    <a:pt x="112" y="0"/>
                    <a:pt x="113" y="1"/>
                  </a:cubicBezTo>
                  <a:cubicBezTo>
                    <a:pt x="113" y="1"/>
                    <a:pt x="122" y="6"/>
                    <a:pt x="132" y="13"/>
                  </a:cubicBezTo>
                  <a:cubicBezTo>
                    <a:pt x="132" y="19"/>
                    <a:pt x="132" y="19"/>
                    <a:pt x="132" y="19"/>
                  </a:cubicBezTo>
                  <a:cubicBezTo>
                    <a:pt x="124" y="13"/>
                    <a:pt x="116" y="8"/>
                    <a:pt x="113" y="6"/>
                  </a:cubicBezTo>
                  <a:close/>
                  <a:moveTo>
                    <a:pt x="85" y="138"/>
                  </a:moveTo>
                  <a:cubicBezTo>
                    <a:pt x="128" y="138"/>
                    <a:pt x="128" y="138"/>
                    <a:pt x="128" y="138"/>
                  </a:cubicBezTo>
                  <a:cubicBezTo>
                    <a:pt x="128" y="53"/>
                    <a:pt x="128" y="53"/>
                    <a:pt x="128" y="53"/>
                  </a:cubicBezTo>
                  <a:cubicBezTo>
                    <a:pt x="128" y="52"/>
                    <a:pt x="129" y="51"/>
                    <a:pt x="130" y="51"/>
                  </a:cubicBezTo>
                  <a:cubicBezTo>
                    <a:pt x="131" y="51"/>
                    <a:pt x="131" y="51"/>
                    <a:pt x="132" y="51"/>
                  </a:cubicBezTo>
                  <a:cubicBezTo>
                    <a:pt x="132" y="52"/>
                    <a:pt x="132" y="52"/>
                    <a:pt x="132" y="52"/>
                  </a:cubicBezTo>
                  <a:cubicBezTo>
                    <a:pt x="132" y="52"/>
                    <a:pt x="132" y="52"/>
                    <a:pt x="132" y="52"/>
                  </a:cubicBezTo>
                  <a:cubicBezTo>
                    <a:pt x="132" y="52"/>
                    <a:pt x="132" y="52"/>
                    <a:pt x="132" y="51"/>
                  </a:cubicBezTo>
                  <a:cubicBezTo>
                    <a:pt x="132" y="52"/>
                    <a:pt x="132" y="52"/>
                    <a:pt x="132" y="52"/>
                  </a:cubicBezTo>
                  <a:cubicBezTo>
                    <a:pt x="132" y="142"/>
                    <a:pt x="132" y="142"/>
                    <a:pt x="132" y="142"/>
                  </a:cubicBezTo>
                  <a:cubicBezTo>
                    <a:pt x="132" y="142"/>
                    <a:pt x="131" y="143"/>
                    <a:pt x="130" y="143"/>
                  </a:cubicBezTo>
                  <a:cubicBezTo>
                    <a:pt x="85" y="143"/>
                    <a:pt x="85" y="143"/>
                    <a:pt x="85" y="143"/>
                  </a:cubicBezTo>
                  <a:lnTo>
                    <a:pt x="85" y="138"/>
                  </a:lnTo>
                  <a:close/>
                  <a:moveTo>
                    <a:pt x="85" y="16"/>
                  </a:moveTo>
                  <a:cubicBezTo>
                    <a:pt x="78" y="16"/>
                    <a:pt x="71" y="14"/>
                    <a:pt x="66" y="11"/>
                  </a:cubicBezTo>
                  <a:cubicBezTo>
                    <a:pt x="64" y="9"/>
                    <a:pt x="62" y="8"/>
                    <a:pt x="60" y="6"/>
                  </a:cubicBezTo>
                  <a:cubicBezTo>
                    <a:pt x="51" y="11"/>
                    <a:pt x="14" y="34"/>
                    <a:pt x="6" y="51"/>
                  </a:cubicBezTo>
                  <a:cubicBezTo>
                    <a:pt x="19" y="70"/>
                    <a:pt x="19" y="70"/>
                    <a:pt x="19" y="70"/>
                  </a:cubicBezTo>
                  <a:cubicBezTo>
                    <a:pt x="23" y="66"/>
                    <a:pt x="33" y="56"/>
                    <a:pt x="38" y="51"/>
                  </a:cubicBezTo>
                  <a:cubicBezTo>
                    <a:pt x="39" y="50"/>
                    <a:pt x="41" y="51"/>
                    <a:pt x="41" y="52"/>
                  </a:cubicBezTo>
                  <a:cubicBezTo>
                    <a:pt x="42" y="52"/>
                    <a:pt x="42" y="53"/>
                    <a:pt x="42" y="53"/>
                  </a:cubicBezTo>
                  <a:cubicBezTo>
                    <a:pt x="42" y="53"/>
                    <a:pt x="42" y="53"/>
                    <a:pt x="42" y="53"/>
                  </a:cubicBezTo>
                  <a:cubicBezTo>
                    <a:pt x="42" y="138"/>
                    <a:pt x="42" y="138"/>
                    <a:pt x="42" y="138"/>
                  </a:cubicBezTo>
                  <a:cubicBezTo>
                    <a:pt x="85" y="138"/>
                    <a:pt x="85" y="138"/>
                    <a:pt x="85" y="138"/>
                  </a:cubicBezTo>
                  <a:cubicBezTo>
                    <a:pt x="85" y="138"/>
                    <a:pt x="85" y="138"/>
                    <a:pt x="85" y="138"/>
                  </a:cubicBezTo>
                  <a:cubicBezTo>
                    <a:pt x="85" y="143"/>
                    <a:pt x="85" y="143"/>
                    <a:pt x="85" y="143"/>
                  </a:cubicBezTo>
                  <a:cubicBezTo>
                    <a:pt x="85" y="143"/>
                    <a:pt x="85" y="143"/>
                    <a:pt x="85" y="143"/>
                  </a:cubicBezTo>
                  <a:cubicBezTo>
                    <a:pt x="39" y="143"/>
                    <a:pt x="39" y="143"/>
                    <a:pt x="39" y="143"/>
                  </a:cubicBezTo>
                  <a:cubicBezTo>
                    <a:pt x="39" y="143"/>
                    <a:pt x="39" y="143"/>
                    <a:pt x="39" y="143"/>
                  </a:cubicBezTo>
                  <a:cubicBezTo>
                    <a:pt x="38" y="143"/>
                    <a:pt x="37" y="141"/>
                    <a:pt x="37" y="140"/>
                  </a:cubicBezTo>
                  <a:cubicBezTo>
                    <a:pt x="37" y="59"/>
                    <a:pt x="37" y="59"/>
                    <a:pt x="37" y="59"/>
                  </a:cubicBezTo>
                  <a:cubicBezTo>
                    <a:pt x="30" y="65"/>
                    <a:pt x="21" y="75"/>
                    <a:pt x="20" y="76"/>
                  </a:cubicBezTo>
                  <a:cubicBezTo>
                    <a:pt x="20" y="76"/>
                    <a:pt x="20" y="76"/>
                    <a:pt x="20" y="76"/>
                  </a:cubicBezTo>
                  <a:cubicBezTo>
                    <a:pt x="19" y="77"/>
                    <a:pt x="17" y="77"/>
                    <a:pt x="16" y="75"/>
                  </a:cubicBezTo>
                  <a:cubicBezTo>
                    <a:pt x="1" y="52"/>
                    <a:pt x="1" y="52"/>
                    <a:pt x="1" y="52"/>
                  </a:cubicBezTo>
                  <a:cubicBezTo>
                    <a:pt x="1" y="52"/>
                    <a:pt x="1" y="52"/>
                    <a:pt x="1" y="52"/>
                  </a:cubicBezTo>
                  <a:cubicBezTo>
                    <a:pt x="0" y="52"/>
                    <a:pt x="0" y="51"/>
                    <a:pt x="1" y="50"/>
                  </a:cubicBezTo>
                  <a:cubicBezTo>
                    <a:pt x="9" y="29"/>
                    <a:pt x="59" y="1"/>
                    <a:pt x="60" y="1"/>
                  </a:cubicBezTo>
                  <a:cubicBezTo>
                    <a:pt x="60" y="1"/>
                    <a:pt x="60" y="1"/>
                    <a:pt x="60" y="1"/>
                  </a:cubicBezTo>
                  <a:cubicBezTo>
                    <a:pt x="61" y="0"/>
                    <a:pt x="62" y="0"/>
                    <a:pt x="63" y="1"/>
                  </a:cubicBezTo>
                  <a:cubicBezTo>
                    <a:pt x="64" y="4"/>
                    <a:pt x="66" y="5"/>
                    <a:pt x="68" y="7"/>
                  </a:cubicBezTo>
                  <a:cubicBezTo>
                    <a:pt x="73" y="9"/>
                    <a:pt x="79" y="11"/>
                    <a:pt x="85" y="11"/>
                  </a:cubicBezTo>
                  <a:lnTo>
                    <a:pt x="85" y="1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5" name="Freeform 264"/>
            <p:cNvSpPr>
              <a:spLocks noEditPoints="1"/>
            </p:cNvSpPr>
            <p:nvPr/>
          </p:nvSpPr>
          <p:spPr bwMode="auto">
            <a:xfrm>
              <a:off x="8318513" y="4514877"/>
              <a:ext cx="115888" cy="39688"/>
            </a:xfrm>
            <a:custGeom>
              <a:gdLst>
                <a:gd fmla="*/ 25 w 51" name="T0"/>
                <a:gd fmla="*/ 13 h 18" name="T1"/>
                <a:gd fmla="*/ 38 w 51" name="T2"/>
                <a:gd fmla="*/ 11 h 18" name="T3"/>
                <a:gd fmla="*/ 46 w 51" name="T4"/>
                <a:gd fmla="*/ 5 h 18" name="T5"/>
                <a:gd fmla="*/ 46 w 51" name="T6"/>
                <a:gd fmla="*/ 5 h 18" name="T7"/>
                <a:gd fmla="*/ 46 w 51" name="T8"/>
                <a:gd fmla="*/ 5 h 18" name="T9"/>
                <a:gd fmla="*/ 46 w 51" name="T10"/>
                <a:gd fmla="*/ 5 h 18" name="T11"/>
                <a:gd fmla="*/ 46 w 51" name="T12"/>
                <a:gd fmla="*/ 5 h 18" name="T13"/>
                <a:gd fmla="*/ 46 w 51" name="T14"/>
                <a:gd fmla="*/ 5 h 18" name="T15"/>
                <a:gd fmla="*/ 46 w 51" name="T16"/>
                <a:gd fmla="*/ 5 h 18" name="T17"/>
                <a:gd fmla="*/ 46 w 51" name="T18"/>
                <a:gd fmla="*/ 5 h 18" name="T19"/>
                <a:gd fmla="*/ 46 w 51" name="T20"/>
                <a:gd fmla="*/ 5 h 18" name="T21"/>
                <a:gd fmla="*/ 46 w 51" name="T22"/>
                <a:gd fmla="*/ 5 h 18" name="T23"/>
                <a:gd fmla="*/ 38 w 51" name="T24"/>
                <a:gd fmla="*/ 11 h 18" name="T25"/>
                <a:gd fmla="*/ 25 w 51" name="T26"/>
                <a:gd fmla="*/ 13 h 18" name="T27"/>
                <a:gd fmla="*/ 25 w 51" name="T28"/>
                <a:gd fmla="*/ 13 h 18" name="T29"/>
                <a:gd fmla="*/ 25 w 51" name="T30"/>
                <a:gd fmla="*/ 8 h 18" name="T31"/>
                <a:gd fmla="*/ 25 w 51" name="T32"/>
                <a:gd fmla="*/ 8 h 18" name="T33"/>
                <a:gd fmla="*/ 36 w 51" name="T34"/>
                <a:gd fmla="*/ 7 h 18" name="T35"/>
                <a:gd fmla="*/ 41 w 51" name="T36"/>
                <a:gd fmla="*/ 3 h 18" name="T37"/>
                <a:gd fmla="*/ 42 w 51" name="T38"/>
                <a:gd fmla="*/ 3 h 18" name="T39"/>
                <a:gd fmla="*/ 42 w 51" name="T40"/>
                <a:gd fmla="*/ 3 h 18" name="T41"/>
                <a:gd fmla="*/ 42 w 51" name="T42"/>
                <a:gd fmla="*/ 3 h 18" name="T43"/>
                <a:gd fmla="*/ 44 w 51" name="T44"/>
                <a:gd fmla="*/ 0 h 18" name="T45"/>
                <a:gd fmla="*/ 48 w 51" name="T46"/>
                <a:gd fmla="*/ 1 h 18" name="T47"/>
                <a:gd fmla="*/ 48 w 51" name="T48"/>
                <a:gd fmla="*/ 1 h 18" name="T49"/>
                <a:gd fmla="*/ 48 w 51" name="T50"/>
                <a:gd fmla="*/ 1 h 18" name="T51"/>
                <a:gd fmla="*/ 48 w 51" name="T52"/>
                <a:gd fmla="*/ 1 h 18" name="T53"/>
                <a:gd fmla="*/ 50 w 51" name="T54"/>
                <a:gd fmla="*/ 4 h 18" name="T55"/>
                <a:gd fmla="*/ 50 w 51" name="T56"/>
                <a:gd fmla="*/ 7 h 18" name="T57"/>
                <a:gd fmla="*/ 50 w 51" name="T58"/>
                <a:gd fmla="*/ 7 h 18" name="T59"/>
                <a:gd fmla="*/ 40 w 51" name="T60"/>
                <a:gd fmla="*/ 15 h 18" name="T61"/>
                <a:gd fmla="*/ 25 w 51" name="T62"/>
                <a:gd fmla="*/ 18 h 18" name="T63"/>
                <a:gd fmla="*/ 25 w 51" name="T64"/>
                <a:gd fmla="*/ 18 h 18" name="T65"/>
                <a:gd fmla="*/ 25 w 51" name="T66"/>
                <a:gd fmla="*/ 13 h 18" name="T67"/>
                <a:gd fmla="*/ 25 w 51" name="T68"/>
                <a:gd fmla="*/ 13 h 18" name="T69"/>
                <a:gd fmla="*/ 13 w 51" name="T70"/>
                <a:gd fmla="*/ 11 h 18" name="T71"/>
                <a:gd fmla="*/ 5 w 51" name="T72"/>
                <a:gd fmla="*/ 5 h 18" name="T73"/>
                <a:gd fmla="*/ 5 w 51" name="T74"/>
                <a:gd fmla="*/ 5 h 18" name="T75"/>
                <a:gd fmla="*/ 5 w 51" name="T76"/>
                <a:gd fmla="*/ 5 h 18" name="T77"/>
                <a:gd fmla="*/ 5 w 51" name="T78"/>
                <a:gd fmla="*/ 5 h 18" name="T79"/>
                <a:gd fmla="*/ 5 w 51" name="T80"/>
                <a:gd fmla="*/ 5 h 18" name="T81"/>
                <a:gd fmla="*/ 5 w 51" name="T82"/>
                <a:gd fmla="*/ 5 h 18" name="T83"/>
                <a:gd fmla="*/ 12 w 51" name="T84"/>
                <a:gd fmla="*/ 11 h 18" name="T85"/>
                <a:gd fmla="*/ 25 w 51" name="T86"/>
                <a:gd fmla="*/ 13 h 18" name="T87"/>
                <a:gd fmla="*/ 25 w 51" name="T88"/>
                <a:gd fmla="*/ 18 h 18" name="T89"/>
                <a:gd fmla="*/ 11 w 51" name="T90"/>
                <a:gd fmla="*/ 15 h 18" name="T91"/>
                <a:gd fmla="*/ 1 w 51" name="T92"/>
                <a:gd fmla="*/ 7 h 18" name="T93"/>
                <a:gd fmla="*/ 0 w 51" name="T94"/>
                <a:gd fmla="*/ 4 h 18" name="T95"/>
                <a:gd fmla="*/ 3 w 51" name="T96"/>
                <a:gd fmla="*/ 1 h 18" name="T97"/>
                <a:gd fmla="*/ 3 w 51" name="T98"/>
                <a:gd fmla="*/ 1 h 18" name="T99"/>
                <a:gd fmla="*/ 3 w 51" name="T100"/>
                <a:gd fmla="*/ 1 h 18" name="T101"/>
                <a:gd fmla="*/ 6 w 51" name="T102"/>
                <a:gd fmla="*/ 0 h 18" name="T103"/>
                <a:gd fmla="*/ 9 w 51" name="T104"/>
                <a:gd fmla="*/ 3 h 18" name="T105"/>
                <a:gd fmla="*/ 9 w 51" name="T106"/>
                <a:gd fmla="*/ 3 h 18" name="T107"/>
                <a:gd fmla="*/ 9 w 51" name="T108"/>
                <a:gd fmla="*/ 3 h 18" name="T109"/>
                <a:gd fmla="*/ 15 w 51" name="T110"/>
                <a:gd fmla="*/ 7 h 18" name="T111"/>
                <a:gd fmla="*/ 25 w 51" name="T112"/>
                <a:gd fmla="*/ 8 h 18" name="T113"/>
                <a:gd fmla="*/ 25 w 51" name="T114"/>
                <a:gd fmla="*/ 13 h 1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8" w="51">
                  <a:moveTo>
                    <a:pt x="25" y="13"/>
                  </a:moveTo>
                  <a:cubicBezTo>
                    <a:pt x="30" y="13"/>
                    <a:pt x="35" y="12"/>
                    <a:pt x="38" y="11"/>
                  </a:cubicBezTo>
                  <a:cubicBezTo>
                    <a:pt x="42" y="9"/>
                    <a:pt x="44" y="7"/>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4" y="7"/>
                    <a:pt x="41" y="10"/>
                    <a:pt x="38" y="11"/>
                  </a:cubicBezTo>
                  <a:cubicBezTo>
                    <a:pt x="34" y="12"/>
                    <a:pt x="30" y="13"/>
                    <a:pt x="25" y="13"/>
                  </a:cubicBezTo>
                  <a:cubicBezTo>
                    <a:pt x="25" y="13"/>
                    <a:pt x="25" y="13"/>
                    <a:pt x="25" y="13"/>
                  </a:cubicBezTo>
                  <a:cubicBezTo>
                    <a:pt x="25" y="8"/>
                    <a:pt x="25" y="8"/>
                    <a:pt x="25" y="8"/>
                  </a:cubicBezTo>
                  <a:cubicBezTo>
                    <a:pt x="25" y="8"/>
                    <a:pt x="25" y="8"/>
                    <a:pt x="25" y="8"/>
                  </a:cubicBezTo>
                  <a:cubicBezTo>
                    <a:pt x="30" y="8"/>
                    <a:pt x="33" y="8"/>
                    <a:pt x="36" y="7"/>
                  </a:cubicBezTo>
                  <a:cubicBezTo>
                    <a:pt x="39" y="5"/>
                    <a:pt x="41" y="4"/>
                    <a:pt x="41" y="3"/>
                  </a:cubicBezTo>
                  <a:cubicBezTo>
                    <a:pt x="42" y="3"/>
                    <a:pt x="42" y="3"/>
                    <a:pt x="42" y="3"/>
                  </a:cubicBezTo>
                  <a:cubicBezTo>
                    <a:pt x="42" y="3"/>
                    <a:pt x="42" y="3"/>
                    <a:pt x="42" y="3"/>
                  </a:cubicBezTo>
                  <a:cubicBezTo>
                    <a:pt x="42" y="3"/>
                    <a:pt x="42" y="3"/>
                    <a:pt x="42" y="3"/>
                  </a:cubicBezTo>
                  <a:cubicBezTo>
                    <a:pt x="42" y="1"/>
                    <a:pt x="43" y="1"/>
                    <a:pt x="44" y="0"/>
                  </a:cubicBezTo>
                  <a:cubicBezTo>
                    <a:pt x="46" y="0"/>
                    <a:pt x="47" y="0"/>
                    <a:pt x="48" y="1"/>
                  </a:cubicBezTo>
                  <a:cubicBezTo>
                    <a:pt x="48" y="1"/>
                    <a:pt x="48" y="1"/>
                    <a:pt x="48" y="1"/>
                  </a:cubicBezTo>
                  <a:cubicBezTo>
                    <a:pt x="48" y="1"/>
                    <a:pt x="48" y="1"/>
                    <a:pt x="48" y="1"/>
                  </a:cubicBezTo>
                  <a:cubicBezTo>
                    <a:pt x="48" y="1"/>
                    <a:pt x="48" y="1"/>
                    <a:pt x="48" y="1"/>
                  </a:cubicBezTo>
                  <a:cubicBezTo>
                    <a:pt x="49" y="1"/>
                    <a:pt x="50" y="3"/>
                    <a:pt x="50" y="4"/>
                  </a:cubicBezTo>
                  <a:cubicBezTo>
                    <a:pt x="51" y="5"/>
                    <a:pt x="51" y="6"/>
                    <a:pt x="50" y="7"/>
                  </a:cubicBezTo>
                  <a:cubicBezTo>
                    <a:pt x="50" y="7"/>
                    <a:pt x="50" y="7"/>
                    <a:pt x="50" y="7"/>
                  </a:cubicBezTo>
                  <a:cubicBezTo>
                    <a:pt x="48" y="11"/>
                    <a:pt x="45" y="13"/>
                    <a:pt x="40" y="15"/>
                  </a:cubicBezTo>
                  <a:cubicBezTo>
                    <a:pt x="36" y="17"/>
                    <a:pt x="31" y="18"/>
                    <a:pt x="25" y="18"/>
                  </a:cubicBezTo>
                  <a:cubicBezTo>
                    <a:pt x="25" y="18"/>
                    <a:pt x="25" y="18"/>
                    <a:pt x="25" y="18"/>
                  </a:cubicBezTo>
                  <a:cubicBezTo>
                    <a:pt x="25" y="13"/>
                    <a:pt x="25" y="13"/>
                    <a:pt x="25" y="13"/>
                  </a:cubicBezTo>
                  <a:close/>
                  <a:moveTo>
                    <a:pt x="25" y="13"/>
                  </a:moveTo>
                  <a:cubicBezTo>
                    <a:pt x="21" y="13"/>
                    <a:pt x="17" y="12"/>
                    <a:pt x="13" y="11"/>
                  </a:cubicBezTo>
                  <a:cubicBezTo>
                    <a:pt x="9" y="10"/>
                    <a:pt x="6" y="7"/>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7"/>
                    <a:pt x="9" y="9"/>
                    <a:pt x="12" y="11"/>
                  </a:cubicBezTo>
                  <a:cubicBezTo>
                    <a:pt x="16" y="12"/>
                    <a:pt x="21" y="13"/>
                    <a:pt x="25" y="13"/>
                  </a:cubicBezTo>
                  <a:cubicBezTo>
                    <a:pt x="25" y="18"/>
                    <a:pt x="25" y="18"/>
                    <a:pt x="25" y="18"/>
                  </a:cubicBezTo>
                  <a:cubicBezTo>
                    <a:pt x="20" y="18"/>
                    <a:pt x="15" y="17"/>
                    <a:pt x="11" y="15"/>
                  </a:cubicBezTo>
                  <a:cubicBezTo>
                    <a:pt x="6" y="13"/>
                    <a:pt x="3" y="11"/>
                    <a:pt x="1" y="7"/>
                  </a:cubicBezTo>
                  <a:cubicBezTo>
                    <a:pt x="0" y="6"/>
                    <a:pt x="0" y="5"/>
                    <a:pt x="0" y="4"/>
                  </a:cubicBezTo>
                  <a:cubicBezTo>
                    <a:pt x="1" y="3"/>
                    <a:pt x="2" y="1"/>
                    <a:pt x="3" y="1"/>
                  </a:cubicBezTo>
                  <a:cubicBezTo>
                    <a:pt x="3" y="1"/>
                    <a:pt x="3" y="1"/>
                    <a:pt x="3" y="1"/>
                  </a:cubicBezTo>
                  <a:cubicBezTo>
                    <a:pt x="3" y="1"/>
                    <a:pt x="3" y="1"/>
                    <a:pt x="3" y="1"/>
                  </a:cubicBezTo>
                  <a:cubicBezTo>
                    <a:pt x="4" y="0"/>
                    <a:pt x="5" y="0"/>
                    <a:pt x="6" y="0"/>
                  </a:cubicBezTo>
                  <a:cubicBezTo>
                    <a:pt x="8" y="1"/>
                    <a:pt x="9" y="1"/>
                    <a:pt x="9" y="3"/>
                  </a:cubicBezTo>
                  <a:cubicBezTo>
                    <a:pt x="9" y="3"/>
                    <a:pt x="9" y="3"/>
                    <a:pt x="9" y="3"/>
                  </a:cubicBezTo>
                  <a:cubicBezTo>
                    <a:pt x="9" y="3"/>
                    <a:pt x="9" y="3"/>
                    <a:pt x="9" y="3"/>
                  </a:cubicBezTo>
                  <a:cubicBezTo>
                    <a:pt x="10" y="4"/>
                    <a:pt x="12" y="5"/>
                    <a:pt x="15" y="7"/>
                  </a:cubicBezTo>
                  <a:cubicBezTo>
                    <a:pt x="18" y="8"/>
                    <a:pt x="21" y="8"/>
                    <a:pt x="25" y="8"/>
                  </a:cubicBezTo>
                  <a:lnTo>
                    <a:pt x="25" y="1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6" name="Freeform 265"/>
            <p:cNvSpPr>
              <a:spLocks noEditPoints="1"/>
            </p:cNvSpPr>
            <p:nvPr/>
          </p:nvSpPr>
          <p:spPr bwMode="auto">
            <a:xfrm>
              <a:off x="8796351" y="3886223"/>
              <a:ext cx="295276" cy="150814"/>
            </a:xfrm>
            <a:custGeom>
              <a:gdLst>
                <a:gd fmla="*/ 121 w 131" name="T0"/>
                <a:gd fmla="*/ 39 h 67" name="T1"/>
                <a:gd fmla="*/ 121 w 131" name="T2"/>
                <a:gd fmla="*/ 39 h 67" name="T3"/>
                <a:gd fmla="*/ 121 w 131" name="T4"/>
                <a:gd fmla="*/ 11 h 67" name="T5"/>
                <a:gd fmla="*/ 111 w 131" name="T6"/>
                <a:gd fmla="*/ 0 h 67" name="T7"/>
                <a:gd fmla="*/ 131 w 131" name="T8"/>
                <a:gd fmla="*/ 24 h 67" name="T9"/>
                <a:gd fmla="*/ 124 w 131" name="T10"/>
                <a:gd fmla="*/ 42 h 67" name="T11"/>
                <a:gd fmla="*/ 111 w 131" name="T12"/>
                <a:gd fmla="*/ 44 h 67" name="T13"/>
                <a:gd fmla="*/ 117 w 131" name="T14"/>
                <a:gd fmla="*/ 35 h 67" name="T15"/>
                <a:gd fmla="*/ 122 w 131" name="T16"/>
                <a:gd fmla="*/ 24 h 67" name="T17"/>
                <a:gd fmla="*/ 111 w 131" name="T18"/>
                <a:gd fmla="*/ 10 h 67" name="T19"/>
                <a:gd fmla="*/ 114 w 131" name="T20"/>
                <a:gd fmla="*/ 18 h 67" name="T21"/>
                <a:gd fmla="*/ 114 w 131" name="T22"/>
                <a:gd fmla="*/ 32 h 67" name="T23"/>
                <a:gd fmla="*/ 111 w 131" name="T24"/>
                <a:gd fmla="*/ 34 h 67" name="T25"/>
                <a:gd fmla="*/ 66 w 131" name="T26"/>
                <a:gd fmla="*/ 62 h 67" name="T27"/>
                <a:gd fmla="*/ 95 w 131" name="T28"/>
                <a:gd fmla="*/ 43 h 67" name="T29"/>
                <a:gd fmla="*/ 98 w 131" name="T30"/>
                <a:gd fmla="*/ 43 h 67" name="T31"/>
                <a:gd fmla="*/ 106 w 131" name="T32"/>
                <a:gd fmla="*/ 44 h 67" name="T33"/>
                <a:gd fmla="*/ 111 w 131" name="T34"/>
                <a:gd fmla="*/ 49 h 67" name="T35"/>
                <a:gd fmla="*/ 101 w 131" name="T36"/>
                <a:gd fmla="*/ 49 h 67" name="T37"/>
                <a:gd fmla="*/ 80 w 131" name="T38"/>
                <a:gd fmla="*/ 62 h 67" name="T39"/>
                <a:gd fmla="*/ 66 w 131" name="T40"/>
                <a:gd fmla="*/ 62 h 67" name="T41"/>
                <a:gd fmla="*/ 107 w 131" name="T42"/>
                <a:gd fmla="*/ 4 h 67" name="T43"/>
                <a:gd fmla="*/ 66 w 131" name="T44"/>
                <a:gd fmla="*/ 4 h 67" name="T45"/>
                <a:gd fmla="*/ 107 w 131" name="T46"/>
                <a:gd fmla="*/ 0 h 67" name="T47"/>
                <a:gd fmla="*/ 108 w 131" name="T48"/>
                <a:gd fmla="*/ 0 h 67" name="T49"/>
                <a:gd fmla="*/ 111 w 131" name="T50"/>
                <a:gd fmla="*/ 5 h 67" name="T51"/>
                <a:gd fmla="*/ 111 w 131" name="T52"/>
                <a:gd fmla="*/ 15 h 67" name="T53"/>
                <a:gd fmla="*/ 109 w 131" name="T54"/>
                <a:gd fmla="*/ 25 h 67" name="T55"/>
                <a:gd fmla="*/ 106 w 131" name="T56"/>
                <a:gd fmla="*/ 35 h 67" name="T57"/>
                <a:gd fmla="*/ 111 w 131" name="T58"/>
                <a:gd fmla="*/ 39 h 67" name="T59"/>
                <a:gd fmla="*/ 104 w 131" name="T60"/>
                <a:gd fmla="*/ 39 h 67" name="T61"/>
                <a:gd fmla="*/ 100 w 131" name="T62"/>
                <a:gd fmla="*/ 36 h 67" name="T63"/>
                <a:gd fmla="*/ 100 w 131" name="T64"/>
                <a:gd fmla="*/ 35 h 67" name="T65"/>
                <a:gd fmla="*/ 106 w 131" name="T66"/>
                <a:gd fmla="*/ 12 h 67" name="T67"/>
                <a:gd fmla="*/ 108 w 131" name="T68"/>
                <a:gd fmla="*/ 10 h 67" name="T69"/>
                <a:gd fmla="*/ 109 w 131" name="T70"/>
                <a:gd fmla="*/ 10 h 67" name="T71"/>
                <a:gd fmla="*/ 55 w 131" name="T72"/>
                <a:gd fmla="*/ 63 h 67" name="T73"/>
                <a:gd fmla="*/ 66 w 131" name="T74"/>
                <a:gd fmla="*/ 67 h 67" name="T75"/>
                <a:gd fmla="*/ 16 w 131" name="T76"/>
                <a:gd fmla="*/ 51 h 67" name="T77"/>
                <a:gd fmla="*/ 0 w 131" name="T78"/>
                <a:gd fmla="*/ 7 h 67" name="T79"/>
                <a:gd fmla="*/ 3 w 131" name="T80"/>
                <a:gd fmla="*/ 0 h 67" name="T81"/>
                <a:gd fmla="*/ 66 w 131" name="T82"/>
                <a:gd fmla="*/ 4 h 67" name="T83"/>
                <a:gd fmla="*/ 5 w 131" name="T84"/>
                <a:gd fmla="*/ 7 h 67" name="T85"/>
                <a:gd fmla="*/ 20 w 131" name="T86"/>
                <a:gd fmla="*/ 48 h 67"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67" w="131">
                  <a:moveTo>
                    <a:pt x="111" y="44"/>
                  </a:moveTo>
                  <a:cubicBezTo>
                    <a:pt x="115" y="43"/>
                    <a:pt x="118" y="41"/>
                    <a:pt x="121" y="39"/>
                  </a:cubicBezTo>
                  <a:cubicBezTo>
                    <a:pt x="121" y="39"/>
                    <a:pt x="121" y="39"/>
                    <a:pt x="121" y="39"/>
                  </a:cubicBezTo>
                  <a:cubicBezTo>
                    <a:pt x="121" y="39"/>
                    <a:pt x="121" y="39"/>
                    <a:pt x="121" y="39"/>
                  </a:cubicBezTo>
                  <a:cubicBezTo>
                    <a:pt x="124" y="35"/>
                    <a:pt x="126" y="30"/>
                    <a:pt x="126" y="24"/>
                  </a:cubicBezTo>
                  <a:cubicBezTo>
                    <a:pt x="126" y="19"/>
                    <a:pt x="124" y="14"/>
                    <a:pt x="121" y="11"/>
                  </a:cubicBezTo>
                  <a:cubicBezTo>
                    <a:pt x="118" y="8"/>
                    <a:pt x="115" y="6"/>
                    <a:pt x="111" y="5"/>
                  </a:cubicBezTo>
                  <a:cubicBezTo>
                    <a:pt x="111" y="0"/>
                    <a:pt x="111" y="0"/>
                    <a:pt x="111" y="0"/>
                  </a:cubicBezTo>
                  <a:cubicBezTo>
                    <a:pt x="116" y="1"/>
                    <a:pt x="121" y="4"/>
                    <a:pt x="124" y="7"/>
                  </a:cubicBezTo>
                  <a:cubicBezTo>
                    <a:pt x="129" y="12"/>
                    <a:pt x="131" y="18"/>
                    <a:pt x="131" y="24"/>
                  </a:cubicBezTo>
                  <a:cubicBezTo>
                    <a:pt x="131" y="31"/>
                    <a:pt x="129" y="38"/>
                    <a:pt x="124" y="42"/>
                  </a:cubicBezTo>
                  <a:cubicBezTo>
                    <a:pt x="124" y="42"/>
                    <a:pt x="124" y="42"/>
                    <a:pt x="124" y="42"/>
                  </a:cubicBezTo>
                  <a:cubicBezTo>
                    <a:pt x="120" y="46"/>
                    <a:pt x="116" y="48"/>
                    <a:pt x="111" y="49"/>
                  </a:cubicBezTo>
                  <a:cubicBezTo>
                    <a:pt x="111" y="44"/>
                    <a:pt x="111" y="44"/>
                    <a:pt x="111" y="44"/>
                  </a:cubicBezTo>
                  <a:close/>
                  <a:moveTo>
                    <a:pt x="111" y="39"/>
                  </a:moveTo>
                  <a:cubicBezTo>
                    <a:pt x="113" y="38"/>
                    <a:pt x="115" y="37"/>
                    <a:pt x="117" y="35"/>
                  </a:cubicBezTo>
                  <a:cubicBezTo>
                    <a:pt x="117" y="35"/>
                    <a:pt x="117" y="35"/>
                    <a:pt x="117" y="35"/>
                  </a:cubicBezTo>
                  <a:cubicBezTo>
                    <a:pt x="120" y="32"/>
                    <a:pt x="122" y="29"/>
                    <a:pt x="122" y="24"/>
                  </a:cubicBezTo>
                  <a:cubicBezTo>
                    <a:pt x="122" y="21"/>
                    <a:pt x="120" y="17"/>
                    <a:pt x="118" y="15"/>
                  </a:cubicBezTo>
                  <a:cubicBezTo>
                    <a:pt x="116" y="13"/>
                    <a:pt x="114" y="11"/>
                    <a:pt x="111" y="10"/>
                  </a:cubicBezTo>
                  <a:cubicBezTo>
                    <a:pt x="111" y="15"/>
                    <a:pt x="111" y="15"/>
                    <a:pt x="111" y="15"/>
                  </a:cubicBezTo>
                  <a:cubicBezTo>
                    <a:pt x="112" y="16"/>
                    <a:pt x="113" y="17"/>
                    <a:pt x="114" y="18"/>
                  </a:cubicBezTo>
                  <a:cubicBezTo>
                    <a:pt x="116" y="20"/>
                    <a:pt x="117" y="22"/>
                    <a:pt x="117" y="24"/>
                  </a:cubicBezTo>
                  <a:cubicBezTo>
                    <a:pt x="117" y="27"/>
                    <a:pt x="116" y="30"/>
                    <a:pt x="114" y="32"/>
                  </a:cubicBezTo>
                  <a:cubicBezTo>
                    <a:pt x="114" y="32"/>
                    <a:pt x="114" y="32"/>
                    <a:pt x="114" y="32"/>
                  </a:cubicBezTo>
                  <a:cubicBezTo>
                    <a:pt x="113" y="33"/>
                    <a:pt x="112" y="33"/>
                    <a:pt x="111" y="34"/>
                  </a:cubicBezTo>
                  <a:lnTo>
                    <a:pt x="111" y="39"/>
                  </a:lnTo>
                  <a:close/>
                  <a:moveTo>
                    <a:pt x="66" y="62"/>
                  </a:moveTo>
                  <a:cubicBezTo>
                    <a:pt x="70" y="61"/>
                    <a:pt x="74" y="59"/>
                    <a:pt x="77" y="58"/>
                  </a:cubicBezTo>
                  <a:cubicBezTo>
                    <a:pt x="84" y="54"/>
                    <a:pt x="90" y="49"/>
                    <a:pt x="95" y="43"/>
                  </a:cubicBezTo>
                  <a:cubicBezTo>
                    <a:pt x="96" y="42"/>
                    <a:pt x="97" y="42"/>
                    <a:pt x="98" y="43"/>
                  </a:cubicBezTo>
                  <a:cubicBezTo>
                    <a:pt x="98" y="43"/>
                    <a:pt x="98" y="43"/>
                    <a:pt x="98" y="43"/>
                  </a:cubicBezTo>
                  <a:cubicBezTo>
                    <a:pt x="99" y="43"/>
                    <a:pt x="101" y="44"/>
                    <a:pt x="102" y="44"/>
                  </a:cubicBezTo>
                  <a:cubicBezTo>
                    <a:pt x="104" y="44"/>
                    <a:pt x="105" y="44"/>
                    <a:pt x="106" y="44"/>
                  </a:cubicBezTo>
                  <a:cubicBezTo>
                    <a:pt x="108" y="44"/>
                    <a:pt x="109" y="44"/>
                    <a:pt x="111" y="44"/>
                  </a:cubicBezTo>
                  <a:cubicBezTo>
                    <a:pt x="111" y="49"/>
                    <a:pt x="111" y="49"/>
                    <a:pt x="111" y="49"/>
                  </a:cubicBezTo>
                  <a:cubicBezTo>
                    <a:pt x="109" y="49"/>
                    <a:pt x="108" y="49"/>
                    <a:pt x="106" y="49"/>
                  </a:cubicBezTo>
                  <a:cubicBezTo>
                    <a:pt x="105" y="49"/>
                    <a:pt x="103" y="49"/>
                    <a:pt x="101" y="49"/>
                  </a:cubicBezTo>
                  <a:cubicBezTo>
                    <a:pt x="100" y="48"/>
                    <a:pt x="99" y="48"/>
                    <a:pt x="98" y="48"/>
                  </a:cubicBezTo>
                  <a:cubicBezTo>
                    <a:pt x="93" y="54"/>
                    <a:pt x="87" y="58"/>
                    <a:pt x="80" y="62"/>
                  </a:cubicBezTo>
                  <a:cubicBezTo>
                    <a:pt x="75" y="64"/>
                    <a:pt x="70" y="66"/>
                    <a:pt x="66" y="67"/>
                  </a:cubicBezTo>
                  <a:cubicBezTo>
                    <a:pt x="66" y="62"/>
                    <a:pt x="66" y="62"/>
                    <a:pt x="66" y="62"/>
                  </a:cubicBezTo>
                  <a:close/>
                  <a:moveTo>
                    <a:pt x="111" y="5"/>
                  </a:moveTo>
                  <a:cubicBezTo>
                    <a:pt x="110" y="5"/>
                    <a:pt x="109" y="5"/>
                    <a:pt x="107" y="4"/>
                  </a:cubicBezTo>
                  <a:cubicBezTo>
                    <a:pt x="107" y="4"/>
                    <a:pt x="107" y="4"/>
                    <a:pt x="107" y="4"/>
                  </a:cubicBezTo>
                  <a:cubicBezTo>
                    <a:pt x="66" y="4"/>
                    <a:pt x="66" y="4"/>
                    <a:pt x="66" y="4"/>
                  </a:cubicBezTo>
                  <a:cubicBezTo>
                    <a:pt x="66" y="0"/>
                    <a:pt x="66" y="0"/>
                    <a:pt x="66" y="0"/>
                  </a:cubicBezTo>
                  <a:cubicBezTo>
                    <a:pt x="107" y="0"/>
                    <a:pt x="107" y="0"/>
                    <a:pt x="107" y="0"/>
                  </a:cubicBezTo>
                  <a:cubicBezTo>
                    <a:pt x="107" y="0"/>
                    <a:pt x="107" y="0"/>
                    <a:pt x="107" y="0"/>
                  </a:cubicBezTo>
                  <a:cubicBezTo>
                    <a:pt x="108" y="0"/>
                    <a:pt x="108" y="0"/>
                    <a:pt x="108" y="0"/>
                  </a:cubicBezTo>
                  <a:cubicBezTo>
                    <a:pt x="109" y="0"/>
                    <a:pt x="110" y="0"/>
                    <a:pt x="111" y="0"/>
                  </a:cubicBezTo>
                  <a:cubicBezTo>
                    <a:pt x="111" y="5"/>
                    <a:pt x="111" y="5"/>
                    <a:pt x="111" y="5"/>
                  </a:cubicBezTo>
                  <a:close/>
                  <a:moveTo>
                    <a:pt x="111" y="10"/>
                  </a:moveTo>
                  <a:cubicBezTo>
                    <a:pt x="111" y="15"/>
                    <a:pt x="111" y="15"/>
                    <a:pt x="111" y="15"/>
                  </a:cubicBezTo>
                  <a:cubicBezTo>
                    <a:pt x="111" y="15"/>
                    <a:pt x="111" y="15"/>
                    <a:pt x="111" y="15"/>
                  </a:cubicBezTo>
                  <a:cubicBezTo>
                    <a:pt x="111" y="19"/>
                    <a:pt x="110" y="22"/>
                    <a:pt x="109" y="25"/>
                  </a:cubicBezTo>
                  <a:cubicBezTo>
                    <a:pt x="108" y="28"/>
                    <a:pt x="107" y="32"/>
                    <a:pt x="106" y="35"/>
                  </a:cubicBezTo>
                  <a:cubicBezTo>
                    <a:pt x="106" y="35"/>
                    <a:pt x="106" y="35"/>
                    <a:pt x="106" y="35"/>
                  </a:cubicBezTo>
                  <a:cubicBezTo>
                    <a:pt x="108" y="35"/>
                    <a:pt x="109" y="34"/>
                    <a:pt x="111" y="34"/>
                  </a:cubicBezTo>
                  <a:cubicBezTo>
                    <a:pt x="111" y="39"/>
                    <a:pt x="111" y="39"/>
                    <a:pt x="111" y="39"/>
                  </a:cubicBezTo>
                  <a:cubicBezTo>
                    <a:pt x="109" y="39"/>
                    <a:pt x="108" y="40"/>
                    <a:pt x="106" y="40"/>
                  </a:cubicBezTo>
                  <a:cubicBezTo>
                    <a:pt x="106" y="40"/>
                    <a:pt x="105" y="39"/>
                    <a:pt x="104" y="39"/>
                  </a:cubicBezTo>
                  <a:cubicBezTo>
                    <a:pt x="103" y="39"/>
                    <a:pt x="102" y="39"/>
                    <a:pt x="102" y="39"/>
                  </a:cubicBezTo>
                  <a:cubicBezTo>
                    <a:pt x="100" y="38"/>
                    <a:pt x="100" y="37"/>
                    <a:pt x="100" y="36"/>
                  </a:cubicBezTo>
                  <a:cubicBezTo>
                    <a:pt x="100" y="36"/>
                    <a:pt x="100" y="35"/>
                    <a:pt x="100" y="35"/>
                  </a:cubicBezTo>
                  <a:cubicBezTo>
                    <a:pt x="100" y="35"/>
                    <a:pt x="100" y="35"/>
                    <a:pt x="100" y="35"/>
                  </a:cubicBezTo>
                  <a:cubicBezTo>
                    <a:pt x="102" y="32"/>
                    <a:pt x="104" y="28"/>
                    <a:pt x="105" y="24"/>
                  </a:cubicBezTo>
                  <a:cubicBezTo>
                    <a:pt x="105" y="20"/>
                    <a:pt x="106" y="16"/>
                    <a:pt x="106" y="12"/>
                  </a:cubicBezTo>
                  <a:cubicBezTo>
                    <a:pt x="106" y="12"/>
                    <a:pt x="106" y="12"/>
                    <a:pt x="106" y="12"/>
                  </a:cubicBezTo>
                  <a:cubicBezTo>
                    <a:pt x="106" y="10"/>
                    <a:pt x="107" y="10"/>
                    <a:pt x="108" y="10"/>
                  </a:cubicBezTo>
                  <a:cubicBezTo>
                    <a:pt x="108" y="10"/>
                    <a:pt x="109" y="10"/>
                    <a:pt x="109" y="10"/>
                  </a:cubicBezTo>
                  <a:cubicBezTo>
                    <a:pt x="109" y="10"/>
                    <a:pt x="109" y="10"/>
                    <a:pt x="109" y="10"/>
                  </a:cubicBezTo>
                  <a:cubicBezTo>
                    <a:pt x="109" y="10"/>
                    <a:pt x="110" y="10"/>
                    <a:pt x="111" y="10"/>
                  </a:cubicBezTo>
                  <a:close/>
                  <a:moveTo>
                    <a:pt x="55" y="63"/>
                  </a:moveTo>
                  <a:cubicBezTo>
                    <a:pt x="59" y="63"/>
                    <a:pt x="62" y="62"/>
                    <a:pt x="66" y="62"/>
                  </a:cubicBezTo>
                  <a:cubicBezTo>
                    <a:pt x="66" y="67"/>
                    <a:pt x="66" y="67"/>
                    <a:pt x="66" y="67"/>
                  </a:cubicBezTo>
                  <a:cubicBezTo>
                    <a:pt x="62" y="67"/>
                    <a:pt x="59" y="67"/>
                    <a:pt x="55" y="67"/>
                  </a:cubicBezTo>
                  <a:cubicBezTo>
                    <a:pt x="40" y="67"/>
                    <a:pt x="26" y="61"/>
                    <a:pt x="16" y="51"/>
                  </a:cubicBezTo>
                  <a:cubicBezTo>
                    <a:pt x="6" y="41"/>
                    <a:pt x="0" y="27"/>
                    <a:pt x="0" y="12"/>
                  </a:cubicBezTo>
                  <a:cubicBezTo>
                    <a:pt x="0" y="10"/>
                    <a:pt x="0" y="9"/>
                    <a:pt x="0" y="7"/>
                  </a:cubicBezTo>
                  <a:cubicBezTo>
                    <a:pt x="0" y="5"/>
                    <a:pt x="1" y="3"/>
                    <a:pt x="1" y="2"/>
                  </a:cubicBezTo>
                  <a:cubicBezTo>
                    <a:pt x="1" y="1"/>
                    <a:pt x="2" y="0"/>
                    <a:pt x="3" y="0"/>
                  </a:cubicBezTo>
                  <a:cubicBezTo>
                    <a:pt x="66" y="0"/>
                    <a:pt x="66" y="0"/>
                    <a:pt x="66" y="0"/>
                  </a:cubicBezTo>
                  <a:cubicBezTo>
                    <a:pt x="66" y="4"/>
                    <a:pt x="66" y="4"/>
                    <a:pt x="66" y="4"/>
                  </a:cubicBezTo>
                  <a:cubicBezTo>
                    <a:pt x="5" y="4"/>
                    <a:pt x="5" y="4"/>
                    <a:pt x="5" y="4"/>
                  </a:cubicBezTo>
                  <a:cubicBezTo>
                    <a:pt x="5" y="5"/>
                    <a:pt x="5" y="6"/>
                    <a:pt x="5" y="7"/>
                  </a:cubicBezTo>
                  <a:cubicBezTo>
                    <a:pt x="5" y="9"/>
                    <a:pt x="5" y="10"/>
                    <a:pt x="5" y="12"/>
                  </a:cubicBezTo>
                  <a:cubicBezTo>
                    <a:pt x="5" y="26"/>
                    <a:pt x="10" y="39"/>
                    <a:pt x="20" y="48"/>
                  </a:cubicBezTo>
                  <a:cubicBezTo>
                    <a:pt x="29" y="57"/>
                    <a:pt x="41" y="63"/>
                    <a:pt x="55" y="6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7" name="Freeform 266"/>
            <p:cNvSpPr>
              <a:spLocks noEditPoints="1"/>
            </p:cNvSpPr>
            <p:nvPr/>
          </p:nvSpPr>
          <p:spPr bwMode="auto">
            <a:xfrm>
              <a:off x="8796351" y="4040212"/>
              <a:ext cx="268288" cy="33339"/>
            </a:xfrm>
            <a:custGeom>
              <a:gdLst>
                <a:gd fmla="*/ 59 w 119" name="T0"/>
                <a:gd fmla="*/ 0 h 15" name="T1"/>
                <a:gd fmla="*/ 117 w 119" name="T2"/>
                <a:gd fmla="*/ 0 h 15" name="T3"/>
                <a:gd fmla="*/ 119 w 119" name="T4"/>
                <a:gd fmla="*/ 3 h 15" name="T5"/>
                <a:gd fmla="*/ 119 w 119" name="T6"/>
                <a:gd fmla="*/ 12 h 15" name="T7"/>
                <a:gd fmla="*/ 117 w 119" name="T8"/>
                <a:gd fmla="*/ 15 h 15" name="T9"/>
                <a:gd fmla="*/ 59 w 119" name="T10"/>
                <a:gd fmla="*/ 15 h 15" name="T11"/>
                <a:gd fmla="*/ 59 w 119" name="T12"/>
                <a:gd fmla="*/ 10 h 15" name="T13"/>
                <a:gd fmla="*/ 114 w 119" name="T14"/>
                <a:gd fmla="*/ 10 h 15" name="T15"/>
                <a:gd fmla="*/ 114 w 119" name="T16"/>
                <a:gd fmla="*/ 5 h 15" name="T17"/>
                <a:gd fmla="*/ 59 w 119" name="T18"/>
                <a:gd fmla="*/ 5 h 15" name="T19"/>
                <a:gd fmla="*/ 59 w 119" name="T20"/>
                <a:gd fmla="*/ 0 h 15" name="T21"/>
                <a:gd fmla="*/ 2 w 119" name="T22"/>
                <a:gd fmla="*/ 0 h 15" name="T23"/>
                <a:gd fmla="*/ 59 w 119" name="T24"/>
                <a:gd fmla="*/ 0 h 15" name="T25"/>
                <a:gd fmla="*/ 59 w 119" name="T26"/>
                <a:gd fmla="*/ 5 h 15" name="T27"/>
                <a:gd fmla="*/ 5 w 119" name="T28"/>
                <a:gd fmla="*/ 5 h 15" name="T29"/>
                <a:gd fmla="*/ 5 w 119" name="T30"/>
                <a:gd fmla="*/ 10 h 15" name="T31"/>
                <a:gd fmla="*/ 59 w 119" name="T32"/>
                <a:gd fmla="*/ 10 h 15" name="T33"/>
                <a:gd fmla="*/ 59 w 119" name="T34"/>
                <a:gd fmla="*/ 15 h 15" name="T35"/>
                <a:gd fmla="*/ 2 w 119" name="T36"/>
                <a:gd fmla="*/ 15 h 15" name="T37"/>
                <a:gd fmla="*/ 0 w 119" name="T38"/>
                <a:gd fmla="*/ 12 h 15" name="T39"/>
                <a:gd fmla="*/ 0 w 119" name="T40"/>
                <a:gd fmla="*/ 3 h 15" name="T41"/>
                <a:gd fmla="*/ 2 w 119" name="T42"/>
                <a:gd fmla="*/ 0 h 1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 w="119">
                  <a:moveTo>
                    <a:pt x="59" y="0"/>
                  </a:moveTo>
                  <a:cubicBezTo>
                    <a:pt x="117" y="0"/>
                    <a:pt x="117" y="0"/>
                    <a:pt x="117" y="0"/>
                  </a:cubicBezTo>
                  <a:cubicBezTo>
                    <a:pt x="118" y="0"/>
                    <a:pt x="119" y="1"/>
                    <a:pt x="119" y="3"/>
                  </a:cubicBezTo>
                  <a:cubicBezTo>
                    <a:pt x="119" y="12"/>
                    <a:pt x="119" y="12"/>
                    <a:pt x="119" y="12"/>
                  </a:cubicBezTo>
                  <a:cubicBezTo>
                    <a:pt x="119" y="13"/>
                    <a:pt x="118" y="15"/>
                    <a:pt x="117" y="15"/>
                  </a:cubicBezTo>
                  <a:cubicBezTo>
                    <a:pt x="59" y="15"/>
                    <a:pt x="59" y="15"/>
                    <a:pt x="59" y="15"/>
                  </a:cubicBezTo>
                  <a:cubicBezTo>
                    <a:pt x="59" y="10"/>
                    <a:pt x="59" y="10"/>
                    <a:pt x="59" y="10"/>
                  </a:cubicBezTo>
                  <a:cubicBezTo>
                    <a:pt x="114" y="10"/>
                    <a:pt x="114" y="10"/>
                    <a:pt x="114" y="10"/>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5" y="5"/>
                    <a:pt x="5" y="5"/>
                    <a:pt x="5" y="5"/>
                  </a:cubicBezTo>
                  <a:cubicBezTo>
                    <a:pt x="5" y="10"/>
                    <a:pt x="5" y="10"/>
                    <a:pt x="5" y="10"/>
                  </a:cubicBezTo>
                  <a:cubicBezTo>
                    <a:pt x="59" y="10"/>
                    <a:pt x="59" y="10"/>
                    <a:pt x="59" y="10"/>
                  </a:cubicBezTo>
                  <a:cubicBezTo>
                    <a:pt x="59" y="15"/>
                    <a:pt x="59" y="15"/>
                    <a:pt x="59" y="15"/>
                  </a:cubicBezTo>
                  <a:cubicBezTo>
                    <a:pt x="2" y="15"/>
                    <a:pt x="2" y="15"/>
                    <a:pt x="2" y="15"/>
                  </a:cubicBezTo>
                  <a:cubicBezTo>
                    <a:pt x="1" y="15"/>
                    <a:pt x="0" y="13"/>
                    <a:pt x="0" y="12"/>
                  </a:cubicBezTo>
                  <a:cubicBezTo>
                    <a:pt x="0" y="3"/>
                    <a:pt x="0" y="3"/>
                    <a:pt x="0" y="3"/>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8" name="Freeform 268"/>
            <p:cNvSpPr>
              <a:spLocks noEditPoints="1"/>
            </p:cNvSpPr>
            <p:nvPr/>
          </p:nvSpPr>
          <p:spPr bwMode="auto">
            <a:xfrm>
              <a:off x="8924938" y="3765572"/>
              <a:ext cx="50801" cy="120651"/>
            </a:xfrm>
            <a:custGeom>
              <a:gdLst>
                <a:gd fmla="*/ 12 w 23" name="T0"/>
                <a:gd fmla="*/ 47 h 53" name="T1"/>
                <a:gd fmla="*/ 17 w 23" name="T2"/>
                <a:gd fmla="*/ 42 h 53" name="T3"/>
                <a:gd fmla="*/ 18 w 23" name="T4"/>
                <a:gd fmla="*/ 32 h 53" name="T5"/>
                <a:gd fmla="*/ 14 w 23" name="T6"/>
                <a:gd fmla="*/ 24 h 53" name="T7"/>
                <a:gd fmla="*/ 13 w 23" name="T8"/>
                <a:gd fmla="*/ 22 h 53" name="T9"/>
                <a:gd fmla="*/ 12 w 23" name="T10"/>
                <a:gd fmla="*/ 19 h 53" name="T11"/>
                <a:gd fmla="*/ 12 w 23" name="T12"/>
                <a:gd fmla="*/ 12 h 53" name="T13"/>
                <a:gd fmla="*/ 13 w 23" name="T14"/>
                <a:gd fmla="*/ 10 h 53" name="T15"/>
                <a:gd fmla="*/ 15 w 23" name="T16"/>
                <a:gd fmla="*/ 7 h 53" name="T17"/>
                <a:gd fmla="*/ 14 w 23" name="T18"/>
                <a:gd fmla="*/ 6 h 53" name="T19"/>
                <a:gd fmla="*/ 14 w 23" name="T20"/>
                <a:gd fmla="*/ 6 h 53" name="T21"/>
                <a:gd fmla="*/ 13 w 23" name="T22"/>
                <a:gd fmla="*/ 5 h 53" name="T23"/>
                <a:gd fmla="*/ 12 w 23" name="T24"/>
                <a:gd fmla="*/ 5 h 53" name="T25"/>
                <a:gd fmla="*/ 12 w 23" name="T26"/>
                <a:gd fmla="*/ 0 h 53" name="T27"/>
                <a:gd fmla="*/ 16 w 23" name="T28"/>
                <a:gd fmla="*/ 1 h 53" name="T29"/>
                <a:gd fmla="*/ 18 w 23" name="T30"/>
                <a:gd fmla="*/ 3 h 53" name="T31"/>
                <a:gd fmla="*/ 18 w 23" name="T32"/>
                <a:gd fmla="*/ 4 h 53" name="T33"/>
                <a:gd fmla="*/ 19 w 23" name="T34"/>
                <a:gd fmla="*/ 6 h 53" name="T35"/>
                <a:gd fmla="*/ 16 w 23" name="T36"/>
                <a:gd fmla="*/ 14 h 53" name="T37"/>
                <a:gd fmla="*/ 16 w 23" name="T38"/>
                <a:gd fmla="*/ 16 h 53" name="T39"/>
                <a:gd fmla="*/ 17 w 23" name="T40"/>
                <a:gd fmla="*/ 19 h 53" name="T41"/>
                <a:gd fmla="*/ 18 w 23" name="T42"/>
                <a:gd fmla="*/ 22 h 53" name="T43"/>
                <a:gd fmla="*/ 22 w 23" name="T44"/>
                <a:gd fmla="*/ 31 h 53" name="T45"/>
                <a:gd fmla="*/ 21 w 23" name="T46"/>
                <a:gd fmla="*/ 44 h 53" name="T47"/>
                <a:gd fmla="*/ 12 w 23" name="T48"/>
                <a:gd fmla="*/ 52 h 53" name="T49"/>
                <a:gd fmla="*/ 12 w 23" name="T50"/>
                <a:gd fmla="*/ 52 h 53" name="T51"/>
                <a:gd fmla="*/ 12 w 23" name="T52"/>
                <a:gd fmla="*/ 47 h 53" name="T53"/>
                <a:gd fmla="*/ 12 w 23" name="T54"/>
                <a:gd fmla="*/ 32 h 53" name="T55"/>
                <a:gd fmla="*/ 12 w 23" name="T56"/>
                <a:gd fmla="*/ 40 h 53" name="T57"/>
                <a:gd fmla="*/ 12 w 23" name="T58"/>
                <a:gd fmla="*/ 32 h 53" name="T59"/>
                <a:gd fmla="*/ 9 w 23" name="T60"/>
                <a:gd fmla="*/ 41 h 53" name="T61"/>
                <a:gd fmla="*/ 7 w 23" name="T62"/>
                <a:gd fmla="*/ 44 h 53" name="T63"/>
                <a:gd fmla="*/ 7 w 23" name="T64"/>
                <a:gd fmla="*/ 45 h 53" name="T65"/>
                <a:gd fmla="*/ 8 w 23" name="T66"/>
                <a:gd fmla="*/ 46 h 53" name="T67"/>
                <a:gd fmla="*/ 11 w 23" name="T68"/>
                <a:gd fmla="*/ 47 h 53" name="T69"/>
                <a:gd fmla="*/ 12 w 23" name="T70"/>
                <a:gd fmla="*/ 47 h 53" name="T71"/>
                <a:gd fmla="*/ 12 w 23" name="T72"/>
                <a:gd fmla="*/ 52 h 53" name="T73"/>
                <a:gd fmla="*/ 4 w 23" name="T74"/>
                <a:gd fmla="*/ 50 h 53" name="T75"/>
                <a:gd fmla="*/ 3 w 23" name="T76"/>
                <a:gd fmla="*/ 47 h 53" name="T77"/>
                <a:gd fmla="*/ 2 w 23" name="T78"/>
                <a:gd fmla="*/ 44 h 53" name="T79"/>
                <a:gd fmla="*/ 8 w 23" name="T80"/>
                <a:gd fmla="*/ 37 h 53" name="T81"/>
                <a:gd fmla="*/ 7 w 23" name="T82"/>
                <a:gd fmla="*/ 34 h 53" name="T83"/>
                <a:gd fmla="*/ 3 w 23" name="T84"/>
                <a:gd fmla="*/ 26 h 53" name="T85"/>
                <a:gd fmla="*/ 1 w 23" name="T86"/>
                <a:gd fmla="*/ 22 h 53" name="T87"/>
                <a:gd fmla="*/ 1 w 23" name="T88"/>
                <a:gd fmla="*/ 22 h 53" name="T89"/>
                <a:gd fmla="*/ 1 w 23" name="T90"/>
                <a:gd fmla="*/ 22 h 53" name="T91"/>
                <a:gd fmla="*/ 1 w 23" name="T92"/>
                <a:gd fmla="*/ 10 h 53" name="T93"/>
                <a:gd fmla="*/ 8 w 23" name="T94"/>
                <a:gd fmla="*/ 1 h 53" name="T95"/>
                <a:gd fmla="*/ 12 w 23" name="T96"/>
                <a:gd fmla="*/ 0 h 53" name="T97"/>
                <a:gd fmla="*/ 12 w 23" name="T98"/>
                <a:gd fmla="*/ 5 h 53" name="T99"/>
                <a:gd fmla="*/ 10 w 23" name="T100"/>
                <a:gd fmla="*/ 5 h 53" name="T101"/>
                <a:gd fmla="*/ 5 w 23" name="T102"/>
                <a:gd fmla="*/ 11 h 53" name="T103"/>
                <a:gd fmla="*/ 6 w 23" name="T104"/>
                <a:gd fmla="*/ 21 h 53" name="T105"/>
                <a:gd fmla="*/ 6 w 23" name="T106"/>
                <a:gd fmla="*/ 21 h 53" name="T107"/>
                <a:gd fmla="*/ 7 w 23" name="T108"/>
                <a:gd fmla="*/ 23 h 53" name="T109"/>
                <a:gd fmla="*/ 12 w 23" name="T110"/>
                <a:gd fmla="*/ 32 h 53" name="T111"/>
                <a:gd fmla="*/ 12 w 23" name="T112"/>
                <a:gd fmla="*/ 40 h 53" name="T113"/>
                <a:gd fmla="*/ 9 w 23" name="T114"/>
                <a:gd fmla="*/ 41 h 53" name="T115"/>
                <a:gd fmla="*/ 12 w 23" name="T116"/>
                <a:gd fmla="*/ 19 h 53" name="T117"/>
                <a:gd fmla="*/ 12 w 23" name="T118"/>
                <a:gd fmla="*/ 12 h 53" name="T119"/>
                <a:gd fmla="*/ 11 w 23" name="T120"/>
                <a:gd fmla="*/ 17 h 53" name="T121"/>
                <a:gd fmla="*/ 12 w 23" name="T122"/>
                <a:gd fmla="*/ 19 h 5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52" w="23">
                  <a:moveTo>
                    <a:pt x="12" y="47"/>
                  </a:moveTo>
                  <a:cubicBezTo>
                    <a:pt x="14" y="46"/>
                    <a:pt x="16" y="44"/>
                    <a:pt x="17" y="42"/>
                  </a:cubicBezTo>
                  <a:cubicBezTo>
                    <a:pt x="18" y="39"/>
                    <a:pt x="18" y="35"/>
                    <a:pt x="18" y="32"/>
                  </a:cubicBezTo>
                  <a:cubicBezTo>
                    <a:pt x="17" y="29"/>
                    <a:pt x="16" y="27"/>
                    <a:pt x="14" y="24"/>
                  </a:cubicBezTo>
                  <a:cubicBezTo>
                    <a:pt x="14" y="23"/>
                    <a:pt x="13" y="22"/>
                    <a:pt x="13" y="22"/>
                  </a:cubicBezTo>
                  <a:cubicBezTo>
                    <a:pt x="12" y="21"/>
                    <a:pt x="12" y="20"/>
                    <a:pt x="12" y="19"/>
                  </a:cubicBezTo>
                  <a:cubicBezTo>
                    <a:pt x="12" y="12"/>
                    <a:pt x="12" y="12"/>
                    <a:pt x="12" y="12"/>
                  </a:cubicBezTo>
                  <a:cubicBezTo>
                    <a:pt x="12" y="11"/>
                    <a:pt x="12" y="11"/>
                    <a:pt x="13" y="10"/>
                  </a:cubicBezTo>
                  <a:cubicBezTo>
                    <a:pt x="14" y="10"/>
                    <a:pt x="15" y="8"/>
                    <a:pt x="15" y="7"/>
                  </a:cubicBezTo>
                  <a:cubicBezTo>
                    <a:pt x="15" y="7"/>
                    <a:pt x="14"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19" y="6"/>
                  </a:cubicBezTo>
                  <a:cubicBezTo>
                    <a:pt x="20" y="9"/>
                    <a:pt x="19" y="12"/>
                    <a:pt x="16" y="14"/>
                  </a:cubicBezTo>
                  <a:cubicBezTo>
                    <a:pt x="16" y="15"/>
                    <a:pt x="16" y="15"/>
                    <a:pt x="16" y="16"/>
                  </a:cubicBezTo>
                  <a:cubicBezTo>
                    <a:pt x="16" y="17"/>
                    <a:pt x="17" y="18"/>
                    <a:pt x="17" y="19"/>
                  </a:cubicBezTo>
                  <a:cubicBezTo>
                    <a:pt x="17" y="20"/>
                    <a:pt x="18" y="21"/>
                    <a:pt x="18" y="22"/>
                  </a:cubicBezTo>
                  <a:cubicBezTo>
                    <a:pt x="20" y="24"/>
                    <a:pt x="21" y="27"/>
                    <a:pt x="22" y="31"/>
                  </a:cubicBezTo>
                  <a:cubicBezTo>
                    <a:pt x="23" y="35"/>
                    <a:pt x="23" y="40"/>
                    <a:pt x="21" y="44"/>
                  </a:cubicBezTo>
                  <a:cubicBezTo>
                    <a:pt x="20" y="47"/>
                    <a:pt x="17" y="50"/>
                    <a:pt x="12" y="52"/>
                  </a:cubicBezTo>
                  <a:cubicBezTo>
                    <a:pt x="12" y="52"/>
                    <a:pt x="12" y="52"/>
                    <a:pt x="12" y="52"/>
                  </a:cubicBezTo>
                  <a:cubicBezTo>
                    <a:pt x="12" y="47"/>
                    <a:pt x="12" y="47"/>
                    <a:pt x="12" y="47"/>
                  </a:cubicBezTo>
                  <a:close/>
                  <a:moveTo>
                    <a:pt x="12" y="32"/>
                  </a:moveTo>
                  <a:cubicBezTo>
                    <a:pt x="12" y="40"/>
                    <a:pt x="12" y="40"/>
                    <a:pt x="12" y="40"/>
                  </a:cubicBezTo>
                  <a:cubicBezTo>
                    <a:pt x="13" y="38"/>
                    <a:pt x="12" y="35"/>
                    <a:pt x="12" y="32"/>
                  </a:cubicBezTo>
                  <a:close/>
                  <a:moveTo>
                    <a:pt x="9" y="41"/>
                  </a:moveTo>
                  <a:cubicBezTo>
                    <a:pt x="8" y="42"/>
                    <a:pt x="7" y="43"/>
                    <a:pt x="7" y="44"/>
                  </a:cubicBezTo>
                  <a:cubicBezTo>
                    <a:pt x="7" y="44"/>
                    <a:pt x="7" y="45"/>
                    <a:pt x="7" y="45"/>
                  </a:cubicBezTo>
                  <a:cubicBezTo>
                    <a:pt x="7" y="46"/>
                    <a:pt x="8" y="46"/>
                    <a:pt x="8" y="46"/>
                  </a:cubicBezTo>
                  <a:cubicBezTo>
                    <a:pt x="9" y="47"/>
                    <a:pt x="9" y="47"/>
                    <a:pt x="11" y="47"/>
                  </a:cubicBezTo>
                  <a:cubicBezTo>
                    <a:pt x="11" y="47"/>
                    <a:pt x="11" y="47"/>
                    <a:pt x="12" y="47"/>
                  </a:cubicBezTo>
                  <a:cubicBezTo>
                    <a:pt x="12" y="52"/>
                    <a:pt x="12" y="52"/>
                    <a:pt x="12" y="52"/>
                  </a:cubicBezTo>
                  <a:cubicBezTo>
                    <a:pt x="8" y="53"/>
                    <a:pt x="6" y="51"/>
                    <a:pt x="4" y="50"/>
                  </a:cubicBezTo>
                  <a:cubicBezTo>
                    <a:pt x="4" y="49"/>
                    <a:pt x="3" y="48"/>
                    <a:pt x="3" y="47"/>
                  </a:cubicBezTo>
                  <a:cubicBezTo>
                    <a:pt x="2" y="46"/>
                    <a:pt x="2" y="45"/>
                    <a:pt x="2" y="44"/>
                  </a:cubicBezTo>
                  <a:cubicBezTo>
                    <a:pt x="3" y="41"/>
                    <a:pt x="4" y="38"/>
                    <a:pt x="8" y="37"/>
                  </a:cubicBezTo>
                  <a:cubicBezTo>
                    <a:pt x="8" y="37"/>
                    <a:pt x="7" y="35"/>
                    <a:pt x="7" y="34"/>
                  </a:cubicBezTo>
                  <a:cubicBezTo>
                    <a:pt x="6" y="31"/>
                    <a:pt x="4" y="28"/>
                    <a:pt x="3" y="26"/>
                  </a:cubicBezTo>
                  <a:cubicBezTo>
                    <a:pt x="2" y="24"/>
                    <a:pt x="2" y="23"/>
                    <a:pt x="1" y="22"/>
                  </a:cubicBezTo>
                  <a:cubicBezTo>
                    <a:pt x="1" y="22"/>
                    <a:pt x="1" y="22"/>
                    <a:pt x="1"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5" y="11"/>
                  </a:cubicBezTo>
                  <a:cubicBezTo>
                    <a:pt x="5" y="14"/>
                    <a:pt x="5" y="18"/>
                    <a:pt x="6" y="21"/>
                  </a:cubicBezTo>
                  <a:cubicBezTo>
                    <a:pt x="6" y="21"/>
                    <a:pt x="6" y="21"/>
                    <a:pt x="6" y="21"/>
                  </a:cubicBezTo>
                  <a:cubicBezTo>
                    <a:pt x="6" y="21"/>
                    <a:pt x="7" y="22"/>
                    <a:pt x="7" y="23"/>
                  </a:cubicBezTo>
                  <a:cubicBezTo>
                    <a:pt x="9" y="26"/>
                    <a:pt x="10" y="29"/>
                    <a:pt x="12" y="32"/>
                  </a:cubicBezTo>
                  <a:cubicBezTo>
                    <a:pt x="12" y="40"/>
                    <a:pt x="12" y="40"/>
                    <a:pt x="12" y="40"/>
                  </a:cubicBezTo>
                  <a:cubicBezTo>
                    <a:pt x="11" y="40"/>
                    <a:pt x="10" y="41"/>
                    <a:pt x="9" y="41"/>
                  </a:cubicBezTo>
                  <a:close/>
                  <a:moveTo>
                    <a:pt x="12" y="19"/>
                  </a:moveTo>
                  <a:cubicBezTo>
                    <a:pt x="12" y="12"/>
                    <a:pt x="12" y="12"/>
                    <a:pt x="12" y="12"/>
                  </a:cubicBezTo>
                  <a:cubicBezTo>
                    <a:pt x="11" y="13"/>
                    <a:pt x="11" y="15"/>
                    <a:pt x="11" y="17"/>
                  </a:cubicBezTo>
                  <a:cubicBezTo>
                    <a:pt x="11" y="17"/>
                    <a:pt x="11" y="18"/>
                    <a:pt x="12" y="1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49" name="Freeform 269"/>
            <p:cNvSpPr>
              <a:spLocks noEditPoints="1"/>
            </p:cNvSpPr>
            <p:nvPr/>
          </p:nvSpPr>
          <p:spPr bwMode="auto">
            <a:xfrm>
              <a:off x="8890014" y="3101993"/>
              <a:ext cx="109538" cy="107950"/>
            </a:xfrm>
            <a:custGeom>
              <a:gdLst>
                <a:gd fmla="*/ 24 w 48" name="T0"/>
                <a:gd fmla="*/ 0 h 48" name="T1"/>
                <a:gd fmla="*/ 41 w 48" name="T2"/>
                <a:gd fmla="*/ 7 h 48" name="T3"/>
                <a:gd fmla="*/ 41 w 48" name="T4"/>
                <a:gd fmla="*/ 7 h 48" name="T5"/>
                <a:gd fmla="*/ 48 w 48" name="T6"/>
                <a:gd fmla="*/ 24 h 48" name="T7"/>
                <a:gd fmla="*/ 41 w 48" name="T8"/>
                <a:gd fmla="*/ 41 h 48" name="T9"/>
                <a:gd fmla="*/ 41 w 48" name="T10"/>
                <a:gd fmla="*/ 41 h 48" name="T11"/>
                <a:gd fmla="*/ 24 w 48" name="T12"/>
                <a:gd fmla="*/ 48 h 48" name="T13"/>
                <a:gd fmla="*/ 24 w 48" name="T14"/>
                <a:gd fmla="*/ 43 h 48" name="T15"/>
                <a:gd fmla="*/ 37 w 48" name="T16"/>
                <a:gd fmla="*/ 37 h 48" name="T17"/>
                <a:gd fmla="*/ 37 w 48" name="T18"/>
                <a:gd fmla="*/ 37 h 48" name="T19"/>
                <a:gd fmla="*/ 37 w 48" name="T20"/>
                <a:gd fmla="*/ 37 h 48" name="T21"/>
                <a:gd fmla="*/ 43 w 48" name="T22"/>
                <a:gd fmla="*/ 24 h 48" name="T23"/>
                <a:gd fmla="*/ 37 w 48" name="T24"/>
                <a:gd fmla="*/ 11 h 48" name="T25"/>
                <a:gd fmla="*/ 37 w 48" name="T26"/>
                <a:gd fmla="*/ 11 h 48" name="T27"/>
                <a:gd fmla="*/ 24 w 48" name="T28"/>
                <a:gd fmla="*/ 5 h 48" name="T29"/>
                <a:gd fmla="*/ 24 w 48" name="T30"/>
                <a:gd fmla="*/ 0 h 48" name="T31"/>
                <a:gd fmla="*/ 24 w 48" name="T32"/>
                <a:gd fmla="*/ 0 h 48" name="T33"/>
                <a:gd fmla="*/ 24 w 48" name="T34"/>
                <a:gd fmla="*/ 0 h 48" name="T35"/>
                <a:gd fmla="*/ 24 w 48" name="T36"/>
                <a:gd fmla="*/ 5 h 48" name="T37"/>
                <a:gd fmla="*/ 24 w 48" name="T38"/>
                <a:gd fmla="*/ 5 h 48" name="T39"/>
                <a:gd fmla="*/ 11 w 48" name="T40"/>
                <a:gd fmla="*/ 11 h 48" name="T41"/>
                <a:gd fmla="*/ 5 w 48" name="T42"/>
                <a:gd fmla="*/ 24 h 48" name="T43"/>
                <a:gd fmla="*/ 11 w 48" name="T44"/>
                <a:gd fmla="*/ 37 h 48" name="T45"/>
                <a:gd fmla="*/ 24 w 48" name="T46"/>
                <a:gd fmla="*/ 43 h 48" name="T47"/>
                <a:gd fmla="*/ 24 w 48" name="T48"/>
                <a:gd fmla="*/ 43 h 48" name="T49"/>
                <a:gd fmla="*/ 24 w 48" name="T50"/>
                <a:gd fmla="*/ 48 h 48" name="T51"/>
                <a:gd fmla="*/ 24 w 48" name="T52"/>
                <a:gd fmla="*/ 48 h 48" name="T53"/>
                <a:gd fmla="*/ 7 w 48" name="T54"/>
                <a:gd fmla="*/ 41 h 48" name="T55"/>
                <a:gd fmla="*/ 0 w 48" name="T56"/>
                <a:gd fmla="*/ 24 h 48" name="T57"/>
                <a:gd fmla="*/ 7 w 48" name="T58"/>
                <a:gd fmla="*/ 7 h 48" name="T59"/>
                <a:gd fmla="*/ 24 w 48" name="T60"/>
                <a:gd fmla="*/ 0 h 48"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48" w="48">
                  <a:moveTo>
                    <a:pt x="24" y="0"/>
                  </a:moveTo>
                  <a:cubicBezTo>
                    <a:pt x="30" y="0"/>
                    <a:pt x="36" y="3"/>
                    <a:pt x="41" y="7"/>
                  </a:cubicBezTo>
                  <a:cubicBezTo>
                    <a:pt x="41" y="7"/>
                    <a:pt x="41" y="7"/>
                    <a:pt x="41" y="7"/>
                  </a:cubicBezTo>
                  <a:cubicBezTo>
                    <a:pt x="45" y="12"/>
                    <a:pt x="48" y="18"/>
                    <a:pt x="48" y="24"/>
                  </a:cubicBezTo>
                  <a:cubicBezTo>
                    <a:pt x="48" y="31"/>
                    <a:pt x="45" y="36"/>
                    <a:pt x="41" y="41"/>
                  </a:cubicBezTo>
                  <a:cubicBezTo>
                    <a:pt x="41" y="41"/>
                    <a:pt x="41" y="41"/>
                    <a:pt x="41" y="41"/>
                  </a:cubicBezTo>
                  <a:cubicBezTo>
                    <a:pt x="36" y="45"/>
                    <a:pt x="30" y="48"/>
                    <a:pt x="24" y="48"/>
                  </a:cubicBezTo>
                  <a:cubicBezTo>
                    <a:pt x="24" y="43"/>
                    <a:pt x="24" y="43"/>
                    <a:pt x="24" y="43"/>
                  </a:cubicBezTo>
                  <a:cubicBezTo>
                    <a:pt x="29" y="43"/>
                    <a:pt x="34" y="41"/>
                    <a:pt x="37" y="37"/>
                  </a:cubicBezTo>
                  <a:cubicBezTo>
                    <a:pt x="37" y="37"/>
                    <a:pt x="37" y="37"/>
                    <a:pt x="37" y="37"/>
                  </a:cubicBezTo>
                  <a:cubicBezTo>
                    <a:pt x="37" y="37"/>
                    <a:pt x="37" y="37"/>
                    <a:pt x="37" y="37"/>
                  </a:cubicBezTo>
                  <a:cubicBezTo>
                    <a:pt x="41" y="34"/>
                    <a:pt x="43" y="29"/>
                    <a:pt x="43" y="24"/>
                  </a:cubicBezTo>
                  <a:cubicBezTo>
                    <a:pt x="43" y="19"/>
                    <a:pt x="41" y="14"/>
                    <a:pt x="37" y="11"/>
                  </a:cubicBezTo>
                  <a:cubicBezTo>
                    <a:pt x="37" y="11"/>
                    <a:pt x="37" y="11"/>
                    <a:pt x="37" y="11"/>
                  </a:cubicBezTo>
                  <a:cubicBezTo>
                    <a:pt x="34" y="7"/>
                    <a:pt x="29" y="5"/>
                    <a:pt x="24" y="5"/>
                  </a:cubicBezTo>
                  <a:lnTo>
                    <a:pt x="24" y="0"/>
                  </a:lnTo>
                  <a:close/>
                  <a:moveTo>
                    <a:pt x="24" y="0"/>
                  </a:moveTo>
                  <a:cubicBezTo>
                    <a:pt x="24" y="0"/>
                    <a:pt x="24" y="0"/>
                    <a:pt x="24" y="0"/>
                  </a:cubicBezTo>
                  <a:cubicBezTo>
                    <a:pt x="24" y="5"/>
                    <a:pt x="24" y="5"/>
                    <a:pt x="24" y="5"/>
                  </a:cubicBezTo>
                  <a:cubicBezTo>
                    <a:pt x="24" y="5"/>
                    <a:pt x="24" y="5"/>
                    <a:pt x="24" y="5"/>
                  </a:cubicBezTo>
                  <a:cubicBezTo>
                    <a:pt x="19" y="5"/>
                    <a:pt x="14" y="7"/>
                    <a:pt x="11" y="11"/>
                  </a:cubicBezTo>
                  <a:cubicBezTo>
                    <a:pt x="7" y="14"/>
                    <a:pt x="5" y="19"/>
                    <a:pt x="5" y="24"/>
                  </a:cubicBezTo>
                  <a:cubicBezTo>
                    <a:pt x="5" y="29"/>
                    <a:pt x="7" y="34"/>
                    <a:pt x="11" y="37"/>
                  </a:cubicBezTo>
                  <a:cubicBezTo>
                    <a:pt x="14" y="41"/>
                    <a:pt x="19" y="43"/>
                    <a:pt x="24" y="43"/>
                  </a:cubicBezTo>
                  <a:cubicBezTo>
                    <a:pt x="24" y="43"/>
                    <a:pt x="24" y="43"/>
                    <a:pt x="24" y="43"/>
                  </a:cubicBezTo>
                  <a:cubicBezTo>
                    <a:pt x="24" y="48"/>
                    <a:pt x="24" y="48"/>
                    <a:pt x="24" y="48"/>
                  </a:cubicBezTo>
                  <a:cubicBezTo>
                    <a:pt x="24" y="48"/>
                    <a:pt x="24" y="48"/>
                    <a:pt x="24" y="48"/>
                  </a:cubicBezTo>
                  <a:cubicBezTo>
                    <a:pt x="17" y="48"/>
                    <a:pt x="12" y="45"/>
                    <a:pt x="7" y="41"/>
                  </a:cubicBezTo>
                  <a:cubicBezTo>
                    <a:pt x="3" y="36"/>
                    <a:pt x="0" y="31"/>
                    <a:pt x="0" y="24"/>
                  </a:cubicBezTo>
                  <a:cubicBezTo>
                    <a:pt x="0" y="18"/>
                    <a:pt x="3" y="12"/>
                    <a:pt x="7" y="7"/>
                  </a:cubicBezTo>
                  <a:cubicBezTo>
                    <a:pt x="12" y="3"/>
                    <a:pt x="17" y="0"/>
                    <a:pt x="24"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0" name="Freeform 270"/>
            <p:cNvSpPr>
              <a:spLocks noEditPoints="1"/>
            </p:cNvSpPr>
            <p:nvPr/>
          </p:nvSpPr>
          <p:spPr bwMode="auto">
            <a:xfrm>
              <a:off x="8639188" y="3192482"/>
              <a:ext cx="468314" cy="363540"/>
            </a:xfrm>
            <a:custGeom>
              <a:gdLst>
                <a:gd fmla="*/ 137 w 207" name="T0"/>
                <a:gd fmla="*/ 18 h 161" name="T1"/>
                <a:gd fmla="*/ 144 w 207" name="T2"/>
                <a:gd fmla="*/ 15 h 161" name="T3"/>
                <a:gd fmla="*/ 196 w 207" name="T4"/>
                <a:gd fmla="*/ 7 h 161" name="T5"/>
                <a:gd fmla="*/ 167 w 207" name="T6"/>
                <a:gd fmla="*/ 56 h 161" name="T7"/>
                <a:gd fmla="*/ 137 w 207" name="T8"/>
                <a:gd fmla="*/ 32 h 161" name="T9"/>
                <a:gd fmla="*/ 137 w 207" name="T10"/>
                <a:gd fmla="*/ 30 h 161" name="T11"/>
                <a:gd fmla="*/ 194 w 207" name="T12"/>
                <a:gd fmla="*/ 12 h 161" name="T13"/>
                <a:gd fmla="*/ 163 w 207" name="T14"/>
                <a:gd fmla="*/ 36 h 161" name="T15"/>
                <a:gd fmla="*/ 142 w 207" name="T16"/>
                <a:gd fmla="*/ 100 h 161" name="T17"/>
                <a:gd fmla="*/ 146 w 207" name="T18"/>
                <a:gd fmla="*/ 97 h 161" name="T19"/>
                <a:gd fmla="*/ 147 w 207" name="T20"/>
                <a:gd fmla="*/ 160 h 161" name="T21"/>
                <a:gd fmla="*/ 137 w 207" name="T22"/>
                <a:gd fmla="*/ 18 h 161" name="T23"/>
                <a:gd fmla="*/ 104 w 207" name="T24"/>
                <a:gd fmla="*/ 0 h 161" name="T25"/>
                <a:gd fmla="*/ 106 w 207" name="T26"/>
                <a:gd fmla="*/ 0 h 161" name="T27"/>
                <a:gd fmla="*/ 104 w 207" name="T28"/>
                <a:gd fmla="*/ 92 h 161" name="T29"/>
                <a:gd fmla="*/ 126 w 207" name="T30"/>
                <a:gd fmla="*/ 109 h 161" name="T31"/>
                <a:gd fmla="*/ 137 w 207" name="T32"/>
                <a:gd fmla="*/ 161 h 161" name="T33"/>
                <a:gd fmla="*/ 121 w 207" name="T34"/>
                <a:gd fmla="*/ 111 h 161" name="T35"/>
                <a:gd fmla="*/ 137 w 207" name="T36"/>
                <a:gd fmla="*/ 97 h 161" name="T37"/>
                <a:gd fmla="*/ 136 w 207" name="T38"/>
                <a:gd fmla="*/ 35 h 161" name="T39"/>
                <a:gd fmla="*/ 137 w 207" name="T40"/>
                <a:gd fmla="*/ 30 h 161" name="T41"/>
                <a:gd fmla="*/ 137 w 207" name="T42"/>
                <a:gd fmla="*/ 30 h 161" name="T43"/>
                <a:gd fmla="*/ 112 w 207" name="T44"/>
                <a:gd fmla="*/ 75 h 161" name="T45"/>
                <a:gd fmla="*/ 137 w 207" name="T46"/>
                <a:gd fmla="*/ 97 h 161" name="T47"/>
                <a:gd fmla="*/ 70 w 207" name="T48"/>
                <a:gd fmla="*/ 0 h 161" name="T49"/>
                <a:gd fmla="*/ 70 w 207" name="T50"/>
                <a:gd fmla="*/ 16 h 161" name="T51"/>
                <a:gd fmla="*/ 101 w 207" name="T52"/>
                <a:gd fmla="*/ 19 h 161" name="T53"/>
                <a:gd fmla="*/ 73 w 207" name="T54"/>
                <a:gd fmla="*/ 111 h 161" name="T55"/>
                <a:gd fmla="*/ 70 w 207" name="T56"/>
                <a:gd fmla="*/ 106 h 161" name="T57"/>
                <a:gd fmla="*/ 76 w 207" name="T58"/>
                <a:gd fmla="*/ 76 h 161" name="T59"/>
                <a:gd fmla="*/ 70 w 207" name="T60"/>
                <a:gd fmla="*/ 22 h 161" name="T61"/>
                <a:gd fmla="*/ 70 w 207" name="T62"/>
                <a:gd fmla="*/ 132 h 161" name="T63"/>
                <a:gd fmla="*/ 99 w 207" name="T64"/>
                <a:gd fmla="*/ 94 h 161" name="T65"/>
                <a:gd fmla="*/ 100 w 207" name="T66"/>
                <a:gd fmla="*/ 89 h 161" name="T67"/>
                <a:gd fmla="*/ 98 w 207" name="T68"/>
                <a:gd fmla="*/ 88 h 161" name="T69"/>
                <a:gd fmla="*/ 70 w 207" name="T70"/>
                <a:gd fmla="*/ 127 h 161" name="T71"/>
                <a:gd fmla="*/ 38 w 207" name="T72"/>
                <a:gd fmla="*/ 54 h 161" name="T73"/>
                <a:gd fmla="*/ 31 w 207" name="T74"/>
                <a:gd fmla="*/ 53 h 161" name="T75"/>
                <a:gd fmla="*/ 28 w 207" name="T76"/>
                <a:gd fmla="*/ 61 h 161" name="T77"/>
                <a:gd fmla="*/ 6 w 207" name="T78"/>
                <a:gd fmla="*/ 94 h 161" name="T79"/>
                <a:gd fmla="*/ 56 w 207" name="T80"/>
                <a:gd fmla="*/ 75 h 161" name="T81"/>
                <a:gd fmla="*/ 51 w 207" name="T82"/>
                <a:gd fmla="*/ 68 h 161" name="T83"/>
                <a:gd fmla="*/ 50 w 207" name="T84"/>
                <a:gd fmla="*/ 61 h 161" name="T85"/>
                <a:gd fmla="*/ 48 w 207" name="T86"/>
                <a:gd fmla="*/ 58 h 161" name="T87"/>
                <a:gd fmla="*/ 69 w 207" name="T88"/>
                <a:gd fmla="*/ 16 h 161" name="T89"/>
                <a:gd fmla="*/ 54 w 207" name="T90"/>
                <a:gd fmla="*/ 57 h 161" name="T91"/>
                <a:gd fmla="*/ 57 w 207" name="T92"/>
                <a:gd fmla="*/ 68 h 161" name="T93"/>
                <a:gd fmla="*/ 62 w 207" name="T94"/>
                <a:gd fmla="*/ 75 h 161" name="T95"/>
                <a:gd fmla="*/ 43 w 207" name="T96"/>
                <a:gd fmla="*/ 115 h 161" name="T97"/>
                <a:gd fmla="*/ 57 w 207" name="T98"/>
                <a:gd fmla="*/ 118 h 161" name="T99"/>
                <a:gd fmla="*/ 70 w 207" name="T100"/>
                <a:gd fmla="*/ 106 h 161" name="T101"/>
                <a:gd fmla="*/ 62 w 207" name="T102"/>
                <a:gd fmla="*/ 120 h 161" name="T103"/>
                <a:gd fmla="*/ 53 w 207" name="T104"/>
                <a:gd fmla="*/ 124 h 161" name="T105"/>
                <a:gd fmla="*/ 30 w 207" name="T106"/>
                <a:gd fmla="*/ 130 h 161" name="T107"/>
                <a:gd fmla="*/ 28 w 207" name="T108"/>
                <a:gd fmla="*/ 135 h 161" name="T109"/>
                <a:gd fmla="*/ 26 w 207" name="T110"/>
                <a:gd fmla="*/ 110 h 161" name="T111"/>
                <a:gd fmla="*/ 30 w 207" name="T112"/>
                <a:gd fmla="*/ 109 h 161" name="T113"/>
                <a:gd fmla="*/ 17 w 207" name="T114"/>
                <a:gd fmla="*/ 56 h 161" name="T115"/>
                <a:gd fmla="*/ 26 w 207" name="T116"/>
                <a:gd fmla="*/ 55 h 161" name="T117"/>
                <a:gd fmla="*/ 35 w 207" name="T118"/>
                <a:gd fmla="*/ 49 h 161" name="T119"/>
                <a:gd fmla="*/ 70 w 207" name="T120"/>
                <a:gd fmla="*/ 0 h 161"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61" w="206">
                  <a:moveTo>
                    <a:pt x="163" y="36"/>
                  </a:moveTo>
                  <a:cubicBezTo>
                    <a:pt x="141" y="19"/>
                    <a:pt x="141" y="19"/>
                    <a:pt x="141" y="19"/>
                  </a:cubicBezTo>
                  <a:cubicBezTo>
                    <a:pt x="137" y="18"/>
                    <a:pt x="137" y="18"/>
                    <a:pt x="137" y="18"/>
                  </a:cubicBezTo>
                  <a:cubicBezTo>
                    <a:pt x="137" y="12"/>
                    <a:pt x="137" y="12"/>
                    <a:pt x="137" y="12"/>
                  </a:cubicBezTo>
                  <a:cubicBezTo>
                    <a:pt x="143" y="15"/>
                    <a:pt x="143" y="15"/>
                    <a:pt x="143" y="15"/>
                  </a:cubicBezTo>
                  <a:cubicBezTo>
                    <a:pt x="144" y="15"/>
                    <a:pt x="144" y="15"/>
                    <a:pt x="144" y="15"/>
                  </a:cubicBezTo>
                  <a:cubicBezTo>
                    <a:pt x="165" y="31"/>
                    <a:pt x="165" y="31"/>
                    <a:pt x="165" y="31"/>
                  </a:cubicBezTo>
                  <a:cubicBezTo>
                    <a:pt x="193" y="7"/>
                    <a:pt x="193" y="7"/>
                    <a:pt x="193" y="7"/>
                  </a:cubicBezTo>
                  <a:cubicBezTo>
                    <a:pt x="194" y="6"/>
                    <a:pt x="195" y="6"/>
                    <a:pt x="196" y="7"/>
                  </a:cubicBezTo>
                  <a:cubicBezTo>
                    <a:pt x="207" y="19"/>
                    <a:pt x="207" y="19"/>
                    <a:pt x="207" y="19"/>
                  </a:cubicBezTo>
                  <a:cubicBezTo>
                    <a:pt x="207" y="20"/>
                    <a:pt x="207" y="21"/>
                    <a:pt x="206" y="22"/>
                  </a:cubicBezTo>
                  <a:cubicBezTo>
                    <a:pt x="167" y="56"/>
                    <a:pt x="167" y="56"/>
                    <a:pt x="167" y="56"/>
                  </a:cubicBezTo>
                  <a:cubicBezTo>
                    <a:pt x="166" y="57"/>
                    <a:pt x="165" y="57"/>
                    <a:pt x="164" y="56"/>
                  </a:cubicBezTo>
                  <a:cubicBezTo>
                    <a:pt x="137" y="36"/>
                    <a:pt x="137" y="36"/>
                    <a:pt x="137" y="36"/>
                  </a:cubicBezTo>
                  <a:cubicBezTo>
                    <a:pt x="137" y="32"/>
                    <a:pt x="137" y="32"/>
                    <a:pt x="137" y="32"/>
                  </a:cubicBezTo>
                  <a:cubicBezTo>
                    <a:pt x="138" y="33"/>
                    <a:pt x="138" y="33"/>
                    <a:pt x="138" y="33"/>
                  </a:cubicBezTo>
                  <a:cubicBezTo>
                    <a:pt x="138" y="32"/>
                    <a:pt x="138" y="31"/>
                    <a:pt x="137" y="30"/>
                  </a:cubicBezTo>
                  <a:cubicBezTo>
                    <a:pt x="137" y="30"/>
                    <a:pt x="137" y="30"/>
                    <a:pt x="137" y="30"/>
                  </a:cubicBezTo>
                  <a:cubicBezTo>
                    <a:pt x="165" y="51"/>
                    <a:pt x="165" y="51"/>
                    <a:pt x="165" y="51"/>
                  </a:cubicBezTo>
                  <a:cubicBezTo>
                    <a:pt x="201" y="20"/>
                    <a:pt x="201" y="20"/>
                    <a:pt x="201" y="20"/>
                  </a:cubicBezTo>
                  <a:cubicBezTo>
                    <a:pt x="194" y="12"/>
                    <a:pt x="194" y="12"/>
                    <a:pt x="194" y="12"/>
                  </a:cubicBezTo>
                  <a:cubicBezTo>
                    <a:pt x="166" y="36"/>
                    <a:pt x="166" y="36"/>
                    <a:pt x="166" y="36"/>
                  </a:cubicBezTo>
                  <a:cubicBezTo>
                    <a:pt x="165" y="37"/>
                    <a:pt x="164" y="37"/>
                    <a:pt x="163" y="36"/>
                  </a:cubicBezTo>
                  <a:cubicBezTo>
                    <a:pt x="163" y="36"/>
                    <a:pt x="163" y="36"/>
                    <a:pt x="163" y="36"/>
                  </a:cubicBezTo>
                  <a:close/>
                  <a:moveTo>
                    <a:pt x="137" y="156"/>
                  </a:moveTo>
                  <a:cubicBezTo>
                    <a:pt x="145" y="155"/>
                    <a:pt x="145" y="155"/>
                    <a:pt x="145" y="155"/>
                  </a:cubicBezTo>
                  <a:cubicBezTo>
                    <a:pt x="142" y="100"/>
                    <a:pt x="142" y="100"/>
                    <a:pt x="142" y="100"/>
                  </a:cubicBezTo>
                  <a:cubicBezTo>
                    <a:pt x="137" y="97"/>
                    <a:pt x="137" y="97"/>
                    <a:pt x="137" y="97"/>
                  </a:cubicBezTo>
                  <a:cubicBezTo>
                    <a:pt x="137" y="91"/>
                    <a:pt x="137" y="91"/>
                    <a:pt x="137" y="91"/>
                  </a:cubicBezTo>
                  <a:cubicBezTo>
                    <a:pt x="146" y="97"/>
                    <a:pt x="146" y="97"/>
                    <a:pt x="146" y="97"/>
                  </a:cubicBezTo>
                  <a:cubicBezTo>
                    <a:pt x="146" y="97"/>
                    <a:pt x="146" y="98"/>
                    <a:pt x="147" y="98"/>
                  </a:cubicBezTo>
                  <a:cubicBezTo>
                    <a:pt x="149" y="158"/>
                    <a:pt x="149" y="158"/>
                    <a:pt x="149" y="158"/>
                  </a:cubicBezTo>
                  <a:cubicBezTo>
                    <a:pt x="150" y="159"/>
                    <a:pt x="149" y="160"/>
                    <a:pt x="147" y="160"/>
                  </a:cubicBezTo>
                  <a:cubicBezTo>
                    <a:pt x="137" y="161"/>
                    <a:pt x="137" y="161"/>
                    <a:pt x="137" y="161"/>
                  </a:cubicBezTo>
                  <a:lnTo>
                    <a:pt x="137" y="156"/>
                  </a:lnTo>
                  <a:close/>
                  <a:moveTo>
                    <a:pt x="137" y="18"/>
                  </a:moveTo>
                  <a:cubicBezTo>
                    <a:pt x="105" y="5"/>
                    <a:pt x="105" y="5"/>
                    <a:pt x="105" y="5"/>
                  </a:cubicBezTo>
                  <a:cubicBezTo>
                    <a:pt x="104" y="5"/>
                    <a:pt x="104" y="5"/>
                    <a:pt x="104" y="5"/>
                  </a:cubicBezTo>
                  <a:cubicBezTo>
                    <a:pt x="104" y="0"/>
                    <a:pt x="104" y="0"/>
                    <a:pt x="104" y="0"/>
                  </a:cubicBezTo>
                  <a:cubicBezTo>
                    <a:pt x="105" y="0"/>
                    <a:pt x="105" y="0"/>
                    <a:pt x="105" y="0"/>
                  </a:cubicBezTo>
                  <a:cubicBezTo>
                    <a:pt x="105" y="0"/>
                    <a:pt x="105" y="0"/>
                    <a:pt x="105" y="0"/>
                  </a:cubicBezTo>
                  <a:cubicBezTo>
                    <a:pt x="105" y="0"/>
                    <a:pt x="106" y="0"/>
                    <a:pt x="106" y="0"/>
                  </a:cubicBezTo>
                  <a:cubicBezTo>
                    <a:pt x="137" y="12"/>
                    <a:pt x="137" y="12"/>
                    <a:pt x="137" y="12"/>
                  </a:cubicBezTo>
                  <a:cubicBezTo>
                    <a:pt x="137" y="18"/>
                    <a:pt x="137" y="18"/>
                    <a:pt x="137" y="18"/>
                  </a:cubicBezTo>
                  <a:close/>
                  <a:moveTo>
                    <a:pt x="104" y="92"/>
                  </a:moveTo>
                  <a:cubicBezTo>
                    <a:pt x="125" y="108"/>
                    <a:pt x="125" y="108"/>
                    <a:pt x="125" y="108"/>
                  </a:cubicBezTo>
                  <a:cubicBezTo>
                    <a:pt x="126" y="108"/>
                    <a:pt x="126" y="109"/>
                    <a:pt x="126" y="109"/>
                  </a:cubicBezTo>
                  <a:cubicBezTo>
                    <a:pt x="126" y="109"/>
                    <a:pt x="126" y="109"/>
                    <a:pt x="126" y="109"/>
                  </a:cubicBezTo>
                  <a:cubicBezTo>
                    <a:pt x="128" y="156"/>
                    <a:pt x="128" y="156"/>
                    <a:pt x="128" y="156"/>
                  </a:cubicBezTo>
                  <a:cubicBezTo>
                    <a:pt x="137" y="156"/>
                    <a:pt x="137" y="156"/>
                    <a:pt x="137" y="156"/>
                  </a:cubicBezTo>
                  <a:cubicBezTo>
                    <a:pt x="137" y="161"/>
                    <a:pt x="137" y="161"/>
                    <a:pt x="137" y="161"/>
                  </a:cubicBezTo>
                  <a:cubicBezTo>
                    <a:pt x="126" y="161"/>
                    <a:pt x="126" y="161"/>
                    <a:pt x="126" y="161"/>
                  </a:cubicBezTo>
                  <a:cubicBezTo>
                    <a:pt x="125" y="161"/>
                    <a:pt x="124" y="160"/>
                    <a:pt x="124" y="159"/>
                  </a:cubicBezTo>
                  <a:cubicBezTo>
                    <a:pt x="121" y="111"/>
                    <a:pt x="121" y="111"/>
                    <a:pt x="121" y="111"/>
                  </a:cubicBezTo>
                  <a:cubicBezTo>
                    <a:pt x="104" y="98"/>
                    <a:pt x="104" y="98"/>
                    <a:pt x="104" y="98"/>
                  </a:cubicBezTo>
                  <a:cubicBezTo>
                    <a:pt x="104" y="92"/>
                    <a:pt x="104" y="92"/>
                    <a:pt x="104" y="92"/>
                  </a:cubicBezTo>
                  <a:close/>
                  <a:moveTo>
                    <a:pt x="137" y="97"/>
                  </a:moveTo>
                  <a:cubicBezTo>
                    <a:pt x="137" y="91"/>
                    <a:pt x="137" y="91"/>
                    <a:pt x="137" y="91"/>
                  </a:cubicBezTo>
                  <a:cubicBezTo>
                    <a:pt x="117" y="75"/>
                    <a:pt x="117" y="75"/>
                    <a:pt x="117" y="75"/>
                  </a:cubicBezTo>
                  <a:cubicBezTo>
                    <a:pt x="136" y="35"/>
                    <a:pt x="136" y="35"/>
                    <a:pt x="136" y="35"/>
                  </a:cubicBezTo>
                  <a:cubicBezTo>
                    <a:pt x="137" y="36"/>
                    <a:pt x="137" y="36"/>
                    <a:pt x="137" y="36"/>
                  </a:cubicBezTo>
                  <a:cubicBezTo>
                    <a:pt x="137" y="32"/>
                    <a:pt x="137" y="32"/>
                    <a:pt x="137" y="32"/>
                  </a:cubicBezTo>
                  <a:cubicBezTo>
                    <a:pt x="137" y="30"/>
                    <a:pt x="137" y="30"/>
                    <a:pt x="137" y="30"/>
                  </a:cubicBezTo>
                  <a:cubicBezTo>
                    <a:pt x="137" y="30"/>
                    <a:pt x="137" y="30"/>
                    <a:pt x="137" y="30"/>
                  </a:cubicBezTo>
                  <a:cubicBezTo>
                    <a:pt x="137" y="30"/>
                    <a:pt x="137" y="30"/>
                    <a:pt x="137" y="30"/>
                  </a:cubicBezTo>
                  <a:cubicBezTo>
                    <a:pt x="137" y="30"/>
                    <a:pt x="137" y="30"/>
                    <a:pt x="137" y="30"/>
                  </a:cubicBezTo>
                  <a:cubicBezTo>
                    <a:pt x="137" y="30"/>
                    <a:pt x="137" y="29"/>
                    <a:pt x="136" y="29"/>
                  </a:cubicBezTo>
                  <a:cubicBezTo>
                    <a:pt x="135" y="29"/>
                    <a:pt x="134" y="29"/>
                    <a:pt x="133" y="30"/>
                  </a:cubicBezTo>
                  <a:cubicBezTo>
                    <a:pt x="112" y="75"/>
                    <a:pt x="112" y="75"/>
                    <a:pt x="112" y="75"/>
                  </a:cubicBezTo>
                  <a:cubicBezTo>
                    <a:pt x="112" y="75"/>
                    <a:pt x="112" y="75"/>
                    <a:pt x="112" y="75"/>
                  </a:cubicBezTo>
                  <a:cubicBezTo>
                    <a:pt x="111" y="76"/>
                    <a:pt x="111" y="77"/>
                    <a:pt x="112" y="78"/>
                  </a:cubicBezTo>
                  <a:lnTo>
                    <a:pt x="137" y="97"/>
                  </a:lnTo>
                  <a:close/>
                  <a:moveTo>
                    <a:pt x="104" y="5"/>
                  </a:moveTo>
                  <a:cubicBezTo>
                    <a:pt x="70" y="5"/>
                    <a:pt x="70" y="5"/>
                    <a:pt x="70" y="5"/>
                  </a:cubicBezTo>
                  <a:cubicBezTo>
                    <a:pt x="70" y="0"/>
                    <a:pt x="70" y="0"/>
                    <a:pt x="70" y="0"/>
                  </a:cubicBezTo>
                  <a:cubicBezTo>
                    <a:pt x="104" y="0"/>
                    <a:pt x="104" y="0"/>
                    <a:pt x="104" y="0"/>
                  </a:cubicBezTo>
                  <a:cubicBezTo>
                    <a:pt x="104" y="5"/>
                    <a:pt x="104" y="5"/>
                    <a:pt x="104" y="5"/>
                  </a:cubicBezTo>
                  <a:close/>
                  <a:moveTo>
                    <a:pt x="70" y="16"/>
                  </a:moveTo>
                  <a:cubicBezTo>
                    <a:pt x="99" y="16"/>
                    <a:pt x="99" y="16"/>
                    <a:pt x="99" y="16"/>
                  </a:cubicBezTo>
                  <a:cubicBezTo>
                    <a:pt x="101" y="16"/>
                    <a:pt x="102" y="17"/>
                    <a:pt x="102" y="18"/>
                  </a:cubicBezTo>
                  <a:cubicBezTo>
                    <a:pt x="102" y="18"/>
                    <a:pt x="102" y="19"/>
                    <a:pt x="101" y="19"/>
                  </a:cubicBezTo>
                  <a:cubicBezTo>
                    <a:pt x="80" y="77"/>
                    <a:pt x="80" y="77"/>
                    <a:pt x="80" y="77"/>
                  </a:cubicBezTo>
                  <a:cubicBezTo>
                    <a:pt x="75" y="109"/>
                    <a:pt x="75" y="109"/>
                    <a:pt x="75" y="109"/>
                  </a:cubicBezTo>
                  <a:cubicBezTo>
                    <a:pt x="75" y="110"/>
                    <a:pt x="74" y="111"/>
                    <a:pt x="73" y="111"/>
                  </a:cubicBezTo>
                  <a:cubicBezTo>
                    <a:pt x="73" y="111"/>
                    <a:pt x="73" y="111"/>
                    <a:pt x="73" y="111"/>
                  </a:cubicBezTo>
                  <a:cubicBezTo>
                    <a:pt x="70" y="111"/>
                    <a:pt x="70" y="111"/>
                    <a:pt x="70" y="111"/>
                  </a:cubicBezTo>
                  <a:cubicBezTo>
                    <a:pt x="70" y="106"/>
                    <a:pt x="70" y="106"/>
                    <a:pt x="70" y="106"/>
                  </a:cubicBezTo>
                  <a:cubicBezTo>
                    <a:pt x="71" y="106"/>
                    <a:pt x="71" y="106"/>
                    <a:pt x="71" y="106"/>
                  </a:cubicBezTo>
                  <a:cubicBezTo>
                    <a:pt x="76" y="76"/>
                    <a:pt x="76" y="76"/>
                    <a:pt x="76" y="76"/>
                  </a:cubicBezTo>
                  <a:cubicBezTo>
                    <a:pt x="76" y="76"/>
                    <a:pt x="76" y="76"/>
                    <a:pt x="76" y="76"/>
                  </a:cubicBezTo>
                  <a:cubicBezTo>
                    <a:pt x="96" y="20"/>
                    <a:pt x="96" y="20"/>
                    <a:pt x="96" y="20"/>
                  </a:cubicBezTo>
                  <a:cubicBezTo>
                    <a:pt x="70" y="20"/>
                    <a:pt x="70" y="20"/>
                    <a:pt x="70" y="20"/>
                  </a:cubicBezTo>
                  <a:cubicBezTo>
                    <a:pt x="70" y="22"/>
                    <a:pt x="70" y="22"/>
                    <a:pt x="70" y="22"/>
                  </a:cubicBezTo>
                  <a:cubicBezTo>
                    <a:pt x="70" y="16"/>
                    <a:pt x="70" y="16"/>
                    <a:pt x="70" y="16"/>
                  </a:cubicBezTo>
                  <a:close/>
                  <a:moveTo>
                    <a:pt x="70" y="127"/>
                  </a:moveTo>
                  <a:cubicBezTo>
                    <a:pt x="70" y="132"/>
                    <a:pt x="70" y="132"/>
                    <a:pt x="70" y="132"/>
                  </a:cubicBezTo>
                  <a:cubicBezTo>
                    <a:pt x="91" y="131"/>
                    <a:pt x="91" y="131"/>
                    <a:pt x="91" y="131"/>
                  </a:cubicBezTo>
                  <a:cubicBezTo>
                    <a:pt x="92" y="130"/>
                    <a:pt x="93" y="130"/>
                    <a:pt x="93" y="128"/>
                  </a:cubicBezTo>
                  <a:cubicBezTo>
                    <a:pt x="99" y="94"/>
                    <a:pt x="99" y="94"/>
                    <a:pt x="99" y="94"/>
                  </a:cubicBezTo>
                  <a:cubicBezTo>
                    <a:pt x="104" y="98"/>
                    <a:pt x="104" y="98"/>
                    <a:pt x="104" y="98"/>
                  </a:cubicBezTo>
                  <a:cubicBezTo>
                    <a:pt x="104" y="92"/>
                    <a:pt x="104" y="92"/>
                    <a:pt x="104" y="92"/>
                  </a:cubicBezTo>
                  <a:cubicBezTo>
                    <a:pt x="100" y="89"/>
                    <a:pt x="100" y="89"/>
                    <a:pt x="100" y="89"/>
                  </a:cubicBezTo>
                  <a:cubicBezTo>
                    <a:pt x="100" y="89"/>
                    <a:pt x="100" y="89"/>
                    <a:pt x="100" y="89"/>
                  </a:cubicBezTo>
                  <a:cubicBezTo>
                    <a:pt x="99" y="88"/>
                    <a:pt x="99" y="88"/>
                    <a:pt x="99" y="88"/>
                  </a:cubicBezTo>
                  <a:cubicBezTo>
                    <a:pt x="98" y="88"/>
                    <a:pt x="98" y="88"/>
                    <a:pt x="98" y="88"/>
                  </a:cubicBezTo>
                  <a:cubicBezTo>
                    <a:pt x="96" y="87"/>
                    <a:pt x="95" y="88"/>
                    <a:pt x="95" y="90"/>
                  </a:cubicBezTo>
                  <a:cubicBezTo>
                    <a:pt x="89" y="126"/>
                    <a:pt x="89" y="126"/>
                    <a:pt x="89" y="126"/>
                  </a:cubicBezTo>
                  <a:lnTo>
                    <a:pt x="70" y="127"/>
                  </a:lnTo>
                  <a:close/>
                  <a:moveTo>
                    <a:pt x="70" y="5"/>
                  </a:moveTo>
                  <a:cubicBezTo>
                    <a:pt x="60" y="5"/>
                    <a:pt x="60" y="5"/>
                    <a:pt x="60" y="5"/>
                  </a:cubicBezTo>
                  <a:cubicBezTo>
                    <a:pt x="38" y="54"/>
                    <a:pt x="38" y="54"/>
                    <a:pt x="38" y="54"/>
                  </a:cubicBezTo>
                  <a:cubicBezTo>
                    <a:pt x="38" y="55"/>
                    <a:pt x="36" y="55"/>
                    <a:pt x="35" y="55"/>
                  </a:cubicBezTo>
                  <a:cubicBezTo>
                    <a:pt x="35" y="55"/>
                    <a:pt x="35" y="55"/>
                    <a:pt x="35" y="55"/>
                  </a:cubicBezTo>
                  <a:cubicBezTo>
                    <a:pt x="31" y="53"/>
                    <a:pt x="31" y="53"/>
                    <a:pt x="31" y="53"/>
                  </a:cubicBezTo>
                  <a:cubicBezTo>
                    <a:pt x="30" y="57"/>
                    <a:pt x="30" y="57"/>
                    <a:pt x="30" y="57"/>
                  </a:cubicBezTo>
                  <a:cubicBezTo>
                    <a:pt x="29" y="59"/>
                    <a:pt x="29" y="59"/>
                    <a:pt x="29" y="59"/>
                  </a:cubicBezTo>
                  <a:cubicBezTo>
                    <a:pt x="28" y="61"/>
                    <a:pt x="28" y="61"/>
                    <a:pt x="28" y="61"/>
                  </a:cubicBezTo>
                  <a:cubicBezTo>
                    <a:pt x="28" y="62"/>
                    <a:pt x="26" y="63"/>
                    <a:pt x="25" y="62"/>
                  </a:cubicBezTo>
                  <a:cubicBezTo>
                    <a:pt x="20" y="60"/>
                    <a:pt x="20" y="60"/>
                    <a:pt x="20" y="60"/>
                  </a:cubicBezTo>
                  <a:cubicBezTo>
                    <a:pt x="6" y="94"/>
                    <a:pt x="6" y="94"/>
                    <a:pt x="6" y="94"/>
                  </a:cubicBezTo>
                  <a:cubicBezTo>
                    <a:pt x="41" y="109"/>
                    <a:pt x="41" y="109"/>
                    <a:pt x="41" y="109"/>
                  </a:cubicBezTo>
                  <a:cubicBezTo>
                    <a:pt x="42" y="109"/>
                    <a:pt x="42" y="109"/>
                    <a:pt x="42" y="109"/>
                  </a:cubicBezTo>
                  <a:cubicBezTo>
                    <a:pt x="56" y="75"/>
                    <a:pt x="56" y="75"/>
                    <a:pt x="56" y="75"/>
                  </a:cubicBezTo>
                  <a:cubicBezTo>
                    <a:pt x="52" y="73"/>
                    <a:pt x="52" y="73"/>
                    <a:pt x="52" y="73"/>
                  </a:cubicBezTo>
                  <a:cubicBezTo>
                    <a:pt x="50" y="73"/>
                    <a:pt x="50" y="71"/>
                    <a:pt x="50" y="70"/>
                  </a:cubicBezTo>
                  <a:cubicBezTo>
                    <a:pt x="51" y="68"/>
                    <a:pt x="51" y="68"/>
                    <a:pt x="51" y="68"/>
                  </a:cubicBezTo>
                  <a:cubicBezTo>
                    <a:pt x="52" y="66"/>
                    <a:pt x="52" y="66"/>
                    <a:pt x="52" y="66"/>
                  </a:cubicBezTo>
                  <a:cubicBezTo>
                    <a:pt x="54" y="62"/>
                    <a:pt x="54" y="62"/>
                    <a:pt x="54" y="62"/>
                  </a:cubicBezTo>
                  <a:cubicBezTo>
                    <a:pt x="50" y="61"/>
                    <a:pt x="50" y="61"/>
                    <a:pt x="50" y="61"/>
                  </a:cubicBezTo>
                  <a:cubicBezTo>
                    <a:pt x="49" y="60"/>
                    <a:pt x="48" y="59"/>
                    <a:pt x="48" y="58"/>
                  </a:cubicBezTo>
                  <a:cubicBezTo>
                    <a:pt x="48" y="58"/>
                    <a:pt x="48" y="58"/>
                    <a:pt x="48" y="58"/>
                  </a:cubicBezTo>
                  <a:cubicBezTo>
                    <a:pt x="48" y="58"/>
                    <a:pt x="48" y="58"/>
                    <a:pt x="48" y="58"/>
                  </a:cubicBezTo>
                  <a:cubicBezTo>
                    <a:pt x="66" y="17"/>
                    <a:pt x="66" y="17"/>
                    <a:pt x="66" y="17"/>
                  </a:cubicBezTo>
                  <a:cubicBezTo>
                    <a:pt x="67" y="16"/>
                    <a:pt x="68" y="16"/>
                    <a:pt x="69" y="16"/>
                  </a:cubicBezTo>
                  <a:cubicBezTo>
                    <a:pt x="69" y="16"/>
                    <a:pt x="69" y="16"/>
                    <a:pt x="69" y="16"/>
                  </a:cubicBezTo>
                  <a:cubicBezTo>
                    <a:pt x="70" y="16"/>
                    <a:pt x="70" y="16"/>
                    <a:pt x="70" y="16"/>
                  </a:cubicBezTo>
                  <a:cubicBezTo>
                    <a:pt x="70" y="22"/>
                    <a:pt x="70" y="22"/>
                    <a:pt x="70" y="22"/>
                  </a:cubicBezTo>
                  <a:cubicBezTo>
                    <a:pt x="54" y="57"/>
                    <a:pt x="54" y="57"/>
                    <a:pt x="54" y="57"/>
                  </a:cubicBezTo>
                  <a:cubicBezTo>
                    <a:pt x="58" y="59"/>
                    <a:pt x="58" y="59"/>
                    <a:pt x="58" y="59"/>
                  </a:cubicBezTo>
                  <a:cubicBezTo>
                    <a:pt x="59" y="59"/>
                    <a:pt x="59" y="61"/>
                    <a:pt x="59" y="62"/>
                  </a:cubicBezTo>
                  <a:cubicBezTo>
                    <a:pt x="57" y="68"/>
                    <a:pt x="57" y="68"/>
                    <a:pt x="57" y="68"/>
                  </a:cubicBezTo>
                  <a:cubicBezTo>
                    <a:pt x="56" y="70"/>
                    <a:pt x="56" y="70"/>
                    <a:pt x="56" y="70"/>
                  </a:cubicBezTo>
                  <a:cubicBezTo>
                    <a:pt x="60" y="72"/>
                    <a:pt x="60" y="72"/>
                    <a:pt x="60" y="72"/>
                  </a:cubicBezTo>
                  <a:cubicBezTo>
                    <a:pt x="61" y="72"/>
                    <a:pt x="62" y="74"/>
                    <a:pt x="62" y="75"/>
                  </a:cubicBezTo>
                  <a:cubicBezTo>
                    <a:pt x="46" y="112"/>
                    <a:pt x="46" y="112"/>
                    <a:pt x="46" y="112"/>
                  </a:cubicBezTo>
                  <a:cubicBezTo>
                    <a:pt x="46" y="113"/>
                    <a:pt x="46" y="113"/>
                    <a:pt x="46" y="113"/>
                  </a:cubicBezTo>
                  <a:cubicBezTo>
                    <a:pt x="45" y="114"/>
                    <a:pt x="44" y="115"/>
                    <a:pt x="43" y="115"/>
                  </a:cubicBezTo>
                  <a:cubicBezTo>
                    <a:pt x="54" y="119"/>
                    <a:pt x="54" y="119"/>
                    <a:pt x="54" y="119"/>
                  </a:cubicBezTo>
                  <a:cubicBezTo>
                    <a:pt x="56" y="120"/>
                    <a:pt x="56" y="120"/>
                    <a:pt x="56" y="120"/>
                  </a:cubicBezTo>
                  <a:cubicBezTo>
                    <a:pt x="57" y="118"/>
                    <a:pt x="57" y="118"/>
                    <a:pt x="57" y="118"/>
                  </a:cubicBezTo>
                  <a:cubicBezTo>
                    <a:pt x="61" y="108"/>
                    <a:pt x="61" y="108"/>
                    <a:pt x="61" y="108"/>
                  </a:cubicBezTo>
                  <a:cubicBezTo>
                    <a:pt x="62" y="107"/>
                    <a:pt x="62" y="107"/>
                    <a:pt x="63" y="107"/>
                  </a:cubicBezTo>
                  <a:cubicBezTo>
                    <a:pt x="70" y="106"/>
                    <a:pt x="70" y="106"/>
                    <a:pt x="70" y="106"/>
                  </a:cubicBezTo>
                  <a:cubicBezTo>
                    <a:pt x="70" y="111"/>
                    <a:pt x="70" y="111"/>
                    <a:pt x="70" y="111"/>
                  </a:cubicBezTo>
                  <a:cubicBezTo>
                    <a:pt x="65" y="111"/>
                    <a:pt x="65" y="111"/>
                    <a:pt x="65" y="111"/>
                  </a:cubicBezTo>
                  <a:cubicBezTo>
                    <a:pt x="62" y="120"/>
                    <a:pt x="62" y="120"/>
                    <a:pt x="62" y="120"/>
                  </a:cubicBezTo>
                  <a:cubicBezTo>
                    <a:pt x="60" y="124"/>
                    <a:pt x="60" y="124"/>
                    <a:pt x="60" y="124"/>
                  </a:cubicBezTo>
                  <a:cubicBezTo>
                    <a:pt x="59" y="125"/>
                    <a:pt x="58" y="126"/>
                    <a:pt x="57" y="125"/>
                  </a:cubicBezTo>
                  <a:cubicBezTo>
                    <a:pt x="53" y="124"/>
                    <a:pt x="53" y="124"/>
                    <a:pt x="53" y="124"/>
                  </a:cubicBezTo>
                  <a:cubicBezTo>
                    <a:pt x="30" y="114"/>
                    <a:pt x="30" y="114"/>
                    <a:pt x="30" y="114"/>
                  </a:cubicBezTo>
                  <a:cubicBezTo>
                    <a:pt x="29" y="114"/>
                    <a:pt x="29" y="114"/>
                    <a:pt x="29" y="114"/>
                  </a:cubicBezTo>
                  <a:cubicBezTo>
                    <a:pt x="30" y="130"/>
                    <a:pt x="30" y="130"/>
                    <a:pt x="30" y="130"/>
                  </a:cubicBezTo>
                  <a:cubicBezTo>
                    <a:pt x="70" y="127"/>
                    <a:pt x="70" y="127"/>
                    <a:pt x="70" y="127"/>
                  </a:cubicBezTo>
                  <a:cubicBezTo>
                    <a:pt x="70" y="132"/>
                    <a:pt x="70" y="132"/>
                    <a:pt x="70" y="132"/>
                  </a:cubicBezTo>
                  <a:cubicBezTo>
                    <a:pt x="28" y="135"/>
                    <a:pt x="28" y="135"/>
                    <a:pt x="28" y="135"/>
                  </a:cubicBezTo>
                  <a:cubicBezTo>
                    <a:pt x="27" y="135"/>
                    <a:pt x="26" y="134"/>
                    <a:pt x="26" y="133"/>
                  </a:cubicBezTo>
                  <a:cubicBezTo>
                    <a:pt x="24" y="112"/>
                    <a:pt x="24" y="112"/>
                    <a:pt x="24" y="112"/>
                  </a:cubicBezTo>
                  <a:cubicBezTo>
                    <a:pt x="24" y="111"/>
                    <a:pt x="25" y="110"/>
                    <a:pt x="26" y="110"/>
                  </a:cubicBezTo>
                  <a:cubicBezTo>
                    <a:pt x="30" y="109"/>
                    <a:pt x="30" y="109"/>
                    <a:pt x="30" y="109"/>
                  </a:cubicBezTo>
                  <a:cubicBezTo>
                    <a:pt x="30" y="109"/>
                    <a:pt x="30" y="109"/>
                    <a:pt x="30" y="109"/>
                  </a:cubicBezTo>
                  <a:cubicBezTo>
                    <a:pt x="30" y="109"/>
                    <a:pt x="30" y="109"/>
                    <a:pt x="30" y="109"/>
                  </a:cubicBezTo>
                  <a:cubicBezTo>
                    <a:pt x="2" y="98"/>
                    <a:pt x="2" y="98"/>
                    <a:pt x="2" y="98"/>
                  </a:cubicBezTo>
                  <a:cubicBezTo>
                    <a:pt x="1" y="97"/>
                    <a:pt x="0" y="96"/>
                    <a:pt x="1" y="95"/>
                  </a:cubicBezTo>
                  <a:cubicBezTo>
                    <a:pt x="17" y="56"/>
                    <a:pt x="17" y="56"/>
                    <a:pt x="17" y="56"/>
                  </a:cubicBezTo>
                  <a:cubicBezTo>
                    <a:pt x="17" y="55"/>
                    <a:pt x="19" y="54"/>
                    <a:pt x="20" y="55"/>
                  </a:cubicBezTo>
                  <a:cubicBezTo>
                    <a:pt x="25" y="57"/>
                    <a:pt x="25" y="57"/>
                    <a:pt x="25" y="57"/>
                  </a:cubicBezTo>
                  <a:cubicBezTo>
                    <a:pt x="26" y="55"/>
                    <a:pt x="26" y="55"/>
                    <a:pt x="26" y="55"/>
                  </a:cubicBezTo>
                  <a:cubicBezTo>
                    <a:pt x="28" y="49"/>
                    <a:pt x="28" y="49"/>
                    <a:pt x="28" y="49"/>
                  </a:cubicBezTo>
                  <a:cubicBezTo>
                    <a:pt x="28" y="48"/>
                    <a:pt x="30" y="47"/>
                    <a:pt x="31" y="48"/>
                  </a:cubicBezTo>
                  <a:cubicBezTo>
                    <a:pt x="35" y="49"/>
                    <a:pt x="35" y="49"/>
                    <a:pt x="35" y="49"/>
                  </a:cubicBezTo>
                  <a:cubicBezTo>
                    <a:pt x="56" y="1"/>
                    <a:pt x="56" y="1"/>
                    <a:pt x="56" y="1"/>
                  </a:cubicBezTo>
                  <a:cubicBezTo>
                    <a:pt x="56" y="1"/>
                    <a:pt x="57" y="0"/>
                    <a:pt x="58" y="0"/>
                  </a:cubicBezTo>
                  <a:cubicBezTo>
                    <a:pt x="70" y="0"/>
                    <a:pt x="70" y="0"/>
                    <a:pt x="70" y="0"/>
                  </a:cubicBezTo>
                  <a:lnTo>
                    <a:pt x="70"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1" name="Freeform 271"/>
            <p:cNvSpPr>
              <a:spLocks noEditPoints="1"/>
            </p:cNvSpPr>
            <p:nvPr/>
          </p:nvSpPr>
          <p:spPr bwMode="auto">
            <a:xfrm>
              <a:off x="8615376" y="3305195"/>
              <a:ext cx="61913" cy="103188"/>
            </a:xfrm>
            <a:custGeom>
              <a:gdLst>
                <a:gd fmla="*/ 14 w 28" name="T0"/>
                <a:gd fmla="*/ 8 h 46" name="T1"/>
                <a:gd fmla="*/ 16 w 28" name="T2"/>
                <a:gd fmla="*/ 1 h 46" name="T3"/>
                <a:gd fmla="*/ 19 w 28" name="T4"/>
                <a:gd fmla="*/ 0 h 46" name="T5"/>
                <a:gd fmla="*/ 26 w 28" name="T6"/>
                <a:gd fmla="*/ 3 h 46" name="T7"/>
                <a:gd fmla="*/ 27 w 28" name="T8"/>
                <a:gd fmla="*/ 6 h 46" name="T9"/>
                <a:gd fmla="*/ 14 w 28" name="T10"/>
                <a:gd fmla="*/ 38 h 46" name="T11"/>
                <a:gd fmla="*/ 14 w 28" name="T12"/>
                <a:gd fmla="*/ 26 h 46" name="T13"/>
                <a:gd fmla="*/ 22 w 28" name="T14"/>
                <a:gd fmla="*/ 6 h 46" name="T15"/>
                <a:gd fmla="*/ 20 w 28" name="T16"/>
                <a:gd fmla="*/ 5 h 46" name="T17"/>
                <a:gd fmla="*/ 14 w 28" name="T18"/>
                <a:gd fmla="*/ 20 h 46" name="T19"/>
                <a:gd fmla="*/ 14 w 28" name="T20"/>
                <a:gd fmla="*/ 8 h 46" name="T21"/>
                <a:gd fmla="*/ 0 w 28" name="T22"/>
                <a:gd fmla="*/ 40 h 46" name="T23"/>
                <a:gd fmla="*/ 14 w 28" name="T24"/>
                <a:gd fmla="*/ 8 h 46" name="T25"/>
                <a:gd fmla="*/ 14 w 28" name="T26"/>
                <a:gd fmla="*/ 20 h 46" name="T27"/>
                <a:gd fmla="*/ 6 w 28" name="T28"/>
                <a:gd fmla="*/ 39 h 46" name="T29"/>
                <a:gd fmla="*/ 8 w 28" name="T30"/>
                <a:gd fmla="*/ 40 h 46" name="T31"/>
                <a:gd fmla="*/ 14 w 28" name="T32"/>
                <a:gd fmla="*/ 26 h 46" name="T33"/>
                <a:gd fmla="*/ 14 w 28" name="T34"/>
                <a:gd fmla="*/ 38 h 46" name="T35"/>
                <a:gd fmla="*/ 11 w 28" name="T36"/>
                <a:gd fmla="*/ 44 h 46" name="T37"/>
                <a:gd fmla="*/ 8 w 28" name="T38"/>
                <a:gd fmla="*/ 45 h 46" name="T39"/>
                <a:gd fmla="*/ 2 w 28" name="T40"/>
                <a:gd fmla="*/ 43 h 46" name="T41"/>
                <a:gd fmla="*/ 0 w 28" name="T42"/>
                <a:gd fmla="*/ 40 h 4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6" w="28">
                  <a:moveTo>
                    <a:pt x="14" y="8"/>
                  </a:moveTo>
                  <a:cubicBezTo>
                    <a:pt x="16" y="1"/>
                    <a:pt x="16" y="1"/>
                    <a:pt x="16" y="1"/>
                  </a:cubicBezTo>
                  <a:cubicBezTo>
                    <a:pt x="17" y="0"/>
                    <a:pt x="18" y="0"/>
                    <a:pt x="19" y="0"/>
                  </a:cubicBezTo>
                  <a:cubicBezTo>
                    <a:pt x="26" y="3"/>
                    <a:pt x="26" y="3"/>
                    <a:pt x="26" y="3"/>
                  </a:cubicBezTo>
                  <a:cubicBezTo>
                    <a:pt x="27" y="3"/>
                    <a:pt x="28" y="5"/>
                    <a:pt x="27" y="6"/>
                  </a:cubicBezTo>
                  <a:cubicBezTo>
                    <a:pt x="14" y="38"/>
                    <a:pt x="14" y="38"/>
                    <a:pt x="14" y="38"/>
                  </a:cubicBezTo>
                  <a:cubicBezTo>
                    <a:pt x="14" y="26"/>
                    <a:pt x="14" y="26"/>
                    <a:pt x="14" y="26"/>
                  </a:cubicBezTo>
                  <a:cubicBezTo>
                    <a:pt x="22" y="6"/>
                    <a:pt x="22" y="6"/>
                    <a:pt x="22" y="6"/>
                  </a:cubicBezTo>
                  <a:cubicBezTo>
                    <a:pt x="20" y="5"/>
                    <a:pt x="20" y="5"/>
                    <a:pt x="20" y="5"/>
                  </a:cubicBezTo>
                  <a:cubicBezTo>
                    <a:pt x="14" y="20"/>
                    <a:pt x="14" y="20"/>
                    <a:pt x="14" y="20"/>
                  </a:cubicBezTo>
                  <a:lnTo>
                    <a:pt x="14" y="8"/>
                  </a:lnTo>
                  <a:close/>
                  <a:moveTo>
                    <a:pt x="0" y="40"/>
                  </a:moveTo>
                  <a:cubicBezTo>
                    <a:pt x="14" y="8"/>
                    <a:pt x="14" y="8"/>
                    <a:pt x="14" y="8"/>
                  </a:cubicBezTo>
                  <a:cubicBezTo>
                    <a:pt x="14" y="20"/>
                    <a:pt x="14" y="20"/>
                    <a:pt x="14" y="20"/>
                  </a:cubicBezTo>
                  <a:cubicBezTo>
                    <a:pt x="6" y="39"/>
                    <a:pt x="6" y="39"/>
                    <a:pt x="6" y="39"/>
                  </a:cubicBezTo>
                  <a:cubicBezTo>
                    <a:pt x="8" y="40"/>
                    <a:pt x="8" y="40"/>
                    <a:pt x="8" y="40"/>
                  </a:cubicBezTo>
                  <a:cubicBezTo>
                    <a:pt x="14" y="26"/>
                    <a:pt x="14" y="26"/>
                    <a:pt x="14" y="26"/>
                  </a:cubicBezTo>
                  <a:cubicBezTo>
                    <a:pt x="14" y="38"/>
                    <a:pt x="14" y="38"/>
                    <a:pt x="14" y="38"/>
                  </a:cubicBezTo>
                  <a:cubicBezTo>
                    <a:pt x="11" y="44"/>
                    <a:pt x="11" y="44"/>
                    <a:pt x="11" y="44"/>
                  </a:cubicBezTo>
                  <a:cubicBezTo>
                    <a:pt x="11" y="45"/>
                    <a:pt x="9" y="46"/>
                    <a:pt x="8" y="45"/>
                  </a:cubicBezTo>
                  <a:cubicBezTo>
                    <a:pt x="2" y="43"/>
                    <a:pt x="2" y="43"/>
                    <a:pt x="2" y="43"/>
                  </a:cubicBezTo>
                  <a:cubicBezTo>
                    <a:pt x="0" y="42"/>
                    <a:pt x="0" y="41"/>
                    <a:pt x="0"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2" name="Freeform 272"/>
            <p:cNvSpPr>
              <a:spLocks noEditPoints="1"/>
            </p:cNvSpPr>
            <p:nvPr/>
          </p:nvSpPr>
          <p:spPr bwMode="auto">
            <a:xfrm>
              <a:off x="8743963" y="3357582"/>
              <a:ext cx="63500" cy="106363"/>
            </a:xfrm>
            <a:custGeom>
              <a:gdLst>
                <a:gd fmla="*/ 14 w 28" name="T0"/>
                <a:gd fmla="*/ 27 h 47" name="T1"/>
                <a:gd fmla="*/ 22 w 28" name="T2"/>
                <a:gd fmla="*/ 7 h 47" name="T3"/>
                <a:gd fmla="*/ 20 w 28" name="T4"/>
                <a:gd fmla="*/ 6 h 47" name="T5"/>
                <a:gd fmla="*/ 14 w 28" name="T6"/>
                <a:gd fmla="*/ 21 h 47" name="T7"/>
                <a:gd fmla="*/ 14 w 28" name="T8"/>
                <a:gd fmla="*/ 8 h 47" name="T9"/>
                <a:gd fmla="*/ 16 w 28" name="T10"/>
                <a:gd fmla="*/ 2 h 47" name="T11"/>
                <a:gd fmla="*/ 20 w 28" name="T12"/>
                <a:gd fmla="*/ 1 h 47" name="T13"/>
                <a:gd fmla="*/ 26 w 28" name="T14"/>
                <a:gd fmla="*/ 4 h 47" name="T15"/>
                <a:gd fmla="*/ 27 w 28" name="T16"/>
                <a:gd fmla="*/ 7 h 47" name="T17"/>
                <a:gd fmla="*/ 15 w 28" name="T18"/>
                <a:gd fmla="*/ 37 h 47" name="T19"/>
                <a:gd fmla="*/ 14 w 28" name="T20"/>
                <a:gd fmla="*/ 39 h 47" name="T21"/>
                <a:gd fmla="*/ 14 w 28" name="T22"/>
                <a:gd fmla="*/ 27 h 47" name="T23"/>
                <a:gd fmla="*/ 10 w 28" name="T24"/>
                <a:gd fmla="*/ 36 h 47" name="T25"/>
                <a:gd fmla="*/ 14 w 28" name="T26"/>
                <a:gd fmla="*/ 27 h 47" name="T27"/>
                <a:gd fmla="*/ 14 w 28" name="T28"/>
                <a:gd fmla="*/ 39 h 47" name="T29"/>
                <a:gd fmla="*/ 11 w 28" name="T30"/>
                <a:gd fmla="*/ 45 h 47" name="T31"/>
                <a:gd fmla="*/ 8 w 28" name="T32"/>
                <a:gd fmla="*/ 46 h 47" name="T33"/>
                <a:gd fmla="*/ 2 w 28" name="T34"/>
                <a:gd fmla="*/ 44 h 47" name="T35"/>
                <a:gd fmla="*/ 0 w 28" name="T36"/>
                <a:gd fmla="*/ 40 h 47" name="T37"/>
                <a:gd fmla="*/ 2 w 28" name="T38"/>
                <a:gd fmla="*/ 36 h 47" name="T39"/>
                <a:gd fmla="*/ 14 w 28" name="T40"/>
                <a:gd fmla="*/ 8 h 47" name="T41"/>
                <a:gd fmla="*/ 14 w 28" name="T42"/>
                <a:gd fmla="*/ 21 h 47" name="T43"/>
                <a:gd fmla="*/ 7 w 28" name="T44"/>
                <a:gd fmla="*/ 38 h 47" name="T45"/>
                <a:gd fmla="*/ 6 w 28" name="T46"/>
                <a:gd fmla="*/ 40 h 47" name="T47"/>
                <a:gd fmla="*/ 8 w 28" name="T48"/>
                <a:gd fmla="*/ 41 h 47" name="T49"/>
                <a:gd fmla="*/ 10 w 28" name="T50"/>
                <a:gd fmla="*/ 36 h 4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47" w="28">
                  <a:moveTo>
                    <a:pt x="14" y="27"/>
                  </a:moveTo>
                  <a:cubicBezTo>
                    <a:pt x="22" y="7"/>
                    <a:pt x="22" y="7"/>
                    <a:pt x="22" y="7"/>
                  </a:cubicBezTo>
                  <a:cubicBezTo>
                    <a:pt x="20" y="6"/>
                    <a:pt x="20" y="6"/>
                    <a:pt x="20" y="6"/>
                  </a:cubicBezTo>
                  <a:cubicBezTo>
                    <a:pt x="14" y="21"/>
                    <a:pt x="14" y="21"/>
                    <a:pt x="14" y="21"/>
                  </a:cubicBezTo>
                  <a:cubicBezTo>
                    <a:pt x="14" y="8"/>
                    <a:pt x="14" y="8"/>
                    <a:pt x="14" y="8"/>
                  </a:cubicBezTo>
                  <a:cubicBezTo>
                    <a:pt x="16" y="2"/>
                    <a:pt x="16" y="2"/>
                    <a:pt x="16" y="2"/>
                  </a:cubicBezTo>
                  <a:cubicBezTo>
                    <a:pt x="17" y="1"/>
                    <a:pt x="18" y="0"/>
                    <a:pt x="20" y="1"/>
                  </a:cubicBezTo>
                  <a:cubicBezTo>
                    <a:pt x="26" y="4"/>
                    <a:pt x="26" y="4"/>
                    <a:pt x="26" y="4"/>
                  </a:cubicBezTo>
                  <a:cubicBezTo>
                    <a:pt x="27" y="4"/>
                    <a:pt x="28" y="6"/>
                    <a:pt x="27" y="7"/>
                  </a:cubicBezTo>
                  <a:cubicBezTo>
                    <a:pt x="15" y="37"/>
                    <a:pt x="15" y="37"/>
                    <a:pt x="15" y="37"/>
                  </a:cubicBezTo>
                  <a:cubicBezTo>
                    <a:pt x="14" y="39"/>
                    <a:pt x="14" y="39"/>
                    <a:pt x="14" y="39"/>
                  </a:cubicBezTo>
                  <a:lnTo>
                    <a:pt x="14" y="27"/>
                  </a:lnTo>
                  <a:close/>
                  <a:moveTo>
                    <a:pt x="10" y="36"/>
                  </a:moveTo>
                  <a:cubicBezTo>
                    <a:pt x="14" y="27"/>
                    <a:pt x="14" y="27"/>
                    <a:pt x="14" y="27"/>
                  </a:cubicBezTo>
                  <a:cubicBezTo>
                    <a:pt x="14" y="39"/>
                    <a:pt x="14" y="39"/>
                    <a:pt x="14" y="39"/>
                  </a:cubicBezTo>
                  <a:cubicBezTo>
                    <a:pt x="11" y="45"/>
                    <a:pt x="11" y="45"/>
                    <a:pt x="11" y="45"/>
                  </a:cubicBezTo>
                  <a:cubicBezTo>
                    <a:pt x="11" y="46"/>
                    <a:pt x="10" y="47"/>
                    <a:pt x="8" y="46"/>
                  </a:cubicBezTo>
                  <a:cubicBezTo>
                    <a:pt x="2" y="44"/>
                    <a:pt x="2" y="44"/>
                    <a:pt x="2" y="44"/>
                  </a:cubicBezTo>
                  <a:cubicBezTo>
                    <a:pt x="1" y="43"/>
                    <a:pt x="0" y="42"/>
                    <a:pt x="0" y="40"/>
                  </a:cubicBezTo>
                  <a:cubicBezTo>
                    <a:pt x="2" y="36"/>
                    <a:pt x="2" y="36"/>
                    <a:pt x="2" y="36"/>
                  </a:cubicBezTo>
                  <a:cubicBezTo>
                    <a:pt x="14" y="8"/>
                    <a:pt x="14" y="8"/>
                    <a:pt x="14" y="8"/>
                  </a:cubicBezTo>
                  <a:cubicBezTo>
                    <a:pt x="14" y="21"/>
                    <a:pt x="14" y="21"/>
                    <a:pt x="14" y="21"/>
                  </a:cubicBezTo>
                  <a:cubicBezTo>
                    <a:pt x="7" y="38"/>
                    <a:pt x="7" y="38"/>
                    <a:pt x="7" y="38"/>
                  </a:cubicBezTo>
                  <a:cubicBezTo>
                    <a:pt x="6" y="40"/>
                    <a:pt x="6" y="40"/>
                    <a:pt x="6" y="40"/>
                  </a:cubicBezTo>
                  <a:cubicBezTo>
                    <a:pt x="8" y="41"/>
                    <a:pt x="8" y="41"/>
                    <a:pt x="8" y="41"/>
                  </a:cubicBezTo>
                  <a:lnTo>
                    <a:pt x="10" y="3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3" name="Freeform 273"/>
            <p:cNvSpPr>
              <a:spLocks noEditPoints="1"/>
            </p:cNvSpPr>
            <p:nvPr/>
          </p:nvSpPr>
          <p:spPr bwMode="auto">
            <a:xfrm>
              <a:off x="8972564" y="225427"/>
              <a:ext cx="290514" cy="393702"/>
            </a:xfrm>
            <a:custGeom>
              <a:gdLst>
                <a:gd fmla="*/ 72 w 129" name="T0"/>
                <a:gd fmla="*/ 34 h 174" name="T1"/>
                <a:gd fmla="*/ 72 w 129" name="T2"/>
                <a:gd fmla="*/ 137 h 174" name="T3"/>
                <a:gd fmla="*/ 72 w 129" name="T4"/>
                <a:gd fmla="*/ 138 h 174" name="T5"/>
                <a:gd fmla="*/ 65 w 129" name="T6"/>
                <a:gd fmla="*/ 155 h 174" name="T7"/>
                <a:gd fmla="*/ 68 w 129" name="T8"/>
                <a:gd fmla="*/ 138 h 174" name="T9"/>
                <a:gd fmla="*/ 67 w 129" name="T10"/>
                <a:gd fmla="*/ 110 h 174" name="T11"/>
                <a:gd fmla="*/ 67 w 129" name="T12"/>
                <a:gd fmla="*/ 34 h 174" name="T13"/>
                <a:gd fmla="*/ 76 w 129" name="T14"/>
                <a:gd fmla="*/ 10 h 174" name="T15"/>
                <a:gd fmla="*/ 99 w 129" name="T16"/>
                <a:gd fmla="*/ 0 h 174" name="T17"/>
                <a:gd fmla="*/ 129 w 129" name="T18"/>
                <a:gd fmla="*/ 33 h 174" name="T19"/>
                <a:gd fmla="*/ 129 w 129" name="T20"/>
                <a:gd fmla="*/ 150 h 174" name="T21"/>
                <a:gd fmla="*/ 122 w 129" name="T22"/>
                <a:gd fmla="*/ 157 h 174" name="T23"/>
                <a:gd fmla="*/ 114 w 129" name="T24"/>
                <a:gd fmla="*/ 150 h 174" name="T25"/>
                <a:gd fmla="*/ 114 w 129" name="T26"/>
                <a:gd fmla="*/ 35 h 174" name="T27"/>
                <a:gd fmla="*/ 114 w 129" name="T28"/>
                <a:gd fmla="*/ 34 h 174" name="T29"/>
                <a:gd fmla="*/ 98 w 129" name="T30"/>
                <a:gd fmla="*/ 14 h 174" name="T31"/>
                <a:gd fmla="*/ 98 w 129" name="T32"/>
                <a:gd fmla="*/ 14 h 174" name="T33"/>
                <a:gd fmla="*/ 81 w 129" name="T34"/>
                <a:gd fmla="*/ 34 h 174" name="T35"/>
                <a:gd fmla="*/ 82 w 129" name="T36"/>
                <a:gd fmla="*/ 63 h 174" name="T37"/>
                <a:gd fmla="*/ 71 w 129" name="T38"/>
                <a:gd fmla="*/ 161 h 174" name="T39"/>
                <a:gd fmla="*/ 65 w 129" name="T40"/>
                <a:gd fmla="*/ 161 h 174" name="T41"/>
                <a:gd fmla="*/ 78 w 129" name="T42"/>
                <a:gd fmla="*/ 136 h 174" name="T43"/>
                <a:gd fmla="*/ 77 w 129" name="T44"/>
                <a:gd fmla="*/ 34 h 174" name="T45"/>
                <a:gd fmla="*/ 77 w 129" name="T46"/>
                <a:gd fmla="*/ 34 h 174" name="T47"/>
                <a:gd fmla="*/ 98 w 129" name="T48"/>
                <a:gd fmla="*/ 10 h 174" name="T49"/>
                <a:gd fmla="*/ 114 w 129" name="T50"/>
                <a:gd fmla="*/ 17 h 174" name="T51"/>
                <a:gd fmla="*/ 119 w 129" name="T52"/>
                <a:gd fmla="*/ 35 h 174" name="T53"/>
                <a:gd fmla="*/ 119 w 129" name="T54"/>
                <a:gd fmla="*/ 150 h 174" name="T55"/>
                <a:gd fmla="*/ 121 w 129" name="T56"/>
                <a:gd fmla="*/ 152 h 174" name="T57"/>
                <a:gd fmla="*/ 123 w 129" name="T58"/>
                <a:gd fmla="*/ 152 h 174" name="T59"/>
                <a:gd fmla="*/ 124 w 129" name="T60"/>
                <a:gd fmla="*/ 34 h 174" name="T61"/>
                <a:gd fmla="*/ 124 w 129" name="T62"/>
                <a:gd fmla="*/ 33 h 174" name="T63"/>
                <a:gd fmla="*/ 99 w 129" name="T64"/>
                <a:gd fmla="*/ 5 h 174" name="T65"/>
                <a:gd fmla="*/ 80 w 129" name="T66"/>
                <a:gd fmla="*/ 13 h 174" name="T67"/>
                <a:gd fmla="*/ 72 w 129" name="T68"/>
                <a:gd fmla="*/ 34 h 174" name="T69"/>
                <a:gd fmla="*/ 49 w 129" name="T70"/>
                <a:gd fmla="*/ 164 h 174" name="T71"/>
                <a:gd fmla="*/ 24 w 129" name="T72"/>
                <a:gd fmla="*/ 160 h 174" name="T73"/>
                <a:gd fmla="*/ 15 w 129" name="T74"/>
                <a:gd fmla="*/ 144 h 174" name="T75"/>
                <a:gd fmla="*/ 18 w 129" name="T76"/>
                <a:gd fmla="*/ 142 h 174" name="T77"/>
                <a:gd fmla="*/ 20 w 129" name="T78"/>
                <a:gd fmla="*/ 138 h 174" name="T79"/>
                <a:gd fmla="*/ 5 w 129" name="T80"/>
                <a:gd fmla="*/ 142 h 174" name="T81"/>
                <a:gd fmla="*/ 11 w 129" name="T82"/>
                <a:gd fmla="*/ 145 h 174" name="T83"/>
                <a:gd fmla="*/ 11 w 129" name="T84"/>
                <a:gd fmla="*/ 148 h 174" name="T85"/>
                <a:gd fmla="*/ 20 w 129" name="T86"/>
                <a:gd fmla="*/ 163 h 174" name="T87"/>
                <a:gd fmla="*/ 44 w 129" name="T88"/>
                <a:gd fmla="*/ 169 h 174" name="T89"/>
                <a:gd fmla="*/ 65 w 129" name="T90"/>
                <a:gd fmla="*/ 167 h 174" name="T91"/>
                <a:gd fmla="*/ 39 w 129" name="T92"/>
                <a:gd fmla="*/ 174 h 174" name="T93"/>
                <a:gd fmla="*/ 6 w 129" name="T94"/>
                <a:gd fmla="*/ 148 h 174" name="T95"/>
                <a:gd fmla="*/ 6 w 129" name="T96"/>
                <a:gd fmla="*/ 147 h 174" name="T97"/>
                <a:gd fmla="*/ 0 w 129" name="T98"/>
                <a:gd fmla="*/ 145 h 174" name="T99"/>
                <a:gd fmla="*/ 2 w 129" name="T100"/>
                <a:gd fmla="*/ 134 h 174" name="T101"/>
                <a:gd fmla="*/ 25 w 129" name="T102"/>
                <a:gd fmla="*/ 136 h 174" name="T103"/>
                <a:gd fmla="*/ 23 w 129" name="T104"/>
                <a:gd fmla="*/ 147 h 174" name="T105"/>
                <a:gd fmla="*/ 20 w 129" name="T106"/>
                <a:gd fmla="*/ 149 h 174" name="T107"/>
                <a:gd fmla="*/ 37 w 129" name="T108"/>
                <a:gd fmla="*/ 159 h 174" name="T109"/>
                <a:gd fmla="*/ 62 w 129" name="T110"/>
                <a:gd fmla="*/ 150 h 174" name="T111"/>
                <a:gd fmla="*/ 65 w 129" name="T112"/>
                <a:gd fmla="*/ 155 h 174"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74" w="129">
                  <a:moveTo>
                    <a:pt x="72" y="34"/>
                  </a:moveTo>
                  <a:cubicBezTo>
                    <a:pt x="72" y="34"/>
                    <a:pt x="72" y="34"/>
                    <a:pt x="72" y="34"/>
                  </a:cubicBezTo>
                  <a:cubicBezTo>
                    <a:pt x="72" y="34"/>
                    <a:pt x="72" y="79"/>
                    <a:pt x="72" y="110"/>
                  </a:cubicBezTo>
                  <a:cubicBezTo>
                    <a:pt x="72" y="125"/>
                    <a:pt x="72" y="136"/>
                    <a:pt x="72" y="137"/>
                  </a:cubicBezTo>
                  <a:cubicBezTo>
                    <a:pt x="72" y="137"/>
                    <a:pt x="72" y="137"/>
                    <a:pt x="72" y="138"/>
                  </a:cubicBezTo>
                  <a:cubicBezTo>
                    <a:pt x="72" y="138"/>
                    <a:pt x="72" y="138"/>
                    <a:pt x="72" y="138"/>
                  </a:cubicBezTo>
                  <a:cubicBezTo>
                    <a:pt x="72" y="144"/>
                    <a:pt x="70" y="149"/>
                    <a:pt x="66" y="154"/>
                  </a:cubicBezTo>
                  <a:cubicBezTo>
                    <a:pt x="65" y="154"/>
                    <a:pt x="65" y="154"/>
                    <a:pt x="65" y="155"/>
                  </a:cubicBezTo>
                  <a:cubicBezTo>
                    <a:pt x="65" y="147"/>
                    <a:pt x="65" y="147"/>
                    <a:pt x="65" y="147"/>
                  </a:cubicBezTo>
                  <a:cubicBezTo>
                    <a:pt x="67" y="145"/>
                    <a:pt x="68" y="141"/>
                    <a:pt x="68" y="138"/>
                  </a:cubicBezTo>
                  <a:cubicBezTo>
                    <a:pt x="68" y="138"/>
                    <a:pt x="68" y="138"/>
                    <a:pt x="68" y="138"/>
                  </a:cubicBezTo>
                  <a:cubicBezTo>
                    <a:pt x="68" y="134"/>
                    <a:pt x="67" y="123"/>
                    <a:pt x="67" y="110"/>
                  </a:cubicBezTo>
                  <a:cubicBezTo>
                    <a:pt x="67" y="81"/>
                    <a:pt x="67" y="39"/>
                    <a:pt x="67" y="34"/>
                  </a:cubicBezTo>
                  <a:cubicBezTo>
                    <a:pt x="67" y="34"/>
                    <a:pt x="67" y="34"/>
                    <a:pt x="67" y="34"/>
                  </a:cubicBezTo>
                  <a:cubicBezTo>
                    <a:pt x="67" y="33"/>
                    <a:pt x="67" y="32"/>
                    <a:pt x="67" y="31"/>
                  </a:cubicBezTo>
                  <a:cubicBezTo>
                    <a:pt x="68" y="23"/>
                    <a:pt x="71" y="16"/>
                    <a:pt x="76" y="10"/>
                  </a:cubicBezTo>
                  <a:cubicBezTo>
                    <a:pt x="82" y="4"/>
                    <a:pt x="89" y="0"/>
                    <a:pt x="97" y="0"/>
                  </a:cubicBezTo>
                  <a:cubicBezTo>
                    <a:pt x="98" y="0"/>
                    <a:pt x="99" y="0"/>
                    <a:pt x="99" y="0"/>
                  </a:cubicBezTo>
                  <a:cubicBezTo>
                    <a:pt x="108" y="1"/>
                    <a:pt x="115" y="5"/>
                    <a:pt x="120" y="11"/>
                  </a:cubicBezTo>
                  <a:cubicBezTo>
                    <a:pt x="126" y="16"/>
                    <a:pt x="129" y="24"/>
                    <a:pt x="129" y="33"/>
                  </a:cubicBezTo>
                  <a:cubicBezTo>
                    <a:pt x="129" y="33"/>
                    <a:pt x="129" y="33"/>
                    <a:pt x="129" y="33"/>
                  </a:cubicBezTo>
                  <a:cubicBezTo>
                    <a:pt x="129" y="45"/>
                    <a:pt x="129" y="149"/>
                    <a:pt x="129" y="150"/>
                  </a:cubicBezTo>
                  <a:cubicBezTo>
                    <a:pt x="129" y="153"/>
                    <a:pt x="127" y="155"/>
                    <a:pt x="125" y="156"/>
                  </a:cubicBezTo>
                  <a:cubicBezTo>
                    <a:pt x="124" y="157"/>
                    <a:pt x="123" y="157"/>
                    <a:pt x="122" y="157"/>
                  </a:cubicBezTo>
                  <a:cubicBezTo>
                    <a:pt x="121" y="157"/>
                    <a:pt x="120" y="157"/>
                    <a:pt x="119" y="156"/>
                  </a:cubicBezTo>
                  <a:cubicBezTo>
                    <a:pt x="116" y="155"/>
                    <a:pt x="114" y="153"/>
                    <a:pt x="114" y="150"/>
                  </a:cubicBezTo>
                  <a:cubicBezTo>
                    <a:pt x="114" y="150"/>
                    <a:pt x="114" y="150"/>
                    <a:pt x="114" y="150"/>
                  </a:cubicBezTo>
                  <a:cubicBezTo>
                    <a:pt x="114" y="35"/>
                    <a:pt x="114" y="35"/>
                    <a:pt x="114" y="35"/>
                  </a:cubicBezTo>
                  <a:cubicBezTo>
                    <a:pt x="114" y="35"/>
                    <a:pt x="114" y="35"/>
                    <a:pt x="114" y="35"/>
                  </a:cubicBezTo>
                  <a:cubicBezTo>
                    <a:pt x="114" y="34"/>
                    <a:pt x="114" y="34"/>
                    <a:pt x="114" y="34"/>
                  </a:cubicBezTo>
                  <a:cubicBezTo>
                    <a:pt x="114" y="29"/>
                    <a:pt x="113" y="24"/>
                    <a:pt x="110" y="20"/>
                  </a:cubicBezTo>
                  <a:cubicBezTo>
                    <a:pt x="107" y="17"/>
                    <a:pt x="103" y="14"/>
                    <a:pt x="98" y="14"/>
                  </a:cubicBezTo>
                  <a:cubicBezTo>
                    <a:pt x="98" y="14"/>
                    <a:pt x="98" y="14"/>
                    <a:pt x="98" y="14"/>
                  </a:cubicBezTo>
                  <a:cubicBezTo>
                    <a:pt x="98" y="14"/>
                    <a:pt x="98" y="14"/>
                    <a:pt x="98" y="14"/>
                  </a:cubicBezTo>
                  <a:cubicBezTo>
                    <a:pt x="93" y="15"/>
                    <a:pt x="89" y="17"/>
                    <a:pt x="86" y="20"/>
                  </a:cubicBezTo>
                  <a:cubicBezTo>
                    <a:pt x="83" y="24"/>
                    <a:pt x="81" y="29"/>
                    <a:pt x="81" y="34"/>
                  </a:cubicBezTo>
                  <a:cubicBezTo>
                    <a:pt x="81" y="34"/>
                    <a:pt x="81" y="34"/>
                    <a:pt x="81" y="34"/>
                  </a:cubicBezTo>
                  <a:cubicBezTo>
                    <a:pt x="82" y="63"/>
                    <a:pt x="82" y="63"/>
                    <a:pt x="82" y="63"/>
                  </a:cubicBezTo>
                  <a:cubicBezTo>
                    <a:pt x="82" y="136"/>
                    <a:pt x="82" y="136"/>
                    <a:pt x="82" y="136"/>
                  </a:cubicBezTo>
                  <a:cubicBezTo>
                    <a:pt x="82" y="145"/>
                    <a:pt x="78" y="155"/>
                    <a:pt x="71" y="161"/>
                  </a:cubicBezTo>
                  <a:cubicBezTo>
                    <a:pt x="69" y="163"/>
                    <a:pt x="67" y="165"/>
                    <a:pt x="65" y="167"/>
                  </a:cubicBezTo>
                  <a:cubicBezTo>
                    <a:pt x="65" y="161"/>
                    <a:pt x="65" y="161"/>
                    <a:pt x="65" y="161"/>
                  </a:cubicBezTo>
                  <a:cubicBezTo>
                    <a:pt x="66" y="160"/>
                    <a:pt x="67" y="159"/>
                    <a:pt x="68" y="158"/>
                  </a:cubicBezTo>
                  <a:cubicBezTo>
                    <a:pt x="74" y="152"/>
                    <a:pt x="78" y="144"/>
                    <a:pt x="78" y="136"/>
                  </a:cubicBezTo>
                  <a:cubicBezTo>
                    <a:pt x="78" y="134"/>
                    <a:pt x="77" y="92"/>
                    <a:pt x="77" y="63"/>
                  </a:cubicBezTo>
                  <a:cubicBezTo>
                    <a:pt x="77" y="34"/>
                    <a:pt x="77" y="34"/>
                    <a:pt x="77" y="34"/>
                  </a:cubicBezTo>
                  <a:cubicBezTo>
                    <a:pt x="77" y="34"/>
                    <a:pt x="77" y="34"/>
                    <a:pt x="77" y="34"/>
                  </a:cubicBezTo>
                  <a:cubicBezTo>
                    <a:pt x="77" y="34"/>
                    <a:pt x="77" y="34"/>
                    <a:pt x="77" y="34"/>
                  </a:cubicBezTo>
                  <a:cubicBezTo>
                    <a:pt x="77" y="28"/>
                    <a:pt x="79" y="22"/>
                    <a:pt x="83" y="17"/>
                  </a:cubicBezTo>
                  <a:cubicBezTo>
                    <a:pt x="86" y="13"/>
                    <a:pt x="91" y="10"/>
                    <a:pt x="98" y="10"/>
                  </a:cubicBezTo>
                  <a:cubicBezTo>
                    <a:pt x="98" y="10"/>
                    <a:pt x="98" y="10"/>
                    <a:pt x="98" y="10"/>
                  </a:cubicBezTo>
                  <a:cubicBezTo>
                    <a:pt x="105" y="10"/>
                    <a:pt x="110" y="13"/>
                    <a:pt x="114" y="17"/>
                  </a:cubicBezTo>
                  <a:cubicBezTo>
                    <a:pt x="117" y="22"/>
                    <a:pt x="119" y="28"/>
                    <a:pt x="119" y="34"/>
                  </a:cubicBezTo>
                  <a:cubicBezTo>
                    <a:pt x="119" y="34"/>
                    <a:pt x="119" y="35"/>
                    <a:pt x="119" y="35"/>
                  </a:cubicBezTo>
                  <a:cubicBezTo>
                    <a:pt x="119" y="35"/>
                    <a:pt x="119" y="35"/>
                    <a:pt x="119" y="35"/>
                  </a:cubicBezTo>
                  <a:cubicBezTo>
                    <a:pt x="119" y="150"/>
                    <a:pt x="119" y="150"/>
                    <a:pt x="119" y="150"/>
                  </a:cubicBezTo>
                  <a:cubicBezTo>
                    <a:pt x="119" y="150"/>
                    <a:pt x="119" y="150"/>
                    <a:pt x="119" y="150"/>
                  </a:cubicBezTo>
                  <a:cubicBezTo>
                    <a:pt x="119" y="151"/>
                    <a:pt x="120" y="152"/>
                    <a:pt x="121" y="152"/>
                  </a:cubicBezTo>
                  <a:cubicBezTo>
                    <a:pt x="121" y="152"/>
                    <a:pt x="121" y="152"/>
                    <a:pt x="122" y="152"/>
                  </a:cubicBezTo>
                  <a:cubicBezTo>
                    <a:pt x="122" y="152"/>
                    <a:pt x="123" y="152"/>
                    <a:pt x="123" y="152"/>
                  </a:cubicBezTo>
                  <a:cubicBezTo>
                    <a:pt x="124" y="152"/>
                    <a:pt x="125" y="151"/>
                    <a:pt x="125" y="150"/>
                  </a:cubicBezTo>
                  <a:cubicBezTo>
                    <a:pt x="125" y="149"/>
                    <a:pt x="125" y="35"/>
                    <a:pt x="124" y="34"/>
                  </a:cubicBezTo>
                  <a:cubicBezTo>
                    <a:pt x="124" y="34"/>
                    <a:pt x="124" y="34"/>
                    <a:pt x="124" y="33"/>
                  </a:cubicBezTo>
                  <a:cubicBezTo>
                    <a:pt x="124" y="33"/>
                    <a:pt x="124" y="33"/>
                    <a:pt x="124" y="33"/>
                  </a:cubicBezTo>
                  <a:cubicBezTo>
                    <a:pt x="124" y="26"/>
                    <a:pt x="121" y="19"/>
                    <a:pt x="117" y="14"/>
                  </a:cubicBezTo>
                  <a:cubicBezTo>
                    <a:pt x="112" y="9"/>
                    <a:pt x="106" y="5"/>
                    <a:pt x="99" y="5"/>
                  </a:cubicBezTo>
                  <a:cubicBezTo>
                    <a:pt x="98" y="5"/>
                    <a:pt x="98" y="5"/>
                    <a:pt x="97" y="5"/>
                  </a:cubicBezTo>
                  <a:cubicBezTo>
                    <a:pt x="90" y="5"/>
                    <a:pt x="84" y="8"/>
                    <a:pt x="80" y="13"/>
                  </a:cubicBezTo>
                  <a:cubicBezTo>
                    <a:pt x="75" y="18"/>
                    <a:pt x="73" y="25"/>
                    <a:pt x="72" y="32"/>
                  </a:cubicBezTo>
                  <a:cubicBezTo>
                    <a:pt x="72" y="32"/>
                    <a:pt x="72" y="33"/>
                    <a:pt x="72" y="34"/>
                  </a:cubicBezTo>
                  <a:close/>
                  <a:moveTo>
                    <a:pt x="65" y="155"/>
                  </a:moveTo>
                  <a:cubicBezTo>
                    <a:pt x="60" y="159"/>
                    <a:pt x="54" y="162"/>
                    <a:pt x="49" y="164"/>
                  </a:cubicBezTo>
                  <a:cubicBezTo>
                    <a:pt x="45" y="165"/>
                    <a:pt x="40" y="165"/>
                    <a:pt x="36" y="164"/>
                  </a:cubicBezTo>
                  <a:cubicBezTo>
                    <a:pt x="32" y="163"/>
                    <a:pt x="27" y="162"/>
                    <a:pt x="24" y="160"/>
                  </a:cubicBezTo>
                  <a:cubicBezTo>
                    <a:pt x="20" y="158"/>
                    <a:pt x="17" y="154"/>
                    <a:pt x="16" y="150"/>
                  </a:cubicBezTo>
                  <a:cubicBezTo>
                    <a:pt x="15" y="148"/>
                    <a:pt x="15" y="146"/>
                    <a:pt x="15" y="144"/>
                  </a:cubicBezTo>
                  <a:cubicBezTo>
                    <a:pt x="16" y="143"/>
                    <a:pt x="17" y="142"/>
                    <a:pt x="18" y="142"/>
                  </a:cubicBezTo>
                  <a:cubicBezTo>
                    <a:pt x="18" y="142"/>
                    <a:pt x="18" y="142"/>
                    <a:pt x="18" y="142"/>
                  </a:cubicBezTo>
                  <a:cubicBezTo>
                    <a:pt x="20" y="142"/>
                    <a:pt x="20" y="142"/>
                    <a:pt x="20" y="142"/>
                  </a:cubicBezTo>
                  <a:cubicBezTo>
                    <a:pt x="20" y="138"/>
                    <a:pt x="20" y="138"/>
                    <a:pt x="20" y="138"/>
                  </a:cubicBezTo>
                  <a:cubicBezTo>
                    <a:pt x="5" y="138"/>
                    <a:pt x="5" y="138"/>
                    <a:pt x="5" y="138"/>
                  </a:cubicBezTo>
                  <a:cubicBezTo>
                    <a:pt x="5" y="142"/>
                    <a:pt x="5" y="142"/>
                    <a:pt x="5" y="142"/>
                  </a:cubicBezTo>
                  <a:cubicBezTo>
                    <a:pt x="8" y="142"/>
                    <a:pt x="8" y="142"/>
                    <a:pt x="8" y="142"/>
                  </a:cubicBezTo>
                  <a:cubicBezTo>
                    <a:pt x="10" y="142"/>
                    <a:pt x="11" y="143"/>
                    <a:pt x="11" y="145"/>
                  </a:cubicBezTo>
                  <a:cubicBezTo>
                    <a:pt x="11" y="145"/>
                    <a:pt x="11" y="145"/>
                    <a:pt x="11" y="145"/>
                  </a:cubicBezTo>
                  <a:cubicBezTo>
                    <a:pt x="11" y="146"/>
                    <a:pt x="11" y="147"/>
                    <a:pt x="11" y="148"/>
                  </a:cubicBezTo>
                  <a:cubicBezTo>
                    <a:pt x="11" y="148"/>
                    <a:pt x="11" y="148"/>
                    <a:pt x="11" y="148"/>
                  </a:cubicBezTo>
                  <a:cubicBezTo>
                    <a:pt x="11" y="154"/>
                    <a:pt x="15" y="159"/>
                    <a:pt x="20" y="163"/>
                  </a:cubicBezTo>
                  <a:cubicBezTo>
                    <a:pt x="26" y="167"/>
                    <a:pt x="33" y="169"/>
                    <a:pt x="39" y="169"/>
                  </a:cubicBezTo>
                  <a:cubicBezTo>
                    <a:pt x="41" y="169"/>
                    <a:pt x="43" y="169"/>
                    <a:pt x="44" y="169"/>
                  </a:cubicBezTo>
                  <a:cubicBezTo>
                    <a:pt x="52" y="168"/>
                    <a:pt x="59" y="165"/>
                    <a:pt x="65" y="161"/>
                  </a:cubicBezTo>
                  <a:cubicBezTo>
                    <a:pt x="65" y="167"/>
                    <a:pt x="65" y="167"/>
                    <a:pt x="65" y="167"/>
                  </a:cubicBezTo>
                  <a:cubicBezTo>
                    <a:pt x="59" y="171"/>
                    <a:pt x="52" y="173"/>
                    <a:pt x="45" y="174"/>
                  </a:cubicBezTo>
                  <a:cubicBezTo>
                    <a:pt x="43" y="174"/>
                    <a:pt x="41" y="174"/>
                    <a:pt x="39" y="174"/>
                  </a:cubicBezTo>
                  <a:cubicBezTo>
                    <a:pt x="32" y="174"/>
                    <a:pt x="24" y="171"/>
                    <a:pt x="17" y="167"/>
                  </a:cubicBezTo>
                  <a:cubicBezTo>
                    <a:pt x="11" y="163"/>
                    <a:pt x="7" y="156"/>
                    <a:pt x="6" y="148"/>
                  </a:cubicBezTo>
                  <a:cubicBezTo>
                    <a:pt x="6" y="148"/>
                    <a:pt x="6" y="148"/>
                    <a:pt x="6" y="148"/>
                  </a:cubicBezTo>
                  <a:cubicBezTo>
                    <a:pt x="6" y="148"/>
                    <a:pt x="6" y="147"/>
                    <a:pt x="6" y="147"/>
                  </a:cubicBezTo>
                  <a:cubicBezTo>
                    <a:pt x="2" y="147"/>
                    <a:pt x="2" y="147"/>
                    <a:pt x="2" y="147"/>
                  </a:cubicBezTo>
                  <a:cubicBezTo>
                    <a:pt x="1" y="147"/>
                    <a:pt x="0" y="146"/>
                    <a:pt x="0" y="145"/>
                  </a:cubicBezTo>
                  <a:cubicBezTo>
                    <a:pt x="0" y="136"/>
                    <a:pt x="0" y="136"/>
                    <a:pt x="0" y="136"/>
                  </a:cubicBezTo>
                  <a:cubicBezTo>
                    <a:pt x="0" y="135"/>
                    <a:pt x="1" y="134"/>
                    <a:pt x="2" y="134"/>
                  </a:cubicBezTo>
                  <a:cubicBezTo>
                    <a:pt x="23" y="134"/>
                    <a:pt x="23" y="134"/>
                    <a:pt x="23" y="134"/>
                  </a:cubicBezTo>
                  <a:cubicBezTo>
                    <a:pt x="24" y="134"/>
                    <a:pt x="25" y="135"/>
                    <a:pt x="25" y="136"/>
                  </a:cubicBezTo>
                  <a:cubicBezTo>
                    <a:pt x="25" y="145"/>
                    <a:pt x="25" y="145"/>
                    <a:pt x="25" y="145"/>
                  </a:cubicBezTo>
                  <a:cubicBezTo>
                    <a:pt x="25" y="146"/>
                    <a:pt x="24" y="147"/>
                    <a:pt x="23" y="147"/>
                  </a:cubicBezTo>
                  <a:cubicBezTo>
                    <a:pt x="20" y="147"/>
                    <a:pt x="20" y="147"/>
                    <a:pt x="20" y="147"/>
                  </a:cubicBezTo>
                  <a:cubicBezTo>
                    <a:pt x="20" y="148"/>
                    <a:pt x="20" y="148"/>
                    <a:pt x="20" y="149"/>
                  </a:cubicBezTo>
                  <a:cubicBezTo>
                    <a:pt x="21" y="152"/>
                    <a:pt x="23" y="154"/>
                    <a:pt x="26" y="156"/>
                  </a:cubicBezTo>
                  <a:cubicBezTo>
                    <a:pt x="29" y="158"/>
                    <a:pt x="33" y="159"/>
                    <a:pt x="37" y="159"/>
                  </a:cubicBezTo>
                  <a:cubicBezTo>
                    <a:pt x="41" y="160"/>
                    <a:pt x="44" y="160"/>
                    <a:pt x="47" y="159"/>
                  </a:cubicBezTo>
                  <a:cubicBezTo>
                    <a:pt x="53" y="157"/>
                    <a:pt x="58" y="154"/>
                    <a:pt x="62" y="150"/>
                  </a:cubicBezTo>
                  <a:cubicBezTo>
                    <a:pt x="63" y="149"/>
                    <a:pt x="64" y="148"/>
                    <a:pt x="65" y="147"/>
                  </a:cubicBezTo>
                  <a:lnTo>
                    <a:pt x="65" y="15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4" name="Freeform 274"/>
            <p:cNvSpPr>
              <a:spLocks noEditPoints="1"/>
            </p:cNvSpPr>
            <p:nvPr/>
          </p:nvSpPr>
          <p:spPr bwMode="auto">
            <a:xfrm>
              <a:off x="8936052" y="314328"/>
              <a:ext cx="128588" cy="214315"/>
            </a:xfrm>
            <a:custGeom>
              <a:gdLst>
                <a:gd fmla="*/ 29 w 57" name="T0"/>
                <a:gd fmla="*/ 90 h 95" name="T1"/>
                <a:gd fmla="*/ 39 w 57" name="T2"/>
                <a:gd fmla="*/ 90 h 95" name="T3"/>
                <a:gd fmla="*/ 44 w 57" name="T4"/>
                <a:gd fmla="*/ 90 h 95" name="T5"/>
                <a:gd fmla="*/ 52 w 57" name="T6"/>
                <a:gd fmla="*/ 7 h 95" name="T7"/>
                <a:gd fmla="*/ 43 w 57" name="T8"/>
                <a:gd fmla="*/ 11 h 95" name="T9"/>
                <a:gd fmla="*/ 29 w 57" name="T10"/>
                <a:gd fmla="*/ 13 h 95" name="T11"/>
                <a:gd fmla="*/ 29 w 57" name="T12"/>
                <a:gd fmla="*/ 13 h 95" name="T13"/>
                <a:gd fmla="*/ 29 w 57" name="T14"/>
                <a:gd fmla="*/ 8 h 95" name="T15"/>
                <a:gd fmla="*/ 29 w 57" name="T16"/>
                <a:gd fmla="*/ 8 h 95" name="T17"/>
                <a:gd fmla="*/ 42 w 57" name="T18"/>
                <a:gd fmla="*/ 6 h 95" name="T19"/>
                <a:gd fmla="*/ 54 w 57" name="T20"/>
                <a:gd fmla="*/ 1 h 95" name="T21"/>
                <a:gd fmla="*/ 55 w 57" name="T22"/>
                <a:gd fmla="*/ 1 h 95" name="T23"/>
                <a:gd fmla="*/ 57 w 57" name="T24"/>
                <a:gd fmla="*/ 3 h 95" name="T25"/>
                <a:gd fmla="*/ 48 w 57" name="T26"/>
                <a:gd fmla="*/ 92 h 95" name="T27"/>
                <a:gd fmla="*/ 46 w 57" name="T28"/>
                <a:gd fmla="*/ 95 h 95" name="T29"/>
                <a:gd fmla="*/ 39 w 57" name="T30"/>
                <a:gd fmla="*/ 95 h 95" name="T31"/>
                <a:gd fmla="*/ 29 w 57" name="T32"/>
                <a:gd fmla="*/ 95 h 95" name="T33"/>
                <a:gd fmla="*/ 29 w 57" name="T34"/>
                <a:gd fmla="*/ 90 h 95" name="T35"/>
                <a:gd fmla="*/ 18 w 57" name="T36"/>
                <a:gd fmla="*/ 90 h 95" name="T37"/>
                <a:gd fmla="*/ 29 w 57" name="T38"/>
                <a:gd fmla="*/ 90 h 95" name="T39"/>
                <a:gd fmla="*/ 29 w 57" name="T40"/>
                <a:gd fmla="*/ 95 h 95" name="T41"/>
                <a:gd fmla="*/ 18 w 57" name="T42"/>
                <a:gd fmla="*/ 95 h 95" name="T43"/>
                <a:gd fmla="*/ 11 w 57" name="T44"/>
                <a:gd fmla="*/ 95 h 95" name="T45"/>
                <a:gd fmla="*/ 11 w 57" name="T46"/>
                <a:gd fmla="*/ 95 h 95" name="T47"/>
                <a:gd fmla="*/ 9 w 57" name="T48"/>
                <a:gd fmla="*/ 92 h 95" name="T49"/>
                <a:gd fmla="*/ 0 w 57" name="T50"/>
                <a:gd fmla="*/ 3 h 95" name="T51"/>
                <a:gd fmla="*/ 0 w 57" name="T52"/>
                <a:gd fmla="*/ 3 h 95" name="T53"/>
                <a:gd fmla="*/ 0 w 57" name="T54"/>
                <a:gd fmla="*/ 2 h 95" name="T55"/>
                <a:gd fmla="*/ 4 w 57" name="T56"/>
                <a:gd fmla="*/ 1 h 95" name="T57"/>
                <a:gd fmla="*/ 16 w 57" name="T58"/>
                <a:gd fmla="*/ 6 h 95" name="T59"/>
                <a:gd fmla="*/ 29 w 57" name="T60"/>
                <a:gd fmla="*/ 8 h 95" name="T61"/>
                <a:gd fmla="*/ 29 w 57" name="T62"/>
                <a:gd fmla="*/ 13 h 95" name="T63"/>
                <a:gd fmla="*/ 14 w 57" name="T64"/>
                <a:gd fmla="*/ 11 h 95" name="T65"/>
                <a:gd fmla="*/ 5 w 57" name="T66"/>
                <a:gd fmla="*/ 7 h 95" name="T67"/>
                <a:gd fmla="*/ 13 w 57" name="T68"/>
                <a:gd fmla="*/ 90 h 95" name="T69"/>
                <a:gd fmla="*/ 18 w 57" name="T70"/>
                <a:gd fmla="*/ 90 h 95"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95" w="57">
                  <a:moveTo>
                    <a:pt x="29" y="90"/>
                  </a:moveTo>
                  <a:cubicBezTo>
                    <a:pt x="39" y="90"/>
                    <a:pt x="39" y="90"/>
                    <a:pt x="39" y="90"/>
                  </a:cubicBezTo>
                  <a:cubicBezTo>
                    <a:pt x="44" y="90"/>
                    <a:pt x="44" y="90"/>
                    <a:pt x="44" y="90"/>
                  </a:cubicBezTo>
                  <a:cubicBezTo>
                    <a:pt x="52" y="7"/>
                    <a:pt x="52" y="7"/>
                    <a:pt x="52" y="7"/>
                  </a:cubicBezTo>
                  <a:cubicBezTo>
                    <a:pt x="49" y="9"/>
                    <a:pt x="46" y="10"/>
                    <a:pt x="43" y="11"/>
                  </a:cubicBezTo>
                  <a:cubicBezTo>
                    <a:pt x="38" y="12"/>
                    <a:pt x="34" y="13"/>
                    <a:pt x="29" y="13"/>
                  </a:cubicBezTo>
                  <a:cubicBezTo>
                    <a:pt x="29" y="13"/>
                    <a:pt x="29" y="13"/>
                    <a:pt x="29" y="13"/>
                  </a:cubicBezTo>
                  <a:cubicBezTo>
                    <a:pt x="29" y="8"/>
                    <a:pt x="29" y="8"/>
                    <a:pt x="29" y="8"/>
                  </a:cubicBezTo>
                  <a:cubicBezTo>
                    <a:pt x="29" y="8"/>
                    <a:pt x="29" y="8"/>
                    <a:pt x="29" y="8"/>
                  </a:cubicBezTo>
                  <a:cubicBezTo>
                    <a:pt x="33" y="8"/>
                    <a:pt x="37" y="7"/>
                    <a:pt x="42" y="6"/>
                  </a:cubicBezTo>
                  <a:cubicBezTo>
                    <a:pt x="46" y="5"/>
                    <a:pt x="50" y="3"/>
                    <a:pt x="54" y="1"/>
                  </a:cubicBezTo>
                  <a:cubicBezTo>
                    <a:pt x="54" y="1"/>
                    <a:pt x="55" y="0"/>
                    <a:pt x="55" y="1"/>
                  </a:cubicBezTo>
                  <a:cubicBezTo>
                    <a:pt x="56" y="1"/>
                    <a:pt x="57" y="2"/>
                    <a:pt x="57" y="3"/>
                  </a:cubicBezTo>
                  <a:cubicBezTo>
                    <a:pt x="48" y="92"/>
                    <a:pt x="48" y="92"/>
                    <a:pt x="48" y="92"/>
                  </a:cubicBezTo>
                  <a:cubicBezTo>
                    <a:pt x="48" y="94"/>
                    <a:pt x="47" y="95"/>
                    <a:pt x="46" y="95"/>
                  </a:cubicBezTo>
                  <a:cubicBezTo>
                    <a:pt x="39" y="95"/>
                    <a:pt x="39" y="95"/>
                    <a:pt x="39" y="95"/>
                  </a:cubicBezTo>
                  <a:cubicBezTo>
                    <a:pt x="29" y="95"/>
                    <a:pt x="29" y="95"/>
                    <a:pt x="29" y="95"/>
                  </a:cubicBezTo>
                  <a:lnTo>
                    <a:pt x="29" y="90"/>
                  </a:lnTo>
                  <a:close/>
                  <a:moveTo>
                    <a:pt x="18" y="90"/>
                  </a:moveTo>
                  <a:cubicBezTo>
                    <a:pt x="29" y="90"/>
                    <a:pt x="29" y="90"/>
                    <a:pt x="29" y="90"/>
                  </a:cubicBezTo>
                  <a:cubicBezTo>
                    <a:pt x="29" y="95"/>
                    <a:pt x="29" y="95"/>
                    <a:pt x="29" y="95"/>
                  </a:cubicBezTo>
                  <a:cubicBezTo>
                    <a:pt x="18" y="95"/>
                    <a:pt x="18" y="95"/>
                    <a:pt x="18" y="95"/>
                  </a:cubicBezTo>
                  <a:cubicBezTo>
                    <a:pt x="11" y="95"/>
                    <a:pt x="11" y="95"/>
                    <a:pt x="11" y="95"/>
                  </a:cubicBezTo>
                  <a:cubicBezTo>
                    <a:pt x="11" y="95"/>
                    <a:pt x="11" y="95"/>
                    <a:pt x="11" y="95"/>
                  </a:cubicBezTo>
                  <a:cubicBezTo>
                    <a:pt x="10" y="95"/>
                    <a:pt x="9" y="94"/>
                    <a:pt x="9" y="92"/>
                  </a:cubicBezTo>
                  <a:cubicBezTo>
                    <a:pt x="0" y="3"/>
                    <a:pt x="0" y="3"/>
                    <a:pt x="0" y="3"/>
                  </a:cubicBezTo>
                  <a:cubicBezTo>
                    <a:pt x="0" y="3"/>
                    <a:pt x="0" y="3"/>
                    <a:pt x="0" y="3"/>
                  </a:cubicBezTo>
                  <a:cubicBezTo>
                    <a:pt x="0" y="3"/>
                    <a:pt x="0" y="2"/>
                    <a:pt x="0" y="2"/>
                  </a:cubicBezTo>
                  <a:cubicBezTo>
                    <a:pt x="1" y="1"/>
                    <a:pt x="2" y="0"/>
                    <a:pt x="4" y="1"/>
                  </a:cubicBezTo>
                  <a:cubicBezTo>
                    <a:pt x="7" y="3"/>
                    <a:pt x="11" y="5"/>
                    <a:pt x="16" y="6"/>
                  </a:cubicBezTo>
                  <a:cubicBezTo>
                    <a:pt x="20" y="7"/>
                    <a:pt x="24" y="8"/>
                    <a:pt x="29" y="8"/>
                  </a:cubicBezTo>
                  <a:cubicBezTo>
                    <a:pt x="29" y="13"/>
                    <a:pt x="29" y="13"/>
                    <a:pt x="29" y="13"/>
                  </a:cubicBezTo>
                  <a:cubicBezTo>
                    <a:pt x="24" y="13"/>
                    <a:pt x="19" y="12"/>
                    <a:pt x="14" y="11"/>
                  </a:cubicBezTo>
                  <a:cubicBezTo>
                    <a:pt x="11" y="10"/>
                    <a:pt x="8" y="9"/>
                    <a:pt x="5" y="7"/>
                  </a:cubicBezTo>
                  <a:cubicBezTo>
                    <a:pt x="13" y="90"/>
                    <a:pt x="13" y="90"/>
                    <a:pt x="13" y="90"/>
                  </a:cubicBezTo>
                  <a:lnTo>
                    <a:pt x="18" y="9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5" name="Freeform 275"/>
            <p:cNvSpPr>
              <a:spLocks noEditPoints="1"/>
            </p:cNvSpPr>
            <p:nvPr/>
          </p:nvSpPr>
          <p:spPr bwMode="auto">
            <a:xfrm>
              <a:off x="8920176" y="190503"/>
              <a:ext cx="160338" cy="141289"/>
            </a:xfrm>
            <a:custGeom>
              <a:gdLst>
                <a:gd fmla="*/ 36 w 71" name="T0"/>
                <a:gd fmla="*/ 58 h 63" name="T1"/>
                <a:gd fmla="*/ 36 w 71" name="T2"/>
                <a:gd fmla="*/ 58 h 63" name="T3"/>
                <a:gd fmla="*/ 60 w 71" name="T4"/>
                <a:gd fmla="*/ 51 h 63" name="T5"/>
                <a:gd fmla="*/ 61 w 71" name="T6"/>
                <a:gd fmla="*/ 50 h 63" name="T7"/>
                <a:gd fmla="*/ 63 w 71" name="T8"/>
                <a:gd fmla="*/ 47 h 63" name="T9"/>
                <a:gd fmla="*/ 63 w 71" name="T10"/>
                <a:gd fmla="*/ 46 h 63" name="T11"/>
                <a:gd fmla="*/ 65 w 71" name="T12"/>
                <a:gd fmla="*/ 41 h 63" name="T13"/>
                <a:gd fmla="*/ 57 w 71" name="T14"/>
                <a:gd fmla="*/ 13 h 63" name="T15"/>
                <a:gd fmla="*/ 36 w 71" name="T16"/>
                <a:gd fmla="*/ 0 h 63" name="T17"/>
                <a:gd fmla="*/ 71 w 71" name="T18"/>
                <a:gd fmla="*/ 35 h 63" name="T19"/>
                <a:gd fmla="*/ 70 w 71" name="T20"/>
                <a:gd fmla="*/ 42 h 63" name="T21"/>
                <a:gd fmla="*/ 67 w 71" name="T22"/>
                <a:gd fmla="*/ 49 h 63" name="T23"/>
                <a:gd fmla="*/ 66 w 71" name="T24"/>
                <a:gd fmla="*/ 51 h 63" name="T25"/>
                <a:gd fmla="*/ 64 w 71" name="T26"/>
                <a:gd fmla="*/ 54 h 63" name="T27"/>
                <a:gd fmla="*/ 63 w 71" name="T28"/>
                <a:gd fmla="*/ 54 h 63" name="T29"/>
                <a:gd fmla="*/ 63 w 71" name="T30"/>
                <a:gd fmla="*/ 55 h 63" name="T31"/>
                <a:gd fmla="*/ 63 w 71" name="T32"/>
                <a:gd fmla="*/ 55 h 63" name="T33"/>
                <a:gd fmla="*/ 36 w 71" name="T34"/>
                <a:gd fmla="*/ 63 h 63" name="T35"/>
                <a:gd fmla="*/ 36 w 71" name="T36"/>
                <a:gd fmla="*/ 63 h 63" name="T37"/>
                <a:gd fmla="*/ 36 w 71" name="T38"/>
                <a:gd fmla="*/ 63 h 63" name="T39"/>
                <a:gd fmla="*/ 36 w 71" name="T40"/>
                <a:gd fmla="*/ 58 h 63" name="T41"/>
                <a:gd fmla="*/ 9 w 71" name="T42"/>
                <a:gd fmla="*/ 47 h 63" name="T43"/>
                <a:gd fmla="*/ 9 w 71" name="T44"/>
                <a:gd fmla="*/ 49 h 63" name="T45"/>
                <a:gd fmla="*/ 10 w 71" name="T46"/>
                <a:gd fmla="*/ 50 h 63" name="T47"/>
                <a:gd fmla="*/ 11 w 71" name="T48"/>
                <a:gd fmla="*/ 51 h 63" name="T49"/>
                <a:gd fmla="*/ 35 w 71" name="T50"/>
                <a:gd fmla="*/ 58 h 63" name="T51"/>
                <a:gd fmla="*/ 35 w 71" name="T52"/>
                <a:gd fmla="*/ 58 h 63" name="T53"/>
                <a:gd fmla="*/ 36 w 71" name="T54"/>
                <a:gd fmla="*/ 63 h 63" name="T55"/>
                <a:gd fmla="*/ 35 w 71" name="T56"/>
                <a:gd fmla="*/ 63 h 63" name="T57"/>
                <a:gd fmla="*/ 21 w 71" name="T58"/>
                <a:gd fmla="*/ 61 h 63" name="T59"/>
                <a:gd fmla="*/ 9 w 71" name="T60"/>
                <a:gd fmla="*/ 55 h 63" name="T61"/>
                <a:gd fmla="*/ 8 w 71" name="T62"/>
                <a:gd fmla="*/ 54 h 63" name="T63"/>
                <a:gd fmla="*/ 8 w 71" name="T64"/>
                <a:gd fmla="*/ 54 h 63" name="T65"/>
                <a:gd fmla="*/ 8 w 71" name="T66"/>
                <a:gd fmla="*/ 48 h 63" name="T67"/>
                <a:gd fmla="*/ 8 w 71" name="T68"/>
                <a:gd fmla="*/ 47 h 63" name="T69"/>
                <a:gd fmla="*/ 14 w 71" name="T70"/>
                <a:gd fmla="*/ 13 h 63" name="T71"/>
                <a:gd fmla="*/ 8 w 71" name="T72"/>
                <a:gd fmla="*/ 13 h 63" name="T73"/>
                <a:gd fmla="*/ 36 w 71" name="T74"/>
                <a:gd fmla="*/ 0 h 63" name="T75"/>
                <a:gd fmla="*/ 5 w 71" name="T76"/>
                <a:gd fmla="*/ 35 h 63" name="T77"/>
                <a:gd fmla="*/ 8 w 71" name="T78"/>
                <a:gd fmla="*/ 46 h 63" name="T79"/>
                <a:gd fmla="*/ 8 w 71" name="T80"/>
                <a:gd fmla="*/ 47 h 63" name="T81"/>
                <a:gd fmla="*/ 8 w 71" name="T82"/>
                <a:gd fmla="*/ 46 h 63" name="T83"/>
                <a:gd fmla="*/ 8 w 71" name="T84"/>
                <a:gd fmla="*/ 54 h 63" name="T85"/>
                <a:gd fmla="*/ 7 w 71" name="T86"/>
                <a:gd fmla="*/ 53 h 63" name="T87"/>
                <a:gd fmla="*/ 7 w 71" name="T88"/>
                <a:gd fmla="*/ 53 h 63" name="T89"/>
                <a:gd fmla="*/ 6 w 71" name="T90"/>
                <a:gd fmla="*/ 51 h 63" name="T91"/>
                <a:gd fmla="*/ 4 w 71" name="T92"/>
                <a:gd fmla="*/ 49 h 63" name="T93"/>
                <a:gd fmla="*/ 1 w 71" name="T94"/>
                <a:gd fmla="*/ 42 h 63" name="T95"/>
                <a:gd fmla="*/ 8 w 71" name="T96"/>
                <a:gd fmla="*/ 13 h 63" name="T97"/>
                <a:gd fmla="*/ 5 w 71" name="T98"/>
                <a:gd fmla="*/ 35 h 63"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62" w="71">
                  <a:moveTo>
                    <a:pt x="36" y="58"/>
                  </a:moveTo>
                  <a:cubicBezTo>
                    <a:pt x="36" y="58"/>
                    <a:pt x="36" y="58"/>
                    <a:pt x="36" y="58"/>
                  </a:cubicBezTo>
                  <a:cubicBezTo>
                    <a:pt x="36" y="58"/>
                    <a:pt x="36" y="58"/>
                    <a:pt x="36" y="58"/>
                  </a:cubicBezTo>
                  <a:cubicBezTo>
                    <a:pt x="36" y="58"/>
                    <a:pt x="36" y="58"/>
                    <a:pt x="36" y="58"/>
                  </a:cubicBezTo>
                  <a:cubicBezTo>
                    <a:pt x="40" y="58"/>
                    <a:pt x="45" y="57"/>
                    <a:pt x="49" y="56"/>
                  </a:cubicBezTo>
                  <a:cubicBezTo>
                    <a:pt x="53" y="55"/>
                    <a:pt x="56" y="53"/>
                    <a:pt x="60" y="51"/>
                  </a:cubicBezTo>
                  <a:cubicBezTo>
                    <a:pt x="60" y="51"/>
                    <a:pt x="60" y="51"/>
                    <a:pt x="60" y="50"/>
                  </a:cubicBezTo>
                  <a:cubicBezTo>
                    <a:pt x="60" y="50"/>
                    <a:pt x="61" y="50"/>
                    <a:pt x="61" y="50"/>
                  </a:cubicBezTo>
                  <a:cubicBezTo>
                    <a:pt x="61" y="49"/>
                    <a:pt x="62" y="49"/>
                    <a:pt x="62" y="48"/>
                  </a:cubicBezTo>
                  <a:cubicBezTo>
                    <a:pt x="62" y="48"/>
                    <a:pt x="62" y="48"/>
                    <a:pt x="63" y="47"/>
                  </a:cubicBezTo>
                  <a:cubicBezTo>
                    <a:pt x="63" y="47"/>
                    <a:pt x="63" y="47"/>
                    <a:pt x="63" y="46"/>
                  </a:cubicBezTo>
                  <a:cubicBezTo>
                    <a:pt x="63" y="46"/>
                    <a:pt x="63" y="46"/>
                    <a:pt x="63" y="46"/>
                  </a:cubicBezTo>
                  <a:cubicBezTo>
                    <a:pt x="64" y="45"/>
                    <a:pt x="65" y="43"/>
                    <a:pt x="65" y="41"/>
                  </a:cubicBezTo>
                  <a:cubicBezTo>
                    <a:pt x="65" y="41"/>
                    <a:pt x="65" y="41"/>
                    <a:pt x="65" y="41"/>
                  </a:cubicBezTo>
                  <a:cubicBezTo>
                    <a:pt x="66" y="39"/>
                    <a:pt x="66" y="37"/>
                    <a:pt x="66" y="35"/>
                  </a:cubicBezTo>
                  <a:cubicBezTo>
                    <a:pt x="66" y="27"/>
                    <a:pt x="63" y="19"/>
                    <a:pt x="57" y="13"/>
                  </a:cubicBezTo>
                  <a:cubicBezTo>
                    <a:pt x="52" y="8"/>
                    <a:pt x="44" y="5"/>
                    <a:pt x="36" y="5"/>
                  </a:cubicBezTo>
                  <a:cubicBezTo>
                    <a:pt x="36" y="0"/>
                    <a:pt x="36" y="0"/>
                    <a:pt x="36" y="0"/>
                  </a:cubicBezTo>
                  <a:cubicBezTo>
                    <a:pt x="45" y="0"/>
                    <a:pt x="54" y="4"/>
                    <a:pt x="60" y="10"/>
                  </a:cubicBezTo>
                  <a:cubicBezTo>
                    <a:pt x="67" y="16"/>
                    <a:pt x="71" y="25"/>
                    <a:pt x="71" y="35"/>
                  </a:cubicBezTo>
                  <a:cubicBezTo>
                    <a:pt x="71" y="38"/>
                    <a:pt x="71" y="40"/>
                    <a:pt x="70" y="42"/>
                  </a:cubicBezTo>
                  <a:cubicBezTo>
                    <a:pt x="70" y="42"/>
                    <a:pt x="70" y="42"/>
                    <a:pt x="70" y="42"/>
                  </a:cubicBezTo>
                  <a:cubicBezTo>
                    <a:pt x="69" y="45"/>
                    <a:pt x="69" y="47"/>
                    <a:pt x="67" y="49"/>
                  </a:cubicBezTo>
                  <a:cubicBezTo>
                    <a:pt x="67" y="49"/>
                    <a:pt x="67" y="49"/>
                    <a:pt x="67" y="49"/>
                  </a:cubicBezTo>
                  <a:cubicBezTo>
                    <a:pt x="67" y="49"/>
                    <a:pt x="67" y="50"/>
                    <a:pt x="67" y="50"/>
                  </a:cubicBezTo>
                  <a:cubicBezTo>
                    <a:pt x="66" y="50"/>
                    <a:pt x="66" y="51"/>
                    <a:pt x="66" y="51"/>
                  </a:cubicBezTo>
                  <a:cubicBezTo>
                    <a:pt x="65" y="52"/>
                    <a:pt x="65" y="52"/>
                    <a:pt x="64" y="53"/>
                  </a:cubicBezTo>
                  <a:cubicBezTo>
                    <a:pt x="64" y="53"/>
                    <a:pt x="64" y="53"/>
                    <a:pt x="64" y="54"/>
                  </a:cubicBezTo>
                  <a:cubicBezTo>
                    <a:pt x="64" y="54"/>
                    <a:pt x="63" y="54"/>
                    <a:pt x="63" y="54"/>
                  </a:cubicBezTo>
                  <a:cubicBezTo>
                    <a:pt x="63" y="54"/>
                    <a:pt x="63" y="54"/>
                    <a:pt x="63" y="54"/>
                  </a:cubicBezTo>
                  <a:cubicBezTo>
                    <a:pt x="63" y="54"/>
                    <a:pt x="63" y="54"/>
                    <a:pt x="63" y="54"/>
                  </a:cubicBezTo>
                  <a:cubicBezTo>
                    <a:pt x="63" y="55"/>
                    <a:pt x="63" y="55"/>
                    <a:pt x="63" y="55"/>
                  </a:cubicBezTo>
                  <a:cubicBezTo>
                    <a:pt x="63" y="55"/>
                    <a:pt x="63" y="55"/>
                    <a:pt x="63" y="55"/>
                  </a:cubicBezTo>
                  <a:cubicBezTo>
                    <a:pt x="63" y="55"/>
                    <a:pt x="63" y="55"/>
                    <a:pt x="63" y="55"/>
                  </a:cubicBezTo>
                  <a:cubicBezTo>
                    <a:pt x="59" y="57"/>
                    <a:pt x="54" y="59"/>
                    <a:pt x="50" y="61"/>
                  </a:cubicBezTo>
                  <a:cubicBezTo>
                    <a:pt x="46" y="62"/>
                    <a:pt x="41"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lnTo>
                    <a:pt x="36" y="58"/>
                  </a:lnTo>
                  <a:close/>
                  <a:moveTo>
                    <a:pt x="8" y="47"/>
                  </a:moveTo>
                  <a:cubicBezTo>
                    <a:pt x="8" y="47"/>
                    <a:pt x="8" y="47"/>
                    <a:pt x="9" y="47"/>
                  </a:cubicBezTo>
                  <a:cubicBezTo>
                    <a:pt x="9" y="48"/>
                    <a:pt x="9" y="48"/>
                    <a:pt x="9" y="48"/>
                  </a:cubicBezTo>
                  <a:cubicBezTo>
                    <a:pt x="9" y="49"/>
                    <a:pt x="9" y="49"/>
                    <a:pt x="9" y="49"/>
                  </a:cubicBezTo>
                  <a:cubicBezTo>
                    <a:pt x="10" y="49"/>
                    <a:pt x="10" y="49"/>
                    <a:pt x="10" y="50"/>
                  </a:cubicBezTo>
                  <a:cubicBezTo>
                    <a:pt x="10" y="50"/>
                    <a:pt x="10" y="50"/>
                    <a:pt x="10" y="50"/>
                  </a:cubicBezTo>
                  <a:cubicBezTo>
                    <a:pt x="11" y="50"/>
                    <a:pt x="11" y="50"/>
                    <a:pt x="11" y="51"/>
                  </a:cubicBezTo>
                  <a:cubicBezTo>
                    <a:pt x="11" y="51"/>
                    <a:pt x="11" y="51"/>
                    <a:pt x="11" y="51"/>
                  </a:cubicBezTo>
                  <a:cubicBezTo>
                    <a:pt x="15" y="53"/>
                    <a:pt x="19" y="55"/>
                    <a:pt x="23" y="56"/>
                  </a:cubicBezTo>
                  <a:cubicBezTo>
                    <a:pt x="27" y="57"/>
                    <a:pt x="31" y="58"/>
                    <a:pt x="35" y="58"/>
                  </a:cubicBezTo>
                  <a:cubicBezTo>
                    <a:pt x="35" y="58"/>
                    <a:pt x="35" y="58"/>
                    <a:pt x="35" y="58"/>
                  </a:cubicBezTo>
                  <a:cubicBezTo>
                    <a:pt x="35" y="58"/>
                    <a:pt x="35" y="58"/>
                    <a:pt x="35" y="58"/>
                  </a:cubicBezTo>
                  <a:cubicBezTo>
                    <a:pt x="36" y="58"/>
                    <a:pt x="36" y="58"/>
                    <a:pt x="36" y="58"/>
                  </a:cubicBezTo>
                  <a:cubicBezTo>
                    <a:pt x="36" y="63"/>
                    <a:pt x="36" y="63"/>
                    <a:pt x="36" y="63"/>
                  </a:cubicBezTo>
                  <a:cubicBezTo>
                    <a:pt x="36" y="63"/>
                    <a:pt x="36" y="63"/>
                    <a:pt x="36" y="63"/>
                  </a:cubicBezTo>
                  <a:cubicBezTo>
                    <a:pt x="35" y="63"/>
                    <a:pt x="35" y="63"/>
                    <a:pt x="35" y="63"/>
                  </a:cubicBezTo>
                  <a:cubicBezTo>
                    <a:pt x="35" y="63"/>
                    <a:pt x="35" y="63"/>
                    <a:pt x="35" y="63"/>
                  </a:cubicBezTo>
                  <a:cubicBezTo>
                    <a:pt x="30" y="63"/>
                    <a:pt x="26" y="62"/>
                    <a:pt x="21" y="61"/>
                  </a:cubicBezTo>
                  <a:cubicBezTo>
                    <a:pt x="17" y="59"/>
                    <a:pt x="12" y="57"/>
                    <a:pt x="9" y="55"/>
                  </a:cubicBezTo>
                  <a:cubicBezTo>
                    <a:pt x="9" y="55"/>
                    <a:pt x="9" y="55"/>
                    <a:pt x="9" y="55"/>
                  </a:cubicBezTo>
                  <a:cubicBezTo>
                    <a:pt x="9" y="55"/>
                    <a:pt x="9" y="55"/>
                    <a:pt x="9" y="55"/>
                  </a:cubicBezTo>
                  <a:cubicBezTo>
                    <a:pt x="8" y="54"/>
                    <a:pt x="8" y="54"/>
                    <a:pt x="8" y="54"/>
                  </a:cubicBezTo>
                  <a:cubicBezTo>
                    <a:pt x="8" y="54"/>
                    <a:pt x="8" y="54"/>
                    <a:pt x="8" y="54"/>
                  </a:cubicBezTo>
                  <a:cubicBezTo>
                    <a:pt x="8" y="54"/>
                    <a:pt x="8" y="54"/>
                    <a:pt x="8" y="54"/>
                  </a:cubicBezTo>
                  <a:cubicBezTo>
                    <a:pt x="8" y="47"/>
                    <a:pt x="8" y="47"/>
                    <a:pt x="8" y="47"/>
                  </a:cubicBezTo>
                  <a:cubicBezTo>
                    <a:pt x="8" y="48"/>
                    <a:pt x="8" y="48"/>
                    <a:pt x="8" y="48"/>
                  </a:cubicBezTo>
                  <a:cubicBezTo>
                    <a:pt x="8" y="47"/>
                    <a:pt x="8" y="47"/>
                    <a:pt x="8" y="47"/>
                  </a:cubicBezTo>
                  <a:cubicBezTo>
                    <a:pt x="8" y="47"/>
                    <a:pt x="8" y="47"/>
                    <a:pt x="8" y="47"/>
                  </a:cubicBezTo>
                  <a:close/>
                  <a:moveTo>
                    <a:pt x="36" y="5"/>
                  </a:moveTo>
                  <a:cubicBezTo>
                    <a:pt x="27" y="5"/>
                    <a:pt x="20" y="8"/>
                    <a:pt x="14" y="13"/>
                  </a:cubicBezTo>
                  <a:cubicBezTo>
                    <a:pt x="12" y="16"/>
                    <a:pt x="10" y="19"/>
                    <a:pt x="8" y="22"/>
                  </a:cubicBezTo>
                  <a:cubicBezTo>
                    <a:pt x="8" y="13"/>
                    <a:pt x="8" y="13"/>
                    <a:pt x="8" y="13"/>
                  </a:cubicBezTo>
                  <a:cubicBezTo>
                    <a:pt x="9" y="12"/>
                    <a:pt x="10" y="11"/>
                    <a:pt x="11" y="10"/>
                  </a:cubicBezTo>
                  <a:cubicBezTo>
                    <a:pt x="17" y="4"/>
                    <a:pt x="26" y="0"/>
                    <a:pt x="36" y="0"/>
                  </a:cubicBezTo>
                  <a:lnTo>
                    <a:pt x="36" y="5"/>
                  </a:lnTo>
                  <a:close/>
                  <a:moveTo>
                    <a:pt x="5" y="35"/>
                  </a:moveTo>
                  <a:cubicBezTo>
                    <a:pt x="5" y="37"/>
                    <a:pt x="5" y="39"/>
                    <a:pt x="6" y="41"/>
                  </a:cubicBezTo>
                  <a:cubicBezTo>
                    <a:pt x="6" y="43"/>
                    <a:pt x="7" y="45"/>
                    <a:pt x="8" y="46"/>
                  </a:cubicBezTo>
                  <a:cubicBezTo>
                    <a:pt x="8" y="46"/>
                    <a:pt x="8" y="46"/>
                    <a:pt x="8" y="46"/>
                  </a:cubicBezTo>
                  <a:cubicBezTo>
                    <a:pt x="8" y="47"/>
                    <a:pt x="8" y="47"/>
                    <a:pt x="8" y="47"/>
                  </a:cubicBezTo>
                  <a:cubicBezTo>
                    <a:pt x="8" y="47"/>
                    <a:pt x="8" y="47"/>
                    <a:pt x="8" y="47"/>
                  </a:cubicBezTo>
                  <a:cubicBezTo>
                    <a:pt x="8" y="47"/>
                    <a:pt x="8" y="47"/>
                    <a:pt x="8" y="46"/>
                  </a:cubicBezTo>
                  <a:cubicBezTo>
                    <a:pt x="8" y="47"/>
                    <a:pt x="8" y="47"/>
                    <a:pt x="8" y="47"/>
                  </a:cubicBezTo>
                  <a:cubicBezTo>
                    <a:pt x="8" y="54"/>
                    <a:pt x="8" y="54"/>
                    <a:pt x="8" y="54"/>
                  </a:cubicBezTo>
                  <a:cubicBezTo>
                    <a:pt x="8" y="54"/>
                    <a:pt x="8" y="54"/>
                    <a:pt x="7" y="53"/>
                  </a:cubicBezTo>
                  <a:cubicBezTo>
                    <a:pt x="7" y="53"/>
                    <a:pt x="7" y="53"/>
                    <a:pt x="7" y="53"/>
                  </a:cubicBezTo>
                  <a:cubicBezTo>
                    <a:pt x="7" y="53"/>
                    <a:pt x="7" y="53"/>
                    <a:pt x="7" y="53"/>
                  </a:cubicBezTo>
                  <a:cubicBezTo>
                    <a:pt x="7" y="53"/>
                    <a:pt x="7" y="53"/>
                    <a:pt x="7" y="53"/>
                  </a:cubicBezTo>
                  <a:cubicBezTo>
                    <a:pt x="6" y="52"/>
                    <a:pt x="6" y="52"/>
                    <a:pt x="6" y="52"/>
                  </a:cubicBezTo>
                  <a:cubicBezTo>
                    <a:pt x="6" y="51"/>
                    <a:pt x="6" y="51"/>
                    <a:pt x="6" y="51"/>
                  </a:cubicBezTo>
                  <a:cubicBezTo>
                    <a:pt x="5" y="51"/>
                    <a:pt x="5" y="51"/>
                    <a:pt x="5" y="50"/>
                  </a:cubicBezTo>
                  <a:cubicBezTo>
                    <a:pt x="4" y="50"/>
                    <a:pt x="4" y="49"/>
                    <a:pt x="4" y="49"/>
                  </a:cubicBezTo>
                  <a:cubicBezTo>
                    <a:pt x="4" y="49"/>
                    <a:pt x="4" y="49"/>
                    <a:pt x="4" y="49"/>
                  </a:cubicBezTo>
                  <a:cubicBezTo>
                    <a:pt x="3" y="47"/>
                    <a:pt x="2" y="45"/>
                    <a:pt x="1" y="42"/>
                  </a:cubicBezTo>
                  <a:cubicBezTo>
                    <a:pt x="1" y="40"/>
                    <a:pt x="0" y="38"/>
                    <a:pt x="0" y="35"/>
                  </a:cubicBezTo>
                  <a:cubicBezTo>
                    <a:pt x="0" y="27"/>
                    <a:pt x="3" y="19"/>
                    <a:pt x="8" y="13"/>
                  </a:cubicBezTo>
                  <a:cubicBezTo>
                    <a:pt x="8" y="22"/>
                    <a:pt x="8" y="22"/>
                    <a:pt x="8" y="22"/>
                  </a:cubicBezTo>
                  <a:cubicBezTo>
                    <a:pt x="6" y="26"/>
                    <a:pt x="5" y="30"/>
                    <a:pt x="5" y="3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6" name="Freeform 276"/>
            <p:cNvSpPr>
              <a:spLocks noEditPoints="1"/>
            </p:cNvSpPr>
            <p:nvPr/>
          </p:nvSpPr>
          <p:spPr bwMode="auto">
            <a:xfrm>
              <a:off x="10090165" y="676280"/>
              <a:ext cx="307976" cy="192090"/>
            </a:xfrm>
            <a:custGeom>
              <a:gdLst>
                <a:gd fmla="*/ 68 w 136" name="T0"/>
                <a:gd fmla="*/ 60 h 85" name="T1"/>
                <a:gd fmla="*/ 94 w 136" name="T2"/>
                <a:gd fmla="*/ 53 h 85" name="T3"/>
                <a:gd fmla="*/ 114 w 136" name="T4"/>
                <a:gd fmla="*/ 57 h 85" name="T5"/>
                <a:gd fmla="*/ 130 w 136" name="T6"/>
                <a:gd fmla="*/ 67 h 85" name="T7"/>
                <a:gd fmla="*/ 130 w 136" name="T8"/>
                <a:gd fmla="*/ 65 h 85" name="T9"/>
                <a:gd fmla="*/ 131 w 136" name="T10"/>
                <a:gd fmla="*/ 59 h 85" name="T11"/>
                <a:gd fmla="*/ 125 w 136" name="T12"/>
                <a:gd fmla="*/ 45 h 85" name="T13"/>
                <a:gd fmla="*/ 110 w 136" name="T14"/>
                <a:gd fmla="*/ 38 h 85" name="T15"/>
                <a:gd fmla="*/ 103 w 136" name="T16"/>
                <a:gd fmla="*/ 40 h 85" name="T17"/>
                <a:gd fmla="*/ 97 w 136" name="T18"/>
                <a:gd fmla="*/ 43 h 85" name="T19"/>
                <a:gd fmla="*/ 93 w 136" name="T20"/>
                <a:gd fmla="*/ 43 h 85" name="T21"/>
                <a:gd fmla="*/ 93 w 136" name="T22"/>
                <a:gd fmla="*/ 41 h 85" name="T23"/>
                <a:gd fmla="*/ 81 w 136" name="T24"/>
                <a:gd fmla="*/ 15 h 85" name="T25"/>
                <a:gd fmla="*/ 68 w 136" name="T26"/>
                <a:gd fmla="*/ 7 h 85" name="T27"/>
                <a:gd fmla="*/ 68 w 136" name="T28"/>
                <a:gd fmla="*/ 2 h 85" name="T29"/>
                <a:gd fmla="*/ 85 w 136" name="T30"/>
                <a:gd fmla="*/ 12 h 85" name="T31"/>
                <a:gd fmla="*/ 97 w 136" name="T32"/>
                <a:gd fmla="*/ 37 h 85" name="T33"/>
                <a:gd fmla="*/ 101 w 136" name="T34"/>
                <a:gd fmla="*/ 35 h 85" name="T35"/>
                <a:gd fmla="*/ 110 w 136" name="T36"/>
                <a:gd fmla="*/ 34 h 85" name="T37"/>
                <a:gd fmla="*/ 128 w 136" name="T38"/>
                <a:gd fmla="*/ 41 h 85" name="T39"/>
                <a:gd fmla="*/ 136 w 136" name="T40"/>
                <a:gd fmla="*/ 59 h 85" name="T41"/>
                <a:gd fmla="*/ 135 w 136" name="T42"/>
                <a:gd fmla="*/ 66 h 85" name="T43"/>
                <a:gd fmla="*/ 133 w 136" name="T44"/>
                <a:gd fmla="*/ 72 h 85" name="T45"/>
                <a:gd fmla="*/ 133 w 136" name="T46"/>
                <a:gd fmla="*/ 72 h 85" name="T47"/>
                <a:gd fmla="*/ 132 w 136" name="T48"/>
                <a:gd fmla="*/ 72 h 85" name="T49"/>
                <a:gd fmla="*/ 129 w 136" name="T50"/>
                <a:gd fmla="*/ 72 h 85" name="T51"/>
                <a:gd fmla="*/ 128 w 136" name="T52"/>
                <a:gd fmla="*/ 72 h 85" name="T53"/>
                <a:gd fmla="*/ 113 w 136" name="T54"/>
                <a:gd fmla="*/ 61 h 85" name="T55"/>
                <a:gd fmla="*/ 94 w 136" name="T56"/>
                <a:gd fmla="*/ 58 h 85" name="T57"/>
                <a:gd fmla="*/ 69 w 136" name="T58"/>
                <a:gd fmla="*/ 65 h 85" name="T59"/>
                <a:gd fmla="*/ 68 w 136" name="T60"/>
                <a:gd fmla="*/ 66 h 85" name="T61"/>
                <a:gd fmla="*/ 68 w 136" name="T62"/>
                <a:gd fmla="*/ 60 h 85" name="T63"/>
                <a:gd fmla="*/ 16 w 136" name="T64"/>
                <a:gd fmla="*/ 80 h 85" name="T65"/>
                <a:gd fmla="*/ 48 w 136" name="T66"/>
                <a:gd fmla="*/ 80 h 85" name="T67"/>
                <a:gd fmla="*/ 67 w 136" name="T68"/>
                <a:gd fmla="*/ 61 h 85" name="T69"/>
                <a:gd fmla="*/ 68 w 136" name="T70"/>
                <a:gd fmla="*/ 60 h 85" name="T71"/>
                <a:gd fmla="*/ 68 w 136" name="T72"/>
                <a:gd fmla="*/ 66 h 85" name="T73"/>
                <a:gd fmla="*/ 52 w 136" name="T74"/>
                <a:gd fmla="*/ 84 h 85" name="T75"/>
                <a:gd fmla="*/ 49 w 136" name="T76"/>
                <a:gd fmla="*/ 85 h 85" name="T77"/>
                <a:gd fmla="*/ 16 w 136" name="T78"/>
                <a:gd fmla="*/ 85 h 85" name="T79"/>
                <a:gd fmla="*/ 5 w 136" name="T80"/>
                <a:gd fmla="*/ 80 h 85" name="T81"/>
                <a:gd fmla="*/ 0 w 136" name="T82"/>
                <a:gd fmla="*/ 68 h 85" name="T83"/>
                <a:gd fmla="*/ 4 w 136" name="T84"/>
                <a:gd fmla="*/ 57 h 85" name="T85"/>
                <a:gd fmla="*/ 13 w 136" name="T86"/>
                <a:gd fmla="*/ 52 h 85" name="T87"/>
                <a:gd fmla="*/ 12 w 136" name="T88"/>
                <a:gd fmla="*/ 49 h 85" name="T89"/>
                <a:gd fmla="*/ 12 w 136" name="T90"/>
                <a:gd fmla="*/ 42 h 85" name="T91"/>
                <a:gd fmla="*/ 24 w 136" name="T92"/>
                <a:gd fmla="*/ 12 h 85" name="T93"/>
                <a:gd fmla="*/ 55 w 136" name="T94"/>
                <a:gd fmla="*/ 0 h 85" name="T95"/>
                <a:gd fmla="*/ 68 w 136" name="T96"/>
                <a:gd fmla="*/ 2 h 85" name="T97"/>
                <a:gd fmla="*/ 68 w 136" name="T98"/>
                <a:gd fmla="*/ 7 h 85" name="T99"/>
                <a:gd fmla="*/ 55 w 136" name="T100"/>
                <a:gd fmla="*/ 4 h 85" name="T101"/>
                <a:gd fmla="*/ 28 w 136" name="T102"/>
                <a:gd fmla="*/ 15 h 85" name="T103"/>
                <a:gd fmla="*/ 17 w 136" name="T104"/>
                <a:gd fmla="*/ 42 h 85" name="T105"/>
                <a:gd fmla="*/ 17 w 136" name="T106"/>
                <a:gd fmla="*/ 48 h 85" name="T107"/>
                <a:gd fmla="*/ 18 w 136" name="T108"/>
                <a:gd fmla="*/ 53 h 85" name="T109"/>
                <a:gd fmla="*/ 17 w 136" name="T110"/>
                <a:gd fmla="*/ 56 h 85" name="T111"/>
                <a:gd fmla="*/ 16 w 136" name="T112"/>
                <a:gd fmla="*/ 57 h 85" name="T113"/>
                <a:gd fmla="*/ 8 w 136" name="T114"/>
                <a:gd fmla="*/ 60 h 85" name="T115"/>
                <a:gd fmla="*/ 5 w 136" name="T116"/>
                <a:gd fmla="*/ 68 h 85" name="T117"/>
                <a:gd fmla="*/ 8 w 136" name="T118"/>
                <a:gd fmla="*/ 77 h 85" name="T119"/>
                <a:gd fmla="*/ 16 w 136" name="T120"/>
                <a:gd fmla="*/ 80 h 8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85" w="136">
                  <a:moveTo>
                    <a:pt x="68" y="60"/>
                  </a:moveTo>
                  <a:cubicBezTo>
                    <a:pt x="76" y="56"/>
                    <a:pt x="85" y="53"/>
                    <a:pt x="94" y="53"/>
                  </a:cubicBezTo>
                  <a:cubicBezTo>
                    <a:pt x="101" y="53"/>
                    <a:pt x="108" y="54"/>
                    <a:pt x="114" y="57"/>
                  </a:cubicBezTo>
                  <a:cubicBezTo>
                    <a:pt x="120" y="59"/>
                    <a:pt x="125" y="62"/>
                    <a:pt x="130" y="67"/>
                  </a:cubicBezTo>
                  <a:cubicBezTo>
                    <a:pt x="130" y="66"/>
                    <a:pt x="130" y="65"/>
                    <a:pt x="130" y="65"/>
                  </a:cubicBezTo>
                  <a:cubicBezTo>
                    <a:pt x="131" y="63"/>
                    <a:pt x="131" y="61"/>
                    <a:pt x="131" y="59"/>
                  </a:cubicBezTo>
                  <a:cubicBezTo>
                    <a:pt x="131" y="54"/>
                    <a:pt x="129" y="48"/>
                    <a:pt x="125" y="45"/>
                  </a:cubicBezTo>
                  <a:cubicBezTo>
                    <a:pt x="121" y="41"/>
                    <a:pt x="116" y="38"/>
                    <a:pt x="110" y="38"/>
                  </a:cubicBezTo>
                  <a:cubicBezTo>
                    <a:pt x="107" y="38"/>
                    <a:pt x="105" y="39"/>
                    <a:pt x="103" y="40"/>
                  </a:cubicBezTo>
                  <a:cubicBezTo>
                    <a:pt x="101" y="41"/>
                    <a:pt x="98" y="42"/>
                    <a:pt x="97" y="43"/>
                  </a:cubicBezTo>
                  <a:cubicBezTo>
                    <a:pt x="96" y="44"/>
                    <a:pt x="94" y="44"/>
                    <a:pt x="93" y="43"/>
                  </a:cubicBezTo>
                  <a:cubicBezTo>
                    <a:pt x="93" y="43"/>
                    <a:pt x="93" y="42"/>
                    <a:pt x="93" y="41"/>
                  </a:cubicBezTo>
                  <a:cubicBezTo>
                    <a:pt x="92" y="31"/>
                    <a:pt x="88" y="22"/>
                    <a:pt x="81" y="15"/>
                  </a:cubicBezTo>
                  <a:cubicBezTo>
                    <a:pt x="77" y="11"/>
                    <a:pt x="73" y="9"/>
                    <a:pt x="68" y="7"/>
                  </a:cubicBezTo>
                  <a:cubicBezTo>
                    <a:pt x="68" y="2"/>
                    <a:pt x="68" y="2"/>
                    <a:pt x="68" y="2"/>
                  </a:cubicBezTo>
                  <a:cubicBezTo>
                    <a:pt x="74" y="4"/>
                    <a:pt x="80" y="7"/>
                    <a:pt x="85" y="12"/>
                  </a:cubicBezTo>
                  <a:cubicBezTo>
                    <a:pt x="91" y="18"/>
                    <a:pt x="96" y="27"/>
                    <a:pt x="97" y="37"/>
                  </a:cubicBezTo>
                  <a:cubicBezTo>
                    <a:pt x="98" y="36"/>
                    <a:pt x="100" y="36"/>
                    <a:pt x="101" y="35"/>
                  </a:cubicBezTo>
                  <a:cubicBezTo>
                    <a:pt x="104" y="34"/>
                    <a:pt x="107" y="34"/>
                    <a:pt x="110" y="34"/>
                  </a:cubicBezTo>
                  <a:cubicBezTo>
                    <a:pt x="117" y="34"/>
                    <a:pt x="124" y="37"/>
                    <a:pt x="128" y="41"/>
                  </a:cubicBezTo>
                  <a:cubicBezTo>
                    <a:pt x="133" y="46"/>
                    <a:pt x="136" y="52"/>
                    <a:pt x="136" y="59"/>
                  </a:cubicBezTo>
                  <a:cubicBezTo>
                    <a:pt x="136" y="62"/>
                    <a:pt x="135" y="64"/>
                    <a:pt x="135" y="66"/>
                  </a:cubicBezTo>
                  <a:cubicBezTo>
                    <a:pt x="134" y="68"/>
                    <a:pt x="134" y="70"/>
                    <a:pt x="133" y="72"/>
                  </a:cubicBezTo>
                  <a:cubicBezTo>
                    <a:pt x="133" y="72"/>
                    <a:pt x="133" y="72"/>
                    <a:pt x="133" y="72"/>
                  </a:cubicBezTo>
                  <a:cubicBezTo>
                    <a:pt x="132" y="72"/>
                    <a:pt x="132" y="72"/>
                    <a:pt x="132" y="72"/>
                  </a:cubicBezTo>
                  <a:cubicBezTo>
                    <a:pt x="131" y="73"/>
                    <a:pt x="130" y="73"/>
                    <a:pt x="129" y="72"/>
                  </a:cubicBezTo>
                  <a:cubicBezTo>
                    <a:pt x="128" y="72"/>
                    <a:pt x="128" y="72"/>
                    <a:pt x="128" y="72"/>
                  </a:cubicBezTo>
                  <a:cubicBezTo>
                    <a:pt x="123" y="67"/>
                    <a:pt x="118" y="64"/>
                    <a:pt x="113" y="61"/>
                  </a:cubicBezTo>
                  <a:cubicBezTo>
                    <a:pt x="107" y="59"/>
                    <a:pt x="101" y="58"/>
                    <a:pt x="94" y="58"/>
                  </a:cubicBezTo>
                  <a:cubicBezTo>
                    <a:pt x="85" y="58"/>
                    <a:pt x="77" y="60"/>
                    <a:pt x="69" y="65"/>
                  </a:cubicBezTo>
                  <a:cubicBezTo>
                    <a:pt x="69" y="65"/>
                    <a:pt x="68" y="65"/>
                    <a:pt x="68" y="66"/>
                  </a:cubicBezTo>
                  <a:lnTo>
                    <a:pt x="68" y="60"/>
                  </a:lnTo>
                  <a:close/>
                  <a:moveTo>
                    <a:pt x="16" y="80"/>
                  </a:moveTo>
                  <a:cubicBezTo>
                    <a:pt x="48" y="80"/>
                    <a:pt x="48" y="80"/>
                    <a:pt x="48" y="80"/>
                  </a:cubicBezTo>
                  <a:cubicBezTo>
                    <a:pt x="52" y="72"/>
                    <a:pt x="59" y="65"/>
                    <a:pt x="67" y="61"/>
                  </a:cubicBezTo>
                  <a:cubicBezTo>
                    <a:pt x="67" y="60"/>
                    <a:pt x="67" y="60"/>
                    <a:pt x="68" y="60"/>
                  </a:cubicBezTo>
                  <a:cubicBezTo>
                    <a:pt x="68" y="66"/>
                    <a:pt x="68" y="66"/>
                    <a:pt x="68" y="66"/>
                  </a:cubicBezTo>
                  <a:cubicBezTo>
                    <a:pt x="61" y="70"/>
                    <a:pt x="55" y="76"/>
                    <a:pt x="52" y="84"/>
                  </a:cubicBezTo>
                  <a:cubicBezTo>
                    <a:pt x="51" y="85"/>
                    <a:pt x="50" y="85"/>
                    <a:pt x="49" y="85"/>
                  </a:cubicBezTo>
                  <a:cubicBezTo>
                    <a:pt x="16" y="85"/>
                    <a:pt x="16" y="85"/>
                    <a:pt x="16" y="85"/>
                  </a:cubicBezTo>
                  <a:cubicBezTo>
                    <a:pt x="12" y="85"/>
                    <a:pt x="8" y="83"/>
                    <a:pt x="5" y="80"/>
                  </a:cubicBezTo>
                  <a:cubicBezTo>
                    <a:pt x="2" y="77"/>
                    <a:pt x="0" y="73"/>
                    <a:pt x="0" y="68"/>
                  </a:cubicBezTo>
                  <a:cubicBezTo>
                    <a:pt x="0" y="64"/>
                    <a:pt x="2" y="60"/>
                    <a:pt x="4" y="57"/>
                  </a:cubicBezTo>
                  <a:cubicBezTo>
                    <a:pt x="7" y="54"/>
                    <a:pt x="10" y="53"/>
                    <a:pt x="13" y="52"/>
                  </a:cubicBezTo>
                  <a:cubicBezTo>
                    <a:pt x="13" y="51"/>
                    <a:pt x="13" y="50"/>
                    <a:pt x="12" y="49"/>
                  </a:cubicBezTo>
                  <a:cubicBezTo>
                    <a:pt x="12" y="47"/>
                    <a:pt x="12" y="44"/>
                    <a:pt x="12" y="42"/>
                  </a:cubicBezTo>
                  <a:cubicBezTo>
                    <a:pt x="12" y="31"/>
                    <a:pt x="17" y="20"/>
                    <a:pt x="24" y="12"/>
                  </a:cubicBezTo>
                  <a:cubicBezTo>
                    <a:pt x="32" y="4"/>
                    <a:pt x="43" y="0"/>
                    <a:pt x="55" y="0"/>
                  </a:cubicBezTo>
                  <a:cubicBezTo>
                    <a:pt x="59" y="0"/>
                    <a:pt x="64" y="0"/>
                    <a:pt x="68" y="2"/>
                  </a:cubicBezTo>
                  <a:cubicBezTo>
                    <a:pt x="68" y="7"/>
                    <a:pt x="68" y="7"/>
                    <a:pt x="68" y="7"/>
                  </a:cubicBezTo>
                  <a:cubicBezTo>
                    <a:pt x="64" y="5"/>
                    <a:pt x="59" y="4"/>
                    <a:pt x="55" y="4"/>
                  </a:cubicBezTo>
                  <a:cubicBezTo>
                    <a:pt x="44" y="4"/>
                    <a:pt x="35" y="9"/>
                    <a:pt x="28" y="15"/>
                  </a:cubicBezTo>
                  <a:cubicBezTo>
                    <a:pt x="21" y="22"/>
                    <a:pt x="17" y="32"/>
                    <a:pt x="17" y="42"/>
                  </a:cubicBezTo>
                  <a:cubicBezTo>
                    <a:pt x="17" y="44"/>
                    <a:pt x="17" y="46"/>
                    <a:pt x="17" y="48"/>
                  </a:cubicBezTo>
                  <a:cubicBezTo>
                    <a:pt x="17" y="50"/>
                    <a:pt x="18" y="52"/>
                    <a:pt x="18" y="53"/>
                  </a:cubicBezTo>
                  <a:cubicBezTo>
                    <a:pt x="19" y="55"/>
                    <a:pt x="18" y="56"/>
                    <a:pt x="17" y="56"/>
                  </a:cubicBezTo>
                  <a:cubicBezTo>
                    <a:pt x="17" y="57"/>
                    <a:pt x="16" y="57"/>
                    <a:pt x="16" y="57"/>
                  </a:cubicBezTo>
                  <a:cubicBezTo>
                    <a:pt x="13" y="57"/>
                    <a:pt x="10" y="58"/>
                    <a:pt x="8" y="60"/>
                  </a:cubicBezTo>
                  <a:cubicBezTo>
                    <a:pt x="6" y="62"/>
                    <a:pt x="5" y="65"/>
                    <a:pt x="5" y="68"/>
                  </a:cubicBezTo>
                  <a:cubicBezTo>
                    <a:pt x="5" y="72"/>
                    <a:pt x="6" y="75"/>
                    <a:pt x="8" y="77"/>
                  </a:cubicBezTo>
                  <a:cubicBezTo>
                    <a:pt x="10" y="79"/>
                    <a:pt x="13" y="80"/>
                    <a:pt x="16" y="8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7" name="Freeform 277"/>
            <p:cNvSpPr>
              <a:spLocks noEditPoints="1"/>
            </p:cNvSpPr>
            <p:nvPr/>
          </p:nvSpPr>
          <p:spPr bwMode="auto">
            <a:xfrm>
              <a:off x="10163191" y="806456"/>
              <a:ext cx="347663" cy="217489"/>
            </a:xfrm>
            <a:custGeom>
              <a:gdLst>
                <a:gd fmla="*/ 117 w 154" name="T0"/>
                <a:gd fmla="*/ 45 h 96" name="T1"/>
                <a:gd fmla="*/ 106 w 154" name="T2"/>
                <a:gd fmla="*/ 49 h 96" name="T3"/>
                <a:gd fmla="*/ 106 w 154" name="T4"/>
                <a:gd fmla="*/ 47 h 96" name="T5"/>
                <a:gd fmla="*/ 94 w 154" name="T6"/>
                <a:gd fmla="*/ 18 h 96" name="T7"/>
                <a:gd fmla="*/ 77 w 154" name="T8"/>
                <a:gd fmla="*/ 7 h 96" name="T9"/>
                <a:gd fmla="*/ 81 w 154" name="T10"/>
                <a:gd fmla="*/ 4 h 96" name="T11"/>
                <a:gd fmla="*/ 107 w 154" name="T12"/>
                <a:gd fmla="*/ 30 h 96" name="T13"/>
                <a:gd fmla="*/ 115 w 154" name="T14"/>
                <a:gd fmla="*/ 40 h 96" name="T15"/>
                <a:gd fmla="*/ 146 w 154" name="T16"/>
                <a:gd fmla="*/ 47 h 96" name="T17"/>
                <a:gd fmla="*/ 146 w 154" name="T18"/>
                <a:gd fmla="*/ 88 h 96" name="T19"/>
                <a:gd fmla="*/ 125 w 154" name="T20"/>
                <a:gd fmla="*/ 96 h 96" name="T21"/>
                <a:gd fmla="*/ 77 w 154" name="T22"/>
                <a:gd fmla="*/ 91 h 96" name="T23"/>
                <a:gd fmla="*/ 142 w 154" name="T24"/>
                <a:gd fmla="*/ 84 h 96" name="T25"/>
                <a:gd fmla="*/ 149 w 154" name="T26"/>
                <a:gd fmla="*/ 67 h 96" name="T27"/>
                <a:gd fmla="*/ 125 w 154" name="T28"/>
                <a:gd fmla="*/ 43 h 96" name="T29"/>
                <a:gd fmla="*/ 62 w 154" name="T30"/>
                <a:gd fmla="*/ 5 h 96" name="T31"/>
                <a:gd fmla="*/ 25 w 154" name="T32"/>
                <a:gd fmla="*/ 26 h 96" name="T33"/>
                <a:gd fmla="*/ 19 w 154" name="T34"/>
                <a:gd fmla="*/ 48 h 96" name="T35"/>
                <a:gd fmla="*/ 21 w 154" name="T36"/>
                <a:gd fmla="*/ 61 h 96" name="T37"/>
                <a:gd fmla="*/ 18 w 154" name="T38"/>
                <a:gd fmla="*/ 64 h 96" name="T39"/>
                <a:gd fmla="*/ 5 w 154" name="T40"/>
                <a:gd fmla="*/ 78 h 96" name="T41"/>
                <a:gd fmla="*/ 9 w 154" name="T42"/>
                <a:gd fmla="*/ 87 h 96" name="T43"/>
                <a:gd fmla="*/ 62 w 154" name="T44"/>
                <a:gd fmla="*/ 91 h 96" name="T45"/>
                <a:gd fmla="*/ 77 w 154" name="T46"/>
                <a:gd fmla="*/ 91 h 96" name="T47"/>
                <a:gd fmla="*/ 64 w 154" name="T48"/>
                <a:gd fmla="*/ 96 h 96" name="T49"/>
                <a:gd fmla="*/ 19 w 154" name="T50"/>
                <a:gd fmla="*/ 96 h 96" name="T51"/>
                <a:gd fmla="*/ 6 w 154" name="T52"/>
                <a:gd fmla="*/ 91 h 96" name="T53"/>
                <a:gd fmla="*/ 6 w 154" name="T54"/>
                <a:gd fmla="*/ 65 h 96" name="T55"/>
                <a:gd fmla="*/ 15 w 154" name="T56"/>
                <a:gd fmla="*/ 55 h 96" name="T57"/>
                <a:gd fmla="*/ 16 w 154" name="T58"/>
                <a:gd fmla="*/ 35 h 96" name="T59"/>
                <a:gd fmla="*/ 38 w 154" name="T60"/>
                <a:gd fmla="*/ 6 h 96" name="T61"/>
                <a:gd fmla="*/ 77 w 154" name="T62"/>
                <a:gd fmla="*/ 2 h 96"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6" w="154">
                  <a:moveTo>
                    <a:pt x="125" y="43"/>
                  </a:moveTo>
                  <a:cubicBezTo>
                    <a:pt x="122" y="43"/>
                    <a:pt x="119" y="44"/>
                    <a:pt x="117" y="45"/>
                  </a:cubicBezTo>
                  <a:cubicBezTo>
                    <a:pt x="114" y="46"/>
                    <a:pt x="112" y="47"/>
                    <a:pt x="110" y="49"/>
                  </a:cubicBezTo>
                  <a:cubicBezTo>
                    <a:pt x="109" y="50"/>
                    <a:pt x="107" y="50"/>
                    <a:pt x="106" y="49"/>
                  </a:cubicBezTo>
                  <a:cubicBezTo>
                    <a:pt x="106" y="48"/>
                    <a:pt x="106" y="48"/>
                    <a:pt x="106" y="47"/>
                  </a:cubicBezTo>
                  <a:cubicBezTo>
                    <a:pt x="106" y="47"/>
                    <a:pt x="106" y="47"/>
                    <a:pt x="106" y="47"/>
                  </a:cubicBezTo>
                  <a:cubicBezTo>
                    <a:pt x="106" y="42"/>
                    <a:pt x="104" y="36"/>
                    <a:pt x="102" y="32"/>
                  </a:cubicBezTo>
                  <a:cubicBezTo>
                    <a:pt x="100" y="27"/>
                    <a:pt x="98" y="22"/>
                    <a:pt x="94" y="18"/>
                  </a:cubicBezTo>
                  <a:cubicBezTo>
                    <a:pt x="90" y="14"/>
                    <a:pt x="85" y="10"/>
                    <a:pt x="79" y="8"/>
                  </a:cubicBezTo>
                  <a:cubicBezTo>
                    <a:pt x="79" y="8"/>
                    <a:pt x="78" y="7"/>
                    <a:pt x="77" y="7"/>
                  </a:cubicBezTo>
                  <a:cubicBezTo>
                    <a:pt x="77" y="2"/>
                    <a:pt x="77" y="2"/>
                    <a:pt x="77" y="2"/>
                  </a:cubicBezTo>
                  <a:cubicBezTo>
                    <a:pt x="79" y="3"/>
                    <a:pt x="80" y="3"/>
                    <a:pt x="81" y="4"/>
                  </a:cubicBezTo>
                  <a:cubicBezTo>
                    <a:pt x="87" y="6"/>
                    <a:pt x="93" y="10"/>
                    <a:pt x="97" y="15"/>
                  </a:cubicBezTo>
                  <a:cubicBezTo>
                    <a:pt x="101" y="19"/>
                    <a:pt x="105" y="24"/>
                    <a:pt x="107" y="30"/>
                  </a:cubicBezTo>
                  <a:cubicBezTo>
                    <a:pt x="109" y="34"/>
                    <a:pt x="110" y="38"/>
                    <a:pt x="110" y="43"/>
                  </a:cubicBezTo>
                  <a:cubicBezTo>
                    <a:pt x="112" y="42"/>
                    <a:pt x="113" y="41"/>
                    <a:pt x="115" y="40"/>
                  </a:cubicBezTo>
                  <a:cubicBezTo>
                    <a:pt x="118" y="39"/>
                    <a:pt x="122" y="38"/>
                    <a:pt x="125" y="38"/>
                  </a:cubicBezTo>
                  <a:cubicBezTo>
                    <a:pt x="133" y="38"/>
                    <a:pt x="140" y="42"/>
                    <a:pt x="146" y="47"/>
                  </a:cubicBezTo>
                  <a:cubicBezTo>
                    <a:pt x="151" y="52"/>
                    <a:pt x="154" y="59"/>
                    <a:pt x="154" y="67"/>
                  </a:cubicBezTo>
                  <a:cubicBezTo>
                    <a:pt x="154" y="75"/>
                    <a:pt x="151" y="82"/>
                    <a:pt x="146" y="88"/>
                  </a:cubicBezTo>
                  <a:cubicBezTo>
                    <a:pt x="146" y="88"/>
                    <a:pt x="146" y="88"/>
                    <a:pt x="146" y="88"/>
                  </a:cubicBezTo>
                  <a:cubicBezTo>
                    <a:pt x="140" y="93"/>
                    <a:pt x="133" y="96"/>
                    <a:pt x="125" y="96"/>
                  </a:cubicBezTo>
                  <a:cubicBezTo>
                    <a:pt x="77" y="96"/>
                    <a:pt x="77" y="96"/>
                    <a:pt x="77" y="96"/>
                  </a:cubicBezTo>
                  <a:cubicBezTo>
                    <a:pt x="77" y="91"/>
                    <a:pt x="77" y="91"/>
                    <a:pt x="77" y="91"/>
                  </a:cubicBezTo>
                  <a:cubicBezTo>
                    <a:pt x="125" y="91"/>
                    <a:pt x="125" y="91"/>
                    <a:pt x="125" y="91"/>
                  </a:cubicBezTo>
                  <a:cubicBezTo>
                    <a:pt x="132" y="91"/>
                    <a:pt x="138" y="89"/>
                    <a:pt x="142" y="84"/>
                  </a:cubicBezTo>
                  <a:cubicBezTo>
                    <a:pt x="142" y="84"/>
                    <a:pt x="142" y="84"/>
                    <a:pt x="142" y="84"/>
                  </a:cubicBezTo>
                  <a:cubicBezTo>
                    <a:pt x="147" y="80"/>
                    <a:pt x="149" y="74"/>
                    <a:pt x="149" y="67"/>
                  </a:cubicBezTo>
                  <a:cubicBezTo>
                    <a:pt x="149" y="61"/>
                    <a:pt x="146" y="55"/>
                    <a:pt x="142" y="50"/>
                  </a:cubicBezTo>
                  <a:cubicBezTo>
                    <a:pt x="138" y="46"/>
                    <a:pt x="132" y="43"/>
                    <a:pt x="125" y="43"/>
                  </a:cubicBezTo>
                  <a:close/>
                  <a:moveTo>
                    <a:pt x="77" y="7"/>
                  </a:moveTo>
                  <a:cubicBezTo>
                    <a:pt x="72" y="5"/>
                    <a:pt x="67" y="5"/>
                    <a:pt x="62" y="5"/>
                  </a:cubicBezTo>
                  <a:cubicBezTo>
                    <a:pt x="54" y="5"/>
                    <a:pt x="47" y="7"/>
                    <a:pt x="41" y="10"/>
                  </a:cubicBezTo>
                  <a:cubicBezTo>
                    <a:pt x="34" y="14"/>
                    <a:pt x="29" y="19"/>
                    <a:pt x="25" y="26"/>
                  </a:cubicBezTo>
                  <a:cubicBezTo>
                    <a:pt x="23" y="29"/>
                    <a:pt x="21" y="33"/>
                    <a:pt x="20" y="37"/>
                  </a:cubicBezTo>
                  <a:cubicBezTo>
                    <a:pt x="19" y="40"/>
                    <a:pt x="19" y="44"/>
                    <a:pt x="19" y="48"/>
                  </a:cubicBezTo>
                  <a:cubicBezTo>
                    <a:pt x="19" y="50"/>
                    <a:pt x="19" y="52"/>
                    <a:pt x="19" y="54"/>
                  </a:cubicBezTo>
                  <a:cubicBezTo>
                    <a:pt x="20" y="57"/>
                    <a:pt x="20" y="59"/>
                    <a:pt x="21" y="61"/>
                  </a:cubicBezTo>
                  <a:cubicBezTo>
                    <a:pt x="21" y="62"/>
                    <a:pt x="20" y="63"/>
                    <a:pt x="19" y="64"/>
                  </a:cubicBezTo>
                  <a:cubicBezTo>
                    <a:pt x="19" y="64"/>
                    <a:pt x="19" y="64"/>
                    <a:pt x="18" y="64"/>
                  </a:cubicBezTo>
                  <a:cubicBezTo>
                    <a:pt x="15" y="64"/>
                    <a:pt x="11" y="65"/>
                    <a:pt x="9" y="68"/>
                  </a:cubicBezTo>
                  <a:cubicBezTo>
                    <a:pt x="7" y="70"/>
                    <a:pt x="5" y="74"/>
                    <a:pt x="5" y="78"/>
                  </a:cubicBezTo>
                  <a:cubicBezTo>
                    <a:pt x="5" y="81"/>
                    <a:pt x="7" y="85"/>
                    <a:pt x="9" y="87"/>
                  </a:cubicBezTo>
                  <a:cubicBezTo>
                    <a:pt x="9" y="87"/>
                    <a:pt x="9" y="87"/>
                    <a:pt x="9" y="87"/>
                  </a:cubicBezTo>
                  <a:cubicBezTo>
                    <a:pt x="12" y="90"/>
                    <a:pt x="15" y="91"/>
                    <a:pt x="19" y="91"/>
                  </a:cubicBezTo>
                  <a:cubicBezTo>
                    <a:pt x="62" y="91"/>
                    <a:pt x="62" y="91"/>
                    <a:pt x="62" y="91"/>
                  </a:cubicBezTo>
                  <a:cubicBezTo>
                    <a:pt x="64" y="91"/>
                    <a:pt x="64" y="91"/>
                    <a:pt x="64" y="91"/>
                  </a:cubicBezTo>
                  <a:cubicBezTo>
                    <a:pt x="77" y="91"/>
                    <a:pt x="77" y="91"/>
                    <a:pt x="77" y="91"/>
                  </a:cubicBezTo>
                  <a:cubicBezTo>
                    <a:pt x="77" y="96"/>
                    <a:pt x="77" y="96"/>
                    <a:pt x="77" y="96"/>
                  </a:cubicBezTo>
                  <a:cubicBezTo>
                    <a:pt x="64" y="96"/>
                    <a:pt x="64" y="96"/>
                    <a:pt x="64" y="96"/>
                  </a:cubicBezTo>
                  <a:cubicBezTo>
                    <a:pt x="62" y="96"/>
                    <a:pt x="62" y="96"/>
                    <a:pt x="62" y="96"/>
                  </a:cubicBezTo>
                  <a:cubicBezTo>
                    <a:pt x="19" y="96"/>
                    <a:pt x="19" y="96"/>
                    <a:pt x="19" y="96"/>
                  </a:cubicBezTo>
                  <a:cubicBezTo>
                    <a:pt x="14" y="96"/>
                    <a:pt x="9" y="94"/>
                    <a:pt x="6" y="91"/>
                  </a:cubicBezTo>
                  <a:cubicBezTo>
                    <a:pt x="6" y="91"/>
                    <a:pt x="6" y="91"/>
                    <a:pt x="6" y="91"/>
                  </a:cubicBezTo>
                  <a:cubicBezTo>
                    <a:pt x="2" y="87"/>
                    <a:pt x="0" y="83"/>
                    <a:pt x="0" y="78"/>
                  </a:cubicBezTo>
                  <a:cubicBezTo>
                    <a:pt x="0" y="73"/>
                    <a:pt x="2" y="68"/>
                    <a:pt x="6" y="65"/>
                  </a:cubicBezTo>
                  <a:cubicBezTo>
                    <a:pt x="8" y="62"/>
                    <a:pt x="12" y="60"/>
                    <a:pt x="15" y="59"/>
                  </a:cubicBezTo>
                  <a:cubicBezTo>
                    <a:pt x="15" y="58"/>
                    <a:pt x="15" y="57"/>
                    <a:pt x="15" y="55"/>
                  </a:cubicBezTo>
                  <a:cubicBezTo>
                    <a:pt x="14" y="53"/>
                    <a:pt x="14" y="50"/>
                    <a:pt x="14" y="48"/>
                  </a:cubicBezTo>
                  <a:cubicBezTo>
                    <a:pt x="14" y="44"/>
                    <a:pt x="15" y="39"/>
                    <a:pt x="16" y="35"/>
                  </a:cubicBezTo>
                  <a:cubicBezTo>
                    <a:pt x="17" y="31"/>
                    <a:pt x="19" y="27"/>
                    <a:pt x="21" y="23"/>
                  </a:cubicBezTo>
                  <a:cubicBezTo>
                    <a:pt x="25" y="16"/>
                    <a:pt x="31" y="10"/>
                    <a:pt x="38" y="6"/>
                  </a:cubicBezTo>
                  <a:cubicBezTo>
                    <a:pt x="45" y="2"/>
                    <a:pt x="54" y="0"/>
                    <a:pt x="62" y="0"/>
                  </a:cubicBezTo>
                  <a:cubicBezTo>
                    <a:pt x="67" y="0"/>
                    <a:pt x="72" y="1"/>
                    <a:pt x="77" y="2"/>
                  </a:cubicBezTo>
                  <a:lnTo>
                    <a:pt x="77"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8" name="Freeform 278"/>
            <p:cNvSpPr>
              <a:spLocks noEditPoints="1"/>
            </p:cNvSpPr>
            <p:nvPr/>
          </p:nvSpPr>
          <p:spPr bwMode="auto">
            <a:xfrm>
              <a:off x="6756410" y="2667016"/>
              <a:ext cx="179388" cy="144464"/>
            </a:xfrm>
            <a:custGeom>
              <a:gdLst>
                <a:gd fmla="*/ 67 w 79" name="T0"/>
                <a:gd fmla="*/ 17 h 64" name="T1"/>
                <a:gd fmla="*/ 64 w 79" name="T2"/>
                <a:gd fmla="*/ 2 h 64" name="T3"/>
                <a:gd fmla="*/ 79 w 79" name="T4"/>
                <a:gd fmla="*/ 24 h 64" name="T5"/>
                <a:gd fmla="*/ 77 w 79" name="T6"/>
                <a:gd fmla="*/ 62 h 64" name="T7"/>
                <a:gd fmla="*/ 62 w 79" name="T8"/>
                <a:gd fmla="*/ 64 h 64" name="T9"/>
                <a:gd fmla="*/ 74 w 79" name="T10"/>
                <a:gd fmla="*/ 59 h 64" name="T11"/>
                <a:gd fmla="*/ 74 w 79" name="T12"/>
                <a:gd fmla="*/ 50 h 64" name="T13"/>
                <a:gd fmla="*/ 62 w 79" name="T14"/>
                <a:gd fmla="*/ 22 h 64" name="T15"/>
                <a:gd fmla="*/ 65 w 79" name="T16"/>
                <a:gd fmla="*/ 22 h 64" name="T17"/>
                <a:gd fmla="*/ 62 w 79" name="T18"/>
                <a:gd fmla="*/ 46 h 64" name="T19"/>
                <a:gd fmla="*/ 72 w 79" name="T20"/>
                <a:gd fmla="*/ 36 h 64" name="T21"/>
                <a:gd fmla="*/ 62 w 79" name="T22"/>
                <a:gd fmla="*/ 38 h 64" name="T23"/>
                <a:gd fmla="*/ 62 w 79" name="T24"/>
                <a:gd fmla="*/ 41 h 64" name="T25"/>
                <a:gd fmla="*/ 61 w 79" name="T26"/>
                <a:gd fmla="*/ 5 h 64" name="T27"/>
                <a:gd fmla="*/ 62 w 79" name="T28"/>
                <a:gd fmla="*/ 11 h 64" name="T29"/>
                <a:gd fmla="*/ 39 w 79" name="T30"/>
                <a:gd fmla="*/ 17 h 64" name="T31"/>
                <a:gd fmla="*/ 39 w 79" name="T32"/>
                <a:gd fmla="*/ 10 h 64" name="T33"/>
                <a:gd fmla="*/ 62 w 79" name="T34"/>
                <a:gd fmla="*/ 0 h 64" name="T35"/>
                <a:gd fmla="*/ 39 w 79" name="T36"/>
                <a:gd fmla="*/ 47 h 64" name="T37"/>
                <a:gd fmla="*/ 61 w 79" name="T38"/>
                <a:gd fmla="*/ 58 h 64" name="T39"/>
                <a:gd fmla="*/ 62 w 79" name="T40"/>
                <a:gd fmla="*/ 59 h 64" name="T41"/>
                <a:gd fmla="*/ 58 w 79" name="T42"/>
                <a:gd fmla="*/ 62 h 64" name="T43"/>
                <a:gd fmla="*/ 39 w 79" name="T44"/>
                <a:gd fmla="*/ 52 h 64" name="T45"/>
                <a:gd fmla="*/ 62 w 79" name="T46"/>
                <a:gd fmla="*/ 38 h 64" name="T47"/>
                <a:gd fmla="*/ 62 w 79" name="T48"/>
                <a:gd fmla="*/ 41 h 64" name="T49"/>
                <a:gd fmla="*/ 53 w 79" name="T50"/>
                <a:gd fmla="*/ 44 h 64" name="T51"/>
                <a:gd fmla="*/ 62 w 79" name="T52"/>
                <a:gd fmla="*/ 34 h 64" name="T53"/>
                <a:gd fmla="*/ 16 w 79" name="T54"/>
                <a:gd fmla="*/ 11 h 64" name="T55"/>
                <a:gd fmla="*/ 21 w 79" name="T56"/>
                <a:gd fmla="*/ 5 h 64" name="T57"/>
                <a:gd fmla="*/ 16 w 79" name="T58"/>
                <a:gd fmla="*/ 0 h 64" name="T59"/>
                <a:gd fmla="*/ 39 w 79" name="T60"/>
                <a:gd fmla="*/ 10 h 64" name="T61"/>
                <a:gd fmla="*/ 39 w 79" name="T62"/>
                <a:gd fmla="*/ 17 h 64" name="T63"/>
                <a:gd fmla="*/ 17 w 79" name="T64"/>
                <a:gd fmla="*/ 59 h 64" name="T65"/>
                <a:gd fmla="*/ 17 w 79" name="T66"/>
                <a:gd fmla="*/ 59 h 64" name="T67"/>
                <a:gd fmla="*/ 20 w 79" name="T68"/>
                <a:gd fmla="*/ 47 h 64" name="T69"/>
                <a:gd fmla="*/ 22 w 79" name="T70"/>
                <a:gd fmla="*/ 52 h 64" name="T71"/>
                <a:gd fmla="*/ 21 w 79" name="T72"/>
                <a:gd fmla="*/ 62 h 64" name="T73"/>
                <a:gd fmla="*/ 16 w 79" name="T74"/>
                <a:gd fmla="*/ 59 h 64" name="T75"/>
                <a:gd fmla="*/ 21 w 79" name="T76"/>
                <a:gd fmla="*/ 41 h 64" name="T77"/>
                <a:gd fmla="*/ 16 w 79" name="T78"/>
                <a:gd fmla="*/ 34 h 64" name="T79"/>
                <a:gd fmla="*/ 26 w 79" name="T80"/>
                <a:gd fmla="*/ 44 h 64" name="T81"/>
                <a:gd fmla="*/ 16 w 79" name="T82"/>
                <a:gd fmla="*/ 22 h 64" name="T83"/>
                <a:gd fmla="*/ 13 w 79" name="T84"/>
                <a:gd fmla="*/ 18 h 64" name="T85"/>
                <a:gd fmla="*/ 16 w 79" name="T86"/>
                <a:gd fmla="*/ 9 h 64" name="T87"/>
                <a:gd fmla="*/ 8 w 79" name="T88"/>
                <a:gd fmla="*/ 15 h 64" name="T89"/>
                <a:gd fmla="*/ 0 w 79" name="T90"/>
                <a:gd fmla="*/ 24 h 64" name="T91"/>
                <a:gd fmla="*/ 0 w 79" name="T92"/>
                <a:gd fmla="*/ 58 h 64" name="T93"/>
                <a:gd fmla="*/ 2 w 79" name="T94"/>
                <a:gd fmla="*/ 62 h 64" name="T95"/>
                <a:gd fmla="*/ 16 w 79" name="T96"/>
                <a:gd fmla="*/ 59 h 64" name="T97"/>
                <a:gd fmla="*/ 5 w 79" name="T98"/>
                <a:gd fmla="*/ 59 h 64" name="T99"/>
                <a:gd fmla="*/ 5 w 79" name="T100"/>
                <a:gd fmla="*/ 48 h 64" name="T101"/>
                <a:gd fmla="*/ 12 w 79" name="T102"/>
                <a:gd fmla="*/ 18 h 64" name="T103"/>
                <a:gd fmla="*/ 16 w 79" name="T104"/>
                <a:gd fmla="*/ 34 h 64" name="T105"/>
                <a:gd fmla="*/ 11 w 79" name="T106"/>
                <a:gd fmla="*/ 41 h 64" name="T107"/>
                <a:gd fmla="*/ 9 w 79" name="T108"/>
                <a:gd fmla="*/ 46 h 64" name="T109"/>
                <a:gd fmla="*/ 9 w 79" name="T110"/>
                <a:gd fmla="*/ 34 h 6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64" w="79">
                  <a:moveTo>
                    <a:pt x="74" y="25"/>
                  </a:moveTo>
                  <a:cubicBezTo>
                    <a:pt x="67" y="18"/>
                    <a:pt x="67" y="18"/>
                    <a:pt x="67" y="18"/>
                  </a:cubicBezTo>
                  <a:cubicBezTo>
                    <a:pt x="67" y="17"/>
                    <a:pt x="67" y="17"/>
                    <a:pt x="67" y="17"/>
                  </a:cubicBezTo>
                  <a:cubicBezTo>
                    <a:pt x="62" y="9"/>
                    <a:pt x="62" y="9"/>
                    <a:pt x="62" y="9"/>
                  </a:cubicBezTo>
                  <a:cubicBezTo>
                    <a:pt x="62" y="0"/>
                    <a:pt x="62" y="0"/>
                    <a:pt x="62" y="0"/>
                  </a:cubicBezTo>
                  <a:cubicBezTo>
                    <a:pt x="63" y="0"/>
                    <a:pt x="64" y="1"/>
                    <a:pt x="64" y="2"/>
                  </a:cubicBezTo>
                  <a:cubicBezTo>
                    <a:pt x="71" y="15"/>
                    <a:pt x="71" y="15"/>
                    <a:pt x="71" y="15"/>
                  </a:cubicBezTo>
                  <a:cubicBezTo>
                    <a:pt x="78" y="22"/>
                    <a:pt x="78" y="22"/>
                    <a:pt x="78" y="22"/>
                  </a:cubicBezTo>
                  <a:cubicBezTo>
                    <a:pt x="79" y="23"/>
                    <a:pt x="79" y="23"/>
                    <a:pt x="79" y="24"/>
                  </a:cubicBezTo>
                  <a:cubicBezTo>
                    <a:pt x="79" y="50"/>
                    <a:pt x="79" y="50"/>
                    <a:pt x="79" y="50"/>
                  </a:cubicBezTo>
                  <a:cubicBezTo>
                    <a:pt x="79" y="58"/>
                    <a:pt x="79" y="58"/>
                    <a:pt x="79" y="58"/>
                  </a:cubicBezTo>
                  <a:cubicBezTo>
                    <a:pt x="79" y="60"/>
                    <a:pt x="78" y="61"/>
                    <a:pt x="77" y="62"/>
                  </a:cubicBezTo>
                  <a:cubicBezTo>
                    <a:pt x="77" y="62"/>
                    <a:pt x="77" y="62"/>
                    <a:pt x="77" y="62"/>
                  </a:cubicBezTo>
                  <a:cubicBezTo>
                    <a:pt x="76" y="63"/>
                    <a:pt x="75" y="64"/>
                    <a:pt x="73" y="64"/>
                  </a:cubicBezTo>
                  <a:cubicBezTo>
                    <a:pt x="62" y="64"/>
                    <a:pt x="62" y="64"/>
                    <a:pt x="62" y="64"/>
                  </a:cubicBezTo>
                  <a:cubicBezTo>
                    <a:pt x="62" y="59"/>
                    <a:pt x="62" y="59"/>
                    <a:pt x="62" y="59"/>
                  </a:cubicBezTo>
                  <a:cubicBezTo>
                    <a:pt x="73" y="59"/>
                    <a:pt x="73" y="59"/>
                    <a:pt x="73" y="59"/>
                  </a:cubicBezTo>
                  <a:cubicBezTo>
                    <a:pt x="73" y="59"/>
                    <a:pt x="74" y="59"/>
                    <a:pt x="74" y="59"/>
                  </a:cubicBezTo>
                  <a:cubicBezTo>
                    <a:pt x="74" y="59"/>
                    <a:pt x="74" y="59"/>
                    <a:pt x="74" y="59"/>
                  </a:cubicBezTo>
                  <a:cubicBezTo>
                    <a:pt x="74" y="59"/>
                    <a:pt x="74" y="58"/>
                    <a:pt x="74" y="58"/>
                  </a:cubicBezTo>
                  <a:cubicBezTo>
                    <a:pt x="74" y="50"/>
                    <a:pt x="74" y="50"/>
                    <a:pt x="74" y="50"/>
                  </a:cubicBezTo>
                  <a:cubicBezTo>
                    <a:pt x="74" y="25"/>
                    <a:pt x="74" y="25"/>
                    <a:pt x="74" y="25"/>
                  </a:cubicBezTo>
                  <a:close/>
                  <a:moveTo>
                    <a:pt x="62" y="11"/>
                  </a:moveTo>
                  <a:cubicBezTo>
                    <a:pt x="62" y="22"/>
                    <a:pt x="62" y="22"/>
                    <a:pt x="62" y="22"/>
                  </a:cubicBezTo>
                  <a:cubicBezTo>
                    <a:pt x="64" y="22"/>
                    <a:pt x="64" y="22"/>
                    <a:pt x="64" y="22"/>
                  </a:cubicBezTo>
                  <a:cubicBezTo>
                    <a:pt x="64" y="22"/>
                    <a:pt x="64" y="22"/>
                    <a:pt x="64" y="22"/>
                  </a:cubicBezTo>
                  <a:cubicBezTo>
                    <a:pt x="65" y="22"/>
                    <a:pt x="65" y="22"/>
                    <a:pt x="65" y="22"/>
                  </a:cubicBezTo>
                  <a:cubicBezTo>
                    <a:pt x="66" y="21"/>
                    <a:pt x="67" y="20"/>
                    <a:pt x="66" y="18"/>
                  </a:cubicBezTo>
                  <a:cubicBezTo>
                    <a:pt x="62" y="11"/>
                    <a:pt x="62" y="11"/>
                    <a:pt x="62" y="11"/>
                  </a:cubicBezTo>
                  <a:close/>
                  <a:moveTo>
                    <a:pt x="62" y="46"/>
                  </a:moveTo>
                  <a:cubicBezTo>
                    <a:pt x="70" y="46"/>
                    <a:pt x="70" y="46"/>
                    <a:pt x="70" y="46"/>
                  </a:cubicBezTo>
                  <a:cubicBezTo>
                    <a:pt x="71" y="46"/>
                    <a:pt x="72" y="45"/>
                    <a:pt x="72" y="44"/>
                  </a:cubicBezTo>
                  <a:cubicBezTo>
                    <a:pt x="72" y="36"/>
                    <a:pt x="72" y="36"/>
                    <a:pt x="72" y="36"/>
                  </a:cubicBezTo>
                  <a:cubicBezTo>
                    <a:pt x="72" y="35"/>
                    <a:pt x="71" y="34"/>
                    <a:pt x="70" y="34"/>
                  </a:cubicBezTo>
                  <a:cubicBezTo>
                    <a:pt x="62" y="34"/>
                    <a:pt x="62" y="34"/>
                    <a:pt x="62" y="34"/>
                  </a:cubicBezTo>
                  <a:cubicBezTo>
                    <a:pt x="62" y="38"/>
                    <a:pt x="62" y="38"/>
                    <a:pt x="62" y="38"/>
                  </a:cubicBezTo>
                  <a:cubicBezTo>
                    <a:pt x="67" y="38"/>
                    <a:pt x="67" y="38"/>
                    <a:pt x="67" y="38"/>
                  </a:cubicBezTo>
                  <a:cubicBezTo>
                    <a:pt x="67" y="41"/>
                    <a:pt x="67" y="41"/>
                    <a:pt x="67" y="41"/>
                  </a:cubicBezTo>
                  <a:cubicBezTo>
                    <a:pt x="62" y="41"/>
                    <a:pt x="62" y="41"/>
                    <a:pt x="62" y="41"/>
                  </a:cubicBezTo>
                  <a:lnTo>
                    <a:pt x="62" y="46"/>
                  </a:lnTo>
                  <a:close/>
                  <a:moveTo>
                    <a:pt x="62" y="9"/>
                  </a:moveTo>
                  <a:cubicBezTo>
                    <a:pt x="61" y="5"/>
                    <a:pt x="61" y="5"/>
                    <a:pt x="61" y="5"/>
                  </a:cubicBezTo>
                  <a:cubicBezTo>
                    <a:pt x="58" y="5"/>
                    <a:pt x="58" y="5"/>
                    <a:pt x="58" y="5"/>
                  </a:cubicBezTo>
                  <a:cubicBezTo>
                    <a:pt x="59" y="5"/>
                    <a:pt x="60" y="6"/>
                    <a:pt x="60" y="7"/>
                  </a:cubicBezTo>
                  <a:cubicBezTo>
                    <a:pt x="62" y="11"/>
                    <a:pt x="62" y="11"/>
                    <a:pt x="62" y="11"/>
                  </a:cubicBezTo>
                  <a:cubicBezTo>
                    <a:pt x="62" y="22"/>
                    <a:pt x="62" y="22"/>
                    <a:pt x="62" y="22"/>
                  </a:cubicBezTo>
                  <a:cubicBezTo>
                    <a:pt x="39" y="22"/>
                    <a:pt x="39" y="22"/>
                    <a:pt x="39" y="22"/>
                  </a:cubicBezTo>
                  <a:cubicBezTo>
                    <a:pt x="39" y="17"/>
                    <a:pt x="39" y="17"/>
                    <a:pt x="39" y="17"/>
                  </a:cubicBezTo>
                  <a:cubicBezTo>
                    <a:pt x="60" y="17"/>
                    <a:pt x="60" y="17"/>
                    <a:pt x="60" y="17"/>
                  </a:cubicBezTo>
                  <a:cubicBezTo>
                    <a:pt x="57" y="10"/>
                    <a:pt x="57" y="10"/>
                    <a:pt x="57" y="10"/>
                  </a:cubicBezTo>
                  <a:cubicBezTo>
                    <a:pt x="39" y="10"/>
                    <a:pt x="39" y="10"/>
                    <a:pt x="39" y="10"/>
                  </a:cubicBezTo>
                  <a:cubicBezTo>
                    <a:pt x="39" y="0"/>
                    <a:pt x="39" y="0"/>
                    <a:pt x="39" y="0"/>
                  </a:cubicBezTo>
                  <a:cubicBezTo>
                    <a:pt x="62" y="0"/>
                    <a:pt x="62" y="0"/>
                    <a:pt x="62" y="0"/>
                  </a:cubicBezTo>
                  <a:cubicBezTo>
                    <a:pt x="62" y="0"/>
                    <a:pt x="62" y="0"/>
                    <a:pt x="62" y="0"/>
                  </a:cubicBezTo>
                  <a:cubicBezTo>
                    <a:pt x="62" y="0"/>
                    <a:pt x="62" y="0"/>
                    <a:pt x="62" y="0"/>
                  </a:cubicBezTo>
                  <a:cubicBezTo>
                    <a:pt x="62" y="9"/>
                    <a:pt x="62" y="9"/>
                    <a:pt x="62" y="9"/>
                  </a:cubicBezTo>
                  <a:close/>
                  <a:moveTo>
                    <a:pt x="39" y="47"/>
                  </a:moveTo>
                  <a:cubicBezTo>
                    <a:pt x="59" y="47"/>
                    <a:pt x="59" y="47"/>
                    <a:pt x="59" y="47"/>
                  </a:cubicBezTo>
                  <a:cubicBezTo>
                    <a:pt x="60" y="47"/>
                    <a:pt x="61" y="48"/>
                    <a:pt x="61" y="50"/>
                  </a:cubicBezTo>
                  <a:cubicBezTo>
                    <a:pt x="61" y="58"/>
                    <a:pt x="61" y="58"/>
                    <a:pt x="61" y="58"/>
                  </a:cubicBezTo>
                  <a:cubicBezTo>
                    <a:pt x="61" y="58"/>
                    <a:pt x="61" y="59"/>
                    <a:pt x="62" y="59"/>
                  </a:cubicBezTo>
                  <a:cubicBezTo>
                    <a:pt x="62" y="59"/>
                    <a:pt x="62" y="59"/>
                    <a:pt x="62" y="59"/>
                  </a:cubicBezTo>
                  <a:cubicBezTo>
                    <a:pt x="62" y="59"/>
                    <a:pt x="62" y="59"/>
                    <a:pt x="62" y="59"/>
                  </a:cubicBezTo>
                  <a:cubicBezTo>
                    <a:pt x="62" y="64"/>
                    <a:pt x="62" y="64"/>
                    <a:pt x="62" y="64"/>
                  </a:cubicBezTo>
                  <a:cubicBezTo>
                    <a:pt x="62" y="64"/>
                    <a:pt x="62" y="64"/>
                    <a:pt x="62" y="64"/>
                  </a:cubicBezTo>
                  <a:cubicBezTo>
                    <a:pt x="61" y="64"/>
                    <a:pt x="59" y="63"/>
                    <a:pt x="58" y="62"/>
                  </a:cubicBezTo>
                  <a:cubicBezTo>
                    <a:pt x="57" y="61"/>
                    <a:pt x="56" y="60"/>
                    <a:pt x="56" y="58"/>
                  </a:cubicBezTo>
                  <a:cubicBezTo>
                    <a:pt x="56" y="52"/>
                    <a:pt x="56" y="52"/>
                    <a:pt x="56" y="52"/>
                  </a:cubicBezTo>
                  <a:cubicBezTo>
                    <a:pt x="39" y="52"/>
                    <a:pt x="39" y="52"/>
                    <a:pt x="39" y="52"/>
                  </a:cubicBezTo>
                  <a:cubicBezTo>
                    <a:pt x="39" y="47"/>
                    <a:pt x="39" y="47"/>
                    <a:pt x="39" y="47"/>
                  </a:cubicBezTo>
                  <a:close/>
                  <a:moveTo>
                    <a:pt x="62" y="34"/>
                  </a:moveTo>
                  <a:cubicBezTo>
                    <a:pt x="62" y="38"/>
                    <a:pt x="62" y="38"/>
                    <a:pt x="62" y="38"/>
                  </a:cubicBezTo>
                  <a:cubicBezTo>
                    <a:pt x="57" y="38"/>
                    <a:pt x="57" y="38"/>
                    <a:pt x="57" y="38"/>
                  </a:cubicBezTo>
                  <a:cubicBezTo>
                    <a:pt x="57" y="41"/>
                    <a:pt x="57" y="41"/>
                    <a:pt x="57" y="41"/>
                  </a:cubicBezTo>
                  <a:cubicBezTo>
                    <a:pt x="62" y="41"/>
                    <a:pt x="62" y="41"/>
                    <a:pt x="62" y="41"/>
                  </a:cubicBezTo>
                  <a:cubicBezTo>
                    <a:pt x="62" y="46"/>
                    <a:pt x="62" y="46"/>
                    <a:pt x="62" y="46"/>
                  </a:cubicBezTo>
                  <a:cubicBezTo>
                    <a:pt x="55" y="46"/>
                    <a:pt x="55" y="46"/>
                    <a:pt x="55" y="46"/>
                  </a:cubicBezTo>
                  <a:cubicBezTo>
                    <a:pt x="54" y="46"/>
                    <a:pt x="53" y="45"/>
                    <a:pt x="53" y="44"/>
                  </a:cubicBezTo>
                  <a:cubicBezTo>
                    <a:pt x="53" y="36"/>
                    <a:pt x="53" y="36"/>
                    <a:pt x="53" y="36"/>
                  </a:cubicBezTo>
                  <a:cubicBezTo>
                    <a:pt x="53" y="35"/>
                    <a:pt x="54" y="34"/>
                    <a:pt x="55" y="34"/>
                  </a:cubicBezTo>
                  <a:lnTo>
                    <a:pt x="62" y="34"/>
                  </a:lnTo>
                  <a:close/>
                  <a:moveTo>
                    <a:pt x="39" y="22"/>
                  </a:moveTo>
                  <a:cubicBezTo>
                    <a:pt x="16" y="22"/>
                    <a:pt x="16" y="22"/>
                    <a:pt x="16" y="22"/>
                  </a:cubicBezTo>
                  <a:cubicBezTo>
                    <a:pt x="16" y="11"/>
                    <a:pt x="16" y="11"/>
                    <a:pt x="16" y="11"/>
                  </a:cubicBezTo>
                  <a:cubicBezTo>
                    <a:pt x="19" y="6"/>
                    <a:pt x="19" y="6"/>
                    <a:pt x="19" y="6"/>
                  </a:cubicBezTo>
                  <a:cubicBezTo>
                    <a:pt x="19" y="6"/>
                    <a:pt x="20" y="5"/>
                    <a:pt x="21" y="5"/>
                  </a:cubicBezTo>
                  <a:cubicBezTo>
                    <a:pt x="21" y="5"/>
                    <a:pt x="21" y="5"/>
                    <a:pt x="21" y="5"/>
                  </a:cubicBezTo>
                  <a:cubicBezTo>
                    <a:pt x="18" y="5"/>
                    <a:pt x="18" y="5"/>
                    <a:pt x="18" y="5"/>
                  </a:cubicBezTo>
                  <a:cubicBezTo>
                    <a:pt x="16" y="9"/>
                    <a:pt x="16" y="9"/>
                    <a:pt x="16" y="9"/>
                  </a:cubicBezTo>
                  <a:cubicBezTo>
                    <a:pt x="16" y="0"/>
                    <a:pt x="16" y="0"/>
                    <a:pt x="16" y="0"/>
                  </a:cubicBezTo>
                  <a:cubicBezTo>
                    <a:pt x="17" y="0"/>
                    <a:pt x="17" y="0"/>
                    <a:pt x="17" y="0"/>
                  </a:cubicBezTo>
                  <a:cubicBezTo>
                    <a:pt x="39" y="0"/>
                    <a:pt x="39" y="0"/>
                    <a:pt x="39" y="0"/>
                  </a:cubicBezTo>
                  <a:cubicBezTo>
                    <a:pt x="39" y="10"/>
                    <a:pt x="39" y="10"/>
                    <a:pt x="39" y="10"/>
                  </a:cubicBezTo>
                  <a:cubicBezTo>
                    <a:pt x="22" y="10"/>
                    <a:pt x="22" y="10"/>
                    <a:pt x="22" y="10"/>
                  </a:cubicBezTo>
                  <a:cubicBezTo>
                    <a:pt x="19" y="17"/>
                    <a:pt x="19" y="17"/>
                    <a:pt x="19" y="17"/>
                  </a:cubicBezTo>
                  <a:cubicBezTo>
                    <a:pt x="39" y="17"/>
                    <a:pt x="39" y="17"/>
                    <a:pt x="39" y="17"/>
                  </a:cubicBezTo>
                  <a:cubicBezTo>
                    <a:pt x="39" y="22"/>
                    <a:pt x="39" y="22"/>
                    <a:pt x="39" y="22"/>
                  </a:cubicBezTo>
                  <a:close/>
                  <a:moveTo>
                    <a:pt x="16" y="59"/>
                  </a:moveTo>
                  <a:cubicBezTo>
                    <a:pt x="17" y="59"/>
                    <a:pt x="17" y="59"/>
                    <a:pt x="17" y="59"/>
                  </a:cubicBezTo>
                  <a:cubicBezTo>
                    <a:pt x="17" y="59"/>
                    <a:pt x="17" y="59"/>
                    <a:pt x="17" y="59"/>
                  </a:cubicBezTo>
                  <a:cubicBezTo>
                    <a:pt x="17" y="59"/>
                    <a:pt x="17" y="59"/>
                    <a:pt x="17" y="59"/>
                  </a:cubicBezTo>
                  <a:cubicBezTo>
                    <a:pt x="17" y="59"/>
                    <a:pt x="17" y="59"/>
                    <a:pt x="17" y="59"/>
                  </a:cubicBezTo>
                  <a:cubicBezTo>
                    <a:pt x="17" y="59"/>
                    <a:pt x="18" y="58"/>
                    <a:pt x="18" y="58"/>
                  </a:cubicBezTo>
                  <a:cubicBezTo>
                    <a:pt x="18" y="50"/>
                    <a:pt x="18" y="50"/>
                    <a:pt x="18" y="50"/>
                  </a:cubicBezTo>
                  <a:cubicBezTo>
                    <a:pt x="18" y="48"/>
                    <a:pt x="19" y="47"/>
                    <a:pt x="20" y="47"/>
                  </a:cubicBezTo>
                  <a:cubicBezTo>
                    <a:pt x="39" y="47"/>
                    <a:pt x="39" y="47"/>
                    <a:pt x="39" y="47"/>
                  </a:cubicBezTo>
                  <a:cubicBezTo>
                    <a:pt x="39" y="52"/>
                    <a:pt x="39" y="52"/>
                    <a:pt x="39" y="52"/>
                  </a:cubicBezTo>
                  <a:cubicBezTo>
                    <a:pt x="22" y="52"/>
                    <a:pt x="22" y="52"/>
                    <a:pt x="22" y="52"/>
                  </a:cubicBezTo>
                  <a:cubicBezTo>
                    <a:pt x="22" y="58"/>
                    <a:pt x="22" y="58"/>
                    <a:pt x="22" y="58"/>
                  </a:cubicBezTo>
                  <a:cubicBezTo>
                    <a:pt x="22" y="60"/>
                    <a:pt x="22" y="61"/>
                    <a:pt x="21" y="62"/>
                  </a:cubicBezTo>
                  <a:cubicBezTo>
                    <a:pt x="21" y="62"/>
                    <a:pt x="21" y="62"/>
                    <a:pt x="21" y="62"/>
                  </a:cubicBezTo>
                  <a:cubicBezTo>
                    <a:pt x="20" y="63"/>
                    <a:pt x="18" y="64"/>
                    <a:pt x="17" y="64"/>
                  </a:cubicBezTo>
                  <a:cubicBezTo>
                    <a:pt x="16" y="64"/>
                    <a:pt x="16" y="64"/>
                    <a:pt x="16" y="64"/>
                  </a:cubicBezTo>
                  <a:cubicBezTo>
                    <a:pt x="16" y="59"/>
                    <a:pt x="16" y="59"/>
                    <a:pt x="16" y="59"/>
                  </a:cubicBezTo>
                  <a:close/>
                  <a:moveTo>
                    <a:pt x="16" y="46"/>
                  </a:moveTo>
                  <a:cubicBezTo>
                    <a:pt x="16" y="41"/>
                    <a:pt x="16" y="41"/>
                    <a:pt x="16" y="41"/>
                  </a:cubicBezTo>
                  <a:cubicBezTo>
                    <a:pt x="21" y="41"/>
                    <a:pt x="21" y="41"/>
                    <a:pt x="21" y="41"/>
                  </a:cubicBezTo>
                  <a:cubicBezTo>
                    <a:pt x="21" y="38"/>
                    <a:pt x="21" y="38"/>
                    <a:pt x="21" y="38"/>
                  </a:cubicBezTo>
                  <a:cubicBezTo>
                    <a:pt x="16" y="38"/>
                    <a:pt x="16" y="38"/>
                    <a:pt x="16" y="38"/>
                  </a:cubicBezTo>
                  <a:cubicBezTo>
                    <a:pt x="16" y="34"/>
                    <a:pt x="16" y="34"/>
                    <a:pt x="16" y="34"/>
                  </a:cubicBezTo>
                  <a:cubicBezTo>
                    <a:pt x="24" y="34"/>
                    <a:pt x="24" y="34"/>
                    <a:pt x="24" y="34"/>
                  </a:cubicBezTo>
                  <a:cubicBezTo>
                    <a:pt x="25" y="34"/>
                    <a:pt x="26" y="35"/>
                    <a:pt x="26" y="36"/>
                  </a:cubicBezTo>
                  <a:cubicBezTo>
                    <a:pt x="26" y="44"/>
                    <a:pt x="26" y="44"/>
                    <a:pt x="26" y="44"/>
                  </a:cubicBezTo>
                  <a:cubicBezTo>
                    <a:pt x="26" y="45"/>
                    <a:pt x="25" y="46"/>
                    <a:pt x="24" y="46"/>
                  </a:cubicBezTo>
                  <a:lnTo>
                    <a:pt x="16" y="46"/>
                  </a:lnTo>
                  <a:close/>
                  <a:moveTo>
                    <a:pt x="16" y="22"/>
                  </a:moveTo>
                  <a:cubicBezTo>
                    <a:pt x="15" y="22"/>
                    <a:pt x="15" y="22"/>
                    <a:pt x="15" y="22"/>
                  </a:cubicBezTo>
                  <a:cubicBezTo>
                    <a:pt x="13" y="22"/>
                    <a:pt x="12" y="21"/>
                    <a:pt x="12" y="20"/>
                  </a:cubicBezTo>
                  <a:cubicBezTo>
                    <a:pt x="12" y="19"/>
                    <a:pt x="12" y="19"/>
                    <a:pt x="13" y="18"/>
                  </a:cubicBezTo>
                  <a:cubicBezTo>
                    <a:pt x="16" y="11"/>
                    <a:pt x="16" y="11"/>
                    <a:pt x="16" y="11"/>
                  </a:cubicBezTo>
                  <a:cubicBezTo>
                    <a:pt x="16" y="22"/>
                    <a:pt x="16" y="22"/>
                    <a:pt x="16" y="22"/>
                  </a:cubicBezTo>
                  <a:close/>
                  <a:moveTo>
                    <a:pt x="16" y="9"/>
                  </a:moveTo>
                  <a:cubicBezTo>
                    <a:pt x="16" y="0"/>
                    <a:pt x="16" y="0"/>
                    <a:pt x="16" y="0"/>
                  </a:cubicBezTo>
                  <a:cubicBezTo>
                    <a:pt x="16" y="0"/>
                    <a:pt x="15" y="1"/>
                    <a:pt x="15" y="2"/>
                  </a:cubicBezTo>
                  <a:cubicBezTo>
                    <a:pt x="8" y="15"/>
                    <a:pt x="8" y="15"/>
                    <a:pt x="8" y="15"/>
                  </a:cubicBezTo>
                  <a:cubicBezTo>
                    <a:pt x="1" y="22"/>
                    <a:pt x="1" y="22"/>
                    <a:pt x="1" y="22"/>
                  </a:cubicBezTo>
                  <a:cubicBezTo>
                    <a:pt x="0" y="23"/>
                    <a:pt x="0" y="23"/>
                    <a:pt x="0" y="24"/>
                  </a:cubicBezTo>
                  <a:cubicBezTo>
                    <a:pt x="0" y="24"/>
                    <a:pt x="0" y="24"/>
                    <a:pt x="0" y="24"/>
                  </a:cubicBezTo>
                  <a:cubicBezTo>
                    <a:pt x="0" y="48"/>
                    <a:pt x="0" y="48"/>
                    <a:pt x="0" y="48"/>
                  </a:cubicBezTo>
                  <a:cubicBezTo>
                    <a:pt x="0" y="50"/>
                    <a:pt x="0" y="50"/>
                    <a:pt x="0" y="50"/>
                  </a:cubicBezTo>
                  <a:cubicBezTo>
                    <a:pt x="0" y="58"/>
                    <a:pt x="0" y="58"/>
                    <a:pt x="0" y="58"/>
                  </a:cubicBezTo>
                  <a:cubicBezTo>
                    <a:pt x="0" y="60"/>
                    <a:pt x="1" y="61"/>
                    <a:pt x="2" y="62"/>
                  </a:cubicBezTo>
                  <a:cubicBezTo>
                    <a:pt x="2" y="62"/>
                    <a:pt x="2" y="62"/>
                    <a:pt x="2" y="62"/>
                  </a:cubicBezTo>
                  <a:cubicBezTo>
                    <a:pt x="2" y="62"/>
                    <a:pt x="2" y="62"/>
                    <a:pt x="2" y="62"/>
                  </a:cubicBezTo>
                  <a:cubicBezTo>
                    <a:pt x="3" y="63"/>
                    <a:pt x="4" y="64"/>
                    <a:pt x="6" y="64"/>
                  </a:cubicBezTo>
                  <a:cubicBezTo>
                    <a:pt x="16" y="64"/>
                    <a:pt x="16" y="64"/>
                    <a:pt x="16" y="64"/>
                  </a:cubicBezTo>
                  <a:cubicBezTo>
                    <a:pt x="16" y="59"/>
                    <a:pt x="16" y="59"/>
                    <a:pt x="16" y="59"/>
                  </a:cubicBezTo>
                  <a:cubicBezTo>
                    <a:pt x="6" y="59"/>
                    <a:pt x="6" y="59"/>
                    <a:pt x="6" y="59"/>
                  </a:cubicBezTo>
                  <a:cubicBezTo>
                    <a:pt x="5" y="59"/>
                    <a:pt x="5" y="59"/>
                    <a:pt x="5" y="59"/>
                  </a:cubicBezTo>
                  <a:cubicBezTo>
                    <a:pt x="5" y="59"/>
                    <a:pt x="5" y="59"/>
                    <a:pt x="5" y="59"/>
                  </a:cubicBezTo>
                  <a:cubicBezTo>
                    <a:pt x="5" y="59"/>
                    <a:pt x="5" y="58"/>
                    <a:pt x="5" y="58"/>
                  </a:cubicBezTo>
                  <a:cubicBezTo>
                    <a:pt x="5" y="50"/>
                    <a:pt x="5" y="50"/>
                    <a:pt x="5" y="50"/>
                  </a:cubicBezTo>
                  <a:cubicBezTo>
                    <a:pt x="5" y="48"/>
                    <a:pt x="5" y="48"/>
                    <a:pt x="5" y="48"/>
                  </a:cubicBezTo>
                  <a:cubicBezTo>
                    <a:pt x="5" y="25"/>
                    <a:pt x="5" y="25"/>
                    <a:pt x="5" y="25"/>
                  </a:cubicBezTo>
                  <a:cubicBezTo>
                    <a:pt x="12" y="18"/>
                    <a:pt x="12" y="18"/>
                    <a:pt x="12" y="18"/>
                  </a:cubicBezTo>
                  <a:cubicBezTo>
                    <a:pt x="12" y="18"/>
                    <a:pt x="12" y="18"/>
                    <a:pt x="12" y="18"/>
                  </a:cubicBezTo>
                  <a:cubicBezTo>
                    <a:pt x="12" y="17"/>
                    <a:pt x="12" y="17"/>
                    <a:pt x="12" y="17"/>
                  </a:cubicBezTo>
                  <a:cubicBezTo>
                    <a:pt x="16" y="9"/>
                    <a:pt x="16" y="9"/>
                    <a:pt x="16" y="9"/>
                  </a:cubicBezTo>
                  <a:close/>
                  <a:moveTo>
                    <a:pt x="16" y="34"/>
                  </a:moveTo>
                  <a:cubicBezTo>
                    <a:pt x="16" y="38"/>
                    <a:pt x="16" y="38"/>
                    <a:pt x="16" y="38"/>
                  </a:cubicBezTo>
                  <a:cubicBezTo>
                    <a:pt x="11" y="38"/>
                    <a:pt x="11" y="38"/>
                    <a:pt x="11" y="38"/>
                  </a:cubicBezTo>
                  <a:cubicBezTo>
                    <a:pt x="11" y="41"/>
                    <a:pt x="11" y="41"/>
                    <a:pt x="11" y="41"/>
                  </a:cubicBezTo>
                  <a:cubicBezTo>
                    <a:pt x="16" y="41"/>
                    <a:pt x="16" y="41"/>
                    <a:pt x="16" y="41"/>
                  </a:cubicBezTo>
                  <a:cubicBezTo>
                    <a:pt x="16" y="46"/>
                    <a:pt x="16" y="46"/>
                    <a:pt x="16" y="46"/>
                  </a:cubicBezTo>
                  <a:cubicBezTo>
                    <a:pt x="9" y="46"/>
                    <a:pt x="9" y="46"/>
                    <a:pt x="9" y="46"/>
                  </a:cubicBezTo>
                  <a:cubicBezTo>
                    <a:pt x="8" y="46"/>
                    <a:pt x="7" y="45"/>
                    <a:pt x="7" y="44"/>
                  </a:cubicBezTo>
                  <a:cubicBezTo>
                    <a:pt x="7" y="36"/>
                    <a:pt x="7" y="36"/>
                    <a:pt x="7" y="36"/>
                  </a:cubicBezTo>
                  <a:cubicBezTo>
                    <a:pt x="7" y="35"/>
                    <a:pt x="8" y="34"/>
                    <a:pt x="9" y="34"/>
                  </a:cubicBezTo>
                  <a:lnTo>
                    <a:pt x="16" y="3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59" name="Freeform 279"/>
            <p:cNvSpPr>
              <a:spLocks noEditPoints="1"/>
            </p:cNvSpPr>
            <p:nvPr/>
          </p:nvSpPr>
          <p:spPr bwMode="auto">
            <a:xfrm>
              <a:off x="7064386" y="3757634"/>
              <a:ext cx="254001" cy="284164"/>
            </a:xfrm>
            <a:custGeom>
              <a:gdLst>
                <a:gd fmla="*/ 100 w 112" name="T0"/>
                <a:gd fmla="*/ 23 h 126" name="T1"/>
                <a:gd fmla="*/ 109 w 112" name="T2"/>
                <a:gd fmla="*/ 35 h 126" name="T3"/>
                <a:gd fmla="*/ 108 w 112" name="T4"/>
                <a:gd fmla="*/ 38 h 126" name="T5"/>
                <a:gd fmla="*/ 79 w 112" name="T6"/>
                <a:gd fmla="*/ 73 h 126" name="T7"/>
                <a:gd fmla="*/ 105 w 112" name="T8"/>
                <a:gd fmla="*/ 75 h 126" name="T9"/>
                <a:gd fmla="*/ 112 w 112" name="T10"/>
                <a:gd fmla="*/ 86 h 126" name="T11"/>
                <a:gd fmla="*/ 110 w 112" name="T12"/>
                <a:gd fmla="*/ 90 h 126" name="T13"/>
                <a:gd fmla="*/ 78 w 112" name="T14"/>
                <a:gd fmla="*/ 98 h 126" name="T15"/>
                <a:gd fmla="*/ 55 w 112" name="T16"/>
                <a:gd fmla="*/ 126 h 126" name="T17"/>
                <a:gd fmla="*/ 56 w 112" name="T18"/>
                <a:gd fmla="*/ 119 h 126" name="T19"/>
                <a:gd fmla="*/ 76 w 112" name="T20"/>
                <a:gd fmla="*/ 93 h 126" name="T21"/>
                <a:gd fmla="*/ 101 w 112" name="T22"/>
                <a:gd fmla="*/ 79 h 126" name="T23"/>
                <a:gd fmla="*/ 76 w 112" name="T24"/>
                <a:gd fmla="*/ 77 h 126" name="T25"/>
                <a:gd fmla="*/ 62 w 112" name="T26"/>
                <a:gd fmla="*/ 55 h 126" name="T27"/>
                <a:gd fmla="*/ 104 w 112" name="T28"/>
                <a:gd fmla="*/ 35 h 126" name="T29"/>
                <a:gd fmla="*/ 55 w 112" name="T30"/>
                <a:gd fmla="*/ 36 h 126" name="T31"/>
                <a:gd fmla="*/ 55 w 112" name="T32"/>
                <a:gd fmla="*/ 100 h 126" name="T33"/>
                <a:gd fmla="*/ 58 w 112" name="T34"/>
                <a:gd fmla="*/ 89 h 126" name="T35"/>
                <a:gd fmla="*/ 55 w 112" name="T36"/>
                <a:gd fmla="*/ 100 h 126" name="T37"/>
                <a:gd fmla="*/ 14 w 112" name="T38"/>
                <a:gd fmla="*/ 3 h 126" name="T39"/>
                <a:gd fmla="*/ 43 w 112" name="T40"/>
                <a:gd fmla="*/ 18 h 126" name="T41"/>
                <a:gd fmla="*/ 43 w 112" name="T42"/>
                <a:gd fmla="*/ 18 h 126" name="T43"/>
                <a:gd fmla="*/ 52 w 112" name="T44"/>
                <a:gd fmla="*/ 32 h 126" name="T45"/>
                <a:gd fmla="*/ 55 w 112" name="T46"/>
                <a:gd fmla="*/ 36 h 126" name="T47"/>
                <a:gd fmla="*/ 49 w 112" name="T48"/>
                <a:gd fmla="*/ 36 h 126" name="T49"/>
                <a:gd fmla="*/ 39 w 112" name="T50"/>
                <a:gd fmla="*/ 21 h 126" name="T51"/>
                <a:gd fmla="*/ 39 w 112" name="T52"/>
                <a:gd fmla="*/ 21 h 126" name="T53"/>
                <a:gd fmla="*/ 39 w 112" name="T54"/>
                <a:gd fmla="*/ 21 h 126" name="T55"/>
                <a:gd fmla="*/ 17 w 112" name="T56"/>
                <a:gd fmla="*/ 7 h 126" name="T57"/>
                <a:gd fmla="*/ 16 w 112" name="T58"/>
                <a:gd fmla="*/ 18 h 126" name="T59"/>
                <a:gd fmla="*/ 21 w 112" name="T60"/>
                <a:gd fmla="*/ 32 h 126" name="T61"/>
                <a:gd fmla="*/ 21 w 112" name="T62"/>
                <a:gd fmla="*/ 32 h 126" name="T63"/>
                <a:gd fmla="*/ 21 w 112" name="T64"/>
                <a:gd fmla="*/ 32 h 126" name="T65"/>
                <a:gd fmla="*/ 31 w 112" name="T66"/>
                <a:gd fmla="*/ 50 h 126" name="T67"/>
                <a:gd fmla="*/ 10 w 112" name="T68"/>
                <a:gd fmla="*/ 97 h 126" name="T69"/>
                <a:gd fmla="*/ 41 w 112" name="T70"/>
                <a:gd fmla="*/ 67 h 126" name="T71"/>
                <a:gd fmla="*/ 55 w 112" name="T72"/>
                <a:gd fmla="*/ 84 h 126" name="T73"/>
                <a:gd fmla="*/ 51 w 112" name="T74"/>
                <a:gd fmla="*/ 112 h 126" name="T75"/>
                <a:gd fmla="*/ 55 w 112" name="T76"/>
                <a:gd fmla="*/ 126 h 126" name="T77"/>
                <a:gd fmla="*/ 54 w 112" name="T78"/>
                <a:gd fmla="*/ 124 h 126" name="T79"/>
                <a:gd fmla="*/ 46 w 112" name="T80"/>
                <a:gd fmla="*/ 114 h 126" name="T81"/>
                <a:gd fmla="*/ 46 w 112" name="T82"/>
                <a:gd fmla="*/ 112 h 126" name="T83"/>
                <a:gd fmla="*/ 42 w 112" name="T84"/>
                <a:gd fmla="*/ 72 h 126" name="T85"/>
                <a:gd fmla="*/ 8 w 112" name="T86"/>
                <a:gd fmla="*/ 103 h 126" name="T87"/>
                <a:gd fmla="*/ 7 w 112" name="T88"/>
                <a:gd fmla="*/ 102 h 126" name="T89"/>
                <a:gd fmla="*/ 0 w 112" name="T90"/>
                <a:gd fmla="*/ 89 h 126" name="T91"/>
                <a:gd fmla="*/ 26 w 112" name="T92"/>
                <a:gd fmla="*/ 49 h 126" name="T93"/>
                <a:gd fmla="*/ 17 w 112" name="T94"/>
                <a:gd fmla="*/ 35 h 126" name="T95"/>
                <a:gd fmla="*/ 17 w 112" name="T96"/>
                <a:gd fmla="*/ 35 h 126" name="T97"/>
                <a:gd fmla="*/ 14 w 112" name="T98"/>
                <a:gd fmla="*/ 3 h 12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25" w="112">
                  <a:moveTo>
                    <a:pt x="55" y="31"/>
                  </a:moveTo>
                  <a:cubicBezTo>
                    <a:pt x="100" y="23"/>
                    <a:pt x="100" y="23"/>
                    <a:pt x="100" y="23"/>
                  </a:cubicBezTo>
                  <a:cubicBezTo>
                    <a:pt x="101" y="23"/>
                    <a:pt x="102" y="23"/>
                    <a:pt x="102" y="24"/>
                  </a:cubicBezTo>
                  <a:cubicBezTo>
                    <a:pt x="109" y="35"/>
                    <a:pt x="109" y="35"/>
                    <a:pt x="109" y="35"/>
                  </a:cubicBezTo>
                  <a:cubicBezTo>
                    <a:pt x="110" y="36"/>
                    <a:pt x="110" y="37"/>
                    <a:pt x="109" y="38"/>
                  </a:cubicBezTo>
                  <a:cubicBezTo>
                    <a:pt x="108" y="38"/>
                    <a:pt x="108" y="38"/>
                    <a:pt x="108" y="38"/>
                  </a:cubicBezTo>
                  <a:cubicBezTo>
                    <a:pt x="67" y="55"/>
                    <a:pt x="67" y="55"/>
                    <a:pt x="67" y="55"/>
                  </a:cubicBezTo>
                  <a:cubicBezTo>
                    <a:pt x="79" y="73"/>
                    <a:pt x="79" y="73"/>
                    <a:pt x="79" y="73"/>
                  </a:cubicBezTo>
                  <a:cubicBezTo>
                    <a:pt x="103" y="74"/>
                    <a:pt x="103" y="74"/>
                    <a:pt x="103" y="74"/>
                  </a:cubicBezTo>
                  <a:cubicBezTo>
                    <a:pt x="103" y="74"/>
                    <a:pt x="104" y="74"/>
                    <a:pt x="105" y="75"/>
                  </a:cubicBezTo>
                  <a:cubicBezTo>
                    <a:pt x="105" y="75"/>
                    <a:pt x="105" y="75"/>
                    <a:pt x="105" y="75"/>
                  </a:cubicBezTo>
                  <a:cubicBezTo>
                    <a:pt x="112" y="86"/>
                    <a:pt x="112" y="86"/>
                    <a:pt x="112" y="86"/>
                  </a:cubicBezTo>
                  <a:cubicBezTo>
                    <a:pt x="112" y="87"/>
                    <a:pt x="112" y="88"/>
                    <a:pt x="111" y="89"/>
                  </a:cubicBezTo>
                  <a:cubicBezTo>
                    <a:pt x="111" y="89"/>
                    <a:pt x="111" y="89"/>
                    <a:pt x="110" y="90"/>
                  </a:cubicBezTo>
                  <a:cubicBezTo>
                    <a:pt x="110" y="90"/>
                    <a:pt x="110" y="90"/>
                    <a:pt x="110" y="90"/>
                  </a:cubicBezTo>
                  <a:cubicBezTo>
                    <a:pt x="78" y="98"/>
                    <a:pt x="78" y="98"/>
                    <a:pt x="78" y="98"/>
                  </a:cubicBezTo>
                  <a:cubicBezTo>
                    <a:pt x="58" y="125"/>
                    <a:pt x="58" y="125"/>
                    <a:pt x="58" y="125"/>
                  </a:cubicBezTo>
                  <a:cubicBezTo>
                    <a:pt x="57" y="125"/>
                    <a:pt x="56" y="126"/>
                    <a:pt x="55" y="126"/>
                  </a:cubicBezTo>
                  <a:cubicBezTo>
                    <a:pt x="55" y="119"/>
                    <a:pt x="55" y="119"/>
                    <a:pt x="55" y="119"/>
                  </a:cubicBezTo>
                  <a:cubicBezTo>
                    <a:pt x="56" y="119"/>
                    <a:pt x="56" y="119"/>
                    <a:pt x="56" y="119"/>
                  </a:cubicBezTo>
                  <a:cubicBezTo>
                    <a:pt x="74" y="94"/>
                    <a:pt x="74" y="94"/>
                    <a:pt x="74" y="94"/>
                  </a:cubicBezTo>
                  <a:cubicBezTo>
                    <a:pt x="74" y="94"/>
                    <a:pt x="75" y="94"/>
                    <a:pt x="76" y="93"/>
                  </a:cubicBezTo>
                  <a:cubicBezTo>
                    <a:pt x="106" y="86"/>
                    <a:pt x="106" y="86"/>
                    <a:pt x="106" y="86"/>
                  </a:cubicBezTo>
                  <a:cubicBezTo>
                    <a:pt x="101" y="79"/>
                    <a:pt x="101" y="79"/>
                    <a:pt x="101" y="79"/>
                  </a:cubicBezTo>
                  <a:cubicBezTo>
                    <a:pt x="78" y="78"/>
                    <a:pt x="78" y="78"/>
                    <a:pt x="78" y="78"/>
                  </a:cubicBezTo>
                  <a:cubicBezTo>
                    <a:pt x="77" y="78"/>
                    <a:pt x="76" y="77"/>
                    <a:pt x="76" y="77"/>
                  </a:cubicBezTo>
                  <a:cubicBezTo>
                    <a:pt x="62" y="55"/>
                    <a:pt x="62" y="55"/>
                    <a:pt x="62" y="55"/>
                  </a:cubicBezTo>
                  <a:cubicBezTo>
                    <a:pt x="62" y="55"/>
                    <a:pt x="62" y="55"/>
                    <a:pt x="62" y="55"/>
                  </a:cubicBezTo>
                  <a:cubicBezTo>
                    <a:pt x="61" y="54"/>
                    <a:pt x="62" y="52"/>
                    <a:pt x="63" y="52"/>
                  </a:cubicBezTo>
                  <a:cubicBezTo>
                    <a:pt x="104" y="35"/>
                    <a:pt x="104" y="35"/>
                    <a:pt x="104" y="35"/>
                  </a:cubicBezTo>
                  <a:cubicBezTo>
                    <a:pt x="99" y="28"/>
                    <a:pt x="99" y="28"/>
                    <a:pt x="99" y="28"/>
                  </a:cubicBezTo>
                  <a:cubicBezTo>
                    <a:pt x="55" y="36"/>
                    <a:pt x="55" y="36"/>
                    <a:pt x="55" y="36"/>
                  </a:cubicBezTo>
                  <a:cubicBezTo>
                    <a:pt x="55" y="31"/>
                    <a:pt x="55" y="31"/>
                    <a:pt x="55" y="31"/>
                  </a:cubicBezTo>
                  <a:close/>
                  <a:moveTo>
                    <a:pt x="55" y="100"/>
                  </a:moveTo>
                  <a:cubicBezTo>
                    <a:pt x="59" y="91"/>
                    <a:pt x="59" y="91"/>
                    <a:pt x="59" y="91"/>
                  </a:cubicBezTo>
                  <a:cubicBezTo>
                    <a:pt x="59" y="90"/>
                    <a:pt x="59" y="89"/>
                    <a:pt x="58" y="89"/>
                  </a:cubicBezTo>
                  <a:cubicBezTo>
                    <a:pt x="55" y="84"/>
                    <a:pt x="55" y="84"/>
                    <a:pt x="55" y="84"/>
                  </a:cubicBezTo>
                  <a:lnTo>
                    <a:pt x="55" y="100"/>
                  </a:lnTo>
                  <a:close/>
                  <a:moveTo>
                    <a:pt x="14" y="3"/>
                  </a:moveTo>
                  <a:cubicBezTo>
                    <a:pt x="14" y="3"/>
                    <a:pt x="14" y="3"/>
                    <a:pt x="14" y="3"/>
                  </a:cubicBezTo>
                  <a:cubicBezTo>
                    <a:pt x="18" y="0"/>
                    <a:pt x="24" y="2"/>
                    <a:pt x="30" y="6"/>
                  </a:cubicBezTo>
                  <a:cubicBezTo>
                    <a:pt x="35" y="10"/>
                    <a:pt x="41" y="15"/>
                    <a:pt x="43" y="18"/>
                  </a:cubicBezTo>
                  <a:cubicBezTo>
                    <a:pt x="43" y="18"/>
                    <a:pt x="43" y="18"/>
                    <a:pt x="43" y="18"/>
                  </a:cubicBezTo>
                  <a:cubicBezTo>
                    <a:pt x="43" y="18"/>
                    <a:pt x="43" y="18"/>
                    <a:pt x="43" y="18"/>
                  </a:cubicBezTo>
                  <a:cubicBezTo>
                    <a:pt x="43" y="18"/>
                    <a:pt x="43" y="18"/>
                    <a:pt x="43" y="18"/>
                  </a:cubicBezTo>
                  <a:cubicBezTo>
                    <a:pt x="52" y="32"/>
                    <a:pt x="52" y="32"/>
                    <a:pt x="52" y="32"/>
                  </a:cubicBezTo>
                  <a:cubicBezTo>
                    <a:pt x="55" y="31"/>
                    <a:pt x="55" y="31"/>
                    <a:pt x="55" y="31"/>
                  </a:cubicBezTo>
                  <a:cubicBezTo>
                    <a:pt x="55" y="36"/>
                    <a:pt x="55" y="36"/>
                    <a:pt x="55" y="36"/>
                  </a:cubicBezTo>
                  <a:cubicBezTo>
                    <a:pt x="51" y="37"/>
                    <a:pt x="51" y="37"/>
                    <a:pt x="51" y="37"/>
                  </a:cubicBezTo>
                  <a:cubicBezTo>
                    <a:pt x="50" y="37"/>
                    <a:pt x="49" y="37"/>
                    <a:pt x="49" y="36"/>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7" y="18"/>
                    <a:pt x="32" y="13"/>
                    <a:pt x="27" y="10"/>
                  </a:cubicBezTo>
                  <a:cubicBezTo>
                    <a:pt x="23" y="7"/>
                    <a:pt x="19" y="5"/>
                    <a:pt x="17" y="7"/>
                  </a:cubicBezTo>
                  <a:cubicBezTo>
                    <a:pt x="17" y="7"/>
                    <a:pt x="17" y="7"/>
                    <a:pt x="17" y="7"/>
                  </a:cubicBezTo>
                  <a:cubicBezTo>
                    <a:pt x="15" y="8"/>
                    <a:pt x="15" y="13"/>
                    <a:pt x="16" y="18"/>
                  </a:cubicBezTo>
                  <a:cubicBezTo>
                    <a:pt x="17" y="24"/>
                    <a:pt x="19" y="29"/>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31" y="48"/>
                    <a:pt x="31" y="48"/>
                    <a:pt x="31" y="48"/>
                  </a:cubicBezTo>
                  <a:cubicBezTo>
                    <a:pt x="32" y="48"/>
                    <a:pt x="32" y="50"/>
                    <a:pt x="31" y="50"/>
                  </a:cubicBezTo>
                  <a:cubicBezTo>
                    <a:pt x="5" y="90"/>
                    <a:pt x="5" y="90"/>
                    <a:pt x="5" y="90"/>
                  </a:cubicBezTo>
                  <a:cubicBezTo>
                    <a:pt x="10" y="97"/>
                    <a:pt x="10" y="97"/>
                    <a:pt x="10" y="97"/>
                  </a:cubicBezTo>
                  <a:cubicBezTo>
                    <a:pt x="40" y="67"/>
                    <a:pt x="40" y="67"/>
                    <a:pt x="40" y="67"/>
                  </a:cubicBezTo>
                  <a:cubicBezTo>
                    <a:pt x="40" y="67"/>
                    <a:pt x="41" y="67"/>
                    <a:pt x="41" y="67"/>
                  </a:cubicBezTo>
                  <a:cubicBezTo>
                    <a:pt x="42" y="66"/>
                    <a:pt x="43" y="66"/>
                    <a:pt x="44" y="67"/>
                  </a:cubicBezTo>
                  <a:cubicBezTo>
                    <a:pt x="55" y="84"/>
                    <a:pt x="55" y="84"/>
                    <a:pt x="55" y="84"/>
                  </a:cubicBezTo>
                  <a:cubicBezTo>
                    <a:pt x="55" y="100"/>
                    <a:pt x="55" y="100"/>
                    <a:pt x="55" y="100"/>
                  </a:cubicBezTo>
                  <a:cubicBezTo>
                    <a:pt x="51" y="112"/>
                    <a:pt x="51" y="112"/>
                    <a:pt x="51" y="112"/>
                  </a:cubicBezTo>
                  <a:cubicBezTo>
                    <a:pt x="55" y="119"/>
                    <a:pt x="55" y="119"/>
                    <a:pt x="55" y="119"/>
                  </a:cubicBezTo>
                  <a:cubicBezTo>
                    <a:pt x="55" y="126"/>
                    <a:pt x="55" y="126"/>
                    <a:pt x="55" y="126"/>
                  </a:cubicBezTo>
                  <a:cubicBezTo>
                    <a:pt x="55" y="125"/>
                    <a:pt x="55" y="125"/>
                    <a:pt x="54" y="125"/>
                  </a:cubicBezTo>
                  <a:cubicBezTo>
                    <a:pt x="54" y="125"/>
                    <a:pt x="54" y="125"/>
                    <a:pt x="54" y="124"/>
                  </a:cubicBezTo>
                  <a:cubicBezTo>
                    <a:pt x="54" y="124"/>
                    <a:pt x="54" y="124"/>
                    <a:pt x="54" y="124"/>
                  </a:cubicBezTo>
                  <a:cubicBezTo>
                    <a:pt x="46" y="114"/>
                    <a:pt x="46" y="114"/>
                    <a:pt x="46" y="114"/>
                  </a:cubicBezTo>
                  <a:cubicBezTo>
                    <a:pt x="46" y="113"/>
                    <a:pt x="46" y="112"/>
                    <a:pt x="46" y="112"/>
                  </a:cubicBezTo>
                  <a:cubicBezTo>
                    <a:pt x="46" y="112"/>
                    <a:pt x="46" y="112"/>
                    <a:pt x="46" y="112"/>
                  </a:cubicBezTo>
                  <a:cubicBezTo>
                    <a:pt x="54" y="90"/>
                    <a:pt x="54" y="90"/>
                    <a:pt x="54" y="90"/>
                  </a:cubicBezTo>
                  <a:cubicBezTo>
                    <a:pt x="42" y="72"/>
                    <a:pt x="42" y="72"/>
                    <a:pt x="42" y="72"/>
                  </a:cubicBezTo>
                  <a:cubicBezTo>
                    <a:pt x="11" y="103"/>
                    <a:pt x="11" y="103"/>
                    <a:pt x="11" y="103"/>
                  </a:cubicBezTo>
                  <a:cubicBezTo>
                    <a:pt x="10" y="104"/>
                    <a:pt x="9" y="104"/>
                    <a:pt x="8" y="103"/>
                  </a:cubicBezTo>
                  <a:cubicBezTo>
                    <a:pt x="8" y="103"/>
                    <a:pt x="7" y="102"/>
                    <a:pt x="7" y="102"/>
                  </a:cubicBezTo>
                  <a:cubicBezTo>
                    <a:pt x="7" y="102"/>
                    <a:pt x="7" y="102"/>
                    <a:pt x="7" y="102"/>
                  </a:cubicBezTo>
                  <a:cubicBezTo>
                    <a:pt x="0" y="92"/>
                    <a:pt x="0" y="92"/>
                    <a:pt x="0" y="92"/>
                  </a:cubicBezTo>
                  <a:cubicBezTo>
                    <a:pt x="0" y="91"/>
                    <a:pt x="0" y="90"/>
                    <a:pt x="0" y="89"/>
                  </a:cubicBezTo>
                  <a:cubicBezTo>
                    <a:pt x="0" y="89"/>
                    <a:pt x="0" y="89"/>
                    <a:pt x="0" y="89"/>
                  </a:cubicBezTo>
                  <a:cubicBezTo>
                    <a:pt x="26" y="49"/>
                    <a:pt x="26" y="49"/>
                    <a:pt x="26" y="49"/>
                  </a:cubicBezTo>
                  <a:cubicBezTo>
                    <a:pt x="17" y="35"/>
                    <a:pt x="17" y="35"/>
                    <a:pt x="17" y="35"/>
                  </a:cubicBezTo>
                  <a:cubicBezTo>
                    <a:pt x="17" y="35"/>
                    <a:pt x="17" y="35"/>
                    <a:pt x="17" y="35"/>
                  </a:cubicBezTo>
                  <a:cubicBezTo>
                    <a:pt x="17" y="35"/>
                    <a:pt x="17" y="35"/>
                    <a:pt x="17" y="35"/>
                  </a:cubicBezTo>
                  <a:cubicBezTo>
                    <a:pt x="17" y="35"/>
                    <a:pt x="17" y="35"/>
                    <a:pt x="17" y="35"/>
                  </a:cubicBezTo>
                  <a:cubicBezTo>
                    <a:pt x="15" y="32"/>
                    <a:pt x="12" y="25"/>
                    <a:pt x="11" y="19"/>
                  </a:cubicBezTo>
                  <a:cubicBezTo>
                    <a:pt x="10" y="12"/>
                    <a:pt x="10" y="5"/>
                    <a:pt x="14" y="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0" name="Freeform 280"/>
            <p:cNvSpPr>
              <a:spLocks noEditPoints="1"/>
            </p:cNvSpPr>
            <p:nvPr/>
          </p:nvSpPr>
          <p:spPr bwMode="auto">
            <a:xfrm>
              <a:off x="11010917" y="595317"/>
              <a:ext cx="266700" cy="130176"/>
            </a:xfrm>
            <a:custGeom>
              <a:gdLst>
                <a:gd fmla="*/ 116 w 118" name="T0"/>
                <a:gd fmla="*/ 58 h 58" name="T1"/>
                <a:gd fmla="*/ 103 w 118" name="T2"/>
                <a:gd fmla="*/ 13 h 58" name="T3"/>
                <a:gd fmla="*/ 96 w 118" name="T4"/>
                <a:gd fmla="*/ 53 h 58" name="T5"/>
                <a:gd fmla="*/ 101 w 118" name="T6"/>
                <a:gd fmla="*/ 18 h 58" name="T7"/>
                <a:gd fmla="*/ 96 w 118" name="T8"/>
                <a:gd fmla="*/ 38 h 58" name="T9"/>
                <a:gd fmla="*/ 98 w 118" name="T10"/>
                <a:gd fmla="*/ 27 h 58" name="T11"/>
                <a:gd fmla="*/ 96 w 118" name="T12"/>
                <a:gd fmla="*/ 53 h 58" name="T13"/>
                <a:gd fmla="*/ 96 w 118" name="T14"/>
                <a:gd fmla="*/ 23 h 58" name="T15"/>
                <a:gd fmla="*/ 91 w 118" name="T16"/>
                <a:gd fmla="*/ 23 h 58" name="T17"/>
                <a:gd fmla="*/ 88 w 118" name="T18"/>
                <a:gd fmla="*/ 38 h 58" name="T19"/>
                <a:gd fmla="*/ 96 w 118" name="T20"/>
                <a:gd fmla="*/ 10 h 58" name="T21"/>
                <a:gd fmla="*/ 88 w 118" name="T22"/>
                <a:gd fmla="*/ 5 h 58" name="T23"/>
                <a:gd fmla="*/ 88 w 118" name="T24"/>
                <a:gd fmla="*/ 18 h 58" name="T25"/>
                <a:gd fmla="*/ 81 w 118" name="T26"/>
                <a:gd fmla="*/ 43 h 58" name="T27"/>
                <a:gd fmla="*/ 81 w 118" name="T28"/>
                <a:gd fmla="*/ 33 h 58" name="T29"/>
                <a:gd fmla="*/ 81 w 118" name="T30"/>
                <a:gd fmla="*/ 37 h 58" name="T31"/>
                <a:gd fmla="*/ 81 w 118" name="T32"/>
                <a:gd fmla="*/ 0 h 58" name="T33"/>
                <a:gd fmla="*/ 74 w 118" name="T34"/>
                <a:gd fmla="*/ 35 h 58" name="T35"/>
                <a:gd fmla="*/ 81 w 118" name="T36"/>
                <a:gd fmla="*/ 48 h 58" name="T37"/>
                <a:gd fmla="*/ 74 w 118" name="T38"/>
                <a:gd fmla="*/ 13 h 58" name="T39"/>
                <a:gd fmla="*/ 74 w 118" name="T40"/>
                <a:gd fmla="*/ 58 h 58" name="T41"/>
                <a:gd fmla="*/ 74 w 118" name="T42"/>
                <a:gd fmla="*/ 13 h 58" name="T43"/>
                <a:gd fmla="*/ 74 w 118" name="T44"/>
                <a:gd fmla="*/ 8 h 58" name="T45"/>
                <a:gd fmla="*/ 66 w 118" name="T46"/>
                <a:gd fmla="*/ 48 h 58" name="T47"/>
                <a:gd fmla="*/ 73 w 118" name="T48"/>
                <a:gd fmla="*/ 25 h 58" name="T49"/>
                <a:gd fmla="*/ 66 w 118" name="T50"/>
                <a:gd fmla="*/ 5 h 58" name="T51"/>
                <a:gd fmla="*/ 66 w 118" name="T52"/>
                <a:gd fmla="*/ 33 h 58" name="T53"/>
                <a:gd fmla="*/ 59 w 118" name="T54"/>
                <a:gd fmla="*/ 43 h 58" name="T55"/>
                <a:gd fmla="*/ 59 w 118" name="T56"/>
                <a:gd fmla="*/ 18 h 58" name="T57"/>
                <a:gd fmla="*/ 59 w 118" name="T58"/>
                <a:gd fmla="*/ 23 h 58" name="T59"/>
                <a:gd fmla="*/ 59 w 118" name="T60"/>
                <a:gd fmla="*/ 0 h 58" name="T61"/>
                <a:gd fmla="*/ 51 w 118" name="T62"/>
                <a:gd fmla="*/ 20 h 58" name="T63"/>
                <a:gd fmla="*/ 59 w 118" name="T64"/>
                <a:gd fmla="*/ 38 h 58" name="T65"/>
                <a:gd fmla="*/ 59 w 118" name="T66"/>
                <a:gd fmla="*/ 48 h 58" name="T67"/>
                <a:gd fmla="*/ 59 w 118" name="T68"/>
                <a:gd fmla="*/ 35 h 58" name="T69"/>
                <a:gd fmla="*/ 44 w 118" name="T70"/>
                <a:gd fmla="*/ 5 h 58" name="T71"/>
                <a:gd fmla="*/ 51 w 118" name="T72"/>
                <a:gd fmla="*/ 37 h 58" name="T73"/>
                <a:gd fmla="*/ 44 w 118" name="T74"/>
                <a:gd fmla="*/ 38 h 58" name="T75"/>
                <a:gd fmla="*/ 46 w 118" name="T76"/>
                <a:gd fmla="*/ 18 h 58" name="T77"/>
                <a:gd fmla="*/ 36 w 118" name="T78"/>
                <a:gd fmla="*/ 53 h 58" name="T79"/>
                <a:gd fmla="*/ 44 w 118" name="T80"/>
                <a:gd fmla="*/ 5 h 58" name="T81"/>
                <a:gd fmla="*/ 36 w 118" name="T82"/>
                <a:gd fmla="*/ 10 h 58" name="T83"/>
                <a:gd fmla="*/ 44 w 118" name="T84"/>
                <a:gd fmla="*/ 53 h 58" name="T85"/>
                <a:gd fmla="*/ 36 w 118" name="T86"/>
                <a:gd fmla="*/ 23 h 58" name="T87"/>
                <a:gd fmla="*/ 29 w 118" name="T88"/>
                <a:gd fmla="*/ 58 h 58" name="T89"/>
                <a:gd fmla="*/ 34 w 118" name="T90"/>
                <a:gd fmla="*/ 27 h 58" name="T91"/>
                <a:gd fmla="*/ 36 w 118" name="T92"/>
                <a:gd fmla="*/ 38 h 58" name="T93"/>
                <a:gd fmla="*/ 36 w 118" name="T94"/>
                <a:gd fmla="*/ 48 h 58" name="T95"/>
                <a:gd fmla="*/ 36 w 118" name="T96"/>
                <a:gd fmla="*/ 20 h 58" name="T97"/>
                <a:gd fmla="*/ 22 w 118" name="T98"/>
                <a:gd fmla="*/ 5 h 58" name="T99"/>
                <a:gd fmla="*/ 29 w 118" name="T100"/>
                <a:gd fmla="*/ 23 h 58" name="T101"/>
                <a:gd fmla="*/ 24 w 118" name="T102"/>
                <a:gd fmla="*/ 48 h 58" name="T103"/>
                <a:gd fmla="*/ 24 w 118" name="T104"/>
                <a:gd fmla="*/ 27 h 58" name="T105"/>
                <a:gd fmla="*/ 22 w 118" name="T106"/>
                <a:gd fmla="*/ 53 h 58" name="T107"/>
                <a:gd fmla="*/ 22 w 118" name="T108"/>
                <a:gd fmla="*/ 23 h 58" name="T109"/>
                <a:gd fmla="*/ 17 w 118" name="T110"/>
                <a:gd fmla="*/ 23 h 58" name="T111"/>
                <a:gd fmla="*/ 17 w 118" name="T112"/>
                <a:gd fmla="*/ 18 h 58" name="T113"/>
                <a:gd fmla="*/ 5 w 118" name="T114"/>
                <a:gd fmla="*/ 53 h 58" name="T115"/>
                <a:gd fmla="*/ 5 w 118" name="T116"/>
                <a:gd fmla="*/ 5 h 58" name="T117"/>
                <a:gd fmla="*/ 12 w 118" name="T118"/>
                <a:gd fmla="*/ 18 h 58"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57" w="118">
                  <a:moveTo>
                    <a:pt x="103" y="53"/>
                  </a:moveTo>
                  <a:cubicBezTo>
                    <a:pt x="113" y="53"/>
                    <a:pt x="113" y="53"/>
                    <a:pt x="113" y="53"/>
                  </a:cubicBezTo>
                  <a:cubicBezTo>
                    <a:pt x="113" y="5"/>
                    <a:pt x="113" y="5"/>
                    <a:pt x="113" y="5"/>
                  </a:cubicBezTo>
                  <a:cubicBezTo>
                    <a:pt x="103" y="5"/>
                    <a:pt x="103" y="5"/>
                    <a:pt x="103" y="5"/>
                  </a:cubicBezTo>
                  <a:cubicBezTo>
                    <a:pt x="103" y="0"/>
                    <a:pt x="103" y="0"/>
                    <a:pt x="103" y="0"/>
                  </a:cubicBezTo>
                  <a:cubicBezTo>
                    <a:pt x="116" y="0"/>
                    <a:pt x="116" y="0"/>
                    <a:pt x="116" y="0"/>
                  </a:cubicBezTo>
                  <a:cubicBezTo>
                    <a:pt x="117" y="0"/>
                    <a:pt x="118" y="1"/>
                    <a:pt x="118" y="3"/>
                  </a:cubicBezTo>
                  <a:cubicBezTo>
                    <a:pt x="118" y="55"/>
                    <a:pt x="118" y="55"/>
                    <a:pt x="118" y="55"/>
                  </a:cubicBezTo>
                  <a:cubicBezTo>
                    <a:pt x="118" y="57"/>
                    <a:pt x="117" y="58"/>
                    <a:pt x="116" y="58"/>
                  </a:cubicBezTo>
                  <a:cubicBezTo>
                    <a:pt x="103" y="58"/>
                    <a:pt x="103" y="58"/>
                    <a:pt x="103" y="58"/>
                  </a:cubicBezTo>
                  <a:cubicBezTo>
                    <a:pt x="103" y="53"/>
                    <a:pt x="103" y="53"/>
                    <a:pt x="103" y="53"/>
                  </a:cubicBezTo>
                  <a:close/>
                  <a:moveTo>
                    <a:pt x="103" y="23"/>
                  </a:moveTo>
                  <a:cubicBezTo>
                    <a:pt x="108" y="23"/>
                    <a:pt x="108" y="23"/>
                    <a:pt x="108" y="23"/>
                  </a:cubicBezTo>
                  <a:cubicBezTo>
                    <a:pt x="110" y="23"/>
                    <a:pt x="111" y="21"/>
                    <a:pt x="111" y="20"/>
                  </a:cubicBezTo>
                  <a:cubicBezTo>
                    <a:pt x="111" y="10"/>
                    <a:pt x="111" y="10"/>
                    <a:pt x="111" y="10"/>
                  </a:cubicBezTo>
                  <a:cubicBezTo>
                    <a:pt x="111" y="9"/>
                    <a:pt x="110" y="8"/>
                    <a:pt x="108" y="8"/>
                  </a:cubicBezTo>
                  <a:cubicBezTo>
                    <a:pt x="103" y="8"/>
                    <a:pt x="103" y="8"/>
                    <a:pt x="103" y="8"/>
                  </a:cubicBezTo>
                  <a:cubicBezTo>
                    <a:pt x="103" y="13"/>
                    <a:pt x="103" y="13"/>
                    <a:pt x="103" y="13"/>
                  </a:cubicBezTo>
                  <a:cubicBezTo>
                    <a:pt x="106" y="13"/>
                    <a:pt x="106" y="13"/>
                    <a:pt x="106" y="13"/>
                  </a:cubicBezTo>
                  <a:cubicBezTo>
                    <a:pt x="106" y="18"/>
                    <a:pt x="106" y="18"/>
                    <a:pt x="106" y="18"/>
                  </a:cubicBezTo>
                  <a:cubicBezTo>
                    <a:pt x="103" y="18"/>
                    <a:pt x="103" y="18"/>
                    <a:pt x="103" y="18"/>
                  </a:cubicBezTo>
                  <a:lnTo>
                    <a:pt x="103" y="23"/>
                  </a:lnTo>
                  <a:close/>
                  <a:moveTo>
                    <a:pt x="96" y="53"/>
                  </a:moveTo>
                  <a:cubicBezTo>
                    <a:pt x="103" y="53"/>
                    <a:pt x="103" y="53"/>
                    <a:pt x="103" y="53"/>
                  </a:cubicBezTo>
                  <a:cubicBezTo>
                    <a:pt x="103" y="58"/>
                    <a:pt x="103" y="58"/>
                    <a:pt x="103" y="58"/>
                  </a:cubicBezTo>
                  <a:cubicBezTo>
                    <a:pt x="96" y="58"/>
                    <a:pt x="96" y="58"/>
                    <a:pt x="96" y="58"/>
                  </a:cubicBezTo>
                  <a:cubicBezTo>
                    <a:pt x="96" y="53"/>
                    <a:pt x="96" y="53"/>
                    <a:pt x="96" y="53"/>
                  </a:cubicBezTo>
                  <a:close/>
                  <a:moveTo>
                    <a:pt x="103" y="5"/>
                  </a:moveTo>
                  <a:cubicBezTo>
                    <a:pt x="96" y="5"/>
                    <a:pt x="96" y="5"/>
                    <a:pt x="96" y="5"/>
                  </a:cubicBezTo>
                  <a:cubicBezTo>
                    <a:pt x="96" y="0"/>
                    <a:pt x="96" y="0"/>
                    <a:pt x="96" y="0"/>
                  </a:cubicBezTo>
                  <a:cubicBezTo>
                    <a:pt x="103" y="0"/>
                    <a:pt x="103" y="0"/>
                    <a:pt x="103" y="0"/>
                  </a:cubicBezTo>
                  <a:cubicBezTo>
                    <a:pt x="103" y="5"/>
                    <a:pt x="103" y="5"/>
                    <a:pt x="103" y="5"/>
                  </a:cubicBezTo>
                  <a:close/>
                  <a:moveTo>
                    <a:pt x="103" y="8"/>
                  </a:moveTo>
                  <a:cubicBezTo>
                    <a:pt x="103" y="13"/>
                    <a:pt x="103" y="13"/>
                    <a:pt x="103" y="13"/>
                  </a:cubicBezTo>
                  <a:cubicBezTo>
                    <a:pt x="101" y="13"/>
                    <a:pt x="101" y="13"/>
                    <a:pt x="101" y="13"/>
                  </a:cubicBezTo>
                  <a:cubicBezTo>
                    <a:pt x="101" y="18"/>
                    <a:pt x="101" y="18"/>
                    <a:pt x="101" y="18"/>
                  </a:cubicBezTo>
                  <a:cubicBezTo>
                    <a:pt x="103" y="18"/>
                    <a:pt x="103" y="18"/>
                    <a:pt x="103" y="18"/>
                  </a:cubicBezTo>
                  <a:cubicBezTo>
                    <a:pt x="103" y="23"/>
                    <a:pt x="103" y="23"/>
                    <a:pt x="103" y="23"/>
                  </a:cubicBezTo>
                  <a:cubicBezTo>
                    <a:pt x="98" y="23"/>
                    <a:pt x="98" y="23"/>
                    <a:pt x="98" y="23"/>
                  </a:cubicBezTo>
                  <a:cubicBezTo>
                    <a:pt x="97" y="23"/>
                    <a:pt x="96" y="21"/>
                    <a:pt x="96" y="20"/>
                  </a:cubicBezTo>
                  <a:cubicBezTo>
                    <a:pt x="96" y="10"/>
                    <a:pt x="96" y="10"/>
                    <a:pt x="96" y="10"/>
                  </a:cubicBezTo>
                  <a:cubicBezTo>
                    <a:pt x="96" y="9"/>
                    <a:pt x="97" y="8"/>
                    <a:pt x="98" y="8"/>
                  </a:cubicBezTo>
                  <a:cubicBezTo>
                    <a:pt x="103" y="8"/>
                    <a:pt x="103" y="8"/>
                    <a:pt x="103" y="8"/>
                  </a:cubicBezTo>
                  <a:close/>
                  <a:moveTo>
                    <a:pt x="96" y="53"/>
                  </a:moveTo>
                  <a:cubicBezTo>
                    <a:pt x="96" y="38"/>
                    <a:pt x="96" y="38"/>
                    <a:pt x="96" y="38"/>
                  </a:cubicBezTo>
                  <a:cubicBezTo>
                    <a:pt x="96" y="38"/>
                    <a:pt x="96" y="38"/>
                    <a:pt x="96" y="38"/>
                  </a:cubicBezTo>
                  <a:cubicBezTo>
                    <a:pt x="97" y="38"/>
                    <a:pt x="98" y="39"/>
                    <a:pt x="98" y="41"/>
                  </a:cubicBezTo>
                  <a:cubicBezTo>
                    <a:pt x="98" y="50"/>
                    <a:pt x="98" y="50"/>
                    <a:pt x="98" y="50"/>
                  </a:cubicBezTo>
                  <a:cubicBezTo>
                    <a:pt x="98" y="52"/>
                    <a:pt x="97" y="53"/>
                    <a:pt x="96" y="53"/>
                  </a:cubicBezTo>
                  <a:cubicBezTo>
                    <a:pt x="96" y="53"/>
                    <a:pt x="96" y="53"/>
                    <a:pt x="96" y="53"/>
                  </a:cubicBezTo>
                  <a:close/>
                  <a:moveTo>
                    <a:pt x="96" y="37"/>
                  </a:moveTo>
                  <a:cubicBezTo>
                    <a:pt x="96" y="33"/>
                    <a:pt x="96" y="33"/>
                    <a:pt x="96" y="33"/>
                  </a:cubicBezTo>
                  <a:cubicBezTo>
                    <a:pt x="98" y="33"/>
                    <a:pt x="98" y="33"/>
                    <a:pt x="98" y="33"/>
                  </a:cubicBezTo>
                  <a:cubicBezTo>
                    <a:pt x="98" y="27"/>
                    <a:pt x="98" y="27"/>
                    <a:pt x="98" y="27"/>
                  </a:cubicBezTo>
                  <a:cubicBezTo>
                    <a:pt x="96" y="27"/>
                    <a:pt x="96" y="27"/>
                    <a:pt x="96" y="27"/>
                  </a:cubicBezTo>
                  <a:cubicBezTo>
                    <a:pt x="96" y="23"/>
                    <a:pt x="96" y="23"/>
                    <a:pt x="96" y="23"/>
                  </a:cubicBezTo>
                  <a:cubicBezTo>
                    <a:pt x="101" y="23"/>
                    <a:pt x="101" y="23"/>
                    <a:pt x="101" y="23"/>
                  </a:cubicBezTo>
                  <a:cubicBezTo>
                    <a:pt x="102" y="23"/>
                    <a:pt x="103" y="24"/>
                    <a:pt x="103" y="25"/>
                  </a:cubicBezTo>
                  <a:cubicBezTo>
                    <a:pt x="103" y="35"/>
                    <a:pt x="103" y="35"/>
                    <a:pt x="103" y="35"/>
                  </a:cubicBezTo>
                  <a:cubicBezTo>
                    <a:pt x="103" y="36"/>
                    <a:pt x="102" y="37"/>
                    <a:pt x="101" y="37"/>
                  </a:cubicBezTo>
                  <a:lnTo>
                    <a:pt x="96" y="37"/>
                  </a:lnTo>
                  <a:close/>
                  <a:moveTo>
                    <a:pt x="88" y="53"/>
                  </a:moveTo>
                  <a:cubicBezTo>
                    <a:pt x="96" y="53"/>
                    <a:pt x="96" y="53"/>
                    <a:pt x="96" y="53"/>
                  </a:cubicBezTo>
                  <a:cubicBezTo>
                    <a:pt x="96" y="58"/>
                    <a:pt x="96" y="58"/>
                    <a:pt x="96" y="58"/>
                  </a:cubicBezTo>
                  <a:cubicBezTo>
                    <a:pt x="88" y="58"/>
                    <a:pt x="88" y="58"/>
                    <a:pt x="88" y="58"/>
                  </a:cubicBezTo>
                  <a:cubicBezTo>
                    <a:pt x="88" y="53"/>
                    <a:pt x="88" y="53"/>
                    <a:pt x="88" y="53"/>
                  </a:cubicBezTo>
                  <a:close/>
                  <a:moveTo>
                    <a:pt x="96" y="5"/>
                  </a:moveTo>
                  <a:cubicBezTo>
                    <a:pt x="88" y="5"/>
                    <a:pt x="88" y="5"/>
                    <a:pt x="88" y="5"/>
                  </a:cubicBezTo>
                  <a:cubicBezTo>
                    <a:pt x="88" y="0"/>
                    <a:pt x="88" y="0"/>
                    <a:pt x="88" y="0"/>
                  </a:cubicBezTo>
                  <a:cubicBezTo>
                    <a:pt x="96" y="0"/>
                    <a:pt x="96" y="0"/>
                    <a:pt x="96" y="0"/>
                  </a:cubicBezTo>
                  <a:cubicBezTo>
                    <a:pt x="96" y="5"/>
                    <a:pt x="96" y="5"/>
                    <a:pt x="96" y="5"/>
                  </a:cubicBezTo>
                  <a:close/>
                  <a:moveTo>
                    <a:pt x="96" y="23"/>
                  </a:moveTo>
                  <a:cubicBezTo>
                    <a:pt x="96" y="27"/>
                    <a:pt x="96" y="27"/>
                    <a:pt x="96" y="27"/>
                  </a:cubicBezTo>
                  <a:cubicBezTo>
                    <a:pt x="93" y="27"/>
                    <a:pt x="93" y="27"/>
                    <a:pt x="93" y="27"/>
                  </a:cubicBezTo>
                  <a:cubicBezTo>
                    <a:pt x="93" y="33"/>
                    <a:pt x="93" y="33"/>
                    <a:pt x="93" y="33"/>
                  </a:cubicBezTo>
                  <a:cubicBezTo>
                    <a:pt x="96" y="33"/>
                    <a:pt x="96" y="33"/>
                    <a:pt x="96" y="33"/>
                  </a:cubicBezTo>
                  <a:cubicBezTo>
                    <a:pt x="96" y="37"/>
                    <a:pt x="96" y="37"/>
                    <a:pt x="96" y="37"/>
                  </a:cubicBezTo>
                  <a:cubicBezTo>
                    <a:pt x="91" y="37"/>
                    <a:pt x="91" y="37"/>
                    <a:pt x="91" y="37"/>
                  </a:cubicBezTo>
                  <a:cubicBezTo>
                    <a:pt x="90" y="37"/>
                    <a:pt x="89" y="36"/>
                    <a:pt x="89" y="35"/>
                  </a:cubicBezTo>
                  <a:cubicBezTo>
                    <a:pt x="89" y="25"/>
                    <a:pt x="89" y="25"/>
                    <a:pt x="89" y="25"/>
                  </a:cubicBezTo>
                  <a:cubicBezTo>
                    <a:pt x="89" y="24"/>
                    <a:pt x="90" y="23"/>
                    <a:pt x="91" y="23"/>
                  </a:cubicBezTo>
                  <a:cubicBezTo>
                    <a:pt x="96" y="23"/>
                    <a:pt x="96" y="23"/>
                    <a:pt x="96" y="23"/>
                  </a:cubicBezTo>
                  <a:close/>
                  <a:moveTo>
                    <a:pt x="96" y="38"/>
                  </a:moveTo>
                  <a:cubicBezTo>
                    <a:pt x="96" y="53"/>
                    <a:pt x="96" y="53"/>
                    <a:pt x="96" y="53"/>
                  </a:cubicBezTo>
                  <a:cubicBezTo>
                    <a:pt x="88" y="53"/>
                    <a:pt x="88" y="53"/>
                    <a:pt x="88" y="53"/>
                  </a:cubicBezTo>
                  <a:cubicBezTo>
                    <a:pt x="88" y="48"/>
                    <a:pt x="88" y="48"/>
                    <a:pt x="88" y="48"/>
                  </a:cubicBezTo>
                  <a:cubicBezTo>
                    <a:pt x="93" y="48"/>
                    <a:pt x="93" y="48"/>
                    <a:pt x="93" y="48"/>
                  </a:cubicBezTo>
                  <a:cubicBezTo>
                    <a:pt x="93" y="43"/>
                    <a:pt x="93" y="43"/>
                    <a:pt x="93" y="43"/>
                  </a:cubicBezTo>
                  <a:cubicBezTo>
                    <a:pt x="88" y="43"/>
                    <a:pt x="88" y="43"/>
                    <a:pt x="88" y="43"/>
                  </a:cubicBezTo>
                  <a:cubicBezTo>
                    <a:pt x="88" y="38"/>
                    <a:pt x="88" y="38"/>
                    <a:pt x="88" y="38"/>
                  </a:cubicBezTo>
                  <a:cubicBezTo>
                    <a:pt x="96" y="38"/>
                    <a:pt x="96" y="38"/>
                    <a:pt x="96" y="38"/>
                  </a:cubicBezTo>
                  <a:close/>
                  <a:moveTo>
                    <a:pt x="88" y="23"/>
                  </a:moveTo>
                  <a:cubicBezTo>
                    <a:pt x="88" y="18"/>
                    <a:pt x="88" y="18"/>
                    <a:pt x="88" y="18"/>
                  </a:cubicBezTo>
                  <a:cubicBezTo>
                    <a:pt x="91" y="18"/>
                    <a:pt x="91" y="18"/>
                    <a:pt x="91" y="18"/>
                  </a:cubicBezTo>
                  <a:cubicBezTo>
                    <a:pt x="91" y="13"/>
                    <a:pt x="91" y="13"/>
                    <a:pt x="91" y="13"/>
                  </a:cubicBezTo>
                  <a:cubicBezTo>
                    <a:pt x="88" y="13"/>
                    <a:pt x="88" y="13"/>
                    <a:pt x="88" y="13"/>
                  </a:cubicBezTo>
                  <a:cubicBezTo>
                    <a:pt x="88" y="8"/>
                    <a:pt x="88" y="8"/>
                    <a:pt x="88" y="8"/>
                  </a:cubicBezTo>
                  <a:cubicBezTo>
                    <a:pt x="93" y="8"/>
                    <a:pt x="93" y="8"/>
                    <a:pt x="93" y="8"/>
                  </a:cubicBezTo>
                  <a:cubicBezTo>
                    <a:pt x="95" y="8"/>
                    <a:pt x="96" y="9"/>
                    <a:pt x="96" y="10"/>
                  </a:cubicBezTo>
                  <a:cubicBezTo>
                    <a:pt x="96" y="20"/>
                    <a:pt x="96" y="20"/>
                    <a:pt x="96" y="20"/>
                  </a:cubicBezTo>
                  <a:cubicBezTo>
                    <a:pt x="96" y="21"/>
                    <a:pt x="95" y="23"/>
                    <a:pt x="93" y="23"/>
                  </a:cubicBezTo>
                  <a:lnTo>
                    <a:pt x="88" y="23"/>
                  </a:lnTo>
                  <a:close/>
                  <a:moveTo>
                    <a:pt x="81" y="53"/>
                  </a:moveTo>
                  <a:cubicBezTo>
                    <a:pt x="88" y="53"/>
                    <a:pt x="88" y="53"/>
                    <a:pt x="88" y="53"/>
                  </a:cubicBezTo>
                  <a:cubicBezTo>
                    <a:pt x="88" y="58"/>
                    <a:pt x="88" y="58"/>
                    <a:pt x="88" y="58"/>
                  </a:cubicBezTo>
                  <a:cubicBezTo>
                    <a:pt x="81" y="58"/>
                    <a:pt x="81" y="58"/>
                    <a:pt x="81" y="58"/>
                  </a:cubicBezTo>
                  <a:cubicBezTo>
                    <a:pt x="81" y="53"/>
                    <a:pt x="81" y="53"/>
                    <a:pt x="81" y="53"/>
                  </a:cubicBezTo>
                  <a:close/>
                  <a:moveTo>
                    <a:pt x="88" y="5"/>
                  </a:moveTo>
                  <a:cubicBezTo>
                    <a:pt x="81" y="5"/>
                    <a:pt x="81" y="5"/>
                    <a:pt x="81" y="5"/>
                  </a:cubicBezTo>
                  <a:cubicBezTo>
                    <a:pt x="81" y="0"/>
                    <a:pt x="81" y="0"/>
                    <a:pt x="81" y="0"/>
                  </a:cubicBezTo>
                  <a:cubicBezTo>
                    <a:pt x="88" y="0"/>
                    <a:pt x="88" y="0"/>
                    <a:pt x="88" y="0"/>
                  </a:cubicBezTo>
                  <a:cubicBezTo>
                    <a:pt x="88" y="5"/>
                    <a:pt x="88" y="5"/>
                    <a:pt x="88" y="5"/>
                  </a:cubicBezTo>
                  <a:close/>
                  <a:moveTo>
                    <a:pt x="88" y="8"/>
                  </a:moveTo>
                  <a:cubicBezTo>
                    <a:pt x="88" y="13"/>
                    <a:pt x="88" y="13"/>
                    <a:pt x="88" y="13"/>
                  </a:cubicBezTo>
                  <a:cubicBezTo>
                    <a:pt x="86" y="13"/>
                    <a:pt x="86" y="13"/>
                    <a:pt x="86" y="13"/>
                  </a:cubicBezTo>
                  <a:cubicBezTo>
                    <a:pt x="86" y="18"/>
                    <a:pt x="86" y="18"/>
                    <a:pt x="86" y="18"/>
                  </a:cubicBezTo>
                  <a:cubicBezTo>
                    <a:pt x="88" y="18"/>
                    <a:pt x="88" y="18"/>
                    <a:pt x="88" y="18"/>
                  </a:cubicBezTo>
                  <a:cubicBezTo>
                    <a:pt x="88" y="23"/>
                    <a:pt x="88" y="23"/>
                    <a:pt x="88" y="23"/>
                  </a:cubicBezTo>
                  <a:cubicBezTo>
                    <a:pt x="83" y="23"/>
                    <a:pt x="83" y="23"/>
                    <a:pt x="83" y="23"/>
                  </a:cubicBezTo>
                  <a:cubicBezTo>
                    <a:pt x="82" y="23"/>
                    <a:pt x="81" y="21"/>
                    <a:pt x="81" y="20"/>
                  </a:cubicBezTo>
                  <a:cubicBezTo>
                    <a:pt x="81" y="10"/>
                    <a:pt x="81" y="10"/>
                    <a:pt x="81" y="10"/>
                  </a:cubicBezTo>
                  <a:cubicBezTo>
                    <a:pt x="81" y="9"/>
                    <a:pt x="82" y="8"/>
                    <a:pt x="83" y="8"/>
                  </a:cubicBezTo>
                  <a:cubicBezTo>
                    <a:pt x="88" y="8"/>
                    <a:pt x="88" y="8"/>
                    <a:pt x="88" y="8"/>
                  </a:cubicBezTo>
                  <a:close/>
                  <a:moveTo>
                    <a:pt x="88" y="38"/>
                  </a:moveTo>
                  <a:cubicBezTo>
                    <a:pt x="88" y="43"/>
                    <a:pt x="88" y="43"/>
                    <a:pt x="88" y="43"/>
                  </a:cubicBezTo>
                  <a:cubicBezTo>
                    <a:pt x="81" y="43"/>
                    <a:pt x="81" y="43"/>
                    <a:pt x="81" y="43"/>
                  </a:cubicBezTo>
                  <a:cubicBezTo>
                    <a:pt x="81" y="38"/>
                    <a:pt x="81" y="38"/>
                    <a:pt x="81" y="38"/>
                  </a:cubicBezTo>
                  <a:cubicBezTo>
                    <a:pt x="88" y="38"/>
                    <a:pt x="88" y="38"/>
                    <a:pt x="88" y="38"/>
                  </a:cubicBezTo>
                  <a:close/>
                  <a:moveTo>
                    <a:pt x="88" y="48"/>
                  </a:moveTo>
                  <a:cubicBezTo>
                    <a:pt x="88" y="53"/>
                    <a:pt x="88" y="53"/>
                    <a:pt x="88" y="53"/>
                  </a:cubicBezTo>
                  <a:cubicBezTo>
                    <a:pt x="81" y="53"/>
                    <a:pt x="81" y="53"/>
                    <a:pt x="81" y="53"/>
                  </a:cubicBezTo>
                  <a:cubicBezTo>
                    <a:pt x="81" y="48"/>
                    <a:pt x="81" y="48"/>
                    <a:pt x="81" y="48"/>
                  </a:cubicBezTo>
                  <a:cubicBezTo>
                    <a:pt x="88" y="48"/>
                    <a:pt x="88" y="48"/>
                    <a:pt x="88" y="48"/>
                  </a:cubicBezTo>
                  <a:close/>
                  <a:moveTo>
                    <a:pt x="81" y="37"/>
                  </a:moveTo>
                  <a:cubicBezTo>
                    <a:pt x="81" y="33"/>
                    <a:pt x="81" y="33"/>
                    <a:pt x="81" y="33"/>
                  </a:cubicBezTo>
                  <a:cubicBezTo>
                    <a:pt x="84" y="33"/>
                    <a:pt x="84" y="33"/>
                    <a:pt x="84" y="33"/>
                  </a:cubicBezTo>
                  <a:cubicBezTo>
                    <a:pt x="84" y="27"/>
                    <a:pt x="84" y="27"/>
                    <a:pt x="84" y="27"/>
                  </a:cubicBezTo>
                  <a:cubicBezTo>
                    <a:pt x="81" y="27"/>
                    <a:pt x="81" y="27"/>
                    <a:pt x="81" y="27"/>
                  </a:cubicBezTo>
                  <a:cubicBezTo>
                    <a:pt x="81" y="23"/>
                    <a:pt x="81" y="23"/>
                    <a:pt x="81" y="23"/>
                  </a:cubicBezTo>
                  <a:cubicBezTo>
                    <a:pt x="86" y="23"/>
                    <a:pt x="86" y="23"/>
                    <a:pt x="86" y="23"/>
                  </a:cubicBezTo>
                  <a:cubicBezTo>
                    <a:pt x="87" y="23"/>
                    <a:pt x="88" y="24"/>
                    <a:pt x="88" y="25"/>
                  </a:cubicBezTo>
                  <a:cubicBezTo>
                    <a:pt x="88" y="35"/>
                    <a:pt x="88" y="35"/>
                    <a:pt x="88" y="35"/>
                  </a:cubicBezTo>
                  <a:cubicBezTo>
                    <a:pt x="88" y="36"/>
                    <a:pt x="87" y="37"/>
                    <a:pt x="86" y="37"/>
                  </a:cubicBezTo>
                  <a:lnTo>
                    <a:pt x="81" y="37"/>
                  </a:lnTo>
                  <a:close/>
                  <a:moveTo>
                    <a:pt x="74" y="53"/>
                  </a:moveTo>
                  <a:cubicBezTo>
                    <a:pt x="81" y="53"/>
                    <a:pt x="81" y="53"/>
                    <a:pt x="81" y="53"/>
                  </a:cubicBezTo>
                  <a:cubicBezTo>
                    <a:pt x="81" y="58"/>
                    <a:pt x="81" y="58"/>
                    <a:pt x="81" y="58"/>
                  </a:cubicBezTo>
                  <a:cubicBezTo>
                    <a:pt x="74" y="58"/>
                    <a:pt x="74" y="58"/>
                    <a:pt x="74" y="58"/>
                  </a:cubicBezTo>
                  <a:cubicBezTo>
                    <a:pt x="74" y="53"/>
                    <a:pt x="74" y="53"/>
                    <a:pt x="74" y="53"/>
                  </a:cubicBezTo>
                  <a:close/>
                  <a:moveTo>
                    <a:pt x="81" y="5"/>
                  </a:moveTo>
                  <a:cubicBezTo>
                    <a:pt x="74" y="5"/>
                    <a:pt x="74" y="5"/>
                    <a:pt x="74" y="5"/>
                  </a:cubicBezTo>
                  <a:cubicBezTo>
                    <a:pt x="74" y="0"/>
                    <a:pt x="74" y="0"/>
                    <a:pt x="74" y="0"/>
                  </a:cubicBezTo>
                  <a:cubicBezTo>
                    <a:pt x="81" y="0"/>
                    <a:pt x="81" y="0"/>
                    <a:pt x="81" y="0"/>
                  </a:cubicBezTo>
                  <a:cubicBezTo>
                    <a:pt x="81" y="5"/>
                    <a:pt x="81" y="5"/>
                    <a:pt x="81" y="5"/>
                  </a:cubicBezTo>
                  <a:close/>
                  <a:moveTo>
                    <a:pt x="81" y="23"/>
                  </a:moveTo>
                  <a:cubicBezTo>
                    <a:pt x="81" y="27"/>
                    <a:pt x="81" y="27"/>
                    <a:pt x="81" y="27"/>
                  </a:cubicBezTo>
                  <a:cubicBezTo>
                    <a:pt x="78" y="27"/>
                    <a:pt x="78" y="27"/>
                    <a:pt x="78" y="27"/>
                  </a:cubicBezTo>
                  <a:cubicBezTo>
                    <a:pt x="78" y="33"/>
                    <a:pt x="78" y="33"/>
                    <a:pt x="78" y="33"/>
                  </a:cubicBezTo>
                  <a:cubicBezTo>
                    <a:pt x="81" y="33"/>
                    <a:pt x="81" y="33"/>
                    <a:pt x="81" y="33"/>
                  </a:cubicBezTo>
                  <a:cubicBezTo>
                    <a:pt x="81" y="37"/>
                    <a:pt x="81" y="37"/>
                    <a:pt x="81" y="37"/>
                  </a:cubicBezTo>
                  <a:cubicBezTo>
                    <a:pt x="76" y="37"/>
                    <a:pt x="76" y="37"/>
                    <a:pt x="76" y="37"/>
                  </a:cubicBezTo>
                  <a:cubicBezTo>
                    <a:pt x="75" y="37"/>
                    <a:pt x="74" y="36"/>
                    <a:pt x="74" y="35"/>
                  </a:cubicBezTo>
                  <a:cubicBezTo>
                    <a:pt x="74" y="25"/>
                    <a:pt x="74" y="25"/>
                    <a:pt x="74" y="25"/>
                  </a:cubicBezTo>
                  <a:cubicBezTo>
                    <a:pt x="74" y="24"/>
                    <a:pt x="75" y="23"/>
                    <a:pt x="76" y="23"/>
                  </a:cubicBezTo>
                  <a:cubicBezTo>
                    <a:pt x="81" y="23"/>
                    <a:pt x="81" y="23"/>
                    <a:pt x="81" y="23"/>
                  </a:cubicBezTo>
                  <a:close/>
                  <a:moveTo>
                    <a:pt x="81" y="38"/>
                  </a:moveTo>
                  <a:cubicBezTo>
                    <a:pt x="81" y="43"/>
                    <a:pt x="81" y="43"/>
                    <a:pt x="81" y="43"/>
                  </a:cubicBezTo>
                  <a:cubicBezTo>
                    <a:pt x="74" y="43"/>
                    <a:pt x="74" y="43"/>
                    <a:pt x="74" y="43"/>
                  </a:cubicBezTo>
                  <a:cubicBezTo>
                    <a:pt x="74" y="38"/>
                    <a:pt x="74" y="38"/>
                    <a:pt x="74" y="38"/>
                  </a:cubicBezTo>
                  <a:cubicBezTo>
                    <a:pt x="81" y="38"/>
                    <a:pt x="81" y="38"/>
                    <a:pt x="81" y="38"/>
                  </a:cubicBezTo>
                  <a:close/>
                  <a:moveTo>
                    <a:pt x="81" y="48"/>
                  </a:moveTo>
                  <a:cubicBezTo>
                    <a:pt x="81" y="53"/>
                    <a:pt x="81" y="53"/>
                    <a:pt x="81" y="53"/>
                  </a:cubicBezTo>
                  <a:cubicBezTo>
                    <a:pt x="74" y="53"/>
                    <a:pt x="74" y="53"/>
                    <a:pt x="74" y="53"/>
                  </a:cubicBezTo>
                  <a:cubicBezTo>
                    <a:pt x="74" y="48"/>
                    <a:pt x="74" y="48"/>
                    <a:pt x="74" y="48"/>
                  </a:cubicBezTo>
                  <a:cubicBezTo>
                    <a:pt x="81" y="48"/>
                    <a:pt x="81" y="48"/>
                    <a:pt x="81" y="48"/>
                  </a:cubicBezTo>
                  <a:close/>
                  <a:moveTo>
                    <a:pt x="74" y="23"/>
                  </a:moveTo>
                  <a:cubicBezTo>
                    <a:pt x="74" y="18"/>
                    <a:pt x="74" y="18"/>
                    <a:pt x="74" y="18"/>
                  </a:cubicBezTo>
                  <a:cubicBezTo>
                    <a:pt x="76" y="18"/>
                    <a:pt x="76" y="18"/>
                    <a:pt x="76" y="18"/>
                  </a:cubicBezTo>
                  <a:cubicBezTo>
                    <a:pt x="76" y="13"/>
                    <a:pt x="76" y="13"/>
                    <a:pt x="76" y="13"/>
                  </a:cubicBezTo>
                  <a:cubicBezTo>
                    <a:pt x="74" y="13"/>
                    <a:pt x="74" y="13"/>
                    <a:pt x="74" y="13"/>
                  </a:cubicBezTo>
                  <a:cubicBezTo>
                    <a:pt x="74" y="8"/>
                    <a:pt x="74" y="8"/>
                    <a:pt x="74" y="8"/>
                  </a:cubicBezTo>
                  <a:cubicBezTo>
                    <a:pt x="79" y="8"/>
                    <a:pt x="79" y="8"/>
                    <a:pt x="79" y="8"/>
                  </a:cubicBezTo>
                  <a:cubicBezTo>
                    <a:pt x="80" y="8"/>
                    <a:pt x="81" y="9"/>
                    <a:pt x="81" y="10"/>
                  </a:cubicBezTo>
                  <a:cubicBezTo>
                    <a:pt x="81" y="20"/>
                    <a:pt x="81" y="20"/>
                    <a:pt x="81" y="20"/>
                  </a:cubicBezTo>
                  <a:cubicBezTo>
                    <a:pt x="81" y="21"/>
                    <a:pt x="80" y="23"/>
                    <a:pt x="79" y="23"/>
                  </a:cubicBezTo>
                  <a:lnTo>
                    <a:pt x="74" y="23"/>
                  </a:lnTo>
                  <a:close/>
                  <a:moveTo>
                    <a:pt x="66" y="53"/>
                  </a:moveTo>
                  <a:cubicBezTo>
                    <a:pt x="74" y="53"/>
                    <a:pt x="74" y="53"/>
                    <a:pt x="74" y="53"/>
                  </a:cubicBezTo>
                  <a:cubicBezTo>
                    <a:pt x="74" y="58"/>
                    <a:pt x="74" y="58"/>
                    <a:pt x="74" y="58"/>
                  </a:cubicBezTo>
                  <a:cubicBezTo>
                    <a:pt x="66" y="58"/>
                    <a:pt x="66" y="58"/>
                    <a:pt x="66" y="58"/>
                  </a:cubicBezTo>
                  <a:cubicBezTo>
                    <a:pt x="66" y="53"/>
                    <a:pt x="66" y="53"/>
                    <a:pt x="66" y="53"/>
                  </a:cubicBezTo>
                  <a:close/>
                  <a:moveTo>
                    <a:pt x="74" y="5"/>
                  </a:moveTo>
                  <a:cubicBezTo>
                    <a:pt x="66" y="5"/>
                    <a:pt x="66" y="5"/>
                    <a:pt x="66" y="5"/>
                  </a:cubicBezTo>
                  <a:cubicBezTo>
                    <a:pt x="66" y="0"/>
                    <a:pt x="66" y="0"/>
                    <a:pt x="66" y="0"/>
                  </a:cubicBezTo>
                  <a:cubicBezTo>
                    <a:pt x="74" y="0"/>
                    <a:pt x="74" y="0"/>
                    <a:pt x="74" y="0"/>
                  </a:cubicBezTo>
                  <a:cubicBezTo>
                    <a:pt x="74" y="5"/>
                    <a:pt x="74" y="5"/>
                    <a:pt x="74" y="5"/>
                  </a:cubicBezTo>
                  <a:close/>
                  <a:moveTo>
                    <a:pt x="74" y="8"/>
                  </a:moveTo>
                  <a:cubicBezTo>
                    <a:pt x="74" y="13"/>
                    <a:pt x="74" y="13"/>
                    <a:pt x="74" y="13"/>
                  </a:cubicBezTo>
                  <a:cubicBezTo>
                    <a:pt x="71" y="13"/>
                    <a:pt x="71" y="13"/>
                    <a:pt x="71" y="13"/>
                  </a:cubicBezTo>
                  <a:cubicBezTo>
                    <a:pt x="71" y="18"/>
                    <a:pt x="71" y="18"/>
                    <a:pt x="71" y="18"/>
                  </a:cubicBezTo>
                  <a:cubicBezTo>
                    <a:pt x="74" y="18"/>
                    <a:pt x="74" y="18"/>
                    <a:pt x="74" y="18"/>
                  </a:cubicBezTo>
                  <a:cubicBezTo>
                    <a:pt x="74" y="23"/>
                    <a:pt x="74" y="23"/>
                    <a:pt x="74" y="23"/>
                  </a:cubicBezTo>
                  <a:cubicBezTo>
                    <a:pt x="69" y="23"/>
                    <a:pt x="69" y="23"/>
                    <a:pt x="69" y="23"/>
                  </a:cubicBezTo>
                  <a:cubicBezTo>
                    <a:pt x="67" y="23"/>
                    <a:pt x="66" y="21"/>
                    <a:pt x="66" y="20"/>
                  </a:cubicBezTo>
                  <a:cubicBezTo>
                    <a:pt x="66" y="10"/>
                    <a:pt x="66" y="10"/>
                    <a:pt x="66" y="10"/>
                  </a:cubicBezTo>
                  <a:cubicBezTo>
                    <a:pt x="66" y="9"/>
                    <a:pt x="67" y="8"/>
                    <a:pt x="69" y="8"/>
                  </a:cubicBezTo>
                  <a:cubicBezTo>
                    <a:pt x="74" y="8"/>
                    <a:pt x="74" y="8"/>
                    <a:pt x="74" y="8"/>
                  </a:cubicBezTo>
                  <a:close/>
                  <a:moveTo>
                    <a:pt x="74" y="38"/>
                  </a:moveTo>
                  <a:cubicBezTo>
                    <a:pt x="74" y="43"/>
                    <a:pt x="74" y="43"/>
                    <a:pt x="74" y="43"/>
                  </a:cubicBezTo>
                  <a:cubicBezTo>
                    <a:pt x="66" y="43"/>
                    <a:pt x="66" y="43"/>
                    <a:pt x="66" y="43"/>
                  </a:cubicBezTo>
                  <a:cubicBezTo>
                    <a:pt x="66" y="38"/>
                    <a:pt x="66" y="38"/>
                    <a:pt x="66" y="38"/>
                  </a:cubicBezTo>
                  <a:cubicBezTo>
                    <a:pt x="74" y="38"/>
                    <a:pt x="74" y="38"/>
                    <a:pt x="74" y="38"/>
                  </a:cubicBezTo>
                  <a:close/>
                  <a:moveTo>
                    <a:pt x="74" y="48"/>
                  </a:moveTo>
                  <a:cubicBezTo>
                    <a:pt x="74" y="53"/>
                    <a:pt x="74" y="53"/>
                    <a:pt x="74" y="53"/>
                  </a:cubicBezTo>
                  <a:cubicBezTo>
                    <a:pt x="66" y="53"/>
                    <a:pt x="66" y="53"/>
                    <a:pt x="66" y="53"/>
                  </a:cubicBezTo>
                  <a:cubicBezTo>
                    <a:pt x="66" y="48"/>
                    <a:pt x="66" y="48"/>
                    <a:pt x="66" y="48"/>
                  </a:cubicBezTo>
                  <a:cubicBezTo>
                    <a:pt x="74" y="48"/>
                    <a:pt x="74" y="48"/>
                    <a:pt x="74" y="48"/>
                  </a:cubicBezTo>
                  <a:close/>
                  <a:moveTo>
                    <a:pt x="66" y="37"/>
                  </a:moveTo>
                  <a:cubicBezTo>
                    <a:pt x="66" y="33"/>
                    <a:pt x="66" y="33"/>
                    <a:pt x="66" y="33"/>
                  </a:cubicBezTo>
                  <a:cubicBezTo>
                    <a:pt x="69" y="33"/>
                    <a:pt x="69" y="33"/>
                    <a:pt x="69" y="33"/>
                  </a:cubicBezTo>
                  <a:cubicBezTo>
                    <a:pt x="69" y="27"/>
                    <a:pt x="69" y="27"/>
                    <a:pt x="69" y="27"/>
                  </a:cubicBezTo>
                  <a:cubicBezTo>
                    <a:pt x="66" y="27"/>
                    <a:pt x="66" y="27"/>
                    <a:pt x="66" y="27"/>
                  </a:cubicBezTo>
                  <a:cubicBezTo>
                    <a:pt x="66" y="23"/>
                    <a:pt x="66" y="23"/>
                    <a:pt x="66" y="23"/>
                  </a:cubicBezTo>
                  <a:cubicBezTo>
                    <a:pt x="71" y="23"/>
                    <a:pt x="71" y="23"/>
                    <a:pt x="71" y="23"/>
                  </a:cubicBezTo>
                  <a:cubicBezTo>
                    <a:pt x="72" y="23"/>
                    <a:pt x="73" y="24"/>
                    <a:pt x="73" y="25"/>
                  </a:cubicBezTo>
                  <a:cubicBezTo>
                    <a:pt x="73" y="35"/>
                    <a:pt x="73" y="35"/>
                    <a:pt x="73" y="35"/>
                  </a:cubicBezTo>
                  <a:cubicBezTo>
                    <a:pt x="73" y="36"/>
                    <a:pt x="72" y="37"/>
                    <a:pt x="71" y="37"/>
                  </a:cubicBezTo>
                  <a:lnTo>
                    <a:pt x="66" y="37"/>
                  </a:lnTo>
                  <a:close/>
                  <a:moveTo>
                    <a:pt x="59" y="53"/>
                  </a:moveTo>
                  <a:cubicBezTo>
                    <a:pt x="66" y="53"/>
                    <a:pt x="66" y="53"/>
                    <a:pt x="66" y="53"/>
                  </a:cubicBezTo>
                  <a:cubicBezTo>
                    <a:pt x="66" y="58"/>
                    <a:pt x="66" y="58"/>
                    <a:pt x="66" y="58"/>
                  </a:cubicBezTo>
                  <a:cubicBezTo>
                    <a:pt x="59" y="58"/>
                    <a:pt x="59" y="58"/>
                    <a:pt x="59" y="58"/>
                  </a:cubicBezTo>
                  <a:cubicBezTo>
                    <a:pt x="59" y="53"/>
                    <a:pt x="59" y="53"/>
                    <a:pt x="59" y="53"/>
                  </a:cubicBezTo>
                  <a:close/>
                  <a:moveTo>
                    <a:pt x="66" y="5"/>
                  </a:moveTo>
                  <a:cubicBezTo>
                    <a:pt x="59" y="5"/>
                    <a:pt x="59" y="5"/>
                    <a:pt x="59" y="5"/>
                  </a:cubicBezTo>
                  <a:cubicBezTo>
                    <a:pt x="59" y="0"/>
                    <a:pt x="59" y="0"/>
                    <a:pt x="59" y="0"/>
                  </a:cubicBezTo>
                  <a:cubicBezTo>
                    <a:pt x="66" y="0"/>
                    <a:pt x="66" y="0"/>
                    <a:pt x="66" y="0"/>
                  </a:cubicBezTo>
                  <a:cubicBezTo>
                    <a:pt x="66" y="5"/>
                    <a:pt x="66" y="5"/>
                    <a:pt x="66" y="5"/>
                  </a:cubicBezTo>
                  <a:close/>
                  <a:moveTo>
                    <a:pt x="66" y="23"/>
                  </a:moveTo>
                  <a:cubicBezTo>
                    <a:pt x="66" y="27"/>
                    <a:pt x="66" y="27"/>
                    <a:pt x="66" y="27"/>
                  </a:cubicBezTo>
                  <a:cubicBezTo>
                    <a:pt x="64" y="27"/>
                    <a:pt x="64" y="27"/>
                    <a:pt x="64" y="27"/>
                  </a:cubicBezTo>
                  <a:cubicBezTo>
                    <a:pt x="64" y="33"/>
                    <a:pt x="64" y="33"/>
                    <a:pt x="64" y="33"/>
                  </a:cubicBezTo>
                  <a:cubicBezTo>
                    <a:pt x="66" y="33"/>
                    <a:pt x="66" y="33"/>
                    <a:pt x="66" y="33"/>
                  </a:cubicBezTo>
                  <a:cubicBezTo>
                    <a:pt x="66" y="37"/>
                    <a:pt x="66" y="37"/>
                    <a:pt x="66" y="37"/>
                  </a:cubicBezTo>
                  <a:cubicBezTo>
                    <a:pt x="61" y="37"/>
                    <a:pt x="61" y="37"/>
                    <a:pt x="61" y="37"/>
                  </a:cubicBezTo>
                  <a:cubicBezTo>
                    <a:pt x="60" y="37"/>
                    <a:pt x="59" y="37"/>
                    <a:pt x="59" y="36"/>
                  </a:cubicBezTo>
                  <a:cubicBezTo>
                    <a:pt x="59" y="24"/>
                    <a:pt x="59" y="24"/>
                    <a:pt x="59" y="24"/>
                  </a:cubicBezTo>
                  <a:cubicBezTo>
                    <a:pt x="59" y="23"/>
                    <a:pt x="60" y="23"/>
                    <a:pt x="61" y="23"/>
                  </a:cubicBezTo>
                  <a:cubicBezTo>
                    <a:pt x="66" y="23"/>
                    <a:pt x="66" y="23"/>
                    <a:pt x="66" y="23"/>
                  </a:cubicBezTo>
                  <a:close/>
                  <a:moveTo>
                    <a:pt x="66" y="38"/>
                  </a:moveTo>
                  <a:cubicBezTo>
                    <a:pt x="66" y="43"/>
                    <a:pt x="66" y="43"/>
                    <a:pt x="66" y="43"/>
                  </a:cubicBezTo>
                  <a:cubicBezTo>
                    <a:pt x="59" y="43"/>
                    <a:pt x="59" y="43"/>
                    <a:pt x="59" y="43"/>
                  </a:cubicBezTo>
                  <a:cubicBezTo>
                    <a:pt x="59" y="38"/>
                    <a:pt x="59" y="38"/>
                    <a:pt x="59" y="38"/>
                  </a:cubicBezTo>
                  <a:cubicBezTo>
                    <a:pt x="66" y="38"/>
                    <a:pt x="66" y="38"/>
                    <a:pt x="66" y="38"/>
                  </a:cubicBezTo>
                  <a:close/>
                  <a:moveTo>
                    <a:pt x="66" y="48"/>
                  </a:moveTo>
                  <a:cubicBezTo>
                    <a:pt x="66" y="53"/>
                    <a:pt x="66" y="53"/>
                    <a:pt x="66" y="53"/>
                  </a:cubicBezTo>
                  <a:cubicBezTo>
                    <a:pt x="59" y="53"/>
                    <a:pt x="59" y="53"/>
                    <a:pt x="59" y="53"/>
                  </a:cubicBezTo>
                  <a:cubicBezTo>
                    <a:pt x="59" y="48"/>
                    <a:pt x="59" y="48"/>
                    <a:pt x="59" y="48"/>
                  </a:cubicBezTo>
                  <a:cubicBezTo>
                    <a:pt x="66" y="48"/>
                    <a:pt x="66" y="48"/>
                    <a:pt x="66" y="48"/>
                  </a:cubicBezTo>
                  <a:close/>
                  <a:moveTo>
                    <a:pt x="59" y="23"/>
                  </a:moveTo>
                  <a:cubicBezTo>
                    <a:pt x="59" y="18"/>
                    <a:pt x="59" y="18"/>
                    <a:pt x="59" y="18"/>
                  </a:cubicBezTo>
                  <a:cubicBezTo>
                    <a:pt x="61" y="18"/>
                    <a:pt x="61" y="18"/>
                    <a:pt x="61" y="18"/>
                  </a:cubicBezTo>
                  <a:cubicBezTo>
                    <a:pt x="61" y="13"/>
                    <a:pt x="61" y="13"/>
                    <a:pt x="61" y="13"/>
                  </a:cubicBezTo>
                  <a:cubicBezTo>
                    <a:pt x="59" y="13"/>
                    <a:pt x="59" y="13"/>
                    <a:pt x="59" y="13"/>
                  </a:cubicBezTo>
                  <a:cubicBezTo>
                    <a:pt x="59" y="8"/>
                    <a:pt x="59" y="8"/>
                    <a:pt x="59" y="8"/>
                  </a:cubicBezTo>
                  <a:cubicBezTo>
                    <a:pt x="64" y="8"/>
                    <a:pt x="64" y="8"/>
                    <a:pt x="64" y="8"/>
                  </a:cubicBezTo>
                  <a:cubicBezTo>
                    <a:pt x="65" y="8"/>
                    <a:pt x="66" y="9"/>
                    <a:pt x="66" y="10"/>
                  </a:cubicBezTo>
                  <a:cubicBezTo>
                    <a:pt x="66" y="20"/>
                    <a:pt x="66" y="20"/>
                    <a:pt x="66" y="20"/>
                  </a:cubicBezTo>
                  <a:cubicBezTo>
                    <a:pt x="66" y="21"/>
                    <a:pt x="65" y="23"/>
                    <a:pt x="64" y="23"/>
                  </a:cubicBezTo>
                  <a:lnTo>
                    <a:pt x="59" y="23"/>
                  </a:lnTo>
                  <a:close/>
                  <a:moveTo>
                    <a:pt x="51" y="53"/>
                  </a:moveTo>
                  <a:cubicBezTo>
                    <a:pt x="59" y="53"/>
                    <a:pt x="59" y="53"/>
                    <a:pt x="59" y="53"/>
                  </a:cubicBezTo>
                  <a:cubicBezTo>
                    <a:pt x="59" y="58"/>
                    <a:pt x="59" y="58"/>
                    <a:pt x="59" y="58"/>
                  </a:cubicBezTo>
                  <a:cubicBezTo>
                    <a:pt x="51" y="58"/>
                    <a:pt x="51" y="58"/>
                    <a:pt x="51" y="58"/>
                  </a:cubicBezTo>
                  <a:cubicBezTo>
                    <a:pt x="51" y="53"/>
                    <a:pt x="51" y="53"/>
                    <a:pt x="51" y="53"/>
                  </a:cubicBezTo>
                  <a:close/>
                  <a:moveTo>
                    <a:pt x="59" y="5"/>
                  </a:moveTo>
                  <a:cubicBezTo>
                    <a:pt x="51" y="5"/>
                    <a:pt x="51" y="5"/>
                    <a:pt x="51" y="5"/>
                  </a:cubicBezTo>
                  <a:cubicBezTo>
                    <a:pt x="51" y="0"/>
                    <a:pt x="51" y="0"/>
                    <a:pt x="51" y="0"/>
                  </a:cubicBezTo>
                  <a:cubicBezTo>
                    <a:pt x="59" y="0"/>
                    <a:pt x="59" y="0"/>
                    <a:pt x="59" y="0"/>
                  </a:cubicBezTo>
                  <a:cubicBezTo>
                    <a:pt x="59" y="5"/>
                    <a:pt x="59" y="5"/>
                    <a:pt x="59" y="5"/>
                  </a:cubicBezTo>
                  <a:close/>
                  <a:moveTo>
                    <a:pt x="59" y="8"/>
                  </a:moveTo>
                  <a:cubicBezTo>
                    <a:pt x="59" y="13"/>
                    <a:pt x="59" y="13"/>
                    <a:pt x="59" y="13"/>
                  </a:cubicBezTo>
                  <a:cubicBezTo>
                    <a:pt x="56" y="13"/>
                    <a:pt x="56" y="13"/>
                    <a:pt x="56" y="13"/>
                  </a:cubicBezTo>
                  <a:cubicBezTo>
                    <a:pt x="56" y="18"/>
                    <a:pt x="56" y="18"/>
                    <a:pt x="56" y="18"/>
                  </a:cubicBezTo>
                  <a:cubicBezTo>
                    <a:pt x="59" y="18"/>
                    <a:pt x="59" y="18"/>
                    <a:pt x="59" y="18"/>
                  </a:cubicBezTo>
                  <a:cubicBezTo>
                    <a:pt x="59" y="23"/>
                    <a:pt x="59" y="23"/>
                    <a:pt x="59" y="23"/>
                  </a:cubicBezTo>
                  <a:cubicBezTo>
                    <a:pt x="54" y="23"/>
                    <a:pt x="54" y="23"/>
                    <a:pt x="54" y="23"/>
                  </a:cubicBezTo>
                  <a:cubicBezTo>
                    <a:pt x="52" y="23"/>
                    <a:pt x="51" y="21"/>
                    <a:pt x="51" y="20"/>
                  </a:cubicBezTo>
                  <a:cubicBezTo>
                    <a:pt x="51" y="10"/>
                    <a:pt x="51" y="10"/>
                    <a:pt x="51" y="10"/>
                  </a:cubicBezTo>
                  <a:cubicBezTo>
                    <a:pt x="51" y="9"/>
                    <a:pt x="52" y="8"/>
                    <a:pt x="54" y="8"/>
                  </a:cubicBezTo>
                  <a:cubicBezTo>
                    <a:pt x="59" y="8"/>
                    <a:pt x="59" y="8"/>
                    <a:pt x="59" y="8"/>
                  </a:cubicBezTo>
                  <a:close/>
                  <a:moveTo>
                    <a:pt x="59" y="24"/>
                  </a:moveTo>
                  <a:cubicBezTo>
                    <a:pt x="59" y="36"/>
                    <a:pt x="59" y="36"/>
                    <a:pt x="59" y="36"/>
                  </a:cubicBezTo>
                  <a:cubicBezTo>
                    <a:pt x="59" y="36"/>
                    <a:pt x="59" y="35"/>
                    <a:pt x="59" y="35"/>
                  </a:cubicBezTo>
                  <a:cubicBezTo>
                    <a:pt x="59" y="25"/>
                    <a:pt x="59" y="25"/>
                    <a:pt x="59" y="25"/>
                  </a:cubicBezTo>
                  <a:cubicBezTo>
                    <a:pt x="59" y="25"/>
                    <a:pt x="59" y="24"/>
                    <a:pt x="59" y="24"/>
                  </a:cubicBezTo>
                  <a:close/>
                  <a:moveTo>
                    <a:pt x="59" y="38"/>
                  </a:moveTo>
                  <a:cubicBezTo>
                    <a:pt x="59" y="43"/>
                    <a:pt x="59" y="43"/>
                    <a:pt x="59" y="43"/>
                  </a:cubicBezTo>
                  <a:cubicBezTo>
                    <a:pt x="51" y="43"/>
                    <a:pt x="51" y="43"/>
                    <a:pt x="51" y="43"/>
                  </a:cubicBezTo>
                  <a:cubicBezTo>
                    <a:pt x="51" y="38"/>
                    <a:pt x="51" y="38"/>
                    <a:pt x="51" y="38"/>
                  </a:cubicBezTo>
                  <a:cubicBezTo>
                    <a:pt x="59" y="38"/>
                    <a:pt x="59" y="38"/>
                    <a:pt x="59" y="38"/>
                  </a:cubicBezTo>
                  <a:close/>
                  <a:moveTo>
                    <a:pt x="59" y="48"/>
                  </a:moveTo>
                  <a:cubicBezTo>
                    <a:pt x="59" y="53"/>
                    <a:pt x="59" y="53"/>
                    <a:pt x="59" y="53"/>
                  </a:cubicBezTo>
                  <a:cubicBezTo>
                    <a:pt x="51" y="53"/>
                    <a:pt x="51" y="53"/>
                    <a:pt x="51" y="53"/>
                  </a:cubicBezTo>
                  <a:cubicBezTo>
                    <a:pt x="51" y="48"/>
                    <a:pt x="51" y="48"/>
                    <a:pt x="51" y="48"/>
                  </a:cubicBezTo>
                  <a:cubicBezTo>
                    <a:pt x="59" y="48"/>
                    <a:pt x="59" y="48"/>
                    <a:pt x="59" y="48"/>
                  </a:cubicBezTo>
                  <a:close/>
                  <a:moveTo>
                    <a:pt x="51" y="37"/>
                  </a:moveTo>
                  <a:cubicBezTo>
                    <a:pt x="51" y="33"/>
                    <a:pt x="51" y="33"/>
                    <a:pt x="51" y="33"/>
                  </a:cubicBezTo>
                  <a:cubicBezTo>
                    <a:pt x="54" y="33"/>
                    <a:pt x="54" y="33"/>
                    <a:pt x="54" y="33"/>
                  </a:cubicBezTo>
                  <a:cubicBezTo>
                    <a:pt x="54" y="27"/>
                    <a:pt x="54" y="27"/>
                    <a:pt x="54" y="27"/>
                  </a:cubicBezTo>
                  <a:cubicBezTo>
                    <a:pt x="51" y="27"/>
                    <a:pt x="51" y="27"/>
                    <a:pt x="51" y="27"/>
                  </a:cubicBezTo>
                  <a:cubicBezTo>
                    <a:pt x="51" y="23"/>
                    <a:pt x="51" y="23"/>
                    <a:pt x="51" y="23"/>
                  </a:cubicBezTo>
                  <a:cubicBezTo>
                    <a:pt x="56" y="23"/>
                    <a:pt x="56" y="23"/>
                    <a:pt x="56" y="23"/>
                  </a:cubicBezTo>
                  <a:cubicBezTo>
                    <a:pt x="58" y="23"/>
                    <a:pt x="59" y="24"/>
                    <a:pt x="59" y="25"/>
                  </a:cubicBezTo>
                  <a:cubicBezTo>
                    <a:pt x="59" y="35"/>
                    <a:pt x="59" y="35"/>
                    <a:pt x="59" y="35"/>
                  </a:cubicBezTo>
                  <a:cubicBezTo>
                    <a:pt x="59" y="36"/>
                    <a:pt x="58" y="37"/>
                    <a:pt x="56" y="37"/>
                  </a:cubicBezTo>
                  <a:lnTo>
                    <a:pt x="51" y="37"/>
                  </a:lnTo>
                  <a:close/>
                  <a:moveTo>
                    <a:pt x="44" y="53"/>
                  </a:moveTo>
                  <a:cubicBezTo>
                    <a:pt x="51" y="53"/>
                    <a:pt x="51" y="53"/>
                    <a:pt x="51" y="53"/>
                  </a:cubicBezTo>
                  <a:cubicBezTo>
                    <a:pt x="51" y="58"/>
                    <a:pt x="51" y="58"/>
                    <a:pt x="51" y="58"/>
                  </a:cubicBezTo>
                  <a:cubicBezTo>
                    <a:pt x="44" y="58"/>
                    <a:pt x="44" y="58"/>
                    <a:pt x="44" y="58"/>
                  </a:cubicBezTo>
                  <a:cubicBezTo>
                    <a:pt x="44" y="53"/>
                    <a:pt x="44" y="53"/>
                    <a:pt x="44" y="53"/>
                  </a:cubicBezTo>
                  <a:close/>
                  <a:moveTo>
                    <a:pt x="51" y="5"/>
                  </a:moveTo>
                  <a:cubicBezTo>
                    <a:pt x="44" y="5"/>
                    <a:pt x="44" y="5"/>
                    <a:pt x="44" y="5"/>
                  </a:cubicBezTo>
                  <a:cubicBezTo>
                    <a:pt x="44" y="0"/>
                    <a:pt x="44" y="0"/>
                    <a:pt x="44" y="0"/>
                  </a:cubicBezTo>
                  <a:cubicBezTo>
                    <a:pt x="51" y="0"/>
                    <a:pt x="51" y="0"/>
                    <a:pt x="51" y="0"/>
                  </a:cubicBezTo>
                  <a:cubicBezTo>
                    <a:pt x="51" y="5"/>
                    <a:pt x="51" y="5"/>
                    <a:pt x="51" y="5"/>
                  </a:cubicBezTo>
                  <a:close/>
                  <a:moveTo>
                    <a:pt x="51" y="23"/>
                  </a:moveTo>
                  <a:cubicBezTo>
                    <a:pt x="51" y="27"/>
                    <a:pt x="51" y="27"/>
                    <a:pt x="51" y="27"/>
                  </a:cubicBezTo>
                  <a:cubicBezTo>
                    <a:pt x="49" y="27"/>
                    <a:pt x="49" y="27"/>
                    <a:pt x="49" y="27"/>
                  </a:cubicBezTo>
                  <a:cubicBezTo>
                    <a:pt x="49" y="33"/>
                    <a:pt x="49" y="33"/>
                    <a:pt x="49" y="33"/>
                  </a:cubicBezTo>
                  <a:cubicBezTo>
                    <a:pt x="51" y="33"/>
                    <a:pt x="51" y="33"/>
                    <a:pt x="51" y="33"/>
                  </a:cubicBezTo>
                  <a:cubicBezTo>
                    <a:pt x="51" y="37"/>
                    <a:pt x="51" y="37"/>
                    <a:pt x="51" y="37"/>
                  </a:cubicBezTo>
                  <a:cubicBezTo>
                    <a:pt x="46" y="37"/>
                    <a:pt x="46" y="37"/>
                    <a:pt x="46" y="37"/>
                  </a:cubicBezTo>
                  <a:cubicBezTo>
                    <a:pt x="45" y="37"/>
                    <a:pt x="44" y="36"/>
                    <a:pt x="44" y="35"/>
                  </a:cubicBezTo>
                  <a:cubicBezTo>
                    <a:pt x="44" y="25"/>
                    <a:pt x="44" y="25"/>
                    <a:pt x="44" y="25"/>
                  </a:cubicBezTo>
                  <a:cubicBezTo>
                    <a:pt x="44" y="24"/>
                    <a:pt x="45" y="23"/>
                    <a:pt x="46" y="23"/>
                  </a:cubicBezTo>
                  <a:cubicBezTo>
                    <a:pt x="51" y="23"/>
                    <a:pt x="51" y="23"/>
                    <a:pt x="51" y="23"/>
                  </a:cubicBezTo>
                  <a:close/>
                  <a:moveTo>
                    <a:pt x="51" y="38"/>
                  </a:moveTo>
                  <a:cubicBezTo>
                    <a:pt x="51" y="43"/>
                    <a:pt x="51" y="43"/>
                    <a:pt x="51" y="43"/>
                  </a:cubicBezTo>
                  <a:cubicBezTo>
                    <a:pt x="44" y="43"/>
                    <a:pt x="44" y="43"/>
                    <a:pt x="44" y="43"/>
                  </a:cubicBezTo>
                  <a:cubicBezTo>
                    <a:pt x="44" y="38"/>
                    <a:pt x="44" y="38"/>
                    <a:pt x="44" y="38"/>
                  </a:cubicBezTo>
                  <a:cubicBezTo>
                    <a:pt x="51" y="38"/>
                    <a:pt x="51" y="38"/>
                    <a:pt x="51" y="38"/>
                  </a:cubicBezTo>
                  <a:close/>
                  <a:moveTo>
                    <a:pt x="51" y="48"/>
                  </a:moveTo>
                  <a:cubicBezTo>
                    <a:pt x="51" y="53"/>
                    <a:pt x="51" y="53"/>
                    <a:pt x="51" y="53"/>
                  </a:cubicBezTo>
                  <a:cubicBezTo>
                    <a:pt x="44" y="53"/>
                    <a:pt x="44" y="53"/>
                    <a:pt x="44" y="53"/>
                  </a:cubicBezTo>
                  <a:cubicBezTo>
                    <a:pt x="44" y="48"/>
                    <a:pt x="44" y="48"/>
                    <a:pt x="44" y="48"/>
                  </a:cubicBezTo>
                  <a:cubicBezTo>
                    <a:pt x="51" y="48"/>
                    <a:pt x="51" y="48"/>
                    <a:pt x="51" y="48"/>
                  </a:cubicBezTo>
                  <a:close/>
                  <a:moveTo>
                    <a:pt x="44" y="23"/>
                  </a:moveTo>
                  <a:cubicBezTo>
                    <a:pt x="44" y="18"/>
                    <a:pt x="44" y="18"/>
                    <a:pt x="44" y="18"/>
                  </a:cubicBezTo>
                  <a:cubicBezTo>
                    <a:pt x="46" y="18"/>
                    <a:pt x="46" y="18"/>
                    <a:pt x="46" y="18"/>
                  </a:cubicBezTo>
                  <a:cubicBezTo>
                    <a:pt x="46" y="13"/>
                    <a:pt x="46" y="13"/>
                    <a:pt x="46" y="13"/>
                  </a:cubicBezTo>
                  <a:cubicBezTo>
                    <a:pt x="44" y="13"/>
                    <a:pt x="44" y="13"/>
                    <a:pt x="44" y="13"/>
                  </a:cubicBezTo>
                  <a:cubicBezTo>
                    <a:pt x="44" y="8"/>
                    <a:pt x="44" y="8"/>
                    <a:pt x="44" y="8"/>
                  </a:cubicBezTo>
                  <a:cubicBezTo>
                    <a:pt x="49" y="8"/>
                    <a:pt x="49" y="8"/>
                    <a:pt x="49" y="8"/>
                  </a:cubicBezTo>
                  <a:cubicBezTo>
                    <a:pt x="50" y="8"/>
                    <a:pt x="51" y="9"/>
                    <a:pt x="51" y="10"/>
                  </a:cubicBezTo>
                  <a:cubicBezTo>
                    <a:pt x="51" y="20"/>
                    <a:pt x="51" y="20"/>
                    <a:pt x="51" y="20"/>
                  </a:cubicBezTo>
                  <a:cubicBezTo>
                    <a:pt x="51" y="21"/>
                    <a:pt x="50" y="23"/>
                    <a:pt x="49" y="23"/>
                  </a:cubicBezTo>
                  <a:lnTo>
                    <a:pt x="44" y="23"/>
                  </a:lnTo>
                  <a:close/>
                  <a:moveTo>
                    <a:pt x="36" y="53"/>
                  </a:moveTo>
                  <a:cubicBezTo>
                    <a:pt x="44" y="53"/>
                    <a:pt x="44" y="53"/>
                    <a:pt x="44" y="53"/>
                  </a:cubicBezTo>
                  <a:cubicBezTo>
                    <a:pt x="44" y="58"/>
                    <a:pt x="44" y="58"/>
                    <a:pt x="44" y="58"/>
                  </a:cubicBezTo>
                  <a:cubicBezTo>
                    <a:pt x="36" y="58"/>
                    <a:pt x="36" y="58"/>
                    <a:pt x="36" y="58"/>
                  </a:cubicBezTo>
                  <a:cubicBezTo>
                    <a:pt x="36" y="53"/>
                    <a:pt x="36" y="53"/>
                    <a:pt x="36" y="53"/>
                  </a:cubicBezTo>
                  <a:close/>
                  <a:moveTo>
                    <a:pt x="44" y="5"/>
                  </a:moveTo>
                  <a:cubicBezTo>
                    <a:pt x="36" y="5"/>
                    <a:pt x="36" y="5"/>
                    <a:pt x="36" y="5"/>
                  </a:cubicBezTo>
                  <a:cubicBezTo>
                    <a:pt x="36" y="0"/>
                    <a:pt x="36" y="0"/>
                    <a:pt x="36" y="0"/>
                  </a:cubicBezTo>
                  <a:cubicBezTo>
                    <a:pt x="44" y="0"/>
                    <a:pt x="44" y="0"/>
                    <a:pt x="44" y="0"/>
                  </a:cubicBezTo>
                  <a:cubicBezTo>
                    <a:pt x="44" y="5"/>
                    <a:pt x="44" y="5"/>
                    <a:pt x="44" y="5"/>
                  </a:cubicBezTo>
                  <a:close/>
                  <a:moveTo>
                    <a:pt x="44" y="8"/>
                  </a:moveTo>
                  <a:cubicBezTo>
                    <a:pt x="44" y="13"/>
                    <a:pt x="44" y="13"/>
                    <a:pt x="44" y="13"/>
                  </a:cubicBezTo>
                  <a:cubicBezTo>
                    <a:pt x="41" y="13"/>
                    <a:pt x="41" y="13"/>
                    <a:pt x="41" y="13"/>
                  </a:cubicBezTo>
                  <a:cubicBezTo>
                    <a:pt x="41" y="18"/>
                    <a:pt x="41" y="18"/>
                    <a:pt x="41" y="18"/>
                  </a:cubicBezTo>
                  <a:cubicBezTo>
                    <a:pt x="44" y="18"/>
                    <a:pt x="44" y="18"/>
                    <a:pt x="44" y="18"/>
                  </a:cubicBezTo>
                  <a:cubicBezTo>
                    <a:pt x="44" y="23"/>
                    <a:pt x="44" y="23"/>
                    <a:pt x="44" y="23"/>
                  </a:cubicBezTo>
                  <a:cubicBezTo>
                    <a:pt x="39" y="23"/>
                    <a:pt x="39" y="23"/>
                    <a:pt x="39" y="23"/>
                  </a:cubicBezTo>
                  <a:cubicBezTo>
                    <a:pt x="38" y="23"/>
                    <a:pt x="36" y="21"/>
                    <a:pt x="36" y="20"/>
                  </a:cubicBezTo>
                  <a:cubicBezTo>
                    <a:pt x="36" y="10"/>
                    <a:pt x="36" y="10"/>
                    <a:pt x="36" y="10"/>
                  </a:cubicBezTo>
                  <a:cubicBezTo>
                    <a:pt x="36" y="9"/>
                    <a:pt x="38" y="8"/>
                    <a:pt x="39" y="8"/>
                  </a:cubicBezTo>
                  <a:cubicBezTo>
                    <a:pt x="44" y="8"/>
                    <a:pt x="44" y="8"/>
                    <a:pt x="44" y="8"/>
                  </a:cubicBezTo>
                  <a:close/>
                  <a:moveTo>
                    <a:pt x="44" y="38"/>
                  </a:moveTo>
                  <a:cubicBezTo>
                    <a:pt x="44" y="43"/>
                    <a:pt x="44" y="43"/>
                    <a:pt x="44" y="43"/>
                  </a:cubicBezTo>
                  <a:cubicBezTo>
                    <a:pt x="36" y="43"/>
                    <a:pt x="36" y="43"/>
                    <a:pt x="36" y="43"/>
                  </a:cubicBezTo>
                  <a:cubicBezTo>
                    <a:pt x="36" y="38"/>
                    <a:pt x="36" y="38"/>
                    <a:pt x="36" y="38"/>
                  </a:cubicBezTo>
                  <a:cubicBezTo>
                    <a:pt x="44" y="38"/>
                    <a:pt x="44" y="38"/>
                    <a:pt x="44" y="38"/>
                  </a:cubicBezTo>
                  <a:close/>
                  <a:moveTo>
                    <a:pt x="44" y="48"/>
                  </a:moveTo>
                  <a:cubicBezTo>
                    <a:pt x="44" y="53"/>
                    <a:pt x="44" y="53"/>
                    <a:pt x="44" y="53"/>
                  </a:cubicBezTo>
                  <a:cubicBezTo>
                    <a:pt x="36" y="53"/>
                    <a:pt x="36" y="53"/>
                    <a:pt x="36" y="53"/>
                  </a:cubicBezTo>
                  <a:cubicBezTo>
                    <a:pt x="36" y="48"/>
                    <a:pt x="36" y="48"/>
                    <a:pt x="36" y="48"/>
                  </a:cubicBezTo>
                  <a:cubicBezTo>
                    <a:pt x="44" y="48"/>
                    <a:pt x="44" y="48"/>
                    <a:pt x="44" y="48"/>
                  </a:cubicBezTo>
                  <a:close/>
                  <a:moveTo>
                    <a:pt x="36" y="37"/>
                  </a:moveTo>
                  <a:cubicBezTo>
                    <a:pt x="36" y="33"/>
                    <a:pt x="36" y="33"/>
                    <a:pt x="36" y="33"/>
                  </a:cubicBezTo>
                  <a:cubicBezTo>
                    <a:pt x="39" y="33"/>
                    <a:pt x="39" y="33"/>
                    <a:pt x="39" y="33"/>
                  </a:cubicBezTo>
                  <a:cubicBezTo>
                    <a:pt x="39" y="27"/>
                    <a:pt x="39" y="27"/>
                    <a:pt x="39" y="27"/>
                  </a:cubicBezTo>
                  <a:cubicBezTo>
                    <a:pt x="36" y="27"/>
                    <a:pt x="36" y="27"/>
                    <a:pt x="36" y="27"/>
                  </a:cubicBezTo>
                  <a:cubicBezTo>
                    <a:pt x="36" y="23"/>
                    <a:pt x="36" y="23"/>
                    <a:pt x="36" y="23"/>
                  </a:cubicBezTo>
                  <a:cubicBezTo>
                    <a:pt x="41" y="23"/>
                    <a:pt x="41" y="23"/>
                    <a:pt x="41" y="23"/>
                  </a:cubicBezTo>
                  <a:cubicBezTo>
                    <a:pt x="43" y="23"/>
                    <a:pt x="44" y="24"/>
                    <a:pt x="44" y="25"/>
                  </a:cubicBezTo>
                  <a:cubicBezTo>
                    <a:pt x="44" y="35"/>
                    <a:pt x="44" y="35"/>
                    <a:pt x="44" y="35"/>
                  </a:cubicBezTo>
                  <a:cubicBezTo>
                    <a:pt x="44" y="36"/>
                    <a:pt x="43" y="37"/>
                    <a:pt x="41" y="37"/>
                  </a:cubicBezTo>
                  <a:lnTo>
                    <a:pt x="36" y="37"/>
                  </a:lnTo>
                  <a:close/>
                  <a:moveTo>
                    <a:pt x="29" y="53"/>
                  </a:moveTo>
                  <a:cubicBezTo>
                    <a:pt x="36" y="53"/>
                    <a:pt x="36" y="53"/>
                    <a:pt x="36" y="53"/>
                  </a:cubicBezTo>
                  <a:cubicBezTo>
                    <a:pt x="36" y="58"/>
                    <a:pt x="36" y="58"/>
                    <a:pt x="36" y="58"/>
                  </a:cubicBezTo>
                  <a:cubicBezTo>
                    <a:pt x="29" y="58"/>
                    <a:pt x="29" y="58"/>
                    <a:pt x="29" y="58"/>
                  </a:cubicBezTo>
                  <a:cubicBezTo>
                    <a:pt x="29" y="53"/>
                    <a:pt x="29" y="53"/>
                    <a:pt x="29" y="53"/>
                  </a:cubicBezTo>
                  <a:close/>
                  <a:moveTo>
                    <a:pt x="36" y="5"/>
                  </a:moveTo>
                  <a:cubicBezTo>
                    <a:pt x="29" y="5"/>
                    <a:pt x="29" y="5"/>
                    <a:pt x="29" y="5"/>
                  </a:cubicBezTo>
                  <a:cubicBezTo>
                    <a:pt x="29" y="0"/>
                    <a:pt x="29" y="0"/>
                    <a:pt x="29" y="0"/>
                  </a:cubicBezTo>
                  <a:cubicBezTo>
                    <a:pt x="36" y="0"/>
                    <a:pt x="36" y="0"/>
                    <a:pt x="36" y="0"/>
                  </a:cubicBezTo>
                  <a:cubicBezTo>
                    <a:pt x="36" y="5"/>
                    <a:pt x="36" y="5"/>
                    <a:pt x="36" y="5"/>
                  </a:cubicBezTo>
                  <a:close/>
                  <a:moveTo>
                    <a:pt x="36" y="23"/>
                  </a:moveTo>
                  <a:cubicBezTo>
                    <a:pt x="36" y="27"/>
                    <a:pt x="36" y="27"/>
                    <a:pt x="36" y="27"/>
                  </a:cubicBezTo>
                  <a:cubicBezTo>
                    <a:pt x="34" y="27"/>
                    <a:pt x="34" y="27"/>
                    <a:pt x="34" y="27"/>
                  </a:cubicBezTo>
                  <a:cubicBezTo>
                    <a:pt x="34" y="33"/>
                    <a:pt x="34" y="33"/>
                    <a:pt x="34" y="33"/>
                  </a:cubicBezTo>
                  <a:cubicBezTo>
                    <a:pt x="36" y="33"/>
                    <a:pt x="36" y="33"/>
                    <a:pt x="36" y="33"/>
                  </a:cubicBezTo>
                  <a:cubicBezTo>
                    <a:pt x="36" y="37"/>
                    <a:pt x="36" y="37"/>
                    <a:pt x="36" y="37"/>
                  </a:cubicBezTo>
                  <a:cubicBezTo>
                    <a:pt x="31" y="37"/>
                    <a:pt x="31" y="37"/>
                    <a:pt x="31" y="37"/>
                  </a:cubicBezTo>
                  <a:cubicBezTo>
                    <a:pt x="30" y="37"/>
                    <a:pt x="29" y="36"/>
                    <a:pt x="29" y="35"/>
                  </a:cubicBezTo>
                  <a:cubicBezTo>
                    <a:pt x="29" y="25"/>
                    <a:pt x="29" y="25"/>
                    <a:pt x="29" y="25"/>
                  </a:cubicBezTo>
                  <a:cubicBezTo>
                    <a:pt x="29" y="24"/>
                    <a:pt x="30" y="23"/>
                    <a:pt x="31" y="23"/>
                  </a:cubicBezTo>
                  <a:cubicBezTo>
                    <a:pt x="36" y="23"/>
                    <a:pt x="36" y="23"/>
                    <a:pt x="36" y="23"/>
                  </a:cubicBezTo>
                  <a:close/>
                  <a:moveTo>
                    <a:pt x="36" y="38"/>
                  </a:moveTo>
                  <a:cubicBezTo>
                    <a:pt x="36" y="43"/>
                    <a:pt x="36" y="43"/>
                    <a:pt x="36" y="43"/>
                  </a:cubicBezTo>
                  <a:cubicBezTo>
                    <a:pt x="29" y="43"/>
                    <a:pt x="29" y="43"/>
                    <a:pt x="29" y="43"/>
                  </a:cubicBezTo>
                  <a:cubicBezTo>
                    <a:pt x="29" y="38"/>
                    <a:pt x="29" y="38"/>
                    <a:pt x="29" y="38"/>
                  </a:cubicBezTo>
                  <a:cubicBezTo>
                    <a:pt x="36" y="38"/>
                    <a:pt x="36" y="38"/>
                    <a:pt x="36" y="38"/>
                  </a:cubicBezTo>
                  <a:close/>
                  <a:moveTo>
                    <a:pt x="36" y="48"/>
                  </a:moveTo>
                  <a:cubicBezTo>
                    <a:pt x="36" y="53"/>
                    <a:pt x="36" y="53"/>
                    <a:pt x="36" y="53"/>
                  </a:cubicBezTo>
                  <a:cubicBezTo>
                    <a:pt x="29" y="53"/>
                    <a:pt x="29" y="53"/>
                    <a:pt x="29" y="53"/>
                  </a:cubicBezTo>
                  <a:cubicBezTo>
                    <a:pt x="29" y="48"/>
                    <a:pt x="29" y="48"/>
                    <a:pt x="29" y="48"/>
                  </a:cubicBezTo>
                  <a:cubicBezTo>
                    <a:pt x="36" y="48"/>
                    <a:pt x="36" y="48"/>
                    <a:pt x="36" y="48"/>
                  </a:cubicBezTo>
                  <a:close/>
                  <a:moveTo>
                    <a:pt x="29" y="23"/>
                  </a:moveTo>
                  <a:cubicBezTo>
                    <a:pt x="29" y="18"/>
                    <a:pt x="29" y="18"/>
                    <a:pt x="29" y="18"/>
                  </a:cubicBezTo>
                  <a:cubicBezTo>
                    <a:pt x="32" y="18"/>
                    <a:pt x="32" y="18"/>
                    <a:pt x="32" y="18"/>
                  </a:cubicBezTo>
                  <a:cubicBezTo>
                    <a:pt x="32" y="13"/>
                    <a:pt x="32" y="13"/>
                    <a:pt x="32" y="13"/>
                  </a:cubicBezTo>
                  <a:cubicBezTo>
                    <a:pt x="29" y="13"/>
                    <a:pt x="29" y="13"/>
                    <a:pt x="29" y="13"/>
                  </a:cubicBezTo>
                  <a:cubicBezTo>
                    <a:pt x="29" y="8"/>
                    <a:pt x="29" y="8"/>
                    <a:pt x="29" y="8"/>
                  </a:cubicBezTo>
                  <a:cubicBezTo>
                    <a:pt x="34" y="8"/>
                    <a:pt x="34" y="8"/>
                    <a:pt x="34" y="8"/>
                  </a:cubicBezTo>
                  <a:cubicBezTo>
                    <a:pt x="35" y="8"/>
                    <a:pt x="36" y="9"/>
                    <a:pt x="36" y="10"/>
                  </a:cubicBezTo>
                  <a:cubicBezTo>
                    <a:pt x="36" y="20"/>
                    <a:pt x="36" y="20"/>
                    <a:pt x="36" y="20"/>
                  </a:cubicBezTo>
                  <a:cubicBezTo>
                    <a:pt x="36" y="21"/>
                    <a:pt x="35" y="23"/>
                    <a:pt x="34" y="23"/>
                  </a:cubicBezTo>
                  <a:lnTo>
                    <a:pt x="29" y="23"/>
                  </a:lnTo>
                  <a:close/>
                  <a:moveTo>
                    <a:pt x="22" y="53"/>
                  </a:moveTo>
                  <a:cubicBezTo>
                    <a:pt x="29" y="53"/>
                    <a:pt x="29" y="53"/>
                    <a:pt x="29" y="53"/>
                  </a:cubicBezTo>
                  <a:cubicBezTo>
                    <a:pt x="29" y="58"/>
                    <a:pt x="29" y="58"/>
                    <a:pt x="29" y="58"/>
                  </a:cubicBezTo>
                  <a:cubicBezTo>
                    <a:pt x="22" y="58"/>
                    <a:pt x="22" y="58"/>
                    <a:pt x="22" y="58"/>
                  </a:cubicBezTo>
                  <a:cubicBezTo>
                    <a:pt x="22" y="53"/>
                    <a:pt x="22" y="53"/>
                    <a:pt x="22" y="53"/>
                  </a:cubicBezTo>
                  <a:close/>
                  <a:moveTo>
                    <a:pt x="29" y="5"/>
                  </a:moveTo>
                  <a:cubicBezTo>
                    <a:pt x="22" y="5"/>
                    <a:pt x="22" y="5"/>
                    <a:pt x="22" y="5"/>
                  </a:cubicBezTo>
                  <a:cubicBezTo>
                    <a:pt x="22" y="0"/>
                    <a:pt x="22" y="0"/>
                    <a:pt x="22" y="0"/>
                  </a:cubicBezTo>
                  <a:cubicBezTo>
                    <a:pt x="29" y="0"/>
                    <a:pt x="29" y="0"/>
                    <a:pt x="29" y="0"/>
                  </a:cubicBezTo>
                  <a:cubicBezTo>
                    <a:pt x="29" y="5"/>
                    <a:pt x="29" y="5"/>
                    <a:pt x="29" y="5"/>
                  </a:cubicBezTo>
                  <a:close/>
                  <a:moveTo>
                    <a:pt x="29" y="8"/>
                  </a:moveTo>
                  <a:cubicBezTo>
                    <a:pt x="29" y="13"/>
                    <a:pt x="29" y="13"/>
                    <a:pt x="29" y="13"/>
                  </a:cubicBezTo>
                  <a:cubicBezTo>
                    <a:pt x="26" y="13"/>
                    <a:pt x="26" y="13"/>
                    <a:pt x="26" y="13"/>
                  </a:cubicBezTo>
                  <a:cubicBezTo>
                    <a:pt x="26" y="18"/>
                    <a:pt x="26" y="18"/>
                    <a:pt x="26" y="18"/>
                  </a:cubicBezTo>
                  <a:cubicBezTo>
                    <a:pt x="29" y="18"/>
                    <a:pt x="29" y="18"/>
                    <a:pt x="29" y="18"/>
                  </a:cubicBezTo>
                  <a:cubicBezTo>
                    <a:pt x="29" y="23"/>
                    <a:pt x="29" y="23"/>
                    <a:pt x="29" y="23"/>
                  </a:cubicBezTo>
                  <a:cubicBezTo>
                    <a:pt x="24" y="23"/>
                    <a:pt x="24" y="23"/>
                    <a:pt x="24" y="23"/>
                  </a:cubicBezTo>
                  <a:cubicBezTo>
                    <a:pt x="23" y="23"/>
                    <a:pt x="22" y="21"/>
                    <a:pt x="22" y="20"/>
                  </a:cubicBezTo>
                  <a:cubicBezTo>
                    <a:pt x="22" y="10"/>
                    <a:pt x="22" y="10"/>
                    <a:pt x="22" y="10"/>
                  </a:cubicBezTo>
                  <a:cubicBezTo>
                    <a:pt x="22" y="9"/>
                    <a:pt x="23" y="8"/>
                    <a:pt x="24" y="8"/>
                  </a:cubicBezTo>
                  <a:cubicBezTo>
                    <a:pt x="29" y="8"/>
                    <a:pt x="29" y="8"/>
                    <a:pt x="29" y="8"/>
                  </a:cubicBezTo>
                  <a:close/>
                  <a:moveTo>
                    <a:pt x="29" y="38"/>
                  </a:moveTo>
                  <a:cubicBezTo>
                    <a:pt x="29" y="43"/>
                    <a:pt x="29" y="43"/>
                    <a:pt x="29" y="43"/>
                  </a:cubicBezTo>
                  <a:cubicBezTo>
                    <a:pt x="24" y="43"/>
                    <a:pt x="24" y="43"/>
                    <a:pt x="24" y="43"/>
                  </a:cubicBezTo>
                  <a:cubicBezTo>
                    <a:pt x="24" y="48"/>
                    <a:pt x="24" y="48"/>
                    <a:pt x="24" y="48"/>
                  </a:cubicBezTo>
                  <a:cubicBezTo>
                    <a:pt x="29" y="48"/>
                    <a:pt x="29" y="48"/>
                    <a:pt x="29" y="48"/>
                  </a:cubicBezTo>
                  <a:cubicBezTo>
                    <a:pt x="29" y="53"/>
                    <a:pt x="29" y="53"/>
                    <a:pt x="29" y="53"/>
                  </a:cubicBezTo>
                  <a:cubicBezTo>
                    <a:pt x="22" y="53"/>
                    <a:pt x="22" y="53"/>
                    <a:pt x="22" y="53"/>
                  </a:cubicBezTo>
                  <a:cubicBezTo>
                    <a:pt x="22" y="38"/>
                    <a:pt x="22" y="38"/>
                    <a:pt x="22" y="38"/>
                  </a:cubicBezTo>
                  <a:cubicBezTo>
                    <a:pt x="29" y="38"/>
                    <a:pt x="29" y="38"/>
                    <a:pt x="29" y="38"/>
                  </a:cubicBezTo>
                  <a:close/>
                  <a:moveTo>
                    <a:pt x="22" y="37"/>
                  </a:moveTo>
                  <a:cubicBezTo>
                    <a:pt x="22" y="33"/>
                    <a:pt x="22" y="33"/>
                    <a:pt x="22" y="33"/>
                  </a:cubicBezTo>
                  <a:cubicBezTo>
                    <a:pt x="24" y="33"/>
                    <a:pt x="24" y="33"/>
                    <a:pt x="24" y="33"/>
                  </a:cubicBezTo>
                  <a:cubicBezTo>
                    <a:pt x="24" y="27"/>
                    <a:pt x="24" y="27"/>
                    <a:pt x="24" y="27"/>
                  </a:cubicBezTo>
                  <a:cubicBezTo>
                    <a:pt x="22" y="27"/>
                    <a:pt x="22" y="27"/>
                    <a:pt x="22" y="27"/>
                  </a:cubicBezTo>
                  <a:cubicBezTo>
                    <a:pt x="22" y="23"/>
                    <a:pt x="22" y="23"/>
                    <a:pt x="22" y="23"/>
                  </a:cubicBezTo>
                  <a:cubicBezTo>
                    <a:pt x="26" y="23"/>
                    <a:pt x="26" y="23"/>
                    <a:pt x="26" y="23"/>
                  </a:cubicBezTo>
                  <a:cubicBezTo>
                    <a:pt x="28" y="23"/>
                    <a:pt x="29" y="24"/>
                    <a:pt x="29" y="25"/>
                  </a:cubicBezTo>
                  <a:cubicBezTo>
                    <a:pt x="29" y="35"/>
                    <a:pt x="29" y="35"/>
                    <a:pt x="29" y="35"/>
                  </a:cubicBezTo>
                  <a:cubicBezTo>
                    <a:pt x="29" y="36"/>
                    <a:pt x="28" y="37"/>
                    <a:pt x="26" y="37"/>
                  </a:cubicBezTo>
                  <a:lnTo>
                    <a:pt x="22" y="37"/>
                  </a:lnTo>
                  <a:close/>
                  <a:moveTo>
                    <a:pt x="14" y="53"/>
                  </a:moveTo>
                  <a:cubicBezTo>
                    <a:pt x="22" y="53"/>
                    <a:pt x="22" y="53"/>
                    <a:pt x="22" y="53"/>
                  </a:cubicBezTo>
                  <a:cubicBezTo>
                    <a:pt x="22" y="58"/>
                    <a:pt x="22" y="58"/>
                    <a:pt x="22" y="58"/>
                  </a:cubicBezTo>
                  <a:cubicBezTo>
                    <a:pt x="14" y="58"/>
                    <a:pt x="14" y="58"/>
                    <a:pt x="14" y="58"/>
                  </a:cubicBezTo>
                  <a:cubicBezTo>
                    <a:pt x="14" y="53"/>
                    <a:pt x="14" y="53"/>
                    <a:pt x="14" y="53"/>
                  </a:cubicBezTo>
                  <a:close/>
                  <a:moveTo>
                    <a:pt x="22" y="5"/>
                  </a:moveTo>
                  <a:cubicBezTo>
                    <a:pt x="14" y="5"/>
                    <a:pt x="14" y="5"/>
                    <a:pt x="14" y="5"/>
                  </a:cubicBezTo>
                  <a:cubicBezTo>
                    <a:pt x="14" y="0"/>
                    <a:pt x="14" y="0"/>
                    <a:pt x="14" y="0"/>
                  </a:cubicBezTo>
                  <a:cubicBezTo>
                    <a:pt x="22" y="0"/>
                    <a:pt x="22" y="0"/>
                    <a:pt x="22" y="0"/>
                  </a:cubicBezTo>
                  <a:cubicBezTo>
                    <a:pt x="22" y="5"/>
                    <a:pt x="22" y="5"/>
                    <a:pt x="22" y="5"/>
                  </a:cubicBezTo>
                  <a:close/>
                  <a:moveTo>
                    <a:pt x="22" y="23"/>
                  </a:moveTo>
                  <a:cubicBezTo>
                    <a:pt x="22" y="27"/>
                    <a:pt x="22" y="27"/>
                    <a:pt x="22" y="27"/>
                  </a:cubicBezTo>
                  <a:cubicBezTo>
                    <a:pt x="19" y="27"/>
                    <a:pt x="19" y="27"/>
                    <a:pt x="19" y="27"/>
                  </a:cubicBezTo>
                  <a:cubicBezTo>
                    <a:pt x="19" y="33"/>
                    <a:pt x="19" y="33"/>
                    <a:pt x="19" y="33"/>
                  </a:cubicBezTo>
                  <a:cubicBezTo>
                    <a:pt x="22" y="33"/>
                    <a:pt x="22" y="33"/>
                    <a:pt x="22" y="33"/>
                  </a:cubicBezTo>
                  <a:cubicBezTo>
                    <a:pt x="22" y="37"/>
                    <a:pt x="22" y="37"/>
                    <a:pt x="22" y="37"/>
                  </a:cubicBezTo>
                  <a:cubicBezTo>
                    <a:pt x="17" y="37"/>
                    <a:pt x="17" y="37"/>
                    <a:pt x="17" y="37"/>
                  </a:cubicBezTo>
                  <a:cubicBezTo>
                    <a:pt x="15" y="37"/>
                    <a:pt x="14" y="36"/>
                    <a:pt x="14" y="35"/>
                  </a:cubicBezTo>
                  <a:cubicBezTo>
                    <a:pt x="14" y="25"/>
                    <a:pt x="14" y="25"/>
                    <a:pt x="14" y="25"/>
                  </a:cubicBezTo>
                  <a:cubicBezTo>
                    <a:pt x="14" y="24"/>
                    <a:pt x="15" y="23"/>
                    <a:pt x="17" y="23"/>
                  </a:cubicBezTo>
                  <a:cubicBezTo>
                    <a:pt x="22" y="23"/>
                    <a:pt x="22" y="23"/>
                    <a:pt x="22" y="23"/>
                  </a:cubicBezTo>
                  <a:close/>
                  <a:moveTo>
                    <a:pt x="22" y="38"/>
                  </a:moveTo>
                  <a:cubicBezTo>
                    <a:pt x="22" y="53"/>
                    <a:pt x="22" y="53"/>
                    <a:pt x="22" y="53"/>
                  </a:cubicBezTo>
                  <a:cubicBezTo>
                    <a:pt x="20" y="53"/>
                    <a:pt x="19" y="52"/>
                    <a:pt x="19" y="50"/>
                  </a:cubicBezTo>
                  <a:cubicBezTo>
                    <a:pt x="19" y="41"/>
                    <a:pt x="19" y="41"/>
                    <a:pt x="19" y="41"/>
                  </a:cubicBezTo>
                  <a:cubicBezTo>
                    <a:pt x="19" y="39"/>
                    <a:pt x="20" y="38"/>
                    <a:pt x="22" y="38"/>
                  </a:cubicBezTo>
                  <a:close/>
                  <a:moveTo>
                    <a:pt x="14" y="23"/>
                  </a:moveTo>
                  <a:cubicBezTo>
                    <a:pt x="14" y="18"/>
                    <a:pt x="14" y="18"/>
                    <a:pt x="14" y="18"/>
                  </a:cubicBezTo>
                  <a:cubicBezTo>
                    <a:pt x="17" y="18"/>
                    <a:pt x="17" y="18"/>
                    <a:pt x="17" y="18"/>
                  </a:cubicBezTo>
                  <a:cubicBezTo>
                    <a:pt x="17" y="13"/>
                    <a:pt x="17" y="13"/>
                    <a:pt x="17" y="13"/>
                  </a:cubicBezTo>
                  <a:cubicBezTo>
                    <a:pt x="14" y="13"/>
                    <a:pt x="14" y="13"/>
                    <a:pt x="14" y="13"/>
                  </a:cubicBezTo>
                  <a:cubicBezTo>
                    <a:pt x="14" y="8"/>
                    <a:pt x="14" y="8"/>
                    <a:pt x="14" y="8"/>
                  </a:cubicBezTo>
                  <a:cubicBezTo>
                    <a:pt x="19" y="8"/>
                    <a:pt x="19" y="8"/>
                    <a:pt x="19" y="8"/>
                  </a:cubicBezTo>
                  <a:cubicBezTo>
                    <a:pt x="20" y="8"/>
                    <a:pt x="21" y="9"/>
                    <a:pt x="21" y="10"/>
                  </a:cubicBezTo>
                  <a:cubicBezTo>
                    <a:pt x="21" y="20"/>
                    <a:pt x="21" y="20"/>
                    <a:pt x="21" y="20"/>
                  </a:cubicBezTo>
                  <a:cubicBezTo>
                    <a:pt x="21" y="21"/>
                    <a:pt x="20" y="23"/>
                    <a:pt x="19" y="23"/>
                  </a:cubicBezTo>
                  <a:lnTo>
                    <a:pt x="14" y="23"/>
                  </a:lnTo>
                  <a:close/>
                  <a:moveTo>
                    <a:pt x="5" y="53"/>
                  </a:moveTo>
                  <a:cubicBezTo>
                    <a:pt x="14" y="53"/>
                    <a:pt x="14" y="53"/>
                    <a:pt x="14" y="53"/>
                  </a:cubicBezTo>
                  <a:cubicBezTo>
                    <a:pt x="14" y="58"/>
                    <a:pt x="14" y="58"/>
                    <a:pt x="14" y="58"/>
                  </a:cubicBezTo>
                  <a:cubicBezTo>
                    <a:pt x="2" y="58"/>
                    <a:pt x="2" y="58"/>
                    <a:pt x="2" y="58"/>
                  </a:cubicBezTo>
                  <a:cubicBezTo>
                    <a:pt x="1" y="58"/>
                    <a:pt x="0" y="57"/>
                    <a:pt x="0" y="55"/>
                  </a:cubicBezTo>
                  <a:cubicBezTo>
                    <a:pt x="0" y="3"/>
                    <a:pt x="0" y="3"/>
                    <a:pt x="0" y="3"/>
                  </a:cubicBezTo>
                  <a:cubicBezTo>
                    <a:pt x="0" y="1"/>
                    <a:pt x="1" y="0"/>
                    <a:pt x="2" y="0"/>
                  </a:cubicBezTo>
                  <a:cubicBezTo>
                    <a:pt x="14" y="0"/>
                    <a:pt x="14" y="0"/>
                    <a:pt x="14" y="0"/>
                  </a:cubicBezTo>
                  <a:cubicBezTo>
                    <a:pt x="14" y="5"/>
                    <a:pt x="14" y="5"/>
                    <a:pt x="14" y="5"/>
                  </a:cubicBezTo>
                  <a:cubicBezTo>
                    <a:pt x="5" y="5"/>
                    <a:pt x="5" y="5"/>
                    <a:pt x="5" y="5"/>
                  </a:cubicBezTo>
                  <a:cubicBezTo>
                    <a:pt x="5" y="53"/>
                    <a:pt x="5" y="53"/>
                    <a:pt x="5" y="53"/>
                  </a:cubicBezTo>
                  <a:close/>
                  <a:moveTo>
                    <a:pt x="14" y="8"/>
                  </a:moveTo>
                  <a:cubicBezTo>
                    <a:pt x="9" y="8"/>
                    <a:pt x="9" y="8"/>
                    <a:pt x="9" y="8"/>
                  </a:cubicBezTo>
                  <a:cubicBezTo>
                    <a:pt x="8" y="8"/>
                    <a:pt x="7" y="9"/>
                    <a:pt x="7" y="10"/>
                  </a:cubicBezTo>
                  <a:cubicBezTo>
                    <a:pt x="7" y="20"/>
                    <a:pt x="7" y="20"/>
                    <a:pt x="7" y="20"/>
                  </a:cubicBezTo>
                  <a:cubicBezTo>
                    <a:pt x="7" y="21"/>
                    <a:pt x="8" y="23"/>
                    <a:pt x="9" y="23"/>
                  </a:cubicBezTo>
                  <a:cubicBezTo>
                    <a:pt x="14" y="23"/>
                    <a:pt x="14" y="23"/>
                    <a:pt x="14" y="23"/>
                  </a:cubicBezTo>
                  <a:cubicBezTo>
                    <a:pt x="14" y="18"/>
                    <a:pt x="14" y="18"/>
                    <a:pt x="14" y="18"/>
                  </a:cubicBezTo>
                  <a:cubicBezTo>
                    <a:pt x="12" y="18"/>
                    <a:pt x="12" y="18"/>
                    <a:pt x="12" y="18"/>
                  </a:cubicBezTo>
                  <a:cubicBezTo>
                    <a:pt x="12" y="13"/>
                    <a:pt x="12" y="13"/>
                    <a:pt x="12" y="13"/>
                  </a:cubicBezTo>
                  <a:cubicBezTo>
                    <a:pt x="14" y="13"/>
                    <a:pt x="14" y="13"/>
                    <a:pt x="14" y="13"/>
                  </a:cubicBezTo>
                  <a:lnTo>
                    <a:pt x="14" y="8"/>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1" name="Freeform 281"/>
            <p:cNvSpPr>
              <a:spLocks noEditPoints="1"/>
            </p:cNvSpPr>
            <p:nvPr/>
          </p:nvSpPr>
          <p:spPr bwMode="auto">
            <a:xfrm>
              <a:off x="11056955" y="539754"/>
              <a:ext cx="160338" cy="47625"/>
            </a:xfrm>
            <a:custGeom>
              <a:gdLst>
                <a:gd fmla="*/ 35 w 71" name="T0"/>
                <a:gd fmla="*/ 9 h 21" name="T1"/>
                <a:gd fmla="*/ 51 w 71" name="T2"/>
                <a:gd fmla="*/ 11 h 21" name="T3"/>
                <a:gd fmla="*/ 62 w 71" name="T4"/>
                <a:gd fmla="*/ 15 h 21" name="T5"/>
                <a:gd fmla="*/ 65 w 71" name="T6"/>
                <a:gd fmla="*/ 11 h 21" name="T7"/>
                <a:gd fmla="*/ 52 w 71" name="T8"/>
                <a:gd fmla="*/ 7 h 21" name="T9"/>
                <a:gd fmla="*/ 35 w 71" name="T10"/>
                <a:gd fmla="*/ 5 h 21" name="T11"/>
                <a:gd fmla="*/ 35 w 71" name="T12"/>
                <a:gd fmla="*/ 0 h 21" name="T13"/>
                <a:gd fmla="*/ 53 w 71" name="T14"/>
                <a:gd fmla="*/ 2 h 21" name="T15"/>
                <a:gd fmla="*/ 69 w 71" name="T16"/>
                <a:gd fmla="*/ 8 h 21" name="T17"/>
                <a:gd fmla="*/ 70 w 71" name="T18"/>
                <a:gd fmla="*/ 11 h 21" name="T19"/>
                <a:gd fmla="*/ 65 w 71" name="T20"/>
                <a:gd fmla="*/ 20 h 21" name="T21"/>
                <a:gd fmla="*/ 62 w 71" name="T22"/>
                <a:gd fmla="*/ 21 h 21" name="T23"/>
                <a:gd fmla="*/ 50 w 71" name="T24"/>
                <a:gd fmla="*/ 16 h 21" name="T25"/>
                <a:gd fmla="*/ 35 w 71" name="T26"/>
                <a:gd fmla="*/ 14 h 21" name="T27"/>
                <a:gd fmla="*/ 35 w 71" name="T28"/>
                <a:gd fmla="*/ 9 h 21" name="T29"/>
                <a:gd fmla="*/ 6 w 71" name="T30"/>
                <a:gd fmla="*/ 11 h 21" name="T31"/>
                <a:gd fmla="*/ 8 w 71" name="T32"/>
                <a:gd fmla="*/ 15 h 21" name="T33"/>
                <a:gd fmla="*/ 20 w 71" name="T34"/>
                <a:gd fmla="*/ 11 h 21" name="T35"/>
                <a:gd fmla="*/ 35 w 71" name="T36"/>
                <a:gd fmla="*/ 9 h 21" name="T37"/>
                <a:gd fmla="*/ 35 w 71" name="T38"/>
                <a:gd fmla="*/ 9 h 21" name="T39"/>
                <a:gd fmla="*/ 35 w 71" name="T40"/>
                <a:gd fmla="*/ 14 h 21" name="T41"/>
                <a:gd fmla="*/ 35 w 71" name="T42"/>
                <a:gd fmla="*/ 14 h 21" name="T43"/>
                <a:gd fmla="*/ 21 w 71" name="T44"/>
                <a:gd fmla="*/ 16 h 21" name="T45"/>
                <a:gd fmla="*/ 8 w 71" name="T46"/>
                <a:gd fmla="*/ 21 h 21" name="T47"/>
                <a:gd fmla="*/ 5 w 71" name="T48"/>
                <a:gd fmla="*/ 20 h 21" name="T49"/>
                <a:gd fmla="*/ 0 w 71" name="T50"/>
                <a:gd fmla="*/ 11 h 21" name="T51"/>
                <a:gd fmla="*/ 1 w 71" name="T52"/>
                <a:gd fmla="*/ 8 h 21" name="T53"/>
                <a:gd fmla="*/ 17 w 71" name="T54"/>
                <a:gd fmla="*/ 2 h 21" name="T55"/>
                <a:gd fmla="*/ 35 w 71" name="T56"/>
                <a:gd fmla="*/ 0 h 21" name="T57"/>
                <a:gd fmla="*/ 35 w 71" name="T58"/>
                <a:gd fmla="*/ 0 h 21" name="T59"/>
                <a:gd fmla="*/ 35 w 71" name="T60"/>
                <a:gd fmla="*/ 5 h 21" name="T61"/>
                <a:gd fmla="*/ 35 w 71" name="T62"/>
                <a:gd fmla="*/ 5 h 21" name="T63"/>
                <a:gd fmla="*/ 18 w 71" name="T64"/>
                <a:gd fmla="*/ 7 h 21" name="T65"/>
                <a:gd fmla="*/ 6 w 71" name="T66"/>
                <a:gd fmla="*/ 11 h 21"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21" w="71">
                  <a:moveTo>
                    <a:pt x="35" y="9"/>
                  </a:moveTo>
                  <a:cubicBezTo>
                    <a:pt x="41" y="9"/>
                    <a:pt x="46" y="10"/>
                    <a:pt x="51" y="11"/>
                  </a:cubicBezTo>
                  <a:cubicBezTo>
                    <a:pt x="55" y="12"/>
                    <a:pt x="59" y="14"/>
                    <a:pt x="62" y="15"/>
                  </a:cubicBezTo>
                  <a:cubicBezTo>
                    <a:pt x="65" y="11"/>
                    <a:pt x="65" y="11"/>
                    <a:pt x="65" y="11"/>
                  </a:cubicBezTo>
                  <a:cubicBezTo>
                    <a:pt x="61" y="9"/>
                    <a:pt x="56" y="8"/>
                    <a:pt x="52" y="7"/>
                  </a:cubicBezTo>
                  <a:cubicBezTo>
                    <a:pt x="47" y="6"/>
                    <a:pt x="41" y="5"/>
                    <a:pt x="35" y="5"/>
                  </a:cubicBezTo>
                  <a:cubicBezTo>
                    <a:pt x="35" y="0"/>
                    <a:pt x="35" y="0"/>
                    <a:pt x="35" y="0"/>
                  </a:cubicBezTo>
                  <a:cubicBezTo>
                    <a:pt x="41" y="0"/>
                    <a:pt x="47" y="1"/>
                    <a:pt x="53" y="2"/>
                  </a:cubicBezTo>
                  <a:cubicBezTo>
                    <a:pt x="59" y="4"/>
                    <a:pt x="64" y="6"/>
                    <a:pt x="69" y="8"/>
                  </a:cubicBezTo>
                  <a:cubicBezTo>
                    <a:pt x="70" y="9"/>
                    <a:pt x="71" y="10"/>
                    <a:pt x="70" y="11"/>
                  </a:cubicBezTo>
                  <a:cubicBezTo>
                    <a:pt x="65" y="20"/>
                    <a:pt x="65" y="20"/>
                    <a:pt x="65" y="20"/>
                  </a:cubicBezTo>
                  <a:cubicBezTo>
                    <a:pt x="65" y="21"/>
                    <a:pt x="63" y="21"/>
                    <a:pt x="62" y="21"/>
                  </a:cubicBezTo>
                  <a:cubicBezTo>
                    <a:pt x="58" y="19"/>
                    <a:pt x="54" y="17"/>
                    <a:pt x="50" y="16"/>
                  </a:cubicBezTo>
                  <a:cubicBezTo>
                    <a:pt x="45" y="15"/>
                    <a:pt x="40" y="14"/>
                    <a:pt x="35" y="14"/>
                  </a:cubicBezTo>
                  <a:lnTo>
                    <a:pt x="35" y="9"/>
                  </a:lnTo>
                  <a:close/>
                  <a:moveTo>
                    <a:pt x="6" y="11"/>
                  </a:moveTo>
                  <a:cubicBezTo>
                    <a:pt x="8" y="15"/>
                    <a:pt x="8" y="15"/>
                    <a:pt x="8" y="15"/>
                  </a:cubicBezTo>
                  <a:cubicBezTo>
                    <a:pt x="12" y="14"/>
                    <a:pt x="15" y="12"/>
                    <a:pt x="20" y="11"/>
                  </a:cubicBezTo>
                  <a:cubicBezTo>
                    <a:pt x="25" y="10"/>
                    <a:pt x="30" y="9"/>
                    <a:pt x="35" y="9"/>
                  </a:cubicBezTo>
                  <a:cubicBezTo>
                    <a:pt x="35" y="9"/>
                    <a:pt x="35" y="9"/>
                    <a:pt x="35" y="9"/>
                  </a:cubicBezTo>
                  <a:cubicBezTo>
                    <a:pt x="35" y="14"/>
                    <a:pt x="35" y="14"/>
                    <a:pt x="35" y="14"/>
                  </a:cubicBezTo>
                  <a:cubicBezTo>
                    <a:pt x="35" y="14"/>
                    <a:pt x="35" y="14"/>
                    <a:pt x="35" y="14"/>
                  </a:cubicBezTo>
                  <a:cubicBezTo>
                    <a:pt x="30" y="14"/>
                    <a:pt x="25" y="15"/>
                    <a:pt x="21" y="16"/>
                  </a:cubicBezTo>
                  <a:cubicBezTo>
                    <a:pt x="16" y="17"/>
                    <a:pt x="12" y="19"/>
                    <a:pt x="8" y="21"/>
                  </a:cubicBezTo>
                  <a:cubicBezTo>
                    <a:pt x="7" y="21"/>
                    <a:pt x="6" y="21"/>
                    <a:pt x="5" y="20"/>
                  </a:cubicBezTo>
                  <a:cubicBezTo>
                    <a:pt x="0" y="11"/>
                    <a:pt x="0" y="11"/>
                    <a:pt x="0" y="11"/>
                  </a:cubicBezTo>
                  <a:cubicBezTo>
                    <a:pt x="0" y="10"/>
                    <a:pt x="0" y="9"/>
                    <a:pt x="1" y="8"/>
                  </a:cubicBezTo>
                  <a:cubicBezTo>
                    <a:pt x="6" y="6"/>
                    <a:pt x="12" y="4"/>
                    <a:pt x="17" y="2"/>
                  </a:cubicBezTo>
                  <a:cubicBezTo>
                    <a:pt x="23" y="1"/>
                    <a:pt x="29" y="0"/>
                    <a:pt x="35" y="0"/>
                  </a:cubicBezTo>
                  <a:cubicBezTo>
                    <a:pt x="35" y="0"/>
                    <a:pt x="35" y="0"/>
                    <a:pt x="35" y="0"/>
                  </a:cubicBezTo>
                  <a:cubicBezTo>
                    <a:pt x="35" y="5"/>
                    <a:pt x="35" y="5"/>
                    <a:pt x="35" y="5"/>
                  </a:cubicBezTo>
                  <a:cubicBezTo>
                    <a:pt x="35" y="5"/>
                    <a:pt x="35" y="5"/>
                    <a:pt x="35" y="5"/>
                  </a:cubicBezTo>
                  <a:cubicBezTo>
                    <a:pt x="29" y="5"/>
                    <a:pt x="24" y="6"/>
                    <a:pt x="18" y="7"/>
                  </a:cubicBezTo>
                  <a:cubicBezTo>
                    <a:pt x="14" y="8"/>
                    <a:pt x="10" y="9"/>
                    <a:pt x="6"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2" name="Freeform 282"/>
            <p:cNvSpPr>
              <a:spLocks noEditPoints="1"/>
            </p:cNvSpPr>
            <p:nvPr/>
          </p:nvSpPr>
          <p:spPr bwMode="auto">
            <a:xfrm>
              <a:off x="11033142" y="500067"/>
              <a:ext cx="209551" cy="53976"/>
            </a:xfrm>
            <a:custGeom>
              <a:gdLst>
                <a:gd fmla="*/ 87 w 93" name="T0"/>
                <a:gd fmla="*/ 14 h 24" name="T1"/>
                <a:gd fmla="*/ 69 w 93" name="T2"/>
                <a:gd fmla="*/ 8 h 24" name="T3"/>
                <a:gd fmla="*/ 46 w 93" name="T4"/>
                <a:gd fmla="*/ 5 h 24" name="T5"/>
                <a:gd fmla="*/ 46 w 93" name="T6"/>
                <a:gd fmla="*/ 5 h 24" name="T7"/>
                <a:gd fmla="*/ 46 w 93" name="T8"/>
                <a:gd fmla="*/ 0 h 24" name="T9"/>
                <a:gd fmla="*/ 46 w 93" name="T10"/>
                <a:gd fmla="*/ 0 h 24" name="T11"/>
                <a:gd fmla="*/ 70 w 93" name="T12"/>
                <a:gd fmla="*/ 3 h 24" name="T13"/>
                <a:gd fmla="*/ 91 w 93" name="T14"/>
                <a:gd fmla="*/ 11 h 24" name="T15"/>
                <a:gd fmla="*/ 92 w 93" name="T16"/>
                <a:gd fmla="*/ 14 h 24" name="T17"/>
                <a:gd fmla="*/ 88 w 93" name="T18"/>
                <a:gd fmla="*/ 23 h 24" name="T19"/>
                <a:gd fmla="*/ 84 w 93" name="T20"/>
                <a:gd fmla="*/ 24 h 24" name="T21"/>
                <a:gd fmla="*/ 67 w 93" name="T22"/>
                <a:gd fmla="*/ 17 h 24" name="T23"/>
                <a:gd fmla="*/ 46 w 93" name="T24"/>
                <a:gd fmla="*/ 15 h 24" name="T25"/>
                <a:gd fmla="*/ 46 w 93" name="T26"/>
                <a:gd fmla="*/ 15 h 24" name="T27"/>
                <a:gd fmla="*/ 46 w 93" name="T28"/>
                <a:gd fmla="*/ 10 h 24" name="T29"/>
                <a:gd fmla="*/ 46 w 93" name="T30"/>
                <a:gd fmla="*/ 10 h 24" name="T31"/>
                <a:gd fmla="*/ 68 w 93" name="T32"/>
                <a:gd fmla="*/ 12 h 24" name="T33"/>
                <a:gd fmla="*/ 84 w 93" name="T34"/>
                <a:gd fmla="*/ 18 h 24" name="T35"/>
                <a:gd fmla="*/ 87 w 93" name="T36"/>
                <a:gd fmla="*/ 14 h 24" name="T37"/>
                <a:gd fmla="*/ 46 w 93" name="T38"/>
                <a:gd fmla="*/ 5 h 24" name="T39"/>
                <a:gd fmla="*/ 24 w 93" name="T40"/>
                <a:gd fmla="*/ 8 h 24" name="T41"/>
                <a:gd fmla="*/ 6 w 93" name="T42"/>
                <a:gd fmla="*/ 14 h 24" name="T43"/>
                <a:gd fmla="*/ 8 w 93" name="T44"/>
                <a:gd fmla="*/ 18 h 24" name="T45"/>
                <a:gd fmla="*/ 25 w 93" name="T46"/>
                <a:gd fmla="*/ 12 h 24" name="T47"/>
                <a:gd fmla="*/ 46 w 93" name="T48"/>
                <a:gd fmla="*/ 10 h 24" name="T49"/>
                <a:gd fmla="*/ 46 w 93" name="T50"/>
                <a:gd fmla="*/ 15 h 24" name="T51"/>
                <a:gd fmla="*/ 26 w 93" name="T52"/>
                <a:gd fmla="*/ 17 h 24" name="T53"/>
                <a:gd fmla="*/ 8 w 93" name="T54"/>
                <a:gd fmla="*/ 24 h 24" name="T55"/>
                <a:gd fmla="*/ 5 w 93" name="T56"/>
                <a:gd fmla="*/ 23 h 24" name="T57"/>
                <a:gd fmla="*/ 0 w 93" name="T58"/>
                <a:gd fmla="*/ 14 h 24" name="T59"/>
                <a:gd fmla="*/ 1 w 93" name="T60"/>
                <a:gd fmla="*/ 11 h 24" name="T61"/>
                <a:gd fmla="*/ 22 w 93" name="T62"/>
                <a:gd fmla="*/ 3 h 24" name="T63"/>
                <a:gd fmla="*/ 46 w 93" name="T64"/>
                <a:gd fmla="*/ 0 h 24" name="T65"/>
                <a:gd fmla="*/ 46 w 93" name="T66"/>
                <a:gd fmla="*/ 5 h 24"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24" w="93">
                  <a:moveTo>
                    <a:pt x="87" y="14"/>
                  </a:moveTo>
                  <a:cubicBezTo>
                    <a:pt x="81" y="12"/>
                    <a:pt x="75" y="9"/>
                    <a:pt x="69" y="8"/>
                  </a:cubicBezTo>
                  <a:cubicBezTo>
                    <a:pt x="62" y="6"/>
                    <a:pt x="54" y="5"/>
                    <a:pt x="46" y="5"/>
                  </a:cubicBezTo>
                  <a:cubicBezTo>
                    <a:pt x="46" y="5"/>
                    <a:pt x="46" y="5"/>
                    <a:pt x="46" y="5"/>
                  </a:cubicBezTo>
                  <a:cubicBezTo>
                    <a:pt x="46" y="0"/>
                    <a:pt x="46" y="0"/>
                    <a:pt x="46" y="0"/>
                  </a:cubicBezTo>
                  <a:cubicBezTo>
                    <a:pt x="46" y="0"/>
                    <a:pt x="46" y="0"/>
                    <a:pt x="46" y="0"/>
                  </a:cubicBezTo>
                  <a:cubicBezTo>
                    <a:pt x="54" y="0"/>
                    <a:pt x="62" y="1"/>
                    <a:pt x="70" y="3"/>
                  </a:cubicBezTo>
                  <a:cubicBezTo>
                    <a:pt x="78" y="5"/>
                    <a:pt x="85" y="8"/>
                    <a:pt x="91" y="11"/>
                  </a:cubicBezTo>
                  <a:cubicBezTo>
                    <a:pt x="92" y="12"/>
                    <a:pt x="93" y="13"/>
                    <a:pt x="92" y="14"/>
                  </a:cubicBezTo>
                  <a:cubicBezTo>
                    <a:pt x="88" y="23"/>
                    <a:pt x="88" y="23"/>
                    <a:pt x="88" y="23"/>
                  </a:cubicBezTo>
                  <a:cubicBezTo>
                    <a:pt x="87" y="24"/>
                    <a:pt x="85" y="24"/>
                    <a:pt x="84" y="24"/>
                  </a:cubicBezTo>
                  <a:cubicBezTo>
                    <a:pt x="79" y="21"/>
                    <a:pt x="73" y="18"/>
                    <a:pt x="67" y="17"/>
                  </a:cubicBezTo>
                  <a:cubicBezTo>
                    <a:pt x="60" y="15"/>
                    <a:pt x="53" y="15"/>
                    <a:pt x="46" y="15"/>
                  </a:cubicBezTo>
                  <a:cubicBezTo>
                    <a:pt x="46" y="15"/>
                    <a:pt x="46" y="15"/>
                    <a:pt x="46" y="15"/>
                  </a:cubicBezTo>
                  <a:cubicBezTo>
                    <a:pt x="46" y="10"/>
                    <a:pt x="46" y="10"/>
                    <a:pt x="46" y="10"/>
                  </a:cubicBezTo>
                  <a:cubicBezTo>
                    <a:pt x="46" y="10"/>
                    <a:pt x="46" y="10"/>
                    <a:pt x="46" y="10"/>
                  </a:cubicBezTo>
                  <a:cubicBezTo>
                    <a:pt x="54" y="10"/>
                    <a:pt x="61" y="11"/>
                    <a:pt x="68" y="12"/>
                  </a:cubicBezTo>
                  <a:cubicBezTo>
                    <a:pt x="74" y="14"/>
                    <a:pt x="79" y="16"/>
                    <a:pt x="84" y="18"/>
                  </a:cubicBezTo>
                  <a:lnTo>
                    <a:pt x="87" y="14"/>
                  </a:lnTo>
                  <a:close/>
                  <a:moveTo>
                    <a:pt x="46" y="5"/>
                  </a:moveTo>
                  <a:cubicBezTo>
                    <a:pt x="38" y="5"/>
                    <a:pt x="31" y="6"/>
                    <a:pt x="24" y="8"/>
                  </a:cubicBezTo>
                  <a:cubicBezTo>
                    <a:pt x="17" y="9"/>
                    <a:pt x="11" y="12"/>
                    <a:pt x="6" y="14"/>
                  </a:cubicBezTo>
                  <a:cubicBezTo>
                    <a:pt x="8" y="18"/>
                    <a:pt x="8" y="18"/>
                    <a:pt x="8" y="18"/>
                  </a:cubicBezTo>
                  <a:cubicBezTo>
                    <a:pt x="13" y="16"/>
                    <a:pt x="19" y="14"/>
                    <a:pt x="25" y="12"/>
                  </a:cubicBezTo>
                  <a:cubicBezTo>
                    <a:pt x="32" y="11"/>
                    <a:pt x="39" y="10"/>
                    <a:pt x="46" y="10"/>
                  </a:cubicBezTo>
                  <a:cubicBezTo>
                    <a:pt x="46" y="15"/>
                    <a:pt x="46" y="15"/>
                    <a:pt x="46" y="15"/>
                  </a:cubicBezTo>
                  <a:cubicBezTo>
                    <a:pt x="39" y="15"/>
                    <a:pt x="32" y="15"/>
                    <a:pt x="26" y="17"/>
                  </a:cubicBezTo>
                  <a:cubicBezTo>
                    <a:pt x="19" y="18"/>
                    <a:pt x="13" y="21"/>
                    <a:pt x="8" y="24"/>
                  </a:cubicBezTo>
                  <a:cubicBezTo>
                    <a:pt x="7" y="24"/>
                    <a:pt x="5" y="24"/>
                    <a:pt x="5" y="23"/>
                  </a:cubicBezTo>
                  <a:cubicBezTo>
                    <a:pt x="0" y="14"/>
                    <a:pt x="0" y="14"/>
                    <a:pt x="0" y="14"/>
                  </a:cubicBezTo>
                  <a:cubicBezTo>
                    <a:pt x="0" y="13"/>
                    <a:pt x="0" y="12"/>
                    <a:pt x="1" y="11"/>
                  </a:cubicBezTo>
                  <a:cubicBezTo>
                    <a:pt x="8" y="8"/>
                    <a:pt x="15" y="5"/>
                    <a:pt x="22" y="3"/>
                  </a:cubicBezTo>
                  <a:cubicBezTo>
                    <a:pt x="30" y="1"/>
                    <a:pt x="38" y="0"/>
                    <a:pt x="46" y="0"/>
                  </a:cubicBezTo>
                  <a:lnTo>
                    <a:pt x="46"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3" name="Freeform 283"/>
            <p:cNvSpPr>
              <a:spLocks noEditPoints="1"/>
            </p:cNvSpPr>
            <p:nvPr/>
          </p:nvSpPr>
          <p:spPr bwMode="auto">
            <a:xfrm>
              <a:off x="8285175" y="4302150"/>
              <a:ext cx="166688" cy="187326"/>
            </a:xfrm>
            <a:custGeom>
              <a:gdLst>
                <a:gd fmla="*/ 65 w 74" name="T0"/>
                <a:gd fmla="*/ 15 h 83" name="T1"/>
                <a:gd fmla="*/ 72 w 74" name="T2"/>
                <a:gd fmla="*/ 23 h 83" name="T3"/>
                <a:gd fmla="*/ 71 w 74" name="T4"/>
                <a:gd fmla="*/ 26 h 83" name="T5"/>
                <a:gd fmla="*/ 52 w 74" name="T6"/>
                <a:gd fmla="*/ 47 h 83" name="T7"/>
                <a:gd fmla="*/ 69 w 74" name="T8"/>
                <a:gd fmla="*/ 49 h 83" name="T9"/>
                <a:gd fmla="*/ 73 w 74" name="T10"/>
                <a:gd fmla="*/ 56 h 83" name="T11"/>
                <a:gd fmla="*/ 72 w 74" name="T12"/>
                <a:gd fmla="*/ 59 h 83" name="T13"/>
                <a:gd fmla="*/ 51 w 74" name="T14"/>
                <a:gd fmla="*/ 65 h 83" name="T15"/>
                <a:gd fmla="*/ 36 w 74" name="T16"/>
                <a:gd fmla="*/ 82 h 83" name="T17"/>
                <a:gd fmla="*/ 37 w 74" name="T18"/>
                <a:gd fmla="*/ 76 h 83" name="T19"/>
                <a:gd fmla="*/ 49 w 74" name="T20"/>
                <a:gd fmla="*/ 60 h 83" name="T21"/>
                <a:gd fmla="*/ 65 w 74" name="T22"/>
                <a:gd fmla="*/ 52 h 83" name="T23"/>
                <a:gd fmla="*/ 49 w 74" name="T24"/>
                <a:gd fmla="*/ 51 h 83" name="T25"/>
                <a:gd fmla="*/ 40 w 74" name="T26"/>
                <a:gd fmla="*/ 37 h 83" name="T27"/>
                <a:gd fmla="*/ 66 w 74" name="T28"/>
                <a:gd fmla="*/ 23 h 83" name="T29"/>
                <a:gd fmla="*/ 36 w 74" name="T30"/>
                <a:gd fmla="*/ 25 h 83" name="T31"/>
                <a:gd fmla="*/ 36 w 74" name="T32"/>
                <a:gd fmla="*/ 68 h 83" name="T33"/>
                <a:gd fmla="*/ 39 w 74" name="T34"/>
                <a:gd fmla="*/ 58 h 83" name="T35"/>
                <a:gd fmla="*/ 36 w 74" name="T36"/>
                <a:gd fmla="*/ 68 h 83" name="T37"/>
                <a:gd fmla="*/ 21 w 74" name="T38"/>
                <a:gd fmla="*/ 4 h 83" name="T39"/>
                <a:gd fmla="*/ 29 w 74" name="T40"/>
                <a:gd fmla="*/ 12 h 83" name="T41"/>
                <a:gd fmla="*/ 36 w 74" name="T42"/>
                <a:gd fmla="*/ 20 h 83" name="T43"/>
                <a:gd fmla="*/ 34 w 74" name="T44"/>
                <a:gd fmla="*/ 26 h 83" name="T45"/>
                <a:gd fmla="*/ 25 w 74" name="T46"/>
                <a:gd fmla="*/ 15 h 83" name="T47"/>
                <a:gd fmla="*/ 18 w 74" name="T48"/>
                <a:gd fmla="*/ 8 h 83" name="T49"/>
                <a:gd fmla="*/ 12 w 74" name="T50"/>
                <a:gd fmla="*/ 13 h 83" name="T51"/>
                <a:gd fmla="*/ 15 w 74" name="T52"/>
                <a:gd fmla="*/ 22 h 83" name="T53"/>
                <a:gd fmla="*/ 22 w 74" name="T54"/>
                <a:gd fmla="*/ 34 h 83" name="T55"/>
                <a:gd fmla="*/ 7 w 74" name="T56"/>
                <a:gd fmla="*/ 62 h 83" name="T57"/>
                <a:gd fmla="*/ 27 w 74" name="T58"/>
                <a:gd fmla="*/ 43 h 83" name="T59"/>
                <a:gd fmla="*/ 36 w 74" name="T60"/>
                <a:gd fmla="*/ 53 h 83" name="T61"/>
                <a:gd fmla="*/ 35 w 74" name="T62"/>
                <a:gd fmla="*/ 73 h 83" name="T63"/>
                <a:gd fmla="*/ 36 w 74" name="T64"/>
                <a:gd fmla="*/ 82 h 83" name="T65"/>
                <a:gd fmla="*/ 35 w 74" name="T66"/>
                <a:gd fmla="*/ 81 h 83" name="T67"/>
                <a:gd fmla="*/ 30 w 74" name="T68"/>
                <a:gd fmla="*/ 74 h 83" name="T69"/>
                <a:gd fmla="*/ 30 w 74" name="T70"/>
                <a:gd fmla="*/ 72 h 83" name="T71"/>
                <a:gd fmla="*/ 28 w 74" name="T72"/>
                <a:gd fmla="*/ 49 h 83" name="T73"/>
                <a:gd fmla="*/ 5 w 74" name="T74"/>
                <a:gd fmla="*/ 68 h 83" name="T75"/>
                <a:gd fmla="*/ 5 w 74" name="T76"/>
                <a:gd fmla="*/ 67 h 83" name="T77"/>
                <a:gd fmla="*/ 0 w 74" name="T78"/>
                <a:gd fmla="*/ 58 h 83" name="T79"/>
                <a:gd fmla="*/ 17 w 74" name="T80"/>
                <a:gd fmla="*/ 33 h 83" name="T81"/>
                <a:gd fmla="*/ 11 w 74" name="T82"/>
                <a:gd fmla="*/ 24 h 83" name="T83"/>
                <a:gd fmla="*/ 9 w 74" name="T84"/>
                <a:gd fmla="*/ 2 h 8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83" w="74">
                  <a:moveTo>
                    <a:pt x="36" y="20"/>
                  </a:moveTo>
                  <a:cubicBezTo>
                    <a:pt x="65" y="15"/>
                    <a:pt x="65" y="15"/>
                    <a:pt x="65" y="15"/>
                  </a:cubicBezTo>
                  <a:cubicBezTo>
                    <a:pt x="66" y="15"/>
                    <a:pt x="67" y="15"/>
                    <a:pt x="67" y="16"/>
                  </a:cubicBezTo>
                  <a:cubicBezTo>
                    <a:pt x="72" y="23"/>
                    <a:pt x="72" y="23"/>
                    <a:pt x="72" y="23"/>
                  </a:cubicBezTo>
                  <a:cubicBezTo>
                    <a:pt x="72" y="24"/>
                    <a:pt x="72" y="26"/>
                    <a:pt x="71" y="26"/>
                  </a:cubicBezTo>
                  <a:cubicBezTo>
                    <a:pt x="71" y="26"/>
                    <a:pt x="71" y="26"/>
                    <a:pt x="71" y="26"/>
                  </a:cubicBezTo>
                  <a:cubicBezTo>
                    <a:pt x="45" y="37"/>
                    <a:pt x="45" y="37"/>
                    <a:pt x="45" y="37"/>
                  </a:cubicBezTo>
                  <a:cubicBezTo>
                    <a:pt x="52" y="47"/>
                    <a:pt x="52" y="47"/>
                    <a:pt x="52" y="47"/>
                  </a:cubicBezTo>
                  <a:cubicBezTo>
                    <a:pt x="67" y="48"/>
                    <a:pt x="67" y="48"/>
                    <a:pt x="67" y="48"/>
                  </a:cubicBezTo>
                  <a:cubicBezTo>
                    <a:pt x="68" y="48"/>
                    <a:pt x="68" y="48"/>
                    <a:pt x="69" y="49"/>
                  </a:cubicBezTo>
                  <a:cubicBezTo>
                    <a:pt x="69" y="49"/>
                    <a:pt x="69" y="49"/>
                    <a:pt x="69" y="49"/>
                  </a:cubicBezTo>
                  <a:cubicBezTo>
                    <a:pt x="73" y="56"/>
                    <a:pt x="73" y="56"/>
                    <a:pt x="73" y="56"/>
                  </a:cubicBezTo>
                  <a:cubicBezTo>
                    <a:pt x="74" y="57"/>
                    <a:pt x="74" y="58"/>
                    <a:pt x="73" y="59"/>
                  </a:cubicBezTo>
                  <a:cubicBezTo>
                    <a:pt x="72" y="59"/>
                    <a:pt x="72" y="59"/>
                    <a:pt x="72" y="59"/>
                  </a:cubicBezTo>
                  <a:cubicBezTo>
                    <a:pt x="72" y="59"/>
                    <a:pt x="72" y="59"/>
                    <a:pt x="72" y="59"/>
                  </a:cubicBezTo>
                  <a:cubicBezTo>
                    <a:pt x="51" y="65"/>
                    <a:pt x="51" y="65"/>
                    <a:pt x="51" y="65"/>
                  </a:cubicBezTo>
                  <a:cubicBezTo>
                    <a:pt x="39" y="81"/>
                    <a:pt x="39" y="81"/>
                    <a:pt x="39" y="81"/>
                  </a:cubicBezTo>
                  <a:cubicBezTo>
                    <a:pt x="38" y="82"/>
                    <a:pt x="37" y="83"/>
                    <a:pt x="36" y="82"/>
                  </a:cubicBezTo>
                  <a:cubicBezTo>
                    <a:pt x="36" y="75"/>
                    <a:pt x="36" y="75"/>
                    <a:pt x="36" y="75"/>
                  </a:cubicBezTo>
                  <a:cubicBezTo>
                    <a:pt x="37" y="76"/>
                    <a:pt x="37" y="76"/>
                    <a:pt x="37" y="76"/>
                  </a:cubicBezTo>
                  <a:cubicBezTo>
                    <a:pt x="48" y="61"/>
                    <a:pt x="48" y="61"/>
                    <a:pt x="48" y="61"/>
                  </a:cubicBezTo>
                  <a:cubicBezTo>
                    <a:pt x="48" y="61"/>
                    <a:pt x="49" y="60"/>
                    <a:pt x="49" y="60"/>
                  </a:cubicBezTo>
                  <a:cubicBezTo>
                    <a:pt x="67" y="56"/>
                    <a:pt x="67" y="56"/>
                    <a:pt x="67" y="56"/>
                  </a:cubicBezTo>
                  <a:cubicBezTo>
                    <a:pt x="65" y="52"/>
                    <a:pt x="65" y="52"/>
                    <a:pt x="65" y="52"/>
                  </a:cubicBezTo>
                  <a:cubicBezTo>
                    <a:pt x="51" y="52"/>
                    <a:pt x="51" y="52"/>
                    <a:pt x="51" y="52"/>
                  </a:cubicBezTo>
                  <a:cubicBezTo>
                    <a:pt x="50" y="52"/>
                    <a:pt x="49" y="51"/>
                    <a:pt x="49" y="51"/>
                  </a:cubicBezTo>
                  <a:cubicBezTo>
                    <a:pt x="40" y="37"/>
                    <a:pt x="40" y="37"/>
                    <a:pt x="40" y="37"/>
                  </a:cubicBezTo>
                  <a:cubicBezTo>
                    <a:pt x="40" y="37"/>
                    <a:pt x="40" y="37"/>
                    <a:pt x="40" y="37"/>
                  </a:cubicBezTo>
                  <a:cubicBezTo>
                    <a:pt x="39" y="36"/>
                    <a:pt x="40" y="34"/>
                    <a:pt x="41" y="34"/>
                  </a:cubicBezTo>
                  <a:cubicBezTo>
                    <a:pt x="66" y="23"/>
                    <a:pt x="66" y="23"/>
                    <a:pt x="66" y="23"/>
                  </a:cubicBezTo>
                  <a:cubicBezTo>
                    <a:pt x="64" y="20"/>
                    <a:pt x="64" y="20"/>
                    <a:pt x="64" y="20"/>
                  </a:cubicBezTo>
                  <a:cubicBezTo>
                    <a:pt x="36" y="25"/>
                    <a:pt x="36" y="25"/>
                    <a:pt x="36" y="25"/>
                  </a:cubicBezTo>
                  <a:cubicBezTo>
                    <a:pt x="36" y="20"/>
                    <a:pt x="36" y="20"/>
                    <a:pt x="36" y="20"/>
                  </a:cubicBezTo>
                  <a:close/>
                  <a:moveTo>
                    <a:pt x="36" y="68"/>
                  </a:moveTo>
                  <a:cubicBezTo>
                    <a:pt x="39" y="60"/>
                    <a:pt x="39" y="60"/>
                    <a:pt x="39" y="60"/>
                  </a:cubicBezTo>
                  <a:cubicBezTo>
                    <a:pt x="40" y="59"/>
                    <a:pt x="39" y="58"/>
                    <a:pt x="39" y="58"/>
                  </a:cubicBezTo>
                  <a:cubicBezTo>
                    <a:pt x="36" y="53"/>
                    <a:pt x="36" y="53"/>
                    <a:pt x="36" y="53"/>
                  </a:cubicBezTo>
                  <a:lnTo>
                    <a:pt x="36" y="68"/>
                  </a:lnTo>
                  <a:close/>
                  <a:moveTo>
                    <a:pt x="9" y="2"/>
                  </a:moveTo>
                  <a:cubicBezTo>
                    <a:pt x="12" y="0"/>
                    <a:pt x="17" y="2"/>
                    <a:pt x="21" y="4"/>
                  </a:cubicBezTo>
                  <a:cubicBezTo>
                    <a:pt x="24" y="7"/>
                    <a:pt x="27" y="10"/>
                    <a:pt x="29" y="12"/>
                  </a:cubicBezTo>
                  <a:cubicBezTo>
                    <a:pt x="29" y="12"/>
                    <a:pt x="29" y="12"/>
                    <a:pt x="29" y="12"/>
                  </a:cubicBezTo>
                  <a:cubicBezTo>
                    <a:pt x="35" y="21"/>
                    <a:pt x="35" y="21"/>
                    <a:pt x="35" y="21"/>
                  </a:cubicBezTo>
                  <a:cubicBezTo>
                    <a:pt x="36" y="20"/>
                    <a:pt x="36" y="20"/>
                    <a:pt x="36" y="20"/>
                  </a:cubicBezTo>
                  <a:cubicBezTo>
                    <a:pt x="36" y="25"/>
                    <a:pt x="36" y="25"/>
                    <a:pt x="36" y="25"/>
                  </a:cubicBezTo>
                  <a:cubicBezTo>
                    <a:pt x="34" y="26"/>
                    <a:pt x="34" y="26"/>
                    <a:pt x="34" y="26"/>
                  </a:cubicBezTo>
                  <a:cubicBezTo>
                    <a:pt x="33" y="26"/>
                    <a:pt x="32" y="25"/>
                    <a:pt x="32" y="25"/>
                  </a:cubicBezTo>
                  <a:cubicBezTo>
                    <a:pt x="25" y="15"/>
                    <a:pt x="25" y="15"/>
                    <a:pt x="25" y="15"/>
                  </a:cubicBezTo>
                  <a:cubicBezTo>
                    <a:pt x="25" y="15"/>
                    <a:pt x="25" y="15"/>
                    <a:pt x="25" y="15"/>
                  </a:cubicBezTo>
                  <a:cubicBezTo>
                    <a:pt x="24" y="13"/>
                    <a:pt x="21" y="10"/>
                    <a:pt x="18" y="8"/>
                  </a:cubicBezTo>
                  <a:cubicBezTo>
                    <a:pt x="16" y="7"/>
                    <a:pt x="13" y="6"/>
                    <a:pt x="12" y="6"/>
                  </a:cubicBezTo>
                  <a:cubicBezTo>
                    <a:pt x="11" y="7"/>
                    <a:pt x="11" y="10"/>
                    <a:pt x="12" y="13"/>
                  </a:cubicBezTo>
                  <a:cubicBezTo>
                    <a:pt x="13" y="16"/>
                    <a:pt x="14" y="20"/>
                    <a:pt x="15" y="21"/>
                  </a:cubicBezTo>
                  <a:cubicBezTo>
                    <a:pt x="15" y="22"/>
                    <a:pt x="15" y="22"/>
                    <a:pt x="15" y="22"/>
                  </a:cubicBezTo>
                  <a:cubicBezTo>
                    <a:pt x="22" y="31"/>
                    <a:pt x="22" y="31"/>
                    <a:pt x="22" y="31"/>
                  </a:cubicBezTo>
                  <a:cubicBezTo>
                    <a:pt x="22" y="32"/>
                    <a:pt x="22" y="33"/>
                    <a:pt x="22" y="34"/>
                  </a:cubicBezTo>
                  <a:cubicBezTo>
                    <a:pt x="5" y="59"/>
                    <a:pt x="5" y="59"/>
                    <a:pt x="5" y="59"/>
                  </a:cubicBezTo>
                  <a:cubicBezTo>
                    <a:pt x="7" y="62"/>
                    <a:pt x="7" y="62"/>
                    <a:pt x="7" y="62"/>
                  </a:cubicBezTo>
                  <a:cubicBezTo>
                    <a:pt x="26" y="44"/>
                    <a:pt x="26" y="44"/>
                    <a:pt x="26" y="44"/>
                  </a:cubicBezTo>
                  <a:cubicBezTo>
                    <a:pt x="26" y="43"/>
                    <a:pt x="26" y="43"/>
                    <a:pt x="27" y="43"/>
                  </a:cubicBezTo>
                  <a:cubicBezTo>
                    <a:pt x="28" y="42"/>
                    <a:pt x="29" y="43"/>
                    <a:pt x="30" y="44"/>
                  </a:cubicBezTo>
                  <a:cubicBezTo>
                    <a:pt x="36" y="53"/>
                    <a:pt x="36" y="53"/>
                    <a:pt x="36" y="53"/>
                  </a:cubicBezTo>
                  <a:cubicBezTo>
                    <a:pt x="36" y="68"/>
                    <a:pt x="36" y="68"/>
                    <a:pt x="36" y="68"/>
                  </a:cubicBezTo>
                  <a:cubicBezTo>
                    <a:pt x="35" y="73"/>
                    <a:pt x="35" y="73"/>
                    <a:pt x="35" y="73"/>
                  </a:cubicBezTo>
                  <a:cubicBezTo>
                    <a:pt x="36" y="75"/>
                    <a:pt x="36" y="75"/>
                    <a:pt x="36" y="75"/>
                  </a:cubicBezTo>
                  <a:cubicBezTo>
                    <a:pt x="36" y="82"/>
                    <a:pt x="36" y="82"/>
                    <a:pt x="36" y="82"/>
                  </a:cubicBezTo>
                  <a:cubicBezTo>
                    <a:pt x="36" y="82"/>
                    <a:pt x="35" y="82"/>
                    <a:pt x="35" y="82"/>
                  </a:cubicBezTo>
                  <a:cubicBezTo>
                    <a:pt x="35" y="82"/>
                    <a:pt x="35" y="82"/>
                    <a:pt x="35" y="81"/>
                  </a:cubicBezTo>
                  <a:cubicBezTo>
                    <a:pt x="35" y="81"/>
                    <a:pt x="35" y="81"/>
                    <a:pt x="35" y="81"/>
                  </a:cubicBezTo>
                  <a:cubicBezTo>
                    <a:pt x="30" y="74"/>
                    <a:pt x="30" y="74"/>
                    <a:pt x="30" y="74"/>
                  </a:cubicBezTo>
                  <a:cubicBezTo>
                    <a:pt x="30" y="74"/>
                    <a:pt x="30" y="73"/>
                    <a:pt x="30" y="72"/>
                  </a:cubicBezTo>
                  <a:cubicBezTo>
                    <a:pt x="30" y="72"/>
                    <a:pt x="30" y="72"/>
                    <a:pt x="30" y="72"/>
                  </a:cubicBezTo>
                  <a:cubicBezTo>
                    <a:pt x="34" y="59"/>
                    <a:pt x="34" y="59"/>
                    <a:pt x="34" y="59"/>
                  </a:cubicBezTo>
                  <a:cubicBezTo>
                    <a:pt x="28" y="49"/>
                    <a:pt x="28" y="49"/>
                    <a:pt x="28" y="49"/>
                  </a:cubicBezTo>
                  <a:cubicBezTo>
                    <a:pt x="9" y="68"/>
                    <a:pt x="9" y="68"/>
                    <a:pt x="9" y="68"/>
                  </a:cubicBezTo>
                  <a:cubicBezTo>
                    <a:pt x="8" y="69"/>
                    <a:pt x="6" y="69"/>
                    <a:pt x="5" y="68"/>
                  </a:cubicBezTo>
                  <a:cubicBezTo>
                    <a:pt x="5" y="67"/>
                    <a:pt x="5" y="67"/>
                    <a:pt x="5" y="67"/>
                  </a:cubicBezTo>
                  <a:cubicBezTo>
                    <a:pt x="5" y="67"/>
                    <a:pt x="5" y="67"/>
                    <a:pt x="5" y="67"/>
                  </a:cubicBezTo>
                  <a:cubicBezTo>
                    <a:pt x="0" y="60"/>
                    <a:pt x="0" y="60"/>
                    <a:pt x="0" y="60"/>
                  </a:cubicBezTo>
                  <a:cubicBezTo>
                    <a:pt x="0" y="60"/>
                    <a:pt x="0" y="58"/>
                    <a:pt x="0" y="58"/>
                  </a:cubicBezTo>
                  <a:cubicBezTo>
                    <a:pt x="0" y="58"/>
                    <a:pt x="0" y="58"/>
                    <a:pt x="0" y="58"/>
                  </a:cubicBezTo>
                  <a:cubicBezTo>
                    <a:pt x="17" y="33"/>
                    <a:pt x="17" y="33"/>
                    <a:pt x="17" y="33"/>
                  </a:cubicBezTo>
                  <a:cubicBezTo>
                    <a:pt x="11" y="24"/>
                    <a:pt x="11" y="24"/>
                    <a:pt x="11" y="24"/>
                  </a:cubicBezTo>
                  <a:cubicBezTo>
                    <a:pt x="11" y="24"/>
                    <a:pt x="11" y="24"/>
                    <a:pt x="11" y="24"/>
                  </a:cubicBezTo>
                  <a:cubicBezTo>
                    <a:pt x="10" y="22"/>
                    <a:pt x="8" y="18"/>
                    <a:pt x="7" y="13"/>
                  </a:cubicBezTo>
                  <a:cubicBezTo>
                    <a:pt x="6" y="9"/>
                    <a:pt x="7" y="4"/>
                    <a:pt x="9" y="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4" name="Freeform 284"/>
            <p:cNvSpPr>
              <a:spLocks noEditPoints="1"/>
            </p:cNvSpPr>
            <p:nvPr/>
          </p:nvSpPr>
          <p:spPr bwMode="auto">
            <a:xfrm>
              <a:off x="7699387" y="4202138"/>
              <a:ext cx="79375" cy="214315"/>
            </a:xfrm>
            <a:custGeom>
              <a:gdLst>
                <a:gd fmla="*/ 19 w 35" name="T0"/>
                <a:gd fmla="*/ 90 h 95" name="T1"/>
                <a:gd fmla="*/ 21 w 35" name="T2"/>
                <a:gd fmla="*/ 42 h 95" name="T3"/>
                <a:gd fmla="*/ 28 w 35" name="T4"/>
                <a:gd fmla="*/ 33 h 95" name="T5"/>
                <a:gd fmla="*/ 30 w 35" name="T6"/>
                <a:gd fmla="*/ 29 h 95" name="T7"/>
                <a:gd fmla="*/ 28 w 35" name="T8"/>
                <a:gd fmla="*/ 15 h 95" name="T9"/>
                <a:gd fmla="*/ 27 w 35" name="T10"/>
                <a:gd fmla="*/ 14 h 95" name="T11"/>
                <a:gd fmla="*/ 27 w 35" name="T12"/>
                <a:gd fmla="*/ 13 h 95" name="T13"/>
                <a:gd fmla="*/ 26 w 35" name="T14"/>
                <a:gd fmla="*/ 10 h 95" name="T15"/>
                <a:gd fmla="*/ 25 w 35" name="T16"/>
                <a:gd fmla="*/ 26 h 95" name="T17"/>
                <a:gd fmla="*/ 25 w 35" name="T18"/>
                <a:gd fmla="*/ 26 h 95" name="T19"/>
                <a:gd fmla="*/ 19 w 35" name="T20"/>
                <a:gd fmla="*/ 24 h 95" name="T21"/>
                <a:gd fmla="*/ 17 w 35" name="T22"/>
                <a:gd fmla="*/ 5 h 95" name="T23"/>
                <a:gd fmla="*/ 20 w 35" name="T24"/>
                <a:gd fmla="*/ 0 h 95" name="T25"/>
                <a:gd fmla="*/ 21 w 35" name="T26"/>
                <a:gd fmla="*/ 1 h 95" name="T27"/>
                <a:gd fmla="*/ 31 w 35" name="T28"/>
                <a:gd fmla="*/ 11 h 95" name="T29"/>
                <a:gd fmla="*/ 32 w 35" name="T30"/>
                <a:gd fmla="*/ 12 h 95" name="T31"/>
                <a:gd fmla="*/ 32 w 35" name="T32"/>
                <a:gd fmla="*/ 14 h 95" name="T33"/>
                <a:gd fmla="*/ 35 w 35" name="T34"/>
                <a:gd fmla="*/ 30 h 95" name="T35"/>
                <a:gd fmla="*/ 33 w 35" name="T36"/>
                <a:gd fmla="*/ 35 h 95" name="T37"/>
                <a:gd fmla="*/ 24 w 35" name="T38"/>
                <a:gd fmla="*/ 45 h 95" name="T39"/>
                <a:gd fmla="*/ 22 w 35" name="T40"/>
                <a:gd fmla="*/ 95 h 95" name="T41"/>
                <a:gd fmla="*/ 17 w 35" name="T42"/>
                <a:gd fmla="*/ 90 h 95" name="T43"/>
                <a:gd fmla="*/ 7 w 35" name="T44"/>
                <a:gd fmla="*/ 15 h 95" name="T45"/>
                <a:gd fmla="*/ 5 w 35" name="T46"/>
                <a:gd fmla="*/ 29 h 95" name="T47"/>
                <a:gd fmla="*/ 10 w 35" name="T48"/>
                <a:gd fmla="*/ 38 h 95" name="T49"/>
                <a:gd fmla="*/ 15 w 35" name="T50"/>
                <a:gd fmla="*/ 44 h 95" name="T51"/>
                <a:gd fmla="*/ 15 w 35" name="T52"/>
                <a:gd fmla="*/ 90 h 95" name="T53"/>
                <a:gd fmla="*/ 17 w 35" name="T54"/>
                <a:gd fmla="*/ 95 h 95" name="T55"/>
                <a:gd fmla="*/ 11 w 35" name="T56"/>
                <a:gd fmla="*/ 93 h 95" name="T57"/>
                <a:gd fmla="*/ 7 w 35" name="T58"/>
                <a:gd fmla="*/ 42 h 95" name="T59"/>
                <a:gd fmla="*/ 0 w 35" name="T60"/>
                <a:gd fmla="*/ 30 h 95" name="T61"/>
                <a:gd fmla="*/ 3 w 35" name="T62"/>
                <a:gd fmla="*/ 14 h 95" name="T63"/>
                <a:gd fmla="*/ 3 w 35" name="T64"/>
                <a:gd fmla="*/ 12 h 95" name="T65"/>
                <a:gd fmla="*/ 3 w 35" name="T66"/>
                <a:gd fmla="*/ 12 h 95" name="T67"/>
                <a:gd fmla="*/ 12 w 35" name="T68"/>
                <a:gd fmla="*/ 0 h 95" name="T69"/>
                <a:gd fmla="*/ 14 w 35" name="T70"/>
                <a:gd fmla="*/ 1 h 95" name="T71"/>
                <a:gd fmla="*/ 17 w 35" name="T72"/>
                <a:gd fmla="*/ 0 h 95" name="T73"/>
                <a:gd fmla="*/ 17 w 35" name="T74"/>
                <a:gd fmla="*/ 5 h 95" name="T75"/>
                <a:gd fmla="*/ 13 w 35" name="T76"/>
                <a:gd fmla="*/ 26 h 95" name="T77"/>
                <a:gd fmla="*/ 10 w 35" name="T78"/>
                <a:gd fmla="*/ 26 h 95" name="T79"/>
                <a:gd fmla="*/ 8 w 35" name="T80"/>
                <a:gd fmla="*/ 23 h 95" name="T81"/>
                <a:gd fmla="*/ 8 w 35" name="T82"/>
                <a:gd fmla="*/ 13 h 95" name="T83"/>
                <a:gd fmla="*/ 8 w 35" name="T84"/>
                <a:gd fmla="*/ 14 h 95"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95" w="35">
                  <a:moveTo>
                    <a:pt x="17" y="90"/>
                  </a:moveTo>
                  <a:cubicBezTo>
                    <a:pt x="19" y="90"/>
                    <a:pt x="19" y="90"/>
                    <a:pt x="19" y="90"/>
                  </a:cubicBezTo>
                  <a:cubicBezTo>
                    <a:pt x="19" y="44"/>
                    <a:pt x="19" y="44"/>
                    <a:pt x="19" y="44"/>
                  </a:cubicBezTo>
                  <a:cubicBezTo>
                    <a:pt x="19" y="43"/>
                    <a:pt x="20" y="42"/>
                    <a:pt x="21" y="42"/>
                  </a:cubicBezTo>
                  <a:cubicBezTo>
                    <a:pt x="22" y="41"/>
                    <a:pt x="23" y="40"/>
                    <a:pt x="24" y="38"/>
                  </a:cubicBezTo>
                  <a:cubicBezTo>
                    <a:pt x="26" y="37"/>
                    <a:pt x="27" y="34"/>
                    <a:pt x="28" y="33"/>
                  </a:cubicBezTo>
                  <a:cubicBezTo>
                    <a:pt x="28" y="33"/>
                    <a:pt x="28" y="33"/>
                    <a:pt x="28" y="33"/>
                  </a:cubicBezTo>
                  <a:cubicBezTo>
                    <a:pt x="29" y="31"/>
                    <a:pt x="30" y="30"/>
                    <a:pt x="30" y="29"/>
                  </a:cubicBezTo>
                  <a:cubicBezTo>
                    <a:pt x="30" y="28"/>
                    <a:pt x="30" y="26"/>
                    <a:pt x="30" y="25"/>
                  </a:cubicBezTo>
                  <a:cubicBezTo>
                    <a:pt x="30" y="22"/>
                    <a:pt x="29" y="18"/>
                    <a:pt x="28" y="15"/>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6" y="12"/>
                    <a:pt x="26" y="11"/>
                    <a:pt x="26" y="10"/>
                  </a:cubicBezTo>
                  <a:cubicBezTo>
                    <a:pt x="27" y="24"/>
                    <a:pt x="27" y="24"/>
                    <a:pt x="27" y="24"/>
                  </a:cubicBezTo>
                  <a:cubicBezTo>
                    <a:pt x="27" y="25"/>
                    <a:pt x="26" y="26"/>
                    <a:pt x="25" y="26"/>
                  </a:cubicBezTo>
                  <a:cubicBezTo>
                    <a:pt x="25" y="26"/>
                    <a:pt x="25" y="26"/>
                    <a:pt x="25" y="26"/>
                  </a:cubicBezTo>
                  <a:cubicBezTo>
                    <a:pt x="25" y="26"/>
                    <a:pt x="25" y="26"/>
                    <a:pt x="25" y="26"/>
                  </a:cubicBezTo>
                  <a:cubicBezTo>
                    <a:pt x="22" y="26"/>
                    <a:pt x="22" y="26"/>
                    <a:pt x="22" y="26"/>
                  </a:cubicBezTo>
                  <a:cubicBezTo>
                    <a:pt x="21" y="26"/>
                    <a:pt x="20" y="25"/>
                    <a:pt x="19" y="24"/>
                  </a:cubicBezTo>
                  <a:cubicBezTo>
                    <a:pt x="17" y="5"/>
                    <a:pt x="17" y="5"/>
                    <a:pt x="17" y="5"/>
                  </a:cubicBezTo>
                  <a:cubicBezTo>
                    <a:pt x="17" y="5"/>
                    <a:pt x="17" y="5"/>
                    <a:pt x="17" y="5"/>
                  </a:cubicBezTo>
                  <a:cubicBezTo>
                    <a:pt x="17" y="0"/>
                    <a:pt x="17" y="0"/>
                    <a:pt x="17" y="0"/>
                  </a:cubicBezTo>
                  <a:cubicBezTo>
                    <a:pt x="20" y="0"/>
                    <a:pt x="20" y="0"/>
                    <a:pt x="20" y="0"/>
                  </a:cubicBezTo>
                  <a:cubicBezTo>
                    <a:pt x="20" y="0"/>
                    <a:pt x="20" y="0"/>
                    <a:pt x="20" y="0"/>
                  </a:cubicBezTo>
                  <a:cubicBezTo>
                    <a:pt x="20" y="0"/>
                    <a:pt x="21" y="0"/>
                    <a:pt x="21" y="1"/>
                  </a:cubicBezTo>
                  <a:cubicBezTo>
                    <a:pt x="22" y="0"/>
                    <a:pt x="22" y="0"/>
                    <a:pt x="23" y="0"/>
                  </a:cubicBezTo>
                  <a:cubicBezTo>
                    <a:pt x="28" y="1"/>
                    <a:pt x="30" y="8"/>
                    <a:pt x="31" y="11"/>
                  </a:cubicBezTo>
                  <a:cubicBezTo>
                    <a:pt x="31" y="11"/>
                    <a:pt x="31" y="11"/>
                    <a:pt x="31" y="11"/>
                  </a:cubicBezTo>
                  <a:cubicBezTo>
                    <a:pt x="32" y="12"/>
                    <a:pt x="32" y="12"/>
                    <a:pt x="32" y="12"/>
                  </a:cubicBezTo>
                  <a:cubicBezTo>
                    <a:pt x="32" y="12"/>
                    <a:pt x="32" y="12"/>
                    <a:pt x="32" y="12"/>
                  </a:cubicBezTo>
                  <a:cubicBezTo>
                    <a:pt x="32" y="14"/>
                    <a:pt x="32" y="14"/>
                    <a:pt x="32" y="14"/>
                  </a:cubicBezTo>
                  <a:cubicBezTo>
                    <a:pt x="33" y="17"/>
                    <a:pt x="35" y="21"/>
                    <a:pt x="35" y="24"/>
                  </a:cubicBezTo>
                  <a:cubicBezTo>
                    <a:pt x="35" y="26"/>
                    <a:pt x="35" y="28"/>
                    <a:pt x="35" y="30"/>
                  </a:cubicBezTo>
                  <a:cubicBezTo>
                    <a:pt x="34" y="32"/>
                    <a:pt x="34" y="33"/>
                    <a:pt x="33" y="35"/>
                  </a:cubicBezTo>
                  <a:cubicBezTo>
                    <a:pt x="33" y="35"/>
                    <a:pt x="33" y="35"/>
                    <a:pt x="33" y="35"/>
                  </a:cubicBezTo>
                  <a:cubicBezTo>
                    <a:pt x="31" y="37"/>
                    <a:pt x="30" y="40"/>
                    <a:pt x="28" y="42"/>
                  </a:cubicBezTo>
                  <a:cubicBezTo>
                    <a:pt x="27" y="43"/>
                    <a:pt x="25" y="44"/>
                    <a:pt x="24" y="45"/>
                  </a:cubicBezTo>
                  <a:cubicBezTo>
                    <a:pt x="24" y="93"/>
                    <a:pt x="24" y="93"/>
                    <a:pt x="24" y="93"/>
                  </a:cubicBezTo>
                  <a:cubicBezTo>
                    <a:pt x="24" y="94"/>
                    <a:pt x="23" y="95"/>
                    <a:pt x="22" y="95"/>
                  </a:cubicBezTo>
                  <a:cubicBezTo>
                    <a:pt x="17" y="95"/>
                    <a:pt x="17" y="95"/>
                    <a:pt x="17" y="95"/>
                  </a:cubicBezTo>
                  <a:lnTo>
                    <a:pt x="17" y="90"/>
                  </a:lnTo>
                  <a:close/>
                  <a:moveTo>
                    <a:pt x="8" y="14"/>
                  </a:moveTo>
                  <a:cubicBezTo>
                    <a:pt x="7" y="15"/>
                    <a:pt x="7" y="15"/>
                    <a:pt x="7" y="15"/>
                  </a:cubicBezTo>
                  <a:cubicBezTo>
                    <a:pt x="6" y="18"/>
                    <a:pt x="5" y="22"/>
                    <a:pt x="5" y="25"/>
                  </a:cubicBezTo>
                  <a:cubicBezTo>
                    <a:pt x="4" y="26"/>
                    <a:pt x="4" y="28"/>
                    <a:pt x="5" y="29"/>
                  </a:cubicBezTo>
                  <a:cubicBezTo>
                    <a:pt x="5" y="30"/>
                    <a:pt x="6" y="31"/>
                    <a:pt x="6" y="33"/>
                  </a:cubicBezTo>
                  <a:cubicBezTo>
                    <a:pt x="7" y="34"/>
                    <a:pt x="9" y="37"/>
                    <a:pt x="10" y="38"/>
                  </a:cubicBezTo>
                  <a:cubicBezTo>
                    <a:pt x="12" y="40"/>
                    <a:pt x="13" y="41"/>
                    <a:pt x="14" y="42"/>
                  </a:cubicBezTo>
                  <a:cubicBezTo>
                    <a:pt x="15" y="42"/>
                    <a:pt x="15" y="43"/>
                    <a:pt x="15" y="44"/>
                  </a:cubicBezTo>
                  <a:cubicBezTo>
                    <a:pt x="15" y="44"/>
                    <a:pt x="15" y="44"/>
                    <a:pt x="15" y="44"/>
                  </a:cubicBezTo>
                  <a:cubicBezTo>
                    <a:pt x="15" y="90"/>
                    <a:pt x="15" y="90"/>
                    <a:pt x="15" y="90"/>
                  </a:cubicBezTo>
                  <a:cubicBezTo>
                    <a:pt x="17" y="90"/>
                    <a:pt x="17" y="90"/>
                    <a:pt x="17" y="90"/>
                  </a:cubicBezTo>
                  <a:cubicBezTo>
                    <a:pt x="17" y="95"/>
                    <a:pt x="17" y="95"/>
                    <a:pt x="17" y="95"/>
                  </a:cubicBezTo>
                  <a:cubicBezTo>
                    <a:pt x="13" y="95"/>
                    <a:pt x="13" y="95"/>
                    <a:pt x="13" y="95"/>
                  </a:cubicBezTo>
                  <a:cubicBezTo>
                    <a:pt x="12" y="95"/>
                    <a:pt x="11" y="94"/>
                    <a:pt x="11" y="93"/>
                  </a:cubicBezTo>
                  <a:cubicBezTo>
                    <a:pt x="11" y="45"/>
                    <a:pt x="11" y="45"/>
                    <a:pt x="11" y="45"/>
                  </a:cubicBezTo>
                  <a:cubicBezTo>
                    <a:pt x="9" y="44"/>
                    <a:pt x="8" y="43"/>
                    <a:pt x="7" y="42"/>
                  </a:cubicBezTo>
                  <a:cubicBezTo>
                    <a:pt x="5" y="39"/>
                    <a:pt x="3" y="37"/>
                    <a:pt x="2" y="35"/>
                  </a:cubicBezTo>
                  <a:cubicBezTo>
                    <a:pt x="1" y="33"/>
                    <a:pt x="1" y="32"/>
                    <a:pt x="0" y="30"/>
                  </a:cubicBezTo>
                  <a:cubicBezTo>
                    <a:pt x="0" y="28"/>
                    <a:pt x="0" y="26"/>
                    <a:pt x="0" y="24"/>
                  </a:cubicBezTo>
                  <a:cubicBezTo>
                    <a:pt x="0" y="21"/>
                    <a:pt x="1" y="17"/>
                    <a:pt x="3" y="14"/>
                  </a:cubicBezTo>
                  <a:cubicBezTo>
                    <a:pt x="3" y="12"/>
                    <a:pt x="3" y="12"/>
                    <a:pt x="3" y="12"/>
                  </a:cubicBezTo>
                  <a:cubicBezTo>
                    <a:pt x="3" y="12"/>
                    <a:pt x="3" y="12"/>
                    <a:pt x="3" y="12"/>
                  </a:cubicBezTo>
                  <a:cubicBezTo>
                    <a:pt x="3" y="12"/>
                    <a:pt x="3" y="12"/>
                    <a:pt x="3" y="12"/>
                  </a:cubicBezTo>
                  <a:cubicBezTo>
                    <a:pt x="3" y="12"/>
                    <a:pt x="3" y="12"/>
                    <a:pt x="3" y="12"/>
                  </a:cubicBezTo>
                  <a:cubicBezTo>
                    <a:pt x="5" y="8"/>
                    <a:pt x="7" y="1"/>
                    <a:pt x="12" y="0"/>
                  </a:cubicBezTo>
                  <a:cubicBezTo>
                    <a:pt x="12" y="0"/>
                    <a:pt x="12" y="0"/>
                    <a:pt x="12" y="0"/>
                  </a:cubicBezTo>
                  <a:cubicBezTo>
                    <a:pt x="12" y="0"/>
                    <a:pt x="12" y="0"/>
                    <a:pt x="13" y="0"/>
                  </a:cubicBezTo>
                  <a:cubicBezTo>
                    <a:pt x="13" y="0"/>
                    <a:pt x="13" y="1"/>
                    <a:pt x="14" y="1"/>
                  </a:cubicBezTo>
                  <a:cubicBezTo>
                    <a:pt x="14" y="0"/>
                    <a:pt x="15" y="0"/>
                    <a:pt x="15" y="0"/>
                  </a:cubicBezTo>
                  <a:cubicBezTo>
                    <a:pt x="17" y="0"/>
                    <a:pt x="17" y="0"/>
                    <a:pt x="17" y="0"/>
                  </a:cubicBezTo>
                  <a:cubicBezTo>
                    <a:pt x="17" y="5"/>
                    <a:pt x="17" y="5"/>
                    <a:pt x="17" y="5"/>
                  </a:cubicBezTo>
                  <a:cubicBezTo>
                    <a:pt x="17" y="5"/>
                    <a:pt x="17" y="5"/>
                    <a:pt x="17" y="5"/>
                  </a:cubicBezTo>
                  <a:cubicBezTo>
                    <a:pt x="15" y="24"/>
                    <a:pt x="15" y="24"/>
                    <a:pt x="15" y="24"/>
                  </a:cubicBezTo>
                  <a:cubicBezTo>
                    <a:pt x="15" y="25"/>
                    <a:pt x="14" y="26"/>
                    <a:pt x="13" y="26"/>
                  </a:cubicBezTo>
                  <a:cubicBezTo>
                    <a:pt x="13" y="26"/>
                    <a:pt x="13" y="26"/>
                    <a:pt x="13" y="26"/>
                  </a:cubicBezTo>
                  <a:cubicBezTo>
                    <a:pt x="10" y="26"/>
                    <a:pt x="10" y="26"/>
                    <a:pt x="10" y="26"/>
                  </a:cubicBezTo>
                  <a:cubicBezTo>
                    <a:pt x="9" y="26"/>
                    <a:pt x="8" y="25"/>
                    <a:pt x="8" y="24"/>
                  </a:cubicBezTo>
                  <a:cubicBezTo>
                    <a:pt x="8" y="24"/>
                    <a:pt x="8" y="24"/>
                    <a:pt x="8" y="23"/>
                  </a:cubicBezTo>
                  <a:cubicBezTo>
                    <a:pt x="9" y="10"/>
                    <a:pt x="9" y="10"/>
                    <a:pt x="9" y="10"/>
                  </a:cubicBezTo>
                  <a:cubicBezTo>
                    <a:pt x="9" y="11"/>
                    <a:pt x="8" y="12"/>
                    <a:pt x="8" y="13"/>
                  </a:cubicBezTo>
                  <a:cubicBezTo>
                    <a:pt x="8" y="13"/>
                    <a:pt x="8" y="13"/>
                    <a:pt x="8" y="13"/>
                  </a:cubicBezTo>
                  <a:cubicBezTo>
                    <a:pt x="8" y="14"/>
                    <a:pt x="8" y="14"/>
                    <a:pt x="8" y="14"/>
                  </a:cubicBezTo>
                  <a:cubicBezTo>
                    <a:pt x="8" y="14"/>
                    <a:pt x="8" y="14"/>
                    <a:pt x="8" y="14"/>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5" name="Freeform 286"/>
            <p:cNvSpPr>
              <a:spLocks noEditPoints="1"/>
            </p:cNvSpPr>
            <p:nvPr/>
          </p:nvSpPr>
          <p:spPr bwMode="auto">
            <a:xfrm>
              <a:off x="5037145" y="249240"/>
              <a:ext cx="452439" cy="454028"/>
            </a:xfrm>
            <a:custGeom>
              <a:gdLst>
                <a:gd fmla="*/ 100 w 200" name="T0"/>
                <a:gd fmla="*/ 196 h 201" name="T1"/>
                <a:gd fmla="*/ 167 w 200" name="T2"/>
                <a:gd fmla="*/ 168 h 201" name="T3"/>
                <a:gd fmla="*/ 195 w 200" name="T4"/>
                <a:gd fmla="*/ 100 h 201" name="T5"/>
                <a:gd fmla="*/ 167 w 200" name="T6"/>
                <a:gd fmla="*/ 33 h 201" name="T7"/>
                <a:gd fmla="*/ 100 w 200" name="T8"/>
                <a:gd fmla="*/ 5 h 201" name="T9"/>
                <a:gd fmla="*/ 100 w 200" name="T10"/>
                <a:gd fmla="*/ 0 h 201" name="T11"/>
                <a:gd fmla="*/ 171 w 200" name="T12"/>
                <a:gd fmla="*/ 29 h 201" name="T13"/>
                <a:gd fmla="*/ 200 w 200" name="T14"/>
                <a:gd fmla="*/ 100 h 201" name="T15"/>
                <a:gd fmla="*/ 171 w 200" name="T16"/>
                <a:gd fmla="*/ 171 h 201" name="T17"/>
                <a:gd fmla="*/ 100 w 200" name="T18"/>
                <a:gd fmla="*/ 201 h 201" name="T19"/>
                <a:gd fmla="*/ 100 w 200" name="T20"/>
                <a:gd fmla="*/ 196 h 201" name="T21"/>
                <a:gd fmla="*/ 100 w 200" name="T22"/>
                <a:gd fmla="*/ 131 h 201" name="T23"/>
                <a:gd fmla="*/ 121 w 200" name="T24"/>
                <a:gd fmla="*/ 122 h 201" name="T25"/>
                <a:gd fmla="*/ 122 w 200" name="T26"/>
                <a:gd fmla="*/ 122 h 201" name="T27"/>
                <a:gd fmla="*/ 131 w 200" name="T28"/>
                <a:gd fmla="*/ 100 h 201" name="T29"/>
                <a:gd fmla="*/ 122 w 200" name="T30"/>
                <a:gd fmla="*/ 79 h 201" name="T31"/>
                <a:gd fmla="*/ 122 w 200" name="T32"/>
                <a:gd fmla="*/ 79 h 201" name="T33"/>
                <a:gd fmla="*/ 122 w 200" name="T34"/>
                <a:gd fmla="*/ 79 h 201" name="T35"/>
                <a:gd fmla="*/ 100 w 200" name="T36"/>
                <a:gd fmla="*/ 70 h 201" name="T37"/>
                <a:gd fmla="*/ 100 w 200" name="T38"/>
                <a:gd fmla="*/ 75 h 201" name="T39"/>
                <a:gd fmla="*/ 118 w 200" name="T40"/>
                <a:gd fmla="*/ 82 h 201" name="T41"/>
                <a:gd fmla="*/ 118 w 200" name="T42"/>
                <a:gd fmla="*/ 82 h 201" name="T43"/>
                <a:gd fmla="*/ 126 w 200" name="T44"/>
                <a:gd fmla="*/ 100 h 201" name="T45"/>
                <a:gd fmla="*/ 118 w 200" name="T46"/>
                <a:gd fmla="*/ 119 h 201" name="T47"/>
                <a:gd fmla="*/ 118 w 200" name="T48"/>
                <a:gd fmla="*/ 119 h 201" name="T49"/>
                <a:gd fmla="*/ 100 w 200" name="T50"/>
                <a:gd fmla="*/ 126 h 201" name="T51"/>
                <a:gd fmla="*/ 100 w 200" name="T52"/>
                <a:gd fmla="*/ 131 h 201" name="T53"/>
                <a:gd fmla="*/ 100 w 200" name="T54"/>
                <a:gd fmla="*/ 5 h 201" name="T55"/>
                <a:gd fmla="*/ 32 w 200" name="T56"/>
                <a:gd fmla="*/ 33 h 201" name="T57"/>
                <a:gd fmla="*/ 4 w 200" name="T58"/>
                <a:gd fmla="*/ 100 h 201" name="T59"/>
                <a:gd fmla="*/ 32 w 200" name="T60"/>
                <a:gd fmla="*/ 168 h 201" name="T61"/>
                <a:gd fmla="*/ 100 w 200" name="T62"/>
                <a:gd fmla="*/ 196 h 201" name="T63"/>
                <a:gd fmla="*/ 100 w 200" name="T64"/>
                <a:gd fmla="*/ 196 h 201" name="T65"/>
                <a:gd fmla="*/ 100 w 200" name="T66"/>
                <a:gd fmla="*/ 201 h 201" name="T67"/>
                <a:gd fmla="*/ 100 w 200" name="T68"/>
                <a:gd fmla="*/ 201 h 201" name="T69"/>
                <a:gd fmla="*/ 29 w 200" name="T70"/>
                <a:gd fmla="*/ 171 h 201" name="T71"/>
                <a:gd fmla="*/ 0 w 200" name="T72"/>
                <a:gd fmla="*/ 100 h 201" name="T73"/>
                <a:gd fmla="*/ 29 w 200" name="T74"/>
                <a:gd fmla="*/ 29 h 201" name="T75"/>
                <a:gd fmla="*/ 100 w 200" name="T76"/>
                <a:gd fmla="*/ 0 h 201" name="T77"/>
                <a:gd fmla="*/ 100 w 200" name="T78"/>
                <a:gd fmla="*/ 0 h 201" name="T79"/>
                <a:gd fmla="*/ 100 w 200" name="T80"/>
                <a:gd fmla="*/ 5 h 201" name="T81"/>
                <a:gd fmla="*/ 100 w 200" name="T82"/>
                <a:gd fmla="*/ 5 h 201" name="T83"/>
                <a:gd fmla="*/ 100 w 200" name="T84"/>
                <a:gd fmla="*/ 70 h 201" name="T85"/>
                <a:gd fmla="*/ 100 w 200" name="T86"/>
                <a:gd fmla="*/ 70 h 201" name="T87"/>
                <a:gd fmla="*/ 78 w 200" name="T88"/>
                <a:gd fmla="*/ 79 h 201" name="T89"/>
                <a:gd fmla="*/ 69 w 200" name="T90"/>
                <a:gd fmla="*/ 100 h 201" name="T91"/>
                <a:gd fmla="*/ 78 w 200" name="T92"/>
                <a:gd fmla="*/ 122 h 201" name="T93"/>
                <a:gd fmla="*/ 78 w 200" name="T94"/>
                <a:gd fmla="*/ 122 h 201" name="T95"/>
                <a:gd fmla="*/ 100 w 200" name="T96"/>
                <a:gd fmla="*/ 131 h 201" name="T97"/>
                <a:gd fmla="*/ 100 w 200" name="T98"/>
                <a:gd fmla="*/ 131 h 201" name="T99"/>
                <a:gd fmla="*/ 100 w 200" name="T100"/>
                <a:gd fmla="*/ 126 h 201" name="T101"/>
                <a:gd fmla="*/ 100 w 200" name="T102"/>
                <a:gd fmla="*/ 126 h 201" name="T103"/>
                <a:gd fmla="*/ 82 w 200" name="T104"/>
                <a:gd fmla="*/ 119 h 201" name="T105"/>
                <a:gd fmla="*/ 82 w 200" name="T106"/>
                <a:gd fmla="*/ 119 h 201" name="T107"/>
                <a:gd fmla="*/ 82 w 200" name="T108"/>
                <a:gd fmla="*/ 119 h 201" name="T109"/>
                <a:gd fmla="*/ 74 w 200" name="T110"/>
                <a:gd fmla="*/ 100 h 201" name="T111"/>
                <a:gd fmla="*/ 82 w 200" name="T112"/>
                <a:gd fmla="*/ 82 h 201" name="T113"/>
                <a:gd fmla="*/ 100 w 200" name="T114"/>
                <a:gd fmla="*/ 75 h 201" name="T115"/>
                <a:gd fmla="*/ 100 w 200" name="T116"/>
                <a:gd fmla="*/ 75 h 201" name="T117"/>
                <a:gd fmla="*/ 100 w 200" name="T118"/>
                <a:gd fmla="*/ 70 h 20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01" w="200">
                  <a:moveTo>
                    <a:pt x="100" y="196"/>
                  </a:moveTo>
                  <a:cubicBezTo>
                    <a:pt x="126" y="196"/>
                    <a:pt x="150" y="185"/>
                    <a:pt x="167" y="168"/>
                  </a:cubicBezTo>
                  <a:cubicBezTo>
                    <a:pt x="185" y="151"/>
                    <a:pt x="195" y="127"/>
                    <a:pt x="195" y="100"/>
                  </a:cubicBezTo>
                  <a:cubicBezTo>
                    <a:pt x="195" y="74"/>
                    <a:pt x="185" y="50"/>
                    <a:pt x="167" y="33"/>
                  </a:cubicBezTo>
                  <a:cubicBezTo>
                    <a:pt x="150" y="16"/>
                    <a:pt x="126" y="5"/>
                    <a:pt x="100" y="5"/>
                  </a:cubicBezTo>
                  <a:cubicBezTo>
                    <a:pt x="100" y="0"/>
                    <a:pt x="100" y="0"/>
                    <a:pt x="100" y="0"/>
                  </a:cubicBezTo>
                  <a:cubicBezTo>
                    <a:pt x="128" y="0"/>
                    <a:pt x="153" y="11"/>
                    <a:pt x="171" y="29"/>
                  </a:cubicBezTo>
                  <a:cubicBezTo>
                    <a:pt x="189" y="48"/>
                    <a:pt x="200" y="73"/>
                    <a:pt x="200" y="100"/>
                  </a:cubicBezTo>
                  <a:cubicBezTo>
                    <a:pt x="200" y="128"/>
                    <a:pt x="189" y="153"/>
                    <a:pt x="171" y="171"/>
                  </a:cubicBezTo>
                  <a:cubicBezTo>
                    <a:pt x="153" y="189"/>
                    <a:pt x="128" y="201"/>
                    <a:pt x="100" y="201"/>
                  </a:cubicBezTo>
                  <a:cubicBezTo>
                    <a:pt x="100" y="196"/>
                    <a:pt x="100" y="196"/>
                    <a:pt x="100" y="196"/>
                  </a:cubicBezTo>
                  <a:close/>
                  <a:moveTo>
                    <a:pt x="100" y="131"/>
                  </a:moveTo>
                  <a:cubicBezTo>
                    <a:pt x="108" y="131"/>
                    <a:pt x="116" y="128"/>
                    <a:pt x="121" y="122"/>
                  </a:cubicBezTo>
                  <a:cubicBezTo>
                    <a:pt x="122" y="122"/>
                    <a:pt x="122" y="122"/>
                    <a:pt x="122" y="122"/>
                  </a:cubicBezTo>
                  <a:cubicBezTo>
                    <a:pt x="127" y="116"/>
                    <a:pt x="131" y="109"/>
                    <a:pt x="131" y="100"/>
                  </a:cubicBezTo>
                  <a:cubicBezTo>
                    <a:pt x="131" y="92"/>
                    <a:pt x="127" y="84"/>
                    <a:pt x="122" y="79"/>
                  </a:cubicBezTo>
                  <a:cubicBezTo>
                    <a:pt x="122" y="79"/>
                    <a:pt x="122" y="79"/>
                    <a:pt x="122" y="79"/>
                  </a:cubicBezTo>
                  <a:cubicBezTo>
                    <a:pt x="122" y="79"/>
                    <a:pt x="122" y="79"/>
                    <a:pt x="122" y="79"/>
                  </a:cubicBezTo>
                  <a:cubicBezTo>
                    <a:pt x="116" y="73"/>
                    <a:pt x="108" y="70"/>
                    <a:pt x="100" y="70"/>
                  </a:cubicBezTo>
                  <a:cubicBezTo>
                    <a:pt x="100" y="75"/>
                    <a:pt x="100" y="75"/>
                    <a:pt x="100" y="75"/>
                  </a:cubicBezTo>
                  <a:cubicBezTo>
                    <a:pt x="107" y="75"/>
                    <a:pt x="114" y="77"/>
                    <a:pt x="118" y="82"/>
                  </a:cubicBezTo>
                  <a:cubicBezTo>
                    <a:pt x="118" y="82"/>
                    <a:pt x="118" y="82"/>
                    <a:pt x="118" y="82"/>
                  </a:cubicBezTo>
                  <a:cubicBezTo>
                    <a:pt x="123" y="87"/>
                    <a:pt x="126" y="93"/>
                    <a:pt x="126" y="100"/>
                  </a:cubicBezTo>
                  <a:cubicBezTo>
                    <a:pt x="126" y="108"/>
                    <a:pt x="123" y="114"/>
                    <a:pt x="118" y="119"/>
                  </a:cubicBezTo>
                  <a:cubicBezTo>
                    <a:pt x="118" y="119"/>
                    <a:pt x="118" y="119"/>
                    <a:pt x="118" y="119"/>
                  </a:cubicBezTo>
                  <a:cubicBezTo>
                    <a:pt x="113" y="123"/>
                    <a:pt x="107" y="126"/>
                    <a:pt x="100" y="126"/>
                  </a:cubicBezTo>
                  <a:lnTo>
                    <a:pt x="100" y="131"/>
                  </a:lnTo>
                  <a:close/>
                  <a:moveTo>
                    <a:pt x="100" y="5"/>
                  </a:moveTo>
                  <a:cubicBezTo>
                    <a:pt x="74" y="5"/>
                    <a:pt x="50" y="16"/>
                    <a:pt x="32" y="33"/>
                  </a:cubicBezTo>
                  <a:cubicBezTo>
                    <a:pt x="15" y="50"/>
                    <a:pt x="4" y="74"/>
                    <a:pt x="4" y="100"/>
                  </a:cubicBezTo>
                  <a:cubicBezTo>
                    <a:pt x="4" y="127"/>
                    <a:pt x="15" y="151"/>
                    <a:pt x="32" y="168"/>
                  </a:cubicBezTo>
                  <a:cubicBezTo>
                    <a:pt x="50" y="185"/>
                    <a:pt x="74" y="196"/>
                    <a:pt x="100" y="196"/>
                  </a:cubicBezTo>
                  <a:cubicBezTo>
                    <a:pt x="100" y="196"/>
                    <a:pt x="100" y="196"/>
                    <a:pt x="100" y="196"/>
                  </a:cubicBezTo>
                  <a:cubicBezTo>
                    <a:pt x="100" y="201"/>
                    <a:pt x="100" y="201"/>
                    <a:pt x="100" y="201"/>
                  </a:cubicBezTo>
                  <a:cubicBezTo>
                    <a:pt x="100" y="201"/>
                    <a:pt x="100" y="201"/>
                    <a:pt x="100" y="201"/>
                  </a:cubicBezTo>
                  <a:cubicBezTo>
                    <a:pt x="72" y="201"/>
                    <a:pt x="47" y="189"/>
                    <a:pt x="29" y="171"/>
                  </a:cubicBezTo>
                  <a:cubicBezTo>
                    <a:pt x="11" y="153"/>
                    <a:pt x="0" y="128"/>
                    <a:pt x="0" y="100"/>
                  </a:cubicBezTo>
                  <a:cubicBezTo>
                    <a:pt x="0" y="73"/>
                    <a:pt x="11" y="48"/>
                    <a:pt x="29" y="29"/>
                  </a:cubicBezTo>
                  <a:cubicBezTo>
                    <a:pt x="47" y="11"/>
                    <a:pt x="72" y="0"/>
                    <a:pt x="100" y="0"/>
                  </a:cubicBezTo>
                  <a:cubicBezTo>
                    <a:pt x="100" y="0"/>
                    <a:pt x="100" y="0"/>
                    <a:pt x="100" y="0"/>
                  </a:cubicBezTo>
                  <a:cubicBezTo>
                    <a:pt x="100" y="5"/>
                    <a:pt x="100" y="5"/>
                    <a:pt x="100" y="5"/>
                  </a:cubicBezTo>
                  <a:cubicBezTo>
                    <a:pt x="100" y="5"/>
                    <a:pt x="100" y="5"/>
                    <a:pt x="100" y="5"/>
                  </a:cubicBezTo>
                  <a:close/>
                  <a:moveTo>
                    <a:pt x="100" y="70"/>
                  </a:moveTo>
                  <a:cubicBezTo>
                    <a:pt x="100" y="70"/>
                    <a:pt x="100" y="70"/>
                    <a:pt x="100" y="70"/>
                  </a:cubicBezTo>
                  <a:cubicBezTo>
                    <a:pt x="91" y="70"/>
                    <a:pt x="84" y="73"/>
                    <a:pt x="78" y="79"/>
                  </a:cubicBezTo>
                  <a:cubicBezTo>
                    <a:pt x="73" y="84"/>
                    <a:pt x="69" y="92"/>
                    <a:pt x="69" y="100"/>
                  </a:cubicBezTo>
                  <a:cubicBezTo>
                    <a:pt x="69" y="109"/>
                    <a:pt x="73" y="116"/>
                    <a:pt x="78" y="122"/>
                  </a:cubicBezTo>
                  <a:cubicBezTo>
                    <a:pt x="78" y="122"/>
                    <a:pt x="78" y="122"/>
                    <a:pt x="78" y="122"/>
                  </a:cubicBezTo>
                  <a:cubicBezTo>
                    <a:pt x="84" y="128"/>
                    <a:pt x="91" y="131"/>
                    <a:pt x="100" y="131"/>
                  </a:cubicBezTo>
                  <a:cubicBezTo>
                    <a:pt x="100" y="131"/>
                    <a:pt x="100" y="131"/>
                    <a:pt x="100" y="131"/>
                  </a:cubicBezTo>
                  <a:cubicBezTo>
                    <a:pt x="100" y="126"/>
                    <a:pt x="100" y="126"/>
                    <a:pt x="100" y="126"/>
                  </a:cubicBezTo>
                  <a:cubicBezTo>
                    <a:pt x="100" y="126"/>
                    <a:pt x="100" y="126"/>
                    <a:pt x="100" y="126"/>
                  </a:cubicBezTo>
                  <a:cubicBezTo>
                    <a:pt x="93" y="126"/>
                    <a:pt x="86" y="123"/>
                    <a:pt x="82" y="119"/>
                  </a:cubicBezTo>
                  <a:cubicBezTo>
                    <a:pt x="82" y="119"/>
                    <a:pt x="82" y="119"/>
                    <a:pt x="82" y="119"/>
                  </a:cubicBezTo>
                  <a:cubicBezTo>
                    <a:pt x="82" y="119"/>
                    <a:pt x="82" y="119"/>
                    <a:pt x="82" y="119"/>
                  </a:cubicBezTo>
                  <a:cubicBezTo>
                    <a:pt x="77" y="114"/>
                    <a:pt x="74" y="108"/>
                    <a:pt x="74" y="100"/>
                  </a:cubicBezTo>
                  <a:cubicBezTo>
                    <a:pt x="74" y="93"/>
                    <a:pt x="77" y="87"/>
                    <a:pt x="82" y="82"/>
                  </a:cubicBezTo>
                  <a:cubicBezTo>
                    <a:pt x="86" y="77"/>
                    <a:pt x="93" y="75"/>
                    <a:pt x="100" y="75"/>
                  </a:cubicBezTo>
                  <a:cubicBezTo>
                    <a:pt x="100" y="75"/>
                    <a:pt x="100" y="75"/>
                    <a:pt x="100" y="75"/>
                  </a:cubicBezTo>
                  <a:lnTo>
                    <a:pt x="100" y="7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6" name="Freeform 287"/>
            <p:cNvSpPr>
              <a:spLocks noEditPoints="1"/>
            </p:cNvSpPr>
            <p:nvPr/>
          </p:nvSpPr>
          <p:spPr bwMode="auto">
            <a:xfrm>
              <a:off x="5207008" y="417516"/>
              <a:ext cx="112714" cy="115889"/>
            </a:xfrm>
            <a:custGeom>
              <a:gdLst>
                <a:gd fmla="*/ 25 w 50" name="T0"/>
                <a:gd fmla="*/ 46 h 51" name="T1"/>
                <a:gd fmla="*/ 39 w 50" name="T2"/>
                <a:gd fmla="*/ 40 h 51" name="T3"/>
                <a:gd fmla="*/ 45 w 50" name="T4"/>
                <a:gd fmla="*/ 25 h 51" name="T5"/>
                <a:gd fmla="*/ 39 w 50" name="T6"/>
                <a:gd fmla="*/ 11 h 51" name="T7"/>
                <a:gd fmla="*/ 39 w 50" name="T8"/>
                <a:gd fmla="*/ 11 h 51" name="T9"/>
                <a:gd fmla="*/ 39 w 50" name="T10"/>
                <a:gd fmla="*/ 11 h 51" name="T11"/>
                <a:gd fmla="*/ 25 w 50" name="T12"/>
                <a:gd fmla="*/ 5 h 51" name="T13"/>
                <a:gd fmla="*/ 25 w 50" name="T14"/>
                <a:gd fmla="*/ 0 h 51" name="T15"/>
                <a:gd fmla="*/ 43 w 50" name="T16"/>
                <a:gd fmla="*/ 8 h 51" name="T17"/>
                <a:gd fmla="*/ 43 w 50" name="T18"/>
                <a:gd fmla="*/ 8 h 51" name="T19"/>
                <a:gd fmla="*/ 50 w 50" name="T20"/>
                <a:gd fmla="*/ 25 h 51" name="T21"/>
                <a:gd fmla="*/ 43 w 50" name="T22"/>
                <a:gd fmla="*/ 43 h 51" name="T23"/>
                <a:gd fmla="*/ 25 w 50" name="T24"/>
                <a:gd fmla="*/ 51 h 51" name="T25"/>
                <a:gd fmla="*/ 25 w 50" name="T26"/>
                <a:gd fmla="*/ 46 h 51" name="T27"/>
                <a:gd fmla="*/ 25 w 50" name="T28"/>
                <a:gd fmla="*/ 44 h 51" name="T29"/>
                <a:gd fmla="*/ 38 w 50" name="T30"/>
                <a:gd fmla="*/ 38 h 51" name="T31"/>
                <a:gd fmla="*/ 38 w 50" name="T32"/>
                <a:gd fmla="*/ 38 h 51" name="T33"/>
                <a:gd fmla="*/ 38 w 50" name="T34"/>
                <a:gd fmla="*/ 38 h 51" name="T35"/>
                <a:gd fmla="*/ 38 w 50" name="T36"/>
                <a:gd fmla="*/ 38 h 51" name="T37"/>
                <a:gd fmla="*/ 43 w 50" name="T38"/>
                <a:gd fmla="*/ 25 h 51" name="T39"/>
                <a:gd fmla="*/ 38 w 50" name="T40"/>
                <a:gd fmla="*/ 12 h 51" name="T41"/>
                <a:gd fmla="*/ 38 w 50" name="T42"/>
                <a:gd fmla="*/ 12 h 51" name="T43"/>
                <a:gd fmla="*/ 38 w 50" name="T44"/>
                <a:gd fmla="*/ 12 h 51" name="T45"/>
                <a:gd fmla="*/ 25 w 50" name="T46"/>
                <a:gd fmla="*/ 7 h 51" name="T47"/>
                <a:gd fmla="*/ 25 w 50" name="T48"/>
                <a:gd fmla="*/ 12 h 51" name="T49"/>
                <a:gd fmla="*/ 35 w 50" name="T50"/>
                <a:gd fmla="*/ 16 h 51" name="T51"/>
                <a:gd fmla="*/ 35 w 50" name="T52"/>
                <a:gd fmla="*/ 16 h 51" name="T53"/>
                <a:gd fmla="*/ 39 w 50" name="T54"/>
                <a:gd fmla="*/ 25 h 51" name="T55"/>
                <a:gd fmla="*/ 35 w 50" name="T56"/>
                <a:gd fmla="*/ 35 h 51" name="T57"/>
                <a:gd fmla="*/ 35 w 50" name="T58"/>
                <a:gd fmla="*/ 35 h 51" name="T59"/>
                <a:gd fmla="*/ 25 w 50" name="T60"/>
                <a:gd fmla="*/ 39 h 51" name="T61"/>
                <a:gd fmla="*/ 25 w 50" name="T62"/>
                <a:gd fmla="*/ 44 h 51" name="T63"/>
                <a:gd fmla="*/ 25 w 50" name="T64"/>
                <a:gd fmla="*/ 5 h 51" name="T65"/>
                <a:gd fmla="*/ 10 w 50" name="T66"/>
                <a:gd fmla="*/ 11 h 51" name="T67"/>
                <a:gd fmla="*/ 10 w 50" name="T68"/>
                <a:gd fmla="*/ 11 h 51" name="T69"/>
                <a:gd fmla="*/ 4 w 50" name="T70"/>
                <a:gd fmla="*/ 25 h 51" name="T71"/>
                <a:gd fmla="*/ 10 w 50" name="T72"/>
                <a:gd fmla="*/ 40 h 51" name="T73"/>
                <a:gd fmla="*/ 11 w 50" name="T74"/>
                <a:gd fmla="*/ 40 h 51" name="T75"/>
                <a:gd fmla="*/ 25 w 50" name="T76"/>
                <a:gd fmla="*/ 46 h 51" name="T77"/>
                <a:gd fmla="*/ 25 w 50" name="T78"/>
                <a:gd fmla="*/ 51 h 51" name="T79"/>
                <a:gd fmla="*/ 7 w 50" name="T80"/>
                <a:gd fmla="*/ 43 h 51" name="T81"/>
                <a:gd fmla="*/ 7 w 50" name="T82"/>
                <a:gd fmla="*/ 43 h 51" name="T83"/>
                <a:gd fmla="*/ 0 w 50" name="T84"/>
                <a:gd fmla="*/ 25 h 51" name="T85"/>
                <a:gd fmla="*/ 7 w 50" name="T86"/>
                <a:gd fmla="*/ 8 h 51" name="T87"/>
                <a:gd fmla="*/ 7 w 50" name="T88"/>
                <a:gd fmla="*/ 8 h 51" name="T89"/>
                <a:gd fmla="*/ 25 w 50" name="T90"/>
                <a:gd fmla="*/ 0 h 51" name="T91"/>
                <a:gd fmla="*/ 25 w 50" name="T92"/>
                <a:gd fmla="*/ 5 h 51" name="T93"/>
                <a:gd fmla="*/ 25 w 50" name="T94"/>
                <a:gd fmla="*/ 7 h 51" name="T95"/>
                <a:gd fmla="*/ 12 w 50" name="T96"/>
                <a:gd fmla="*/ 12 h 51" name="T97"/>
                <a:gd fmla="*/ 12 w 50" name="T98"/>
                <a:gd fmla="*/ 12 h 51" name="T99"/>
                <a:gd fmla="*/ 6 w 50" name="T100"/>
                <a:gd fmla="*/ 25 h 51" name="T101"/>
                <a:gd fmla="*/ 12 w 50" name="T102"/>
                <a:gd fmla="*/ 38 h 51" name="T103"/>
                <a:gd fmla="*/ 25 w 50" name="T104"/>
                <a:gd fmla="*/ 44 h 51" name="T105"/>
                <a:gd fmla="*/ 25 w 50" name="T106"/>
                <a:gd fmla="*/ 39 h 51" name="T107"/>
                <a:gd fmla="*/ 15 w 50" name="T108"/>
                <a:gd fmla="*/ 35 h 51" name="T109"/>
                <a:gd fmla="*/ 11 w 50" name="T110"/>
                <a:gd fmla="*/ 25 h 51" name="T111"/>
                <a:gd fmla="*/ 15 w 50" name="T112"/>
                <a:gd fmla="*/ 16 h 51" name="T113"/>
                <a:gd fmla="*/ 15 w 50" name="T114"/>
                <a:gd fmla="*/ 16 h 51" name="T115"/>
                <a:gd fmla="*/ 25 w 50" name="T116"/>
                <a:gd fmla="*/ 12 h 51" name="T117"/>
                <a:gd fmla="*/ 25 w 50" name="T118"/>
                <a:gd fmla="*/ 7 h 5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51" w="50">
                  <a:moveTo>
                    <a:pt x="25" y="46"/>
                  </a:moveTo>
                  <a:cubicBezTo>
                    <a:pt x="31" y="46"/>
                    <a:pt x="36" y="43"/>
                    <a:pt x="39" y="40"/>
                  </a:cubicBezTo>
                  <a:cubicBezTo>
                    <a:pt x="43" y="36"/>
                    <a:pt x="45" y="31"/>
                    <a:pt x="45" y="25"/>
                  </a:cubicBezTo>
                  <a:cubicBezTo>
                    <a:pt x="45" y="20"/>
                    <a:pt x="43" y="15"/>
                    <a:pt x="39" y="11"/>
                  </a:cubicBezTo>
                  <a:cubicBezTo>
                    <a:pt x="39" y="11"/>
                    <a:pt x="39" y="11"/>
                    <a:pt x="39" y="11"/>
                  </a:cubicBezTo>
                  <a:cubicBezTo>
                    <a:pt x="39" y="11"/>
                    <a:pt x="39" y="11"/>
                    <a:pt x="39" y="11"/>
                  </a:cubicBezTo>
                  <a:cubicBezTo>
                    <a:pt x="36" y="7"/>
                    <a:pt x="31" y="5"/>
                    <a:pt x="25" y="5"/>
                  </a:cubicBezTo>
                  <a:cubicBezTo>
                    <a:pt x="25" y="0"/>
                    <a:pt x="25" y="0"/>
                    <a:pt x="25" y="0"/>
                  </a:cubicBezTo>
                  <a:cubicBezTo>
                    <a:pt x="32" y="0"/>
                    <a:pt x="38" y="3"/>
                    <a:pt x="43" y="8"/>
                  </a:cubicBezTo>
                  <a:cubicBezTo>
                    <a:pt x="43" y="8"/>
                    <a:pt x="43" y="8"/>
                    <a:pt x="43" y="8"/>
                  </a:cubicBezTo>
                  <a:cubicBezTo>
                    <a:pt x="47" y="12"/>
                    <a:pt x="50" y="18"/>
                    <a:pt x="50" y="25"/>
                  </a:cubicBezTo>
                  <a:cubicBezTo>
                    <a:pt x="50" y="32"/>
                    <a:pt x="47" y="39"/>
                    <a:pt x="43" y="43"/>
                  </a:cubicBezTo>
                  <a:cubicBezTo>
                    <a:pt x="38" y="48"/>
                    <a:pt x="32" y="51"/>
                    <a:pt x="25" y="51"/>
                  </a:cubicBezTo>
                  <a:cubicBezTo>
                    <a:pt x="25" y="46"/>
                    <a:pt x="25" y="46"/>
                    <a:pt x="25" y="46"/>
                  </a:cubicBezTo>
                  <a:close/>
                  <a:moveTo>
                    <a:pt x="25" y="44"/>
                  </a:moveTo>
                  <a:cubicBezTo>
                    <a:pt x="30" y="44"/>
                    <a:pt x="35" y="42"/>
                    <a:pt x="38" y="38"/>
                  </a:cubicBezTo>
                  <a:cubicBezTo>
                    <a:pt x="38" y="38"/>
                    <a:pt x="38" y="38"/>
                    <a:pt x="38" y="38"/>
                  </a:cubicBezTo>
                  <a:cubicBezTo>
                    <a:pt x="38" y="38"/>
                    <a:pt x="38" y="38"/>
                    <a:pt x="38" y="38"/>
                  </a:cubicBezTo>
                  <a:cubicBezTo>
                    <a:pt x="38" y="38"/>
                    <a:pt x="38" y="38"/>
                    <a:pt x="38" y="38"/>
                  </a:cubicBezTo>
                  <a:cubicBezTo>
                    <a:pt x="41" y="35"/>
                    <a:pt x="43" y="30"/>
                    <a:pt x="43" y="25"/>
                  </a:cubicBezTo>
                  <a:cubicBezTo>
                    <a:pt x="43" y="20"/>
                    <a:pt x="41" y="16"/>
                    <a:pt x="38" y="12"/>
                  </a:cubicBezTo>
                  <a:cubicBezTo>
                    <a:pt x="38" y="12"/>
                    <a:pt x="38" y="12"/>
                    <a:pt x="38" y="12"/>
                  </a:cubicBezTo>
                  <a:cubicBezTo>
                    <a:pt x="38" y="12"/>
                    <a:pt x="38" y="12"/>
                    <a:pt x="38" y="12"/>
                  </a:cubicBezTo>
                  <a:cubicBezTo>
                    <a:pt x="35" y="9"/>
                    <a:pt x="30" y="7"/>
                    <a:pt x="25" y="7"/>
                  </a:cubicBezTo>
                  <a:cubicBezTo>
                    <a:pt x="25" y="12"/>
                    <a:pt x="25" y="12"/>
                    <a:pt x="25" y="12"/>
                  </a:cubicBezTo>
                  <a:cubicBezTo>
                    <a:pt x="29" y="12"/>
                    <a:pt x="32" y="13"/>
                    <a:pt x="35" y="16"/>
                  </a:cubicBezTo>
                  <a:cubicBezTo>
                    <a:pt x="35" y="16"/>
                    <a:pt x="35" y="16"/>
                    <a:pt x="35" y="16"/>
                  </a:cubicBezTo>
                  <a:cubicBezTo>
                    <a:pt x="37" y="18"/>
                    <a:pt x="39" y="22"/>
                    <a:pt x="39" y="25"/>
                  </a:cubicBezTo>
                  <a:cubicBezTo>
                    <a:pt x="39" y="29"/>
                    <a:pt x="37" y="33"/>
                    <a:pt x="35" y="35"/>
                  </a:cubicBezTo>
                  <a:cubicBezTo>
                    <a:pt x="35" y="35"/>
                    <a:pt x="35" y="35"/>
                    <a:pt x="35" y="35"/>
                  </a:cubicBezTo>
                  <a:cubicBezTo>
                    <a:pt x="32" y="38"/>
                    <a:pt x="29" y="39"/>
                    <a:pt x="25" y="39"/>
                  </a:cubicBezTo>
                  <a:lnTo>
                    <a:pt x="25" y="44"/>
                  </a:lnTo>
                  <a:close/>
                  <a:moveTo>
                    <a:pt x="25" y="5"/>
                  </a:moveTo>
                  <a:cubicBezTo>
                    <a:pt x="19" y="5"/>
                    <a:pt x="14" y="7"/>
                    <a:pt x="10" y="11"/>
                  </a:cubicBezTo>
                  <a:cubicBezTo>
                    <a:pt x="10" y="11"/>
                    <a:pt x="10" y="11"/>
                    <a:pt x="10" y="11"/>
                  </a:cubicBezTo>
                  <a:cubicBezTo>
                    <a:pt x="7" y="15"/>
                    <a:pt x="4" y="20"/>
                    <a:pt x="4" y="25"/>
                  </a:cubicBezTo>
                  <a:cubicBezTo>
                    <a:pt x="4" y="31"/>
                    <a:pt x="7" y="36"/>
                    <a:pt x="10" y="40"/>
                  </a:cubicBezTo>
                  <a:cubicBezTo>
                    <a:pt x="11" y="40"/>
                    <a:pt x="11" y="40"/>
                    <a:pt x="11" y="40"/>
                  </a:cubicBezTo>
                  <a:cubicBezTo>
                    <a:pt x="14" y="44"/>
                    <a:pt x="19" y="46"/>
                    <a:pt x="25" y="46"/>
                  </a:cubicBezTo>
                  <a:cubicBezTo>
                    <a:pt x="25" y="51"/>
                    <a:pt x="25" y="51"/>
                    <a:pt x="25" y="51"/>
                  </a:cubicBezTo>
                  <a:cubicBezTo>
                    <a:pt x="18" y="51"/>
                    <a:pt x="12" y="48"/>
                    <a:pt x="7" y="43"/>
                  </a:cubicBezTo>
                  <a:cubicBezTo>
                    <a:pt x="7" y="43"/>
                    <a:pt x="7" y="43"/>
                    <a:pt x="7" y="43"/>
                  </a:cubicBezTo>
                  <a:cubicBezTo>
                    <a:pt x="3" y="39"/>
                    <a:pt x="0" y="32"/>
                    <a:pt x="0" y="25"/>
                  </a:cubicBezTo>
                  <a:cubicBezTo>
                    <a:pt x="0" y="19"/>
                    <a:pt x="2" y="12"/>
                    <a:pt x="7" y="8"/>
                  </a:cubicBezTo>
                  <a:cubicBezTo>
                    <a:pt x="7" y="8"/>
                    <a:pt x="7" y="8"/>
                    <a:pt x="7" y="8"/>
                  </a:cubicBezTo>
                  <a:cubicBezTo>
                    <a:pt x="12" y="3"/>
                    <a:pt x="18" y="0"/>
                    <a:pt x="25" y="0"/>
                  </a:cubicBezTo>
                  <a:cubicBezTo>
                    <a:pt x="25" y="5"/>
                    <a:pt x="25" y="5"/>
                    <a:pt x="25" y="5"/>
                  </a:cubicBezTo>
                  <a:close/>
                  <a:moveTo>
                    <a:pt x="25" y="7"/>
                  </a:moveTo>
                  <a:cubicBezTo>
                    <a:pt x="20" y="7"/>
                    <a:pt x="15" y="9"/>
                    <a:pt x="12" y="12"/>
                  </a:cubicBezTo>
                  <a:cubicBezTo>
                    <a:pt x="12" y="12"/>
                    <a:pt x="12" y="12"/>
                    <a:pt x="12" y="12"/>
                  </a:cubicBezTo>
                  <a:cubicBezTo>
                    <a:pt x="8" y="16"/>
                    <a:pt x="6" y="20"/>
                    <a:pt x="6" y="25"/>
                  </a:cubicBezTo>
                  <a:cubicBezTo>
                    <a:pt x="6" y="30"/>
                    <a:pt x="8" y="35"/>
                    <a:pt x="12" y="38"/>
                  </a:cubicBezTo>
                  <a:cubicBezTo>
                    <a:pt x="15" y="42"/>
                    <a:pt x="20" y="44"/>
                    <a:pt x="25" y="44"/>
                  </a:cubicBezTo>
                  <a:cubicBezTo>
                    <a:pt x="25" y="39"/>
                    <a:pt x="25" y="39"/>
                    <a:pt x="25" y="39"/>
                  </a:cubicBezTo>
                  <a:cubicBezTo>
                    <a:pt x="21" y="39"/>
                    <a:pt x="18" y="38"/>
                    <a:pt x="15" y="35"/>
                  </a:cubicBezTo>
                  <a:cubicBezTo>
                    <a:pt x="13" y="33"/>
                    <a:pt x="11" y="29"/>
                    <a:pt x="11" y="25"/>
                  </a:cubicBezTo>
                  <a:cubicBezTo>
                    <a:pt x="11" y="22"/>
                    <a:pt x="13" y="18"/>
                    <a:pt x="15" y="16"/>
                  </a:cubicBezTo>
                  <a:cubicBezTo>
                    <a:pt x="15" y="16"/>
                    <a:pt x="15" y="16"/>
                    <a:pt x="15" y="16"/>
                  </a:cubicBezTo>
                  <a:cubicBezTo>
                    <a:pt x="18" y="13"/>
                    <a:pt x="21" y="12"/>
                    <a:pt x="25" y="12"/>
                  </a:cubicBezTo>
                  <a:lnTo>
                    <a:pt x="25" y="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7" name="Freeform 290"/>
            <p:cNvSpPr>
              <a:spLocks noEditPoints="1"/>
            </p:cNvSpPr>
            <p:nvPr/>
          </p:nvSpPr>
          <p:spPr bwMode="auto">
            <a:xfrm>
              <a:off x="9898077" y="2517790"/>
              <a:ext cx="38100" cy="39688"/>
            </a:xfrm>
            <a:custGeom>
              <a:gdLst>
                <a:gd fmla="*/ 9 w 17" name="T0"/>
                <a:gd fmla="*/ 0 h 17" name="T1"/>
                <a:gd fmla="*/ 15 w 17" name="T2"/>
                <a:gd fmla="*/ 3 h 17" name="T3"/>
                <a:gd fmla="*/ 15 w 17" name="T4"/>
                <a:gd fmla="*/ 3 h 17" name="T5"/>
                <a:gd fmla="*/ 17 w 17" name="T6"/>
                <a:gd fmla="*/ 9 h 17" name="T7"/>
                <a:gd fmla="*/ 15 w 17" name="T8"/>
                <a:gd fmla="*/ 15 h 17" name="T9"/>
                <a:gd fmla="*/ 15 w 17" name="T10"/>
                <a:gd fmla="*/ 15 h 17" name="T11"/>
                <a:gd fmla="*/ 9 w 17" name="T12"/>
                <a:gd fmla="*/ 17 h 17" name="T13"/>
                <a:gd fmla="*/ 9 w 17" name="T14"/>
                <a:gd fmla="*/ 17 h 17" name="T15"/>
                <a:gd fmla="*/ 9 w 17" name="T16"/>
                <a:gd fmla="*/ 13 h 17" name="T17"/>
                <a:gd fmla="*/ 9 w 17" name="T18"/>
                <a:gd fmla="*/ 13 h 17" name="T19"/>
                <a:gd fmla="*/ 11 w 17" name="T20"/>
                <a:gd fmla="*/ 12 h 17" name="T21"/>
                <a:gd fmla="*/ 11 w 17" name="T22"/>
                <a:gd fmla="*/ 12 h 17" name="T23"/>
                <a:gd fmla="*/ 13 w 17" name="T24"/>
                <a:gd fmla="*/ 9 h 17" name="T25"/>
                <a:gd fmla="*/ 12 w 17" name="T26"/>
                <a:gd fmla="*/ 6 h 17" name="T27"/>
                <a:gd fmla="*/ 11 w 17" name="T28"/>
                <a:gd fmla="*/ 6 h 17" name="T29"/>
                <a:gd fmla="*/ 9 w 17" name="T30"/>
                <a:gd fmla="*/ 5 h 17" name="T31"/>
                <a:gd fmla="*/ 9 w 17" name="T32"/>
                <a:gd fmla="*/ 5 h 17" name="T33"/>
                <a:gd fmla="*/ 9 w 17" name="T34"/>
                <a:gd fmla="*/ 0 h 17" name="T35"/>
                <a:gd fmla="*/ 9 w 17" name="T36"/>
                <a:gd fmla="*/ 17 h 17" name="T37"/>
                <a:gd fmla="*/ 2 w 17" name="T38"/>
                <a:gd fmla="*/ 15 h 17" name="T39"/>
                <a:gd fmla="*/ 2 w 17" name="T40"/>
                <a:gd fmla="*/ 15 h 17" name="T41"/>
                <a:gd fmla="*/ 2 w 17" name="T42"/>
                <a:gd fmla="*/ 15 h 17" name="T43"/>
                <a:gd fmla="*/ 0 w 17" name="T44"/>
                <a:gd fmla="*/ 9 h 17" name="T45"/>
                <a:gd fmla="*/ 2 w 17" name="T46"/>
                <a:gd fmla="*/ 3 h 17" name="T47"/>
                <a:gd fmla="*/ 9 w 17" name="T48"/>
                <a:gd fmla="*/ 0 h 17" name="T49"/>
                <a:gd fmla="*/ 9 w 17" name="T50"/>
                <a:gd fmla="*/ 5 h 17" name="T51"/>
                <a:gd fmla="*/ 6 w 17" name="T52"/>
                <a:gd fmla="*/ 6 h 17" name="T53"/>
                <a:gd fmla="*/ 5 w 17" name="T54"/>
                <a:gd fmla="*/ 9 h 17" name="T55"/>
                <a:gd fmla="*/ 6 w 17" name="T56"/>
                <a:gd fmla="*/ 12 h 17" name="T57"/>
                <a:gd fmla="*/ 6 w 17" name="T58"/>
                <a:gd fmla="*/ 12 h 17" name="T59"/>
                <a:gd fmla="*/ 9 w 17" name="T60"/>
                <a:gd fmla="*/ 13 h 17" name="T61"/>
                <a:gd fmla="*/ 9 w 17" name="T62"/>
                <a:gd fmla="*/ 17 h 17"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7" w="17">
                  <a:moveTo>
                    <a:pt x="9" y="0"/>
                  </a:moveTo>
                  <a:cubicBezTo>
                    <a:pt x="11" y="0"/>
                    <a:pt x="13" y="1"/>
                    <a:pt x="15" y="3"/>
                  </a:cubicBezTo>
                  <a:cubicBezTo>
                    <a:pt x="15" y="3"/>
                    <a:pt x="15" y="3"/>
                    <a:pt x="15" y="3"/>
                  </a:cubicBezTo>
                  <a:cubicBezTo>
                    <a:pt x="16" y="4"/>
                    <a:pt x="17" y="6"/>
                    <a:pt x="17" y="9"/>
                  </a:cubicBezTo>
                  <a:cubicBezTo>
                    <a:pt x="17" y="11"/>
                    <a:pt x="16" y="13"/>
                    <a:pt x="15" y="15"/>
                  </a:cubicBezTo>
                  <a:cubicBezTo>
                    <a:pt x="15" y="15"/>
                    <a:pt x="15" y="15"/>
                    <a:pt x="15" y="15"/>
                  </a:cubicBezTo>
                  <a:cubicBezTo>
                    <a:pt x="13" y="17"/>
                    <a:pt x="11" y="17"/>
                    <a:pt x="9" y="17"/>
                  </a:cubicBezTo>
                  <a:cubicBezTo>
                    <a:pt x="9" y="17"/>
                    <a:pt x="9" y="17"/>
                    <a:pt x="9" y="17"/>
                  </a:cubicBezTo>
                  <a:cubicBezTo>
                    <a:pt x="9" y="13"/>
                    <a:pt x="9" y="13"/>
                    <a:pt x="9" y="13"/>
                  </a:cubicBezTo>
                  <a:cubicBezTo>
                    <a:pt x="9" y="13"/>
                    <a:pt x="9" y="13"/>
                    <a:pt x="9" y="13"/>
                  </a:cubicBezTo>
                  <a:cubicBezTo>
                    <a:pt x="10" y="13"/>
                    <a:pt x="11" y="12"/>
                    <a:pt x="11" y="12"/>
                  </a:cubicBezTo>
                  <a:cubicBezTo>
                    <a:pt x="11" y="12"/>
                    <a:pt x="11" y="12"/>
                    <a:pt x="11" y="12"/>
                  </a:cubicBezTo>
                  <a:cubicBezTo>
                    <a:pt x="12" y="11"/>
                    <a:pt x="13" y="10"/>
                    <a:pt x="13" y="9"/>
                  </a:cubicBezTo>
                  <a:cubicBezTo>
                    <a:pt x="13" y="8"/>
                    <a:pt x="12" y="7"/>
                    <a:pt x="12" y="6"/>
                  </a:cubicBezTo>
                  <a:cubicBezTo>
                    <a:pt x="11" y="6"/>
                    <a:pt x="11" y="6"/>
                    <a:pt x="11" y="6"/>
                  </a:cubicBezTo>
                  <a:cubicBezTo>
                    <a:pt x="11" y="5"/>
                    <a:pt x="10" y="5"/>
                    <a:pt x="9" y="5"/>
                  </a:cubicBezTo>
                  <a:cubicBezTo>
                    <a:pt x="9" y="5"/>
                    <a:pt x="9" y="5"/>
                    <a:pt x="9" y="5"/>
                  </a:cubicBezTo>
                  <a:cubicBezTo>
                    <a:pt x="9" y="0"/>
                    <a:pt x="9" y="0"/>
                    <a:pt x="9" y="0"/>
                  </a:cubicBezTo>
                  <a:close/>
                  <a:moveTo>
                    <a:pt x="9" y="17"/>
                  </a:moveTo>
                  <a:cubicBezTo>
                    <a:pt x="6" y="17"/>
                    <a:pt x="4" y="16"/>
                    <a:pt x="2" y="15"/>
                  </a:cubicBezTo>
                  <a:cubicBezTo>
                    <a:pt x="2" y="15"/>
                    <a:pt x="2" y="15"/>
                    <a:pt x="2" y="15"/>
                  </a:cubicBezTo>
                  <a:cubicBezTo>
                    <a:pt x="2" y="15"/>
                    <a:pt x="2" y="15"/>
                    <a:pt x="2" y="15"/>
                  </a:cubicBezTo>
                  <a:cubicBezTo>
                    <a:pt x="1" y="13"/>
                    <a:pt x="0" y="11"/>
                    <a:pt x="0" y="9"/>
                  </a:cubicBezTo>
                  <a:cubicBezTo>
                    <a:pt x="0" y="6"/>
                    <a:pt x="1" y="4"/>
                    <a:pt x="2" y="3"/>
                  </a:cubicBezTo>
                  <a:cubicBezTo>
                    <a:pt x="4" y="1"/>
                    <a:pt x="6" y="0"/>
                    <a:pt x="9" y="0"/>
                  </a:cubicBezTo>
                  <a:cubicBezTo>
                    <a:pt x="9" y="5"/>
                    <a:pt x="9" y="5"/>
                    <a:pt x="9" y="5"/>
                  </a:cubicBezTo>
                  <a:cubicBezTo>
                    <a:pt x="8" y="5"/>
                    <a:pt x="7" y="5"/>
                    <a:pt x="6" y="6"/>
                  </a:cubicBezTo>
                  <a:cubicBezTo>
                    <a:pt x="5" y="7"/>
                    <a:pt x="5" y="8"/>
                    <a:pt x="5" y="9"/>
                  </a:cubicBezTo>
                  <a:cubicBezTo>
                    <a:pt x="5" y="10"/>
                    <a:pt x="5" y="11"/>
                    <a:pt x="6" y="12"/>
                  </a:cubicBezTo>
                  <a:cubicBezTo>
                    <a:pt x="6" y="12"/>
                    <a:pt x="6" y="12"/>
                    <a:pt x="6" y="12"/>
                  </a:cubicBezTo>
                  <a:cubicBezTo>
                    <a:pt x="7" y="12"/>
                    <a:pt x="8" y="13"/>
                    <a:pt x="9" y="13"/>
                  </a:cubicBezTo>
                  <a:lnTo>
                    <a:pt x="9"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8" name="Freeform 292"/>
            <p:cNvSpPr>
              <a:spLocks noEditPoints="1"/>
            </p:cNvSpPr>
            <p:nvPr/>
          </p:nvSpPr>
          <p:spPr bwMode="auto">
            <a:xfrm>
              <a:off x="4752982" y="101601"/>
              <a:ext cx="101600" cy="95251"/>
            </a:xfrm>
            <a:custGeom>
              <a:gdLst>
                <a:gd fmla="*/ 30 w 45" name="T0"/>
                <a:gd fmla="*/ 7 h 42" name="T1"/>
                <a:gd fmla="*/ 23 w 45" name="T2"/>
                <a:gd fmla="*/ 17 h 42" name="T3"/>
                <a:gd fmla="*/ 23 w 45" name="T4"/>
                <a:gd fmla="*/ 9 h 42" name="T5"/>
                <a:gd fmla="*/ 29 w 45" name="T6"/>
                <a:gd fmla="*/ 1 h 42" name="T7"/>
                <a:gd fmla="*/ 30 w 45" name="T8"/>
                <a:gd fmla="*/ 0 h 42" name="T9"/>
                <a:gd fmla="*/ 33 w 45" name="T10"/>
                <a:gd fmla="*/ 1 h 42" name="T11"/>
                <a:gd fmla="*/ 37 w 45" name="T12"/>
                <a:gd fmla="*/ 6 h 42" name="T13"/>
                <a:gd fmla="*/ 43 w 45" name="T14"/>
                <a:gd fmla="*/ 9 h 42" name="T15"/>
                <a:gd fmla="*/ 43 w 45" name="T16"/>
                <a:gd fmla="*/ 9 h 42" name="T17"/>
                <a:gd fmla="*/ 44 w 45" name="T18"/>
                <a:gd fmla="*/ 9 h 42" name="T19"/>
                <a:gd fmla="*/ 44 w 45" name="T20"/>
                <a:gd fmla="*/ 12 h 42" name="T21"/>
                <a:gd fmla="*/ 23 w 45" name="T22"/>
                <a:gd fmla="*/ 41 h 42" name="T23"/>
                <a:gd fmla="*/ 23 w 45" name="T24"/>
                <a:gd fmla="*/ 33 h 42" name="T25"/>
                <a:gd fmla="*/ 38 w 45" name="T26"/>
                <a:gd fmla="*/ 12 h 42" name="T27"/>
                <a:gd fmla="*/ 34 w 45" name="T28"/>
                <a:gd fmla="*/ 10 h 42" name="T29"/>
                <a:gd fmla="*/ 30 w 45" name="T30"/>
                <a:gd fmla="*/ 7 h 42" name="T31"/>
                <a:gd fmla="*/ 23 w 45" name="T32"/>
                <a:gd fmla="*/ 17 h 42" name="T33"/>
                <a:gd fmla="*/ 7 w 45" name="T34"/>
                <a:gd fmla="*/ 37 h 42" name="T35"/>
                <a:gd fmla="*/ 19 w 45" name="T36"/>
                <a:gd fmla="*/ 37 h 42" name="T37"/>
                <a:gd fmla="*/ 23 w 45" name="T38"/>
                <a:gd fmla="*/ 33 h 42" name="T39"/>
                <a:gd fmla="*/ 23 w 45" name="T40"/>
                <a:gd fmla="*/ 41 h 42" name="T41"/>
                <a:gd fmla="*/ 23 w 45" name="T42"/>
                <a:gd fmla="*/ 41 h 42" name="T43"/>
                <a:gd fmla="*/ 21 w 45" name="T44"/>
                <a:gd fmla="*/ 42 h 42" name="T45"/>
                <a:gd fmla="*/ 2 w 45" name="T46"/>
                <a:gd fmla="*/ 42 h 42" name="T47"/>
                <a:gd fmla="*/ 2 w 45" name="T48"/>
                <a:gd fmla="*/ 42 h 42" name="T49"/>
                <a:gd fmla="*/ 1 w 45" name="T50"/>
                <a:gd fmla="*/ 42 h 42" name="T51"/>
                <a:gd fmla="*/ 0 w 45" name="T52"/>
                <a:gd fmla="*/ 38 h 42" name="T53"/>
                <a:gd fmla="*/ 23 w 45" name="T54"/>
                <a:gd fmla="*/ 9 h 42" name="T55"/>
                <a:gd fmla="*/ 23 w 45" name="T56"/>
                <a:gd fmla="*/ 17 h 42"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42" w="45">
                  <a:moveTo>
                    <a:pt x="30" y="7"/>
                  </a:moveTo>
                  <a:cubicBezTo>
                    <a:pt x="23" y="17"/>
                    <a:pt x="23" y="17"/>
                    <a:pt x="23" y="17"/>
                  </a:cubicBezTo>
                  <a:cubicBezTo>
                    <a:pt x="23" y="9"/>
                    <a:pt x="23" y="9"/>
                    <a:pt x="23" y="9"/>
                  </a:cubicBezTo>
                  <a:cubicBezTo>
                    <a:pt x="29" y="1"/>
                    <a:pt x="29" y="1"/>
                    <a:pt x="29" y="1"/>
                  </a:cubicBezTo>
                  <a:cubicBezTo>
                    <a:pt x="29" y="1"/>
                    <a:pt x="29" y="0"/>
                    <a:pt x="30" y="0"/>
                  </a:cubicBezTo>
                  <a:cubicBezTo>
                    <a:pt x="31" y="0"/>
                    <a:pt x="32" y="0"/>
                    <a:pt x="33" y="1"/>
                  </a:cubicBezTo>
                  <a:cubicBezTo>
                    <a:pt x="34" y="3"/>
                    <a:pt x="35" y="5"/>
                    <a:pt x="37" y="6"/>
                  </a:cubicBezTo>
                  <a:cubicBezTo>
                    <a:pt x="38" y="7"/>
                    <a:pt x="40" y="8"/>
                    <a:pt x="43" y="9"/>
                  </a:cubicBezTo>
                  <a:cubicBezTo>
                    <a:pt x="43" y="9"/>
                    <a:pt x="43" y="9"/>
                    <a:pt x="43" y="9"/>
                  </a:cubicBezTo>
                  <a:cubicBezTo>
                    <a:pt x="43" y="9"/>
                    <a:pt x="43" y="9"/>
                    <a:pt x="44" y="9"/>
                  </a:cubicBezTo>
                  <a:cubicBezTo>
                    <a:pt x="45" y="10"/>
                    <a:pt x="45" y="11"/>
                    <a:pt x="44" y="12"/>
                  </a:cubicBezTo>
                  <a:cubicBezTo>
                    <a:pt x="23" y="41"/>
                    <a:pt x="23" y="41"/>
                    <a:pt x="23" y="41"/>
                  </a:cubicBezTo>
                  <a:cubicBezTo>
                    <a:pt x="23" y="33"/>
                    <a:pt x="23" y="33"/>
                    <a:pt x="23" y="33"/>
                  </a:cubicBezTo>
                  <a:cubicBezTo>
                    <a:pt x="38" y="12"/>
                    <a:pt x="38" y="12"/>
                    <a:pt x="38" y="12"/>
                  </a:cubicBezTo>
                  <a:cubicBezTo>
                    <a:pt x="37" y="12"/>
                    <a:pt x="35" y="11"/>
                    <a:pt x="34" y="10"/>
                  </a:cubicBezTo>
                  <a:cubicBezTo>
                    <a:pt x="33" y="9"/>
                    <a:pt x="31" y="8"/>
                    <a:pt x="30" y="7"/>
                  </a:cubicBezTo>
                  <a:close/>
                  <a:moveTo>
                    <a:pt x="23" y="17"/>
                  </a:moveTo>
                  <a:cubicBezTo>
                    <a:pt x="7" y="37"/>
                    <a:pt x="7" y="37"/>
                    <a:pt x="7" y="37"/>
                  </a:cubicBezTo>
                  <a:cubicBezTo>
                    <a:pt x="19" y="37"/>
                    <a:pt x="19" y="37"/>
                    <a:pt x="19" y="37"/>
                  </a:cubicBezTo>
                  <a:cubicBezTo>
                    <a:pt x="23" y="33"/>
                    <a:pt x="23" y="33"/>
                    <a:pt x="23" y="33"/>
                  </a:cubicBezTo>
                  <a:cubicBezTo>
                    <a:pt x="23" y="41"/>
                    <a:pt x="23" y="41"/>
                    <a:pt x="23" y="41"/>
                  </a:cubicBezTo>
                  <a:cubicBezTo>
                    <a:pt x="23" y="41"/>
                    <a:pt x="23" y="41"/>
                    <a:pt x="23" y="41"/>
                  </a:cubicBezTo>
                  <a:cubicBezTo>
                    <a:pt x="22" y="42"/>
                    <a:pt x="21" y="42"/>
                    <a:pt x="21" y="42"/>
                  </a:cubicBezTo>
                  <a:cubicBezTo>
                    <a:pt x="2" y="42"/>
                    <a:pt x="2" y="42"/>
                    <a:pt x="2" y="42"/>
                  </a:cubicBezTo>
                  <a:cubicBezTo>
                    <a:pt x="2" y="42"/>
                    <a:pt x="2" y="42"/>
                    <a:pt x="2" y="42"/>
                  </a:cubicBezTo>
                  <a:cubicBezTo>
                    <a:pt x="2" y="42"/>
                    <a:pt x="1" y="42"/>
                    <a:pt x="1" y="42"/>
                  </a:cubicBezTo>
                  <a:cubicBezTo>
                    <a:pt x="0" y="41"/>
                    <a:pt x="0" y="39"/>
                    <a:pt x="0" y="38"/>
                  </a:cubicBezTo>
                  <a:cubicBezTo>
                    <a:pt x="23" y="9"/>
                    <a:pt x="23" y="9"/>
                    <a:pt x="23" y="9"/>
                  </a:cubicBezTo>
                  <a:lnTo>
                    <a:pt x="23"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69" name="Freeform 293"/>
            <p:cNvSpPr>
              <a:spLocks noEditPoints="1"/>
            </p:cNvSpPr>
            <p:nvPr/>
          </p:nvSpPr>
          <p:spPr bwMode="auto">
            <a:xfrm>
              <a:off x="4822833" y="63501"/>
              <a:ext cx="60325" cy="58738"/>
            </a:xfrm>
            <a:custGeom>
              <a:gdLst>
                <a:gd fmla="*/ 14 w 27" name="T0"/>
                <a:gd fmla="*/ 21 h 26" name="T1"/>
                <a:gd fmla="*/ 15 w 27" name="T2"/>
                <a:gd fmla="*/ 21 h 26" name="T3"/>
                <a:gd fmla="*/ 15 w 27" name="T4"/>
                <a:gd fmla="*/ 21 h 26" name="T5"/>
                <a:gd fmla="*/ 16 w 27" name="T6"/>
                <a:gd fmla="*/ 21 h 26" name="T7"/>
                <a:gd fmla="*/ 22 w 27" name="T8"/>
                <a:gd fmla="*/ 13 h 26" name="T9"/>
                <a:gd fmla="*/ 22 w 27" name="T10"/>
                <a:gd fmla="*/ 13 h 26" name="T11"/>
                <a:gd fmla="*/ 22 w 27" name="T12"/>
                <a:gd fmla="*/ 12 h 26" name="T13"/>
                <a:gd fmla="*/ 22 w 27" name="T14"/>
                <a:gd fmla="*/ 11 h 26" name="T15"/>
                <a:gd fmla="*/ 19 w 27" name="T16"/>
                <a:gd fmla="*/ 6 h 26" name="T17"/>
                <a:gd fmla="*/ 14 w 27" name="T18"/>
                <a:gd fmla="*/ 5 h 26" name="T19"/>
                <a:gd fmla="*/ 14 w 27" name="T20"/>
                <a:gd fmla="*/ 0 h 26" name="T21"/>
                <a:gd fmla="*/ 26 w 27" name="T22"/>
                <a:gd fmla="*/ 10 h 26" name="T23"/>
                <a:gd fmla="*/ 26 w 27" name="T24"/>
                <a:gd fmla="*/ 10 h 26" name="T25"/>
                <a:gd fmla="*/ 26 w 27" name="T26"/>
                <a:gd fmla="*/ 11 h 26" name="T27"/>
                <a:gd fmla="*/ 27 w 27" name="T28"/>
                <a:gd fmla="*/ 12 h 26" name="T29"/>
                <a:gd fmla="*/ 27 w 27" name="T30"/>
                <a:gd fmla="*/ 12 h 26" name="T31"/>
                <a:gd fmla="*/ 27 w 27" name="T32"/>
                <a:gd fmla="*/ 13 h 26" name="T33"/>
                <a:gd fmla="*/ 27 w 27" name="T34"/>
                <a:gd fmla="*/ 13 h 26" name="T35"/>
                <a:gd fmla="*/ 24 w 27" name="T36"/>
                <a:gd fmla="*/ 21 h 26" name="T37"/>
                <a:gd fmla="*/ 17 w 27" name="T38"/>
                <a:gd fmla="*/ 25 h 26" name="T39"/>
                <a:gd fmla="*/ 15 w 27" name="T40"/>
                <a:gd fmla="*/ 26 h 26" name="T41"/>
                <a:gd fmla="*/ 15 w 27" name="T42"/>
                <a:gd fmla="*/ 26 h 26" name="T43"/>
                <a:gd fmla="*/ 14 w 27" name="T44"/>
                <a:gd fmla="*/ 26 h 26" name="T45"/>
                <a:gd fmla="*/ 14 w 27" name="T46"/>
                <a:gd fmla="*/ 21 h 26" name="T47"/>
                <a:gd fmla="*/ 14 w 27" name="T48"/>
                <a:gd fmla="*/ 21 h 26" name="T49"/>
                <a:gd fmla="*/ 14 w 27" name="T50"/>
                <a:gd fmla="*/ 26 h 26" name="T51"/>
                <a:gd fmla="*/ 1 w 27" name="T52"/>
                <a:gd fmla="*/ 16 h 26" name="T53"/>
                <a:gd fmla="*/ 1 w 27" name="T54"/>
                <a:gd fmla="*/ 16 h 26" name="T55"/>
                <a:gd fmla="*/ 1 w 27" name="T56"/>
                <a:gd fmla="*/ 15 h 26" name="T57"/>
                <a:gd fmla="*/ 3 w 27" name="T58"/>
                <a:gd fmla="*/ 6 h 26" name="T59"/>
                <a:gd fmla="*/ 11 w 27" name="T60"/>
                <a:gd fmla="*/ 0 h 26" name="T61"/>
                <a:gd fmla="*/ 12 w 27" name="T62"/>
                <a:gd fmla="*/ 0 h 26" name="T63"/>
                <a:gd fmla="*/ 14 w 27" name="T64"/>
                <a:gd fmla="*/ 5 h 26" name="T65"/>
                <a:gd fmla="*/ 12 w 27" name="T66"/>
                <a:gd fmla="*/ 5 h 26" name="T67"/>
                <a:gd fmla="*/ 7 w 27" name="T68"/>
                <a:gd fmla="*/ 8 h 26" name="T69"/>
                <a:gd fmla="*/ 6 w 27" name="T70"/>
                <a:gd fmla="*/ 14 h 26" name="T71"/>
                <a:gd fmla="*/ 6 w 27" name="T72"/>
                <a:gd fmla="*/ 15 h 26" name="T73"/>
                <a:gd fmla="*/ 9 w 27" name="T74"/>
                <a:gd fmla="*/ 19 h 2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26" w="27">
                  <a:moveTo>
                    <a:pt x="14" y="21"/>
                  </a:move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6" y="21"/>
                  </a:cubicBezTo>
                  <a:cubicBezTo>
                    <a:pt x="16" y="21"/>
                    <a:pt x="16" y="21"/>
                    <a:pt x="16" y="21"/>
                  </a:cubicBezTo>
                  <a:cubicBezTo>
                    <a:pt x="17" y="20"/>
                    <a:pt x="19" y="19"/>
                    <a:pt x="20" y="18"/>
                  </a:cubicBezTo>
                  <a:cubicBezTo>
                    <a:pt x="21" y="16"/>
                    <a:pt x="22" y="15"/>
                    <a:pt x="22" y="13"/>
                  </a:cubicBezTo>
                  <a:cubicBezTo>
                    <a:pt x="22" y="13"/>
                    <a:pt x="22" y="13"/>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2" y="11"/>
                    <a:pt x="22" y="11"/>
                    <a:pt x="22" y="11"/>
                  </a:cubicBezTo>
                  <a:cubicBezTo>
                    <a:pt x="22" y="11"/>
                    <a:pt x="22" y="11"/>
                    <a:pt x="22" y="11"/>
                  </a:cubicBezTo>
                  <a:cubicBezTo>
                    <a:pt x="21" y="9"/>
                    <a:pt x="20" y="8"/>
                    <a:pt x="19" y="6"/>
                  </a:cubicBezTo>
                  <a:cubicBezTo>
                    <a:pt x="17" y="5"/>
                    <a:pt x="16" y="5"/>
                    <a:pt x="14" y="5"/>
                  </a:cubicBezTo>
                  <a:cubicBezTo>
                    <a:pt x="14" y="5"/>
                    <a:pt x="14" y="5"/>
                    <a:pt x="14" y="5"/>
                  </a:cubicBezTo>
                  <a:cubicBezTo>
                    <a:pt x="14" y="0"/>
                    <a:pt x="14" y="0"/>
                    <a:pt x="14" y="0"/>
                  </a:cubicBezTo>
                  <a:cubicBezTo>
                    <a:pt x="14" y="0"/>
                    <a:pt x="14" y="0"/>
                    <a:pt x="14" y="0"/>
                  </a:cubicBezTo>
                  <a:cubicBezTo>
                    <a:pt x="17" y="0"/>
                    <a:pt x="19" y="1"/>
                    <a:pt x="22" y="3"/>
                  </a:cubicBezTo>
                  <a:cubicBezTo>
                    <a:pt x="24" y="4"/>
                    <a:pt x="26" y="7"/>
                    <a:pt x="26" y="10"/>
                  </a:cubicBezTo>
                  <a:cubicBezTo>
                    <a:pt x="26" y="10"/>
                    <a:pt x="26" y="10"/>
                    <a:pt x="26" y="10"/>
                  </a:cubicBezTo>
                  <a:cubicBezTo>
                    <a:pt x="26" y="10"/>
                    <a:pt x="26" y="10"/>
                    <a:pt x="26" y="10"/>
                  </a:cubicBezTo>
                  <a:cubicBezTo>
                    <a:pt x="26" y="10"/>
                    <a:pt x="26" y="11"/>
                    <a:pt x="26" y="11"/>
                  </a:cubicBezTo>
                  <a:cubicBezTo>
                    <a:pt x="26" y="11"/>
                    <a:pt x="26" y="11"/>
                    <a:pt x="26" y="11"/>
                  </a:cubicBezTo>
                  <a:cubicBezTo>
                    <a:pt x="26" y="11"/>
                    <a:pt x="26" y="11"/>
                    <a:pt x="26" y="11"/>
                  </a:cubicBezTo>
                  <a:cubicBezTo>
                    <a:pt x="27" y="11"/>
                    <a:pt x="27" y="12"/>
                    <a:pt x="27" y="12"/>
                  </a:cubicBezTo>
                  <a:cubicBezTo>
                    <a:pt x="27" y="12"/>
                    <a:pt x="27" y="12"/>
                    <a:pt x="27" y="12"/>
                  </a:cubicBezTo>
                  <a:cubicBezTo>
                    <a:pt x="27" y="12"/>
                    <a:pt x="27" y="12"/>
                    <a:pt x="27" y="12"/>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6"/>
                    <a:pt x="26" y="19"/>
                    <a:pt x="24" y="21"/>
                  </a:cubicBezTo>
                  <a:cubicBezTo>
                    <a:pt x="22" y="23"/>
                    <a:pt x="20" y="25"/>
                    <a:pt x="17" y="25"/>
                  </a:cubicBezTo>
                  <a:cubicBezTo>
                    <a:pt x="17" y="25"/>
                    <a:pt x="17" y="25"/>
                    <a:pt x="17" y="25"/>
                  </a:cubicBezTo>
                  <a:cubicBezTo>
                    <a:pt x="16" y="25"/>
                    <a:pt x="16" y="25"/>
                    <a:pt x="16" y="25"/>
                  </a:cubicBezTo>
                  <a:cubicBezTo>
                    <a:pt x="16" y="26"/>
                    <a:pt x="15" y="26"/>
                    <a:pt x="15"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lnTo>
                    <a:pt x="14" y="21"/>
                  </a:lnTo>
                  <a:close/>
                  <a:moveTo>
                    <a:pt x="14" y="21"/>
                  </a:moveTo>
                  <a:cubicBezTo>
                    <a:pt x="14" y="21"/>
                    <a:pt x="14" y="21"/>
                    <a:pt x="14" y="21"/>
                  </a:cubicBezTo>
                  <a:cubicBezTo>
                    <a:pt x="14" y="26"/>
                    <a:pt x="14" y="26"/>
                    <a:pt x="14" y="26"/>
                  </a:cubicBezTo>
                  <a:cubicBezTo>
                    <a:pt x="14" y="26"/>
                    <a:pt x="14" y="26"/>
                    <a:pt x="14" y="26"/>
                  </a:cubicBezTo>
                  <a:cubicBezTo>
                    <a:pt x="11" y="26"/>
                    <a:pt x="8" y="25"/>
                    <a:pt x="6" y="23"/>
                  </a:cubicBezTo>
                  <a:cubicBezTo>
                    <a:pt x="3" y="21"/>
                    <a:pt x="2" y="19"/>
                    <a:pt x="1" y="16"/>
                  </a:cubicBezTo>
                  <a:cubicBezTo>
                    <a:pt x="1" y="16"/>
                    <a:pt x="1" y="16"/>
                    <a:pt x="1" y="16"/>
                  </a:cubicBezTo>
                  <a:cubicBezTo>
                    <a:pt x="1" y="16"/>
                    <a:pt x="1" y="16"/>
                    <a:pt x="1" y="16"/>
                  </a:cubicBezTo>
                  <a:cubicBezTo>
                    <a:pt x="1" y="15"/>
                    <a:pt x="1" y="15"/>
                    <a:pt x="1" y="15"/>
                  </a:cubicBezTo>
                  <a:cubicBezTo>
                    <a:pt x="1" y="15"/>
                    <a:pt x="1" y="15"/>
                    <a:pt x="1" y="15"/>
                  </a:cubicBezTo>
                  <a:cubicBezTo>
                    <a:pt x="1" y="15"/>
                    <a:pt x="1" y="15"/>
                    <a:pt x="1" y="15"/>
                  </a:cubicBezTo>
                  <a:cubicBezTo>
                    <a:pt x="0" y="11"/>
                    <a:pt x="1" y="8"/>
                    <a:pt x="3" y="6"/>
                  </a:cubicBezTo>
                  <a:cubicBezTo>
                    <a:pt x="5" y="3"/>
                    <a:pt x="7" y="1"/>
                    <a:pt x="11" y="0"/>
                  </a:cubicBezTo>
                  <a:cubicBezTo>
                    <a:pt x="11" y="0"/>
                    <a:pt x="11" y="0"/>
                    <a:pt x="11" y="0"/>
                  </a:cubicBezTo>
                  <a:cubicBezTo>
                    <a:pt x="11" y="0"/>
                    <a:pt x="11" y="0"/>
                    <a:pt x="11" y="0"/>
                  </a:cubicBezTo>
                  <a:cubicBezTo>
                    <a:pt x="11" y="0"/>
                    <a:pt x="12" y="0"/>
                    <a:pt x="12" y="0"/>
                  </a:cubicBezTo>
                  <a:cubicBezTo>
                    <a:pt x="13" y="0"/>
                    <a:pt x="13" y="0"/>
                    <a:pt x="14" y="0"/>
                  </a:cubicBezTo>
                  <a:cubicBezTo>
                    <a:pt x="14" y="5"/>
                    <a:pt x="14" y="5"/>
                    <a:pt x="14" y="5"/>
                  </a:cubicBezTo>
                  <a:cubicBezTo>
                    <a:pt x="13" y="5"/>
                    <a:pt x="13" y="5"/>
                    <a:pt x="13" y="5"/>
                  </a:cubicBezTo>
                  <a:cubicBezTo>
                    <a:pt x="12" y="5"/>
                    <a:pt x="12" y="5"/>
                    <a:pt x="12" y="5"/>
                  </a:cubicBezTo>
                  <a:cubicBezTo>
                    <a:pt x="12" y="5"/>
                    <a:pt x="12" y="5"/>
                    <a:pt x="12" y="5"/>
                  </a:cubicBezTo>
                  <a:cubicBezTo>
                    <a:pt x="10" y="5"/>
                    <a:pt x="8" y="7"/>
                    <a:pt x="7" y="8"/>
                  </a:cubicBezTo>
                  <a:cubicBezTo>
                    <a:pt x="6" y="10"/>
                    <a:pt x="5" y="12"/>
                    <a:pt x="6" y="14"/>
                  </a:cubicBezTo>
                  <a:cubicBezTo>
                    <a:pt x="6" y="14"/>
                    <a:pt x="6" y="14"/>
                    <a:pt x="6" y="14"/>
                  </a:cubicBezTo>
                  <a:cubicBezTo>
                    <a:pt x="6" y="14"/>
                    <a:pt x="6" y="14"/>
                    <a:pt x="6" y="14"/>
                  </a:cubicBezTo>
                  <a:cubicBezTo>
                    <a:pt x="6" y="15"/>
                    <a:pt x="6" y="15"/>
                    <a:pt x="6" y="15"/>
                  </a:cubicBezTo>
                  <a:cubicBezTo>
                    <a:pt x="6" y="15"/>
                    <a:pt x="6" y="15"/>
                    <a:pt x="6" y="15"/>
                  </a:cubicBezTo>
                  <a:cubicBezTo>
                    <a:pt x="6" y="16"/>
                    <a:pt x="7" y="18"/>
                    <a:pt x="9" y="19"/>
                  </a:cubicBezTo>
                  <a:cubicBezTo>
                    <a:pt x="10" y="20"/>
                    <a:pt x="12" y="21"/>
                    <a:pt x="14" y="2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0" name="Freeform 294"/>
            <p:cNvSpPr>
              <a:spLocks noEditPoints="1"/>
            </p:cNvSpPr>
            <p:nvPr/>
          </p:nvSpPr>
          <p:spPr bwMode="auto">
            <a:xfrm>
              <a:off x="4910145" y="101601"/>
              <a:ext cx="103188" cy="95251"/>
            </a:xfrm>
            <a:custGeom>
              <a:gdLst>
                <a:gd fmla="*/ 26 w 45" name="T0"/>
                <a:gd fmla="*/ 37 h 42" name="T1"/>
                <a:gd fmla="*/ 38 w 45" name="T2"/>
                <a:gd fmla="*/ 37 h 42" name="T3"/>
                <a:gd fmla="*/ 23 w 45" name="T4"/>
                <a:gd fmla="*/ 17 h 42" name="T5"/>
                <a:gd fmla="*/ 23 w 45" name="T6"/>
                <a:gd fmla="*/ 9 h 42" name="T7"/>
                <a:gd fmla="*/ 45 w 45" name="T8"/>
                <a:gd fmla="*/ 38 h 42" name="T9"/>
                <a:gd fmla="*/ 45 w 45" name="T10"/>
                <a:gd fmla="*/ 40 h 42" name="T11"/>
                <a:gd fmla="*/ 43 w 45" name="T12"/>
                <a:gd fmla="*/ 42 h 42" name="T13"/>
                <a:gd fmla="*/ 25 w 45" name="T14"/>
                <a:gd fmla="*/ 42 h 42" name="T15"/>
                <a:gd fmla="*/ 25 w 45" name="T16"/>
                <a:gd fmla="*/ 42 h 42" name="T17"/>
                <a:gd fmla="*/ 23 w 45" name="T18"/>
                <a:gd fmla="*/ 41 h 42" name="T19"/>
                <a:gd fmla="*/ 23 w 45" name="T20"/>
                <a:gd fmla="*/ 41 h 42" name="T21"/>
                <a:gd fmla="*/ 23 w 45" name="T22"/>
                <a:gd fmla="*/ 33 h 42" name="T23"/>
                <a:gd fmla="*/ 26 w 45" name="T24"/>
                <a:gd fmla="*/ 37 h 42" name="T25"/>
                <a:gd fmla="*/ 23 w 45" name="T26"/>
                <a:gd fmla="*/ 17 h 42" name="T27"/>
                <a:gd fmla="*/ 15 w 45" name="T28"/>
                <a:gd fmla="*/ 7 h 42" name="T29"/>
                <a:gd fmla="*/ 11 w 45" name="T30"/>
                <a:gd fmla="*/ 10 h 42" name="T31"/>
                <a:gd fmla="*/ 7 w 45" name="T32"/>
                <a:gd fmla="*/ 12 h 42" name="T33"/>
                <a:gd fmla="*/ 23 w 45" name="T34"/>
                <a:gd fmla="*/ 33 h 42" name="T35"/>
                <a:gd fmla="*/ 23 w 45" name="T36"/>
                <a:gd fmla="*/ 41 h 42" name="T37"/>
                <a:gd fmla="*/ 1 w 45" name="T38"/>
                <a:gd fmla="*/ 13 h 42" name="T39"/>
                <a:gd fmla="*/ 1 w 45" name="T40"/>
                <a:gd fmla="*/ 11 h 42" name="T41"/>
                <a:gd fmla="*/ 3 w 45" name="T42"/>
                <a:gd fmla="*/ 9 h 42" name="T43"/>
                <a:gd fmla="*/ 8 w 45" name="T44"/>
                <a:gd fmla="*/ 6 h 42" name="T45"/>
                <a:gd fmla="*/ 12 w 45" name="T46"/>
                <a:gd fmla="*/ 1 h 42" name="T47"/>
                <a:gd fmla="*/ 13 w 45" name="T48"/>
                <a:gd fmla="*/ 0 h 42" name="T49"/>
                <a:gd fmla="*/ 16 w 45" name="T50"/>
                <a:gd fmla="*/ 1 h 42" name="T51"/>
                <a:gd fmla="*/ 23 w 45" name="T52"/>
                <a:gd fmla="*/ 9 h 42" name="T53"/>
                <a:gd fmla="*/ 23 w 45" name="T54"/>
                <a:gd fmla="*/ 17 h 42"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42" w="45">
                  <a:moveTo>
                    <a:pt x="26" y="37"/>
                  </a:moveTo>
                  <a:cubicBezTo>
                    <a:pt x="38" y="37"/>
                    <a:pt x="38" y="37"/>
                    <a:pt x="38" y="37"/>
                  </a:cubicBezTo>
                  <a:cubicBezTo>
                    <a:pt x="23" y="17"/>
                    <a:pt x="23" y="17"/>
                    <a:pt x="23" y="17"/>
                  </a:cubicBezTo>
                  <a:cubicBezTo>
                    <a:pt x="23" y="9"/>
                    <a:pt x="23" y="9"/>
                    <a:pt x="23" y="9"/>
                  </a:cubicBezTo>
                  <a:cubicBezTo>
                    <a:pt x="45" y="38"/>
                    <a:pt x="45" y="38"/>
                    <a:pt x="45" y="38"/>
                  </a:cubicBezTo>
                  <a:cubicBezTo>
                    <a:pt x="45" y="38"/>
                    <a:pt x="45" y="39"/>
                    <a:pt x="45" y="40"/>
                  </a:cubicBezTo>
                  <a:cubicBezTo>
                    <a:pt x="45" y="41"/>
                    <a:pt x="44" y="42"/>
                    <a:pt x="43" y="42"/>
                  </a:cubicBezTo>
                  <a:cubicBezTo>
                    <a:pt x="25" y="42"/>
                    <a:pt x="25" y="42"/>
                    <a:pt x="25" y="42"/>
                  </a:cubicBezTo>
                  <a:cubicBezTo>
                    <a:pt x="25" y="42"/>
                    <a:pt x="25" y="42"/>
                    <a:pt x="25" y="42"/>
                  </a:cubicBezTo>
                  <a:cubicBezTo>
                    <a:pt x="24" y="42"/>
                    <a:pt x="23" y="42"/>
                    <a:pt x="23" y="41"/>
                  </a:cubicBezTo>
                  <a:cubicBezTo>
                    <a:pt x="23" y="41"/>
                    <a:pt x="23" y="41"/>
                    <a:pt x="23" y="41"/>
                  </a:cubicBezTo>
                  <a:cubicBezTo>
                    <a:pt x="23" y="33"/>
                    <a:pt x="23" y="33"/>
                    <a:pt x="23" y="33"/>
                  </a:cubicBezTo>
                  <a:lnTo>
                    <a:pt x="26" y="37"/>
                  </a:lnTo>
                  <a:close/>
                  <a:moveTo>
                    <a:pt x="23" y="17"/>
                  </a:moveTo>
                  <a:cubicBezTo>
                    <a:pt x="15" y="7"/>
                    <a:pt x="15" y="7"/>
                    <a:pt x="15" y="7"/>
                  </a:cubicBezTo>
                  <a:cubicBezTo>
                    <a:pt x="14" y="8"/>
                    <a:pt x="13" y="9"/>
                    <a:pt x="11" y="10"/>
                  </a:cubicBezTo>
                  <a:cubicBezTo>
                    <a:pt x="10" y="11"/>
                    <a:pt x="9" y="12"/>
                    <a:pt x="7" y="12"/>
                  </a:cubicBezTo>
                  <a:cubicBezTo>
                    <a:pt x="23" y="33"/>
                    <a:pt x="23" y="33"/>
                    <a:pt x="23" y="33"/>
                  </a:cubicBezTo>
                  <a:cubicBezTo>
                    <a:pt x="23" y="41"/>
                    <a:pt x="23" y="41"/>
                    <a:pt x="23" y="41"/>
                  </a:cubicBezTo>
                  <a:cubicBezTo>
                    <a:pt x="1" y="13"/>
                    <a:pt x="1" y="13"/>
                    <a:pt x="1" y="13"/>
                  </a:cubicBezTo>
                  <a:cubicBezTo>
                    <a:pt x="1" y="12"/>
                    <a:pt x="1" y="12"/>
                    <a:pt x="1" y="11"/>
                  </a:cubicBezTo>
                  <a:cubicBezTo>
                    <a:pt x="0" y="10"/>
                    <a:pt x="1" y="9"/>
                    <a:pt x="3" y="9"/>
                  </a:cubicBezTo>
                  <a:cubicBezTo>
                    <a:pt x="5" y="8"/>
                    <a:pt x="7" y="7"/>
                    <a:pt x="8" y="6"/>
                  </a:cubicBezTo>
                  <a:cubicBezTo>
                    <a:pt x="10" y="5"/>
                    <a:pt x="11" y="3"/>
                    <a:pt x="12" y="1"/>
                  </a:cubicBezTo>
                  <a:cubicBezTo>
                    <a:pt x="12" y="1"/>
                    <a:pt x="13" y="1"/>
                    <a:pt x="13" y="0"/>
                  </a:cubicBezTo>
                  <a:cubicBezTo>
                    <a:pt x="14" y="0"/>
                    <a:pt x="16" y="0"/>
                    <a:pt x="16" y="1"/>
                  </a:cubicBezTo>
                  <a:cubicBezTo>
                    <a:pt x="23" y="9"/>
                    <a:pt x="23" y="9"/>
                    <a:pt x="23" y="9"/>
                  </a:cubicBezTo>
                  <a:lnTo>
                    <a:pt x="23"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1" name="Freeform 295"/>
            <p:cNvSpPr>
              <a:spLocks noEditPoints="1"/>
            </p:cNvSpPr>
            <p:nvPr/>
          </p:nvSpPr>
          <p:spPr bwMode="auto">
            <a:xfrm>
              <a:off x="4883158" y="63501"/>
              <a:ext cx="58738" cy="58738"/>
            </a:xfrm>
            <a:custGeom>
              <a:gdLst>
                <a:gd fmla="*/ 13 w 26" name="T0"/>
                <a:gd fmla="*/ 5 h 26" name="T1"/>
                <a:gd fmla="*/ 13 w 26" name="T2"/>
                <a:gd fmla="*/ 1 h 26" name="T3"/>
                <a:gd fmla="*/ 15 w 26" name="T4"/>
                <a:gd fmla="*/ 0 h 26" name="T5"/>
                <a:gd fmla="*/ 25 w 26" name="T6"/>
                <a:gd fmla="*/ 15 h 26" name="T7"/>
                <a:gd fmla="*/ 21 w 26" name="T8"/>
                <a:gd fmla="*/ 23 h 26" name="T9"/>
                <a:gd fmla="*/ 13 w 26" name="T10"/>
                <a:gd fmla="*/ 21 h 26" name="T11"/>
                <a:gd fmla="*/ 20 w 26" name="T12"/>
                <a:gd fmla="*/ 15 h 26" name="T13"/>
                <a:gd fmla="*/ 21 w 26" name="T14"/>
                <a:gd fmla="*/ 14 h 26" name="T15"/>
                <a:gd fmla="*/ 14 w 26" name="T16"/>
                <a:gd fmla="*/ 5 h 26" name="T17"/>
                <a:gd fmla="*/ 14 w 26" name="T18"/>
                <a:gd fmla="*/ 0 h 26" name="T19"/>
                <a:gd fmla="*/ 12 w 26" name="T20"/>
                <a:gd fmla="*/ 5 h 26" name="T21"/>
                <a:gd fmla="*/ 13 w 26" name="T22"/>
                <a:gd fmla="*/ 1 h 26" name="T23"/>
                <a:gd fmla="*/ 11 w 26" name="T24"/>
                <a:gd fmla="*/ 21 h 26" name="T25"/>
                <a:gd fmla="*/ 12 w 26" name="T26"/>
                <a:gd fmla="*/ 21 h 26" name="T27"/>
                <a:gd fmla="*/ 12 w 26" name="T28"/>
                <a:gd fmla="*/ 21 h 26" name="T29"/>
                <a:gd fmla="*/ 12 w 26" name="T30"/>
                <a:gd fmla="*/ 26 h 26" name="T31"/>
                <a:gd fmla="*/ 11 w 26" name="T32"/>
                <a:gd fmla="*/ 26 h 26" name="T33"/>
                <a:gd fmla="*/ 11 w 26" name="T34"/>
                <a:gd fmla="*/ 21 h 26" name="T35"/>
                <a:gd fmla="*/ 11 w 26" name="T36"/>
                <a:gd fmla="*/ 0 h 26" name="T37"/>
                <a:gd fmla="*/ 11 w 26" name="T38"/>
                <a:gd fmla="*/ 0 h 26" name="T39"/>
                <a:gd fmla="*/ 12 w 26" name="T40"/>
                <a:gd fmla="*/ 0 h 26" name="T41"/>
                <a:gd fmla="*/ 8 w 26" name="T42"/>
                <a:gd fmla="*/ 5 h 26" name="T43"/>
                <a:gd fmla="*/ 8 w 26" name="T44"/>
                <a:gd fmla="*/ 20 h 26" name="T45"/>
                <a:gd fmla="*/ 11 w 26" name="T46"/>
                <a:gd fmla="*/ 21 h 26" name="T47"/>
                <a:gd fmla="*/ 11 w 26" name="T48"/>
                <a:gd fmla="*/ 21 h 26" name="T49"/>
                <a:gd fmla="*/ 10 w 26" name="T50"/>
                <a:gd fmla="*/ 26 h 26" name="T51"/>
                <a:gd fmla="*/ 10 w 26" name="T52"/>
                <a:gd fmla="*/ 25 h 26" name="T53"/>
                <a:gd fmla="*/ 8 w 26" name="T54"/>
                <a:gd fmla="*/ 20 h 26" name="T55"/>
                <a:gd fmla="*/ 8 w 26" name="T56"/>
                <a:gd fmla="*/ 1 h 26" name="T57"/>
                <a:gd fmla="*/ 8 w 26" name="T58"/>
                <a:gd fmla="*/ 6 h 26" name="T59"/>
                <a:gd fmla="*/ 5 w 26" name="T60"/>
                <a:gd fmla="*/ 11 h 26" name="T61"/>
                <a:gd fmla="*/ 4 w 26" name="T62"/>
                <a:gd fmla="*/ 8 h 26" name="T63"/>
                <a:gd fmla="*/ 4 w 26" name="T64"/>
                <a:gd fmla="*/ 14 h 26" name="T65"/>
                <a:gd fmla="*/ 8 w 26" name="T66"/>
                <a:gd fmla="*/ 25 h 26" name="T67"/>
                <a:gd fmla="*/ 8 w 26" name="T68"/>
                <a:gd fmla="*/ 1 h 26" name="T69"/>
                <a:gd fmla="*/ 8 w 26" name="T70"/>
                <a:gd fmla="*/ 1 h 26" name="T71"/>
                <a:gd fmla="*/ 4 w 26" name="T72"/>
                <a:gd fmla="*/ 3 h 26" name="T73"/>
                <a:gd fmla="*/ 4 w 26" name="T74"/>
                <a:gd fmla="*/ 12 h 26" name="T75"/>
                <a:gd fmla="*/ 4 w 26" name="T76"/>
                <a:gd fmla="*/ 13 h 26" name="T77"/>
                <a:gd fmla="*/ 2 w 26" name="T78"/>
                <a:gd fmla="*/ 21 h 26" name="T79"/>
                <a:gd fmla="*/ 4 w 26" name="T80"/>
                <a:gd fmla="*/ 8 h 26" name="T81"/>
                <a:gd fmla="*/ 0 w 26" name="T82"/>
                <a:gd fmla="*/ 10 h 26" name="T83"/>
                <a:gd fmla="*/ 0 w 26" name="T84"/>
                <a:gd fmla="*/ 10 h 26" name="T85"/>
                <a:gd fmla="*/ 0 w 26" name="T86"/>
                <a:gd fmla="*/ 10 h 26" name="T87"/>
                <a:gd fmla="*/ 0 w 26" name="T88"/>
                <a:gd fmla="*/ 10 h 26" name="T89"/>
                <a:gd fmla="*/ 0 w 26" name="T90"/>
                <a:gd fmla="*/ 15 h 26" name="T91"/>
                <a:gd fmla="*/ 0 w 26" name="T92"/>
                <a:gd fmla="*/ 11 h 26" name="T93"/>
                <a:gd fmla="*/ 0 w 26" name="T94"/>
                <a:gd fmla="*/ 11 h 26" name="T95"/>
                <a:gd fmla="*/ 0 w 26" name="T96"/>
                <a:gd fmla="*/ 11 h 26" name="T97"/>
                <a:gd fmla="*/ 0 w 26" name="T98"/>
                <a:gd fmla="*/ 14 h 26" name="T99"/>
                <a:gd fmla="*/ 0 w 26" name="T100"/>
                <a:gd fmla="*/ 12 h 26" name="T101"/>
                <a:gd fmla="*/ 0 w 26" name="T102"/>
                <a:gd fmla="*/ 12 h 26" name="T103"/>
                <a:gd fmla="*/ 0 w 26" name="T104"/>
                <a:gd fmla="*/ 12 h 26" name="T105"/>
                <a:gd fmla="*/ 0 w 26" name="T106"/>
                <a:gd fmla="*/ 13 h 26" name="T107"/>
                <a:gd fmla="*/ 0 w 26" name="T108"/>
                <a:gd fmla="*/ 12 h 26" name="T109"/>
                <a:gd fmla="*/ 0 w 26" name="T110"/>
                <a:gd fmla="*/ 12 h 26" name="T111"/>
                <a:gd fmla="*/ 0 w 26" name="T112"/>
                <a:gd fmla="*/ 12 h 26" name="T113"/>
                <a:gd fmla="*/ 0 w 26" name="T114"/>
                <a:gd fmla="*/ 13 h 26" name="T115"/>
                <a:gd fmla="*/ 0 w 26" name="T116"/>
                <a:gd fmla="*/ 12 h 26" name="T117"/>
                <a:gd fmla="*/ 0 w 26" name="T118"/>
                <a:gd fmla="*/ 12 h 26" name="T119"/>
                <a:gd fmla="*/ 0 w 26" name="T120"/>
                <a:gd fmla="*/ 13 h 26" name="T121"/>
                <a:gd fmla="*/ 0 w 26" name="T122"/>
                <a:gd fmla="*/ 12 h 26" name="T123"/>
                <a:gd fmla="*/ 0 w 26" name="T124"/>
                <a:gd fmla="*/ 12 h 2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6" w="26">
                  <a:moveTo>
                    <a:pt x="14" y="5"/>
                  </a:moveTo>
                  <a:cubicBezTo>
                    <a:pt x="14" y="5"/>
                    <a:pt x="14" y="5"/>
                    <a:pt x="13" y="5"/>
                  </a:cubicBezTo>
                  <a:cubicBezTo>
                    <a:pt x="13" y="5"/>
                    <a:pt x="13" y="5"/>
                    <a:pt x="13" y="5"/>
                  </a:cubicBezTo>
                  <a:cubicBezTo>
                    <a:pt x="13" y="5"/>
                    <a:pt x="13" y="5"/>
                    <a:pt x="13" y="5"/>
                  </a:cubicBezTo>
                  <a:cubicBezTo>
                    <a:pt x="13" y="5"/>
                    <a:pt x="13" y="5"/>
                    <a:pt x="13" y="5"/>
                  </a:cubicBezTo>
                  <a:cubicBezTo>
                    <a:pt x="13" y="1"/>
                    <a:pt x="13" y="1"/>
                    <a:pt x="13" y="1"/>
                  </a:cubicBezTo>
                  <a:cubicBezTo>
                    <a:pt x="14" y="0"/>
                    <a:pt x="14" y="0"/>
                    <a:pt x="14" y="0"/>
                  </a:cubicBezTo>
                  <a:cubicBezTo>
                    <a:pt x="14" y="0"/>
                    <a:pt x="15" y="0"/>
                    <a:pt x="15" y="0"/>
                  </a:cubicBezTo>
                  <a:cubicBezTo>
                    <a:pt x="15" y="0"/>
                    <a:pt x="15" y="0"/>
                    <a:pt x="15" y="0"/>
                  </a:cubicBezTo>
                  <a:cubicBezTo>
                    <a:pt x="19" y="1"/>
                    <a:pt x="21" y="3"/>
                    <a:pt x="23" y="6"/>
                  </a:cubicBezTo>
                  <a:cubicBezTo>
                    <a:pt x="25" y="8"/>
                    <a:pt x="26" y="11"/>
                    <a:pt x="25" y="15"/>
                  </a:cubicBezTo>
                  <a:cubicBezTo>
                    <a:pt x="25" y="15"/>
                    <a:pt x="25" y="15"/>
                    <a:pt x="25" y="15"/>
                  </a:cubicBezTo>
                  <a:cubicBezTo>
                    <a:pt x="25" y="15"/>
                    <a:pt x="25" y="15"/>
                    <a:pt x="25" y="15"/>
                  </a:cubicBezTo>
                  <a:cubicBezTo>
                    <a:pt x="25" y="15"/>
                    <a:pt x="25" y="15"/>
                    <a:pt x="25" y="16"/>
                  </a:cubicBezTo>
                  <a:cubicBezTo>
                    <a:pt x="24" y="19"/>
                    <a:pt x="23" y="21"/>
                    <a:pt x="21" y="23"/>
                  </a:cubicBezTo>
                  <a:cubicBezTo>
                    <a:pt x="18" y="25"/>
                    <a:pt x="15" y="26"/>
                    <a:pt x="13" y="26"/>
                  </a:cubicBezTo>
                  <a:cubicBezTo>
                    <a:pt x="13" y="26"/>
                    <a:pt x="13" y="26"/>
                    <a:pt x="13" y="26"/>
                  </a:cubicBezTo>
                  <a:cubicBezTo>
                    <a:pt x="13" y="21"/>
                    <a:pt x="13" y="21"/>
                    <a:pt x="13" y="21"/>
                  </a:cubicBezTo>
                  <a:cubicBezTo>
                    <a:pt x="13" y="21"/>
                    <a:pt x="13" y="21"/>
                    <a:pt x="13" y="21"/>
                  </a:cubicBezTo>
                  <a:cubicBezTo>
                    <a:pt x="14" y="21"/>
                    <a:pt x="16" y="20"/>
                    <a:pt x="18" y="19"/>
                  </a:cubicBezTo>
                  <a:cubicBezTo>
                    <a:pt x="19" y="18"/>
                    <a:pt x="20" y="16"/>
                    <a:pt x="20" y="15"/>
                  </a:cubicBezTo>
                  <a:cubicBezTo>
                    <a:pt x="20" y="14"/>
                    <a:pt x="20" y="14"/>
                    <a:pt x="21" y="14"/>
                  </a:cubicBezTo>
                  <a:cubicBezTo>
                    <a:pt x="21" y="14"/>
                    <a:pt x="21" y="14"/>
                    <a:pt x="21" y="14"/>
                  </a:cubicBezTo>
                  <a:cubicBezTo>
                    <a:pt x="21" y="14"/>
                    <a:pt x="21" y="14"/>
                    <a:pt x="21" y="14"/>
                  </a:cubicBezTo>
                  <a:cubicBezTo>
                    <a:pt x="21" y="12"/>
                    <a:pt x="20" y="10"/>
                    <a:pt x="19" y="8"/>
                  </a:cubicBezTo>
                  <a:cubicBezTo>
                    <a:pt x="18" y="7"/>
                    <a:pt x="16" y="5"/>
                    <a:pt x="14" y="5"/>
                  </a:cubicBezTo>
                  <a:cubicBezTo>
                    <a:pt x="14" y="5"/>
                    <a:pt x="14" y="5"/>
                    <a:pt x="14" y="5"/>
                  </a:cubicBezTo>
                  <a:close/>
                  <a:moveTo>
                    <a:pt x="13" y="0"/>
                  </a:moveTo>
                  <a:cubicBezTo>
                    <a:pt x="14" y="0"/>
                    <a:pt x="14" y="0"/>
                    <a:pt x="14" y="0"/>
                  </a:cubicBezTo>
                  <a:cubicBezTo>
                    <a:pt x="14" y="0"/>
                    <a:pt x="14" y="0"/>
                    <a:pt x="14" y="0"/>
                  </a:cubicBezTo>
                  <a:cubicBezTo>
                    <a:pt x="13" y="0"/>
                    <a:pt x="13" y="0"/>
                    <a:pt x="13" y="0"/>
                  </a:cubicBezTo>
                  <a:close/>
                  <a:moveTo>
                    <a:pt x="13" y="5"/>
                  </a:moveTo>
                  <a:cubicBezTo>
                    <a:pt x="12" y="5"/>
                    <a:pt x="12" y="5"/>
                    <a:pt x="12" y="5"/>
                  </a:cubicBezTo>
                  <a:cubicBezTo>
                    <a:pt x="12" y="5"/>
                    <a:pt x="11" y="5"/>
                    <a:pt x="11" y="5"/>
                  </a:cubicBezTo>
                  <a:cubicBezTo>
                    <a:pt x="11" y="3"/>
                    <a:pt x="11" y="3"/>
                    <a:pt x="11" y="3"/>
                  </a:cubicBezTo>
                  <a:cubicBezTo>
                    <a:pt x="13" y="1"/>
                    <a:pt x="13" y="1"/>
                    <a:pt x="13" y="1"/>
                  </a:cubicBezTo>
                  <a:cubicBezTo>
                    <a:pt x="13" y="5"/>
                    <a:pt x="13" y="5"/>
                    <a:pt x="13" y="5"/>
                  </a:cubicBezTo>
                  <a:close/>
                  <a:moveTo>
                    <a:pt x="11" y="21"/>
                  </a:move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3" y="21"/>
                  </a:cubicBezTo>
                  <a:cubicBezTo>
                    <a:pt x="13" y="26"/>
                    <a:pt x="13" y="26"/>
                    <a:pt x="13" y="26"/>
                  </a:cubicBezTo>
                  <a:cubicBezTo>
                    <a:pt x="12" y="26"/>
                    <a:pt x="12" y="26"/>
                    <a:pt x="12" y="26"/>
                  </a:cubicBezTo>
                  <a:cubicBezTo>
                    <a:pt x="12" y="26"/>
                    <a:pt x="12" y="26"/>
                    <a:pt x="12" y="26"/>
                  </a:cubicBezTo>
                  <a:cubicBezTo>
                    <a:pt x="12" y="26"/>
                    <a:pt x="11" y="26"/>
                    <a:pt x="11" y="26"/>
                  </a:cubicBezTo>
                  <a:cubicBezTo>
                    <a:pt x="11" y="26"/>
                    <a:pt x="11" y="26"/>
                    <a:pt x="11" y="26"/>
                  </a:cubicBezTo>
                  <a:cubicBezTo>
                    <a:pt x="11" y="26"/>
                    <a:pt x="11" y="26"/>
                    <a:pt x="11" y="26"/>
                  </a:cubicBezTo>
                  <a:cubicBezTo>
                    <a:pt x="11" y="21"/>
                    <a:pt x="11" y="21"/>
                    <a:pt x="11" y="21"/>
                  </a:cubicBezTo>
                  <a:cubicBezTo>
                    <a:pt x="11" y="21"/>
                    <a:pt x="11" y="21"/>
                    <a:pt x="11" y="21"/>
                  </a:cubicBezTo>
                  <a:cubicBezTo>
                    <a:pt x="11" y="21"/>
                    <a:pt x="11" y="21"/>
                    <a:pt x="11" y="21"/>
                  </a:cubicBezTo>
                  <a:cubicBezTo>
                    <a:pt x="11" y="21"/>
                    <a:pt x="11" y="21"/>
                    <a:pt x="11" y="21"/>
                  </a:cubicBezTo>
                  <a:close/>
                  <a:moveTo>
                    <a:pt x="11" y="0"/>
                  </a:moveTo>
                  <a:cubicBezTo>
                    <a:pt x="11" y="0"/>
                    <a:pt x="11" y="0"/>
                    <a:pt x="11" y="0"/>
                  </a:cubicBezTo>
                  <a:cubicBezTo>
                    <a:pt x="11" y="0"/>
                    <a:pt x="12" y="0"/>
                    <a:pt x="12" y="0"/>
                  </a:cubicBezTo>
                  <a:cubicBezTo>
                    <a:pt x="11" y="0"/>
                    <a:pt x="11" y="0"/>
                    <a:pt x="11" y="0"/>
                  </a:cubicBezTo>
                  <a:close/>
                  <a:moveTo>
                    <a:pt x="12" y="0"/>
                  </a:moveTo>
                  <a:cubicBezTo>
                    <a:pt x="13" y="0"/>
                    <a:pt x="13" y="0"/>
                    <a:pt x="13" y="0"/>
                  </a:cubicBezTo>
                  <a:lnTo>
                    <a:pt x="12" y="0"/>
                  </a:lnTo>
                  <a:close/>
                  <a:moveTo>
                    <a:pt x="11" y="5"/>
                  </a:moveTo>
                  <a:cubicBezTo>
                    <a:pt x="10" y="5"/>
                    <a:pt x="9" y="5"/>
                    <a:pt x="8" y="6"/>
                  </a:cubicBezTo>
                  <a:cubicBezTo>
                    <a:pt x="8" y="5"/>
                    <a:pt x="8" y="5"/>
                    <a:pt x="8" y="5"/>
                  </a:cubicBezTo>
                  <a:cubicBezTo>
                    <a:pt x="11" y="3"/>
                    <a:pt x="11" y="3"/>
                    <a:pt x="11" y="3"/>
                  </a:cubicBezTo>
                  <a:cubicBezTo>
                    <a:pt x="11" y="5"/>
                    <a:pt x="11" y="5"/>
                    <a:pt x="11" y="5"/>
                  </a:cubicBezTo>
                  <a:close/>
                  <a:moveTo>
                    <a:pt x="8" y="20"/>
                  </a:moveTo>
                  <a:cubicBezTo>
                    <a:pt x="9" y="20"/>
                    <a:pt x="10" y="20"/>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6"/>
                    <a:pt x="11" y="26"/>
                    <a:pt x="11" y="26"/>
                  </a:cubicBezTo>
                  <a:cubicBezTo>
                    <a:pt x="11" y="26"/>
                    <a:pt x="11"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9" y="25"/>
                    <a:pt x="9" y="25"/>
                    <a:pt x="8" y="25"/>
                  </a:cubicBezTo>
                  <a:cubicBezTo>
                    <a:pt x="8" y="20"/>
                    <a:pt x="8" y="20"/>
                    <a:pt x="8" y="20"/>
                  </a:cubicBezTo>
                  <a:close/>
                  <a:moveTo>
                    <a:pt x="11" y="0"/>
                  </a:moveTo>
                  <a:cubicBezTo>
                    <a:pt x="11" y="0"/>
                    <a:pt x="11" y="0"/>
                    <a:pt x="11" y="0"/>
                  </a:cubicBezTo>
                  <a:cubicBezTo>
                    <a:pt x="8" y="1"/>
                    <a:pt x="8" y="1"/>
                    <a:pt x="8" y="1"/>
                  </a:cubicBezTo>
                  <a:cubicBezTo>
                    <a:pt x="8" y="1"/>
                    <a:pt x="8" y="1"/>
                    <a:pt x="8" y="1"/>
                  </a:cubicBezTo>
                  <a:cubicBezTo>
                    <a:pt x="9" y="0"/>
                    <a:pt x="10" y="0"/>
                    <a:pt x="11" y="0"/>
                  </a:cubicBezTo>
                  <a:close/>
                  <a:moveTo>
                    <a:pt x="8" y="6"/>
                  </a:moveTo>
                  <a:cubicBezTo>
                    <a:pt x="8" y="6"/>
                    <a:pt x="8" y="6"/>
                    <a:pt x="7" y="6"/>
                  </a:cubicBezTo>
                  <a:cubicBezTo>
                    <a:pt x="6" y="8"/>
                    <a:pt x="5" y="9"/>
                    <a:pt x="5" y="11"/>
                  </a:cubicBezTo>
                  <a:cubicBezTo>
                    <a:pt x="5" y="11"/>
                    <a:pt x="5" y="11"/>
                    <a:pt x="5" y="11"/>
                  </a:cubicBezTo>
                  <a:cubicBezTo>
                    <a:pt x="5" y="11"/>
                    <a:pt x="5" y="11"/>
                    <a:pt x="4" y="12"/>
                  </a:cubicBezTo>
                  <a:cubicBezTo>
                    <a:pt x="4" y="12"/>
                    <a:pt x="4" y="12"/>
                    <a:pt x="4" y="12"/>
                  </a:cubicBezTo>
                  <a:cubicBezTo>
                    <a:pt x="4" y="8"/>
                    <a:pt x="4" y="8"/>
                    <a:pt x="4" y="8"/>
                  </a:cubicBezTo>
                  <a:cubicBezTo>
                    <a:pt x="8" y="5"/>
                    <a:pt x="8" y="5"/>
                    <a:pt x="8" y="5"/>
                  </a:cubicBezTo>
                  <a:cubicBezTo>
                    <a:pt x="8" y="6"/>
                    <a:pt x="8" y="6"/>
                    <a:pt x="8" y="6"/>
                  </a:cubicBezTo>
                  <a:close/>
                  <a:moveTo>
                    <a:pt x="4" y="14"/>
                  </a:moveTo>
                  <a:cubicBezTo>
                    <a:pt x="5" y="15"/>
                    <a:pt x="5" y="17"/>
                    <a:pt x="6" y="18"/>
                  </a:cubicBezTo>
                  <a:cubicBezTo>
                    <a:pt x="7" y="19"/>
                    <a:pt x="8" y="19"/>
                    <a:pt x="8" y="20"/>
                  </a:cubicBezTo>
                  <a:cubicBezTo>
                    <a:pt x="8" y="25"/>
                    <a:pt x="8" y="25"/>
                    <a:pt x="8" y="25"/>
                  </a:cubicBezTo>
                  <a:cubicBezTo>
                    <a:pt x="7" y="25"/>
                    <a:pt x="6" y="24"/>
                    <a:pt x="4" y="23"/>
                  </a:cubicBezTo>
                  <a:cubicBezTo>
                    <a:pt x="4" y="14"/>
                    <a:pt x="4" y="14"/>
                    <a:pt x="4" y="14"/>
                  </a:cubicBezTo>
                  <a:close/>
                  <a:moveTo>
                    <a:pt x="8" y="1"/>
                  </a:moveTo>
                  <a:cubicBezTo>
                    <a:pt x="8" y="1"/>
                    <a:pt x="8" y="1"/>
                    <a:pt x="8" y="1"/>
                  </a:cubicBezTo>
                  <a:cubicBezTo>
                    <a:pt x="4" y="3"/>
                    <a:pt x="4" y="3"/>
                    <a:pt x="4" y="3"/>
                  </a:cubicBezTo>
                  <a:cubicBezTo>
                    <a:pt x="6" y="2"/>
                    <a:pt x="7" y="1"/>
                    <a:pt x="8" y="1"/>
                  </a:cubicBezTo>
                  <a:close/>
                  <a:moveTo>
                    <a:pt x="4" y="3"/>
                  </a:moveTo>
                  <a:cubicBezTo>
                    <a:pt x="4" y="3"/>
                    <a:pt x="4" y="3"/>
                    <a:pt x="4" y="3"/>
                  </a:cubicBezTo>
                  <a:cubicBezTo>
                    <a:pt x="4" y="3"/>
                    <a:pt x="4" y="3"/>
                    <a:pt x="4" y="3"/>
                  </a:cubicBezTo>
                  <a:close/>
                  <a:moveTo>
                    <a:pt x="4" y="12"/>
                  </a:move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4"/>
                  </a:cubicBezTo>
                  <a:cubicBezTo>
                    <a:pt x="4" y="23"/>
                    <a:pt x="4" y="23"/>
                    <a:pt x="4" y="23"/>
                  </a:cubicBezTo>
                  <a:cubicBezTo>
                    <a:pt x="4" y="22"/>
                    <a:pt x="3" y="22"/>
                    <a:pt x="2" y="21"/>
                  </a:cubicBezTo>
                  <a:cubicBezTo>
                    <a:pt x="1" y="19"/>
                    <a:pt x="0" y="17"/>
                    <a:pt x="0" y="16"/>
                  </a:cubicBezTo>
                  <a:cubicBezTo>
                    <a:pt x="0" y="12"/>
                    <a:pt x="0" y="12"/>
                    <a:pt x="0" y="12"/>
                  </a:cubicBezTo>
                  <a:cubicBezTo>
                    <a:pt x="4" y="8"/>
                    <a:pt x="4" y="8"/>
                    <a:pt x="4" y="8"/>
                  </a:cubicBezTo>
                  <a:cubicBezTo>
                    <a:pt x="4" y="12"/>
                    <a:pt x="4" y="12"/>
                    <a:pt x="4" y="12"/>
                  </a:cubicBezTo>
                  <a:close/>
                  <a:moveTo>
                    <a:pt x="4" y="3"/>
                  </a:moveTo>
                  <a:cubicBezTo>
                    <a:pt x="2" y="4"/>
                    <a:pt x="1" y="7"/>
                    <a:pt x="0" y="10"/>
                  </a:cubicBezTo>
                  <a:cubicBezTo>
                    <a:pt x="4" y="3"/>
                    <a:pt x="4" y="3"/>
                    <a:pt x="4" y="3"/>
                  </a:cubicBezTo>
                  <a:cubicBezTo>
                    <a:pt x="4" y="3"/>
                    <a:pt x="4" y="3"/>
                    <a:pt x="4" y="3"/>
                  </a:cubicBezTo>
                  <a:close/>
                  <a:moveTo>
                    <a:pt x="0" y="10"/>
                  </a:moveTo>
                  <a:cubicBezTo>
                    <a:pt x="0" y="10"/>
                    <a:pt x="0" y="10"/>
                    <a:pt x="0" y="10"/>
                  </a:cubicBezTo>
                  <a:cubicBezTo>
                    <a:pt x="0" y="10"/>
                    <a:pt x="0" y="10"/>
                    <a:pt x="0" y="10"/>
                  </a:cubicBezTo>
                  <a:close/>
                  <a:moveTo>
                    <a:pt x="0" y="10"/>
                  </a:moveTo>
                  <a:cubicBezTo>
                    <a:pt x="0" y="10"/>
                    <a:pt x="0" y="10"/>
                    <a:pt x="0" y="10"/>
                  </a:cubicBezTo>
                  <a:cubicBezTo>
                    <a:pt x="0" y="10"/>
                    <a:pt x="0" y="10"/>
                    <a:pt x="0" y="10"/>
                  </a:cubicBezTo>
                  <a:cubicBezTo>
                    <a:pt x="0" y="10"/>
                    <a:pt x="0" y="10"/>
                    <a:pt x="0" y="10"/>
                  </a:cubicBezTo>
                  <a:close/>
                  <a:moveTo>
                    <a:pt x="0" y="12"/>
                  </a:moveTo>
                  <a:cubicBezTo>
                    <a:pt x="0" y="16"/>
                    <a:pt x="0" y="16"/>
                    <a:pt x="0" y="16"/>
                  </a:cubicBezTo>
                  <a:cubicBezTo>
                    <a:pt x="0" y="15"/>
                    <a:pt x="0" y="15"/>
                    <a:pt x="0" y="15"/>
                  </a:cubicBezTo>
                  <a:cubicBezTo>
                    <a:pt x="0" y="12"/>
                    <a:pt x="0" y="12"/>
                    <a:pt x="0" y="12"/>
                  </a:cubicBezTo>
                  <a:cubicBezTo>
                    <a:pt x="0" y="12"/>
                    <a:pt x="0" y="12"/>
                    <a:pt x="0" y="12"/>
                  </a:cubicBezTo>
                  <a:close/>
                  <a:moveTo>
                    <a:pt x="0" y="11"/>
                  </a:moveTo>
                  <a:cubicBezTo>
                    <a:pt x="0" y="10"/>
                    <a:pt x="0" y="10"/>
                    <a:pt x="0" y="10"/>
                  </a:cubicBezTo>
                  <a:cubicBezTo>
                    <a:pt x="0" y="11"/>
                    <a:pt x="0" y="11"/>
                    <a:pt x="0" y="11"/>
                  </a:cubicBezTo>
                  <a:close/>
                  <a:moveTo>
                    <a:pt x="0" y="11"/>
                  </a:moveTo>
                  <a:cubicBezTo>
                    <a:pt x="0" y="11"/>
                    <a:pt x="0" y="11"/>
                    <a:pt x="0" y="11"/>
                  </a:cubicBezTo>
                  <a:cubicBezTo>
                    <a:pt x="0" y="11"/>
                    <a:pt x="0" y="11"/>
                    <a:pt x="0" y="11"/>
                  </a:cubicBezTo>
                  <a:cubicBezTo>
                    <a:pt x="0" y="11"/>
                    <a:pt x="0" y="11"/>
                    <a:pt x="0" y="11"/>
                  </a:cubicBezTo>
                  <a:close/>
                  <a:moveTo>
                    <a:pt x="0" y="12"/>
                  </a:moveTo>
                  <a:cubicBezTo>
                    <a:pt x="0" y="15"/>
                    <a:pt x="0" y="15"/>
                    <a:pt x="0" y="15"/>
                  </a:cubicBezTo>
                  <a:cubicBezTo>
                    <a:pt x="0" y="15"/>
                    <a:pt x="0" y="14"/>
                    <a:pt x="0" y="14"/>
                  </a:cubicBezTo>
                  <a:cubicBezTo>
                    <a:pt x="0" y="12"/>
                    <a:pt x="0" y="12"/>
                    <a:pt x="0" y="12"/>
                  </a:cubicBezTo>
                  <a:cubicBezTo>
                    <a:pt x="0" y="12"/>
                    <a:pt x="0" y="12"/>
                    <a:pt x="0" y="12"/>
                  </a:cubicBezTo>
                  <a:close/>
                  <a:moveTo>
                    <a:pt x="0" y="12"/>
                  </a:moveTo>
                  <a:cubicBezTo>
                    <a:pt x="0" y="11"/>
                    <a:pt x="0" y="11"/>
                    <a:pt x="0" y="11"/>
                  </a:cubicBezTo>
                  <a:cubicBezTo>
                    <a:pt x="0" y="12"/>
                    <a:pt x="0" y="12"/>
                    <a:pt x="0" y="12"/>
                  </a:cubicBezTo>
                  <a:close/>
                  <a:moveTo>
                    <a:pt x="0" y="12"/>
                  </a:moveTo>
                  <a:cubicBezTo>
                    <a:pt x="0" y="12"/>
                    <a:pt x="0" y="12"/>
                    <a:pt x="0" y="12"/>
                  </a:cubicBezTo>
                  <a:cubicBezTo>
                    <a:pt x="0" y="12"/>
                    <a:pt x="0" y="12"/>
                    <a:pt x="0" y="12"/>
                  </a:cubicBezTo>
                  <a:cubicBezTo>
                    <a:pt x="0" y="12"/>
                    <a:pt x="0" y="12"/>
                    <a:pt x="0" y="12"/>
                  </a:cubicBezTo>
                  <a:close/>
                  <a:moveTo>
                    <a:pt x="0" y="12"/>
                  </a:moveTo>
                  <a:cubicBezTo>
                    <a:pt x="0" y="14"/>
                    <a:pt x="0" y="14"/>
                    <a:pt x="0" y="14"/>
                  </a:cubicBezTo>
                  <a:cubicBezTo>
                    <a:pt x="0" y="14"/>
                    <a:pt x="0" y="14"/>
                    <a:pt x="0" y="13"/>
                  </a:cubicBezTo>
                  <a:cubicBezTo>
                    <a:pt x="0" y="12"/>
                    <a:pt x="0" y="12"/>
                    <a:pt x="0" y="12"/>
                  </a:cubicBez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lose/>
                  <a:moveTo>
                    <a:pt x="0" y="12"/>
                  </a:moveTo>
                  <a:cubicBezTo>
                    <a:pt x="0" y="12"/>
                    <a:pt x="0" y="12"/>
                    <a:pt x="0" y="12"/>
                  </a:cubicBezTo>
                  <a:cubicBezTo>
                    <a:pt x="0" y="13"/>
                    <a:pt x="0" y="13"/>
                    <a:pt x="0" y="13"/>
                  </a:cubicBezTo>
                  <a:cubicBezTo>
                    <a:pt x="0" y="13"/>
                    <a:pt x="0" y="13"/>
                    <a:pt x="0" y="13"/>
                  </a:cubicBezTo>
                  <a:cubicBezTo>
                    <a:pt x="0" y="12"/>
                    <a:pt x="0" y="12"/>
                    <a:pt x="0" y="12"/>
                  </a:cubicBezTo>
                  <a:close/>
                  <a:moveTo>
                    <a:pt x="0" y="12"/>
                  </a:move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lose/>
                  <a:moveTo>
                    <a:pt x="0" y="13"/>
                  </a:moveTo>
                  <a:cubicBezTo>
                    <a:pt x="0" y="13"/>
                    <a:pt x="0" y="13"/>
                    <a:pt x="0" y="1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2" name="Freeform 296"/>
            <p:cNvSpPr>
              <a:spLocks noEditPoints="1"/>
            </p:cNvSpPr>
            <p:nvPr/>
          </p:nvSpPr>
          <p:spPr bwMode="auto">
            <a:xfrm>
              <a:off x="4710120" y="196852"/>
              <a:ext cx="346075" cy="176214"/>
            </a:xfrm>
            <a:custGeom>
              <a:gdLst>
                <a:gd fmla="*/ 77 w 153" name="T0"/>
                <a:gd fmla="*/ 73 h 78" name="T1"/>
                <a:gd fmla="*/ 129 w 153" name="T2"/>
                <a:gd fmla="*/ 73 h 78" name="T3"/>
                <a:gd fmla="*/ 147 w 153" name="T4"/>
                <a:gd fmla="*/ 4 h 78" name="T5"/>
                <a:gd fmla="*/ 135 w 153" name="T6"/>
                <a:gd fmla="*/ 4 h 78" name="T7"/>
                <a:gd fmla="*/ 117 w 153" name="T8"/>
                <a:gd fmla="*/ 4 h 78" name="T9"/>
                <a:gd fmla="*/ 77 w 153" name="T10"/>
                <a:gd fmla="*/ 4 h 78" name="T11"/>
                <a:gd fmla="*/ 77 w 153" name="T12"/>
                <a:gd fmla="*/ 0 h 78" name="T13"/>
                <a:gd fmla="*/ 117 w 153" name="T14"/>
                <a:gd fmla="*/ 0 h 78" name="T15"/>
                <a:gd fmla="*/ 135 w 153" name="T16"/>
                <a:gd fmla="*/ 0 h 78" name="T17"/>
                <a:gd fmla="*/ 150 w 153" name="T18"/>
                <a:gd fmla="*/ 0 h 78" name="T19"/>
                <a:gd fmla="*/ 150 w 153" name="T20"/>
                <a:gd fmla="*/ 0 h 78" name="T21"/>
                <a:gd fmla="*/ 151 w 153" name="T22"/>
                <a:gd fmla="*/ 0 h 78" name="T23"/>
                <a:gd fmla="*/ 153 w 153" name="T24"/>
                <a:gd fmla="*/ 3 h 78" name="T25"/>
                <a:gd fmla="*/ 133 w 153" name="T26"/>
                <a:gd fmla="*/ 76 h 78" name="T27"/>
                <a:gd fmla="*/ 131 w 153" name="T28"/>
                <a:gd fmla="*/ 78 h 78" name="T29"/>
                <a:gd fmla="*/ 77 w 153" name="T30"/>
                <a:gd fmla="*/ 78 h 78" name="T31"/>
                <a:gd fmla="*/ 77 w 153" name="T32"/>
                <a:gd fmla="*/ 73 h 78" name="T33"/>
                <a:gd fmla="*/ 6 w 153" name="T34"/>
                <a:gd fmla="*/ 4 h 78" name="T35"/>
                <a:gd fmla="*/ 24 w 153" name="T36"/>
                <a:gd fmla="*/ 73 h 78" name="T37"/>
                <a:gd fmla="*/ 77 w 153" name="T38"/>
                <a:gd fmla="*/ 73 h 78" name="T39"/>
                <a:gd fmla="*/ 77 w 153" name="T40"/>
                <a:gd fmla="*/ 78 h 78" name="T41"/>
                <a:gd fmla="*/ 22 w 153" name="T42"/>
                <a:gd fmla="*/ 78 h 78" name="T43"/>
                <a:gd fmla="*/ 22 w 153" name="T44"/>
                <a:gd fmla="*/ 78 h 78" name="T45"/>
                <a:gd fmla="*/ 20 w 153" name="T46"/>
                <a:gd fmla="*/ 76 h 78" name="T47"/>
                <a:gd fmla="*/ 1 w 153" name="T48"/>
                <a:gd fmla="*/ 3 h 78" name="T49"/>
                <a:gd fmla="*/ 0 w 153" name="T50"/>
                <a:gd fmla="*/ 2 h 78" name="T51"/>
                <a:gd fmla="*/ 3 w 153" name="T52"/>
                <a:gd fmla="*/ 0 h 78" name="T53"/>
                <a:gd fmla="*/ 18 w 153" name="T54"/>
                <a:gd fmla="*/ 0 h 78" name="T55"/>
                <a:gd fmla="*/ 36 w 153" name="T56"/>
                <a:gd fmla="*/ 0 h 78" name="T57"/>
                <a:gd fmla="*/ 77 w 153" name="T58"/>
                <a:gd fmla="*/ 0 h 78" name="T59"/>
                <a:gd fmla="*/ 77 w 153" name="T60"/>
                <a:gd fmla="*/ 4 h 78" name="T61"/>
                <a:gd fmla="*/ 36 w 153" name="T62"/>
                <a:gd fmla="*/ 4 h 78" name="T63"/>
                <a:gd fmla="*/ 18 w 153" name="T64"/>
                <a:gd fmla="*/ 4 h 78" name="T65"/>
                <a:gd fmla="*/ 6 w 153" name="T66"/>
                <a:gd fmla="*/ 4 h 7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78" w="153">
                  <a:moveTo>
                    <a:pt x="77" y="73"/>
                  </a:moveTo>
                  <a:cubicBezTo>
                    <a:pt x="129" y="73"/>
                    <a:pt x="129" y="73"/>
                    <a:pt x="129" y="73"/>
                  </a:cubicBezTo>
                  <a:cubicBezTo>
                    <a:pt x="147" y="4"/>
                    <a:pt x="147" y="4"/>
                    <a:pt x="147" y="4"/>
                  </a:cubicBezTo>
                  <a:cubicBezTo>
                    <a:pt x="135" y="4"/>
                    <a:pt x="135" y="4"/>
                    <a:pt x="135" y="4"/>
                  </a:cubicBezTo>
                  <a:cubicBezTo>
                    <a:pt x="117" y="4"/>
                    <a:pt x="117" y="4"/>
                    <a:pt x="117" y="4"/>
                  </a:cubicBezTo>
                  <a:cubicBezTo>
                    <a:pt x="77" y="4"/>
                    <a:pt x="77" y="4"/>
                    <a:pt x="77" y="4"/>
                  </a:cubicBezTo>
                  <a:cubicBezTo>
                    <a:pt x="77" y="0"/>
                    <a:pt x="77" y="0"/>
                    <a:pt x="77" y="0"/>
                  </a:cubicBezTo>
                  <a:cubicBezTo>
                    <a:pt x="117" y="0"/>
                    <a:pt x="117" y="0"/>
                    <a:pt x="117" y="0"/>
                  </a:cubicBezTo>
                  <a:cubicBezTo>
                    <a:pt x="135" y="0"/>
                    <a:pt x="135" y="0"/>
                    <a:pt x="135" y="0"/>
                  </a:cubicBezTo>
                  <a:cubicBezTo>
                    <a:pt x="150" y="0"/>
                    <a:pt x="150" y="0"/>
                    <a:pt x="150" y="0"/>
                  </a:cubicBezTo>
                  <a:cubicBezTo>
                    <a:pt x="150" y="0"/>
                    <a:pt x="150" y="0"/>
                    <a:pt x="150" y="0"/>
                  </a:cubicBezTo>
                  <a:cubicBezTo>
                    <a:pt x="151" y="0"/>
                    <a:pt x="151" y="0"/>
                    <a:pt x="151" y="0"/>
                  </a:cubicBezTo>
                  <a:cubicBezTo>
                    <a:pt x="152" y="0"/>
                    <a:pt x="153" y="1"/>
                    <a:pt x="153" y="3"/>
                  </a:cubicBezTo>
                  <a:cubicBezTo>
                    <a:pt x="133" y="76"/>
                    <a:pt x="133" y="76"/>
                    <a:pt x="133" y="76"/>
                  </a:cubicBezTo>
                  <a:cubicBezTo>
                    <a:pt x="133" y="77"/>
                    <a:pt x="132" y="78"/>
                    <a:pt x="131" y="78"/>
                  </a:cubicBezTo>
                  <a:cubicBezTo>
                    <a:pt x="77" y="78"/>
                    <a:pt x="77" y="78"/>
                    <a:pt x="77" y="78"/>
                  </a:cubicBezTo>
                  <a:lnTo>
                    <a:pt x="77" y="73"/>
                  </a:lnTo>
                  <a:close/>
                  <a:moveTo>
                    <a:pt x="6" y="4"/>
                  </a:moveTo>
                  <a:cubicBezTo>
                    <a:pt x="24" y="73"/>
                    <a:pt x="24" y="73"/>
                    <a:pt x="24" y="73"/>
                  </a:cubicBezTo>
                  <a:cubicBezTo>
                    <a:pt x="77" y="73"/>
                    <a:pt x="77" y="73"/>
                    <a:pt x="77" y="73"/>
                  </a:cubicBezTo>
                  <a:cubicBezTo>
                    <a:pt x="77" y="78"/>
                    <a:pt x="77" y="78"/>
                    <a:pt x="77" y="78"/>
                  </a:cubicBezTo>
                  <a:cubicBezTo>
                    <a:pt x="22" y="78"/>
                    <a:pt x="22" y="78"/>
                    <a:pt x="22" y="78"/>
                  </a:cubicBezTo>
                  <a:cubicBezTo>
                    <a:pt x="22" y="78"/>
                    <a:pt x="22" y="78"/>
                    <a:pt x="22" y="78"/>
                  </a:cubicBezTo>
                  <a:cubicBezTo>
                    <a:pt x="21" y="78"/>
                    <a:pt x="20" y="77"/>
                    <a:pt x="20" y="76"/>
                  </a:cubicBezTo>
                  <a:cubicBezTo>
                    <a:pt x="1" y="3"/>
                    <a:pt x="1" y="3"/>
                    <a:pt x="1" y="3"/>
                  </a:cubicBezTo>
                  <a:cubicBezTo>
                    <a:pt x="0" y="2"/>
                    <a:pt x="0" y="2"/>
                    <a:pt x="0" y="2"/>
                  </a:cubicBezTo>
                  <a:cubicBezTo>
                    <a:pt x="0" y="1"/>
                    <a:pt x="1" y="0"/>
                    <a:pt x="3" y="0"/>
                  </a:cubicBezTo>
                  <a:cubicBezTo>
                    <a:pt x="18" y="0"/>
                    <a:pt x="18" y="0"/>
                    <a:pt x="18" y="0"/>
                  </a:cubicBezTo>
                  <a:cubicBezTo>
                    <a:pt x="36" y="0"/>
                    <a:pt x="36" y="0"/>
                    <a:pt x="36" y="0"/>
                  </a:cubicBezTo>
                  <a:cubicBezTo>
                    <a:pt x="77" y="0"/>
                    <a:pt x="77" y="0"/>
                    <a:pt x="77" y="0"/>
                  </a:cubicBezTo>
                  <a:cubicBezTo>
                    <a:pt x="77" y="4"/>
                    <a:pt x="77" y="4"/>
                    <a:pt x="77" y="4"/>
                  </a:cubicBezTo>
                  <a:cubicBezTo>
                    <a:pt x="36" y="4"/>
                    <a:pt x="36" y="4"/>
                    <a:pt x="36" y="4"/>
                  </a:cubicBezTo>
                  <a:cubicBezTo>
                    <a:pt x="18" y="4"/>
                    <a:pt x="18" y="4"/>
                    <a:pt x="18" y="4"/>
                  </a:cubicBezTo>
                  <a:lnTo>
                    <a:pt x="6"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3" name="Freeform 297"/>
            <p:cNvSpPr>
              <a:spLocks noEditPoints="1"/>
            </p:cNvSpPr>
            <p:nvPr/>
          </p:nvSpPr>
          <p:spPr bwMode="auto">
            <a:xfrm>
              <a:off x="6918335" y="1589"/>
              <a:ext cx="400050" cy="247651"/>
            </a:xfrm>
            <a:custGeom>
              <a:gdLst>
                <a:gd fmla="*/ 34 w 177" name="T0"/>
                <a:gd fmla="*/ 0 h 109" name="T1"/>
                <a:gd fmla="*/ 29 w 177" name="T2"/>
                <a:gd fmla="*/ 5 h 109" name="T3"/>
                <a:gd fmla="*/ 4 w 177" name="T4"/>
                <a:gd fmla="*/ 64 h 109" name="T5"/>
                <a:gd fmla="*/ 7 w 177" name="T6"/>
                <a:gd fmla="*/ 85 h 109" name="T7"/>
                <a:gd fmla="*/ 10 w 177" name="T8"/>
                <a:gd fmla="*/ 94 h 109" name="T9"/>
                <a:gd fmla="*/ 10 w 177" name="T10"/>
                <a:gd fmla="*/ 82 h 109" name="T11"/>
                <a:gd fmla="*/ 11 w 177" name="T12"/>
                <a:gd fmla="*/ 76 h 109" name="T13"/>
                <a:gd fmla="*/ 14 w 177" name="T14"/>
                <a:gd fmla="*/ 70 h 109" name="T15"/>
                <a:gd fmla="*/ 14 w 177" name="T16"/>
                <a:gd fmla="*/ 68 h 109" name="T17"/>
                <a:gd fmla="*/ 14 w 177" name="T18"/>
                <a:gd fmla="*/ 64 h 109" name="T19"/>
                <a:gd fmla="*/ 36 w 177" name="T20"/>
                <a:gd fmla="*/ 11 h 109" name="T21"/>
                <a:gd fmla="*/ 50 w 177" name="T22"/>
                <a:gd fmla="*/ 0 h 109" name="T23"/>
                <a:gd fmla="*/ 60 w 177" name="T24"/>
                <a:gd fmla="*/ 0 h 109" name="T25"/>
                <a:gd fmla="*/ 39 w 177" name="T26"/>
                <a:gd fmla="*/ 15 h 109" name="T27"/>
                <a:gd fmla="*/ 19 w 177" name="T28"/>
                <a:gd fmla="*/ 64 h 109" name="T29"/>
                <a:gd fmla="*/ 19 w 177" name="T30"/>
                <a:gd fmla="*/ 67 h 109" name="T31"/>
                <a:gd fmla="*/ 19 w 177" name="T32"/>
                <a:gd fmla="*/ 71 h 109" name="T33"/>
                <a:gd fmla="*/ 19 w 177" name="T34"/>
                <a:gd fmla="*/ 71 h 109" name="T35"/>
                <a:gd fmla="*/ 19 w 177" name="T36"/>
                <a:gd fmla="*/ 72 h 109" name="T37"/>
                <a:gd fmla="*/ 16 w 177" name="T38"/>
                <a:gd fmla="*/ 77 h 109" name="T39"/>
                <a:gd fmla="*/ 15 w 177" name="T40"/>
                <a:gd fmla="*/ 82 h 109" name="T41"/>
                <a:gd fmla="*/ 15 w 177" name="T42"/>
                <a:gd fmla="*/ 105 h 109" name="T43"/>
                <a:gd fmla="*/ 15 w 177" name="T44"/>
                <a:gd fmla="*/ 105 h 109" name="T45"/>
                <a:gd fmla="*/ 14 w 177" name="T46"/>
                <a:gd fmla="*/ 107 h 109" name="T47"/>
                <a:gd fmla="*/ 10 w 177" name="T48"/>
                <a:gd fmla="*/ 106 h 109" name="T49"/>
                <a:gd fmla="*/ 2 w 177" name="T50"/>
                <a:gd fmla="*/ 86 h 109" name="T51"/>
                <a:gd fmla="*/ 0 w 177" name="T52"/>
                <a:gd fmla="*/ 64 h 109" name="T53"/>
                <a:gd fmla="*/ 26 w 177" name="T54"/>
                <a:gd fmla="*/ 1 h 109" name="T55"/>
                <a:gd fmla="*/ 27 w 177" name="T56"/>
                <a:gd fmla="*/ 0 h 109" name="T57"/>
                <a:gd fmla="*/ 34 w 177" name="T58"/>
                <a:gd fmla="*/ 0 h 109" name="T59"/>
                <a:gd fmla="*/ 127 w 177" name="T60"/>
                <a:gd fmla="*/ 0 h 109" name="T61"/>
                <a:gd fmla="*/ 141 w 177" name="T62"/>
                <a:gd fmla="*/ 11 h 109" name="T63"/>
                <a:gd fmla="*/ 163 w 177" name="T64"/>
                <a:gd fmla="*/ 64 h 109" name="T65"/>
                <a:gd fmla="*/ 162 w 177" name="T66"/>
                <a:gd fmla="*/ 68 h 109" name="T67"/>
                <a:gd fmla="*/ 162 w 177" name="T68"/>
                <a:gd fmla="*/ 68 h 109" name="T69"/>
                <a:gd fmla="*/ 162 w 177" name="T70"/>
                <a:gd fmla="*/ 71 h 109" name="T71"/>
                <a:gd fmla="*/ 165 w 177" name="T72"/>
                <a:gd fmla="*/ 76 h 109" name="T73"/>
                <a:gd fmla="*/ 166 w 177" name="T74"/>
                <a:gd fmla="*/ 82 h 109" name="T75"/>
                <a:gd fmla="*/ 166 w 177" name="T76"/>
                <a:gd fmla="*/ 96 h 109" name="T77"/>
                <a:gd fmla="*/ 169 w 177" name="T78"/>
                <a:gd fmla="*/ 85 h 109" name="T79"/>
                <a:gd fmla="*/ 172 w 177" name="T80"/>
                <a:gd fmla="*/ 64 h 109" name="T81"/>
                <a:gd fmla="*/ 147 w 177" name="T82"/>
                <a:gd fmla="*/ 5 h 109" name="T83"/>
                <a:gd fmla="*/ 143 w 177" name="T84"/>
                <a:gd fmla="*/ 0 h 109" name="T85"/>
                <a:gd fmla="*/ 150 w 177" name="T86"/>
                <a:gd fmla="*/ 0 h 109" name="T87"/>
                <a:gd fmla="*/ 151 w 177" name="T88"/>
                <a:gd fmla="*/ 1 h 109" name="T89"/>
                <a:gd fmla="*/ 177 w 177" name="T90"/>
                <a:gd fmla="*/ 64 h 109" name="T91"/>
                <a:gd fmla="*/ 174 w 177" name="T92"/>
                <a:gd fmla="*/ 87 h 109" name="T93"/>
                <a:gd fmla="*/ 165 w 177" name="T94"/>
                <a:gd fmla="*/ 107 h 109" name="T95"/>
                <a:gd fmla="*/ 163 w 177" name="T96"/>
                <a:gd fmla="*/ 109 h 109" name="T97"/>
                <a:gd fmla="*/ 161 w 177" name="T98"/>
                <a:gd fmla="*/ 106 h 109" name="T99"/>
                <a:gd fmla="*/ 161 w 177" name="T100"/>
                <a:gd fmla="*/ 82 h 109" name="T101"/>
                <a:gd fmla="*/ 160 w 177" name="T102"/>
                <a:gd fmla="*/ 78 h 109" name="T103"/>
                <a:gd fmla="*/ 158 w 177" name="T104"/>
                <a:gd fmla="*/ 73 h 109" name="T105"/>
                <a:gd fmla="*/ 157 w 177" name="T106"/>
                <a:gd fmla="*/ 71 h 109" name="T107"/>
                <a:gd fmla="*/ 158 w 177" name="T108"/>
                <a:gd fmla="*/ 68 h 109" name="T109"/>
                <a:gd fmla="*/ 158 w 177" name="T110"/>
                <a:gd fmla="*/ 68 h 109" name="T111"/>
                <a:gd fmla="*/ 158 w 177" name="T112"/>
                <a:gd fmla="*/ 64 h 109" name="T113"/>
                <a:gd fmla="*/ 137 w 177" name="T114"/>
                <a:gd fmla="*/ 15 h 109" name="T115"/>
                <a:gd fmla="*/ 117 w 177" name="T116"/>
                <a:gd fmla="*/ 0 h 109" name="T117"/>
                <a:gd fmla="*/ 127 w 177" name="T118"/>
                <a:gd fmla="*/ 0 h 10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9" w="177">
                  <a:moveTo>
                    <a:pt x="34" y="0"/>
                  </a:moveTo>
                  <a:cubicBezTo>
                    <a:pt x="32" y="2"/>
                    <a:pt x="31" y="3"/>
                    <a:pt x="29" y="5"/>
                  </a:cubicBezTo>
                  <a:cubicBezTo>
                    <a:pt x="14" y="20"/>
                    <a:pt x="4" y="41"/>
                    <a:pt x="4" y="64"/>
                  </a:cubicBezTo>
                  <a:cubicBezTo>
                    <a:pt x="4" y="71"/>
                    <a:pt x="5" y="78"/>
                    <a:pt x="7" y="85"/>
                  </a:cubicBezTo>
                  <a:cubicBezTo>
                    <a:pt x="8" y="88"/>
                    <a:pt x="9" y="91"/>
                    <a:pt x="10" y="94"/>
                  </a:cubicBezTo>
                  <a:cubicBezTo>
                    <a:pt x="10" y="82"/>
                    <a:pt x="10" y="82"/>
                    <a:pt x="10" y="82"/>
                  </a:cubicBezTo>
                  <a:cubicBezTo>
                    <a:pt x="10" y="80"/>
                    <a:pt x="11" y="78"/>
                    <a:pt x="11" y="76"/>
                  </a:cubicBezTo>
                  <a:cubicBezTo>
                    <a:pt x="12" y="74"/>
                    <a:pt x="13" y="72"/>
                    <a:pt x="14" y="70"/>
                  </a:cubicBezTo>
                  <a:cubicBezTo>
                    <a:pt x="14" y="69"/>
                    <a:pt x="14" y="68"/>
                    <a:pt x="14" y="68"/>
                  </a:cubicBezTo>
                  <a:cubicBezTo>
                    <a:pt x="14" y="66"/>
                    <a:pt x="14" y="65"/>
                    <a:pt x="14" y="64"/>
                  </a:cubicBezTo>
                  <a:cubicBezTo>
                    <a:pt x="14" y="43"/>
                    <a:pt x="22" y="25"/>
                    <a:pt x="36" y="11"/>
                  </a:cubicBezTo>
                  <a:cubicBezTo>
                    <a:pt x="40" y="7"/>
                    <a:pt x="45" y="3"/>
                    <a:pt x="50" y="0"/>
                  </a:cubicBezTo>
                  <a:cubicBezTo>
                    <a:pt x="60" y="0"/>
                    <a:pt x="60" y="0"/>
                    <a:pt x="60" y="0"/>
                  </a:cubicBezTo>
                  <a:cubicBezTo>
                    <a:pt x="52" y="4"/>
                    <a:pt x="45" y="9"/>
                    <a:pt x="39" y="15"/>
                  </a:cubicBezTo>
                  <a:cubicBezTo>
                    <a:pt x="27" y="27"/>
                    <a:pt x="19" y="45"/>
                    <a:pt x="19" y="64"/>
                  </a:cubicBezTo>
                  <a:cubicBezTo>
                    <a:pt x="19" y="65"/>
                    <a:pt x="19" y="66"/>
                    <a:pt x="19" y="67"/>
                  </a:cubicBezTo>
                  <a:cubicBezTo>
                    <a:pt x="19" y="68"/>
                    <a:pt x="19" y="70"/>
                    <a:pt x="19" y="71"/>
                  </a:cubicBezTo>
                  <a:cubicBezTo>
                    <a:pt x="19" y="71"/>
                    <a:pt x="19" y="71"/>
                    <a:pt x="19" y="71"/>
                  </a:cubicBezTo>
                  <a:cubicBezTo>
                    <a:pt x="19" y="71"/>
                    <a:pt x="19" y="72"/>
                    <a:pt x="19" y="72"/>
                  </a:cubicBezTo>
                  <a:cubicBezTo>
                    <a:pt x="17" y="74"/>
                    <a:pt x="16" y="75"/>
                    <a:pt x="16" y="77"/>
                  </a:cubicBezTo>
                  <a:cubicBezTo>
                    <a:pt x="15" y="79"/>
                    <a:pt x="15" y="81"/>
                    <a:pt x="15" y="82"/>
                  </a:cubicBezTo>
                  <a:cubicBezTo>
                    <a:pt x="15" y="105"/>
                    <a:pt x="15" y="105"/>
                    <a:pt x="15" y="105"/>
                  </a:cubicBezTo>
                  <a:cubicBezTo>
                    <a:pt x="15" y="105"/>
                    <a:pt x="15" y="105"/>
                    <a:pt x="15" y="105"/>
                  </a:cubicBezTo>
                  <a:cubicBezTo>
                    <a:pt x="15" y="106"/>
                    <a:pt x="14" y="107"/>
                    <a:pt x="14" y="107"/>
                  </a:cubicBezTo>
                  <a:cubicBezTo>
                    <a:pt x="12" y="108"/>
                    <a:pt x="11" y="108"/>
                    <a:pt x="10" y="106"/>
                  </a:cubicBezTo>
                  <a:cubicBezTo>
                    <a:pt x="7" y="100"/>
                    <a:pt x="4" y="93"/>
                    <a:pt x="2" y="86"/>
                  </a:cubicBezTo>
                  <a:cubicBezTo>
                    <a:pt x="1" y="79"/>
                    <a:pt x="0" y="71"/>
                    <a:pt x="0" y="64"/>
                  </a:cubicBezTo>
                  <a:cubicBezTo>
                    <a:pt x="0" y="40"/>
                    <a:pt x="10" y="17"/>
                    <a:pt x="26" y="1"/>
                  </a:cubicBezTo>
                  <a:cubicBezTo>
                    <a:pt x="26" y="1"/>
                    <a:pt x="26" y="1"/>
                    <a:pt x="27" y="0"/>
                  </a:cubicBezTo>
                  <a:cubicBezTo>
                    <a:pt x="34" y="0"/>
                    <a:pt x="34" y="0"/>
                    <a:pt x="34" y="0"/>
                  </a:cubicBezTo>
                  <a:close/>
                  <a:moveTo>
                    <a:pt x="127" y="0"/>
                  </a:moveTo>
                  <a:cubicBezTo>
                    <a:pt x="132" y="3"/>
                    <a:pt x="137" y="7"/>
                    <a:pt x="141" y="11"/>
                  </a:cubicBezTo>
                  <a:cubicBezTo>
                    <a:pt x="154" y="25"/>
                    <a:pt x="163" y="43"/>
                    <a:pt x="163" y="64"/>
                  </a:cubicBezTo>
                  <a:cubicBezTo>
                    <a:pt x="163" y="65"/>
                    <a:pt x="162" y="67"/>
                    <a:pt x="162" y="68"/>
                  </a:cubicBezTo>
                  <a:cubicBezTo>
                    <a:pt x="162" y="68"/>
                    <a:pt x="162" y="68"/>
                    <a:pt x="162" y="68"/>
                  </a:cubicBezTo>
                  <a:cubicBezTo>
                    <a:pt x="162" y="69"/>
                    <a:pt x="162" y="70"/>
                    <a:pt x="162" y="71"/>
                  </a:cubicBezTo>
                  <a:cubicBezTo>
                    <a:pt x="163" y="73"/>
                    <a:pt x="164" y="74"/>
                    <a:pt x="165" y="76"/>
                  </a:cubicBezTo>
                  <a:cubicBezTo>
                    <a:pt x="165" y="78"/>
                    <a:pt x="166" y="80"/>
                    <a:pt x="166" y="82"/>
                  </a:cubicBezTo>
                  <a:cubicBezTo>
                    <a:pt x="166" y="96"/>
                    <a:pt x="166" y="96"/>
                    <a:pt x="166" y="96"/>
                  </a:cubicBezTo>
                  <a:cubicBezTo>
                    <a:pt x="167" y="92"/>
                    <a:pt x="168" y="89"/>
                    <a:pt x="169" y="85"/>
                  </a:cubicBezTo>
                  <a:cubicBezTo>
                    <a:pt x="171" y="78"/>
                    <a:pt x="172" y="71"/>
                    <a:pt x="172" y="64"/>
                  </a:cubicBezTo>
                  <a:cubicBezTo>
                    <a:pt x="172" y="41"/>
                    <a:pt x="163" y="20"/>
                    <a:pt x="147" y="5"/>
                  </a:cubicBezTo>
                  <a:cubicBezTo>
                    <a:pt x="146" y="3"/>
                    <a:pt x="144" y="2"/>
                    <a:pt x="143" y="0"/>
                  </a:cubicBezTo>
                  <a:cubicBezTo>
                    <a:pt x="150" y="0"/>
                    <a:pt x="150" y="0"/>
                    <a:pt x="150" y="0"/>
                  </a:cubicBezTo>
                  <a:cubicBezTo>
                    <a:pt x="150" y="1"/>
                    <a:pt x="150" y="1"/>
                    <a:pt x="151" y="1"/>
                  </a:cubicBezTo>
                  <a:cubicBezTo>
                    <a:pt x="167" y="17"/>
                    <a:pt x="177" y="40"/>
                    <a:pt x="177" y="64"/>
                  </a:cubicBezTo>
                  <a:cubicBezTo>
                    <a:pt x="177" y="72"/>
                    <a:pt x="176" y="79"/>
                    <a:pt x="174" y="87"/>
                  </a:cubicBezTo>
                  <a:cubicBezTo>
                    <a:pt x="172" y="94"/>
                    <a:pt x="169" y="101"/>
                    <a:pt x="165" y="107"/>
                  </a:cubicBezTo>
                  <a:cubicBezTo>
                    <a:pt x="165" y="108"/>
                    <a:pt x="164" y="109"/>
                    <a:pt x="163" y="109"/>
                  </a:cubicBezTo>
                  <a:cubicBezTo>
                    <a:pt x="162" y="109"/>
                    <a:pt x="161" y="108"/>
                    <a:pt x="161" y="106"/>
                  </a:cubicBezTo>
                  <a:cubicBezTo>
                    <a:pt x="161" y="82"/>
                    <a:pt x="161" y="82"/>
                    <a:pt x="161" y="82"/>
                  </a:cubicBezTo>
                  <a:cubicBezTo>
                    <a:pt x="161" y="81"/>
                    <a:pt x="161" y="79"/>
                    <a:pt x="160" y="78"/>
                  </a:cubicBezTo>
                  <a:cubicBezTo>
                    <a:pt x="160" y="76"/>
                    <a:pt x="159" y="74"/>
                    <a:pt x="158" y="73"/>
                  </a:cubicBezTo>
                  <a:cubicBezTo>
                    <a:pt x="157" y="73"/>
                    <a:pt x="157" y="72"/>
                    <a:pt x="157" y="71"/>
                  </a:cubicBezTo>
                  <a:cubicBezTo>
                    <a:pt x="157" y="70"/>
                    <a:pt x="158" y="69"/>
                    <a:pt x="158" y="68"/>
                  </a:cubicBezTo>
                  <a:cubicBezTo>
                    <a:pt x="158" y="68"/>
                    <a:pt x="158" y="68"/>
                    <a:pt x="158" y="68"/>
                  </a:cubicBezTo>
                  <a:cubicBezTo>
                    <a:pt x="158" y="67"/>
                    <a:pt x="158" y="65"/>
                    <a:pt x="158" y="64"/>
                  </a:cubicBezTo>
                  <a:cubicBezTo>
                    <a:pt x="158" y="45"/>
                    <a:pt x="150" y="27"/>
                    <a:pt x="137" y="15"/>
                  </a:cubicBezTo>
                  <a:cubicBezTo>
                    <a:pt x="131" y="9"/>
                    <a:pt x="124" y="4"/>
                    <a:pt x="117" y="0"/>
                  </a:cubicBezTo>
                  <a:lnTo>
                    <a:pt x="127"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4" name="Freeform 299"/>
            <p:cNvSpPr>
              <a:spLocks noEditPoints="1"/>
            </p:cNvSpPr>
            <p:nvPr/>
          </p:nvSpPr>
          <p:spPr bwMode="auto">
            <a:xfrm>
              <a:off x="7185036" y="142877"/>
              <a:ext cx="96838" cy="165101"/>
            </a:xfrm>
            <a:custGeom>
              <a:gdLst>
                <a:gd fmla="*/ 38 w 43" name="T0"/>
                <a:gd fmla="*/ 53 h 73" name="T1"/>
                <a:gd fmla="*/ 38 w 43" name="T2"/>
                <a:gd fmla="*/ 42 h 73" name="T3"/>
                <a:gd fmla="*/ 38 w 43" name="T4"/>
                <a:gd fmla="*/ 20 h 73" name="T5"/>
                <a:gd fmla="*/ 38 w 43" name="T6"/>
                <a:gd fmla="*/ 19 h 73" name="T7"/>
                <a:gd fmla="*/ 38 w 43" name="T8"/>
                <a:gd fmla="*/ 18 h 73" name="T9"/>
                <a:gd fmla="*/ 38 w 43" name="T10"/>
                <a:gd fmla="*/ 18 h 73" name="T11"/>
                <a:gd fmla="*/ 30 w 43" name="T12"/>
                <a:gd fmla="*/ 9 h 73" name="T13"/>
                <a:gd fmla="*/ 22 w 43" name="T14"/>
                <a:gd fmla="*/ 6 h 73" name="T15"/>
                <a:gd fmla="*/ 22 w 43" name="T16"/>
                <a:gd fmla="*/ 1 h 73" name="T17"/>
                <a:gd fmla="*/ 33 w 43" name="T18"/>
                <a:gd fmla="*/ 5 h 73" name="T19"/>
                <a:gd fmla="*/ 43 w 43" name="T20"/>
                <a:gd fmla="*/ 17 h 73" name="T21"/>
                <a:gd fmla="*/ 43 w 43" name="T22"/>
                <a:gd fmla="*/ 18 h 73" name="T23"/>
                <a:gd fmla="*/ 43 w 43" name="T24"/>
                <a:gd fmla="*/ 19 h 73" name="T25"/>
                <a:gd fmla="*/ 43 w 43" name="T26"/>
                <a:gd fmla="*/ 20 h 73" name="T27"/>
                <a:gd fmla="*/ 43 w 43" name="T28"/>
                <a:gd fmla="*/ 42 h 73" name="T29"/>
                <a:gd fmla="*/ 43 w 43" name="T30"/>
                <a:gd fmla="*/ 53 h 73" name="T31"/>
                <a:gd fmla="*/ 34 w 43" name="T32"/>
                <a:gd fmla="*/ 67 h 73" name="T33"/>
                <a:gd fmla="*/ 22 w 43" name="T34"/>
                <a:gd fmla="*/ 72 h 73" name="T35"/>
                <a:gd fmla="*/ 22 w 43" name="T36"/>
                <a:gd fmla="*/ 67 h 73" name="T37"/>
                <a:gd fmla="*/ 31 w 43" name="T38"/>
                <a:gd fmla="*/ 63 h 73" name="T39"/>
                <a:gd fmla="*/ 38 w 43" name="T40"/>
                <a:gd fmla="*/ 53 h 73" name="T41"/>
                <a:gd fmla="*/ 22 w 43" name="T42"/>
                <a:gd fmla="*/ 6 h 73" name="T43"/>
                <a:gd fmla="*/ 14 w 43" name="T44"/>
                <a:gd fmla="*/ 5 h 73" name="T45"/>
                <a:gd fmla="*/ 5 w 43" name="T46"/>
                <a:gd fmla="*/ 5 h 73" name="T47"/>
                <a:gd fmla="*/ 5 w 43" name="T48"/>
                <a:gd fmla="*/ 68 h 73" name="T49"/>
                <a:gd fmla="*/ 14 w 43" name="T50"/>
                <a:gd fmla="*/ 68 h 73" name="T51"/>
                <a:gd fmla="*/ 22 w 43" name="T52"/>
                <a:gd fmla="*/ 67 h 73" name="T53"/>
                <a:gd fmla="*/ 22 w 43" name="T54"/>
                <a:gd fmla="*/ 72 h 73" name="T55"/>
                <a:gd fmla="*/ 14 w 43" name="T56"/>
                <a:gd fmla="*/ 73 h 73" name="T57"/>
                <a:gd fmla="*/ 3 w 43" name="T58"/>
                <a:gd fmla="*/ 73 h 73" name="T59"/>
                <a:gd fmla="*/ 0 w 43" name="T60"/>
                <a:gd fmla="*/ 71 h 73" name="T61"/>
                <a:gd fmla="*/ 0 w 43" name="T62"/>
                <a:gd fmla="*/ 2 h 73" name="T63"/>
                <a:gd fmla="*/ 3 w 43" name="T64"/>
                <a:gd fmla="*/ 0 h 73" name="T65"/>
                <a:gd fmla="*/ 14 w 43" name="T66"/>
                <a:gd fmla="*/ 0 h 73" name="T67"/>
                <a:gd fmla="*/ 22 w 43" name="T68"/>
                <a:gd fmla="*/ 1 h 73" name="T69"/>
                <a:gd fmla="*/ 22 w 43" name="T70"/>
                <a:gd fmla="*/ 6 h 7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73" w="43">
                  <a:moveTo>
                    <a:pt x="38" y="53"/>
                  </a:moveTo>
                  <a:cubicBezTo>
                    <a:pt x="38" y="42"/>
                    <a:pt x="38" y="42"/>
                    <a:pt x="38" y="42"/>
                  </a:cubicBezTo>
                  <a:cubicBezTo>
                    <a:pt x="38" y="20"/>
                    <a:pt x="38" y="20"/>
                    <a:pt x="38" y="20"/>
                  </a:cubicBezTo>
                  <a:cubicBezTo>
                    <a:pt x="38" y="20"/>
                    <a:pt x="38" y="20"/>
                    <a:pt x="38" y="19"/>
                  </a:cubicBezTo>
                  <a:cubicBezTo>
                    <a:pt x="38" y="19"/>
                    <a:pt x="38" y="19"/>
                    <a:pt x="38" y="18"/>
                  </a:cubicBezTo>
                  <a:cubicBezTo>
                    <a:pt x="38" y="18"/>
                    <a:pt x="38" y="18"/>
                    <a:pt x="38" y="18"/>
                  </a:cubicBezTo>
                  <a:cubicBezTo>
                    <a:pt x="37" y="15"/>
                    <a:pt x="34" y="11"/>
                    <a:pt x="30" y="9"/>
                  </a:cubicBezTo>
                  <a:cubicBezTo>
                    <a:pt x="28" y="7"/>
                    <a:pt x="25" y="6"/>
                    <a:pt x="22" y="6"/>
                  </a:cubicBezTo>
                  <a:cubicBezTo>
                    <a:pt x="22" y="1"/>
                    <a:pt x="22" y="1"/>
                    <a:pt x="22" y="1"/>
                  </a:cubicBezTo>
                  <a:cubicBezTo>
                    <a:pt x="26" y="1"/>
                    <a:pt x="30" y="3"/>
                    <a:pt x="33" y="5"/>
                  </a:cubicBezTo>
                  <a:cubicBezTo>
                    <a:pt x="38" y="8"/>
                    <a:pt x="42" y="12"/>
                    <a:pt x="43" y="17"/>
                  </a:cubicBezTo>
                  <a:cubicBezTo>
                    <a:pt x="43" y="18"/>
                    <a:pt x="43" y="18"/>
                    <a:pt x="43" y="18"/>
                  </a:cubicBezTo>
                  <a:cubicBezTo>
                    <a:pt x="43" y="18"/>
                    <a:pt x="43" y="18"/>
                    <a:pt x="43" y="19"/>
                  </a:cubicBezTo>
                  <a:cubicBezTo>
                    <a:pt x="43" y="19"/>
                    <a:pt x="43" y="20"/>
                    <a:pt x="43" y="20"/>
                  </a:cubicBezTo>
                  <a:cubicBezTo>
                    <a:pt x="43" y="42"/>
                    <a:pt x="43" y="42"/>
                    <a:pt x="43" y="42"/>
                  </a:cubicBezTo>
                  <a:cubicBezTo>
                    <a:pt x="43" y="53"/>
                    <a:pt x="43" y="53"/>
                    <a:pt x="43" y="53"/>
                  </a:cubicBezTo>
                  <a:cubicBezTo>
                    <a:pt x="43" y="58"/>
                    <a:pt x="40" y="64"/>
                    <a:pt x="34" y="67"/>
                  </a:cubicBezTo>
                  <a:cubicBezTo>
                    <a:pt x="31" y="70"/>
                    <a:pt x="26" y="71"/>
                    <a:pt x="22" y="72"/>
                  </a:cubicBezTo>
                  <a:cubicBezTo>
                    <a:pt x="22" y="67"/>
                    <a:pt x="22" y="67"/>
                    <a:pt x="22" y="67"/>
                  </a:cubicBezTo>
                  <a:cubicBezTo>
                    <a:pt x="25" y="67"/>
                    <a:pt x="29" y="65"/>
                    <a:pt x="31" y="63"/>
                  </a:cubicBezTo>
                  <a:cubicBezTo>
                    <a:pt x="36" y="61"/>
                    <a:pt x="38" y="57"/>
                    <a:pt x="38" y="53"/>
                  </a:cubicBezTo>
                  <a:close/>
                  <a:moveTo>
                    <a:pt x="22" y="6"/>
                  </a:moveTo>
                  <a:cubicBezTo>
                    <a:pt x="19" y="5"/>
                    <a:pt x="17" y="5"/>
                    <a:pt x="14" y="5"/>
                  </a:cubicBezTo>
                  <a:cubicBezTo>
                    <a:pt x="5" y="5"/>
                    <a:pt x="5" y="5"/>
                    <a:pt x="5" y="5"/>
                  </a:cubicBezTo>
                  <a:cubicBezTo>
                    <a:pt x="5" y="68"/>
                    <a:pt x="5" y="68"/>
                    <a:pt x="5" y="68"/>
                  </a:cubicBezTo>
                  <a:cubicBezTo>
                    <a:pt x="14" y="68"/>
                    <a:pt x="14" y="68"/>
                    <a:pt x="14" y="68"/>
                  </a:cubicBezTo>
                  <a:cubicBezTo>
                    <a:pt x="17" y="68"/>
                    <a:pt x="19" y="68"/>
                    <a:pt x="22" y="67"/>
                  </a:cubicBezTo>
                  <a:cubicBezTo>
                    <a:pt x="22" y="72"/>
                    <a:pt x="22" y="72"/>
                    <a:pt x="22" y="72"/>
                  </a:cubicBezTo>
                  <a:cubicBezTo>
                    <a:pt x="19" y="73"/>
                    <a:pt x="17" y="73"/>
                    <a:pt x="14" y="73"/>
                  </a:cubicBezTo>
                  <a:cubicBezTo>
                    <a:pt x="3" y="73"/>
                    <a:pt x="3" y="73"/>
                    <a:pt x="3" y="73"/>
                  </a:cubicBezTo>
                  <a:cubicBezTo>
                    <a:pt x="2" y="73"/>
                    <a:pt x="0" y="72"/>
                    <a:pt x="0" y="71"/>
                  </a:cubicBezTo>
                  <a:cubicBezTo>
                    <a:pt x="0" y="2"/>
                    <a:pt x="0" y="2"/>
                    <a:pt x="0" y="2"/>
                  </a:cubicBezTo>
                  <a:cubicBezTo>
                    <a:pt x="0" y="1"/>
                    <a:pt x="2" y="0"/>
                    <a:pt x="3" y="0"/>
                  </a:cubicBezTo>
                  <a:cubicBezTo>
                    <a:pt x="14" y="0"/>
                    <a:pt x="14" y="0"/>
                    <a:pt x="14" y="0"/>
                  </a:cubicBezTo>
                  <a:cubicBezTo>
                    <a:pt x="17" y="0"/>
                    <a:pt x="19" y="0"/>
                    <a:pt x="22" y="1"/>
                  </a:cubicBezTo>
                  <a:lnTo>
                    <a:pt x="22"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5" name="Freeform 300"/>
            <p:cNvSpPr/>
            <p:nvPr/>
          </p:nvSpPr>
          <p:spPr bwMode="auto">
            <a:xfrm>
              <a:off x="10671190" y="1589"/>
              <a:ext cx="212726" cy="303214"/>
            </a:xfrm>
            <a:custGeom>
              <a:gdLst>
                <a:gd fmla="*/ 18 w 94" name="T0"/>
                <a:gd fmla="*/ 16 h 134" name="T1"/>
                <a:gd fmla="*/ 23 w 94" name="T2"/>
                <a:gd fmla="*/ 16 h 134" name="T3"/>
                <a:gd fmla="*/ 25 w 94" name="T4"/>
                <a:gd fmla="*/ 19 h 134" name="T5"/>
                <a:gd fmla="*/ 25 w 94" name="T6"/>
                <a:gd fmla="*/ 64 h 134" name="T7"/>
                <a:gd fmla="*/ 25 w 94" name="T8"/>
                <a:gd fmla="*/ 64 h 134" name="T9"/>
                <a:gd fmla="*/ 25 w 94" name="T10"/>
                <a:gd fmla="*/ 129 h 134" name="T11"/>
                <a:gd fmla="*/ 42 w 94" name="T12"/>
                <a:gd fmla="*/ 129 h 134" name="T13"/>
                <a:gd fmla="*/ 42 w 94" name="T14"/>
                <a:gd fmla="*/ 59 h 134" name="T15"/>
                <a:gd fmla="*/ 44 w 94" name="T16"/>
                <a:gd fmla="*/ 57 h 134" name="T17"/>
                <a:gd fmla="*/ 51 w 94" name="T18"/>
                <a:gd fmla="*/ 57 h 134" name="T19"/>
                <a:gd fmla="*/ 53 w 94" name="T20"/>
                <a:gd fmla="*/ 59 h 134" name="T21"/>
                <a:gd fmla="*/ 53 w 94" name="T22"/>
                <a:gd fmla="*/ 129 h 134" name="T23"/>
                <a:gd fmla="*/ 70 w 94" name="T24"/>
                <a:gd fmla="*/ 129 h 134" name="T25"/>
                <a:gd fmla="*/ 70 w 94" name="T26"/>
                <a:gd fmla="*/ 59 h 134" name="T27"/>
                <a:gd fmla="*/ 70 w 94" name="T28"/>
                <a:gd fmla="*/ 58 h 134" name="T29"/>
                <a:gd fmla="*/ 70 w 94" name="T30"/>
                <a:gd fmla="*/ 19 h 134" name="T31"/>
                <a:gd fmla="*/ 72 w 94" name="T32"/>
                <a:gd fmla="*/ 16 h 134" name="T33"/>
                <a:gd fmla="*/ 77 w 94" name="T34"/>
                <a:gd fmla="*/ 16 h 134" name="T35"/>
                <a:gd fmla="*/ 80 w 94" name="T36"/>
                <a:gd fmla="*/ 19 h 134" name="T37"/>
                <a:gd fmla="*/ 80 w 94" name="T38"/>
                <a:gd fmla="*/ 57 h 134" name="T39"/>
                <a:gd fmla="*/ 89 w 94" name="T40"/>
                <a:gd fmla="*/ 57 h 134" name="T41"/>
                <a:gd fmla="*/ 89 w 94" name="T42"/>
                <a:gd fmla="*/ 0 h 134" name="T43"/>
                <a:gd fmla="*/ 94 w 94" name="T44"/>
                <a:gd fmla="*/ 0 h 134" name="T45"/>
                <a:gd fmla="*/ 94 w 94" name="T46"/>
                <a:gd fmla="*/ 59 h 134" name="T47"/>
                <a:gd fmla="*/ 92 w 94" name="T48"/>
                <a:gd fmla="*/ 61 h 134" name="T49"/>
                <a:gd fmla="*/ 77 w 94" name="T50"/>
                <a:gd fmla="*/ 61 h 134" name="T51"/>
                <a:gd fmla="*/ 75 w 94" name="T52"/>
                <a:gd fmla="*/ 59 h 134" name="T53"/>
                <a:gd fmla="*/ 75 w 94" name="T54"/>
                <a:gd fmla="*/ 21 h 134" name="T55"/>
                <a:gd fmla="*/ 75 w 94" name="T56"/>
                <a:gd fmla="*/ 21 h 134" name="T57"/>
                <a:gd fmla="*/ 75 w 94" name="T58"/>
                <a:gd fmla="*/ 59 h 134" name="T59"/>
                <a:gd fmla="*/ 75 w 94" name="T60"/>
                <a:gd fmla="*/ 60 h 134" name="T61"/>
                <a:gd fmla="*/ 75 w 94" name="T62"/>
                <a:gd fmla="*/ 131 h 134" name="T63"/>
                <a:gd fmla="*/ 72 w 94" name="T64"/>
                <a:gd fmla="*/ 134 h 134" name="T65"/>
                <a:gd fmla="*/ 51 w 94" name="T66"/>
                <a:gd fmla="*/ 134 h 134" name="T67"/>
                <a:gd fmla="*/ 48 w 94" name="T68"/>
                <a:gd fmla="*/ 131 h 134" name="T69"/>
                <a:gd fmla="*/ 48 w 94" name="T70"/>
                <a:gd fmla="*/ 61 h 134" name="T71"/>
                <a:gd fmla="*/ 47 w 94" name="T72"/>
                <a:gd fmla="*/ 61 h 134" name="T73"/>
                <a:gd fmla="*/ 47 w 94" name="T74"/>
                <a:gd fmla="*/ 131 h 134" name="T75"/>
                <a:gd fmla="*/ 44 w 94" name="T76"/>
                <a:gd fmla="*/ 134 h 134" name="T77"/>
                <a:gd fmla="*/ 23 w 94" name="T78"/>
                <a:gd fmla="*/ 134 h 134" name="T79"/>
                <a:gd fmla="*/ 21 w 94" name="T80"/>
                <a:gd fmla="*/ 131 h 134" name="T81"/>
                <a:gd fmla="*/ 21 w 94" name="T82"/>
                <a:gd fmla="*/ 64 h 134" name="T83"/>
                <a:gd fmla="*/ 21 w 94" name="T84"/>
                <a:gd fmla="*/ 63 h 134" name="T85"/>
                <a:gd fmla="*/ 21 w 94" name="T86"/>
                <a:gd fmla="*/ 21 h 134" name="T87"/>
                <a:gd fmla="*/ 20 w 94" name="T88"/>
                <a:gd fmla="*/ 21 h 134" name="T89"/>
                <a:gd fmla="*/ 20 w 94" name="T90"/>
                <a:gd fmla="*/ 59 h 134" name="T91"/>
                <a:gd fmla="*/ 18 w 94" name="T92"/>
                <a:gd fmla="*/ 61 h 134" name="T93"/>
                <a:gd fmla="*/ 2 w 94" name="T94"/>
                <a:gd fmla="*/ 61 h 134" name="T95"/>
                <a:gd fmla="*/ 0 w 94" name="T96"/>
                <a:gd fmla="*/ 59 h 134" name="T97"/>
                <a:gd fmla="*/ 0 w 94" name="T98"/>
                <a:gd fmla="*/ 0 h 134" name="T99"/>
                <a:gd fmla="*/ 5 w 94" name="T100"/>
                <a:gd fmla="*/ 0 h 134" name="T101"/>
                <a:gd fmla="*/ 5 w 94" name="T102"/>
                <a:gd fmla="*/ 57 h 134" name="T103"/>
                <a:gd fmla="*/ 15 w 94" name="T104"/>
                <a:gd fmla="*/ 57 h 134" name="T105"/>
                <a:gd fmla="*/ 15 w 94" name="T106"/>
                <a:gd fmla="*/ 19 h 134" name="T107"/>
                <a:gd fmla="*/ 18 w 94" name="T108"/>
                <a:gd fmla="*/ 16 h 13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34" w="94">
                  <a:moveTo>
                    <a:pt x="18" y="16"/>
                  </a:moveTo>
                  <a:cubicBezTo>
                    <a:pt x="23" y="16"/>
                    <a:pt x="23" y="16"/>
                    <a:pt x="23" y="16"/>
                  </a:cubicBezTo>
                  <a:cubicBezTo>
                    <a:pt x="24" y="16"/>
                    <a:pt x="25" y="17"/>
                    <a:pt x="25" y="19"/>
                  </a:cubicBezTo>
                  <a:cubicBezTo>
                    <a:pt x="25" y="64"/>
                    <a:pt x="25" y="64"/>
                    <a:pt x="25" y="64"/>
                  </a:cubicBezTo>
                  <a:cubicBezTo>
                    <a:pt x="25" y="64"/>
                    <a:pt x="25" y="64"/>
                    <a:pt x="25" y="64"/>
                  </a:cubicBezTo>
                  <a:cubicBezTo>
                    <a:pt x="25" y="129"/>
                    <a:pt x="25" y="129"/>
                    <a:pt x="25" y="129"/>
                  </a:cubicBezTo>
                  <a:cubicBezTo>
                    <a:pt x="42" y="129"/>
                    <a:pt x="42" y="129"/>
                    <a:pt x="42" y="129"/>
                  </a:cubicBezTo>
                  <a:cubicBezTo>
                    <a:pt x="42" y="59"/>
                    <a:pt x="42" y="59"/>
                    <a:pt x="42" y="59"/>
                  </a:cubicBezTo>
                  <a:cubicBezTo>
                    <a:pt x="42" y="58"/>
                    <a:pt x="43" y="57"/>
                    <a:pt x="44" y="57"/>
                  </a:cubicBezTo>
                  <a:cubicBezTo>
                    <a:pt x="51" y="57"/>
                    <a:pt x="51" y="57"/>
                    <a:pt x="51" y="57"/>
                  </a:cubicBezTo>
                  <a:cubicBezTo>
                    <a:pt x="52" y="57"/>
                    <a:pt x="53" y="58"/>
                    <a:pt x="53" y="59"/>
                  </a:cubicBezTo>
                  <a:cubicBezTo>
                    <a:pt x="53" y="129"/>
                    <a:pt x="53" y="129"/>
                    <a:pt x="53" y="129"/>
                  </a:cubicBezTo>
                  <a:cubicBezTo>
                    <a:pt x="70" y="129"/>
                    <a:pt x="70" y="129"/>
                    <a:pt x="70" y="129"/>
                  </a:cubicBezTo>
                  <a:cubicBezTo>
                    <a:pt x="70" y="59"/>
                    <a:pt x="70" y="59"/>
                    <a:pt x="70" y="59"/>
                  </a:cubicBezTo>
                  <a:cubicBezTo>
                    <a:pt x="70" y="59"/>
                    <a:pt x="70" y="58"/>
                    <a:pt x="70" y="58"/>
                  </a:cubicBezTo>
                  <a:cubicBezTo>
                    <a:pt x="70" y="19"/>
                    <a:pt x="70" y="19"/>
                    <a:pt x="70" y="19"/>
                  </a:cubicBezTo>
                  <a:cubicBezTo>
                    <a:pt x="70" y="17"/>
                    <a:pt x="71" y="16"/>
                    <a:pt x="72" y="16"/>
                  </a:cubicBezTo>
                  <a:cubicBezTo>
                    <a:pt x="77" y="16"/>
                    <a:pt x="77" y="16"/>
                    <a:pt x="77" y="16"/>
                  </a:cubicBezTo>
                  <a:cubicBezTo>
                    <a:pt x="79" y="16"/>
                    <a:pt x="80" y="17"/>
                    <a:pt x="80" y="19"/>
                  </a:cubicBezTo>
                  <a:cubicBezTo>
                    <a:pt x="80" y="57"/>
                    <a:pt x="80" y="57"/>
                    <a:pt x="80" y="57"/>
                  </a:cubicBezTo>
                  <a:cubicBezTo>
                    <a:pt x="89" y="57"/>
                    <a:pt x="89" y="57"/>
                    <a:pt x="89" y="57"/>
                  </a:cubicBezTo>
                  <a:cubicBezTo>
                    <a:pt x="89" y="0"/>
                    <a:pt x="89" y="0"/>
                    <a:pt x="89" y="0"/>
                  </a:cubicBezTo>
                  <a:cubicBezTo>
                    <a:pt x="94" y="0"/>
                    <a:pt x="94" y="0"/>
                    <a:pt x="94" y="0"/>
                  </a:cubicBezTo>
                  <a:cubicBezTo>
                    <a:pt x="94" y="59"/>
                    <a:pt x="94" y="59"/>
                    <a:pt x="94" y="59"/>
                  </a:cubicBezTo>
                  <a:cubicBezTo>
                    <a:pt x="94" y="60"/>
                    <a:pt x="93" y="61"/>
                    <a:pt x="92" y="61"/>
                  </a:cubicBezTo>
                  <a:cubicBezTo>
                    <a:pt x="77" y="61"/>
                    <a:pt x="77" y="61"/>
                    <a:pt x="77" y="61"/>
                  </a:cubicBezTo>
                  <a:cubicBezTo>
                    <a:pt x="76" y="61"/>
                    <a:pt x="75" y="60"/>
                    <a:pt x="75" y="59"/>
                  </a:cubicBezTo>
                  <a:cubicBezTo>
                    <a:pt x="75" y="21"/>
                    <a:pt x="75" y="21"/>
                    <a:pt x="75" y="21"/>
                  </a:cubicBezTo>
                  <a:cubicBezTo>
                    <a:pt x="75" y="21"/>
                    <a:pt x="75" y="21"/>
                    <a:pt x="75" y="21"/>
                  </a:cubicBezTo>
                  <a:cubicBezTo>
                    <a:pt x="75" y="59"/>
                    <a:pt x="75" y="59"/>
                    <a:pt x="75" y="59"/>
                  </a:cubicBezTo>
                  <a:cubicBezTo>
                    <a:pt x="75" y="59"/>
                    <a:pt x="75" y="59"/>
                    <a:pt x="75" y="60"/>
                  </a:cubicBezTo>
                  <a:cubicBezTo>
                    <a:pt x="75" y="131"/>
                    <a:pt x="75" y="131"/>
                    <a:pt x="75" y="131"/>
                  </a:cubicBezTo>
                  <a:cubicBezTo>
                    <a:pt x="75" y="132"/>
                    <a:pt x="73" y="134"/>
                    <a:pt x="72" y="134"/>
                  </a:cubicBezTo>
                  <a:cubicBezTo>
                    <a:pt x="51" y="134"/>
                    <a:pt x="51" y="134"/>
                    <a:pt x="51" y="134"/>
                  </a:cubicBezTo>
                  <a:cubicBezTo>
                    <a:pt x="49" y="134"/>
                    <a:pt x="48" y="132"/>
                    <a:pt x="48" y="131"/>
                  </a:cubicBezTo>
                  <a:cubicBezTo>
                    <a:pt x="48" y="61"/>
                    <a:pt x="48" y="61"/>
                    <a:pt x="48" y="61"/>
                  </a:cubicBezTo>
                  <a:cubicBezTo>
                    <a:pt x="47" y="61"/>
                    <a:pt x="47" y="61"/>
                    <a:pt x="47" y="61"/>
                  </a:cubicBezTo>
                  <a:cubicBezTo>
                    <a:pt x="47" y="131"/>
                    <a:pt x="47" y="131"/>
                    <a:pt x="47" y="131"/>
                  </a:cubicBezTo>
                  <a:cubicBezTo>
                    <a:pt x="47" y="132"/>
                    <a:pt x="46" y="134"/>
                    <a:pt x="44" y="134"/>
                  </a:cubicBezTo>
                  <a:cubicBezTo>
                    <a:pt x="23" y="134"/>
                    <a:pt x="23" y="134"/>
                    <a:pt x="23" y="134"/>
                  </a:cubicBezTo>
                  <a:cubicBezTo>
                    <a:pt x="22" y="134"/>
                    <a:pt x="21" y="132"/>
                    <a:pt x="21" y="131"/>
                  </a:cubicBezTo>
                  <a:cubicBezTo>
                    <a:pt x="21" y="64"/>
                    <a:pt x="21" y="64"/>
                    <a:pt x="21" y="64"/>
                  </a:cubicBezTo>
                  <a:cubicBezTo>
                    <a:pt x="21" y="63"/>
                    <a:pt x="21" y="63"/>
                    <a:pt x="21" y="63"/>
                  </a:cubicBezTo>
                  <a:cubicBezTo>
                    <a:pt x="21" y="21"/>
                    <a:pt x="21" y="21"/>
                    <a:pt x="21" y="21"/>
                  </a:cubicBezTo>
                  <a:cubicBezTo>
                    <a:pt x="20" y="21"/>
                    <a:pt x="20" y="21"/>
                    <a:pt x="20" y="21"/>
                  </a:cubicBezTo>
                  <a:cubicBezTo>
                    <a:pt x="20" y="59"/>
                    <a:pt x="20" y="59"/>
                    <a:pt x="20" y="59"/>
                  </a:cubicBezTo>
                  <a:cubicBezTo>
                    <a:pt x="20" y="60"/>
                    <a:pt x="19" y="61"/>
                    <a:pt x="18" y="61"/>
                  </a:cubicBezTo>
                  <a:cubicBezTo>
                    <a:pt x="2" y="61"/>
                    <a:pt x="2" y="61"/>
                    <a:pt x="2" y="61"/>
                  </a:cubicBezTo>
                  <a:cubicBezTo>
                    <a:pt x="1" y="61"/>
                    <a:pt x="0" y="60"/>
                    <a:pt x="0" y="59"/>
                  </a:cubicBezTo>
                  <a:cubicBezTo>
                    <a:pt x="0" y="0"/>
                    <a:pt x="0" y="0"/>
                    <a:pt x="0" y="0"/>
                  </a:cubicBezTo>
                  <a:cubicBezTo>
                    <a:pt x="5" y="0"/>
                    <a:pt x="5" y="0"/>
                    <a:pt x="5" y="0"/>
                  </a:cubicBezTo>
                  <a:cubicBezTo>
                    <a:pt x="5" y="57"/>
                    <a:pt x="5" y="57"/>
                    <a:pt x="5" y="57"/>
                  </a:cubicBezTo>
                  <a:cubicBezTo>
                    <a:pt x="15" y="57"/>
                    <a:pt x="15" y="57"/>
                    <a:pt x="15" y="57"/>
                  </a:cubicBezTo>
                  <a:cubicBezTo>
                    <a:pt x="15" y="19"/>
                    <a:pt x="15" y="19"/>
                    <a:pt x="15" y="19"/>
                  </a:cubicBezTo>
                  <a:cubicBezTo>
                    <a:pt x="15" y="17"/>
                    <a:pt x="16" y="16"/>
                    <a:pt x="18" y="1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6" name="Freeform 301"/>
            <p:cNvSpPr>
              <a:spLocks noEditPoints="1"/>
            </p:cNvSpPr>
            <p:nvPr/>
          </p:nvSpPr>
          <p:spPr bwMode="auto">
            <a:xfrm>
              <a:off x="10885504" y="1589"/>
              <a:ext cx="242888" cy="303214"/>
            </a:xfrm>
            <a:custGeom>
              <a:gdLst>
                <a:gd fmla="*/ 102 w 107" name="T0"/>
                <a:gd fmla="*/ 57 h 134" name="T1"/>
                <a:gd fmla="*/ 91 w 107" name="T2"/>
                <a:gd fmla="*/ 0 h 134" name="T3"/>
                <a:gd fmla="*/ 107 w 107" name="T4"/>
                <a:gd fmla="*/ 59 h 134" name="T5"/>
                <a:gd fmla="*/ 91 w 107" name="T6"/>
                <a:gd fmla="*/ 61 h 134" name="T7"/>
                <a:gd fmla="*/ 88 w 107" name="T8"/>
                <a:gd fmla="*/ 60 h 134" name="T9"/>
                <a:gd fmla="*/ 77 w 107" name="T10"/>
                <a:gd fmla="*/ 22 h 134" name="T11"/>
                <a:gd fmla="*/ 97 w 107" name="T12"/>
                <a:gd fmla="*/ 92 h 134" name="T13"/>
                <a:gd fmla="*/ 81 w 107" name="T14"/>
                <a:gd fmla="*/ 94 h 134" name="T15"/>
                <a:gd fmla="*/ 81 w 107" name="T16"/>
                <a:gd fmla="*/ 131 h 134" name="T17"/>
                <a:gd fmla="*/ 75 w 107" name="T18"/>
                <a:gd fmla="*/ 134 h 134" name="T19"/>
                <a:gd fmla="*/ 76 w 107" name="T20"/>
                <a:gd fmla="*/ 129 h 134" name="T21"/>
                <a:gd fmla="*/ 78 w 107" name="T22"/>
                <a:gd fmla="*/ 89 h 134" name="T23"/>
                <a:gd fmla="*/ 91 w 107" name="T24"/>
                <a:gd fmla="*/ 89 h 134" name="T25"/>
                <a:gd fmla="*/ 75 w 107" name="T26"/>
                <a:gd fmla="*/ 18 h 134" name="T27"/>
                <a:gd fmla="*/ 75 w 107" name="T28"/>
                <a:gd fmla="*/ 17 h 134" name="T29"/>
                <a:gd fmla="*/ 79 w 107" name="T30"/>
                <a:gd fmla="*/ 17 h 134" name="T31"/>
                <a:gd fmla="*/ 82 w 107" name="T32"/>
                <a:gd fmla="*/ 19 h 134" name="T33"/>
                <a:gd fmla="*/ 75 w 107" name="T34"/>
                <a:gd fmla="*/ 134 h 134" name="T35"/>
                <a:gd fmla="*/ 54 w 107" name="T36"/>
                <a:gd fmla="*/ 131 h 134" name="T37"/>
                <a:gd fmla="*/ 53 w 107" name="T38"/>
                <a:gd fmla="*/ 94 h 134" name="T39"/>
                <a:gd fmla="*/ 50 w 107" name="T40"/>
                <a:gd fmla="*/ 134 h 134" name="T41"/>
                <a:gd fmla="*/ 29 w 107" name="T42"/>
                <a:gd fmla="*/ 134 h 134" name="T43"/>
                <a:gd fmla="*/ 27 w 107" name="T44"/>
                <a:gd fmla="*/ 94 h 134" name="T45"/>
                <a:gd fmla="*/ 13 w 107" name="T46"/>
                <a:gd fmla="*/ 94 h 134" name="T47"/>
                <a:gd fmla="*/ 10 w 107" name="T48"/>
                <a:gd fmla="*/ 91 h 134" name="T49"/>
                <a:gd fmla="*/ 17 w 107" name="T50"/>
                <a:gd fmla="*/ 61 h 134" name="T51"/>
                <a:gd fmla="*/ 2 w 107" name="T52"/>
                <a:gd fmla="*/ 61 h 134" name="T53"/>
                <a:gd fmla="*/ 0 w 107" name="T54"/>
                <a:gd fmla="*/ 58 h 134" name="T55"/>
                <a:gd fmla="*/ 22 w 107" name="T56"/>
                <a:gd fmla="*/ 0 h 134" name="T57"/>
                <a:gd fmla="*/ 15 w 107" name="T58"/>
                <a:gd fmla="*/ 57 h 134" name="T59"/>
                <a:gd fmla="*/ 28 w 107" name="T60"/>
                <a:gd fmla="*/ 16 h 134" name="T61"/>
                <a:gd fmla="*/ 32 w 107" name="T62"/>
                <a:gd fmla="*/ 16 h 134" name="T63"/>
                <a:gd fmla="*/ 35 w 107" name="T64"/>
                <a:gd fmla="*/ 19 h 134" name="T65"/>
                <a:gd fmla="*/ 16 w 107" name="T66"/>
                <a:gd fmla="*/ 89 h 134" name="T67"/>
                <a:gd fmla="*/ 31 w 107" name="T68"/>
                <a:gd fmla="*/ 92 h 134" name="T69"/>
                <a:gd fmla="*/ 32 w 107" name="T70"/>
                <a:gd fmla="*/ 129 h 134" name="T71"/>
                <a:gd fmla="*/ 48 w 107" name="T72"/>
                <a:gd fmla="*/ 92 h 134" name="T73"/>
                <a:gd fmla="*/ 57 w 107" name="T74"/>
                <a:gd fmla="*/ 89 h 134" name="T75"/>
                <a:gd fmla="*/ 59 w 107" name="T76"/>
                <a:gd fmla="*/ 129 h 134" name="T77"/>
                <a:gd fmla="*/ 75 w 107" name="T78"/>
                <a:gd fmla="*/ 134 h 134" name="T79"/>
                <a:gd fmla="*/ 75 w 107" name="T80"/>
                <a:gd fmla="*/ 18 h 134" name="T81"/>
                <a:gd fmla="*/ 75 w 107" name="T82"/>
                <a:gd fmla="*/ 17 h 134" name="T83"/>
                <a:gd fmla="*/ 74 w 107" name="T84"/>
                <a:gd fmla="*/ 17 h 134" name="T85"/>
                <a:gd fmla="*/ 72 w 107" name="T86"/>
                <a:gd fmla="*/ 20 h 134"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34" w="107">
                  <a:moveTo>
                    <a:pt x="92" y="57"/>
                  </a:moveTo>
                  <a:cubicBezTo>
                    <a:pt x="102" y="57"/>
                    <a:pt x="102" y="57"/>
                    <a:pt x="102" y="57"/>
                  </a:cubicBezTo>
                  <a:cubicBezTo>
                    <a:pt x="86" y="0"/>
                    <a:pt x="86" y="0"/>
                    <a:pt x="86" y="0"/>
                  </a:cubicBezTo>
                  <a:cubicBezTo>
                    <a:pt x="91" y="0"/>
                    <a:pt x="91" y="0"/>
                    <a:pt x="91" y="0"/>
                  </a:cubicBezTo>
                  <a:cubicBezTo>
                    <a:pt x="107" y="58"/>
                    <a:pt x="107" y="58"/>
                    <a:pt x="107" y="58"/>
                  </a:cubicBezTo>
                  <a:cubicBezTo>
                    <a:pt x="107" y="58"/>
                    <a:pt x="107" y="59"/>
                    <a:pt x="107" y="59"/>
                  </a:cubicBezTo>
                  <a:cubicBezTo>
                    <a:pt x="107" y="60"/>
                    <a:pt x="106" y="61"/>
                    <a:pt x="105" y="61"/>
                  </a:cubicBezTo>
                  <a:cubicBezTo>
                    <a:pt x="91" y="61"/>
                    <a:pt x="91" y="61"/>
                    <a:pt x="91" y="61"/>
                  </a:cubicBezTo>
                  <a:cubicBezTo>
                    <a:pt x="91" y="61"/>
                    <a:pt x="91" y="61"/>
                    <a:pt x="91" y="61"/>
                  </a:cubicBezTo>
                  <a:cubicBezTo>
                    <a:pt x="90" y="61"/>
                    <a:pt x="89" y="61"/>
                    <a:pt x="88" y="60"/>
                  </a:cubicBezTo>
                  <a:cubicBezTo>
                    <a:pt x="77" y="22"/>
                    <a:pt x="77" y="22"/>
                    <a:pt x="77" y="22"/>
                  </a:cubicBezTo>
                  <a:cubicBezTo>
                    <a:pt x="77" y="22"/>
                    <a:pt x="77" y="22"/>
                    <a:pt x="77" y="22"/>
                  </a:cubicBezTo>
                  <a:cubicBezTo>
                    <a:pt x="97" y="91"/>
                    <a:pt x="97" y="91"/>
                    <a:pt x="97" y="91"/>
                  </a:cubicBezTo>
                  <a:cubicBezTo>
                    <a:pt x="97" y="91"/>
                    <a:pt x="97" y="91"/>
                    <a:pt x="97" y="92"/>
                  </a:cubicBezTo>
                  <a:cubicBezTo>
                    <a:pt x="97" y="93"/>
                    <a:pt x="96" y="94"/>
                    <a:pt x="94" y="94"/>
                  </a:cubicBezTo>
                  <a:cubicBezTo>
                    <a:pt x="81" y="94"/>
                    <a:pt x="81" y="94"/>
                    <a:pt x="81" y="94"/>
                  </a:cubicBezTo>
                  <a:cubicBezTo>
                    <a:pt x="81" y="131"/>
                    <a:pt x="81" y="131"/>
                    <a:pt x="81" y="131"/>
                  </a:cubicBezTo>
                  <a:cubicBezTo>
                    <a:pt x="81" y="131"/>
                    <a:pt x="81" y="131"/>
                    <a:pt x="81" y="131"/>
                  </a:cubicBezTo>
                  <a:cubicBezTo>
                    <a:pt x="81" y="132"/>
                    <a:pt x="80" y="134"/>
                    <a:pt x="78" y="134"/>
                  </a:cubicBezTo>
                  <a:cubicBezTo>
                    <a:pt x="75" y="134"/>
                    <a:pt x="75" y="134"/>
                    <a:pt x="75" y="134"/>
                  </a:cubicBezTo>
                  <a:cubicBezTo>
                    <a:pt x="75" y="129"/>
                    <a:pt x="75" y="129"/>
                    <a:pt x="75" y="129"/>
                  </a:cubicBezTo>
                  <a:cubicBezTo>
                    <a:pt x="76" y="129"/>
                    <a:pt x="76" y="129"/>
                    <a:pt x="76" y="129"/>
                  </a:cubicBezTo>
                  <a:cubicBezTo>
                    <a:pt x="76" y="92"/>
                    <a:pt x="76" y="92"/>
                    <a:pt x="76" y="92"/>
                  </a:cubicBezTo>
                  <a:cubicBezTo>
                    <a:pt x="76" y="90"/>
                    <a:pt x="77" y="89"/>
                    <a:pt x="78" y="89"/>
                  </a:cubicBezTo>
                  <a:cubicBezTo>
                    <a:pt x="78" y="89"/>
                    <a:pt x="78" y="89"/>
                    <a:pt x="78" y="89"/>
                  </a:cubicBezTo>
                  <a:cubicBezTo>
                    <a:pt x="91" y="89"/>
                    <a:pt x="91" y="89"/>
                    <a:pt x="91" y="89"/>
                  </a:cubicBezTo>
                  <a:cubicBezTo>
                    <a:pt x="75" y="33"/>
                    <a:pt x="75" y="33"/>
                    <a:pt x="75" y="33"/>
                  </a:cubicBezTo>
                  <a:cubicBezTo>
                    <a:pt x="75" y="18"/>
                    <a:pt x="75" y="18"/>
                    <a:pt x="75" y="18"/>
                  </a:cubicBezTo>
                  <a:cubicBezTo>
                    <a:pt x="77" y="19"/>
                    <a:pt x="77" y="19"/>
                    <a:pt x="77" y="19"/>
                  </a:cubicBezTo>
                  <a:cubicBezTo>
                    <a:pt x="76" y="18"/>
                    <a:pt x="76" y="18"/>
                    <a:pt x="75" y="17"/>
                  </a:cubicBezTo>
                  <a:cubicBezTo>
                    <a:pt x="75" y="17"/>
                    <a:pt x="75" y="17"/>
                    <a:pt x="75" y="17"/>
                  </a:cubicBezTo>
                  <a:cubicBezTo>
                    <a:pt x="79" y="17"/>
                    <a:pt x="79" y="17"/>
                    <a:pt x="79" y="17"/>
                  </a:cubicBezTo>
                  <a:cubicBezTo>
                    <a:pt x="80" y="17"/>
                    <a:pt x="81" y="18"/>
                    <a:pt x="82" y="19"/>
                  </a:cubicBezTo>
                  <a:cubicBezTo>
                    <a:pt x="82" y="19"/>
                    <a:pt x="82" y="19"/>
                    <a:pt x="82" y="19"/>
                  </a:cubicBezTo>
                  <a:lnTo>
                    <a:pt x="92" y="57"/>
                  </a:lnTo>
                  <a:close/>
                  <a:moveTo>
                    <a:pt x="75" y="134"/>
                  </a:moveTo>
                  <a:cubicBezTo>
                    <a:pt x="57" y="134"/>
                    <a:pt x="57" y="134"/>
                    <a:pt x="57" y="134"/>
                  </a:cubicBezTo>
                  <a:cubicBezTo>
                    <a:pt x="55" y="134"/>
                    <a:pt x="54" y="132"/>
                    <a:pt x="54" y="131"/>
                  </a:cubicBezTo>
                  <a:cubicBezTo>
                    <a:pt x="54" y="94"/>
                    <a:pt x="54" y="94"/>
                    <a:pt x="54" y="94"/>
                  </a:cubicBezTo>
                  <a:cubicBezTo>
                    <a:pt x="53" y="94"/>
                    <a:pt x="53" y="94"/>
                    <a:pt x="53" y="94"/>
                  </a:cubicBezTo>
                  <a:cubicBezTo>
                    <a:pt x="53" y="131"/>
                    <a:pt x="53" y="131"/>
                    <a:pt x="53" y="131"/>
                  </a:cubicBezTo>
                  <a:cubicBezTo>
                    <a:pt x="53" y="132"/>
                    <a:pt x="52" y="134"/>
                    <a:pt x="50" y="134"/>
                  </a:cubicBezTo>
                  <a:cubicBezTo>
                    <a:pt x="29" y="134"/>
                    <a:pt x="29" y="134"/>
                    <a:pt x="29" y="134"/>
                  </a:cubicBezTo>
                  <a:cubicBezTo>
                    <a:pt x="29" y="134"/>
                    <a:pt x="29" y="134"/>
                    <a:pt x="29" y="134"/>
                  </a:cubicBezTo>
                  <a:cubicBezTo>
                    <a:pt x="28" y="134"/>
                    <a:pt x="27" y="132"/>
                    <a:pt x="27" y="131"/>
                  </a:cubicBezTo>
                  <a:cubicBezTo>
                    <a:pt x="27" y="94"/>
                    <a:pt x="27" y="94"/>
                    <a:pt x="27" y="94"/>
                  </a:cubicBezTo>
                  <a:cubicBezTo>
                    <a:pt x="13" y="94"/>
                    <a:pt x="13" y="94"/>
                    <a:pt x="13" y="94"/>
                  </a:cubicBezTo>
                  <a:cubicBezTo>
                    <a:pt x="13" y="94"/>
                    <a:pt x="13" y="94"/>
                    <a:pt x="13" y="94"/>
                  </a:cubicBezTo>
                  <a:cubicBezTo>
                    <a:pt x="13" y="94"/>
                    <a:pt x="12" y="94"/>
                    <a:pt x="12" y="94"/>
                  </a:cubicBezTo>
                  <a:cubicBezTo>
                    <a:pt x="11" y="94"/>
                    <a:pt x="10" y="92"/>
                    <a:pt x="10" y="91"/>
                  </a:cubicBezTo>
                  <a:cubicBezTo>
                    <a:pt x="19" y="60"/>
                    <a:pt x="19" y="60"/>
                    <a:pt x="19" y="60"/>
                  </a:cubicBezTo>
                  <a:cubicBezTo>
                    <a:pt x="18" y="61"/>
                    <a:pt x="18" y="61"/>
                    <a:pt x="17" y="61"/>
                  </a:cubicBezTo>
                  <a:cubicBezTo>
                    <a:pt x="2" y="61"/>
                    <a:pt x="2" y="61"/>
                    <a:pt x="2" y="61"/>
                  </a:cubicBezTo>
                  <a:cubicBezTo>
                    <a:pt x="2" y="61"/>
                    <a:pt x="2" y="61"/>
                    <a:pt x="2" y="61"/>
                  </a:cubicBezTo>
                  <a:cubicBezTo>
                    <a:pt x="2" y="61"/>
                    <a:pt x="2" y="61"/>
                    <a:pt x="2" y="61"/>
                  </a:cubicBezTo>
                  <a:cubicBezTo>
                    <a:pt x="0" y="61"/>
                    <a:pt x="0" y="60"/>
                    <a:pt x="0" y="58"/>
                  </a:cubicBezTo>
                  <a:cubicBezTo>
                    <a:pt x="17" y="0"/>
                    <a:pt x="17" y="0"/>
                    <a:pt x="17" y="0"/>
                  </a:cubicBezTo>
                  <a:cubicBezTo>
                    <a:pt x="22" y="0"/>
                    <a:pt x="22" y="0"/>
                    <a:pt x="22" y="0"/>
                  </a:cubicBezTo>
                  <a:cubicBezTo>
                    <a:pt x="6" y="57"/>
                    <a:pt x="6" y="57"/>
                    <a:pt x="6" y="57"/>
                  </a:cubicBezTo>
                  <a:cubicBezTo>
                    <a:pt x="15" y="57"/>
                    <a:pt x="15" y="57"/>
                    <a:pt x="15" y="57"/>
                  </a:cubicBezTo>
                  <a:cubicBezTo>
                    <a:pt x="25" y="18"/>
                    <a:pt x="25" y="18"/>
                    <a:pt x="25" y="18"/>
                  </a:cubicBezTo>
                  <a:cubicBezTo>
                    <a:pt x="26" y="17"/>
                    <a:pt x="27" y="16"/>
                    <a:pt x="28" y="16"/>
                  </a:cubicBezTo>
                  <a:cubicBezTo>
                    <a:pt x="28" y="16"/>
                    <a:pt x="28" y="16"/>
                    <a:pt x="28" y="16"/>
                  </a:cubicBezTo>
                  <a:cubicBezTo>
                    <a:pt x="32" y="16"/>
                    <a:pt x="32" y="16"/>
                    <a:pt x="32" y="16"/>
                  </a:cubicBezTo>
                  <a:cubicBezTo>
                    <a:pt x="34" y="16"/>
                    <a:pt x="35" y="17"/>
                    <a:pt x="35" y="19"/>
                  </a:cubicBezTo>
                  <a:cubicBezTo>
                    <a:pt x="35" y="19"/>
                    <a:pt x="35" y="19"/>
                    <a:pt x="35" y="19"/>
                  </a:cubicBezTo>
                  <a:cubicBezTo>
                    <a:pt x="35" y="19"/>
                    <a:pt x="35" y="19"/>
                    <a:pt x="35" y="19"/>
                  </a:cubicBezTo>
                  <a:cubicBezTo>
                    <a:pt x="16" y="89"/>
                    <a:pt x="16" y="89"/>
                    <a:pt x="16" y="89"/>
                  </a:cubicBezTo>
                  <a:cubicBezTo>
                    <a:pt x="29" y="89"/>
                    <a:pt x="29" y="89"/>
                    <a:pt x="29" y="89"/>
                  </a:cubicBezTo>
                  <a:cubicBezTo>
                    <a:pt x="30" y="89"/>
                    <a:pt x="31" y="90"/>
                    <a:pt x="31" y="92"/>
                  </a:cubicBezTo>
                  <a:cubicBezTo>
                    <a:pt x="31" y="92"/>
                    <a:pt x="31" y="92"/>
                    <a:pt x="31" y="92"/>
                  </a:cubicBezTo>
                  <a:cubicBezTo>
                    <a:pt x="32" y="129"/>
                    <a:pt x="32" y="129"/>
                    <a:pt x="32" y="129"/>
                  </a:cubicBezTo>
                  <a:cubicBezTo>
                    <a:pt x="48" y="129"/>
                    <a:pt x="48" y="129"/>
                    <a:pt x="48" y="129"/>
                  </a:cubicBezTo>
                  <a:cubicBezTo>
                    <a:pt x="48" y="92"/>
                    <a:pt x="48" y="92"/>
                    <a:pt x="48" y="92"/>
                  </a:cubicBezTo>
                  <a:cubicBezTo>
                    <a:pt x="48" y="90"/>
                    <a:pt x="49" y="89"/>
                    <a:pt x="50" y="89"/>
                  </a:cubicBezTo>
                  <a:cubicBezTo>
                    <a:pt x="57" y="89"/>
                    <a:pt x="57" y="89"/>
                    <a:pt x="57" y="89"/>
                  </a:cubicBezTo>
                  <a:cubicBezTo>
                    <a:pt x="58" y="89"/>
                    <a:pt x="59" y="90"/>
                    <a:pt x="59" y="92"/>
                  </a:cubicBezTo>
                  <a:cubicBezTo>
                    <a:pt x="59" y="129"/>
                    <a:pt x="59" y="129"/>
                    <a:pt x="59" y="129"/>
                  </a:cubicBezTo>
                  <a:cubicBezTo>
                    <a:pt x="75" y="129"/>
                    <a:pt x="75" y="129"/>
                    <a:pt x="75" y="129"/>
                  </a:cubicBezTo>
                  <a:cubicBezTo>
                    <a:pt x="75" y="134"/>
                    <a:pt x="75" y="134"/>
                    <a:pt x="75" y="134"/>
                  </a:cubicBezTo>
                  <a:close/>
                  <a:moveTo>
                    <a:pt x="75" y="33"/>
                  </a:moveTo>
                  <a:cubicBezTo>
                    <a:pt x="75" y="18"/>
                    <a:pt x="75" y="18"/>
                    <a:pt x="75" y="18"/>
                  </a:cubicBezTo>
                  <a:cubicBezTo>
                    <a:pt x="74" y="17"/>
                    <a:pt x="74" y="17"/>
                    <a:pt x="74" y="17"/>
                  </a:cubicBezTo>
                  <a:cubicBezTo>
                    <a:pt x="75" y="17"/>
                    <a:pt x="75" y="17"/>
                    <a:pt x="75" y="17"/>
                  </a:cubicBezTo>
                  <a:cubicBezTo>
                    <a:pt x="75" y="17"/>
                    <a:pt x="75" y="17"/>
                    <a:pt x="75" y="17"/>
                  </a:cubicBezTo>
                  <a:cubicBezTo>
                    <a:pt x="74" y="17"/>
                    <a:pt x="74" y="17"/>
                    <a:pt x="74" y="17"/>
                  </a:cubicBezTo>
                  <a:cubicBezTo>
                    <a:pt x="74" y="17"/>
                    <a:pt x="74" y="17"/>
                    <a:pt x="74" y="17"/>
                  </a:cubicBezTo>
                  <a:cubicBezTo>
                    <a:pt x="72" y="17"/>
                    <a:pt x="72" y="19"/>
                    <a:pt x="72" y="20"/>
                  </a:cubicBezTo>
                  <a:lnTo>
                    <a:pt x="75" y="3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7" name="Freeform 302"/>
            <p:cNvSpPr>
              <a:spLocks noEditPoints="1"/>
            </p:cNvSpPr>
            <p:nvPr/>
          </p:nvSpPr>
          <p:spPr bwMode="auto">
            <a:xfrm>
              <a:off x="9336102" y="1589"/>
              <a:ext cx="347663" cy="238126"/>
            </a:xfrm>
            <a:custGeom>
              <a:gdLst>
                <a:gd fmla="*/ 135 w 154" name="T0"/>
                <a:gd fmla="*/ 12 h 105" name="T1"/>
                <a:gd fmla="*/ 139 w 154" name="T2"/>
                <a:gd fmla="*/ 9 h 105" name="T3"/>
                <a:gd fmla="*/ 154 w 154" name="T4"/>
                <a:gd fmla="*/ 79 h 105" name="T5"/>
                <a:gd fmla="*/ 152 w 154" name="T6"/>
                <a:gd fmla="*/ 102 h 105" name="T7"/>
                <a:gd fmla="*/ 124 w 154" name="T8"/>
                <a:gd fmla="*/ 100 h 105" name="T9"/>
                <a:gd fmla="*/ 148 w 154" name="T10"/>
                <a:gd fmla="*/ 99 h 105" name="T11"/>
                <a:gd fmla="*/ 150 w 154" name="T12"/>
                <a:gd fmla="*/ 28 h 105" name="T13"/>
                <a:gd fmla="*/ 141 w 154" name="T14"/>
                <a:gd fmla="*/ 67 h 105" name="T15"/>
                <a:gd fmla="*/ 124 w 154" name="T16"/>
                <a:gd fmla="*/ 49 h 105" name="T17"/>
                <a:gd fmla="*/ 136 w 154" name="T18"/>
                <a:gd fmla="*/ 64 h 105" name="T19"/>
                <a:gd fmla="*/ 124 w 154" name="T20"/>
                <a:gd fmla="*/ 20 h 105" name="T21"/>
                <a:gd fmla="*/ 128 w 154" name="T22"/>
                <a:gd fmla="*/ 20 h 105" name="T23"/>
                <a:gd fmla="*/ 124 w 154" name="T24"/>
                <a:gd fmla="*/ 20 h 105" name="T25"/>
                <a:gd fmla="*/ 117 w 154" name="T26"/>
                <a:gd fmla="*/ 102 h 105" name="T27"/>
                <a:gd fmla="*/ 114 w 154" name="T28"/>
                <a:gd fmla="*/ 81 h 105" name="T29"/>
                <a:gd fmla="*/ 116 w 154" name="T30"/>
                <a:gd fmla="*/ 76 h 105" name="T31"/>
                <a:gd fmla="*/ 120 w 154" name="T32"/>
                <a:gd fmla="*/ 99 h 105" name="T33"/>
                <a:gd fmla="*/ 124 w 154" name="T34"/>
                <a:gd fmla="*/ 105 h 105" name="T35"/>
                <a:gd fmla="*/ 77 w 154" name="T36"/>
                <a:gd fmla="*/ 20 h 105" name="T37"/>
                <a:gd fmla="*/ 115 w 154" name="T38"/>
                <a:gd fmla="*/ 0 h 105" name="T39"/>
                <a:gd fmla="*/ 124 w 154" name="T40"/>
                <a:gd fmla="*/ 49 h 105" name="T41"/>
                <a:gd fmla="*/ 111 w 154" name="T42"/>
                <a:gd fmla="*/ 64 h 105" name="T43"/>
                <a:gd fmla="*/ 109 w 154" name="T44"/>
                <a:gd fmla="*/ 69 h 105" name="T45"/>
                <a:gd fmla="*/ 109 w 154" name="T46"/>
                <a:gd fmla="*/ 49 h 105" name="T47"/>
                <a:gd fmla="*/ 40 w 154" name="T48"/>
                <a:gd fmla="*/ 81 h 105" name="T49"/>
                <a:gd fmla="*/ 31 w 154" name="T50"/>
                <a:gd fmla="*/ 105 h 105" name="T51"/>
                <a:gd fmla="*/ 31 w 154" name="T52"/>
                <a:gd fmla="*/ 100 h 105" name="T53"/>
                <a:gd fmla="*/ 35 w 154" name="T54"/>
                <a:gd fmla="*/ 79 h 105" name="T55"/>
                <a:gd fmla="*/ 77 w 154" name="T56"/>
                <a:gd fmla="*/ 81 h 105" name="T57"/>
                <a:gd fmla="*/ 31 w 154" name="T58"/>
                <a:gd fmla="*/ 20 h 105" name="T59"/>
                <a:gd fmla="*/ 39 w 154" name="T60"/>
                <a:gd fmla="*/ 0 h 105" name="T61"/>
                <a:gd fmla="*/ 31 w 154" name="T62"/>
                <a:gd fmla="*/ 69 h 105" name="T63"/>
                <a:gd fmla="*/ 43 w 154" name="T64"/>
                <a:gd fmla="*/ 53 h 105" name="T65"/>
                <a:gd fmla="*/ 46 w 154" name="T66"/>
                <a:gd fmla="*/ 49 h 105" name="T67"/>
                <a:gd fmla="*/ 46 w 154" name="T68"/>
                <a:gd fmla="*/ 69 h 105" name="T69"/>
                <a:gd fmla="*/ 9 w 154" name="T70"/>
                <a:gd fmla="*/ 105 h 105" name="T71"/>
                <a:gd fmla="*/ 3 w 154" name="T72"/>
                <a:gd fmla="*/ 102 h 105" name="T73"/>
                <a:gd fmla="*/ 0 w 154" name="T74"/>
                <a:gd fmla="*/ 75 h 105" name="T75"/>
                <a:gd fmla="*/ 0 w 154" name="T76"/>
                <a:gd fmla="*/ 25 h 105" name="T77"/>
                <a:gd fmla="*/ 25 w 154" name="T78"/>
                <a:gd fmla="*/ 0 h 105" name="T79"/>
                <a:gd fmla="*/ 19 w 154" name="T80"/>
                <a:gd fmla="*/ 12 h 105" name="T81"/>
                <a:gd fmla="*/ 5 w 154" name="T82"/>
                <a:gd fmla="*/ 79 h 105" name="T83"/>
                <a:gd fmla="*/ 6 w 154" name="T84"/>
                <a:gd fmla="*/ 99 h 105" name="T85"/>
                <a:gd fmla="*/ 31 w 154" name="T86"/>
                <a:gd fmla="*/ 105 h 105" name="T87"/>
                <a:gd fmla="*/ 25 w 154" name="T88"/>
                <a:gd fmla="*/ 18 h 105" name="T89"/>
                <a:gd fmla="*/ 31 w 154" name="T90"/>
                <a:gd fmla="*/ 6 h 105" name="T91"/>
                <a:gd fmla="*/ 13 w 154" name="T92"/>
                <a:gd fmla="*/ 51 h 105" name="T93"/>
                <a:gd fmla="*/ 31 w 154" name="T94"/>
                <a:gd fmla="*/ 69 h 105" name="T95"/>
                <a:gd fmla="*/ 18 w 154" name="T96"/>
                <a:gd fmla="*/ 53 h 105"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05" w="154">
                  <a:moveTo>
                    <a:pt x="150" y="28"/>
                  </a:moveTo>
                  <a:cubicBezTo>
                    <a:pt x="135" y="12"/>
                    <a:pt x="135" y="12"/>
                    <a:pt x="135" y="12"/>
                  </a:cubicBezTo>
                  <a:cubicBezTo>
                    <a:pt x="135" y="12"/>
                    <a:pt x="135" y="12"/>
                    <a:pt x="135" y="12"/>
                  </a:cubicBezTo>
                  <a:cubicBezTo>
                    <a:pt x="129" y="0"/>
                    <a:pt x="129" y="0"/>
                    <a:pt x="129" y="0"/>
                  </a:cubicBezTo>
                  <a:cubicBezTo>
                    <a:pt x="134" y="0"/>
                    <a:pt x="134" y="0"/>
                    <a:pt x="134" y="0"/>
                  </a:cubicBezTo>
                  <a:cubicBezTo>
                    <a:pt x="139" y="9"/>
                    <a:pt x="139" y="9"/>
                    <a:pt x="139" y="9"/>
                  </a:cubicBezTo>
                  <a:cubicBezTo>
                    <a:pt x="154" y="25"/>
                    <a:pt x="154" y="25"/>
                    <a:pt x="154" y="25"/>
                  </a:cubicBezTo>
                  <a:cubicBezTo>
                    <a:pt x="154" y="26"/>
                    <a:pt x="154" y="26"/>
                    <a:pt x="154" y="27"/>
                  </a:cubicBezTo>
                  <a:cubicBezTo>
                    <a:pt x="154" y="79"/>
                    <a:pt x="154" y="79"/>
                    <a:pt x="154" y="79"/>
                  </a:cubicBezTo>
                  <a:cubicBezTo>
                    <a:pt x="154" y="96"/>
                    <a:pt x="154" y="96"/>
                    <a:pt x="154" y="96"/>
                  </a:cubicBezTo>
                  <a:cubicBezTo>
                    <a:pt x="154" y="98"/>
                    <a:pt x="153" y="101"/>
                    <a:pt x="152" y="102"/>
                  </a:cubicBezTo>
                  <a:cubicBezTo>
                    <a:pt x="152" y="102"/>
                    <a:pt x="152" y="102"/>
                    <a:pt x="152" y="102"/>
                  </a:cubicBezTo>
                  <a:cubicBezTo>
                    <a:pt x="150" y="104"/>
                    <a:pt x="148" y="105"/>
                    <a:pt x="145" y="105"/>
                  </a:cubicBezTo>
                  <a:cubicBezTo>
                    <a:pt x="124" y="105"/>
                    <a:pt x="124" y="105"/>
                    <a:pt x="124" y="105"/>
                  </a:cubicBezTo>
                  <a:cubicBezTo>
                    <a:pt x="124" y="100"/>
                    <a:pt x="124" y="100"/>
                    <a:pt x="124" y="100"/>
                  </a:cubicBezTo>
                  <a:cubicBezTo>
                    <a:pt x="145" y="100"/>
                    <a:pt x="145" y="100"/>
                    <a:pt x="145" y="100"/>
                  </a:cubicBezTo>
                  <a:cubicBezTo>
                    <a:pt x="146" y="100"/>
                    <a:pt x="148" y="100"/>
                    <a:pt x="148" y="99"/>
                  </a:cubicBezTo>
                  <a:cubicBezTo>
                    <a:pt x="148" y="99"/>
                    <a:pt x="148" y="99"/>
                    <a:pt x="148" y="99"/>
                  </a:cubicBezTo>
                  <a:cubicBezTo>
                    <a:pt x="149" y="98"/>
                    <a:pt x="150" y="97"/>
                    <a:pt x="150" y="96"/>
                  </a:cubicBezTo>
                  <a:cubicBezTo>
                    <a:pt x="150" y="79"/>
                    <a:pt x="150" y="79"/>
                    <a:pt x="150" y="79"/>
                  </a:cubicBezTo>
                  <a:cubicBezTo>
                    <a:pt x="150" y="28"/>
                    <a:pt x="150" y="28"/>
                    <a:pt x="150" y="28"/>
                  </a:cubicBezTo>
                  <a:close/>
                  <a:moveTo>
                    <a:pt x="124" y="69"/>
                  </a:moveTo>
                  <a:cubicBezTo>
                    <a:pt x="139" y="69"/>
                    <a:pt x="139" y="69"/>
                    <a:pt x="139" y="69"/>
                  </a:cubicBezTo>
                  <a:cubicBezTo>
                    <a:pt x="140" y="69"/>
                    <a:pt x="141" y="68"/>
                    <a:pt x="141" y="67"/>
                  </a:cubicBezTo>
                  <a:cubicBezTo>
                    <a:pt x="141" y="51"/>
                    <a:pt x="141" y="51"/>
                    <a:pt x="141" y="51"/>
                  </a:cubicBezTo>
                  <a:cubicBezTo>
                    <a:pt x="141" y="50"/>
                    <a:pt x="140" y="49"/>
                    <a:pt x="139" y="49"/>
                  </a:cubicBezTo>
                  <a:cubicBezTo>
                    <a:pt x="124" y="49"/>
                    <a:pt x="124" y="49"/>
                    <a:pt x="124" y="49"/>
                  </a:cubicBezTo>
                  <a:cubicBezTo>
                    <a:pt x="124" y="53"/>
                    <a:pt x="124" y="53"/>
                    <a:pt x="124" y="53"/>
                  </a:cubicBezTo>
                  <a:cubicBezTo>
                    <a:pt x="136" y="53"/>
                    <a:pt x="136" y="53"/>
                    <a:pt x="136" y="53"/>
                  </a:cubicBezTo>
                  <a:cubicBezTo>
                    <a:pt x="136" y="64"/>
                    <a:pt x="136" y="64"/>
                    <a:pt x="136" y="64"/>
                  </a:cubicBezTo>
                  <a:cubicBezTo>
                    <a:pt x="124" y="64"/>
                    <a:pt x="124" y="64"/>
                    <a:pt x="124" y="64"/>
                  </a:cubicBezTo>
                  <a:cubicBezTo>
                    <a:pt x="124" y="69"/>
                    <a:pt x="124" y="69"/>
                    <a:pt x="124" y="69"/>
                  </a:cubicBezTo>
                  <a:close/>
                  <a:moveTo>
                    <a:pt x="124" y="20"/>
                  </a:moveTo>
                  <a:cubicBezTo>
                    <a:pt x="127" y="20"/>
                    <a:pt x="127" y="20"/>
                    <a:pt x="127" y="20"/>
                  </a:cubicBezTo>
                  <a:cubicBezTo>
                    <a:pt x="127" y="20"/>
                    <a:pt x="127" y="20"/>
                    <a:pt x="127" y="20"/>
                  </a:cubicBezTo>
                  <a:cubicBezTo>
                    <a:pt x="128" y="20"/>
                    <a:pt x="128" y="20"/>
                    <a:pt x="128" y="20"/>
                  </a:cubicBezTo>
                  <a:cubicBezTo>
                    <a:pt x="130" y="19"/>
                    <a:pt x="130" y="18"/>
                    <a:pt x="129" y="17"/>
                  </a:cubicBezTo>
                  <a:cubicBezTo>
                    <a:pt x="124" y="6"/>
                    <a:pt x="124" y="6"/>
                    <a:pt x="124" y="6"/>
                  </a:cubicBezTo>
                  <a:lnTo>
                    <a:pt x="124" y="20"/>
                  </a:lnTo>
                  <a:close/>
                  <a:moveTo>
                    <a:pt x="124" y="105"/>
                  </a:moveTo>
                  <a:cubicBezTo>
                    <a:pt x="123" y="105"/>
                    <a:pt x="123" y="105"/>
                    <a:pt x="123" y="105"/>
                  </a:cubicBezTo>
                  <a:cubicBezTo>
                    <a:pt x="121" y="105"/>
                    <a:pt x="118" y="104"/>
                    <a:pt x="117" y="102"/>
                  </a:cubicBezTo>
                  <a:cubicBezTo>
                    <a:pt x="117" y="102"/>
                    <a:pt x="117" y="102"/>
                    <a:pt x="117" y="102"/>
                  </a:cubicBezTo>
                  <a:cubicBezTo>
                    <a:pt x="115" y="101"/>
                    <a:pt x="114" y="98"/>
                    <a:pt x="114" y="96"/>
                  </a:cubicBezTo>
                  <a:cubicBezTo>
                    <a:pt x="114" y="81"/>
                    <a:pt x="114" y="81"/>
                    <a:pt x="114" y="81"/>
                  </a:cubicBezTo>
                  <a:cubicBezTo>
                    <a:pt x="77" y="81"/>
                    <a:pt x="77" y="81"/>
                    <a:pt x="77" y="81"/>
                  </a:cubicBezTo>
                  <a:cubicBezTo>
                    <a:pt x="77" y="76"/>
                    <a:pt x="77" y="76"/>
                    <a:pt x="77" y="76"/>
                  </a:cubicBezTo>
                  <a:cubicBezTo>
                    <a:pt x="116" y="76"/>
                    <a:pt x="116" y="76"/>
                    <a:pt x="116" y="76"/>
                  </a:cubicBezTo>
                  <a:cubicBezTo>
                    <a:pt x="118" y="76"/>
                    <a:pt x="119" y="77"/>
                    <a:pt x="119" y="79"/>
                  </a:cubicBezTo>
                  <a:cubicBezTo>
                    <a:pt x="119" y="96"/>
                    <a:pt x="119" y="96"/>
                    <a:pt x="119" y="96"/>
                  </a:cubicBezTo>
                  <a:cubicBezTo>
                    <a:pt x="119" y="97"/>
                    <a:pt x="119" y="98"/>
                    <a:pt x="120" y="99"/>
                  </a:cubicBezTo>
                  <a:cubicBezTo>
                    <a:pt x="121" y="100"/>
                    <a:pt x="122" y="100"/>
                    <a:pt x="123" y="100"/>
                  </a:cubicBezTo>
                  <a:cubicBezTo>
                    <a:pt x="124" y="100"/>
                    <a:pt x="124" y="100"/>
                    <a:pt x="124" y="100"/>
                  </a:cubicBezTo>
                  <a:cubicBezTo>
                    <a:pt x="124" y="105"/>
                    <a:pt x="124" y="105"/>
                    <a:pt x="124" y="105"/>
                  </a:cubicBezTo>
                  <a:close/>
                  <a:moveTo>
                    <a:pt x="124" y="6"/>
                  </a:moveTo>
                  <a:cubicBezTo>
                    <a:pt x="124" y="20"/>
                    <a:pt x="124" y="20"/>
                    <a:pt x="124" y="20"/>
                  </a:cubicBezTo>
                  <a:cubicBezTo>
                    <a:pt x="77" y="20"/>
                    <a:pt x="77" y="20"/>
                    <a:pt x="77" y="20"/>
                  </a:cubicBezTo>
                  <a:cubicBezTo>
                    <a:pt x="77" y="15"/>
                    <a:pt x="77" y="15"/>
                    <a:pt x="77" y="15"/>
                  </a:cubicBezTo>
                  <a:cubicBezTo>
                    <a:pt x="123" y="15"/>
                    <a:pt x="123" y="15"/>
                    <a:pt x="123" y="15"/>
                  </a:cubicBezTo>
                  <a:cubicBezTo>
                    <a:pt x="115" y="0"/>
                    <a:pt x="115" y="0"/>
                    <a:pt x="115" y="0"/>
                  </a:cubicBezTo>
                  <a:cubicBezTo>
                    <a:pt x="121" y="0"/>
                    <a:pt x="121" y="0"/>
                    <a:pt x="121" y="0"/>
                  </a:cubicBezTo>
                  <a:cubicBezTo>
                    <a:pt x="124" y="6"/>
                    <a:pt x="124" y="6"/>
                    <a:pt x="124" y="6"/>
                  </a:cubicBezTo>
                  <a:close/>
                  <a:moveTo>
                    <a:pt x="124" y="49"/>
                  </a:moveTo>
                  <a:cubicBezTo>
                    <a:pt x="124" y="53"/>
                    <a:pt x="124" y="53"/>
                    <a:pt x="124" y="53"/>
                  </a:cubicBezTo>
                  <a:cubicBezTo>
                    <a:pt x="111" y="53"/>
                    <a:pt x="111" y="53"/>
                    <a:pt x="111" y="53"/>
                  </a:cubicBezTo>
                  <a:cubicBezTo>
                    <a:pt x="111" y="64"/>
                    <a:pt x="111" y="64"/>
                    <a:pt x="111" y="64"/>
                  </a:cubicBezTo>
                  <a:cubicBezTo>
                    <a:pt x="124" y="64"/>
                    <a:pt x="124" y="64"/>
                    <a:pt x="124" y="64"/>
                  </a:cubicBezTo>
                  <a:cubicBezTo>
                    <a:pt x="124" y="69"/>
                    <a:pt x="124" y="69"/>
                    <a:pt x="124" y="69"/>
                  </a:cubicBezTo>
                  <a:cubicBezTo>
                    <a:pt x="109" y="69"/>
                    <a:pt x="109" y="69"/>
                    <a:pt x="109" y="69"/>
                  </a:cubicBezTo>
                  <a:cubicBezTo>
                    <a:pt x="107" y="69"/>
                    <a:pt x="106" y="68"/>
                    <a:pt x="106" y="67"/>
                  </a:cubicBezTo>
                  <a:cubicBezTo>
                    <a:pt x="106" y="51"/>
                    <a:pt x="106" y="51"/>
                    <a:pt x="106" y="51"/>
                  </a:cubicBezTo>
                  <a:cubicBezTo>
                    <a:pt x="106" y="50"/>
                    <a:pt x="107" y="49"/>
                    <a:pt x="109" y="49"/>
                  </a:cubicBezTo>
                  <a:lnTo>
                    <a:pt x="124" y="49"/>
                  </a:lnTo>
                  <a:close/>
                  <a:moveTo>
                    <a:pt x="77" y="81"/>
                  </a:moveTo>
                  <a:cubicBezTo>
                    <a:pt x="40" y="81"/>
                    <a:pt x="40" y="81"/>
                    <a:pt x="40" y="81"/>
                  </a:cubicBezTo>
                  <a:cubicBezTo>
                    <a:pt x="40" y="96"/>
                    <a:pt x="40" y="96"/>
                    <a:pt x="40" y="96"/>
                  </a:cubicBezTo>
                  <a:cubicBezTo>
                    <a:pt x="40" y="98"/>
                    <a:pt x="39" y="101"/>
                    <a:pt x="38" y="102"/>
                  </a:cubicBezTo>
                  <a:cubicBezTo>
                    <a:pt x="36" y="104"/>
                    <a:pt x="34" y="105"/>
                    <a:pt x="31" y="105"/>
                  </a:cubicBezTo>
                  <a:cubicBezTo>
                    <a:pt x="31" y="105"/>
                    <a:pt x="31" y="105"/>
                    <a:pt x="31" y="105"/>
                  </a:cubicBezTo>
                  <a:cubicBezTo>
                    <a:pt x="31" y="100"/>
                    <a:pt x="31" y="100"/>
                    <a:pt x="31" y="100"/>
                  </a:cubicBezTo>
                  <a:cubicBezTo>
                    <a:pt x="31" y="100"/>
                    <a:pt x="31" y="100"/>
                    <a:pt x="31" y="100"/>
                  </a:cubicBezTo>
                  <a:cubicBezTo>
                    <a:pt x="32" y="100"/>
                    <a:pt x="33" y="100"/>
                    <a:pt x="34" y="99"/>
                  </a:cubicBezTo>
                  <a:cubicBezTo>
                    <a:pt x="35" y="98"/>
                    <a:pt x="35" y="97"/>
                    <a:pt x="35" y="96"/>
                  </a:cubicBezTo>
                  <a:cubicBezTo>
                    <a:pt x="35" y="79"/>
                    <a:pt x="35" y="79"/>
                    <a:pt x="35" y="79"/>
                  </a:cubicBezTo>
                  <a:cubicBezTo>
                    <a:pt x="35" y="77"/>
                    <a:pt x="37" y="76"/>
                    <a:pt x="38" y="76"/>
                  </a:cubicBezTo>
                  <a:cubicBezTo>
                    <a:pt x="77" y="76"/>
                    <a:pt x="77" y="76"/>
                    <a:pt x="77" y="76"/>
                  </a:cubicBezTo>
                  <a:cubicBezTo>
                    <a:pt x="77" y="81"/>
                    <a:pt x="77" y="81"/>
                    <a:pt x="77" y="81"/>
                  </a:cubicBezTo>
                  <a:close/>
                  <a:moveTo>
                    <a:pt x="77" y="15"/>
                  </a:moveTo>
                  <a:cubicBezTo>
                    <a:pt x="77" y="20"/>
                    <a:pt x="77" y="20"/>
                    <a:pt x="77" y="20"/>
                  </a:cubicBezTo>
                  <a:cubicBezTo>
                    <a:pt x="31" y="20"/>
                    <a:pt x="31" y="20"/>
                    <a:pt x="31" y="20"/>
                  </a:cubicBezTo>
                  <a:cubicBezTo>
                    <a:pt x="31" y="6"/>
                    <a:pt x="31" y="6"/>
                    <a:pt x="31" y="6"/>
                  </a:cubicBezTo>
                  <a:cubicBezTo>
                    <a:pt x="33" y="0"/>
                    <a:pt x="33" y="0"/>
                    <a:pt x="33" y="0"/>
                  </a:cubicBezTo>
                  <a:cubicBezTo>
                    <a:pt x="39" y="0"/>
                    <a:pt x="39" y="0"/>
                    <a:pt x="39" y="0"/>
                  </a:cubicBezTo>
                  <a:cubicBezTo>
                    <a:pt x="31" y="15"/>
                    <a:pt x="31" y="15"/>
                    <a:pt x="31" y="15"/>
                  </a:cubicBezTo>
                  <a:cubicBezTo>
                    <a:pt x="77" y="15"/>
                    <a:pt x="77" y="15"/>
                    <a:pt x="77" y="15"/>
                  </a:cubicBezTo>
                  <a:close/>
                  <a:moveTo>
                    <a:pt x="31" y="69"/>
                  </a:moveTo>
                  <a:cubicBezTo>
                    <a:pt x="31" y="64"/>
                    <a:pt x="31" y="64"/>
                    <a:pt x="31" y="64"/>
                  </a:cubicBezTo>
                  <a:cubicBezTo>
                    <a:pt x="43" y="64"/>
                    <a:pt x="43" y="64"/>
                    <a:pt x="43" y="64"/>
                  </a:cubicBezTo>
                  <a:cubicBezTo>
                    <a:pt x="43" y="53"/>
                    <a:pt x="43" y="53"/>
                    <a:pt x="43" y="53"/>
                  </a:cubicBezTo>
                  <a:cubicBezTo>
                    <a:pt x="31" y="53"/>
                    <a:pt x="31" y="53"/>
                    <a:pt x="31" y="53"/>
                  </a:cubicBezTo>
                  <a:cubicBezTo>
                    <a:pt x="31" y="49"/>
                    <a:pt x="31" y="49"/>
                    <a:pt x="31" y="49"/>
                  </a:cubicBezTo>
                  <a:cubicBezTo>
                    <a:pt x="46" y="49"/>
                    <a:pt x="46" y="49"/>
                    <a:pt x="46" y="49"/>
                  </a:cubicBezTo>
                  <a:cubicBezTo>
                    <a:pt x="47" y="49"/>
                    <a:pt x="48" y="50"/>
                    <a:pt x="48" y="51"/>
                  </a:cubicBezTo>
                  <a:cubicBezTo>
                    <a:pt x="48" y="67"/>
                    <a:pt x="48" y="67"/>
                    <a:pt x="48" y="67"/>
                  </a:cubicBezTo>
                  <a:cubicBezTo>
                    <a:pt x="48" y="68"/>
                    <a:pt x="47" y="69"/>
                    <a:pt x="46" y="69"/>
                  </a:cubicBezTo>
                  <a:lnTo>
                    <a:pt x="31" y="69"/>
                  </a:lnTo>
                  <a:close/>
                  <a:moveTo>
                    <a:pt x="31" y="105"/>
                  </a:moveTo>
                  <a:cubicBezTo>
                    <a:pt x="9" y="105"/>
                    <a:pt x="9" y="105"/>
                    <a:pt x="9" y="105"/>
                  </a:cubicBezTo>
                  <a:cubicBezTo>
                    <a:pt x="7" y="105"/>
                    <a:pt x="4" y="104"/>
                    <a:pt x="3" y="102"/>
                  </a:cubicBezTo>
                  <a:cubicBezTo>
                    <a:pt x="3" y="102"/>
                    <a:pt x="3" y="102"/>
                    <a:pt x="3" y="102"/>
                  </a:cubicBezTo>
                  <a:cubicBezTo>
                    <a:pt x="3" y="102"/>
                    <a:pt x="3" y="102"/>
                    <a:pt x="3" y="102"/>
                  </a:cubicBezTo>
                  <a:cubicBezTo>
                    <a:pt x="1" y="101"/>
                    <a:pt x="0" y="98"/>
                    <a:pt x="0" y="96"/>
                  </a:cubicBezTo>
                  <a:cubicBezTo>
                    <a:pt x="0" y="79"/>
                    <a:pt x="0" y="79"/>
                    <a:pt x="0" y="79"/>
                  </a:cubicBezTo>
                  <a:cubicBezTo>
                    <a:pt x="0" y="75"/>
                    <a:pt x="0" y="75"/>
                    <a:pt x="0" y="75"/>
                  </a:cubicBezTo>
                  <a:cubicBezTo>
                    <a:pt x="0" y="27"/>
                    <a:pt x="0" y="27"/>
                    <a:pt x="0" y="27"/>
                  </a:cubicBezTo>
                  <a:cubicBezTo>
                    <a:pt x="0" y="27"/>
                    <a:pt x="0" y="27"/>
                    <a:pt x="0" y="27"/>
                  </a:cubicBezTo>
                  <a:cubicBezTo>
                    <a:pt x="0" y="26"/>
                    <a:pt x="0" y="26"/>
                    <a:pt x="0" y="25"/>
                  </a:cubicBezTo>
                  <a:cubicBezTo>
                    <a:pt x="15" y="9"/>
                    <a:pt x="15" y="9"/>
                    <a:pt x="15" y="9"/>
                  </a:cubicBezTo>
                  <a:cubicBezTo>
                    <a:pt x="20" y="0"/>
                    <a:pt x="20" y="0"/>
                    <a:pt x="20" y="0"/>
                  </a:cubicBezTo>
                  <a:cubicBezTo>
                    <a:pt x="25" y="0"/>
                    <a:pt x="25" y="0"/>
                    <a:pt x="25" y="0"/>
                  </a:cubicBezTo>
                  <a:cubicBezTo>
                    <a:pt x="19" y="12"/>
                    <a:pt x="19" y="12"/>
                    <a:pt x="19" y="12"/>
                  </a:cubicBezTo>
                  <a:cubicBezTo>
                    <a:pt x="19" y="12"/>
                    <a:pt x="19" y="12"/>
                    <a:pt x="19" y="12"/>
                  </a:cubicBezTo>
                  <a:cubicBezTo>
                    <a:pt x="19" y="12"/>
                    <a:pt x="19" y="12"/>
                    <a:pt x="19" y="12"/>
                  </a:cubicBezTo>
                  <a:cubicBezTo>
                    <a:pt x="5" y="28"/>
                    <a:pt x="5" y="28"/>
                    <a:pt x="5" y="28"/>
                  </a:cubicBezTo>
                  <a:cubicBezTo>
                    <a:pt x="5" y="75"/>
                    <a:pt x="5" y="75"/>
                    <a:pt x="5" y="75"/>
                  </a:cubicBezTo>
                  <a:cubicBezTo>
                    <a:pt x="5" y="79"/>
                    <a:pt x="5" y="79"/>
                    <a:pt x="5" y="79"/>
                  </a:cubicBezTo>
                  <a:cubicBezTo>
                    <a:pt x="5" y="96"/>
                    <a:pt x="5" y="96"/>
                    <a:pt x="5" y="96"/>
                  </a:cubicBezTo>
                  <a:cubicBezTo>
                    <a:pt x="5" y="97"/>
                    <a:pt x="5" y="98"/>
                    <a:pt x="6" y="99"/>
                  </a:cubicBezTo>
                  <a:cubicBezTo>
                    <a:pt x="6" y="99"/>
                    <a:pt x="6" y="99"/>
                    <a:pt x="6" y="99"/>
                  </a:cubicBezTo>
                  <a:cubicBezTo>
                    <a:pt x="7" y="100"/>
                    <a:pt x="8" y="100"/>
                    <a:pt x="9" y="100"/>
                  </a:cubicBezTo>
                  <a:cubicBezTo>
                    <a:pt x="31" y="100"/>
                    <a:pt x="31" y="100"/>
                    <a:pt x="31" y="100"/>
                  </a:cubicBezTo>
                  <a:cubicBezTo>
                    <a:pt x="31" y="105"/>
                    <a:pt x="31" y="105"/>
                    <a:pt x="31" y="105"/>
                  </a:cubicBezTo>
                  <a:close/>
                  <a:moveTo>
                    <a:pt x="31" y="6"/>
                  </a:moveTo>
                  <a:cubicBezTo>
                    <a:pt x="25" y="17"/>
                    <a:pt x="25" y="17"/>
                    <a:pt x="25" y="17"/>
                  </a:cubicBezTo>
                  <a:cubicBezTo>
                    <a:pt x="25" y="17"/>
                    <a:pt x="25" y="17"/>
                    <a:pt x="25" y="18"/>
                  </a:cubicBezTo>
                  <a:cubicBezTo>
                    <a:pt x="25" y="19"/>
                    <a:pt x="26" y="20"/>
                    <a:pt x="27" y="20"/>
                  </a:cubicBezTo>
                  <a:cubicBezTo>
                    <a:pt x="31" y="20"/>
                    <a:pt x="31" y="20"/>
                    <a:pt x="31" y="20"/>
                  </a:cubicBezTo>
                  <a:cubicBezTo>
                    <a:pt x="31" y="6"/>
                    <a:pt x="31" y="6"/>
                    <a:pt x="31" y="6"/>
                  </a:cubicBezTo>
                  <a:close/>
                  <a:moveTo>
                    <a:pt x="31" y="49"/>
                  </a:moveTo>
                  <a:cubicBezTo>
                    <a:pt x="16" y="49"/>
                    <a:pt x="16" y="49"/>
                    <a:pt x="16" y="49"/>
                  </a:cubicBezTo>
                  <a:cubicBezTo>
                    <a:pt x="14" y="49"/>
                    <a:pt x="13" y="50"/>
                    <a:pt x="13" y="51"/>
                  </a:cubicBezTo>
                  <a:cubicBezTo>
                    <a:pt x="13" y="67"/>
                    <a:pt x="13" y="67"/>
                    <a:pt x="13" y="67"/>
                  </a:cubicBezTo>
                  <a:cubicBezTo>
                    <a:pt x="13" y="68"/>
                    <a:pt x="14" y="69"/>
                    <a:pt x="16" y="69"/>
                  </a:cubicBezTo>
                  <a:cubicBezTo>
                    <a:pt x="31" y="69"/>
                    <a:pt x="31" y="69"/>
                    <a:pt x="31" y="69"/>
                  </a:cubicBezTo>
                  <a:cubicBezTo>
                    <a:pt x="31" y="64"/>
                    <a:pt x="31" y="64"/>
                    <a:pt x="31" y="64"/>
                  </a:cubicBezTo>
                  <a:cubicBezTo>
                    <a:pt x="18" y="64"/>
                    <a:pt x="18" y="64"/>
                    <a:pt x="18" y="64"/>
                  </a:cubicBezTo>
                  <a:cubicBezTo>
                    <a:pt x="18" y="53"/>
                    <a:pt x="18" y="53"/>
                    <a:pt x="18" y="53"/>
                  </a:cubicBezTo>
                  <a:cubicBezTo>
                    <a:pt x="31" y="53"/>
                    <a:pt x="31" y="53"/>
                    <a:pt x="31" y="53"/>
                  </a:cubicBezTo>
                  <a:lnTo>
                    <a:pt x="31" y="4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8" name="Freeform 303"/>
            <p:cNvSpPr>
              <a:spLocks noEditPoints="1"/>
            </p:cNvSpPr>
            <p:nvPr/>
          </p:nvSpPr>
          <p:spPr bwMode="auto">
            <a:xfrm>
              <a:off x="7913699" y="595317"/>
              <a:ext cx="47625" cy="46038"/>
            </a:xfrm>
            <a:custGeom>
              <a:gdLst>
                <a:gd fmla="*/ 10 w 21" name="T0"/>
                <a:gd fmla="*/ 0 h 21" name="T1"/>
                <a:gd fmla="*/ 18 w 21" name="T2"/>
                <a:gd fmla="*/ 3 h 21" name="T3"/>
                <a:gd fmla="*/ 21 w 21" name="T4"/>
                <a:gd fmla="*/ 11 h 21" name="T5"/>
                <a:gd fmla="*/ 18 w 21" name="T6"/>
                <a:gd fmla="*/ 18 h 21" name="T7"/>
                <a:gd fmla="*/ 18 w 21" name="T8"/>
                <a:gd fmla="*/ 18 h 21" name="T9"/>
                <a:gd fmla="*/ 10 w 21" name="T10"/>
                <a:gd fmla="*/ 21 h 21" name="T11"/>
                <a:gd fmla="*/ 10 w 21" name="T12"/>
                <a:gd fmla="*/ 16 h 21" name="T13"/>
                <a:gd fmla="*/ 14 w 21" name="T14"/>
                <a:gd fmla="*/ 15 h 21" name="T15"/>
                <a:gd fmla="*/ 14 w 21" name="T16"/>
                <a:gd fmla="*/ 15 h 21" name="T17"/>
                <a:gd fmla="*/ 16 w 21" name="T18"/>
                <a:gd fmla="*/ 11 h 21" name="T19"/>
                <a:gd fmla="*/ 14 w 21" name="T20"/>
                <a:gd fmla="*/ 7 h 21" name="T21"/>
                <a:gd fmla="*/ 10 w 21" name="T22"/>
                <a:gd fmla="*/ 5 h 21" name="T23"/>
                <a:gd fmla="*/ 10 w 21" name="T24"/>
                <a:gd fmla="*/ 0 h 21" name="T25"/>
                <a:gd fmla="*/ 10 w 21" name="T26"/>
                <a:gd fmla="*/ 0 h 21" name="T27"/>
                <a:gd fmla="*/ 10 w 21" name="T28"/>
                <a:gd fmla="*/ 0 h 21" name="T29"/>
                <a:gd fmla="*/ 10 w 21" name="T30"/>
                <a:gd fmla="*/ 5 h 21" name="T31"/>
                <a:gd fmla="*/ 10 w 21" name="T32"/>
                <a:gd fmla="*/ 5 h 21" name="T33"/>
                <a:gd fmla="*/ 6 w 21" name="T34"/>
                <a:gd fmla="*/ 7 h 21" name="T35"/>
                <a:gd fmla="*/ 6 w 21" name="T36"/>
                <a:gd fmla="*/ 7 h 21" name="T37"/>
                <a:gd fmla="*/ 5 w 21" name="T38"/>
                <a:gd fmla="*/ 11 h 21" name="T39"/>
                <a:gd fmla="*/ 6 w 21" name="T40"/>
                <a:gd fmla="*/ 15 h 21" name="T41"/>
                <a:gd fmla="*/ 10 w 21" name="T42"/>
                <a:gd fmla="*/ 16 h 21" name="T43"/>
                <a:gd fmla="*/ 10 w 21" name="T44"/>
                <a:gd fmla="*/ 16 h 21" name="T45"/>
                <a:gd fmla="*/ 10 w 21" name="T46"/>
                <a:gd fmla="*/ 21 h 21" name="T47"/>
                <a:gd fmla="*/ 10 w 21" name="T48"/>
                <a:gd fmla="*/ 21 h 21" name="T49"/>
                <a:gd fmla="*/ 3 w 21" name="T50"/>
                <a:gd fmla="*/ 18 h 21" name="T51"/>
                <a:gd fmla="*/ 0 w 21" name="T52"/>
                <a:gd fmla="*/ 11 h 21" name="T53"/>
                <a:gd fmla="*/ 3 w 21" name="T54"/>
                <a:gd fmla="*/ 3 h 21" name="T55"/>
                <a:gd fmla="*/ 3 w 21" name="T56"/>
                <a:gd fmla="*/ 3 h 21" name="T57"/>
                <a:gd fmla="*/ 10 w 21" name="T58"/>
                <a:gd fmla="*/ 0 h 21"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1" w="21">
                  <a:moveTo>
                    <a:pt x="10" y="0"/>
                  </a:moveTo>
                  <a:cubicBezTo>
                    <a:pt x="13" y="0"/>
                    <a:pt x="16" y="1"/>
                    <a:pt x="18" y="3"/>
                  </a:cubicBezTo>
                  <a:cubicBezTo>
                    <a:pt x="19" y="5"/>
                    <a:pt x="21" y="8"/>
                    <a:pt x="21" y="11"/>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6"/>
                    <a:pt x="6" y="7"/>
                  </a:cubicBezTo>
                  <a:cubicBezTo>
                    <a:pt x="6" y="7"/>
                    <a:pt x="6" y="7"/>
                    <a:pt x="6" y="7"/>
                  </a:cubicBezTo>
                  <a:cubicBezTo>
                    <a:pt x="5" y="8"/>
                    <a:pt x="5" y="9"/>
                    <a:pt x="5" y="11"/>
                  </a:cubicBezTo>
                  <a:cubicBezTo>
                    <a:pt x="5" y="12"/>
                    <a:pt x="5" y="14"/>
                    <a:pt x="6" y="15"/>
                  </a:cubicBezTo>
                  <a:cubicBezTo>
                    <a:pt x="7" y="16"/>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1" y="16"/>
                    <a:pt x="0" y="13"/>
                    <a:pt x="0" y="11"/>
                  </a:cubicBezTo>
                  <a:cubicBezTo>
                    <a:pt x="0" y="8"/>
                    <a:pt x="1" y="5"/>
                    <a:pt x="3" y="3"/>
                  </a:cubicBezTo>
                  <a:cubicBezTo>
                    <a:pt x="3" y="3"/>
                    <a:pt x="3" y="3"/>
                    <a:pt x="3" y="3"/>
                  </a:cubicBezTo>
                  <a:cubicBezTo>
                    <a:pt x="5" y="1"/>
                    <a:pt x="7" y="0"/>
                    <a:pt x="10"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79" name="Freeform 304"/>
            <p:cNvSpPr>
              <a:spLocks noEditPoints="1"/>
            </p:cNvSpPr>
            <p:nvPr/>
          </p:nvSpPr>
          <p:spPr bwMode="auto">
            <a:xfrm>
              <a:off x="7950211" y="558804"/>
              <a:ext cx="38100" cy="38100"/>
            </a:xfrm>
            <a:custGeom>
              <a:gdLst>
                <a:gd fmla="*/ 8 w 17" name="T0"/>
                <a:gd fmla="*/ 0 h 17" name="T1"/>
                <a:gd fmla="*/ 14 w 17" name="T2"/>
                <a:gd fmla="*/ 2 h 17" name="T3"/>
                <a:gd fmla="*/ 17 w 17" name="T4"/>
                <a:gd fmla="*/ 8 h 17" name="T5"/>
                <a:gd fmla="*/ 14 w 17" name="T6"/>
                <a:gd fmla="*/ 14 h 17" name="T7"/>
                <a:gd fmla="*/ 14 w 17" name="T8"/>
                <a:gd fmla="*/ 14 h 17" name="T9"/>
                <a:gd fmla="*/ 14 w 17" name="T10"/>
                <a:gd fmla="*/ 14 h 17" name="T11"/>
                <a:gd fmla="*/ 8 w 17" name="T12"/>
                <a:gd fmla="*/ 17 h 17" name="T13"/>
                <a:gd fmla="*/ 8 w 17" name="T14"/>
                <a:gd fmla="*/ 17 h 17" name="T15"/>
                <a:gd fmla="*/ 8 w 17" name="T16"/>
                <a:gd fmla="*/ 12 h 17" name="T17"/>
                <a:gd fmla="*/ 8 w 17" name="T18"/>
                <a:gd fmla="*/ 12 h 17" name="T19"/>
                <a:gd fmla="*/ 11 w 17" name="T20"/>
                <a:gd fmla="*/ 11 h 17" name="T21"/>
                <a:gd fmla="*/ 11 w 17" name="T22"/>
                <a:gd fmla="*/ 11 h 17" name="T23"/>
                <a:gd fmla="*/ 12 w 17" name="T24"/>
                <a:gd fmla="*/ 8 h 17" name="T25"/>
                <a:gd fmla="*/ 11 w 17" name="T26"/>
                <a:gd fmla="*/ 6 h 17" name="T27"/>
                <a:gd fmla="*/ 8 w 17" name="T28"/>
                <a:gd fmla="*/ 5 h 17" name="T29"/>
                <a:gd fmla="*/ 8 w 17" name="T30"/>
                <a:gd fmla="*/ 5 h 17" name="T31"/>
                <a:gd fmla="*/ 8 w 17" name="T32"/>
                <a:gd fmla="*/ 0 h 17" name="T33"/>
                <a:gd fmla="*/ 8 w 17" name="T34"/>
                <a:gd fmla="*/ 17 h 17" name="T35"/>
                <a:gd fmla="*/ 2 w 17" name="T36"/>
                <a:gd fmla="*/ 14 h 17" name="T37"/>
                <a:gd fmla="*/ 2 w 17" name="T38"/>
                <a:gd fmla="*/ 14 h 17" name="T39"/>
                <a:gd fmla="*/ 2 w 17" name="T40"/>
                <a:gd fmla="*/ 14 h 17" name="T41"/>
                <a:gd fmla="*/ 0 w 17" name="T42"/>
                <a:gd fmla="*/ 8 h 17" name="T43"/>
                <a:gd fmla="*/ 2 w 17" name="T44"/>
                <a:gd fmla="*/ 2 h 17" name="T45"/>
                <a:gd fmla="*/ 2 w 17" name="T46"/>
                <a:gd fmla="*/ 2 h 17" name="T47"/>
                <a:gd fmla="*/ 8 w 17" name="T48"/>
                <a:gd fmla="*/ 0 h 17" name="T49"/>
                <a:gd fmla="*/ 8 w 17" name="T50"/>
                <a:gd fmla="*/ 5 h 17" name="T51"/>
                <a:gd fmla="*/ 6 w 17" name="T52"/>
                <a:gd fmla="*/ 6 h 17" name="T53"/>
                <a:gd fmla="*/ 6 w 17" name="T54"/>
                <a:gd fmla="*/ 6 h 17" name="T55"/>
                <a:gd fmla="*/ 6 w 17" name="T56"/>
                <a:gd fmla="*/ 6 h 17" name="T57"/>
                <a:gd fmla="*/ 5 w 17" name="T58"/>
                <a:gd fmla="*/ 8 h 17" name="T59"/>
                <a:gd fmla="*/ 6 w 17" name="T60"/>
                <a:gd fmla="*/ 11 h 17" name="T61"/>
                <a:gd fmla="*/ 6 w 17" name="T62"/>
                <a:gd fmla="*/ 11 h 17" name="T63"/>
                <a:gd fmla="*/ 8 w 17" name="T64"/>
                <a:gd fmla="*/ 12 h 17" name="T65"/>
                <a:gd fmla="*/ 8 w 17" name="T66"/>
                <a:gd fmla="*/ 17 h 17"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7" w="17">
                  <a:moveTo>
                    <a:pt x="8" y="0"/>
                  </a:moveTo>
                  <a:cubicBezTo>
                    <a:pt x="11" y="0"/>
                    <a:pt x="13" y="1"/>
                    <a:pt x="14" y="2"/>
                  </a:cubicBezTo>
                  <a:cubicBezTo>
                    <a:pt x="16" y="4"/>
                    <a:pt x="17" y="6"/>
                    <a:pt x="17" y="8"/>
                  </a:cubicBezTo>
                  <a:cubicBezTo>
                    <a:pt x="17" y="11"/>
                    <a:pt x="16" y="13"/>
                    <a:pt x="14" y="14"/>
                  </a:cubicBezTo>
                  <a:cubicBezTo>
                    <a:pt x="14" y="14"/>
                    <a:pt x="14" y="14"/>
                    <a:pt x="14" y="14"/>
                  </a:cubicBezTo>
                  <a:cubicBezTo>
                    <a:pt x="14" y="14"/>
                    <a:pt x="14" y="14"/>
                    <a:pt x="14" y="14"/>
                  </a:cubicBezTo>
                  <a:cubicBezTo>
                    <a:pt x="13" y="16"/>
                    <a:pt x="11" y="17"/>
                    <a:pt x="8" y="17"/>
                  </a:cubicBezTo>
                  <a:cubicBezTo>
                    <a:pt x="8" y="17"/>
                    <a:pt x="8" y="17"/>
                    <a:pt x="8" y="17"/>
                  </a:cubicBezTo>
                  <a:cubicBezTo>
                    <a:pt x="8" y="12"/>
                    <a:pt x="8" y="12"/>
                    <a:pt x="8" y="12"/>
                  </a:cubicBezTo>
                  <a:cubicBezTo>
                    <a:pt x="8" y="12"/>
                    <a:pt x="8" y="12"/>
                    <a:pt x="8" y="12"/>
                  </a:cubicBezTo>
                  <a:cubicBezTo>
                    <a:pt x="9" y="12"/>
                    <a:pt x="10" y="12"/>
                    <a:pt x="11" y="11"/>
                  </a:cubicBezTo>
                  <a:cubicBezTo>
                    <a:pt x="11" y="11"/>
                    <a:pt x="11" y="11"/>
                    <a:pt x="11" y="11"/>
                  </a:cubicBezTo>
                  <a:cubicBezTo>
                    <a:pt x="12" y="10"/>
                    <a:pt x="12" y="9"/>
                    <a:pt x="12" y="8"/>
                  </a:cubicBezTo>
                  <a:cubicBezTo>
                    <a:pt x="12" y="7"/>
                    <a:pt x="12" y="6"/>
                    <a:pt x="11" y="6"/>
                  </a:cubicBezTo>
                  <a:cubicBezTo>
                    <a:pt x="10" y="5"/>
                    <a:pt x="9" y="5"/>
                    <a:pt x="8" y="5"/>
                  </a:cubicBezTo>
                  <a:cubicBezTo>
                    <a:pt x="8" y="5"/>
                    <a:pt x="8" y="5"/>
                    <a:pt x="8" y="5"/>
                  </a:cubicBezTo>
                  <a:cubicBezTo>
                    <a:pt x="8" y="0"/>
                    <a:pt x="8" y="0"/>
                    <a:pt x="8" y="0"/>
                  </a:cubicBezTo>
                  <a:close/>
                  <a:moveTo>
                    <a:pt x="8" y="17"/>
                  </a:moveTo>
                  <a:cubicBezTo>
                    <a:pt x="6" y="17"/>
                    <a:pt x="4" y="16"/>
                    <a:pt x="2" y="14"/>
                  </a:cubicBezTo>
                  <a:cubicBezTo>
                    <a:pt x="2" y="14"/>
                    <a:pt x="2" y="14"/>
                    <a:pt x="2" y="14"/>
                  </a:cubicBezTo>
                  <a:cubicBezTo>
                    <a:pt x="2" y="14"/>
                    <a:pt x="2" y="14"/>
                    <a:pt x="2" y="14"/>
                  </a:cubicBezTo>
                  <a:cubicBezTo>
                    <a:pt x="1" y="13"/>
                    <a:pt x="0" y="11"/>
                    <a:pt x="0" y="8"/>
                  </a:cubicBezTo>
                  <a:cubicBezTo>
                    <a:pt x="0" y="6"/>
                    <a:pt x="1" y="4"/>
                    <a:pt x="2" y="2"/>
                  </a:cubicBezTo>
                  <a:cubicBezTo>
                    <a:pt x="2" y="2"/>
                    <a:pt x="2" y="2"/>
                    <a:pt x="2" y="2"/>
                  </a:cubicBezTo>
                  <a:cubicBezTo>
                    <a:pt x="4" y="1"/>
                    <a:pt x="6" y="0"/>
                    <a:pt x="8" y="0"/>
                  </a:cubicBezTo>
                  <a:cubicBezTo>
                    <a:pt x="8" y="5"/>
                    <a:pt x="8" y="5"/>
                    <a:pt x="8" y="5"/>
                  </a:cubicBezTo>
                  <a:cubicBezTo>
                    <a:pt x="7" y="5"/>
                    <a:pt x="6" y="5"/>
                    <a:pt x="6" y="6"/>
                  </a:cubicBezTo>
                  <a:cubicBezTo>
                    <a:pt x="6" y="6"/>
                    <a:pt x="6" y="6"/>
                    <a:pt x="6" y="6"/>
                  </a:cubicBezTo>
                  <a:cubicBezTo>
                    <a:pt x="6" y="6"/>
                    <a:pt x="6" y="6"/>
                    <a:pt x="6" y="6"/>
                  </a:cubicBezTo>
                  <a:cubicBezTo>
                    <a:pt x="5" y="6"/>
                    <a:pt x="5" y="7"/>
                    <a:pt x="5" y="8"/>
                  </a:cubicBezTo>
                  <a:cubicBezTo>
                    <a:pt x="5" y="9"/>
                    <a:pt x="5" y="10"/>
                    <a:pt x="6" y="11"/>
                  </a:cubicBezTo>
                  <a:cubicBezTo>
                    <a:pt x="6" y="11"/>
                    <a:pt x="6" y="11"/>
                    <a:pt x="6" y="11"/>
                  </a:cubicBezTo>
                  <a:cubicBezTo>
                    <a:pt x="6" y="12"/>
                    <a:pt x="7" y="12"/>
                    <a:pt x="8" y="12"/>
                  </a:cubicBezTo>
                  <a:lnTo>
                    <a:pt x="8" y="1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0" name="Freeform 305"/>
            <p:cNvSpPr>
              <a:spLocks noEditPoints="1"/>
            </p:cNvSpPr>
            <p:nvPr/>
          </p:nvSpPr>
          <p:spPr bwMode="auto">
            <a:xfrm>
              <a:off x="7923225" y="508004"/>
              <a:ext cx="30163" cy="31751"/>
            </a:xfrm>
            <a:custGeom>
              <a:gdLst>
                <a:gd fmla="*/ 6 w 13" name="T0"/>
                <a:gd fmla="*/ 0 h 14" name="T1"/>
                <a:gd fmla="*/ 11 w 13" name="T2"/>
                <a:gd fmla="*/ 2 h 14" name="T3"/>
                <a:gd fmla="*/ 11 w 13" name="T4"/>
                <a:gd fmla="*/ 2 h 14" name="T5"/>
                <a:gd fmla="*/ 13 w 13" name="T6"/>
                <a:gd fmla="*/ 7 h 14" name="T7"/>
                <a:gd fmla="*/ 11 w 13" name="T8"/>
                <a:gd fmla="*/ 12 h 14" name="T9"/>
                <a:gd fmla="*/ 11 w 13" name="T10"/>
                <a:gd fmla="*/ 12 h 14" name="T11"/>
                <a:gd fmla="*/ 6 w 13" name="T12"/>
                <a:gd fmla="*/ 14 h 14" name="T13"/>
                <a:gd fmla="*/ 6 w 13" name="T14"/>
                <a:gd fmla="*/ 9 h 14" name="T15"/>
                <a:gd fmla="*/ 8 w 13" name="T16"/>
                <a:gd fmla="*/ 8 h 14" name="T17"/>
                <a:gd fmla="*/ 8 w 13" name="T18"/>
                <a:gd fmla="*/ 8 h 14" name="T19"/>
                <a:gd fmla="*/ 8 w 13" name="T20"/>
                <a:gd fmla="*/ 7 h 14" name="T21"/>
                <a:gd fmla="*/ 8 w 13" name="T22"/>
                <a:gd fmla="*/ 6 h 14" name="T23"/>
                <a:gd fmla="*/ 8 w 13" name="T24"/>
                <a:gd fmla="*/ 6 h 14" name="T25"/>
                <a:gd fmla="*/ 6 w 13" name="T26"/>
                <a:gd fmla="*/ 5 h 14" name="T27"/>
                <a:gd fmla="*/ 6 w 13" name="T28"/>
                <a:gd fmla="*/ 0 h 14" name="T29"/>
                <a:gd fmla="*/ 6 w 13" name="T30"/>
                <a:gd fmla="*/ 14 h 14" name="T31"/>
                <a:gd fmla="*/ 1 w 13" name="T32"/>
                <a:gd fmla="*/ 12 h 14" name="T33"/>
                <a:gd fmla="*/ 0 w 13" name="T34"/>
                <a:gd fmla="*/ 7 h 14" name="T35"/>
                <a:gd fmla="*/ 1 w 13" name="T36"/>
                <a:gd fmla="*/ 2 h 14" name="T37"/>
                <a:gd fmla="*/ 1 w 13" name="T38"/>
                <a:gd fmla="*/ 2 h 14" name="T39"/>
                <a:gd fmla="*/ 6 w 13" name="T40"/>
                <a:gd fmla="*/ 0 h 14" name="T41"/>
                <a:gd fmla="*/ 6 w 13" name="T42"/>
                <a:gd fmla="*/ 5 h 14" name="T43"/>
                <a:gd fmla="*/ 5 w 13" name="T44"/>
                <a:gd fmla="*/ 6 h 14" name="T45"/>
                <a:gd fmla="*/ 5 w 13" name="T46"/>
                <a:gd fmla="*/ 6 h 14" name="T47"/>
                <a:gd fmla="*/ 5 w 13" name="T48"/>
                <a:gd fmla="*/ 6 h 14" name="T49"/>
                <a:gd fmla="*/ 4 w 13" name="T50"/>
                <a:gd fmla="*/ 7 h 14" name="T51"/>
                <a:gd fmla="*/ 5 w 13" name="T52"/>
                <a:gd fmla="*/ 8 h 14" name="T53"/>
                <a:gd fmla="*/ 6 w 13" name="T54"/>
                <a:gd fmla="*/ 9 h 14" name="T55"/>
                <a:gd fmla="*/ 6 w 13" name="T56"/>
                <a:gd fmla="*/ 14 h 14"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4" w="13">
                  <a:moveTo>
                    <a:pt x="6" y="0"/>
                  </a:moveTo>
                  <a:cubicBezTo>
                    <a:pt x="8" y="0"/>
                    <a:pt x="10" y="1"/>
                    <a:pt x="11" y="2"/>
                  </a:cubicBezTo>
                  <a:cubicBezTo>
                    <a:pt x="11" y="2"/>
                    <a:pt x="11" y="2"/>
                    <a:pt x="11" y="2"/>
                  </a:cubicBezTo>
                  <a:cubicBezTo>
                    <a:pt x="12" y="4"/>
                    <a:pt x="13" y="5"/>
                    <a:pt x="13" y="7"/>
                  </a:cubicBezTo>
                  <a:cubicBezTo>
                    <a:pt x="13" y="9"/>
                    <a:pt x="12" y="11"/>
                    <a:pt x="11" y="12"/>
                  </a:cubicBezTo>
                  <a:cubicBezTo>
                    <a:pt x="11" y="12"/>
                    <a:pt x="11" y="12"/>
                    <a:pt x="11" y="12"/>
                  </a:cubicBezTo>
                  <a:cubicBezTo>
                    <a:pt x="10" y="13"/>
                    <a:pt x="8" y="14"/>
                    <a:pt x="6" y="14"/>
                  </a:cubicBezTo>
                  <a:cubicBezTo>
                    <a:pt x="6" y="9"/>
                    <a:pt x="6" y="9"/>
                    <a:pt x="6" y="9"/>
                  </a:cubicBezTo>
                  <a:cubicBezTo>
                    <a:pt x="7" y="9"/>
                    <a:pt x="7" y="9"/>
                    <a:pt x="8" y="8"/>
                  </a:cubicBezTo>
                  <a:cubicBezTo>
                    <a:pt x="8" y="8"/>
                    <a:pt x="8" y="8"/>
                    <a:pt x="8" y="8"/>
                  </a:cubicBezTo>
                  <a:cubicBezTo>
                    <a:pt x="8" y="8"/>
                    <a:pt x="8" y="8"/>
                    <a:pt x="8" y="7"/>
                  </a:cubicBezTo>
                  <a:cubicBezTo>
                    <a:pt x="8" y="7"/>
                    <a:pt x="8" y="6"/>
                    <a:pt x="8" y="6"/>
                  </a:cubicBezTo>
                  <a:cubicBezTo>
                    <a:pt x="8" y="6"/>
                    <a:pt x="8" y="6"/>
                    <a:pt x="8" y="6"/>
                  </a:cubicBezTo>
                  <a:cubicBezTo>
                    <a:pt x="7" y="5"/>
                    <a:pt x="7" y="5"/>
                    <a:pt x="6" y="5"/>
                  </a:cubicBezTo>
                  <a:lnTo>
                    <a:pt x="6" y="0"/>
                  </a:lnTo>
                  <a:close/>
                  <a:moveTo>
                    <a:pt x="6" y="14"/>
                  </a:moveTo>
                  <a:cubicBezTo>
                    <a:pt x="4" y="14"/>
                    <a:pt x="3" y="13"/>
                    <a:pt x="1" y="12"/>
                  </a:cubicBezTo>
                  <a:cubicBezTo>
                    <a:pt x="0" y="11"/>
                    <a:pt x="0" y="9"/>
                    <a:pt x="0" y="7"/>
                  </a:cubicBezTo>
                  <a:cubicBezTo>
                    <a:pt x="0" y="5"/>
                    <a:pt x="0" y="4"/>
                    <a:pt x="1" y="2"/>
                  </a:cubicBezTo>
                  <a:cubicBezTo>
                    <a:pt x="1" y="2"/>
                    <a:pt x="1" y="2"/>
                    <a:pt x="1" y="2"/>
                  </a:cubicBezTo>
                  <a:cubicBezTo>
                    <a:pt x="3" y="1"/>
                    <a:pt x="4" y="0"/>
                    <a:pt x="6" y="0"/>
                  </a:cubicBezTo>
                  <a:cubicBezTo>
                    <a:pt x="6" y="5"/>
                    <a:pt x="6" y="5"/>
                    <a:pt x="6" y="5"/>
                  </a:cubicBezTo>
                  <a:cubicBezTo>
                    <a:pt x="6" y="5"/>
                    <a:pt x="5" y="5"/>
                    <a:pt x="5" y="6"/>
                  </a:cubicBezTo>
                  <a:cubicBezTo>
                    <a:pt x="5" y="6"/>
                    <a:pt x="5" y="6"/>
                    <a:pt x="5" y="6"/>
                  </a:cubicBezTo>
                  <a:cubicBezTo>
                    <a:pt x="5" y="6"/>
                    <a:pt x="5" y="6"/>
                    <a:pt x="5" y="6"/>
                  </a:cubicBezTo>
                  <a:cubicBezTo>
                    <a:pt x="5" y="6"/>
                    <a:pt x="4" y="7"/>
                    <a:pt x="4" y="7"/>
                  </a:cubicBezTo>
                  <a:cubicBezTo>
                    <a:pt x="4" y="8"/>
                    <a:pt x="5" y="8"/>
                    <a:pt x="5" y="8"/>
                  </a:cubicBezTo>
                  <a:cubicBezTo>
                    <a:pt x="5" y="9"/>
                    <a:pt x="6" y="9"/>
                    <a:pt x="6" y="9"/>
                  </a:cubicBezTo>
                  <a:lnTo>
                    <a:pt x="6" y="1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1" name="Freeform 306"/>
            <p:cNvSpPr>
              <a:spLocks noEditPoints="1"/>
            </p:cNvSpPr>
            <p:nvPr/>
          </p:nvSpPr>
          <p:spPr bwMode="auto">
            <a:xfrm>
              <a:off x="7913699" y="430217"/>
              <a:ext cx="47625" cy="46038"/>
            </a:xfrm>
            <a:custGeom>
              <a:gdLst>
                <a:gd fmla="*/ 10 w 21" name="T0"/>
                <a:gd fmla="*/ 0 h 21" name="T1"/>
                <a:gd fmla="*/ 18 w 21" name="T2"/>
                <a:gd fmla="*/ 3 h 21" name="T3"/>
                <a:gd fmla="*/ 18 w 21" name="T4"/>
                <a:gd fmla="*/ 3 h 21" name="T5"/>
                <a:gd fmla="*/ 21 w 21" name="T6"/>
                <a:gd fmla="*/ 10 h 21" name="T7"/>
                <a:gd fmla="*/ 18 w 21" name="T8"/>
                <a:gd fmla="*/ 18 h 21" name="T9"/>
                <a:gd fmla="*/ 18 w 21" name="T10"/>
                <a:gd fmla="*/ 18 h 21" name="T11"/>
                <a:gd fmla="*/ 10 w 21" name="T12"/>
                <a:gd fmla="*/ 21 h 21" name="T13"/>
                <a:gd fmla="*/ 10 w 21" name="T14"/>
                <a:gd fmla="*/ 16 h 21" name="T15"/>
                <a:gd fmla="*/ 14 w 21" name="T16"/>
                <a:gd fmla="*/ 14 h 21" name="T17"/>
                <a:gd fmla="*/ 14 w 21" name="T18"/>
                <a:gd fmla="*/ 14 h 21" name="T19"/>
                <a:gd fmla="*/ 16 w 21" name="T20"/>
                <a:gd fmla="*/ 10 h 21" name="T21"/>
                <a:gd fmla="*/ 14 w 21" name="T22"/>
                <a:gd fmla="*/ 7 h 21" name="T23"/>
                <a:gd fmla="*/ 14 w 21" name="T24"/>
                <a:gd fmla="*/ 7 h 21" name="T25"/>
                <a:gd fmla="*/ 10 w 21" name="T26"/>
                <a:gd fmla="*/ 5 h 21" name="T27"/>
                <a:gd fmla="*/ 10 w 21" name="T28"/>
                <a:gd fmla="*/ 0 h 21" name="T29"/>
                <a:gd fmla="*/ 10 w 21" name="T30"/>
                <a:gd fmla="*/ 0 h 21" name="T31"/>
                <a:gd fmla="*/ 10 w 21" name="T32"/>
                <a:gd fmla="*/ 0 h 21" name="T33"/>
                <a:gd fmla="*/ 10 w 21" name="T34"/>
                <a:gd fmla="*/ 5 h 21" name="T35"/>
                <a:gd fmla="*/ 10 w 21" name="T36"/>
                <a:gd fmla="*/ 5 h 21" name="T37"/>
                <a:gd fmla="*/ 6 w 21" name="T38"/>
                <a:gd fmla="*/ 7 h 21" name="T39"/>
                <a:gd fmla="*/ 5 w 21" name="T40"/>
                <a:gd fmla="*/ 10 h 21" name="T41"/>
                <a:gd fmla="*/ 6 w 21" name="T42"/>
                <a:gd fmla="*/ 14 h 21" name="T43"/>
                <a:gd fmla="*/ 6 w 21" name="T44"/>
                <a:gd fmla="*/ 14 h 21" name="T45"/>
                <a:gd fmla="*/ 6 w 21" name="T46"/>
                <a:gd fmla="*/ 14 h 21" name="T47"/>
                <a:gd fmla="*/ 10 w 21" name="T48"/>
                <a:gd fmla="*/ 16 h 21" name="T49"/>
                <a:gd fmla="*/ 10 w 21" name="T50"/>
                <a:gd fmla="*/ 16 h 21" name="T51"/>
                <a:gd fmla="*/ 10 w 21" name="T52"/>
                <a:gd fmla="*/ 21 h 21" name="T53"/>
                <a:gd fmla="*/ 10 w 21" name="T54"/>
                <a:gd fmla="*/ 21 h 21" name="T55"/>
                <a:gd fmla="*/ 3 w 21" name="T56"/>
                <a:gd fmla="*/ 18 h 21" name="T57"/>
                <a:gd fmla="*/ 3 w 21" name="T58"/>
                <a:gd fmla="*/ 18 h 21" name="T59"/>
                <a:gd fmla="*/ 0 w 21" name="T60"/>
                <a:gd fmla="*/ 10 h 21" name="T61"/>
                <a:gd fmla="*/ 3 w 21" name="T62"/>
                <a:gd fmla="*/ 3 h 21" name="T63"/>
                <a:gd fmla="*/ 10 w 21" name="T64"/>
                <a:gd fmla="*/ 0 h 21"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21" w="21">
                  <a:moveTo>
                    <a:pt x="10" y="0"/>
                  </a:moveTo>
                  <a:cubicBezTo>
                    <a:pt x="13" y="0"/>
                    <a:pt x="16" y="1"/>
                    <a:pt x="18" y="3"/>
                  </a:cubicBezTo>
                  <a:cubicBezTo>
                    <a:pt x="18" y="3"/>
                    <a:pt x="18" y="3"/>
                    <a:pt x="18" y="3"/>
                  </a:cubicBezTo>
                  <a:cubicBezTo>
                    <a:pt x="19" y="5"/>
                    <a:pt x="21" y="8"/>
                    <a:pt x="21" y="10"/>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8"/>
                    <a:pt x="14" y="7"/>
                  </a:cubicBezTo>
                  <a:cubicBezTo>
                    <a:pt x="14" y="7"/>
                    <a:pt x="14" y="7"/>
                    <a:pt x="14" y="7"/>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7"/>
                  </a:cubicBezTo>
                  <a:cubicBezTo>
                    <a:pt x="5" y="8"/>
                    <a:pt x="5" y="9"/>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3" y="18"/>
                    <a:pt x="3" y="18"/>
                    <a:pt x="3" y="18"/>
                  </a:cubicBezTo>
                  <a:cubicBezTo>
                    <a:pt x="1" y="16"/>
                    <a:pt x="0" y="13"/>
                    <a:pt x="0" y="10"/>
                  </a:cubicBezTo>
                  <a:cubicBezTo>
                    <a:pt x="0" y="8"/>
                    <a:pt x="1" y="5"/>
                    <a:pt x="3" y="3"/>
                  </a:cubicBezTo>
                  <a:cubicBezTo>
                    <a:pt x="5" y="1"/>
                    <a:pt x="7" y="0"/>
                    <a:pt x="10"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2" name="Freeform 307"/>
            <p:cNvSpPr>
              <a:spLocks noEditPoints="1"/>
            </p:cNvSpPr>
            <p:nvPr/>
          </p:nvSpPr>
          <p:spPr bwMode="auto">
            <a:xfrm>
              <a:off x="7864487" y="271466"/>
              <a:ext cx="190501" cy="411166"/>
            </a:xfrm>
            <a:custGeom>
              <a:gdLst>
                <a:gd fmla="*/ 46 w 84" name="T0"/>
                <a:gd fmla="*/ 17 h 182" name="T1"/>
                <a:gd fmla="*/ 46 w 84" name="T2"/>
                <a:gd fmla="*/ 17 h 182" name="T3"/>
                <a:gd fmla="*/ 44 w 84" name="T4"/>
                <a:gd fmla="*/ 30 h 182" name="T5"/>
                <a:gd fmla="*/ 42 w 84" name="T6"/>
                <a:gd fmla="*/ 30 h 182" name="T7"/>
                <a:gd fmla="*/ 43 w 84" name="T8"/>
                <a:gd fmla="*/ 9 h 182" name="T9"/>
                <a:gd fmla="*/ 50 w 84" name="T10"/>
                <a:gd fmla="*/ 5 h 182" name="T11"/>
                <a:gd fmla="*/ 72 w 84" name="T12"/>
                <a:gd fmla="*/ 0 h 182" name="T13"/>
                <a:gd fmla="*/ 79 w 84" name="T14"/>
                <a:gd fmla="*/ 1 h 182" name="T15"/>
                <a:gd fmla="*/ 83 w 84" name="T16"/>
                <a:gd fmla="*/ 7 h 182" name="T17"/>
                <a:gd fmla="*/ 76 w 84" name="T18"/>
                <a:gd fmla="*/ 18 h 182" name="T19"/>
                <a:gd fmla="*/ 60 w 84" name="T20"/>
                <a:gd fmla="*/ 22 h 182" name="T21"/>
                <a:gd fmla="*/ 78 w 84" name="T22"/>
                <a:gd fmla="*/ 26 h 182" name="T23"/>
                <a:gd fmla="*/ 80 w 84" name="T24"/>
                <a:gd fmla="*/ 180 h 182" name="T25"/>
                <a:gd fmla="*/ 42 w 84" name="T26"/>
                <a:gd fmla="*/ 182 h 182" name="T27"/>
                <a:gd fmla="*/ 75 w 84" name="T28"/>
                <a:gd fmla="*/ 177 h 182" name="T29"/>
                <a:gd fmla="*/ 57 w 84" name="T30"/>
                <a:gd fmla="*/ 30 h 182" name="T31"/>
                <a:gd fmla="*/ 55 w 84" name="T32"/>
                <a:gd fmla="*/ 28 h 182" name="T33"/>
                <a:gd fmla="*/ 57 w 84" name="T34"/>
                <a:gd fmla="*/ 18 h 182" name="T35"/>
                <a:gd fmla="*/ 75 w 84" name="T36"/>
                <a:gd fmla="*/ 14 h 182" name="T37"/>
                <a:gd fmla="*/ 78 w 84" name="T38"/>
                <a:gd fmla="*/ 12 h 182" name="T39"/>
                <a:gd fmla="*/ 79 w 84" name="T40"/>
                <a:gd fmla="*/ 8 h 182" name="T41"/>
                <a:gd fmla="*/ 73 w 84" name="T42"/>
                <a:gd fmla="*/ 5 h 182" name="T43"/>
                <a:gd fmla="*/ 51 w 84" name="T44"/>
                <a:gd fmla="*/ 10 h 182" name="T45"/>
                <a:gd fmla="*/ 48 w 84" name="T46"/>
                <a:gd fmla="*/ 11 h 182" name="T47"/>
                <a:gd fmla="*/ 42 w 84" name="T48"/>
                <a:gd fmla="*/ 166 h 182" name="T49"/>
                <a:gd fmla="*/ 65 w 84" name="T50"/>
                <a:gd fmla="*/ 164 h 182" name="T51"/>
                <a:gd fmla="*/ 62 w 84" name="T52"/>
                <a:gd fmla="*/ 57 h 182" name="T53"/>
                <a:gd fmla="*/ 57 w 84" name="T54"/>
                <a:gd fmla="*/ 57 h 182" name="T55"/>
                <a:gd fmla="*/ 55 w 84" name="T56"/>
                <a:gd fmla="*/ 94 h 182" name="T57"/>
                <a:gd fmla="*/ 54 w 84" name="T58"/>
                <a:gd fmla="*/ 97 h 182" name="T59"/>
                <a:gd fmla="*/ 52 w 84" name="T60"/>
                <a:gd fmla="*/ 99 h 182" name="T61"/>
                <a:gd fmla="*/ 51 w 84" name="T62"/>
                <a:gd fmla="*/ 99 h 182" name="T63"/>
                <a:gd fmla="*/ 47 w 84" name="T64"/>
                <a:gd fmla="*/ 98 h 182" name="T65"/>
                <a:gd fmla="*/ 47 w 84" name="T66"/>
                <a:gd fmla="*/ 98 h 182" name="T67"/>
                <a:gd fmla="*/ 46 w 84" name="T68"/>
                <a:gd fmla="*/ 83 h 182" name="T69"/>
                <a:gd fmla="*/ 46 w 84" name="T70"/>
                <a:gd fmla="*/ 60 h 182" name="T71"/>
                <a:gd fmla="*/ 42 w 84" name="T72"/>
                <a:gd fmla="*/ 57 h 182" name="T73"/>
                <a:gd fmla="*/ 44 w 84" name="T74"/>
                <a:gd fmla="*/ 101 h 182" name="T75"/>
                <a:gd fmla="*/ 51 w 84" name="T76"/>
                <a:gd fmla="*/ 104 h 182" name="T77"/>
                <a:gd fmla="*/ 52 w 84" name="T78"/>
                <a:gd fmla="*/ 104 h 182" name="T79"/>
                <a:gd fmla="*/ 53 w 84" name="T80"/>
                <a:gd fmla="*/ 103 h 182" name="T81"/>
                <a:gd fmla="*/ 58 w 84" name="T82"/>
                <a:gd fmla="*/ 100 h 182" name="T83"/>
                <a:gd fmla="*/ 60 w 84" name="T84"/>
                <a:gd fmla="*/ 94 h 182" name="T85"/>
                <a:gd fmla="*/ 60 w 84" name="T86"/>
                <a:gd fmla="*/ 62 h 182" name="T87"/>
                <a:gd fmla="*/ 42 w 84" name="T88"/>
                <a:gd fmla="*/ 161 h 182" name="T89"/>
                <a:gd fmla="*/ 42 w 84" name="T90"/>
                <a:gd fmla="*/ 30 h 182" name="T91"/>
                <a:gd fmla="*/ 5 w 84" name="T92"/>
                <a:gd fmla="*/ 177 h 182" name="T93"/>
                <a:gd fmla="*/ 42 w 84" name="T94"/>
                <a:gd fmla="*/ 182 h 182" name="T95"/>
                <a:gd fmla="*/ 0 w 84" name="T96"/>
                <a:gd fmla="*/ 180 h 182" name="T97"/>
                <a:gd fmla="*/ 3 w 84" name="T98"/>
                <a:gd fmla="*/ 26 h 182" name="T99"/>
                <a:gd fmla="*/ 41 w 84" name="T100"/>
                <a:gd fmla="*/ 17 h 182" name="T101"/>
                <a:gd fmla="*/ 41 w 84" name="T102"/>
                <a:gd fmla="*/ 17 h 182" name="T103"/>
                <a:gd fmla="*/ 42 w 84" name="T104"/>
                <a:gd fmla="*/ 30 h 182" name="T105"/>
                <a:gd fmla="*/ 18 w 84" name="T106"/>
                <a:gd fmla="*/ 57 h 182" name="T107"/>
                <a:gd fmla="*/ 16 w 84" name="T108"/>
                <a:gd fmla="*/ 164 h 182" name="T109"/>
                <a:gd fmla="*/ 42 w 84" name="T110"/>
                <a:gd fmla="*/ 166 h 182" name="T111"/>
                <a:gd fmla="*/ 20 w 84" name="T112"/>
                <a:gd fmla="*/ 161 h 182" name="T113"/>
                <a:gd fmla="*/ 41 w 84" name="T114"/>
                <a:gd fmla="*/ 62 h 182" name="T115"/>
                <a:gd fmla="*/ 41 w 84" name="T116"/>
                <a:gd fmla="*/ 94 h 182" name="T117"/>
                <a:gd fmla="*/ 42 w 84" name="T118"/>
                <a:gd fmla="*/ 57 h 182"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82" w="84">
                  <a:moveTo>
                    <a:pt x="47" y="12"/>
                  </a:moveTo>
                  <a:cubicBezTo>
                    <a:pt x="46" y="13"/>
                    <a:pt x="46" y="15"/>
                    <a:pt x="46" y="17"/>
                  </a:cubicBezTo>
                  <a:cubicBezTo>
                    <a:pt x="46" y="17"/>
                    <a:pt x="46" y="17"/>
                    <a:pt x="46" y="17"/>
                  </a:cubicBezTo>
                  <a:cubicBezTo>
                    <a:pt x="46" y="17"/>
                    <a:pt x="46" y="17"/>
                    <a:pt x="46" y="17"/>
                  </a:cubicBezTo>
                  <a:cubicBezTo>
                    <a:pt x="46" y="28"/>
                    <a:pt x="46" y="28"/>
                    <a:pt x="46" y="28"/>
                  </a:cubicBezTo>
                  <a:cubicBezTo>
                    <a:pt x="46" y="29"/>
                    <a:pt x="45" y="30"/>
                    <a:pt x="44" y="30"/>
                  </a:cubicBezTo>
                  <a:cubicBezTo>
                    <a:pt x="44" y="30"/>
                    <a:pt x="44" y="30"/>
                    <a:pt x="44" y="30"/>
                  </a:cubicBezTo>
                  <a:cubicBezTo>
                    <a:pt x="42" y="30"/>
                    <a:pt x="42" y="30"/>
                    <a:pt x="42" y="30"/>
                  </a:cubicBezTo>
                  <a:cubicBezTo>
                    <a:pt x="42" y="11"/>
                    <a:pt x="42" y="11"/>
                    <a:pt x="42" y="11"/>
                  </a:cubicBezTo>
                  <a:cubicBezTo>
                    <a:pt x="42" y="10"/>
                    <a:pt x="43" y="10"/>
                    <a:pt x="43" y="9"/>
                  </a:cubicBezTo>
                  <a:cubicBezTo>
                    <a:pt x="44" y="8"/>
                    <a:pt x="45" y="7"/>
                    <a:pt x="46" y="6"/>
                  </a:cubicBezTo>
                  <a:cubicBezTo>
                    <a:pt x="47" y="6"/>
                    <a:pt x="48" y="6"/>
                    <a:pt x="50" y="5"/>
                  </a:cubicBezTo>
                  <a:cubicBezTo>
                    <a:pt x="50" y="5"/>
                    <a:pt x="50" y="5"/>
                    <a:pt x="50" y="5"/>
                  </a:cubicBezTo>
                  <a:cubicBezTo>
                    <a:pt x="72" y="0"/>
                    <a:pt x="72" y="0"/>
                    <a:pt x="72" y="0"/>
                  </a:cubicBezTo>
                  <a:cubicBezTo>
                    <a:pt x="72" y="0"/>
                    <a:pt x="72" y="0"/>
                    <a:pt x="72" y="0"/>
                  </a:cubicBezTo>
                  <a:cubicBezTo>
                    <a:pt x="75" y="0"/>
                    <a:pt x="77" y="0"/>
                    <a:pt x="79" y="1"/>
                  </a:cubicBezTo>
                  <a:cubicBezTo>
                    <a:pt x="81" y="3"/>
                    <a:pt x="83" y="5"/>
                    <a:pt x="83" y="7"/>
                  </a:cubicBezTo>
                  <a:cubicBezTo>
                    <a:pt x="83" y="7"/>
                    <a:pt x="83" y="7"/>
                    <a:pt x="83" y="7"/>
                  </a:cubicBezTo>
                  <a:cubicBezTo>
                    <a:pt x="84" y="10"/>
                    <a:pt x="83" y="12"/>
                    <a:pt x="82" y="14"/>
                  </a:cubicBezTo>
                  <a:cubicBezTo>
                    <a:pt x="81" y="16"/>
                    <a:pt x="79" y="18"/>
                    <a:pt x="76" y="18"/>
                  </a:cubicBezTo>
                  <a:cubicBezTo>
                    <a:pt x="76" y="18"/>
                    <a:pt x="76" y="18"/>
                    <a:pt x="76" y="18"/>
                  </a:cubicBezTo>
                  <a:cubicBezTo>
                    <a:pt x="60" y="22"/>
                    <a:pt x="60" y="22"/>
                    <a:pt x="60" y="22"/>
                  </a:cubicBezTo>
                  <a:cubicBezTo>
                    <a:pt x="60" y="26"/>
                    <a:pt x="60" y="26"/>
                    <a:pt x="60" y="26"/>
                  </a:cubicBezTo>
                  <a:cubicBezTo>
                    <a:pt x="78" y="26"/>
                    <a:pt x="78" y="26"/>
                    <a:pt x="78" y="26"/>
                  </a:cubicBezTo>
                  <a:cubicBezTo>
                    <a:pt x="79" y="26"/>
                    <a:pt x="80" y="27"/>
                    <a:pt x="80" y="28"/>
                  </a:cubicBezTo>
                  <a:cubicBezTo>
                    <a:pt x="80" y="180"/>
                    <a:pt x="80" y="180"/>
                    <a:pt x="80" y="180"/>
                  </a:cubicBezTo>
                  <a:cubicBezTo>
                    <a:pt x="80" y="181"/>
                    <a:pt x="79" y="182"/>
                    <a:pt x="78" y="182"/>
                  </a:cubicBezTo>
                  <a:cubicBezTo>
                    <a:pt x="42" y="182"/>
                    <a:pt x="42" y="182"/>
                    <a:pt x="42" y="182"/>
                  </a:cubicBezTo>
                  <a:cubicBezTo>
                    <a:pt x="42" y="177"/>
                    <a:pt x="42" y="177"/>
                    <a:pt x="42" y="177"/>
                  </a:cubicBezTo>
                  <a:cubicBezTo>
                    <a:pt x="75" y="177"/>
                    <a:pt x="75" y="177"/>
                    <a:pt x="75" y="177"/>
                  </a:cubicBezTo>
                  <a:cubicBezTo>
                    <a:pt x="75" y="30"/>
                    <a:pt x="75" y="30"/>
                    <a:pt x="75" y="30"/>
                  </a:cubicBezTo>
                  <a:cubicBezTo>
                    <a:pt x="57" y="30"/>
                    <a:pt x="57" y="30"/>
                    <a:pt x="57" y="30"/>
                  </a:cubicBezTo>
                  <a:cubicBezTo>
                    <a:pt x="56" y="30"/>
                    <a:pt x="55" y="29"/>
                    <a:pt x="55" y="28"/>
                  </a:cubicBezTo>
                  <a:cubicBezTo>
                    <a:pt x="55" y="28"/>
                    <a:pt x="55" y="28"/>
                    <a:pt x="55" y="28"/>
                  </a:cubicBezTo>
                  <a:cubicBezTo>
                    <a:pt x="55" y="20"/>
                    <a:pt x="55" y="20"/>
                    <a:pt x="55" y="20"/>
                  </a:cubicBezTo>
                  <a:cubicBezTo>
                    <a:pt x="55" y="19"/>
                    <a:pt x="56" y="18"/>
                    <a:pt x="57" y="18"/>
                  </a:cubicBezTo>
                  <a:cubicBezTo>
                    <a:pt x="57" y="18"/>
                    <a:pt x="57" y="18"/>
                    <a:pt x="57" y="18"/>
                  </a:cubicBezTo>
                  <a:cubicBezTo>
                    <a:pt x="75" y="14"/>
                    <a:pt x="75" y="14"/>
                    <a:pt x="75" y="14"/>
                  </a:cubicBezTo>
                  <a:cubicBezTo>
                    <a:pt x="75" y="14"/>
                    <a:pt x="75" y="14"/>
                    <a:pt x="75" y="14"/>
                  </a:cubicBezTo>
                  <a:cubicBezTo>
                    <a:pt x="76" y="13"/>
                    <a:pt x="77" y="13"/>
                    <a:pt x="78" y="12"/>
                  </a:cubicBezTo>
                  <a:cubicBezTo>
                    <a:pt x="79" y="11"/>
                    <a:pt x="79" y="10"/>
                    <a:pt x="79" y="8"/>
                  </a:cubicBezTo>
                  <a:cubicBezTo>
                    <a:pt x="79" y="8"/>
                    <a:pt x="79" y="8"/>
                    <a:pt x="79" y="8"/>
                  </a:cubicBezTo>
                  <a:cubicBezTo>
                    <a:pt x="78" y="7"/>
                    <a:pt x="78" y="6"/>
                    <a:pt x="77" y="5"/>
                  </a:cubicBezTo>
                  <a:cubicBezTo>
                    <a:pt x="76" y="5"/>
                    <a:pt x="74" y="5"/>
                    <a:pt x="73" y="5"/>
                  </a:cubicBezTo>
                  <a:cubicBezTo>
                    <a:pt x="73" y="5"/>
                    <a:pt x="73" y="5"/>
                    <a:pt x="73" y="5"/>
                  </a:cubicBezTo>
                  <a:cubicBezTo>
                    <a:pt x="51" y="10"/>
                    <a:pt x="51" y="10"/>
                    <a:pt x="51" y="10"/>
                  </a:cubicBezTo>
                  <a:cubicBezTo>
                    <a:pt x="51" y="10"/>
                    <a:pt x="51" y="10"/>
                    <a:pt x="51" y="10"/>
                  </a:cubicBezTo>
                  <a:cubicBezTo>
                    <a:pt x="50" y="10"/>
                    <a:pt x="49" y="10"/>
                    <a:pt x="48" y="11"/>
                  </a:cubicBezTo>
                  <a:cubicBezTo>
                    <a:pt x="48" y="11"/>
                    <a:pt x="47" y="11"/>
                    <a:pt x="47" y="12"/>
                  </a:cubicBezTo>
                  <a:close/>
                  <a:moveTo>
                    <a:pt x="42" y="166"/>
                  </a:moveTo>
                  <a:cubicBezTo>
                    <a:pt x="62" y="166"/>
                    <a:pt x="62" y="166"/>
                    <a:pt x="62" y="166"/>
                  </a:cubicBezTo>
                  <a:cubicBezTo>
                    <a:pt x="64" y="166"/>
                    <a:pt x="65" y="165"/>
                    <a:pt x="65" y="164"/>
                  </a:cubicBezTo>
                  <a:cubicBezTo>
                    <a:pt x="65" y="60"/>
                    <a:pt x="65" y="60"/>
                    <a:pt x="65" y="60"/>
                  </a:cubicBezTo>
                  <a:cubicBezTo>
                    <a:pt x="65" y="58"/>
                    <a:pt x="64" y="57"/>
                    <a:pt x="62" y="57"/>
                  </a:cubicBezTo>
                  <a:cubicBezTo>
                    <a:pt x="57" y="57"/>
                    <a:pt x="57" y="57"/>
                    <a:pt x="57" y="57"/>
                  </a:cubicBezTo>
                  <a:cubicBezTo>
                    <a:pt x="57" y="57"/>
                    <a:pt x="57" y="57"/>
                    <a:pt x="57" y="57"/>
                  </a:cubicBezTo>
                  <a:cubicBezTo>
                    <a:pt x="56" y="57"/>
                    <a:pt x="55" y="58"/>
                    <a:pt x="55" y="60"/>
                  </a:cubicBezTo>
                  <a:cubicBezTo>
                    <a:pt x="55" y="94"/>
                    <a:pt x="55" y="94"/>
                    <a:pt x="55" y="94"/>
                  </a:cubicBezTo>
                  <a:cubicBezTo>
                    <a:pt x="55" y="94"/>
                    <a:pt x="55" y="94"/>
                    <a:pt x="55" y="94"/>
                  </a:cubicBezTo>
                  <a:cubicBezTo>
                    <a:pt x="55" y="95"/>
                    <a:pt x="55" y="96"/>
                    <a:pt x="54" y="97"/>
                  </a:cubicBezTo>
                  <a:cubicBezTo>
                    <a:pt x="53" y="98"/>
                    <a:pt x="53"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49" y="99"/>
                    <a:pt x="48" y="98"/>
                    <a:pt x="47" y="98"/>
                  </a:cubicBezTo>
                  <a:cubicBezTo>
                    <a:pt x="47" y="98"/>
                    <a:pt x="47" y="98"/>
                    <a:pt x="47" y="98"/>
                  </a:cubicBezTo>
                  <a:cubicBezTo>
                    <a:pt x="47" y="98"/>
                    <a:pt x="47" y="98"/>
                    <a:pt x="47" y="98"/>
                  </a:cubicBezTo>
                  <a:cubicBezTo>
                    <a:pt x="46" y="97"/>
                    <a:pt x="46" y="96"/>
                    <a:pt x="46" y="94"/>
                  </a:cubicBezTo>
                  <a:cubicBezTo>
                    <a:pt x="46" y="83"/>
                    <a:pt x="46" y="83"/>
                    <a:pt x="46" y="83"/>
                  </a:cubicBezTo>
                  <a:cubicBezTo>
                    <a:pt x="46" y="60"/>
                    <a:pt x="46" y="60"/>
                    <a:pt x="46" y="60"/>
                  </a:cubicBezTo>
                  <a:cubicBezTo>
                    <a:pt x="46" y="60"/>
                    <a:pt x="46" y="60"/>
                    <a:pt x="46" y="60"/>
                  </a:cubicBezTo>
                  <a:cubicBezTo>
                    <a:pt x="46" y="58"/>
                    <a:pt x="45" y="57"/>
                    <a:pt x="44" y="57"/>
                  </a:cubicBezTo>
                  <a:cubicBezTo>
                    <a:pt x="42" y="57"/>
                    <a:pt x="42" y="57"/>
                    <a:pt x="42" y="57"/>
                  </a:cubicBezTo>
                  <a:cubicBezTo>
                    <a:pt x="42" y="98"/>
                    <a:pt x="42" y="98"/>
                    <a:pt x="42" y="98"/>
                  </a:cubicBezTo>
                  <a:cubicBezTo>
                    <a:pt x="42" y="99"/>
                    <a:pt x="43" y="100"/>
                    <a:pt x="44" y="101"/>
                  </a:cubicBezTo>
                  <a:cubicBezTo>
                    <a:pt x="44" y="101"/>
                    <a:pt x="44" y="101"/>
                    <a:pt x="44" y="101"/>
                  </a:cubicBezTo>
                  <a:cubicBezTo>
                    <a:pt x="46" y="103"/>
                    <a:pt x="48" y="104"/>
                    <a:pt x="51" y="104"/>
                  </a:cubicBezTo>
                  <a:cubicBezTo>
                    <a:pt x="51" y="104"/>
                    <a:pt x="51" y="104"/>
                    <a:pt x="52" y="104"/>
                  </a:cubicBezTo>
                  <a:cubicBezTo>
                    <a:pt x="52" y="104"/>
                    <a:pt x="52" y="104"/>
                    <a:pt x="52" y="104"/>
                  </a:cubicBezTo>
                  <a:cubicBezTo>
                    <a:pt x="52" y="104"/>
                    <a:pt x="52" y="104"/>
                    <a:pt x="53" y="103"/>
                  </a:cubicBezTo>
                  <a:cubicBezTo>
                    <a:pt x="53" y="103"/>
                    <a:pt x="53" y="103"/>
                    <a:pt x="53" y="103"/>
                  </a:cubicBezTo>
                  <a:cubicBezTo>
                    <a:pt x="53" y="103"/>
                    <a:pt x="53" y="103"/>
                    <a:pt x="53" y="103"/>
                  </a:cubicBezTo>
                  <a:cubicBezTo>
                    <a:pt x="55" y="103"/>
                    <a:pt x="56" y="102"/>
                    <a:pt x="58" y="100"/>
                  </a:cubicBezTo>
                  <a:cubicBezTo>
                    <a:pt x="59" y="99"/>
                    <a:pt x="60" y="97"/>
                    <a:pt x="60" y="94"/>
                  </a:cubicBezTo>
                  <a:cubicBezTo>
                    <a:pt x="60" y="94"/>
                    <a:pt x="60" y="94"/>
                    <a:pt x="60" y="94"/>
                  </a:cubicBezTo>
                  <a:cubicBezTo>
                    <a:pt x="60" y="62"/>
                    <a:pt x="60" y="62"/>
                    <a:pt x="60" y="62"/>
                  </a:cubicBezTo>
                  <a:cubicBezTo>
                    <a:pt x="60" y="62"/>
                    <a:pt x="60" y="62"/>
                    <a:pt x="60" y="62"/>
                  </a:cubicBezTo>
                  <a:cubicBezTo>
                    <a:pt x="60" y="161"/>
                    <a:pt x="60" y="161"/>
                    <a:pt x="60" y="161"/>
                  </a:cubicBezTo>
                  <a:cubicBezTo>
                    <a:pt x="42" y="161"/>
                    <a:pt x="42" y="161"/>
                    <a:pt x="42" y="161"/>
                  </a:cubicBezTo>
                  <a:lnTo>
                    <a:pt x="42" y="166"/>
                  </a:lnTo>
                  <a:close/>
                  <a:moveTo>
                    <a:pt x="42" y="30"/>
                  </a:moveTo>
                  <a:cubicBezTo>
                    <a:pt x="5" y="30"/>
                    <a:pt x="5" y="30"/>
                    <a:pt x="5" y="30"/>
                  </a:cubicBezTo>
                  <a:cubicBezTo>
                    <a:pt x="5" y="177"/>
                    <a:pt x="5" y="177"/>
                    <a:pt x="5" y="177"/>
                  </a:cubicBezTo>
                  <a:cubicBezTo>
                    <a:pt x="42" y="177"/>
                    <a:pt x="42" y="177"/>
                    <a:pt x="42" y="177"/>
                  </a:cubicBezTo>
                  <a:cubicBezTo>
                    <a:pt x="42" y="182"/>
                    <a:pt x="42" y="182"/>
                    <a:pt x="42" y="182"/>
                  </a:cubicBezTo>
                  <a:cubicBezTo>
                    <a:pt x="3" y="182"/>
                    <a:pt x="3" y="182"/>
                    <a:pt x="3" y="182"/>
                  </a:cubicBezTo>
                  <a:cubicBezTo>
                    <a:pt x="1" y="182"/>
                    <a:pt x="0" y="181"/>
                    <a:pt x="0" y="180"/>
                  </a:cubicBezTo>
                  <a:cubicBezTo>
                    <a:pt x="0" y="28"/>
                    <a:pt x="0" y="28"/>
                    <a:pt x="0" y="28"/>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3"/>
                    <a:pt x="42" y="11"/>
                  </a:cubicBezTo>
                  <a:cubicBezTo>
                    <a:pt x="42" y="30"/>
                    <a:pt x="42" y="30"/>
                    <a:pt x="42" y="30"/>
                  </a:cubicBezTo>
                  <a:close/>
                  <a:moveTo>
                    <a:pt x="42" y="57"/>
                  </a:moveTo>
                  <a:cubicBezTo>
                    <a:pt x="18" y="57"/>
                    <a:pt x="18" y="57"/>
                    <a:pt x="18" y="57"/>
                  </a:cubicBezTo>
                  <a:cubicBezTo>
                    <a:pt x="17" y="57"/>
                    <a:pt x="16" y="58"/>
                    <a:pt x="16" y="60"/>
                  </a:cubicBezTo>
                  <a:cubicBezTo>
                    <a:pt x="16" y="164"/>
                    <a:pt x="16" y="164"/>
                    <a:pt x="16" y="164"/>
                  </a:cubicBezTo>
                  <a:cubicBezTo>
                    <a:pt x="16" y="165"/>
                    <a:pt x="17" y="166"/>
                    <a:pt x="18" y="166"/>
                  </a:cubicBezTo>
                  <a:cubicBezTo>
                    <a:pt x="42" y="166"/>
                    <a:pt x="42" y="166"/>
                    <a:pt x="42" y="166"/>
                  </a:cubicBezTo>
                  <a:cubicBezTo>
                    <a:pt x="42" y="161"/>
                    <a:pt x="42" y="161"/>
                    <a:pt x="42" y="161"/>
                  </a:cubicBezTo>
                  <a:cubicBezTo>
                    <a:pt x="20" y="161"/>
                    <a:pt x="20" y="161"/>
                    <a:pt x="20" y="161"/>
                  </a:cubicBezTo>
                  <a:cubicBezTo>
                    <a:pt x="20" y="62"/>
                    <a:pt x="20" y="62"/>
                    <a:pt x="20" y="62"/>
                  </a:cubicBezTo>
                  <a:cubicBezTo>
                    <a:pt x="41" y="62"/>
                    <a:pt x="41" y="62"/>
                    <a:pt x="41" y="62"/>
                  </a:cubicBezTo>
                  <a:cubicBezTo>
                    <a:pt x="41" y="83"/>
                    <a:pt x="41" y="83"/>
                    <a:pt x="41" y="83"/>
                  </a:cubicBezTo>
                  <a:cubicBezTo>
                    <a:pt x="41" y="94"/>
                    <a:pt x="41" y="94"/>
                    <a:pt x="41" y="94"/>
                  </a:cubicBezTo>
                  <a:cubicBezTo>
                    <a:pt x="41" y="96"/>
                    <a:pt x="41" y="97"/>
                    <a:pt x="42" y="98"/>
                  </a:cubicBezTo>
                  <a:lnTo>
                    <a:pt x="42" y="57"/>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3" name="Freeform 308"/>
            <p:cNvSpPr>
              <a:spLocks noEditPoints="1"/>
            </p:cNvSpPr>
            <p:nvPr/>
          </p:nvSpPr>
          <p:spPr bwMode="auto">
            <a:xfrm>
              <a:off x="8104200" y="25401"/>
              <a:ext cx="315914" cy="352427"/>
            </a:xfrm>
            <a:custGeom>
              <a:gdLst>
                <a:gd fmla="*/ 125 w 140" name="T0"/>
                <a:gd fmla="*/ 28 h 156" name="T1"/>
                <a:gd fmla="*/ 136 w 140" name="T2"/>
                <a:gd fmla="*/ 43 h 156" name="T3"/>
                <a:gd fmla="*/ 135 w 140" name="T4"/>
                <a:gd fmla="*/ 46 h 156" name="T5"/>
                <a:gd fmla="*/ 99 w 140" name="T6"/>
                <a:gd fmla="*/ 91 h 156" name="T7"/>
                <a:gd fmla="*/ 130 w 140" name="T8"/>
                <a:gd fmla="*/ 93 h 156" name="T9"/>
                <a:gd fmla="*/ 139 w 140" name="T10"/>
                <a:gd fmla="*/ 107 h 156" name="T11"/>
                <a:gd fmla="*/ 138 w 140" name="T12"/>
                <a:gd fmla="*/ 111 h 156" name="T13"/>
                <a:gd fmla="*/ 97 w 140" name="T14"/>
                <a:gd fmla="*/ 121 h 156" name="T15"/>
                <a:gd fmla="*/ 70 w 140" name="T16"/>
                <a:gd fmla="*/ 155 h 156" name="T17"/>
                <a:gd fmla="*/ 70 w 140" name="T18"/>
                <a:gd fmla="*/ 149 h 156" name="T19"/>
                <a:gd fmla="*/ 95 w 140" name="T20"/>
                <a:gd fmla="*/ 117 h 156" name="T21"/>
                <a:gd fmla="*/ 127 w 140" name="T22"/>
                <a:gd fmla="*/ 97 h 156" name="T23"/>
                <a:gd fmla="*/ 96 w 140" name="T24"/>
                <a:gd fmla="*/ 95 h 156" name="T25"/>
                <a:gd fmla="*/ 78 w 140" name="T26"/>
                <a:gd fmla="*/ 68 h 156" name="T27"/>
                <a:gd fmla="*/ 131 w 140" name="T28"/>
                <a:gd fmla="*/ 43 h 156" name="T29"/>
                <a:gd fmla="*/ 70 w 140" name="T30"/>
                <a:gd fmla="*/ 44 h 156" name="T31"/>
                <a:gd fmla="*/ 70 w 140" name="T32"/>
                <a:gd fmla="*/ 122 h 156" name="T33"/>
                <a:gd fmla="*/ 73 w 140" name="T34"/>
                <a:gd fmla="*/ 111 h 156" name="T35"/>
                <a:gd fmla="*/ 70 w 140" name="T36"/>
                <a:gd fmla="*/ 122 h 156" name="T37"/>
                <a:gd fmla="*/ 18 w 140" name="T38"/>
                <a:gd fmla="*/ 3 h 156" name="T39"/>
                <a:gd fmla="*/ 53 w 140" name="T40"/>
                <a:gd fmla="*/ 22 h 156" name="T41"/>
                <a:gd fmla="*/ 53 w 140" name="T42"/>
                <a:gd fmla="*/ 22 h 156" name="T43"/>
                <a:gd fmla="*/ 65 w 140" name="T44"/>
                <a:gd fmla="*/ 40 h 156" name="T45"/>
                <a:gd fmla="*/ 70 w 140" name="T46"/>
                <a:gd fmla="*/ 44 h 156" name="T47"/>
                <a:gd fmla="*/ 62 w 140" name="T48"/>
                <a:gd fmla="*/ 44 h 156" name="T49"/>
                <a:gd fmla="*/ 49 w 140" name="T50"/>
                <a:gd fmla="*/ 25 h 156" name="T51"/>
                <a:gd fmla="*/ 49 w 140" name="T52"/>
                <a:gd fmla="*/ 25 h 156" name="T53"/>
                <a:gd fmla="*/ 49 w 140" name="T54"/>
                <a:gd fmla="*/ 25 h 156" name="T55"/>
                <a:gd fmla="*/ 21 w 140" name="T56"/>
                <a:gd fmla="*/ 7 h 156" name="T57"/>
                <a:gd fmla="*/ 19 w 140" name="T58"/>
                <a:gd fmla="*/ 22 h 156" name="T59"/>
                <a:gd fmla="*/ 26 w 140" name="T60"/>
                <a:gd fmla="*/ 40 h 156" name="T61"/>
                <a:gd fmla="*/ 26 w 140" name="T62"/>
                <a:gd fmla="*/ 40 h 156" name="T63"/>
                <a:gd fmla="*/ 26 w 140" name="T64"/>
                <a:gd fmla="*/ 40 h 156" name="T65"/>
                <a:gd fmla="*/ 39 w 140" name="T66"/>
                <a:gd fmla="*/ 62 h 156" name="T67"/>
                <a:gd fmla="*/ 12 w 140" name="T68"/>
                <a:gd fmla="*/ 122 h 156" name="T69"/>
                <a:gd fmla="*/ 51 w 140" name="T70"/>
                <a:gd fmla="*/ 83 h 156" name="T71"/>
                <a:gd fmla="*/ 70 w 140" name="T72"/>
                <a:gd fmla="*/ 106 h 156" name="T73"/>
                <a:gd fmla="*/ 63 w 140" name="T74"/>
                <a:gd fmla="*/ 139 h 156" name="T75"/>
                <a:gd fmla="*/ 70 w 140" name="T76"/>
                <a:gd fmla="*/ 155 h 156" name="T77"/>
                <a:gd fmla="*/ 68 w 140" name="T78"/>
                <a:gd fmla="*/ 154 h 156" name="T79"/>
                <a:gd fmla="*/ 59 w 140" name="T80"/>
                <a:gd fmla="*/ 141 h 156" name="T81"/>
                <a:gd fmla="*/ 59 w 140" name="T82"/>
                <a:gd fmla="*/ 139 h 156" name="T83"/>
                <a:gd fmla="*/ 52 w 140" name="T84"/>
                <a:gd fmla="*/ 89 h 156" name="T85"/>
                <a:gd fmla="*/ 10 w 140" name="T86"/>
                <a:gd fmla="*/ 127 h 156" name="T87"/>
                <a:gd fmla="*/ 10 w 140" name="T88"/>
                <a:gd fmla="*/ 127 h 156" name="T89"/>
                <a:gd fmla="*/ 1 w 140" name="T90"/>
                <a:gd fmla="*/ 111 h 156" name="T91"/>
                <a:gd fmla="*/ 34 w 140" name="T92"/>
                <a:gd fmla="*/ 61 h 156" name="T93"/>
                <a:gd fmla="*/ 22 w 140" name="T94"/>
                <a:gd fmla="*/ 43 h 156" name="T95"/>
                <a:gd fmla="*/ 22 w 140" name="T96"/>
                <a:gd fmla="*/ 43 h 156" name="T97"/>
                <a:gd fmla="*/ 18 w 140" name="T98"/>
                <a:gd fmla="*/ 3 h 15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56" w="140">
                  <a:moveTo>
                    <a:pt x="70" y="39"/>
                  </a:moveTo>
                  <a:cubicBezTo>
                    <a:pt x="125" y="28"/>
                    <a:pt x="125" y="28"/>
                    <a:pt x="125" y="28"/>
                  </a:cubicBezTo>
                  <a:cubicBezTo>
                    <a:pt x="126" y="28"/>
                    <a:pt x="127" y="29"/>
                    <a:pt x="127" y="29"/>
                  </a:cubicBezTo>
                  <a:cubicBezTo>
                    <a:pt x="136" y="43"/>
                    <a:pt x="136" y="43"/>
                    <a:pt x="136" y="43"/>
                  </a:cubicBezTo>
                  <a:cubicBezTo>
                    <a:pt x="137" y="44"/>
                    <a:pt x="137" y="45"/>
                    <a:pt x="135" y="46"/>
                  </a:cubicBezTo>
                  <a:cubicBezTo>
                    <a:pt x="135" y="46"/>
                    <a:pt x="135" y="46"/>
                    <a:pt x="135" y="46"/>
                  </a:cubicBezTo>
                  <a:cubicBezTo>
                    <a:pt x="84" y="68"/>
                    <a:pt x="84" y="68"/>
                    <a:pt x="84" y="68"/>
                  </a:cubicBezTo>
                  <a:cubicBezTo>
                    <a:pt x="99" y="91"/>
                    <a:pt x="99" y="91"/>
                    <a:pt x="99" y="91"/>
                  </a:cubicBezTo>
                  <a:cubicBezTo>
                    <a:pt x="128" y="92"/>
                    <a:pt x="128" y="92"/>
                    <a:pt x="128" y="92"/>
                  </a:cubicBezTo>
                  <a:cubicBezTo>
                    <a:pt x="129" y="92"/>
                    <a:pt x="130" y="93"/>
                    <a:pt x="130" y="93"/>
                  </a:cubicBezTo>
                  <a:cubicBezTo>
                    <a:pt x="130" y="93"/>
                    <a:pt x="130" y="93"/>
                    <a:pt x="130" y="93"/>
                  </a:cubicBezTo>
                  <a:cubicBezTo>
                    <a:pt x="139" y="107"/>
                    <a:pt x="139" y="107"/>
                    <a:pt x="139" y="107"/>
                  </a:cubicBezTo>
                  <a:cubicBezTo>
                    <a:pt x="140" y="108"/>
                    <a:pt x="140" y="109"/>
                    <a:pt x="139" y="110"/>
                  </a:cubicBezTo>
                  <a:cubicBezTo>
                    <a:pt x="138" y="110"/>
                    <a:pt x="138" y="110"/>
                    <a:pt x="138" y="111"/>
                  </a:cubicBezTo>
                  <a:cubicBezTo>
                    <a:pt x="138" y="111"/>
                    <a:pt x="138" y="111"/>
                    <a:pt x="138" y="111"/>
                  </a:cubicBezTo>
                  <a:cubicBezTo>
                    <a:pt x="97" y="121"/>
                    <a:pt x="97" y="121"/>
                    <a:pt x="97" y="121"/>
                  </a:cubicBezTo>
                  <a:cubicBezTo>
                    <a:pt x="72" y="155"/>
                    <a:pt x="72" y="155"/>
                    <a:pt x="72" y="155"/>
                  </a:cubicBezTo>
                  <a:cubicBezTo>
                    <a:pt x="71" y="155"/>
                    <a:pt x="70" y="156"/>
                    <a:pt x="70" y="155"/>
                  </a:cubicBezTo>
                  <a:cubicBezTo>
                    <a:pt x="70" y="149"/>
                    <a:pt x="70" y="149"/>
                    <a:pt x="70" y="149"/>
                  </a:cubicBezTo>
                  <a:cubicBezTo>
                    <a:pt x="70" y="149"/>
                    <a:pt x="70" y="149"/>
                    <a:pt x="70" y="149"/>
                  </a:cubicBezTo>
                  <a:cubicBezTo>
                    <a:pt x="93" y="118"/>
                    <a:pt x="93" y="118"/>
                    <a:pt x="93" y="118"/>
                  </a:cubicBezTo>
                  <a:cubicBezTo>
                    <a:pt x="94" y="117"/>
                    <a:pt x="94" y="117"/>
                    <a:pt x="95" y="117"/>
                  </a:cubicBezTo>
                  <a:cubicBezTo>
                    <a:pt x="133" y="107"/>
                    <a:pt x="133" y="107"/>
                    <a:pt x="133" y="107"/>
                  </a:cubicBezTo>
                  <a:cubicBezTo>
                    <a:pt x="127" y="97"/>
                    <a:pt x="127" y="97"/>
                    <a:pt x="127" y="97"/>
                  </a:cubicBezTo>
                  <a:cubicBezTo>
                    <a:pt x="98" y="96"/>
                    <a:pt x="98" y="96"/>
                    <a:pt x="98" y="96"/>
                  </a:cubicBezTo>
                  <a:cubicBezTo>
                    <a:pt x="97" y="96"/>
                    <a:pt x="96" y="95"/>
                    <a:pt x="96" y="95"/>
                  </a:cubicBezTo>
                  <a:cubicBezTo>
                    <a:pt x="78" y="68"/>
                    <a:pt x="78" y="68"/>
                    <a:pt x="78" y="68"/>
                  </a:cubicBezTo>
                  <a:cubicBezTo>
                    <a:pt x="78" y="68"/>
                    <a:pt x="78" y="68"/>
                    <a:pt x="78" y="68"/>
                  </a:cubicBezTo>
                  <a:cubicBezTo>
                    <a:pt x="77" y="67"/>
                    <a:pt x="78" y="65"/>
                    <a:pt x="79" y="65"/>
                  </a:cubicBezTo>
                  <a:cubicBezTo>
                    <a:pt x="131" y="43"/>
                    <a:pt x="131" y="43"/>
                    <a:pt x="131" y="43"/>
                  </a:cubicBezTo>
                  <a:cubicBezTo>
                    <a:pt x="124" y="33"/>
                    <a:pt x="124" y="33"/>
                    <a:pt x="124" y="33"/>
                  </a:cubicBezTo>
                  <a:cubicBezTo>
                    <a:pt x="70" y="44"/>
                    <a:pt x="70" y="44"/>
                    <a:pt x="70" y="44"/>
                  </a:cubicBezTo>
                  <a:cubicBezTo>
                    <a:pt x="70" y="39"/>
                    <a:pt x="70" y="39"/>
                    <a:pt x="70" y="39"/>
                  </a:cubicBezTo>
                  <a:close/>
                  <a:moveTo>
                    <a:pt x="70" y="122"/>
                  </a:moveTo>
                  <a:cubicBezTo>
                    <a:pt x="73" y="113"/>
                    <a:pt x="73" y="113"/>
                    <a:pt x="73" y="113"/>
                  </a:cubicBezTo>
                  <a:cubicBezTo>
                    <a:pt x="73" y="112"/>
                    <a:pt x="73" y="111"/>
                    <a:pt x="73" y="111"/>
                  </a:cubicBezTo>
                  <a:cubicBezTo>
                    <a:pt x="70" y="106"/>
                    <a:pt x="70" y="106"/>
                    <a:pt x="70" y="106"/>
                  </a:cubicBezTo>
                  <a:lnTo>
                    <a:pt x="70" y="122"/>
                  </a:lnTo>
                  <a:close/>
                  <a:moveTo>
                    <a:pt x="18" y="3"/>
                  </a:moveTo>
                  <a:cubicBezTo>
                    <a:pt x="18" y="3"/>
                    <a:pt x="18" y="3"/>
                    <a:pt x="18" y="3"/>
                  </a:cubicBezTo>
                  <a:cubicBezTo>
                    <a:pt x="23" y="0"/>
                    <a:pt x="31" y="3"/>
                    <a:pt x="38" y="7"/>
                  </a:cubicBezTo>
                  <a:cubicBezTo>
                    <a:pt x="44" y="12"/>
                    <a:pt x="50" y="18"/>
                    <a:pt x="53" y="22"/>
                  </a:cubicBezTo>
                  <a:cubicBezTo>
                    <a:pt x="53" y="22"/>
                    <a:pt x="53" y="22"/>
                    <a:pt x="53" y="22"/>
                  </a:cubicBezTo>
                  <a:cubicBezTo>
                    <a:pt x="53" y="22"/>
                    <a:pt x="53" y="22"/>
                    <a:pt x="53" y="22"/>
                  </a:cubicBezTo>
                  <a:cubicBezTo>
                    <a:pt x="53" y="22"/>
                    <a:pt x="53" y="22"/>
                    <a:pt x="53" y="22"/>
                  </a:cubicBezTo>
                  <a:cubicBezTo>
                    <a:pt x="65" y="40"/>
                    <a:pt x="65" y="40"/>
                    <a:pt x="65" y="40"/>
                  </a:cubicBezTo>
                  <a:cubicBezTo>
                    <a:pt x="70" y="39"/>
                    <a:pt x="70" y="39"/>
                    <a:pt x="70" y="39"/>
                  </a:cubicBezTo>
                  <a:cubicBezTo>
                    <a:pt x="70" y="44"/>
                    <a:pt x="70" y="44"/>
                    <a:pt x="70" y="44"/>
                  </a:cubicBezTo>
                  <a:cubicBezTo>
                    <a:pt x="64" y="45"/>
                    <a:pt x="64" y="45"/>
                    <a:pt x="64" y="45"/>
                  </a:cubicBezTo>
                  <a:cubicBezTo>
                    <a:pt x="63" y="45"/>
                    <a:pt x="62" y="45"/>
                    <a:pt x="62" y="44"/>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7" y="21"/>
                    <a:pt x="41" y="16"/>
                    <a:pt x="35" y="11"/>
                  </a:cubicBezTo>
                  <a:cubicBezTo>
                    <a:pt x="29" y="8"/>
                    <a:pt x="23" y="5"/>
                    <a:pt x="21" y="7"/>
                  </a:cubicBezTo>
                  <a:cubicBezTo>
                    <a:pt x="21" y="7"/>
                    <a:pt x="21" y="7"/>
                    <a:pt x="21" y="7"/>
                  </a:cubicBezTo>
                  <a:cubicBezTo>
                    <a:pt x="18" y="9"/>
                    <a:pt x="18" y="15"/>
                    <a:pt x="19" y="22"/>
                  </a:cubicBezTo>
                  <a:cubicBezTo>
                    <a:pt x="21" y="29"/>
                    <a:pt x="23" y="36"/>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39" y="59"/>
                    <a:pt x="39" y="59"/>
                    <a:pt x="39" y="59"/>
                  </a:cubicBezTo>
                  <a:cubicBezTo>
                    <a:pt x="39" y="60"/>
                    <a:pt x="39" y="61"/>
                    <a:pt x="39" y="62"/>
                  </a:cubicBezTo>
                  <a:cubicBezTo>
                    <a:pt x="6" y="112"/>
                    <a:pt x="6" y="112"/>
                    <a:pt x="6" y="112"/>
                  </a:cubicBezTo>
                  <a:cubicBezTo>
                    <a:pt x="12" y="122"/>
                    <a:pt x="12" y="122"/>
                    <a:pt x="12" y="122"/>
                  </a:cubicBezTo>
                  <a:cubicBezTo>
                    <a:pt x="51" y="83"/>
                    <a:pt x="51" y="83"/>
                    <a:pt x="51" y="83"/>
                  </a:cubicBezTo>
                  <a:cubicBezTo>
                    <a:pt x="51" y="83"/>
                    <a:pt x="51" y="83"/>
                    <a:pt x="51" y="83"/>
                  </a:cubicBezTo>
                  <a:cubicBezTo>
                    <a:pt x="53" y="82"/>
                    <a:pt x="54" y="83"/>
                    <a:pt x="55" y="84"/>
                  </a:cubicBezTo>
                  <a:cubicBezTo>
                    <a:pt x="70" y="106"/>
                    <a:pt x="70" y="106"/>
                    <a:pt x="70" y="106"/>
                  </a:cubicBezTo>
                  <a:cubicBezTo>
                    <a:pt x="70" y="122"/>
                    <a:pt x="70" y="122"/>
                    <a:pt x="70" y="122"/>
                  </a:cubicBezTo>
                  <a:cubicBezTo>
                    <a:pt x="63" y="139"/>
                    <a:pt x="63" y="139"/>
                    <a:pt x="63" y="139"/>
                  </a:cubicBezTo>
                  <a:cubicBezTo>
                    <a:pt x="70" y="149"/>
                    <a:pt x="70" y="149"/>
                    <a:pt x="70" y="149"/>
                  </a:cubicBezTo>
                  <a:cubicBezTo>
                    <a:pt x="70" y="155"/>
                    <a:pt x="70" y="155"/>
                    <a:pt x="70" y="155"/>
                  </a:cubicBezTo>
                  <a:cubicBezTo>
                    <a:pt x="69" y="155"/>
                    <a:pt x="69" y="155"/>
                    <a:pt x="68" y="155"/>
                  </a:cubicBezTo>
                  <a:cubicBezTo>
                    <a:pt x="68" y="155"/>
                    <a:pt x="68" y="155"/>
                    <a:pt x="68" y="154"/>
                  </a:cubicBezTo>
                  <a:cubicBezTo>
                    <a:pt x="68" y="154"/>
                    <a:pt x="68" y="154"/>
                    <a:pt x="68" y="154"/>
                  </a:cubicBezTo>
                  <a:cubicBezTo>
                    <a:pt x="59" y="141"/>
                    <a:pt x="59" y="141"/>
                    <a:pt x="59" y="141"/>
                  </a:cubicBezTo>
                  <a:cubicBezTo>
                    <a:pt x="58" y="140"/>
                    <a:pt x="58" y="140"/>
                    <a:pt x="59" y="139"/>
                  </a:cubicBezTo>
                  <a:cubicBezTo>
                    <a:pt x="59" y="139"/>
                    <a:pt x="59" y="139"/>
                    <a:pt x="59" y="139"/>
                  </a:cubicBezTo>
                  <a:cubicBezTo>
                    <a:pt x="68" y="112"/>
                    <a:pt x="68" y="112"/>
                    <a:pt x="68" y="112"/>
                  </a:cubicBezTo>
                  <a:cubicBezTo>
                    <a:pt x="52" y="89"/>
                    <a:pt x="52" y="89"/>
                    <a:pt x="52" y="89"/>
                  </a:cubicBezTo>
                  <a:cubicBezTo>
                    <a:pt x="14" y="127"/>
                    <a:pt x="14" y="127"/>
                    <a:pt x="14" y="127"/>
                  </a:cubicBezTo>
                  <a:cubicBezTo>
                    <a:pt x="13" y="128"/>
                    <a:pt x="11" y="128"/>
                    <a:pt x="10" y="127"/>
                  </a:cubicBezTo>
                  <a:cubicBezTo>
                    <a:pt x="10" y="127"/>
                    <a:pt x="10" y="127"/>
                    <a:pt x="10" y="127"/>
                  </a:cubicBezTo>
                  <a:cubicBezTo>
                    <a:pt x="10" y="127"/>
                    <a:pt x="10" y="127"/>
                    <a:pt x="10" y="127"/>
                  </a:cubicBezTo>
                  <a:cubicBezTo>
                    <a:pt x="1" y="113"/>
                    <a:pt x="1" y="113"/>
                    <a:pt x="1" y="113"/>
                  </a:cubicBezTo>
                  <a:cubicBezTo>
                    <a:pt x="0" y="113"/>
                    <a:pt x="0" y="111"/>
                    <a:pt x="1" y="111"/>
                  </a:cubicBezTo>
                  <a:cubicBezTo>
                    <a:pt x="1" y="111"/>
                    <a:pt x="1" y="111"/>
                    <a:pt x="1" y="111"/>
                  </a:cubicBezTo>
                  <a:cubicBezTo>
                    <a:pt x="34" y="61"/>
                    <a:pt x="34" y="61"/>
                    <a:pt x="34" y="61"/>
                  </a:cubicBezTo>
                  <a:cubicBezTo>
                    <a:pt x="22" y="43"/>
                    <a:pt x="22" y="43"/>
                    <a:pt x="22" y="43"/>
                  </a:cubicBezTo>
                  <a:cubicBezTo>
                    <a:pt x="22" y="43"/>
                    <a:pt x="22" y="43"/>
                    <a:pt x="22" y="43"/>
                  </a:cubicBezTo>
                  <a:cubicBezTo>
                    <a:pt x="22" y="43"/>
                    <a:pt x="22" y="43"/>
                    <a:pt x="22" y="43"/>
                  </a:cubicBezTo>
                  <a:cubicBezTo>
                    <a:pt x="22" y="43"/>
                    <a:pt x="22" y="43"/>
                    <a:pt x="22" y="43"/>
                  </a:cubicBezTo>
                  <a:cubicBezTo>
                    <a:pt x="19" y="39"/>
                    <a:pt x="16" y="30"/>
                    <a:pt x="15" y="23"/>
                  </a:cubicBezTo>
                  <a:cubicBezTo>
                    <a:pt x="13" y="14"/>
                    <a:pt x="13" y="6"/>
                    <a:pt x="18" y="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4" name="Freeform 309"/>
            <p:cNvSpPr>
              <a:spLocks noEditPoints="1"/>
            </p:cNvSpPr>
            <p:nvPr/>
          </p:nvSpPr>
          <p:spPr bwMode="auto">
            <a:xfrm>
              <a:off x="7807336" y="1589"/>
              <a:ext cx="296864" cy="146050"/>
            </a:xfrm>
            <a:custGeom>
              <a:gdLst>
                <a:gd fmla="*/ 120 w 131" name="T0"/>
                <a:gd fmla="*/ 35 h 64" name="T1"/>
                <a:gd fmla="*/ 120 w 131" name="T2"/>
                <a:gd fmla="*/ 35 h 64" name="T3"/>
                <a:gd fmla="*/ 121 w 131" name="T4"/>
                <a:gd fmla="*/ 7 h 64" name="T5"/>
                <a:gd fmla="*/ 110 w 131" name="T6"/>
                <a:gd fmla="*/ 0 h 64" name="T7"/>
                <a:gd fmla="*/ 124 w 131" name="T8"/>
                <a:gd fmla="*/ 4 h 64" name="T9"/>
                <a:gd fmla="*/ 124 w 131" name="T10"/>
                <a:gd fmla="*/ 39 h 64" name="T11"/>
                <a:gd fmla="*/ 110 w 131" name="T12"/>
                <a:gd fmla="*/ 46 h 64" name="T13"/>
                <a:gd fmla="*/ 110 w 131" name="T14"/>
                <a:gd fmla="*/ 36 h 64" name="T15"/>
                <a:gd fmla="*/ 117 w 131" name="T16"/>
                <a:gd fmla="*/ 32 h 64" name="T17"/>
                <a:gd fmla="*/ 118 w 131" name="T18"/>
                <a:gd fmla="*/ 11 h 64" name="T19"/>
                <a:gd fmla="*/ 110 w 131" name="T20"/>
                <a:gd fmla="*/ 12 h 64" name="T21"/>
                <a:gd fmla="*/ 116 w 131" name="T22"/>
                <a:gd fmla="*/ 21 h 64" name="T23"/>
                <a:gd fmla="*/ 113 w 131" name="T24"/>
                <a:gd fmla="*/ 29 h 64" name="T25"/>
                <a:gd fmla="*/ 110 w 131" name="T26"/>
                <a:gd fmla="*/ 36 h 64" name="T27"/>
                <a:gd fmla="*/ 77 w 131" name="T28"/>
                <a:gd fmla="*/ 54 h 64" name="T29"/>
                <a:gd fmla="*/ 98 w 131" name="T30"/>
                <a:gd fmla="*/ 39 h 64" name="T31"/>
                <a:gd fmla="*/ 102 w 131" name="T32"/>
                <a:gd fmla="*/ 41 h 64" name="T33"/>
                <a:gd fmla="*/ 110 w 131" name="T34"/>
                <a:gd fmla="*/ 41 h 64" name="T35"/>
                <a:gd fmla="*/ 106 w 131" name="T36"/>
                <a:gd fmla="*/ 46 h 64" name="T37"/>
                <a:gd fmla="*/ 97 w 131" name="T38"/>
                <a:gd fmla="*/ 44 h 64" name="T39"/>
                <a:gd fmla="*/ 65 w 131" name="T40"/>
                <a:gd fmla="*/ 63 h 64" name="T41"/>
                <a:gd fmla="*/ 110 w 131" name="T42"/>
                <a:gd fmla="*/ 2 h 64" name="T43"/>
                <a:gd fmla="*/ 107 w 131" name="T44"/>
                <a:gd fmla="*/ 1 h 64" name="T45"/>
                <a:gd fmla="*/ 65 w 131" name="T46"/>
                <a:gd fmla="*/ 0 h 64" name="T47"/>
                <a:gd fmla="*/ 110 w 131" name="T48"/>
                <a:gd fmla="*/ 2 h 64" name="T49"/>
                <a:gd fmla="*/ 110 w 131" name="T50"/>
                <a:gd fmla="*/ 12 h 64" name="T51"/>
                <a:gd fmla="*/ 109 w 131" name="T52"/>
                <a:gd fmla="*/ 22 h 64" name="T53"/>
                <a:gd fmla="*/ 106 w 131" name="T54"/>
                <a:gd fmla="*/ 31 h 64" name="T55"/>
                <a:gd fmla="*/ 110 w 131" name="T56"/>
                <a:gd fmla="*/ 36 h 64" name="T57"/>
                <a:gd fmla="*/ 104 w 131" name="T58"/>
                <a:gd fmla="*/ 36 h 64" name="T59"/>
                <a:gd fmla="*/ 100 w 131" name="T60"/>
                <a:gd fmla="*/ 32 h 64" name="T61"/>
                <a:gd fmla="*/ 100 w 131" name="T62"/>
                <a:gd fmla="*/ 32 h 64" name="T63"/>
                <a:gd fmla="*/ 106 w 131" name="T64"/>
                <a:gd fmla="*/ 9 h 64" name="T65"/>
                <a:gd fmla="*/ 108 w 131" name="T66"/>
                <a:gd fmla="*/ 6 h 64" name="T67"/>
                <a:gd fmla="*/ 108 w 131" name="T68"/>
                <a:gd fmla="*/ 6 h 64" name="T69"/>
                <a:gd fmla="*/ 55 w 131" name="T70"/>
                <a:gd fmla="*/ 59 h 64" name="T71"/>
                <a:gd fmla="*/ 65 w 131" name="T72"/>
                <a:gd fmla="*/ 63 h 64" name="T73"/>
                <a:gd fmla="*/ 16 w 131" name="T74"/>
                <a:gd fmla="*/ 48 h 64" name="T75"/>
                <a:gd fmla="*/ 0 w 131" name="T76"/>
                <a:gd fmla="*/ 3 h 64" name="T77"/>
                <a:gd fmla="*/ 65 w 131" name="T78"/>
                <a:gd fmla="*/ 0 h 64" name="T79"/>
                <a:gd fmla="*/ 5 w 131" name="T80"/>
                <a:gd fmla="*/ 1 h 64" name="T81"/>
                <a:gd fmla="*/ 4 w 131" name="T82"/>
                <a:gd fmla="*/ 9 h 64" name="T83"/>
                <a:gd fmla="*/ 55 w 131" name="T84"/>
                <a:gd fmla="*/ 59 h 64"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64" w="131">
                  <a:moveTo>
                    <a:pt x="110" y="41"/>
                  </a:moveTo>
                  <a:cubicBezTo>
                    <a:pt x="114" y="40"/>
                    <a:pt x="118" y="38"/>
                    <a:pt x="120" y="35"/>
                  </a:cubicBezTo>
                  <a:cubicBezTo>
                    <a:pt x="120" y="35"/>
                    <a:pt x="120" y="35"/>
                    <a:pt x="120" y="35"/>
                  </a:cubicBezTo>
                  <a:cubicBezTo>
                    <a:pt x="120" y="35"/>
                    <a:pt x="120" y="35"/>
                    <a:pt x="120" y="35"/>
                  </a:cubicBezTo>
                  <a:cubicBezTo>
                    <a:pt x="124" y="32"/>
                    <a:pt x="126" y="27"/>
                    <a:pt x="126" y="21"/>
                  </a:cubicBezTo>
                  <a:cubicBezTo>
                    <a:pt x="126" y="16"/>
                    <a:pt x="124" y="11"/>
                    <a:pt x="121" y="7"/>
                  </a:cubicBezTo>
                  <a:cubicBezTo>
                    <a:pt x="118" y="5"/>
                    <a:pt x="114" y="2"/>
                    <a:pt x="110" y="2"/>
                  </a:cubicBezTo>
                  <a:cubicBezTo>
                    <a:pt x="110" y="0"/>
                    <a:pt x="110" y="0"/>
                    <a:pt x="110" y="0"/>
                  </a:cubicBezTo>
                  <a:cubicBezTo>
                    <a:pt x="120" y="0"/>
                    <a:pt x="120" y="0"/>
                    <a:pt x="120" y="0"/>
                  </a:cubicBezTo>
                  <a:cubicBezTo>
                    <a:pt x="121" y="1"/>
                    <a:pt x="123" y="3"/>
                    <a:pt x="124" y="4"/>
                  </a:cubicBezTo>
                  <a:cubicBezTo>
                    <a:pt x="128" y="8"/>
                    <a:pt x="131" y="15"/>
                    <a:pt x="131" y="21"/>
                  </a:cubicBezTo>
                  <a:cubicBezTo>
                    <a:pt x="131" y="28"/>
                    <a:pt x="128" y="34"/>
                    <a:pt x="124" y="39"/>
                  </a:cubicBezTo>
                  <a:cubicBezTo>
                    <a:pt x="124" y="39"/>
                    <a:pt x="124" y="39"/>
                    <a:pt x="124" y="39"/>
                  </a:cubicBezTo>
                  <a:cubicBezTo>
                    <a:pt x="120" y="42"/>
                    <a:pt x="116" y="45"/>
                    <a:pt x="110" y="46"/>
                  </a:cubicBezTo>
                  <a:cubicBezTo>
                    <a:pt x="110" y="41"/>
                    <a:pt x="110" y="41"/>
                    <a:pt x="110" y="41"/>
                  </a:cubicBezTo>
                  <a:close/>
                  <a:moveTo>
                    <a:pt x="110" y="36"/>
                  </a:moveTo>
                  <a:cubicBezTo>
                    <a:pt x="113" y="35"/>
                    <a:pt x="115" y="34"/>
                    <a:pt x="117" y="32"/>
                  </a:cubicBezTo>
                  <a:cubicBezTo>
                    <a:pt x="117" y="32"/>
                    <a:pt x="117" y="32"/>
                    <a:pt x="117" y="32"/>
                  </a:cubicBezTo>
                  <a:cubicBezTo>
                    <a:pt x="120" y="29"/>
                    <a:pt x="121" y="25"/>
                    <a:pt x="121" y="21"/>
                  </a:cubicBezTo>
                  <a:cubicBezTo>
                    <a:pt x="121" y="17"/>
                    <a:pt x="120" y="14"/>
                    <a:pt x="118" y="11"/>
                  </a:cubicBezTo>
                  <a:cubicBezTo>
                    <a:pt x="116" y="9"/>
                    <a:pt x="113" y="8"/>
                    <a:pt x="110" y="7"/>
                  </a:cubicBezTo>
                  <a:cubicBezTo>
                    <a:pt x="110" y="12"/>
                    <a:pt x="110" y="12"/>
                    <a:pt x="110" y="12"/>
                  </a:cubicBezTo>
                  <a:cubicBezTo>
                    <a:pt x="112" y="12"/>
                    <a:pt x="113" y="13"/>
                    <a:pt x="114" y="14"/>
                  </a:cubicBezTo>
                  <a:cubicBezTo>
                    <a:pt x="116" y="16"/>
                    <a:pt x="116" y="19"/>
                    <a:pt x="116" y="21"/>
                  </a:cubicBezTo>
                  <a:cubicBezTo>
                    <a:pt x="116" y="24"/>
                    <a:pt x="115" y="27"/>
                    <a:pt x="113" y="28"/>
                  </a:cubicBezTo>
                  <a:cubicBezTo>
                    <a:pt x="113" y="29"/>
                    <a:pt x="113" y="29"/>
                    <a:pt x="113" y="29"/>
                  </a:cubicBezTo>
                  <a:cubicBezTo>
                    <a:pt x="113" y="29"/>
                    <a:pt x="112" y="30"/>
                    <a:pt x="110" y="31"/>
                  </a:cubicBezTo>
                  <a:lnTo>
                    <a:pt x="110" y="36"/>
                  </a:lnTo>
                  <a:close/>
                  <a:moveTo>
                    <a:pt x="65" y="58"/>
                  </a:moveTo>
                  <a:cubicBezTo>
                    <a:pt x="69" y="57"/>
                    <a:pt x="73" y="56"/>
                    <a:pt x="77" y="54"/>
                  </a:cubicBezTo>
                  <a:cubicBezTo>
                    <a:pt x="84" y="51"/>
                    <a:pt x="90" y="46"/>
                    <a:pt x="95" y="40"/>
                  </a:cubicBezTo>
                  <a:cubicBezTo>
                    <a:pt x="96" y="39"/>
                    <a:pt x="97" y="39"/>
                    <a:pt x="98" y="39"/>
                  </a:cubicBezTo>
                  <a:cubicBezTo>
                    <a:pt x="98" y="39"/>
                    <a:pt x="98" y="39"/>
                    <a:pt x="98" y="39"/>
                  </a:cubicBezTo>
                  <a:cubicBezTo>
                    <a:pt x="99" y="40"/>
                    <a:pt x="100" y="40"/>
                    <a:pt x="102" y="41"/>
                  </a:cubicBezTo>
                  <a:cubicBezTo>
                    <a:pt x="103" y="41"/>
                    <a:pt x="105" y="41"/>
                    <a:pt x="106" y="41"/>
                  </a:cubicBezTo>
                  <a:cubicBezTo>
                    <a:pt x="108" y="41"/>
                    <a:pt x="109" y="41"/>
                    <a:pt x="110" y="41"/>
                  </a:cubicBezTo>
                  <a:cubicBezTo>
                    <a:pt x="110" y="46"/>
                    <a:pt x="110" y="46"/>
                    <a:pt x="110" y="46"/>
                  </a:cubicBezTo>
                  <a:cubicBezTo>
                    <a:pt x="109" y="46"/>
                    <a:pt x="108" y="46"/>
                    <a:pt x="106" y="46"/>
                  </a:cubicBezTo>
                  <a:cubicBezTo>
                    <a:pt x="104" y="46"/>
                    <a:pt x="103" y="46"/>
                    <a:pt x="101" y="45"/>
                  </a:cubicBezTo>
                  <a:cubicBezTo>
                    <a:pt x="100" y="45"/>
                    <a:pt x="99" y="45"/>
                    <a:pt x="97" y="44"/>
                  </a:cubicBezTo>
                  <a:cubicBezTo>
                    <a:pt x="92" y="50"/>
                    <a:pt x="86" y="55"/>
                    <a:pt x="79" y="59"/>
                  </a:cubicBezTo>
                  <a:cubicBezTo>
                    <a:pt x="75" y="61"/>
                    <a:pt x="70" y="62"/>
                    <a:pt x="65" y="63"/>
                  </a:cubicBezTo>
                  <a:cubicBezTo>
                    <a:pt x="65" y="58"/>
                    <a:pt x="65" y="58"/>
                    <a:pt x="65" y="58"/>
                  </a:cubicBezTo>
                  <a:close/>
                  <a:moveTo>
                    <a:pt x="110" y="2"/>
                  </a:moveTo>
                  <a:cubicBezTo>
                    <a:pt x="109" y="1"/>
                    <a:pt x="108" y="1"/>
                    <a:pt x="107" y="1"/>
                  </a:cubicBezTo>
                  <a:cubicBezTo>
                    <a:pt x="107" y="1"/>
                    <a:pt x="107" y="1"/>
                    <a:pt x="107" y="1"/>
                  </a:cubicBezTo>
                  <a:cubicBezTo>
                    <a:pt x="65" y="1"/>
                    <a:pt x="65" y="1"/>
                    <a:pt x="65" y="1"/>
                  </a:cubicBezTo>
                  <a:cubicBezTo>
                    <a:pt x="65" y="0"/>
                    <a:pt x="65" y="0"/>
                    <a:pt x="65" y="0"/>
                  </a:cubicBezTo>
                  <a:cubicBezTo>
                    <a:pt x="110" y="0"/>
                    <a:pt x="110" y="0"/>
                    <a:pt x="110" y="0"/>
                  </a:cubicBezTo>
                  <a:cubicBezTo>
                    <a:pt x="110" y="2"/>
                    <a:pt x="110" y="2"/>
                    <a:pt x="110" y="2"/>
                  </a:cubicBezTo>
                  <a:close/>
                  <a:moveTo>
                    <a:pt x="110" y="7"/>
                  </a:moveTo>
                  <a:cubicBezTo>
                    <a:pt x="110" y="12"/>
                    <a:pt x="110" y="12"/>
                    <a:pt x="110" y="12"/>
                  </a:cubicBezTo>
                  <a:cubicBezTo>
                    <a:pt x="110" y="12"/>
                    <a:pt x="110" y="12"/>
                    <a:pt x="110" y="12"/>
                  </a:cubicBezTo>
                  <a:cubicBezTo>
                    <a:pt x="110" y="15"/>
                    <a:pt x="110" y="19"/>
                    <a:pt x="109" y="22"/>
                  </a:cubicBezTo>
                  <a:cubicBezTo>
                    <a:pt x="108" y="25"/>
                    <a:pt x="107" y="28"/>
                    <a:pt x="106" y="31"/>
                  </a:cubicBezTo>
                  <a:cubicBezTo>
                    <a:pt x="106" y="31"/>
                    <a:pt x="106" y="31"/>
                    <a:pt x="106" y="31"/>
                  </a:cubicBezTo>
                  <a:cubicBezTo>
                    <a:pt x="108" y="31"/>
                    <a:pt x="109" y="31"/>
                    <a:pt x="110" y="31"/>
                  </a:cubicBezTo>
                  <a:cubicBezTo>
                    <a:pt x="110" y="36"/>
                    <a:pt x="110" y="36"/>
                    <a:pt x="110" y="36"/>
                  </a:cubicBezTo>
                  <a:cubicBezTo>
                    <a:pt x="109" y="36"/>
                    <a:pt x="108" y="36"/>
                    <a:pt x="106" y="36"/>
                  </a:cubicBezTo>
                  <a:cubicBezTo>
                    <a:pt x="105" y="36"/>
                    <a:pt x="105" y="36"/>
                    <a:pt x="104" y="36"/>
                  </a:cubicBezTo>
                  <a:cubicBezTo>
                    <a:pt x="103" y="36"/>
                    <a:pt x="102" y="36"/>
                    <a:pt x="101" y="35"/>
                  </a:cubicBezTo>
                  <a:cubicBezTo>
                    <a:pt x="100" y="35"/>
                    <a:pt x="99" y="34"/>
                    <a:pt x="100" y="32"/>
                  </a:cubicBezTo>
                  <a:cubicBezTo>
                    <a:pt x="100" y="32"/>
                    <a:pt x="100" y="32"/>
                    <a:pt x="100" y="32"/>
                  </a:cubicBezTo>
                  <a:cubicBezTo>
                    <a:pt x="100" y="32"/>
                    <a:pt x="100" y="32"/>
                    <a:pt x="100" y="32"/>
                  </a:cubicBezTo>
                  <a:cubicBezTo>
                    <a:pt x="102" y="28"/>
                    <a:pt x="103" y="25"/>
                    <a:pt x="104" y="21"/>
                  </a:cubicBezTo>
                  <a:cubicBezTo>
                    <a:pt x="105" y="17"/>
                    <a:pt x="106" y="13"/>
                    <a:pt x="106" y="9"/>
                  </a:cubicBezTo>
                  <a:cubicBezTo>
                    <a:pt x="106" y="9"/>
                    <a:pt x="106" y="8"/>
                    <a:pt x="106" y="8"/>
                  </a:cubicBezTo>
                  <a:cubicBezTo>
                    <a:pt x="106" y="7"/>
                    <a:pt x="107" y="6"/>
                    <a:pt x="108" y="6"/>
                  </a:cubicBezTo>
                  <a:cubicBezTo>
                    <a:pt x="108" y="6"/>
                    <a:pt x="108" y="6"/>
                    <a:pt x="108" y="6"/>
                  </a:cubicBezTo>
                  <a:cubicBezTo>
                    <a:pt x="108" y="6"/>
                    <a:pt x="108" y="6"/>
                    <a:pt x="108" y="6"/>
                  </a:cubicBezTo>
                  <a:cubicBezTo>
                    <a:pt x="109" y="6"/>
                    <a:pt x="110" y="7"/>
                    <a:pt x="110" y="7"/>
                  </a:cubicBezTo>
                  <a:close/>
                  <a:moveTo>
                    <a:pt x="55" y="59"/>
                  </a:moveTo>
                  <a:cubicBezTo>
                    <a:pt x="59" y="59"/>
                    <a:pt x="62" y="59"/>
                    <a:pt x="65" y="58"/>
                  </a:cubicBezTo>
                  <a:cubicBezTo>
                    <a:pt x="65" y="63"/>
                    <a:pt x="65" y="63"/>
                    <a:pt x="65" y="63"/>
                  </a:cubicBezTo>
                  <a:cubicBezTo>
                    <a:pt x="62" y="64"/>
                    <a:pt x="59" y="64"/>
                    <a:pt x="55" y="64"/>
                  </a:cubicBezTo>
                  <a:cubicBezTo>
                    <a:pt x="40" y="64"/>
                    <a:pt x="26" y="58"/>
                    <a:pt x="16" y="48"/>
                  </a:cubicBezTo>
                  <a:cubicBezTo>
                    <a:pt x="6" y="38"/>
                    <a:pt x="0" y="24"/>
                    <a:pt x="0" y="9"/>
                  </a:cubicBezTo>
                  <a:cubicBezTo>
                    <a:pt x="0" y="7"/>
                    <a:pt x="0" y="5"/>
                    <a:pt x="0" y="3"/>
                  </a:cubicBezTo>
                  <a:cubicBezTo>
                    <a:pt x="0" y="2"/>
                    <a:pt x="0" y="1"/>
                    <a:pt x="0" y="0"/>
                  </a:cubicBezTo>
                  <a:cubicBezTo>
                    <a:pt x="65" y="0"/>
                    <a:pt x="65" y="0"/>
                    <a:pt x="65" y="0"/>
                  </a:cubicBezTo>
                  <a:cubicBezTo>
                    <a:pt x="65" y="1"/>
                    <a:pt x="65" y="1"/>
                    <a:pt x="65" y="1"/>
                  </a:cubicBezTo>
                  <a:cubicBezTo>
                    <a:pt x="5" y="1"/>
                    <a:pt x="5" y="1"/>
                    <a:pt x="5" y="1"/>
                  </a:cubicBezTo>
                  <a:cubicBezTo>
                    <a:pt x="5" y="2"/>
                    <a:pt x="5" y="3"/>
                    <a:pt x="5" y="4"/>
                  </a:cubicBezTo>
                  <a:cubicBezTo>
                    <a:pt x="4" y="5"/>
                    <a:pt x="4" y="7"/>
                    <a:pt x="4" y="9"/>
                  </a:cubicBezTo>
                  <a:cubicBezTo>
                    <a:pt x="4" y="23"/>
                    <a:pt x="10" y="35"/>
                    <a:pt x="19" y="45"/>
                  </a:cubicBezTo>
                  <a:cubicBezTo>
                    <a:pt x="28" y="54"/>
                    <a:pt x="41" y="59"/>
                    <a:pt x="55" y="5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5" name="Freeform 310"/>
            <p:cNvSpPr>
              <a:spLocks noEditPoints="1"/>
            </p:cNvSpPr>
            <p:nvPr/>
          </p:nvSpPr>
          <p:spPr bwMode="auto">
            <a:xfrm>
              <a:off x="7807336" y="149227"/>
              <a:ext cx="269876" cy="31751"/>
            </a:xfrm>
            <a:custGeom>
              <a:gdLst>
                <a:gd fmla="*/ 59 w 119" name="T0"/>
                <a:gd fmla="*/ 0 h 14" name="T1"/>
                <a:gd fmla="*/ 116 w 119" name="T2"/>
                <a:gd fmla="*/ 0 h 14" name="T3"/>
                <a:gd fmla="*/ 119 w 119" name="T4"/>
                <a:gd fmla="*/ 2 h 14" name="T5"/>
                <a:gd fmla="*/ 119 w 119" name="T6"/>
                <a:gd fmla="*/ 12 h 14" name="T7"/>
                <a:gd fmla="*/ 116 w 119" name="T8"/>
                <a:gd fmla="*/ 14 h 14" name="T9"/>
                <a:gd fmla="*/ 59 w 119" name="T10"/>
                <a:gd fmla="*/ 14 h 14" name="T11"/>
                <a:gd fmla="*/ 59 w 119" name="T12"/>
                <a:gd fmla="*/ 9 h 14" name="T13"/>
                <a:gd fmla="*/ 114 w 119" name="T14"/>
                <a:gd fmla="*/ 9 h 14" name="T15"/>
                <a:gd fmla="*/ 114 w 119" name="T16"/>
                <a:gd fmla="*/ 5 h 14" name="T17"/>
                <a:gd fmla="*/ 59 w 119" name="T18"/>
                <a:gd fmla="*/ 5 h 14" name="T19"/>
                <a:gd fmla="*/ 59 w 119" name="T20"/>
                <a:gd fmla="*/ 0 h 14" name="T21"/>
                <a:gd fmla="*/ 2 w 119" name="T22"/>
                <a:gd fmla="*/ 0 h 14" name="T23"/>
                <a:gd fmla="*/ 59 w 119" name="T24"/>
                <a:gd fmla="*/ 0 h 14" name="T25"/>
                <a:gd fmla="*/ 59 w 119" name="T26"/>
                <a:gd fmla="*/ 5 h 14" name="T27"/>
                <a:gd fmla="*/ 4 w 119" name="T28"/>
                <a:gd fmla="*/ 5 h 14" name="T29"/>
                <a:gd fmla="*/ 4 w 119" name="T30"/>
                <a:gd fmla="*/ 9 h 14" name="T31"/>
                <a:gd fmla="*/ 59 w 119" name="T32"/>
                <a:gd fmla="*/ 9 h 14" name="T33"/>
                <a:gd fmla="*/ 59 w 119" name="T34"/>
                <a:gd fmla="*/ 14 h 14" name="T35"/>
                <a:gd fmla="*/ 2 w 119" name="T36"/>
                <a:gd fmla="*/ 14 h 14" name="T37"/>
                <a:gd fmla="*/ 0 w 119" name="T38"/>
                <a:gd fmla="*/ 12 h 14" name="T39"/>
                <a:gd fmla="*/ 0 w 119" name="T40"/>
                <a:gd fmla="*/ 2 h 14" name="T41"/>
                <a:gd fmla="*/ 2 w 119" name="T42"/>
                <a:gd fmla="*/ 0 h 1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4" w="119">
                  <a:moveTo>
                    <a:pt x="59" y="0"/>
                  </a:moveTo>
                  <a:cubicBezTo>
                    <a:pt x="116" y="0"/>
                    <a:pt x="116" y="0"/>
                    <a:pt x="116" y="0"/>
                  </a:cubicBezTo>
                  <a:cubicBezTo>
                    <a:pt x="118" y="0"/>
                    <a:pt x="119" y="1"/>
                    <a:pt x="119" y="2"/>
                  </a:cubicBezTo>
                  <a:cubicBezTo>
                    <a:pt x="119" y="12"/>
                    <a:pt x="119" y="12"/>
                    <a:pt x="119" y="12"/>
                  </a:cubicBezTo>
                  <a:cubicBezTo>
                    <a:pt x="119" y="13"/>
                    <a:pt x="118" y="14"/>
                    <a:pt x="116" y="14"/>
                  </a:cubicBezTo>
                  <a:cubicBezTo>
                    <a:pt x="59" y="14"/>
                    <a:pt x="59" y="14"/>
                    <a:pt x="59" y="14"/>
                  </a:cubicBezTo>
                  <a:cubicBezTo>
                    <a:pt x="59" y="9"/>
                    <a:pt x="59" y="9"/>
                    <a:pt x="59" y="9"/>
                  </a:cubicBezTo>
                  <a:cubicBezTo>
                    <a:pt x="114" y="9"/>
                    <a:pt x="114" y="9"/>
                    <a:pt x="114" y="9"/>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4" y="5"/>
                    <a:pt x="4" y="5"/>
                    <a:pt x="4" y="5"/>
                  </a:cubicBezTo>
                  <a:cubicBezTo>
                    <a:pt x="4" y="9"/>
                    <a:pt x="4" y="9"/>
                    <a:pt x="4" y="9"/>
                  </a:cubicBezTo>
                  <a:cubicBezTo>
                    <a:pt x="59" y="9"/>
                    <a:pt x="59" y="9"/>
                    <a:pt x="59" y="9"/>
                  </a:cubicBezTo>
                  <a:cubicBezTo>
                    <a:pt x="59" y="14"/>
                    <a:pt x="59" y="14"/>
                    <a:pt x="59" y="14"/>
                  </a:cubicBezTo>
                  <a:cubicBezTo>
                    <a:pt x="2" y="14"/>
                    <a:pt x="2" y="14"/>
                    <a:pt x="2" y="14"/>
                  </a:cubicBezTo>
                  <a:cubicBezTo>
                    <a:pt x="1" y="14"/>
                    <a:pt x="0" y="13"/>
                    <a:pt x="0" y="12"/>
                  </a:cubicBezTo>
                  <a:cubicBezTo>
                    <a:pt x="0" y="2"/>
                    <a:pt x="0" y="2"/>
                    <a:pt x="0"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6" name="Freeform 311"/>
            <p:cNvSpPr>
              <a:spLocks noEditPoints="1"/>
            </p:cNvSpPr>
            <p:nvPr/>
          </p:nvSpPr>
          <p:spPr bwMode="auto">
            <a:xfrm>
              <a:off x="10207640" y="185740"/>
              <a:ext cx="244475" cy="219076"/>
            </a:xfrm>
            <a:custGeom>
              <a:gdLst>
                <a:gd fmla="*/ 58 w 108" name="T0"/>
                <a:gd fmla="*/ 88 h 97" name="T1"/>
                <a:gd fmla="*/ 68 w 108" name="T2"/>
                <a:gd fmla="*/ 91 h 97" name="T3"/>
                <a:gd fmla="*/ 71 w 108" name="T4"/>
                <a:gd fmla="*/ 92 h 97" name="T5"/>
                <a:gd fmla="*/ 81 w 108" name="T6"/>
                <a:gd fmla="*/ 90 h 97" name="T7"/>
                <a:gd fmla="*/ 88 w 108" name="T8"/>
                <a:gd fmla="*/ 82 h 97" name="T9"/>
                <a:gd fmla="*/ 99 w 108" name="T10"/>
                <a:gd fmla="*/ 62 h 97" name="T11"/>
                <a:gd fmla="*/ 103 w 108" name="T12"/>
                <a:gd fmla="*/ 43 h 97" name="T13"/>
                <a:gd fmla="*/ 103 w 108" name="T14"/>
                <a:gd fmla="*/ 36 h 97" name="T15"/>
                <a:gd fmla="*/ 100 w 108" name="T16"/>
                <a:gd fmla="*/ 21 h 97" name="T17"/>
                <a:gd fmla="*/ 93 w 108" name="T18"/>
                <a:gd fmla="*/ 12 h 97" name="T19"/>
                <a:gd fmla="*/ 78 w 108" name="T20"/>
                <a:gd fmla="*/ 6 h 97" name="T21"/>
                <a:gd fmla="*/ 55 w 108" name="T22"/>
                <a:gd fmla="*/ 11 h 97" name="T23"/>
                <a:gd fmla="*/ 62 w 108" name="T24"/>
                <a:gd fmla="*/ 3 h 97" name="T25"/>
                <a:gd fmla="*/ 95 w 108" name="T26"/>
                <a:gd fmla="*/ 8 h 97" name="T27"/>
                <a:gd fmla="*/ 104 w 108" name="T28"/>
                <a:gd fmla="*/ 19 h 97" name="T29"/>
                <a:gd fmla="*/ 108 w 108" name="T30"/>
                <a:gd fmla="*/ 36 h 97" name="T31"/>
                <a:gd fmla="*/ 108 w 108" name="T32"/>
                <a:gd fmla="*/ 42 h 97" name="T33"/>
                <a:gd fmla="*/ 106 w 108" name="T34"/>
                <a:gd fmla="*/ 55 h 97" name="T35"/>
                <a:gd fmla="*/ 92 w 108" name="T36"/>
                <a:gd fmla="*/ 85 h 97" name="T37"/>
                <a:gd fmla="*/ 85 w 108" name="T38"/>
                <a:gd fmla="*/ 93 h 97" name="T39"/>
                <a:gd fmla="*/ 82 w 108" name="T40"/>
                <a:gd fmla="*/ 95 h 97" name="T41"/>
                <a:gd fmla="*/ 69 w 108" name="T42"/>
                <a:gd fmla="*/ 96 h 97" name="T43"/>
                <a:gd fmla="*/ 60 w 108" name="T44"/>
                <a:gd fmla="*/ 93 h 97" name="T45"/>
                <a:gd fmla="*/ 54 w 108" name="T46"/>
                <a:gd fmla="*/ 92 h 97" name="T47"/>
                <a:gd fmla="*/ 38 w 108" name="T48"/>
                <a:gd fmla="*/ 92 h 97" name="T49"/>
                <a:gd fmla="*/ 43 w 108" name="T50"/>
                <a:gd fmla="*/ 90 h 97" name="T51"/>
                <a:gd fmla="*/ 50 w 108" name="T52"/>
                <a:gd fmla="*/ 88 h 97" name="T53"/>
                <a:gd fmla="*/ 48 w 108" name="T54"/>
                <a:gd fmla="*/ 93 h 97" name="T55"/>
                <a:gd fmla="*/ 39 w 108" name="T56"/>
                <a:gd fmla="*/ 96 h 97" name="T57"/>
                <a:gd fmla="*/ 29 w 108" name="T58"/>
                <a:gd fmla="*/ 94 h 97" name="T59"/>
                <a:gd fmla="*/ 53 w 108" name="T60"/>
                <a:gd fmla="*/ 11 h 97" name="T61"/>
                <a:gd fmla="*/ 30 w 108" name="T62"/>
                <a:gd fmla="*/ 6 h 97" name="T63"/>
                <a:gd fmla="*/ 47 w 108" name="T64"/>
                <a:gd fmla="*/ 3 h 97" name="T65"/>
                <a:gd fmla="*/ 28 w 108" name="T66"/>
                <a:gd fmla="*/ 91 h 97" name="T67"/>
                <a:gd fmla="*/ 29 w 108" name="T68"/>
                <a:gd fmla="*/ 96 h 97" name="T69"/>
                <a:gd fmla="*/ 28 w 108" name="T70"/>
                <a:gd fmla="*/ 1 h 97" name="T71"/>
                <a:gd fmla="*/ 17 w 108" name="T72"/>
                <a:gd fmla="*/ 77 h 97" name="T73"/>
                <a:gd fmla="*/ 23 w 108" name="T74"/>
                <a:gd fmla="*/ 86 h 97" name="T75"/>
                <a:gd fmla="*/ 28 w 108" name="T76"/>
                <a:gd fmla="*/ 91 h 97" name="T77"/>
                <a:gd fmla="*/ 25 w 108" name="T78"/>
                <a:gd fmla="*/ 94 h 97" name="T79"/>
                <a:gd fmla="*/ 17 w 108" name="T80"/>
                <a:gd fmla="*/ 77 h 97" name="T81"/>
                <a:gd fmla="*/ 17 w 108" name="T82"/>
                <a:gd fmla="*/ 5 h 97" name="T83"/>
                <a:gd fmla="*/ 28 w 108" name="T84"/>
                <a:gd fmla="*/ 91 h 97" name="T85"/>
                <a:gd fmla="*/ 9 w 108" name="T86"/>
                <a:gd fmla="*/ 21 h 97" name="T87"/>
                <a:gd fmla="*/ 5 w 108" name="T88"/>
                <a:gd fmla="*/ 37 h 97" name="T89"/>
                <a:gd fmla="*/ 5 w 108" name="T90"/>
                <a:gd fmla="*/ 43 h 97" name="T91"/>
                <a:gd fmla="*/ 14 w 108" name="T92"/>
                <a:gd fmla="*/ 72 h 97" name="T93"/>
                <a:gd fmla="*/ 16 w 108" name="T94"/>
                <a:gd fmla="*/ 85 h 97" name="T95"/>
                <a:gd fmla="*/ 2 w 108" name="T96"/>
                <a:gd fmla="*/ 55 h 97" name="T97"/>
                <a:gd fmla="*/ 0 w 108" name="T98"/>
                <a:gd fmla="*/ 42 h 97" name="T99"/>
                <a:gd fmla="*/ 0 w 108" name="T100"/>
                <a:gd fmla="*/ 36 h 97" name="T101"/>
                <a:gd fmla="*/ 1 w 108" name="T102"/>
                <a:gd fmla="*/ 30 h 97" name="T103"/>
                <a:gd fmla="*/ 14 w 108" name="T104"/>
                <a:gd fmla="*/ 8 h 97" name="T105"/>
                <a:gd fmla="*/ 15 w 108" name="T106"/>
                <a:gd fmla="*/ 12 h 97"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97" w="108">
                  <a:moveTo>
                    <a:pt x="54" y="88"/>
                  </a:moveTo>
                  <a:cubicBezTo>
                    <a:pt x="54" y="88"/>
                    <a:pt x="54" y="88"/>
                    <a:pt x="54" y="88"/>
                  </a:cubicBezTo>
                  <a:cubicBezTo>
                    <a:pt x="54" y="88"/>
                    <a:pt x="54" y="88"/>
                    <a:pt x="54" y="88"/>
                  </a:cubicBezTo>
                  <a:cubicBezTo>
                    <a:pt x="54" y="88"/>
                    <a:pt x="55" y="88"/>
                    <a:pt x="55" y="88"/>
                  </a:cubicBezTo>
                  <a:cubicBezTo>
                    <a:pt x="56" y="88"/>
                    <a:pt x="57" y="88"/>
                    <a:pt x="58" y="88"/>
                  </a:cubicBezTo>
                  <a:cubicBezTo>
                    <a:pt x="59" y="88"/>
                    <a:pt x="60" y="88"/>
                    <a:pt x="61" y="89"/>
                  </a:cubicBezTo>
                  <a:cubicBezTo>
                    <a:pt x="61" y="89"/>
                    <a:pt x="61" y="89"/>
                    <a:pt x="61" y="89"/>
                  </a:cubicBezTo>
                  <a:cubicBezTo>
                    <a:pt x="62" y="89"/>
                    <a:pt x="63" y="89"/>
                    <a:pt x="63" y="89"/>
                  </a:cubicBezTo>
                  <a:cubicBezTo>
                    <a:pt x="64" y="89"/>
                    <a:pt x="65" y="90"/>
                    <a:pt x="65" y="90"/>
                  </a:cubicBezTo>
                  <a:cubicBezTo>
                    <a:pt x="66" y="90"/>
                    <a:pt x="67" y="91"/>
                    <a:pt x="68" y="91"/>
                  </a:cubicBezTo>
                  <a:cubicBezTo>
                    <a:pt x="68" y="91"/>
                    <a:pt x="69" y="91"/>
                    <a:pt x="70" y="92"/>
                  </a:cubicBezTo>
                  <a:cubicBezTo>
                    <a:pt x="70" y="92"/>
                    <a:pt x="70" y="92"/>
                    <a:pt x="70" y="92"/>
                  </a:cubicBezTo>
                  <a:cubicBezTo>
                    <a:pt x="70" y="92"/>
                    <a:pt x="70" y="92"/>
                    <a:pt x="70" y="92"/>
                  </a:cubicBezTo>
                  <a:cubicBezTo>
                    <a:pt x="71" y="92"/>
                    <a:pt x="71" y="92"/>
                    <a:pt x="71" y="92"/>
                  </a:cubicBezTo>
                  <a:cubicBezTo>
                    <a:pt x="71" y="92"/>
                    <a:pt x="71" y="92"/>
                    <a:pt x="71" y="92"/>
                  </a:cubicBezTo>
                  <a:cubicBezTo>
                    <a:pt x="72" y="92"/>
                    <a:pt x="74" y="93"/>
                    <a:pt x="76" y="92"/>
                  </a:cubicBezTo>
                  <a:cubicBezTo>
                    <a:pt x="77" y="92"/>
                    <a:pt x="78" y="92"/>
                    <a:pt x="80" y="91"/>
                  </a:cubicBezTo>
                  <a:cubicBezTo>
                    <a:pt x="80" y="91"/>
                    <a:pt x="80" y="91"/>
                    <a:pt x="80" y="91"/>
                  </a:cubicBezTo>
                  <a:cubicBezTo>
                    <a:pt x="80" y="91"/>
                    <a:pt x="80" y="91"/>
                    <a:pt x="80" y="91"/>
                  </a:cubicBezTo>
                  <a:cubicBezTo>
                    <a:pt x="80" y="90"/>
                    <a:pt x="81" y="90"/>
                    <a:pt x="81" y="90"/>
                  </a:cubicBezTo>
                  <a:cubicBezTo>
                    <a:pt x="81" y="90"/>
                    <a:pt x="81" y="90"/>
                    <a:pt x="81" y="90"/>
                  </a:cubicBezTo>
                  <a:cubicBezTo>
                    <a:pt x="81" y="90"/>
                    <a:pt x="81" y="90"/>
                    <a:pt x="82" y="89"/>
                  </a:cubicBezTo>
                  <a:cubicBezTo>
                    <a:pt x="82" y="89"/>
                    <a:pt x="82" y="89"/>
                    <a:pt x="82" y="89"/>
                  </a:cubicBezTo>
                  <a:cubicBezTo>
                    <a:pt x="83" y="88"/>
                    <a:pt x="84" y="87"/>
                    <a:pt x="85" y="86"/>
                  </a:cubicBezTo>
                  <a:cubicBezTo>
                    <a:pt x="86" y="85"/>
                    <a:pt x="87" y="84"/>
                    <a:pt x="88" y="82"/>
                  </a:cubicBezTo>
                  <a:cubicBezTo>
                    <a:pt x="88" y="82"/>
                    <a:pt x="88" y="82"/>
                    <a:pt x="88" y="82"/>
                  </a:cubicBezTo>
                  <a:cubicBezTo>
                    <a:pt x="88" y="82"/>
                    <a:pt x="88" y="82"/>
                    <a:pt x="88" y="82"/>
                  </a:cubicBezTo>
                  <a:cubicBezTo>
                    <a:pt x="89" y="82"/>
                    <a:pt x="89" y="82"/>
                    <a:pt x="89" y="82"/>
                  </a:cubicBezTo>
                  <a:cubicBezTo>
                    <a:pt x="91" y="79"/>
                    <a:pt x="93" y="76"/>
                    <a:pt x="95" y="72"/>
                  </a:cubicBezTo>
                  <a:cubicBezTo>
                    <a:pt x="96" y="69"/>
                    <a:pt x="98" y="66"/>
                    <a:pt x="99" y="62"/>
                  </a:cubicBezTo>
                  <a:cubicBezTo>
                    <a:pt x="100" y="59"/>
                    <a:pt x="101" y="57"/>
                    <a:pt x="102" y="54"/>
                  </a:cubicBezTo>
                  <a:cubicBezTo>
                    <a:pt x="102" y="54"/>
                    <a:pt x="102" y="54"/>
                    <a:pt x="102" y="54"/>
                  </a:cubicBezTo>
                  <a:cubicBezTo>
                    <a:pt x="102" y="51"/>
                    <a:pt x="103" y="48"/>
                    <a:pt x="103" y="46"/>
                  </a:cubicBezTo>
                  <a:cubicBezTo>
                    <a:pt x="103" y="45"/>
                    <a:pt x="103" y="45"/>
                    <a:pt x="103" y="45"/>
                  </a:cubicBezTo>
                  <a:cubicBezTo>
                    <a:pt x="103" y="43"/>
                    <a:pt x="103" y="43"/>
                    <a:pt x="103" y="43"/>
                  </a:cubicBezTo>
                  <a:cubicBezTo>
                    <a:pt x="103" y="42"/>
                    <a:pt x="103" y="42"/>
                    <a:pt x="103" y="42"/>
                  </a:cubicBezTo>
                  <a:cubicBezTo>
                    <a:pt x="103" y="37"/>
                    <a:pt x="103" y="37"/>
                    <a:pt x="103" y="37"/>
                  </a:cubicBezTo>
                  <a:cubicBezTo>
                    <a:pt x="103" y="37"/>
                    <a:pt x="103" y="37"/>
                    <a:pt x="103" y="37"/>
                  </a:cubicBezTo>
                  <a:cubicBezTo>
                    <a:pt x="103" y="37"/>
                    <a:pt x="103" y="37"/>
                    <a:pt x="103" y="37"/>
                  </a:cubicBezTo>
                  <a:cubicBezTo>
                    <a:pt x="103" y="36"/>
                    <a:pt x="103" y="36"/>
                    <a:pt x="103" y="36"/>
                  </a:cubicBezTo>
                  <a:cubicBezTo>
                    <a:pt x="103" y="36"/>
                    <a:pt x="103" y="36"/>
                    <a:pt x="103" y="36"/>
                  </a:cubicBezTo>
                  <a:cubicBezTo>
                    <a:pt x="103" y="36"/>
                    <a:pt x="103" y="36"/>
                    <a:pt x="103" y="36"/>
                  </a:cubicBezTo>
                  <a:cubicBezTo>
                    <a:pt x="103" y="36"/>
                    <a:pt x="103" y="35"/>
                    <a:pt x="103" y="34"/>
                  </a:cubicBezTo>
                  <a:cubicBezTo>
                    <a:pt x="103" y="33"/>
                    <a:pt x="103" y="32"/>
                    <a:pt x="103" y="31"/>
                  </a:cubicBezTo>
                  <a:cubicBezTo>
                    <a:pt x="102" y="27"/>
                    <a:pt x="101" y="24"/>
                    <a:pt x="100" y="21"/>
                  </a:cubicBezTo>
                  <a:cubicBezTo>
                    <a:pt x="100" y="21"/>
                    <a:pt x="100" y="21"/>
                    <a:pt x="100" y="21"/>
                  </a:cubicBezTo>
                  <a:cubicBezTo>
                    <a:pt x="100" y="21"/>
                    <a:pt x="100" y="21"/>
                    <a:pt x="100" y="21"/>
                  </a:cubicBezTo>
                  <a:cubicBezTo>
                    <a:pt x="98" y="18"/>
                    <a:pt x="96" y="16"/>
                    <a:pt x="94" y="13"/>
                  </a:cubicBezTo>
                  <a:cubicBezTo>
                    <a:pt x="94" y="13"/>
                    <a:pt x="94" y="13"/>
                    <a:pt x="94" y="13"/>
                  </a:cubicBezTo>
                  <a:cubicBezTo>
                    <a:pt x="93" y="13"/>
                    <a:pt x="93" y="12"/>
                    <a:pt x="93" y="12"/>
                  </a:cubicBezTo>
                  <a:cubicBezTo>
                    <a:pt x="92" y="12"/>
                    <a:pt x="92" y="12"/>
                    <a:pt x="92" y="11"/>
                  </a:cubicBezTo>
                  <a:cubicBezTo>
                    <a:pt x="92" y="11"/>
                    <a:pt x="92" y="11"/>
                    <a:pt x="92" y="11"/>
                  </a:cubicBezTo>
                  <a:cubicBezTo>
                    <a:pt x="92" y="11"/>
                    <a:pt x="92" y="11"/>
                    <a:pt x="92" y="11"/>
                  </a:cubicBezTo>
                  <a:cubicBezTo>
                    <a:pt x="90" y="10"/>
                    <a:pt x="88" y="8"/>
                    <a:pt x="85" y="8"/>
                  </a:cubicBezTo>
                  <a:cubicBezTo>
                    <a:pt x="83" y="7"/>
                    <a:pt x="81" y="6"/>
                    <a:pt x="78" y="6"/>
                  </a:cubicBezTo>
                  <a:cubicBezTo>
                    <a:pt x="78" y="6"/>
                    <a:pt x="78" y="6"/>
                    <a:pt x="78" y="6"/>
                  </a:cubicBezTo>
                  <a:cubicBezTo>
                    <a:pt x="75" y="5"/>
                    <a:pt x="73" y="5"/>
                    <a:pt x="71" y="6"/>
                  </a:cubicBezTo>
                  <a:cubicBezTo>
                    <a:pt x="68" y="6"/>
                    <a:pt x="66" y="7"/>
                    <a:pt x="63" y="8"/>
                  </a:cubicBezTo>
                  <a:cubicBezTo>
                    <a:pt x="62" y="8"/>
                    <a:pt x="61" y="8"/>
                    <a:pt x="60" y="9"/>
                  </a:cubicBezTo>
                  <a:cubicBezTo>
                    <a:pt x="57" y="10"/>
                    <a:pt x="55" y="11"/>
                    <a:pt x="55" y="11"/>
                  </a:cubicBezTo>
                  <a:cubicBezTo>
                    <a:pt x="55" y="11"/>
                    <a:pt x="54" y="11"/>
                    <a:pt x="54" y="11"/>
                  </a:cubicBezTo>
                  <a:cubicBezTo>
                    <a:pt x="54" y="6"/>
                    <a:pt x="54" y="6"/>
                    <a:pt x="54" y="6"/>
                  </a:cubicBezTo>
                  <a:cubicBezTo>
                    <a:pt x="54" y="6"/>
                    <a:pt x="54" y="6"/>
                    <a:pt x="54" y="6"/>
                  </a:cubicBezTo>
                  <a:cubicBezTo>
                    <a:pt x="55" y="5"/>
                    <a:pt x="57" y="5"/>
                    <a:pt x="58" y="4"/>
                  </a:cubicBezTo>
                  <a:cubicBezTo>
                    <a:pt x="59" y="4"/>
                    <a:pt x="61" y="3"/>
                    <a:pt x="62" y="3"/>
                  </a:cubicBezTo>
                  <a:cubicBezTo>
                    <a:pt x="64" y="2"/>
                    <a:pt x="67" y="1"/>
                    <a:pt x="70" y="1"/>
                  </a:cubicBezTo>
                  <a:cubicBezTo>
                    <a:pt x="73" y="0"/>
                    <a:pt x="76" y="0"/>
                    <a:pt x="79" y="1"/>
                  </a:cubicBezTo>
                  <a:cubicBezTo>
                    <a:pt x="79" y="1"/>
                    <a:pt x="79" y="1"/>
                    <a:pt x="79" y="1"/>
                  </a:cubicBezTo>
                  <a:cubicBezTo>
                    <a:pt x="82" y="1"/>
                    <a:pt x="84" y="2"/>
                    <a:pt x="87" y="3"/>
                  </a:cubicBezTo>
                  <a:cubicBezTo>
                    <a:pt x="90" y="4"/>
                    <a:pt x="92" y="6"/>
                    <a:pt x="95" y="8"/>
                  </a:cubicBezTo>
                  <a:cubicBezTo>
                    <a:pt x="95" y="8"/>
                    <a:pt x="95" y="8"/>
                    <a:pt x="96" y="9"/>
                  </a:cubicBezTo>
                  <a:cubicBezTo>
                    <a:pt x="96" y="9"/>
                    <a:pt x="97" y="9"/>
                    <a:pt x="97" y="10"/>
                  </a:cubicBezTo>
                  <a:cubicBezTo>
                    <a:pt x="97" y="10"/>
                    <a:pt x="97" y="10"/>
                    <a:pt x="97" y="10"/>
                  </a:cubicBezTo>
                  <a:cubicBezTo>
                    <a:pt x="100" y="13"/>
                    <a:pt x="102" y="16"/>
                    <a:pt x="104" y="19"/>
                  </a:cubicBezTo>
                  <a:cubicBezTo>
                    <a:pt x="104" y="19"/>
                    <a:pt x="104" y="19"/>
                    <a:pt x="104" y="19"/>
                  </a:cubicBezTo>
                  <a:cubicBezTo>
                    <a:pt x="106" y="23"/>
                    <a:pt x="107" y="26"/>
                    <a:pt x="107" y="30"/>
                  </a:cubicBezTo>
                  <a:cubicBezTo>
                    <a:pt x="108" y="31"/>
                    <a:pt x="108" y="33"/>
                    <a:pt x="108" y="34"/>
                  </a:cubicBezTo>
                  <a:cubicBezTo>
                    <a:pt x="108" y="34"/>
                    <a:pt x="108" y="35"/>
                    <a:pt x="108" y="36"/>
                  </a:cubicBezTo>
                  <a:cubicBezTo>
                    <a:pt x="108" y="36"/>
                    <a:pt x="108" y="36"/>
                    <a:pt x="108" y="36"/>
                  </a:cubicBezTo>
                  <a:cubicBezTo>
                    <a:pt x="108" y="36"/>
                    <a:pt x="108" y="36"/>
                    <a:pt x="108" y="36"/>
                  </a:cubicBezTo>
                  <a:cubicBezTo>
                    <a:pt x="108" y="36"/>
                    <a:pt x="108" y="36"/>
                    <a:pt x="108" y="36"/>
                  </a:cubicBezTo>
                  <a:cubicBezTo>
                    <a:pt x="108" y="36"/>
                    <a:pt x="108" y="36"/>
                    <a:pt x="108" y="37"/>
                  </a:cubicBezTo>
                  <a:cubicBezTo>
                    <a:pt x="108" y="42"/>
                    <a:pt x="108" y="42"/>
                    <a:pt x="108" y="42"/>
                  </a:cubicBezTo>
                  <a:cubicBezTo>
                    <a:pt x="108" y="42"/>
                    <a:pt x="108" y="42"/>
                    <a:pt x="108" y="42"/>
                  </a:cubicBezTo>
                  <a:cubicBezTo>
                    <a:pt x="108" y="42"/>
                    <a:pt x="108" y="42"/>
                    <a:pt x="108" y="42"/>
                  </a:cubicBezTo>
                  <a:cubicBezTo>
                    <a:pt x="108" y="44"/>
                    <a:pt x="108" y="44"/>
                    <a:pt x="108" y="44"/>
                  </a:cubicBezTo>
                  <a:cubicBezTo>
                    <a:pt x="108" y="46"/>
                    <a:pt x="108" y="46"/>
                    <a:pt x="108" y="46"/>
                  </a:cubicBezTo>
                  <a:cubicBezTo>
                    <a:pt x="108" y="46"/>
                    <a:pt x="108" y="46"/>
                    <a:pt x="108" y="46"/>
                  </a:cubicBezTo>
                  <a:cubicBezTo>
                    <a:pt x="108" y="49"/>
                    <a:pt x="107" y="52"/>
                    <a:pt x="106" y="55"/>
                  </a:cubicBezTo>
                  <a:cubicBezTo>
                    <a:pt x="106" y="55"/>
                    <a:pt x="106" y="55"/>
                    <a:pt x="106" y="55"/>
                  </a:cubicBezTo>
                  <a:cubicBezTo>
                    <a:pt x="106" y="55"/>
                    <a:pt x="106" y="55"/>
                    <a:pt x="106" y="55"/>
                  </a:cubicBezTo>
                  <a:cubicBezTo>
                    <a:pt x="106" y="58"/>
                    <a:pt x="105" y="61"/>
                    <a:pt x="104" y="64"/>
                  </a:cubicBezTo>
                  <a:cubicBezTo>
                    <a:pt x="102" y="67"/>
                    <a:pt x="101" y="71"/>
                    <a:pt x="99" y="75"/>
                  </a:cubicBezTo>
                  <a:cubicBezTo>
                    <a:pt x="97" y="78"/>
                    <a:pt x="95" y="82"/>
                    <a:pt x="92" y="85"/>
                  </a:cubicBezTo>
                  <a:cubicBezTo>
                    <a:pt x="92" y="85"/>
                    <a:pt x="92" y="85"/>
                    <a:pt x="92" y="85"/>
                  </a:cubicBezTo>
                  <a:cubicBezTo>
                    <a:pt x="92" y="85"/>
                    <a:pt x="92" y="85"/>
                    <a:pt x="92" y="85"/>
                  </a:cubicBezTo>
                  <a:cubicBezTo>
                    <a:pt x="92" y="85"/>
                    <a:pt x="92" y="85"/>
                    <a:pt x="92" y="85"/>
                  </a:cubicBezTo>
                  <a:cubicBezTo>
                    <a:pt x="92" y="85"/>
                    <a:pt x="92" y="85"/>
                    <a:pt x="92" y="85"/>
                  </a:cubicBezTo>
                  <a:cubicBezTo>
                    <a:pt x="91" y="87"/>
                    <a:pt x="90" y="88"/>
                    <a:pt x="88" y="89"/>
                  </a:cubicBezTo>
                  <a:cubicBezTo>
                    <a:pt x="87" y="91"/>
                    <a:pt x="86" y="92"/>
                    <a:pt x="85" y="93"/>
                  </a:cubicBezTo>
                  <a:cubicBezTo>
                    <a:pt x="84" y="93"/>
                    <a:pt x="84" y="93"/>
                    <a:pt x="84" y="93"/>
                  </a:cubicBezTo>
                  <a:cubicBezTo>
                    <a:pt x="84" y="93"/>
                    <a:pt x="84" y="94"/>
                    <a:pt x="83" y="94"/>
                  </a:cubicBezTo>
                  <a:cubicBezTo>
                    <a:pt x="83" y="94"/>
                    <a:pt x="83" y="94"/>
                    <a:pt x="83" y="94"/>
                  </a:cubicBezTo>
                  <a:cubicBezTo>
                    <a:pt x="83" y="94"/>
                    <a:pt x="83" y="94"/>
                    <a:pt x="83" y="94"/>
                  </a:cubicBezTo>
                  <a:cubicBezTo>
                    <a:pt x="83" y="94"/>
                    <a:pt x="83" y="94"/>
                    <a:pt x="82" y="95"/>
                  </a:cubicBezTo>
                  <a:cubicBezTo>
                    <a:pt x="80" y="96"/>
                    <a:pt x="78" y="97"/>
                    <a:pt x="76" y="97"/>
                  </a:cubicBezTo>
                  <a:cubicBezTo>
                    <a:pt x="74" y="97"/>
                    <a:pt x="71" y="97"/>
                    <a:pt x="69" y="96"/>
                  </a:cubicBezTo>
                  <a:cubicBezTo>
                    <a:pt x="69" y="96"/>
                    <a:pt x="69" y="96"/>
                    <a:pt x="69" y="96"/>
                  </a:cubicBezTo>
                  <a:cubicBezTo>
                    <a:pt x="69" y="96"/>
                    <a:pt x="69" y="96"/>
                    <a:pt x="69" y="96"/>
                  </a:cubicBezTo>
                  <a:cubicBezTo>
                    <a:pt x="69" y="96"/>
                    <a:pt x="69" y="96"/>
                    <a:pt x="69" y="96"/>
                  </a:cubicBezTo>
                  <a:cubicBezTo>
                    <a:pt x="68" y="96"/>
                    <a:pt x="67" y="96"/>
                    <a:pt x="66" y="95"/>
                  </a:cubicBezTo>
                  <a:cubicBezTo>
                    <a:pt x="65" y="95"/>
                    <a:pt x="64" y="95"/>
                    <a:pt x="63" y="94"/>
                  </a:cubicBezTo>
                  <a:cubicBezTo>
                    <a:pt x="63" y="94"/>
                    <a:pt x="62" y="94"/>
                    <a:pt x="62" y="94"/>
                  </a:cubicBezTo>
                  <a:cubicBezTo>
                    <a:pt x="61" y="94"/>
                    <a:pt x="61" y="93"/>
                    <a:pt x="60" y="93"/>
                  </a:cubicBezTo>
                  <a:cubicBezTo>
                    <a:pt x="60" y="93"/>
                    <a:pt x="60" y="93"/>
                    <a:pt x="60" y="93"/>
                  </a:cubicBezTo>
                  <a:cubicBezTo>
                    <a:pt x="59" y="93"/>
                    <a:pt x="58" y="93"/>
                    <a:pt x="57" y="93"/>
                  </a:cubicBezTo>
                  <a:cubicBezTo>
                    <a:pt x="56" y="92"/>
                    <a:pt x="55" y="92"/>
                    <a:pt x="55" y="92"/>
                  </a:cubicBezTo>
                  <a:cubicBezTo>
                    <a:pt x="54" y="92"/>
                    <a:pt x="54" y="92"/>
                    <a:pt x="54" y="92"/>
                  </a:cubicBezTo>
                  <a:cubicBezTo>
                    <a:pt x="54" y="92"/>
                    <a:pt x="54" y="92"/>
                    <a:pt x="54" y="92"/>
                  </a:cubicBezTo>
                  <a:cubicBezTo>
                    <a:pt x="54" y="92"/>
                    <a:pt x="54" y="92"/>
                    <a:pt x="54" y="92"/>
                  </a:cubicBezTo>
                  <a:lnTo>
                    <a:pt x="54" y="88"/>
                  </a:lnTo>
                  <a:close/>
                  <a:moveTo>
                    <a:pt x="29" y="91"/>
                  </a:moveTo>
                  <a:cubicBezTo>
                    <a:pt x="30" y="92"/>
                    <a:pt x="31" y="92"/>
                    <a:pt x="33" y="92"/>
                  </a:cubicBezTo>
                  <a:cubicBezTo>
                    <a:pt x="34" y="93"/>
                    <a:pt x="36" y="92"/>
                    <a:pt x="38" y="92"/>
                  </a:cubicBezTo>
                  <a:cubicBezTo>
                    <a:pt x="38" y="92"/>
                    <a:pt x="38" y="92"/>
                    <a:pt x="38" y="92"/>
                  </a:cubicBezTo>
                  <a:cubicBezTo>
                    <a:pt x="38" y="92"/>
                    <a:pt x="38" y="92"/>
                    <a:pt x="38" y="92"/>
                  </a:cubicBezTo>
                  <a:cubicBezTo>
                    <a:pt x="38" y="92"/>
                    <a:pt x="38" y="92"/>
                    <a:pt x="38" y="92"/>
                  </a:cubicBezTo>
                  <a:cubicBezTo>
                    <a:pt x="38" y="92"/>
                    <a:pt x="38" y="92"/>
                    <a:pt x="38" y="92"/>
                  </a:cubicBezTo>
                  <a:cubicBezTo>
                    <a:pt x="39" y="91"/>
                    <a:pt x="40" y="91"/>
                    <a:pt x="41" y="91"/>
                  </a:cubicBezTo>
                  <a:cubicBezTo>
                    <a:pt x="41" y="91"/>
                    <a:pt x="42" y="90"/>
                    <a:pt x="43" y="90"/>
                  </a:cubicBezTo>
                  <a:cubicBezTo>
                    <a:pt x="44" y="90"/>
                    <a:pt x="44" y="89"/>
                    <a:pt x="45" y="89"/>
                  </a:cubicBezTo>
                  <a:cubicBezTo>
                    <a:pt x="46" y="89"/>
                    <a:pt x="46" y="89"/>
                    <a:pt x="47" y="89"/>
                  </a:cubicBezTo>
                  <a:cubicBezTo>
                    <a:pt x="47" y="89"/>
                    <a:pt x="47" y="89"/>
                    <a:pt x="47" y="89"/>
                  </a:cubicBezTo>
                  <a:cubicBezTo>
                    <a:pt x="47" y="89"/>
                    <a:pt x="47" y="89"/>
                    <a:pt x="47" y="89"/>
                  </a:cubicBezTo>
                  <a:cubicBezTo>
                    <a:pt x="48" y="88"/>
                    <a:pt x="49" y="88"/>
                    <a:pt x="50" y="88"/>
                  </a:cubicBezTo>
                  <a:cubicBezTo>
                    <a:pt x="52" y="88"/>
                    <a:pt x="54" y="88"/>
                    <a:pt x="54" y="88"/>
                  </a:cubicBezTo>
                  <a:cubicBezTo>
                    <a:pt x="54" y="92"/>
                    <a:pt x="54" y="92"/>
                    <a:pt x="54" y="92"/>
                  </a:cubicBezTo>
                  <a:cubicBezTo>
                    <a:pt x="54" y="92"/>
                    <a:pt x="52" y="92"/>
                    <a:pt x="51" y="93"/>
                  </a:cubicBezTo>
                  <a:cubicBezTo>
                    <a:pt x="50" y="93"/>
                    <a:pt x="49" y="93"/>
                    <a:pt x="48" y="93"/>
                  </a:cubicBezTo>
                  <a:cubicBezTo>
                    <a:pt x="48" y="93"/>
                    <a:pt x="48" y="93"/>
                    <a:pt x="48" y="93"/>
                  </a:cubicBezTo>
                  <a:cubicBezTo>
                    <a:pt x="48" y="93"/>
                    <a:pt x="47" y="94"/>
                    <a:pt x="47" y="94"/>
                  </a:cubicBezTo>
                  <a:cubicBezTo>
                    <a:pt x="46" y="94"/>
                    <a:pt x="45" y="94"/>
                    <a:pt x="45" y="94"/>
                  </a:cubicBezTo>
                  <a:cubicBezTo>
                    <a:pt x="44" y="95"/>
                    <a:pt x="43" y="95"/>
                    <a:pt x="42" y="95"/>
                  </a:cubicBezTo>
                  <a:cubicBezTo>
                    <a:pt x="41" y="96"/>
                    <a:pt x="40" y="96"/>
                    <a:pt x="39" y="96"/>
                  </a:cubicBezTo>
                  <a:cubicBezTo>
                    <a:pt x="39" y="96"/>
                    <a:pt x="39" y="96"/>
                    <a:pt x="39" y="96"/>
                  </a:cubicBezTo>
                  <a:cubicBezTo>
                    <a:pt x="39" y="96"/>
                    <a:pt x="39" y="96"/>
                    <a:pt x="39" y="96"/>
                  </a:cubicBezTo>
                  <a:cubicBezTo>
                    <a:pt x="37" y="97"/>
                    <a:pt x="34" y="97"/>
                    <a:pt x="32" y="97"/>
                  </a:cubicBezTo>
                  <a:cubicBezTo>
                    <a:pt x="31" y="97"/>
                    <a:pt x="30" y="97"/>
                    <a:pt x="29" y="96"/>
                  </a:cubicBezTo>
                  <a:cubicBezTo>
                    <a:pt x="29" y="93"/>
                    <a:pt x="29" y="93"/>
                    <a:pt x="29" y="93"/>
                  </a:cubicBezTo>
                  <a:cubicBezTo>
                    <a:pt x="29" y="94"/>
                    <a:pt x="29" y="94"/>
                    <a:pt x="29" y="94"/>
                  </a:cubicBezTo>
                  <a:cubicBezTo>
                    <a:pt x="30" y="93"/>
                    <a:pt x="30" y="92"/>
                    <a:pt x="29" y="91"/>
                  </a:cubicBezTo>
                  <a:cubicBezTo>
                    <a:pt x="29" y="91"/>
                    <a:pt x="29" y="91"/>
                    <a:pt x="29" y="91"/>
                  </a:cubicBezTo>
                  <a:close/>
                  <a:moveTo>
                    <a:pt x="54" y="11"/>
                  </a:moveTo>
                  <a:cubicBezTo>
                    <a:pt x="54" y="11"/>
                    <a:pt x="54" y="11"/>
                    <a:pt x="53" y="11"/>
                  </a:cubicBezTo>
                  <a:cubicBezTo>
                    <a:pt x="53" y="11"/>
                    <a:pt x="53" y="11"/>
                    <a:pt x="53" y="11"/>
                  </a:cubicBezTo>
                  <a:cubicBezTo>
                    <a:pt x="53" y="11"/>
                    <a:pt x="53" y="11"/>
                    <a:pt x="53" y="11"/>
                  </a:cubicBezTo>
                  <a:cubicBezTo>
                    <a:pt x="53" y="10"/>
                    <a:pt x="51" y="10"/>
                    <a:pt x="49" y="9"/>
                  </a:cubicBezTo>
                  <a:cubicBezTo>
                    <a:pt x="47" y="8"/>
                    <a:pt x="46" y="8"/>
                    <a:pt x="45" y="8"/>
                  </a:cubicBezTo>
                  <a:cubicBezTo>
                    <a:pt x="42" y="7"/>
                    <a:pt x="40" y="6"/>
                    <a:pt x="38" y="6"/>
                  </a:cubicBezTo>
                  <a:cubicBezTo>
                    <a:pt x="35" y="5"/>
                    <a:pt x="33" y="5"/>
                    <a:pt x="30" y="6"/>
                  </a:cubicBezTo>
                  <a:cubicBezTo>
                    <a:pt x="30" y="6"/>
                    <a:pt x="29" y="6"/>
                    <a:pt x="29" y="6"/>
                  </a:cubicBezTo>
                  <a:cubicBezTo>
                    <a:pt x="29" y="1"/>
                    <a:pt x="29" y="1"/>
                    <a:pt x="29" y="1"/>
                  </a:cubicBezTo>
                  <a:cubicBezTo>
                    <a:pt x="29" y="1"/>
                    <a:pt x="29" y="1"/>
                    <a:pt x="29" y="1"/>
                  </a:cubicBezTo>
                  <a:cubicBezTo>
                    <a:pt x="32" y="0"/>
                    <a:pt x="35" y="0"/>
                    <a:pt x="38" y="1"/>
                  </a:cubicBezTo>
                  <a:cubicBezTo>
                    <a:pt x="41" y="1"/>
                    <a:pt x="44" y="2"/>
                    <a:pt x="47" y="3"/>
                  </a:cubicBezTo>
                  <a:cubicBezTo>
                    <a:pt x="47" y="3"/>
                    <a:pt x="49" y="4"/>
                    <a:pt x="50" y="4"/>
                  </a:cubicBezTo>
                  <a:cubicBezTo>
                    <a:pt x="52" y="5"/>
                    <a:pt x="53" y="5"/>
                    <a:pt x="54" y="6"/>
                  </a:cubicBezTo>
                  <a:lnTo>
                    <a:pt x="54" y="11"/>
                  </a:lnTo>
                  <a:close/>
                  <a:moveTo>
                    <a:pt x="28" y="91"/>
                  </a:moveTo>
                  <a:cubicBezTo>
                    <a:pt x="28" y="91"/>
                    <a:pt x="28" y="91"/>
                    <a:pt x="28" y="91"/>
                  </a:cubicBezTo>
                  <a:cubicBezTo>
                    <a:pt x="29" y="91"/>
                    <a:pt x="29" y="91"/>
                    <a:pt x="29" y="91"/>
                  </a:cubicBezTo>
                  <a:cubicBezTo>
                    <a:pt x="29" y="91"/>
                    <a:pt x="29" y="91"/>
                    <a:pt x="29" y="91"/>
                  </a:cubicBezTo>
                  <a:cubicBezTo>
                    <a:pt x="29" y="91"/>
                    <a:pt x="29" y="91"/>
                    <a:pt x="28" y="91"/>
                  </a:cubicBezTo>
                  <a:cubicBezTo>
                    <a:pt x="29" y="93"/>
                    <a:pt x="29" y="93"/>
                    <a:pt x="29" y="93"/>
                  </a:cubicBezTo>
                  <a:cubicBezTo>
                    <a:pt x="29" y="96"/>
                    <a:pt x="29" y="96"/>
                    <a:pt x="29" y="96"/>
                  </a:cubicBezTo>
                  <a:cubicBezTo>
                    <a:pt x="29" y="96"/>
                    <a:pt x="29" y="96"/>
                    <a:pt x="28" y="96"/>
                  </a:cubicBezTo>
                  <a:cubicBezTo>
                    <a:pt x="28" y="91"/>
                    <a:pt x="28" y="91"/>
                    <a:pt x="28" y="91"/>
                  </a:cubicBezTo>
                  <a:close/>
                  <a:moveTo>
                    <a:pt x="29" y="6"/>
                  </a:moveTo>
                  <a:cubicBezTo>
                    <a:pt x="28" y="6"/>
                    <a:pt x="28" y="6"/>
                    <a:pt x="28" y="6"/>
                  </a:cubicBezTo>
                  <a:cubicBezTo>
                    <a:pt x="28" y="1"/>
                    <a:pt x="28" y="1"/>
                    <a:pt x="28" y="1"/>
                  </a:cubicBezTo>
                  <a:cubicBezTo>
                    <a:pt x="29" y="1"/>
                    <a:pt x="29" y="1"/>
                    <a:pt x="29" y="1"/>
                  </a:cubicBezTo>
                  <a:cubicBezTo>
                    <a:pt x="29" y="6"/>
                    <a:pt x="29" y="6"/>
                    <a:pt x="29" y="6"/>
                  </a:cubicBezTo>
                  <a:close/>
                  <a:moveTo>
                    <a:pt x="28" y="91"/>
                  </a:moveTo>
                  <a:cubicBezTo>
                    <a:pt x="28" y="91"/>
                    <a:pt x="28" y="91"/>
                    <a:pt x="28" y="91"/>
                  </a:cubicBezTo>
                  <a:close/>
                  <a:moveTo>
                    <a:pt x="17" y="77"/>
                  </a:moveTo>
                  <a:cubicBezTo>
                    <a:pt x="18" y="79"/>
                    <a:pt x="19" y="80"/>
                    <a:pt x="20" y="82"/>
                  </a:cubicBezTo>
                  <a:cubicBezTo>
                    <a:pt x="20" y="82"/>
                    <a:pt x="20" y="82"/>
                    <a:pt x="20" y="82"/>
                  </a:cubicBezTo>
                  <a:cubicBezTo>
                    <a:pt x="20" y="82"/>
                    <a:pt x="20" y="82"/>
                    <a:pt x="20" y="82"/>
                  </a:cubicBezTo>
                  <a:cubicBezTo>
                    <a:pt x="20" y="82"/>
                    <a:pt x="20" y="82"/>
                    <a:pt x="20" y="82"/>
                  </a:cubicBezTo>
                  <a:cubicBezTo>
                    <a:pt x="21" y="84"/>
                    <a:pt x="22" y="85"/>
                    <a:pt x="23" y="86"/>
                  </a:cubicBezTo>
                  <a:cubicBezTo>
                    <a:pt x="23" y="86"/>
                    <a:pt x="23" y="86"/>
                    <a:pt x="23" y="86"/>
                  </a:cubicBezTo>
                  <a:cubicBezTo>
                    <a:pt x="24" y="87"/>
                    <a:pt x="25" y="89"/>
                    <a:pt x="27" y="89"/>
                  </a:cubicBezTo>
                  <a:cubicBezTo>
                    <a:pt x="27" y="90"/>
                    <a:pt x="27" y="90"/>
                    <a:pt x="27" y="90"/>
                  </a:cubicBezTo>
                  <a:cubicBezTo>
                    <a:pt x="28" y="90"/>
                    <a:pt x="28" y="90"/>
                    <a:pt x="28" y="90"/>
                  </a:cubicBezTo>
                  <a:cubicBezTo>
                    <a:pt x="28" y="90"/>
                    <a:pt x="28" y="90"/>
                    <a:pt x="28" y="91"/>
                  </a:cubicBezTo>
                  <a:cubicBezTo>
                    <a:pt x="28" y="91"/>
                    <a:pt x="28" y="91"/>
                    <a:pt x="28" y="91"/>
                  </a:cubicBezTo>
                  <a:cubicBezTo>
                    <a:pt x="28" y="96"/>
                    <a:pt x="28" y="96"/>
                    <a:pt x="28" y="96"/>
                  </a:cubicBezTo>
                  <a:cubicBezTo>
                    <a:pt x="28" y="96"/>
                    <a:pt x="27" y="95"/>
                    <a:pt x="26" y="95"/>
                  </a:cubicBezTo>
                  <a:cubicBezTo>
                    <a:pt x="25" y="94"/>
                    <a:pt x="25" y="94"/>
                    <a:pt x="25" y="94"/>
                  </a:cubicBezTo>
                  <a:cubicBezTo>
                    <a:pt x="25" y="94"/>
                    <a:pt x="25" y="94"/>
                    <a:pt x="25" y="94"/>
                  </a:cubicBezTo>
                  <a:cubicBezTo>
                    <a:pt x="24" y="94"/>
                    <a:pt x="24" y="93"/>
                    <a:pt x="24" y="93"/>
                  </a:cubicBezTo>
                  <a:cubicBezTo>
                    <a:pt x="22" y="92"/>
                    <a:pt x="21" y="91"/>
                    <a:pt x="20" y="90"/>
                  </a:cubicBezTo>
                  <a:cubicBezTo>
                    <a:pt x="20" y="89"/>
                    <a:pt x="20" y="89"/>
                    <a:pt x="20" y="89"/>
                  </a:cubicBezTo>
                  <a:cubicBezTo>
                    <a:pt x="19" y="88"/>
                    <a:pt x="18" y="87"/>
                    <a:pt x="17" y="86"/>
                  </a:cubicBezTo>
                  <a:cubicBezTo>
                    <a:pt x="17" y="77"/>
                    <a:pt x="17" y="77"/>
                    <a:pt x="17" y="77"/>
                  </a:cubicBezTo>
                  <a:close/>
                  <a:moveTo>
                    <a:pt x="28" y="6"/>
                  </a:moveTo>
                  <a:cubicBezTo>
                    <a:pt x="26" y="6"/>
                    <a:pt x="25" y="7"/>
                    <a:pt x="23" y="8"/>
                  </a:cubicBezTo>
                  <a:cubicBezTo>
                    <a:pt x="21" y="8"/>
                    <a:pt x="19" y="10"/>
                    <a:pt x="17" y="11"/>
                  </a:cubicBezTo>
                  <a:cubicBezTo>
                    <a:pt x="17" y="11"/>
                    <a:pt x="17" y="11"/>
                    <a:pt x="17" y="11"/>
                  </a:cubicBezTo>
                  <a:cubicBezTo>
                    <a:pt x="17" y="5"/>
                    <a:pt x="17" y="5"/>
                    <a:pt x="17" y="5"/>
                  </a:cubicBezTo>
                  <a:cubicBezTo>
                    <a:pt x="18" y="5"/>
                    <a:pt x="20" y="4"/>
                    <a:pt x="21" y="3"/>
                  </a:cubicBezTo>
                  <a:cubicBezTo>
                    <a:pt x="23" y="2"/>
                    <a:pt x="26" y="1"/>
                    <a:pt x="28" y="1"/>
                  </a:cubicBezTo>
                  <a:cubicBezTo>
                    <a:pt x="28" y="6"/>
                    <a:pt x="28" y="6"/>
                    <a:pt x="28" y="6"/>
                  </a:cubicBezTo>
                  <a:close/>
                  <a:moveTo>
                    <a:pt x="28" y="91"/>
                  </a:moveTo>
                  <a:cubicBezTo>
                    <a:pt x="28" y="91"/>
                    <a:pt x="28" y="91"/>
                    <a:pt x="28" y="91"/>
                  </a:cubicBezTo>
                  <a:cubicBezTo>
                    <a:pt x="28" y="91"/>
                    <a:pt x="28" y="91"/>
                    <a:pt x="28" y="91"/>
                  </a:cubicBezTo>
                  <a:close/>
                  <a:moveTo>
                    <a:pt x="17" y="11"/>
                  </a:moveTo>
                  <a:cubicBezTo>
                    <a:pt x="17" y="11"/>
                    <a:pt x="17" y="11"/>
                    <a:pt x="17" y="11"/>
                  </a:cubicBezTo>
                  <a:close/>
                  <a:moveTo>
                    <a:pt x="15" y="13"/>
                  </a:moveTo>
                  <a:cubicBezTo>
                    <a:pt x="12" y="16"/>
                    <a:pt x="10" y="18"/>
                    <a:pt x="9" y="21"/>
                  </a:cubicBezTo>
                  <a:cubicBezTo>
                    <a:pt x="7" y="24"/>
                    <a:pt x="6" y="27"/>
                    <a:pt x="6" y="31"/>
                  </a:cubicBezTo>
                  <a:cubicBezTo>
                    <a:pt x="5" y="32"/>
                    <a:pt x="5" y="33"/>
                    <a:pt x="5" y="35"/>
                  </a:cubicBezTo>
                  <a:cubicBezTo>
                    <a:pt x="5" y="36"/>
                    <a:pt x="5" y="36"/>
                    <a:pt x="5" y="36"/>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3"/>
                    <a:pt x="5" y="43"/>
                    <a:pt x="5" y="43"/>
                  </a:cubicBezTo>
                  <a:cubicBezTo>
                    <a:pt x="5" y="46"/>
                    <a:pt x="5" y="46"/>
                    <a:pt x="5" y="46"/>
                  </a:cubicBezTo>
                  <a:cubicBezTo>
                    <a:pt x="5" y="46"/>
                    <a:pt x="5" y="46"/>
                    <a:pt x="5" y="46"/>
                  </a:cubicBezTo>
                  <a:cubicBezTo>
                    <a:pt x="5" y="48"/>
                    <a:pt x="6" y="51"/>
                    <a:pt x="7" y="54"/>
                  </a:cubicBezTo>
                  <a:cubicBezTo>
                    <a:pt x="7" y="57"/>
                    <a:pt x="8" y="59"/>
                    <a:pt x="9" y="62"/>
                  </a:cubicBezTo>
                  <a:cubicBezTo>
                    <a:pt x="10" y="66"/>
                    <a:pt x="12" y="69"/>
                    <a:pt x="14" y="72"/>
                  </a:cubicBezTo>
                  <a:cubicBezTo>
                    <a:pt x="15" y="74"/>
                    <a:pt x="16" y="76"/>
                    <a:pt x="17" y="77"/>
                  </a:cubicBezTo>
                  <a:cubicBezTo>
                    <a:pt x="17" y="86"/>
                    <a:pt x="17" y="86"/>
                    <a:pt x="17"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5"/>
                    <a:pt x="16" y="85"/>
                  </a:cubicBezTo>
                  <a:cubicBezTo>
                    <a:pt x="13" y="82"/>
                    <a:pt x="11" y="78"/>
                    <a:pt x="9" y="75"/>
                  </a:cubicBezTo>
                  <a:cubicBezTo>
                    <a:pt x="7" y="71"/>
                    <a:pt x="6" y="67"/>
                    <a:pt x="4" y="64"/>
                  </a:cubicBezTo>
                  <a:cubicBezTo>
                    <a:pt x="3" y="61"/>
                    <a:pt x="3" y="58"/>
                    <a:pt x="2" y="55"/>
                  </a:cubicBezTo>
                  <a:cubicBezTo>
                    <a:pt x="1" y="52"/>
                    <a:pt x="1" y="49"/>
                    <a:pt x="0" y="46"/>
                  </a:cubicBezTo>
                  <a:cubicBezTo>
                    <a:pt x="0" y="46"/>
                    <a:pt x="0" y="46"/>
                    <a:pt x="0" y="46"/>
                  </a:cubicBezTo>
                  <a:cubicBezTo>
                    <a:pt x="0" y="46"/>
                    <a:pt x="0" y="46"/>
                    <a:pt x="0" y="46"/>
                  </a:cubicBezTo>
                  <a:cubicBezTo>
                    <a:pt x="0" y="44"/>
                    <a:pt x="0" y="44"/>
                    <a:pt x="0" y="44"/>
                  </a:cubicBezTo>
                  <a:cubicBezTo>
                    <a:pt x="0" y="42"/>
                    <a:pt x="0" y="42"/>
                    <a:pt x="0" y="42"/>
                  </a:cubicBezTo>
                  <a:cubicBezTo>
                    <a:pt x="0" y="42"/>
                    <a:pt x="0" y="42"/>
                    <a:pt x="0" y="42"/>
                  </a:cubicBezTo>
                  <a:cubicBezTo>
                    <a:pt x="0" y="37"/>
                    <a:pt x="0" y="37"/>
                    <a:pt x="0" y="37"/>
                  </a:cubicBezTo>
                  <a:cubicBezTo>
                    <a:pt x="0" y="37"/>
                    <a:pt x="0" y="37"/>
                    <a:pt x="0" y="37"/>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5"/>
                    <a:pt x="0" y="35"/>
                    <a:pt x="0" y="34"/>
                  </a:cubicBezTo>
                  <a:cubicBezTo>
                    <a:pt x="0" y="33"/>
                    <a:pt x="1" y="31"/>
                    <a:pt x="1" y="30"/>
                  </a:cubicBezTo>
                  <a:cubicBezTo>
                    <a:pt x="2" y="26"/>
                    <a:pt x="3" y="22"/>
                    <a:pt x="4" y="19"/>
                  </a:cubicBezTo>
                  <a:cubicBezTo>
                    <a:pt x="6" y="16"/>
                    <a:pt x="8" y="13"/>
                    <a:pt x="11" y="10"/>
                  </a:cubicBezTo>
                  <a:cubicBezTo>
                    <a:pt x="12" y="9"/>
                    <a:pt x="12" y="9"/>
                    <a:pt x="12" y="9"/>
                  </a:cubicBezTo>
                  <a:cubicBezTo>
                    <a:pt x="12" y="9"/>
                    <a:pt x="12" y="9"/>
                    <a:pt x="12" y="9"/>
                  </a:cubicBezTo>
                  <a:cubicBezTo>
                    <a:pt x="13" y="8"/>
                    <a:pt x="13" y="8"/>
                    <a:pt x="14" y="8"/>
                  </a:cubicBezTo>
                  <a:cubicBezTo>
                    <a:pt x="15" y="7"/>
                    <a:pt x="16" y="6"/>
                    <a:pt x="17" y="5"/>
                  </a:cubicBezTo>
                  <a:cubicBezTo>
                    <a:pt x="17" y="11"/>
                    <a:pt x="17" y="11"/>
                    <a:pt x="17" y="11"/>
                  </a:cubicBezTo>
                  <a:cubicBezTo>
                    <a:pt x="17" y="11"/>
                    <a:pt x="17" y="11"/>
                    <a:pt x="17" y="11"/>
                  </a:cubicBezTo>
                  <a:cubicBezTo>
                    <a:pt x="16" y="12"/>
                    <a:pt x="16" y="12"/>
                    <a:pt x="16" y="12"/>
                  </a:cubicBezTo>
                  <a:cubicBezTo>
                    <a:pt x="15" y="12"/>
                    <a:pt x="15" y="12"/>
                    <a:pt x="15" y="12"/>
                  </a:cubicBezTo>
                  <a:cubicBezTo>
                    <a:pt x="15" y="13"/>
                    <a:pt x="15" y="13"/>
                    <a:pt x="15" y="13"/>
                  </a:cubicBezTo>
                  <a:close/>
                  <a:moveTo>
                    <a:pt x="17" y="11"/>
                  </a:moveTo>
                  <a:cubicBezTo>
                    <a:pt x="17" y="11"/>
                    <a:pt x="17" y="11"/>
                    <a:pt x="17"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7" name="Freeform 312"/>
            <p:cNvSpPr>
              <a:spLocks noEditPoints="1"/>
            </p:cNvSpPr>
            <p:nvPr/>
          </p:nvSpPr>
          <p:spPr bwMode="auto">
            <a:xfrm>
              <a:off x="10269553" y="120652"/>
              <a:ext cx="66675" cy="73026"/>
            </a:xfrm>
            <a:custGeom>
              <a:gdLst>
                <a:gd fmla="*/ 15 w 30" name="T0"/>
                <a:gd fmla="*/ 25 h 33" name="T1"/>
                <a:gd fmla="*/ 16 w 30" name="T2"/>
                <a:gd fmla="*/ 25 h 33" name="T3"/>
                <a:gd fmla="*/ 21 w 30" name="T4"/>
                <a:gd fmla="*/ 28 h 33" name="T5"/>
                <a:gd fmla="*/ 24 w 30" name="T6"/>
                <a:gd fmla="*/ 28 h 33" name="T7"/>
                <a:gd fmla="*/ 24 w 30" name="T8"/>
                <a:gd fmla="*/ 28 h 33" name="T9"/>
                <a:gd fmla="*/ 25 w 30" name="T10"/>
                <a:gd fmla="*/ 28 h 33" name="T11"/>
                <a:gd fmla="*/ 24 w 30" name="T12"/>
                <a:gd fmla="*/ 22 h 33" name="T13"/>
                <a:gd fmla="*/ 20 w 30" name="T14"/>
                <a:gd fmla="*/ 15 h 33" name="T15"/>
                <a:gd fmla="*/ 15 w 30" name="T16"/>
                <a:gd fmla="*/ 10 h 33" name="T17"/>
                <a:gd fmla="*/ 15 w 30" name="T18"/>
                <a:gd fmla="*/ 4 h 33" name="T19"/>
                <a:gd fmla="*/ 15 w 30" name="T20"/>
                <a:gd fmla="*/ 4 h 33" name="T21"/>
                <a:gd fmla="*/ 24 w 30" name="T22"/>
                <a:gd fmla="*/ 12 h 33" name="T23"/>
                <a:gd fmla="*/ 28 w 30" name="T24"/>
                <a:gd fmla="*/ 21 h 33" name="T25"/>
                <a:gd fmla="*/ 29 w 30" name="T26"/>
                <a:gd fmla="*/ 30 h 33" name="T27"/>
                <a:gd fmla="*/ 29 w 30" name="T28"/>
                <a:gd fmla="*/ 30 h 33" name="T29"/>
                <a:gd fmla="*/ 29 w 30" name="T30"/>
                <a:gd fmla="*/ 32 h 33" name="T31"/>
                <a:gd fmla="*/ 29 w 30" name="T32"/>
                <a:gd fmla="*/ 32 h 33" name="T33"/>
                <a:gd fmla="*/ 27 w 30" name="T34"/>
                <a:gd fmla="*/ 33 h 33" name="T35"/>
                <a:gd fmla="*/ 27 w 30" name="T36"/>
                <a:gd fmla="*/ 33 h 33" name="T37"/>
                <a:gd fmla="*/ 27 w 30" name="T38"/>
                <a:gd fmla="*/ 33 h 33" name="T39"/>
                <a:gd fmla="*/ 23 w 30" name="T40"/>
                <a:gd fmla="*/ 33 h 33" name="T41"/>
                <a:gd fmla="*/ 23 w 30" name="T42"/>
                <a:gd fmla="*/ 33 h 33" name="T43"/>
                <a:gd fmla="*/ 20 w 30" name="T44"/>
                <a:gd fmla="*/ 32 h 33" name="T45"/>
                <a:gd fmla="*/ 15 w 30" name="T46"/>
                <a:gd fmla="*/ 30 h 33" name="T47"/>
                <a:gd fmla="*/ 15 w 30" name="T48"/>
                <a:gd fmla="*/ 25 h 33" name="T49"/>
                <a:gd fmla="*/ 12 w 30" name="T50"/>
                <a:gd fmla="*/ 22 h 33" name="T51"/>
                <a:gd fmla="*/ 15 w 30" name="T52"/>
                <a:gd fmla="*/ 25 h 33" name="T53"/>
                <a:gd fmla="*/ 15 w 30" name="T54"/>
                <a:gd fmla="*/ 30 h 33" name="T55"/>
                <a:gd fmla="*/ 14 w 30" name="T56"/>
                <a:gd fmla="*/ 29 h 33" name="T57"/>
                <a:gd fmla="*/ 8 w 30" name="T58"/>
                <a:gd fmla="*/ 25 h 33" name="T59"/>
                <a:gd fmla="*/ 8 w 30" name="T60"/>
                <a:gd fmla="*/ 25 h 33" name="T61"/>
                <a:gd fmla="*/ 3 w 30" name="T62"/>
                <a:gd fmla="*/ 18 h 33" name="T63"/>
                <a:gd fmla="*/ 1 w 30" name="T64"/>
                <a:gd fmla="*/ 10 h 33" name="T65"/>
                <a:gd fmla="*/ 0 w 30" name="T66"/>
                <a:gd fmla="*/ 6 h 33" name="T67"/>
                <a:gd fmla="*/ 0 w 30" name="T68"/>
                <a:gd fmla="*/ 3 h 33" name="T69"/>
                <a:gd fmla="*/ 3 w 30" name="T70"/>
                <a:gd fmla="*/ 0 h 33" name="T71"/>
                <a:gd fmla="*/ 4 w 30" name="T72"/>
                <a:gd fmla="*/ 0 h 33" name="T73"/>
                <a:gd fmla="*/ 4 w 30" name="T74"/>
                <a:gd fmla="*/ 0 h 33" name="T75"/>
                <a:gd fmla="*/ 4 w 30" name="T76"/>
                <a:gd fmla="*/ 0 h 33" name="T77"/>
                <a:gd fmla="*/ 4 w 30" name="T78"/>
                <a:gd fmla="*/ 0 h 33" name="T79"/>
                <a:gd fmla="*/ 4 w 30" name="T80"/>
                <a:gd fmla="*/ 0 h 33" name="T81"/>
                <a:gd fmla="*/ 5 w 30" name="T82"/>
                <a:gd fmla="*/ 1 h 33" name="T83"/>
                <a:gd fmla="*/ 15 w 30" name="T84"/>
                <a:gd fmla="*/ 4 h 33" name="T85"/>
                <a:gd fmla="*/ 15 w 30" name="T86"/>
                <a:gd fmla="*/ 10 h 33" name="T87"/>
                <a:gd fmla="*/ 13 w 30" name="T88"/>
                <a:gd fmla="*/ 9 h 33" name="T89"/>
                <a:gd fmla="*/ 5 w 30" name="T90"/>
                <a:gd fmla="*/ 5 h 33" name="T91"/>
                <a:gd fmla="*/ 5 w 30" name="T92"/>
                <a:gd fmla="*/ 6 h 33" name="T93"/>
                <a:gd fmla="*/ 5 w 30" name="T94"/>
                <a:gd fmla="*/ 9 h 33" name="T95"/>
                <a:gd fmla="*/ 8 w 30" name="T96"/>
                <a:gd fmla="*/ 16 h 33" name="T97"/>
                <a:gd fmla="*/ 12 w 30" name="T98"/>
                <a:gd fmla="*/ 22 h 33" name="T99"/>
                <a:gd fmla="*/ 12 w 30" name="T100"/>
                <a:gd fmla="*/ 22 h 3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3" w="30">
                  <a:moveTo>
                    <a:pt x="15" y="25"/>
                  </a:moveTo>
                  <a:cubicBezTo>
                    <a:pt x="15" y="25"/>
                    <a:pt x="16" y="25"/>
                    <a:pt x="16" y="25"/>
                  </a:cubicBezTo>
                  <a:cubicBezTo>
                    <a:pt x="18" y="26"/>
                    <a:pt x="19" y="27"/>
                    <a:pt x="21" y="28"/>
                  </a:cubicBezTo>
                  <a:cubicBezTo>
                    <a:pt x="22" y="28"/>
                    <a:pt x="23" y="28"/>
                    <a:pt x="24" y="28"/>
                  </a:cubicBezTo>
                  <a:cubicBezTo>
                    <a:pt x="24" y="28"/>
                    <a:pt x="24" y="28"/>
                    <a:pt x="24" y="28"/>
                  </a:cubicBezTo>
                  <a:cubicBezTo>
                    <a:pt x="24" y="28"/>
                    <a:pt x="24" y="28"/>
                    <a:pt x="25" y="28"/>
                  </a:cubicBezTo>
                  <a:cubicBezTo>
                    <a:pt x="25" y="26"/>
                    <a:pt x="24" y="24"/>
                    <a:pt x="24" y="22"/>
                  </a:cubicBezTo>
                  <a:cubicBezTo>
                    <a:pt x="23" y="20"/>
                    <a:pt x="22" y="17"/>
                    <a:pt x="20" y="15"/>
                  </a:cubicBezTo>
                  <a:cubicBezTo>
                    <a:pt x="18" y="13"/>
                    <a:pt x="17" y="11"/>
                    <a:pt x="15" y="10"/>
                  </a:cubicBezTo>
                  <a:cubicBezTo>
                    <a:pt x="15" y="4"/>
                    <a:pt x="15" y="4"/>
                    <a:pt x="15" y="4"/>
                  </a:cubicBezTo>
                  <a:cubicBezTo>
                    <a:pt x="15" y="4"/>
                    <a:pt x="15" y="4"/>
                    <a:pt x="15" y="4"/>
                  </a:cubicBezTo>
                  <a:cubicBezTo>
                    <a:pt x="19" y="6"/>
                    <a:pt x="21" y="9"/>
                    <a:pt x="24" y="12"/>
                  </a:cubicBezTo>
                  <a:cubicBezTo>
                    <a:pt x="26" y="15"/>
                    <a:pt x="27" y="18"/>
                    <a:pt x="28" y="21"/>
                  </a:cubicBezTo>
                  <a:cubicBezTo>
                    <a:pt x="29" y="24"/>
                    <a:pt x="30" y="27"/>
                    <a:pt x="29" y="30"/>
                  </a:cubicBezTo>
                  <a:cubicBezTo>
                    <a:pt x="29" y="30"/>
                    <a:pt x="29" y="30"/>
                    <a:pt x="29" y="30"/>
                  </a:cubicBezTo>
                  <a:cubicBezTo>
                    <a:pt x="29" y="31"/>
                    <a:pt x="29" y="31"/>
                    <a:pt x="29" y="32"/>
                  </a:cubicBezTo>
                  <a:cubicBezTo>
                    <a:pt x="29" y="32"/>
                    <a:pt x="29" y="32"/>
                    <a:pt x="29" y="32"/>
                  </a:cubicBezTo>
                  <a:cubicBezTo>
                    <a:pt x="28" y="33"/>
                    <a:pt x="28" y="33"/>
                    <a:pt x="27" y="33"/>
                  </a:cubicBezTo>
                  <a:cubicBezTo>
                    <a:pt x="27" y="33"/>
                    <a:pt x="27" y="33"/>
                    <a:pt x="27" y="33"/>
                  </a:cubicBezTo>
                  <a:cubicBezTo>
                    <a:pt x="27" y="33"/>
                    <a:pt x="27" y="33"/>
                    <a:pt x="27" y="33"/>
                  </a:cubicBezTo>
                  <a:cubicBezTo>
                    <a:pt x="25" y="33"/>
                    <a:pt x="24" y="33"/>
                    <a:pt x="23" y="33"/>
                  </a:cubicBezTo>
                  <a:cubicBezTo>
                    <a:pt x="23" y="33"/>
                    <a:pt x="23" y="33"/>
                    <a:pt x="23" y="33"/>
                  </a:cubicBezTo>
                  <a:cubicBezTo>
                    <a:pt x="22" y="33"/>
                    <a:pt x="21" y="33"/>
                    <a:pt x="20" y="32"/>
                  </a:cubicBezTo>
                  <a:cubicBezTo>
                    <a:pt x="18" y="32"/>
                    <a:pt x="16" y="31"/>
                    <a:pt x="15" y="30"/>
                  </a:cubicBezTo>
                  <a:lnTo>
                    <a:pt x="15" y="25"/>
                  </a:lnTo>
                  <a:close/>
                  <a:moveTo>
                    <a:pt x="12" y="22"/>
                  </a:moveTo>
                  <a:cubicBezTo>
                    <a:pt x="13" y="23"/>
                    <a:pt x="14" y="24"/>
                    <a:pt x="15" y="25"/>
                  </a:cubicBezTo>
                  <a:cubicBezTo>
                    <a:pt x="15" y="30"/>
                    <a:pt x="15" y="30"/>
                    <a:pt x="15" y="30"/>
                  </a:cubicBezTo>
                  <a:cubicBezTo>
                    <a:pt x="14" y="30"/>
                    <a:pt x="14" y="30"/>
                    <a:pt x="14" y="29"/>
                  </a:cubicBezTo>
                  <a:cubicBezTo>
                    <a:pt x="12" y="28"/>
                    <a:pt x="10" y="27"/>
                    <a:pt x="8" y="25"/>
                  </a:cubicBezTo>
                  <a:cubicBezTo>
                    <a:pt x="8" y="25"/>
                    <a:pt x="8" y="25"/>
                    <a:pt x="8" y="25"/>
                  </a:cubicBezTo>
                  <a:cubicBezTo>
                    <a:pt x="6" y="23"/>
                    <a:pt x="5" y="21"/>
                    <a:pt x="3" y="18"/>
                  </a:cubicBezTo>
                  <a:cubicBezTo>
                    <a:pt x="2" y="16"/>
                    <a:pt x="1" y="13"/>
                    <a:pt x="1" y="10"/>
                  </a:cubicBezTo>
                  <a:cubicBezTo>
                    <a:pt x="0" y="9"/>
                    <a:pt x="0" y="8"/>
                    <a:pt x="0" y="6"/>
                  </a:cubicBezTo>
                  <a:cubicBezTo>
                    <a:pt x="0" y="5"/>
                    <a:pt x="0" y="4"/>
                    <a:pt x="0" y="3"/>
                  </a:cubicBezTo>
                  <a:cubicBezTo>
                    <a:pt x="0" y="1"/>
                    <a:pt x="1"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1"/>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ubicBezTo>
                    <a:pt x="12" y="22"/>
                    <a:pt x="12" y="22"/>
                    <a:pt x="12" y="2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8" name="Freeform 313"/>
            <p:cNvSpPr>
              <a:spLocks noEditPoints="1"/>
            </p:cNvSpPr>
            <p:nvPr/>
          </p:nvSpPr>
          <p:spPr bwMode="auto">
            <a:xfrm>
              <a:off x="9807589" y="1589"/>
              <a:ext cx="331789" cy="157164"/>
            </a:xfrm>
            <a:custGeom>
              <a:gdLst>
                <a:gd fmla="*/ 73 w 147" name="T0"/>
                <a:gd fmla="*/ 64 h 69" name="T1"/>
                <a:gd fmla="*/ 142 w 147" name="T2"/>
                <a:gd fmla="*/ 64 h 69" name="T3"/>
                <a:gd fmla="*/ 142 w 147" name="T4"/>
                <a:gd fmla="*/ 0 h 69" name="T5"/>
                <a:gd fmla="*/ 147 w 147" name="T6"/>
                <a:gd fmla="*/ 0 h 69" name="T7"/>
                <a:gd fmla="*/ 147 w 147" name="T8"/>
                <a:gd fmla="*/ 67 h 69" name="T9"/>
                <a:gd fmla="*/ 145 w 147" name="T10"/>
                <a:gd fmla="*/ 69 h 69" name="T11"/>
                <a:gd fmla="*/ 73 w 147" name="T12"/>
                <a:gd fmla="*/ 69 h 69" name="T13"/>
                <a:gd fmla="*/ 73 w 147" name="T14"/>
                <a:gd fmla="*/ 64 h 69" name="T15"/>
                <a:gd fmla="*/ 73 w 147" name="T16"/>
                <a:gd fmla="*/ 58 h 69" name="T17"/>
                <a:gd fmla="*/ 73 w 147" name="T18"/>
                <a:gd fmla="*/ 58 h 69" name="T19"/>
                <a:gd fmla="*/ 103 w 147" name="T20"/>
                <a:gd fmla="*/ 46 h 69" name="T21"/>
                <a:gd fmla="*/ 116 w 147" name="T22"/>
                <a:gd fmla="*/ 16 h 69" name="T23"/>
                <a:gd fmla="*/ 113 w 147" name="T24"/>
                <a:gd fmla="*/ 0 h 69" name="T25"/>
                <a:gd fmla="*/ 107 w 147" name="T26"/>
                <a:gd fmla="*/ 0 h 69" name="T27"/>
                <a:gd fmla="*/ 111 w 147" name="T28"/>
                <a:gd fmla="*/ 16 h 69" name="T29"/>
                <a:gd fmla="*/ 100 w 147" name="T30"/>
                <a:gd fmla="*/ 42 h 69" name="T31"/>
                <a:gd fmla="*/ 73 w 147" name="T32"/>
                <a:gd fmla="*/ 53 h 69" name="T33"/>
                <a:gd fmla="*/ 73 w 147" name="T34"/>
                <a:gd fmla="*/ 53 h 69" name="T35"/>
                <a:gd fmla="*/ 73 w 147" name="T36"/>
                <a:gd fmla="*/ 58 h 69" name="T37"/>
                <a:gd fmla="*/ 5 w 147" name="T38"/>
                <a:gd fmla="*/ 64 h 69" name="T39"/>
                <a:gd fmla="*/ 73 w 147" name="T40"/>
                <a:gd fmla="*/ 64 h 69" name="T41"/>
                <a:gd fmla="*/ 73 w 147" name="T42"/>
                <a:gd fmla="*/ 69 h 69" name="T43"/>
                <a:gd fmla="*/ 2 w 147" name="T44"/>
                <a:gd fmla="*/ 69 h 69" name="T45"/>
                <a:gd fmla="*/ 0 w 147" name="T46"/>
                <a:gd fmla="*/ 67 h 69" name="T47"/>
                <a:gd fmla="*/ 0 w 147" name="T48"/>
                <a:gd fmla="*/ 0 h 69" name="T49"/>
                <a:gd fmla="*/ 5 w 147" name="T50"/>
                <a:gd fmla="*/ 0 h 69" name="T51"/>
                <a:gd fmla="*/ 5 w 147" name="T52"/>
                <a:gd fmla="*/ 64 h 69" name="T53"/>
                <a:gd fmla="*/ 73 w 147" name="T54"/>
                <a:gd fmla="*/ 53 h 69" name="T55"/>
                <a:gd fmla="*/ 47 w 147" name="T56"/>
                <a:gd fmla="*/ 42 h 69" name="T57"/>
                <a:gd fmla="*/ 36 w 147" name="T58"/>
                <a:gd fmla="*/ 16 h 69" name="T59"/>
                <a:gd fmla="*/ 39 w 147" name="T60"/>
                <a:gd fmla="*/ 0 h 69" name="T61"/>
                <a:gd fmla="*/ 34 w 147" name="T62"/>
                <a:gd fmla="*/ 0 h 69" name="T63"/>
                <a:gd fmla="*/ 31 w 147" name="T64"/>
                <a:gd fmla="*/ 16 h 69" name="T65"/>
                <a:gd fmla="*/ 44 w 147" name="T66"/>
                <a:gd fmla="*/ 46 h 69" name="T67"/>
                <a:gd fmla="*/ 73 w 147" name="T68"/>
                <a:gd fmla="*/ 58 h 69" name="T69"/>
                <a:gd fmla="*/ 73 w 147" name="T70"/>
                <a:gd fmla="*/ 53 h 6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9" w="147">
                  <a:moveTo>
                    <a:pt x="73" y="64"/>
                  </a:moveTo>
                  <a:cubicBezTo>
                    <a:pt x="142" y="64"/>
                    <a:pt x="142" y="64"/>
                    <a:pt x="142" y="64"/>
                  </a:cubicBezTo>
                  <a:cubicBezTo>
                    <a:pt x="142" y="0"/>
                    <a:pt x="142" y="0"/>
                    <a:pt x="142" y="0"/>
                  </a:cubicBezTo>
                  <a:cubicBezTo>
                    <a:pt x="147" y="0"/>
                    <a:pt x="147" y="0"/>
                    <a:pt x="147" y="0"/>
                  </a:cubicBezTo>
                  <a:cubicBezTo>
                    <a:pt x="147" y="67"/>
                    <a:pt x="147" y="67"/>
                    <a:pt x="147" y="67"/>
                  </a:cubicBezTo>
                  <a:cubicBezTo>
                    <a:pt x="147" y="68"/>
                    <a:pt x="146" y="69"/>
                    <a:pt x="145" y="69"/>
                  </a:cubicBezTo>
                  <a:cubicBezTo>
                    <a:pt x="73" y="69"/>
                    <a:pt x="73" y="69"/>
                    <a:pt x="73" y="69"/>
                  </a:cubicBezTo>
                  <a:cubicBezTo>
                    <a:pt x="73" y="64"/>
                    <a:pt x="73" y="64"/>
                    <a:pt x="73" y="64"/>
                  </a:cubicBezTo>
                  <a:close/>
                  <a:moveTo>
                    <a:pt x="73" y="58"/>
                  </a:moveTo>
                  <a:cubicBezTo>
                    <a:pt x="73" y="58"/>
                    <a:pt x="73" y="58"/>
                    <a:pt x="73" y="58"/>
                  </a:cubicBezTo>
                  <a:cubicBezTo>
                    <a:pt x="85" y="58"/>
                    <a:pt x="96" y="53"/>
                    <a:pt x="103" y="46"/>
                  </a:cubicBezTo>
                  <a:cubicBezTo>
                    <a:pt x="111" y="38"/>
                    <a:pt x="116" y="27"/>
                    <a:pt x="116" y="16"/>
                  </a:cubicBezTo>
                  <a:cubicBezTo>
                    <a:pt x="116" y="10"/>
                    <a:pt x="115" y="5"/>
                    <a:pt x="113" y="0"/>
                  </a:cubicBezTo>
                  <a:cubicBezTo>
                    <a:pt x="107" y="0"/>
                    <a:pt x="107" y="0"/>
                    <a:pt x="107" y="0"/>
                  </a:cubicBezTo>
                  <a:cubicBezTo>
                    <a:pt x="110" y="5"/>
                    <a:pt x="111" y="10"/>
                    <a:pt x="111" y="16"/>
                  </a:cubicBezTo>
                  <a:cubicBezTo>
                    <a:pt x="111" y="26"/>
                    <a:pt x="107" y="35"/>
                    <a:pt x="100" y="42"/>
                  </a:cubicBezTo>
                  <a:cubicBezTo>
                    <a:pt x="93" y="49"/>
                    <a:pt x="84" y="53"/>
                    <a:pt x="73" y="53"/>
                  </a:cubicBezTo>
                  <a:cubicBezTo>
                    <a:pt x="73" y="53"/>
                    <a:pt x="73" y="53"/>
                    <a:pt x="73" y="53"/>
                  </a:cubicBezTo>
                  <a:lnTo>
                    <a:pt x="73" y="58"/>
                  </a:lnTo>
                  <a:close/>
                  <a:moveTo>
                    <a:pt x="5" y="64"/>
                  </a:moveTo>
                  <a:cubicBezTo>
                    <a:pt x="73" y="64"/>
                    <a:pt x="73" y="64"/>
                    <a:pt x="73" y="64"/>
                  </a:cubicBezTo>
                  <a:cubicBezTo>
                    <a:pt x="73" y="69"/>
                    <a:pt x="73" y="69"/>
                    <a:pt x="73" y="69"/>
                  </a:cubicBezTo>
                  <a:cubicBezTo>
                    <a:pt x="2" y="69"/>
                    <a:pt x="2" y="69"/>
                    <a:pt x="2" y="69"/>
                  </a:cubicBezTo>
                  <a:cubicBezTo>
                    <a:pt x="1" y="69"/>
                    <a:pt x="0" y="68"/>
                    <a:pt x="0" y="67"/>
                  </a:cubicBezTo>
                  <a:cubicBezTo>
                    <a:pt x="0" y="0"/>
                    <a:pt x="0" y="0"/>
                    <a:pt x="0" y="0"/>
                  </a:cubicBezTo>
                  <a:cubicBezTo>
                    <a:pt x="5" y="0"/>
                    <a:pt x="5" y="0"/>
                    <a:pt x="5" y="0"/>
                  </a:cubicBezTo>
                  <a:cubicBezTo>
                    <a:pt x="5" y="64"/>
                    <a:pt x="5" y="64"/>
                    <a:pt x="5" y="64"/>
                  </a:cubicBezTo>
                  <a:close/>
                  <a:moveTo>
                    <a:pt x="73" y="53"/>
                  </a:moveTo>
                  <a:cubicBezTo>
                    <a:pt x="63" y="53"/>
                    <a:pt x="54" y="49"/>
                    <a:pt x="47" y="42"/>
                  </a:cubicBezTo>
                  <a:cubicBezTo>
                    <a:pt x="40" y="35"/>
                    <a:pt x="36" y="26"/>
                    <a:pt x="36" y="16"/>
                  </a:cubicBezTo>
                  <a:cubicBezTo>
                    <a:pt x="36" y="10"/>
                    <a:pt x="37" y="5"/>
                    <a:pt x="39" y="0"/>
                  </a:cubicBezTo>
                  <a:cubicBezTo>
                    <a:pt x="34" y="0"/>
                    <a:pt x="34" y="0"/>
                    <a:pt x="34" y="0"/>
                  </a:cubicBezTo>
                  <a:cubicBezTo>
                    <a:pt x="32" y="5"/>
                    <a:pt x="31" y="10"/>
                    <a:pt x="31" y="16"/>
                  </a:cubicBezTo>
                  <a:cubicBezTo>
                    <a:pt x="31" y="27"/>
                    <a:pt x="36" y="38"/>
                    <a:pt x="44" y="46"/>
                  </a:cubicBezTo>
                  <a:cubicBezTo>
                    <a:pt x="51" y="53"/>
                    <a:pt x="62" y="58"/>
                    <a:pt x="73" y="58"/>
                  </a:cubicBezTo>
                  <a:lnTo>
                    <a:pt x="73" y="53"/>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89" name="Freeform 314"/>
            <p:cNvSpPr/>
            <p:nvPr/>
          </p:nvSpPr>
          <p:spPr bwMode="auto">
            <a:xfrm>
              <a:off x="9907603" y="1589"/>
              <a:ext cx="133351" cy="103188"/>
            </a:xfrm>
            <a:custGeom>
              <a:gdLst>
                <a:gd fmla="*/ 29 w 59" name="T0"/>
                <a:gd fmla="*/ 40 h 45" name="T1"/>
                <a:gd fmla="*/ 47 w 59" name="T2"/>
                <a:gd fmla="*/ 33 h 45" name="T3"/>
                <a:gd fmla="*/ 47 w 59" name="T4"/>
                <a:gd fmla="*/ 33 h 45" name="T5"/>
                <a:gd fmla="*/ 54 w 59" name="T6"/>
                <a:gd fmla="*/ 16 h 45" name="T7"/>
                <a:gd fmla="*/ 48 w 59" name="T8"/>
                <a:gd fmla="*/ 0 h 45" name="T9"/>
                <a:gd fmla="*/ 54 w 59" name="T10"/>
                <a:gd fmla="*/ 0 h 45" name="T11"/>
                <a:gd fmla="*/ 59 w 59" name="T12"/>
                <a:gd fmla="*/ 16 h 45" name="T13"/>
                <a:gd fmla="*/ 50 w 59" name="T14"/>
                <a:gd fmla="*/ 36 h 45" name="T15"/>
                <a:gd fmla="*/ 50 w 59" name="T16"/>
                <a:gd fmla="*/ 36 h 45" name="T17"/>
                <a:gd fmla="*/ 29 w 59" name="T18"/>
                <a:gd fmla="*/ 45 h 45" name="T19"/>
                <a:gd fmla="*/ 9 w 59" name="T20"/>
                <a:gd fmla="*/ 36 h 45" name="T21"/>
                <a:gd fmla="*/ 9 w 59" name="T22"/>
                <a:gd fmla="*/ 36 h 45" name="T23"/>
                <a:gd fmla="*/ 0 w 59" name="T24"/>
                <a:gd fmla="*/ 16 h 45" name="T25"/>
                <a:gd fmla="*/ 5 w 59" name="T26"/>
                <a:gd fmla="*/ 0 h 45" name="T27"/>
                <a:gd fmla="*/ 11 w 59" name="T28"/>
                <a:gd fmla="*/ 0 h 45" name="T29"/>
                <a:gd fmla="*/ 5 w 59" name="T30"/>
                <a:gd fmla="*/ 16 h 45" name="T31"/>
                <a:gd fmla="*/ 12 w 59" name="T32"/>
                <a:gd fmla="*/ 33 h 45" name="T33"/>
                <a:gd fmla="*/ 12 w 59" name="T34"/>
                <a:gd fmla="*/ 33 h 45" name="T35"/>
                <a:gd fmla="*/ 12 w 59" name="T36"/>
                <a:gd fmla="*/ 33 h 45" name="T37"/>
                <a:gd fmla="*/ 29 w 59" name="T38"/>
                <a:gd fmla="*/ 40 h 45"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45" w="59">
                  <a:moveTo>
                    <a:pt x="29" y="40"/>
                  </a:moveTo>
                  <a:cubicBezTo>
                    <a:pt x="36" y="40"/>
                    <a:pt x="42" y="37"/>
                    <a:pt x="47" y="33"/>
                  </a:cubicBezTo>
                  <a:cubicBezTo>
                    <a:pt x="47" y="33"/>
                    <a:pt x="47" y="33"/>
                    <a:pt x="47" y="33"/>
                  </a:cubicBezTo>
                  <a:cubicBezTo>
                    <a:pt x="51" y="28"/>
                    <a:pt x="54" y="22"/>
                    <a:pt x="54" y="16"/>
                  </a:cubicBezTo>
                  <a:cubicBezTo>
                    <a:pt x="54" y="10"/>
                    <a:pt x="52" y="5"/>
                    <a:pt x="48" y="0"/>
                  </a:cubicBezTo>
                  <a:cubicBezTo>
                    <a:pt x="54" y="0"/>
                    <a:pt x="54" y="0"/>
                    <a:pt x="54" y="0"/>
                  </a:cubicBezTo>
                  <a:cubicBezTo>
                    <a:pt x="57" y="5"/>
                    <a:pt x="59" y="10"/>
                    <a:pt x="59" y="16"/>
                  </a:cubicBezTo>
                  <a:cubicBezTo>
                    <a:pt x="59" y="24"/>
                    <a:pt x="55" y="31"/>
                    <a:pt x="50" y="36"/>
                  </a:cubicBezTo>
                  <a:cubicBezTo>
                    <a:pt x="50" y="36"/>
                    <a:pt x="50" y="36"/>
                    <a:pt x="50" y="36"/>
                  </a:cubicBezTo>
                  <a:cubicBezTo>
                    <a:pt x="45" y="42"/>
                    <a:pt x="37" y="45"/>
                    <a:pt x="29" y="45"/>
                  </a:cubicBezTo>
                  <a:cubicBezTo>
                    <a:pt x="21" y="45"/>
                    <a:pt x="14" y="42"/>
                    <a:pt x="9" y="36"/>
                  </a:cubicBezTo>
                  <a:cubicBezTo>
                    <a:pt x="9" y="36"/>
                    <a:pt x="9" y="36"/>
                    <a:pt x="9" y="36"/>
                  </a:cubicBezTo>
                  <a:cubicBezTo>
                    <a:pt x="4" y="31"/>
                    <a:pt x="0" y="24"/>
                    <a:pt x="0" y="16"/>
                  </a:cubicBezTo>
                  <a:cubicBezTo>
                    <a:pt x="0" y="10"/>
                    <a:pt x="2" y="5"/>
                    <a:pt x="5" y="0"/>
                  </a:cubicBezTo>
                  <a:cubicBezTo>
                    <a:pt x="11" y="0"/>
                    <a:pt x="11" y="0"/>
                    <a:pt x="11" y="0"/>
                  </a:cubicBezTo>
                  <a:cubicBezTo>
                    <a:pt x="7" y="5"/>
                    <a:pt x="5" y="10"/>
                    <a:pt x="5" y="16"/>
                  </a:cubicBezTo>
                  <a:cubicBezTo>
                    <a:pt x="5" y="22"/>
                    <a:pt x="8" y="29"/>
                    <a:pt x="12" y="33"/>
                  </a:cubicBezTo>
                  <a:cubicBezTo>
                    <a:pt x="12" y="33"/>
                    <a:pt x="12" y="33"/>
                    <a:pt x="12" y="33"/>
                  </a:cubicBezTo>
                  <a:cubicBezTo>
                    <a:pt x="12" y="33"/>
                    <a:pt x="12" y="33"/>
                    <a:pt x="12" y="33"/>
                  </a:cubicBezTo>
                  <a:cubicBezTo>
                    <a:pt x="17" y="37"/>
                    <a:pt x="23" y="40"/>
                    <a:pt x="29" y="40"/>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0" name="Freeform 315"/>
            <p:cNvSpPr/>
            <p:nvPr/>
          </p:nvSpPr>
          <p:spPr bwMode="auto">
            <a:xfrm>
              <a:off x="4689482" y="1589"/>
              <a:ext cx="95250" cy="109538"/>
            </a:xfrm>
            <a:custGeom>
              <a:gdLst>
                <a:gd fmla="*/ 23 w 42" name="T0"/>
                <a:gd fmla="*/ 0 h 48" name="T1"/>
                <a:gd fmla="*/ 10 w 42" name="T2"/>
                <a:gd fmla="*/ 32 h 48" name="T3"/>
                <a:gd fmla="*/ 36 w 42" name="T4"/>
                <a:gd fmla="*/ 0 h 48" name="T5"/>
                <a:gd fmla="*/ 42 w 42" name="T6"/>
                <a:gd fmla="*/ 0 h 48" name="T7"/>
                <a:gd fmla="*/ 4 w 42" name="T8"/>
                <a:gd fmla="*/ 47 h 48" name="T9"/>
                <a:gd fmla="*/ 4 w 42" name="T10"/>
                <a:gd fmla="*/ 47 h 48" name="T11"/>
                <a:gd fmla="*/ 2 w 42" name="T12"/>
                <a:gd fmla="*/ 47 h 48" name="T13"/>
                <a:gd fmla="*/ 0 w 42" name="T14"/>
                <a:gd fmla="*/ 44 h 48" name="T15"/>
                <a:gd fmla="*/ 18 w 42" name="T16"/>
                <a:gd fmla="*/ 0 h 48" name="T17"/>
                <a:gd fmla="*/ 23 w 42" name="T18"/>
                <a:gd fmla="*/ 0 h 4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8" w="42">
                  <a:moveTo>
                    <a:pt x="23" y="0"/>
                  </a:moveTo>
                  <a:cubicBezTo>
                    <a:pt x="10" y="32"/>
                    <a:pt x="10" y="32"/>
                    <a:pt x="10" y="32"/>
                  </a:cubicBezTo>
                  <a:cubicBezTo>
                    <a:pt x="36" y="0"/>
                    <a:pt x="36" y="0"/>
                    <a:pt x="36" y="0"/>
                  </a:cubicBezTo>
                  <a:cubicBezTo>
                    <a:pt x="42" y="0"/>
                    <a:pt x="42" y="0"/>
                    <a:pt x="42" y="0"/>
                  </a:cubicBezTo>
                  <a:cubicBezTo>
                    <a:pt x="4" y="47"/>
                    <a:pt x="4" y="47"/>
                    <a:pt x="4" y="47"/>
                  </a:cubicBezTo>
                  <a:cubicBezTo>
                    <a:pt x="4" y="47"/>
                    <a:pt x="4" y="47"/>
                    <a:pt x="4" y="47"/>
                  </a:cubicBezTo>
                  <a:cubicBezTo>
                    <a:pt x="4" y="47"/>
                    <a:pt x="3" y="48"/>
                    <a:pt x="2" y="47"/>
                  </a:cubicBezTo>
                  <a:cubicBezTo>
                    <a:pt x="0" y="47"/>
                    <a:pt x="0" y="45"/>
                    <a:pt x="0" y="44"/>
                  </a:cubicBezTo>
                  <a:cubicBezTo>
                    <a:pt x="18" y="0"/>
                    <a:pt x="18" y="0"/>
                    <a:pt x="18" y="0"/>
                  </a:cubicBezTo>
                  <a:lnTo>
                    <a:pt x="23"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1" name="Freeform 318"/>
            <p:cNvSpPr>
              <a:spLocks noEditPoints="1"/>
            </p:cNvSpPr>
            <p:nvPr/>
          </p:nvSpPr>
          <p:spPr bwMode="auto">
            <a:xfrm>
              <a:off x="6716724" y="46039"/>
              <a:ext cx="122238" cy="120651"/>
            </a:xfrm>
            <a:custGeom>
              <a:gdLst>
                <a:gd fmla="*/ 27 w 54" name="T0"/>
                <a:gd fmla="*/ 15 h 54" name="T1"/>
                <a:gd fmla="*/ 40 w 54" name="T2"/>
                <a:gd fmla="*/ 1 h 54" name="T3"/>
                <a:gd fmla="*/ 44 w 54" name="T4"/>
                <a:gd fmla="*/ 1 h 54" name="T5"/>
                <a:gd fmla="*/ 53 w 54" name="T6"/>
                <a:gd fmla="*/ 10 h 54" name="T7"/>
                <a:gd fmla="*/ 53 w 54" name="T8"/>
                <a:gd fmla="*/ 14 h 54" name="T9"/>
                <a:gd fmla="*/ 27 w 54" name="T10"/>
                <a:gd fmla="*/ 39 h 54" name="T11"/>
                <a:gd fmla="*/ 27 w 54" name="T12"/>
                <a:gd fmla="*/ 33 h 54" name="T13"/>
                <a:gd fmla="*/ 48 w 54" name="T14"/>
                <a:gd fmla="*/ 12 h 54" name="T15"/>
                <a:gd fmla="*/ 42 w 54" name="T16"/>
                <a:gd fmla="*/ 6 h 54" name="T17"/>
                <a:gd fmla="*/ 27 w 54" name="T18"/>
                <a:gd fmla="*/ 21 h 54" name="T19"/>
                <a:gd fmla="*/ 27 w 54" name="T20"/>
                <a:gd fmla="*/ 15 h 54" name="T21"/>
                <a:gd fmla="*/ 10 w 54" name="T22"/>
                <a:gd fmla="*/ 53 h 54" name="T23"/>
                <a:gd fmla="*/ 1 w 54" name="T24"/>
                <a:gd fmla="*/ 44 h 54" name="T25"/>
                <a:gd fmla="*/ 1 w 54" name="T26"/>
                <a:gd fmla="*/ 41 h 54" name="T27"/>
                <a:gd fmla="*/ 27 w 54" name="T28"/>
                <a:gd fmla="*/ 15 h 54" name="T29"/>
                <a:gd fmla="*/ 27 w 54" name="T30"/>
                <a:gd fmla="*/ 21 h 54" name="T31"/>
                <a:gd fmla="*/ 6 w 54" name="T32"/>
                <a:gd fmla="*/ 42 h 54" name="T33"/>
                <a:gd fmla="*/ 12 w 54" name="T34"/>
                <a:gd fmla="*/ 48 h 54" name="T35"/>
                <a:gd fmla="*/ 27 w 54" name="T36"/>
                <a:gd fmla="*/ 33 h 54" name="T37"/>
                <a:gd fmla="*/ 27 w 54" name="T38"/>
                <a:gd fmla="*/ 39 h 54" name="T39"/>
                <a:gd fmla="*/ 13 w 54" name="T40"/>
                <a:gd fmla="*/ 53 h 54" name="T41"/>
                <a:gd fmla="*/ 10 w 54" name="T42"/>
                <a:gd fmla="*/ 53 h 5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4" w="54">
                  <a:moveTo>
                    <a:pt x="27" y="15"/>
                  </a:moveTo>
                  <a:cubicBezTo>
                    <a:pt x="40" y="1"/>
                    <a:pt x="40" y="1"/>
                    <a:pt x="40" y="1"/>
                  </a:cubicBezTo>
                  <a:cubicBezTo>
                    <a:pt x="41" y="0"/>
                    <a:pt x="43" y="0"/>
                    <a:pt x="44" y="1"/>
                  </a:cubicBezTo>
                  <a:cubicBezTo>
                    <a:pt x="53" y="10"/>
                    <a:pt x="53" y="10"/>
                    <a:pt x="53" y="10"/>
                  </a:cubicBezTo>
                  <a:cubicBezTo>
                    <a:pt x="54" y="11"/>
                    <a:pt x="54" y="13"/>
                    <a:pt x="53" y="14"/>
                  </a:cubicBezTo>
                  <a:cubicBezTo>
                    <a:pt x="27" y="39"/>
                    <a:pt x="27" y="39"/>
                    <a:pt x="27" y="39"/>
                  </a:cubicBezTo>
                  <a:cubicBezTo>
                    <a:pt x="27" y="33"/>
                    <a:pt x="27" y="33"/>
                    <a:pt x="27" y="33"/>
                  </a:cubicBezTo>
                  <a:cubicBezTo>
                    <a:pt x="48" y="12"/>
                    <a:pt x="48" y="12"/>
                    <a:pt x="48" y="12"/>
                  </a:cubicBezTo>
                  <a:cubicBezTo>
                    <a:pt x="42" y="6"/>
                    <a:pt x="42" y="6"/>
                    <a:pt x="42" y="6"/>
                  </a:cubicBezTo>
                  <a:cubicBezTo>
                    <a:pt x="27" y="21"/>
                    <a:pt x="27" y="21"/>
                    <a:pt x="27" y="21"/>
                  </a:cubicBezTo>
                  <a:lnTo>
                    <a:pt x="27" y="15"/>
                  </a:lnTo>
                  <a:close/>
                  <a:moveTo>
                    <a:pt x="10" y="53"/>
                  </a:moveTo>
                  <a:cubicBezTo>
                    <a:pt x="1" y="44"/>
                    <a:pt x="1" y="44"/>
                    <a:pt x="1" y="44"/>
                  </a:cubicBezTo>
                  <a:cubicBezTo>
                    <a:pt x="0" y="43"/>
                    <a:pt x="0" y="41"/>
                    <a:pt x="1" y="41"/>
                  </a:cubicBezTo>
                  <a:cubicBezTo>
                    <a:pt x="27" y="15"/>
                    <a:pt x="27" y="15"/>
                    <a:pt x="27" y="15"/>
                  </a:cubicBezTo>
                  <a:cubicBezTo>
                    <a:pt x="27" y="21"/>
                    <a:pt x="27" y="21"/>
                    <a:pt x="27" y="21"/>
                  </a:cubicBezTo>
                  <a:cubicBezTo>
                    <a:pt x="6" y="42"/>
                    <a:pt x="6" y="42"/>
                    <a:pt x="6" y="42"/>
                  </a:cubicBezTo>
                  <a:cubicBezTo>
                    <a:pt x="12" y="48"/>
                    <a:pt x="12" y="48"/>
                    <a:pt x="12" y="48"/>
                  </a:cubicBezTo>
                  <a:cubicBezTo>
                    <a:pt x="27" y="33"/>
                    <a:pt x="27" y="33"/>
                    <a:pt x="27" y="33"/>
                  </a:cubicBezTo>
                  <a:cubicBezTo>
                    <a:pt x="27" y="39"/>
                    <a:pt x="27" y="39"/>
                    <a:pt x="27" y="39"/>
                  </a:cubicBezTo>
                  <a:cubicBezTo>
                    <a:pt x="13" y="53"/>
                    <a:pt x="13" y="53"/>
                    <a:pt x="13" y="53"/>
                  </a:cubicBezTo>
                  <a:cubicBezTo>
                    <a:pt x="13" y="54"/>
                    <a:pt x="11" y="54"/>
                    <a:pt x="10" y="53"/>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2" name="Freeform 319"/>
            <p:cNvSpPr/>
            <p:nvPr/>
          </p:nvSpPr>
          <p:spPr bwMode="auto">
            <a:xfrm>
              <a:off x="9175764" y="1589"/>
              <a:ext cx="106363" cy="114301"/>
            </a:xfrm>
            <a:custGeom>
              <a:gdLst>
                <a:gd fmla="*/ 5 w 47" name="T0"/>
                <a:gd fmla="*/ 0 h 50" name="T1"/>
                <a:gd fmla="*/ 9 w 47" name="T2"/>
                <a:gd fmla="*/ 22 h 50" name="T3"/>
                <a:gd fmla="*/ 19 w 47" name="T4"/>
                <a:gd fmla="*/ 44 h 50" name="T5"/>
                <a:gd fmla="*/ 35 w 47" name="T6"/>
                <a:gd fmla="*/ 22 h 50" name="T7"/>
                <a:gd fmla="*/ 42 w 47" name="T8"/>
                <a:gd fmla="*/ 0 h 50" name="T9"/>
                <a:gd fmla="*/ 47 w 47" name="T10"/>
                <a:gd fmla="*/ 0 h 50" name="T11"/>
                <a:gd fmla="*/ 39 w 47" name="T12"/>
                <a:gd fmla="*/ 24 h 50" name="T13"/>
                <a:gd fmla="*/ 20 w 47" name="T14"/>
                <a:gd fmla="*/ 49 h 50" name="T15"/>
                <a:gd fmla="*/ 20 w 47" name="T16"/>
                <a:gd fmla="*/ 49 h 50" name="T17"/>
                <a:gd fmla="*/ 17 w 47" name="T18"/>
                <a:gd fmla="*/ 49 h 50" name="T19"/>
                <a:gd fmla="*/ 5 w 47" name="T20"/>
                <a:gd fmla="*/ 23 h 50" name="T21"/>
                <a:gd fmla="*/ 0 w 47" name="T22"/>
                <a:gd fmla="*/ 0 h 50" name="T23"/>
                <a:gd fmla="*/ 5 w 47" name="T24"/>
                <a:gd fmla="*/ 0 h 5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0" w="47">
                  <a:moveTo>
                    <a:pt x="5" y="0"/>
                  </a:moveTo>
                  <a:cubicBezTo>
                    <a:pt x="6" y="8"/>
                    <a:pt x="7" y="15"/>
                    <a:pt x="9" y="22"/>
                  </a:cubicBezTo>
                  <a:cubicBezTo>
                    <a:pt x="12" y="30"/>
                    <a:pt x="15" y="37"/>
                    <a:pt x="19" y="44"/>
                  </a:cubicBezTo>
                  <a:cubicBezTo>
                    <a:pt x="25" y="37"/>
                    <a:pt x="31" y="30"/>
                    <a:pt x="35" y="22"/>
                  </a:cubicBezTo>
                  <a:cubicBezTo>
                    <a:pt x="38" y="15"/>
                    <a:pt x="40" y="8"/>
                    <a:pt x="42" y="0"/>
                  </a:cubicBezTo>
                  <a:cubicBezTo>
                    <a:pt x="47" y="0"/>
                    <a:pt x="47" y="0"/>
                    <a:pt x="47" y="0"/>
                  </a:cubicBezTo>
                  <a:cubicBezTo>
                    <a:pt x="45" y="9"/>
                    <a:pt x="43" y="17"/>
                    <a:pt x="39" y="24"/>
                  </a:cubicBezTo>
                  <a:cubicBezTo>
                    <a:pt x="34" y="34"/>
                    <a:pt x="28" y="42"/>
                    <a:pt x="20" y="49"/>
                  </a:cubicBezTo>
                  <a:cubicBezTo>
                    <a:pt x="20" y="49"/>
                    <a:pt x="20" y="49"/>
                    <a:pt x="20" y="49"/>
                  </a:cubicBezTo>
                  <a:cubicBezTo>
                    <a:pt x="19" y="50"/>
                    <a:pt x="17" y="50"/>
                    <a:pt x="17" y="49"/>
                  </a:cubicBezTo>
                  <a:cubicBezTo>
                    <a:pt x="12" y="42"/>
                    <a:pt x="8" y="33"/>
                    <a:pt x="5" y="23"/>
                  </a:cubicBezTo>
                  <a:cubicBezTo>
                    <a:pt x="3" y="16"/>
                    <a:pt x="1" y="8"/>
                    <a:pt x="0" y="0"/>
                  </a:cubicBezTo>
                  <a:lnTo>
                    <a:pt x="5"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3" name="Freeform 320"/>
            <p:cNvSpPr/>
            <p:nvPr/>
          </p:nvSpPr>
          <p:spPr bwMode="auto">
            <a:xfrm>
              <a:off x="8983677" y="1589"/>
              <a:ext cx="98425" cy="161926"/>
            </a:xfrm>
            <a:custGeom>
              <a:gdLst>
                <a:gd fmla="*/ 39 w 44" name="T0"/>
                <a:gd fmla="*/ 66 h 71" name="T1"/>
                <a:gd fmla="*/ 39 w 44" name="T2"/>
                <a:gd fmla="*/ 0 h 71" name="T3"/>
                <a:gd fmla="*/ 44 w 44" name="T4"/>
                <a:gd fmla="*/ 0 h 71" name="T5"/>
                <a:gd fmla="*/ 44 w 44" name="T6"/>
                <a:gd fmla="*/ 69 h 71" name="T7"/>
                <a:gd fmla="*/ 44 w 44" name="T8"/>
                <a:gd fmla="*/ 69 h 71" name="T9"/>
                <a:gd fmla="*/ 44 w 44" name="T10"/>
                <a:gd fmla="*/ 69 h 71" name="T11"/>
                <a:gd fmla="*/ 41 w 44" name="T12"/>
                <a:gd fmla="*/ 71 h 71" name="T13"/>
                <a:gd fmla="*/ 20 w 44" name="T14"/>
                <a:gd fmla="*/ 67 h 71" name="T15"/>
                <a:gd fmla="*/ 2 w 44" name="T16"/>
                <a:gd fmla="*/ 57 h 71" name="T17"/>
                <a:gd fmla="*/ 2 w 44" name="T18"/>
                <a:gd fmla="*/ 57 h 71" name="T19"/>
                <a:gd fmla="*/ 1 w 44" name="T20"/>
                <a:gd fmla="*/ 54 h 71" name="T21"/>
                <a:gd fmla="*/ 14 w 44" name="T22"/>
                <a:gd fmla="*/ 26 h 71" name="T23"/>
                <a:gd fmla="*/ 19 w 44" name="T24"/>
                <a:gd fmla="*/ 0 h 71" name="T25"/>
                <a:gd fmla="*/ 24 w 44" name="T26"/>
                <a:gd fmla="*/ 0 h 71" name="T27"/>
                <a:gd fmla="*/ 19 w 44" name="T28"/>
                <a:gd fmla="*/ 27 h 71" name="T29"/>
                <a:gd fmla="*/ 6 w 44" name="T30"/>
                <a:gd fmla="*/ 55 h 71" name="T31"/>
                <a:gd fmla="*/ 22 w 44" name="T32"/>
                <a:gd fmla="*/ 62 h 71" name="T33"/>
                <a:gd fmla="*/ 39 w 44" name="T34"/>
                <a:gd fmla="*/ 66 h 7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71" w="44">
                  <a:moveTo>
                    <a:pt x="39" y="66"/>
                  </a:moveTo>
                  <a:cubicBezTo>
                    <a:pt x="39" y="0"/>
                    <a:pt x="39" y="0"/>
                    <a:pt x="39" y="0"/>
                  </a:cubicBezTo>
                  <a:cubicBezTo>
                    <a:pt x="44" y="0"/>
                    <a:pt x="44" y="0"/>
                    <a:pt x="44" y="0"/>
                  </a:cubicBezTo>
                  <a:cubicBezTo>
                    <a:pt x="44" y="69"/>
                    <a:pt x="44" y="69"/>
                    <a:pt x="44" y="69"/>
                  </a:cubicBezTo>
                  <a:cubicBezTo>
                    <a:pt x="44" y="69"/>
                    <a:pt x="44" y="69"/>
                    <a:pt x="44" y="69"/>
                  </a:cubicBezTo>
                  <a:cubicBezTo>
                    <a:pt x="44" y="69"/>
                    <a:pt x="44" y="69"/>
                    <a:pt x="44" y="69"/>
                  </a:cubicBezTo>
                  <a:cubicBezTo>
                    <a:pt x="44" y="70"/>
                    <a:pt x="42" y="71"/>
                    <a:pt x="41" y="71"/>
                  </a:cubicBezTo>
                  <a:cubicBezTo>
                    <a:pt x="34" y="71"/>
                    <a:pt x="27" y="69"/>
                    <a:pt x="20" y="67"/>
                  </a:cubicBezTo>
                  <a:cubicBezTo>
                    <a:pt x="14" y="64"/>
                    <a:pt x="7" y="61"/>
                    <a:pt x="2" y="57"/>
                  </a:cubicBezTo>
                  <a:cubicBezTo>
                    <a:pt x="2" y="57"/>
                    <a:pt x="2" y="57"/>
                    <a:pt x="2" y="57"/>
                  </a:cubicBezTo>
                  <a:cubicBezTo>
                    <a:pt x="0" y="57"/>
                    <a:pt x="0" y="55"/>
                    <a:pt x="1" y="54"/>
                  </a:cubicBezTo>
                  <a:cubicBezTo>
                    <a:pt x="6" y="46"/>
                    <a:pt x="11" y="37"/>
                    <a:pt x="14" y="26"/>
                  </a:cubicBezTo>
                  <a:cubicBezTo>
                    <a:pt x="16" y="18"/>
                    <a:pt x="18" y="9"/>
                    <a:pt x="19" y="0"/>
                  </a:cubicBezTo>
                  <a:cubicBezTo>
                    <a:pt x="24" y="0"/>
                    <a:pt x="24" y="0"/>
                    <a:pt x="24" y="0"/>
                  </a:cubicBezTo>
                  <a:cubicBezTo>
                    <a:pt x="23" y="10"/>
                    <a:pt x="21" y="19"/>
                    <a:pt x="19" y="27"/>
                  </a:cubicBezTo>
                  <a:cubicBezTo>
                    <a:pt x="15" y="38"/>
                    <a:pt x="11" y="47"/>
                    <a:pt x="6" y="55"/>
                  </a:cubicBezTo>
                  <a:cubicBezTo>
                    <a:pt x="11" y="58"/>
                    <a:pt x="16" y="60"/>
                    <a:pt x="22" y="62"/>
                  </a:cubicBezTo>
                  <a:cubicBezTo>
                    <a:pt x="27" y="64"/>
                    <a:pt x="33" y="65"/>
                    <a:pt x="39" y="6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4" name="Freeform 321"/>
            <p:cNvSpPr>
              <a:spLocks noEditPoints="1"/>
            </p:cNvSpPr>
            <p:nvPr/>
          </p:nvSpPr>
          <p:spPr bwMode="auto">
            <a:xfrm>
              <a:off x="8904302" y="1589"/>
              <a:ext cx="101600" cy="114301"/>
            </a:xfrm>
            <a:custGeom>
              <a:gdLst>
                <a:gd fmla="*/ 27 w 45" name="T0"/>
                <a:gd fmla="*/ 43 h 50" name="T1"/>
                <a:gd fmla="*/ 36 w 45" name="T2"/>
                <a:gd fmla="*/ 21 h 50" name="T3"/>
                <a:gd fmla="*/ 40 w 45" name="T4"/>
                <a:gd fmla="*/ 0 h 50" name="T5"/>
                <a:gd fmla="*/ 22 w 45" name="T6"/>
                <a:gd fmla="*/ 0 h 50" name="T7"/>
                <a:gd fmla="*/ 22 w 45" name="T8"/>
                <a:gd fmla="*/ 13 h 50" name="T9"/>
                <a:gd fmla="*/ 41 w 45" name="T10"/>
                <a:gd fmla="*/ 23 h 50" name="T11"/>
                <a:gd fmla="*/ 29 w 45" name="T12"/>
                <a:gd fmla="*/ 48 h 50" name="T13"/>
                <a:gd fmla="*/ 29 w 45" name="T14"/>
                <a:gd fmla="*/ 48 h 50" name="T15"/>
                <a:gd fmla="*/ 29 w 45" name="T16"/>
                <a:gd fmla="*/ 49 h 50" name="T17"/>
                <a:gd fmla="*/ 25 w 45" name="T18"/>
                <a:gd fmla="*/ 49 h 50" name="T19"/>
                <a:gd fmla="*/ 22 w 45" name="T20"/>
                <a:gd fmla="*/ 46 h 50" name="T21"/>
                <a:gd fmla="*/ 22 w 45" name="T22"/>
                <a:gd fmla="*/ 39 h 50" name="T23"/>
                <a:gd fmla="*/ 27 w 45" name="T24"/>
                <a:gd fmla="*/ 43 h 50" name="T25"/>
                <a:gd fmla="*/ 45 w 45" name="T26"/>
                <a:gd fmla="*/ 0 h 50" name="T27"/>
                <a:gd fmla="*/ 41 w 45" name="T28"/>
                <a:gd fmla="*/ 23 h 50" name="T29"/>
                <a:gd fmla="*/ 45 w 45" name="T30"/>
                <a:gd fmla="*/ 0 h 50" name="T31"/>
                <a:gd fmla="*/ 22 w 45" name="T32"/>
                <a:gd fmla="*/ 0 h 50" name="T33"/>
                <a:gd fmla="*/ 8 w 45" name="T34"/>
                <a:gd fmla="*/ 0 h 50" name="T35"/>
                <a:gd fmla="*/ 5 w 45" name="T36"/>
                <a:gd fmla="*/ 0 h 50" name="T37"/>
                <a:gd fmla="*/ 11 w 45" name="T38"/>
                <a:gd fmla="*/ 22 h 50" name="T39"/>
                <a:gd fmla="*/ 22 w 45" name="T40"/>
                <a:gd fmla="*/ 39 h 50" name="T41"/>
                <a:gd fmla="*/ 22 w 45" name="T42"/>
                <a:gd fmla="*/ 46 h 50" name="T43"/>
                <a:gd fmla="*/ 7 w 45" name="T44"/>
                <a:gd fmla="*/ 24 h 50" name="T45"/>
                <a:gd fmla="*/ 0 w 45" name="T46"/>
                <a:gd fmla="*/ 0 h 50" name="T47"/>
                <a:gd fmla="*/ 22 w 45" name="T48"/>
                <a:gd fmla="*/ 13 h 50" name="T49"/>
                <a:gd fmla="*/ 22 w 45" name="T50"/>
                <a:gd fmla="*/ 0 h 50"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50" w="45">
                  <a:moveTo>
                    <a:pt x="27" y="43"/>
                  </a:moveTo>
                  <a:cubicBezTo>
                    <a:pt x="30" y="37"/>
                    <a:pt x="34" y="30"/>
                    <a:pt x="36" y="21"/>
                  </a:cubicBezTo>
                  <a:cubicBezTo>
                    <a:pt x="38" y="15"/>
                    <a:pt x="40" y="8"/>
                    <a:pt x="40" y="0"/>
                  </a:cubicBezTo>
                  <a:cubicBezTo>
                    <a:pt x="22" y="0"/>
                    <a:pt x="22" y="0"/>
                    <a:pt x="22" y="0"/>
                  </a:cubicBezTo>
                  <a:cubicBezTo>
                    <a:pt x="22" y="13"/>
                    <a:pt x="22" y="13"/>
                    <a:pt x="22" y="13"/>
                  </a:cubicBezTo>
                  <a:cubicBezTo>
                    <a:pt x="41" y="23"/>
                    <a:pt x="41" y="23"/>
                    <a:pt x="41" y="23"/>
                  </a:cubicBezTo>
                  <a:cubicBezTo>
                    <a:pt x="38" y="32"/>
                    <a:pt x="34" y="41"/>
                    <a:pt x="29" y="48"/>
                  </a:cubicBezTo>
                  <a:cubicBezTo>
                    <a:pt x="29" y="48"/>
                    <a:pt x="29" y="48"/>
                    <a:pt x="29" y="48"/>
                  </a:cubicBezTo>
                  <a:cubicBezTo>
                    <a:pt x="29" y="48"/>
                    <a:pt x="29" y="48"/>
                    <a:pt x="29" y="49"/>
                  </a:cubicBezTo>
                  <a:cubicBezTo>
                    <a:pt x="28" y="50"/>
                    <a:pt x="26" y="50"/>
                    <a:pt x="25" y="49"/>
                  </a:cubicBezTo>
                  <a:cubicBezTo>
                    <a:pt x="24" y="48"/>
                    <a:pt x="23" y="47"/>
                    <a:pt x="22" y="46"/>
                  </a:cubicBezTo>
                  <a:cubicBezTo>
                    <a:pt x="22" y="39"/>
                    <a:pt x="22" y="39"/>
                    <a:pt x="22" y="39"/>
                  </a:cubicBezTo>
                  <a:cubicBezTo>
                    <a:pt x="24" y="40"/>
                    <a:pt x="25" y="42"/>
                    <a:pt x="27" y="43"/>
                  </a:cubicBezTo>
                  <a:close/>
                  <a:moveTo>
                    <a:pt x="45" y="0"/>
                  </a:moveTo>
                  <a:cubicBezTo>
                    <a:pt x="44" y="8"/>
                    <a:pt x="43" y="16"/>
                    <a:pt x="41" y="23"/>
                  </a:cubicBezTo>
                  <a:lnTo>
                    <a:pt x="45" y="0"/>
                  </a:lnTo>
                  <a:close/>
                  <a:moveTo>
                    <a:pt x="22" y="0"/>
                  </a:moveTo>
                  <a:cubicBezTo>
                    <a:pt x="8" y="0"/>
                    <a:pt x="8" y="0"/>
                    <a:pt x="8" y="0"/>
                  </a:cubicBezTo>
                  <a:cubicBezTo>
                    <a:pt x="5" y="0"/>
                    <a:pt x="5" y="0"/>
                    <a:pt x="5" y="0"/>
                  </a:cubicBezTo>
                  <a:cubicBezTo>
                    <a:pt x="6" y="8"/>
                    <a:pt x="8" y="15"/>
                    <a:pt x="11" y="22"/>
                  </a:cubicBezTo>
                  <a:cubicBezTo>
                    <a:pt x="14" y="28"/>
                    <a:pt x="18" y="33"/>
                    <a:pt x="22" y="39"/>
                  </a:cubicBezTo>
                  <a:cubicBezTo>
                    <a:pt x="22" y="46"/>
                    <a:pt x="22" y="46"/>
                    <a:pt x="22" y="46"/>
                  </a:cubicBezTo>
                  <a:cubicBezTo>
                    <a:pt x="16" y="39"/>
                    <a:pt x="11" y="32"/>
                    <a:pt x="7" y="24"/>
                  </a:cubicBezTo>
                  <a:cubicBezTo>
                    <a:pt x="4" y="16"/>
                    <a:pt x="1" y="9"/>
                    <a:pt x="0" y="0"/>
                  </a:cubicBezTo>
                  <a:cubicBezTo>
                    <a:pt x="22" y="13"/>
                    <a:pt x="22" y="13"/>
                    <a:pt x="22" y="13"/>
                  </a:cubicBezTo>
                  <a:lnTo>
                    <a:pt x="22"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5" name="Freeform 322"/>
            <p:cNvSpPr/>
            <p:nvPr/>
          </p:nvSpPr>
          <p:spPr bwMode="auto">
            <a:xfrm>
              <a:off x="9102739" y="1589"/>
              <a:ext cx="96838" cy="161926"/>
            </a:xfrm>
            <a:custGeom>
              <a:gdLst>
                <a:gd fmla="*/ 4 w 43" name="T0"/>
                <a:gd fmla="*/ 66 h 71" name="T1"/>
                <a:gd fmla="*/ 21 w 43" name="T2"/>
                <a:gd fmla="*/ 62 h 71" name="T3"/>
                <a:gd fmla="*/ 36 w 43" name="T4"/>
                <a:gd fmla="*/ 55 h 71" name="T5"/>
                <a:gd fmla="*/ 24 w 43" name="T6"/>
                <a:gd fmla="*/ 28 h 71" name="T7"/>
                <a:gd fmla="*/ 18 w 43" name="T8"/>
                <a:gd fmla="*/ 0 h 71" name="T9"/>
                <a:gd fmla="*/ 23 w 43" name="T10"/>
                <a:gd fmla="*/ 0 h 71" name="T11"/>
                <a:gd fmla="*/ 29 w 43" name="T12"/>
                <a:gd fmla="*/ 26 h 71" name="T13"/>
                <a:gd fmla="*/ 42 w 43" name="T14"/>
                <a:gd fmla="*/ 55 h 71" name="T15"/>
                <a:gd fmla="*/ 42 w 43" name="T16"/>
                <a:gd fmla="*/ 55 h 71" name="T17"/>
                <a:gd fmla="*/ 42 w 43" name="T18"/>
                <a:gd fmla="*/ 55 h 71" name="T19"/>
                <a:gd fmla="*/ 41 w 43" name="T20"/>
                <a:gd fmla="*/ 58 h 71" name="T21"/>
                <a:gd fmla="*/ 22 w 43" name="T22"/>
                <a:gd fmla="*/ 67 h 71" name="T23"/>
                <a:gd fmla="*/ 2 w 43" name="T24"/>
                <a:gd fmla="*/ 71 h 71" name="T25"/>
                <a:gd fmla="*/ 2 w 43" name="T26"/>
                <a:gd fmla="*/ 71 h 71" name="T27"/>
                <a:gd fmla="*/ 0 w 43" name="T28"/>
                <a:gd fmla="*/ 69 h 71" name="T29"/>
                <a:gd fmla="*/ 0 w 43" name="T30"/>
                <a:gd fmla="*/ 0 h 71" name="T31"/>
                <a:gd fmla="*/ 4 w 43" name="T32"/>
                <a:gd fmla="*/ 0 h 71" name="T33"/>
                <a:gd fmla="*/ 4 w 43" name="T34"/>
                <a:gd fmla="*/ 66 h 7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71" w="43">
                  <a:moveTo>
                    <a:pt x="4" y="66"/>
                  </a:moveTo>
                  <a:cubicBezTo>
                    <a:pt x="10" y="65"/>
                    <a:pt x="16" y="64"/>
                    <a:pt x="21" y="62"/>
                  </a:cubicBezTo>
                  <a:cubicBezTo>
                    <a:pt x="26" y="60"/>
                    <a:pt x="32" y="58"/>
                    <a:pt x="36" y="55"/>
                  </a:cubicBezTo>
                  <a:cubicBezTo>
                    <a:pt x="31" y="47"/>
                    <a:pt x="27" y="38"/>
                    <a:pt x="24" y="28"/>
                  </a:cubicBezTo>
                  <a:cubicBezTo>
                    <a:pt x="21" y="19"/>
                    <a:pt x="19" y="10"/>
                    <a:pt x="18" y="0"/>
                  </a:cubicBezTo>
                  <a:cubicBezTo>
                    <a:pt x="23" y="0"/>
                    <a:pt x="23" y="0"/>
                    <a:pt x="23" y="0"/>
                  </a:cubicBezTo>
                  <a:cubicBezTo>
                    <a:pt x="24" y="10"/>
                    <a:pt x="26" y="18"/>
                    <a:pt x="29" y="26"/>
                  </a:cubicBezTo>
                  <a:cubicBezTo>
                    <a:pt x="32" y="37"/>
                    <a:pt x="36" y="47"/>
                    <a:pt x="42" y="55"/>
                  </a:cubicBezTo>
                  <a:cubicBezTo>
                    <a:pt x="42" y="55"/>
                    <a:pt x="42" y="55"/>
                    <a:pt x="42" y="55"/>
                  </a:cubicBezTo>
                  <a:cubicBezTo>
                    <a:pt x="42" y="55"/>
                    <a:pt x="42" y="55"/>
                    <a:pt x="42" y="55"/>
                  </a:cubicBezTo>
                  <a:cubicBezTo>
                    <a:pt x="43" y="56"/>
                    <a:pt x="42" y="57"/>
                    <a:pt x="41" y="58"/>
                  </a:cubicBezTo>
                  <a:cubicBezTo>
                    <a:pt x="35" y="62"/>
                    <a:pt x="29" y="65"/>
                    <a:pt x="22" y="67"/>
                  </a:cubicBezTo>
                  <a:cubicBezTo>
                    <a:pt x="16" y="69"/>
                    <a:pt x="9" y="71"/>
                    <a:pt x="2" y="71"/>
                  </a:cubicBezTo>
                  <a:cubicBezTo>
                    <a:pt x="2" y="71"/>
                    <a:pt x="2" y="71"/>
                    <a:pt x="2" y="71"/>
                  </a:cubicBezTo>
                  <a:cubicBezTo>
                    <a:pt x="1" y="71"/>
                    <a:pt x="0" y="70"/>
                    <a:pt x="0" y="69"/>
                  </a:cubicBezTo>
                  <a:cubicBezTo>
                    <a:pt x="0" y="0"/>
                    <a:pt x="0" y="0"/>
                    <a:pt x="0" y="0"/>
                  </a:cubicBezTo>
                  <a:cubicBezTo>
                    <a:pt x="4" y="0"/>
                    <a:pt x="4" y="0"/>
                    <a:pt x="4" y="0"/>
                  </a:cubicBezTo>
                  <a:lnTo>
                    <a:pt x="4" y="6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6" name="Freeform 323"/>
            <p:cNvSpPr/>
            <p:nvPr/>
          </p:nvSpPr>
          <p:spPr bwMode="auto">
            <a:xfrm>
              <a:off x="10261616" y="1589"/>
              <a:ext cx="174626" cy="106363"/>
            </a:xfrm>
            <a:custGeom>
              <a:gdLst>
                <a:gd fmla="*/ 13 w 77" name="T0"/>
                <a:gd fmla="*/ 0 h 47" name="T1"/>
                <a:gd fmla="*/ 6 w 77" name="T2"/>
                <a:gd fmla="*/ 19 h 47" name="T3"/>
                <a:gd fmla="*/ 55 w 77" name="T4"/>
                <a:gd fmla="*/ 41 h 47" name="T5"/>
                <a:gd fmla="*/ 72 w 77" name="T6"/>
                <a:gd fmla="*/ 0 h 47" name="T7"/>
                <a:gd fmla="*/ 77 w 77" name="T8"/>
                <a:gd fmla="*/ 0 h 47" name="T9"/>
                <a:gd fmla="*/ 59 w 77" name="T10"/>
                <a:gd fmla="*/ 45 h 47" name="T11"/>
                <a:gd fmla="*/ 59 w 77" name="T12"/>
                <a:gd fmla="*/ 45 h 47" name="T13"/>
                <a:gd fmla="*/ 55 w 77" name="T14"/>
                <a:gd fmla="*/ 46 h 47" name="T15"/>
                <a:gd fmla="*/ 2 w 77" name="T16"/>
                <a:gd fmla="*/ 23 h 47" name="T17"/>
                <a:gd fmla="*/ 2 w 77" name="T18"/>
                <a:gd fmla="*/ 23 h 47" name="T19"/>
                <a:gd fmla="*/ 1 w 77" name="T20"/>
                <a:gd fmla="*/ 20 h 47" name="T21"/>
                <a:gd fmla="*/ 8 w 77" name="T22"/>
                <a:gd fmla="*/ 0 h 47" name="T23"/>
                <a:gd fmla="*/ 13 w 77" name="T24"/>
                <a:gd fmla="*/ 0 h 4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7" w="77">
                  <a:moveTo>
                    <a:pt x="13" y="0"/>
                  </a:moveTo>
                  <a:cubicBezTo>
                    <a:pt x="6" y="19"/>
                    <a:pt x="6" y="19"/>
                    <a:pt x="6" y="19"/>
                  </a:cubicBezTo>
                  <a:cubicBezTo>
                    <a:pt x="55" y="41"/>
                    <a:pt x="55" y="41"/>
                    <a:pt x="55" y="41"/>
                  </a:cubicBezTo>
                  <a:cubicBezTo>
                    <a:pt x="72" y="0"/>
                    <a:pt x="72" y="0"/>
                    <a:pt x="72" y="0"/>
                  </a:cubicBezTo>
                  <a:cubicBezTo>
                    <a:pt x="77" y="0"/>
                    <a:pt x="77" y="0"/>
                    <a:pt x="77" y="0"/>
                  </a:cubicBezTo>
                  <a:cubicBezTo>
                    <a:pt x="59" y="45"/>
                    <a:pt x="59" y="45"/>
                    <a:pt x="59" y="45"/>
                  </a:cubicBezTo>
                  <a:cubicBezTo>
                    <a:pt x="59" y="45"/>
                    <a:pt x="59" y="45"/>
                    <a:pt x="59" y="45"/>
                  </a:cubicBezTo>
                  <a:cubicBezTo>
                    <a:pt x="58" y="46"/>
                    <a:pt x="57" y="47"/>
                    <a:pt x="55" y="46"/>
                  </a:cubicBezTo>
                  <a:cubicBezTo>
                    <a:pt x="2" y="23"/>
                    <a:pt x="2" y="23"/>
                    <a:pt x="2" y="23"/>
                  </a:cubicBezTo>
                  <a:cubicBezTo>
                    <a:pt x="2" y="23"/>
                    <a:pt x="2" y="23"/>
                    <a:pt x="2" y="23"/>
                  </a:cubicBezTo>
                  <a:cubicBezTo>
                    <a:pt x="1" y="22"/>
                    <a:pt x="0" y="21"/>
                    <a:pt x="1" y="20"/>
                  </a:cubicBezTo>
                  <a:cubicBezTo>
                    <a:pt x="8" y="0"/>
                    <a:pt x="8" y="0"/>
                    <a:pt x="8" y="0"/>
                  </a:cubicBezTo>
                  <a:lnTo>
                    <a:pt x="13"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7" name="Freeform 324"/>
            <p:cNvSpPr/>
            <p:nvPr/>
          </p:nvSpPr>
          <p:spPr bwMode="auto">
            <a:xfrm>
              <a:off x="10445766" y="1589"/>
              <a:ext cx="173039" cy="106363"/>
            </a:xfrm>
            <a:custGeom>
              <a:gdLst>
                <a:gd fmla="*/ 5 w 77" name="T0"/>
                <a:gd fmla="*/ 0 h 47" name="T1"/>
                <a:gd fmla="*/ 22 w 77" name="T2"/>
                <a:gd fmla="*/ 41 h 47" name="T3"/>
                <a:gd fmla="*/ 71 w 77" name="T4"/>
                <a:gd fmla="*/ 19 h 47" name="T5"/>
                <a:gd fmla="*/ 63 w 77" name="T6"/>
                <a:gd fmla="*/ 0 h 47" name="T7"/>
                <a:gd fmla="*/ 69 w 77" name="T8"/>
                <a:gd fmla="*/ 0 h 47" name="T9"/>
                <a:gd fmla="*/ 76 w 77" name="T10"/>
                <a:gd fmla="*/ 20 h 47" name="T11"/>
                <a:gd fmla="*/ 75 w 77" name="T12"/>
                <a:gd fmla="*/ 23 h 47" name="T13"/>
                <a:gd fmla="*/ 21 w 77" name="T14"/>
                <a:gd fmla="*/ 46 h 47" name="T15"/>
                <a:gd fmla="*/ 21 w 77" name="T16"/>
                <a:gd fmla="*/ 46 h 47" name="T17"/>
                <a:gd fmla="*/ 21 w 77" name="T18"/>
                <a:gd fmla="*/ 47 h 47" name="T19"/>
                <a:gd fmla="*/ 18 w 77" name="T20"/>
                <a:gd fmla="*/ 45 h 47" name="T21"/>
                <a:gd fmla="*/ 0 w 77" name="T22"/>
                <a:gd fmla="*/ 0 h 47" name="T23"/>
                <a:gd fmla="*/ 5 w 77" name="T24"/>
                <a:gd fmla="*/ 0 h 4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7" w="77">
                  <a:moveTo>
                    <a:pt x="5" y="0"/>
                  </a:moveTo>
                  <a:cubicBezTo>
                    <a:pt x="22" y="41"/>
                    <a:pt x="22" y="41"/>
                    <a:pt x="22" y="41"/>
                  </a:cubicBezTo>
                  <a:cubicBezTo>
                    <a:pt x="71" y="19"/>
                    <a:pt x="71" y="19"/>
                    <a:pt x="71" y="19"/>
                  </a:cubicBezTo>
                  <a:cubicBezTo>
                    <a:pt x="63" y="0"/>
                    <a:pt x="63" y="0"/>
                    <a:pt x="63" y="0"/>
                  </a:cubicBezTo>
                  <a:cubicBezTo>
                    <a:pt x="69" y="0"/>
                    <a:pt x="69" y="0"/>
                    <a:pt x="69" y="0"/>
                  </a:cubicBezTo>
                  <a:cubicBezTo>
                    <a:pt x="76" y="20"/>
                    <a:pt x="76" y="20"/>
                    <a:pt x="76" y="20"/>
                  </a:cubicBezTo>
                  <a:cubicBezTo>
                    <a:pt x="77" y="21"/>
                    <a:pt x="76" y="22"/>
                    <a:pt x="75" y="23"/>
                  </a:cubicBezTo>
                  <a:cubicBezTo>
                    <a:pt x="21" y="46"/>
                    <a:pt x="21" y="46"/>
                    <a:pt x="21" y="46"/>
                  </a:cubicBezTo>
                  <a:cubicBezTo>
                    <a:pt x="21" y="46"/>
                    <a:pt x="21" y="46"/>
                    <a:pt x="21" y="46"/>
                  </a:cubicBezTo>
                  <a:cubicBezTo>
                    <a:pt x="21" y="47"/>
                    <a:pt x="21" y="47"/>
                    <a:pt x="21" y="47"/>
                  </a:cubicBezTo>
                  <a:cubicBezTo>
                    <a:pt x="20" y="47"/>
                    <a:pt x="19" y="46"/>
                    <a:pt x="18" y="45"/>
                  </a:cubicBezTo>
                  <a:cubicBezTo>
                    <a:pt x="0" y="0"/>
                    <a:pt x="0" y="0"/>
                    <a:pt x="0" y="0"/>
                  </a:cubicBezTo>
                  <a:lnTo>
                    <a:pt x="5" y="0"/>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8" name="Freeform 325"/>
            <p:cNvSpPr>
              <a:spLocks noEditPoints="1"/>
            </p:cNvSpPr>
            <p:nvPr/>
          </p:nvSpPr>
          <p:spPr bwMode="auto">
            <a:xfrm>
              <a:off x="8020063" y="4727602"/>
              <a:ext cx="142875" cy="134939"/>
            </a:xfrm>
            <a:custGeom>
              <a:gdLst>
                <a:gd fmla="*/ 38 w 63" name="T0"/>
                <a:gd fmla="*/ 53 h 60" name="T1"/>
                <a:gd fmla="*/ 41 w 63" name="T2"/>
                <a:gd fmla="*/ 54 h 60" name="T3"/>
                <a:gd fmla="*/ 41 w 63" name="T4"/>
                <a:gd fmla="*/ 54 h 60" name="T5"/>
                <a:gd fmla="*/ 46 w 63" name="T6"/>
                <a:gd fmla="*/ 54 h 60" name="T7"/>
                <a:gd fmla="*/ 46 w 63" name="T8"/>
                <a:gd fmla="*/ 54 h 60" name="T9"/>
                <a:gd fmla="*/ 48 w 63" name="T10"/>
                <a:gd fmla="*/ 52 h 60" name="T11"/>
                <a:gd fmla="*/ 50 w 63" name="T12"/>
                <a:gd fmla="*/ 49 h 60" name="T13"/>
                <a:gd fmla="*/ 58 w 63" name="T14"/>
                <a:gd fmla="*/ 24 h 60" name="T15"/>
                <a:gd fmla="*/ 52 w 63" name="T16"/>
                <a:gd fmla="*/ 11 h 60" name="T17"/>
                <a:gd fmla="*/ 37 w 63" name="T18"/>
                <a:gd fmla="*/ 9 h 60" name="T19"/>
                <a:gd fmla="*/ 32 w 63" name="T20"/>
                <a:gd fmla="*/ 6 h 60" name="T21"/>
                <a:gd fmla="*/ 36 w 63" name="T22"/>
                <a:gd fmla="*/ 5 h 60" name="T23"/>
                <a:gd fmla="*/ 63 w 63" name="T24"/>
                <a:gd fmla="*/ 28 h 60" name="T25"/>
                <a:gd fmla="*/ 54 w 63" name="T26"/>
                <a:gd fmla="*/ 52 h 60" name="T27"/>
                <a:gd fmla="*/ 52 w 63" name="T28"/>
                <a:gd fmla="*/ 55 h 60" name="T29"/>
                <a:gd fmla="*/ 49 w 63" name="T30"/>
                <a:gd fmla="*/ 58 h 60" name="T31"/>
                <a:gd fmla="*/ 40 w 63" name="T32"/>
                <a:gd fmla="*/ 59 h 60" name="T33"/>
                <a:gd fmla="*/ 36 w 63" name="T34"/>
                <a:gd fmla="*/ 58 h 60" name="T35"/>
                <a:gd fmla="*/ 32 w 63" name="T36"/>
                <a:gd fmla="*/ 57 h 60" name="T37"/>
                <a:gd fmla="*/ 10 w 63" name="T38"/>
                <a:gd fmla="*/ 12 h 60" name="T39"/>
                <a:gd fmla="*/ 7 w 63" name="T40"/>
                <a:gd fmla="*/ 16 h 60" name="T41"/>
                <a:gd fmla="*/ 5 w 63" name="T42"/>
                <a:gd fmla="*/ 29 h 60" name="T43"/>
                <a:gd fmla="*/ 13 w 63" name="T44"/>
                <a:gd fmla="*/ 50 h 60" name="T45"/>
                <a:gd fmla="*/ 22 w 63" name="T46"/>
                <a:gd fmla="*/ 54 h 60" name="T47"/>
                <a:gd fmla="*/ 27 w 63" name="T48"/>
                <a:gd fmla="*/ 53 h 60" name="T49"/>
                <a:gd fmla="*/ 32 w 63" name="T50"/>
                <a:gd fmla="*/ 57 h 60" name="T51"/>
                <a:gd fmla="*/ 29 w 63" name="T52"/>
                <a:gd fmla="*/ 57 h 60" name="T53"/>
                <a:gd fmla="*/ 24 w 63" name="T54"/>
                <a:gd fmla="*/ 59 h 60" name="T55"/>
                <a:gd fmla="*/ 15 w 63" name="T56"/>
                <a:gd fmla="*/ 58 h 60" name="T57"/>
                <a:gd fmla="*/ 10 w 63" name="T58"/>
                <a:gd fmla="*/ 53 h 60" name="T59"/>
                <a:gd fmla="*/ 0 w 63" name="T60"/>
                <a:gd fmla="*/ 30 h 60" name="T61"/>
                <a:gd fmla="*/ 0 w 63" name="T62"/>
                <a:gd fmla="*/ 24 h 60" name="T63"/>
                <a:gd fmla="*/ 0 w 63" name="T64"/>
                <a:gd fmla="*/ 23 h 60" name="T65"/>
                <a:gd fmla="*/ 3 w 63" name="T66"/>
                <a:gd fmla="*/ 14 h 60" name="T67"/>
                <a:gd fmla="*/ 8 w 63" name="T68"/>
                <a:gd fmla="*/ 7 h 60" name="T69"/>
                <a:gd fmla="*/ 30 w 63" name="T70"/>
                <a:gd fmla="*/ 5 h 60" name="T71"/>
                <a:gd fmla="*/ 32 w 63" name="T72"/>
                <a:gd fmla="*/ 6 h 60" name="T73"/>
                <a:gd fmla="*/ 31 w 63" name="T74"/>
                <a:gd fmla="*/ 11 h 60" name="T75"/>
                <a:gd fmla="*/ 28 w 63" name="T76"/>
                <a:gd fmla="*/ 10 h 60" name="T77"/>
                <a:gd fmla="*/ 11 w 63" name="T78"/>
                <a:gd fmla="*/ 11 h 60" name="T79"/>
                <a:gd fmla="*/ 10 w 63" name="T80"/>
                <a:gd fmla="*/ 12 h 60"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60" w="62">
                  <a:moveTo>
                    <a:pt x="32" y="52"/>
                  </a:moveTo>
                  <a:cubicBezTo>
                    <a:pt x="34" y="52"/>
                    <a:pt x="36" y="53"/>
                    <a:pt x="38" y="53"/>
                  </a:cubicBezTo>
                  <a:cubicBezTo>
                    <a:pt x="38" y="53"/>
                    <a:pt x="38" y="53"/>
                    <a:pt x="38" y="53"/>
                  </a:cubicBezTo>
                  <a:cubicBezTo>
                    <a:pt x="41" y="54"/>
                    <a:pt x="41" y="54"/>
                    <a:pt x="41" y="54"/>
                  </a:cubicBezTo>
                  <a:cubicBezTo>
                    <a:pt x="41" y="54"/>
                    <a:pt x="41" y="54"/>
                    <a:pt x="41" y="54"/>
                  </a:cubicBezTo>
                  <a:cubicBezTo>
                    <a:pt x="41" y="54"/>
                    <a:pt x="41" y="54"/>
                    <a:pt x="41" y="54"/>
                  </a:cubicBezTo>
                  <a:cubicBezTo>
                    <a:pt x="43" y="55"/>
                    <a:pt x="44" y="55"/>
                    <a:pt x="46" y="54"/>
                  </a:cubicBezTo>
                  <a:cubicBezTo>
                    <a:pt x="46" y="54"/>
                    <a:pt x="46" y="54"/>
                    <a:pt x="46" y="54"/>
                  </a:cubicBezTo>
                  <a:cubicBezTo>
                    <a:pt x="46" y="54"/>
                    <a:pt x="46" y="54"/>
                    <a:pt x="46" y="54"/>
                  </a:cubicBezTo>
                  <a:cubicBezTo>
                    <a:pt x="46" y="54"/>
                    <a:pt x="46" y="54"/>
                    <a:pt x="46" y="54"/>
                  </a:cubicBezTo>
                  <a:cubicBezTo>
                    <a:pt x="48" y="52"/>
                    <a:pt x="48" y="52"/>
                    <a:pt x="48" y="52"/>
                  </a:cubicBezTo>
                  <a:cubicBezTo>
                    <a:pt x="48" y="52"/>
                    <a:pt x="48" y="52"/>
                    <a:pt x="48" y="52"/>
                  </a:cubicBezTo>
                  <a:cubicBezTo>
                    <a:pt x="50" y="49"/>
                    <a:pt x="50" y="49"/>
                    <a:pt x="50" y="49"/>
                  </a:cubicBezTo>
                  <a:cubicBezTo>
                    <a:pt x="50" y="49"/>
                    <a:pt x="50" y="49"/>
                    <a:pt x="50" y="49"/>
                  </a:cubicBezTo>
                  <a:cubicBezTo>
                    <a:pt x="55" y="43"/>
                    <a:pt x="59" y="33"/>
                    <a:pt x="58" y="24"/>
                  </a:cubicBezTo>
                  <a:cubicBezTo>
                    <a:pt x="58" y="24"/>
                    <a:pt x="58" y="24"/>
                    <a:pt x="58" y="24"/>
                  </a:cubicBezTo>
                  <a:cubicBezTo>
                    <a:pt x="58" y="19"/>
                    <a:pt x="56" y="15"/>
                    <a:pt x="52" y="11"/>
                  </a:cubicBezTo>
                  <a:cubicBezTo>
                    <a:pt x="52" y="11"/>
                    <a:pt x="52" y="11"/>
                    <a:pt x="52" y="11"/>
                  </a:cubicBezTo>
                  <a:cubicBezTo>
                    <a:pt x="48" y="7"/>
                    <a:pt x="42" y="8"/>
                    <a:pt x="37" y="9"/>
                  </a:cubicBezTo>
                  <a:cubicBezTo>
                    <a:pt x="37" y="9"/>
                    <a:pt x="37" y="9"/>
                    <a:pt x="37" y="9"/>
                  </a:cubicBezTo>
                  <a:cubicBezTo>
                    <a:pt x="36" y="10"/>
                    <a:pt x="34" y="11"/>
                    <a:pt x="32" y="11"/>
                  </a:cubicBezTo>
                  <a:cubicBezTo>
                    <a:pt x="32" y="6"/>
                    <a:pt x="32" y="6"/>
                    <a:pt x="32" y="6"/>
                  </a:cubicBezTo>
                  <a:cubicBezTo>
                    <a:pt x="33" y="6"/>
                    <a:pt x="34" y="5"/>
                    <a:pt x="36" y="5"/>
                  </a:cubicBezTo>
                  <a:cubicBezTo>
                    <a:pt x="36" y="5"/>
                    <a:pt x="36" y="5"/>
                    <a:pt x="36" y="5"/>
                  </a:cubicBezTo>
                  <a:cubicBezTo>
                    <a:pt x="49" y="0"/>
                    <a:pt x="62" y="9"/>
                    <a:pt x="63" y="23"/>
                  </a:cubicBezTo>
                  <a:cubicBezTo>
                    <a:pt x="63" y="28"/>
                    <a:pt x="63" y="28"/>
                    <a:pt x="63" y="28"/>
                  </a:cubicBezTo>
                  <a:cubicBezTo>
                    <a:pt x="63" y="28"/>
                    <a:pt x="63" y="28"/>
                    <a:pt x="63" y="28"/>
                  </a:cubicBezTo>
                  <a:cubicBezTo>
                    <a:pt x="63" y="36"/>
                    <a:pt x="59" y="45"/>
                    <a:pt x="54" y="52"/>
                  </a:cubicBezTo>
                  <a:cubicBezTo>
                    <a:pt x="54" y="52"/>
                    <a:pt x="54" y="52"/>
                    <a:pt x="54" y="52"/>
                  </a:cubicBezTo>
                  <a:cubicBezTo>
                    <a:pt x="52" y="55"/>
                    <a:pt x="52" y="55"/>
                    <a:pt x="52" y="55"/>
                  </a:cubicBezTo>
                  <a:cubicBezTo>
                    <a:pt x="52" y="55"/>
                    <a:pt x="52" y="55"/>
                    <a:pt x="52" y="55"/>
                  </a:cubicBezTo>
                  <a:cubicBezTo>
                    <a:pt x="49" y="58"/>
                    <a:pt x="49" y="58"/>
                    <a:pt x="49" y="58"/>
                  </a:cubicBezTo>
                  <a:cubicBezTo>
                    <a:pt x="49" y="58"/>
                    <a:pt x="49" y="58"/>
                    <a:pt x="49" y="58"/>
                  </a:cubicBezTo>
                  <a:cubicBezTo>
                    <a:pt x="46" y="59"/>
                    <a:pt x="43" y="60"/>
                    <a:pt x="40" y="59"/>
                  </a:cubicBezTo>
                  <a:cubicBezTo>
                    <a:pt x="40" y="59"/>
                    <a:pt x="40" y="59"/>
                    <a:pt x="40" y="59"/>
                  </a:cubicBezTo>
                  <a:cubicBezTo>
                    <a:pt x="36" y="58"/>
                    <a:pt x="36" y="58"/>
                    <a:pt x="36" y="58"/>
                  </a:cubicBezTo>
                  <a:cubicBezTo>
                    <a:pt x="36" y="58"/>
                    <a:pt x="36" y="58"/>
                    <a:pt x="36" y="58"/>
                  </a:cubicBezTo>
                  <a:cubicBezTo>
                    <a:pt x="35" y="57"/>
                    <a:pt x="33" y="57"/>
                    <a:pt x="32" y="57"/>
                  </a:cubicBezTo>
                  <a:lnTo>
                    <a:pt x="32" y="52"/>
                  </a:lnTo>
                  <a:close/>
                  <a:moveTo>
                    <a:pt x="10" y="12"/>
                  </a:moveTo>
                  <a:cubicBezTo>
                    <a:pt x="9" y="13"/>
                    <a:pt x="8" y="15"/>
                    <a:pt x="7" y="16"/>
                  </a:cubicBezTo>
                  <a:cubicBezTo>
                    <a:pt x="7" y="16"/>
                    <a:pt x="7" y="16"/>
                    <a:pt x="7" y="16"/>
                  </a:cubicBezTo>
                  <a:cubicBezTo>
                    <a:pt x="5" y="23"/>
                    <a:pt x="5" y="23"/>
                    <a:pt x="5" y="23"/>
                  </a:cubicBezTo>
                  <a:cubicBezTo>
                    <a:pt x="5" y="29"/>
                    <a:pt x="5" y="29"/>
                    <a:pt x="5" y="29"/>
                  </a:cubicBezTo>
                  <a:cubicBezTo>
                    <a:pt x="6" y="37"/>
                    <a:pt x="9" y="44"/>
                    <a:pt x="13" y="50"/>
                  </a:cubicBezTo>
                  <a:cubicBezTo>
                    <a:pt x="13" y="50"/>
                    <a:pt x="13" y="50"/>
                    <a:pt x="13" y="50"/>
                  </a:cubicBezTo>
                  <a:cubicBezTo>
                    <a:pt x="17" y="54"/>
                    <a:pt x="17" y="54"/>
                    <a:pt x="17" y="54"/>
                  </a:cubicBezTo>
                  <a:cubicBezTo>
                    <a:pt x="19" y="55"/>
                    <a:pt x="20" y="55"/>
                    <a:pt x="22" y="54"/>
                  </a:cubicBezTo>
                  <a:cubicBezTo>
                    <a:pt x="22" y="54"/>
                    <a:pt x="22" y="54"/>
                    <a:pt x="22" y="54"/>
                  </a:cubicBezTo>
                  <a:cubicBezTo>
                    <a:pt x="27" y="53"/>
                    <a:pt x="27" y="53"/>
                    <a:pt x="27" y="53"/>
                  </a:cubicBezTo>
                  <a:cubicBezTo>
                    <a:pt x="29" y="52"/>
                    <a:pt x="30" y="52"/>
                    <a:pt x="32" y="52"/>
                  </a:cubicBezTo>
                  <a:cubicBezTo>
                    <a:pt x="32" y="57"/>
                    <a:pt x="32" y="57"/>
                    <a:pt x="32" y="57"/>
                  </a:cubicBezTo>
                  <a:cubicBezTo>
                    <a:pt x="31" y="57"/>
                    <a:pt x="30" y="57"/>
                    <a:pt x="29" y="57"/>
                  </a:cubicBezTo>
                  <a:cubicBezTo>
                    <a:pt x="29" y="57"/>
                    <a:pt x="29" y="57"/>
                    <a:pt x="29" y="57"/>
                  </a:cubicBezTo>
                  <a:cubicBezTo>
                    <a:pt x="24" y="59"/>
                    <a:pt x="24" y="59"/>
                    <a:pt x="24" y="59"/>
                  </a:cubicBezTo>
                  <a:cubicBezTo>
                    <a:pt x="24" y="59"/>
                    <a:pt x="24" y="59"/>
                    <a:pt x="24" y="59"/>
                  </a:cubicBezTo>
                  <a:cubicBezTo>
                    <a:pt x="20" y="60"/>
                    <a:pt x="17" y="59"/>
                    <a:pt x="15" y="58"/>
                  </a:cubicBezTo>
                  <a:cubicBezTo>
                    <a:pt x="15" y="58"/>
                    <a:pt x="15" y="58"/>
                    <a:pt x="15" y="58"/>
                  </a:cubicBezTo>
                  <a:cubicBezTo>
                    <a:pt x="10" y="53"/>
                    <a:pt x="10" y="53"/>
                    <a:pt x="10" y="53"/>
                  </a:cubicBezTo>
                  <a:cubicBezTo>
                    <a:pt x="10" y="53"/>
                    <a:pt x="10" y="53"/>
                    <a:pt x="10" y="53"/>
                  </a:cubicBezTo>
                  <a:cubicBezTo>
                    <a:pt x="5" y="46"/>
                    <a:pt x="1" y="38"/>
                    <a:pt x="0" y="30"/>
                  </a:cubicBezTo>
                  <a:cubicBezTo>
                    <a:pt x="0" y="30"/>
                    <a:pt x="0" y="30"/>
                    <a:pt x="0" y="30"/>
                  </a:cubicBezTo>
                  <a:cubicBezTo>
                    <a:pt x="0" y="24"/>
                    <a:pt x="0" y="24"/>
                    <a:pt x="0" y="24"/>
                  </a:cubicBezTo>
                  <a:cubicBezTo>
                    <a:pt x="0" y="24"/>
                    <a:pt x="0" y="24"/>
                    <a:pt x="0" y="24"/>
                  </a:cubicBezTo>
                  <a:cubicBezTo>
                    <a:pt x="0" y="24"/>
                    <a:pt x="0" y="24"/>
                    <a:pt x="0" y="24"/>
                  </a:cubicBezTo>
                  <a:cubicBezTo>
                    <a:pt x="0" y="23"/>
                    <a:pt x="0" y="23"/>
                    <a:pt x="0" y="23"/>
                  </a:cubicBezTo>
                  <a:cubicBezTo>
                    <a:pt x="1" y="20"/>
                    <a:pt x="1" y="17"/>
                    <a:pt x="3" y="14"/>
                  </a:cubicBezTo>
                  <a:cubicBezTo>
                    <a:pt x="3" y="14"/>
                    <a:pt x="3" y="14"/>
                    <a:pt x="3" y="14"/>
                  </a:cubicBezTo>
                  <a:cubicBezTo>
                    <a:pt x="3" y="14"/>
                    <a:pt x="3" y="14"/>
                    <a:pt x="3" y="14"/>
                  </a:cubicBezTo>
                  <a:cubicBezTo>
                    <a:pt x="4" y="12"/>
                    <a:pt x="6" y="9"/>
                    <a:pt x="8" y="7"/>
                  </a:cubicBezTo>
                  <a:cubicBezTo>
                    <a:pt x="8" y="7"/>
                    <a:pt x="8" y="7"/>
                    <a:pt x="8" y="7"/>
                  </a:cubicBezTo>
                  <a:cubicBezTo>
                    <a:pt x="15" y="2"/>
                    <a:pt x="22" y="3"/>
                    <a:pt x="30" y="5"/>
                  </a:cubicBezTo>
                  <a:cubicBezTo>
                    <a:pt x="30" y="5"/>
                    <a:pt x="30" y="5"/>
                    <a:pt x="30" y="5"/>
                  </a:cubicBezTo>
                  <a:cubicBezTo>
                    <a:pt x="31" y="6"/>
                    <a:pt x="31" y="6"/>
                    <a:pt x="32" y="6"/>
                  </a:cubicBezTo>
                  <a:cubicBezTo>
                    <a:pt x="32" y="11"/>
                    <a:pt x="32" y="11"/>
                    <a:pt x="32" y="11"/>
                  </a:cubicBezTo>
                  <a:cubicBezTo>
                    <a:pt x="32" y="11"/>
                    <a:pt x="31" y="11"/>
                    <a:pt x="31" y="11"/>
                  </a:cubicBezTo>
                  <a:cubicBezTo>
                    <a:pt x="31" y="11"/>
                    <a:pt x="31" y="11"/>
                    <a:pt x="31" y="11"/>
                  </a:cubicBezTo>
                  <a:cubicBezTo>
                    <a:pt x="28" y="10"/>
                    <a:pt x="28" y="10"/>
                    <a:pt x="28" y="10"/>
                  </a:cubicBezTo>
                  <a:cubicBezTo>
                    <a:pt x="28" y="10"/>
                    <a:pt x="28" y="10"/>
                    <a:pt x="28" y="10"/>
                  </a:cubicBezTo>
                  <a:cubicBezTo>
                    <a:pt x="22" y="8"/>
                    <a:pt x="17" y="7"/>
                    <a:pt x="11" y="11"/>
                  </a:cubicBezTo>
                  <a:cubicBezTo>
                    <a:pt x="11" y="11"/>
                    <a:pt x="11" y="11"/>
                    <a:pt x="11" y="11"/>
                  </a:cubicBezTo>
                  <a:cubicBezTo>
                    <a:pt x="10" y="12"/>
                    <a:pt x="10" y="12"/>
                    <a:pt x="10" y="1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499" name="Freeform 326"/>
            <p:cNvSpPr>
              <a:spLocks noEditPoints="1"/>
            </p:cNvSpPr>
            <p:nvPr/>
          </p:nvSpPr>
          <p:spPr bwMode="auto">
            <a:xfrm>
              <a:off x="8056576" y="4697441"/>
              <a:ext cx="41275" cy="44450"/>
            </a:xfrm>
            <a:custGeom>
              <a:gdLst>
                <a:gd fmla="*/ 9 w 18" name="T0"/>
                <a:gd fmla="*/ 13 h 20" name="T1"/>
                <a:gd fmla="*/ 10 w 18" name="T2"/>
                <a:gd fmla="*/ 14 h 20" name="T3"/>
                <a:gd fmla="*/ 10 w 18" name="T4"/>
                <a:gd fmla="*/ 14 h 20" name="T5"/>
                <a:gd fmla="*/ 13 w 18" name="T6"/>
                <a:gd fmla="*/ 15 h 20" name="T7"/>
                <a:gd fmla="*/ 13 w 18" name="T8"/>
                <a:gd fmla="*/ 15 h 20" name="T9"/>
                <a:gd fmla="*/ 13 w 18" name="T10"/>
                <a:gd fmla="*/ 13 h 20" name="T11"/>
                <a:gd fmla="*/ 11 w 18" name="T12"/>
                <a:gd fmla="*/ 10 h 20" name="T13"/>
                <a:gd fmla="*/ 9 w 18" name="T14"/>
                <a:gd fmla="*/ 7 h 20" name="T15"/>
                <a:gd fmla="*/ 9 w 18" name="T16"/>
                <a:gd fmla="*/ 2 h 20" name="T17"/>
                <a:gd fmla="*/ 10 w 18" name="T18"/>
                <a:gd fmla="*/ 2 h 20" name="T19"/>
                <a:gd fmla="*/ 15 w 18" name="T20"/>
                <a:gd fmla="*/ 7 h 20" name="T21"/>
                <a:gd fmla="*/ 17 w 18" name="T22"/>
                <a:gd fmla="*/ 12 h 20" name="T23"/>
                <a:gd fmla="*/ 18 w 18" name="T24"/>
                <a:gd fmla="*/ 18 h 20" name="T25"/>
                <a:gd fmla="*/ 18 w 18" name="T26"/>
                <a:gd fmla="*/ 18 h 20" name="T27"/>
                <a:gd fmla="*/ 17 w 18" name="T28"/>
                <a:gd fmla="*/ 19 h 20" name="T29"/>
                <a:gd fmla="*/ 16 w 18" name="T30"/>
                <a:gd fmla="*/ 20 h 20" name="T31"/>
                <a:gd fmla="*/ 15 w 18" name="T32"/>
                <a:gd fmla="*/ 20 h 20" name="T33"/>
                <a:gd fmla="*/ 13 w 18" name="T34"/>
                <a:gd fmla="*/ 20 h 20" name="T35"/>
                <a:gd fmla="*/ 11 w 18" name="T36"/>
                <a:gd fmla="*/ 20 h 20" name="T37"/>
                <a:gd fmla="*/ 9 w 18" name="T38"/>
                <a:gd fmla="*/ 19 h 20" name="T39"/>
                <a:gd fmla="*/ 9 w 18" name="T40"/>
                <a:gd fmla="*/ 13 h 20" name="T41"/>
                <a:gd fmla="*/ 8 w 18" name="T42"/>
                <a:gd fmla="*/ 12 h 20" name="T43"/>
                <a:gd fmla="*/ 9 w 18" name="T44"/>
                <a:gd fmla="*/ 13 h 20" name="T45"/>
                <a:gd fmla="*/ 9 w 18" name="T46"/>
                <a:gd fmla="*/ 19 h 20" name="T47"/>
                <a:gd fmla="*/ 8 w 18" name="T48"/>
                <a:gd fmla="*/ 18 h 20" name="T49"/>
                <a:gd fmla="*/ 7 w 18" name="T50"/>
                <a:gd fmla="*/ 18 h 20" name="T51"/>
                <a:gd fmla="*/ 4 w 18" name="T52"/>
                <a:gd fmla="*/ 15 h 20" name="T53"/>
                <a:gd fmla="*/ 1 w 18" name="T54"/>
                <a:gd fmla="*/ 11 h 20" name="T55"/>
                <a:gd fmla="*/ 0 w 18" name="T56"/>
                <a:gd fmla="*/ 6 h 20" name="T57"/>
                <a:gd fmla="*/ 0 w 18" name="T58"/>
                <a:gd fmla="*/ 4 h 20" name="T59"/>
                <a:gd fmla="*/ 0 w 18" name="T60"/>
                <a:gd fmla="*/ 2 h 20" name="T61"/>
                <a:gd fmla="*/ 2 w 18" name="T62"/>
                <a:gd fmla="*/ 0 h 20" name="T63"/>
                <a:gd fmla="*/ 2 w 18" name="T64"/>
                <a:gd fmla="*/ 0 h 20" name="T65"/>
                <a:gd fmla="*/ 2 w 18" name="T66"/>
                <a:gd fmla="*/ 0 h 20" name="T67"/>
                <a:gd fmla="*/ 3 w 18" name="T68"/>
                <a:gd fmla="*/ 0 h 20" name="T69"/>
                <a:gd fmla="*/ 3 w 18" name="T70"/>
                <a:gd fmla="*/ 0 h 20" name="T71"/>
                <a:gd fmla="*/ 3 w 18" name="T72"/>
                <a:gd fmla="*/ 0 h 20" name="T73"/>
                <a:gd fmla="*/ 9 w 18" name="T74"/>
                <a:gd fmla="*/ 2 h 20" name="T75"/>
                <a:gd fmla="*/ 9 w 18" name="T76"/>
                <a:gd fmla="*/ 7 h 20" name="T77"/>
                <a:gd fmla="*/ 7 w 18" name="T78"/>
                <a:gd fmla="*/ 6 h 20" name="T79"/>
                <a:gd fmla="*/ 4 w 18" name="T80"/>
                <a:gd fmla="*/ 5 h 20" name="T81"/>
                <a:gd fmla="*/ 4 w 18" name="T82"/>
                <a:gd fmla="*/ 6 h 20" name="T83"/>
                <a:gd fmla="*/ 6 w 18" name="T84"/>
                <a:gd fmla="*/ 9 h 20" name="T85"/>
                <a:gd fmla="*/ 8 w 18" name="T86"/>
                <a:gd fmla="*/ 12 h 20"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20" w="18">
                  <a:moveTo>
                    <a:pt x="9" y="13"/>
                  </a:moveTo>
                  <a:cubicBezTo>
                    <a:pt x="9" y="13"/>
                    <a:pt x="10" y="14"/>
                    <a:pt x="10" y="14"/>
                  </a:cubicBezTo>
                  <a:cubicBezTo>
                    <a:pt x="10" y="14"/>
                    <a:pt x="10" y="14"/>
                    <a:pt x="10" y="14"/>
                  </a:cubicBezTo>
                  <a:cubicBezTo>
                    <a:pt x="11" y="15"/>
                    <a:pt x="12" y="15"/>
                    <a:pt x="13" y="15"/>
                  </a:cubicBezTo>
                  <a:cubicBezTo>
                    <a:pt x="13" y="15"/>
                    <a:pt x="13" y="15"/>
                    <a:pt x="13" y="15"/>
                  </a:cubicBezTo>
                  <a:cubicBezTo>
                    <a:pt x="13" y="15"/>
                    <a:pt x="13" y="14"/>
                    <a:pt x="13" y="13"/>
                  </a:cubicBezTo>
                  <a:cubicBezTo>
                    <a:pt x="12" y="12"/>
                    <a:pt x="12" y="11"/>
                    <a:pt x="11" y="10"/>
                  </a:cubicBezTo>
                  <a:cubicBezTo>
                    <a:pt x="10" y="9"/>
                    <a:pt x="10" y="8"/>
                    <a:pt x="9" y="7"/>
                  </a:cubicBezTo>
                  <a:cubicBezTo>
                    <a:pt x="9" y="2"/>
                    <a:pt x="9" y="2"/>
                    <a:pt x="9" y="2"/>
                  </a:cubicBezTo>
                  <a:cubicBezTo>
                    <a:pt x="9" y="2"/>
                    <a:pt x="9" y="2"/>
                    <a:pt x="10" y="2"/>
                  </a:cubicBezTo>
                  <a:cubicBezTo>
                    <a:pt x="12" y="3"/>
                    <a:pt x="13" y="5"/>
                    <a:pt x="15" y="7"/>
                  </a:cubicBezTo>
                  <a:cubicBezTo>
                    <a:pt x="16" y="8"/>
                    <a:pt x="17" y="10"/>
                    <a:pt x="17" y="12"/>
                  </a:cubicBezTo>
                  <a:cubicBezTo>
                    <a:pt x="18" y="14"/>
                    <a:pt x="18" y="16"/>
                    <a:pt x="18" y="18"/>
                  </a:cubicBezTo>
                  <a:cubicBezTo>
                    <a:pt x="18" y="18"/>
                    <a:pt x="18" y="18"/>
                    <a:pt x="18" y="18"/>
                  </a:cubicBezTo>
                  <a:cubicBezTo>
                    <a:pt x="18" y="18"/>
                    <a:pt x="18" y="19"/>
                    <a:pt x="17" y="19"/>
                  </a:cubicBezTo>
                  <a:cubicBezTo>
                    <a:pt x="17" y="20"/>
                    <a:pt x="16" y="20"/>
                    <a:pt x="16" y="20"/>
                  </a:cubicBezTo>
                  <a:cubicBezTo>
                    <a:pt x="15" y="20"/>
                    <a:pt x="15" y="20"/>
                    <a:pt x="15" y="20"/>
                  </a:cubicBezTo>
                  <a:cubicBezTo>
                    <a:pt x="15" y="20"/>
                    <a:pt x="14" y="20"/>
                    <a:pt x="13" y="20"/>
                  </a:cubicBezTo>
                  <a:cubicBezTo>
                    <a:pt x="13" y="20"/>
                    <a:pt x="12" y="20"/>
                    <a:pt x="11" y="20"/>
                  </a:cubicBezTo>
                  <a:cubicBezTo>
                    <a:pt x="10" y="20"/>
                    <a:pt x="10" y="19"/>
                    <a:pt x="9" y="19"/>
                  </a:cubicBezTo>
                  <a:lnTo>
                    <a:pt x="9" y="13"/>
                  </a:lnTo>
                  <a:close/>
                  <a:moveTo>
                    <a:pt x="8" y="12"/>
                  </a:moveTo>
                  <a:cubicBezTo>
                    <a:pt x="8" y="12"/>
                    <a:pt x="9" y="13"/>
                    <a:pt x="9" y="13"/>
                  </a:cubicBezTo>
                  <a:cubicBezTo>
                    <a:pt x="9" y="19"/>
                    <a:pt x="9" y="19"/>
                    <a:pt x="9" y="19"/>
                  </a:cubicBezTo>
                  <a:cubicBezTo>
                    <a:pt x="8" y="19"/>
                    <a:pt x="8" y="18"/>
                    <a:pt x="8" y="18"/>
                  </a:cubicBezTo>
                  <a:cubicBezTo>
                    <a:pt x="7" y="18"/>
                    <a:pt x="7" y="18"/>
                    <a:pt x="7" y="18"/>
                  </a:cubicBezTo>
                  <a:cubicBezTo>
                    <a:pt x="6" y="17"/>
                    <a:pt x="5" y="16"/>
                    <a:pt x="4" y="15"/>
                  </a:cubicBezTo>
                  <a:cubicBezTo>
                    <a:pt x="3" y="14"/>
                    <a:pt x="2" y="13"/>
                    <a:pt x="1" y="11"/>
                  </a:cubicBezTo>
                  <a:cubicBezTo>
                    <a:pt x="1" y="10"/>
                    <a:pt x="0" y="8"/>
                    <a:pt x="0" y="6"/>
                  </a:cubicBezTo>
                  <a:cubicBezTo>
                    <a:pt x="0" y="6"/>
                    <a:pt x="0" y="5"/>
                    <a:pt x="0" y="4"/>
                  </a:cubicBezTo>
                  <a:cubicBezTo>
                    <a:pt x="0" y="3"/>
                    <a:pt x="0" y="3"/>
                    <a:pt x="0" y="2"/>
                  </a:cubicBezTo>
                  <a:cubicBezTo>
                    <a:pt x="0" y="1"/>
                    <a:pt x="1"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5" y="0"/>
                    <a:pt x="7" y="1"/>
                    <a:pt x="9" y="2"/>
                  </a:cubicBezTo>
                  <a:cubicBezTo>
                    <a:pt x="9" y="7"/>
                    <a:pt x="9" y="7"/>
                    <a:pt x="9" y="7"/>
                  </a:cubicBezTo>
                  <a:cubicBezTo>
                    <a:pt x="8" y="7"/>
                    <a:pt x="8" y="7"/>
                    <a:pt x="7" y="6"/>
                  </a:cubicBezTo>
                  <a:cubicBezTo>
                    <a:pt x="6" y="6"/>
                    <a:pt x="5" y="5"/>
                    <a:pt x="4" y="5"/>
                  </a:cubicBezTo>
                  <a:cubicBezTo>
                    <a:pt x="4" y="5"/>
                    <a:pt x="4" y="5"/>
                    <a:pt x="4" y="6"/>
                  </a:cubicBezTo>
                  <a:cubicBezTo>
                    <a:pt x="5" y="7"/>
                    <a:pt x="5" y="8"/>
                    <a:pt x="6" y="9"/>
                  </a:cubicBezTo>
                  <a:cubicBezTo>
                    <a:pt x="6" y="10"/>
                    <a:pt x="7" y="11"/>
                    <a:pt x="8" y="12"/>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0" name="Freeform 328"/>
            <p:cNvSpPr>
              <a:spLocks noEditPoints="1"/>
            </p:cNvSpPr>
            <p:nvPr/>
          </p:nvSpPr>
          <p:spPr bwMode="auto">
            <a:xfrm>
              <a:off x="8191512" y="3829073"/>
              <a:ext cx="58738" cy="95251"/>
            </a:xfrm>
            <a:custGeom>
              <a:gdLst>
                <a:gd fmla="*/ 13 w 26" name="T0"/>
                <a:gd fmla="*/ 37 h 42" name="T1"/>
                <a:gd fmla="*/ 17 w 26" name="T2"/>
                <a:gd fmla="*/ 37 h 42" name="T3"/>
                <a:gd fmla="*/ 21 w 26" name="T4"/>
                <a:gd fmla="*/ 37 h 42" name="T5"/>
                <a:gd fmla="*/ 21 w 26" name="T6"/>
                <a:gd fmla="*/ 5 h 42" name="T7"/>
                <a:gd fmla="*/ 17 w 26" name="T8"/>
                <a:gd fmla="*/ 5 h 42" name="T9"/>
                <a:gd fmla="*/ 13 w 26" name="T10"/>
                <a:gd fmla="*/ 5 h 42" name="T11"/>
                <a:gd fmla="*/ 13 w 26" name="T12"/>
                <a:gd fmla="*/ 0 h 42" name="T13"/>
                <a:gd fmla="*/ 17 w 26" name="T14"/>
                <a:gd fmla="*/ 0 h 42" name="T15"/>
                <a:gd fmla="*/ 23 w 26" name="T16"/>
                <a:gd fmla="*/ 0 h 42" name="T17"/>
                <a:gd fmla="*/ 26 w 26" name="T18"/>
                <a:gd fmla="*/ 2 h 42" name="T19"/>
                <a:gd fmla="*/ 26 w 26" name="T20"/>
                <a:gd fmla="*/ 39 h 42" name="T21"/>
                <a:gd fmla="*/ 23 w 26" name="T22"/>
                <a:gd fmla="*/ 42 h 42" name="T23"/>
                <a:gd fmla="*/ 17 w 26" name="T24"/>
                <a:gd fmla="*/ 42 h 42" name="T25"/>
                <a:gd fmla="*/ 13 w 26" name="T26"/>
                <a:gd fmla="*/ 42 h 42" name="T27"/>
                <a:gd fmla="*/ 13 w 26" name="T28"/>
                <a:gd fmla="*/ 37 h 42" name="T29"/>
                <a:gd fmla="*/ 5 w 26" name="T30"/>
                <a:gd fmla="*/ 11 h 42" name="T31"/>
                <a:gd fmla="*/ 5 w 26" name="T32"/>
                <a:gd fmla="*/ 11 h 42" name="T33"/>
                <a:gd fmla="*/ 5 w 26" name="T34"/>
                <a:gd fmla="*/ 12 h 42" name="T35"/>
                <a:gd fmla="*/ 5 w 26" name="T36"/>
                <a:gd fmla="*/ 24 h 42" name="T37"/>
                <a:gd fmla="*/ 5 w 26" name="T38"/>
                <a:gd fmla="*/ 30 h 42" name="T39"/>
                <a:gd fmla="*/ 8 w 26" name="T40"/>
                <a:gd fmla="*/ 35 h 42" name="T41"/>
                <a:gd fmla="*/ 8 w 26" name="T42"/>
                <a:gd fmla="*/ 35 h 42" name="T43"/>
                <a:gd fmla="*/ 13 w 26" name="T44"/>
                <a:gd fmla="*/ 37 h 42" name="T45"/>
                <a:gd fmla="*/ 13 w 26" name="T46"/>
                <a:gd fmla="*/ 42 h 42" name="T47"/>
                <a:gd fmla="*/ 6 w 26" name="T48"/>
                <a:gd fmla="*/ 39 h 42" name="T49"/>
                <a:gd fmla="*/ 6 w 26" name="T50"/>
                <a:gd fmla="*/ 39 h 42" name="T51"/>
                <a:gd fmla="*/ 0 w 26" name="T52"/>
                <a:gd fmla="*/ 30 h 42" name="T53"/>
                <a:gd fmla="*/ 0 w 26" name="T54"/>
                <a:gd fmla="*/ 24 h 42" name="T55"/>
                <a:gd fmla="*/ 0 w 26" name="T56"/>
                <a:gd fmla="*/ 12 h 42" name="T57"/>
                <a:gd fmla="*/ 0 w 26" name="T58"/>
                <a:gd fmla="*/ 11 h 42" name="T59"/>
                <a:gd fmla="*/ 1 w 26" name="T60"/>
                <a:gd fmla="*/ 9 h 42" name="T61"/>
                <a:gd fmla="*/ 7 w 26" name="T62"/>
                <a:gd fmla="*/ 2 h 42" name="T63"/>
                <a:gd fmla="*/ 13 w 26" name="T64"/>
                <a:gd fmla="*/ 0 h 42" name="T65"/>
                <a:gd fmla="*/ 13 w 26" name="T66"/>
                <a:gd fmla="*/ 5 h 42" name="T67"/>
                <a:gd fmla="*/ 9 w 26" name="T68"/>
                <a:gd fmla="*/ 7 h 42" name="T69"/>
                <a:gd fmla="*/ 5 w 26" name="T70"/>
                <a:gd fmla="*/ 11 h 4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42" w="26">
                  <a:moveTo>
                    <a:pt x="13" y="37"/>
                  </a:moveTo>
                  <a:cubicBezTo>
                    <a:pt x="14" y="37"/>
                    <a:pt x="16" y="37"/>
                    <a:pt x="17" y="37"/>
                  </a:cubicBezTo>
                  <a:cubicBezTo>
                    <a:pt x="21" y="37"/>
                    <a:pt x="21" y="37"/>
                    <a:pt x="21" y="37"/>
                  </a:cubicBezTo>
                  <a:cubicBezTo>
                    <a:pt x="21" y="5"/>
                    <a:pt x="21" y="5"/>
                    <a:pt x="21" y="5"/>
                  </a:cubicBezTo>
                  <a:cubicBezTo>
                    <a:pt x="17" y="5"/>
                    <a:pt x="17" y="5"/>
                    <a:pt x="17" y="5"/>
                  </a:cubicBezTo>
                  <a:cubicBezTo>
                    <a:pt x="16" y="5"/>
                    <a:pt x="14" y="5"/>
                    <a:pt x="13" y="5"/>
                  </a:cubicBezTo>
                  <a:cubicBezTo>
                    <a:pt x="13" y="0"/>
                    <a:pt x="13" y="0"/>
                    <a:pt x="13" y="0"/>
                  </a:cubicBezTo>
                  <a:cubicBezTo>
                    <a:pt x="14" y="0"/>
                    <a:pt x="16" y="0"/>
                    <a:pt x="17" y="0"/>
                  </a:cubicBezTo>
                  <a:cubicBezTo>
                    <a:pt x="23" y="0"/>
                    <a:pt x="23" y="0"/>
                    <a:pt x="23" y="0"/>
                  </a:cubicBezTo>
                  <a:cubicBezTo>
                    <a:pt x="25" y="0"/>
                    <a:pt x="26" y="1"/>
                    <a:pt x="26" y="2"/>
                  </a:cubicBezTo>
                  <a:cubicBezTo>
                    <a:pt x="26" y="39"/>
                    <a:pt x="26" y="39"/>
                    <a:pt x="26" y="39"/>
                  </a:cubicBezTo>
                  <a:cubicBezTo>
                    <a:pt x="26" y="41"/>
                    <a:pt x="25" y="42"/>
                    <a:pt x="23" y="42"/>
                  </a:cubicBezTo>
                  <a:cubicBezTo>
                    <a:pt x="17" y="42"/>
                    <a:pt x="17" y="42"/>
                    <a:pt x="17" y="42"/>
                  </a:cubicBezTo>
                  <a:cubicBezTo>
                    <a:pt x="16" y="42"/>
                    <a:pt x="14" y="42"/>
                    <a:pt x="13" y="42"/>
                  </a:cubicBezTo>
                  <a:lnTo>
                    <a:pt x="13" y="37"/>
                  </a:lnTo>
                  <a:close/>
                  <a:moveTo>
                    <a:pt x="5" y="11"/>
                  </a:moveTo>
                  <a:cubicBezTo>
                    <a:pt x="5" y="11"/>
                    <a:pt x="5" y="11"/>
                    <a:pt x="5" y="11"/>
                  </a:cubicBezTo>
                  <a:cubicBezTo>
                    <a:pt x="5" y="12"/>
                    <a:pt x="5" y="12"/>
                    <a:pt x="5" y="12"/>
                  </a:cubicBezTo>
                  <a:cubicBezTo>
                    <a:pt x="5" y="24"/>
                    <a:pt x="5" y="24"/>
                    <a:pt x="5" y="24"/>
                  </a:cubicBezTo>
                  <a:cubicBezTo>
                    <a:pt x="5" y="30"/>
                    <a:pt x="5" y="30"/>
                    <a:pt x="5" y="30"/>
                  </a:cubicBezTo>
                  <a:cubicBezTo>
                    <a:pt x="5" y="32"/>
                    <a:pt x="6" y="33"/>
                    <a:pt x="8" y="35"/>
                  </a:cubicBezTo>
                  <a:cubicBezTo>
                    <a:pt x="8" y="35"/>
                    <a:pt x="8" y="35"/>
                    <a:pt x="8" y="35"/>
                  </a:cubicBezTo>
                  <a:cubicBezTo>
                    <a:pt x="10" y="36"/>
                    <a:pt x="11" y="36"/>
                    <a:pt x="13" y="37"/>
                  </a:cubicBezTo>
                  <a:cubicBezTo>
                    <a:pt x="13" y="42"/>
                    <a:pt x="13" y="42"/>
                    <a:pt x="13" y="42"/>
                  </a:cubicBezTo>
                  <a:cubicBezTo>
                    <a:pt x="10" y="41"/>
                    <a:pt x="8" y="40"/>
                    <a:pt x="6" y="39"/>
                  </a:cubicBezTo>
                  <a:cubicBezTo>
                    <a:pt x="6" y="39"/>
                    <a:pt x="6" y="39"/>
                    <a:pt x="6" y="39"/>
                  </a:cubicBezTo>
                  <a:cubicBezTo>
                    <a:pt x="2" y="36"/>
                    <a:pt x="0" y="33"/>
                    <a:pt x="0" y="30"/>
                  </a:cubicBezTo>
                  <a:cubicBezTo>
                    <a:pt x="0" y="24"/>
                    <a:pt x="0" y="24"/>
                    <a:pt x="0" y="24"/>
                  </a:cubicBezTo>
                  <a:cubicBezTo>
                    <a:pt x="0" y="12"/>
                    <a:pt x="0" y="12"/>
                    <a:pt x="0" y="12"/>
                  </a:cubicBezTo>
                  <a:cubicBezTo>
                    <a:pt x="0" y="12"/>
                    <a:pt x="0" y="11"/>
                    <a:pt x="0" y="11"/>
                  </a:cubicBezTo>
                  <a:cubicBezTo>
                    <a:pt x="0" y="10"/>
                    <a:pt x="1" y="10"/>
                    <a:pt x="1" y="9"/>
                  </a:cubicBezTo>
                  <a:cubicBezTo>
                    <a:pt x="2" y="7"/>
                    <a:pt x="4" y="4"/>
                    <a:pt x="7" y="2"/>
                  </a:cubicBezTo>
                  <a:cubicBezTo>
                    <a:pt x="9" y="1"/>
                    <a:pt x="11" y="1"/>
                    <a:pt x="13" y="0"/>
                  </a:cubicBezTo>
                  <a:cubicBezTo>
                    <a:pt x="13" y="5"/>
                    <a:pt x="13" y="5"/>
                    <a:pt x="13" y="5"/>
                  </a:cubicBezTo>
                  <a:cubicBezTo>
                    <a:pt x="12" y="5"/>
                    <a:pt x="10" y="6"/>
                    <a:pt x="9" y="7"/>
                  </a:cubicBezTo>
                  <a:cubicBezTo>
                    <a:pt x="7" y="8"/>
                    <a:pt x="6" y="9"/>
                    <a:pt x="5"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1" name="Freeform 329"/>
            <p:cNvSpPr>
              <a:spLocks noEditPoints="1"/>
            </p:cNvSpPr>
            <p:nvPr/>
          </p:nvSpPr>
          <p:spPr bwMode="auto">
            <a:xfrm>
              <a:off x="8321688" y="3829073"/>
              <a:ext cx="55563" cy="95251"/>
            </a:xfrm>
            <a:custGeom>
              <a:gdLst>
                <a:gd fmla="*/ 20 w 25" name="T0"/>
                <a:gd fmla="*/ 30 h 42" name="T1"/>
                <a:gd fmla="*/ 20 w 25" name="T2"/>
                <a:gd fmla="*/ 24 h 42" name="T3"/>
                <a:gd fmla="*/ 20 w 25" name="T4"/>
                <a:gd fmla="*/ 12 h 42" name="T5"/>
                <a:gd fmla="*/ 20 w 25" name="T6"/>
                <a:gd fmla="*/ 12 h 42" name="T7"/>
                <a:gd fmla="*/ 20 w 25" name="T8"/>
                <a:gd fmla="*/ 11 h 42" name="T9"/>
                <a:gd fmla="*/ 20 w 25" name="T10"/>
                <a:gd fmla="*/ 11 h 42" name="T11"/>
                <a:gd fmla="*/ 16 w 25" name="T12"/>
                <a:gd fmla="*/ 7 h 42" name="T13"/>
                <a:gd fmla="*/ 12 w 25" name="T14"/>
                <a:gd fmla="*/ 5 h 42" name="T15"/>
                <a:gd fmla="*/ 12 w 25" name="T16"/>
                <a:gd fmla="*/ 0 h 42" name="T17"/>
                <a:gd fmla="*/ 19 w 25" name="T18"/>
                <a:gd fmla="*/ 3 h 42" name="T19"/>
                <a:gd fmla="*/ 25 w 25" name="T20"/>
                <a:gd fmla="*/ 10 h 42" name="T21"/>
                <a:gd fmla="*/ 25 w 25" name="T22"/>
                <a:gd fmla="*/ 10 h 42" name="T23"/>
                <a:gd fmla="*/ 25 w 25" name="T24"/>
                <a:gd fmla="*/ 11 h 42" name="T25"/>
                <a:gd fmla="*/ 25 w 25" name="T26"/>
                <a:gd fmla="*/ 12 h 42" name="T27"/>
                <a:gd fmla="*/ 25 w 25" name="T28"/>
                <a:gd fmla="*/ 24 h 42" name="T29"/>
                <a:gd fmla="*/ 25 w 25" name="T30"/>
                <a:gd fmla="*/ 30 h 42" name="T31"/>
                <a:gd fmla="*/ 20 w 25" name="T32"/>
                <a:gd fmla="*/ 39 h 42" name="T33"/>
                <a:gd fmla="*/ 12 w 25" name="T34"/>
                <a:gd fmla="*/ 42 h 42" name="T35"/>
                <a:gd fmla="*/ 12 w 25" name="T36"/>
                <a:gd fmla="*/ 37 h 42" name="T37"/>
                <a:gd fmla="*/ 17 w 25" name="T38"/>
                <a:gd fmla="*/ 35 h 42" name="T39"/>
                <a:gd fmla="*/ 20 w 25" name="T40"/>
                <a:gd fmla="*/ 30 h 42" name="T41"/>
                <a:gd fmla="*/ 12 w 25" name="T42"/>
                <a:gd fmla="*/ 5 h 42" name="T43"/>
                <a:gd fmla="*/ 8 w 25" name="T44"/>
                <a:gd fmla="*/ 5 h 42" name="T45"/>
                <a:gd fmla="*/ 4 w 25" name="T46"/>
                <a:gd fmla="*/ 5 h 42" name="T47"/>
                <a:gd fmla="*/ 4 w 25" name="T48"/>
                <a:gd fmla="*/ 37 h 42" name="T49"/>
                <a:gd fmla="*/ 8 w 25" name="T50"/>
                <a:gd fmla="*/ 37 h 42" name="T51"/>
                <a:gd fmla="*/ 12 w 25" name="T52"/>
                <a:gd fmla="*/ 37 h 42" name="T53"/>
                <a:gd fmla="*/ 12 w 25" name="T54"/>
                <a:gd fmla="*/ 42 h 42" name="T55"/>
                <a:gd fmla="*/ 8 w 25" name="T56"/>
                <a:gd fmla="*/ 42 h 42" name="T57"/>
                <a:gd fmla="*/ 2 w 25" name="T58"/>
                <a:gd fmla="*/ 42 h 42" name="T59"/>
                <a:gd fmla="*/ 0 w 25" name="T60"/>
                <a:gd fmla="*/ 39 h 42" name="T61"/>
                <a:gd fmla="*/ 0 w 25" name="T62"/>
                <a:gd fmla="*/ 2 h 42" name="T63"/>
                <a:gd fmla="*/ 2 w 25" name="T64"/>
                <a:gd fmla="*/ 0 h 42" name="T65"/>
                <a:gd fmla="*/ 8 w 25" name="T66"/>
                <a:gd fmla="*/ 0 h 42" name="T67"/>
                <a:gd fmla="*/ 12 w 25" name="T68"/>
                <a:gd fmla="*/ 0 h 42" name="T69"/>
                <a:gd fmla="*/ 12 w 25" name="T70"/>
                <a:gd fmla="*/ 5 h 4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42" w="25">
                  <a:moveTo>
                    <a:pt x="20" y="30"/>
                  </a:moveTo>
                  <a:cubicBezTo>
                    <a:pt x="20" y="24"/>
                    <a:pt x="20" y="24"/>
                    <a:pt x="20" y="24"/>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18" y="8"/>
                    <a:pt x="16" y="7"/>
                  </a:cubicBezTo>
                  <a:cubicBezTo>
                    <a:pt x="15" y="6"/>
                    <a:pt x="14" y="6"/>
                    <a:pt x="12" y="5"/>
                  </a:cubicBezTo>
                  <a:cubicBezTo>
                    <a:pt x="12" y="0"/>
                    <a:pt x="12" y="0"/>
                    <a:pt x="12" y="0"/>
                  </a:cubicBezTo>
                  <a:cubicBezTo>
                    <a:pt x="15" y="1"/>
                    <a:pt x="17" y="2"/>
                    <a:pt x="19" y="3"/>
                  </a:cubicBezTo>
                  <a:cubicBezTo>
                    <a:pt x="22" y="5"/>
                    <a:pt x="24" y="7"/>
                    <a:pt x="25" y="10"/>
                  </a:cubicBezTo>
                  <a:cubicBezTo>
                    <a:pt x="25" y="10"/>
                    <a:pt x="25" y="10"/>
                    <a:pt x="25" y="10"/>
                  </a:cubicBezTo>
                  <a:cubicBezTo>
                    <a:pt x="25" y="11"/>
                    <a:pt x="25" y="11"/>
                    <a:pt x="25" y="11"/>
                  </a:cubicBezTo>
                  <a:cubicBezTo>
                    <a:pt x="25" y="12"/>
                    <a:pt x="25" y="12"/>
                    <a:pt x="25" y="12"/>
                  </a:cubicBezTo>
                  <a:cubicBezTo>
                    <a:pt x="25" y="24"/>
                    <a:pt x="25" y="24"/>
                    <a:pt x="25" y="24"/>
                  </a:cubicBezTo>
                  <a:cubicBezTo>
                    <a:pt x="25" y="30"/>
                    <a:pt x="25" y="30"/>
                    <a:pt x="25" y="30"/>
                  </a:cubicBezTo>
                  <a:cubicBezTo>
                    <a:pt x="25" y="33"/>
                    <a:pt x="23" y="36"/>
                    <a:pt x="20" y="39"/>
                  </a:cubicBezTo>
                  <a:cubicBezTo>
                    <a:pt x="18" y="40"/>
                    <a:pt x="15" y="41"/>
                    <a:pt x="12" y="42"/>
                  </a:cubicBezTo>
                  <a:cubicBezTo>
                    <a:pt x="12" y="37"/>
                    <a:pt x="12" y="37"/>
                    <a:pt x="12" y="37"/>
                  </a:cubicBezTo>
                  <a:cubicBezTo>
                    <a:pt x="14" y="36"/>
                    <a:pt x="16" y="36"/>
                    <a:pt x="17" y="35"/>
                  </a:cubicBezTo>
                  <a:cubicBezTo>
                    <a:pt x="19" y="33"/>
                    <a:pt x="20" y="32"/>
                    <a:pt x="20" y="30"/>
                  </a:cubicBezTo>
                  <a:close/>
                  <a:moveTo>
                    <a:pt x="12" y="5"/>
                  </a:moveTo>
                  <a:cubicBezTo>
                    <a:pt x="11" y="5"/>
                    <a:pt x="10" y="5"/>
                    <a:pt x="8" y="5"/>
                  </a:cubicBezTo>
                  <a:cubicBezTo>
                    <a:pt x="4" y="5"/>
                    <a:pt x="4" y="5"/>
                    <a:pt x="4" y="5"/>
                  </a:cubicBezTo>
                  <a:cubicBezTo>
                    <a:pt x="4" y="37"/>
                    <a:pt x="4" y="37"/>
                    <a:pt x="4" y="37"/>
                  </a:cubicBezTo>
                  <a:cubicBezTo>
                    <a:pt x="8" y="37"/>
                    <a:pt x="8" y="37"/>
                    <a:pt x="8" y="37"/>
                  </a:cubicBezTo>
                  <a:cubicBezTo>
                    <a:pt x="10" y="37"/>
                    <a:pt x="11" y="37"/>
                    <a:pt x="12" y="37"/>
                  </a:cubicBezTo>
                  <a:cubicBezTo>
                    <a:pt x="12" y="42"/>
                    <a:pt x="12" y="42"/>
                    <a:pt x="12" y="42"/>
                  </a:cubicBezTo>
                  <a:cubicBezTo>
                    <a:pt x="11" y="42"/>
                    <a:pt x="10" y="42"/>
                    <a:pt x="8" y="42"/>
                  </a:cubicBezTo>
                  <a:cubicBezTo>
                    <a:pt x="2" y="42"/>
                    <a:pt x="2" y="42"/>
                    <a:pt x="2" y="42"/>
                  </a:cubicBezTo>
                  <a:cubicBezTo>
                    <a:pt x="1" y="42"/>
                    <a:pt x="0" y="41"/>
                    <a:pt x="0" y="39"/>
                  </a:cubicBezTo>
                  <a:cubicBezTo>
                    <a:pt x="0" y="2"/>
                    <a:pt x="0" y="2"/>
                    <a:pt x="0" y="2"/>
                  </a:cubicBezTo>
                  <a:cubicBezTo>
                    <a:pt x="0" y="1"/>
                    <a:pt x="1" y="0"/>
                    <a:pt x="2" y="0"/>
                  </a:cubicBezTo>
                  <a:cubicBezTo>
                    <a:pt x="8" y="0"/>
                    <a:pt x="8" y="0"/>
                    <a:pt x="8" y="0"/>
                  </a:cubicBezTo>
                  <a:cubicBezTo>
                    <a:pt x="10" y="0"/>
                    <a:pt x="11" y="0"/>
                    <a:pt x="12" y="0"/>
                  </a:cubicBezTo>
                  <a:lnTo>
                    <a:pt x="12"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2" name="Freeform 330"/>
            <p:cNvSpPr>
              <a:spLocks noEditPoints="1"/>
            </p:cNvSpPr>
            <p:nvPr/>
          </p:nvSpPr>
          <p:spPr bwMode="auto">
            <a:xfrm>
              <a:off x="7439037" y="1768486"/>
              <a:ext cx="196850" cy="219076"/>
            </a:xfrm>
            <a:custGeom>
              <a:gdLst>
                <a:gd fmla="*/ 46 w 87" name="T0"/>
                <a:gd fmla="*/ 68 h 97" name="T1"/>
                <a:gd fmla="*/ 43 w 87" name="T2"/>
                <a:gd fmla="*/ 79 h 97" name="T3"/>
                <a:gd fmla="*/ 43 w 87" name="T4"/>
                <a:gd fmla="*/ 90 h 97" name="T5"/>
                <a:gd fmla="*/ 45 w 87" name="T6"/>
                <a:gd fmla="*/ 96 h 97" name="T7"/>
                <a:gd fmla="*/ 85 w 87" name="T8"/>
                <a:gd fmla="*/ 70 h 97" name="T9"/>
                <a:gd fmla="*/ 86 w 87" name="T10"/>
                <a:gd fmla="*/ 69 h 97" name="T11"/>
                <a:gd fmla="*/ 81 w 87" name="T12"/>
                <a:gd fmla="*/ 58 h 97" name="T13"/>
                <a:gd fmla="*/ 79 w 87" name="T14"/>
                <a:gd fmla="*/ 57 h 97" name="T15"/>
                <a:gd fmla="*/ 53 w 87" name="T16"/>
                <a:gd fmla="*/ 43 h 97" name="T17"/>
                <a:gd fmla="*/ 84 w 87" name="T18"/>
                <a:gd fmla="*/ 30 h 97" name="T19"/>
                <a:gd fmla="*/ 79 w 87" name="T20"/>
                <a:gd fmla="*/ 19 h 97" name="T21"/>
                <a:gd fmla="*/ 43 w 87" name="T22"/>
                <a:gd fmla="*/ 24 h 97" name="T23"/>
                <a:gd fmla="*/ 76 w 87" name="T24"/>
                <a:gd fmla="*/ 23 h 97" name="T25"/>
                <a:gd fmla="*/ 49 w 87" name="T26"/>
                <a:gd fmla="*/ 40 h 97" name="T27"/>
                <a:gd fmla="*/ 48 w 87" name="T28"/>
                <a:gd fmla="*/ 43 h 97" name="T29"/>
                <a:gd fmla="*/ 60 w 87" name="T30"/>
                <a:gd fmla="*/ 61 h 97" name="T31"/>
                <a:gd fmla="*/ 81 w 87" name="T32"/>
                <a:gd fmla="*/ 66 h 97" name="T33"/>
                <a:gd fmla="*/ 57 w 87" name="T34"/>
                <a:gd fmla="*/ 72 h 97" name="T35"/>
                <a:gd fmla="*/ 14 w 87" name="T36"/>
                <a:gd fmla="*/ 6 h 97" name="T37"/>
                <a:gd fmla="*/ 13 w 87" name="T38"/>
                <a:gd fmla="*/ 12 h 97" name="T39"/>
                <a:gd fmla="*/ 25 w 87" name="T40"/>
                <a:gd fmla="*/ 37 h 97" name="T41"/>
                <a:gd fmla="*/ 5 w 87" name="T42"/>
                <a:gd fmla="*/ 70 h 97" name="T43"/>
                <a:gd fmla="*/ 31 w 87" name="T44"/>
                <a:gd fmla="*/ 51 h 97" name="T45"/>
                <a:gd fmla="*/ 35 w 87" name="T46"/>
                <a:gd fmla="*/ 52 h 97" name="T47"/>
                <a:gd fmla="*/ 43 w 87" name="T48"/>
                <a:gd fmla="*/ 79 h 97" name="T49"/>
                <a:gd fmla="*/ 43 w 87" name="T50"/>
                <a:gd fmla="*/ 90 h 97" name="T51"/>
                <a:gd fmla="*/ 42 w 87" name="T52"/>
                <a:gd fmla="*/ 97 h 97" name="T53"/>
                <a:gd fmla="*/ 41 w 87" name="T54"/>
                <a:gd fmla="*/ 96 h 97" name="T55"/>
                <a:gd fmla="*/ 36 w 87" name="T56"/>
                <a:gd fmla="*/ 86 h 97" name="T57"/>
                <a:gd fmla="*/ 41 w 87" name="T58"/>
                <a:gd fmla="*/ 70 h 97" name="T59"/>
                <a:gd fmla="*/ 10 w 87" name="T60"/>
                <a:gd fmla="*/ 79 h 97" name="T61"/>
                <a:gd fmla="*/ 6 w 87" name="T62"/>
                <a:gd fmla="*/ 79 h 97" name="T63"/>
                <a:gd fmla="*/ 1 w 87" name="T64"/>
                <a:gd fmla="*/ 71 h 97" name="T65"/>
                <a:gd fmla="*/ 1 w 87" name="T66"/>
                <a:gd fmla="*/ 68 h 97" name="T67"/>
                <a:gd fmla="*/ 13 w 87" name="T68"/>
                <a:gd fmla="*/ 28 h 97" name="T69"/>
                <a:gd fmla="*/ 11 w 87" name="T70"/>
                <a:gd fmla="*/ 2 h 97" name="T71"/>
                <a:gd fmla="*/ 24 w 87" name="T72"/>
                <a:gd fmla="*/ 5 h 97" name="T73"/>
                <a:gd fmla="*/ 34 w 87" name="T74"/>
                <a:gd fmla="*/ 14 h 97" name="T75"/>
                <a:gd fmla="*/ 43 w 87" name="T76"/>
                <a:gd fmla="*/ 24 h 97" name="T77"/>
                <a:gd fmla="*/ 40 w 87" name="T78"/>
                <a:gd fmla="*/ 29 h 97" name="T79"/>
                <a:gd fmla="*/ 30 w 87" name="T80"/>
                <a:gd fmla="*/ 17 h 97" name="T81"/>
                <a:gd fmla="*/ 22 w 87" name="T82"/>
                <a:gd fmla="*/ 9 h 97"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97" w="87">
                  <a:moveTo>
                    <a:pt x="43" y="64"/>
                  </a:moveTo>
                  <a:cubicBezTo>
                    <a:pt x="46" y="68"/>
                    <a:pt x="46" y="68"/>
                    <a:pt x="46" y="68"/>
                  </a:cubicBezTo>
                  <a:cubicBezTo>
                    <a:pt x="46" y="69"/>
                    <a:pt x="46" y="70"/>
                    <a:pt x="46" y="70"/>
                  </a:cubicBezTo>
                  <a:cubicBezTo>
                    <a:pt x="43" y="79"/>
                    <a:pt x="43" y="79"/>
                    <a:pt x="43" y="79"/>
                  </a:cubicBezTo>
                  <a:cubicBezTo>
                    <a:pt x="43" y="64"/>
                    <a:pt x="43" y="64"/>
                    <a:pt x="43" y="64"/>
                  </a:cubicBezTo>
                  <a:close/>
                  <a:moveTo>
                    <a:pt x="43" y="90"/>
                  </a:moveTo>
                  <a:cubicBezTo>
                    <a:pt x="43" y="97"/>
                    <a:pt x="43" y="97"/>
                    <a:pt x="43" y="97"/>
                  </a:cubicBezTo>
                  <a:cubicBezTo>
                    <a:pt x="44" y="97"/>
                    <a:pt x="45" y="97"/>
                    <a:pt x="45" y="96"/>
                  </a:cubicBezTo>
                  <a:cubicBezTo>
                    <a:pt x="60" y="76"/>
                    <a:pt x="60" y="76"/>
                    <a:pt x="60" y="76"/>
                  </a:cubicBezTo>
                  <a:cubicBezTo>
                    <a:pt x="85" y="70"/>
                    <a:pt x="85" y="70"/>
                    <a:pt x="85" y="70"/>
                  </a:cubicBezTo>
                  <a:cubicBezTo>
                    <a:pt x="85" y="70"/>
                    <a:pt x="85" y="70"/>
                    <a:pt x="85" y="70"/>
                  </a:cubicBezTo>
                  <a:cubicBezTo>
                    <a:pt x="85" y="69"/>
                    <a:pt x="86" y="69"/>
                    <a:pt x="86" y="69"/>
                  </a:cubicBezTo>
                  <a:cubicBezTo>
                    <a:pt x="87" y="68"/>
                    <a:pt x="87" y="67"/>
                    <a:pt x="87" y="66"/>
                  </a:cubicBezTo>
                  <a:cubicBezTo>
                    <a:pt x="81" y="58"/>
                    <a:pt x="81" y="58"/>
                    <a:pt x="81" y="58"/>
                  </a:cubicBezTo>
                  <a:cubicBezTo>
                    <a:pt x="81" y="58"/>
                    <a:pt x="81" y="58"/>
                    <a:pt x="81" y="58"/>
                  </a:cubicBezTo>
                  <a:cubicBezTo>
                    <a:pt x="81" y="57"/>
                    <a:pt x="80" y="57"/>
                    <a:pt x="79" y="57"/>
                  </a:cubicBezTo>
                  <a:cubicBezTo>
                    <a:pt x="62" y="56"/>
                    <a:pt x="62" y="56"/>
                    <a:pt x="62" y="56"/>
                  </a:cubicBezTo>
                  <a:cubicBezTo>
                    <a:pt x="53" y="43"/>
                    <a:pt x="53" y="43"/>
                    <a:pt x="53" y="43"/>
                  </a:cubicBezTo>
                  <a:cubicBezTo>
                    <a:pt x="84" y="30"/>
                    <a:pt x="84" y="30"/>
                    <a:pt x="84" y="30"/>
                  </a:cubicBezTo>
                  <a:cubicBezTo>
                    <a:pt x="84" y="30"/>
                    <a:pt x="84" y="30"/>
                    <a:pt x="84" y="30"/>
                  </a:cubicBezTo>
                  <a:cubicBezTo>
                    <a:pt x="85" y="29"/>
                    <a:pt x="85" y="28"/>
                    <a:pt x="85" y="27"/>
                  </a:cubicBezTo>
                  <a:cubicBezTo>
                    <a:pt x="79" y="19"/>
                    <a:pt x="79" y="19"/>
                    <a:pt x="79" y="19"/>
                  </a:cubicBezTo>
                  <a:cubicBezTo>
                    <a:pt x="79" y="18"/>
                    <a:pt x="78" y="17"/>
                    <a:pt x="77" y="18"/>
                  </a:cubicBezTo>
                  <a:cubicBezTo>
                    <a:pt x="43" y="24"/>
                    <a:pt x="43" y="24"/>
                    <a:pt x="43" y="24"/>
                  </a:cubicBezTo>
                  <a:cubicBezTo>
                    <a:pt x="43" y="29"/>
                    <a:pt x="43" y="29"/>
                    <a:pt x="43" y="29"/>
                  </a:cubicBezTo>
                  <a:cubicBezTo>
                    <a:pt x="76" y="23"/>
                    <a:pt x="76" y="23"/>
                    <a:pt x="76" y="23"/>
                  </a:cubicBezTo>
                  <a:cubicBezTo>
                    <a:pt x="79" y="27"/>
                    <a:pt x="79" y="27"/>
                    <a:pt x="79" y="27"/>
                  </a:cubicBezTo>
                  <a:cubicBezTo>
                    <a:pt x="49" y="40"/>
                    <a:pt x="49" y="40"/>
                    <a:pt x="49" y="40"/>
                  </a:cubicBezTo>
                  <a:cubicBezTo>
                    <a:pt x="48" y="40"/>
                    <a:pt x="47" y="42"/>
                    <a:pt x="47" y="43"/>
                  </a:cubicBezTo>
                  <a:cubicBezTo>
                    <a:pt x="48" y="43"/>
                    <a:pt x="48" y="43"/>
                    <a:pt x="48" y="43"/>
                  </a:cubicBezTo>
                  <a:cubicBezTo>
                    <a:pt x="58" y="59"/>
                    <a:pt x="58" y="59"/>
                    <a:pt x="58" y="59"/>
                  </a:cubicBezTo>
                  <a:cubicBezTo>
                    <a:pt x="59" y="60"/>
                    <a:pt x="60" y="61"/>
                    <a:pt x="60" y="61"/>
                  </a:cubicBezTo>
                  <a:cubicBezTo>
                    <a:pt x="78" y="61"/>
                    <a:pt x="78" y="61"/>
                    <a:pt x="78" y="61"/>
                  </a:cubicBezTo>
                  <a:cubicBezTo>
                    <a:pt x="81" y="66"/>
                    <a:pt x="81" y="66"/>
                    <a:pt x="81" y="66"/>
                  </a:cubicBezTo>
                  <a:cubicBezTo>
                    <a:pt x="58" y="71"/>
                    <a:pt x="58" y="71"/>
                    <a:pt x="58" y="71"/>
                  </a:cubicBezTo>
                  <a:cubicBezTo>
                    <a:pt x="58" y="72"/>
                    <a:pt x="57" y="72"/>
                    <a:pt x="57" y="72"/>
                  </a:cubicBezTo>
                  <a:cubicBezTo>
                    <a:pt x="43" y="90"/>
                    <a:pt x="43" y="90"/>
                    <a:pt x="43" y="90"/>
                  </a:cubicBezTo>
                  <a:close/>
                  <a:moveTo>
                    <a:pt x="14" y="6"/>
                  </a:moveTo>
                  <a:cubicBezTo>
                    <a:pt x="14" y="6"/>
                    <a:pt x="14" y="6"/>
                    <a:pt x="14" y="6"/>
                  </a:cubicBezTo>
                  <a:cubicBezTo>
                    <a:pt x="13" y="7"/>
                    <a:pt x="13" y="10"/>
                    <a:pt x="13" y="12"/>
                  </a:cubicBezTo>
                  <a:cubicBezTo>
                    <a:pt x="14" y="17"/>
                    <a:pt x="16" y="23"/>
                    <a:pt x="17" y="25"/>
                  </a:cubicBezTo>
                  <a:cubicBezTo>
                    <a:pt x="25" y="37"/>
                    <a:pt x="25" y="37"/>
                    <a:pt x="25" y="37"/>
                  </a:cubicBezTo>
                  <a:cubicBezTo>
                    <a:pt x="26" y="38"/>
                    <a:pt x="26" y="39"/>
                    <a:pt x="25" y="40"/>
                  </a:cubicBezTo>
                  <a:cubicBezTo>
                    <a:pt x="5" y="70"/>
                    <a:pt x="5" y="70"/>
                    <a:pt x="5" y="70"/>
                  </a:cubicBezTo>
                  <a:cubicBezTo>
                    <a:pt x="8" y="74"/>
                    <a:pt x="8" y="74"/>
                    <a:pt x="8" y="74"/>
                  </a:cubicBezTo>
                  <a:cubicBezTo>
                    <a:pt x="31" y="51"/>
                    <a:pt x="31" y="51"/>
                    <a:pt x="31" y="51"/>
                  </a:cubicBezTo>
                  <a:cubicBezTo>
                    <a:pt x="31" y="51"/>
                    <a:pt x="32" y="51"/>
                    <a:pt x="32" y="51"/>
                  </a:cubicBezTo>
                  <a:cubicBezTo>
                    <a:pt x="33" y="50"/>
                    <a:pt x="34" y="51"/>
                    <a:pt x="35" y="52"/>
                  </a:cubicBezTo>
                  <a:cubicBezTo>
                    <a:pt x="43" y="64"/>
                    <a:pt x="43" y="64"/>
                    <a:pt x="43" y="64"/>
                  </a:cubicBezTo>
                  <a:cubicBezTo>
                    <a:pt x="43" y="79"/>
                    <a:pt x="43" y="79"/>
                    <a:pt x="43" y="79"/>
                  </a:cubicBezTo>
                  <a:cubicBezTo>
                    <a:pt x="41" y="86"/>
                    <a:pt x="41" y="86"/>
                    <a:pt x="41" y="86"/>
                  </a:cubicBezTo>
                  <a:cubicBezTo>
                    <a:pt x="43" y="90"/>
                    <a:pt x="43" y="90"/>
                    <a:pt x="43" y="90"/>
                  </a:cubicBezTo>
                  <a:cubicBezTo>
                    <a:pt x="43" y="97"/>
                    <a:pt x="43" y="97"/>
                    <a:pt x="43" y="97"/>
                  </a:cubicBezTo>
                  <a:cubicBezTo>
                    <a:pt x="43" y="97"/>
                    <a:pt x="42" y="97"/>
                    <a:pt x="42" y="97"/>
                  </a:cubicBezTo>
                  <a:cubicBezTo>
                    <a:pt x="42" y="96"/>
                    <a:pt x="42" y="96"/>
                    <a:pt x="41" y="96"/>
                  </a:cubicBezTo>
                  <a:cubicBezTo>
                    <a:pt x="41" y="96"/>
                    <a:pt x="41" y="96"/>
                    <a:pt x="41" y="96"/>
                  </a:cubicBezTo>
                  <a:cubicBezTo>
                    <a:pt x="36" y="88"/>
                    <a:pt x="36" y="88"/>
                    <a:pt x="36" y="88"/>
                  </a:cubicBezTo>
                  <a:cubicBezTo>
                    <a:pt x="35" y="87"/>
                    <a:pt x="35" y="86"/>
                    <a:pt x="36" y="86"/>
                  </a:cubicBezTo>
                  <a:cubicBezTo>
                    <a:pt x="36" y="86"/>
                    <a:pt x="36" y="86"/>
                    <a:pt x="36" y="86"/>
                  </a:cubicBezTo>
                  <a:cubicBezTo>
                    <a:pt x="41" y="70"/>
                    <a:pt x="41" y="70"/>
                    <a:pt x="41" y="70"/>
                  </a:cubicBezTo>
                  <a:cubicBezTo>
                    <a:pt x="33" y="57"/>
                    <a:pt x="33" y="57"/>
                    <a:pt x="33" y="57"/>
                  </a:cubicBezTo>
                  <a:cubicBezTo>
                    <a:pt x="10" y="79"/>
                    <a:pt x="10" y="79"/>
                    <a:pt x="10" y="79"/>
                  </a:cubicBezTo>
                  <a:cubicBezTo>
                    <a:pt x="9" y="80"/>
                    <a:pt x="7" y="80"/>
                    <a:pt x="6" y="79"/>
                  </a:cubicBezTo>
                  <a:cubicBezTo>
                    <a:pt x="6" y="79"/>
                    <a:pt x="6" y="79"/>
                    <a:pt x="6" y="79"/>
                  </a:cubicBezTo>
                  <a:cubicBezTo>
                    <a:pt x="6" y="79"/>
                    <a:pt x="6" y="79"/>
                    <a:pt x="6" y="79"/>
                  </a:cubicBezTo>
                  <a:cubicBezTo>
                    <a:pt x="1" y="71"/>
                    <a:pt x="1" y="71"/>
                    <a:pt x="1" y="71"/>
                  </a:cubicBezTo>
                  <a:cubicBezTo>
                    <a:pt x="0" y="70"/>
                    <a:pt x="0" y="69"/>
                    <a:pt x="1" y="68"/>
                  </a:cubicBezTo>
                  <a:cubicBezTo>
                    <a:pt x="1" y="68"/>
                    <a:pt x="1" y="68"/>
                    <a:pt x="1" y="68"/>
                  </a:cubicBezTo>
                  <a:cubicBezTo>
                    <a:pt x="20" y="38"/>
                    <a:pt x="20" y="38"/>
                    <a:pt x="20" y="38"/>
                  </a:cubicBezTo>
                  <a:cubicBezTo>
                    <a:pt x="13" y="28"/>
                    <a:pt x="13" y="28"/>
                    <a:pt x="13" y="28"/>
                  </a:cubicBezTo>
                  <a:cubicBezTo>
                    <a:pt x="11" y="25"/>
                    <a:pt x="9" y="18"/>
                    <a:pt x="8" y="13"/>
                  </a:cubicBezTo>
                  <a:cubicBezTo>
                    <a:pt x="8" y="8"/>
                    <a:pt x="8" y="4"/>
                    <a:pt x="11" y="2"/>
                  </a:cubicBezTo>
                  <a:cubicBezTo>
                    <a:pt x="11" y="2"/>
                    <a:pt x="11" y="2"/>
                    <a:pt x="11" y="2"/>
                  </a:cubicBezTo>
                  <a:cubicBezTo>
                    <a:pt x="15" y="0"/>
                    <a:pt x="20" y="2"/>
                    <a:pt x="24" y="5"/>
                  </a:cubicBezTo>
                  <a:cubicBezTo>
                    <a:pt x="28" y="8"/>
                    <a:pt x="32" y="12"/>
                    <a:pt x="34" y="14"/>
                  </a:cubicBezTo>
                  <a:cubicBezTo>
                    <a:pt x="34" y="14"/>
                    <a:pt x="34" y="14"/>
                    <a:pt x="34" y="14"/>
                  </a:cubicBezTo>
                  <a:cubicBezTo>
                    <a:pt x="41" y="24"/>
                    <a:pt x="41" y="24"/>
                    <a:pt x="41" y="24"/>
                  </a:cubicBezTo>
                  <a:cubicBezTo>
                    <a:pt x="43" y="24"/>
                    <a:pt x="43" y="24"/>
                    <a:pt x="43" y="24"/>
                  </a:cubicBezTo>
                  <a:cubicBezTo>
                    <a:pt x="43" y="29"/>
                    <a:pt x="43" y="29"/>
                    <a:pt x="43" y="29"/>
                  </a:cubicBezTo>
                  <a:cubicBezTo>
                    <a:pt x="40" y="29"/>
                    <a:pt x="40" y="29"/>
                    <a:pt x="40" y="29"/>
                  </a:cubicBezTo>
                  <a:cubicBezTo>
                    <a:pt x="39" y="30"/>
                    <a:pt x="38" y="29"/>
                    <a:pt x="38" y="28"/>
                  </a:cubicBezTo>
                  <a:cubicBezTo>
                    <a:pt x="30" y="17"/>
                    <a:pt x="30" y="17"/>
                    <a:pt x="30" y="17"/>
                  </a:cubicBezTo>
                  <a:cubicBezTo>
                    <a:pt x="30" y="17"/>
                    <a:pt x="30" y="17"/>
                    <a:pt x="30" y="17"/>
                  </a:cubicBezTo>
                  <a:cubicBezTo>
                    <a:pt x="29" y="15"/>
                    <a:pt x="25" y="11"/>
                    <a:pt x="22" y="9"/>
                  </a:cubicBezTo>
                  <a:cubicBezTo>
                    <a:pt x="18" y="7"/>
                    <a:pt x="15" y="5"/>
                    <a:pt x="14" y="6"/>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3" name="Freeform 331"/>
            <p:cNvSpPr>
              <a:spLocks noEditPoints="1"/>
            </p:cNvSpPr>
            <p:nvPr/>
          </p:nvSpPr>
          <p:spPr bwMode="auto">
            <a:xfrm>
              <a:off x="8035938" y="4468839"/>
              <a:ext cx="58738" cy="53976"/>
            </a:xfrm>
            <a:custGeom>
              <a:gdLst>
                <a:gd fmla="*/ 17 w 26" name="T0"/>
                <a:gd fmla="*/ 6 h 24" name="T1"/>
                <a:gd fmla="*/ 13 w 26" name="T2"/>
                <a:gd fmla="*/ 11 h 24" name="T3"/>
                <a:gd fmla="*/ 13 w 26" name="T4"/>
                <a:gd fmla="*/ 4 h 24" name="T5"/>
                <a:gd fmla="*/ 15 w 26" name="T6"/>
                <a:gd fmla="*/ 1 h 24" name="T7"/>
                <a:gd fmla="*/ 16 w 26" name="T8"/>
                <a:gd fmla="*/ 0 h 24" name="T9"/>
                <a:gd fmla="*/ 19 w 26" name="T10"/>
                <a:gd fmla="*/ 1 h 24" name="T11"/>
                <a:gd fmla="*/ 21 w 26" name="T12"/>
                <a:gd fmla="*/ 3 h 24" name="T13"/>
                <a:gd fmla="*/ 21 w 26" name="T14"/>
                <a:gd fmla="*/ 4 h 24" name="T15"/>
                <a:gd fmla="*/ 23 w 26" name="T16"/>
                <a:gd fmla="*/ 5 h 24" name="T17"/>
                <a:gd fmla="*/ 23 w 26" name="T18"/>
                <a:gd fmla="*/ 5 h 24" name="T19"/>
                <a:gd fmla="*/ 24 w 26" name="T20"/>
                <a:gd fmla="*/ 5 h 24" name="T21"/>
                <a:gd fmla="*/ 25 w 26" name="T22"/>
                <a:gd fmla="*/ 8 h 24" name="T23"/>
                <a:gd fmla="*/ 14 w 26" name="T24"/>
                <a:gd fmla="*/ 23 h 24" name="T25"/>
                <a:gd fmla="*/ 13 w 26" name="T26"/>
                <a:gd fmla="*/ 24 h 24" name="T27"/>
                <a:gd fmla="*/ 13 w 26" name="T28"/>
                <a:gd fmla="*/ 16 h 24" name="T29"/>
                <a:gd fmla="*/ 19 w 26" name="T30"/>
                <a:gd fmla="*/ 8 h 24" name="T31"/>
                <a:gd fmla="*/ 18 w 26" name="T32"/>
                <a:gd fmla="*/ 7 h 24" name="T33"/>
                <a:gd fmla="*/ 18 w 26" name="T34"/>
                <a:gd fmla="*/ 7 h 24" name="T35"/>
                <a:gd fmla="*/ 17 w 26" name="T36"/>
                <a:gd fmla="*/ 6 h 24" name="T37"/>
                <a:gd fmla="*/ 13 w 26" name="T38"/>
                <a:gd fmla="*/ 11 h 24" name="T39"/>
                <a:gd fmla="*/ 7 w 26" name="T40"/>
                <a:gd fmla="*/ 19 h 24" name="T41"/>
                <a:gd fmla="*/ 11 w 26" name="T42"/>
                <a:gd fmla="*/ 19 h 24" name="T43"/>
                <a:gd fmla="*/ 13 w 26" name="T44"/>
                <a:gd fmla="*/ 16 h 24" name="T45"/>
                <a:gd fmla="*/ 13 w 26" name="T46"/>
                <a:gd fmla="*/ 24 h 24" name="T47"/>
                <a:gd fmla="*/ 12 w 26" name="T48"/>
                <a:gd fmla="*/ 24 h 24" name="T49"/>
                <a:gd fmla="*/ 2 w 26" name="T50"/>
                <a:gd fmla="*/ 24 h 24" name="T51"/>
                <a:gd fmla="*/ 2 w 26" name="T52"/>
                <a:gd fmla="*/ 24 h 24" name="T53"/>
                <a:gd fmla="*/ 1 w 26" name="T54"/>
                <a:gd fmla="*/ 24 h 24" name="T55"/>
                <a:gd fmla="*/ 0 w 26" name="T56"/>
                <a:gd fmla="*/ 20 h 24" name="T57"/>
                <a:gd fmla="*/ 13 w 26" name="T58"/>
                <a:gd fmla="*/ 4 h 24" name="T59"/>
                <a:gd fmla="*/ 13 w 26" name="T60"/>
                <a:gd fmla="*/ 11 h 24"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4" w="26">
                  <a:moveTo>
                    <a:pt x="17" y="6"/>
                  </a:moveTo>
                  <a:cubicBezTo>
                    <a:pt x="13" y="11"/>
                    <a:pt x="13" y="11"/>
                    <a:pt x="13" y="11"/>
                  </a:cubicBezTo>
                  <a:cubicBezTo>
                    <a:pt x="13" y="4"/>
                    <a:pt x="13" y="4"/>
                    <a:pt x="13" y="4"/>
                  </a:cubicBezTo>
                  <a:cubicBezTo>
                    <a:pt x="15" y="1"/>
                    <a:pt x="15" y="1"/>
                    <a:pt x="15" y="1"/>
                  </a:cubicBezTo>
                  <a:cubicBezTo>
                    <a:pt x="15" y="1"/>
                    <a:pt x="16" y="0"/>
                    <a:pt x="16" y="0"/>
                  </a:cubicBezTo>
                  <a:cubicBezTo>
                    <a:pt x="17" y="0"/>
                    <a:pt x="19" y="0"/>
                    <a:pt x="19" y="1"/>
                  </a:cubicBezTo>
                  <a:cubicBezTo>
                    <a:pt x="20" y="2"/>
                    <a:pt x="20" y="3"/>
                    <a:pt x="21" y="3"/>
                  </a:cubicBezTo>
                  <a:cubicBezTo>
                    <a:pt x="21" y="4"/>
                    <a:pt x="21" y="4"/>
                    <a:pt x="21" y="4"/>
                  </a:cubicBezTo>
                  <a:cubicBezTo>
                    <a:pt x="22" y="4"/>
                    <a:pt x="22" y="4"/>
                    <a:pt x="23" y="5"/>
                  </a:cubicBezTo>
                  <a:cubicBezTo>
                    <a:pt x="23" y="5"/>
                    <a:pt x="23" y="5"/>
                    <a:pt x="23" y="5"/>
                  </a:cubicBezTo>
                  <a:cubicBezTo>
                    <a:pt x="24" y="5"/>
                    <a:pt x="24" y="5"/>
                    <a:pt x="24" y="5"/>
                  </a:cubicBezTo>
                  <a:cubicBezTo>
                    <a:pt x="25" y="6"/>
                    <a:pt x="26" y="7"/>
                    <a:pt x="25" y="8"/>
                  </a:cubicBezTo>
                  <a:cubicBezTo>
                    <a:pt x="14" y="23"/>
                    <a:pt x="14" y="23"/>
                    <a:pt x="14" y="23"/>
                  </a:cubicBezTo>
                  <a:cubicBezTo>
                    <a:pt x="14" y="23"/>
                    <a:pt x="13" y="24"/>
                    <a:pt x="13" y="24"/>
                  </a:cubicBezTo>
                  <a:cubicBezTo>
                    <a:pt x="13" y="16"/>
                    <a:pt x="13" y="16"/>
                    <a:pt x="13" y="16"/>
                  </a:cubicBezTo>
                  <a:cubicBezTo>
                    <a:pt x="19" y="8"/>
                    <a:pt x="19" y="8"/>
                    <a:pt x="19" y="8"/>
                  </a:cubicBezTo>
                  <a:cubicBezTo>
                    <a:pt x="19" y="8"/>
                    <a:pt x="18" y="8"/>
                    <a:pt x="18" y="7"/>
                  </a:cubicBezTo>
                  <a:cubicBezTo>
                    <a:pt x="18" y="7"/>
                    <a:pt x="18" y="7"/>
                    <a:pt x="18" y="7"/>
                  </a:cubicBezTo>
                  <a:cubicBezTo>
                    <a:pt x="17" y="7"/>
                    <a:pt x="17" y="7"/>
                    <a:pt x="17" y="6"/>
                  </a:cubicBezTo>
                  <a:close/>
                  <a:moveTo>
                    <a:pt x="13" y="11"/>
                  </a:moveTo>
                  <a:cubicBezTo>
                    <a:pt x="7" y="19"/>
                    <a:pt x="7" y="19"/>
                    <a:pt x="7" y="19"/>
                  </a:cubicBezTo>
                  <a:cubicBezTo>
                    <a:pt x="11" y="19"/>
                    <a:pt x="11" y="19"/>
                    <a:pt x="11" y="19"/>
                  </a:cubicBezTo>
                  <a:cubicBezTo>
                    <a:pt x="13" y="16"/>
                    <a:pt x="13" y="16"/>
                    <a:pt x="13" y="16"/>
                  </a:cubicBezTo>
                  <a:cubicBezTo>
                    <a:pt x="13" y="24"/>
                    <a:pt x="13" y="24"/>
                    <a:pt x="13" y="24"/>
                  </a:cubicBezTo>
                  <a:cubicBezTo>
                    <a:pt x="13" y="24"/>
                    <a:pt x="12" y="24"/>
                    <a:pt x="12" y="24"/>
                  </a:cubicBezTo>
                  <a:cubicBezTo>
                    <a:pt x="2" y="24"/>
                    <a:pt x="2" y="24"/>
                    <a:pt x="2" y="24"/>
                  </a:cubicBezTo>
                  <a:cubicBezTo>
                    <a:pt x="2" y="24"/>
                    <a:pt x="2" y="24"/>
                    <a:pt x="2" y="24"/>
                  </a:cubicBezTo>
                  <a:cubicBezTo>
                    <a:pt x="2" y="24"/>
                    <a:pt x="1" y="24"/>
                    <a:pt x="1" y="24"/>
                  </a:cubicBezTo>
                  <a:cubicBezTo>
                    <a:pt x="0" y="23"/>
                    <a:pt x="0" y="21"/>
                    <a:pt x="0" y="20"/>
                  </a:cubicBezTo>
                  <a:cubicBezTo>
                    <a:pt x="13" y="4"/>
                    <a:pt x="13" y="4"/>
                    <a:pt x="13" y="4"/>
                  </a:cubicBezTo>
                  <a:lnTo>
                    <a:pt x="13"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4" name="Freeform 332"/>
            <p:cNvSpPr>
              <a:spLocks noEditPoints="1"/>
            </p:cNvSpPr>
            <p:nvPr/>
          </p:nvSpPr>
          <p:spPr bwMode="auto">
            <a:xfrm>
              <a:off x="8072450" y="4448201"/>
              <a:ext cx="36513" cy="36514"/>
            </a:xfrm>
            <a:custGeom>
              <a:gdLst>
                <a:gd fmla="*/ 8 w 16" name="T0"/>
                <a:gd fmla="*/ 11 h 16" name="T1"/>
                <a:gd fmla="*/ 8 w 16" name="T2"/>
                <a:gd fmla="*/ 11 h 16" name="T3"/>
                <a:gd fmla="*/ 9 w 16" name="T4"/>
                <a:gd fmla="*/ 11 h 16" name="T5"/>
                <a:gd fmla="*/ 9 w 16" name="T6"/>
                <a:gd fmla="*/ 11 h 16" name="T7"/>
                <a:gd fmla="*/ 11 w 16" name="T8"/>
                <a:gd fmla="*/ 10 h 16" name="T9"/>
                <a:gd fmla="*/ 11 w 16" name="T10"/>
                <a:gd fmla="*/ 8 h 16" name="T11"/>
                <a:gd fmla="*/ 11 w 16" name="T12"/>
                <a:gd fmla="*/ 8 h 16" name="T13"/>
                <a:gd fmla="*/ 11 w 16" name="T14"/>
                <a:gd fmla="*/ 8 h 16" name="T15"/>
                <a:gd fmla="*/ 11 w 16" name="T16"/>
                <a:gd fmla="*/ 7 h 16" name="T17"/>
                <a:gd fmla="*/ 8 w 16" name="T18"/>
                <a:gd fmla="*/ 5 h 16" name="T19"/>
                <a:gd fmla="*/ 8 w 16" name="T20"/>
                <a:gd fmla="*/ 0 h 16" name="T21"/>
                <a:gd fmla="*/ 13 w 16" name="T22"/>
                <a:gd fmla="*/ 2 h 16" name="T23"/>
                <a:gd fmla="*/ 16 w 16" name="T24"/>
                <a:gd fmla="*/ 6 h 16" name="T25"/>
                <a:gd fmla="*/ 16 w 16" name="T26"/>
                <a:gd fmla="*/ 7 h 16" name="T27"/>
                <a:gd fmla="*/ 16 w 16" name="T28"/>
                <a:gd fmla="*/ 7 h 16" name="T29"/>
                <a:gd fmla="*/ 16 w 16" name="T30"/>
                <a:gd fmla="*/ 8 h 16" name="T31"/>
                <a:gd fmla="*/ 16 w 16" name="T32"/>
                <a:gd fmla="*/ 8 h 16" name="T33"/>
                <a:gd fmla="*/ 16 w 16" name="T34"/>
                <a:gd fmla="*/ 8 h 16" name="T35"/>
                <a:gd fmla="*/ 14 w 16" name="T36"/>
                <a:gd fmla="*/ 13 h 16" name="T37"/>
                <a:gd fmla="*/ 10 w 16" name="T38"/>
                <a:gd fmla="*/ 16 h 16" name="T39"/>
                <a:gd fmla="*/ 9 w 16" name="T40"/>
                <a:gd fmla="*/ 16 h 16" name="T41"/>
                <a:gd fmla="*/ 9 w 16" name="T42"/>
                <a:gd fmla="*/ 16 h 16" name="T43"/>
                <a:gd fmla="*/ 9 w 16" name="T44"/>
                <a:gd fmla="*/ 16 h 16" name="T45"/>
                <a:gd fmla="*/ 8 w 16" name="T46"/>
                <a:gd fmla="*/ 16 h 16" name="T47"/>
                <a:gd fmla="*/ 8 w 16" name="T48"/>
                <a:gd fmla="*/ 11 h 16" name="T49"/>
                <a:gd fmla="*/ 8 w 16" name="T50"/>
                <a:gd fmla="*/ 16 h 16" name="T51"/>
                <a:gd fmla="*/ 3 w 16" name="T52"/>
                <a:gd fmla="*/ 14 h 16" name="T53"/>
                <a:gd fmla="*/ 1 w 16" name="T54"/>
                <a:gd fmla="*/ 10 h 16" name="T55"/>
                <a:gd fmla="*/ 0 w 16" name="T56"/>
                <a:gd fmla="*/ 9 h 16" name="T57"/>
                <a:gd fmla="*/ 0 w 16" name="T58"/>
                <a:gd fmla="*/ 9 h 16" name="T59"/>
                <a:gd fmla="*/ 2 w 16" name="T60"/>
                <a:gd fmla="*/ 4 h 16" name="T61"/>
                <a:gd fmla="*/ 6 w 16" name="T62"/>
                <a:gd fmla="*/ 0 h 16" name="T63"/>
                <a:gd fmla="*/ 7 w 16" name="T64"/>
                <a:gd fmla="*/ 0 h 16" name="T65"/>
                <a:gd fmla="*/ 8 w 16" name="T66"/>
                <a:gd fmla="*/ 5 h 16" name="T67"/>
                <a:gd fmla="*/ 7 w 16" name="T68"/>
                <a:gd fmla="*/ 5 h 16" name="T69"/>
                <a:gd fmla="*/ 6 w 16" name="T70"/>
                <a:gd fmla="*/ 6 h 16" name="T71"/>
                <a:gd fmla="*/ 5 w 16" name="T72"/>
                <a:gd fmla="*/ 9 h 16" name="T73"/>
                <a:gd fmla="*/ 5 w 16" name="T74"/>
                <a:gd fmla="*/ 9 h 16" name="T75"/>
                <a:gd fmla="*/ 6 w 16" name="T76"/>
                <a:gd fmla="*/ 10 h 16"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16" w="16">
                  <a:moveTo>
                    <a:pt x="8" y="11"/>
                  </a:move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1"/>
                    <a:pt x="10" y="10"/>
                    <a:pt x="11" y="10"/>
                  </a:cubicBezTo>
                  <a:cubicBezTo>
                    <a:pt x="11" y="10"/>
                    <a:pt x="11" y="10"/>
                    <a:pt x="11" y="10"/>
                  </a:cubicBezTo>
                  <a:cubicBezTo>
                    <a:pt x="11" y="9"/>
                    <a:pt x="11" y="9"/>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6"/>
                    <a:pt x="10" y="6"/>
                  </a:cubicBezTo>
                  <a:cubicBezTo>
                    <a:pt x="10" y="5"/>
                    <a:pt x="9" y="5"/>
                    <a:pt x="8" y="5"/>
                  </a:cubicBezTo>
                  <a:cubicBezTo>
                    <a:pt x="8" y="5"/>
                    <a:pt x="8" y="5"/>
                    <a:pt x="8" y="5"/>
                  </a:cubicBezTo>
                  <a:cubicBezTo>
                    <a:pt x="8" y="0"/>
                    <a:pt x="8" y="0"/>
                    <a:pt x="8" y="0"/>
                  </a:cubicBezTo>
                  <a:cubicBezTo>
                    <a:pt x="8" y="0"/>
                    <a:pt x="8" y="0"/>
                    <a:pt x="8" y="0"/>
                  </a:cubicBezTo>
                  <a:cubicBezTo>
                    <a:pt x="10" y="0"/>
                    <a:pt x="12" y="1"/>
                    <a:pt x="13" y="2"/>
                  </a:cubicBezTo>
                  <a:cubicBezTo>
                    <a:pt x="14" y="3"/>
                    <a:pt x="15" y="5"/>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10"/>
                    <a:pt x="15" y="11"/>
                    <a:pt x="14" y="13"/>
                  </a:cubicBezTo>
                  <a:cubicBezTo>
                    <a:pt x="14" y="13"/>
                    <a:pt x="14" y="13"/>
                    <a:pt x="14" y="13"/>
                  </a:cubicBezTo>
                  <a:cubicBezTo>
                    <a:pt x="13" y="14"/>
                    <a:pt x="12" y="15"/>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lnTo>
                    <a:pt x="8" y="11"/>
                  </a:lnTo>
                  <a:close/>
                  <a:moveTo>
                    <a:pt x="8" y="11"/>
                  </a:moveTo>
                  <a:cubicBezTo>
                    <a:pt x="8" y="11"/>
                    <a:pt x="8" y="11"/>
                    <a:pt x="8" y="11"/>
                  </a:cubicBezTo>
                  <a:cubicBezTo>
                    <a:pt x="8" y="16"/>
                    <a:pt x="8" y="16"/>
                    <a:pt x="8" y="16"/>
                  </a:cubicBezTo>
                  <a:cubicBezTo>
                    <a:pt x="8" y="16"/>
                    <a:pt x="8" y="16"/>
                    <a:pt x="8" y="16"/>
                  </a:cubicBezTo>
                  <a:cubicBezTo>
                    <a:pt x="6" y="16"/>
                    <a:pt x="5" y="15"/>
                    <a:pt x="3" y="14"/>
                  </a:cubicBezTo>
                  <a:cubicBezTo>
                    <a:pt x="2" y="13"/>
                    <a:pt x="1" y="12"/>
                    <a:pt x="1" y="10"/>
                  </a:cubicBezTo>
                  <a:cubicBezTo>
                    <a:pt x="1" y="10"/>
                    <a:pt x="1" y="10"/>
                    <a:pt x="1" y="10"/>
                  </a:cubicBezTo>
                  <a:cubicBezTo>
                    <a:pt x="1" y="10"/>
                    <a:pt x="1" y="10"/>
                    <a:pt x="1" y="10"/>
                  </a:cubicBezTo>
                  <a:cubicBezTo>
                    <a:pt x="1" y="10"/>
                    <a:pt x="0" y="10"/>
                    <a:pt x="0" y="9"/>
                  </a:cubicBezTo>
                  <a:cubicBezTo>
                    <a:pt x="0" y="9"/>
                    <a:pt x="0" y="9"/>
                    <a:pt x="0" y="9"/>
                  </a:cubicBezTo>
                  <a:cubicBezTo>
                    <a:pt x="0" y="9"/>
                    <a:pt x="0" y="9"/>
                    <a:pt x="0" y="9"/>
                  </a:cubicBezTo>
                  <a:cubicBezTo>
                    <a:pt x="0" y="9"/>
                    <a:pt x="0" y="9"/>
                    <a:pt x="0" y="9"/>
                  </a:cubicBezTo>
                  <a:cubicBezTo>
                    <a:pt x="0" y="7"/>
                    <a:pt x="1" y="5"/>
                    <a:pt x="2" y="4"/>
                  </a:cubicBezTo>
                  <a:cubicBezTo>
                    <a:pt x="3" y="2"/>
                    <a:pt x="4" y="1"/>
                    <a:pt x="6" y="0"/>
                  </a:cubicBezTo>
                  <a:cubicBezTo>
                    <a:pt x="6" y="0"/>
                    <a:pt x="6" y="0"/>
                    <a:pt x="6" y="0"/>
                  </a:cubicBezTo>
                  <a:cubicBezTo>
                    <a:pt x="6" y="0"/>
                    <a:pt x="6" y="0"/>
                    <a:pt x="6" y="0"/>
                  </a:cubicBezTo>
                  <a:cubicBezTo>
                    <a:pt x="7" y="0"/>
                    <a:pt x="7" y="0"/>
                    <a:pt x="7" y="0"/>
                  </a:cubicBezTo>
                  <a:cubicBezTo>
                    <a:pt x="8" y="0"/>
                    <a:pt x="8" y="0"/>
                    <a:pt x="8" y="0"/>
                  </a:cubicBezTo>
                  <a:cubicBezTo>
                    <a:pt x="8" y="5"/>
                    <a:pt x="8" y="5"/>
                    <a:pt x="8" y="5"/>
                  </a:cubicBezTo>
                  <a:cubicBezTo>
                    <a:pt x="8" y="5"/>
                    <a:pt x="8" y="5"/>
                    <a:pt x="8" y="5"/>
                  </a:cubicBezTo>
                  <a:cubicBezTo>
                    <a:pt x="8" y="5"/>
                    <a:pt x="8" y="5"/>
                    <a:pt x="7" y="5"/>
                  </a:cubicBezTo>
                  <a:cubicBezTo>
                    <a:pt x="7" y="5"/>
                    <a:pt x="7" y="5"/>
                    <a:pt x="7" y="5"/>
                  </a:cubicBezTo>
                  <a:cubicBezTo>
                    <a:pt x="7" y="5"/>
                    <a:pt x="6" y="6"/>
                    <a:pt x="6" y="6"/>
                  </a:cubicBezTo>
                  <a:cubicBezTo>
                    <a:pt x="5" y="7"/>
                    <a:pt x="5" y="8"/>
                    <a:pt x="5" y="9"/>
                  </a:cubicBezTo>
                  <a:cubicBezTo>
                    <a:pt x="5" y="9"/>
                    <a:pt x="5" y="9"/>
                    <a:pt x="5" y="9"/>
                  </a:cubicBezTo>
                  <a:cubicBezTo>
                    <a:pt x="5" y="9"/>
                    <a:pt x="5" y="9"/>
                    <a:pt x="5" y="9"/>
                  </a:cubicBezTo>
                  <a:cubicBezTo>
                    <a:pt x="5" y="9"/>
                    <a:pt x="5" y="9"/>
                    <a:pt x="5" y="9"/>
                  </a:cubicBezTo>
                  <a:cubicBezTo>
                    <a:pt x="5" y="9"/>
                    <a:pt x="5" y="9"/>
                    <a:pt x="5" y="9"/>
                  </a:cubicBezTo>
                  <a:cubicBezTo>
                    <a:pt x="5" y="9"/>
                    <a:pt x="6" y="10"/>
                    <a:pt x="6" y="10"/>
                  </a:cubicBezTo>
                  <a:cubicBezTo>
                    <a:pt x="7" y="11"/>
                    <a:pt x="7" y="11"/>
                    <a:pt x="8" y="11"/>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5" name="Freeform 333"/>
            <p:cNvSpPr>
              <a:spLocks noEditPoints="1"/>
            </p:cNvSpPr>
            <p:nvPr/>
          </p:nvSpPr>
          <p:spPr bwMode="auto">
            <a:xfrm>
              <a:off x="8116901" y="4468839"/>
              <a:ext cx="58738" cy="53976"/>
            </a:xfrm>
            <a:custGeom>
              <a:gdLst>
                <a:gd fmla="*/ 15 w 26" name="T0"/>
                <a:gd fmla="*/ 19 h 24" name="T1"/>
                <a:gd fmla="*/ 19 w 26" name="T2"/>
                <a:gd fmla="*/ 19 h 24" name="T3"/>
                <a:gd fmla="*/ 13 w 26" name="T4"/>
                <a:gd fmla="*/ 11 h 24" name="T5"/>
                <a:gd fmla="*/ 13 w 26" name="T6"/>
                <a:gd fmla="*/ 4 h 24" name="T7"/>
                <a:gd fmla="*/ 25 w 26" name="T8"/>
                <a:gd fmla="*/ 20 h 24" name="T9"/>
                <a:gd fmla="*/ 26 w 26" name="T10"/>
                <a:gd fmla="*/ 22 h 24" name="T11"/>
                <a:gd fmla="*/ 24 w 26" name="T12"/>
                <a:gd fmla="*/ 24 h 24" name="T13"/>
                <a:gd fmla="*/ 14 w 26" name="T14"/>
                <a:gd fmla="*/ 24 h 24" name="T15"/>
                <a:gd fmla="*/ 14 w 26" name="T16"/>
                <a:gd fmla="*/ 24 h 24" name="T17"/>
                <a:gd fmla="*/ 13 w 26" name="T18"/>
                <a:gd fmla="*/ 24 h 24" name="T19"/>
                <a:gd fmla="*/ 13 w 26" name="T20"/>
                <a:gd fmla="*/ 16 h 24" name="T21"/>
                <a:gd fmla="*/ 15 w 26" name="T22"/>
                <a:gd fmla="*/ 19 h 24" name="T23"/>
                <a:gd fmla="*/ 13 w 26" name="T24"/>
                <a:gd fmla="*/ 11 h 24" name="T25"/>
                <a:gd fmla="*/ 9 w 26" name="T26"/>
                <a:gd fmla="*/ 6 h 24" name="T27"/>
                <a:gd fmla="*/ 8 w 26" name="T28"/>
                <a:gd fmla="*/ 7 h 24" name="T29"/>
                <a:gd fmla="*/ 7 w 26" name="T30"/>
                <a:gd fmla="*/ 8 h 24" name="T31"/>
                <a:gd fmla="*/ 13 w 26" name="T32"/>
                <a:gd fmla="*/ 16 h 24" name="T33"/>
                <a:gd fmla="*/ 13 w 26" name="T34"/>
                <a:gd fmla="*/ 24 h 24" name="T35"/>
                <a:gd fmla="*/ 12 w 26" name="T36"/>
                <a:gd fmla="*/ 23 h 24" name="T37"/>
                <a:gd fmla="*/ 1 w 26" name="T38"/>
                <a:gd fmla="*/ 9 h 24" name="T39"/>
                <a:gd fmla="*/ 0 w 26" name="T40"/>
                <a:gd fmla="*/ 7 h 24" name="T41"/>
                <a:gd fmla="*/ 2 w 26" name="T42"/>
                <a:gd fmla="*/ 5 h 24" name="T43"/>
                <a:gd fmla="*/ 5 w 26" name="T44"/>
                <a:gd fmla="*/ 4 h 24" name="T45"/>
                <a:gd fmla="*/ 7 w 26" name="T46"/>
                <a:gd fmla="*/ 2 h 24" name="T47"/>
                <a:gd fmla="*/ 7 w 26" name="T48"/>
                <a:gd fmla="*/ 1 h 24" name="T49"/>
                <a:gd fmla="*/ 11 w 26" name="T50"/>
                <a:gd fmla="*/ 1 h 24" name="T51"/>
                <a:gd fmla="*/ 13 w 26" name="T52"/>
                <a:gd fmla="*/ 4 h 24" name="T53"/>
                <a:gd fmla="*/ 13 w 26" name="T54"/>
                <a:gd fmla="*/ 11 h 24"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24" w="26">
                  <a:moveTo>
                    <a:pt x="15" y="19"/>
                  </a:moveTo>
                  <a:cubicBezTo>
                    <a:pt x="19" y="19"/>
                    <a:pt x="19" y="19"/>
                    <a:pt x="19" y="19"/>
                  </a:cubicBezTo>
                  <a:cubicBezTo>
                    <a:pt x="13" y="11"/>
                    <a:pt x="13" y="11"/>
                    <a:pt x="13" y="11"/>
                  </a:cubicBezTo>
                  <a:cubicBezTo>
                    <a:pt x="13" y="4"/>
                    <a:pt x="13" y="4"/>
                    <a:pt x="13" y="4"/>
                  </a:cubicBezTo>
                  <a:cubicBezTo>
                    <a:pt x="25" y="20"/>
                    <a:pt x="25" y="20"/>
                    <a:pt x="25" y="20"/>
                  </a:cubicBezTo>
                  <a:cubicBezTo>
                    <a:pt x="26" y="21"/>
                    <a:pt x="26" y="21"/>
                    <a:pt x="26" y="22"/>
                  </a:cubicBezTo>
                  <a:cubicBezTo>
                    <a:pt x="26" y="23"/>
                    <a:pt x="25" y="24"/>
                    <a:pt x="24" y="24"/>
                  </a:cubicBezTo>
                  <a:cubicBezTo>
                    <a:pt x="14" y="24"/>
                    <a:pt x="14" y="24"/>
                    <a:pt x="14" y="24"/>
                  </a:cubicBezTo>
                  <a:cubicBezTo>
                    <a:pt x="14" y="24"/>
                    <a:pt x="14" y="24"/>
                    <a:pt x="14" y="24"/>
                  </a:cubicBezTo>
                  <a:cubicBezTo>
                    <a:pt x="14" y="24"/>
                    <a:pt x="13" y="24"/>
                    <a:pt x="13" y="24"/>
                  </a:cubicBezTo>
                  <a:cubicBezTo>
                    <a:pt x="13" y="16"/>
                    <a:pt x="13" y="16"/>
                    <a:pt x="13" y="16"/>
                  </a:cubicBezTo>
                  <a:lnTo>
                    <a:pt x="15" y="19"/>
                  </a:lnTo>
                  <a:close/>
                  <a:moveTo>
                    <a:pt x="13" y="11"/>
                  </a:moveTo>
                  <a:cubicBezTo>
                    <a:pt x="9" y="6"/>
                    <a:pt x="9" y="6"/>
                    <a:pt x="9" y="6"/>
                  </a:cubicBezTo>
                  <a:cubicBezTo>
                    <a:pt x="9" y="7"/>
                    <a:pt x="8" y="7"/>
                    <a:pt x="8" y="7"/>
                  </a:cubicBezTo>
                  <a:cubicBezTo>
                    <a:pt x="7" y="8"/>
                    <a:pt x="7" y="8"/>
                    <a:pt x="7" y="8"/>
                  </a:cubicBezTo>
                  <a:cubicBezTo>
                    <a:pt x="13" y="16"/>
                    <a:pt x="13" y="16"/>
                    <a:pt x="13" y="16"/>
                  </a:cubicBezTo>
                  <a:cubicBezTo>
                    <a:pt x="13" y="24"/>
                    <a:pt x="13" y="24"/>
                    <a:pt x="13" y="24"/>
                  </a:cubicBezTo>
                  <a:cubicBezTo>
                    <a:pt x="12" y="24"/>
                    <a:pt x="12" y="23"/>
                    <a:pt x="12" y="23"/>
                  </a:cubicBezTo>
                  <a:cubicBezTo>
                    <a:pt x="1" y="9"/>
                    <a:pt x="1" y="9"/>
                    <a:pt x="1" y="9"/>
                  </a:cubicBezTo>
                  <a:cubicBezTo>
                    <a:pt x="1" y="8"/>
                    <a:pt x="1" y="8"/>
                    <a:pt x="0" y="7"/>
                  </a:cubicBezTo>
                  <a:cubicBezTo>
                    <a:pt x="0" y="6"/>
                    <a:pt x="1" y="5"/>
                    <a:pt x="2" y="5"/>
                  </a:cubicBezTo>
                  <a:cubicBezTo>
                    <a:pt x="3" y="4"/>
                    <a:pt x="4" y="4"/>
                    <a:pt x="5" y="4"/>
                  </a:cubicBezTo>
                  <a:cubicBezTo>
                    <a:pt x="6" y="3"/>
                    <a:pt x="6" y="2"/>
                    <a:pt x="7" y="2"/>
                  </a:cubicBezTo>
                  <a:cubicBezTo>
                    <a:pt x="7" y="1"/>
                    <a:pt x="7" y="1"/>
                    <a:pt x="7" y="1"/>
                  </a:cubicBezTo>
                  <a:cubicBezTo>
                    <a:pt x="8" y="0"/>
                    <a:pt x="10" y="0"/>
                    <a:pt x="11" y="1"/>
                  </a:cubicBezTo>
                  <a:cubicBezTo>
                    <a:pt x="13" y="4"/>
                    <a:pt x="13" y="4"/>
                    <a:pt x="13" y="4"/>
                  </a:cubicBezTo>
                  <a:lnTo>
                    <a:pt x="13"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6" name="Freeform 334"/>
            <p:cNvSpPr>
              <a:spLocks noEditPoints="1"/>
            </p:cNvSpPr>
            <p:nvPr/>
          </p:nvSpPr>
          <p:spPr bwMode="auto">
            <a:xfrm>
              <a:off x="8104201" y="4448201"/>
              <a:ext cx="36513" cy="36514"/>
            </a:xfrm>
            <a:custGeom>
              <a:gdLst>
                <a:gd fmla="*/ 8 w 16" name="T0"/>
                <a:gd fmla="*/ 5 h 16" name="T1"/>
                <a:gd fmla="*/ 8 w 16" name="T2"/>
                <a:gd fmla="*/ 0 h 16" name="T3"/>
                <a:gd fmla="*/ 9 w 16" name="T4"/>
                <a:gd fmla="*/ 0 h 16" name="T5"/>
                <a:gd fmla="*/ 14 w 16" name="T6"/>
                <a:gd fmla="*/ 4 h 16" name="T7"/>
                <a:gd fmla="*/ 15 w 16" name="T8"/>
                <a:gd fmla="*/ 9 h 16" name="T9"/>
                <a:gd fmla="*/ 15 w 16" name="T10"/>
                <a:gd fmla="*/ 9 h 16" name="T11"/>
                <a:gd fmla="*/ 15 w 16" name="T12"/>
                <a:gd fmla="*/ 10 h 16" name="T13"/>
                <a:gd fmla="*/ 12 w 16" name="T14"/>
                <a:gd fmla="*/ 14 h 16" name="T15"/>
                <a:gd fmla="*/ 8 w 16" name="T16"/>
                <a:gd fmla="*/ 16 h 16" name="T17"/>
                <a:gd fmla="*/ 8 w 16" name="T18"/>
                <a:gd fmla="*/ 11 h 16" name="T19"/>
                <a:gd fmla="*/ 8 w 16" name="T20"/>
                <a:gd fmla="*/ 11 h 16" name="T21"/>
                <a:gd fmla="*/ 11 w 16" name="T22"/>
                <a:gd fmla="*/ 9 h 16" name="T23"/>
                <a:gd fmla="*/ 11 w 16" name="T24"/>
                <a:gd fmla="*/ 9 h 16" name="T25"/>
                <a:gd fmla="*/ 11 w 16" name="T26"/>
                <a:gd fmla="*/ 9 h 16" name="T27"/>
                <a:gd fmla="*/ 8 w 16" name="T28"/>
                <a:gd fmla="*/ 5 h 16" name="T29"/>
                <a:gd fmla="*/ 8 w 16" name="T30"/>
                <a:gd fmla="*/ 5 h 16" name="T31"/>
                <a:gd fmla="*/ 5 w 16" name="T32"/>
                <a:gd fmla="*/ 7 h 16" name="T33"/>
                <a:gd fmla="*/ 5 w 16" name="T34"/>
                <a:gd fmla="*/ 8 h 16" name="T35"/>
                <a:gd fmla="*/ 5 w 16" name="T36"/>
                <a:gd fmla="*/ 8 h 16" name="T37"/>
                <a:gd fmla="*/ 5 w 16" name="T38"/>
                <a:gd fmla="*/ 8 h 16" name="T39"/>
                <a:gd fmla="*/ 5 w 16" name="T40"/>
                <a:gd fmla="*/ 8 h 16" name="T41"/>
                <a:gd fmla="*/ 5 w 16" name="T42"/>
                <a:gd fmla="*/ 10 h 16" name="T43"/>
                <a:gd fmla="*/ 5 w 16" name="T44"/>
                <a:gd fmla="*/ 10 h 16" name="T45"/>
                <a:gd fmla="*/ 7 w 16" name="T46"/>
                <a:gd fmla="*/ 11 h 16" name="T47"/>
                <a:gd fmla="*/ 7 w 16" name="T48"/>
                <a:gd fmla="*/ 11 h 16" name="T49"/>
                <a:gd fmla="*/ 7 w 16" name="T50"/>
                <a:gd fmla="*/ 11 h 16" name="T51"/>
                <a:gd fmla="*/ 8 w 16" name="T52"/>
                <a:gd fmla="*/ 16 h 16" name="T53"/>
                <a:gd fmla="*/ 7 w 16" name="T54"/>
                <a:gd fmla="*/ 16 h 16" name="T55"/>
                <a:gd fmla="*/ 7 w 16" name="T56"/>
                <a:gd fmla="*/ 16 h 16" name="T57"/>
                <a:gd fmla="*/ 7 w 16" name="T58"/>
                <a:gd fmla="*/ 16 h 16" name="T59"/>
                <a:gd fmla="*/ 6 w 16" name="T60"/>
                <a:gd fmla="*/ 16 h 16" name="T61"/>
                <a:gd fmla="*/ 6 w 16" name="T62"/>
                <a:gd fmla="*/ 16 h 16" name="T63"/>
                <a:gd fmla="*/ 1 w 16" name="T64"/>
                <a:gd fmla="*/ 13 h 16" name="T65"/>
                <a:gd fmla="*/ 0 w 16" name="T66"/>
                <a:gd fmla="*/ 8 h 16" name="T67"/>
                <a:gd fmla="*/ 0 w 16" name="T68"/>
                <a:gd fmla="*/ 8 h 16" name="T69"/>
                <a:gd fmla="*/ 0 w 16" name="T70"/>
                <a:gd fmla="*/ 8 h 16" name="T71"/>
                <a:gd fmla="*/ 0 w 16" name="T72"/>
                <a:gd fmla="*/ 7 h 16" name="T73"/>
                <a:gd fmla="*/ 0 w 16" name="T74"/>
                <a:gd fmla="*/ 6 h 16" name="T75"/>
                <a:gd fmla="*/ 3 w 16" name="T76"/>
                <a:gd fmla="*/ 2 h 16" name="T77"/>
                <a:gd fmla="*/ 8 w 16" name="T78"/>
                <a:gd fmla="*/ 0 h 16" name="T79"/>
                <a:gd fmla="*/ 0 w 16" name="T80"/>
                <a:gd fmla="*/ 8 h 16"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6" w="16">
                  <a:moveTo>
                    <a:pt x="8" y="5"/>
                  </a:moveTo>
                  <a:cubicBezTo>
                    <a:pt x="8" y="5"/>
                    <a:pt x="8" y="5"/>
                    <a:pt x="8" y="5"/>
                  </a:cubicBezTo>
                  <a:cubicBezTo>
                    <a:pt x="8" y="5"/>
                    <a:pt x="8" y="5"/>
                    <a:pt x="8" y="5"/>
                  </a:cubicBezTo>
                  <a:cubicBezTo>
                    <a:pt x="8" y="0"/>
                    <a:pt x="8" y="0"/>
                    <a:pt x="8" y="0"/>
                  </a:cubicBezTo>
                  <a:cubicBezTo>
                    <a:pt x="8" y="0"/>
                    <a:pt x="8" y="0"/>
                    <a:pt x="8" y="0"/>
                  </a:cubicBezTo>
                  <a:cubicBezTo>
                    <a:pt x="9" y="0"/>
                    <a:pt x="9" y="0"/>
                    <a:pt x="9" y="0"/>
                  </a:cubicBezTo>
                  <a:cubicBezTo>
                    <a:pt x="9" y="0"/>
                    <a:pt x="9" y="0"/>
                    <a:pt x="9" y="0"/>
                  </a:cubicBezTo>
                  <a:cubicBezTo>
                    <a:pt x="11" y="1"/>
                    <a:pt x="13" y="2"/>
                    <a:pt x="14" y="4"/>
                  </a:cubicBezTo>
                  <a:cubicBezTo>
                    <a:pt x="15" y="5"/>
                    <a:pt x="16" y="7"/>
                    <a:pt x="15" y="9"/>
                  </a:cubicBezTo>
                  <a:cubicBezTo>
                    <a:pt x="15" y="9"/>
                    <a:pt x="15" y="9"/>
                    <a:pt x="15" y="9"/>
                  </a:cubicBezTo>
                  <a:cubicBezTo>
                    <a:pt x="15" y="9"/>
                    <a:pt x="15" y="9"/>
                    <a:pt x="15" y="9"/>
                  </a:cubicBezTo>
                  <a:cubicBezTo>
                    <a:pt x="15" y="9"/>
                    <a:pt x="15" y="9"/>
                    <a:pt x="15" y="9"/>
                  </a:cubicBezTo>
                  <a:cubicBezTo>
                    <a:pt x="15" y="9"/>
                    <a:pt x="15" y="9"/>
                    <a:pt x="15" y="9"/>
                  </a:cubicBezTo>
                  <a:cubicBezTo>
                    <a:pt x="15" y="10"/>
                    <a:pt x="15" y="10"/>
                    <a:pt x="15" y="10"/>
                  </a:cubicBezTo>
                  <a:cubicBezTo>
                    <a:pt x="15" y="10"/>
                    <a:pt x="15" y="10"/>
                    <a:pt x="15" y="10"/>
                  </a:cubicBezTo>
                  <a:cubicBezTo>
                    <a:pt x="15" y="12"/>
                    <a:pt x="14" y="13"/>
                    <a:pt x="12" y="14"/>
                  </a:cubicBezTo>
                  <a:cubicBezTo>
                    <a:pt x="11" y="15"/>
                    <a:pt x="9" y="16"/>
                    <a:pt x="8" y="16"/>
                  </a:cubicBezTo>
                  <a:cubicBezTo>
                    <a:pt x="8" y="16"/>
                    <a:pt x="8" y="16"/>
                    <a:pt x="8" y="16"/>
                  </a:cubicBezTo>
                  <a:cubicBezTo>
                    <a:pt x="8" y="16"/>
                    <a:pt x="8" y="16"/>
                    <a:pt x="8" y="16"/>
                  </a:cubicBezTo>
                  <a:cubicBezTo>
                    <a:pt x="8" y="11"/>
                    <a:pt x="8" y="11"/>
                    <a:pt x="8" y="11"/>
                  </a:cubicBezTo>
                  <a:cubicBezTo>
                    <a:pt x="8" y="11"/>
                    <a:pt x="8" y="11"/>
                    <a:pt x="8" y="11"/>
                  </a:cubicBezTo>
                  <a:cubicBezTo>
                    <a:pt x="8" y="11"/>
                    <a:pt x="8" y="11"/>
                    <a:pt x="8" y="11"/>
                  </a:cubicBezTo>
                  <a:cubicBezTo>
                    <a:pt x="8" y="11"/>
                    <a:pt x="9" y="11"/>
                    <a:pt x="9" y="10"/>
                  </a:cubicBezTo>
                  <a:cubicBezTo>
                    <a:pt x="10" y="10"/>
                    <a:pt x="10"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0" y="7"/>
                    <a:pt x="10" y="6"/>
                  </a:cubicBezTo>
                  <a:cubicBezTo>
                    <a:pt x="10" y="6"/>
                    <a:pt x="9" y="5"/>
                    <a:pt x="8" y="5"/>
                  </a:cubicBezTo>
                  <a:close/>
                  <a:moveTo>
                    <a:pt x="8" y="5"/>
                  </a:moveTo>
                  <a:cubicBezTo>
                    <a:pt x="8" y="5"/>
                    <a:pt x="8" y="5"/>
                    <a:pt x="8" y="5"/>
                  </a:cubicBezTo>
                  <a:cubicBezTo>
                    <a:pt x="7" y="5"/>
                    <a:pt x="6" y="5"/>
                    <a:pt x="6" y="6"/>
                  </a:cubicBezTo>
                  <a:cubicBezTo>
                    <a:pt x="5" y="6"/>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10"/>
                  </a:cubicBezTo>
                  <a:cubicBezTo>
                    <a:pt x="5" y="10"/>
                    <a:pt x="5" y="10"/>
                    <a:pt x="5" y="10"/>
                  </a:cubicBezTo>
                  <a:cubicBezTo>
                    <a:pt x="5" y="10"/>
                    <a:pt x="5" y="10"/>
                    <a:pt x="5" y="10"/>
                  </a:cubicBezTo>
                  <a:cubicBezTo>
                    <a:pt x="6" y="10"/>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4" y="15"/>
                    <a:pt x="2" y="14"/>
                    <a:pt x="1" y="13"/>
                  </a:cubicBezTo>
                  <a:cubicBezTo>
                    <a:pt x="1" y="13"/>
                    <a:pt x="1" y="13"/>
                    <a:pt x="1" y="13"/>
                  </a:cubicBezTo>
                  <a:cubicBezTo>
                    <a:pt x="0" y="12"/>
                    <a:pt x="0" y="10"/>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6"/>
                  </a:cubicBezTo>
                  <a:cubicBezTo>
                    <a:pt x="0" y="6"/>
                    <a:pt x="0" y="6"/>
                    <a:pt x="0" y="6"/>
                  </a:cubicBezTo>
                  <a:cubicBezTo>
                    <a:pt x="0" y="5"/>
                    <a:pt x="1" y="3"/>
                    <a:pt x="3" y="2"/>
                  </a:cubicBezTo>
                  <a:cubicBezTo>
                    <a:pt x="4" y="1"/>
                    <a:pt x="6" y="0"/>
                    <a:pt x="8" y="0"/>
                  </a:cubicBezTo>
                  <a:cubicBezTo>
                    <a:pt x="8" y="0"/>
                    <a:pt x="8" y="0"/>
                    <a:pt x="8" y="0"/>
                  </a:cubicBezTo>
                  <a:cubicBezTo>
                    <a:pt x="8" y="5"/>
                    <a:pt x="8" y="5"/>
                    <a:pt x="8" y="5"/>
                  </a:cubicBezTo>
                  <a:close/>
                  <a:moveTo>
                    <a:pt x="0" y="8"/>
                  </a:moveTo>
                  <a:cubicBezTo>
                    <a:pt x="0" y="8"/>
                    <a:pt x="0" y="8"/>
                    <a:pt x="0" y="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7" name="Freeform 335"/>
            <p:cNvSpPr>
              <a:spLocks noEditPoints="1"/>
            </p:cNvSpPr>
            <p:nvPr/>
          </p:nvSpPr>
          <p:spPr bwMode="auto">
            <a:xfrm>
              <a:off x="8013713" y="4519640"/>
              <a:ext cx="185738" cy="96839"/>
            </a:xfrm>
            <a:custGeom>
              <a:gdLst>
                <a:gd fmla="*/ 41 w 82" name="T0"/>
                <a:gd fmla="*/ 38 h 43" name="T1"/>
                <a:gd fmla="*/ 67 w 82" name="T2"/>
                <a:gd fmla="*/ 38 h 43" name="T3"/>
                <a:gd fmla="*/ 76 w 82" name="T4"/>
                <a:gd fmla="*/ 4 h 43" name="T5"/>
                <a:gd fmla="*/ 71 w 82" name="T6"/>
                <a:gd fmla="*/ 4 h 43" name="T7"/>
                <a:gd fmla="*/ 62 w 82" name="T8"/>
                <a:gd fmla="*/ 4 h 43" name="T9"/>
                <a:gd fmla="*/ 41 w 82" name="T10"/>
                <a:gd fmla="*/ 4 h 43" name="T11"/>
                <a:gd fmla="*/ 41 w 82" name="T12"/>
                <a:gd fmla="*/ 0 h 43" name="T13"/>
                <a:gd fmla="*/ 62 w 82" name="T14"/>
                <a:gd fmla="*/ 0 h 43" name="T15"/>
                <a:gd fmla="*/ 71 w 82" name="T16"/>
                <a:gd fmla="*/ 0 h 43" name="T17"/>
                <a:gd fmla="*/ 79 w 82" name="T18"/>
                <a:gd fmla="*/ 0 h 43" name="T19"/>
                <a:gd fmla="*/ 79 w 82" name="T20"/>
                <a:gd fmla="*/ 0 h 43" name="T21"/>
                <a:gd fmla="*/ 80 w 82" name="T22"/>
                <a:gd fmla="*/ 0 h 43" name="T23"/>
                <a:gd fmla="*/ 81 w 82" name="T24"/>
                <a:gd fmla="*/ 3 h 43" name="T25"/>
                <a:gd fmla="*/ 71 w 82" name="T26"/>
                <a:gd fmla="*/ 41 h 43" name="T27"/>
                <a:gd fmla="*/ 69 w 82" name="T28"/>
                <a:gd fmla="*/ 43 h 43" name="T29"/>
                <a:gd fmla="*/ 41 w 82" name="T30"/>
                <a:gd fmla="*/ 43 h 43" name="T31"/>
                <a:gd fmla="*/ 41 w 82" name="T32"/>
                <a:gd fmla="*/ 38 h 43" name="T33"/>
                <a:gd fmla="*/ 6 w 82" name="T34"/>
                <a:gd fmla="*/ 4 h 43" name="T35"/>
                <a:gd fmla="*/ 15 w 82" name="T36"/>
                <a:gd fmla="*/ 38 h 43" name="T37"/>
                <a:gd fmla="*/ 41 w 82" name="T38"/>
                <a:gd fmla="*/ 38 h 43" name="T39"/>
                <a:gd fmla="*/ 41 w 82" name="T40"/>
                <a:gd fmla="*/ 43 h 43" name="T41"/>
                <a:gd fmla="*/ 13 w 82" name="T42"/>
                <a:gd fmla="*/ 43 h 43" name="T43"/>
                <a:gd fmla="*/ 13 w 82" name="T44"/>
                <a:gd fmla="*/ 43 h 43" name="T45"/>
                <a:gd fmla="*/ 10 w 82" name="T46"/>
                <a:gd fmla="*/ 41 h 43" name="T47"/>
                <a:gd fmla="*/ 0 w 82" name="T48"/>
                <a:gd fmla="*/ 3 h 43" name="T49"/>
                <a:gd fmla="*/ 0 w 82" name="T50"/>
                <a:gd fmla="*/ 2 h 43" name="T51"/>
                <a:gd fmla="*/ 3 w 82" name="T52"/>
                <a:gd fmla="*/ 0 h 43" name="T53"/>
                <a:gd fmla="*/ 11 w 82" name="T54"/>
                <a:gd fmla="*/ 0 h 43" name="T55"/>
                <a:gd fmla="*/ 20 w 82" name="T56"/>
                <a:gd fmla="*/ 0 h 43" name="T57"/>
                <a:gd fmla="*/ 41 w 82" name="T58"/>
                <a:gd fmla="*/ 0 h 43" name="T59"/>
                <a:gd fmla="*/ 41 w 82" name="T60"/>
                <a:gd fmla="*/ 4 h 43" name="T61"/>
                <a:gd fmla="*/ 20 w 82" name="T62"/>
                <a:gd fmla="*/ 4 h 43" name="T63"/>
                <a:gd fmla="*/ 11 w 82" name="T64"/>
                <a:gd fmla="*/ 4 h 43" name="T65"/>
                <a:gd fmla="*/ 6 w 82" name="T66"/>
                <a:gd fmla="*/ 4 h 43"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43" w="82">
                  <a:moveTo>
                    <a:pt x="41" y="38"/>
                  </a:moveTo>
                  <a:cubicBezTo>
                    <a:pt x="67" y="38"/>
                    <a:pt x="67" y="38"/>
                    <a:pt x="67" y="38"/>
                  </a:cubicBezTo>
                  <a:cubicBezTo>
                    <a:pt x="76" y="4"/>
                    <a:pt x="76" y="4"/>
                    <a:pt x="76" y="4"/>
                  </a:cubicBezTo>
                  <a:cubicBezTo>
                    <a:pt x="71" y="4"/>
                    <a:pt x="71" y="4"/>
                    <a:pt x="71" y="4"/>
                  </a:cubicBezTo>
                  <a:cubicBezTo>
                    <a:pt x="62" y="4"/>
                    <a:pt x="62" y="4"/>
                    <a:pt x="62" y="4"/>
                  </a:cubicBezTo>
                  <a:cubicBezTo>
                    <a:pt x="41" y="4"/>
                    <a:pt x="41" y="4"/>
                    <a:pt x="41" y="4"/>
                  </a:cubicBezTo>
                  <a:cubicBezTo>
                    <a:pt x="41" y="0"/>
                    <a:pt x="41" y="0"/>
                    <a:pt x="41" y="0"/>
                  </a:cubicBezTo>
                  <a:cubicBezTo>
                    <a:pt x="62" y="0"/>
                    <a:pt x="62" y="0"/>
                    <a:pt x="62" y="0"/>
                  </a:cubicBezTo>
                  <a:cubicBezTo>
                    <a:pt x="71" y="0"/>
                    <a:pt x="71" y="0"/>
                    <a:pt x="71" y="0"/>
                  </a:cubicBezTo>
                  <a:cubicBezTo>
                    <a:pt x="79" y="0"/>
                    <a:pt x="79" y="0"/>
                    <a:pt x="79" y="0"/>
                  </a:cubicBezTo>
                  <a:cubicBezTo>
                    <a:pt x="79" y="0"/>
                    <a:pt x="79" y="0"/>
                    <a:pt x="79" y="0"/>
                  </a:cubicBezTo>
                  <a:cubicBezTo>
                    <a:pt x="79" y="0"/>
                    <a:pt x="79" y="0"/>
                    <a:pt x="80" y="0"/>
                  </a:cubicBezTo>
                  <a:cubicBezTo>
                    <a:pt x="81" y="0"/>
                    <a:pt x="82" y="1"/>
                    <a:pt x="81" y="3"/>
                  </a:cubicBezTo>
                  <a:cubicBezTo>
                    <a:pt x="71" y="41"/>
                    <a:pt x="71" y="41"/>
                    <a:pt x="71" y="41"/>
                  </a:cubicBezTo>
                  <a:cubicBezTo>
                    <a:pt x="71" y="42"/>
                    <a:pt x="70" y="43"/>
                    <a:pt x="69" y="43"/>
                  </a:cubicBezTo>
                  <a:cubicBezTo>
                    <a:pt x="41" y="43"/>
                    <a:pt x="41" y="43"/>
                    <a:pt x="41" y="43"/>
                  </a:cubicBezTo>
                  <a:lnTo>
                    <a:pt x="41" y="38"/>
                  </a:lnTo>
                  <a:close/>
                  <a:moveTo>
                    <a:pt x="6" y="4"/>
                  </a:moveTo>
                  <a:cubicBezTo>
                    <a:pt x="15" y="38"/>
                    <a:pt x="15" y="38"/>
                    <a:pt x="15" y="38"/>
                  </a:cubicBezTo>
                  <a:cubicBezTo>
                    <a:pt x="41" y="38"/>
                    <a:pt x="41" y="38"/>
                    <a:pt x="41" y="38"/>
                  </a:cubicBezTo>
                  <a:cubicBezTo>
                    <a:pt x="41" y="43"/>
                    <a:pt x="41" y="43"/>
                    <a:pt x="41" y="43"/>
                  </a:cubicBezTo>
                  <a:cubicBezTo>
                    <a:pt x="13" y="43"/>
                    <a:pt x="13" y="43"/>
                    <a:pt x="13" y="43"/>
                  </a:cubicBezTo>
                  <a:cubicBezTo>
                    <a:pt x="13" y="43"/>
                    <a:pt x="13" y="43"/>
                    <a:pt x="13" y="43"/>
                  </a:cubicBezTo>
                  <a:cubicBezTo>
                    <a:pt x="12" y="43"/>
                    <a:pt x="11" y="42"/>
                    <a:pt x="10" y="41"/>
                  </a:cubicBezTo>
                  <a:cubicBezTo>
                    <a:pt x="0" y="3"/>
                    <a:pt x="0" y="3"/>
                    <a:pt x="0" y="3"/>
                  </a:cubicBezTo>
                  <a:cubicBezTo>
                    <a:pt x="0" y="3"/>
                    <a:pt x="0" y="2"/>
                    <a:pt x="0" y="2"/>
                  </a:cubicBezTo>
                  <a:cubicBezTo>
                    <a:pt x="0" y="1"/>
                    <a:pt x="1" y="0"/>
                    <a:pt x="3" y="0"/>
                  </a:cubicBezTo>
                  <a:cubicBezTo>
                    <a:pt x="11" y="0"/>
                    <a:pt x="11" y="0"/>
                    <a:pt x="11" y="0"/>
                  </a:cubicBezTo>
                  <a:cubicBezTo>
                    <a:pt x="20" y="0"/>
                    <a:pt x="20" y="0"/>
                    <a:pt x="20" y="0"/>
                  </a:cubicBezTo>
                  <a:cubicBezTo>
                    <a:pt x="41" y="0"/>
                    <a:pt x="41" y="0"/>
                    <a:pt x="41" y="0"/>
                  </a:cubicBezTo>
                  <a:cubicBezTo>
                    <a:pt x="41" y="4"/>
                    <a:pt x="41" y="4"/>
                    <a:pt x="41" y="4"/>
                  </a:cubicBezTo>
                  <a:cubicBezTo>
                    <a:pt x="20" y="4"/>
                    <a:pt x="20" y="4"/>
                    <a:pt x="20" y="4"/>
                  </a:cubicBezTo>
                  <a:cubicBezTo>
                    <a:pt x="11" y="4"/>
                    <a:pt x="11" y="4"/>
                    <a:pt x="11" y="4"/>
                  </a:cubicBezTo>
                  <a:lnTo>
                    <a:pt x="6" y="4"/>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8" name="Freeform 339"/>
            <p:cNvSpPr>
              <a:spLocks noEditPoints="1"/>
            </p:cNvSpPr>
            <p:nvPr/>
          </p:nvSpPr>
          <p:spPr bwMode="auto">
            <a:xfrm>
              <a:off x="7164400" y="996956"/>
              <a:ext cx="82550" cy="139701"/>
            </a:xfrm>
            <a:custGeom>
              <a:gdLst>
                <a:gd fmla="*/ 32 w 37" name="T0"/>
                <a:gd fmla="*/ 45 h 62" name="T1"/>
                <a:gd fmla="*/ 32 w 37" name="T2"/>
                <a:gd fmla="*/ 36 h 62" name="T3"/>
                <a:gd fmla="*/ 32 w 37" name="T4"/>
                <a:gd fmla="*/ 18 h 62" name="T5"/>
                <a:gd fmla="*/ 32 w 37" name="T6"/>
                <a:gd fmla="*/ 17 h 62" name="T7"/>
                <a:gd fmla="*/ 32 w 37" name="T8"/>
                <a:gd fmla="*/ 16 h 62" name="T9"/>
                <a:gd fmla="*/ 32 w 37" name="T10"/>
                <a:gd fmla="*/ 16 h 62" name="T11"/>
                <a:gd fmla="*/ 25 w 37" name="T12"/>
                <a:gd fmla="*/ 8 h 62" name="T13"/>
                <a:gd fmla="*/ 18 w 37" name="T14"/>
                <a:gd fmla="*/ 6 h 62" name="T15"/>
                <a:gd fmla="*/ 18 w 37" name="T16"/>
                <a:gd fmla="*/ 1 h 62" name="T17"/>
                <a:gd fmla="*/ 28 w 37" name="T18"/>
                <a:gd fmla="*/ 4 h 62" name="T19"/>
                <a:gd fmla="*/ 36 w 37" name="T20"/>
                <a:gd fmla="*/ 15 h 62" name="T21"/>
                <a:gd fmla="*/ 36 w 37" name="T22"/>
                <a:gd fmla="*/ 15 h 62" name="T23"/>
                <a:gd fmla="*/ 36 w 37" name="T24"/>
                <a:gd fmla="*/ 16 h 62" name="T25"/>
                <a:gd fmla="*/ 37 w 37" name="T26"/>
                <a:gd fmla="*/ 18 h 62" name="T27"/>
                <a:gd fmla="*/ 37 w 37" name="T28"/>
                <a:gd fmla="*/ 36 h 62" name="T29"/>
                <a:gd fmla="*/ 37 w 37" name="T30"/>
                <a:gd fmla="*/ 45 h 62" name="T31"/>
                <a:gd fmla="*/ 29 w 37" name="T32"/>
                <a:gd fmla="*/ 57 h 62" name="T33"/>
                <a:gd fmla="*/ 18 w 37" name="T34"/>
                <a:gd fmla="*/ 62 h 62" name="T35"/>
                <a:gd fmla="*/ 18 w 37" name="T36"/>
                <a:gd fmla="*/ 57 h 62" name="T37"/>
                <a:gd fmla="*/ 26 w 37" name="T38"/>
                <a:gd fmla="*/ 53 h 62" name="T39"/>
                <a:gd fmla="*/ 32 w 37" name="T40"/>
                <a:gd fmla="*/ 45 h 62" name="T41"/>
                <a:gd fmla="*/ 18 w 37" name="T42"/>
                <a:gd fmla="*/ 6 h 62" name="T43"/>
                <a:gd fmla="*/ 12 w 37" name="T44"/>
                <a:gd fmla="*/ 5 h 62" name="T45"/>
                <a:gd fmla="*/ 5 w 37" name="T46"/>
                <a:gd fmla="*/ 5 h 62" name="T47"/>
                <a:gd fmla="*/ 5 w 37" name="T48"/>
                <a:gd fmla="*/ 57 h 62" name="T49"/>
                <a:gd fmla="*/ 12 w 37" name="T50"/>
                <a:gd fmla="*/ 57 h 62" name="T51"/>
                <a:gd fmla="*/ 18 w 37" name="T52"/>
                <a:gd fmla="*/ 57 h 62" name="T53"/>
                <a:gd fmla="*/ 18 w 37" name="T54"/>
                <a:gd fmla="*/ 62 h 62" name="T55"/>
                <a:gd fmla="*/ 12 w 37" name="T56"/>
                <a:gd fmla="*/ 62 h 62" name="T57"/>
                <a:gd fmla="*/ 2 w 37" name="T58"/>
                <a:gd fmla="*/ 62 h 62" name="T59"/>
                <a:gd fmla="*/ 0 w 37" name="T60"/>
                <a:gd fmla="*/ 60 h 62" name="T61"/>
                <a:gd fmla="*/ 0 w 37" name="T62"/>
                <a:gd fmla="*/ 3 h 62" name="T63"/>
                <a:gd fmla="*/ 2 w 37" name="T64"/>
                <a:gd fmla="*/ 0 h 62" name="T65"/>
                <a:gd fmla="*/ 12 w 37" name="T66"/>
                <a:gd fmla="*/ 0 h 62" name="T67"/>
                <a:gd fmla="*/ 18 w 37" name="T68"/>
                <a:gd fmla="*/ 1 h 62" name="T69"/>
                <a:gd fmla="*/ 18 w 37" name="T70"/>
                <a:gd fmla="*/ 6 h 6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 w="37">
                  <a:moveTo>
                    <a:pt x="32" y="45"/>
                  </a:moveTo>
                  <a:cubicBezTo>
                    <a:pt x="32" y="36"/>
                    <a:pt x="32" y="36"/>
                    <a:pt x="32" y="36"/>
                  </a:cubicBezTo>
                  <a:cubicBezTo>
                    <a:pt x="32" y="18"/>
                    <a:pt x="32" y="18"/>
                    <a:pt x="32" y="18"/>
                  </a:cubicBezTo>
                  <a:cubicBezTo>
                    <a:pt x="32" y="17"/>
                    <a:pt x="32" y="17"/>
                    <a:pt x="32" y="17"/>
                  </a:cubicBezTo>
                  <a:cubicBezTo>
                    <a:pt x="32" y="17"/>
                    <a:pt x="32" y="16"/>
                    <a:pt x="32" y="16"/>
                  </a:cubicBezTo>
                  <a:cubicBezTo>
                    <a:pt x="32" y="16"/>
                    <a:pt x="32" y="16"/>
                    <a:pt x="32" y="16"/>
                  </a:cubicBezTo>
                  <a:cubicBezTo>
                    <a:pt x="31" y="13"/>
                    <a:pt x="29" y="10"/>
                    <a:pt x="25" y="8"/>
                  </a:cubicBezTo>
                  <a:cubicBezTo>
                    <a:pt x="23" y="7"/>
                    <a:pt x="21" y="6"/>
                    <a:pt x="18" y="6"/>
                  </a:cubicBezTo>
                  <a:cubicBezTo>
                    <a:pt x="18" y="1"/>
                    <a:pt x="18" y="1"/>
                    <a:pt x="18" y="1"/>
                  </a:cubicBezTo>
                  <a:cubicBezTo>
                    <a:pt x="22" y="1"/>
                    <a:pt x="25" y="3"/>
                    <a:pt x="28" y="4"/>
                  </a:cubicBezTo>
                  <a:cubicBezTo>
                    <a:pt x="32" y="7"/>
                    <a:pt x="35" y="11"/>
                    <a:pt x="36" y="15"/>
                  </a:cubicBezTo>
                  <a:cubicBezTo>
                    <a:pt x="36" y="15"/>
                    <a:pt x="36" y="15"/>
                    <a:pt x="36" y="15"/>
                  </a:cubicBezTo>
                  <a:cubicBezTo>
                    <a:pt x="36" y="16"/>
                    <a:pt x="36" y="16"/>
                    <a:pt x="36" y="16"/>
                  </a:cubicBezTo>
                  <a:cubicBezTo>
                    <a:pt x="36" y="17"/>
                    <a:pt x="37" y="17"/>
                    <a:pt x="37" y="18"/>
                  </a:cubicBezTo>
                  <a:cubicBezTo>
                    <a:pt x="37" y="36"/>
                    <a:pt x="37" y="36"/>
                    <a:pt x="37" y="36"/>
                  </a:cubicBezTo>
                  <a:cubicBezTo>
                    <a:pt x="37" y="45"/>
                    <a:pt x="37" y="45"/>
                    <a:pt x="37" y="45"/>
                  </a:cubicBezTo>
                  <a:cubicBezTo>
                    <a:pt x="37" y="50"/>
                    <a:pt x="34" y="54"/>
                    <a:pt x="29" y="57"/>
                  </a:cubicBezTo>
                  <a:cubicBezTo>
                    <a:pt x="26" y="59"/>
                    <a:pt x="22" y="61"/>
                    <a:pt x="18" y="62"/>
                  </a:cubicBezTo>
                  <a:cubicBezTo>
                    <a:pt x="18" y="57"/>
                    <a:pt x="18" y="57"/>
                    <a:pt x="18" y="57"/>
                  </a:cubicBezTo>
                  <a:cubicBezTo>
                    <a:pt x="21" y="56"/>
                    <a:pt x="24" y="55"/>
                    <a:pt x="26" y="53"/>
                  </a:cubicBezTo>
                  <a:cubicBezTo>
                    <a:pt x="30" y="51"/>
                    <a:pt x="32" y="48"/>
                    <a:pt x="32" y="45"/>
                  </a:cubicBezTo>
                  <a:close/>
                  <a:moveTo>
                    <a:pt x="18" y="6"/>
                  </a:moveTo>
                  <a:cubicBezTo>
                    <a:pt x="16" y="5"/>
                    <a:pt x="14" y="5"/>
                    <a:pt x="12" y="5"/>
                  </a:cubicBezTo>
                  <a:cubicBezTo>
                    <a:pt x="5" y="5"/>
                    <a:pt x="5" y="5"/>
                    <a:pt x="5" y="5"/>
                  </a:cubicBezTo>
                  <a:cubicBezTo>
                    <a:pt x="5" y="57"/>
                    <a:pt x="5" y="57"/>
                    <a:pt x="5" y="57"/>
                  </a:cubicBezTo>
                  <a:cubicBezTo>
                    <a:pt x="12" y="57"/>
                    <a:pt x="12" y="57"/>
                    <a:pt x="12" y="57"/>
                  </a:cubicBezTo>
                  <a:cubicBezTo>
                    <a:pt x="14" y="57"/>
                    <a:pt x="16" y="57"/>
                    <a:pt x="18" y="57"/>
                  </a:cubicBezTo>
                  <a:cubicBezTo>
                    <a:pt x="18" y="62"/>
                    <a:pt x="18" y="62"/>
                    <a:pt x="18" y="62"/>
                  </a:cubicBezTo>
                  <a:cubicBezTo>
                    <a:pt x="16" y="62"/>
                    <a:pt x="14" y="62"/>
                    <a:pt x="12" y="62"/>
                  </a:cubicBezTo>
                  <a:cubicBezTo>
                    <a:pt x="2" y="62"/>
                    <a:pt x="2" y="62"/>
                    <a:pt x="2" y="62"/>
                  </a:cubicBezTo>
                  <a:cubicBezTo>
                    <a:pt x="1" y="62"/>
                    <a:pt x="0" y="61"/>
                    <a:pt x="0" y="60"/>
                  </a:cubicBezTo>
                  <a:cubicBezTo>
                    <a:pt x="0" y="3"/>
                    <a:pt x="0" y="3"/>
                    <a:pt x="0" y="3"/>
                  </a:cubicBezTo>
                  <a:cubicBezTo>
                    <a:pt x="0" y="1"/>
                    <a:pt x="1" y="0"/>
                    <a:pt x="2" y="0"/>
                  </a:cubicBezTo>
                  <a:cubicBezTo>
                    <a:pt x="12" y="0"/>
                    <a:pt x="12" y="0"/>
                    <a:pt x="12" y="0"/>
                  </a:cubicBezTo>
                  <a:cubicBezTo>
                    <a:pt x="14" y="0"/>
                    <a:pt x="16" y="0"/>
                    <a:pt x="18" y="1"/>
                  </a:cubicBezTo>
                  <a:lnTo>
                    <a:pt x="18" y="6"/>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09" name="Freeform 340"/>
            <p:cNvSpPr>
              <a:spLocks noEditPoints="1"/>
            </p:cNvSpPr>
            <p:nvPr/>
          </p:nvSpPr>
          <p:spPr bwMode="auto">
            <a:xfrm>
              <a:off x="6989773" y="996957"/>
              <a:ext cx="80963" cy="139701"/>
            </a:xfrm>
            <a:custGeom>
              <a:gdLst>
                <a:gd fmla="*/ 18 w 36" name="T0"/>
                <a:gd fmla="*/ 1 h 62" name="T1"/>
                <a:gd fmla="*/ 24 w 36" name="T2"/>
                <a:gd fmla="*/ 0 h 62" name="T3"/>
                <a:gd fmla="*/ 34 w 36" name="T4"/>
                <a:gd fmla="*/ 0 h 62" name="T5"/>
                <a:gd fmla="*/ 36 w 36" name="T6"/>
                <a:gd fmla="*/ 3 h 62" name="T7"/>
                <a:gd fmla="*/ 36 w 36" name="T8"/>
                <a:gd fmla="*/ 60 h 62" name="T9"/>
                <a:gd fmla="*/ 34 w 36" name="T10"/>
                <a:gd fmla="*/ 62 h 62" name="T11"/>
                <a:gd fmla="*/ 24 w 36" name="T12"/>
                <a:gd fmla="*/ 62 h 62" name="T13"/>
                <a:gd fmla="*/ 18 w 36" name="T14"/>
                <a:gd fmla="*/ 62 h 62" name="T15"/>
                <a:gd fmla="*/ 18 w 36" name="T16"/>
                <a:gd fmla="*/ 57 h 62" name="T17"/>
                <a:gd fmla="*/ 24 w 36" name="T18"/>
                <a:gd fmla="*/ 57 h 62" name="T19"/>
                <a:gd fmla="*/ 31 w 36" name="T20"/>
                <a:gd fmla="*/ 57 h 62" name="T21"/>
                <a:gd fmla="*/ 31 w 36" name="T22"/>
                <a:gd fmla="*/ 5 h 62" name="T23"/>
                <a:gd fmla="*/ 24 w 36" name="T24"/>
                <a:gd fmla="*/ 5 h 62" name="T25"/>
                <a:gd fmla="*/ 18 w 36" name="T26"/>
                <a:gd fmla="*/ 6 h 62" name="T27"/>
                <a:gd fmla="*/ 18 w 36" name="T28"/>
                <a:gd fmla="*/ 1 h 62" name="T29"/>
                <a:gd fmla="*/ 0 w 36" name="T30"/>
                <a:gd fmla="*/ 45 h 62" name="T31"/>
                <a:gd fmla="*/ 0 w 36" name="T32"/>
                <a:gd fmla="*/ 36 h 62" name="T33"/>
                <a:gd fmla="*/ 0 w 36" name="T34"/>
                <a:gd fmla="*/ 18 h 62" name="T35"/>
                <a:gd fmla="*/ 0 w 36" name="T36"/>
                <a:gd fmla="*/ 16 h 62" name="T37"/>
                <a:gd fmla="*/ 0 w 36" name="T38"/>
                <a:gd fmla="*/ 15 h 62" name="T39"/>
                <a:gd fmla="*/ 0 w 36" name="T40"/>
                <a:gd fmla="*/ 15 h 62" name="T41"/>
                <a:gd fmla="*/ 8 w 36" name="T42"/>
                <a:gd fmla="*/ 4 h 62" name="T43"/>
                <a:gd fmla="*/ 18 w 36" name="T44"/>
                <a:gd fmla="*/ 1 h 62" name="T45"/>
                <a:gd fmla="*/ 18 w 36" name="T46"/>
                <a:gd fmla="*/ 6 h 62" name="T47"/>
                <a:gd fmla="*/ 11 w 36" name="T48"/>
                <a:gd fmla="*/ 8 h 62" name="T49"/>
                <a:gd fmla="*/ 5 w 36" name="T50"/>
                <a:gd fmla="*/ 16 h 62" name="T51"/>
                <a:gd fmla="*/ 5 w 36" name="T52"/>
                <a:gd fmla="*/ 16 h 62" name="T53"/>
                <a:gd fmla="*/ 5 w 36" name="T54"/>
                <a:gd fmla="*/ 17 h 62" name="T55"/>
                <a:gd fmla="*/ 4 w 36" name="T56"/>
                <a:gd fmla="*/ 18 h 62" name="T57"/>
                <a:gd fmla="*/ 4 w 36" name="T58"/>
                <a:gd fmla="*/ 36 h 62" name="T59"/>
                <a:gd fmla="*/ 4 w 36" name="T60"/>
                <a:gd fmla="*/ 45 h 62" name="T61"/>
                <a:gd fmla="*/ 10 w 36" name="T62"/>
                <a:gd fmla="*/ 53 h 62" name="T63"/>
                <a:gd fmla="*/ 18 w 36" name="T64"/>
                <a:gd fmla="*/ 57 h 62" name="T65"/>
                <a:gd fmla="*/ 18 w 36" name="T66"/>
                <a:gd fmla="*/ 62 h 62" name="T67"/>
                <a:gd fmla="*/ 7 w 36" name="T68"/>
                <a:gd fmla="*/ 57 h 62" name="T69"/>
                <a:gd fmla="*/ 0 w 36" name="T70"/>
                <a:gd fmla="*/ 45 h 6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2" w="36">
                  <a:moveTo>
                    <a:pt x="18" y="1"/>
                  </a:moveTo>
                  <a:cubicBezTo>
                    <a:pt x="20" y="0"/>
                    <a:pt x="22" y="0"/>
                    <a:pt x="24" y="0"/>
                  </a:cubicBezTo>
                  <a:cubicBezTo>
                    <a:pt x="34" y="0"/>
                    <a:pt x="34" y="0"/>
                    <a:pt x="34" y="0"/>
                  </a:cubicBezTo>
                  <a:cubicBezTo>
                    <a:pt x="35" y="0"/>
                    <a:pt x="36" y="1"/>
                    <a:pt x="36" y="3"/>
                  </a:cubicBezTo>
                  <a:cubicBezTo>
                    <a:pt x="36" y="60"/>
                    <a:pt x="36" y="60"/>
                    <a:pt x="36" y="60"/>
                  </a:cubicBezTo>
                  <a:cubicBezTo>
                    <a:pt x="36" y="61"/>
                    <a:pt x="35" y="62"/>
                    <a:pt x="34" y="62"/>
                  </a:cubicBezTo>
                  <a:cubicBezTo>
                    <a:pt x="24" y="62"/>
                    <a:pt x="24" y="62"/>
                    <a:pt x="24" y="62"/>
                  </a:cubicBezTo>
                  <a:cubicBezTo>
                    <a:pt x="22" y="62"/>
                    <a:pt x="20" y="62"/>
                    <a:pt x="18" y="62"/>
                  </a:cubicBezTo>
                  <a:cubicBezTo>
                    <a:pt x="18" y="57"/>
                    <a:pt x="18" y="57"/>
                    <a:pt x="18" y="57"/>
                  </a:cubicBezTo>
                  <a:cubicBezTo>
                    <a:pt x="20" y="57"/>
                    <a:pt x="22" y="57"/>
                    <a:pt x="24" y="57"/>
                  </a:cubicBezTo>
                  <a:cubicBezTo>
                    <a:pt x="31" y="57"/>
                    <a:pt x="31" y="57"/>
                    <a:pt x="31" y="57"/>
                  </a:cubicBezTo>
                  <a:cubicBezTo>
                    <a:pt x="31" y="5"/>
                    <a:pt x="31" y="5"/>
                    <a:pt x="31" y="5"/>
                  </a:cubicBezTo>
                  <a:cubicBezTo>
                    <a:pt x="24" y="5"/>
                    <a:pt x="24" y="5"/>
                    <a:pt x="24" y="5"/>
                  </a:cubicBezTo>
                  <a:cubicBezTo>
                    <a:pt x="22" y="5"/>
                    <a:pt x="20" y="5"/>
                    <a:pt x="18" y="6"/>
                  </a:cubicBezTo>
                  <a:lnTo>
                    <a:pt x="18" y="1"/>
                  </a:lnTo>
                  <a:close/>
                  <a:moveTo>
                    <a:pt x="0" y="45"/>
                  </a:moveTo>
                  <a:cubicBezTo>
                    <a:pt x="0" y="36"/>
                    <a:pt x="0" y="36"/>
                    <a:pt x="0" y="36"/>
                  </a:cubicBezTo>
                  <a:cubicBezTo>
                    <a:pt x="0" y="18"/>
                    <a:pt x="0" y="18"/>
                    <a:pt x="0" y="18"/>
                  </a:cubicBezTo>
                  <a:cubicBezTo>
                    <a:pt x="0" y="17"/>
                    <a:pt x="0" y="17"/>
                    <a:pt x="0" y="16"/>
                  </a:cubicBezTo>
                  <a:cubicBezTo>
                    <a:pt x="0" y="16"/>
                    <a:pt x="0" y="16"/>
                    <a:pt x="0" y="15"/>
                  </a:cubicBezTo>
                  <a:cubicBezTo>
                    <a:pt x="0" y="15"/>
                    <a:pt x="0" y="15"/>
                    <a:pt x="0" y="15"/>
                  </a:cubicBezTo>
                  <a:cubicBezTo>
                    <a:pt x="1" y="11"/>
                    <a:pt x="4" y="7"/>
                    <a:pt x="8" y="4"/>
                  </a:cubicBezTo>
                  <a:cubicBezTo>
                    <a:pt x="11" y="3"/>
                    <a:pt x="14" y="1"/>
                    <a:pt x="18" y="1"/>
                  </a:cubicBezTo>
                  <a:cubicBezTo>
                    <a:pt x="18" y="6"/>
                    <a:pt x="18" y="6"/>
                    <a:pt x="18" y="6"/>
                  </a:cubicBezTo>
                  <a:cubicBezTo>
                    <a:pt x="15" y="6"/>
                    <a:pt x="13" y="7"/>
                    <a:pt x="11" y="8"/>
                  </a:cubicBezTo>
                  <a:cubicBezTo>
                    <a:pt x="8" y="10"/>
                    <a:pt x="5" y="13"/>
                    <a:pt x="5" y="16"/>
                  </a:cubicBezTo>
                  <a:cubicBezTo>
                    <a:pt x="5" y="16"/>
                    <a:pt x="5" y="16"/>
                    <a:pt x="5" y="16"/>
                  </a:cubicBezTo>
                  <a:cubicBezTo>
                    <a:pt x="5" y="16"/>
                    <a:pt x="5" y="17"/>
                    <a:pt x="5" y="17"/>
                  </a:cubicBezTo>
                  <a:cubicBezTo>
                    <a:pt x="5" y="17"/>
                    <a:pt x="4" y="17"/>
                    <a:pt x="4" y="18"/>
                  </a:cubicBezTo>
                  <a:cubicBezTo>
                    <a:pt x="4" y="36"/>
                    <a:pt x="4" y="36"/>
                    <a:pt x="4" y="36"/>
                  </a:cubicBezTo>
                  <a:cubicBezTo>
                    <a:pt x="4" y="45"/>
                    <a:pt x="4" y="45"/>
                    <a:pt x="4" y="45"/>
                  </a:cubicBezTo>
                  <a:cubicBezTo>
                    <a:pt x="4" y="48"/>
                    <a:pt x="7" y="51"/>
                    <a:pt x="10" y="53"/>
                  </a:cubicBezTo>
                  <a:cubicBezTo>
                    <a:pt x="12" y="55"/>
                    <a:pt x="15" y="56"/>
                    <a:pt x="18" y="57"/>
                  </a:cubicBezTo>
                  <a:cubicBezTo>
                    <a:pt x="18" y="62"/>
                    <a:pt x="18" y="62"/>
                    <a:pt x="18" y="62"/>
                  </a:cubicBezTo>
                  <a:cubicBezTo>
                    <a:pt x="14" y="61"/>
                    <a:pt x="10" y="59"/>
                    <a:pt x="7" y="57"/>
                  </a:cubicBezTo>
                  <a:cubicBezTo>
                    <a:pt x="3" y="54"/>
                    <a:pt x="0" y="50"/>
                    <a:pt x="0" y="45"/>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0" name="Freeform 342"/>
            <p:cNvSpPr>
              <a:spLocks noEditPoints="1"/>
            </p:cNvSpPr>
            <p:nvPr/>
          </p:nvSpPr>
          <p:spPr bwMode="auto">
            <a:xfrm>
              <a:off x="10388612" y="1665297"/>
              <a:ext cx="107950" cy="106363"/>
            </a:xfrm>
            <a:custGeom>
              <a:gdLst>
                <a:gd fmla="*/ 37 w 48" name="T0"/>
                <a:gd fmla="*/ 41 h 47" name="T1"/>
                <a:gd fmla="*/ 42 w 48" name="T2"/>
                <a:gd fmla="*/ 37 h 47" name="T3"/>
                <a:gd fmla="*/ 24 w 48" name="T4"/>
                <a:gd fmla="*/ 19 h 47" name="T5"/>
                <a:gd fmla="*/ 24 w 48" name="T6"/>
                <a:gd fmla="*/ 12 h 47" name="T7"/>
                <a:gd fmla="*/ 47 w 48" name="T8"/>
                <a:gd fmla="*/ 35 h 47" name="T9"/>
                <a:gd fmla="*/ 47 w 48" name="T10"/>
                <a:gd fmla="*/ 35 h 47" name="T11"/>
                <a:gd fmla="*/ 47 w 48" name="T12"/>
                <a:gd fmla="*/ 35 h 47" name="T13"/>
                <a:gd fmla="*/ 47 w 48" name="T14"/>
                <a:gd fmla="*/ 39 h 47" name="T15"/>
                <a:gd fmla="*/ 39 w 48" name="T16"/>
                <a:gd fmla="*/ 46 h 47" name="T17"/>
                <a:gd fmla="*/ 39 w 48" name="T18"/>
                <a:gd fmla="*/ 46 h 47" name="T19"/>
                <a:gd fmla="*/ 35 w 48" name="T20"/>
                <a:gd fmla="*/ 46 h 47" name="T21"/>
                <a:gd fmla="*/ 24 w 48" name="T22"/>
                <a:gd fmla="*/ 35 h 47" name="T23"/>
                <a:gd fmla="*/ 24 w 48" name="T24"/>
                <a:gd fmla="*/ 28 h 47" name="T25"/>
                <a:gd fmla="*/ 37 w 48" name="T26"/>
                <a:gd fmla="*/ 41 h 47" name="T27"/>
                <a:gd fmla="*/ 24 w 48" name="T28"/>
                <a:gd fmla="*/ 19 h 47" name="T29"/>
                <a:gd fmla="*/ 11 w 48" name="T30"/>
                <a:gd fmla="*/ 6 h 47" name="T31"/>
                <a:gd fmla="*/ 6 w 48" name="T32"/>
                <a:gd fmla="*/ 10 h 47" name="T33"/>
                <a:gd fmla="*/ 24 w 48" name="T34"/>
                <a:gd fmla="*/ 28 h 47" name="T35"/>
                <a:gd fmla="*/ 24 w 48" name="T36"/>
                <a:gd fmla="*/ 35 h 47" name="T37"/>
                <a:gd fmla="*/ 1 w 48" name="T38"/>
                <a:gd fmla="*/ 12 h 47" name="T39"/>
                <a:gd fmla="*/ 1 w 48" name="T40"/>
                <a:gd fmla="*/ 9 h 47" name="T41"/>
                <a:gd fmla="*/ 9 w 48" name="T42"/>
                <a:gd fmla="*/ 1 h 47" name="T43"/>
                <a:gd fmla="*/ 12 w 48" name="T44"/>
                <a:gd fmla="*/ 1 h 47" name="T45"/>
                <a:gd fmla="*/ 24 w 48" name="T46"/>
                <a:gd fmla="*/ 12 h 47" name="T47"/>
                <a:gd fmla="*/ 24 w 48" name="T48"/>
                <a:gd fmla="*/ 19 h 47"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47" w="48">
                  <a:moveTo>
                    <a:pt x="37" y="41"/>
                  </a:moveTo>
                  <a:cubicBezTo>
                    <a:pt x="42" y="37"/>
                    <a:pt x="42" y="37"/>
                    <a:pt x="42" y="37"/>
                  </a:cubicBezTo>
                  <a:cubicBezTo>
                    <a:pt x="24" y="19"/>
                    <a:pt x="24" y="19"/>
                    <a:pt x="24" y="19"/>
                  </a:cubicBezTo>
                  <a:cubicBezTo>
                    <a:pt x="24" y="12"/>
                    <a:pt x="24" y="12"/>
                    <a:pt x="24" y="12"/>
                  </a:cubicBezTo>
                  <a:cubicBezTo>
                    <a:pt x="47" y="35"/>
                    <a:pt x="47" y="35"/>
                    <a:pt x="47" y="35"/>
                  </a:cubicBezTo>
                  <a:cubicBezTo>
                    <a:pt x="47" y="35"/>
                    <a:pt x="47" y="35"/>
                    <a:pt x="47" y="35"/>
                  </a:cubicBezTo>
                  <a:cubicBezTo>
                    <a:pt x="47" y="35"/>
                    <a:pt x="47" y="35"/>
                    <a:pt x="47" y="35"/>
                  </a:cubicBezTo>
                  <a:cubicBezTo>
                    <a:pt x="48" y="36"/>
                    <a:pt x="48" y="38"/>
                    <a:pt x="47" y="39"/>
                  </a:cubicBezTo>
                  <a:cubicBezTo>
                    <a:pt x="39" y="46"/>
                    <a:pt x="39" y="46"/>
                    <a:pt x="39" y="46"/>
                  </a:cubicBezTo>
                  <a:cubicBezTo>
                    <a:pt x="39" y="46"/>
                    <a:pt x="39" y="46"/>
                    <a:pt x="39" y="46"/>
                  </a:cubicBezTo>
                  <a:cubicBezTo>
                    <a:pt x="38" y="47"/>
                    <a:pt x="36" y="47"/>
                    <a:pt x="35" y="46"/>
                  </a:cubicBezTo>
                  <a:cubicBezTo>
                    <a:pt x="24" y="35"/>
                    <a:pt x="24" y="35"/>
                    <a:pt x="24" y="35"/>
                  </a:cubicBezTo>
                  <a:cubicBezTo>
                    <a:pt x="24" y="28"/>
                    <a:pt x="24" y="28"/>
                    <a:pt x="24" y="28"/>
                  </a:cubicBezTo>
                  <a:lnTo>
                    <a:pt x="37" y="41"/>
                  </a:lnTo>
                  <a:close/>
                  <a:moveTo>
                    <a:pt x="24" y="19"/>
                  </a:moveTo>
                  <a:cubicBezTo>
                    <a:pt x="11" y="6"/>
                    <a:pt x="11" y="6"/>
                    <a:pt x="11" y="6"/>
                  </a:cubicBezTo>
                  <a:cubicBezTo>
                    <a:pt x="6" y="10"/>
                    <a:pt x="6" y="10"/>
                    <a:pt x="6" y="10"/>
                  </a:cubicBezTo>
                  <a:cubicBezTo>
                    <a:pt x="24" y="28"/>
                    <a:pt x="24" y="28"/>
                    <a:pt x="24" y="28"/>
                  </a:cubicBezTo>
                  <a:cubicBezTo>
                    <a:pt x="24" y="35"/>
                    <a:pt x="24" y="35"/>
                    <a:pt x="24" y="35"/>
                  </a:cubicBezTo>
                  <a:cubicBezTo>
                    <a:pt x="1" y="12"/>
                    <a:pt x="1" y="12"/>
                    <a:pt x="1" y="12"/>
                  </a:cubicBezTo>
                  <a:cubicBezTo>
                    <a:pt x="0" y="11"/>
                    <a:pt x="0" y="10"/>
                    <a:pt x="1" y="9"/>
                  </a:cubicBezTo>
                  <a:cubicBezTo>
                    <a:pt x="9" y="1"/>
                    <a:pt x="9" y="1"/>
                    <a:pt x="9" y="1"/>
                  </a:cubicBezTo>
                  <a:cubicBezTo>
                    <a:pt x="10" y="0"/>
                    <a:pt x="11" y="0"/>
                    <a:pt x="12" y="1"/>
                  </a:cubicBezTo>
                  <a:cubicBezTo>
                    <a:pt x="24" y="12"/>
                    <a:pt x="24" y="12"/>
                    <a:pt x="24" y="12"/>
                  </a:cubicBezTo>
                  <a:lnTo>
                    <a:pt x="24" y="19"/>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1" name="Freeform 343"/>
            <p:cNvSpPr>
              <a:spLocks noEditPoints="1"/>
            </p:cNvSpPr>
            <p:nvPr/>
          </p:nvSpPr>
          <p:spPr bwMode="auto">
            <a:xfrm>
              <a:off x="10164776" y="1849448"/>
              <a:ext cx="53975" cy="49213"/>
            </a:xfrm>
            <a:custGeom>
              <a:gdLst>
                <a:gd fmla="*/ 16 w 24" name="T0"/>
                <a:gd fmla="*/ 7 h 22" name="T1"/>
                <a:gd fmla="*/ 13 w 24" name="T2"/>
                <a:gd fmla="*/ 11 h 22" name="T3"/>
                <a:gd fmla="*/ 13 w 24" name="T4"/>
                <a:gd fmla="*/ 3 h 22" name="T5"/>
                <a:gd fmla="*/ 14 w 24" name="T6"/>
                <a:gd fmla="*/ 1 h 22" name="T7"/>
                <a:gd fmla="*/ 15 w 24" name="T8"/>
                <a:gd fmla="*/ 0 h 22" name="T9"/>
                <a:gd fmla="*/ 18 w 24" name="T10"/>
                <a:gd fmla="*/ 2 h 22" name="T11"/>
                <a:gd fmla="*/ 20 w 24" name="T12"/>
                <a:gd fmla="*/ 3 h 22" name="T13"/>
                <a:gd fmla="*/ 22 w 24" name="T14"/>
                <a:gd fmla="*/ 4 h 22" name="T15"/>
                <a:gd fmla="*/ 22 w 24" name="T16"/>
                <a:gd fmla="*/ 4 h 22" name="T17"/>
                <a:gd fmla="*/ 23 w 24" name="T18"/>
                <a:gd fmla="*/ 5 h 22" name="T19"/>
                <a:gd fmla="*/ 23 w 24" name="T20"/>
                <a:gd fmla="*/ 8 h 22" name="T21"/>
                <a:gd fmla="*/ 13 w 24" name="T22"/>
                <a:gd fmla="*/ 21 h 22" name="T23"/>
                <a:gd fmla="*/ 13 w 24" name="T24"/>
                <a:gd fmla="*/ 22 h 22" name="T25"/>
                <a:gd fmla="*/ 13 w 24" name="T26"/>
                <a:gd fmla="*/ 14 h 22" name="T27"/>
                <a:gd fmla="*/ 17 w 24" name="T28"/>
                <a:gd fmla="*/ 8 h 22" name="T29"/>
                <a:gd fmla="*/ 17 w 24" name="T30"/>
                <a:gd fmla="*/ 7 h 22" name="T31"/>
                <a:gd fmla="*/ 16 w 24" name="T32"/>
                <a:gd fmla="*/ 7 h 22" name="T33"/>
                <a:gd fmla="*/ 13 w 24" name="T34"/>
                <a:gd fmla="*/ 11 h 22" name="T35"/>
                <a:gd fmla="*/ 8 w 24" name="T36"/>
                <a:gd fmla="*/ 17 h 22" name="T37"/>
                <a:gd fmla="*/ 10 w 24" name="T38"/>
                <a:gd fmla="*/ 17 h 22" name="T39"/>
                <a:gd fmla="*/ 13 w 24" name="T40"/>
                <a:gd fmla="*/ 14 h 22" name="T41"/>
                <a:gd fmla="*/ 13 w 24" name="T42"/>
                <a:gd fmla="*/ 22 h 22" name="T43"/>
                <a:gd fmla="*/ 11 w 24" name="T44"/>
                <a:gd fmla="*/ 22 h 22" name="T45"/>
                <a:gd fmla="*/ 3 w 24" name="T46"/>
                <a:gd fmla="*/ 22 h 22" name="T47"/>
                <a:gd fmla="*/ 3 w 24" name="T48"/>
                <a:gd fmla="*/ 22 h 22" name="T49"/>
                <a:gd fmla="*/ 2 w 24" name="T50"/>
                <a:gd fmla="*/ 21 h 22" name="T51"/>
                <a:gd fmla="*/ 1 w 24" name="T52"/>
                <a:gd fmla="*/ 18 h 22" name="T53"/>
                <a:gd fmla="*/ 13 w 24" name="T54"/>
                <a:gd fmla="*/ 3 h 22" name="T55"/>
                <a:gd fmla="*/ 13 w 24" name="T56"/>
                <a:gd fmla="*/ 11 h 22"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22" w="24">
                  <a:moveTo>
                    <a:pt x="16" y="7"/>
                  </a:moveTo>
                  <a:cubicBezTo>
                    <a:pt x="13" y="11"/>
                    <a:pt x="13" y="11"/>
                    <a:pt x="13" y="11"/>
                  </a:cubicBezTo>
                  <a:cubicBezTo>
                    <a:pt x="13" y="3"/>
                    <a:pt x="13" y="3"/>
                    <a:pt x="13" y="3"/>
                  </a:cubicBezTo>
                  <a:cubicBezTo>
                    <a:pt x="14" y="1"/>
                    <a:pt x="14" y="1"/>
                    <a:pt x="14" y="1"/>
                  </a:cubicBezTo>
                  <a:cubicBezTo>
                    <a:pt x="14" y="1"/>
                    <a:pt x="15" y="1"/>
                    <a:pt x="15" y="0"/>
                  </a:cubicBezTo>
                  <a:cubicBezTo>
                    <a:pt x="16" y="0"/>
                    <a:pt x="18" y="0"/>
                    <a:pt x="18" y="2"/>
                  </a:cubicBezTo>
                  <a:cubicBezTo>
                    <a:pt x="18" y="2"/>
                    <a:pt x="19" y="3"/>
                    <a:pt x="20" y="3"/>
                  </a:cubicBezTo>
                  <a:cubicBezTo>
                    <a:pt x="20" y="4"/>
                    <a:pt x="21" y="4"/>
                    <a:pt x="22" y="4"/>
                  </a:cubicBezTo>
                  <a:cubicBezTo>
                    <a:pt x="22" y="4"/>
                    <a:pt x="22" y="4"/>
                    <a:pt x="22" y="4"/>
                  </a:cubicBezTo>
                  <a:cubicBezTo>
                    <a:pt x="22" y="4"/>
                    <a:pt x="22" y="4"/>
                    <a:pt x="23" y="5"/>
                  </a:cubicBezTo>
                  <a:cubicBezTo>
                    <a:pt x="24" y="5"/>
                    <a:pt x="24" y="7"/>
                    <a:pt x="23" y="8"/>
                  </a:cubicBezTo>
                  <a:cubicBezTo>
                    <a:pt x="13" y="21"/>
                    <a:pt x="13" y="21"/>
                    <a:pt x="13" y="21"/>
                  </a:cubicBezTo>
                  <a:cubicBezTo>
                    <a:pt x="13" y="21"/>
                    <a:pt x="13" y="21"/>
                    <a:pt x="13" y="22"/>
                  </a:cubicBezTo>
                  <a:cubicBezTo>
                    <a:pt x="13" y="14"/>
                    <a:pt x="13" y="14"/>
                    <a:pt x="13" y="14"/>
                  </a:cubicBezTo>
                  <a:cubicBezTo>
                    <a:pt x="17" y="8"/>
                    <a:pt x="17" y="8"/>
                    <a:pt x="17" y="8"/>
                  </a:cubicBezTo>
                  <a:cubicBezTo>
                    <a:pt x="17" y="7"/>
                    <a:pt x="17" y="7"/>
                    <a:pt x="17" y="7"/>
                  </a:cubicBezTo>
                  <a:cubicBezTo>
                    <a:pt x="16" y="7"/>
                    <a:pt x="16" y="7"/>
                    <a:pt x="16" y="7"/>
                  </a:cubicBezTo>
                  <a:close/>
                  <a:moveTo>
                    <a:pt x="13" y="11"/>
                  </a:moveTo>
                  <a:cubicBezTo>
                    <a:pt x="8" y="17"/>
                    <a:pt x="8" y="17"/>
                    <a:pt x="8" y="17"/>
                  </a:cubicBezTo>
                  <a:cubicBezTo>
                    <a:pt x="10" y="17"/>
                    <a:pt x="10" y="17"/>
                    <a:pt x="10" y="17"/>
                  </a:cubicBezTo>
                  <a:cubicBezTo>
                    <a:pt x="13" y="14"/>
                    <a:pt x="13" y="14"/>
                    <a:pt x="13" y="14"/>
                  </a:cubicBezTo>
                  <a:cubicBezTo>
                    <a:pt x="13" y="22"/>
                    <a:pt x="13" y="22"/>
                    <a:pt x="13" y="22"/>
                  </a:cubicBezTo>
                  <a:cubicBezTo>
                    <a:pt x="12" y="22"/>
                    <a:pt x="12" y="22"/>
                    <a:pt x="11" y="22"/>
                  </a:cubicBezTo>
                  <a:cubicBezTo>
                    <a:pt x="3" y="22"/>
                    <a:pt x="3" y="22"/>
                    <a:pt x="3" y="22"/>
                  </a:cubicBezTo>
                  <a:cubicBezTo>
                    <a:pt x="3" y="22"/>
                    <a:pt x="3" y="22"/>
                    <a:pt x="3" y="22"/>
                  </a:cubicBezTo>
                  <a:cubicBezTo>
                    <a:pt x="2" y="22"/>
                    <a:pt x="2" y="22"/>
                    <a:pt x="2" y="21"/>
                  </a:cubicBezTo>
                  <a:cubicBezTo>
                    <a:pt x="0" y="21"/>
                    <a:pt x="0" y="19"/>
                    <a:pt x="1" y="18"/>
                  </a:cubicBezTo>
                  <a:cubicBezTo>
                    <a:pt x="13" y="3"/>
                    <a:pt x="13" y="3"/>
                    <a:pt x="13" y="3"/>
                  </a:cubicBezTo>
                  <a:lnTo>
                    <a:pt x="13"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2" name="Freeform 344"/>
            <p:cNvSpPr>
              <a:spLocks noEditPoints="1"/>
            </p:cNvSpPr>
            <p:nvPr/>
          </p:nvSpPr>
          <p:spPr bwMode="auto">
            <a:xfrm>
              <a:off x="10198113" y="1830393"/>
              <a:ext cx="34925" cy="34925"/>
            </a:xfrm>
            <a:custGeom>
              <a:gdLst>
                <a:gd fmla="*/ 8 w 15" name="T0"/>
                <a:gd fmla="*/ 10 h 15" name="T1"/>
                <a:gd fmla="*/ 8 w 15" name="T2"/>
                <a:gd fmla="*/ 10 h 15" name="T3"/>
                <a:gd fmla="*/ 9 w 15" name="T4"/>
                <a:gd fmla="*/ 9 h 15" name="T5"/>
                <a:gd fmla="*/ 10 w 15" name="T6"/>
                <a:gd fmla="*/ 8 h 15" name="T7"/>
                <a:gd fmla="*/ 10 w 15" name="T8"/>
                <a:gd fmla="*/ 7 h 15" name="T9"/>
                <a:gd fmla="*/ 7 w 15" name="T10"/>
                <a:gd fmla="*/ 5 h 15" name="T11"/>
                <a:gd fmla="*/ 7 w 15" name="T12"/>
                <a:gd fmla="*/ 5 h 15" name="T13"/>
                <a:gd fmla="*/ 7 w 15" name="T14"/>
                <a:gd fmla="*/ 10 h 15" name="T15"/>
                <a:gd fmla="*/ 6 w 15" name="T16"/>
                <a:gd fmla="*/ 14 h 15" name="T17"/>
                <a:gd fmla="*/ 7 w 15" name="T18"/>
                <a:gd fmla="*/ 15 h 15" name="T19"/>
                <a:gd fmla="*/ 6 w 15" name="T20"/>
                <a:gd fmla="*/ 1 h 15" name="T21"/>
                <a:gd fmla="*/ 8 w 15" name="T22"/>
                <a:gd fmla="*/ 15 h 15" name="T23"/>
                <a:gd fmla="*/ 8 w 15" name="T24"/>
                <a:gd fmla="*/ 15 h 15" name="T25"/>
                <a:gd fmla="*/ 8 w 15" name="T26"/>
                <a:gd fmla="*/ 15 h 15" name="T27"/>
                <a:gd fmla="*/ 8 w 15" name="T28"/>
                <a:gd fmla="*/ 15 h 15" name="T29"/>
                <a:gd fmla="*/ 8 w 15" name="T30"/>
                <a:gd fmla="*/ 15 h 15" name="T31"/>
                <a:gd fmla="*/ 9 w 15" name="T32"/>
                <a:gd fmla="*/ 15 h 15" name="T33"/>
                <a:gd fmla="*/ 9 w 15" name="T34"/>
                <a:gd fmla="*/ 15 h 15" name="T35"/>
                <a:gd fmla="*/ 9 w 15" name="T36"/>
                <a:gd fmla="*/ 15 h 15" name="T37"/>
                <a:gd fmla="*/ 9 w 15" name="T38"/>
                <a:gd fmla="*/ 15 h 15" name="T39"/>
                <a:gd fmla="*/ 13 w 15" name="T40"/>
                <a:gd fmla="*/ 12 h 15" name="T41"/>
                <a:gd fmla="*/ 13 w 15" name="T42"/>
                <a:gd fmla="*/ 12 h 15" name="T43"/>
                <a:gd fmla="*/ 14 w 15" name="T44"/>
                <a:gd fmla="*/ 8 h 15" name="T45"/>
                <a:gd fmla="*/ 14 w 15" name="T46"/>
                <a:gd fmla="*/ 7 h 15" name="T47"/>
                <a:gd fmla="*/ 14 w 15" name="T48"/>
                <a:gd fmla="*/ 7 h 15" name="T49"/>
                <a:gd fmla="*/ 14 w 15" name="T50"/>
                <a:gd fmla="*/ 7 h 15" name="T51"/>
                <a:gd fmla="*/ 14 w 15" name="T52"/>
                <a:gd fmla="*/ 7 h 15" name="T53"/>
                <a:gd fmla="*/ 14 w 15" name="T54"/>
                <a:gd fmla="*/ 6 h 15" name="T55"/>
                <a:gd fmla="*/ 14 w 15" name="T56"/>
                <a:gd fmla="*/ 6 h 15" name="T57"/>
                <a:gd fmla="*/ 14 w 15" name="T58"/>
                <a:gd fmla="*/ 6 h 15" name="T59"/>
                <a:gd fmla="*/ 12 w 15" name="T60"/>
                <a:gd fmla="*/ 2 h 15" name="T61"/>
                <a:gd fmla="*/ 7 w 15" name="T62"/>
                <a:gd fmla="*/ 0 h 15" name="T63"/>
                <a:gd fmla="*/ 6 w 15" name="T64"/>
                <a:gd fmla="*/ 1 h 15" name="T65"/>
                <a:gd fmla="*/ 6 w 15" name="T66"/>
                <a:gd fmla="*/ 1 h 15" name="T67"/>
                <a:gd fmla="*/ 5 w 15" name="T68"/>
                <a:gd fmla="*/ 8 h 15" name="T69"/>
                <a:gd fmla="*/ 5 w 15" name="T70"/>
                <a:gd fmla="*/ 8 h 15" name="T71"/>
                <a:gd fmla="*/ 6 w 15" name="T72"/>
                <a:gd fmla="*/ 10 h 15" name="T73"/>
                <a:gd fmla="*/ 6 w 15" name="T74"/>
                <a:gd fmla="*/ 1 h 15" name="T75"/>
                <a:gd fmla="*/ 6 w 15" name="T76"/>
                <a:gd fmla="*/ 14 h 15" name="T77"/>
                <a:gd fmla="*/ 0 w 15" name="T78"/>
                <a:gd fmla="*/ 9 h 15" name="T79"/>
                <a:gd fmla="*/ 6 w 15" name="T80"/>
                <a:gd fmla="*/ 1 h 15" name="T81"/>
                <a:gd fmla="*/ 1 w 15" name="T82"/>
                <a:gd fmla="*/ 4 h 15" name="T83"/>
                <a:gd fmla="*/ 1 w 15" name="T84"/>
                <a:gd fmla="*/ 4 h 15" name="T85"/>
                <a:gd fmla="*/ 0 w 15" name="T86"/>
                <a:gd fmla="*/ 9 h 15" name="T87"/>
                <a:gd fmla="*/ 0 w 15" name="T88"/>
                <a:gd fmla="*/ 9 h 15" name="T89"/>
                <a:gd fmla="*/ 0 w 15" name="T90"/>
                <a:gd fmla="*/ 9 h 15" name="T91"/>
                <a:gd fmla="*/ 0 w 15" name="T92"/>
                <a:gd fmla="*/ 9 h 15" name="T93"/>
                <a:gd fmla="*/ 0 w 15" name="T94"/>
                <a:gd fmla="*/ 9 h 15"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5" w="15">
                  <a:moveTo>
                    <a:pt x="7" y="10"/>
                  </a:move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9"/>
                  </a:cubicBezTo>
                  <a:cubicBezTo>
                    <a:pt x="9" y="9"/>
                    <a:pt x="9" y="9"/>
                    <a:pt x="9" y="9"/>
                  </a:cubicBezTo>
                  <a:cubicBezTo>
                    <a:pt x="10" y="9"/>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9" y="6"/>
                    <a:pt x="9" y="6"/>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7" y="5"/>
                    <a:pt x="6" y="5"/>
                    <a:pt x="6" y="5"/>
                  </a:cubicBezTo>
                  <a:cubicBezTo>
                    <a:pt x="6" y="10"/>
                    <a:pt x="6" y="10"/>
                    <a:pt x="6" y="10"/>
                  </a:cubicBezTo>
                  <a:cubicBezTo>
                    <a:pt x="7" y="10"/>
                    <a:pt x="7" y="10"/>
                    <a:pt x="7" y="10"/>
                  </a:cubicBezTo>
                  <a:cubicBezTo>
                    <a:pt x="7" y="10"/>
                    <a:pt x="7" y="10"/>
                    <a:pt x="7" y="10"/>
                  </a:cubicBezTo>
                  <a:close/>
                  <a:moveTo>
                    <a:pt x="6" y="15"/>
                  </a:moveTo>
                  <a:cubicBezTo>
                    <a:pt x="6" y="14"/>
                    <a:pt x="6" y="14"/>
                    <a:pt x="6" y="14"/>
                  </a:cubicBezTo>
                  <a:cubicBezTo>
                    <a:pt x="8" y="15"/>
                    <a:pt x="8" y="15"/>
                    <a:pt x="8" y="15"/>
                  </a:cubicBezTo>
                  <a:cubicBezTo>
                    <a:pt x="8" y="15"/>
                    <a:pt x="8" y="15"/>
                    <a:pt x="8" y="15"/>
                  </a:cubicBezTo>
                  <a:cubicBezTo>
                    <a:pt x="8" y="15"/>
                    <a:pt x="7" y="15"/>
                    <a:pt x="7" y="15"/>
                  </a:cubicBezTo>
                  <a:cubicBezTo>
                    <a:pt x="7" y="15"/>
                    <a:pt x="7" y="15"/>
                    <a:pt x="6" y="15"/>
                  </a:cubicBezTo>
                  <a:close/>
                  <a:moveTo>
                    <a:pt x="6" y="1"/>
                  </a:moveTo>
                  <a:cubicBezTo>
                    <a:pt x="6" y="1"/>
                    <a:pt x="6" y="1"/>
                    <a:pt x="6" y="1"/>
                  </a:cubicBezTo>
                  <a:cubicBezTo>
                    <a:pt x="6" y="1"/>
                    <a:pt x="6" y="1"/>
                    <a:pt x="6" y="1"/>
                  </a:cubicBezTo>
                  <a:cubicBezTo>
                    <a:pt x="6" y="1"/>
                    <a:pt x="6" y="1"/>
                    <a:pt x="6" y="1"/>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ubicBezTo>
                    <a:pt x="8" y="15"/>
                    <a:pt x="8" y="15"/>
                    <a:pt x="8" y="15"/>
                  </a:cubicBezTo>
                  <a:close/>
                  <a:moveTo>
                    <a:pt x="9" y="15"/>
                  </a:moveTo>
                  <a:cubicBezTo>
                    <a:pt x="8" y="15"/>
                    <a:pt x="8" y="15"/>
                    <a:pt x="8" y="15"/>
                  </a:cubicBezTo>
                  <a:cubicBezTo>
                    <a:pt x="9" y="15"/>
                    <a:pt x="9" y="15"/>
                    <a:pt x="9" y="15"/>
                  </a:cubicBezTo>
                  <a:close/>
                  <a:moveTo>
                    <a:pt x="9" y="15"/>
                  </a:moveTo>
                  <a:cubicBezTo>
                    <a:pt x="9" y="15"/>
                    <a:pt x="9" y="15"/>
                    <a:pt x="9" y="15"/>
                  </a:cubicBezTo>
                  <a:cubicBezTo>
                    <a:pt x="9" y="15"/>
                    <a:pt x="9" y="15"/>
                    <a:pt x="9" y="15"/>
                  </a:cubicBezTo>
                  <a:close/>
                  <a:moveTo>
                    <a:pt x="9" y="15"/>
                  </a:moveTo>
                  <a:cubicBezTo>
                    <a:pt x="9" y="15"/>
                    <a:pt x="9" y="15"/>
                    <a:pt x="9" y="15"/>
                  </a:cubicBezTo>
                  <a:cubicBezTo>
                    <a:pt x="9" y="15"/>
                    <a:pt x="9" y="15"/>
                    <a:pt x="9" y="15"/>
                  </a:cubicBezTo>
                  <a:close/>
                  <a:moveTo>
                    <a:pt x="13" y="12"/>
                  </a:moveTo>
                  <a:cubicBezTo>
                    <a:pt x="12" y="13"/>
                    <a:pt x="11" y="14"/>
                    <a:pt x="9" y="15"/>
                  </a:cubicBezTo>
                  <a:cubicBezTo>
                    <a:pt x="9" y="15"/>
                    <a:pt x="9" y="15"/>
                    <a:pt x="9" y="15"/>
                  </a:cubicBezTo>
                  <a:cubicBezTo>
                    <a:pt x="13" y="12"/>
                    <a:pt x="13" y="12"/>
                    <a:pt x="13" y="12"/>
                  </a:cubicBezTo>
                  <a:close/>
                  <a:moveTo>
                    <a:pt x="13" y="12"/>
                  </a:moveTo>
                  <a:cubicBezTo>
                    <a:pt x="13" y="12"/>
                    <a:pt x="13" y="12"/>
                    <a:pt x="13" y="12"/>
                  </a:cubicBezTo>
                  <a:cubicBezTo>
                    <a:pt x="13" y="12"/>
                    <a:pt x="13" y="12"/>
                    <a:pt x="13" y="12"/>
                  </a:cubicBezTo>
                  <a:close/>
                  <a:moveTo>
                    <a:pt x="14" y="8"/>
                  </a:moveTo>
                  <a:cubicBezTo>
                    <a:pt x="15" y="9"/>
                    <a:pt x="14" y="11"/>
                    <a:pt x="13" y="12"/>
                  </a:cubicBezTo>
                  <a:cubicBezTo>
                    <a:pt x="13" y="12"/>
                    <a:pt x="13" y="12"/>
                    <a:pt x="13" y="12"/>
                  </a:cubicBezTo>
                  <a:cubicBezTo>
                    <a:pt x="14" y="8"/>
                    <a:pt x="14" y="8"/>
                    <a:pt x="14" y="8"/>
                  </a:cubicBezTo>
                  <a:close/>
                  <a:moveTo>
                    <a:pt x="14" y="8"/>
                  </a:moveTo>
                  <a:cubicBezTo>
                    <a:pt x="14" y="8"/>
                    <a:pt x="14" y="8"/>
                    <a:pt x="14" y="8"/>
                  </a:cubicBezTo>
                  <a:cubicBezTo>
                    <a:pt x="14" y="8"/>
                    <a:pt x="14" y="8"/>
                    <a:pt x="14" y="8"/>
                  </a:cubicBezTo>
                  <a:close/>
                  <a:moveTo>
                    <a:pt x="14" y="7"/>
                  </a:moveTo>
                  <a:cubicBezTo>
                    <a:pt x="14" y="8"/>
                    <a:pt x="14" y="8"/>
                    <a:pt x="14" y="8"/>
                  </a:cubicBezTo>
                  <a:cubicBezTo>
                    <a:pt x="14" y="7"/>
                    <a:pt x="14" y="7"/>
                    <a:pt x="14" y="7"/>
                  </a:cubicBezTo>
                  <a:close/>
                  <a:moveTo>
                    <a:pt x="14" y="7"/>
                  </a:moveTo>
                  <a:cubicBezTo>
                    <a:pt x="14" y="7"/>
                    <a:pt x="14" y="7"/>
                    <a:pt x="14" y="7"/>
                  </a:cubicBezTo>
                  <a:cubicBezTo>
                    <a:pt x="14" y="7"/>
                    <a:pt x="14" y="7"/>
                    <a:pt x="14" y="7"/>
                  </a:cubicBezTo>
                  <a:close/>
                  <a:moveTo>
                    <a:pt x="14" y="7"/>
                  </a:moveTo>
                  <a:cubicBezTo>
                    <a:pt x="14" y="7"/>
                    <a:pt x="14" y="7"/>
                    <a:pt x="14" y="7"/>
                  </a:cubicBezTo>
                  <a:cubicBezTo>
                    <a:pt x="14" y="7"/>
                    <a:pt x="14" y="7"/>
                    <a:pt x="14" y="7"/>
                  </a:cubicBezTo>
                  <a:cubicBezTo>
                    <a:pt x="14" y="7"/>
                    <a:pt x="14" y="7"/>
                    <a:pt x="14" y="7"/>
                  </a:cubicBezTo>
                  <a:close/>
                  <a:moveTo>
                    <a:pt x="14" y="6"/>
                  </a:moveTo>
                  <a:cubicBezTo>
                    <a:pt x="14" y="7"/>
                    <a:pt x="14" y="7"/>
                    <a:pt x="14" y="7"/>
                  </a:cubicBezTo>
                  <a:cubicBezTo>
                    <a:pt x="14" y="6"/>
                    <a:pt x="14" y="6"/>
                    <a:pt x="14" y="6"/>
                  </a:cubicBezTo>
                  <a:close/>
                  <a:moveTo>
                    <a:pt x="14" y="6"/>
                  </a:moveTo>
                  <a:cubicBezTo>
                    <a:pt x="14" y="6"/>
                    <a:pt x="14" y="6"/>
                    <a:pt x="14" y="6"/>
                  </a:cubicBezTo>
                  <a:cubicBezTo>
                    <a:pt x="14" y="6"/>
                    <a:pt x="14" y="6"/>
                    <a:pt x="14" y="6"/>
                  </a:cubicBezTo>
                  <a:close/>
                  <a:moveTo>
                    <a:pt x="12" y="2"/>
                  </a:moveTo>
                  <a:cubicBezTo>
                    <a:pt x="13" y="3"/>
                    <a:pt x="14" y="4"/>
                    <a:pt x="14" y="6"/>
                  </a:cubicBezTo>
                  <a:cubicBezTo>
                    <a:pt x="14" y="6"/>
                    <a:pt x="14" y="6"/>
                    <a:pt x="14" y="6"/>
                  </a:cubicBezTo>
                  <a:cubicBezTo>
                    <a:pt x="12" y="2"/>
                    <a:pt x="12" y="2"/>
                    <a:pt x="12" y="2"/>
                  </a:cubicBezTo>
                  <a:close/>
                  <a:moveTo>
                    <a:pt x="7" y="0"/>
                  </a:moveTo>
                  <a:cubicBezTo>
                    <a:pt x="12" y="2"/>
                    <a:pt x="12" y="2"/>
                    <a:pt x="12" y="2"/>
                  </a:cubicBezTo>
                  <a:cubicBezTo>
                    <a:pt x="11" y="1"/>
                    <a:pt x="9" y="0"/>
                    <a:pt x="7" y="0"/>
                  </a:cubicBezTo>
                  <a:close/>
                  <a:moveTo>
                    <a:pt x="7" y="0"/>
                  </a:moveTo>
                  <a:cubicBezTo>
                    <a:pt x="7" y="0"/>
                    <a:pt x="7" y="0"/>
                    <a:pt x="7" y="0"/>
                  </a:cubicBezTo>
                  <a:cubicBezTo>
                    <a:pt x="7" y="0"/>
                    <a:pt x="7" y="0"/>
                    <a:pt x="7" y="0"/>
                  </a:cubicBezTo>
                  <a:close/>
                  <a:moveTo>
                    <a:pt x="6" y="1"/>
                  </a:moveTo>
                  <a:cubicBezTo>
                    <a:pt x="6" y="1"/>
                    <a:pt x="6" y="1"/>
                    <a:pt x="6" y="1"/>
                  </a:cubicBezTo>
                  <a:cubicBezTo>
                    <a:pt x="6" y="1"/>
                    <a:pt x="6" y="1"/>
                    <a:pt x="6" y="1"/>
                  </a:cubicBezTo>
                  <a:cubicBezTo>
                    <a:pt x="7" y="0"/>
                    <a:pt x="7" y="0"/>
                    <a:pt x="7" y="0"/>
                  </a:cubicBezTo>
                  <a:lnTo>
                    <a:pt x="6" y="1"/>
                  </a:lnTo>
                  <a:close/>
                  <a:moveTo>
                    <a:pt x="6" y="5"/>
                  </a:moveTo>
                  <a:cubicBezTo>
                    <a:pt x="6" y="6"/>
                    <a:pt x="6" y="6"/>
                    <a:pt x="5" y="6"/>
                  </a:cubicBezTo>
                  <a:cubicBezTo>
                    <a:pt x="5" y="7"/>
                    <a:pt x="5" y="7"/>
                    <a:pt x="5" y="8"/>
                  </a:cubicBezTo>
                  <a:cubicBezTo>
                    <a:pt x="5" y="8"/>
                    <a:pt x="5" y="8"/>
                    <a:pt x="5" y="8"/>
                  </a:cubicBezTo>
                  <a:cubicBezTo>
                    <a:pt x="5" y="8"/>
                    <a:pt x="5" y="8"/>
                    <a:pt x="5" y="8"/>
                  </a:cubicBezTo>
                  <a:cubicBezTo>
                    <a:pt x="5" y="8"/>
                    <a:pt x="5" y="8"/>
                    <a:pt x="5" y="8"/>
                  </a:cubicBezTo>
                  <a:cubicBezTo>
                    <a:pt x="5" y="8"/>
                    <a:pt x="5" y="8"/>
                    <a:pt x="5" y="8"/>
                  </a:cubicBezTo>
                  <a:cubicBezTo>
                    <a:pt x="5" y="9"/>
                    <a:pt x="5" y="9"/>
                    <a:pt x="6" y="9"/>
                  </a:cubicBezTo>
                  <a:cubicBezTo>
                    <a:pt x="6" y="10"/>
                    <a:pt x="6" y="10"/>
                    <a:pt x="6" y="10"/>
                  </a:cubicBezTo>
                  <a:cubicBezTo>
                    <a:pt x="6" y="5"/>
                    <a:pt x="6" y="5"/>
                    <a:pt x="6" y="5"/>
                  </a:cubicBezTo>
                  <a:close/>
                  <a:moveTo>
                    <a:pt x="6" y="1"/>
                  </a:moveTo>
                  <a:cubicBezTo>
                    <a:pt x="6" y="1"/>
                    <a:pt x="6" y="1"/>
                    <a:pt x="6" y="1"/>
                  </a:cubicBezTo>
                  <a:cubicBezTo>
                    <a:pt x="6" y="1"/>
                    <a:pt x="6" y="1"/>
                    <a:pt x="6" y="1"/>
                  </a:cubicBezTo>
                  <a:cubicBezTo>
                    <a:pt x="6" y="1"/>
                    <a:pt x="6" y="1"/>
                    <a:pt x="6" y="1"/>
                  </a:cubicBezTo>
                  <a:close/>
                  <a:moveTo>
                    <a:pt x="6" y="14"/>
                  </a:moveTo>
                  <a:cubicBezTo>
                    <a:pt x="6" y="15"/>
                    <a:pt x="6" y="15"/>
                    <a:pt x="6" y="15"/>
                  </a:cubicBezTo>
                  <a:cubicBezTo>
                    <a:pt x="5" y="15"/>
                    <a:pt x="4" y="14"/>
                    <a:pt x="3" y="13"/>
                  </a:cubicBezTo>
                  <a:cubicBezTo>
                    <a:pt x="2" y="12"/>
                    <a:pt x="1" y="11"/>
                    <a:pt x="0" y="9"/>
                  </a:cubicBezTo>
                  <a:cubicBezTo>
                    <a:pt x="0" y="9"/>
                    <a:pt x="0" y="9"/>
                    <a:pt x="0" y="9"/>
                  </a:cubicBezTo>
                  <a:cubicBezTo>
                    <a:pt x="6" y="14"/>
                    <a:pt x="6" y="14"/>
                    <a:pt x="6" y="14"/>
                  </a:cubicBezTo>
                  <a:close/>
                  <a:moveTo>
                    <a:pt x="6" y="1"/>
                  </a:moveTo>
                  <a:cubicBezTo>
                    <a:pt x="6" y="1"/>
                    <a:pt x="6" y="1"/>
                    <a:pt x="6" y="1"/>
                  </a:cubicBezTo>
                  <a:cubicBezTo>
                    <a:pt x="6" y="1"/>
                    <a:pt x="6" y="1"/>
                    <a:pt x="6" y="1"/>
                  </a:cubicBezTo>
                  <a:close/>
                  <a:moveTo>
                    <a:pt x="1" y="4"/>
                  </a:moveTo>
                  <a:cubicBezTo>
                    <a:pt x="2" y="2"/>
                    <a:pt x="4" y="1"/>
                    <a:pt x="6" y="1"/>
                  </a:cubicBezTo>
                  <a:cubicBezTo>
                    <a:pt x="6" y="1"/>
                    <a:pt x="6" y="1"/>
                    <a:pt x="6" y="1"/>
                  </a:cubicBezTo>
                  <a:cubicBezTo>
                    <a:pt x="1" y="4"/>
                    <a:pt x="1" y="4"/>
                    <a:pt x="1" y="4"/>
                  </a:cubicBezTo>
                  <a:close/>
                  <a:moveTo>
                    <a:pt x="0" y="9"/>
                  </a:moveTo>
                  <a:cubicBezTo>
                    <a:pt x="1" y="4"/>
                    <a:pt x="1" y="4"/>
                    <a:pt x="1" y="4"/>
                  </a:cubicBezTo>
                  <a:cubicBezTo>
                    <a:pt x="0" y="5"/>
                    <a:pt x="0" y="7"/>
                    <a:pt x="0" y="9"/>
                  </a:cubicBezTo>
                  <a:close/>
                  <a:moveTo>
                    <a:pt x="0" y="9"/>
                  </a:moveTo>
                  <a:cubicBezTo>
                    <a:pt x="0" y="9"/>
                    <a:pt x="0" y="9"/>
                    <a:pt x="0" y="9"/>
                  </a:cubicBezTo>
                  <a:cubicBezTo>
                    <a:pt x="0" y="9"/>
                    <a:pt x="0" y="9"/>
                    <a:pt x="0" y="9"/>
                  </a:cubicBezTo>
                  <a:close/>
                  <a:moveTo>
                    <a:pt x="0" y="9"/>
                  </a:moveTo>
                  <a:cubicBezTo>
                    <a:pt x="0" y="9"/>
                    <a:pt x="0" y="9"/>
                    <a:pt x="0" y="9"/>
                  </a:cubicBezTo>
                  <a:cubicBezTo>
                    <a:pt x="0" y="9"/>
                    <a:pt x="0" y="9"/>
                    <a:pt x="0" y="9"/>
                  </a:cubicBezTo>
                  <a:cubicBezTo>
                    <a:pt x="0" y="9"/>
                    <a:pt x="0" y="9"/>
                    <a:pt x="0" y="9"/>
                  </a:cubicBezTo>
                  <a:close/>
                  <a:moveTo>
                    <a:pt x="0" y="9"/>
                  </a:moveTo>
                  <a:cubicBezTo>
                    <a:pt x="0" y="9"/>
                    <a:pt x="0" y="9"/>
                    <a:pt x="0" y="9"/>
                  </a:cubicBezTo>
                  <a:cubicBezTo>
                    <a:pt x="0" y="9"/>
                    <a:pt x="0" y="9"/>
                    <a:pt x="0" y="9"/>
                  </a:cubicBezTo>
                  <a:close/>
                  <a:moveTo>
                    <a:pt x="0" y="9"/>
                  </a:moveTo>
                  <a:cubicBezTo>
                    <a:pt x="0" y="9"/>
                    <a:pt x="0" y="9"/>
                    <a:pt x="0" y="9"/>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3" name="Freeform 345"/>
            <p:cNvSpPr>
              <a:spLocks noEditPoints="1"/>
            </p:cNvSpPr>
            <p:nvPr/>
          </p:nvSpPr>
          <p:spPr bwMode="auto">
            <a:xfrm>
              <a:off x="10239388" y="1849443"/>
              <a:ext cx="52389" cy="49213"/>
            </a:xfrm>
            <a:custGeom>
              <a:gdLst>
                <a:gd fmla="*/ 13 w 23" name="T0"/>
                <a:gd fmla="*/ 17 h 22" name="T1"/>
                <a:gd fmla="*/ 16 w 23" name="T2"/>
                <a:gd fmla="*/ 17 h 22" name="T3"/>
                <a:gd fmla="*/ 11 w 23" name="T4"/>
                <a:gd fmla="*/ 11 h 22" name="T5"/>
                <a:gd fmla="*/ 11 w 23" name="T6"/>
                <a:gd fmla="*/ 3 h 22" name="T7"/>
                <a:gd fmla="*/ 22 w 23" name="T8"/>
                <a:gd fmla="*/ 18 h 22" name="T9"/>
                <a:gd fmla="*/ 23 w 23" name="T10"/>
                <a:gd fmla="*/ 20 h 22" name="T11"/>
                <a:gd fmla="*/ 20 w 23" name="T12"/>
                <a:gd fmla="*/ 22 h 22" name="T13"/>
                <a:gd fmla="*/ 12 w 23" name="T14"/>
                <a:gd fmla="*/ 22 h 22" name="T15"/>
                <a:gd fmla="*/ 12 w 23" name="T16"/>
                <a:gd fmla="*/ 22 h 22" name="T17"/>
                <a:gd fmla="*/ 11 w 23" name="T18"/>
                <a:gd fmla="*/ 22 h 22" name="T19"/>
                <a:gd fmla="*/ 11 w 23" name="T20"/>
                <a:gd fmla="*/ 14 h 22" name="T21"/>
                <a:gd fmla="*/ 13 w 23" name="T22"/>
                <a:gd fmla="*/ 17 h 22" name="T23"/>
                <a:gd fmla="*/ 11 w 23" name="T24"/>
                <a:gd fmla="*/ 11 h 22" name="T25"/>
                <a:gd fmla="*/ 7 w 23" name="T26"/>
                <a:gd fmla="*/ 7 h 22" name="T27"/>
                <a:gd fmla="*/ 7 w 23" name="T28"/>
                <a:gd fmla="*/ 7 h 22" name="T29"/>
                <a:gd fmla="*/ 6 w 23" name="T30"/>
                <a:gd fmla="*/ 8 h 22" name="T31"/>
                <a:gd fmla="*/ 11 w 23" name="T32"/>
                <a:gd fmla="*/ 14 h 22" name="T33"/>
                <a:gd fmla="*/ 11 w 23" name="T34"/>
                <a:gd fmla="*/ 22 h 22" name="T35"/>
                <a:gd fmla="*/ 10 w 23" name="T36"/>
                <a:gd fmla="*/ 21 h 22" name="T37"/>
                <a:gd fmla="*/ 0 w 23" name="T38"/>
                <a:gd fmla="*/ 8 h 22" name="T39"/>
                <a:gd fmla="*/ 0 w 23" name="T40"/>
                <a:gd fmla="*/ 7 h 22" name="T41"/>
                <a:gd fmla="*/ 2 w 23" name="T42"/>
                <a:gd fmla="*/ 4 h 22" name="T43"/>
                <a:gd fmla="*/ 4 w 23" name="T44"/>
                <a:gd fmla="*/ 3 h 22" name="T45"/>
                <a:gd fmla="*/ 5 w 23" name="T46"/>
                <a:gd fmla="*/ 2 h 22" name="T47"/>
                <a:gd fmla="*/ 5 w 23" name="T48"/>
                <a:gd fmla="*/ 2 h 22" name="T49"/>
                <a:gd fmla="*/ 6 w 23" name="T50"/>
                <a:gd fmla="*/ 1 h 22" name="T51"/>
                <a:gd fmla="*/ 9 w 23" name="T52"/>
                <a:gd fmla="*/ 1 h 22" name="T53"/>
                <a:gd fmla="*/ 11 w 23" name="T54"/>
                <a:gd fmla="*/ 3 h 22" name="T55"/>
                <a:gd fmla="*/ 11 w 23" name="T56"/>
                <a:gd fmla="*/ 11 h 22"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22" w="23">
                  <a:moveTo>
                    <a:pt x="13" y="17"/>
                  </a:moveTo>
                  <a:cubicBezTo>
                    <a:pt x="16" y="17"/>
                    <a:pt x="16" y="17"/>
                    <a:pt x="16" y="17"/>
                  </a:cubicBezTo>
                  <a:cubicBezTo>
                    <a:pt x="11" y="11"/>
                    <a:pt x="11" y="11"/>
                    <a:pt x="11" y="11"/>
                  </a:cubicBezTo>
                  <a:cubicBezTo>
                    <a:pt x="11" y="3"/>
                    <a:pt x="11" y="3"/>
                    <a:pt x="11" y="3"/>
                  </a:cubicBezTo>
                  <a:cubicBezTo>
                    <a:pt x="22" y="18"/>
                    <a:pt x="22" y="18"/>
                    <a:pt x="22" y="18"/>
                  </a:cubicBezTo>
                  <a:cubicBezTo>
                    <a:pt x="23" y="18"/>
                    <a:pt x="23" y="19"/>
                    <a:pt x="23" y="20"/>
                  </a:cubicBezTo>
                  <a:cubicBezTo>
                    <a:pt x="23" y="21"/>
                    <a:pt x="22" y="22"/>
                    <a:pt x="20" y="22"/>
                  </a:cubicBezTo>
                  <a:cubicBezTo>
                    <a:pt x="12" y="22"/>
                    <a:pt x="12" y="22"/>
                    <a:pt x="12" y="22"/>
                  </a:cubicBezTo>
                  <a:cubicBezTo>
                    <a:pt x="12" y="22"/>
                    <a:pt x="12" y="22"/>
                    <a:pt x="12" y="22"/>
                  </a:cubicBezTo>
                  <a:cubicBezTo>
                    <a:pt x="12" y="22"/>
                    <a:pt x="11" y="22"/>
                    <a:pt x="11" y="22"/>
                  </a:cubicBezTo>
                  <a:cubicBezTo>
                    <a:pt x="11" y="14"/>
                    <a:pt x="11" y="14"/>
                    <a:pt x="11" y="14"/>
                  </a:cubicBezTo>
                  <a:lnTo>
                    <a:pt x="13" y="17"/>
                  </a:lnTo>
                  <a:close/>
                  <a:moveTo>
                    <a:pt x="11" y="11"/>
                  </a:moveTo>
                  <a:cubicBezTo>
                    <a:pt x="7" y="7"/>
                    <a:pt x="7" y="7"/>
                    <a:pt x="7" y="7"/>
                  </a:cubicBezTo>
                  <a:cubicBezTo>
                    <a:pt x="7" y="7"/>
                    <a:pt x="7" y="7"/>
                    <a:pt x="7" y="7"/>
                  </a:cubicBezTo>
                  <a:cubicBezTo>
                    <a:pt x="7" y="7"/>
                    <a:pt x="6" y="7"/>
                    <a:pt x="6" y="8"/>
                  </a:cubicBezTo>
                  <a:cubicBezTo>
                    <a:pt x="11" y="14"/>
                    <a:pt x="11" y="14"/>
                    <a:pt x="11" y="14"/>
                  </a:cubicBezTo>
                  <a:cubicBezTo>
                    <a:pt x="11" y="22"/>
                    <a:pt x="11" y="22"/>
                    <a:pt x="11" y="22"/>
                  </a:cubicBezTo>
                  <a:cubicBezTo>
                    <a:pt x="11" y="21"/>
                    <a:pt x="10" y="21"/>
                    <a:pt x="10" y="21"/>
                  </a:cubicBezTo>
                  <a:cubicBezTo>
                    <a:pt x="0" y="8"/>
                    <a:pt x="0" y="8"/>
                    <a:pt x="0" y="8"/>
                  </a:cubicBezTo>
                  <a:cubicBezTo>
                    <a:pt x="0" y="8"/>
                    <a:pt x="0" y="7"/>
                    <a:pt x="0" y="7"/>
                  </a:cubicBezTo>
                  <a:cubicBezTo>
                    <a:pt x="0" y="6"/>
                    <a:pt x="1" y="4"/>
                    <a:pt x="2" y="4"/>
                  </a:cubicBezTo>
                  <a:cubicBezTo>
                    <a:pt x="3" y="4"/>
                    <a:pt x="3" y="4"/>
                    <a:pt x="4" y="3"/>
                  </a:cubicBezTo>
                  <a:cubicBezTo>
                    <a:pt x="4" y="3"/>
                    <a:pt x="5" y="2"/>
                    <a:pt x="5" y="2"/>
                  </a:cubicBezTo>
                  <a:cubicBezTo>
                    <a:pt x="5" y="2"/>
                    <a:pt x="5" y="2"/>
                    <a:pt x="5" y="2"/>
                  </a:cubicBezTo>
                  <a:cubicBezTo>
                    <a:pt x="5" y="1"/>
                    <a:pt x="6" y="1"/>
                    <a:pt x="6" y="1"/>
                  </a:cubicBezTo>
                  <a:cubicBezTo>
                    <a:pt x="7" y="0"/>
                    <a:pt x="9" y="0"/>
                    <a:pt x="9" y="1"/>
                  </a:cubicBezTo>
                  <a:cubicBezTo>
                    <a:pt x="11" y="3"/>
                    <a:pt x="11" y="3"/>
                    <a:pt x="11" y="3"/>
                  </a:cubicBezTo>
                  <a:lnTo>
                    <a:pt x="11" y="11"/>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4" name="Freeform 346"/>
            <p:cNvSpPr>
              <a:spLocks noEditPoints="1"/>
            </p:cNvSpPr>
            <p:nvPr/>
          </p:nvSpPr>
          <p:spPr bwMode="auto">
            <a:xfrm>
              <a:off x="10226687" y="1830397"/>
              <a:ext cx="31751" cy="34925"/>
            </a:xfrm>
            <a:custGeom>
              <a:gdLst>
                <a:gd fmla="*/ 7 w 14" name="T0"/>
                <a:gd fmla="*/ 5 h 15" name="T1"/>
                <a:gd fmla="*/ 7 w 14" name="T2"/>
                <a:gd fmla="*/ 5 h 15" name="T3"/>
                <a:gd fmla="*/ 7 w 14" name="T4"/>
                <a:gd fmla="*/ 0 h 15" name="T5"/>
                <a:gd fmla="*/ 9 w 14" name="T6"/>
                <a:gd fmla="*/ 1 h 15" name="T7"/>
                <a:gd fmla="*/ 13 w 14" name="T8"/>
                <a:gd fmla="*/ 4 h 15" name="T9"/>
                <a:gd fmla="*/ 14 w 14" name="T10"/>
                <a:gd fmla="*/ 9 h 15" name="T11"/>
                <a:gd fmla="*/ 14 w 14" name="T12"/>
                <a:gd fmla="*/ 9 h 15" name="T13"/>
                <a:gd fmla="*/ 14 w 14" name="T14"/>
                <a:gd fmla="*/ 9 h 15" name="T15"/>
                <a:gd fmla="*/ 14 w 14" name="T16"/>
                <a:gd fmla="*/ 9 h 15" name="T17"/>
                <a:gd fmla="*/ 12 w 14" name="T18"/>
                <a:gd fmla="*/ 13 h 15" name="T19"/>
                <a:gd fmla="*/ 7 w 14" name="T20"/>
                <a:gd fmla="*/ 15 h 15" name="T21"/>
                <a:gd fmla="*/ 7 w 14" name="T22"/>
                <a:gd fmla="*/ 10 h 15" name="T23"/>
                <a:gd fmla="*/ 7 w 14" name="T24"/>
                <a:gd fmla="*/ 10 h 15" name="T25"/>
                <a:gd fmla="*/ 9 w 14" name="T26"/>
                <a:gd fmla="*/ 8 h 15" name="T27"/>
                <a:gd fmla="*/ 9 w 14" name="T28"/>
                <a:gd fmla="*/ 8 h 15" name="T29"/>
                <a:gd fmla="*/ 9 w 14" name="T30"/>
                <a:gd fmla="*/ 8 h 15" name="T31"/>
                <a:gd fmla="*/ 9 w 14" name="T32"/>
                <a:gd fmla="*/ 8 h 15" name="T33"/>
                <a:gd fmla="*/ 8 w 14" name="T34"/>
                <a:gd fmla="*/ 5 h 15" name="T35"/>
                <a:gd fmla="*/ 6 w 14" name="T36"/>
                <a:gd fmla="*/ 6 h 15" name="T37"/>
                <a:gd fmla="*/ 5 w 14" name="T38"/>
                <a:gd fmla="*/ 1 h 15" name="T39"/>
                <a:gd fmla="*/ 7 w 14" name="T40"/>
                <a:gd fmla="*/ 5 h 15" name="T41"/>
                <a:gd fmla="*/ 5 w 14" name="T42"/>
                <a:gd fmla="*/ 9 h 15" name="T43"/>
                <a:gd fmla="*/ 6 w 14" name="T44"/>
                <a:gd fmla="*/ 10 h 15" name="T45"/>
                <a:gd fmla="*/ 7 w 14" name="T46"/>
                <a:gd fmla="*/ 10 h 15" name="T47"/>
                <a:gd fmla="*/ 7 w 14" name="T48"/>
                <a:gd fmla="*/ 10 h 15" name="T49"/>
                <a:gd fmla="*/ 7 w 14" name="T50"/>
                <a:gd fmla="*/ 15 h 15" name="T51"/>
                <a:gd fmla="*/ 7 w 14" name="T52"/>
                <a:gd fmla="*/ 15 h 15" name="T53"/>
                <a:gd fmla="*/ 7 w 14" name="T54"/>
                <a:gd fmla="*/ 15 h 15" name="T55"/>
                <a:gd fmla="*/ 6 w 14" name="T56"/>
                <a:gd fmla="*/ 15 h 15" name="T57"/>
                <a:gd fmla="*/ 6 w 14" name="T58"/>
                <a:gd fmla="*/ 15 h 15" name="T59"/>
                <a:gd fmla="*/ 6 w 14" name="T60"/>
                <a:gd fmla="*/ 15 h 15" name="T61"/>
                <a:gd fmla="*/ 5 w 14" name="T62"/>
                <a:gd fmla="*/ 14 h 15" name="T63"/>
                <a:gd fmla="*/ 5 w 14" name="T64"/>
                <a:gd fmla="*/ 7 h 15" name="T65"/>
                <a:gd fmla="*/ 5 w 14" name="T66"/>
                <a:gd fmla="*/ 1 h 15" name="T67"/>
                <a:gd fmla="*/ 5 w 14" name="T68"/>
                <a:gd fmla="*/ 1 h 15" name="T69"/>
                <a:gd fmla="*/ 5 w 14" name="T70"/>
                <a:gd fmla="*/ 14 h 15" name="T71"/>
                <a:gd fmla="*/ 5 w 14" name="T72"/>
                <a:gd fmla="*/ 7 h 15" name="T73"/>
                <a:gd fmla="*/ 5 w 14" name="T74"/>
                <a:gd fmla="*/ 7 h 15" name="T75"/>
                <a:gd fmla="*/ 5 w 14" name="T76"/>
                <a:gd fmla="*/ 8 h 15" name="T77"/>
                <a:gd fmla="*/ 5 w 14" name="T78"/>
                <a:gd fmla="*/ 8 h 15" name="T79"/>
                <a:gd fmla="*/ 2 w 14" name="T80"/>
                <a:gd fmla="*/ 12 h 15" name="T81"/>
                <a:gd fmla="*/ 0 w 14" name="T82"/>
                <a:gd fmla="*/ 8 h 15" name="T83"/>
                <a:gd fmla="*/ 0 w 14" name="T84"/>
                <a:gd fmla="*/ 7 h 15" name="T85"/>
                <a:gd fmla="*/ 0 w 14" name="T86"/>
                <a:gd fmla="*/ 7 h 15" name="T87"/>
                <a:gd fmla="*/ 0 w 14" name="T88"/>
                <a:gd fmla="*/ 6 h 15" name="T89"/>
                <a:gd fmla="*/ 0 w 14" name="T90"/>
                <a:gd fmla="*/ 6 h 15" name="T91"/>
                <a:gd fmla="*/ 0 w 14" name="T92"/>
                <a:gd fmla="*/ 6 h 15" name="T93"/>
                <a:gd fmla="*/ 5 w 14" name="T94"/>
                <a:gd fmla="*/ 1 h 15" name="T95"/>
                <a:gd fmla="*/ 0 w 14" name="T96"/>
                <a:gd fmla="*/ 7 h 15" name="T97"/>
                <a:gd fmla="*/ 0 w 14" name="T98"/>
                <a:gd fmla="*/ 7 h 15" name="T99"/>
                <a:gd fmla="*/ 0 w 14" name="T100"/>
                <a:gd fmla="*/ 8 h 15"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5" w="14">
                  <a:moveTo>
                    <a:pt x="8" y="5"/>
                  </a:moveTo>
                  <a:cubicBezTo>
                    <a:pt x="7" y="5"/>
                    <a:pt x="7" y="5"/>
                    <a:pt x="7" y="5"/>
                  </a:cubicBezTo>
                  <a:cubicBezTo>
                    <a:pt x="7" y="5"/>
                    <a:pt x="7" y="5"/>
                    <a:pt x="7" y="5"/>
                  </a:cubicBezTo>
                  <a:cubicBezTo>
                    <a:pt x="7" y="5"/>
                    <a:pt x="7" y="5"/>
                    <a:pt x="7" y="5"/>
                  </a:cubicBezTo>
                  <a:cubicBezTo>
                    <a:pt x="7" y="0"/>
                    <a:pt x="7" y="0"/>
                    <a:pt x="7" y="0"/>
                  </a:cubicBezTo>
                  <a:cubicBezTo>
                    <a:pt x="7" y="0"/>
                    <a:pt x="7" y="0"/>
                    <a:pt x="7" y="0"/>
                  </a:cubicBezTo>
                  <a:cubicBezTo>
                    <a:pt x="7" y="0"/>
                    <a:pt x="8" y="0"/>
                    <a:pt x="8" y="0"/>
                  </a:cubicBezTo>
                  <a:cubicBezTo>
                    <a:pt x="8" y="1"/>
                    <a:pt x="8" y="1"/>
                    <a:pt x="9" y="1"/>
                  </a:cubicBezTo>
                  <a:cubicBezTo>
                    <a:pt x="9" y="1"/>
                    <a:pt x="9" y="1"/>
                    <a:pt x="9" y="1"/>
                  </a:cubicBezTo>
                  <a:cubicBezTo>
                    <a:pt x="11" y="1"/>
                    <a:pt x="12" y="2"/>
                    <a:pt x="13" y="4"/>
                  </a:cubicBezTo>
                  <a:cubicBezTo>
                    <a:pt x="14" y="5"/>
                    <a:pt x="14" y="7"/>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1"/>
                    <a:pt x="13" y="12"/>
                    <a:pt x="12" y="13"/>
                  </a:cubicBezTo>
                  <a:cubicBezTo>
                    <a:pt x="10" y="14"/>
                    <a:pt x="9" y="15"/>
                    <a:pt x="7" y="15"/>
                  </a:cubicBezTo>
                  <a:cubicBezTo>
                    <a:pt x="7" y="15"/>
                    <a:pt x="7" y="15"/>
                    <a:pt x="7" y="15"/>
                  </a:cubicBezTo>
                  <a:cubicBezTo>
                    <a:pt x="7" y="15"/>
                    <a:pt x="7" y="15"/>
                    <a:pt x="7" y="15"/>
                  </a:cubicBezTo>
                  <a:cubicBezTo>
                    <a:pt x="7" y="10"/>
                    <a:pt x="7" y="10"/>
                    <a:pt x="7" y="10"/>
                  </a:cubicBezTo>
                  <a:cubicBezTo>
                    <a:pt x="7" y="10"/>
                    <a:pt x="7" y="10"/>
                    <a:pt x="7" y="10"/>
                  </a:cubicBezTo>
                  <a:cubicBezTo>
                    <a:pt x="7" y="10"/>
                    <a:pt x="7" y="10"/>
                    <a:pt x="7" y="10"/>
                  </a:cubicBezTo>
                  <a:cubicBezTo>
                    <a:pt x="8" y="10"/>
                    <a:pt x="8" y="10"/>
                    <a:pt x="9" y="9"/>
                  </a:cubicBezTo>
                  <a:cubicBezTo>
                    <a:pt x="9" y="9"/>
                    <a:pt x="9" y="9"/>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7"/>
                    <a:pt x="9" y="7"/>
                    <a:pt x="9" y="6"/>
                  </a:cubicBezTo>
                  <a:cubicBezTo>
                    <a:pt x="9" y="6"/>
                    <a:pt x="8" y="5"/>
                    <a:pt x="8" y="5"/>
                  </a:cubicBezTo>
                  <a:close/>
                  <a:moveTo>
                    <a:pt x="7" y="5"/>
                  </a:moveTo>
                  <a:cubicBezTo>
                    <a:pt x="7" y="5"/>
                    <a:pt x="6" y="5"/>
                    <a:pt x="6" y="6"/>
                  </a:cubicBezTo>
                  <a:cubicBezTo>
                    <a:pt x="5" y="6"/>
                    <a:pt x="5" y="7"/>
                    <a:pt x="5" y="7"/>
                  </a:cubicBezTo>
                  <a:cubicBezTo>
                    <a:pt x="5" y="1"/>
                    <a:pt x="5" y="1"/>
                    <a:pt x="5" y="1"/>
                  </a:cubicBezTo>
                  <a:cubicBezTo>
                    <a:pt x="6" y="1"/>
                    <a:pt x="6" y="0"/>
                    <a:pt x="7" y="0"/>
                  </a:cubicBezTo>
                  <a:cubicBezTo>
                    <a:pt x="7" y="5"/>
                    <a:pt x="7" y="5"/>
                    <a:pt x="7" y="5"/>
                  </a:cubicBezTo>
                  <a:close/>
                  <a:moveTo>
                    <a:pt x="5" y="8"/>
                  </a:moveTo>
                  <a:cubicBezTo>
                    <a:pt x="5" y="9"/>
                    <a:pt x="5" y="9"/>
                    <a:pt x="5" y="9"/>
                  </a:cubicBezTo>
                  <a:cubicBezTo>
                    <a:pt x="5" y="9"/>
                    <a:pt x="5" y="9"/>
                    <a:pt x="5" y="9"/>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4"/>
                    <a:pt x="5" y="14"/>
                  </a:cubicBezTo>
                  <a:cubicBezTo>
                    <a:pt x="5" y="8"/>
                    <a:pt x="5" y="8"/>
                    <a:pt x="5" y="8"/>
                  </a:cubicBezTo>
                  <a:close/>
                  <a:moveTo>
                    <a:pt x="5" y="7"/>
                  </a:moveTo>
                  <a:cubicBezTo>
                    <a:pt x="5" y="7"/>
                    <a:pt x="5" y="7"/>
                    <a:pt x="5" y="7"/>
                  </a:cubicBezTo>
                  <a:close/>
                  <a:moveTo>
                    <a:pt x="5" y="1"/>
                  </a:moveTo>
                  <a:cubicBezTo>
                    <a:pt x="5" y="7"/>
                    <a:pt x="5" y="7"/>
                    <a:pt x="5" y="7"/>
                  </a:cubicBezTo>
                  <a:cubicBezTo>
                    <a:pt x="5" y="1"/>
                    <a:pt x="5" y="1"/>
                    <a:pt x="5" y="1"/>
                  </a:cubicBezTo>
                  <a:close/>
                  <a:moveTo>
                    <a:pt x="5" y="8"/>
                  </a:moveTo>
                  <a:cubicBezTo>
                    <a:pt x="5" y="14"/>
                    <a:pt x="5" y="14"/>
                    <a:pt x="5" y="14"/>
                  </a:cubicBezTo>
                  <a:lnTo>
                    <a:pt x="5" y="8"/>
                  </a:lnTo>
                  <a:close/>
                  <a:moveTo>
                    <a:pt x="5" y="7"/>
                  </a:move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14"/>
                    <a:pt x="5" y="14"/>
                    <a:pt x="5" y="14"/>
                  </a:cubicBezTo>
                  <a:cubicBezTo>
                    <a:pt x="4" y="14"/>
                    <a:pt x="2" y="13"/>
                    <a:pt x="2" y="12"/>
                  </a:cubicBezTo>
                  <a:cubicBezTo>
                    <a:pt x="2" y="12"/>
                    <a:pt x="2" y="12"/>
                    <a:pt x="1" y="12"/>
                  </a:cubicBezTo>
                  <a:cubicBezTo>
                    <a:pt x="0" y="11"/>
                    <a:pt x="0" y="9"/>
                    <a:pt x="0" y="8"/>
                  </a:cubicBezTo>
                  <a:cubicBezTo>
                    <a:pt x="0" y="8"/>
                    <a:pt x="0" y="8"/>
                    <a:pt x="0" y="8"/>
                  </a:cubicBezTo>
                  <a:cubicBezTo>
                    <a:pt x="0" y="7"/>
                    <a:pt x="0" y="7"/>
                    <a:pt x="0" y="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4"/>
                    <a:pt x="1" y="3"/>
                    <a:pt x="3" y="2"/>
                  </a:cubicBezTo>
                  <a:cubicBezTo>
                    <a:pt x="3" y="1"/>
                    <a:pt x="4" y="1"/>
                    <a:pt x="5" y="1"/>
                  </a:cubicBezTo>
                  <a:cubicBezTo>
                    <a:pt x="5" y="7"/>
                    <a:pt x="5" y="7"/>
                    <a:pt x="5" y="7"/>
                  </a:cubicBezTo>
                  <a:close/>
                  <a:moveTo>
                    <a:pt x="0" y="7"/>
                  </a:moveTo>
                  <a:cubicBezTo>
                    <a:pt x="0" y="7"/>
                    <a:pt x="0" y="7"/>
                    <a:pt x="0" y="7"/>
                  </a:cubicBezTo>
                  <a:cubicBezTo>
                    <a:pt x="0" y="7"/>
                    <a:pt x="0" y="7"/>
                    <a:pt x="0" y="7"/>
                  </a:cubicBezTo>
                  <a:close/>
                  <a:moveTo>
                    <a:pt x="0" y="8"/>
                  </a:moveTo>
                  <a:cubicBezTo>
                    <a:pt x="0" y="8"/>
                    <a:pt x="0" y="8"/>
                    <a:pt x="0" y="8"/>
                  </a:cubicBez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sp>
          <p:nvSpPr>
            <p:cNvPr id="1515" name="Freeform 347"/>
            <p:cNvSpPr>
              <a:spLocks noEditPoints="1"/>
            </p:cNvSpPr>
            <p:nvPr/>
          </p:nvSpPr>
          <p:spPr bwMode="auto">
            <a:xfrm>
              <a:off x="10147300" y="1892299"/>
              <a:ext cx="161925" cy="85725"/>
            </a:xfrm>
            <a:custGeom>
              <a:gdLst>
                <a:gd fmla="*/ 36 w 72" name="T0"/>
                <a:gd fmla="*/ 34 h 38" name="T1"/>
                <a:gd fmla="*/ 59 w 72" name="T2"/>
                <a:gd fmla="*/ 34 h 38" name="T3"/>
                <a:gd fmla="*/ 67 w 72" name="T4"/>
                <a:gd fmla="*/ 5 h 38" name="T5"/>
                <a:gd fmla="*/ 63 w 72" name="T6"/>
                <a:gd fmla="*/ 5 h 38" name="T7"/>
                <a:gd fmla="*/ 55 w 72" name="T8"/>
                <a:gd fmla="*/ 5 h 38" name="T9"/>
                <a:gd fmla="*/ 36 w 72" name="T10"/>
                <a:gd fmla="*/ 5 h 38" name="T11"/>
                <a:gd fmla="*/ 36 w 72" name="T12"/>
                <a:gd fmla="*/ 0 h 38" name="T13"/>
                <a:gd fmla="*/ 55 w 72" name="T14"/>
                <a:gd fmla="*/ 0 h 38" name="T15"/>
                <a:gd fmla="*/ 63 w 72" name="T16"/>
                <a:gd fmla="*/ 0 h 38" name="T17"/>
                <a:gd fmla="*/ 70 w 72" name="T18"/>
                <a:gd fmla="*/ 0 h 38" name="T19"/>
                <a:gd fmla="*/ 70 w 72" name="T20"/>
                <a:gd fmla="*/ 0 h 38" name="T21"/>
                <a:gd fmla="*/ 70 w 72" name="T22"/>
                <a:gd fmla="*/ 0 h 38" name="T23"/>
                <a:gd fmla="*/ 72 w 72" name="T24"/>
                <a:gd fmla="*/ 3 h 38" name="T25"/>
                <a:gd fmla="*/ 63 w 72" name="T26"/>
                <a:gd fmla="*/ 37 h 38" name="T27"/>
                <a:gd fmla="*/ 61 w 72" name="T28"/>
                <a:gd fmla="*/ 38 h 38" name="T29"/>
                <a:gd fmla="*/ 36 w 72" name="T30"/>
                <a:gd fmla="*/ 38 h 38" name="T31"/>
                <a:gd fmla="*/ 36 w 72" name="T32"/>
                <a:gd fmla="*/ 34 h 38" name="T33"/>
                <a:gd fmla="*/ 6 w 72" name="T34"/>
                <a:gd fmla="*/ 5 h 38" name="T35"/>
                <a:gd fmla="*/ 13 w 72" name="T36"/>
                <a:gd fmla="*/ 34 h 38" name="T37"/>
                <a:gd fmla="*/ 36 w 72" name="T38"/>
                <a:gd fmla="*/ 34 h 38" name="T39"/>
                <a:gd fmla="*/ 36 w 72" name="T40"/>
                <a:gd fmla="*/ 38 h 38" name="T41"/>
                <a:gd fmla="*/ 11 w 72" name="T42"/>
                <a:gd fmla="*/ 38 h 38" name="T43"/>
                <a:gd fmla="*/ 11 w 72" name="T44"/>
                <a:gd fmla="*/ 38 h 38" name="T45"/>
                <a:gd fmla="*/ 9 w 72" name="T46"/>
                <a:gd fmla="*/ 37 h 38" name="T47"/>
                <a:gd fmla="*/ 0 w 72" name="T48"/>
                <a:gd fmla="*/ 3 h 38" name="T49"/>
                <a:gd fmla="*/ 0 w 72" name="T50"/>
                <a:gd fmla="*/ 3 h 38" name="T51"/>
                <a:gd fmla="*/ 3 w 72" name="T52"/>
                <a:gd fmla="*/ 0 h 38" name="T53"/>
                <a:gd fmla="*/ 10 w 72" name="T54"/>
                <a:gd fmla="*/ 0 h 38" name="T55"/>
                <a:gd fmla="*/ 18 w 72" name="T56"/>
                <a:gd fmla="*/ 0 h 38" name="T57"/>
                <a:gd fmla="*/ 36 w 72" name="T58"/>
                <a:gd fmla="*/ 0 h 38" name="T59"/>
                <a:gd fmla="*/ 36 w 72" name="T60"/>
                <a:gd fmla="*/ 5 h 38" name="T61"/>
                <a:gd fmla="*/ 18 w 72" name="T62"/>
                <a:gd fmla="*/ 5 h 38" name="T63"/>
                <a:gd fmla="*/ 10 w 72" name="T64"/>
                <a:gd fmla="*/ 5 h 38" name="T65"/>
                <a:gd fmla="*/ 6 w 72" name="T66"/>
                <a:gd fmla="*/ 5 h 3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8" w="72">
                  <a:moveTo>
                    <a:pt x="36" y="34"/>
                  </a:moveTo>
                  <a:cubicBezTo>
                    <a:pt x="59" y="34"/>
                    <a:pt x="59" y="34"/>
                    <a:pt x="59" y="34"/>
                  </a:cubicBezTo>
                  <a:cubicBezTo>
                    <a:pt x="67" y="5"/>
                    <a:pt x="67" y="5"/>
                    <a:pt x="67" y="5"/>
                  </a:cubicBezTo>
                  <a:cubicBezTo>
                    <a:pt x="63" y="5"/>
                    <a:pt x="63" y="5"/>
                    <a:pt x="63" y="5"/>
                  </a:cubicBezTo>
                  <a:cubicBezTo>
                    <a:pt x="55" y="5"/>
                    <a:pt x="55" y="5"/>
                    <a:pt x="55" y="5"/>
                  </a:cubicBezTo>
                  <a:cubicBezTo>
                    <a:pt x="36" y="5"/>
                    <a:pt x="36" y="5"/>
                    <a:pt x="36" y="5"/>
                  </a:cubicBezTo>
                  <a:cubicBezTo>
                    <a:pt x="36" y="0"/>
                    <a:pt x="36" y="0"/>
                    <a:pt x="36" y="0"/>
                  </a:cubicBezTo>
                  <a:cubicBezTo>
                    <a:pt x="55" y="0"/>
                    <a:pt x="55" y="0"/>
                    <a:pt x="55" y="0"/>
                  </a:cubicBezTo>
                  <a:cubicBezTo>
                    <a:pt x="63" y="0"/>
                    <a:pt x="63" y="0"/>
                    <a:pt x="63" y="0"/>
                  </a:cubicBezTo>
                  <a:cubicBezTo>
                    <a:pt x="70" y="0"/>
                    <a:pt x="70" y="0"/>
                    <a:pt x="70" y="0"/>
                  </a:cubicBezTo>
                  <a:cubicBezTo>
                    <a:pt x="70" y="0"/>
                    <a:pt x="70" y="0"/>
                    <a:pt x="70" y="0"/>
                  </a:cubicBezTo>
                  <a:cubicBezTo>
                    <a:pt x="70" y="0"/>
                    <a:pt x="70" y="0"/>
                    <a:pt x="70" y="0"/>
                  </a:cubicBezTo>
                  <a:cubicBezTo>
                    <a:pt x="72" y="1"/>
                    <a:pt x="72" y="2"/>
                    <a:pt x="72" y="3"/>
                  </a:cubicBezTo>
                  <a:cubicBezTo>
                    <a:pt x="63" y="37"/>
                    <a:pt x="63" y="37"/>
                    <a:pt x="63" y="37"/>
                  </a:cubicBezTo>
                  <a:cubicBezTo>
                    <a:pt x="63" y="38"/>
                    <a:pt x="62" y="38"/>
                    <a:pt x="61" y="38"/>
                  </a:cubicBezTo>
                  <a:cubicBezTo>
                    <a:pt x="36" y="38"/>
                    <a:pt x="36" y="38"/>
                    <a:pt x="36" y="38"/>
                  </a:cubicBezTo>
                  <a:lnTo>
                    <a:pt x="36" y="34"/>
                  </a:lnTo>
                  <a:close/>
                  <a:moveTo>
                    <a:pt x="6" y="5"/>
                  </a:moveTo>
                  <a:cubicBezTo>
                    <a:pt x="13" y="34"/>
                    <a:pt x="13" y="34"/>
                    <a:pt x="13" y="34"/>
                  </a:cubicBezTo>
                  <a:cubicBezTo>
                    <a:pt x="36" y="34"/>
                    <a:pt x="36" y="34"/>
                    <a:pt x="36" y="34"/>
                  </a:cubicBezTo>
                  <a:cubicBezTo>
                    <a:pt x="36" y="38"/>
                    <a:pt x="36" y="38"/>
                    <a:pt x="36" y="38"/>
                  </a:cubicBezTo>
                  <a:cubicBezTo>
                    <a:pt x="11" y="38"/>
                    <a:pt x="11" y="38"/>
                    <a:pt x="11" y="38"/>
                  </a:cubicBezTo>
                  <a:cubicBezTo>
                    <a:pt x="11" y="38"/>
                    <a:pt x="11" y="38"/>
                    <a:pt x="11" y="38"/>
                  </a:cubicBezTo>
                  <a:cubicBezTo>
                    <a:pt x="10" y="38"/>
                    <a:pt x="9" y="38"/>
                    <a:pt x="9" y="37"/>
                  </a:cubicBezTo>
                  <a:cubicBezTo>
                    <a:pt x="0" y="3"/>
                    <a:pt x="0" y="3"/>
                    <a:pt x="0" y="3"/>
                  </a:cubicBezTo>
                  <a:cubicBezTo>
                    <a:pt x="0" y="3"/>
                    <a:pt x="0" y="3"/>
                    <a:pt x="0" y="3"/>
                  </a:cubicBezTo>
                  <a:cubicBezTo>
                    <a:pt x="0" y="1"/>
                    <a:pt x="1" y="0"/>
                    <a:pt x="3" y="0"/>
                  </a:cubicBezTo>
                  <a:cubicBezTo>
                    <a:pt x="10" y="0"/>
                    <a:pt x="10" y="0"/>
                    <a:pt x="10" y="0"/>
                  </a:cubicBezTo>
                  <a:cubicBezTo>
                    <a:pt x="18" y="0"/>
                    <a:pt x="18" y="0"/>
                    <a:pt x="18" y="0"/>
                  </a:cubicBezTo>
                  <a:cubicBezTo>
                    <a:pt x="36" y="0"/>
                    <a:pt x="36" y="0"/>
                    <a:pt x="36" y="0"/>
                  </a:cubicBezTo>
                  <a:cubicBezTo>
                    <a:pt x="36" y="5"/>
                    <a:pt x="36" y="5"/>
                    <a:pt x="36" y="5"/>
                  </a:cubicBezTo>
                  <a:cubicBezTo>
                    <a:pt x="18" y="5"/>
                    <a:pt x="18" y="5"/>
                    <a:pt x="18" y="5"/>
                  </a:cubicBezTo>
                  <a:cubicBezTo>
                    <a:pt x="10" y="5"/>
                    <a:pt x="10" y="5"/>
                    <a:pt x="10" y="5"/>
                  </a:cubicBezTo>
                  <a:lnTo>
                    <a:pt x="6" y="5"/>
                  </a:lnTo>
                  <a:close/>
                </a:path>
              </a:pathLst>
            </a:custGeom>
            <a:grpFill/>
            <a:ln>
              <a:noFill/>
            </a:ln>
            <a:extLst>
              <a:ext uri="{91240B29-F687-4F45-9708-019B960494DF}">
                <a14:hiddenLine w="9525">
                  <a:solidFill>
                    <a:srgbClr val="000000"/>
                  </a:solidFill>
                  <a:round/>
                  <a:headEnd/>
                  <a:tailEnd/>
                </a14:hiddenLine>
              </a:ext>
            </a:extLst>
          </p:spPr>
          <p:txBody>
            <a:bodyPr bIns="34290" lIns="68580" rIns="68580" tIns="34290"/>
            <a:lstStyle/>
            <a:p>
              <a:pPr defTabSz="685754" eaLnBrk="1" fontAlgn="auto" hangingPunct="1">
                <a:spcBef>
                  <a:spcPct val="0"/>
                </a:spcBef>
                <a:spcAft>
                  <a:spcPct val="0"/>
                </a:spcAft>
                <a:defRPr/>
              </a:pPr>
              <a:endParaRPr lang="id-ID" sz="1013">
                <a:latin typeface="+mn-lt"/>
                <a:ea typeface="+mn-ea"/>
              </a:endParaRP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10" presetSubtype="0">
                                  <p:stCondLst>
                                    <p:cond delay="0"/>
                                  </p:stCondLst>
                                  <p:childTnLst>
                                    <p:set>
                                      <p:cBhvr>
                                        <p:cTn dur="1" fill="hold" id="6">
                                          <p:stCondLst>
                                            <p:cond delay="0"/>
                                          </p:stCondLst>
                                        </p:cTn>
                                        <p:tgtEl>
                                          <p:spTgt spid="3"/>
                                        </p:tgtEl>
                                        <p:attrNameLst>
                                          <p:attrName>style.visibility</p:attrName>
                                        </p:attrNameLst>
                                      </p:cBhvr>
                                      <p:to>
                                        <p:strVal val="visible"/>
                                      </p:to>
                                    </p:set>
                                    <p:animEffect filter="fade" transition="in">
                                      <p:cBhvr>
                                        <p:cTn dur="600" id="7"/>
                                        <p:tgtEl>
                                          <p:spTgt spid="3"/>
                                        </p:tgtEl>
                                      </p:cBhvr>
                                    </p:animEffect>
                                  </p:childTnLst>
                                </p:cTn>
                              </p:par>
                              <p:par>
                                <p:cTn decel="100000" fill="hold" grpId="1" id="8" nodeType="withEffect" presetClass="path" presetID="35" presetSubtype="0">
                                  <p:stCondLst>
                                    <p:cond delay="0"/>
                                  </p:stCondLst>
                                  <p:childTnLst>
                                    <p:animMotion origin="layout" path="M -0.05552 0.00023 L -3.51034E-06 0.00023" pathEditMode="relative" ptsTypes="AA" rAng="0">
                                      <p:cBhvr>
                                        <p:cTn dur="800" fill="hold" id="9"/>
                                        <p:tgtEl>
                                          <p:spTgt spid="3"/>
                                        </p:tgtEl>
                                        <p:attrNameLst>
                                          <p:attrName>ppt_x</p:attrName>
                                          <p:attrName>ppt_y</p:attrName>
                                        </p:attrNameLst>
                                      </p:cBhvr>
                                      <p:rCtr x="2770" y="0"/>
                                    </p:animMotion>
                                  </p:childTnLst>
                                </p:cTn>
                              </p:par>
                            </p:childTnLst>
                          </p:cTn>
                        </p:par>
                        <p:par>
                          <p:cTn fill="hold" id="10" nodeType="afterGroup">
                            <p:stCondLst>
                              <p:cond delay="800"/>
                            </p:stCondLst>
                            <p:childTnLst>
                              <p:par>
                                <p:cTn fill="hold" grpId="0" id="11" nodeType="afterEffect" presetClass="entr" presetID="22" presetSubtype="8">
                                  <p:stCondLst>
                                    <p:cond delay="0"/>
                                  </p:stCondLst>
                                  <p:childTnLst>
                                    <p:set>
                                      <p:cBhvr>
                                        <p:cTn dur="1" fill="hold" id="12">
                                          <p:stCondLst>
                                            <p:cond delay="0"/>
                                          </p:stCondLst>
                                        </p:cTn>
                                        <p:tgtEl>
                                          <p:spTgt spid="46"/>
                                        </p:tgtEl>
                                        <p:attrNameLst>
                                          <p:attrName>style.visibility</p:attrName>
                                        </p:attrNameLst>
                                      </p:cBhvr>
                                      <p:to>
                                        <p:strVal val="visible"/>
                                      </p:to>
                                    </p:set>
                                    <p:animEffect filter="wipe(left)" transition="in">
                                      <p:cBhvr>
                                        <p:cTn dur="500" id="13"/>
                                        <p:tgtEl>
                                          <p:spTgt spid="46"/>
                                        </p:tgtEl>
                                      </p:cBhvr>
                                    </p:animEffect>
                                  </p:childTnLst>
                                </p:cTn>
                              </p:par>
                            </p:childTnLst>
                          </p:cTn>
                        </p:par>
                      </p:childTnLst>
                    </p:cTn>
                  </p:par>
                  <p:par>
                    <p:cTn fill="hold" id="14" nodeType="clickPar">
                      <p:stCondLst>
                        <p:cond delay="indefinite"/>
                        <p:cond delay="0" evt="onBegin">
                          <p:tn val="13"/>
                        </p:cond>
                      </p:stCondLst>
                      <p:childTnLst>
                        <p:par>
                          <p:cTn fill="hold" id="15" nodeType="afterGroup">
                            <p:stCondLst>
                              <p:cond delay="0"/>
                            </p:stCondLst>
                            <p:childTnLst>
                              <p:par>
                                <p:cTn fill="hold" grpId="0" id="16" nodeType="clickEffect" presetClass="entr" presetID="56" presetSubtype="0">
                                  <p:stCondLst>
                                    <p:cond delay="0"/>
                                  </p:stCondLst>
                                  <p:iterate type="lt">
                                    <p:tmPct val="15000"/>
                                  </p:iterate>
                                  <p:childTnLst>
                                    <p:set>
                                      <p:cBhvr>
                                        <p:cTn dur="1" fill="hold" id="17">
                                          <p:stCondLst>
                                            <p:cond delay="0"/>
                                          </p:stCondLst>
                                        </p:cTn>
                                        <p:tgtEl>
                                          <p:spTgt spid="76"/>
                                        </p:tgtEl>
                                        <p:attrNameLst>
                                          <p:attrName>style.visibility</p:attrName>
                                        </p:attrNameLst>
                                      </p:cBhvr>
                                      <p:to>
                                        <p:strVal val="visible"/>
                                      </p:to>
                                    </p:set>
                                    <p:anim by="(-#ppt_w*2)" calcmode="lin" valueType="num">
                                      <p:cBhvr rctx="PPT">
                                        <p:cTn autoRev="1" dur="500" fill="hold" id="18">
                                          <p:stCondLst>
                                            <p:cond delay="0"/>
                                          </p:stCondLst>
                                        </p:cTn>
                                        <p:tgtEl>
                                          <p:spTgt spid="76"/>
                                        </p:tgtEl>
                                        <p:attrNameLst>
                                          <p:attrName>ppt_w</p:attrName>
                                        </p:attrNameLst>
                                      </p:cBhvr>
                                    </p:anim>
                                    <p:anim by="(#ppt_w*0.50)" calcmode="lin" valueType="num">
                                      <p:cBhvr>
                                        <p:cTn autoRev="1" decel="50000" dur="500" fill="hold" id="19">
                                          <p:stCondLst>
                                            <p:cond delay="0"/>
                                          </p:stCondLst>
                                        </p:cTn>
                                        <p:tgtEl>
                                          <p:spTgt spid="76"/>
                                        </p:tgtEl>
                                        <p:attrNameLst>
                                          <p:attrName>ppt_x</p:attrName>
                                        </p:attrNameLst>
                                      </p:cBhvr>
                                    </p:anim>
                                    <p:anim calcmode="lin" from="(-#ppt_h/2)" to="(#ppt_y)" valueType="num">
                                      <p:cBhvr>
                                        <p:cTn dur="1000" fill="hold" id="20">
                                          <p:stCondLst>
                                            <p:cond delay="0"/>
                                          </p:stCondLst>
                                        </p:cTn>
                                        <p:tgtEl>
                                          <p:spTgt spid="76"/>
                                        </p:tgtEl>
                                        <p:attrNameLst>
                                          <p:attrName>ppt_y</p:attrName>
                                        </p:attrNameLst>
                                      </p:cBhvr>
                                    </p:anim>
                                    <p:animRot by="21600000">
                                      <p:cBhvr>
                                        <p:cTn dur="1000" fill="hold" id="21">
                                          <p:stCondLst>
                                            <p:cond delay="0"/>
                                          </p:stCondLst>
                                        </p:cTn>
                                        <p:tgtEl>
                                          <p:spTgt spid="76"/>
                                        </p:tgtEl>
                                        <p:attrNameLst>
                                          <p:attrName>r</p:attrName>
                                        </p:attrNameLst>
                                      </p:cBhvr>
                                    </p:animRot>
                                  </p:childTnLst>
                                </p:cTn>
                              </p:par>
                            </p:childTnLst>
                          </p:cTn>
                        </p:par>
                        <p:par>
                          <p:cTn fill="hold" id="22" nodeType="afterGroup">
                            <p:stCondLst>
                              <p:cond delay="1000"/>
                            </p:stCondLst>
                            <p:childTnLst>
                              <p:par>
                                <p:cTn decel="100000" fill="hold" id="23" nodeType="afterEffect" presetClass="entr" presetID="2" presetSubtype="4">
                                  <p:stCondLst>
                                    <p:cond delay="0"/>
                                  </p:stCondLst>
                                  <p:childTnLst>
                                    <p:set>
                                      <p:cBhvr>
                                        <p:cTn dur="1" fill="hold" id="24">
                                          <p:stCondLst>
                                            <p:cond delay="0"/>
                                          </p:stCondLst>
                                        </p:cTn>
                                        <p:tgtEl>
                                          <p:spTgt spid="52"/>
                                        </p:tgtEl>
                                        <p:attrNameLst>
                                          <p:attrName>style.visibility</p:attrName>
                                        </p:attrNameLst>
                                      </p:cBhvr>
                                      <p:to>
                                        <p:strVal val="visible"/>
                                      </p:to>
                                    </p:set>
                                    <p:anim calcmode="lin" valueType="num">
                                      <p:cBhvr additive="base">
                                        <p:cTn dur="500" fill="hold" id="25"/>
                                        <p:tgtEl>
                                          <p:spTgt spid="52"/>
                                        </p:tgtEl>
                                        <p:attrNameLst>
                                          <p:attrName>ppt_x</p:attrName>
                                        </p:attrNameLst>
                                      </p:cBhvr>
                                      <p:tavLst>
                                        <p:tav tm="0">
                                          <p:val>
                                            <p:strVal val="#ppt_x"/>
                                          </p:val>
                                        </p:tav>
                                        <p:tav tm="100000">
                                          <p:val>
                                            <p:strVal val="#ppt_x"/>
                                          </p:val>
                                        </p:tav>
                                      </p:tavLst>
                                    </p:anim>
                                    <p:anim calcmode="lin" valueType="num">
                                      <p:cBhvr additive="base">
                                        <p:cTn dur="500" fill="hold" id="26"/>
                                        <p:tgtEl>
                                          <p:spTgt spid="52"/>
                                        </p:tgtEl>
                                        <p:attrNameLst>
                                          <p:attrName>ppt_y</p:attrName>
                                        </p:attrNameLst>
                                      </p:cBhvr>
                                      <p:tavLst>
                                        <p:tav tm="0">
                                          <p:val>
                                            <p:strVal val="1+#ppt_h/2"/>
                                          </p:val>
                                        </p:tav>
                                        <p:tav tm="100000">
                                          <p:val>
                                            <p:strVal val="#ppt_y"/>
                                          </p:val>
                                        </p:tav>
                                      </p:tavLst>
                                    </p:anim>
                                  </p:childTnLst>
                                </p:cTn>
                              </p:par>
                              <p:par>
                                <p:cTn decel="100000" fill="hold" id="27" nodeType="withEffect" presetClass="entr" presetID="2" presetSubtype="4">
                                  <p:stCondLst>
                                    <p:cond delay="150"/>
                                  </p:stCondLst>
                                  <p:childTnLst>
                                    <p:set>
                                      <p:cBhvr>
                                        <p:cTn dur="1" fill="hold" id="28">
                                          <p:stCondLst>
                                            <p:cond delay="0"/>
                                          </p:stCondLst>
                                        </p:cTn>
                                        <p:tgtEl>
                                          <p:spTgt spid="53"/>
                                        </p:tgtEl>
                                        <p:attrNameLst>
                                          <p:attrName>style.visibility</p:attrName>
                                        </p:attrNameLst>
                                      </p:cBhvr>
                                      <p:to>
                                        <p:strVal val="visible"/>
                                      </p:to>
                                    </p:set>
                                    <p:anim calcmode="lin" valueType="num">
                                      <p:cBhvr additive="base">
                                        <p:cTn dur="500" fill="hold" id="29"/>
                                        <p:tgtEl>
                                          <p:spTgt spid="53"/>
                                        </p:tgtEl>
                                        <p:attrNameLst>
                                          <p:attrName>ppt_x</p:attrName>
                                        </p:attrNameLst>
                                      </p:cBhvr>
                                      <p:tavLst>
                                        <p:tav tm="0">
                                          <p:val>
                                            <p:strVal val="#ppt_x"/>
                                          </p:val>
                                        </p:tav>
                                        <p:tav tm="100000">
                                          <p:val>
                                            <p:strVal val="#ppt_x"/>
                                          </p:val>
                                        </p:tav>
                                      </p:tavLst>
                                    </p:anim>
                                    <p:anim calcmode="lin" valueType="num">
                                      <p:cBhvr additive="base">
                                        <p:cTn dur="500" fill="hold" id="30"/>
                                        <p:tgtEl>
                                          <p:spTgt spid="53"/>
                                        </p:tgtEl>
                                        <p:attrNameLst>
                                          <p:attrName>ppt_y</p:attrName>
                                        </p:attrNameLst>
                                      </p:cBhvr>
                                      <p:tavLst>
                                        <p:tav tm="0">
                                          <p:val>
                                            <p:strVal val="1+#ppt_h/2"/>
                                          </p:val>
                                        </p:tav>
                                        <p:tav tm="100000">
                                          <p:val>
                                            <p:strVal val="#ppt_y"/>
                                          </p:val>
                                        </p:tav>
                                      </p:tavLst>
                                    </p:anim>
                                  </p:childTnLst>
                                </p:cTn>
                              </p:par>
                              <p:par>
                                <p:cTn decel="100000" fill="hold" id="31" nodeType="withEffect" presetClass="entr" presetID="2" presetSubtype="4">
                                  <p:stCondLst>
                                    <p:cond delay="300"/>
                                  </p:stCondLst>
                                  <p:childTnLst>
                                    <p:set>
                                      <p:cBhvr>
                                        <p:cTn dur="1" fill="hold" id="32">
                                          <p:stCondLst>
                                            <p:cond delay="0"/>
                                          </p:stCondLst>
                                        </p:cTn>
                                        <p:tgtEl>
                                          <p:spTgt spid="1304"/>
                                        </p:tgtEl>
                                        <p:attrNameLst>
                                          <p:attrName>style.visibility</p:attrName>
                                        </p:attrNameLst>
                                      </p:cBhvr>
                                      <p:to>
                                        <p:strVal val="visible"/>
                                      </p:to>
                                    </p:set>
                                    <p:anim calcmode="lin" valueType="num">
                                      <p:cBhvr additive="base">
                                        <p:cTn dur="500" fill="hold" id="33"/>
                                        <p:tgtEl>
                                          <p:spTgt spid="1304"/>
                                        </p:tgtEl>
                                        <p:attrNameLst>
                                          <p:attrName>ppt_x</p:attrName>
                                        </p:attrNameLst>
                                      </p:cBhvr>
                                      <p:tavLst>
                                        <p:tav tm="0">
                                          <p:val>
                                            <p:strVal val="#ppt_x"/>
                                          </p:val>
                                        </p:tav>
                                        <p:tav tm="100000">
                                          <p:val>
                                            <p:strVal val="#ppt_x"/>
                                          </p:val>
                                        </p:tav>
                                      </p:tavLst>
                                    </p:anim>
                                    <p:anim calcmode="lin" valueType="num">
                                      <p:cBhvr additive="base">
                                        <p:cTn dur="500" fill="hold" id="34"/>
                                        <p:tgtEl>
                                          <p:spTgt spid="1304"/>
                                        </p:tgtEl>
                                        <p:attrNameLst>
                                          <p:attrName>ppt_y</p:attrName>
                                        </p:attrNameLst>
                                      </p:cBhvr>
                                      <p:tavLst>
                                        <p:tav tm="0">
                                          <p:val>
                                            <p:strVal val="1+#ppt_h/2"/>
                                          </p:val>
                                        </p:tav>
                                        <p:tav tm="100000">
                                          <p:val>
                                            <p:strVal val="#ppt_y"/>
                                          </p:val>
                                        </p:tav>
                                      </p:tavLst>
                                    </p:anim>
                                  </p:childTnLst>
                                </p:cTn>
                              </p:par>
                              <p:par>
                                <p:cTn decel="100000" fill="hold" id="35" nodeType="withEffect" presetClass="entr" presetID="2" presetSubtype="4">
                                  <p:stCondLst>
                                    <p:cond delay="450"/>
                                  </p:stCondLst>
                                  <p:childTnLst>
                                    <p:set>
                                      <p:cBhvr>
                                        <p:cTn dur="1" fill="hold" id="36">
                                          <p:stCondLst>
                                            <p:cond delay="0"/>
                                          </p:stCondLst>
                                        </p:cTn>
                                        <p:tgtEl>
                                          <p:spTgt spid="51"/>
                                        </p:tgtEl>
                                        <p:attrNameLst>
                                          <p:attrName>style.visibility</p:attrName>
                                        </p:attrNameLst>
                                      </p:cBhvr>
                                      <p:to>
                                        <p:strVal val="visible"/>
                                      </p:to>
                                    </p:set>
                                    <p:anim calcmode="lin" valueType="num">
                                      <p:cBhvr additive="base">
                                        <p:cTn dur="500" fill="hold" id="37"/>
                                        <p:tgtEl>
                                          <p:spTgt spid="51"/>
                                        </p:tgtEl>
                                        <p:attrNameLst>
                                          <p:attrName>ppt_x</p:attrName>
                                        </p:attrNameLst>
                                      </p:cBhvr>
                                      <p:tavLst>
                                        <p:tav tm="0">
                                          <p:val>
                                            <p:strVal val="#ppt_x"/>
                                          </p:val>
                                        </p:tav>
                                        <p:tav tm="100000">
                                          <p:val>
                                            <p:strVal val="#ppt_x"/>
                                          </p:val>
                                        </p:tav>
                                      </p:tavLst>
                                    </p:anim>
                                    <p:anim calcmode="lin" valueType="num">
                                      <p:cBhvr additive="base">
                                        <p:cTn dur="500" fill="hold" id="38"/>
                                        <p:tgtEl>
                                          <p:spTgt spid="51"/>
                                        </p:tgtEl>
                                        <p:attrNameLst>
                                          <p:attrName>ppt_y</p:attrName>
                                        </p:attrNameLst>
                                      </p:cBhvr>
                                      <p:tavLst>
                                        <p:tav tm="0">
                                          <p:val>
                                            <p:strVal val="1+#ppt_h/2"/>
                                          </p:val>
                                        </p:tav>
                                        <p:tav tm="100000">
                                          <p:val>
                                            <p:strVal val="#ppt_y"/>
                                          </p:val>
                                        </p:tav>
                                      </p:tavLst>
                                    </p:anim>
                                  </p:childTnLst>
                                </p:cTn>
                              </p:par>
                              <p:par>
                                <p:cTn decel="100000" fill="hold" id="39" nodeType="withEffect" presetClass="entr" presetID="2" presetSubtype="4">
                                  <p:stCondLst>
                                    <p:cond delay="600"/>
                                  </p:stCondLst>
                                  <p:childTnLst>
                                    <p:set>
                                      <p:cBhvr>
                                        <p:cTn dur="1" fill="hold" id="40">
                                          <p:stCondLst>
                                            <p:cond delay="0"/>
                                          </p:stCondLst>
                                        </p:cTn>
                                        <p:tgtEl>
                                          <p:spTgt spid="50"/>
                                        </p:tgtEl>
                                        <p:attrNameLst>
                                          <p:attrName>style.visibility</p:attrName>
                                        </p:attrNameLst>
                                      </p:cBhvr>
                                      <p:to>
                                        <p:strVal val="visible"/>
                                      </p:to>
                                    </p:set>
                                    <p:anim calcmode="lin" valueType="num">
                                      <p:cBhvr additive="base">
                                        <p:cTn dur="500" fill="hold" id="41"/>
                                        <p:tgtEl>
                                          <p:spTgt spid="50"/>
                                        </p:tgtEl>
                                        <p:attrNameLst>
                                          <p:attrName>ppt_x</p:attrName>
                                        </p:attrNameLst>
                                      </p:cBhvr>
                                      <p:tavLst>
                                        <p:tav tm="0">
                                          <p:val>
                                            <p:strVal val="#ppt_x"/>
                                          </p:val>
                                        </p:tav>
                                        <p:tav tm="100000">
                                          <p:val>
                                            <p:strVal val="#ppt_x"/>
                                          </p:val>
                                        </p:tav>
                                      </p:tavLst>
                                    </p:anim>
                                    <p:anim calcmode="lin" valueType="num">
                                      <p:cBhvr additive="base">
                                        <p:cTn dur="500" fill="hold" id="42"/>
                                        <p:tgtEl>
                                          <p:spTgt spid="50"/>
                                        </p:tgtEl>
                                        <p:attrNameLst>
                                          <p:attrName>ppt_y</p:attrName>
                                        </p:attrNameLst>
                                      </p:cBhvr>
                                      <p:tavLst>
                                        <p:tav tm="0">
                                          <p:val>
                                            <p:strVal val="1+#ppt_h/2"/>
                                          </p:val>
                                        </p:tav>
                                        <p:tav tm="100000">
                                          <p:val>
                                            <p:strVal val="#ppt_y"/>
                                          </p:val>
                                        </p:tav>
                                      </p:tavLst>
                                    </p:anim>
                                  </p:childTnLst>
                                </p:cTn>
                              </p:par>
                              <p:par>
                                <p:cTn decel="100000" fill="hold" id="43" nodeType="withEffect" presetClass="entr" presetID="2" presetSubtype="4">
                                  <p:stCondLst>
                                    <p:cond delay="750"/>
                                  </p:stCondLst>
                                  <p:childTnLst>
                                    <p:set>
                                      <p:cBhvr>
                                        <p:cTn dur="1" fill="hold" id="44">
                                          <p:stCondLst>
                                            <p:cond delay="0"/>
                                          </p:stCondLst>
                                        </p:cTn>
                                        <p:tgtEl>
                                          <p:spTgt spid="49"/>
                                        </p:tgtEl>
                                        <p:attrNameLst>
                                          <p:attrName>style.visibility</p:attrName>
                                        </p:attrNameLst>
                                      </p:cBhvr>
                                      <p:to>
                                        <p:strVal val="visible"/>
                                      </p:to>
                                    </p:set>
                                    <p:anim calcmode="lin" valueType="num">
                                      <p:cBhvr additive="base">
                                        <p:cTn dur="500" fill="hold" id="45"/>
                                        <p:tgtEl>
                                          <p:spTgt spid="49"/>
                                        </p:tgtEl>
                                        <p:attrNameLst>
                                          <p:attrName>ppt_x</p:attrName>
                                        </p:attrNameLst>
                                      </p:cBhvr>
                                      <p:tavLst>
                                        <p:tav tm="0">
                                          <p:val>
                                            <p:strVal val="#ppt_x"/>
                                          </p:val>
                                        </p:tav>
                                        <p:tav tm="100000">
                                          <p:val>
                                            <p:strVal val="#ppt_x"/>
                                          </p:val>
                                        </p:tav>
                                      </p:tavLst>
                                    </p:anim>
                                    <p:anim calcmode="lin" valueType="num">
                                      <p:cBhvr additive="base">
                                        <p:cTn dur="500" fill="hold" id="46"/>
                                        <p:tgtEl>
                                          <p:spTgt spid="49"/>
                                        </p:tgtEl>
                                        <p:attrNameLst>
                                          <p:attrName>ppt_y</p:attrName>
                                        </p:attrNameLst>
                                      </p:cBhvr>
                                      <p:tavLst>
                                        <p:tav tm="0">
                                          <p:val>
                                            <p:strVal val="1+#ppt_h/2"/>
                                          </p:val>
                                        </p:tav>
                                        <p:tav tm="100000">
                                          <p:val>
                                            <p:strVal val="#ppt_y"/>
                                          </p:val>
                                        </p:tav>
                                      </p:tavLst>
                                    </p:anim>
                                  </p:childTnLst>
                                </p:cTn>
                              </p:par>
                            </p:childTnLst>
                          </p:cTn>
                        </p:par>
                        <p:par>
                          <p:cTn fill="hold" id="47" nodeType="afterGroup">
                            <p:stCondLst>
                              <p:cond delay="2250"/>
                            </p:stCondLst>
                            <p:childTnLst>
                              <p:par>
                                <p:cTn fill="hold" id="48" nodeType="afterEffect" presetClass="emph" presetID="26" presetSubtype="0">
                                  <p:stCondLst>
                                    <p:cond delay="0"/>
                                  </p:stCondLst>
                                  <p:childTnLst>
                                    <p:animEffect filter="fade" transition="out">
                                      <p:cBhvr>
                                        <p:cTn dur="500" id="49" tmFilter="0, 0; .2, .5; .8, .5; 1, 0"/>
                                        <p:tgtEl>
                                          <p:spTgt spid="52"/>
                                        </p:tgtEl>
                                      </p:cBhvr>
                                    </p:animEffect>
                                    <p:animScale>
                                      <p:cBhvr>
                                        <p:cTn autoRev="1" dur="250" fill="hold" id="50"/>
                                        <p:tgtEl>
                                          <p:spTgt spid="52"/>
                                        </p:tgtEl>
                                      </p:cBhvr>
                                      <p:by x="105000" y="105000"/>
                                    </p:animScale>
                                  </p:childTnLst>
                                </p:cTn>
                              </p:par>
                              <p:par>
                                <p:cTn fill="hold" id="51" nodeType="withEffect" presetClass="emph" presetID="26" presetSubtype="0">
                                  <p:stCondLst>
                                    <p:cond delay="100"/>
                                  </p:stCondLst>
                                  <p:childTnLst>
                                    <p:animEffect filter="fade" transition="out">
                                      <p:cBhvr>
                                        <p:cTn dur="500" id="52" tmFilter="0, 0; .2, .5; .8, .5; 1, 0"/>
                                        <p:tgtEl>
                                          <p:spTgt spid="53"/>
                                        </p:tgtEl>
                                      </p:cBhvr>
                                    </p:animEffect>
                                    <p:animScale>
                                      <p:cBhvr>
                                        <p:cTn autoRev="1" dur="250" fill="hold" id="53"/>
                                        <p:tgtEl>
                                          <p:spTgt spid="53"/>
                                        </p:tgtEl>
                                      </p:cBhvr>
                                      <p:by x="105000" y="105000"/>
                                    </p:animScale>
                                  </p:childTnLst>
                                </p:cTn>
                              </p:par>
                              <p:par>
                                <p:cTn fill="hold" id="54" nodeType="withEffect" presetClass="emph" presetID="26" presetSubtype="0">
                                  <p:stCondLst>
                                    <p:cond delay="200"/>
                                  </p:stCondLst>
                                  <p:childTnLst>
                                    <p:animEffect filter="fade" transition="out">
                                      <p:cBhvr>
                                        <p:cTn dur="500" id="55" tmFilter="0, 0; .2, .5; .8, .5; 1, 0"/>
                                        <p:tgtEl>
                                          <p:spTgt spid="1304"/>
                                        </p:tgtEl>
                                      </p:cBhvr>
                                    </p:animEffect>
                                    <p:animScale>
                                      <p:cBhvr>
                                        <p:cTn autoRev="1" dur="250" fill="hold" id="56"/>
                                        <p:tgtEl>
                                          <p:spTgt spid="1304"/>
                                        </p:tgtEl>
                                      </p:cBhvr>
                                      <p:by x="105000" y="105000"/>
                                    </p:animScale>
                                  </p:childTnLst>
                                </p:cTn>
                              </p:par>
                              <p:par>
                                <p:cTn fill="hold" id="57" nodeType="withEffect" presetClass="emph" presetID="26" presetSubtype="0">
                                  <p:stCondLst>
                                    <p:cond delay="300"/>
                                  </p:stCondLst>
                                  <p:childTnLst>
                                    <p:animEffect filter="fade" transition="out">
                                      <p:cBhvr>
                                        <p:cTn dur="500" id="58" tmFilter="0, 0; .2, .5; .8, .5; 1, 0"/>
                                        <p:tgtEl>
                                          <p:spTgt spid="51"/>
                                        </p:tgtEl>
                                      </p:cBhvr>
                                    </p:animEffect>
                                    <p:animScale>
                                      <p:cBhvr>
                                        <p:cTn autoRev="1" dur="250" fill="hold" id="59"/>
                                        <p:tgtEl>
                                          <p:spTgt spid="51"/>
                                        </p:tgtEl>
                                      </p:cBhvr>
                                      <p:by x="105000" y="105000"/>
                                    </p:animScale>
                                  </p:childTnLst>
                                </p:cTn>
                              </p:par>
                              <p:par>
                                <p:cTn fill="hold" id="60" nodeType="withEffect" presetClass="emph" presetID="26" presetSubtype="0">
                                  <p:stCondLst>
                                    <p:cond delay="400"/>
                                  </p:stCondLst>
                                  <p:childTnLst>
                                    <p:animEffect filter="fade" transition="out">
                                      <p:cBhvr>
                                        <p:cTn dur="500" id="61" tmFilter="0, 0; .2, .5; .8, .5; 1, 0"/>
                                        <p:tgtEl>
                                          <p:spTgt spid="50"/>
                                        </p:tgtEl>
                                      </p:cBhvr>
                                    </p:animEffect>
                                    <p:animScale>
                                      <p:cBhvr>
                                        <p:cTn autoRev="1" dur="250" fill="hold" id="62"/>
                                        <p:tgtEl>
                                          <p:spTgt spid="50"/>
                                        </p:tgtEl>
                                      </p:cBhvr>
                                      <p:by x="105000" y="105000"/>
                                    </p:animScale>
                                  </p:childTnLst>
                                </p:cTn>
                              </p:par>
                              <p:par>
                                <p:cTn fill="hold" id="63" nodeType="withEffect" presetClass="emph" presetID="26" presetSubtype="0">
                                  <p:stCondLst>
                                    <p:cond delay="500"/>
                                  </p:stCondLst>
                                  <p:childTnLst>
                                    <p:animEffect filter="fade" transition="out">
                                      <p:cBhvr>
                                        <p:cTn dur="500" id="64" tmFilter="0, 0; .2, .5; .8, .5; 1, 0"/>
                                        <p:tgtEl>
                                          <p:spTgt spid="49"/>
                                        </p:tgtEl>
                                      </p:cBhvr>
                                    </p:animEffect>
                                    <p:animScale>
                                      <p:cBhvr>
                                        <p:cTn autoRev="1" dur="250" fill="hold" id="65"/>
                                        <p:tgtEl>
                                          <p:spTgt spid="49"/>
                                        </p:tgtEl>
                                      </p:cBhvr>
                                      <p:by x="105000" y="105000"/>
                                    </p:animScale>
                                  </p:childTnLst>
                                </p:cTn>
                              </p:par>
                            </p:childTnLst>
                          </p:cTn>
                        </p:par>
                        <p:par>
                          <p:cTn fill="hold" id="66" nodeType="afterGroup">
                            <p:stCondLst>
                              <p:cond delay="3250"/>
                            </p:stCondLst>
                            <p:childTnLst>
                              <p:par>
                                <p:cTn fill="hold" id="67" nodeType="afterEffect" presetClass="entr" presetID="10" presetSubtype="0">
                                  <p:stCondLst>
                                    <p:cond delay="0"/>
                                  </p:stCondLst>
                                  <p:childTnLst>
                                    <p:set>
                                      <p:cBhvr>
                                        <p:cTn dur="1" fill="hold" id="68">
                                          <p:stCondLst>
                                            <p:cond delay="0"/>
                                          </p:stCondLst>
                                        </p:cTn>
                                        <p:tgtEl>
                                          <p:spTgt spid="1293"/>
                                        </p:tgtEl>
                                        <p:attrNameLst>
                                          <p:attrName>style.visibility</p:attrName>
                                        </p:attrNameLst>
                                      </p:cBhvr>
                                      <p:to>
                                        <p:strVal val="visible"/>
                                      </p:to>
                                    </p:set>
                                    <p:animEffect filter="fade" transition="in">
                                      <p:cBhvr>
                                        <p:cTn dur="600" id="69"/>
                                        <p:tgtEl>
                                          <p:spTgt spid="1293"/>
                                        </p:tgtEl>
                                      </p:cBhvr>
                                    </p:animEffect>
                                  </p:childTnLst>
                                </p:cTn>
                              </p:par>
                              <p:par>
                                <p:cTn decel="100000" fill="hold" id="70" nodeType="withEffect" presetClass="path" presetID="35" presetSubtype="0">
                                  <p:stCondLst>
                                    <p:cond delay="0"/>
                                  </p:stCondLst>
                                  <p:childTnLst>
                                    <p:animMotion origin="layout" path="M -0.05552 0.00023 L -3.51034E-06 0.00023" pathEditMode="relative" ptsTypes="AA" rAng="0">
                                      <p:cBhvr>
                                        <p:cTn dur="800" fill="hold" id="71"/>
                                        <p:tgtEl>
                                          <p:spTgt spid="1293"/>
                                        </p:tgtEl>
                                        <p:attrNameLst>
                                          <p:attrName>ppt_x</p:attrName>
                                          <p:attrName>ppt_y</p:attrName>
                                        </p:attrNameLst>
                                      </p:cBhvr>
                                      <p:rCtr x="2770" y="0"/>
                                    </p:animMotion>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76"/>
      <p:bldP grpId="0" spid="3"/>
      <p:bldP grpId="1" spid="3"/>
      <p:bldP grpId="0" spid="46"/>
    </p:bldLst>
  </p:timing>
</p:sld>
</file>

<file path=ppt/slides/slide2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26323E"/>
        </a:solidFill>
        <a:effectLst/>
      </p:bgPr>
    </p:bg>
    <p:spTree>
      <p:nvGrpSpPr>
        <p:cNvPr id="1" name=""/>
        <p:cNvGrpSpPr/>
        <p:nvPr/>
      </p:nvGrpSpPr>
      <p:grpSpPr>
        <a:xfrm>
          <a:off x="0" y="0"/>
          <a:ext cx="0" cy="0"/>
        </a:xfrm>
      </p:grpSpPr>
      <p:sp>
        <p:nvSpPr>
          <p:cNvPr id="352" name="Freeform 5"/>
          <p:cNvSpPr/>
          <p:nvPr/>
        </p:nvSpPr>
        <p:spPr bwMode="auto">
          <a:xfrm>
            <a:off x="922338" y="1316038"/>
            <a:ext cx="301625" cy="300037"/>
          </a:xfrm>
          <a:custGeom>
            <a:gdLst>
              <a:gd fmla="*/ 101 w 117" name="T0"/>
              <a:gd fmla="*/ 42 h 117" name="T1"/>
              <a:gd fmla="*/ 101 w 117" name="T2"/>
              <a:gd fmla="*/ 5 h 117" name="T3"/>
              <a:gd fmla="*/ 80 w 117" name="T4"/>
              <a:gd fmla="*/ 5 h 117" name="T5"/>
              <a:gd fmla="*/ 80 w 117" name="T6"/>
              <a:gd fmla="*/ 21 h 117" name="T7"/>
              <a:gd fmla="*/ 58 w 117" name="T8"/>
              <a:gd fmla="*/ 0 h 117" name="T9"/>
              <a:gd fmla="*/ 0 w 117" name="T10"/>
              <a:gd fmla="*/ 58 h 117" name="T11"/>
              <a:gd fmla="*/ 10 w 117" name="T12"/>
              <a:gd fmla="*/ 58 h 117" name="T13"/>
              <a:gd fmla="*/ 10 w 117" name="T14"/>
              <a:gd fmla="*/ 117 h 117" name="T15"/>
              <a:gd fmla="*/ 42 w 117" name="T16"/>
              <a:gd fmla="*/ 117 h 117" name="T17"/>
              <a:gd fmla="*/ 42 w 117" name="T18"/>
              <a:gd fmla="*/ 69 h 117" name="T19"/>
              <a:gd fmla="*/ 74 w 117" name="T20"/>
              <a:gd fmla="*/ 69 h 117" name="T21"/>
              <a:gd fmla="*/ 74 w 117" name="T22"/>
              <a:gd fmla="*/ 117 h 117" name="T23"/>
              <a:gd fmla="*/ 106 w 117" name="T24"/>
              <a:gd fmla="*/ 117 h 117" name="T25"/>
              <a:gd fmla="*/ 106 w 117" name="T26"/>
              <a:gd fmla="*/ 58 h 117" name="T27"/>
              <a:gd fmla="*/ 117 w 117" name="T28"/>
              <a:gd fmla="*/ 58 h 117" name="T29"/>
              <a:gd fmla="*/ 101 w 117" name="T30"/>
              <a:gd fmla="*/ 42 h 11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17" w="117">
                <a:moveTo>
                  <a:pt x="101" y="42"/>
                </a:moveTo>
                <a:lnTo>
                  <a:pt x="101" y="5"/>
                </a:lnTo>
                <a:lnTo>
                  <a:pt x="80" y="5"/>
                </a:lnTo>
                <a:lnTo>
                  <a:pt x="80" y="21"/>
                </a:lnTo>
                <a:lnTo>
                  <a:pt x="58" y="0"/>
                </a:lnTo>
                <a:lnTo>
                  <a:pt x="0" y="58"/>
                </a:lnTo>
                <a:lnTo>
                  <a:pt x="10" y="58"/>
                </a:lnTo>
                <a:lnTo>
                  <a:pt x="10" y="117"/>
                </a:lnTo>
                <a:lnTo>
                  <a:pt x="42" y="117"/>
                </a:lnTo>
                <a:lnTo>
                  <a:pt x="42" y="69"/>
                </a:lnTo>
                <a:lnTo>
                  <a:pt x="74" y="69"/>
                </a:lnTo>
                <a:lnTo>
                  <a:pt x="74" y="117"/>
                </a:lnTo>
                <a:lnTo>
                  <a:pt x="106" y="117"/>
                </a:lnTo>
                <a:lnTo>
                  <a:pt x="106" y="58"/>
                </a:lnTo>
                <a:lnTo>
                  <a:pt x="117" y="58"/>
                </a:lnTo>
                <a:lnTo>
                  <a:pt x="101" y="4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3" name="Rectangle 6"/>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4" name="Rectangle 7"/>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5" name="Rectangle 8"/>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6" name="Rectangle 9"/>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7" name="Freeform 10"/>
          <p:cNvSpPr/>
          <p:nvPr/>
        </p:nvSpPr>
        <p:spPr bwMode="auto">
          <a:xfrm>
            <a:off x="1582738" y="4351338"/>
            <a:ext cx="336550" cy="336550"/>
          </a:xfrm>
          <a:custGeom>
            <a:gdLst>
              <a:gd fmla="*/ 114 w 131" name="T0"/>
              <a:gd fmla="*/ 48 h 131" name="T1"/>
              <a:gd fmla="*/ 114 w 131" name="T2"/>
              <a:gd fmla="*/ 6 h 131" name="T3"/>
              <a:gd fmla="*/ 90 w 131" name="T4"/>
              <a:gd fmla="*/ 6 h 131" name="T5"/>
              <a:gd fmla="*/ 90 w 131" name="T6"/>
              <a:gd fmla="*/ 24 h 131" name="T7"/>
              <a:gd fmla="*/ 66 w 131" name="T8"/>
              <a:gd fmla="*/ 0 h 131" name="T9"/>
              <a:gd fmla="*/ 0 w 131" name="T10"/>
              <a:gd fmla="*/ 66 h 131" name="T11"/>
              <a:gd fmla="*/ 12 w 131" name="T12"/>
              <a:gd fmla="*/ 66 h 131" name="T13"/>
              <a:gd fmla="*/ 12 w 131" name="T14"/>
              <a:gd fmla="*/ 131 h 131" name="T15"/>
              <a:gd fmla="*/ 48 w 131" name="T16"/>
              <a:gd fmla="*/ 131 h 131" name="T17"/>
              <a:gd fmla="*/ 48 w 131" name="T18"/>
              <a:gd fmla="*/ 78 h 131" name="T19"/>
              <a:gd fmla="*/ 83 w 131" name="T20"/>
              <a:gd fmla="*/ 78 h 131" name="T21"/>
              <a:gd fmla="*/ 83 w 131" name="T22"/>
              <a:gd fmla="*/ 131 h 131" name="T23"/>
              <a:gd fmla="*/ 120 w 131" name="T24"/>
              <a:gd fmla="*/ 131 h 131" name="T25"/>
              <a:gd fmla="*/ 120 w 131" name="T26"/>
              <a:gd fmla="*/ 66 h 131" name="T27"/>
              <a:gd fmla="*/ 131 w 131" name="T28"/>
              <a:gd fmla="*/ 66 h 131" name="T29"/>
              <a:gd fmla="*/ 114 w 131" name="T30"/>
              <a:gd fmla="*/ 48 h 13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1" w="131">
                <a:moveTo>
                  <a:pt x="114" y="48"/>
                </a:moveTo>
                <a:lnTo>
                  <a:pt x="114" y="6"/>
                </a:lnTo>
                <a:lnTo>
                  <a:pt x="90" y="6"/>
                </a:lnTo>
                <a:lnTo>
                  <a:pt x="90" y="24"/>
                </a:lnTo>
                <a:lnTo>
                  <a:pt x="66" y="0"/>
                </a:lnTo>
                <a:lnTo>
                  <a:pt x="0" y="66"/>
                </a:lnTo>
                <a:lnTo>
                  <a:pt x="12" y="66"/>
                </a:lnTo>
                <a:lnTo>
                  <a:pt x="12" y="131"/>
                </a:lnTo>
                <a:lnTo>
                  <a:pt x="48" y="131"/>
                </a:lnTo>
                <a:lnTo>
                  <a:pt x="48" y="78"/>
                </a:lnTo>
                <a:lnTo>
                  <a:pt x="83" y="78"/>
                </a:lnTo>
                <a:lnTo>
                  <a:pt x="83" y="131"/>
                </a:lnTo>
                <a:lnTo>
                  <a:pt x="120" y="131"/>
                </a:lnTo>
                <a:lnTo>
                  <a:pt x="120" y="66"/>
                </a:lnTo>
                <a:lnTo>
                  <a:pt x="131" y="66"/>
                </a:lnTo>
                <a:lnTo>
                  <a:pt x="114" y="4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8" name="Rectangle 11"/>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9" name="Rectangle 12"/>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0" name="Rectangle 13"/>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1" name="Rectangle 14"/>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2" name="Freeform 15"/>
          <p:cNvSpPr>
            <a:spLocks noEditPoints="1"/>
          </p:cNvSpPr>
          <p:nvPr/>
        </p:nvSpPr>
        <p:spPr bwMode="auto">
          <a:xfrm>
            <a:off x="1585913" y="1322388"/>
            <a:ext cx="300037" cy="301625"/>
          </a:xfrm>
          <a:custGeom>
            <a:gdLst>
              <a:gd fmla="*/ 108 w 132" name="T0"/>
              <a:gd fmla="*/ 0 h 132" name="T1"/>
              <a:gd fmla="*/ 24 w 132" name="T2"/>
              <a:gd fmla="*/ 0 h 132" name="T3"/>
              <a:gd fmla="*/ 0 w 132" name="T4"/>
              <a:gd fmla="*/ 24 h 132" name="T5"/>
              <a:gd fmla="*/ 0 w 132" name="T6"/>
              <a:gd fmla="*/ 108 h 132" name="T7"/>
              <a:gd fmla="*/ 24 w 132" name="T8"/>
              <a:gd fmla="*/ 132 h 132" name="T9"/>
              <a:gd fmla="*/ 108 w 132" name="T10"/>
              <a:gd fmla="*/ 132 h 132" name="T11"/>
              <a:gd fmla="*/ 132 w 132" name="T12"/>
              <a:gd fmla="*/ 108 h 132" name="T13"/>
              <a:gd fmla="*/ 132 w 132" name="T14"/>
              <a:gd fmla="*/ 24 h 132" name="T15"/>
              <a:gd fmla="*/ 108 w 132" name="T16"/>
              <a:gd fmla="*/ 0 h 132" name="T17"/>
              <a:gd fmla="*/ 108 w 132" name="T18"/>
              <a:gd fmla="*/ 78 h 132" name="T19"/>
              <a:gd fmla="*/ 78 w 132" name="T20"/>
              <a:gd fmla="*/ 78 h 132" name="T21"/>
              <a:gd fmla="*/ 78 w 132" name="T22"/>
              <a:gd fmla="*/ 108 h 132" name="T23"/>
              <a:gd fmla="*/ 54 w 132" name="T24"/>
              <a:gd fmla="*/ 108 h 132" name="T25"/>
              <a:gd fmla="*/ 54 w 132" name="T26"/>
              <a:gd fmla="*/ 78 h 132" name="T27"/>
              <a:gd fmla="*/ 24 w 132" name="T28"/>
              <a:gd fmla="*/ 78 h 132" name="T29"/>
              <a:gd fmla="*/ 24 w 132" name="T30"/>
              <a:gd fmla="*/ 54 h 132" name="T31"/>
              <a:gd fmla="*/ 54 w 132" name="T32"/>
              <a:gd fmla="*/ 54 h 132" name="T33"/>
              <a:gd fmla="*/ 54 w 132" name="T34"/>
              <a:gd fmla="*/ 24 h 132" name="T35"/>
              <a:gd fmla="*/ 78 w 132" name="T36"/>
              <a:gd fmla="*/ 24 h 132" name="T37"/>
              <a:gd fmla="*/ 78 w 132" name="T38"/>
              <a:gd fmla="*/ 54 h 132" name="T39"/>
              <a:gd fmla="*/ 108 w 132" name="T40"/>
              <a:gd fmla="*/ 54 h 132" name="T41"/>
              <a:gd fmla="*/ 108 w 132" name="T42"/>
              <a:gd fmla="*/ 78 h 132"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32" w="132">
                <a:moveTo>
                  <a:pt x="108" y="0"/>
                </a:moveTo>
                <a:cubicBezTo>
                  <a:pt x="24" y="0"/>
                  <a:pt x="24" y="0"/>
                  <a:pt x="24" y="0"/>
                </a:cubicBezTo>
                <a:cubicBezTo>
                  <a:pt x="11" y="0"/>
                  <a:pt x="0" y="11"/>
                  <a:pt x="0" y="24"/>
                </a:cubicBezTo>
                <a:cubicBezTo>
                  <a:pt x="0" y="108"/>
                  <a:pt x="0" y="108"/>
                  <a:pt x="0" y="108"/>
                </a:cubicBezTo>
                <a:cubicBezTo>
                  <a:pt x="0" y="121"/>
                  <a:pt x="11" y="132"/>
                  <a:pt x="24" y="132"/>
                </a:cubicBezTo>
                <a:cubicBezTo>
                  <a:pt x="108" y="132"/>
                  <a:pt x="108" y="132"/>
                  <a:pt x="108" y="132"/>
                </a:cubicBezTo>
                <a:cubicBezTo>
                  <a:pt x="121" y="132"/>
                  <a:pt x="132" y="121"/>
                  <a:pt x="132" y="108"/>
                </a:cubicBezTo>
                <a:cubicBezTo>
                  <a:pt x="132" y="24"/>
                  <a:pt x="132" y="24"/>
                  <a:pt x="132" y="24"/>
                </a:cubicBezTo>
                <a:cubicBezTo>
                  <a:pt x="132" y="11"/>
                  <a:pt x="121" y="0"/>
                  <a:pt x="108" y="0"/>
                </a:cubicBezTo>
                <a:moveTo>
                  <a:pt x="108" y="78"/>
                </a:moveTo>
                <a:cubicBezTo>
                  <a:pt x="78" y="78"/>
                  <a:pt x="78" y="78"/>
                  <a:pt x="78" y="78"/>
                </a:cubicBezTo>
                <a:cubicBezTo>
                  <a:pt x="78" y="108"/>
                  <a:pt x="78" y="108"/>
                  <a:pt x="78" y="108"/>
                </a:cubicBezTo>
                <a:cubicBezTo>
                  <a:pt x="54" y="108"/>
                  <a:pt x="54" y="108"/>
                  <a:pt x="54" y="108"/>
                </a:cubicBezTo>
                <a:cubicBezTo>
                  <a:pt x="54" y="78"/>
                  <a:pt x="54" y="78"/>
                  <a:pt x="54" y="78"/>
                </a:cubicBezTo>
                <a:cubicBezTo>
                  <a:pt x="24" y="78"/>
                  <a:pt x="24" y="78"/>
                  <a:pt x="24" y="78"/>
                </a:cubicBezTo>
                <a:cubicBezTo>
                  <a:pt x="24" y="54"/>
                  <a:pt x="24" y="54"/>
                  <a:pt x="24" y="54"/>
                </a:cubicBezTo>
                <a:cubicBezTo>
                  <a:pt x="54" y="54"/>
                  <a:pt x="54" y="54"/>
                  <a:pt x="54" y="54"/>
                </a:cubicBezTo>
                <a:cubicBezTo>
                  <a:pt x="54" y="24"/>
                  <a:pt x="54" y="24"/>
                  <a:pt x="54" y="24"/>
                </a:cubicBezTo>
                <a:cubicBezTo>
                  <a:pt x="78" y="24"/>
                  <a:pt x="78" y="24"/>
                  <a:pt x="78" y="24"/>
                </a:cubicBezTo>
                <a:cubicBezTo>
                  <a:pt x="78" y="54"/>
                  <a:pt x="78" y="54"/>
                  <a:pt x="78" y="54"/>
                </a:cubicBezTo>
                <a:cubicBezTo>
                  <a:pt x="108" y="54"/>
                  <a:pt x="108" y="54"/>
                  <a:pt x="108" y="54"/>
                </a:cubicBezTo>
                <a:lnTo>
                  <a:pt x="108" y="7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3" name="Freeform 16"/>
          <p:cNvSpPr>
            <a:spLocks noEditPoints="1"/>
          </p:cNvSpPr>
          <p:nvPr/>
        </p:nvSpPr>
        <p:spPr bwMode="auto">
          <a:xfrm>
            <a:off x="2246313" y="1328738"/>
            <a:ext cx="328612" cy="325437"/>
          </a:xfrm>
          <a:custGeom>
            <a:gdLst>
              <a:gd fmla="*/ 140 w 145" name="T0"/>
              <a:gd fmla="*/ 124 h 144" name="T1"/>
              <a:gd fmla="*/ 106 w 145" name="T2"/>
              <a:gd fmla="*/ 89 h 144" name="T3"/>
              <a:gd fmla="*/ 105 w 145" name="T4"/>
              <a:gd fmla="*/ 88 h 144" name="T5"/>
              <a:gd fmla="*/ 114 w 145" name="T6"/>
              <a:gd fmla="*/ 57 h 144" name="T7"/>
              <a:gd fmla="*/ 57 w 145" name="T8"/>
              <a:gd fmla="*/ 0 h 144" name="T9"/>
              <a:gd fmla="*/ 0 w 145" name="T10"/>
              <a:gd fmla="*/ 57 h 144" name="T11"/>
              <a:gd fmla="*/ 57 w 145" name="T12"/>
              <a:gd fmla="*/ 114 h 144" name="T13"/>
              <a:gd fmla="*/ 88 w 145" name="T14"/>
              <a:gd fmla="*/ 105 h 144" name="T15"/>
              <a:gd fmla="*/ 89 w 145" name="T16"/>
              <a:gd fmla="*/ 106 h 144" name="T17"/>
              <a:gd fmla="*/ 124 w 145" name="T18"/>
              <a:gd fmla="*/ 140 h 144" name="T19"/>
              <a:gd fmla="*/ 132 w 145" name="T20"/>
              <a:gd fmla="*/ 144 h 144" name="T21"/>
              <a:gd fmla="*/ 140 w 145" name="T22"/>
              <a:gd fmla="*/ 140 h 144" name="T23"/>
              <a:gd fmla="*/ 140 w 145" name="T24"/>
              <a:gd fmla="*/ 124 h 144" name="T25"/>
              <a:gd fmla="*/ 57 w 145" name="T26"/>
              <a:gd fmla="*/ 96 h 144" name="T27"/>
              <a:gd fmla="*/ 18 w 145" name="T28"/>
              <a:gd fmla="*/ 57 h 144" name="T29"/>
              <a:gd fmla="*/ 57 w 145" name="T30"/>
              <a:gd fmla="*/ 18 h 144" name="T31"/>
              <a:gd fmla="*/ 96 w 145" name="T32"/>
              <a:gd fmla="*/ 57 h 144" name="T33"/>
              <a:gd fmla="*/ 57 w 145" name="T34"/>
              <a:gd fmla="*/ 96 h 14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44" w="145">
                <a:moveTo>
                  <a:pt x="140" y="124"/>
                </a:moveTo>
                <a:cubicBezTo>
                  <a:pt x="106" y="89"/>
                  <a:pt x="106" y="89"/>
                  <a:pt x="106" y="89"/>
                </a:cubicBezTo>
                <a:cubicBezTo>
                  <a:pt x="106" y="89"/>
                  <a:pt x="105" y="88"/>
                  <a:pt x="105" y="88"/>
                </a:cubicBezTo>
                <a:cubicBezTo>
                  <a:pt x="111" y="79"/>
                  <a:pt x="114" y="68"/>
                  <a:pt x="114" y="57"/>
                </a:cubicBezTo>
                <a:cubicBezTo>
                  <a:pt x="114" y="26"/>
                  <a:pt x="88" y="0"/>
                  <a:pt x="57" y="0"/>
                </a:cubicBezTo>
                <a:cubicBezTo>
                  <a:pt x="26" y="0"/>
                  <a:pt x="0" y="26"/>
                  <a:pt x="0" y="57"/>
                </a:cubicBezTo>
                <a:cubicBezTo>
                  <a:pt x="0" y="88"/>
                  <a:pt x="26" y="114"/>
                  <a:pt x="57" y="114"/>
                </a:cubicBezTo>
                <a:cubicBezTo>
                  <a:pt x="68" y="114"/>
                  <a:pt x="79" y="111"/>
                  <a:pt x="88" y="105"/>
                </a:cubicBezTo>
                <a:cubicBezTo>
                  <a:pt x="88" y="105"/>
                  <a:pt x="89" y="106"/>
                  <a:pt x="89" y="106"/>
                </a:cubicBezTo>
                <a:cubicBezTo>
                  <a:pt x="124" y="140"/>
                  <a:pt x="124" y="140"/>
                  <a:pt x="124" y="140"/>
                </a:cubicBezTo>
                <a:cubicBezTo>
                  <a:pt x="126" y="143"/>
                  <a:pt x="129" y="144"/>
                  <a:pt x="132" y="144"/>
                </a:cubicBezTo>
                <a:cubicBezTo>
                  <a:pt x="135" y="144"/>
                  <a:pt x="138" y="143"/>
                  <a:pt x="140" y="140"/>
                </a:cubicBezTo>
                <a:cubicBezTo>
                  <a:pt x="145" y="136"/>
                  <a:pt x="145" y="128"/>
                  <a:pt x="140" y="124"/>
                </a:cubicBezTo>
                <a:moveTo>
                  <a:pt x="57" y="96"/>
                </a:moveTo>
                <a:cubicBezTo>
                  <a:pt x="36" y="96"/>
                  <a:pt x="18" y="78"/>
                  <a:pt x="18" y="57"/>
                </a:cubicBezTo>
                <a:cubicBezTo>
                  <a:pt x="18" y="35"/>
                  <a:pt x="36" y="18"/>
                  <a:pt x="57" y="18"/>
                </a:cubicBezTo>
                <a:cubicBezTo>
                  <a:pt x="78" y="18"/>
                  <a:pt x="96" y="35"/>
                  <a:pt x="96" y="57"/>
                </a:cubicBezTo>
                <a:cubicBezTo>
                  <a:pt x="96" y="78"/>
                  <a:pt x="78" y="96"/>
                  <a:pt x="57" y="96"/>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4" name="Freeform 17"/>
          <p:cNvSpPr>
            <a:spLocks noEditPoints="1"/>
          </p:cNvSpPr>
          <p:nvPr/>
        </p:nvSpPr>
        <p:spPr bwMode="auto">
          <a:xfrm>
            <a:off x="2936875" y="1296988"/>
            <a:ext cx="219075" cy="355600"/>
          </a:xfrm>
          <a:custGeom>
            <a:gdLst>
              <a:gd fmla="*/ 96 w 96" name="T0"/>
              <a:gd fmla="*/ 48 h 156" name="T1"/>
              <a:gd fmla="*/ 48 w 96" name="T2"/>
              <a:gd fmla="*/ 0 h 156" name="T3"/>
              <a:gd fmla="*/ 0 w 96" name="T4"/>
              <a:gd fmla="*/ 48 h 156" name="T5"/>
              <a:gd fmla="*/ 6 w 96" name="T6"/>
              <a:gd fmla="*/ 72 h 156" name="T7"/>
              <a:gd fmla="*/ 6 w 96" name="T8"/>
              <a:gd fmla="*/ 72 h 156" name="T9"/>
              <a:gd fmla="*/ 48 w 96" name="T10"/>
              <a:gd fmla="*/ 156 h 156" name="T11"/>
              <a:gd fmla="*/ 90 w 96" name="T12"/>
              <a:gd fmla="*/ 72 h 156" name="T13"/>
              <a:gd fmla="*/ 90 w 96" name="T14"/>
              <a:gd fmla="*/ 72 h 156" name="T15"/>
              <a:gd fmla="*/ 96 w 96" name="T16"/>
              <a:gd fmla="*/ 48 h 156" name="T17"/>
              <a:gd fmla="*/ 48 w 96" name="T18"/>
              <a:gd fmla="*/ 72 h 156" name="T19"/>
              <a:gd fmla="*/ 24 w 96" name="T20"/>
              <a:gd fmla="*/ 48 h 156" name="T21"/>
              <a:gd fmla="*/ 48 w 96" name="T22"/>
              <a:gd fmla="*/ 24 h 156" name="T23"/>
              <a:gd fmla="*/ 72 w 96" name="T24"/>
              <a:gd fmla="*/ 48 h 156" name="T25"/>
              <a:gd fmla="*/ 48 w 96" name="T26"/>
              <a:gd fmla="*/ 72 h 15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56" w="96">
                <a:moveTo>
                  <a:pt x="96" y="48"/>
                </a:moveTo>
                <a:cubicBezTo>
                  <a:pt x="96" y="21"/>
                  <a:pt x="75" y="0"/>
                  <a:pt x="48" y="0"/>
                </a:cubicBezTo>
                <a:cubicBezTo>
                  <a:pt x="21" y="0"/>
                  <a:pt x="0" y="21"/>
                  <a:pt x="0" y="48"/>
                </a:cubicBezTo>
                <a:cubicBezTo>
                  <a:pt x="0" y="57"/>
                  <a:pt x="2" y="65"/>
                  <a:pt x="6" y="72"/>
                </a:cubicBezTo>
                <a:cubicBezTo>
                  <a:pt x="6" y="72"/>
                  <a:pt x="6" y="72"/>
                  <a:pt x="6" y="72"/>
                </a:cubicBezTo>
                <a:cubicBezTo>
                  <a:pt x="48" y="156"/>
                  <a:pt x="48" y="156"/>
                  <a:pt x="48" y="156"/>
                </a:cubicBezTo>
                <a:cubicBezTo>
                  <a:pt x="90" y="72"/>
                  <a:pt x="90" y="72"/>
                  <a:pt x="90" y="72"/>
                </a:cubicBezTo>
                <a:cubicBezTo>
                  <a:pt x="90" y="72"/>
                  <a:pt x="90" y="72"/>
                  <a:pt x="90" y="72"/>
                </a:cubicBezTo>
                <a:cubicBezTo>
                  <a:pt x="94" y="65"/>
                  <a:pt x="96" y="57"/>
                  <a:pt x="96" y="48"/>
                </a:cubicBezTo>
                <a:moveTo>
                  <a:pt x="48" y="72"/>
                </a:moveTo>
                <a:cubicBezTo>
                  <a:pt x="35" y="72"/>
                  <a:pt x="24" y="61"/>
                  <a:pt x="24" y="48"/>
                </a:cubicBezTo>
                <a:cubicBezTo>
                  <a:pt x="24" y="35"/>
                  <a:pt x="35" y="24"/>
                  <a:pt x="48" y="24"/>
                </a:cubicBezTo>
                <a:cubicBezTo>
                  <a:pt x="61" y="24"/>
                  <a:pt x="72" y="35"/>
                  <a:pt x="72" y="48"/>
                </a:cubicBezTo>
                <a:cubicBezTo>
                  <a:pt x="72" y="61"/>
                  <a:pt x="61" y="72"/>
                  <a:pt x="48" y="7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5" name="Freeform 18"/>
          <p:cNvSpPr/>
          <p:nvPr/>
        </p:nvSpPr>
        <p:spPr bwMode="auto">
          <a:xfrm>
            <a:off x="3503613" y="1350963"/>
            <a:ext cx="325437" cy="301625"/>
          </a:xfrm>
          <a:custGeom>
            <a:gdLst>
              <a:gd fmla="*/ 108 w 144" name="T0"/>
              <a:gd fmla="*/ 0 h 132" name="T1"/>
              <a:gd fmla="*/ 36 w 144" name="T2"/>
              <a:gd fmla="*/ 0 h 132" name="T3"/>
              <a:gd fmla="*/ 0 w 144" name="T4"/>
              <a:gd fmla="*/ 36 h 132" name="T5"/>
              <a:gd fmla="*/ 0 w 144" name="T6"/>
              <a:gd fmla="*/ 60 h 132" name="T7"/>
              <a:gd fmla="*/ 36 w 144" name="T8"/>
              <a:gd fmla="*/ 96 h 132" name="T9"/>
              <a:gd fmla="*/ 42 w 144" name="T10"/>
              <a:gd fmla="*/ 96 h 132" name="T11"/>
              <a:gd fmla="*/ 42 w 144" name="T12"/>
              <a:gd fmla="*/ 132 h 132" name="T13"/>
              <a:gd fmla="*/ 83 w 144" name="T14"/>
              <a:gd fmla="*/ 96 h 132" name="T15"/>
              <a:gd fmla="*/ 108 w 144" name="T16"/>
              <a:gd fmla="*/ 96 h 132" name="T17"/>
              <a:gd fmla="*/ 144 w 144" name="T18"/>
              <a:gd fmla="*/ 60 h 132" name="T19"/>
              <a:gd fmla="*/ 144 w 144" name="T20"/>
              <a:gd fmla="*/ 36 h 132" name="T21"/>
              <a:gd fmla="*/ 108 w 144" name="T22"/>
              <a:gd fmla="*/ 0 h 1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32" w="144">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6" name="Freeform 19"/>
          <p:cNvSpPr>
            <a:spLocks noEditPoints="1"/>
          </p:cNvSpPr>
          <p:nvPr/>
        </p:nvSpPr>
        <p:spPr bwMode="auto">
          <a:xfrm>
            <a:off x="4122738" y="1350963"/>
            <a:ext cx="325437" cy="301625"/>
          </a:xfrm>
          <a:custGeom>
            <a:gdLst>
              <a:gd fmla="*/ 108 w 144" name="T0"/>
              <a:gd fmla="*/ 0 h 132" name="T1"/>
              <a:gd fmla="*/ 36 w 144" name="T2"/>
              <a:gd fmla="*/ 0 h 132" name="T3"/>
              <a:gd fmla="*/ 0 w 144" name="T4"/>
              <a:gd fmla="*/ 36 h 132" name="T5"/>
              <a:gd fmla="*/ 0 w 144" name="T6"/>
              <a:gd fmla="*/ 60 h 132" name="T7"/>
              <a:gd fmla="*/ 36 w 144" name="T8"/>
              <a:gd fmla="*/ 96 h 132" name="T9"/>
              <a:gd fmla="*/ 42 w 144" name="T10"/>
              <a:gd fmla="*/ 96 h 132" name="T11"/>
              <a:gd fmla="*/ 42 w 144" name="T12"/>
              <a:gd fmla="*/ 132 h 132" name="T13"/>
              <a:gd fmla="*/ 83 w 144" name="T14"/>
              <a:gd fmla="*/ 96 h 132" name="T15"/>
              <a:gd fmla="*/ 108 w 144" name="T16"/>
              <a:gd fmla="*/ 96 h 132" name="T17"/>
              <a:gd fmla="*/ 144 w 144" name="T18"/>
              <a:gd fmla="*/ 60 h 132" name="T19"/>
              <a:gd fmla="*/ 144 w 144" name="T20"/>
              <a:gd fmla="*/ 36 h 132" name="T21"/>
              <a:gd fmla="*/ 108 w 144" name="T22"/>
              <a:gd fmla="*/ 0 h 132" name="T23"/>
              <a:gd fmla="*/ 36 w 144" name="T24"/>
              <a:gd fmla="*/ 60 h 132" name="T25"/>
              <a:gd fmla="*/ 24 w 144" name="T26"/>
              <a:gd fmla="*/ 48 h 132" name="T27"/>
              <a:gd fmla="*/ 36 w 144" name="T28"/>
              <a:gd fmla="*/ 36 h 132" name="T29"/>
              <a:gd fmla="*/ 48 w 144" name="T30"/>
              <a:gd fmla="*/ 48 h 132" name="T31"/>
              <a:gd fmla="*/ 36 w 144" name="T32"/>
              <a:gd fmla="*/ 60 h 132" name="T33"/>
              <a:gd fmla="*/ 72 w 144" name="T34"/>
              <a:gd fmla="*/ 60 h 132" name="T35"/>
              <a:gd fmla="*/ 60 w 144" name="T36"/>
              <a:gd fmla="*/ 48 h 132" name="T37"/>
              <a:gd fmla="*/ 72 w 144" name="T38"/>
              <a:gd fmla="*/ 36 h 132" name="T39"/>
              <a:gd fmla="*/ 84 w 144" name="T40"/>
              <a:gd fmla="*/ 48 h 132" name="T41"/>
              <a:gd fmla="*/ 72 w 144" name="T42"/>
              <a:gd fmla="*/ 60 h 132" name="T43"/>
              <a:gd fmla="*/ 108 w 144" name="T44"/>
              <a:gd fmla="*/ 60 h 132" name="T45"/>
              <a:gd fmla="*/ 96 w 144" name="T46"/>
              <a:gd fmla="*/ 48 h 132" name="T47"/>
              <a:gd fmla="*/ 108 w 144" name="T48"/>
              <a:gd fmla="*/ 36 h 132" name="T49"/>
              <a:gd fmla="*/ 120 w 144" name="T50"/>
              <a:gd fmla="*/ 48 h 132" name="T51"/>
              <a:gd fmla="*/ 108 w 144" name="T52"/>
              <a:gd fmla="*/ 60 h 132"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32" w="144">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moveTo>
                  <a:pt x="36" y="60"/>
                </a:moveTo>
                <a:cubicBezTo>
                  <a:pt x="29" y="60"/>
                  <a:pt x="24" y="55"/>
                  <a:pt x="24" y="48"/>
                </a:cubicBezTo>
                <a:cubicBezTo>
                  <a:pt x="24" y="41"/>
                  <a:pt x="29" y="36"/>
                  <a:pt x="36" y="36"/>
                </a:cubicBezTo>
                <a:cubicBezTo>
                  <a:pt x="43" y="36"/>
                  <a:pt x="48" y="41"/>
                  <a:pt x="48" y="48"/>
                </a:cubicBezTo>
                <a:cubicBezTo>
                  <a:pt x="48" y="55"/>
                  <a:pt x="43" y="60"/>
                  <a:pt x="36" y="60"/>
                </a:cubicBezTo>
                <a:moveTo>
                  <a:pt x="72" y="60"/>
                </a:moveTo>
                <a:cubicBezTo>
                  <a:pt x="65" y="60"/>
                  <a:pt x="60" y="55"/>
                  <a:pt x="60" y="48"/>
                </a:cubicBezTo>
                <a:cubicBezTo>
                  <a:pt x="60" y="41"/>
                  <a:pt x="65" y="36"/>
                  <a:pt x="72" y="36"/>
                </a:cubicBezTo>
                <a:cubicBezTo>
                  <a:pt x="79" y="36"/>
                  <a:pt x="84" y="41"/>
                  <a:pt x="84" y="48"/>
                </a:cubicBezTo>
                <a:cubicBezTo>
                  <a:pt x="84" y="55"/>
                  <a:pt x="79" y="60"/>
                  <a:pt x="72" y="60"/>
                </a:cubicBezTo>
                <a:moveTo>
                  <a:pt x="108" y="60"/>
                </a:moveTo>
                <a:cubicBezTo>
                  <a:pt x="101" y="60"/>
                  <a:pt x="96" y="55"/>
                  <a:pt x="96" y="48"/>
                </a:cubicBezTo>
                <a:cubicBezTo>
                  <a:pt x="96" y="41"/>
                  <a:pt x="101" y="36"/>
                  <a:pt x="108" y="36"/>
                </a:cubicBezTo>
                <a:cubicBezTo>
                  <a:pt x="115" y="36"/>
                  <a:pt x="120" y="41"/>
                  <a:pt x="120" y="48"/>
                </a:cubicBezTo>
                <a:cubicBezTo>
                  <a:pt x="120" y="55"/>
                  <a:pt x="115" y="60"/>
                  <a:pt x="108" y="6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7" name="Freeform 20"/>
          <p:cNvSpPr>
            <a:spLocks noEditPoints="1"/>
          </p:cNvSpPr>
          <p:nvPr/>
        </p:nvSpPr>
        <p:spPr bwMode="auto">
          <a:xfrm>
            <a:off x="4903788" y="1268413"/>
            <a:ext cx="141287" cy="114300"/>
          </a:xfrm>
          <a:custGeom>
            <a:gdLst>
              <a:gd fmla="*/ 39 w 62" name="T0"/>
              <a:gd fmla="*/ 12 h 50" name="T1"/>
              <a:gd fmla="*/ 39 w 62" name="T2"/>
              <a:gd fmla="*/ 12 h 50" name="T3"/>
              <a:gd fmla="*/ 45 w 62" name="T4"/>
              <a:gd fmla="*/ 14 h 50" name="T5"/>
              <a:gd fmla="*/ 46 w 62" name="T6"/>
              <a:gd fmla="*/ 18 h 50" name="T7"/>
              <a:gd fmla="*/ 40 w 62" name="T8"/>
              <a:gd fmla="*/ 29 h 50" name="T9"/>
              <a:gd fmla="*/ 20 w 62" name="T10"/>
              <a:gd fmla="*/ 38 h 50" name="T11"/>
              <a:gd fmla="*/ 17 w 62" name="T12"/>
              <a:gd fmla="*/ 38 h 50" name="T13"/>
              <a:gd fmla="*/ 17 w 62" name="T14"/>
              <a:gd fmla="*/ 38 h 50" name="T15"/>
              <a:gd fmla="*/ 26 w 62" name="T16"/>
              <a:gd fmla="*/ 18 h 50" name="T17"/>
              <a:gd fmla="*/ 39 w 62" name="T18"/>
              <a:gd fmla="*/ 12 h 50" name="T19"/>
              <a:gd fmla="*/ 39 w 62" name="T20"/>
              <a:gd fmla="*/ 0 h 50" name="T21"/>
              <a:gd fmla="*/ 17 w 62" name="T22"/>
              <a:gd fmla="*/ 9 h 50" name="T23"/>
              <a:gd fmla="*/ 8 w 62" name="T24"/>
              <a:gd fmla="*/ 47 h 50" name="T25"/>
              <a:gd fmla="*/ 20 w 62" name="T26"/>
              <a:gd fmla="*/ 50 h 50" name="T27"/>
              <a:gd fmla="*/ 49 w 62" name="T28"/>
              <a:gd fmla="*/ 38 h 50" name="T29"/>
              <a:gd fmla="*/ 53 w 62" name="T30"/>
              <a:gd fmla="*/ 5 h 50" name="T31"/>
              <a:gd fmla="*/ 39 w 62" name="T32"/>
              <a:gd fmla="*/ 0 h 5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50" w="62">
                <a:moveTo>
                  <a:pt x="39" y="12"/>
                </a:moveTo>
                <a:cubicBezTo>
                  <a:pt x="39" y="12"/>
                  <a:pt x="39" y="12"/>
                  <a:pt x="39" y="12"/>
                </a:cubicBezTo>
                <a:cubicBezTo>
                  <a:pt x="41" y="12"/>
                  <a:pt x="43" y="12"/>
                  <a:pt x="45" y="14"/>
                </a:cubicBezTo>
                <a:cubicBezTo>
                  <a:pt x="45" y="14"/>
                  <a:pt x="46" y="15"/>
                  <a:pt x="46" y="18"/>
                </a:cubicBezTo>
                <a:cubicBezTo>
                  <a:pt x="46" y="21"/>
                  <a:pt x="45" y="25"/>
                  <a:pt x="40" y="29"/>
                </a:cubicBezTo>
                <a:cubicBezTo>
                  <a:pt x="35" y="34"/>
                  <a:pt x="26" y="38"/>
                  <a:pt x="20" y="38"/>
                </a:cubicBezTo>
                <a:cubicBezTo>
                  <a:pt x="18" y="38"/>
                  <a:pt x="17" y="38"/>
                  <a:pt x="17" y="38"/>
                </a:cubicBezTo>
                <a:cubicBezTo>
                  <a:pt x="17" y="38"/>
                  <a:pt x="17" y="38"/>
                  <a:pt x="17" y="38"/>
                </a:cubicBezTo>
                <a:cubicBezTo>
                  <a:pt x="16" y="35"/>
                  <a:pt x="18" y="25"/>
                  <a:pt x="26" y="18"/>
                </a:cubicBezTo>
                <a:cubicBezTo>
                  <a:pt x="30" y="14"/>
                  <a:pt x="35" y="12"/>
                  <a:pt x="39" y="12"/>
                </a:cubicBezTo>
                <a:moveTo>
                  <a:pt x="39" y="0"/>
                </a:moveTo>
                <a:cubicBezTo>
                  <a:pt x="32" y="0"/>
                  <a:pt x="24" y="3"/>
                  <a:pt x="17" y="9"/>
                </a:cubicBezTo>
                <a:cubicBezTo>
                  <a:pt x="6" y="19"/>
                  <a:pt x="0" y="38"/>
                  <a:pt x="8" y="47"/>
                </a:cubicBezTo>
                <a:cubicBezTo>
                  <a:pt x="11" y="49"/>
                  <a:pt x="15" y="50"/>
                  <a:pt x="20" y="50"/>
                </a:cubicBezTo>
                <a:cubicBezTo>
                  <a:pt x="29" y="50"/>
                  <a:pt x="41" y="45"/>
                  <a:pt x="49" y="38"/>
                </a:cubicBezTo>
                <a:cubicBezTo>
                  <a:pt x="60" y="28"/>
                  <a:pt x="62" y="13"/>
                  <a:pt x="53" y="5"/>
                </a:cubicBezTo>
                <a:cubicBezTo>
                  <a:pt x="50" y="1"/>
                  <a:pt x="45" y="0"/>
                  <a:pt x="39"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8" name="Freeform 21"/>
          <p:cNvSpPr>
            <a:spLocks noEditPoints="1"/>
          </p:cNvSpPr>
          <p:nvPr/>
        </p:nvSpPr>
        <p:spPr bwMode="auto">
          <a:xfrm>
            <a:off x="4797425" y="1268413"/>
            <a:ext cx="141288" cy="114300"/>
          </a:xfrm>
          <a:custGeom>
            <a:gdLst>
              <a:gd fmla="*/ 23 w 62" name="T0"/>
              <a:gd fmla="*/ 12 h 50" name="T1"/>
              <a:gd fmla="*/ 36 w 62" name="T2"/>
              <a:gd fmla="*/ 18 h 50" name="T3"/>
              <a:gd fmla="*/ 45 w 62" name="T4"/>
              <a:gd fmla="*/ 38 h 50" name="T5"/>
              <a:gd fmla="*/ 42 w 62" name="T6"/>
              <a:gd fmla="*/ 38 h 50" name="T7"/>
              <a:gd fmla="*/ 22 w 62" name="T8"/>
              <a:gd fmla="*/ 29 h 50" name="T9"/>
              <a:gd fmla="*/ 16 w 62" name="T10"/>
              <a:gd fmla="*/ 18 h 50" name="T11"/>
              <a:gd fmla="*/ 17 w 62" name="T12"/>
              <a:gd fmla="*/ 14 h 50" name="T13"/>
              <a:gd fmla="*/ 23 w 62" name="T14"/>
              <a:gd fmla="*/ 12 h 50" name="T15"/>
              <a:gd fmla="*/ 23 w 62" name="T16"/>
              <a:gd fmla="*/ 0 h 50" name="T17"/>
              <a:gd fmla="*/ 9 w 62" name="T18"/>
              <a:gd fmla="*/ 5 h 50" name="T19"/>
              <a:gd fmla="*/ 13 w 62" name="T20"/>
              <a:gd fmla="*/ 38 h 50" name="T21"/>
              <a:gd fmla="*/ 42 w 62" name="T22"/>
              <a:gd fmla="*/ 50 h 50" name="T23"/>
              <a:gd fmla="*/ 54 w 62" name="T24"/>
              <a:gd fmla="*/ 47 h 50" name="T25"/>
              <a:gd fmla="*/ 45 w 62" name="T26"/>
              <a:gd fmla="*/ 9 h 50" name="T27"/>
              <a:gd fmla="*/ 23 w 62" name="T28"/>
              <a:gd fmla="*/ 0 h 5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50" w="62">
                <a:moveTo>
                  <a:pt x="23" y="12"/>
                </a:moveTo>
                <a:cubicBezTo>
                  <a:pt x="27" y="12"/>
                  <a:pt x="32" y="14"/>
                  <a:pt x="36" y="18"/>
                </a:cubicBezTo>
                <a:cubicBezTo>
                  <a:pt x="44" y="25"/>
                  <a:pt x="46" y="35"/>
                  <a:pt x="45" y="38"/>
                </a:cubicBezTo>
                <a:cubicBezTo>
                  <a:pt x="45" y="38"/>
                  <a:pt x="45" y="38"/>
                  <a:pt x="42" y="38"/>
                </a:cubicBezTo>
                <a:cubicBezTo>
                  <a:pt x="36" y="38"/>
                  <a:pt x="27" y="34"/>
                  <a:pt x="22" y="29"/>
                </a:cubicBezTo>
                <a:cubicBezTo>
                  <a:pt x="17" y="25"/>
                  <a:pt x="16" y="21"/>
                  <a:pt x="16" y="18"/>
                </a:cubicBezTo>
                <a:cubicBezTo>
                  <a:pt x="16" y="15"/>
                  <a:pt x="17" y="14"/>
                  <a:pt x="17" y="14"/>
                </a:cubicBezTo>
                <a:cubicBezTo>
                  <a:pt x="19" y="12"/>
                  <a:pt x="21" y="12"/>
                  <a:pt x="23" y="12"/>
                </a:cubicBezTo>
                <a:moveTo>
                  <a:pt x="23" y="0"/>
                </a:moveTo>
                <a:cubicBezTo>
                  <a:pt x="17" y="0"/>
                  <a:pt x="12" y="1"/>
                  <a:pt x="9" y="5"/>
                </a:cubicBezTo>
                <a:cubicBezTo>
                  <a:pt x="0" y="13"/>
                  <a:pt x="2" y="28"/>
                  <a:pt x="13" y="38"/>
                </a:cubicBezTo>
                <a:cubicBezTo>
                  <a:pt x="21" y="45"/>
                  <a:pt x="33" y="50"/>
                  <a:pt x="42" y="50"/>
                </a:cubicBezTo>
                <a:cubicBezTo>
                  <a:pt x="47" y="50"/>
                  <a:pt x="51" y="49"/>
                  <a:pt x="54" y="47"/>
                </a:cubicBezTo>
                <a:cubicBezTo>
                  <a:pt x="62" y="38"/>
                  <a:pt x="56" y="19"/>
                  <a:pt x="45" y="9"/>
                </a:cubicBezTo>
                <a:cubicBezTo>
                  <a:pt x="38" y="3"/>
                  <a:pt x="30" y="0"/>
                  <a:pt x="23"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9" name="Freeform 22"/>
          <p:cNvSpPr/>
          <p:nvPr/>
        </p:nvSpPr>
        <p:spPr bwMode="auto">
          <a:xfrm>
            <a:off x="4937125" y="1370013"/>
            <a:ext cx="149225" cy="122237"/>
          </a:xfrm>
          <a:custGeom>
            <a:gdLst>
              <a:gd fmla="*/ 66 w 66" name="T0"/>
              <a:gd fmla="*/ 54 h 54" name="T1"/>
              <a:gd fmla="*/ 66 w 66" name="T2"/>
              <a:gd fmla="*/ 12 h 54" name="T3"/>
              <a:gd fmla="*/ 54 w 66" name="T4"/>
              <a:gd fmla="*/ 0 h 54" name="T5"/>
              <a:gd fmla="*/ 0 w 66" name="T6"/>
              <a:gd fmla="*/ 0 h 54" name="T7"/>
              <a:gd fmla="*/ 0 w 66" name="T8"/>
              <a:gd fmla="*/ 54 h 54" name="T9"/>
              <a:gd fmla="*/ 66 w 66" name="T10"/>
              <a:gd fmla="*/ 54 h 54" name="T11"/>
            </a:gdLst>
            <a:cxnLst>
              <a:cxn ang="0">
                <a:pos x="T0" y="T1"/>
              </a:cxn>
              <a:cxn ang="0">
                <a:pos x="T2" y="T3"/>
              </a:cxn>
              <a:cxn ang="0">
                <a:pos x="T4" y="T5"/>
              </a:cxn>
              <a:cxn ang="0">
                <a:pos x="T6" y="T7"/>
              </a:cxn>
              <a:cxn ang="0">
                <a:pos x="T8" y="T9"/>
              </a:cxn>
              <a:cxn ang="0">
                <a:pos x="T10" y="T11"/>
              </a:cxn>
            </a:cxnLst>
            <a:rect b="b" l="0" r="r" t="0"/>
            <a:pathLst>
              <a:path h="54" w="66">
                <a:moveTo>
                  <a:pt x="66" y="54"/>
                </a:moveTo>
                <a:cubicBezTo>
                  <a:pt x="66" y="12"/>
                  <a:pt x="66" y="12"/>
                  <a:pt x="66" y="12"/>
                </a:cubicBezTo>
                <a:cubicBezTo>
                  <a:pt x="66" y="6"/>
                  <a:pt x="61" y="0"/>
                  <a:pt x="54" y="0"/>
                </a:cubicBezTo>
                <a:cubicBezTo>
                  <a:pt x="0" y="0"/>
                  <a:pt x="0" y="0"/>
                  <a:pt x="0" y="0"/>
                </a:cubicBezTo>
                <a:cubicBezTo>
                  <a:pt x="0" y="54"/>
                  <a:pt x="0" y="54"/>
                  <a:pt x="0" y="54"/>
                </a:cubicBezTo>
                <a:lnTo>
                  <a:pt x="66" y="5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0" name="Freeform 23"/>
          <p:cNvSpPr/>
          <p:nvPr/>
        </p:nvSpPr>
        <p:spPr bwMode="auto">
          <a:xfrm>
            <a:off x="4937125" y="1517650"/>
            <a:ext cx="149225" cy="123825"/>
          </a:xfrm>
          <a:custGeom>
            <a:gdLst>
              <a:gd fmla="*/ 0 w 66" name="T0"/>
              <a:gd fmla="*/ 0 h 54" name="T1"/>
              <a:gd fmla="*/ 0 w 66" name="T2"/>
              <a:gd fmla="*/ 54 h 54" name="T3"/>
              <a:gd fmla="*/ 54 w 66" name="T4"/>
              <a:gd fmla="*/ 54 h 54" name="T5"/>
              <a:gd fmla="*/ 66 w 66" name="T6"/>
              <a:gd fmla="*/ 42 h 54" name="T7"/>
              <a:gd fmla="*/ 66 w 66" name="T8"/>
              <a:gd fmla="*/ 0 h 54" name="T9"/>
              <a:gd fmla="*/ 0 w 66" name="T10"/>
              <a:gd fmla="*/ 0 h 54" name="T11"/>
            </a:gdLst>
            <a:cxnLst>
              <a:cxn ang="0">
                <a:pos x="T0" y="T1"/>
              </a:cxn>
              <a:cxn ang="0">
                <a:pos x="T2" y="T3"/>
              </a:cxn>
              <a:cxn ang="0">
                <a:pos x="T4" y="T5"/>
              </a:cxn>
              <a:cxn ang="0">
                <a:pos x="T6" y="T7"/>
              </a:cxn>
              <a:cxn ang="0">
                <a:pos x="T8" y="T9"/>
              </a:cxn>
              <a:cxn ang="0">
                <a:pos x="T10" y="T11"/>
              </a:cxn>
            </a:cxnLst>
            <a:rect b="b" l="0" r="r" t="0"/>
            <a:pathLst>
              <a:path h="54" w="66">
                <a:moveTo>
                  <a:pt x="0" y="0"/>
                </a:moveTo>
                <a:cubicBezTo>
                  <a:pt x="0" y="54"/>
                  <a:pt x="0" y="54"/>
                  <a:pt x="0" y="54"/>
                </a:cubicBezTo>
                <a:cubicBezTo>
                  <a:pt x="54" y="54"/>
                  <a:pt x="54" y="54"/>
                  <a:pt x="54" y="54"/>
                </a:cubicBezTo>
                <a:cubicBezTo>
                  <a:pt x="61" y="54"/>
                  <a:pt x="66" y="49"/>
                  <a:pt x="66" y="42"/>
                </a:cubicBezTo>
                <a:cubicBezTo>
                  <a:pt x="66" y="0"/>
                  <a:pt x="66" y="0"/>
                  <a:pt x="66" y="0"/>
                </a:cubicBezTo>
                <a:lnTo>
                  <a:pt x="0"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1" name="Freeform 24"/>
          <p:cNvSpPr/>
          <p:nvPr/>
        </p:nvSpPr>
        <p:spPr bwMode="auto">
          <a:xfrm>
            <a:off x="4759325" y="1370013"/>
            <a:ext cx="149225" cy="122237"/>
          </a:xfrm>
          <a:custGeom>
            <a:gdLst>
              <a:gd fmla="*/ 66 w 66" name="T0"/>
              <a:gd fmla="*/ 54 h 54" name="T1"/>
              <a:gd fmla="*/ 66 w 66" name="T2"/>
              <a:gd fmla="*/ 0 h 54" name="T3"/>
              <a:gd fmla="*/ 12 w 66" name="T4"/>
              <a:gd fmla="*/ 0 h 54" name="T5"/>
              <a:gd fmla="*/ 0 w 66" name="T6"/>
              <a:gd fmla="*/ 12 h 54" name="T7"/>
              <a:gd fmla="*/ 0 w 66" name="T8"/>
              <a:gd fmla="*/ 54 h 54" name="T9"/>
              <a:gd fmla="*/ 66 w 66" name="T10"/>
              <a:gd fmla="*/ 54 h 54" name="T11"/>
            </a:gdLst>
            <a:cxnLst>
              <a:cxn ang="0">
                <a:pos x="T0" y="T1"/>
              </a:cxn>
              <a:cxn ang="0">
                <a:pos x="T2" y="T3"/>
              </a:cxn>
              <a:cxn ang="0">
                <a:pos x="T4" y="T5"/>
              </a:cxn>
              <a:cxn ang="0">
                <a:pos x="T6" y="T7"/>
              </a:cxn>
              <a:cxn ang="0">
                <a:pos x="T8" y="T9"/>
              </a:cxn>
              <a:cxn ang="0">
                <a:pos x="T10" y="T11"/>
              </a:cxn>
            </a:cxnLst>
            <a:rect b="b" l="0" r="r" t="0"/>
            <a:pathLst>
              <a:path h="54" w="66">
                <a:moveTo>
                  <a:pt x="66" y="54"/>
                </a:moveTo>
                <a:cubicBezTo>
                  <a:pt x="66" y="0"/>
                  <a:pt x="66" y="0"/>
                  <a:pt x="66" y="0"/>
                </a:cubicBezTo>
                <a:cubicBezTo>
                  <a:pt x="12" y="0"/>
                  <a:pt x="12" y="0"/>
                  <a:pt x="12" y="0"/>
                </a:cubicBezTo>
                <a:cubicBezTo>
                  <a:pt x="5" y="0"/>
                  <a:pt x="0" y="6"/>
                  <a:pt x="0" y="12"/>
                </a:cubicBezTo>
                <a:cubicBezTo>
                  <a:pt x="0" y="54"/>
                  <a:pt x="0" y="54"/>
                  <a:pt x="0" y="54"/>
                </a:cubicBezTo>
                <a:lnTo>
                  <a:pt x="66" y="5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2" name="Freeform 25"/>
          <p:cNvSpPr/>
          <p:nvPr/>
        </p:nvSpPr>
        <p:spPr bwMode="auto">
          <a:xfrm>
            <a:off x="4759325" y="1517650"/>
            <a:ext cx="149225" cy="123825"/>
          </a:xfrm>
          <a:custGeom>
            <a:gdLst>
              <a:gd fmla="*/ 0 w 66" name="T0"/>
              <a:gd fmla="*/ 0 h 54" name="T1"/>
              <a:gd fmla="*/ 0 w 66" name="T2"/>
              <a:gd fmla="*/ 42 h 54" name="T3"/>
              <a:gd fmla="*/ 12 w 66" name="T4"/>
              <a:gd fmla="*/ 54 h 54" name="T5"/>
              <a:gd fmla="*/ 66 w 66" name="T6"/>
              <a:gd fmla="*/ 54 h 54" name="T7"/>
              <a:gd fmla="*/ 66 w 66" name="T8"/>
              <a:gd fmla="*/ 0 h 54" name="T9"/>
              <a:gd fmla="*/ 0 w 66" name="T10"/>
              <a:gd fmla="*/ 0 h 54" name="T11"/>
            </a:gdLst>
            <a:cxnLst>
              <a:cxn ang="0">
                <a:pos x="T0" y="T1"/>
              </a:cxn>
              <a:cxn ang="0">
                <a:pos x="T2" y="T3"/>
              </a:cxn>
              <a:cxn ang="0">
                <a:pos x="T4" y="T5"/>
              </a:cxn>
              <a:cxn ang="0">
                <a:pos x="T6" y="T7"/>
              </a:cxn>
              <a:cxn ang="0">
                <a:pos x="T8" y="T9"/>
              </a:cxn>
              <a:cxn ang="0">
                <a:pos x="T10" y="T11"/>
              </a:cxn>
            </a:cxnLst>
            <a:rect b="b" l="0" r="r" t="0"/>
            <a:pathLst>
              <a:path h="54" w="66">
                <a:moveTo>
                  <a:pt x="0" y="0"/>
                </a:moveTo>
                <a:cubicBezTo>
                  <a:pt x="0" y="42"/>
                  <a:pt x="0" y="42"/>
                  <a:pt x="0" y="42"/>
                </a:cubicBezTo>
                <a:cubicBezTo>
                  <a:pt x="0" y="49"/>
                  <a:pt x="5" y="54"/>
                  <a:pt x="12" y="54"/>
                </a:cubicBezTo>
                <a:cubicBezTo>
                  <a:pt x="66" y="54"/>
                  <a:pt x="66" y="54"/>
                  <a:pt x="66" y="54"/>
                </a:cubicBezTo>
                <a:cubicBezTo>
                  <a:pt x="66" y="0"/>
                  <a:pt x="66" y="0"/>
                  <a:pt x="66" y="0"/>
                </a:cubicBezTo>
                <a:lnTo>
                  <a:pt x="0"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3" name="Freeform 26"/>
          <p:cNvSpPr/>
          <p:nvPr/>
        </p:nvSpPr>
        <p:spPr bwMode="auto">
          <a:xfrm>
            <a:off x="5491163" y="1495425"/>
            <a:ext cx="142875" cy="174625"/>
          </a:xfrm>
          <a:custGeom>
            <a:gdLst>
              <a:gd fmla="*/ 0 w 55" name="T0"/>
              <a:gd fmla="*/ 68 h 68" name="T1"/>
              <a:gd fmla="*/ 24 w 55" name="T2"/>
              <a:gd fmla="*/ 33 h 68" name="T3"/>
              <a:gd fmla="*/ 1 w 55" name="T4"/>
              <a:gd fmla="*/ 20 h 68" name="T5"/>
              <a:gd fmla="*/ 28 w 55" name="T6"/>
              <a:gd fmla="*/ 0 h 68" name="T7"/>
              <a:gd fmla="*/ 28 w 55" name="T8"/>
              <a:gd fmla="*/ 0 h 68" name="T9"/>
              <a:gd fmla="*/ 44 w 55" name="T10"/>
              <a:gd fmla="*/ 15 h 68" name="T11"/>
              <a:gd fmla="*/ 32 w 55" name="T12"/>
              <a:gd fmla="*/ 20 h 68" name="T13"/>
              <a:gd fmla="*/ 55 w 55" name="T14"/>
              <a:gd fmla="*/ 33 h 68" name="T15"/>
              <a:gd fmla="*/ 0 w 55" name="T16"/>
              <a:gd fmla="*/ 68 h 6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8" w="55">
                <a:moveTo>
                  <a:pt x="0" y="68"/>
                </a:moveTo>
                <a:lnTo>
                  <a:pt x="24" y="33"/>
                </a:lnTo>
                <a:lnTo>
                  <a:pt x="1" y="20"/>
                </a:lnTo>
                <a:lnTo>
                  <a:pt x="28" y="0"/>
                </a:lnTo>
                <a:lnTo>
                  <a:pt x="28" y="0"/>
                </a:lnTo>
                <a:lnTo>
                  <a:pt x="44" y="15"/>
                </a:lnTo>
                <a:lnTo>
                  <a:pt x="32" y="20"/>
                </a:lnTo>
                <a:lnTo>
                  <a:pt x="55" y="33"/>
                </a:lnTo>
                <a:lnTo>
                  <a:pt x="0" y="6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4" name="Freeform 27"/>
          <p:cNvSpPr/>
          <p:nvPr/>
        </p:nvSpPr>
        <p:spPr bwMode="auto">
          <a:xfrm>
            <a:off x="5403850" y="1316038"/>
            <a:ext cx="327025" cy="212725"/>
          </a:xfrm>
          <a:custGeom>
            <a:gdLst>
              <a:gd fmla="*/ 119 w 144" name="T0"/>
              <a:gd fmla="*/ 44 h 94" name="T1"/>
              <a:gd fmla="*/ 118 w 144" name="T2"/>
              <a:gd fmla="*/ 44 h 94" name="T3"/>
              <a:gd fmla="*/ 119 w 144" name="T4"/>
              <a:gd fmla="*/ 37 h 94" name="T5"/>
              <a:gd fmla="*/ 81 w 144" name="T6"/>
              <a:gd fmla="*/ 0 h 94" name="T7"/>
              <a:gd fmla="*/ 45 w 144" name="T8"/>
              <a:gd fmla="*/ 27 h 94" name="T9"/>
              <a:gd fmla="*/ 34 w 144" name="T10"/>
              <a:gd fmla="*/ 25 h 94" name="T11"/>
              <a:gd fmla="*/ 0 w 144" name="T12"/>
              <a:gd fmla="*/ 59 h 94" name="T13"/>
              <a:gd fmla="*/ 0 w 144" name="T14"/>
              <a:gd fmla="*/ 69 h 94" name="T15"/>
              <a:gd fmla="*/ 25 w 144" name="T16"/>
              <a:gd fmla="*/ 94 h 94" name="T17"/>
              <a:gd fmla="*/ 34 w 144" name="T18"/>
              <a:gd fmla="*/ 94 h 94" name="T19"/>
              <a:gd fmla="*/ 34 w 144" name="T20"/>
              <a:gd fmla="*/ 94 h 94" name="T21"/>
              <a:gd fmla="*/ 35 w 144" name="T22"/>
              <a:gd fmla="*/ 94 h 94" name="T23"/>
              <a:gd fmla="*/ 38 w 144" name="T24"/>
              <a:gd fmla="*/ 94 h 94" name="T25"/>
              <a:gd fmla="*/ 64 w 144" name="T26"/>
              <a:gd fmla="*/ 74 h 94" name="T27"/>
              <a:gd fmla="*/ 76 w 144" name="T28"/>
              <a:gd fmla="*/ 75 h 94" name="T29"/>
              <a:gd fmla="*/ 94 w 144" name="T30"/>
              <a:gd fmla="*/ 93 h 94" name="T31"/>
              <a:gd fmla="*/ 94 w 144" name="T32"/>
              <a:gd fmla="*/ 94 h 94" name="T33"/>
              <a:gd fmla="*/ 119 w 144" name="T34"/>
              <a:gd fmla="*/ 94 h 94" name="T35"/>
              <a:gd fmla="*/ 144 w 144" name="T36"/>
              <a:gd fmla="*/ 69 h 94" name="T37"/>
              <a:gd fmla="*/ 119 w 144" name="T38"/>
              <a:gd fmla="*/ 44 h 94"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94" w="144">
                <a:moveTo>
                  <a:pt x="119" y="44"/>
                </a:moveTo>
                <a:cubicBezTo>
                  <a:pt x="118" y="44"/>
                  <a:pt x="118" y="44"/>
                  <a:pt x="118" y="44"/>
                </a:cubicBezTo>
                <a:cubicBezTo>
                  <a:pt x="119" y="42"/>
                  <a:pt x="119" y="40"/>
                  <a:pt x="119" y="37"/>
                </a:cubicBezTo>
                <a:cubicBezTo>
                  <a:pt x="119" y="17"/>
                  <a:pt x="102" y="0"/>
                  <a:pt x="81" y="0"/>
                </a:cubicBezTo>
                <a:cubicBezTo>
                  <a:pt x="64" y="0"/>
                  <a:pt x="50" y="11"/>
                  <a:pt x="45" y="27"/>
                </a:cubicBezTo>
                <a:cubicBezTo>
                  <a:pt x="42" y="26"/>
                  <a:pt x="38" y="25"/>
                  <a:pt x="34" y="25"/>
                </a:cubicBezTo>
                <a:cubicBezTo>
                  <a:pt x="15" y="25"/>
                  <a:pt x="0" y="40"/>
                  <a:pt x="0" y="59"/>
                </a:cubicBezTo>
                <a:cubicBezTo>
                  <a:pt x="0" y="69"/>
                  <a:pt x="0" y="69"/>
                  <a:pt x="0" y="69"/>
                </a:cubicBezTo>
                <a:cubicBezTo>
                  <a:pt x="0" y="82"/>
                  <a:pt x="11" y="94"/>
                  <a:pt x="25" y="94"/>
                </a:cubicBezTo>
                <a:cubicBezTo>
                  <a:pt x="34" y="94"/>
                  <a:pt x="34" y="94"/>
                  <a:pt x="34" y="94"/>
                </a:cubicBezTo>
                <a:cubicBezTo>
                  <a:pt x="34" y="94"/>
                  <a:pt x="34" y="94"/>
                  <a:pt x="34" y="94"/>
                </a:cubicBezTo>
                <a:cubicBezTo>
                  <a:pt x="34" y="94"/>
                  <a:pt x="35" y="94"/>
                  <a:pt x="35" y="94"/>
                </a:cubicBezTo>
                <a:cubicBezTo>
                  <a:pt x="38" y="94"/>
                  <a:pt x="38" y="94"/>
                  <a:pt x="38" y="94"/>
                </a:cubicBezTo>
                <a:cubicBezTo>
                  <a:pt x="64" y="74"/>
                  <a:pt x="64" y="74"/>
                  <a:pt x="64" y="74"/>
                </a:cubicBezTo>
                <a:cubicBezTo>
                  <a:pt x="67" y="71"/>
                  <a:pt x="73" y="72"/>
                  <a:pt x="76" y="75"/>
                </a:cubicBezTo>
                <a:cubicBezTo>
                  <a:pt x="94" y="93"/>
                  <a:pt x="94" y="93"/>
                  <a:pt x="94" y="93"/>
                </a:cubicBezTo>
                <a:cubicBezTo>
                  <a:pt x="94" y="93"/>
                  <a:pt x="94" y="93"/>
                  <a:pt x="94" y="94"/>
                </a:cubicBezTo>
                <a:cubicBezTo>
                  <a:pt x="119" y="94"/>
                  <a:pt x="119" y="94"/>
                  <a:pt x="119" y="94"/>
                </a:cubicBezTo>
                <a:cubicBezTo>
                  <a:pt x="133" y="94"/>
                  <a:pt x="144" y="82"/>
                  <a:pt x="144" y="69"/>
                </a:cubicBezTo>
                <a:cubicBezTo>
                  <a:pt x="144" y="55"/>
                  <a:pt x="133" y="44"/>
                  <a:pt x="119" y="44"/>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5" name="Freeform 28"/>
          <p:cNvSpPr>
            <a:spLocks noEditPoints="1"/>
          </p:cNvSpPr>
          <p:nvPr/>
        </p:nvSpPr>
        <p:spPr bwMode="auto">
          <a:xfrm>
            <a:off x="6049963" y="1309688"/>
            <a:ext cx="328612" cy="327025"/>
          </a:xfrm>
          <a:custGeom>
            <a:gdLst>
              <a:gd fmla="*/ 132 w 144" name="T0"/>
              <a:gd fmla="*/ 61 h 144" name="T1"/>
              <a:gd fmla="*/ 121 w 144" name="T2"/>
              <a:gd fmla="*/ 46 h 144" name="T3"/>
              <a:gd fmla="*/ 127 w 144" name="T4"/>
              <a:gd fmla="*/ 33 h 144" name="T5"/>
              <a:gd fmla="*/ 119 w 144" name="T6"/>
              <a:gd fmla="*/ 17 h 144" name="T7"/>
              <a:gd fmla="*/ 106 w 144" name="T8"/>
              <a:gd fmla="*/ 22 h 144" name="T9"/>
              <a:gd fmla="*/ 88 w 144" name="T10"/>
              <a:gd fmla="*/ 19 h 144" name="T11"/>
              <a:gd fmla="*/ 83 w 144" name="T12"/>
              <a:gd fmla="*/ 6 h 144" name="T13"/>
              <a:gd fmla="*/ 66 w 144" name="T14"/>
              <a:gd fmla="*/ 0 h 144" name="T15"/>
              <a:gd fmla="*/ 61 w 144" name="T16"/>
              <a:gd fmla="*/ 12 h 144" name="T17"/>
              <a:gd fmla="*/ 46 w 144" name="T18"/>
              <a:gd fmla="*/ 23 h 144" name="T19"/>
              <a:gd fmla="*/ 33 w 144" name="T20"/>
              <a:gd fmla="*/ 17 h 144" name="T21"/>
              <a:gd fmla="*/ 17 w 144" name="T22"/>
              <a:gd fmla="*/ 25 h 144" name="T23"/>
              <a:gd fmla="*/ 22 w 144" name="T24"/>
              <a:gd fmla="*/ 38 h 144" name="T25"/>
              <a:gd fmla="*/ 19 w 144" name="T26"/>
              <a:gd fmla="*/ 56 h 144" name="T27"/>
              <a:gd fmla="*/ 6 w 144" name="T28"/>
              <a:gd fmla="*/ 61 h 144" name="T29"/>
              <a:gd fmla="*/ 0 w 144" name="T30"/>
              <a:gd fmla="*/ 78 h 144" name="T31"/>
              <a:gd fmla="*/ 12 w 144" name="T32"/>
              <a:gd fmla="*/ 83 h 144" name="T33"/>
              <a:gd fmla="*/ 23 w 144" name="T34"/>
              <a:gd fmla="*/ 98 h 144" name="T35"/>
              <a:gd fmla="*/ 17 w 144" name="T36"/>
              <a:gd fmla="*/ 111 h 144" name="T37"/>
              <a:gd fmla="*/ 25 w 144" name="T38"/>
              <a:gd fmla="*/ 127 h 144" name="T39"/>
              <a:gd fmla="*/ 38 w 144" name="T40"/>
              <a:gd fmla="*/ 122 h 144" name="T41"/>
              <a:gd fmla="*/ 56 w 144" name="T42"/>
              <a:gd fmla="*/ 125 h 144" name="T43"/>
              <a:gd fmla="*/ 61 w 144" name="T44"/>
              <a:gd fmla="*/ 138 h 144" name="T45"/>
              <a:gd fmla="*/ 78 w 144" name="T46"/>
              <a:gd fmla="*/ 144 h 144" name="T47"/>
              <a:gd fmla="*/ 83 w 144" name="T48"/>
              <a:gd fmla="*/ 132 h 144" name="T49"/>
              <a:gd fmla="*/ 98 w 144" name="T50"/>
              <a:gd fmla="*/ 121 h 144" name="T51"/>
              <a:gd fmla="*/ 111 w 144" name="T52"/>
              <a:gd fmla="*/ 127 h 144" name="T53"/>
              <a:gd fmla="*/ 127 w 144" name="T54"/>
              <a:gd fmla="*/ 119 h 144" name="T55"/>
              <a:gd fmla="*/ 122 w 144" name="T56"/>
              <a:gd fmla="*/ 106 h 144" name="T57"/>
              <a:gd fmla="*/ 125 w 144" name="T58"/>
              <a:gd fmla="*/ 88 h 144" name="T59"/>
              <a:gd fmla="*/ 138 w 144" name="T60"/>
              <a:gd fmla="*/ 83 h 144" name="T61"/>
              <a:gd fmla="*/ 144 w 144" name="T62"/>
              <a:gd fmla="*/ 66 h 144" name="T63"/>
              <a:gd fmla="*/ 100 w 144" name="T64"/>
              <a:gd fmla="*/ 72 h 144" name="T65"/>
              <a:gd fmla="*/ 44 w 144" name="T66"/>
              <a:gd fmla="*/ 72 h 144" name="T67"/>
              <a:gd fmla="*/ 100 w 144" name="T68"/>
              <a:gd fmla="*/ 72 h 14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44" w="144">
                <a:moveTo>
                  <a:pt x="138" y="61"/>
                </a:moveTo>
                <a:cubicBezTo>
                  <a:pt x="132" y="61"/>
                  <a:pt x="132" y="61"/>
                  <a:pt x="132" y="61"/>
                </a:cubicBezTo>
                <a:cubicBezTo>
                  <a:pt x="129" y="61"/>
                  <a:pt x="126" y="59"/>
                  <a:pt x="125" y="56"/>
                </a:cubicBezTo>
                <a:cubicBezTo>
                  <a:pt x="121" y="46"/>
                  <a:pt x="121" y="46"/>
                  <a:pt x="121" y="46"/>
                </a:cubicBezTo>
                <a:cubicBezTo>
                  <a:pt x="119" y="44"/>
                  <a:pt x="120" y="40"/>
                  <a:pt x="122" y="38"/>
                </a:cubicBezTo>
                <a:cubicBezTo>
                  <a:pt x="127" y="33"/>
                  <a:pt x="127" y="33"/>
                  <a:pt x="127" y="33"/>
                </a:cubicBezTo>
                <a:cubicBezTo>
                  <a:pt x="129" y="31"/>
                  <a:pt x="129" y="27"/>
                  <a:pt x="127" y="25"/>
                </a:cubicBezTo>
                <a:cubicBezTo>
                  <a:pt x="119" y="17"/>
                  <a:pt x="119" y="17"/>
                  <a:pt x="119" y="17"/>
                </a:cubicBezTo>
                <a:cubicBezTo>
                  <a:pt x="117" y="15"/>
                  <a:pt x="113" y="15"/>
                  <a:pt x="111" y="17"/>
                </a:cubicBezTo>
                <a:cubicBezTo>
                  <a:pt x="106" y="22"/>
                  <a:pt x="106" y="22"/>
                  <a:pt x="106" y="22"/>
                </a:cubicBezTo>
                <a:cubicBezTo>
                  <a:pt x="104" y="24"/>
                  <a:pt x="100" y="25"/>
                  <a:pt x="98" y="23"/>
                </a:cubicBezTo>
                <a:cubicBezTo>
                  <a:pt x="88" y="19"/>
                  <a:pt x="88" y="19"/>
                  <a:pt x="88" y="19"/>
                </a:cubicBezTo>
                <a:cubicBezTo>
                  <a:pt x="85" y="18"/>
                  <a:pt x="83" y="15"/>
                  <a:pt x="83" y="12"/>
                </a:cubicBezTo>
                <a:cubicBezTo>
                  <a:pt x="83" y="6"/>
                  <a:pt x="83" y="6"/>
                  <a:pt x="83" y="6"/>
                </a:cubicBezTo>
                <a:cubicBezTo>
                  <a:pt x="83" y="2"/>
                  <a:pt x="81" y="0"/>
                  <a:pt x="78" y="0"/>
                </a:cubicBezTo>
                <a:cubicBezTo>
                  <a:pt x="66" y="0"/>
                  <a:pt x="66" y="0"/>
                  <a:pt x="66" y="0"/>
                </a:cubicBezTo>
                <a:cubicBezTo>
                  <a:pt x="63" y="0"/>
                  <a:pt x="61" y="2"/>
                  <a:pt x="61" y="6"/>
                </a:cubicBezTo>
                <a:cubicBezTo>
                  <a:pt x="61" y="12"/>
                  <a:pt x="61" y="12"/>
                  <a:pt x="61" y="12"/>
                </a:cubicBezTo>
                <a:cubicBezTo>
                  <a:pt x="61" y="15"/>
                  <a:pt x="59" y="18"/>
                  <a:pt x="56" y="19"/>
                </a:cubicBezTo>
                <a:cubicBezTo>
                  <a:pt x="46" y="23"/>
                  <a:pt x="46" y="23"/>
                  <a:pt x="46" y="23"/>
                </a:cubicBezTo>
                <a:cubicBezTo>
                  <a:pt x="44" y="25"/>
                  <a:pt x="40" y="24"/>
                  <a:pt x="38" y="22"/>
                </a:cubicBezTo>
                <a:cubicBezTo>
                  <a:pt x="33" y="17"/>
                  <a:pt x="33" y="17"/>
                  <a:pt x="33" y="17"/>
                </a:cubicBezTo>
                <a:cubicBezTo>
                  <a:pt x="31" y="15"/>
                  <a:pt x="27" y="15"/>
                  <a:pt x="25" y="17"/>
                </a:cubicBezTo>
                <a:cubicBezTo>
                  <a:pt x="17" y="25"/>
                  <a:pt x="17" y="25"/>
                  <a:pt x="17" y="25"/>
                </a:cubicBezTo>
                <a:cubicBezTo>
                  <a:pt x="15" y="27"/>
                  <a:pt x="15" y="31"/>
                  <a:pt x="17" y="33"/>
                </a:cubicBezTo>
                <a:cubicBezTo>
                  <a:pt x="22" y="38"/>
                  <a:pt x="22" y="38"/>
                  <a:pt x="22" y="38"/>
                </a:cubicBezTo>
                <a:cubicBezTo>
                  <a:pt x="24" y="40"/>
                  <a:pt x="25" y="44"/>
                  <a:pt x="23" y="46"/>
                </a:cubicBezTo>
                <a:cubicBezTo>
                  <a:pt x="19" y="56"/>
                  <a:pt x="19" y="56"/>
                  <a:pt x="19" y="56"/>
                </a:cubicBezTo>
                <a:cubicBezTo>
                  <a:pt x="18" y="59"/>
                  <a:pt x="15" y="61"/>
                  <a:pt x="12" y="61"/>
                </a:cubicBezTo>
                <a:cubicBezTo>
                  <a:pt x="6" y="61"/>
                  <a:pt x="6" y="61"/>
                  <a:pt x="6" y="61"/>
                </a:cubicBezTo>
                <a:cubicBezTo>
                  <a:pt x="2" y="61"/>
                  <a:pt x="0" y="63"/>
                  <a:pt x="0" y="66"/>
                </a:cubicBezTo>
                <a:cubicBezTo>
                  <a:pt x="0" y="78"/>
                  <a:pt x="0" y="78"/>
                  <a:pt x="0" y="78"/>
                </a:cubicBezTo>
                <a:cubicBezTo>
                  <a:pt x="0" y="81"/>
                  <a:pt x="2" y="83"/>
                  <a:pt x="6" y="83"/>
                </a:cubicBezTo>
                <a:cubicBezTo>
                  <a:pt x="12" y="83"/>
                  <a:pt x="12" y="83"/>
                  <a:pt x="12" y="83"/>
                </a:cubicBezTo>
                <a:cubicBezTo>
                  <a:pt x="15" y="83"/>
                  <a:pt x="18" y="85"/>
                  <a:pt x="19" y="88"/>
                </a:cubicBezTo>
                <a:cubicBezTo>
                  <a:pt x="23" y="98"/>
                  <a:pt x="23" y="98"/>
                  <a:pt x="23" y="98"/>
                </a:cubicBezTo>
                <a:cubicBezTo>
                  <a:pt x="25" y="100"/>
                  <a:pt x="24" y="104"/>
                  <a:pt x="22" y="106"/>
                </a:cubicBezTo>
                <a:cubicBezTo>
                  <a:pt x="17" y="111"/>
                  <a:pt x="17" y="111"/>
                  <a:pt x="17" y="111"/>
                </a:cubicBezTo>
                <a:cubicBezTo>
                  <a:pt x="15" y="113"/>
                  <a:pt x="15" y="117"/>
                  <a:pt x="17" y="119"/>
                </a:cubicBezTo>
                <a:cubicBezTo>
                  <a:pt x="25" y="127"/>
                  <a:pt x="25" y="127"/>
                  <a:pt x="25" y="127"/>
                </a:cubicBezTo>
                <a:cubicBezTo>
                  <a:pt x="27" y="129"/>
                  <a:pt x="31" y="129"/>
                  <a:pt x="33" y="127"/>
                </a:cubicBezTo>
                <a:cubicBezTo>
                  <a:pt x="38" y="122"/>
                  <a:pt x="38" y="122"/>
                  <a:pt x="38" y="122"/>
                </a:cubicBezTo>
                <a:cubicBezTo>
                  <a:pt x="40" y="120"/>
                  <a:pt x="44" y="119"/>
                  <a:pt x="46" y="121"/>
                </a:cubicBezTo>
                <a:cubicBezTo>
                  <a:pt x="56" y="125"/>
                  <a:pt x="56" y="125"/>
                  <a:pt x="56" y="125"/>
                </a:cubicBezTo>
                <a:cubicBezTo>
                  <a:pt x="59" y="126"/>
                  <a:pt x="61" y="129"/>
                  <a:pt x="61" y="132"/>
                </a:cubicBezTo>
                <a:cubicBezTo>
                  <a:pt x="61" y="138"/>
                  <a:pt x="61" y="138"/>
                  <a:pt x="61" y="138"/>
                </a:cubicBezTo>
                <a:cubicBezTo>
                  <a:pt x="61" y="142"/>
                  <a:pt x="63" y="144"/>
                  <a:pt x="66" y="144"/>
                </a:cubicBezTo>
                <a:cubicBezTo>
                  <a:pt x="78" y="144"/>
                  <a:pt x="78" y="144"/>
                  <a:pt x="78" y="144"/>
                </a:cubicBezTo>
                <a:cubicBezTo>
                  <a:pt x="81" y="144"/>
                  <a:pt x="83" y="142"/>
                  <a:pt x="83" y="138"/>
                </a:cubicBezTo>
                <a:cubicBezTo>
                  <a:pt x="83" y="132"/>
                  <a:pt x="83" y="132"/>
                  <a:pt x="83" y="132"/>
                </a:cubicBezTo>
                <a:cubicBezTo>
                  <a:pt x="83" y="129"/>
                  <a:pt x="85" y="126"/>
                  <a:pt x="88" y="125"/>
                </a:cubicBezTo>
                <a:cubicBezTo>
                  <a:pt x="98" y="121"/>
                  <a:pt x="98" y="121"/>
                  <a:pt x="98" y="121"/>
                </a:cubicBezTo>
                <a:cubicBezTo>
                  <a:pt x="100" y="119"/>
                  <a:pt x="104" y="120"/>
                  <a:pt x="106" y="122"/>
                </a:cubicBezTo>
                <a:cubicBezTo>
                  <a:pt x="111" y="127"/>
                  <a:pt x="111" y="127"/>
                  <a:pt x="111" y="127"/>
                </a:cubicBezTo>
                <a:cubicBezTo>
                  <a:pt x="113" y="129"/>
                  <a:pt x="117" y="129"/>
                  <a:pt x="119" y="127"/>
                </a:cubicBezTo>
                <a:cubicBezTo>
                  <a:pt x="127" y="119"/>
                  <a:pt x="127" y="119"/>
                  <a:pt x="127" y="119"/>
                </a:cubicBezTo>
                <a:cubicBezTo>
                  <a:pt x="129" y="117"/>
                  <a:pt x="129" y="113"/>
                  <a:pt x="127" y="111"/>
                </a:cubicBezTo>
                <a:cubicBezTo>
                  <a:pt x="122" y="106"/>
                  <a:pt x="122" y="106"/>
                  <a:pt x="122" y="106"/>
                </a:cubicBezTo>
                <a:cubicBezTo>
                  <a:pt x="120" y="104"/>
                  <a:pt x="119" y="100"/>
                  <a:pt x="121" y="98"/>
                </a:cubicBezTo>
                <a:cubicBezTo>
                  <a:pt x="125" y="88"/>
                  <a:pt x="125" y="88"/>
                  <a:pt x="125" y="88"/>
                </a:cubicBezTo>
                <a:cubicBezTo>
                  <a:pt x="126" y="85"/>
                  <a:pt x="129" y="83"/>
                  <a:pt x="132" y="83"/>
                </a:cubicBezTo>
                <a:cubicBezTo>
                  <a:pt x="138" y="83"/>
                  <a:pt x="138" y="83"/>
                  <a:pt x="138" y="83"/>
                </a:cubicBezTo>
                <a:cubicBezTo>
                  <a:pt x="142" y="83"/>
                  <a:pt x="144" y="81"/>
                  <a:pt x="144" y="78"/>
                </a:cubicBezTo>
                <a:cubicBezTo>
                  <a:pt x="144" y="66"/>
                  <a:pt x="144" y="66"/>
                  <a:pt x="144" y="66"/>
                </a:cubicBezTo>
                <a:cubicBezTo>
                  <a:pt x="144" y="63"/>
                  <a:pt x="142" y="61"/>
                  <a:pt x="138" y="61"/>
                </a:cubicBezTo>
                <a:moveTo>
                  <a:pt x="100" y="72"/>
                </a:moveTo>
                <a:cubicBezTo>
                  <a:pt x="100" y="87"/>
                  <a:pt x="87" y="100"/>
                  <a:pt x="72" y="100"/>
                </a:cubicBezTo>
                <a:cubicBezTo>
                  <a:pt x="57" y="100"/>
                  <a:pt x="44" y="87"/>
                  <a:pt x="44" y="72"/>
                </a:cubicBezTo>
                <a:cubicBezTo>
                  <a:pt x="44" y="57"/>
                  <a:pt x="57" y="44"/>
                  <a:pt x="72" y="44"/>
                </a:cubicBezTo>
                <a:cubicBezTo>
                  <a:pt x="87" y="44"/>
                  <a:pt x="100" y="57"/>
                  <a:pt x="100" y="7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6" name="Freeform 29"/>
          <p:cNvSpPr>
            <a:spLocks noEditPoints="1"/>
          </p:cNvSpPr>
          <p:nvPr/>
        </p:nvSpPr>
        <p:spPr bwMode="auto">
          <a:xfrm>
            <a:off x="6702425" y="1292225"/>
            <a:ext cx="273050" cy="273050"/>
          </a:xfrm>
          <a:custGeom>
            <a:gdLst>
              <a:gd fmla="*/ 114 w 120" name="T0"/>
              <a:gd fmla="*/ 70 h 120" name="T1"/>
              <a:gd fmla="*/ 120 w 120" name="T2"/>
              <a:gd fmla="*/ 64 h 120" name="T3"/>
              <a:gd fmla="*/ 120 w 120" name="T4"/>
              <a:gd fmla="*/ 56 h 120" name="T5"/>
              <a:gd fmla="*/ 114 w 120" name="T6"/>
              <a:gd fmla="*/ 50 h 120" name="T7"/>
              <a:gd fmla="*/ 110 w 120" name="T8"/>
              <a:gd fmla="*/ 50 h 120" name="T9"/>
              <a:gd fmla="*/ 102 w 120" name="T10"/>
              <a:gd fmla="*/ 45 h 120" name="T11"/>
              <a:gd fmla="*/ 102 w 120" name="T12"/>
              <a:gd fmla="*/ 32 h 120" name="T13"/>
              <a:gd fmla="*/ 105 w 120" name="T14"/>
              <a:gd fmla="*/ 29 h 120" name="T15"/>
              <a:gd fmla="*/ 105 w 120" name="T16"/>
              <a:gd fmla="*/ 20 h 120" name="T17"/>
              <a:gd fmla="*/ 100 w 120" name="T18"/>
              <a:gd fmla="*/ 15 h 120" name="T19"/>
              <a:gd fmla="*/ 91 w 120" name="T20"/>
              <a:gd fmla="*/ 15 h 120" name="T21"/>
              <a:gd fmla="*/ 88 w 120" name="T22"/>
              <a:gd fmla="*/ 18 h 120" name="T23"/>
              <a:gd fmla="*/ 79 w 120" name="T24"/>
              <a:gd fmla="*/ 20 h 120" name="T25"/>
              <a:gd fmla="*/ 70 w 120" name="T26"/>
              <a:gd fmla="*/ 10 h 120" name="T27"/>
              <a:gd fmla="*/ 70 w 120" name="T28"/>
              <a:gd fmla="*/ 6 h 120" name="T29"/>
              <a:gd fmla="*/ 64 w 120" name="T30"/>
              <a:gd fmla="*/ 0 h 120" name="T31"/>
              <a:gd fmla="*/ 56 w 120" name="T32"/>
              <a:gd fmla="*/ 0 h 120" name="T33"/>
              <a:gd fmla="*/ 50 w 120" name="T34"/>
              <a:gd fmla="*/ 6 h 120" name="T35"/>
              <a:gd fmla="*/ 50 w 120" name="T36"/>
              <a:gd fmla="*/ 10 h 120" name="T37"/>
              <a:gd fmla="*/ 45 w 120" name="T38"/>
              <a:gd fmla="*/ 18 h 120" name="T39"/>
              <a:gd fmla="*/ 32 w 120" name="T40"/>
              <a:gd fmla="*/ 18 h 120" name="T41"/>
              <a:gd fmla="*/ 29 w 120" name="T42"/>
              <a:gd fmla="*/ 15 h 120" name="T43"/>
              <a:gd fmla="*/ 20 w 120" name="T44"/>
              <a:gd fmla="*/ 15 h 120" name="T45"/>
              <a:gd fmla="*/ 15 w 120" name="T46"/>
              <a:gd fmla="*/ 20 h 120" name="T47"/>
              <a:gd fmla="*/ 15 w 120" name="T48"/>
              <a:gd fmla="*/ 29 h 120" name="T49"/>
              <a:gd fmla="*/ 18 w 120" name="T50"/>
              <a:gd fmla="*/ 32 h 120" name="T51"/>
              <a:gd fmla="*/ 20 w 120" name="T52"/>
              <a:gd fmla="*/ 41 h 120" name="T53"/>
              <a:gd fmla="*/ 10 w 120" name="T54"/>
              <a:gd fmla="*/ 50 h 120" name="T55"/>
              <a:gd fmla="*/ 6 w 120" name="T56"/>
              <a:gd fmla="*/ 50 h 120" name="T57"/>
              <a:gd fmla="*/ 0 w 120" name="T58"/>
              <a:gd fmla="*/ 56 h 120" name="T59"/>
              <a:gd fmla="*/ 0 w 120" name="T60"/>
              <a:gd fmla="*/ 64 h 120" name="T61"/>
              <a:gd fmla="*/ 6 w 120" name="T62"/>
              <a:gd fmla="*/ 70 h 120" name="T63"/>
              <a:gd fmla="*/ 10 w 120" name="T64"/>
              <a:gd fmla="*/ 70 h 120" name="T65"/>
              <a:gd fmla="*/ 18 w 120" name="T66"/>
              <a:gd fmla="*/ 75 h 120" name="T67"/>
              <a:gd fmla="*/ 18 w 120" name="T68"/>
              <a:gd fmla="*/ 88 h 120" name="T69"/>
              <a:gd fmla="*/ 15 w 120" name="T70"/>
              <a:gd fmla="*/ 91 h 120" name="T71"/>
              <a:gd fmla="*/ 15 w 120" name="T72"/>
              <a:gd fmla="*/ 100 h 120" name="T73"/>
              <a:gd fmla="*/ 20 w 120" name="T74"/>
              <a:gd fmla="*/ 105 h 120" name="T75"/>
              <a:gd fmla="*/ 29 w 120" name="T76"/>
              <a:gd fmla="*/ 105 h 120" name="T77"/>
              <a:gd fmla="*/ 32 w 120" name="T78"/>
              <a:gd fmla="*/ 102 h 120" name="T79"/>
              <a:gd fmla="*/ 41 w 120" name="T80"/>
              <a:gd fmla="*/ 100 h 120" name="T81"/>
              <a:gd fmla="*/ 50 w 120" name="T82"/>
              <a:gd fmla="*/ 110 h 120" name="T83"/>
              <a:gd fmla="*/ 50 w 120" name="T84"/>
              <a:gd fmla="*/ 114 h 120" name="T85"/>
              <a:gd fmla="*/ 56 w 120" name="T86"/>
              <a:gd fmla="*/ 120 h 120" name="T87"/>
              <a:gd fmla="*/ 64 w 120" name="T88"/>
              <a:gd fmla="*/ 120 h 120" name="T89"/>
              <a:gd fmla="*/ 70 w 120" name="T90"/>
              <a:gd fmla="*/ 114 h 120" name="T91"/>
              <a:gd fmla="*/ 70 w 120" name="T92"/>
              <a:gd fmla="*/ 110 h 120" name="T93"/>
              <a:gd fmla="*/ 75 w 120" name="T94"/>
              <a:gd fmla="*/ 102 h 120" name="T95"/>
              <a:gd fmla="*/ 88 w 120" name="T96"/>
              <a:gd fmla="*/ 102 h 120" name="T97"/>
              <a:gd fmla="*/ 91 w 120" name="T98"/>
              <a:gd fmla="*/ 105 h 120" name="T99"/>
              <a:gd fmla="*/ 100 w 120" name="T100"/>
              <a:gd fmla="*/ 105 h 120" name="T101"/>
              <a:gd fmla="*/ 105 w 120" name="T102"/>
              <a:gd fmla="*/ 100 h 120" name="T103"/>
              <a:gd fmla="*/ 105 w 120" name="T104"/>
              <a:gd fmla="*/ 91 h 120" name="T105"/>
              <a:gd fmla="*/ 102 w 120" name="T106"/>
              <a:gd fmla="*/ 88 h 120" name="T107"/>
              <a:gd fmla="*/ 100 w 120" name="T108"/>
              <a:gd fmla="*/ 79 h 120" name="T109"/>
              <a:gd fmla="*/ 110 w 120" name="T110"/>
              <a:gd fmla="*/ 70 h 120" name="T111"/>
              <a:gd fmla="*/ 114 w 120" name="T112"/>
              <a:gd fmla="*/ 70 h 120" name="T113"/>
              <a:gd fmla="*/ 60 w 120" name="T114"/>
              <a:gd fmla="*/ 86 h 120" name="T115"/>
              <a:gd fmla="*/ 34 w 120" name="T116"/>
              <a:gd fmla="*/ 60 h 120" name="T117"/>
              <a:gd fmla="*/ 60 w 120" name="T118"/>
              <a:gd fmla="*/ 34 h 120" name="T119"/>
              <a:gd fmla="*/ 86 w 120" name="T120"/>
              <a:gd fmla="*/ 60 h 120" name="T121"/>
              <a:gd fmla="*/ 60 w 120" name="T122"/>
              <a:gd fmla="*/ 86 h 12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20" w="120">
                <a:moveTo>
                  <a:pt x="114" y="70"/>
                </a:moveTo>
                <a:cubicBezTo>
                  <a:pt x="117" y="70"/>
                  <a:pt x="120" y="67"/>
                  <a:pt x="120" y="64"/>
                </a:cubicBezTo>
                <a:cubicBezTo>
                  <a:pt x="120" y="56"/>
                  <a:pt x="120" y="56"/>
                  <a:pt x="120" y="56"/>
                </a:cubicBezTo>
                <a:cubicBezTo>
                  <a:pt x="120" y="53"/>
                  <a:pt x="117" y="50"/>
                  <a:pt x="114" y="50"/>
                </a:cubicBezTo>
                <a:cubicBezTo>
                  <a:pt x="110" y="50"/>
                  <a:pt x="110" y="50"/>
                  <a:pt x="110" y="50"/>
                </a:cubicBezTo>
                <a:cubicBezTo>
                  <a:pt x="107" y="50"/>
                  <a:pt x="103" y="48"/>
                  <a:pt x="102" y="45"/>
                </a:cubicBezTo>
                <a:cubicBezTo>
                  <a:pt x="101" y="42"/>
                  <a:pt x="100" y="34"/>
                  <a:pt x="102" y="32"/>
                </a:cubicBezTo>
                <a:cubicBezTo>
                  <a:pt x="105" y="29"/>
                  <a:pt x="105" y="29"/>
                  <a:pt x="105" y="29"/>
                </a:cubicBezTo>
                <a:cubicBezTo>
                  <a:pt x="108" y="27"/>
                  <a:pt x="108" y="23"/>
                  <a:pt x="105" y="20"/>
                </a:cubicBezTo>
                <a:cubicBezTo>
                  <a:pt x="100" y="15"/>
                  <a:pt x="100" y="15"/>
                  <a:pt x="100" y="15"/>
                </a:cubicBezTo>
                <a:cubicBezTo>
                  <a:pt x="97" y="12"/>
                  <a:pt x="93" y="12"/>
                  <a:pt x="91" y="15"/>
                </a:cubicBezTo>
                <a:cubicBezTo>
                  <a:pt x="88" y="18"/>
                  <a:pt x="88" y="18"/>
                  <a:pt x="88" y="18"/>
                </a:cubicBezTo>
                <a:cubicBezTo>
                  <a:pt x="86" y="20"/>
                  <a:pt x="82" y="21"/>
                  <a:pt x="79" y="20"/>
                </a:cubicBezTo>
                <a:cubicBezTo>
                  <a:pt x="77" y="18"/>
                  <a:pt x="70" y="13"/>
                  <a:pt x="70" y="10"/>
                </a:cubicBezTo>
                <a:cubicBezTo>
                  <a:pt x="70" y="6"/>
                  <a:pt x="70" y="6"/>
                  <a:pt x="70" y="6"/>
                </a:cubicBezTo>
                <a:cubicBezTo>
                  <a:pt x="70" y="3"/>
                  <a:pt x="67" y="0"/>
                  <a:pt x="64" y="0"/>
                </a:cubicBezTo>
                <a:cubicBezTo>
                  <a:pt x="56" y="0"/>
                  <a:pt x="56" y="0"/>
                  <a:pt x="56" y="0"/>
                </a:cubicBezTo>
                <a:cubicBezTo>
                  <a:pt x="53" y="0"/>
                  <a:pt x="50" y="3"/>
                  <a:pt x="50" y="6"/>
                </a:cubicBezTo>
                <a:cubicBezTo>
                  <a:pt x="50" y="10"/>
                  <a:pt x="50" y="10"/>
                  <a:pt x="50" y="10"/>
                </a:cubicBezTo>
                <a:cubicBezTo>
                  <a:pt x="50" y="13"/>
                  <a:pt x="48" y="17"/>
                  <a:pt x="45" y="18"/>
                </a:cubicBezTo>
                <a:cubicBezTo>
                  <a:pt x="42" y="19"/>
                  <a:pt x="34" y="20"/>
                  <a:pt x="32" y="18"/>
                </a:cubicBezTo>
                <a:cubicBezTo>
                  <a:pt x="29" y="15"/>
                  <a:pt x="29" y="15"/>
                  <a:pt x="29" y="15"/>
                </a:cubicBezTo>
                <a:cubicBezTo>
                  <a:pt x="27" y="12"/>
                  <a:pt x="23" y="12"/>
                  <a:pt x="20" y="15"/>
                </a:cubicBezTo>
                <a:cubicBezTo>
                  <a:pt x="15" y="20"/>
                  <a:pt x="15" y="20"/>
                  <a:pt x="15" y="20"/>
                </a:cubicBezTo>
                <a:cubicBezTo>
                  <a:pt x="12" y="23"/>
                  <a:pt x="12" y="27"/>
                  <a:pt x="15" y="29"/>
                </a:cubicBezTo>
                <a:cubicBezTo>
                  <a:pt x="18" y="32"/>
                  <a:pt x="18" y="32"/>
                  <a:pt x="18" y="32"/>
                </a:cubicBezTo>
                <a:cubicBezTo>
                  <a:pt x="20" y="34"/>
                  <a:pt x="21" y="38"/>
                  <a:pt x="20" y="41"/>
                </a:cubicBezTo>
                <a:cubicBezTo>
                  <a:pt x="18" y="43"/>
                  <a:pt x="13" y="50"/>
                  <a:pt x="10" y="50"/>
                </a:cubicBezTo>
                <a:cubicBezTo>
                  <a:pt x="6" y="50"/>
                  <a:pt x="6" y="50"/>
                  <a:pt x="6" y="50"/>
                </a:cubicBezTo>
                <a:cubicBezTo>
                  <a:pt x="3" y="50"/>
                  <a:pt x="0" y="53"/>
                  <a:pt x="0" y="56"/>
                </a:cubicBezTo>
                <a:cubicBezTo>
                  <a:pt x="0" y="64"/>
                  <a:pt x="0" y="64"/>
                  <a:pt x="0" y="64"/>
                </a:cubicBezTo>
                <a:cubicBezTo>
                  <a:pt x="0" y="67"/>
                  <a:pt x="3" y="70"/>
                  <a:pt x="6" y="70"/>
                </a:cubicBezTo>
                <a:cubicBezTo>
                  <a:pt x="10" y="70"/>
                  <a:pt x="10" y="70"/>
                  <a:pt x="10" y="70"/>
                </a:cubicBezTo>
                <a:cubicBezTo>
                  <a:pt x="13" y="70"/>
                  <a:pt x="17" y="72"/>
                  <a:pt x="18" y="75"/>
                </a:cubicBezTo>
                <a:cubicBezTo>
                  <a:pt x="19" y="78"/>
                  <a:pt x="20" y="86"/>
                  <a:pt x="18" y="88"/>
                </a:cubicBezTo>
                <a:cubicBezTo>
                  <a:pt x="15" y="91"/>
                  <a:pt x="15" y="91"/>
                  <a:pt x="15" y="91"/>
                </a:cubicBezTo>
                <a:cubicBezTo>
                  <a:pt x="12" y="93"/>
                  <a:pt x="12" y="97"/>
                  <a:pt x="15" y="100"/>
                </a:cubicBezTo>
                <a:cubicBezTo>
                  <a:pt x="20" y="105"/>
                  <a:pt x="20" y="105"/>
                  <a:pt x="20" y="105"/>
                </a:cubicBezTo>
                <a:cubicBezTo>
                  <a:pt x="23" y="108"/>
                  <a:pt x="27" y="108"/>
                  <a:pt x="29" y="105"/>
                </a:cubicBezTo>
                <a:cubicBezTo>
                  <a:pt x="32" y="102"/>
                  <a:pt x="32" y="102"/>
                  <a:pt x="32" y="102"/>
                </a:cubicBezTo>
                <a:cubicBezTo>
                  <a:pt x="34" y="100"/>
                  <a:pt x="38" y="99"/>
                  <a:pt x="41" y="100"/>
                </a:cubicBezTo>
                <a:cubicBezTo>
                  <a:pt x="43" y="102"/>
                  <a:pt x="50" y="107"/>
                  <a:pt x="50" y="110"/>
                </a:cubicBezTo>
                <a:cubicBezTo>
                  <a:pt x="50" y="114"/>
                  <a:pt x="50" y="114"/>
                  <a:pt x="50" y="114"/>
                </a:cubicBezTo>
                <a:cubicBezTo>
                  <a:pt x="50" y="117"/>
                  <a:pt x="53" y="120"/>
                  <a:pt x="56" y="120"/>
                </a:cubicBezTo>
                <a:cubicBezTo>
                  <a:pt x="64" y="120"/>
                  <a:pt x="64" y="120"/>
                  <a:pt x="64" y="120"/>
                </a:cubicBezTo>
                <a:cubicBezTo>
                  <a:pt x="67" y="120"/>
                  <a:pt x="70" y="117"/>
                  <a:pt x="70" y="114"/>
                </a:cubicBezTo>
                <a:cubicBezTo>
                  <a:pt x="70" y="110"/>
                  <a:pt x="70" y="110"/>
                  <a:pt x="70" y="110"/>
                </a:cubicBezTo>
                <a:cubicBezTo>
                  <a:pt x="70" y="107"/>
                  <a:pt x="72" y="103"/>
                  <a:pt x="75" y="102"/>
                </a:cubicBezTo>
                <a:cubicBezTo>
                  <a:pt x="78" y="101"/>
                  <a:pt x="86" y="100"/>
                  <a:pt x="88" y="102"/>
                </a:cubicBezTo>
                <a:cubicBezTo>
                  <a:pt x="91" y="105"/>
                  <a:pt x="91" y="105"/>
                  <a:pt x="91" y="105"/>
                </a:cubicBezTo>
                <a:cubicBezTo>
                  <a:pt x="93" y="108"/>
                  <a:pt x="97" y="108"/>
                  <a:pt x="100" y="105"/>
                </a:cubicBezTo>
                <a:cubicBezTo>
                  <a:pt x="105" y="100"/>
                  <a:pt x="105" y="100"/>
                  <a:pt x="105" y="100"/>
                </a:cubicBezTo>
                <a:cubicBezTo>
                  <a:pt x="108" y="97"/>
                  <a:pt x="108" y="93"/>
                  <a:pt x="105" y="91"/>
                </a:cubicBezTo>
                <a:cubicBezTo>
                  <a:pt x="102" y="88"/>
                  <a:pt x="102" y="88"/>
                  <a:pt x="102" y="88"/>
                </a:cubicBezTo>
                <a:cubicBezTo>
                  <a:pt x="100" y="86"/>
                  <a:pt x="99" y="82"/>
                  <a:pt x="100" y="79"/>
                </a:cubicBezTo>
                <a:cubicBezTo>
                  <a:pt x="102" y="77"/>
                  <a:pt x="107" y="70"/>
                  <a:pt x="110" y="70"/>
                </a:cubicBezTo>
                <a:lnTo>
                  <a:pt x="114" y="70"/>
                </a:lnTo>
                <a:close/>
                <a:moveTo>
                  <a:pt x="60" y="86"/>
                </a:moveTo>
                <a:cubicBezTo>
                  <a:pt x="46" y="86"/>
                  <a:pt x="34" y="74"/>
                  <a:pt x="34" y="60"/>
                </a:cubicBezTo>
                <a:cubicBezTo>
                  <a:pt x="34" y="46"/>
                  <a:pt x="46" y="34"/>
                  <a:pt x="60" y="34"/>
                </a:cubicBezTo>
                <a:cubicBezTo>
                  <a:pt x="74" y="34"/>
                  <a:pt x="86" y="46"/>
                  <a:pt x="86" y="60"/>
                </a:cubicBezTo>
                <a:cubicBezTo>
                  <a:pt x="86" y="74"/>
                  <a:pt x="74" y="86"/>
                  <a:pt x="60" y="86"/>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7" name="Freeform 30"/>
          <p:cNvSpPr>
            <a:spLocks noEditPoints="1"/>
          </p:cNvSpPr>
          <p:nvPr/>
        </p:nvSpPr>
        <p:spPr bwMode="auto">
          <a:xfrm>
            <a:off x="6921500" y="1536700"/>
            <a:ext cx="134938" cy="138113"/>
          </a:xfrm>
          <a:custGeom>
            <a:gdLst>
              <a:gd fmla="*/ 57 w 60" name="T0"/>
              <a:gd fmla="*/ 35 h 60" name="T1"/>
              <a:gd fmla="*/ 60 w 60" name="T2"/>
              <a:gd fmla="*/ 32 h 60" name="T3"/>
              <a:gd fmla="*/ 60 w 60" name="T4"/>
              <a:gd fmla="*/ 28 h 60" name="T5"/>
              <a:gd fmla="*/ 57 w 60" name="T6"/>
              <a:gd fmla="*/ 25 h 60" name="T7"/>
              <a:gd fmla="*/ 55 w 60" name="T8"/>
              <a:gd fmla="*/ 25 h 60" name="T9"/>
              <a:gd fmla="*/ 51 w 60" name="T10"/>
              <a:gd fmla="*/ 23 h 60" name="T11"/>
              <a:gd fmla="*/ 51 w 60" name="T12"/>
              <a:gd fmla="*/ 16 h 60" name="T13"/>
              <a:gd fmla="*/ 53 w 60" name="T14"/>
              <a:gd fmla="*/ 14 h 60" name="T15"/>
              <a:gd fmla="*/ 53 w 60" name="T16"/>
              <a:gd fmla="*/ 10 h 60" name="T17"/>
              <a:gd fmla="*/ 50 w 60" name="T18"/>
              <a:gd fmla="*/ 7 h 60" name="T19"/>
              <a:gd fmla="*/ 46 w 60" name="T20"/>
              <a:gd fmla="*/ 7 h 60" name="T21"/>
              <a:gd fmla="*/ 44 w 60" name="T22"/>
              <a:gd fmla="*/ 9 h 60" name="T23"/>
              <a:gd fmla="*/ 40 w 60" name="T24"/>
              <a:gd fmla="*/ 10 h 60" name="T25"/>
              <a:gd fmla="*/ 35 w 60" name="T26"/>
              <a:gd fmla="*/ 5 h 60" name="T27"/>
              <a:gd fmla="*/ 35 w 60" name="T28"/>
              <a:gd fmla="*/ 3 h 60" name="T29"/>
              <a:gd fmla="*/ 32 w 60" name="T30"/>
              <a:gd fmla="*/ 0 h 60" name="T31"/>
              <a:gd fmla="*/ 28 w 60" name="T32"/>
              <a:gd fmla="*/ 0 h 60" name="T33"/>
              <a:gd fmla="*/ 25 w 60" name="T34"/>
              <a:gd fmla="*/ 3 h 60" name="T35"/>
              <a:gd fmla="*/ 25 w 60" name="T36"/>
              <a:gd fmla="*/ 5 h 60" name="T37"/>
              <a:gd fmla="*/ 23 w 60" name="T38"/>
              <a:gd fmla="*/ 9 h 60" name="T39"/>
              <a:gd fmla="*/ 16 w 60" name="T40"/>
              <a:gd fmla="*/ 9 h 60" name="T41"/>
              <a:gd fmla="*/ 14 w 60" name="T42"/>
              <a:gd fmla="*/ 7 h 60" name="T43"/>
              <a:gd fmla="*/ 10 w 60" name="T44"/>
              <a:gd fmla="*/ 7 h 60" name="T45"/>
              <a:gd fmla="*/ 7 w 60" name="T46"/>
              <a:gd fmla="*/ 10 h 60" name="T47"/>
              <a:gd fmla="*/ 7 w 60" name="T48"/>
              <a:gd fmla="*/ 14 h 60" name="T49"/>
              <a:gd fmla="*/ 9 w 60" name="T50"/>
              <a:gd fmla="*/ 16 h 60" name="T51"/>
              <a:gd fmla="*/ 10 w 60" name="T52"/>
              <a:gd fmla="*/ 20 h 60" name="T53"/>
              <a:gd fmla="*/ 5 w 60" name="T54"/>
              <a:gd fmla="*/ 25 h 60" name="T55"/>
              <a:gd fmla="*/ 3 w 60" name="T56"/>
              <a:gd fmla="*/ 25 h 60" name="T57"/>
              <a:gd fmla="*/ 0 w 60" name="T58"/>
              <a:gd fmla="*/ 28 h 60" name="T59"/>
              <a:gd fmla="*/ 0 w 60" name="T60"/>
              <a:gd fmla="*/ 32 h 60" name="T61"/>
              <a:gd fmla="*/ 3 w 60" name="T62"/>
              <a:gd fmla="*/ 35 h 60" name="T63"/>
              <a:gd fmla="*/ 5 w 60" name="T64"/>
              <a:gd fmla="*/ 35 h 60" name="T65"/>
              <a:gd fmla="*/ 9 w 60" name="T66"/>
              <a:gd fmla="*/ 37 h 60" name="T67"/>
              <a:gd fmla="*/ 9 w 60" name="T68"/>
              <a:gd fmla="*/ 44 h 60" name="T69"/>
              <a:gd fmla="*/ 7 w 60" name="T70"/>
              <a:gd fmla="*/ 46 h 60" name="T71"/>
              <a:gd fmla="*/ 7 w 60" name="T72"/>
              <a:gd fmla="*/ 50 h 60" name="T73"/>
              <a:gd fmla="*/ 10 w 60" name="T74"/>
              <a:gd fmla="*/ 53 h 60" name="T75"/>
              <a:gd fmla="*/ 14 w 60" name="T76"/>
              <a:gd fmla="*/ 53 h 60" name="T77"/>
              <a:gd fmla="*/ 16 w 60" name="T78"/>
              <a:gd fmla="*/ 51 h 60" name="T79"/>
              <a:gd fmla="*/ 20 w 60" name="T80"/>
              <a:gd fmla="*/ 50 h 60" name="T81"/>
              <a:gd fmla="*/ 25 w 60" name="T82"/>
              <a:gd fmla="*/ 55 h 60" name="T83"/>
              <a:gd fmla="*/ 25 w 60" name="T84"/>
              <a:gd fmla="*/ 57 h 60" name="T85"/>
              <a:gd fmla="*/ 28 w 60" name="T86"/>
              <a:gd fmla="*/ 60 h 60" name="T87"/>
              <a:gd fmla="*/ 32 w 60" name="T88"/>
              <a:gd fmla="*/ 60 h 60" name="T89"/>
              <a:gd fmla="*/ 35 w 60" name="T90"/>
              <a:gd fmla="*/ 57 h 60" name="T91"/>
              <a:gd fmla="*/ 35 w 60" name="T92"/>
              <a:gd fmla="*/ 55 h 60" name="T93"/>
              <a:gd fmla="*/ 37 w 60" name="T94"/>
              <a:gd fmla="*/ 51 h 60" name="T95"/>
              <a:gd fmla="*/ 44 w 60" name="T96"/>
              <a:gd fmla="*/ 51 h 60" name="T97"/>
              <a:gd fmla="*/ 46 w 60" name="T98"/>
              <a:gd fmla="*/ 53 h 60" name="T99"/>
              <a:gd fmla="*/ 50 w 60" name="T100"/>
              <a:gd fmla="*/ 53 h 60" name="T101"/>
              <a:gd fmla="*/ 53 w 60" name="T102"/>
              <a:gd fmla="*/ 50 h 60" name="T103"/>
              <a:gd fmla="*/ 53 w 60" name="T104"/>
              <a:gd fmla="*/ 46 h 60" name="T105"/>
              <a:gd fmla="*/ 51 w 60" name="T106"/>
              <a:gd fmla="*/ 44 h 60" name="T107"/>
              <a:gd fmla="*/ 50 w 60" name="T108"/>
              <a:gd fmla="*/ 40 h 60" name="T109"/>
              <a:gd fmla="*/ 55 w 60" name="T110"/>
              <a:gd fmla="*/ 35 h 60" name="T111"/>
              <a:gd fmla="*/ 57 w 60" name="T112"/>
              <a:gd fmla="*/ 35 h 60" name="T113"/>
              <a:gd fmla="*/ 40 w 60" name="T114"/>
              <a:gd fmla="*/ 30 h 60" name="T115"/>
              <a:gd fmla="*/ 30 w 60" name="T116"/>
              <a:gd fmla="*/ 40 h 60" name="T117"/>
              <a:gd fmla="*/ 20 w 60" name="T118"/>
              <a:gd fmla="*/ 30 h 60" name="T119"/>
              <a:gd fmla="*/ 30 w 60" name="T120"/>
              <a:gd fmla="*/ 20 h 60" name="T121"/>
              <a:gd fmla="*/ 40 w 60" name="T122"/>
              <a:gd fmla="*/ 30 h 6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60" w="60">
                <a:moveTo>
                  <a:pt x="57" y="35"/>
                </a:moveTo>
                <a:cubicBezTo>
                  <a:pt x="59" y="35"/>
                  <a:pt x="60" y="34"/>
                  <a:pt x="60" y="32"/>
                </a:cubicBezTo>
                <a:cubicBezTo>
                  <a:pt x="60" y="28"/>
                  <a:pt x="60" y="28"/>
                  <a:pt x="60" y="28"/>
                </a:cubicBezTo>
                <a:cubicBezTo>
                  <a:pt x="60" y="26"/>
                  <a:pt x="59" y="25"/>
                  <a:pt x="57" y="25"/>
                </a:cubicBezTo>
                <a:cubicBezTo>
                  <a:pt x="55" y="25"/>
                  <a:pt x="55" y="25"/>
                  <a:pt x="55" y="25"/>
                </a:cubicBezTo>
                <a:cubicBezTo>
                  <a:pt x="53" y="25"/>
                  <a:pt x="52" y="24"/>
                  <a:pt x="51" y="23"/>
                </a:cubicBezTo>
                <a:cubicBezTo>
                  <a:pt x="51" y="21"/>
                  <a:pt x="50" y="17"/>
                  <a:pt x="51" y="16"/>
                </a:cubicBezTo>
                <a:cubicBezTo>
                  <a:pt x="53" y="14"/>
                  <a:pt x="53" y="14"/>
                  <a:pt x="53" y="14"/>
                </a:cubicBezTo>
                <a:cubicBezTo>
                  <a:pt x="54" y="13"/>
                  <a:pt x="54" y="11"/>
                  <a:pt x="53" y="10"/>
                </a:cubicBezTo>
                <a:cubicBezTo>
                  <a:pt x="50" y="7"/>
                  <a:pt x="50" y="7"/>
                  <a:pt x="50" y="7"/>
                </a:cubicBezTo>
                <a:cubicBezTo>
                  <a:pt x="49" y="6"/>
                  <a:pt x="47" y="6"/>
                  <a:pt x="46" y="7"/>
                </a:cubicBezTo>
                <a:cubicBezTo>
                  <a:pt x="44" y="9"/>
                  <a:pt x="44" y="9"/>
                  <a:pt x="44" y="9"/>
                </a:cubicBezTo>
                <a:cubicBezTo>
                  <a:pt x="43" y="10"/>
                  <a:pt x="41" y="10"/>
                  <a:pt x="40" y="10"/>
                </a:cubicBezTo>
                <a:cubicBezTo>
                  <a:pt x="39" y="9"/>
                  <a:pt x="35" y="7"/>
                  <a:pt x="35" y="5"/>
                </a:cubicBezTo>
                <a:cubicBezTo>
                  <a:pt x="35" y="3"/>
                  <a:pt x="35" y="3"/>
                  <a:pt x="35" y="3"/>
                </a:cubicBezTo>
                <a:cubicBezTo>
                  <a:pt x="35" y="1"/>
                  <a:pt x="34" y="0"/>
                  <a:pt x="32" y="0"/>
                </a:cubicBezTo>
                <a:cubicBezTo>
                  <a:pt x="28" y="0"/>
                  <a:pt x="28" y="0"/>
                  <a:pt x="28" y="0"/>
                </a:cubicBezTo>
                <a:cubicBezTo>
                  <a:pt x="26" y="0"/>
                  <a:pt x="25" y="1"/>
                  <a:pt x="25" y="3"/>
                </a:cubicBezTo>
                <a:cubicBezTo>
                  <a:pt x="25" y="5"/>
                  <a:pt x="25" y="5"/>
                  <a:pt x="25" y="5"/>
                </a:cubicBezTo>
                <a:cubicBezTo>
                  <a:pt x="25" y="7"/>
                  <a:pt x="24" y="8"/>
                  <a:pt x="23" y="9"/>
                </a:cubicBezTo>
                <a:cubicBezTo>
                  <a:pt x="21" y="9"/>
                  <a:pt x="17" y="10"/>
                  <a:pt x="16" y="9"/>
                </a:cubicBezTo>
                <a:cubicBezTo>
                  <a:pt x="14" y="7"/>
                  <a:pt x="14" y="7"/>
                  <a:pt x="14" y="7"/>
                </a:cubicBezTo>
                <a:cubicBezTo>
                  <a:pt x="13" y="6"/>
                  <a:pt x="11" y="6"/>
                  <a:pt x="10" y="7"/>
                </a:cubicBezTo>
                <a:cubicBezTo>
                  <a:pt x="7" y="10"/>
                  <a:pt x="7" y="10"/>
                  <a:pt x="7" y="10"/>
                </a:cubicBezTo>
                <a:cubicBezTo>
                  <a:pt x="6" y="11"/>
                  <a:pt x="6" y="13"/>
                  <a:pt x="7" y="14"/>
                </a:cubicBezTo>
                <a:cubicBezTo>
                  <a:pt x="9" y="16"/>
                  <a:pt x="9" y="16"/>
                  <a:pt x="9" y="16"/>
                </a:cubicBezTo>
                <a:cubicBezTo>
                  <a:pt x="10" y="17"/>
                  <a:pt x="10" y="19"/>
                  <a:pt x="10" y="20"/>
                </a:cubicBezTo>
                <a:cubicBezTo>
                  <a:pt x="9" y="21"/>
                  <a:pt x="7" y="25"/>
                  <a:pt x="5" y="25"/>
                </a:cubicBezTo>
                <a:cubicBezTo>
                  <a:pt x="3" y="25"/>
                  <a:pt x="3" y="25"/>
                  <a:pt x="3" y="25"/>
                </a:cubicBezTo>
                <a:cubicBezTo>
                  <a:pt x="1" y="25"/>
                  <a:pt x="0" y="26"/>
                  <a:pt x="0" y="28"/>
                </a:cubicBezTo>
                <a:cubicBezTo>
                  <a:pt x="0" y="32"/>
                  <a:pt x="0" y="32"/>
                  <a:pt x="0" y="32"/>
                </a:cubicBezTo>
                <a:cubicBezTo>
                  <a:pt x="0" y="34"/>
                  <a:pt x="1" y="35"/>
                  <a:pt x="3" y="35"/>
                </a:cubicBezTo>
                <a:cubicBezTo>
                  <a:pt x="5" y="35"/>
                  <a:pt x="5" y="35"/>
                  <a:pt x="5" y="35"/>
                </a:cubicBezTo>
                <a:cubicBezTo>
                  <a:pt x="7" y="35"/>
                  <a:pt x="8" y="36"/>
                  <a:pt x="9" y="37"/>
                </a:cubicBezTo>
                <a:cubicBezTo>
                  <a:pt x="9" y="39"/>
                  <a:pt x="10" y="43"/>
                  <a:pt x="9" y="44"/>
                </a:cubicBezTo>
                <a:cubicBezTo>
                  <a:pt x="7" y="46"/>
                  <a:pt x="7" y="46"/>
                  <a:pt x="7" y="46"/>
                </a:cubicBezTo>
                <a:cubicBezTo>
                  <a:pt x="6" y="47"/>
                  <a:pt x="6" y="49"/>
                  <a:pt x="7" y="50"/>
                </a:cubicBezTo>
                <a:cubicBezTo>
                  <a:pt x="10" y="53"/>
                  <a:pt x="10" y="53"/>
                  <a:pt x="10" y="53"/>
                </a:cubicBezTo>
                <a:cubicBezTo>
                  <a:pt x="11" y="54"/>
                  <a:pt x="13" y="54"/>
                  <a:pt x="14" y="53"/>
                </a:cubicBezTo>
                <a:cubicBezTo>
                  <a:pt x="16" y="51"/>
                  <a:pt x="16" y="51"/>
                  <a:pt x="16" y="51"/>
                </a:cubicBezTo>
                <a:cubicBezTo>
                  <a:pt x="17" y="50"/>
                  <a:pt x="19" y="50"/>
                  <a:pt x="20" y="50"/>
                </a:cubicBezTo>
                <a:cubicBezTo>
                  <a:pt x="21" y="51"/>
                  <a:pt x="25" y="53"/>
                  <a:pt x="25" y="55"/>
                </a:cubicBezTo>
                <a:cubicBezTo>
                  <a:pt x="25" y="57"/>
                  <a:pt x="25" y="57"/>
                  <a:pt x="25" y="57"/>
                </a:cubicBezTo>
                <a:cubicBezTo>
                  <a:pt x="25" y="59"/>
                  <a:pt x="26" y="60"/>
                  <a:pt x="28" y="60"/>
                </a:cubicBezTo>
                <a:cubicBezTo>
                  <a:pt x="32" y="60"/>
                  <a:pt x="32" y="60"/>
                  <a:pt x="32" y="60"/>
                </a:cubicBezTo>
                <a:cubicBezTo>
                  <a:pt x="34" y="60"/>
                  <a:pt x="35" y="59"/>
                  <a:pt x="35" y="57"/>
                </a:cubicBezTo>
                <a:cubicBezTo>
                  <a:pt x="35" y="55"/>
                  <a:pt x="35" y="55"/>
                  <a:pt x="35" y="55"/>
                </a:cubicBezTo>
                <a:cubicBezTo>
                  <a:pt x="35" y="53"/>
                  <a:pt x="36" y="52"/>
                  <a:pt x="37" y="51"/>
                </a:cubicBezTo>
                <a:cubicBezTo>
                  <a:pt x="39" y="51"/>
                  <a:pt x="43" y="50"/>
                  <a:pt x="44" y="51"/>
                </a:cubicBezTo>
                <a:cubicBezTo>
                  <a:pt x="46" y="53"/>
                  <a:pt x="46" y="53"/>
                  <a:pt x="46" y="53"/>
                </a:cubicBezTo>
                <a:cubicBezTo>
                  <a:pt x="47" y="54"/>
                  <a:pt x="49" y="54"/>
                  <a:pt x="50" y="53"/>
                </a:cubicBezTo>
                <a:cubicBezTo>
                  <a:pt x="53" y="50"/>
                  <a:pt x="53" y="50"/>
                  <a:pt x="53" y="50"/>
                </a:cubicBezTo>
                <a:cubicBezTo>
                  <a:pt x="54" y="49"/>
                  <a:pt x="54" y="47"/>
                  <a:pt x="53" y="46"/>
                </a:cubicBezTo>
                <a:cubicBezTo>
                  <a:pt x="51" y="44"/>
                  <a:pt x="51" y="44"/>
                  <a:pt x="51" y="44"/>
                </a:cubicBezTo>
                <a:cubicBezTo>
                  <a:pt x="50" y="43"/>
                  <a:pt x="50" y="41"/>
                  <a:pt x="50" y="40"/>
                </a:cubicBezTo>
                <a:cubicBezTo>
                  <a:pt x="51" y="39"/>
                  <a:pt x="53" y="35"/>
                  <a:pt x="55" y="35"/>
                </a:cubicBezTo>
                <a:lnTo>
                  <a:pt x="57" y="35"/>
                </a:lnTo>
                <a:close/>
                <a:moveTo>
                  <a:pt x="40" y="30"/>
                </a:moveTo>
                <a:cubicBezTo>
                  <a:pt x="40" y="36"/>
                  <a:pt x="36" y="40"/>
                  <a:pt x="30" y="40"/>
                </a:cubicBezTo>
                <a:cubicBezTo>
                  <a:pt x="24" y="40"/>
                  <a:pt x="20" y="36"/>
                  <a:pt x="20" y="30"/>
                </a:cubicBezTo>
                <a:cubicBezTo>
                  <a:pt x="20" y="24"/>
                  <a:pt x="24" y="20"/>
                  <a:pt x="30" y="20"/>
                </a:cubicBezTo>
                <a:cubicBezTo>
                  <a:pt x="36" y="20"/>
                  <a:pt x="40" y="24"/>
                  <a:pt x="40" y="3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8" name="Freeform 31"/>
          <p:cNvSpPr/>
          <p:nvPr/>
        </p:nvSpPr>
        <p:spPr bwMode="auto">
          <a:xfrm>
            <a:off x="7378700" y="1308100"/>
            <a:ext cx="328613" cy="325438"/>
          </a:xfrm>
          <a:custGeom>
            <a:gdLst>
              <a:gd fmla="*/ 72 w 144" name="T0"/>
              <a:gd fmla="*/ 36 h 144" name="T1"/>
              <a:gd fmla="*/ 0 w 144" name="T2"/>
              <a:gd fmla="*/ 61 h 144" name="T3"/>
              <a:gd fmla="*/ 42 w 144" name="T4"/>
              <a:gd fmla="*/ 120 h 144" name="T5"/>
              <a:gd fmla="*/ 72 w 144" name="T6"/>
              <a:gd fmla="*/ 144 h 144" name="T7"/>
              <a:gd fmla="*/ 102 w 144" name="T8"/>
              <a:gd fmla="*/ 120 h 144" name="T9"/>
              <a:gd fmla="*/ 144 w 144" name="T10"/>
              <a:gd fmla="*/ 60 h 144" name="T11"/>
              <a:gd fmla="*/ 72 w 144" name="T12"/>
              <a:gd fmla="*/ 36 h 144" name="T13"/>
            </a:gdLst>
            <a:cxnLst>
              <a:cxn ang="0">
                <a:pos x="T0" y="T1"/>
              </a:cxn>
              <a:cxn ang="0">
                <a:pos x="T2" y="T3"/>
              </a:cxn>
              <a:cxn ang="0">
                <a:pos x="T4" y="T5"/>
              </a:cxn>
              <a:cxn ang="0">
                <a:pos x="T6" y="T7"/>
              </a:cxn>
              <a:cxn ang="0">
                <a:pos x="T8" y="T9"/>
              </a:cxn>
              <a:cxn ang="0">
                <a:pos x="T10" y="T11"/>
              </a:cxn>
              <a:cxn ang="0">
                <a:pos x="T12" y="T13"/>
              </a:cxn>
            </a:cxnLst>
            <a:rect b="b" l="0" r="r" t="0"/>
            <a:pathLst>
              <a:path h="144" w="144">
                <a:moveTo>
                  <a:pt x="72" y="36"/>
                </a:moveTo>
                <a:cubicBezTo>
                  <a:pt x="48" y="0"/>
                  <a:pt x="0" y="21"/>
                  <a:pt x="0" y="61"/>
                </a:cubicBezTo>
                <a:cubicBezTo>
                  <a:pt x="0" y="87"/>
                  <a:pt x="24" y="106"/>
                  <a:pt x="42" y="120"/>
                </a:cubicBezTo>
                <a:cubicBezTo>
                  <a:pt x="61" y="135"/>
                  <a:pt x="66" y="138"/>
                  <a:pt x="72" y="144"/>
                </a:cubicBezTo>
                <a:cubicBezTo>
                  <a:pt x="78" y="138"/>
                  <a:pt x="83" y="135"/>
                  <a:pt x="102" y="120"/>
                </a:cubicBezTo>
                <a:cubicBezTo>
                  <a:pt x="120" y="106"/>
                  <a:pt x="144" y="87"/>
                  <a:pt x="144" y="60"/>
                </a:cubicBezTo>
                <a:cubicBezTo>
                  <a:pt x="144" y="21"/>
                  <a:pt x="96" y="0"/>
                  <a:pt x="72" y="36"/>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9" name="Freeform 32"/>
          <p:cNvSpPr>
            <a:spLocks noEditPoints="1"/>
          </p:cNvSpPr>
          <p:nvPr/>
        </p:nvSpPr>
        <p:spPr bwMode="auto">
          <a:xfrm>
            <a:off x="8080375" y="1296988"/>
            <a:ext cx="163513" cy="355600"/>
          </a:xfrm>
          <a:custGeom>
            <a:gdLst>
              <a:gd fmla="*/ 72 w 72" name="T0"/>
              <a:gd fmla="*/ 108 h 156" name="T1"/>
              <a:gd fmla="*/ 72 w 72" name="T2"/>
              <a:gd fmla="*/ 96 h 156" name="T3"/>
              <a:gd fmla="*/ 54 w 72" name="T4"/>
              <a:gd fmla="*/ 96 h 156" name="T5"/>
              <a:gd fmla="*/ 48 w 72" name="T6"/>
              <a:gd fmla="*/ 102 h 156" name="T7"/>
              <a:gd fmla="*/ 36 w 72" name="T8"/>
              <a:gd fmla="*/ 102 h 156" name="T9"/>
              <a:gd fmla="*/ 36 w 72" name="T10"/>
              <a:gd fmla="*/ 52 h 156" name="T11"/>
              <a:gd fmla="*/ 54 w 72" name="T12"/>
              <a:gd fmla="*/ 27 h 156" name="T13"/>
              <a:gd fmla="*/ 27 w 72" name="T14"/>
              <a:gd fmla="*/ 0 h 156" name="T15"/>
              <a:gd fmla="*/ 0 w 72" name="T16"/>
              <a:gd fmla="*/ 27 h 156" name="T17"/>
              <a:gd fmla="*/ 18 w 72" name="T18"/>
              <a:gd fmla="*/ 52 h 156" name="T19"/>
              <a:gd fmla="*/ 18 w 72" name="T20"/>
              <a:gd fmla="*/ 147 h 156" name="T21"/>
              <a:gd fmla="*/ 27 w 72" name="T22"/>
              <a:gd fmla="*/ 156 h 156" name="T23"/>
              <a:gd fmla="*/ 36 w 72" name="T24"/>
              <a:gd fmla="*/ 147 h 156" name="T25"/>
              <a:gd fmla="*/ 36 w 72" name="T26"/>
              <a:gd fmla="*/ 132 h 156" name="T27"/>
              <a:gd fmla="*/ 48 w 72" name="T28"/>
              <a:gd fmla="*/ 132 h 156" name="T29"/>
              <a:gd fmla="*/ 54 w 72" name="T30"/>
              <a:gd fmla="*/ 138 h 156" name="T31"/>
              <a:gd fmla="*/ 72 w 72" name="T32"/>
              <a:gd fmla="*/ 138 h 156" name="T33"/>
              <a:gd fmla="*/ 72 w 72" name="T34"/>
              <a:gd fmla="*/ 126 h 156" name="T35"/>
              <a:gd fmla="*/ 60 w 72" name="T36"/>
              <a:gd fmla="*/ 126 h 156" name="T37"/>
              <a:gd fmla="*/ 60 w 72" name="T38"/>
              <a:gd fmla="*/ 108 h 156" name="T39"/>
              <a:gd fmla="*/ 72 w 72" name="T40"/>
              <a:gd fmla="*/ 108 h 156" name="T41"/>
              <a:gd fmla="*/ 27 w 72" name="T42"/>
              <a:gd fmla="*/ 18 h 156" name="T43"/>
              <a:gd fmla="*/ 36 w 72" name="T44"/>
              <a:gd fmla="*/ 27 h 156" name="T45"/>
              <a:gd fmla="*/ 27 w 72" name="T46"/>
              <a:gd fmla="*/ 36 h 156" name="T47"/>
              <a:gd fmla="*/ 18 w 72" name="T48"/>
              <a:gd fmla="*/ 27 h 156" name="T49"/>
              <a:gd fmla="*/ 27 w 72" name="T50"/>
              <a:gd fmla="*/ 18 h 156"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56" w="72">
                <a:moveTo>
                  <a:pt x="72" y="108"/>
                </a:moveTo>
                <a:cubicBezTo>
                  <a:pt x="72" y="96"/>
                  <a:pt x="72" y="96"/>
                  <a:pt x="72" y="96"/>
                </a:cubicBezTo>
                <a:cubicBezTo>
                  <a:pt x="54" y="96"/>
                  <a:pt x="54" y="96"/>
                  <a:pt x="54" y="96"/>
                </a:cubicBezTo>
                <a:cubicBezTo>
                  <a:pt x="48" y="96"/>
                  <a:pt x="48" y="102"/>
                  <a:pt x="48" y="102"/>
                </a:cubicBezTo>
                <a:cubicBezTo>
                  <a:pt x="36" y="102"/>
                  <a:pt x="36" y="102"/>
                  <a:pt x="36" y="102"/>
                </a:cubicBezTo>
                <a:cubicBezTo>
                  <a:pt x="36" y="52"/>
                  <a:pt x="36" y="52"/>
                  <a:pt x="36" y="52"/>
                </a:cubicBezTo>
                <a:cubicBezTo>
                  <a:pt x="46" y="49"/>
                  <a:pt x="54" y="39"/>
                  <a:pt x="54" y="27"/>
                </a:cubicBezTo>
                <a:cubicBezTo>
                  <a:pt x="54" y="12"/>
                  <a:pt x="42" y="0"/>
                  <a:pt x="27" y="0"/>
                </a:cubicBezTo>
                <a:cubicBezTo>
                  <a:pt x="12" y="0"/>
                  <a:pt x="0" y="12"/>
                  <a:pt x="0" y="27"/>
                </a:cubicBezTo>
                <a:cubicBezTo>
                  <a:pt x="0" y="39"/>
                  <a:pt x="8" y="49"/>
                  <a:pt x="18" y="52"/>
                </a:cubicBezTo>
                <a:cubicBezTo>
                  <a:pt x="18" y="147"/>
                  <a:pt x="18" y="147"/>
                  <a:pt x="18" y="147"/>
                </a:cubicBezTo>
                <a:cubicBezTo>
                  <a:pt x="18" y="152"/>
                  <a:pt x="22" y="156"/>
                  <a:pt x="27" y="156"/>
                </a:cubicBezTo>
                <a:cubicBezTo>
                  <a:pt x="32" y="156"/>
                  <a:pt x="36" y="152"/>
                  <a:pt x="36" y="147"/>
                </a:cubicBezTo>
                <a:cubicBezTo>
                  <a:pt x="36" y="132"/>
                  <a:pt x="36" y="132"/>
                  <a:pt x="36" y="132"/>
                </a:cubicBezTo>
                <a:cubicBezTo>
                  <a:pt x="48" y="132"/>
                  <a:pt x="48" y="132"/>
                  <a:pt x="48" y="132"/>
                </a:cubicBezTo>
                <a:cubicBezTo>
                  <a:pt x="48" y="132"/>
                  <a:pt x="48" y="138"/>
                  <a:pt x="54" y="138"/>
                </a:cubicBezTo>
                <a:cubicBezTo>
                  <a:pt x="72" y="138"/>
                  <a:pt x="72" y="138"/>
                  <a:pt x="72" y="138"/>
                </a:cubicBezTo>
                <a:cubicBezTo>
                  <a:pt x="72" y="126"/>
                  <a:pt x="72" y="126"/>
                  <a:pt x="72" y="126"/>
                </a:cubicBezTo>
                <a:cubicBezTo>
                  <a:pt x="60" y="126"/>
                  <a:pt x="60" y="126"/>
                  <a:pt x="60" y="126"/>
                </a:cubicBezTo>
                <a:cubicBezTo>
                  <a:pt x="60" y="108"/>
                  <a:pt x="60" y="108"/>
                  <a:pt x="60" y="108"/>
                </a:cubicBezTo>
                <a:lnTo>
                  <a:pt x="72" y="108"/>
                </a:lnTo>
                <a:close/>
                <a:moveTo>
                  <a:pt x="27" y="18"/>
                </a:moveTo>
                <a:cubicBezTo>
                  <a:pt x="32" y="18"/>
                  <a:pt x="36" y="22"/>
                  <a:pt x="36" y="27"/>
                </a:cubicBezTo>
                <a:cubicBezTo>
                  <a:pt x="36" y="32"/>
                  <a:pt x="32" y="36"/>
                  <a:pt x="27" y="36"/>
                </a:cubicBezTo>
                <a:cubicBezTo>
                  <a:pt x="22" y="36"/>
                  <a:pt x="18" y="32"/>
                  <a:pt x="18" y="27"/>
                </a:cubicBezTo>
                <a:cubicBezTo>
                  <a:pt x="18" y="22"/>
                  <a:pt x="22" y="18"/>
                  <a:pt x="27" y="18"/>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0" name="Freeform 33"/>
          <p:cNvSpPr>
            <a:spLocks noEditPoints="1"/>
          </p:cNvSpPr>
          <p:nvPr/>
        </p:nvSpPr>
        <p:spPr bwMode="auto">
          <a:xfrm>
            <a:off x="927100" y="1911350"/>
            <a:ext cx="273050" cy="327025"/>
          </a:xfrm>
          <a:custGeom>
            <a:gdLst>
              <a:gd fmla="*/ 102 w 120" name="T0"/>
              <a:gd fmla="*/ 60 h 144" name="T1"/>
              <a:gd fmla="*/ 102 w 120" name="T2"/>
              <a:gd fmla="*/ 42 h 144" name="T3"/>
              <a:gd fmla="*/ 60 w 120" name="T4"/>
              <a:gd fmla="*/ 0 h 144" name="T5"/>
              <a:gd fmla="*/ 18 w 120" name="T6"/>
              <a:gd fmla="*/ 42 h 144" name="T7"/>
              <a:gd fmla="*/ 18 w 120" name="T8"/>
              <a:gd fmla="*/ 60 h 144" name="T9"/>
              <a:gd fmla="*/ 0 w 120" name="T10"/>
              <a:gd fmla="*/ 60 h 144" name="T11"/>
              <a:gd fmla="*/ 0 w 120" name="T12"/>
              <a:gd fmla="*/ 144 h 144" name="T13"/>
              <a:gd fmla="*/ 120 w 120" name="T14"/>
              <a:gd fmla="*/ 144 h 144" name="T15"/>
              <a:gd fmla="*/ 120 w 120" name="T16"/>
              <a:gd fmla="*/ 60 h 144" name="T17"/>
              <a:gd fmla="*/ 102 w 120" name="T18"/>
              <a:gd fmla="*/ 60 h 144" name="T19"/>
              <a:gd fmla="*/ 66 w 120" name="T20"/>
              <a:gd fmla="*/ 106 h 144" name="T21"/>
              <a:gd fmla="*/ 66 w 120" name="T22"/>
              <a:gd fmla="*/ 126 h 144" name="T23"/>
              <a:gd fmla="*/ 54 w 120" name="T24"/>
              <a:gd fmla="*/ 126 h 144" name="T25"/>
              <a:gd fmla="*/ 54 w 120" name="T26"/>
              <a:gd fmla="*/ 106 h 144" name="T27"/>
              <a:gd fmla="*/ 48 w 120" name="T28"/>
              <a:gd fmla="*/ 96 h 144" name="T29"/>
              <a:gd fmla="*/ 60 w 120" name="T30"/>
              <a:gd fmla="*/ 84 h 144" name="T31"/>
              <a:gd fmla="*/ 72 w 120" name="T32"/>
              <a:gd fmla="*/ 96 h 144" name="T33"/>
              <a:gd fmla="*/ 66 w 120" name="T34"/>
              <a:gd fmla="*/ 106 h 144" name="T35"/>
              <a:gd fmla="*/ 90 w 120" name="T36"/>
              <a:gd fmla="*/ 60 h 144" name="T37"/>
              <a:gd fmla="*/ 30 w 120" name="T38"/>
              <a:gd fmla="*/ 60 h 144" name="T39"/>
              <a:gd fmla="*/ 30 w 120" name="T40"/>
              <a:gd fmla="*/ 42 h 144" name="T41"/>
              <a:gd fmla="*/ 60 w 120" name="T42"/>
              <a:gd fmla="*/ 12 h 144" name="T43"/>
              <a:gd fmla="*/ 90 w 120" name="T44"/>
              <a:gd fmla="*/ 42 h 144" name="T45"/>
              <a:gd fmla="*/ 90 w 120" name="T46"/>
              <a:gd fmla="*/ 60 h 144"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44" w="120">
                <a:moveTo>
                  <a:pt x="102" y="60"/>
                </a:moveTo>
                <a:cubicBezTo>
                  <a:pt x="102" y="42"/>
                  <a:pt x="102" y="42"/>
                  <a:pt x="102" y="42"/>
                </a:cubicBezTo>
                <a:cubicBezTo>
                  <a:pt x="102" y="42"/>
                  <a:pt x="102" y="0"/>
                  <a:pt x="60" y="0"/>
                </a:cubicBezTo>
                <a:cubicBezTo>
                  <a:pt x="18" y="0"/>
                  <a:pt x="18" y="42"/>
                  <a:pt x="18" y="42"/>
                </a:cubicBezTo>
                <a:cubicBezTo>
                  <a:pt x="18" y="60"/>
                  <a:pt x="18" y="60"/>
                  <a:pt x="18" y="60"/>
                </a:cubicBezTo>
                <a:cubicBezTo>
                  <a:pt x="0" y="60"/>
                  <a:pt x="0" y="60"/>
                  <a:pt x="0" y="60"/>
                </a:cubicBezTo>
                <a:cubicBezTo>
                  <a:pt x="0" y="144"/>
                  <a:pt x="0" y="144"/>
                  <a:pt x="0" y="144"/>
                </a:cubicBezTo>
                <a:cubicBezTo>
                  <a:pt x="120" y="144"/>
                  <a:pt x="120" y="144"/>
                  <a:pt x="120" y="144"/>
                </a:cubicBezTo>
                <a:cubicBezTo>
                  <a:pt x="120" y="60"/>
                  <a:pt x="120" y="60"/>
                  <a:pt x="120" y="60"/>
                </a:cubicBezTo>
                <a:lnTo>
                  <a:pt x="102" y="60"/>
                </a:lnTo>
                <a:close/>
                <a:moveTo>
                  <a:pt x="66" y="106"/>
                </a:moveTo>
                <a:cubicBezTo>
                  <a:pt x="66" y="126"/>
                  <a:pt x="66" y="126"/>
                  <a:pt x="66" y="126"/>
                </a:cubicBezTo>
                <a:cubicBezTo>
                  <a:pt x="54" y="126"/>
                  <a:pt x="54" y="126"/>
                  <a:pt x="54" y="126"/>
                </a:cubicBezTo>
                <a:cubicBezTo>
                  <a:pt x="54" y="106"/>
                  <a:pt x="54" y="106"/>
                  <a:pt x="54" y="106"/>
                </a:cubicBezTo>
                <a:cubicBezTo>
                  <a:pt x="50" y="104"/>
                  <a:pt x="48" y="100"/>
                  <a:pt x="48" y="96"/>
                </a:cubicBezTo>
                <a:cubicBezTo>
                  <a:pt x="48" y="89"/>
                  <a:pt x="53" y="84"/>
                  <a:pt x="60" y="84"/>
                </a:cubicBezTo>
                <a:cubicBezTo>
                  <a:pt x="67" y="84"/>
                  <a:pt x="72" y="89"/>
                  <a:pt x="72" y="96"/>
                </a:cubicBezTo>
                <a:cubicBezTo>
                  <a:pt x="72" y="100"/>
                  <a:pt x="70" y="104"/>
                  <a:pt x="66" y="106"/>
                </a:cubicBezTo>
                <a:moveTo>
                  <a:pt x="90" y="60"/>
                </a:moveTo>
                <a:cubicBezTo>
                  <a:pt x="30" y="60"/>
                  <a:pt x="30" y="60"/>
                  <a:pt x="30" y="60"/>
                </a:cubicBezTo>
                <a:cubicBezTo>
                  <a:pt x="30" y="42"/>
                  <a:pt x="30" y="42"/>
                  <a:pt x="30" y="42"/>
                </a:cubicBezTo>
                <a:cubicBezTo>
                  <a:pt x="30" y="37"/>
                  <a:pt x="32" y="12"/>
                  <a:pt x="60" y="12"/>
                </a:cubicBezTo>
                <a:cubicBezTo>
                  <a:pt x="88" y="12"/>
                  <a:pt x="90" y="37"/>
                  <a:pt x="90" y="42"/>
                </a:cubicBezTo>
                <a:lnTo>
                  <a:pt x="90" y="6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1" name="Freeform 34"/>
          <p:cNvSpPr/>
          <p:nvPr/>
        </p:nvSpPr>
        <p:spPr bwMode="auto">
          <a:xfrm>
            <a:off x="1598613" y="1903413"/>
            <a:ext cx="312737" cy="349250"/>
          </a:xfrm>
          <a:custGeom>
            <a:gdLst>
              <a:gd fmla="*/ 129 w 138" name="T0"/>
              <a:gd fmla="*/ 75 h 153" name="T1"/>
              <a:gd fmla="*/ 120 w 138" name="T2"/>
              <a:gd fmla="*/ 84 h 153" name="T3"/>
              <a:gd fmla="*/ 69 w 138" name="T4"/>
              <a:gd fmla="*/ 135 h 153" name="T5"/>
              <a:gd fmla="*/ 18 w 138" name="T6"/>
              <a:gd fmla="*/ 84 h 153" name="T7"/>
              <a:gd fmla="*/ 69 w 138" name="T8"/>
              <a:gd fmla="*/ 33 h 153" name="T9"/>
              <a:gd fmla="*/ 69 w 138" name="T10"/>
              <a:gd fmla="*/ 33 h 153" name="T11"/>
              <a:gd fmla="*/ 69 w 138" name="T12"/>
              <a:gd fmla="*/ 48 h 153" name="T13"/>
              <a:gd fmla="*/ 105 w 138" name="T14"/>
              <a:gd fmla="*/ 24 h 153" name="T15"/>
              <a:gd fmla="*/ 69 w 138" name="T16"/>
              <a:gd fmla="*/ 0 h 153" name="T17"/>
              <a:gd fmla="*/ 69 w 138" name="T18"/>
              <a:gd fmla="*/ 15 h 153" name="T19"/>
              <a:gd fmla="*/ 69 w 138" name="T20"/>
              <a:gd fmla="*/ 15 h 153" name="T21"/>
              <a:gd fmla="*/ 0 w 138" name="T22"/>
              <a:gd fmla="*/ 84 h 153" name="T23"/>
              <a:gd fmla="*/ 69 w 138" name="T24"/>
              <a:gd fmla="*/ 153 h 153" name="T25"/>
              <a:gd fmla="*/ 138 w 138" name="T26"/>
              <a:gd fmla="*/ 84 h 153" name="T27"/>
              <a:gd fmla="*/ 129 w 138" name="T28"/>
              <a:gd fmla="*/ 75 h 15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53" w="138">
                <a:moveTo>
                  <a:pt x="129" y="75"/>
                </a:moveTo>
                <a:cubicBezTo>
                  <a:pt x="124" y="75"/>
                  <a:pt x="120" y="80"/>
                  <a:pt x="120" y="84"/>
                </a:cubicBezTo>
                <a:cubicBezTo>
                  <a:pt x="120" y="113"/>
                  <a:pt x="97" y="135"/>
                  <a:pt x="69" y="135"/>
                </a:cubicBezTo>
                <a:cubicBezTo>
                  <a:pt x="41" y="135"/>
                  <a:pt x="18" y="113"/>
                  <a:pt x="18" y="84"/>
                </a:cubicBezTo>
                <a:cubicBezTo>
                  <a:pt x="18" y="56"/>
                  <a:pt x="41" y="33"/>
                  <a:pt x="69" y="33"/>
                </a:cubicBezTo>
                <a:cubicBezTo>
                  <a:pt x="69" y="33"/>
                  <a:pt x="69" y="33"/>
                  <a:pt x="69" y="33"/>
                </a:cubicBezTo>
                <a:cubicBezTo>
                  <a:pt x="69" y="48"/>
                  <a:pt x="69" y="48"/>
                  <a:pt x="69" y="48"/>
                </a:cubicBezTo>
                <a:cubicBezTo>
                  <a:pt x="105" y="24"/>
                  <a:pt x="105" y="24"/>
                  <a:pt x="105" y="24"/>
                </a:cubicBezTo>
                <a:cubicBezTo>
                  <a:pt x="69" y="0"/>
                  <a:pt x="69" y="0"/>
                  <a:pt x="69" y="0"/>
                </a:cubicBezTo>
                <a:cubicBezTo>
                  <a:pt x="69" y="15"/>
                  <a:pt x="69" y="15"/>
                  <a:pt x="69" y="15"/>
                </a:cubicBezTo>
                <a:cubicBezTo>
                  <a:pt x="69" y="15"/>
                  <a:pt x="69" y="15"/>
                  <a:pt x="69" y="15"/>
                </a:cubicBezTo>
                <a:cubicBezTo>
                  <a:pt x="31" y="15"/>
                  <a:pt x="0" y="46"/>
                  <a:pt x="0" y="84"/>
                </a:cubicBezTo>
                <a:cubicBezTo>
                  <a:pt x="0" y="123"/>
                  <a:pt x="31" y="153"/>
                  <a:pt x="69" y="153"/>
                </a:cubicBezTo>
                <a:cubicBezTo>
                  <a:pt x="107" y="153"/>
                  <a:pt x="138" y="123"/>
                  <a:pt x="138" y="84"/>
                </a:cubicBezTo>
                <a:cubicBezTo>
                  <a:pt x="138" y="80"/>
                  <a:pt x="134" y="75"/>
                  <a:pt x="129" y="75"/>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2" name="Freeform 35"/>
          <p:cNvSpPr/>
          <p:nvPr/>
        </p:nvSpPr>
        <p:spPr bwMode="auto">
          <a:xfrm>
            <a:off x="2197100" y="2006600"/>
            <a:ext cx="314325" cy="252413"/>
          </a:xfrm>
          <a:custGeom>
            <a:gdLst>
              <a:gd fmla="*/ 123 w 138" name="T0"/>
              <a:gd fmla="*/ 83 h 111" name="T1"/>
              <a:gd fmla="*/ 89 w 138" name="T2"/>
              <a:gd fmla="*/ 93 h 111" name="T3"/>
              <a:gd fmla="*/ 85 w 138" name="T4"/>
              <a:gd fmla="*/ 93 h 111" name="T5"/>
              <a:gd fmla="*/ 83 w 138" name="T6"/>
              <a:gd fmla="*/ 92 h 111" name="T7"/>
              <a:gd fmla="*/ 79 w 138" name="T8"/>
              <a:gd fmla="*/ 92 h 111" name="T9"/>
              <a:gd fmla="*/ 77 w 138" name="T10"/>
              <a:gd fmla="*/ 91 h 111" name="T11"/>
              <a:gd fmla="*/ 74 w 138" name="T12"/>
              <a:gd fmla="*/ 91 h 111" name="T13"/>
              <a:gd fmla="*/ 72 w 138" name="T14"/>
              <a:gd fmla="*/ 90 h 111" name="T15"/>
              <a:gd fmla="*/ 68 w 138" name="T16"/>
              <a:gd fmla="*/ 89 h 111" name="T17"/>
              <a:gd fmla="*/ 67 w 138" name="T18"/>
              <a:gd fmla="*/ 88 h 111" name="T19"/>
              <a:gd fmla="*/ 63 w 138" name="T20"/>
              <a:gd fmla="*/ 86 h 111" name="T21"/>
              <a:gd fmla="*/ 63 w 138" name="T22"/>
              <a:gd fmla="*/ 86 h 111" name="T23"/>
              <a:gd fmla="*/ 50 w 138" name="T24"/>
              <a:gd fmla="*/ 76 h 111" name="T25"/>
              <a:gd fmla="*/ 50 w 138" name="T26"/>
              <a:gd fmla="*/ 76 h 111" name="T27"/>
              <a:gd fmla="*/ 46 w 138" name="T28"/>
              <a:gd fmla="*/ 72 h 111" name="T29"/>
              <a:gd fmla="*/ 45 w 138" name="T30"/>
              <a:gd fmla="*/ 71 h 111" name="T31"/>
              <a:gd fmla="*/ 33 w 138" name="T32"/>
              <a:gd fmla="*/ 36 h 111" name="T33"/>
              <a:gd fmla="*/ 48 w 138" name="T34"/>
              <a:gd fmla="*/ 36 h 111" name="T35"/>
              <a:gd fmla="*/ 24 w 138" name="T36"/>
              <a:gd fmla="*/ 0 h 111" name="T37"/>
              <a:gd fmla="*/ 0 w 138" name="T38"/>
              <a:gd fmla="*/ 36 h 111" name="T39"/>
              <a:gd fmla="*/ 15 w 138" name="T40"/>
              <a:gd fmla="*/ 36 h 111" name="T41"/>
              <a:gd fmla="*/ 28 w 138" name="T42"/>
              <a:gd fmla="*/ 78 h 111" name="T43"/>
              <a:gd fmla="*/ 29 w 138" name="T44"/>
              <a:gd fmla="*/ 79 h 111" name="T45"/>
              <a:gd fmla="*/ 31 w 138" name="T46"/>
              <a:gd fmla="*/ 83 h 111" name="T47"/>
              <a:gd fmla="*/ 32 w 138" name="T48"/>
              <a:gd fmla="*/ 84 h 111" name="T49"/>
              <a:gd fmla="*/ 37 w 138" name="T50"/>
              <a:gd fmla="*/ 89 h 111" name="T51"/>
              <a:gd fmla="*/ 37 w 138" name="T52"/>
              <a:gd fmla="*/ 89 h 111" name="T53"/>
              <a:gd fmla="*/ 54 w 138" name="T54"/>
              <a:gd fmla="*/ 102 h 111" name="T55"/>
              <a:gd fmla="*/ 54 w 138" name="T56"/>
              <a:gd fmla="*/ 102 h 111" name="T57"/>
              <a:gd fmla="*/ 60 w 138" name="T58"/>
              <a:gd fmla="*/ 105 h 111" name="T59"/>
              <a:gd fmla="*/ 61 w 138" name="T60"/>
              <a:gd fmla="*/ 105 h 111" name="T61"/>
              <a:gd fmla="*/ 66 w 138" name="T62"/>
              <a:gd fmla="*/ 107 h 111" name="T63"/>
              <a:gd fmla="*/ 68 w 138" name="T64"/>
              <a:gd fmla="*/ 108 h 111" name="T65"/>
              <a:gd fmla="*/ 73 w 138" name="T66"/>
              <a:gd fmla="*/ 109 h 111" name="T67"/>
              <a:gd fmla="*/ 76 w 138" name="T68"/>
              <a:gd fmla="*/ 110 h 111" name="T69"/>
              <a:gd fmla="*/ 77 w 138" name="T70"/>
              <a:gd fmla="*/ 110 h 111" name="T71"/>
              <a:gd fmla="*/ 81 w 138" name="T72"/>
              <a:gd fmla="*/ 110 h 111" name="T73"/>
              <a:gd fmla="*/ 83 w 138" name="T74"/>
              <a:gd fmla="*/ 111 h 111" name="T75"/>
              <a:gd fmla="*/ 90 w 138" name="T76"/>
              <a:gd fmla="*/ 111 h 111" name="T77"/>
              <a:gd fmla="*/ 133 w 138" name="T78"/>
              <a:gd fmla="*/ 97 h 111" name="T79"/>
              <a:gd fmla="*/ 135 w 138" name="T80"/>
              <a:gd fmla="*/ 85 h 111" name="T81"/>
              <a:gd fmla="*/ 123 w 138" name="T82"/>
              <a:gd fmla="*/ 83 h 111"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110" w="138">
                <a:moveTo>
                  <a:pt x="123" y="83"/>
                </a:moveTo>
                <a:cubicBezTo>
                  <a:pt x="113" y="90"/>
                  <a:pt x="101" y="93"/>
                  <a:pt x="89" y="93"/>
                </a:cubicBezTo>
                <a:cubicBezTo>
                  <a:pt x="88" y="93"/>
                  <a:pt x="86" y="93"/>
                  <a:pt x="85" y="93"/>
                </a:cubicBezTo>
                <a:cubicBezTo>
                  <a:pt x="84" y="93"/>
                  <a:pt x="83" y="93"/>
                  <a:pt x="83" y="92"/>
                </a:cubicBezTo>
                <a:cubicBezTo>
                  <a:pt x="82" y="92"/>
                  <a:pt x="80" y="92"/>
                  <a:pt x="79" y="92"/>
                </a:cubicBezTo>
                <a:cubicBezTo>
                  <a:pt x="78" y="92"/>
                  <a:pt x="78" y="92"/>
                  <a:pt x="77" y="91"/>
                </a:cubicBezTo>
                <a:cubicBezTo>
                  <a:pt x="76" y="91"/>
                  <a:pt x="75" y="91"/>
                  <a:pt x="74" y="91"/>
                </a:cubicBezTo>
                <a:cubicBezTo>
                  <a:pt x="73" y="90"/>
                  <a:pt x="72" y="90"/>
                  <a:pt x="72" y="90"/>
                </a:cubicBezTo>
                <a:cubicBezTo>
                  <a:pt x="71" y="90"/>
                  <a:pt x="69" y="89"/>
                  <a:pt x="68" y="89"/>
                </a:cubicBezTo>
                <a:cubicBezTo>
                  <a:pt x="68" y="88"/>
                  <a:pt x="68" y="88"/>
                  <a:pt x="67" y="88"/>
                </a:cubicBezTo>
                <a:cubicBezTo>
                  <a:pt x="66" y="88"/>
                  <a:pt x="64" y="87"/>
                  <a:pt x="63" y="86"/>
                </a:cubicBezTo>
                <a:cubicBezTo>
                  <a:pt x="63" y="86"/>
                  <a:pt x="63" y="86"/>
                  <a:pt x="63" y="86"/>
                </a:cubicBezTo>
                <a:cubicBezTo>
                  <a:pt x="58" y="83"/>
                  <a:pt x="54" y="80"/>
                  <a:pt x="50" y="76"/>
                </a:cubicBezTo>
                <a:cubicBezTo>
                  <a:pt x="50" y="76"/>
                  <a:pt x="50" y="76"/>
                  <a:pt x="50" y="76"/>
                </a:cubicBezTo>
                <a:cubicBezTo>
                  <a:pt x="48" y="75"/>
                  <a:pt x="47" y="74"/>
                  <a:pt x="46" y="72"/>
                </a:cubicBezTo>
                <a:cubicBezTo>
                  <a:pt x="46" y="72"/>
                  <a:pt x="46" y="72"/>
                  <a:pt x="45" y="71"/>
                </a:cubicBezTo>
                <a:cubicBezTo>
                  <a:pt x="38" y="62"/>
                  <a:pt x="33" y="49"/>
                  <a:pt x="33" y="36"/>
                </a:cubicBezTo>
                <a:cubicBezTo>
                  <a:pt x="48" y="36"/>
                  <a:pt x="48" y="36"/>
                  <a:pt x="48" y="36"/>
                </a:cubicBezTo>
                <a:cubicBezTo>
                  <a:pt x="24" y="0"/>
                  <a:pt x="24" y="0"/>
                  <a:pt x="24" y="0"/>
                </a:cubicBezTo>
                <a:cubicBezTo>
                  <a:pt x="0" y="36"/>
                  <a:pt x="0" y="36"/>
                  <a:pt x="0" y="36"/>
                </a:cubicBezTo>
                <a:cubicBezTo>
                  <a:pt x="15" y="36"/>
                  <a:pt x="15" y="36"/>
                  <a:pt x="15" y="36"/>
                </a:cubicBezTo>
                <a:cubicBezTo>
                  <a:pt x="15" y="52"/>
                  <a:pt x="20" y="66"/>
                  <a:pt x="28" y="78"/>
                </a:cubicBezTo>
                <a:cubicBezTo>
                  <a:pt x="28" y="79"/>
                  <a:pt x="28" y="79"/>
                  <a:pt x="29" y="79"/>
                </a:cubicBezTo>
                <a:cubicBezTo>
                  <a:pt x="29" y="80"/>
                  <a:pt x="30" y="81"/>
                  <a:pt x="31" y="83"/>
                </a:cubicBezTo>
                <a:cubicBezTo>
                  <a:pt x="32" y="83"/>
                  <a:pt x="32" y="83"/>
                  <a:pt x="32" y="84"/>
                </a:cubicBezTo>
                <a:cubicBezTo>
                  <a:pt x="34" y="86"/>
                  <a:pt x="35" y="87"/>
                  <a:pt x="37" y="89"/>
                </a:cubicBezTo>
                <a:cubicBezTo>
                  <a:pt x="37" y="89"/>
                  <a:pt x="37" y="89"/>
                  <a:pt x="37" y="89"/>
                </a:cubicBezTo>
                <a:cubicBezTo>
                  <a:pt x="42" y="94"/>
                  <a:pt x="48" y="98"/>
                  <a:pt x="54" y="102"/>
                </a:cubicBezTo>
                <a:cubicBezTo>
                  <a:pt x="54" y="102"/>
                  <a:pt x="54" y="102"/>
                  <a:pt x="54" y="102"/>
                </a:cubicBezTo>
                <a:cubicBezTo>
                  <a:pt x="56" y="103"/>
                  <a:pt x="58" y="104"/>
                  <a:pt x="60" y="105"/>
                </a:cubicBezTo>
                <a:cubicBezTo>
                  <a:pt x="60" y="105"/>
                  <a:pt x="61" y="105"/>
                  <a:pt x="61" y="105"/>
                </a:cubicBezTo>
                <a:cubicBezTo>
                  <a:pt x="63" y="106"/>
                  <a:pt x="64" y="106"/>
                  <a:pt x="66" y="107"/>
                </a:cubicBezTo>
                <a:cubicBezTo>
                  <a:pt x="67" y="107"/>
                  <a:pt x="68" y="108"/>
                  <a:pt x="68" y="108"/>
                </a:cubicBezTo>
                <a:cubicBezTo>
                  <a:pt x="70" y="108"/>
                  <a:pt x="71" y="109"/>
                  <a:pt x="73" y="109"/>
                </a:cubicBezTo>
                <a:cubicBezTo>
                  <a:pt x="74" y="109"/>
                  <a:pt x="75" y="109"/>
                  <a:pt x="76" y="110"/>
                </a:cubicBezTo>
                <a:cubicBezTo>
                  <a:pt x="76" y="110"/>
                  <a:pt x="77" y="110"/>
                  <a:pt x="77" y="110"/>
                </a:cubicBezTo>
                <a:cubicBezTo>
                  <a:pt x="78" y="110"/>
                  <a:pt x="80" y="110"/>
                  <a:pt x="81" y="110"/>
                </a:cubicBezTo>
                <a:cubicBezTo>
                  <a:pt x="82" y="110"/>
                  <a:pt x="82" y="111"/>
                  <a:pt x="83" y="111"/>
                </a:cubicBezTo>
                <a:cubicBezTo>
                  <a:pt x="85" y="111"/>
                  <a:pt x="88" y="111"/>
                  <a:pt x="90" y="111"/>
                </a:cubicBezTo>
                <a:cubicBezTo>
                  <a:pt x="105" y="111"/>
                  <a:pt x="120" y="106"/>
                  <a:pt x="133" y="97"/>
                </a:cubicBezTo>
                <a:cubicBezTo>
                  <a:pt x="137" y="95"/>
                  <a:pt x="138" y="89"/>
                  <a:pt x="135" y="85"/>
                </a:cubicBezTo>
                <a:cubicBezTo>
                  <a:pt x="132" y="81"/>
                  <a:pt x="127" y="80"/>
                  <a:pt x="123" y="83"/>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3" name="Freeform 36"/>
          <p:cNvSpPr/>
          <p:nvPr/>
        </p:nvSpPr>
        <p:spPr bwMode="auto">
          <a:xfrm>
            <a:off x="2292350" y="1916113"/>
            <a:ext cx="314325" cy="255587"/>
          </a:xfrm>
          <a:custGeom>
            <a:gdLst>
              <a:gd fmla="*/ 123 w 138" name="T0"/>
              <a:gd fmla="*/ 75 h 111" name="T1"/>
              <a:gd fmla="*/ 110 w 138" name="T2"/>
              <a:gd fmla="*/ 33 h 111" name="T3"/>
              <a:gd fmla="*/ 109 w 138" name="T4"/>
              <a:gd fmla="*/ 32 h 111" name="T5"/>
              <a:gd fmla="*/ 106 w 138" name="T6"/>
              <a:gd fmla="*/ 28 h 111" name="T7"/>
              <a:gd fmla="*/ 106 w 138" name="T8"/>
              <a:gd fmla="*/ 27 h 111" name="T9"/>
              <a:gd fmla="*/ 78 w 138" name="T10"/>
              <a:gd fmla="*/ 6 h 111" name="T11"/>
              <a:gd fmla="*/ 77 w 138" name="T12"/>
              <a:gd fmla="*/ 6 h 111" name="T13"/>
              <a:gd fmla="*/ 72 w 138" name="T14"/>
              <a:gd fmla="*/ 4 h 111" name="T15"/>
              <a:gd fmla="*/ 70 w 138" name="T16"/>
              <a:gd fmla="*/ 3 h 111" name="T17"/>
              <a:gd fmla="*/ 65 w 138" name="T18"/>
              <a:gd fmla="*/ 2 h 111" name="T19"/>
              <a:gd fmla="*/ 62 w 138" name="T20"/>
              <a:gd fmla="*/ 1 h 111" name="T21"/>
              <a:gd fmla="*/ 61 w 138" name="T22"/>
              <a:gd fmla="*/ 1 h 111" name="T23"/>
              <a:gd fmla="*/ 57 w 138" name="T24"/>
              <a:gd fmla="*/ 1 h 111" name="T25"/>
              <a:gd fmla="*/ 55 w 138" name="T26"/>
              <a:gd fmla="*/ 0 h 111" name="T27"/>
              <a:gd fmla="*/ 49 w 138" name="T28"/>
              <a:gd fmla="*/ 0 h 111" name="T29"/>
              <a:gd fmla="*/ 48 w 138" name="T30"/>
              <a:gd fmla="*/ 0 h 111" name="T31"/>
              <a:gd fmla="*/ 48 w 138" name="T32"/>
              <a:gd fmla="*/ 0 h 111" name="T33"/>
              <a:gd fmla="*/ 5 w 138" name="T34"/>
              <a:gd fmla="*/ 14 h 111" name="T35"/>
              <a:gd fmla="*/ 3 w 138" name="T36"/>
              <a:gd fmla="*/ 26 h 111" name="T37"/>
              <a:gd fmla="*/ 15 w 138" name="T38"/>
              <a:gd fmla="*/ 28 h 111" name="T39"/>
              <a:gd fmla="*/ 48 w 138" name="T40"/>
              <a:gd fmla="*/ 18 h 111" name="T41"/>
              <a:gd fmla="*/ 53 w 138" name="T42"/>
              <a:gd fmla="*/ 18 h 111" name="T43"/>
              <a:gd fmla="*/ 55 w 138" name="T44"/>
              <a:gd fmla="*/ 18 h 111" name="T45"/>
              <a:gd fmla="*/ 59 w 138" name="T46"/>
              <a:gd fmla="*/ 19 h 111" name="T47"/>
              <a:gd fmla="*/ 61 w 138" name="T48"/>
              <a:gd fmla="*/ 19 h 111" name="T49"/>
              <a:gd fmla="*/ 65 w 138" name="T50"/>
              <a:gd fmla="*/ 20 h 111" name="T51"/>
              <a:gd fmla="*/ 66 w 138" name="T52"/>
              <a:gd fmla="*/ 21 h 111" name="T53"/>
              <a:gd fmla="*/ 70 w 138" name="T54"/>
              <a:gd fmla="*/ 22 h 111" name="T55"/>
              <a:gd fmla="*/ 70 w 138" name="T56"/>
              <a:gd fmla="*/ 23 h 111" name="T57"/>
              <a:gd fmla="*/ 92 w 138" name="T58"/>
              <a:gd fmla="*/ 39 h 111" name="T59"/>
              <a:gd fmla="*/ 92 w 138" name="T60"/>
              <a:gd fmla="*/ 39 h 111" name="T61"/>
              <a:gd fmla="*/ 105 w 138" name="T62"/>
              <a:gd fmla="*/ 75 h 111" name="T63"/>
              <a:gd fmla="*/ 90 w 138" name="T64"/>
              <a:gd fmla="*/ 75 h 111" name="T65"/>
              <a:gd fmla="*/ 114 w 138" name="T66"/>
              <a:gd fmla="*/ 111 h 111" name="T67"/>
              <a:gd fmla="*/ 138 w 138" name="T68"/>
              <a:gd fmla="*/ 75 h 111" name="T69"/>
              <a:gd fmla="*/ 123 w 138" name="T70"/>
              <a:gd fmla="*/ 75 h 111"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10" w="138">
                <a:moveTo>
                  <a:pt x="123" y="75"/>
                </a:moveTo>
                <a:cubicBezTo>
                  <a:pt x="123" y="59"/>
                  <a:pt x="118" y="45"/>
                  <a:pt x="110" y="33"/>
                </a:cubicBezTo>
                <a:cubicBezTo>
                  <a:pt x="110" y="32"/>
                  <a:pt x="110" y="32"/>
                  <a:pt x="109" y="32"/>
                </a:cubicBezTo>
                <a:cubicBezTo>
                  <a:pt x="108" y="30"/>
                  <a:pt x="107" y="29"/>
                  <a:pt x="106" y="28"/>
                </a:cubicBezTo>
                <a:cubicBezTo>
                  <a:pt x="106" y="28"/>
                  <a:pt x="106" y="27"/>
                  <a:pt x="106" y="27"/>
                </a:cubicBezTo>
                <a:cubicBezTo>
                  <a:pt x="98" y="18"/>
                  <a:pt x="89" y="11"/>
                  <a:pt x="78" y="6"/>
                </a:cubicBezTo>
                <a:cubicBezTo>
                  <a:pt x="77" y="6"/>
                  <a:pt x="77" y="6"/>
                  <a:pt x="77" y="6"/>
                </a:cubicBezTo>
                <a:cubicBezTo>
                  <a:pt x="75" y="5"/>
                  <a:pt x="73" y="4"/>
                  <a:pt x="72" y="4"/>
                </a:cubicBezTo>
                <a:cubicBezTo>
                  <a:pt x="71" y="4"/>
                  <a:pt x="70" y="3"/>
                  <a:pt x="70" y="3"/>
                </a:cubicBezTo>
                <a:cubicBezTo>
                  <a:pt x="68" y="3"/>
                  <a:pt x="67" y="2"/>
                  <a:pt x="65" y="2"/>
                </a:cubicBezTo>
                <a:cubicBezTo>
                  <a:pt x="64" y="2"/>
                  <a:pt x="63" y="2"/>
                  <a:pt x="62" y="1"/>
                </a:cubicBezTo>
                <a:cubicBezTo>
                  <a:pt x="62" y="1"/>
                  <a:pt x="61" y="1"/>
                  <a:pt x="61" y="1"/>
                </a:cubicBezTo>
                <a:cubicBezTo>
                  <a:pt x="60" y="1"/>
                  <a:pt x="59" y="1"/>
                  <a:pt x="57" y="1"/>
                </a:cubicBezTo>
                <a:cubicBezTo>
                  <a:pt x="57" y="1"/>
                  <a:pt x="56" y="0"/>
                  <a:pt x="55" y="0"/>
                </a:cubicBezTo>
                <a:cubicBezTo>
                  <a:pt x="53" y="0"/>
                  <a:pt x="51" y="0"/>
                  <a:pt x="49" y="0"/>
                </a:cubicBezTo>
                <a:cubicBezTo>
                  <a:pt x="49" y="0"/>
                  <a:pt x="48" y="0"/>
                  <a:pt x="48" y="0"/>
                </a:cubicBezTo>
                <a:cubicBezTo>
                  <a:pt x="48" y="0"/>
                  <a:pt x="48" y="0"/>
                  <a:pt x="48" y="0"/>
                </a:cubicBezTo>
                <a:cubicBezTo>
                  <a:pt x="33" y="0"/>
                  <a:pt x="18" y="5"/>
                  <a:pt x="5" y="14"/>
                </a:cubicBezTo>
                <a:cubicBezTo>
                  <a:pt x="1" y="16"/>
                  <a:pt x="0" y="22"/>
                  <a:pt x="3" y="26"/>
                </a:cubicBezTo>
                <a:cubicBezTo>
                  <a:pt x="6" y="30"/>
                  <a:pt x="11" y="31"/>
                  <a:pt x="15" y="28"/>
                </a:cubicBezTo>
                <a:cubicBezTo>
                  <a:pt x="25" y="21"/>
                  <a:pt x="37" y="18"/>
                  <a:pt x="48" y="18"/>
                </a:cubicBezTo>
                <a:cubicBezTo>
                  <a:pt x="50" y="18"/>
                  <a:pt x="52" y="18"/>
                  <a:pt x="53" y="18"/>
                </a:cubicBezTo>
                <a:cubicBezTo>
                  <a:pt x="54" y="18"/>
                  <a:pt x="54" y="18"/>
                  <a:pt x="55" y="18"/>
                </a:cubicBezTo>
                <a:cubicBezTo>
                  <a:pt x="56" y="19"/>
                  <a:pt x="58" y="19"/>
                  <a:pt x="59" y="19"/>
                </a:cubicBezTo>
                <a:cubicBezTo>
                  <a:pt x="60" y="19"/>
                  <a:pt x="60" y="19"/>
                  <a:pt x="61" y="19"/>
                </a:cubicBezTo>
                <a:cubicBezTo>
                  <a:pt x="62" y="20"/>
                  <a:pt x="63" y="20"/>
                  <a:pt x="65" y="20"/>
                </a:cubicBezTo>
                <a:cubicBezTo>
                  <a:pt x="65" y="21"/>
                  <a:pt x="65" y="21"/>
                  <a:pt x="66" y="21"/>
                </a:cubicBezTo>
                <a:cubicBezTo>
                  <a:pt x="67" y="21"/>
                  <a:pt x="69" y="22"/>
                  <a:pt x="70" y="22"/>
                </a:cubicBezTo>
                <a:cubicBezTo>
                  <a:pt x="70" y="22"/>
                  <a:pt x="70" y="23"/>
                  <a:pt x="70" y="23"/>
                </a:cubicBezTo>
                <a:cubicBezTo>
                  <a:pt x="79" y="26"/>
                  <a:pt x="86" y="32"/>
                  <a:pt x="92" y="39"/>
                </a:cubicBezTo>
                <a:cubicBezTo>
                  <a:pt x="92" y="39"/>
                  <a:pt x="92" y="39"/>
                  <a:pt x="92" y="39"/>
                </a:cubicBezTo>
                <a:cubicBezTo>
                  <a:pt x="100" y="49"/>
                  <a:pt x="105" y="61"/>
                  <a:pt x="105" y="75"/>
                </a:cubicBezTo>
                <a:cubicBezTo>
                  <a:pt x="90" y="75"/>
                  <a:pt x="90" y="75"/>
                  <a:pt x="90" y="75"/>
                </a:cubicBezTo>
                <a:cubicBezTo>
                  <a:pt x="114" y="111"/>
                  <a:pt x="114" y="111"/>
                  <a:pt x="114" y="111"/>
                </a:cubicBezTo>
                <a:cubicBezTo>
                  <a:pt x="138" y="75"/>
                  <a:pt x="138" y="75"/>
                  <a:pt x="138" y="75"/>
                </a:cubicBezTo>
                <a:lnTo>
                  <a:pt x="123" y="75"/>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4" name="Freeform 37"/>
          <p:cNvSpPr/>
          <p:nvPr/>
        </p:nvSpPr>
        <p:spPr bwMode="auto">
          <a:xfrm>
            <a:off x="2835275" y="1944688"/>
            <a:ext cx="423863" cy="288925"/>
          </a:xfrm>
          <a:custGeom>
            <a:gdLst>
              <a:gd fmla="*/ 135 w 186" name="T0"/>
              <a:gd fmla="*/ 9 h 126" name="T1"/>
              <a:gd fmla="*/ 84 w 186" name="T2"/>
              <a:gd fmla="*/ 57 h 126" name="T3"/>
              <a:gd fmla="*/ 84 w 186" name="T4"/>
              <a:gd fmla="*/ 57 h 126" name="T5"/>
              <a:gd fmla="*/ 84 w 186" name="T6"/>
              <a:gd fmla="*/ 60 h 126" name="T7"/>
              <a:gd fmla="*/ 84 w 186" name="T8"/>
              <a:gd fmla="*/ 66 h 126" name="T9"/>
              <a:gd fmla="*/ 51 w 186" name="T10"/>
              <a:gd fmla="*/ 99 h 126" name="T11"/>
              <a:gd fmla="*/ 18 w 186" name="T12"/>
              <a:gd fmla="*/ 66 h 126" name="T13"/>
              <a:gd fmla="*/ 51 w 186" name="T14"/>
              <a:gd fmla="*/ 33 h 126" name="T15"/>
              <a:gd fmla="*/ 51 w 186" name="T16"/>
              <a:gd fmla="*/ 48 h 126" name="T17"/>
              <a:gd fmla="*/ 87 w 186" name="T18"/>
              <a:gd fmla="*/ 24 h 126" name="T19"/>
              <a:gd fmla="*/ 51 w 186" name="T20"/>
              <a:gd fmla="*/ 0 h 126" name="T21"/>
              <a:gd fmla="*/ 51 w 186" name="T22"/>
              <a:gd fmla="*/ 15 h 126" name="T23"/>
              <a:gd fmla="*/ 0 w 186" name="T24"/>
              <a:gd fmla="*/ 66 h 126" name="T25"/>
              <a:gd fmla="*/ 51 w 186" name="T26"/>
              <a:gd fmla="*/ 117 h 126" name="T27"/>
              <a:gd fmla="*/ 102 w 186" name="T28"/>
              <a:gd fmla="*/ 69 h 126" name="T29"/>
              <a:gd fmla="*/ 102 w 186" name="T30"/>
              <a:gd fmla="*/ 69 h 126" name="T31"/>
              <a:gd fmla="*/ 102 w 186" name="T32"/>
              <a:gd fmla="*/ 66 h 126" name="T33"/>
              <a:gd fmla="*/ 102 w 186" name="T34"/>
              <a:gd fmla="*/ 60 h 126" name="T35"/>
              <a:gd fmla="*/ 135 w 186" name="T36"/>
              <a:gd fmla="*/ 27 h 126" name="T37"/>
              <a:gd fmla="*/ 168 w 186" name="T38"/>
              <a:gd fmla="*/ 60 h 126" name="T39"/>
              <a:gd fmla="*/ 135 w 186" name="T40"/>
              <a:gd fmla="*/ 93 h 126" name="T41"/>
              <a:gd fmla="*/ 135 w 186" name="T42"/>
              <a:gd fmla="*/ 78 h 126" name="T43"/>
              <a:gd fmla="*/ 99 w 186" name="T44"/>
              <a:gd fmla="*/ 102 h 126" name="T45"/>
              <a:gd fmla="*/ 135 w 186" name="T46"/>
              <a:gd fmla="*/ 126 h 126" name="T47"/>
              <a:gd fmla="*/ 135 w 186" name="T48"/>
              <a:gd fmla="*/ 111 h 126" name="T49"/>
              <a:gd fmla="*/ 186 w 186" name="T50"/>
              <a:gd fmla="*/ 60 h 126" name="T51"/>
              <a:gd fmla="*/ 135 w 186" name="T52"/>
              <a:gd fmla="*/ 9 h 12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25" w="186">
                <a:moveTo>
                  <a:pt x="135" y="9"/>
                </a:moveTo>
                <a:cubicBezTo>
                  <a:pt x="108" y="9"/>
                  <a:pt x="86" y="30"/>
                  <a:pt x="84" y="57"/>
                </a:cubicBezTo>
                <a:cubicBezTo>
                  <a:pt x="84" y="57"/>
                  <a:pt x="84" y="57"/>
                  <a:pt x="84" y="57"/>
                </a:cubicBezTo>
                <a:cubicBezTo>
                  <a:pt x="84" y="60"/>
                  <a:pt x="84" y="60"/>
                  <a:pt x="84" y="60"/>
                </a:cubicBezTo>
                <a:cubicBezTo>
                  <a:pt x="84" y="66"/>
                  <a:pt x="84" y="66"/>
                  <a:pt x="84" y="66"/>
                </a:cubicBezTo>
                <a:cubicBezTo>
                  <a:pt x="84" y="84"/>
                  <a:pt x="69" y="99"/>
                  <a:pt x="51" y="99"/>
                </a:cubicBezTo>
                <a:cubicBezTo>
                  <a:pt x="33" y="99"/>
                  <a:pt x="18" y="84"/>
                  <a:pt x="18" y="66"/>
                </a:cubicBezTo>
                <a:cubicBezTo>
                  <a:pt x="18" y="48"/>
                  <a:pt x="33" y="33"/>
                  <a:pt x="51" y="33"/>
                </a:cubicBezTo>
                <a:cubicBezTo>
                  <a:pt x="51" y="48"/>
                  <a:pt x="51" y="48"/>
                  <a:pt x="51" y="48"/>
                </a:cubicBezTo>
                <a:cubicBezTo>
                  <a:pt x="87" y="24"/>
                  <a:pt x="87" y="24"/>
                  <a:pt x="87" y="24"/>
                </a:cubicBezTo>
                <a:cubicBezTo>
                  <a:pt x="51" y="0"/>
                  <a:pt x="51" y="0"/>
                  <a:pt x="51" y="0"/>
                </a:cubicBezTo>
                <a:cubicBezTo>
                  <a:pt x="51" y="15"/>
                  <a:pt x="51" y="15"/>
                  <a:pt x="51" y="15"/>
                </a:cubicBezTo>
                <a:cubicBezTo>
                  <a:pt x="23" y="15"/>
                  <a:pt x="0" y="38"/>
                  <a:pt x="0" y="66"/>
                </a:cubicBezTo>
                <a:cubicBezTo>
                  <a:pt x="0" y="94"/>
                  <a:pt x="23" y="117"/>
                  <a:pt x="51" y="117"/>
                </a:cubicBezTo>
                <a:cubicBezTo>
                  <a:pt x="78" y="117"/>
                  <a:pt x="100" y="96"/>
                  <a:pt x="102" y="69"/>
                </a:cubicBezTo>
                <a:cubicBezTo>
                  <a:pt x="102" y="69"/>
                  <a:pt x="102" y="69"/>
                  <a:pt x="102" y="69"/>
                </a:cubicBezTo>
                <a:cubicBezTo>
                  <a:pt x="102" y="66"/>
                  <a:pt x="102" y="66"/>
                  <a:pt x="102" y="66"/>
                </a:cubicBezTo>
                <a:cubicBezTo>
                  <a:pt x="102" y="60"/>
                  <a:pt x="102" y="60"/>
                  <a:pt x="102" y="60"/>
                </a:cubicBezTo>
                <a:cubicBezTo>
                  <a:pt x="102" y="42"/>
                  <a:pt x="117" y="27"/>
                  <a:pt x="135" y="27"/>
                </a:cubicBezTo>
                <a:cubicBezTo>
                  <a:pt x="153" y="27"/>
                  <a:pt x="168" y="42"/>
                  <a:pt x="168" y="60"/>
                </a:cubicBezTo>
                <a:cubicBezTo>
                  <a:pt x="168" y="78"/>
                  <a:pt x="153" y="93"/>
                  <a:pt x="135" y="93"/>
                </a:cubicBezTo>
                <a:cubicBezTo>
                  <a:pt x="135" y="78"/>
                  <a:pt x="135" y="78"/>
                  <a:pt x="135" y="78"/>
                </a:cubicBezTo>
                <a:cubicBezTo>
                  <a:pt x="99" y="102"/>
                  <a:pt x="99" y="102"/>
                  <a:pt x="99" y="102"/>
                </a:cubicBezTo>
                <a:cubicBezTo>
                  <a:pt x="135" y="126"/>
                  <a:pt x="135" y="126"/>
                  <a:pt x="135" y="126"/>
                </a:cubicBezTo>
                <a:cubicBezTo>
                  <a:pt x="135" y="111"/>
                  <a:pt x="135" y="111"/>
                  <a:pt x="135" y="111"/>
                </a:cubicBezTo>
                <a:cubicBezTo>
                  <a:pt x="163" y="111"/>
                  <a:pt x="186" y="88"/>
                  <a:pt x="186" y="60"/>
                </a:cubicBezTo>
                <a:cubicBezTo>
                  <a:pt x="186" y="32"/>
                  <a:pt x="163" y="9"/>
                  <a:pt x="135" y="9"/>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5" name="Freeform 38"/>
          <p:cNvSpPr/>
          <p:nvPr/>
        </p:nvSpPr>
        <p:spPr bwMode="auto">
          <a:xfrm>
            <a:off x="3462338" y="1978025"/>
            <a:ext cx="428625" cy="219075"/>
          </a:xfrm>
          <a:custGeom>
            <a:gdLst>
              <a:gd fmla="*/ 189 w 189" name="T0"/>
              <a:gd fmla="*/ 57 h 96" name="T1"/>
              <a:gd fmla="*/ 153 w 189" name="T2"/>
              <a:gd fmla="*/ 33 h 96" name="T3"/>
              <a:gd fmla="*/ 153 w 189" name="T4"/>
              <a:gd fmla="*/ 48 h 96" name="T5"/>
              <a:gd fmla="*/ 152 w 189" name="T6"/>
              <a:gd fmla="*/ 48 h 96" name="T7"/>
              <a:gd fmla="*/ 140 w 189" name="T8"/>
              <a:gd fmla="*/ 48 h 96" name="T9"/>
              <a:gd fmla="*/ 137 w 189" name="T10"/>
              <a:gd fmla="*/ 45 h 96" name="T11"/>
              <a:gd fmla="*/ 137 w 189" name="T12"/>
              <a:gd fmla="*/ 21 h 96" name="T13"/>
              <a:gd fmla="*/ 116 w 189" name="T14"/>
              <a:gd fmla="*/ 0 h 96" name="T15"/>
              <a:gd fmla="*/ 95 w 189" name="T16"/>
              <a:gd fmla="*/ 21 h 96" name="T17"/>
              <a:gd fmla="*/ 95 w 189" name="T18"/>
              <a:gd fmla="*/ 75 h 96" name="T19"/>
              <a:gd fmla="*/ 92 w 189" name="T20"/>
              <a:gd fmla="*/ 78 h 96" name="T21"/>
              <a:gd fmla="*/ 89 w 189" name="T22"/>
              <a:gd fmla="*/ 75 h 96" name="T23"/>
              <a:gd fmla="*/ 89 w 189" name="T24"/>
              <a:gd fmla="*/ 21 h 96" name="T25"/>
              <a:gd fmla="*/ 69 w 189" name="T26"/>
              <a:gd fmla="*/ 0 h 96" name="T27"/>
              <a:gd fmla="*/ 48 w 189" name="T28"/>
              <a:gd fmla="*/ 21 h 96" name="T29"/>
              <a:gd fmla="*/ 48 w 189" name="T30"/>
              <a:gd fmla="*/ 75 h 96" name="T31"/>
              <a:gd fmla="*/ 45 w 189" name="T32"/>
              <a:gd fmla="*/ 78 h 96" name="T33"/>
              <a:gd fmla="*/ 42 w 189" name="T34"/>
              <a:gd fmla="*/ 75 h 96" name="T35"/>
              <a:gd fmla="*/ 42 w 189" name="T36"/>
              <a:gd fmla="*/ 45 h 96" name="T37"/>
              <a:gd fmla="*/ 20 w 189" name="T38"/>
              <a:gd fmla="*/ 24 h 96" name="T39"/>
              <a:gd fmla="*/ 9 w 189" name="T40"/>
              <a:gd fmla="*/ 24 h 96" name="T41"/>
              <a:gd fmla="*/ 0 w 189" name="T42"/>
              <a:gd fmla="*/ 33 h 96" name="T43"/>
              <a:gd fmla="*/ 9 w 189" name="T44"/>
              <a:gd fmla="*/ 42 h 96" name="T45"/>
              <a:gd fmla="*/ 20 w 189" name="T46"/>
              <a:gd fmla="*/ 42 h 96" name="T47"/>
              <a:gd fmla="*/ 24 w 189" name="T48"/>
              <a:gd fmla="*/ 45 h 96" name="T49"/>
              <a:gd fmla="*/ 24 w 189" name="T50"/>
              <a:gd fmla="*/ 75 h 96" name="T51"/>
              <a:gd fmla="*/ 45 w 189" name="T52"/>
              <a:gd fmla="*/ 96 h 96" name="T53"/>
              <a:gd fmla="*/ 66 w 189" name="T54"/>
              <a:gd fmla="*/ 75 h 96" name="T55"/>
              <a:gd fmla="*/ 65 w 189" name="T56"/>
              <a:gd fmla="*/ 21 h 96" name="T57"/>
              <a:gd fmla="*/ 69 w 189" name="T58"/>
              <a:gd fmla="*/ 18 h 96" name="T59"/>
              <a:gd fmla="*/ 72 w 189" name="T60"/>
              <a:gd fmla="*/ 21 h 96" name="T61"/>
              <a:gd fmla="*/ 72 w 189" name="T62"/>
              <a:gd fmla="*/ 75 h 96" name="T63"/>
              <a:gd fmla="*/ 92 w 189" name="T64"/>
              <a:gd fmla="*/ 96 h 96" name="T65"/>
              <a:gd fmla="*/ 113 w 189" name="T66"/>
              <a:gd fmla="*/ 75 h 96" name="T67"/>
              <a:gd fmla="*/ 113 w 189" name="T68"/>
              <a:gd fmla="*/ 21 h 96" name="T69"/>
              <a:gd fmla="*/ 116 w 189" name="T70"/>
              <a:gd fmla="*/ 18 h 96" name="T71"/>
              <a:gd fmla="*/ 119 w 189" name="T72"/>
              <a:gd fmla="*/ 21 h 96" name="T73"/>
              <a:gd fmla="*/ 119 w 189" name="T74"/>
              <a:gd fmla="*/ 45 h 96" name="T75"/>
              <a:gd fmla="*/ 140 w 189" name="T76"/>
              <a:gd fmla="*/ 66 h 96" name="T77"/>
              <a:gd fmla="*/ 152 w 189" name="T78"/>
              <a:gd fmla="*/ 66 h 96" name="T79"/>
              <a:gd fmla="*/ 153 w 189" name="T80"/>
              <a:gd fmla="*/ 66 h 96" name="T81"/>
              <a:gd fmla="*/ 153 w 189" name="T82"/>
              <a:gd fmla="*/ 81 h 96" name="T83"/>
              <a:gd fmla="*/ 189 w 189" name="T84"/>
              <a:gd fmla="*/ 57 h 96"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96" w="189">
                <a:moveTo>
                  <a:pt x="189" y="57"/>
                </a:moveTo>
                <a:cubicBezTo>
                  <a:pt x="153" y="33"/>
                  <a:pt x="153" y="33"/>
                  <a:pt x="153" y="33"/>
                </a:cubicBezTo>
                <a:cubicBezTo>
                  <a:pt x="153" y="48"/>
                  <a:pt x="153" y="48"/>
                  <a:pt x="153" y="48"/>
                </a:cubicBezTo>
                <a:cubicBezTo>
                  <a:pt x="152" y="48"/>
                  <a:pt x="152" y="48"/>
                  <a:pt x="152" y="48"/>
                </a:cubicBezTo>
                <a:cubicBezTo>
                  <a:pt x="140" y="48"/>
                  <a:pt x="140" y="48"/>
                  <a:pt x="140" y="48"/>
                </a:cubicBezTo>
                <a:cubicBezTo>
                  <a:pt x="139" y="48"/>
                  <a:pt x="138" y="48"/>
                  <a:pt x="137" y="45"/>
                </a:cubicBezTo>
                <a:cubicBezTo>
                  <a:pt x="137" y="21"/>
                  <a:pt x="137" y="21"/>
                  <a:pt x="137" y="21"/>
                </a:cubicBezTo>
                <a:cubicBezTo>
                  <a:pt x="137" y="13"/>
                  <a:pt x="132" y="0"/>
                  <a:pt x="116" y="0"/>
                </a:cubicBezTo>
                <a:cubicBezTo>
                  <a:pt x="101" y="0"/>
                  <a:pt x="95" y="13"/>
                  <a:pt x="95" y="21"/>
                </a:cubicBezTo>
                <a:cubicBezTo>
                  <a:pt x="95" y="75"/>
                  <a:pt x="95" y="75"/>
                  <a:pt x="95" y="75"/>
                </a:cubicBezTo>
                <a:cubicBezTo>
                  <a:pt x="95" y="78"/>
                  <a:pt x="94" y="78"/>
                  <a:pt x="92" y="78"/>
                </a:cubicBezTo>
                <a:cubicBezTo>
                  <a:pt x="91" y="78"/>
                  <a:pt x="90" y="78"/>
                  <a:pt x="89" y="75"/>
                </a:cubicBezTo>
                <a:cubicBezTo>
                  <a:pt x="89" y="21"/>
                  <a:pt x="89" y="21"/>
                  <a:pt x="89" y="21"/>
                </a:cubicBezTo>
                <a:cubicBezTo>
                  <a:pt x="89" y="13"/>
                  <a:pt x="84" y="0"/>
                  <a:pt x="69" y="0"/>
                </a:cubicBezTo>
                <a:cubicBezTo>
                  <a:pt x="53" y="0"/>
                  <a:pt x="48" y="13"/>
                  <a:pt x="48" y="21"/>
                </a:cubicBezTo>
                <a:cubicBezTo>
                  <a:pt x="48" y="75"/>
                  <a:pt x="48" y="75"/>
                  <a:pt x="48" y="75"/>
                </a:cubicBezTo>
                <a:cubicBezTo>
                  <a:pt x="47" y="78"/>
                  <a:pt x="46" y="78"/>
                  <a:pt x="45" y="78"/>
                </a:cubicBezTo>
                <a:cubicBezTo>
                  <a:pt x="43" y="78"/>
                  <a:pt x="42" y="78"/>
                  <a:pt x="42" y="75"/>
                </a:cubicBezTo>
                <a:cubicBezTo>
                  <a:pt x="42" y="45"/>
                  <a:pt x="42" y="45"/>
                  <a:pt x="42" y="45"/>
                </a:cubicBezTo>
                <a:cubicBezTo>
                  <a:pt x="42" y="30"/>
                  <a:pt x="29" y="24"/>
                  <a:pt x="20" y="24"/>
                </a:cubicBezTo>
                <a:cubicBezTo>
                  <a:pt x="9" y="24"/>
                  <a:pt x="9" y="24"/>
                  <a:pt x="9" y="24"/>
                </a:cubicBezTo>
                <a:cubicBezTo>
                  <a:pt x="4" y="24"/>
                  <a:pt x="0" y="28"/>
                  <a:pt x="0" y="33"/>
                </a:cubicBezTo>
                <a:cubicBezTo>
                  <a:pt x="0" y="38"/>
                  <a:pt x="4" y="42"/>
                  <a:pt x="9" y="42"/>
                </a:cubicBezTo>
                <a:cubicBezTo>
                  <a:pt x="20" y="42"/>
                  <a:pt x="20" y="42"/>
                  <a:pt x="20" y="42"/>
                </a:cubicBezTo>
                <a:cubicBezTo>
                  <a:pt x="24" y="42"/>
                  <a:pt x="24" y="44"/>
                  <a:pt x="24" y="45"/>
                </a:cubicBezTo>
                <a:cubicBezTo>
                  <a:pt x="24" y="75"/>
                  <a:pt x="24" y="75"/>
                  <a:pt x="24" y="75"/>
                </a:cubicBezTo>
                <a:cubicBezTo>
                  <a:pt x="24" y="83"/>
                  <a:pt x="29" y="96"/>
                  <a:pt x="45" y="96"/>
                </a:cubicBezTo>
                <a:cubicBezTo>
                  <a:pt x="60" y="96"/>
                  <a:pt x="66" y="83"/>
                  <a:pt x="66" y="75"/>
                </a:cubicBezTo>
                <a:cubicBezTo>
                  <a:pt x="65" y="21"/>
                  <a:pt x="65" y="21"/>
                  <a:pt x="65" y="21"/>
                </a:cubicBezTo>
                <a:cubicBezTo>
                  <a:pt x="66" y="18"/>
                  <a:pt x="67" y="18"/>
                  <a:pt x="69" y="18"/>
                </a:cubicBezTo>
                <a:cubicBezTo>
                  <a:pt x="70" y="18"/>
                  <a:pt x="71" y="18"/>
                  <a:pt x="72" y="21"/>
                </a:cubicBezTo>
                <a:cubicBezTo>
                  <a:pt x="72" y="75"/>
                  <a:pt x="72" y="75"/>
                  <a:pt x="72" y="75"/>
                </a:cubicBezTo>
                <a:cubicBezTo>
                  <a:pt x="72" y="83"/>
                  <a:pt x="77" y="96"/>
                  <a:pt x="92" y="96"/>
                </a:cubicBezTo>
                <a:cubicBezTo>
                  <a:pt x="108" y="96"/>
                  <a:pt x="113" y="83"/>
                  <a:pt x="113" y="75"/>
                </a:cubicBezTo>
                <a:cubicBezTo>
                  <a:pt x="113" y="21"/>
                  <a:pt x="113" y="21"/>
                  <a:pt x="113" y="21"/>
                </a:cubicBezTo>
                <a:cubicBezTo>
                  <a:pt x="114" y="18"/>
                  <a:pt x="115" y="18"/>
                  <a:pt x="116" y="18"/>
                </a:cubicBezTo>
                <a:cubicBezTo>
                  <a:pt x="118" y="18"/>
                  <a:pt x="119" y="18"/>
                  <a:pt x="119" y="21"/>
                </a:cubicBezTo>
                <a:cubicBezTo>
                  <a:pt x="119" y="45"/>
                  <a:pt x="119" y="45"/>
                  <a:pt x="119" y="45"/>
                </a:cubicBezTo>
                <a:cubicBezTo>
                  <a:pt x="119" y="53"/>
                  <a:pt x="125" y="66"/>
                  <a:pt x="140" y="66"/>
                </a:cubicBezTo>
                <a:cubicBezTo>
                  <a:pt x="152" y="66"/>
                  <a:pt x="152" y="66"/>
                  <a:pt x="152" y="66"/>
                </a:cubicBezTo>
                <a:cubicBezTo>
                  <a:pt x="152" y="66"/>
                  <a:pt x="152" y="66"/>
                  <a:pt x="153" y="66"/>
                </a:cubicBezTo>
                <a:cubicBezTo>
                  <a:pt x="153" y="81"/>
                  <a:pt x="153" y="81"/>
                  <a:pt x="153" y="81"/>
                </a:cubicBezTo>
                <a:lnTo>
                  <a:pt x="189" y="57"/>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6" name="Freeform 39"/>
          <p:cNvSpPr/>
          <p:nvPr/>
        </p:nvSpPr>
        <p:spPr bwMode="auto">
          <a:xfrm>
            <a:off x="4281488" y="2109788"/>
            <a:ext cx="203200" cy="117475"/>
          </a:xfrm>
          <a:custGeom>
            <a:gdLst>
              <a:gd fmla="*/ 90 w 90" name="T0"/>
              <a:gd fmla="*/ 28 h 52" name="T1"/>
              <a:gd fmla="*/ 54 w 90" name="T2"/>
              <a:gd fmla="*/ 4 h 52" name="T3"/>
              <a:gd fmla="*/ 54 w 90" name="T4"/>
              <a:gd fmla="*/ 19 h 52" name="T5"/>
              <a:gd fmla="*/ 53 w 90" name="T6"/>
              <a:gd fmla="*/ 19 h 52" name="T7"/>
              <a:gd fmla="*/ 28 w 90" name="T8"/>
              <a:gd fmla="*/ 19 h 52" name="T9"/>
              <a:gd fmla="*/ 12 w 90" name="T10"/>
              <a:gd fmla="*/ 0 h 52" name="T11"/>
              <a:gd fmla="*/ 0 w 90" name="T12"/>
              <a:gd fmla="*/ 14 h 52" name="T13"/>
              <a:gd fmla="*/ 17 w 90" name="T14"/>
              <a:gd fmla="*/ 34 h 52" name="T15"/>
              <a:gd fmla="*/ 24 w 90" name="T16"/>
              <a:gd fmla="*/ 37 h 52" name="T17"/>
              <a:gd fmla="*/ 53 w 90" name="T18"/>
              <a:gd fmla="*/ 37 h 52" name="T19"/>
              <a:gd fmla="*/ 54 w 90" name="T20"/>
              <a:gd fmla="*/ 37 h 52" name="T21"/>
              <a:gd fmla="*/ 54 w 90" name="T22"/>
              <a:gd fmla="*/ 52 h 52" name="T23"/>
              <a:gd fmla="*/ 90 w 90" name="T24"/>
              <a:gd fmla="*/ 28 h 5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2" w="90">
                <a:moveTo>
                  <a:pt x="90" y="28"/>
                </a:moveTo>
                <a:cubicBezTo>
                  <a:pt x="54" y="4"/>
                  <a:pt x="54" y="4"/>
                  <a:pt x="54" y="4"/>
                </a:cubicBezTo>
                <a:cubicBezTo>
                  <a:pt x="54" y="19"/>
                  <a:pt x="54" y="19"/>
                  <a:pt x="54" y="19"/>
                </a:cubicBezTo>
                <a:cubicBezTo>
                  <a:pt x="53" y="19"/>
                  <a:pt x="53" y="19"/>
                  <a:pt x="53" y="19"/>
                </a:cubicBezTo>
                <a:cubicBezTo>
                  <a:pt x="28" y="19"/>
                  <a:pt x="28" y="19"/>
                  <a:pt x="28" y="19"/>
                </a:cubicBezTo>
                <a:cubicBezTo>
                  <a:pt x="12" y="0"/>
                  <a:pt x="12" y="0"/>
                  <a:pt x="12" y="0"/>
                </a:cubicBezTo>
                <a:cubicBezTo>
                  <a:pt x="0" y="14"/>
                  <a:pt x="0" y="14"/>
                  <a:pt x="0" y="14"/>
                </a:cubicBezTo>
                <a:cubicBezTo>
                  <a:pt x="17" y="34"/>
                  <a:pt x="17" y="34"/>
                  <a:pt x="17" y="34"/>
                </a:cubicBezTo>
                <a:cubicBezTo>
                  <a:pt x="18" y="36"/>
                  <a:pt x="21" y="37"/>
                  <a:pt x="24" y="37"/>
                </a:cubicBezTo>
                <a:cubicBezTo>
                  <a:pt x="53" y="37"/>
                  <a:pt x="53" y="37"/>
                  <a:pt x="53" y="37"/>
                </a:cubicBezTo>
                <a:cubicBezTo>
                  <a:pt x="54" y="37"/>
                  <a:pt x="54" y="37"/>
                  <a:pt x="54" y="37"/>
                </a:cubicBezTo>
                <a:cubicBezTo>
                  <a:pt x="54" y="52"/>
                  <a:pt x="54" y="52"/>
                  <a:pt x="54" y="52"/>
                </a:cubicBezTo>
                <a:lnTo>
                  <a:pt x="90" y="2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7" name="Freeform 40"/>
          <p:cNvSpPr/>
          <p:nvPr/>
        </p:nvSpPr>
        <p:spPr bwMode="auto">
          <a:xfrm>
            <a:off x="4124325" y="2001838"/>
            <a:ext cx="139700" cy="84137"/>
          </a:xfrm>
          <a:custGeom>
            <a:gdLst>
              <a:gd fmla="*/ 39 w 62" name="T0"/>
              <a:gd fmla="*/ 0 h 37" name="T1"/>
              <a:gd fmla="*/ 9 w 62" name="T2"/>
              <a:gd fmla="*/ 0 h 37" name="T3"/>
              <a:gd fmla="*/ 0 w 62" name="T4"/>
              <a:gd fmla="*/ 9 h 37" name="T5"/>
              <a:gd fmla="*/ 9 w 62" name="T6"/>
              <a:gd fmla="*/ 18 h 37" name="T7"/>
              <a:gd fmla="*/ 34 w 62" name="T8"/>
              <a:gd fmla="*/ 18 h 37" name="T9"/>
              <a:gd fmla="*/ 50 w 62" name="T10"/>
              <a:gd fmla="*/ 37 h 37" name="T11"/>
              <a:gd fmla="*/ 62 w 62" name="T12"/>
              <a:gd fmla="*/ 23 h 37" name="T13"/>
              <a:gd fmla="*/ 45 w 62" name="T14"/>
              <a:gd fmla="*/ 3 h 37" name="T15"/>
              <a:gd fmla="*/ 39 w 62" name="T16"/>
              <a:gd fmla="*/ 0 h 3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7" w="62">
                <a:moveTo>
                  <a:pt x="39" y="0"/>
                </a:moveTo>
                <a:cubicBezTo>
                  <a:pt x="9" y="0"/>
                  <a:pt x="9" y="0"/>
                  <a:pt x="9" y="0"/>
                </a:cubicBezTo>
                <a:cubicBezTo>
                  <a:pt x="4" y="0"/>
                  <a:pt x="0" y="4"/>
                  <a:pt x="0" y="9"/>
                </a:cubicBezTo>
                <a:cubicBezTo>
                  <a:pt x="0" y="14"/>
                  <a:pt x="4" y="18"/>
                  <a:pt x="9" y="18"/>
                </a:cubicBezTo>
                <a:cubicBezTo>
                  <a:pt x="34" y="18"/>
                  <a:pt x="34" y="18"/>
                  <a:pt x="34" y="18"/>
                </a:cubicBezTo>
                <a:cubicBezTo>
                  <a:pt x="50" y="37"/>
                  <a:pt x="50" y="37"/>
                  <a:pt x="50" y="37"/>
                </a:cubicBezTo>
                <a:cubicBezTo>
                  <a:pt x="62" y="23"/>
                  <a:pt x="62" y="23"/>
                  <a:pt x="62" y="23"/>
                </a:cubicBezTo>
                <a:cubicBezTo>
                  <a:pt x="45" y="3"/>
                  <a:pt x="45" y="3"/>
                  <a:pt x="45" y="3"/>
                </a:cubicBezTo>
                <a:cubicBezTo>
                  <a:pt x="44" y="1"/>
                  <a:pt x="41" y="0"/>
                  <a:pt x="39"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8" name="Freeform 41"/>
          <p:cNvSpPr/>
          <p:nvPr/>
        </p:nvSpPr>
        <p:spPr bwMode="auto">
          <a:xfrm>
            <a:off x="4122738" y="1968500"/>
            <a:ext cx="361950" cy="225425"/>
          </a:xfrm>
          <a:custGeom>
            <a:gdLst>
              <a:gd fmla="*/ 160 w 160" name="T0"/>
              <a:gd fmla="*/ 24 h 99" name="T1"/>
              <a:gd fmla="*/ 124 w 160" name="T2"/>
              <a:gd fmla="*/ 0 h 99" name="T3"/>
              <a:gd fmla="*/ 124 w 160" name="T4"/>
              <a:gd fmla="*/ 15 h 99" name="T5"/>
              <a:gd fmla="*/ 123 w 160" name="T6"/>
              <a:gd fmla="*/ 15 h 99" name="T7"/>
              <a:gd fmla="*/ 94 w 160" name="T8"/>
              <a:gd fmla="*/ 15 h 99" name="T9"/>
              <a:gd fmla="*/ 87 w 160" name="T10"/>
              <a:gd fmla="*/ 18 h 99" name="T11"/>
              <a:gd fmla="*/ 35 w 160" name="T12"/>
              <a:gd fmla="*/ 81 h 99" name="T13"/>
              <a:gd fmla="*/ 9 w 160" name="T14"/>
              <a:gd fmla="*/ 81 h 99" name="T15"/>
              <a:gd fmla="*/ 0 w 160" name="T16"/>
              <a:gd fmla="*/ 90 h 99" name="T17"/>
              <a:gd fmla="*/ 9 w 160" name="T18"/>
              <a:gd fmla="*/ 99 h 99" name="T19"/>
              <a:gd fmla="*/ 40 w 160" name="T20"/>
              <a:gd fmla="*/ 99 h 99" name="T21"/>
              <a:gd fmla="*/ 46 w 160" name="T22"/>
              <a:gd fmla="*/ 96 h 99" name="T23"/>
              <a:gd fmla="*/ 98 w 160" name="T24"/>
              <a:gd fmla="*/ 33 h 99" name="T25"/>
              <a:gd fmla="*/ 123 w 160" name="T26"/>
              <a:gd fmla="*/ 33 h 99" name="T27"/>
              <a:gd fmla="*/ 124 w 160" name="T28"/>
              <a:gd fmla="*/ 33 h 99" name="T29"/>
              <a:gd fmla="*/ 124 w 160" name="T30"/>
              <a:gd fmla="*/ 48 h 99" name="T31"/>
              <a:gd fmla="*/ 160 w 160" name="T32"/>
              <a:gd fmla="*/ 24 h 9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9" w="160">
                <a:moveTo>
                  <a:pt x="160" y="24"/>
                </a:moveTo>
                <a:cubicBezTo>
                  <a:pt x="124" y="0"/>
                  <a:pt x="124" y="0"/>
                  <a:pt x="124" y="0"/>
                </a:cubicBezTo>
                <a:cubicBezTo>
                  <a:pt x="124" y="15"/>
                  <a:pt x="124" y="15"/>
                  <a:pt x="124" y="15"/>
                </a:cubicBezTo>
                <a:cubicBezTo>
                  <a:pt x="123" y="15"/>
                  <a:pt x="123" y="15"/>
                  <a:pt x="123" y="15"/>
                </a:cubicBezTo>
                <a:cubicBezTo>
                  <a:pt x="94" y="15"/>
                  <a:pt x="94" y="15"/>
                  <a:pt x="94" y="15"/>
                </a:cubicBezTo>
                <a:cubicBezTo>
                  <a:pt x="91" y="15"/>
                  <a:pt x="88" y="16"/>
                  <a:pt x="87" y="18"/>
                </a:cubicBezTo>
                <a:cubicBezTo>
                  <a:pt x="35" y="81"/>
                  <a:pt x="35" y="81"/>
                  <a:pt x="35" y="81"/>
                </a:cubicBezTo>
                <a:cubicBezTo>
                  <a:pt x="9" y="81"/>
                  <a:pt x="9" y="81"/>
                  <a:pt x="9" y="81"/>
                </a:cubicBezTo>
                <a:cubicBezTo>
                  <a:pt x="5" y="81"/>
                  <a:pt x="0" y="85"/>
                  <a:pt x="0" y="90"/>
                </a:cubicBezTo>
                <a:cubicBezTo>
                  <a:pt x="0" y="95"/>
                  <a:pt x="5" y="99"/>
                  <a:pt x="9" y="99"/>
                </a:cubicBezTo>
                <a:cubicBezTo>
                  <a:pt x="40" y="99"/>
                  <a:pt x="40" y="99"/>
                  <a:pt x="40" y="99"/>
                </a:cubicBezTo>
                <a:cubicBezTo>
                  <a:pt x="42" y="99"/>
                  <a:pt x="45" y="98"/>
                  <a:pt x="46" y="96"/>
                </a:cubicBezTo>
                <a:cubicBezTo>
                  <a:pt x="98" y="33"/>
                  <a:pt x="98" y="33"/>
                  <a:pt x="98" y="33"/>
                </a:cubicBezTo>
                <a:cubicBezTo>
                  <a:pt x="123" y="33"/>
                  <a:pt x="123" y="33"/>
                  <a:pt x="123" y="33"/>
                </a:cubicBezTo>
                <a:cubicBezTo>
                  <a:pt x="124" y="33"/>
                  <a:pt x="124" y="33"/>
                  <a:pt x="124" y="33"/>
                </a:cubicBezTo>
                <a:cubicBezTo>
                  <a:pt x="124" y="48"/>
                  <a:pt x="124" y="48"/>
                  <a:pt x="124" y="48"/>
                </a:cubicBezTo>
                <a:lnTo>
                  <a:pt x="160" y="2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9" name="Freeform 42"/>
          <p:cNvSpPr>
            <a:spLocks noEditPoints="1"/>
          </p:cNvSpPr>
          <p:nvPr/>
        </p:nvSpPr>
        <p:spPr bwMode="auto">
          <a:xfrm>
            <a:off x="4725988" y="1906588"/>
            <a:ext cx="390525" cy="390525"/>
          </a:xfrm>
          <a:custGeom>
            <a:gdLst>
              <a:gd fmla="*/ 86 w 172" name="T0"/>
              <a:gd fmla="*/ 21 h 172" name="T1"/>
              <a:gd fmla="*/ 151 w 172" name="T2"/>
              <a:gd fmla="*/ 86 h 172" name="T3"/>
              <a:gd fmla="*/ 86 w 172" name="T4"/>
              <a:gd fmla="*/ 151 h 172" name="T5"/>
              <a:gd fmla="*/ 21 w 172" name="T6"/>
              <a:gd fmla="*/ 86 h 172" name="T7"/>
              <a:gd fmla="*/ 86 w 172" name="T8"/>
              <a:gd fmla="*/ 21 h 172" name="T9"/>
              <a:gd fmla="*/ 86 w 172" name="T10"/>
              <a:gd fmla="*/ 0 h 172" name="T11"/>
              <a:gd fmla="*/ 0 w 172" name="T12"/>
              <a:gd fmla="*/ 86 h 172" name="T13"/>
              <a:gd fmla="*/ 86 w 172" name="T14"/>
              <a:gd fmla="*/ 172 h 172" name="T15"/>
              <a:gd fmla="*/ 172 w 172" name="T16"/>
              <a:gd fmla="*/ 86 h 172" name="T17"/>
              <a:gd fmla="*/ 86 w 172" name="T18"/>
              <a:gd fmla="*/ 0 h 17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72" w="172">
                <a:moveTo>
                  <a:pt x="86" y="21"/>
                </a:moveTo>
                <a:cubicBezTo>
                  <a:pt x="122" y="21"/>
                  <a:pt x="151" y="50"/>
                  <a:pt x="151" y="86"/>
                </a:cubicBezTo>
                <a:cubicBezTo>
                  <a:pt x="151" y="122"/>
                  <a:pt x="122" y="151"/>
                  <a:pt x="86" y="151"/>
                </a:cubicBezTo>
                <a:cubicBezTo>
                  <a:pt x="50" y="151"/>
                  <a:pt x="21" y="122"/>
                  <a:pt x="21" y="86"/>
                </a:cubicBezTo>
                <a:cubicBezTo>
                  <a:pt x="21" y="50"/>
                  <a:pt x="50" y="21"/>
                  <a:pt x="86" y="21"/>
                </a:cubicBezTo>
                <a:moveTo>
                  <a:pt x="86" y="0"/>
                </a:moveTo>
                <a:cubicBezTo>
                  <a:pt x="38" y="0"/>
                  <a:pt x="0" y="38"/>
                  <a:pt x="0" y="86"/>
                </a:cubicBezTo>
                <a:cubicBezTo>
                  <a:pt x="0" y="134"/>
                  <a:pt x="38" y="172"/>
                  <a:pt x="86" y="172"/>
                </a:cubicBezTo>
                <a:cubicBezTo>
                  <a:pt x="134" y="172"/>
                  <a:pt x="172" y="134"/>
                  <a:pt x="172" y="86"/>
                </a:cubicBezTo>
                <a:cubicBezTo>
                  <a:pt x="172" y="38"/>
                  <a:pt x="134" y="0"/>
                  <a:pt x="86"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0" name="Freeform 43"/>
          <p:cNvSpPr/>
          <p:nvPr/>
        </p:nvSpPr>
        <p:spPr bwMode="auto">
          <a:xfrm>
            <a:off x="4899025" y="1978025"/>
            <a:ext cx="96838" cy="195263"/>
          </a:xfrm>
          <a:custGeom>
            <a:gdLst>
              <a:gd fmla="*/ 33 w 44" name="T0"/>
              <a:gd fmla="*/ 86 h 86" name="T1"/>
              <a:gd fmla="*/ 25 w 44" name="T2"/>
              <a:gd fmla="*/ 83 h 86" name="T3"/>
              <a:gd fmla="*/ 3 w 44" name="T4"/>
              <a:gd fmla="*/ 62 h 86" name="T5"/>
              <a:gd fmla="*/ 0 w 44" name="T6"/>
              <a:gd fmla="*/ 54 h 86" name="T7"/>
              <a:gd fmla="*/ 0 w 44" name="T8"/>
              <a:gd fmla="*/ 54 h 86" name="T9"/>
              <a:gd fmla="*/ 0 w 44" name="T10"/>
              <a:gd fmla="*/ 54 h 86" name="T11"/>
              <a:gd fmla="*/ 0 w 44" name="T12"/>
              <a:gd fmla="*/ 11 h 86" name="T13"/>
              <a:gd fmla="*/ 11 w 44" name="T14"/>
              <a:gd fmla="*/ 0 h 86" name="T15"/>
              <a:gd fmla="*/ 22 w 44" name="T16"/>
              <a:gd fmla="*/ 11 h 86" name="T17"/>
              <a:gd fmla="*/ 22 w 44" name="T18"/>
              <a:gd fmla="*/ 50 h 86" name="T19"/>
              <a:gd fmla="*/ 40 w 44" name="T20"/>
              <a:gd fmla="*/ 68 h 86" name="T21"/>
              <a:gd fmla="*/ 40 w 44" name="T22"/>
              <a:gd fmla="*/ 83 h 86" name="T23"/>
              <a:gd fmla="*/ 33 w 44" name="T24"/>
              <a:gd fmla="*/ 86 h 8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86" w="44">
                <a:moveTo>
                  <a:pt x="33" y="86"/>
                </a:moveTo>
                <a:cubicBezTo>
                  <a:pt x="30" y="86"/>
                  <a:pt x="27" y="85"/>
                  <a:pt x="25" y="83"/>
                </a:cubicBezTo>
                <a:cubicBezTo>
                  <a:pt x="3" y="62"/>
                  <a:pt x="3" y="62"/>
                  <a:pt x="3" y="62"/>
                </a:cubicBezTo>
                <a:cubicBezTo>
                  <a:pt x="1" y="60"/>
                  <a:pt x="0" y="57"/>
                  <a:pt x="0" y="54"/>
                </a:cubicBezTo>
                <a:cubicBezTo>
                  <a:pt x="0" y="54"/>
                  <a:pt x="0" y="54"/>
                  <a:pt x="0" y="54"/>
                </a:cubicBezTo>
                <a:cubicBezTo>
                  <a:pt x="0" y="54"/>
                  <a:pt x="0" y="54"/>
                  <a:pt x="0" y="54"/>
                </a:cubicBezTo>
                <a:cubicBezTo>
                  <a:pt x="0" y="11"/>
                  <a:pt x="0" y="11"/>
                  <a:pt x="0" y="11"/>
                </a:cubicBezTo>
                <a:cubicBezTo>
                  <a:pt x="0" y="5"/>
                  <a:pt x="5" y="0"/>
                  <a:pt x="11" y="0"/>
                </a:cubicBezTo>
                <a:cubicBezTo>
                  <a:pt x="17" y="0"/>
                  <a:pt x="22" y="5"/>
                  <a:pt x="22" y="11"/>
                </a:cubicBezTo>
                <a:cubicBezTo>
                  <a:pt x="22" y="50"/>
                  <a:pt x="22" y="50"/>
                  <a:pt x="22" y="50"/>
                </a:cubicBezTo>
                <a:cubicBezTo>
                  <a:pt x="40" y="68"/>
                  <a:pt x="40" y="68"/>
                  <a:pt x="40" y="68"/>
                </a:cubicBezTo>
                <a:cubicBezTo>
                  <a:pt x="44" y="72"/>
                  <a:pt x="44" y="79"/>
                  <a:pt x="40" y="83"/>
                </a:cubicBezTo>
                <a:cubicBezTo>
                  <a:pt x="38" y="85"/>
                  <a:pt x="35" y="86"/>
                  <a:pt x="33" y="86"/>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1" name="Freeform 44"/>
          <p:cNvSpPr>
            <a:spLocks noEditPoints="1"/>
          </p:cNvSpPr>
          <p:nvPr/>
        </p:nvSpPr>
        <p:spPr bwMode="auto">
          <a:xfrm>
            <a:off x="5368925" y="1901825"/>
            <a:ext cx="382588" cy="382588"/>
          </a:xfrm>
          <a:custGeom>
            <a:gdLst>
              <a:gd fmla="*/ 84 w 168" name="T0"/>
              <a:gd fmla="*/ 0 h 168" name="T1"/>
              <a:gd fmla="*/ 0 w 168" name="T2"/>
              <a:gd fmla="*/ 84 h 168" name="T3"/>
              <a:gd fmla="*/ 6 w 168" name="T4"/>
              <a:gd fmla="*/ 114 h 168" name="T5"/>
              <a:gd fmla="*/ 9 w 168" name="T6"/>
              <a:gd fmla="*/ 121 h 168" name="T7"/>
              <a:gd fmla="*/ 38 w 168" name="T8"/>
              <a:gd fmla="*/ 154 h 168" name="T9"/>
              <a:gd fmla="*/ 44 w 168" name="T10"/>
              <a:gd fmla="*/ 158 h 168" name="T11"/>
              <a:gd fmla="*/ 84 w 168" name="T12"/>
              <a:gd fmla="*/ 168 h 168" name="T13"/>
              <a:gd fmla="*/ 124 w 168" name="T14"/>
              <a:gd fmla="*/ 158 h 168" name="T15"/>
              <a:gd fmla="*/ 130 w 168" name="T16"/>
              <a:gd fmla="*/ 154 h 168" name="T17"/>
              <a:gd fmla="*/ 159 w 168" name="T18"/>
              <a:gd fmla="*/ 121 h 168" name="T19"/>
              <a:gd fmla="*/ 162 w 168" name="T20"/>
              <a:gd fmla="*/ 114 h 168" name="T21"/>
              <a:gd fmla="*/ 168 w 168" name="T22"/>
              <a:gd fmla="*/ 84 h 168" name="T23"/>
              <a:gd fmla="*/ 84 w 168" name="T24"/>
              <a:gd fmla="*/ 0 h 168" name="T25"/>
              <a:gd fmla="*/ 49 w 168" name="T26"/>
              <a:gd fmla="*/ 147 h 168" name="T27"/>
              <a:gd fmla="*/ 18 w 168" name="T28"/>
              <a:gd fmla="*/ 112 h 168" name="T29"/>
              <a:gd fmla="*/ 30 w 168" name="T30"/>
              <a:gd fmla="*/ 108 h 168" name="T31"/>
              <a:gd fmla="*/ 54 w 168" name="T32"/>
              <a:gd fmla="*/ 132 h 168" name="T33"/>
              <a:gd fmla="*/ 49 w 168" name="T34"/>
              <a:gd fmla="*/ 147 h 168" name="T35"/>
              <a:gd fmla="*/ 119 w 168" name="T36"/>
              <a:gd fmla="*/ 147 h 168" name="T37"/>
              <a:gd fmla="*/ 114 w 168" name="T38"/>
              <a:gd fmla="*/ 132 h 168" name="T39"/>
              <a:gd fmla="*/ 138 w 168" name="T40"/>
              <a:gd fmla="*/ 108 h 168" name="T41"/>
              <a:gd fmla="*/ 150 w 168" name="T42"/>
              <a:gd fmla="*/ 112 h 168" name="T43"/>
              <a:gd fmla="*/ 119 w 168" name="T44"/>
              <a:gd fmla="*/ 147 h 168" name="T45"/>
              <a:gd fmla="*/ 153 w 168" name="T46"/>
              <a:gd fmla="*/ 106 h 168" name="T47"/>
              <a:gd fmla="*/ 138 w 168" name="T48"/>
              <a:gd fmla="*/ 102 h 168" name="T49"/>
              <a:gd fmla="*/ 108 w 168" name="T50"/>
              <a:gd fmla="*/ 132 h 168" name="T51"/>
              <a:gd fmla="*/ 114 w 168" name="T52"/>
              <a:gd fmla="*/ 149 h 168" name="T53"/>
              <a:gd fmla="*/ 84 w 168" name="T54"/>
              <a:gd fmla="*/ 156 h 168" name="T55"/>
              <a:gd fmla="*/ 54 w 168" name="T56"/>
              <a:gd fmla="*/ 149 h 168" name="T57"/>
              <a:gd fmla="*/ 60 w 168" name="T58"/>
              <a:gd fmla="*/ 132 h 168" name="T59"/>
              <a:gd fmla="*/ 30 w 168" name="T60"/>
              <a:gd fmla="*/ 102 h 168" name="T61"/>
              <a:gd fmla="*/ 15 w 168" name="T62"/>
              <a:gd fmla="*/ 106 h 168" name="T63"/>
              <a:gd fmla="*/ 12 w 168" name="T64"/>
              <a:gd fmla="*/ 84 h 168" name="T65"/>
              <a:gd fmla="*/ 84 w 168" name="T66"/>
              <a:gd fmla="*/ 12 h 168" name="T67"/>
              <a:gd fmla="*/ 156 w 168" name="T68"/>
              <a:gd fmla="*/ 84 h 168" name="T69"/>
              <a:gd fmla="*/ 153 w 168" name="T70"/>
              <a:gd fmla="*/ 106 h 16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68" w="168">
                <a:moveTo>
                  <a:pt x="84" y="0"/>
                </a:moveTo>
                <a:cubicBezTo>
                  <a:pt x="38" y="0"/>
                  <a:pt x="0" y="38"/>
                  <a:pt x="0" y="84"/>
                </a:cubicBezTo>
                <a:cubicBezTo>
                  <a:pt x="0" y="95"/>
                  <a:pt x="2" y="105"/>
                  <a:pt x="6" y="114"/>
                </a:cubicBezTo>
                <a:cubicBezTo>
                  <a:pt x="7" y="117"/>
                  <a:pt x="8" y="119"/>
                  <a:pt x="9" y="121"/>
                </a:cubicBezTo>
                <a:cubicBezTo>
                  <a:pt x="15" y="135"/>
                  <a:pt x="26" y="146"/>
                  <a:pt x="38" y="154"/>
                </a:cubicBezTo>
                <a:cubicBezTo>
                  <a:pt x="40" y="156"/>
                  <a:pt x="42" y="157"/>
                  <a:pt x="44" y="158"/>
                </a:cubicBezTo>
                <a:cubicBezTo>
                  <a:pt x="56" y="164"/>
                  <a:pt x="70" y="168"/>
                  <a:pt x="84" y="168"/>
                </a:cubicBezTo>
                <a:cubicBezTo>
                  <a:pt x="98" y="168"/>
                  <a:pt x="112" y="164"/>
                  <a:pt x="124" y="158"/>
                </a:cubicBezTo>
                <a:cubicBezTo>
                  <a:pt x="126" y="157"/>
                  <a:pt x="128" y="156"/>
                  <a:pt x="130" y="154"/>
                </a:cubicBezTo>
                <a:cubicBezTo>
                  <a:pt x="142" y="146"/>
                  <a:pt x="153" y="135"/>
                  <a:pt x="159" y="121"/>
                </a:cubicBezTo>
                <a:cubicBezTo>
                  <a:pt x="160" y="119"/>
                  <a:pt x="161" y="117"/>
                  <a:pt x="162" y="114"/>
                </a:cubicBezTo>
                <a:cubicBezTo>
                  <a:pt x="166" y="105"/>
                  <a:pt x="168" y="95"/>
                  <a:pt x="168" y="84"/>
                </a:cubicBezTo>
                <a:cubicBezTo>
                  <a:pt x="168" y="38"/>
                  <a:pt x="130" y="0"/>
                  <a:pt x="84" y="0"/>
                </a:cubicBezTo>
                <a:moveTo>
                  <a:pt x="49" y="147"/>
                </a:moveTo>
                <a:cubicBezTo>
                  <a:pt x="35" y="139"/>
                  <a:pt x="24" y="127"/>
                  <a:pt x="18" y="112"/>
                </a:cubicBezTo>
                <a:cubicBezTo>
                  <a:pt x="21" y="109"/>
                  <a:pt x="25" y="108"/>
                  <a:pt x="30" y="108"/>
                </a:cubicBezTo>
                <a:cubicBezTo>
                  <a:pt x="43" y="108"/>
                  <a:pt x="54" y="119"/>
                  <a:pt x="54" y="132"/>
                </a:cubicBezTo>
                <a:cubicBezTo>
                  <a:pt x="54" y="138"/>
                  <a:pt x="52" y="143"/>
                  <a:pt x="49" y="147"/>
                </a:cubicBezTo>
                <a:moveTo>
                  <a:pt x="119" y="147"/>
                </a:moveTo>
                <a:cubicBezTo>
                  <a:pt x="116" y="143"/>
                  <a:pt x="114" y="138"/>
                  <a:pt x="114" y="132"/>
                </a:cubicBezTo>
                <a:cubicBezTo>
                  <a:pt x="114" y="119"/>
                  <a:pt x="125" y="108"/>
                  <a:pt x="138" y="108"/>
                </a:cubicBezTo>
                <a:cubicBezTo>
                  <a:pt x="143" y="108"/>
                  <a:pt x="147" y="109"/>
                  <a:pt x="150" y="112"/>
                </a:cubicBezTo>
                <a:cubicBezTo>
                  <a:pt x="144" y="127"/>
                  <a:pt x="133" y="139"/>
                  <a:pt x="119" y="147"/>
                </a:cubicBezTo>
                <a:moveTo>
                  <a:pt x="153" y="106"/>
                </a:moveTo>
                <a:cubicBezTo>
                  <a:pt x="148" y="103"/>
                  <a:pt x="143" y="102"/>
                  <a:pt x="138" y="102"/>
                </a:cubicBezTo>
                <a:cubicBezTo>
                  <a:pt x="121" y="102"/>
                  <a:pt x="108" y="115"/>
                  <a:pt x="108" y="132"/>
                </a:cubicBezTo>
                <a:cubicBezTo>
                  <a:pt x="108" y="139"/>
                  <a:pt x="110" y="145"/>
                  <a:pt x="114" y="149"/>
                </a:cubicBezTo>
                <a:cubicBezTo>
                  <a:pt x="105" y="154"/>
                  <a:pt x="95" y="156"/>
                  <a:pt x="84" y="156"/>
                </a:cubicBezTo>
                <a:cubicBezTo>
                  <a:pt x="73" y="156"/>
                  <a:pt x="63" y="154"/>
                  <a:pt x="54" y="149"/>
                </a:cubicBezTo>
                <a:cubicBezTo>
                  <a:pt x="58" y="145"/>
                  <a:pt x="60" y="139"/>
                  <a:pt x="60" y="132"/>
                </a:cubicBezTo>
                <a:cubicBezTo>
                  <a:pt x="60" y="115"/>
                  <a:pt x="47" y="102"/>
                  <a:pt x="30" y="102"/>
                </a:cubicBezTo>
                <a:cubicBezTo>
                  <a:pt x="25" y="102"/>
                  <a:pt x="20" y="103"/>
                  <a:pt x="15" y="106"/>
                </a:cubicBezTo>
                <a:cubicBezTo>
                  <a:pt x="13" y="99"/>
                  <a:pt x="12" y="92"/>
                  <a:pt x="12" y="84"/>
                </a:cubicBezTo>
                <a:cubicBezTo>
                  <a:pt x="12" y="44"/>
                  <a:pt x="44" y="12"/>
                  <a:pt x="84" y="12"/>
                </a:cubicBezTo>
                <a:cubicBezTo>
                  <a:pt x="124" y="12"/>
                  <a:pt x="156" y="44"/>
                  <a:pt x="156" y="84"/>
                </a:cubicBezTo>
                <a:cubicBezTo>
                  <a:pt x="156" y="92"/>
                  <a:pt x="155" y="99"/>
                  <a:pt x="153" y="106"/>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2" name="Oval 45"/>
          <p:cNvSpPr>
            <a:spLocks noChangeArrowheads="1"/>
          </p:cNvSpPr>
          <p:nvPr/>
        </p:nvSpPr>
        <p:spPr bwMode="auto">
          <a:xfrm>
            <a:off x="5545138" y="1955800"/>
            <a:ext cx="26987" cy="26988"/>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3" name="Freeform 46"/>
          <p:cNvSpPr/>
          <p:nvPr/>
        </p:nvSpPr>
        <p:spPr bwMode="auto">
          <a:xfrm>
            <a:off x="5605463" y="1970088"/>
            <a:ext cx="30162" cy="31750"/>
          </a:xfrm>
          <a:custGeom>
            <a:gdLst>
              <a:gd fmla="*/ 10 w 14" name="T0"/>
              <a:gd fmla="*/ 2 h 14" name="T1"/>
              <a:gd fmla="*/ 2 w 14" name="T2"/>
              <a:gd fmla="*/ 4 h 14" name="T3"/>
              <a:gd fmla="*/ 4 w 14" name="T4"/>
              <a:gd fmla="*/ 12 h 14" name="T5"/>
              <a:gd fmla="*/ 12 w 14" name="T6"/>
              <a:gd fmla="*/ 10 h 14" name="T7"/>
              <a:gd fmla="*/ 10 w 14" name="T8"/>
              <a:gd fmla="*/ 2 h 14" name="T9"/>
            </a:gdLst>
            <a:cxnLst>
              <a:cxn ang="0">
                <a:pos x="T0" y="T1"/>
              </a:cxn>
              <a:cxn ang="0">
                <a:pos x="T2" y="T3"/>
              </a:cxn>
              <a:cxn ang="0">
                <a:pos x="T4" y="T5"/>
              </a:cxn>
              <a:cxn ang="0">
                <a:pos x="T6" y="T7"/>
              </a:cxn>
              <a:cxn ang="0">
                <a:pos x="T8" y="T9"/>
              </a:cxn>
            </a:cxnLst>
            <a:rect b="b" l="0" r="r" t="0"/>
            <a:pathLst>
              <a:path h="14" w="14">
                <a:moveTo>
                  <a:pt x="10" y="2"/>
                </a:moveTo>
                <a:cubicBezTo>
                  <a:pt x="7" y="0"/>
                  <a:pt x="3" y="1"/>
                  <a:pt x="2" y="4"/>
                </a:cubicBezTo>
                <a:cubicBezTo>
                  <a:pt x="0" y="7"/>
                  <a:pt x="1" y="11"/>
                  <a:pt x="4" y="12"/>
                </a:cubicBezTo>
                <a:cubicBezTo>
                  <a:pt x="7" y="14"/>
                  <a:pt x="11" y="13"/>
                  <a:pt x="12" y="10"/>
                </a:cubicBezTo>
                <a:cubicBezTo>
                  <a:pt x="14" y="7"/>
                  <a:pt x="13" y="4"/>
                  <a:pt x="10" y="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4" name="Freeform 47"/>
          <p:cNvSpPr/>
          <p:nvPr/>
        </p:nvSpPr>
        <p:spPr bwMode="auto">
          <a:xfrm>
            <a:off x="5651500" y="2014538"/>
            <a:ext cx="30163" cy="33337"/>
          </a:xfrm>
          <a:custGeom>
            <a:gdLst>
              <a:gd fmla="*/ 4 w 14" name="T0"/>
              <a:gd fmla="*/ 2 h 14" name="T1"/>
              <a:gd fmla="*/ 2 w 14" name="T2"/>
              <a:gd fmla="*/ 10 h 14" name="T3"/>
              <a:gd fmla="*/ 10 w 14" name="T4"/>
              <a:gd fmla="*/ 12 h 14" name="T5"/>
              <a:gd fmla="*/ 12 w 14" name="T6"/>
              <a:gd fmla="*/ 4 h 14" name="T7"/>
              <a:gd fmla="*/ 4 w 14" name="T8"/>
              <a:gd fmla="*/ 2 h 14" name="T9"/>
            </a:gdLst>
            <a:cxnLst>
              <a:cxn ang="0">
                <a:pos x="T0" y="T1"/>
              </a:cxn>
              <a:cxn ang="0">
                <a:pos x="T2" y="T3"/>
              </a:cxn>
              <a:cxn ang="0">
                <a:pos x="T4" y="T5"/>
              </a:cxn>
              <a:cxn ang="0">
                <a:pos x="T6" y="T7"/>
              </a:cxn>
              <a:cxn ang="0">
                <a:pos x="T8" y="T9"/>
              </a:cxn>
            </a:cxnLst>
            <a:rect b="b" l="0" r="r" t="0"/>
            <a:pathLst>
              <a:path h="14" w="14">
                <a:moveTo>
                  <a:pt x="4" y="2"/>
                </a:moveTo>
                <a:cubicBezTo>
                  <a:pt x="1" y="3"/>
                  <a:pt x="0" y="7"/>
                  <a:pt x="2" y="10"/>
                </a:cubicBezTo>
                <a:cubicBezTo>
                  <a:pt x="3" y="13"/>
                  <a:pt x="7" y="14"/>
                  <a:pt x="10" y="12"/>
                </a:cubicBezTo>
                <a:cubicBezTo>
                  <a:pt x="13" y="11"/>
                  <a:pt x="14" y="7"/>
                  <a:pt x="12" y="4"/>
                </a:cubicBezTo>
                <a:cubicBezTo>
                  <a:pt x="10" y="1"/>
                  <a:pt x="7" y="0"/>
                  <a:pt x="4" y="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5" name="Oval 48"/>
          <p:cNvSpPr>
            <a:spLocks noChangeArrowheads="1"/>
          </p:cNvSpPr>
          <p:nvPr/>
        </p:nvSpPr>
        <p:spPr bwMode="auto">
          <a:xfrm>
            <a:off x="5668963" y="2078038"/>
            <a:ext cx="25400" cy="28575"/>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6" name="Freeform 49"/>
          <p:cNvSpPr/>
          <p:nvPr/>
        </p:nvSpPr>
        <p:spPr bwMode="auto">
          <a:xfrm>
            <a:off x="5481638" y="1970088"/>
            <a:ext cx="30162" cy="31750"/>
          </a:xfrm>
          <a:custGeom>
            <a:gdLst>
              <a:gd fmla="*/ 12 w 14" name="T0"/>
              <a:gd fmla="*/ 4 h 14" name="T1"/>
              <a:gd fmla="*/ 4 w 14" name="T2"/>
              <a:gd fmla="*/ 2 h 14" name="T3"/>
              <a:gd fmla="*/ 2 w 14" name="T4"/>
              <a:gd fmla="*/ 10 h 14" name="T5"/>
              <a:gd fmla="*/ 10 w 14" name="T6"/>
              <a:gd fmla="*/ 12 h 14" name="T7"/>
              <a:gd fmla="*/ 12 w 14" name="T8"/>
              <a:gd fmla="*/ 4 h 14" name="T9"/>
            </a:gdLst>
            <a:cxnLst>
              <a:cxn ang="0">
                <a:pos x="T0" y="T1"/>
              </a:cxn>
              <a:cxn ang="0">
                <a:pos x="T2" y="T3"/>
              </a:cxn>
              <a:cxn ang="0">
                <a:pos x="T4" y="T5"/>
              </a:cxn>
              <a:cxn ang="0">
                <a:pos x="T6" y="T7"/>
              </a:cxn>
              <a:cxn ang="0">
                <a:pos x="T8" y="T9"/>
              </a:cxn>
            </a:cxnLst>
            <a:rect b="b" l="0" r="r" t="0"/>
            <a:pathLst>
              <a:path h="14" w="14">
                <a:moveTo>
                  <a:pt x="12" y="4"/>
                </a:moveTo>
                <a:cubicBezTo>
                  <a:pt x="11" y="1"/>
                  <a:pt x="7" y="0"/>
                  <a:pt x="4" y="2"/>
                </a:cubicBezTo>
                <a:cubicBezTo>
                  <a:pt x="1" y="4"/>
                  <a:pt x="0" y="7"/>
                  <a:pt x="2" y="10"/>
                </a:cubicBezTo>
                <a:cubicBezTo>
                  <a:pt x="3" y="13"/>
                  <a:pt x="7" y="14"/>
                  <a:pt x="10" y="12"/>
                </a:cubicBezTo>
                <a:cubicBezTo>
                  <a:pt x="13" y="11"/>
                  <a:pt x="14" y="7"/>
                  <a:pt x="12" y="4"/>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7" name="Freeform 50"/>
          <p:cNvSpPr/>
          <p:nvPr/>
        </p:nvSpPr>
        <p:spPr bwMode="auto">
          <a:xfrm>
            <a:off x="5435600" y="2014538"/>
            <a:ext cx="33338" cy="33337"/>
          </a:xfrm>
          <a:custGeom>
            <a:gdLst>
              <a:gd fmla="*/ 10 w 14" name="T0"/>
              <a:gd fmla="*/ 2 h 14" name="T1"/>
              <a:gd fmla="*/ 2 w 14" name="T2"/>
              <a:gd fmla="*/ 4 h 14" name="T3"/>
              <a:gd fmla="*/ 4 w 14" name="T4"/>
              <a:gd fmla="*/ 12 h 14" name="T5"/>
              <a:gd fmla="*/ 12 w 14" name="T6"/>
              <a:gd fmla="*/ 10 h 14" name="T7"/>
              <a:gd fmla="*/ 10 w 14" name="T8"/>
              <a:gd fmla="*/ 2 h 14" name="T9"/>
            </a:gdLst>
            <a:cxnLst>
              <a:cxn ang="0">
                <a:pos x="T0" y="T1"/>
              </a:cxn>
              <a:cxn ang="0">
                <a:pos x="T2" y="T3"/>
              </a:cxn>
              <a:cxn ang="0">
                <a:pos x="T4" y="T5"/>
              </a:cxn>
              <a:cxn ang="0">
                <a:pos x="T6" y="T7"/>
              </a:cxn>
              <a:cxn ang="0">
                <a:pos x="T8" y="T9"/>
              </a:cxn>
            </a:cxnLst>
            <a:rect b="b" l="0" r="r" t="0"/>
            <a:pathLst>
              <a:path h="14" w="14">
                <a:moveTo>
                  <a:pt x="10" y="2"/>
                </a:moveTo>
                <a:cubicBezTo>
                  <a:pt x="7" y="0"/>
                  <a:pt x="4" y="1"/>
                  <a:pt x="2" y="4"/>
                </a:cubicBezTo>
                <a:cubicBezTo>
                  <a:pt x="0" y="7"/>
                  <a:pt x="1" y="11"/>
                  <a:pt x="4" y="12"/>
                </a:cubicBezTo>
                <a:cubicBezTo>
                  <a:pt x="7" y="14"/>
                  <a:pt x="11" y="13"/>
                  <a:pt x="12" y="10"/>
                </a:cubicBezTo>
                <a:cubicBezTo>
                  <a:pt x="14" y="7"/>
                  <a:pt x="13" y="3"/>
                  <a:pt x="10" y="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8" name="Oval 51"/>
          <p:cNvSpPr>
            <a:spLocks noChangeArrowheads="1"/>
          </p:cNvSpPr>
          <p:nvPr/>
        </p:nvSpPr>
        <p:spPr bwMode="auto">
          <a:xfrm>
            <a:off x="5422900" y="2078038"/>
            <a:ext cx="28575" cy="28575"/>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9" name="Freeform 52"/>
          <p:cNvSpPr/>
          <p:nvPr/>
        </p:nvSpPr>
        <p:spPr bwMode="auto">
          <a:xfrm>
            <a:off x="5507038" y="2027238"/>
            <a:ext cx="79375" cy="104775"/>
          </a:xfrm>
          <a:custGeom>
            <a:gdLst>
              <a:gd fmla="*/ 24 w 35" name="T0"/>
              <a:gd fmla="*/ 23 h 47" name="T1"/>
              <a:gd fmla="*/ 0 w 35" name="T2"/>
              <a:gd fmla="*/ 0 h 47" name="T3"/>
              <a:gd fmla="*/ 12 w 35" name="T4"/>
              <a:gd fmla="*/ 31 h 47" name="T5"/>
              <a:gd fmla="*/ 11 w 35" name="T6"/>
              <a:gd fmla="*/ 35 h 47" name="T7"/>
              <a:gd fmla="*/ 23 w 35" name="T8"/>
              <a:gd fmla="*/ 47 h 47" name="T9"/>
              <a:gd fmla="*/ 29 w 35" name="T10"/>
              <a:gd fmla="*/ 45 h 47" name="T11"/>
              <a:gd fmla="*/ 30 w 35" name="T12"/>
              <a:gd fmla="*/ 45 h 47" name="T13"/>
              <a:gd fmla="*/ 30 w 35" name="T14"/>
              <a:gd fmla="*/ 45 h 47" name="T15"/>
              <a:gd fmla="*/ 35 w 35" name="T16"/>
              <a:gd fmla="*/ 35 h 47" name="T17"/>
              <a:gd fmla="*/ 24 w 35" name="T18"/>
              <a:gd fmla="*/ 23 h 4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7" w="35">
                <a:moveTo>
                  <a:pt x="24" y="23"/>
                </a:moveTo>
                <a:cubicBezTo>
                  <a:pt x="14" y="11"/>
                  <a:pt x="0" y="0"/>
                  <a:pt x="0" y="0"/>
                </a:cubicBezTo>
                <a:cubicBezTo>
                  <a:pt x="0" y="0"/>
                  <a:pt x="5" y="18"/>
                  <a:pt x="12" y="31"/>
                </a:cubicBezTo>
                <a:cubicBezTo>
                  <a:pt x="11" y="33"/>
                  <a:pt x="11" y="34"/>
                  <a:pt x="11" y="35"/>
                </a:cubicBezTo>
                <a:cubicBezTo>
                  <a:pt x="11" y="42"/>
                  <a:pt x="16" y="47"/>
                  <a:pt x="23" y="47"/>
                </a:cubicBezTo>
                <a:cubicBezTo>
                  <a:pt x="25" y="47"/>
                  <a:pt x="27" y="46"/>
                  <a:pt x="29" y="45"/>
                </a:cubicBezTo>
                <a:cubicBezTo>
                  <a:pt x="29" y="45"/>
                  <a:pt x="30" y="45"/>
                  <a:pt x="30" y="45"/>
                </a:cubicBezTo>
                <a:cubicBezTo>
                  <a:pt x="30" y="45"/>
                  <a:pt x="30" y="45"/>
                  <a:pt x="30" y="45"/>
                </a:cubicBezTo>
                <a:cubicBezTo>
                  <a:pt x="33" y="43"/>
                  <a:pt x="35" y="39"/>
                  <a:pt x="35" y="35"/>
                </a:cubicBezTo>
                <a:cubicBezTo>
                  <a:pt x="35" y="29"/>
                  <a:pt x="30" y="24"/>
                  <a:pt x="24" y="23"/>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0" name="Freeform 53"/>
          <p:cNvSpPr>
            <a:spLocks noEditPoints="1"/>
          </p:cNvSpPr>
          <p:nvPr/>
        </p:nvSpPr>
        <p:spPr bwMode="auto">
          <a:xfrm>
            <a:off x="6008688" y="1885950"/>
            <a:ext cx="412750" cy="414338"/>
          </a:xfrm>
          <a:custGeom>
            <a:gdLst>
              <a:gd fmla="*/ 91 w 182" name="T0"/>
              <a:gd fmla="*/ 0 h 182" name="T1"/>
              <a:gd fmla="*/ 0 w 182" name="T2"/>
              <a:gd fmla="*/ 91 h 182" name="T3"/>
              <a:gd fmla="*/ 91 w 182" name="T4"/>
              <a:gd fmla="*/ 182 h 182" name="T5"/>
              <a:gd fmla="*/ 182 w 182" name="T6"/>
              <a:gd fmla="*/ 91 h 182" name="T7"/>
              <a:gd fmla="*/ 91 w 182" name="T8"/>
              <a:gd fmla="*/ 0 h 182" name="T9"/>
              <a:gd fmla="*/ 91 w 182" name="T10"/>
              <a:gd fmla="*/ 161 h 182" name="T11"/>
              <a:gd fmla="*/ 21 w 182" name="T12"/>
              <a:gd fmla="*/ 91 h 182" name="T13"/>
              <a:gd fmla="*/ 91 w 182" name="T14"/>
              <a:gd fmla="*/ 21 h 182" name="T15"/>
              <a:gd fmla="*/ 161 w 182" name="T16"/>
              <a:gd fmla="*/ 91 h 182" name="T17"/>
              <a:gd fmla="*/ 91 w 182" name="T18"/>
              <a:gd fmla="*/ 161 h 18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2" w="182">
                <a:moveTo>
                  <a:pt x="91" y="0"/>
                </a:moveTo>
                <a:cubicBezTo>
                  <a:pt x="41" y="0"/>
                  <a:pt x="0" y="41"/>
                  <a:pt x="0" y="91"/>
                </a:cubicBezTo>
                <a:cubicBezTo>
                  <a:pt x="0" y="141"/>
                  <a:pt x="41" y="182"/>
                  <a:pt x="91" y="182"/>
                </a:cubicBezTo>
                <a:cubicBezTo>
                  <a:pt x="141" y="182"/>
                  <a:pt x="182" y="141"/>
                  <a:pt x="182" y="91"/>
                </a:cubicBezTo>
                <a:cubicBezTo>
                  <a:pt x="182" y="41"/>
                  <a:pt x="141" y="0"/>
                  <a:pt x="91" y="0"/>
                </a:cubicBezTo>
                <a:moveTo>
                  <a:pt x="91" y="161"/>
                </a:moveTo>
                <a:cubicBezTo>
                  <a:pt x="52" y="161"/>
                  <a:pt x="21" y="130"/>
                  <a:pt x="21" y="91"/>
                </a:cubicBezTo>
                <a:cubicBezTo>
                  <a:pt x="21" y="52"/>
                  <a:pt x="52" y="21"/>
                  <a:pt x="91" y="21"/>
                </a:cubicBezTo>
                <a:cubicBezTo>
                  <a:pt x="130" y="21"/>
                  <a:pt x="161" y="52"/>
                  <a:pt x="161" y="91"/>
                </a:cubicBezTo>
                <a:cubicBezTo>
                  <a:pt x="161" y="130"/>
                  <a:pt x="130" y="161"/>
                  <a:pt x="91" y="161"/>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1" name="Freeform 54"/>
          <p:cNvSpPr>
            <a:spLocks noEditPoints="1"/>
          </p:cNvSpPr>
          <p:nvPr/>
        </p:nvSpPr>
        <p:spPr bwMode="auto">
          <a:xfrm>
            <a:off x="6124575" y="2001838"/>
            <a:ext cx="182563" cy="182562"/>
          </a:xfrm>
          <a:custGeom>
            <a:gdLst>
              <a:gd fmla="*/ 0 w 71" name="T0"/>
              <a:gd fmla="*/ 71 h 71" name="T1"/>
              <a:gd fmla="*/ 48 w 71" name="T2"/>
              <a:gd fmla="*/ 49 h 71" name="T3"/>
              <a:gd fmla="*/ 71 w 71" name="T4"/>
              <a:gd fmla="*/ 0 h 71" name="T5"/>
              <a:gd fmla="*/ 22 w 71" name="T6"/>
              <a:gd fmla="*/ 22 h 71" name="T7"/>
              <a:gd fmla="*/ 0 w 71" name="T8"/>
              <a:gd fmla="*/ 71 h 71" name="T9"/>
              <a:gd fmla="*/ 44 w 71" name="T10"/>
              <a:gd fmla="*/ 44 h 71" name="T11"/>
              <a:gd fmla="*/ 9 w 71" name="T12"/>
              <a:gd fmla="*/ 62 h 71" name="T13"/>
              <a:gd fmla="*/ 26 w 71" name="T14"/>
              <a:gd fmla="*/ 27 h 71" name="T15"/>
              <a:gd fmla="*/ 44 w 71" name="T16"/>
              <a:gd fmla="*/ 44 h 7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1" w="71">
                <a:moveTo>
                  <a:pt x="0" y="71"/>
                </a:moveTo>
                <a:lnTo>
                  <a:pt x="48" y="49"/>
                </a:lnTo>
                <a:lnTo>
                  <a:pt x="71" y="0"/>
                </a:lnTo>
                <a:lnTo>
                  <a:pt x="22" y="22"/>
                </a:lnTo>
                <a:lnTo>
                  <a:pt x="0" y="71"/>
                </a:lnTo>
                <a:close/>
                <a:moveTo>
                  <a:pt x="44" y="44"/>
                </a:moveTo>
                <a:lnTo>
                  <a:pt x="9" y="62"/>
                </a:lnTo>
                <a:lnTo>
                  <a:pt x="26" y="27"/>
                </a:lnTo>
                <a:lnTo>
                  <a:pt x="44" y="4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2" name="Freeform 55"/>
          <p:cNvSpPr>
            <a:spLocks noEditPoints="1"/>
          </p:cNvSpPr>
          <p:nvPr/>
        </p:nvSpPr>
        <p:spPr bwMode="auto">
          <a:xfrm>
            <a:off x="6688138" y="1936750"/>
            <a:ext cx="327025" cy="330200"/>
          </a:xfrm>
          <a:custGeom>
            <a:gdLst>
              <a:gd fmla="*/ 72 w 144" name="T0"/>
              <a:gd fmla="*/ 0 h 144" name="T1"/>
              <a:gd fmla="*/ 0 w 144" name="T2"/>
              <a:gd fmla="*/ 72 h 144" name="T3"/>
              <a:gd fmla="*/ 72 w 144" name="T4"/>
              <a:gd fmla="*/ 144 h 144" name="T5"/>
              <a:gd fmla="*/ 144 w 144" name="T6"/>
              <a:gd fmla="*/ 72 h 144" name="T7"/>
              <a:gd fmla="*/ 72 w 144" name="T8"/>
              <a:gd fmla="*/ 0 h 144" name="T9"/>
              <a:gd fmla="*/ 79 w 144" name="T10"/>
              <a:gd fmla="*/ 129 h 144" name="T11"/>
              <a:gd fmla="*/ 79 w 144" name="T12"/>
              <a:gd fmla="*/ 108 h 144" name="T13"/>
              <a:gd fmla="*/ 65 w 144" name="T14"/>
              <a:gd fmla="*/ 108 h 144" name="T15"/>
              <a:gd fmla="*/ 65 w 144" name="T16"/>
              <a:gd fmla="*/ 129 h 144" name="T17"/>
              <a:gd fmla="*/ 15 w 144" name="T18"/>
              <a:gd fmla="*/ 79 h 144" name="T19"/>
              <a:gd fmla="*/ 36 w 144" name="T20"/>
              <a:gd fmla="*/ 79 h 144" name="T21"/>
              <a:gd fmla="*/ 36 w 144" name="T22"/>
              <a:gd fmla="*/ 65 h 144" name="T23"/>
              <a:gd fmla="*/ 15 w 144" name="T24"/>
              <a:gd fmla="*/ 65 h 144" name="T25"/>
              <a:gd fmla="*/ 65 w 144" name="T26"/>
              <a:gd fmla="*/ 15 h 144" name="T27"/>
              <a:gd fmla="*/ 65 w 144" name="T28"/>
              <a:gd fmla="*/ 36 h 144" name="T29"/>
              <a:gd fmla="*/ 79 w 144" name="T30"/>
              <a:gd fmla="*/ 36 h 144" name="T31"/>
              <a:gd fmla="*/ 79 w 144" name="T32"/>
              <a:gd fmla="*/ 15 h 144" name="T33"/>
              <a:gd fmla="*/ 129 w 144" name="T34"/>
              <a:gd fmla="*/ 65 h 144" name="T35"/>
              <a:gd fmla="*/ 108 w 144" name="T36"/>
              <a:gd fmla="*/ 65 h 144" name="T37"/>
              <a:gd fmla="*/ 108 w 144" name="T38"/>
              <a:gd fmla="*/ 79 h 144" name="T39"/>
              <a:gd fmla="*/ 129 w 144" name="T40"/>
              <a:gd fmla="*/ 79 h 144" name="T41"/>
              <a:gd fmla="*/ 79 w 144" name="T42"/>
              <a:gd fmla="*/ 129 h 144"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44" w="144">
                <a:moveTo>
                  <a:pt x="72" y="0"/>
                </a:moveTo>
                <a:cubicBezTo>
                  <a:pt x="32" y="0"/>
                  <a:pt x="0" y="32"/>
                  <a:pt x="0" y="72"/>
                </a:cubicBezTo>
                <a:cubicBezTo>
                  <a:pt x="0" y="112"/>
                  <a:pt x="32" y="144"/>
                  <a:pt x="72" y="144"/>
                </a:cubicBezTo>
                <a:cubicBezTo>
                  <a:pt x="112" y="144"/>
                  <a:pt x="144" y="112"/>
                  <a:pt x="144" y="72"/>
                </a:cubicBezTo>
                <a:cubicBezTo>
                  <a:pt x="144" y="32"/>
                  <a:pt x="112" y="0"/>
                  <a:pt x="72" y="0"/>
                </a:cubicBezTo>
                <a:moveTo>
                  <a:pt x="79" y="129"/>
                </a:moveTo>
                <a:cubicBezTo>
                  <a:pt x="79" y="108"/>
                  <a:pt x="79" y="108"/>
                  <a:pt x="79" y="108"/>
                </a:cubicBezTo>
                <a:cubicBezTo>
                  <a:pt x="65" y="108"/>
                  <a:pt x="65" y="108"/>
                  <a:pt x="65" y="108"/>
                </a:cubicBezTo>
                <a:cubicBezTo>
                  <a:pt x="65" y="129"/>
                  <a:pt x="65" y="129"/>
                  <a:pt x="65" y="129"/>
                </a:cubicBezTo>
                <a:cubicBezTo>
                  <a:pt x="39" y="126"/>
                  <a:pt x="18" y="105"/>
                  <a:pt x="15" y="79"/>
                </a:cubicBezTo>
                <a:cubicBezTo>
                  <a:pt x="36" y="79"/>
                  <a:pt x="36" y="79"/>
                  <a:pt x="36" y="79"/>
                </a:cubicBezTo>
                <a:cubicBezTo>
                  <a:pt x="36" y="65"/>
                  <a:pt x="36" y="65"/>
                  <a:pt x="36" y="65"/>
                </a:cubicBezTo>
                <a:cubicBezTo>
                  <a:pt x="15" y="65"/>
                  <a:pt x="15" y="65"/>
                  <a:pt x="15" y="65"/>
                </a:cubicBezTo>
                <a:cubicBezTo>
                  <a:pt x="18" y="39"/>
                  <a:pt x="39" y="18"/>
                  <a:pt x="65" y="15"/>
                </a:cubicBezTo>
                <a:cubicBezTo>
                  <a:pt x="65" y="36"/>
                  <a:pt x="65" y="36"/>
                  <a:pt x="65" y="36"/>
                </a:cubicBezTo>
                <a:cubicBezTo>
                  <a:pt x="79" y="36"/>
                  <a:pt x="79" y="36"/>
                  <a:pt x="79" y="36"/>
                </a:cubicBezTo>
                <a:cubicBezTo>
                  <a:pt x="79" y="15"/>
                  <a:pt x="79" y="15"/>
                  <a:pt x="79" y="15"/>
                </a:cubicBezTo>
                <a:cubicBezTo>
                  <a:pt x="105" y="18"/>
                  <a:pt x="126" y="39"/>
                  <a:pt x="129" y="65"/>
                </a:cubicBezTo>
                <a:cubicBezTo>
                  <a:pt x="108" y="65"/>
                  <a:pt x="108" y="65"/>
                  <a:pt x="108" y="65"/>
                </a:cubicBezTo>
                <a:cubicBezTo>
                  <a:pt x="108" y="79"/>
                  <a:pt x="108" y="79"/>
                  <a:pt x="108" y="79"/>
                </a:cubicBezTo>
                <a:cubicBezTo>
                  <a:pt x="129" y="79"/>
                  <a:pt x="129" y="79"/>
                  <a:pt x="129" y="79"/>
                </a:cubicBezTo>
                <a:cubicBezTo>
                  <a:pt x="126" y="105"/>
                  <a:pt x="105" y="126"/>
                  <a:pt x="79" y="129"/>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3" name="Freeform 56"/>
          <p:cNvSpPr/>
          <p:nvPr/>
        </p:nvSpPr>
        <p:spPr bwMode="auto">
          <a:xfrm>
            <a:off x="7448550" y="2027238"/>
            <a:ext cx="61913" cy="146050"/>
          </a:xfrm>
          <a:custGeom>
            <a:gdLst>
              <a:gd fmla="*/ 21 w 28" name="T0"/>
              <a:gd fmla="*/ 31 h 65" name="T1"/>
              <a:gd fmla="*/ 21 w 28" name="T2"/>
              <a:gd fmla="*/ 0 h 65" name="T3"/>
              <a:gd fmla="*/ 7 w 28" name="T4"/>
              <a:gd fmla="*/ 0 h 65" name="T5"/>
              <a:gd fmla="*/ 7 w 28" name="T6"/>
              <a:gd fmla="*/ 31 h 65" name="T7"/>
              <a:gd fmla="*/ 0 w 28" name="T8"/>
              <a:gd fmla="*/ 43 h 65" name="T9"/>
              <a:gd fmla="*/ 7 w 28" name="T10"/>
              <a:gd fmla="*/ 56 h 65" name="T11"/>
              <a:gd fmla="*/ 7 w 28" name="T12"/>
              <a:gd fmla="*/ 65 h 65" name="T13"/>
              <a:gd fmla="*/ 21 w 28" name="T14"/>
              <a:gd fmla="*/ 65 h 65" name="T15"/>
              <a:gd fmla="*/ 21 w 28" name="T16"/>
              <a:gd fmla="*/ 56 h 65" name="T17"/>
              <a:gd fmla="*/ 28 w 28" name="T18"/>
              <a:gd fmla="*/ 43 h 65" name="T19"/>
              <a:gd fmla="*/ 21 w 28" name="T20"/>
              <a:gd fmla="*/ 31 h 6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5" w="28">
                <a:moveTo>
                  <a:pt x="21" y="31"/>
                </a:moveTo>
                <a:cubicBezTo>
                  <a:pt x="21" y="0"/>
                  <a:pt x="21" y="0"/>
                  <a:pt x="21" y="0"/>
                </a:cubicBezTo>
                <a:cubicBezTo>
                  <a:pt x="7" y="0"/>
                  <a:pt x="7" y="0"/>
                  <a:pt x="7" y="0"/>
                </a:cubicBezTo>
                <a:cubicBezTo>
                  <a:pt x="7" y="31"/>
                  <a:pt x="7" y="31"/>
                  <a:pt x="7" y="31"/>
                </a:cubicBezTo>
                <a:cubicBezTo>
                  <a:pt x="3" y="33"/>
                  <a:pt x="0" y="38"/>
                  <a:pt x="0" y="43"/>
                </a:cubicBezTo>
                <a:cubicBezTo>
                  <a:pt x="0" y="49"/>
                  <a:pt x="3" y="53"/>
                  <a:pt x="7" y="56"/>
                </a:cubicBezTo>
                <a:cubicBezTo>
                  <a:pt x="7" y="65"/>
                  <a:pt x="7" y="65"/>
                  <a:pt x="7" y="65"/>
                </a:cubicBezTo>
                <a:cubicBezTo>
                  <a:pt x="21" y="65"/>
                  <a:pt x="21" y="65"/>
                  <a:pt x="21" y="65"/>
                </a:cubicBezTo>
                <a:cubicBezTo>
                  <a:pt x="21" y="56"/>
                  <a:pt x="21" y="56"/>
                  <a:pt x="21" y="56"/>
                </a:cubicBezTo>
                <a:cubicBezTo>
                  <a:pt x="25" y="53"/>
                  <a:pt x="28" y="49"/>
                  <a:pt x="28" y="43"/>
                </a:cubicBezTo>
                <a:cubicBezTo>
                  <a:pt x="28" y="38"/>
                  <a:pt x="25" y="33"/>
                  <a:pt x="21" y="31"/>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4" name="Freeform 57"/>
          <p:cNvSpPr>
            <a:spLocks noEditPoints="1"/>
          </p:cNvSpPr>
          <p:nvPr/>
        </p:nvSpPr>
        <p:spPr bwMode="auto">
          <a:xfrm>
            <a:off x="7300913" y="1878013"/>
            <a:ext cx="358775" cy="428625"/>
          </a:xfrm>
          <a:custGeom>
            <a:gdLst>
              <a:gd fmla="*/ 142 w 158" name="T0"/>
              <a:gd fmla="*/ 61 h 188" name="T1"/>
              <a:gd fmla="*/ 158 w 158" name="T2"/>
              <a:gd fmla="*/ 45 h 188" name="T3"/>
              <a:gd fmla="*/ 143 w 158" name="T4"/>
              <a:gd fmla="*/ 30 h 188" name="T5"/>
              <a:gd fmla="*/ 127 w 158" name="T6"/>
              <a:gd fmla="*/ 45 h 188" name="T7"/>
              <a:gd fmla="*/ 86 w 158" name="T8"/>
              <a:gd fmla="*/ 30 h 188" name="T9"/>
              <a:gd fmla="*/ 86 w 158" name="T10"/>
              <a:gd fmla="*/ 15 h 188" name="T11"/>
              <a:gd fmla="*/ 93 w 158" name="T12"/>
              <a:gd fmla="*/ 15 h 188" name="T13"/>
              <a:gd fmla="*/ 93 w 158" name="T14"/>
              <a:gd fmla="*/ 0 h 188" name="T15"/>
              <a:gd fmla="*/ 65 w 158" name="T16"/>
              <a:gd fmla="*/ 0 h 188" name="T17"/>
              <a:gd fmla="*/ 65 w 158" name="T18"/>
              <a:gd fmla="*/ 15 h 188" name="T19"/>
              <a:gd fmla="*/ 72 w 158" name="T20"/>
              <a:gd fmla="*/ 15 h 188" name="T21"/>
              <a:gd fmla="*/ 72 w 158" name="T22"/>
              <a:gd fmla="*/ 30 h 188" name="T23"/>
              <a:gd fmla="*/ 0 w 158" name="T24"/>
              <a:gd fmla="*/ 108 h 188" name="T25"/>
              <a:gd fmla="*/ 79 w 158" name="T26"/>
              <a:gd fmla="*/ 188 h 188" name="T27"/>
              <a:gd fmla="*/ 158 w 158" name="T28"/>
              <a:gd fmla="*/ 108 h 188" name="T29"/>
              <a:gd fmla="*/ 142 w 158" name="T30"/>
              <a:gd fmla="*/ 61 h 188" name="T31"/>
              <a:gd fmla="*/ 79 w 158" name="T32"/>
              <a:gd fmla="*/ 173 h 188" name="T33"/>
              <a:gd fmla="*/ 14 w 158" name="T34"/>
              <a:gd fmla="*/ 108 h 188" name="T35"/>
              <a:gd fmla="*/ 79 w 158" name="T36"/>
              <a:gd fmla="*/ 44 h 188" name="T37"/>
              <a:gd fmla="*/ 144 w 158" name="T38"/>
              <a:gd fmla="*/ 108 h 188" name="T39"/>
              <a:gd fmla="*/ 79 w 158" name="T40"/>
              <a:gd fmla="*/ 173 h 188"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88" w="158">
                <a:moveTo>
                  <a:pt x="142" y="61"/>
                </a:moveTo>
                <a:cubicBezTo>
                  <a:pt x="158" y="45"/>
                  <a:pt x="158" y="45"/>
                  <a:pt x="158" y="45"/>
                </a:cubicBezTo>
                <a:cubicBezTo>
                  <a:pt x="143" y="30"/>
                  <a:pt x="143" y="30"/>
                  <a:pt x="143" y="30"/>
                </a:cubicBezTo>
                <a:cubicBezTo>
                  <a:pt x="127" y="45"/>
                  <a:pt x="127" y="45"/>
                  <a:pt x="127" y="45"/>
                </a:cubicBezTo>
                <a:cubicBezTo>
                  <a:pt x="115" y="37"/>
                  <a:pt x="101" y="31"/>
                  <a:pt x="86" y="30"/>
                </a:cubicBezTo>
                <a:cubicBezTo>
                  <a:pt x="86" y="15"/>
                  <a:pt x="86" y="15"/>
                  <a:pt x="86" y="15"/>
                </a:cubicBezTo>
                <a:cubicBezTo>
                  <a:pt x="93" y="15"/>
                  <a:pt x="93" y="15"/>
                  <a:pt x="93" y="15"/>
                </a:cubicBezTo>
                <a:cubicBezTo>
                  <a:pt x="93" y="0"/>
                  <a:pt x="93" y="0"/>
                  <a:pt x="93" y="0"/>
                </a:cubicBezTo>
                <a:cubicBezTo>
                  <a:pt x="65" y="0"/>
                  <a:pt x="65" y="0"/>
                  <a:pt x="65" y="0"/>
                </a:cubicBezTo>
                <a:cubicBezTo>
                  <a:pt x="65" y="15"/>
                  <a:pt x="65" y="15"/>
                  <a:pt x="65" y="15"/>
                </a:cubicBezTo>
                <a:cubicBezTo>
                  <a:pt x="72" y="15"/>
                  <a:pt x="72" y="15"/>
                  <a:pt x="72" y="15"/>
                </a:cubicBezTo>
                <a:cubicBezTo>
                  <a:pt x="72" y="30"/>
                  <a:pt x="72" y="30"/>
                  <a:pt x="72" y="30"/>
                </a:cubicBezTo>
                <a:cubicBezTo>
                  <a:pt x="31" y="33"/>
                  <a:pt x="0" y="67"/>
                  <a:pt x="0" y="108"/>
                </a:cubicBezTo>
                <a:cubicBezTo>
                  <a:pt x="0" y="152"/>
                  <a:pt x="35" y="188"/>
                  <a:pt x="79" y="188"/>
                </a:cubicBezTo>
                <a:cubicBezTo>
                  <a:pt x="123" y="188"/>
                  <a:pt x="158" y="152"/>
                  <a:pt x="158" y="108"/>
                </a:cubicBezTo>
                <a:cubicBezTo>
                  <a:pt x="158" y="90"/>
                  <a:pt x="152" y="74"/>
                  <a:pt x="142" y="61"/>
                </a:cubicBezTo>
                <a:moveTo>
                  <a:pt x="79" y="173"/>
                </a:moveTo>
                <a:cubicBezTo>
                  <a:pt x="43" y="173"/>
                  <a:pt x="14" y="144"/>
                  <a:pt x="14" y="108"/>
                </a:cubicBezTo>
                <a:cubicBezTo>
                  <a:pt x="14" y="73"/>
                  <a:pt x="43" y="44"/>
                  <a:pt x="79" y="44"/>
                </a:cubicBezTo>
                <a:cubicBezTo>
                  <a:pt x="115" y="44"/>
                  <a:pt x="144" y="73"/>
                  <a:pt x="144" y="108"/>
                </a:cubicBezTo>
                <a:cubicBezTo>
                  <a:pt x="144" y="144"/>
                  <a:pt x="115" y="173"/>
                  <a:pt x="79" y="173"/>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5" name="Freeform 58"/>
          <p:cNvSpPr/>
          <p:nvPr/>
        </p:nvSpPr>
        <p:spPr bwMode="auto">
          <a:xfrm>
            <a:off x="995363" y="2520950"/>
            <a:ext cx="134937" cy="204788"/>
          </a:xfrm>
          <a:custGeom>
            <a:gdLst>
              <a:gd fmla="*/ 37 w 53" name="T0"/>
              <a:gd fmla="*/ 48 h 80" name="T1"/>
              <a:gd fmla="*/ 37 w 53" name="T2"/>
              <a:gd fmla="*/ 0 h 80" name="T3"/>
              <a:gd fmla="*/ 16 w 53" name="T4"/>
              <a:gd fmla="*/ 0 h 80" name="T5"/>
              <a:gd fmla="*/ 16 w 53" name="T6"/>
              <a:gd fmla="*/ 48 h 80" name="T7"/>
              <a:gd fmla="*/ 0 w 53" name="T8"/>
              <a:gd fmla="*/ 48 h 80" name="T9"/>
              <a:gd fmla="*/ 27 w 53" name="T10"/>
              <a:gd fmla="*/ 80 h 80" name="T11"/>
              <a:gd fmla="*/ 53 w 53" name="T12"/>
              <a:gd fmla="*/ 48 h 80" name="T13"/>
              <a:gd fmla="*/ 37 w 53" name="T14"/>
              <a:gd fmla="*/ 48 h 8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0" w="52">
                <a:moveTo>
                  <a:pt x="37" y="48"/>
                </a:moveTo>
                <a:lnTo>
                  <a:pt x="37" y="0"/>
                </a:lnTo>
                <a:lnTo>
                  <a:pt x="16" y="0"/>
                </a:lnTo>
                <a:lnTo>
                  <a:pt x="16" y="48"/>
                </a:lnTo>
                <a:lnTo>
                  <a:pt x="0" y="48"/>
                </a:lnTo>
                <a:lnTo>
                  <a:pt x="27" y="80"/>
                </a:lnTo>
                <a:lnTo>
                  <a:pt x="53" y="48"/>
                </a:lnTo>
                <a:lnTo>
                  <a:pt x="37" y="4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6" name="Freeform 59"/>
          <p:cNvSpPr/>
          <p:nvPr/>
        </p:nvSpPr>
        <p:spPr bwMode="auto">
          <a:xfrm>
            <a:off x="900113" y="2549525"/>
            <a:ext cx="325437" cy="300038"/>
          </a:xfrm>
          <a:custGeom>
            <a:gdLst>
              <a:gd fmla="*/ 99 w 127" name="T0"/>
              <a:gd fmla="*/ 0 h 117" name="T1"/>
              <a:gd fmla="*/ 85 w 127" name="T2"/>
              <a:gd fmla="*/ 0 h 117" name="T3"/>
              <a:gd fmla="*/ 85 w 127" name="T4"/>
              <a:gd fmla="*/ 10 h 117" name="T5"/>
              <a:gd fmla="*/ 92 w 127" name="T6"/>
              <a:gd fmla="*/ 10 h 117" name="T7"/>
              <a:gd fmla="*/ 116 w 127" name="T8"/>
              <a:gd fmla="*/ 63 h 117" name="T9"/>
              <a:gd fmla="*/ 88 w 127" name="T10"/>
              <a:gd fmla="*/ 63 h 117" name="T11"/>
              <a:gd fmla="*/ 77 w 127" name="T12"/>
              <a:gd fmla="*/ 79 h 117" name="T13"/>
              <a:gd fmla="*/ 50 w 127" name="T14"/>
              <a:gd fmla="*/ 79 h 117" name="T15"/>
              <a:gd fmla="*/ 40 w 127" name="T16"/>
              <a:gd fmla="*/ 63 h 117" name="T17"/>
              <a:gd fmla="*/ 12 w 127" name="T18"/>
              <a:gd fmla="*/ 63 h 117" name="T19"/>
              <a:gd fmla="*/ 35 w 127" name="T20"/>
              <a:gd fmla="*/ 10 h 117" name="T21"/>
              <a:gd fmla="*/ 43 w 127" name="T22"/>
              <a:gd fmla="*/ 10 h 117" name="T23"/>
              <a:gd fmla="*/ 43 w 127" name="T24"/>
              <a:gd fmla="*/ 0 h 117" name="T25"/>
              <a:gd fmla="*/ 28 w 127" name="T26"/>
              <a:gd fmla="*/ 0 h 117" name="T27"/>
              <a:gd fmla="*/ 0 w 127" name="T28"/>
              <a:gd fmla="*/ 63 h 117" name="T29"/>
              <a:gd fmla="*/ 0 w 127" name="T30"/>
              <a:gd fmla="*/ 117 h 117" name="T31"/>
              <a:gd fmla="*/ 127 w 127" name="T32"/>
              <a:gd fmla="*/ 117 h 117" name="T33"/>
              <a:gd fmla="*/ 127 w 127" name="T34"/>
              <a:gd fmla="*/ 63 h 117" name="T35"/>
              <a:gd fmla="*/ 99 w 127" name="T36"/>
              <a:gd fmla="*/ 0 h 117"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17" w="127">
                <a:moveTo>
                  <a:pt x="99" y="0"/>
                </a:moveTo>
                <a:lnTo>
                  <a:pt x="85" y="0"/>
                </a:lnTo>
                <a:lnTo>
                  <a:pt x="85" y="10"/>
                </a:lnTo>
                <a:lnTo>
                  <a:pt x="92" y="10"/>
                </a:lnTo>
                <a:lnTo>
                  <a:pt x="116" y="63"/>
                </a:lnTo>
                <a:lnTo>
                  <a:pt x="88" y="63"/>
                </a:lnTo>
                <a:lnTo>
                  <a:pt x="77" y="79"/>
                </a:lnTo>
                <a:lnTo>
                  <a:pt x="50" y="79"/>
                </a:lnTo>
                <a:lnTo>
                  <a:pt x="40" y="63"/>
                </a:lnTo>
                <a:lnTo>
                  <a:pt x="12" y="63"/>
                </a:lnTo>
                <a:lnTo>
                  <a:pt x="35" y="10"/>
                </a:lnTo>
                <a:lnTo>
                  <a:pt x="43" y="10"/>
                </a:lnTo>
                <a:lnTo>
                  <a:pt x="43" y="0"/>
                </a:lnTo>
                <a:lnTo>
                  <a:pt x="28" y="0"/>
                </a:lnTo>
                <a:lnTo>
                  <a:pt x="0" y="63"/>
                </a:lnTo>
                <a:lnTo>
                  <a:pt x="0" y="117"/>
                </a:lnTo>
                <a:lnTo>
                  <a:pt x="127" y="117"/>
                </a:lnTo>
                <a:lnTo>
                  <a:pt x="127" y="63"/>
                </a:lnTo>
                <a:lnTo>
                  <a:pt x="99"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7" name="Freeform 60"/>
          <p:cNvSpPr/>
          <p:nvPr/>
        </p:nvSpPr>
        <p:spPr bwMode="auto">
          <a:xfrm>
            <a:off x="1593850" y="2584450"/>
            <a:ext cx="304800" cy="127000"/>
          </a:xfrm>
          <a:custGeom>
            <a:gdLst>
              <a:gd fmla="*/ 67 w 134" name="T0"/>
              <a:gd fmla="*/ 56 h 56" name="T1"/>
              <a:gd fmla="*/ 134 w 134" name="T2"/>
              <a:gd fmla="*/ 0 h 56" name="T3"/>
              <a:gd fmla="*/ 133 w 134" name="T4"/>
              <a:gd fmla="*/ 0 h 56" name="T5"/>
              <a:gd fmla="*/ 1 w 134" name="T6"/>
              <a:gd fmla="*/ 0 h 56" name="T7"/>
              <a:gd fmla="*/ 0 w 134" name="T8"/>
              <a:gd fmla="*/ 0 h 56" name="T9"/>
              <a:gd fmla="*/ 67 w 134" name="T10"/>
              <a:gd fmla="*/ 56 h 56" name="T11"/>
            </a:gdLst>
            <a:cxnLst>
              <a:cxn ang="0">
                <a:pos x="T0" y="T1"/>
              </a:cxn>
              <a:cxn ang="0">
                <a:pos x="T2" y="T3"/>
              </a:cxn>
              <a:cxn ang="0">
                <a:pos x="T4" y="T5"/>
              </a:cxn>
              <a:cxn ang="0">
                <a:pos x="T6" y="T7"/>
              </a:cxn>
              <a:cxn ang="0">
                <a:pos x="T8" y="T9"/>
              </a:cxn>
              <a:cxn ang="0">
                <a:pos x="T10" y="T11"/>
              </a:cxn>
            </a:cxnLst>
            <a:rect b="b" l="0" r="r" t="0"/>
            <a:pathLst>
              <a:path h="56" w="134">
                <a:moveTo>
                  <a:pt x="67" y="56"/>
                </a:moveTo>
                <a:cubicBezTo>
                  <a:pt x="134" y="0"/>
                  <a:pt x="134" y="0"/>
                  <a:pt x="134" y="0"/>
                </a:cubicBezTo>
                <a:cubicBezTo>
                  <a:pt x="134" y="0"/>
                  <a:pt x="133" y="0"/>
                  <a:pt x="133" y="0"/>
                </a:cubicBezTo>
                <a:cubicBezTo>
                  <a:pt x="1" y="0"/>
                  <a:pt x="1" y="0"/>
                  <a:pt x="1" y="0"/>
                </a:cubicBezTo>
                <a:cubicBezTo>
                  <a:pt x="1" y="0"/>
                  <a:pt x="0" y="0"/>
                  <a:pt x="0" y="0"/>
                </a:cubicBezTo>
                <a:lnTo>
                  <a:pt x="67" y="5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8" name="Freeform 61"/>
          <p:cNvSpPr/>
          <p:nvPr/>
        </p:nvSpPr>
        <p:spPr bwMode="auto">
          <a:xfrm>
            <a:off x="1801813" y="2592388"/>
            <a:ext cx="107950" cy="198437"/>
          </a:xfrm>
          <a:custGeom>
            <a:gdLst>
              <a:gd fmla="*/ 48 w 48" name="T0"/>
              <a:gd fmla="*/ 2 h 87" name="T1"/>
              <a:gd fmla="*/ 48 w 48" name="T2"/>
              <a:gd fmla="*/ 0 h 87" name="T3"/>
              <a:gd fmla="*/ 0 w 48" name="T4"/>
              <a:gd fmla="*/ 40 h 87" name="T5"/>
              <a:gd fmla="*/ 48 w 48" name="T6"/>
              <a:gd fmla="*/ 87 h 87" name="T7"/>
              <a:gd fmla="*/ 48 w 48" name="T8"/>
              <a:gd fmla="*/ 86 h 87" name="T9"/>
              <a:gd fmla="*/ 48 w 48" name="T10"/>
              <a:gd fmla="*/ 2 h 87" name="T11"/>
            </a:gdLst>
            <a:cxnLst>
              <a:cxn ang="0">
                <a:pos x="T0" y="T1"/>
              </a:cxn>
              <a:cxn ang="0">
                <a:pos x="T2" y="T3"/>
              </a:cxn>
              <a:cxn ang="0">
                <a:pos x="T4" y="T5"/>
              </a:cxn>
              <a:cxn ang="0">
                <a:pos x="T6" y="T7"/>
              </a:cxn>
              <a:cxn ang="0">
                <a:pos x="T8" y="T9"/>
              </a:cxn>
              <a:cxn ang="0">
                <a:pos x="T10" y="T11"/>
              </a:cxn>
            </a:cxnLst>
            <a:rect b="b" l="0" r="r" t="0"/>
            <a:pathLst>
              <a:path h="87" w="48">
                <a:moveTo>
                  <a:pt x="48" y="2"/>
                </a:moveTo>
                <a:cubicBezTo>
                  <a:pt x="48" y="1"/>
                  <a:pt x="48" y="1"/>
                  <a:pt x="48" y="0"/>
                </a:cubicBezTo>
                <a:cubicBezTo>
                  <a:pt x="0" y="40"/>
                  <a:pt x="0" y="40"/>
                  <a:pt x="0" y="40"/>
                </a:cubicBezTo>
                <a:cubicBezTo>
                  <a:pt x="48" y="87"/>
                  <a:pt x="48" y="87"/>
                  <a:pt x="48" y="87"/>
                </a:cubicBezTo>
                <a:cubicBezTo>
                  <a:pt x="48" y="87"/>
                  <a:pt x="48" y="87"/>
                  <a:pt x="48" y="86"/>
                </a:cubicBezTo>
                <a:lnTo>
                  <a:pt x="48" y="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9" name="Freeform 62"/>
          <p:cNvSpPr/>
          <p:nvPr/>
        </p:nvSpPr>
        <p:spPr bwMode="auto">
          <a:xfrm>
            <a:off x="1582738" y="2592388"/>
            <a:ext cx="107950" cy="198437"/>
          </a:xfrm>
          <a:custGeom>
            <a:gdLst>
              <a:gd fmla="*/ 0 w 48" name="T0"/>
              <a:gd fmla="*/ 0 h 87" name="T1"/>
              <a:gd fmla="*/ 0 w 48" name="T2"/>
              <a:gd fmla="*/ 2 h 87" name="T3"/>
              <a:gd fmla="*/ 0 w 48" name="T4"/>
              <a:gd fmla="*/ 86 h 87" name="T5"/>
              <a:gd fmla="*/ 0 w 48" name="T6"/>
              <a:gd fmla="*/ 87 h 87" name="T7"/>
              <a:gd fmla="*/ 48 w 48" name="T8"/>
              <a:gd fmla="*/ 40 h 87" name="T9"/>
              <a:gd fmla="*/ 0 w 48" name="T10"/>
              <a:gd fmla="*/ 0 h 87" name="T11"/>
            </a:gdLst>
            <a:cxnLst>
              <a:cxn ang="0">
                <a:pos x="T0" y="T1"/>
              </a:cxn>
              <a:cxn ang="0">
                <a:pos x="T2" y="T3"/>
              </a:cxn>
              <a:cxn ang="0">
                <a:pos x="T4" y="T5"/>
              </a:cxn>
              <a:cxn ang="0">
                <a:pos x="T6" y="T7"/>
              </a:cxn>
              <a:cxn ang="0">
                <a:pos x="T8" y="T9"/>
              </a:cxn>
              <a:cxn ang="0">
                <a:pos x="T10" y="T11"/>
              </a:cxn>
            </a:cxnLst>
            <a:rect b="b" l="0" r="r" t="0"/>
            <a:pathLst>
              <a:path h="87" w="48">
                <a:moveTo>
                  <a:pt x="0" y="0"/>
                </a:moveTo>
                <a:cubicBezTo>
                  <a:pt x="0" y="1"/>
                  <a:pt x="0" y="1"/>
                  <a:pt x="0" y="2"/>
                </a:cubicBezTo>
                <a:cubicBezTo>
                  <a:pt x="0" y="86"/>
                  <a:pt x="0" y="86"/>
                  <a:pt x="0" y="86"/>
                </a:cubicBezTo>
                <a:cubicBezTo>
                  <a:pt x="0" y="87"/>
                  <a:pt x="0" y="87"/>
                  <a:pt x="0" y="87"/>
                </a:cubicBezTo>
                <a:cubicBezTo>
                  <a:pt x="48" y="40"/>
                  <a:pt x="48" y="40"/>
                  <a:pt x="48" y="40"/>
                </a:cubicBezTo>
                <a:lnTo>
                  <a:pt x="0"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0" name="Freeform 63"/>
          <p:cNvSpPr/>
          <p:nvPr/>
        </p:nvSpPr>
        <p:spPr bwMode="auto">
          <a:xfrm>
            <a:off x="1593850" y="2692400"/>
            <a:ext cx="304800" cy="111125"/>
          </a:xfrm>
          <a:custGeom>
            <a:gdLst>
              <a:gd fmla="*/ 86 w 134" name="T0"/>
              <a:gd fmla="*/ 0 h 48" name="T1"/>
              <a:gd fmla="*/ 69 w 134" name="T2"/>
              <a:gd fmla="*/ 14 h 48" name="T3"/>
              <a:gd fmla="*/ 67 w 134" name="T4"/>
              <a:gd fmla="*/ 15 h 48" name="T5"/>
              <a:gd fmla="*/ 65 w 134" name="T6"/>
              <a:gd fmla="*/ 14 h 48" name="T7"/>
              <a:gd fmla="*/ 48 w 134" name="T8"/>
              <a:gd fmla="*/ 0 h 48" name="T9"/>
              <a:gd fmla="*/ 0 w 134" name="T10"/>
              <a:gd fmla="*/ 48 h 48" name="T11"/>
              <a:gd fmla="*/ 1 w 134" name="T12"/>
              <a:gd fmla="*/ 48 h 48" name="T13"/>
              <a:gd fmla="*/ 133 w 134" name="T14"/>
              <a:gd fmla="*/ 48 h 48" name="T15"/>
              <a:gd fmla="*/ 134 w 134" name="T16"/>
              <a:gd fmla="*/ 48 h 48" name="T17"/>
              <a:gd fmla="*/ 86 w 134" name="T18"/>
              <a:gd fmla="*/ 0 h 4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8" w="134">
                <a:moveTo>
                  <a:pt x="86" y="0"/>
                </a:moveTo>
                <a:cubicBezTo>
                  <a:pt x="69" y="14"/>
                  <a:pt x="69" y="14"/>
                  <a:pt x="69" y="14"/>
                </a:cubicBezTo>
                <a:cubicBezTo>
                  <a:pt x="68" y="15"/>
                  <a:pt x="68" y="15"/>
                  <a:pt x="67" y="15"/>
                </a:cubicBezTo>
                <a:cubicBezTo>
                  <a:pt x="66" y="15"/>
                  <a:pt x="66" y="15"/>
                  <a:pt x="65" y="14"/>
                </a:cubicBezTo>
                <a:cubicBezTo>
                  <a:pt x="48" y="0"/>
                  <a:pt x="48" y="0"/>
                  <a:pt x="48" y="0"/>
                </a:cubicBezTo>
                <a:cubicBezTo>
                  <a:pt x="0" y="48"/>
                  <a:pt x="0" y="48"/>
                  <a:pt x="0" y="48"/>
                </a:cubicBezTo>
                <a:cubicBezTo>
                  <a:pt x="0" y="48"/>
                  <a:pt x="0" y="48"/>
                  <a:pt x="1" y="48"/>
                </a:cubicBezTo>
                <a:cubicBezTo>
                  <a:pt x="133" y="48"/>
                  <a:pt x="133" y="48"/>
                  <a:pt x="133" y="48"/>
                </a:cubicBezTo>
                <a:cubicBezTo>
                  <a:pt x="134" y="48"/>
                  <a:pt x="134" y="48"/>
                  <a:pt x="134" y="48"/>
                </a:cubicBezTo>
                <a:lnTo>
                  <a:pt x="86"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1" name="Freeform 64"/>
          <p:cNvSpPr>
            <a:spLocks noEditPoints="1"/>
          </p:cNvSpPr>
          <p:nvPr/>
        </p:nvSpPr>
        <p:spPr bwMode="auto">
          <a:xfrm>
            <a:off x="2297113" y="2546350"/>
            <a:ext cx="298450" cy="298450"/>
          </a:xfrm>
          <a:custGeom>
            <a:gdLst>
              <a:gd fmla="*/ 123 w 131" name="T0"/>
              <a:gd fmla="*/ 72 h 131" name="T1"/>
              <a:gd fmla="*/ 51 w 131" name="T2"/>
              <a:gd fmla="*/ 0 h 131" name="T3"/>
              <a:gd fmla="*/ 0 w 131" name="T4"/>
              <a:gd fmla="*/ 0 h 131" name="T5"/>
              <a:gd fmla="*/ 0 w 131" name="T6"/>
              <a:gd fmla="*/ 51 h 131" name="T7"/>
              <a:gd fmla="*/ 72 w 131" name="T8"/>
              <a:gd fmla="*/ 123 h 131" name="T9"/>
              <a:gd fmla="*/ 89 w 131" name="T10"/>
              <a:gd fmla="*/ 123 h 131" name="T11"/>
              <a:gd fmla="*/ 123 w 131" name="T12"/>
              <a:gd fmla="*/ 89 h 131" name="T13"/>
              <a:gd fmla="*/ 123 w 131" name="T14"/>
              <a:gd fmla="*/ 72 h 131" name="T15"/>
              <a:gd fmla="*/ 34 w 131" name="T16"/>
              <a:gd fmla="*/ 34 h 131" name="T17"/>
              <a:gd fmla="*/ 17 w 131" name="T18"/>
              <a:gd fmla="*/ 34 h 131" name="T19"/>
              <a:gd fmla="*/ 17 w 131" name="T20"/>
              <a:gd fmla="*/ 17 h 131" name="T21"/>
              <a:gd fmla="*/ 34 w 131" name="T22"/>
              <a:gd fmla="*/ 17 h 131" name="T23"/>
              <a:gd fmla="*/ 34 w 131" name="T24"/>
              <a:gd fmla="*/ 34 h 13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31" w="131">
                <a:moveTo>
                  <a:pt x="123" y="72"/>
                </a:moveTo>
                <a:cubicBezTo>
                  <a:pt x="114" y="63"/>
                  <a:pt x="51" y="0"/>
                  <a:pt x="51" y="0"/>
                </a:cubicBezTo>
                <a:cubicBezTo>
                  <a:pt x="0" y="0"/>
                  <a:pt x="0" y="0"/>
                  <a:pt x="0" y="0"/>
                </a:cubicBezTo>
                <a:cubicBezTo>
                  <a:pt x="0" y="51"/>
                  <a:pt x="0" y="51"/>
                  <a:pt x="0" y="51"/>
                </a:cubicBezTo>
                <a:cubicBezTo>
                  <a:pt x="72" y="123"/>
                  <a:pt x="72" y="123"/>
                  <a:pt x="72" y="123"/>
                </a:cubicBezTo>
                <a:cubicBezTo>
                  <a:pt x="72" y="123"/>
                  <a:pt x="80" y="131"/>
                  <a:pt x="89" y="123"/>
                </a:cubicBezTo>
                <a:cubicBezTo>
                  <a:pt x="123" y="89"/>
                  <a:pt x="123" y="89"/>
                  <a:pt x="123" y="89"/>
                </a:cubicBezTo>
                <a:cubicBezTo>
                  <a:pt x="123" y="89"/>
                  <a:pt x="131" y="80"/>
                  <a:pt x="123" y="72"/>
                </a:cubicBezTo>
                <a:moveTo>
                  <a:pt x="34" y="34"/>
                </a:moveTo>
                <a:cubicBezTo>
                  <a:pt x="29" y="38"/>
                  <a:pt x="21" y="38"/>
                  <a:pt x="17" y="34"/>
                </a:cubicBezTo>
                <a:cubicBezTo>
                  <a:pt x="12" y="29"/>
                  <a:pt x="12" y="21"/>
                  <a:pt x="17" y="17"/>
                </a:cubicBezTo>
                <a:cubicBezTo>
                  <a:pt x="21" y="12"/>
                  <a:pt x="29" y="12"/>
                  <a:pt x="34" y="17"/>
                </a:cubicBezTo>
                <a:cubicBezTo>
                  <a:pt x="38" y="21"/>
                  <a:pt x="38" y="29"/>
                  <a:pt x="34" y="34"/>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2" name="Oval 65"/>
          <p:cNvSpPr>
            <a:spLocks noChangeArrowheads="1"/>
          </p:cNvSpPr>
          <p:nvPr/>
        </p:nvSpPr>
        <p:spPr bwMode="auto">
          <a:xfrm>
            <a:off x="3032125" y="2662238"/>
            <a:ext cx="53975" cy="53975"/>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3" name="Freeform 66"/>
          <p:cNvSpPr>
            <a:spLocks noEditPoints="1"/>
          </p:cNvSpPr>
          <p:nvPr/>
        </p:nvSpPr>
        <p:spPr bwMode="auto">
          <a:xfrm>
            <a:off x="2897188" y="2579688"/>
            <a:ext cx="325437" cy="219075"/>
          </a:xfrm>
          <a:custGeom>
            <a:gdLst>
              <a:gd fmla="*/ 72 w 144" name="T0"/>
              <a:gd fmla="*/ 0 h 96" name="T1"/>
              <a:gd fmla="*/ 0 w 144" name="T2"/>
              <a:gd fmla="*/ 48 h 96" name="T3"/>
              <a:gd fmla="*/ 72 w 144" name="T4"/>
              <a:gd fmla="*/ 96 h 96" name="T5"/>
              <a:gd fmla="*/ 144 w 144" name="T6"/>
              <a:gd fmla="*/ 48 h 96" name="T7"/>
              <a:gd fmla="*/ 72 w 144" name="T8"/>
              <a:gd fmla="*/ 0 h 96" name="T9"/>
              <a:gd fmla="*/ 72 w 144" name="T10"/>
              <a:gd fmla="*/ 78 h 96" name="T11"/>
              <a:gd fmla="*/ 42 w 144" name="T12"/>
              <a:gd fmla="*/ 48 h 96" name="T13"/>
              <a:gd fmla="*/ 72 w 144" name="T14"/>
              <a:gd fmla="*/ 18 h 96" name="T15"/>
              <a:gd fmla="*/ 102 w 144" name="T16"/>
              <a:gd fmla="*/ 48 h 96" name="T17"/>
              <a:gd fmla="*/ 72 w 144" name="T18"/>
              <a:gd fmla="*/ 78 h 9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6" w="144">
                <a:moveTo>
                  <a:pt x="72" y="0"/>
                </a:moveTo>
                <a:cubicBezTo>
                  <a:pt x="32" y="0"/>
                  <a:pt x="0" y="48"/>
                  <a:pt x="0" y="48"/>
                </a:cubicBezTo>
                <a:cubicBezTo>
                  <a:pt x="0" y="48"/>
                  <a:pt x="32" y="96"/>
                  <a:pt x="72" y="96"/>
                </a:cubicBezTo>
                <a:cubicBezTo>
                  <a:pt x="112" y="96"/>
                  <a:pt x="144" y="48"/>
                  <a:pt x="144" y="48"/>
                </a:cubicBezTo>
                <a:cubicBezTo>
                  <a:pt x="144" y="48"/>
                  <a:pt x="112" y="0"/>
                  <a:pt x="72" y="0"/>
                </a:cubicBezTo>
                <a:moveTo>
                  <a:pt x="72" y="78"/>
                </a:moveTo>
                <a:cubicBezTo>
                  <a:pt x="55" y="78"/>
                  <a:pt x="42" y="65"/>
                  <a:pt x="42" y="48"/>
                </a:cubicBezTo>
                <a:cubicBezTo>
                  <a:pt x="42" y="31"/>
                  <a:pt x="55" y="18"/>
                  <a:pt x="72" y="18"/>
                </a:cubicBezTo>
                <a:cubicBezTo>
                  <a:pt x="89" y="18"/>
                  <a:pt x="102" y="31"/>
                  <a:pt x="102" y="48"/>
                </a:cubicBezTo>
                <a:cubicBezTo>
                  <a:pt x="102" y="65"/>
                  <a:pt x="89" y="78"/>
                  <a:pt x="72" y="78"/>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4" name="Oval 67"/>
          <p:cNvSpPr>
            <a:spLocks noChangeArrowheads="1"/>
          </p:cNvSpPr>
          <p:nvPr/>
        </p:nvSpPr>
        <p:spPr bwMode="auto">
          <a:xfrm>
            <a:off x="3606800" y="2651125"/>
            <a:ext cx="53975" cy="57150"/>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5" name="Freeform 68"/>
          <p:cNvSpPr>
            <a:spLocks noEditPoints="1"/>
          </p:cNvSpPr>
          <p:nvPr/>
        </p:nvSpPr>
        <p:spPr bwMode="auto">
          <a:xfrm>
            <a:off x="3524250" y="2571750"/>
            <a:ext cx="219075" cy="219075"/>
          </a:xfrm>
          <a:custGeom>
            <a:gdLst>
              <a:gd fmla="*/ 48 w 96" name="T0"/>
              <a:gd fmla="*/ 18 h 96" name="T1"/>
              <a:gd fmla="*/ 78 w 96" name="T2"/>
              <a:gd fmla="*/ 48 h 96" name="T3"/>
              <a:gd fmla="*/ 48 w 96" name="T4"/>
              <a:gd fmla="*/ 78 h 96" name="T5"/>
              <a:gd fmla="*/ 18 w 96" name="T6"/>
              <a:gd fmla="*/ 48 h 96" name="T7"/>
              <a:gd fmla="*/ 48 w 96" name="T8"/>
              <a:gd fmla="*/ 18 h 96" name="T9"/>
              <a:gd fmla="*/ 48 w 96" name="T10"/>
              <a:gd fmla="*/ 0 h 96" name="T11"/>
              <a:gd fmla="*/ 0 w 96" name="T12"/>
              <a:gd fmla="*/ 48 h 96" name="T13"/>
              <a:gd fmla="*/ 48 w 96" name="T14"/>
              <a:gd fmla="*/ 96 h 96" name="T15"/>
              <a:gd fmla="*/ 96 w 96" name="T16"/>
              <a:gd fmla="*/ 48 h 96" name="T17"/>
              <a:gd fmla="*/ 48 w 96" name="T18"/>
              <a:gd fmla="*/ 0 h 9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6" w="96">
                <a:moveTo>
                  <a:pt x="48" y="18"/>
                </a:moveTo>
                <a:cubicBezTo>
                  <a:pt x="65" y="18"/>
                  <a:pt x="78" y="31"/>
                  <a:pt x="78" y="48"/>
                </a:cubicBezTo>
                <a:cubicBezTo>
                  <a:pt x="78" y="65"/>
                  <a:pt x="65" y="78"/>
                  <a:pt x="48" y="78"/>
                </a:cubicBezTo>
                <a:cubicBezTo>
                  <a:pt x="31" y="78"/>
                  <a:pt x="18" y="65"/>
                  <a:pt x="18" y="48"/>
                </a:cubicBezTo>
                <a:cubicBezTo>
                  <a:pt x="18" y="31"/>
                  <a:pt x="31" y="18"/>
                  <a:pt x="48" y="18"/>
                </a:cubicBezTo>
                <a:moveTo>
                  <a:pt x="48" y="0"/>
                </a:moveTo>
                <a:cubicBezTo>
                  <a:pt x="21" y="0"/>
                  <a:pt x="0" y="21"/>
                  <a:pt x="0" y="48"/>
                </a:cubicBezTo>
                <a:cubicBezTo>
                  <a:pt x="0" y="75"/>
                  <a:pt x="21" y="96"/>
                  <a:pt x="48" y="96"/>
                </a:cubicBezTo>
                <a:cubicBezTo>
                  <a:pt x="75" y="96"/>
                  <a:pt x="96" y="75"/>
                  <a:pt x="96" y="48"/>
                </a:cubicBezTo>
                <a:cubicBezTo>
                  <a:pt x="96" y="21"/>
                  <a:pt x="75" y="0"/>
                  <a:pt x="48"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6" name="Freeform 69"/>
          <p:cNvSpPr>
            <a:spLocks noEditPoints="1"/>
          </p:cNvSpPr>
          <p:nvPr/>
        </p:nvSpPr>
        <p:spPr bwMode="auto">
          <a:xfrm>
            <a:off x="3443288" y="2489200"/>
            <a:ext cx="382587" cy="381000"/>
          </a:xfrm>
          <a:custGeom>
            <a:gdLst>
              <a:gd fmla="*/ 84 w 168" name="T0"/>
              <a:gd fmla="*/ 18 h 168" name="T1"/>
              <a:gd fmla="*/ 150 w 168" name="T2"/>
              <a:gd fmla="*/ 84 h 168" name="T3"/>
              <a:gd fmla="*/ 84 w 168" name="T4"/>
              <a:gd fmla="*/ 150 h 168" name="T5"/>
              <a:gd fmla="*/ 18 w 168" name="T6"/>
              <a:gd fmla="*/ 84 h 168" name="T7"/>
              <a:gd fmla="*/ 84 w 168" name="T8"/>
              <a:gd fmla="*/ 18 h 168" name="T9"/>
              <a:gd fmla="*/ 84 w 168" name="T10"/>
              <a:gd fmla="*/ 0 h 168" name="T11"/>
              <a:gd fmla="*/ 0 w 168" name="T12"/>
              <a:gd fmla="*/ 84 h 168" name="T13"/>
              <a:gd fmla="*/ 84 w 168" name="T14"/>
              <a:gd fmla="*/ 168 h 168" name="T15"/>
              <a:gd fmla="*/ 168 w 168" name="T16"/>
              <a:gd fmla="*/ 84 h 168" name="T17"/>
              <a:gd fmla="*/ 84 w 168" name="T18"/>
              <a:gd fmla="*/ 0 h 16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8" w="168">
                <a:moveTo>
                  <a:pt x="84" y="18"/>
                </a:moveTo>
                <a:cubicBezTo>
                  <a:pt x="120" y="18"/>
                  <a:pt x="150" y="48"/>
                  <a:pt x="150" y="84"/>
                </a:cubicBezTo>
                <a:cubicBezTo>
                  <a:pt x="150" y="120"/>
                  <a:pt x="120" y="150"/>
                  <a:pt x="84" y="150"/>
                </a:cubicBezTo>
                <a:cubicBezTo>
                  <a:pt x="48" y="150"/>
                  <a:pt x="18" y="120"/>
                  <a:pt x="18" y="84"/>
                </a:cubicBezTo>
                <a:cubicBezTo>
                  <a:pt x="18" y="48"/>
                  <a:pt x="48" y="18"/>
                  <a:pt x="84" y="18"/>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7" name="Freeform 70"/>
          <p:cNvSpPr/>
          <p:nvPr/>
        </p:nvSpPr>
        <p:spPr bwMode="auto">
          <a:xfrm>
            <a:off x="4121150" y="2513013"/>
            <a:ext cx="354013" cy="336550"/>
          </a:xfrm>
          <a:custGeom>
            <a:gdLst>
              <a:gd fmla="*/ 69 w 138" name="T0"/>
              <a:gd fmla="*/ 0 h 131" name="T1"/>
              <a:gd fmla="*/ 86 w 138" name="T2"/>
              <a:gd fmla="*/ 48 h 131" name="T3"/>
              <a:gd fmla="*/ 138 w 138" name="T4"/>
              <a:gd fmla="*/ 49 h 131" name="T5"/>
              <a:gd fmla="*/ 96 w 138" name="T6"/>
              <a:gd fmla="*/ 81 h 131" name="T7"/>
              <a:gd fmla="*/ 111 w 138" name="T8"/>
              <a:gd fmla="*/ 131 h 131" name="T9"/>
              <a:gd fmla="*/ 69 w 138" name="T10"/>
              <a:gd fmla="*/ 101 h 131" name="T11"/>
              <a:gd fmla="*/ 26 w 138" name="T12"/>
              <a:gd fmla="*/ 131 h 131" name="T13"/>
              <a:gd fmla="*/ 41 w 138" name="T14"/>
              <a:gd fmla="*/ 81 h 131" name="T15"/>
              <a:gd fmla="*/ 0 w 138" name="T16"/>
              <a:gd fmla="*/ 49 h 131" name="T17"/>
              <a:gd fmla="*/ 52 w 138" name="T18"/>
              <a:gd fmla="*/ 48 h 131" name="T19"/>
              <a:gd fmla="*/ 69 w 138" name="T20"/>
              <a:gd fmla="*/ 0 h 13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1" w="138">
                <a:moveTo>
                  <a:pt x="69" y="0"/>
                </a:moveTo>
                <a:lnTo>
                  <a:pt x="86" y="48"/>
                </a:lnTo>
                <a:lnTo>
                  <a:pt x="138" y="49"/>
                </a:lnTo>
                <a:lnTo>
                  <a:pt x="96" y="81"/>
                </a:lnTo>
                <a:lnTo>
                  <a:pt x="111" y="131"/>
                </a:lnTo>
                <a:lnTo>
                  <a:pt x="69" y="101"/>
                </a:lnTo>
                <a:lnTo>
                  <a:pt x="26" y="131"/>
                </a:lnTo>
                <a:lnTo>
                  <a:pt x="41" y="81"/>
                </a:lnTo>
                <a:lnTo>
                  <a:pt x="0" y="49"/>
                </a:lnTo>
                <a:lnTo>
                  <a:pt x="52" y="48"/>
                </a:lnTo>
                <a:lnTo>
                  <a:pt x="69"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8" name="Oval 71"/>
          <p:cNvSpPr>
            <a:spLocks noChangeArrowheads="1"/>
          </p:cNvSpPr>
          <p:nvPr/>
        </p:nvSpPr>
        <p:spPr bwMode="auto">
          <a:xfrm>
            <a:off x="4899025" y="2738438"/>
            <a:ext cx="65088" cy="6508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9" name="Freeform 72"/>
          <p:cNvSpPr>
            <a:spLocks noEditPoints="1"/>
          </p:cNvSpPr>
          <p:nvPr/>
        </p:nvSpPr>
        <p:spPr bwMode="auto">
          <a:xfrm>
            <a:off x="4822825" y="2497138"/>
            <a:ext cx="217488" cy="382587"/>
          </a:xfrm>
          <a:custGeom>
            <a:gdLst>
              <a:gd fmla="*/ 84 w 96" name="T0"/>
              <a:gd fmla="*/ 0 h 168" name="T1"/>
              <a:gd fmla="*/ 12 w 96" name="T2"/>
              <a:gd fmla="*/ 0 h 168" name="T3"/>
              <a:gd fmla="*/ 0 w 96" name="T4"/>
              <a:gd fmla="*/ 12 h 168" name="T5"/>
              <a:gd fmla="*/ 0 w 96" name="T6"/>
              <a:gd fmla="*/ 156 h 168" name="T7"/>
              <a:gd fmla="*/ 12 w 96" name="T8"/>
              <a:gd fmla="*/ 168 h 168" name="T9"/>
              <a:gd fmla="*/ 84 w 96" name="T10"/>
              <a:gd fmla="*/ 168 h 168" name="T11"/>
              <a:gd fmla="*/ 96 w 96" name="T12"/>
              <a:gd fmla="*/ 156 h 168" name="T13"/>
              <a:gd fmla="*/ 96 w 96" name="T14"/>
              <a:gd fmla="*/ 12 h 168" name="T15"/>
              <a:gd fmla="*/ 84 w 96" name="T16"/>
              <a:gd fmla="*/ 0 h 168" name="T17"/>
              <a:gd fmla="*/ 48 w 96" name="T18"/>
              <a:gd fmla="*/ 156 h 168" name="T19"/>
              <a:gd fmla="*/ 12 w 96" name="T20"/>
              <a:gd fmla="*/ 120 h 168" name="T21"/>
              <a:gd fmla="*/ 48 w 96" name="T22"/>
              <a:gd fmla="*/ 84 h 168" name="T23"/>
              <a:gd fmla="*/ 84 w 96" name="T24"/>
              <a:gd fmla="*/ 120 h 168" name="T25"/>
              <a:gd fmla="*/ 48 w 96" name="T26"/>
              <a:gd fmla="*/ 156 h 168" name="T27"/>
              <a:gd fmla="*/ 84 w 96" name="T28"/>
              <a:gd fmla="*/ 64 h 168" name="T29"/>
              <a:gd fmla="*/ 76 w 96" name="T30"/>
              <a:gd fmla="*/ 72 h 168" name="T31"/>
              <a:gd fmla="*/ 20 w 96" name="T32"/>
              <a:gd fmla="*/ 72 h 168" name="T33"/>
              <a:gd fmla="*/ 12 w 96" name="T34"/>
              <a:gd fmla="*/ 64 h 168" name="T35"/>
              <a:gd fmla="*/ 12 w 96" name="T36"/>
              <a:gd fmla="*/ 20 h 168" name="T37"/>
              <a:gd fmla="*/ 20 w 96" name="T38"/>
              <a:gd fmla="*/ 12 h 168" name="T39"/>
              <a:gd fmla="*/ 76 w 96" name="T40"/>
              <a:gd fmla="*/ 12 h 168" name="T41"/>
              <a:gd fmla="*/ 84 w 96" name="T42"/>
              <a:gd fmla="*/ 20 h 168" name="T43"/>
              <a:gd fmla="*/ 84 w 96" name="T44"/>
              <a:gd fmla="*/ 64 h 168"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68" w="96">
                <a:moveTo>
                  <a:pt x="84" y="0"/>
                </a:moveTo>
                <a:cubicBezTo>
                  <a:pt x="12" y="0"/>
                  <a:pt x="12" y="0"/>
                  <a:pt x="12" y="0"/>
                </a:cubicBezTo>
                <a:cubicBezTo>
                  <a:pt x="5" y="0"/>
                  <a:pt x="0" y="5"/>
                  <a:pt x="0" y="12"/>
                </a:cubicBezTo>
                <a:cubicBezTo>
                  <a:pt x="0" y="156"/>
                  <a:pt x="0" y="156"/>
                  <a:pt x="0" y="156"/>
                </a:cubicBezTo>
                <a:cubicBezTo>
                  <a:pt x="0" y="163"/>
                  <a:pt x="5" y="168"/>
                  <a:pt x="12" y="168"/>
                </a:cubicBezTo>
                <a:cubicBezTo>
                  <a:pt x="84" y="168"/>
                  <a:pt x="84" y="168"/>
                  <a:pt x="84" y="168"/>
                </a:cubicBezTo>
                <a:cubicBezTo>
                  <a:pt x="91" y="168"/>
                  <a:pt x="96" y="163"/>
                  <a:pt x="96" y="156"/>
                </a:cubicBezTo>
                <a:cubicBezTo>
                  <a:pt x="96" y="12"/>
                  <a:pt x="96" y="12"/>
                  <a:pt x="96" y="12"/>
                </a:cubicBezTo>
                <a:cubicBezTo>
                  <a:pt x="96" y="5"/>
                  <a:pt x="91" y="0"/>
                  <a:pt x="84" y="0"/>
                </a:cubicBezTo>
                <a:moveTo>
                  <a:pt x="48" y="156"/>
                </a:moveTo>
                <a:cubicBezTo>
                  <a:pt x="28" y="156"/>
                  <a:pt x="12" y="140"/>
                  <a:pt x="12" y="120"/>
                </a:cubicBezTo>
                <a:cubicBezTo>
                  <a:pt x="12" y="100"/>
                  <a:pt x="28" y="84"/>
                  <a:pt x="48" y="84"/>
                </a:cubicBezTo>
                <a:cubicBezTo>
                  <a:pt x="68" y="84"/>
                  <a:pt x="84" y="100"/>
                  <a:pt x="84" y="120"/>
                </a:cubicBezTo>
                <a:cubicBezTo>
                  <a:pt x="84" y="140"/>
                  <a:pt x="68" y="156"/>
                  <a:pt x="48" y="156"/>
                </a:cubicBezTo>
                <a:moveTo>
                  <a:pt x="84" y="64"/>
                </a:moveTo>
                <a:cubicBezTo>
                  <a:pt x="84" y="68"/>
                  <a:pt x="80" y="72"/>
                  <a:pt x="76" y="72"/>
                </a:cubicBezTo>
                <a:cubicBezTo>
                  <a:pt x="20" y="72"/>
                  <a:pt x="20" y="72"/>
                  <a:pt x="20" y="72"/>
                </a:cubicBezTo>
                <a:cubicBezTo>
                  <a:pt x="16" y="72"/>
                  <a:pt x="12" y="68"/>
                  <a:pt x="12" y="64"/>
                </a:cubicBezTo>
                <a:cubicBezTo>
                  <a:pt x="12" y="20"/>
                  <a:pt x="12" y="20"/>
                  <a:pt x="12" y="20"/>
                </a:cubicBezTo>
                <a:cubicBezTo>
                  <a:pt x="12" y="16"/>
                  <a:pt x="16" y="12"/>
                  <a:pt x="20" y="12"/>
                </a:cubicBezTo>
                <a:cubicBezTo>
                  <a:pt x="76" y="12"/>
                  <a:pt x="76" y="12"/>
                  <a:pt x="76" y="12"/>
                </a:cubicBezTo>
                <a:cubicBezTo>
                  <a:pt x="80" y="12"/>
                  <a:pt x="84" y="16"/>
                  <a:pt x="84" y="20"/>
                </a:cubicBezTo>
                <a:lnTo>
                  <a:pt x="84" y="6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0" name="Freeform 73"/>
          <p:cNvSpPr>
            <a:spLocks noEditPoints="1"/>
          </p:cNvSpPr>
          <p:nvPr/>
        </p:nvSpPr>
        <p:spPr bwMode="auto">
          <a:xfrm>
            <a:off x="5459413" y="2484438"/>
            <a:ext cx="219075" cy="409575"/>
          </a:xfrm>
          <a:custGeom>
            <a:gdLst>
              <a:gd fmla="*/ 81 w 96" name="T0"/>
              <a:gd fmla="*/ 0 h 180" name="T1"/>
              <a:gd fmla="*/ 15 w 96" name="T2"/>
              <a:gd fmla="*/ 0 h 180" name="T3"/>
              <a:gd fmla="*/ 0 w 96" name="T4"/>
              <a:gd fmla="*/ 15 h 180" name="T5"/>
              <a:gd fmla="*/ 0 w 96" name="T6"/>
              <a:gd fmla="*/ 165 h 180" name="T7"/>
              <a:gd fmla="*/ 15 w 96" name="T8"/>
              <a:gd fmla="*/ 180 h 180" name="T9"/>
              <a:gd fmla="*/ 81 w 96" name="T10"/>
              <a:gd fmla="*/ 180 h 180" name="T11"/>
              <a:gd fmla="*/ 96 w 96" name="T12"/>
              <a:gd fmla="*/ 165 h 180" name="T13"/>
              <a:gd fmla="*/ 96 w 96" name="T14"/>
              <a:gd fmla="*/ 15 h 180" name="T15"/>
              <a:gd fmla="*/ 81 w 96" name="T16"/>
              <a:gd fmla="*/ 0 h 180" name="T17"/>
              <a:gd fmla="*/ 39 w 96" name="T18"/>
              <a:gd fmla="*/ 12 h 180" name="T19"/>
              <a:gd fmla="*/ 57 w 96" name="T20"/>
              <a:gd fmla="*/ 12 h 180" name="T21"/>
              <a:gd fmla="*/ 60 w 96" name="T22"/>
              <a:gd fmla="*/ 15 h 180" name="T23"/>
              <a:gd fmla="*/ 57 w 96" name="T24"/>
              <a:gd fmla="*/ 18 h 180" name="T25"/>
              <a:gd fmla="*/ 39 w 96" name="T26"/>
              <a:gd fmla="*/ 18 h 180" name="T27"/>
              <a:gd fmla="*/ 36 w 96" name="T28"/>
              <a:gd fmla="*/ 15 h 180" name="T29"/>
              <a:gd fmla="*/ 39 w 96" name="T30"/>
              <a:gd fmla="*/ 12 h 180" name="T31"/>
              <a:gd fmla="*/ 48 w 96" name="T32"/>
              <a:gd fmla="*/ 174 h 180" name="T33"/>
              <a:gd fmla="*/ 39 w 96" name="T34"/>
              <a:gd fmla="*/ 165 h 180" name="T35"/>
              <a:gd fmla="*/ 48 w 96" name="T36"/>
              <a:gd fmla="*/ 156 h 180" name="T37"/>
              <a:gd fmla="*/ 57 w 96" name="T38"/>
              <a:gd fmla="*/ 165 h 180" name="T39"/>
              <a:gd fmla="*/ 48 w 96" name="T40"/>
              <a:gd fmla="*/ 174 h 180" name="T41"/>
              <a:gd fmla="*/ 90 w 96" name="T42"/>
              <a:gd fmla="*/ 150 h 180" name="T43"/>
              <a:gd fmla="*/ 6 w 96" name="T44"/>
              <a:gd fmla="*/ 150 h 180" name="T45"/>
              <a:gd fmla="*/ 6 w 96" name="T46"/>
              <a:gd fmla="*/ 30 h 180" name="T47"/>
              <a:gd fmla="*/ 90 w 96" name="T48"/>
              <a:gd fmla="*/ 30 h 180" name="T49"/>
              <a:gd fmla="*/ 90 w 96" name="T50"/>
              <a:gd fmla="*/ 150 h 180"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80" w="96">
                <a:moveTo>
                  <a:pt x="81" y="0"/>
                </a:moveTo>
                <a:cubicBezTo>
                  <a:pt x="15" y="0"/>
                  <a:pt x="15" y="0"/>
                  <a:pt x="15" y="0"/>
                </a:cubicBezTo>
                <a:cubicBezTo>
                  <a:pt x="7" y="0"/>
                  <a:pt x="0" y="7"/>
                  <a:pt x="0" y="15"/>
                </a:cubicBezTo>
                <a:cubicBezTo>
                  <a:pt x="0" y="165"/>
                  <a:pt x="0" y="165"/>
                  <a:pt x="0" y="165"/>
                </a:cubicBezTo>
                <a:cubicBezTo>
                  <a:pt x="0" y="173"/>
                  <a:pt x="7" y="180"/>
                  <a:pt x="15" y="180"/>
                </a:cubicBezTo>
                <a:cubicBezTo>
                  <a:pt x="81" y="180"/>
                  <a:pt x="81" y="180"/>
                  <a:pt x="81" y="180"/>
                </a:cubicBezTo>
                <a:cubicBezTo>
                  <a:pt x="89" y="180"/>
                  <a:pt x="96" y="173"/>
                  <a:pt x="96" y="165"/>
                </a:cubicBezTo>
                <a:cubicBezTo>
                  <a:pt x="96" y="15"/>
                  <a:pt x="96" y="15"/>
                  <a:pt x="96" y="15"/>
                </a:cubicBezTo>
                <a:cubicBezTo>
                  <a:pt x="96" y="7"/>
                  <a:pt x="89" y="0"/>
                  <a:pt x="81" y="0"/>
                </a:cubicBezTo>
                <a:moveTo>
                  <a:pt x="39" y="12"/>
                </a:moveTo>
                <a:cubicBezTo>
                  <a:pt x="57" y="12"/>
                  <a:pt x="57" y="12"/>
                  <a:pt x="57" y="12"/>
                </a:cubicBezTo>
                <a:cubicBezTo>
                  <a:pt x="59" y="12"/>
                  <a:pt x="60" y="13"/>
                  <a:pt x="60" y="15"/>
                </a:cubicBezTo>
                <a:cubicBezTo>
                  <a:pt x="60" y="17"/>
                  <a:pt x="59" y="18"/>
                  <a:pt x="57" y="18"/>
                </a:cubicBezTo>
                <a:cubicBezTo>
                  <a:pt x="39" y="18"/>
                  <a:pt x="39" y="18"/>
                  <a:pt x="39" y="18"/>
                </a:cubicBezTo>
                <a:cubicBezTo>
                  <a:pt x="37" y="18"/>
                  <a:pt x="36" y="17"/>
                  <a:pt x="36" y="15"/>
                </a:cubicBezTo>
                <a:cubicBezTo>
                  <a:pt x="36" y="13"/>
                  <a:pt x="37" y="12"/>
                  <a:pt x="39" y="12"/>
                </a:cubicBezTo>
                <a:moveTo>
                  <a:pt x="48" y="174"/>
                </a:moveTo>
                <a:cubicBezTo>
                  <a:pt x="43" y="174"/>
                  <a:pt x="39" y="170"/>
                  <a:pt x="39" y="165"/>
                </a:cubicBezTo>
                <a:cubicBezTo>
                  <a:pt x="39" y="160"/>
                  <a:pt x="43" y="156"/>
                  <a:pt x="48" y="156"/>
                </a:cubicBezTo>
                <a:cubicBezTo>
                  <a:pt x="53" y="156"/>
                  <a:pt x="57" y="160"/>
                  <a:pt x="57" y="165"/>
                </a:cubicBezTo>
                <a:cubicBezTo>
                  <a:pt x="57" y="170"/>
                  <a:pt x="53" y="174"/>
                  <a:pt x="48" y="174"/>
                </a:cubicBezTo>
                <a:moveTo>
                  <a:pt x="90" y="150"/>
                </a:moveTo>
                <a:cubicBezTo>
                  <a:pt x="6" y="150"/>
                  <a:pt x="6" y="150"/>
                  <a:pt x="6" y="150"/>
                </a:cubicBezTo>
                <a:cubicBezTo>
                  <a:pt x="6" y="30"/>
                  <a:pt x="6" y="30"/>
                  <a:pt x="6" y="30"/>
                </a:cubicBezTo>
                <a:cubicBezTo>
                  <a:pt x="90" y="30"/>
                  <a:pt x="90" y="30"/>
                  <a:pt x="90" y="30"/>
                </a:cubicBezTo>
                <a:lnTo>
                  <a:pt x="90" y="15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1" name="Rectangle 74"/>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2" name="Rectangle 75"/>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3" name="Rectangle 76"/>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4" name="Rectangle 77"/>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5" name="Freeform 78"/>
          <p:cNvSpPr>
            <a:spLocks noEditPoints="1"/>
          </p:cNvSpPr>
          <p:nvPr/>
        </p:nvSpPr>
        <p:spPr bwMode="auto">
          <a:xfrm>
            <a:off x="909638" y="3181350"/>
            <a:ext cx="327025" cy="271463"/>
          </a:xfrm>
          <a:custGeom>
            <a:gdLst>
              <a:gd fmla="*/ 132 w 144" name="T0"/>
              <a:gd fmla="*/ 0 h 120" name="T1"/>
              <a:gd fmla="*/ 12 w 144" name="T2"/>
              <a:gd fmla="*/ 0 h 120" name="T3"/>
              <a:gd fmla="*/ 0 w 144" name="T4"/>
              <a:gd fmla="*/ 12 h 120" name="T5"/>
              <a:gd fmla="*/ 0 w 144" name="T6"/>
              <a:gd fmla="*/ 78 h 120" name="T7"/>
              <a:gd fmla="*/ 12 w 144" name="T8"/>
              <a:gd fmla="*/ 90 h 120" name="T9"/>
              <a:gd fmla="*/ 60 w 144" name="T10"/>
              <a:gd fmla="*/ 90 h 120" name="T11"/>
              <a:gd fmla="*/ 60 w 144" name="T12"/>
              <a:gd fmla="*/ 114 h 120" name="T13"/>
              <a:gd fmla="*/ 54 w 144" name="T14"/>
              <a:gd fmla="*/ 114 h 120" name="T15"/>
              <a:gd fmla="*/ 48 w 144" name="T16"/>
              <a:gd fmla="*/ 120 h 120" name="T17"/>
              <a:gd fmla="*/ 96 w 144" name="T18"/>
              <a:gd fmla="*/ 120 h 120" name="T19"/>
              <a:gd fmla="*/ 90 w 144" name="T20"/>
              <a:gd fmla="*/ 114 h 120" name="T21"/>
              <a:gd fmla="*/ 84 w 144" name="T22"/>
              <a:gd fmla="*/ 114 h 120" name="T23"/>
              <a:gd fmla="*/ 84 w 144" name="T24"/>
              <a:gd fmla="*/ 90 h 120" name="T25"/>
              <a:gd fmla="*/ 132 w 144" name="T26"/>
              <a:gd fmla="*/ 90 h 120" name="T27"/>
              <a:gd fmla="*/ 144 w 144" name="T28"/>
              <a:gd fmla="*/ 78 h 120" name="T29"/>
              <a:gd fmla="*/ 144 w 144" name="T30"/>
              <a:gd fmla="*/ 12 h 120" name="T31"/>
              <a:gd fmla="*/ 132 w 144" name="T32"/>
              <a:gd fmla="*/ 0 h 120" name="T33"/>
              <a:gd fmla="*/ 132 w 144" name="T34"/>
              <a:gd fmla="*/ 78 h 120" name="T35"/>
              <a:gd fmla="*/ 12 w 144" name="T36"/>
              <a:gd fmla="*/ 78 h 120" name="T37"/>
              <a:gd fmla="*/ 12 w 144" name="T38"/>
              <a:gd fmla="*/ 12 h 120" name="T39"/>
              <a:gd fmla="*/ 132 w 144" name="T40"/>
              <a:gd fmla="*/ 12 h 120" name="T41"/>
              <a:gd fmla="*/ 132 w 144" name="T42"/>
              <a:gd fmla="*/ 78 h 12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144">
                <a:moveTo>
                  <a:pt x="132" y="0"/>
                </a:moveTo>
                <a:cubicBezTo>
                  <a:pt x="12" y="0"/>
                  <a:pt x="12" y="0"/>
                  <a:pt x="12" y="0"/>
                </a:cubicBezTo>
                <a:cubicBezTo>
                  <a:pt x="5" y="0"/>
                  <a:pt x="0" y="5"/>
                  <a:pt x="0" y="12"/>
                </a:cubicBezTo>
                <a:cubicBezTo>
                  <a:pt x="0" y="78"/>
                  <a:pt x="0" y="78"/>
                  <a:pt x="0" y="78"/>
                </a:cubicBezTo>
                <a:cubicBezTo>
                  <a:pt x="0" y="85"/>
                  <a:pt x="5" y="90"/>
                  <a:pt x="12" y="90"/>
                </a:cubicBezTo>
                <a:cubicBezTo>
                  <a:pt x="60" y="90"/>
                  <a:pt x="60" y="90"/>
                  <a:pt x="60" y="90"/>
                </a:cubicBezTo>
                <a:cubicBezTo>
                  <a:pt x="60" y="114"/>
                  <a:pt x="60" y="114"/>
                  <a:pt x="60" y="114"/>
                </a:cubicBezTo>
                <a:cubicBezTo>
                  <a:pt x="54" y="114"/>
                  <a:pt x="54" y="114"/>
                  <a:pt x="54" y="114"/>
                </a:cubicBezTo>
                <a:cubicBezTo>
                  <a:pt x="48" y="114"/>
                  <a:pt x="48" y="120"/>
                  <a:pt x="48" y="120"/>
                </a:cubicBezTo>
                <a:cubicBezTo>
                  <a:pt x="96" y="120"/>
                  <a:pt x="96" y="120"/>
                  <a:pt x="96" y="120"/>
                </a:cubicBezTo>
                <a:cubicBezTo>
                  <a:pt x="96" y="114"/>
                  <a:pt x="90" y="114"/>
                  <a:pt x="90" y="114"/>
                </a:cubicBezTo>
                <a:cubicBezTo>
                  <a:pt x="84" y="114"/>
                  <a:pt x="84" y="114"/>
                  <a:pt x="84" y="114"/>
                </a:cubicBezTo>
                <a:cubicBezTo>
                  <a:pt x="84" y="90"/>
                  <a:pt x="84" y="90"/>
                  <a:pt x="84" y="90"/>
                </a:cubicBezTo>
                <a:cubicBezTo>
                  <a:pt x="132" y="90"/>
                  <a:pt x="132" y="90"/>
                  <a:pt x="132" y="90"/>
                </a:cubicBezTo>
                <a:cubicBezTo>
                  <a:pt x="139" y="90"/>
                  <a:pt x="144" y="85"/>
                  <a:pt x="144" y="78"/>
                </a:cubicBezTo>
                <a:cubicBezTo>
                  <a:pt x="144" y="12"/>
                  <a:pt x="144" y="12"/>
                  <a:pt x="144" y="12"/>
                </a:cubicBezTo>
                <a:cubicBezTo>
                  <a:pt x="144" y="5"/>
                  <a:pt x="139" y="0"/>
                  <a:pt x="132" y="0"/>
                </a:cubicBezTo>
                <a:moveTo>
                  <a:pt x="132" y="78"/>
                </a:moveTo>
                <a:cubicBezTo>
                  <a:pt x="12" y="78"/>
                  <a:pt x="12" y="78"/>
                  <a:pt x="12" y="78"/>
                </a:cubicBezTo>
                <a:cubicBezTo>
                  <a:pt x="12" y="12"/>
                  <a:pt x="12" y="12"/>
                  <a:pt x="12" y="12"/>
                </a:cubicBezTo>
                <a:cubicBezTo>
                  <a:pt x="132" y="12"/>
                  <a:pt x="132" y="12"/>
                  <a:pt x="132" y="12"/>
                </a:cubicBezTo>
                <a:lnTo>
                  <a:pt x="132" y="7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6" name="Freeform 79"/>
          <p:cNvSpPr>
            <a:spLocks noEditPoints="1"/>
          </p:cNvSpPr>
          <p:nvPr/>
        </p:nvSpPr>
        <p:spPr bwMode="auto">
          <a:xfrm>
            <a:off x="1541463" y="3206750"/>
            <a:ext cx="409575" cy="260350"/>
          </a:xfrm>
          <a:custGeom>
            <a:gdLst>
              <a:gd fmla="*/ 168 w 180" name="T0"/>
              <a:gd fmla="*/ 0 h 114" name="T1"/>
              <a:gd fmla="*/ 12 w 180" name="T2"/>
              <a:gd fmla="*/ 0 h 114" name="T3"/>
              <a:gd fmla="*/ 0 w 180" name="T4"/>
              <a:gd fmla="*/ 12 h 114" name="T5"/>
              <a:gd fmla="*/ 0 w 180" name="T6"/>
              <a:gd fmla="*/ 90 h 114" name="T7"/>
              <a:gd fmla="*/ 12 w 180" name="T8"/>
              <a:gd fmla="*/ 102 h 114" name="T9"/>
              <a:gd fmla="*/ 78 w 180" name="T10"/>
              <a:gd fmla="*/ 102 h 114" name="T11"/>
              <a:gd fmla="*/ 78 w 180" name="T12"/>
              <a:gd fmla="*/ 108 h 114" name="T13"/>
              <a:gd fmla="*/ 66 w 180" name="T14"/>
              <a:gd fmla="*/ 108 h 114" name="T15"/>
              <a:gd fmla="*/ 60 w 180" name="T16"/>
              <a:gd fmla="*/ 114 h 114" name="T17"/>
              <a:gd fmla="*/ 120 w 180" name="T18"/>
              <a:gd fmla="*/ 114 h 114" name="T19"/>
              <a:gd fmla="*/ 114 w 180" name="T20"/>
              <a:gd fmla="*/ 108 h 114" name="T21"/>
              <a:gd fmla="*/ 102 w 180" name="T22"/>
              <a:gd fmla="*/ 108 h 114" name="T23"/>
              <a:gd fmla="*/ 102 w 180" name="T24"/>
              <a:gd fmla="*/ 102 h 114" name="T25"/>
              <a:gd fmla="*/ 168 w 180" name="T26"/>
              <a:gd fmla="*/ 102 h 114" name="T27"/>
              <a:gd fmla="*/ 180 w 180" name="T28"/>
              <a:gd fmla="*/ 90 h 114" name="T29"/>
              <a:gd fmla="*/ 180 w 180" name="T30"/>
              <a:gd fmla="*/ 12 h 114" name="T31"/>
              <a:gd fmla="*/ 168 w 180" name="T32"/>
              <a:gd fmla="*/ 0 h 114" name="T33"/>
              <a:gd fmla="*/ 174 w 180" name="T34"/>
              <a:gd fmla="*/ 90 h 114" name="T35"/>
              <a:gd fmla="*/ 168 w 180" name="T36"/>
              <a:gd fmla="*/ 96 h 114" name="T37"/>
              <a:gd fmla="*/ 12 w 180" name="T38"/>
              <a:gd fmla="*/ 96 h 114" name="T39"/>
              <a:gd fmla="*/ 6 w 180" name="T40"/>
              <a:gd fmla="*/ 90 h 114" name="T41"/>
              <a:gd fmla="*/ 6 w 180" name="T42"/>
              <a:gd fmla="*/ 12 h 114" name="T43"/>
              <a:gd fmla="*/ 12 w 180" name="T44"/>
              <a:gd fmla="*/ 6 h 114" name="T45"/>
              <a:gd fmla="*/ 168 w 180" name="T46"/>
              <a:gd fmla="*/ 6 h 114" name="T47"/>
              <a:gd fmla="*/ 174 w 180" name="T48"/>
              <a:gd fmla="*/ 12 h 114" name="T49"/>
              <a:gd fmla="*/ 174 w 180" name="T50"/>
              <a:gd fmla="*/ 90 h 114"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14" w="180">
                <a:moveTo>
                  <a:pt x="168" y="0"/>
                </a:moveTo>
                <a:cubicBezTo>
                  <a:pt x="12" y="0"/>
                  <a:pt x="12" y="0"/>
                  <a:pt x="12" y="0"/>
                </a:cubicBezTo>
                <a:cubicBezTo>
                  <a:pt x="5" y="0"/>
                  <a:pt x="0" y="5"/>
                  <a:pt x="0" y="12"/>
                </a:cubicBezTo>
                <a:cubicBezTo>
                  <a:pt x="0" y="90"/>
                  <a:pt x="0" y="90"/>
                  <a:pt x="0" y="90"/>
                </a:cubicBezTo>
                <a:cubicBezTo>
                  <a:pt x="0" y="97"/>
                  <a:pt x="5" y="102"/>
                  <a:pt x="12" y="102"/>
                </a:cubicBezTo>
                <a:cubicBezTo>
                  <a:pt x="78" y="102"/>
                  <a:pt x="78" y="102"/>
                  <a:pt x="78" y="102"/>
                </a:cubicBezTo>
                <a:cubicBezTo>
                  <a:pt x="78" y="108"/>
                  <a:pt x="78" y="108"/>
                  <a:pt x="78" y="108"/>
                </a:cubicBezTo>
                <a:cubicBezTo>
                  <a:pt x="66" y="108"/>
                  <a:pt x="66" y="108"/>
                  <a:pt x="66" y="108"/>
                </a:cubicBezTo>
                <a:cubicBezTo>
                  <a:pt x="60" y="108"/>
                  <a:pt x="60" y="114"/>
                  <a:pt x="60" y="114"/>
                </a:cubicBezTo>
                <a:cubicBezTo>
                  <a:pt x="120" y="114"/>
                  <a:pt x="120" y="114"/>
                  <a:pt x="120" y="114"/>
                </a:cubicBezTo>
                <a:cubicBezTo>
                  <a:pt x="120" y="108"/>
                  <a:pt x="114" y="108"/>
                  <a:pt x="114" y="108"/>
                </a:cubicBezTo>
                <a:cubicBezTo>
                  <a:pt x="102" y="108"/>
                  <a:pt x="102" y="108"/>
                  <a:pt x="102" y="108"/>
                </a:cubicBezTo>
                <a:cubicBezTo>
                  <a:pt x="102" y="102"/>
                  <a:pt x="102" y="102"/>
                  <a:pt x="102" y="102"/>
                </a:cubicBezTo>
                <a:cubicBezTo>
                  <a:pt x="168" y="102"/>
                  <a:pt x="168" y="102"/>
                  <a:pt x="168" y="102"/>
                </a:cubicBezTo>
                <a:cubicBezTo>
                  <a:pt x="175" y="102"/>
                  <a:pt x="180" y="97"/>
                  <a:pt x="180" y="90"/>
                </a:cubicBezTo>
                <a:cubicBezTo>
                  <a:pt x="180" y="12"/>
                  <a:pt x="180" y="12"/>
                  <a:pt x="180" y="12"/>
                </a:cubicBezTo>
                <a:cubicBezTo>
                  <a:pt x="180" y="5"/>
                  <a:pt x="175" y="0"/>
                  <a:pt x="168" y="0"/>
                </a:cubicBezTo>
                <a:moveTo>
                  <a:pt x="174" y="90"/>
                </a:moveTo>
                <a:cubicBezTo>
                  <a:pt x="174" y="93"/>
                  <a:pt x="171" y="96"/>
                  <a:pt x="168" y="96"/>
                </a:cubicBezTo>
                <a:cubicBezTo>
                  <a:pt x="12" y="96"/>
                  <a:pt x="12" y="96"/>
                  <a:pt x="12" y="96"/>
                </a:cubicBezTo>
                <a:cubicBezTo>
                  <a:pt x="9" y="96"/>
                  <a:pt x="6" y="93"/>
                  <a:pt x="6" y="90"/>
                </a:cubicBezTo>
                <a:cubicBezTo>
                  <a:pt x="6" y="12"/>
                  <a:pt x="6" y="12"/>
                  <a:pt x="6" y="12"/>
                </a:cubicBezTo>
                <a:cubicBezTo>
                  <a:pt x="6" y="9"/>
                  <a:pt x="9" y="6"/>
                  <a:pt x="12" y="6"/>
                </a:cubicBezTo>
                <a:cubicBezTo>
                  <a:pt x="168" y="6"/>
                  <a:pt x="168" y="6"/>
                  <a:pt x="168" y="6"/>
                </a:cubicBezTo>
                <a:cubicBezTo>
                  <a:pt x="171" y="6"/>
                  <a:pt x="174" y="9"/>
                  <a:pt x="174" y="12"/>
                </a:cubicBezTo>
                <a:lnTo>
                  <a:pt x="174" y="9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panose="020f0502020204030204" typeface="Calibri"/>
              <a:ea typeface="+mn-ea"/>
            </a:endParaRPr>
          </a:p>
        </p:txBody>
      </p:sp>
      <p:sp>
        <p:nvSpPr>
          <p:cNvPr id="427" name="Freeform 80"/>
          <p:cNvSpPr>
            <a:spLocks noEditPoints="1"/>
          </p:cNvSpPr>
          <p:nvPr/>
        </p:nvSpPr>
        <p:spPr bwMode="auto">
          <a:xfrm>
            <a:off x="2238375" y="3127375"/>
            <a:ext cx="327025" cy="325438"/>
          </a:xfrm>
          <a:custGeom>
            <a:gdLst>
              <a:gd fmla="*/ 132 w 144" name="T0"/>
              <a:gd fmla="*/ 36 h 144" name="T1"/>
              <a:gd fmla="*/ 81 w 144" name="T2"/>
              <a:gd fmla="*/ 36 h 144" name="T3"/>
              <a:gd fmla="*/ 101 w 144" name="T4"/>
              <a:gd fmla="*/ 12 h 144" name="T5"/>
              <a:gd fmla="*/ 102 w 144" name="T6"/>
              <a:gd fmla="*/ 12 h 144" name="T7"/>
              <a:gd fmla="*/ 108 w 144" name="T8"/>
              <a:gd fmla="*/ 6 h 144" name="T9"/>
              <a:gd fmla="*/ 102 w 144" name="T10"/>
              <a:gd fmla="*/ 0 h 144" name="T11"/>
              <a:gd fmla="*/ 96 w 144" name="T12"/>
              <a:gd fmla="*/ 6 h 144" name="T13"/>
              <a:gd fmla="*/ 96 w 144" name="T14"/>
              <a:gd fmla="*/ 8 h 144" name="T15"/>
              <a:gd fmla="*/ 73 w 144" name="T16"/>
              <a:gd fmla="*/ 36 h 144" name="T17"/>
              <a:gd fmla="*/ 71 w 144" name="T18"/>
              <a:gd fmla="*/ 36 h 144" name="T19"/>
              <a:gd fmla="*/ 48 w 144" name="T20"/>
              <a:gd fmla="*/ 8 h 144" name="T21"/>
              <a:gd fmla="*/ 48 w 144" name="T22"/>
              <a:gd fmla="*/ 6 h 144" name="T23"/>
              <a:gd fmla="*/ 42 w 144" name="T24"/>
              <a:gd fmla="*/ 0 h 144" name="T25"/>
              <a:gd fmla="*/ 36 w 144" name="T26"/>
              <a:gd fmla="*/ 6 h 144" name="T27"/>
              <a:gd fmla="*/ 42 w 144" name="T28"/>
              <a:gd fmla="*/ 12 h 144" name="T29"/>
              <a:gd fmla="*/ 43 w 144" name="T30"/>
              <a:gd fmla="*/ 12 h 144" name="T31"/>
              <a:gd fmla="*/ 63 w 144" name="T32"/>
              <a:gd fmla="*/ 36 h 144" name="T33"/>
              <a:gd fmla="*/ 12 w 144" name="T34"/>
              <a:gd fmla="*/ 36 h 144" name="T35"/>
              <a:gd fmla="*/ 0 w 144" name="T36"/>
              <a:gd fmla="*/ 48 h 144" name="T37"/>
              <a:gd fmla="*/ 0 w 144" name="T38"/>
              <a:gd fmla="*/ 132 h 144" name="T39"/>
              <a:gd fmla="*/ 12 w 144" name="T40"/>
              <a:gd fmla="*/ 144 h 144" name="T41"/>
              <a:gd fmla="*/ 132 w 144" name="T42"/>
              <a:gd fmla="*/ 144 h 144" name="T43"/>
              <a:gd fmla="*/ 144 w 144" name="T44"/>
              <a:gd fmla="*/ 132 h 144" name="T45"/>
              <a:gd fmla="*/ 144 w 144" name="T46"/>
              <a:gd fmla="*/ 48 h 144" name="T47"/>
              <a:gd fmla="*/ 132 w 144" name="T48"/>
              <a:gd fmla="*/ 36 h 144" name="T49"/>
              <a:gd fmla="*/ 108 w 144" name="T50"/>
              <a:gd fmla="*/ 120 h 144" name="T51"/>
              <a:gd fmla="*/ 96 w 144" name="T52"/>
              <a:gd fmla="*/ 132 h 144" name="T53"/>
              <a:gd fmla="*/ 24 w 144" name="T54"/>
              <a:gd fmla="*/ 132 h 144" name="T55"/>
              <a:gd fmla="*/ 12 w 144" name="T56"/>
              <a:gd fmla="*/ 120 h 144" name="T57"/>
              <a:gd fmla="*/ 12 w 144" name="T58"/>
              <a:gd fmla="*/ 60 h 144" name="T59"/>
              <a:gd fmla="*/ 24 w 144" name="T60"/>
              <a:gd fmla="*/ 48 h 144" name="T61"/>
              <a:gd fmla="*/ 96 w 144" name="T62"/>
              <a:gd fmla="*/ 48 h 144" name="T63"/>
              <a:gd fmla="*/ 108 w 144" name="T64"/>
              <a:gd fmla="*/ 60 h 144" name="T65"/>
              <a:gd fmla="*/ 108 w 144" name="T66"/>
              <a:gd fmla="*/ 120 h 144" name="T67"/>
              <a:gd fmla="*/ 126 w 144" name="T68"/>
              <a:gd fmla="*/ 102 h 144" name="T69"/>
              <a:gd fmla="*/ 114 w 144" name="T70"/>
              <a:gd fmla="*/ 90 h 144" name="T71"/>
              <a:gd fmla="*/ 126 w 144" name="T72"/>
              <a:gd fmla="*/ 78 h 144" name="T73"/>
              <a:gd fmla="*/ 138 w 144" name="T74"/>
              <a:gd fmla="*/ 90 h 144" name="T75"/>
              <a:gd fmla="*/ 126 w 144" name="T76"/>
              <a:gd fmla="*/ 102 h 144" name="T77"/>
              <a:gd fmla="*/ 126 w 144" name="T78"/>
              <a:gd fmla="*/ 72 h 144" name="T79"/>
              <a:gd fmla="*/ 114 w 144" name="T80"/>
              <a:gd fmla="*/ 60 h 144" name="T81"/>
              <a:gd fmla="*/ 126 w 144" name="T82"/>
              <a:gd fmla="*/ 48 h 144" name="T83"/>
              <a:gd fmla="*/ 138 w 144" name="T84"/>
              <a:gd fmla="*/ 60 h 144" name="T85"/>
              <a:gd fmla="*/ 126 w 144" name="T86"/>
              <a:gd fmla="*/ 72 h 144"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44" w="144">
                <a:moveTo>
                  <a:pt x="132" y="36"/>
                </a:moveTo>
                <a:cubicBezTo>
                  <a:pt x="81" y="36"/>
                  <a:pt x="81" y="36"/>
                  <a:pt x="81" y="36"/>
                </a:cubicBezTo>
                <a:cubicBezTo>
                  <a:pt x="101" y="12"/>
                  <a:pt x="101" y="12"/>
                  <a:pt x="101" y="12"/>
                </a:cubicBezTo>
                <a:cubicBezTo>
                  <a:pt x="101" y="12"/>
                  <a:pt x="102" y="12"/>
                  <a:pt x="102" y="12"/>
                </a:cubicBezTo>
                <a:cubicBezTo>
                  <a:pt x="105" y="12"/>
                  <a:pt x="108" y="9"/>
                  <a:pt x="108" y="6"/>
                </a:cubicBezTo>
                <a:cubicBezTo>
                  <a:pt x="108" y="3"/>
                  <a:pt x="105" y="0"/>
                  <a:pt x="102" y="0"/>
                </a:cubicBezTo>
                <a:cubicBezTo>
                  <a:pt x="99" y="0"/>
                  <a:pt x="96" y="3"/>
                  <a:pt x="96" y="6"/>
                </a:cubicBezTo>
                <a:cubicBezTo>
                  <a:pt x="96" y="7"/>
                  <a:pt x="96" y="7"/>
                  <a:pt x="96" y="8"/>
                </a:cubicBezTo>
                <a:cubicBezTo>
                  <a:pt x="73" y="36"/>
                  <a:pt x="73" y="36"/>
                  <a:pt x="73" y="36"/>
                </a:cubicBezTo>
                <a:cubicBezTo>
                  <a:pt x="71" y="36"/>
                  <a:pt x="71" y="36"/>
                  <a:pt x="71" y="36"/>
                </a:cubicBezTo>
                <a:cubicBezTo>
                  <a:pt x="48" y="8"/>
                  <a:pt x="48" y="8"/>
                  <a:pt x="48" y="8"/>
                </a:cubicBezTo>
                <a:cubicBezTo>
                  <a:pt x="48" y="7"/>
                  <a:pt x="48" y="7"/>
                  <a:pt x="48" y="6"/>
                </a:cubicBezTo>
                <a:cubicBezTo>
                  <a:pt x="48" y="3"/>
                  <a:pt x="45" y="0"/>
                  <a:pt x="42" y="0"/>
                </a:cubicBezTo>
                <a:cubicBezTo>
                  <a:pt x="39" y="0"/>
                  <a:pt x="36" y="3"/>
                  <a:pt x="36" y="6"/>
                </a:cubicBezTo>
                <a:cubicBezTo>
                  <a:pt x="36" y="9"/>
                  <a:pt x="39" y="12"/>
                  <a:pt x="42" y="12"/>
                </a:cubicBezTo>
                <a:cubicBezTo>
                  <a:pt x="42" y="12"/>
                  <a:pt x="43" y="12"/>
                  <a:pt x="43" y="12"/>
                </a:cubicBezTo>
                <a:cubicBezTo>
                  <a:pt x="63" y="36"/>
                  <a:pt x="63" y="36"/>
                  <a:pt x="63" y="36"/>
                </a:cubicBezTo>
                <a:cubicBezTo>
                  <a:pt x="12" y="36"/>
                  <a:pt x="12" y="36"/>
                  <a:pt x="12" y="36"/>
                </a:cubicBezTo>
                <a:cubicBezTo>
                  <a:pt x="5" y="36"/>
                  <a:pt x="0" y="41"/>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48"/>
                  <a:pt x="144" y="48"/>
                  <a:pt x="144" y="48"/>
                </a:cubicBezTo>
                <a:cubicBezTo>
                  <a:pt x="144" y="41"/>
                  <a:pt x="139" y="36"/>
                  <a:pt x="132" y="36"/>
                </a:cubicBezTo>
                <a:moveTo>
                  <a:pt x="108" y="120"/>
                </a:moveTo>
                <a:cubicBezTo>
                  <a:pt x="108" y="127"/>
                  <a:pt x="103" y="132"/>
                  <a:pt x="96" y="132"/>
                </a:cubicBezTo>
                <a:cubicBezTo>
                  <a:pt x="24" y="132"/>
                  <a:pt x="24" y="132"/>
                  <a:pt x="24" y="132"/>
                </a:cubicBezTo>
                <a:cubicBezTo>
                  <a:pt x="17" y="132"/>
                  <a:pt x="12" y="127"/>
                  <a:pt x="12" y="120"/>
                </a:cubicBezTo>
                <a:cubicBezTo>
                  <a:pt x="12" y="60"/>
                  <a:pt x="12" y="60"/>
                  <a:pt x="12" y="60"/>
                </a:cubicBezTo>
                <a:cubicBezTo>
                  <a:pt x="12" y="53"/>
                  <a:pt x="17" y="48"/>
                  <a:pt x="24" y="48"/>
                </a:cubicBezTo>
                <a:cubicBezTo>
                  <a:pt x="96" y="48"/>
                  <a:pt x="96" y="48"/>
                  <a:pt x="96" y="48"/>
                </a:cubicBezTo>
                <a:cubicBezTo>
                  <a:pt x="103" y="48"/>
                  <a:pt x="108" y="53"/>
                  <a:pt x="108" y="60"/>
                </a:cubicBezTo>
                <a:lnTo>
                  <a:pt x="108" y="120"/>
                </a:lnTo>
                <a:close/>
                <a:moveTo>
                  <a:pt x="126" y="102"/>
                </a:moveTo>
                <a:cubicBezTo>
                  <a:pt x="119" y="102"/>
                  <a:pt x="114" y="97"/>
                  <a:pt x="114" y="90"/>
                </a:cubicBezTo>
                <a:cubicBezTo>
                  <a:pt x="114" y="83"/>
                  <a:pt x="119" y="78"/>
                  <a:pt x="126" y="78"/>
                </a:cubicBezTo>
                <a:cubicBezTo>
                  <a:pt x="133" y="78"/>
                  <a:pt x="138" y="83"/>
                  <a:pt x="138" y="90"/>
                </a:cubicBezTo>
                <a:cubicBezTo>
                  <a:pt x="138" y="97"/>
                  <a:pt x="133" y="102"/>
                  <a:pt x="126" y="102"/>
                </a:cubicBezTo>
                <a:moveTo>
                  <a:pt x="126" y="72"/>
                </a:moveTo>
                <a:cubicBezTo>
                  <a:pt x="119" y="72"/>
                  <a:pt x="114" y="67"/>
                  <a:pt x="114" y="60"/>
                </a:cubicBezTo>
                <a:cubicBezTo>
                  <a:pt x="114" y="53"/>
                  <a:pt x="119" y="48"/>
                  <a:pt x="126" y="48"/>
                </a:cubicBezTo>
                <a:cubicBezTo>
                  <a:pt x="133" y="48"/>
                  <a:pt x="138" y="53"/>
                  <a:pt x="138" y="60"/>
                </a:cubicBezTo>
                <a:cubicBezTo>
                  <a:pt x="138" y="67"/>
                  <a:pt x="133" y="72"/>
                  <a:pt x="126" y="7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8" name="Freeform 81"/>
          <p:cNvSpPr/>
          <p:nvPr/>
        </p:nvSpPr>
        <p:spPr bwMode="auto">
          <a:xfrm>
            <a:off x="2965450" y="3235325"/>
            <a:ext cx="165100" cy="217488"/>
          </a:xfrm>
          <a:custGeom>
            <a:gdLst>
              <a:gd fmla="*/ 72 w 72" name="T0"/>
              <a:gd fmla="*/ 30 h 96" name="T1"/>
              <a:gd fmla="*/ 72 w 72" name="T2"/>
              <a:gd fmla="*/ 6 h 96" name="T3"/>
              <a:gd fmla="*/ 66 w 72" name="T4"/>
              <a:gd fmla="*/ 0 h 96" name="T5"/>
              <a:gd fmla="*/ 60 w 72" name="T6"/>
              <a:gd fmla="*/ 6 h 96" name="T7"/>
              <a:gd fmla="*/ 60 w 72" name="T8"/>
              <a:gd fmla="*/ 30 h 96" name="T9"/>
              <a:gd fmla="*/ 36 w 72" name="T10"/>
              <a:gd fmla="*/ 54 h 96" name="T11"/>
              <a:gd fmla="*/ 12 w 72" name="T12"/>
              <a:gd fmla="*/ 30 h 96" name="T13"/>
              <a:gd fmla="*/ 12 w 72" name="T14"/>
              <a:gd fmla="*/ 6 h 96" name="T15"/>
              <a:gd fmla="*/ 6 w 72" name="T16"/>
              <a:gd fmla="*/ 0 h 96" name="T17"/>
              <a:gd fmla="*/ 0 w 72" name="T18"/>
              <a:gd fmla="*/ 6 h 96" name="T19"/>
              <a:gd fmla="*/ 0 w 72" name="T20"/>
              <a:gd fmla="*/ 30 h 96" name="T21"/>
              <a:gd fmla="*/ 30 w 72" name="T22"/>
              <a:gd fmla="*/ 66 h 96" name="T23"/>
              <a:gd fmla="*/ 30 w 72" name="T24"/>
              <a:gd fmla="*/ 84 h 96" name="T25"/>
              <a:gd fmla="*/ 6 w 72" name="T26"/>
              <a:gd fmla="*/ 84 h 96" name="T27"/>
              <a:gd fmla="*/ 0 w 72" name="T28"/>
              <a:gd fmla="*/ 90 h 96" name="T29"/>
              <a:gd fmla="*/ 6 w 72" name="T30"/>
              <a:gd fmla="*/ 96 h 96" name="T31"/>
              <a:gd fmla="*/ 66 w 72" name="T32"/>
              <a:gd fmla="*/ 96 h 96" name="T33"/>
              <a:gd fmla="*/ 72 w 72" name="T34"/>
              <a:gd fmla="*/ 90 h 96" name="T35"/>
              <a:gd fmla="*/ 66 w 72" name="T36"/>
              <a:gd fmla="*/ 84 h 96" name="T37"/>
              <a:gd fmla="*/ 42 w 72" name="T38"/>
              <a:gd fmla="*/ 84 h 96" name="T39"/>
              <a:gd fmla="*/ 42 w 72" name="T40"/>
              <a:gd fmla="*/ 66 h 96" name="T41"/>
              <a:gd fmla="*/ 72 w 72" name="T42"/>
              <a:gd fmla="*/ 30 h 9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6" w="72">
                <a:moveTo>
                  <a:pt x="72" y="30"/>
                </a:moveTo>
                <a:cubicBezTo>
                  <a:pt x="72" y="6"/>
                  <a:pt x="72" y="6"/>
                  <a:pt x="72" y="6"/>
                </a:cubicBezTo>
                <a:cubicBezTo>
                  <a:pt x="72" y="3"/>
                  <a:pt x="69" y="0"/>
                  <a:pt x="66" y="0"/>
                </a:cubicBezTo>
                <a:cubicBezTo>
                  <a:pt x="63" y="0"/>
                  <a:pt x="60" y="3"/>
                  <a:pt x="60" y="6"/>
                </a:cubicBezTo>
                <a:cubicBezTo>
                  <a:pt x="60" y="30"/>
                  <a:pt x="60" y="30"/>
                  <a:pt x="60" y="30"/>
                </a:cubicBezTo>
                <a:cubicBezTo>
                  <a:pt x="60" y="31"/>
                  <a:pt x="60" y="54"/>
                  <a:pt x="36" y="54"/>
                </a:cubicBezTo>
                <a:cubicBezTo>
                  <a:pt x="13" y="54"/>
                  <a:pt x="12" y="32"/>
                  <a:pt x="12" y="30"/>
                </a:cubicBezTo>
                <a:cubicBezTo>
                  <a:pt x="12" y="6"/>
                  <a:pt x="12" y="6"/>
                  <a:pt x="12" y="6"/>
                </a:cubicBezTo>
                <a:cubicBezTo>
                  <a:pt x="12" y="3"/>
                  <a:pt x="9" y="0"/>
                  <a:pt x="6" y="0"/>
                </a:cubicBezTo>
                <a:cubicBezTo>
                  <a:pt x="3" y="0"/>
                  <a:pt x="0" y="3"/>
                  <a:pt x="0" y="6"/>
                </a:cubicBezTo>
                <a:cubicBezTo>
                  <a:pt x="0" y="30"/>
                  <a:pt x="0" y="30"/>
                  <a:pt x="0" y="30"/>
                </a:cubicBezTo>
                <a:cubicBezTo>
                  <a:pt x="0" y="42"/>
                  <a:pt x="6" y="63"/>
                  <a:pt x="30" y="66"/>
                </a:cubicBezTo>
                <a:cubicBezTo>
                  <a:pt x="30" y="84"/>
                  <a:pt x="30" y="84"/>
                  <a:pt x="30" y="84"/>
                </a:cubicBezTo>
                <a:cubicBezTo>
                  <a:pt x="6" y="84"/>
                  <a:pt x="6" y="84"/>
                  <a:pt x="6" y="84"/>
                </a:cubicBezTo>
                <a:cubicBezTo>
                  <a:pt x="3" y="84"/>
                  <a:pt x="0" y="87"/>
                  <a:pt x="0" y="90"/>
                </a:cubicBezTo>
                <a:cubicBezTo>
                  <a:pt x="0" y="93"/>
                  <a:pt x="3" y="96"/>
                  <a:pt x="6" y="96"/>
                </a:cubicBezTo>
                <a:cubicBezTo>
                  <a:pt x="66" y="96"/>
                  <a:pt x="66" y="96"/>
                  <a:pt x="66" y="96"/>
                </a:cubicBezTo>
                <a:cubicBezTo>
                  <a:pt x="69" y="96"/>
                  <a:pt x="72" y="93"/>
                  <a:pt x="72" y="90"/>
                </a:cubicBezTo>
                <a:cubicBezTo>
                  <a:pt x="72" y="87"/>
                  <a:pt x="69" y="84"/>
                  <a:pt x="66" y="84"/>
                </a:cubicBezTo>
                <a:cubicBezTo>
                  <a:pt x="42" y="84"/>
                  <a:pt x="42" y="84"/>
                  <a:pt x="42" y="84"/>
                </a:cubicBezTo>
                <a:cubicBezTo>
                  <a:pt x="42" y="66"/>
                  <a:pt x="42" y="66"/>
                  <a:pt x="42" y="66"/>
                </a:cubicBezTo>
                <a:cubicBezTo>
                  <a:pt x="66" y="63"/>
                  <a:pt x="72" y="42"/>
                  <a:pt x="72" y="3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9" name="Freeform 82"/>
          <p:cNvSpPr/>
          <p:nvPr/>
        </p:nvSpPr>
        <p:spPr bwMode="auto">
          <a:xfrm>
            <a:off x="3006725" y="3127375"/>
            <a:ext cx="82550" cy="217488"/>
          </a:xfrm>
          <a:custGeom>
            <a:gdLst>
              <a:gd fmla="*/ 18 w 36" name="T0"/>
              <a:gd fmla="*/ 96 h 96" name="T1"/>
              <a:gd fmla="*/ 36 w 36" name="T2"/>
              <a:gd fmla="*/ 78 h 96" name="T3"/>
              <a:gd fmla="*/ 36 w 36" name="T4"/>
              <a:gd fmla="*/ 54 h 96" name="T5"/>
              <a:gd fmla="*/ 0 w 36" name="T6"/>
              <a:gd fmla="*/ 54 h 96" name="T7"/>
              <a:gd fmla="*/ 0 w 36" name="T8"/>
              <a:gd fmla="*/ 48 h 96" name="T9"/>
              <a:gd fmla="*/ 36 w 36" name="T10"/>
              <a:gd fmla="*/ 48 h 96" name="T11"/>
              <a:gd fmla="*/ 36 w 36" name="T12"/>
              <a:gd fmla="*/ 18 h 96" name="T13"/>
              <a:gd fmla="*/ 18 w 36" name="T14"/>
              <a:gd fmla="*/ 0 h 96" name="T15"/>
              <a:gd fmla="*/ 0 w 36" name="T16"/>
              <a:gd fmla="*/ 18 h 96" name="T17"/>
              <a:gd fmla="*/ 0 w 36" name="T18"/>
              <a:gd fmla="*/ 78 h 96" name="T19"/>
              <a:gd fmla="*/ 18 w 36" name="T20"/>
              <a:gd fmla="*/ 96 h 9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6" w="36">
                <a:moveTo>
                  <a:pt x="18" y="96"/>
                </a:moveTo>
                <a:cubicBezTo>
                  <a:pt x="28" y="96"/>
                  <a:pt x="36" y="88"/>
                  <a:pt x="36" y="78"/>
                </a:cubicBezTo>
                <a:cubicBezTo>
                  <a:pt x="36" y="54"/>
                  <a:pt x="36" y="54"/>
                  <a:pt x="36" y="54"/>
                </a:cubicBezTo>
                <a:cubicBezTo>
                  <a:pt x="0" y="54"/>
                  <a:pt x="0" y="54"/>
                  <a:pt x="0" y="54"/>
                </a:cubicBezTo>
                <a:cubicBezTo>
                  <a:pt x="0" y="48"/>
                  <a:pt x="0" y="48"/>
                  <a:pt x="0" y="48"/>
                </a:cubicBezTo>
                <a:cubicBezTo>
                  <a:pt x="36" y="48"/>
                  <a:pt x="36" y="48"/>
                  <a:pt x="36" y="48"/>
                </a:cubicBezTo>
                <a:cubicBezTo>
                  <a:pt x="36" y="18"/>
                  <a:pt x="36" y="18"/>
                  <a:pt x="36" y="18"/>
                </a:cubicBezTo>
                <a:cubicBezTo>
                  <a:pt x="36" y="8"/>
                  <a:pt x="28" y="0"/>
                  <a:pt x="18" y="0"/>
                </a:cubicBezTo>
                <a:cubicBezTo>
                  <a:pt x="8" y="0"/>
                  <a:pt x="0" y="8"/>
                  <a:pt x="0" y="18"/>
                </a:cubicBezTo>
                <a:cubicBezTo>
                  <a:pt x="0" y="78"/>
                  <a:pt x="0" y="78"/>
                  <a:pt x="0" y="78"/>
                </a:cubicBezTo>
                <a:cubicBezTo>
                  <a:pt x="0" y="88"/>
                  <a:pt x="8" y="96"/>
                  <a:pt x="18" y="96"/>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0" name="Freeform 83"/>
          <p:cNvSpPr/>
          <p:nvPr/>
        </p:nvSpPr>
        <p:spPr bwMode="auto">
          <a:xfrm>
            <a:off x="3559175" y="3135313"/>
            <a:ext cx="227013" cy="344487"/>
          </a:xfrm>
          <a:custGeom>
            <a:gdLst>
              <a:gd fmla="*/ 57 w 99" name="T0"/>
              <a:gd fmla="*/ 0 h 151" name="T1"/>
              <a:gd fmla="*/ 45 w 99" name="T2"/>
              <a:gd fmla="*/ 0 h 151" name="T3"/>
              <a:gd fmla="*/ 45 w 99" name="T4"/>
              <a:gd fmla="*/ 102 h 151" name="T5"/>
              <a:gd fmla="*/ 1 w 99" name="T6"/>
              <a:gd fmla="*/ 122 h 151" name="T7"/>
              <a:gd fmla="*/ 5 w 99" name="T8"/>
              <a:gd fmla="*/ 136 h 151" name="T9"/>
              <a:gd fmla="*/ 58 w 99" name="T10"/>
              <a:gd fmla="*/ 128 h 151" name="T11"/>
              <a:gd fmla="*/ 63 w 99" name="T12"/>
              <a:gd fmla="*/ 98 h 151" name="T13"/>
              <a:gd fmla="*/ 63 w 99" name="T14"/>
              <a:gd fmla="*/ 36 h 151" name="T15"/>
              <a:gd fmla="*/ 83 w 99" name="T16"/>
              <a:gd fmla="*/ 58 h 151" name="T17"/>
              <a:gd fmla="*/ 80 w 99" name="T18"/>
              <a:gd fmla="*/ 80 h 151" name="T19"/>
              <a:gd fmla="*/ 79 w 99" name="T20"/>
              <a:gd fmla="*/ 85 h 151" name="T21"/>
              <a:gd fmla="*/ 89 w 99" name="T22"/>
              <a:gd fmla="*/ 77 h 151" name="T23"/>
              <a:gd fmla="*/ 93 w 99" name="T24"/>
              <a:gd fmla="*/ 65 h 151" name="T25"/>
              <a:gd fmla="*/ 57 w 99" name="T26"/>
              <a:gd fmla="*/ 0 h 1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51" w="99">
                <a:moveTo>
                  <a:pt x="57" y="0"/>
                </a:moveTo>
                <a:cubicBezTo>
                  <a:pt x="45" y="0"/>
                  <a:pt x="45" y="0"/>
                  <a:pt x="45" y="0"/>
                </a:cubicBezTo>
                <a:cubicBezTo>
                  <a:pt x="45" y="102"/>
                  <a:pt x="45" y="102"/>
                  <a:pt x="45" y="102"/>
                </a:cubicBezTo>
                <a:cubicBezTo>
                  <a:pt x="27" y="93"/>
                  <a:pt x="5" y="105"/>
                  <a:pt x="1" y="122"/>
                </a:cubicBezTo>
                <a:cubicBezTo>
                  <a:pt x="0" y="127"/>
                  <a:pt x="2" y="133"/>
                  <a:pt x="5" y="136"/>
                </a:cubicBezTo>
                <a:cubicBezTo>
                  <a:pt x="17" y="151"/>
                  <a:pt x="45" y="144"/>
                  <a:pt x="58" y="128"/>
                </a:cubicBezTo>
                <a:cubicBezTo>
                  <a:pt x="64" y="120"/>
                  <a:pt x="63" y="114"/>
                  <a:pt x="63" y="98"/>
                </a:cubicBezTo>
                <a:cubicBezTo>
                  <a:pt x="63" y="36"/>
                  <a:pt x="63" y="36"/>
                  <a:pt x="63" y="36"/>
                </a:cubicBezTo>
                <a:cubicBezTo>
                  <a:pt x="71" y="42"/>
                  <a:pt x="80" y="47"/>
                  <a:pt x="83" y="58"/>
                </a:cubicBezTo>
                <a:cubicBezTo>
                  <a:pt x="85" y="64"/>
                  <a:pt x="83" y="75"/>
                  <a:pt x="80" y="80"/>
                </a:cubicBezTo>
                <a:cubicBezTo>
                  <a:pt x="80" y="82"/>
                  <a:pt x="78" y="83"/>
                  <a:pt x="79" y="85"/>
                </a:cubicBezTo>
                <a:cubicBezTo>
                  <a:pt x="84" y="89"/>
                  <a:pt x="87" y="81"/>
                  <a:pt x="89" y="77"/>
                </a:cubicBezTo>
                <a:cubicBezTo>
                  <a:pt x="90" y="73"/>
                  <a:pt x="92" y="68"/>
                  <a:pt x="93" y="65"/>
                </a:cubicBezTo>
                <a:cubicBezTo>
                  <a:pt x="99" y="29"/>
                  <a:pt x="60" y="27"/>
                  <a:pt x="57"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1" name="Freeform 84"/>
          <p:cNvSpPr>
            <a:spLocks noEditPoints="1"/>
          </p:cNvSpPr>
          <p:nvPr/>
        </p:nvSpPr>
        <p:spPr bwMode="auto">
          <a:xfrm>
            <a:off x="4119563" y="3152775"/>
            <a:ext cx="349250" cy="328613"/>
          </a:xfrm>
          <a:custGeom>
            <a:gdLst>
              <a:gd fmla="*/ 104 w 154" name="T0"/>
              <a:gd fmla="*/ 69 h 144" name="T1"/>
              <a:gd fmla="*/ 115 w 154" name="T2"/>
              <a:gd fmla="*/ 66 h 144" name="T3"/>
              <a:gd fmla="*/ 149 w 154" name="T4"/>
              <a:gd fmla="*/ 6 h 144" name="T5"/>
              <a:gd fmla="*/ 129 w 154" name="T6"/>
              <a:gd fmla="*/ 6 h 144" name="T7"/>
              <a:gd fmla="*/ 119 w 154" name="T8"/>
              <a:gd fmla="*/ 6 h 144" name="T9"/>
              <a:gd fmla="*/ 119 w 154" name="T10"/>
              <a:gd fmla="*/ 0 h 144" name="T11"/>
              <a:gd fmla="*/ 35 w 154" name="T12"/>
              <a:gd fmla="*/ 0 h 144" name="T13"/>
              <a:gd fmla="*/ 35 w 154" name="T14"/>
              <a:gd fmla="*/ 6 h 144" name="T15"/>
              <a:gd fmla="*/ 25 w 154" name="T16"/>
              <a:gd fmla="*/ 6 h 144" name="T17"/>
              <a:gd fmla="*/ 5 w 154" name="T18"/>
              <a:gd fmla="*/ 6 h 144" name="T19"/>
              <a:gd fmla="*/ 39 w 154" name="T20"/>
              <a:gd fmla="*/ 66 h 144" name="T21"/>
              <a:gd fmla="*/ 50 w 154" name="T22"/>
              <a:gd fmla="*/ 69 h 144" name="T23"/>
              <a:gd fmla="*/ 71 w 154" name="T24"/>
              <a:gd fmla="*/ 83 h 144" name="T25"/>
              <a:gd fmla="*/ 71 w 154" name="T26"/>
              <a:gd fmla="*/ 126 h 144" name="T27"/>
              <a:gd fmla="*/ 35 w 154" name="T28"/>
              <a:gd fmla="*/ 144 h 144" name="T29"/>
              <a:gd fmla="*/ 119 w 154" name="T30"/>
              <a:gd fmla="*/ 144 h 144" name="T31"/>
              <a:gd fmla="*/ 83 w 154" name="T32"/>
              <a:gd fmla="*/ 126 h 144" name="T33"/>
              <a:gd fmla="*/ 83 w 154" name="T34"/>
              <a:gd fmla="*/ 83 h 144" name="T35"/>
              <a:gd fmla="*/ 104 w 154" name="T36"/>
              <a:gd fmla="*/ 69 h 144" name="T37"/>
              <a:gd fmla="*/ 119 w 154" name="T38"/>
              <a:gd fmla="*/ 26 h 144" name="T39"/>
              <a:gd fmla="*/ 119 w 154" name="T40"/>
              <a:gd fmla="*/ 12 h 144" name="T41"/>
              <a:gd fmla="*/ 129 w 154" name="T42"/>
              <a:gd fmla="*/ 12 h 144" name="T43"/>
              <a:gd fmla="*/ 143 w 154" name="T44"/>
              <a:gd fmla="*/ 12 h 144" name="T45"/>
              <a:gd fmla="*/ 113 w 154" name="T46"/>
              <a:gd fmla="*/ 60 h 144" name="T47"/>
              <a:gd fmla="*/ 109 w 154" name="T48"/>
              <a:gd fmla="*/ 62 h 144" name="T49"/>
              <a:gd fmla="*/ 119 w 154" name="T50"/>
              <a:gd fmla="*/ 26 h 144" name="T51"/>
              <a:gd fmla="*/ 41 w 154" name="T52"/>
              <a:gd fmla="*/ 60 h 144" name="T53"/>
              <a:gd fmla="*/ 11 w 154" name="T54"/>
              <a:gd fmla="*/ 12 h 144" name="T55"/>
              <a:gd fmla="*/ 25 w 154" name="T56"/>
              <a:gd fmla="*/ 12 h 144" name="T57"/>
              <a:gd fmla="*/ 35 w 154" name="T58"/>
              <a:gd fmla="*/ 12 h 144" name="T59"/>
              <a:gd fmla="*/ 35 w 154" name="T60"/>
              <a:gd fmla="*/ 26 h 144" name="T61"/>
              <a:gd fmla="*/ 45 w 154" name="T62"/>
              <a:gd fmla="*/ 62 h 144" name="T63"/>
              <a:gd fmla="*/ 41 w 154" name="T64"/>
              <a:gd fmla="*/ 60 h 144" name="T65"/>
              <a:gd fmla="*/ 77 w 154" name="T66"/>
              <a:gd fmla="*/ 53 h 144" name="T67"/>
              <a:gd fmla="*/ 58 w 154" name="T68"/>
              <a:gd fmla="*/ 66 h 144" name="T69"/>
              <a:gd fmla="*/ 65 w 154" name="T70"/>
              <a:gd fmla="*/ 44 h 144" name="T71"/>
              <a:gd fmla="*/ 47 w 154" name="T72"/>
              <a:gd fmla="*/ 31 h 144" name="T73"/>
              <a:gd fmla="*/ 70 w 154" name="T74"/>
              <a:gd fmla="*/ 30 h 144" name="T75"/>
              <a:gd fmla="*/ 77 w 154" name="T76"/>
              <a:gd fmla="*/ 9 h 144" name="T77"/>
              <a:gd fmla="*/ 84 w 154" name="T78"/>
              <a:gd fmla="*/ 30 h 144" name="T79"/>
              <a:gd fmla="*/ 107 w 154" name="T80"/>
              <a:gd fmla="*/ 31 h 144" name="T81"/>
              <a:gd fmla="*/ 89 w 154" name="T82"/>
              <a:gd fmla="*/ 44 h 144" name="T83"/>
              <a:gd fmla="*/ 96 w 154" name="T84"/>
              <a:gd fmla="*/ 66 h 144" name="T85"/>
              <a:gd fmla="*/ 77 w 154" name="T86"/>
              <a:gd fmla="*/ 53 h 144"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44" w="154">
                <a:moveTo>
                  <a:pt x="104" y="69"/>
                </a:moveTo>
                <a:cubicBezTo>
                  <a:pt x="107" y="69"/>
                  <a:pt x="110" y="68"/>
                  <a:pt x="115" y="66"/>
                </a:cubicBezTo>
                <a:cubicBezTo>
                  <a:pt x="154" y="54"/>
                  <a:pt x="149" y="6"/>
                  <a:pt x="149" y="6"/>
                </a:cubicBezTo>
                <a:cubicBezTo>
                  <a:pt x="129" y="6"/>
                  <a:pt x="129" y="6"/>
                  <a:pt x="129" y="6"/>
                </a:cubicBezTo>
                <a:cubicBezTo>
                  <a:pt x="119" y="6"/>
                  <a:pt x="119" y="6"/>
                  <a:pt x="119" y="6"/>
                </a:cubicBezTo>
                <a:cubicBezTo>
                  <a:pt x="119" y="0"/>
                  <a:pt x="119" y="0"/>
                  <a:pt x="119" y="0"/>
                </a:cubicBezTo>
                <a:cubicBezTo>
                  <a:pt x="35" y="0"/>
                  <a:pt x="35" y="0"/>
                  <a:pt x="35" y="0"/>
                </a:cubicBezTo>
                <a:cubicBezTo>
                  <a:pt x="35" y="6"/>
                  <a:pt x="35" y="6"/>
                  <a:pt x="35" y="6"/>
                </a:cubicBezTo>
                <a:cubicBezTo>
                  <a:pt x="25" y="6"/>
                  <a:pt x="25" y="6"/>
                  <a:pt x="25" y="6"/>
                </a:cubicBezTo>
                <a:cubicBezTo>
                  <a:pt x="5" y="6"/>
                  <a:pt x="5" y="6"/>
                  <a:pt x="5" y="6"/>
                </a:cubicBezTo>
                <a:cubicBezTo>
                  <a:pt x="5" y="6"/>
                  <a:pt x="0" y="54"/>
                  <a:pt x="39" y="66"/>
                </a:cubicBezTo>
                <a:cubicBezTo>
                  <a:pt x="43" y="67"/>
                  <a:pt x="47" y="69"/>
                  <a:pt x="50" y="69"/>
                </a:cubicBezTo>
                <a:cubicBezTo>
                  <a:pt x="56" y="76"/>
                  <a:pt x="63" y="82"/>
                  <a:pt x="71" y="83"/>
                </a:cubicBezTo>
                <a:cubicBezTo>
                  <a:pt x="71" y="126"/>
                  <a:pt x="71" y="126"/>
                  <a:pt x="71" y="126"/>
                </a:cubicBezTo>
                <a:cubicBezTo>
                  <a:pt x="51" y="127"/>
                  <a:pt x="35" y="135"/>
                  <a:pt x="35" y="144"/>
                </a:cubicBezTo>
                <a:cubicBezTo>
                  <a:pt x="119" y="144"/>
                  <a:pt x="119" y="144"/>
                  <a:pt x="119" y="144"/>
                </a:cubicBezTo>
                <a:cubicBezTo>
                  <a:pt x="119" y="135"/>
                  <a:pt x="103" y="127"/>
                  <a:pt x="83" y="126"/>
                </a:cubicBezTo>
                <a:cubicBezTo>
                  <a:pt x="83" y="83"/>
                  <a:pt x="83" y="83"/>
                  <a:pt x="83" y="83"/>
                </a:cubicBezTo>
                <a:cubicBezTo>
                  <a:pt x="91" y="82"/>
                  <a:pt x="98" y="77"/>
                  <a:pt x="104" y="69"/>
                </a:cubicBezTo>
                <a:moveTo>
                  <a:pt x="119" y="26"/>
                </a:moveTo>
                <a:cubicBezTo>
                  <a:pt x="119" y="12"/>
                  <a:pt x="119" y="12"/>
                  <a:pt x="119" y="12"/>
                </a:cubicBezTo>
                <a:cubicBezTo>
                  <a:pt x="129" y="12"/>
                  <a:pt x="129" y="12"/>
                  <a:pt x="129" y="12"/>
                </a:cubicBezTo>
                <a:cubicBezTo>
                  <a:pt x="143" y="12"/>
                  <a:pt x="143" y="12"/>
                  <a:pt x="143" y="12"/>
                </a:cubicBezTo>
                <a:cubicBezTo>
                  <a:pt x="143" y="24"/>
                  <a:pt x="140" y="52"/>
                  <a:pt x="113" y="60"/>
                </a:cubicBezTo>
                <a:cubicBezTo>
                  <a:pt x="112" y="61"/>
                  <a:pt x="111" y="61"/>
                  <a:pt x="109" y="62"/>
                </a:cubicBezTo>
                <a:cubicBezTo>
                  <a:pt x="115" y="51"/>
                  <a:pt x="119" y="38"/>
                  <a:pt x="119" y="26"/>
                </a:cubicBezTo>
                <a:close/>
                <a:moveTo>
                  <a:pt x="41" y="60"/>
                </a:moveTo>
                <a:cubicBezTo>
                  <a:pt x="14" y="52"/>
                  <a:pt x="11" y="24"/>
                  <a:pt x="11" y="12"/>
                </a:cubicBezTo>
                <a:cubicBezTo>
                  <a:pt x="25" y="12"/>
                  <a:pt x="25" y="12"/>
                  <a:pt x="25" y="12"/>
                </a:cubicBezTo>
                <a:cubicBezTo>
                  <a:pt x="35" y="12"/>
                  <a:pt x="35" y="12"/>
                  <a:pt x="35" y="12"/>
                </a:cubicBezTo>
                <a:cubicBezTo>
                  <a:pt x="35" y="26"/>
                  <a:pt x="35" y="26"/>
                  <a:pt x="35" y="26"/>
                </a:cubicBezTo>
                <a:cubicBezTo>
                  <a:pt x="35" y="38"/>
                  <a:pt x="39" y="51"/>
                  <a:pt x="45" y="62"/>
                </a:cubicBezTo>
                <a:cubicBezTo>
                  <a:pt x="43" y="61"/>
                  <a:pt x="42" y="61"/>
                  <a:pt x="41" y="60"/>
                </a:cubicBezTo>
                <a:moveTo>
                  <a:pt x="77" y="53"/>
                </a:moveTo>
                <a:cubicBezTo>
                  <a:pt x="58" y="66"/>
                  <a:pt x="58" y="66"/>
                  <a:pt x="58" y="66"/>
                </a:cubicBezTo>
                <a:cubicBezTo>
                  <a:pt x="65" y="44"/>
                  <a:pt x="65" y="44"/>
                  <a:pt x="65" y="44"/>
                </a:cubicBezTo>
                <a:cubicBezTo>
                  <a:pt x="47" y="31"/>
                  <a:pt x="47" y="31"/>
                  <a:pt x="47" y="31"/>
                </a:cubicBezTo>
                <a:cubicBezTo>
                  <a:pt x="70" y="30"/>
                  <a:pt x="70" y="30"/>
                  <a:pt x="70" y="30"/>
                </a:cubicBezTo>
                <a:cubicBezTo>
                  <a:pt x="77" y="9"/>
                  <a:pt x="77" y="9"/>
                  <a:pt x="77" y="9"/>
                </a:cubicBezTo>
                <a:cubicBezTo>
                  <a:pt x="84" y="30"/>
                  <a:pt x="84" y="30"/>
                  <a:pt x="84" y="30"/>
                </a:cubicBezTo>
                <a:cubicBezTo>
                  <a:pt x="107" y="31"/>
                  <a:pt x="107" y="31"/>
                  <a:pt x="107" y="31"/>
                </a:cubicBezTo>
                <a:cubicBezTo>
                  <a:pt x="89" y="44"/>
                  <a:pt x="89" y="44"/>
                  <a:pt x="89" y="44"/>
                </a:cubicBezTo>
                <a:cubicBezTo>
                  <a:pt x="96" y="66"/>
                  <a:pt x="96" y="66"/>
                  <a:pt x="96" y="66"/>
                </a:cubicBezTo>
                <a:lnTo>
                  <a:pt x="77" y="53"/>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2" name="Oval 85"/>
          <p:cNvSpPr>
            <a:spLocks noChangeArrowheads="1"/>
          </p:cNvSpPr>
          <p:nvPr/>
        </p:nvSpPr>
        <p:spPr bwMode="auto">
          <a:xfrm>
            <a:off x="4884738" y="3263900"/>
            <a:ext cx="82550" cy="80963"/>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3" name="Freeform 86"/>
          <p:cNvSpPr>
            <a:spLocks noEditPoints="1"/>
          </p:cNvSpPr>
          <p:nvPr/>
        </p:nvSpPr>
        <p:spPr bwMode="auto">
          <a:xfrm>
            <a:off x="4749800" y="3168650"/>
            <a:ext cx="325438" cy="244475"/>
          </a:xfrm>
          <a:custGeom>
            <a:gdLst>
              <a:gd fmla="*/ 132 w 144" name="T0"/>
              <a:gd fmla="*/ 12 h 108" name="T1"/>
              <a:gd fmla="*/ 60 w 144" name="T2"/>
              <a:gd fmla="*/ 12 h 108" name="T3"/>
              <a:gd fmla="*/ 48 w 144" name="T4"/>
              <a:gd fmla="*/ 0 h 108" name="T5"/>
              <a:gd fmla="*/ 36 w 144" name="T6"/>
              <a:gd fmla="*/ 0 h 108" name="T7"/>
              <a:gd fmla="*/ 24 w 144" name="T8"/>
              <a:gd fmla="*/ 12 h 108" name="T9"/>
              <a:gd fmla="*/ 12 w 144" name="T10"/>
              <a:gd fmla="*/ 12 h 108" name="T11"/>
              <a:gd fmla="*/ 0 w 144" name="T12"/>
              <a:gd fmla="*/ 24 h 108" name="T13"/>
              <a:gd fmla="*/ 12 w 144" name="T14"/>
              <a:gd fmla="*/ 24 h 108" name="T15"/>
              <a:gd fmla="*/ 24 w 144" name="T16"/>
              <a:gd fmla="*/ 36 h 108" name="T17"/>
              <a:gd fmla="*/ 24 w 144" name="T18"/>
              <a:gd fmla="*/ 84 h 108" name="T19"/>
              <a:gd fmla="*/ 12 w 144" name="T20"/>
              <a:gd fmla="*/ 96 h 108" name="T21"/>
              <a:gd fmla="*/ 0 w 144" name="T22"/>
              <a:gd fmla="*/ 96 h 108" name="T23"/>
              <a:gd fmla="*/ 12 w 144" name="T24"/>
              <a:gd fmla="*/ 108 h 108" name="T25"/>
              <a:gd fmla="*/ 132 w 144" name="T26"/>
              <a:gd fmla="*/ 108 h 108" name="T27"/>
              <a:gd fmla="*/ 144 w 144" name="T28"/>
              <a:gd fmla="*/ 96 h 108" name="T29"/>
              <a:gd fmla="*/ 144 w 144" name="T30"/>
              <a:gd fmla="*/ 24 h 108" name="T31"/>
              <a:gd fmla="*/ 132 w 144" name="T32"/>
              <a:gd fmla="*/ 12 h 108" name="T33"/>
              <a:gd fmla="*/ 78 w 144" name="T34"/>
              <a:gd fmla="*/ 90 h 108" name="T35"/>
              <a:gd fmla="*/ 48 w 144" name="T36"/>
              <a:gd fmla="*/ 60 h 108" name="T37"/>
              <a:gd fmla="*/ 78 w 144" name="T38"/>
              <a:gd fmla="*/ 30 h 108" name="T39"/>
              <a:gd fmla="*/ 108 w 144" name="T40"/>
              <a:gd fmla="*/ 60 h 108" name="T41"/>
              <a:gd fmla="*/ 78 w 144" name="T42"/>
              <a:gd fmla="*/ 90 h 108" name="T43"/>
              <a:gd fmla="*/ 123 w 144" name="T44"/>
              <a:gd fmla="*/ 48 h 108" name="T45"/>
              <a:gd fmla="*/ 114 w 144" name="T46"/>
              <a:gd fmla="*/ 39 h 108" name="T47"/>
              <a:gd fmla="*/ 123 w 144" name="T48"/>
              <a:gd fmla="*/ 30 h 108" name="T49"/>
              <a:gd fmla="*/ 132 w 144" name="T50"/>
              <a:gd fmla="*/ 39 h 108" name="T51"/>
              <a:gd fmla="*/ 123 w 144" name="T52"/>
              <a:gd fmla="*/ 48 h 10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08" w="144">
                <a:moveTo>
                  <a:pt x="132" y="12"/>
                </a:moveTo>
                <a:cubicBezTo>
                  <a:pt x="60" y="12"/>
                  <a:pt x="60" y="12"/>
                  <a:pt x="60" y="12"/>
                </a:cubicBezTo>
                <a:cubicBezTo>
                  <a:pt x="60" y="5"/>
                  <a:pt x="55" y="0"/>
                  <a:pt x="48" y="0"/>
                </a:cubicBezTo>
                <a:cubicBezTo>
                  <a:pt x="36" y="0"/>
                  <a:pt x="36" y="0"/>
                  <a:pt x="36" y="0"/>
                </a:cubicBezTo>
                <a:cubicBezTo>
                  <a:pt x="29" y="0"/>
                  <a:pt x="24" y="5"/>
                  <a:pt x="24" y="12"/>
                </a:cubicBezTo>
                <a:cubicBezTo>
                  <a:pt x="12" y="12"/>
                  <a:pt x="12" y="12"/>
                  <a:pt x="12" y="12"/>
                </a:cubicBezTo>
                <a:cubicBezTo>
                  <a:pt x="5" y="12"/>
                  <a:pt x="0" y="17"/>
                  <a:pt x="0" y="24"/>
                </a:cubicBezTo>
                <a:cubicBezTo>
                  <a:pt x="12" y="24"/>
                  <a:pt x="12" y="24"/>
                  <a:pt x="12" y="24"/>
                </a:cubicBezTo>
                <a:cubicBezTo>
                  <a:pt x="19" y="24"/>
                  <a:pt x="24" y="29"/>
                  <a:pt x="24" y="36"/>
                </a:cubicBezTo>
                <a:cubicBezTo>
                  <a:pt x="24" y="84"/>
                  <a:pt x="24" y="84"/>
                  <a:pt x="24" y="84"/>
                </a:cubicBezTo>
                <a:cubicBezTo>
                  <a:pt x="24" y="91"/>
                  <a:pt x="19" y="96"/>
                  <a:pt x="12" y="96"/>
                </a:cubicBezTo>
                <a:cubicBezTo>
                  <a:pt x="0" y="96"/>
                  <a:pt x="0" y="96"/>
                  <a:pt x="0" y="96"/>
                </a:cubicBezTo>
                <a:cubicBezTo>
                  <a:pt x="0" y="103"/>
                  <a:pt x="5" y="108"/>
                  <a:pt x="12" y="108"/>
                </a:cubicBezTo>
                <a:cubicBezTo>
                  <a:pt x="132" y="108"/>
                  <a:pt x="132" y="108"/>
                  <a:pt x="132" y="108"/>
                </a:cubicBezTo>
                <a:cubicBezTo>
                  <a:pt x="139" y="108"/>
                  <a:pt x="144" y="103"/>
                  <a:pt x="144" y="96"/>
                </a:cubicBezTo>
                <a:cubicBezTo>
                  <a:pt x="144" y="24"/>
                  <a:pt x="144" y="24"/>
                  <a:pt x="144" y="24"/>
                </a:cubicBezTo>
                <a:cubicBezTo>
                  <a:pt x="144" y="17"/>
                  <a:pt x="139" y="12"/>
                  <a:pt x="132" y="12"/>
                </a:cubicBezTo>
                <a:moveTo>
                  <a:pt x="78" y="90"/>
                </a:moveTo>
                <a:cubicBezTo>
                  <a:pt x="61" y="90"/>
                  <a:pt x="48" y="77"/>
                  <a:pt x="48" y="60"/>
                </a:cubicBezTo>
                <a:cubicBezTo>
                  <a:pt x="48" y="43"/>
                  <a:pt x="61" y="30"/>
                  <a:pt x="78" y="30"/>
                </a:cubicBezTo>
                <a:cubicBezTo>
                  <a:pt x="95" y="30"/>
                  <a:pt x="108" y="43"/>
                  <a:pt x="108" y="60"/>
                </a:cubicBezTo>
                <a:cubicBezTo>
                  <a:pt x="108" y="77"/>
                  <a:pt x="95" y="90"/>
                  <a:pt x="78" y="90"/>
                </a:cubicBezTo>
                <a:moveTo>
                  <a:pt x="123" y="48"/>
                </a:moveTo>
                <a:cubicBezTo>
                  <a:pt x="118" y="48"/>
                  <a:pt x="114" y="44"/>
                  <a:pt x="114" y="39"/>
                </a:cubicBezTo>
                <a:cubicBezTo>
                  <a:pt x="114" y="34"/>
                  <a:pt x="118" y="30"/>
                  <a:pt x="123" y="30"/>
                </a:cubicBezTo>
                <a:cubicBezTo>
                  <a:pt x="128" y="30"/>
                  <a:pt x="132" y="34"/>
                  <a:pt x="132" y="39"/>
                </a:cubicBezTo>
                <a:cubicBezTo>
                  <a:pt x="132" y="44"/>
                  <a:pt x="128" y="48"/>
                  <a:pt x="123" y="48"/>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4" name="Rectangle 87"/>
          <p:cNvSpPr>
            <a:spLocks noChangeArrowheads="1"/>
          </p:cNvSpPr>
          <p:nvPr/>
        </p:nvSpPr>
        <p:spPr bwMode="auto">
          <a:xfrm>
            <a:off x="5008563" y="3235325"/>
            <a:ext cx="41275" cy="4127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5" name="Rectangle 88"/>
          <p:cNvSpPr>
            <a:spLocks noChangeArrowheads="1"/>
          </p:cNvSpPr>
          <p:nvPr/>
        </p:nvSpPr>
        <p:spPr bwMode="auto">
          <a:xfrm>
            <a:off x="5008563" y="3235325"/>
            <a:ext cx="41275" cy="4127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6" name="Oval 89"/>
          <p:cNvSpPr>
            <a:spLocks noChangeArrowheads="1"/>
          </p:cNvSpPr>
          <p:nvPr/>
        </p:nvSpPr>
        <p:spPr bwMode="auto">
          <a:xfrm>
            <a:off x="5008563" y="3235325"/>
            <a:ext cx="41275" cy="41275"/>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7" name="Freeform 90"/>
          <p:cNvSpPr/>
          <p:nvPr/>
        </p:nvSpPr>
        <p:spPr bwMode="auto">
          <a:xfrm flipH="1">
            <a:off x="4749800" y="3222625"/>
            <a:ext cx="0" cy="163513"/>
          </a:xfrm>
          <a:custGeom>
            <a:gdLst>
              <a:gd fmla="*/ 64 h 64" name="T0"/>
              <a:gd fmla="*/ 64 h 64" name="T1"/>
              <a:gd fmla="*/ 0 h 64" name="T2"/>
              <a:gd fmla="*/ 64 h 64" name="T3"/>
            </a:gdLst>
            <a:cxnLst>
              <a:cxn ang="0">
                <a:pos x="0" y="T0"/>
              </a:cxn>
              <a:cxn ang="0">
                <a:pos x="0" y="T1"/>
              </a:cxn>
              <a:cxn ang="0">
                <a:pos x="0" y="T2"/>
              </a:cxn>
              <a:cxn ang="0">
                <a:pos x="0" y="T3"/>
              </a:cxn>
            </a:cxnLst>
            <a:rect b="b" l="0" r="r" t="0"/>
            <a:pathLst>
              <a:path h="64">
                <a:moveTo>
                  <a:pt x="0" y="64"/>
                </a:moveTo>
                <a:lnTo>
                  <a:pt x="0" y="64"/>
                </a:lnTo>
                <a:lnTo>
                  <a:pt x="0" y="0"/>
                </a:lnTo>
                <a:lnTo>
                  <a:pt x="0" y="6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8" name="Rectangle 91"/>
          <p:cNvSpPr>
            <a:spLocks noChangeArrowheads="1"/>
          </p:cNvSpPr>
          <p:nvPr/>
        </p:nvSpPr>
        <p:spPr bwMode="auto">
          <a:xfrm>
            <a:off x="4749800" y="3222625"/>
            <a:ext cx="53975" cy="163513"/>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9" name="Rectangle 92"/>
          <p:cNvSpPr>
            <a:spLocks noChangeArrowheads="1"/>
          </p:cNvSpPr>
          <p:nvPr/>
        </p:nvSpPr>
        <p:spPr bwMode="auto">
          <a:xfrm>
            <a:off x="4749800" y="3222625"/>
            <a:ext cx="53975" cy="163513"/>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0" name="Freeform 93"/>
          <p:cNvSpPr/>
          <p:nvPr/>
        </p:nvSpPr>
        <p:spPr bwMode="auto">
          <a:xfrm>
            <a:off x="4749800" y="3222625"/>
            <a:ext cx="53975" cy="163513"/>
          </a:xfrm>
          <a:custGeom>
            <a:gdLst>
              <a:gd fmla="*/ 12 w 24" name="T0"/>
              <a:gd fmla="*/ 0 h 72" name="T1"/>
              <a:gd fmla="*/ 0 w 24" name="T2"/>
              <a:gd fmla="*/ 0 h 72" name="T3"/>
              <a:gd fmla="*/ 0 w 24" name="T4"/>
              <a:gd fmla="*/ 0 h 72" name="T5"/>
              <a:gd fmla="*/ 0 w 24" name="T6"/>
              <a:gd fmla="*/ 72 h 72" name="T7"/>
              <a:gd fmla="*/ 12 w 24" name="T8"/>
              <a:gd fmla="*/ 72 h 72" name="T9"/>
              <a:gd fmla="*/ 24 w 24" name="T10"/>
              <a:gd fmla="*/ 60 h 72" name="T11"/>
              <a:gd fmla="*/ 24 w 24" name="T12"/>
              <a:gd fmla="*/ 12 h 72" name="T13"/>
              <a:gd fmla="*/ 12 w 24" name="T14"/>
              <a:gd fmla="*/ 0 h 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2" w="24">
                <a:moveTo>
                  <a:pt x="12" y="0"/>
                </a:moveTo>
                <a:cubicBezTo>
                  <a:pt x="0" y="0"/>
                  <a:pt x="0" y="0"/>
                  <a:pt x="0" y="0"/>
                </a:cubicBezTo>
                <a:cubicBezTo>
                  <a:pt x="0" y="0"/>
                  <a:pt x="0" y="0"/>
                  <a:pt x="0" y="0"/>
                </a:cubicBezTo>
                <a:cubicBezTo>
                  <a:pt x="0" y="72"/>
                  <a:pt x="0" y="72"/>
                  <a:pt x="0" y="72"/>
                </a:cubicBezTo>
                <a:cubicBezTo>
                  <a:pt x="12" y="72"/>
                  <a:pt x="12" y="72"/>
                  <a:pt x="12" y="72"/>
                </a:cubicBezTo>
                <a:cubicBezTo>
                  <a:pt x="19" y="72"/>
                  <a:pt x="24" y="67"/>
                  <a:pt x="24" y="60"/>
                </a:cubicBezTo>
                <a:cubicBezTo>
                  <a:pt x="24" y="12"/>
                  <a:pt x="24" y="12"/>
                  <a:pt x="24" y="12"/>
                </a:cubicBezTo>
                <a:cubicBezTo>
                  <a:pt x="24" y="5"/>
                  <a:pt x="19" y="0"/>
                  <a:pt x="12"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1" name="Rectangle 94"/>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2" name="Rectangle 95"/>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3" name="Rectangle 96"/>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4" name="Rectangle 97"/>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5" name="Rectangle 98"/>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6" name="Rectangle 99"/>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7" name="Rectangle 100"/>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8" name="Rectangle 101"/>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9" name="Freeform 102"/>
          <p:cNvSpPr/>
          <p:nvPr/>
        </p:nvSpPr>
        <p:spPr bwMode="auto">
          <a:xfrm>
            <a:off x="5432425" y="3227388"/>
            <a:ext cx="273050" cy="258762"/>
          </a:xfrm>
          <a:custGeom>
            <a:gdLst>
              <a:gd fmla="*/ 53 w 106" name="T0"/>
              <a:gd fmla="*/ 0 h 101" name="T1"/>
              <a:gd fmla="*/ 66 w 106" name="T2"/>
              <a:gd fmla="*/ 38 h 101" name="T3"/>
              <a:gd fmla="*/ 106 w 106" name="T4"/>
              <a:gd fmla="*/ 39 h 101" name="T5"/>
              <a:gd fmla="*/ 74 w 106" name="T6"/>
              <a:gd fmla="*/ 63 h 101" name="T7"/>
              <a:gd fmla="*/ 85 w 106" name="T8"/>
              <a:gd fmla="*/ 101 h 101" name="T9"/>
              <a:gd fmla="*/ 53 w 106" name="T10"/>
              <a:gd fmla="*/ 78 h 101" name="T11"/>
              <a:gd fmla="*/ 20 w 106" name="T12"/>
              <a:gd fmla="*/ 101 h 101" name="T13"/>
              <a:gd fmla="*/ 31 w 106" name="T14"/>
              <a:gd fmla="*/ 63 h 101" name="T15"/>
              <a:gd fmla="*/ 0 w 106" name="T16"/>
              <a:gd fmla="*/ 39 h 101" name="T17"/>
              <a:gd fmla="*/ 39 w 106" name="T18"/>
              <a:gd fmla="*/ 38 h 101" name="T19"/>
              <a:gd fmla="*/ 53 w 106" name="T20"/>
              <a:gd fmla="*/ 0 h 10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0" w="105">
                <a:moveTo>
                  <a:pt x="53" y="0"/>
                </a:moveTo>
                <a:lnTo>
                  <a:pt x="66" y="38"/>
                </a:lnTo>
                <a:lnTo>
                  <a:pt x="106" y="39"/>
                </a:lnTo>
                <a:lnTo>
                  <a:pt x="74" y="63"/>
                </a:lnTo>
                <a:lnTo>
                  <a:pt x="85" y="101"/>
                </a:lnTo>
                <a:lnTo>
                  <a:pt x="53" y="78"/>
                </a:lnTo>
                <a:lnTo>
                  <a:pt x="20" y="101"/>
                </a:lnTo>
                <a:lnTo>
                  <a:pt x="31" y="63"/>
                </a:lnTo>
                <a:lnTo>
                  <a:pt x="0" y="39"/>
                </a:lnTo>
                <a:lnTo>
                  <a:pt x="39" y="38"/>
                </a:lnTo>
                <a:lnTo>
                  <a:pt x="53"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0" name="Freeform 103"/>
          <p:cNvSpPr/>
          <p:nvPr/>
        </p:nvSpPr>
        <p:spPr bwMode="auto">
          <a:xfrm>
            <a:off x="5432425" y="3227388"/>
            <a:ext cx="273050" cy="258762"/>
          </a:xfrm>
          <a:custGeom>
            <a:gdLst>
              <a:gd fmla="*/ 53 w 106" name="T0"/>
              <a:gd fmla="*/ 0 h 101" name="T1"/>
              <a:gd fmla="*/ 66 w 106" name="T2"/>
              <a:gd fmla="*/ 38 h 101" name="T3"/>
              <a:gd fmla="*/ 106 w 106" name="T4"/>
              <a:gd fmla="*/ 39 h 101" name="T5"/>
              <a:gd fmla="*/ 74 w 106" name="T6"/>
              <a:gd fmla="*/ 63 h 101" name="T7"/>
              <a:gd fmla="*/ 85 w 106" name="T8"/>
              <a:gd fmla="*/ 101 h 101" name="T9"/>
              <a:gd fmla="*/ 53 w 106" name="T10"/>
              <a:gd fmla="*/ 78 h 101" name="T11"/>
              <a:gd fmla="*/ 20 w 106" name="T12"/>
              <a:gd fmla="*/ 101 h 101" name="T13"/>
              <a:gd fmla="*/ 31 w 106" name="T14"/>
              <a:gd fmla="*/ 63 h 101" name="T15"/>
              <a:gd fmla="*/ 0 w 106" name="T16"/>
              <a:gd fmla="*/ 39 h 101" name="T17"/>
              <a:gd fmla="*/ 39 w 106" name="T18"/>
              <a:gd fmla="*/ 38 h 101" name="T19"/>
              <a:gd fmla="*/ 53 w 106" name="T20"/>
              <a:gd fmla="*/ 0 h 10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00" w="105">
                <a:moveTo>
                  <a:pt x="53" y="0"/>
                </a:moveTo>
                <a:lnTo>
                  <a:pt x="66" y="38"/>
                </a:lnTo>
                <a:lnTo>
                  <a:pt x="106" y="39"/>
                </a:lnTo>
                <a:lnTo>
                  <a:pt x="74" y="63"/>
                </a:lnTo>
                <a:lnTo>
                  <a:pt x="85" y="101"/>
                </a:lnTo>
                <a:lnTo>
                  <a:pt x="53" y="78"/>
                </a:lnTo>
                <a:lnTo>
                  <a:pt x="20" y="101"/>
                </a:lnTo>
                <a:lnTo>
                  <a:pt x="31" y="63"/>
                </a:lnTo>
                <a:lnTo>
                  <a:pt x="0" y="39"/>
                </a:lnTo>
                <a:lnTo>
                  <a:pt x="39" y="38"/>
                </a:lnTo>
                <a:lnTo>
                  <a:pt x="53" y="0"/>
                </a:ln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1" name="Rectangle 104"/>
          <p:cNvSpPr>
            <a:spLocks noChangeArrowheads="1"/>
          </p:cNvSpPr>
          <p:nvPr/>
        </p:nvSpPr>
        <p:spPr bwMode="auto">
          <a:xfrm>
            <a:off x="5540375" y="3149600"/>
            <a:ext cx="53975" cy="1206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2" name="Rectangle 105"/>
          <p:cNvSpPr>
            <a:spLocks noChangeArrowheads="1"/>
          </p:cNvSpPr>
          <p:nvPr/>
        </p:nvSpPr>
        <p:spPr bwMode="auto">
          <a:xfrm>
            <a:off x="5540375" y="3149600"/>
            <a:ext cx="53975" cy="1206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3" name="Freeform 106"/>
          <p:cNvSpPr/>
          <p:nvPr/>
        </p:nvSpPr>
        <p:spPr bwMode="auto">
          <a:xfrm>
            <a:off x="5540375" y="3149600"/>
            <a:ext cx="53975" cy="120650"/>
          </a:xfrm>
          <a:custGeom>
            <a:gdLst>
              <a:gd fmla="*/ 21 w 21" name="T0"/>
              <a:gd fmla="*/ 0 h 47" name="T1"/>
              <a:gd fmla="*/ 0 w 21" name="T2"/>
              <a:gd fmla="*/ 0 h 47" name="T3"/>
              <a:gd fmla="*/ 0 w 21" name="T4"/>
              <a:gd fmla="*/ 47 h 47" name="T5"/>
              <a:gd fmla="*/ 11 w 21" name="T6"/>
              <a:gd fmla="*/ 16 h 47" name="T7"/>
              <a:gd fmla="*/ 21 w 21" name="T8"/>
              <a:gd fmla="*/ 47 h 47" name="T9"/>
              <a:gd fmla="*/ 21 w 21" name="T10"/>
              <a:gd fmla="*/ 0 h 47" name="T11"/>
            </a:gdLst>
            <a:cxnLst>
              <a:cxn ang="0">
                <a:pos x="T0" y="T1"/>
              </a:cxn>
              <a:cxn ang="0">
                <a:pos x="T2" y="T3"/>
              </a:cxn>
              <a:cxn ang="0">
                <a:pos x="T4" y="T5"/>
              </a:cxn>
              <a:cxn ang="0">
                <a:pos x="T6" y="T7"/>
              </a:cxn>
              <a:cxn ang="0">
                <a:pos x="T8" y="T9"/>
              </a:cxn>
              <a:cxn ang="0">
                <a:pos x="T10" y="T11"/>
              </a:cxn>
            </a:cxnLst>
            <a:rect b="b" l="0" r="r" t="0"/>
            <a:pathLst>
              <a:path h="47" w="21">
                <a:moveTo>
                  <a:pt x="21" y="0"/>
                </a:moveTo>
                <a:lnTo>
                  <a:pt x="0" y="0"/>
                </a:lnTo>
                <a:lnTo>
                  <a:pt x="0" y="47"/>
                </a:lnTo>
                <a:lnTo>
                  <a:pt x="11" y="16"/>
                </a:lnTo>
                <a:lnTo>
                  <a:pt x="21" y="47"/>
                </a:lnTo>
                <a:lnTo>
                  <a:pt x="21"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4" name="Freeform 107"/>
          <p:cNvSpPr/>
          <p:nvPr/>
        </p:nvSpPr>
        <p:spPr bwMode="auto">
          <a:xfrm>
            <a:off x="5540375" y="3149600"/>
            <a:ext cx="53975" cy="120650"/>
          </a:xfrm>
          <a:custGeom>
            <a:gdLst>
              <a:gd fmla="*/ 21 w 21" name="T0"/>
              <a:gd fmla="*/ 0 h 47" name="T1"/>
              <a:gd fmla="*/ 0 w 21" name="T2"/>
              <a:gd fmla="*/ 0 h 47" name="T3"/>
              <a:gd fmla="*/ 0 w 21" name="T4"/>
              <a:gd fmla="*/ 47 h 47" name="T5"/>
              <a:gd fmla="*/ 11 w 21" name="T6"/>
              <a:gd fmla="*/ 16 h 47" name="T7"/>
              <a:gd fmla="*/ 21 w 21" name="T8"/>
              <a:gd fmla="*/ 47 h 47" name="T9"/>
              <a:gd fmla="*/ 21 w 21" name="T10"/>
              <a:gd fmla="*/ 0 h 47" name="T11"/>
            </a:gdLst>
            <a:cxnLst>
              <a:cxn ang="0">
                <a:pos x="T0" y="T1"/>
              </a:cxn>
              <a:cxn ang="0">
                <a:pos x="T2" y="T3"/>
              </a:cxn>
              <a:cxn ang="0">
                <a:pos x="T4" y="T5"/>
              </a:cxn>
              <a:cxn ang="0">
                <a:pos x="T6" y="T7"/>
              </a:cxn>
              <a:cxn ang="0">
                <a:pos x="T8" y="T9"/>
              </a:cxn>
              <a:cxn ang="0">
                <a:pos x="T10" y="T11"/>
              </a:cxn>
            </a:cxnLst>
            <a:rect b="b" l="0" r="r" t="0"/>
            <a:pathLst>
              <a:path h="47" w="21">
                <a:moveTo>
                  <a:pt x="21" y="0"/>
                </a:moveTo>
                <a:lnTo>
                  <a:pt x="0" y="0"/>
                </a:lnTo>
                <a:lnTo>
                  <a:pt x="0" y="47"/>
                </a:lnTo>
                <a:lnTo>
                  <a:pt x="11" y="16"/>
                </a:lnTo>
                <a:lnTo>
                  <a:pt x="21" y="47"/>
                </a:lnTo>
                <a:lnTo>
                  <a:pt x="21" y="0"/>
                </a:ln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5" name="Freeform 108"/>
          <p:cNvSpPr/>
          <p:nvPr/>
        </p:nvSpPr>
        <p:spPr bwMode="auto">
          <a:xfrm>
            <a:off x="6315075" y="3216275"/>
            <a:ext cx="68263" cy="219075"/>
          </a:xfrm>
          <a:custGeom>
            <a:gdLst>
              <a:gd fmla="*/ 24 w 30" name="T0"/>
              <a:gd fmla="*/ 0 h 96" name="T1"/>
              <a:gd fmla="*/ 0 w 30" name="T2"/>
              <a:gd fmla="*/ 0 h 96" name="T3"/>
              <a:gd fmla="*/ 0 w 30" name="T4"/>
              <a:gd fmla="*/ 96 h 96" name="T5"/>
              <a:gd fmla="*/ 24 w 30" name="T6"/>
              <a:gd fmla="*/ 96 h 96" name="T7"/>
              <a:gd fmla="*/ 30 w 30" name="T8"/>
              <a:gd fmla="*/ 90 h 96" name="T9"/>
              <a:gd fmla="*/ 30 w 30" name="T10"/>
              <a:gd fmla="*/ 6 h 96" name="T11"/>
              <a:gd fmla="*/ 24 w 30" name="T12"/>
              <a:gd fmla="*/ 0 h 96" name="T13"/>
            </a:gdLst>
            <a:cxnLst>
              <a:cxn ang="0">
                <a:pos x="T0" y="T1"/>
              </a:cxn>
              <a:cxn ang="0">
                <a:pos x="T2" y="T3"/>
              </a:cxn>
              <a:cxn ang="0">
                <a:pos x="T4" y="T5"/>
              </a:cxn>
              <a:cxn ang="0">
                <a:pos x="T6" y="T7"/>
              </a:cxn>
              <a:cxn ang="0">
                <a:pos x="T8" y="T9"/>
              </a:cxn>
              <a:cxn ang="0">
                <a:pos x="T10" y="T11"/>
              </a:cxn>
              <a:cxn ang="0">
                <a:pos x="T12" y="T13"/>
              </a:cxn>
            </a:cxnLst>
            <a:rect b="b" l="0" r="r" t="0"/>
            <a:pathLst>
              <a:path h="96" w="30">
                <a:moveTo>
                  <a:pt x="24" y="0"/>
                </a:moveTo>
                <a:cubicBezTo>
                  <a:pt x="0" y="0"/>
                  <a:pt x="0" y="0"/>
                  <a:pt x="0" y="0"/>
                </a:cubicBezTo>
                <a:cubicBezTo>
                  <a:pt x="0" y="96"/>
                  <a:pt x="0" y="96"/>
                  <a:pt x="0" y="96"/>
                </a:cubicBezTo>
                <a:cubicBezTo>
                  <a:pt x="24" y="96"/>
                  <a:pt x="24" y="96"/>
                  <a:pt x="24" y="96"/>
                </a:cubicBezTo>
                <a:cubicBezTo>
                  <a:pt x="27" y="96"/>
                  <a:pt x="30" y="93"/>
                  <a:pt x="30" y="90"/>
                </a:cubicBezTo>
                <a:cubicBezTo>
                  <a:pt x="30" y="6"/>
                  <a:pt x="30" y="6"/>
                  <a:pt x="30" y="6"/>
                </a:cubicBezTo>
                <a:cubicBezTo>
                  <a:pt x="30" y="3"/>
                  <a:pt x="27" y="0"/>
                  <a:pt x="24"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6" name="Freeform 109"/>
          <p:cNvSpPr>
            <a:spLocks noEditPoints="1"/>
          </p:cNvSpPr>
          <p:nvPr/>
        </p:nvSpPr>
        <p:spPr bwMode="auto">
          <a:xfrm>
            <a:off x="6096000" y="3163888"/>
            <a:ext cx="204788" cy="271462"/>
          </a:xfrm>
          <a:custGeom>
            <a:gdLst>
              <a:gd fmla="*/ 84 w 90" name="T0"/>
              <a:gd fmla="*/ 24 h 120" name="T1"/>
              <a:gd fmla="*/ 84 w 90" name="T2"/>
              <a:gd fmla="*/ 24 h 120" name="T3"/>
              <a:gd fmla="*/ 84 w 90" name="T4"/>
              <a:gd fmla="*/ 23 h 120" name="T5"/>
              <a:gd fmla="*/ 84 w 90" name="T6"/>
              <a:gd fmla="*/ 18 h 120" name="T7"/>
              <a:gd fmla="*/ 66 w 90" name="T8"/>
              <a:gd fmla="*/ 0 h 120" name="T9"/>
              <a:gd fmla="*/ 30 w 90" name="T10"/>
              <a:gd fmla="*/ 0 h 120" name="T11"/>
              <a:gd fmla="*/ 12 w 90" name="T12"/>
              <a:gd fmla="*/ 18 h 120" name="T13"/>
              <a:gd fmla="*/ 12 w 90" name="T14"/>
              <a:gd fmla="*/ 24 h 120" name="T15"/>
              <a:gd fmla="*/ 0 w 90" name="T16"/>
              <a:gd fmla="*/ 24 h 120" name="T17"/>
              <a:gd fmla="*/ 0 w 90" name="T18"/>
              <a:gd fmla="*/ 120 h 120" name="T19"/>
              <a:gd fmla="*/ 90 w 90" name="T20"/>
              <a:gd fmla="*/ 120 h 120" name="T21"/>
              <a:gd fmla="*/ 90 w 90" name="T22"/>
              <a:gd fmla="*/ 24 h 120" name="T23"/>
              <a:gd fmla="*/ 84 w 90" name="T24"/>
              <a:gd fmla="*/ 24 h 120" name="T25"/>
              <a:gd fmla="*/ 72 w 90" name="T26"/>
              <a:gd fmla="*/ 24 h 120" name="T27"/>
              <a:gd fmla="*/ 72 w 90" name="T28"/>
              <a:gd fmla="*/ 24 h 120" name="T29"/>
              <a:gd fmla="*/ 24 w 90" name="T30"/>
              <a:gd fmla="*/ 24 h 120" name="T31"/>
              <a:gd fmla="*/ 24 w 90" name="T32"/>
              <a:gd fmla="*/ 18 h 120" name="T33"/>
              <a:gd fmla="*/ 30 w 90" name="T34"/>
              <a:gd fmla="*/ 12 h 120" name="T35"/>
              <a:gd fmla="*/ 66 w 90" name="T36"/>
              <a:gd fmla="*/ 12 h 120" name="T37"/>
              <a:gd fmla="*/ 72 w 90" name="T38"/>
              <a:gd fmla="*/ 18 h 120" name="T39"/>
              <a:gd fmla="*/ 72 w 90" name="T40"/>
              <a:gd fmla="*/ 24 h 120"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20" w="90">
                <a:moveTo>
                  <a:pt x="84" y="24"/>
                </a:moveTo>
                <a:cubicBezTo>
                  <a:pt x="84" y="24"/>
                  <a:pt x="84" y="24"/>
                  <a:pt x="84" y="24"/>
                </a:cubicBezTo>
                <a:cubicBezTo>
                  <a:pt x="84" y="23"/>
                  <a:pt x="84" y="23"/>
                  <a:pt x="84" y="23"/>
                </a:cubicBezTo>
                <a:cubicBezTo>
                  <a:pt x="84" y="18"/>
                  <a:pt x="84" y="18"/>
                  <a:pt x="84" y="18"/>
                </a:cubicBezTo>
                <a:cubicBezTo>
                  <a:pt x="84" y="6"/>
                  <a:pt x="75" y="0"/>
                  <a:pt x="66" y="0"/>
                </a:cubicBezTo>
                <a:cubicBezTo>
                  <a:pt x="30" y="0"/>
                  <a:pt x="30" y="0"/>
                  <a:pt x="30" y="0"/>
                </a:cubicBezTo>
                <a:cubicBezTo>
                  <a:pt x="18" y="0"/>
                  <a:pt x="12" y="9"/>
                  <a:pt x="12" y="18"/>
                </a:cubicBezTo>
                <a:cubicBezTo>
                  <a:pt x="12" y="24"/>
                  <a:pt x="12" y="24"/>
                  <a:pt x="12" y="24"/>
                </a:cubicBezTo>
                <a:cubicBezTo>
                  <a:pt x="0" y="24"/>
                  <a:pt x="0" y="24"/>
                  <a:pt x="0" y="24"/>
                </a:cubicBezTo>
                <a:cubicBezTo>
                  <a:pt x="0" y="120"/>
                  <a:pt x="0" y="120"/>
                  <a:pt x="0" y="120"/>
                </a:cubicBezTo>
                <a:cubicBezTo>
                  <a:pt x="90" y="120"/>
                  <a:pt x="90" y="120"/>
                  <a:pt x="90" y="120"/>
                </a:cubicBezTo>
                <a:cubicBezTo>
                  <a:pt x="90" y="24"/>
                  <a:pt x="90" y="24"/>
                  <a:pt x="90" y="24"/>
                </a:cubicBezTo>
                <a:lnTo>
                  <a:pt x="84" y="24"/>
                </a:lnTo>
                <a:close/>
                <a:moveTo>
                  <a:pt x="72" y="24"/>
                </a:moveTo>
                <a:cubicBezTo>
                  <a:pt x="72" y="24"/>
                  <a:pt x="72" y="24"/>
                  <a:pt x="72" y="24"/>
                </a:cubicBezTo>
                <a:cubicBezTo>
                  <a:pt x="24" y="24"/>
                  <a:pt x="24" y="24"/>
                  <a:pt x="24" y="24"/>
                </a:cubicBezTo>
                <a:cubicBezTo>
                  <a:pt x="24" y="18"/>
                  <a:pt x="24" y="18"/>
                  <a:pt x="24" y="18"/>
                </a:cubicBezTo>
                <a:cubicBezTo>
                  <a:pt x="24" y="18"/>
                  <a:pt x="24" y="12"/>
                  <a:pt x="30" y="12"/>
                </a:cubicBezTo>
                <a:cubicBezTo>
                  <a:pt x="66" y="12"/>
                  <a:pt x="66" y="12"/>
                  <a:pt x="66" y="12"/>
                </a:cubicBezTo>
                <a:cubicBezTo>
                  <a:pt x="66" y="12"/>
                  <a:pt x="72" y="12"/>
                  <a:pt x="72" y="18"/>
                </a:cubicBezTo>
                <a:lnTo>
                  <a:pt x="72" y="2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7" name="Freeform 110"/>
          <p:cNvSpPr/>
          <p:nvPr/>
        </p:nvSpPr>
        <p:spPr bwMode="auto">
          <a:xfrm>
            <a:off x="6029325" y="3216275"/>
            <a:ext cx="53975" cy="219075"/>
          </a:xfrm>
          <a:custGeom>
            <a:gdLst>
              <a:gd fmla="*/ 24 w 24" name="T0"/>
              <a:gd fmla="*/ 0 h 96" name="T1"/>
              <a:gd fmla="*/ 6 w 24" name="T2"/>
              <a:gd fmla="*/ 0 h 96" name="T3"/>
              <a:gd fmla="*/ 0 w 24" name="T4"/>
              <a:gd fmla="*/ 6 h 96" name="T5"/>
              <a:gd fmla="*/ 0 w 24" name="T6"/>
              <a:gd fmla="*/ 90 h 96" name="T7"/>
              <a:gd fmla="*/ 6 w 24" name="T8"/>
              <a:gd fmla="*/ 96 h 96" name="T9"/>
              <a:gd fmla="*/ 24 w 24" name="T10"/>
              <a:gd fmla="*/ 96 h 96" name="T11"/>
              <a:gd fmla="*/ 24 w 24" name="T12"/>
              <a:gd fmla="*/ 0 h 96" name="T13"/>
            </a:gdLst>
            <a:cxnLst>
              <a:cxn ang="0">
                <a:pos x="T0" y="T1"/>
              </a:cxn>
              <a:cxn ang="0">
                <a:pos x="T2" y="T3"/>
              </a:cxn>
              <a:cxn ang="0">
                <a:pos x="T4" y="T5"/>
              </a:cxn>
              <a:cxn ang="0">
                <a:pos x="T6" y="T7"/>
              </a:cxn>
              <a:cxn ang="0">
                <a:pos x="T8" y="T9"/>
              </a:cxn>
              <a:cxn ang="0">
                <a:pos x="T10" y="T11"/>
              </a:cxn>
              <a:cxn ang="0">
                <a:pos x="T12" y="T13"/>
              </a:cxn>
            </a:cxnLst>
            <a:rect b="b" l="0" r="r" t="0"/>
            <a:pathLst>
              <a:path h="96" w="24">
                <a:moveTo>
                  <a:pt x="24" y="0"/>
                </a:moveTo>
                <a:cubicBezTo>
                  <a:pt x="6" y="0"/>
                  <a:pt x="6" y="0"/>
                  <a:pt x="6" y="0"/>
                </a:cubicBezTo>
                <a:cubicBezTo>
                  <a:pt x="3" y="0"/>
                  <a:pt x="0" y="3"/>
                  <a:pt x="0" y="6"/>
                </a:cubicBezTo>
                <a:cubicBezTo>
                  <a:pt x="0" y="90"/>
                  <a:pt x="0" y="90"/>
                  <a:pt x="0" y="90"/>
                </a:cubicBezTo>
                <a:cubicBezTo>
                  <a:pt x="0" y="93"/>
                  <a:pt x="3" y="96"/>
                  <a:pt x="6" y="96"/>
                </a:cubicBezTo>
                <a:cubicBezTo>
                  <a:pt x="24" y="96"/>
                  <a:pt x="24" y="96"/>
                  <a:pt x="24" y="96"/>
                </a:cubicBezTo>
                <a:lnTo>
                  <a:pt x="24"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8" name="Rectangle 111"/>
          <p:cNvSpPr>
            <a:spLocks noChangeArrowheads="1"/>
          </p:cNvSpPr>
          <p:nvPr/>
        </p:nvSpPr>
        <p:spPr bwMode="auto">
          <a:xfrm>
            <a:off x="6761163" y="3268663"/>
            <a:ext cx="25400" cy="5397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9" name="Freeform 112"/>
          <p:cNvSpPr>
            <a:spLocks noEditPoints="1"/>
          </p:cNvSpPr>
          <p:nvPr/>
        </p:nvSpPr>
        <p:spPr bwMode="auto">
          <a:xfrm>
            <a:off x="6691313" y="3128963"/>
            <a:ext cx="355600" cy="152400"/>
          </a:xfrm>
          <a:custGeom>
            <a:gdLst>
              <a:gd fmla="*/ 114 w 156" name="T0"/>
              <a:gd fmla="*/ 24 h 66" name="T1"/>
              <a:gd fmla="*/ 114 w 156" name="T2"/>
              <a:gd fmla="*/ 23 h 66" name="T3"/>
              <a:gd fmla="*/ 114 w 156" name="T4"/>
              <a:gd fmla="*/ 18 h 66" name="T5"/>
              <a:gd fmla="*/ 96 w 156" name="T6"/>
              <a:gd fmla="*/ 0 h 66" name="T7"/>
              <a:gd fmla="*/ 60 w 156" name="T8"/>
              <a:gd fmla="*/ 0 h 66" name="T9"/>
              <a:gd fmla="*/ 42 w 156" name="T10"/>
              <a:gd fmla="*/ 18 h 66" name="T11"/>
              <a:gd fmla="*/ 42 w 156" name="T12"/>
              <a:gd fmla="*/ 24 h 66" name="T13"/>
              <a:gd fmla="*/ 0 w 156" name="T14"/>
              <a:gd fmla="*/ 24 h 66" name="T15"/>
              <a:gd fmla="*/ 0 w 156" name="T16"/>
              <a:gd fmla="*/ 66 h 66" name="T17"/>
              <a:gd fmla="*/ 24 w 156" name="T18"/>
              <a:gd fmla="*/ 66 h 66" name="T19"/>
              <a:gd fmla="*/ 24 w 156" name="T20"/>
              <a:gd fmla="*/ 54 h 66" name="T21"/>
              <a:gd fmla="*/ 48 w 156" name="T22"/>
              <a:gd fmla="*/ 54 h 66" name="T23"/>
              <a:gd fmla="*/ 48 w 156" name="T24"/>
              <a:gd fmla="*/ 66 h 66" name="T25"/>
              <a:gd fmla="*/ 108 w 156" name="T26"/>
              <a:gd fmla="*/ 66 h 66" name="T27"/>
              <a:gd fmla="*/ 108 w 156" name="T28"/>
              <a:gd fmla="*/ 54 h 66" name="T29"/>
              <a:gd fmla="*/ 132 w 156" name="T30"/>
              <a:gd fmla="*/ 54 h 66" name="T31"/>
              <a:gd fmla="*/ 132 w 156" name="T32"/>
              <a:gd fmla="*/ 66 h 66" name="T33"/>
              <a:gd fmla="*/ 156 w 156" name="T34"/>
              <a:gd fmla="*/ 66 h 66" name="T35"/>
              <a:gd fmla="*/ 156 w 156" name="T36"/>
              <a:gd fmla="*/ 24 h 66" name="T37"/>
              <a:gd fmla="*/ 114 w 156" name="T38"/>
              <a:gd fmla="*/ 24 h 66" name="T39"/>
              <a:gd fmla="*/ 54 w 156" name="T40"/>
              <a:gd fmla="*/ 18 h 66" name="T41"/>
              <a:gd fmla="*/ 60 w 156" name="T42"/>
              <a:gd fmla="*/ 12 h 66" name="T43"/>
              <a:gd fmla="*/ 96 w 156" name="T44"/>
              <a:gd fmla="*/ 12 h 66" name="T45"/>
              <a:gd fmla="*/ 102 w 156" name="T46"/>
              <a:gd fmla="*/ 18 h 66" name="T47"/>
              <a:gd fmla="*/ 102 w 156" name="T48"/>
              <a:gd fmla="*/ 24 h 66" name="T49"/>
              <a:gd fmla="*/ 54 w 156" name="T50"/>
              <a:gd fmla="*/ 24 h 66" name="T51"/>
              <a:gd fmla="*/ 54 w 156" name="T52"/>
              <a:gd fmla="*/ 18 h 6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66" w="156">
                <a:moveTo>
                  <a:pt x="114" y="24"/>
                </a:moveTo>
                <a:cubicBezTo>
                  <a:pt x="114" y="23"/>
                  <a:pt x="114" y="23"/>
                  <a:pt x="114" y="23"/>
                </a:cubicBezTo>
                <a:cubicBezTo>
                  <a:pt x="114" y="18"/>
                  <a:pt x="114" y="18"/>
                  <a:pt x="114" y="18"/>
                </a:cubicBezTo>
                <a:cubicBezTo>
                  <a:pt x="114" y="6"/>
                  <a:pt x="105" y="0"/>
                  <a:pt x="96" y="0"/>
                </a:cubicBezTo>
                <a:cubicBezTo>
                  <a:pt x="60" y="0"/>
                  <a:pt x="60" y="0"/>
                  <a:pt x="60" y="0"/>
                </a:cubicBezTo>
                <a:cubicBezTo>
                  <a:pt x="48" y="0"/>
                  <a:pt x="42" y="9"/>
                  <a:pt x="42" y="18"/>
                </a:cubicBezTo>
                <a:cubicBezTo>
                  <a:pt x="42" y="24"/>
                  <a:pt x="42" y="24"/>
                  <a:pt x="42" y="24"/>
                </a:cubicBezTo>
                <a:cubicBezTo>
                  <a:pt x="0" y="24"/>
                  <a:pt x="0" y="24"/>
                  <a:pt x="0" y="24"/>
                </a:cubicBezTo>
                <a:cubicBezTo>
                  <a:pt x="0" y="66"/>
                  <a:pt x="0" y="66"/>
                  <a:pt x="0" y="66"/>
                </a:cubicBezTo>
                <a:cubicBezTo>
                  <a:pt x="24" y="66"/>
                  <a:pt x="24" y="66"/>
                  <a:pt x="24" y="66"/>
                </a:cubicBezTo>
                <a:cubicBezTo>
                  <a:pt x="24" y="54"/>
                  <a:pt x="24" y="54"/>
                  <a:pt x="24" y="54"/>
                </a:cubicBezTo>
                <a:cubicBezTo>
                  <a:pt x="48" y="54"/>
                  <a:pt x="48" y="54"/>
                  <a:pt x="48" y="54"/>
                </a:cubicBezTo>
                <a:cubicBezTo>
                  <a:pt x="48" y="66"/>
                  <a:pt x="48" y="66"/>
                  <a:pt x="48" y="66"/>
                </a:cubicBezTo>
                <a:cubicBezTo>
                  <a:pt x="108" y="66"/>
                  <a:pt x="108" y="66"/>
                  <a:pt x="108" y="66"/>
                </a:cubicBezTo>
                <a:cubicBezTo>
                  <a:pt x="108" y="54"/>
                  <a:pt x="108" y="54"/>
                  <a:pt x="108" y="54"/>
                </a:cubicBezTo>
                <a:cubicBezTo>
                  <a:pt x="132" y="54"/>
                  <a:pt x="132" y="54"/>
                  <a:pt x="132" y="54"/>
                </a:cubicBezTo>
                <a:cubicBezTo>
                  <a:pt x="132" y="66"/>
                  <a:pt x="132" y="66"/>
                  <a:pt x="132" y="66"/>
                </a:cubicBezTo>
                <a:cubicBezTo>
                  <a:pt x="156" y="66"/>
                  <a:pt x="156" y="66"/>
                  <a:pt x="156" y="66"/>
                </a:cubicBezTo>
                <a:cubicBezTo>
                  <a:pt x="156" y="24"/>
                  <a:pt x="156" y="24"/>
                  <a:pt x="156" y="24"/>
                </a:cubicBezTo>
                <a:lnTo>
                  <a:pt x="114" y="24"/>
                </a:lnTo>
                <a:close/>
                <a:moveTo>
                  <a:pt x="54" y="18"/>
                </a:moveTo>
                <a:cubicBezTo>
                  <a:pt x="54" y="18"/>
                  <a:pt x="54" y="12"/>
                  <a:pt x="60" y="12"/>
                </a:cubicBezTo>
                <a:cubicBezTo>
                  <a:pt x="96" y="12"/>
                  <a:pt x="96" y="12"/>
                  <a:pt x="96" y="12"/>
                </a:cubicBezTo>
                <a:cubicBezTo>
                  <a:pt x="96" y="12"/>
                  <a:pt x="102" y="12"/>
                  <a:pt x="102" y="18"/>
                </a:cubicBezTo>
                <a:cubicBezTo>
                  <a:pt x="102" y="24"/>
                  <a:pt x="102" y="24"/>
                  <a:pt x="102" y="24"/>
                </a:cubicBezTo>
                <a:cubicBezTo>
                  <a:pt x="54" y="24"/>
                  <a:pt x="54" y="24"/>
                  <a:pt x="54" y="24"/>
                </a:cubicBezTo>
                <a:lnTo>
                  <a:pt x="54" y="1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0" name="Freeform 113"/>
          <p:cNvSpPr/>
          <p:nvPr/>
        </p:nvSpPr>
        <p:spPr bwMode="auto">
          <a:xfrm>
            <a:off x="6705600" y="3294063"/>
            <a:ext cx="328613" cy="136525"/>
          </a:xfrm>
          <a:custGeom>
            <a:gdLst>
              <a:gd fmla="*/ 112 w 128" name="T0"/>
              <a:gd fmla="*/ 16 h 53" name="T1"/>
              <a:gd fmla="*/ 91 w 128" name="T2"/>
              <a:gd fmla="*/ 16 h 53" name="T3"/>
              <a:gd fmla="*/ 91 w 128" name="T4"/>
              <a:gd fmla="*/ 0 h 53" name="T5"/>
              <a:gd fmla="*/ 38 w 128" name="T6"/>
              <a:gd fmla="*/ 0 h 53" name="T7"/>
              <a:gd fmla="*/ 38 w 128" name="T8"/>
              <a:gd fmla="*/ 16 h 53" name="T9"/>
              <a:gd fmla="*/ 16 w 128" name="T10"/>
              <a:gd fmla="*/ 16 h 53" name="T11"/>
              <a:gd fmla="*/ 16 w 128" name="T12"/>
              <a:gd fmla="*/ 0 h 53" name="T13"/>
              <a:gd fmla="*/ 0 w 128" name="T14"/>
              <a:gd fmla="*/ 0 h 53" name="T15"/>
              <a:gd fmla="*/ 0 w 128" name="T16"/>
              <a:gd fmla="*/ 53 h 53" name="T17"/>
              <a:gd fmla="*/ 128 w 128" name="T18"/>
              <a:gd fmla="*/ 53 h 53" name="T19"/>
              <a:gd fmla="*/ 128 w 128" name="T20"/>
              <a:gd fmla="*/ 0 h 53" name="T21"/>
              <a:gd fmla="*/ 112 w 128" name="T22"/>
              <a:gd fmla="*/ 0 h 53" name="T23"/>
              <a:gd fmla="*/ 112 w 128" name="T24"/>
              <a:gd fmla="*/ 16 h 5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2" w="128">
                <a:moveTo>
                  <a:pt x="112" y="16"/>
                </a:moveTo>
                <a:lnTo>
                  <a:pt x="91" y="16"/>
                </a:lnTo>
                <a:lnTo>
                  <a:pt x="91" y="0"/>
                </a:lnTo>
                <a:lnTo>
                  <a:pt x="38" y="0"/>
                </a:lnTo>
                <a:lnTo>
                  <a:pt x="38" y="16"/>
                </a:lnTo>
                <a:lnTo>
                  <a:pt x="16" y="16"/>
                </a:lnTo>
                <a:lnTo>
                  <a:pt x="16" y="0"/>
                </a:lnTo>
                <a:lnTo>
                  <a:pt x="0" y="0"/>
                </a:lnTo>
                <a:lnTo>
                  <a:pt x="0" y="53"/>
                </a:lnTo>
                <a:lnTo>
                  <a:pt x="128" y="53"/>
                </a:lnTo>
                <a:lnTo>
                  <a:pt x="128" y="0"/>
                </a:lnTo>
                <a:lnTo>
                  <a:pt x="112" y="0"/>
                </a:lnTo>
                <a:lnTo>
                  <a:pt x="112" y="1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1" name="Rectangle 114"/>
          <p:cNvSpPr>
            <a:spLocks noChangeArrowheads="1"/>
          </p:cNvSpPr>
          <p:nvPr/>
        </p:nvSpPr>
        <p:spPr bwMode="auto">
          <a:xfrm>
            <a:off x="6951663" y="3268663"/>
            <a:ext cx="28575" cy="5397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2" name="Freeform 115"/>
          <p:cNvSpPr>
            <a:spLocks noEditPoints="1"/>
          </p:cNvSpPr>
          <p:nvPr/>
        </p:nvSpPr>
        <p:spPr bwMode="auto">
          <a:xfrm>
            <a:off x="7370763" y="3127375"/>
            <a:ext cx="325437" cy="325438"/>
          </a:xfrm>
          <a:custGeom>
            <a:gdLst>
              <a:gd fmla="*/ 132 w 144" name="T0"/>
              <a:gd fmla="*/ 36 h 144" name="T1"/>
              <a:gd fmla="*/ 108 w 144" name="T2"/>
              <a:gd fmla="*/ 36 h 144" name="T3"/>
              <a:gd fmla="*/ 108 w 144" name="T4"/>
              <a:gd fmla="*/ 36 h 144" name="T5"/>
              <a:gd fmla="*/ 72 w 144" name="T6"/>
              <a:gd fmla="*/ 0 h 144" name="T7"/>
              <a:gd fmla="*/ 36 w 144" name="T8"/>
              <a:gd fmla="*/ 36 h 144" name="T9"/>
              <a:gd fmla="*/ 36 w 144" name="T10"/>
              <a:gd fmla="*/ 36 h 144" name="T11"/>
              <a:gd fmla="*/ 12 w 144" name="T12"/>
              <a:gd fmla="*/ 36 h 144" name="T13"/>
              <a:gd fmla="*/ 0 w 144" name="T14"/>
              <a:gd fmla="*/ 36 h 144" name="T15"/>
              <a:gd fmla="*/ 0 w 144" name="T16"/>
              <a:gd fmla="*/ 48 h 144" name="T17"/>
              <a:gd fmla="*/ 0 w 144" name="T18"/>
              <a:gd fmla="*/ 48 h 144" name="T19"/>
              <a:gd fmla="*/ 0 w 144" name="T20"/>
              <a:gd fmla="*/ 132 h 144" name="T21"/>
              <a:gd fmla="*/ 12 w 144" name="T22"/>
              <a:gd fmla="*/ 144 h 144" name="T23"/>
              <a:gd fmla="*/ 132 w 144" name="T24"/>
              <a:gd fmla="*/ 144 h 144" name="T25"/>
              <a:gd fmla="*/ 144 w 144" name="T26"/>
              <a:gd fmla="*/ 132 h 144" name="T27"/>
              <a:gd fmla="*/ 144 w 144" name="T28"/>
              <a:gd fmla="*/ 120 h 144" name="T29"/>
              <a:gd fmla="*/ 0 w 144" name="T30"/>
              <a:gd fmla="*/ 120 h 144" name="T31"/>
              <a:gd fmla="*/ 0 w 144" name="T32"/>
              <a:gd fmla="*/ 114 h 144" name="T33"/>
              <a:gd fmla="*/ 144 w 144" name="T34"/>
              <a:gd fmla="*/ 114 h 144" name="T35"/>
              <a:gd fmla="*/ 144 w 144" name="T36"/>
              <a:gd fmla="*/ 54 h 144" name="T37"/>
              <a:gd fmla="*/ 144 w 144" name="T38"/>
              <a:gd fmla="*/ 48 h 144" name="T39"/>
              <a:gd fmla="*/ 144 w 144" name="T40"/>
              <a:gd fmla="*/ 36 h 144" name="T41"/>
              <a:gd fmla="*/ 132 w 144" name="T42"/>
              <a:gd fmla="*/ 36 h 144" name="T43"/>
              <a:gd fmla="*/ 96 w 144" name="T44"/>
              <a:gd fmla="*/ 36 h 144" name="T45"/>
              <a:gd fmla="*/ 48 w 144" name="T46"/>
              <a:gd fmla="*/ 36 h 144" name="T47"/>
              <a:gd fmla="*/ 48 w 144" name="T48"/>
              <a:gd fmla="*/ 36 h 144" name="T49"/>
              <a:gd fmla="*/ 72 w 144" name="T50"/>
              <a:gd fmla="*/ 12 h 144" name="T51"/>
              <a:gd fmla="*/ 96 w 144" name="T52"/>
              <a:gd fmla="*/ 36 h 144"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4" w="144">
                <a:moveTo>
                  <a:pt x="132" y="36"/>
                </a:moveTo>
                <a:cubicBezTo>
                  <a:pt x="108" y="36"/>
                  <a:pt x="108" y="36"/>
                  <a:pt x="108" y="36"/>
                </a:cubicBezTo>
                <a:cubicBezTo>
                  <a:pt x="108" y="36"/>
                  <a:pt x="108" y="36"/>
                  <a:pt x="108" y="36"/>
                </a:cubicBezTo>
                <a:cubicBezTo>
                  <a:pt x="108" y="16"/>
                  <a:pt x="92" y="0"/>
                  <a:pt x="72" y="0"/>
                </a:cubicBezTo>
                <a:cubicBezTo>
                  <a:pt x="52" y="0"/>
                  <a:pt x="36" y="16"/>
                  <a:pt x="36" y="36"/>
                </a:cubicBezTo>
                <a:cubicBezTo>
                  <a:pt x="36" y="36"/>
                  <a:pt x="36" y="36"/>
                  <a:pt x="36" y="36"/>
                </a:cubicBezTo>
                <a:cubicBezTo>
                  <a:pt x="12" y="36"/>
                  <a:pt x="12" y="36"/>
                  <a:pt x="12" y="36"/>
                </a:cubicBezTo>
                <a:cubicBezTo>
                  <a:pt x="0" y="36"/>
                  <a:pt x="0" y="36"/>
                  <a:pt x="0" y="36"/>
                </a:cubicBezTo>
                <a:cubicBezTo>
                  <a:pt x="0" y="48"/>
                  <a:pt x="0" y="48"/>
                  <a:pt x="0" y="48"/>
                </a:cubicBezTo>
                <a:cubicBezTo>
                  <a:pt x="0" y="48"/>
                  <a:pt x="0" y="48"/>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0"/>
                  <a:pt x="144" y="120"/>
                  <a:pt x="144" y="120"/>
                </a:cubicBezTo>
                <a:cubicBezTo>
                  <a:pt x="0" y="120"/>
                  <a:pt x="0" y="120"/>
                  <a:pt x="0" y="120"/>
                </a:cubicBezTo>
                <a:cubicBezTo>
                  <a:pt x="0" y="114"/>
                  <a:pt x="0" y="114"/>
                  <a:pt x="0" y="114"/>
                </a:cubicBezTo>
                <a:cubicBezTo>
                  <a:pt x="144" y="114"/>
                  <a:pt x="144" y="114"/>
                  <a:pt x="144" y="114"/>
                </a:cubicBezTo>
                <a:cubicBezTo>
                  <a:pt x="144" y="54"/>
                  <a:pt x="144" y="54"/>
                  <a:pt x="144" y="54"/>
                </a:cubicBezTo>
                <a:cubicBezTo>
                  <a:pt x="144" y="48"/>
                  <a:pt x="144" y="48"/>
                  <a:pt x="144" y="48"/>
                </a:cubicBezTo>
                <a:cubicBezTo>
                  <a:pt x="144" y="36"/>
                  <a:pt x="144" y="36"/>
                  <a:pt x="144" y="36"/>
                </a:cubicBezTo>
                <a:lnTo>
                  <a:pt x="132" y="36"/>
                </a:lnTo>
                <a:close/>
                <a:moveTo>
                  <a:pt x="96" y="36"/>
                </a:moveTo>
                <a:cubicBezTo>
                  <a:pt x="48" y="36"/>
                  <a:pt x="48" y="36"/>
                  <a:pt x="48" y="36"/>
                </a:cubicBezTo>
                <a:cubicBezTo>
                  <a:pt x="48" y="36"/>
                  <a:pt x="48" y="36"/>
                  <a:pt x="48" y="36"/>
                </a:cubicBezTo>
                <a:cubicBezTo>
                  <a:pt x="48" y="23"/>
                  <a:pt x="59" y="12"/>
                  <a:pt x="72" y="12"/>
                </a:cubicBezTo>
                <a:cubicBezTo>
                  <a:pt x="85" y="12"/>
                  <a:pt x="96" y="23"/>
                  <a:pt x="96" y="36"/>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3" name="Freeform 116"/>
          <p:cNvSpPr/>
          <p:nvPr/>
        </p:nvSpPr>
        <p:spPr bwMode="auto">
          <a:xfrm>
            <a:off x="8048625" y="3116263"/>
            <a:ext cx="244475" cy="28575"/>
          </a:xfrm>
          <a:custGeom>
            <a:gdLst>
              <a:gd fmla="*/ 0 w 95" name="T0"/>
              <a:gd fmla="*/ 11 h 11" name="T1"/>
              <a:gd fmla="*/ 10 w 95" name="T2"/>
              <a:gd fmla="*/ 0 h 11" name="T3"/>
              <a:gd fmla="*/ 85 w 95" name="T4"/>
              <a:gd fmla="*/ 0 h 11" name="T5"/>
              <a:gd fmla="*/ 95 w 95" name="T6"/>
              <a:gd fmla="*/ 11 h 11" name="T7"/>
              <a:gd fmla="*/ 0 w 95" name="T8"/>
              <a:gd fmla="*/ 11 h 11" name="T9"/>
            </a:gdLst>
            <a:cxnLst>
              <a:cxn ang="0">
                <a:pos x="T0" y="T1"/>
              </a:cxn>
              <a:cxn ang="0">
                <a:pos x="T2" y="T3"/>
              </a:cxn>
              <a:cxn ang="0">
                <a:pos x="T4" y="T5"/>
              </a:cxn>
              <a:cxn ang="0">
                <a:pos x="T6" y="T7"/>
              </a:cxn>
              <a:cxn ang="0">
                <a:pos x="T8" y="T9"/>
              </a:cxn>
            </a:cxnLst>
            <a:rect b="b" l="0" r="r" t="0"/>
            <a:pathLst>
              <a:path h="11" w="95">
                <a:moveTo>
                  <a:pt x="0" y="11"/>
                </a:moveTo>
                <a:lnTo>
                  <a:pt x="10" y="0"/>
                </a:lnTo>
                <a:lnTo>
                  <a:pt x="85" y="0"/>
                </a:lnTo>
                <a:lnTo>
                  <a:pt x="95" y="11"/>
                </a:lnTo>
                <a:lnTo>
                  <a:pt x="0" y="1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4" name="Freeform 117"/>
          <p:cNvSpPr>
            <a:spLocks noEditPoints="1"/>
          </p:cNvSpPr>
          <p:nvPr/>
        </p:nvSpPr>
        <p:spPr bwMode="auto">
          <a:xfrm>
            <a:off x="8032750" y="3157538"/>
            <a:ext cx="276225" cy="95250"/>
          </a:xfrm>
          <a:custGeom>
            <a:gdLst>
              <a:gd fmla="*/ 0 w 107" name="T0"/>
              <a:gd fmla="*/ 37 h 37" name="T1"/>
              <a:gd fmla="*/ 107 w 107" name="T2"/>
              <a:gd fmla="*/ 37 h 37" name="T3"/>
              <a:gd fmla="*/ 107 w 107" name="T4"/>
              <a:gd fmla="*/ 0 h 37" name="T5"/>
              <a:gd fmla="*/ 0 w 107" name="T6"/>
              <a:gd fmla="*/ 0 h 37" name="T7"/>
              <a:gd fmla="*/ 0 w 107" name="T8"/>
              <a:gd fmla="*/ 37 h 37" name="T9"/>
              <a:gd fmla="*/ 75 w 107" name="T10"/>
              <a:gd fmla="*/ 21 h 37" name="T11"/>
              <a:gd fmla="*/ 75 w 107" name="T12"/>
              <a:gd fmla="*/ 27 h 37" name="T13"/>
              <a:gd fmla="*/ 69 w 107" name="T14"/>
              <a:gd fmla="*/ 27 h 37" name="T15"/>
              <a:gd fmla="*/ 69 w 107" name="T16"/>
              <a:gd fmla="*/ 21 h 37" name="T17"/>
              <a:gd fmla="*/ 38 w 107" name="T18"/>
              <a:gd fmla="*/ 21 h 37" name="T19"/>
              <a:gd fmla="*/ 38 w 107" name="T20"/>
              <a:gd fmla="*/ 27 h 37" name="T21"/>
              <a:gd fmla="*/ 32 w 107" name="T22"/>
              <a:gd fmla="*/ 27 h 37" name="T23"/>
              <a:gd fmla="*/ 32 w 107" name="T24"/>
              <a:gd fmla="*/ 21 h 37" name="T25"/>
              <a:gd fmla="*/ 32 w 107" name="T26"/>
              <a:gd fmla="*/ 16 h 37" name="T27"/>
              <a:gd fmla="*/ 75 w 107" name="T28"/>
              <a:gd fmla="*/ 16 h 37" name="T29"/>
              <a:gd fmla="*/ 75 w 107" name="T30"/>
              <a:gd fmla="*/ 21 h 3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7" w="10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5" name="Freeform 118"/>
          <p:cNvSpPr>
            <a:spLocks noEditPoints="1"/>
          </p:cNvSpPr>
          <p:nvPr/>
        </p:nvSpPr>
        <p:spPr bwMode="auto">
          <a:xfrm>
            <a:off x="8032750" y="3268663"/>
            <a:ext cx="276225" cy="95250"/>
          </a:xfrm>
          <a:custGeom>
            <a:gdLst>
              <a:gd fmla="*/ 0 w 107" name="T0"/>
              <a:gd fmla="*/ 37 h 37" name="T1"/>
              <a:gd fmla="*/ 107 w 107" name="T2"/>
              <a:gd fmla="*/ 37 h 37" name="T3"/>
              <a:gd fmla="*/ 107 w 107" name="T4"/>
              <a:gd fmla="*/ 0 h 37" name="T5"/>
              <a:gd fmla="*/ 0 w 107" name="T6"/>
              <a:gd fmla="*/ 0 h 37" name="T7"/>
              <a:gd fmla="*/ 0 w 107" name="T8"/>
              <a:gd fmla="*/ 37 h 37" name="T9"/>
              <a:gd fmla="*/ 75 w 107" name="T10"/>
              <a:gd fmla="*/ 21 h 37" name="T11"/>
              <a:gd fmla="*/ 75 w 107" name="T12"/>
              <a:gd fmla="*/ 26 h 37" name="T13"/>
              <a:gd fmla="*/ 69 w 107" name="T14"/>
              <a:gd fmla="*/ 26 h 37" name="T15"/>
              <a:gd fmla="*/ 69 w 107" name="T16"/>
              <a:gd fmla="*/ 21 h 37" name="T17"/>
              <a:gd fmla="*/ 38 w 107" name="T18"/>
              <a:gd fmla="*/ 21 h 37" name="T19"/>
              <a:gd fmla="*/ 38 w 107" name="T20"/>
              <a:gd fmla="*/ 26 h 37" name="T21"/>
              <a:gd fmla="*/ 32 w 107" name="T22"/>
              <a:gd fmla="*/ 26 h 37" name="T23"/>
              <a:gd fmla="*/ 32 w 107" name="T24"/>
              <a:gd fmla="*/ 21 h 37" name="T25"/>
              <a:gd fmla="*/ 32 w 107" name="T26"/>
              <a:gd fmla="*/ 16 h 37" name="T27"/>
              <a:gd fmla="*/ 75 w 107" name="T28"/>
              <a:gd fmla="*/ 16 h 37" name="T29"/>
              <a:gd fmla="*/ 75 w 107" name="T30"/>
              <a:gd fmla="*/ 21 h 3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7" w="107">
                <a:moveTo>
                  <a:pt x="0" y="37"/>
                </a:moveTo>
                <a:lnTo>
                  <a:pt x="107" y="37"/>
                </a:lnTo>
                <a:lnTo>
                  <a:pt x="107" y="0"/>
                </a:lnTo>
                <a:lnTo>
                  <a:pt x="0" y="0"/>
                </a:lnTo>
                <a:lnTo>
                  <a:pt x="0" y="37"/>
                </a:lnTo>
                <a:close/>
                <a:moveTo>
                  <a:pt x="75" y="21"/>
                </a:moveTo>
                <a:lnTo>
                  <a:pt x="75" y="26"/>
                </a:lnTo>
                <a:lnTo>
                  <a:pt x="69" y="26"/>
                </a:lnTo>
                <a:lnTo>
                  <a:pt x="69" y="21"/>
                </a:lnTo>
                <a:lnTo>
                  <a:pt x="38" y="21"/>
                </a:lnTo>
                <a:lnTo>
                  <a:pt x="38" y="26"/>
                </a:lnTo>
                <a:lnTo>
                  <a:pt x="32" y="26"/>
                </a:lnTo>
                <a:lnTo>
                  <a:pt x="32" y="21"/>
                </a:lnTo>
                <a:lnTo>
                  <a:pt x="32" y="16"/>
                </a:lnTo>
                <a:lnTo>
                  <a:pt x="75" y="16"/>
                </a:lnTo>
                <a:lnTo>
                  <a:pt x="75" y="2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6" name="Freeform 119"/>
          <p:cNvSpPr>
            <a:spLocks noEditPoints="1"/>
          </p:cNvSpPr>
          <p:nvPr/>
        </p:nvSpPr>
        <p:spPr bwMode="auto">
          <a:xfrm>
            <a:off x="8032750" y="3376613"/>
            <a:ext cx="276225" cy="95250"/>
          </a:xfrm>
          <a:custGeom>
            <a:gdLst>
              <a:gd fmla="*/ 0 w 107" name="T0"/>
              <a:gd fmla="*/ 37 h 37" name="T1"/>
              <a:gd fmla="*/ 107 w 107" name="T2"/>
              <a:gd fmla="*/ 37 h 37" name="T3"/>
              <a:gd fmla="*/ 107 w 107" name="T4"/>
              <a:gd fmla="*/ 0 h 37" name="T5"/>
              <a:gd fmla="*/ 0 w 107" name="T6"/>
              <a:gd fmla="*/ 0 h 37" name="T7"/>
              <a:gd fmla="*/ 0 w 107" name="T8"/>
              <a:gd fmla="*/ 37 h 37" name="T9"/>
              <a:gd fmla="*/ 75 w 107" name="T10"/>
              <a:gd fmla="*/ 21 h 37" name="T11"/>
              <a:gd fmla="*/ 75 w 107" name="T12"/>
              <a:gd fmla="*/ 27 h 37" name="T13"/>
              <a:gd fmla="*/ 69 w 107" name="T14"/>
              <a:gd fmla="*/ 27 h 37" name="T15"/>
              <a:gd fmla="*/ 69 w 107" name="T16"/>
              <a:gd fmla="*/ 21 h 37" name="T17"/>
              <a:gd fmla="*/ 38 w 107" name="T18"/>
              <a:gd fmla="*/ 21 h 37" name="T19"/>
              <a:gd fmla="*/ 38 w 107" name="T20"/>
              <a:gd fmla="*/ 27 h 37" name="T21"/>
              <a:gd fmla="*/ 32 w 107" name="T22"/>
              <a:gd fmla="*/ 27 h 37" name="T23"/>
              <a:gd fmla="*/ 32 w 107" name="T24"/>
              <a:gd fmla="*/ 21 h 37" name="T25"/>
              <a:gd fmla="*/ 32 w 107" name="T26"/>
              <a:gd fmla="*/ 16 h 37" name="T27"/>
              <a:gd fmla="*/ 75 w 107" name="T28"/>
              <a:gd fmla="*/ 16 h 37" name="T29"/>
              <a:gd fmla="*/ 75 w 107" name="T30"/>
              <a:gd fmla="*/ 21 h 3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7" w="10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7" name="Freeform 120"/>
          <p:cNvSpPr>
            <a:spLocks noEditPoints="1"/>
          </p:cNvSpPr>
          <p:nvPr/>
        </p:nvSpPr>
        <p:spPr bwMode="auto">
          <a:xfrm>
            <a:off x="909638" y="3771900"/>
            <a:ext cx="327025" cy="301625"/>
          </a:xfrm>
          <a:custGeom>
            <a:gdLst>
              <a:gd fmla="*/ 110 w 127" name="T0"/>
              <a:gd fmla="*/ 0 h 117" name="T1"/>
              <a:gd fmla="*/ 100 w 127" name="T2"/>
              <a:gd fmla="*/ 0 h 117" name="T3"/>
              <a:gd fmla="*/ 95 w 127" name="T4"/>
              <a:gd fmla="*/ 0 h 117" name="T5"/>
              <a:gd fmla="*/ 31 w 127" name="T6"/>
              <a:gd fmla="*/ 0 h 117" name="T7"/>
              <a:gd fmla="*/ 26 w 127" name="T8"/>
              <a:gd fmla="*/ 0 h 117" name="T9"/>
              <a:gd fmla="*/ 16 w 127" name="T10"/>
              <a:gd fmla="*/ 0 h 117" name="T11"/>
              <a:gd fmla="*/ 0 w 127" name="T12"/>
              <a:gd fmla="*/ 62 h 117" name="T13"/>
              <a:gd fmla="*/ 0 w 127" name="T14"/>
              <a:gd fmla="*/ 117 h 117" name="T15"/>
              <a:gd fmla="*/ 127 w 127" name="T16"/>
              <a:gd fmla="*/ 117 h 117" name="T17"/>
              <a:gd fmla="*/ 127 w 127" name="T18"/>
              <a:gd fmla="*/ 64 h 117" name="T19"/>
              <a:gd fmla="*/ 110 w 127" name="T20"/>
              <a:gd fmla="*/ 0 h 117" name="T21"/>
              <a:gd fmla="*/ 25 w 127" name="T22"/>
              <a:gd fmla="*/ 11 h 117" name="T23"/>
              <a:gd fmla="*/ 26 w 127" name="T24"/>
              <a:gd fmla="*/ 11 h 117" name="T25"/>
              <a:gd fmla="*/ 31 w 127" name="T26"/>
              <a:gd fmla="*/ 11 h 117" name="T27"/>
              <a:gd fmla="*/ 95 w 127" name="T28"/>
              <a:gd fmla="*/ 11 h 117" name="T29"/>
              <a:gd fmla="*/ 100 w 127" name="T30"/>
              <a:gd fmla="*/ 11 h 117" name="T31"/>
              <a:gd fmla="*/ 101 w 127" name="T32"/>
              <a:gd fmla="*/ 11 h 117" name="T33"/>
              <a:gd fmla="*/ 116 w 127" name="T34"/>
              <a:gd fmla="*/ 64 h 117" name="T35"/>
              <a:gd fmla="*/ 87 w 127" name="T36"/>
              <a:gd fmla="*/ 64 h 117" name="T37"/>
              <a:gd fmla="*/ 77 w 127" name="T38"/>
              <a:gd fmla="*/ 80 h 117" name="T39"/>
              <a:gd fmla="*/ 50 w 127" name="T40"/>
              <a:gd fmla="*/ 80 h 117" name="T41"/>
              <a:gd fmla="*/ 39 w 127" name="T42"/>
              <a:gd fmla="*/ 64 h 117" name="T43"/>
              <a:gd fmla="*/ 10 w 127" name="T44"/>
              <a:gd fmla="*/ 64 h 117" name="T45"/>
              <a:gd fmla="*/ 25 w 127" name="T46"/>
              <a:gd fmla="*/ 11 h 11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7" w="127">
                <a:moveTo>
                  <a:pt x="110" y="0"/>
                </a:moveTo>
                <a:lnTo>
                  <a:pt x="100" y="0"/>
                </a:lnTo>
                <a:lnTo>
                  <a:pt x="95" y="0"/>
                </a:lnTo>
                <a:lnTo>
                  <a:pt x="31" y="0"/>
                </a:lnTo>
                <a:lnTo>
                  <a:pt x="26" y="0"/>
                </a:lnTo>
                <a:lnTo>
                  <a:pt x="16" y="0"/>
                </a:lnTo>
                <a:lnTo>
                  <a:pt x="0" y="62"/>
                </a:lnTo>
                <a:lnTo>
                  <a:pt x="0" y="117"/>
                </a:lnTo>
                <a:lnTo>
                  <a:pt x="127" y="117"/>
                </a:lnTo>
                <a:lnTo>
                  <a:pt x="127" y="64"/>
                </a:lnTo>
                <a:lnTo>
                  <a:pt x="110" y="0"/>
                </a:lnTo>
                <a:close/>
                <a:moveTo>
                  <a:pt x="25" y="11"/>
                </a:moveTo>
                <a:lnTo>
                  <a:pt x="26" y="11"/>
                </a:lnTo>
                <a:lnTo>
                  <a:pt x="31" y="11"/>
                </a:lnTo>
                <a:lnTo>
                  <a:pt x="95" y="11"/>
                </a:lnTo>
                <a:lnTo>
                  <a:pt x="100" y="11"/>
                </a:lnTo>
                <a:lnTo>
                  <a:pt x="101" y="11"/>
                </a:lnTo>
                <a:lnTo>
                  <a:pt x="116" y="64"/>
                </a:lnTo>
                <a:lnTo>
                  <a:pt x="87" y="64"/>
                </a:lnTo>
                <a:lnTo>
                  <a:pt x="77" y="80"/>
                </a:lnTo>
                <a:lnTo>
                  <a:pt x="50" y="80"/>
                </a:lnTo>
                <a:lnTo>
                  <a:pt x="39" y="64"/>
                </a:lnTo>
                <a:lnTo>
                  <a:pt x="10" y="64"/>
                </a:lnTo>
                <a:lnTo>
                  <a:pt x="25" y="1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8" name="Rectangle 121"/>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9" name="Rectangle 122"/>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0" name="Rectangle 123"/>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1" name="Rectangle 124"/>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2" name="Freeform 125"/>
          <p:cNvSpPr>
            <a:spLocks noEditPoints="1"/>
          </p:cNvSpPr>
          <p:nvPr/>
        </p:nvSpPr>
        <p:spPr bwMode="auto">
          <a:xfrm>
            <a:off x="1568450" y="3836988"/>
            <a:ext cx="354013" cy="188912"/>
          </a:xfrm>
          <a:custGeom>
            <a:gdLst>
              <a:gd fmla="*/ 151 w 156" name="T0"/>
              <a:gd fmla="*/ 24 h 84" name="T1"/>
              <a:gd fmla="*/ 144 w 156" name="T2"/>
              <a:gd fmla="*/ 24 h 84" name="T3"/>
              <a:gd fmla="*/ 144 w 156" name="T4"/>
              <a:gd fmla="*/ 6 h 84" name="T5"/>
              <a:gd fmla="*/ 138 w 156" name="T6"/>
              <a:gd fmla="*/ 0 h 84" name="T7"/>
              <a:gd fmla="*/ 6 w 156" name="T8"/>
              <a:gd fmla="*/ 0 h 84" name="T9"/>
              <a:gd fmla="*/ 0 w 156" name="T10"/>
              <a:gd fmla="*/ 6 h 84" name="T11"/>
              <a:gd fmla="*/ 0 w 156" name="T12"/>
              <a:gd fmla="*/ 78 h 84" name="T13"/>
              <a:gd fmla="*/ 6 w 156" name="T14"/>
              <a:gd fmla="*/ 84 h 84" name="T15"/>
              <a:gd fmla="*/ 138 w 156" name="T16"/>
              <a:gd fmla="*/ 84 h 84" name="T17"/>
              <a:gd fmla="*/ 144 w 156" name="T18"/>
              <a:gd fmla="*/ 78 h 84" name="T19"/>
              <a:gd fmla="*/ 144 w 156" name="T20"/>
              <a:gd fmla="*/ 60 h 84" name="T21"/>
              <a:gd fmla="*/ 151 w 156" name="T22"/>
              <a:gd fmla="*/ 60 h 84" name="T23"/>
              <a:gd fmla="*/ 156 w 156" name="T24"/>
              <a:gd fmla="*/ 55 h 84" name="T25"/>
              <a:gd fmla="*/ 156 w 156" name="T26"/>
              <a:gd fmla="*/ 29 h 84" name="T27"/>
              <a:gd fmla="*/ 151 w 156" name="T28"/>
              <a:gd fmla="*/ 24 h 84" name="T29"/>
              <a:gd fmla="*/ 132 w 156" name="T30"/>
              <a:gd fmla="*/ 72 h 84" name="T31"/>
              <a:gd fmla="*/ 12 w 156" name="T32"/>
              <a:gd fmla="*/ 72 h 84" name="T33"/>
              <a:gd fmla="*/ 12 w 156" name="T34"/>
              <a:gd fmla="*/ 12 h 84" name="T35"/>
              <a:gd fmla="*/ 132 w 156" name="T36"/>
              <a:gd fmla="*/ 12 h 84" name="T37"/>
              <a:gd fmla="*/ 132 w 156" name="T38"/>
              <a:gd fmla="*/ 72 h 84"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4" w="156">
                <a:moveTo>
                  <a:pt x="151" y="24"/>
                </a:moveTo>
                <a:cubicBezTo>
                  <a:pt x="144" y="24"/>
                  <a:pt x="144" y="24"/>
                  <a:pt x="144" y="24"/>
                </a:cubicBezTo>
                <a:cubicBezTo>
                  <a:pt x="144" y="6"/>
                  <a:pt x="144" y="6"/>
                  <a:pt x="144" y="6"/>
                </a:cubicBezTo>
                <a:cubicBezTo>
                  <a:pt x="144" y="3"/>
                  <a:pt x="141" y="0"/>
                  <a:pt x="138" y="0"/>
                </a:cubicBezTo>
                <a:cubicBezTo>
                  <a:pt x="6" y="0"/>
                  <a:pt x="6" y="0"/>
                  <a:pt x="6" y="0"/>
                </a:cubicBezTo>
                <a:cubicBezTo>
                  <a:pt x="3" y="0"/>
                  <a:pt x="0" y="3"/>
                  <a:pt x="0" y="6"/>
                </a:cubicBezTo>
                <a:cubicBezTo>
                  <a:pt x="0" y="78"/>
                  <a:pt x="0" y="78"/>
                  <a:pt x="0" y="78"/>
                </a:cubicBezTo>
                <a:cubicBezTo>
                  <a:pt x="0" y="81"/>
                  <a:pt x="3" y="84"/>
                  <a:pt x="6" y="84"/>
                </a:cubicBezTo>
                <a:cubicBezTo>
                  <a:pt x="138" y="84"/>
                  <a:pt x="138" y="84"/>
                  <a:pt x="138" y="84"/>
                </a:cubicBezTo>
                <a:cubicBezTo>
                  <a:pt x="141" y="84"/>
                  <a:pt x="144" y="81"/>
                  <a:pt x="144" y="78"/>
                </a:cubicBezTo>
                <a:cubicBezTo>
                  <a:pt x="144" y="60"/>
                  <a:pt x="144" y="60"/>
                  <a:pt x="144" y="60"/>
                </a:cubicBezTo>
                <a:cubicBezTo>
                  <a:pt x="151" y="60"/>
                  <a:pt x="151" y="60"/>
                  <a:pt x="151" y="60"/>
                </a:cubicBezTo>
                <a:cubicBezTo>
                  <a:pt x="154" y="60"/>
                  <a:pt x="156" y="58"/>
                  <a:pt x="156" y="55"/>
                </a:cubicBezTo>
                <a:cubicBezTo>
                  <a:pt x="156" y="29"/>
                  <a:pt x="156" y="29"/>
                  <a:pt x="156" y="29"/>
                </a:cubicBezTo>
                <a:cubicBezTo>
                  <a:pt x="156" y="26"/>
                  <a:pt x="154" y="24"/>
                  <a:pt x="151" y="24"/>
                </a:cubicBezTo>
                <a:moveTo>
                  <a:pt x="132" y="72"/>
                </a:moveTo>
                <a:cubicBezTo>
                  <a:pt x="12" y="72"/>
                  <a:pt x="12" y="72"/>
                  <a:pt x="12" y="72"/>
                </a:cubicBezTo>
                <a:cubicBezTo>
                  <a:pt x="12" y="12"/>
                  <a:pt x="12" y="12"/>
                  <a:pt x="12" y="12"/>
                </a:cubicBezTo>
                <a:cubicBezTo>
                  <a:pt x="132" y="12"/>
                  <a:pt x="132" y="12"/>
                  <a:pt x="132" y="12"/>
                </a:cubicBezTo>
                <a:lnTo>
                  <a:pt x="132" y="7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3" name="Freeform 126"/>
          <p:cNvSpPr>
            <a:spLocks noEditPoints="1"/>
          </p:cNvSpPr>
          <p:nvPr/>
        </p:nvSpPr>
        <p:spPr bwMode="auto">
          <a:xfrm>
            <a:off x="2852738" y="3795713"/>
            <a:ext cx="373062" cy="271462"/>
          </a:xfrm>
          <a:custGeom>
            <a:gdLst>
              <a:gd fmla="*/ 124 w 164" name="T0"/>
              <a:gd fmla="*/ 0 h 120" name="T1"/>
              <a:gd fmla="*/ 41 w 164" name="T2"/>
              <a:gd fmla="*/ 0 h 120" name="T3"/>
              <a:gd fmla="*/ 41 w 164" name="T4"/>
              <a:gd fmla="*/ 120 h 120" name="T5"/>
              <a:gd fmla="*/ 124 w 164" name="T6"/>
              <a:gd fmla="*/ 120 h 120" name="T7"/>
              <a:gd fmla="*/ 124 w 164" name="T8"/>
              <a:gd fmla="*/ 0 h 120" name="T9"/>
              <a:gd fmla="*/ 64 w 164" name="T10"/>
              <a:gd fmla="*/ 60 h 120" name="T11"/>
              <a:gd fmla="*/ 58 w 164" name="T12"/>
              <a:gd fmla="*/ 66 h 120" name="T13"/>
              <a:gd fmla="*/ 52 w 164" name="T14"/>
              <a:gd fmla="*/ 60 h 120" name="T15"/>
              <a:gd fmla="*/ 52 w 164" name="T16"/>
              <a:gd fmla="*/ 36 h 120" name="T17"/>
              <a:gd fmla="*/ 58 w 164" name="T18"/>
              <a:gd fmla="*/ 30 h 120" name="T19"/>
              <a:gd fmla="*/ 64 w 164" name="T20"/>
              <a:gd fmla="*/ 36 h 120" name="T21"/>
              <a:gd fmla="*/ 64 w 164" name="T22"/>
              <a:gd fmla="*/ 60 h 120" name="T23"/>
              <a:gd fmla="*/ 94 w 164" name="T24"/>
              <a:gd fmla="*/ 102 h 120" name="T25"/>
              <a:gd fmla="*/ 70 w 164" name="T26"/>
              <a:gd fmla="*/ 102 h 120" name="T27"/>
              <a:gd fmla="*/ 70 w 164" name="T28"/>
              <a:gd fmla="*/ 96 h 120" name="T29"/>
              <a:gd fmla="*/ 82 w 164" name="T30"/>
              <a:gd fmla="*/ 84 h 120" name="T31"/>
              <a:gd fmla="*/ 94 w 164" name="T32"/>
              <a:gd fmla="*/ 96 h 120" name="T33"/>
              <a:gd fmla="*/ 94 w 164" name="T34"/>
              <a:gd fmla="*/ 102 h 120" name="T35"/>
              <a:gd fmla="*/ 112 w 164" name="T36"/>
              <a:gd fmla="*/ 60 h 120" name="T37"/>
              <a:gd fmla="*/ 106 w 164" name="T38"/>
              <a:gd fmla="*/ 66 h 120" name="T39"/>
              <a:gd fmla="*/ 100 w 164" name="T40"/>
              <a:gd fmla="*/ 60 h 120" name="T41"/>
              <a:gd fmla="*/ 100 w 164" name="T42"/>
              <a:gd fmla="*/ 36 h 120" name="T43"/>
              <a:gd fmla="*/ 106 w 164" name="T44"/>
              <a:gd fmla="*/ 30 h 120" name="T45"/>
              <a:gd fmla="*/ 112 w 164" name="T46"/>
              <a:gd fmla="*/ 36 h 120" name="T47"/>
              <a:gd fmla="*/ 112 w 164" name="T48"/>
              <a:gd fmla="*/ 60 h 120"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20" w="164">
                <a:moveTo>
                  <a:pt x="124" y="0"/>
                </a:moveTo>
                <a:cubicBezTo>
                  <a:pt x="41" y="0"/>
                  <a:pt x="41" y="0"/>
                  <a:pt x="41" y="0"/>
                </a:cubicBezTo>
                <a:cubicBezTo>
                  <a:pt x="0" y="0"/>
                  <a:pt x="0" y="120"/>
                  <a:pt x="41" y="120"/>
                </a:cubicBezTo>
                <a:cubicBezTo>
                  <a:pt x="124" y="120"/>
                  <a:pt x="124" y="120"/>
                  <a:pt x="124" y="120"/>
                </a:cubicBezTo>
                <a:cubicBezTo>
                  <a:pt x="164" y="120"/>
                  <a:pt x="164" y="0"/>
                  <a:pt x="124" y="0"/>
                </a:cubicBezTo>
                <a:moveTo>
                  <a:pt x="64" y="60"/>
                </a:moveTo>
                <a:cubicBezTo>
                  <a:pt x="64" y="63"/>
                  <a:pt x="61" y="66"/>
                  <a:pt x="58" y="66"/>
                </a:cubicBezTo>
                <a:cubicBezTo>
                  <a:pt x="55" y="66"/>
                  <a:pt x="52" y="63"/>
                  <a:pt x="52" y="60"/>
                </a:cubicBezTo>
                <a:cubicBezTo>
                  <a:pt x="52" y="36"/>
                  <a:pt x="52" y="36"/>
                  <a:pt x="52" y="36"/>
                </a:cubicBezTo>
                <a:cubicBezTo>
                  <a:pt x="52" y="33"/>
                  <a:pt x="55" y="30"/>
                  <a:pt x="58" y="30"/>
                </a:cubicBezTo>
                <a:cubicBezTo>
                  <a:pt x="61" y="30"/>
                  <a:pt x="64" y="33"/>
                  <a:pt x="64" y="36"/>
                </a:cubicBezTo>
                <a:lnTo>
                  <a:pt x="64" y="60"/>
                </a:lnTo>
                <a:close/>
                <a:moveTo>
                  <a:pt x="94" y="102"/>
                </a:moveTo>
                <a:cubicBezTo>
                  <a:pt x="70" y="102"/>
                  <a:pt x="70" y="102"/>
                  <a:pt x="70" y="102"/>
                </a:cubicBezTo>
                <a:cubicBezTo>
                  <a:pt x="70" y="96"/>
                  <a:pt x="70" y="96"/>
                  <a:pt x="70" y="96"/>
                </a:cubicBezTo>
                <a:cubicBezTo>
                  <a:pt x="70" y="89"/>
                  <a:pt x="75" y="84"/>
                  <a:pt x="82" y="84"/>
                </a:cubicBezTo>
                <a:cubicBezTo>
                  <a:pt x="89" y="84"/>
                  <a:pt x="94" y="89"/>
                  <a:pt x="94" y="96"/>
                </a:cubicBezTo>
                <a:lnTo>
                  <a:pt x="94" y="102"/>
                </a:lnTo>
                <a:close/>
                <a:moveTo>
                  <a:pt x="112" y="60"/>
                </a:moveTo>
                <a:cubicBezTo>
                  <a:pt x="112" y="63"/>
                  <a:pt x="109" y="66"/>
                  <a:pt x="106" y="66"/>
                </a:cubicBezTo>
                <a:cubicBezTo>
                  <a:pt x="103" y="66"/>
                  <a:pt x="100" y="63"/>
                  <a:pt x="100" y="60"/>
                </a:cubicBezTo>
                <a:cubicBezTo>
                  <a:pt x="100" y="36"/>
                  <a:pt x="100" y="36"/>
                  <a:pt x="100" y="36"/>
                </a:cubicBezTo>
                <a:cubicBezTo>
                  <a:pt x="100" y="33"/>
                  <a:pt x="103" y="30"/>
                  <a:pt x="106" y="30"/>
                </a:cubicBezTo>
                <a:cubicBezTo>
                  <a:pt x="109" y="30"/>
                  <a:pt x="112" y="33"/>
                  <a:pt x="112" y="36"/>
                </a:cubicBezTo>
                <a:lnTo>
                  <a:pt x="112" y="6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4" name="Freeform 127"/>
          <p:cNvSpPr/>
          <p:nvPr/>
        </p:nvSpPr>
        <p:spPr bwMode="auto">
          <a:xfrm>
            <a:off x="3543300" y="3763963"/>
            <a:ext cx="244475" cy="327025"/>
          </a:xfrm>
          <a:custGeom>
            <a:gdLst>
              <a:gd fmla="*/ 70 w 95" name="T0"/>
              <a:gd fmla="*/ 76 h 127" name="T1"/>
              <a:gd fmla="*/ 90 w 95" name="T2"/>
              <a:gd fmla="*/ 76 h 127" name="T3"/>
              <a:gd fmla="*/ 66 w 95" name="T4"/>
              <a:gd fmla="*/ 47 h 127" name="T5"/>
              <a:gd fmla="*/ 79 w 95" name="T6"/>
              <a:gd fmla="*/ 47 h 127" name="T7"/>
              <a:gd fmla="*/ 56 w 95" name="T8"/>
              <a:gd fmla="*/ 21 h 127" name="T9"/>
              <a:gd fmla="*/ 64 w 95" name="T10"/>
              <a:gd fmla="*/ 21 h 127" name="T11"/>
              <a:gd fmla="*/ 48 w 95" name="T12"/>
              <a:gd fmla="*/ 0 h 127" name="T13"/>
              <a:gd fmla="*/ 32 w 95" name="T14"/>
              <a:gd fmla="*/ 21 h 127" name="T15"/>
              <a:gd fmla="*/ 40 w 95" name="T16"/>
              <a:gd fmla="*/ 21 h 127" name="T17"/>
              <a:gd fmla="*/ 16 w 95" name="T18"/>
              <a:gd fmla="*/ 47 h 127" name="T19"/>
              <a:gd fmla="*/ 29 w 95" name="T20"/>
              <a:gd fmla="*/ 47 h 127" name="T21"/>
              <a:gd fmla="*/ 5 w 95" name="T22"/>
              <a:gd fmla="*/ 76 h 127" name="T23"/>
              <a:gd fmla="*/ 25 w 95" name="T24"/>
              <a:gd fmla="*/ 76 h 127" name="T25"/>
              <a:gd fmla="*/ 0 w 95" name="T26"/>
              <a:gd fmla="*/ 108 h 127" name="T27"/>
              <a:gd fmla="*/ 37 w 95" name="T28"/>
              <a:gd fmla="*/ 108 h 127" name="T29"/>
              <a:gd fmla="*/ 37 w 95" name="T30"/>
              <a:gd fmla="*/ 127 h 127" name="T31"/>
              <a:gd fmla="*/ 58 w 95" name="T32"/>
              <a:gd fmla="*/ 127 h 127" name="T33"/>
              <a:gd fmla="*/ 58 w 95" name="T34"/>
              <a:gd fmla="*/ 108 h 127" name="T35"/>
              <a:gd fmla="*/ 95 w 95" name="T36"/>
              <a:gd fmla="*/ 108 h 127" name="T37"/>
              <a:gd fmla="*/ 70 w 95" name="T38"/>
              <a:gd fmla="*/ 76 h 12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27" w="95">
                <a:moveTo>
                  <a:pt x="70" y="76"/>
                </a:moveTo>
                <a:lnTo>
                  <a:pt x="90" y="76"/>
                </a:lnTo>
                <a:lnTo>
                  <a:pt x="66" y="47"/>
                </a:lnTo>
                <a:lnTo>
                  <a:pt x="79" y="47"/>
                </a:lnTo>
                <a:lnTo>
                  <a:pt x="56" y="21"/>
                </a:lnTo>
                <a:lnTo>
                  <a:pt x="64" y="21"/>
                </a:lnTo>
                <a:lnTo>
                  <a:pt x="48" y="0"/>
                </a:lnTo>
                <a:lnTo>
                  <a:pt x="32" y="21"/>
                </a:lnTo>
                <a:lnTo>
                  <a:pt x="40" y="21"/>
                </a:lnTo>
                <a:lnTo>
                  <a:pt x="16" y="47"/>
                </a:lnTo>
                <a:lnTo>
                  <a:pt x="29" y="47"/>
                </a:lnTo>
                <a:lnTo>
                  <a:pt x="5" y="76"/>
                </a:lnTo>
                <a:lnTo>
                  <a:pt x="25" y="76"/>
                </a:lnTo>
                <a:lnTo>
                  <a:pt x="0" y="108"/>
                </a:lnTo>
                <a:lnTo>
                  <a:pt x="37" y="108"/>
                </a:lnTo>
                <a:lnTo>
                  <a:pt x="37" y="127"/>
                </a:lnTo>
                <a:lnTo>
                  <a:pt x="58" y="127"/>
                </a:lnTo>
                <a:lnTo>
                  <a:pt x="58" y="108"/>
                </a:lnTo>
                <a:lnTo>
                  <a:pt x="95" y="108"/>
                </a:lnTo>
                <a:lnTo>
                  <a:pt x="70" y="7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5" name="Freeform 128"/>
          <p:cNvSpPr/>
          <p:nvPr/>
        </p:nvSpPr>
        <p:spPr bwMode="auto">
          <a:xfrm>
            <a:off x="4130675" y="3746500"/>
            <a:ext cx="328613" cy="354013"/>
          </a:xfrm>
          <a:custGeom>
            <a:gdLst>
              <a:gd fmla="*/ 78 w 144" name="T0"/>
              <a:gd fmla="*/ 12 h 156" name="T1"/>
              <a:gd fmla="*/ 78 w 144" name="T2"/>
              <a:gd fmla="*/ 6 h 156" name="T3"/>
              <a:gd fmla="*/ 72 w 144" name="T4"/>
              <a:gd fmla="*/ 0 h 156" name="T5"/>
              <a:gd fmla="*/ 66 w 144" name="T6"/>
              <a:gd fmla="*/ 6 h 156" name="T7"/>
              <a:gd fmla="*/ 66 w 144" name="T8"/>
              <a:gd fmla="*/ 12 h 156" name="T9"/>
              <a:gd fmla="*/ 0 w 144" name="T10"/>
              <a:gd fmla="*/ 84 h 156" name="T11"/>
              <a:gd fmla="*/ 1 w 144" name="T12"/>
              <a:gd fmla="*/ 84 h 156" name="T13"/>
              <a:gd fmla="*/ 24 w 144" name="T14"/>
              <a:gd fmla="*/ 66 h 156" name="T15"/>
              <a:gd fmla="*/ 47 w 144" name="T16"/>
              <a:gd fmla="*/ 84 h 156" name="T17"/>
              <a:gd fmla="*/ 49 w 144" name="T18"/>
              <a:gd fmla="*/ 84 h 156" name="T19"/>
              <a:gd fmla="*/ 66 w 144" name="T20"/>
              <a:gd fmla="*/ 67 h 156" name="T21"/>
              <a:gd fmla="*/ 66 w 144" name="T22"/>
              <a:gd fmla="*/ 132 h 156" name="T23"/>
              <a:gd fmla="*/ 54 w 144" name="T24"/>
              <a:gd fmla="*/ 144 h 156" name="T25"/>
              <a:gd fmla="*/ 42 w 144" name="T26"/>
              <a:gd fmla="*/ 132 h 156" name="T27"/>
              <a:gd fmla="*/ 36 w 144" name="T28"/>
              <a:gd fmla="*/ 126 h 156" name="T29"/>
              <a:gd fmla="*/ 30 w 144" name="T30"/>
              <a:gd fmla="*/ 132 h 156" name="T31"/>
              <a:gd fmla="*/ 54 w 144" name="T32"/>
              <a:gd fmla="*/ 156 h 156" name="T33"/>
              <a:gd fmla="*/ 78 w 144" name="T34"/>
              <a:gd fmla="*/ 132 h 156" name="T35"/>
              <a:gd fmla="*/ 78 w 144" name="T36"/>
              <a:gd fmla="*/ 67 h 156" name="T37"/>
              <a:gd fmla="*/ 95 w 144" name="T38"/>
              <a:gd fmla="*/ 84 h 156" name="T39"/>
              <a:gd fmla="*/ 97 w 144" name="T40"/>
              <a:gd fmla="*/ 84 h 156" name="T41"/>
              <a:gd fmla="*/ 120 w 144" name="T42"/>
              <a:gd fmla="*/ 66 h 156" name="T43"/>
              <a:gd fmla="*/ 143 w 144" name="T44"/>
              <a:gd fmla="*/ 84 h 156" name="T45"/>
              <a:gd fmla="*/ 144 w 144" name="T46"/>
              <a:gd fmla="*/ 84 h 156" name="T47"/>
              <a:gd fmla="*/ 78 w 144" name="T48"/>
              <a:gd fmla="*/ 12 h 156"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56" w="144">
                <a:moveTo>
                  <a:pt x="78" y="12"/>
                </a:moveTo>
                <a:cubicBezTo>
                  <a:pt x="78" y="6"/>
                  <a:pt x="78" y="6"/>
                  <a:pt x="78" y="6"/>
                </a:cubicBezTo>
                <a:cubicBezTo>
                  <a:pt x="78" y="3"/>
                  <a:pt x="75" y="0"/>
                  <a:pt x="72" y="0"/>
                </a:cubicBezTo>
                <a:cubicBezTo>
                  <a:pt x="69" y="0"/>
                  <a:pt x="66" y="3"/>
                  <a:pt x="66" y="6"/>
                </a:cubicBezTo>
                <a:cubicBezTo>
                  <a:pt x="66" y="12"/>
                  <a:pt x="66" y="12"/>
                  <a:pt x="66" y="12"/>
                </a:cubicBezTo>
                <a:cubicBezTo>
                  <a:pt x="29" y="15"/>
                  <a:pt x="0" y="46"/>
                  <a:pt x="0" y="84"/>
                </a:cubicBezTo>
                <a:cubicBezTo>
                  <a:pt x="1" y="84"/>
                  <a:pt x="1" y="84"/>
                  <a:pt x="1" y="84"/>
                </a:cubicBezTo>
                <a:cubicBezTo>
                  <a:pt x="4" y="74"/>
                  <a:pt x="13" y="66"/>
                  <a:pt x="24" y="66"/>
                </a:cubicBezTo>
                <a:cubicBezTo>
                  <a:pt x="35" y="66"/>
                  <a:pt x="44" y="74"/>
                  <a:pt x="47" y="84"/>
                </a:cubicBezTo>
                <a:cubicBezTo>
                  <a:pt x="49" y="84"/>
                  <a:pt x="49" y="84"/>
                  <a:pt x="49" y="84"/>
                </a:cubicBezTo>
                <a:cubicBezTo>
                  <a:pt x="51" y="76"/>
                  <a:pt x="58" y="69"/>
                  <a:pt x="66" y="67"/>
                </a:cubicBezTo>
                <a:cubicBezTo>
                  <a:pt x="66" y="132"/>
                  <a:pt x="66" y="132"/>
                  <a:pt x="66" y="132"/>
                </a:cubicBezTo>
                <a:cubicBezTo>
                  <a:pt x="66" y="134"/>
                  <a:pt x="65" y="144"/>
                  <a:pt x="54" y="144"/>
                </a:cubicBezTo>
                <a:cubicBezTo>
                  <a:pt x="43" y="144"/>
                  <a:pt x="42" y="135"/>
                  <a:pt x="42" y="132"/>
                </a:cubicBezTo>
                <a:cubicBezTo>
                  <a:pt x="42" y="129"/>
                  <a:pt x="39" y="126"/>
                  <a:pt x="36" y="126"/>
                </a:cubicBezTo>
                <a:cubicBezTo>
                  <a:pt x="33" y="126"/>
                  <a:pt x="30" y="129"/>
                  <a:pt x="30" y="132"/>
                </a:cubicBezTo>
                <a:cubicBezTo>
                  <a:pt x="30" y="142"/>
                  <a:pt x="36" y="156"/>
                  <a:pt x="54" y="156"/>
                </a:cubicBezTo>
                <a:cubicBezTo>
                  <a:pt x="72" y="156"/>
                  <a:pt x="78" y="142"/>
                  <a:pt x="78" y="132"/>
                </a:cubicBezTo>
                <a:cubicBezTo>
                  <a:pt x="78" y="67"/>
                  <a:pt x="78" y="67"/>
                  <a:pt x="78" y="67"/>
                </a:cubicBezTo>
                <a:cubicBezTo>
                  <a:pt x="86" y="69"/>
                  <a:pt x="93" y="76"/>
                  <a:pt x="95" y="84"/>
                </a:cubicBezTo>
                <a:cubicBezTo>
                  <a:pt x="97" y="84"/>
                  <a:pt x="97" y="84"/>
                  <a:pt x="97" y="84"/>
                </a:cubicBezTo>
                <a:cubicBezTo>
                  <a:pt x="100" y="74"/>
                  <a:pt x="109" y="66"/>
                  <a:pt x="120" y="66"/>
                </a:cubicBezTo>
                <a:cubicBezTo>
                  <a:pt x="131" y="66"/>
                  <a:pt x="140" y="74"/>
                  <a:pt x="143" y="84"/>
                </a:cubicBezTo>
                <a:cubicBezTo>
                  <a:pt x="144" y="84"/>
                  <a:pt x="144" y="84"/>
                  <a:pt x="144" y="84"/>
                </a:cubicBezTo>
                <a:cubicBezTo>
                  <a:pt x="144" y="46"/>
                  <a:pt x="115" y="15"/>
                  <a:pt x="78" y="1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6" name="Oval 129"/>
          <p:cNvSpPr>
            <a:spLocks noChangeArrowheads="1"/>
          </p:cNvSpPr>
          <p:nvPr/>
        </p:nvSpPr>
        <p:spPr bwMode="auto">
          <a:xfrm>
            <a:off x="6124575" y="4011613"/>
            <a:ext cx="53975" cy="53975"/>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7" name="Oval 130"/>
          <p:cNvSpPr>
            <a:spLocks noChangeArrowheads="1"/>
          </p:cNvSpPr>
          <p:nvPr/>
        </p:nvSpPr>
        <p:spPr bwMode="auto">
          <a:xfrm>
            <a:off x="6273800" y="4011613"/>
            <a:ext cx="53975" cy="53975"/>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8" name="Freeform 131"/>
          <p:cNvSpPr>
            <a:spLocks noEditPoints="1"/>
          </p:cNvSpPr>
          <p:nvPr/>
        </p:nvSpPr>
        <p:spPr bwMode="auto">
          <a:xfrm>
            <a:off x="6013450" y="3805238"/>
            <a:ext cx="382588" cy="180975"/>
          </a:xfrm>
          <a:custGeom>
            <a:gdLst>
              <a:gd fmla="*/ 9 w 168" name="T0"/>
              <a:gd fmla="*/ 0 h 78" name="T1"/>
              <a:gd fmla="*/ 14 w 168" name="T2"/>
              <a:gd fmla="*/ 18 h 78" name="T3"/>
              <a:gd fmla="*/ 168 w 168" name="T4"/>
              <a:gd fmla="*/ 18 h 78" name="T5"/>
              <a:gd fmla="*/ 39 w 168" name="T6"/>
              <a:gd fmla="*/ 30 h 78" name="T7"/>
              <a:gd fmla="*/ 42 w 168" name="T8"/>
              <a:gd fmla="*/ 33 h 78" name="T9"/>
              <a:gd fmla="*/ 108 w 168" name="T10"/>
              <a:gd fmla="*/ 45 h 78" name="T11"/>
              <a:gd fmla="*/ 102 w 168" name="T12"/>
              <a:gd fmla="*/ 27 h 78" name="T13"/>
              <a:gd fmla="*/ 99 w 168" name="T14"/>
              <a:gd fmla="*/ 30 h 78" name="T15"/>
              <a:gd fmla="*/ 99 w 168" name="T16"/>
              <a:gd fmla="*/ 42 h 78" name="T17"/>
              <a:gd fmla="*/ 96 w 168" name="T18"/>
              <a:gd fmla="*/ 39 h 78" name="T19"/>
              <a:gd fmla="*/ 78 w 168" name="T20"/>
              <a:gd fmla="*/ 33 h 78" name="T21"/>
              <a:gd fmla="*/ 66 w 168" name="T22"/>
              <a:gd fmla="*/ 27 h 78" name="T23"/>
              <a:gd fmla="*/ 63 w 168" name="T24"/>
              <a:gd fmla="*/ 30 h 78" name="T25"/>
              <a:gd fmla="*/ 57 w 168" name="T26"/>
              <a:gd fmla="*/ 30 h 78" name="T27"/>
              <a:gd fmla="*/ 54 w 168" name="T28"/>
              <a:gd fmla="*/ 27 h 78" name="T29"/>
              <a:gd fmla="*/ 48 w 168" name="T30"/>
              <a:gd fmla="*/ 39 h 78" name="T31"/>
              <a:gd fmla="*/ 54 w 168" name="T32"/>
              <a:gd fmla="*/ 57 h 78" name="T33"/>
              <a:gd fmla="*/ 57 w 168" name="T34"/>
              <a:gd fmla="*/ 54 h 78" name="T35"/>
              <a:gd fmla="*/ 63 w 168" name="T36"/>
              <a:gd fmla="*/ 42 h 78" name="T37"/>
              <a:gd fmla="*/ 60 w 168" name="T38"/>
              <a:gd fmla="*/ 39 h 78" name="T39"/>
              <a:gd fmla="*/ 60 w 168" name="T40"/>
              <a:gd fmla="*/ 63 h 78" name="T41"/>
              <a:gd fmla="*/ 66 w 168" name="T42"/>
              <a:gd fmla="*/ 57 h 78" name="T43"/>
              <a:gd fmla="*/ 69 w 168" name="T44"/>
              <a:gd fmla="*/ 54 h 78" name="T45"/>
              <a:gd fmla="*/ 75 w 168" name="T46"/>
              <a:gd fmla="*/ 42 h 78" name="T47"/>
              <a:gd fmla="*/ 72 w 168" name="T48"/>
              <a:gd fmla="*/ 39 h 78" name="T49"/>
              <a:gd fmla="*/ 72 w 168" name="T50"/>
              <a:gd fmla="*/ 63 h 78" name="T51"/>
              <a:gd fmla="*/ 78 w 168" name="T52"/>
              <a:gd fmla="*/ 57 h 78" name="T53"/>
              <a:gd fmla="*/ 81 w 168" name="T54"/>
              <a:gd fmla="*/ 54 h 78" name="T55"/>
              <a:gd fmla="*/ 87 w 168" name="T56"/>
              <a:gd fmla="*/ 42 h 78" name="T57"/>
              <a:gd fmla="*/ 84 w 168" name="T58"/>
              <a:gd fmla="*/ 39 h 78" name="T59"/>
              <a:gd fmla="*/ 84 w 168" name="T60"/>
              <a:gd fmla="*/ 63 h 78" name="T61"/>
              <a:gd fmla="*/ 90 w 168" name="T62"/>
              <a:gd fmla="*/ 57 h 78" name="T63"/>
              <a:gd fmla="*/ 93 w 168" name="T64"/>
              <a:gd fmla="*/ 54 h 78" name="T65"/>
              <a:gd fmla="*/ 87 w 168" name="T66"/>
              <a:gd fmla="*/ 30 h 78" name="T67"/>
              <a:gd fmla="*/ 90 w 168" name="T68"/>
              <a:gd fmla="*/ 33 h 78" name="T69"/>
              <a:gd fmla="*/ 96 w 168" name="T70"/>
              <a:gd fmla="*/ 63 h 78" name="T71"/>
              <a:gd fmla="*/ 102 w 168" name="T72"/>
              <a:gd fmla="*/ 57 h 78" name="T73"/>
              <a:gd fmla="*/ 105 w 168" name="T74"/>
              <a:gd fmla="*/ 54 h 78" name="T75"/>
              <a:gd fmla="*/ 105 w 168" name="T76"/>
              <a:gd fmla="*/ 66 h 78" name="T77"/>
              <a:gd fmla="*/ 108 w 168" name="T78"/>
              <a:gd fmla="*/ 69 h 78" name="T79"/>
              <a:gd fmla="*/ 114 w 168" name="T80"/>
              <a:gd fmla="*/ 51 h 78" name="T81"/>
              <a:gd fmla="*/ 114 w 168" name="T82"/>
              <a:gd fmla="*/ 33 h 78" name="T83"/>
              <a:gd fmla="*/ 117 w 168" name="T84"/>
              <a:gd fmla="*/ 30 h 78" name="T85"/>
              <a:gd fmla="*/ 123 w 168" name="T86"/>
              <a:gd fmla="*/ 42 h 78" name="T87"/>
              <a:gd fmla="*/ 120 w 168" name="T88"/>
              <a:gd fmla="*/ 39 h 78" name="T89"/>
              <a:gd fmla="*/ 120 w 168" name="T90"/>
              <a:gd fmla="*/ 63 h 78" name="T91"/>
              <a:gd fmla="*/ 126 w 168" name="T92"/>
              <a:gd fmla="*/ 57 h 78" name="T93"/>
              <a:gd fmla="*/ 129 w 168" name="T94"/>
              <a:gd fmla="*/ 54 h 78" name="T95"/>
              <a:gd fmla="*/ 123 w 168" name="T96"/>
              <a:gd fmla="*/ 30 h 78" name="T97"/>
              <a:gd fmla="*/ 126 w 168" name="T98"/>
              <a:gd fmla="*/ 33 h 78" name="T99"/>
              <a:gd fmla="*/ 132 w 168" name="T100"/>
              <a:gd fmla="*/ 63 h 78" name="T101"/>
              <a:gd fmla="*/ 132 w 168" name="T102"/>
              <a:gd fmla="*/ 45 h 78" name="T103"/>
              <a:gd fmla="*/ 135 w 168" name="T104"/>
              <a:gd fmla="*/ 42 h 78" name="T105"/>
              <a:gd fmla="*/ 135 w 168" name="T106"/>
              <a:gd fmla="*/ 54 h 78" name="T107"/>
              <a:gd fmla="*/ 138 w 168" name="T108"/>
              <a:gd fmla="*/ 57 h 78" name="T109"/>
              <a:gd fmla="*/ 138 w 168" name="T110"/>
              <a:gd fmla="*/ 27 h 78" name="T111"/>
              <a:gd fmla="*/ 144 w 168" name="T112"/>
              <a:gd fmla="*/ 45 h 78" name="T113"/>
              <a:gd fmla="*/ 147 w 168" name="T114"/>
              <a:gd fmla="*/ 42 h 78" name="T115"/>
              <a:gd fmla="*/ 147 w 168" name="T116"/>
              <a:gd fmla="*/ 30 h 78" name="T117"/>
              <a:gd fmla="*/ 150 w 168" name="T118"/>
              <a:gd fmla="*/ 33 h 78"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78" w="168">
                <a:moveTo>
                  <a:pt x="33" y="18"/>
                </a:moveTo>
                <a:cubicBezTo>
                  <a:pt x="21" y="0"/>
                  <a:pt x="21" y="0"/>
                  <a:pt x="21" y="0"/>
                </a:cubicBezTo>
                <a:cubicBezTo>
                  <a:pt x="9" y="0"/>
                  <a:pt x="9" y="0"/>
                  <a:pt x="9" y="0"/>
                </a:cubicBezTo>
                <a:cubicBezTo>
                  <a:pt x="4" y="0"/>
                  <a:pt x="0" y="4"/>
                  <a:pt x="0" y="9"/>
                </a:cubicBezTo>
                <a:cubicBezTo>
                  <a:pt x="0" y="14"/>
                  <a:pt x="4" y="18"/>
                  <a:pt x="9" y="18"/>
                </a:cubicBezTo>
                <a:cubicBezTo>
                  <a:pt x="14" y="18"/>
                  <a:pt x="14" y="18"/>
                  <a:pt x="14" y="18"/>
                </a:cubicBezTo>
                <a:cubicBezTo>
                  <a:pt x="45" y="78"/>
                  <a:pt x="45" y="78"/>
                  <a:pt x="45" y="78"/>
                </a:cubicBezTo>
                <a:cubicBezTo>
                  <a:pt x="148" y="78"/>
                  <a:pt x="148" y="78"/>
                  <a:pt x="148" y="78"/>
                </a:cubicBezTo>
                <a:cubicBezTo>
                  <a:pt x="168" y="18"/>
                  <a:pt x="168" y="18"/>
                  <a:pt x="168" y="18"/>
                </a:cubicBezTo>
                <a:lnTo>
                  <a:pt x="33" y="18"/>
                </a:lnTo>
                <a:close/>
                <a:moveTo>
                  <a:pt x="42" y="33"/>
                </a:moveTo>
                <a:cubicBezTo>
                  <a:pt x="40" y="33"/>
                  <a:pt x="39" y="32"/>
                  <a:pt x="39" y="30"/>
                </a:cubicBezTo>
                <a:cubicBezTo>
                  <a:pt x="39" y="28"/>
                  <a:pt x="40" y="27"/>
                  <a:pt x="42" y="27"/>
                </a:cubicBezTo>
                <a:cubicBezTo>
                  <a:pt x="44" y="27"/>
                  <a:pt x="45" y="28"/>
                  <a:pt x="45" y="30"/>
                </a:cubicBezTo>
                <a:cubicBezTo>
                  <a:pt x="45" y="32"/>
                  <a:pt x="44" y="33"/>
                  <a:pt x="42" y="33"/>
                </a:cubicBezTo>
                <a:moveTo>
                  <a:pt x="108" y="39"/>
                </a:moveTo>
                <a:cubicBezTo>
                  <a:pt x="110" y="39"/>
                  <a:pt x="111" y="40"/>
                  <a:pt x="111" y="42"/>
                </a:cubicBezTo>
                <a:cubicBezTo>
                  <a:pt x="111" y="44"/>
                  <a:pt x="110" y="45"/>
                  <a:pt x="108" y="45"/>
                </a:cubicBezTo>
                <a:cubicBezTo>
                  <a:pt x="106" y="45"/>
                  <a:pt x="105" y="44"/>
                  <a:pt x="105" y="42"/>
                </a:cubicBezTo>
                <a:cubicBezTo>
                  <a:pt x="105" y="40"/>
                  <a:pt x="106" y="39"/>
                  <a:pt x="108" y="39"/>
                </a:cubicBezTo>
                <a:moveTo>
                  <a:pt x="102" y="27"/>
                </a:moveTo>
                <a:cubicBezTo>
                  <a:pt x="104" y="27"/>
                  <a:pt x="105" y="28"/>
                  <a:pt x="105" y="30"/>
                </a:cubicBezTo>
                <a:cubicBezTo>
                  <a:pt x="105" y="32"/>
                  <a:pt x="104" y="33"/>
                  <a:pt x="102" y="33"/>
                </a:cubicBezTo>
                <a:cubicBezTo>
                  <a:pt x="100" y="33"/>
                  <a:pt x="99" y="32"/>
                  <a:pt x="99" y="30"/>
                </a:cubicBezTo>
                <a:cubicBezTo>
                  <a:pt x="99" y="28"/>
                  <a:pt x="100" y="27"/>
                  <a:pt x="102" y="27"/>
                </a:cubicBezTo>
                <a:moveTo>
                  <a:pt x="96" y="39"/>
                </a:moveTo>
                <a:cubicBezTo>
                  <a:pt x="98" y="39"/>
                  <a:pt x="99" y="40"/>
                  <a:pt x="99" y="42"/>
                </a:cubicBezTo>
                <a:cubicBezTo>
                  <a:pt x="99" y="44"/>
                  <a:pt x="98" y="45"/>
                  <a:pt x="96" y="45"/>
                </a:cubicBezTo>
                <a:cubicBezTo>
                  <a:pt x="94" y="45"/>
                  <a:pt x="93" y="44"/>
                  <a:pt x="93" y="42"/>
                </a:cubicBezTo>
                <a:cubicBezTo>
                  <a:pt x="93" y="40"/>
                  <a:pt x="94" y="39"/>
                  <a:pt x="96" y="39"/>
                </a:cubicBezTo>
                <a:moveTo>
                  <a:pt x="78" y="27"/>
                </a:moveTo>
                <a:cubicBezTo>
                  <a:pt x="80" y="27"/>
                  <a:pt x="81" y="28"/>
                  <a:pt x="81" y="30"/>
                </a:cubicBezTo>
                <a:cubicBezTo>
                  <a:pt x="81" y="32"/>
                  <a:pt x="80" y="33"/>
                  <a:pt x="78" y="33"/>
                </a:cubicBezTo>
                <a:cubicBezTo>
                  <a:pt x="76" y="33"/>
                  <a:pt x="75" y="32"/>
                  <a:pt x="75" y="30"/>
                </a:cubicBezTo>
                <a:cubicBezTo>
                  <a:pt x="75" y="28"/>
                  <a:pt x="76" y="27"/>
                  <a:pt x="78" y="27"/>
                </a:cubicBezTo>
                <a:moveTo>
                  <a:pt x="66" y="27"/>
                </a:moveTo>
                <a:cubicBezTo>
                  <a:pt x="68" y="27"/>
                  <a:pt x="69" y="28"/>
                  <a:pt x="69" y="30"/>
                </a:cubicBezTo>
                <a:cubicBezTo>
                  <a:pt x="69" y="32"/>
                  <a:pt x="68" y="33"/>
                  <a:pt x="66" y="33"/>
                </a:cubicBezTo>
                <a:cubicBezTo>
                  <a:pt x="64" y="33"/>
                  <a:pt x="63" y="32"/>
                  <a:pt x="63" y="30"/>
                </a:cubicBezTo>
                <a:cubicBezTo>
                  <a:pt x="63" y="28"/>
                  <a:pt x="64" y="27"/>
                  <a:pt x="66" y="27"/>
                </a:cubicBezTo>
                <a:moveTo>
                  <a:pt x="54" y="27"/>
                </a:moveTo>
                <a:cubicBezTo>
                  <a:pt x="56" y="27"/>
                  <a:pt x="57" y="28"/>
                  <a:pt x="57" y="30"/>
                </a:cubicBezTo>
                <a:cubicBezTo>
                  <a:pt x="57" y="32"/>
                  <a:pt x="56" y="33"/>
                  <a:pt x="54" y="33"/>
                </a:cubicBezTo>
                <a:cubicBezTo>
                  <a:pt x="52" y="33"/>
                  <a:pt x="51" y="32"/>
                  <a:pt x="51" y="30"/>
                </a:cubicBezTo>
                <a:cubicBezTo>
                  <a:pt x="51" y="28"/>
                  <a:pt x="52" y="27"/>
                  <a:pt x="54" y="27"/>
                </a:cubicBezTo>
                <a:moveTo>
                  <a:pt x="48" y="45"/>
                </a:moveTo>
                <a:cubicBezTo>
                  <a:pt x="46" y="45"/>
                  <a:pt x="45" y="44"/>
                  <a:pt x="45" y="42"/>
                </a:cubicBezTo>
                <a:cubicBezTo>
                  <a:pt x="45" y="40"/>
                  <a:pt x="46" y="39"/>
                  <a:pt x="48" y="39"/>
                </a:cubicBezTo>
                <a:cubicBezTo>
                  <a:pt x="50" y="39"/>
                  <a:pt x="51" y="40"/>
                  <a:pt x="51" y="42"/>
                </a:cubicBezTo>
                <a:cubicBezTo>
                  <a:pt x="51" y="44"/>
                  <a:pt x="50" y="45"/>
                  <a:pt x="48" y="45"/>
                </a:cubicBezTo>
                <a:moveTo>
                  <a:pt x="54" y="57"/>
                </a:moveTo>
                <a:cubicBezTo>
                  <a:pt x="52" y="57"/>
                  <a:pt x="51" y="56"/>
                  <a:pt x="51" y="54"/>
                </a:cubicBezTo>
                <a:cubicBezTo>
                  <a:pt x="51" y="52"/>
                  <a:pt x="52" y="51"/>
                  <a:pt x="54" y="51"/>
                </a:cubicBezTo>
                <a:cubicBezTo>
                  <a:pt x="56" y="51"/>
                  <a:pt x="57" y="52"/>
                  <a:pt x="57" y="54"/>
                </a:cubicBezTo>
                <a:cubicBezTo>
                  <a:pt x="57" y="56"/>
                  <a:pt x="56" y="57"/>
                  <a:pt x="54" y="57"/>
                </a:cubicBezTo>
                <a:moveTo>
                  <a:pt x="60" y="39"/>
                </a:moveTo>
                <a:cubicBezTo>
                  <a:pt x="62" y="39"/>
                  <a:pt x="63" y="40"/>
                  <a:pt x="63" y="42"/>
                </a:cubicBezTo>
                <a:cubicBezTo>
                  <a:pt x="63" y="44"/>
                  <a:pt x="62" y="45"/>
                  <a:pt x="60" y="45"/>
                </a:cubicBezTo>
                <a:cubicBezTo>
                  <a:pt x="58" y="45"/>
                  <a:pt x="57" y="44"/>
                  <a:pt x="57" y="42"/>
                </a:cubicBezTo>
                <a:cubicBezTo>
                  <a:pt x="57" y="40"/>
                  <a:pt x="58" y="39"/>
                  <a:pt x="60" y="39"/>
                </a:cubicBezTo>
                <a:moveTo>
                  <a:pt x="60" y="69"/>
                </a:moveTo>
                <a:cubicBezTo>
                  <a:pt x="58" y="69"/>
                  <a:pt x="57" y="68"/>
                  <a:pt x="57" y="66"/>
                </a:cubicBezTo>
                <a:cubicBezTo>
                  <a:pt x="57" y="64"/>
                  <a:pt x="58" y="63"/>
                  <a:pt x="60" y="63"/>
                </a:cubicBezTo>
                <a:cubicBezTo>
                  <a:pt x="62" y="63"/>
                  <a:pt x="63" y="64"/>
                  <a:pt x="63" y="66"/>
                </a:cubicBezTo>
                <a:cubicBezTo>
                  <a:pt x="63" y="68"/>
                  <a:pt x="62" y="69"/>
                  <a:pt x="60" y="69"/>
                </a:cubicBezTo>
                <a:moveTo>
                  <a:pt x="66" y="57"/>
                </a:moveTo>
                <a:cubicBezTo>
                  <a:pt x="64" y="57"/>
                  <a:pt x="63" y="56"/>
                  <a:pt x="63" y="54"/>
                </a:cubicBezTo>
                <a:cubicBezTo>
                  <a:pt x="63" y="52"/>
                  <a:pt x="64" y="51"/>
                  <a:pt x="66" y="51"/>
                </a:cubicBezTo>
                <a:cubicBezTo>
                  <a:pt x="68" y="51"/>
                  <a:pt x="69" y="52"/>
                  <a:pt x="69" y="54"/>
                </a:cubicBezTo>
                <a:cubicBezTo>
                  <a:pt x="69" y="56"/>
                  <a:pt x="68" y="57"/>
                  <a:pt x="66" y="57"/>
                </a:cubicBezTo>
                <a:moveTo>
                  <a:pt x="72" y="39"/>
                </a:moveTo>
                <a:cubicBezTo>
                  <a:pt x="74" y="39"/>
                  <a:pt x="75" y="40"/>
                  <a:pt x="75" y="42"/>
                </a:cubicBezTo>
                <a:cubicBezTo>
                  <a:pt x="75" y="44"/>
                  <a:pt x="74" y="45"/>
                  <a:pt x="72" y="45"/>
                </a:cubicBezTo>
                <a:cubicBezTo>
                  <a:pt x="70" y="45"/>
                  <a:pt x="69" y="44"/>
                  <a:pt x="69" y="42"/>
                </a:cubicBezTo>
                <a:cubicBezTo>
                  <a:pt x="69" y="40"/>
                  <a:pt x="70" y="39"/>
                  <a:pt x="72" y="39"/>
                </a:cubicBezTo>
                <a:moveTo>
                  <a:pt x="72" y="69"/>
                </a:moveTo>
                <a:cubicBezTo>
                  <a:pt x="70" y="69"/>
                  <a:pt x="69" y="68"/>
                  <a:pt x="69" y="66"/>
                </a:cubicBezTo>
                <a:cubicBezTo>
                  <a:pt x="69" y="64"/>
                  <a:pt x="70" y="63"/>
                  <a:pt x="72" y="63"/>
                </a:cubicBezTo>
                <a:cubicBezTo>
                  <a:pt x="74" y="63"/>
                  <a:pt x="75" y="64"/>
                  <a:pt x="75" y="66"/>
                </a:cubicBezTo>
                <a:cubicBezTo>
                  <a:pt x="75" y="68"/>
                  <a:pt x="74" y="69"/>
                  <a:pt x="72" y="69"/>
                </a:cubicBezTo>
                <a:moveTo>
                  <a:pt x="78" y="57"/>
                </a:moveTo>
                <a:cubicBezTo>
                  <a:pt x="76" y="57"/>
                  <a:pt x="75" y="56"/>
                  <a:pt x="75" y="54"/>
                </a:cubicBezTo>
                <a:cubicBezTo>
                  <a:pt x="75" y="52"/>
                  <a:pt x="76" y="51"/>
                  <a:pt x="78" y="51"/>
                </a:cubicBezTo>
                <a:cubicBezTo>
                  <a:pt x="80" y="51"/>
                  <a:pt x="81" y="52"/>
                  <a:pt x="81" y="54"/>
                </a:cubicBezTo>
                <a:cubicBezTo>
                  <a:pt x="81" y="56"/>
                  <a:pt x="80" y="57"/>
                  <a:pt x="78" y="57"/>
                </a:cubicBezTo>
                <a:moveTo>
                  <a:pt x="84" y="39"/>
                </a:moveTo>
                <a:cubicBezTo>
                  <a:pt x="86" y="39"/>
                  <a:pt x="87" y="40"/>
                  <a:pt x="87" y="42"/>
                </a:cubicBezTo>
                <a:cubicBezTo>
                  <a:pt x="87" y="44"/>
                  <a:pt x="86" y="45"/>
                  <a:pt x="84" y="45"/>
                </a:cubicBezTo>
                <a:cubicBezTo>
                  <a:pt x="82" y="45"/>
                  <a:pt x="81" y="44"/>
                  <a:pt x="81" y="42"/>
                </a:cubicBezTo>
                <a:cubicBezTo>
                  <a:pt x="81" y="40"/>
                  <a:pt x="82" y="39"/>
                  <a:pt x="84" y="39"/>
                </a:cubicBezTo>
                <a:moveTo>
                  <a:pt x="84" y="69"/>
                </a:moveTo>
                <a:cubicBezTo>
                  <a:pt x="82" y="69"/>
                  <a:pt x="81" y="68"/>
                  <a:pt x="81" y="66"/>
                </a:cubicBezTo>
                <a:cubicBezTo>
                  <a:pt x="81" y="64"/>
                  <a:pt x="82" y="63"/>
                  <a:pt x="84" y="63"/>
                </a:cubicBezTo>
                <a:cubicBezTo>
                  <a:pt x="86" y="63"/>
                  <a:pt x="87" y="64"/>
                  <a:pt x="87" y="66"/>
                </a:cubicBezTo>
                <a:cubicBezTo>
                  <a:pt x="87" y="68"/>
                  <a:pt x="86" y="69"/>
                  <a:pt x="84" y="69"/>
                </a:cubicBezTo>
                <a:moveTo>
                  <a:pt x="90" y="57"/>
                </a:moveTo>
                <a:cubicBezTo>
                  <a:pt x="88" y="57"/>
                  <a:pt x="87" y="56"/>
                  <a:pt x="87" y="54"/>
                </a:cubicBezTo>
                <a:cubicBezTo>
                  <a:pt x="87" y="52"/>
                  <a:pt x="88" y="51"/>
                  <a:pt x="90" y="51"/>
                </a:cubicBezTo>
                <a:cubicBezTo>
                  <a:pt x="92" y="51"/>
                  <a:pt x="93" y="52"/>
                  <a:pt x="93" y="54"/>
                </a:cubicBezTo>
                <a:cubicBezTo>
                  <a:pt x="93" y="56"/>
                  <a:pt x="92" y="57"/>
                  <a:pt x="90" y="57"/>
                </a:cubicBezTo>
                <a:moveTo>
                  <a:pt x="90" y="33"/>
                </a:moveTo>
                <a:cubicBezTo>
                  <a:pt x="88" y="33"/>
                  <a:pt x="87" y="32"/>
                  <a:pt x="87" y="30"/>
                </a:cubicBezTo>
                <a:cubicBezTo>
                  <a:pt x="87" y="28"/>
                  <a:pt x="88" y="27"/>
                  <a:pt x="90" y="27"/>
                </a:cubicBezTo>
                <a:cubicBezTo>
                  <a:pt x="92" y="27"/>
                  <a:pt x="93" y="28"/>
                  <a:pt x="93" y="30"/>
                </a:cubicBezTo>
                <a:cubicBezTo>
                  <a:pt x="93" y="32"/>
                  <a:pt x="92" y="33"/>
                  <a:pt x="90" y="33"/>
                </a:cubicBezTo>
                <a:moveTo>
                  <a:pt x="96" y="69"/>
                </a:moveTo>
                <a:cubicBezTo>
                  <a:pt x="94" y="69"/>
                  <a:pt x="93" y="68"/>
                  <a:pt x="93" y="66"/>
                </a:cubicBezTo>
                <a:cubicBezTo>
                  <a:pt x="93" y="64"/>
                  <a:pt x="94" y="63"/>
                  <a:pt x="96" y="63"/>
                </a:cubicBezTo>
                <a:cubicBezTo>
                  <a:pt x="98" y="63"/>
                  <a:pt x="99" y="64"/>
                  <a:pt x="99" y="66"/>
                </a:cubicBezTo>
                <a:cubicBezTo>
                  <a:pt x="99" y="68"/>
                  <a:pt x="98" y="69"/>
                  <a:pt x="96" y="69"/>
                </a:cubicBezTo>
                <a:moveTo>
                  <a:pt x="102" y="57"/>
                </a:moveTo>
                <a:cubicBezTo>
                  <a:pt x="100" y="57"/>
                  <a:pt x="99" y="56"/>
                  <a:pt x="99" y="54"/>
                </a:cubicBezTo>
                <a:cubicBezTo>
                  <a:pt x="99" y="52"/>
                  <a:pt x="100" y="51"/>
                  <a:pt x="102" y="51"/>
                </a:cubicBezTo>
                <a:cubicBezTo>
                  <a:pt x="104" y="51"/>
                  <a:pt x="105" y="52"/>
                  <a:pt x="105" y="54"/>
                </a:cubicBezTo>
                <a:cubicBezTo>
                  <a:pt x="105" y="56"/>
                  <a:pt x="104" y="57"/>
                  <a:pt x="102" y="57"/>
                </a:cubicBezTo>
                <a:moveTo>
                  <a:pt x="108" y="69"/>
                </a:moveTo>
                <a:cubicBezTo>
                  <a:pt x="106" y="69"/>
                  <a:pt x="105" y="68"/>
                  <a:pt x="105" y="66"/>
                </a:cubicBezTo>
                <a:cubicBezTo>
                  <a:pt x="105" y="64"/>
                  <a:pt x="106" y="63"/>
                  <a:pt x="108" y="63"/>
                </a:cubicBezTo>
                <a:cubicBezTo>
                  <a:pt x="110" y="63"/>
                  <a:pt x="111" y="64"/>
                  <a:pt x="111" y="66"/>
                </a:cubicBezTo>
                <a:cubicBezTo>
                  <a:pt x="111" y="68"/>
                  <a:pt x="110" y="69"/>
                  <a:pt x="108" y="69"/>
                </a:cubicBezTo>
                <a:moveTo>
                  <a:pt x="114" y="57"/>
                </a:moveTo>
                <a:cubicBezTo>
                  <a:pt x="112" y="57"/>
                  <a:pt x="111" y="56"/>
                  <a:pt x="111" y="54"/>
                </a:cubicBezTo>
                <a:cubicBezTo>
                  <a:pt x="111" y="52"/>
                  <a:pt x="112" y="51"/>
                  <a:pt x="114" y="51"/>
                </a:cubicBezTo>
                <a:cubicBezTo>
                  <a:pt x="116" y="51"/>
                  <a:pt x="117" y="52"/>
                  <a:pt x="117" y="54"/>
                </a:cubicBezTo>
                <a:cubicBezTo>
                  <a:pt x="117" y="56"/>
                  <a:pt x="116" y="57"/>
                  <a:pt x="114" y="57"/>
                </a:cubicBezTo>
                <a:moveTo>
                  <a:pt x="114" y="33"/>
                </a:moveTo>
                <a:cubicBezTo>
                  <a:pt x="112" y="33"/>
                  <a:pt x="111" y="32"/>
                  <a:pt x="111" y="30"/>
                </a:cubicBezTo>
                <a:cubicBezTo>
                  <a:pt x="111" y="28"/>
                  <a:pt x="112" y="27"/>
                  <a:pt x="114" y="27"/>
                </a:cubicBezTo>
                <a:cubicBezTo>
                  <a:pt x="116" y="27"/>
                  <a:pt x="117" y="28"/>
                  <a:pt x="117" y="30"/>
                </a:cubicBezTo>
                <a:cubicBezTo>
                  <a:pt x="117" y="32"/>
                  <a:pt x="116" y="33"/>
                  <a:pt x="114" y="33"/>
                </a:cubicBezTo>
                <a:moveTo>
                  <a:pt x="120" y="39"/>
                </a:moveTo>
                <a:cubicBezTo>
                  <a:pt x="122" y="39"/>
                  <a:pt x="123" y="40"/>
                  <a:pt x="123" y="42"/>
                </a:cubicBezTo>
                <a:cubicBezTo>
                  <a:pt x="123" y="44"/>
                  <a:pt x="122" y="45"/>
                  <a:pt x="120" y="45"/>
                </a:cubicBezTo>
                <a:cubicBezTo>
                  <a:pt x="118" y="45"/>
                  <a:pt x="117" y="44"/>
                  <a:pt x="117" y="42"/>
                </a:cubicBezTo>
                <a:cubicBezTo>
                  <a:pt x="117" y="40"/>
                  <a:pt x="118" y="39"/>
                  <a:pt x="120" y="39"/>
                </a:cubicBezTo>
                <a:moveTo>
                  <a:pt x="120" y="69"/>
                </a:moveTo>
                <a:cubicBezTo>
                  <a:pt x="118" y="69"/>
                  <a:pt x="117" y="68"/>
                  <a:pt x="117" y="66"/>
                </a:cubicBezTo>
                <a:cubicBezTo>
                  <a:pt x="117" y="64"/>
                  <a:pt x="118" y="63"/>
                  <a:pt x="120" y="63"/>
                </a:cubicBezTo>
                <a:cubicBezTo>
                  <a:pt x="122" y="63"/>
                  <a:pt x="123" y="64"/>
                  <a:pt x="123" y="66"/>
                </a:cubicBezTo>
                <a:cubicBezTo>
                  <a:pt x="123" y="68"/>
                  <a:pt x="122" y="69"/>
                  <a:pt x="120" y="69"/>
                </a:cubicBezTo>
                <a:moveTo>
                  <a:pt x="126" y="57"/>
                </a:moveTo>
                <a:cubicBezTo>
                  <a:pt x="124" y="57"/>
                  <a:pt x="123" y="56"/>
                  <a:pt x="123" y="54"/>
                </a:cubicBezTo>
                <a:cubicBezTo>
                  <a:pt x="123" y="52"/>
                  <a:pt x="124" y="51"/>
                  <a:pt x="126" y="51"/>
                </a:cubicBezTo>
                <a:cubicBezTo>
                  <a:pt x="128" y="51"/>
                  <a:pt x="129" y="52"/>
                  <a:pt x="129" y="54"/>
                </a:cubicBezTo>
                <a:cubicBezTo>
                  <a:pt x="129" y="56"/>
                  <a:pt x="128" y="57"/>
                  <a:pt x="126" y="57"/>
                </a:cubicBezTo>
                <a:moveTo>
                  <a:pt x="126" y="33"/>
                </a:moveTo>
                <a:cubicBezTo>
                  <a:pt x="124" y="33"/>
                  <a:pt x="123" y="32"/>
                  <a:pt x="123" y="30"/>
                </a:cubicBezTo>
                <a:cubicBezTo>
                  <a:pt x="123" y="28"/>
                  <a:pt x="124" y="27"/>
                  <a:pt x="126" y="27"/>
                </a:cubicBezTo>
                <a:cubicBezTo>
                  <a:pt x="128" y="27"/>
                  <a:pt x="129" y="28"/>
                  <a:pt x="129" y="30"/>
                </a:cubicBezTo>
                <a:cubicBezTo>
                  <a:pt x="129" y="32"/>
                  <a:pt x="128" y="33"/>
                  <a:pt x="126" y="33"/>
                </a:cubicBezTo>
                <a:moveTo>
                  <a:pt x="132" y="69"/>
                </a:moveTo>
                <a:cubicBezTo>
                  <a:pt x="130" y="69"/>
                  <a:pt x="129" y="68"/>
                  <a:pt x="129" y="66"/>
                </a:cubicBezTo>
                <a:cubicBezTo>
                  <a:pt x="129" y="64"/>
                  <a:pt x="130" y="63"/>
                  <a:pt x="132" y="63"/>
                </a:cubicBezTo>
                <a:cubicBezTo>
                  <a:pt x="134" y="63"/>
                  <a:pt x="135" y="64"/>
                  <a:pt x="135" y="66"/>
                </a:cubicBezTo>
                <a:cubicBezTo>
                  <a:pt x="135" y="68"/>
                  <a:pt x="134" y="69"/>
                  <a:pt x="132" y="69"/>
                </a:cubicBezTo>
                <a:moveTo>
                  <a:pt x="132" y="45"/>
                </a:moveTo>
                <a:cubicBezTo>
                  <a:pt x="130" y="45"/>
                  <a:pt x="129" y="44"/>
                  <a:pt x="129" y="42"/>
                </a:cubicBezTo>
                <a:cubicBezTo>
                  <a:pt x="129" y="40"/>
                  <a:pt x="130" y="39"/>
                  <a:pt x="132" y="39"/>
                </a:cubicBezTo>
                <a:cubicBezTo>
                  <a:pt x="134" y="39"/>
                  <a:pt x="135" y="40"/>
                  <a:pt x="135" y="42"/>
                </a:cubicBezTo>
                <a:cubicBezTo>
                  <a:pt x="135" y="44"/>
                  <a:pt x="134" y="45"/>
                  <a:pt x="132" y="45"/>
                </a:cubicBezTo>
                <a:moveTo>
                  <a:pt x="138" y="57"/>
                </a:moveTo>
                <a:cubicBezTo>
                  <a:pt x="136" y="57"/>
                  <a:pt x="135" y="56"/>
                  <a:pt x="135" y="54"/>
                </a:cubicBezTo>
                <a:cubicBezTo>
                  <a:pt x="135" y="52"/>
                  <a:pt x="136" y="51"/>
                  <a:pt x="138" y="51"/>
                </a:cubicBezTo>
                <a:cubicBezTo>
                  <a:pt x="140" y="51"/>
                  <a:pt x="141" y="52"/>
                  <a:pt x="141" y="54"/>
                </a:cubicBezTo>
                <a:cubicBezTo>
                  <a:pt x="141" y="56"/>
                  <a:pt x="140" y="57"/>
                  <a:pt x="138" y="57"/>
                </a:cubicBezTo>
                <a:moveTo>
                  <a:pt x="138" y="33"/>
                </a:moveTo>
                <a:cubicBezTo>
                  <a:pt x="136" y="33"/>
                  <a:pt x="135" y="32"/>
                  <a:pt x="135" y="30"/>
                </a:cubicBezTo>
                <a:cubicBezTo>
                  <a:pt x="135" y="28"/>
                  <a:pt x="136" y="27"/>
                  <a:pt x="138" y="27"/>
                </a:cubicBezTo>
                <a:cubicBezTo>
                  <a:pt x="140" y="27"/>
                  <a:pt x="141" y="28"/>
                  <a:pt x="141" y="30"/>
                </a:cubicBezTo>
                <a:cubicBezTo>
                  <a:pt x="141" y="32"/>
                  <a:pt x="140" y="33"/>
                  <a:pt x="138" y="33"/>
                </a:cubicBezTo>
                <a:moveTo>
                  <a:pt x="144" y="45"/>
                </a:moveTo>
                <a:cubicBezTo>
                  <a:pt x="142" y="45"/>
                  <a:pt x="141" y="44"/>
                  <a:pt x="141" y="42"/>
                </a:cubicBezTo>
                <a:cubicBezTo>
                  <a:pt x="141" y="40"/>
                  <a:pt x="142" y="39"/>
                  <a:pt x="144" y="39"/>
                </a:cubicBezTo>
                <a:cubicBezTo>
                  <a:pt x="146" y="39"/>
                  <a:pt x="147" y="40"/>
                  <a:pt x="147" y="42"/>
                </a:cubicBezTo>
                <a:cubicBezTo>
                  <a:pt x="147" y="44"/>
                  <a:pt x="146" y="45"/>
                  <a:pt x="144" y="45"/>
                </a:cubicBezTo>
                <a:moveTo>
                  <a:pt x="150" y="33"/>
                </a:moveTo>
                <a:cubicBezTo>
                  <a:pt x="148" y="33"/>
                  <a:pt x="147" y="32"/>
                  <a:pt x="147" y="30"/>
                </a:cubicBezTo>
                <a:cubicBezTo>
                  <a:pt x="147" y="28"/>
                  <a:pt x="148" y="27"/>
                  <a:pt x="150" y="27"/>
                </a:cubicBezTo>
                <a:cubicBezTo>
                  <a:pt x="152" y="27"/>
                  <a:pt x="153" y="28"/>
                  <a:pt x="153" y="30"/>
                </a:cubicBezTo>
                <a:cubicBezTo>
                  <a:pt x="153" y="32"/>
                  <a:pt x="152" y="33"/>
                  <a:pt x="150" y="33"/>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9" name="Freeform 132"/>
          <p:cNvSpPr>
            <a:spLocks noEditPoints="1"/>
          </p:cNvSpPr>
          <p:nvPr/>
        </p:nvSpPr>
        <p:spPr bwMode="auto">
          <a:xfrm>
            <a:off x="6697663" y="3783013"/>
            <a:ext cx="325437" cy="271462"/>
          </a:xfrm>
          <a:custGeom>
            <a:gdLst>
              <a:gd fmla="*/ 132 w 144" name="T0"/>
              <a:gd fmla="*/ 36 h 120" name="T1"/>
              <a:gd fmla="*/ 114 w 144" name="T2"/>
              <a:gd fmla="*/ 36 h 120" name="T3"/>
              <a:gd fmla="*/ 72 w 144" name="T4"/>
              <a:gd fmla="*/ 0 h 120" name="T5"/>
              <a:gd fmla="*/ 30 w 144" name="T6"/>
              <a:gd fmla="*/ 36 h 120" name="T7"/>
              <a:gd fmla="*/ 12 w 144" name="T8"/>
              <a:gd fmla="*/ 36 h 120" name="T9"/>
              <a:gd fmla="*/ 0 w 144" name="T10"/>
              <a:gd fmla="*/ 48 h 120" name="T11"/>
              <a:gd fmla="*/ 0 w 144" name="T12"/>
              <a:gd fmla="*/ 120 h 120" name="T13"/>
              <a:gd fmla="*/ 144 w 144" name="T14"/>
              <a:gd fmla="*/ 120 h 120" name="T15"/>
              <a:gd fmla="*/ 144 w 144" name="T16"/>
              <a:gd fmla="*/ 48 h 120" name="T17"/>
              <a:gd fmla="*/ 132 w 144" name="T18"/>
              <a:gd fmla="*/ 36 h 120" name="T19"/>
              <a:gd fmla="*/ 102 w 144" name="T20"/>
              <a:gd fmla="*/ 90 h 120" name="T21"/>
              <a:gd fmla="*/ 84 w 144" name="T22"/>
              <a:gd fmla="*/ 90 h 120" name="T23"/>
              <a:gd fmla="*/ 84 w 144" name="T24"/>
              <a:gd fmla="*/ 108 h 120" name="T25"/>
              <a:gd fmla="*/ 60 w 144" name="T26"/>
              <a:gd fmla="*/ 108 h 120" name="T27"/>
              <a:gd fmla="*/ 60 w 144" name="T28"/>
              <a:gd fmla="*/ 90 h 120" name="T29"/>
              <a:gd fmla="*/ 42 w 144" name="T30"/>
              <a:gd fmla="*/ 90 h 120" name="T31"/>
              <a:gd fmla="*/ 42 w 144" name="T32"/>
              <a:gd fmla="*/ 66 h 120" name="T33"/>
              <a:gd fmla="*/ 60 w 144" name="T34"/>
              <a:gd fmla="*/ 66 h 120" name="T35"/>
              <a:gd fmla="*/ 60 w 144" name="T36"/>
              <a:gd fmla="*/ 48 h 120" name="T37"/>
              <a:gd fmla="*/ 84 w 144" name="T38"/>
              <a:gd fmla="*/ 48 h 120" name="T39"/>
              <a:gd fmla="*/ 84 w 144" name="T40"/>
              <a:gd fmla="*/ 66 h 120" name="T41"/>
              <a:gd fmla="*/ 102 w 144" name="T42"/>
              <a:gd fmla="*/ 66 h 120" name="T43"/>
              <a:gd fmla="*/ 102 w 144" name="T44"/>
              <a:gd fmla="*/ 90 h 120" name="T45"/>
              <a:gd fmla="*/ 42 w 144" name="T46"/>
              <a:gd fmla="*/ 36 h 120" name="T47"/>
              <a:gd fmla="*/ 72 w 144" name="T48"/>
              <a:gd fmla="*/ 12 h 120" name="T49"/>
              <a:gd fmla="*/ 102 w 144" name="T50"/>
              <a:gd fmla="*/ 36 h 120" name="T51"/>
              <a:gd fmla="*/ 42 w 144" name="T52"/>
              <a:gd fmla="*/ 36 h 120"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20" w="144">
                <a:moveTo>
                  <a:pt x="132" y="36"/>
                </a:moveTo>
                <a:cubicBezTo>
                  <a:pt x="114" y="36"/>
                  <a:pt x="114" y="36"/>
                  <a:pt x="114" y="36"/>
                </a:cubicBezTo>
                <a:cubicBezTo>
                  <a:pt x="114" y="16"/>
                  <a:pt x="95" y="0"/>
                  <a:pt x="72" y="0"/>
                </a:cubicBezTo>
                <a:cubicBezTo>
                  <a:pt x="49" y="0"/>
                  <a:pt x="30" y="16"/>
                  <a:pt x="30" y="36"/>
                </a:cubicBezTo>
                <a:cubicBezTo>
                  <a:pt x="12" y="36"/>
                  <a:pt x="12" y="36"/>
                  <a:pt x="12" y="36"/>
                </a:cubicBezTo>
                <a:cubicBezTo>
                  <a:pt x="5" y="36"/>
                  <a:pt x="0" y="41"/>
                  <a:pt x="0" y="48"/>
                </a:cubicBezTo>
                <a:cubicBezTo>
                  <a:pt x="0" y="120"/>
                  <a:pt x="0" y="120"/>
                  <a:pt x="0" y="120"/>
                </a:cubicBezTo>
                <a:cubicBezTo>
                  <a:pt x="144" y="120"/>
                  <a:pt x="144" y="120"/>
                  <a:pt x="144" y="120"/>
                </a:cubicBezTo>
                <a:cubicBezTo>
                  <a:pt x="144" y="48"/>
                  <a:pt x="144" y="48"/>
                  <a:pt x="144" y="48"/>
                </a:cubicBezTo>
                <a:cubicBezTo>
                  <a:pt x="144" y="41"/>
                  <a:pt x="139" y="36"/>
                  <a:pt x="132" y="36"/>
                </a:cubicBezTo>
                <a:moveTo>
                  <a:pt x="102" y="90"/>
                </a:moveTo>
                <a:cubicBezTo>
                  <a:pt x="84" y="90"/>
                  <a:pt x="84" y="90"/>
                  <a:pt x="84" y="90"/>
                </a:cubicBezTo>
                <a:cubicBezTo>
                  <a:pt x="84" y="108"/>
                  <a:pt x="84" y="108"/>
                  <a:pt x="84" y="108"/>
                </a:cubicBezTo>
                <a:cubicBezTo>
                  <a:pt x="60" y="108"/>
                  <a:pt x="60" y="108"/>
                  <a:pt x="60" y="108"/>
                </a:cubicBezTo>
                <a:cubicBezTo>
                  <a:pt x="60" y="90"/>
                  <a:pt x="60" y="90"/>
                  <a:pt x="60" y="90"/>
                </a:cubicBezTo>
                <a:cubicBezTo>
                  <a:pt x="42" y="90"/>
                  <a:pt x="42" y="90"/>
                  <a:pt x="42" y="90"/>
                </a:cubicBezTo>
                <a:cubicBezTo>
                  <a:pt x="42" y="66"/>
                  <a:pt x="42" y="66"/>
                  <a:pt x="42" y="66"/>
                </a:cubicBezTo>
                <a:cubicBezTo>
                  <a:pt x="60" y="66"/>
                  <a:pt x="60" y="66"/>
                  <a:pt x="60" y="66"/>
                </a:cubicBezTo>
                <a:cubicBezTo>
                  <a:pt x="60" y="48"/>
                  <a:pt x="60" y="48"/>
                  <a:pt x="60" y="48"/>
                </a:cubicBezTo>
                <a:cubicBezTo>
                  <a:pt x="84" y="48"/>
                  <a:pt x="84" y="48"/>
                  <a:pt x="84" y="48"/>
                </a:cubicBezTo>
                <a:cubicBezTo>
                  <a:pt x="84" y="66"/>
                  <a:pt x="84" y="66"/>
                  <a:pt x="84" y="66"/>
                </a:cubicBezTo>
                <a:cubicBezTo>
                  <a:pt x="102" y="66"/>
                  <a:pt x="102" y="66"/>
                  <a:pt x="102" y="66"/>
                </a:cubicBezTo>
                <a:lnTo>
                  <a:pt x="102" y="90"/>
                </a:lnTo>
                <a:close/>
                <a:moveTo>
                  <a:pt x="42" y="36"/>
                </a:moveTo>
                <a:cubicBezTo>
                  <a:pt x="42" y="23"/>
                  <a:pt x="55" y="12"/>
                  <a:pt x="72" y="12"/>
                </a:cubicBezTo>
                <a:cubicBezTo>
                  <a:pt x="89" y="12"/>
                  <a:pt x="102" y="23"/>
                  <a:pt x="102" y="36"/>
                </a:cubicBezTo>
                <a:lnTo>
                  <a:pt x="42" y="3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0" name="Freeform 133"/>
          <p:cNvSpPr/>
          <p:nvPr/>
        </p:nvSpPr>
        <p:spPr bwMode="auto">
          <a:xfrm>
            <a:off x="7366000" y="3771900"/>
            <a:ext cx="354013" cy="311150"/>
          </a:xfrm>
          <a:custGeom>
            <a:gdLst>
              <a:gd fmla="*/ 144 w 156" name="T0"/>
              <a:gd fmla="*/ 80 h 136" name="T1"/>
              <a:gd fmla="*/ 134 w 156" name="T2"/>
              <a:gd fmla="*/ 86 h 136" name="T3"/>
              <a:gd fmla="*/ 112 w 156" name="T4"/>
              <a:gd fmla="*/ 86 h 136" name="T5"/>
              <a:gd fmla="*/ 94 w 156" name="T6"/>
              <a:gd fmla="*/ 51 h 136" name="T7"/>
              <a:gd fmla="*/ 81 w 156" name="T8"/>
              <a:gd fmla="*/ 100 h 136" name="T9"/>
              <a:gd fmla="*/ 72 w 156" name="T10"/>
              <a:gd fmla="*/ 1 h 136" name="T11"/>
              <a:gd fmla="*/ 60 w 156" name="T12"/>
              <a:gd fmla="*/ 0 h 136" name="T13"/>
              <a:gd fmla="*/ 37 w 156" name="T14"/>
              <a:gd fmla="*/ 86 h 136" name="T15"/>
              <a:gd fmla="*/ 0 w 156" name="T16"/>
              <a:gd fmla="*/ 86 h 136" name="T17"/>
              <a:gd fmla="*/ 0 w 156" name="T18"/>
              <a:gd fmla="*/ 98 h 136" name="T19"/>
              <a:gd fmla="*/ 47 w 156" name="T20"/>
              <a:gd fmla="*/ 98 h 136" name="T21"/>
              <a:gd fmla="*/ 63 w 156" name="T22"/>
              <a:gd fmla="*/ 36 h 136" name="T23"/>
              <a:gd fmla="*/ 72 w 156" name="T24"/>
              <a:gd fmla="*/ 135 h 136" name="T25"/>
              <a:gd fmla="*/ 84 w 156" name="T26"/>
              <a:gd fmla="*/ 136 h 136" name="T27"/>
              <a:gd fmla="*/ 98 w 156" name="T28"/>
              <a:gd fmla="*/ 85 h 136" name="T29"/>
              <a:gd fmla="*/ 104 w 156" name="T30"/>
              <a:gd fmla="*/ 98 h 136" name="T31"/>
              <a:gd fmla="*/ 134 w 156" name="T32"/>
              <a:gd fmla="*/ 98 h 136" name="T33"/>
              <a:gd fmla="*/ 144 w 156" name="T34"/>
              <a:gd fmla="*/ 104 h 136" name="T35"/>
              <a:gd fmla="*/ 156 w 156" name="T36"/>
              <a:gd fmla="*/ 92 h 136" name="T37"/>
              <a:gd fmla="*/ 144 w 156" name="T38"/>
              <a:gd fmla="*/ 80 h 13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36" w="156">
                <a:moveTo>
                  <a:pt x="144" y="80"/>
                </a:moveTo>
                <a:cubicBezTo>
                  <a:pt x="140" y="80"/>
                  <a:pt x="136" y="82"/>
                  <a:pt x="134" y="86"/>
                </a:cubicBezTo>
                <a:cubicBezTo>
                  <a:pt x="112" y="86"/>
                  <a:pt x="112" y="86"/>
                  <a:pt x="112" y="86"/>
                </a:cubicBezTo>
                <a:cubicBezTo>
                  <a:pt x="94" y="51"/>
                  <a:pt x="94" y="51"/>
                  <a:pt x="94" y="51"/>
                </a:cubicBezTo>
                <a:cubicBezTo>
                  <a:pt x="81" y="100"/>
                  <a:pt x="81" y="100"/>
                  <a:pt x="81" y="100"/>
                </a:cubicBezTo>
                <a:cubicBezTo>
                  <a:pt x="72" y="1"/>
                  <a:pt x="72" y="1"/>
                  <a:pt x="72" y="1"/>
                </a:cubicBezTo>
                <a:cubicBezTo>
                  <a:pt x="60" y="0"/>
                  <a:pt x="60" y="0"/>
                  <a:pt x="60" y="0"/>
                </a:cubicBezTo>
                <a:cubicBezTo>
                  <a:pt x="37" y="86"/>
                  <a:pt x="37" y="86"/>
                  <a:pt x="37" y="86"/>
                </a:cubicBezTo>
                <a:cubicBezTo>
                  <a:pt x="0" y="86"/>
                  <a:pt x="0" y="86"/>
                  <a:pt x="0" y="86"/>
                </a:cubicBezTo>
                <a:cubicBezTo>
                  <a:pt x="0" y="98"/>
                  <a:pt x="0" y="98"/>
                  <a:pt x="0" y="98"/>
                </a:cubicBezTo>
                <a:cubicBezTo>
                  <a:pt x="47" y="98"/>
                  <a:pt x="47" y="98"/>
                  <a:pt x="47" y="98"/>
                </a:cubicBezTo>
                <a:cubicBezTo>
                  <a:pt x="63" y="36"/>
                  <a:pt x="63" y="36"/>
                  <a:pt x="63" y="36"/>
                </a:cubicBezTo>
                <a:cubicBezTo>
                  <a:pt x="72" y="135"/>
                  <a:pt x="72" y="135"/>
                  <a:pt x="72" y="135"/>
                </a:cubicBezTo>
                <a:cubicBezTo>
                  <a:pt x="84" y="136"/>
                  <a:pt x="84" y="136"/>
                  <a:pt x="84" y="136"/>
                </a:cubicBezTo>
                <a:cubicBezTo>
                  <a:pt x="98" y="85"/>
                  <a:pt x="98" y="85"/>
                  <a:pt x="98" y="85"/>
                </a:cubicBezTo>
                <a:cubicBezTo>
                  <a:pt x="104" y="98"/>
                  <a:pt x="104" y="98"/>
                  <a:pt x="104" y="98"/>
                </a:cubicBezTo>
                <a:cubicBezTo>
                  <a:pt x="134" y="98"/>
                  <a:pt x="134" y="98"/>
                  <a:pt x="134" y="98"/>
                </a:cubicBezTo>
                <a:cubicBezTo>
                  <a:pt x="136" y="102"/>
                  <a:pt x="140" y="104"/>
                  <a:pt x="144" y="104"/>
                </a:cubicBezTo>
                <a:cubicBezTo>
                  <a:pt x="151" y="104"/>
                  <a:pt x="156" y="99"/>
                  <a:pt x="156" y="92"/>
                </a:cubicBezTo>
                <a:cubicBezTo>
                  <a:pt x="156" y="85"/>
                  <a:pt x="151" y="80"/>
                  <a:pt x="144" y="8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1" name="Freeform 134"/>
          <p:cNvSpPr/>
          <p:nvPr/>
        </p:nvSpPr>
        <p:spPr bwMode="auto">
          <a:xfrm>
            <a:off x="8115300" y="3771900"/>
            <a:ext cx="165100" cy="328613"/>
          </a:xfrm>
          <a:custGeom>
            <a:gdLst>
              <a:gd fmla="*/ 19 w 64" name="T0"/>
              <a:gd fmla="*/ 0 h 128" name="T1"/>
              <a:gd fmla="*/ 59 w 64" name="T2"/>
              <a:gd fmla="*/ 0 h 128" name="T3"/>
              <a:gd fmla="*/ 46 w 64" name="T4"/>
              <a:gd fmla="*/ 30 h 128" name="T5"/>
              <a:gd fmla="*/ 64 w 64" name="T6"/>
              <a:gd fmla="*/ 30 h 128" name="T7"/>
              <a:gd fmla="*/ 32 w 64" name="T8"/>
              <a:gd fmla="*/ 76 h 128" name="T9"/>
              <a:gd fmla="*/ 51 w 64" name="T10"/>
              <a:gd fmla="*/ 76 h 128" name="T11"/>
              <a:gd fmla="*/ 19 w 64" name="T12"/>
              <a:gd fmla="*/ 128 h 128" name="T13"/>
              <a:gd fmla="*/ 19 w 64" name="T14"/>
              <a:gd fmla="*/ 92 h 128" name="T15"/>
              <a:gd fmla="*/ 0 w 64" name="T16"/>
              <a:gd fmla="*/ 92 h 128" name="T17"/>
              <a:gd fmla="*/ 18 w 64" name="T18"/>
              <a:gd fmla="*/ 47 h 128" name="T19"/>
              <a:gd fmla="*/ 0 w 64" name="T20"/>
              <a:gd fmla="*/ 47 h 128" name="T21"/>
              <a:gd fmla="*/ 19 w 64" name="T22"/>
              <a:gd fmla="*/ 0 h 12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28" w="64">
                <a:moveTo>
                  <a:pt x="19" y="0"/>
                </a:moveTo>
                <a:lnTo>
                  <a:pt x="59" y="0"/>
                </a:lnTo>
                <a:lnTo>
                  <a:pt x="46" y="30"/>
                </a:lnTo>
                <a:lnTo>
                  <a:pt x="64" y="30"/>
                </a:lnTo>
                <a:lnTo>
                  <a:pt x="32" y="76"/>
                </a:lnTo>
                <a:lnTo>
                  <a:pt x="51" y="76"/>
                </a:lnTo>
                <a:lnTo>
                  <a:pt x="19" y="128"/>
                </a:lnTo>
                <a:lnTo>
                  <a:pt x="19" y="92"/>
                </a:lnTo>
                <a:lnTo>
                  <a:pt x="0" y="92"/>
                </a:lnTo>
                <a:lnTo>
                  <a:pt x="18" y="47"/>
                </a:lnTo>
                <a:lnTo>
                  <a:pt x="0" y="47"/>
                </a:lnTo>
                <a:lnTo>
                  <a:pt x="19"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2" name="Rectangle 135"/>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3" name="Rectangle 136"/>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4" name="Rectangle 137"/>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5" name="Rectangle 138"/>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6" name="Rectangle 139"/>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7" name="Rectangle 140"/>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8" name="Rectangle 141"/>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9" name="Rectangle 142"/>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0" name="Freeform 143"/>
          <p:cNvSpPr/>
          <p:nvPr/>
        </p:nvSpPr>
        <p:spPr bwMode="auto">
          <a:xfrm>
            <a:off x="914400" y="4424363"/>
            <a:ext cx="314325" cy="41275"/>
          </a:xfrm>
          <a:custGeom>
            <a:gdLst>
              <a:gd fmla="*/ 132 w 138" name="T0"/>
              <a:gd fmla="*/ 0 h 18" name="T1"/>
              <a:gd fmla="*/ 108 w 138" name="T2"/>
              <a:gd fmla="*/ 0 h 18" name="T3"/>
              <a:gd fmla="*/ 108 w 138" name="T4"/>
              <a:gd fmla="*/ 12 h 18" name="T5"/>
              <a:gd fmla="*/ 96 w 138" name="T6"/>
              <a:gd fmla="*/ 12 h 18" name="T7"/>
              <a:gd fmla="*/ 96 w 138" name="T8"/>
              <a:gd fmla="*/ 0 h 18" name="T9"/>
              <a:gd fmla="*/ 42 w 138" name="T10"/>
              <a:gd fmla="*/ 0 h 18" name="T11"/>
              <a:gd fmla="*/ 42 w 138" name="T12"/>
              <a:gd fmla="*/ 12 h 18" name="T13"/>
              <a:gd fmla="*/ 30 w 138" name="T14"/>
              <a:gd fmla="*/ 12 h 18" name="T15"/>
              <a:gd fmla="*/ 30 w 138" name="T16"/>
              <a:gd fmla="*/ 0 h 18" name="T17"/>
              <a:gd fmla="*/ 6 w 138" name="T18"/>
              <a:gd fmla="*/ 0 h 18" name="T19"/>
              <a:gd fmla="*/ 0 w 138" name="T20"/>
              <a:gd fmla="*/ 6 h 18" name="T21"/>
              <a:gd fmla="*/ 0 w 138" name="T22"/>
              <a:gd fmla="*/ 18 h 18" name="T23"/>
              <a:gd fmla="*/ 138 w 138" name="T24"/>
              <a:gd fmla="*/ 18 h 18" name="T25"/>
              <a:gd fmla="*/ 138 w 138" name="T26"/>
              <a:gd fmla="*/ 6 h 18" name="T27"/>
              <a:gd fmla="*/ 132 w 138" name="T28"/>
              <a:gd fmla="*/ 0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138">
                <a:moveTo>
                  <a:pt x="132" y="0"/>
                </a:moveTo>
                <a:cubicBezTo>
                  <a:pt x="108" y="0"/>
                  <a:pt x="108" y="0"/>
                  <a:pt x="108" y="0"/>
                </a:cubicBezTo>
                <a:cubicBezTo>
                  <a:pt x="108" y="12"/>
                  <a:pt x="108" y="12"/>
                  <a:pt x="108" y="12"/>
                </a:cubicBezTo>
                <a:cubicBezTo>
                  <a:pt x="96" y="12"/>
                  <a:pt x="96" y="12"/>
                  <a:pt x="96" y="12"/>
                </a:cubicBezTo>
                <a:cubicBezTo>
                  <a:pt x="96" y="0"/>
                  <a:pt x="96" y="0"/>
                  <a:pt x="96" y="0"/>
                </a:cubicBezTo>
                <a:cubicBezTo>
                  <a:pt x="42" y="0"/>
                  <a:pt x="42" y="0"/>
                  <a:pt x="42" y="0"/>
                </a:cubicBezTo>
                <a:cubicBezTo>
                  <a:pt x="42" y="12"/>
                  <a:pt x="42" y="12"/>
                  <a:pt x="42" y="12"/>
                </a:cubicBezTo>
                <a:cubicBezTo>
                  <a:pt x="30" y="12"/>
                  <a:pt x="30" y="12"/>
                  <a:pt x="30" y="12"/>
                </a:cubicBezTo>
                <a:cubicBezTo>
                  <a:pt x="30" y="0"/>
                  <a:pt x="30" y="0"/>
                  <a:pt x="30" y="0"/>
                </a:cubicBezTo>
                <a:cubicBezTo>
                  <a:pt x="6" y="0"/>
                  <a:pt x="6" y="0"/>
                  <a:pt x="6" y="0"/>
                </a:cubicBezTo>
                <a:cubicBezTo>
                  <a:pt x="3" y="0"/>
                  <a:pt x="0" y="3"/>
                  <a:pt x="0" y="6"/>
                </a:cubicBezTo>
                <a:cubicBezTo>
                  <a:pt x="0" y="18"/>
                  <a:pt x="0" y="18"/>
                  <a:pt x="0" y="18"/>
                </a:cubicBezTo>
                <a:cubicBezTo>
                  <a:pt x="138" y="18"/>
                  <a:pt x="138" y="18"/>
                  <a:pt x="138" y="18"/>
                </a:cubicBezTo>
                <a:cubicBezTo>
                  <a:pt x="138" y="6"/>
                  <a:pt x="138" y="6"/>
                  <a:pt x="138" y="6"/>
                </a:cubicBezTo>
                <a:cubicBezTo>
                  <a:pt x="138" y="3"/>
                  <a:pt x="135" y="0"/>
                  <a:pt x="132"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1" name="Freeform 144"/>
          <p:cNvSpPr>
            <a:spLocks noEditPoints="1"/>
          </p:cNvSpPr>
          <p:nvPr/>
        </p:nvSpPr>
        <p:spPr bwMode="auto">
          <a:xfrm>
            <a:off x="914400" y="4481513"/>
            <a:ext cx="314325" cy="244475"/>
          </a:xfrm>
          <a:custGeom>
            <a:gdLst>
              <a:gd fmla="*/ 6 w 138" name="T0"/>
              <a:gd fmla="*/ 108 h 108" name="T1"/>
              <a:gd fmla="*/ 138 w 138" name="T2"/>
              <a:gd fmla="*/ 102 h 108" name="T3"/>
              <a:gd fmla="*/ 0 w 138" name="T4"/>
              <a:gd fmla="*/ 0 h 108" name="T5"/>
              <a:gd fmla="*/ 102 w 138" name="T6"/>
              <a:gd fmla="*/ 12 h 108" name="T7"/>
              <a:gd fmla="*/ 126 w 138" name="T8"/>
              <a:gd fmla="*/ 36 h 108" name="T9"/>
              <a:gd fmla="*/ 102 w 138" name="T10"/>
              <a:gd fmla="*/ 12 h 108" name="T11"/>
              <a:gd fmla="*/ 126 w 138" name="T12"/>
              <a:gd fmla="*/ 42 h 108" name="T13"/>
              <a:gd fmla="*/ 102 w 138" name="T14"/>
              <a:gd fmla="*/ 66 h 108" name="T15"/>
              <a:gd fmla="*/ 102 w 138" name="T16"/>
              <a:gd fmla="*/ 72 h 108" name="T17"/>
              <a:gd fmla="*/ 126 w 138" name="T18"/>
              <a:gd fmla="*/ 96 h 108" name="T19"/>
              <a:gd fmla="*/ 102 w 138" name="T20"/>
              <a:gd fmla="*/ 72 h 108" name="T21"/>
              <a:gd fmla="*/ 96 w 138" name="T22"/>
              <a:gd fmla="*/ 12 h 108" name="T23"/>
              <a:gd fmla="*/ 72 w 138" name="T24"/>
              <a:gd fmla="*/ 36 h 108" name="T25"/>
              <a:gd fmla="*/ 72 w 138" name="T26"/>
              <a:gd fmla="*/ 42 h 108" name="T27"/>
              <a:gd fmla="*/ 96 w 138" name="T28"/>
              <a:gd fmla="*/ 66 h 108" name="T29"/>
              <a:gd fmla="*/ 72 w 138" name="T30"/>
              <a:gd fmla="*/ 42 h 108" name="T31"/>
              <a:gd fmla="*/ 96 w 138" name="T32"/>
              <a:gd fmla="*/ 72 h 108" name="T33"/>
              <a:gd fmla="*/ 72 w 138" name="T34"/>
              <a:gd fmla="*/ 96 h 108" name="T35"/>
              <a:gd fmla="*/ 42 w 138" name="T36"/>
              <a:gd fmla="*/ 12 h 108" name="T37"/>
              <a:gd fmla="*/ 66 w 138" name="T38"/>
              <a:gd fmla="*/ 36 h 108" name="T39"/>
              <a:gd fmla="*/ 42 w 138" name="T40"/>
              <a:gd fmla="*/ 12 h 108" name="T41"/>
              <a:gd fmla="*/ 66 w 138" name="T42"/>
              <a:gd fmla="*/ 42 h 108" name="T43"/>
              <a:gd fmla="*/ 42 w 138" name="T44"/>
              <a:gd fmla="*/ 66 h 108" name="T45"/>
              <a:gd fmla="*/ 42 w 138" name="T46"/>
              <a:gd fmla="*/ 72 h 108" name="T47"/>
              <a:gd fmla="*/ 66 w 138" name="T48"/>
              <a:gd fmla="*/ 96 h 108" name="T49"/>
              <a:gd fmla="*/ 42 w 138" name="T50"/>
              <a:gd fmla="*/ 72 h 108" name="T51"/>
              <a:gd fmla="*/ 36 w 138" name="T52"/>
              <a:gd fmla="*/ 12 h 108" name="T53"/>
              <a:gd fmla="*/ 12 w 138" name="T54"/>
              <a:gd fmla="*/ 36 h 108" name="T55"/>
              <a:gd fmla="*/ 12 w 138" name="T56"/>
              <a:gd fmla="*/ 42 h 108" name="T57"/>
              <a:gd fmla="*/ 36 w 138" name="T58"/>
              <a:gd fmla="*/ 66 h 108" name="T59"/>
              <a:gd fmla="*/ 12 w 138" name="T60"/>
              <a:gd fmla="*/ 42 h 108" name="T61"/>
              <a:gd fmla="*/ 36 w 138" name="T62"/>
              <a:gd fmla="*/ 72 h 108" name="T63"/>
              <a:gd fmla="*/ 12 w 138" name="T64"/>
              <a:gd fmla="*/ 96 h 108"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08" w="138">
                <a:moveTo>
                  <a:pt x="0" y="102"/>
                </a:moveTo>
                <a:cubicBezTo>
                  <a:pt x="0" y="105"/>
                  <a:pt x="3" y="108"/>
                  <a:pt x="6" y="108"/>
                </a:cubicBezTo>
                <a:cubicBezTo>
                  <a:pt x="132" y="108"/>
                  <a:pt x="132" y="108"/>
                  <a:pt x="132" y="108"/>
                </a:cubicBezTo>
                <a:cubicBezTo>
                  <a:pt x="135" y="108"/>
                  <a:pt x="138" y="105"/>
                  <a:pt x="138" y="102"/>
                </a:cubicBezTo>
                <a:cubicBezTo>
                  <a:pt x="138" y="0"/>
                  <a:pt x="138" y="0"/>
                  <a:pt x="138" y="0"/>
                </a:cubicBezTo>
                <a:cubicBezTo>
                  <a:pt x="0" y="0"/>
                  <a:pt x="0" y="0"/>
                  <a:pt x="0" y="0"/>
                </a:cubicBezTo>
                <a:lnTo>
                  <a:pt x="0" y="102"/>
                </a:lnTo>
                <a:close/>
                <a:moveTo>
                  <a:pt x="102" y="12"/>
                </a:moveTo>
                <a:cubicBezTo>
                  <a:pt x="126" y="12"/>
                  <a:pt x="126" y="12"/>
                  <a:pt x="126" y="12"/>
                </a:cubicBezTo>
                <a:cubicBezTo>
                  <a:pt x="126" y="36"/>
                  <a:pt x="126" y="36"/>
                  <a:pt x="126" y="36"/>
                </a:cubicBezTo>
                <a:cubicBezTo>
                  <a:pt x="102" y="36"/>
                  <a:pt x="102" y="36"/>
                  <a:pt x="102" y="36"/>
                </a:cubicBezTo>
                <a:lnTo>
                  <a:pt x="102" y="12"/>
                </a:lnTo>
                <a:close/>
                <a:moveTo>
                  <a:pt x="102" y="42"/>
                </a:moveTo>
                <a:cubicBezTo>
                  <a:pt x="126" y="42"/>
                  <a:pt x="126" y="42"/>
                  <a:pt x="126" y="42"/>
                </a:cubicBezTo>
                <a:cubicBezTo>
                  <a:pt x="126" y="66"/>
                  <a:pt x="126" y="66"/>
                  <a:pt x="126" y="66"/>
                </a:cubicBezTo>
                <a:cubicBezTo>
                  <a:pt x="102" y="66"/>
                  <a:pt x="102" y="66"/>
                  <a:pt x="102" y="66"/>
                </a:cubicBezTo>
                <a:lnTo>
                  <a:pt x="102" y="42"/>
                </a:lnTo>
                <a:close/>
                <a:moveTo>
                  <a:pt x="102" y="72"/>
                </a:moveTo>
                <a:cubicBezTo>
                  <a:pt x="126" y="72"/>
                  <a:pt x="126" y="72"/>
                  <a:pt x="126" y="72"/>
                </a:cubicBezTo>
                <a:cubicBezTo>
                  <a:pt x="126" y="96"/>
                  <a:pt x="126" y="96"/>
                  <a:pt x="126" y="96"/>
                </a:cubicBezTo>
                <a:cubicBezTo>
                  <a:pt x="102" y="96"/>
                  <a:pt x="102" y="96"/>
                  <a:pt x="102" y="96"/>
                </a:cubicBezTo>
                <a:lnTo>
                  <a:pt x="102" y="72"/>
                </a:lnTo>
                <a:close/>
                <a:moveTo>
                  <a:pt x="72" y="12"/>
                </a:moveTo>
                <a:cubicBezTo>
                  <a:pt x="96" y="12"/>
                  <a:pt x="96" y="12"/>
                  <a:pt x="96" y="12"/>
                </a:cubicBezTo>
                <a:cubicBezTo>
                  <a:pt x="96" y="36"/>
                  <a:pt x="96" y="36"/>
                  <a:pt x="96" y="36"/>
                </a:cubicBezTo>
                <a:cubicBezTo>
                  <a:pt x="72" y="36"/>
                  <a:pt x="72" y="36"/>
                  <a:pt x="72" y="36"/>
                </a:cubicBezTo>
                <a:lnTo>
                  <a:pt x="72" y="12"/>
                </a:lnTo>
                <a:close/>
                <a:moveTo>
                  <a:pt x="72" y="42"/>
                </a:moveTo>
                <a:cubicBezTo>
                  <a:pt x="96" y="42"/>
                  <a:pt x="96" y="42"/>
                  <a:pt x="96" y="42"/>
                </a:cubicBezTo>
                <a:cubicBezTo>
                  <a:pt x="96" y="66"/>
                  <a:pt x="96" y="66"/>
                  <a:pt x="96" y="66"/>
                </a:cubicBezTo>
                <a:cubicBezTo>
                  <a:pt x="72" y="66"/>
                  <a:pt x="72" y="66"/>
                  <a:pt x="72" y="66"/>
                </a:cubicBezTo>
                <a:lnTo>
                  <a:pt x="72" y="42"/>
                </a:lnTo>
                <a:close/>
                <a:moveTo>
                  <a:pt x="72" y="72"/>
                </a:moveTo>
                <a:cubicBezTo>
                  <a:pt x="96" y="72"/>
                  <a:pt x="96" y="72"/>
                  <a:pt x="96" y="72"/>
                </a:cubicBezTo>
                <a:cubicBezTo>
                  <a:pt x="96" y="96"/>
                  <a:pt x="96" y="96"/>
                  <a:pt x="96" y="96"/>
                </a:cubicBezTo>
                <a:cubicBezTo>
                  <a:pt x="72" y="96"/>
                  <a:pt x="72" y="96"/>
                  <a:pt x="72" y="96"/>
                </a:cubicBezTo>
                <a:lnTo>
                  <a:pt x="72" y="72"/>
                </a:lnTo>
                <a:close/>
                <a:moveTo>
                  <a:pt x="42" y="12"/>
                </a:moveTo>
                <a:cubicBezTo>
                  <a:pt x="66" y="12"/>
                  <a:pt x="66" y="12"/>
                  <a:pt x="66" y="12"/>
                </a:cubicBezTo>
                <a:cubicBezTo>
                  <a:pt x="66" y="36"/>
                  <a:pt x="66" y="36"/>
                  <a:pt x="66" y="36"/>
                </a:cubicBezTo>
                <a:cubicBezTo>
                  <a:pt x="42" y="36"/>
                  <a:pt x="42" y="36"/>
                  <a:pt x="42" y="36"/>
                </a:cubicBezTo>
                <a:lnTo>
                  <a:pt x="42" y="12"/>
                </a:lnTo>
                <a:close/>
                <a:moveTo>
                  <a:pt x="42" y="42"/>
                </a:moveTo>
                <a:cubicBezTo>
                  <a:pt x="66" y="42"/>
                  <a:pt x="66" y="42"/>
                  <a:pt x="66" y="42"/>
                </a:cubicBezTo>
                <a:cubicBezTo>
                  <a:pt x="66" y="66"/>
                  <a:pt x="66" y="66"/>
                  <a:pt x="66" y="66"/>
                </a:cubicBezTo>
                <a:cubicBezTo>
                  <a:pt x="42" y="66"/>
                  <a:pt x="42" y="66"/>
                  <a:pt x="42" y="66"/>
                </a:cubicBezTo>
                <a:lnTo>
                  <a:pt x="42" y="42"/>
                </a:lnTo>
                <a:close/>
                <a:moveTo>
                  <a:pt x="42" y="72"/>
                </a:moveTo>
                <a:cubicBezTo>
                  <a:pt x="66" y="72"/>
                  <a:pt x="66" y="72"/>
                  <a:pt x="66" y="72"/>
                </a:cubicBezTo>
                <a:cubicBezTo>
                  <a:pt x="66" y="96"/>
                  <a:pt x="66" y="96"/>
                  <a:pt x="66" y="96"/>
                </a:cubicBezTo>
                <a:cubicBezTo>
                  <a:pt x="42" y="96"/>
                  <a:pt x="42" y="96"/>
                  <a:pt x="42" y="96"/>
                </a:cubicBezTo>
                <a:lnTo>
                  <a:pt x="42" y="72"/>
                </a:lnTo>
                <a:close/>
                <a:moveTo>
                  <a:pt x="12" y="12"/>
                </a:moveTo>
                <a:cubicBezTo>
                  <a:pt x="36" y="12"/>
                  <a:pt x="36" y="12"/>
                  <a:pt x="36" y="12"/>
                </a:cubicBezTo>
                <a:cubicBezTo>
                  <a:pt x="36" y="36"/>
                  <a:pt x="36" y="36"/>
                  <a:pt x="36" y="36"/>
                </a:cubicBezTo>
                <a:cubicBezTo>
                  <a:pt x="12" y="36"/>
                  <a:pt x="12" y="36"/>
                  <a:pt x="12" y="36"/>
                </a:cubicBezTo>
                <a:lnTo>
                  <a:pt x="12" y="12"/>
                </a:lnTo>
                <a:close/>
                <a:moveTo>
                  <a:pt x="12" y="42"/>
                </a:moveTo>
                <a:cubicBezTo>
                  <a:pt x="36" y="42"/>
                  <a:pt x="36" y="42"/>
                  <a:pt x="36" y="42"/>
                </a:cubicBezTo>
                <a:cubicBezTo>
                  <a:pt x="36" y="66"/>
                  <a:pt x="36" y="66"/>
                  <a:pt x="36" y="66"/>
                </a:cubicBezTo>
                <a:cubicBezTo>
                  <a:pt x="12" y="66"/>
                  <a:pt x="12" y="66"/>
                  <a:pt x="12" y="66"/>
                </a:cubicBezTo>
                <a:lnTo>
                  <a:pt x="12" y="42"/>
                </a:lnTo>
                <a:close/>
                <a:moveTo>
                  <a:pt x="12" y="72"/>
                </a:moveTo>
                <a:cubicBezTo>
                  <a:pt x="36" y="72"/>
                  <a:pt x="36" y="72"/>
                  <a:pt x="36" y="72"/>
                </a:cubicBezTo>
                <a:cubicBezTo>
                  <a:pt x="36" y="96"/>
                  <a:pt x="36" y="96"/>
                  <a:pt x="36" y="96"/>
                </a:cubicBezTo>
                <a:cubicBezTo>
                  <a:pt x="12" y="96"/>
                  <a:pt x="12" y="96"/>
                  <a:pt x="12" y="96"/>
                </a:cubicBezTo>
                <a:lnTo>
                  <a:pt x="12" y="7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2" name="Freeform 145"/>
          <p:cNvSpPr/>
          <p:nvPr/>
        </p:nvSpPr>
        <p:spPr bwMode="auto">
          <a:xfrm>
            <a:off x="4711700" y="4364038"/>
            <a:ext cx="409575" cy="341312"/>
          </a:xfrm>
          <a:custGeom>
            <a:gdLst>
              <a:gd fmla="*/ 108 w 179" name="T0"/>
              <a:gd fmla="*/ 0 h 150" name="T1"/>
              <a:gd fmla="*/ 132 w 179" name="T2"/>
              <a:gd fmla="*/ 36 h 150" name="T3"/>
              <a:gd fmla="*/ 135 w 179" name="T4"/>
              <a:gd fmla="*/ 34 h 150" name="T5"/>
              <a:gd fmla="*/ 173 w 179" name="T6"/>
              <a:gd fmla="*/ 33 h 150" name="T7"/>
              <a:gd fmla="*/ 142 w 179" name="T8"/>
              <a:gd fmla="*/ 58 h 150" name="T9"/>
              <a:gd fmla="*/ 161 w 179" name="T10"/>
              <a:gd fmla="*/ 97 h 150" name="T11"/>
              <a:gd fmla="*/ 127 w 179" name="T12"/>
              <a:gd fmla="*/ 116 h 150" name="T13"/>
              <a:gd fmla="*/ 124 w 179" name="T14"/>
              <a:gd fmla="*/ 113 h 150" name="T15"/>
              <a:gd fmla="*/ 90 w 179" name="T16"/>
              <a:gd fmla="*/ 96 h 150" name="T17"/>
              <a:gd fmla="*/ 107 w 179" name="T18"/>
              <a:gd fmla="*/ 130 h 150" name="T19"/>
              <a:gd fmla="*/ 74 w 179" name="T20"/>
              <a:gd fmla="*/ 150 h 150" name="T21"/>
              <a:gd fmla="*/ 51 w 179" name="T22"/>
              <a:gd fmla="*/ 113 h 150" name="T23"/>
              <a:gd fmla="*/ 47 w 179" name="T24"/>
              <a:gd fmla="*/ 115 h 150" name="T25"/>
              <a:gd fmla="*/ 8 w 179" name="T26"/>
              <a:gd fmla="*/ 119 h 150" name="T27"/>
              <a:gd fmla="*/ 36 w 179" name="T28"/>
              <a:gd fmla="*/ 94 h 150" name="T29"/>
              <a:gd fmla="*/ 38 w 179" name="T30"/>
              <a:gd fmla="*/ 92 h 150" name="T31"/>
              <a:gd fmla="*/ 18 w 179" name="T32"/>
              <a:gd fmla="*/ 53 h 150" name="T33"/>
              <a:gd fmla="*/ 53 w 179" name="T34"/>
              <a:gd fmla="*/ 33 h 150" name="T35"/>
              <a:gd fmla="*/ 72 w 179" name="T36"/>
              <a:gd fmla="*/ 65 h 150" name="T37"/>
              <a:gd fmla="*/ 90 w 179" name="T38"/>
              <a:gd fmla="*/ 31 h 150" name="T39"/>
              <a:gd fmla="*/ 74 w 179" name="T40"/>
              <a:gd fmla="*/ 24 h 150" name="T41"/>
              <a:gd fmla="*/ 75 w 179" name="T42"/>
              <a:gd fmla="*/ 19 h 150" name="T43"/>
              <a:gd fmla="*/ 108 w 179" name="T44"/>
              <a:gd fmla="*/ 0 h 150"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50" w="179">
                <a:moveTo>
                  <a:pt x="108" y="0"/>
                </a:moveTo>
                <a:cubicBezTo>
                  <a:pt x="114" y="11"/>
                  <a:pt x="124" y="33"/>
                  <a:pt x="132" y="36"/>
                </a:cubicBezTo>
                <a:cubicBezTo>
                  <a:pt x="133" y="36"/>
                  <a:pt x="134" y="35"/>
                  <a:pt x="135" y="34"/>
                </a:cubicBezTo>
                <a:cubicBezTo>
                  <a:pt x="137" y="14"/>
                  <a:pt x="168" y="6"/>
                  <a:pt x="173" y="33"/>
                </a:cubicBezTo>
                <a:cubicBezTo>
                  <a:pt x="179" y="61"/>
                  <a:pt x="154" y="50"/>
                  <a:pt x="142" y="58"/>
                </a:cubicBezTo>
                <a:cubicBezTo>
                  <a:pt x="148" y="71"/>
                  <a:pt x="155" y="84"/>
                  <a:pt x="161" y="97"/>
                </a:cubicBezTo>
                <a:cubicBezTo>
                  <a:pt x="152" y="102"/>
                  <a:pt x="137" y="114"/>
                  <a:pt x="127" y="116"/>
                </a:cubicBezTo>
                <a:cubicBezTo>
                  <a:pt x="125" y="116"/>
                  <a:pt x="125" y="114"/>
                  <a:pt x="124" y="113"/>
                </a:cubicBezTo>
                <a:cubicBezTo>
                  <a:pt x="128" y="90"/>
                  <a:pt x="112" y="72"/>
                  <a:pt x="90" y="96"/>
                </a:cubicBezTo>
                <a:cubicBezTo>
                  <a:pt x="72" y="115"/>
                  <a:pt x="109" y="125"/>
                  <a:pt x="107" y="130"/>
                </a:cubicBezTo>
                <a:cubicBezTo>
                  <a:pt x="96" y="137"/>
                  <a:pt x="85" y="143"/>
                  <a:pt x="74" y="150"/>
                </a:cubicBezTo>
                <a:cubicBezTo>
                  <a:pt x="66" y="138"/>
                  <a:pt x="59" y="125"/>
                  <a:pt x="51" y="113"/>
                </a:cubicBezTo>
                <a:cubicBezTo>
                  <a:pt x="50" y="114"/>
                  <a:pt x="48" y="115"/>
                  <a:pt x="47" y="115"/>
                </a:cubicBezTo>
                <a:cubicBezTo>
                  <a:pt x="42" y="132"/>
                  <a:pt x="18" y="149"/>
                  <a:pt x="8" y="119"/>
                </a:cubicBezTo>
                <a:cubicBezTo>
                  <a:pt x="0" y="94"/>
                  <a:pt x="22" y="96"/>
                  <a:pt x="36" y="94"/>
                </a:cubicBezTo>
                <a:cubicBezTo>
                  <a:pt x="37" y="93"/>
                  <a:pt x="38" y="93"/>
                  <a:pt x="38" y="92"/>
                </a:cubicBezTo>
                <a:cubicBezTo>
                  <a:pt x="32" y="79"/>
                  <a:pt x="24" y="66"/>
                  <a:pt x="18" y="53"/>
                </a:cubicBezTo>
                <a:cubicBezTo>
                  <a:pt x="29" y="47"/>
                  <a:pt x="41" y="40"/>
                  <a:pt x="53" y="33"/>
                </a:cubicBezTo>
                <a:cubicBezTo>
                  <a:pt x="62" y="42"/>
                  <a:pt x="48" y="65"/>
                  <a:pt x="72" y="65"/>
                </a:cubicBezTo>
                <a:cubicBezTo>
                  <a:pt x="87" y="64"/>
                  <a:pt x="100" y="45"/>
                  <a:pt x="90" y="31"/>
                </a:cubicBezTo>
                <a:cubicBezTo>
                  <a:pt x="84" y="28"/>
                  <a:pt x="76" y="28"/>
                  <a:pt x="74" y="24"/>
                </a:cubicBezTo>
                <a:cubicBezTo>
                  <a:pt x="72" y="19"/>
                  <a:pt x="74" y="21"/>
                  <a:pt x="75" y="19"/>
                </a:cubicBezTo>
                <a:cubicBezTo>
                  <a:pt x="86" y="13"/>
                  <a:pt x="97" y="6"/>
                  <a:pt x="108"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3" name="Freeform 146"/>
          <p:cNvSpPr>
            <a:spLocks noEditPoints="1"/>
          </p:cNvSpPr>
          <p:nvPr/>
        </p:nvSpPr>
        <p:spPr bwMode="auto">
          <a:xfrm>
            <a:off x="2233613" y="3775075"/>
            <a:ext cx="328612" cy="325438"/>
          </a:xfrm>
          <a:custGeom>
            <a:gdLst>
              <a:gd fmla="*/ 0 w 144" name="T0"/>
              <a:gd fmla="*/ 12 h 144" name="T1"/>
              <a:gd fmla="*/ 0 w 144" name="T2"/>
              <a:gd fmla="*/ 132 h 144" name="T3"/>
              <a:gd fmla="*/ 12 w 144" name="T4"/>
              <a:gd fmla="*/ 144 h 144" name="T5"/>
              <a:gd fmla="*/ 132 w 144" name="T6"/>
              <a:gd fmla="*/ 144 h 144" name="T7"/>
              <a:gd fmla="*/ 144 w 144" name="T8"/>
              <a:gd fmla="*/ 132 h 144" name="T9"/>
              <a:gd fmla="*/ 144 w 144" name="T10"/>
              <a:gd fmla="*/ 12 h 144" name="T11"/>
              <a:gd fmla="*/ 132 w 144" name="T12"/>
              <a:gd fmla="*/ 0 h 144" name="T13"/>
              <a:gd fmla="*/ 12 w 144" name="T14"/>
              <a:gd fmla="*/ 0 h 144" name="T15"/>
              <a:gd fmla="*/ 0 w 144" name="T16"/>
              <a:gd fmla="*/ 12 h 144" name="T17"/>
              <a:gd fmla="*/ 96 w 144" name="T18"/>
              <a:gd fmla="*/ 60 h 144" name="T19"/>
              <a:gd fmla="*/ 108 w 144" name="T20"/>
              <a:gd fmla="*/ 60 h 144" name="T21"/>
              <a:gd fmla="*/ 108 w 144" name="T22"/>
              <a:gd fmla="*/ 24 h 144" name="T23"/>
              <a:gd fmla="*/ 120 w 144" name="T24"/>
              <a:gd fmla="*/ 24 h 144" name="T25"/>
              <a:gd fmla="*/ 120 w 144" name="T26"/>
              <a:gd fmla="*/ 60 h 144" name="T27"/>
              <a:gd fmla="*/ 132 w 144" name="T28"/>
              <a:gd fmla="*/ 60 h 144" name="T29"/>
              <a:gd fmla="*/ 132 w 144" name="T30"/>
              <a:gd fmla="*/ 78 h 144" name="T31"/>
              <a:gd fmla="*/ 120 w 144" name="T32"/>
              <a:gd fmla="*/ 78 h 144" name="T33"/>
              <a:gd fmla="*/ 120 w 144" name="T34"/>
              <a:gd fmla="*/ 120 h 144" name="T35"/>
              <a:gd fmla="*/ 108 w 144" name="T36"/>
              <a:gd fmla="*/ 120 h 144" name="T37"/>
              <a:gd fmla="*/ 108 w 144" name="T38"/>
              <a:gd fmla="*/ 78 h 144" name="T39"/>
              <a:gd fmla="*/ 96 w 144" name="T40"/>
              <a:gd fmla="*/ 78 h 144" name="T41"/>
              <a:gd fmla="*/ 96 w 144" name="T42"/>
              <a:gd fmla="*/ 60 h 144" name="T43"/>
              <a:gd fmla="*/ 54 w 144" name="T44"/>
              <a:gd fmla="*/ 78 h 144" name="T45"/>
              <a:gd fmla="*/ 66 w 144" name="T46"/>
              <a:gd fmla="*/ 78 h 144" name="T47"/>
              <a:gd fmla="*/ 66 w 144" name="T48"/>
              <a:gd fmla="*/ 24 h 144" name="T49"/>
              <a:gd fmla="*/ 78 w 144" name="T50"/>
              <a:gd fmla="*/ 24 h 144" name="T51"/>
              <a:gd fmla="*/ 78 w 144" name="T52"/>
              <a:gd fmla="*/ 78 h 144" name="T53"/>
              <a:gd fmla="*/ 90 w 144" name="T54"/>
              <a:gd fmla="*/ 78 h 144" name="T55"/>
              <a:gd fmla="*/ 90 w 144" name="T56"/>
              <a:gd fmla="*/ 96 h 144" name="T57"/>
              <a:gd fmla="*/ 78 w 144" name="T58"/>
              <a:gd fmla="*/ 96 h 144" name="T59"/>
              <a:gd fmla="*/ 78 w 144" name="T60"/>
              <a:gd fmla="*/ 120 h 144" name="T61"/>
              <a:gd fmla="*/ 66 w 144" name="T62"/>
              <a:gd fmla="*/ 120 h 144" name="T63"/>
              <a:gd fmla="*/ 66 w 144" name="T64"/>
              <a:gd fmla="*/ 96 h 144" name="T65"/>
              <a:gd fmla="*/ 54 w 144" name="T66"/>
              <a:gd fmla="*/ 96 h 144" name="T67"/>
              <a:gd fmla="*/ 54 w 144" name="T68"/>
              <a:gd fmla="*/ 78 h 144" name="T69"/>
              <a:gd fmla="*/ 12 w 144" name="T70"/>
              <a:gd fmla="*/ 48 h 144" name="T71"/>
              <a:gd fmla="*/ 24 w 144" name="T72"/>
              <a:gd fmla="*/ 48 h 144" name="T73"/>
              <a:gd fmla="*/ 24 w 144" name="T74"/>
              <a:gd fmla="*/ 24 h 144" name="T75"/>
              <a:gd fmla="*/ 36 w 144" name="T76"/>
              <a:gd fmla="*/ 24 h 144" name="T77"/>
              <a:gd fmla="*/ 36 w 144" name="T78"/>
              <a:gd fmla="*/ 48 h 144" name="T79"/>
              <a:gd fmla="*/ 48 w 144" name="T80"/>
              <a:gd fmla="*/ 48 h 144" name="T81"/>
              <a:gd fmla="*/ 48 w 144" name="T82"/>
              <a:gd fmla="*/ 66 h 144" name="T83"/>
              <a:gd fmla="*/ 36 w 144" name="T84"/>
              <a:gd fmla="*/ 66 h 144" name="T85"/>
              <a:gd fmla="*/ 36 w 144" name="T86"/>
              <a:gd fmla="*/ 120 h 144" name="T87"/>
              <a:gd fmla="*/ 24 w 144" name="T88"/>
              <a:gd fmla="*/ 120 h 144" name="T89"/>
              <a:gd fmla="*/ 24 w 144" name="T90"/>
              <a:gd fmla="*/ 66 h 144" name="T91"/>
              <a:gd fmla="*/ 12 w 144" name="T92"/>
              <a:gd fmla="*/ 66 h 144" name="T93"/>
              <a:gd fmla="*/ 12 w 144" name="T94"/>
              <a:gd fmla="*/ 48 h 144"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44" w="144">
                <a:moveTo>
                  <a:pt x="0" y="12"/>
                </a:move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
                  <a:pt x="144" y="12"/>
                  <a:pt x="144" y="12"/>
                </a:cubicBezTo>
                <a:cubicBezTo>
                  <a:pt x="144" y="5"/>
                  <a:pt x="139" y="0"/>
                  <a:pt x="132" y="0"/>
                </a:cubicBezTo>
                <a:cubicBezTo>
                  <a:pt x="12" y="0"/>
                  <a:pt x="12" y="0"/>
                  <a:pt x="12" y="0"/>
                </a:cubicBezTo>
                <a:cubicBezTo>
                  <a:pt x="5" y="0"/>
                  <a:pt x="0" y="5"/>
                  <a:pt x="0" y="12"/>
                </a:cubicBezTo>
                <a:moveTo>
                  <a:pt x="96" y="60"/>
                </a:moveTo>
                <a:cubicBezTo>
                  <a:pt x="108" y="60"/>
                  <a:pt x="108" y="60"/>
                  <a:pt x="108" y="60"/>
                </a:cubicBezTo>
                <a:cubicBezTo>
                  <a:pt x="108" y="24"/>
                  <a:pt x="108" y="24"/>
                  <a:pt x="108" y="24"/>
                </a:cubicBezTo>
                <a:cubicBezTo>
                  <a:pt x="120" y="24"/>
                  <a:pt x="120" y="24"/>
                  <a:pt x="120" y="24"/>
                </a:cubicBezTo>
                <a:cubicBezTo>
                  <a:pt x="120" y="60"/>
                  <a:pt x="120" y="60"/>
                  <a:pt x="120" y="60"/>
                </a:cubicBezTo>
                <a:cubicBezTo>
                  <a:pt x="132" y="60"/>
                  <a:pt x="132" y="60"/>
                  <a:pt x="132" y="60"/>
                </a:cubicBezTo>
                <a:cubicBezTo>
                  <a:pt x="132" y="78"/>
                  <a:pt x="132" y="78"/>
                  <a:pt x="132" y="78"/>
                </a:cubicBezTo>
                <a:cubicBezTo>
                  <a:pt x="120" y="78"/>
                  <a:pt x="120" y="78"/>
                  <a:pt x="120" y="78"/>
                </a:cubicBezTo>
                <a:cubicBezTo>
                  <a:pt x="120" y="120"/>
                  <a:pt x="120" y="120"/>
                  <a:pt x="120" y="120"/>
                </a:cubicBezTo>
                <a:cubicBezTo>
                  <a:pt x="108" y="120"/>
                  <a:pt x="108" y="120"/>
                  <a:pt x="108" y="120"/>
                </a:cubicBezTo>
                <a:cubicBezTo>
                  <a:pt x="108" y="78"/>
                  <a:pt x="108" y="78"/>
                  <a:pt x="108" y="78"/>
                </a:cubicBezTo>
                <a:cubicBezTo>
                  <a:pt x="96" y="78"/>
                  <a:pt x="96" y="78"/>
                  <a:pt x="96" y="78"/>
                </a:cubicBezTo>
                <a:cubicBezTo>
                  <a:pt x="96" y="60"/>
                  <a:pt x="96" y="60"/>
                  <a:pt x="96" y="60"/>
                </a:cubicBezTo>
                <a:moveTo>
                  <a:pt x="54" y="78"/>
                </a:moveTo>
                <a:cubicBezTo>
                  <a:pt x="66" y="78"/>
                  <a:pt x="66" y="78"/>
                  <a:pt x="66" y="78"/>
                </a:cubicBezTo>
                <a:cubicBezTo>
                  <a:pt x="66" y="24"/>
                  <a:pt x="66" y="24"/>
                  <a:pt x="66" y="24"/>
                </a:cubicBezTo>
                <a:cubicBezTo>
                  <a:pt x="78" y="24"/>
                  <a:pt x="78" y="24"/>
                  <a:pt x="78" y="24"/>
                </a:cubicBezTo>
                <a:cubicBezTo>
                  <a:pt x="78" y="78"/>
                  <a:pt x="78" y="78"/>
                  <a:pt x="78" y="78"/>
                </a:cubicBezTo>
                <a:cubicBezTo>
                  <a:pt x="90" y="78"/>
                  <a:pt x="90" y="78"/>
                  <a:pt x="90" y="78"/>
                </a:cubicBezTo>
                <a:cubicBezTo>
                  <a:pt x="90" y="96"/>
                  <a:pt x="90" y="96"/>
                  <a:pt x="90" y="96"/>
                </a:cubicBezTo>
                <a:cubicBezTo>
                  <a:pt x="78" y="96"/>
                  <a:pt x="78" y="96"/>
                  <a:pt x="78" y="96"/>
                </a:cubicBezTo>
                <a:cubicBezTo>
                  <a:pt x="78" y="120"/>
                  <a:pt x="78" y="120"/>
                  <a:pt x="78" y="120"/>
                </a:cubicBezTo>
                <a:cubicBezTo>
                  <a:pt x="66" y="120"/>
                  <a:pt x="66" y="120"/>
                  <a:pt x="66" y="120"/>
                </a:cubicBezTo>
                <a:cubicBezTo>
                  <a:pt x="66" y="96"/>
                  <a:pt x="66" y="96"/>
                  <a:pt x="66" y="96"/>
                </a:cubicBezTo>
                <a:cubicBezTo>
                  <a:pt x="54" y="96"/>
                  <a:pt x="54" y="96"/>
                  <a:pt x="54" y="96"/>
                </a:cubicBezTo>
                <a:cubicBezTo>
                  <a:pt x="54" y="78"/>
                  <a:pt x="54" y="78"/>
                  <a:pt x="54" y="78"/>
                </a:cubicBezTo>
                <a:moveTo>
                  <a:pt x="12" y="48"/>
                </a:moveTo>
                <a:cubicBezTo>
                  <a:pt x="24" y="48"/>
                  <a:pt x="24" y="48"/>
                  <a:pt x="24" y="48"/>
                </a:cubicBezTo>
                <a:cubicBezTo>
                  <a:pt x="24" y="24"/>
                  <a:pt x="24" y="24"/>
                  <a:pt x="24" y="24"/>
                </a:cubicBezTo>
                <a:cubicBezTo>
                  <a:pt x="36" y="24"/>
                  <a:pt x="36" y="24"/>
                  <a:pt x="36" y="24"/>
                </a:cubicBezTo>
                <a:cubicBezTo>
                  <a:pt x="36" y="48"/>
                  <a:pt x="36" y="48"/>
                  <a:pt x="36" y="48"/>
                </a:cubicBezTo>
                <a:cubicBezTo>
                  <a:pt x="48" y="48"/>
                  <a:pt x="48" y="48"/>
                  <a:pt x="48" y="48"/>
                </a:cubicBezTo>
                <a:cubicBezTo>
                  <a:pt x="48" y="66"/>
                  <a:pt x="48" y="66"/>
                  <a:pt x="48" y="66"/>
                </a:cubicBezTo>
                <a:cubicBezTo>
                  <a:pt x="36" y="66"/>
                  <a:pt x="36" y="66"/>
                  <a:pt x="36" y="66"/>
                </a:cubicBezTo>
                <a:cubicBezTo>
                  <a:pt x="36" y="120"/>
                  <a:pt x="36" y="120"/>
                  <a:pt x="36" y="120"/>
                </a:cubicBezTo>
                <a:cubicBezTo>
                  <a:pt x="24" y="120"/>
                  <a:pt x="24" y="120"/>
                  <a:pt x="24" y="120"/>
                </a:cubicBezTo>
                <a:cubicBezTo>
                  <a:pt x="24" y="66"/>
                  <a:pt x="24" y="66"/>
                  <a:pt x="24" y="66"/>
                </a:cubicBezTo>
                <a:cubicBezTo>
                  <a:pt x="12" y="66"/>
                  <a:pt x="12" y="66"/>
                  <a:pt x="12" y="66"/>
                </a:cubicBezTo>
                <a:cubicBezTo>
                  <a:pt x="12" y="48"/>
                  <a:pt x="12" y="48"/>
                  <a:pt x="12" y="48"/>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4" name="Rectangle 147"/>
          <p:cNvSpPr>
            <a:spLocks noChangeArrowheads="1"/>
          </p:cNvSpPr>
          <p:nvPr/>
        </p:nvSpPr>
        <p:spPr bwMode="auto">
          <a:xfrm>
            <a:off x="2451100" y="3911600"/>
            <a:ext cx="82550" cy="2540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5" name="Rectangle 148"/>
          <p:cNvSpPr>
            <a:spLocks noChangeArrowheads="1"/>
          </p:cNvSpPr>
          <p:nvPr/>
        </p:nvSpPr>
        <p:spPr bwMode="auto">
          <a:xfrm>
            <a:off x="2451100" y="3911600"/>
            <a:ext cx="82550" cy="2540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6" name="Freeform 149"/>
          <p:cNvSpPr/>
          <p:nvPr/>
        </p:nvSpPr>
        <p:spPr bwMode="auto">
          <a:xfrm>
            <a:off x="2451100" y="3911600"/>
            <a:ext cx="82550" cy="25400"/>
          </a:xfrm>
          <a:custGeom>
            <a:gdLst>
              <a:gd fmla="*/ 32 w 32" name="T0"/>
              <a:gd fmla="*/ 0 h 10" name="T1"/>
              <a:gd fmla="*/ 22 w 32" name="T2"/>
              <a:gd fmla="*/ 0 h 10" name="T3"/>
              <a:gd fmla="*/ 11 w 32" name="T4"/>
              <a:gd fmla="*/ 0 h 10" name="T5"/>
              <a:gd fmla="*/ 0 w 32" name="T6"/>
              <a:gd fmla="*/ 0 h 10" name="T7"/>
              <a:gd fmla="*/ 0 w 32" name="T8"/>
              <a:gd fmla="*/ 10 h 10" name="T9"/>
              <a:gd fmla="*/ 32 w 32" name="T10"/>
              <a:gd fmla="*/ 10 h 10" name="T11"/>
              <a:gd fmla="*/ 32 w 32"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2" y="0"/>
                </a:moveTo>
                <a:lnTo>
                  <a:pt x="22" y="0"/>
                </a:lnTo>
                <a:lnTo>
                  <a:pt x="11" y="0"/>
                </a:lnTo>
                <a:lnTo>
                  <a:pt x="0" y="0"/>
                </a:lnTo>
                <a:lnTo>
                  <a:pt x="0" y="10"/>
                </a:lnTo>
                <a:lnTo>
                  <a:pt x="32" y="10"/>
                </a:lnTo>
                <a:lnTo>
                  <a:pt x="32"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7" name="Freeform 150"/>
          <p:cNvSpPr/>
          <p:nvPr/>
        </p:nvSpPr>
        <p:spPr bwMode="auto">
          <a:xfrm>
            <a:off x="2451100" y="3911600"/>
            <a:ext cx="82550" cy="25400"/>
          </a:xfrm>
          <a:custGeom>
            <a:gdLst>
              <a:gd fmla="*/ 32 w 32" name="T0"/>
              <a:gd fmla="*/ 0 h 10" name="T1"/>
              <a:gd fmla="*/ 22 w 32" name="T2"/>
              <a:gd fmla="*/ 0 h 10" name="T3"/>
              <a:gd fmla="*/ 11 w 32" name="T4"/>
              <a:gd fmla="*/ 0 h 10" name="T5"/>
              <a:gd fmla="*/ 0 w 32" name="T6"/>
              <a:gd fmla="*/ 0 h 10" name="T7"/>
              <a:gd fmla="*/ 0 w 32" name="T8"/>
              <a:gd fmla="*/ 10 h 10" name="T9"/>
              <a:gd fmla="*/ 32 w 32" name="T10"/>
              <a:gd fmla="*/ 10 h 10" name="T11"/>
              <a:gd fmla="*/ 32 w 32"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2" y="0"/>
                </a:moveTo>
                <a:lnTo>
                  <a:pt x="22" y="0"/>
                </a:lnTo>
                <a:lnTo>
                  <a:pt x="11" y="0"/>
                </a:lnTo>
                <a:lnTo>
                  <a:pt x="0" y="0"/>
                </a:lnTo>
                <a:lnTo>
                  <a:pt x="0" y="10"/>
                </a:lnTo>
                <a:lnTo>
                  <a:pt x="32" y="10"/>
                </a:lnTo>
                <a:lnTo>
                  <a:pt x="32" y="0"/>
                </a:ln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8" name="Rectangle 151"/>
          <p:cNvSpPr>
            <a:spLocks noChangeArrowheads="1"/>
          </p:cNvSpPr>
          <p:nvPr/>
        </p:nvSpPr>
        <p:spPr bwMode="auto">
          <a:xfrm>
            <a:off x="2357438" y="3951288"/>
            <a:ext cx="80962" cy="26987"/>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9" name="Rectangle 152"/>
          <p:cNvSpPr>
            <a:spLocks noChangeArrowheads="1"/>
          </p:cNvSpPr>
          <p:nvPr/>
        </p:nvSpPr>
        <p:spPr bwMode="auto">
          <a:xfrm>
            <a:off x="2357438" y="3951288"/>
            <a:ext cx="80962" cy="26987"/>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0" name="Freeform 153"/>
          <p:cNvSpPr/>
          <p:nvPr/>
        </p:nvSpPr>
        <p:spPr bwMode="auto">
          <a:xfrm>
            <a:off x="2357438" y="3951288"/>
            <a:ext cx="80962" cy="26987"/>
          </a:xfrm>
          <a:custGeom>
            <a:gdLst>
              <a:gd fmla="*/ 32 w 32" name="T0"/>
              <a:gd fmla="*/ 0 h 10" name="T1"/>
              <a:gd fmla="*/ 21 w 32" name="T2"/>
              <a:gd fmla="*/ 0 h 10" name="T3"/>
              <a:gd fmla="*/ 11 w 32" name="T4"/>
              <a:gd fmla="*/ 0 h 10" name="T5"/>
              <a:gd fmla="*/ 0 w 32" name="T6"/>
              <a:gd fmla="*/ 0 h 10" name="T7"/>
              <a:gd fmla="*/ 0 w 32" name="T8"/>
              <a:gd fmla="*/ 10 h 10" name="T9"/>
              <a:gd fmla="*/ 32 w 32" name="T10"/>
              <a:gd fmla="*/ 10 h 10" name="T11"/>
              <a:gd fmla="*/ 32 w 32"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2" y="0"/>
                </a:moveTo>
                <a:lnTo>
                  <a:pt x="21" y="0"/>
                </a:lnTo>
                <a:lnTo>
                  <a:pt x="11" y="0"/>
                </a:lnTo>
                <a:lnTo>
                  <a:pt x="0" y="0"/>
                </a:lnTo>
                <a:lnTo>
                  <a:pt x="0" y="10"/>
                </a:lnTo>
                <a:lnTo>
                  <a:pt x="32" y="10"/>
                </a:lnTo>
                <a:lnTo>
                  <a:pt x="32"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1" name="Freeform 154"/>
          <p:cNvSpPr/>
          <p:nvPr/>
        </p:nvSpPr>
        <p:spPr bwMode="auto">
          <a:xfrm>
            <a:off x="2357438" y="3951288"/>
            <a:ext cx="80962" cy="26987"/>
          </a:xfrm>
          <a:custGeom>
            <a:gdLst>
              <a:gd fmla="*/ 32 w 32" name="T0"/>
              <a:gd fmla="*/ 0 h 10" name="T1"/>
              <a:gd fmla="*/ 21 w 32" name="T2"/>
              <a:gd fmla="*/ 0 h 10" name="T3"/>
              <a:gd fmla="*/ 11 w 32" name="T4"/>
              <a:gd fmla="*/ 0 h 10" name="T5"/>
              <a:gd fmla="*/ 0 w 32" name="T6"/>
              <a:gd fmla="*/ 0 h 10" name="T7"/>
              <a:gd fmla="*/ 0 w 32" name="T8"/>
              <a:gd fmla="*/ 10 h 10" name="T9"/>
              <a:gd fmla="*/ 32 w 32" name="T10"/>
              <a:gd fmla="*/ 10 h 10" name="T11"/>
              <a:gd fmla="*/ 32 w 32" name="T12"/>
              <a:gd fmla="*/ 0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2" y="0"/>
                </a:moveTo>
                <a:lnTo>
                  <a:pt x="21" y="0"/>
                </a:lnTo>
                <a:lnTo>
                  <a:pt x="11" y="0"/>
                </a:lnTo>
                <a:lnTo>
                  <a:pt x="0" y="0"/>
                </a:lnTo>
                <a:lnTo>
                  <a:pt x="0" y="10"/>
                </a:lnTo>
                <a:lnTo>
                  <a:pt x="32" y="10"/>
                </a:lnTo>
                <a:lnTo>
                  <a:pt x="32" y="0"/>
                </a:ln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2" name="Rectangle 155"/>
          <p:cNvSpPr>
            <a:spLocks noChangeArrowheads="1"/>
          </p:cNvSpPr>
          <p:nvPr/>
        </p:nvSpPr>
        <p:spPr bwMode="auto">
          <a:xfrm>
            <a:off x="2262188" y="3883025"/>
            <a:ext cx="80962" cy="2857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3" name="Rectangle 156"/>
          <p:cNvSpPr>
            <a:spLocks noChangeArrowheads="1"/>
          </p:cNvSpPr>
          <p:nvPr/>
        </p:nvSpPr>
        <p:spPr bwMode="auto">
          <a:xfrm>
            <a:off x="2262188" y="3883025"/>
            <a:ext cx="80962" cy="2857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4" name="Freeform 157"/>
          <p:cNvSpPr/>
          <p:nvPr/>
        </p:nvSpPr>
        <p:spPr bwMode="auto">
          <a:xfrm>
            <a:off x="2262188" y="3883025"/>
            <a:ext cx="80962" cy="28575"/>
          </a:xfrm>
          <a:custGeom>
            <a:gdLst>
              <a:gd fmla="*/ 32 w 32" name="T0"/>
              <a:gd fmla="*/ 0 h 11" name="T1"/>
              <a:gd fmla="*/ 21 w 32" name="T2"/>
              <a:gd fmla="*/ 0 h 11" name="T3"/>
              <a:gd fmla="*/ 11 w 32" name="T4"/>
              <a:gd fmla="*/ 0 h 11" name="T5"/>
              <a:gd fmla="*/ 0 w 32" name="T6"/>
              <a:gd fmla="*/ 0 h 11" name="T7"/>
              <a:gd fmla="*/ 0 w 32" name="T8"/>
              <a:gd fmla="*/ 11 h 11" name="T9"/>
              <a:gd fmla="*/ 32 w 32" name="T10"/>
              <a:gd fmla="*/ 11 h 11" name="T11"/>
              <a:gd fmla="*/ 32 w 3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2" y="0"/>
                </a:moveTo>
                <a:lnTo>
                  <a:pt x="21" y="0"/>
                </a:lnTo>
                <a:lnTo>
                  <a:pt x="11" y="0"/>
                </a:lnTo>
                <a:lnTo>
                  <a:pt x="0" y="0"/>
                </a:lnTo>
                <a:lnTo>
                  <a:pt x="0" y="11"/>
                </a:lnTo>
                <a:lnTo>
                  <a:pt x="32" y="11"/>
                </a:lnTo>
                <a:lnTo>
                  <a:pt x="32"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5" name="Freeform 158"/>
          <p:cNvSpPr/>
          <p:nvPr/>
        </p:nvSpPr>
        <p:spPr bwMode="auto">
          <a:xfrm>
            <a:off x="2262188" y="3883025"/>
            <a:ext cx="80962" cy="28575"/>
          </a:xfrm>
          <a:custGeom>
            <a:gdLst>
              <a:gd fmla="*/ 32 w 32" name="T0"/>
              <a:gd fmla="*/ 0 h 11" name="T1"/>
              <a:gd fmla="*/ 21 w 32" name="T2"/>
              <a:gd fmla="*/ 0 h 11" name="T3"/>
              <a:gd fmla="*/ 11 w 32" name="T4"/>
              <a:gd fmla="*/ 0 h 11" name="T5"/>
              <a:gd fmla="*/ 0 w 32" name="T6"/>
              <a:gd fmla="*/ 0 h 11" name="T7"/>
              <a:gd fmla="*/ 0 w 32" name="T8"/>
              <a:gd fmla="*/ 11 h 11" name="T9"/>
              <a:gd fmla="*/ 32 w 32" name="T10"/>
              <a:gd fmla="*/ 11 h 11" name="T11"/>
              <a:gd fmla="*/ 32 w 32" name="T12"/>
              <a:gd fmla="*/ 0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2" y="0"/>
                </a:moveTo>
                <a:lnTo>
                  <a:pt x="21" y="0"/>
                </a:lnTo>
                <a:lnTo>
                  <a:pt x="11" y="0"/>
                </a:lnTo>
                <a:lnTo>
                  <a:pt x="0" y="0"/>
                </a:lnTo>
                <a:lnTo>
                  <a:pt x="0" y="11"/>
                </a:lnTo>
                <a:lnTo>
                  <a:pt x="32" y="11"/>
                </a:lnTo>
                <a:lnTo>
                  <a:pt x="32" y="0"/>
                </a:ln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6" name="Freeform 159"/>
          <p:cNvSpPr/>
          <p:nvPr/>
        </p:nvSpPr>
        <p:spPr bwMode="auto">
          <a:xfrm>
            <a:off x="4776788" y="3784600"/>
            <a:ext cx="107950" cy="287338"/>
          </a:xfrm>
          <a:custGeom>
            <a:gdLst>
              <a:gd fmla="*/ 42 w 42" name="T0"/>
              <a:gd fmla="*/ 96 h 112" name="T1"/>
              <a:gd fmla="*/ 0 w 42" name="T2"/>
              <a:gd fmla="*/ 112 h 112" name="T3"/>
              <a:gd fmla="*/ 0 w 42" name="T4"/>
              <a:gd fmla="*/ 16 h 112" name="T5"/>
              <a:gd fmla="*/ 42 w 42" name="T6"/>
              <a:gd fmla="*/ 0 h 112" name="T7"/>
              <a:gd fmla="*/ 42 w 42" name="T8"/>
              <a:gd fmla="*/ 96 h 112" name="T9"/>
            </a:gdLst>
            <a:cxnLst>
              <a:cxn ang="0">
                <a:pos x="T0" y="T1"/>
              </a:cxn>
              <a:cxn ang="0">
                <a:pos x="T2" y="T3"/>
              </a:cxn>
              <a:cxn ang="0">
                <a:pos x="T4" y="T5"/>
              </a:cxn>
              <a:cxn ang="0">
                <a:pos x="T6" y="T7"/>
              </a:cxn>
              <a:cxn ang="0">
                <a:pos x="T8" y="T9"/>
              </a:cxn>
            </a:cxnLst>
            <a:rect b="b" l="0" r="r" t="0"/>
            <a:pathLst>
              <a:path h="112" w="42">
                <a:moveTo>
                  <a:pt x="42" y="96"/>
                </a:moveTo>
                <a:lnTo>
                  <a:pt x="0" y="112"/>
                </a:lnTo>
                <a:lnTo>
                  <a:pt x="0" y="16"/>
                </a:lnTo>
                <a:lnTo>
                  <a:pt x="42" y="0"/>
                </a:lnTo>
                <a:lnTo>
                  <a:pt x="42" y="9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7" name="Freeform 160"/>
          <p:cNvSpPr/>
          <p:nvPr/>
        </p:nvSpPr>
        <p:spPr bwMode="auto">
          <a:xfrm>
            <a:off x="5021263" y="3784600"/>
            <a:ext cx="109537" cy="287338"/>
          </a:xfrm>
          <a:custGeom>
            <a:gdLst>
              <a:gd fmla="*/ 43 w 43" name="T0"/>
              <a:gd fmla="*/ 96 h 112" name="T1"/>
              <a:gd fmla="*/ 0 w 43" name="T2"/>
              <a:gd fmla="*/ 112 h 112" name="T3"/>
              <a:gd fmla="*/ 0 w 43" name="T4"/>
              <a:gd fmla="*/ 16 h 112" name="T5"/>
              <a:gd fmla="*/ 43 w 43" name="T6"/>
              <a:gd fmla="*/ 0 h 112" name="T7"/>
              <a:gd fmla="*/ 43 w 43" name="T8"/>
              <a:gd fmla="*/ 96 h 112" name="T9"/>
            </a:gdLst>
            <a:cxnLst>
              <a:cxn ang="0">
                <a:pos x="T0" y="T1"/>
              </a:cxn>
              <a:cxn ang="0">
                <a:pos x="T2" y="T3"/>
              </a:cxn>
              <a:cxn ang="0">
                <a:pos x="T4" y="T5"/>
              </a:cxn>
              <a:cxn ang="0">
                <a:pos x="T6" y="T7"/>
              </a:cxn>
              <a:cxn ang="0">
                <a:pos x="T8" y="T9"/>
              </a:cxn>
            </a:cxnLst>
            <a:rect b="b" l="0" r="r" t="0"/>
            <a:pathLst>
              <a:path h="112" w="43">
                <a:moveTo>
                  <a:pt x="43" y="96"/>
                </a:moveTo>
                <a:lnTo>
                  <a:pt x="0" y="112"/>
                </a:lnTo>
                <a:lnTo>
                  <a:pt x="0" y="16"/>
                </a:lnTo>
                <a:lnTo>
                  <a:pt x="43" y="0"/>
                </a:lnTo>
                <a:lnTo>
                  <a:pt x="43" y="9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8" name="Freeform 161"/>
          <p:cNvSpPr/>
          <p:nvPr/>
        </p:nvSpPr>
        <p:spPr bwMode="auto">
          <a:xfrm>
            <a:off x="4897438" y="3784600"/>
            <a:ext cx="111125" cy="287338"/>
          </a:xfrm>
          <a:custGeom>
            <a:gdLst>
              <a:gd fmla="*/ 0 w 43" name="T0"/>
              <a:gd fmla="*/ 96 h 112" name="T1"/>
              <a:gd fmla="*/ 43 w 43" name="T2"/>
              <a:gd fmla="*/ 112 h 112" name="T3"/>
              <a:gd fmla="*/ 43 w 43" name="T4"/>
              <a:gd fmla="*/ 16 h 112" name="T5"/>
              <a:gd fmla="*/ 0 w 43" name="T6"/>
              <a:gd fmla="*/ 0 h 112" name="T7"/>
              <a:gd fmla="*/ 0 w 43" name="T8"/>
              <a:gd fmla="*/ 96 h 112" name="T9"/>
            </a:gdLst>
            <a:cxnLst>
              <a:cxn ang="0">
                <a:pos x="T0" y="T1"/>
              </a:cxn>
              <a:cxn ang="0">
                <a:pos x="T2" y="T3"/>
              </a:cxn>
              <a:cxn ang="0">
                <a:pos x="T4" y="T5"/>
              </a:cxn>
              <a:cxn ang="0">
                <a:pos x="T6" y="T7"/>
              </a:cxn>
              <a:cxn ang="0">
                <a:pos x="T8" y="T9"/>
              </a:cxn>
            </a:cxnLst>
            <a:rect b="b" l="0" r="r" t="0"/>
            <a:pathLst>
              <a:path h="112" w="43">
                <a:moveTo>
                  <a:pt x="0" y="96"/>
                </a:moveTo>
                <a:lnTo>
                  <a:pt x="43" y="112"/>
                </a:lnTo>
                <a:lnTo>
                  <a:pt x="43" y="16"/>
                </a:lnTo>
                <a:lnTo>
                  <a:pt x="0" y="0"/>
                </a:lnTo>
                <a:lnTo>
                  <a:pt x="0" y="9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9" name="Freeform 162"/>
          <p:cNvSpPr/>
          <p:nvPr/>
        </p:nvSpPr>
        <p:spPr bwMode="auto">
          <a:xfrm>
            <a:off x="5373688" y="3859213"/>
            <a:ext cx="407987" cy="165100"/>
          </a:xfrm>
          <a:custGeom>
            <a:gdLst>
              <a:gd fmla="*/ 168 w 180" name="T0"/>
              <a:gd fmla="*/ 10 h 72" name="T1"/>
              <a:gd fmla="*/ 143 w 180" name="T2"/>
              <a:gd fmla="*/ 25 h 72" name="T3"/>
              <a:gd fmla="*/ 113 w 180" name="T4"/>
              <a:gd fmla="*/ 0 h 72" name="T5"/>
              <a:gd fmla="*/ 76 w 180" name="T6"/>
              <a:gd fmla="*/ 23 h 72" name="T7"/>
              <a:gd fmla="*/ 61 w 180" name="T8"/>
              <a:gd fmla="*/ 23 h 72" name="T9"/>
              <a:gd fmla="*/ 38 w 180" name="T10"/>
              <a:gd fmla="*/ 23 h 72" name="T11"/>
              <a:gd fmla="*/ 20 w 180" name="T12"/>
              <a:gd fmla="*/ 8 h 72" name="T13"/>
              <a:gd fmla="*/ 23 w 180" name="T14"/>
              <a:gd fmla="*/ 34 h 72" name="T15"/>
              <a:gd fmla="*/ 23 w 180" name="T16"/>
              <a:gd fmla="*/ 35 h 72" name="T17"/>
              <a:gd fmla="*/ 20 w 180" name="T18"/>
              <a:gd fmla="*/ 61 h 72" name="T19"/>
              <a:gd fmla="*/ 38 w 180" name="T20"/>
              <a:gd fmla="*/ 46 h 72" name="T21"/>
              <a:gd fmla="*/ 61 w 180" name="T22"/>
              <a:gd fmla="*/ 46 h 72" name="T23"/>
              <a:gd fmla="*/ 76 w 180" name="T24"/>
              <a:gd fmla="*/ 46 h 72" name="T25"/>
              <a:gd fmla="*/ 135 w 180" name="T26"/>
              <a:gd fmla="*/ 72 h 72" name="T27"/>
              <a:gd fmla="*/ 180 w 180" name="T28"/>
              <a:gd fmla="*/ 38 h 72" name="T29"/>
              <a:gd fmla="*/ 168 w 180" name="T30"/>
              <a:gd fmla="*/ 10 h 7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72" w="180">
                <a:moveTo>
                  <a:pt x="168" y="10"/>
                </a:moveTo>
                <a:cubicBezTo>
                  <a:pt x="163" y="19"/>
                  <a:pt x="154" y="25"/>
                  <a:pt x="143" y="25"/>
                </a:cubicBezTo>
                <a:cubicBezTo>
                  <a:pt x="128" y="25"/>
                  <a:pt x="116" y="14"/>
                  <a:pt x="113" y="0"/>
                </a:cubicBezTo>
                <a:cubicBezTo>
                  <a:pt x="88" y="7"/>
                  <a:pt x="76" y="23"/>
                  <a:pt x="76" y="23"/>
                </a:cubicBezTo>
                <a:cubicBezTo>
                  <a:pt x="61" y="23"/>
                  <a:pt x="61" y="23"/>
                  <a:pt x="61" y="23"/>
                </a:cubicBezTo>
                <a:cubicBezTo>
                  <a:pt x="38" y="23"/>
                  <a:pt x="38" y="23"/>
                  <a:pt x="38" y="23"/>
                </a:cubicBezTo>
                <a:cubicBezTo>
                  <a:pt x="38" y="23"/>
                  <a:pt x="41" y="0"/>
                  <a:pt x="20" y="8"/>
                </a:cubicBezTo>
                <a:cubicBezTo>
                  <a:pt x="0" y="17"/>
                  <a:pt x="23" y="34"/>
                  <a:pt x="23" y="34"/>
                </a:cubicBezTo>
                <a:cubicBezTo>
                  <a:pt x="23" y="35"/>
                  <a:pt x="23" y="35"/>
                  <a:pt x="23" y="35"/>
                </a:cubicBezTo>
                <a:cubicBezTo>
                  <a:pt x="23" y="36"/>
                  <a:pt x="0" y="52"/>
                  <a:pt x="20" y="61"/>
                </a:cubicBezTo>
                <a:cubicBezTo>
                  <a:pt x="41" y="70"/>
                  <a:pt x="38" y="46"/>
                  <a:pt x="38" y="46"/>
                </a:cubicBezTo>
                <a:cubicBezTo>
                  <a:pt x="61" y="46"/>
                  <a:pt x="61" y="46"/>
                  <a:pt x="61" y="46"/>
                </a:cubicBezTo>
                <a:cubicBezTo>
                  <a:pt x="76" y="46"/>
                  <a:pt x="76" y="46"/>
                  <a:pt x="76" y="46"/>
                </a:cubicBezTo>
                <a:cubicBezTo>
                  <a:pt x="76" y="46"/>
                  <a:pt x="95" y="72"/>
                  <a:pt x="135" y="72"/>
                </a:cubicBezTo>
                <a:cubicBezTo>
                  <a:pt x="175" y="72"/>
                  <a:pt x="180" y="47"/>
                  <a:pt x="180" y="38"/>
                </a:cubicBezTo>
                <a:cubicBezTo>
                  <a:pt x="180" y="34"/>
                  <a:pt x="178" y="21"/>
                  <a:pt x="168" y="1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0" name="Freeform 163"/>
          <p:cNvSpPr/>
          <p:nvPr/>
        </p:nvSpPr>
        <p:spPr bwMode="auto">
          <a:xfrm>
            <a:off x="5453063" y="4505325"/>
            <a:ext cx="290512" cy="215900"/>
          </a:xfrm>
          <a:custGeom>
            <a:gdLst>
              <a:gd fmla="*/ 123 w 128" name="T0"/>
              <a:gd fmla="*/ 58 h 94" name="T1"/>
              <a:gd fmla="*/ 99 w 128" name="T2"/>
              <a:gd fmla="*/ 39 h 94" name="T3"/>
              <a:gd fmla="*/ 64 w 128" name="T4"/>
              <a:gd fmla="*/ 0 h 94" name="T5"/>
              <a:gd fmla="*/ 29 w 128" name="T6"/>
              <a:gd fmla="*/ 39 h 94" name="T7"/>
              <a:gd fmla="*/ 5 w 128" name="T8"/>
              <a:gd fmla="*/ 58 h 94" name="T9"/>
              <a:gd fmla="*/ 14 w 128" name="T10"/>
              <a:gd fmla="*/ 85 h 94" name="T11"/>
              <a:gd fmla="*/ 59 w 128" name="T12"/>
              <a:gd fmla="*/ 84 h 94" name="T13"/>
              <a:gd fmla="*/ 64 w 128" name="T14"/>
              <a:gd fmla="*/ 83 h 94" name="T15"/>
              <a:gd fmla="*/ 69 w 128" name="T16"/>
              <a:gd fmla="*/ 84 h 94" name="T17"/>
              <a:gd fmla="*/ 114 w 128" name="T18"/>
              <a:gd fmla="*/ 85 h 94" name="T19"/>
              <a:gd fmla="*/ 123 w 128" name="T20"/>
              <a:gd fmla="*/ 58 h 9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4" w="128">
                <a:moveTo>
                  <a:pt x="123" y="58"/>
                </a:moveTo>
                <a:cubicBezTo>
                  <a:pt x="119" y="48"/>
                  <a:pt x="105" y="45"/>
                  <a:pt x="99" y="39"/>
                </a:cubicBezTo>
                <a:cubicBezTo>
                  <a:pt x="85" y="25"/>
                  <a:pt x="88" y="2"/>
                  <a:pt x="64" y="0"/>
                </a:cubicBezTo>
                <a:cubicBezTo>
                  <a:pt x="40" y="2"/>
                  <a:pt x="43" y="25"/>
                  <a:pt x="29" y="39"/>
                </a:cubicBezTo>
                <a:cubicBezTo>
                  <a:pt x="23" y="45"/>
                  <a:pt x="9" y="48"/>
                  <a:pt x="5" y="58"/>
                </a:cubicBezTo>
                <a:cubicBezTo>
                  <a:pt x="0" y="69"/>
                  <a:pt x="8" y="80"/>
                  <a:pt x="14" y="85"/>
                </a:cubicBezTo>
                <a:cubicBezTo>
                  <a:pt x="26" y="94"/>
                  <a:pt x="45" y="85"/>
                  <a:pt x="59" y="84"/>
                </a:cubicBezTo>
                <a:cubicBezTo>
                  <a:pt x="60" y="83"/>
                  <a:pt x="62" y="83"/>
                  <a:pt x="64" y="83"/>
                </a:cubicBezTo>
                <a:cubicBezTo>
                  <a:pt x="66" y="83"/>
                  <a:pt x="68" y="83"/>
                  <a:pt x="69" y="84"/>
                </a:cubicBezTo>
                <a:cubicBezTo>
                  <a:pt x="83" y="85"/>
                  <a:pt x="102" y="94"/>
                  <a:pt x="114" y="85"/>
                </a:cubicBezTo>
                <a:cubicBezTo>
                  <a:pt x="120" y="80"/>
                  <a:pt x="128" y="69"/>
                  <a:pt x="123" y="58"/>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1" name="Freeform 164"/>
          <p:cNvSpPr/>
          <p:nvPr/>
        </p:nvSpPr>
        <p:spPr bwMode="auto">
          <a:xfrm>
            <a:off x="5680075" y="4454525"/>
            <a:ext cx="87313" cy="107950"/>
          </a:xfrm>
          <a:custGeom>
            <a:gdLst>
              <a:gd fmla="*/ 35 w 38" name="T0"/>
              <a:gd fmla="*/ 28 h 47" name="T1"/>
              <a:gd fmla="*/ 13 w 38" name="T2"/>
              <a:gd fmla="*/ 45 h 47" name="T3"/>
              <a:gd fmla="*/ 3 w 38" name="T4"/>
              <a:gd fmla="*/ 19 h 47" name="T5"/>
              <a:gd fmla="*/ 25 w 38" name="T6"/>
              <a:gd fmla="*/ 2 h 47" name="T7"/>
              <a:gd fmla="*/ 35 w 38" name="T8"/>
              <a:gd fmla="*/ 28 h 47" name="T9"/>
            </a:gdLst>
            <a:cxnLst>
              <a:cxn ang="0">
                <a:pos x="T0" y="T1"/>
              </a:cxn>
              <a:cxn ang="0">
                <a:pos x="T2" y="T3"/>
              </a:cxn>
              <a:cxn ang="0">
                <a:pos x="T4" y="T5"/>
              </a:cxn>
              <a:cxn ang="0">
                <a:pos x="T6" y="T7"/>
              </a:cxn>
              <a:cxn ang="0">
                <a:pos x="T8" y="T9"/>
              </a:cxn>
            </a:cxnLst>
            <a:rect b="b" l="0" r="r" t="0"/>
            <a:pathLst>
              <a:path h="47" w="38">
                <a:moveTo>
                  <a:pt x="35" y="28"/>
                </a:moveTo>
                <a:cubicBezTo>
                  <a:pt x="32" y="40"/>
                  <a:pt x="22" y="47"/>
                  <a:pt x="13" y="45"/>
                </a:cubicBezTo>
                <a:cubicBezTo>
                  <a:pt x="4" y="43"/>
                  <a:pt x="0" y="31"/>
                  <a:pt x="3" y="19"/>
                </a:cubicBezTo>
                <a:cubicBezTo>
                  <a:pt x="6" y="8"/>
                  <a:pt x="16" y="0"/>
                  <a:pt x="25" y="2"/>
                </a:cubicBezTo>
                <a:cubicBezTo>
                  <a:pt x="34" y="5"/>
                  <a:pt x="38" y="16"/>
                  <a:pt x="35" y="28"/>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2" name="Freeform 165"/>
          <p:cNvSpPr/>
          <p:nvPr/>
        </p:nvSpPr>
        <p:spPr bwMode="auto">
          <a:xfrm>
            <a:off x="5430838" y="4454525"/>
            <a:ext cx="84137" cy="107950"/>
          </a:xfrm>
          <a:custGeom>
            <a:gdLst>
              <a:gd fmla="*/ 35 w 38" name="T0"/>
              <a:gd fmla="*/ 19 h 47" name="T1"/>
              <a:gd fmla="*/ 25 w 38" name="T2"/>
              <a:gd fmla="*/ 45 h 47" name="T3"/>
              <a:gd fmla="*/ 3 w 38" name="T4"/>
              <a:gd fmla="*/ 28 h 47" name="T5"/>
              <a:gd fmla="*/ 13 w 38" name="T6"/>
              <a:gd fmla="*/ 2 h 47" name="T7"/>
              <a:gd fmla="*/ 35 w 38" name="T8"/>
              <a:gd fmla="*/ 19 h 47" name="T9"/>
            </a:gdLst>
            <a:cxnLst>
              <a:cxn ang="0">
                <a:pos x="T0" y="T1"/>
              </a:cxn>
              <a:cxn ang="0">
                <a:pos x="T2" y="T3"/>
              </a:cxn>
              <a:cxn ang="0">
                <a:pos x="T4" y="T5"/>
              </a:cxn>
              <a:cxn ang="0">
                <a:pos x="T6" y="T7"/>
              </a:cxn>
              <a:cxn ang="0">
                <a:pos x="T8" y="T9"/>
              </a:cxn>
            </a:cxnLst>
            <a:rect b="b" l="0" r="r" t="0"/>
            <a:pathLst>
              <a:path h="47" w="38">
                <a:moveTo>
                  <a:pt x="35" y="19"/>
                </a:moveTo>
                <a:cubicBezTo>
                  <a:pt x="38" y="31"/>
                  <a:pt x="34" y="43"/>
                  <a:pt x="25" y="45"/>
                </a:cubicBezTo>
                <a:cubicBezTo>
                  <a:pt x="16" y="47"/>
                  <a:pt x="6" y="40"/>
                  <a:pt x="3" y="28"/>
                </a:cubicBezTo>
                <a:cubicBezTo>
                  <a:pt x="0" y="16"/>
                  <a:pt x="4" y="5"/>
                  <a:pt x="13" y="2"/>
                </a:cubicBezTo>
                <a:cubicBezTo>
                  <a:pt x="22" y="0"/>
                  <a:pt x="32" y="8"/>
                  <a:pt x="35" y="19"/>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3" name="Freeform 166"/>
          <p:cNvSpPr/>
          <p:nvPr/>
        </p:nvSpPr>
        <p:spPr bwMode="auto">
          <a:xfrm>
            <a:off x="5505450" y="4376738"/>
            <a:ext cx="87313" cy="107950"/>
          </a:xfrm>
          <a:custGeom>
            <a:gdLst>
              <a:gd fmla="*/ 35 w 38" name="T0"/>
              <a:gd fmla="*/ 20 h 48" name="T1"/>
              <a:gd fmla="*/ 25 w 38" name="T2"/>
              <a:gd fmla="*/ 45 h 48" name="T3"/>
              <a:gd fmla="*/ 3 w 38" name="T4"/>
              <a:gd fmla="*/ 28 h 48" name="T5"/>
              <a:gd fmla="*/ 13 w 38" name="T6"/>
              <a:gd fmla="*/ 2 h 48" name="T7"/>
              <a:gd fmla="*/ 35 w 38" name="T8"/>
              <a:gd fmla="*/ 20 h 48" name="T9"/>
            </a:gdLst>
            <a:cxnLst>
              <a:cxn ang="0">
                <a:pos x="T0" y="T1"/>
              </a:cxn>
              <a:cxn ang="0">
                <a:pos x="T2" y="T3"/>
              </a:cxn>
              <a:cxn ang="0">
                <a:pos x="T4" y="T5"/>
              </a:cxn>
              <a:cxn ang="0">
                <a:pos x="T6" y="T7"/>
              </a:cxn>
              <a:cxn ang="0">
                <a:pos x="T8" y="T9"/>
              </a:cxn>
            </a:cxnLst>
            <a:rect b="b" l="0" r="r" t="0"/>
            <a:pathLst>
              <a:path h="48" w="38">
                <a:moveTo>
                  <a:pt x="35" y="20"/>
                </a:moveTo>
                <a:cubicBezTo>
                  <a:pt x="38" y="31"/>
                  <a:pt x="33" y="43"/>
                  <a:pt x="25" y="45"/>
                </a:cubicBezTo>
                <a:cubicBezTo>
                  <a:pt x="16" y="48"/>
                  <a:pt x="6" y="40"/>
                  <a:pt x="3" y="28"/>
                </a:cubicBezTo>
                <a:cubicBezTo>
                  <a:pt x="0" y="16"/>
                  <a:pt x="4" y="5"/>
                  <a:pt x="13" y="2"/>
                </a:cubicBezTo>
                <a:cubicBezTo>
                  <a:pt x="22" y="0"/>
                  <a:pt x="32" y="8"/>
                  <a:pt x="35" y="2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4" name="Freeform 167"/>
          <p:cNvSpPr/>
          <p:nvPr/>
        </p:nvSpPr>
        <p:spPr bwMode="auto">
          <a:xfrm>
            <a:off x="5605463" y="4376738"/>
            <a:ext cx="87312" cy="107950"/>
          </a:xfrm>
          <a:custGeom>
            <a:gdLst>
              <a:gd fmla="*/ 35 w 38" name="T0"/>
              <a:gd fmla="*/ 28 h 48" name="T1"/>
              <a:gd fmla="*/ 13 w 38" name="T2"/>
              <a:gd fmla="*/ 45 h 48" name="T3"/>
              <a:gd fmla="*/ 3 w 38" name="T4"/>
              <a:gd fmla="*/ 20 h 48" name="T5"/>
              <a:gd fmla="*/ 25 w 38" name="T6"/>
              <a:gd fmla="*/ 2 h 48" name="T7"/>
              <a:gd fmla="*/ 35 w 38" name="T8"/>
              <a:gd fmla="*/ 28 h 48" name="T9"/>
            </a:gdLst>
            <a:cxnLst>
              <a:cxn ang="0">
                <a:pos x="T0" y="T1"/>
              </a:cxn>
              <a:cxn ang="0">
                <a:pos x="T2" y="T3"/>
              </a:cxn>
              <a:cxn ang="0">
                <a:pos x="T4" y="T5"/>
              </a:cxn>
              <a:cxn ang="0">
                <a:pos x="T6" y="T7"/>
              </a:cxn>
              <a:cxn ang="0">
                <a:pos x="T8" y="T9"/>
              </a:cxn>
            </a:cxnLst>
            <a:rect b="b" l="0" r="r" t="0"/>
            <a:pathLst>
              <a:path h="48" w="38">
                <a:moveTo>
                  <a:pt x="35" y="28"/>
                </a:moveTo>
                <a:cubicBezTo>
                  <a:pt x="32" y="40"/>
                  <a:pt x="22" y="48"/>
                  <a:pt x="13" y="45"/>
                </a:cubicBezTo>
                <a:cubicBezTo>
                  <a:pt x="5" y="43"/>
                  <a:pt x="0" y="31"/>
                  <a:pt x="3" y="20"/>
                </a:cubicBezTo>
                <a:cubicBezTo>
                  <a:pt x="6" y="8"/>
                  <a:pt x="16" y="0"/>
                  <a:pt x="25" y="2"/>
                </a:cubicBezTo>
                <a:cubicBezTo>
                  <a:pt x="34" y="5"/>
                  <a:pt x="38" y="16"/>
                  <a:pt x="35" y="28"/>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5" name="Freeform 168"/>
          <p:cNvSpPr/>
          <p:nvPr/>
        </p:nvSpPr>
        <p:spPr bwMode="auto">
          <a:xfrm>
            <a:off x="6084888" y="4489450"/>
            <a:ext cx="355600" cy="136525"/>
          </a:xfrm>
          <a:custGeom>
            <a:gdLst>
              <a:gd fmla="*/ 156 w 156" name="T0"/>
              <a:gd fmla="*/ 24 h 60" name="T1"/>
              <a:gd fmla="*/ 144 w 156" name="T2"/>
              <a:gd fmla="*/ 24 h 60" name="T3"/>
              <a:gd fmla="*/ 144 w 156" name="T4"/>
              <a:gd fmla="*/ 12 h 60" name="T5"/>
              <a:gd fmla="*/ 138 w 156" name="T6"/>
              <a:gd fmla="*/ 6 h 60" name="T7"/>
              <a:gd fmla="*/ 126 w 156" name="T8"/>
              <a:gd fmla="*/ 6 h 60" name="T9"/>
              <a:gd fmla="*/ 120 w 156" name="T10"/>
              <a:gd fmla="*/ 12 h 60" name="T11"/>
              <a:gd fmla="*/ 120 w 156" name="T12"/>
              <a:gd fmla="*/ 6 h 60" name="T13"/>
              <a:gd fmla="*/ 114 w 156" name="T14"/>
              <a:gd fmla="*/ 0 h 60" name="T15"/>
              <a:gd fmla="*/ 102 w 156" name="T16"/>
              <a:gd fmla="*/ 0 h 60" name="T17"/>
              <a:gd fmla="*/ 96 w 156" name="T18"/>
              <a:gd fmla="*/ 6 h 60" name="T19"/>
              <a:gd fmla="*/ 96 w 156" name="T20"/>
              <a:gd fmla="*/ 24 h 60" name="T21"/>
              <a:gd fmla="*/ 60 w 156" name="T22"/>
              <a:gd fmla="*/ 24 h 60" name="T23"/>
              <a:gd fmla="*/ 60 w 156" name="T24"/>
              <a:gd fmla="*/ 6 h 60" name="T25"/>
              <a:gd fmla="*/ 54 w 156" name="T26"/>
              <a:gd fmla="*/ 0 h 60" name="T27"/>
              <a:gd fmla="*/ 42 w 156" name="T28"/>
              <a:gd fmla="*/ 0 h 60" name="T29"/>
              <a:gd fmla="*/ 36 w 156" name="T30"/>
              <a:gd fmla="*/ 6 h 60" name="T31"/>
              <a:gd fmla="*/ 36 w 156" name="T32"/>
              <a:gd fmla="*/ 12 h 60" name="T33"/>
              <a:gd fmla="*/ 30 w 156" name="T34"/>
              <a:gd fmla="*/ 6 h 60" name="T35"/>
              <a:gd fmla="*/ 18 w 156" name="T36"/>
              <a:gd fmla="*/ 6 h 60" name="T37"/>
              <a:gd fmla="*/ 12 w 156" name="T38"/>
              <a:gd fmla="*/ 12 h 60" name="T39"/>
              <a:gd fmla="*/ 12 w 156" name="T40"/>
              <a:gd fmla="*/ 24 h 60" name="T41"/>
              <a:gd fmla="*/ 0 w 156" name="T42"/>
              <a:gd fmla="*/ 24 h 60" name="T43"/>
              <a:gd fmla="*/ 0 w 156" name="T44"/>
              <a:gd fmla="*/ 36 h 60" name="T45"/>
              <a:gd fmla="*/ 12 w 156" name="T46"/>
              <a:gd fmla="*/ 36 h 60" name="T47"/>
              <a:gd fmla="*/ 12 w 156" name="T48"/>
              <a:gd fmla="*/ 48 h 60" name="T49"/>
              <a:gd fmla="*/ 18 w 156" name="T50"/>
              <a:gd fmla="*/ 54 h 60" name="T51"/>
              <a:gd fmla="*/ 30 w 156" name="T52"/>
              <a:gd fmla="*/ 54 h 60" name="T53"/>
              <a:gd fmla="*/ 36 w 156" name="T54"/>
              <a:gd fmla="*/ 48 h 60" name="T55"/>
              <a:gd fmla="*/ 36 w 156" name="T56"/>
              <a:gd fmla="*/ 54 h 60" name="T57"/>
              <a:gd fmla="*/ 42 w 156" name="T58"/>
              <a:gd fmla="*/ 60 h 60" name="T59"/>
              <a:gd fmla="*/ 54 w 156" name="T60"/>
              <a:gd fmla="*/ 60 h 60" name="T61"/>
              <a:gd fmla="*/ 60 w 156" name="T62"/>
              <a:gd fmla="*/ 54 h 60" name="T63"/>
              <a:gd fmla="*/ 60 w 156" name="T64"/>
              <a:gd fmla="*/ 36 h 60" name="T65"/>
              <a:gd fmla="*/ 96 w 156" name="T66"/>
              <a:gd fmla="*/ 36 h 60" name="T67"/>
              <a:gd fmla="*/ 96 w 156" name="T68"/>
              <a:gd fmla="*/ 54 h 60" name="T69"/>
              <a:gd fmla="*/ 102 w 156" name="T70"/>
              <a:gd fmla="*/ 60 h 60" name="T71"/>
              <a:gd fmla="*/ 114 w 156" name="T72"/>
              <a:gd fmla="*/ 60 h 60" name="T73"/>
              <a:gd fmla="*/ 120 w 156" name="T74"/>
              <a:gd fmla="*/ 54 h 60" name="T75"/>
              <a:gd fmla="*/ 120 w 156" name="T76"/>
              <a:gd fmla="*/ 48 h 60" name="T77"/>
              <a:gd fmla="*/ 126 w 156" name="T78"/>
              <a:gd fmla="*/ 54 h 60" name="T79"/>
              <a:gd fmla="*/ 138 w 156" name="T80"/>
              <a:gd fmla="*/ 54 h 60" name="T81"/>
              <a:gd fmla="*/ 144 w 156" name="T82"/>
              <a:gd fmla="*/ 48 h 60" name="T83"/>
              <a:gd fmla="*/ 144 w 156" name="T84"/>
              <a:gd fmla="*/ 36 h 60" name="T85"/>
              <a:gd fmla="*/ 156 w 156" name="T86"/>
              <a:gd fmla="*/ 36 h 60" name="T87"/>
              <a:gd fmla="*/ 156 w 156" name="T88"/>
              <a:gd fmla="*/ 24 h 6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60" w="156">
                <a:moveTo>
                  <a:pt x="156" y="24"/>
                </a:moveTo>
                <a:cubicBezTo>
                  <a:pt x="144" y="24"/>
                  <a:pt x="144" y="24"/>
                  <a:pt x="144" y="24"/>
                </a:cubicBezTo>
                <a:cubicBezTo>
                  <a:pt x="144" y="12"/>
                  <a:pt x="144" y="12"/>
                  <a:pt x="144" y="12"/>
                </a:cubicBezTo>
                <a:cubicBezTo>
                  <a:pt x="144" y="9"/>
                  <a:pt x="141" y="6"/>
                  <a:pt x="138" y="6"/>
                </a:cubicBezTo>
                <a:cubicBezTo>
                  <a:pt x="126" y="6"/>
                  <a:pt x="126" y="6"/>
                  <a:pt x="126" y="6"/>
                </a:cubicBezTo>
                <a:cubicBezTo>
                  <a:pt x="123" y="6"/>
                  <a:pt x="120" y="9"/>
                  <a:pt x="120" y="12"/>
                </a:cubicBezTo>
                <a:cubicBezTo>
                  <a:pt x="120" y="6"/>
                  <a:pt x="120" y="6"/>
                  <a:pt x="120" y="6"/>
                </a:cubicBezTo>
                <a:cubicBezTo>
                  <a:pt x="120" y="3"/>
                  <a:pt x="117" y="0"/>
                  <a:pt x="114" y="0"/>
                </a:cubicBezTo>
                <a:cubicBezTo>
                  <a:pt x="102" y="0"/>
                  <a:pt x="102" y="0"/>
                  <a:pt x="102" y="0"/>
                </a:cubicBezTo>
                <a:cubicBezTo>
                  <a:pt x="99" y="0"/>
                  <a:pt x="96" y="3"/>
                  <a:pt x="96" y="6"/>
                </a:cubicBezTo>
                <a:cubicBezTo>
                  <a:pt x="96" y="24"/>
                  <a:pt x="96" y="24"/>
                  <a:pt x="96" y="24"/>
                </a:cubicBezTo>
                <a:cubicBezTo>
                  <a:pt x="60" y="24"/>
                  <a:pt x="60" y="24"/>
                  <a:pt x="60" y="24"/>
                </a:cubicBezTo>
                <a:cubicBezTo>
                  <a:pt x="60" y="6"/>
                  <a:pt x="60" y="6"/>
                  <a:pt x="60" y="6"/>
                </a:cubicBezTo>
                <a:cubicBezTo>
                  <a:pt x="60" y="3"/>
                  <a:pt x="57" y="0"/>
                  <a:pt x="54" y="0"/>
                </a:cubicBezTo>
                <a:cubicBezTo>
                  <a:pt x="42" y="0"/>
                  <a:pt x="42" y="0"/>
                  <a:pt x="42" y="0"/>
                </a:cubicBezTo>
                <a:cubicBezTo>
                  <a:pt x="39" y="0"/>
                  <a:pt x="36" y="3"/>
                  <a:pt x="36" y="6"/>
                </a:cubicBezTo>
                <a:cubicBezTo>
                  <a:pt x="36" y="12"/>
                  <a:pt x="36" y="12"/>
                  <a:pt x="36" y="12"/>
                </a:cubicBezTo>
                <a:cubicBezTo>
                  <a:pt x="36" y="9"/>
                  <a:pt x="33" y="6"/>
                  <a:pt x="30" y="6"/>
                </a:cubicBezTo>
                <a:cubicBezTo>
                  <a:pt x="18" y="6"/>
                  <a:pt x="18" y="6"/>
                  <a:pt x="18" y="6"/>
                </a:cubicBezTo>
                <a:cubicBezTo>
                  <a:pt x="15" y="6"/>
                  <a:pt x="12" y="9"/>
                  <a:pt x="12" y="12"/>
                </a:cubicBezTo>
                <a:cubicBezTo>
                  <a:pt x="12" y="24"/>
                  <a:pt x="12" y="24"/>
                  <a:pt x="12" y="24"/>
                </a:cubicBezTo>
                <a:cubicBezTo>
                  <a:pt x="0" y="24"/>
                  <a:pt x="0" y="24"/>
                  <a:pt x="0" y="24"/>
                </a:cubicBezTo>
                <a:cubicBezTo>
                  <a:pt x="0" y="36"/>
                  <a:pt x="0" y="36"/>
                  <a:pt x="0" y="36"/>
                </a:cubicBezTo>
                <a:cubicBezTo>
                  <a:pt x="12" y="36"/>
                  <a:pt x="12" y="36"/>
                  <a:pt x="12" y="36"/>
                </a:cubicBezTo>
                <a:cubicBezTo>
                  <a:pt x="12" y="48"/>
                  <a:pt x="12" y="48"/>
                  <a:pt x="12" y="48"/>
                </a:cubicBezTo>
                <a:cubicBezTo>
                  <a:pt x="12" y="51"/>
                  <a:pt x="15" y="54"/>
                  <a:pt x="18" y="54"/>
                </a:cubicBezTo>
                <a:cubicBezTo>
                  <a:pt x="30" y="54"/>
                  <a:pt x="30" y="54"/>
                  <a:pt x="30" y="54"/>
                </a:cubicBezTo>
                <a:cubicBezTo>
                  <a:pt x="33" y="54"/>
                  <a:pt x="36" y="51"/>
                  <a:pt x="36" y="48"/>
                </a:cubicBezTo>
                <a:cubicBezTo>
                  <a:pt x="36" y="54"/>
                  <a:pt x="36" y="54"/>
                  <a:pt x="36" y="54"/>
                </a:cubicBezTo>
                <a:cubicBezTo>
                  <a:pt x="36" y="57"/>
                  <a:pt x="39" y="60"/>
                  <a:pt x="42" y="60"/>
                </a:cubicBezTo>
                <a:cubicBezTo>
                  <a:pt x="54" y="60"/>
                  <a:pt x="54" y="60"/>
                  <a:pt x="54" y="60"/>
                </a:cubicBezTo>
                <a:cubicBezTo>
                  <a:pt x="57" y="60"/>
                  <a:pt x="60" y="57"/>
                  <a:pt x="60" y="54"/>
                </a:cubicBezTo>
                <a:cubicBezTo>
                  <a:pt x="60" y="36"/>
                  <a:pt x="60" y="36"/>
                  <a:pt x="60" y="36"/>
                </a:cubicBezTo>
                <a:cubicBezTo>
                  <a:pt x="96" y="36"/>
                  <a:pt x="96" y="36"/>
                  <a:pt x="96" y="36"/>
                </a:cubicBezTo>
                <a:cubicBezTo>
                  <a:pt x="96" y="54"/>
                  <a:pt x="96" y="54"/>
                  <a:pt x="96" y="54"/>
                </a:cubicBezTo>
                <a:cubicBezTo>
                  <a:pt x="96" y="57"/>
                  <a:pt x="99" y="60"/>
                  <a:pt x="102" y="60"/>
                </a:cubicBezTo>
                <a:cubicBezTo>
                  <a:pt x="114" y="60"/>
                  <a:pt x="114" y="60"/>
                  <a:pt x="114" y="60"/>
                </a:cubicBezTo>
                <a:cubicBezTo>
                  <a:pt x="117" y="60"/>
                  <a:pt x="120" y="57"/>
                  <a:pt x="120" y="54"/>
                </a:cubicBezTo>
                <a:cubicBezTo>
                  <a:pt x="120" y="48"/>
                  <a:pt x="120" y="48"/>
                  <a:pt x="120" y="48"/>
                </a:cubicBezTo>
                <a:cubicBezTo>
                  <a:pt x="120" y="51"/>
                  <a:pt x="123" y="54"/>
                  <a:pt x="126" y="54"/>
                </a:cubicBezTo>
                <a:cubicBezTo>
                  <a:pt x="138" y="54"/>
                  <a:pt x="138" y="54"/>
                  <a:pt x="138" y="54"/>
                </a:cubicBezTo>
                <a:cubicBezTo>
                  <a:pt x="141" y="54"/>
                  <a:pt x="144" y="51"/>
                  <a:pt x="144" y="48"/>
                </a:cubicBezTo>
                <a:cubicBezTo>
                  <a:pt x="144" y="36"/>
                  <a:pt x="144" y="36"/>
                  <a:pt x="144" y="36"/>
                </a:cubicBezTo>
                <a:cubicBezTo>
                  <a:pt x="156" y="36"/>
                  <a:pt x="156" y="36"/>
                  <a:pt x="156" y="36"/>
                </a:cubicBezTo>
                <a:lnTo>
                  <a:pt x="156" y="2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6" name="Freeform 169"/>
          <p:cNvSpPr>
            <a:spLocks noEditPoints="1"/>
          </p:cNvSpPr>
          <p:nvPr/>
        </p:nvSpPr>
        <p:spPr bwMode="auto">
          <a:xfrm>
            <a:off x="6881813" y="4495800"/>
            <a:ext cx="107950" cy="107950"/>
          </a:xfrm>
          <a:custGeom>
            <a:gdLst>
              <a:gd fmla="*/ 24 w 48" name="T0"/>
              <a:gd fmla="*/ 12 h 48" name="T1"/>
              <a:gd fmla="*/ 36 w 48" name="T2"/>
              <a:gd fmla="*/ 24 h 48" name="T3"/>
              <a:gd fmla="*/ 24 w 48" name="T4"/>
              <a:gd fmla="*/ 36 h 48" name="T5"/>
              <a:gd fmla="*/ 12 w 48" name="T6"/>
              <a:gd fmla="*/ 24 h 48" name="T7"/>
              <a:gd fmla="*/ 24 w 48" name="T8"/>
              <a:gd fmla="*/ 12 h 48" name="T9"/>
              <a:gd fmla="*/ 24 w 48" name="T10"/>
              <a:gd fmla="*/ 0 h 48" name="T11"/>
              <a:gd fmla="*/ 0 w 48" name="T12"/>
              <a:gd fmla="*/ 24 h 48" name="T13"/>
              <a:gd fmla="*/ 24 w 48" name="T14"/>
              <a:gd fmla="*/ 48 h 48" name="T15"/>
              <a:gd fmla="*/ 48 w 48" name="T16"/>
              <a:gd fmla="*/ 24 h 48" name="T17"/>
              <a:gd fmla="*/ 24 w 48" name="T18"/>
              <a:gd fmla="*/ 0 h 4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8" w="48">
                <a:moveTo>
                  <a:pt x="24" y="12"/>
                </a:moveTo>
                <a:cubicBezTo>
                  <a:pt x="31" y="12"/>
                  <a:pt x="36" y="17"/>
                  <a:pt x="36" y="24"/>
                </a:cubicBezTo>
                <a:cubicBezTo>
                  <a:pt x="36" y="31"/>
                  <a:pt x="31" y="36"/>
                  <a:pt x="24" y="36"/>
                </a:cubicBezTo>
                <a:cubicBezTo>
                  <a:pt x="17" y="36"/>
                  <a:pt x="12" y="31"/>
                  <a:pt x="12" y="24"/>
                </a:cubicBezTo>
                <a:cubicBezTo>
                  <a:pt x="12" y="17"/>
                  <a:pt x="17" y="12"/>
                  <a:pt x="24" y="12"/>
                </a:cubicBezTo>
                <a:moveTo>
                  <a:pt x="24" y="0"/>
                </a:moveTo>
                <a:cubicBezTo>
                  <a:pt x="11" y="0"/>
                  <a:pt x="0" y="11"/>
                  <a:pt x="0" y="24"/>
                </a:cubicBezTo>
                <a:cubicBezTo>
                  <a:pt x="0" y="37"/>
                  <a:pt x="11" y="48"/>
                  <a:pt x="24" y="48"/>
                </a:cubicBezTo>
                <a:cubicBezTo>
                  <a:pt x="37" y="48"/>
                  <a:pt x="48" y="37"/>
                  <a:pt x="48" y="24"/>
                </a:cubicBezTo>
                <a:cubicBezTo>
                  <a:pt x="48" y="11"/>
                  <a:pt x="37" y="0"/>
                  <a:pt x="24" y="0"/>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7" name="Freeform 170"/>
          <p:cNvSpPr/>
          <p:nvPr/>
        </p:nvSpPr>
        <p:spPr bwMode="auto">
          <a:xfrm>
            <a:off x="6923088" y="4413250"/>
            <a:ext cx="25400" cy="53975"/>
          </a:xfrm>
          <a:custGeom>
            <a:gdLst>
              <a:gd fmla="*/ 6 w 12" name="T0"/>
              <a:gd fmla="*/ 24 h 24" name="T1"/>
              <a:gd fmla="*/ 0 w 12" name="T2"/>
              <a:gd fmla="*/ 18 h 24" name="T3"/>
              <a:gd fmla="*/ 0 w 12" name="T4"/>
              <a:gd fmla="*/ 6 h 24" name="T5"/>
              <a:gd fmla="*/ 6 w 12" name="T6"/>
              <a:gd fmla="*/ 0 h 24" name="T7"/>
              <a:gd fmla="*/ 12 w 12" name="T8"/>
              <a:gd fmla="*/ 6 h 24" name="T9"/>
              <a:gd fmla="*/ 12 w 12" name="T10"/>
              <a:gd fmla="*/ 18 h 24" name="T11"/>
              <a:gd fmla="*/ 6 w 12" name="T12"/>
              <a:gd fmla="*/ 24 h 24" name="T13"/>
            </a:gdLst>
            <a:cxnLst>
              <a:cxn ang="0">
                <a:pos x="T0" y="T1"/>
              </a:cxn>
              <a:cxn ang="0">
                <a:pos x="T2" y="T3"/>
              </a:cxn>
              <a:cxn ang="0">
                <a:pos x="T4" y="T5"/>
              </a:cxn>
              <a:cxn ang="0">
                <a:pos x="T6" y="T7"/>
              </a:cxn>
              <a:cxn ang="0">
                <a:pos x="T8" y="T9"/>
              </a:cxn>
              <a:cxn ang="0">
                <a:pos x="T10" y="T11"/>
              </a:cxn>
              <a:cxn ang="0">
                <a:pos x="T12" y="T13"/>
              </a:cxn>
            </a:cxnLst>
            <a:rect b="b" l="0" r="r" t="0"/>
            <a:pathLst>
              <a:path h="24" w="12">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8" name="Freeform 171"/>
          <p:cNvSpPr/>
          <p:nvPr/>
        </p:nvSpPr>
        <p:spPr bwMode="auto">
          <a:xfrm>
            <a:off x="6988175" y="4446588"/>
            <a:ext cx="50800" cy="49212"/>
          </a:xfrm>
          <a:custGeom>
            <a:gdLst>
              <a:gd fmla="*/ 7 w 22" name="T0"/>
              <a:gd fmla="*/ 21 h 21" name="T1"/>
              <a:gd fmla="*/ 2 w 22" name="T2"/>
              <a:gd fmla="*/ 20 h 21" name="T3"/>
              <a:gd fmla="*/ 2 w 22" name="T4"/>
              <a:gd fmla="*/ 11 h 21" name="T5"/>
              <a:gd fmla="*/ 11 w 22" name="T6"/>
              <a:gd fmla="*/ 3 h 21" name="T7"/>
              <a:gd fmla="*/ 19 w 22" name="T8"/>
              <a:gd fmla="*/ 3 h 21" name="T9"/>
              <a:gd fmla="*/ 19 w 22" name="T10"/>
              <a:gd fmla="*/ 11 h 21" name="T11"/>
              <a:gd fmla="*/ 11 w 22" name="T12"/>
              <a:gd fmla="*/ 20 h 21" name="T13"/>
              <a:gd fmla="*/ 7 w 22" name="T14"/>
              <a:gd fmla="*/ 21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2">
                <a:moveTo>
                  <a:pt x="7" y="21"/>
                </a:moveTo>
                <a:cubicBezTo>
                  <a:pt x="5" y="21"/>
                  <a:pt x="4" y="21"/>
                  <a:pt x="2" y="20"/>
                </a:cubicBezTo>
                <a:cubicBezTo>
                  <a:pt x="0" y="17"/>
                  <a:pt x="0" y="13"/>
                  <a:pt x="2" y="11"/>
                </a:cubicBezTo>
                <a:cubicBezTo>
                  <a:pt x="11" y="3"/>
                  <a:pt x="11" y="3"/>
                  <a:pt x="11" y="3"/>
                </a:cubicBezTo>
                <a:cubicBezTo>
                  <a:pt x="13" y="0"/>
                  <a:pt x="17" y="0"/>
                  <a:pt x="19" y="3"/>
                </a:cubicBezTo>
                <a:cubicBezTo>
                  <a:pt x="22" y="5"/>
                  <a:pt x="22" y="9"/>
                  <a:pt x="19" y="11"/>
                </a:cubicBezTo>
                <a:cubicBezTo>
                  <a:pt x="11" y="20"/>
                  <a:pt x="11" y="20"/>
                  <a:pt x="11" y="20"/>
                </a:cubicBezTo>
                <a:cubicBezTo>
                  <a:pt x="10" y="21"/>
                  <a:pt x="8" y="21"/>
                  <a:pt x="7" y="21"/>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9" name="Freeform 172"/>
          <p:cNvSpPr/>
          <p:nvPr/>
        </p:nvSpPr>
        <p:spPr bwMode="auto">
          <a:xfrm>
            <a:off x="7018338" y="4537075"/>
            <a:ext cx="53975" cy="26988"/>
          </a:xfrm>
          <a:custGeom>
            <a:gdLst>
              <a:gd fmla="*/ 18 w 24" name="T0"/>
              <a:gd fmla="*/ 12 h 12" name="T1"/>
              <a:gd fmla="*/ 6 w 24" name="T2"/>
              <a:gd fmla="*/ 12 h 12" name="T3"/>
              <a:gd fmla="*/ 0 w 24" name="T4"/>
              <a:gd fmla="*/ 6 h 12" name="T5"/>
              <a:gd fmla="*/ 6 w 24" name="T6"/>
              <a:gd fmla="*/ 0 h 12" name="T7"/>
              <a:gd fmla="*/ 18 w 24" name="T8"/>
              <a:gd fmla="*/ 0 h 12" name="T9"/>
              <a:gd fmla="*/ 24 w 24" name="T10"/>
              <a:gd fmla="*/ 6 h 12" name="T11"/>
              <a:gd fmla="*/ 18 w 24" name="T12"/>
              <a:gd fmla="*/ 12 h 12" name="T13"/>
            </a:gdLst>
            <a:cxnLst>
              <a:cxn ang="0">
                <a:pos x="T0" y="T1"/>
              </a:cxn>
              <a:cxn ang="0">
                <a:pos x="T2" y="T3"/>
              </a:cxn>
              <a:cxn ang="0">
                <a:pos x="T4" y="T5"/>
              </a:cxn>
              <a:cxn ang="0">
                <a:pos x="T6" y="T7"/>
              </a:cxn>
              <a:cxn ang="0">
                <a:pos x="T8" y="T9"/>
              </a:cxn>
              <a:cxn ang="0">
                <a:pos x="T10" y="T11"/>
              </a:cxn>
              <a:cxn ang="0">
                <a:pos x="T12" y="T13"/>
              </a:cxn>
            </a:cxnLst>
            <a:rect b="b" l="0" r="r" t="0"/>
            <a:pathLst>
              <a:path h="12" w="24">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0" name="Freeform 173"/>
          <p:cNvSpPr/>
          <p:nvPr/>
        </p:nvSpPr>
        <p:spPr bwMode="auto">
          <a:xfrm>
            <a:off x="6988175" y="4603750"/>
            <a:ext cx="50800" cy="46038"/>
          </a:xfrm>
          <a:custGeom>
            <a:gdLst>
              <a:gd fmla="*/ 15 w 22" name="T0"/>
              <a:gd fmla="*/ 21 h 21" name="T1"/>
              <a:gd fmla="*/ 11 w 22" name="T2"/>
              <a:gd fmla="*/ 19 h 21" name="T3"/>
              <a:gd fmla="*/ 2 w 22" name="T4"/>
              <a:gd fmla="*/ 11 h 21" name="T5"/>
              <a:gd fmla="*/ 2 w 22" name="T6"/>
              <a:gd fmla="*/ 2 h 21" name="T7"/>
              <a:gd fmla="*/ 11 w 22" name="T8"/>
              <a:gd fmla="*/ 2 h 21" name="T9"/>
              <a:gd fmla="*/ 19 w 22" name="T10"/>
              <a:gd fmla="*/ 11 h 21" name="T11"/>
              <a:gd fmla="*/ 19 w 22" name="T12"/>
              <a:gd fmla="*/ 19 h 21" name="T13"/>
              <a:gd fmla="*/ 15 w 22" name="T14"/>
              <a:gd fmla="*/ 21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2">
                <a:moveTo>
                  <a:pt x="15" y="21"/>
                </a:moveTo>
                <a:cubicBezTo>
                  <a:pt x="14" y="21"/>
                  <a:pt x="12" y="21"/>
                  <a:pt x="11" y="19"/>
                </a:cubicBezTo>
                <a:cubicBezTo>
                  <a:pt x="2" y="11"/>
                  <a:pt x="2" y="11"/>
                  <a:pt x="2" y="11"/>
                </a:cubicBezTo>
                <a:cubicBezTo>
                  <a:pt x="0" y="9"/>
                  <a:pt x="0" y="5"/>
                  <a:pt x="2" y="2"/>
                </a:cubicBezTo>
                <a:cubicBezTo>
                  <a:pt x="5" y="0"/>
                  <a:pt x="9" y="0"/>
                  <a:pt x="11" y="2"/>
                </a:cubicBezTo>
                <a:cubicBezTo>
                  <a:pt x="19" y="11"/>
                  <a:pt x="19" y="11"/>
                  <a:pt x="19" y="11"/>
                </a:cubicBezTo>
                <a:cubicBezTo>
                  <a:pt x="22" y="13"/>
                  <a:pt x="22" y="17"/>
                  <a:pt x="19" y="19"/>
                </a:cubicBezTo>
                <a:cubicBezTo>
                  <a:pt x="18" y="21"/>
                  <a:pt x="17" y="21"/>
                  <a:pt x="15" y="21"/>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1" name="Freeform 174"/>
          <p:cNvSpPr/>
          <p:nvPr/>
        </p:nvSpPr>
        <p:spPr bwMode="auto">
          <a:xfrm>
            <a:off x="6923088" y="4630738"/>
            <a:ext cx="25400" cy="53975"/>
          </a:xfrm>
          <a:custGeom>
            <a:gdLst>
              <a:gd fmla="*/ 6 w 12" name="T0"/>
              <a:gd fmla="*/ 24 h 24" name="T1"/>
              <a:gd fmla="*/ 0 w 12" name="T2"/>
              <a:gd fmla="*/ 18 h 24" name="T3"/>
              <a:gd fmla="*/ 0 w 12" name="T4"/>
              <a:gd fmla="*/ 6 h 24" name="T5"/>
              <a:gd fmla="*/ 6 w 12" name="T6"/>
              <a:gd fmla="*/ 0 h 24" name="T7"/>
              <a:gd fmla="*/ 12 w 12" name="T8"/>
              <a:gd fmla="*/ 6 h 24" name="T9"/>
              <a:gd fmla="*/ 12 w 12" name="T10"/>
              <a:gd fmla="*/ 18 h 24" name="T11"/>
              <a:gd fmla="*/ 6 w 12" name="T12"/>
              <a:gd fmla="*/ 24 h 24" name="T13"/>
            </a:gdLst>
            <a:cxnLst>
              <a:cxn ang="0">
                <a:pos x="T0" y="T1"/>
              </a:cxn>
              <a:cxn ang="0">
                <a:pos x="T2" y="T3"/>
              </a:cxn>
              <a:cxn ang="0">
                <a:pos x="T4" y="T5"/>
              </a:cxn>
              <a:cxn ang="0">
                <a:pos x="T6" y="T7"/>
              </a:cxn>
              <a:cxn ang="0">
                <a:pos x="T8" y="T9"/>
              </a:cxn>
              <a:cxn ang="0">
                <a:pos x="T10" y="T11"/>
              </a:cxn>
              <a:cxn ang="0">
                <a:pos x="T12" y="T13"/>
              </a:cxn>
            </a:cxnLst>
            <a:rect b="b" l="0" r="r" t="0"/>
            <a:pathLst>
              <a:path h="24" w="12">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2" name="Freeform 175"/>
          <p:cNvSpPr/>
          <p:nvPr/>
        </p:nvSpPr>
        <p:spPr bwMode="auto">
          <a:xfrm>
            <a:off x="6834188" y="4603750"/>
            <a:ext cx="50800" cy="46038"/>
          </a:xfrm>
          <a:custGeom>
            <a:gdLst>
              <a:gd fmla="*/ 7 w 22" name="T0"/>
              <a:gd fmla="*/ 21 h 21" name="T1"/>
              <a:gd fmla="*/ 3 w 22" name="T2"/>
              <a:gd fmla="*/ 19 h 21" name="T3"/>
              <a:gd fmla="*/ 3 w 22" name="T4"/>
              <a:gd fmla="*/ 11 h 21" name="T5"/>
              <a:gd fmla="*/ 11 w 22" name="T6"/>
              <a:gd fmla="*/ 2 h 21" name="T7"/>
              <a:gd fmla="*/ 20 w 22" name="T8"/>
              <a:gd fmla="*/ 2 h 21" name="T9"/>
              <a:gd fmla="*/ 20 w 22" name="T10"/>
              <a:gd fmla="*/ 11 h 21" name="T11"/>
              <a:gd fmla="*/ 11 w 22" name="T12"/>
              <a:gd fmla="*/ 19 h 21" name="T13"/>
              <a:gd fmla="*/ 7 w 22" name="T14"/>
              <a:gd fmla="*/ 21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2">
                <a:moveTo>
                  <a:pt x="7" y="21"/>
                </a:moveTo>
                <a:cubicBezTo>
                  <a:pt x="5" y="21"/>
                  <a:pt x="4" y="21"/>
                  <a:pt x="3" y="19"/>
                </a:cubicBezTo>
                <a:cubicBezTo>
                  <a:pt x="0" y="17"/>
                  <a:pt x="0" y="13"/>
                  <a:pt x="3" y="11"/>
                </a:cubicBezTo>
                <a:cubicBezTo>
                  <a:pt x="11" y="2"/>
                  <a:pt x="11" y="2"/>
                  <a:pt x="11" y="2"/>
                </a:cubicBezTo>
                <a:cubicBezTo>
                  <a:pt x="13" y="0"/>
                  <a:pt x="17" y="0"/>
                  <a:pt x="20" y="2"/>
                </a:cubicBezTo>
                <a:cubicBezTo>
                  <a:pt x="22" y="5"/>
                  <a:pt x="22" y="9"/>
                  <a:pt x="20" y="11"/>
                </a:cubicBezTo>
                <a:cubicBezTo>
                  <a:pt x="11" y="19"/>
                  <a:pt x="11" y="19"/>
                  <a:pt x="11" y="19"/>
                </a:cubicBezTo>
                <a:cubicBezTo>
                  <a:pt x="10" y="21"/>
                  <a:pt x="8" y="21"/>
                  <a:pt x="7" y="21"/>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3" name="Freeform 176"/>
          <p:cNvSpPr/>
          <p:nvPr/>
        </p:nvSpPr>
        <p:spPr bwMode="auto">
          <a:xfrm>
            <a:off x="6800850" y="4537075"/>
            <a:ext cx="53975" cy="26988"/>
          </a:xfrm>
          <a:custGeom>
            <a:gdLst>
              <a:gd fmla="*/ 18 w 24" name="T0"/>
              <a:gd fmla="*/ 12 h 12" name="T1"/>
              <a:gd fmla="*/ 6 w 24" name="T2"/>
              <a:gd fmla="*/ 12 h 12" name="T3"/>
              <a:gd fmla="*/ 0 w 24" name="T4"/>
              <a:gd fmla="*/ 6 h 12" name="T5"/>
              <a:gd fmla="*/ 6 w 24" name="T6"/>
              <a:gd fmla="*/ 0 h 12" name="T7"/>
              <a:gd fmla="*/ 18 w 24" name="T8"/>
              <a:gd fmla="*/ 0 h 12" name="T9"/>
              <a:gd fmla="*/ 24 w 24" name="T10"/>
              <a:gd fmla="*/ 6 h 12" name="T11"/>
              <a:gd fmla="*/ 18 w 24" name="T12"/>
              <a:gd fmla="*/ 12 h 12" name="T13"/>
            </a:gdLst>
            <a:cxnLst>
              <a:cxn ang="0">
                <a:pos x="T0" y="T1"/>
              </a:cxn>
              <a:cxn ang="0">
                <a:pos x="T2" y="T3"/>
              </a:cxn>
              <a:cxn ang="0">
                <a:pos x="T4" y="T5"/>
              </a:cxn>
              <a:cxn ang="0">
                <a:pos x="T6" y="T7"/>
              </a:cxn>
              <a:cxn ang="0">
                <a:pos x="T8" y="T9"/>
              </a:cxn>
              <a:cxn ang="0">
                <a:pos x="T10" y="T11"/>
              </a:cxn>
              <a:cxn ang="0">
                <a:pos x="T12" y="T13"/>
              </a:cxn>
            </a:cxnLst>
            <a:rect b="b" l="0" r="r" t="0"/>
            <a:pathLst>
              <a:path h="12" w="24">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4" name="Freeform 177"/>
          <p:cNvSpPr/>
          <p:nvPr/>
        </p:nvSpPr>
        <p:spPr bwMode="auto">
          <a:xfrm>
            <a:off x="6834188" y="4446588"/>
            <a:ext cx="50800" cy="49212"/>
          </a:xfrm>
          <a:custGeom>
            <a:gdLst>
              <a:gd fmla="*/ 15 w 22" name="T0"/>
              <a:gd fmla="*/ 21 h 21" name="T1"/>
              <a:gd fmla="*/ 11 w 22" name="T2"/>
              <a:gd fmla="*/ 20 h 21" name="T3"/>
              <a:gd fmla="*/ 3 w 22" name="T4"/>
              <a:gd fmla="*/ 11 h 21" name="T5"/>
              <a:gd fmla="*/ 3 w 22" name="T6"/>
              <a:gd fmla="*/ 3 h 21" name="T7"/>
              <a:gd fmla="*/ 11 w 22" name="T8"/>
              <a:gd fmla="*/ 3 h 21" name="T9"/>
              <a:gd fmla="*/ 20 w 22" name="T10"/>
              <a:gd fmla="*/ 11 h 21" name="T11"/>
              <a:gd fmla="*/ 20 w 22" name="T12"/>
              <a:gd fmla="*/ 20 h 21" name="T13"/>
              <a:gd fmla="*/ 15 w 22" name="T14"/>
              <a:gd fmla="*/ 21 h 2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 w="22">
                <a:moveTo>
                  <a:pt x="15" y="21"/>
                </a:moveTo>
                <a:cubicBezTo>
                  <a:pt x="14" y="21"/>
                  <a:pt x="12" y="21"/>
                  <a:pt x="11" y="20"/>
                </a:cubicBezTo>
                <a:cubicBezTo>
                  <a:pt x="3" y="11"/>
                  <a:pt x="3" y="11"/>
                  <a:pt x="3" y="11"/>
                </a:cubicBezTo>
                <a:cubicBezTo>
                  <a:pt x="0" y="9"/>
                  <a:pt x="0" y="5"/>
                  <a:pt x="3" y="3"/>
                </a:cubicBezTo>
                <a:cubicBezTo>
                  <a:pt x="5" y="0"/>
                  <a:pt x="9" y="0"/>
                  <a:pt x="11" y="3"/>
                </a:cubicBezTo>
                <a:cubicBezTo>
                  <a:pt x="20" y="11"/>
                  <a:pt x="20" y="11"/>
                  <a:pt x="20" y="11"/>
                </a:cubicBezTo>
                <a:cubicBezTo>
                  <a:pt x="22" y="13"/>
                  <a:pt x="22" y="17"/>
                  <a:pt x="20" y="20"/>
                </a:cubicBezTo>
                <a:cubicBezTo>
                  <a:pt x="18" y="21"/>
                  <a:pt x="17" y="21"/>
                  <a:pt x="15" y="21"/>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5" name="Freeform 178"/>
          <p:cNvSpPr/>
          <p:nvPr/>
        </p:nvSpPr>
        <p:spPr bwMode="auto">
          <a:xfrm>
            <a:off x="8007350" y="2579688"/>
            <a:ext cx="244475" cy="273050"/>
          </a:xfrm>
          <a:custGeom>
            <a:gdLst>
              <a:gd fmla="*/ 16 w 95" name="T0"/>
              <a:gd fmla="*/ 34 h 106" name="T1"/>
              <a:gd fmla="*/ 37 w 95" name="T2"/>
              <a:gd fmla="*/ 13 h 106" name="T3"/>
              <a:gd fmla="*/ 48 w 95" name="T4"/>
              <a:gd fmla="*/ 13 h 106" name="T5"/>
              <a:gd fmla="*/ 32 w 95" name="T6"/>
              <a:gd fmla="*/ 42 h 106" name="T7"/>
              <a:gd fmla="*/ 32 w 95" name="T8"/>
              <a:gd fmla="*/ 74 h 106" name="T9"/>
              <a:gd fmla="*/ 0 w 95" name="T10"/>
              <a:gd fmla="*/ 74 h 106" name="T11"/>
              <a:gd fmla="*/ 0 w 95" name="T12"/>
              <a:gd fmla="*/ 85 h 106" name="T13"/>
              <a:gd fmla="*/ 42 w 95" name="T14"/>
              <a:gd fmla="*/ 85 h 106" name="T15"/>
              <a:gd fmla="*/ 42 w 95" name="T16"/>
              <a:gd fmla="*/ 53 h 106" name="T17"/>
              <a:gd fmla="*/ 64 w 95" name="T18"/>
              <a:gd fmla="*/ 71 h 106" name="T19"/>
              <a:gd fmla="*/ 64 w 95" name="T20"/>
              <a:gd fmla="*/ 106 h 106" name="T21"/>
              <a:gd fmla="*/ 74 w 95" name="T22"/>
              <a:gd fmla="*/ 106 h 106" name="T23"/>
              <a:gd fmla="*/ 74 w 95" name="T24"/>
              <a:gd fmla="*/ 63 h 106" name="T25"/>
              <a:gd fmla="*/ 53 w 95" name="T26"/>
              <a:gd fmla="*/ 45 h 106" name="T27"/>
              <a:gd fmla="*/ 58 w 95" name="T28"/>
              <a:gd fmla="*/ 32 h 106" name="T29"/>
              <a:gd fmla="*/ 64 w 95" name="T30"/>
              <a:gd fmla="*/ 37 h 106" name="T31"/>
              <a:gd fmla="*/ 95 w 95" name="T32"/>
              <a:gd fmla="*/ 37 h 106" name="T33"/>
              <a:gd fmla="*/ 95 w 95" name="T34"/>
              <a:gd fmla="*/ 26 h 106" name="T35"/>
              <a:gd fmla="*/ 69 w 95" name="T36"/>
              <a:gd fmla="*/ 26 h 106" name="T37"/>
              <a:gd fmla="*/ 69 w 95" name="T38"/>
              <a:gd fmla="*/ 0 h 106" name="T39"/>
              <a:gd fmla="*/ 32 w 95" name="T40"/>
              <a:gd fmla="*/ 0 h 106" name="T41"/>
              <a:gd fmla="*/ 10 w 95" name="T42"/>
              <a:gd fmla="*/ 29 h 106" name="T43"/>
              <a:gd fmla="*/ 16 w 95" name="T44"/>
              <a:gd fmla="*/ 34 h 106"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05" w="95">
                <a:moveTo>
                  <a:pt x="16" y="34"/>
                </a:moveTo>
                <a:lnTo>
                  <a:pt x="37" y="13"/>
                </a:lnTo>
                <a:lnTo>
                  <a:pt x="48" y="13"/>
                </a:lnTo>
                <a:lnTo>
                  <a:pt x="32" y="42"/>
                </a:lnTo>
                <a:lnTo>
                  <a:pt x="32" y="74"/>
                </a:lnTo>
                <a:lnTo>
                  <a:pt x="0" y="74"/>
                </a:lnTo>
                <a:lnTo>
                  <a:pt x="0" y="85"/>
                </a:lnTo>
                <a:lnTo>
                  <a:pt x="42" y="85"/>
                </a:lnTo>
                <a:lnTo>
                  <a:pt x="42" y="53"/>
                </a:lnTo>
                <a:lnTo>
                  <a:pt x="64" y="71"/>
                </a:lnTo>
                <a:lnTo>
                  <a:pt x="64" y="106"/>
                </a:lnTo>
                <a:lnTo>
                  <a:pt x="74" y="106"/>
                </a:lnTo>
                <a:lnTo>
                  <a:pt x="74" y="63"/>
                </a:lnTo>
                <a:lnTo>
                  <a:pt x="53" y="45"/>
                </a:lnTo>
                <a:lnTo>
                  <a:pt x="58" y="32"/>
                </a:lnTo>
                <a:lnTo>
                  <a:pt x="64" y="37"/>
                </a:lnTo>
                <a:lnTo>
                  <a:pt x="95" y="37"/>
                </a:lnTo>
                <a:lnTo>
                  <a:pt x="95" y="26"/>
                </a:lnTo>
                <a:lnTo>
                  <a:pt x="69" y="26"/>
                </a:lnTo>
                <a:lnTo>
                  <a:pt x="69" y="0"/>
                </a:lnTo>
                <a:lnTo>
                  <a:pt x="32" y="0"/>
                </a:lnTo>
                <a:lnTo>
                  <a:pt x="10" y="29"/>
                </a:lnTo>
                <a:lnTo>
                  <a:pt x="16" y="3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6" name="Oval 179"/>
          <p:cNvSpPr>
            <a:spLocks noChangeArrowheads="1"/>
          </p:cNvSpPr>
          <p:nvPr/>
        </p:nvSpPr>
        <p:spPr bwMode="auto">
          <a:xfrm>
            <a:off x="8172450" y="2522538"/>
            <a:ext cx="53975" cy="57150"/>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7" name="Freeform 180"/>
          <p:cNvSpPr>
            <a:spLocks noEditPoints="1"/>
          </p:cNvSpPr>
          <p:nvPr/>
        </p:nvSpPr>
        <p:spPr bwMode="auto">
          <a:xfrm>
            <a:off x="8007350" y="1995488"/>
            <a:ext cx="190500" cy="41275"/>
          </a:xfrm>
          <a:custGeom>
            <a:gdLst>
              <a:gd fmla="*/ 42 w 84" name="T0"/>
              <a:gd fmla="*/ 0 h 18" name="T1"/>
              <a:gd fmla="*/ 0 w 84" name="T2"/>
              <a:gd fmla="*/ 9 h 18" name="T3"/>
              <a:gd fmla="*/ 42 w 84" name="T4"/>
              <a:gd fmla="*/ 18 h 18" name="T5"/>
              <a:gd fmla="*/ 84 w 84" name="T6"/>
              <a:gd fmla="*/ 9 h 18" name="T7"/>
              <a:gd fmla="*/ 42 w 84" name="T8"/>
              <a:gd fmla="*/ 0 h 18" name="T9"/>
              <a:gd fmla="*/ 42 w 84" name="T10"/>
              <a:gd fmla="*/ 12 h 18" name="T11"/>
              <a:gd fmla="*/ 30 w 84" name="T12"/>
              <a:gd fmla="*/ 8 h 18" name="T13"/>
              <a:gd fmla="*/ 42 w 84" name="T14"/>
              <a:gd fmla="*/ 4 h 18" name="T15"/>
              <a:gd fmla="*/ 54 w 84" name="T16"/>
              <a:gd fmla="*/ 8 h 18" name="T17"/>
              <a:gd fmla="*/ 42 w 84" name="T18"/>
              <a:gd fmla="*/ 12 h 1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8" w="84">
                <a:moveTo>
                  <a:pt x="42" y="0"/>
                </a:moveTo>
                <a:cubicBezTo>
                  <a:pt x="19" y="0"/>
                  <a:pt x="0" y="4"/>
                  <a:pt x="0" y="9"/>
                </a:cubicBezTo>
                <a:cubicBezTo>
                  <a:pt x="0" y="14"/>
                  <a:pt x="19" y="18"/>
                  <a:pt x="42" y="18"/>
                </a:cubicBezTo>
                <a:cubicBezTo>
                  <a:pt x="65" y="18"/>
                  <a:pt x="84" y="14"/>
                  <a:pt x="84" y="9"/>
                </a:cubicBezTo>
                <a:cubicBezTo>
                  <a:pt x="84" y="4"/>
                  <a:pt x="65" y="0"/>
                  <a:pt x="42" y="0"/>
                </a:cubicBezTo>
                <a:moveTo>
                  <a:pt x="42" y="12"/>
                </a:moveTo>
                <a:cubicBezTo>
                  <a:pt x="35" y="12"/>
                  <a:pt x="30" y="10"/>
                  <a:pt x="30" y="8"/>
                </a:cubicBezTo>
                <a:cubicBezTo>
                  <a:pt x="30" y="6"/>
                  <a:pt x="35" y="4"/>
                  <a:pt x="42" y="4"/>
                </a:cubicBezTo>
                <a:cubicBezTo>
                  <a:pt x="49" y="4"/>
                  <a:pt x="54" y="6"/>
                  <a:pt x="54" y="8"/>
                </a:cubicBezTo>
                <a:cubicBezTo>
                  <a:pt x="54" y="10"/>
                  <a:pt x="49" y="12"/>
                  <a:pt x="42" y="1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8" name="Freeform 181"/>
          <p:cNvSpPr>
            <a:spLocks noEditPoints="1"/>
          </p:cNvSpPr>
          <p:nvPr/>
        </p:nvSpPr>
        <p:spPr bwMode="auto">
          <a:xfrm>
            <a:off x="8007350" y="2036763"/>
            <a:ext cx="355600" cy="231775"/>
          </a:xfrm>
          <a:custGeom>
            <a:gdLst>
              <a:gd fmla="*/ 84 w 156" name="T0"/>
              <a:gd fmla="*/ 6 h 102" name="T1"/>
              <a:gd fmla="*/ 42 w 156" name="T2"/>
              <a:gd fmla="*/ 6 h 102" name="T3"/>
              <a:gd fmla="*/ 0 w 156" name="T4"/>
              <a:gd fmla="*/ 96 h 102" name="T5"/>
              <a:gd fmla="*/ 84 w 156" name="T6"/>
              <a:gd fmla="*/ 96 h 102" name="T7"/>
              <a:gd fmla="*/ 150 w 156" name="T8"/>
              <a:gd fmla="*/ 84 h 102" name="T9"/>
              <a:gd fmla="*/ 156 w 156" name="T10"/>
              <a:gd fmla="*/ 12 h 102" name="T11"/>
              <a:gd fmla="*/ 138 w 156" name="T12"/>
              <a:gd fmla="*/ 12 h 102" name="T13"/>
              <a:gd fmla="*/ 144 w 156" name="T14"/>
              <a:gd fmla="*/ 18 h 102" name="T15"/>
              <a:gd fmla="*/ 138 w 156" name="T16"/>
              <a:gd fmla="*/ 12 h 102" name="T17"/>
              <a:gd fmla="*/ 132 w 156" name="T18"/>
              <a:gd fmla="*/ 12 h 102" name="T19"/>
              <a:gd fmla="*/ 126 w 156" name="T20"/>
              <a:gd fmla="*/ 18 h 102" name="T21"/>
              <a:gd fmla="*/ 114 w 156" name="T22"/>
              <a:gd fmla="*/ 12 h 102" name="T23"/>
              <a:gd fmla="*/ 120 w 156" name="T24"/>
              <a:gd fmla="*/ 18 h 102" name="T25"/>
              <a:gd fmla="*/ 114 w 156" name="T26"/>
              <a:gd fmla="*/ 12 h 102" name="T27"/>
              <a:gd fmla="*/ 108 w 156" name="T28"/>
              <a:gd fmla="*/ 12 h 102" name="T29"/>
              <a:gd fmla="*/ 102 w 156" name="T30"/>
              <a:gd fmla="*/ 18 h 102" name="T31"/>
              <a:gd fmla="*/ 96 w 156" name="T32"/>
              <a:gd fmla="*/ 78 h 102" name="T33"/>
              <a:gd fmla="*/ 90 w 156" name="T34"/>
              <a:gd fmla="*/ 72 h 102" name="T35"/>
              <a:gd fmla="*/ 96 w 156" name="T36"/>
              <a:gd fmla="*/ 78 h 102" name="T37"/>
              <a:gd fmla="*/ 84 w 156" name="T38"/>
              <a:gd fmla="*/ 66 h 102" name="T39"/>
              <a:gd fmla="*/ 96 w 156" name="T40"/>
              <a:gd fmla="*/ 24 h 102" name="T41"/>
              <a:gd fmla="*/ 96 w 156" name="T42"/>
              <a:gd fmla="*/ 18 h 102" name="T43"/>
              <a:gd fmla="*/ 90 w 156" name="T44"/>
              <a:gd fmla="*/ 12 h 102" name="T45"/>
              <a:gd fmla="*/ 96 w 156" name="T46"/>
              <a:gd fmla="*/ 18 h 102" name="T47"/>
              <a:gd fmla="*/ 102 w 156" name="T48"/>
              <a:gd fmla="*/ 78 h 102" name="T49"/>
              <a:gd fmla="*/ 108 w 156" name="T50"/>
              <a:gd fmla="*/ 72 h 102" name="T51"/>
              <a:gd fmla="*/ 120 w 156" name="T52"/>
              <a:gd fmla="*/ 78 h 102" name="T53"/>
              <a:gd fmla="*/ 114 w 156" name="T54"/>
              <a:gd fmla="*/ 72 h 102" name="T55"/>
              <a:gd fmla="*/ 120 w 156" name="T56"/>
              <a:gd fmla="*/ 78 h 102" name="T57"/>
              <a:gd fmla="*/ 126 w 156" name="T58"/>
              <a:gd fmla="*/ 78 h 102" name="T59"/>
              <a:gd fmla="*/ 132 w 156" name="T60"/>
              <a:gd fmla="*/ 72 h 102" name="T61"/>
              <a:gd fmla="*/ 144 w 156" name="T62"/>
              <a:gd fmla="*/ 78 h 102" name="T63"/>
              <a:gd fmla="*/ 138 w 156" name="T64"/>
              <a:gd fmla="*/ 72 h 102" name="T65"/>
              <a:gd fmla="*/ 144 w 156" name="T66"/>
              <a:gd fmla="*/ 78 h 102" name="T67"/>
              <a:gd fmla="*/ 102 w 156" name="T68"/>
              <a:gd fmla="*/ 66 h 102" name="T69"/>
              <a:gd fmla="*/ 150 w 156" name="T70"/>
              <a:gd fmla="*/ 24 h 10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02" w="156">
                <a:moveTo>
                  <a:pt x="150" y="6"/>
                </a:moveTo>
                <a:cubicBezTo>
                  <a:pt x="84" y="6"/>
                  <a:pt x="84" y="6"/>
                  <a:pt x="84" y="6"/>
                </a:cubicBezTo>
                <a:cubicBezTo>
                  <a:pt x="84" y="0"/>
                  <a:pt x="84" y="0"/>
                  <a:pt x="84" y="0"/>
                </a:cubicBezTo>
                <a:cubicBezTo>
                  <a:pt x="84" y="0"/>
                  <a:pt x="78" y="6"/>
                  <a:pt x="42" y="6"/>
                </a:cubicBezTo>
                <a:cubicBezTo>
                  <a:pt x="6" y="6"/>
                  <a:pt x="0" y="0"/>
                  <a:pt x="0" y="0"/>
                </a:cubicBezTo>
                <a:cubicBezTo>
                  <a:pt x="0" y="96"/>
                  <a:pt x="0" y="96"/>
                  <a:pt x="0" y="96"/>
                </a:cubicBezTo>
                <a:cubicBezTo>
                  <a:pt x="0" y="96"/>
                  <a:pt x="6" y="102"/>
                  <a:pt x="42" y="102"/>
                </a:cubicBezTo>
                <a:cubicBezTo>
                  <a:pt x="78" y="102"/>
                  <a:pt x="84" y="96"/>
                  <a:pt x="84" y="96"/>
                </a:cubicBezTo>
                <a:cubicBezTo>
                  <a:pt x="84" y="84"/>
                  <a:pt x="84" y="84"/>
                  <a:pt x="84" y="84"/>
                </a:cubicBezTo>
                <a:cubicBezTo>
                  <a:pt x="150" y="84"/>
                  <a:pt x="150" y="84"/>
                  <a:pt x="150" y="84"/>
                </a:cubicBezTo>
                <a:cubicBezTo>
                  <a:pt x="153" y="84"/>
                  <a:pt x="156" y="81"/>
                  <a:pt x="156" y="78"/>
                </a:cubicBezTo>
                <a:cubicBezTo>
                  <a:pt x="156" y="12"/>
                  <a:pt x="156" y="12"/>
                  <a:pt x="156" y="12"/>
                </a:cubicBezTo>
                <a:cubicBezTo>
                  <a:pt x="156" y="9"/>
                  <a:pt x="153" y="6"/>
                  <a:pt x="150" y="6"/>
                </a:cubicBezTo>
                <a:moveTo>
                  <a:pt x="138" y="12"/>
                </a:moveTo>
                <a:cubicBezTo>
                  <a:pt x="144" y="12"/>
                  <a:pt x="144" y="12"/>
                  <a:pt x="144" y="12"/>
                </a:cubicBezTo>
                <a:cubicBezTo>
                  <a:pt x="144" y="18"/>
                  <a:pt x="144" y="18"/>
                  <a:pt x="144" y="18"/>
                </a:cubicBezTo>
                <a:cubicBezTo>
                  <a:pt x="138" y="18"/>
                  <a:pt x="138" y="18"/>
                  <a:pt x="138" y="18"/>
                </a:cubicBezTo>
                <a:lnTo>
                  <a:pt x="138" y="12"/>
                </a:lnTo>
                <a:close/>
                <a:moveTo>
                  <a:pt x="126" y="12"/>
                </a:moveTo>
                <a:cubicBezTo>
                  <a:pt x="132" y="12"/>
                  <a:pt x="132" y="12"/>
                  <a:pt x="132" y="12"/>
                </a:cubicBezTo>
                <a:cubicBezTo>
                  <a:pt x="132" y="18"/>
                  <a:pt x="132" y="18"/>
                  <a:pt x="132" y="18"/>
                </a:cubicBezTo>
                <a:cubicBezTo>
                  <a:pt x="126" y="18"/>
                  <a:pt x="126" y="18"/>
                  <a:pt x="126" y="18"/>
                </a:cubicBezTo>
                <a:lnTo>
                  <a:pt x="126" y="12"/>
                </a:lnTo>
                <a:close/>
                <a:moveTo>
                  <a:pt x="114" y="12"/>
                </a:moveTo>
                <a:cubicBezTo>
                  <a:pt x="120" y="12"/>
                  <a:pt x="120" y="12"/>
                  <a:pt x="120" y="12"/>
                </a:cubicBezTo>
                <a:cubicBezTo>
                  <a:pt x="120" y="18"/>
                  <a:pt x="120" y="18"/>
                  <a:pt x="120" y="18"/>
                </a:cubicBezTo>
                <a:cubicBezTo>
                  <a:pt x="114" y="18"/>
                  <a:pt x="114" y="18"/>
                  <a:pt x="114" y="18"/>
                </a:cubicBezTo>
                <a:lnTo>
                  <a:pt x="114" y="12"/>
                </a:lnTo>
                <a:close/>
                <a:moveTo>
                  <a:pt x="102" y="12"/>
                </a:moveTo>
                <a:cubicBezTo>
                  <a:pt x="108" y="12"/>
                  <a:pt x="108" y="12"/>
                  <a:pt x="108" y="12"/>
                </a:cubicBezTo>
                <a:cubicBezTo>
                  <a:pt x="108" y="18"/>
                  <a:pt x="108" y="18"/>
                  <a:pt x="108" y="18"/>
                </a:cubicBezTo>
                <a:cubicBezTo>
                  <a:pt x="102" y="18"/>
                  <a:pt x="102" y="18"/>
                  <a:pt x="102" y="18"/>
                </a:cubicBezTo>
                <a:lnTo>
                  <a:pt x="102" y="12"/>
                </a:lnTo>
                <a:close/>
                <a:moveTo>
                  <a:pt x="96" y="78"/>
                </a:moveTo>
                <a:cubicBezTo>
                  <a:pt x="90" y="78"/>
                  <a:pt x="90" y="78"/>
                  <a:pt x="90" y="78"/>
                </a:cubicBezTo>
                <a:cubicBezTo>
                  <a:pt x="90" y="72"/>
                  <a:pt x="90" y="72"/>
                  <a:pt x="90" y="72"/>
                </a:cubicBezTo>
                <a:cubicBezTo>
                  <a:pt x="96" y="72"/>
                  <a:pt x="96" y="72"/>
                  <a:pt x="96" y="72"/>
                </a:cubicBezTo>
                <a:lnTo>
                  <a:pt x="96" y="78"/>
                </a:lnTo>
                <a:close/>
                <a:moveTo>
                  <a:pt x="96" y="66"/>
                </a:moveTo>
                <a:cubicBezTo>
                  <a:pt x="84" y="66"/>
                  <a:pt x="84" y="66"/>
                  <a:pt x="84" y="66"/>
                </a:cubicBezTo>
                <a:cubicBezTo>
                  <a:pt x="84" y="24"/>
                  <a:pt x="84" y="24"/>
                  <a:pt x="84" y="24"/>
                </a:cubicBezTo>
                <a:cubicBezTo>
                  <a:pt x="96" y="24"/>
                  <a:pt x="96" y="24"/>
                  <a:pt x="96" y="24"/>
                </a:cubicBezTo>
                <a:lnTo>
                  <a:pt x="96" y="66"/>
                </a:lnTo>
                <a:close/>
                <a:moveTo>
                  <a:pt x="96" y="18"/>
                </a:moveTo>
                <a:cubicBezTo>
                  <a:pt x="90" y="18"/>
                  <a:pt x="90" y="18"/>
                  <a:pt x="90" y="18"/>
                </a:cubicBezTo>
                <a:cubicBezTo>
                  <a:pt x="90" y="12"/>
                  <a:pt x="90" y="12"/>
                  <a:pt x="90" y="12"/>
                </a:cubicBezTo>
                <a:cubicBezTo>
                  <a:pt x="96" y="12"/>
                  <a:pt x="96" y="12"/>
                  <a:pt x="96" y="12"/>
                </a:cubicBezTo>
                <a:lnTo>
                  <a:pt x="96" y="18"/>
                </a:lnTo>
                <a:close/>
                <a:moveTo>
                  <a:pt x="108" y="78"/>
                </a:moveTo>
                <a:cubicBezTo>
                  <a:pt x="102" y="78"/>
                  <a:pt x="102" y="78"/>
                  <a:pt x="102" y="78"/>
                </a:cubicBezTo>
                <a:cubicBezTo>
                  <a:pt x="102" y="72"/>
                  <a:pt x="102" y="72"/>
                  <a:pt x="102" y="72"/>
                </a:cubicBezTo>
                <a:cubicBezTo>
                  <a:pt x="108" y="72"/>
                  <a:pt x="108" y="72"/>
                  <a:pt x="108" y="72"/>
                </a:cubicBezTo>
                <a:lnTo>
                  <a:pt x="108" y="78"/>
                </a:lnTo>
                <a:close/>
                <a:moveTo>
                  <a:pt x="120" y="78"/>
                </a:moveTo>
                <a:cubicBezTo>
                  <a:pt x="114" y="78"/>
                  <a:pt x="114" y="78"/>
                  <a:pt x="114" y="78"/>
                </a:cubicBezTo>
                <a:cubicBezTo>
                  <a:pt x="114" y="72"/>
                  <a:pt x="114" y="72"/>
                  <a:pt x="114" y="72"/>
                </a:cubicBezTo>
                <a:cubicBezTo>
                  <a:pt x="120" y="72"/>
                  <a:pt x="120" y="72"/>
                  <a:pt x="120" y="72"/>
                </a:cubicBezTo>
                <a:lnTo>
                  <a:pt x="120" y="78"/>
                </a:lnTo>
                <a:close/>
                <a:moveTo>
                  <a:pt x="132" y="78"/>
                </a:moveTo>
                <a:cubicBezTo>
                  <a:pt x="126" y="78"/>
                  <a:pt x="126" y="78"/>
                  <a:pt x="126" y="78"/>
                </a:cubicBezTo>
                <a:cubicBezTo>
                  <a:pt x="126" y="72"/>
                  <a:pt x="126" y="72"/>
                  <a:pt x="126" y="72"/>
                </a:cubicBezTo>
                <a:cubicBezTo>
                  <a:pt x="132" y="72"/>
                  <a:pt x="132" y="72"/>
                  <a:pt x="132" y="72"/>
                </a:cubicBezTo>
                <a:lnTo>
                  <a:pt x="132" y="78"/>
                </a:lnTo>
                <a:close/>
                <a:moveTo>
                  <a:pt x="144" y="78"/>
                </a:moveTo>
                <a:cubicBezTo>
                  <a:pt x="138" y="78"/>
                  <a:pt x="138" y="78"/>
                  <a:pt x="138" y="78"/>
                </a:cubicBezTo>
                <a:cubicBezTo>
                  <a:pt x="138" y="72"/>
                  <a:pt x="138" y="72"/>
                  <a:pt x="138" y="72"/>
                </a:cubicBezTo>
                <a:cubicBezTo>
                  <a:pt x="144" y="72"/>
                  <a:pt x="144" y="72"/>
                  <a:pt x="144" y="72"/>
                </a:cubicBezTo>
                <a:lnTo>
                  <a:pt x="144" y="78"/>
                </a:lnTo>
                <a:close/>
                <a:moveTo>
                  <a:pt x="150" y="66"/>
                </a:moveTo>
                <a:cubicBezTo>
                  <a:pt x="102" y="66"/>
                  <a:pt x="102" y="66"/>
                  <a:pt x="102" y="66"/>
                </a:cubicBezTo>
                <a:cubicBezTo>
                  <a:pt x="102" y="24"/>
                  <a:pt x="102" y="24"/>
                  <a:pt x="102" y="24"/>
                </a:cubicBezTo>
                <a:cubicBezTo>
                  <a:pt x="150" y="24"/>
                  <a:pt x="150" y="24"/>
                  <a:pt x="150" y="24"/>
                </a:cubicBezTo>
                <a:lnTo>
                  <a:pt x="150" y="6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9" name="Rectangle 182"/>
          <p:cNvSpPr>
            <a:spLocks noChangeArrowheads="1"/>
          </p:cNvSpPr>
          <p:nvPr/>
        </p:nvSpPr>
        <p:spPr bwMode="auto">
          <a:xfrm>
            <a:off x="6189663" y="2820988"/>
            <a:ext cx="26987" cy="1587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0" name="Rectangle 183"/>
          <p:cNvSpPr>
            <a:spLocks noChangeArrowheads="1"/>
          </p:cNvSpPr>
          <p:nvPr/>
        </p:nvSpPr>
        <p:spPr bwMode="auto">
          <a:xfrm>
            <a:off x="6162675" y="2767013"/>
            <a:ext cx="80963" cy="1587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1" name="Rectangle 184"/>
          <p:cNvSpPr>
            <a:spLocks noChangeArrowheads="1"/>
          </p:cNvSpPr>
          <p:nvPr/>
        </p:nvSpPr>
        <p:spPr bwMode="auto">
          <a:xfrm>
            <a:off x="6162675" y="2795588"/>
            <a:ext cx="80963" cy="12700"/>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2" name="Freeform 185"/>
          <p:cNvSpPr/>
          <p:nvPr/>
        </p:nvSpPr>
        <p:spPr bwMode="auto">
          <a:xfrm>
            <a:off x="6108700" y="2549525"/>
            <a:ext cx="188913" cy="204788"/>
          </a:xfrm>
          <a:custGeom>
            <a:gdLst>
              <a:gd fmla="*/ 84 w 84" name="T0"/>
              <a:gd fmla="*/ 42 h 90" name="T1"/>
              <a:gd fmla="*/ 42 w 84" name="T2"/>
              <a:gd fmla="*/ 0 h 90" name="T3"/>
              <a:gd fmla="*/ 0 w 84" name="T4"/>
              <a:gd fmla="*/ 42 h 90" name="T5"/>
              <a:gd fmla="*/ 24 w 84" name="T6"/>
              <a:gd fmla="*/ 80 h 90" name="T7"/>
              <a:gd fmla="*/ 24 w 84" name="T8"/>
              <a:gd fmla="*/ 90 h 90" name="T9"/>
              <a:gd fmla="*/ 60 w 84" name="T10"/>
              <a:gd fmla="*/ 90 h 90" name="T11"/>
              <a:gd fmla="*/ 60 w 84" name="T12"/>
              <a:gd fmla="*/ 80 h 90" name="T13"/>
              <a:gd fmla="*/ 84 w 84" name="T14"/>
              <a:gd fmla="*/ 42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84">
                <a:moveTo>
                  <a:pt x="84" y="42"/>
                </a:moveTo>
                <a:cubicBezTo>
                  <a:pt x="84" y="19"/>
                  <a:pt x="65" y="0"/>
                  <a:pt x="42" y="0"/>
                </a:cubicBezTo>
                <a:cubicBezTo>
                  <a:pt x="19" y="0"/>
                  <a:pt x="0" y="19"/>
                  <a:pt x="0" y="42"/>
                </a:cubicBezTo>
                <a:cubicBezTo>
                  <a:pt x="0" y="59"/>
                  <a:pt x="10" y="73"/>
                  <a:pt x="24" y="80"/>
                </a:cubicBezTo>
                <a:cubicBezTo>
                  <a:pt x="24" y="90"/>
                  <a:pt x="24" y="90"/>
                  <a:pt x="24" y="90"/>
                </a:cubicBezTo>
                <a:cubicBezTo>
                  <a:pt x="60" y="90"/>
                  <a:pt x="60" y="90"/>
                  <a:pt x="60" y="90"/>
                </a:cubicBezTo>
                <a:cubicBezTo>
                  <a:pt x="60" y="80"/>
                  <a:pt x="60" y="80"/>
                  <a:pt x="60" y="80"/>
                </a:cubicBezTo>
                <a:cubicBezTo>
                  <a:pt x="74" y="73"/>
                  <a:pt x="84" y="59"/>
                  <a:pt x="84" y="4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3" name="Freeform 186"/>
          <p:cNvSpPr/>
          <p:nvPr/>
        </p:nvSpPr>
        <p:spPr bwMode="auto">
          <a:xfrm>
            <a:off x="6781800" y="2516188"/>
            <a:ext cx="188913" cy="354012"/>
          </a:xfrm>
          <a:custGeom>
            <a:gdLst>
              <a:gd fmla="*/ 84 w 84" name="T0"/>
              <a:gd fmla="*/ 24 h 156" name="T1"/>
              <a:gd fmla="*/ 84 w 84" name="T2"/>
              <a:gd fmla="*/ 114 h 156" name="T3"/>
              <a:gd fmla="*/ 42 w 84" name="T4"/>
              <a:gd fmla="*/ 156 h 156" name="T5"/>
              <a:gd fmla="*/ 0 w 84" name="T6"/>
              <a:gd fmla="*/ 114 h 156" name="T7"/>
              <a:gd fmla="*/ 0 w 84" name="T8"/>
              <a:gd fmla="*/ 30 h 156" name="T9"/>
              <a:gd fmla="*/ 4 w 84" name="T10"/>
              <a:gd fmla="*/ 15 h 156" name="T11"/>
              <a:gd fmla="*/ 30 w 84" name="T12"/>
              <a:gd fmla="*/ 0 h 156" name="T13"/>
              <a:gd fmla="*/ 56 w 84" name="T14"/>
              <a:gd fmla="*/ 15 h 156" name="T15"/>
              <a:gd fmla="*/ 60 w 84" name="T16"/>
              <a:gd fmla="*/ 30 h 156" name="T17"/>
              <a:gd fmla="*/ 60 w 84" name="T18"/>
              <a:gd fmla="*/ 108 h 156" name="T19"/>
              <a:gd fmla="*/ 42 w 84" name="T20"/>
              <a:gd fmla="*/ 126 h 156" name="T21"/>
              <a:gd fmla="*/ 24 w 84" name="T22"/>
              <a:gd fmla="*/ 108 h 156" name="T23"/>
              <a:gd fmla="*/ 24 w 84" name="T24"/>
              <a:gd fmla="*/ 54 h 156" name="T25"/>
              <a:gd fmla="*/ 30 w 84" name="T26"/>
              <a:gd fmla="*/ 48 h 156" name="T27"/>
              <a:gd fmla="*/ 36 w 84" name="T28"/>
              <a:gd fmla="*/ 54 h 156" name="T29"/>
              <a:gd fmla="*/ 36 w 84" name="T30"/>
              <a:gd fmla="*/ 108 h 156" name="T31"/>
              <a:gd fmla="*/ 42 w 84" name="T32"/>
              <a:gd fmla="*/ 114 h 156" name="T33"/>
              <a:gd fmla="*/ 48 w 84" name="T34"/>
              <a:gd fmla="*/ 108 h 156" name="T35"/>
              <a:gd fmla="*/ 48 w 84" name="T36"/>
              <a:gd fmla="*/ 30 h 156" name="T37"/>
              <a:gd fmla="*/ 30 w 84" name="T38"/>
              <a:gd fmla="*/ 12 h 156" name="T39"/>
              <a:gd fmla="*/ 14 w 84" name="T40"/>
              <a:gd fmla="*/ 21 h 156" name="T41"/>
              <a:gd fmla="*/ 12 w 84" name="T42"/>
              <a:gd fmla="*/ 30 h 156" name="T43"/>
              <a:gd fmla="*/ 12 w 84" name="T44"/>
              <a:gd fmla="*/ 114 h 156" name="T45"/>
              <a:gd fmla="*/ 42 w 84" name="T46"/>
              <a:gd fmla="*/ 144 h 156" name="T47"/>
              <a:gd fmla="*/ 72 w 84" name="T48"/>
              <a:gd fmla="*/ 114 h 156" name="T49"/>
              <a:gd fmla="*/ 72 w 84" name="T50"/>
              <a:gd fmla="*/ 24 h 156" name="T51"/>
              <a:gd fmla="*/ 78 w 84" name="T52"/>
              <a:gd fmla="*/ 18 h 156" name="T53"/>
              <a:gd fmla="*/ 84 w 84" name="T54"/>
              <a:gd fmla="*/ 24 h 156"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56" w="84">
                <a:moveTo>
                  <a:pt x="84" y="24"/>
                </a:moveTo>
                <a:cubicBezTo>
                  <a:pt x="84" y="114"/>
                  <a:pt x="84" y="114"/>
                  <a:pt x="84" y="114"/>
                </a:cubicBezTo>
                <a:cubicBezTo>
                  <a:pt x="84" y="129"/>
                  <a:pt x="75" y="156"/>
                  <a:pt x="42" y="156"/>
                </a:cubicBezTo>
                <a:cubicBezTo>
                  <a:pt x="9" y="156"/>
                  <a:pt x="0" y="129"/>
                  <a:pt x="0" y="114"/>
                </a:cubicBezTo>
                <a:cubicBezTo>
                  <a:pt x="0" y="30"/>
                  <a:pt x="0" y="30"/>
                  <a:pt x="0" y="30"/>
                </a:cubicBezTo>
                <a:cubicBezTo>
                  <a:pt x="0" y="29"/>
                  <a:pt x="0" y="22"/>
                  <a:pt x="4" y="15"/>
                </a:cubicBezTo>
                <a:cubicBezTo>
                  <a:pt x="9" y="5"/>
                  <a:pt x="18" y="0"/>
                  <a:pt x="30" y="0"/>
                </a:cubicBezTo>
                <a:cubicBezTo>
                  <a:pt x="42" y="0"/>
                  <a:pt x="51" y="5"/>
                  <a:pt x="56" y="15"/>
                </a:cubicBezTo>
                <a:cubicBezTo>
                  <a:pt x="60" y="22"/>
                  <a:pt x="60" y="29"/>
                  <a:pt x="60" y="30"/>
                </a:cubicBezTo>
                <a:cubicBezTo>
                  <a:pt x="60" y="108"/>
                  <a:pt x="60" y="108"/>
                  <a:pt x="60" y="108"/>
                </a:cubicBezTo>
                <a:cubicBezTo>
                  <a:pt x="60" y="115"/>
                  <a:pt x="55" y="126"/>
                  <a:pt x="42" y="126"/>
                </a:cubicBezTo>
                <a:cubicBezTo>
                  <a:pt x="29" y="126"/>
                  <a:pt x="24" y="115"/>
                  <a:pt x="24" y="108"/>
                </a:cubicBezTo>
                <a:cubicBezTo>
                  <a:pt x="24" y="54"/>
                  <a:pt x="24" y="54"/>
                  <a:pt x="24" y="54"/>
                </a:cubicBezTo>
                <a:cubicBezTo>
                  <a:pt x="24" y="51"/>
                  <a:pt x="27" y="48"/>
                  <a:pt x="30" y="48"/>
                </a:cubicBezTo>
                <a:cubicBezTo>
                  <a:pt x="33" y="48"/>
                  <a:pt x="36" y="51"/>
                  <a:pt x="36" y="54"/>
                </a:cubicBezTo>
                <a:cubicBezTo>
                  <a:pt x="36" y="108"/>
                  <a:pt x="36" y="108"/>
                  <a:pt x="36" y="108"/>
                </a:cubicBezTo>
                <a:cubicBezTo>
                  <a:pt x="36" y="111"/>
                  <a:pt x="37" y="114"/>
                  <a:pt x="42" y="114"/>
                </a:cubicBezTo>
                <a:cubicBezTo>
                  <a:pt x="47" y="114"/>
                  <a:pt x="48" y="111"/>
                  <a:pt x="48" y="108"/>
                </a:cubicBezTo>
                <a:cubicBezTo>
                  <a:pt x="48" y="30"/>
                  <a:pt x="48" y="30"/>
                  <a:pt x="48" y="30"/>
                </a:cubicBezTo>
                <a:cubicBezTo>
                  <a:pt x="48" y="27"/>
                  <a:pt x="47" y="12"/>
                  <a:pt x="30" y="12"/>
                </a:cubicBezTo>
                <a:cubicBezTo>
                  <a:pt x="22" y="12"/>
                  <a:pt x="17" y="15"/>
                  <a:pt x="14" y="21"/>
                </a:cubicBezTo>
                <a:cubicBezTo>
                  <a:pt x="12" y="25"/>
                  <a:pt x="12" y="30"/>
                  <a:pt x="12" y="30"/>
                </a:cubicBezTo>
                <a:cubicBezTo>
                  <a:pt x="12" y="114"/>
                  <a:pt x="12" y="114"/>
                  <a:pt x="12" y="114"/>
                </a:cubicBezTo>
                <a:cubicBezTo>
                  <a:pt x="12" y="117"/>
                  <a:pt x="13" y="144"/>
                  <a:pt x="42" y="144"/>
                </a:cubicBezTo>
                <a:cubicBezTo>
                  <a:pt x="72" y="144"/>
                  <a:pt x="72" y="115"/>
                  <a:pt x="72" y="114"/>
                </a:cubicBezTo>
                <a:cubicBezTo>
                  <a:pt x="72" y="24"/>
                  <a:pt x="72" y="24"/>
                  <a:pt x="72" y="24"/>
                </a:cubicBezTo>
                <a:cubicBezTo>
                  <a:pt x="72" y="21"/>
                  <a:pt x="75" y="18"/>
                  <a:pt x="78" y="18"/>
                </a:cubicBezTo>
                <a:cubicBezTo>
                  <a:pt x="81" y="18"/>
                  <a:pt x="84" y="21"/>
                  <a:pt x="84" y="24"/>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4" name="Freeform 187"/>
          <p:cNvSpPr/>
          <p:nvPr/>
        </p:nvSpPr>
        <p:spPr bwMode="auto">
          <a:xfrm>
            <a:off x="7326313" y="2579688"/>
            <a:ext cx="357187" cy="244475"/>
          </a:xfrm>
          <a:custGeom>
            <a:gdLst>
              <a:gd fmla="*/ 120 w 156" name="T0"/>
              <a:gd fmla="*/ 0 h 108" name="T1"/>
              <a:gd fmla="*/ 101 w 156" name="T2"/>
              <a:gd fmla="*/ 0 h 108" name="T3"/>
              <a:gd fmla="*/ 78 w 156" name="T4"/>
              <a:gd fmla="*/ 18 h 108" name="T5"/>
              <a:gd fmla="*/ 55 w 156" name="T6"/>
              <a:gd fmla="*/ 0 h 108" name="T7"/>
              <a:gd fmla="*/ 36 w 156" name="T8"/>
              <a:gd fmla="*/ 0 h 108" name="T9"/>
              <a:gd fmla="*/ 36 w 156" name="T10"/>
              <a:gd fmla="*/ 0 h 108" name="T11"/>
              <a:gd fmla="*/ 36 w 156" name="T12"/>
              <a:gd fmla="*/ 0 h 108" name="T13"/>
              <a:gd fmla="*/ 36 w 156" name="T14"/>
              <a:gd fmla="*/ 0 h 108" name="T15"/>
              <a:gd fmla="*/ 0 w 156" name="T16"/>
              <a:gd fmla="*/ 18 h 108" name="T17"/>
              <a:gd fmla="*/ 12 w 156" name="T18"/>
              <a:gd fmla="*/ 48 h 108" name="T19"/>
              <a:gd fmla="*/ 36 w 156" name="T20"/>
              <a:gd fmla="*/ 36 h 108" name="T21"/>
              <a:gd fmla="*/ 36 w 156" name="T22"/>
              <a:gd fmla="*/ 108 h 108" name="T23"/>
              <a:gd fmla="*/ 120 w 156" name="T24"/>
              <a:gd fmla="*/ 108 h 108" name="T25"/>
              <a:gd fmla="*/ 120 w 156" name="T26"/>
              <a:gd fmla="*/ 36 h 108" name="T27"/>
              <a:gd fmla="*/ 144 w 156" name="T28"/>
              <a:gd fmla="*/ 48 h 108" name="T29"/>
              <a:gd fmla="*/ 156 w 156" name="T30"/>
              <a:gd fmla="*/ 18 h 108" name="T31"/>
              <a:gd fmla="*/ 120 w 156" name="T32"/>
              <a:gd fmla="*/ 0 h 10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08" w="156">
                <a:moveTo>
                  <a:pt x="120" y="0"/>
                </a:moveTo>
                <a:cubicBezTo>
                  <a:pt x="101" y="0"/>
                  <a:pt x="101" y="0"/>
                  <a:pt x="101" y="0"/>
                </a:cubicBezTo>
                <a:cubicBezTo>
                  <a:pt x="98" y="10"/>
                  <a:pt x="89" y="18"/>
                  <a:pt x="78" y="18"/>
                </a:cubicBezTo>
                <a:cubicBezTo>
                  <a:pt x="67" y="18"/>
                  <a:pt x="58" y="10"/>
                  <a:pt x="55" y="0"/>
                </a:cubicBezTo>
                <a:cubicBezTo>
                  <a:pt x="36" y="0"/>
                  <a:pt x="36" y="0"/>
                  <a:pt x="36" y="0"/>
                </a:cubicBezTo>
                <a:cubicBezTo>
                  <a:pt x="36" y="0"/>
                  <a:pt x="36" y="0"/>
                  <a:pt x="36" y="0"/>
                </a:cubicBezTo>
                <a:cubicBezTo>
                  <a:pt x="36" y="0"/>
                  <a:pt x="36" y="0"/>
                  <a:pt x="36" y="0"/>
                </a:cubicBezTo>
                <a:cubicBezTo>
                  <a:pt x="36" y="0"/>
                  <a:pt x="36" y="0"/>
                  <a:pt x="36" y="0"/>
                </a:cubicBezTo>
                <a:cubicBezTo>
                  <a:pt x="0" y="18"/>
                  <a:pt x="0" y="18"/>
                  <a:pt x="0" y="18"/>
                </a:cubicBezTo>
                <a:cubicBezTo>
                  <a:pt x="12" y="48"/>
                  <a:pt x="12" y="48"/>
                  <a:pt x="12" y="48"/>
                </a:cubicBezTo>
                <a:cubicBezTo>
                  <a:pt x="36" y="36"/>
                  <a:pt x="36" y="36"/>
                  <a:pt x="36" y="36"/>
                </a:cubicBezTo>
                <a:cubicBezTo>
                  <a:pt x="36" y="108"/>
                  <a:pt x="36" y="108"/>
                  <a:pt x="36" y="108"/>
                </a:cubicBezTo>
                <a:cubicBezTo>
                  <a:pt x="120" y="108"/>
                  <a:pt x="120" y="108"/>
                  <a:pt x="120" y="108"/>
                </a:cubicBezTo>
                <a:cubicBezTo>
                  <a:pt x="120" y="36"/>
                  <a:pt x="120" y="36"/>
                  <a:pt x="120" y="36"/>
                </a:cubicBezTo>
                <a:cubicBezTo>
                  <a:pt x="144" y="48"/>
                  <a:pt x="144" y="48"/>
                  <a:pt x="144" y="48"/>
                </a:cubicBezTo>
                <a:cubicBezTo>
                  <a:pt x="156" y="18"/>
                  <a:pt x="156" y="18"/>
                  <a:pt x="156" y="18"/>
                </a:cubicBezTo>
                <a:lnTo>
                  <a:pt x="120"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2" name="Freeform 284"/>
          <p:cNvSpPr>
            <a:spLocks noEditPoints="1"/>
          </p:cNvSpPr>
          <p:nvPr/>
        </p:nvSpPr>
        <p:spPr bwMode="auto">
          <a:xfrm>
            <a:off x="8005763" y="4457700"/>
            <a:ext cx="328612" cy="219075"/>
          </a:xfrm>
          <a:custGeom>
            <a:gdLst>
              <a:gd fmla="*/ 108 w 144" name="T0"/>
              <a:gd fmla="*/ 0 h 96" name="T1"/>
              <a:gd fmla="*/ 0 w 144" name="T2"/>
              <a:gd fmla="*/ 0 h 96" name="T3"/>
              <a:gd fmla="*/ 0 w 144" name="T4"/>
              <a:gd fmla="*/ 12 h 96" name="T5"/>
              <a:gd fmla="*/ 0 w 144" name="T6"/>
              <a:gd fmla="*/ 12 h 96" name="T7"/>
              <a:gd fmla="*/ 0 w 144" name="T8"/>
              <a:gd fmla="*/ 72 h 96" name="T9"/>
              <a:gd fmla="*/ 24 w 144" name="T10"/>
              <a:gd fmla="*/ 96 h 96" name="T11"/>
              <a:gd fmla="*/ 84 w 144" name="T12"/>
              <a:gd fmla="*/ 96 h 96" name="T13"/>
              <a:gd fmla="*/ 108 w 144" name="T14"/>
              <a:gd fmla="*/ 72 h 96" name="T15"/>
              <a:gd fmla="*/ 144 w 144" name="T16"/>
              <a:gd fmla="*/ 36 h 96" name="T17"/>
              <a:gd fmla="*/ 108 w 144" name="T18"/>
              <a:gd fmla="*/ 0 h 96" name="T19"/>
              <a:gd fmla="*/ 108 w 144" name="T20"/>
              <a:gd fmla="*/ 54 h 96" name="T21"/>
              <a:gd fmla="*/ 108 w 144" name="T22"/>
              <a:gd fmla="*/ 18 h 96" name="T23"/>
              <a:gd fmla="*/ 126 w 144" name="T24"/>
              <a:gd fmla="*/ 36 h 96" name="T25"/>
              <a:gd fmla="*/ 108 w 144" name="T26"/>
              <a:gd fmla="*/ 54 h 9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6" w="144">
                <a:moveTo>
                  <a:pt x="108" y="0"/>
                </a:moveTo>
                <a:cubicBezTo>
                  <a:pt x="0" y="0"/>
                  <a:pt x="0" y="0"/>
                  <a:pt x="0" y="0"/>
                </a:cubicBezTo>
                <a:cubicBezTo>
                  <a:pt x="0" y="12"/>
                  <a:pt x="0" y="12"/>
                  <a:pt x="0" y="12"/>
                </a:cubicBezTo>
                <a:cubicBezTo>
                  <a:pt x="0" y="12"/>
                  <a:pt x="0" y="12"/>
                  <a:pt x="0" y="12"/>
                </a:cubicBezTo>
                <a:cubicBezTo>
                  <a:pt x="0" y="72"/>
                  <a:pt x="0" y="72"/>
                  <a:pt x="0" y="72"/>
                </a:cubicBezTo>
                <a:cubicBezTo>
                  <a:pt x="0" y="86"/>
                  <a:pt x="11" y="96"/>
                  <a:pt x="24" y="96"/>
                </a:cubicBezTo>
                <a:cubicBezTo>
                  <a:pt x="84" y="96"/>
                  <a:pt x="84" y="96"/>
                  <a:pt x="84" y="96"/>
                </a:cubicBezTo>
                <a:cubicBezTo>
                  <a:pt x="97" y="96"/>
                  <a:pt x="108" y="86"/>
                  <a:pt x="108" y="72"/>
                </a:cubicBezTo>
                <a:cubicBezTo>
                  <a:pt x="128" y="72"/>
                  <a:pt x="144" y="56"/>
                  <a:pt x="144" y="36"/>
                </a:cubicBezTo>
                <a:cubicBezTo>
                  <a:pt x="144" y="17"/>
                  <a:pt x="128" y="0"/>
                  <a:pt x="108" y="0"/>
                </a:cubicBezTo>
                <a:moveTo>
                  <a:pt x="108" y="54"/>
                </a:moveTo>
                <a:cubicBezTo>
                  <a:pt x="108" y="18"/>
                  <a:pt x="108" y="18"/>
                  <a:pt x="108" y="18"/>
                </a:cubicBezTo>
                <a:cubicBezTo>
                  <a:pt x="118" y="18"/>
                  <a:pt x="126" y="27"/>
                  <a:pt x="126" y="36"/>
                </a:cubicBezTo>
                <a:cubicBezTo>
                  <a:pt x="126" y="46"/>
                  <a:pt x="118" y="54"/>
                  <a:pt x="108" y="54"/>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3" name="Freeform 285"/>
          <p:cNvSpPr/>
          <p:nvPr/>
        </p:nvSpPr>
        <p:spPr bwMode="auto">
          <a:xfrm>
            <a:off x="8081963" y="4325938"/>
            <a:ext cx="107950" cy="111125"/>
          </a:xfrm>
          <a:custGeom>
            <a:gdLst>
              <a:gd fmla="*/ 27 w 48" name="T0"/>
              <a:gd fmla="*/ 48 h 48" name="T1"/>
              <a:gd fmla="*/ 12 w 48" name="T2"/>
              <a:gd fmla="*/ 39 h 48" name="T3"/>
              <a:gd fmla="*/ 29 w 48" name="T4"/>
              <a:gd fmla="*/ 31 h 48" name="T5"/>
              <a:gd fmla="*/ 41 w 48" name="T6"/>
              <a:gd fmla="*/ 28 h 48" name="T7"/>
              <a:gd fmla="*/ 24 w 48" name="T8"/>
              <a:gd fmla="*/ 24 h 48" name="T9"/>
              <a:gd fmla="*/ 0 w 48" name="T10"/>
              <a:gd fmla="*/ 15 h 48" name="T11"/>
              <a:gd fmla="*/ 45 w 48" name="T12"/>
              <a:gd fmla="*/ 0 h 48" name="T13"/>
              <a:gd fmla="*/ 48 w 48" name="T14"/>
              <a:gd fmla="*/ 3 h 48" name="T15"/>
              <a:gd fmla="*/ 45 w 48" name="T16"/>
              <a:gd fmla="*/ 6 h 48" name="T17"/>
              <a:gd fmla="*/ 7 w 48" name="T18"/>
              <a:gd fmla="*/ 15 h 48" name="T19"/>
              <a:gd fmla="*/ 24 w 48" name="T20"/>
              <a:gd fmla="*/ 19 h 48" name="T21"/>
              <a:gd fmla="*/ 48 w 48" name="T22"/>
              <a:gd fmla="*/ 27 h 48" name="T23"/>
              <a:gd fmla="*/ 31 w 48" name="T24"/>
              <a:gd fmla="*/ 36 h 48" name="T25"/>
              <a:gd fmla="*/ 18 w 48" name="T26"/>
              <a:gd fmla="*/ 40 h 48" name="T27"/>
              <a:gd fmla="*/ 27 w 48" name="T28"/>
              <a:gd fmla="*/ 42 h 48" name="T29"/>
              <a:gd fmla="*/ 30 w 48" name="T30"/>
              <a:gd fmla="*/ 45 h 48" name="T31"/>
              <a:gd fmla="*/ 27 w 48" name="T32"/>
              <a:gd fmla="*/ 48 h 4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8" w="48">
                <a:moveTo>
                  <a:pt x="27" y="48"/>
                </a:moveTo>
                <a:cubicBezTo>
                  <a:pt x="20" y="48"/>
                  <a:pt x="12" y="46"/>
                  <a:pt x="12" y="39"/>
                </a:cubicBezTo>
                <a:cubicBezTo>
                  <a:pt x="12" y="34"/>
                  <a:pt x="20" y="33"/>
                  <a:pt x="29" y="31"/>
                </a:cubicBezTo>
                <a:cubicBezTo>
                  <a:pt x="33" y="30"/>
                  <a:pt x="38" y="29"/>
                  <a:pt x="41" y="28"/>
                </a:cubicBezTo>
                <a:cubicBezTo>
                  <a:pt x="37" y="26"/>
                  <a:pt x="29" y="25"/>
                  <a:pt x="24" y="24"/>
                </a:cubicBezTo>
                <a:cubicBezTo>
                  <a:pt x="8" y="22"/>
                  <a:pt x="0" y="21"/>
                  <a:pt x="0" y="15"/>
                </a:cubicBezTo>
                <a:cubicBezTo>
                  <a:pt x="0" y="5"/>
                  <a:pt x="42" y="0"/>
                  <a:pt x="45" y="0"/>
                </a:cubicBezTo>
                <a:cubicBezTo>
                  <a:pt x="47" y="0"/>
                  <a:pt x="48" y="2"/>
                  <a:pt x="48" y="3"/>
                </a:cubicBezTo>
                <a:cubicBezTo>
                  <a:pt x="48" y="5"/>
                  <a:pt x="47" y="6"/>
                  <a:pt x="45" y="6"/>
                </a:cubicBezTo>
                <a:cubicBezTo>
                  <a:pt x="36" y="6"/>
                  <a:pt x="12" y="11"/>
                  <a:pt x="7" y="15"/>
                </a:cubicBezTo>
                <a:cubicBezTo>
                  <a:pt x="10" y="16"/>
                  <a:pt x="19" y="18"/>
                  <a:pt x="24" y="19"/>
                </a:cubicBezTo>
                <a:cubicBezTo>
                  <a:pt x="40" y="21"/>
                  <a:pt x="48" y="22"/>
                  <a:pt x="48" y="27"/>
                </a:cubicBezTo>
                <a:cubicBezTo>
                  <a:pt x="48" y="33"/>
                  <a:pt x="40" y="34"/>
                  <a:pt x="31" y="36"/>
                </a:cubicBezTo>
                <a:cubicBezTo>
                  <a:pt x="27" y="37"/>
                  <a:pt x="20" y="39"/>
                  <a:pt x="18" y="40"/>
                </a:cubicBezTo>
                <a:cubicBezTo>
                  <a:pt x="19" y="41"/>
                  <a:pt x="24" y="42"/>
                  <a:pt x="27" y="42"/>
                </a:cubicBezTo>
                <a:cubicBezTo>
                  <a:pt x="29" y="42"/>
                  <a:pt x="30" y="44"/>
                  <a:pt x="30" y="45"/>
                </a:cubicBezTo>
                <a:cubicBezTo>
                  <a:pt x="30" y="47"/>
                  <a:pt x="29" y="48"/>
                  <a:pt x="27" y="48"/>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8" name="Freeform 300"/>
          <p:cNvSpPr/>
          <p:nvPr/>
        </p:nvSpPr>
        <p:spPr bwMode="auto">
          <a:xfrm>
            <a:off x="7339013" y="4633913"/>
            <a:ext cx="401637" cy="41275"/>
          </a:xfrm>
          <a:custGeom>
            <a:gdLst>
              <a:gd fmla="*/ 176 w 176" name="T0"/>
              <a:gd fmla="*/ 18 h 18" name="T1"/>
              <a:gd fmla="*/ 165 w 176" name="T2"/>
              <a:gd fmla="*/ 16 h 18" name="T3"/>
              <a:gd fmla="*/ 154 w 176" name="T4"/>
              <a:gd fmla="*/ 14 h 18" name="T5"/>
              <a:gd fmla="*/ 143 w 176" name="T6"/>
              <a:gd fmla="*/ 16 h 18" name="T7"/>
              <a:gd fmla="*/ 132 w 176" name="T8"/>
              <a:gd fmla="*/ 18 h 18" name="T9"/>
              <a:gd fmla="*/ 121 w 176" name="T10"/>
              <a:gd fmla="*/ 16 h 18" name="T11"/>
              <a:gd fmla="*/ 110 w 176" name="T12"/>
              <a:gd fmla="*/ 14 h 18" name="T13"/>
              <a:gd fmla="*/ 99 w 176" name="T14"/>
              <a:gd fmla="*/ 16 h 18" name="T15"/>
              <a:gd fmla="*/ 88 w 176" name="T16"/>
              <a:gd fmla="*/ 18 h 18" name="T17"/>
              <a:gd fmla="*/ 77 w 176" name="T18"/>
              <a:gd fmla="*/ 16 h 18" name="T19"/>
              <a:gd fmla="*/ 66 w 176" name="T20"/>
              <a:gd fmla="*/ 14 h 18" name="T21"/>
              <a:gd fmla="*/ 55 w 176" name="T22"/>
              <a:gd fmla="*/ 16 h 18" name="T23"/>
              <a:gd fmla="*/ 44 w 176" name="T24"/>
              <a:gd fmla="*/ 18 h 18" name="T25"/>
              <a:gd fmla="*/ 33 w 176" name="T26"/>
              <a:gd fmla="*/ 16 h 18" name="T27"/>
              <a:gd fmla="*/ 22 w 176" name="T28"/>
              <a:gd fmla="*/ 14 h 18" name="T29"/>
              <a:gd fmla="*/ 11 w 176" name="T30"/>
              <a:gd fmla="*/ 16 h 18" name="T31"/>
              <a:gd fmla="*/ 0 w 176" name="T32"/>
              <a:gd fmla="*/ 18 h 18" name="T33"/>
              <a:gd fmla="*/ 0 w 176" name="T34"/>
              <a:gd fmla="*/ 4 h 18" name="T35"/>
              <a:gd fmla="*/ 11 w 176" name="T36"/>
              <a:gd fmla="*/ 2 h 18" name="T37"/>
              <a:gd fmla="*/ 22 w 176" name="T38"/>
              <a:gd fmla="*/ 0 h 18" name="T39"/>
              <a:gd fmla="*/ 33 w 176" name="T40"/>
              <a:gd fmla="*/ 2 h 18" name="T41"/>
              <a:gd fmla="*/ 44 w 176" name="T42"/>
              <a:gd fmla="*/ 4 h 18" name="T43"/>
              <a:gd fmla="*/ 55 w 176" name="T44"/>
              <a:gd fmla="*/ 2 h 18" name="T45"/>
              <a:gd fmla="*/ 66 w 176" name="T46"/>
              <a:gd fmla="*/ 0 h 18" name="T47"/>
              <a:gd fmla="*/ 77 w 176" name="T48"/>
              <a:gd fmla="*/ 2 h 18" name="T49"/>
              <a:gd fmla="*/ 88 w 176" name="T50"/>
              <a:gd fmla="*/ 4 h 18" name="T51"/>
              <a:gd fmla="*/ 99 w 176" name="T52"/>
              <a:gd fmla="*/ 2 h 18" name="T53"/>
              <a:gd fmla="*/ 110 w 176" name="T54"/>
              <a:gd fmla="*/ 0 h 18" name="T55"/>
              <a:gd fmla="*/ 121 w 176" name="T56"/>
              <a:gd fmla="*/ 2 h 18" name="T57"/>
              <a:gd fmla="*/ 132 w 176" name="T58"/>
              <a:gd fmla="*/ 4 h 18" name="T59"/>
              <a:gd fmla="*/ 143 w 176" name="T60"/>
              <a:gd fmla="*/ 2 h 18" name="T61"/>
              <a:gd fmla="*/ 154 w 176" name="T62"/>
              <a:gd fmla="*/ 0 h 18" name="T63"/>
              <a:gd fmla="*/ 165 w 176" name="T64"/>
              <a:gd fmla="*/ 2 h 18" name="T65"/>
              <a:gd fmla="*/ 176 w 176" name="T66"/>
              <a:gd fmla="*/ 4 h 18" name="T67"/>
              <a:gd fmla="*/ 176 w 176" name="T68"/>
              <a:gd fmla="*/ 18 h 1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8" w="176">
                <a:moveTo>
                  <a:pt x="176" y="18"/>
                </a:moveTo>
                <a:cubicBezTo>
                  <a:pt x="172" y="18"/>
                  <a:pt x="168" y="17"/>
                  <a:pt x="165" y="16"/>
                </a:cubicBezTo>
                <a:cubicBezTo>
                  <a:pt x="162" y="15"/>
                  <a:pt x="158" y="14"/>
                  <a:pt x="154" y="14"/>
                </a:cubicBezTo>
                <a:cubicBezTo>
                  <a:pt x="150" y="14"/>
                  <a:pt x="146" y="15"/>
                  <a:pt x="143" y="16"/>
                </a:cubicBezTo>
                <a:cubicBezTo>
                  <a:pt x="139" y="17"/>
                  <a:pt x="136" y="18"/>
                  <a:pt x="132" y="18"/>
                </a:cubicBezTo>
                <a:cubicBezTo>
                  <a:pt x="128" y="18"/>
                  <a:pt x="124" y="17"/>
                  <a:pt x="121" y="16"/>
                </a:cubicBezTo>
                <a:cubicBezTo>
                  <a:pt x="118" y="15"/>
                  <a:pt x="114" y="14"/>
                  <a:pt x="110" y="14"/>
                </a:cubicBezTo>
                <a:cubicBezTo>
                  <a:pt x="106" y="14"/>
                  <a:pt x="102" y="15"/>
                  <a:pt x="99" y="16"/>
                </a:cubicBezTo>
                <a:cubicBezTo>
                  <a:pt x="96" y="17"/>
                  <a:pt x="92" y="18"/>
                  <a:pt x="88" y="18"/>
                </a:cubicBezTo>
                <a:cubicBezTo>
                  <a:pt x="84" y="18"/>
                  <a:pt x="81" y="17"/>
                  <a:pt x="77" y="16"/>
                </a:cubicBezTo>
                <a:cubicBezTo>
                  <a:pt x="74" y="15"/>
                  <a:pt x="70" y="14"/>
                  <a:pt x="66" y="14"/>
                </a:cubicBezTo>
                <a:cubicBezTo>
                  <a:pt x="62" y="14"/>
                  <a:pt x="58" y="15"/>
                  <a:pt x="55" y="16"/>
                </a:cubicBezTo>
                <a:cubicBezTo>
                  <a:pt x="52" y="17"/>
                  <a:pt x="48" y="18"/>
                  <a:pt x="44" y="18"/>
                </a:cubicBezTo>
                <a:cubicBezTo>
                  <a:pt x="40" y="18"/>
                  <a:pt x="37" y="17"/>
                  <a:pt x="33" y="16"/>
                </a:cubicBezTo>
                <a:cubicBezTo>
                  <a:pt x="30" y="15"/>
                  <a:pt x="26" y="14"/>
                  <a:pt x="22" y="14"/>
                </a:cubicBezTo>
                <a:cubicBezTo>
                  <a:pt x="18" y="14"/>
                  <a:pt x="14" y="15"/>
                  <a:pt x="11" y="16"/>
                </a:cubicBezTo>
                <a:cubicBezTo>
                  <a:pt x="8" y="17"/>
                  <a:pt x="4" y="18"/>
                  <a:pt x="0" y="18"/>
                </a:cubicBezTo>
                <a:cubicBezTo>
                  <a:pt x="0" y="4"/>
                  <a:pt x="0" y="4"/>
                  <a:pt x="0" y="4"/>
                </a:cubicBezTo>
                <a:cubicBezTo>
                  <a:pt x="4" y="4"/>
                  <a:pt x="8" y="4"/>
                  <a:pt x="11" y="2"/>
                </a:cubicBezTo>
                <a:cubicBezTo>
                  <a:pt x="14" y="1"/>
                  <a:pt x="18" y="0"/>
                  <a:pt x="22" y="0"/>
                </a:cubicBezTo>
                <a:cubicBezTo>
                  <a:pt x="26" y="0"/>
                  <a:pt x="30" y="1"/>
                  <a:pt x="33" y="2"/>
                </a:cubicBezTo>
                <a:cubicBezTo>
                  <a:pt x="37" y="4"/>
                  <a:pt x="40" y="4"/>
                  <a:pt x="44" y="4"/>
                </a:cubicBezTo>
                <a:cubicBezTo>
                  <a:pt x="48" y="4"/>
                  <a:pt x="52" y="4"/>
                  <a:pt x="55" y="2"/>
                </a:cubicBezTo>
                <a:cubicBezTo>
                  <a:pt x="58" y="1"/>
                  <a:pt x="62" y="0"/>
                  <a:pt x="66" y="0"/>
                </a:cubicBezTo>
                <a:cubicBezTo>
                  <a:pt x="70" y="0"/>
                  <a:pt x="74" y="1"/>
                  <a:pt x="77" y="2"/>
                </a:cubicBezTo>
                <a:cubicBezTo>
                  <a:pt x="81" y="4"/>
                  <a:pt x="84" y="4"/>
                  <a:pt x="88" y="4"/>
                </a:cubicBezTo>
                <a:cubicBezTo>
                  <a:pt x="92" y="4"/>
                  <a:pt x="96" y="4"/>
                  <a:pt x="99" y="2"/>
                </a:cubicBezTo>
                <a:cubicBezTo>
                  <a:pt x="102" y="1"/>
                  <a:pt x="106" y="0"/>
                  <a:pt x="110" y="0"/>
                </a:cubicBezTo>
                <a:cubicBezTo>
                  <a:pt x="114" y="0"/>
                  <a:pt x="118" y="1"/>
                  <a:pt x="121" y="2"/>
                </a:cubicBezTo>
                <a:cubicBezTo>
                  <a:pt x="124" y="4"/>
                  <a:pt x="128" y="4"/>
                  <a:pt x="132" y="4"/>
                </a:cubicBezTo>
                <a:cubicBezTo>
                  <a:pt x="136" y="4"/>
                  <a:pt x="139" y="4"/>
                  <a:pt x="143" y="2"/>
                </a:cubicBezTo>
                <a:cubicBezTo>
                  <a:pt x="146" y="1"/>
                  <a:pt x="150" y="0"/>
                  <a:pt x="154" y="0"/>
                </a:cubicBezTo>
                <a:cubicBezTo>
                  <a:pt x="158" y="0"/>
                  <a:pt x="162" y="1"/>
                  <a:pt x="165" y="2"/>
                </a:cubicBezTo>
                <a:cubicBezTo>
                  <a:pt x="168" y="4"/>
                  <a:pt x="172" y="4"/>
                  <a:pt x="176" y="4"/>
                </a:cubicBezTo>
                <a:lnTo>
                  <a:pt x="176" y="1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9" name="Freeform 301"/>
          <p:cNvSpPr/>
          <p:nvPr/>
        </p:nvSpPr>
        <p:spPr bwMode="auto">
          <a:xfrm>
            <a:off x="7632700" y="4483100"/>
            <a:ext cx="95250" cy="93663"/>
          </a:xfrm>
          <a:custGeom>
            <a:gdLst>
              <a:gd fmla="*/ 21 w 42" name="T0"/>
              <a:gd fmla="*/ 42 h 42" name="T1"/>
              <a:gd fmla="*/ 42 w 42" name="T2"/>
              <a:gd fmla="*/ 21 h 42" name="T3"/>
              <a:gd fmla="*/ 21 w 42" name="T4"/>
              <a:gd fmla="*/ 0 h 42" name="T5"/>
              <a:gd fmla="*/ 0 w 42" name="T6"/>
              <a:gd fmla="*/ 21 h 42" name="T7"/>
              <a:gd fmla="*/ 21 w 42" name="T8"/>
              <a:gd fmla="*/ 42 h 42" name="T9"/>
            </a:gdLst>
            <a:cxnLst>
              <a:cxn ang="0">
                <a:pos x="T0" y="T1"/>
              </a:cxn>
              <a:cxn ang="0">
                <a:pos x="T2" y="T3"/>
              </a:cxn>
              <a:cxn ang="0">
                <a:pos x="T4" y="T5"/>
              </a:cxn>
              <a:cxn ang="0">
                <a:pos x="T6" y="T7"/>
              </a:cxn>
              <a:cxn ang="0">
                <a:pos x="T8" y="T9"/>
              </a:cxn>
            </a:cxnLst>
            <a:rect b="b" l="0" r="r" t="0"/>
            <a:pathLst>
              <a:path h="42" w="42">
                <a:moveTo>
                  <a:pt x="21" y="42"/>
                </a:moveTo>
                <a:cubicBezTo>
                  <a:pt x="33" y="42"/>
                  <a:pt x="42" y="33"/>
                  <a:pt x="42" y="21"/>
                </a:cubicBezTo>
                <a:cubicBezTo>
                  <a:pt x="42" y="10"/>
                  <a:pt x="33" y="0"/>
                  <a:pt x="21" y="0"/>
                </a:cubicBezTo>
                <a:cubicBezTo>
                  <a:pt x="10" y="0"/>
                  <a:pt x="0" y="10"/>
                  <a:pt x="0" y="21"/>
                </a:cubicBezTo>
                <a:cubicBezTo>
                  <a:pt x="0" y="33"/>
                  <a:pt x="9" y="42"/>
                  <a:pt x="21" y="42"/>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0" name="Freeform 302"/>
          <p:cNvSpPr/>
          <p:nvPr/>
        </p:nvSpPr>
        <p:spPr bwMode="auto">
          <a:xfrm>
            <a:off x="7399338" y="4397375"/>
            <a:ext cx="295275" cy="223838"/>
          </a:xfrm>
          <a:custGeom>
            <a:gdLst>
              <a:gd fmla="*/ 0 w 130" name="T0"/>
              <a:gd fmla="*/ 98 h 98" name="T1"/>
              <a:gd fmla="*/ 117 w 130" name="T2"/>
              <a:gd fmla="*/ 98 h 98" name="T3"/>
              <a:gd fmla="*/ 79 w 130" name="T4"/>
              <a:gd fmla="*/ 31 h 98" name="T5"/>
              <a:gd fmla="*/ 120 w 130" name="T6"/>
              <a:gd fmla="*/ 23 h 98" name="T7"/>
              <a:gd fmla="*/ 130 w 130" name="T8"/>
              <a:gd fmla="*/ 12 h 98" name="T9"/>
              <a:gd fmla="*/ 118 w 130" name="T10"/>
              <a:gd fmla="*/ 0 h 98" name="T11"/>
              <a:gd fmla="*/ 117 w 130" name="T12"/>
              <a:gd fmla="*/ 0 h 98" name="T13"/>
              <a:gd fmla="*/ 54 w 130" name="T14"/>
              <a:gd fmla="*/ 11 h 98" name="T15"/>
              <a:gd fmla="*/ 47 w 130" name="T16"/>
              <a:gd fmla="*/ 27 h 98" name="T17"/>
              <a:gd fmla="*/ 48 w 130" name="T18"/>
              <a:gd fmla="*/ 28 h 98" name="T19"/>
              <a:gd fmla="*/ 64 w 130" name="T20"/>
              <a:gd fmla="*/ 57 h 98" name="T21"/>
              <a:gd fmla="*/ 0 w 130" name="T22"/>
              <a:gd fmla="*/ 98 h 9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8" w="130">
                <a:moveTo>
                  <a:pt x="0" y="98"/>
                </a:moveTo>
                <a:cubicBezTo>
                  <a:pt x="117" y="98"/>
                  <a:pt x="117" y="98"/>
                  <a:pt x="117" y="98"/>
                </a:cubicBezTo>
                <a:cubicBezTo>
                  <a:pt x="79" y="31"/>
                  <a:pt x="79" y="31"/>
                  <a:pt x="79" y="31"/>
                </a:cubicBezTo>
                <a:cubicBezTo>
                  <a:pt x="120" y="23"/>
                  <a:pt x="120" y="23"/>
                  <a:pt x="120" y="23"/>
                </a:cubicBezTo>
                <a:cubicBezTo>
                  <a:pt x="126" y="22"/>
                  <a:pt x="130" y="18"/>
                  <a:pt x="130" y="12"/>
                </a:cubicBezTo>
                <a:cubicBezTo>
                  <a:pt x="130" y="5"/>
                  <a:pt x="125" y="0"/>
                  <a:pt x="118" y="0"/>
                </a:cubicBezTo>
                <a:cubicBezTo>
                  <a:pt x="117" y="0"/>
                  <a:pt x="117" y="0"/>
                  <a:pt x="117" y="0"/>
                </a:cubicBezTo>
                <a:cubicBezTo>
                  <a:pt x="54" y="11"/>
                  <a:pt x="54" y="11"/>
                  <a:pt x="54" y="11"/>
                </a:cubicBezTo>
                <a:cubicBezTo>
                  <a:pt x="50" y="12"/>
                  <a:pt x="44" y="19"/>
                  <a:pt x="47" y="27"/>
                </a:cubicBezTo>
                <a:cubicBezTo>
                  <a:pt x="47" y="27"/>
                  <a:pt x="47" y="27"/>
                  <a:pt x="48" y="28"/>
                </a:cubicBezTo>
                <a:cubicBezTo>
                  <a:pt x="64" y="57"/>
                  <a:pt x="64" y="57"/>
                  <a:pt x="64" y="57"/>
                </a:cubicBezTo>
                <a:lnTo>
                  <a:pt x="0" y="9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1" name="Freeform 383"/>
          <p:cNvSpPr/>
          <p:nvPr/>
        </p:nvSpPr>
        <p:spPr bwMode="auto">
          <a:xfrm>
            <a:off x="4110038" y="4341813"/>
            <a:ext cx="374650" cy="354012"/>
          </a:xfrm>
          <a:custGeom>
            <a:gdLst>
              <a:gd fmla="*/ 164 w 165" name="T0"/>
              <a:gd fmla="*/ 131 h 156" name="T1"/>
              <a:gd fmla="*/ 145 w 165" name="T2"/>
              <a:gd fmla="*/ 119 h 156" name="T3"/>
              <a:gd fmla="*/ 119 w 165" name="T4"/>
              <a:gd fmla="*/ 108 h 156" name="T5"/>
              <a:gd fmla="*/ 112 w 165" name="T6"/>
              <a:gd fmla="*/ 106 h 156" name="T7"/>
              <a:gd fmla="*/ 105 w 165" name="T8"/>
              <a:gd fmla="*/ 94 h 156" name="T9"/>
              <a:gd fmla="*/ 101 w 165" name="T10"/>
              <a:gd fmla="*/ 94 h 156" name="T11"/>
              <a:gd fmla="*/ 105 w 165" name="T12"/>
              <a:gd fmla="*/ 85 h 156" name="T13"/>
              <a:gd fmla="*/ 107 w 165" name="T14"/>
              <a:gd fmla="*/ 74 h 156" name="T15"/>
              <a:gd fmla="*/ 112 w 165" name="T16"/>
              <a:gd fmla="*/ 70 h 156" name="T17"/>
              <a:gd fmla="*/ 114 w 165" name="T18"/>
              <a:gd fmla="*/ 63 h 156" name="T19"/>
              <a:gd fmla="*/ 114 w 165" name="T20"/>
              <a:gd fmla="*/ 51 h 156" name="T21"/>
              <a:gd fmla="*/ 112 w 165" name="T22"/>
              <a:gd fmla="*/ 46 h 156" name="T23"/>
              <a:gd fmla="*/ 113 w 165" name="T24"/>
              <a:gd fmla="*/ 30 h 156" name="T25"/>
              <a:gd fmla="*/ 111 w 165" name="T26"/>
              <a:gd fmla="*/ 19 h 156" name="T27"/>
              <a:gd fmla="*/ 107 w 165" name="T28"/>
              <a:gd fmla="*/ 12 h 156" name="T29"/>
              <a:gd fmla="*/ 102 w 165" name="T30"/>
              <a:gd fmla="*/ 11 h 156" name="T31"/>
              <a:gd fmla="*/ 99 w 165" name="T32"/>
              <a:gd fmla="*/ 8 h 156" name="T33"/>
              <a:gd fmla="*/ 64 w 165" name="T34"/>
              <a:gd fmla="*/ 9 h 156" name="T35"/>
              <a:gd fmla="*/ 51 w 165" name="T36"/>
              <a:gd fmla="*/ 46 h 156" name="T37"/>
              <a:gd fmla="*/ 49 w 165" name="T38"/>
              <a:gd fmla="*/ 53 h 156" name="T39"/>
              <a:gd fmla="*/ 54 w 165" name="T40"/>
              <a:gd fmla="*/ 72 h 156" name="T41"/>
              <a:gd fmla="*/ 58 w 165" name="T42"/>
              <a:gd fmla="*/ 73 h 156" name="T43"/>
              <a:gd fmla="*/ 59 w 165" name="T44"/>
              <a:gd fmla="*/ 86 h 156" name="T45"/>
              <a:gd fmla="*/ 63 w 165" name="T46"/>
              <a:gd fmla="*/ 94 h 156" name="T47"/>
              <a:gd fmla="*/ 60 w 165" name="T48"/>
              <a:gd fmla="*/ 94 h 156" name="T49"/>
              <a:gd fmla="*/ 53 w 165" name="T50"/>
              <a:gd fmla="*/ 106 h 156" name="T51"/>
              <a:gd fmla="*/ 46 w 165" name="T52"/>
              <a:gd fmla="*/ 108 h 156" name="T53"/>
              <a:gd fmla="*/ 20 w 165" name="T54"/>
              <a:gd fmla="*/ 119 h 156" name="T55"/>
              <a:gd fmla="*/ 1 w 165" name="T56"/>
              <a:gd fmla="*/ 131 h 156" name="T57"/>
              <a:gd fmla="*/ 0 w 165" name="T58"/>
              <a:gd fmla="*/ 156 h 156" name="T59"/>
              <a:gd fmla="*/ 72 w 165" name="T60"/>
              <a:gd fmla="*/ 156 h 156" name="T61"/>
              <a:gd fmla="*/ 78 w 165" name="T62"/>
              <a:gd fmla="*/ 120 h 156" name="T63"/>
              <a:gd fmla="*/ 73 w 165" name="T64"/>
              <a:gd fmla="*/ 111 h 156" name="T65"/>
              <a:gd fmla="*/ 83 w 165" name="T66"/>
              <a:gd fmla="*/ 106 h 156" name="T67"/>
              <a:gd fmla="*/ 92 w 165" name="T68"/>
              <a:gd fmla="*/ 111 h 156" name="T69"/>
              <a:gd fmla="*/ 87 w 165" name="T70"/>
              <a:gd fmla="*/ 120 h 156" name="T71"/>
              <a:gd fmla="*/ 96 w 165" name="T72"/>
              <a:gd fmla="*/ 156 h 156" name="T73"/>
              <a:gd fmla="*/ 164 w 165" name="T74"/>
              <a:gd fmla="*/ 156 h 156" name="T75"/>
              <a:gd fmla="*/ 164 w 165" name="T76"/>
              <a:gd fmla="*/ 131 h 156"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156" w="165">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2" name="Freeform 384"/>
          <p:cNvSpPr>
            <a:spLocks noEditPoints="1"/>
          </p:cNvSpPr>
          <p:nvPr/>
        </p:nvSpPr>
        <p:spPr bwMode="auto">
          <a:xfrm>
            <a:off x="3505200" y="4292600"/>
            <a:ext cx="368300" cy="431800"/>
          </a:xfrm>
          <a:custGeom>
            <a:gdLst>
              <a:gd fmla="*/ 30 w 162" name="T0"/>
              <a:gd fmla="*/ 23 h 190" name="T1"/>
              <a:gd fmla="*/ 30 w 162" name="T2"/>
              <a:gd fmla="*/ 47 h 190" name="T3"/>
              <a:gd fmla="*/ 0 w 162" name="T4"/>
              <a:gd fmla="*/ 47 h 190" name="T5"/>
              <a:gd fmla="*/ 0 w 162" name="T6"/>
              <a:gd fmla="*/ 135 h 190" name="T7"/>
              <a:gd fmla="*/ 30 w 162" name="T8"/>
              <a:gd fmla="*/ 135 h 190" name="T9"/>
              <a:gd fmla="*/ 83 w 162" name="T10"/>
              <a:gd fmla="*/ 190 h 190" name="T11"/>
              <a:gd fmla="*/ 135 w 162" name="T12"/>
              <a:gd fmla="*/ 135 h 190" name="T13"/>
              <a:gd fmla="*/ 162 w 162" name="T14"/>
              <a:gd fmla="*/ 135 h 190" name="T15"/>
              <a:gd fmla="*/ 162 w 162" name="T16"/>
              <a:gd fmla="*/ 47 h 190" name="T17"/>
              <a:gd fmla="*/ 115 w 162" name="T18"/>
              <a:gd fmla="*/ 47 h 190" name="T19"/>
              <a:gd fmla="*/ 115 w 162" name="T20"/>
              <a:gd fmla="*/ 16 h 190" name="T21"/>
              <a:gd fmla="*/ 98 w 162" name="T22"/>
              <a:gd fmla="*/ 16 h 190" name="T23"/>
              <a:gd fmla="*/ 98 w 162" name="T24"/>
              <a:gd fmla="*/ 47 h 190" name="T25"/>
              <a:gd fmla="*/ 92 w 162" name="T26"/>
              <a:gd fmla="*/ 47 h 190" name="T27"/>
              <a:gd fmla="*/ 92 w 162" name="T28"/>
              <a:gd fmla="*/ 9 h 190" name="T29"/>
              <a:gd fmla="*/ 75 w 162" name="T30"/>
              <a:gd fmla="*/ 9 h 190" name="T31"/>
              <a:gd fmla="*/ 75 w 162" name="T32"/>
              <a:gd fmla="*/ 47 h 190" name="T33"/>
              <a:gd fmla="*/ 69 w 162" name="T34"/>
              <a:gd fmla="*/ 47 h 190" name="T35"/>
              <a:gd fmla="*/ 69 w 162" name="T36"/>
              <a:gd fmla="*/ 16 h 190" name="T37"/>
              <a:gd fmla="*/ 52 w 162" name="T38"/>
              <a:gd fmla="*/ 16 h 190" name="T39"/>
              <a:gd fmla="*/ 52 w 162" name="T40"/>
              <a:gd fmla="*/ 47 h 190" name="T41"/>
              <a:gd fmla="*/ 46 w 162" name="T42"/>
              <a:gd fmla="*/ 47 h 190" name="T43"/>
              <a:gd fmla="*/ 46 w 162" name="T44"/>
              <a:gd fmla="*/ 23 h 190" name="T45"/>
              <a:gd fmla="*/ 30 w 162" name="T46"/>
              <a:gd fmla="*/ 23 h 190" name="T47"/>
              <a:gd fmla="*/ 118 w 162" name="T48"/>
              <a:gd fmla="*/ 90 h 190" name="T49"/>
              <a:gd fmla="*/ 135 w 162" name="T50"/>
              <a:gd fmla="*/ 90 h 190" name="T51"/>
              <a:gd fmla="*/ 135 w 162" name="T52"/>
              <a:gd fmla="*/ 130 h 190" name="T53"/>
              <a:gd fmla="*/ 157 w 162" name="T54"/>
              <a:gd fmla="*/ 130 h 190" name="T55"/>
              <a:gd fmla="*/ 157 w 162" name="T56"/>
              <a:gd fmla="*/ 52 h 190" name="T57"/>
              <a:gd fmla="*/ 5 w 162" name="T58"/>
              <a:gd fmla="*/ 52 h 190" name="T59"/>
              <a:gd fmla="*/ 5 w 162" name="T60"/>
              <a:gd fmla="*/ 130 h 190" name="T61"/>
              <a:gd fmla="*/ 118 w 162" name="T62"/>
              <a:gd fmla="*/ 130 h 190" name="T63"/>
              <a:gd fmla="*/ 118 w 162" name="T64"/>
              <a:gd fmla="*/ 90 h 190"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90" w="162">
                <a:moveTo>
                  <a:pt x="30" y="23"/>
                </a:moveTo>
                <a:cubicBezTo>
                  <a:pt x="30" y="47"/>
                  <a:pt x="30" y="47"/>
                  <a:pt x="30" y="47"/>
                </a:cubicBezTo>
                <a:cubicBezTo>
                  <a:pt x="0" y="47"/>
                  <a:pt x="0" y="47"/>
                  <a:pt x="0" y="47"/>
                </a:cubicBezTo>
                <a:cubicBezTo>
                  <a:pt x="0" y="135"/>
                  <a:pt x="0" y="135"/>
                  <a:pt x="0" y="135"/>
                </a:cubicBezTo>
                <a:cubicBezTo>
                  <a:pt x="30" y="135"/>
                  <a:pt x="30" y="135"/>
                  <a:pt x="30" y="135"/>
                </a:cubicBezTo>
                <a:cubicBezTo>
                  <a:pt x="31" y="165"/>
                  <a:pt x="55" y="190"/>
                  <a:pt x="83" y="190"/>
                </a:cubicBezTo>
                <a:cubicBezTo>
                  <a:pt x="111" y="190"/>
                  <a:pt x="135"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1"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6" y="8"/>
                  <a:pt x="57" y="6"/>
                  <a:pt x="52" y="16"/>
                </a:cubicBezTo>
                <a:cubicBezTo>
                  <a:pt x="52" y="47"/>
                  <a:pt x="52" y="47"/>
                  <a:pt x="52" y="47"/>
                </a:cubicBezTo>
                <a:cubicBezTo>
                  <a:pt x="46" y="47"/>
                  <a:pt x="46" y="47"/>
                  <a:pt x="46" y="47"/>
                </a:cubicBezTo>
                <a:cubicBezTo>
                  <a:pt x="46" y="23"/>
                  <a:pt x="46" y="23"/>
                  <a:pt x="46" y="23"/>
                </a:cubicBezTo>
                <a:cubicBezTo>
                  <a:pt x="43" y="15"/>
                  <a:pt x="34" y="13"/>
                  <a:pt x="30" y="23"/>
                </a:cubicBezTo>
                <a:close/>
                <a:moveTo>
                  <a:pt x="118" y="90"/>
                </a:moveTo>
                <a:cubicBezTo>
                  <a:pt x="122" y="70"/>
                  <a:pt x="132" y="75"/>
                  <a:pt x="135" y="90"/>
                </a:cubicBezTo>
                <a:cubicBezTo>
                  <a:pt x="135" y="130"/>
                  <a:pt x="135" y="130"/>
                  <a:pt x="135" y="130"/>
                </a:cubicBezTo>
                <a:cubicBezTo>
                  <a:pt x="157" y="130"/>
                  <a:pt x="157" y="130"/>
                  <a:pt x="157" y="130"/>
                </a:cubicBezTo>
                <a:cubicBezTo>
                  <a:pt x="157" y="52"/>
                  <a:pt x="157" y="52"/>
                  <a:pt x="157" y="52"/>
                </a:cubicBezTo>
                <a:cubicBezTo>
                  <a:pt x="5" y="52"/>
                  <a:pt x="5" y="52"/>
                  <a:pt x="5" y="52"/>
                </a:cubicBezTo>
                <a:cubicBezTo>
                  <a:pt x="5" y="130"/>
                  <a:pt x="5" y="130"/>
                  <a:pt x="5" y="130"/>
                </a:cubicBezTo>
                <a:cubicBezTo>
                  <a:pt x="118" y="130"/>
                  <a:pt x="118" y="130"/>
                  <a:pt x="118" y="130"/>
                </a:cubicBezTo>
                <a:lnTo>
                  <a:pt x="118" y="9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3" name="Freeform 385"/>
          <p:cNvSpPr>
            <a:spLocks noEditPoints="1"/>
          </p:cNvSpPr>
          <p:nvPr/>
        </p:nvSpPr>
        <p:spPr bwMode="auto">
          <a:xfrm>
            <a:off x="3597275" y="4421188"/>
            <a:ext cx="157163" cy="157162"/>
          </a:xfrm>
          <a:custGeom>
            <a:gdLst>
              <a:gd fmla="*/ 0 w 69" name="T0"/>
              <a:gd fmla="*/ 29 h 69" name="T1"/>
              <a:gd fmla="*/ 0 w 69" name="T2"/>
              <a:gd fmla="*/ 41 h 69" name="T3"/>
              <a:gd fmla="*/ 16 w 69" name="T4"/>
              <a:gd fmla="*/ 41 h 69" name="T5"/>
              <a:gd fmla="*/ 12 w 69" name="T6"/>
              <a:gd fmla="*/ 44 h 69" name="T7"/>
              <a:gd fmla="*/ 12 w 69" name="T8"/>
              <a:gd fmla="*/ 53 h 69" name="T9"/>
              <a:gd fmla="*/ 47 w 69" name="T10"/>
              <a:gd fmla="*/ 53 h 69" name="T11"/>
              <a:gd fmla="*/ 21 w 69" name="T12"/>
              <a:gd fmla="*/ 58 h 69" name="T13"/>
              <a:gd fmla="*/ 25 w 69" name="T14"/>
              <a:gd fmla="*/ 68 h 69" name="T15"/>
              <a:gd fmla="*/ 57 w 69" name="T16"/>
              <a:gd fmla="*/ 64 h 69" name="T17"/>
              <a:gd fmla="*/ 62 w 69" name="T18"/>
              <a:gd fmla="*/ 43 h 69" name="T19"/>
              <a:gd fmla="*/ 31 w 69" name="T20"/>
              <a:gd fmla="*/ 43 h 69" name="T21"/>
              <a:gd fmla="*/ 33 w 69" name="T22"/>
              <a:gd fmla="*/ 41 h 69" name="T23"/>
              <a:gd fmla="*/ 69 w 69" name="T24"/>
              <a:gd fmla="*/ 41 h 69" name="T25"/>
              <a:gd fmla="*/ 69 w 69" name="T26"/>
              <a:gd fmla="*/ 29 h 69" name="T27"/>
              <a:gd fmla="*/ 0 w 69" name="T28"/>
              <a:gd fmla="*/ 29 h 69" name="T29"/>
              <a:gd fmla="*/ 6 w 69" name="T30"/>
              <a:gd fmla="*/ 0 h 69" name="T31"/>
              <a:gd fmla="*/ 6 w 69" name="T32"/>
              <a:gd fmla="*/ 27 h 69" name="T33"/>
              <a:gd fmla="*/ 62 w 69" name="T34"/>
              <a:gd fmla="*/ 27 h 69" name="T35"/>
              <a:gd fmla="*/ 62 w 69" name="T36"/>
              <a:gd fmla="*/ 0 h 69" name="T37"/>
              <a:gd fmla="*/ 6 w 69" name="T38"/>
              <a:gd fmla="*/ 0 h 69" name="T39"/>
              <a:gd fmla="*/ 48 w 69" name="T40"/>
              <a:gd fmla="*/ 16 h 69" name="T41"/>
              <a:gd fmla="*/ 20 w 69" name="T42"/>
              <a:gd fmla="*/ 16 h 69" name="T43"/>
              <a:gd fmla="*/ 20 w 69" name="T44"/>
              <a:gd fmla="*/ 12 h 69" name="T45"/>
              <a:gd fmla="*/ 48 w 69" name="T46"/>
              <a:gd fmla="*/ 12 h 69" name="T47"/>
              <a:gd fmla="*/ 48 w 69" name="T48"/>
              <a:gd fmla="*/ 16 h 69"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69" w="69">
                <a:moveTo>
                  <a:pt x="0" y="29"/>
                </a:moveTo>
                <a:cubicBezTo>
                  <a:pt x="0" y="41"/>
                  <a:pt x="0" y="41"/>
                  <a:pt x="0" y="41"/>
                </a:cubicBezTo>
                <a:cubicBezTo>
                  <a:pt x="16" y="41"/>
                  <a:pt x="16" y="41"/>
                  <a:pt x="16" y="41"/>
                </a:cubicBezTo>
                <a:cubicBezTo>
                  <a:pt x="15" y="42"/>
                  <a:pt x="14" y="43"/>
                  <a:pt x="12" y="44"/>
                </a:cubicBezTo>
                <a:cubicBezTo>
                  <a:pt x="12" y="53"/>
                  <a:pt x="12" y="53"/>
                  <a:pt x="12" y="53"/>
                </a:cubicBezTo>
                <a:cubicBezTo>
                  <a:pt x="47" y="53"/>
                  <a:pt x="47" y="53"/>
                  <a:pt x="47" y="53"/>
                </a:cubicBezTo>
                <a:cubicBezTo>
                  <a:pt x="49" y="57"/>
                  <a:pt x="40" y="58"/>
                  <a:pt x="21" y="58"/>
                </a:cubicBezTo>
                <a:cubicBezTo>
                  <a:pt x="25" y="68"/>
                  <a:pt x="25" y="68"/>
                  <a:pt x="25" y="68"/>
                </a:cubicBezTo>
                <a:cubicBezTo>
                  <a:pt x="43" y="69"/>
                  <a:pt x="53" y="67"/>
                  <a:pt x="57" y="64"/>
                </a:cubicBezTo>
                <a:cubicBezTo>
                  <a:pt x="61" y="62"/>
                  <a:pt x="63" y="55"/>
                  <a:pt x="62"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2" y="27"/>
                  <a:pt x="62" y="27"/>
                  <a:pt x="62" y="27"/>
                </a:cubicBezTo>
                <a:cubicBezTo>
                  <a:pt x="62" y="0"/>
                  <a:pt x="62" y="0"/>
                  <a:pt x="62" y="0"/>
                </a:cubicBezTo>
                <a:lnTo>
                  <a:pt x="6" y="0"/>
                </a:lnTo>
                <a:close/>
                <a:moveTo>
                  <a:pt x="48" y="16"/>
                </a:moveTo>
                <a:cubicBezTo>
                  <a:pt x="20" y="16"/>
                  <a:pt x="20" y="16"/>
                  <a:pt x="20" y="16"/>
                </a:cubicBezTo>
                <a:cubicBezTo>
                  <a:pt x="20" y="12"/>
                  <a:pt x="20" y="12"/>
                  <a:pt x="20" y="12"/>
                </a:cubicBezTo>
                <a:cubicBezTo>
                  <a:pt x="48" y="12"/>
                  <a:pt x="48" y="12"/>
                  <a:pt x="48" y="12"/>
                </a:cubicBezTo>
                <a:lnTo>
                  <a:pt x="48" y="1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4" name="Freeform 386"/>
          <p:cNvSpPr>
            <a:spLocks noEditPoints="1"/>
          </p:cNvSpPr>
          <p:nvPr/>
        </p:nvSpPr>
        <p:spPr bwMode="auto">
          <a:xfrm>
            <a:off x="2824163" y="4314825"/>
            <a:ext cx="439737" cy="392113"/>
          </a:xfrm>
          <a:custGeom>
            <a:gdLst>
              <a:gd fmla="*/ 166 w 193" name="T0"/>
              <a:gd fmla="*/ 98 h 172" name="T1"/>
              <a:gd fmla="*/ 184 w 193" name="T2"/>
              <a:gd fmla="*/ 98 h 172" name="T3"/>
              <a:gd fmla="*/ 193 w 193" name="T4"/>
              <a:gd fmla="*/ 103 h 172" name="T5"/>
              <a:gd fmla="*/ 191 w 193" name="T6"/>
              <a:gd fmla="*/ 111 h 172" name="T7"/>
              <a:gd fmla="*/ 179 w 193" name="T8"/>
              <a:gd fmla="*/ 109 h 172" name="T9"/>
              <a:gd fmla="*/ 166 w 193" name="T10"/>
              <a:gd fmla="*/ 106 h 172" name="T11"/>
              <a:gd fmla="*/ 166 w 193" name="T12"/>
              <a:gd fmla="*/ 152 h 172" name="T13"/>
              <a:gd fmla="*/ 146 w 193" name="T14"/>
              <a:gd fmla="*/ 172 h 172" name="T15"/>
              <a:gd fmla="*/ 47 w 193" name="T16"/>
              <a:gd fmla="*/ 172 h 172" name="T17"/>
              <a:gd fmla="*/ 27 w 193" name="T18"/>
              <a:gd fmla="*/ 152 h 172" name="T19"/>
              <a:gd fmla="*/ 27 w 193" name="T20"/>
              <a:gd fmla="*/ 106 h 172" name="T21"/>
              <a:gd fmla="*/ 15 w 193" name="T22"/>
              <a:gd fmla="*/ 109 h 172" name="T23"/>
              <a:gd fmla="*/ 2 w 193" name="T24"/>
              <a:gd fmla="*/ 111 h 172" name="T25"/>
              <a:gd fmla="*/ 1 w 193" name="T26"/>
              <a:gd fmla="*/ 103 h 172" name="T27"/>
              <a:gd fmla="*/ 9 w 193" name="T28"/>
              <a:gd fmla="*/ 98 h 172" name="T29"/>
              <a:gd fmla="*/ 27 w 193" name="T30"/>
              <a:gd fmla="*/ 98 h 172" name="T31"/>
              <a:gd fmla="*/ 31 w 193" name="T32"/>
              <a:gd fmla="*/ 98 h 172" name="T33"/>
              <a:gd fmla="*/ 162 w 193" name="T34"/>
              <a:gd fmla="*/ 98 h 172" name="T35"/>
              <a:gd fmla="*/ 166 w 193" name="T36"/>
              <a:gd fmla="*/ 98 h 172" name="T37"/>
              <a:gd fmla="*/ 119 w 193" name="T38"/>
              <a:gd fmla="*/ 36 h 172" name="T39"/>
              <a:gd fmla="*/ 122 w 193" name="T40"/>
              <a:gd fmla="*/ 24 h 172" name="T41"/>
              <a:gd fmla="*/ 122 w 193" name="T42"/>
              <a:gd fmla="*/ 0 h 172" name="T43"/>
              <a:gd fmla="*/ 132 w 193" name="T44"/>
              <a:gd fmla="*/ 7 h 172" name="T45"/>
              <a:gd fmla="*/ 133 w 193" name="T46"/>
              <a:gd fmla="*/ 18 h 172" name="T47"/>
              <a:gd fmla="*/ 126 w 193" name="T48"/>
              <a:gd fmla="*/ 46 h 172" name="T49"/>
              <a:gd fmla="*/ 119 w 193" name="T50"/>
              <a:gd fmla="*/ 36 h 172" name="T51"/>
              <a:gd fmla="*/ 86 w 193" name="T52"/>
              <a:gd fmla="*/ 36 h 172" name="T53"/>
              <a:gd fmla="*/ 89 w 193" name="T54"/>
              <a:gd fmla="*/ 24 h 172" name="T55"/>
              <a:gd fmla="*/ 88 w 193" name="T56"/>
              <a:gd fmla="*/ 0 h 172" name="T57"/>
              <a:gd fmla="*/ 99 w 193" name="T58"/>
              <a:gd fmla="*/ 7 h 172" name="T59"/>
              <a:gd fmla="*/ 100 w 193" name="T60"/>
              <a:gd fmla="*/ 18 h 172" name="T61"/>
              <a:gd fmla="*/ 93 w 193" name="T62"/>
              <a:gd fmla="*/ 46 h 172" name="T63"/>
              <a:gd fmla="*/ 86 w 193" name="T64"/>
              <a:gd fmla="*/ 36 h 172" name="T65"/>
              <a:gd fmla="*/ 51 w 193" name="T66"/>
              <a:gd fmla="*/ 36 h 172" name="T67"/>
              <a:gd fmla="*/ 53 w 193" name="T68"/>
              <a:gd fmla="*/ 24 h 172" name="T69"/>
              <a:gd fmla="*/ 53 w 193" name="T70"/>
              <a:gd fmla="*/ 0 h 172" name="T71"/>
              <a:gd fmla="*/ 64 w 193" name="T72"/>
              <a:gd fmla="*/ 7 h 172" name="T73"/>
              <a:gd fmla="*/ 65 w 193" name="T74"/>
              <a:gd fmla="*/ 18 h 172" name="T75"/>
              <a:gd fmla="*/ 58 w 193" name="T76"/>
              <a:gd fmla="*/ 46 h 172" name="T77"/>
              <a:gd fmla="*/ 51 w 193" name="T78"/>
              <a:gd fmla="*/ 36 h 172" name="T79"/>
              <a:gd fmla="*/ 37 w 193" name="T80"/>
              <a:gd fmla="*/ 111 h 172" name="T81"/>
              <a:gd fmla="*/ 37 w 193" name="T82"/>
              <a:gd fmla="*/ 144 h 172" name="T83"/>
              <a:gd fmla="*/ 41 w 193" name="T84"/>
              <a:gd fmla="*/ 149 h 172" name="T85"/>
              <a:gd fmla="*/ 46 w 193" name="T86"/>
              <a:gd fmla="*/ 144 h 172" name="T87"/>
              <a:gd fmla="*/ 46 w 193" name="T88"/>
              <a:gd fmla="*/ 111 h 172" name="T89"/>
              <a:gd fmla="*/ 41 w 193" name="T90"/>
              <a:gd fmla="*/ 107 h 172" name="T91"/>
              <a:gd fmla="*/ 37 w 193" name="T92"/>
              <a:gd fmla="*/ 111 h 172" name="T93"/>
              <a:gd fmla="*/ 47 w 193" name="T94"/>
              <a:gd fmla="*/ 71 h 172" name="T95"/>
              <a:gd fmla="*/ 89 w 193" name="T96"/>
              <a:gd fmla="*/ 71 h 172" name="T97"/>
              <a:gd fmla="*/ 86 w 193" name="T98"/>
              <a:gd fmla="*/ 60 h 172" name="T99"/>
              <a:gd fmla="*/ 92 w 193" name="T100"/>
              <a:gd fmla="*/ 55 h 172" name="T101"/>
              <a:gd fmla="*/ 100 w 193" name="T102"/>
              <a:gd fmla="*/ 55 h 172" name="T103"/>
              <a:gd fmla="*/ 105 w 193" name="T104"/>
              <a:gd fmla="*/ 60 h 172" name="T105"/>
              <a:gd fmla="*/ 103 w 193" name="T106"/>
              <a:gd fmla="*/ 71 h 172" name="T107"/>
              <a:gd fmla="*/ 146 w 193" name="T108"/>
              <a:gd fmla="*/ 71 h 172" name="T109"/>
              <a:gd fmla="*/ 166 w 193" name="T110"/>
              <a:gd fmla="*/ 89 h 172" name="T111"/>
              <a:gd fmla="*/ 27 w 193" name="T112"/>
              <a:gd fmla="*/ 89 h 172" name="T113"/>
              <a:gd fmla="*/ 47 w 193" name="T114"/>
              <a:gd fmla="*/ 71 h 172"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72" w="193">
                <a:moveTo>
                  <a:pt x="166" y="98"/>
                </a:moveTo>
                <a:cubicBezTo>
                  <a:pt x="184" y="98"/>
                  <a:pt x="184" y="98"/>
                  <a:pt x="184" y="98"/>
                </a:cubicBezTo>
                <a:cubicBezTo>
                  <a:pt x="191" y="98"/>
                  <a:pt x="192" y="99"/>
                  <a:pt x="193" y="103"/>
                </a:cubicBezTo>
                <a:cubicBezTo>
                  <a:pt x="193" y="106"/>
                  <a:pt x="193" y="110"/>
                  <a:pt x="191" y="111"/>
                </a:cubicBezTo>
                <a:cubicBezTo>
                  <a:pt x="189" y="114"/>
                  <a:pt x="183" y="113"/>
                  <a:pt x="179" y="109"/>
                </a:cubicBezTo>
                <a:cubicBezTo>
                  <a:pt x="176" y="106"/>
                  <a:pt x="170" y="106"/>
                  <a:pt x="166" y="106"/>
                </a:cubicBezTo>
                <a:cubicBezTo>
                  <a:pt x="166" y="152"/>
                  <a:pt x="166" y="152"/>
                  <a:pt x="166" y="152"/>
                </a:cubicBezTo>
                <a:cubicBezTo>
                  <a:pt x="166" y="163"/>
                  <a:pt x="157" y="172"/>
                  <a:pt x="146" y="172"/>
                </a:cubicBezTo>
                <a:cubicBezTo>
                  <a:pt x="47" y="172"/>
                  <a:pt x="47" y="172"/>
                  <a:pt x="47" y="172"/>
                </a:cubicBezTo>
                <a:cubicBezTo>
                  <a:pt x="36" y="172"/>
                  <a:pt x="27" y="163"/>
                  <a:pt x="27" y="152"/>
                </a:cubicBezTo>
                <a:cubicBezTo>
                  <a:pt x="27" y="106"/>
                  <a:pt x="27" y="106"/>
                  <a:pt x="27" y="106"/>
                </a:cubicBezTo>
                <a:cubicBezTo>
                  <a:pt x="23" y="106"/>
                  <a:pt x="18" y="106"/>
                  <a:pt x="15" y="109"/>
                </a:cubicBezTo>
                <a:cubicBezTo>
                  <a:pt x="10" y="113"/>
                  <a:pt x="4" y="114"/>
                  <a:pt x="2" y="111"/>
                </a:cubicBezTo>
                <a:cubicBezTo>
                  <a:pt x="0" y="110"/>
                  <a:pt x="0" y="106"/>
                  <a:pt x="1" y="103"/>
                </a:cubicBezTo>
                <a:cubicBezTo>
                  <a:pt x="1" y="99"/>
                  <a:pt x="2" y="98"/>
                  <a:pt x="9" y="98"/>
                </a:cubicBezTo>
                <a:cubicBezTo>
                  <a:pt x="27" y="98"/>
                  <a:pt x="27" y="98"/>
                  <a:pt x="27" y="98"/>
                </a:cubicBezTo>
                <a:cubicBezTo>
                  <a:pt x="31" y="98"/>
                  <a:pt x="31" y="98"/>
                  <a:pt x="31" y="98"/>
                </a:cubicBezTo>
                <a:cubicBezTo>
                  <a:pt x="162" y="98"/>
                  <a:pt x="162" y="98"/>
                  <a:pt x="162" y="98"/>
                </a:cubicBezTo>
                <a:cubicBezTo>
                  <a:pt x="166" y="98"/>
                  <a:pt x="166" y="98"/>
                  <a:pt x="166" y="98"/>
                </a:cubicBezTo>
                <a:close/>
                <a:moveTo>
                  <a:pt x="119" y="36"/>
                </a:moveTo>
                <a:cubicBezTo>
                  <a:pt x="125" y="32"/>
                  <a:pt x="124" y="28"/>
                  <a:pt x="122" y="24"/>
                </a:cubicBezTo>
                <a:cubicBezTo>
                  <a:pt x="118" y="16"/>
                  <a:pt x="115" y="9"/>
                  <a:pt x="122" y="0"/>
                </a:cubicBezTo>
                <a:cubicBezTo>
                  <a:pt x="132" y="7"/>
                  <a:pt x="132" y="7"/>
                  <a:pt x="132" y="7"/>
                </a:cubicBezTo>
                <a:cubicBezTo>
                  <a:pt x="130" y="11"/>
                  <a:pt x="131" y="14"/>
                  <a:pt x="133" y="18"/>
                </a:cubicBezTo>
                <a:cubicBezTo>
                  <a:pt x="137" y="28"/>
                  <a:pt x="142" y="37"/>
                  <a:pt x="126" y="46"/>
                </a:cubicBezTo>
                <a:cubicBezTo>
                  <a:pt x="119" y="36"/>
                  <a:pt x="119" y="36"/>
                  <a:pt x="119" y="36"/>
                </a:cubicBezTo>
                <a:close/>
                <a:moveTo>
                  <a:pt x="86" y="36"/>
                </a:moveTo>
                <a:cubicBezTo>
                  <a:pt x="92" y="32"/>
                  <a:pt x="91" y="28"/>
                  <a:pt x="89" y="24"/>
                </a:cubicBezTo>
                <a:cubicBezTo>
                  <a:pt x="85" y="16"/>
                  <a:pt x="82" y="9"/>
                  <a:pt x="88" y="0"/>
                </a:cubicBezTo>
                <a:cubicBezTo>
                  <a:pt x="99" y="7"/>
                  <a:pt x="99" y="7"/>
                  <a:pt x="99" y="7"/>
                </a:cubicBezTo>
                <a:cubicBezTo>
                  <a:pt x="97" y="11"/>
                  <a:pt x="98" y="14"/>
                  <a:pt x="100" y="18"/>
                </a:cubicBezTo>
                <a:cubicBezTo>
                  <a:pt x="104" y="28"/>
                  <a:pt x="109" y="37"/>
                  <a:pt x="93" y="46"/>
                </a:cubicBezTo>
                <a:cubicBezTo>
                  <a:pt x="86" y="36"/>
                  <a:pt x="86" y="36"/>
                  <a:pt x="86" y="36"/>
                </a:cubicBezTo>
                <a:close/>
                <a:moveTo>
                  <a:pt x="51" y="36"/>
                </a:moveTo>
                <a:cubicBezTo>
                  <a:pt x="57" y="32"/>
                  <a:pt x="55" y="28"/>
                  <a:pt x="53" y="24"/>
                </a:cubicBezTo>
                <a:cubicBezTo>
                  <a:pt x="50" y="16"/>
                  <a:pt x="47" y="9"/>
                  <a:pt x="53" y="0"/>
                </a:cubicBezTo>
                <a:cubicBezTo>
                  <a:pt x="64" y="7"/>
                  <a:pt x="64" y="7"/>
                  <a:pt x="64" y="7"/>
                </a:cubicBezTo>
                <a:cubicBezTo>
                  <a:pt x="61" y="11"/>
                  <a:pt x="63" y="14"/>
                  <a:pt x="65" y="18"/>
                </a:cubicBezTo>
                <a:cubicBezTo>
                  <a:pt x="69" y="28"/>
                  <a:pt x="73" y="37"/>
                  <a:pt x="58" y="46"/>
                </a:cubicBezTo>
                <a:cubicBezTo>
                  <a:pt x="51" y="36"/>
                  <a:pt x="51" y="36"/>
                  <a:pt x="51" y="36"/>
                </a:cubicBezTo>
                <a:close/>
                <a:moveTo>
                  <a:pt x="37" y="111"/>
                </a:moveTo>
                <a:cubicBezTo>
                  <a:pt x="37" y="144"/>
                  <a:pt x="37" y="144"/>
                  <a:pt x="37" y="144"/>
                </a:cubicBezTo>
                <a:cubicBezTo>
                  <a:pt x="37" y="147"/>
                  <a:pt x="39" y="149"/>
                  <a:pt x="41" y="149"/>
                </a:cubicBezTo>
                <a:cubicBezTo>
                  <a:pt x="44" y="149"/>
                  <a:pt x="46" y="147"/>
                  <a:pt x="46" y="144"/>
                </a:cubicBezTo>
                <a:cubicBezTo>
                  <a:pt x="46" y="111"/>
                  <a:pt x="46" y="111"/>
                  <a:pt x="46" y="111"/>
                </a:cubicBezTo>
                <a:cubicBezTo>
                  <a:pt x="46" y="109"/>
                  <a:pt x="44" y="107"/>
                  <a:pt x="41" y="107"/>
                </a:cubicBezTo>
                <a:cubicBezTo>
                  <a:pt x="39" y="107"/>
                  <a:pt x="37" y="109"/>
                  <a:pt x="37" y="111"/>
                </a:cubicBezTo>
                <a:close/>
                <a:moveTo>
                  <a:pt x="47" y="71"/>
                </a:moveTo>
                <a:cubicBezTo>
                  <a:pt x="89" y="71"/>
                  <a:pt x="89" y="71"/>
                  <a:pt x="89" y="71"/>
                </a:cubicBezTo>
                <a:cubicBezTo>
                  <a:pt x="86" y="60"/>
                  <a:pt x="86" y="60"/>
                  <a:pt x="86" y="60"/>
                </a:cubicBezTo>
                <a:cubicBezTo>
                  <a:pt x="86" y="57"/>
                  <a:pt x="89" y="55"/>
                  <a:pt x="92" y="55"/>
                </a:cubicBezTo>
                <a:cubicBezTo>
                  <a:pt x="100" y="55"/>
                  <a:pt x="100" y="55"/>
                  <a:pt x="100" y="55"/>
                </a:cubicBezTo>
                <a:cubicBezTo>
                  <a:pt x="103" y="55"/>
                  <a:pt x="106" y="57"/>
                  <a:pt x="105" y="60"/>
                </a:cubicBezTo>
                <a:cubicBezTo>
                  <a:pt x="103" y="71"/>
                  <a:pt x="103" y="71"/>
                  <a:pt x="103" y="71"/>
                </a:cubicBezTo>
                <a:cubicBezTo>
                  <a:pt x="146" y="71"/>
                  <a:pt x="146" y="71"/>
                  <a:pt x="146" y="71"/>
                </a:cubicBezTo>
                <a:cubicBezTo>
                  <a:pt x="157" y="71"/>
                  <a:pt x="165" y="79"/>
                  <a:pt x="166" y="89"/>
                </a:cubicBezTo>
                <a:cubicBezTo>
                  <a:pt x="27" y="89"/>
                  <a:pt x="27" y="89"/>
                  <a:pt x="27" y="89"/>
                </a:cubicBezTo>
                <a:cubicBezTo>
                  <a:pt x="28" y="79"/>
                  <a:pt x="37" y="71"/>
                  <a:pt x="47" y="7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5" name="Freeform 387"/>
          <p:cNvSpPr/>
          <p:nvPr/>
        </p:nvSpPr>
        <p:spPr bwMode="auto">
          <a:xfrm>
            <a:off x="2197100" y="4322763"/>
            <a:ext cx="382588" cy="187325"/>
          </a:xfrm>
          <a:custGeom>
            <a:gdLst>
              <a:gd fmla="*/ 14 w 168" name="T0"/>
              <a:gd fmla="*/ 27 h 82" name="T1"/>
              <a:gd fmla="*/ 27 w 168" name="T2"/>
              <a:gd fmla="*/ 14 h 82" name="T3"/>
              <a:gd fmla="*/ 141 w 168" name="T4"/>
              <a:gd fmla="*/ 14 h 82" name="T5"/>
              <a:gd fmla="*/ 155 w 168" name="T6"/>
              <a:gd fmla="*/ 27 h 82" name="T7"/>
              <a:gd fmla="*/ 155 w 168" name="T8"/>
              <a:gd fmla="*/ 82 h 82" name="T9"/>
              <a:gd fmla="*/ 168 w 168" name="T10"/>
              <a:gd fmla="*/ 82 h 82" name="T11"/>
              <a:gd fmla="*/ 168 w 168" name="T12"/>
              <a:gd fmla="*/ 27 h 82" name="T13"/>
              <a:gd fmla="*/ 141 w 168" name="T14"/>
              <a:gd fmla="*/ 0 h 82" name="T15"/>
              <a:gd fmla="*/ 27 w 168" name="T16"/>
              <a:gd fmla="*/ 0 h 82" name="T17"/>
              <a:gd fmla="*/ 0 w 168" name="T18"/>
              <a:gd fmla="*/ 27 h 82" name="T19"/>
              <a:gd fmla="*/ 0 w 168" name="T20"/>
              <a:gd fmla="*/ 82 h 82" name="T21"/>
              <a:gd fmla="*/ 14 w 168" name="T22"/>
              <a:gd fmla="*/ 82 h 82" name="T23"/>
              <a:gd fmla="*/ 14 w 168" name="T24"/>
              <a:gd fmla="*/ 27 h 8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82" w="168">
                <a:moveTo>
                  <a:pt x="14" y="27"/>
                </a:moveTo>
                <a:cubicBezTo>
                  <a:pt x="14" y="20"/>
                  <a:pt x="20" y="14"/>
                  <a:pt x="27" y="14"/>
                </a:cubicBezTo>
                <a:cubicBezTo>
                  <a:pt x="141" y="14"/>
                  <a:pt x="141" y="14"/>
                  <a:pt x="141" y="14"/>
                </a:cubicBezTo>
                <a:cubicBezTo>
                  <a:pt x="149" y="14"/>
                  <a:pt x="155" y="20"/>
                  <a:pt x="155" y="27"/>
                </a:cubicBezTo>
                <a:cubicBezTo>
                  <a:pt x="155" y="82"/>
                  <a:pt x="155" y="82"/>
                  <a:pt x="155" y="82"/>
                </a:cubicBezTo>
                <a:cubicBezTo>
                  <a:pt x="168" y="82"/>
                  <a:pt x="168" y="82"/>
                  <a:pt x="168" y="82"/>
                </a:cubicBezTo>
                <a:cubicBezTo>
                  <a:pt x="168" y="27"/>
                  <a:pt x="168" y="27"/>
                  <a:pt x="168" y="27"/>
                </a:cubicBezTo>
                <a:cubicBezTo>
                  <a:pt x="168" y="12"/>
                  <a:pt x="156" y="0"/>
                  <a:pt x="141" y="0"/>
                </a:cubicBezTo>
                <a:cubicBezTo>
                  <a:pt x="27" y="0"/>
                  <a:pt x="27" y="0"/>
                  <a:pt x="27" y="0"/>
                </a:cubicBezTo>
                <a:cubicBezTo>
                  <a:pt x="13" y="0"/>
                  <a:pt x="0" y="12"/>
                  <a:pt x="0" y="27"/>
                </a:cubicBezTo>
                <a:cubicBezTo>
                  <a:pt x="0" y="82"/>
                  <a:pt x="0" y="82"/>
                  <a:pt x="0" y="82"/>
                </a:cubicBezTo>
                <a:cubicBezTo>
                  <a:pt x="14" y="82"/>
                  <a:pt x="14" y="82"/>
                  <a:pt x="14" y="82"/>
                </a:cubicBezTo>
                <a:lnTo>
                  <a:pt x="14" y="27"/>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6" name="Freeform 388"/>
          <p:cNvSpPr/>
          <p:nvPr/>
        </p:nvSpPr>
        <p:spPr bwMode="auto">
          <a:xfrm>
            <a:off x="2197100" y="4518025"/>
            <a:ext cx="382588" cy="188913"/>
          </a:xfrm>
          <a:custGeom>
            <a:gdLst>
              <a:gd fmla="*/ 155 w 168" name="T0"/>
              <a:gd fmla="*/ 55 h 82" name="T1"/>
              <a:gd fmla="*/ 141 w 168" name="T2"/>
              <a:gd fmla="*/ 68 h 82" name="T3"/>
              <a:gd fmla="*/ 27 w 168" name="T4"/>
              <a:gd fmla="*/ 68 h 82" name="T5"/>
              <a:gd fmla="*/ 14 w 168" name="T6"/>
              <a:gd fmla="*/ 55 h 82" name="T7"/>
              <a:gd fmla="*/ 14 w 168" name="T8"/>
              <a:gd fmla="*/ 0 h 82" name="T9"/>
              <a:gd fmla="*/ 0 w 168" name="T10"/>
              <a:gd fmla="*/ 0 h 82" name="T11"/>
              <a:gd fmla="*/ 0 w 168" name="T12"/>
              <a:gd fmla="*/ 55 h 82" name="T13"/>
              <a:gd fmla="*/ 27 w 168" name="T14"/>
              <a:gd fmla="*/ 82 h 82" name="T15"/>
              <a:gd fmla="*/ 141 w 168" name="T16"/>
              <a:gd fmla="*/ 82 h 82" name="T17"/>
              <a:gd fmla="*/ 168 w 168" name="T18"/>
              <a:gd fmla="*/ 55 h 82" name="T19"/>
              <a:gd fmla="*/ 168 w 168" name="T20"/>
              <a:gd fmla="*/ 0 h 82" name="T21"/>
              <a:gd fmla="*/ 155 w 168" name="T22"/>
              <a:gd fmla="*/ 0 h 82" name="T23"/>
              <a:gd fmla="*/ 155 w 168" name="T24"/>
              <a:gd fmla="*/ 55 h 8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82" w="168">
                <a:moveTo>
                  <a:pt x="155" y="55"/>
                </a:moveTo>
                <a:cubicBezTo>
                  <a:pt x="155" y="62"/>
                  <a:pt x="149" y="68"/>
                  <a:pt x="141" y="68"/>
                </a:cubicBezTo>
                <a:cubicBezTo>
                  <a:pt x="27" y="68"/>
                  <a:pt x="27" y="68"/>
                  <a:pt x="27" y="68"/>
                </a:cubicBezTo>
                <a:cubicBezTo>
                  <a:pt x="20" y="68"/>
                  <a:pt x="14" y="62"/>
                  <a:pt x="14" y="55"/>
                </a:cubicBezTo>
                <a:cubicBezTo>
                  <a:pt x="14" y="0"/>
                  <a:pt x="14" y="0"/>
                  <a:pt x="14" y="0"/>
                </a:cubicBezTo>
                <a:cubicBezTo>
                  <a:pt x="0" y="0"/>
                  <a:pt x="0" y="0"/>
                  <a:pt x="0" y="0"/>
                </a:cubicBezTo>
                <a:cubicBezTo>
                  <a:pt x="0" y="55"/>
                  <a:pt x="0" y="55"/>
                  <a:pt x="0" y="55"/>
                </a:cubicBezTo>
                <a:cubicBezTo>
                  <a:pt x="0" y="70"/>
                  <a:pt x="13" y="82"/>
                  <a:pt x="27" y="82"/>
                </a:cubicBezTo>
                <a:cubicBezTo>
                  <a:pt x="141" y="82"/>
                  <a:pt x="141" y="82"/>
                  <a:pt x="141" y="82"/>
                </a:cubicBezTo>
                <a:cubicBezTo>
                  <a:pt x="156" y="82"/>
                  <a:pt x="168" y="70"/>
                  <a:pt x="168" y="55"/>
                </a:cubicBezTo>
                <a:cubicBezTo>
                  <a:pt x="168" y="0"/>
                  <a:pt x="168" y="0"/>
                  <a:pt x="168" y="0"/>
                </a:cubicBezTo>
                <a:cubicBezTo>
                  <a:pt x="155" y="0"/>
                  <a:pt x="155" y="0"/>
                  <a:pt x="155" y="0"/>
                </a:cubicBezTo>
                <a:lnTo>
                  <a:pt x="155" y="55"/>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7" name="Freeform 389"/>
          <p:cNvSpPr/>
          <p:nvPr/>
        </p:nvSpPr>
        <p:spPr bwMode="auto">
          <a:xfrm>
            <a:off x="2303463" y="4371975"/>
            <a:ext cx="168275" cy="77788"/>
          </a:xfrm>
          <a:custGeom>
            <a:gdLst>
              <a:gd fmla="*/ 33 w 74" name="T0"/>
              <a:gd fmla="*/ 8 h 34" name="T1"/>
              <a:gd fmla="*/ 18 w 74" name="T2"/>
              <a:gd fmla="*/ 0 h 34" name="T3"/>
              <a:gd fmla="*/ 0 w 74" name="T4"/>
              <a:gd fmla="*/ 15 h 34" name="T5"/>
              <a:gd fmla="*/ 5 w 74" name="T6"/>
              <a:gd fmla="*/ 15 h 34" name="T7"/>
              <a:gd fmla="*/ 10 w 74" name="T8"/>
              <a:gd fmla="*/ 12 h 34" name="T9"/>
              <a:gd fmla="*/ 15 w 74" name="T10"/>
              <a:gd fmla="*/ 17 h 34" name="T11"/>
              <a:gd fmla="*/ 10 w 74" name="T12"/>
              <a:gd fmla="*/ 22 h 34" name="T13"/>
              <a:gd fmla="*/ 5 w 74" name="T14"/>
              <a:gd fmla="*/ 18 h 34" name="T15"/>
              <a:gd fmla="*/ 0 w 74" name="T16"/>
              <a:gd fmla="*/ 18 h 34" name="T17"/>
              <a:gd fmla="*/ 18 w 74" name="T18"/>
              <a:gd fmla="*/ 34 h 34" name="T19"/>
              <a:gd fmla="*/ 33 w 74" name="T20"/>
              <a:gd fmla="*/ 25 h 34" name="T21"/>
              <a:gd fmla="*/ 40 w 74" name="T22"/>
              <a:gd fmla="*/ 25 h 34" name="T23"/>
              <a:gd fmla="*/ 45 w 74" name="T24"/>
              <a:gd fmla="*/ 20 h 34" name="T25"/>
              <a:gd fmla="*/ 49 w 74" name="T26"/>
              <a:gd fmla="*/ 24 h 34" name="T27"/>
              <a:gd fmla="*/ 54 w 74" name="T28"/>
              <a:gd fmla="*/ 20 h 34" name="T29"/>
              <a:gd fmla="*/ 58 w 74" name="T30"/>
              <a:gd fmla="*/ 24 h 34" name="T31"/>
              <a:gd fmla="*/ 62 w 74" name="T32"/>
              <a:gd fmla="*/ 20 h 34" name="T33"/>
              <a:gd fmla="*/ 66 w 74" name="T34"/>
              <a:gd fmla="*/ 24 h 34" name="T35"/>
              <a:gd fmla="*/ 74 w 74" name="T36"/>
              <a:gd fmla="*/ 16 h 34" name="T37"/>
              <a:gd fmla="*/ 66 w 74" name="T38"/>
              <a:gd fmla="*/ 8 h 34" name="T39"/>
              <a:gd fmla="*/ 33 w 74" name="T40"/>
              <a:gd fmla="*/ 8 h 3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4" w="74">
                <a:moveTo>
                  <a:pt x="33" y="8"/>
                </a:moveTo>
                <a:cubicBezTo>
                  <a:pt x="30" y="3"/>
                  <a:pt x="24" y="0"/>
                  <a:pt x="18" y="0"/>
                </a:cubicBezTo>
                <a:cubicBezTo>
                  <a:pt x="9" y="0"/>
                  <a:pt x="1" y="7"/>
                  <a:pt x="0" y="15"/>
                </a:cubicBezTo>
                <a:cubicBezTo>
                  <a:pt x="5" y="15"/>
                  <a:pt x="5" y="15"/>
                  <a:pt x="5" y="15"/>
                </a:cubicBezTo>
                <a:cubicBezTo>
                  <a:pt x="6" y="13"/>
                  <a:pt x="8" y="12"/>
                  <a:pt x="10" y="12"/>
                </a:cubicBezTo>
                <a:cubicBezTo>
                  <a:pt x="13" y="12"/>
                  <a:pt x="15" y="14"/>
                  <a:pt x="15" y="17"/>
                </a:cubicBezTo>
                <a:cubicBezTo>
                  <a:pt x="15" y="19"/>
                  <a:pt x="13" y="22"/>
                  <a:pt x="10" y="22"/>
                </a:cubicBezTo>
                <a:cubicBezTo>
                  <a:pt x="8" y="22"/>
                  <a:pt x="6" y="20"/>
                  <a:pt x="5" y="18"/>
                </a:cubicBezTo>
                <a:cubicBezTo>
                  <a:pt x="0" y="18"/>
                  <a:pt x="0" y="18"/>
                  <a:pt x="0" y="18"/>
                </a:cubicBezTo>
                <a:cubicBezTo>
                  <a:pt x="1" y="27"/>
                  <a:pt x="9" y="34"/>
                  <a:pt x="18" y="34"/>
                </a:cubicBezTo>
                <a:cubicBezTo>
                  <a:pt x="24" y="34"/>
                  <a:pt x="30" y="30"/>
                  <a:pt x="33" y="25"/>
                </a:cubicBezTo>
                <a:cubicBezTo>
                  <a:pt x="40" y="25"/>
                  <a:pt x="40" y="25"/>
                  <a:pt x="40" y="25"/>
                </a:cubicBezTo>
                <a:cubicBezTo>
                  <a:pt x="45" y="20"/>
                  <a:pt x="45" y="20"/>
                  <a:pt x="45" y="20"/>
                </a:cubicBezTo>
                <a:cubicBezTo>
                  <a:pt x="49" y="24"/>
                  <a:pt x="49" y="24"/>
                  <a:pt x="49" y="24"/>
                </a:cubicBezTo>
                <a:cubicBezTo>
                  <a:pt x="54" y="20"/>
                  <a:pt x="54" y="20"/>
                  <a:pt x="54" y="20"/>
                </a:cubicBezTo>
                <a:cubicBezTo>
                  <a:pt x="58" y="24"/>
                  <a:pt x="58" y="24"/>
                  <a:pt x="58" y="24"/>
                </a:cubicBezTo>
                <a:cubicBezTo>
                  <a:pt x="62" y="20"/>
                  <a:pt x="62" y="20"/>
                  <a:pt x="62" y="20"/>
                </a:cubicBezTo>
                <a:cubicBezTo>
                  <a:pt x="66" y="24"/>
                  <a:pt x="66" y="24"/>
                  <a:pt x="66" y="24"/>
                </a:cubicBezTo>
                <a:cubicBezTo>
                  <a:pt x="74" y="16"/>
                  <a:pt x="74" y="16"/>
                  <a:pt x="74" y="16"/>
                </a:cubicBezTo>
                <a:cubicBezTo>
                  <a:pt x="66" y="8"/>
                  <a:pt x="66" y="8"/>
                  <a:pt x="66" y="8"/>
                </a:cubicBezTo>
                <a:lnTo>
                  <a:pt x="33" y="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8" name="Freeform 390"/>
          <p:cNvSpPr/>
          <p:nvPr/>
        </p:nvSpPr>
        <p:spPr bwMode="auto">
          <a:xfrm>
            <a:off x="2263775" y="4521200"/>
            <a:ext cx="39688" cy="138113"/>
          </a:xfrm>
          <a:custGeom>
            <a:gdLst>
              <a:gd fmla="*/ 10 w 18" name="T0"/>
              <a:gd fmla="*/ 61 h 61" name="T1"/>
              <a:gd fmla="*/ 18 w 18" name="T2"/>
              <a:gd fmla="*/ 61 h 61" name="T3"/>
              <a:gd fmla="*/ 18 w 18" name="T4"/>
              <a:gd fmla="*/ 0 h 61" name="T5"/>
              <a:gd fmla="*/ 10 w 18" name="T6"/>
              <a:gd fmla="*/ 0 h 61" name="T7"/>
              <a:gd fmla="*/ 0 w 18" name="T8"/>
              <a:gd fmla="*/ 8 h 61" name="T9"/>
              <a:gd fmla="*/ 0 w 18" name="T10"/>
              <a:gd fmla="*/ 52 h 61" name="T11"/>
              <a:gd fmla="*/ 10 w 18" name="T12"/>
              <a:gd fmla="*/ 61 h 61" name="T13"/>
            </a:gdLst>
            <a:cxnLst>
              <a:cxn ang="0">
                <a:pos x="T0" y="T1"/>
              </a:cxn>
              <a:cxn ang="0">
                <a:pos x="T2" y="T3"/>
              </a:cxn>
              <a:cxn ang="0">
                <a:pos x="T4" y="T5"/>
              </a:cxn>
              <a:cxn ang="0">
                <a:pos x="T6" y="T7"/>
              </a:cxn>
              <a:cxn ang="0">
                <a:pos x="T8" y="T9"/>
              </a:cxn>
              <a:cxn ang="0">
                <a:pos x="T10" y="T11"/>
              </a:cxn>
              <a:cxn ang="0">
                <a:pos x="T12" y="T13"/>
              </a:cxn>
            </a:cxnLst>
            <a:rect b="b" l="0" r="r" t="0"/>
            <a:pathLst>
              <a:path h="61" w="18">
                <a:moveTo>
                  <a:pt x="10" y="61"/>
                </a:moveTo>
                <a:cubicBezTo>
                  <a:pt x="18" y="61"/>
                  <a:pt x="18" y="61"/>
                  <a:pt x="18" y="61"/>
                </a:cubicBezTo>
                <a:cubicBezTo>
                  <a:pt x="18" y="0"/>
                  <a:pt x="18" y="0"/>
                  <a:pt x="18" y="0"/>
                </a:cubicBezTo>
                <a:cubicBezTo>
                  <a:pt x="10" y="0"/>
                  <a:pt x="10" y="0"/>
                  <a:pt x="10" y="0"/>
                </a:cubicBezTo>
                <a:cubicBezTo>
                  <a:pt x="4" y="0"/>
                  <a:pt x="0" y="3"/>
                  <a:pt x="0" y="8"/>
                </a:cubicBezTo>
                <a:cubicBezTo>
                  <a:pt x="0" y="52"/>
                  <a:pt x="0" y="52"/>
                  <a:pt x="0" y="52"/>
                </a:cubicBezTo>
                <a:cubicBezTo>
                  <a:pt x="0" y="57"/>
                  <a:pt x="4" y="61"/>
                  <a:pt x="10" y="6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9" name="Freeform 391"/>
          <p:cNvSpPr/>
          <p:nvPr/>
        </p:nvSpPr>
        <p:spPr bwMode="auto">
          <a:xfrm>
            <a:off x="2465388" y="4521200"/>
            <a:ext cx="39687" cy="138113"/>
          </a:xfrm>
          <a:custGeom>
            <a:gdLst>
              <a:gd fmla="*/ 18 w 18" name="T0"/>
              <a:gd fmla="*/ 52 h 61" name="T1"/>
              <a:gd fmla="*/ 18 w 18" name="T2"/>
              <a:gd fmla="*/ 8 h 61" name="T3"/>
              <a:gd fmla="*/ 8 w 18" name="T4"/>
              <a:gd fmla="*/ 0 h 61" name="T5"/>
              <a:gd fmla="*/ 0 w 18" name="T6"/>
              <a:gd fmla="*/ 0 h 61" name="T7"/>
              <a:gd fmla="*/ 0 w 18" name="T8"/>
              <a:gd fmla="*/ 61 h 61" name="T9"/>
              <a:gd fmla="*/ 8 w 18" name="T10"/>
              <a:gd fmla="*/ 61 h 61" name="T11"/>
              <a:gd fmla="*/ 18 w 18" name="T12"/>
              <a:gd fmla="*/ 52 h 61" name="T13"/>
            </a:gdLst>
            <a:cxnLst>
              <a:cxn ang="0">
                <a:pos x="T0" y="T1"/>
              </a:cxn>
              <a:cxn ang="0">
                <a:pos x="T2" y="T3"/>
              </a:cxn>
              <a:cxn ang="0">
                <a:pos x="T4" y="T5"/>
              </a:cxn>
              <a:cxn ang="0">
                <a:pos x="T6" y="T7"/>
              </a:cxn>
              <a:cxn ang="0">
                <a:pos x="T8" y="T9"/>
              </a:cxn>
              <a:cxn ang="0">
                <a:pos x="T10" y="T11"/>
              </a:cxn>
              <a:cxn ang="0">
                <a:pos x="T12" y="T13"/>
              </a:cxn>
            </a:cxnLst>
            <a:rect b="b" l="0" r="r" t="0"/>
            <a:pathLst>
              <a:path h="61" w="18">
                <a:moveTo>
                  <a:pt x="18" y="52"/>
                </a:moveTo>
                <a:cubicBezTo>
                  <a:pt x="18" y="8"/>
                  <a:pt x="18" y="8"/>
                  <a:pt x="18" y="8"/>
                </a:cubicBezTo>
                <a:cubicBezTo>
                  <a:pt x="18" y="3"/>
                  <a:pt x="14" y="0"/>
                  <a:pt x="8" y="0"/>
                </a:cubicBezTo>
                <a:cubicBezTo>
                  <a:pt x="0" y="0"/>
                  <a:pt x="0" y="0"/>
                  <a:pt x="0" y="0"/>
                </a:cubicBezTo>
                <a:cubicBezTo>
                  <a:pt x="0" y="61"/>
                  <a:pt x="0" y="61"/>
                  <a:pt x="0" y="61"/>
                </a:cubicBezTo>
                <a:cubicBezTo>
                  <a:pt x="8" y="61"/>
                  <a:pt x="8" y="61"/>
                  <a:pt x="8" y="61"/>
                </a:cubicBezTo>
                <a:cubicBezTo>
                  <a:pt x="14" y="61"/>
                  <a:pt x="18" y="57"/>
                  <a:pt x="18" y="5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0" name="Rectangle 392"/>
          <p:cNvSpPr>
            <a:spLocks noChangeArrowheads="1"/>
          </p:cNvSpPr>
          <p:nvPr/>
        </p:nvSpPr>
        <p:spPr bwMode="auto">
          <a:xfrm>
            <a:off x="2325688" y="4521200"/>
            <a:ext cx="115887" cy="138113"/>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1" name="Freeform 393"/>
          <p:cNvSpPr/>
          <p:nvPr/>
        </p:nvSpPr>
        <p:spPr bwMode="auto">
          <a:xfrm>
            <a:off x="2328863" y="4470400"/>
            <a:ext cx="112712" cy="42863"/>
          </a:xfrm>
          <a:custGeom>
            <a:gdLst>
              <a:gd fmla="*/ 0 w 49" name="T0"/>
              <a:gd fmla="*/ 15 h 19" name="T1"/>
              <a:gd fmla="*/ 0 w 49" name="T2"/>
              <a:gd fmla="*/ 19 h 19" name="T3"/>
              <a:gd fmla="*/ 11 w 49" name="T4"/>
              <a:gd fmla="*/ 19 h 19" name="T5"/>
              <a:gd fmla="*/ 11 w 49" name="T6"/>
              <a:gd fmla="*/ 15 h 19" name="T7"/>
              <a:gd fmla="*/ 11 w 49" name="T8"/>
              <a:gd fmla="*/ 10 h 19" name="T9"/>
              <a:gd fmla="*/ 13 w 49" name="T10"/>
              <a:gd fmla="*/ 9 h 19" name="T11"/>
              <a:gd fmla="*/ 36 w 49" name="T12"/>
              <a:gd fmla="*/ 9 h 19" name="T13"/>
              <a:gd fmla="*/ 38 w 49" name="T14"/>
              <a:gd fmla="*/ 10 h 19" name="T15"/>
              <a:gd fmla="*/ 38 w 49" name="T16"/>
              <a:gd fmla="*/ 15 h 19" name="T17"/>
              <a:gd fmla="*/ 38 w 49" name="T18"/>
              <a:gd fmla="*/ 19 h 19" name="T19"/>
              <a:gd fmla="*/ 49 w 49" name="T20"/>
              <a:gd fmla="*/ 19 h 19" name="T21"/>
              <a:gd fmla="*/ 49 w 49" name="T22"/>
              <a:gd fmla="*/ 15 h 19" name="T23"/>
              <a:gd fmla="*/ 49 w 49" name="T24"/>
              <a:gd fmla="*/ 10 h 19" name="T25"/>
              <a:gd fmla="*/ 49 w 49" name="T26"/>
              <a:gd fmla="*/ 9 h 19" name="T27"/>
              <a:gd fmla="*/ 36 w 49" name="T28"/>
              <a:gd fmla="*/ 0 h 19" name="T29"/>
              <a:gd fmla="*/ 13 w 49" name="T30"/>
              <a:gd fmla="*/ 0 h 19" name="T31"/>
              <a:gd fmla="*/ 0 w 49" name="T32"/>
              <a:gd fmla="*/ 9 h 19" name="T33"/>
              <a:gd fmla="*/ 0 w 49" name="T34"/>
              <a:gd fmla="*/ 10 h 19" name="T35"/>
              <a:gd fmla="*/ 0 w 49" name="T36"/>
              <a:gd fmla="*/ 15 h 19"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9" w="49">
                <a:moveTo>
                  <a:pt x="0" y="15"/>
                </a:moveTo>
                <a:cubicBezTo>
                  <a:pt x="0" y="19"/>
                  <a:pt x="0" y="19"/>
                  <a:pt x="0" y="19"/>
                </a:cubicBezTo>
                <a:cubicBezTo>
                  <a:pt x="11" y="19"/>
                  <a:pt x="11" y="19"/>
                  <a:pt x="11" y="19"/>
                </a:cubicBezTo>
                <a:cubicBezTo>
                  <a:pt x="11" y="15"/>
                  <a:pt x="11" y="15"/>
                  <a:pt x="11" y="15"/>
                </a:cubicBezTo>
                <a:cubicBezTo>
                  <a:pt x="11" y="10"/>
                  <a:pt x="11" y="10"/>
                  <a:pt x="11" y="10"/>
                </a:cubicBezTo>
                <a:cubicBezTo>
                  <a:pt x="11" y="10"/>
                  <a:pt x="12" y="9"/>
                  <a:pt x="13" y="9"/>
                </a:cubicBezTo>
                <a:cubicBezTo>
                  <a:pt x="36" y="9"/>
                  <a:pt x="36" y="9"/>
                  <a:pt x="36" y="9"/>
                </a:cubicBezTo>
                <a:cubicBezTo>
                  <a:pt x="37" y="9"/>
                  <a:pt x="38" y="10"/>
                  <a:pt x="38" y="10"/>
                </a:cubicBezTo>
                <a:cubicBezTo>
                  <a:pt x="38" y="15"/>
                  <a:pt x="38" y="15"/>
                  <a:pt x="38" y="15"/>
                </a:cubicBezTo>
                <a:cubicBezTo>
                  <a:pt x="38" y="19"/>
                  <a:pt x="38" y="19"/>
                  <a:pt x="38" y="19"/>
                </a:cubicBezTo>
                <a:cubicBezTo>
                  <a:pt x="49" y="19"/>
                  <a:pt x="49" y="19"/>
                  <a:pt x="49" y="19"/>
                </a:cubicBezTo>
                <a:cubicBezTo>
                  <a:pt x="49" y="15"/>
                  <a:pt x="49" y="15"/>
                  <a:pt x="49" y="15"/>
                </a:cubicBezTo>
                <a:cubicBezTo>
                  <a:pt x="49" y="10"/>
                  <a:pt x="49" y="10"/>
                  <a:pt x="49" y="10"/>
                </a:cubicBezTo>
                <a:cubicBezTo>
                  <a:pt x="49" y="10"/>
                  <a:pt x="49" y="9"/>
                  <a:pt x="49" y="9"/>
                </a:cubicBezTo>
                <a:cubicBezTo>
                  <a:pt x="48" y="4"/>
                  <a:pt x="43" y="0"/>
                  <a:pt x="36" y="0"/>
                </a:cubicBezTo>
                <a:cubicBezTo>
                  <a:pt x="13" y="0"/>
                  <a:pt x="13" y="0"/>
                  <a:pt x="13" y="0"/>
                </a:cubicBezTo>
                <a:cubicBezTo>
                  <a:pt x="6" y="0"/>
                  <a:pt x="1" y="4"/>
                  <a:pt x="0" y="9"/>
                </a:cubicBezTo>
                <a:cubicBezTo>
                  <a:pt x="0" y="9"/>
                  <a:pt x="0" y="10"/>
                  <a:pt x="0" y="10"/>
                </a:cubicBezTo>
                <a:lnTo>
                  <a:pt x="0" y="15"/>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Tree>
  </p:cSld>
  <p:clrMapOvr>
    <a:masterClrMapping/>
  </p:clrMapOvr>
  <p:transition spd="slow">
    <p:fade/>
  </p:transition>
  <p:timing/>
</p:sld>
</file>

<file path=ppt/slides/slide2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26323E"/>
        </a:solidFill>
        <a:effectLst/>
      </p:bgPr>
    </p:bg>
    <p:spTree>
      <p:nvGrpSpPr>
        <p:cNvPr id="1" name=""/>
        <p:cNvGrpSpPr/>
        <p:nvPr/>
      </p:nvGrpSpPr>
      <p:grpSpPr>
        <a:xfrm>
          <a:off x="0" y="0"/>
          <a:ext cx="0" cy="0"/>
        </a:xfrm>
      </p:grpSpPr>
      <p:sp>
        <p:nvSpPr>
          <p:cNvPr id="160" name="Freeform 5"/>
          <p:cNvSpPr/>
          <p:nvPr/>
        </p:nvSpPr>
        <p:spPr bwMode="auto">
          <a:xfrm>
            <a:off x="1023938" y="1344613"/>
            <a:ext cx="36512" cy="65087"/>
          </a:xfrm>
          <a:custGeom>
            <a:gdLst>
              <a:gd fmla="*/ 23 w 23" name="T0"/>
              <a:gd fmla="*/ 3 h 41" name="T1"/>
              <a:gd fmla="*/ 16 w 23" name="T2"/>
              <a:gd fmla="*/ 0 h 41" name="T3"/>
              <a:gd fmla="*/ 0 w 23" name="T4"/>
              <a:gd fmla="*/ 41 h 41" name="T5"/>
              <a:gd fmla="*/ 9 w 23" name="T6"/>
              <a:gd fmla="*/ 41 h 41" name="T7"/>
              <a:gd fmla="*/ 23 w 23" name="T8"/>
              <a:gd fmla="*/ 3 h 41" name="T9"/>
            </a:gdLst>
            <a:cxnLst>
              <a:cxn ang="0">
                <a:pos x="T0" y="T1"/>
              </a:cxn>
              <a:cxn ang="0">
                <a:pos x="T2" y="T3"/>
              </a:cxn>
              <a:cxn ang="0">
                <a:pos x="T4" y="T5"/>
              </a:cxn>
              <a:cxn ang="0">
                <a:pos x="T6" y="T7"/>
              </a:cxn>
              <a:cxn ang="0">
                <a:pos x="T8" y="T9"/>
              </a:cxn>
            </a:cxnLst>
            <a:rect b="b" l="0" r="r" t="0"/>
            <a:pathLst>
              <a:path h="41" w="23">
                <a:moveTo>
                  <a:pt x="23" y="3"/>
                </a:moveTo>
                <a:lnTo>
                  <a:pt x="16" y="0"/>
                </a:lnTo>
                <a:lnTo>
                  <a:pt x="0" y="41"/>
                </a:lnTo>
                <a:lnTo>
                  <a:pt x="9" y="41"/>
                </a:lnTo>
                <a:lnTo>
                  <a:pt x="23" y="3"/>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1" name="Freeform 6"/>
          <p:cNvSpPr/>
          <p:nvPr/>
        </p:nvSpPr>
        <p:spPr bwMode="auto">
          <a:xfrm>
            <a:off x="808038" y="1409700"/>
            <a:ext cx="320675" cy="309563"/>
          </a:xfrm>
          <a:custGeom>
            <a:gdLst>
              <a:gd fmla="*/ 114 w 142" name="T0"/>
              <a:gd fmla="*/ 124 h 137" name="T1"/>
              <a:gd fmla="*/ 78 w 142" name="T2"/>
              <a:gd fmla="*/ 124 h 137" name="T3"/>
              <a:gd fmla="*/ 78 w 142" name="T4"/>
              <a:gd fmla="*/ 76 h 137" name="T5"/>
              <a:gd fmla="*/ 142 w 142" name="T6"/>
              <a:gd fmla="*/ 0 h 137" name="T7"/>
              <a:gd fmla="*/ 102 w 142" name="T8"/>
              <a:gd fmla="*/ 0 h 137" name="T9"/>
              <a:gd fmla="*/ 88 w 142" name="T10"/>
              <a:gd fmla="*/ 39 h 137" name="T11"/>
              <a:gd fmla="*/ 92 w 142" name="T12"/>
              <a:gd fmla="*/ 52 h 137" name="T13"/>
              <a:gd fmla="*/ 77 w 142" name="T14"/>
              <a:gd fmla="*/ 58 h 137" name="T15"/>
              <a:gd fmla="*/ 71 w 142" name="T16"/>
              <a:gd fmla="*/ 44 h 137" name="T17"/>
              <a:gd fmla="*/ 82 w 142" name="T18"/>
              <a:gd fmla="*/ 37 h 137" name="T19"/>
              <a:gd fmla="*/ 96 w 142" name="T20"/>
              <a:gd fmla="*/ 0 h 137" name="T21"/>
              <a:gd fmla="*/ 0 w 142" name="T22"/>
              <a:gd fmla="*/ 0 h 137" name="T23"/>
              <a:gd fmla="*/ 65 w 142" name="T24"/>
              <a:gd fmla="*/ 75 h 137" name="T25"/>
              <a:gd fmla="*/ 65 w 142" name="T26"/>
              <a:gd fmla="*/ 124 h 137" name="T27"/>
              <a:gd fmla="*/ 29 w 142" name="T28"/>
              <a:gd fmla="*/ 124 h 137" name="T29"/>
              <a:gd fmla="*/ 29 w 142" name="T30"/>
              <a:gd fmla="*/ 137 h 137" name="T31"/>
              <a:gd fmla="*/ 114 w 142" name="T32"/>
              <a:gd fmla="*/ 137 h 137" name="T33"/>
              <a:gd fmla="*/ 114 w 142" name="T34"/>
              <a:gd fmla="*/ 124 h 13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37" w="142">
                <a:moveTo>
                  <a:pt x="114" y="124"/>
                </a:moveTo>
                <a:cubicBezTo>
                  <a:pt x="78" y="124"/>
                  <a:pt x="78" y="124"/>
                  <a:pt x="78" y="124"/>
                </a:cubicBezTo>
                <a:cubicBezTo>
                  <a:pt x="78" y="76"/>
                  <a:pt x="78" y="76"/>
                  <a:pt x="78" y="76"/>
                </a:cubicBezTo>
                <a:cubicBezTo>
                  <a:pt x="142" y="0"/>
                  <a:pt x="142" y="0"/>
                  <a:pt x="142" y="0"/>
                </a:cubicBezTo>
                <a:cubicBezTo>
                  <a:pt x="102" y="0"/>
                  <a:pt x="102" y="0"/>
                  <a:pt x="102" y="0"/>
                </a:cubicBezTo>
                <a:cubicBezTo>
                  <a:pt x="88" y="39"/>
                  <a:pt x="88" y="39"/>
                  <a:pt x="88" y="39"/>
                </a:cubicBezTo>
                <a:cubicBezTo>
                  <a:pt x="92" y="42"/>
                  <a:pt x="93" y="47"/>
                  <a:pt x="92" y="52"/>
                </a:cubicBezTo>
                <a:cubicBezTo>
                  <a:pt x="89" y="57"/>
                  <a:pt x="83" y="60"/>
                  <a:pt x="77" y="58"/>
                </a:cubicBezTo>
                <a:cubicBezTo>
                  <a:pt x="72" y="56"/>
                  <a:pt x="69" y="50"/>
                  <a:pt x="71" y="44"/>
                </a:cubicBezTo>
                <a:cubicBezTo>
                  <a:pt x="73" y="39"/>
                  <a:pt x="77" y="36"/>
                  <a:pt x="82" y="37"/>
                </a:cubicBezTo>
                <a:cubicBezTo>
                  <a:pt x="96" y="0"/>
                  <a:pt x="96" y="0"/>
                  <a:pt x="96" y="0"/>
                </a:cubicBezTo>
                <a:cubicBezTo>
                  <a:pt x="0" y="0"/>
                  <a:pt x="0" y="0"/>
                  <a:pt x="0" y="0"/>
                </a:cubicBezTo>
                <a:cubicBezTo>
                  <a:pt x="65" y="75"/>
                  <a:pt x="65" y="75"/>
                  <a:pt x="65" y="75"/>
                </a:cubicBezTo>
                <a:cubicBezTo>
                  <a:pt x="65" y="124"/>
                  <a:pt x="65" y="124"/>
                  <a:pt x="65" y="124"/>
                </a:cubicBezTo>
                <a:cubicBezTo>
                  <a:pt x="29" y="124"/>
                  <a:pt x="29" y="124"/>
                  <a:pt x="29" y="124"/>
                </a:cubicBezTo>
                <a:cubicBezTo>
                  <a:pt x="18" y="124"/>
                  <a:pt x="18" y="137"/>
                  <a:pt x="29" y="137"/>
                </a:cubicBezTo>
                <a:cubicBezTo>
                  <a:pt x="114" y="137"/>
                  <a:pt x="114" y="137"/>
                  <a:pt x="114" y="137"/>
                </a:cubicBezTo>
                <a:cubicBezTo>
                  <a:pt x="126" y="137"/>
                  <a:pt x="126" y="124"/>
                  <a:pt x="114" y="12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2" name="Oval 7"/>
          <p:cNvSpPr>
            <a:spLocks noChangeArrowheads="1"/>
          </p:cNvSpPr>
          <p:nvPr/>
        </p:nvSpPr>
        <p:spPr bwMode="auto">
          <a:xfrm>
            <a:off x="1598613" y="1343025"/>
            <a:ext cx="31750" cy="31750"/>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3" name="Oval 8"/>
          <p:cNvSpPr>
            <a:spLocks noChangeArrowheads="1"/>
          </p:cNvSpPr>
          <p:nvPr/>
        </p:nvSpPr>
        <p:spPr bwMode="auto">
          <a:xfrm>
            <a:off x="1639888" y="1343025"/>
            <a:ext cx="31750" cy="31750"/>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76" name="Freeform 9"/>
          <p:cNvSpPr>
            <a:spLocks noEditPoints="1"/>
          </p:cNvSpPr>
          <p:nvPr/>
        </p:nvSpPr>
        <p:spPr bwMode="auto">
          <a:xfrm>
            <a:off x="1501775" y="1376363"/>
            <a:ext cx="266700" cy="363537"/>
          </a:xfrm>
          <a:custGeom>
            <a:gdLst>
              <a:gd fmla="*/ 92 w 118" name="T0"/>
              <a:gd fmla="*/ 125 h 161" name="T1"/>
              <a:gd fmla="*/ 110 w 118" name="T2"/>
              <a:gd fmla="*/ 103 h 161" name="T3"/>
              <a:gd fmla="*/ 110 w 118" name="T4"/>
              <a:gd fmla="*/ 22 h 161" name="T5"/>
              <a:gd fmla="*/ 87 w 118" name="T6"/>
              <a:gd fmla="*/ 0 h 161" name="T7"/>
              <a:gd fmla="*/ 59 w 118" name="T8"/>
              <a:gd fmla="*/ 0 h 161" name="T9"/>
              <a:gd fmla="*/ 31 w 118" name="T10"/>
              <a:gd fmla="*/ 0 h 161" name="T11"/>
              <a:gd fmla="*/ 8 w 118" name="T12"/>
              <a:gd fmla="*/ 22 h 161" name="T13"/>
              <a:gd fmla="*/ 8 w 118" name="T14"/>
              <a:gd fmla="*/ 103 h 161" name="T15"/>
              <a:gd fmla="*/ 26 w 118" name="T16"/>
              <a:gd fmla="*/ 125 h 161" name="T17"/>
              <a:gd fmla="*/ 0 w 118" name="T18"/>
              <a:gd fmla="*/ 161 h 161" name="T19"/>
              <a:gd fmla="*/ 15 w 118" name="T20"/>
              <a:gd fmla="*/ 161 h 161" name="T21"/>
              <a:gd fmla="*/ 33 w 118" name="T22"/>
              <a:gd fmla="*/ 136 h 161" name="T23"/>
              <a:gd fmla="*/ 85 w 118" name="T24"/>
              <a:gd fmla="*/ 136 h 161" name="T25"/>
              <a:gd fmla="*/ 103 w 118" name="T26"/>
              <a:gd fmla="*/ 161 h 161" name="T27"/>
              <a:gd fmla="*/ 118 w 118" name="T28"/>
              <a:gd fmla="*/ 161 h 161" name="T29"/>
              <a:gd fmla="*/ 92 w 118" name="T30"/>
              <a:gd fmla="*/ 125 h 161" name="T31"/>
              <a:gd fmla="*/ 42 w 118" name="T32"/>
              <a:gd fmla="*/ 8 h 161" name="T33"/>
              <a:gd fmla="*/ 46 w 118" name="T34"/>
              <a:gd fmla="*/ 5 h 161" name="T35"/>
              <a:gd fmla="*/ 72 w 118" name="T36"/>
              <a:gd fmla="*/ 5 h 161" name="T37"/>
              <a:gd fmla="*/ 76 w 118" name="T38"/>
              <a:gd fmla="*/ 8 h 161" name="T39"/>
              <a:gd fmla="*/ 76 w 118" name="T40"/>
              <a:gd fmla="*/ 13 h 161" name="T41"/>
              <a:gd fmla="*/ 72 w 118" name="T42"/>
              <a:gd fmla="*/ 16 h 161" name="T43"/>
              <a:gd fmla="*/ 46 w 118" name="T44"/>
              <a:gd fmla="*/ 16 h 161" name="T45"/>
              <a:gd fmla="*/ 42 w 118" name="T46"/>
              <a:gd fmla="*/ 13 h 161" name="T47"/>
              <a:gd fmla="*/ 42 w 118" name="T48"/>
              <a:gd fmla="*/ 8 h 161" name="T49"/>
              <a:gd fmla="*/ 31 w 118" name="T50"/>
              <a:gd fmla="*/ 113 h 161" name="T51"/>
              <a:gd fmla="*/ 21 w 118" name="T52"/>
              <a:gd fmla="*/ 103 h 161" name="T53"/>
              <a:gd fmla="*/ 31 w 118" name="T54"/>
              <a:gd fmla="*/ 93 h 161" name="T55"/>
              <a:gd fmla="*/ 41 w 118" name="T56"/>
              <a:gd fmla="*/ 103 h 161" name="T57"/>
              <a:gd fmla="*/ 31 w 118" name="T58"/>
              <a:gd fmla="*/ 113 h 161" name="T59"/>
              <a:gd fmla="*/ 32 w 118" name="T60"/>
              <a:gd fmla="*/ 60 h 161" name="T61"/>
              <a:gd fmla="*/ 21 w 118" name="T62"/>
              <a:gd fmla="*/ 49 h 161" name="T63"/>
              <a:gd fmla="*/ 21 w 118" name="T64"/>
              <a:gd fmla="*/ 35 h 161" name="T65"/>
              <a:gd fmla="*/ 32 w 118" name="T66"/>
              <a:gd fmla="*/ 23 h 161" name="T67"/>
              <a:gd fmla="*/ 86 w 118" name="T68"/>
              <a:gd fmla="*/ 23 h 161" name="T69"/>
              <a:gd fmla="*/ 97 w 118" name="T70"/>
              <a:gd fmla="*/ 35 h 161" name="T71"/>
              <a:gd fmla="*/ 97 w 118" name="T72"/>
              <a:gd fmla="*/ 49 h 161" name="T73"/>
              <a:gd fmla="*/ 86 w 118" name="T74"/>
              <a:gd fmla="*/ 60 h 161" name="T75"/>
              <a:gd fmla="*/ 32 w 118" name="T76"/>
              <a:gd fmla="*/ 60 h 161" name="T77"/>
              <a:gd fmla="*/ 76 w 118" name="T78"/>
              <a:gd fmla="*/ 103 h 161" name="T79"/>
              <a:gd fmla="*/ 86 w 118" name="T80"/>
              <a:gd fmla="*/ 93 h 161" name="T81"/>
              <a:gd fmla="*/ 96 w 118" name="T82"/>
              <a:gd fmla="*/ 103 h 161" name="T83"/>
              <a:gd fmla="*/ 86 w 118" name="T84"/>
              <a:gd fmla="*/ 113 h 161" name="T85"/>
              <a:gd fmla="*/ 76 w 118" name="T86"/>
              <a:gd fmla="*/ 103 h 161"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61" w="118">
                <a:moveTo>
                  <a:pt x="92" y="125"/>
                </a:moveTo>
                <a:cubicBezTo>
                  <a:pt x="101" y="123"/>
                  <a:pt x="110" y="114"/>
                  <a:pt x="110" y="103"/>
                </a:cubicBezTo>
                <a:cubicBezTo>
                  <a:pt x="110" y="22"/>
                  <a:pt x="110" y="22"/>
                  <a:pt x="110" y="22"/>
                </a:cubicBezTo>
                <a:cubicBezTo>
                  <a:pt x="110" y="11"/>
                  <a:pt x="100" y="0"/>
                  <a:pt x="87" y="0"/>
                </a:cubicBezTo>
                <a:cubicBezTo>
                  <a:pt x="59" y="0"/>
                  <a:pt x="59" y="0"/>
                  <a:pt x="59" y="0"/>
                </a:cubicBezTo>
                <a:cubicBezTo>
                  <a:pt x="31" y="0"/>
                  <a:pt x="31" y="0"/>
                  <a:pt x="31" y="0"/>
                </a:cubicBezTo>
                <a:cubicBezTo>
                  <a:pt x="18" y="0"/>
                  <a:pt x="8" y="11"/>
                  <a:pt x="8" y="22"/>
                </a:cubicBezTo>
                <a:cubicBezTo>
                  <a:pt x="8" y="103"/>
                  <a:pt x="8" y="103"/>
                  <a:pt x="8" y="103"/>
                </a:cubicBezTo>
                <a:cubicBezTo>
                  <a:pt x="8" y="114"/>
                  <a:pt x="17" y="123"/>
                  <a:pt x="26" y="125"/>
                </a:cubicBezTo>
                <a:cubicBezTo>
                  <a:pt x="0" y="161"/>
                  <a:pt x="0" y="161"/>
                  <a:pt x="0" y="161"/>
                </a:cubicBezTo>
                <a:cubicBezTo>
                  <a:pt x="15" y="161"/>
                  <a:pt x="15" y="161"/>
                  <a:pt x="15" y="161"/>
                </a:cubicBezTo>
                <a:cubicBezTo>
                  <a:pt x="33" y="136"/>
                  <a:pt x="33" y="136"/>
                  <a:pt x="33" y="136"/>
                </a:cubicBezTo>
                <a:cubicBezTo>
                  <a:pt x="85" y="136"/>
                  <a:pt x="85" y="136"/>
                  <a:pt x="85" y="136"/>
                </a:cubicBezTo>
                <a:cubicBezTo>
                  <a:pt x="103" y="161"/>
                  <a:pt x="103" y="161"/>
                  <a:pt x="103" y="161"/>
                </a:cubicBezTo>
                <a:cubicBezTo>
                  <a:pt x="118" y="161"/>
                  <a:pt x="118" y="161"/>
                  <a:pt x="118" y="161"/>
                </a:cubicBezTo>
                <a:lnTo>
                  <a:pt x="92" y="125"/>
                </a:lnTo>
                <a:close/>
                <a:moveTo>
                  <a:pt x="42" y="8"/>
                </a:moveTo>
                <a:cubicBezTo>
                  <a:pt x="42" y="6"/>
                  <a:pt x="44" y="5"/>
                  <a:pt x="46" y="5"/>
                </a:cubicBezTo>
                <a:cubicBezTo>
                  <a:pt x="72" y="5"/>
                  <a:pt x="72" y="5"/>
                  <a:pt x="72" y="5"/>
                </a:cubicBezTo>
                <a:cubicBezTo>
                  <a:pt x="74" y="5"/>
                  <a:pt x="76" y="6"/>
                  <a:pt x="76" y="8"/>
                </a:cubicBezTo>
                <a:cubicBezTo>
                  <a:pt x="76" y="13"/>
                  <a:pt x="76" y="13"/>
                  <a:pt x="76" y="13"/>
                </a:cubicBezTo>
                <a:cubicBezTo>
                  <a:pt x="76" y="15"/>
                  <a:pt x="74" y="16"/>
                  <a:pt x="72" y="16"/>
                </a:cubicBezTo>
                <a:cubicBezTo>
                  <a:pt x="46" y="16"/>
                  <a:pt x="46" y="16"/>
                  <a:pt x="46" y="16"/>
                </a:cubicBezTo>
                <a:cubicBezTo>
                  <a:pt x="44" y="16"/>
                  <a:pt x="42" y="15"/>
                  <a:pt x="42" y="13"/>
                </a:cubicBezTo>
                <a:lnTo>
                  <a:pt x="42" y="8"/>
                </a:lnTo>
                <a:close/>
                <a:moveTo>
                  <a:pt x="31" y="113"/>
                </a:moveTo>
                <a:cubicBezTo>
                  <a:pt x="26" y="113"/>
                  <a:pt x="21" y="108"/>
                  <a:pt x="21" y="103"/>
                </a:cubicBezTo>
                <a:cubicBezTo>
                  <a:pt x="21" y="97"/>
                  <a:pt x="26" y="93"/>
                  <a:pt x="31" y="93"/>
                </a:cubicBezTo>
                <a:cubicBezTo>
                  <a:pt x="37" y="93"/>
                  <a:pt x="41" y="97"/>
                  <a:pt x="41" y="103"/>
                </a:cubicBezTo>
                <a:cubicBezTo>
                  <a:pt x="41" y="108"/>
                  <a:pt x="37" y="113"/>
                  <a:pt x="31" y="113"/>
                </a:cubicBezTo>
                <a:close/>
                <a:moveTo>
                  <a:pt x="32" y="60"/>
                </a:moveTo>
                <a:cubicBezTo>
                  <a:pt x="26" y="60"/>
                  <a:pt x="21" y="56"/>
                  <a:pt x="21" y="49"/>
                </a:cubicBezTo>
                <a:cubicBezTo>
                  <a:pt x="21" y="35"/>
                  <a:pt x="21" y="35"/>
                  <a:pt x="21" y="35"/>
                </a:cubicBezTo>
                <a:cubicBezTo>
                  <a:pt x="21" y="29"/>
                  <a:pt x="25" y="23"/>
                  <a:pt x="32" y="23"/>
                </a:cubicBezTo>
                <a:cubicBezTo>
                  <a:pt x="86" y="23"/>
                  <a:pt x="86" y="23"/>
                  <a:pt x="86" y="23"/>
                </a:cubicBezTo>
                <a:cubicBezTo>
                  <a:pt x="93" y="23"/>
                  <a:pt x="97" y="29"/>
                  <a:pt x="97" y="35"/>
                </a:cubicBezTo>
                <a:cubicBezTo>
                  <a:pt x="97" y="49"/>
                  <a:pt x="97" y="49"/>
                  <a:pt x="97" y="49"/>
                </a:cubicBezTo>
                <a:cubicBezTo>
                  <a:pt x="97" y="56"/>
                  <a:pt x="92" y="60"/>
                  <a:pt x="86" y="60"/>
                </a:cubicBezTo>
                <a:lnTo>
                  <a:pt x="32" y="60"/>
                </a:lnTo>
                <a:close/>
                <a:moveTo>
                  <a:pt x="76" y="103"/>
                </a:moveTo>
                <a:cubicBezTo>
                  <a:pt x="76" y="98"/>
                  <a:pt x="81" y="93"/>
                  <a:pt x="86" y="93"/>
                </a:cubicBezTo>
                <a:cubicBezTo>
                  <a:pt x="92" y="93"/>
                  <a:pt x="96" y="98"/>
                  <a:pt x="96" y="103"/>
                </a:cubicBezTo>
                <a:cubicBezTo>
                  <a:pt x="96" y="108"/>
                  <a:pt x="92" y="113"/>
                  <a:pt x="86" y="113"/>
                </a:cubicBezTo>
                <a:cubicBezTo>
                  <a:pt x="81" y="113"/>
                  <a:pt x="76" y="108"/>
                  <a:pt x="76" y="10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77" name="Freeform 10"/>
          <p:cNvSpPr>
            <a:spLocks noEditPoints="1"/>
          </p:cNvSpPr>
          <p:nvPr/>
        </p:nvSpPr>
        <p:spPr bwMode="auto">
          <a:xfrm>
            <a:off x="2074863" y="1381125"/>
            <a:ext cx="401637" cy="284163"/>
          </a:xfrm>
          <a:custGeom>
            <a:gdLst>
              <a:gd fmla="*/ 169 w 178" name="T0"/>
              <a:gd fmla="*/ 94 h 126" name="T1"/>
              <a:gd fmla="*/ 94 w 178" name="T2"/>
              <a:gd fmla="*/ 48 h 126" name="T3"/>
              <a:gd fmla="*/ 94 w 178" name="T4"/>
              <a:gd fmla="*/ 43 h 126" name="T5"/>
              <a:gd fmla="*/ 98 w 178" name="T6"/>
              <a:gd fmla="*/ 37 h 126" name="T7"/>
              <a:gd fmla="*/ 110 w 178" name="T8"/>
              <a:gd fmla="*/ 20 h 126" name="T9"/>
              <a:gd fmla="*/ 94 w 178" name="T10"/>
              <a:gd fmla="*/ 1 h 126" name="T11"/>
              <a:gd fmla="*/ 73 w 178" name="T12"/>
              <a:gd fmla="*/ 7 h 126" name="T13"/>
              <a:gd fmla="*/ 67 w 178" name="T14"/>
              <a:gd fmla="*/ 26 h 126" name="T15"/>
              <a:gd fmla="*/ 78 w 178" name="T16"/>
              <a:gd fmla="*/ 26 h 126" name="T17"/>
              <a:gd fmla="*/ 78 w 178" name="T18"/>
              <a:gd fmla="*/ 24 h 126" name="T19"/>
              <a:gd fmla="*/ 86 w 178" name="T20"/>
              <a:gd fmla="*/ 12 h 126" name="T21"/>
              <a:gd fmla="*/ 96 w 178" name="T22"/>
              <a:gd fmla="*/ 15 h 126" name="T23"/>
              <a:gd fmla="*/ 94 w 178" name="T24"/>
              <a:gd fmla="*/ 26 h 126" name="T25"/>
              <a:gd fmla="*/ 88 w 178" name="T26"/>
              <a:gd fmla="*/ 30 h 126" name="T27"/>
              <a:gd fmla="*/ 83 w 178" name="T28"/>
              <a:gd fmla="*/ 39 h 126" name="T29"/>
              <a:gd fmla="*/ 83 w 178" name="T30"/>
              <a:gd fmla="*/ 48 h 126" name="T31"/>
              <a:gd fmla="*/ 9 w 178" name="T32"/>
              <a:gd fmla="*/ 94 h 126" name="T33"/>
              <a:gd fmla="*/ 2 w 178" name="T34"/>
              <a:gd fmla="*/ 114 h 126" name="T35"/>
              <a:gd fmla="*/ 20 w 178" name="T36"/>
              <a:gd fmla="*/ 126 h 126" name="T37"/>
              <a:gd fmla="*/ 159 w 178" name="T38"/>
              <a:gd fmla="*/ 126 h 126" name="T39"/>
              <a:gd fmla="*/ 159 w 178" name="T40"/>
              <a:gd fmla="*/ 126 h 126" name="T41"/>
              <a:gd fmla="*/ 176 w 178" name="T42"/>
              <a:gd fmla="*/ 114 h 126" name="T43"/>
              <a:gd fmla="*/ 169 w 178" name="T44"/>
              <a:gd fmla="*/ 94 h 126" name="T45"/>
              <a:gd fmla="*/ 159 w 178" name="T46"/>
              <a:gd fmla="*/ 113 h 126" name="T47"/>
              <a:gd fmla="*/ 19 w 178" name="T48"/>
              <a:gd fmla="*/ 113 h 126" name="T49"/>
              <a:gd fmla="*/ 17 w 178" name="T50"/>
              <a:gd fmla="*/ 104 h 126" name="T51"/>
              <a:gd fmla="*/ 89 w 178" name="T52"/>
              <a:gd fmla="*/ 59 h 126" name="T53"/>
              <a:gd fmla="*/ 162 w 178" name="T54"/>
              <a:gd fmla="*/ 104 h 126" name="T55"/>
              <a:gd fmla="*/ 159 w 178" name="T56"/>
              <a:gd fmla="*/ 113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178">
                <a:moveTo>
                  <a:pt x="169" y="94"/>
                </a:moveTo>
                <a:cubicBezTo>
                  <a:pt x="94" y="48"/>
                  <a:pt x="94" y="48"/>
                  <a:pt x="94" y="48"/>
                </a:cubicBezTo>
                <a:cubicBezTo>
                  <a:pt x="94" y="43"/>
                  <a:pt x="94" y="43"/>
                  <a:pt x="94" y="43"/>
                </a:cubicBezTo>
                <a:cubicBezTo>
                  <a:pt x="94" y="41"/>
                  <a:pt x="95" y="38"/>
                  <a:pt x="98" y="37"/>
                </a:cubicBezTo>
                <a:cubicBezTo>
                  <a:pt x="101" y="35"/>
                  <a:pt x="110" y="31"/>
                  <a:pt x="110" y="20"/>
                </a:cubicBezTo>
                <a:cubicBezTo>
                  <a:pt x="110" y="10"/>
                  <a:pt x="101" y="3"/>
                  <a:pt x="94" y="1"/>
                </a:cubicBezTo>
                <a:cubicBezTo>
                  <a:pt x="86" y="0"/>
                  <a:pt x="78" y="1"/>
                  <a:pt x="73" y="7"/>
                </a:cubicBezTo>
                <a:cubicBezTo>
                  <a:pt x="68" y="12"/>
                  <a:pt x="67" y="17"/>
                  <a:pt x="67" y="26"/>
                </a:cubicBezTo>
                <a:cubicBezTo>
                  <a:pt x="78" y="26"/>
                  <a:pt x="78" y="26"/>
                  <a:pt x="78" y="26"/>
                </a:cubicBezTo>
                <a:cubicBezTo>
                  <a:pt x="78" y="24"/>
                  <a:pt x="78" y="24"/>
                  <a:pt x="78" y="24"/>
                </a:cubicBezTo>
                <a:cubicBezTo>
                  <a:pt x="78" y="19"/>
                  <a:pt x="78" y="14"/>
                  <a:pt x="86" y="12"/>
                </a:cubicBezTo>
                <a:cubicBezTo>
                  <a:pt x="90" y="11"/>
                  <a:pt x="94" y="12"/>
                  <a:pt x="96" y="15"/>
                </a:cubicBezTo>
                <a:cubicBezTo>
                  <a:pt x="98" y="17"/>
                  <a:pt x="98" y="23"/>
                  <a:pt x="94" y="26"/>
                </a:cubicBezTo>
                <a:cubicBezTo>
                  <a:pt x="88" y="30"/>
                  <a:pt x="88" y="30"/>
                  <a:pt x="88" y="30"/>
                </a:cubicBezTo>
                <a:cubicBezTo>
                  <a:pt x="84" y="32"/>
                  <a:pt x="83" y="35"/>
                  <a:pt x="83" y="39"/>
                </a:cubicBezTo>
                <a:cubicBezTo>
                  <a:pt x="83" y="48"/>
                  <a:pt x="83" y="48"/>
                  <a:pt x="83" y="48"/>
                </a:cubicBezTo>
                <a:cubicBezTo>
                  <a:pt x="9" y="94"/>
                  <a:pt x="9" y="94"/>
                  <a:pt x="9" y="94"/>
                </a:cubicBezTo>
                <a:cubicBezTo>
                  <a:pt x="0" y="99"/>
                  <a:pt x="0" y="108"/>
                  <a:pt x="2" y="114"/>
                </a:cubicBezTo>
                <a:cubicBezTo>
                  <a:pt x="4" y="119"/>
                  <a:pt x="9" y="126"/>
                  <a:pt x="20" y="126"/>
                </a:cubicBezTo>
                <a:cubicBezTo>
                  <a:pt x="32" y="126"/>
                  <a:pt x="159" y="126"/>
                  <a:pt x="159" y="126"/>
                </a:cubicBezTo>
                <a:cubicBezTo>
                  <a:pt x="159" y="126"/>
                  <a:pt x="159" y="126"/>
                  <a:pt x="159" y="126"/>
                </a:cubicBezTo>
                <a:cubicBezTo>
                  <a:pt x="169" y="126"/>
                  <a:pt x="175" y="119"/>
                  <a:pt x="176" y="114"/>
                </a:cubicBezTo>
                <a:cubicBezTo>
                  <a:pt x="178" y="108"/>
                  <a:pt x="176" y="99"/>
                  <a:pt x="169" y="94"/>
                </a:cubicBezTo>
                <a:close/>
                <a:moveTo>
                  <a:pt x="159" y="113"/>
                </a:moveTo>
                <a:cubicBezTo>
                  <a:pt x="19" y="113"/>
                  <a:pt x="19" y="113"/>
                  <a:pt x="19" y="113"/>
                </a:cubicBezTo>
                <a:cubicBezTo>
                  <a:pt x="15" y="113"/>
                  <a:pt x="12" y="107"/>
                  <a:pt x="17" y="104"/>
                </a:cubicBezTo>
                <a:cubicBezTo>
                  <a:pt x="89" y="59"/>
                  <a:pt x="89" y="59"/>
                  <a:pt x="89" y="59"/>
                </a:cubicBezTo>
                <a:cubicBezTo>
                  <a:pt x="162" y="104"/>
                  <a:pt x="162" y="104"/>
                  <a:pt x="162" y="104"/>
                </a:cubicBezTo>
                <a:cubicBezTo>
                  <a:pt x="166" y="107"/>
                  <a:pt x="164" y="113"/>
                  <a:pt x="159" y="11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78" name="Freeform 11"/>
          <p:cNvSpPr>
            <a:spLocks noEditPoints="1"/>
          </p:cNvSpPr>
          <p:nvPr/>
        </p:nvSpPr>
        <p:spPr bwMode="auto">
          <a:xfrm>
            <a:off x="2760663" y="1350963"/>
            <a:ext cx="293687" cy="368300"/>
          </a:xfrm>
          <a:custGeom>
            <a:gdLst>
              <a:gd fmla="*/ 64 w 130" name="T0"/>
              <a:gd fmla="*/ 0 h 163" name="T1"/>
              <a:gd fmla="*/ 65 w 130" name="T2"/>
              <a:gd fmla="*/ 0 h 163" name="T3"/>
              <a:gd fmla="*/ 66 w 130" name="T4"/>
              <a:gd fmla="*/ 0 h 163" name="T5"/>
              <a:gd fmla="*/ 64 w 130" name="T6"/>
              <a:gd fmla="*/ 0 h 163" name="T7"/>
              <a:gd fmla="*/ 126 w 130" name="T8"/>
              <a:gd fmla="*/ 23 h 163" name="T9"/>
              <a:gd fmla="*/ 108 w 130" name="T10"/>
              <a:gd fmla="*/ 8 h 163" name="T11"/>
              <a:gd fmla="*/ 65 w 130" name="T12"/>
              <a:gd fmla="*/ 0 h 163" name="T13"/>
              <a:gd fmla="*/ 22 w 130" name="T14"/>
              <a:gd fmla="*/ 8 h 163" name="T15"/>
              <a:gd fmla="*/ 4 w 130" name="T16"/>
              <a:gd fmla="*/ 23 h 163" name="T17"/>
              <a:gd fmla="*/ 0 w 130" name="T18"/>
              <a:gd fmla="*/ 72 h 163" name="T19"/>
              <a:gd fmla="*/ 0 w 130" name="T20"/>
              <a:gd fmla="*/ 140 h 163" name="T21"/>
              <a:gd fmla="*/ 10 w 130" name="T22"/>
              <a:gd fmla="*/ 140 h 163" name="T23"/>
              <a:gd fmla="*/ 10 w 130" name="T24"/>
              <a:gd fmla="*/ 151 h 163" name="T25"/>
              <a:gd fmla="*/ 29 w 130" name="T26"/>
              <a:gd fmla="*/ 151 h 163" name="T27"/>
              <a:gd fmla="*/ 29 w 130" name="T28"/>
              <a:gd fmla="*/ 140 h 163" name="T29"/>
              <a:gd fmla="*/ 101 w 130" name="T30"/>
              <a:gd fmla="*/ 140 h 163" name="T31"/>
              <a:gd fmla="*/ 101 w 130" name="T32"/>
              <a:gd fmla="*/ 151 h 163" name="T33"/>
              <a:gd fmla="*/ 120 w 130" name="T34"/>
              <a:gd fmla="*/ 151 h 163" name="T35"/>
              <a:gd fmla="*/ 120 w 130" name="T36"/>
              <a:gd fmla="*/ 140 h 163" name="T37"/>
              <a:gd fmla="*/ 130 w 130" name="T38"/>
              <a:gd fmla="*/ 140 h 163" name="T39"/>
              <a:gd fmla="*/ 130 w 130" name="T40"/>
              <a:gd fmla="*/ 72 h 163" name="T41"/>
              <a:gd fmla="*/ 126 w 130" name="T42"/>
              <a:gd fmla="*/ 23 h 163" name="T43"/>
              <a:gd fmla="*/ 38 w 130" name="T44"/>
              <a:gd fmla="*/ 12 h 163" name="T45"/>
              <a:gd fmla="*/ 92 w 130" name="T46"/>
              <a:gd fmla="*/ 12 h 163" name="T47"/>
              <a:gd fmla="*/ 92 w 130" name="T48"/>
              <a:gd fmla="*/ 20 h 163" name="T49"/>
              <a:gd fmla="*/ 38 w 130" name="T50"/>
              <a:gd fmla="*/ 20 h 163" name="T51"/>
              <a:gd fmla="*/ 38 w 130" name="T52"/>
              <a:gd fmla="*/ 12 h 163" name="T53"/>
              <a:gd fmla="*/ 11 w 130" name="T54"/>
              <a:gd fmla="*/ 71 h 163" name="T55"/>
              <a:gd fmla="*/ 16 w 130" name="T56"/>
              <a:gd fmla="*/ 35 h 163" name="T57"/>
              <a:gd fmla="*/ 24 w 130" name="T58"/>
              <a:gd fmla="*/ 28 h 163" name="T59"/>
              <a:gd fmla="*/ 106 w 130" name="T60"/>
              <a:gd fmla="*/ 28 h 163" name="T61"/>
              <a:gd fmla="*/ 114 w 130" name="T62"/>
              <a:gd fmla="*/ 35 h 163" name="T63"/>
              <a:gd fmla="*/ 119 w 130" name="T64"/>
              <a:gd fmla="*/ 71 h 163" name="T65"/>
              <a:gd fmla="*/ 114 w 130" name="T66"/>
              <a:gd fmla="*/ 78 h 163" name="T67"/>
              <a:gd fmla="*/ 16 w 130" name="T68"/>
              <a:gd fmla="*/ 78 h 163" name="T69"/>
              <a:gd fmla="*/ 11 w 130" name="T70"/>
              <a:gd fmla="*/ 71 h 163" name="T71"/>
              <a:gd fmla="*/ 31 w 130" name="T72"/>
              <a:gd fmla="*/ 113 h 163" name="T73"/>
              <a:gd fmla="*/ 27 w 130" name="T74"/>
              <a:gd fmla="*/ 117 h 163" name="T75"/>
              <a:gd fmla="*/ 12 w 130" name="T76"/>
              <a:gd fmla="*/ 117 h 163" name="T77"/>
              <a:gd fmla="*/ 9 w 130" name="T78"/>
              <a:gd fmla="*/ 113 h 163" name="T79"/>
              <a:gd fmla="*/ 9 w 130" name="T80"/>
              <a:gd fmla="*/ 107 h 163" name="T81"/>
              <a:gd fmla="*/ 12 w 130" name="T82"/>
              <a:gd fmla="*/ 103 h 163" name="T83"/>
              <a:gd fmla="*/ 27 w 130" name="T84"/>
              <a:gd fmla="*/ 103 h 163" name="T85"/>
              <a:gd fmla="*/ 31 w 130" name="T86"/>
              <a:gd fmla="*/ 107 h 163" name="T87"/>
              <a:gd fmla="*/ 31 w 130" name="T88"/>
              <a:gd fmla="*/ 113 h 163" name="T89"/>
              <a:gd fmla="*/ 121 w 130" name="T90"/>
              <a:gd fmla="*/ 113 h 163" name="T91"/>
              <a:gd fmla="*/ 118 w 130" name="T92"/>
              <a:gd fmla="*/ 117 h 163" name="T93"/>
              <a:gd fmla="*/ 103 w 130" name="T94"/>
              <a:gd fmla="*/ 117 h 163" name="T95"/>
              <a:gd fmla="*/ 99 w 130" name="T96"/>
              <a:gd fmla="*/ 113 h 163" name="T97"/>
              <a:gd fmla="*/ 99 w 130" name="T98"/>
              <a:gd fmla="*/ 107 h 163" name="T99"/>
              <a:gd fmla="*/ 103 w 130" name="T100"/>
              <a:gd fmla="*/ 103 h 163" name="T101"/>
              <a:gd fmla="*/ 118 w 130" name="T102"/>
              <a:gd fmla="*/ 103 h 163" name="T103"/>
              <a:gd fmla="*/ 121 w 130" name="T104"/>
              <a:gd fmla="*/ 107 h 163" name="T105"/>
              <a:gd fmla="*/ 121 w 130" name="T106"/>
              <a:gd fmla="*/ 113 h 163"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63" w="130">
                <a:moveTo>
                  <a:pt x="64" y="0"/>
                </a:moveTo>
                <a:cubicBezTo>
                  <a:pt x="65" y="0"/>
                  <a:pt x="65" y="0"/>
                  <a:pt x="65" y="0"/>
                </a:cubicBezTo>
                <a:cubicBezTo>
                  <a:pt x="65" y="0"/>
                  <a:pt x="65" y="0"/>
                  <a:pt x="66" y="0"/>
                </a:cubicBezTo>
                <a:lnTo>
                  <a:pt x="64" y="0"/>
                </a:lnTo>
                <a:close/>
                <a:moveTo>
                  <a:pt x="126" y="23"/>
                </a:moveTo>
                <a:cubicBezTo>
                  <a:pt x="125" y="15"/>
                  <a:pt x="117" y="11"/>
                  <a:pt x="108" y="8"/>
                </a:cubicBezTo>
                <a:cubicBezTo>
                  <a:pt x="100" y="4"/>
                  <a:pt x="80" y="0"/>
                  <a:pt x="65" y="0"/>
                </a:cubicBezTo>
                <a:cubicBezTo>
                  <a:pt x="50" y="0"/>
                  <a:pt x="30" y="4"/>
                  <a:pt x="22" y="8"/>
                </a:cubicBezTo>
                <a:cubicBezTo>
                  <a:pt x="13" y="11"/>
                  <a:pt x="5" y="15"/>
                  <a:pt x="4" y="23"/>
                </a:cubicBezTo>
                <a:cubicBezTo>
                  <a:pt x="0" y="72"/>
                  <a:pt x="0" y="72"/>
                  <a:pt x="0" y="72"/>
                </a:cubicBezTo>
                <a:cubicBezTo>
                  <a:pt x="0" y="140"/>
                  <a:pt x="0" y="140"/>
                  <a:pt x="0" y="140"/>
                </a:cubicBezTo>
                <a:cubicBezTo>
                  <a:pt x="10" y="140"/>
                  <a:pt x="10" y="140"/>
                  <a:pt x="10" y="140"/>
                </a:cubicBezTo>
                <a:cubicBezTo>
                  <a:pt x="10" y="151"/>
                  <a:pt x="10" y="151"/>
                  <a:pt x="10" y="151"/>
                </a:cubicBezTo>
                <a:cubicBezTo>
                  <a:pt x="10" y="163"/>
                  <a:pt x="29" y="163"/>
                  <a:pt x="29" y="151"/>
                </a:cubicBezTo>
                <a:cubicBezTo>
                  <a:pt x="29" y="140"/>
                  <a:pt x="29" y="140"/>
                  <a:pt x="29" y="140"/>
                </a:cubicBezTo>
                <a:cubicBezTo>
                  <a:pt x="101" y="140"/>
                  <a:pt x="101" y="140"/>
                  <a:pt x="101" y="140"/>
                </a:cubicBezTo>
                <a:cubicBezTo>
                  <a:pt x="101" y="151"/>
                  <a:pt x="101" y="151"/>
                  <a:pt x="101" y="151"/>
                </a:cubicBezTo>
                <a:cubicBezTo>
                  <a:pt x="101" y="163"/>
                  <a:pt x="120" y="163"/>
                  <a:pt x="120" y="151"/>
                </a:cubicBezTo>
                <a:cubicBezTo>
                  <a:pt x="120" y="140"/>
                  <a:pt x="120" y="140"/>
                  <a:pt x="120" y="140"/>
                </a:cubicBezTo>
                <a:cubicBezTo>
                  <a:pt x="130" y="140"/>
                  <a:pt x="130" y="140"/>
                  <a:pt x="130" y="140"/>
                </a:cubicBezTo>
                <a:cubicBezTo>
                  <a:pt x="130" y="72"/>
                  <a:pt x="130" y="72"/>
                  <a:pt x="130" y="72"/>
                </a:cubicBezTo>
                <a:lnTo>
                  <a:pt x="126" y="23"/>
                </a:lnTo>
                <a:close/>
                <a:moveTo>
                  <a:pt x="38" y="12"/>
                </a:moveTo>
                <a:cubicBezTo>
                  <a:pt x="92" y="12"/>
                  <a:pt x="92" y="12"/>
                  <a:pt x="92" y="12"/>
                </a:cubicBezTo>
                <a:cubicBezTo>
                  <a:pt x="97" y="12"/>
                  <a:pt x="97" y="20"/>
                  <a:pt x="92" y="20"/>
                </a:cubicBezTo>
                <a:cubicBezTo>
                  <a:pt x="38" y="20"/>
                  <a:pt x="38" y="20"/>
                  <a:pt x="38" y="20"/>
                </a:cubicBezTo>
                <a:cubicBezTo>
                  <a:pt x="33" y="20"/>
                  <a:pt x="33" y="12"/>
                  <a:pt x="38" y="12"/>
                </a:cubicBezTo>
                <a:close/>
                <a:moveTo>
                  <a:pt x="11" y="71"/>
                </a:moveTo>
                <a:cubicBezTo>
                  <a:pt x="16" y="35"/>
                  <a:pt x="16" y="35"/>
                  <a:pt x="16" y="35"/>
                </a:cubicBezTo>
                <a:cubicBezTo>
                  <a:pt x="17" y="31"/>
                  <a:pt x="18" y="28"/>
                  <a:pt x="24" y="28"/>
                </a:cubicBezTo>
                <a:cubicBezTo>
                  <a:pt x="106" y="28"/>
                  <a:pt x="106" y="28"/>
                  <a:pt x="106" y="28"/>
                </a:cubicBezTo>
                <a:cubicBezTo>
                  <a:pt x="112" y="28"/>
                  <a:pt x="113" y="31"/>
                  <a:pt x="114" y="35"/>
                </a:cubicBezTo>
                <a:cubicBezTo>
                  <a:pt x="119" y="71"/>
                  <a:pt x="119" y="71"/>
                  <a:pt x="119" y="71"/>
                </a:cubicBezTo>
                <a:cubicBezTo>
                  <a:pt x="119" y="74"/>
                  <a:pt x="118" y="78"/>
                  <a:pt x="114" y="78"/>
                </a:cubicBezTo>
                <a:cubicBezTo>
                  <a:pt x="16" y="78"/>
                  <a:pt x="16" y="78"/>
                  <a:pt x="16" y="78"/>
                </a:cubicBezTo>
                <a:cubicBezTo>
                  <a:pt x="12" y="78"/>
                  <a:pt x="11" y="74"/>
                  <a:pt x="11" y="71"/>
                </a:cubicBezTo>
                <a:close/>
                <a:moveTo>
                  <a:pt x="31" y="113"/>
                </a:moveTo>
                <a:cubicBezTo>
                  <a:pt x="31" y="115"/>
                  <a:pt x="29" y="117"/>
                  <a:pt x="27" y="117"/>
                </a:cubicBezTo>
                <a:cubicBezTo>
                  <a:pt x="12" y="117"/>
                  <a:pt x="12" y="117"/>
                  <a:pt x="12" y="117"/>
                </a:cubicBezTo>
                <a:cubicBezTo>
                  <a:pt x="10" y="117"/>
                  <a:pt x="9" y="115"/>
                  <a:pt x="9" y="113"/>
                </a:cubicBezTo>
                <a:cubicBezTo>
                  <a:pt x="9" y="107"/>
                  <a:pt x="9" y="107"/>
                  <a:pt x="9" y="107"/>
                </a:cubicBezTo>
                <a:cubicBezTo>
                  <a:pt x="9" y="105"/>
                  <a:pt x="10" y="103"/>
                  <a:pt x="12" y="103"/>
                </a:cubicBezTo>
                <a:cubicBezTo>
                  <a:pt x="27" y="103"/>
                  <a:pt x="27" y="103"/>
                  <a:pt x="27" y="103"/>
                </a:cubicBezTo>
                <a:cubicBezTo>
                  <a:pt x="29" y="103"/>
                  <a:pt x="31" y="105"/>
                  <a:pt x="31" y="107"/>
                </a:cubicBezTo>
                <a:lnTo>
                  <a:pt x="31" y="113"/>
                </a:lnTo>
                <a:close/>
                <a:moveTo>
                  <a:pt x="121" y="113"/>
                </a:moveTo>
                <a:cubicBezTo>
                  <a:pt x="121" y="115"/>
                  <a:pt x="120" y="117"/>
                  <a:pt x="118" y="117"/>
                </a:cubicBezTo>
                <a:cubicBezTo>
                  <a:pt x="103" y="117"/>
                  <a:pt x="103" y="117"/>
                  <a:pt x="103" y="117"/>
                </a:cubicBezTo>
                <a:cubicBezTo>
                  <a:pt x="101" y="117"/>
                  <a:pt x="99" y="115"/>
                  <a:pt x="99" y="113"/>
                </a:cubicBezTo>
                <a:cubicBezTo>
                  <a:pt x="99" y="107"/>
                  <a:pt x="99" y="107"/>
                  <a:pt x="99" y="107"/>
                </a:cubicBezTo>
                <a:cubicBezTo>
                  <a:pt x="99" y="105"/>
                  <a:pt x="101" y="103"/>
                  <a:pt x="103" y="103"/>
                </a:cubicBezTo>
                <a:cubicBezTo>
                  <a:pt x="118" y="103"/>
                  <a:pt x="118" y="103"/>
                  <a:pt x="118" y="103"/>
                </a:cubicBezTo>
                <a:cubicBezTo>
                  <a:pt x="120" y="103"/>
                  <a:pt x="121" y="105"/>
                  <a:pt x="121" y="107"/>
                </a:cubicBezTo>
                <a:cubicBezTo>
                  <a:pt x="121" y="113"/>
                  <a:pt x="121" y="113"/>
                  <a:pt x="121" y="11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79" name="Oval 12"/>
          <p:cNvSpPr>
            <a:spLocks noChangeArrowheads="1"/>
          </p:cNvSpPr>
          <p:nvPr/>
        </p:nvSpPr>
        <p:spPr bwMode="auto">
          <a:xfrm>
            <a:off x="3495675" y="1333500"/>
            <a:ext cx="68263" cy="65088"/>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0" name="Line 13"/>
          <p:cNvSpPr>
            <a:spLocks noChangeShapeType="1"/>
          </p:cNvSpPr>
          <p:nvPr/>
        </p:nvSpPr>
        <p:spPr bwMode="auto">
          <a:xfrm flipH="1">
            <a:off x="3530600" y="1365250"/>
            <a:ext cx="0" cy="0"/>
          </a:xfrm>
          <a:prstGeom prst="line">
            <a:avLst/>
          </a:prstGeom>
          <a:solidFill>
            <a:schemeClr val="accent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1" name="Line 14"/>
          <p:cNvSpPr>
            <a:spLocks noChangeShapeType="1"/>
          </p:cNvSpPr>
          <p:nvPr/>
        </p:nvSpPr>
        <p:spPr bwMode="auto">
          <a:xfrm flipH="1">
            <a:off x="3530600" y="1365250"/>
            <a:ext cx="0" cy="0"/>
          </a:xfrm>
          <a:prstGeom prst="line">
            <a:avLst/>
          </a:prstGeom>
          <a:solidFill>
            <a:schemeClr val="accent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2" name="Freeform 15"/>
          <p:cNvSpPr/>
          <p:nvPr/>
        </p:nvSpPr>
        <p:spPr bwMode="auto">
          <a:xfrm>
            <a:off x="3451225" y="1406525"/>
            <a:ext cx="157163" cy="331788"/>
          </a:xfrm>
          <a:custGeom>
            <a:gdLst>
              <a:gd fmla="*/ 51 w 70" name="T0"/>
              <a:gd fmla="*/ 0 h 147" name="T1"/>
              <a:gd fmla="*/ 35 w 70" name="T2"/>
              <a:gd fmla="*/ 0 h 147" name="T3"/>
              <a:gd fmla="*/ 19 w 70" name="T4"/>
              <a:gd fmla="*/ 0 h 147" name="T5"/>
              <a:gd fmla="*/ 0 w 70" name="T6"/>
              <a:gd fmla="*/ 19 h 147" name="T7"/>
              <a:gd fmla="*/ 0 w 70" name="T8"/>
              <a:gd fmla="*/ 64 h 147" name="T9"/>
              <a:gd fmla="*/ 12 w 70" name="T10"/>
              <a:gd fmla="*/ 64 h 147" name="T11"/>
              <a:gd fmla="*/ 13 w 70" name="T12"/>
              <a:gd fmla="*/ 23 h 147" name="T13"/>
              <a:gd fmla="*/ 16 w 70" name="T14"/>
              <a:gd fmla="*/ 23 h 147" name="T15"/>
              <a:gd fmla="*/ 16 w 70" name="T16"/>
              <a:gd fmla="*/ 136 h 147" name="T17"/>
              <a:gd fmla="*/ 32 w 70" name="T18"/>
              <a:gd fmla="*/ 136 h 147" name="T19"/>
              <a:gd fmla="*/ 33 w 70" name="T20"/>
              <a:gd fmla="*/ 70 h 147" name="T21"/>
              <a:gd fmla="*/ 37 w 70" name="T22"/>
              <a:gd fmla="*/ 70 h 147" name="T23"/>
              <a:gd fmla="*/ 38 w 70" name="T24"/>
              <a:gd fmla="*/ 136 h 147" name="T25"/>
              <a:gd fmla="*/ 54 w 70" name="T26"/>
              <a:gd fmla="*/ 136 h 147" name="T27"/>
              <a:gd fmla="*/ 54 w 70" name="T28"/>
              <a:gd fmla="*/ 23 h 147" name="T29"/>
              <a:gd fmla="*/ 57 w 70" name="T30"/>
              <a:gd fmla="*/ 23 h 147" name="T31"/>
              <a:gd fmla="*/ 58 w 70" name="T32"/>
              <a:gd fmla="*/ 64 h 147" name="T33"/>
              <a:gd fmla="*/ 70 w 70" name="T34"/>
              <a:gd fmla="*/ 64 h 147" name="T35"/>
              <a:gd fmla="*/ 70 w 70" name="T36"/>
              <a:gd fmla="*/ 19 h 147" name="T37"/>
              <a:gd fmla="*/ 51 w 70" name="T38"/>
              <a:gd fmla="*/ 0 h 14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47" w="70">
                <a:moveTo>
                  <a:pt x="51" y="0"/>
                </a:moveTo>
                <a:cubicBezTo>
                  <a:pt x="35" y="0"/>
                  <a:pt x="35" y="0"/>
                  <a:pt x="35" y="0"/>
                </a:cubicBezTo>
                <a:cubicBezTo>
                  <a:pt x="19" y="0"/>
                  <a:pt x="19" y="0"/>
                  <a:pt x="19" y="0"/>
                </a:cubicBezTo>
                <a:cubicBezTo>
                  <a:pt x="5" y="0"/>
                  <a:pt x="0" y="4"/>
                  <a:pt x="0" y="19"/>
                </a:cubicBezTo>
                <a:cubicBezTo>
                  <a:pt x="0" y="64"/>
                  <a:pt x="0" y="64"/>
                  <a:pt x="0" y="64"/>
                </a:cubicBezTo>
                <a:cubicBezTo>
                  <a:pt x="0" y="73"/>
                  <a:pt x="12" y="73"/>
                  <a:pt x="12" y="64"/>
                </a:cubicBezTo>
                <a:cubicBezTo>
                  <a:pt x="13" y="23"/>
                  <a:pt x="13" y="23"/>
                  <a:pt x="13" y="23"/>
                </a:cubicBezTo>
                <a:cubicBezTo>
                  <a:pt x="16" y="23"/>
                  <a:pt x="16" y="23"/>
                  <a:pt x="16" y="23"/>
                </a:cubicBezTo>
                <a:cubicBezTo>
                  <a:pt x="16" y="136"/>
                  <a:pt x="16" y="136"/>
                  <a:pt x="16" y="136"/>
                </a:cubicBezTo>
                <a:cubicBezTo>
                  <a:pt x="16" y="147"/>
                  <a:pt x="32" y="147"/>
                  <a:pt x="32" y="136"/>
                </a:cubicBezTo>
                <a:cubicBezTo>
                  <a:pt x="33" y="70"/>
                  <a:pt x="33" y="70"/>
                  <a:pt x="33" y="70"/>
                </a:cubicBezTo>
                <a:cubicBezTo>
                  <a:pt x="37" y="70"/>
                  <a:pt x="37" y="70"/>
                  <a:pt x="37" y="70"/>
                </a:cubicBezTo>
                <a:cubicBezTo>
                  <a:pt x="38" y="136"/>
                  <a:pt x="38" y="136"/>
                  <a:pt x="38" y="136"/>
                </a:cubicBezTo>
                <a:cubicBezTo>
                  <a:pt x="38" y="147"/>
                  <a:pt x="54" y="147"/>
                  <a:pt x="54" y="136"/>
                </a:cubicBezTo>
                <a:cubicBezTo>
                  <a:pt x="54" y="23"/>
                  <a:pt x="54" y="23"/>
                  <a:pt x="54" y="23"/>
                </a:cubicBezTo>
                <a:cubicBezTo>
                  <a:pt x="57" y="23"/>
                  <a:pt x="57" y="23"/>
                  <a:pt x="57" y="23"/>
                </a:cubicBezTo>
                <a:cubicBezTo>
                  <a:pt x="58" y="64"/>
                  <a:pt x="58" y="64"/>
                  <a:pt x="58" y="64"/>
                </a:cubicBezTo>
                <a:cubicBezTo>
                  <a:pt x="58" y="73"/>
                  <a:pt x="70" y="73"/>
                  <a:pt x="70" y="64"/>
                </a:cubicBezTo>
                <a:cubicBezTo>
                  <a:pt x="70" y="19"/>
                  <a:pt x="70" y="19"/>
                  <a:pt x="70" y="19"/>
                </a:cubicBezTo>
                <a:cubicBezTo>
                  <a:pt x="70" y="4"/>
                  <a:pt x="65" y="0"/>
                  <a:pt x="51"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3" name="Oval 16"/>
          <p:cNvSpPr>
            <a:spLocks noChangeArrowheads="1"/>
          </p:cNvSpPr>
          <p:nvPr/>
        </p:nvSpPr>
        <p:spPr bwMode="auto">
          <a:xfrm>
            <a:off x="4117975" y="1343025"/>
            <a:ext cx="68263" cy="65088"/>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4" name="Line 17"/>
          <p:cNvSpPr>
            <a:spLocks noChangeShapeType="1"/>
          </p:cNvSpPr>
          <p:nvPr/>
        </p:nvSpPr>
        <p:spPr bwMode="auto">
          <a:xfrm flipH="1">
            <a:off x="4152900" y="1374775"/>
            <a:ext cx="0" cy="0"/>
          </a:xfrm>
          <a:prstGeom prst="line">
            <a:avLst/>
          </a:prstGeom>
          <a:solidFill>
            <a:schemeClr val="accent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5" name="Line 18"/>
          <p:cNvSpPr>
            <a:spLocks noChangeShapeType="1"/>
          </p:cNvSpPr>
          <p:nvPr/>
        </p:nvSpPr>
        <p:spPr bwMode="auto">
          <a:xfrm flipH="1">
            <a:off x="4152900" y="1374775"/>
            <a:ext cx="0" cy="0"/>
          </a:xfrm>
          <a:prstGeom prst="line">
            <a:avLst/>
          </a:prstGeom>
          <a:solidFill>
            <a:schemeClr val="accent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6" name="Freeform 19"/>
          <p:cNvSpPr/>
          <p:nvPr/>
        </p:nvSpPr>
        <p:spPr bwMode="auto">
          <a:xfrm>
            <a:off x="4057650" y="1414463"/>
            <a:ext cx="188913" cy="331787"/>
          </a:xfrm>
          <a:custGeom>
            <a:gdLst>
              <a:gd fmla="*/ 82 w 84" name="T0"/>
              <a:gd fmla="*/ 54 h 147" name="T1"/>
              <a:gd fmla="*/ 69 w 84" name="T2"/>
              <a:gd fmla="*/ 13 h 147" name="T3"/>
              <a:gd fmla="*/ 49 w 84" name="T4"/>
              <a:gd fmla="*/ 0 h 147" name="T5"/>
              <a:gd fmla="*/ 35 w 84" name="T6"/>
              <a:gd fmla="*/ 0 h 147" name="T7"/>
              <a:gd fmla="*/ 15 w 84" name="T8"/>
              <a:gd fmla="*/ 13 h 147" name="T9"/>
              <a:gd fmla="*/ 2 w 84" name="T10"/>
              <a:gd fmla="*/ 54 h 147" name="T11"/>
              <a:gd fmla="*/ 13 w 84" name="T12"/>
              <a:gd fmla="*/ 58 h 147" name="T13"/>
              <a:gd fmla="*/ 26 w 84" name="T14"/>
              <a:gd fmla="*/ 20 h 147" name="T15"/>
              <a:gd fmla="*/ 27 w 84" name="T16"/>
              <a:gd fmla="*/ 20 h 147" name="T17"/>
              <a:gd fmla="*/ 9 w 84" name="T18"/>
              <a:gd fmla="*/ 91 h 147" name="T19"/>
              <a:gd fmla="*/ 11 w 84" name="T20"/>
              <a:gd fmla="*/ 93 h 147" name="T21"/>
              <a:gd fmla="*/ 26 w 84" name="T22"/>
              <a:gd fmla="*/ 93 h 147" name="T23"/>
              <a:gd fmla="*/ 26 w 84" name="T24"/>
              <a:gd fmla="*/ 137 h 147" name="T25"/>
              <a:gd fmla="*/ 39 w 84" name="T26"/>
              <a:gd fmla="*/ 137 h 147" name="T27"/>
              <a:gd fmla="*/ 39 w 84" name="T28"/>
              <a:gd fmla="*/ 93 h 147" name="T29"/>
              <a:gd fmla="*/ 45 w 84" name="T30"/>
              <a:gd fmla="*/ 93 h 147" name="T31"/>
              <a:gd fmla="*/ 45 w 84" name="T32"/>
              <a:gd fmla="*/ 137 h 147" name="T33"/>
              <a:gd fmla="*/ 58 w 84" name="T34"/>
              <a:gd fmla="*/ 137 h 147" name="T35"/>
              <a:gd fmla="*/ 58 w 84" name="T36"/>
              <a:gd fmla="*/ 93 h 147" name="T37"/>
              <a:gd fmla="*/ 73 w 84" name="T38"/>
              <a:gd fmla="*/ 93 h 147" name="T39"/>
              <a:gd fmla="*/ 75 w 84" name="T40"/>
              <a:gd fmla="*/ 91 h 147" name="T41"/>
              <a:gd fmla="*/ 57 w 84" name="T42"/>
              <a:gd fmla="*/ 20 h 147" name="T43"/>
              <a:gd fmla="*/ 58 w 84" name="T44"/>
              <a:gd fmla="*/ 20 h 147" name="T45"/>
              <a:gd fmla="*/ 71 w 84" name="T46"/>
              <a:gd fmla="*/ 58 h 147" name="T47"/>
              <a:gd fmla="*/ 82 w 84" name="T48"/>
              <a:gd fmla="*/ 54 h 147"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47" w="84">
                <a:moveTo>
                  <a:pt x="82" y="54"/>
                </a:moveTo>
                <a:cubicBezTo>
                  <a:pt x="69" y="13"/>
                  <a:pt x="69" y="13"/>
                  <a:pt x="69" y="13"/>
                </a:cubicBezTo>
                <a:cubicBezTo>
                  <a:pt x="67" y="6"/>
                  <a:pt x="59" y="0"/>
                  <a:pt x="49" y="0"/>
                </a:cubicBezTo>
                <a:cubicBezTo>
                  <a:pt x="35" y="0"/>
                  <a:pt x="35" y="0"/>
                  <a:pt x="35" y="0"/>
                </a:cubicBezTo>
                <a:cubicBezTo>
                  <a:pt x="25" y="0"/>
                  <a:pt x="17" y="6"/>
                  <a:pt x="15" y="13"/>
                </a:cubicBezTo>
                <a:cubicBezTo>
                  <a:pt x="2" y="54"/>
                  <a:pt x="2" y="54"/>
                  <a:pt x="2" y="54"/>
                </a:cubicBezTo>
                <a:cubicBezTo>
                  <a:pt x="0" y="63"/>
                  <a:pt x="10" y="67"/>
                  <a:pt x="13" y="58"/>
                </a:cubicBezTo>
                <a:cubicBezTo>
                  <a:pt x="26" y="20"/>
                  <a:pt x="26" y="20"/>
                  <a:pt x="26" y="20"/>
                </a:cubicBezTo>
                <a:cubicBezTo>
                  <a:pt x="27" y="20"/>
                  <a:pt x="27" y="20"/>
                  <a:pt x="27" y="20"/>
                </a:cubicBezTo>
                <a:cubicBezTo>
                  <a:pt x="27" y="20"/>
                  <a:pt x="10" y="88"/>
                  <a:pt x="9" y="91"/>
                </a:cubicBezTo>
                <a:cubicBezTo>
                  <a:pt x="9" y="92"/>
                  <a:pt x="9" y="93"/>
                  <a:pt x="11" y="93"/>
                </a:cubicBezTo>
                <a:cubicBezTo>
                  <a:pt x="12" y="93"/>
                  <a:pt x="26" y="93"/>
                  <a:pt x="26" y="93"/>
                </a:cubicBezTo>
                <a:cubicBezTo>
                  <a:pt x="26" y="137"/>
                  <a:pt x="26" y="137"/>
                  <a:pt x="26" y="137"/>
                </a:cubicBezTo>
                <a:cubicBezTo>
                  <a:pt x="26" y="147"/>
                  <a:pt x="39" y="147"/>
                  <a:pt x="39" y="137"/>
                </a:cubicBezTo>
                <a:cubicBezTo>
                  <a:pt x="39" y="93"/>
                  <a:pt x="39" y="93"/>
                  <a:pt x="39" y="93"/>
                </a:cubicBezTo>
                <a:cubicBezTo>
                  <a:pt x="45" y="93"/>
                  <a:pt x="45" y="93"/>
                  <a:pt x="45" y="93"/>
                </a:cubicBezTo>
                <a:cubicBezTo>
                  <a:pt x="45" y="137"/>
                  <a:pt x="45" y="137"/>
                  <a:pt x="45" y="137"/>
                </a:cubicBezTo>
                <a:cubicBezTo>
                  <a:pt x="45" y="147"/>
                  <a:pt x="58" y="147"/>
                  <a:pt x="58" y="137"/>
                </a:cubicBezTo>
                <a:cubicBezTo>
                  <a:pt x="58" y="93"/>
                  <a:pt x="58" y="93"/>
                  <a:pt x="58" y="93"/>
                </a:cubicBezTo>
                <a:cubicBezTo>
                  <a:pt x="58" y="93"/>
                  <a:pt x="72" y="93"/>
                  <a:pt x="73" y="93"/>
                </a:cubicBezTo>
                <a:cubicBezTo>
                  <a:pt x="75" y="93"/>
                  <a:pt x="75" y="92"/>
                  <a:pt x="75" y="91"/>
                </a:cubicBezTo>
                <a:cubicBezTo>
                  <a:pt x="74" y="88"/>
                  <a:pt x="57" y="20"/>
                  <a:pt x="57" y="20"/>
                </a:cubicBezTo>
                <a:cubicBezTo>
                  <a:pt x="58" y="20"/>
                  <a:pt x="58" y="20"/>
                  <a:pt x="58" y="20"/>
                </a:cubicBezTo>
                <a:cubicBezTo>
                  <a:pt x="71" y="58"/>
                  <a:pt x="71" y="58"/>
                  <a:pt x="71" y="58"/>
                </a:cubicBezTo>
                <a:cubicBezTo>
                  <a:pt x="74" y="67"/>
                  <a:pt x="84" y="63"/>
                  <a:pt x="82" y="5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7" name="Freeform 20"/>
          <p:cNvSpPr>
            <a:spLocks noEditPoints="1"/>
          </p:cNvSpPr>
          <p:nvPr/>
        </p:nvSpPr>
        <p:spPr bwMode="auto">
          <a:xfrm>
            <a:off x="4584700" y="1370013"/>
            <a:ext cx="361950" cy="333375"/>
          </a:xfrm>
          <a:custGeom>
            <a:gdLst>
              <a:gd fmla="*/ 146 w 160" name="T0"/>
              <a:gd fmla="*/ 60 h 148" name="T1"/>
              <a:gd fmla="*/ 133 w 160" name="T2"/>
              <a:gd fmla="*/ 26 h 148" name="T3"/>
              <a:gd fmla="*/ 115 w 160" name="T4"/>
              <a:gd fmla="*/ 14 h 148" name="T5"/>
              <a:gd fmla="*/ 96 w 160" name="T6"/>
              <a:gd fmla="*/ 14 h 148" name="T7"/>
              <a:gd fmla="*/ 87 w 160" name="T8"/>
              <a:gd fmla="*/ 0 h 148" name="T9"/>
              <a:gd fmla="*/ 73 w 160" name="T10"/>
              <a:gd fmla="*/ 0 h 148" name="T11"/>
              <a:gd fmla="*/ 64 w 160" name="T12"/>
              <a:gd fmla="*/ 14 h 148" name="T13"/>
              <a:gd fmla="*/ 45 w 160" name="T14"/>
              <a:gd fmla="*/ 14 h 148" name="T15"/>
              <a:gd fmla="*/ 27 w 160" name="T16"/>
              <a:gd fmla="*/ 26 h 148" name="T17"/>
              <a:gd fmla="*/ 14 w 160" name="T18"/>
              <a:gd fmla="*/ 60 h 148" name="T19"/>
              <a:gd fmla="*/ 0 w 160" name="T20"/>
              <a:gd fmla="*/ 78 h 148" name="T21"/>
              <a:gd fmla="*/ 0 w 160" name="T22"/>
              <a:gd fmla="*/ 121 h 148" name="T23"/>
              <a:gd fmla="*/ 15 w 160" name="T24"/>
              <a:gd fmla="*/ 121 h 148" name="T25"/>
              <a:gd fmla="*/ 15 w 160" name="T26"/>
              <a:gd fmla="*/ 131 h 148" name="T27"/>
              <a:gd fmla="*/ 35 w 160" name="T28"/>
              <a:gd fmla="*/ 131 h 148" name="T29"/>
              <a:gd fmla="*/ 35 w 160" name="T30"/>
              <a:gd fmla="*/ 121 h 148" name="T31"/>
              <a:gd fmla="*/ 125 w 160" name="T32"/>
              <a:gd fmla="*/ 121 h 148" name="T33"/>
              <a:gd fmla="*/ 125 w 160" name="T34"/>
              <a:gd fmla="*/ 131 h 148" name="T35"/>
              <a:gd fmla="*/ 145 w 160" name="T36"/>
              <a:gd fmla="*/ 131 h 148" name="T37"/>
              <a:gd fmla="*/ 145 w 160" name="T38"/>
              <a:gd fmla="*/ 121 h 148" name="T39"/>
              <a:gd fmla="*/ 160 w 160" name="T40"/>
              <a:gd fmla="*/ 121 h 148" name="T41"/>
              <a:gd fmla="*/ 160 w 160" name="T42"/>
              <a:gd fmla="*/ 78 h 148" name="T43"/>
              <a:gd fmla="*/ 146 w 160" name="T44"/>
              <a:gd fmla="*/ 60 h 148" name="T45"/>
              <a:gd fmla="*/ 32 w 160" name="T46"/>
              <a:gd fmla="*/ 95 h 148" name="T47"/>
              <a:gd fmla="*/ 21 w 160" name="T48"/>
              <a:gd fmla="*/ 83 h 148" name="T49"/>
              <a:gd fmla="*/ 32 w 160" name="T50"/>
              <a:gd fmla="*/ 72 h 148" name="T51"/>
              <a:gd fmla="*/ 43 w 160" name="T52"/>
              <a:gd fmla="*/ 83 h 148" name="T53"/>
              <a:gd fmla="*/ 32 w 160" name="T54"/>
              <a:gd fmla="*/ 95 h 148" name="T55"/>
              <a:gd fmla="*/ 28 w 160" name="T56"/>
              <a:gd fmla="*/ 59 h 148" name="T57"/>
              <a:gd fmla="*/ 38 w 160" name="T58"/>
              <a:gd fmla="*/ 33 h 148" name="T59"/>
              <a:gd fmla="*/ 45 w 160" name="T60"/>
              <a:gd fmla="*/ 26 h 148" name="T61"/>
              <a:gd fmla="*/ 115 w 160" name="T62"/>
              <a:gd fmla="*/ 26 h 148" name="T63"/>
              <a:gd fmla="*/ 122 w 160" name="T64"/>
              <a:gd fmla="*/ 33 h 148" name="T65"/>
              <a:gd fmla="*/ 132 w 160" name="T66"/>
              <a:gd fmla="*/ 59 h 148" name="T67"/>
              <a:gd fmla="*/ 28 w 160" name="T68"/>
              <a:gd fmla="*/ 59 h 148" name="T69"/>
              <a:gd fmla="*/ 128 w 160" name="T70"/>
              <a:gd fmla="*/ 95 h 148" name="T71"/>
              <a:gd fmla="*/ 117 w 160" name="T72"/>
              <a:gd fmla="*/ 83 h 148" name="T73"/>
              <a:gd fmla="*/ 128 w 160" name="T74"/>
              <a:gd fmla="*/ 72 h 148" name="T75"/>
              <a:gd fmla="*/ 139 w 160" name="T76"/>
              <a:gd fmla="*/ 83 h 148" name="T77"/>
              <a:gd fmla="*/ 128 w 160" name="T78"/>
              <a:gd fmla="*/ 95 h 148"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48" w="160">
                <a:moveTo>
                  <a:pt x="146" y="60"/>
                </a:moveTo>
                <a:cubicBezTo>
                  <a:pt x="133" y="26"/>
                  <a:pt x="133" y="26"/>
                  <a:pt x="133" y="26"/>
                </a:cubicBezTo>
                <a:cubicBezTo>
                  <a:pt x="130" y="20"/>
                  <a:pt x="125" y="14"/>
                  <a:pt x="115" y="14"/>
                </a:cubicBezTo>
                <a:cubicBezTo>
                  <a:pt x="96" y="14"/>
                  <a:pt x="96" y="14"/>
                  <a:pt x="96" y="14"/>
                </a:cubicBezTo>
                <a:cubicBezTo>
                  <a:pt x="96" y="14"/>
                  <a:pt x="90" y="0"/>
                  <a:pt x="87" y="0"/>
                </a:cubicBezTo>
                <a:cubicBezTo>
                  <a:pt x="73" y="0"/>
                  <a:pt x="73" y="0"/>
                  <a:pt x="73" y="0"/>
                </a:cubicBezTo>
                <a:cubicBezTo>
                  <a:pt x="70" y="0"/>
                  <a:pt x="64" y="14"/>
                  <a:pt x="64" y="14"/>
                </a:cubicBezTo>
                <a:cubicBezTo>
                  <a:pt x="45" y="14"/>
                  <a:pt x="45" y="14"/>
                  <a:pt x="45" y="14"/>
                </a:cubicBezTo>
                <a:cubicBezTo>
                  <a:pt x="35" y="14"/>
                  <a:pt x="30" y="20"/>
                  <a:pt x="27" y="26"/>
                </a:cubicBezTo>
                <a:cubicBezTo>
                  <a:pt x="14" y="60"/>
                  <a:pt x="14" y="60"/>
                  <a:pt x="14" y="60"/>
                </a:cubicBezTo>
                <a:cubicBezTo>
                  <a:pt x="9" y="60"/>
                  <a:pt x="0" y="66"/>
                  <a:pt x="0" y="78"/>
                </a:cubicBezTo>
                <a:cubicBezTo>
                  <a:pt x="0" y="121"/>
                  <a:pt x="0" y="121"/>
                  <a:pt x="0" y="121"/>
                </a:cubicBezTo>
                <a:cubicBezTo>
                  <a:pt x="15" y="121"/>
                  <a:pt x="15" y="121"/>
                  <a:pt x="15" y="121"/>
                </a:cubicBezTo>
                <a:cubicBezTo>
                  <a:pt x="15" y="131"/>
                  <a:pt x="15" y="131"/>
                  <a:pt x="15" y="131"/>
                </a:cubicBezTo>
                <a:cubicBezTo>
                  <a:pt x="15" y="148"/>
                  <a:pt x="35" y="148"/>
                  <a:pt x="35" y="131"/>
                </a:cubicBezTo>
                <a:cubicBezTo>
                  <a:pt x="35" y="121"/>
                  <a:pt x="35" y="121"/>
                  <a:pt x="35" y="121"/>
                </a:cubicBezTo>
                <a:cubicBezTo>
                  <a:pt x="125" y="121"/>
                  <a:pt x="125" y="121"/>
                  <a:pt x="125" y="121"/>
                </a:cubicBezTo>
                <a:cubicBezTo>
                  <a:pt x="125" y="131"/>
                  <a:pt x="125" y="131"/>
                  <a:pt x="125" y="131"/>
                </a:cubicBezTo>
                <a:cubicBezTo>
                  <a:pt x="125" y="148"/>
                  <a:pt x="145" y="148"/>
                  <a:pt x="145" y="131"/>
                </a:cubicBezTo>
                <a:cubicBezTo>
                  <a:pt x="145" y="121"/>
                  <a:pt x="145" y="121"/>
                  <a:pt x="145" y="121"/>
                </a:cubicBezTo>
                <a:cubicBezTo>
                  <a:pt x="160" y="121"/>
                  <a:pt x="160" y="121"/>
                  <a:pt x="160" y="121"/>
                </a:cubicBezTo>
                <a:cubicBezTo>
                  <a:pt x="160" y="78"/>
                  <a:pt x="160" y="78"/>
                  <a:pt x="160" y="78"/>
                </a:cubicBezTo>
                <a:cubicBezTo>
                  <a:pt x="160" y="66"/>
                  <a:pt x="151" y="60"/>
                  <a:pt x="146" y="60"/>
                </a:cubicBezTo>
                <a:close/>
                <a:moveTo>
                  <a:pt x="32" y="95"/>
                </a:moveTo>
                <a:cubicBezTo>
                  <a:pt x="26" y="95"/>
                  <a:pt x="21" y="90"/>
                  <a:pt x="21" y="83"/>
                </a:cubicBezTo>
                <a:cubicBezTo>
                  <a:pt x="21" y="77"/>
                  <a:pt x="26" y="72"/>
                  <a:pt x="32" y="72"/>
                </a:cubicBezTo>
                <a:cubicBezTo>
                  <a:pt x="38" y="72"/>
                  <a:pt x="43" y="77"/>
                  <a:pt x="43" y="83"/>
                </a:cubicBezTo>
                <a:cubicBezTo>
                  <a:pt x="43" y="90"/>
                  <a:pt x="38" y="95"/>
                  <a:pt x="32" y="95"/>
                </a:cubicBezTo>
                <a:close/>
                <a:moveTo>
                  <a:pt x="28" y="59"/>
                </a:moveTo>
                <a:cubicBezTo>
                  <a:pt x="38" y="33"/>
                  <a:pt x="38" y="33"/>
                  <a:pt x="38" y="33"/>
                </a:cubicBezTo>
                <a:cubicBezTo>
                  <a:pt x="39" y="29"/>
                  <a:pt x="41" y="26"/>
                  <a:pt x="45" y="26"/>
                </a:cubicBezTo>
                <a:cubicBezTo>
                  <a:pt x="115" y="26"/>
                  <a:pt x="115" y="26"/>
                  <a:pt x="115" y="26"/>
                </a:cubicBezTo>
                <a:cubicBezTo>
                  <a:pt x="119" y="26"/>
                  <a:pt x="121" y="29"/>
                  <a:pt x="122" y="33"/>
                </a:cubicBezTo>
                <a:cubicBezTo>
                  <a:pt x="132" y="59"/>
                  <a:pt x="132" y="59"/>
                  <a:pt x="132" y="59"/>
                </a:cubicBezTo>
                <a:lnTo>
                  <a:pt x="28" y="59"/>
                </a:lnTo>
                <a:close/>
                <a:moveTo>
                  <a:pt x="128" y="95"/>
                </a:moveTo>
                <a:cubicBezTo>
                  <a:pt x="122" y="95"/>
                  <a:pt x="117" y="90"/>
                  <a:pt x="117" y="83"/>
                </a:cubicBezTo>
                <a:cubicBezTo>
                  <a:pt x="117" y="77"/>
                  <a:pt x="122" y="72"/>
                  <a:pt x="128" y="72"/>
                </a:cubicBezTo>
                <a:cubicBezTo>
                  <a:pt x="134" y="72"/>
                  <a:pt x="139" y="77"/>
                  <a:pt x="139" y="83"/>
                </a:cubicBezTo>
                <a:cubicBezTo>
                  <a:pt x="139" y="90"/>
                  <a:pt x="134" y="95"/>
                  <a:pt x="128" y="95"/>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8" name="Freeform 21"/>
          <p:cNvSpPr/>
          <p:nvPr/>
        </p:nvSpPr>
        <p:spPr bwMode="auto">
          <a:xfrm>
            <a:off x="5430838" y="1577975"/>
            <a:ext cx="153987" cy="136525"/>
          </a:xfrm>
          <a:custGeom>
            <a:gdLst>
              <a:gd fmla="*/ 18 w 68" name="T0"/>
              <a:gd fmla="*/ 13 h 61" name="T1"/>
              <a:gd fmla="*/ 18 w 68" name="T2"/>
              <a:gd fmla="*/ 0 h 61" name="T3"/>
              <a:gd fmla="*/ 0 w 68" name="T4"/>
              <a:gd fmla="*/ 31 h 61" name="T5"/>
              <a:gd fmla="*/ 18 w 68" name="T6"/>
              <a:gd fmla="*/ 61 h 61" name="T7"/>
              <a:gd fmla="*/ 18 w 68" name="T8"/>
              <a:gd fmla="*/ 48 h 61" name="T9"/>
              <a:gd fmla="*/ 36 w 68" name="T10"/>
              <a:gd fmla="*/ 48 h 61" name="T11"/>
              <a:gd fmla="*/ 46 w 68" name="T12"/>
              <a:gd fmla="*/ 42 h 61" name="T13"/>
              <a:gd fmla="*/ 68 w 68" name="T14"/>
              <a:gd fmla="*/ 4 h 61" name="T15"/>
              <a:gd fmla="*/ 53 w 68" name="T16"/>
              <a:gd fmla="*/ 13 h 61" name="T17"/>
              <a:gd fmla="*/ 18 w 68" name="T18"/>
              <a:gd fmla="*/ 13 h 6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1" w="68">
                <a:moveTo>
                  <a:pt x="18" y="13"/>
                </a:moveTo>
                <a:cubicBezTo>
                  <a:pt x="18" y="0"/>
                  <a:pt x="18" y="0"/>
                  <a:pt x="18" y="0"/>
                </a:cubicBezTo>
                <a:cubicBezTo>
                  <a:pt x="18" y="0"/>
                  <a:pt x="0" y="22"/>
                  <a:pt x="0" y="31"/>
                </a:cubicBezTo>
                <a:cubicBezTo>
                  <a:pt x="0" y="39"/>
                  <a:pt x="18" y="61"/>
                  <a:pt x="18" y="61"/>
                </a:cubicBezTo>
                <a:cubicBezTo>
                  <a:pt x="18" y="48"/>
                  <a:pt x="18" y="48"/>
                  <a:pt x="18" y="48"/>
                </a:cubicBezTo>
                <a:cubicBezTo>
                  <a:pt x="36" y="48"/>
                  <a:pt x="36" y="48"/>
                  <a:pt x="36" y="48"/>
                </a:cubicBezTo>
                <a:cubicBezTo>
                  <a:pt x="40" y="48"/>
                  <a:pt x="44" y="46"/>
                  <a:pt x="46" y="42"/>
                </a:cubicBezTo>
                <a:cubicBezTo>
                  <a:pt x="68" y="4"/>
                  <a:pt x="68" y="4"/>
                  <a:pt x="68" y="4"/>
                </a:cubicBezTo>
                <a:cubicBezTo>
                  <a:pt x="65" y="10"/>
                  <a:pt x="59" y="13"/>
                  <a:pt x="53" y="13"/>
                </a:cubicBezTo>
                <a:cubicBezTo>
                  <a:pt x="18" y="13"/>
                  <a:pt x="18" y="13"/>
                  <a:pt x="18" y="1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89" name="Freeform 22"/>
          <p:cNvSpPr/>
          <p:nvPr/>
        </p:nvSpPr>
        <p:spPr bwMode="auto">
          <a:xfrm>
            <a:off x="5413375" y="1392238"/>
            <a:ext cx="120650" cy="106362"/>
          </a:xfrm>
          <a:custGeom>
            <a:gdLst>
              <a:gd fmla="*/ 36 w 54" name="T0"/>
              <a:gd fmla="*/ 7 h 47" name="T1"/>
              <a:gd fmla="*/ 24 w 54" name="T2"/>
              <a:gd fmla="*/ 0 h 47" name="T3"/>
              <a:gd fmla="*/ 12 w 54" name="T4"/>
              <a:gd fmla="*/ 7 h 47" name="T5"/>
              <a:gd fmla="*/ 4 w 54" name="T6"/>
              <a:gd fmla="*/ 22 h 47" name="T7"/>
              <a:gd fmla="*/ 12 w 54" name="T8"/>
              <a:gd fmla="*/ 36 h 47" name="T9"/>
              <a:gd fmla="*/ 0 w 54" name="T10"/>
              <a:gd fmla="*/ 42 h 47" name="T11"/>
              <a:gd fmla="*/ 36 w 54" name="T12"/>
              <a:gd fmla="*/ 42 h 47" name="T13"/>
              <a:gd fmla="*/ 54 w 54" name="T14"/>
              <a:gd fmla="*/ 12 h 47" name="T15"/>
              <a:gd fmla="*/ 42 w 54" name="T16"/>
              <a:gd fmla="*/ 18 h 47" name="T17"/>
              <a:gd fmla="*/ 36 w 54" name="T18"/>
              <a:gd fmla="*/ 7 h 4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7" w="54">
                <a:moveTo>
                  <a:pt x="36" y="7"/>
                </a:moveTo>
                <a:cubicBezTo>
                  <a:pt x="33" y="3"/>
                  <a:pt x="29" y="0"/>
                  <a:pt x="24" y="0"/>
                </a:cubicBezTo>
                <a:cubicBezTo>
                  <a:pt x="19" y="0"/>
                  <a:pt x="14" y="3"/>
                  <a:pt x="12" y="7"/>
                </a:cubicBezTo>
                <a:cubicBezTo>
                  <a:pt x="12" y="7"/>
                  <a:pt x="8" y="14"/>
                  <a:pt x="4" y="22"/>
                </a:cubicBezTo>
                <a:cubicBezTo>
                  <a:pt x="12" y="36"/>
                  <a:pt x="12" y="36"/>
                  <a:pt x="12" y="36"/>
                </a:cubicBezTo>
                <a:cubicBezTo>
                  <a:pt x="0" y="42"/>
                  <a:pt x="0" y="42"/>
                  <a:pt x="0" y="42"/>
                </a:cubicBezTo>
                <a:cubicBezTo>
                  <a:pt x="0" y="42"/>
                  <a:pt x="28" y="47"/>
                  <a:pt x="36" y="42"/>
                </a:cubicBezTo>
                <a:cubicBezTo>
                  <a:pt x="44" y="38"/>
                  <a:pt x="54" y="12"/>
                  <a:pt x="54" y="12"/>
                </a:cubicBezTo>
                <a:cubicBezTo>
                  <a:pt x="42" y="18"/>
                  <a:pt x="42" y="18"/>
                  <a:pt x="42" y="18"/>
                </a:cubicBezTo>
                <a:cubicBezTo>
                  <a:pt x="42" y="18"/>
                  <a:pt x="38" y="10"/>
                  <a:pt x="36" y="7"/>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0" name="Freeform 23"/>
          <p:cNvSpPr/>
          <p:nvPr/>
        </p:nvSpPr>
        <p:spPr bwMode="auto">
          <a:xfrm>
            <a:off x="5473700" y="1489075"/>
            <a:ext cx="111125" cy="107950"/>
          </a:xfrm>
          <a:custGeom>
            <a:gdLst>
              <a:gd fmla="*/ 46 w 49" name="T0"/>
              <a:gd fmla="*/ 41 h 48" name="T1"/>
              <a:gd fmla="*/ 46 w 49" name="T2"/>
              <a:gd fmla="*/ 27 h 48" name="T3"/>
              <a:gd fmla="*/ 31 w 49" name="T4"/>
              <a:gd fmla="*/ 0 h 48" name="T5"/>
              <a:gd fmla="*/ 0 w 49" name="T6"/>
              <a:gd fmla="*/ 18 h 48" name="T7"/>
              <a:gd fmla="*/ 18 w 49" name="T8"/>
              <a:gd fmla="*/ 48 h 48" name="T9"/>
              <a:gd fmla="*/ 34 w 49" name="T10"/>
              <a:gd fmla="*/ 48 h 48" name="T11"/>
              <a:gd fmla="*/ 46 w 49" name="T12"/>
              <a:gd fmla="*/ 41 h 48" name="T13"/>
            </a:gdLst>
            <a:cxnLst>
              <a:cxn ang="0">
                <a:pos x="T0" y="T1"/>
              </a:cxn>
              <a:cxn ang="0">
                <a:pos x="T2" y="T3"/>
              </a:cxn>
              <a:cxn ang="0">
                <a:pos x="T4" y="T5"/>
              </a:cxn>
              <a:cxn ang="0">
                <a:pos x="T6" y="T7"/>
              </a:cxn>
              <a:cxn ang="0">
                <a:pos x="T8" y="T9"/>
              </a:cxn>
              <a:cxn ang="0">
                <a:pos x="T10" y="T11"/>
              </a:cxn>
              <a:cxn ang="0">
                <a:pos x="T12" y="T13"/>
              </a:cxn>
            </a:cxnLst>
            <a:rect b="b" l="0" r="r" t="0"/>
            <a:pathLst>
              <a:path h="48" w="49">
                <a:moveTo>
                  <a:pt x="46" y="41"/>
                </a:moveTo>
                <a:cubicBezTo>
                  <a:pt x="49" y="37"/>
                  <a:pt x="49" y="32"/>
                  <a:pt x="46" y="27"/>
                </a:cubicBezTo>
                <a:cubicBezTo>
                  <a:pt x="46" y="27"/>
                  <a:pt x="37" y="12"/>
                  <a:pt x="31" y="0"/>
                </a:cubicBezTo>
                <a:cubicBezTo>
                  <a:pt x="0" y="18"/>
                  <a:pt x="0" y="18"/>
                  <a:pt x="0" y="18"/>
                </a:cubicBezTo>
                <a:cubicBezTo>
                  <a:pt x="18" y="48"/>
                  <a:pt x="18" y="48"/>
                  <a:pt x="18" y="48"/>
                </a:cubicBezTo>
                <a:cubicBezTo>
                  <a:pt x="26" y="48"/>
                  <a:pt x="34" y="48"/>
                  <a:pt x="34" y="48"/>
                </a:cubicBezTo>
                <a:cubicBezTo>
                  <a:pt x="39" y="48"/>
                  <a:pt x="44" y="46"/>
                  <a:pt x="46" y="4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1" name="Freeform 24"/>
          <p:cNvSpPr/>
          <p:nvPr/>
        </p:nvSpPr>
        <p:spPr bwMode="auto">
          <a:xfrm>
            <a:off x="5246688" y="1503363"/>
            <a:ext cx="119062" cy="171450"/>
          </a:xfrm>
          <a:custGeom>
            <a:gdLst>
              <a:gd fmla="*/ 42 w 53" name="T0"/>
              <a:gd fmla="*/ 28 h 76" name="T1"/>
              <a:gd fmla="*/ 53 w 53" name="T2"/>
              <a:gd fmla="*/ 35 h 76" name="T3"/>
              <a:gd fmla="*/ 35 w 53" name="T4"/>
              <a:gd fmla="*/ 4 h 76" name="T5"/>
              <a:gd fmla="*/ 0 w 53" name="T6"/>
              <a:gd fmla="*/ 4 h 76" name="T7"/>
              <a:gd fmla="*/ 11 w 53" name="T8"/>
              <a:gd fmla="*/ 11 h 76" name="T9"/>
              <a:gd fmla="*/ 2 w 53" name="T10"/>
              <a:gd fmla="*/ 26 h 76" name="T11"/>
              <a:gd fmla="*/ 2 w 53" name="T12"/>
              <a:gd fmla="*/ 38 h 76" name="T13"/>
              <a:gd fmla="*/ 24 w 53" name="T14"/>
              <a:gd fmla="*/ 76 h 76" name="T15"/>
              <a:gd fmla="*/ 24 w 53" name="T16"/>
              <a:gd fmla="*/ 58 h 76" name="T17"/>
              <a:gd fmla="*/ 42 w 53" name="T18"/>
              <a:gd fmla="*/ 28 h 7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6" w="52">
                <a:moveTo>
                  <a:pt x="42" y="28"/>
                </a:moveTo>
                <a:cubicBezTo>
                  <a:pt x="53" y="35"/>
                  <a:pt x="53" y="35"/>
                  <a:pt x="53" y="35"/>
                </a:cubicBezTo>
                <a:cubicBezTo>
                  <a:pt x="53" y="35"/>
                  <a:pt x="43" y="9"/>
                  <a:pt x="35" y="4"/>
                </a:cubicBezTo>
                <a:cubicBezTo>
                  <a:pt x="28" y="0"/>
                  <a:pt x="0" y="4"/>
                  <a:pt x="0" y="4"/>
                </a:cubicBezTo>
                <a:cubicBezTo>
                  <a:pt x="11" y="11"/>
                  <a:pt x="11" y="11"/>
                  <a:pt x="11" y="11"/>
                </a:cubicBezTo>
                <a:cubicBezTo>
                  <a:pt x="2" y="26"/>
                  <a:pt x="2" y="26"/>
                  <a:pt x="2" y="26"/>
                </a:cubicBezTo>
                <a:cubicBezTo>
                  <a:pt x="0" y="30"/>
                  <a:pt x="0" y="34"/>
                  <a:pt x="2" y="38"/>
                </a:cubicBezTo>
                <a:cubicBezTo>
                  <a:pt x="24" y="76"/>
                  <a:pt x="24" y="76"/>
                  <a:pt x="24" y="76"/>
                </a:cubicBezTo>
                <a:cubicBezTo>
                  <a:pt x="21" y="71"/>
                  <a:pt x="21" y="64"/>
                  <a:pt x="24" y="58"/>
                </a:cubicBezTo>
                <a:lnTo>
                  <a:pt x="42" y="2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2" name="Freeform 25"/>
          <p:cNvSpPr/>
          <p:nvPr/>
        </p:nvSpPr>
        <p:spPr bwMode="auto">
          <a:xfrm>
            <a:off x="5302250" y="1606550"/>
            <a:ext cx="104775" cy="80963"/>
          </a:xfrm>
          <a:custGeom>
            <a:gdLst>
              <a:gd fmla="*/ 2 w 46" name="T0"/>
              <a:gd fmla="*/ 29 h 36" name="T1"/>
              <a:gd fmla="*/ 14 w 46" name="T2"/>
              <a:gd fmla="*/ 36 h 36" name="T3"/>
              <a:gd fmla="*/ 46 w 46" name="T4"/>
              <a:gd fmla="*/ 36 h 36" name="T5"/>
              <a:gd fmla="*/ 46 w 46" name="T6"/>
              <a:gd fmla="*/ 0 h 36" name="T7"/>
              <a:gd fmla="*/ 10 w 46" name="T8"/>
              <a:gd fmla="*/ 0 h 36" name="T9"/>
              <a:gd fmla="*/ 2 w 46" name="T10"/>
              <a:gd fmla="*/ 15 h 36" name="T11"/>
              <a:gd fmla="*/ 2 w 46" name="T12"/>
              <a:gd fmla="*/ 29 h 36" name="T13"/>
            </a:gdLst>
            <a:cxnLst>
              <a:cxn ang="0">
                <a:pos x="T0" y="T1"/>
              </a:cxn>
              <a:cxn ang="0">
                <a:pos x="T2" y="T3"/>
              </a:cxn>
              <a:cxn ang="0">
                <a:pos x="T4" y="T5"/>
              </a:cxn>
              <a:cxn ang="0">
                <a:pos x="T6" y="T7"/>
              </a:cxn>
              <a:cxn ang="0">
                <a:pos x="T8" y="T9"/>
              </a:cxn>
              <a:cxn ang="0">
                <a:pos x="T10" y="T11"/>
              </a:cxn>
              <a:cxn ang="0">
                <a:pos x="T12" y="T13"/>
              </a:cxn>
            </a:cxnLst>
            <a:rect b="b" l="0" r="r" t="0"/>
            <a:pathLst>
              <a:path h="36" w="46">
                <a:moveTo>
                  <a:pt x="2" y="29"/>
                </a:moveTo>
                <a:cubicBezTo>
                  <a:pt x="5" y="33"/>
                  <a:pt x="9" y="36"/>
                  <a:pt x="14" y="36"/>
                </a:cubicBezTo>
                <a:cubicBezTo>
                  <a:pt x="14" y="36"/>
                  <a:pt x="32" y="36"/>
                  <a:pt x="46" y="36"/>
                </a:cubicBezTo>
                <a:cubicBezTo>
                  <a:pt x="46" y="0"/>
                  <a:pt x="46" y="0"/>
                  <a:pt x="46" y="0"/>
                </a:cubicBezTo>
                <a:cubicBezTo>
                  <a:pt x="10" y="0"/>
                  <a:pt x="10" y="0"/>
                  <a:pt x="10" y="0"/>
                </a:cubicBezTo>
                <a:cubicBezTo>
                  <a:pt x="6" y="8"/>
                  <a:pt x="2" y="15"/>
                  <a:pt x="2" y="15"/>
                </a:cubicBezTo>
                <a:cubicBezTo>
                  <a:pt x="0" y="19"/>
                  <a:pt x="0" y="24"/>
                  <a:pt x="2" y="29"/>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3" name="Freeform 26"/>
          <p:cNvSpPr/>
          <p:nvPr/>
        </p:nvSpPr>
        <p:spPr bwMode="auto">
          <a:xfrm>
            <a:off x="5302250" y="1385888"/>
            <a:ext cx="165100" cy="123825"/>
          </a:xfrm>
          <a:custGeom>
            <a:gdLst>
              <a:gd fmla="*/ 0 w 73" name="T0"/>
              <a:gd fmla="*/ 38 h 55" name="T1"/>
              <a:gd fmla="*/ 31 w 73" name="T2"/>
              <a:gd fmla="*/ 55 h 55" name="T3"/>
              <a:gd fmla="*/ 58 w 73" name="T4"/>
              <a:gd fmla="*/ 9 h 55" name="T5"/>
              <a:gd fmla="*/ 73 w 73" name="T6"/>
              <a:gd fmla="*/ 0 h 55" name="T7"/>
              <a:gd fmla="*/ 29 w 73" name="T8"/>
              <a:gd fmla="*/ 0 h 55" name="T9"/>
              <a:gd fmla="*/ 19 w 73" name="T10"/>
              <a:gd fmla="*/ 6 h 55" name="T11"/>
              <a:gd fmla="*/ 0 w 73" name="T12"/>
              <a:gd fmla="*/ 38 h 55" name="T13"/>
            </a:gdLst>
            <a:cxnLst>
              <a:cxn ang="0">
                <a:pos x="T0" y="T1"/>
              </a:cxn>
              <a:cxn ang="0">
                <a:pos x="T2" y="T3"/>
              </a:cxn>
              <a:cxn ang="0">
                <a:pos x="T4" y="T5"/>
              </a:cxn>
              <a:cxn ang="0">
                <a:pos x="T6" y="T7"/>
              </a:cxn>
              <a:cxn ang="0">
                <a:pos x="T8" y="T9"/>
              </a:cxn>
              <a:cxn ang="0">
                <a:pos x="T10" y="T11"/>
              </a:cxn>
              <a:cxn ang="0">
                <a:pos x="T12" y="T13"/>
              </a:cxn>
            </a:cxnLst>
            <a:rect b="b" l="0" r="r" t="0"/>
            <a:pathLst>
              <a:path h="55" w="73">
                <a:moveTo>
                  <a:pt x="0" y="38"/>
                </a:moveTo>
                <a:cubicBezTo>
                  <a:pt x="31" y="55"/>
                  <a:pt x="31" y="55"/>
                  <a:pt x="31" y="55"/>
                </a:cubicBezTo>
                <a:cubicBezTo>
                  <a:pt x="31" y="55"/>
                  <a:pt x="54" y="16"/>
                  <a:pt x="58" y="9"/>
                </a:cubicBezTo>
                <a:cubicBezTo>
                  <a:pt x="61" y="3"/>
                  <a:pt x="67" y="0"/>
                  <a:pt x="73" y="0"/>
                </a:cubicBezTo>
                <a:cubicBezTo>
                  <a:pt x="29" y="0"/>
                  <a:pt x="29" y="0"/>
                  <a:pt x="29" y="0"/>
                </a:cubicBezTo>
                <a:cubicBezTo>
                  <a:pt x="25" y="0"/>
                  <a:pt x="21" y="2"/>
                  <a:pt x="19" y="6"/>
                </a:cubicBezTo>
                <a:cubicBezTo>
                  <a:pt x="15" y="12"/>
                  <a:pt x="0" y="38"/>
                  <a:pt x="0" y="38"/>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4" name="Freeform 27"/>
          <p:cNvSpPr>
            <a:spLocks noEditPoints="1"/>
          </p:cNvSpPr>
          <p:nvPr/>
        </p:nvSpPr>
        <p:spPr bwMode="auto">
          <a:xfrm>
            <a:off x="5865813" y="1376363"/>
            <a:ext cx="396875" cy="331787"/>
          </a:xfrm>
          <a:custGeom>
            <a:gdLst>
              <a:gd fmla="*/ 95 w 176" name="T0"/>
              <a:gd fmla="*/ 0 h 147" name="T1"/>
              <a:gd fmla="*/ 81 w 176" name="T2"/>
              <a:gd fmla="*/ 14 h 147" name="T3"/>
              <a:gd fmla="*/ 95 w 176" name="T4"/>
              <a:gd fmla="*/ 29 h 147" name="T5"/>
              <a:gd fmla="*/ 110 w 176" name="T6"/>
              <a:gd fmla="*/ 14 h 147" name="T7"/>
              <a:gd fmla="*/ 95 w 176" name="T8"/>
              <a:gd fmla="*/ 0 h 147" name="T9"/>
              <a:gd fmla="*/ 28 w 176" name="T10"/>
              <a:gd fmla="*/ 6 h 147" name="T11"/>
              <a:gd fmla="*/ 20 w 176" name="T12"/>
              <a:gd fmla="*/ 12 h 147" name="T13"/>
              <a:gd fmla="*/ 14 w 176" name="T14"/>
              <a:gd fmla="*/ 36 h 147" name="T15"/>
              <a:gd fmla="*/ 9 w 176" name="T16"/>
              <a:gd fmla="*/ 32 h 147" name="T17"/>
              <a:gd fmla="*/ 6 w 176" name="T18"/>
              <a:gd fmla="*/ 32 h 147" name="T19"/>
              <a:gd fmla="*/ 4 w 176" name="T20"/>
              <a:gd fmla="*/ 34 h 147" name="T21"/>
              <a:gd fmla="*/ 5 w 176" name="T22"/>
              <a:gd fmla="*/ 37 h 147" name="T23"/>
              <a:gd fmla="*/ 12 w 176" name="T24"/>
              <a:gd fmla="*/ 43 h 147" name="T25"/>
              <a:gd fmla="*/ 14 w 176" name="T26"/>
              <a:gd fmla="*/ 49 h 147" name="T27"/>
              <a:gd fmla="*/ 16 w 176" name="T28"/>
              <a:gd fmla="*/ 51 h 147" name="T29"/>
              <a:gd fmla="*/ 12 w 176" name="T30"/>
              <a:gd fmla="*/ 55 h 147" name="T31"/>
              <a:gd fmla="*/ 10 w 176" name="T32"/>
              <a:gd fmla="*/ 61 h 147" name="T33"/>
              <a:gd fmla="*/ 10 w 176" name="T34"/>
              <a:gd fmla="*/ 98 h 147" name="T35"/>
              <a:gd fmla="*/ 1 w 176" name="T36"/>
              <a:gd fmla="*/ 134 h 147" name="T37"/>
              <a:gd fmla="*/ 3 w 176" name="T38"/>
              <a:gd fmla="*/ 143 h 147" name="T39"/>
              <a:gd fmla="*/ 12 w 176" name="T40"/>
              <a:gd fmla="*/ 145 h 147" name="T41"/>
              <a:gd fmla="*/ 18 w 176" name="T42"/>
              <a:gd fmla="*/ 139 h 147" name="T43"/>
              <a:gd fmla="*/ 28 w 176" name="T44"/>
              <a:gd fmla="*/ 102 h 147" name="T45"/>
              <a:gd fmla="*/ 28 w 176" name="T46"/>
              <a:gd fmla="*/ 100 h 147" name="T47"/>
              <a:gd fmla="*/ 28 w 176" name="T48"/>
              <a:gd fmla="*/ 72 h 147" name="T49"/>
              <a:gd fmla="*/ 49 w 176" name="T50"/>
              <a:gd fmla="*/ 98 h 147" name="T51"/>
              <a:gd fmla="*/ 31 w 176" name="T52"/>
              <a:gd fmla="*/ 133 h 147" name="T53"/>
              <a:gd fmla="*/ 35 w 176" name="T54"/>
              <a:gd fmla="*/ 145 h 147" name="T55"/>
              <a:gd fmla="*/ 47 w 176" name="T56"/>
              <a:gd fmla="*/ 141 h 147" name="T57"/>
              <a:gd fmla="*/ 68 w 176" name="T58"/>
              <a:gd fmla="*/ 101 h 147" name="T59"/>
              <a:gd fmla="*/ 67 w 176" name="T60"/>
              <a:gd fmla="*/ 91 h 147" name="T61"/>
              <a:gd fmla="*/ 63 w 176" name="T62"/>
              <a:gd fmla="*/ 86 h 147" name="T63"/>
              <a:gd fmla="*/ 64 w 176" name="T64"/>
              <a:gd fmla="*/ 85 h 147" name="T65"/>
              <a:gd fmla="*/ 64 w 176" name="T66"/>
              <a:gd fmla="*/ 85 h 147" name="T67"/>
              <a:gd fmla="*/ 106 w 176" name="T68"/>
              <a:gd fmla="*/ 118 h 147" name="T69"/>
              <a:gd fmla="*/ 67 w 176" name="T70"/>
              <a:gd fmla="*/ 145 h 147" name="T71"/>
              <a:gd fmla="*/ 176 w 176" name="T72"/>
              <a:gd fmla="*/ 145 h 147" name="T73"/>
              <a:gd fmla="*/ 125 w 176" name="T74"/>
              <a:gd fmla="*/ 105 h 147" name="T75"/>
              <a:gd fmla="*/ 111 w 176" name="T76"/>
              <a:gd fmla="*/ 114 h 147" name="T77"/>
              <a:gd fmla="*/ 67 w 176" name="T78"/>
              <a:gd fmla="*/ 79 h 147" name="T79"/>
              <a:gd fmla="*/ 87 w 176" name="T80"/>
              <a:gd fmla="*/ 42 h 147" name="T81"/>
              <a:gd fmla="*/ 87 w 176" name="T82"/>
              <a:gd fmla="*/ 34 h 147" name="T83"/>
              <a:gd fmla="*/ 70 w 176" name="T84"/>
              <a:gd fmla="*/ 10 h 147" name="T85"/>
              <a:gd fmla="*/ 63 w 176" name="T86"/>
              <a:gd fmla="*/ 6 h 147" name="T87"/>
              <a:gd fmla="*/ 28 w 176" name="T88"/>
              <a:gd fmla="*/ 6 h 147" name="T89"/>
              <a:gd fmla="*/ 34 w 176" name="T90"/>
              <a:gd fmla="*/ 21 h 147" name="T91"/>
              <a:gd fmla="*/ 45 w 176" name="T92"/>
              <a:gd fmla="*/ 22 h 147" name="T93"/>
              <a:gd fmla="*/ 31 w 176" name="T94"/>
              <a:gd fmla="*/ 36 h 147" name="T95"/>
              <a:gd fmla="*/ 34 w 176" name="T96"/>
              <a:gd fmla="*/ 21 h 147" name="T97"/>
              <a:gd fmla="*/ 64 w 176" name="T98"/>
              <a:gd fmla="*/ 52 h 147" name="T99"/>
              <a:gd fmla="*/ 54 w 176" name="T100"/>
              <a:gd fmla="*/ 68 h 147" name="T101"/>
              <a:gd fmla="*/ 47 w 176" name="T102"/>
              <a:gd fmla="*/ 63 h 147" name="T103"/>
              <a:gd fmla="*/ 64 w 176" name="T104"/>
              <a:gd fmla="*/ 52 h 14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47" w="176">
                <a:moveTo>
                  <a:pt x="95" y="0"/>
                </a:moveTo>
                <a:cubicBezTo>
                  <a:pt x="87" y="0"/>
                  <a:pt x="81" y="6"/>
                  <a:pt x="81" y="14"/>
                </a:cubicBezTo>
                <a:cubicBezTo>
                  <a:pt x="81" y="23"/>
                  <a:pt x="87" y="29"/>
                  <a:pt x="95" y="29"/>
                </a:cubicBezTo>
                <a:cubicBezTo>
                  <a:pt x="103" y="29"/>
                  <a:pt x="110" y="23"/>
                  <a:pt x="110" y="14"/>
                </a:cubicBezTo>
                <a:cubicBezTo>
                  <a:pt x="110" y="6"/>
                  <a:pt x="103" y="0"/>
                  <a:pt x="95" y="0"/>
                </a:cubicBezTo>
                <a:close/>
                <a:moveTo>
                  <a:pt x="28" y="6"/>
                </a:moveTo>
                <a:cubicBezTo>
                  <a:pt x="24" y="6"/>
                  <a:pt x="21" y="8"/>
                  <a:pt x="20" y="12"/>
                </a:cubicBezTo>
                <a:cubicBezTo>
                  <a:pt x="14" y="36"/>
                  <a:pt x="14" y="36"/>
                  <a:pt x="14" y="36"/>
                </a:cubicBezTo>
                <a:cubicBezTo>
                  <a:pt x="9" y="32"/>
                  <a:pt x="9" y="32"/>
                  <a:pt x="9" y="32"/>
                </a:cubicBezTo>
                <a:cubicBezTo>
                  <a:pt x="8" y="32"/>
                  <a:pt x="7" y="32"/>
                  <a:pt x="6" y="32"/>
                </a:cubicBezTo>
                <a:cubicBezTo>
                  <a:pt x="5" y="32"/>
                  <a:pt x="4" y="33"/>
                  <a:pt x="4" y="34"/>
                </a:cubicBezTo>
                <a:cubicBezTo>
                  <a:pt x="3" y="35"/>
                  <a:pt x="4" y="37"/>
                  <a:pt x="5" y="37"/>
                </a:cubicBezTo>
                <a:cubicBezTo>
                  <a:pt x="12" y="43"/>
                  <a:pt x="12" y="43"/>
                  <a:pt x="12" y="43"/>
                </a:cubicBezTo>
                <a:cubicBezTo>
                  <a:pt x="12" y="45"/>
                  <a:pt x="13" y="47"/>
                  <a:pt x="14" y="49"/>
                </a:cubicBezTo>
                <a:cubicBezTo>
                  <a:pt x="15" y="50"/>
                  <a:pt x="16" y="50"/>
                  <a:pt x="16" y="51"/>
                </a:cubicBezTo>
                <a:cubicBezTo>
                  <a:pt x="12" y="55"/>
                  <a:pt x="12" y="55"/>
                  <a:pt x="12" y="55"/>
                </a:cubicBezTo>
                <a:cubicBezTo>
                  <a:pt x="11" y="56"/>
                  <a:pt x="10" y="59"/>
                  <a:pt x="10" y="61"/>
                </a:cubicBezTo>
                <a:cubicBezTo>
                  <a:pt x="10" y="61"/>
                  <a:pt x="10" y="96"/>
                  <a:pt x="10" y="98"/>
                </a:cubicBezTo>
                <a:cubicBezTo>
                  <a:pt x="1" y="134"/>
                  <a:pt x="1" y="134"/>
                  <a:pt x="1" y="134"/>
                </a:cubicBezTo>
                <a:cubicBezTo>
                  <a:pt x="0" y="137"/>
                  <a:pt x="1" y="141"/>
                  <a:pt x="3" y="143"/>
                </a:cubicBezTo>
                <a:cubicBezTo>
                  <a:pt x="5" y="145"/>
                  <a:pt x="9" y="146"/>
                  <a:pt x="12" y="145"/>
                </a:cubicBezTo>
                <a:cubicBezTo>
                  <a:pt x="15" y="144"/>
                  <a:pt x="17" y="142"/>
                  <a:pt x="18" y="139"/>
                </a:cubicBezTo>
                <a:cubicBezTo>
                  <a:pt x="28" y="102"/>
                  <a:pt x="28" y="102"/>
                  <a:pt x="28" y="102"/>
                </a:cubicBezTo>
                <a:cubicBezTo>
                  <a:pt x="28" y="101"/>
                  <a:pt x="28" y="100"/>
                  <a:pt x="28" y="100"/>
                </a:cubicBezTo>
                <a:cubicBezTo>
                  <a:pt x="28" y="100"/>
                  <a:pt x="28" y="82"/>
                  <a:pt x="28" y="72"/>
                </a:cubicBezTo>
                <a:cubicBezTo>
                  <a:pt x="49" y="98"/>
                  <a:pt x="49" y="98"/>
                  <a:pt x="49" y="98"/>
                </a:cubicBezTo>
                <a:cubicBezTo>
                  <a:pt x="31" y="133"/>
                  <a:pt x="31" y="133"/>
                  <a:pt x="31" y="133"/>
                </a:cubicBezTo>
                <a:cubicBezTo>
                  <a:pt x="29" y="137"/>
                  <a:pt x="31" y="143"/>
                  <a:pt x="35" y="145"/>
                </a:cubicBezTo>
                <a:cubicBezTo>
                  <a:pt x="39" y="147"/>
                  <a:pt x="45" y="146"/>
                  <a:pt x="47" y="141"/>
                </a:cubicBezTo>
                <a:cubicBezTo>
                  <a:pt x="68" y="101"/>
                  <a:pt x="68" y="101"/>
                  <a:pt x="68" y="101"/>
                </a:cubicBezTo>
                <a:cubicBezTo>
                  <a:pt x="70" y="98"/>
                  <a:pt x="69" y="94"/>
                  <a:pt x="67" y="91"/>
                </a:cubicBezTo>
                <a:cubicBezTo>
                  <a:pt x="63" y="86"/>
                  <a:pt x="63" y="86"/>
                  <a:pt x="63" y="86"/>
                </a:cubicBezTo>
                <a:cubicBezTo>
                  <a:pt x="64" y="86"/>
                  <a:pt x="64" y="86"/>
                  <a:pt x="64" y="85"/>
                </a:cubicBezTo>
                <a:cubicBezTo>
                  <a:pt x="64" y="85"/>
                  <a:pt x="64" y="85"/>
                  <a:pt x="64" y="85"/>
                </a:cubicBezTo>
                <a:cubicBezTo>
                  <a:pt x="106" y="118"/>
                  <a:pt x="106" y="118"/>
                  <a:pt x="106" y="118"/>
                </a:cubicBezTo>
                <a:cubicBezTo>
                  <a:pt x="67" y="145"/>
                  <a:pt x="67" y="145"/>
                  <a:pt x="67" y="145"/>
                </a:cubicBezTo>
                <a:cubicBezTo>
                  <a:pt x="176" y="145"/>
                  <a:pt x="176" y="145"/>
                  <a:pt x="176" y="145"/>
                </a:cubicBezTo>
                <a:cubicBezTo>
                  <a:pt x="125" y="105"/>
                  <a:pt x="125" y="105"/>
                  <a:pt x="125" y="105"/>
                </a:cubicBezTo>
                <a:cubicBezTo>
                  <a:pt x="111" y="114"/>
                  <a:pt x="111" y="114"/>
                  <a:pt x="111" y="114"/>
                </a:cubicBezTo>
                <a:cubicBezTo>
                  <a:pt x="67" y="79"/>
                  <a:pt x="67" y="79"/>
                  <a:pt x="67" y="79"/>
                </a:cubicBezTo>
                <a:cubicBezTo>
                  <a:pt x="87" y="42"/>
                  <a:pt x="87" y="42"/>
                  <a:pt x="87" y="42"/>
                </a:cubicBezTo>
                <a:cubicBezTo>
                  <a:pt x="89" y="40"/>
                  <a:pt x="88" y="36"/>
                  <a:pt x="87" y="34"/>
                </a:cubicBezTo>
                <a:cubicBezTo>
                  <a:pt x="70" y="10"/>
                  <a:pt x="70" y="10"/>
                  <a:pt x="70" y="10"/>
                </a:cubicBezTo>
                <a:cubicBezTo>
                  <a:pt x="69" y="7"/>
                  <a:pt x="66" y="6"/>
                  <a:pt x="63" y="6"/>
                </a:cubicBezTo>
                <a:cubicBezTo>
                  <a:pt x="28" y="6"/>
                  <a:pt x="28" y="6"/>
                  <a:pt x="28" y="6"/>
                </a:cubicBezTo>
                <a:close/>
                <a:moveTo>
                  <a:pt x="34" y="21"/>
                </a:moveTo>
                <a:cubicBezTo>
                  <a:pt x="45" y="22"/>
                  <a:pt x="45" y="22"/>
                  <a:pt x="45" y="22"/>
                </a:cubicBezTo>
                <a:cubicBezTo>
                  <a:pt x="31" y="36"/>
                  <a:pt x="31" y="36"/>
                  <a:pt x="31" y="36"/>
                </a:cubicBezTo>
                <a:lnTo>
                  <a:pt x="34" y="21"/>
                </a:lnTo>
                <a:close/>
                <a:moveTo>
                  <a:pt x="64" y="52"/>
                </a:moveTo>
                <a:cubicBezTo>
                  <a:pt x="54" y="68"/>
                  <a:pt x="54" y="68"/>
                  <a:pt x="54" y="68"/>
                </a:cubicBezTo>
                <a:cubicBezTo>
                  <a:pt x="47" y="63"/>
                  <a:pt x="47" y="63"/>
                  <a:pt x="47" y="63"/>
                </a:cubicBezTo>
                <a:lnTo>
                  <a:pt x="64" y="5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5" name="Freeform 28"/>
          <p:cNvSpPr/>
          <p:nvPr/>
        </p:nvSpPr>
        <p:spPr bwMode="auto">
          <a:xfrm>
            <a:off x="6508750" y="1538288"/>
            <a:ext cx="166688" cy="147637"/>
          </a:xfrm>
          <a:custGeom>
            <a:gdLst>
              <a:gd fmla="*/ 4 w 74" name="T0"/>
              <a:gd fmla="*/ 27 h 65" name="T1"/>
              <a:gd fmla="*/ 25 w 74" name="T2"/>
              <a:gd fmla="*/ 6 h 65" name="T3"/>
              <a:gd fmla="*/ 34 w 74" name="T4"/>
              <a:gd fmla="*/ 15 h 65" name="T5"/>
              <a:gd fmla="*/ 23 w 74" name="T6"/>
              <a:gd fmla="*/ 26 h 65" name="T7"/>
              <a:gd fmla="*/ 65 w 74" name="T8"/>
              <a:gd fmla="*/ 26 h 65" name="T9"/>
              <a:gd fmla="*/ 64 w 74" name="T10"/>
              <a:gd fmla="*/ 39 h 65" name="T11"/>
              <a:gd fmla="*/ 23 w 74" name="T12"/>
              <a:gd fmla="*/ 39 h 65" name="T13"/>
              <a:gd fmla="*/ 34 w 74" name="T14"/>
              <a:gd fmla="*/ 50 h 65" name="T15"/>
              <a:gd fmla="*/ 25 w 74" name="T16"/>
              <a:gd fmla="*/ 59 h 65" name="T17"/>
              <a:gd fmla="*/ 4 w 74" name="T18"/>
              <a:gd fmla="*/ 38 h 65" name="T19"/>
              <a:gd fmla="*/ 4 w 74" name="T20"/>
              <a:gd fmla="*/ 27 h 6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5" w="74">
                <a:moveTo>
                  <a:pt x="4" y="27"/>
                </a:moveTo>
                <a:cubicBezTo>
                  <a:pt x="25" y="6"/>
                  <a:pt x="25" y="6"/>
                  <a:pt x="25" y="6"/>
                </a:cubicBezTo>
                <a:cubicBezTo>
                  <a:pt x="31" y="0"/>
                  <a:pt x="40" y="9"/>
                  <a:pt x="34" y="15"/>
                </a:cubicBezTo>
                <a:cubicBezTo>
                  <a:pt x="23" y="26"/>
                  <a:pt x="23" y="26"/>
                  <a:pt x="23" y="26"/>
                </a:cubicBezTo>
                <a:cubicBezTo>
                  <a:pt x="65" y="26"/>
                  <a:pt x="65" y="26"/>
                  <a:pt x="65" y="26"/>
                </a:cubicBezTo>
                <a:cubicBezTo>
                  <a:pt x="74" y="26"/>
                  <a:pt x="74" y="39"/>
                  <a:pt x="64" y="39"/>
                </a:cubicBezTo>
                <a:cubicBezTo>
                  <a:pt x="23" y="39"/>
                  <a:pt x="23" y="39"/>
                  <a:pt x="23" y="39"/>
                </a:cubicBezTo>
                <a:cubicBezTo>
                  <a:pt x="34" y="50"/>
                  <a:pt x="34" y="50"/>
                  <a:pt x="34" y="50"/>
                </a:cubicBezTo>
                <a:cubicBezTo>
                  <a:pt x="40" y="56"/>
                  <a:pt x="31" y="65"/>
                  <a:pt x="25" y="59"/>
                </a:cubicBezTo>
                <a:cubicBezTo>
                  <a:pt x="4" y="38"/>
                  <a:pt x="4" y="38"/>
                  <a:pt x="4" y="38"/>
                </a:cubicBezTo>
                <a:cubicBezTo>
                  <a:pt x="1" y="35"/>
                  <a:pt x="0" y="30"/>
                  <a:pt x="4" y="27"/>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6" name="Oval 29"/>
          <p:cNvSpPr>
            <a:spLocks noChangeArrowheads="1"/>
          </p:cNvSpPr>
          <p:nvPr/>
        </p:nvSpPr>
        <p:spPr bwMode="auto">
          <a:xfrm>
            <a:off x="6640513" y="1398588"/>
            <a:ext cx="53975" cy="53975"/>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7" name="Freeform 30"/>
          <p:cNvSpPr/>
          <p:nvPr/>
        </p:nvSpPr>
        <p:spPr bwMode="auto">
          <a:xfrm>
            <a:off x="6599238" y="1433513"/>
            <a:ext cx="317500" cy="258762"/>
          </a:xfrm>
          <a:custGeom>
            <a:gdLst>
              <a:gd fmla="*/ 135 w 141" name="T0"/>
              <a:gd fmla="*/ 60 h 115" name="T1"/>
              <a:gd fmla="*/ 133 w 141" name="T2"/>
              <a:gd fmla="*/ 60 h 115" name="T3"/>
              <a:gd fmla="*/ 105 w 141" name="T4"/>
              <a:gd fmla="*/ 60 h 115" name="T5"/>
              <a:gd fmla="*/ 64 w 141" name="T6"/>
              <a:gd fmla="*/ 12 h 115" name="T7"/>
              <a:gd fmla="*/ 75 w 141" name="T8"/>
              <a:gd fmla="*/ 12 h 115" name="T9"/>
              <a:gd fmla="*/ 93 w 141" name="T10"/>
              <a:gd fmla="*/ 34 h 115" name="T11"/>
              <a:gd fmla="*/ 98 w 141" name="T12"/>
              <a:gd fmla="*/ 36 h 115" name="T13"/>
              <a:gd fmla="*/ 104 w 141" name="T14"/>
              <a:gd fmla="*/ 30 h 115" name="T15"/>
              <a:gd fmla="*/ 102 w 141" name="T16"/>
              <a:gd fmla="*/ 25 h 115" name="T17"/>
              <a:gd fmla="*/ 82 w 141" name="T18"/>
              <a:gd fmla="*/ 2 h 115" name="T19"/>
              <a:gd fmla="*/ 77 w 141" name="T20"/>
              <a:gd fmla="*/ 0 h 115" name="T21"/>
              <a:gd fmla="*/ 48 w 141" name="T22"/>
              <a:gd fmla="*/ 0 h 115" name="T23"/>
              <a:gd fmla="*/ 28 w 141" name="T24"/>
              <a:gd fmla="*/ 15 h 115" name="T25"/>
              <a:gd fmla="*/ 28 w 141" name="T26"/>
              <a:gd fmla="*/ 32 h 115" name="T27"/>
              <a:gd fmla="*/ 6 w 141" name="T28"/>
              <a:gd fmla="*/ 32 h 115" name="T29"/>
              <a:gd fmla="*/ 2 w 141" name="T30"/>
              <a:gd fmla="*/ 34 h 115" name="T31"/>
              <a:gd fmla="*/ 2 w 141" name="T32"/>
              <a:gd fmla="*/ 43 h 115" name="T33"/>
              <a:gd fmla="*/ 6 w 141" name="T34"/>
              <a:gd fmla="*/ 45 h 115" name="T35"/>
              <a:gd fmla="*/ 32 w 141" name="T36"/>
              <a:gd fmla="*/ 45 h 115" name="T37"/>
              <a:gd fmla="*/ 40 w 141" name="T38"/>
              <a:gd fmla="*/ 38 h 115" name="T39"/>
              <a:gd fmla="*/ 40 w 141" name="T40"/>
              <a:gd fmla="*/ 27 h 115" name="T41"/>
              <a:gd fmla="*/ 55 w 141" name="T42"/>
              <a:gd fmla="*/ 45 h 115" name="T43"/>
              <a:gd fmla="*/ 41 w 141" name="T44"/>
              <a:gd fmla="*/ 59 h 115" name="T45"/>
              <a:gd fmla="*/ 40 w 141" name="T46"/>
              <a:gd fmla="*/ 69 h 115" name="T47"/>
              <a:gd fmla="*/ 49 w 141" name="T48"/>
              <a:gd fmla="*/ 109 h 115" name="T49"/>
              <a:gd fmla="*/ 57 w 141" name="T50"/>
              <a:gd fmla="*/ 115 h 115" name="T51"/>
              <a:gd fmla="*/ 64 w 141" name="T52"/>
              <a:gd fmla="*/ 108 h 115" name="T53"/>
              <a:gd fmla="*/ 64 w 141" name="T54"/>
              <a:gd fmla="*/ 106 h 115" name="T55"/>
              <a:gd fmla="*/ 57 w 141" name="T56"/>
              <a:gd fmla="*/ 72 h 115" name="T57"/>
              <a:gd fmla="*/ 75 w 141" name="T58"/>
              <a:gd fmla="*/ 54 h 115" name="T59"/>
              <a:gd fmla="*/ 91 w 141" name="T60"/>
              <a:gd fmla="*/ 72 h 115" name="T61"/>
              <a:gd fmla="*/ 101 w 141" name="T62"/>
              <a:gd fmla="*/ 75 h 115" name="T63"/>
              <a:gd fmla="*/ 133 w 141" name="T64"/>
              <a:gd fmla="*/ 75 h 115" name="T65"/>
              <a:gd fmla="*/ 141 w 141" name="T66"/>
              <a:gd fmla="*/ 69 h 115" name="T67"/>
              <a:gd fmla="*/ 135 w 141" name="T68"/>
              <a:gd fmla="*/ 60 h 115"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15" w="141">
                <a:moveTo>
                  <a:pt x="135" y="60"/>
                </a:moveTo>
                <a:cubicBezTo>
                  <a:pt x="134" y="60"/>
                  <a:pt x="133" y="60"/>
                  <a:pt x="133" y="60"/>
                </a:cubicBezTo>
                <a:cubicBezTo>
                  <a:pt x="105" y="60"/>
                  <a:pt x="105" y="60"/>
                  <a:pt x="105" y="60"/>
                </a:cubicBezTo>
                <a:cubicBezTo>
                  <a:pt x="64" y="12"/>
                  <a:pt x="64" y="12"/>
                  <a:pt x="64" y="12"/>
                </a:cubicBezTo>
                <a:cubicBezTo>
                  <a:pt x="75" y="12"/>
                  <a:pt x="75" y="12"/>
                  <a:pt x="75" y="12"/>
                </a:cubicBezTo>
                <a:cubicBezTo>
                  <a:pt x="93" y="34"/>
                  <a:pt x="93" y="34"/>
                  <a:pt x="93" y="34"/>
                </a:cubicBezTo>
                <a:cubicBezTo>
                  <a:pt x="94" y="35"/>
                  <a:pt x="96" y="36"/>
                  <a:pt x="98" y="36"/>
                </a:cubicBezTo>
                <a:cubicBezTo>
                  <a:pt x="101" y="36"/>
                  <a:pt x="104" y="33"/>
                  <a:pt x="104" y="30"/>
                </a:cubicBezTo>
                <a:cubicBezTo>
                  <a:pt x="104" y="28"/>
                  <a:pt x="103" y="26"/>
                  <a:pt x="102" y="25"/>
                </a:cubicBezTo>
                <a:cubicBezTo>
                  <a:pt x="82" y="2"/>
                  <a:pt x="82" y="2"/>
                  <a:pt x="82" y="2"/>
                </a:cubicBezTo>
                <a:cubicBezTo>
                  <a:pt x="81" y="1"/>
                  <a:pt x="79" y="0"/>
                  <a:pt x="77" y="0"/>
                </a:cubicBezTo>
                <a:cubicBezTo>
                  <a:pt x="48" y="0"/>
                  <a:pt x="48" y="0"/>
                  <a:pt x="48" y="0"/>
                </a:cubicBezTo>
                <a:cubicBezTo>
                  <a:pt x="48" y="0"/>
                  <a:pt x="29" y="14"/>
                  <a:pt x="28" y="15"/>
                </a:cubicBezTo>
                <a:cubicBezTo>
                  <a:pt x="28" y="32"/>
                  <a:pt x="28" y="32"/>
                  <a:pt x="28" y="32"/>
                </a:cubicBezTo>
                <a:cubicBezTo>
                  <a:pt x="6" y="32"/>
                  <a:pt x="6" y="32"/>
                  <a:pt x="6" y="32"/>
                </a:cubicBezTo>
                <a:cubicBezTo>
                  <a:pt x="5" y="32"/>
                  <a:pt x="3" y="33"/>
                  <a:pt x="2" y="34"/>
                </a:cubicBezTo>
                <a:cubicBezTo>
                  <a:pt x="0" y="36"/>
                  <a:pt x="0" y="40"/>
                  <a:pt x="2" y="43"/>
                </a:cubicBezTo>
                <a:cubicBezTo>
                  <a:pt x="3" y="44"/>
                  <a:pt x="5" y="44"/>
                  <a:pt x="6" y="45"/>
                </a:cubicBezTo>
                <a:cubicBezTo>
                  <a:pt x="32" y="45"/>
                  <a:pt x="32" y="45"/>
                  <a:pt x="32" y="45"/>
                </a:cubicBezTo>
                <a:cubicBezTo>
                  <a:pt x="40" y="44"/>
                  <a:pt x="40" y="38"/>
                  <a:pt x="40" y="38"/>
                </a:cubicBezTo>
                <a:cubicBezTo>
                  <a:pt x="40" y="27"/>
                  <a:pt x="40" y="27"/>
                  <a:pt x="40" y="27"/>
                </a:cubicBezTo>
                <a:cubicBezTo>
                  <a:pt x="55" y="45"/>
                  <a:pt x="55" y="45"/>
                  <a:pt x="55" y="45"/>
                </a:cubicBezTo>
                <a:cubicBezTo>
                  <a:pt x="41" y="59"/>
                  <a:pt x="41" y="59"/>
                  <a:pt x="41" y="59"/>
                </a:cubicBezTo>
                <a:cubicBezTo>
                  <a:pt x="41" y="59"/>
                  <a:pt x="38" y="62"/>
                  <a:pt x="40" y="69"/>
                </a:cubicBezTo>
                <a:cubicBezTo>
                  <a:pt x="49" y="109"/>
                  <a:pt x="49" y="109"/>
                  <a:pt x="49" y="109"/>
                </a:cubicBezTo>
                <a:cubicBezTo>
                  <a:pt x="50" y="113"/>
                  <a:pt x="53" y="115"/>
                  <a:pt x="57" y="115"/>
                </a:cubicBezTo>
                <a:cubicBezTo>
                  <a:pt x="61" y="115"/>
                  <a:pt x="64" y="112"/>
                  <a:pt x="64" y="108"/>
                </a:cubicBezTo>
                <a:cubicBezTo>
                  <a:pt x="64" y="107"/>
                  <a:pt x="64" y="106"/>
                  <a:pt x="64" y="106"/>
                </a:cubicBezTo>
                <a:cubicBezTo>
                  <a:pt x="57" y="72"/>
                  <a:pt x="57" y="72"/>
                  <a:pt x="57" y="72"/>
                </a:cubicBezTo>
                <a:cubicBezTo>
                  <a:pt x="75" y="54"/>
                  <a:pt x="75" y="54"/>
                  <a:pt x="75" y="54"/>
                </a:cubicBezTo>
                <a:cubicBezTo>
                  <a:pt x="91" y="72"/>
                  <a:pt x="91" y="72"/>
                  <a:pt x="91" y="72"/>
                </a:cubicBezTo>
                <a:cubicBezTo>
                  <a:pt x="91" y="72"/>
                  <a:pt x="94" y="75"/>
                  <a:pt x="101" y="75"/>
                </a:cubicBezTo>
                <a:cubicBezTo>
                  <a:pt x="133" y="75"/>
                  <a:pt x="133" y="75"/>
                  <a:pt x="133" y="75"/>
                </a:cubicBezTo>
                <a:cubicBezTo>
                  <a:pt x="136" y="75"/>
                  <a:pt x="140" y="73"/>
                  <a:pt x="141" y="69"/>
                </a:cubicBezTo>
                <a:cubicBezTo>
                  <a:pt x="141" y="65"/>
                  <a:pt x="139" y="61"/>
                  <a:pt x="135" y="6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8" name="Freeform 31"/>
          <p:cNvSpPr>
            <a:spLocks noEditPoints="1"/>
          </p:cNvSpPr>
          <p:nvPr/>
        </p:nvSpPr>
        <p:spPr bwMode="auto">
          <a:xfrm>
            <a:off x="7156450" y="1455738"/>
            <a:ext cx="396875" cy="188912"/>
          </a:xfrm>
          <a:custGeom>
            <a:gdLst>
              <a:gd fmla="*/ 0 w 250" name="T0"/>
              <a:gd fmla="*/ 119 h 119" name="T1"/>
              <a:gd fmla="*/ 0 w 250" name="T2"/>
              <a:gd fmla="*/ 0 h 119" name="T3"/>
              <a:gd fmla="*/ 250 w 250" name="T4"/>
              <a:gd fmla="*/ 0 h 119" name="T5"/>
              <a:gd fmla="*/ 250 w 250" name="T6"/>
              <a:gd fmla="*/ 119 h 119" name="T7"/>
              <a:gd fmla="*/ 0 w 250" name="T8"/>
              <a:gd fmla="*/ 119 h 119" name="T9"/>
              <a:gd fmla="*/ 0 w 250" name="T10"/>
              <a:gd fmla="*/ 119 h 119" name="T11"/>
              <a:gd fmla="*/ 17 w 250" name="T12"/>
              <a:gd fmla="*/ 102 h 119" name="T13"/>
              <a:gd fmla="*/ 233 w 250" name="T14"/>
              <a:gd fmla="*/ 102 h 119" name="T15"/>
              <a:gd fmla="*/ 233 w 250" name="T16"/>
              <a:gd fmla="*/ 17 h 119" name="T17"/>
              <a:gd fmla="*/ 17 w 250" name="T18"/>
              <a:gd fmla="*/ 17 h 119" name="T19"/>
              <a:gd fmla="*/ 17 w 250" name="T20"/>
              <a:gd fmla="*/ 102 h 119" name="T21"/>
              <a:gd fmla="*/ 17 w 250" name="T22"/>
              <a:gd fmla="*/ 102 h 11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9" w="250">
                <a:moveTo>
                  <a:pt x="0" y="119"/>
                </a:moveTo>
                <a:lnTo>
                  <a:pt x="0" y="0"/>
                </a:lnTo>
                <a:lnTo>
                  <a:pt x="250" y="0"/>
                </a:lnTo>
                <a:lnTo>
                  <a:pt x="250" y="119"/>
                </a:lnTo>
                <a:lnTo>
                  <a:pt x="0" y="119"/>
                </a:lnTo>
                <a:lnTo>
                  <a:pt x="0" y="119"/>
                </a:lnTo>
                <a:close/>
                <a:moveTo>
                  <a:pt x="17" y="102"/>
                </a:moveTo>
                <a:lnTo>
                  <a:pt x="233" y="102"/>
                </a:lnTo>
                <a:lnTo>
                  <a:pt x="233" y="17"/>
                </a:lnTo>
                <a:lnTo>
                  <a:pt x="17" y="17"/>
                </a:lnTo>
                <a:lnTo>
                  <a:pt x="17" y="102"/>
                </a:lnTo>
                <a:lnTo>
                  <a:pt x="17" y="10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99" name="Line 32"/>
          <p:cNvSpPr>
            <a:spLocks noChangeShapeType="1"/>
          </p:cNvSpPr>
          <p:nvPr/>
        </p:nvSpPr>
        <p:spPr bwMode="auto">
          <a:xfrm flipH="1">
            <a:off x="7354888" y="1550988"/>
            <a:ext cx="0" cy="0"/>
          </a:xfrm>
          <a:prstGeom prst="line">
            <a:avLst/>
          </a:prstGeom>
          <a:solidFill>
            <a:schemeClr val="accent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0" name="Line 33"/>
          <p:cNvSpPr>
            <a:spLocks noChangeShapeType="1"/>
          </p:cNvSpPr>
          <p:nvPr/>
        </p:nvSpPr>
        <p:spPr bwMode="auto">
          <a:xfrm flipH="1">
            <a:off x="7354888" y="1550988"/>
            <a:ext cx="0" cy="0"/>
          </a:xfrm>
          <a:prstGeom prst="line">
            <a:avLst/>
          </a:prstGeom>
          <a:solidFill>
            <a:schemeClr val="accent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1" name="Line 34"/>
          <p:cNvSpPr>
            <a:spLocks noChangeShapeType="1"/>
          </p:cNvSpPr>
          <p:nvPr/>
        </p:nvSpPr>
        <p:spPr bwMode="auto">
          <a:xfrm flipH="1">
            <a:off x="7300913" y="1601788"/>
            <a:ext cx="0" cy="0"/>
          </a:xfrm>
          <a:prstGeom prst="line">
            <a:avLst/>
          </a:prstGeom>
          <a:solidFill>
            <a:schemeClr val="accent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2" name="Line 35"/>
          <p:cNvSpPr>
            <a:spLocks noChangeShapeType="1"/>
          </p:cNvSpPr>
          <p:nvPr/>
        </p:nvSpPr>
        <p:spPr bwMode="auto">
          <a:xfrm flipH="1">
            <a:off x="7300913" y="1601788"/>
            <a:ext cx="0" cy="0"/>
          </a:xfrm>
          <a:prstGeom prst="line">
            <a:avLst/>
          </a:prstGeom>
          <a:solidFill>
            <a:schemeClr val="accent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3" name="Freeform 36"/>
          <p:cNvSpPr>
            <a:spLocks noEditPoints="1"/>
          </p:cNvSpPr>
          <p:nvPr/>
        </p:nvSpPr>
        <p:spPr bwMode="auto">
          <a:xfrm>
            <a:off x="7302500" y="1498600"/>
            <a:ext cx="104775" cy="103188"/>
          </a:xfrm>
          <a:custGeom>
            <a:gdLst>
              <a:gd fmla="*/ 20 w 46" name="T0"/>
              <a:gd fmla="*/ 19 h 46" name="T1"/>
              <a:gd fmla="*/ 20 w 46" name="T2"/>
              <a:gd fmla="*/ 14 h 46" name="T3"/>
              <a:gd fmla="*/ 20 w 46" name="T4"/>
              <a:gd fmla="*/ 19 h 46" name="T5"/>
              <a:gd fmla="*/ 23 w 46" name="T6"/>
              <a:gd fmla="*/ 0 h 46" name="T7"/>
              <a:gd fmla="*/ 0 w 46" name="T8"/>
              <a:gd fmla="*/ 23 h 46" name="T9"/>
              <a:gd fmla="*/ 23 w 46" name="T10"/>
              <a:gd fmla="*/ 46 h 46" name="T11"/>
              <a:gd fmla="*/ 46 w 46" name="T12"/>
              <a:gd fmla="*/ 23 h 46" name="T13"/>
              <a:gd fmla="*/ 23 w 46" name="T14"/>
              <a:gd fmla="*/ 0 h 46" name="T15"/>
              <a:gd fmla="*/ 26 w 46" name="T16"/>
              <a:gd fmla="*/ 38 h 46" name="T17"/>
              <a:gd fmla="*/ 26 w 46" name="T18"/>
              <a:gd fmla="*/ 42 h 46" name="T19"/>
              <a:gd fmla="*/ 20 w 46" name="T20"/>
              <a:gd fmla="*/ 42 h 46" name="T21"/>
              <a:gd fmla="*/ 20 w 46" name="T22"/>
              <a:gd fmla="*/ 37 h 46" name="T23"/>
              <a:gd fmla="*/ 11 w 46" name="T24"/>
              <a:gd fmla="*/ 27 h 46" name="T25"/>
              <a:gd fmla="*/ 17 w 46" name="T26"/>
              <a:gd fmla="*/ 27 h 46" name="T27"/>
              <a:gd fmla="*/ 20 w 46" name="T28"/>
              <a:gd fmla="*/ 32 h 46" name="T29"/>
              <a:gd fmla="*/ 20 w 46" name="T30"/>
              <a:gd fmla="*/ 25 h 46" name="T31"/>
              <a:gd fmla="*/ 11 w 46" name="T32"/>
              <a:gd fmla="*/ 17 h 46" name="T33"/>
              <a:gd fmla="*/ 20 w 46" name="T34"/>
              <a:gd fmla="*/ 8 h 46" name="T35"/>
              <a:gd fmla="*/ 20 w 46" name="T36"/>
              <a:gd fmla="*/ 4 h 46" name="T37"/>
              <a:gd fmla="*/ 26 w 46" name="T38"/>
              <a:gd fmla="*/ 4 h 46" name="T39"/>
              <a:gd fmla="*/ 26 w 46" name="T40"/>
              <a:gd fmla="*/ 8 h 46" name="T41"/>
              <a:gd fmla="*/ 35 w 46" name="T42"/>
              <a:gd fmla="*/ 17 h 46" name="T43"/>
              <a:gd fmla="*/ 29 w 46" name="T44"/>
              <a:gd fmla="*/ 17 h 46" name="T45"/>
              <a:gd fmla="*/ 26 w 46" name="T46"/>
              <a:gd fmla="*/ 14 h 46" name="T47"/>
              <a:gd fmla="*/ 26 w 46" name="T48"/>
              <a:gd fmla="*/ 20 h 46" name="T49"/>
              <a:gd fmla="*/ 36 w 46" name="T50"/>
              <a:gd fmla="*/ 28 h 46" name="T51"/>
              <a:gd fmla="*/ 26 w 46" name="T52"/>
              <a:gd fmla="*/ 38 h 46" name="T53"/>
              <a:gd fmla="*/ 26 w 46" name="T54"/>
              <a:gd fmla="*/ 26 h 46" name="T55"/>
              <a:gd fmla="*/ 26 w 46" name="T56"/>
              <a:gd fmla="*/ 32 h 46" name="T57"/>
              <a:gd fmla="*/ 26 w 46" name="T58"/>
              <a:gd fmla="*/ 26 h 4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46" w="46">
                <a:moveTo>
                  <a:pt x="20" y="19"/>
                </a:moveTo>
                <a:cubicBezTo>
                  <a:pt x="20" y="14"/>
                  <a:pt x="20" y="14"/>
                  <a:pt x="20" y="14"/>
                </a:cubicBezTo>
                <a:cubicBezTo>
                  <a:pt x="16" y="14"/>
                  <a:pt x="16" y="19"/>
                  <a:pt x="20" y="19"/>
                </a:cubicBezTo>
                <a:close/>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6" y="38"/>
                </a:moveTo>
                <a:cubicBezTo>
                  <a:pt x="26" y="42"/>
                  <a:pt x="26" y="42"/>
                  <a:pt x="26" y="42"/>
                </a:cubicBezTo>
                <a:cubicBezTo>
                  <a:pt x="20" y="42"/>
                  <a:pt x="20" y="42"/>
                  <a:pt x="20" y="42"/>
                </a:cubicBezTo>
                <a:cubicBezTo>
                  <a:pt x="20" y="37"/>
                  <a:pt x="20" y="37"/>
                  <a:pt x="20" y="37"/>
                </a:cubicBezTo>
                <a:cubicBezTo>
                  <a:pt x="17" y="37"/>
                  <a:pt x="11" y="34"/>
                  <a:pt x="11" y="27"/>
                </a:cubicBezTo>
                <a:cubicBezTo>
                  <a:pt x="17" y="27"/>
                  <a:pt x="17" y="27"/>
                  <a:pt x="17" y="27"/>
                </a:cubicBezTo>
                <a:cubicBezTo>
                  <a:pt x="17" y="29"/>
                  <a:pt x="17" y="31"/>
                  <a:pt x="20" y="32"/>
                </a:cubicBezTo>
                <a:cubicBezTo>
                  <a:pt x="20" y="25"/>
                  <a:pt x="20" y="25"/>
                  <a:pt x="20" y="25"/>
                </a:cubicBezTo>
                <a:cubicBezTo>
                  <a:pt x="16" y="24"/>
                  <a:pt x="11" y="23"/>
                  <a:pt x="11" y="17"/>
                </a:cubicBezTo>
                <a:cubicBezTo>
                  <a:pt x="11" y="10"/>
                  <a:pt x="18" y="8"/>
                  <a:pt x="20" y="8"/>
                </a:cubicBezTo>
                <a:cubicBezTo>
                  <a:pt x="20" y="4"/>
                  <a:pt x="20" y="4"/>
                  <a:pt x="20" y="4"/>
                </a:cubicBezTo>
                <a:cubicBezTo>
                  <a:pt x="26" y="4"/>
                  <a:pt x="26" y="4"/>
                  <a:pt x="26" y="4"/>
                </a:cubicBezTo>
                <a:cubicBezTo>
                  <a:pt x="26" y="8"/>
                  <a:pt x="26" y="8"/>
                  <a:pt x="26" y="8"/>
                </a:cubicBezTo>
                <a:cubicBezTo>
                  <a:pt x="30" y="8"/>
                  <a:pt x="35" y="11"/>
                  <a:pt x="35" y="17"/>
                </a:cubicBezTo>
                <a:cubicBezTo>
                  <a:pt x="29" y="17"/>
                  <a:pt x="29" y="17"/>
                  <a:pt x="29" y="17"/>
                </a:cubicBezTo>
                <a:cubicBezTo>
                  <a:pt x="29" y="15"/>
                  <a:pt x="28" y="14"/>
                  <a:pt x="26" y="14"/>
                </a:cubicBezTo>
                <a:cubicBezTo>
                  <a:pt x="26" y="20"/>
                  <a:pt x="26" y="20"/>
                  <a:pt x="26" y="20"/>
                </a:cubicBezTo>
                <a:cubicBezTo>
                  <a:pt x="30" y="20"/>
                  <a:pt x="36" y="22"/>
                  <a:pt x="36" y="28"/>
                </a:cubicBezTo>
                <a:cubicBezTo>
                  <a:pt x="36" y="33"/>
                  <a:pt x="30" y="37"/>
                  <a:pt x="26" y="38"/>
                </a:cubicBezTo>
                <a:close/>
                <a:moveTo>
                  <a:pt x="26" y="26"/>
                </a:moveTo>
                <a:cubicBezTo>
                  <a:pt x="26" y="32"/>
                  <a:pt x="26" y="32"/>
                  <a:pt x="26" y="32"/>
                </a:cubicBezTo>
                <a:cubicBezTo>
                  <a:pt x="31" y="31"/>
                  <a:pt x="31" y="26"/>
                  <a:pt x="26" y="26"/>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4" name="Freeform 37"/>
          <p:cNvSpPr>
            <a:spLocks noEditPoints="1"/>
          </p:cNvSpPr>
          <p:nvPr/>
        </p:nvSpPr>
        <p:spPr bwMode="auto">
          <a:xfrm>
            <a:off x="7413625" y="1498600"/>
            <a:ext cx="103188" cy="103188"/>
          </a:xfrm>
          <a:custGeom>
            <a:gdLst>
              <a:gd fmla="*/ 23 w 46" name="T0"/>
              <a:gd fmla="*/ 0 h 46" name="T1"/>
              <a:gd fmla="*/ 0 w 46" name="T2"/>
              <a:gd fmla="*/ 23 h 46" name="T3"/>
              <a:gd fmla="*/ 23 w 46" name="T4"/>
              <a:gd fmla="*/ 46 h 46" name="T5"/>
              <a:gd fmla="*/ 46 w 46" name="T6"/>
              <a:gd fmla="*/ 23 h 46" name="T7"/>
              <a:gd fmla="*/ 23 w 46" name="T8"/>
              <a:gd fmla="*/ 0 h 46" name="T9"/>
              <a:gd fmla="*/ 21 w 46" name="T10"/>
              <a:gd fmla="*/ 19 h 46" name="T11"/>
              <a:gd fmla="*/ 26 w 46" name="T12"/>
              <a:gd fmla="*/ 19 h 46" name="T13"/>
              <a:gd fmla="*/ 26 w 46" name="T14"/>
              <a:gd fmla="*/ 24 h 46" name="T15"/>
              <a:gd fmla="*/ 22 w 46" name="T16"/>
              <a:gd fmla="*/ 24 h 46" name="T17"/>
              <a:gd fmla="*/ 20 w 46" name="T18"/>
              <a:gd fmla="*/ 32 h 46" name="T19"/>
              <a:gd fmla="*/ 24 w 46" name="T20"/>
              <a:gd fmla="*/ 32 h 46" name="T21"/>
              <a:gd fmla="*/ 34 w 46" name="T22"/>
              <a:gd fmla="*/ 32 h 46" name="T23"/>
              <a:gd fmla="*/ 34 w 46" name="T24"/>
              <a:gd fmla="*/ 37 h 46" name="T25"/>
              <a:gd fmla="*/ 12 w 46" name="T26"/>
              <a:gd fmla="*/ 37 h 46" name="T27"/>
              <a:gd fmla="*/ 12 w 46" name="T28"/>
              <a:gd fmla="*/ 32 h 46" name="T29"/>
              <a:gd fmla="*/ 15 w 46" name="T30"/>
              <a:gd fmla="*/ 24 h 46" name="T31"/>
              <a:gd fmla="*/ 11 w 46" name="T32"/>
              <a:gd fmla="*/ 24 h 46" name="T33"/>
              <a:gd fmla="*/ 11 w 46" name="T34"/>
              <a:gd fmla="*/ 19 h 46" name="T35"/>
              <a:gd fmla="*/ 15 w 46" name="T36"/>
              <a:gd fmla="*/ 19 h 46" name="T37"/>
              <a:gd fmla="*/ 14 w 46" name="T38"/>
              <a:gd fmla="*/ 14 h 46" name="T39"/>
              <a:gd fmla="*/ 24 w 46" name="T40"/>
              <a:gd fmla="*/ 6 h 46" name="T41"/>
              <a:gd fmla="*/ 34 w 46" name="T42"/>
              <a:gd fmla="*/ 17 h 46" name="T43"/>
              <a:gd fmla="*/ 28 w 46" name="T44"/>
              <a:gd fmla="*/ 17 h 46" name="T45"/>
              <a:gd fmla="*/ 24 w 46" name="T46"/>
              <a:gd fmla="*/ 12 h 46" name="T47"/>
              <a:gd fmla="*/ 20 w 46" name="T48"/>
              <a:gd fmla="*/ 15 h 46" name="T49"/>
              <a:gd fmla="*/ 21 w 46" name="T50"/>
              <a:gd fmla="*/ 19 h 46"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46" w="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1" y="19"/>
                </a:moveTo>
                <a:cubicBezTo>
                  <a:pt x="26" y="19"/>
                  <a:pt x="26" y="19"/>
                  <a:pt x="26" y="19"/>
                </a:cubicBezTo>
                <a:cubicBezTo>
                  <a:pt x="26" y="24"/>
                  <a:pt x="26" y="24"/>
                  <a:pt x="26" y="24"/>
                </a:cubicBezTo>
                <a:cubicBezTo>
                  <a:pt x="22" y="24"/>
                  <a:pt x="22" y="24"/>
                  <a:pt x="22" y="24"/>
                </a:cubicBezTo>
                <a:cubicBezTo>
                  <a:pt x="22" y="29"/>
                  <a:pt x="20" y="31"/>
                  <a:pt x="20" y="32"/>
                </a:cubicBezTo>
                <a:cubicBezTo>
                  <a:pt x="24" y="32"/>
                  <a:pt x="24" y="32"/>
                  <a:pt x="24" y="32"/>
                </a:cubicBezTo>
                <a:cubicBezTo>
                  <a:pt x="34" y="32"/>
                  <a:pt x="34" y="32"/>
                  <a:pt x="34" y="32"/>
                </a:cubicBezTo>
                <a:cubicBezTo>
                  <a:pt x="34" y="37"/>
                  <a:pt x="34" y="37"/>
                  <a:pt x="34" y="37"/>
                </a:cubicBezTo>
                <a:cubicBezTo>
                  <a:pt x="12" y="37"/>
                  <a:pt x="12" y="37"/>
                  <a:pt x="12" y="37"/>
                </a:cubicBezTo>
                <a:cubicBezTo>
                  <a:pt x="12" y="32"/>
                  <a:pt x="12" y="32"/>
                  <a:pt x="12" y="32"/>
                </a:cubicBezTo>
                <a:cubicBezTo>
                  <a:pt x="15" y="31"/>
                  <a:pt x="16" y="26"/>
                  <a:pt x="15" y="24"/>
                </a:cubicBezTo>
                <a:cubicBezTo>
                  <a:pt x="11" y="24"/>
                  <a:pt x="11" y="24"/>
                  <a:pt x="11" y="24"/>
                </a:cubicBezTo>
                <a:cubicBezTo>
                  <a:pt x="11" y="19"/>
                  <a:pt x="11" y="19"/>
                  <a:pt x="11" y="19"/>
                </a:cubicBezTo>
                <a:cubicBezTo>
                  <a:pt x="15" y="19"/>
                  <a:pt x="15" y="19"/>
                  <a:pt x="15" y="19"/>
                </a:cubicBezTo>
                <a:cubicBezTo>
                  <a:pt x="14" y="17"/>
                  <a:pt x="14" y="16"/>
                  <a:pt x="14" y="14"/>
                </a:cubicBezTo>
                <a:cubicBezTo>
                  <a:pt x="14" y="12"/>
                  <a:pt x="15" y="6"/>
                  <a:pt x="24" y="6"/>
                </a:cubicBezTo>
                <a:cubicBezTo>
                  <a:pt x="32" y="6"/>
                  <a:pt x="34" y="12"/>
                  <a:pt x="34" y="17"/>
                </a:cubicBezTo>
                <a:cubicBezTo>
                  <a:pt x="28" y="17"/>
                  <a:pt x="28" y="17"/>
                  <a:pt x="28" y="17"/>
                </a:cubicBezTo>
                <a:cubicBezTo>
                  <a:pt x="28" y="14"/>
                  <a:pt x="26" y="12"/>
                  <a:pt x="24" y="12"/>
                </a:cubicBezTo>
                <a:cubicBezTo>
                  <a:pt x="20" y="12"/>
                  <a:pt x="20" y="14"/>
                  <a:pt x="20" y="15"/>
                </a:cubicBezTo>
                <a:cubicBezTo>
                  <a:pt x="20" y="16"/>
                  <a:pt x="20" y="18"/>
                  <a:pt x="21" y="19"/>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5" name="Freeform 38"/>
          <p:cNvSpPr>
            <a:spLocks noEditPoints="1"/>
          </p:cNvSpPr>
          <p:nvPr/>
        </p:nvSpPr>
        <p:spPr bwMode="auto">
          <a:xfrm>
            <a:off x="7192963" y="1498600"/>
            <a:ext cx="103187" cy="103188"/>
          </a:xfrm>
          <a:custGeom>
            <a:gdLst>
              <a:gd fmla="*/ 23 w 46" name="T0"/>
              <a:gd fmla="*/ 0 h 46" name="T1"/>
              <a:gd fmla="*/ 0 w 46" name="T2"/>
              <a:gd fmla="*/ 23 h 46" name="T3"/>
              <a:gd fmla="*/ 23 w 46" name="T4"/>
              <a:gd fmla="*/ 46 h 46" name="T5"/>
              <a:gd fmla="*/ 46 w 46" name="T6"/>
              <a:gd fmla="*/ 23 h 46" name="T7"/>
              <a:gd fmla="*/ 23 w 46" name="T8"/>
              <a:gd fmla="*/ 0 h 46" name="T9"/>
              <a:gd fmla="*/ 33 w 46" name="T10"/>
              <a:gd fmla="*/ 27 h 46" name="T11"/>
              <a:gd fmla="*/ 33 w 46" name="T12"/>
              <a:gd fmla="*/ 32 h 46" name="T13"/>
              <a:gd fmla="*/ 26 w 46" name="T14"/>
              <a:gd fmla="*/ 32 h 46" name="T15"/>
              <a:gd fmla="*/ 26 w 46" name="T16"/>
              <a:gd fmla="*/ 40 h 46" name="T17"/>
              <a:gd fmla="*/ 20 w 46" name="T18"/>
              <a:gd fmla="*/ 40 h 46" name="T19"/>
              <a:gd fmla="*/ 20 w 46" name="T20"/>
              <a:gd fmla="*/ 32 h 46" name="T21"/>
              <a:gd fmla="*/ 12 w 46" name="T22"/>
              <a:gd fmla="*/ 32 h 46" name="T23"/>
              <a:gd fmla="*/ 12 w 46" name="T24"/>
              <a:gd fmla="*/ 27 h 46" name="T25"/>
              <a:gd fmla="*/ 20 w 46" name="T26"/>
              <a:gd fmla="*/ 27 h 46" name="T27"/>
              <a:gd fmla="*/ 10 w 46" name="T28"/>
              <a:gd fmla="*/ 9 h 46" name="T29"/>
              <a:gd fmla="*/ 17 w 46" name="T30"/>
              <a:gd fmla="*/ 9 h 46" name="T31"/>
              <a:gd fmla="*/ 23 w 46" name="T32"/>
              <a:gd fmla="*/ 20 h 46" name="T33"/>
              <a:gd fmla="*/ 30 w 46" name="T34"/>
              <a:gd fmla="*/ 9 h 46" name="T35"/>
              <a:gd fmla="*/ 36 w 46" name="T36"/>
              <a:gd fmla="*/ 9 h 46" name="T37"/>
              <a:gd fmla="*/ 26 w 46" name="T38"/>
              <a:gd fmla="*/ 27 h 46" name="T39"/>
              <a:gd fmla="*/ 33 w 46" name="T40"/>
              <a:gd fmla="*/ 27 h 4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6" w="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33" y="27"/>
                </a:moveTo>
                <a:cubicBezTo>
                  <a:pt x="33" y="32"/>
                  <a:pt x="33" y="32"/>
                  <a:pt x="33" y="32"/>
                </a:cubicBezTo>
                <a:cubicBezTo>
                  <a:pt x="26" y="32"/>
                  <a:pt x="26" y="32"/>
                  <a:pt x="26" y="32"/>
                </a:cubicBezTo>
                <a:cubicBezTo>
                  <a:pt x="26" y="40"/>
                  <a:pt x="26" y="40"/>
                  <a:pt x="26" y="40"/>
                </a:cubicBezTo>
                <a:cubicBezTo>
                  <a:pt x="20" y="40"/>
                  <a:pt x="20" y="40"/>
                  <a:pt x="20" y="40"/>
                </a:cubicBezTo>
                <a:cubicBezTo>
                  <a:pt x="20" y="32"/>
                  <a:pt x="20" y="32"/>
                  <a:pt x="20" y="32"/>
                </a:cubicBezTo>
                <a:cubicBezTo>
                  <a:pt x="12" y="32"/>
                  <a:pt x="12" y="32"/>
                  <a:pt x="12" y="32"/>
                </a:cubicBezTo>
                <a:cubicBezTo>
                  <a:pt x="12" y="27"/>
                  <a:pt x="12" y="27"/>
                  <a:pt x="12" y="27"/>
                </a:cubicBezTo>
                <a:cubicBezTo>
                  <a:pt x="20" y="27"/>
                  <a:pt x="20" y="27"/>
                  <a:pt x="20" y="27"/>
                </a:cubicBezTo>
                <a:cubicBezTo>
                  <a:pt x="10" y="9"/>
                  <a:pt x="10" y="9"/>
                  <a:pt x="10" y="9"/>
                </a:cubicBezTo>
                <a:cubicBezTo>
                  <a:pt x="17" y="9"/>
                  <a:pt x="17" y="9"/>
                  <a:pt x="17" y="9"/>
                </a:cubicBezTo>
                <a:cubicBezTo>
                  <a:pt x="23" y="20"/>
                  <a:pt x="23" y="20"/>
                  <a:pt x="23" y="20"/>
                </a:cubicBezTo>
                <a:cubicBezTo>
                  <a:pt x="30" y="9"/>
                  <a:pt x="30" y="9"/>
                  <a:pt x="30" y="9"/>
                </a:cubicBezTo>
                <a:cubicBezTo>
                  <a:pt x="36" y="9"/>
                  <a:pt x="36" y="9"/>
                  <a:pt x="36" y="9"/>
                </a:cubicBezTo>
                <a:cubicBezTo>
                  <a:pt x="26" y="27"/>
                  <a:pt x="26" y="27"/>
                  <a:pt x="26" y="27"/>
                </a:cubicBezTo>
                <a:cubicBezTo>
                  <a:pt x="33" y="27"/>
                  <a:pt x="33" y="27"/>
                  <a:pt x="33" y="27"/>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6" name="Freeform 39"/>
          <p:cNvSpPr>
            <a:spLocks noEditPoints="1"/>
          </p:cNvSpPr>
          <p:nvPr/>
        </p:nvSpPr>
        <p:spPr bwMode="auto">
          <a:xfrm>
            <a:off x="7875588" y="1536700"/>
            <a:ext cx="203200" cy="33338"/>
          </a:xfrm>
          <a:custGeom>
            <a:gdLst>
              <a:gd fmla="*/ 101 w 128" name="T0"/>
              <a:gd fmla="*/ 0 h 21" name="T1"/>
              <a:gd fmla="*/ 122 w 128" name="T2"/>
              <a:gd fmla="*/ 21 h 21" name="T3"/>
              <a:gd fmla="*/ 128 w 128" name="T4"/>
              <a:gd fmla="*/ 21 h 21" name="T5"/>
              <a:gd fmla="*/ 128 w 128" name="T6"/>
              <a:gd fmla="*/ 0 h 21" name="T7"/>
              <a:gd fmla="*/ 101 w 128" name="T8"/>
              <a:gd fmla="*/ 0 h 21" name="T9"/>
              <a:gd fmla="*/ 0 w 128" name="T10"/>
              <a:gd fmla="*/ 0 h 21" name="T11"/>
              <a:gd fmla="*/ 0 w 128" name="T12"/>
              <a:gd fmla="*/ 21 h 21" name="T13"/>
              <a:gd fmla="*/ 75 w 128" name="T14"/>
              <a:gd fmla="*/ 21 h 21" name="T15"/>
              <a:gd fmla="*/ 56 w 128" name="T16"/>
              <a:gd fmla="*/ 0 h 21" name="T17"/>
              <a:gd fmla="*/ 0 w 128"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128">
                <a:moveTo>
                  <a:pt x="101" y="0"/>
                </a:moveTo>
                <a:lnTo>
                  <a:pt x="122" y="21"/>
                </a:lnTo>
                <a:lnTo>
                  <a:pt x="128" y="21"/>
                </a:lnTo>
                <a:lnTo>
                  <a:pt x="128" y="0"/>
                </a:lnTo>
                <a:lnTo>
                  <a:pt x="101" y="0"/>
                </a:lnTo>
                <a:close/>
                <a:moveTo>
                  <a:pt x="0" y="0"/>
                </a:moveTo>
                <a:lnTo>
                  <a:pt x="0" y="21"/>
                </a:lnTo>
                <a:lnTo>
                  <a:pt x="75" y="21"/>
                </a:lnTo>
                <a:lnTo>
                  <a:pt x="56" y="0"/>
                </a:lnTo>
                <a:lnTo>
                  <a:pt x="0"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7" name="Freeform 40"/>
          <p:cNvSpPr>
            <a:spLocks noEditPoints="1"/>
          </p:cNvSpPr>
          <p:nvPr/>
        </p:nvSpPr>
        <p:spPr bwMode="auto">
          <a:xfrm>
            <a:off x="7815263" y="1350963"/>
            <a:ext cx="360362" cy="361950"/>
          </a:xfrm>
          <a:custGeom>
            <a:gdLst>
              <a:gd fmla="*/ 137 w 160" name="T0"/>
              <a:gd fmla="*/ 23 h 160" name="T1"/>
              <a:gd fmla="*/ 80 w 160" name="T2"/>
              <a:gd fmla="*/ 0 h 160" name="T3"/>
              <a:gd fmla="*/ 23 w 160" name="T4"/>
              <a:gd fmla="*/ 23 h 160" name="T5"/>
              <a:gd fmla="*/ 0 w 160" name="T6"/>
              <a:gd fmla="*/ 80 h 160" name="T7"/>
              <a:gd fmla="*/ 23 w 160" name="T8"/>
              <a:gd fmla="*/ 137 h 160" name="T9"/>
              <a:gd fmla="*/ 80 w 160" name="T10"/>
              <a:gd fmla="*/ 160 h 160" name="T11"/>
              <a:gd fmla="*/ 80 w 160" name="T12"/>
              <a:gd fmla="*/ 160 h 160" name="T13"/>
              <a:gd fmla="*/ 137 w 160" name="T14"/>
              <a:gd fmla="*/ 137 h 160" name="T15"/>
              <a:gd fmla="*/ 160 w 160" name="T16"/>
              <a:gd fmla="*/ 80 h 160" name="T17"/>
              <a:gd fmla="*/ 137 w 160" name="T18"/>
              <a:gd fmla="*/ 23 h 160" name="T19"/>
              <a:gd fmla="*/ 124 w 160" name="T20"/>
              <a:gd fmla="*/ 36 h 160" name="T21"/>
              <a:gd fmla="*/ 142 w 160" name="T22"/>
              <a:gd fmla="*/ 80 h 160" name="T23"/>
              <a:gd fmla="*/ 130 w 160" name="T24"/>
              <a:gd fmla="*/ 117 h 160" name="T25"/>
              <a:gd fmla="*/ 43 w 160" name="T26"/>
              <a:gd fmla="*/ 30 h 160" name="T27"/>
              <a:gd fmla="*/ 80 w 160" name="T28"/>
              <a:gd fmla="*/ 18 h 160" name="T29"/>
              <a:gd fmla="*/ 124 w 160" name="T30"/>
              <a:gd fmla="*/ 36 h 160" name="T31"/>
              <a:gd fmla="*/ 80 w 160" name="T32"/>
              <a:gd fmla="*/ 142 h 160" name="T33"/>
              <a:gd fmla="*/ 36 w 160" name="T34"/>
              <a:gd fmla="*/ 124 h 160" name="T35"/>
              <a:gd fmla="*/ 18 w 160" name="T36"/>
              <a:gd fmla="*/ 80 h 160" name="T37"/>
              <a:gd fmla="*/ 30 w 160" name="T38"/>
              <a:gd fmla="*/ 43 h 160" name="T39"/>
              <a:gd fmla="*/ 117 w 160" name="T40"/>
              <a:gd fmla="*/ 130 h 160" name="T41"/>
              <a:gd fmla="*/ 80 w 160" name="T42"/>
              <a:gd fmla="*/ 142 h 16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60" w="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124" y="36"/>
                </a:moveTo>
                <a:cubicBezTo>
                  <a:pt x="135" y="47"/>
                  <a:pt x="142" y="63"/>
                  <a:pt x="142" y="80"/>
                </a:cubicBezTo>
                <a:cubicBezTo>
                  <a:pt x="142" y="94"/>
                  <a:pt x="138" y="107"/>
                  <a:pt x="130" y="117"/>
                </a:cubicBezTo>
                <a:cubicBezTo>
                  <a:pt x="43" y="30"/>
                  <a:pt x="43" y="30"/>
                  <a:pt x="43" y="30"/>
                </a:cubicBezTo>
                <a:cubicBezTo>
                  <a:pt x="53" y="22"/>
                  <a:pt x="66" y="18"/>
                  <a:pt x="80" y="18"/>
                </a:cubicBezTo>
                <a:cubicBezTo>
                  <a:pt x="97" y="18"/>
                  <a:pt x="113" y="25"/>
                  <a:pt x="124" y="36"/>
                </a:cubicBezTo>
                <a:close/>
                <a:moveTo>
                  <a:pt x="80" y="142"/>
                </a:moveTo>
                <a:cubicBezTo>
                  <a:pt x="63" y="142"/>
                  <a:pt x="47" y="135"/>
                  <a:pt x="36" y="124"/>
                </a:cubicBezTo>
                <a:cubicBezTo>
                  <a:pt x="25" y="113"/>
                  <a:pt x="18" y="97"/>
                  <a:pt x="18" y="80"/>
                </a:cubicBezTo>
                <a:cubicBezTo>
                  <a:pt x="18" y="66"/>
                  <a:pt x="22" y="53"/>
                  <a:pt x="30" y="43"/>
                </a:cubicBezTo>
                <a:cubicBezTo>
                  <a:pt x="117" y="130"/>
                  <a:pt x="117" y="130"/>
                  <a:pt x="117" y="130"/>
                </a:cubicBezTo>
                <a:cubicBezTo>
                  <a:pt x="107" y="138"/>
                  <a:pt x="94" y="142"/>
                  <a:pt x="80" y="14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8" name="Rectangle 41"/>
          <p:cNvSpPr>
            <a:spLocks noChangeArrowheads="1"/>
          </p:cNvSpPr>
          <p:nvPr/>
        </p:nvSpPr>
        <p:spPr bwMode="auto">
          <a:xfrm>
            <a:off x="8085138" y="1536700"/>
            <a:ext cx="11112" cy="33338"/>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09" name="Rectangle 42"/>
          <p:cNvSpPr>
            <a:spLocks noChangeArrowheads="1"/>
          </p:cNvSpPr>
          <p:nvPr/>
        </p:nvSpPr>
        <p:spPr bwMode="auto">
          <a:xfrm>
            <a:off x="8101013" y="1536700"/>
            <a:ext cx="11112" cy="33338"/>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0" name="Freeform 43"/>
          <p:cNvSpPr/>
          <p:nvPr/>
        </p:nvSpPr>
        <p:spPr bwMode="auto">
          <a:xfrm>
            <a:off x="7983538" y="1401763"/>
            <a:ext cx="112712" cy="130175"/>
          </a:xfrm>
          <a:custGeom>
            <a:gdLst>
              <a:gd fmla="*/ 50 w 50" name="T0"/>
              <a:gd fmla="*/ 58 h 58" name="T1"/>
              <a:gd fmla="*/ 50 w 50" name="T2"/>
              <a:gd fmla="*/ 51 h 58" name="T3"/>
              <a:gd fmla="*/ 49 w 50" name="T4"/>
              <a:gd fmla="*/ 46 h 58" name="T5"/>
              <a:gd fmla="*/ 44 w 50" name="T6"/>
              <a:gd fmla="*/ 41 h 58" name="T7"/>
              <a:gd fmla="*/ 37 w 50" name="T8"/>
              <a:gd fmla="*/ 39 h 58" name="T9"/>
              <a:gd fmla="*/ 30 w 50" name="T10"/>
              <a:gd fmla="*/ 39 h 58" name="T11"/>
              <a:gd fmla="*/ 24 w 50" name="T12"/>
              <a:gd fmla="*/ 39 h 58" name="T13"/>
              <a:gd fmla="*/ 19 w 50" name="T14"/>
              <a:gd fmla="*/ 37 h 58" name="T15"/>
              <a:gd fmla="*/ 17 w 50" name="T16"/>
              <a:gd fmla="*/ 32 h 58" name="T17"/>
              <a:gd fmla="*/ 18 w 50" name="T18"/>
              <a:gd fmla="*/ 28 h 58" name="T19"/>
              <a:gd fmla="*/ 18 w 50" name="T20"/>
              <a:gd fmla="*/ 26 h 58" name="T21"/>
              <a:gd fmla="*/ 16 w 50" name="T22"/>
              <a:gd fmla="*/ 25 h 58" name="T23"/>
              <a:gd fmla="*/ 15 w 50" name="T24"/>
              <a:gd fmla="*/ 25 h 58" name="T25"/>
              <a:gd fmla="*/ 7 w 50" name="T26"/>
              <a:gd fmla="*/ 22 h 58" name="T27"/>
              <a:gd fmla="*/ 4 w 50" name="T28"/>
              <a:gd fmla="*/ 15 h 58" name="T29"/>
              <a:gd fmla="*/ 6 w 50" name="T30"/>
              <a:gd fmla="*/ 8 h 58" name="T31"/>
              <a:gd fmla="*/ 9 w 50" name="T32"/>
              <a:gd fmla="*/ 6 h 58" name="T33"/>
              <a:gd fmla="*/ 13 w 50" name="T34"/>
              <a:gd fmla="*/ 5 h 58" name="T35"/>
              <a:gd fmla="*/ 16 w 50" name="T36"/>
              <a:gd fmla="*/ 3 h 58" name="T37"/>
              <a:gd fmla="*/ 13 w 50" name="T38"/>
              <a:gd fmla="*/ 0 h 58" name="T39"/>
              <a:gd fmla="*/ 7 w 50" name="T40"/>
              <a:gd fmla="*/ 2 h 58" name="T41"/>
              <a:gd fmla="*/ 1 w 50" name="T42"/>
              <a:gd fmla="*/ 8 h 58" name="T43"/>
              <a:gd fmla="*/ 0 w 50" name="T44"/>
              <a:gd fmla="*/ 15 h 58" name="T45"/>
              <a:gd fmla="*/ 4 w 50" name="T46"/>
              <a:gd fmla="*/ 25 h 58" name="T47"/>
              <a:gd fmla="*/ 13 w 50" name="T48"/>
              <a:gd fmla="*/ 29 h 58" name="T49"/>
              <a:gd fmla="*/ 13 w 50" name="T50"/>
              <a:gd fmla="*/ 32 h 58" name="T51"/>
              <a:gd fmla="*/ 15 w 50" name="T52"/>
              <a:gd fmla="*/ 40 h 58" name="T53"/>
              <a:gd fmla="*/ 24 w 50" name="T54"/>
              <a:gd fmla="*/ 44 h 58" name="T55"/>
              <a:gd fmla="*/ 37 w 50" name="T56"/>
              <a:gd fmla="*/ 44 h 58" name="T57"/>
              <a:gd fmla="*/ 43 w 50" name="T58"/>
              <a:gd fmla="*/ 46 h 58" name="T59"/>
              <a:gd fmla="*/ 44 w 50" name="T60"/>
              <a:gd fmla="*/ 48 h 58" name="T61"/>
              <a:gd fmla="*/ 45 w 50" name="T62"/>
              <a:gd fmla="*/ 51 h 58" name="T63"/>
              <a:gd fmla="*/ 45 w 50" name="T64"/>
              <a:gd fmla="*/ 58 h 58" name="T65"/>
              <a:gd fmla="*/ 45 w 50" name="T66"/>
              <a:gd fmla="*/ 58 h 58" name="T67"/>
              <a:gd fmla="*/ 50 w 50" name="T68"/>
              <a:gd fmla="*/ 58 h 58" name="T69"/>
              <a:gd fmla="*/ 50 w 50" name="T70"/>
              <a:gd fmla="*/ 58 h 58"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7" w="50">
                <a:moveTo>
                  <a:pt x="50" y="58"/>
                </a:moveTo>
                <a:cubicBezTo>
                  <a:pt x="50" y="51"/>
                  <a:pt x="50" y="51"/>
                  <a:pt x="50" y="51"/>
                </a:cubicBezTo>
                <a:cubicBezTo>
                  <a:pt x="50" y="49"/>
                  <a:pt x="49" y="48"/>
                  <a:pt x="49" y="46"/>
                </a:cubicBezTo>
                <a:cubicBezTo>
                  <a:pt x="48" y="44"/>
                  <a:pt x="46" y="42"/>
                  <a:pt x="44" y="41"/>
                </a:cubicBezTo>
                <a:cubicBezTo>
                  <a:pt x="42" y="40"/>
                  <a:pt x="40" y="39"/>
                  <a:pt x="37" y="39"/>
                </a:cubicBezTo>
                <a:cubicBezTo>
                  <a:pt x="37" y="39"/>
                  <a:pt x="33" y="39"/>
                  <a:pt x="30" y="39"/>
                </a:cubicBezTo>
                <a:cubicBezTo>
                  <a:pt x="27" y="39"/>
                  <a:pt x="24" y="39"/>
                  <a:pt x="24" y="39"/>
                </a:cubicBezTo>
                <a:cubicBezTo>
                  <a:pt x="22" y="39"/>
                  <a:pt x="20" y="38"/>
                  <a:pt x="19" y="37"/>
                </a:cubicBezTo>
                <a:cubicBezTo>
                  <a:pt x="18" y="36"/>
                  <a:pt x="17" y="34"/>
                  <a:pt x="17" y="32"/>
                </a:cubicBezTo>
                <a:cubicBezTo>
                  <a:pt x="17" y="31"/>
                  <a:pt x="18" y="29"/>
                  <a:pt x="18" y="28"/>
                </a:cubicBezTo>
                <a:cubicBezTo>
                  <a:pt x="19" y="28"/>
                  <a:pt x="19" y="27"/>
                  <a:pt x="18" y="26"/>
                </a:cubicBezTo>
                <a:cubicBezTo>
                  <a:pt x="18" y="25"/>
                  <a:pt x="17" y="25"/>
                  <a:pt x="16" y="25"/>
                </a:cubicBezTo>
                <a:cubicBezTo>
                  <a:pt x="16" y="25"/>
                  <a:pt x="16" y="25"/>
                  <a:pt x="15" y="25"/>
                </a:cubicBezTo>
                <a:cubicBezTo>
                  <a:pt x="12" y="25"/>
                  <a:pt x="9" y="23"/>
                  <a:pt x="7" y="22"/>
                </a:cubicBezTo>
                <a:cubicBezTo>
                  <a:pt x="5" y="20"/>
                  <a:pt x="4" y="17"/>
                  <a:pt x="4" y="15"/>
                </a:cubicBezTo>
                <a:cubicBezTo>
                  <a:pt x="4" y="13"/>
                  <a:pt x="5" y="10"/>
                  <a:pt x="6" y="8"/>
                </a:cubicBezTo>
                <a:cubicBezTo>
                  <a:pt x="7" y="7"/>
                  <a:pt x="8" y="7"/>
                  <a:pt x="9" y="6"/>
                </a:cubicBezTo>
                <a:cubicBezTo>
                  <a:pt x="10" y="6"/>
                  <a:pt x="12" y="5"/>
                  <a:pt x="13" y="5"/>
                </a:cubicBezTo>
                <a:cubicBezTo>
                  <a:pt x="15" y="5"/>
                  <a:pt x="16" y="4"/>
                  <a:pt x="16" y="3"/>
                </a:cubicBezTo>
                <a:cubicBezTo>
                  <a:pt x="16" y="1"/>
                  <a:pt x="15" y="0"/>
                  <a:pt x="13" y="0"/>
                </a:cubicBezTo>
                <a:cubicBezTo>
                  <a:pt x="11" y="0"/>
                  <a:pt x="9" y="1"/>
                  <a:pt x="7" y="2"/>
                </a:cubicBezTo>
                <a:cubicBezTo>
                  <a:pt x="4" y="3"/>
                  <a:pt x="2" y="5"/>
                  <a:pt x="1" y="8"/>
                </a:cubicBezTo>
                <a:cubicBezTo>
                  <a:pt x="0" y="10"/>
                  <a:pt x="0" y="13"/>
                  <a:pt x="0" y="15"/>
                </a:cubicBezTo>
                <a:cubicBezTo>
                  <a:pt x="0" y="19"/>
                  <a:pt x="1" y="22"/>
                  <a:pt x="4" y="25"/>
                </a:cubicBezTo>
                <a:cubicBezTo>
                  <a:pt x="6" y="27"/>
                  <a:pt x="9" y="29"/>
                  <a:pt x="13" y="29"/>
                </a:cubicBezTo>
                <a:cubicBezTo>
                  <a:pt x="13" y="30"/>
                  <a:pt x="13" y="31"/>
                  <a:pt x="13" y="32"/>
                </a:cubicBezTo>
                <a:cubicBezTo>
                  <a:pt x="13" y="35"/>
                  <a:pt x="14" y="38"/>
                  <a:pt x="15" y="40"/>
                </a:cubicBezTo>
                <a:cubicBezTo>
                  <a:pt x="17" y="43"/>
                  <a:pt x="20" y="44"/>
                  <a:pt x="24" y="44"/>
                </a:cubicBezTo>
                <a:cubicBezTo>
                  <a:pt x="24" y="44"/>
                  <a:pt x="37" y="44"/>
                  <a:pt x="37" y="44"/>
                </a:cubicBezTo>
                <a:cubicBezTo>
                  <a:pt x="40" y="44"/>
                  <a:pt x="42" y="45"/>
                  <a:pt x="43" y="46"/>
                </a:cubicBezTo>
                <a:cubicBezTo>
                  <a:pt x="44" y="47"/>
                  <a:pt x="44" y="47"/>
                  <a:pt x="44" y="48"/>
                </a:cubicBezTo>
                <a:cubicBezTo>
                  <a:pt x="45" y="49"/>
                  <a:pt x="45" y="50"/>
                  <a:pt x="45" y="51"/>
                </a:cubicBezTo>
                <a:cubicBezTo>
                  <a:pt x="45" y="58"/>
                  <a:pt x="45" y="58"/>
                  <a:pt x="45" y="58"/>
                </a:cubicBezTo>
                <a:cubicBezTo>
                  <a:pt x="45" y="58"/>
                  <a:pt x="45" y="58"/>
                  <a:pt x="45" y="58"/>
                </a:cubicBezTo>
                <a:cubicBezTo>
                  <a:pt x="50" y="58"/>
                  <a:pt x="50" y="58"/>
                  <a:pt x="50" y="58"/>
                </a:cubicBezTo>
                <a:cubicBezTo>
                  <a:pt x="50" y="58"/>
                  <a:pt x="50" y="58"/>
                  <a:pt x="50" y="58"/>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1" name="Freeform 44"/>
          <p:cNvSpPr/>
          <p:nvPr/>
        </p:nvSpPr>
        <p:spPr bwMode="auto">
          <a:xfrm>
            <a:off x="8020050" y="1412875"/>
            <a:ext cx="92075" cy="119063"/>
          </a:xfrm>
          <a:custGeom>
            <a:gdLst>
              <a:gd fmla="*/ 41 w 41" name="T0"/>
              <a:gd fmla="*/ 53 h 53" name="T1"/>
              <a:gd fmla="*/ 41 w 41" name="T2"/>
              <a:gd fmla="*/ 44 h 53" name="T3"/>
              <a:gd fmla="*/ 36 w 41" name="T4"/>
              <a:gd fmla="*/ 29 h 53" name="T5"/>
              <a:gd fmla="*/ 21 w 41" name="T6"/>
              <a:gd fmla="*/ 23 h 53" name="T7"/>
              <a:gd fmla="*/ 17 w 41" name="T8"/>
              <a:gd fmla="*/ 23 h 53" name="T9"/>
              <a:gd fmla="*/ 19 w 41" name="T10"/>
              <a:gd fmla="*/ 16 h 53" name="T11"/>
              <a:gd fmla="*/ 15 w 41" name="T12"/>
              <a:gd fmla="*/ 5 h 53" name="T13"/>
              <a:gd fmla="*/ 3 w 41" name="T14"/>
              <a:gd fmla="*/ 0 h 53" name="T15"/>
              <a:gd fmla="*/ 0 w 41" name="T16"/>
              <a:gd fmla="*/ 2 h 53" name="T17"/>
              <a:gd fmla="*/ 3 w 41" name="T18"/>
              <a:gd fmla="*/ 5 h 53" name="T19"/>
              <a:gd fmla="*/ 11 w 41" name="T20"/>
              <a:gd fmla="*/ 8 h 53" name="T21"/>
              <a:gd fmla="*/ 14 w 41" name="T22"/>
              <a:gd fmla="*/ 16 h 53" name="T23"/>
              <a:gd fmla="*/ 11 w 41" name="T24"/>
              <a:gd fmla="*/ 24 h 53" name="T25"/>
              <a:gd fmla="*/ 11 w 41" name="T26"/>
              <a:gd fmla="*/ 26 h 53" name="T27"/>
              <a:gd fmla="*/ 13 w 41" name="T28"/>
              <a:gd fmla="*/ 28 h 53" name="T29"/>
              <a:gd fmla="*/ 21 w 41" name="T30"/>
              <a:gd fmla="*/ 28 h 53" name="T31"/>
              <a:gd fmla="*/ 32 w 41" name="T32"/>
              <a:gd fmla="*/ 33 h 53" name="T33"/>
              <a:gd fmla="*/ 36 w 41" name="T34"/>
              <a:gd fmla="*/ 44 h 53" name="T35"/>
              <a:gd fmla="*/ 36 w 41" name="T36"/>
              <a:gd fmla="*/ 53 h 53" name="T37"/>
              <a:gd fmla="*/ 36 w 41" name="T38"/>
              <a:gd fmla="*/ 53 h 53" name="T39"/>
              <a:gd fmla="*/ 41 w 41" name="T40"/>
              <a:gd fmla="*/ 53 h 53" name="T41"/>
              <a:gd fmla="*/ 41 w 41" name="T42"/>
              <a:gd fmla="*/ 53 h 5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2" w="41">
                <a:moveTo>
                  <a:pt x="41" y="53"/>
                </a:moveTo>
                <a:cubicBezTo>
                  <a:pt x="41" y="44"/>
                  <a:pt x="41" y="44"/>
                  <a:pt x="41" y="44"/>
                </a:cubicBezTo>
                <a:cubicBezTo>
                  <a:pt x="41" y="39"/>
                  <a:pt x="39" y="33"/>
                  <a:pt x="36" y="29"/>
                </a:cubicBezTo>
                <a:cubicBezTo>
                  <a:pt x="32" y="25"/>
                  <a:pt x="27" y="23"/>
                  <a:pt x="21" y="23"/>
                </a:cubicBezTo>
                <a:cubicBezTo>
                  <a:pt x="17" y="23"/>
                  <a:pt x="17" y="23"/>
                  <a:pt x="17" y="23"/>
                </a:cubicBezTo>
                <a:cubicBezTo>
                  <a:pt x="18" y="20"/>
                  <a:pt x="19" y="18"/>
                  <a:pt x="19" y="16"/>
                </a:cubicBezTo>
                <a:cubicBezTo>
                  <a:pt x="19" y="12"/>
                  <a:pt x="17" y="8"/>
                  <a:pt x="15" y="5"/>
                </a:cubicBezTo>
                <a:cubicBezTo>
                  <a:pt x="12" y="2"/>
                  <a:pt x="8" y="0"/>
                  <a:pt x="3" y="0"/>
                </a:cubicBezTo>
                <a:cubicBezTo>
                  <a:pt x="1" y="0"/>
                  <a:pt x="0" y="1"/>
                  <a:pt x="0" y="2"/>
                </a:cubicBezTo>
                <a:cubicBezTo>
                  <a:pt x="0" y="4"/>
                  <a:pt x="1" y="5"/>
                  <a:pt x="3" y="5"/>
                </a:cubicBezTo>
                <a:cubicBezTo>
                  <a:pt x="7" y="5"/>
                  <a:pt x="9" y="6"/>
                  <a:pt x="11" y="8"/>
                </a:cubicBezTo>
                <a:cubicBezTo>
                  <a:pt x="13" y="10"/>
                  <a:pt x="14" y="13"/>
                  <a:pt x="14" y="16"/>
                </a:cubicBezTo>
                <a:cubicBezTo>
                  <a:pt x="14" y="18"/>
                  <a:pt x="13" y="21"/>
                  <a:pt x="11" y="24"/>
                </a:cubicBezTo>
                <a:cubicBezTo>
                  <a:pt x="11" y="24"/>
                  <a:pt x="11" y="25"/>
                  <a:pt x="11" y="26"/>
                </a:cubicBezTo>
                <a:cubicBezTo>
                  <a:pt x="12" y="27"/>
                  <a:pt x="12" y="28"/>
                  <a:pt x="13" y="28"/>
                </a:cubicBezTo>
                <a:cubicBezTo>
                  <a:pt x="21" y="28"/>
                  <a:pt x="21" y="28"/>
                  <a:pt x="21" y="28"/>
                </a:cubicBezTo>
                <a:cubicBezTo>
                  <a:pt x="26" y="28"/>
                  <a:pt x="30" y="30"/>
                  <a:pt x="32" y="33"/>
                </a:cubicBezTo>
                <a:cubicBezTo>
                  <a:pt x="35" y="36"/>
                  <a:pt x="36" y="40"/>
                  <a:pt x="36" y="44"/>
                </a:cubicBezTo>
                <a:cubicBezTo>
                  <a:pt x="36" y="53"/>
                  <a:pt x="36" y="53"/>
                  <a:pt x="36" y="53"/>
                </a:cubicBezTo>
                <a:cubicBezTo>
                  <a:pt x="36" y="53"/>
                  <a:pt x="36" y="53"/>
                  <a:pt x="36" y="53"/>
                </a:cubicBezTo>
                <a:cubicBezTo>
                  <a:pt x="41" y="53"/>
                  <a:pt x="41" y="53"/>
                  <a:pt x="41" y="53"/>
                </a:cubicBezTo>
                <a:cubicBezTo>
                  <a:pt x="41" y="53"/>
                  <a:pt x="41" y="53"/>
                  <a:pt x="41" y="5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2" name="Freeform 45"/>
          <p:cNvSpPr>
            <a:spLocks noEditPoints="1"/>
          </p:cNvSpPr>
          <p:nvPr/>
        </p:nvSpPr>
        <p:spPr bwMode="auto">
          <a:xfrm>
            <a:off x="787400" y="1997075"/>
            <a:ext cx="360363" cy="361950"/>
          </a:xfrm>
          <a:custGeom>
            <a:gdLst>
              <a:gd fmla="*/ 137 w 160" name="T0"/>
              <a:gd fmla="*/ 23 h 160" name="T1"/>
              <a:gd fmla="*/ 80 w 160" name="T2"/>
              <a:gd fmla="*/ 0 h 160" name="T3"/>
              <a:gd fmla="*/ 23 w 160" name="T4"/>
              <a:gd fmla="*/ 23 h 160" name="T5"/>
              <a:gd fmla="*/ 0 w 160" name="T6"/>
              <a:gd fmla="*/ 80 h 160" name="T7"/>
              <a:gd fmla="*/ 23 w 160" name="T8"/>
              <a:gd fmla="*/ 137 h 160" name="T9"/>
              <a:gd fmla="*/ 80 w 160" name="T10"/>
              <a:gd fmla="*/ 160 h 160" name="T11"/>
              <a:gd fmla="*/ 80 w 160" name="T12"/>
              <a:gd fmla="*/ 160 h 160" name="T13"/>
              <a:gd fmla="*/ 137 w 160" name="T14"/>
              <a:gd fmla="*/ 137 h 160" name="T15"/>
              <a:gd fmla="*/ 160 w 160" name="T16"/>
              <a:gd fmla="*/ 80 h 160" name="T17"/>
              <a:gd fmla="*/ 137 w 160" name="T18"/>
              <a:gd fmla="*/ 23 h 160" name="T19"/>
              <a:gd fmla="*/ 80 w 160" name="T20"/>
              <a:gd fmla="*/ 142 h 160" name="T21"/>
              <a:gd fmla="*/ 36 w 160" name="T22"/>
              <a:gd fmla="*/ 124 h 160" name="T23"/>
              <a:gd fmla="*/ 18 w 160" name="T24"/>
              <a:gd fmla="*/ 80 h 160" name="T25"/>
              <a:gd fmla="*/ 30 w 160" name="T26"/>
              <a:gd fmla="*/ 43 h 160" name="T27"/>
              <a:gd fmla="*/ 48 w 160" name="T28"/>
              <a:gd fmla="*/ 61 h 160" name="T29"/>
              <a:gd fmla="*/ 105 w 160" name="T30"/>
              <a:gd fmla="*/ 118 h 160" name="T31"/>
              <a:gd fmla="*/ 117 w 160" name="T32"/>
              <a:gd fmla="*/ 130 h 160" name="T33"/>
              <a:gd fmla="*/ 80 w 160" name="T34"/>
              <a:gd fmla="*/ 142 h 160" name="T35"/>
              <a:gd fmla="*/ 130 w 160" name="T36"/>
              <a:gd fmla="*/ 117 h 160" name="T37"/>
              <a:gd fmla="*/ 43 w 160" name="T38"/>
              <a:gd fmla="*/ 30 h 160" name="T39"/>
              <a:gd fmla="*/ 80 w 160" name="T40"/>
              <a:gd fmla="*/ 18 h 160" name="T41"/>
              <a:gd fmla="*/ 124 w 160" name="T42"/>
              <a:gd fmla="*/ 36 h 160" name="T43"/>
              <a:gd fmla="*/ 142 w 160" name="T44"/>
              <a:gd fmla="*/ 80 h 160" name="T45"/>
              <a:gd fmla="*/ 130 w 160" name="T46"/>
              <a:gd fmla="*/ 117 h 16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60" w="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3" name="Freeform 46"/>
          <p:cNvSpPr/>
          <p:nvPr/>
        </p:nvSpPr>
        <p:spPr bwMode="auto">
          <a:xfrm>
            <a:off x="890588" y="2136775"/>
            <a:ext cx="77787" cy="142875"/>
          </a:xfrm>
          <a:custGeom>
            <a:gdLst>
              <a:gd fmla="*/ 0 w 49" name="T0"/>
              <a:gd fmla="*/ 90 h 90" name="T1"/>
              <a:gd fmla="*/ 26 w 49" name="T2"/>
              <a:gd fmla="*/ 90 h 90" name="T3"/>
              <a:gd fmla="*/ 26 w 49" name="T4"/>
              <a:gd fmla="*/ 49 h 90" name="T5"/>
              <a:gd fmla="*/ 49 w 49" name="T6"/>
              <a:gd fmla="*/ 49 h 90" name="T7"/>
              <a:gd fmla="*/ 0 w 49" name="T8"/>
              <a:gd fmla="*/ 0 h 90" name="T9"/>
              <a:gd fmla="*/ 0 w 49" name="T10"/>
              <a:gd fmla="*/ 90 h 90" name="T11"/>
            </a:gdLst>
            <a:cxnLst>
              <a:cxn ang="0">
                <a:pos x="T0" y="T1"/>
              </a:cxn>
              <a:cxn ang="0">
                <a:pos x="T2" y="T3"/>
              </a:cxn>
              <a:cxn ang="0">
                <a:pos x="T4" y="T5"/>
              </a:cxn>
              <a:cxn ang="0">
                <a:pos x="T6" y="T7"/>
              </a:cxn>
              <a:cxn ang="0">
                <a:pos x="T8" y="T9"/>
              </a:cxn>
              <a:cxn ang="0">
                <a:pos x="T10" y="T11"/>
              </a:cxn>
            </a:cxnLst>
            <a:rect b="b" l="0" r="r" t="0"/>
            <a:pathLst>
              <a:path h="90" w="49">
                <a:moveTo>
                  <a:pt x="0" y="90"/>
                </a:moveTo>
                <a:lnTo>
                  <a:pt x="26" y="90"/>
                </a:lnTo>
                <a:lnTo>
                  <a:pt x="26" y="49"/>
                </a:lnTo>
                <a:lnTo>
                  <a:pt x="49" y="49"/>
                </a:lnTo>
                <a:lnTo>
                  <a:pt x="0" y="0"/>
                </a:lnTo>
                <a:lnTo>
                  <a:pt x="0" y="9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4" name="Freeform 47"/>
          <p:cNvSpPr/>
          <p:nvPr/>
        </p:nvSpPr>
        <p:spPr bwMode="auto">
          <a:xfrm>
            <a:off x="901700" y="2076450"/>
            <a:ext cx="142875" cy="119063"/>
          </a:xfrm>
          <a:custGeom>
            <a:gdLst>
              <a:gd fmla="*/ 33 w 63" name="T0"/>
              <a:gd fmla="*/ 17 h 53" name="T1"/>
              <a:gd fmla="*/ 46 w 63" name="T2"/>
              <a:gd fmla="*/ 30 h 53" name="T3"/>
              <a:gd fmla="*/ 41 w 63" name="T4"/>
              <a:gd fmla="*/ 41 h 53" name="T5"/>
              <a:gd fmla="*/ 53 w 63" name="T6"/>
              <a:gd fmla="*/ 53 h 53" name="T7"/>
              <a:gd fmla="*/ 63 w 63" name="T8"/>
              <a:gd fmla="*/ 30 h 53" name="T9"/>
              <a:gd fmla="*/ 32 w 63" name="T10"/>
              <a:gd fmla="*/ 0 h 53" name="T11"/>
              <a:gd fmla="*/ 0 w 63" name="T12"/>
              <a:gd fmla="*/ 0 h 53" name="T13"/>
              <a:gd fmla="*/ 17 w 63" name="T14"/>
              <a:gd fmla="*/ 17 h 53" name="T15"/>
              <a:gd fmla="*/ 33 w 63" name="T16"/>
              <a:gd fmla="*/ 17 h 5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62">
                <a:moveTo>
                  <a:pt x="33" y="17"/>
                </a:moveTo>
                <a:cubicBezTo>
                  <a:pt x="40" y="17"/>
                  <a:pt x="46" y="23"/>
                  <a:pt x="46" y="30"/>
                </a:cubicBezTo>
                <a:cubicBezTo>
                  <a:pt x="46" y="34"/>
                  <a:pt x="44" y="38"/>
                  <a:pt x="41" y="41"/>
                </a:cubicBezTo>
                <a:cubicBezTo>
                  <a:pt x="53" y="53"/>
                  <a:pt x="53" y="53"/>
                  <a:pt x="53" y="53"/>
                </a:cubicBezTo>
                <a:cubicBezTo>
                  <a:pt x="59" y="47"/>
                  <a:pt x="63" y="39"/>
                  <a:pt x="63" y="30"/>
                </a:cubicBezTo>
                <a:cubicBezTo>
                  <a:pt x="63" y="14"/>
                  <a:pt x="49" y="0"/>
                  <a:pt x="32" y="0"/>
                </a:cubicBezTo>
                <a:cubicBezTo>
                  <a:pt x="0" y="0"/>
                  <a:pt x="0" y="0"/>
                  <a:pt x="0" y="0"/>
                </a:cubicBezTo>
                <a:cubicBezTo>
                  <a:pt x="17" y="17"/>
                  <a:pt x="17" y="17"/>
                  <a:pt x="17" y="17"/>
                </a:cubicBezTo>
                <a:lnTo>
                  <a:pt x="33" y="17"/>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5" name="Rectangle 48"/>
          <p:cNvSpPr>
            <a:spLocks noChangeArrowheads="1"/>
          </p:cNvSpPr>
          <p:nvPr/>
        </p:nvSpPr>
        <p:spPr bwMode="auto">
          <a:xfrm>
            <a:off x="1624013" y="2024063"/>
            <a:ext cx="26987" cy="58737"/>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6" name="Rectangle 49"/>
          <p:cNvSpPr>
            <a:spLocks noChangeArrowheads="1"/>
          </p:cNvSpPr>
          <p:nvPr/>
        </p:nvSpPr>
        <p:spPr bwMode="auto">
          <a:xfrm>
            <a:off x="1435100" y="2171700"/>
            <a:ext cx="382588" cy="33338"/>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7" name="Oval 50"/>
          <p:cNvSpPr>
            <a:spLocks noChangeArrowheads="1"/>
          </p:cNvSpPr>
          <p:nvPr/>
        </p:nvSpPr>
        <p:spPr bwMode="auto">
          <a:xfrm>
            <a:off x="1704975" y="1992313"/>
            <a:ext cx="61913" cy="5873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8" name="Line 51"/>
          <p:cNvSpPr>
            <a:spLocks noChangeShapeType="1"/>
          </p:cNvSpPr>
          <p:nvPr/>
        </p:nvSpPr>
        <p:spPr bwMode="auto">
          <a:xfrm flipH="1">
            <a:off x="1735138" y="2022475"/>
            <a:ext cx="0" cy="0"/>
          </a:xfrm>
          <a:prstGeom prst="line">
            <a:avLst/>
          </a:prstGeom>
          <a:solidFill>
            <a:schemeClr val="accent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19" name="Line 52"/>
          <p:cNvSpPr>
            <a:spLocks noChangeShapeType="1"/>
          </p:cNvSpPr>
          <p:nvPr/>
        </p:nvSpPr>
        <p:spPr bwMode="auto">
          <a:xfrm flipH="1">
            <a:off x="1735138" y="2022475"/>
            <a:ext cx="0" cy="0"/>
          </a:xfrm>
          <a:prstGeom prst="line">
            <a:avLst/>
          </a:prstGeom>
          <a:solidFill>
            <a:schemeClr val="accent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0" name="Freeform 53"/>
          <p:cNvSpPr/>
          <p:nvPr/>
        </p:nvSpPr>
        <p:spPr bwMode="auto">
          <a:xfrm>
            <a:off x="1611313" y="2058988"/>
            <a:ext cx="195262" cy="301625"/>
          </a:xfrm>
          <a:custGeom>
            <a:gdLst>
              <a:gd fmla="*/ 38 w 87" name="T0"/>
              <a:gd fmla="*/ 18 h 134" name="T1"/>
              <a:gd fmla="*/ 38 w 87" name="T2"/>
              <a:gd fmla="*/ 124 h 134" name="T3"/>
              <a:gd fmla="*/ 53 w 87" name="T4"/>
              <a:gd fmla="*/ 124 h 134" name="T5"/>
              <a:gd fmla="*/ 54 w 87" name="T6"/>
              <a:gd fmla="*/ 64 h 134" name="T7"/>
              <a:gd fmla="*/ 57 w 87" name="T8"/>
              <a:gd fmla="*/ 64 h 134" name="T9"/>
              <a:gd fmla="*/ 58 w 87" name="T10"/>
              <a:gd fmla="*/ 124 h 134" name="T11"/>
              <a:gd fmla="*/ 72 w 87" name="T12"/>
              <a:gd fmla="*/ 124 h 134" name="T13"/>
              <a:gd fmla="*/ 72 w 87" name="T14"/>
              <a:gd fmla="*/ 21 h 134" name="T15"/>
              <a:gd fmla="*/ 75 w 87" name="T16"/>
              <a:gd fmla="*/ 21 h 134" name="T17"/>
              <a:gd fmla="*/ 76 w 87" name="T18"/>
              <a:gd fmla="*/ 58 h 134" name="T19"/>
              <a:gd fmla="*/ 87 w 87" name="T20"/>
              <a:gd fmla="*/ 58 h 134" name="T21"/>
              <a:gd fmla="*/ 87 w 87" name="T22"/>
              <a:gd fmla="*/ 17 h 134" name="T23"/>
              <a:gd fmla="*/ 70 w 87" name="T24"/>
              <a:gd fmla="*/ 0 h 134" name="T25"/>
              <a:gd fmla="*/ 55 w 87" name="T26"/>
              <a:gd fmla="*/ 0 h 134" name="T27"/>
              <a:gd fmla="*/ 41 w 87" name="T28"/>
              <a:gd fmla="*/ 0 h 134" name="T29"/>
              <a:gd fmla="*/ 32 w 87" name="T30"/>
              <a:gd fmla="*/ 4 h 134" name="T31"/>
              <a:gd fmla="*/ 6 w 87" name="T32"/>
              <a:gd fmla="*/ 35 h 134" name="T33"/>
              <a:gd fmla="*/ 15 w 87" name="T34"/>
              <a:gd fmla="*/ 43 h 134" name="T35"/>
              <a:gd fmla="*/ 38 w 87" name="T36"/>
              <a:gd fmla="*/ 18 h 134"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34" w="87">
                <a:moveTo>
                  <a:pt x="38" y="18"/>
                </a:moveTo>
                <a:cubicBezTo>
                  <a:pt x="38" y="124"/>
                  <a:pt x="38" y="124"/>
                  <a:pt x="38" y="124"/>
                </a:cubicBezTo>
                <a:cubicBezTo>
                  <a:pt x="38" y="134"/>
                  <a:pt x="53" y="134"/>
                  <a:pt x="53" y="124"/>
                </a:cubicBezTo>
                <a:cubicBezTo>
                  <a:pt x="54" y="64"/>
                  <a:pt x="54" y="64"/>
                  <a:pt x="54" y="64"/>
                </a:cubicBezTo>
                <a:cubicBezTo>
                  <a:pt x="57" y="64"/>
                  <a:pt x="57" y="64"/>
                  <a:pt x="57" y="64"/>
                </a:cubicBezTo>
                <a:cubicBezTo>
                  <a:pt x="58" y="124"/>
                  <a:pt x="58" y="124"/>
                  <a:pt x="58" y="124"/>
                </a:cubicBezTo>
                <a:cubicBezTo>
                  <a:pt x="58" y="134"/>
                  <a:pt x="72" y="134"/>
                  <a:pt x="72" y="124"/>
                </a:cubicBezTo>
                <a:cubicBezTo>
                  <a:pt x="72" y="21"/>
                  <a:pt x="72" y="21"/>
                  <a:pt x="72" y="21"/>
                </a:cubicBezTo>
                <a:cubicBezTo>
                  <a:pt x="75" y="21"/>
                  <a:pt x="75" y="21"/>
                  <a:pt x="75" y="21"/>
                </a:cubicBezTo>
                <a:cubicBezTo>
                  <a:pt x="76" y="58"/>
                  <a:pt x="76" y="58"/>
                  <a:pt x="76" y="58"/>
                </a:cubicBezTo>
                <a:cubicBezTo>
                  <a:pt x="76" y="66"/>
                  <a:pt x="87" y="66"/>
                  <a:pt x="87" y="58"/>
                </a:cubicBezTo>
                <a:cubicBezTo>
                  <a:pt x="87" y="17"/>
                  <a:pt x="87" y="17"/>
                  <a:pt x="87" y="17"/>
                </a:cubicBezTo>
                <a:cubicBezTo>
                  <a:pt x="87" y="3"/>
                  <a:pt x="83" y="0"/>
                  <a:pt x="70" y="0"/>
                </a:cubicBezTo>
                <a:cubicBezTo>
                  <a:pt x="55" y="0"/>
                  <a:pt x="55" y="0"/>
                  <a:pt x="55" y="0"/>
                </a:cubicBezTo>
                <a:cubicBezTo>
                  <a:pt x="41" y="0"/>
                  <a:pt x="41" y="0"/>
                  <a:pt x="41" y="0"/>
                </a:cubicBezTo>
                <a:cubicBezTo>
                  <a:pt x="35" y="0"/>
                  <a:pt x="33" y="2"/>
                  <a:pt x="32" y="4"/>
                </a:cubicBezTo>
                <a:cubicBezTo>
                  <a:pt x="6" y="35"/>
                  <a:pt x="6" y="35"/>
                  <a:pt x="6" y="35"/>
                </a:cubicBezTo>
                <a:cubicBezTo>
                  <a:pt x="0" y="41"/>
                  <a:pt x="10" y="49"/>
                  <a:pt x="15" y="43"/>
                </a:cubicBezTo>
                <a:lnTo>
                  <a:pt x="38" y="1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1" name="Freeform 54"/>
          <p:cNvSpPr>
            <a:spLocks noEditPoints="1"/>
          </p:cNvSpPr>
          <p:nvPr/>
        </p:nvSpPr>
        <p:spPr bwMode="auto">
          <a:xfrm>
            <a:off x="1447800" y="1997075"/>
            <a:ext cx="193675" cy="166688"/>
          </a:xfrm>
          <a:custGeom>
            <a:gdLst>
              <a:gd fmla="*/ 31 w 86" name="T0"/>
              <a:gd fmla="*/ 27 h 74" name="T1"/>
              <a:gd fmla="*/ 44 w 86" name="T2"/>
              <a:gd fmla="*/ 13 h 74" name="T3"/>
              <a:gd fmla="*/ 31 w 86" name="T4"/>
              <a:gd fmla="*/ 0 h 74" name="T5"/>
              <a:gd fmla="*/ 18 w 86" name="T6"/>
              <a:gd fmla="*/ 13 h 74" name="T7"/>
              <a:gd fmla="*/ 31 w 86" name="T8"/>
              <a:gd fmla="*/ 27 h 74" name="T9"/>
              <a:gd fmla="*/ 74 w 86" name="T10"/>
              <a:gd fmla="*/ 38 h 74" name="T11"/>
              <a:gd fmla="*/ 65 w 86" name="T12"/>
              <a:gd fmla="*/ 48 h 74" name="T13"/>
              <a:gd fmla="*/ 61 w 86" name="T14"/>
              <a:gd fmla="*/ 43 h 74" name="T15"/>
              <a:gd fmla="*/ 45 w 86" name="T16"/>
              <a:gd fmla="*/ 29 h 74" name="T17"/>
              <a:gd fmla="*/ 31 w 86" name="T18"/>
              <a:gd fmla="*/ 29 h 74" name="T19"/>
              <a:gd fmla="*/ 17 w 86" name="T20"/>
              <a:gd fmla="*/ 29 h 74" name="T21"/>
              <a:gd fmla="*/ 0 w 86" name="T22"/>
              <a:gd fmla="*/ 47 h 74" name="T23"/>
              <a:gd fmla="*/ 0 w 86" name="T24"/>
              <a:gd fmla="*/ 74 h 74" name="T25"/>
              <a:gd fmla="*/ 11 w 86" name="T26"/>
              <a:gd fmla="*/ 74 h 74" name="T27"/>
              <a:gd fmla="*/ 11 w 86" name="T28"/>
              <a:gd fmla="*/ 50 h 74" name="T29"/>
              <a:gd fmla="*/ 14 w 86" name="T30"/>
              <a:gd fmla="*/ 50 h 74" name="T31"/>
              <a:gd fmla="*/ 14 w 86" name="T32"/>
              <a:gd fmla="*/ 74 h 74" name="T33"/>
              <a:gd fmla="*/ 48 w 86" name="T34"/>
              <a:gd fmla="*/ 74 h 74" name="T35"/>
              <a:gd fmla="*/ 48 w 86" name="T36"/>
              <a:gd fmla="*/ 47 h 74" name="T37"/>
              <a:gd fmla="*/ 57 w 86" name="T38"/>
              <a:gd fmla="*/ 60 h 74" name="T39"/>
              <a:gd fmla="*/ 67 w 86" name="T40"/>
              <a:gd fmla="*/ 62 h 74" name="T41"/>
              <a:gd fmla="*/ 82 w 86" name="T42"/>
              <a:gd fmla="*/ 45 h 74" name="T43"/>
              <a:gd fmla="*/ 74 w 86" name="T44"/>
              <a:gd fmla="*/ 38 h 74"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74" w="86">
                <a:moveTo>
                  <a:pt x="31" y="27"/>
                </a:moveTo>
                <a:cubicBezTo>
                  <a:pt x="38" y="27"/>
                  <a:pt x="44" y="21"/>
                  <a:pt x="44" y="13"/>
                </a:cubicBezTo>
                <a:cubicBezTo>
                  <a:pt x="44" y="6"/>
                  <a:pt x="38" y="0"/>
                  <a:pt x="31" y="0"/>
                </a:cubicBezTo>
                <a:cubicBezTo>
                  <a:pt x="24" y="0"/>
                  <a:pt x="18" y="6"/>
                  <a:pt x="18" y="13"/>
                </a:cubicBezTo>
                <a:cubicBezTo>
                  <a:pt x="18" y="21"/>
                  <a:pt x="24" y="27"/>
                  <a:pt x="31" y="27"/>
                </a:cubicBezTo>
                <a:close/>
                <a:moveTo>
                  <a:pt x="74" y="38"/>
                </a:moveTo>
                <a:cubicBezTo>
                  <a:pt x="65" y="48"/>
                  <a:pt x="65" y="48"/>
                  <a:pt x="65" y="48"/>
                </a:cubicBezTo>
                <a:cubicBezTo>
                  <a:pt x="65" y="49"/>
                  <a:pt x="62" y="44"/>
                  <a:pt x="61" y="43"/>
                </a:cubicBezTo>
                <a:cubicBezTo>
                  <a:pt x="57" y="36"/>
                  <a:pt x="55" y="29"/>
                  <a:pt x="45" y="29"/>
                </a:cubicBezTo>
                <a:cubicBezTo>
                  <a:pt x="31" y="29"/>
                  <a:pt x="31" y="29"/>
                  <a:pt x="31" y="29"/>
                </a:cubicBezTo>
                <a:cubicBezTo>
                  <a:pt x="17" y="29"/>
                  <a:pt x="17" y="29"/>
                  <a:pt x="17" y="29"/>
                </a:cubicBezTo>
                <a:cubicBezTo>
                  <a:pt x="4" y="29"/>
                  <a:pt x="0" y="33"/>
                  <a:pt x="0" y="47"/>
                </a:cubicBezTo>
                <a:cubicBezTo>
                  <a:pt x="0" y="74"/>
                  <a:pt x="0" y="74"/>
                  <a:pt x="0" y="74"/>
                </a:cubicBezTo>
                <a:cubicBezTo>
                  <a:pt x="11" y="74"/>
                  <a:pt x="11" y="74"/>
                  <a:pt x="11" y="74"/>
                </a:cubicBezTo>
                <a:cubicBezTo>
                  <a:pt x="11" y="50"/>
                  <a:pt x="11" y="50"/>
                  <a:pt x="11" y="50"/>
                </a:cubicBezTo>
                <a:cubicBezTo>
                  <a:pt x="14" y="50"/>
                  <a:pt x="14" y="50"/>
                  <a:pt x="14" y="50"/>
                </a:cubicBezTo>
                <a:cubicBezTo>
                  <a:pt x="14" y="74"/>
                  <a:pt x="14" y="74"/>
                  <a:pt x="14" y="74"/>
                </a:cubicBezTo>
                <a:cubicBezTo>
                  <a:pt x="48" y="74"/>
                  <a:pt x="48" y="74"/>
                  <a:pt x="48" y="74"/>
                </a:cubicBezTo>
                <a:cubicBezTo>
                  <a:pt x="48" y="47"/>
                  <a:pt x="48" y="47"/>
                  <a:pt x="48" y="47"/>
                </a:cubicBezTo>
                <a:cubicBezTo>
                  <a:pt x="48" y="47"/>
                  <a:pt x="55" y="57"/>
                  <a:pt x="57" y="60"/>
                </a:cubicBezTo>
                <a:cubicBezTo>
                  <a:pt x="60" y="65"/>
                  <a:pt x="64" y="67"/>
                  <a:pt x="67" y="62"/>
                </a:cubicBezTo>
                <a:cubicBezTo>
                  <a:pt x="82" y="45"/>
                  <a:pt x="82" y="45"/>
                  <a:pt x="82" y="45"/>
                </a:cubicBezTo>
                <a:cubicBezTo>
                  <a:pt x="86" y="39"/>
                  <a:pt x="78" y="33"/>
                  <a:pt x="74" y="38"/>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2" name="Freeform 55"/>
          <p:cNvSpPr/>
          <p:nvPr/>
        </p:nvSpPr>
        <p:spPr bwMode="auto">
          <a:xfrm>
            <a:off x="2100263" y="2305050"/>
            <a:ext cx="349250" cy="50800"/>
          </a:xfrm>
          <a:custGeom>
            <a:gdLst>
              <a:gd fmla="*/ 89 w 155" name="T0"/>
              <a:gd fmla="*/ 19 h 23" name="T1"/>
              <a:gd fmla="*/ 107 w 155" name="T2"/>
              <a:gd fmla="*/ 20 h 23" name="T3"/>
              <a:gd fmla="*/ 128 w 155" name="T4"/>
              <a:gd fmla="*/ 19 h 23" name="T5"/>
              <a:gd fmla="*/ 145 w 155" name="T6"/>
              <a:gd fmla="*/ 20 h 23" name="T7"/>
              <a:gd fmla="*/ 155 w 155" name="T8"/>
              <a:gd fmla="*/ 22 h 23" name="T9"/>
              <a:gd fmla="*/ 155 w 155" name="T10"/>
              <a:gd fmla="*/ 6 h 23" name="T11"/>
              <a:gd fmla="*/ 146 w 155" name="T12"/>
              <a:gd fmla="*/ 4 h 23" name="T13"/>
              <a:gd fmla="*/ 125 w 155" name="T14"/>
              <a:gd fmla="*/ 5 h 23" name="T15"/>
              <a:gd fmla="*/ 106 w 155" name="T16"/>
              <a:gd fmla="*/ 4 h 23" name="T17"/>
              <a:gd fmla="*/ 87 w 155" name="T18"/>
              <a:gd fmla="*/ 5 h 23" name="T19"/>
              <a:gd fmla="*/ 69 w 155" name="T20"/>
              <a:gd fmla="*/ 5 h 23" name="T21"/>
              <a:gd fmla="*/ 49 w 155" name="T22"/>
              <a:gd fmla="*/ 4 h 23" name="T23"/>
              <a:gd fmla="*/ 31 w 155" name="T24"/>
              <a:gd fmla="*/ 5 h 23" name="T25"/>
              <a:gd fmla="*/ 10 w 155" name="T26"/>
              <a:gd fmla="*/ 4 h 23" name="T27"/>
              <a:gd fmla="*/ 0 w 155" name="T28"/>
              <a:gd fmla="*/ 6 h 23" name="T29"/>
              <a:gd fmla="*/ 0 w 155" name="T30"/>
              <a:gd fmla="*/ 22 h 23" name="T31"/>
              <a:gd fmla="*/ 10 w 155" name="T32"/>
              <a:gd fmla="*/ 20 h 23" name="T33"/>
              <a:gd fmla="*/ 28 w 155" name="T34"/>
              <a:gd fmla="*/ 19 h 23" name="T35"/>
              <a:gd fmla="*/ 49 w 155" name="T36"/>
              <a:gd fmla="*/ 20 h 23" name="T37"/>
              <a:gd fmla="*/ 67 w 155" name="T38"/>
              <a:gd fmla="*/ 19 h 23" name="T39"/>
              <a:gd fmla="*/ 89 w 155" name="T40"/>
              <a:gd fmla="*/ 19 h 23"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3" w="155">
                <a:moveTo>
                  <a:pt x="89" y="19"/>
                </a:moveTo>
                <a:cubicBezTo>
                  <a:pt x="97" y="16"/>
                  <a:pt x="101" y="16"/>
                  <a:pt x="107" y="20"/>
                </a:cubicBezTo>
                <a:cubicBezTo>
                  <a:pt x="114" y="23"/>
                  <a:pt x="120" y="23"/>
                  <a:pt x="128" y="19"/>
                </a:cubicBezTo>
                <a:cubicBezTo>
                  <a:pt x="136" y="15"/>
                  <a:pt x="142" y="18"/>
                  <a:pt x="145" y="20"/>
                </a:cubicBezTo>
                <a:cubicBezTo>
                  <a:pt x="148" y="21"/>
                  <a:pt x="151" y="22"/>
                  <a:pt x="155" y="22"/>
                </a:cubicBezTo>
                <a:cubicBezTo>
                  <a:pt x="155" y="6"/>
                  <a:pt x="155" y="6"/>
                  <a:pt x="155" y="6"/>
                </a:cubicBezTo>
                <a:cubicBezTo>
                  <a:pt x="149" y="6"/>
                  <a:pt x="146" y="4"/>
                  <a:pt x="146" y="4"/>
                </a:cubicBezTo>
                <a:cubicBezTo>
                  <a:pt x="139" y="0"/>
                  <a:pt x="133" y="1"/>
                  <a:pt x="125" y="5"/>
                </a:cubicBezTo>
                <a:cubicBezTo>
                  <a:pt x="120" y="8"/>
                  <a:pt x="112" y="7"/>
                  <a:pt x="106" y="4"/>
                </a:cubicBezTo>
                <a:cubicBezTo>
                  <a:pt x="99" y="0"/>
                  <a:pt x="95" y="1"/>
                  <a:pt x="87" y="5"/>
                </a:cubicBezTo>
                <a:cubicBezTo>
                  <a:pt x="81" y="8"/>
                  <a:pt x="75" y="8"/>
                  <a:pt x="69" y="5"/>
                </a:cubicBezTo>
                <a:cubicBezTo>
                  <a:pt x="61" y="1"/>
                  <a:pt x="57" y="0"/>
                  <a:pt x="49" y="4"/>
                </a:cubicBezTo>
                <a:cubicBezTo>
                  <a:pt x="44" y="7"/>
                  <a:pt x="36" y="8"/>
                  <a:pt x="31" y="5"/>
                </a:cubicBezTo>
                <a:cubicBezTo>
                  <a:pt x="23" y="1"/>
                  <a:pt x="17" y="0"/>
                  <a:pt x="10" y="4"/>
                </a:cubicBezTo>
                <a:cubicBezTo>
                  <a:pt x="10" y="4"/>
                  <a:pt x="7" y="6"/>
                  <a:pt x="0" y="6"/>
                </a:cubicBezTo>
                <a:cubicBezTo>
                  <a:pt x="0" y="22"/>
                  <a:pt x="0" y="22"/>
                  <a:pt x="0" y="22"/>
                </a:cubicBezTo>
                <a:cubicBezTo>
                  <a:pt x="5" y="22"/>
                  <a:pt x="8" y="21"/>
                  <a:pt x="10" y="20"/>
                </a:cubicBezTo>
                <a:cubicBezTo>
                  <a:pt x="14" y="18"/>
                  <a:pt x="20" y="15"/>
                  <a:pt x="28" y="19"/>
                </a:cubicBezTo>
                <a:cubicBezTo>
                  <a:pt x="36" y="23"/>
                  <a:pt x="42" y="23"/>
                  <a:pt x="49" y="20"/>
                </a:cubicBezTo>
                <a:cubicBezTo>
                  <a:pt x="55" y="16"/>
                  <a:pt x="59" y="16"/>
                  <a:pt x="67" y="19"/>
                </a:cubicBezTo>
                <a:cubicBezTo>
                  <a:pt x="75" y="23"/>
                  <a:pt x="82" y="23"/>
                  <a:pt x="89" y="19"/>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3" name="Freeform 56"/>
          <p:cNvSpPr>
            <a:spLocks noEditPoints="1"/>
          </p:cNvSpPr>
          <p:nvPr/>
        </p:nvSpPr>
        <p:spPr bwMode="auto">
          <a:xfrm>
            <a:off x="2100263" y="1992313"/>
            <a:ext cx="350837" cy="312737"/>
          </a:xfrm>
          <a:custGeom>
            <a:gdLst>
              <a:gd fmla="*/ 120 w 156" name="T0"/>
              <a:gd fmla="*/ 121 h 138" name="T1"/>
              <a:gd fmla="*/ 131 w 156" name="T2"/>
              <a:gd fmla="*/ 60 h 138" name="T3"/>
              <a:gd fmla="*/ 120 w 156" name="T4"/>
              <a:gd fmla="*/ 48 h 138" name="T5"/>
              <a:gd fmla="*/ 119 w 156" name="T6"/>
              <a:gd fmla="*/ 27 h 138" name="T7"/>
              <a:gd fmla="*/ 107 w 156" name="T8"/>
              <a:gd fmla="*/ 26 h 138" name="T9"/>
              <a:gd fmla="*/ 106 w 156" name="T10"/>
              <a:gd fmla="*/ 15 h 138" name="T11"/>
              <a:gd fmla="*/ 89 w 156" name="T12"/>
              <a:gd fmla="*/ 14 h 138" name="T13"/>
              <a:gd fmla="*/ 88 w 156" name="T14"/>
              <a:gd fmla="*/ 0 h 138" name="T15"/>
              <a:gd fmla="*/ 67 w 156" name="T16"/>
              <a:gd fmla="*/ 1 h 138" name="T17"/>
              <a:gd fmla="*/ 66 w 156" name="T18"/>
              <a:gd fmla="*/ 15 h 138" name="T19"/>
              <a:gd fmla="*/ 49 w 156" name="T20"/>
              <a:gd fmla="*/ 16 h 138" name="T21"/>
              <a:gd fmla="*/ 48 w 156" name="T22"/>
              <a:gd fmla="*/ 27 h 138" name="T23"/>
              <a:gd fmla="*/ 36 w 156" name="T24"/>
              <a:gd fmla="*/ 28 h 138" name="T25"/>
              <a:gd fmla="*/ 29 w 156" name="T26"/>
              <a:gd fmla="*/ 51 h 138" name="T27"/>
              <a:gd fmla="*/ 36 w 156" name="T28"/>
              <a:gd fmla="*/ 86 h 138" name="T29"/>
              <a:gd fmla="*/ 10 w 156" name="T30"/>
              <a:gd fmla="*/ 120 h 138" name="T31"/>
              <a:gd fmla="*/ 0 w 156" name="T32"/>
              <a:gd fmla="*/ 122 h 138" name="T33"/>
              <a:gd fmla="*/ 10 w 156" name="T34"/>
              <a:gd fmla="*/ 134 h 138" name="T35"/>
              <a:gd fmla="*/ 49 w 156" name="T36"/>
              <a:gd fmla="*/ 135 h 138" name="T37"/>
              <a:gd fmla="*/ 89 w 156" name="T38"/>
              <a:gd fmla="*/ 134 h 138" name="T39"/>
              <a:gd fmla="*/ 128 w 156" name="T40"/>
              <a:gd fmla="*/ 134 h 138" name="T41"/>
              <a:gd fmla="*/ 156 w 156" name="T42"/>
              <a:gd fmla="*/ 137 h 138" name="T43"/>
              <a:gd fmla="*/ 146 w 156" name="T44"/>
              <a:gd fmla="*/ 120 h 138" name="T45"/>
              <a:gd fmla="*/ 110 w 156" name="T46"/>
              <a:gd fmla="*/ 44 h 138" name="T47"/>
              <a:gd fmla="*/ 77 w 156" name="T48"/>
              <a:gd fmla="*/ 31 h 138" name="T49"/>
              <a:gd fmla="*/ 45 w 156" name="T50"/>
              <a:gd fmla="*/ 43 h 138" name="T51"/>
              <a:gd fmla="*/ 46 w 156" name="T52"/>
              <a:gd fmla="*/ 35 h 138" name="T53"/>
              <a:gd fmla="*/ 58 w 156" name="T54"/>
              <a:gd fmla="*/ 34 h 138" name="T55"/>
              <a:gd fmla="*/ 59 w 156" name="T56"/>
              <a:gd fmla="*/ 24 h 138" name="T57"/>
              <a:gd fmla="*/ 98 w 156" name="T58"/>
              <a:gd fmla="*/ 25 h 138" name="T59"/>
              <a:gd fmla="*/ 99 w 156" name="T60"/>
              <a:gd fmla="*/ 35 h 138" name="T61"/>
              <a:gd fmla="*/ 111 w 156" name="T62"/>
              <a:gd fmla="*/ 36 h 138"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38" w="156">
                <a:moveTo>
                  <a:pt x="146" y="120"/>
                </a:moveTo>
                <a:cubicBezTo>
                  <a:pt x="133" y="112"/>
                  <a:pt x="127" y="121"/>
                  <a:pt x="120" y="121"/>
                </a:cubicBezTo>
                <a:cubicBezTo>
                  <a:pt x="120" y="86"/>
                  <a:pt x="120" y="86"/>
                  <a:pt x="120" y="86"/>
                </a:cubicBezTo>
                <a:cubicBezTo>
                  <a:pt x="131" y="60"/>
                  <a:pt x="131" y="60"/>
                  <a:pt x="131" y="60"/>
                </a:cubicBezTo>
                <a:cubicBezTo>
                  <a:pt x="133" y="56"/>
                  <a:pt x="131" y="53"/>
                  <a:pt x="127" y="51"/>
                </a:cubicBezTo>
                <a:cubicBezTo>
                  <a:pt x="120" y="48"/>
                  <a:pt x="120" y="48"/>
                  <a:pt x="120" y="48"/>
                </a:cubicBezTo>
                <a:cubicBezTo>
                  <a:pt x="120" y="28"/>
                  <a:pt x="120" y="28"/>
                  <a:pt x="120" y="28"/>
                </a:cubicBezTo>
                <a:cubicBezTo>
                  <a:pt x="120" y="27"/>
                  <a:pt x="120" y="27"/>
                  <a:pt x="119" y="27"/>
                </a:cubicBezTo>
                <a:cubicBezTo>
                  <a:pt x="108" y="27"/>
                  <a:pt x="108" y="27"/>
                  <a:pt x="108" y="27"/>
                </a:cubicBezTo>
                <a:cubicBezTo>
                  <a:pt x="108" y="27"/>
                  <a:pt x="107" y="26"/>
                  <a:pt x="107" y="26"/>
                </a:cubicBezTo>
                <a:cubicBezTo>
                  <a:pt x="107" y="16"/>
                  <a:pt x="107" y="16"/>
                  <a:pt x="107" y="16"/>
                </a:cubicBezTo>
                <a:cubicBezTo>
                  <a:pt x="107" y="16"/>
                  <a:pt x="107" y="15"/>
                  <a:pt x="106" y="15"/>
                </a:cubicBezTo>
                <a:cubicBezTo>
                  <a:pt x="90" y="15"/>
                  <a:pt x="90" y="15"/>
                  <a:pt x="90" y="15"/>
                </a:cubicBezTo>
                <a:cubicBezTo>
                  <a:pt x="90" y="15"/>
                  <a:pt x="89" y="15"/>
                  <a:pt x="89" y="14"/>
                </a:cubicBezTo>
                <a:cubicBezTo>
                  <a:pt x="89" y="1"/>
                  <a:pt x="89" y="1"/>
                  <a:pt x="89" y="1"/>
                </a:cubicBezTo>
                <a:cubicBezTo>
                  <a:pt x="89" y="0"/>
                  <a:pt x="89" y="0"/>
                  <a:pt x="88" y="0"/>
                </a:cubicBezTo>
                <a:cubicBezTo>
                  <a:pt x="68" y="0"/>
                  <a:pt x="68" y="0"/>
                  <a:pt x="68" y="0"/>
                </a:cubicBezTo>
                <a:cubicBezTo>
                  <a:pt x="67" y="0"/>
                  <a:pt x="67" y="0"/>
                  <a:pt x="67" y="1"/>
                </a:cubicBezTo>
                <a:cubicBezTo>
                  <a:pt x="67" y="14"/>
                  <a:pt x="67" y="14"/>
                  <a:pt x="67" y="14"/>
                </a:cubicBezTo>
                <a:cubicBezTo>
                  <a:pt x="67" y="15"/>
                  <a:pt x="66" y="15"/>
                  <a:pt x="66" y="15"/>
                </a:cubicBezTo>
                <a:cubicBezTo>
                  <a:pt x="50" y="15"/>
                  <a:pt x="50" y="15"/>
                  <a:pt x="50" y="15"/>
                </a:cubicBezTo>
                <a:cubicBezTo>
                  <a:pt x="49" y="15"/>
                  <a:pt x="49" y="16"/>
                  <a:pt x="49" y="16"/>
                </a:cubicBezTo>
                <a:cubicBezTo>
                  <a:pt x="49" y="26"/>
                  <a:pt x="49" y="26"/>
                  <a:pt x="49" y="26"/>
                </a:cubicBezTo>
                <a:cubicBezTo>
                  <a:pt x="49" y="26"/>
                  <a:pt x="48" y="27"/>
                  <a:pt x="48" y="27"/>
                </a:cubicBezTo>
                <a:cubicBezTo>
                  <a:pt x="37" y="27"/>
                  <a:pt x="37" y="27"/>
                  <a:pt x="37" y="27"/>
                </a:cubicBezTo>
                <a:cubicBezTo>
                  <a:pt x="36" y="27"/>
                  <a:pt x="36" y="27"/>
                  <a:pt x="36" y="28"/>
                </a:cubicBezTo>
                <a:cubicBezTo>
                  <a:pt x="36" y="48"/>
                  <a:pt x="36" y="48"/>
                  <a:pt x="36" y="48"/>
                </a:cubicBezTo>
                <a:cubicBezTo>
                  <a:pt x="29" y="51"/>
                  <a:pt x="29" y="51"/>
                  <a:pt x="29" y="51"/>
                </a:cubicBezTo>
                <a:cubicBezTo>
                  <a:pt x="25" y="53"/>
                  <a:pt x="23" y="56"/>
                  <a:pt x="25" y="60"/>
                </a:cubicBezTo>
                <a:cubicBezTo>
                  <a:pt x="36" y="86"/>
                  <a:pt x="36" y="86"/>
                  <a:pt x="36" y="86"/>
                </a:cubicBezTo>
                <a:cubicBezTo>
                  <a:pt x="36" y="121"/>
                  <a:pt x="36" y="121"/>
                  <a:pt x="36" y="121"/>
                </a:cubicBezTo>
                <a:cubicBezTo>
                  <a:pt x="29" y="121"/>
                  <a:pt x="23" y="112"/>
                  <a:pt x="10" y="120"/>
                </a:cubicBezTo>
                <a:cubicBezTo>
                  <a:pt x="10" y="120"/>
                  <a:pt x="10" y="120"/>
                  <a:pt x="10" y="120"/>
                </a:cubicBezTo>
                <a:cubicBezTo>
                  <a:pt x="10" y="120"/>
                  <a:pt x="6" y="122"/>
                  <a:pt x="0" y="122"/>
                </a:cubicBezTo>
                <a:cubicBezTo>
                  <a:pt x="0" y="137"/>
                  <a:pt x="0" y="137"/>
                  <a:pt x="0" y="137"/>
                </a:cubicBezTo>
                <a:cubicBezTo>
                  <a:pt x="5" y="137"/>
                  <a:pt x="7" y="136"/>
                  <a:pt x="10" y="134"/>
                </a:cubicBezTo>
                <a:cubicBezTo>
                  <a:pt x="14" y="132"/>
                  <a:pt x="20" y="130"/>
                  <a:pt x="28" y="134"/>
                </a:cubicBezTo>
                <a:cubicBezTo>
                  <a:pt x="36" y="138"/>
                  <a:pt x="42" y="138"/>
                  <a:pt x="49" y="135"/>
                </a:cubicBezTo>
                <a:cubicBezTo>
                  <a:pt x="55" y="131"/>
                  <a:pt x="61" y="131"/>
                  <a:pt x="67" y="134"/>
                </a:cubicBezTo>
                <a:cubicBezTo>
                  <a:pt x="75" y="138"/>
                  <a:pt x="81" y="138"/>
                  <a:pt x="89" y="134"/>
                </a:cubicBezTo>
                <a:cubicBezTo>
                  <a:pt x="95" y="131"/>
                  <a:pt x="101" y="131"/>
                  <a:pt x="107" y="135"/>
                </a:cubicBezTo>
                <a:cubicBezTo>
                  <a:pt x="114" y="138"/>
                  <a:pt x="120" y="138"/>
                  <a:pt x="128" y="134"/>
                </a:cubicBezTo>
                <a:cubicBezTo>
                  <a:pt x="136" y="130"/>
                  <a:pt x="142" y="132"/>
                  <a:pt x="146" y="134"/>
                </a:cubicBezTo>
                <a:cubicBezTo>
                  <a:pt x="149" y="136"/>
                  <a:pt x="151" y="137"/>
                  <a:pt x="156" y="137"/>
                </a:cubicBezTo>
                <a:cubicBezTo>
                  <a:pt x="156" y="122"/>
                  <a:pt x="156" y="122"/>
                  <a:pt x="156" y="122"/>
                </a:cubicBezTo>
                <a:cubicBezTo>
                  <a:pt x="150" y="122"/>
                  <a:pt x="146" y="120"/>
                  <a:pt x="146" y="120"/>
                </a:cubicBezTo>
                <a:close/>
                <a:moveTo>
                  <a:pt x="111" y="43"/>
                </a:moveTo>
                <a:cubicBezTo>
                  <a:pt x="111" y="44"/>
                  <a:pt x="110" y="44"/>
                  <a:pt x="110" y="44"/>
                </a:cubicBezTo>
                <a:cubicBezTo>
                  <a:pt x="79" y="31"/>
                  <a:pt x="79" y="31"/>
                  <a:pt x="79" y="31"/>
                </a:cubicBezTo>
                <a:cubicBezTo>
                  <a:pt x="78" y="31"/>
                  <a:pt x="78" y="31"/>
                  <a:pt x="77" y="31"/>
                </a:cubicBezTo>
                <a:cubicBezTo>
                  <a:pt x="46" y="44"/>
                  <a:pt x="46" y="44"/>
                  <a:pt x="46" y="44"/>
                </a:cubicBezTo>
                <a:cubicBezTo>
                  <a:pt x="46" y="44"/>
                  <a:pt x="45" y="44"/>
                  <a:pt x="45" y="43"/>
                </a:cubicBezTo>
                <a:cubicBezTo>
                  <a:pt x="45" y="36"/>
                  <a:pt x="45" y="36"/>
                  <a:pt x="45" y="36"/>
                </a:cubicBezTo>
                <a:cubicBezTo>
                  <a:pt x="45" y="36"/>
                  <a:pt x="46" y="35"/>
                  <a:pt x="46" y="35"/>
                </a:cubicBezTo>
                <a:cubicBezTo>
                  <a:pt x="57" y="35"/>
                  <a:pt x="57" y="35"/>
                  <a:pt x="57" y="35"/>
                </a:cubicBezTo>
                <a:cubicBezTo>
                  <a:pt x="58" y="35"/>
                  <a:pt x="58" y="35"/>
                  <a:pt x="58" y="34"/>
                </a:cubicBezTo>
                <a:cubicBezTo>
                  <a:pt x="58" y="25"/>
                  <a:pt x="58" y="25"/>
                  <a:pt x="58" y="25"/>
                </a:cubicBezTo>
                <a:cubicBezTo>
                  <a:pt x="58" y="24"/>
                  <a:pt x="59" y="24"/>
                  <a:pt x="59" y="24"/>
                </a:cubicBezTo>
                <a:cubicBezTo>
                  <a:pt x="97" y="24"/>
                  <a:pt x="97" y="24"/>
                  <a:pt x="97" y="24"/>
                </a:cubicBezTo>
                <a:cubicBezTo>
                  <a:pt x="97" y="24"/>
                  <a:pt x="98" y="24"/>
                  <a:pt x="98" y="25"/>
                </a:cubicBezTo>
                <a:cubicBezTo>
                  <a:pt x="98" y="34"/>
                  <a:pt x="98" y="34"/>
                  <a:pt x="98" y="34"/>
                </a:cubicBezTo>
                <a:cubicBezTo>
                  <a:pt x="98" y="35"/>
                  <a:pt x="98" y="35"/>
                  <a:pt x="99" y="35"/>
                </a:cubicBezTo>
                <a:cubicBezTo>
                  <a:pt x="110" y="35"/>
                  <a:pt x="110" y="35"/>
                  <a:pt x="110" y="35"/>
                </a:cubicBezTo>
                <a:cubicBezTo>
                  <a:pt x="110" y="35"/>
                  <a:pt x="111" y="36"/>
                  <a:pt x="111" y="36"/>
                </a:cubicBezTo>
                <a:cubicBezTo>
                  <a:pt x="111" y="43"/>
                  <a:pt x="111" y="43"/>
                  <a:pt x="111" y="4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4" name="Freeform 57"/>
          <p:cNvSpPr/>
          <p:nvPr/>
        </p:nvSpPr>
        <p:spPr bwMode="auto">
          <a:xfrm>
            <a:off x="2919413" y="2017713"/>
            <a:ext cx="104775" cy="28575"/>
          </a:xfrm>
          <a:custGeom>
            <a:gdLst>
              <a:gd fmla="*/ 0 w 66" name="T0"/>
              <a:gd fmla="*/ 0 h 18" name="T1"/>
              <a:gd fmla="*/ 66 w 66" name="T2"/>
              <a:gd fmla="*/ 0 h 18" name="T3"/>
              <a:gd fmla="*/ 66 w 66" name="T4"/>
              <a:gd fmla="*/ 18 h 18" name="T5"/>
              <a:gd fmla="*/ 12 w 66" name="T6"/>
              <a:gd fmla="*/ 18 h 18" name="T7"/>
              <a:gd fmla="*/ 0 w 66" name="T8"/>
              <a:gd fmla="*/ 0 h 18" name="T9"/>
            </a:gdLst>
            <a:cxnLst>
              <a:cxn ang="0">
                <a:pos x="T0" y="T1"/>
              </a:cxn>
              <a:cxn ang="0">
                <a:pos x="T2" y="T3"/>
              </a:cxn>
              <a:cxn ang="0">
                <a:pos x="T4" y="T5"/>
              </a:cxn>
              <a:cxn ang="0">
                <a:pos x="T6" y="T7"/>
              </a:cxn>
              <a:cxn ang="0">
                <a:pos x="T8" y="T9"/>
              </a:cxn>
            </a:cxnLst>
            <a:rect b="b" l="0" r="r" t="0"/>
            <a:pathLst>
              <a:path h="18" w="66">
                <a:moveTo>
                  <a:pt x="0" y="0"/>
                </a:moveTo>
                <a:lnTo>
                  <a:pt x="66" y="0"/>
                </a:lnTo>
                <a:lnTo>
                  <a:pt x="66" y="18"/>
                </a:lnTo>
                <a:lnTo>
                  <a:pt x="12" y="18"/>
                </a:lnTo>
                <a:lnTo>
                  <a:pt x="0"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5" name="Freeform 58"/>
          <p:cNvSpPr/>
          <p:nvPr/>
        </p:nvSpPr>
        <p:spPr bwMode="auto">
          <a:xfrm>
            <a:off x="2922588" y="2055813"/>
            <a:ext cx="101600" cy="61912"/>
          </a:xfrm>
          <a:custGeom>
            <a:gdLst>
              <a:gd fmla="*/ 45 w 45" name="T0"/>
              <a:gd fmla="*/ 0 h 27" name="T1"/>
              <a:gd fmla="*/ 8 w 45" name="T2"/>
              <a:gd fmla="*/ 0 h 27" name="T3"/>
              <a:gd fmla="*/ 0 w 45" name="T4"/>
              <a:gd fmla="*/ 9 h 27" name="T5"/>
              <a:gd fmla="*/ 9 w 45" name="T6"/>
              <a:gd fmla="*/ 9 h 27" name="T7"/>
              <a:gd fmla="*/ 27 w 45" name="T8"/>
              <a:gd fmla="*/ 27 h 27" name="T9"/>
              <a:gd fmla="*/ 45 w 45" name="T10"/>
              <a:gd fmla="*/ 9 h 27" name="T11"/>
              <a:gd fmla="*/ 45 w 45" name="T12"/>
              <a:gd fmla="*/ 0 h 27" name="T13"/>
            </a:gdLst>
            <a:cxnLst>
              <a:cxn ang="0">
                <a:pos x="T0" y="T1"/>
              </a:cxn>
              <a:cxn ang="0">
                <a:pos x="T2" y="T3"/>
              </a:cxn>
              <a:cxn ang="0">
                <a:pos x="T4" y="T5"/>
              </a:cxn>
              <a:cxn ang="0">
                <a:pos x="T6" y="T7"/>
              </a:cxn>
              <a:cxn ang="0">
                <a:pos x="T8" y="T9"/>
              </a:cxn>
              <a:cxn ang="0">
                <a:pos x="T10" y="T11"/>
              </a:cxn>
              <a:cxn ang="0">
                <a:pos x="T12" y="T13"/>
              </a:cxn>
            </a:cxnLst>
            <a:rect b="b" l="0" r="r" t="0"/>
            <a:pathLst>
              <a:path h="27" w="45">
                <a:moveTo>
                  <a:pt x="45" y="0"/>
                </a:moveTo>
                <a:cubicBezTo>
                  <a:pt x="8" y="0"/>
                  <a:pt x="8" y="0"/>
                  <a:pt x="8" y="0"/>
                </a:cubicBezTo>
                <a:cubicBezTo>
                  <a:pt x="0" y="9"/>
                  <a:pt x="0" y="9"/>
                  <a:pt x="0" y="9"/>
                </a:cubicBezTo>
                <a:cubicBezTo>
                  <a:pt x="9" y="9"/>
                  <a:pt x="9" y="9"/>
                  <a:pt x="9" y="9"/>
                </a:cubicBezTo>
                <a:cubicBezTo>
                  <a:pt x="9" y="20"/>
                  <a:pt x="17" y="27"/>
                  <a:pt x="27" y="27"/>
                </a:cubicBezTo>
                <a:cubicBezTo>
                  <a:pt x="36" y="27"/>
                  <a:pt x="45" y="20"/>
                  <a:pt x="45" y="9"/>
                </a:cubicBezTo>
                <a:lnTo>
                  <a:pt x="45"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6" name="Freeform 59"/>
          <p:cNvSpPr/>
          <p:nvPr/>
        </p:nvSpPr>
        <p:spPr bwMode="auto">
          <a:xfrm>
            <a:off x="2801938" y="2130425"/>
            <a:ext cx="220662" cy="160338"/>
          </a:xfrm>
          <a:custGeom>
            <a:gdLst>
              <a:gd fmla="*/ 55 w 98" name="T0"/>
              <a:gd fmla="*/ 57 h 71" name="T1"/>
              <a:gd fmla="*/ 98 w 98" name="T2"/>
              <a:gd fmla="*/ 0 h 71" name="T3"/>
              <a:gd fmla="*/ 54 w 98" name="T4"/>
              <a:gd fmla="*/ 0 h 71" name="T5"/>
              <a:gd fmla="*/ 43 w 98" name="T6"/>
              <a:gd fmla="*/ 5 h 71" name="T7"/>
              <a:gd fmla="*/ 7 w 98" name="T8"/>
              <a:gd fmla="*/ 52 h 71" name="T9"/>
              <a:gd fmla="*/ 21 w 98" name="T10"/>
              <a:gd fmla="*/ 62 h 71" name="T11"/>
              <a:gd fmla="*/ 55 w 98" name="T12"/>
              <a:gd fmla="*/ 21 h 71" name="T13"/>
              <a:gd fmla="*/ 55 w 98" name="T14"/>
              <a:gd fmla="*/ 57 h 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1" w="98">
                <a:moveTo>
                  <a:pt x="55" y="57"/>
                </a:moveTo>
                <a:cubicBezTo>
                  <a:pt x="98" y="0"/>
                  <a:pt x="98" y="0"/>
                  <a:pt x="98" y="0"/>
                </a:cubicBezTo>
                <a:cubicBezTo>
                  <a:pt x="54" y="0"/>
                  <a:pt x="54" y="0"/>
                  <a:pt x="54" y="0"/>
                </a:cubicBezTo>
                <a:cubicBezTo>
                  <a:pt x="49" y="0"/>
                  <a:pt x="45" y="2"/>
                  <a:pt x="43" y="5"/>
                </a:cubicBezTo>
                <a:cubicBezTo>
                  <a:pt x="7" y="52"/>
                  <a:pt x="7" y="52"/>
                  <a:pt x="7" y="52"/>
                </a:cubicBezTo>
                <a:cubicBezTo>
                  <a:pt x="0" y="61"/>
                  <a:pt x="14" y="71"/>
                  <a:pt x="21" y="62"/>
                </a:cubicBezTo>
                <a:cubicBezTo>
                  <a:pt x="55" y="21"/>
                  <a:pt x="55" y="21"/>
                  <a:pt x="55" y="21"/>
                </a:cubicBezTo>
                <a:cubicBezTo>
                  <a:pt x="55" y="57"/>
                  <a:pt x="55" y="57"/>
                  <a:pt x="55" y="57"/>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7" name="Freeform 60"/>
          <p:cNvSpPr/>
          <p:nvPr/>
        </p:nvSpPr>
        <p:spPr bwMode="auto">
          <a:xfrm>
            <a:off x="2925763" y="2130425"/>
            <a:ext cx="149225" cy="198438"/>
          </a:xfrm>
          <a:custGeom>
            <a:gdLst>
              <a:gd fmla="*/ 54 w 66" name="T0"/>
              <a:gd fmla="*/ 0 h 88" name="T1"/>
              <a:gd fmla="*/ 66 w 66" name="T2"/>
              <a:gd fmla="*/ 13 h 88" name="T3"/>
              <a:gd fmla="*/ 66 w 66" name="T4"/>
              <a:gd fmla="*/ 88 h 88" name="T5"/>
              <a:gd fmla="*/ 0 w 66" name="T6"/>
              <a:gd fmla="*/ 88 h 88" name="T7"/>
              <a:gd fmla="*/ 0 w 66" name="T8"/>
              <a:gd fmla="*/ 68 h 88" name="T9"/>
              <a:gd fmla="*/ 59 w 66" name="T10"/>
              <a:gd fmla="*/ 68 h 88" name="T11"/>
              <a:gd fmla="*/ 59 w 66" name="T12"/>
              <a:gd fmla="*/ 58 h 88" name="T13"/>
              <a:gd fmla="*/ 10 w 66" name="T14"/>
              <a:gd fmla="*/ 58 h 88" name="T15"/>
              <a:gd fmla="*/ 54 w 66" name="T16"/>
              <a:gd fmla="*/ 0 h 8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8" w="66">
                <a:moveTo>
                  <a:pt x="54" y="0"/>
                </a:moveTo>
                <a:cubicBezTo>
                  <a:pt x="60" y="0"/>
                  <a:pt x="66" y="6"/>
                  <a:pt x="66" y="13"/>
                </a:cubicBezTo>
                <a:cubicBezTo>
                  <a:pt x="66" y="88"/>
                  <a:pt x="66" y="88"/>
                  <a:pt x="66" y="88"/>
                </a:cubicBezTo>
                <a:cubicBezTo>
                  <a:pt x="0" y="88"/>
                  <a:pt x="0" y="88"/>
                  <a:pt x="0" y="88"/>
                </a:cubicBezTo>
                <a:cubicBezTo>
                  <a:pt x="0" y="68"/>
                  <a:pt x="0" y="68"/>
                  <a:pt x="0" y="68"/>
                </a:cubicBezTo>
                <a:cubicBezTo>
                  <a:pt x="59" y="68"/>
                  <a:pt x="59" y="68"/>
                  <a:pt x="59" y="68"/>
                </a:cubicBezTo>
                <a:cubicBezTo>
                  <a:pt x="59" y="58"/>
                  <a:pt x="59" y="58"/>
                  <a:pt x="59" y="58"/>
                </a:cubicBezTo>
                <a:cubicBezTo>
                  <a:pt x="10" y="58"/>
                  <a:pt x="10" y="58"/>
                  <a:pt x="10" y="58"/>
                </a:cubicBezTo>
                <a:lnTo>
                  <a:pt x="54"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8" name="Freeform 61"/>
          <p:cNvSpPr/>
          <p:nvPr/>
        </p:nvSpPr>
        <p:spPr bwMode="auto">
          <a:xfrm>
            <a:off x="2754313" y="2284413"/>
            <a:ext cx="150812" cy="44450"/>
          </a:xfrm>
          <a:custGeom>
            <a:gdLst>
              <a:gd fmla="*/ 59 w 67" name="T0"/>
              <a:gd fmla="*/ 20 h 20" name="T1"/>
              <a:gd fmla="*/ 67 w 67" name="T2"/>
              <a:gd fmla="*/ 12 h 20" name="T3"/>
              <a:gd fmla="*/ 67 w 67" name="T4"/>
              <a:gd fmla="*/ 0 h 20" name="T5"/>
              <a:gd fmla="*/ 0 w 67" name="T6"/>
              <a:gd fmla="*/ 0 h 20" name="T7"/>
              <a:gd fmla="*/ 0 w 67" name="T8"/>
              <a:gd fmla="*/ 12 h 20" name="T9"/>
              <a:gd fmla="*/ 8 w 67" name="T10"/>
              <a:gd fmla="*/ 20 h 20" name="T11"/>
              <a:gd fmla="*/ 59 w 67" name="T12"/>
              <a:gd fmla="*/ 20 h 20" name="T13"/>
            </a:gdLst>
            <a:cxnLst>
              <a:cxn ang="0">
                <a:pos x="T0" y="T1"/>
              </a:cxn>
              <a:cxn ang="0">
                <a:pos x="T2" y="T3"/>
              </a:cxn>
              <a:cxn ang="0">
                <a:pos x="T4" y="T5"/>
              </a:cxn>
              <a:cxn ang="0">
                <a:pos x="T6" y="T7"/>
              </a:cxn>
              <a:cxn ang="0">
                <a:pos x="T8" y="T9"/>
              </a:cxn>
              <a:cxn ang="0">
                <a:pos x="T10" y="T11"/>
              </a:cxn>
              <a:cxn ang="0">
                <a:pos x="T12" y="T13"/>
              </a:cxn>
            </a:cxnLst>
            <a:rect b="b" l="0" r="r" t="0"/>
            <a:pathLst>
              <a:path h="20" w="67">
                <a:moveTo>
                  <a:pt x="59" y="20"/>
                </a:moveTo>
                <a:cubicBezTo>
                  <a:pt x="64" y="20"/>
                  <a:pt x="67" y="16"/>
                  <a:pt x="67" y="12"/>
                </a:cubicBezTo>
                <a:cubicBezTo>
                  <a:pt x="67" y="0"/>
                  <a:pt x="67" y="0"/>
                  <a:pt x="67" y="0"/>
                </a:cubicBezTo>
                <a:cubicBezTo>
                  <a:pt x="0" y="0"/>
                  <a:pt x="0" y="0"/>
                  <a:pt x="0" y="0"/>
                </a:cubicBezTo>
                <a:cubicBezTo>
                  <a:pt x="0" y="12"/>
                  <a:pt x="0" y="12"/>
                  <a:pt x="0" y="12"/>
                </a:cubicBezTo>
                <a:cubicBezTo>
                  <a:pt x="0" y="16"/>
                  <a:pt x="3" y="20"/>
                  <a:pt x="8" y="20"/>
                </a:cubicBezTo>
                <a:lnTo>
                  <a:pt x="59" y="2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29" name="Freeform 62"/>
          <p:cNvSpPr/>
          <p:nvPr/>
        </p:nvSpPr>
        <p:spPr bwMode="auto">
          <a:xfrm>
            <a:off x="2722563" y="2130425"/>
            <a:ext cx="31750" cy="153988"/>
          </a:xfrm>
          <a:custGeom>
            <a:gdLst>
              <a:gd fmla="*/ 0 w 14" name="T0"/>
              <a:gd fmla="*/ 60 h 68" name="T1"/>
              <a:gd fmla="*/ 9 w 14" name="T2"/>
              <a:gd fmla="*/ 68 h 68" name="T3"/>
              <a:gd fmla="*/ 14 w 14" name="T4"/>
              <a:gd fmla="*/ 68 h 68" name="T5"/>
              <a:gd fmla="*/ 14 w 14" name="T6"/>
              <a:gd fmla="*/ 0 h 68" name="T7"/>
              <a:gd fmla="*/ 9 w 14" name="T8"/>
              <a:gd fmla="*/ 0 h 68" name="T9"/>
              <a:gd fmla="*/ 0 w 14" name="T10"/>
              <a:gd fmla="*/ 8 h 68" name="T11"/>
              <a:gd fmla="*/ 0 w 14" name="T12"/>
              <a:gd fmla="*/ 60 h 68" name="T13"/>
            </a:gdLst>
            <a:cxnLst>
              <a:cxn ang="0">
                <a:pos x="T0" y="T1"/>
              </a:cxn>
              <a:cxn ang="0">
                <a:pos x="T2" y="T3"/>
              </a:cxn>
              <a:cxn ang="0">
                <a:pos x="T4" y="T5"/>
              </a:cxn>
              <a:cxn ang="0">
                <a:pos x="T6" y="T7"/>
              </a:cxn>
              <a:cxn ang="0">
                <a:pos x="T8" y="T9"/>
              </a:cxn>
              <a:cxn ang="0">
                <a:pos x="T10" y="T11"/>
              </a:cxn>
              <a:cxn ang="0">
                <a:pos x="T12" y="T13"/>
              </a:cxn>
            </a:cxnLst>
            <a:rect b="b" l="0" r="r" t="0"/>
            <a:pathLst>
              <a:path h="68" w="14">
                <a:moveTo>
                  <a:pt x="0" y="60"/>
                </a:moveTo>
                <a:cubicBezTo>
                  <a:pt x="0" y="65"/>
                  <a:pt x="4" y="68"/>
                  <a:pt x="9" y="68"/>
                </a:cubicBezTo>
                <a:cubicBezTo>
                  <a:pt x="14" y="68"/>
                  <a:pt x="14" y="68"/>
                  <a:pt x="14" y="68"/>
                </a:cubicBezTo>
                <a:cubicBezTo>
                  <a:pt x="14" y="0"/>
                  <a:pt x="14" y="0"/>
                  <a:pt x="14" y="0"/>
                </a:cubicBezTo>
                <a:cubicBezTo>
                  <a:pt x="9" y="0"/>
                  <a:pt x="9" y="0"/>
                  <a:pt x="9" y="0"/>
                </a:cubicBezTo>
                <a:cubicBezTo>
                  <a:pt x="4" y="0"/>
                  <a:pt x="0" y="3"/>
                  <a:pt x="0" y="8"/>
                </a:cubicBezTo>
                <a:cubicBezTo>
                  <a:pt x="0" y="60"/>
                  <a:pt x="0" y="60"/>
                  <a:pt x="0" y="6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0" name="Freeform 63"/>
          <p:cNvSpPr>
            <a:spLocks noEditPoints="1"/>
          </p:cNvSpPr>
          <p:nvPr/>
        </p:nvSpPr>
        <p:spPr bwMode="auto">
          <a:xfrm>
            <a:off x="3446463" y="2124075"/>
            <a:ext cx="246062" cy="204788"/>
          </a:xfrm>
          <a:custGeom>
            <a:gdLst>
              <a:gd fmla="*/ 45 w 109" name="T0"/>
              <a:gd fmla="*/ 40 h 91" name="T1"/>
              <a:gd fmla="*/ 53 w 109" name="T2"/>
              <a:gd fmla="*/ 33 h 91" name="T3"/>
              <a:gd fmla="*/ 45 w 109" name="T4"/>
              <a:gd fmla="*/ 25 h 91" name="T5"/>
              <a:gd fmla="*/ 38 w 109" name="T6"/>
              <a:gd fmla="*/ 33 h 91" name="T7"/>
              <a:gd fmla="*/ 45 w 109" name="T8"/>
              <a:gd fmla="*/ 40 h 91" name="T9"/>
              <a:gd fmla="*/ 109 w 109" name="T10"/>
              <a:gd fmla="*/ 90 h 91" name="T11"/>
              <a:gd fmla="*/ 1 w 109" name="T12"/>
              <a:gd fmla="*/ 56 h 91" name="T13"/>
              <a:gd fmla="*/ 0 w 109" name="T14"/>
              <a:gd fmla="*/ 55 h 91" name="T15"/>
              <a:gd fmla="*/ 1 w 109" name="T16"/>
              <a:gd fmla="*/ 54 h 91" name="T17"/>
              <a:gd fmla="*/ 33 w 109" name="T18"/>
              <a:gd fmla="*/ 49 h 91" name="T19"/>
              <a:gd fmla="*/ 5 w 109" name="T20"/>
              <a:gd fmla="*/ 35 h 91" name="T21"/>
              <a:gd fmla="*/ 4 w 109" name="T22"/>
              <a:gd fmla="*/ 33 h 91" name="T23"/>
              <a:gd fmla="*/ 5 w 109" name="T24"/>
              <a:gd fmla="*/ 32 h 91" name="T25"/>
              <a:gd fmla="*/ 109 w 109" name="T26"/>
              <a:gd fmla="*/ 0 h 91" name="T27"/>
              <a:gd fmla="*/ 109 w 109" name="T28"/>
              <a:gd fmla="*/ 90 h 9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1" w="109">
                <a:moveTo>
                  <a:pt x="45" y="40"/>
                </a:moveTo>
                <a:cubicBezTo>
                  <a:pt x="50" y="40"/>
                  <a:pt x="53" y="37"/>
                  <a:pt x="53" y="33"/>
                </a:cubicBezTo>
                <a:cubicBezTo>
                  <a:pt x="53" y="29"/>
                  <a:pt x="50" y="25"/>
                  <a:pt x="45" y="25"/>
                </a:cubicBezTo>
                <a:cubicBezTo>
                  <a:pt x="41" y="25"/>
                  <a:pt x="38" y="29"/>
                  <a:pt x="38" y="33"/>
                </a:cubicBezTo>
                <a:cubicBezTo>
                  <a:pt x="38" y="37"/>
                  <a:pt x="41" y="40"/>
                  <a:pt x="45" y="40"/>
                </a:cubicBezTo>
                <a:moveTo>
                  <a:pt x="109" y="90"/>
                </a:moveTo>
                <a:cubicBezTo>
                  <a:pt x="71" y="91"/>
                  <a:pt x="31" y="83"/>
                  <a:pt x="1" y="56"/>
                </a:cubicBezTo>
                <a:cubicBezTo>
                  <a:pt x="1" y="56"/>
                  <a:pt x="0" y="56"/>
                  <a:pt x="0" y="55"/>
                </a:cubicBezTo>
                <a:cubicBezTo>
                  <a:pt x="0" y="55"/>
                  <a:pt x="1" y="54"/>
                  <a:pt x="1" y="54"/>
                </a:cubicBezTo>
                <a:cubicBezTo>
                  <a:pt x="33" y="49"/>
                  <a:pt x="33" y="49"/>
                  <a:pt x="33" y="49"/>
                </a:cubicBezTo>
                <a:cubicBezTo>
                  <a:pt x="5" y="35"/>
                  <a:pt x="5" y="35"/>
                  <a:pt x="5" y="35"/>
                </a:cubicBezTo>
                <a:cubicBezTo>
                  <a:pt x="5" y="34"/>
                  <a:pt x="4" y="34"/>
                  <a:pt x="4" y="33"/>
                </a:cubicBezTo>
                <a:cubicBezTo>
                  <a:pt x="4" y="32"/>
                  <a:pt x="5" y="32"/>
                  <a:pt x="5" y="32"/>
                </a:cubicBezTo>
                <a:cubicBezTo>
                  <a:pt x="5" y="32"/>
                  <a:pt x="38" y="0"/>
                  <a:pt x="109" y="0"/>
                </a:cubicBezTo>
                <a:cubicBezTo>
                  <a:pt x="109" y="90"/>
                  <a:pt x="109" y="90"/>
                  <a:pt x="109" y="9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1" name="Freeform 64"/>
          <p:cNvSpPr/>
          <p:nvPr/>
        </p:nvSpPr>
        <p:spPr bwMode="auto">
          <a:xfrm>
            <a:off x="3332163" y="1984375"/>
            <a:ext cx="84137" cy="284163"/>
          </a:xfrm>
          <a:custGeom>
            <a:gdLst>
              <a:gd fmla="*/ 38 w 38" name="T0"/>
              <a:gd fmla="*/ 106 h 126" name="T1"/>
              <a:gd fmla="*/ 25 w 38" name="T2"/>
              <a:gd fmla="*/ 89 h 126" name="T3"/>
              <a:gd fmla="*/ 21 w 38" name="T4"/>
              <a:gd fmla="*/ 112 h 126" name="T5"/>
              <a:gd fmla="*/ 26 w 38" name="T6"/>
              <a:gd fmla="*/ 108 h 126" name="T7"/>
              <a:gd fmla="*/ 27 w 38" name="T8"/>
              <a:gd fmla="*/ 111 h 126" name="T9"/>
              <a:gd fmla="*/ 24 w 38" name="T10"/>
              <a:gd fmla="*/ 117 h 126" name="T11"/>
              <a:gd fmla="*/ 19 w 38" name="T12"/>
              <a:gd fmla="*/ 120 h 126" name="T13"/>
              <a:gd fmla="*/ 13 w 38" name="T14"/>
              <a:gd fmla="*/ 117 h 126" name="T15"/>
              <a:gd fmla="*/ 10 w 38" name="T16"/>
              <a:gd fmla="*/ 111 h 126" name="T17"/>
              <a:gd fmla="*/ 10 w 38" name="T18"/>
              <a:gd fmla="*/ 87 h 126" name="T19"/>
              <a:gd fmla="*/ 10 w 38" name="T20"/>
              <a:gd fmla="*/ 59 h 126" name="T21"/>
              <a:gd fmla="*/ 11 w 38" name="T22"/>
              <a:gd fmla="*/ 59 h 126" name="T23"/>
              <a:gd fmla="*/ 11 w 38" name="T24"/>
              <a:gd fmla="*/ 58 h 126" name="T25"/>
              <a:gd fmla="*/ 15 w 38" name="T26"/>
              <a:gd fmla="*/ 51 h 126" name="T27"/>
              <a:gd fmla="*/ 11 w 38" name="T28"/>
              <a:gd fmla="*/ 44 h 126" name="T29"/>
              <a:gd fmla="*/ 11 w 38" name="T30"/>
              <a:gd fmla="*/ 0 h 126" name="T31"/>
              <a:gd fmla="*/ 4 w 38" name="T32"/>
              <a:gd fmla="*/ 0 h 126" name="T33"/>
              <a:gd fmla="*/ 4 w 38" name="T34"/>
              <a:gd fmla="*/ 44 h 126" name="T35"/>
              <a:gd fmla="*/ 0 w 38" name="T36"/>
              <a:gd fmla="*/ 51 h 126" name="T37"/>
              <a:gd fmla="*/ 4 w 38" name="T38"/>
              <a:gd fmla="*/ 58 h 126" name="T39"/>
              <a:gd fmla="*/ 4 w 38" name="T40"/>
              <a:gd fmla="*/ 59 h 126" name="T41"/>
              <a:gd fmla="*/ 4 w 38" name="T42"/>
              <a:gd fmla="*/ 59 h 126" name="T43"/>
              <a:gd fmla="*/ 4 w 38" name="T44"/>
              <a:gd fmla="*/ 88 h 126" name="T45"/>
              <a:gd fmla="*/ 4 w 38" name="T46"/>
              <a:gd fmla="*/ 111 h 126" name="T47"/>
              <a:gd fmla="*/ 4 w 38" name="T48"/>
              <a:gd fmla="*/ 111 h 126" name="T49"/>
              <a:gd fmla="*/ 19 w 38" name="T50"/>
              <a:gd fmla="*/ 126 h 126" name="T51"/>
              <a:gd fmla="*/ 33 w 38" name="T52"/>
              <a:gd fmla="*/ 111 h 126" name="T53"/>
              <a:gd fmla="*/ 33 w 38" name="T54"/>
              <a:gd fmla="*/ 107 h 126" name="T55"/>
              <a:gd fmla="*/ 38 w 38" name="T56"/>
              <a:gd fmla="*/ 106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38">
                <a:moveTo>
                  <a:pt x="38" y="106"/>
                </a:moveTo>
                <a:cubicBezTo>
                  <a:pt x="25" y="89"/>
                  <a:pt x="25" y="89"/>
                  <a:pt x="25" y="89"/>
                </a:cubicBezTo>
                <a:cubicBezTo>
                  <a:pt x="21" y="112"/>
                  <a:pt x="21" y="112"/>
                  <a:pt x="21" y="112"/>
                </a:cubicBezTo>
                <a:cubicBezTo>
                  <a:pt x="21" y="112"/>
                  <a:pt x="25" y="109"/>
                  <a:pt x="26" y="108"/>
                </a:cubicBezTo>
                <a:cubicBezTo>
                  <a:pt x="27" y="110"/>
                  <a:pt x="27" y="111"/>
                  <a:pt x="27" y="111"/>
                </a:cubicBezTo>
                <a:cubicBezTo>
                  <a:pt x="27" y="113"/>
                  <a:pt x="26" y="116"/>
                  <a:pt x="24" y="117"/>
                </a:cubicBezTo>
                <a:cubicBezTo>
                  <a:pt x="23" y="119"/>
                  <a:pt x="21" y="119"/>
                  <a:pt x="19" y="120"/>
                </a:cubicBezTo>
                <a:cubicBezTo>
                  <a:pt x="16" y="120"/>
                  <a:pt x="14" y="119"/>
                  <a:pt x="13" y="117"/>
                </a:cubicBezTo>
                <a:cubicBezTo>
                  <a:pt x="11" y="116"/>
                  <a:pt x="10" y="113"/>
                  <a:pt x="10" y="111"/>
                </a:cubicBezTo>
                <a:cubicBezTo>
                  <a:pt x="10" y="87"/>
                  <a:pt x="10" y="87"/>
                  <a:pt x="10" y="87"/>
                </a:cubicBezTo>
                <a:cubicBezTo>
                  <a:pt x="10" y="87"/>
                  <a:pt x="10" y="65"/>
                  <a:pt x="10" y="59"/>
                </a:cubicBezTo>
                <a:cubicBezTo>
                  <a:pt x="11" y="59"/>
                  <a:pt x="11" y="59"/>
                  <a:pt x="11" y="59"/>
                </a:cubicBezTo>
                <a:cubicBezTo>
                  <a:pt x="11" y="58"/>
                  <a:pt x="11" y="58"/>
                  <a:pt x="11" y="58"/>
                </a:cubicBezTo>
                <a:cubicBezTo>
                  <a:pt x="13" y="57"/>
                  <a:pt x="15" y="54"/>
                  <a:pt x="15" y="51"/>
                </a:cubicBezTo>
                <a:cubicBezTo>
                  <a:pt x="15" y="48"/>
                  <a:pt x="13" y="46"/>
                  <a:pt x="11" y="44"/>
                </a:cubicBezTo>
                <a:cubicBezTo>
                  <a:pt x="11" y="0"/>
                  <a:pt x="11" y="0"/>
                  <a:pt x="11" y="0"/>
                </a:cubicBezTo>
                <a:cubicBezTo>
                  <a:pt x="4" y="0"/>
                  <a:pt x="4" y="0"/>
                  <a:pt x="4" y="0"/>
                </a:cubicBezTo>
                <a:cubicBezTo>
                  <a:pt x="4" y="44"/>
                  <a:pt x="4" y="44"/>
                  <a:pt x="4" y="44"/>
                </a:cubicBezTo>
                <a:cubicBezTo>
                  <a:pt x="2" y="45"/>
                  <a:pt x="0" y="48"/>
                  <a:pt x="0" y="51"/>
                </a:cubicBezTo>
                <a:cubicBezTo>
                  <a:pt x="0" y="55"/>
                  <a:pt x="2" y="57"/>
                  <a:pt x="4" y="58"/>
                </a:cubicBezTo>
                <a:cubicBezTo>
                  <a:pt x="4" y="59"/>
                  <a:pt x="4" y="59"/>
                  <a:pt x="4" y="59"/>
                </a:cubicBezTo>
                <a:cubicBezTo>
                  <a:pt x="4" y="59"/>
                  <a:pt x="4" y="59"/>
                  <a:pt x="4" y="59"/>
                </a:cubicBezTo>
                <a:cubicBezTo>
                  <a:pt x="4" y="65"/>
                  <a:pt x="4" y="88"/>
                  <a:pt x="4" y="88"/>
                </a:cubicBezTo>
                <a:cubicBezTo>
                  <a:pt x="4" y="111"/>
                  <a:pt x="4" y="111"/>
                  <a:pt x="4" y="111"/>
                </a:cubicBezTo>
                <a:cubicBezTo>
                  <a:pt x="4" y="111"/>
                  <a:pt x="4" y="111"/>
                  <a:pt x="4" y="111"/>
                </a:cubicBezTo>
                <a:cubicBezTo>
                  <a:pt x="4" y="119"/>
                  <a:pt x="11" y="126"/>
                  <a:pt x="19" y="126"/>
                </a:cubicBezTo>
                <a:cubicBezTo>
                  <a:pt x="27" y="126"/>
                  <a:pt x="33" y="119"/>
                  <a:pt x="33" y="111"/>
                </a:cubicBezTo>
                <a:cubicBezTo>
                  <a:pt x="33" y="111"/>
                  <a:pt x="33" y="109"/>
                  <a:pt x="33" y="107"/>
                </a:cubicBezTo>
                <a:lnTo>
                  <a:pt x="38" y="10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2" name="Freeform 65"/>
          <p:cNvSpPr/>
          <p:nvPr/>
        </p:nvSpPr>
        <p:spPr bwMode="auto">
          <a:xfrm>
            <a:off x="4019550" y="2130425"/>
            <a:ext cx="123825" cy="144463"/>
          </a:xfrm>
          <a:custGeom>
            <a:gdLst>
              <a:gd fmla="*/ 19 w 55" name="T0"/>
              <a:gd fmla="*/ 0 h 64" name="T1"/>
              <a:gd fmla="*/ 12 w 55" name="T2"/>
              <a:gd fmla="*/ 2 h 64" name="T3"/>
              <a:gd fmla="*/ 12 w 55" name="T4"/>
              <a:gd fmla="*/ 16 h 64" name="T5"/>
              <a:gd fmla="*/ 19 w 55" name="T6"/>
              <a:gd fmla="*/ 14 h 64" name="T7"/>
              <a:gd fmla="*/ 19 w 55" name="T8"/>
              <a:gd fmla="*/ 54 h 64" name="T9"/>
              <a:gd fmla="*/ 34 w 55" name="T10"/>
              <a:gd fmla="*/ 54 h 64" name="T11"/>
              <a:gd fmla="*/ 34 w 55" name="T12"/>
              <a:gd fmla="*/ 36 h 64" name="T13"/>
              <a:gd fmla="*/ 55 w 55" name="T14"/>
              <a:gd fmla="*/ 36 h 64" name="T15"/>
              <a:gd fmla="*/ 20 w 55" name="T16"/>
              <a:gd fmla="*/ 0 h 64" name="T17"/>
              <a:gd fmla="*/ 19 w 55" name="T18"/>
              <a:gd fmla="*/ 0 h 6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4" w="55">
                <a:moveTo>
                  <a:pt x="19" y="0"/>
                </a:moveTo>
                <a:cubicBezTo>
                  <a:pt x="17" y="0"/>
                  <a:pt x="13" y="1"/>
                  <a:pt x="12" y="2"/>
                </a:cubicBezTo>
                <a:cubicBezTo>
                  <a:pt x="0" y="6"/>
                  <a:pt x="5" y="19"/>
                  <a:pt x="12" y="16"/>
                </a:cubicBezTo>
                <a:cubicBezTo>
                  <a:pt x="14" y="16"/>
                  <a:pt x="19" y="14"/>
                  <a:pt x="19" y="14"/>
                </a:cubicBezTo>
                <a:cubicBezTo>
                  <a:pt x="19" y="54"/>
                  <a:pt x="19" y="54"/>
                  <a:pt x="19" y="54"/>
                </a:cubicBezTo>
                <a:cubicBezTo>
                  <a:pt x="19" y="64"/>
                  <a:pt x="34" y="64"/>
                  <a:pt x="34" y="54"/>
                </a:cubicBezTo>
                <a:cubicBezTo>
                  <a:pt x="34" y="36"/>
                  <a:pt x="34" y="36"/>
                  <a:pt x="34" y="36"/>
                </a:cubicBezTo>
                <a:cubicBezTo>
                  <a:pt x="55" y="36"/>
                  <a:pt x="55" y="36"/>
                  <a:pt x="55" y="36"/>
                </a:cubicBezTo>
                <a:cubicBezTo>
                  <a:pt x="20" y="0"/>
                  <a:pt x="20" y="0"/>
                  <a:pt x="20" y="0"/>
                </a:cubicBezTo>
                <a:cubicBezTo>
                  <a:pt x="19" y="0"/>
                  <a:pt x="19" y="0"/>
                  <a:pt x="19"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3" name="Freeform 66"/>
          <p:cNvSpPr/>
          <p:nvPr/>
        </p:nvSpPr>
        <p:spPr bwMode="auto">
          <a:xfrm>
            <a:off x="4165600" y="2233613"/>
            <a:ext cx="31750" cy="41275"/>
          </a:xfrm>
          <a:custGeom>
            <a:gdLst>
              <a:gd fmla="*/ 14 w 14" name="T0"/>
              <a:gd fmla="*/ 13 h 18" name="T1"/>
              <a:gd fmla="*/ 0 w 14" name="T2"/>
              <a:gd fmla="*/ 0 h 18" name="T3"/>
              <a:gd fmla="*/ 0 w 14" name="T4"/>
              <a:gd fmla="*/ 8 h 18" name="T5"/>
              <a:gd fmla="*/ 14 w 14" name="T6"/>
              <a:gd fmla="*/ 13 h 18" name="T7"/>
            </a:gdLst>
            <a:cxnLst>
              <a:cxn ang="0">
                <a:pos x="T0" y="T1"/>
              </a:cxn>
              <a:cxn ang="0">
                <a:pos x="T2" y="T3"/>
              </a:cxn>
              <a:cxn ang="0">
                <a:pos x="T4" y="T5"/>
              </a:cxn>
              <a:cxn ang="0">
                <a:pos x="T6" y="T7"/>
              </a:cxn>
            </a:cxnLst>
            <a:rect b="b" l="0" r="r" t="0"/>
            <a:pathLst>
              <a:path h="18" w="14">
                <a:moveTo>
                  <a:pt x="14" y="13"/>
                </a:moveTo>
                <a:cubicBezTo>
                  <a:pt x="0" y="0"/>
                  <a:pt x="0" y="0"/>
                  <a:pt x="0" y="0"/>
                </a:cubicBezTo>
                <a:cubicBezTo>
                  <a:pt x="0" y="8"/>
                  <a:pt x="0" y="8"/>
                  <a:pt x="0" y="8"/>
                </a:cubicBezTo>
                <a:cubicBezTo>
                  <a:pt x="0" y="16"/>
                  <a:pt x="10" y="18"/>
                  <a:pt x="14" y="1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4" name="Freeform 67"/>
          <p:cNvSpPr/>
          <p:nvPr/>
        </p:nvSpPr>
        <p:spPr bwMode="auto">
          <a:xfrm>
            <a:off x="4137025" y="2076450"/>
            <a:ext cx="123825" cy="117475"/>
          </a:xfrm>
          <a:custGeom>
            <a:gdLst>
              <a:gd fmla="*/ 29 w 55" name="T0"/>
              <a:gd fmla="*/ 40 h 52" name="T1"/>
              <a:gd fmla="*/ 49 w 55" name="T2"/>
              <a:gd fmla="*/ 38 h 52" name="T3"/>
              <a:gd fmla="*/ 51 w 55" name="T4"/>
              <a:gd fmla="*/ 29 h 52" name="T5"/>
              <a:gd fmla="*/ 35 w 55" name="T6"/>
              <a:gd fmla="*/ 12 h 52" name="T7"/>
              <a:gd fmla="*/ 35 w 55" name="T8"/>
              <a:gd fmla="*/ 0 h 52" name="T9"/>
              <a:gd fmla="*/ 11 w 55" name="T10"/>
              <a:gd fmla="*/ 24 h 52" name="T11"/>
              <a:gd fmla="*/ 0 w 55" name="T12"/>
              <a:gd fmla="*/ 24 h 52" name="T13"/>
              <a:gd fmla="*/ 29 w 55" name="T14"/>
              <a:gd fmla="*/ 52 h 52" name="T15"/>
              <a:gd fmla="*/ 29 w 55" name="T16"/>
              <a:gd fmla="*/ 40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55">
                <a:moveTo>
                  <a:pt x="29" y="40"/>
                </a:moveTo>
                <a:cubicBezTo>
                  <a:pt x="49" y="38"/>
                  <a:pt x="49" y="38"/>
                  <a:pt x="49" y="38"/>
                </a:cubicBezTo>
                <a:cubicBezTo>
                  <a:pt x="53" y="38"/>
                  <a:pt x="55" y="33"/>
                  <a:pt x="51" y="29"/>
                </a:cubicBezTo>
                <a:cubicBezTo>
                  <a:pt x="51" y="29"/>
                  <a:pt x="35" y="12"/>
                  <a:pt x="35" y="12"/>
                </a:cubicBezTo>
                <a:cubicBezTo>
                  <a:pt x="35" y="12"/>
                  <a:pt x="41" y="0"/>
                  <a:pt x="35" y="0"/>
                </a:cubicBezTo>
                <a:cubicBezTo>
                  <a:pt x="26" y="9"/>
                  <a:pt x="11" y="24"/>
                  <a:pt x="11" y="24"/>
                </a:cubicBezTo>
                <a:cubicBezTo>
                  <a:pt x="11" y="24"/>
                  <a:pt x="7" y="24"/>
                  <a:pt x="0" y="24"/>
                </a:cubicBezTo>
                <a:cubicBezTo>
                  <a:pt x="29" y="52"/>
                  <a:pt x="29" y="52"/>
                  <a:pt x="29" y="52"/>
                </a:cubicBezTo>
                <a:lnTo>
                  <a:pt x="29" y="4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5" name="Freeform 68"/>
          <p:cNvSpPr>
            <a:spLocks noEditPoints="1"/>
          </p:cNvSpPr>
          <p:nvPr/>
        </p:nvSpPr>
        <p:spPr bwMode="auto">
          <a:xfrm>
            <a:off x="3962400" y="1992313"/>
            <a:ext cx="361950" cy="361950"/>
          </a:xfrm>
          <a:custGeom>
            <a:gdLst>
              <a:gd fmla="*/ 137 w 160" name="T0"/>
              <a:gd fmla="*/ 23 h 160" name="T1"/>
              <a:gd fmla="*/ 80 w 160" name="T2"/>
              <a:gd fmla="*/ 0 h 160" name="T3"/>
              <a:gd fmla="*/ 23 w 160" name="T4"/>
              <a:gd fmla="*/ 23 h 160" name="T5"/>
              <a:gd fmla="*/ 0 w 160" name="T6"/>
              <a:gd fmla="*/ 80 h 160" name="T7"/>
              <a:gd fmla="*/ 23 w 160" name="T8"/>
              <a:gd fmla="*/ 137 h 160" name="T9"/>
              <a:gd fmla="*/ 80 w 160" name="T10"/>
              <a:gd fmla="*/ 160 h 160" name="T11"/>
              <a:gd fmla="*/ 80 w 160" name="T12"/>
              <a:gd fmla="*/ 160 h 160" name="T13"/>
              <a:gd fmla="*/ 137 w 160" name="T14"/>
              <a:gd fmla="*/ 137 h 160" name="T15"/>
              <a:gd fmla="*/ 160 w 160" name="T16"/>
              <a:gd fmla="*/ 80 h 160" name="T17"/>
              <a:gd fmla="*/ 137 w 160" name="T18"/>
              <a:gd fmla="*/ 23 h 160" name="T19"/>
              <a:gd fmla="*/ 80 w 160" name="T20"/>
              <a:gd fmla="*/ 142 h 160" name="T21"/>
              <a:gd fmla="*/ 36 w 160" name="T22"/>
              <a:gd fmla="*/ 124 h 160" name="T23"/>
              <a:gd fmla="*/ 18 w 160" name="T24"/>
              <a:gd fmla="*/ 80 h 160" name="T25"/>
              <a:gd fmla="*/ 30 w 160" name="T26"/>
              <a:gd fmla="*/ 43 h 160" name="T27"/>
              <a:gd fmla="*/ 48 w 160" name="T28"/>
              <a:gd fmla="*/ 61 h 160" name="T29"/>
              <a:gd fmla="*/ 105 w 160" name="T30"/>
              <a:gd fmla="*/ 118 h 160" name="T31"/>
              <a:gd fmla="*/ 117 w 160" name="T32"/>
              <a:gd fmla="*/ 130 h 160" name="T33"/>
              <a:gd fmla="*/ 80 w 160" name="T34"/>
              <a:gd fmla="*/ 142 h 160" name="T35"/>
              <a:gd fmla="*/ 130 w 160" name="T36"/>
              <a:gd fmla="*/ 117 h 160" name="T37"/>
              <a:gd fmla="*/ 43 w 160" name="T38"/>
              <a:gd fmla="*/ 30 h 160" name="T39"/>
              <a:gd fmla="*/ 80 w 160" name="T40"/>
              <a:gd fmla="*/ 18 h 160" name="T41"/>
              <a:gd fmla="*/ 124 w 160" name="T42"/>
              <a:gd fmla="*/ 36 h 160" name="T43"/>
              <a:gd fmla="*/ 142 w 160" name="T44"/>
              <a:gd fmla="*/ 80 h 160" name="T45"/>
              <a:gd fmla="*/ 130 w 160" name="T46"/>
              <a:gd fmla="*/ 117 h 16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60" w="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6" name="Freeform 69"/>
          <p:cNvSpPr/>
          <p:nvPr/>
        </p:nvSpPr>
        <p:spPr bwMode="auto">
          <a:xfrm>
            <a:off x="4802188" y="2001838"/>
            <a:ext cx="76200" cy="239712"/>
          </a:xfrm>
          <a:custGeom>
            <a:gdLst>
              <a:gd fmla="*/ 33 w 34" name="T0"/>
              <a:gd fmla="*/ 65 h 106" name="T1"/>
              <a:gd fmla="*/ 22 w 34" name="T2"/>
              <a:gd fmla="*/ 41 h 106" name="T3"/>
              <a:gd fmla="*/ 9 w 34" name="T4"/>
              <a:gd fmla="*/ 0 h 106" name="T5"/>
              <a:gd fmla="*/ 0 w 34" name="T6"/>
              <a:gd fmla="*/ 18 h 106" name="T7"/>
              <a:gd fmla="*/ 3 w 34" name="T8"/>
              <a:gd fmla="*/ 45 h 106" name="T9"/>
              <a:gd fmla="*/ 7 w 34" name="T10"/>
              <a:gd fmla="*/ 62 h 106" name="T11"/>
              <a:gd fmla="*/ 14 w 34" name="T12"/>
              <a:gd fmla="*/ 79 h 106" name="T13"/>
              <a:gd fmla="*/ 5 w 34" name="T14"/>
              <a:gd fmla="*/ 106 h 106" name="T15"/>
              <a:gd fmla="*/ 9 w 34" name="T16"/>
              <a:gd fmla="*/ 104 h 106" name="T17"/>
              <a:gd fmla="*/ 33 w 34" name="T18"/>
              <a:gd fmla="*/ 65 h 1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5" w="34">
                <a:moveTo>
                  <a:pt x="33" y="65"/>
                </a:moveTo>
                <a:cubicBezTo>
                  <a:pt x="32" y="55"/>
                  <a:pt x="28" y="47"/>
                  <a:pt x="22" y="41"/>
                </a:cubicBezTo>
                <a:cubicBezTo>
                  <a:pt x="13" y="30"/>
                  <a:pt x="9" y="20"/>
                  <a:pt x="9" y="0"/>
                </a:cubicBezTo>
                <a:cubicBezTo>
                  <a:pt x="4" y="6"/>
                  <a:pt x="2" y="12"/>
                  <a:pt x="0" y="18"/>
                </a:cubicBezTo>
                <a:cubicBezTo>
                  <a:pt x="0" y="27"/>
                  <a:pt x="1" y="36"/>
                  <a:pt x="3" y="45"/>
                </a:cubicBezTo>
                <a:cubicBezTo>
                  <a:pt x="4" y="51"/>
                  <a:pt x="5" y="56"/>
                  <a:pt x="7" y="62"/>
                </a:cubicBezTo>
                <a:cubicBezTo>
                  <a:pt x="9" y="68"/>
                  <a:pt x="13" y="73"/>
                  <a:pt x="14" y="79"/>
                </a:cubicBezTo>
                <a:cubicBezTo>
                  <a:pt x="16" y="90"/>
                  <a:pt x="11" y="98"/>
                  <a:pt x="5" y="106"/>
                </a:cubicBezTo>
                <a:cubicBezTo>
                  <a:pt x="6" y="106"/>
                  <a:pt x="8" y="105"/>
                  <a:pt x="9" y="104"/>
                </a:cubicBezTo>
                <a:cubicBezTo>
                  <a:pt x="19" y="99"/>
                  <a:pt x="34" y="82"/>
                  <a:pt x="33" y="65"/>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7" name="Freeform 70"/>
          <p:cNvSpPr/>
          <p:nvPr/>
        </p:nvSpPr>
        <p:spPr bwMode="auto">
          <a:xfrm>
            <a:off x="4729163" y="1947863"/>
            <a:ext cx="101600" cy="298450"/>
          </a:xfrm>
          <a:custGeom>
            <a:gdLst>
              <a:gd fmla="*/ 32 w 45" name="T0"/>
              <a:gd fmla="*/ 132 h 132" name="T1"/>
              <a:gd fmla="*/ 39 w 45" name="T2"/>
              <a:gd fmla="*/ 122 h 132" name="T3"/>
              <a:gd fmla="*/ 38 w 45" name="T4"/>
              <a:gd fmla="*/ 92 h 132" name="T5"/>
              <a:gd fmla="*/ 29 w 45" name="T6"/>
              <a:gd fmla="*/ 39 h 132" name="T7"/>
              <a:gd fmla="*/ 13 w 45" name="T8"/>
              <a:gd fmla="*/ 0 h 132" name="T9"/>
              <a:gd fmla="*/ 14 w 45" name="T10"/>
              <a:gd fmla="*/ 12 h 132" name="T11"/>
              <a:gd fmla="*/ 0 w 45" name="T12"/>
              <a:gd fmla="*/ 58 h 132" name="T13"/>
              <a:gd fmla="*/ 17 w 45" name="T14"/>
              <a:gd fmla="*/ 103 h 132" name="T15"/>
              <a:gd fmla="*/ 19 w 45" name="T16"/>
              <a:gd fmla="*/ 132 h 132" name="T17"/>
              <a:gd fmla="*/ 32 w 45" name="T18"/>
              <a:gd fmla="*/ 132 h 1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2" w="45">
                <a:moveTo>
                  <a:pt x="32" y="132"/>
                </a:moveTo>
                <a:cubicBezTo>
                  <a:pt x="35" y="128"/>
                  <a:pt x="37" y="125"/>
                  <a:pt x="39" y="122"/>
                </a:cubicBezTo>
                <a:cubicBezTo>
                  <a:pt x="45" y="111"/>
                  <a:pt x="43" y="103"/>
                  <a:pt x="38" y="92"/>
                </a:cubicBezTo>
                <a:cubicBezTo>
                  <a:pt x="32" y="75"/>
                  <a:pt x="29" y="57"/>
                  <a:pt x="29" y="39"/>
                </a:cubicBezTo>
                <a:cubicBezTo>
                  <a:pt x="26" y="25"/>
                  <a:pt x="20" y="12"/>
                  <a:pt x="13" y="0"/>
                </a:cubicBezTo>
                <a:cubicBezTo>
                  <a:pt x="13" y="3"/>
                  <a:pt x="14" y="9"/>
                  <a:pt x="14" y="12"/>
                </a:cubicBezTo>
                <a:cubicBezTo>
                  <a:pt x="15" y="30"/>
                  <a:pt x="12" y="42"/>
                  <a:pt x="0" y="58"/>
                </a:cubicBezTo>
                <a:cubicBezTo>
                  <a:pt x="5" y="74"/>
                  <a:pt x="14" y="87"/>
                  <a:pt x="17" y="103"/>
                </a:cubicBezTo>
                <a:cubicBezTo>
                  <a:pt x="19" y="113"/>
                  <a:pt x="20" y="122"/>
                  <a:pt x="19" y="132"/>
                </a:cubicBezTo>
                <a:cubicBezTo>
                  <a:pt x="24" y="132"/>
                  <a:pt x="28" y="132"/>
                  <a:pt x="32" y="13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8" name="Freeform 71"/>
          <p:cNvSpPr/>
          <p:nvPr/>
        </p:nvSpPr>
        <p:spPr bwMode="auto">
          <a:xfrm>
            <a:off x="4691063" y="2039938"/>
            <a:ext cx="76200" cy="206375"/>
          </a:xfrm>
          <a:custGeom>
            <a:gdLst>
              <a:gd fmla="*/ 30 w 34" name="T0"/>
              <a:gd fmla="*/ 58 h 91" name="T1"/>
              <a:gd fmla="*/ 7 w 34" name="T2"/>
              <a:gd fmla="*/ 0 h 91" name="T3"/>
              <a:gd fmla="*/ 5 w 34" name="T4"/>
              <a:gd fmla="*/ 24 h 91" name="T5"/>
              <a:gd fmla="*/ 0 w 34" name="T6"/>
              <a:gd fmla="*/ 54 h 91" name="T7"/>
              <a:gd fmla="*/ 23 w 34" name="T8"/>
              <a:gd fmla="*/ 87 h 91" name="T9"/>
              <a:gd fmla="*/ 33 w 34" name="T10"/>
              <a:gd fmla="*/ 91 h 91" name="T11"/>
              <a:gd fmla="*/ 30 w 34" name="T12"/>
              <a:gd fmla="*/ 58 h 91" name="T13"/>
            </a:gdLst>
            <a:cxnLst>
              <a:cxn ang="0">
                <a:pos x="T0" y="T1"/>
              </a:cxn>
              <a:cxn ang="0">
                <a:pos x="T2" y="T3"/>
              </a:cxn>
              <a:cxn ang="0">
                <a:pos x="T4" y="T5"/>
              </a:cxn>
              <a:cxn ang="0">
                <a:pos x="T6" y="T7"/>
              </a:cxn>
              <a:cxn ang="0">
                <a:pos x="T8" y="T9"/>
              </a:cxn>
              <a:cxn ang="0">
                <a:pos x="T10" y="T11"/>
              </a:cxn>
              <a:cxn ang="0">
                <a:pos x="T12" y="T13"/>
              </a:cxn>
            </a:cxnLst>
            <a:rect b="b" l="0" r="r" t="0"/>
            <a:pathLst>
              <a:path h="91" w="34">
                <a:moveTo>
                  <a:pt x="30" y="58"/>
                </a:moveTo>
                <a:cubicBezTo>
                  <a:pt x="26" y="45"/>
                  <a:pt x="12" y="14"/>
                  <a:pt x="7" y="0"/>
                </a:cubicBezTo>
                <a:cubicBezTo>
                  <a:pt x="7" y="11"/>
                  <a:pt x="6" y="20"/>
                  <a:pt x="5" y="24"/>
                </a:cubicBezTo>
                <a:cubicBezTo>
                  <a:pt x="3" y="34"/>
                  <a:pt x="0" y="45"/>
                  <a:pt x="0" y="54"/>
                </a:cubicBezTo>
                <a:cubicBezTo>
                  <a:pt x="0" y="69"/>
                  <a:pt x="15" y="82"/>
                  <a:pt x="23" y="87"/>
                </a:cubicBezTo>
                <a:cubicBezTo>
                  <a:pt x="26" y="89"/>
                  <a:pt x="30" y="90"/>
                  <a:pt x="33" y="91"/>
                </a:cubicBezTo>
                <a:cubicBezTo>
                  <a:pt x="34" y="80"/>
                  <a:pt x="33" y="69"/>
                  <a:pt x="30" y="58"/>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39" name="Freeform 72"/>
          <p:cNvSpPr/>
          <p:nvPr/>
        </p:nvSpPr>
        <p:spPr bwMode="auto">
          <a:xfrm>
            <a:off x="4651375" y="2232025"/>
            <a:ext cx="265113" cy="112713"/>
          </a:xfrm>
          <a:custGeom>
            <a:gdLst>
              <a:gd fmla="*/ 160 w 167" name="T0"/>
              <a:gd fmla="*/ 71 h 71" name="T1"/>
              <a:gd fmla="*/ 159 w 167" name="T2"/>
              <a:gd fmla="*/ 70 h 71" name="T3"/>
              <a:gd fmla="*/ 1 w 167" name="T4"/>
              <a:gd fmla="*/ 26 h 71" name="T5"/>
              <a:gd fmla="*/ 0 w 167" name="T6"/>
              <a:gd fmla="*/ 24 h 71" name="T7"/>
              <a:gd fmla="*/ 0 w 167" name="T8"/>
              <a:gd fmla="*/ 23 h 71" name="T9"/>
              <a:gd fmla="*/ 5 w 167" name="T10"/>
              <a:gd fmla="*/ 1 h 71" name="T11"/>
              <a:gd fmla="*/ 7 w 167" name="T12"/>
              <a:gd fmla="*/ 0 h 71" name="T13"/>
              <a:gd fmla="*/ 8 w 167" name="T14"/>
              <a:gd fmla="*/ 0 h 71" name="T15"/>
              <a:gd fmla="*/ 166 w 167" name="T16"/>
              <a:gd fmla="*/ 46 h 71" name="T17"/>
              <a:gd fmla="*/ 167 w 167" name="T18"/>
              <a:gd fmla="*/ 46 h 71" name="T19"/>
              <a:gd fmla="*/ 167 w 167" name="T20"/>
              <a:gd fmla="*/ 48 h 71" name="T21"/>
              <a:gd fmla="*/ 162 w 167" name="T22"/>
              <a:gd fmla="*/ 68 h 71" name="T23"/>
              <a:gd fmla="*/ 160 w 167" name="T24"/>
              <a:gd fmla="*/ 71 h 7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1" w="167">
                <a:moveTo>
                  <a:pt x="160" y="71"/>
                </a:moveTo>
                <a:lnTo>
                  <a:pt x="159" y="70"/>
                </a:lnTo>
                <a:lnTo>
                  <a:pt x="1" y="26"/>
                </a:lnTo>
                <a:lnTo>
                  <a:pt x="0" y="24"/>
                </a:lnTo>
                <a:lnTo>
                  <a:pt x="0" y="23"/>
                </a:lnTo>
                <a:lnTo>
                  <a:pt x="5" y="1"/>
                </a:lnTo>
                <a:lnTo>
                  <a:pt x="7" y="0"/>
                </a:lnTo>
                <a:lnTo>
                  <a:pt x="8" y="0"/>
                </a:lnTo>
                <a:lnTo>
                  <a:pt x="166" y="46"/>
                </a:lnTo>
                <a:lnTo>
                  <a:pt x="167" y="46"/>
                </a:lnTo>
                <a:lnTo>
                  <a:pt x="167" y="48"/>
                </a:lnTo>
                <a:lnTo>
                  <a:pt x="162" y="68"/>
                </a:lnTo>
                <a:lnTo>
                  <a:pt x="160" y="7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0" name="Freeform 73"/>
          <p:cNvSpPr/>
          <p:nvPr/>
        </p:nvSpPr>
        <p:spPr bwMode="auto">
          <a:xfrm>
            <a:off x="4797425" y="2236788"/>
            <a:ext cx="114300" cy="47625"/>
          </a:xfrm>
          <a:custGeom>
            <a:gdLst>
              <a:gd fmla="*/ 67 w 72" name="T0"/>
              <a:gd fmla="*/ 0 h 30" name="T1"/>
              <a:gd fmla="*/ 0 w 72" name="T2"/>
              <a:gd fmla="*/ 18 h 30" name="T3"/>
              <a:gd fmla="*/ 38 w 72" name="T4"/>
              <a:gd fmla="*/ 30 h 30" name="T5"/>
              <a:gd fmla="*/ 72 w 72" name="T6"/>
              <a:gd fmla="*/ 20 h 30" name="T7"/>
              <a:gd fmla="*/ 67 w 72" name="T8"/>
              <a:gd fmla="*/ 0 h 30" name="T9"/>
            </a:gdLst>
            <a:cxnLst>
              <a:cxn ang="0">
                <a:pos x="T0" y="T1"/>
              </a:cxn>
              <a:cxn ang="0">
                <a:pos x="T2" y="T3"/>
              </a:cxn>
              <a:cxn ang="0">
                <a:pos x="T4" y="T5"/>
              </a:cxn>
              <a:cxn ang="0">
                <a:pos x="T6" y="T7"/>
              </a:cxn>
              <a:cxn ang="0">
                <a:pos x="T8" y="T9"/>
              </a:cxn>
            </a:cxnLst>
            <a:rect b="b" l="0" r="r" t="0"/>
            <a:pathLst>
              <a:path h="30" w="72">
                <a:moveTo>
                  <a:pt x="67" y="0"/>
                </a:moveTo>
                <a:lnTo>
                  <a:pt x="0" y="18"/>
                </a:lnTo>
                <a:lnTo>
                  <a:pt x="38" y="30"/>
                </a:lnTo>
                <a:lnTo>
                  <a:pt x="72" y="20"/>
                </a:lnTo>
                <a:lnTo>
                  <a:pt x="67"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1" name="Freeform 74"/>
          <p:cNvSpPr/>
          <p:nvPr/>
        </p:nvSpPr>
        <p:spPr bwMode="auto">
          <a:xfrm>
            <a:off x="4654550" y="2290763"/>
            <a:ext cx="115888" cy="49212"/>
          </a:xfrm>
          <a:custGeom>
            <a:gdLst>
              <a:gd fmla="*/ 0 w 73" name="T0"/>
              <a:gd fmla="*/ 10 h 31" name="T1"/>
              <a:gd fmla="*/ 6 w 73" name="T2"/>
              <a:gd fmla="*/ 31 h 31" name="T3"/>
              <a:gd fmla="*/ 73 w 73" name="T4"/>
              <a:gd fmla="*/ 11 h 31" name="T5"/>
              <a:gd fmla="*/ 35 w 73" name="T6"/>
              <a:gd fmla="*/ 0 h 31" name="T7"/>
              <a:gd fmla="*/ 0 w 73" name="T8"/>
              <a:gd fmla="*/ 10 h 31" name="T9"/>
            </a:gdLst>
            <a:cxnLst>
              <a:cxn ang="0">
                <a:pos x="T0" y="T1"/>
              </a:cxn>
              <a:cxn ang="0">
                <a:pos x="T2" y="T3"/>
              </a:cxn>
              <a:cxn ang="0">
                <a:pos x="T4" y="T5"/>
              </a:cxn>
              <a:cxn ang="0">
                <a:pos x="T6" y="T7"/>
              </a:cxn>
              <a:cxn ang="0">
                <a:pos x="T8" y="T9"/>
              </a:cxn>
            </a:cxnLst>
            <a:rect b="b" l="0" r="r" t="0"/>
            <a:pathLst>
              <a:path h="31" w="73">
                <a:moveTo>
                  <a:pt x="0" y="10"/>
                </a:moveTo>
                <a:lnTo>
                  <a:pt x="6" y="31"/>
                </a:lnTo>
                <a:lnTo>
                  <a:pt x="73" y="11"/>
                </a:lnTo>
                <a:lnTo>
                  <a:pt x="35" y="0"/>
                </a:lnTo>
                <a:lnTo>
                  <a:pt x="0" y="1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2" name="Rectangle 75"/>
          <p:cNvSpPr>
            <a:spLocks noChangeArrowheads="1"/>
          </p:cNvSpPr>
          <p:nvPr/>
        </p:nvSpPr>
        <p:spPr bwMode="auto">
          <a:xfrm>
            <a:off x="5387975" y="2117725"/>
            <a:ext cx="36513" cy="15557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3" name="Oval 76"/>
          <p:cNvSpPr>
            <a:spLocks noChangeArrowheads="1"/>
          </p:cNvSpPr>
          <p:nvPr/>
        </p:nvSpPr>
        <p:spPr bwMode="auto">
          <a:xfrm>
            <a:off x="5387975" y="2065338"/>
            <a:ext cx="36513" cy="38100"/>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4" name="Freeform 77"/>
          <p:cNvSpPr>
            <a:spLocks noEditPoints="1"/>
          </p:cNvSpPr>
          <p:nvPr/>
        </p:nvSpPr>
        <p:spPr bwMode="auto">
          <a:xfrm>
            <a:off x="5226050" y="1987550"/>
            <a:ext cx="360363" cy="361950"/>
          </a:xfrm>
          <a:custGeom>
            <a:gdLst>
              <a:gd fmla="*/ 80 w 160" name="T0"/>
              <a:gd fmla="*/ 0 h 160" name="T1"/>
              <a:gd fmla="*/ 0 w 160" name="T2"/>
              <a:gd fmla="*/ 80 h 160" name="T3"/>
              <a:gd fmla="*/ 80 w 160" name="T4"/>
              <a:gd fmla="*/ 160 h 160" name="T5"/>
              <a:gd fmla="*/ 160 w 160" name="T6"/>
              <a:gd fmla="*/ 80 h 160" name="T7"/>
              <a:gd fmla="*/ 80 w 160" name="T8"/>
              <a:gd fmla="*/ 0 h 160" name="T9"/>
              <a:gd fmla="*/ 80 w 160" name="T10"/>
              <a:gd fmla="*/ 142 h 160" name="T11"/>
              <a:gd fmla="*/ 18 w 160" name="T12"/>
              <a:gd fmla="*/ 80 h 160" name="T13"/>
              <a:gd fmla="*/ 80 w 160" name="T14"/>
              <a:gd fmla="*/ 18 h 160" name="T15"/>
              <a:gd fmla="*/ 142 w 160" name="T16"/>
              <a:gd fmla="*/ 80 h 160" name="T17"/>
              <a:gd fmla="*/ 80 w 160" name="T18"/>
              <a:gd fmla="*/ 142 h 16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0" w="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5" name="Freeform 78"/>
          <p:cNvSpPr>
            <a:spLocks noEditPoints="1"/>
          </p:cNvSpPr>
          <p:nvPr/>
        </p:nvSpPr>
        <p:spPr bwMode="auto">
          <a:xfrm>
            <a:off x="5875338" y="1987550"/>
            <a:ext cx="360362" cy="361950"/>
          </a:xfrm>
          <a:custGeom>
            <a:gdLst>
              <a:gd fmla="*/ 80 w 160" name="T0"/>
              <a:gd fmla="*/ 0 h 160" name="T1"/>
              <a:gd fmla="*/ 0 w 160" name="T2"/>
              <a:gd fmla="*/ 80 h 160" name="T3"/>
              <a:gd fmla="*/ 80 w 160" name="T4"/>
              <a:gd fmla="*/ 160 h 160" name="T5"/>
              <a:gd fmla="*/ 160 w 160" name="T6"/>
              <a:gd fmla="*/ 80 h 160" name="T7"/>
              <a:gd fmla="*/ 80 w 160" name="T8"/>
              <a:gd fmla="*/ 0 h 160" name="T9"/>
              <a:gd fmla="*/ 80 w 160" name="T10"/>
              <a:gd fmla="*/ 142 h 160" name="T11"/>
              <a:gd fmla="*/ 18 w 160" name="T12"/>
              <a:gd fmla="*/ 80 h 160" name="T13"/>
              <a:gd fmla="*/ 80 w 160" name="T14"/>
              <a:gd fmla="*/ 18 h 160" name="T15"/>
              <a:gd fmla="*/ 142 w 160" name="T16"/>
              <a:gd fmla="*/ 80 h 160" name="T17"/>
              <a:gd fmla="*/ 80 w 160" name="T18"/>
              <a:gd fmla="*/ 142 h 16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0" w="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6" name="Freeform 79"/>
          <p:cNvSpPr/>
          <p:nvPr/>
        </p:nvSpPr>
        <p:spPr bwMode="auto">
          <a:xfrm>
            <a:off x="5989638" y="2062163"/>
            <a:ext cx="131762" cy="160337"/>
          </a:xfrm>
          <a:custGeom>
            <a:gdLst>
              <a:gd fmla="*/ 22 w 58" name="T0"/>
              <a:gd fmla="*/ 71 h 71" name="T1"/>
              <a:gd fmla="*/ 37 w 58" name="T2"/>
              <a:gd fmla="*/ 71 h 71" name="T3"/>
              <a:gd fmla="*/ 37 w 58" name="T4"/>
              <a:gd fmla="*/ 59 h 71" name="T5"/>
              <a:gd fmla="*/ 43 w 58" name="T6"/>
              <a:gd fmla="*/ 50 h 71" name="T7"/>
              <a:gd fmla="*/ 58 w 58" name="T8"/>
              <a:gd fmla="*/ 28 h 71" name="T9"/>
              <a:gd fmla="*/ 36 w 58" name="T10"/>
              <a:gd fmla="*/ 2 h 71" name="T11"/>
              <a:gd fmla="*/ 8 w 58" name="T12"/>
              <a:gd fmla="*/ 10 h 71" name="T13"/>
              <a:gd fmla="*/ 0 w 58" name="T14"/>
              <a:gd fmla="*/ 36 h 71" name="T15"/>
              <a:gd fmla="*/ 15 w 58" name="T16"/>
              <a:gd fmla="*/ 36 h 71" name="T17"/>
              <a:gd fmla="*/ 15 w 58" name="T18"/>
              <a:gd fmla="*/ 33 h 71" name="T19"/>
              <a:gd fmla="*/ 26 w 58" name="T20"/>
              <a:gd fmla="*/ 17 h 71" name="T21"/>
              <a:gd fmla="*/ 39 w 58" name="T22"/>
              <a:gd fmla="*/ 21 h 71" name="T23"/>
              <a:gd fmla="*/ 37 w 58" name="T24"/>
              <a:gd fmla="*/ 35 h 71" name="T25"/>
              <a:gd fmla="*/ 29 w 58" name="T26"/>
              <a:gd fmla="*/ 41 h 71" name="T27"/>
              <a:gd fmla="*/ 22 w 58" name="T28"/>
              <a:gd fmla="*/ 53 h 71" name="T29"/>
              <a:gd fmla="*/ 22 w 58" name="T30"/>
              <a:gd fmla="*/ 71 h 7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71" w="57">
                <a:moveTo>
                  <a:pt x="22" y="71"/>
                </a:moveTo>
                <a:cubicBezTo>
                  <a:pt x="37" y="71"/>
                  <a:pt x="37" y="71"/>
                  <a:pt x="37" y="71"/>
                </a:cubicBezTo>
                <a:cubicBezTo>
                  <a:pt x="37" y="59"/>
                  <a:pt x="37" y="59"/>
                  <a:pt x="37" y="59"/>
                </a:cubicBezTo>
                <a:cubicBezTo>
                  <a:pt x="37" y="56"/>
                  <a:pt x="39" y="53"/>
                  <a:pt x="43" y="50"/>
                </a:cubicBezTo>
                <a:cubicBezTo>
                  <a:pt x="47" y="47"/>
                  <a:pt x="58" y="42"/>
                  <a:pt x="58" y="28"/>
                </a:cubicBezTo>
                <a:cubicBezTo>
                  <a:pt x="58" y="14"/>
                  <a:pt x="46" y="4"/>
                  <a:pt x="36" y="2"/>
                </a:cubicBezTo>
                <a:cubicBezTo>
                  <a:pt x="27" y="0"/>
                  <a:pt x="16" y="2"/>
                  <a:pt x="8" y="10"/>
                </a:cubicBezTo>
                <a:cubicBezTo>
                  <a:pt x="1" y="17"/>
                  <a:pt x="0" y="23"/>
                  <a:pt x="0" y="36"/>
                </a:cubicBezTo>
                <a:cubicBezTo>
                  <a:pt x="15" y="36"/>
                  <a:pt x="15" y="36"/>
                  <a:pt x="15" y="36"/>
                </a:cubicBezTo>
                <a:cubicBezTo>
                  <a:pt x="15" y="33"/>
                  <a:pt x="15" y="33"/>
                  <a:pt x="15" y="33"/>
                </a:cubicBezTo>
                <a:cubicBezTo>
                  <a:pt x="15" y="26"/>
                  <a:pt x="16" y="19"/>
                  <a:pt x="26" y="17"/>
                </a:cubicBezTo>
                <a:cubicBezTo>
                  <a:pt x="31" y="16"/>
                  <a:pt x="36" y="18"/>
                  <a:pt x="39" y="21"/>
                </a:cubicBezTo>
                <a:cubicBezTo>
                  <a:pt x="43" y="24"/>
                  <a:pt x="43" y="32"/>
                  <a:pt x="37" y="35"/>
                </a:cubicBezTo>
                <a:cubicBezTo>
                  <a:pt x="29" y="41"/>
                  <a:pt x="29" y="41"/>
                  <a:pt x="29" y="41"/>
                </a:cubicBezTo>
                <a:cubicBezTo>
                  <a:pt x="24" y="44"/>
                  <a:pt x="22" y="48"/>
                  <a:pt x="22" y="53"/>
                </a:cubicBezTo>
                <a:cubicBezTo>
                  <a:pt x="22" y="71"/>
                  <a:pt x="22" y="71"/>
                  <a:pt x="22" y="7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7" name="Oval 80"/>
          <p:cNvSpPr>
            <a:spLocks noChangeArrowheads="1"/>
          </p:cNvSpPr>
          <p:nvPr/>
        </p:nvSpPr>
        <p:spPr bwMode="auto">
          <a:xfrm>
            <a:off x="6040438" y="2236788"/>
            <a:ext cx="34925" cy="36512"/>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8" name="Freeform 81"/>
          <p:cNvSpPr/>
          <p:nvPr/>
        </p:nvSpPr>
        <p:spPr bwMode="auto">
          <a:xfrm>
            <a:off x="6507163" y="2008188"/>
            <a:ext cx="396875" cy="330200"/>
          </a:xfrm>
          <a:custGeom>
            <a:gdLst>
              <a:gd fmla="*/ 0 w 250" name="T0"/>
              <a:gd fmla="*/ 184 h 208" name="T1"/>
              <a:gd fmla="*/ 45 w 250" name="T2"/>
              <a:gd fmla="*/ 184 h 208" name="T3"/>
              <a:gd fmla="*/ 45 w 250" name="T4"/>
              <a:gd fmla="*/ 138 h 208" name="T5"/>
              <a:gd fmla="*/ 91 w 250" name="T6"/>
              <a:gd fmla="*/ 138 h 208" name="T7"/>
              <a:gd fmla="*/ 91 w 250" name="T8"/>
              <a:gd fmla="*/ 91 h 208" name="T9"/>
              <a:gd fmla="*/ 136 w 250" name="T10"/>
              <a:gd fmla="*/ 91 h 208" name="T11"/>
              <a:gd fmla="*/ 136 w 250" name="T12"/>
              <a:gd fmla="*/ 46 h 208" name="T13"/>
              <a:gd fmla="*/ 182 w 250" name="T14"/>
              <a:gd fmla="*/ 46 h 208" name="T15"/>
              <a:gd fmla="*/ 182 w 250" name="T16"/>
              <a:gd fmla="*/ 0 h 208" name="T17"/>
              <a:gd fmla="*/ 250 w 250" name="T18"/>
              <a:gd fmla="*/ 0 h 208" name="T19"/>
              <a:gd fmla="*/ 250 w 250" name="T20"/>
              <a:gd fmla="*/ 23 h 208" name="T21"/>
              <a:gd fmla="*/ 204 w 250" name="T22"/>
              <a:gd fmla="*/ 23 h 208" name="T23"/>
              <a:gd fmla="*/ 204 w 250" name="T24"/>
              <a:gd fmla="*/ 69 h 208" name="T25"/>
              <a:gd fmla="*/ 159 w 250" name="T26"/>
              <a:gd fmla="*/ 69 h 208" name="T27"/>
              <a:gd fmla="*/ 159 w 250" name="T28"/>
              <a:gd fmla="*/ 115 h 208" name="T29"/>
              <a:gd fmla="*/ 113 w 250" name="T30"/>
              <a:gd fmla="*/ 115 h 208" name="T31"/>
              <a:gd fmla="*/ 113 w 250" name="T32"/>
              <a:gd fmla="*/ 161 h 208" name="T33"/>
              <a:gd fmla="*/ 68 w 250" name="T34"/>
              <a:gd fmla="*/ 161 h 208" name="T35"/>
              <a:gd fmla="*/ 68 w 250" name="T36"/>
              <a:gd fmla="*/ 208 h 208" name="T37"/>
              <a:gd fmla="*/ 0 w 250" name="T38"/>
              <a:gd fmla="*/ 208 h 208" name="T39"/>
              <a:gd fmla="*/ 0 w 250" name="T40"/>
              <a:gd fmla="*/ 184 h 208"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208" w="250">
                <a:moveTo>
                  <a:pt x="0" y="184"/>
                </a:moveTo>
                <a:lnTo>
                  <a:pt x="45" y="184"/>
                </a:lnTo>
                <a:lnTo>
                  <a:pt x="45" y="138"/>
                </a:lnTo>
                <a:lnTo>
                  <a:pt x="91" y="138"/>
                </a:lnTo>
                <a:lnTo>
                  <a:pt x="91" y="91"/>
                </a:lnTo>
                <a:lnTo>
                  <a:pt x="136" y="91"/>
                </a:lnTo>
                <a:lnTo>
                  <a:pt x="136" y="46"/>
                </a:lnTo>
                <a:lnTo>
                  <a:pt x="182" y="46"/>
                </a:lnTo>
                <a:lnTo>
                  <a:pt x="182" y="0"/>
                </a:lnTo>
                <a:lnTo>
                  <a:pt x="250" y="0"/>
                </a:lnTo>
                <a:lnTo>
                  <a:pt x="250" y="23"/>
                </a:lnTo>
                <a:lnTo>
                  <a:pt x="204" y="23"/>
                </a:lnTo>
                <a:lnTo>
                  <a:pt x="204" y="69"/>
                </a:lnTo>
                <a:lnTo>
                  <a:pt x="159" y="69"/>
                </a:lnTo>
                <a:lnTo>
                  <a:pt x="159" y="115"/>
                </a:lnTo>
                <a:lnTo>
                  <a:pt x="113" y="115"/>
                </a:lnTo>
                <a:lnTo>
                  <a:pt x="113" y="161"/>
                </a:lnTo>
                <a:lnTo>
                  <a:pt x="68" y="161"/>
                </a:lnTo>
                <a:lnTo>
                  <a:pt x="68" y="208"/>
                </a:lnTo>
                <a:lnTo>
                  <a:pt x="0" y="208"/>
                </a:lnTo>
                <a:lnTo>
                  <a:pt x="0" y="18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49" name="Freeform 82"/>
          <p:cNvSpPr/>
          <p:nvPr/>
        </p:nvSpPr>
        <p:spPr bwMode="auto">
          <a:xfrm>
            <a:off x="7200900" y="1974850"/>
            <a:ext cx="342900" cy="347663"/>
          </a:xfrm>
          <a:custGeom>
            <a:gdLst>
              <a:gd fmla="*/ 111 w 152" name="T0"/>
              <a:gd fmla="*/ 68 h 154" name="T1"/>
              <a:gd fmla="*/ 111 w 152" name="T2"/>
              <a:gd fmla="*/ 34 h 154" name="T3"/>
              <a:gd fmla="*/ 144 w 152" name="T4"/>
              <a:gd fmla="*/ 37 h 154" name="T5"/>
              <a:gd fmla="*/ 144 w 152" name="T6"/>
              <a:gd fmla="*/ 9 h 154" name="T7"/>
              <a:gd fmla="*/ 105 w 152" name="T8"/>
              <a:gd fmla="*/ 9 h 154" name="T9"/>
              <a:gd fmla="*/ 105 w 152" name="T10"/>
              <a:gd fmla="*/ 9 h 154" name="T11"/>
              <a:gd fmla="*/ 105 w 152" name="T12"/>
              <a:gd fmla="*/ 9 h 154" name="T13"/>
              <a:gd fmla="*/ 105 w 152" name="T14"/>
              <a:gd fmla="*/ 64 h 154" name="T15"/>
              <a:gd fmla="*/ 76 w 152" name="T16"/>
              <a:gd fmla="*/ 45 h 154" name="T17"/>
              <a:gd fmla="*/ 0 w 152" name="T18"/>
              <a:gd fmla="*/ 94 h 154" name="T19"/>
              <a:gd fmla="*/ 18 w 152" name="T20"/>
              <a:gd fmla="*/ 94 h 154" name="T21"/>
              <a:gd fmla="*/ 18 w 152" name="T22"/>
              <a:gd fmla="*/ 154 h 154" name="T23"/>
              <a:gd fmla="*/ 61 w 152" name="T24"/>
              <a:gd fmla="*/ 154 h 154" name="T25"/>
              <a:gd fmla="*/ 61 w 152" name="T26"/>
              <a:gd fmla="*/ 113 h 154" name="T27"/>
              <a:gd fmla="*/ 91 w 152" name="T28"/>
              <a:gd fmla="*/ 113 h 154" name="T29"/>
              <a:gd fmla="*/ 91 w 152" name="T30"/>
              <a:gd fmla="*/ 153 h 154" name="T31"/>
              <a:gd fmla="*/ 134 w 152" name="T32"/>
              <a:gd fmla="*/ 153 h 154" name="T33"/>
              <a:gd fmla="*/ 134 w 152" name="T34"/>
              <a:gd fmla="*/ 94 h 154" name="T35"/>
              <a:gd fmla="*/ 152 w 152" name="T36"/>
              <a:gd fmla="*/ 94 h 154" name="T37"/>
              <a:gd fmla="*/ 111 w 152" name="T38"/>
              <a:gd fmla="*/ 68 h 154"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54" w="152">
                <a:moveTo>
                  <a:pt x="111" y="68"/>
                </a:moveTo>
                <a:cubicBezTo>
                  <a:pt x="111" y="34"/>
                  <a:pt x="111" y="34"/>
                  <a:pt x="111" y="34"/>
                </a:cubicBezTo>
                <a:cubicBezTo>
                  <a:pt x="122" y="33"/>
                  <a:pt x="133" y="44"/>
                  <a:pt x="144" y="37"/>
                </a:cubicBezTo>
                <a:cubicBezTo>
                  <a:pt x="144" y="9"/>
                  <a:pt x="144" y="9"/>
                  <a:pt x="144" y="9"/>
                </a:cubicBezTo>
                <a:cubicBezTo>
                  <a:pt x="131" y="17"/>
                  <a:pt x="118" y="0"/>
                  <a:pt x="105" y="9"/>
                </a:cubicBezTo>
                <a:cubicBezTo>
                  <a:pt x="105" y="9"/>
                  <a:pt x="105" y="9"/>
                  <a:pt x="105" y="9"/>
                </a:cubicBezTo>
                <a:cubicBezTo>
                  <a:pt x="105" y="9"/>
                  <a:pt x="105" y="9"/>
                  <a:pt x="105" y="9"/>
                </a:cubicBezTo>
                <a:cubicBezTo>
                  <a:pt x="105" y="64"/>
                  <a:pt x="105" y="64"/>
                  <a:pt x="105" y="64"/>
                </a:cubicBezTo>
                <a:cubicBezTo>
                  <a:pt x="76" y="45"/>
                  <a:pt x="76" y="45"/>
                  <a:pt x="76" y="45"/>
                </a:cubicBezTo>
                <a:cubicBezTo>
                  <a:pt x="0" y="94"/>
                  <a:pt x="0" y="94"/>
                  <a:pt x="0" y="94"/>
                </a:cubicBezTo>
                <a:cubicBezTo>
                  <a:pt x="18" y="94"/>
                  <a:pt x="18" y="94"/>
                  <a:pt x="18" y="94"/>
                </a:cubicBezTo>
                <a:cubicBezTo>
                  <a:pt x="18" y="154"/>
                  <a:pt x="18" y="154"/>
                  <a:pt x="18" y="154"/>
                </a:cubicBezTo>
                <a:cubicBezTo>
                  <a:pt x="61" y="154"/>
                  <a:pt x="61" y="154"/>
                  <a:pt x="61" y="154"/>
                </a:cubicBezTo>
                <a:cubicBezTo>
                  <a:pt x="61" y="113"/>
                  <a:pt x="61" y="113"/>
                  <a:pt x="61" y="113"/>
                </a:cubicBezTo>
                <a:cubicBezTo>
                  <a:pt x="91" y="113"/>
                  <a:pt x="91" y="113"/>
                  <a:pt x="91" y="113"/>
                </a:cubicBezTo>
                <a:cubicBezTo>
                  <a:pt x="91" y="153"/>
                  <a:pt x="91" y="153"/>
                  <a:pt x="91" y="153"/>
                </a:cubicBezTo>
                <a:cubicBezTo>
                  <a:pt x="134" y="153"/>
                  <a:pt x="134" y="153"/>
                  <a:pt x="134" y="153"/>
                </a:cubicBezTo>
                <a:cubicBezTo>
                  <a:pt x="134" y="94"/>
                  <a:pt x="134" y="94"/>
                  <a:pt x="134" y="94"/>
                </a:cubicBezTo>
                <a:cubicBezTo>
                  <a:pt x="152" y="94"/>
                  <a:pt x="152" y="94"/>
                  <a:pt x="152" y="94"/>
                </a:cubicBezTo>
                <a:lnTo>
                  <a:pt x="111" y="6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0" name="Freeform 83"/>
          <p:cNvSpPr>
            <a:spLocks noEditPoints="1"/>
          </p:cNvSpPr>
          <p:nvPr/>
        </p:nvSpPr>
        <p:spPr bwMode="auto">
          <a:xfrm>
            <a:off x="7839075" y="1960563"/>
            <a:ext cx="311150" cy="371475"/>
          </a:xfrm>
          <a:custGeom>
            <a:gdLst>
              <a:gd fmla="*/ 78 w 138" name="T0"/>
              <a:gd fmla="*/ 53 h 164" name="T1"/>
              <a:gd fmla="*/ 116 w 138" name="T2"/>
              <a:gd fmla="*/ 6 h 164" name="T3"/>
              <a:gd fmla="*/ 109 w 138" name="T4"/>
              <a:gd fmla="*/ 0 h 164" name="T5"/>
              <a:gd fmla="*/ 67 w 138" name="T6"/>
              <a:gd fmla="*/ 53 h 164" name="T7"/>
              <a:gd fmla="*/ 66 w 138" name="T8"/>
              <a:gd fmla="*/ 53 h 164" name="T9"/>
              <a:gd fmla="*/ 36 w 138" name="T10"/>
              <a:gd fmla="*/ 29 h 164" name="T11"/>
              <a:gd fmla="*/ 31 w 138" name="T12"/>
              <a:gd fmla="*/ 35 h 164" name="T13"/>
              <a:gd fmla="*/ 54 w 138" name="T14"/>
              <a:gd fmla="*/ 53 h 164" name="T15"/>
              <a:gd fmla="*/ 0 w 138" name="T16"/>
              <a:gd fmla="*/ 53 h 164" name="T17"/>
              <a:gd fmla="*/ 0 w 138" name="T18"/>
              <a:gd fmla="*/ 164 h 164" name="T19"/>
              <a:gd fmla="*/ 138 w 138" name="T20"/>
              <a:gd fmla="*/ 164 h 164" name="T21"/>
              <a:gd fmla="*/ 138 w 138" name="T22"/>
              <a:gd fmla="*/ 53 h 164" name="T23"/>
              <a:gd fmla="*/ 78 w 138" name="T24"/>
              <a:gd fmla="*/ 53 h 164" name="T25"/>
              <a:gd fmla="*/ 92 w 138" name="T26"/>
              <a:gd fmla="*/ 153 h 164" name="T27"/>
              <a:gd fmla="*/ 84 w 138" name="T28"/>
              <a:gd fmla="*/ 145 h 164" name="T29"/>
              <a:gd fmla="*/ 92 w 138" name="T30"/>
              <a:gd fmla="*/ 137 h 164" name="T31"/>
              <a:gd fmla="*/ 100 w 138" name="T32"/>
              <a:gd fmla="*/ 145 h 164" name="T33"/>
              <a:gd fmla="*/ 92 w 138" name="T34"/>
              <a:gd fmla="*/ 153 h 164" name="T35"/>
              <a:gd fmla="*/ 113 w 138" name="T36"/>
              <a:gd fmla="*/ 153 h 164" name="T37"/>
              <a:gd fmla="*/ 104 w 138" name="T38"/>
              <a:gd fmla="*/ 145 h 164" name="T39"/>
              <a:gd fmla="*/ 113 w 138" name="T40"/>
              <a:gd fmla="*/ 137 h 164" name="T41"/>
              <a:gd fmla="*/ 121 w 138" name="T42"/>
              <a:gd fmla="*/ 145 h 164" name="T43"/>
              <a:gd fmla="*/ 113 w 138" name="T44"/>
              <a:gd fmla="*/ 153 h 164" name="T45"/>
              <a:gd fmla="*/ 125 w 138" name="T46"/>
              <a:gd fmla="*/ 129 h 164" name="T47"/>
              <a:gd fmla="*/ 13 w 138" name="T48"/>
              <a:gd fmla="*/ 129 h 164" name="T49"/>
              <a:gd fmla="*/ 13 w 138" name="T50"/>
              <a:gd fmla="*/ 65 h 164" name="T51"/>
              <a:gd fmla="*/ 125 w 138" name="T52"/>
              <a:gd fmla="*/ 65 h 164" name="T53"/>
              <a:gd fmla="*/ 125 w 138" name="T54"/>
              <a:gd fmla="*/ 129 h 164"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64" w="138">
                <a:moveTo>
                  <a:pt x="78" y="53"/>
                </a:moveTo>
                <a:cubicBezTo>
                  <a:pt x="116" y="6"/>
                  <a:pt x="116" y="6"/>
                  <a:pt x="116" y="6"/>
                </a:cubicBezTo>
                <a:cubicBezTo>
                  <a:pt x="109" y="0"/>
                  <a:pt x="109" y="0"/>
                  <a:pt x="109" y="0"/>
                </a:cubicBezTo>
                <a:cubicBezTo>
                  <a:pt x="67" y="53"/>
                  <a:pt x="67" y="53"/>
                  <a:pt x="67" y="53"/>
                </a:cubicBezTo>
                <a:cubicBezTo>
                  <a:pt x="66" y="53"/>
                  <a:pt x="66" y="53"/>
                  <a:pt x="66" y="53"/>
                </a:cubicBezTo>
                <a:cubicBezTo>
                  <a:pt x="36" y="29"/>
                  <a:pt x="36" y="29"/>
                  <a:pt x="36" y="29"/>
                </a:cubicBezTo>
                <a:cubicBezTo>
                  <a:pt x="31" y="35"/>
                  <a:pt x="31" y="35"/>
                  <a:pt x="31" y="35"/>
                </a:cubicBezTo>
                <a:cubicBezTo>
                  <a:pt x="54" y="53"/>
                  <a:pt x="54" y="53"/>
                  <a:pt x="54" y="53"/>
                </a:cubicBezTo>
                <a:cubicBezTo>
                  <a:pt x="0" y="53"/>
                  <a:pt x="0" y="53"/>
                  <a:pt x="0" y="53"/>
                </a:cubicBezTo>
                <a:cubicBezTo>
                  <a:pt x="0" y="164"/>
                  <a:pt x="0" y="164"/>
                  <a:pt x="0" y="164"/>
                </a:cubicBezTo>
                <a:cubicBezTo>
                  <a:pt x="138" y="164"/>
                  <a:pt x="138" y="164"/>
                  <a:pt x="138" y="164"/>
                </a:cubicBezTo>
                <a:cubicBezTo>
                  <a:pt x="138" y="53"/>
                  <a:pt x="138" y="53"/>
                  <a:pt x="138" y="53"/>
                </a:cubicBezTo>
                <a:lnTo>
                  <a:pt x="78" y="53"/>
                </a:lnTo>
                <a:close/>
                <a:moveTo>
                  <a:pt x="92" y="153"/>
                </a:moveTo>
                <a:cubicBezTo>
                  <a:pt x="88" y="153"/>
                  <a:pt x="84" y="150"/>
                  <a:pt x="84" y="145"/>
                </a:cubicBezTo>
                <a:cubicBezTo>
                  <a:pt x="84" y="141"/>
                  <a:pt x="88" y="137"/>
                  <a:pt x="92" y="137"/>
                </a:cubicBezTo>
                <a:cubicBezTo>
                  <a:pt x="96" y="137"/>
                  <a:pt x="100" y="141"/>
                  <a:pt x="100" y="145"/>
                </a:cubicBezTo>
                <a:cubicBezTo>
                  <a:pt x="100" y="150"/>
                  <a:pt x="96" y="153"/>
                  <a:pt x="92" y="153"/>
                </a:cubicBezTo>
                <a:close/>
                <a:moveTo>
                  <a:pt x="113" y="153"/>
                </a:moveTo>
                <a:cubicBezTo>
                  <a:pt x="108" y="153"/>
                  <a:pt x="104" y="150"/>
                  <a:pt x="104" y="145"/>
                </a:cubicBezTo>
                <a:cubicBezTo>
                  <a:pt x="104" y="141"/>
                  <a:pt x="108" y="137"/>
                  <a:pt x="113" y="137"/>
                </a:cubicBezTo>
                <a:cubicBezTo>
                  <a:pt x="117" y="137"/>
                  <a:pt x="121" y="141"/>
                  <a:pt x="121" y="145"/>
                </a:cubicBezTo>
                <a:cubicBezTo>
                  <a:pt x="121" y="150"/>
                  <a:pt x="117" y="153"/>
                  <a:pt x="113" y="153"/>
                </a:cubicBezTo>
                <a:close/>
                <a:moveTo>
                  <a:pt x="125" y="129"/>
                </a:moveTo>
                <a:cubicBezTo>
                  <a:pt x="13" y="129"/>
                  <a:pt x="13" y="129"/>
                  <a:pt x="13" y="129"/>
                </a:cubicBezTo>
                <a:cubicBezTo>
                  <a:pt x="13" y="65"/>
                  <a:pt x="13" y="65"/>
                  <a:pt x="13" y="65"/>
                </a:cubicBezTo>
                <a:cubicBezTo>
                  <a:pt x="125" y="65"/>
                  <a:pt x="125" y="65"/>
                  <a:pt x="125" y="65"/>
                </a:cubicBezTo>
                <a:lnTo>
                  <a:pt x="125" y="129"/>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1" name="Oval 84"/>
          <p:cNvSpPr>
            <a:spLocks noChangeArrowheads="1"/>
          </p:cNvSpPr>
          <p:nvPr/>
        </p:nvSpPr>
        <p:spPr bwMode="auto">
          <a:xfrm>
            <a:off x="812800" y="2713038"/>
            <a:ext cx="92075" cy="9048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2" name="Oval 85"/>
          <p:cNvSpPr>
            <a:spLocks noChangeArrowheads="1"/>
          </p:cNvSpPr>
          <p:nvPr/>
        </p:nvSpPr>
        <p:spPr bwMode="auto">
          <a:xfrm>
            <a:off x="1030288" y="2713038"/>
            <a:ext cx="93662" cy="92075"/>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3" name="Oval 86"/>
          <p:cNvSpPr>
            <a:spLocks noChangeArrowheads="1"/>
          </p:cNvSpPr>
          <p:nvPr/>
        </p:nvSpPr>
        <p:spPr bwMode="auto">
          <a:xfrm>
            <a:off x="873125" y="2816225"/>
            <a:ext cx="87313" cy="88900"/>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4" name="Oval 87"/>
          <p:cNvSpPr>
            <a:spLocks noChangeArrowheads="1"/>
          </p:cNvSpPr>
          <p:nvPr/>
        </p:nvSpPr>
        <p:spPr bwMode="auto">
          <a:xfrm>
            <a:off x="974725" y="2814638"/>
            <a:ext cx="90488" cy="9048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5" name="Oval 88"/>
          <p:cNvSpPr>
            <a:spLocks noChangeArrowheads="1"/>
          </p:cNvSpPr>
          <p:nvPr/>
        </p:nvSpPr>
        <p:spPr bwMode="auto">
          <a:xfrm>
            <a:off x="920750" y="2909888"/>
            <a:ext cx="92075" cy="9048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6" name="Freeform 89"/>
          <p:cNvSpPr/>
          <p:nvPr/>
        </p:nvSpPr>
        <p:spPr bwMode="auto">
          <a:xfrm>
            <a:off x="874713" y="2628900"/>
            <a:ext cx="185737" cy="176213"/>
          </a:xfrm>
          <a:custGeom>
            <a:gdLst>
              <a:gd fmla="*/ 37 w 82" name="T0"/>
              <a:gd fmla="*/ 41 h 78" name="T1"/>
              <a:gd fmla="*/ 21 w 82" name="T2"/>
              <a:gd fmla="*/ 59 h 78" name="T3"/>
              <a:gd fmla="*/ 40 w 82" name="T4"/>
              <a:gd fmla="*/ 78 h 78" name="T5"/>
              <a:gd fmla="*/ 59 w 82" name="T6"/>
              <a:gd fmla="*/ 59 h 78" name="T7"/>
              <a:gd fmla="*/ 45 w 82" name="T8"/>
              <a:gd fmla="*/ 41 h 78" name="T9"/>
              <a:gd fmla="*/ 45 w 82" name="T10"/>
              <a:gd fmla="*/ 8 h 78" name="T11"/>
              <a:gd fmla="*/ 82 w 82" name="T12"/>
              <a:gd fmla="*/ 8 h 78" name="T13"/>
              <a:gd fmla="*/ 82 w 82" name="T14"/>
              <a:gd fmla="*/ 0 h 78" name="T15"/>
              <a:gd fmla="*/ 0 w 82" name="T16"/>
              <a:gd fmla="*/ 0 h 78" name="T17"/>
              <a:gd fmla="*/ 0 w 82" name="T18"/>
              <a:gd fmla="*/ 8 h 78" name="T19"/>
              <a:gd fmla="*/ 37 w 82" name="T20"/>
              <a:gd fmla="*/ 8 h 78" name="T21"/>
              <a:gd fmla="*/ 37 w 82" name="T22"/>
              <a:gd fmla="*/ 41 h 7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78" w="82">
                <a:moveTo>
                  <a:pt x="37" y="41"/>
                </a:moveTo>
                <a:cubicBezTo>
                  <a:pt x="28" y="42"/>
                  <a:pt x="21" y="50"/>
                  <a:pt x="21" y="59"/>
                </a:cubicBezTo>
                <a:cubicBezTo>
                  <a:pt x="21" y="70"/>
                  <a:pt x="30" y="78"/>
                  <a:pt x="40" y="78"/>
                </a:cubicBezTo>
                <a:cubicBezTo>
                  <a:pt x="51" y="78"/>
                  <a:pt x="59" y="70"/>
                  <a:pt x="59" y="59"/>
                </a:cubicBezTo>
                <a:cubicBezTo>
                  <a:pt x="59" y="51"/>
                  <a:pt x="53" y="43"/>
                  <a:pt x="45" y="41"/>
                </a:cubicBezTo>
                <a:cubicBezTo>
                  <a:pt x="45" y="8"/>
                  <a:pt x="45" y="8"/>
                  <a:pt x="45" y="8"/>
                </a:cubicBezTo>
                <a:cubicBezTo>
                  <a:pt x="82" y="8"/>
                  <a:pt x="82" y="8"/>
                  <a:pt x="82" y="8"/>
                </a:cubicBezTo>
                <a:cubicBezTo>
                  <a:pt x="82" y="0"/>
                  <a:pt x="82" y="0"/>
                  <a:pt x="82" y="0"/>
                </a:cubicBezTo>
                <a:cubicBezTo>
                  <a:pt x="0" y="0"/>
                  <a:pt x="0" y="0"/>
                  <a:pt x="0" y="0"/>
                </a:cubicBezTo>
                <a:cubicBezTo>
                  <a:pt x="0" y="8"/>
                  <a:pt x="0" y="8"/>
                  <a:pt x="0" y="8"/>
                </a:cubicBezTo>
                <a:cubicBezTo>
                  <a:pt x="37" y="8"/>
                  <a:pt x="37" y="8"/>
                  <a:pt x="37" y="8"/>
                </a:cubicBezTo>
                <a:lnTo>
                  <a:pt x="37" y="4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7" name="Freeform 90"/>
          <p:cNvSpPr>
            <a:spLocks noEditPoints="1"/>
          </p:cNvSpPr>
          <p:nvPr/>
        </p:nvSpPr>
        <p:spPr bwMode="auto">
          <a:xfrm>
            <a:off x="1512888" y="2644775"/>
            <a:ext cx="244475" cy="312738"/>
          </a:xfrm>
          <a:custGeom>
            <a:gdLst>
              <a:gd fmla="*/ 106 w 108" name="T0"/>
              <a:gd fmla="*/ 30 h 138" name="T1"/>
              <a:gd fmla="*/ 81 w 108" name="T2"/>
              <a:gd fmla="*/ 2 h 138" name="T3"/>
              <a:gd fmla="*/ 81 w 108" name="T4"/>
              <a:gd fmla="*/ 0 h 138" name="T5"/>
              <a:gd fmla="*/ 0 w 108" name="T6"/>
              <a:gd fmla="*/ 0 h 138" name="T7"/>
              <a:gd fmla="*/ 0 w 108" name="T8"/>
              <a:gd fmla="*/ 138 h 138" name="T9"/>
              <a:gd fmla="*/ 108 w 108" name="T10"/>
              <a:gd fmla="*/ 138 h 138" name="T11"/>
              <a:gd fmla="*/ 108 w 108" name="T12"/>
              <a:gd fmla="*/ 30 h 138" name="T13"/>
              <a:gd fmla="*/ 106 w 108" name="T14"/>
              <a:gd fmla="*/ 30 h 138" name="T15"/>
              <a:gd fmla="*/ 102 w 108" name="T16"/>
              <a:gd fmla="*/ 30 h 138" name="T17"/>
              <a:gd fmla="*/ 81 w 108" name="T18"/>
              <a:gd fmla="*/ 30 h 138" name="T19"/>
              <a:gd fmla="*/ 81 w 108" name="T20"/>
              <a:gd fmla="*/ 7 h 138" name="T21"/>
              <a:gd fmla="*/ 102 w 108" name="T22"/>
              <a:gd fmla="*/ 30 h 138" name="T23"/>
              <a:gd fmla="*/ 104 w 108" name="T24"/>
              <a:gd fmla="*/ 134 h 138" name="T25"/>
              <a:gd fmla="*/ 4 w 108" name="T26"/>
              <a:gd fmla="*/ 134 h 138" name="T27"/>
              <a:gd fmla="*/ 4 w 108" name="T28"/>
              <a:gd fmla="*/ 4 h 138" name="T29"/>
              <a:gd fmla="*/ 77 w 108" name="T30"/>
              <a:gd fmla="*/ 4 h 138" name="T31"/>
              <a:gd fmla="*/ 77 w 108" name="T32"/>
              <a:gd fmla="*/ 34 h 138" name="T33"/>
              <a:gd fmla="*/ 104 w 108" name="T34"/>
              <a:gd fmla="*/ 34 h 138" name="T35"/>
              <a:gd fmla="*/ 104 w 108" name="T36"/>
              <a:gd fmla="*/ 134 h 1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38" w="108">
                <a:moveTo>
                  <a:pt x="106" y="30"/>
                </a:moveTo>
                <a:cubicBezTo>
                  <a:pt x="81" y="2"/>
                  <a:pt x="81" y="2"/>
                  <a:pt x="81" y="2"/>
                </a:cubicBezTo>
                <a:cubicBezTo>
                  <a:pt x="81" y="0"/>
                  <a:pt x="81" y="0"/>
                  <a:pt x="81" y="0"/>
                </a:cubicBezTo>
                <a:cubicBezTo>
                  <a:pt x="0" y="0"/>
                  <a:pt x="0" y="0"/>
                  <a:pt x="0" y="0"/>
                </a:cubicBezTo>
                <a:cubicBezTo>
                  <a:pt x="0" y="138"/>
                  <a:pt x="0" y="138"/>
                  <a:pt x="0" y="138"/>
                </a:cubicBezTo>
                <a:cubicBezTo>
                  <a:pt x="108" y="138"/>
                  <a:pt x="108" y="138"/>
                  <a:pt x="108" y="138"/>
                </a:cubicBezTo>
                <a:cubicBezTo>
                  <a:pt x="108" y="30"/>
                  <a:pt x="108" y="30"/>
                  <a:pt x="108" y="30"/>
                </a:cubicBezTo>
                <a:lnTo>
                  <a:pt x="106" y="30"/>
                </a:lnTo>
                <a:close/>
                <a:moveTo>
                  <a:pt x="102" y="30"/>
                </a:moveTo>
                <a:cubicBezTo>
                  <a:pt x="81" y="30"/>
                  <a:pt x="81" y="30"/>
                  <a:pt x="81" y="30"/>
                </a:cubicBezTo>
                <a:cubicBezTo>
                  <a:pt x="81" y="7"/>
                  <a:pt x="81" y="7"/>
                  <a:pt x="81" y="7"/>
                </a:cubicBezTo>
                <a:lnTo>
                  <a:pt x="102" y="30"/>
                </a:lnTo>
                <a:close/>
                <a:moveTo>
                  <a:pt x="104" y="134"/>
                </a:moveTo>
                <a:cubicBezTo>
                  <a:pt x="96" y="134"/>
                  <a:pt x="12" y="134"/>
                  <a:pt x="4" y="134"/>
                </a:cubicBezTo>
                <a:cubicBezTo>
                  <a:pt x="4" y="126"/>
                  <a:pt x="4" y="12"/>
                  <a:pt x="4" y="4"/>
                </a:cubicBezTo>
                <a:cubicBezTo>
                  <a:pt x="9" y="4"/>
                  <a:pt x="49" y="4"/>
                  <a:pt x="77" y="4"/>
                </a:cubicBezTo>
                <a:cubicBezTo>
                  <a:pt x="77" y="34"/>
                  <a:pt x="77" y="34"/>
                  <a:pt x="77" y="34"/>
                </a:cubicBezTo>
                <a:cubicBezTo>
                  <a:pt x="104" y="34"/>
                  <a:pt x="104" y="34"/>
                  <a:pt x="104" y="34"/>
                </a:cubicBezTo>
                <a:cubicBezTo>
                  <a:pt x="104" y="71"/>
                  <a:pt x="104" y="129"/>
                  <a:pt x="104" y="13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8" name="Freeform 91"/>
          <p:cNvSpPr>
            <a:spLocks noEditPoints="1"/>
          </p:cNvSpPr>
          <p:nvPr/>
        </p:nvSpPr>
        <p:spPr bwMode="auto">
          <a:xfrm>
            <a:off x="2217738" y="2654300"/>
            <a:ext cx="49212" cy="49213"/>
          </a:xfrm>
          <a:custGeom>
            <a:gdLst>
              <a:gd fmla="*/ 11 w 22" name="T0"/>
              <a:gd fmla="*/ 0 h 22" name="T1"/>
              <a:gd fmla="*/ 0 w 22" name="T2"/>
              <a:gd fmla="*/ 11 h 22" name="T3"/>
              <a:gd fmla="*/ 11 w 22" name="T4"/>
              <a:gd fmla="*/ 22 h 22" name="T5"/>
              <a:gd fmla="*/ 22 w 22" name="T6"/>
              <a:gd fmla="*/ 11 h 22" name="T7"/>
              <a:gd fmla="*/ 11 w 22" name="T8"/>
              <a:gd fmla="*/ 0 h 22" name="T9"/>
              <a:gd fmla="*/ 11 w 22" name="T10"/>
              <a:gd fmla="*/ 17 h 22" name="T11"/>
              <a:gd fmla="*/ 5 w 22" name="T12"/>
              <a:gd fmla="*/ 11 h 22" name="T13"/>
              <a:gd fmla="*/ 11 w 22" name="T14"/>
              <a:gd fmla="*/ 4 h 22" name="T15"/>
              <a:gd fmla="*/ 17 w 22" name="T16"/>
              <a:gd fmla="*/ 11 h 22" name="T17"/>
              <a:gd fmla="*/ 11 w 22" name="T18"/>
              <a:gd fmla="*/ 17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7"/>
                  <a:pt x="8" y="4"/>
                  <a:pt x="11" y="4"/>
                </a:cubicBezTo>
                <a:cubicBezTo>
                  <a:pt x="15" y="4"/>
                  <a:pt x="17" y="7"/>
                  <a:pt x="17" y="11"/>
                </a:cubicBezTo>
                <a:cubicBezTo>
                  <a:pt x="17" y="14"/>
                  <a:pt x="15" y="17"/>
                  <a:pt x="11" y="17"/>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59" name="Freeform 92"/>
          <p:cNvSpPr>
            <a:spLocks noEditPoints="1"/>
          </p:cNvSpPr>
          <p:nvPr/>
        </p:nvSpPr>
        <p:spPr bwMode="auto">
          <a:xfrm>
            <a:off x="2336800" y="2649538"/>
            <a:ext cx="47625" cy="49212"/>
          </a:xfrm>
          <a:custGeom>
            <a:gdLst>
              <a:gd fmla="*/ 10 w 21" name="T0"/>
              <a:gd fmla="*/ 0 h 22" name="T1"/>
              <a:gd fmla="*/ 0 w 21" name="T2"/>
              <a:gd fmla="*/ 11 h 22" name="T3"/>
              <a:gd fmla="*/ 10 w 21" name="T4"/>
              <a:gd fmla="*/ 22 h 22" name="T5"/>
              <a:gd fmla="*/ 21 w 21" name="T6"/>
              <a:gd fmla="*/ 11 h 22" name="T7"/>
              <a:gd fmla="*/ 10 w 21" name="T8"/>
              <a:gd fmla="*/ 0 h 22" name="T9"/>
              <a:gd fmla="*/ 10 w 21" name="T10"/>
              <a:gd fmla="*/ 17 h 22" name="T11"/>
              <a:gd fmla="*/ 4 w 21" name="T12"/>
              <a:gd fmla="*/ 11 h 22" name="T13"/>
              <a:gd fmla="*/ 10 w 21" name="T14"/>
              <a:gd fmla="*/ 5 h 22" name="T15"/>
              <a:gd fmla="*/ 17 w 21" name="T16"/>
              <a:gd fmla="*/ 11 h 22" name="T17"/>
              <a:gd fmla="*/ 10 w 21" name="T18"/>
              <a:gd fmla="*/ 17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21">
                <a:moveTo>
                  <a:pt x="10" y="0"/>
                </a:moveTo>
                <a:cubicBezTo>
                  <a:pt x="4" y="0"/>
                  <a:pt x="0" y="5"/>
                  <a:pt x="0" y="11"/>
                </a:cubicBezTo>
                <a:cubicBezTo>
                  <a:pt x="0" y="17"/>
                  <a:pt x="4" y="22"/>
                  <a:pt x="10" y="22"/>
                </a:cubicBezTo>
                <a:cubicBezTo>
                  <a:pt x="16" y="22"/>
                  <a:pt x="21" y="17"/>
                  <a:pt x="21" y="11"/>
                </a:cubicBezTo>
                <a:cubicBezTo>
                  <a:pt x="21" y="5"/>
                  <a:pt x="16" y="0"/>
                  <a:pt x="10" y="0"/>
                </a:cubicBezTo>
                <a:close/>
                <a:moveTo>
                  <a:pt x="10" y="17"/>
                </a:moveTo>
                <a:cubicBezTo>
                  <a:pt x="7" y="17"/>
                  <a:pt x="4" y="15"/>
                  <a:pt x="4" y="11"/>
                </a:cubicBezTo>
                <a:cubicBezTo>
                  <a:pt x="4" y="8"/>
                  <a:pt x="7" y="5"/>
                  <a:pt x="10" y="5"/>
                </a:cubicBezTo>
                <a:cubicBezTo>
                  <a:pt x="14" y="5"/>
                  <a:pt x="17" y="8"/>
                  <a:pt x="17" y="11"/>
                </a:cubicBezTo>
                <a:cubicBezTo>
                  <a:pt x="17" y="15"/>
                  <a:pt x="14" y="17"/>
                  <a:pt x="10" y="17"/>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60" name="Freeform 93"/>
          <p:cNvSpPr>
            <a:spLocks noEditPoints="1"/>
          </p:cNvSpPr>
          <p:nvPr/>
        </p:nvSpPr>
        <p:spPr bwMode="auto">
          <a:xfrm>
            <a:off x="2132013" y="2613025"/>
            <a:ext cx="288925" cy="347663"/>
          </a:xfrm>
          <a:custGeom>
            <a:gdLst>
              <a:gd fmla="*/ 101 w 128" name="T0"/>
              <a:gd fmla="*/ 0 h 154" name="T1"/>
              <a:gd fmla="*/ 75 w 128" name="T2"/>
              <a:gd fmla="*/ 22 h 154" name="T3"/>
              <a:gd fmla="*/ 49 w 128" name="T4"/>
              <a:gd fmla="*/ 2 h 154" name="T5"/>
              <a:gd fmla="*/ 22 w 128" name="T6"/>
              <a:gd fmla="*/ 29 h 154" name="T7"/>
              <a:gd fmla="*/ 41 w 128" name="T8"/>
              <a:gd fmla="*/ 54 h 154" name="T9"/>
              <a:gd fmla="*/ 41 w 128" name="T10"/>
              <a:gd fmla="*/ 65 h 154" name="T11"/>
              <a:gd fmla="*/ 0 w 128" name="T12"/>
              <a:gd fmla="*/ 56 h 154" name="T13"/>
              <a:gd fmla="*/ 0 w 128" name="T14"/>
              <a:gd fmla="*/ 97 h 154" name="T15"/>
              <a:gd fmla="*/ 41 w 128" name="T16"/>
              <a:gd fmla="*/ 92 h 154" name="T17"/>
              <a:gd fmla="*/ 41 w 128" name="T18"/>
              <a:gd fmla="*/ 106 h 154" name="T19"/>
              <a:gd fmla="*/ 75 w 128" name="T20"/>
              <a:gd fmla="*/ 106 h 154" name="T21"/>
              <a:gd fmla="*/ 75 w 128" name="T22"/>
              <a:gd fmla="*/ 144 h 154" name="T23"/>
              <a:gd fmla="*/ 49 w 128" name="T24"/>
              <a:gd fmla="*/ 144 h 154" name="T25"/>
              <a:gd fmla="*/ 49 w 128" name="T26"/>
              <a:gd fmla="*/ 154 h 154" name="T27"/>
              <a:gd fmla="*/ 75 w 128" name="T28"/>
              <a:gd fmla="*/ 154 h 154" name="T29"/>
              <a:gd fmla="*/ 86 w 128" name="T30"/>
              <a:gd fmla="*/ 154 h 154" name="T31"/>
              <a:gd fmla="*/ 112 w 128" name="T32"/>
              <a:gd fmla="*/ 154 h 154" name="T33"/>
              <a:gd fmla="*/ 112 w 128" name="T34"/>
              <a:gd fmla="*/ 144 h 154" name="T35"/>
              <a:gd fmla="*/ 86 w 128" name="T36"/>
              <a:gd fmla="*/ 144 h 154" name="T37"/>
              <a:gd fmla="*/ 86 w 128" name="T38"/>
              <a:gd fmla="*/ 106 h 154" name="T39"/>
              <a:gd fmla="*/ 116 w 128" name="T40"/>
              <a:gd fmla="*/ 106 h 154" name="T41"/>
              <a:gd fmla="*/ 116 w 128" name="T42"/>
              <a:gd fmla="*/ 50 h 154" name="T43"/>
              <a:gd fmla="*/ 128 w 128" name="T44"/>
              <a:gd fmla="*/ 27 h 154" name="T45"/>
              <a:gd fmla="*/ 101 w 128" name="T46"/>
              <a:gd fmla="*/ 0 h 154" name="T47"/>
              <a:gd fmla="*/ 56 w 128" name="T48"/>
              <a:gd fmla="*/ 50 h 154" name="T49"/>
              <a:gd fmla="*/ 42 w 128" name="T50"/>
              <a:gd fmla="*/ 50 h 154" name="T51"/>
              <a:gd fmla="*/ 27 w 128" name="T52"/>
              <a:gd fmla="*/ 29 h 154" name="T53"/>
              <a:gd fmla="*/ 49 w 128" name="T54"/>
              <a:gd fmla="*/ 7 h 154" name="T55"/>
              <a:gd fmla="*/ 71 w 128" name="T56"/>
              <a:gd fmla="*/ 29 h 154" name="T57"/>
              <a:gd fmla="*/ 56 w 128" name="T58"/>
              <a:gd fmla="*/ 50 h 154" name="T59"/>
              <a:gd fmla="*/ 66 w 128" name="T60"/>
              <a:gd fmla="*/ 50 h 154" name="T61"/>
              <a:gd fmla="*/ 76 w 128" name="T62"/>
              <a:gd fmla="*/ 34 h 154" name="T63"/>
              <a:gd fmla="*/ 87 w 128" name="T64"/>
              <a:gd fmla="*/ 50 h 154" name="T65"/>
              <a:gd fmla="*/ 66 w 128" name="T66"/>
              <a:gd fmla="*/ 50 h 154" name="T67"/>
              <a:gd fmla="*/ 101 w 128" name="T68"/>
              <a:gd fmla="*/ 49 h 154" name="T69"/>
              <a:gd fmla="*/ 79 w 128" name="T70"/>
              <a:gd fmla="*/ 27 h 154" name="T71"/>
              <a:gd fmla="*/ 101 w 128" name="T72"/>
              <a:gd fmla="*/ 5 h 154" name="T73"/>
              <a:gd fmla="*/ 124 w 128" name="T74"/>
              <a:gd fmla="*/ 27 h 154" name="T75"/>
              <a:gd fmla="*/ 101 w 128" name="T76"/>
              <a:gd fmla="*/ 49 h 154"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154" w="128">
                <a:moveTo>
                  <a:pt x="101" y="0"/>
                </a:moveTo>
                <a:cubicBezTo>
                  <a:pt x="88" y="0"/>
                  <a:pt x="78" y="10"/>
                  <a:pt x="75" y="22"/>
                </a:cubicBezTo>
                <a:cubicBezTo>
                  <a:pt x="72" y="10"/>
                  <a:pt x="62" y="2"/>
                  <a:pt x="49" y="2"/>
                </a:cubicBezTo>
                <a:cubicBezTo>
                  <a:pt x="34" y="2"/>
                  <a:pt x="22" y="14"/>
                  <a:pt x="22" y="29"/>
                </a:cubicBezTo>
                <a:cubicBezTo>
                  <a:pt x="22" y="41"/>
                  <a:pt x="30" y="51"/>
                  <a:pt x="41" y="54"/>
                </a:cubicBezTo>
                <a:cubicBezTo>
                  <a:pt x="41" y="65"/>
                  <a:pt x="41" y="65"/>
                  <a:pt x="41" y="65"/>
                </a:cubicBezTo>
                <a:cubicBezTo>
                  <a:pt x="0" y="56"/>
                  <a:pt x="0" y="56"/>
                  <a:pt x="0" y="56"/>
                </a:cubicBezTo>
                <a:cubicBezTo>
                  <a:pt x="0" y="97"/>
                  <a:pt x="0" y="97"/>
                  <a:pt x="0" y="97"/>
                </a:cubicBezTo>
                <a:cubicBezTo>
                  <a:pt x="41" y="92"/>
                  <a:pt x="41" y="92"/>
                  <a:pt x="41" y="92"/>
                </a:cubicBezTo>
                <a:cubicBezTo>
                  <a:pt x="41" y="106"/>
                  <a:pt x="41" y="106"/>
                  <a:pt x="41" y="106"/>
                </a:cubicBezTo>
                <a:cubicBezTo>
                  <a:pt x="75" y="106"/>
                  <a:pt x="75" y="106"/>
                  <a:pt x="75" y="106"/>
                </a:cubicBezTo>
                <a:cubicBezTo>
                  <a:pt x="75" y="144"/>
                  <a:pt x="75" y="144"/>
                  <a:pt x="75" y="144"/>
                </a:cubicBezTo>
                <a:cubicBezTo>
                  <a:pt x="49" y="144"/>
                  <a:pt x="49" y="144"/>
                  <a:pt x="49" y="144"/>
                </a:cubicBezTo>
                <a:cubicBezTo>
                  <a:pt x="49" y="154"/>
                  <a:pt x="49" y="154"/>
                  <a:pt x="49" y="154"/>
                </a:cubicBezTo>
                <a:cubicBezTo>
                  <a:pt x="75" y="154"/>
                  <a:pt x="75" y="154"/>
                  <a:pt x="75" y="154"/>
                </a:cubicBezTo>
                <a:cubicBezTo>
                  <a:pt x="86" y="154"/>
                  <a:pt x="86" y="154"/>
                  <a:pt x="86" y="154"/>
                </a:cubicBezTo>
                <a:cubicBezTo>
                  <a:pt x="112" y="154"/>
                  <a:pt x="112" y="154"/>
                  <a:pt x="112" y="154"/>
                </a:cubicBezTo>
                <a:cubicBezTo>
                  <a:pt x="112" y="144"/>
                  <a:pt x="112" y="144"/>
                  <a:pt x="112" y="144"/>
                </a:cubicBezTo>
                <a:cubicBezTo>
                  <a:pt x="86" y="144"/>
                  <a:pt x="86" y="144"/>
                  <a:pt x="86" y="144"/>
                </a:cubicBezTo>
                <a:cubicBezTo>
                  <a:pt x="86" y="106"/>
                  <a:pt x="86" y="106"/>
                  <a:pt x="86" y="106"/>
                </a:cubicBezTo>
                <a:cubicBezTo>
                  <a:pt x="116" y="106"/>
                  <a:pt x="116" y="106"/>
                  <a:pt x="116" y="106"/>
                </a:cubicBezTo>
                <a:cubicBezTo>
                  <a:pt x="116" y="50"/>
                  <a:pt x="116" y="50"/>
                  <a:pt x="116" y="50"/>
                </a:cubicBezTo>
                <a:cubicBezTo>
                  <a:pt x="123" y="45"/>
                  <a:pt x="128" y="37"/>
                  <a:pt x="128" y="27"/>
                </a:cubicBezTo>
                <a:cubicBezTo>
                  <a:pt x="128" y="12"/>
                  <a:pt x="116" y="0"/>
                  <a:pt x="101" y="0"/>
                </a:cubicBezTo>
                <a:close/>
                <a:moveTo>
                  <a:pt x="56" y="50"/>
                </a:moveTo>
                <a:cubicBezTo>
                  <a:pt x="42" y="50"/>
                  <a:pt x="42" y="50"/>
                  <a:pt x="42" y="50"/>
                </a:cubicBezTo>
                <a:cubicBezTo>
                  <a:pt x="34" y="47"/>
                  <a:pt x="27" y="38"/>
                  <a:pt x="27" y="29"/>
                </a:cubicBezTo>
                <a:cubicBezTo>
                  <a:pt x="27" y="16"/>
                  <a:pt x="37" y="7"/>
                  <a:pt x="49" y="7"/>
                </a:cubicBezTo>
                <a:cubicBezTo>
                  <a:pt x="61" y="7"/>
                  <a:pt x="71" y="16"/>
                  <a:pt x="71" y="29"/>
                </a:cubicBezTo>
                <a:cubicBezTo>
                  <a:pt x="71" y="38"/>
                  <a:pt x="65" y="47"/>
                  <a:pt x="56" y="50"/>
                </a:cubicBezTo>
                <a:close/>
                <a:moveTo>
                  <a:pt x="66" y="50"/>
                </a:moveTo>
                <a:cubicBezTo>
                  <a:pt x="71" y="46"/>
                  <a:pt x="74" y="40"/>
                  <a:pt x="76" y="34"/>
                </a:cubicBezTo>
                <a:cubicBezTo>
                  <a:pt x="77" y="40"/>
                  <a:pt x="81" y="46"/>
                  <a:pt x="87" y="50"/>
                </a:cubicBezTo>
                <a:lnTo>
                  <a:pt x="66" y="50"/>
                </a:lnTo>
                <a:close/>
                <a:moveTo>
                  <a:pt x="101" y="49"/>
                </a:moveTo>
                <a:cubicBezTo>
                  <a:pt x="89" y="49"/>
                  <a:pt x="79" y="39"/>
                  <a:pt x="79" y="27"/>
                </a:cubicBezTo>
                <a:cubicBezTo>
                  <a:pt x="79" y="15"/>
                  <a:pt x="89" y="5"/>
                  <a:pt x="101" y="5"/>
                </a:cubicBezTo>
                <a:cubicBezTo>
                  <a:pt x="114" y="5"/>
                  <a:pt x="124" y="15"/>
                  <a:pt x="124" y="27"/>
                </a:cubicBezTo>
                <a:cubicBezTo>
                  <a:pt x="124" y="39"/>
                  <a:pt x="114" y="49"/>
                  <a:pt x="101" y="49"/>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61" name="Freeform 94"/>
          <p:cNvSpPr>
            <a:spLocks noEditPoints="1"/>
          </p:cNvSpPr>
          <p:nvPr/>
        </p:nvSpPr>
        <p:spPr bwMode="auto">
          <a:xfrm>
            <a:off x="2803525" y="2649538"/>
            <a:ext cx="106363" cy="106362"/>
          </a:xfrm>
          <a:custGeom>
            <a:gdLst>
              <a:gd fmla="*/ 24 w 47" name="T0"/>
              <a:gd fmla="*/ 0 h 47" name="T1"/>
              <a:gd fmla="*/ 0 w 47" name="T2"/>
              <a:gd fmla="*/ 24 h 47" name="T3"/>
              <a:gd fmla="*/ 24 w 47" name="T4"/>
              <a:gd fmla="*/ 47 h 47" name="T5"/>
              <a:gd fmla="*/ 47 w 47" name="T6"/>
              <a:gd fmla="*/ 24 h 47" name="T7"/>
              <a:gd fmla="*/ 24 w 47" name="T8"/>
              <a:gd fmla="*/ 0 h 47" name="T9"/>
              <a:gd fmla="*/ 24 w 47" name="T10"/>
              <a:gd fmla="*/ 43 h 47" name="T11"/>
              <a:gd fmla="*/ 5 w 47" name="T12"/>
              <a:gd fmla="*/ 24 h 47" name="T13"/>
              <a:gd fmla="*/ 24 w 47" name="T14"/>
              <a:gd fmla="*/ 5 h 47" name="T15"/>
              <a:gd fmla="*/ 43 w 47" name="T16"/>
              <a:gd fmla="*/ 24 h 47" name="T17"/>
              <a:gd fmla="*/ 24 w 47" name="T18"/>
              <a:gd fmla="*/ 43 h 4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7" w="47">
                <a:moveTo>
                  <a:pt x="24" y="0"/>
                </a:moveTo>
                <a:cubicBezTo>
                  <a:pt x="11" y="0"/>
                  <a:pt x="0" y="11"/>
                  <a:pt x="0" y="24"/>
                </a:cubicBezTo>
                <a:cubicBezTo>
                  <a:pt x="0" y="37"/>
                  <a:pt x="11" y="47"/>
                  <a:pt x="24" y="47"/>
                </a:cubicBezTo>
                <a:cubicBezTo>
                  <a:pt x="37" y="47"/>
                  <a:pt x="47" y="37"/>
                  <a:pt x="47" y="24"/>
                </a:cubicBezTo>
                <a:cubicBezTo>
                  <a:pt x="47" y="11"/>
                  <a:pt x="37" y="0"/>
                  <a:pt x="24" y="0"/>
                </a:cubicBezTo>
                <a:close/>
                <a:moveTo>
                  <a:pt x="24" y="43"/>
                </a:moveTo>
                <a:cubicBezTo>
                  <a:pt x="13" y="43"/>
                  <a:pt x="5" y="34"/>
                  <a:pt x="5" y="24"/>
                </a:cubicBezTo>
                <a:cubicBezTo>
                  <a:pt x="5" y="13"/>
                  <a:pt x="13" y="5"/>
                  <a:pt x="24" y="5"/>
                </a:cubicBezTo>
                <a:cubicBezTo>
                  <a:pt x="34" y="5"/>
                  <a:pt x="43" y="13"/>
                  <a:pt x="43" y="24"/>
                </a:cubicBezTo>
                <a:cubicBezTo>
                  <a:pt x="43" y="34"/>
                  <a:pt x="34" y="43"/>
                  <a:pt x="24" y="4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62" name="Freeform 95"/>
          <p:cNvSpPr>
            <a:spLocks noEditPoints="1"/>
          </p:cNvSpPr>
          <p:nvPr/>
        </p:nvSpPr>
        <p:spPr bwMode="auto">
          <a:xfrm>
            <a:off x="2751138" y="2597150"/>
            <a:ext cx="212725" cy="212725"/>
          </a:xfrm>
          <a:custGeom>
            <a:gdLst>
              <a:gd fmla="*/ 47 w 94" name="T0"/>
              <a:gd fmla="*/ 0 h 94" name="T1"/>
              <a:gd fmla="*/ 0 w 94" name="T2"/>
              <a:gd fmla="*/ 47 h 94" name="T3"/>
              <a:gd fmla="*/ 47 w 94" name="T4"/>
              <a:gd fmla="*/ 94 h 94" name="T5"/>
              <a:gd fmla="*/ 94 w 94" name="T6"/>
              <a:gd fmla="*/ 47 h 94" name="T7"/>
              <a:gd fmla="*/ 47 w 94" name="T8"/>
              <a:gd fmla="*/ 0 h 94" name="T9"/>
              <a:gd fmla="*/ 47 w 94" name="T10"/>
              <a:gd fmla="*/ 89 h 94" name="T11"/>
              <a:gd fmla="*/ 5 w 94" name="T12"/>
              <a:gd fmla="*/ 47 h 94" name="T13"/>
              <a:gd fmla="*/ 47 w 94" name="T14"/>
              <a:gd fmla="*/ 4 h 94" name="T15"/>
              <a:gd fmla="*/ 89 w 94" name="T16"/>
              <a:gd fmla="*/ 47 h 94" name="T17"/>
              <a:gd fmla="*/ 47 w 94" name="T18"/>
              <a:gd fmla="*/ 89 h 9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4" w="94">
                <a:moveTo>
                  <a:pt x="47" y="0"/>
                </a:moveTo>
                <a:cubicBezTo>
                  <a:pt x="21" y="0"/>
                  <a:pt x="0" y="21"/>
                  <a:pt x="0" y="47"/>
                </a:cubicBezTo>
                <a:cubicBezTo>
                  <a:pt x="0" y="73"/>
                  <a:pt x="21" y="94"/>
                  <a:pt x="47" y="94"/>
                </a:cubicBezTo>
                <a:cubicBezTo>
                  <a:pt x="73" y="94"/>
                  <a:pt x="94" y="73"/>
                  <a:pt x="94" y="47"/>
                </a:cubicBezTo>
                <a:cubicBezTo>
                  <a:pt x="94" y="21"/>
                  <a:pt x="73" y="0"/>
                  <a:pt x="47" y="0"/>
                </a:cubicBezTo>
                <a:close/>
                <a:moveTo>
                  <a:pt x="47" y="89"/>
                </a:moveTo>
                <a:cubicBezTo>
                  <a:pt x="24" y="89"/>
                  <a:pt x="5" y="70"/>
                  <a:pt x="5" y="47"/>
                </a:cubicBezTo>
                <a:cubicBezTo>
                  <a:pt x="5" y="23"/>
                  <a:pt x="24" y="4"/>
                  <a:pt x="47" y="4"/>
                </a:cubicBezTo>
                <a:cubicBezTo>
                  <a:pt x="70" y="4"/>
                  <a:pt x="89" y="23"/>
                  <a:pt x="89" y="47"/>
                </a:cubicBezTo>
                <a:cubicBezTo>
                  <a:pt x="89" y="70"/>
                  <a:pt x="70" y="89"/>
                  <a:pt x="47" y="89"/>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63" name="Freeform 96"/>
          <p:cNvSpPr/>
          <p:nvPr/>
        </p:nvSpPr>
        <p:spPr bwMode="auto">
          <a:xfrm>
            <a:off x="2836863" y="2690813"/>
            <a:ext cx="190500" cy="285750"/>
          </a:xfrm>
          <a:custGeom>
            <a:gdLst>
              <a:gd fmla="*/ 84 w 84" name="T0"/>
              <a:gd fmla="*/ 86 h 127" name="T1"/>
              <a:gd fmla="*/ 84 w 84" name="T2"/>
              <a:gd fmla="*/ 49 h 127" name="T3"/>
              <a:gd fmla="*/ 75 w 84" name="T4"/>
              <a:gd fmla="*/ 40 h 127" name="T5"/>
              <a:gd fmla="*/ 66 w 84" name="T6"/>
              <a:gd fmla="*/ 49 h 127" name="T7"/>
              <a:gd fmla="*/ 66 w 84" name="T8"/>
              <a:gd fmla="*/ 68 h 127" name="T9"/>
              <a:gd fmla="*/ 62 w 84" name="T10"/>
              <a:gd fmla="*/ 68 h 127" name="T11"/>
              <a:gd fmla="*/ 62 w 84" name="T12"/>
              <a:gd fmla="*/ 49 h 127" name="T13"/>
              <a:gd fmla="*/ 53 w 84" name="T14"/>
              <a:gd fmla="*/ 40 h 127" name="T15"/>
              <a:gd fmla="*/ 44 w 84" name="T16"/>
              <a:gd fmla="*/ 49 h 127" name="T17"/>
              <a:gd fmla="*/ 44 w 84" name="T18"/>
              <a:gd fmla="*/ 68 h 127" name="T19"/>
              <a:gd fmla="*/ 40 w 84" name="T20"/>
              <a:gd fmla="*/ 68 h 127" name="T21"/>
              <a:gd fmla="*/ 40 w 84" name="T22"/>
              <a:gd fmla="*/ 49 h 127" name="T23"/>
              <a:gd fmla="*/ 31 w 84" name="T24"/>
              <a:gd fmla="*/ 40 h 127" name="T25"/>
              <a:gd fmla="*/ 22 w 84" name="T26"/>
              <a:gd fmla="*/ 49 h 127" name="T27"/>
              <a:gd fmla="*/ 22 w 84" name="T28"/>
              <a:gd fmla="*/ 68 h 127" name="T29"/>
              <a:gd fmla="*/ 18 w 84" name="T30"/>
              <a:gd fmla="*/ 68 h 127" name="T31"/>
              <a:gd fmla="*/ 18 w 84" name="T32"/>
              <a:gd fmla="*/ 9 h 127" name="T33"/>
              <a:gd fmla="*/ 9 w 84" name="T34"/>
              <a:gd fmla="*/ 0 h 127" name="T35"/>
              <a:gd fmla="*/ 0 w 84" name="T36"/>
              <a:gd fmla="*/ 9 h 127" name="T37"/>
              <a:gd fmla="*/ 0 w 84" name="T38"/>
              <a:gd fmla="*/ 87 h 127" name="T39"/>
              <a:gd fmla="*/ 0 w 84" name="T40"/>
              <a:gd fmla="*/ 88 h 127" name="T41"/>
              <a:gd fmla="*/ 0 w 84" name="T42"/>
              <a:gd fmla="*/ 108 h 127" name="T43"/>
              <a:gd fmla="*/ 14 w 84" name="T44"/>
              <a:gd fmla="*/ 127 h 127" name="T45"/>
              <a:gd fmla="*/ 70 w 84" name="T46"/>
              <a:gd fmla="*/ 127 h 127" name="T47"/>
              <a:gd fmla="*/ 84 w 84" name="T48"/>
              <a:gd fmla="*/ 108 h 127" name="T49"/>
              <a:gd fmla="*/ 84 w 84" name="T50"/>
              <a:gd fmla="*/ 87 h 127" name="T51"/>
              <a:gd fmla="*/ 84 w 84" name="T52"/>
              <a:gd fmla="*/ 86 h 127"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27" w="84">
                <a:moveTo>
                  <a:pt x="84" y="86"/>
                </a:moveTo>
                <a:cubicBezTo>
                  <a:pt x="84" y="49"/>
                  <a:pt x="84" y="49"/>
                  <a:pt x="84" y="49"/>
                </a:cubicBezTo>
                <a:cubicBezTo>
                  <a:pt x="84" y="44"/>
                  <a:pt x="80" y="40"/>
                  <a:pt x="75" y="40"/>
                </a:cubicBezTo>
                <a:cubicBezTo>
                  <a:pt x="70" y="40"/>
                  <a:pt x="66" y="44"/>
                  <a:pt x="66" y="49"/>
                </a:cubicBezTo>
                <a:cubicBezTo>
                  <a:pt x="66" y="68"/>
                  <a:pt x="66" y="68"/>
                  <a:pt x="66" y="68"/>
                </a:cubicBezTo>
                <a:cubicBezTo>
                  <a:pt x="62" y="68"/>
                  <a:pt x="62" y="68"/>
                  <a:pt x="62" y="68"/>
                </a:cubicBezTo>
                <a:cubicBezTo>
                  <a:pt x="62" y="49"/>
                  <a:pt x="62" y="49"/>
                  <a:pt x="62" y="49"/>
                </a:cubicBezTo>
                <a:cubicBezTo>
                  <a:pt x="62" y="44"/>
                  <a:pt x="58" y="40"/>
                  <a:pt x="53" y="40"/>
                </a:cubicBezTo>
                <a:cubicBezTo>
                  <a:pt x="48" y="40"/>
                  <a:pt x="44" y="44"/>
                  <a:pt x="44" y="49"/>
                </a:cubicBezTo>
                <a:cubicBezTo>
                  <a:pt x="44" y="68"/>
                  <a:pt x="44" y="68"/>
                  <a:pt x="44" y="68"/>
                </a:cubicBezTo>
                <a:cubicBezTo>
                  <a:pt x="40" y="68"/>
                  <a:pt x="40" y="68"/>
                  <a:pt x="40" y="68"/>
                </a:cubicBezTo>
                <a:cubicBezTo>
                  <a:pt x="40" y="49"/>
                  <a:pt x="40" y="49"/>
                  <a:pt x="40" y="49"/>
                </a:cubicBezTo>
                <a:cubicBezTo>
                  <a:pt x="40" y="44"/>
                  <a:pt x="36" y="40"/>
                  <a:pt x="31" y="40"/>
                </a:cubicBezTo>
                <a:cubicBezTo>
                  <a:pt x="26" y="40"/>
                  <a:pt x="22" y="44"/>
                  <a:pt x="22" y="49"/>
                </a:cubicBezTo>
                <a:cubicBezTo>
                  <a:pt x="22" y="68"/>
                  <a:pt x="22" y="68"/>
                  <a:pt x="22" y="68"/>
                </a:cubicBezTo>
                <a:cubicBezTo>
                  <a:pt x="18" y="68"/>
                  <a:pt x="18" y="68"/>
                  <a:pt x="18" y="68"/>
                </a:cubicBezTo>
                <a:cubicBezTo>
                  <a:pt x="18" y="9"/>
                  <a:pt x="18" y="9"/>
                  <a:pt x="18" y="9"/>
                </a:cubicBezTo>
                <a:cubicBezTo>
                  <a:pt x="18" y="4"/>
                  <a:pt x="14" y="0"/>
                  <a:pt x="9" y="0"/>
                </a:cubicBezTo>
                <a:cubicBezTo>
                  <a:pt x="4" y="0"/>
                  <a:pt x="0" y="4"/>
                  <a:pt x="0" y="9"/>
                </a:cubicBezTo>
                <a:cubicBezTo>
                  <a:pt x="0" y="87"/>
                  <a:pt x="0" y="87"/>
                  <a:pt x="0" y="87"/>
                </a:cubicBezTo>
                <a:cubicBezTo>
                  <a:pt x="0" y="87"/>
                  <a:pt x="0" y="87"/>
                  <a:pt x="0" y="88"/>
                </a:cubicBezTo>
                <a:cubicBezTo>
                  <a:pt x="0" y="108"/>
                  <a:pt x="0" y="108"/>
                  <a:pt x="0" y="108"/>
                </a:cubicBezTo>
                <a:cubicBezTo>
                  <a:pt x="0" y="119"/>
                  <a:pt x="6" y="127"/>
                  <a:pt x="14" y="127"/>
                </a:cubicBezTo>
                <a:cubicBezTo>
                  <a:pt x="70" y="127"/>
                  <a:pt x="70" y="127"/>
                  <a:pt x="70" y="127"/>
                </a:cubicBezTo>
                <a:cubicBezTo>
                  <a:pt x="78" y="127"/>
                  <a:pt x="84" y="119"/>
                  <a:pt x="84" y="108"/>
                </a:cubicBezTo>
                <a:cubicBezTo>
                  <a:pt x="84" y="87"/>
                  <a:pt x="84" y="87"/>
                  <a:pt x="84" y="87"/>
                </a:cubicBezTo>
                <a:cubicBezTo>
                  <a:pt x="84" y="86"/>
                  <a:pt x="84" y="86"/>
                  <a:pt x="84" y="86"/>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lt"/>
            </a:endParaRPr>
          </a:p>
        </p:txBody>
      </p:sp>
      <p:sp>
        <p:nvSpPr>
          <p:cNvPr id="764" name="Oval 97"/>
          <p:cNvSpPr>
            <a:spLocks noChangeArrowheads="1"/>
          </p:cNvSpPr>
          <p:nvPr/>
        </p:nvSpPr>
        <p:spPr bwMode="auto">
          <a:xfrm>
            <a:off x="3354388" y="2697163"/>
            <a:ext cx="92075" cy="95250"/>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65" name="Freeform 98"/>
          <p:cNvSpPr>
            <a:spLocks noEditPoints="1"/>
          </p:cNvSpPr>
          <p:nvPr/>
        </p:nvSpPr>
        <p:spPr bwMode="auto">
          <a:xfrm>
            <a:off x="3490913" y="2668588"/>
            <a:ext cx="217487" cy="274637"/>
          </a:xfrm>
          <a:custGeom>
            <a:gdLst>
              <a:gd fmla="*/ 0 w 137" name="T0"/>
              <a:gd fmla="*/ 0 h 173" name="T1"/>
              <a:gd fmla="*/ 0 w 137" name="T2"/>
              <a:gd fmla="*/ 173 h 173" name="T3"/>
              <a:gd fmla="*/ 137 w 137" name="T4"/>
              <a:gd fmla="*/ 173 h 173" name="T5"/>
              <a:gd fmla="*/ 137 w 137" name="T6"/>
              <a:gd fmla="*/ 0 h 173" name="T7"/>
              <a:gd fmla="*/ 0 w 137" name="T8"/>
              <a:gd fmla="*/ 0 h 173" name="T9"/>
              <a:gd fmla="*/ 125 w 137" name="T10"/>
              <a:gd fmla="*/ 155 h 173" name="T11"/>
              <a:gd fmla="*/ 12 w 137" name="T12"/>
              <a:gd fmla="*/ 155 h 173" name="T13"/>
              <a:gd fmla="*/ 12 w 137" name="T14"/>
              <a:gd fmla="*/ 136 h 173" name="T15"/>
              <a:gd fmla="*/ 125 w 137" name="T16"/>
              <a:gd fmla="*/ 136 h 173" name="T17"/>
              <a:gd fmla="*/ 125 w 137" name="T18"/>
              <a:gd fmla="*/ 155 h 173" name="T19"/>
              <a:gd fmla="*/ 125 w 137" name="T20"/>
              <a:gd fmla="*/ 116 h 173" name="T21"/>
              <a:gd fmla="*/ 12 w 137" name="T22"/>
              <a:gd fmla="*/ 116 h 173" name="T23"/>
              <a:gd fmla="*/ 12 w 137" name="T24"/>
              <a:gd fmla="*/ 96 h 173" name="T25"/>
              <a:gd fmla="*/ 125 w 137" name="T26"/>
              <a:gd fmla="*/ 96 h 173" name="T27"/>
              <a:gd fmla="*/ 125 w 137" name="T28"/>
              <a:gd fmla="*/ 116 h 173" name="T29"/>
              <a:gd fmla="*/ 125 w 137" name="T30"/>
              <a:gd fmla="*/ 76 h 173" name="T31"/>
              <a:gd fmla="*/ 12 w 137" name="T32"/>
              <a:gd fmla="*/ 76 h 173" name="T33"/>
              <a:gd fmla="*/ 12 w 137" name="T34"/>
              <a:gd fmla="*/ 56 h 173" name="T35"/>
              <a:gd fmla="*/ 125 w 137" name="T36"/>
              <a:gd fmla="*/ 56 h 173" name="T37"/>
              <a:gd fmla="*/ 125 w 137" name="T38"/>
              <a:gd fmla="*/ 76 h 173" name="T39"/>
              <a:gd fmla="*/ 125 w 137" name="T40"/>
              <a:gd fmla="*/ 36 h 173" name="T41"/>
              <a:gd fmla="*/ 12 w 137" name="T42"/>
              <a:gd fmla="*/ 36 h 173" name="T43"/>
              <a:gd fmla="*/ 12 w 137" name="T44"/>
              <a:gd fmla="*/ 18 h 173" name="T45"/>
              <a:gd fmla="*/ 125 w 137" name="T46"/>
              <a:gd fmla="*/ 18 h 173" name="T47"/>
              <a:gd fmla="*/ 125 w 137" name="T48"/>
              <a:gd fmla="*/ 36 h 173"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73" w="137">
                <a:moveTo>
                  <a:pt x="0" y="0"/>
                </a:moveTo>
                <a:lnTo>
                  <a:pt x="0" y="173"/>
                </a:lnTo>
                <a:lnTo>
                  <a:pt x="137" y="173"/>
                </a:lnTo>
                <a:lnTo>
                  <a:pt x="137" y="0"/>
                </a:lnTo>
                <a:lnTo>
                  <a:pt x="0" y="0"/>
                </a:lnTo>
                <a:close/>
                <a:moveTo>
                  <a:pt x="125" y="155"/>
                </a:moveTo>
                <a:lnTo>
                  <a:pt x="12" y="155"/>
                </a:lnTo>
                <a:lnTo>
                  <a:pt x="12" y="136"/>
                </a:lnTo>
                <a:lnTo>
                  <a:pt x="125" y="136"/>
                </a:lnTo>
                <a:lnTo>
                  <a:pt x="125" y="155"/>
                </a:lnTo>
                <a:close/>
                <a:moveTo>
                  <a:pt x="125" y="116"/>
                </a:moveTo>
                <a:lnTo>
                  <a:pt x="12" y="116"/>
                </a:lnTo>
                <a:lnTo>
                  <a:pt x="12" y="96"/>
                </a:lnTo>
                <a:lnTo>
                  <a:pt x="125" y="96"/>
                </a:lnTo>
                <a:lnTo>
                  <a:pt x="125" y="116"/>
                </a:lnTo>
                <a:close/>
                <a:moveTo>
                  <a:pt x="125" y="76"/>
                </a:moveTo>
                <a:lnTo>
                  <a:pt x="12" y="76"/>
                </a:lnTo>
                <a:lnTo>
                  <a:pt x="12" y="56"/>
                </a:lnTo>
                <a:lnTo>
                  <a:pt x="125" y="56"/>
                </a:lnTo>
                <a:lnTo>
                  <a:pt x="125" y="76"/>
                </a:lnTo>
                <a:close/>
                <a:moveTo>
                  <a:pt x="125" y="36"/>
                </a:moveTo>
                <a:lnTo>
                  <a:pt x="12" y="36"/>
                </a:lnTo>
                <a:lnTo>
                  <a:pt x="12" y="18"/>
                </a:lnTo>
                <a:lnTo>
                  <a:pt x="125" y="18"/>
                </a:lnTo>
                <a:lnTo>
                  <a:pt x="125" y="3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66" name="Freeform 99"/>
          <p:cNvSpPr/>
          <p:nvPr/>
        </p:nvSpPr>
        <p:spPr bwMode="auto">
          <a:xfrm>
            <a:off x="3333750" y="2805113"/>
            <a:ext cx="133350" cy="115887"/>
          </a:xfrm>
          <a:custGeom>
            <a:gdLst>
              <a:gd fmla="*/ 59 w 59" name="T0"/>
              <a:gd fmla="*/ 51 h 51" name="T1"/>
              <a:gd fmla="*/ 59 w 59" name="T2"/>
              <a:gd fmla="*/ 29 h 51" name="T3"/>
              <a:gd fmla="*/ 29 w 59" name="T4"/>
              <a:gd fmla="*/ 0 h 51" name="T5"/>
              <a:gd fmla="*/ 0 w 59" name="T6"/>
              <a:gd fmla="*/ 29 h 51" name="T7"/>
              <a:gd fmla="*/ 0 w 59" name="T8"/>
              <a:gd fmla="*/ 51 h 51" name="T9"/>
              <a:gd fmla="*/ 59 w 59" name="T10"/>
              <a:gd fmla="*/ 51 h 51" name="T11"/>
            </a:gdLst>
            <a:cxnLst>
              <a:cxn ang="0">
                <a:pos x="T0" y="T1"/>
              </a:cxn>
              <a:cxn ang="0">
                <a:pos x="T2" y="T3"/>
              </a:cxn>
              <a:cxn ang="0">
                <a:pos x="T4" y="T5"/>
              </a:cxn>
              <a:cxn ang="0">
                <a:pos x="T6" y="T7"/>
              </a:cxn>
              <a:cxn ang="0">
                <a:pos x="T8" y="T9"/>
              </a:cxn>
              <a:cxn ang="0">
                <a:pos x="T10" y="T11"/>
              </a:cxn>
            </a:cxnLst>
            <a:rect b="b" l="0" r="r" t="0"/>
            <a:pathLst>
              <a:path h="51" w="59">
                <a:moveTo>
                  <a:pt x="59" y="51"/>
                </a:moveTo>
                <a:cubicBezTo>
                  <a:pt x="59" y="29"/>
                  <a:pt x="59" y="29"/>
                  <a:pt x="59" y="29"/>
                </a:cubicBezTo>
                <a:cubicBezTo>
                  <a:pt x="59" y="13"/>
                  <a:pt x="45" y="0"/>
                  <a:pt x="29" y="0"/>
                </a:cubicBezTo>
                <a:cubicBezTo>
                  <a:pt x="13" y="0"/>
                  <a:pt x="0" y="13"/>
                  <a:pt x="0" y="29"/>
                </a:cubicBezTo>
                <a:cubicBezTo>
                  <a:pt x="0" y="51"/>
                  <a:pt x="0" y="51"/>
                  <a:pt x="0" y="51"/>
                </a:cubicBezTo>
                <a:lnTo>
                  <a:pt x="59" y="5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67" name="Oval 100"/>
          <p:cNvSpPr>
            <a:spLocks noChangeArrowheads="1"/>
          </p:cNvSpPr>
          <p:nvPr/>
        </p:nvSpPr>
        <p:spPr bwMode="auto">
          <a:xfrm>
            <a:off x="3984625" y="2725738"/>
            <a:ext cx="85725" cy="8413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68" name="Freeform 101"/>
          <p:cNvSpPr/>
          <p:nvPr/>
        </p:nvSpPr>
        <p:spPr bwMode="auto">
          <a:xfrm>
            <a:off x="3967163" y="2824163"/>
            <a:ext cx="119062" cy="109537"/>
          </a:xfrm>
          <a:custGeom>
            <a:gdLst>
              <a:gd fmla="*/ 27 w 53" name="T0"/>
              <a:gd fmla="*/ 0 h 49" name="T1"/>
              <a:gd fmla="*/ 0 w 53" name="T2"/>
              <a:gd fmla="*/ 26 h 49" name="T3"/>
              <a:gd fmla="*/ 0 w 53" name="T4"/>
              <a:gd fmla="*/ 49 h 49" name="T5"/>
              <a:gd fmla="*/ 53 w 53" name="T6"/>
              <a:gd fmla="*/ 49 h 49" name="T7"/>
              <a:gd fmla="*/ 53 w 53" name="T8"/>
              <a:gd fmla="*/ 26 h 49" name="T9"/>
              <a:gd fmla="*/ 27 w 53" name="T10"/>
              <a:gd fmla="*/ 0 h 49" name="T11"/>
            </a:gdLst>
            <a:cxnLst>
              <a:cxn ang="0">
                <a:pos x="T0" y="T1"/>
              </a:cxn>
              <a:cxn ang="0">
                <a:pos x="T2" y="T3"/>
              </a:cxn>
              <a:cxn ang="0">
                <a:pos x="T4" y="T5"/>
              </a:cxn>
              <a:cxn ang="0">
                <a:pos x="T6" y="T7"/>
              </a:cxn>
              <a:cxn ang="0">
                <a:pos x="T8" y="T9"/>
              </a:cxn>
              <a:cxn ang="0">
                <a:pos x="T10" y="T11"/>
              </a:cxn>
            </a:cxnLst>
            <a:rect b="b" l="0" r="r" t="0"/>
            <a:pathLst>
              <a:path h="49" w="52">
                <a:moveTo>
                  <a:pt x="27"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7"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69" name="Oval 102"/>
          <p:cNvSpPr>
            <a:spLocks noChangeArrowheads="1"/>
          </p:cNvSpPr>
          <p:nvPr/>
        </p:nvSpPr>
        <p:spPr bwMode="auto">
          <a:xfrm>
            <a:off x="4214813" y="2725738"/>
            <a:ext cx="85725" cy="8413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0" name="Freeform 103"/>
          <p:cNvSpPr/>
          <p:nvPr/>
        </p:nvSpPr>
        <p:spPr bwMode="auto">
          <a:xfrm>
            <a:off x="4198938" y="2824163"/>
            <a:ext cx="120650" cy="109537"/>
          </a:xfrm>
          <a:custGeom>
            <a:gdLst>
              <a:gd fmla="*/ 26 w 53" name="T0"/>
              <a:gd fmla="*/ 0 h 49" name="T1"/>
              <a:gd fmla="*/ 0 w 53" name="T2"/>
              <a:gd fmla="*/ 26 h 49" name="T3"/>
              <a:gd fmla="*/ 0 w 53" name="T4"/>
              <a:gd fmla="*/ 49 h 49" name="T5"/>
              <a:gd fmla="*/ 53 w 53" name="T6"/>
              <a:gd fmla="*/ 49 h 49" name="T7"/>
              <a:gd fmla="*/ 53 w 53" name="T8"/>
              <a:gd fmla="*/ 26 h 49" name="T9"/>
              <a:gd fmla="*/ 26 w 53" name="T10"/>
              <a:gd fmla="*/ 0 h 49" name="T11"/>
            </a:gdLst>
            <a:cxnLst>
              <a:cxn ang="0">
                <a:pos x="T0" y="T1"/>
              </a:cxn>
              <a:cxn ang="0">
                <a:pos x="T2" y="T3"/>
              </a:cxn>
              <a:cxn ang="0">
                <a:pos x="T4" y="T5"/>
              </a:cxn>
              <a:cxn ang="0">
                <a:pos x="T6" y="T7"/>
              </a:cxn>
              <a:cxn ang="0">
                <a:pos x="T8" y="T9"/>
              </a:cxn>
              <a:cxn ang="0">
                <a:pos x="T10" y="T11"/>
              </a:cxn>
            </a:cxnLst>
            <a:rect b="b" l="0" r="r" t="0"/>
            <a:pathLst>
              <a:path h="49" w="52">
                <a:moveTo>
                  <a:pt x="26"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1" name="Oval 104"/>
          <p:cNvSpPr>
            <a:spLocks noChangeArrowheads="1"/>
          </p:cNvSpPr>
          <p:nvPr/>
        </p:nvSpPr>
        <p:spPr bwMode="auto">
          <a:xfrm>
            <a:off x="4100513" y="2622550"/>
            <a:ext cx="85725" cy="84138"/>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2" name="Freeform 105"/>
          <p:cNvSpPr/>
          <p:nvPr/>
        </p:nvSpPr>
        <p:spPr bwMode="auto">
          <a:xfrm>
            <a:off x="4083050" y="2719388"/>
            <a:ext cx="120650" cy="111125"/>
          </a:xfrm>
          <a:custGeom>
            <a:gdLst>
              <a:gd fmla="*/ 54 w 54" name="T0"/>
              <a:gd fmla="*/ 27 h 49" name="T1"/>
              <a:gd fmla="*/ 27 w 54" name="T2"/>
              <a:gd fmla="*/ 0 h 49" name="T3"/>
              <a:gd fmla="*/ 0 w 54" name="T4"/>
              <a:gd fmla="*/ 27 h 49" name="T5"/>
              <a:gd fmla="*/ 0 w 54" name="T6"/>
              <a:gd fmla="*/ 49 h 49" name="T7"/>
              <a:gd fmla="*/ 54 w 54" name="T8"/>
              <a:gd fmla="*/ 49 h 49" name="T9"/>
              <a:gd fmla="*/ 54 w 54" name="T10"/>
              <a:gd fmla="*/ 27 h 49" name="T11"/>
            </a:gdLst>
            <a:cxnLst>
              <a:cxn ang="0">
                <a:pos x="T0" y="T1"/>
              </a:cxn>
              <a:cxn ang="0">
                <a:pos x="T2" y="T3"/>
              </a:cxn>
              <a:cxn ang="0">
                <a:pos x="T4" y="T5"/>
              </a:cxn>
              <a:cxn ang="0">
                <a:pos x="T6" y="T7"/>
              </a:cxn>
              <a:cxn ang="0">
                <a:pos x="T8" y="T9"/>
              </a:cxn>
              <a:cxn ang="0">
                <a:pos x="T10" y="T11"/>
              </a:cxn>
            </a:cxnLst>
            <a:rect b="b" l="0" r="r" t="0"/>
            <a:pathLst>
              <a:path h="49" w="54">
                <a:moveTo>
                  <a:pt x="54" y="27"/>
                </a:moveTo>
                <a:cubicBezTo>
                  <a:pt x="54" y="12"/>
                  <a:pt x="42" y="0"/>
                  <a:pt x="27" y="0"/>
                </a:cubicBezTo>
                <a:cubicBezTo>
                  <a:pt x="12" y="0"/>
                  <a:pt x="0" y="12"/>
                  <a:pt x="0" y="27"/>
                </a:cubicBezTo>
                <a:cubicBezTo>
                  <a:pt x="0" y="49"/>
                  <a:pt x="0" y="49"/>
                  <a:pt x="0" y="49"/>
                </a:cubicBezTo>
                <a:cubicBezTo>
                  <a:pt x="54" y="49"/>
                  <a:pt x="54" y="49"/>
                  <a:pt x="54" y="49"/>
                </a:cubicBezTo>
                <a:lnTo>
                  <a:pt x="54" y="27"/>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3" name="Oval 106"/>
          <p:cNvSpPr>
            <a:spLocks noChangeArrowheads="1"/>
          </p:cNvSpPr>
          <p:nvPr/>
        </p:nvSpPr>
        <p:spPr bwMode="auto">
          <a:xfrm>
            <a:off x="4779963" y="2706688"/>
            <a:ext cx="98425" cy="98425"/>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4" name="Freeform 107"/>
          <p:cNvSpPr/>
          <p:nvPr/>
        </p:nvSpPr>
        <p:spPr bwMode="auto">
          <a:xfrm>
            <a:off x="4759325" y="2820988"/>
            <a:ext cx="141288" cy="131762"/>
          </a:xfrm>
          <a:custGeom>
            <a:gdLst>
              <a:gd fmla="*/ 31 w 63" name="T0"/>
              <a:gd fmla="*/ 0 h 58" name="T1"/>
              <a:gd fmla="*/ 0 w 63" name="T2"/>
              <a:gd fmla="*/ 31 h 58" name="T3"/>
              <a:gd fmla="*/ 0 w 63" name="T4"/>
              <a:gd fmla="*/ 58 h 58" name="T5"/>
              <a:gd fmla="*/ 63 w 63" name="T6"/>
              <a:gd fmla="*/ 58 h 58" name="T7"/>
              <a:gd fmla="*/ 63 w 63" name="T8"/>
              <a:gd fmla="*/ 31 h 58" name="T9"/>
              <a:gd fmla="*/ 31 w 63" name="T10"/>
              <a:gd fmla="*/ 0 h 58" name="T11"/>
            </a:gdLst>
            <a:cxnLst>
              <a:cxn ang="0">
                <a:pos x="T0" y="T1"/>
              </a:cxn>
              <a:cxn ang="0">
                <a:pos x="T2" y="T3"/>
              </a:cxn>
              <a:cxn ang="0">
                <a:pos x="T4" y="T5"/>
              </a:cxn>
              <a:cxn ang="0">
                <a:pos x="T6" y="T7"/>
              </a:cxn>
              <a:cxn ang="0">
                <a:pos x="T8" y="T9"/>
              </a:cxn>
              <a:cxn ang="0">
                <a:pos x="T10" y="T11"/>
              </a:cxn>
            </a:cxnLst>
            <a:rect b="b" l="0" r="r" t="0"/>
            <a:pathLst>
              <a:path h="57" w="62">
                <a:moveTo>
                  <a:pt x="31" y="0"/>
                </a:moveTo>
                <a:cubicBezTo>
                  <a:pt x="14" y="0"/>
                  <a:pt x="0" y="14"/>
                  <a:pt x="0" y="31"/>
                </a:cubicBezTo>
                <a:cubicBezTo>
                  <a:pt x="0" y="58"/>
                  <a:pt x="0" y="58"/>
                  <a:pt x="0" y="58"/>
                </a:cubicBezTo>
                <a:cubicBezTo>
                  <a:pt x="63" y="58"/>
                  <a:pt x="63" y="58"/>
                  <a:pt x="63" y="58"/>
                </a:cubicBezTo>
                <a:cubicBezTo>
                  <a:pt x="63" y="31"/>
                  <a:pt x="63" y="31"/>
                  <a:pt x="63" y="31"/>
                </a:cubicBezTo>
                <a:cubicBezTo>
                  <a:pt x="63" y="14"/>
                  <a:pt x="49" y="0"/>
                  <a:pt x="31"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5" name="Freeform 108"/>
          <p:cNvSpPr>
            <a:spLocks noEditPoints="1"/>
          </p:cNvSpPr>
          <p:nvPr/>
        </p:nvSpPr>
        <p:spPr bwMode="auto">
          <a:xfrm>
            <a:off x="4584700" y="2613025"/>
            <a:ext cx="374650" cy="352425"/>
          </a:xfrm>
          <a:custGeom>
            <a:gdLst>
              <a:gd fmla="*/ 142 w 166" name="T0"/>
              <a:gd fmla="*/ 99 h 156" name="T1"/>
              <a:gd fmla="*/ 147 w 166" name="T2"/>
              <a:gd fmla="*/ 24 h 156" name="T3"/>
              <a:gd fmla="*/ 71 w 166" name="T4"/>
              <a:gd fmla="*/ 19 h 156" name="T5"/>
              <a:gd fmla="*/ 65 w 166" name="T6"/>
              <a:gd fmla="*/ 92 h 156" name="T7"/>
              <a:gd fmla="*/ 52 w 166" name="T8"/>
              <a:gd fmla="*/ 103 h 156" name="T9"/>
              <a:gd fmla="*/ 47 w 166" name="T10"/>
              <a:gd fmla="*/ 98 h 156" name="T11"/>
              <a:gd fmla="*/ 0 w 166" name="T12"/>
              <a:gd fmla="*/ 140 h 156" name="T13"/>
              <a:gd fmla="*/ 14 w 166" name="T14"/>
              <a:gd fmla="*/ 156 h 156" name="T15"/>
              <a:gd fmla="*/ 61 w 166" name="T16"/>
              <a:gd fmla="*/ 114 h 156" name="T17"/>
              <a:gd fmla="*/ 57 w 166" name="T18"/>
              <a:gd fmla="*/ 109 h 156" name="T19"/>
              <a:gd fmla="*/ 70 w 166" name="T20"/>
              <a:gd fmla="*/ 97 h 156" name="T21"/>
              <a:gd fmla="*/ 142 w 166" name="T22"/>
              <a:gd fmla="*/ 99 h 156" name="T23"/>
              <a:gd fmla="*/ 75 w 166" name="T24"/>
              <a:gd fmla="*/ 23 h 156" name="T25"/>
              <a:gd fmla="*/ 143 w 166" name="T26"/>
              <a:gd fmla="*/ 27 h 156" name="T27"/>
              <a:gd fmla="*/ 139 w 166" name="T28"/>
              <a:gd fmla="*/ 95 h 156" name="T29"/>
              <a:gd fmla="*/ 71 w 166" name="T30"/>
              <a:gd fmla="*/ 91 h 156" name="T31"/>
              <a:gd fmla="*/ 75 w 166" name="T32"/>
              <a:gd fmla="*/ 23 h 15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56" w="166">
                <a:moveTo>
                  <a:pt x="142" y="99"/>
                </a:moveTo>
                <a:cubicBezTo>
                  <a:pt x="165" y="80"/>
                  <a:pt x="166" y="46"/>
                  <a:pt x="147" y="24"/>
                </a:cubicBezTo>
                <a:cubicBezTo>
                  <a:pt x="127" y="2"/>
                  <a:pt x="93" y="0"/>
                  <a:pt x="71" y="19"/>
                </a:cubicBezTo>
                <a:cubicBezTo>
                  <a:pt x="50" y="38"/>
                  <a:pt x="48" y="70"/>
                  <a:pt x="65" y="92"/>
                </a:cubicBezTo>
                <a:cubicBezTo>
                  <a:pt x="52" y="103"/>
                  <a:pt x="52" y="103"/>
                  <a:pt x="52" y="103"/>
                </a:cubicBezTo>
                <a:cubicBezTo>
                  <a:pt x="47" y="98"/>
                  <a:pt x="47" y="98"/>
                  <a:pt x="47" y="98"/>
                </a:cubicBezTo>
                <a:cubicBezTo>
                  <a:pt x="0" y="140"/>
                  <a:pt x="0" y="140"/>
                  <a:pt x="0" y="140"/>
                </a:cubicBezTo>
                <a:cubicBezTo>
                  <a:pt x="14" y="156"/>
                  <a:pt x="14" y="156"/>
                  <a:pt x="14" y="156"/>
                </a:cubicBezTo>
                <a:cubicBezTo>
                  <a:pt x="61" y="114"/>
                  <a:pt x="61" y="114"/>
                  <a:pt x="61" y="114"/>
                </a:cubicBezTo>
                <a:cubicBezTo>
                  <a:pt x="57" y="109"/>
                  <a:pt x="57" y="109"/>
                  <a:pt x="57" y="109"/>
                </a:cubicBezTo>
                <a:cubicBezTo>
                  <a:pt x="70" y="97"/>
                  <a:pt x="70" y="97"/>
                  <a:pt x="70" y="97"/>
                </a:cubicBezTo>
                <a:cubicBezTo>
                  <a:pt x="89" y="117"/>
                  <a:pt x="121" y="118"/>
                  <a:pt x="142" y="99"/>
                </a:cubicBezTo>
                <a:close/>
                <a:moveTo>
                  <a:pt x="75" y="23"/>
                </a:moveTo>
                <a:cubicBezTo>
                  <a:pt x="95" y="5"/>
                  <a:pt x="125" y="7"/>
                  <a:pt x="143" y="27"/>
                </a:cubicBezTo>
                <a:cubicBezTo>
                  <a:pt x="161" y="47"/>
                  <a:pt x="159" y="78"/>
                  <a:pt x="139" y="95"/>
                </a:cubicBezTo>
                <a:cubicBezTo>
                  <a:pt x="119" y="113"/>
                  <a:pt x="88" y="111"/>
                  <a:pt x="71" y="91"/>
                </a:cubicBezTo>
                <a:cubicBezTo>
                  <a:pt x="53" y="71"/>
                  <a:pt x="55" y="41"/>
                  <a:pt x="75" y="2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6" name="Oval 109"/>
          <p:cNvSpPr>
            <a:spLocks noChangeArrowheads="1"/>
          </p:cNvSpPr>
          <p:nvPr/>
        </p:nvSpPr>
        <p:spPr bwMode="auto">
          <a:xfrm>
            <a:off x="5254625" y="2868613"/>
            <a:ext cx="52388" cy="5238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7" name="Freeform 110"/>
          <p:cNvSpPr/>
          <p:nvPr/>
        </p:nvSpPr>
        <p:spPr bwMode="auto">
          <a:xfrm>
            <a:off x="5246688" y="2927350"/>
            <a:ext cx="71437" cy="31750"/>
          </a:xfrm>
          <a:custGeom>
            <a:gdLst>
              <a:gd fmla="*/ 16 w 32" name="T0"/>
              <a:gd fmla="*/ 0 h 14" name="T1"/>
              <a:gd fmla="*/ 0 w 32" name="T2"/>
              <a:gd fmla="*/ 14 h 14" name="T3"/>
              <a:gd fmla="*/ 32 w 32" name="T4"/>
              <a:gd fmla="*/ 14 h 14" name="T5"/>
              <a:gd fmla="*/ 16 w 32" name="T6"/>
              <a:gd fmla="*/ 0 h 14" name="T7"/>
            </a:gdLst>
            <a:cxnLst>
              <a:cxn ang="0">
                <a:pos x="T0" y="T1"/>
              </a:cxn>
              <a:cxn ang="0">
                <a:pos x="T2" y="T3"/>
              </a:cxn>
              <a:cxn ang="0">
                <a:pos x="T4" y="T5"/>
              </a:cxn>
              <a:cxn ang="0">
                <a:pos x="T6" y="T7"/>
              </a:cxn>
            </a:cxnLst>
            <a:rect b="b" l="0" r="r" t="0"/>
            <a:pathLst>
              <a:path h="14" w="32">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8" name="Oval 111"/>
          <p:cNvSpPr>
            <a:spLocks noChangeArrowheads="1"/>
          </p:cNvSpPr>
          <p:nvPr/>
        </p:nvSpPr>
        <p:spPr bwMode="auto">
          <a:xfrm>
            <a:off x="5338763" y="2868613"/>
            <a:ext cx="52387" cy="5238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79" name="Freeform 112"/>
          <p:cNvSpPr/>
          <p:nvPr/>
        </p:nvSpPr>
        <p:spPr bwMode="auto">
          <a:xfrm>
            <a:off x="5327650" y="2927350"/>
            <a:ext cx="74613" cy="31750"/>
          </a:xfrm>
          <a:custGeom>
            <a:gdLst>
              <a:gd fmla="*/ 17 w 33" name="T0"/>
              <a:gd fmla="*/ 0 h 14" name="T1"/>
              <a:gd fmla="*/ 0 w 33" name="T2"/>
              <a:gd fmla="*/ 14 h 14" name="T3"/>
              <a:gd fmla="*/ 33 w 33" name="T4"/>
              <a:gd fmla="*/ 14 h 14" name="T5"/>
              <a:gd fmla="*/ 17 w 33" name="T6"/>
              <a:gd fmla="*/ 0 h 14" name="T7"/>
            </a:gdLst>
            <a:cxnLst>
              <a:cxn ang="0">
                <a:pos x="T0" y="T1"/>
              </a:cxn>
              <a:cxn ang="0">
                <a:pos x="T2" y="T3"/>
              </a:cxn>
              <a:cxn ang="0">
                <a:pos x="T4" y="T5"/>
              </a:cxn>
              <a:cxn ang="0">
                <a:pos x="T6" y="T7"/>
              </a:cxn>
            </a:cxnLst>
            <a:rect b="b" l="0" r="r" t="0"/>
            <a:pathLst>
              <a:path h="14" w="33">
                <a:moveTo>
                  <a:pt x="17" y="0"/>
                </a:moveTo>
                <a:cubicBezTo>
                  <a:pt x="8" y="0"/>
                  <a:pt x="2" y="7"/>
                  <a:pt x="0" y="14"/>
                </a:cubicBezTo>
                <a:cubicBezTo>
                  <a:pt x="33" y="14"/>
                  <a:pt x="33" y="14"/>
                  <a:pt x="33" y="14"/>
                </a:cubicBezTo>
                <a:cubicBezTo>
                  <a:pt x="32" y="7"/>
                  <a:pt x="25" y="0"/>
                  <a:pt x="17"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0" name="Oval 113"/>
          <p:cNvSpPr>
            <a:spLocks noChangeArrowheads="1"/>
          </p:cNvSpPr>
          <p:nvPr/>
        </p:nvSpPr>
        <p:spPr bwMode="auto">
          <a:xfrm>
            <a:off x="5421313" y="2868613"/>
            <a:ext cx="52387" cy="5238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1" name="Freeform 114"/>
          <p:cNvSpPr/>
          <p:nvPr/>
        </p:nvSpPr>
        <p:spPr bwMode="auto">
          <a:xfrm>
            <a:off x="5410200" y="2927350"/>
            <a:ext cx="74613" cy="31750"/>
          </a:xfrm>
          <a:custGeom>
            <a:gdLst>
              <a:gd fmla="*/ 16 w 33" name="T0"/>
              <a:gd fmla="*/ 0 h 14" name="T1"/>
              <a:gd fmla="*/ 0 w 33" name="T2"/>
              <a:gd fmla="*/ 14 h 14" name="T3"/>
              <a:gd fmla="*/ 33 w 33" name="T4"/>
              <a:gd fmla="*/ 14 h 14" name="T5"/>
              <a:gd fmla="*/ 16 w 33" name="T6"/>
              <a:gd fmla="*/ 0 h 14" name="T7"/>
            </a:gdLst>
            <a:cxnLst>
              <a:cxn ang="0">
                <a:pos x="T0" y="T1"/>
              </a:cxn>
              <a:cxn ang="0">
                <a:pos x="T2" y="T3"/>
              </a:cxn>
              <a:cxn ang="0">
                <a:pos x="T4" y="T5"/>
              </a:cxn>
              <a:cxn ang="0">
                <a:pos x="T6" y="T7"/>
              </a:cxn>
            </a:cxnLst>
            <a:rect b="b" l="0" r="r" t="0"/>
            <a:pathLst>
              <a:path h="14" w="33">
                <a:moveTo>
                  <a:pt x="16" y="0"/>
                </a:moveTo>
                <a:cubicBezTo>
                  <a:pt x="8" y="0"/>
                  <a:pt x="1" y="7"/>
                  <a:pt x="0" y="14"/>
                </a:cubicBezTo>
                <a:cubicBezTo>
                  <a:pt x="33" y="14"/>
                  <a:pt x="33" y="14"/>
                  <a:pt x="33" y="14"/>
                </a:cubicBezTo>
                <a:cubicBezTo>
                  <a:pt x="31" y="7"/>
                  <a:pt x="25" y="0"/>
                  <a:pt x="1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2" name="Oval 115"/>
          <p:cNvSpPr>
            <a:spLocks noChangeArrowheads="1"/>
          </p:cNvSpPr>
          <p:nvPr/>
        </p:nvSpPr>
        <p:spPr bwMode="auto">
          <a:xfrm>
            <a:off x="5505450" y="2868613"/>
            <a:ext cx="52388" cy="5238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3" name="Freeform 116"/>
          <p:cNvSpPr/>
          <p:nvPr/>
        </p:nvSpPr>
        <p:spPr bwMode="auto">
          <a:xfrm>
            <a:off x="5494338" y="2927350"/>
            <a:ext cx="71437" cy="31750"/>
          </a:xfrm>
          <a:custGeom>
            <a:gdLst>
              <a:gd fmla="*/ 16 w 32" name="T0"/>
              <a:gd fmla="*/ 0 h 14" name="T1"/>
              <a:gd fmla="*/ 0 w 32" name="T2"/>
              <a:gd fmla="*/ 14 h 14" name="T3"/>
              <a:gd fmla="*/ 32 w 32" name="T4"/>
              <a:gd fmla="*/ 14 h 14" name="T5"/>
              <a:gd fmla="*/ 16 w 32" name="T6"/>
              <a:gd fmla="*/ 0 h 14" name="T7"/>
            </a:gdLst>
            <a:cxnLst>
              <a:cxn ang="0">
                <a:pos x="T0" y="T1"/>
              </a:cxn>
              <a:cxn ang="0">
                <a:pos x="T2" y="T3"/>
              </a:cxn>
              <a:cxn ang="0">
                <a:pos x="T4" y="T5"/>
              </a:cxn>
              <a:cxn ang="0">
                <a:pos x="T6" y="T7"/>
              </a:cxn>
            </a:cxnLst>
            <a:rect b="b" l="0" r="r" t="0"/>
            <a:pathLst>
              <a:path h="14" w="32">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4" name="Freeform 117"/>
          <p:cNvSpPr>
            <a:spLocks noEditPoints="1"/>
          </p:cNvSpPr>
          <p:nvPr/>
        </p:nvSpPr>
        <p:spPr bwMode="auto">
          <a:xfrm>
            <a:off x="5232400" y="2652713"/>
            <a:ext cx="347663" cy="200025"/>
          </a:xfrm>
          <a:custGeom>
            <a:gdLst>
              <a:gd fmla="*/ 77 w 154" name="T0"/>
              <a:gd fmla="*/ 4 h 89" name="T1"/>
              <a:gd fmla="*/ 0 w 154" name="T2"/>
              <a:gd fmla="*/ 0 h 89" name="T3"/>
              <a:gd fmla="*/ 0 w 154" name="T4"/>
              <a:gd fmla="*/ 89 h 89" name="T5"/>
              <a:gd fmla="*/ 77 w 154" name="T6"/>
              <a:gd fmla="*/ 86 h 89" name="T7"/>
              <a:gd fmla="*/ 154 w 154" name="T8"/>
              <a:gd fmla="*/ 89 h 89" name="T9"/>
              <a:gd fmla="*/ 154 w 154" name="T10"/>
              <a:gd fmla="*/ 0 h 89" name="T11"/>
              <a:gd fmla="*/ 77 w 154" name="T12"/>
              <a:gd fmla="*/ 4 h 89" name="T13"/>
              <a:gd fmla="*/ 145 w 154" name="T14"/>
              <a:gd fmla="*/ 83 h 89" name="T15"/>
              <a:gd fmla="*/ 77 w 154" name="T16"/>
              <a:gd fmla="*/ 80 h 89" name="T17"/>
              <a:gd fmla="*/ 9 w 154" name="T18"/>
              <a:gd fmla="*/ 83 h 89" name="T19"/>
              <a:gd fmla="*/ 9 w 154" name="T20"/>
              <a:gd fmla="*/ 6 h 89" name="T21"/>
              <a:gd fmla="*/ 77 w 154" name="T22"/>
              <a:gd fmla="*/ 10 h 89" name="T23"/>
              <a:gd fmla="*/ 145 w 154" name="T24"/>
              <a:gd fmla="*/ 6 h 89" name="T25"/>
              <a:gd fmla="*/ 145 w 154" name="T26"/>
              <a:gd fmla="*/ 83 h 8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9" w="154">
                <a:moveTo>
                  <a:pt x="77" y="4"/>
                </a:moveTo>
                <a:cubicBezTo>
                  <a:pt x="0" y="0"/>
                  <a:pt x="0" y="0"/>
                  <a:pt x="0" y="0"/>
                </a:cubicBezTo>
                <a:cubicBezTo>
                  <a:pt x="0" y="89"/>
                  <a:pt x="0" y="89"/>
                  <a:pt x="0" y="89"/>
                </a:cubicBezTo>
                <a:cubicBezTo>
                  <a:pt x="77" y="86"/>
                  <a:pt x="77" y="86"/>
                  <a:pt x="77" y="86"/>
                </a:cubicBezTo>
                <a:cubicBezTo>
                  <a:pt x="154" y="89"/>
                  <a:pt x="154" y="89"/>
                  <a:pt x="154" y="89"/>
                </a:cubicBezTo>
                <a:cubicBezTo>
                  <a:pt x="154" y="0"/>
                  <a:pt x="154" y="0"/>
                  <a:pt x="154" y="0"/>
                </a:cubicBezTo>
                <a:lnTo>
                  <a:pt x="77" y="4"/>
                </a:lnTo>
                <a:close/>
                <a:moveTo>
                  <a:pt x="145" y="83"/>
                </a:moveTo>
                <a:cubicBezTo>
                  <a:pt x="142" y="83"/>
                  <a:pt x="77" y="80"/>
                  <a:pt x="77" y="80"/>
                </a:cubicBezTo>
                <a:cubicBezTo>
                  <a:pt x="77" y="80"/>
                  <a:pt x="12" y="83"/>
                  <a:pt x="9" y="83"/>
                </a:cubicBezTo>
                <a:cubicBezTo>
                  <a:pt x="9" y="80"/>
                  <a:pt x="9" y="9"/>
                  <a:pt x="9" y="6"/>
                </a:cubicBezTo>
                <a:cubicBezTo>
                  <a:pt x="12" y="6"/>
                  <a:pt x="77" y="10"/>
                  <a:pt x="77" y="10"/>
                </a:cubicBezTo>
                <a:cubicBezTo>
                  <a:pt x="77" y="10"/>
                  <a:pt x="142" y="6"/>
                  <a:pt x="145" y="6"/>
                </a:cubicBezTo>
                <a:cubicBezTo>
                  <a:pt x="145" y="9"/>
                  <a:pt x="145" y="80"/>
                  <a:pt x="145" y="8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5" name="Freeform 118"/>
          <p:cNvSpPr/>
          <p:nvPr/>
        </p:nvSpPr>
        <p:spPr bwMode="auto">
          <a:xfrm>
            <a:off x="5907088" y="2674938"/>
            <a:ext cx="161925" cy="242887"/>
          </a:xfrm>
          <a:custGeom>
            <a:gdLst>
              <a:gd fmla="*/ 102 w 102" name="T0"/>
              <a:gd fmla="*/ 0 h 153" name="T1"/>
              <a:gd fmla="*/ 38 w 102" name="T2"/>
              <a:gd fmla="*/ 37 h 153" name="T3"/>
              <a:gd fmla="*/ 0 w 102" name="T4"/>
              <a:gd fmla="*/ 37 h 153" name="T5"/>
              <a:gd fmla="*/ 0 w 102" name="T6"/>
              <a:gd fmla="*/ 116 h 153" name="T7"/>
              <a:gd fmla="*/ 38 w 102" name="T8"/>
              <a:gd fmla="*/ 116 h 153" name="T9"/>
              <a:gd fmla="*/ 102 w 102" name="T10"/>
              <a:gd fmla="*/ 153 h 153" name="T11"/>
              <a:gd fmla="*/ 102 w 102" name="T12"/>
              <a:gd fmla="*/ 0 h 153" name="T13"/>
            </a:gdLst>
            <a:cxnLst>
              <a:cxn ang="0">
                <a:pos x="T0" y="T1"/>
              </a:cxn>
              <a:cxn ang="0">
                <a:pos x="T2" y="T3"/>
              </a:cxn>
              <a:cxn ang="0">
                <a:pos x="T4" y="T5"/>
              </a:cxn>
              <a:cxn ang="0">
                <a:pos x="T6" y="T7"/>
              </a:cxn>
              <a:cxn ang="0">
                <a:pos x="T8" y="T9"/>
              </a:cxn>
              <a:cxn ang="0">
                <a:pos x="T10" y="T11"/>
              </a:cxn>
              <a:cxn ang="0">
                <a:pos x="T12" y="T13"/>
              </a:cxn>
            </a:cxnLst>
            <a:rect b="b" l="0" r="r" t="0"/>
            <a:pathLst>
              <a:path h="153" w="102">
                <a:moveTo>
                  <a:pt x="102" y="0"/>
                </a:moveTo>
                <a:lnTo>
                  <a:pt x="38" y="37"/>
                </a:lnTo>
                <a:lnTo>
                  <a:pt x="0" y="37"/>
                </a:lnTo>
                <a:lnTo>
                  <a:pt x="0" y="116"/>
                </a:lnTo>
                <a:lnTo>
                  <a:pt x="38" y="116"/>
                </a:lnTo>
                <a:lnTo>
                  <a:pt x="102" y="153"/>
                </a:lnTo>
                <a:lnTo>
                  <a:pt x="102"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6" name="Rectangle 119"/>
          <p:cNvSpPr>
            <a:spLocks noChangeArrowheads="1"/>
          </p:cNvSpPr>
          <p:nvPr/>
        </p:nvSpPr>
        <p:spPr bwMode="auto">
          <a:xfrm>
            <a:off x="6094413" y="2735263"/>
            <a:ext cx="17462" cy="122237"/>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7" name="Rectangle 120"/>
          <p:cNvSpPr>
            <a:spLocks noChangeArrowheads="1"/>
          </p:cNvSpPr>
          <p:nvPr/>
        </p:nvSpPr>
        <p:spPr bwMode="auto">
          <a:xfrm>
            <a:off x="6132513" y="2719388"/>
            <a:ext cx="17462" cy="153987"/>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8" name="Rectangle 121"/>
          <p:cNvSpPr>
            <a:spLocks noChangeArrowheads="1"/>
          </p:cNvSpPr>
          <p:nvPr/>
        </p:nvSpPr>
        <p:spPr bwMode="auto">
          <a:xfrm>
            <a:off x="6169025" y="2703513"/>
            <a:ext cx="17463" cy="185737"/>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89" name="Freeform 122"/>
          <p:cNvSpPr/>
          <p:nvPr/>
        </p:nvSpPr>
        <p:spPr bwMode="auto">
          <a:xfrm>
            <a:off x="6597650" y="2557463"/>
            <a:ext cx="233363" cy="487362"/>
          </a:xfrm>
          <a:custGeom>
            <a:gdLst>
              <a:gd fmla="*/ 72 w 104" name="T0"/>
              <a:gd fmla="*/ 91 h 216" name="T1"/>
              <a:gd fmla="*/ 61 w 104" name="T2"/>
              <a:gd fmla="*/ 57 h 216" name="T3"/>
              <a:gd fmla="*/ 61 w 104" name="T4"/>
              <a:gd fmla="*/ 30 h 216" name="T5"/>
              <a:gd fmla="*/ 65 w 104" name="T6"/>
              <a:gd fmla="*/ 30 h 216" name="T7"/>
              <a:gd fmla="*/ 65 w 104" name="T8"/>
              <a:gd fmla="*/ 26 h 216" name="T9"/>
              <a:gd fmla="*/ 61 w 104" name="T10"/>
              <a:gd fmla="*/ 26 h 216" name="T11"/>
              <a:gd fmla="*/ 61 w 104" name="T12"/>
              <a:gd fmla="*/ 0 h 216" name="T13"/>
              <a:gd fmla="*/ 43 w 104" name="T14"/>
              <a:gd fmla="*/ 0 h 216" name="T15"/>
              <a:gd fmla="*/ 43 w 104" name="T16"/>
              <a:gd fmla="*/ 26 h 216" name="T17"/>
              <a:gd fmla="*/ 39 w 104" name="T18"/>
              <a:gd fmla="*/ 26 h 216" name="T19"/>
              <a:gd fmla="*/ 39 w 104" name="T20"/>
              <a:gd fmla="*/ 30 h 216" name="T21"/>
              <a:gd fmla="*/ 43 w 104" name="T22"/>
              <a:gd fmla="*/ 30 h 216" name="T23"/>
              <a:gd fmla="*/ 43 w 104" name="T24"/>
              <a:gd fmla="*/ 57 h 216" name="T25"/>
              <a:gd fmla="*/ 32 w 104" name="T26"/>
              <a:gd fmla="*/ 91 h 216" name="T27"/>
              <a:gd fmla="*/ 23 w 104" name="T28"/>
              <a:gd fmla="*/ 216 h 216" name="T29"/>
              <a:gd fmla="*/ 50 w 104" name="T30"/>
              <a:gd fmla="*/ 216 h 216" name="T31"/>
              <a:gd fmla="*/ 52 w 104" name="T32"/>
              <a:gd fmla="*/ 215 h 216" name="T33"/>
              <a:gd fmla="*/ 54 w 104" name="T34"/>
              <a:gd fmla="*/ 216 h 216" name="T35"/>
              <a:gd fmla="*/ 81 w 104" name="T36"/>
              <a:gd fmla="*/ 216 h 216" name="T37"/>
              <a:gd fmla="*/ 72 w 104" name="T38"/>
              <a:gd fmla="*/ 91 h 21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216" w="104">
                <a:moveTo>
                  <a:pt x="72" y="91"/>
                </a:moveTo>
                <a:cubicBezTo>
                  <a:pt x="72" y="91"/>
                  <a:pt x="63" y="79"/>
                  <a:pt x="61" y="57"/>
                </a:cubicBezTo>
                <a:cubicBezTo>
                  <a:pt x="61" y="30"/>
                  <a:pt x="61" y="30"/>
                  <a:pt x="61" y="30"/>
                </a:cubicBezTo>
                <a:cubicBezTo>
                  <a:pt x="65" y="30"/>
                  <a:pt x="65" y="30"/>
                  <a:pt x="65" y="30"/>
                </a:cubicBezTo>
                <a:cubicBezTo>
                  <a:pt x="65" y="26"/>
                  <a:pt x="65" y="26"/>
                  <a:pt x="65" y="26"/>
                </a:cubicBezTo>
                <a:cubicBezTo>
                  <a:pt x="61" y="26"/>
                  <a:pt x="61" y="26"/>
                  <a:pt x="61" y="26"/>
                </a:cubicBezTo>
                <a:cubicBezTo>
                  <a:pt x="61" y="0"/>
                  <a:pt x="61" y="0"/>
                  <a:pt x="61" y="0"/>
                </a:cubicBezTo>
                <a:cubicBezTo>
                  <a:pt x="43" y="0"/>
                  <a:pt x="43" y="0"/>
                  <a:pt x="43" y="0"/>
                </a:cubicBezTo>
                <a:cubicBezTo>
                  <a:pt x="43" y="26"/>
                  <a:pt x="43" y="26"/>
                  <a:pt x="43" y="26"/>
                </a:cubicBezTo>
                <a:cubicBezTo>
                  <a:pt x="39" y="26"/>
                  <a:pt x="39" y="26"/>
                  <a:pt x="39" y="26"/>
                </a:cubicBezTo>
                <a:cubicBezTo>
                  <a:pt x="39" y="30"/>
                  <a:pt x="39" y="30"/>
                  <a:pt x="39" y="30"/>
                </a:cubicBezTo>
                <a:cubicBezTo>
                  <a:pt x="43" y="30"/>
                  <a:pt x="43" y="30"/>
                  <a:pt x="43" y="30"/>
                </a:cubicBezTo>
                <a:cubicBezTo>
                  <a:pt x="43" y="57"/>
                  <a:pt x="43" y="57"/>
                  <a:pt x="43" y="57"/>
                </a:cubicBezTo>
                <a:cubicBezTo>
                  <a:pt x="41" y="79"/>
                  <a:pt x="32" y="91"/>
                  <a:pt x="32" y="91"/>
                </a:cubicBezTo>
                <a:cubicBezTo>
                  <a:pt x="0" y="126"/>
                  <a:pt x="23" y="216"/>
                  <a:pt x="23" y="216"/>
                </a:cubicBezTo>
                <a:cubicBezTo>
                  <a:pt x="50" y="216"/>
                  <a:pt x="50" y="216"/>
                  <a:pt x="50" y="216"/>
                </a:cubicBezTo>
                <a:cubicBezTo>
                  <a:pt x="52" y="215"/>
                  <a:pt x="52" y="215"/>
                  <a:pt x="52" y="215"/>
                </a:cubicBezTo>
                <a:cubicBezTo>
                  <a:pt x="54" y="216"/>
                  <a:pt x="54" y="216"/>
                  <a:pt x="54" y="216"/>
                </a:cubicBezTo>
                <a:cubicBezTo>
                  <a:pt x="81" y="216"/>
                  <a:pt x="81" y="216"/>
                  <a:pt x="81" y="216"/>
                </a:cubicBezTo>
                <a:cubicBezTo>
                  <a:pt x="81" y="216"/>
                  <a:pt x="104" y="126"/>
                  <a:pt x="72" y="9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0" name="Freeform 123"/>
          <p:cNvSpPr/>
          <p:nvPr/>
        </p:nvSpPr>
        <p:spPr bwMode="auto">
          <a:xfrm>
            <a:off x="7367588" y="2647950"/>
            <a:ext cx="61912" cy="77788"/>
          </a:xfrm>
          <a:custGeom>
            <a:gdLst>
              <a:gd fmla="*/ 6 w 27" name="T0"/>
              <a:gd fmla="*/ 33 h 35" name="T1"/>
              <a:gd fmla="*/ 6 w 27" name="T2"/>
              <a:gd fmla="*/ 33 h 35" name="T3"/>
              <a:gd fmla="*/ 17 w 27" name="T4"/>
              <a:gd fmla="*/ 28 h 35" name="T5"/>
              <a:gd fmla="*/ 25 w 27" name="T6"/>
              <a:gd fmla="*/ 14 h 35" name="T7"/>
              <a:gd fmla="*/ 20 w 27" name="T8"/>
              <a:gd fmla="*/ 3 h 35" name="T9"/>
              <a:gd fmla="*/ 17 w 27" name="T10"/>
              <a:gd fmla="*/ 2 h 35" name="T11"/>
              <a:gd fmla="*/ 5 w 27" name="T12"/>
              <a:gd fmla="*/ 6 h 35" name="T13"/>
              <a:gd fmla="*/ 2 w 27" name="T14"/>
              <a:gd fmla="*/ 21 h 35" name="T15"/>
              <a:gd fmla="*/ 6 w 27" name="T16"/>
              <a:gd fmla="*/ 33 h 3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5" w="27">
                <a:moveTo>
                  <a:pt x="6" y="33"/>
                </a:moveTo>
                <a:cubicBezTo>
                  <a:pt x="6" y="33"/>
                  <a:pt x="6" y="33"/>
                  <a:pt x="6" y="33"/>
                </a:cubicBezTo>
                <a:cubicBezTo>
                  <a:pt x="11" y="35"/>
                  <a:pt x="15" y="32"/>
                  <a:pt x="17" y="28"/>
                </a:cubicBezTo>
                <a:cubicBezTo>
                  <a:pt x="25" y="14"/>
                  <a:pt x="25" y="14"/>
                  <a:pt x="25" y="14"/>
                </a:cubicBezTo>
                <a:cubicBezTo>
                  <a:pt x="27" y="10"/>
                  <a:pt x="24" y="4"/>
                  <a:pt x="20" y="3"/>
                </a:cubicBezTo>
                <a:cubicBezTo>
                  <a:pt x="17" y="2"/>
                  <a:pt x="17" y="2"/>
                  <a:pt x="17" y="2"/>
                </a:cubicBezTo>
                <a:cubicBezTo>
                  <a:pt x="13" y="0"/>
                  <a:pt x="7" y="2"/>
                  <a:pt x="5" y="6"/>
                </a:cubicBezTo>
                <a:cubicBezTo>
                  <a:pt x="2" y="21"/>
                  <a:pt x="2" y="21"/>
                  <a:pt x="2" y="21"/>
                </a:cubicBezTo>
                <a:cubicBezTo>
                  <a:pt x="0" y="26"/>
                  <a:pt x="1" y="31"/>
                  <a:pt x="6" y="3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1" name="Freeform 124"/>
          <p:cNvSpPr/>
          <p:nvPr/>
        </p:nvSpPr>
        <p:spPr bwMode="auto">
          <a:xfrm>
            <a:off x="7356475" y="2722563"/>
            <a:ext cx="34925" cy="33337"/>
          </a:xfrm>
          <a:custGeom>
            <a:gdLst>
              <a:gd fmla="*/ 14 w 15" name="T0"/>
              <a:gd fmla="*/ 10 h 15" name="T1"/>
              <a:gd fmla="*/ 10 w 15" name="T2"/>
              <a:gd fmla="*/ 1 h 15" name="T3"/>
              <a:gd fmla="*/ 1 w 15" name="T4"/>
              <a:gd fmla="*/ 5 h 15" name="T5"/>
              <a:gd fmla="*/ 5 w 15" name="T6"/>
              <a:gd fmla="*/ 13 h 15" name="T7"/>
              <a:gd fmla="*/ 14 w 15" name="T8"/>
              <a:gd fmla="*/ 10 h 15" name="T9"/>
            </a:gdLst>
            <a:cxnLst>
              <a:cxn ang="0">
                <a:pos x="T0" y="T1"/>
              </a:cxn>
              <a:cxn ang="0">
                <a:pos x="T2" y="T3"/>
              </a:cxn>
              <a:cxn ang="0">
                <a:pos x="T4" y="T5"/>
              </a:cxn>
              <a:cxn ang="0">
                <a:pos x="T6" y="T7"/>
              </a:cxn>
              <a:cxn ang="0">
                <a:pos x="T8" y="T9"/>
              </a:cxn>
            </a:cxnLst>
            <a:rect b="b" l="0" r="r" t="0"/>
            <a:pathLst>
              <a:path h="15" w="15">
                <a:moveTo>
                  <a:pt x="14" y="10"/>
                </a:moveTo>
                <a:cubicBezTo>
                  <a:pt x="15" y="6"/>
                  <a:pt x="13" y="2"/>
                  <a:pt x="10" y="1"/>
                </a:cubicBezTo>
                <a:cubicBezTo>
                  <a:pt x="7" y="0"/>
                  <a:pt x="3" y="1"/>
                  <a:pt x="1" y="5"/>
                </a:cubicBezTo>
                <a:cubicBezTo>
                  <a:pt x="0" y="8"/>
                  <a:pt x="2" y="12"/>
                  <a:pt x="5" y="13"/>
                </a:cubicBezTo>
                <a:cubicBezTo>
                  <a:pt x="8" y="15"/>
                  <a:pt x="12" y="13"/>
                  <a:pt x="14" y="1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2" name="Freeform 125"/>
          <p:cNvSpPr/>
          <p:nvPr/>
        </p:nvSpPr>
        <p:spPr bwMode="auto">
          <a:xfrm>
            <a:off x="7280275" y="2719388"/>
            <a:ext cx="76200" cy="47625"/>
          </a:xfrm>
          <a:custGeom>
            <a:gdLst>
              <a:gd fmla="*/ 33 w 34" name="T0"/>
              <a:gd fmla="*/ 8 h 21" name="T1"/>
              <a:gd fmla="*/ 24 w 34" name="T2"/>
              <a:gd fmla="*/ 1 h 21" name="T3"/>
              <a:gd fmla="*/ 8 w 34" name="T4"/>
              <a:gd fmla="*/ 0 h 21" name="T5"/>
              <a:gd fmla="*/ 0 w 34" name="T6"/>
              <a:gd fmla="*/ 10 h 21" name="T7"/>
              <a:gd fmla="*/ 0 w 34" name="T8"/>
              <a:gd fmla="*/ 12 h 21" name="T9"/>
              <a:gd fmla="*/ 10 w 34" name="T10"/>
              <a:gd fmla="*/ 21 h 21" name="T11"/>
              <a:gd fmla="*/ 25 w 34" name="T12"/>
              <a:gd fmla="*/ 18 h 21" name="T13"/>
              <a:gd fmla="*/ 33 w 34" name="T14"/>
              <a:gd fmla="*/ 9 h 21" name="T15"/>
              <a:gd fmla="*/ 33 w 34" name="T16"/>
              <a:gd fmla="*/ 8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34">
                <a:moveTo>
                  <a:pt x="33" y="8"/>
                </a:moveTo>
                <a:cubicBezTo>
                  <a:pt x="33" y="3"/>
                  <a:pt x="29" y="1"/>
                  <a:pt x="24" y="1"/>
                </a:cubicBezTo>
                <a:cubicBezTo>
                  <a:pt x="8" y="0"/>
                  <a:pt x="8" y="0"/>
                  <a:pt x="8" y="0"/>
                </a:cubicBezTo>
                <a:cubicBezTo>
                  <a:pt x="3" y="0"/>
                  <a:pt x="0" y="5"/>
                  <a:pt x="0" y="10"/>
                </a:cubicBezTo>
                <a:cubicBezTo>
                  <a:pt x="0" y="12"/>
                  <a:pt x="0" y="12"/>
                  <a:pt x="0" y="12"/>
                </a:cubicBezTo>
                <a:cubicBezTo>
                  <a:pt x="1" y="17"/>
                  <a:pt x="5" y="21"/>
                  <a:pt x="10" y="21"/>
                </a:cubicBezTo>
                <a:cubicBezTo>
                  <a:pt x="25" y="18"/>
                  <a:pt x="25" y="18"/>
                  <a:pt x="25" y="18"/>
                </a:cubicBezTo>
                <a:cubicBezTo>
                  <a:pt x="30" y="17"/>
                  <a:pt x="34" y="14"/>
                  <a:pt x="33" y="9"/>
                </a:cubicBezTo>
                <a:lnTo>
                  <a:pt x="33" y="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3" name="Freeform 126"/>
          <p:cNvSpPr/>
          <p:nvPr/>
        </p:nvSpPr>
        <p:spPr bwMode="auto">
          <a:xfrm>
            <a:off x="7370763" y="2746375"/>
            <a:ext cx="65087" cy="79375"/>
          </a:xfrm>
          <a:custGeom>
            <a:gdLst>
              <a:gd fmla="*/ 5 w 29" name="T0"/>
              <a:gd fmla="*/ 3 h 35" name="T1"/>
              <a:gd fmla="*/ 5 w 29" name="T2"/>
              <a:gd fmla="*/ 3 h 35" name="T3"/>
              <a:gd fmla="*/ 3 w 29" name="T4"/>
              <a:gd fmla="*/ 15 h 35" name="T5"/>
              <a:gd fmla="*/ 9 w 29" name="T6"/>
              <a:gd fmla="*/ 29 h 35" name="T7"/>
              <a:gd fmla="*/ 21 w 29" name="T8"/>
              <a:gd fmla="*/ 33 h 35" name="T9"/>
              <a:gd fmla="*/ 23 w 29" name="T10"/>
              <a:gd fmla="*/ 31 h 35" name="T11"/>
              <a:gd fmla="*/ 27 w 29" name="T12"/>
              <a:gd fmla="*/ 19 h 35" name="T13"/>
              <a:gd fmla="*/ 17 w 29" name="T14"/>
              <a:gd fmla="*/ 7 h 35" name="T15"/>
              <a:gd fmla="*/ 5 w 29" name="T16"/>
              <a:gd fmla="*/ 3 h 3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5" w="28">
                <a:moveTo>
                  <a:pt x="5" y="3"/>
                </a:moveTo>
                <a:cubicBezTo>
                  <a:pt x="5" y="3"/>
                  <a:pt x="5" y="3"/>
                  <a:pt x="5" y="3"/>
                </a:cubicBezTo>
                <a:cubicBezTo>
                  <a:pt x="1" y="6"/>
                  <a:pt x="0" y="11"/>
                  <a:pt x="3" y="15"/>
                </a:cubicBezTo>
                <a:cubicBezTo>
                  <a:pt x="9" y="29"/>
                  <a:pt x="9" y="29"/>
                  <a:pt x="9" y="29"/>
                </a:cubicBezTo>
                <a:cubicBezTo>
                  <a:pt x="11" y="34"/>
                  <a:pt x="17" y="35"/>
                  <a:pt x="21" y="33"/>
                </a:cubicBezTo>
                <a:cubicBezTo>
                  <a:pt x="23" y="31"/>
                  <a:pt x="23" y="31"/>
                  <a:pt x="23" y="31"/>
                </a:cubicBezTo>
                <a:cubicBezTo>
                  <a:pt x="28" y="29"/>
                  <a:pt x="29" y="23"/>
                  <a:pt x="27" y="19"/>
                </a:cubicBezTo>
                <a:cubicBezTo>
                  <a:pt x="17" y="7"/>
                  <a:pt x="17" y="7"/>
                  <a:pt x="17" y="7"/>
                </a:cubicBezTo>
                <a:cubicBezTo>
                  <a:pt x="14" y="2"/>
                  <a:pt x="10" y="0"/>
                  <a:pt x="5" y="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4" name="Freeform 127"/>
          <p:cNvSpPr>
            <a:spLocks noEditPoints="1"/>
          </p:cNvSpPr>
          <p:nvPr/>
        </p:nvSpPr>
        <p:spPr bwMode="auto">
          <a:xfrm>
            <a:off x="7262813" y="2624138"/>
            <a:ext cx="220662" cy="361950"/>
          </a:xfrm>
          <a:custGeom>
            <a:gdLst>
              <a:gd fmla="*/ 82 w 98" name="T0"/>
              <a:gd fmla="*/ 142 h 160" name="T1"/>
              <a:gd fmla="*/ 75 w 98" name="T2"/>
              <a:gd fmla="*/ 142 h 160" name="T3"/>
              <a:gd fmla="*/ 71 w 98" name="T4"/>
              <a:gd fmla="*/ 137 h 160" name="T5"/>
              <a:gd fmla="*/ 56 w 98" name="T6"/>
              <a:gd fmla="*/ 137 h 160" name="T7"/>
              <a:gd fmla="*/ 56 w 98" name="T8"/>
              <a:gd fmla="*/ 98 h 160" name="T9"/>
              <a:gd fmla="*/ 98 w 98" name="T10"/>
              <a:gd fmla="*/ 49 h 160" name="T11"/>
              <a:gd fmla="*/ 49 w 98" name="T12"/>
              <a:gd fmla="*/ 0 h 160" name="T13"/>
              <a:gd fmla="*/ 0 w 98" name="T14"/>
              <a:gd fmla="*/ 49 h 160" name="T15"/>
              <a:gd fmla="*/ 42 w 98" name="T16"/>
              <a:gd fmla="*/ 98 h 160" name="T17"/>
              <a:gd fmla="*/ 42 w 98" name="T18"/>
              <a:gd fmla="*/ 137 h 160" name="T19"/>
              <a:gd fmla="*/ 27 w 98" name="T20"/>
              <a:gd fmla="*/ 137 h 160" name="T21"/>
              <a:gd fmla="*/ 23 w 98" name="T22"/>
              <a:gd fmla="*/ 142 h 160" name="T23"/>
              <a:gd fmla="*/ 16 w 98" name="T24"/>
              <a:gd fmla="*/ 142 h 160" name="T25"/>
              <a:gd fmla="*/ 11 w 98" name="T26"/>
              <a:gd fmla="*/ 146 h 160" name="T27"/>
              <a:gd fmla="*/ 8 w 98" name="T28"/>
              <a:gd fmla="*/ 155 h 160" name="T29"/>
              <a:gd fmla="*/ 13 w 98" name="T30"/>
              <a:gd fmla="*/ 160 h 160" name="T31"/>
              <a:gd fmla="*/ 85 w 98" name="T32"/>
              <a:gd fmla="*/ 160 h 160" name="T33"/>
              <a:gd fmla="*/ 90 w 98" name="T34"/>
              <a:gd fmla="*/ 155 h 160" name="T35"/>
              <a:gd fmla="*/ 87 w 98" name="T36"/>
              <a:gd fmla="*/ 146 h 160" name="T37"/>
              <a:gd fmla="*/ 82 w 98" name="T38"/>
              <a:gd fmla="*/ 142 h 160" name="T39"/>
              <a:gd fmla="*/ 2 w 98" name="T40"/>
              <a:gd fmla="*/ 49 h 160" name="T41"/>
              <a:gd fmla="*/ 49 w 98" name="T42"/>
              <a:gd fmla="*/ 2 h 160" name="T43"/>
              <a:gd fmla="*/ 96 w 98" name="T44"/>
              <a:gd fmla="*/ 49 h 160" name="T45"/>
              <a:gd fmla="*/ 49 w 98" name="T46"/>
              <a:gd fmla="*/ 97 h 160" name="T47"/>
              <a:gd fmla="*/ 2 w 98" name="T48"/>
              <a:gd fmla="*/ 49 h 160"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60" w="98">
                <a:moveTo>
                  <a:pt x="82" y="142"/>
                </a:moveTo>
                <a:cubicBezTo>
                  <a:pt x="75" y="142"/>
                  <a:pt x="75" y="142"/>
                  <a:pt x="75" y="142"/>
                </a:cubicBezTo>
                <a:cubicBezTo>
                  <a:pt x="75" y="139"/>
                  <a:pt x="73" y="137"/>
                  <a:pt x="71" y="137"/>
                </a:cubicBezTo>
                <a:cubicBezTo>
                  <a:pt x="56" y="137"/>
                  <a:pt x="56" y="137"/>
                  <a:pt x="56" y="137"/>
                </a:cubicBezTo>
                <a:cubicBezTo>
                  <a:pt x="56" y="98"/>
                  <a:pt x="56" y="98"/>
                  <a:pt x="56" y="98"/>
                </a:cubicBezTo>
                <a:cubicBezTo>
                  <a:pt x="80" y="95"/>
                  <a:pt x="98" y="74"/>
                  <a:pt x="98" y="49"/>
                </a:cubicBezTo>
                <a:cubicBezTo>
                  <a:pt x="98" y="22"/>
                  <a:pt x="76" y="0"/>
                  <a:pt x="49" y="0"/>
                </a:cubicBezTo>
                <a:cubicBezTo>
                  <a:pt x="22" y="0"/>
                  <a:pt x="0" y="22"/>
                  <a:pt x="0" y="49"/>
                </a:cubicBezTo>
                <a:cubicBezTo>
                  <a:pt x="0" y="74"/>
                  <a:pt x="18" y="95"/>
                  <a:pt x="42" y="98"/>
                </a:cubicBezTo>
                <a:cubicBezTo>
                  <a:pt x="42" y="137"/>
                  <a:pt x="42" y="137"/>
                  <a:pt x="42" y="137"/>
                </a:cubicBezTo>
                <a:cubicBezTo>
                  <a:pt x="27" y="137"/>
                  <a:pt x="27" y="137"/>
                  <a:pt x="27" y="137"/>
                </a:cubicBezTo>
                <a:cubicBezTo>
                  <a:pt x="25" y="137"/>
                  <a:pt x="23" y="139"/>
                  <a:pt x="23" y="142"/>
                </a:cubicBezTo>
                <a:cubicBezTo>
                  <a:pt x="16" y="142"/>
                  <a:pt x="16" y="142"/>
                  <a:pt x="16" y="142"/>
                </a:cubicBezTo>
                <a:cubicBezTo>
                  <a:pt x="13" y="142"/>
                  <a:pt x="11" y="144"/>
                  <a:pt x="11" y="146"/>
                </a:cubicBezTo>
                <a:cubicBezTo>
                  <a:pt x="8" y="155"/>
                  <a:pt x="8" y="155"/>
                  <a:pt x="8" y="155"/>
                </a:cubicBezTo>
                <a:cubicBezTo>
                  <a:pt x="8" y="158"/>
                  <a:pt x="10" y="160"/>
                  <a:pt x="13" y="160"/>
                </a:cubicBezTo>
                <a:cubicBezTo>
                  <a:pt x="85" y="160"/>
                  <a:pt x="85" y="160"/>
                  <a:pt x="85" y="160"/>
                </a:cubicBezTo>
                <a:cubicBezTo>
                  <a:pt x="88" y="160"/>
                  <a:pt x="90" y="158"/>
                  <a:pt x="90" y="155"/>
                </a:cubicBezTo>
                <a:cubicBezTo>
                  <a:pt x="87" y="146"/>
                  <a:pt x="87" y="146"/>
                  <a:pt x="87" y="146"/>
                </a:cubicBezTo>
                <a:cubicBezTo>
                  <a:pt x="87" y="144"/>
                  <a:pt x="85" y="142"/>
                  <a:pt x="82" y="142"/>
                </a:cubicBezTo>
                <a:close/>
                <a:moveTo>
                  <a:pt x="2" y="49"/>
                </a:moveTo>
                <a:cubicBezTo>
                  <a:pt x="2" y="23"/>
                  <a:pt x="23" y="2"/>
                  <a:pt x="49" y="2"/>
                </a:cubicBezTo>
                <a:cubicBezTo>
                  <a:pt x="75" y="2"/>
                  <a:pt x="96" y="23"/>
                  <a:pt x="96" y="49"/>
                </a:cubicBezTo>
                <a:cubicBezTo>
                  <a:pt x="96" y="75"/>
                  <a:pt x="75" y="97"/>
                  <a:pt x="49" y="97"/>
                </a:cubicBezTo>
                <a:cubicBezTo>
                  <a:pt x="23" y="97"/>
                  <a:pt x="2" y="75"/>
                  <a:pt x="2" y="49"/>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5" name="Freeform 128"/>
          <p:cNvSpPr/>
          <p:nvPr/>
        </p:nvSpPr>
        <p:spPr bwMode="auto">
          <a:xfrm>
            <a:off x="7816850" y="2698750"/>
            <a:ext cx="134938" cy="120650"/>
          </a:xfrm>
          <a:custGeom>
            <a:gdLst>
              <a:gd fmla="*/ 57 w 60" name="T0"/>
              <a:gd fmla="*/ 8 h 53" name="T1"/>
              <a:gd fmla="*/ 4 w 60" name="T2"/>
              <a:gd fmla="*/ 0 h 53" name="T3"/>
              <a:gd fmla="*/ 0 w 60" name="T4"/>
              <a:gd fmla="*/ 4 h 53" name="T5"/>
              <a:gd fmla="*/ 0 w 60" name="T6"/>
              <a:gd fmla="*/ 49 h 53" name="T7"/>
              <a:gd fmla="*/ 4 w 60" name="T8"/>
              <a:gd fmla="*/ 53 h 53" name="T9"/>
              <a:gd fmla="*/ 57 w 60" name="T10"/>
              <a:gd fmla="*/ 45 h 53" name="T11"/>
              <a:gd fmla="*/ 60 w 60" name="T12"/>
              <a:gd fmla="*/ 41 h 53" name="T13"/>
              <a:gd fmla="*/ 60 w 60" name="T14"/>
              <a:gd fmla="*/ 12 h 53" name="T15"/>
              <a:gd fmla="*/ 57 w 60" name="T16"/>
              <a:gd fmla="*/ 8 h 5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60">
                <a:moveTo>
                  <a:pt x="57" y="8"/>
                </a:moveTo>
                <a:cubicBezTo>
                  <a:pt x="4" y="0"/>
                  <a:pt x="4" y="0"/>
                  <a:pt x="4" y="0"/>
                </a:cubicBezTo>
                <a:cubicBezTo>
                  <a:pt x="2" y="0"/>
                  <a:pt x="0" y="2"/>
                  <a:pt x="0" y="4"/>
                </a:cubicBezTo>
                <a:cubicBezTo>
                  <a:pt x="0" y="49"/>
                  <a:pt x="0" y="49"/>
                  <a:pt x="0" y="49"/>
                </a:cubicBezTo>
                <a:cubicBezTo>
                  <a:pt x="0" y="51"/>
                  <a:pt x="2" y="53"/>
                  <a:pt x="4" y="53"/>
                </a:cubicBezTo>
                <a:cubicBezTo>
                  <a:pt x="57" y="45"/>
                  <a:pt x="57" y="45"/>
                  <a:pt x="57" y="45"/>
                </a:cubicBezTo>
                <a:cubicBezTo>
                  <a:pt x="59" y="45"/>
                  <a:pt x="60" y="43"/>
                  <a:pt x="60" y="41"/>
                </a:cubicBezTo>
                <a:cubicBezTo>
                  <a:pt x="60" y="12"/>
                  <a:pt x="60" y="12"/>
                  <a:pt x="60" y="12"/>
                </a:cubicBezTo>
                <a:cubicBezTo>
                  <a:pt x="60" y="10"/>
                  <a:pt x="59" y="8"/>
                  <a:pt x="57" y="8"/>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6" name="Freeform 129"/>
          <p:cNvSpPr/>
          <p:nvPr/>
        </p:nvSpPr>
        <p:spPr bwMode="auto">
          <a:xfrm>
            <a:off x="8020050" y="2698750"/>
            <a:ext cx="134938" cy="120650"/>
          </a:xfrm>
          <a:custGeom>
            <a:gdLst>
              <a:gd fmla="*/ 56 w 60" name="T0"/>
              <a:gd fmla="*/ 53 h 53" name="T1"/>
              <a:gd fmla="*/ 60 w 60" name="T2"/>
              <a:gd fmla="*/ 49 h 53" name="T3"/>
              <a:gd fmla="*/ 60 w 60" name="T4"/>
              <a:gd fmla="*/ 4 h 53" name="T5"/>
              <a:gd fmla="*/ 56 w 60" name="T6"/>
              <a:gd fmla="*/ 0 h 53" name="T7"/>
              <a:gd fmla="*/ 3 w 60" name="T8"/>
              <a:gd fmla="*/ 8 h 53" name="T9"/>
              <a:gd fmla="*/ 0 w 60" name="T10"/>
              <a:gd fmla="*/ 12 h 53" name="T11"/>
              <a:gd fmla="*/ 0 w 60" name="T12"/>
              <a:gd fmla="*/ 41 h 53" name="T13"/>
              <a:gd fmla="*/ 3 w 60" name="T14"/>
              <a:gd fmla="*/ 45 h 53" name="T15"/>
              <a:gd fmla="*/ 56 w 60" name="T16"/>
              <a:gd fmla="*/ 53 h 5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60">
                <a:moveTo>
                  <a:pt x="56" y="53"/>
                </a:moveTo>
                <a:cubicBezTo>
                  <a:pt x="58" y="53"/>
                  <a:pt x="60" y="51"/>
                  <a:pt x="60" y="49"/>
                </a:cubicBezTo>
                <a:cubicBezTo>
                  <a:pt x="60" y="4"/>
                  <a:pt x="60" y="4"/>
                  <a:pt x="60" y="4"/>
                </a:cubicBezTo>
                <a:cubicBezTo>
                  <a:pt x="60" y="2"/>
                  <a:pt x="58" y="0"/>
                  <a:pt x="56" y="0"/>
                </a:cubicBezTo>
                <a:cubicBezTo>
                  <a:pt x="3" y="8"/>
                  <a:pt x="3" y="8"/>
                  <a:pt x="3" y="8"/>
                </a:cubicBezTo>
                <a:cubicBezTo>
                  <a:pt x="1" y="8"/>
                  <a:pt x="0" y="10"/>
                  <a:pt x="0" y="12"/>
                </a:cubicBezTo>
                <a:cubicBezTo>
                  <a:pt x="0" y="41"/>
                  <a:pt x="0" y="41"/>
                  <a:pt x="0" y="41"/>
                </a:cubicBezTo>
                <a:cubicBezTo>
                  <a:pt x="0" y="43"/>
                  <a:pt x="1" y="45"/>
                  <a:pt x="3" y="45"/>
                </a:cubicBezTo>
                <a:lnTo>
                  <a:pt x="56" y="53"/>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7" name="Freeform 130"/>
          <p:cNvSpPr/>
          <p:nvPr/>
        </p:nvSpPr>
        <p:spPr bwMode="auto">
          <a:xfrm>
            <a:off x="7966075" y="2717800"/>
            <a:ext cx="41275" cy="82550"/>
          </a:xfrm>
          <a:custGeom>
            <a:gdLst>
              <a:gd fmla="*/ 14 w 18" name="T0"/>
              <a:gd fmla="*/ 0 h 37" name="T1"/>
              <a:gd fmla="*/ 4 w 18" name="T2"/>
              <a:gd fmla="*/ 0 h 37" name="T3"/>
              <a:gd fmla="*/ 0 w 18" name="T4"/>
              <a:gd fmla="*/ 4 h 37" name="T5"/>
              <a:gd fmla="*/ 0 w 18" name="T6"/>
              <a:gd fmla="*/ 33 h 37" name="T7"/>
              <a:gd fmla="*/ 4 w 18" name="T8"/>
              <a:gd fmla="*/ 37 h 37" name="T9"/>
              <a:gd fmla="*/ 14 w 18" name="T10"/>
              <a:gd fmla="*/ 37 h 37" name="T11"/>
              <a:gd fmla="*/ 18 w 18" name="T12"/>
              <a:gd fmla="*/ 33 h 37" name="T13"/>
              <a:gd fmla="*/ 18 w 18" name="T14"/>
              <a:gd fmla="*/ 4 h 37" name="T15"/>
              <a:gd fmla="*/ 14 w 18" name="T16"/>
              <a:gd fmla="*/ 0 h 3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7" w="18">
                <a:moveTo>
                  <a:pt x="14" y="0"/>
                </a:moveTo>
                <a:cubicBezTo>
                  <a:pt x="4" y="0"/>
                  <a:pt x="4" y="0"/>
                  <a:pt x="4" y="0"/>
                </a:cubicBezTo>
                <a:cubicBezTo>
                  <a:pt x="2" y="0"/>
                  <a:pt x="0" y="2"/>
                  <a:pt x="0" y="4"/>
                </a:cubicBezTo>
                <a:cubicBezTo>
                  <a:pt x="0" y="33"/>
                  <a:pt x="0" y="33"/>
                  <a:pt x="0" y="33"/>
                </a:cubicBezTo>
                <a:cubicBezTo>
                  <a:pt x="0" y="35"/>
                  <a:pt x="2" y="37"/>
                  <a:pt x="4" y="37"/>
                </a:cubicBezTo>
                <a:cubicBezTo>
                  <a:pt x="14" y="37"/>
                  <a:pt x="14" y="37"/>
                  <a:pt x="14" y="37"/>
                </a:cubicBezTo>
                <a:cubicBezTo>
                  <a:pt x="16" y="37"/>
                  <a:pt x="18" y="35"/>
                  <a:pt x="18" y="33"/>
                </a:cubicBezTo>
                <a:cubicBezTo>
                  <a:pt x="18" y="4"/>
                  <a:pt x="18" y="4"/>
                  <a:pt x="18" y="4"/>
                </a:cubicBezTo>
                <a:cubicBezTo>
                  <a:pt x="18" y="2"/>
                  <a:pt x="16" y="0"/>
                  <a:pt x="14"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8" name="Freeform 131"/>
          <p:cNvSpPr/>
          <p:nvPr/>
        </p:nvSpPr>
        <p:spPr bwMode="auto">
          <a:xfrm>
            <a:off x="7761288" y="2809875"/>
            <a:ext cx="184150" cy="107950"/>
          </a:xfrm>
          <a:custGeom>
            <a:gdLst>
              <a:gd fmla="*/ 3 w 82" name="T0"/>
              <a:gd fmla="*/ 2 h 48" name="T1"/>
              <a:gd fmla="*/ 17 w 82" name="T2"/>
              <a:gd fmla="*/ 22 h 48" name="T3"/>
              <a:gd fmla="*/ 0 w 82" name="T4"/>
              <a:gd fmla="*/ 45 h 48" name="T5"/>
              <a:gd fmla="*/ 82 w 82" name="T6"/>
              <a:gd fmla="*/ 0 h 48" name="T7"/>
              <a:gd fmla="*/ 3 w 82" name="T8"/>
              <a:gd fmla="*/ 2 h 48" name="T9"/>
            </a:gdLst>
            <a:cxnLst>
              <a:cxn ang="0">
                <a:pos x="T0" y="T1"/>
              </a:cxn>
              <a:cxn ang="0">
                <a:pos x="T2" y="T3"/>
              </a:cxn>
              <a:cxn ang="0">
                <a:pos x="T4" y="T5"/>
              </a:cxn>
              <a:cxn ang="0">
                <a:pos x="T6" y="T7"/>
              </a:cxn>
              <a:cxn ang="0">
                <a:pos x="T8" y="T9"/>
              </a:cxn>
            </a:cxnLst>
            <a:rect b="b" l="0" r="r" t="0"/>
            <a:pathLst>
              <a:path h="48" w="82">
                <a:moveTo>
                  <a:pt x="3" y="2"/>
                </a:moveTo>
                <a:cubicBezTo>
                  <a:pt x="17" y="22"/>
                  <a:pt x="17" y="22"/>
                  <a:pt x="17" y="22"/>
                </a:cubicBezTo>
                <a:cubicBezTo>
                  <a:pt x="0" y="45"/>
                  <a:pt x="0" y="45"/>
                  <a:pt x="0" y="45"/>
                </a:cubicBezTo>
                <a:cubicBezTo>
                  <a:pt x="0" y="45"/>
                  <a:pt x="64" y="48"/>
                  <a:pt x="82" y="0"/>
                </a:cubicBezTo>
                <a:cubicBezTo>
                  <a:pt x="82" y="0"/>
                  <a:pt x="25" y="17"/>
                  <a:pt x="3"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99" name="Freeform 132"/>
          <p:cNvSpPr/>
          <p:nvPr/>
        </p:nvSpPr>
        <p:spPr bwMode="auto">
          <a:xfrm>
            <a:off x="8026400" y="2809875"/>
            <a:ext cx="185738" cy="107950"/>
          </a:xfrm>
          <a:custGeom>
            <a:gdLst>
              <a:gd fmla="*/ 65 w 82" name="T0"/>
              <a:gd fmla="*/ 22 h 48" name="T1"/>
              <a:gd fmla="*/ 79 w 82" name="T2"/>
              <a:gd fmla="*/ 2 h 48" name="T3"/>
              <a:gd fmla="*/ 0 w 82" name="T4"/>
              <a:gd fmla="*/ 0 h 48" name="T5"/>
              <a:gd fmla="*/ 82 w 82" name="T6"/>
              <a:gd fmla="*/ 45 h 48" name="T7"/>
              <a:gd fmla="*/ 65 w 82" name="T8"/>
              <a:gd fmla="*/ 22 h 48" name="T9"/>
            </a:gdLst>
            <a:cxnLst>
              <a:cxn ang="0">
                <a:pos x="T0" y="T1"/>
              </a:cxn>
              <a:cxn ang="0">
                <a:pos x="T2" y="T3"/>
              </a:cxn>
              <a:cxn ang="0">
                <a:pos x="T4" y="T5"/>
              </a:cxn>
              <a:cxn ang="0">
                <a:pos x="T6" y="T7"/>
              </a:cxn>
              <a:cxn ang="0">
                <a:pos x="T8" y="T9"/>
              </a:cxn>
            </a:cxnLst>
            <a:rect b="b" l="0" r="r" t="0"/>
            <a:pathLst>
              <a:path h="48" w="82">
                <a:moveTo>
                  <a:pt x="65" y="22"/>
                </a:moveTo>
                <a:cubicBezTo>
                  <a:pt x="79" y="2"/>
                  <a:pt x="79" y="2"/>
                  <a:pt x="79" y="2"/>
                </a:cubicBezTo>
                <a:cubicBezTo>
                  <a:pt x="57" y="17"/>
                  <a:pt x="0" y="0"/>
                  <a:pt x="0" y="0"/>
                </a:cubicBezTo>
                <a:cubicBezTo>
                  <a:pt x="18" y="48"/>
                  <a:pt x="82" y="45"/>
                  <a:pt x="82" y="45"/>
                </a:cubicBezTo>
                <a:lnTo>
                  <a:pt x="65" y="2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0" name="Freeform 133"/>
          <p:cNvSpPr/>
          <p:nvPr/>
        </p:nvSpPr>
        <p:spPr bwMode="auto">
          <a:xfrm>
            <a:off x="809625" y="3268663"/>
            <a:ext cx="315913" cy="320675"/>
          </a:xfrm>
          <a:custGeom>
            <a:gdLst>
              <a:gd fmla="*/ 199 w 199" name="T0"/>
              <a:gd fmla="*/ 133 h 202" name="T1"/>
              <a:gd fmla="*/ 199 w 199" name="T2"/>
              <a:gd fmla="*/ 102 h 202" name="T3"/>
              <a:gd fmla="*/ 135 w 199" name="T4"/>
              <a:gd fmla="*/ 102 h 202" name="T5"/>
              <a:gd fmla="*/ 135 w 199" name="T6"/>
              <a:gd fmla="*/ 114 h 202" name="T7"/>
              <a:gd fmla="*/ 81 w 199" name="T8"/>
              <a:gd fmla="*/ 114 h 202" name="T9"/>
              <a:gd fmla="*/ 81 w 199" name="T10"/>
              <a:gd fmla="*/ 81 h 202" name="T11"/>
              <a:gd fmla="*/ 137 w 199" name="T12"/>
              <a:gd fmla="*/ 81 h 202" name="T13"/>
              <a:gd fmla="*/ 137 w 199" name="T14"/>
              <a:gd fmla="*/ 18 h 202" name="T15"/>
              <a:gd fmla="*/ 56 w 199" name="T16"/>
              <a:gd fmla="*/ 18 h 202" name="T17"/>
              <a:gd fmla="*/ 56 w 199" name="T18"/>
              <a:gd fmla="*/ 0 h 202" name="T19"/>
              <a:gd fmla="*/ 0 w 199" name="T20"/>
              <a:gd fmla="*/ 0 h 202" name="T21"/>
              <a:gd fmla="*/ 0 w 199" name="T22"/>
              <a:gd fmla="*/ 81 h 202" name="T23"/>
              <a:gd fmla="*/ 56 w 199" name="T24"/>
              <a:gd fmla="*/ 81 h 202" name="T25"/>
              <a:gd fmla="*/ 56 w 199" name="T26"/>
              <a:gd fmla="*/ 202 h 202" name="T27"/>
              <a:gd fmla="*/ 81 w 199" name="T28"/>
              <a:gd fmla="*/ 202 h 202" name="T29"/>
              <a:gd fmla="*/ 81 w 199" name="T30"/>
              <a:gd fmla="*/ 172 h 202" name="T31"/>
              <a:gd fmla="*/ 135 w 199" name="T32"/>
              <a:gd fmla="*/ 172 h 202" name="T33"/>
              <a:gd fmla="*/ 135 w 199" name="T34"/>
              <a:gd fmla="*/ 183 h 202" name="T35"/>
              <a:gd fmla="*/ 199 w 199" name="T36"/>
              <a:gd fmla="*/ 183 h 202" name="T37"/>
              <a:gd fmla="*/ 199 w 199" name="T38"/>
              <a:gd fmla="*/ 152 h 202" name="T39"/>
              <a:gd fmla="*/ 135 w 199" name="T40"/>
              <a:gd fmla="*/ 152 h 202" name="T41"/>
              <a:gd fmla="*/ 135 w 199" name="T42"/>
              <a:gd fmla="*/ 163 h 202" name="T43"/>
              <a:gd fmla="*/ 81 w 199" name="T44"/>
              <a:gd fmla="*/ 163 h 202" name="T45"/>
              <a:gd fmla="*/ 81 w 199" name="T46"/>
              <a:gd fmla="*/ 122 h 202" name="T47"/>
              <a:gd fmla="*/ 135 w 199" name="T48"/>
              <a:gd fmla="*/ 122 h 202" name="T49"/>
              <a:gd fmla="*/ 135 w 199" name="T50"/>
              <a:gd fmla="*/ 133 h 202" name="T51"/>
              <a:gd fmla="*/ 199 w 199" name="T52"/>
              <a:gd fmla="*/ 133 h 202"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01" w="199">
                <a:moveTo>
                  <a:pt x="199" y="133"/>
                </a:moveTo>
                <a:lnTo>
                  <a:pt x="199" y="102"/>
                </a:lnTo>
                <a:lnTo>
                  <a:pt x="135" y="102"/>
                </a:lnTo>
                <a:lnTo>
                  <a:pt x="135" y="114"/>
                </a:lnTo>
                <a:lnTo>
                  <a:pt x="81" y="114"/>
                </a:lnTo>
                <a:lnTo>
                  <a:pt x="81" y="81"/>
                </a:lnTo>
                <a:lnTo>
                  <a:pt x="137" y="81"/>
                </a:lnTo>
                <a:lnTo>
                  <a:pt x="137" y="18"/>
                </a:lnTo>
                <a:lnTo>
                  <a:pt x="56" y="18"/>
                </a:lnTo>
                <a:lnTo>
                  <a:pt x="56" y="0"/>
                </a:lnTo>
                <a:lnTo>
                  <a:pt x="0" y="0"/>
                </a:lnTo>
                <a:lnTo>
                  <a:pt x="0" y="81"/>
                </a:lnTo>
                <a:lnTo>
                  <a:pt x="56" y="81"/>
                </a:lnTo>
                <a:lnTo>
                  <a:pt x="56" y="202"/>
                </a:lnTo>
                <a:lnTo>
                  <a:pt x="81" y="202"/>
                </a:lnTo>
                <a:lnTo>
                  <a:pt x="81" y="172"/>
                </a:lnTo>
                <a:lnTo>
                  <a:pt x="135" y="172"/>
                </a:lnTo>
                <a:lnTo>
                  <a:pt x="135" y="183"/>
                </a:lnTo>
                <a:lnTo>
                  <a:pt x="199" y="183"/>
                </a:lnTo>
                <a:lnTo>
                  <a:pt x="199" y="152"/>
                </a:lnTo>
                <a:lnTo>
                  <a:pt x="135" y="152"/>
                </a:lnTo>
                <a:lnTo>
                  <a:pt x="135" y="163"/>
                </a:lnTo>
                <a:lnTo>
                  <a:pt x="81" y="163"/>
                </a:lnTo>
                <a:lnTo>
                  <a:pt x="81" y="122"/>
                </a:lnTo>
                <a:lnTo>
                  <a:pt x="135" y="122"/>
                </a:lnTo>
                <a:lnTo>
                  <a:pt x="135" y="133"/>
                </a:lnTo>
                <a:lnTo>
                  <a:pt x="199" y="133"/>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1" name="Oval 134"/>
          <p:cNvSpPr>
            <a:spLocks noChangeArrowheads="1"/>
          </p:cNvSpPr>
          <p:nvPr/>
        </p:nvSpPr>
        <p:spPr bwMode="auto">
          <a:xfrm>
            <a:off x="1431925" y="3492500"/>
            <a:ext cx="66675" cy="65088"/>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2" name="Freeform 135"/>
          <p:cNvSpPr/>
          <p:nvPr/>
        </p:nvSpPr>
        <p:spPr bwMode="auto">
          <a:xfrm>
            <a:off x="1414463" y="3317875"/>
            <a:ext cx="300037" cy="196850"/>
          </a:xfrm>
          <a:custGeom>
            <a:gdLst>
              <a:gd fmla="*/ 0 w 133" name="T0"/>
              <a:gd fmla="*/ 87 h 87" name="T1"/>
              <a:gd fmla="*/ 7 w 133" name="T2"/>
              <a:gd fmla="*/ 87 h 87" name="T3"/>
              <a:gd fmla="*/ 22 w 133" name="T4"/>
              <a:gd fmla="*/ 75 h 87" name="T5"/>
              <a:gd fmla="*/ 38 w 133" name="T6"/>
              <a:gd fmla="*/ 87 h 87" name="T7"/>
              <a:gd fmla="*/ 133 w 133" name="T8"/>
              <a:gd fmla="*/ 87 h 87" name="T9"/>
              <a:gd fmla="*/ 133 w 133" name="T10"/>
              <a:gd fmla="*/ 0 h 87" name="T11"/>
              <a:gd fmla="*/ 0 w 133" name="T12"/>
              <a:gd fmla="*/ 0 h 87" name="T13"/>
              <a:gd fmla="*/ 0 w 133" name="T14"/>
              <a:gd fmla="*/ 87 h 8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7" w="133">
                <a:moveTo>
                  <a:pt x="0" y="87"/>
                </a:moveTo>
                <a:cubicBezTo>
                  <a:pt x="7" y="87"/>
                  <a:pt x="7" y="87"/>
                  <a:pt x="7" y="87"/>
                </a:cubicBezTo>
                <a:cubicBezTo>
                  <a:pt x="8" y="80"/>
                  <a:pt x="15" y="75"/>
                  <a:pt x="22" y="75"/>
                </a:cubicBezTo>
                <a:cubicBezTo>
                  <a:pt x="30" y="75"/>
                  <a:pt x="36" y="80"/>
                  <a:pt x="38" y="87"/>
                </a:cubicBezTo>
                <a:cubicBezTo>
                  <a:pt x="133" y="87"/>
                  <a:pt x="133" y="87"/>
                  <a:pt x="133" y="87"/>
                </a:cubicBezTo>
                <a:cubicBezTo>
                  <a:pt x="133" y="0"/>
                  <a:pt x="133" y="0"/>
                  <a:pt x="133" y="0"/>
                </a:cubicBezTo>
                <a:cubicBezTo>
                  <a:pt x="0" y="0"/>
                  <a:pt x="0" y="0"/>
                  <a:pt x="0" y="0"/>
                </a:cubicBezTo>
                <a:lnTo>
                  <a:pt x="0" y="87"/>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3" name="Freeform 136"/>
          <p:cNvSpPr>
            <a:spLocks noEditPoints="1"/>
          </p:cNvSpPr>
          <p:nvPr/>
        </p:nvSpPr>
        <p:spPr bwMode="auto">
          <a:xfrm>
            <a:off x="1725613" y="3367088"/>
            <a:ext cx="130175" cy="147637"/>
          </a:xfrm>
          <a:custGeom>
            <a:gdLst>
              <a:gd fmla="*/ 53 w 58" name="T0"/>
              <a:gd fmla="*/ 54 h 65" name="T1"/>
              <a:gd fmla="*/ 41 w 58" name="T2"/>
              <a:gd fmla="*/ 0 h 65" name="T3"/>
              <a:gd fmla="*/ 0 w 58" name="T4"/>
              <a:gd fmla="*/ 0 h 65" name="T5"/>
              <a:gd fmla="*/ 0 w 58" name="T6"/>
              <a:gd fmla="*/ 65 h 65" name="T7"/>
              <a:gd fmla="*/ 12 w 58" name="T8"/>
              <a:gd fmla="*/ 65 h 65" name="T9"/>
              <a:gd fmla="*/ 27 w 58" name="T10"/>
              <a:gd fmla="*/ 53 h 65" name="T11"/>
              <a:gd fmla="*/ 43 w 58" name="T12"/>
              <a:gd fmla="*/ 65 h 65" name="T13"/>
              <a:gd fmla="*/ 53 w 58" name="T14"/>
              <a:gd fmla="*/ 65 h 65" name="T15"/>
              <a:gd fmla="*/ 58 w 58" name="T16"/>
              <a:gd fmla="*/ 65 h 65" name="T17"/>
              <a:gd fmla="*/ 58 w 58" name="T18"/>
              <a:gd fmla="*/ 54 h 65" name="T19"/>
              <a:gd fmla="*/ 53 w 58" name="T20"/>
              <a:gd fmla="*/ 54 h 65" name="T21"/>
              <a:gd fmla="*/ 4 w 58" name="T22"/>
              <a:gd fmla="*/ 24 h 65" name="T23"/>
              <a:gd fmla="*/ 4 w 58" name="T24"/>
              <a:gd fmla="*/ 4 h 65" name="T25"/>
              <a:gd fmla="*/ 37 w 58" name="T26"/>
              <a:gd fmla="*/ 4 h 65" name="T27"/>
              <a:gd fmla="*/ 41 w 58" name="T28"/>
              <a:gd fmla="*/ 24 h 65" name="T29"/>
              <a:gd fmla="*/ 4 w 58" name="T30"/>
              <a:gd fmla="*/ 24 h 6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65" w="57">
                <a:moveTo>
                  <a:pt x="53" y="54"/>
                </a:moveTo>
                <a:cubicBezTo>
                  <a:pt x="41" y="0"/>
                  <a:pt x="41" y="0"/>
                  <a:pt x="41" y="0"/>
                </a:cubicBezTo>
                <a:cubicBezTo>
                  <a:pt x="0" y="0"/>
                  <a:pt x="0" y="0"/>
                  <a:pt x="0" y="0"/>
                </a:cubicBezTo>
                <a:cubicBezTo>
                  <a:pt x="0" y="65"/>
                  <a:pt x="0" y="65"/>
                  <a:pt x="0" y="65"/>
                </a:cubicBezTo>
                <a:cubicBezTo>
                  <a:pt x="12" y="65"/>
                  <a:pt x="12" y="65"/>
                  <a:pt x="12" y="65"/>
                </a:cubicBezTo>
                <a:cubicBezTo>
                  <a:pt x="13" y="58"/>
                  <a:pt x="20" y="53"/>
                  <a:pt x="27" y="53"/>
                </a:cubicBezTo>
                <a:cubicBezTo>
                  <a:pt x="35" y="53"/>
                  <a:pt x="41" y="58"/>
                  <a:pt x="43" y="65"/>
                </a:cubicBezTo>
                <a:cubicBezTo>
                  <a:pt x="53" y="65"/>
                  <a:pt x="53" y="65"/>
                  <a:pt x="53" y="65"/>
                </a:cubicBezTo>
                <a:cubicBezTo>
                  <a:pt x="58" y="65"/>
                  <a:pt x="58" y="65"/>
                  <a:pt x="58" y="65"/>
                </a:cubicBezTo>
                <a:cubicBezTo>
                  <a:pt x="58" y="54"/>
                  <a:pt x="58" y="54"/>
                  <a:pt x="58" y="54"/>
                </a:cubicBezTo>
                <a:lnTo>
                  <a:pt x="53" y="54"/>
                </a:lnTo>
                <a:close/>
                <a:moveTo>
                  <a:pt x="4" y="24"/>
                </a:moveTo>
                <a:cubicBezTo>
                  <a:pt x="4" y="4"/>
                  <a:pt x="4" y="4"/>
                  <a:pt x="4" y="4"/>
                </a:cubicBezTo>
                <a:cubicBezTo>
                  <a:pt x="37" y="4"/>
                  <a:pt x="37" y="4"/>
                  <a:pt x="37" y="4"/>
                </a:cubicBezTo>
                <a:cubicBezTo>
                  <a:pt x="41" y="24"/>
                  <a:pt x="41" y="24"/>
                  <a:pt x="41" y="24"/>
                </a:cubicBezTo>
                <a:lnTo>
                  <a:pt x="4" y="2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4" name="Oval 137"/>
          <p:cNvSpPr>
            <a:spLocks noChangeArrowheads="1"/>
          </p:cNvSpPr>
          <p:nvPr/>
        </p:nvSpPr>
        <p:spPr bwMode="auto">
          <a:xfrm>
            <a:off x="1754188" y="3492500"/>
            <a:ext cx="66675" cy="65088"/>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5" name="Freeform 138"/>
          <p:cNvSpPr/>
          <p:nvPr/>
        </p:nvSpPr>
        <p:spPr bwMode="auto">
          <a:xfrm>
            <a:off x="2152650" y="3216275"/>
            <a:ext cx="265113" cy="388938"/>
          </a:xfrm>
          <a:custGeom>
            <a:gdLst>
              <a:gd fmla="*/ 116 w 118" name="T0"/>
              <a:gd fmla="*/ 14 h 172" name="T1"/>
              <a:gd fmla="*/ 118 w 118" name="T2"/>
              <a:gd fmla="*/ 9 h 172" name="T3"/>
              <a:gd fmla="*/ 97 w 118" name="T4"/>
              <a:gd fmla="*/ 2 h 172" name="T5"/>
              <a:gd fmla="*/ 92 w 118" name="T6"/>
              <a:gd fmla="*/ 0 h 172" name="T7"/>
              <a:gd fmla="*/ 90 w 118" name="T8"/>
              <a:gd fmla="*/ 5 h 172" name="T9"/>
              <a:gd fmla="*/ 76 w 118" name="T10"/>
              <a:gd fmla="*/ 46 h 172" name="T11"/>
              <a:gd fmla="*/ 0 w 118" name="T12"/>
              <a:gd fmla="*/ 46 h 172" name="T13"/>
              <a:gd fmla="*/ 53 w 118" name="T14"/>
              <a:gd fmla="*/ 107 h 172" name="T15"/>
              <a:gd fmla="*/ 53 w 118" name="T16"/>
              <a:gd fmla="*/ 164 h 172" name="T17"/>
              <a:gd fmla="*/ 17 w 118" name="T18"/>
              <a:gd fmla="*/ 172 h 172" name="T19"/>
              <a:gd fmla="*/ 95 w 118" name="T20"/>
              <a:gd fmla="*/ 172 h 172" name="T21"/>
              <a:gd fmla="*/ 60 w 118" name="T22"/>
              <a:gd fmla="*/ 164 h 172" name="T23"/>
              <a:gd fmla="*/ 60 w 118" name="T24"/>
              <a:gd fmla="*/ 107 h 172" name="T25"/>
              <a:gd fmla="*/ 112 w 118" name="T26"/>
              <a:gd fmla="*/ 46 h 172" name="T27"/>
              <a:gd fmla="*/ 82 w 118" name="T28"/>
              <a:gd fmla="*/ 46 h 172" name="T29"/>
              <a:gd fmla="*/ 95 w 118" name="T30"/>
              <a:gd fmla="*/ 6 h 172" name="T31"/>
              <a:gd fmla="*/ 116 w 118" name="T32"/>
              <a:gd fmla="*/ 14 h 17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72" w="118">
                <a:moveTo>
                  <a:pt x="116" y="14"/>
                </a:moveTo>
                <a:cubicBezTo>
                  <a:pt x="118" y="9"/>
                  <a:pt x="118" y="9"/>
                  <a:pt x="118" y="9"/>
                </a:cubicBezTo>
                <a:cubicBezTo>
                  <a:pt x="97" y="2"/>
                  <a:pt x="97" y="2"/>
                  <a:pt x="97" y="2"/>
                </a:cubicBezTo>
                <a:cubicBezTo>
                  <a:pt x="92" y="0"/>
                  <a:pt x="92" y="0"/>
                  <a:pt x="92" y="0"/>
                </a:cubicBezTo>
                <a:cubicBezTo>
                  <a:pt x="90" y="5"/>
                  <a:pt x="90" y="5"/>
                  <a:pt x="90" y="5"/>
                </a:cubicBezTo>
                <a:cubicBezTo>
                  <a:pt x="76" y="46"/>
                  <a:pt x="76" y="46"/>
                  <a:pt x="76" y="46"/>
                </a:cubicBezTo>
                <a:cubicBezTo>
                  <a:pt x="0" y="46"/>
                  <a:pt x="0" y="46"/>
                  <a:pt x="0" y="46"/>
                </a:cubicBezTo>
                <a:cubicBezTo>
                  <a:pt x="53" y="107"/>
                  <a:pt x="53" y="107"/>
                  <a:pt x="53" y="107"/>
                </a:cubicBezTo>
                <a:cubicBezTo>
                  <a:pt x="53" y="164"/>
                  <a:pt x="53" y="164"/>
                  <a:pt x="53" y="164"/>
                </a:cubicBezTo>
                <a:cubicBezTo>
                  <a:pt x="36" y="164"/>
                  <a:pt x="22" y="168"/>
                  <a:pt x="17" y="172"/>
                </a:cubicBezTo>
                <a:cubicBezTo>
                  <a:pt x="95" y="172"/>
                  <a:pt x="95" y="172"/>
                  <a:pt x="95" y="172"/>
                </a:cubicBezTo>
                <a:cubicBezTo>
                  <a:pt x="90" y="168"/>
                  <a:pt x="76" y="164"/>
                  <a:pt x="60" y="164"/>
                </a:cubicBezTo>
                <a:cubicBezTo>
                  <a:pt x="60" y="107"/>
                  <a:pt x="60" y="107"/>
                  <a:pt x="60" y="107"/>
                </a:cubicBezTo>
                <a:cubicBezTo>
                  <a:pt x="112" y="46"/>
                  <a:pt x="112" y="46"/>
                  <a:pt x="112" y="46"/>
                </a:cubicBezTo>
                <a:cubicBezTo>
                  <a:pt x="82" y="46"/>
                  <a:pt x="82" y="46"/>
                  <a:pt x="82" y="46"/>
                </a:cubicBezTo>
                <a:cubicBezTo>
                  <a:pt x="95" y="6"/>
                  <a:pt x="95" y="6"/>
                  <a:pt x="95" y="6"/>
                </a:cubicBezTo>
                <a:lnTo>
                  <a:pt x="116" y="1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6" name="Freeform 139"/>
          <p:cNvSpPr/>
          <p:nvPr/>
        </p:nvSpPr>
        <p:spPr bwMode="auto">
          <a:xfrm>
            <a:off x="2749550" y="3284538"/>
            <a:ext cx="333375" cy="279400"/>
          </a:xfrm>
          <a:custGeom>
            <a:gdLst>
              <a:gd fmla="*/ 145 w 148" name="T0"/>
              <a:gd fmla="*/ 54 h 124" name="T1"/>
              <a:gd fmla="*/ 143 w 148" name="T2"/>
              <a:gd fmla="*/ 48 h 124" name="T3"/>
              <a:gd fmla="*/ 148 w 148" name="T4"/>
              <a:gd fmla="*/ 36 h 124" name="T5"/>
              <a:gd fmla="*/ 130 w 148" name="T6"/>
              <a:gd fmla="*/ 18 h 124" name="T7"/>
              <a:gd fmla="*/ 118 w 148" name="T8"/>
              <a:gd fmla="*/ 23 h 124" name="T9"/>
              <a:gd fmla="*/ 104 w 148" name="T10"/>
              <a:gd fmla="*/ 10 h 124" name="T11"/>
              <a:gd fmla="*/ 97 w 148" name="T12"/>
              <a:gd fmla="*/ 12 h 124" name="T13"/>
              <a:gd fmla="*/ 76 w 148" name="T14"/>
              <a:gd fmla="*/ 0 h 124" name="T15"/>
              <a:gd fmla="*/ 56 w 148" name="T16"/>
              <a:gd fmla="*/ 10 h 124" name="T17"/>
              <a:gd fmla="*/ 49 w 148" name="T18"/>
              <a:gd fmla="*/ 8 h 124" name="T19"/>
              <a:gd fmla="*/ 37 w 148" name="T20"/>
              <a:gd fmla="*/ 20 h 124" name="T21"/>
              <a:gd fmla="*/ 38 w 148" name="T22"/>
              <a:gd fmla="*/ 24 h 124" name="T23"/>
              <a:gd fmla="*/ 36 w 148" name="T24"/>
              <a:gd fmla="*/ 24 h 124" name="T25"/>
              <a:gd fmla="*/ 18 w 148" name="T26"/>
              <a:gd fmla="*/ 43 h 124" name="T27"/>
              <a:gd fmla="*/ 18 w 148" name="T28"/>
              <a:gd fmla="*/ 44 h 124" name="T29"/>
              <a:gd fmla="*/ 0 w 148" name="T30"/>
              <a:gd fmla="*/ 65 h 124" name="T31"/>
              <a:gd fmla="*/ 16 w 148" name="T32"/>
              <a:gd fmla="*/ 85 h 124" name="T33"/>
              <a:gd fmla="*/ 31 w 148" name="T34"/>
              <a:gd fmla="*/ 96 h 124" name="T35"/>
              <a:gd fmla="*/ 35 w 148" name="T36"/>
              <a:gd fmla="*/ 95 h 124" name="T37"/>
              <a:gd fmla="*/ 35 w 148" name="T38"/>
              <a:gd fmla="*/ 97 h 124" name="T39"/>
              <a:gd fmla="*/ 53 w 148" name="T40"/>
              <a:gd fmla="*/ 114 h 124" name="T41"/>
              <a:gd fmla="*/ 67 w 148" name="T42"/>
              <a:gd fmla="*/ 107 h 124" name="T43"/>
              <a:gd fmla="*/ 76 w 148" name="T44"/>
              <a:gd fmla="*/ 111 h 124" name="T45"/>
              <a:gd fmla="*/ 83 w 148" name="T46"/>
              <a:gd fmla="*/ 109 h 124" name="T47"/>
              <a:gd fmla="*/ 100 w 148" name="T48"/>
              <a:gd fmla="*/ 124 h 124" name="T49"/>
              <a:gd fmla="*/ 91 w 148" name="T50"/>
              <a:gd fmla="*/ 108 h 124" name="T51"/>
              <a:gd fmla="*/ 100 w 148" name="T52"/>
              <a:gd fmla="*/ 110 h 124" name="T53"/>
              <a:gd fmla="*/ 118 w 148" name="T54"/>
              <a:gd fmla="*/ 94 h 124" name="T55"/>
              <a:gd fmla="*/ 122 w 148" name="T56"/>
              <a:gd fmla="*/ 94 h 124" name="T57"/>
              <a:gd fmla="*/ 143 w 148" name="T58"/>
              <a:gd fmla="*/ 74 h 124" name="T59"/>
              <a:gd fmla="*/ 139 w 148" name="T60"/>
              <a:gd fmla="*/ 63 h 124" name="T61"/>
              <a:gd fmla="*/ 145 w 148" name="T62"/>
              <a:gd fmla="*/ 54 h 124"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24" w="148">
                <a:moveTo>
                  <a:pt x="145" y="54"/>
                </a:moveTo>
                <a:cubicBezTo>
                  <a:pt x="145" y="52"/>
                  <a:pt x="144" y="50"/>
                  <a:pt x="143" y="48"/>
                </a:cubicBezTo>
                <a:cubicBezTo>
                  <a:pt x="146" y="45"/>
                  <a:pt x="148" y="41"/>
                  <a:pt x="148" y="36"/>
                </a:cubicBezTo>
                <a:cubicBezTo>
                  <a:pt x="148" y="26"/>
                  <a:pt x="140" y="18"/>
                  <a:pt x="130" y="18"/>
                </a:cubicBezTo>
                <a:cubicBezTo>
                  <a:pt x="125" y="18"/>
                  <a:pt x="121" y="20"/>
                  <a:pt x="118" y="23"/>
                </a:cubicBezTo>
                <a:cubicBezTo>
                  <a:pt x="117" y="16"/>
                  <a:pt x="111" y="10"/>
                  <a:pt x="104" y="10"/>
                </a:cubicBezTo>
                <a:cubicBezTo>
                  <a:pt x="102" y="10"/>
                  <a:pt x="99" y="11"/>
                  <a:pt x="97" y="12"/>
                </a:cubicBezTo>
                <a:cubicBezTo>
                  <a:pt x="93" y="5"/>
                  <a:pt x="85" y="0"/>
                  <a:pt x="76" y="0"/>
                </a:cubicBezTo>
                <a:cubicBezTo>
                  <a:pt x="68" y="0"/>
                  <a:pt x="61" y="4"/>
                  <a:pt x="56" y="10"/>
                </a:cubicBezTo>
                <a:cubicBezTo>
                  <a:pt x="54" y="9"/>
                  <a:pt x="52" y="8"/>
                  <a:pt x="49" y="8"/>
                </a:cubicBezTo>
                <a:cubicBezTo>
                  <a:pt x="42" y="8"/>
                  <a:pt x="37" y="13"/>
                  <a:pt x="37" y="20"/>
                </a:cubicBezTo>
                <a:cubicBezTo>
                  <a:pt x="37" y="21"/>
                  <a:pt x="37" y="23"/>
                  <a:pt x="38" y="24"/>
                </a:cubicBezTo>
                <a:cubicBezTo>
                  <a:pt x="37" y="24"/>
                  <a:pt x="37" y="24"/>
                  <a:pt x="36" y="24"/>
                </a:cubicBezTo>
                <a:cubicBezTo>
                  <a:pt x="26" y="24"/>
                  <a:pt x="18" y="32"/>
                  <a:pt x="18" y="43"/>
                </a:cubicBezTo>
                <a:cubicBezTo>
                  <a:pt x="18" y="43"/>
                  <a:pt x="18" y="44"/>
                  <a:pt x="18" y="44"/>
                </a:cubicBezTo>
                <a:cubicBezTo>
                  <a:pt x="8" y="45"/>
                  <a:pt x="0" y="54"/>
                  <a:pt x="0" y="65"/>
                </a:cubicBezTo>
                <a:cubicBezTo>
                  <a:pt x="0" y="75"/>
                  <a:pt x="7" y="83"/>
                  <a:pt x="16" y="85"/>
                </a:cubicBezTo>
                <a:cubicBezTo>
                  <a:pt x="18" y="91"/>
                  <a:pt x="24" y="96"/>
                  <a:pt x="31" y="96"/>
                </a:cubicBezTo>
                <a:cubicBezTo>
                  <a:pt x="33" y="96"/>
                  <a:pt x="34" y="95"/>
                  <a:pt x="35" y="95"/>
                </a:cubicBezTo>
                <a:cubicBezTo>
                  <a:pt x="35" y="96"/>
                  <a:pt x="35" y="96"/>
                  <a:pt x="35" y="97"/>
                </a:cubicBezTo>
                <a:cubicBezTo>
                  <a:pt x="35" y="106"/>
                  <a:pt x="43" y="114"/>
                  <a:pt x="53" y="114"/>
                </a:cubicBezTo>
                <a:cubicBezTo>
                  <a:pt x="59" y="114"/>
                  <a:pt x="64" y="111"/>
                  <a:pt x="67" y="107"/>
                </a:cubicBezTo>
                <a:cubicBezTo>
                  <a:pt x="70" y="109"/>
                  <a:pt x="73" y="111"/>
                  <a:pt x="76" y="111"/>
                </a:cubicBezTo>
                <a:cubicBezTo>
                  <a:pt x="79" y="111"/>
                  <a:pt x="81" y="110"/>
                  <a:pt x="83" y="109"/>
                </a:cubicBezTo>
                <a:cubicBezTo>
                  <a:pt x="84" y="113"/>
                  <a:pt x="89" y="121"/>
                  <a:pt x="100" y="124"/>
                </a:cubicBezTo>
                <a:cubicBezTo>
                  <a:pt x="100" y="124"/>
                  <a:pt x="92" y="117"/>
                  <a:pt x="91" y="108"/>
                </a:cubicBezTo>
                <a:cubicBezTo>
                  <a:pt x="93" y="109"/>
                  <a:pt x="96" y="110"/>
                  <a:pt x="100" y="110"/>
                </a:cubicBezTo>
                <a:cubicBezTo>
                  <a:pt x="109" y="110"/>
                  <a:pt x="117" y="103"/>
                  <a:pt x="118" y="94"/>
                </a:cubicBezTo>
                <a:cubicBezTo>
                  <a:pt x="119" y="94"/>
                  <a:pt x="121" y="94"/>
                  <a:pt x="122" y="94"/>
                </a:cubicBezTo>
                <a:cubicBezTo>
                  <a:pt x="134" y="94"/>
                  <a:pt x="143" y="85"/>
                  <a:pt x="143" y="74"/>
                </a:cubicBezTo>
                <a:cubicBezTo>
                  <a:pt x="143" y="70"/>
                  <a:pt x="141" y="66"/>
                  <a:pt x="139" y="63"/>
                </a:cubicBezTo>
                <a:cubicBezTo>
                  <a:pt x="142" y="61"/>
                  <a:pt x="145" y="58"/>
                  <a:pt x="145" y="5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7" name="Freeform 140"/>
          <p:cNvSpPr>
            <a:spLocks noEditPoints="1"/>
          </p:cNvSpPr>
          <p:nvPr/>
        </p:nvSpPr>
        <p:spPr bwMode="auto">
          <a:xfrm>
            <a:off x="3344863" y="3279775"/>
            <a:ext cx="352425" cy="279400"/>
          </a:xfrm>
          <a:custGeom>
            <a:gdLst>
              <a:gd fmla="*/ 217 w 222" name="T0"/>
              <a:gd fmla="*/ 0 h 176" name="T1"/>
              <a:gd fmla="*/ 0 w 222" name="T2"/>
              <a:gd fmla="*/ 0 h 176" name="T3"/>
              <a:gd fmla="*/ 0 w 222" name="T4"/>
              <a:gd fmla="*/ 176 h 176" name="T5"/>
              <a:gd fmla="*/ 222 w 222" name="T6"/>
              <a:gd fmla="*/ 176 h 176" name="T7"/>
              <a:gd fmla="*/ 222 w 222" name="T8"/>
              <a:gd fmla="*/ 0 h 176" name="T9"/>
              <a:gd fmla="*/ 217 w 222" name="T10"/>
              <a:gd fmla="*/ 0 h 176" name="T11"/>
              <a:gd fmla="*/ 189 w 222" name="T12"/>
              <a:gd fmla="*/ 118 h 176" name="T13"/>
              <a:gd fmla="*/ 189 w 222" name="T14"/>
              <a:gd fmla="*/ 172 h 176" name="T15"/>
              <a:gd fmla="*/ 158 w 222" name="T16"/>
              <a:gd fmla="*/ 172 h 176" name="T17"/>
              <a:gd fmla="*/ 158 w 222" name="T18"/>
              <a:gd fmla="*/ 118 h 176" name="T19"/>
              <a:gd fmla="*/ 165 w 222" name="T20"/>
              <a:gd fmla="*/ 118 h 176" name="T21"/>
              <a:gd fmla="*/ 165 w 222" name="T22"/>
              <a:gd fmla="*/ 4 h 176" name="T23"/>
              <a:gd fmla="*/ 180 w 222" name="T24"/>
              <a:gd fmla="*/ 4 h 176" name="T25"/>
              <a:gd fmla="*/ 180 w 222" name="T26"/>
              <a:gd fmla="*/ 118 h 176" name="T27"/>
              <a:gd fmla="*/ 189 w 222" name="T28"/>
              <a:gd fmla="*/ 118 h 176" name="T29"/>
              <a:gd fmla="*/ 41 w 222" name="T30"/>
              <a:gd fmla="*/ 118 h 176" name="T31"/>
              <a:gd fmla="*/ 41 w 222" name="T32"/>
              <a:gd fmla="*/ 4 h 176" name="T33"/>
              <a:gd fmla="*/ 57 w 222" name="T34"/>
              <a:gd fmla="*/ 4 h 176" name="T35"/>
              <a:gd fmla="*/ 57 w 222" name="T36"/>
              <a:gd fmla="*/ 118 h 176" name="T37"/>
              <a:gd fmla="*/ 67 w 222" name="T38"/>
              <a:gd fmla="*/ 118 h 176" name="T39"/>
              <a:gd fmla="*/ 67 w 222" name="T40"/>
              <a:gd fmla="*/ 172 h 176" name="T41"/>
              <a:gd fmla="*/ 34 w 222" name="T42"/>
              <a:gd fmla="*/ 172 h 176" name="T43"/>
              <a:gd fmla="*/ 34 w 222" name="T44"/>
              <a:gd fmla="*/ 118 h 176" name="T45"/>
              <a:gd fmla="*/ 41 w 222" name="T46"/>
              <a:gd fmla="*/ 118 h 176" name="T47"/>
              <a:gd fmla="*/ 75 w 222" name="T48"/>
              <a:gd fmla="*/ 118 h 176" name="T49"/>
              <a:gd fmla="*/ 82 w 222" name="T50"/>
              <a:gd fmla="*/ 118 h 176" name="T51"/>
              <a:gd fmla="*/ 82 w 222" name="T52"/>
              <a:gd fmla="*/ 4 h 176" name="T53"/>
              <a:gd fmla="*/ 98 w 222" name="T54"/>
              <a:gd fmla="*/ 4 h 176" name="T55"/>
              <a:gd fmla="*/ 98 w 222" name="T56"/>
              <a:gd fmla="*/ 118 h 176" name="T57"/>
              <a:gd fmla="*/ 108 w 222" name="T58"/>
              <a:gd fmla="*/ 118 h 176" name="T59"/>
              <a:gd fmla="*/ 108 w 222" name="T60"/>
              <a:gd fmla="*/ 172 h 176" name="T61"/>
              <a:gd fmla="*/ 75 w 222" name="T62"/>
              <a:gd fmla="*/ 172 h 176" name="T63"/>
              <a:gd fmla="*/ 75 w 222" name="T64"/>
              <a:gd fmla="*/ 118 h 176" name="T65"/>
              <a:gd fmla="*/ 117 w 222" name="T66"/>
              <a:gd fmla="*/ 118 h 176" name="T67"/>
              <a:gd fmla="*/ 124 w 222" name="T68"/>
              <a:gd fmla="*/ 118 h 176" name="T69"/>
              <a:gd fmla="*/ 124 w 222" name="T70"/>
              <a:gd fmla="*/ 4 h 176" name="T71"/>
              <a:gd fmla="*/ 139 w 222" name="T72"/>
              <a:gd fmla="*/ 4 h 176" name="T73"/>
              <a:gd fmla="*/ 139 w 222" name="T74"/>
              <a:gd fmla="*/ 118 h 176" name="T75"/>
              <a:gd fmla="*/ 149 w 222" name="T76"/>
              <a:gd fmla="*/ 118 h 176" name="T77"/>
              <a:gd fmla="*/ 149 w 222" name="T78"/>
              <a:gd fmla="*/ 172 h 176" name="T79"/>
              <a:gd fmla="*/ 117 w 222" name="T80"/>
              <a:gd fmla="*/ 172 h 176" name="T81"/>
              <a:gd fmla="*/ 117 w 222" name="T82"/>
              <a:gd fmla="*/ 118 h 176" name="T83"/>
              <a:gd fmla="*/ 4 w 222" name="T84"/>
              <a:gd fmla="*/ 4 h 176" name="T85"/>
              <a:gd fmla="*/ 16 w 222" name="T86"/>
              <a:gd fmla="*/ 4 h 176" name="T87"/>
              <a:gd fmla="*/ 16 w 222" name="T88"/>
              <a:gd fmla="*/ 118 h 176" name="T89"/>
              <a:gd fmla="*/ 26 w 222" name="T90"/>
              <a:gd fmla="*/ 118 h 176" name="T91"/>
              <a:gd fmla="*/ 26 w 222" name="T92"/>
              <a:gd fmla="*/ 172 h 176" name="T93"/>
              <a:gd fmla="*/ 4 w 222" name="T94"/>
              <a:gd fmla="*/ 172 h 176" name="T95"/>
              <a:gd fmla="*/ 4 w 222" name="T96"/>
              <a:gd fmla="*/ 4 h 176" name="T97"/>
              <a:gd fmla="*/ 217 w 222" name="T98"/>
              <a:gd fmla="*/ 172 h 176" name="T99"/>
              <a:gd fmla="*/ 199 w 222" name="T100"/>
              <a:gd fmla="*/ 172 h 176" name="T101"/>
              <a:gd fmla="*/ 199 w 222" name="T102"/>
              <a:gd fmla="*/ 118 h 176" name="T103"/>
              <a:gd fmla="*/ 206 w 222" name="T104"/>
              <a:gd fmla="*/ 118 h 176" name="T105"/>
              <a:gd fmla="*/ 206 w 222" name="T106"/>
              <a:gd fmla="*/ 4 h 176" name="T107"/>
              <a:gd fmla="*/ 217 w 222" name="T108"/>
              <a:gd fmla="*/ 4 h 176" name="T109"/>
              <a:gd fmla="*/ 217 w 222" name="T110"/>
              <a:gd fmla="*/ 172 h 17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76" w="221">
                <a:moveTo>
                  <a:pt x="217" y="0"/>
                </a:moveTo>
                <a:lnTo>
                  <a:pt x="0" y="0"/>
                </a:lnTo>
                <a:lnTo>
                  <a:pt x="0" y="176"/>
                </a:lnTo>
                <a:lnTo>
                  <a:pt x="222" y="176"/>
                </a:lnTo>
                <a:lnTo>
                  <a:pt x="222" y="0"/>
                </a:lnTo>
                <a:lnTo>
                  <a:pt x="217" y="0"/>
                </a:lnTo>
                <a:close/>
                <a:moveTo>
                  <a:pt x="189" y="118"/>
                </a:moveTo>
                <a:lnTo>
                  <a:pt x="189" y="172"/>
                </a:lnTo>
                <a:lnTo>
                  <a:pt x="158" y="172"/>
                </a:lnTo>
                <a:lnTo>
                  <a:pt x="158" y="118"/>
                </a:lnTo>
                <a:lnTo>
                  <a:pt x="165" y="118"/>
                </a:lnTo>
                <a:lnTo>
                  <a:pt x="165" y="4"/>
                </a:lnTo>
                <a:lnTo>
                  <a:pt x="180" y="4"/>
                </a:lnTo>
                <a:lnTo>
                  <a:pt x="180" y="118"/>
                </a:lnTo>
                <a:lnTo>
                  <a:pt x="189" y="118"/>
                </a:lnTo>
                <a:close/>
                <a:moveTo>
                  <a:pt x="41" y="118"/>
                </a:moveTo>
                <a:lnTo>
                  <a:pt x="41" y="4"/>
                </a:lnTo>
                <a:lnTo>
                  <a:pt x="57" y="4"/>
                </a:lnTo>
                <a:lnTo>
                  <a:pt x="57" y="118"/>
                </a:lnTo>
                <a:lnTo>
                  <a:pt x="67" y="118"/>
                </a:lnTo>
                <a:lnTo>
                  <a:pt x="67" y="172"/>
                </a:lnTo>
                <a:lnTo>
                  <a:pt x="34" y="172"/>
                </a:lnTo>
                <a:lnTo>
                  <a:pt x="34" y="118"/>
                </a:lnTo>
                <a:lnTo>
                  <a:pt x="41" y="118"/>
                </a:lnTo>
                <a:close/>
                <a:moveTo>
                  <a:pt x="75" y="118"/>
                </a:moveTo>
                <a:lnTo>
                  <a:pt x="82" y="118"/>
                </a:lnTo>
                <a:lnTo>
                  <a:pt x="82" y="4"/>
                </a:lnTo>
                <a:lnTo>
                  <a:pt x="98" y="4"/>
                </a:lnTo>
                <a:lnTo>
                  <a:pt x="98" y="118"/>
                </a:lnTo>
                <a:lnTo>
                  <a:pt x="108" y="118"/>
                </a:lnTo>
                <a:lnTo>
                  <a:pt x="108" y="172"/>
                </a:lnTo>
                <a:lnTo>
                  <a:pt x="75" y="172"/>
                </a:lnTo>
                <a:lnTo>
                  <a:pt x="75" y="118"/>
                </a:lnTo>
                <a:close/>
                <a:moveTo>
                  <a:pt x="117" y="118"/>
                </a:moveTo>
                <a:lnTo>
                  <a:pt x="124" y="118"/>
                </a:lnTo>
                <a:lnTo>
                  <a:pt x="124" y="4"/>
                </a:lnTo>
                <a:lnTo>
                  <a:pt x="139" y="4"/>
                </a:lnTo>
                <a:lnTo>
                  <a:pt x="139" y="118"/>
                </a:lnTo>
                <a:lnTo>
                  <a:pt x="149" y="118"/>
                </a:lnTo>
                <a:lnTo>
                  <a:pt x="149" y="172"/>
                </a:lnTo>
                <a:lnTo>
                  <a:pt x="117" y="172"/>
                </a:lnTo>
                <a:lnTo>
                  <a:pt x="117" y="118"/>
                </a:lnTo>
                <a:close/>
                <a:moveTo>
                  <a:pt x="4" y="4"/>
                </a:moveTo>
                <a:lnTo>
                  <a:pt x="16" y="4"/>
                </a:lnTo>
                <a:lnTo>
                  <a:pt x="16" y="118"/>
                </a:lnTo>
                <a:lnTo>
                  <a:pt x="26" y="118"/>
                </a:lnTo>
                <a:lnTo>
                  <a:pt x="26" y="172"/>
                </a:lnTo>
                <a:lnTo>
                  <a:pt x="4" y="172"/>
                </a:lnTo>
                <a:lnTo>
                  <a:pt x="4" y="4"/>
                </a:lnTo>
                <a:close/>
                <a:moveTo>
                  <a:pt x="217" y="172"/>
                </a:moveTo>
                <a:lnTo>
                  <a:pt x="199" y="172"/>
                </a:lnTo>
                <a:lnTo>
                  <a:pt x="199" y="118"/>
                </a:lnTo>
                <a:lnTo>
                  <a:pt x="206" y="118"/>
                </a:lnTo>
                <a:lnTo>
                  <a:pt x="206" y="4"/>
                </a:lnTo>
                <a:lnTo>
                  <a:pt x="217" y="4"/>
                </a:lnTo>
                <a:lnTo>
                  <a:pt x="217" y="17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8" name="Freeform 141"/>
          <p:cNvSpPr/>
          <p:nvPr/>
        </p:nvSpPr>
        <p:spPr bwMode="auto">
          <a:xfrm>
            <a:off x="4090988" y="3222625"/>
            <a:ext cx="127000" cy="93663"/>
          </a:xfrm>
          <a:custGeom>
            <a:gdLst>
              <a:gd fmla="*/ 51 w 56" name="T0"/>
              <a:gd fmla="*/ 0 h 41" name="T1"/>
              <a:gd fmla="*/ 4 w 56" name="T2"/>
              <a:gd fmla="*/ 0 h 41" name="T3"/>
              <a:gd fmla="*/ 0 w 56" name="T4"/>
              <a:gd fmla="*/ 5 h 41" name="T5"/>
              <a:gd fmla="*/ 0 w 56" name="T6"/>
              <a:gd fmla="*/ 36 h 41" name="T7"/>
              <a:gd fmla="*/ 4 w 56" name="T8"/>
              <a:gd fmla="*/ 41 h 41" name="T9"/>
              <a:gd fmla="*/ 51 w 56" name="T10"/>
              <a:gd fmla="*/ 41 h 41" name="T11"/>
              <a:gd fmla="*/ 56 w 56" name="T12"/>
              <a:gd fmla="*/ 36 h 41" name="T13"/>
              <a:gd fmla="*/ 56 w 56" name="T14"/>
              <a:gd fmla="*/ 5 h 41" name="T15"/>
              <a:gd fmla="*/ 51 w 56" name="T16"/>
              <a:gd fmla="*/ 0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56">
                <a:moveTo>
                  <a:pt x="51" y="0"/>
                </a:moveTo>
                <a:cubicBezTo>
                  <a:pt x="4" y="0"/>
                  <a:pt x="4" y="0"/>
                  <a:pt x="4" y="0"/>
                </a:cubicBezTo>
                <a:cubicBezTo>
                  <a:pt x="2" y="0"/>
                  <a:pt x="0" y="2"/>
                  <a:pt x="0" y="5"/>
                </a:cubicBezTo>
                <a:cubicBezTo>
                  <a:pt x="0" y="36"/>
                  <a:pt x="0" y="36"/>
                  <a:pt x="0" y="36"/>
                </a:cubicBezTo>
                <a:cubicBezTo>
                  <a:pt x="0" y="39"/>
                  <a:pt x="2" y="41"/>
                  <a:pt x="4" y="41"/>
                </a:cubicBezTo>
                <a:cubicBezTo>
                  <a:pt x="51" y="41"/>
                  <a:pt x="51" y="41"/>
                  <a:pt x="51" y="41"/>
                </a:cubicBezTo>
                <a:cubicBezTo>
                  <a:pt x="54" y="41"/>
                  <a:pt x="56" y="39"/>
                  <a:pt x="56" y="36"/>
                </a:cubicBezTo>
                <a:cubicBezTo>
                  <a:pt x="56" y="5"/>
                  <a:pt x="56" y="5"/>
                  <a:pt x="56" y="5"/>
                </a:cubicBezTo>
                <a:cubicBezTo>
                  <a:pt x="56" y="2"/>
                  <a:pt x="54" y="0"/>
                  <a:pt x="51"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09" name="Freeform 142"/>
          <p:cNvSpPr/>
          <p:nvPr/>
        </p:nvSpPr>
        <p:spPr bwMode="auto">
          <a:xfrm>
            <a:off x="4078288" y="3362325"/>
            <a:ext cx="17462" cy="7938"/>
          </a:xfrm>
          <a:custGeom>
            <a:gdLst>
              <a:gd fmla="*/ 6 w 8" name="T0"/>
              <a:gd fmla="*/ 0 h 3" name="T1"/>
              <a:gd fmla="*/ 1 w 8" name="T2"/>
              <a:gd fmla="*/ 0 h 3" name="T3"/>
              <a:gd fmla="*/ 0 w 8" name="T4"/>
              <a:gd fmla="*/ 1 h 3" name="T5"/>
              <a:gd fmla="*/ 1 w 8" name="T6"/>
              <a:gd fmla="*/ 3 h 3" name="T7"/>
              <a:gd fmla="*/ 6 w 8" name="T8"/>
              <a:gd fmla="*/ 3 h 3" name="T9"/>
              <a:gd fmla="*/ 8 w 8" name="T10"/>
              <a:gd fmla="*/ 1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0" name="Freeform 143"/>
          <p:cNvSpPr/>
          <p:nvPr/>
        </p:nvSpPr>
        <p:spPr bwMode="auto">
          <a:xfrm>
            <a:off x="4105275" y="3362325"/>
            <a:ext cx="17463" cy="7938"/>
          </a:xfrm>
          <a:custGeom>
            <a:gdLst>
              <a:gd fmla="*/ 6 w 8" name="T0"/>
              <a:gd fmla="*/ 0 h 3" name="T1"/>
              <a:gd fmla="*/ 1 w 8" name="T2"/>
              <a:gd fmla="*/ 0 h 3" name="T3"/>
              <a:gd fmla="*/ 0 w 8" name="T4"/>
              <a:gd fmla="*/ 1 h 3" name="T5"/>
              <a:gd fmla="*/ 1 w 8" name="T6"/>
              <a:gd fmla="*/ 3 h 3" name="T7"/>
              <a:gd fmla="*/ 6 w 8" name="T8"/>
              <a:gd fmla="*/ 3 h 3" name="T9"/>
              <a:gd fmla="*/ 8 w 8" name="T10"/>
              <a:gd fmla="*/ 1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1" name="Freeform 144"/>
          <p:cNvSpPr/>
          <p:nvPr/>
        </p:nvSpPr>
        <p:spPr bwMode="auto">
          <a:xfrm>
            <a:off x="4132263" y="3362325"/>
            <a:ext cx="17462" cy="7938"/>
          </a:xfrm>
          <a:custGeom>
            <a:gdLst>
              <a:gd fmla="*/ 6 w 8" name="T0"/>
              <a:gd fmla="*/ 0 h 3" name="T1"/>
              <a:gd fmla="*/ 2 w 8" name="T2"/>
              <a:gd fmla="*/ 0 h 3" name="T3"/>
              <a:gd fmla="*/ 0 w 8" name="T4"/>
              <a:gd fmla="*/ 1 h 3" name="T5"/>
              <a:gd fmla="*/ 2 w 8" name="T6"/>
              <a:gd fmla="*/ 3 h 3" name="T7"/>
              <a:gd fmla="*/ 6 w 8" name="T8"/>
              <a:gd fmla="*/ 3 h 3" name="T9"/>
              <a:gd fmla="*/ 8 w 8" name="T10"/>
              <a:gd fmla="*/ 1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2" name="Freeform 145"/>
          <p:cNvSpPr/>
          <p:nvPr/>
        </p:nvSpPr>
        <p:spPr bwMode="auto">
          <a:xfrm>
            <a:off x="4159250" y="3362325"/>
            <a:ext cx="17463" cy="7938"/>
          </a:xfrm>
          <a:custGeom>
            <a:gdLst>
              <a:gd fmla="*/ 6 w 8" name="T0"/>
              <a:gd fmla="*/ 0 h 3" name="T1"/>
              <a:gd fmla="*/ 2 w 8" name="T2"/>
              <a:gd fmla="*/ 0 h 3" name="T3"/>
              <a:gd fmla="*/ 0 w 8" name="T4"/>
              <a:gd fmla="*/ 1 h 3" name="T5"/>
              <a:gd fmla="*/ 2 w 8" name="T6"/>
              <a:gd fmla="*/ 3 h 3" name="T7"/>
              <a:gd fmla="*/ 6 w 8" name="T8"/>
              <a:gd fmla="*/ 3 h 3" name="T9"/>
              <a:gd fmla="*/ 8 w 8" name="T10"/>
              <a:gd fmla="*/ 1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3" name="Freeform 146"/>
          <p:cNvSpPr/>
          <p:nvPr/>
        </p:nvSpPr>
        <p:spPr bwMode="auto">
          <a:xfrm>
            <a:off x="4186238" y="3362325"/>
            <a:ext cx="17462" cy="7938"/>
          </a:xfrm>
          <a:custGeom>
            <a:gdLst>
              <a:gd fmla="*/ 6 w 8" name="T0"/>
              <a:gd fmla="*/ 0 h 3" name="T1"/>
              <a:gd fmla="*/ 2 w 8" name="T2"/>
              <a:gd fmla="*/ 0 h 3" name="T3"/>
              <a:gd fmla="*/ 0 w 8" name="T4"/>
              <a:gd fmla="*/ 1 h 3" name="T5"/>
              <a:gd fmla="*/ 2 w 8" name="T6"/>
              <a:gd fmla="*/ 3 h 3" name="T7"/>
              <a:gd fmla="*/ 6 w 8" name="T8"/>
              <a:gd fmla="*/ 3 h 3" name="T9"/>
              <a:gd fmla="*/ 8 w 8" name="T10"/>
              <a:gd fmla="*/ 1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4" name="Freeform 147"/>
          <p:cNvSpPr/>
          <p:nvPr/>
        </p:nvSpPr>
        <p:spPr bwMode="auto">
          <a:xfrm>
            <a:off x="4213225" y="3362325"/>
            <a:ext cx="17463" cy="7938"/>
          </a:xfrm>
          <a:custGeom>
            <a:gdLst>
              <a:gd fmla="*/ 6 w 8" name="T0"/>
              <a:gd fmla="*/ 0 h 3" name="T1"/>
              <a:gd fmla="*/ 2 w 8" name="T2"/>
              <a:gd fmla="*/ 0 h 3" name="T3"/>
              <a:gd fmla="*/ 0 w 8" name="T4"/>
              <a:gd fmla="*/ 1 h 3" name="T5"/>
              <a:gd fmla="*/ 2 w 8" name="T6"/>
              <a:gd fmla="*/ 3 h 3" name="T7"/>
              <a:gd fmla="*/ 6 w 8" name="T8"/>
              <a:gd fmla="*/ 3 h 3" name="T9"/>
              <a:gd fmla="*/ 8 w 8" name="T10"/>
              <a:gd fmla="*/ 1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5" name="Freeform 148"/>
          <p:cNvSpPr/>
          <p:nvPr/>
        </p:nvSpPr>
        <p:spPr bwMode="auto">
          <a:xfrm>
            <a:off x="4090988" y="3354388"/>
            <a:ext cx="19050" cy="4762"/>
          </a:xfrm>
          <a:custGeom>
            <a:gdLst>
              <a:gd fmla="*/ 1 w 8" name="T0"/>
              <a:gd fmla="*/ 2 h 2" name="T1"/>
              <a:gd fmla="*/ 6 w 8" name="T2"/>
              <a:gd fmla="*/ 2 h 2" name="T3"/>
              <a:gd fmla="*/ 8 w 8" name="T4"/>
              <a:gd fmla="*/ 1 h 2" name="T5"/>
              <a:gd fmla="*/ 6 w 8" name="T6"/>
              <a:gd fmla="*/ 0 h 2" name="T7"/>
              <a:gd fmla="*/ 1 w 8" name="T8"/>
              <a:gd fmla="*/ 0 h 2" name="T9"/>
              <a:gd fmla="*/ 0 w 8" name="T10"/>
              <a:gd fmla="*/ 1 h 2" name="T11"/>
              <a:gd fmla="*/ 1 w 8" name="T12"/>
              <a:gd fmla="*/ 2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6" name="Freeform 149"/>
          <p:cNvSpPr/>
          <p:nvPr/>
        </p:nvSpPr>
        <p:spPr bwMode="auto">
          <a:xfrm>
            <a:off x="4117975" y="3354388"/>
            <a:ext cx="19050" cy="4762"/>
          </a:xfrm>
          <a:custGeom>
            <a:gdLst>
              <a:gd fmla="*/ 1 w 8" name="T0"/>
              <a:gd fmla="*/ 2 h 2" name="T1"/>
              <a:gd fmla="*/ 6 w 8" name="T2"/>
              <a:gd fmla="*/ 2 h 2" name="T3"/>
              <a:gd fmla="*/ 8 w 8" name="T4"/>
              <a:gd fmla="*/ 1 h 2" name="T5"/>
              <a:gd fmla="*/ 6 w 8" name="T6"/>
              <a:gd fmla="*/ 0 h 2" name="T7"/>
              <a:gd fmla="*/ 1 w 8" name="T8"/>
              <a:gd fmla="*/ 0 h 2" name="T9"/>
              <a:gd fmla="*/ 0 w 8" name="T10"/>
              <a:gd fmla="*/ 1 h 2" name="T11"/>
              <a:gd fmla="*/ 1 w 8" name="T12"/>
              <a:gd fmla="*/ 2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7" name="Freeform 150"/>
          <p:cNvSpPr/>
          <p:nvPr/>
        </p:nvSpPr>
        <p:spPr bwMode="auto">
          <a:xfrm>
            <a:off x="4144963" y="3354388"/>
            <a:ext cx="19050" cy="4762"/>
          </a:xfrm>
          <a:custGeom>
            <a:gdLst>
              <a:gd fmla="*/ 2 w 8" name="T0"/>
              <a:gd fmla="*/ 2 h 2" name="T1"/>
              <a:gd fmla="*/ 6 w 8" name="T2"/>
              <a:gd fmla="*/ 2 h 2" name="T3"/>
              <a:gd fmla="*/ 8 w 8" name="T4"/>
              <a:gd fmla="*/ 1 h 2" name="T5"/>
              <a:gd fmla="*/ 6 w 8" name="T6"/>
              <a:gd fmla="*/ 0 h 2" name="T7"/>
              <a:gd fmla="*/ 2 w 8" name="T8"/>
              <a:gd fmla="*/ 0 h 2" name="T9"/>
              <a:gd fmla="*/ 0 w 8" name="T10"/>
              <a:gd fmla="*/ 1 h 2" name="T11"/>
              <a:gd fmla="*/ 2 w 8" name="T12"/>
              <a:gd fmla="*/ 2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8" name="Freeform 151"/>
          <p:cNvSpPr/>
          <p:nvPr/>
        </p:nvSpPr>
        <p:spPr bwMode="auto">
          <a:xfrm>
            <a:off x="4171950" y="3354388"/>
            <a:ext cx="19050" cy="4762"/>
          </a:xfrm>
          <a:custGeom>
            <a:gdLst>
              <a:gd fmla="*/ 2 w 8" name="T0"/>
              <a:gd fmla="*/ 2 h 2" name="T1"/>
              <a:gd fmla="*/ 6 w 8" name="T2"/>
              <a:gd fmla="*/ 2 h 2" name="T3"/>
              <a:gd fmla="*/ 8 w 8" name="T4"/>
              <a:gd fmla="*/ 1 h 2" name="T5"/>
              <a:gd fmla="*/ 6 w 8" name="T6"/>
              <a:gd fmla="*/ 0 h 2" name="T7"/>
              <a:gd fmla="*/ 2 w 8" name="T8"/>
              <a:gd fmla="*/ 0 h 2" name="T9"/>
              <a:gd fmla="*/ 0 w 8" name="T10"/>
              <a:gd fmla="*/ 1 h 2" name="T11"/>
              <a:gd fmla="*/ 2 w 8" name="T12"/>
              <a:gd fmla="*/ 2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19" name="Freeform 152"/>
          <p:cNvSpPr/>
          <p:nvPr/>
        </p:nvSpPr>
        <p:spPr bwMode="auto">
          <a:xfrm>
            <a:off x="4198938" y="3354388"/>
            <a:ext cx="19050" cy="4762"/>
          </a:xfrm>
          <a:custGeom>
            <a:gdLst>
              <a:gd fmla="*/ 2 w 8" name="T0"/>
              <a:gd fmla="*/ 2 h 2" name="T1"/>
              <a:gd fmla="*/ 6 w 8" name="T2"/>
              <a:gd fmla="*/ 2 h 2" name="T3"/>
              <a:gd fmla="*/ 8 w 8" name="T4"/>
              <a:gd fmla="*/ 1 h 2" name="T5"/>
              <a:gd fmla="*/ 6 w 8" name="T6"/>
              <a:gd fmla="*/ 0 h 2" name="T7"/>
              <a:gd fmla="*/ 2 w 8" name="T8"/>
              <a:gd fmla="*/ 0 h 2" name="T9"/>
              <a:gd fmla="*/ 0 w 8" name="T10"/>
              <a:gd fmla="*/ 1 h 2" name="T11"/>
              <a:gd fmla="*/ 2 w 8" name="T12"/>
              <a:gd fmla="*/ 2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0" name="Freeform 153"/>
          <p:cNvSpPr/>
          <p:nvPr/>
        </p:nvSpPr>
        <p:spPr bwMode="auto">
          <a:xfrm>
            <a:off x="3976688" y="3408363"/>
            <a:ext cx="125412" cy="90487"/>
          </a:xfrm>
          <a:custGeom>
            <a:gdLst>
              <a:gd fmla="*/ 52 w 56" name="T0"/>
              <a:gd fmla="*/ 0 h 40" name="T1"/>
              <a:gd fmla="*/ 4 w 56" name="T2"/>
              <a:gd fmla="*/ 0 h 40" name="T3"/>
              <a:gd fmla="*/ 0 w 56" name="T4"/>
              <a:gd fmla="*/ 4 h 40" name="T5"/>
              <a:gd fmla="*/ 0 w 56" name="T6"/>
              <a:gd fmla="*/ 36 h 40" name="T7"/>
              <a:gd fmla="*/ 4 w 56" name="T8"/>
              <a:gd fmla="*/ 40 h 40" name="T9"/>
              <a:gd fmla="*/ 52 w 56" name="T10"/>
              <a:gd fmla="*/ 40 h 40" name="T11"/>
              <a:gd fmla="*/ 56 w 56" name="T12"/>
              <a:gd fmla="*/ 36 h 40" name="T13"/>
              <a:gd fmla="*/ 56 w 56" name="T14"/>
              <a:gd fmla="*/ 4 h 40" name="T15"/>
              <a:gd fmla="*/ 52 w 56" name="T16"/>
              <a:gd fmla="*/ 0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56">
                <a:moveTo>
                  <a:pt x="52" y="0"/>
                </a:moveTo>
                <a:cubicBezTo>
                  <a:pt x="4" y="0"/>
                  <a:pt x="4" y="0"/>
                  <a:pt x="4" y="0"/>
                </a:cubicBezTo>
                <a:cubicBezTo>
                  <a:pt x="2" y="0"/>
                  <a:pt x="0" y="2"/>
                  <a:pt x="0" y="4"/>
                </a:cubicBezTo>
                <a:cubicBezTo>
                  <a:pt x="0" y="36"/>
                  <a:pt x="0" y="36"/>
                  <a:pt x="0" y="36"/>
                </a:cubicBezTo>
                <a:cubicBezTo>
                  <a:pt x="0" y="38"/>
                  <a:pt x="2" y="40"/>
                  <a:pt x="4" y="40"/>
                </a:cubicBezTo>
                <a:cubicBezTo>
                  <a:pt x="52" y="40"/>
                  <a:pt x="52" y="40"/>
                  <a:pt x="52" y="40"/>
                </a:cubicBezTo>
                <a:cubicBezTo>
                  <a:pt x="54" y="40"/>
                  <a:pt x="56" y="38"/>
                  <a:pt x="56" y="36"/>
                </a:cubicBezTo>
                <a:cubicBezTo>
                  <a:pt x="56" y="4"/>
                  <a:pt x="56" y="4"/>
                  <a:pt x="56" y="4"/>
                </a:cubicBezTo>
                <a:cubicBezTo>
                  <a:pt x="56" y="2"/>
                  <a:pt x="54" y="0"/>
                  <a:pt x="52"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1" name="Freeform 154"/>
          <p:cNvSpPr>
            <a:spLocks noEditPoints="1"/>
          </p:cNvSpPr>
          <p:nvPr/>
        </p:nvSpPr>
        <p:spPr bwMode="auto">
          <a:xfrm>
            <a:off x="3935413" y="3394075"/>
            <a:ext cx="207962" cy="171450"/>
          </a:xfrm>
          <a:custGeom>
            <a:gdLst>
              <a:gd fmla="*/ 89 w 92" name="T0"/>
              <a:gd fmla="*/ 66 h 76" name="T1"/>
              <a:gd fmla="*/ 85 w 92" name="T2"/>
              <a:gd fmla="*/ 61 h 76" name="T3"/>
              <a:gd fmla="*/ 82 w 92" name="T4"/>
              <a:gd fmla="*/ 61 h 76" name="T5"/>
              <a:gd fmla="*/ 79 w 92" name="T6"/>
              <a:gd fmla="*/ 55 h 76" name="T7"/>
              <a:gd fmla="*/ 69 w 92" name="T8"/>
              <a:gd fmla="*/ 55 h 76" name="T9"/>
              <a:gd fmla="*/ 69 w 92" name="T10"/>
              <a:gd fmla="*/ 52 h 76" name="T11"/>
              <a:gd fmla="*/ 75 w 92" name="T12"/>
              <a:gd fmla="*/ 52 h 76" name="T13"/>
              <a:gd fmla="*/ 80 w 92" name="T14"/>
              <a:gd fmla="*/ 48 h 76" name="T15"/>
              <a:gd fmla="*/ 80 w 92" name="T16"/>
              <a:gd fmla="*/ 4 h 76" name="T17"/>
              <a:gd fmla="*/ 75 w 92" name="T18"/>
              <a:gd fmla="*/ 0 h 76" name="T19"/>
              <a:gd fmla="*/ 17 w 92" name="T20"/>
              <a:gd fmla="*/ 0 h 76" name="T21"/>
              <a:gd fmla="*/ 12 w 92" name="T22"/>
              <a:gd fmla="*/ 4 h 76" name="T23"/>
              <a:gd fmla="*/ 12 w 92" name="T24"/>
              <a:gd fmla="*/ 48 h 76" name="T25"/>
              <a:gd fmla="*/ 17 w 92" name="T26"/>
              <a:gd fmla="*/ 52 h 76" name="T27"/>
              <a:gd fmla="*/ 23 w 92" name="T28"/>
              <a:gd fmla="*/ 52 h 76" name="T29"/>
              <a:gd fmla="*/ 23 w 92" name="T30"/>
              <a:gd fmla="*/ 55 h 76" name="T31"/>
              <a:gd fmla="*/ 13 w 92" name="T32"/>
              <a:gd fmla="*/ 55 h 76" name="T33"/>
              <a:gd fmla="*/ 10 w 92" name="T34"/>
              <a:gd fmla="*/ 61 h 76" name="T35"/>
              <a:gd fmla="*/ 7 w 92" name="T36"/>
              <a:gd fmla="*/ 61 h 76" name="T37"/>
              <a:gd fmla="*/ 3 w 92" name="T38"/>
              <a:gd fmla="*/ 66 h 76" name="T39"/>
              <a:gd fmla="*/ 0 w 92" name="T40"/>
              <a:gd fmla="*/ 72 h 76" name="T41"/>
              <a:gd fmla="*/ 4 w 92" name="T42"/>
              <a:gd fmla="*/ 76 h 76" name="T43"/>
              <a:gd fmla="*/ 88 w 92" name="T44"/>
              <a:gd fmla="*/ 76 h 76" name="T45"/>
              <a:gd fmla="*/ 92 w 92" name="T46"/>
              <a:gd fmla="*/ 72 h 76" name="T47"/>
              <a:gd fmla="*/ 89 w 92" name="T48"/>
              <a:gd fmla="*/ 66 h 76" name="T49"/>
              <a:gd fmla="*/ 17 w 92" name="T50"/>
              <a:gd fmla="*/ 49 h 76" name="T51"/>
              <a:gd fmla="*/ 15 w 92" name="T52"/>
              <a:gd fmla="*/ 48 h 76" name="T53"/>
              <a:gd fmla="*/ 15 w 92" name="T54"/>
              <a:gd fmla="*/ 4 h 76" name="T55"/>
              <a:gd fmla="*/ 17 w 92" name="T56"/>
              <a:gd fmla="*/ 2 h 76" name="T57"/>
              <a:gd fmla="*/ 75 w 92" name="T58"/>
              <a:gd fmla="*/ 2 h 76" name="T59"/>
              <a:gd fmla="*/ 77 w 92" name="T60"/>
              <a:gd fmla="*/ 4 h 76" name="T61"/>
              <a:gd fmla="*/ 77 w 92" name="T62"/>
              <a:gd fmla="*/ 48 h 76" name="T63"/>
              <a:gd fmla="*/ 75 w 92" name="T64"/>
              <a:gd fmla="*/ 49 h 76" name="T65"/>
              <a:gd fmla="*/ 17 w 92" name="T66"/>
              <a:gd fmla="*/ 49 h 76" name="T67"/>
              <a:gd fmla="*/ 77 w 92" name="T68"/>
              <a:gd fmla="*/ 58 h 76" name="T69"/>
              <a:gd fmla="*/ 80 w 92" name="T70"/>
              <a:gd fmla="*/ 64 h 76" name="T71"/>
              <a:gd fmla="*/ 85 w 92" name="T72"/>
              <a:gd fmla="*/ 64 h 76" name="T73"/>
              <a:gd fmla="*/ 87 w 92" name="T74"/>
              <a:gd fmla="*/ 66 h 76" name="T75"/>
              <a:gd fmla="*/ 87 w 92" name="T76"/>
              <a:gd fmla="*/ 66 h 76" name="T77"/>
              <a:gd fmla="*/ 90 w 92" name="T78"/>
              <a:gd fmla="*/ 72 h 76" name="T79"/>
              <a:gd fmla="*/ 88 w 92" name="T80"/>
              <a:gd fmla="*/ 74 h 76" name="T81"/>
              <a:gd fmla="*/ 4 w 92" name="T82"/>
              <a:gd fmla="*/ 74 h 76" name="T83"/>
              <a:gd fmla="*/ 2 w 92" name="T84"/>
              <a:gd fmla="*/ 72 h 76" name="T85"/>
              <a:gd fmla="*/ 5 w 92" name="T86"/>
              <a:gd fmla="*/ 66 h 76" name="T87"/>
              <a:gd fmla="*/ 5 w 92" name="T88"/>
              <a:gd fmla="*/ 66 h 76" name="T89"/>
              <a:gd fmla="*/ 7 w 92" name="T90"/>
              <a:gd fmla="*/ 64 h 76" name="T91"/>
              <a:gd fmla="*/ 12 w 92" name="T92"/>
              <a:gd fmla="*/ 64 h 76" name="T93"/>
              <a:gd fmla="*/ 15 w 92" name="T94"/>
              <a:gd fmla="*/ 58 h 76" name="T95"/>
              <a:gd fmla="*/ 26 w 92" name="T96"/>
              <a:gd fmla="*/ 58 h 76" name="T97"/>
              <a:gd fmla="*/ 26 w 92" name="T98"/>
              <a:gd fmla="*/ 54 h 76" name="T99"/>
              <a:gd fmla="*/ 66 w 92" name="T100"/>
              <a:gd fmla="*/ 54 h 7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76" w="92">
                <a:moveTo>
                  <a:pt x="89" y="66"/>
                </a:moveTo>
                <a:cubicBezTo>
                  <a:pt x="89" y="63"/>
                  <a:pt x="88" y="61"/>
                  <a:pt x="85" y="61"/>
                </a:cubicBezTo>
                <a:cubicBezTo>
                  <a:pt x="82" y="61"/>
                  <a:pt x="82" y="61"/>
                  <a:pt x="82" y="61"/>
                </a:cubicBezTo>
                <a:cubicBezTo>
                  <a:pt x="79" y="55"/>
                  <a:pt x="79" y="55"/>
                  <a:pt x="79" y="55"/>
                </a:cubicBezTo>
                <a:cubicBezTo>
                  <a:pt x="69" y="55"/>
                  <a:pt x="69" y="55"/>
                  <a:pt x="69" y="55"/>
                </a:cubicBezTo>
                <a:cubicBezTo>
                  <a:pt x="69" y="52"/>
                  <a:pt x="69" y="52"/>
                  <a:pt x="69" y="52"/>
                </a:cubicBezTo>
                <a:cubicBezTo>
                  <a:pt x="75" y="52"/>
                  <a:pt x="75" y="52"/>
                  <a:pt x="75" y="52"/>
                </a:cubicBezTo>
                <a:cubicBezTo>
                  <a:pt x="78" y="52"/>
                  <a:pt x="80" y="50"/>
                  <a:pt x="80" y="48"/>
                </a:cubicBezTo>
                <a:cubicBezTo>
                  <a:pt x="80" y="4"/>
                  <a:pt x="80" y="4"/>
                  <a:pt x="80" y="4"/>
                </a:cubicBezTo>
                <a:cubicBezTo>
                  <a:pt x="80" y="2"/>
                  <a:pt x="78" y="0"/>
                  <a:pt x="75" y="0"/>
                </a:cubicBezTo>
                <a:cubicBezTo>
                  <a:pt x="17" y="0"/>
                  <a:pt x="17" y="0"/>
                  <a:pt x="17" y="0"/>
                </a:cubicBezTo>
                <a:cubicBezTo>
                  <a:pt x="14" y="0"/>
                  <a:pt x="12" y="2"/>
                  <a:pt x="12" y="4"/>
                </a:cubicBezTo>
                <a:cubicBezTo>
                  <a:pt x="12" y="48"/>
                  <a:pt x="12" y="48"/>
                  <a:pt x="12" y="48"/>
                </a:cubicBezTo>
                <a:cubicBezTo>
                  <a:pt x="12" y="50"/>
                  <a:pt x="14" y="52"/>
                  <a:pt x="17" y="52"/>
                </a:cubicBezTo>
                <a:cubicBezTo>
                  <a:pt x="23" y="52"/>
                  <a:pt x="23" y="52"/>
                  <a:pt x="23" y="52"/>
                </a:cubicBezTo>
                <a:cubicBezTo>
                  <a:pt x="23" y="55"/>
                  <a:pt x="23" y="55"/>
                  <a:pt x="23" y="55"/>
                </a:cubicBezTo>
                <a:cubicBezTo>
                  <a:pt x="13" y="55"/>
                  <a:pt x="13" y="55"/>
                  <a:pt x="13" y="55"/>
                </a:cubicBezTo>
                <a:cubicBezTo>
                  <a:pt x="10" y="61"/>
                  <a:pt x="10" y="61"/>
                  <a:pt x="10" y="61"/>
                </a:cubicBezTo>
                <a:cubicBezTo>
                  <a:pt x="7" y="61"/>
                  <a:pt x="7" y="61"/>
                  <a:pt x="7" y="61"/>
                </a:cubicBezTo>
                <a:cubicBezTo>
                  <a:pt x="4" y="61"/>
                  <a:pt x="3" y="63"/>
                  <a:pt x="3" y="66"/>
                </a:cubicBezTo>
                <a:cubicBezTo>
                  <a:pt x="0" y="72"/>
                  <a:pt x="0" y="72"/>
                  <a:pt x="0" y="72"/>
                </a:cubicBezTo>
                <a:cubicBezTo>
                  <a:pt x="0" y="75"/>
                  <a:pt x="1" y="76"/>
                  <a:pt x="4" y="76"/>
                </a:cubicBezTo>
                <a:cubicBezTo>
                  <a:pt x="88" y="76"/>
                  <a:pt x="88" y="76"/>
                  <a:pt x="88" y="76"/>
                </a:cubicBezTo>
                <a:cubicBezTo>
                  <a:pt x="91" y="76"/>
                  <a:pt x="92" y="75"/>
                  <a:pt x="92" y="72"/>
                </a:cubicBezTo>
                <a:lnTo>
                  <a:pt x="89" y="66"/>
                </a:lnTo>
                <a:close/>
                <a:moveTo>
                  <a:pt x="17" y="49"/>
                </a:moveTo>
                <a:cubicBezTo>
                  <a:pt x="15" y="49"/>
                  <a:pt x="15" y="49"/>
                  <a:pt x="15" y="48"/>
                </a:cubicBezTo>
                <a:cubicBezTo>
                  <a:pt x="15" y="4"/>
                  <a:pt x="15" y="4"/>
                  <a:pt x="15" y="4"/>
                </a:cubicBezTo>
                <a:cubicBezTo>
                  <a:pt x="15" y="3"/>
                  <a:pt x="15" y="2"/>
                  <a:pt x="17" y="2"/>
                </a:cubicBezTo>
                <a:cubicBezTo>
                  <a:pt x="75" y="2"/>
                  <a:pt x="75" y="2"/>
                  <a:pt x="75" y="2"/>
                </a:cubicBezTo>
                <a:cubicBezTo>
                  <a:pt x="77" y="2"/>
                  <a:pt x="77" y="3"/>
                  <a:pt x="77" y="4"/>
                </a:cubicBezTo>
                <a:cubicBezTo>
                  <a:pt x="77" y="48"/>
                  <a:pt x="77" y="48"/>
                  <a:pt x="77" y="48"/>
                </a:cubicBezTo>
                <a:cubicBezTo>
                  <a:pt x="77" y="49"/>
                  <a:pt x="77" y="49"/>
                  <a:pt x="75" y="49"/>
                </a:cubicBezTo>
                <a:lnTo>
                  <a:pt x="17" y="49"/>
                </a:lnTo>
                <a:close/>
                <a:moveTo>
                  <a:pt x="77" y="58"/>
                </a:moveTo>
                <a:cubicBezTo>
                  <a:pt x="78" y="59"/>
                  <a:pt x="80" y="64"/>
                  <a:pt x="80" y="64"/>
                </a:cubicBezTo>
                <a:cubicBezTo>
                  <a:pt x="85" y="64"/>
                  <a:pt x="85" y="64"/>
                  <a:pt x="85" y="64"/>
                </a:cubicBezTo>
                <a:cubicBezTo>
                  <a:pt x="86" y="64"/>
                  <a:pt x="87" y="65"/>
                  <a:pt x="87" y="66"/>
                </a:cubicBezTo>
                <a:cubicBezTo>
                  <a:pt x="87" y="66"/>
                  <a:pt x="87" y="66"/>
                  <a:pt x="87" y="66"/>
                </a:cubicBezTo>
                <a:cubicBezTo>
                  <a:pt x="87" y="66"/>
                  <a:pt x="89" y="71"/>
                  <a:pt x="90" y="72"/>
                </a:cubicBezTo>
                <a:cubicBezTo>
                  <a:pt x="90" y="73"/>
                  <a:pt x="89" y="74"/>
                  <a:pt x="88" y="74"/>
                </a:cubicBezTo>
                <a:cubicBezTo>
                  <a:pt x="4" y="74"/>
                  <a:pt x="4" y="74"/>
                  <a:pt x="4" y="74"/>
                </a:cubicBezTo>
                <a:cubicBezTo>
                  <a:pt x="3" y="74"/>
                  <a:pt x="2" y="73"/>
                  <a:pt x="2" y="72"/>
                </a:cubicBezTo>
                <a:cubicBezTo>
                  <a:pt x="3" y="71"/>
                  <a:pt x="5" y="66"/>
                  <a:pt x="5" y="66"/>
                </a:cubicBezTo>
                <a:cubicBezTo>
                  <a:pt x="5" y="66"/>
                  <a:pt x="5" y="66"/>
                  <a:pt x="5" y="66"/>
                </a:cubicBezTo>
                <a:cubicBezTo>
                  <a:pt x="5" y="65"/>
                  <a:pt x="6" y="64"/>
                  <a:pt x="7" y="64"/>
                </a:cubicBezTo>
                <a:cubicBezTo>
                  <a:pt x="12" y="64"/>
                  <a:pt x="12" y="64"/>
                  <a:pt x="12" y="64"/>
                </a:cubicBezTo>
                <a:cubicBezTo>
                  <a:pt x="12" y="64"/>
                  <a:pt x="14" y="59"/>
                  <a:pt x="15" y="58"/>
                </a:cubicBezTo>
                <a:cubicBezTo>
                  <a:pt x="17" y="58"/>
                  <a:pt x="26" y="58"/>
                  <a:pt x="26" y="58"/>
                </a:cubicBezTo>
                <a:cubicBezTo>
                  <a:pt x="26" y="58"/>
                  <a:pt x="26" y="54"/>
                  <a:pt x="26" y="54"/>
                </a:cubicBezTo>
                <a:cubicBezTo>
                  <a:pt x="30" y="54"/>
                  <a:pt x="62" y="54"/>
                  <a:pt x="66" y="54"/>
                </a:cubicBezTo>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2" name="Freeform 155"/>
          <p:cNvSpPr/>
          <p:nvPr/>
        </p:nvSpPr>
        <p:spPr bwMode="auto">
          <a:xfrm>
            <a:off x="3962400" y="3546475"/>
            <a:ext cx="19050" cy="6350"/>
          </a:xfrm>
          <a:custGeom>
            <a:gdLst>
              <a:gd fmla="*/ 6 w 8" name="T0"/>
              <a:gd fmla="*/ 0 h 3" name="T1"/>
              <a:gd fmla="*/ 2 w 8" name="T2"/>
              <a:gd fmla="*/ 0 h 3" name="T3"/>
              <a:gd fmla="*/ 0 w 8" name="T4"/>
              <a:gd fmla="*/ 2 h 3" name="T5"/>
              <a:gd fmla="*/ 2 w 8" name="T6"/>
              <a:gd fmla="*/ 3 h 3" name="T7"/>
              <a:gd fmla="*/ 6 w 8" name="T8"/>
              <a:gd fmla="*/ 3 h 3" name="T9"/>
              <a:gd fmla="*/ 8 w 8" name="T10"/>
              <a:gd fmla="*/ 2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3" name="Freeform 156"/>
          <p:cNvSpPr/>
          <p:nvPr/>
        </p:nvSpPr>
        <p:spPr bwMode="auto">
          <a:xfrm>
            <a:off x="3989388" y="3546475"/>
            <a:ext cx="19050" cy="6350"/>
          </a:xfrm>
          <a:custGeom>
            <a:gdLst>
              <a:gd fmla="*/ 6 w 8" name="T0"/>
              <a:gd fmla="*/ 0 h 3" name="T1"/>
              <a:gd fmla="*/ 2 w 8" name="T2"/>
              <a:gd fmla="*/ 0 h 3" name="T3"/>
              <a:gd fmla="*/ 0 w 8" name="T4"/>
              <a:gd fmla="*/ 2 h 3" name="T5"/>
              <a:gd fmla="*/ 2 w 8" name="T6"/>
              <a:gd fmla="*/ 3 h 3" name="T7"/>
              <a:gd fmla="*/ 6 w 8" name="T8"/>
              <a:gd fmla="*/ 3 h 3" name="T9"/>
              <a:gd fmla="*/ 8 w 8" name="T10"/>
              <a:gd fmla="*/ 2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4" name="Freeform 157"/>
          <p:cNvSpPr/>
          <p:nvPr/>
        </p:nvSpPr>
        <p:spPr bwMode="auto">
          <a:xfrm>
            <a:off x="4016375" y="3546475"/>
            <a:ext cx="19050" cy="6350"/>
          </a:xfrm>
          <a:custGeom>
            <a:gdLst>
              <a:gd fmla="*/ 6 w 8" name="T0"/>
              <a:gd fmla="*/ 0 h 3" name="T1"/>
              <a:gd fmla="*/ 2 w 8" name="T2"/>
              <a:gd fmla="*/ 0 h 3" name="T3"/>
              <a:gd fmla="*/ 0 w 8" name="T4"/>
              <a:gd fmla="*/ 2 h 3" name="T5"/>
              <a:gd fmla="*/ 2 w 8" name="T6"/>
              <a:gd fmla="*/ 3 h 3" name="T7"/>
              <a:gd fmla="*/ 6 w 8" name="T8"/>
              <a:gd fmla="*/ 3 h 3" name="T9"/>
              <a:gd fmla="*/ 8 w 8" name="T10"/>
              <a:gd fmla="*/ 2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5" name="Freeform 158"/>
          <p:cNvSpPr/>
          <p:nvPr/>
        </p:nvSpPr>
        <p:spPr bwMode="auto">
          <a:xfrm>
            <a:off x="4043363" y="3546475"/>
            <a:ext cx="19050" cy="6350"/>
          </a:xfrm>
          <a:custGeom>
            <a:gdLst>
              <a:gd fmla="*/ 6 w 8" name="T0"/>
              <a:gd fmla="*/ 0 h 3" name="T1"/>
              <a:gd fmla="*/ 2 w 8" name="T2"/>
              <a:gd fmla="*/ 0 h 3" name="T3"/>
              <a:gd fmla="*/ 0 w 8" name="T4"/>
              <a:gd fmla="*/ 2 h 3" name="T5"/>
              <a:gd fmla="*/ 2 w 8" name="T6"/>
              <a:gd fmla="*/ 3 h 3" name="T7"/>
              <a:gd fmla="*/ 6 w 8" name="T8"/>
              <a:gd fmla="*/ 3 h 3" name="T9"/>
              <a:gd fmla="*/ 8 w 8" name="T10"/>
              <a:gd fmla="*/ 2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6" name="Freeform 159"/>
          <p:cNvSpPr/>
          <p:nvPr/>
        </p:nvSpPr>
        <p:spPr bwMode="auto">
          <a:xfrm>
            <a:off x="4070350" y="3546475"/>
            <a:ext cx="19050" cy="6350"/>
          </a:xfrm>
          <a:custGeom>
            <a:gdLst>
              <a:gd fmla="*/ 6 w 8" name="T0"/>
              <a:gd fmla="*/ 0 h 3" name="T1"/>
              <a:gd fmla="*/ 2 w 8" name="T2"/>
              <a:gd fmla="*/ 0 h 3" name="T3"/>
              <a:gd fmla="*/ 0 w 8" name="T4"/>
              <a:gd fmla="*/ 2 h 3" name="T5"/>
              <a:gd fmla="*/ 2 w 8" name="T6"/>
              <a:gd fmla="*/ 3 h 3" name="T7"/>
              <a:gd fmla="*/ 6 w 8" name="T8"/>
              <a:gd fmla="*/ 3 h 3" name="T9"/>
              <a:gd fmla="*/ 8 w 8" name="T10"/>
              <a:gd fmla="*/ 2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7" name="Freeform 160"/>
          <p:cNvSpPr/>
          <p:nvPr/>
        </p:nvSpPr>
        <p:spPr bwMode="auto">
          <a:xfrm>
            <a:off x="4098925" y="3546475"/>
            <a:ext cx="17463" cy="6350"/>
          </a:xfrm>
          <a:custGeom>
            <a:gdLst>
              <a:gd fmla="*/ 6 w 8" name="T0"/>
              <a:gd fmla="*/ 0 h 3" name="T1"/>
              <a:gd fmla="*/ 2 w 8" name="T2"/>
              <a:gd fmla="*/ 0 h 3" name="T3"/>
              <a:gd fmla="*/ 0 w 8" name="T4"/>
              <a:gd fmla="*/ 2 h 3" name="T5"/>
              <a:gd fmla="*/ 2 w 8" name="T6"/>
              <a:gd fmla="*/ 3 h 3" name="T7"/>
              <a:gd fmla="*/ 6 w 8" name="T8"/>
              <a:gd fmla="*/ 3 h 3" name="T9"/>
              <a:gd fmla="*/ 8 w 8" name="T10"/>
              <a:gd fmla="*/ 2 h 3" name="T11"/>
              <a:gd fmla="*/ 6 w 8" name="T12"/>
              <a:gd fmla="*/ 0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8" name="Freeform 161"/>
          <p:cNvSpPr/>
          <p:nvPr/>
        </p:nvSpPr>
        <p:spPr bwMode="auto">
          <a:xfrm>
            <a:off x="3976688" y="3536950"/>
            <a:ext cx="17462" cy="6350"/>
          </a:xfrm>
          <a:custGeom>
            <a:gdLst>
              <a:gd fmla="*/ 2 w 8" name="T0"/>
              <a:gd fmla="*/ 3 h 3" name="T1"/>
              <a:gd fmla="*/ 6 w 8" name="T2"/>
              <a:gd fmla="*/ 3 h 3" name="T3"/>
              <a:gd fmla="*/ 8 w 8" name="T4"/>
              <a:gd fmla="*/ 2 h 3" name="T5"/>
              <a:gd fmla="*/ 6 w 8" name="T6"/>
              <a:gd fmla="*/ 0 h 3" name="T7"/>
              <a:gd fmla="*/ 2 w 8" name="T8"/>
              <a:gd fmla="*/ 0 h 3" name="T9"/>
              <a:gd fmla="*/ 0 w 8" name="T10"/>
              <a:gd fmla="*/ 2 h 3" name="T11"/>
              <a:gd fmla="*/ 2 w 8" name="T12"/>
              <a:gd fmla="*/ 3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29" name="Freeform 162"/>
          <p:cNvSpPr/>
          <p:nvPr/>
        </p:nvSpPr>
        <p:spPr bwMode="auto">
          <a:xfrm>
            <a:off x="4003675" y="3536950"/>
            <a:ext cx="17463" cy="6350"/>
          </a:xfrm>
          <a:custGeom>
            <a:gdLst>
              <a:gd fmla="*/ 2 w 8" name="T0"/>
              <a:gd fmla="*/ 3 h 3" name="T1"/>
              <a:gd fmla="*/ 6 w 8" name="T2"/>
              <a:gd fmla="*/ 3 h 3" name="T3"/>
              <a:gd fmla="*/ 8 w 8" name="T4"/>
              <a:gd fmla="*/ 2 h 3" name="T5"/>
              <a:gd fmla="*/ 6 w 8" name="T6"/>
              <a:gd fmla="*/ 0 h 3" name="T7"/>
              <a:gd fmla="*/ 2 w 8" name="T8"/>
              <a:gd fmla="*/ 0 h 3" name="T9"/>
              <a:gd fmla="*/ 0 w 8" name="T10"/>
              <a:gd fmla="*/ 2 h 3" name="T11"/>
              <a:gd fmla="*/ 2 w 8" name="T12"/>
              <a:gd fmla="*/ 3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0" name="Freeform 163"/>
          <p:cNvSpPr/>
          <p:nvPr/>
        </p:nvSpPr>
        <p:spPr bwMode="auto">
          <a:xfrm>
            <a:off x="4030663" y="3536950"/>
            <a:ext cx="17462" cy="6350"/>
          </a:xfrm>
          <a:custGeom>
            <a:gdLst>
              <a:gd fmla="*/ 2 w 8" name="T0"/>
              <a:gd fmla="*/ 3 h 3" name="T1"/>
              <a:gd fmla="*/ 6 w 8" name="T2"/>
              <a:gd fmla="*/ 3 h 3" name="T3"/>
              <a:gd fmla="*/ 8 w 8" name="T4"/>
              <a:gd fmla="*/ 2 h 3" name="T5"/>
              <a:gd fmla="*/ 6 w 8" name="T6"/>
              <a:gd fmla="*/ 0 h 3" name="T7"/>
              <a:gd fmla="*/ 2 w 8" name="T8"/>
              <a:gd fmla="*/ 0 h 3" name="T9"/>
              <a:gd fmla="*/ 0 w 8" name="T10"/>
              <a:gd fmla="*/ 2 h 3" name="T11"/>
              <a:gd fmla="*/ 2 w 8" name="T12"/>
              <a:gd fmla="*/ 3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1" name="Freeform 164"/>
          <p:cNvSpPr/>
          <p:nvPr/>
        </p:nvSpPr>
        <p:spPr bwMode="auto">
          <a:xfrm>
            <a:off x="4057650" y="3536950"/>
            <a:ext cx="17463" cy="6350"/>
          </a:xfrm>
          <a:custGeom>
            <a:gdLst>
              <a:gd fmla="*/ 2 w 8" name="T0"/>
              <a:gd fmla="*/ 3 h 3" name="T1"/>
              <a:gd fmla="*/ 6 w 8" name="T2"/>
              <a:gd fmla="*/ 3 h 3" name="T3"/>
              <a:gd fmla="*/ 8 w 8" name="T4"/>
              <a:gd fmla="*/ 2 h 3" name="T5"/>
              <a:gd fmla="*/ 6 w 8" name="T6"/>
              <a:gd fmla="*/ 0 h 3" name="T7"/>
              <a:gd fmla="*/ 2 w 8" name="T8"/>
              <a:gd fmla="*/ 0 h 3" name="T9"/>
              <a:gd fmla="*/ 0 w 8" name="T10"/>
              <a:gd fmla="*/ 2 h 3" name="T11"/>
              <a:gd fmla="*/ 2 w 8" name="T12"/>
              <a:gd fmla="*/ 3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2" name="Freeform 165"/>
          <p:cNvSpPr/>
          <p:nvPr/>
        </p:nvSpPr>
        <p:spPr bwMode="auto">
          <a:xfrm>
            <a:off x="4084638" y="3536950"/>
            <a:ext cx="17462" cy="6350"/>
          </a:xfrm>
          <a:custGeom>
            <a:gdLst>
              <a:gd fmla="*/ 2 w 8" name="T0"/>
              <a:gd fmla="*/ 3 h 3" name="T1"/>
              <a:gd fmla="*/ 6 w 8" name="T2"/>
              <a:gd fmla="*/ 3 h 3" name="T3"/>
              <a:gd fmla="*/ 8 w 8" name="T4"/>
              <a:gd fmla="*/ 2 h 3" name="T5"/>
              <a:gd fmla="*/ 6 w 8" name="T6"/>
              <a:gd fmla="*/ 0 h 3" name="T7"/>
              <a:gd fmla="*/ 2 w 8" name="T8"/>
              <a:gd fmla="*/ 0 h 3" name="T9"/>
              <a:gd fmla="*/ 0 w 8" name="T10"/>
              <a:gd fmla="*/ 2 h 3" name="T11"/>
              <a:gd fmla="*/ 2 w 8" name="T12"/>
              <a:gd fmla="*/ 3 h 3" name="T13"/>
            </a:gdLst>
            <a:cxnLst>
              <a:cxn ang="0">
                <a:pos x="T0" y="T1"/>
              </a:cxn>
              <a:cxn ang="0">
                <a:pos x="T2" y="T3"/>
              </a:cxn>
              <a:cxn ang="0">
                <a:pos x="T4" y="T5"/>
              </a:cxn>
              <a:cxn ang="0">
                <a:pos x="T6" y="T7"/>
              </a:cxn>
              <a:cxn ang="0">
                <a:pos x="T8" y="T9"/>
              </a:cxn>
              <a:cxn ang="0">
                <a:pos x="T10" y="T11"/>
              </a:cxn>
              <a:cxn ang="0">
                <a:pos x="T12" y="T13"/>
              </a:cxn>
            </a:cxnLst>
            <a:rect b="b" l="0" r="r" t="0"/>
            <a:pathLst>
              <a:path h="3" w="8">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3" name="Freeform 166"/>
          <p:cNvSpPr/>
          <p:nvPr/>
        </p:nvSpPr>
        <p:spPr bwMode="auto">
          <a:xfrm>
            <a:off x="4184650" y="3451225"/>
            <a:ext cx="125413" cy="90488"/>
          </a:xfrm>
          <a:custGeom>
            <a:gdLst>
              <a:gd fmla="*/ 52 w 56" name="T0"/>
              <a:gd fmla="*/ 0 h 40" name="T1"/>
              <a:gd fmla="*/ 4 w 56" name="T2"/>
              <a:gd fmla="*/ 0 h 40" name="T3"/>
              <a:gd fmla="*/ 0 w 56" name="T4"/>
              <a:gd fmla="*/ 5 h 40" name="T5"/>
              <a:gd fmla="*/ 0 w 56" name="T6"/>
              <a:gd fmla="*/ 36 h 40" name="T7"/>
              <a:gd fmla="*/ 4 w 56" name="T8"/>
              <a:gd fmla="*/ 40 h 40" name="T9"/>
              <a:gd fmla="*/ 52 w 56" name="T10"/>
              <a:gd fmla="*/ 40 h 40" name="T11"/>
              <a:gd fmla="*/ 56 w 56" name="T12"/>
              <a:gd fmla="*/ 36 h 40" name="T13"/>
              <a:gd fmla="*/ 56 w 56" name="T14"/>
              <a:gd fmla="*/ 5 h 40" name="T15"/>
              <a:gd fmla="*/ 52 w 56" name="T16"/>
              <a:gd fmla="*/ 0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56">
                <a:moveTo>
                  <a:pt x="52" y="0"/>
                </a:moveTo>
                <a:cubicBezTo>
                  <a:pt x="4" y="0"/>
                  <a:pt x="4" y="0"/>
                  <a:pt x="4" y="0"/>
                </a:cubicBezTo>
                <a:cubicBezTo>
                  <a:pt x="2" y="0"/>
                  <a:pt x="0" y="2"/>
                  <a:pt x="0" y="5"/>
                </a:cubicBezTo>
                <a:cubicBezTo>
                  <a:pt x="0" y="36"/>
                  <a:pt x="0" y="36"/>
                  <a:pt x="0" y="36"/>
                </a:cubicBezTo>
                <a:cubicBezTo>
                  <a:pt x="0" y="38"/>
                  <a:pt x="2" y="40"/>
                  <a:pt x="4" y="40"/>
                </a:cubicBezTo>
                <a:cubicBezTo>
                  <a:pt x="52" y="40"/>
                  <a:pt x="52" y="40"/>
                  <a:pt x="52" y="40"/>
                </a:cubicBezTo>
                <a:cubicBezTo>
                  <a:pt x="54" y="40"/>
                  <a:pt x="56" y="38"/>
                  <a:pt x="56" y="36"/>
                </a:cubicBezTo>
                <a:cubicBezTo>
                  <a:pt x="56" y="5"/>
                  <a:pt x="56" y="5"/>
                  <a:pt x="56" y="5"/>
                </a:cubicBezTo>
                <a:cubicBezTo>
                  <a:pt x="56" y="2"/>
                  <a:pt x="54" y="0"/>
                  <a:pt x="52"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4" name="Freeform 167"/>
          <p:cNvSpPr>
            <a:spLocks noEditPoints="1"/>
          </p:cNvSpPr>
          <p:nvPr/>
        </p:nvSpPr>
        <p:spPr bwMode="auto">
          <a:xfrm>
            <a:off x="4048125" y="3209925"/>
            <a:ext cx="303213" cy="401638"/>
          </a:xfrm>
          <a:custGeom>
            <a:gdLst>
              <a:gd fmla="*/ 127 w 134" name="T0"/>
              <a:gd fmla="*/ 163 h 178" name="T1"/>
              <a:gd fmla="*/ 121 w 134" name="T2"/>
              <a:gd fmla="*/ 156 h 178" name="T3"/>
              <a:gd fmla="*/ 111 w 134" name="T4"/>
              <a:gd fmla="*/ 153 h 178" name="T5"/>
              <a:gd fmla="*/ 122 w 134" name="T6"/>
              <a:gd fmla="*/ 149 h 178" name="T7"/>
              <a:gd fmla="*/ 117 w 134" name="T8"/>
              <a:gd fmla="*/ 101 h 178" name="T9"/>
              <a:gd fmla="*/ 54 w 134" name="T10"/>
              <a:gd fmla="*/ 105 h 178" name="T11"/>
              <a:gd fmla="*/ 46 w 134" name="T12"/>
              <a:gd fmla="*/ 112 h 178" name="T13"/>
              <a:gd fmla="*/ 89 w 134" name="T14"/>
              <a:gd fmla="*/ 77 h 178" name="T15"/>
              <a:gd fmla="*/ 90 w 134" name="T16"/>
              <a:gd fmla="*/ 66 h 178" name="T17"/>
              <a:gd fmla="*/ 83 w 134" name="T18"/>
              <a:gd fmla="*/ 62 h 178" name="T19"/>
              <a:gd fmla="*/ 70 w 134" name="T20"/>
              <a:gd fmla="*/ 55 h 178" name="T21"/>
              <a:gd fmla="*/ 76 w 134" name="T22"/>
              <a:gd fmla="*/ 53 h 178" name="T23"/>
              <a:gd fmla="*/ 81 w 134" name="T24"/>
              <a:gd fmla="*/ 4 h 178" name="T25"/>
              <a:gd fmla="*/ 17 w 134" name="T26"/>
              <a:gd fmla="*/ 0 h 178" name="T27"/>
              <a:gd fmla="*/ 13 w 134" name="T28"/>
              <a:gd fmla="*/ 49 h 178" name="T29"/>
              <a:gd fmla="*/ 24 w 134" name="T30"/>
              <a:gd fmla="*/ 53 h 178" name="T31"/>
              <a:gd fmla="*/ 14 w 134" name="T32"/>
              <a:gd fmla="*/ 55 h 178" name="T33"/>
              <a:gd fmla="*/ 8 w 134" name="T34"/>
              <a:gd fmla="*/ 62 h 178" name="T35"/>
              <a:gd fmla="*/ 0 w 134" name="T36"/>
              <a:gd fmla="*/ 73 h 178" name="T37"/>
              <a:gd fmla="*/ 41 w 134" name="T38"/>
              <a:gd fmla="*/ 77 h 178" name="T39"/>
              <a:gd fmla="*/ 30 w 134" name="T40"/>
              <a:gd fmla="*/ 112 h 178" name="T41"/>
              <a:gd fmla="*/ 54 w 134" name="T42"/>
              <a:gd fmla="*/ 116 h 178" name="T43"/>
              <a:gd fmla="*/ 59 w 134" name="T44"/>
              <a:gd fmla="*/ 153 h 178" name="T45"/>
              <a:gd fmla="*/ 65 w 134" name="T46"/>
              <a:gd fmla="*/ 156 h 178" name="T47"/>
              <a:gd fmla="*/ 52 w 134" name="T48"/>
              <a:gd fmla="*/ 163 h 178" name="T49"/>
              <a:gd fmla="*/ 45 w 134" name="T50"/>
              <a:gd fmla="*/ 167 h 178" name="T51"/>
              <a:gd fmla="*/ 46 w 134" name="T52"/>
              <a:gd fmla="*/ 178 h 178" name="T53"/>
              <a:gd fmla="*/ 134 w 134" name="T54"/>
              <a:gd fmla="*/ 173 h 178" name="T55"/>
              <a:gd fmla="*/ 17 w 134" name="T56"/>
              <a:gd fmla="*/ 50 h 178" name="T57"/>
              <a:gd fmla="*/ 15 w 134" name="T58"/>
              <a:gd fmla="*/ 4 h 178" name="T59"/>
              <a:gd fmla="*/ 76 w 134" name="T60"/>
              <a:gd fmla="*/ 3 h 178" name="T61"/>
              <a:gd fmla="*/ 78 w 134" name="T62"/>
              <a:gd fmla="*/ 49 h 178" name="T63"/>
              <a:gd fmla="*/ 17 w 134" name="T64"/>
              <a:gd fmla="*/ 50 h 178" name="T65"/>
              <a:gd fmla="*/ 6 w 134" name="T66"/>
              <a:gd fmla="*/ 67 h 178" name="T67"/>
              <a:gd fmla="*/ 8 w 134" name="T68"/>
              <a:gd fmla="*/ 64 h 178" name="T69"/>
              <a:gd fmla="*/ 15 w 134" name="T70"/>
              <a:gd fmla="*/ 58 h 178" name="T71"/>
              <a:gd fmla="*/ 26 w 134" name="T72"/>
              <a:gd fmla="*/ 54 h 178" name="T73"/>
              <a:gd fmla="*/ 67 w 134" name="T74"/>
              <a:gd fmla="*/ 58 h 178" name="T75"/>
              <a:gd fmla="*/ 81 w 134" name="T76"/>
              <a:gd fmla="*/ 64 h 178" name="T77"/>
              <a:gd fmla="*/ 88 w 134" name="T78"/>
              <a:gd fmla="*/ 66 h 178" name="T79"/>
              <a:gd fmla="*/ 91 w 134" name="T80"/>
              <a:gd fmla="*/ 73 h 178" name="T81"/>
              <a:gd fmla="*/ 5 w 134" name="T82"/>
              <a:gd fmla="*/ 74 h 178" name="T83"/>
              <a:gd fmla="*/ 59 w 134" name="T84"/>
              <a:gd fmla="*/ 151 h 178" name="T85"/>
              <a:gd fmla="*/ 57 w 134" name="T86"/>
              <a:gd fmla="*/ 105 h 178" name="T87"/>
              <a:gd fmla="*/ 117 w 134" name="T88"/>
              <a:gd fmla="*/ 104 h 178" name="T89"/>
              <a:gd fmla="*/ 119 w 134" name="T90"/>
              <a:gd fmla="*/ 149 h 178" name="T91"/>
              <a:gd fmla="*/ 59 w 134" name="T92"/>
              <a:gd fmla="*/ 151 h 178" name="T93"/>
              <a:gd fmla="*/ 46 w 134" name="T94"/>
              <a:gd fmla="*/ 175 h 178" name="T95"/>
              <a:gd fmla="*/ 47 w 134" name="T96"/>
              <a:gd fmla="*/ 167 h 178" name="T97"/>
              <a:gd fmla="*/ 49 w 134" name="T98"/>
              <a:gd fmla="*/ 165 h 178" name="T99"/>
              <a:gd fmla="*/ 57 w 134" name="T100"/>
              <a:gd fmla="*/ 159 h 178" name="T101"/>
              <a:gd fmla="*/ 68 w 134" name="T102"/>
              <a:gd fmla="*/ 155 h 178" name="T103"/>
              <a:gd fmla="*/ 108 w 134" name="T104"/>
              <a:gd fmla="*/ 159 h 178" name="T105"/>
              <a:gd fmla="*/ 122 w 134" name="T106"/>
              <a:gd fmla="*/ 165 h 178" name="T107"/>
              <a:gd fmla="*/ 129 w 134" name="T108"/>
              <a:gd fmla="*/ 167 h 178" name="T109"/>
              <a:gd fmla="*/ 132 w 134" name="T110"/>
              <a:gd fmla="*/ 174 h 178"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78" w="134">
                <a:moveTo>
                  <a:pt x="131" y="167"/>
                </a:moveTo>
                <a:cubicBezTo>
                  <a:pt x="131" y="165"/>
                  <a:pt x="130" y="163"/>
                  <a:pt x="127" y="163"/>
                </a:cubicBezTo>
                <a:cubicBezTo>
                  <a:pt x="124" y="163"/>
                  <a:pt x="124" y="163"/>
                  <a:pt x="124" y="163"/>
                </a:cubicBezTo>
                <a:cubicBezTo>
                  <a:pt x="121" y="156"/>
                  <a:pt x="121" y="156"/>
                  <a:pt x="121" y="156"/>
                </a:cubicBezTo>
                <a:cubicBezTo>
                  <a:pt x="111" y="156"/>
                  <a:pt x="111" y="156"/>
                  <a:pt x="111" y="156"/>
                </a:cubicBezTo>
                <a:cubicBezTo>
                  <a:pt x="111" y="153"/>
                  <a:pt x="111" y="153"/>
                  <a:pt x="111" y="153"/>
                </a:cubicBezTo>
                <a:cubicBezTo>
                  <a:pt x="117" y="153"/>
                  <a:pt x="117" y="153"/>
                  <a:pt x="117" y="153"/>
                </a:cubicBezTo>
                <a:cubicBezTo>
                  <a:pt x="120" y="153"/>
                  <a:pt x="122" y="152"/>
                  <a:pt x="122" y="149"/>
                </a:cubicBezTo>
                <a:cubicBezTo>
                  <a:pt x="122" y="105"/>
                  <a:pt x="122" y="105"/>
                  <a:pt x="122" y="105"/>
                </a:cubicBezTo>
                <a:cubicBezTo>
                  <a:pt x="122" y="103"/>
                  <a:pt x="120" y="101"/>
                  <a:pt x="117" y="101"/>
                </a:cubicBezTo>
                <a:cubicBezTo>
                  <a:pt x="59" y="101"/>
                  <a:pt x="59" y="101"/>
                  <a:pt x="59" y="101"/>
                </a:cubicBezTo>
                <a:cubicBezTo>
                  <a:pt x="56" y="101"/>
                  <a:pt x="54" y="103"/>
                  <a:pt x="54" y="105"/>
                </a:cubicBezTo>
                <a:cubicBezTo>
                  <a:pt x="54" y="112"/>
                  <a:pt x="54" y="112"/>
                  <a:pt x="54" y="112"/>
                </a:cubicBezTo>
                <a:cubicBezTo>
                  <a:pt x="46" y="112"/>
                  <a:pt x="46" y="112"/>
                  <a:pt x="46" y="112"/>
                </a:cubicBezTo>
                <a:cubicBezTo>
                  <a:pt x="46" y="77"/>
                  <a:pt x="46" y="77"/>
                  <a:pt x="46" y="77"/>
                </a:cubicBezTo>
                <a:cubicBezTo>
                  <a:pt x="89" y="77"/>
                  <a:pt x="89" y="77"/>
                  <a:pt x="89" y="77"/>
                </a:cubicBezTo>
                <a:cubicBezTo>
                  <a:pt x="91" y="77"/>
                  <a:pt x="93" y="75"/>
                  <a:pt x="93" y="73"/>
                </a:cubicBezTo>
                <a:cubicBezTo>
                  <a:pt x="90" y="66"/>
                  <a:pt x="90" y="66"/>
                  <a:pt x="90" y="66"/>
                </a:cubicBezTo>
                <a:cubicBezTo>
                  <a:pt x="90" y="64"/>
                  <a:pt x="88" y="62"/>
                  <a:pt x="86" y="62"/>
                </a:cubicBezTo>
                <a:cubicBezTo>
                  <a:pt x="83" y="62"/>
                  <a:pt x="83" y="62"/>
                  <a:pt x="83" y="62"/>
                </a:cubicBezTo>
                <a:cubicBezTo>
                  <a:pt x="80" y="55"/>
                  <a:pt x="80" y="55"/>
                  <a:pt x="80" y="55"/>
                </a:cubicBezTo>
                <a:cubicBezTo>
                  <a:pt x="70" y="55"/>
                  <a:pt x="70" y="55"/>
                  <a:pt x="70" y="55"/>
                </a:cubicBezTo>
                <a:cubicBezTo>
                  <a:pt x="70" y="53"/>
                  <a:pt x="70" y="53"/>
                  <a:pt x="70" y="53"/>
                </a:cubicBezTo>
                <a:cubicBezTo>
                  <a:pt x="76" y="53"/>
                  <a:pt x="76" y="53"/>
                  <a:pt x="76" y="53"/>
                </a:cubicBezTo>
                <a:cubicBezTo>
                  <a:pt x="79" y="53"/>
                  <a:pt x="81" y="51"/>
                  <a:pt x="81" y="49"/>
                </a:cubicBezTo>
                <a:cubicBezTo>
                  <a:pt x="81" y="4"/>
                  <a:pt x="81" y="4"/>
                  <a:pt x="81" y="4"/>
                </a:cubicBezTo>
                <a:cubicBezTo>
                  <a:pt x="81" y="2"/>
                  <a:pt x="79" y="0"/>
                  <a:pt x="76" y="0"/>
                </a:cubicBezTo>
                <a:cubicBezTo>
                  <a:pt x="17" y="0"/>
                  <a:pt x="17" y="0"/>
                  <a:pt x="17" y="0"/>
                </a:cubicBezTo>
                <a:cubicBezTo>
                  <a:pt x="15" y="0"/>
                  <a:pt x="13" y="2"/>
                  <a:pt x="13" y="4"/>
                </a:cubicBezTo>
                <a:cubicBezTo>
                  <a:pt x="13" y="49"/>
                  <a:pt x="13" y="49"/>
                  <a:pt x="13" y="49"/>
                </a:cubicBezTo>
                <a:cubicBezTo>
                  <a:pt x="13" y="51"/>
                  <a:pt x="15" y="53"/>
                  <a:pt x="17" y="53"/>
                </a:cubicBezTo>
                <a:cubicBezTo>
                  <a:pt x="24" y="53"/>
                  <a:pt x="24" y="53"/>
                  <a:pt x="24" y="53"/>
                </a:cubicBezTo>
                <a:cubicBezTo>
                  <a:pt x="24" y="55"/>
                  <a:pt x="24" y="55"/>
                  <a:pt x="24" y="55"/>
                </a:cubicBezTo>
                <a:cubicBezTo>
                  <a:pt x="14" y="55"/>
                  <a:pt x="14" y="55"/>
                  <a:pt x="14" y="55"/>
                </a:cubicBezTo>
                <a:cubicBezTo>
                  <a:pt x="11" y="62"/>
                  <a:pt x="11" y="62"/>
                  <a:pt x="11" y="62"/>
                </a:cubicBezTo>
                <a:cubicBezTo>
                  <a:pt x="8" y="62"/>
                  <a:pt x="8" y="62"/>
                  <a:pt x="8" y="62"/>
                </a:cubicBezTo>
                <a:cubicBezTo>
                  <a:pt x="5" y="62"/>
                  <a:pt x="3" y="64"/>
                  <a:pt x="3" y="66"/>
                </a:cubicBezTo>
                <a:cubicBezTo>
                  <a:pt x="0" y="73"/>
                  <a:pt x="0" y="73"/>
                  <a:pt x="0" y="73"/>
                </a:cubicBezTo>
                <a:cubicBezTo>
                  <a:pt x="0" y="75"/>
                  <a:pt x="2" y="77"/>
                  <a:pt x="5" y="77"/>
                </a:cubicBezTo>
                <a:cubicBezTo>
                  <a:pt x="41" y="77"/>
                  <a:pt x="41" y="77"/>
                  <a:pt x="41" y="77"/>
                </a:cubicBezTo>
                <a:cubicBezTo>
                  <a:pt x="41" y="112"/>
                  <a:pt x="41" y="112"/>
                  <a:pt x="41" y="112"/>
                </a:cubicBezTo>
                <a:cubicBezTo>
                  <a:pt x="30" y="112"/>
                  <a:pt x="30" y="112"/>
                  <a:pt x="30" y="112"/>
                </a:cubicBezTo>
                <a:cubicBezTo>
                  <a:pt x="30" y="116"/>
                  <a:pt x="30" y="116"/>
                  <a:pt x="30" y="116"/>
                </a:cubicBezTo>
                <a:cubicBezTo>
                  <a:pt x="54" y="116"/>
                  <a:pt x="54" y="116"/>
                  <a:pt x="54" y="116"/>
                </a:cubicBezTo>
                <a:cubicBezTo>
                  <a:pt x="54" y="149"/>
                  <a:pt x="54" y="149"/>
                  <a:pt x="54" y="149"/>
                </a:cubicBezTo>
                <a:cubicBezTo>
                  <a:pt x="54" y="152"/>
                  <a:pt x="56" y="153"/>
                  <a:pt x="59" y="153"/>
                </a:cubicBezTo>
                <a:cubicBezTo>
                  <a:pt x="65" y="153"/>
                  <a:pt x="65" y="153"/>
                  <a:pt x="65" y="153"/>
                </a:cubicBezTo>
                <a:cubicBezTo>
                  <a:pt x="65" y="156"/>
                  <a:pt x="65" y="156"/>
                  <a:pt x="65" y="156"/>
                </a:cubicBezTo>
                <a:cubicBezTo>
                  <a:pt x="55" y="156"/>
                  <a:pt x="55" y="156"/>
                  <a:pt x="55" y="156"/>
                </a:cubicBezTo>
                <a:cubicBezTo>
                  <a:pt x="52" y="163"/>
                  <a:pt x="52" y="163"/>
                  <a:pt x="52" y="163"/>
                </a:cubicBezTo>
                <a:cubicBezTo>
                  <a:pt x="49" y="163"/>
                  <a:pt x="49" y="163"/>
                  <a:pt x="49" y="163"/>
                </a:cubicBezTo>
                <a:cubicBezTo>
                  <a:pt x="46" y="163"/>
                  <a:pt x="45" y="165"/>
                  <a:pt x="45" y="167"/>
                </a:cubicBezTo>
                <a:cubicBezTo>
                  <a:pt x="42" y="173"/>
                  <a:pt x="42" y="173"/>
                  <a:pt x="42" y="173"/>
                </a:cubicBezTo>
                <a:cubicBezTo>
                  <a:pt x="42" y="176"/>
                  <a:pt x="43" y="178"/>
                  <a:pt x="46" y="178"/>
                </a:cubicBezTo>
                <a:cubicBezTo>
                  <a:pt x="130" y="178"/>
                  <a:pt x="130" y="178"/>
                  <a:pt x="130" y="178"/>
                </a:cubicBezTo>
                <a:cubicBezTo>
                  <a:pt x="133" y="178"/>
                  <a:pt x="134" y="176"/>
                  <a:pt x="134" y="173"/>
                </a:cubicBezTo>
                <a:lnTo>
                  <a:pt x="131" y="167"/>
                </a:lnTo>
                <a:close/>
                <a:moveTo>
                  <a:pt x="17" y="50"/>
                </a:moveTo>
                <a:cubicBezTo>
                  <a:pt x="16" y="50"/>
                  <a:pt x="15" y="49"/>
                  <a:pt x="15" y="49"/>
                </a:cubicBezTo>
                <a:cubicBezTo>
                  <a:pt x="15" y="4"/>
                  <a:pt x="15" y="4"/>
                  <a:pt x="15" y="4"/>
                </a:cubicBezTo>
                <a:cubicBezTo>
                  <a:pt x="15" y="3"/>
                  <a:pt x="16" y="3"/>
                  <a:pt x="17" y="3"/>
                </a:cubicBezTo>
                <a:cubicBezTo>
                  <a:pt x="76" y="3"/>
                  <a:pt x="76" y="3"/>
                  <a:pt x="76" y="3"/>
                </a:cubicBezTo>
                <a:cubicBezTo>
                  <a:pt x="77" y="3"/>
                  <a:pt x="78" y="3"/>
                  <a:pt x="78" y="4"/>
                </a:cubicBezTo>
                <a:cubicBezTo>
                  <a:pt x="78" y="49"/>
                  <a:pt x="78" y="49"/>
                  <a:pt x="78" y="49"/>
                </a:cubicBezTo>
                <a:cubicBezTo>
                  <a:pt x="78" y="49"/>
                  <a:pt x="77" y="50"/>
                  <a:pt x="76" y="50"/>
                </a:cubicBezTo>
                <a:lnTo>
                  <a:pt x="17" y="50"/>
                </a:lnTo>
                <a:close/>
                <a:moveTo>
                  <a:pt x="3" y="73"/>
                </a:moveTo>
                <a:cubicBezTo>
                  <a:pt x="3" y="72"/>
                  <a:pt x="6" y="67"/>
                  <a:pt x="6" y="67"/>
                </a:cubicBezTo>
                <a:cubicBezTo>
                  <a:pt x="6" y="66"/>
                  <a:pt x="6" y="66"/>
                  <a:pt x="6" y="66"/>
                </a:cubicBezTo>
                <a:cubicBezTo>
                  <a:pt x="6" y="65"/>
                  <a:pt x="7" y="64"/>
                  <a:pt x="8" y="64"/>
                </a:cubicBezTo>
                <a:cubicBezTo>
                  <a:pt x="12" y="64"/>
                  <a:pt x="12" y="64"/>
                  <a:pt x="12" y="64"/>
                </a:cubicBezTo>
                <a:cubicBezTo>
                  <a:pt x="12" y="64"/>
                  <a:pt x="15" y="60"/>
                  <a:pt x="15" y="58"/>
                </a:cubicBezTo>
                <a:cubicBezTo>
                  <a:pt x="18" y="58"/>
                  <a:pt x="26" y="58"/>
                  <a:pt x="26" y="58"/>
                </a:cubicBezTo>
                <a:cubicBezTo>
                  <a:pt x="26" y="58"/>
                  <a:pt x="26" y="55"/>
                  <a:pt x="26" y="54"/>
                </a:cubicBezTo>
                <a:cubicBezTo>
                  <a:pt x="31" y="54"/>
                  <a:pt x="63" y="54"/>
                  <a:pt x="67" y="54"/>
                </a:cubicBezTo>
                <a:cubicBezTo>
                  <a:pt x="67" y="55"/>
                  <a:pt x="67" y="58"/>
                  <a:pt x="67" y="58"/>
                </a:cubicBezTo>
                <a:cubicBezTo>
                  <a:pt x="67" y="58"/>
                  <a:pt x="76" y="58"/>
                  <a:pt x="78" y="58"/>
                </a:cubicBezTo>
                <a:cubicBezTo>
                  <a:pt x="79" y="60"/>
                  <a:pt x="81" y="64"/>
                  <a:pt x="81" y="64"/>
                </a:cubicBezTo>
                <a:cubicBezTo>
                  <a:pt x="86" y="64"/>
                  <a:pt x="86" y="64"/>
                  <a:pt x="86" y="64"/>
                </a:cubicBezTo>
                <a:cubicBezTo>
                  <a:pt x="87" y="64"/>
                  <a:pt x="88" y="65"/>
                  <a:pt x="88" y="66"/>
                </a:cubicBezTo>
                <a:cubicBezTo>
                  <a:pt x="88" y="67"/>
                  <a:pt x="88" y="67"/>
                  <a:pt x="88" y="67"/>
                </a:cubicBezTo>
                <a:cubicBezTo>
                  <a:pt x="88" y="67"/>
                  <a:pt x="90" y="72"/>
                  <a:pt x="91" y="73"/>
                </a:cubicBezTo>
                <a:cubicBezTo>
                  <a:pt x="90" y="74"/>
                  <a:pt x="90" y="74"/>
                  <a:pt x="89" y="74"/>
                </a:cubicBezTo>
                <a:cubicBezTo>
                  <a:pt x="5" y="74"/>
                  <a:pt x="5" y="74"/>
                  <a:pt x="5" y="74"/>
                </a:cubicBezTo>
                <a:cubicBezTo>
                  <a:pt x="4" y="74"/>
                  <a:pt x="3" y="74"/>
                  <a:pt x="3" y="73"/>
                </a:cubicBezTo>
                <a:close/>
                <a:moveTo>
                  <a:pt x="59" y="151"/>
                </a:moveTo>
                <a:cubicBezTo>
                  <a:pt x="57" y="151"/>
                  <a:pt x="57" y="150"/>
                  <a:pt x="57" y="149"/>
                </a:cubicBezTo>
                <a:cubicBezTo>
                  <a:pt x="57" y="105"/>
                  <a:pt x="57" y="105"/>
                  <a:pt x="57" y="105"/>
                </a:cubicBezTo>
                <a:cubicBezTo>
                  <a:pt x="57" y="104"/>
                  <a:pt x="57" y="104"/>
                  <a:pt x="59" y="104"/>
                </a:cubicBezTo>
                <a:cubicBezTo>
                  <a:pt x="117" y="104"/>
                  <a:pt x="117" y="104"/>
                  <a:pt x="117" y="104"/>
                </a:cubicBezTo>
                <a:cubicBezTo>
                  <a:pt x="119" y="104"/>
                  <a:pt x="119" y="104"/>
                  <a:pt x="119" y="105"/>
                </a:cubicBezTo>
                <a:cubicBezTo>
                  <a:pt x="119" y="149"/>
                  <a:pt x="119" y="149"/>
                  <a:pt x="119" y="149"/>
                </a:cubicBezTo>
                <a:cubicBezTo>
                  <a:pt x="119" y="150"/>
                  <a:pt x="119" y="151"/>
                  <a:pt x="117" y="151"/>
                </a:cubicBezTo>
                <a:lnTo>
                  <a:pt x="59" y="151"/>
                </a:lnTo>
                <a:close/>
                <a:moveTo>
                  <a:pt x="130" y="175"/>
                </a:moveTo>
                <a:cubicBezTo>
                  <a:pt x="46" y="175"/>
                  <a:pt x="46" y="175"/>
                  <a:pt x="46" y="175"/>
                </a:cubicBezTo>
                <a:cubicBezTo>
                  <a:pt x="45" y="175"/>
                  <a:pt x="44" y="175"/>
                  <a:pt x="44" y="174"/>
                </a:cubicBezTo>
                <a:cubicBezTo>
                  <a:pt x="45" y="173"/>
                  <a:pt x="47" y="167"/>
                  <a:pt x="47" y="167"/>
                </a:cubicBezTo>
                <a:cubicBezTo>
                  <a:pt x="47" y="167"/>
                  <a:pt x="47" y="167"/>
                  <a:pt x="47" y="167"/>
                </a:cubicBezTo>
                <a:cubicBezTo>
                  <a:pt x="47" y="166"/>
                  <a:pt x="48" y="165"/>
                  <a:pt x="49" y="165"/>
                </a:cubicBezTo>
                <a:cubicBezTo>
                  <a:pt x="54" y="165"/>
                  <a:pt x="54" y="165"/>
                  <a:pt x="54" y="165"/>
                </a:cubicBezTo>
                <a:cubicBezTo>
                  <a:pt x="54" y="165"/>
                  <a:pt x="56" y="161"/>
                  <a:pt x="57" y="159"/>
                </a:cubicBezTo>
                <a:cubicBezTo>
                  <a:pt x="59" y="159"/>
                  <a:pt x="68" y="159"/>
                  <a:pt x="68" y="159"/>
                </a:cubicBezTo>
                <a:cubicBezTo>
                  <a:pt x="68" y="159"/>
                  <a:pt x="68" y="155"/>
                  <a:pt x="68" y="155"/>
                </a:cubicBezTo>
                <a:cubicBezTo>
                  <a:pt x="72" y="155"/>
                  <a:pt x="104" y="155"/>
                  <a:pt x="108" y="155"/>
                </a:cubicBezTo>
                <a:cubicBezTo>
                  <a:pt x="108" y="155"/>
                  <a:pt x="108" y="159"/>
                  <a:pt x="108" y="159"/>
                </a:cubicBezTo>
                <a:cubicBezTo>
                  <a:pt x="108" y="159"/>
                  <a:pt x="117" y="159"/>
                  <a:pt x="119" y="159"/>
                </a:cubicBezTo>
                <a:cubicBezTo>
                  <a:pt x="120" y="161"/>
                  <a:pt x="122" y="165"/>
                  <a:pt x="122" y="165"/>
                </a:cubicBezTo>
                <a:cubicBezTo>
                  <a:pt x="127" y="165"/>
                  <a:pt x="127" y="165"/>
                  <a:pt x="127" y="165"/>
                </a:cubicBezTo>
                <a:cubicBezTo>
                  <a:pt x="128" y="165"/>
                  <a:pt x="129" y="166"/>
                  <a:pt x="129" y="167"/>
                </a:cubicBezTo>
                <a:cubicBezTo>
                  <a:pt x="129" y="167"/>
                  <a:pt x="129" y="167"/>
                  <a:pt x="129" y="167"/>
                </a:cubicBezTo>
                <a:cubicBezTo>
                  <a:pt x="129" y="167"/>
                  <a:pt x="131" y="173"/>
                  <a:pt x="132" y="174"/>
                </a:cubicBezTo>
                <a:cubicBezTo>
                  <a:pt x="132" y="175"/>
                  <a:pt x="131" y="175"/>
                  <a:pt x="130" y="175"/>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5" name="Freeform 168"/>
          <p:cNvSpPr/>
          <p:nvPr/>
        </p:nvSpPr>
        <p:spPr bwMode="auto">
          <a:xfrm>
            <a:off x="4170363" y="3590925"/>
            <a:ext cx="17462" cy="4763"/>
          </a:xfrm>
          <a:custGeom>
            <a:gdLst>
              <a:gd fmla="*/ 6 w 8" name="T0"/>
              <a:gd fmla="*/ 0 h 2" name="T1"/>
              <a:gd fmla="*/ 2 w 8" name="T2"/>
              <a:gd fmla="*/ 0 h 2" name="T3"/>
              <a:gd fmla="*/ 0 w 8" name="T4"/>
              <a:gd fmla="*/ 1 h 2" name="T5"/>
              <a:gd fmla="*/ 2 w 8" name="T6"/>
              <a:gd fmla="*/ 2 h 2" name="T7"/>
              <a:gd fmla="*/ 6 w 8" name="T8"/>
              <a:gd fmla="*/ 2 h 2" name="T9"/>
              <a:gd fmla="*/ 8 w 8" name="T10"/>
              <a:gd fmla="*/ 1 h 2" name="T11"/>
              <a:gd fmla="*/ 6 w 8"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6" name="Freeform 169"/>
          <p:cNvSpPr/>
          <p:nvPr/>
        </p:nvSpPr>
        <p:spPr bwMode="auto">
          <a:xfrm>
            <a:off x="4197350" y="3590925"/>
            <a:ext cx="17463" cy="4763"/>
          </a:xfrm>
          <a:custGeom>
            <a:gdLst>
              <a:gd fmla="*/ 6 w 8" name="T0"/>
              <a:gd fmla="*/ 0 h 2" name="T1"/>
              <a:gd fmla="*/ 2 w 8" name="T2"/>
              <a:gd fmla="*/ 0 h 2" name="T3"/>
              <a:gd fmla="*/ 0 w 8" name="T4"/>
              <a:gd fmla="*/ 1 h 2" name="T5"/>
              <a:gd fmla="*/ 2 w 8" name="T6"/>
              <a:gd fmla="*/ 2 h 2" name="T7"/>
              <a:gd fmla="*/ 6 w 8" name="T8"/>
              <a:gd fmla="*/ 2 h 2" name="T9"/>
              <a:gd fmla="*/ 8 w 8" name="T10"/>
              <a:gd fmla="*/ 1 h 2" name="T11"/>
              <a:gd fmla="*/ 6 w 8"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7" name="Freeform 170"/>
          <p:cNvSpPr/>
          <p:nvPr/>
        </p:nvSpPr>
        <p:spPr bwMode="auto">
          <a:xfrm>
            <a:off x="4224338" y="3590925"/>
            <a:ext cx="17462" cy="4763"/>
          </a:xfrm>
          <a:custGeom>
            <a:gdLst>
              <a:gd fmla="*/ 6 w 8" name="T0"/>
              <a:gd fmla="*/ 0 h 2" name="T1"/>
              <a:gd fmla="*/ 2 w 8" name="T2"/>
              <a:gd fmla="*/ 0 h 2" name="T3"/>
              <a:gd fmla="*/ 0 w 8" name="T4"/>
              <a:gd fmla="*/ 1 h 2" name="T5"/>
              <a:gd fmla="*/ 2 w 8" name="T6"/>
              <a:gd fmla="*/ 2 h 2" name="T7"/>
              <a:gd fmla="*/ 6 w 8" name="T8"/>
              <a:gd fmla="*/ 2 h 2" name="T9"/>
              <a:gd fmla="*/ 8 w 8" name="T10"/>
              <a:gd fmla="*/ 1 h 2" name="T11"/>
              <a:gd fmla="*/ 6 w 8"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8" name="Freeform 171"/>
          <p:cNvSpPr/>
          <p:nvPr/>
        </p:nvSpPr>
        <p:spPr bwMode="auto">
          <a:xfrm>
            <a:off x="4251325" y="3590925"/>
            <a:ext cx="19050" cy="4763"/>
          </a:xfrm>
          <a:custGeom>
            <a:gdLst>
              <a:gd fmla="*/ 6 w 8" name="T0"/>
              <a:gd fmla="*/ 0 h 2" name="T1"/>
              <a:gd fmla="*/ 2 w 8" name="T2"/>
              <a:gd fmla="*/ 0 h 2" name="T3"/>
              <a:gd fmla="*/ 0 w 8" name="T4"/>
              <a:gd fmla="*/ 1 h 2" name="T5"/>
              <a:gd fmla="*/ 2 w 8" name="T6"/>
              <a:gd fmla="*/ 2 h 2" name="T7"/>
              <a:gd fmla="*/ 6 w 8" name="T8"/>
              <a:gd fmla="*/ 2 h 2" name="T9"/>
              <a:gd fmla="*/ 8 w 8" name="T10"/>
              <a:gd fmla="*/ 1 h 2" name="T11"/>
              <a:gd fmla="*/ 6 w 8"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39" name="Freeform 172"/>
          <p:cNvSpPr/>
          <p:nvPr/>
        </p:nvSpPr>
        <p:spPr bwMode="auto">
          <a:xfrm>
            <a:off x="4278313" y="3590925"/>
            <a:ext cx="19050" cy="4763"/>
          </a:xfrm>
          <a:custGeom>
            <a:gdLst>
              <a:gd fmla="*/ 6 w 8" name="T0"/>
              <a:gd fmla="*/ 0 h 2" name="T1"/>
              <a:gd fmla="*/ 2 w 8" name="T2"/>
              <a:gd fmla="*/ 0 h 2" name="T3"/>
              <a:gd fmla="*/ 0 w 8" name="T4"/>
              <a:gd fmla="*/ 1 h 2" name="T5"/>
              <a:gd fmla="*/ 2 w 8" name="T6"/>
              <a:gd fmla="*/ 2 h 2" name="T7"/>
              <a:gd fmla="*/ 6 w 8" name="T8"/>
              <a:gd fmla="*/ 2 h 2" name="T9"/>
              <a:gd fmla="*/ 8 w 8" name="T10"/>
              <a:gd fmla="*/ 1 h 2" name="T11"/>
              <a:gd fmla="*/ 6 w 8"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0" name="Freeform 173"/>
          <p:cNvSpPr/>
          <p:nvPr/>
        </p:nvSpPr>
        <p:spPr bwMode="auto">
          <a:xfrm>
            <a:off x="4305300" y="3590925"/>
            <a:ext cx="19050" cy="4763"/>
          </a:xfrm>
          <a:custGeom>
            <a:gdLst>
              <a:gd fmla="*/ 6 w 8" name="T0"/>
              <a:gd fmla="*/ 0 h 2" name="T1"/>
              <a:gd fmla="*/ 2 w 8" name="T2"/>
              <a:gd fmla="*/ 0 h 2" name="T3"/>
              <a:gd fmla="*/ 0 w 8" name="T4"/>
              <a:gd fmla="*/ 1 h 2" name="T5"/>
              <a:gd fmla="*/ 2 w 8" name="T6"/>
              <a:gd fmla="*/ 2 h 2" name="T7"/>
              <a:gd fmla="*/ 6 w 8" name="T8"/>
              <a:gd fmla="*/ 2 h 2" name="T9"/>
              <a:gd fmla="*/ 8 w 8" name="T10"/>
              <a:gd fmla="*/ 1 h 2" name="T11"/>
              <a:gd fmla="*/ 6 w 8"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1" name="Freeform 174"/>
          <p:cNvSpPr/>
          <p:nvPr/>
        </p:nvSpPr>
        <p:spPr bwMode="auto">
          <a:xfrm>
            <a:off x="4184650" y="3581400"/>
            <a:ext cx="17463" cy="4763"/>
          </a:xfrm>
          <a:custGeom>
            <a:gdLst>
              <a:gd fmla="*/ 2 w 8" name="T0"/>
              <a:gd fmla="*/ 2 h 2" name="T1"/>
              <a:gd fmla="*/ 6 w 8" name="T2"/>
              <a:gd fmla="*/ 2 h 2" name="T3"/>
              <a:gd fmla="*/ 8 w 8" name="T4"/>
              <a:gd fmla="*/ 1 h 2" name="T5"/>
              <a:gd fmla="*/ 6 w 8" name="T6"/>
              <a:gd fmla="*/ 0 h 2" name="T7"/>
              <a:gd fmla="*/ 2 w 8" name="T8"/>
              <a:gd fmla="*/ 0 h 2" name="T9"/>
              <a:gd fmla="*/ 0 w 8" name="T10"/>
              <a:gd fmla="*/ 1 h 2" name="T11"/>
              <a:gd fmla="*/ 2 w 8" name="T12"/>
              <a:gd fmla="*/ 2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2" name="Freeform 175"/>
          <p:cNvSpPr/>
          <p:nvPr/>
        </p:nvSpPr>
        <p:spPr bwMode="auto">
          <a:xfrm>
            <a:off x="4211638" y="3581400"/>
            <a:ext cx="17462" cy="4763"/>
          </a:xfrm>
          <a:custGeom>
            <a:gdLst>
              <a:gd fmla="*/ 2 w 8" name="T0"/>
              <a:gd fmla="*/ 2 h 2" name="T1"/>
              <a:gd fmla="*/ 6 w 8" name="T2"/>
              <a:gd fmla="*/ 2 h 2" name="T3"/>
              <a:gd fmla="*/ 8 w 8" name="T4"/>
              <a:gd fmla="*/ 1 h 2" name="T5"/>
              <a:gd fmla="*/ 6 w 8" name="T6"/>
              <a:gd fmla="*/ 0 h 2" name="T7"/>
              <a:gd fmla="*/ 2 w 8" name="T8"/>
              <a:gd fmla="*/ 0 h 2" name="T9"/>
              <a:gd fmla="*/ 0 w 8" name="T10"/>
              <a:gd fmla="*/ 1 h 2" name="T11"/>
              <a:gd fmla="*/ 2 w 8" name="T12"/>
              <a:gd fmla="*/ 2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3" name="Freeform 176"/>
          <p:cNvSpPr/>
          <p:nvPr/>
        </p:nvSpPr>
        <p:spPr bwMode="auto">
          <a:xfrm>
            <a:off x="4238625" y="3581400"/>
            <a:ext cx="17463" cy="4763"/>
          </a:xfrm>
          <a:custGeom>
            <a:gdLst>
              <a:gd fmla="*/ 2 w 8" name="T0"/>
              <a:gd fmla="*/ 2 h 2" name="T1"/>
              <a:gd fmla="*/ 6 w 8" name="T2"/>
              <a:gd fmla="*/ 2 h 2" name="T3"/>
              <a:gd fmla="*/ 8 w 8" name="T4"/>
              <a:gd fmla="*/ 1 h 2" name="T5"/>
              <a:gd fmla="*/ 6 w 8" name="T6"/>
              <a:gd fmla="*/ 0 h 2" name="T7"/>
              <a:gd fmla="*/ 2 w 8" name="T8"/>
              <a:gd fmla="*/ 0 h 2" name="T9"/>
              <a:gd fmla="*/ 0 w 8" name="T10"/>
              <a:gd fmla="*/ 1 h 2" name="T11"/>
              <a:gd fmla="*/ 2 w 8" name="T12"/>
              <a:gd fmla="*/ 2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4" name="Freeform 177"/>
          <p:cNvSpPr/>
          <p:nvPr/>
        </p:nvSpPr>
        <p:spPr bwMode="auto">
          <a:xfrm>
            <a:off x="4265613" y="3581400"/>
            <a:ext cx="17462" cy="4763"/>
          </a:xfrm>
          <a:custGeom>
            <a:gdLst>
              <a:gd fmla="*/ 2 w 8" name="T0"/>
              <a:gd fmla="*/ 2 h 2" name="T1"/>
              <a:gd fmla="*/ 6 w 8" name="T2"/>
              <a:gd fmla="*/ 2 h 2" name="T3"/>
              <a:gd fmla="*/ 8 w 8" name="T4"/>
              <a:gd fmla="*/ 1 h 2" name="T5"/>
              <a:gd fmla="*/ 6 w 8" name="T6"/>
              <a:gd fmla="*/ 0 h 2" name="T7"/>
              <a:gd fmla="*/ 2 w 8" name="T8"/>
              <a:gd fmla="*/ 0 h 2" name="T9"/>
              <a:gd fmla="*/ 0 w 8" name="T10"/>
              <a:gd fmla="*/ 1 h 2" name="T11"/>
              <a:gd fmla="*/ 2 w 8" name="T12"/>
              <a:gd fmla="*/ 2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5" name="Freeform 178"/>
          <p:cNvSpPr/>
          <p:nvPr/>
        </p:nvSpPr>
        <p:spPr bwMode="auto">
          <a:xfrm>
            <a:off x="4292600" y="3581400"/>
            <a:ext cx="17463" cy="4763"/>
          </a:xfrm>
          <a:custGeom>
            <a:gdLst>
              <a:gd fmla="*/ 2 w 8" name="T0"/>
              <a:gd fmla="*/ 2 h 2" name="T1"/>
              <a:gd fmla="*/ 6 w 8" name="T2"/>
              <a:gd fmla="*/ 2 h 2" name="T3"/>
              <a:gd fmla="*/ 8 w 8" name="T4"/>
              <a:gd fmla="*/ 1 h 2" name="T5"/>
              <a:gd fmla="*/ 6 w 8" name="T6"/>
              <a:gd fmla="*/ 0 h 2" name="T7"/>
              <a:gd fmla="*/ 2 w 8" name="T8"/>
              <a:gd fmla="*/ 0 h 2" name="T9"/>
              <a:gd fmla="*/ 0 w 8" name="T10"/>
              <a:gd fmla="*/ 1 h 2" name="T11"/>
              <a:gd fmla="*/ 2 w 8" name="T12"/>
              <a:gd fmla="*/ 2 h 2" name="T13"/>
            </a:gdLst>
            <a:cxnLst>
              <a:cxn ang="0">
                <a:pos x="T0" y="T1"/>
              </a:cxn>
              <a:cxn ang="0">
                <a:pos x="T2" y="T3"/>
              </a:cxn>
              <a:cxn ang="0">
                <a:pos x="T4" y="T5"/>
              </a:cxn>
              <a:cxn ang="0">
                <a:pos x="T6" y="T7"/>
              </a:cxn>
              <a:cxn ang="0">
                <a:pos x="T8" y="T9"/>
              </a:cxn>
              <a:cxn ang="0">
                <a:pos x="T10" y="T11"/>
              </a:cxn>
              <a:cxn ang="0">
                <a:pos x="T12" y="T13"/>
              </a:cxn>
            </a:cxnLst>
            <a:rect b="b" l="0" r="r" t="0"/>
            <a:pathLst>
              <a:path h="2" w="8">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6" name="Freeform 179"/>
          <p:cNvSpPr>
            <a:spLocks noEditPoints="1"/>
          </p:cNvSpPr>
          <p:nvPr/>
        </p:nvSpPr>
        <p:spPr bwMode="auto">
          <a:xfrm>
            <a:off x="4624388" y="3259138"/>
            <a:ext cx="319087" cy="314325"/>
          </a:xfrm>
          <a:custGeom>
            <a:gdLst>
              <a:gd fmla="*/ 90 w 142" name="T0"/>
              <a:gd fmla="*/ 9 h 139" name="T1"/>
              <a:gd fmla="*/ 142 w 142" name="T2"/>
              <a:gd fmla="*/ 38 h 139" name="T3"/>
              <a:gd fmla="*/ 140 w 142" name="T4"/>
              <a:gd fmla="*/ 21 h 139" name="T5"/>
              <a:gd fmla="*/ 76 w 142" name="T6"/>
              <a:gd fmla="*/ 6 h 139" name="T7"/>
              <a:gd fmla="*/ 67 w 142" name="T8"/>
              <a:gd fmla="*/ 5 h 139" name="T9"/>
              <a:gd fmla="*/ 0 w 142" name="T10"/>
              <a:gd fmla="*/ 72 h 139" name="T11"/>
              <a:gd fmla="*/ 67 w 142" name="T12"/>
              <a:gd fmla="*/ 139 h 139" name="T13"/>
              <a:gd fmla="*/ 134 w 142" name="T14"/>
              <a:gd fmla="*/ 72 h 139" name="T15"/>
              <a:gd fmla="*/ 90 w 142" name="T16"/>
              <a:gd fmla="*/ 9 h 139" name="T17"/>
              <a:gd fmla="*/ 43 w 142" name="T18"/>
              <a:gd fmla="*/ 114 h 139" name="T19"/>
              <a:gd fmla="*/ 25 w 142" name="T20"/>
              <a:gd fmla="*/ 96 h 139" name="T21"/>
              <a:gd fmla="*/ 43 w 142" name="T22"/>
              <a:gd fmla="*/ 78 h 139" name="T23"/>
              <a:gd fmla="*/ 61 w 142" name="T24"/>
              <a:gd fmla="*/ 96 h 139" name="T25"/>
              <a:gd fmla="*/ 43 w 142" name="T26"/>
              <a:gd fmla="*/ 114 h 139" name="T27"/>
              <a:gd fmla="*/ 43 w 142" name="T28"/>
              <a:gd fmla="*/ 66 h 139" name="T29"/>
              <a:gd fmla="*/ 25 w 142" name="T30"/>
              <a:gd fmla="*/ 48 h 139" name="T31"/>
              <a:gd fmla="*/ 43 w 142" name="T32"/>
              <a:gd fmla="*/ 29 h 139" name="T33"/>
              <a:gd fmla="*/ 61 w 142" name="T34"/>
              <a:gd fmla="*/ 48 h 139" name="T35"/>
              <a:gd fmla="*/ 43 w 142" name="T36"/>
              <a:gd fmla="*/ 66 h 139" name="T37"/>
              <a:gd fmla="*/ 91 w 142" name="T38"/>
              <a:gd fmla="*/ 114 h 139" name="T39"/>
              <a:gd fmla="*/ 73 w 142" name="T40"/>
              <a:gd fmla="*/ 96 h 139" name="T41"/>
              <a:gd fmla="*/ 91 w 142" name="T42"/>
              <a:gd fmla="*/ 78 h 139" name="T43"/>
              <a:gd fmla="*/ 109 w 142" name="T44"/>
              <a:gd fmla="*/ 96 h 139" name="T45"/>
              <a:gd fmla="*/ 91 w 142" name="T46"/>
              <a:gd fmla="*/ 114 h 139" name="T47"/>
              <a:gd fmla="*/ 91 w 142" name="T48"/>
              <a:gd fmla="*/ 66 h 139" name="T49"/>
              <a:gd fmla="*/ 73 w 142" name="T50"/>
              <a:gd fmla="*/ 48 h 139" name="T51"/>
              <a:gd fmla="*/ 91 w 142" name="T52"/>
              <a:gd fmla="*/ 29 h 139" name="T53"/>
              <a:gd fmla="*/ 109 w 142" name="T54"/>
              <a:gd fmla="*/ 48 h 139" name="T55"/>
              <a:gd fmla="*/ 91 w 142" name="T56"/>
              <a:gd fmla="*/ 66 h 13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39" w="142">
                <a:moveTo>
                  <a:pt x="90" y="9"/>
                </a:moveTo>
                <a:cubicBezTo>
                  <a:pt x="132" y="12"/>
                  <a:pt x="142" y="38"/>
                  <a:pt x="142" y="38"/>
                </a:cubicBezTo>
                <a:cubicBezTo>
                  <a:pt x="140" y="21"/>
                  <a:pt x="140" y="21"/>
                  <a:pt x="140" y="21"/>
                </a:cubicBezTo>
                <a:cubicBezTo>
                  <a:pt x="125" y="0"/>
                  <a:pt x="96" y="1"/>
                  <a:pt x="76" y="6"/>
                </a:cubicBezTo>
                <a:cubicBezTo>
                  <a:pt x="73" y="5"/>
                  <a:pt x="70" y="5"/>
                  <a:pt x="67" y="5"/>
                </a:cubicBezTo>
                <a:cubicBezTo>
                  <a:pt x="30" y="5"/>
                  <a:pt x="0" y="35"/>
                  <a:pt x="0" y="72"/>
                </a:cubicBezTo>
                <a:cubicBezTo>
                  <a:pt x="0" y="109"/>
                  <a:pt x="30" y="139"/>
                  <a:pt x="67" y="139"/>
                </a:cubicBezTo>
                <a:cubicBezTo>
                  <a:pt x="104" y="139"/>
                  <a:pt x="134" y="109"/>
                  <a:pt x="134" y="72"/>
                </a:cubicBezTo>
                <a:cubicBezTo>
                  <a:pt x="134" y="43"/>
                  <a:pt x="116" y="18"/>
                  <a:pt x="90" y="9"/>
                </a:cubicBezTo>
                <a:close/>
                <a:moveTo>
                  <a:pt x="43" y="114"/>
                </a:moveTo>
                <a:cubicBezTo>
                  <a:pt x="33" y="114"/>
                  <a:pt x="25" y="106"/>
                  <a:pt x="25" y="96"/>
                </a:cubicBezTo>
                <a:cubicBezTo>
                  <a:pt x="25" y="86"/>
                  <a:pt x="33" y="78"/>
                  <a:pt x="43" y="78"/>
                </a:cubicBezTo>
                <a:cubicBezTo>
                  <a:pt x="53" y="78"/>
                  <a:pt x="61" y="86"/>
                  <a:pt x="61" y="96"/>
                </a:cubicBezTo>
                <a:cubicBezTo>
                  <a:pt x="61" y="106"/>
                  <a:pt x="53" y="114"/>
                  <a:pt x="43" y="114"/>
                </a:cubicBezTo>
                <a:close/>
                <a:moveTo>
                  <a:pt x="43" y="66"/>
                </a:moveTo>
                <a:cubicBezTo>
                  <a:pt x="33" y="66"/>
                  <a:pt x="25" y="58"/>
                  <a:pt x="25" y="48"/>
                </a:cubicBezTo>
                <a:cubicBezTo>
                  <a:pt x="25" y="38"/>
                  <a:pt x="33" y="29"/>
                  <a:pt x="43" y="29"/>
                </a:cubicBezTo>
                <a:cubicBezTo>
                  <a:pt x="53" y="29"/>
                  <a:pt x="61" y="38"/>
                  <a:pt x="61" y="48"/>
                </a:cubicBezTo>
                <a:cubicBezTo>
                  <a:pt x="61" y="58"/>
                  <a:pt x="53" y="66"/>
                  <a:pt x="43" y="66"/>
                </a:cubicBezTo>
                <a:close/>
                <a:moveTo>
                  <a:pt x="91" y="114"/>
                </a:moveTo>
                <a:cubicBezTo>
                  <a:pt x="81" y="114"/>
                  <a:pt x="73" y="106"/>
                  <a:pt x="73" y="96"/>
                </a:cubicBezTo>
                <a:cubicBezTo>
                  <a:pt x="73" y="86"/>
                  <a:pt x="81" y="78"/>
                  <a:pt x="91" y="78"/>
                </a:cubicBezTo>
                <a:cubicBezTo>
                  <a:pt x="101" y="78"/>
                  <a:pt x="109" y="86"/>
                  <a:pt x="109" y="96"/>
                </a:cubicBezTo>
                <a:cubicBezTo>
                  <a:pt x="109" y="106"/>
                  <a:pt x="101" y="114"/>
                  <a:pt x="91" y="114"/>
                </a:cubicBezTo>
                <a:close/>
                <a:moveTo>
                  <a:pt x="91" y="66"/>
                </a:moveTo>
                <a:cubicBezTo>
                  <a:pt x="81" y="66"/>
                  <a:pt x="73" y="58"/>
                  <a:pt x="73" y="48"/>
                </a:cubicBezTo>
                <a:cubicBezTo>
                  <a:pt x="73" y="38"/>
                  <a:pt x="81" y="29"/>
                  <a:pt x="91" y="29"/>
                </a:cubicBezTo>
                <a:cubicBezTo>
                  <a:pt x="101" y="29"/>
                  <a:pt x="109" y="38"/>
                  <a:pt x="109" y="48"/>
                </a:cubicBezTo>
                <a:cubicBezTo>
                  <a:pt x="109" y="58"/>
                  <a:pt x="101" y="66"/>
                  <a:pt x="91" y="66"/>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7" name="Freeform 180"/>
          <p:cNvSpPr/>
          <p:nvPr/>
        </p:nvSpPr>
        <p:spPr bwMode="auto">
          <a:xfrm>
            <a:off x="5429250" y="3394075"/>
            <a:ext cx="20638" cy="15875"/>
          </a:xfrm>
          <a:custGeom>
            <a:gdLst>
              <a:gd fmla="*/ 5 w 9" name="T0"/>
              <a:gd fmla="*/ 0 h 7" name="T1"/>
              <a:gd fmla="*/ 3 w 9" name="T2"/>
              <a:gd fmla="*/ 0 h 7" name="T3"/>
              <a:gd fmla="*/ 1 w 9" name="T4"/>
              <a:gd fmla="*/ 1 h 7" name="T5"/>
              <a:gd fmla="*/ 0 w 9" name="T6"/>
              <a:gd fmla="*/ 3 h 7" name="T7"/>
              <a:gd fmla="*/ 1 w 9" name="T8"/>
              <a:gd fmla="*/ 6 h 7" name="T9"/>
              <a:gd fmla="*/ 3 w 9" name="T10"/>
              <a:gd fmla="*/ 7 h 7" name="T11"/>
              <a:gd fmla="*/ 5 w 9" name="T12"/>
              <a:gd fmla="*/ 7 h 7" name="T13"/>
              <a:gd fmla="*/ 8 w 9" name="T14"/>
              <a:gd fmla="*/ 6 h 7" name="T15"/>
              <a:gd fmla="*/ 9 w 9" name="T16"/>
              <a:gd fmla="*/ 3 h 7" name="T17"/>
              <a:gd fmla="*/ 8 w 9" name="T18"/>
              <a:gd fmla="*/ 1 h 7" name="T19"/>
              <a:gd fmla="*/ 5 w 9" name="T20"/>
              <a:gd fmla="*/ 0 h 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7" w="9">
                <a:moveTo>
                  <a:pt x="5" y="0"/>
                </a:moveTo>
                <a:cubicBezTo>
                  <a:pt x="3" y="0"/>
                  <a:pt x="3" y="0"/>
                  <a:pt x="3" y="0"/>
                </a:cubicBezTo>
                <a:cubicBezTo>
                  <a:pt x="2" y="0"/>
                  <a:pt x="1" y="1"/>
                  <a:pt x="1" y="1"/>
                </a:cubicBezTo>
                <a:cubicBezTo>
                  <a:pt x="0" y="2"/>
                  <a:pt x="0" y="3"/>
                  <a:pt x="0" y="3"/>
                </a:cubicBezTo>
                <a:cubicBezTo>
                  <a:pt x="0" y="4"/>
                  <a:pt x="0" y="5"/>
                  <a:pt x="1" y="6"/>
                </a:cubicBezTo>
                <a:cubicBezTo>
                  <a:pt x="1" y="6"/>
                  <a:pt x="2" y="7"/>
                  <a:pt x="3" y="7"/>
                </a:cubicBezTo>
                <a:cubicBezTo>
                  <a:pt x="5" y="7"/>
                  <a:pt x="5" y="7"/>
                  <a:pt x="5" y="7"/>
                </a:cubicBezTo>
                <a:cubicBezTo>
                  <a:pt x="6" y="7"/>
                  <a:pt x="7" y="6"/>
                  <a:pt x="8" y="6"/>
                </a:cubicBezTo>
                <a:cubicBezTo>
                  <a:pt x="9" y="5"/>
                  <a:pt x="9" y="4"/>
                  <a:pt x="9" y="3"/>
                </a:cubicBezTo>
                <a:cubicBezTo>
                  <a:pt x="9" y="3"/>
                  <a:pt x="9" y="2"/>
                  <a:pt x="8" y="1"/>
                </a:cubicBezTo>
                <a:cubicBezTo>
                  <a:pt x="7" y="1"/>
                  <a:pt x="6" y="0"/>
                  <a:pt x="5"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8" name="Freeform 181"/>
          <p:cNvSpPr/>
          <p:nvPr/>
        </p:nvSpPr>
        <p:spPr bwMode="auto">
          <a:xfrm>
            <a:off x="5500688" y="3394075"/>
            <a:ext cx="20637" cy="47625"/>
          </a:xfrm>
          <a:custGeom>
            <a:gdLst>
              <a:gd fmla="*/ 3 w 9" name="T0"/>
              <a:gd fmla="*/ 0 h 21" name="T1"/>
              <a:gd fmla="*/ 1 w 9" name="T2"/>
              <a:gd fmla="*/ 1 h 21" name="T3"/>
              <a:gd fmla="*/ 0 w 9" name="T4"/>
              <a:gd fmla="*/ 4 h 21" name="T5"/>
              <a:gd fmla="*/ 0 w 9" name="T6"/>
              <a:gd fmla="*/ 17 h 21" name="T7"/>
              <a:gd fmla="*/ 1 w 9" name="T8"/>
              <a:gd fmla="*/ 20 h 21" name="T9"/>
              <a:gd fmla="*/ 3 w 9" name="T10"/>
              <a:gd fmla="*/ 21 h 21" name="T11"/>
              <a:gd fmla="*/ 8 w 9" name="T12"/>
              <a:gd fmla="*/ 18 h 21" name="T13"/>
              <a:gd fmla="*/ 9 w 9" name="T14"/>
              <a:gd fmla="*/ 11 h 21" name="T15"/>
              <a:gd fmla="*/ 8 w 9" name="T16"/>
              <a:gd fmla="*/ 4 h 21" name="T17"/>
              <a:gd fmla="*/ 3 w 9" name="T18"/>
              <a:gd fmla="*/ 0 h 2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 w="9">
                <a:moveTo>
                  <a:pt x="3" y="0"/>
                </a:moveTo>
                <a:cubicBezTo>
                  <a:pt x="2" y="0"/>
                  <a:pt x="1" y="1"/>
                  <a:pt x="1" y="1"/>
                </a:cubicBezTo>
                <a:cubicBezTo>
                  <a:pt x="0" y="2"/>
                  <a:pt x="0" y="3"/>
                  <a:pt x="0" y="4"/>
                </a:cubicBezTo>
                <a:cubicBezTo>
                  <a:pt x="0" y="17"/>
                  <a:pt x="0" y="17"/>
                  <a:pt x="0" y="17"/>
                </a:cubicBezTo>
                <a:cubicBezTo>
                  <a:pt x="0" y="18"/>
                  <a:pt x="0" y="19"/>
                  <a:pt x="1" y="20"/>
                </a:cubicBezTo>
                <a:cubicBezTo>
                  <a:pt x="1" y="21"/>
                  <a:pt x="2" y="21"/>
                  <a:pt x="3" y="21"/>
                </a:cubicBezTo>
                <a:cubicBezTo>
                  <a:pt x="5" y="21"/>
                  <a:pt x="7" y="20"/>
                  <a:pt x="8" y="18"/>
                </a:cubicBezTo>
                <a:cubicBezTo>
                  <a:pt x="9" y="16"/>
                  <a:pt x="9" y="13"/>
                  <a:pt x="9" y="11"/>
                </a:cubicBezTo>
                <a:cubicBezTo>
                  <a:pt x="9" y="8"/>
                  <a:pt x="9" y="6"/>
                  <a:pt x="8" y="4"/>
                </a:cubicBezTo>
                <a:cubicBezTo>
                  <a:pt x="7" y="1"/>
                  <a:pt x="5" y="0"/>
                  <a:pt x="3"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49" name="Freeform 182"/>
          <p:cNvSpPr/>
          <p:nvPr/>
        </p:nvSpPr>
        <p:spPr bwMode="auto">
          <a:xfrm>
            <a:off x="5359400" y="3394075"/>
            <a:ext cx="19050" cy="15875"/>
          </a:xfrm>
          <a:custGeom>
            <a:gdLst>
              <a:gd fmla="*/ 5 w 9" name="T0"/>
              <a:gd fmla="*/ 0 h 7" name="T1"/>
              <a:gd fmla="*/ 4 w 9" name="T2"/>
              <a:gd fmla="*/ 0 h 7" name="T3"/>
              <a:gd fmla="*/ 1 w 9" name="T4"/>
              <a:gd fmla="*/ 1 h 7" name="T5"/>
              <a:gd fmla="*/ 0 w 9" name="T6"/>
              <a:gd fmla="*/ 3 h 7" name="T7"/>
              <a:gd fmla="*/ 1 w 9" name="T8"/>
              <a:gd fmla="*/ 6 h 7" name="T9"/>
              <a:gd fmla="*/ 4 w 9" name="T10"/>
              <a:gd fmla="*/ 7 h 7" name="T11"/>
              <a:gd fmla="*/ 5 w 9" name="T12"/>
              <a:gd fmla="*/ 7 h 7" name="T13"/>
              <a:gd fmla="*/ 8 w 9" name="T14"/>
              <a:gd fmla="*/ 6 h 7" name="T15"/>
              <a:gd fmla="*/ 9 w 9" name="T16"/>
              <a:gd fmla="*/ 3 h 7" name="T17"/>
              <a:gd fmla="*/ 8 w 9" name="T18"/>
              <a:gd fmla="*/ 1 h 7" name="T19"/>
              <a:gd fmla="*/ 5 w 9" name="T20"/>
              <a:gd fmla="*/ 0 h 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7" w="9">
                <a:moveTo>
                  <a:pt x="5" y="0"/>
                </a:moveTo>
                <a:cubicBezTo>
                  <a:pt x="4" y="0"/>
                  <a:pt x="4" y="0"/>
                  <a:pt x="4" y="0"/>
                </a:cubicBezTo>
                <a:cubicBezTo>
                  <a:pt x="2" y="0"/>
                  <a:pt x="2" y="0"/>
                  <a:pt x="1" y="1"/>
                </a:cubicBezTo>
                <a:cubicBezTo>
                  <a:pt x="0" y="2"/>
                  <a:pt x="0" y="2"/>
                  <a:pt x="0" y="3"/>
                </a:cubicBezTo>
                <a:cubicBezTo>
                  <a:pt x="0" y="4"/>
                  <a:pt x="0" y="5"/>
                  <a:pt x="1" y="6"/>
                </a:cubicBezTo>
                <a:cubicBezTo>
                  <a:pt x="2" y="6"/>
                  <a:pt x="2" y="7"/>
                  <a:pt x="4" y="7"/>
                </a:cubicBezTo>
                <a:cubicBezTo>
                  <a:pt x="5" y="7"/>
                  <a:pt x="5" y="7"/>
                  <a:pt x="5" y="7"/>
                </a:cubicBezTo>
                <a:cubicBezTo>
                  <a:pt x="6" y="7"/>
                  <a:pt x="7" y="6"/>
                  <a:pt x="8" y="6"/>
                </a:cubicBezTo>
                <a:cubicBezTo>
                  <a:pt x="9" y="5"/>
                  <a:pt x="9" y="4"/>
                  <a:pt x="9" y="3"/>
                </a:cubicBezTo>
                <a:cubicBezTo>
                  <a:pt x="9" y="2"/>
                  <a:pt x="9" y="2"/>
                  <a:pt x="8" y="1"/>
                </a:cubicBezTo>
                <a:cubicBezTo>
                  <a:pt x="7" y="0"/>
                  <a:pt x="6" y="0"/>
                  <a:pt x="5"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50" name="Freeform 183"/>
          <p:cNvSpPr>
            <a:spLocks noEditPoints="1"/>
          </p:cNvSpPr>
          <p:nvPr/>
        </p:nvSpPr>
        <p:spPr bwMode="auto">
          <a:xfrm>
            <a:off x="5219700" y="3313113"/>
            <a:ext cx="373063" cy="171450"/>
          </a:xfrm>
          <a:custGeom>
            <a:gdLst>
              <a:gd fmla="*/ 8 w 166" name="T0"/>
              <a:gd fmla="*/ 0 h 76" name="T1"/>
              <a:gd fmla="*/ 0 w 166" name="T2"/>
              <a:gd fmla="*/ 76 h 76" name="T3"/>
              <a:gd fmla="*/ 166 w 166" name="T4"/>
              <a:gd fmla="*/ 8 h 76" name="T5"/>
              <a:gd fmla="*/ 33 w 166" name="T6"/>
              <a:gd fmla="*/ 56 h 76" name="T7"/>
              <a:gd fmla="*/ 43 w 166" name="T8"/>
              <a:gd fmla="*/ 57 h 76" name="T9"/>
              <a:gd fmla="*/ 47 w 166" name="T10"/>
              <a:gd fmla="*/ 61 h 76" name="T11"/>
              <a:gd fmla="*/ 43 w 166" name="T12"/>
              <a:gd fmla="*/ 64 h 76" name="T13"/>
              <a:gd fmla="*/ 26 w 166" name="T14"/>
              <a:gd fmla="*/ 63 h 76" name="T15"/>
              <a:gd fmla="*/ 24 w 166" name="T16"/>
              <a:gd fmla="*/ 33 h 76" name="T17"/>
              <a:gd fmla="*/ 29 w 166" name="T18"/>
              <a:gd fmla="*/ 29 h 76" name="T19"/>
              <a:gd fmla="*/ 46 w 166" name="T20"/>
              <a:gd fmla="*/ 30 h 76" name="T21"/>
              <a:gd fmla="*/ 46 w 166" name="T22"/>
              <a:gd fmla="*/ 35 h 76" name="T23"/>
              <a:gd fmla="*/ 35 w 166" name="T24"/>
              <a:gd fmla="*/ 36 h 76" name="T25"/>
              <a:gd fmla="*/ 32 w 166" name="T26"/>
              <a:gd fmla="*/ 40 h 76" name="T27"/>
              <a:gd fmla="*/ 33 w 166" name="T28"/>
              <a:gd fmla="*/ 56 h 76" name="T29"/>
              <a:gd fmla="*/ 77 w 166" name="T30"/>
              <a:gd fmla="*/ 63 h 76" name="T31"/>
              <a:gd fmla="*/ 72 w 166" name="T32"/>
              <a:gd fmla="*/ 63 h 76" name="T33"/>
              <a:gd fmla="*/ 71 w 166" name="T34"/>
              <a:gd fmla="*/ 54 h 76" name="T35"/>
              <a:gd fmla="*/ 67 w 166" name="T36"/>
              <a:gd fmla="*/ 50 h 76" name="T37"/>
              <a:gd fmla="*/ 63 w 166" name="T38"/>
              <a:gd fmla="*/ 51 h 76" name="T39"/>
              <a:gd fmla="*/ 62 w 166" name="T40"/>
              <a:gd fmla="*/ 60 h 76" name="T41"/>
              <a:gd fmla="*/ 58 w 166" name="T42"/>
              <a:gd fmla="*/ 64 h 76" name="T43"/>
              <a:gd fmla="*/ 55 w 166" name="T44"/>
              <a:gd fmla="*/ 60 h 76" name="T45"/>
              <a:gd fmla="*/ 56 w 166" name="T46"/>
              <a:gd fmla="*/ 30 h 76" name="T47"/>
              <a:gd fmla="*/ 74 w 166" name="T48"/>
              <a:gd fmla="*/ 29 h 76" name="T49"/>
              <a:gd fmla="*/ 78 w 166" name="T50"/>
              <a:gd fmla="*/ 33 h 76" name="T51"/>
              <a:gd fmla="*/ 108 w 166" name="T52"/>
              <a:gd fmla="*/ 64 h 76" name="T53"/>
              <a:gd fmla="*/ 103 w 166" name="T54"/>
              <a:gd fmla="*/ 61 h 76" name="T55"/>
              <a:gd fmla="*/ 99 w 166" name="T56"/>
              <a:gd fmla="*/ 53 h 76" name="T57"/>
              <a:gd fmla="*/ 95 w 166" name="T58"/>
              <a:gd fmla="*/ 50 h 76" name="T59"/>
              <a:gd fmla="*/ 93 w 166" name="T60"/>
              <a:gd fmla="*/ 54 h 76" name="T61"/>
              <a:gd fmla="*/ 92 w 166" name="T62"/>
              <a:gd fmla="*/ 63 h 76" name="T63"/>
              <a:gd fmla="*/ 87 w 166" name="T64"/>
              <a:gd fmla="*/ 63 h 76" name="T65"/>
              <a:gd fmla="*/ 86 w 166" name="T66"/>
              <a:gd fmla="*/ 34 h 76" name="T67"/>
              <a:gd fmla="*/ 90 w 166" name="T68"/>
              <a:gd fmla="*/ 29 h 76" name="T69"/>
              <a:gd fmla="*/ 108 w 166" name="T70"/>
              <a:gd fmla="*/ 31 h 76" name="T71"/>
              <a:gd fmla="*/ 109 w 166" name="T72"/>
              <a:gd fmla="*/ 45 h 76" name="T73"/>
              <a:gd fmla="*/ 107 w 166" name="T74"/>
              <a:gd fmla="*/ 50 h 76" name="T75"/>
              <a:gd fmla="*/ 107 w 166" name="T76"/>
              <a:gd fmla="*/ 53 h 76" name="T77"/>
              <a:gd fmla="*/ 108 w 166" name="T78"/>
              <a:gd fmla="*/ 64 h 76" name="T79"/>
              <a:gd fmla="*/ 142 w 166" name="T80"/>
              <a:gd fmla="*/ 49 h 76" name="T81"/>
              <a:gd fmla="*/ 138 w 166" name="T82"/>
              <a:gd fmla="*/ 61 h 76" name="T83"/>
              <a:gd fmla="*/ 122 w 166" name="T84"/>
              <a:gd fmla="*/ 64 h 76" name="T85"/>
              <a:gd fmla="*/ 117 w 166" name="T86"/>
              <a:gd fmla="*/ 60 h 76" name="T87"/>
              <a:gd fmla="*/ 119 w 166" name="T88"/>
              <a:gd fmla="*/ 30 h 76" name="T89"/>
              <a:gd fmla="*/ 129 w 166" name="T90"/>
              <a:gd fmla="*/ 29 h 76" name="T91"/>
              <a:gd fmla="*/ 141 w 166" name="T92"/>
              <a:gd fmla="*/ 42 h 76" name="T93"/>
              <a:gd fmla="*/ 142 w 166" name="T94"/>
              <a:gd fmla="*/ 46 h 76"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76" w="166">
                <a:moveTo>
                  <a:pt x="158" y="0"/>
                </a:moveTo>
                <a:cubicBezTo>
                  <a:pt x="8" y="0"/>
                  <a:pt x="8" y="0"/>
                  <a:pt x="8" y="0"/>
                </a:cubicBezTo>
                <a:cubicBezTo>
                  <a:pt x="3" y="0"/>
                  <a:pt x="0" y="3"/>
                  <a:pt x="0" y="8"/>
                </a:cubicBezTo>
                <a:cubicBezTo>
                  <a:pt x="0" y="76"/>
                  <a:pt x="0" y="76"/>
                  <a:pt x="0" y="76"/>
                </a:cubicBezTo>
                <a:cubicBezTo>
                  <a:pt x="166" y="76"/>
                  <a:pt x="166" y="76"/>
                  <a:pt x="166" y="76"/>
                </a:cubicBezTo>
                <a:cubicBezTo>
                  <a:pt x="166" y="8"/>
                  <a:pt x="166" y="8"/>
                  <a:pt x="166" y="8"/>
                </a:cubicBezTo>
                <a:cubicBezTo>
                  <a:pt x="166" y="3"/>
                  <a:pt x="163" y="0"/>
                  <a:pt x="158" y="0"/>
                </a:cubicBezTo>
                <a:close/>
                <a:moveTo>
                  <a:pt x="33" y="56"/>
                </a:moveTo>
                <a:cubicBezTo>
                  <a:pt x="33" y="57"/>
                  <a:pt x="34" y="57"/>
                  <a:pt x="35" y="57"/>
                </a:cubicBezTo>
                <a:cubicBezTo>
                  <a:pt x="43" y="57"/>
                  <a:pt x="43" y="57"/>
                  <a:pt x="43" y="57"/>
                </a:cubicBezTo>
                <a:cubicBezTo>
                  <a:pt x="44" y="57"/>
                  <a:pt x="45" y="58"/>
                  <a:pt x="46" y="58"/>
                </a:cubicBezTo>
                <a:cubicBezTo>
                  <a:pt x="47" y="59"/>
                  <a:pt x="47" y="60"/>
                  <a:pt x="47" y="61"/>
                </a:cubicBezTo>
                <a:cubicBezTo>
                  <a:pt x="47" y="62"/>
                  <a:pt x="47" y="63"/>
                  <a:pt x="46" y="63"/>
                </a:cubicBezTo>
                <a:cubicBezTo>
                  <a:pt x="45" y="64"/>
                  <a:pt x="44" y="64"/>
                  <a:pt x="43" y="64"/>
                </a:cubicBezTo>
                <a:cubicBezTo>
                  <a:pt x="29" y="64"/>
                  <a:pt x="29" y="64"/>
                  <a:pt x="29" y="64"/>
                </a:cubicBezTo>
                <a:cubicBezTo>
                  <a:pt x="28" y="64"/>
                  <a:pt x="27" y="64"/>
                  <a:pt x="26" y="63"/>
                </a:cubicBezTo>
                <a:cubicBezTo>
                  <a:pt x="25" y="62"/>
                  <a:pt x="24" y="61"/>
                  <a:pt x="24" y="60"/>
                </a:cubicBezTo>
                <a:cubicBezTo>
                  <a:pt x="24" y="33"/>
                  <a:pt x="24" y="33"/>
                  <a:pt x="24" y="33"/>
                </a:cubicBezTo>
                <a:cubicBezTo>
                  <a:pt x="24" y="32"/>
                  <a:pt x="25" y="31"/>
                  <a:pt x="26" y="30"/>
                </a:cubicBezTo>
                <a:cubicBezTo>
                  <a:pt x="27" y="29"/>
                  <a:pt x="28" y="29"/>
                  <a:pt x="29" y="29"/>
                </a:cubicBezTo>
                <a:cubicBezTo>
                  <a:pt x="43" y="29"/>
                  <a:pt x="43" y="29"/>
                  <a:pt x="43" y="29"/>
                </a:cubicBezTo>
                <a:cubicBezTo>
                  <a:pt x="44" y="29"/>
                  <a:pt x="45" y="29"/>
                  <a:pt x="46" y="30"/>
                </a:cubicBezTo>
                <a:cubicBezTo>
                  <a:pt x="47" y="31"/>
                  <a:pt x="47" y="32"/>
                  <a:pt x="47" y="33"/>
                </a:cubicBezTo>
                <a:cubicBezTo>
                  <a:pt x="47" y="34"/>
                  <a:pt x="47" y="34"/>
                  <a:pt x="46" y="35"/>
                </a:cubicBezTo>
                <a:cubicBezTo>
                  <a:pt x="45" y="36"/>
                  <a:pt x="44" y="36"/>
                  <a:pt x="43" y="36"/>
                </a:cubicBezTo>
                <a:cubicBezTo>
                  <a:pt x="35" y="36"/>
                  <a:pt x="35" y="36"/>
                  <a:pt x="35" y="36"/>
                </a:cubicBezTo>
                <a:cubicBezTo>
                  <a:pt x="34" y="36"/>
                  <a:pt x="33" y="37"/>
                  <a:pt x="33" y="37"/>
                </a:cubicBezTo>
                <a:cubicBezTo>
                  <a:pt x="32" y="38"/>
                  <a:pt x="32" y="39"/>
                  <a:pt x="32" y="40"/>
                </a:cubicBezTo>
                <a:cubicBezTo>
                  <a:pt x="32" y="53"/>
                  <a:pt x="32" y="53"/>
                  <a:pt x="32" y="53"/>
                </a:cubicBezTo>
                <a:cubicBezTo>
                  <a:pt x="32" y="54"/>
                  <a:pt x="32" y="55"/>
                  <a:pt x="33" y="56"/>
                </a:cubicBezTo>
                <a:close/>
                <a:moveTo>
                  <a:pt x="78" y="60"/>
                </a:moveTo>
                <a:cubicBezTo>
                  <a:pt x="78" y="61"/>
                  <a:pt x="78" y="62"/>
                  <a:pt x="77" y="63"/>
                </a:cubicBezTo>
                <a:cubicBezTo>
                  <a:pt x="76" y="64"/>
                  <a:pt x="76" y="64"/>
                  <a:pt x="75" y="64"/>
                </a:cubicBezTo>
                <a:cubicBezTo>
                  <a:pt x="74" y="64"/>
                  <a:pt x="73" y="64"/>
                  <a:pt x="72" y="63"/>
                </a:cubicBezTo>
                <a:cubicBezTo>
                  <a:pt x="71" y="62"/>
                  <a:pt x="71" y="61"/>
                  <a:pt x="71" y="60"/>
                </a:cubicBezTo>
                <a:cubicBezTo>
                  <a:pt x="71" y="54"/>
                  <a:pt x="71" y="54"/>
                  <a:pt x="71" y="54"/>
                </a:cubicBezTo>
                <a:cubicBezTo>
                  <a:pt x="71" y="53"/>
                  <a:pt x="71" y="52"/>
                  <a:pt x="70" y="51"/>
                </a:cubicBezTo>
                <a:cubicBezTo>
                  <a:pt x="69" y="50"/>
                  <a:pt x="68" y="50"/>
                  <a:pt x="67" y="50"/>
                </a:cubicBezTo>
                <a:cubicBezTo>
                  <a:pt x="66" y="50"/>
                  <a:pt x="66" y="50"/>
                  <a:pt x="66" y="50"/>
                </a:cubicBezTo>
                <a:cubicBezTo>
                  <a:pt x="64" y="50"/>
                  <a:pt x="64" y="50"/>
                  <a:pt x="63" y="51"/>
                </a:cubicBezTo>
                <a:cubicBezTo>
                  <a:pt x="62" y="52"/>
                  <a:pt x="62" y="53"/>
                  <a:pt x="62" y="54"/>
                </a:cubicBezTo>
                <a:cubicBezTo>
                  <a:pt x="62" y="60"/>
                  <a:pt x="62" y="60"/>
                  <a:pt x="62" y="60"/>
                </a:cubicBezTo>
                <a:cubicBezTo>
                  <a:pt x="62" y="61"/>
                  <a:pt x="61" y="62"/>
                  <a:pt x="61" y="63"/>
                </a:cubicBezTo>
                <a:cubicBezTo>
                  <a:pt x="60" y="64"/>
                  <a:pt x="59" y="64"/>
                  <a:pt x="58" y="64"/>
                </a:cubicBezTo>
                <a:cubicBezTo>
                  <a:pt x="57" y="64"/>
                  <a:pt x="56" y="64"/>
                  <a:pt x="56" y="63"/>
                </a:cubicBezTo>
                <a:cubicBezTo>
                  <a:pt x="55" y="62"/>
                  <a:pt x="55" y="61"/>
                  <a:pt x="55" y="60"/>
                </a:cubicBezTo>
                <a:cubicBezTo>
                  <a:pt x="55" y="33"/>
                  <a:pt x="55" y="33"/>
                  <a:pt x="55" y="33"/>
                </a:cubicBezTo>
                <a:cubicBezTo>
                  <a:pt x="55" y="32"/>
                  <a:pt x="55" y="31"/>
                  <a:pt x="56" y="30"/>
                </a:cubicBezTo>
                <a:cubicBezTo>
                  <a:pt x="57" y="29"/>
                  <a:pt x="58" y="29"/>
                  <a:pt x="59" y="29"/>
                </a:cubicBezTo>
                <a:cubicBezTo>
                  <a:pt x="74" y="29"/>
                  <a:pt x="74" y="29"/>
                  <a:pt x="74" y="29"/>
                </a:cubicBezTo>
                <a:cubicBezTo>
                  <a:pt x="75" y="29"/>
                  <a:pt x="76" y="29"/>
                  <a:pt x="77" y="30"/>
                </a:cubicBezTo>
                <a:cubicBezTo>
                  <a:pt x="78" y="31"/>
                  <a:pt x="78" y="32"/>
                  <a:pt x="78" y="33"/>
                </a:cubicBezTo>
                <a:lnTo>
                  <a:pt x="78" y="60"/>
                </a:lnTo>
                <a:close/>
                <a:moveTo>
                  <a:pt x="108" y="64"/>
                </a:moveTo>
                <a:cubicBezTo>
                  <a:pt x="107" y="65"/>
                  <a:pt x="106" y="65"/>
                  <a:pt x="105" y="64"/>
                </a:cubicBezTo>
                <a:cubicBezTo>
                  <a:pt x="104" y="63"/>
                  <a:pt x="103" y="62"/>
                  <a:pt x="103" y="61"/>
                </a:cubicBezTo>
                <a:cubicBezTo>
                  <a:pt x="102" y="60"/>
                  <a:pt x="101" y="59"/>
                  <a:pt x="101" y="57"/>
                </a:cubicBezTo>
                <a:cubicBezTo>
                  <a:pt x="100" y="56"/>
                  <a:pt x="99" y="54"/>
                  <a:pt x="99" y="53"/>
                </a:cubicBezTo>
                <a:cubicBezTo>
                  <a:pt x="98" y="52"/>
                  <a:pt x="98" y="51"/>
                  <a:pt x="97" y="51"/>
                </a:cubicBezTo>
                <a:cubicBezTo>
                  <a:pt x="96" y="50"/>
                  <a:pt x="95" y="50"/>
                  <a:pt x="95" y="50"/>
                </a:cubicBezTo>
                <a:cubicBezTo>
                  <a:pt x="94" y="50"/>
                  <a:pt x="94" y="50"/>
                  <a:pt x="93" y="51"/>
                </a:cubicBezTo>
                <a:cubicBezTo>
                  <a:pt x="93" y="52"/>
                  <a:pt x="93" y="52"/>
                  <a:pt x="93" y="54"/>
                </a:cubicBezTo>
                <a:cubicBezTo>
                  <a:pt x="93" y="60"/>
                  <a:pt x="93" y="60"/>
                  <a:pt x="93" y="60"/>
                </a:cubicBezTo>
                <a:cubicBezTo>
                  <a:pt x="93" y="61"/>
                  <a:pt x="92" y="62"/>
                  <a:pt x="92" y="63"/>
                </a:cubicBezTo>
                <a:cubicBezTo>
                  <a:pt x="91" y="64"/>
                  <a:pt x="90" y="64"/>
                  <a:pt x="89" y="64"/>
                </a:cubicBezTo>
                <a:cubicBezTo>
                  <a:pt x="88" y="64"/>
                  <a:pt x="87" y="64"/>
                  <a:pt x="87" y="63"/>
                </a:cubicBezTo>
                <a:cubicBezTo>
                  <a:pt x="86" y="62"/>
                  <a:pt x="86" y="61"/>
                  <a:pt x="86" y="60"/>
                </a:cubicBezTo>
                <a:cubicBezTo>
                  <a:pt x="86" y="34"/>
                  <a:pt x="86" y="34"/>
                  <a:pt x="86" y="34"/>
                </a:cubicBezTo>
                <a:cubicBezTo>
                  <a:pt x="86" y="32"/>
                  <a:pt x="86" y="31"/>
                  <a:pt x="87" y="31"/>
                </a:cubicBezTo>
                <a:cubicBezTo>
                  <a:pt x="88" y="30"/>
                  <a:pt x="89" y="29"/>
                  <a:pt x="90" y="29"/>
                </a:cubicBezTo>
                <a:cubicBezTo>
                  <a:pt x="105" y="29"/>
                  <a:pt x="105" y="29"/>
                  <a:pt x="105" y="29"/>
                </a:cubicBezTo>
                <a:cubicBezTo>
                  <a:pt x="106" y="29"/>
                  <a:pt x="107" y="30"/>
                  <a:pt x="108" y="31"/>
                </a:cubicBezTo>
                <a:cubicBezTo>
                  <a:pt x="109" y="31"/>
                  <a:pt x="109" y="32"/>
                  <a:pt x="109" y="34"/>
                </a:cubicBezTo>
                <a:cubicBezTo>
                  <a:pt x="109" y="45"/>
                  <a:pt x="109" y="45"/>
                  <a:pt x="109" y="45"/>
                </a:cubicBezTo>
                <a:cubicBezTo>
                  <a:pt x="109" y="47"/>
                  <a:pt x="109" y="47"/>
                  <a:pt x="108" y="48"/>
                </a:cubicBezTo>
                <a:cubicBezTo>
                  <a:pt x="108" y="49"/>
                  <a:pt x="107" y="49"/>
                  <a:pt x="107" y="50"/>
                </a:cubicBezTo>
                <a:cubicBezTo>
                  <a:pt x="106" y="50"/>
                  <a:pt x="106" y="50"/>
                  <a:pt x="106" y="51"/>
                </a:cubicBezTo>
                <a:cubicBezTo>
                  <a:pt x="106" y="52"/>
                  <a:pt x="106" y="52"/>
                  <a:pt x="107" y="53"/>
                </a:cubicBezTo>
                <a:cubicBezTo>
                  <a:pt x="107" y="54"/>
                  <a:pt x="108" y="56"/>
                  <a:pt x="110" y="59"/>
                </a:cubicBezTo>
                <a:cubicBezTo>
                  <a:pt x="111" y="61"/>
                  <a:pt x="111" y="63"/>
                  <a:pt x="108" y="64"/>
                </a:cubicBezTo>
                <a:close/>
                <a:moveTo>
                  <a:pt x="142" y="46"/>
                </a:moveTo>
                <a:cubicBezTo>
                  <a:pt x="142" y="47"/>
                  <a:pt x="142" y="48"/>
                  <a:pt x="142" y="49"/>
                </a:cubicBezTo>
                <a:cubicBezTo>
                  <a:pt x="142" y="49"/>
                  <a:pt x="141" y="50"/>
                  <a:pt x="141" y="51"/>
                </a:cubicBezTo>
                <a:cubicBezTo>
                  <a:pt x="141" y="55"/>
                  <a:pt x="140" y="58"/>
                  <a:pt x="138" y="61"/>
                </a:cubicBezTo>
                <a:cubicBezTo>
                  <a:pt x="136" y="63"/>
                  <a:pt x="133" y="64"/>
                  <a:pt x="129" y="64"/>
                </a:cubicBezTo>
                <a:cubicBezTo>
                  <a:pt x="122" y="64"/>
                  <a:pt x="122" y="64"/>
                  <a:pt x="122" y="64"/>
                </a:cubicBezTo>
                <a:cubicBezTo>
                  <a:pt x="121" y="64"/>
                  <a:pt x="120" y="64"/>
                  <a:pt x="119" y="63"/>
                </a:cubicBezTo>
                <a:cubicBezTo>
                  <a:pt x="118" y="62"/>
                  <a:pt x="117" y="61"/>
                  <a:pt x="117" y="60"/>
                </a:cubicBezTo>
                <a:cubicBezTo>
                  <a:pt x="117" y="33"/>
                  <a:pt x="117" y="33"/>
                  <a:pt x="117" y="33"/>
                </a:cubicBezTo>
                <a:cubicBezTo>
                  <a:pt x="117" y="32"/>
                  <a:pt x="118" y="31"/>
                  <a:pt x="119" y="30"/>
                </a:cubicBezTo>
                <a:cubicBezTo>
                  <a:pt x="120" y="29"/>
                  <a:pt x="121" y="29"/>
                  <a:pt x="122" y="29"/>
                </a:cubicBezTo>
                <a:cubicBezTo>
                  <a:pt x="129" y="29"/>
                  <a:pt x="129" y="29"/>
                  <a:pt x="129" y="29"/>
                </a:cubicBezTo>
                <a:cubicBezTo>
                  <a:pt x="133" y="29"/>
                  <a:pt x="136" y="30"/>
                  <a:pt x="138" y="33"/>
                </a:cubicBezTo>
                <a:cubicBezTo>
                  <a:pt x="140" y="35"/>
                  <a:pt x="141" y="38"/>
                  <a:pt x="141" y="42"/>
                </a:cubicBezTo>
                <a:cubicBezTo>
                  <a:pt x="141" y="43"/>
                  <a:pt x="142" y="44"/>
                  <a:pt x="142" y="45"/>
                </a:cubicBezTo>
                <a:cubicBezTo>
                  <a:pt x="142" y="45"/>
                  <a:pt x="142" y="46"/>
                  <a:pt x="142" y="46"/>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51" name="Freeform 184"/>
          <p:cNvSpPr/>
          <p:nvPr/>
        </p:nvSpPr>
        <p:spPr bwMode="auto">
          <a:xfrm>
            <a:off x="5219700" y="3506788"/>
            <a:ext cx="373063" cy="36512"/>
          </a:xfrm>
          <a:custGeom>
            <a:gdLst>
              <a:gd fmla="*/ 0 w 166" name="T0"/>
              <a:gd fmla="*/ 8 h 16" name="T1"/>
              <a:gd fmla="*/ 8 w 166" name="T2"/>
              <a:gd fmla="*/ 16 h 16" name="T3"/>
              <a:gd fmla="*/ 158 w 166" name="T4"/>
              <a:gd fmla="*/ 16 h 16" name="T5"/>
              <a:gd fmla="*/ 166 w 166" name="T6"/>
              <a:gd fmla="*/ 8 h 16" name="T7"/>
              <a:gd fmla="*/ 166 w 166" name="T8"/>
              <a:gd fmla="*/ 0 h 16" name="T9"/>
              <a:gd fmla="*/ 0 w 166" name="T10"/>
              <a:gd fmla="*/ 0 h 16" name="T11"/>
              <a:gd fmla="*/ 0 w 166" name="T12"/>
              <a:gd fmla="*/ 8 h 16" name="T13"/>
            </a:gdLst>
            <a:cxnLst>
              <a:cxn ang="0">
                <a:pos x="T0" y="T1"/>
              </a:cxn>
              <a:cxn ang="0">
                <a:pos x="T2" y="T3"/>
              </a:cxn>
              <a:cxn ang="0">
                <a:pos x="T4" y="T5"/>
              </a:cxn>
              <a:cxn ang="0">
                <a:pos x="T6" y="T7"/>
              </a:cxn>
              <a:cxn ang="0">
                <a:pos x="T8" y="T9"/>
              </a:cxn>
              <a:cxn ang="0">
                <a:pos x="T10" y="T11"/>
              </a:cxn>
              <a:cxn ang="0">
                <a:pos x="T12" y="T13"/>
              </a:cxn>
            </a:cxnLst>
            <a:rect b="b" l="0" r="r" t="0"/>
            <a:pathLst>
              <a:path h="16" w="166">
                <a:moveTo>
                  <a:pt x="0" y="8"/>
                </a:moveTo>
                <a:cubicBezTo>
                  <a:pt x="0" y="13"/>
                  <a:pt x="3" y="16"/>
                  <a:pt x="8" y="16"/>
                </a:cubicBezTo>
                <a:cubicBezTo>
                  <a:pt x="158" y="16"/>
                  <a:pt x="158" y="16"/>
                  <a:pt x="158" y="16"/>
                </a:cubicBezTo>
                <a:cubicBezTo>
                  <a:pt x="163" y="16"/>
                  <a:pt x="166" y="13"/>
                  <a:pt x="166" y="8"/>
                </a:cubicBezTo>
                <a:cubicBezTo>
                  <a:pt x="166" y="0"/>
                  <a:pt x="166" y="0"/>
                  <a:pt x="166" y="0"/>
                </a:cubicBezTo>
                <a:cubicBezTo>
                  <a:pt x="0" y="0"/>
                  <a:pt x="0" y="0"/>
                  <a:pt x="0" y="0"/>
                </a:cubicBezTo>
                <a:lnTo>
                  <a:pt x="0" y="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52" name="Freeform 185"/>
          <p:cNvSpPr/>
          <p:nvPr/>
        </p:nvSpPr>
        <p:spPr bwMode="auto">
          <a:xfrm>
            <a:off x="5834063" y="3349625"/>
            <a:ext cx="406400" cy="157163"/>
          </a:xfrm>
          <a:custGeom>
            <a:gdLst>
              <a:gd fmla="*/ 180 w 180" name="T0"/>
              <a:gd fmla="*/ 24 h 70" name="T1"/>
              <a:gd fmla="*/ 180 w 180" name="T2"/>
              <a:gd fmla="*/ 14 h 70" name="T3"/>
              <a:gd fmla="*/ 140 w 180" name="T4"/>
              <a:gd fmla="*/ 14 h 70" name="T5"/>
              <a:gd fmla="*/ 140 w 180" name="T6"/>
              <a:gd fmla="*/ 10 h 70" name="T7"/>
              <a:gd fmla="*/ 130 w 180" name="T8"/>
              <a:gd fmla="*/ 0 h 70" name="T9"/>
              <a:gd fmla="*/ 75 w 180" name="T10"/>
              <a:gd fmla="*/ 3 h 70" name="T11"/>
              <a:gd fmla="*/ 65 w 180" name="T12"/>
              <a:gd fmla="*/ 14 h 70" name="T13"/>
              <a:gd fmla="*/ 65 w 180" name="T14"/>
              <a:gd fmla="*/ 21 h 70" name="T15"/>
              <a:gd fmla="*/ 60 w 180" name="T16"/>
              <a:gd fmla="*/ 21 h 70" name="T17"/>
              <a:gd fmla="*/ 60 w 180" name="T18"/>
              <a:gd fmla="*/ 30 h 70" name="T19"/>
              <a:gd fmla="*/ 0 w 180" name="T20"/>
              <a:gd fmla="*/ 30 h 70" name="T21"/>
              <a:gd fmla="*/ 0 w 180" name="T22"/>
              <a:gd fmla="*/ 40 h 70" name="T23"/>
              <a:gd fmla="*/ 60 w 180" name="T24"/>
              <a:gd fmla="*/ 40 h 70" name="T25"/>
              <a:gd fmla="*/ 60 w 180" name="T26"/>
              <a:gd fmla="*/ 49 h 70" name="T27"/>
              <a:gd fmla="*/ 65 w 180" name="T28"/>
              <a:gd fmla="*/ 49 h 70" name="T29"/>
              <a:gd fmla="*/ 65 w 180" name="T30"/>
              <a:gd fmla="*/ 56 h 70" name="T31"/>
              <a:gd fmla="*/ 75 w 180" name="T32"/>
              <a:gd fmla="*/ 67 h 70" name="T33"/>
              <a:gd fmla="*/ 130 w 180" name="T34"/>
              <a:gd fmla="*/ 70 h 70" name="T35"/>
              <a:gd fmla="*/ 140 w 180" name="T36"/>
              <a:gd fmla="*/ 60 h 70" name="T37"/>
              <a:gd fmla="*/ 140 w 180" name="T38"/>
              <a:gd fmla="*/ 56 h 70" name="T39"/>
              <a:gd fmla="*/ 180 w 180" name="T40"/>
              <a:gd fmla="*/ 56 h 70" name="T41"/>
              <a:gd fmla="*/ 180 w 180" name="T42"/>
              <a:gd fmla="*/ 46 h 70" name="T43"/>
              <a:gd fmla="*/ 140 w 180" name="T44"/>
              <a:gd fmla="*/ 46 h 70" name="T45"/>
              <a:gd fmla="*/ 140 w 180" name="T46"/>
              <a:gd fmla="*/ 24 h 70" name="T47"/>
              <a:gd fmla="*/ 180 w 180" name="T48"/>
              <a:gd fmla="*/ 24 h 70"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70" w="180">
                <a:moveTo>
                  <a:pt x="180" y="24"/>
                </a:moveTo>
                <a:cubicBezTo>
                  <a:pt x="180" y="14"/>
                  <a:pt x="180" y="14"/>
                  <a:pt x="180" y="14"/>
                </a:cubicBezTo>
                <a:cubicBezTo>
                  <a:pt x="140" y="14"/>
                  <a:pt x="140" y="14"/>
                  <a:pt x="140" y="14"/>
                </a:cubicBezTo>
                <a:cubicBezTo>
                  <a:pt x="140" y="10"/>
                  <a:pt x="140" y="10"/>
                  <a:pt x="140" y="10"/>
                </a:cubicBezTo>
                <a:cubicBezTo>
                  <a:pt x="140" y="4"/>
                  <a:pt x="135" y="0"/>
                  <a:pt x="130" y="0"/>
                </a:cubicBezTo>
                <a:cubicBezTo>
                  <a:pt x="75" y="3"/>
                  <a:pt x="75" y="3"/>
                  <a:pt x="75" y="3"/>
                </a:cubicBezTo>
                <a:cubicBezTo>
                  <a:pt x="69" y="3"/>
                  <a:pt x="65" y="8"/>
                  <a:pt x="65" y="14"/>
                </a:cubicBezTo>
                <a:cubicBezTo>
                  <a:pt x="65" y="21"/>
                  <a:pt x="65" y="21"/>
                  <a:pt x="65" y="21"/>
                </a:cubicBezTo>
                <a:cubicBezTo>
                  <a:pt x="60" y="21"/>
                  <a:pt x="60" y="21"/>
                  <a:pt x="60" y="21"/>
                </a:cubicBezTo>
                <a:cubicBezTo>
                  <a:pt x="60" y="30"/>
                  <a:pt x="60" y="30"/>
                  <a:pt x="60" y="30"/>
                </a:cubicBezTo>
                <a:cubicBezTo>
                  <a:pt x="0" y="30"/>
                  <a:pt x="0" y="30"/>
                  <a:pt x="0" y="30"/>
                </a:cubicBezTo>
                <a:cubicBezTo>
                  <a:pt x="0" y="40"/>
                  <a:pt x="0" y="40"/>
                  <a:pt x="0" y="40"/>
                </a:cubicBezTo>
                <a:cubicBezTo>
                  <a:pt x="60" y="40"/>
                  <a:pt x="60" y="40"/>
                  <a:pt x="60" y="40"/>
                </a:cubicBezTo>
                <a:cubicBezTo>
                  <a:pt x="60" y="49"/>
                  <a:pt x="60" y="49"/>
                  <a:pt x="60" y="49"/>
                </a:cubicBezTo>
                <a:cubicBezTo>
                  <a:pt x="65" y="49"/>
                  <a:pt x="65" y="49"/>
                  <a:pt x="65" y="49"/>
                </a:cubicBezTo>
                <a:cubicBezTo>
                  <a:pt x="65" y="56"/>
                  <a:pt x="65" y="56"/>
                  <a:pt x="65" y="56"/>
                </a:cubicBezTo>
                <a:cubicBezTo>
                  <a:pt x="65" y="62"/>
                  <a:pt x="69" y="67"/>
                  <a:pt x="75" y="67"/>
                </a:cubicBezTo>
                <a:cubicBezTo>
                  <a:pt x="130" y="70"/>
                  <a:pt x="130" y="70"/>
                  <a:pt x="130" y="70"/>
                </a:cubicBezTo>
                <a:cubicBezTo>
                  <a:pt x="135" y="70"/>
                  <a:pt x="140" y="66"/>
                  <a:pt x="140" y="60"/>
                </a:cubicBezTo>
                <a:cubicBezTo>
                  <a:pt x="140" y="56"/>
                  <a:pt x="140" y="56"/>
                  <a:pt x="140" y="56"/>
                </a:cubicBezTo>
                <a:cubicBezTo>
                  <a:pt x="180" y="56"/>
                  <a:pt x="180" y="56"/>
                  <a:pt x="180" y="56"/>
                </a:cubicBezTo>
                <a:cubicBezTo>
                  <a:pt x="180" y="46"/>
                  <a:pt x="180" y="46"/>
                  <a:pt x="180" y="46"/>
                </a:cubicBezTo>
                <a:cubicBezTo>
                  <a:pt x="140" y="46"/>
                  <a:pt x="140" y="46"/>
                  <a:pt x="140" y="46"/>
                </a:cubicBezTo>
                <a:cubicBezTo>
                  <a:pt x="140" y="24"/>
                  <a:pt x="140" y="24"/>
                  <a:pt x="140" y="24"/>
                </a:cubicBezTo>
                <a:lnTo>
                  <a:pt x="180" y="2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53" name="Freeform 186"/>
          <p:cNvSpPr/>
          <p:nvPr/>
        </p:nvSpPr>
        <p:spPr bwMode="auto">
          <a:xfrm>
            <a:off x="6543675" y="3248025"/>
            <a:ext cx="341313" cy="342900"/>
          </a:xfrm>
          <a:custGeom>
            <a:gdLst>
              <a:gd fmla="*/ 107 w 215" name="T0"/>
              <a:gd fmla="*/ 21 h 216" name="T1"/>
              <a:gd fmla="*/ 119 w 215" name="T2"/>
              <a:gd fmla="*/ 0 h 216" name="T3"/>
              <a:gd fmla="*/ 126 w 215" name="T4"/>
              <a:gd fmla="*/ 23 h 216" name="T5"/>
              <a:gd fmla="*/ 142 w 215" name="T6"/>
              <a:gd fmla="*/ 6 h 216" name="T7"/>
              <a:gd fmla="*/ 143 w 215" name="T8"/>
              <a:gd fmla="*/ 28 h 216" name="T9"/>
              <a:gd fmla="*/ 161 w 215" name="T10"/>
              <a:gd fmla="*/ 14 h 216" name="T11"/>
              <a:gd fmla="*/ 159 w 215" name="T12"/>
              <a:gd fmla="*/ 38 h 216" name="T13"/>
              <a:gd fmla="*/ 180 w 215" name="T14"/>
              <a:gd fmla="*/ 27 h 216" name="T15"/>
              <a:gd fmla="*/ 171 w 215" name="T16"/>
              <a:gd fmla="*/ 50 h 216" name="T17"/>
              <a:gd fmla="*/ 196 w 215" name="T18"/>
              <a:gd fmla="*/ 44 h 216" name="T19"/>
              <a:gd fmla="*/ 183 w 215" name="T20"/>
              <a:gd fmla="*/ 65 h 216" name="T21"/>
              <a:gd fmla="*/ 206 w 215" name="T22"/>
              <a:gd fmla="*/ 64 h 216" name="T23"/>
              <a:gd fmla="*/ 190 w 215" name="T24"/>
              <a:gd fmla="*/ 81 h 216" name="T25"/>
              <a:gd fmla="*/ 213 w 215" name="T26"/>
              <a:gd fmla="*/ 85 h 216" name="T27"/>
              <a:gd fmla="*/ 194 w 215" name="T28"/>
              <a:gd fmla="*/ 99 h 216" name="T29"/>
              <a:gd fmla="*/ 215 w 215" name="T30"/>
              <a:gd fmla="*/ 108 h 216" name="T31"/>
              <a:gd fmla="*/ 194 w 215" name="T32"/>
              <a:gd fmla="*/ 117 h 216" name="T33"/>
              <a:gd fmla="*/ 213 w 215" name="T34"/>
              <a:gd fmla="*/ 131 h 216" name="T35"/>
              <a:gd fmla="*/ 190 w 215" name="T36"/>
              <a:gd fmla="*/ 135 h 216" name="T37"/>
              <a:gd fmla="*/ 206 w 215" name="T38"/>
              <a:gd fmla="*/ 152 h 216" name="T39"/>
              <a:gd fmla="*/ 183 w 215" name="T40"/>
              <a:gd fmla="*/ 151 h 216" name="T41"/>
              <a:gd fmla="*/ 196 w 215" name="T42"/>
              <a:gd fmla="*/ 172 h 216" name="T43"/>
              <a:gd fmla="*/ 171 w 215" name="T44"/>
              <a:gd fmla="*/ 166 h 216" name="T45"/>
              <a:gd fmla="*/ 180 w 215" name="T46"/>
              <a:gd fmla="*/ 189 h 216" name="T47"/>
              <a:gd fmla="*/ 159 w 215" name="T48"/>
              <a:gd fmla="*/ 178 h 216" name="T49"/>
              <a:gd fmla="*/ 161 w 215" name="T50"/>
              <a:gd fmla="*/ 202 h 216" name="T51"/>
              <a:gd fmla="*/ 143 w 215" name="T52"/>
              <a:gd fmla="*/ 188 h 216" name="T53"/>
              <a:gd fmla="*/ 142 w 215" name="T54"/>
              <a:gd fmla="*/ 210 h 216" name="T55"/>
              <a:gd fmla="*/ 126 w 215" name="T56"/>
              <a:gd fmla="*/ 193 h 216" name="T57"/>
              <a:gd fmla="*/ 119 w 215" name="T58"/>
              <a:gd fmla="*/ 216 h 216" name="T59"/>
              <a:gd fmla="*/ 107 w 215" name="T60"/>
              <a:gd fmla="*/ 195 h 216" name="T61"/>
              <a:gd fmla="*/ 96 w 215" name="T62"/>
              <a:gd fmla="*/ 216 h 216" name="T63"/>
              <a:gd fmla="*/ 89 w 215" name="T64"/>
              <a:gd fmla="*/ 193 h 216" name="T65"/>
              <a:gd fmla="*/ 75 w 215" name="T66"/>
              <a:gd fmla="*/ 210 h 216" name="T67"/>
              <a:gd fmla="*/ 72 w 215" name="T68"/>
              <a:gd fmla="*/ 188 h 216" name="T69"/>
              <a:gd fmla="*/ 54 w 215" name="T70"/>
              <a:gd fmla="*/ 202 h 216" name="T71"/>
              <a:gd fmla="*/ 56 w 215" name="T72"/>
              <a:gd fmla="*/ 178 h 216" name="T73"/>
              <a:gd fmla="*/ 35 w 215" name="T74"/>
              <a:gd fmla="*/ 189 h 216" name="T75"/>
              <a:gd fmla="*/ 44 w 215" name="T76"/>
              <a:gd fmla="*/ 166 h 216" name="T77"/>
              <a:gd fmla="*/ 19 w 215" name="T78"/>
              <a:gd fmla="*/ 172 h 216" name="T79"/>
              <a:gd fmla="*/ 32 w 215" name="T80"/>
              <a:gd fmla="*/ 151 h 216" name="T81"/>
              <a:gd fmla="*/ 9 w 215" name="T82"/>
              <a:gd fmla="*/ 152 h 216" name="T83"/>
              <a:gd fmla="*/ 25 w 215" name="T84"/>
              <a:gd fmla="*/ 135 h 216" name="T85"/>
              <a:gd fmla="*/ 2 w 215" name="T86"/>
              <a:gd fmla="*/ 131 h 216" name="T87"/>
              <a:gd fmla="*/ 21 w 215" name="T88"/>
              <a:gd fmla="*/ 117 h 216" name="T89"/>
              <a:gd fmla="*/ 0 w 215" name="T90"/>
              <a:gd fmla="*/ 108 h 216" name="T91"/>
              <a:gd fmla="*/ 21 w 215" name="T92"/>
              <a:gd fmla="*/ 99 h 216" name="T93"/>
              <a:gd fmla="*/ 2 w 215" name="T94"/>
              <a:gd fmla="*/ 85 h 216" name="T95"/>
              <a:gd fmla="*/ 25 w 215" name="T96"/>
              <a:gd fmla="*/ 81 h 216" name="T97"/>
              <a:gd fmla="*/ 9 w 215" name="T98"/>
              <a:gd fmla="*/ 64 h 216" name="T99"/>
              <a:gd fmla="*/ 32 w 215" name="T100"/>
              <a:gd fmla="*/ 65 h 216" name="T101"/>
              <a:gd fmla="*/ 19 w 215" name="T102"/>
              <a:gd fmla="*/ 44 h 216" name="T103"/>
              <a:gd fmla="*/ 44 w 215" name="T104"/>
              <a:gd fmla="*/ 50 h 216" name="T105"/>
              <a:gd fmla="*/ 35 w 215" name="T106"/>
              <a:gd fmla="*/ 27 h 216" name="T107"/>
              <a:gd fmla="*/ 56 w 215" name="T108"/>
              <a:gd fmla="*/ 38 h 216" name="T109"/>
              <a:gd fmla="*/ 54 w 215" name="T110"/>
              <a:gd fmla="*/ 14 h 216" name="T111"/>
              <a:gd fmla="*/ 72 w 215" name="T112"/>
              <a:gd fmla="*/ 28 h 216" name="T113"/>
              <a:gd fmla="*/ 75 w 215" name="T114"/>
              <a:gd fmla="*/ 6 h 216" name="T115"/>
              <a:gd fmla="*/ 89 w 215" name="T116"/>
              <a:gd fmla="*/ 23 h 216" name="T117"/>
              <a:gd fmla="*/ 96 w 215" name="T118"/>
              <a:gd fmla="*/ 0 h 216" name="T119"/>
              <a:gd fmla="*/ 107 w 215" name="T120"/>
              <a:gd fmla="*/ 21 h 216"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16" w="215">
                <a:moveTo>
                  <a:pt x="107" y="21"/>
                </a:moveTo>
                <a:lnTo>
                  <a:pt x="119" y="0"/>
                </a:lnTo>
                <a:lnTo>
                  <a:pt x="126" y="23"/>
                </a:lnTo>
                <a:lnTo>
                  <a:pt x="142" y="6"/>
                </a:lnTo>
                <a:lnTo>
                  <a:pt x="143" y="28"/>
                </a:lnTo>
                <a:lnTo>
                  <a:pt x="161" y="14"/>
                </a:lnTo>
                <a:lnTo>
                  <a:pt x="159" y="38"/>
                </a:lnTo>
                <a:lnTo>
                  <a:pt x="180" y="27"/>
                </a:lnTo>
                <a:lnTo>
                  <a:pt x="171" y="50"/>
                </a:lnTo>
                <a:lnTo>
                  <a:pt x="196" y="44"/>
                </a:lnTo>
                <a:lnTo>
                  <a:pt x="183" y="65"/>
                </a:lnTo>
                <a:lnTo>
                  <a:pt x="206" y="64"/>
                </a:lnTo>
                <a:lnTo>
                  <a:pt x="190" y="81"/>
                </a:lnTo>
                <a:lnTo>
                  <a:pt x="213" y="85"/>
                </a:lnTo>
                <a:lnTo>
                  <a:pt x="194" y="99"/>
                </a:lnTo>
                <a:lnTo>
                  <a:pt x="215" y="108"/>
                </a:lnTo>
                <a:lnTo>
                  <a:pt x="194" y="117"/>
                </a:lnTo>
                <a:lnTo>
                  <a:pt x="213" y="131"/>
                </a:lnTo>
                <a:lnTo>
                  <a:pt x="190" y="135"/>
                </a:lnTo>
                <a:lnTo>
                  <a:pt x="206" y="152"/>
                </a:lnTo>
                <a:lnTo>
                  <a:pt x="183" y="151"/>
                </a:lnTo>
                <a:lnTo>
                  <a:pt x="196" y="172"/>
                </a:lnTo>
                <a:lnTo>
                  <a:pt x="171" y="166"/>
                </a:lnTo>
                <a:lnTo>
                  <a:pt x="180" y="189"/>
                </a:lnTo>
                <a:lnTo>
                  <a:pt x="159" y="178"/>
                </a:lnTo>
                <a:lnTo>
                  <a:pt x="161" y="202"/>
                </a:lnTo>
                <a:lnTo>
                  <a:pt x="143" y="188"/>
                </a:lnTo>
                <a:lnTo>
                  <a:pt x="142" y="210"/>
                </a:lnTo>
                <a:lnTo>
                  <a:pt x="126" y="193"/>
                </a:lnTo>
                <a:lnTo>
                  <a:pt x="119" y="216"/>
                </a:lnTo>
                <a:lnTo>
                  <a:pt x="107" y="195"/>
                </a:lnTo>
                <a:lnTo>
                  <a:pt x="96" y="216"/>
                </a:lnTo>
                <a:lnTo>
                  <a:pt x="89" y="193"/>
                </a:lnTo>
                <a:lnTo>
                  <a:pt x="75" y="210"/>
                </a:lnTo>
                <a:lnTo>
                  <a:pt x="72" y="188"/>
                </a:lnTo>
                <a:lnTo>
                  <a:pt x="54" y="202"/>
                </a:lnTo>
                <a:lnTo>
                  <a:pt x="56" y="178"/>
                </a:lnTo>
                <a:lnTo>
                  <a:pt x="35" y="189"/>
                </a:lnTo>
                <a:lnTo>
                  <a:pt x="44" y="166"/>
                </a:lnTo>
                <a:lnTo>
                  <a:pt x="19" y="172"/>
                </a:lnTo>
                <a:lnTo>
                  <a:pt x="32" y="151"/>
                </a:lnTo>
                <a:lnTo>
                  <a:pt x="9" y="152"/>
                </a:lnTo>
                <a:lnTo>
                  <a:pt x="25" y="135"/>
                </a:lnTo>
                <a:lnTo>
                  <a:pt x="2" y="131"/>
                </a:lnTo>
                <a:lnTo>
                  <a:pt x="21" y="117"/>
                </a:lnTo>
                <a:lnTo>
                  <a:pt x="0" y="108"/>
                </a:lnTo>
                <a:lnTo>
                  <a:pt x="21" y="99"/>
                </a:lnTo>
                <a:lnTo>
                  <a:pt x="2" y="85"/>
                </a:lnTo>
                <a:lnTo>
                  <a:pt x="25" y="81"/>
                </a:lnTo>
                <a:lnTo>
                  <a:pt x="9" y="64"/>
                </a:lnTo>
                <a:lnTo>
                  <a:pt x="32" y="65"/>
                </a:lnTo>
                <a:lnTo>
                  <a:pt x="19" y="44"/>
                </a:lnTo>
                <a:lnTo>
                  <a:pt x="44" y="50"/>
                </a:lnTo>
                <a:lnTo>
                  <a:pt x="35" y="27"/>
                </a:lnTo>
                <a:lnTo>
                  <a:pt x="56" y="38"/>
                </a:lnTo>
                <a:lnTo>
                  <a:pt x="54" y="14"/>
                </a:lnTo>
                <a:lnTo>
                  <a:pt x="72" y="28"/>
                </a:lnTo>
                <a:lnTo>
                  <a:pt x="75" y="6"/>
                </a:lnTo>
                <a:lnTo>
                  <a:pt x="89" y="23"/>
                </a:lnTo>
                <a:lnTo>
                  <a:pt x="96" y="0"/>
                </a:lnTo>
                <a:lnTo>
                  <a:pt x="107" y="2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54" name="Freeform 187"/>
          <p:cNvSpPr>
            <a:spLocks noEditPoints="1"/>
          </p:cNvSpPr>
          <p:nvPr/>
        </p:nvSpPr>
        <p:spPr bwMode="auto">
          <a:xfrm>
            <a:off x="7323138" y="3343275"/>
            <a:ext cx="100012" cy="187325"/>
          </a:xfrm>
          <a:custGeom>
            <a:gdLst>
              <a:gd fmla="*/ 0 w 44" name="T0"/>
              <a:gd fmla="*/ 83 h 83" name="T1"/>
              <a:gd fmla="*/ 44 w 44" name="T2"/>
              <a:gd fmla="*/ 83 h 83" name="T3"/>
              <a:gd fmla="*/ 44 w 44" name="T4"/>
              <a:gd fmla="*/ 0 h 83" name="T5"/>
              <a:gd fmla="*/ 0 w 44" name="T6"/>
              <a:gd fmla="*/ 0 h 83" name="T7"/>
              <a:gd fmla="*/ 0 w 44" name="T8"/>
              <a:gd fmla="*/ 83 h 83" name="T9"/>
              <a:gd fmla="*/ 29 w 44" name="T10"/>
              <a:gd fmla="*/ 3 h 83" name="T11"/>
              <a:gd fmla="*/ 39 w 44" name="T12"/>
              <a:gd fmla="*/ 3 h 83" name="T13"/>
              <a:gd fmla="*/ 39 w 44" name="T14"/>
              <a:gd fmla="*/ 80 h 83" name="T15"/>
              <a:gd fmla="*/ 29 w 44" name="T16"/>
              <a:gd fmla="*/ 80 h 83" name="T17"/>
              <a:gd fmla="*/ 29 w 44" name="T18"/>
              <a:gd fmla="*/ 3 h 83" name="T19"/>
              <a:gd fmla="*/ 7 w 44" name="T20"/>
              <a:gd fmla="*/ 3 h 83" name="T21"/>
              <a:gd fmla="*/ 15 w 44" name="T22"/>
              <a:gd fmla="*/ 3 h 83" name="T23"/>
              <a:gd fmla="*/ 15 w 44" name="T24"/>
              <a:gd fmla="*/ 80 h 83" name="T25"/>
              <a:gd fmla="*/ 7 w 44" name="T26"/>
              <a:gd fmla="*/ 80 h 83" name="T27"/>
              <a:gd fmla="*/ 7 w 44" name="T28"/>
              <a:gd fmla="*/ 3 h 8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83" w="44">
                <a:moveTo>
                  <a:pt x="0" y="83"/>
                </a:moveTo>
                <a:cubicBezTo>
                  <a:pt x="44" y="83"/>
                  <a:pt x="44" y="83"/>
                  <a:pt x="44" y="83"/>
                </a:cubicBezTo>
                <a:cubicBezTo>
                  <a:pt x="44" y="0"/>
                  <a:pt x="44" y="0"/>
                  <a:pt x="44" y="0"/>
                </a:cubicBezTo>
                <a:cubicBezTo>
                  <a:pt x="0" y="0"/>
                  <a:pt x="0" y="0"/>
                  <a:pt x="0" y="0"/>
                </a:cubicBezTo>
                <a:lnTo>
                  <a:pt x="0" y="83"/>
                </a:lnTo>
                <a:close/>
                <a:moveTo>
                  <a:pt x="29" y="3"/>
                </a:moveTo>
                <a:cubicBezTo>
                  <a:pt x="33" y="3"/>
                  <a:pt x="37" y="3"/>
                  <a:pt x="39" y="3"/>
                </a:cubicBezTo>
                <a:cubicBezTo>
                  <a:pt x="39" y="80"/>
                  <a:pt x="39" y="80"/>
                  <a:pt x="39" y="80"/>
                </a:cubicBezTo>
                <a:cubicBezTo>
                  <a:pt x="37" y="80"/>
                  <a:pt x="33" y="80"/>
                  <a:pt x="29" y="80"/>
                </a:cubicBezTo>
                <a:lnTo>
                  <a:pt x="29" y="3"/>
                </a:lnTo>
                <a:close/>
                <a:moveTo>
                  <a:pt x="7" y="3"/>
                </a:moveTo>
                <a:cubicBezTo>
                  <a:pt x="9" y="3"/>
                  <a:pt x="12" y="3"/>
                  <a:pt x="15" y="3"/>
                </a:cubicBezTo>
                <a:cubicBezTo>
                  <a:pt x="15" y="80"/>
                  <a:pt x="15" y="80"/>
                  <a:pt x="15" y="80"/>
                </a:cubicBezTo>
                <a:cubicBezTo>
                  <a:pt x="12" y="80"/>
                  <a:pt x="9" y="80"/>
                  <a:pt x="7" y="80"/>
                </a:cubicBezTo>
                <a:lnTo>
                  <a:pt x="7" y="3"/>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55" name="Rectangle 188"/>
          <p:cNvSpPr>
            <a:spLocks noChangeArrowheads="1"/>
          </p:cNvSpPr>
          <p:nvPr/>
        </p:nvSpPr>
        <p:spPr bwMode="auto">
          <a:xfrm>
            <a:off x="7323138" y="3535363"/>
            <a:ext cx="100012" cy="22225"/>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56" name="Freeform 189"/>
          <p:cNvSpPr/>
          <p:nvPr/>
        </p:nvSpPr>
        <p:spPr bwMode="auto">
          <a:xfrm>
            <a:off x="7361238" y="3246438"/>
            <a:ext cx="30162" cy="28575"/>
          </a:xfrm>
          <a:custGeom>
            <a:gdLst>
              <a:gd fmla="*/ 10 w 19" name="T0"/>
              <a:gd fmla="*/ 0 h 18" name="T1"/>
              <a:gd fmla="*/ 0 w 19" name="T2"/>
              <a:gd fmla="*/ 18 h 18" name="T3"/>
              <a:gd fmla="*/ 19 w 19" name="T4"/>
              <a:gd fmla="*/ 18 h 18" name="T5"/>
              <a:gd fmla="*/ 10 w 19" name="T6"/>
              <a:gd fmla="*/ 0 h 18" name="T7"/>
            </a:gdLst>
            <a:cxnLst>
              <a:cxn ang="0">
                <a:pos x="T0" y="T1"/>
              </a:cxn>
              <a:cxn ang="0">
                <a:pos x="T2" y="T3"/>
              </a:cxn>
              <a:cxn ang="0">
                <a:pos x="T4" y="T5"/>
              </a:cxn>
              <a:cxn ang="0">
                <a:pos x="T6" y="T7"/>
              </a:cxn>
            </a:cxnLst>
            <a:rect b="b" l="0" r="r" t="0"/>
            <a:pathLst>
              <a:path h="18" w="19">
                <a:moveTo>
                  <a:pt x="10" y="0"/>
                </a:moveTo>
                <a:lnTo>
                  <a:pt x="0" y="18"/>
                </a:lnTo>
                <a:lnTo>
                  <a:pt x="19" y="18"/>
                </a:lnTo>
                <a:lnTo>
                  <a:pt x="10"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57" name="Freeform 190"/>
          <p:cNvSpPr>
            <a:spLocks noEditPoints="1"/>
          </p:cNvSpPr>
          <p:nvPr/>
        </p:nvSpPr>
        <p:spPr bwMode="auto">
          <a:xfrm>
            <a:off x="7324725" y="3281363"/>
            <a:ext cx="95250" cy="57150"/>
          </a:xfrm>
          <a:custGeom>
            <a:gdLst>
              <a:gd fmla="*/ 31 w 42" name="T0"/>
              <a:gd fmla="*/ 0 h 25" name="T1"/>
              <a:gd fmla="*/ 14 w 42" name="T2"/>
              <a:gd fmla="*/ 0 h 25" name="T3"/>
              <a:gd fmla="*/ 0 w 42" name="T4"/>
              <a:gd fmla="*/ 25 h 25" name="T5"/>
              <a:gd fmla="*/ 42 w 42" name="T6"/>
              <a:gd fmla="*/ 25 h 25" name="T7"/>
              <a:gd fmla="*/ 31 w 42" name="T8"/>
              <a:gd fmla="*/ 0 h 25" name="T9"/>
              <a:gd fmla="*/ 16 w 42" name="T10"/>
              <a:gd fmla="*/ 4 h 25" name="T11"/>
              <a:gd fmla="*/ 28 w 42" name="T12"/>
              <a:gd fmla="*/ 4 h 25" name="T13"/>
              <a:gd fmla="*/ 35 w 42" name="T14"/>
              <a:gd fmla="*/ 21 h 25" name="T15"/>
              <a:gd fmla="*/ 7 w 42" name="T16"/>
              <a:gd fmla="*/ 21 h 25" name="T17"/>
              <a:gd fmla="*/ 16 w 42" name="T18"/>
              <a:gd fmla="*/ 4 h 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5" w="42">
                <a:moveTo>
                  <a:pt x="31" y="0"/>
                </a:moveTo>
                <a:cubicBezTo>
                  <a:pt x="14" y="0"/>
                  <a:pt x="14" y="0"/>
                  <a:pt x="14" y="0"/>
                </a:cubicBezTo>
                <a:cubicBezTo>
                  <a:pt x="0" y="25"/>
                  <a:pt x="0" y="25"/>
                  <a:pt x="0" y="25"/>
                </a:cubicBezTo>
                <a:cubicBezTo>
                  <a:pt x="42" y="25"/>
                  <a:pt x="42" y="25"/>
                  <a:pt x="42" y="25"/>
                </a:cubicBezTo>
                <a:lnTo>
                  <a:pt x="31" y="0"/>
                </a:lnTo>
                <a:close/>
                <a:moveTo>
                  <a:pt x="16" y="4"/>
                </a:moveTo>
                <a:cubicBezTo>
                  <a:pt x="19" y="4"/>
                  <a:pt x="25" y="4"/>
                  <a:pt x="28" y="4"/>
                </a:cubicBezTo>
                <a:cubicBezTo>
                  <a:pt x="29" y="7"/>
                  <a:pt x="33" y="15"/>
                  <a:pt x="35" y="21"/>
                </a:cubicBezTo>
                <a:cubicBezTo>
                  <a:pt x="28" y="21"/>
                  <a:pt x="15" y="21"/>
                  <a:pt x="7" y="21"/>
                </a:cubicBezTo>
                <a:cubicBezTo>
                  <a:pt x="11" y="15"/>
                  <a:pt x="15" y="7"/>
                  <a:pt x="16" y="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58" name="Freeform 191"/>
          <p:cNvSpPr/>
          <p:nvPr/>
        </p:nvSpPr>
        <p:spPr bwMode="auto">
          <a:xfrm>
            <a:off x="7858125" y="3279775"/>
            <a:ext cx="71438" cy="52388"/>
          </a:xfrm>
          <a:custGeom>
            <a:gdLst>
              <a:gd fmla="*/ 14 w 32" name="T0"/>
              <a:gd fmla="*/ 23 h 23" name="T1"/>
              <a:gd fmla="*/ 17 w 32" name="T2"/>
              <a:gd fmla="*/ 11 h 23" name="T3"/>
              <a:gd fmla="*/ 19 w 32" name="T4"/>
              <a:gd fmla="*/ 22 h 23" name="T5"/>
              <a:gd fmla="*/ 17 w 32" name="T6"/>
              <a:gd fmla="*/ 0 h 23" name="T7"/>
              <a:gd fmla="*/ 14 w 32" name="T8"/>
              <a:gd fmla="*/ 23 h 23" name="T9"/>
            </a:gdLst>
            <a:cxnLst>
              <a:cxn ang="0">
                <a:pos x="T0" y="T1"/>
              </a:cxn>
              <a:cxn ang="0">
                <a:pos x="T2" y="T3"/>
              </a:cxn>
              <a:cxn ang="0">
                <a:pos x="T4" y="T5"/>
              </a:cxn>
              <a:cxn ang="0">
                <a:pos x="T6" y="T7"/>
              </a:cxn>
              <a:cxn ang="0">
                <a:pos x="T8" y="T9"/>
              </a:cxn>
            </a:cxnLst>
            <a:rect b="b" l="0" r="r" t="0"/>
            <a:pathLst>
              <a:path h="23" w="32">
                <a:moveTo>
                  <a:pt x="14" y="23"/>
                </a:moveTo>
                <a:cubicBezTo>
                  <a:pt x="14" y="23"/>
                  <a:pt x="10" y="17"/>
                  <a:pt x="17" y="11"/>
                </a:cubicBezTo>
                <a:cubicBezTo>
                  <a:pt x="17" y="11"/>
                  <a:pt x="23" y="15"/>
                  <a:pt x="19" y="22"/>
                </a:cubicBezTo>
                <a:cubicBezTo>
                  <a:pt x="19" y="22"/>
                  <a:pt x="32" y="13"/>
                  <a:pt x="17" y="0"/>
                </a:cubicBezTo>
                <a:cubicBezTo>
                  <a:pt x="17" y="0"/>
                  <a:pt x="0" y="11"/>
                  <a:pt x="14" y="2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59" name="Freeform 192"/>
          <p:cNvSpPr/>
          <p:nvPr/>
        </p:nvSpPr>
        <p:spPr bwMode="auto">
          <a:xfrm>
            <a:off x="7875588" y="3355975"/>
            <a:ext cx="38100" cy="57150"/>
          </a:xfrm>
          <a:custGeom>
            <a:gdLst>
              <a:gd fmla="*/ 10 w 17" name="T0"/>
              <a:gd fmla="*/ 4 h 25" name="T1"/>
              <a:gd fmla="*/ 10 w 17" name="T2"/>
              <a:gd fmla="*/ 3 h 25" name="T3"/>
              <a:gd fmla="*/ 9 w 17" name="T4"/>
              <a:gd fmla="*/ 0 h 25" name="T5"/>
              <a:gd fmla="*/ 6 w 17" name="T6"/>
              <a:gd fmla="*/ 2 h 25" name="T7"/>
              <a:gd fmla="*/ 2 w 17" name="T8"/>
              <a:gd fmla="*/ 4 h 25" name="T9"/>
              <a:gd fmla="*/ 0 w 17" name="T10"/>
              <a:gd fmla="*/ 2 h 25" name="T11"/>
              <a:gd fmla="*/ 0 w 17" name="T12"/>
              <a:gd fmla="*/ 24 h 25" name="T13"/>
              <a:gd fmla="*/ 1 w 17" name="T14"/>
              <a:gd fmla="*/ 25 h 25" name="T15"/>
              <a:gd fmla="*/ 16 w 17" name="T16"/>
              <a:gd fmla="*/ 25 h 25" name="T17"/>
              <a:gd fmla="*/ 17 w 17" name="T18"/>
              <a:gd fmla="*/ 24 h 25" name="T19"/>
              <a:gd fmla="*/ 17 w 17" name="T20"/>
              <a:gd fmla="*/ 12 h 25" name="T21"/>
              <a:gd fmla="*/ 16 w 17" name="T22"/>
              <a:gd fmla="*/ 12 h 25" name="T23"/>
              <a:gd fmla="*/ 10 w 17" name="T24"/>
              <a:gd fmla="*/ 4 h 2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5" w="17">
                <a:moveTo>
                  <a:pt x="10" y="4"/>
                </a:moveTo>
                <a:cubicBezTo>
                  <a:pt x="10" y="3"/>
                  <a:pt x="10" y="3"/>
                  <a:pt x="10" y="3"/>
                </a:cubicBezTo>
                <a:cubicBezTo>
                  <a:pt x="10" y="2"/>
                  <a:pt x="9" y="0"/>
                  <a:pt x="9" y="0"/>
                </a:cubicBezTo>
                <a:cubicBezTo>
                  <a:pt x="9" y="0"/>
                  <a:pt x="8" y="0"/>
                  <a:pt x="6" y="2"/>
                </a:cubicBezTo>
                <a:cubicBezTo>
                  <a:pt x="5" y="4"/>
                  <a:pt x="3" y="4"/>
                  <a:pt x="2" y="4"/>
                </a:cubicBezTo>
                <a:cubicBezTo>
                  <a:pt x="1"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0" name="Freeform 193"/>
          <p:cNvSpPr/>
          <p:nvPr/>
        </p:nvSpPr>
        <p:spPr bwMode="auto">
          <a:xfrm>
            <a:off x="7875588" y="3333750"/>
            <a:ext cx="38100" cy="44450"/>
          </a:xfrm>
          <a:custGeom>
            <a:gdLst>
              <a:gd fmla="*/ 3 w 17" name="T0"/>
              <a:gd fmla="*/ 12 h 20" name="T1"/>
              <a:gd fmla="*/ 4 w 17" name="T2"/>
              <a:gd fmla="*/ 11 h 20" name="T3"/>
              <a:gd fmla="*/ 9 w 17" name="T4"/>
              <a:gd fmla="*/ 8 h 20" name="T5"/>
              <a:gd fmla="*/ 12 w 17" name="T6"/>
              <a:gd fmla="*/ 13 h 20" name="T7"/>
              <a:gd fmla="*/ 12 w 17" name="T8"/>
              <a:gd fmla="*/ 14 h 20" name="T9"/>
              <a:gd fmla="*/ 16 w 17" name="T10"/>
              <a:gd fmla="*/ 20 h 20" name="T11"/>
              <a:gd fmla="*/ 17 w 17" name="T12"/>
              <a:gd fmla="*/ 19 h 20" name="T13"/>
              <a:gd fmla="*/ 17 w 17" name="T14"/>
              <a:gd fmla="*/ 1 h 20" name="T15"/>
              <a:gd fmla="*/ 16 w 17" name="T16"/>
              <a:gd fmla="*/ 0 h 20" name="T17"/>
              <a:gd fmla="*/ 1 w 17" name="T18"/>
              <a:gd fmla="*/ 0 h 20" name="T19"/>
              <a:gd fmla="*/ 0 w 17" name="T20"/>
              <a:gd fmla="*/ 1 h 20" name="T21"/>
              <a:gd fmla="*/ 0 w 17" name="T22"/>
              <a:gd fmla="*/ 3 h 20" name="T23"/>
              <a:gd fmla="*/ 0 w 17" name="T24"/>
              <a:gd fmla="*/ 3 h 20" name="T25"/>
              <a:gd fmla="*/ 3 w 17" name="T26"/>
              <a:gd fmla="*/ 12 h 2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0" w="17">
                <a:moveTo>
                  <a:pt x="3" y="12"/>
                </a:moveTo>
                <a:cubicBezTo>
                  <a:pt x="3" y="12"/>
                  <a:pt x="4" y="12"/>
                  <a:pt x="4" y="11"/>
                </a:cubicBezTo>
                <a:cubicBezTo>
                  <a:pt x="6"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0" y="3"/>
                  <a:pt x="0" y="3"/>
                  <a:pt x="0" y="3"/>
                </a:cubicBezTo>
                <a:cubicBezTo>
                  <a:pt x="1" y="7"/>
                  <a:pt x="2" y="11"/>
                  <a:pt x="3" y="1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1" name="Freeform 194"/>
          <p:cNvSpPr/>
          <p:nvPr/>
        </p:nvSpPr>
        <p:spPr bwMode="auto">
          <a:xfrm>
            <a:off x="7964488" y="3279775"/>
            <a:ext cx="71437" cy="52388"/>
          </a:xfrm>
          <a:custGeom>
            <a:gdLst>
              <a:gd fmla="*/ 14 w 32" name="T0"/>
              <a:gd fmla="*/ 23 h 23" name="T1"/>
              <a:gd fmla="*/ 16 w 32" name="T2"/>
              <a:gd fmla="*/ 11 h 23" name="T3"/>
              <a:gd fmla="*/ 19 w 32" name="T4"/>
              <a:gd fmla="*/ 22 h 23" name="T5"/>
              <a:gd fmla="*/ 16 w 32" name="T6"/>
              <a:gd fmla="*/ 0 h 23" name="T7"/>
              <a:gd fmla="*/ 14 w 32" name="T8"/>
              <a:gd fmla="*/ 23 h 23" name="T9"/>
            </a:gdLst>
            <a:cxnLst>
              <a:cxn ang="0">
                <a:pos x="T0" y="T1"/>
              </a:cxn>
              <a:cxn ang="0">
                <a:pos x="T2" y="T3"/>
              </a:cxn>
              <a:cxn ang="0">
                <a:pos x="T4" y="T5"/>
              </a:cxn>
              <a:cxn ang="0">
                <a:pos x="T6" y="T7"/>
              </a:cxn>
              <a:cxn ang="0">
                <a:pos x="T8" y="T9"/>
              </a:cxn>
            </a:cxnLst>
            <a:rect b="b" l="0" r="r" t="0"/>
            <a:pathLst>
              <a:path h="23" w="32">
                <a:moveTo>
                  <a:pt x="14" y="23"/>
                </a:moveTo>
                <a:cubicBezTo>
                  <a:pt x="14" y="23"/>
                  <a:pt x="10" y="17"/>
                  <a:pt x="16" y="11"/>
                </a:cubicBezTo>
                <a:cubicBezTo>
                  <a:pt x="16" y="11"/>
                  <a:pt x="23" y="15"/>
                  <a:pt x="19" y="22"/>
                </a:cubicBezTo>
                <a:cubicBezTo>
                  <a:pt x="19" y="22"/>
                  <a:pt x="32" y="13"/>
                  <a:pt x="16" y="0"/>
                </a:cubicBezTo>
                <a:cubicBezTo>
                  <a:pt x="16" y="0"/>
                  <a:pt x="0" y="11"/>
                  <a:pt x="14" y="2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2" name="Freeform 195"/>
          <p:cNvSpPr/>
          <p:nvPr/>
        </p:nvSpPr>
        <p:spPr bwMode="auto">
          <a:xfrm>
            <a:off x="7981950" y="3355975"/>
            <a:ext cx="36513" cy="57150"/>
          </a:xfrm>
          <a:custGeom>
            <a:gdLst>
              <a:gd fmla="*/ 9 w 16" name="T0"/>
              <a:gd fmla="*/ 4 h 25" name="T1"/>
              <a:gd fmla="*/ 9 w 16" name="T2"/>
              <a:gd fmla="*/ 3 h 25" name="T3"/>
              <a:gd fmla="*/ 8 w 16" name="T4"/>
              <a:gd fmla="*/ 0 h 25" name="T5"/>
              <a:gd fmla="*/ 5 w 16" name="T6"/>
              <a:gd fmla="*/ 2 h 25" name="T7"/>
              <a:gd fmla="*/ 2 w 16" name="T8"/>
              <a:gd fmla="*/ 4 h 25" name="T9"/>
              <a:gd fmla="*/ 0 w 16" name="T10"/>
              <a:gd fmla="*/ 2 h 25" name="T11"/>
              <a:gd fmla="*/ 0 w 16" name="T12"/>
              <a:gd fmla="*/ 24 h 25" name="T13"/>
              <a:gd fmla="*/ 1 w 16" name="T14"/>
              <a:gd fmla="*/ 25 h 25" name="T15"/>
              <a:gd fmla="*/ 15 w 16" name="T16"/>
              <a:gd fmla="*/ 25 h 25" name="T17"/>
              <a:gd fmla="*/ 16 w 16" name="T18"/>
              <a:gd fmla="*/ 24 h 25" name="T19"/>
              <a:gd fmla="*/ 16 w 16" name="T20"/>
              <a:gd fmla="*/ 12 h 25" name="T21"/>
              <a:gd fmla="*/ 15 w 16" name="T22"/>
              <a:gd fmla="*/ 12 h 25" name="T23"/>
              <a:gd fmla="*/ 9 w 16" name="T24"/>
              <a:gd fmla="*/ 4 h 2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5" w="16">
                <a:moveTo>
                  <a:pt x="9" y="4"/>
                </a:moveTo>
                <a:cubicBezTo>
                  <a:pt x="9" y="3"/>
                  <a:pt x="9" y="3"/>
                  <a:pt x="9" y="3"/>
                </a:cubicBezTo>
                <a:cubicBezTo>
                  <a:pt x="9" y="2"/>
                  <a:pt x="9" y="0"/>
                  <a:pt x="8" y="0"/>
                </a:cubicBezTo>
                <a:cubicBezTo>
                  <a:pt x="8" y="0"/>
                  <a:pt x="7" y="0"/>
                  <a:pt x="5" y="2"/>
                </a:cubicBezTo>
                <a:cubicBezTo>
                  <a:pt x="4" y="4"/>
                  <a:pt x="3" y="4"/>
                  <a:pt x="2" y="4"/>
                </a:cubicBezTo>
                <a:cubicBezTo>
                  <a:pt x="1" y="3"/>
                  <a:pt x="0" y="3"/>
                  <a:pt x="0" y="2"/>
                </a:cubicBezTo>
                <a:cubicBezTo>
                  <a:pt x="0" y="24"/>
                  <a:pt x="0" y="24"/>
                  <a:pt x="0" y="24"/>
                </a:cubicBezTo>
                <a:cubicBezTo>
                  <a:pt x="0" y="24"/>
                  <a:pt x="0" y="25"/>
                  <a:pt x="1" y="25"/>
                </a:cubicBezTo>
                <a:cubicBezTo>
                  <a:pt x="15" y="25"/>
                  <a:pt x="15" y="25"/>
                  <a:pt x="15" y="25"/>
                </a:cubicBezTo>
                <a:cubicBezTo>
                  <a:pt x="16" y="25"/>
                  <a:pt x="16" y="24"/>
                  <a:pt x="16" y="24"/>
                </a:cubicBezTo>
                <a:cubicBezTo>
                  <a:pt x="16" y="12"/>
                  <a:pt x="16" y="12"/>
                  <a:pt x="16" y="12"/>
                </a:cubicBezTo>
                <a:cubicBezTo>
                  <a:pt x="16" y="12"/>
                  <a:pt x="16" y="12"/>
                  <a:pt x="15" y="12"/>
                </a:cubicBezTo>
                <a:cubicBezTo>
                  <a:pt x="12" y="12"/>
                  <a:pt x="10" y="6"/>
                  <a:pt x="9" y="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3" name="Freeform 196"/>
          <p:cNvSpPr/>
          <p:nvPr/>
        </p:nvSpPr>
        <p:spPr bwMode="auto">
          <a:xfrm>
            <a:off x="7981950" y="3333750"/>
            <a:ext cx="36513" cy="44450"/>
          </a:xfrm>
          <a:custGeom>
            <a:gdLst>
              <a:gd fmla="*/ 2 w 16" name="T0"/>
              <a:gd fmla="*/ 12 h 20" name="T1"/>
              <a:gd fmla="*/ 4 w 16" name="T2"/>
              <a:gd fmla="*/ 11 h 20" name="T3"/>
              <a:gd fmla="*/ 9 w 16" name="T4"/>
              <a:gd fmla="*/ 8 h 20" name="T5"/>
              <a:gd fmla="*/ 11 w 16" name="T6"/>
              <a:gd fmla="*/ 13 h 20" name="T7"/>
              <a:gd fmla="*/ 11 w 16" name="T8"/>
              <a:gd fmla="*/ 14 h 20" name="T9"/>
              <a:gd fmla="*/ 15 w 16" name="T10"/>
              <a:gd fmla="*/ 20 h 20" name="T11"/>
              <a:gd fmla="*/ 16 w 16" name="T12"/>
              <a:gd fmla="*/ 19 h 20" name="T13"/>
              <a:gd fmla="*/ 16 w 16" name="T14"/>
              <a:gd fmla="*/ 1 h 20" name="T15"/>
              <a:gd fmla="*/ 15 w 16" name="T16"/>
              <a:gd fmla="*/ 0 h 20" name="T17"/>
              <a:gd fmla="*/ 1 w 16" name="T18"/>
              <a:gd fmla="*/ 0 h 20" name="T19"/>
              <a:gd fmla="*/ 0 w 16" name="T20"/>
              <a:gd fmla="*/ 1 h 20" name="T21"/>
              <a:gd fmla="*/ 0 w 16" name="T22"/>
              <a:gd fmla="*/ 3 h 20" name="T23"/>
              <a:gd fmla="*/ 0 w 16" name="T24"/>
              <a:gd fmla="*/ 3 h 20" name="T25"/>
              <a:gd fmla="*/ 2 w 16" name="T26"/>
              <a:gd fmla="*/ 12 h 2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0" w="16">
                <a:moveTo>
                  <a:pt x="2" y="12"/>
                </a:moveTo>
                <a:cubicBezTo>
                  <a:pt x="3" y="12"/>
                  <a:pt x="3" y="12"/>
                  <a:pt x="4" y="11"/>
                </a:cubicBezTo>
                <a:cubicBezTo>
                  <a:pt x="6" y="9"/>
                  <a:pt x="7" y="8"/>
                  <a:pt x="9" y="8"/>
                </a:cubicBezTo>
                <a:cubicBezTo>
                  <a:pt x="10" y="9"/>
                  <a:pt x="11" y="11"/>
                  <a:pt x="11" y="13"/>
                </a:cubicBezTo>
                <a:cubicBezTo>
                  <a:pt x="11" y="14"/>
                  <a:pt x="11" y="14"/>
                  <a:pt x="11" y="14"/>
                </a:cubicBezTo>
                <a:cubicBezTo>
                  <a:pt x="12" y="16"/>
                  <a:pt x="14" y="20"/>
                  <a:pt x="15" y="20"/>
                </a:cubicBezTo>
                <a:cubicBezTo>
                  <a:pt x="16" y="20"/>
                  <a:pt x="16" y="20"/>
                  <a:pt x="16" y="19"/>
                </a:cubicBezTo>
                <a:cubicBezTo>
                  <a:pt x="16" y="1"/>
                  <a:pt x="16" y="1"/>
                  <a:pt x="16" y="1"/>
                </a:cubicBezTo>
                <a:cubicBezTo>
                  <a:pt x="16" y="0"/>
                  <a:pt x="16" y="0"/>
                  <a:pt x="15" y="0"/>
                </a:cubicBezTo>
                <a:cubicBezTo>
                  <a:pt x="1" y="0"/>
                  <a:pt x="1" y="0"/>
                  <a:pt x="1" y="0"/>
                </a:cubicBezTo>
                <a:cubicBezTo>
                  <a:pt x="0" y="0"/>
                  <a:pt x="0" y="0"/>
                  <a:pt x="0" y="1"/>
                </a:cubicBezTo>
                <a:cubicBezTo>
                  <a:pt x="0" y="3"/>
                  <a:pt x="0" y="3"/>
                  <a:pt x="0" y="3"/>
                </a:cubicBezTo>
                <a:cubicBezTo>
                  <a:pt x="0" y="3"/>
                  <a:pt x="0" y="3"/>
                  <a:pt x="0" y="3"/>
                </a:cubicBezTo>
                <a:cubicBezTo>
                  <a:pt x="0" y="7"/>
                  <a:pt x="1" y="11"/>
                  <a:pt x="2" y="1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4" name="Freeform 197"/>
          <p:cNvSpPr/>
          <p:nvPr/>
        </p:nvSpPr>
        <p:spPr bwMode="auto">
          <a:xfrm>
            <a:off x="8062913" y="3279775"/>
            <a:ext cx="73025" cy="52388"/>
          </a:xfrm>
          <a:custGeom>
            <a:gdLst>
              <a:gd fmla="*/ 14 w 32" name="T0"/>
              <a:gd fmla="*/ 23 h 23" name="T1"/>
              <a:gd fmla="*/ 17 w 32" name="T2"/>
              <a:gd fmla="*/ 11 h 23" name="T3"/>
              <a:gd fmla="*/ 19 w 32" name="T4"/>
              <a:gd fmla="*/ 22 h 23" name="T5"/>
              <a:gd fmla="*/ 17 w 32" name="T6"/>
              <a:gd fmla="*/ 0 h 23" name="T7"/>
              <a:gd fmla="*/ 14 w 32" name="T8"/>
              <a:gd fmla="*/ 23 h 23" name="T9"/>
            </a:gdLst>
            <a:cxnLst>
              <a:cxn ang="0">
                <a:pos x="T0" y="T1"/>
              </a:cxn>
              <a:cxn ang="0">
                <a:pos x="T2" y="T3"/>
              </a:cxn>
              <a:cxn ang="0">
                <a:pos x="T4" y="T5"/>
              </a:cxn>
              <a:cxn ang="0">
                <a:pos x="T6" y="T7"/>
              </a:cxn>
              <a:cxn ang="0">
                <a:pos x="T8" y="T9"/>
              </a:cxn>
            </a:cxnLst>
            <a:rect b="b" l="0" r="r" t="0"/>
            <a:pathLst>
              <a:path h="23" w="32">
                <a:moveTo>
                  <a:pt x="14" y="23"/>
                </a:moveTo>
                <a:cubicBezTo>
                  <a:pt x="14" y="23"/>
                  <a:pt x="10" y="17"/>
                  <a:pt x="17" y="11"/>
                </a:cubicBezTo>
                <a:cubicBezTo>
                  <a:pt x="17" y="11"/>
                  <a:pt x="24" y="15"/>
                  <a:pt x="19" y="22"/>
                </a:cubicBezTo>
                <a:cubicBezTo>
                  <a:pt x="19" y="22"/>
                  <a:pt x="32" y="13"/>
                  <a:pt x="17" y="0"/>
                </a:cubicBezTo>
                <a:cubicBezTo>
                  <a:pt x="17" y="0"/>
                  <a:pt x="0" y="11"/>
                  <a:pt x="14" y="2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5" name="Freeform 198"/>
          <p:cNvSpPr/>
          <p:nvPr/>
        </p:nvSpPr>
        <p:spPr bwMode="auto">
          <a:xfrm>
            <a:off x="8080375" y="3355975"/>
            <a:ext cx="39688" cy="57150"/>
          </a:xfrm>
          <a:custGeom>
            <a:gdLst>
              <a:gd fmla="*/ 10 w 17" name="T0"/>
              <a:gd fmla="*/ 4 h 25" name="T1"/>
              <a:gd fmla="*/ 10 w 17" name="T2"/>
              <a:gd fmla="*/ 3 h 25" name="T3"/>
              <a:gd fmla="*/ 9 w 17" name="T4"/>
              <a:gd fmla="*/ 0 h 25" name="T5"/>
              <a:gd fmla="*/ 6 w 17" name="T6"/>
              <a:gd fmla="*/ 2 h 25" name="T7"/>
              <a:gd fmla="*/ 2 w 17" name="T8"/>
              <a:gd fmla="*/ 4 h 25" name="T9"/>
              <a:gd fmla="*/ 0 w 17" name="T10"/>
              <a:gd fmla="*/ 2 h 25" name="T11"/>
              <a:gd fmla="*/ 0 w 17" name="T12"/>
              <a:gd fmla="*/ 24 h 25" name="T13"/>
              <a:gd fmla="*/ 1 w 17" name="T14"/>
              <a:gd fmla="*/ 25 h 25" name="T15"/>
              <a:gd fmla="*/ 16 w 17" name="T16"/>
              <a:gd fmla="*/ 25 h 25" name="T17"/>
              <a:gd fmla="*/ 17 w 17" name="T18"/>
              <a:gd fmla="*/ 24 h 25" name="T19"/>
              <a:gd fmla="*/ 17 w 17" name="T20"/>
              <a:gd fmla="*/ 12 h 25" name="T21"/>
              <a:gd fmla="*/ 16 w 17" name="T22"/>
              <a:gd fmla="*/ 12 h 25" name="T23"/>
              <a:gd fmla="*/ 10 w 17" name="T24"/>
              <a:gd fmla="*/ 4 h 2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5" w="17">
                <a:moveTo>
                  <a:pt x="10" y="4"/>
                </a:moveTo>
                <a:cubicBezTo>
                  <a:pt x="10" y="3"/>
                  <a:pt x="10" y="3"/>
                  <a:pt x="10" y="3"/>
                </a:cubicBezTo>
                <a:cubicBezTo>
                  <a:pt x="10" y="2"/>
                  <a:pt x="9" y="0"/>
                  <a:pt x="9" y="0"/>
                </a:cubicBezTo>
                <a:cubicBezTo>
                  <a:pt x="9" y="0"/>
                  <a:pt x="8" y="0"/>
                  <a:pt x="6" y="2"/>
                </a:cubicBezTo>
                <a:cubicBezTo>
                  <a:pt x="5" y="4"/>
                  <a:pt x="3" y="4"/>
                  <a:pt x="2" y="4"/>
                </a:cubicBezTo>
                <a:cubicBezTo>
                  <a:pt x="2"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6" name="Freeform 199"/>
          <p:cNvSpPr/>
          <p:nvPr/>
        </p:nvSpPr>
        <p:spPr bwMode="auto">
          <a:xfrm>
            <a:off x="8080375" y="3333750"/>
            <a:ext cx="39688" cy="44450"/>
          </a:xfrm>
          <a:custGeom>
            <a:gdLst>
              <a:gd fmla="*/ 3 w 17" name="T0"/>
              <a:gd fmla="*/ 12 h 20" name="T1"/>
              <a:gd fmla="*/ 4 w 17" name="T2"/>
              <a:gd fmla="*/ 11 h 20" name="T3"/>
              <a:gd fmla="*/ 9 w 17" name="T4"/>
              <a:gd fmla="*/ 8 h 20" name="T5"/>
              <a:gd fmla="*/ 12 w 17" name="T6"/>
              <a:gd fmla="*/ 13 h 20" name="T7"/>
              <a:gd fmla="*/ 12 w 17" name="T8"/>
              <a:gd fmla="*/ 14 h 20" name="T9"/>
              <a:gd fmla="*/ 16 w 17" name="T10"/>
              <a:gd fmla="*/ 20 h 20" name="T11"/>
              <a:gd fmla="*/ 17 w 17" name="T12"/>
              <a:gd fmla="*/ 19 h 20" name="T13"/>
              <a:gd fmla="*/ 17 w 17" name="T14"/>
              <a:gd fmla="*/ 1 h 20" name="T15"/>
              <a:gd fmla="*/ 16 w 17" name="T16"/>
              <a:gd fmla="*/ 0 h 20" name="T17"/>
              <a:gd fmla="*/ 1 w 17" name="T18"/>
              <a:gd fmla="*/ 0 h 20" name="T19"/>
              <a:gd fmla="*/ 0 w 17" name="T20"/>
              <a:gd fmla="*/ 1 h 20" name="T21"/>
              <a:gd fmla="*/ 0 w 17" name="T22"/>
              <a:gd fmla="*/ 3 h 20" name="T23"/>
              <a:gd fmla="*/ 1 w 17" name="T24"/>
              <a:gd fmla="*/ 3 h 20" name="T25"/>
              <a:gd fmla="*/ 3 w 17" name="T26"/>
              <a:gd fmla="*/ 12 h 2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0" w="17">
                <a:moveTo>
                  <a:pt x="3" y="12"/>
                </a:moveTo>
                <a:cubicBezTo>
                  <a:pt x="3" y="12"/>
                  <a:pt x="4" y="12"/>
                  <a:pt x="4" y="11"/>
                </a:cubicBezTo>
                <a:cubicBezTo>
                  <a:pt x="7"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1" y="3"/>
                  <a:pt x="1" y="3"/>
                  <a:pt x="1" y="3"/>
                </a:cubicBezTo>
                <a:cubicBezTo>
                  <a:pt x="1" y="7"/>
                  <a:pt x="2" y="11"/>
                  <a:pt x="3" y="1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7" name="Rectangle 200"/>
          <p:cNvSpPr>
            <a:spLocks noChangeArrowheads="1"/>
          </p:cNvSpPr>
          <p:nvPr/>
        </p:nvSpPr>
        <p:spPr bwMode="auto">
          <a:xfrm>
            <a:off x="7842250" y="3541713"/>
            <a:ext cx="322263" cy="17462"/>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8" name="Freeform 201"/>
          <p:cNvSpPr/>
          <p:nvPr/>
        </p:nvSpPr>
        <p:spPr bwMode="auto">
          <a:xfrm>
            <a:off x="7851775" y="3457575"/>
            <a:ext cx="303213" cy="80963"/>
          </a:xfrm>
          <a:custGeom>
            <a:gdLst>
              <a:gd fmla="*/ 121 w 135" name="T0"/>
              <a:gd fmla="*/ 5 h 36" name="T1"/>
              <a:gd fmla="*/ 119 w 135" name="T2"/>
              <a:gd fmla="*/ 3 h 36" name="T3"/>
              <a:gd fmla="*/ 115 w 135" name="T4"/>
              <a:gd fmla="*/ 5 h 36" name="T5"/>
              <a:gd fmla="*/ 115 w 135" name="T6"/>
              <a:gd fmla="*/ 5 h 36" name="T7"/>
              <a:gd fmla="*/ 110 w 135" name="T8"/>
              <a:gd fmla="*/ 8 h 36" name="T9"/>
              <a:gd fmla="*/ 103 w 135" name="T10"/>
              <a:gd fmla="*/ 3 h 36" name="T11"/>
              <a:gd fmla="*/ 100 w 135" name="T12"/>
              <a:gd fmla="*/ 2 h 36" name="T13"/>
              <a:gd fmla="*/ 97 w 135" name="T14"/>
              <a:gd fmla="*/ 4 h 36" name="T15"/>
              <a:gd fmla="*/ 97 w 135" name="T16"/>
              <a:gd fmla="*/ 4 h 36" name="T17"/>
              <a:gd fmla="*/ 87 w 135" name="T18"/>
              <a:gd fmla="*/ 10 h 36" name="T19"/>
              <a:gd fmla="*/ 75 w 135" name="T20"/>
              <a:gd fmla="*/ 3 h 36" name="T21"/>
              <a:gd fmla="*/ 74 w 135" name="T22"/>
              <a:gd fmla="*/ 2 h 36" name="T23"/>
              <a:gd fmla="*/ 72 w 135" name="T24"/>
              <a:gd fmla="*/ 0 h 36" name="T25"/>
              <a:gd fmla="*/ 68 w 135" name="T26"/>
              <a:gd fmla="*/ 2 h 36" name="T27"/>
              <a:gd fmla="*/ 54 w 135" name="T28"/>
              <a:gd fmla="*/ 3 h 36" name="T29"/>
              <a:gd fmla="*/ 47 w 135" name="T30"/>
              <a:gd fmla="*/ 5 h 36" name="T31"/>
              <a:gd fmla="*/ 45 w 135" name="T32"/>
              <a:gd fmla="*/ 7 h 36" name="T33"/>
              <a:gd fmla="*/ 27 w 135" name="T34"/>
              <a:gd fmla="*/ 6 h 36" name="T35"/>
              <a:gd fmla="*/ 14 w 135" name="T36"/>
              <a:gd fmla="*/ 6 h 36" name="T37"/>
              <a:gd fmla="*/ 0 w 135" name="T38"/>
              <a:gd fmla="*/ 10 h 36" name="T39"/>
              <a:gd fmla="*/ 0 w 135" name="T40"/>
              <a:gd fmla="*/ 36 h 36" name="T41"/>
              <a:gd fmla="*/ 135 w 135" name="T42"/>
              <a:gd fmla="*/ 36 h 36" name="T43"/>
              <a:gd fmla="*/ 135 w 135" name="T44"/>
              <a:gd fmla="*/ 10 h 36" name="T45"/>
              <a:gd fmla="*/ 121 w 135" name="T46"/>
              <a:gd fmla="*/ 5 h 36"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36" w="135">
                <a:moveTo>
                  <a:pt x="121" y="5"/>
                </a:moveTo>
                <a:cubicBezTo>
                  <a:pt x="120" y="4"/>
                  <a:pt x="120" y="3"/>
                  <a:pt x="119" y="3"/>
                </a:cubicBezTo>
                <a:cubicBezTo>
                  <a:pt x="117" y="3"/>
                  <a:pt x="116" y="4"/>
                  <a:pt x="115" y="5"/>
                </a:cubicBezTo>
                <a:cubicBezTo>
                  <a:pt x="115" y="5"/>
                  <a:pt x="115" y="5"/>
                  <a:pt x="115" y="5"/>
                </a:cubicBezTo>
                <a:cubicBezTo>
                  <a:pt x="114" y="6"/>
                  <a:pt x="112" y="8"/>
                  <a:pt x="110" y="8"/>
                </a:cubicBezTo>
                <a:cubicBezTo>
                  <a:pt x="108" y="8"/>
                  <a:pt x="106" y="7"/>
                  <a:pt x="103" y="3"/>
                </a:cubicBezTo>
                <a:cubicBezTo>
                  <a:pt x="102" y="2"/>
                  <a:pt x="100" y="2"/>
                  <a:pt x="100" y="2"/>
                </a:cubicBezTo>
                <a:cubicBezTo>
                  <a:pt x="99" y="2"/>
                  <a:pt x="98" y="3"/>
                  <a:pt x="97" y="4"/>
                </a:cubicBezTo>
                <a:cubicBezTo>
                  <a:pt x="97" y="4"/>
                  <a:pt x="97" y="4"/>
                  <a:pt x="97" y="4"/>
                </a:cubicBezTo>
                <a:cubicBezTo>
                  <a:pt x="94" y="8"/>
                  <a:pt x="91" y="10"/>
                  <a:pt x="87" y="10"/>
                </a:cubicBezTo>
                <a:cubicBezTo>
                  <a:pt x="80" y="10"/>
                  <a:pt x="75" y="3"/>
                  <a:pt x="75" y="3"/>
                </a:cubicBezTo>
                <a:cubicBezTo>
                  <a:pt x="74" y="2"/>
                  <a:pt x="74" y="2"/>
                  <a:pt x="74" y="2"/>
                </a:cubicBezTo>
                <a:cubicBezTo>
                  <a:pt x="74" y="1"/>
                  <a:pt x="73" y="0"/>
                  <a:pt x="72" y="0"/>
                </a:cubicBezTo>
                <a:cubicBezTo>
                  <a:pt x="71" y="0"/>
                  <a:pt x="70" y="0"/>
                  <a:pt x="68" y="2"/>
                </a:cubicBezTo>
                <a:cubicBezTo>
                  <a:pt x="62" y="7"/>
                  <a:pt x="56" y="4"/>
                  <a:pt x="54" y="3"/>
                </a:cubicBezTo>
                <a:cubicBezTo>
                  <a:pt x="51" y="1"/>
                  <a:pt x="50" y="2"/>
                  <a:pt x="47" y="5"/>
                </a:cubicBezTo>
                <a:cubicBezTo>
                  <a:pt x="45" y="7"/>
                  <a:pt x="45" y="7"/>
                  <a:pt x="45" y="7"/>
                </a:cubicBezTo>
                <a:cubicBezTo>
                  <a:pt x="39" y="12"/>
                  <a:pt x="31" y="10"/>
                  <a:pt x="27" y="6"/>
                </a:cubicBezTo>
                <a:cubicBezTo>
                  <a:pt x="23" y="3"/>
                  <a:pt x="20" y="1"/>
                  <a:pt x="14" y="6"/>
                </a:cubicBezTo>
                <a:cubicBezTo>
                  <a:pt x="7" y="11"/>
                  <a:pt x="2" y="10"/>
                  <a:pt x="0" y="10"/>
                </a:cubicBezTo>
                <a:cubicBezTo>
                  <a:pt x="0" y="36"/>
                  <a:pt x="0" y="36"/>
                  <a:pt x="0" y="36"/>
                </a:cubicBezTo>
                <a:cubicBezTo>
                  <a:pt x="135" y="36"/>
                  <a:pt x="135" y="36"/>
                  <a:pt x="135" y="36"/>
                </a:cubicBezTo>
                <a:cubicBezTo>
                  <a:pt x="135" y="10"/>
                  <a:pt x="135" y="10"/>
                  <a:pt x="135" y="10"/>
                </a:cubicBezTo>
                <a:cubicBezTo>
                  <a:pt x="131" y="10"/>
                  <a:pt x="125" y="10"/>
                  <a:pt x="121" y="5"/>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69" name="Freeform 202"/>
          <p:cNvSpPr/>
          <p:nvPr/>
        </p:nvSpPr>
        <p:spPr bwMode="auto">
          <a:xfrm flipH="1">
            <a:off x="7851775" y="3479800"/>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70" name="Freeform 203"/>
          <p:cNvSpPr/>
          <p:nvPr/>
        </p:nvSpPr>
        <p:spPr bwMode="auto">
          <a:xfrm flipH="1">
            <a:off x="7851775" y="3479800"/>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71" name="Freeform 204"/>
          <p:cNvSpPr/>
          <p:nvPr/>
        </p:nvSpPr>
        <p:spPr bwMode="auto">
          <a:xfrm>
            <a:off x="7851775" y="3479800"/>
            <a:ext cx="1588" cy="0"/>
          </a:xfrm>
          <a:custGeom>
            <a:gdLst>
              <a:gd fmla="*/ 1 w 1" name="T0"/>
              <a:gd fmla="*/ 0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0" y="0"/>
                </a:cubicBezTo>
                <a:cubicBezTo>
                  <a:pt x="0" y="0"/>
                  <a:pt x="0" y="0"/>
                  <a:pt x="0" y="0"/>
                </a:cubicBezTo>
                <a:cubicBezTo>
                  <a:pt x="1" y="0"/>
                  <a:pt x="1" y="0"/>
                  <a:pt x="1"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7" name="Freeform 206"/>
          <p:cNvSpPr/>
          <p:nvPr/>
        </p:nvSpPr>
        <p:spPr bwMode="auto">
          <a:xfrm>
            <a:off x="7839075" y="3417888"/>
            <a:ext cx="327025" cy="71437"/>
          </a:xfrm>
          <a:custGeom>
            <a:gdLst>
              <a:gd fmla="*/ 5 w 145" name="T0"/>
              <a:gd fmla="*/ 0 h 32" name="T1"/>
              <a:gd fmla="*/ 1 w 145" name="T2"/>
              <a:gd fmla="*/ 4 h 32" name="T3"/>
              <a:gd fmla="*/ 1 w 145" name="T4"/>
              <a:gd fmla="*/ 19 h 32" name="T5"/>
              <a:gd fmla="*/ 6 w 145" name="T6"/>
              <a:gd fmla="*/ 26 h 32" name="T7"/>
              <a:gd fmla="*/ 18 w 145" name="T8"/>
              <a:gd fmla="*/ 22 h 32" name="T9"/>
              <a:gd fmla="*/ 33 w 145" name="T10"/>
              <a:gd fmla="*/ 23 h 32" name="T11"/>
              <a:gd fmla="*/ 48 w 145" name="T12"/>
              <a:gd fmla="*/ 23 h 32" name="T13"/>
              <a:gd fmla="*/ 60 w 145" name="T14"/>
              <a:gd fmla="*/ 19 h 32" name="T15"/>
              <a:gd fmla="*/ 72 w 145" name="T16"/>
              <a:gd fmla="*/ 18 h 32" name="T17"/>
              <a:gd fmla="*/ 82 w 145" name="T18"/>
              <a:gd fmla="*/ 19 h 32" name="T19"/>
              <a:gd fmla="*/ 100 w 145" name="T20"/>
              <a:gd fmla="*/ 21 h 32" name="T21"/>
              <a:gd fmla="*/ 109 w 145" name="T22"/>
              <a:gd fmla="*/ 20 h 32" name="T23"/>
              <a:gd fmla="*/ 119 w 145" name="T24"/>
              <a:gd fmla="*/ 21 h 32" name="T25"/>
              <a:gd fmla="*/ 128 w 145" name="T26"/>
              <a:gd fmla="*/ 21 h 32" name="T27"/>
              <a:gd fmla="*/ 141 w 145" name="T28"/>
              <a:gd fmla="*/ 26 h 32" name="T29"/>
              <a:gd fmla="*/ 145 w 145" name="T30"/>
              <a:gd fmla="*/ 21 h 32" name="T31"/>
              <a:gd fmla="*/ 145 w 145" name="T32"/>
              <a:gd fmla="*/ 5 h 32" name="T33"/>
              <a:gd fmla="*/ 139 w 145" name="T34"/>
              <a:gd fmla="*/ 1 h 32" name="T35"/>
              <a:gd fmla="*/ 5 w 145" name="T36"/>
              <a:gd fmla="*/ 0 h 32"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2" w="145">
                <a:moveTo>
                  <a:pt x="5" y="0"/>
                </a:moveTo>
                <a:cubicBezTo>
                  <a:pt x="5" y="0"/>
                  <a:pt x="1" y="0"/>
                  <a:pt x="1" y="4"/>
                </a:cubicBezTo>
                <a:cubicBezTo>
                  <a:pt x="1" y="19"/>
                  <a:pt x="1" y="19"/>
                  <a:pt x="1" y="19"/>
                </a:cubicBezTo>
                <a:cubicBezTo>
                  <a:pt x="1" y="19"/>
                  <a:pt x="0" y="26"/>
                  <a:pt x="6" y="26"/>
                </a:cubicBezTo>
                <a:cubicBezTo>
                  <a:pt x="6" y="26"/>
                  <a:pt x="11" y="27"/>
                  <a:pt x="18" y="22"/>
                </a:cubicBezTo>
                <a:cubicBezTo>
                  <a:pt x="25" y="17"/>
                  <a:pt x="29" y="19"/>
                  <a:pt x="33" y="23"/>
                </a:cubicBezTo>
                <a:cubicBezTo>
                  <a:pt x="37" y="26"/>
                  <a:pt x="43" y="27"/>
                  <a:pt x="48" y="23"/>
                </a:cubicBezTo>
                <a:cubicBezTo>
                  <a:pt x="53" y="19"/>
                  <a:pt x="55" y="16"/>
                  <a:pt x="60" y="19"/>
                </a:cubicBezTo>
                <a:cubicBezTo>
                  <a:pt x="60" y="19"/>
                  <a:pt x="66" y="23"/>
                  <a:pt x="72" y="18"/>
                </a:cubicBezTo>
                <a:cubicBezTo>
                  <a:pt x="78" y="13"/>
                  <a:pt x="80" y="17"/>
                  <a:pt x="82" y="19"/>
                </a:cubicBezTo>
                <a:cubicBezTo>
                  <a:pt x="83" y="22"/>
                  <a:pt x="92" y="32"/>
                  <a:pt x="100" y="21"/>
                </a:cubicBezTo>
                <a:cubicBezTo>
                  <a:pt x="100" y="21"/>
                  <a:pt x="103" y="14"/>
                  <a:pt x="109" y="20"/>
                </a:cubicBezTo>
                <a:cubicBezTo>
                  <a:pt x="115" y="26"/>
                  <a:pt x="117" y="23"/>
                  <a:pt x="119" y="21"/>
                </a:cubicBezTo>
                <a:cubicBezTo>
                  <a:pt x="121" y="19"/>
                  <a:pt x="125" y="17"/>
                  <a:pt x="128" y="21"/>
                </a:cubicBezTo>
                <a:cubicBezTo>
                  <a:pt x="132" y="26"/>
                  <a:pt x="136" y="26"/>
                  <a:pt x="141" y="26"/>
                </a:cubicBezTo>
                <a:cubicBezTo>
                  <a:pt x="145" y="25"/>
                  <a:pt x="145" y="23"/>
                  <a:pt x="145" y="21"/>
                </a:cubicBezTo>
                <a:cubicBezTo>
                  <a:pt x="145" y="5"/>
                  <a:pt x="145" y="5"/>
                  <a:pt x="145" y="5"/>
                </a:cubicBezTo>
                <a:cubicBezTo>
                  <a:pt x="145" y="5"/>
                  <a:pt x="145" y="1"/>
                  <a:pt x="139" y="1"/>
                </a:cubicBezTo>
                <a:lnTo>
                  <a:pt x="5"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8" name="Oval 207"/>
          <p:cNvSpPr>
            <a:spLocks noChangeArrowheads="1"/>
          </p:cNvSpPr>
          <p:nvPr/>
        </p:nvSpPr>
        <p:spPr bwMode="auto">
          <a:xfrm>
            <a:off x="7886700" y="3479800"/>
            <a:ext cx="22225" cy="23813"/>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9" name="Oval 208"/>
          <p:cNvSpPr>
            <a:spLocks noChangeArrowheads="1"/>
          </p:cNvSpPr>
          <p:nvPr/>
        </p:nvSpPr>
        <p:spPr bwMode="auto">
          <a:xfrm>
            <a:off x="7954963" y="3479800"/>
            <a:ext cx="22225" cy="23813"/>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0" name="Oval 209"/>
          <p:cNvSpPr>
            <a:spLocks noChangeArrowheads="1"/>
          </p:cNvSpPr>
          <p:nvPr/>
        </p:nvSpPr>
        <p:spPr bwMode="auto">
          <a:xfrm>
            <a:off x="8021638" y="3479800"/>
            <a:ext cx="23812" cy="23813"/>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1" name="Oval 210"/>
          <p:cNvSpPr>
            <a:spLocks noChangeArrowheads="1"/>
          </p:cNvSpPr>
          <p:nvPr/>
        </p:nvSpPr>
        <p:spPr bwMode="auto">
          <a:xfrm>
            <a:off x="8089900" y="3479800"/>
            <a:ext cx="22225" cy="23813"/>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 name="Rectangle 211"/>
          <p:cNvSpPr>
            <a:spLocks noChangeArrowheads="1"/>
          </p:cNvSpPr>
          <p:nvPr/>
        </p:nvSpPr>
        <p:spPr bwMode="auto">
          <a:xfrm>
            <a:off x="820738" y="3986213"/>
            <a:ext cx="314325" cy="26987"/>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 name="Rectangle 212"/>
          <p:cNvSpPr>
            <a:spLocks noChangeArrowheads="1"/>
          </p:cNvSpPr>
          <p:nvPr/>
        </p:nvSpPr>
        <p:spPr bwMode="auto">
          <a:xfrm>
            <a:off x="820738" y="4167188"/>
            <a:ext cx="314325" cy="23812"/>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 name="Freeform 213"/>
          <p:cNvSpPr/>
          <p:nvPr/>
        </p:nvSpPr>
        <p:spPr bwMode="auto">
          <a:xfrm flipH="1">
            <a:off x="976313" y="4017963"/>
            <a:ext cx="0" cy="1587"/>
          </a:xfrm>
          <a:custGeom>
            <a:gdLst>
              <a:gd fmla="*/ 1 h 1" name="T0"/>
              <a:gd fmla="*/ 1 h 1" name="T1"/>
              <a:gd fmla="*/ 0 h 1" name="T2"/>
              <a:gd fmla="*/ 1 h 1" name="T3"/>
            </a:gdLst>
            <a:cxnLst>
              <a:cxn ang="0">
                <a:pos x="0" y="T0"/>
              </a:cxn>
              <a:cxn ang="0">
                <a:pos x="0" y="T1"/>
              </a:cxn>
              <a:cxn ang="0">
                <a:pos x="0" y="T2"/>
              </a:cxn>
              <a:cxn ang="0">
                <a:pos x="0" y="T3"/>
              </a:cxn>
            </a:cxnLst>
            <a:rect b="b" l="0" r="r" t="0"/>
            <a:pathLst>
              <a:path h="1">
                <a:moveTo>
                  <a:pt x="0" y="1"/>
                </a:moveTo>
                <a:lnTo>
                  <a:pt x="0" y="1"/>
                </a:lnTo>
                <a:lnTo>
                  <a:pt x="0" y="0"/>
                </a:lnTo>
                <a:lnTo>
                  <a:pt x="0" y="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 name="Freeform 214"/>
          <p:cNvSpPr/>
          <p:nvPr/>
        </p:nvSpPr>
        <p:spPr bwMode="auto">
          <a:xfrm>
            <a:off x="1046163" y="4017963"/>
            <a:ext cx="3175" cy="1587"/>
          </a:xfrm>
          <a:custGeom>
            <a:gdLst>
              <a:gd fmla="*/ 0 w 2" name="T0"/>
              <a:gd fmla="*/ 1 h 1" name="T1"/>
              <a:gd fmla="*/ 2 w 2" name="T2"/>
              <a:gd fmla="*/ 1 h 1" name="T3"/>
              <a:gd fmla="*/ 2 w 2" name="T4"/>
              <a:gd fmla="*/ 0 h 1" name="T5"/>
              <a:gd fmla="*/ 0 w 2" name="T6"/>
              <a:gd fmla="*/ 1 h 1" name="T7"/>
            </a:gdLst>
            <a:cxnLst>
              <a:cxn ang="0">
                <a:pos x="T0" y="T1"/>
              </a:cxn>
              <a:cxn ang="0">
                <a:pos x="T2" y="T3"/>
              </a:cxn>
              <a:cxn ang="0">
                <a:pos x="T4" y="T5"/>
              </a:cxn>
              <a:cxn ang="0">
                <a:pos x="T6" y="T7"/>
              </a:cxn>
            </a:cxnLst>
            <a:rect b="b" l="0" r="r" t="0"/>
            <a:pathLst>
              <a:path h="1" w="2">
                <a:moveTo>
                  <a:pt x="0" y="1"/>
                </a:moveTo>
                <a:lnTo>
                  <a:pt x="2" y="1"/>
                </a:lnTo>
                <a:lnTo>
                  <a:pt x="2" y="0"/>
                </a:lnTo>
                <a:lnTo>
                  <a:pt x="0" y="1"/>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6" name="Rectangle 215"/>
          <p:cNvSpPr>
            <a:spLocks noChangeArrowheads="1"/>
          </p:cNvSpPr>
          <p:nvPr/>
        </p:nvSpPr>
        <p:spPr bwMode="auto">
          <a:xfrm>
            <a:off x="906463" y="4019550"/>
            <a:ext cx="1587" cy="1588"/>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7" name="Freeform 216"/>
          <p:cNvSpPr/>
          <p:nvPr/>
        </p:nvSpPr>
        <p:spPr bwMode="auto">
          <a:xfrm>
            <a:off x="835025" y="4019550"/>
            <a:ext cx="284163" cy="139700"/>
          </a:xfrm>
          <a:custGeom>
            <a:gdLst>
              <a:gd fmla="*/ 179 w 179" name="T0"/>
              <a:gd fmla="*/ 0 h 88" name="T1"/>
              <a:gd fmla="*/ 156 w 179" name="T2"/>
              <a:gd fmla="*/ 86 h 88" name="T3"/>
              <a:gd fmla="*/ 135 w 179" name="T4"/>
              <a:gd fmla="*/ 0 h 88" name="T5"/>
              <a:gd fmla="*/ 133 w 179" name="T6"/>
              <a:gd fmla="*/ 0 h 88" name="T7"/>
              <a:gd fmla="*/ 112 w 179" name="T8"/>
              <a:gd fmla="*/ 86 h 88" name="T9"/>
              <a:gd fmla="*/ 89 w 179" name="T10"/>
              <a:gd fmla="*/ 0 h 88" name="T11"/>
              <a:gd fmla="*/ 89 w 179" name="T12"/>
              <a:gd fmla="*/ 0 h 88" name="T13"/>
              <a:gd fmla="*/ 67 w 179" name="T14"/>
              <a:gd fmla="*/ 86 h 88" name="T15"/>
              <a:gd fmla="*/ 45 w 179" name="T16"/>
              <a:gd fmla="*/ 0 h 88" name="T17"/>
              <a:gd fmla="*/ 45 w 179" name="T18"/>
              <a:gd fmla="*/ 0 h 88" name="T19"/>
              <a:gd fmla="*/ 23 w 179" name="T20"/>
              <a:gd fmla="*/ 86 h 88" name="T21"/>
              <a:gd fmla="*/ 1 w 179" name="T22"/>
              <a:gd fmla="*/ 0 h 88" name="T23"/>
              <a:gd fmla="*/ 0 w 179" name="T24"/>
              <a:gd fmla="*/ 0 h 88" name="T25"/>
              <a:gd fmla="*/ 0 w 179" name="T26"/>
              <a:gd fmla="*/ 88 h 88" name="T27"/>
              <a:gd fmla="*/ 179 w 179" name="T28"/>
              <a:gd fmla="*/ 88 h 88" name="T29"/>
              <a:gd fmla="*/ 179 w 179" name="T30"/>
              <a:gd fmla="*/ 0 h 88" name="T31"/>
              <a:gd fmla="*/ 179 w 179" name="T32"/>
              <a:gd fmla="*/ 0 h 8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8" w="179">
                <a:moveTo>
                  <a:pt x="179" y="0"/>
                </a:moveTo>
                <a:lnTo>
                  <a:pt x="156" y="86"/>
                </a:lnTo>
                <a:lnTo>
                  <a:pt x="135" y="0"/>
                </a:lnTo>
                <a:lnTo>
                  <a:pt x="133" y="0"/>
                </a:lnTo>
                <a:lnTo>
                  <a:pt x="112" y="86"/>
                </a:lnTo>
                <a:lnTo>
                  <a:pt x="89" y="0"/>
                </a:lnTo>
                <a:lnTo>
                  <a:pt x="89" y="0"/>
                </a:lnTo>
                <a:lnTo>
                  <a:pt x="67" y="86"/>
                </a:lnTo>
                <a:lnTo>
                  <a:pt x="45" y="0"/>
                </a:lnTo>
                <a:lnTo>
                  <a:pt x="45" y="0"/>
                </a:lnTo>
                <a:lnTo>
                  <a:pt x="23" y="86"/>
                </a:lnTo>
                <a:lnTo>
                  <a:pt x="1" y="0"/>
                </a:lnTo>
                <a:lnTo>
                  <a:pt x="0" y="0"/>
                </a:lnTo>
                <a:lnTo>
                  <a:pt x="0" y="88"/>
                </a:lnTo>
                <a:lnTo>
                  <a:pt x="179" y="88"/>
                </a:lnTo>
                <a:lnTo>
                  <a:pt x="179" y="0"/>
                </a:lnTo>
                <a:lnTo>
                  <a:pt x="179"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8" name="Freeform 217"/>
          <p:cNvSpPr/>
          <p:nvPr/>
        </p:nvSpPr>
        <p:spPr bwMode="auto">
          <a:xfrm flipH="1">
            <a:off x="906463" y="4017963"/>
            <a:ext cx="0" cy="1587"/>
          </a:xfrm>
          <a:custGeom>
            <a:gdLst>
              <a:gd fmla="*/ 0 h 1" name="T0"/>
              <a:gd fmla="*/ 0 h 1" name="T1"/>
              <a:gd fmla="*/ 1 h 1" name="T2"/>
              <a:gd fmla="*/ 0 h 1" name="T3"/>
            </a:gdLst>
            <a:cxnLst>
              <a:cxn ang="0">
                <a:pos x="0" y="T0"/>
              </a:cxn>
              <a:cxn ang="0">
                <a:pos x="0" y="T1"/>
              </a:cxn>
              <a:cxn ang="0">
                <a:pos x="0" y="T2"/>
              </a:cxn>
              <a:cxn ang="0">
                <a:pos x="0" y="T3"/>
              </a:cxn>
            </a:cxnLst>
            <a:rect b="b" l="0" r="r" t="0"/>
            <a:pathLst>
              <a:path h="1">
                <a:moveTo>
                  <a:pt x="0" y="0"/>
                </a:moveTo>
                <a:lnTo>
                  <a:pt x="0" y="0"/>
                </a:lnTo>
                <a:lnTo>
                  <a:pt x="0" y="1"/>
                </a:lnTo>
                <a:lnTo>
                  <a:pt x="0"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9" name="Rectangle 218"/>
          <p:cNvSpPr>
            <a:spLocks noChangeArrowheads="1"/>
          </p:cNvSpPr>
          <p:nvPr/>
        </p:nvSpPr>
        <p:spPr bwMode="auto">
          <a:xfrm>
            <a:off x="976313" y="4017963"/>
            <a:ext cx="1587" cy="1587"/>
          </a:xfrm>
          <a:prstGeom prst="rect">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0" name="Freeform 219"/>
          <p:cNvSpPr/>
          <p:nvPr/>
        </p:nvSpPr>
        <p:spPr bwMode="auto">
          <a:xfrm>
            <a:off x="1046163" y="4017963"/>
            <a:ext cx="3175" cy="0"/>
          </a:xfrm>
          <a:custGeom>
            <a:gdLst>
              <a:gd fmla="*/ 2 w 2" name="T0"/>
              <a:gd fmla="*/ 0 w 2" name="T1"/>
              <a:gd fmla="*/ 2 w 2" name="T2"/>
              <a:gd fmla="*/ 2 w 2" name="T3"/>
            </a:gdLst>
            <a:cxnLst>
              <a:cxn ang="0">
                <a:pos x="T0" y="0"/>
              </a:cxn>
              <a:cxn ang="0">
                <a:pos x="T1" y="0"/>
              </a:cxn>
              <a:cxn ang="0">
                <a:pos x="T2" y="0"/>
              </a:cxn>
              <a:cxn ang="0">
                <a:pos x="T3" y="0"/>
              </a:cxn>
            </a:cxnLst>
            <a:rect b="b" l="0" r="r" t="0"/>
            <a:pathLst>
              <a:path w="2">
                <a:moveTo>
                  <a:pt x="2" y="0"/>
                </a:moveTo>
                <a:lnTo>
                  <a:pt x="0" y="0"/>
                </a:lnTo>
                <a:lnTo>
                  <a:pt x="2" y="0"/>
                </a:lnTo>
                <a:lnTo>
                  <a:pt x="2" y="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1" name="Freeform 220"/>
          <p:cNvSpPr/>
          <p:nvPr/>
        </p:nvSpPr>
        <p:spPr bwMode="auto">
          <a:xfrm>
            <a:off x="814388" y="3878263"/>
            <a:ext cx="328612" cy="80962"/>
          </a:xfrm>
          <a:custGeom>
            <a:gdLst>
              <a:gd fmla="*/ 146 w 146" name="T0"/>
              <a:gd fmla="*/ 4 h 36" name="T1"/>
              <a:gd fmla="*/ 146 w 146" name="T2"/>
              <a:gd fmla="*/ 4 h 36" name="T3"/>
              <a:gd fmla="*/ 146 w 146" name="T4"/>
              <a:gd fmla="*/ 4 h 36" name="T5"/>
              <a:gd fmla="*/ 141 w 146" name="T6"/>
              <a:gd fmla="*/ 1 h 36" name="T7"/>
              <a:gd fmla="*/ 12 w 146" name="T8"/>
              <a:gd fmla="*/ 30 h 36" name="T9"/>
              <a:gd fmla="*/ 5 w 146" name="T10"/>
              <a:gd fmla="*/ 29 h 36" name="T11"/>
              <a:gd fmla="*/ 0 w 146" name="T12"/>
              <a:gd fmla="*/ 33 h 36" name="T13"/>
              <a:gd fmla="*/ 6 w 146" name="T14"/>
              <a:gd fmla="*/ 35 h 36" name="T15"/>
              <a:gd fmla="*/ 12 w 146" name="T16"/>
              <a:gd fmla="*/ 32 h 36" name="T17"/>
              <a:gd fmla="*/ 143 w 146" name="T18"/>
              <a:gd fmla="*/ 9 h 36" name="T19"/>
              <a:gd fmla="*/ 146 w 146" name="T20"/>
              <a:gd fmla="*/ 4 h 36" name="T21"/>
              <a:gd fmla="*/ 146 w 146" name="T22"/>
              <a:gd fmla="*/ 4 h 36" name="T23"/>
              <a:gd fmla="*/ 146 w 146" name="T24"/>
              <a:gd fmla="*/ 4 h 3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6" w="146">
                <a:moveTo>
                  <a:pt x="146" y="4"/>
                </a:moveTo>
                <a:cubicBezTo>
                  <a:pt x="146" y="4"/>
                  <a:pt x="146" y="4"/>
                  <a:pt x="146" y="4"/>
                </a:cubicBezTo>
                <a:cubicBezTo>
                  <a:pt x="146" y="4"/>
                  <a:pt x="146" y="4"/>
                  <a:pt x="146" y="4"/>
                </a:cubicBezTo>
                <a:cubicBezTo>
                  <a:pt x="145" y="0"/>
                  <a:pt x="141" y="1"/>
                  <a:pt x="141" y="1"/>
                </a:cubicBezTo>
                <a:cubicBezTo>
                  <a:pt x="12" y="30"/>
                  <a:pt x="12" y="30"/>
                  <a:pt x="12" y="30"/>
                </a:cubicBezTo>
                <a:cubicBezTo>
                  <a:pt x="11" y="29"/>
                  <a:pt x="8" y="28"/>
                  <a:pt x="5" y="29"/>
                </a:cubicBezTo>
                <a:cubicBezTo>
                  <a:pt x="2" y="29"/>
                  <a:pt x="0" y="31"/>
                  <a:pt x="0" y="33"/>
                </a:cubicBezTo>
                <a:cubicBezTo>
                  <a:pt x="0" y="35"/>
                  <a:pt x="3" y="36"/>
                  <a:pt x="6" y="35"/>
                </a:cubicBezTo>
                <a:cubicBezTo>
                  <a:pt x="9" y="35"/>
                  <a:pt x="11" y="34"/>
                  <a:pt x="12" y="32"/>
                </a:cubicBezTo>
                <a:cubicBezTo>
                  <a:pt x="143" y="9"/>
                  <a:pt x="143" y="9"/>
                  <a:pt x="143" y="9"/>
                </a:cubicBezTo>
                <a:cubicBezTo>
                  <a:pt x="143" y="9"/>
                  <a:pt x="146" y="8"/>
                  <a:pt x="146" y="4"/>
                </a:cubicBezTo>
                <a:cubicBezTo>
                  <a:pt x="146" y="4"/>
                  <a:pt x="146" y="4"/>
                  <a:pt x="146" y="4"/>
                </a:cubicBezTo>
                <a:cubicBezTo>
                  <a:pt x="146" y="4"/>
                  <a:pt x="146" y="4"/>
                  <a:pt x="146" y="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2" name="Freeform 221"/>
          <p:cNvSpPr/>
          <p:nvPr/>
        </p:nvSpPr>
        <p:spPr bwMode="auto">
          <a:xfrm>
            <a:off x="809625" y="3875088"/>
            <a:ext cx="331788" cy="77787"/>
          </a:xfrm>
          <a:custGeom>
            <a:gdLst>
              <a:gd fmla="*/ 0 w 147" name="T0"/>
              <a:gd fmla="*/ 4 h 34" name="T1"/>
              <a:gd fmla="*/ 0 w 147" name="T2"/>
              <a:gd fmla="*/ 4 h 34" name="T3"/>
              <a:gd fmla="*/ 0 w 147" name="T4"/>
              <a:gd fmla="*/ 4 h 34" name="T5"/>
              <a:gd fmla="*/ 5 w 147" name="T6"/>
              <a:gd fmla="*/ 0 h 34" name="T7"/>
              <a:gd fmla="*/ 135 w 147" name="T8"/>
              <a:gd fmla="*/ 29 h 34" name="T9"/>
              <a:gd fmla="*/ 141 w 147" name="T10"/>
              <a:gd fmla="*/ 27 h 34" name="T11"/>
              <a:gd fmla="*/ 146 w 147" name="T12"/>
              <a:gd fmla="*/ 32 h 34" name="T13"/>
              <a:gd fmla="*/ 140 w 147" name="T14"/>
              <a:gd fmla="*/ 34 h 34" name="T15"/>
              <a:gd fmla="*/ 134 w 147" name="T16"/>
              <a:gd fmla="*/ 31 h 34" name="T17"/>
              <a:gd fmla="*/ 3 w 147" name="T18"/>
              <a:gd fmla="*/ 9 h 34" name="T19"/>
              <a:gd fmla="*/ 0 w 147" name="T20"/>
              <a:gd fmla="*/ 4 h 34" name="T21"/>
              <a:gd fmla="*/ 0 w 147" name="T22"/>
              <a:gd fmla="*/ 4 h 34" name="T23"/>
              <a:gd fmla="*/ 0 w 147" name="T24"/>
              <a:gd fmla="*/ 4 h 3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4" w="147">
                <a:moveTo>
                  <a:pt x="0" y="4"/>
                </a:moveTo>
                <a:cubicBezTo>
                  <a:pt x="0" y="4"/>
                  <a:pt x="0" y="4"/>
                  <a:pt x="0" y="4"/>
                </a:cubicBezTo>
                <a:cubicBezTo>
                  <a:pt x="0" y="4"/>
                  <a:pt x="0" y="4"/>
                  <a:pt x="0" y="4"/>
                </a:cubicBezTo>
                <a:cubicBezTo>
                  <a:pt x="1" y="0"/>
                  <a:pt x="5" y="0"/>
                  <a:pt x="5" y="0"/>
                </a:cubicBezTo>
                <a:cubicBezTo>
                  <a:pt x="135" y="29"/>
                  <a:pt x="135" y="29"/>
                  <a:pt x="135" y="29"/>
                </a:cubicBezTo>
                <a:cubicBezTo>
                  <a:pt x="136" y="28"/>
                  <a:pt x="138" y="27"/>
                  <a:pt x="141" y="27"/>
                </a:cubicBezTo>
                <a:cubicBezTo>
                  <a:pt x="144" y="28"/>
                  <a:pt x="147" y="30"/>
                  <a:pt x="146" y="32"/>
                </a:cubicBezTo>
                <a:cubicBezTo>
                  <a:pt x="146" y="33"/>
                  <a:pt x="143" y="34"/>
                  <a:pt x="140" y="34"/>
                </a:cubicBezTo>
                <a:cubicBezTo>
                  <a:pt x="137" y="33"/>
                  <a:pt x="135" y="32"/>
                  <a:pt x="134" y="31"/>
                </a:cubicBezTo>
                <a:cubicBezTo>
                  <a:pt x="3" y="9"/>
                  <a:pt x="3" y="9"/>
                  <a:pt x="3" y="9"/>
                </a:cubicBezTo>
                <a:cubicBezTo>
                  <a:pt x="3" y="9"/>
                  <a:pt x="0" y="8"/>
                  <a:pt x="0" y="4"/>
                </a:cubicBezTo>
                <a:cubicBezTo>
                  <a:pt x="0" y="4"/>
                  <a:pt x="0" y="4"/>
                  <a:pt x="0" y="4"/>
                </a:cubicBezTo>
                <a:cubicBezTo>
                  <a:pt x="0" y="4"/>
                  <a:pt x="0" y="4"/>
                  <a:pt x="0" y="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3" name="Freeform 222"/>
          <p:cNvSpPr>
            <a:spLocks noEditPoints="1"/>
          </p:cNvSpPr>
          <p:nvPr/>
        </p:nvSpPr>
        <p:spPr bwMode="auto">
          <a:xfrm>
            <a:off x="1435100" y="3781425"/>
            <a:ext cx="439738" cy="503238"/>
          </a:xfrm>
          <a:custGeom>
            <a:gdLst>
              <a:gd fmla="*/ 157 w 195" name="T0"/>
              <a:gd fmla="*/ 173 h 223" name="T1"/>
              <a:gd fmla="*/ 136 w 195" name="T2"/>
              <a:gd fmla="*/ 148 h 223" name="T3"/>
              <a:gd fmla="*/ 148 w 195" name="T4"/>
              <a:gd fmla="*/ 111 h 223" name="T5"/>
              <a:gd fmla="*/ 101 w 195" name="T6"/>
              <a:gd fmla="*/ 107 h 223" name="T7"/>
              <a:gd fmla="*/ 90 w 195" name="T8"/>
              <a:gd fmla="*/ 79 h 223" name="T9"/>
              <a:gd fmla="*/ 117 w 195" name="T10"/>
              <a:gd fmla="*/ 68 h 223" name="T11"/>
              <a:gd fmla="*/ 154 w 195" name="T12"/>
              <a:gd fmla="*/ 61 h 223" name="T13"/>
              <a:gd fmla="*/ 143 w 195" name="T14"/>
              <a:gd fmla="*/ 55 h 223" name="T15"/>
              <a:gd fmla="*/ 147 w 195" name="T16"/>
              <a:gd fmla="*/ 46 h 223" name="T17"/>
              <a:gd fmla="*/ 135 w 195" name="T18"/>
              <a:gd fmla="*/ 39 h 223" name="T19"/>
              <a:gd fmla="*/ 121 w 195" name="T20"/>
              <a:gd fmla="*/ 41 h 223" name="T21"/>
              <a:gd fmla="*/ 133 w 195" name="T22"/>
              <a:gd fmla="*/ 23 h 223" name="T23"/>
              <a:gd fmla="*/ 107 w 195" name="T24"/>
              <a:gd fmla="*/ 46 h 223" name="T25"/>
              <a:gd fmla="*/ 109 w 195" name="T26"/>
              <a:gd fmla="*/ 27 h 223" name="T27"/>
              <a:gd fmla="*/ 97 w 195" name="T28"/>
              <a:gd fmla="*/ 34 h 223" name="T29"/>
              <a:gd fmla="*/ 113 w 195" name="T30"/>
              <a:gd fmla="*/ 12 h 223" name="T31"/>
              <a:gd fmla="*/ 89 w 195" name="T32"/>
              <a:gd fmla="*/ 33 h 223" name="T33"/>
              <a:gd fmla="*/ 94 w 195" name="T34"/>
              <a:gd fmla="*/ 5 h 223" name="T35"/>
              <a:gd fmla="*/ 84 w 195" name="T36"/>
              <a:gd fmla="*/ 42 h 223" name="T37"/>
              <a:gd fmla="*/ 71 w 195" name="T38"/>
              <a:gd fmla="*/ 50 h 223" name="T39"/>
              <a:gd fmla="*/ 67 w 195" name="T40"/>
              <a:gd fmla="*/ 45 h 223" name="T41"/>
              <a:gd fmla="*/ 54 w 195" name="T42"/>
              <a:gd fmla="*/ 45 h 223" name="T43"/>
              <a:gd fmla="*/ 63 w 195" name="T44"/>
              <a:gd fmla="*/ 51 h 223" name="T45"/>
              <a:gd fmla="*/ 70 w 195" name="T46"/>
              <a:gd fmla="*/ 63 h 223" name="T47"/>
              <a:gd fmla="*/ 48 w 195" name="T48"/>
              <a:gd fmla="*/ 85 h 223" name="T49"/>
              <a:gd fmla="*/ 32 w 195" name="T50"/>
              <a:gd fmla="*/ 102 h 223" name="T51"/>
              <a:gd fmla="*/ 10 w 195" name="T52"/>
              <a:gd fmla="*/ 97 h 223" name="T53"/>
              <a:gd fmla="*/ 2 w 195" name="T54"/>
              <a:gd fmla="*/ 111 h 223" name="T55"/>
              <a:gd fmla="*/ 30 w 195" name="T56"/>
              <a:gd fmla="*/ 162 h 223" name="T57"/>
              <a:gd fmla="*/ 33 w 195" name="T58"/>
              <a:gd fmla="*/ 144 h 223" name="T59"/>
              <a:gd fmla="*/ 15 w 195" name="T60"/>
              <a:gd fmla="*/ 117 h 223" name="T61"/>
              <a:gd fmla="*/ 97 w 195" name="T62"/>
              <a:gd fmla="*/ 149 h 223" name="T63"/>
              <a:gd fmla="*/ 146 w 195" name="T64"/>
              <a:gd fmla="*/ 181 h 223" name="T65"/>
              <a:gd fmla="*/ 191 w 195" name="T66"/>
              <a:gd fmla="*/ 223 h 223" name="T67"/>
              <a:gd fmla="*/ 120 w 195" name="T68"/>
              <a:gd fmla="*/ 51 h 223" name="T69"/>
              <a:gd fmla="*/ 130 w 195" name="T70"/>
              <a:gd fmla="*/ 48 h 223" name="T71"/>
              <a:gd fmla="*/ 128 w 195" name="T72"/>
              <a:gd fmla="*/ 62 h 223" name="T73"/>
              <a:gd fmla="*/ 120 w 195" name="T74"/>
              <a:gd fmla="*/ 51 h 223" name="T75"/>
              <a:gd fmla="*/ 114 w 195" name="T76"/>
              <a:gd fmla="*/ 53 h 223" name="T77"/>
              <a:gd fmla="*/ 106 w 195" name="T78"/>
              <a:gd fmla="*/ 56 h 223"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3" w="195">
                <a:moveTo>
                  <a:pt x="192" y="212"/>
                </a:moveTo>
                <a:cubicBezTo>
                  <a:pt x="192" y="212"/>
                  <a:pt x="164" y="194"/>
                  <a:pt x="157" y="173"/>
                </a:cubicBezTo>
                <a:cubicBezTo>
                  <a:pt x="157" y="173"/>
                  <a:pt x="155" y="166"/>
                  <a:pt x="148" y="165"/>
                </a:cubicBezTo>
                <a:cubicBezTo>
                  <a:pt x="142" y="163"/>
                  <a:pt x="135" y="154"/>
                  <a:pt x="136" y="148"/>
                </a:cubicBezTo>
                <a:cubicBezTo>
                  <a:pt x="137" y="141"/>
                  <a:pt x="144" y="139"/>
                  <a:pt x="141" y="127"/>
                </a:cubicBezTo>
                <a:cubicBezTo>
                  <a:pt x="141" y="127"/>
                  <a:pt x="154" y="119"/>
                  <a:pt x="148" y="111"/>
                </a:cubicBezTo>
                <a:cubicBezTo>
                  <a:pt x="148" y="111"/>
                  <a:pt x="139" y="119"/>
                  <a:pt x="132" y="114"/>
                </a:cubicBezTo>
                <a:cubicBezTo>
                  <a:pt x="125" y="110"/>
                  <a:pt x="115" y="106"/>
                  <a:pt x="101" y="107"/>
                </a:cubicBezTo>
                <a:cubicBezTo>
                  <a:pt x="86" y="108"/>
                  <a:pt x="72" y="102"/>
                  <a:pt x="77" y="93"/>
                </a:cubicBezTo>
                <a:cubicBezTo>
                  <a:pt x="83" y="84"/>
                  <a:pt x="90" y="79"/>
                  <a:pt x="90" y="79"/>
                </a:cubicBezTo>
                <a:cubicBezTo>
                  <a:pt x="90" y="79"/>
                  <a:pt x="97" y="73"/>
                  <a:pt x="99" y="71"/>
                </a:cubicBezTo>
                <a:cubicBezTo>
                  <a:pt x="101" y="69"/>
                  <a:pt x="112" y="74"/>
                  <a:pt x="117" y="68"/>
                </a:cubicBezTo>
                <a:cubicBezTo>
                  <a:pt x="117" y="68"/>
                  <a:pt x="118" y="66"/>
                  <a:pt x="121" y="67"/>
                </a:cubicBezTo>
                <a:cubicBezTo>
                  <a:pt x="124" y="68"/>
                  <a:pt x="141" y="68"/>
                  <a:pt x="154" y="61"/>
                </a:cubicBezTo>
                <a:cubicBezTo>
                  <a:pt x="154" y="61"/>
                  <a:pt x="155" y="56"/>
                  <a:pt x="152" y="57"/>
                </a:cubicBezTo>
                <a:cubicBezTo>
                  <a:pt x="149" y="58"/>
                  <a:pt x="138" y="61"/>
                  <a:pt x="143" y="55"/>
                </a:cubicBezTo>
                <a:cubicBezTo>
                  <a:pt x="148" y="49"/>
                  <a:pt x="150" y="49"/>
                  <a:pt x="150" y="49"/>
                </a:cubicBezTo>
                <a:cubicBezTo>
                  <a:pt x="150" y="49"/>
                  <a:pt x="150" y="44"/>
                  <a:pt x="147" y="46"/>
                </a:cubicBezTo>
                <a:cubicBezTo>
                  <a:pt x="144" y="49"/>
                  <a:pt x="134" y="56"/>
                  <a:pt x="134" y="51"/>
                </a:cubicBezTo>
                <a:cubicBezTo>
                  <a:pt x="134" y="46"/>
                  <a:pt x="135" y="39"/>
                  <a:pt x="135" y="39"/>
                </a:cubicBezTo>
                <a:cubicBezTo>
                  <a:pt x="135" y="39"/>
                  <a:pt x="133" y="39"/>
                  <a:pt x="130" y="40"/>
                </a:cubicBezTo>
                <a:cubicBezTo>
                  <a:pt x="127" y="42"/>
                  <a:pt x="117" y="47"/>
                  <a:pt x="121" y="41"/>
                </a:cubicBezTo>
                <a:cubicBezTo>
                  <a:pt x="124" y="35"/>
                  <a:pt x="126" y="28"/>
                  <a:pt x="135" y="26"/>
                </a:cubicBezTo>
                <a:cubicBezTo>
                  <a:pt x="135" y="26"/>
                  <a:pt x="138" y="21"/>
                  <a:pt x="133" y="23"/>
                </a:cubicBezTo>
                <a:cubicBezTo>
                  <a:pt x="127" y="25"/>
                  <a:pt x="116" y="31"/>
                  <a:pt x="114" y="41"/>
                </a:cubicBezTo>
                <a:cubicBezTo>
                  <a:pt x="112" y="51"/>
                  <a:pt x="109" y="46"/>
                  <a:pt x="107" y="46"/>
                </a:cubicBezTo>
                <a:cubicBezTo>
                  <a:pt x="105" y="47"/>
                  <a:pt x="97" y="45"/>
                  <a:pt x="101" y="36"/>
                </a:cubicBezTo>
                <a:cubicBezTo>
                  <a:pt x="106" y="28"/>
                  <a:pt x="109" y="27"/>
                  <a:pt x="109" y="27"/>
                </a:cubicBezTo>
                <a:cubicBezTo>
                  <a:pt x="109" y="27"/>
                  <a:pt x="113" y="23"/>
                  <a:pt x="109" y="24"/>
                </a:cubicBezTo>
                <a:cubicBezTo>
                  <a:pt x="106" y="24"/>
                  <a:pt x="99" y="29"/>
                  <a:pt x="97" y="34"/>
                </a:cubicBezTo>
                <a:cubicBezTo>
                  <a:pt x="97" y="34"/>
                  <a:pt x="93" y="38"/>
                  <a:pt x="94" y="32"/>
                </a:cubicBezTo>
                <a:cubicBezTo>
                  <a:pt x="95" y="27"/>
                  <a:pt x="97" y="16"/>
                  <a:pt x="113" y="12"/>
                </a:cubicBezTo>
                <a:cubicBezTo>
                  <a:pt x="113" y="12"/>
                  <a:pt x="114" y="8"/>
                  <a:pt x="111" y="9"/>
                </a:cubicBezTo>
                <a:cubicBezTo>
                  <a:pt x="109" y="10"/>
                  <a:pt x="93" y="12"/>
                  <a:pt x="89" y="33"/>
                </a:cubicBezTo>
                <a:cubicBezTo>
                  <a:pt x="89" y="33"/>
                  <a:pt x="87" y="38"/>
                  <a:pt x="85" y="32"/>
                </a:cubicBezTo>
                <a:cubicBezTo>
                  <a:pt x="83" y="26"/>
                  <a:pt x="80" y="13"/>
                  <a:pt x="94" y="5"/>
                </a:cubicBezTo>
                <a:cubicBezTo>
                  <a:pt x="94" y="5"/>
                  <a:pt x="96" y="0"/>
                  <a:pt x="93" y="1"/>
                </a:cubicBezTo>
                <a:cubicBezTo>
                  <a:pt x="90" y="2"/>
                  <a:pt x="69" y="13"/>
                  <a:pt x="84" y="42"/>
                </a:cubicBezTo>
                <a:cubicBezTo>
                  <a:pt x="84" y="42"/>
                  <a:pt x="88" y="48"/>
                  <a:pt x="85" y="48"/>
                </a:cubicBezTo>
                <a:cubicBezTo>
                  <a:pt x="85" y="48"/>
                  <a:pt x="77" y="50"/>
                  <a:pt x="71" y="50"/>
                </a:cubicBezTo>
                <a:cubicBezTo>
                  <a:pt x="71" y="50"/>
                  <a:pt x="67" y="49"/>
                  <a:pt x="64" y="50"/>
                </a:cubicBezTo>
                <a:cubicBezTo>
                  <a:pt x="66" y="49"/>
                  <a:pt x="67" y="47"/>
                  <a:pt x="67" y="45"/>
                </a:cubicBezTo>
                <a:cubicBezTo>
                  <a:pt x="67" y="42"/>
                  <a:pt x="64" y="39"/>
                  <a:pt x="60" y="39"/>
                </a:cubicBezTo>
                <a:cubicBezTo>
                  <a:pt x="56" y="39"/>
                  <a:pt x="54" y="42"/>
                  <a:pt x="54" y="45"/>
                </a:cubicBezTo>
                <a:cubicBezTo>
                  <a:pt x="54" y="49"/>
                  <a:pt x="56" y="52"/>
                  <a:pt x="60" y="52"/>
                </a:cubicBezTo>
                <a:cubicBezTo>
                  <a:pt x="61" y="52"/>
                  <a:pt x="62" y="52"/>
                  <a:pt x="63" y="51"/>
                </a:cubicBezTo>
                <a:cubicBezTo>
                  <a:pt x="62" y="52"/>
                  <a:pt x="62" y="53"/>
                  <a:pt x="62" y="54"/>
                </a:cubicBezTo>
                <a:cubicBezTo>
                  <a:pt x="62" y="54"/>
                  <a:pt x="64" y="59"/>
                  <a:pt x="70" y="63"/>
                </a:cubicBezTo>
                <a:cubicBezTo>
                  <a:pt x="75" y="67"/>
                  <a:pt x="76" y="68"/>
                  <a:pt x="72" y="71"/>
                </a:cubicBezTo>
                <a:cubicBezTo>
                  <a:pt x="67" y="74"/>
                  <a:pt x="48" y="85"/>
                  <a:pt x="48" y="85"/>
                </a:cubicBezTo>
                <a:cubicBezTo>
                  <a:pt x="48" y="85"/>
                  <a:pt x="37" y="91"/>
                  <a:pt x="40" y="104"/>
                </a:cubicBezTo>
                <a:cubicBezTo>
                  <a:pt x="40" y="104"/>
                  <a:pt x="41" y="107"/>
                  <a:pt x="32" y="102"/>
                </a:cubicBezTo>
                <a:cubicBezTo>
                  <a:pt x="18" y="97"/>
                  <a:pt x="18" y="97"/>
                  <a:pt x="18" y="97"/>
                </a:cubicBezTo>
                <a:cubicBezTo>
                  <a:pt x="18" y="97"/>
                  <a:pt x="13" y="93"/>
                  <a:pt x="10" y="97"/>
                </a:cubicBezTo>
                <a:cubicBezTo>
                  <a:pt x="7" y="101"/>
                  <a:pt x="4" y="103"/>
                  <a:pt x="4" y="103"/>
                </a:cubicBezTo>
                <a:cubicBezTo>
                  <a:pt x="4" y="103"/>
                  <a:pt x="0" y="105"/>
                  <a:pt x="2" y="111"/>
                </a:cubicBezTo>
                <a:cubicBezTo>
                  <a:pt x="3" y="117"/>
                  <a:pt x="7" y="136"/>
                  <a:pt x="21" y="151"/>
                </a:cubicBezTo>
                <a:cubicBezTo>
                  <a:pt x="21" y="151"/>
                  <a:pt x="24" y="158"/>
                  <a:pt x="30" y="162"/>
                </a:cubicBezTo>
                <a:cubicBezTo>
                  <a:pt x="30" y="162"/>
                  <a:pt x="33" y="156"/>
                  <a:pt x="32" y="151"/>
                </a:cubicBezTo>
                <a:cubicBezTo>
                  <a:pt x="32" y="151"/>
                  <a:pt x="36" y="149"/>
                  <a:pt x="33" y="144"/>
                </a:cubicBezTo>
                <a:cubicBezTo>
                  <a:pt x="28" y="140"/>
                  <a:pt x="28" y="140"/>
                  <a:pt x="28" y="140"/>
                </a:cubicBezTo>
                <a:cubicBezTo>
                  <a:pt x="28" y="140"/>
                  <a:pt x="15" y="125"/>
                  <a:pt x="15" y="117"/>
                </a:cubicBezTo>
                <a:cubicBezTo>
                  <a:pt x="15" y="117"/>
                  <a:pt x="20" y="114"/>
                  <a:pt x="37" y="131"/>
                </a:cubicBezTo>
                <a:cubicBezTo>
                  <a:pt x="54" y="147"/>
                  <a:pt x="71" y="154"/>
                  <a:pt x="97" y="149"/>
                </a:cubicBezTo>
                <a:cubicBezTo>
                  <a:pt x="97" y="149"/>
                  <a:pt x="111" y="166"/>
                  <a:pt x="140" y="177"/>
                </a:cubicBezTo>
                <a:cubicBezTo>
                  <a:pt x="140" y="177"/>
                  <a:pt x="143" y="178"/>
                  <a:pt x="146" y="181"/>
                </a:cubicBezTo>
                <a:cubicBezTo>
                  <a:pt x="148" y="184"/>
                  <a:pt x="167" y="206"/>
                  <a:pt x="183" y="215"/>
                </a:cubicBezTo>
                <a:cubicBezTo>
                  <a:pt x="183" y="215"/>
                  <a:pt x="187" y="221"/>
                  <a:pt x="191" y="223"/>
                </a:cubicBezTo>
                <a:cubicBezTo>
                  <a:pt x="191" y="223"/>
                  <a:pt x="195" y="216"/>
                  <a:pt x="192" y="212"/>
                </a:cubicBezTo>
                <a:close/>
                <a:moveTo>
                  <a:pt x="120" y="51"/>
                </a:moveTo>
                <a:cubicBezTo>
                  <a:pt x="120" y="51"/>
                  <a:pt x="126" y="47"/>
                  <a:pt x="128" y="46"/>
                </a:cubicBezTo>
                <a:cubicBezTo>
                  <a:pt x="130" y="46"/>
                  <a:pt x="130" y="48"/>
                  <a:pt x="130" y="48"/>
                </a:cubicBezTo>
                <a:cubicBezTo>
                  <a:pt x="132" y="58"/>
                  <a:pt x="132" y="58"/>
                  <a:pt x="132" y="58"/>
                </a:cubicBezTo>
                <a:cubicBezTo>
                  <a:pt x="132" y="58"/>
                  <a:pt x="134" y="62"/>
                  <a:pt x="128" y="62"/>
                </a:cubicBezTo>
                <a:cubicBezTo>
                  <a:pt x="122" y="62"/>
                  <a:pt x="120" y="57"/>
                  <a:pt x="119" y="54"/>
                </a:cubicBezTo>
                <a:cubicBezTo>
                  <a:pt x="118" y="51"/>
                  <a:pt x="120" y="51"/>
                  <a:pt x="120" y="51"/>
                </a:cubicBezTo>
                <a:close/>
                <a:moveTo>
                  <a:pt x="111" y="51"/>
                </a:moveTo>
                <a:cubicBezTo>
                  <a:pt x="114" y="51"/>
                  <a:pt x="114" y="53"/>
                  <a:pt x="114" y="53"/>
                </a:cubicBezTo>
                <a:cubicBezTo>
                  <a:pt x="114" y="53"/>
                  <a:pt x="114" y="55"/>
                  <a:pt x="116" y="58"/>
                </a:cubicBezTo>
                <a:cubicBezTo>
                  <a:pt x="117" y="61"/>
                  <a:pt x="111" y="60"/>
                  <a:pt x="106" y="56"/>
                </a:cubicBezTo>
                <a:cubicBezTo>
                  <a:pt x="101" y="53"/>
                  <a:pt x="109" y="51"/>
                  <a:pt x="111" y="5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4" name="Freeform 223"/>
          <p:cNvSpPr>
            <a:spLocks noEditPoints="1"/>
          </p:cNvSpPr>
          <p:nvPr/>
        </p:nvSpPr>
        <p:spPr bwMode="auto">
          <a:xfrm>
            <a:off x="2093913" y="3797300"/>
            <a:ext cx="346075" cy="471488"/>
          </a:xfrm>
          <a:custGeom>
            <a:gdLst>
              <a:gd fmla="*/ 94 w 154" name="T0"/>
              <a:gd fmla="*/ 38 h 209" name="T1"/>
              <a:gd fmla="*/ 79 w 154" name="T2"/>
              <a:gd fmla="*/ 28 h 209" name="T3"/>
              <a:gd fmla="*/ 92 w 154" name="T4"/>
              <a:gd fmla="*/ 15 h 209" name="T5"/>
              <a:gd fmla="*/ 76 w 154" name="T6"/>
              <a:gd fmla="*/ 1 h 209" name="T7"/>
              <a:gd fmla="*/ 65 w 154" name="T8"/>
              <a:gd fmla="*/ 16 h 209" name="T9"/>
              <a:gd fmla="*/ 76 w 154" name="T10"/>
              <a:gd fmla="*/ 6 h 209" name="T11"/>
              <a:gd fmla="*/ 87 w 154" name="T12"/>
              <a:gd fmla="*/ 15 h 209" name="T13"/>
              <a:gd fmla="*/ 75 w 154" name="T14"/>
              <a:gd fmla="*/ 25 h 209" name="T15"/>
              <a:gd fmla="*/ 73 w 154" name="T16"/>
              <a:gd fmla="*/ 38 h 209" name="T17"/>
              <a:gd fmla="*/ 59 w 154" name="T18"/>
              <a:gd fmla="*/ 57 h 209" name="T19"/>
              <a:gd fmla="*/ 77 w 154" name="T20"/>
              <a:gd fmla="*/ 209 h 209" name="T21"/>
              <a:gd fmla="*/ 94 w 154" name="T22"/>
              <a:gd fmla="*/ 56 h 209" name="T23"/>
              <a:gd fmla="*/ 95 w 154" name="T24"/>
              <a:gd fmla="*/ 100 h 209" name="T25"/>
              <a:gd fmla="*/ 94 w 154" name="T26"/>
              <a:gd fmla="*/ 85 h 209" name="T27"/>
              <a:gd fmla="*/ 64 w 154" name="T28"/>
              <a:gd fmla="*/ 68 h 209" name="T29"/>
              <a:gd fmla="*/ 65 w 154" name="T30"/>
              <a:gd fmla="*/ 83 h 209" name="T31"/>
              <a:gd fmla="*/ 64 w 154" name="T32"/>
              <a:gd fmla="*/ 68 h 209" name="T33"/>
              <a:gd fmla="*/ 54 w 154" name="T34"/>
              <a:gd fmla="*/ 100 h 209" name="T35"/>
              <a:gd fmla="*/ 76 w 154" name="T36"/>
              <a:gd fmla="*/ 102 h 209" name="T37"/>
              <a:gd fmla="*/ 53 w 154" name="T38"/>
              <a:gd fmla="*/ 106 h 209" name="T39"/>
              <a:gd fmla="*/ 53 w 154" name="T40"/>
              <a:gd fmla="*/ 114 h 209" name="T41"/>
              <a:gd fmla="*/ 76 w 154" name="T42"/>
              <a:gd fmla="*/ 147 h 209" name="T43"/>
              <a:gd fmla="*/ 53 w 154" name="T44"/>
              <a:gd fmla="*/ 114 h 209" name="T45"/>
              <a:gd fmla="*/ 98 w 154" name="T46"/>
              <a:gd fmla="*/ 183 h 209" name="T47"/>
              <a:gd fmla="*/ 90 w 154" name="T48"/>
              <a:gd fmla="*/ 185 h 209" name="T49"/>
              <a:gd fmla="*/ 63 w 154" name="T50"/>
              <a:gd fmla="*/ 178 h 209" name="T51"/>
              <a:gd fmla="*/ 37 w 154" name="T52"/>
              <a:gd fmla="*/ 186 h 209" name="T53"/>
              <a:gd fmla="*/ 36 w 154" name="T54"/>
              <a:gd fmla="*/ 155 h 209" name="T55"/>
              <a:gd fmla="*/ 37 w 154" name="T56"/>
              <a:gd fmla="*/ 154 h 209" name="T57"/>
              <a:gd fmla="*/ 50 w 154" name="T58"/>
              <a:gd fmla="*/ 137 h 209" name="T59"/>
              <a:gd fmla="*/ 53 w 154" name="T60"/>
              <a:gd fmla="*/ 139 h 209" name="T61"/>
              <a:gd fmla="*/ 76 w 154" name="T62"/>
              <a:gd fmla="*/ 156 h 209" name="T63"/>
              <a:gd fmla="*/ 83 w 154" name="T64"/>
              <a:gd fmla="*/ 155 h 209" name="T65"/>
              <a:gd fmla="*/ 106 w 154" name="T66"/>
              <a:gd fmla="*/ 155 h 209" name="T67"/>
              <a:gd fmla="*/ 83 w 154" name="T68"/>
              <a:gd fmla="*/ 133 h 209" name="T69"/>
              <a:gd fmla="*/ 84 w 154" name="T70"/>
              <a:gd fmla="*/ 118 h 209" name="T71"/>
              <a:gd fmla="*/ 106 w 154" name="T72"/>
              <a:gd fmla="*/ 119 h 209" name="T73"/>
              <a:gd fmla="*/ 107 w 154" name="T74"/>
              <a:gd fmla="*/ 133 h 209" name="T75"/>
              <a:gd fmla="*/ 122 w 154" name="T76"/>
              <a:gd fmla="*/ 154 h 209" name="T77"/>
              <a:gd fmla="*/ 121 w 154" name="T78"/>
              <a:gd fmla="*/ 155 h 209" name="T79"/>
              <a:gd fmla="*/ 119 w 154" name="T80"/>
              <a:gd fmla="*/ 186 h 209"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209" w="154">
                <a:moveTo>
                  <a:pt x="94" y="56"/>
                </a:moveTo>
                <a:cubicBezTo>
                  <a:pt x="94" y="38"/>
                  <a:pt x="94" y="38"/>
                  <a:pt x="94" y="38"/>
                </a:cubicBezTo>
                <a:cubicBezTo>
                  <a:pt x="79" y="38"/>
                  <a:pt x="79" y="38"/>
                  <a:pt x="79" y="38"/>
                </a:cubicBezTo>
                <a:cubicBezTo>
                  <a:pt x="79" y="28"/>
                  <a:pt x="79" y="28"/>
                  <a:pt x="79" y="28"/>
                </a:cubicBezTo>
                <a:cubicBezTo>
                  <a:pt x="79" y="28"/>
                  <a:pt x="80" y="28"/>
                  <a:pt x="80" y="28"/>
                </a:cubicBezTo>
                <a:cubicBezTo>
                  <a:pt x="85" y="27"/>
                  <a:pt x="92" y="22"/>
                  <a:pt x="92" y="15"/>
                </a:cubicBezTo>
                <a:cubicBezTo>
                  <a:pt x="92" y="11"/>
                  <a:pt x="91" y="7"/>
                  <a:pt x="88" y="4"/>
                </a:cubicBezTo>
                <a:cubicBezTo>
                  <a:pt x="86" y="2"/>
                  <a:pt x="82" y="0"/>
                  <a:pt x="76" y="1"/>
                </a:cubicBezTo>
                <a:cubicBezTo>
                  <a:pt x="68" y="1"/>
                  <a:pt x="63" y="5"/>
                  <a:pt x="63" y="13"/>
                </a:cubicBezTo>
                <a:cubicBezTo>
                  <a:pt x="62" y="14"/>
                  <a:pt x="63" y="16"/>
                  <a:pt x="65" y="16"/>
                </a:cubicBezTo>
                <a:cubicBezTo>
                  <a:pt x="66" y="16"/>
                  <a:pt x="68" y="15"/>
                  <a:pt x="68" y="14"/>
                </a:cubicBezTo>
                <a:cubicBezTo>
                  <a:pt x="68" y="10"/>
                  <a:pt x="70" y="7"/>
                  <a:pt x="76" y="6"/>
                </a:cubicBezTo>
                <a:cubicBezTo>
                  <a:pt x="80" y="6"/>
                  <a:pt x="83" y="7"/>
                  <a:pt x="84" y="8"/>
                </a:cubicBezTo>
                <a:cubicBezTo>
                  <a:pt x="86" y="10"/>
                  <a:pt x="87" y="12"/>
                  <a:pt x="87" y="15"/>
                </a:cubicBezTo>
                <a:cubicBezTo>
                  <a:pt x="87" y="19"/>
                  <a:pt x="82" y="22"/>
                  <a:pt x="79" y="22"/>
                </a:cubicBezTo>
                <a:cubicBezTo>
                  <a:pt x="77" y="23"/>
                  <a:pt x="76" y="24"/>
                  <a:pt x="75" y="25"/>
                </a:cubicBezTo>
                <a:cubicBezTo>
                  <a:pt x="73" y="29"/>
                  <a:pt x="73" y="29"/>
                  <a:pt x="73" y="29"/>
                </a:cubicBezTo>
                <a:cubicBezTo>
                  <a:pt x="73" y="38"/>
                  <a:pt x="73" y="38"/>
                  <a:pt x="73" y="38"/>
                </a:cubicBezTo>
                <a:cubicBezTo>
                  <a:pt x="59" y="38"/>
                  <a:pt x="59" y="38"/>
                  <a:pt x="59" y="38"/>
                </a:cubicBezTo>
                <a:cubicBezTo>
                  <a:pt x="59" y="57"/>
                  <a:pt x="59" y="57"/>
                  <a:pt x="59" y="57"/>
                </a:cubicBezTo>
                <a:cubicBezTo>
                  <a:pt x="25" y="65"/>
                  <a:pt x="0" y="95"/>
                  <a:pt x="0" y="132"/>
                </a:cubicBezTo>
                <a:cubicBezTo>
                  <a:pt x="0" y="175"/>
                  <a:pt x="34" y="209"/>
                  <a:pt x="77" y="209"/>
                </a:cubicBezTo>
                <a:cubicBezTo>
                  <a:pt x="120" y="209"/>
                  <a:pt x="154" y="175"/>
                  <a:pt x="154" y="132"/>
                </a:cubicBezTo>
                <a:cubicBezTo>
                  <a:pt x="154" y="95"/>
                  <a:pt x="129" y="64"/>
                  <a:pt x="94" y="56"/>
                </a:cubicBezTo>
                <a:close/>
                <a:moveTo>
                  <a:pt x="98" y="116"/>
                </a:moveTo>
                <a:cubicBezTo>
                  <a:pt x="104" y="105"/>
                  <a:pt x="95" y="100"/>
                  <a:pt x="95" y="100"/>
                </a:cubicBezTo>
                <a:cubicBezTo>
                  <a:pt x="86" y="108"/>
                  <a:pt x="91" y="116"/>
                  <a:pt x="91" y="116"/>
                </a:cubicBezTo>
                <a:cubicBezTo>
                  <a:pt x="72" y="101"/>
                  <a:pt x="94" y="85"/>
                  <a:pt x="94" y="85"/>
                </a:cubicBezTo>
                <a:cubicBezTo>
                  <a:pt x="116" y="103"/>
                  <a:pt x="98" y="116"/>
                  <a:pt x="98" y="116"/>
                </a:cubicBezTo>
                <a:close/>
                <a:moveTo>
                  <a:pt x="64" y="68"/>
                </a:moveTo>
                <a:cubicBezTo>
                  <a:pt x="86" y="85"/>
                  <a:pt x="68" y="98"/>
                  <a:pt x="68" y="98"/>
                </a:cubicBezTo>
                <a:cubicBezTo>
                  <a:pt x="74" y="88"/>
                  <a:pt x="65" y="83"/>
                  <a:pt x="65" y="83"/>
                </a:cubicBezTo>
                <a:cubicBezTo>
                  <a:pt x="56" y="91"/>
                  <a:pt x="61" y="99"/>
                  <a:pt x="61" y="99"/>
                </a:cubicBezTo>
                <a:cubicBezTo>
                  <a:pt x="42" y="83"/>
                  <a:pt x="64" y="68"/>
                  <a:pt x="64" y="68"/>
                </a:cubicBezTo>
                <a:close/>
                <a:moveTo>
                  <a:pt x="53" y="102"/>
                </a:moveTo>
                <a:cubicBezTo>
                  <a:pt x="53" y="101"/>
                  <a:pt x="54" y="100"/>
                  <a:pt x="54" y="100"/>
                </a:cubicBezTo>
                <a:cubicBezTo>
                  <a:pt x="75" y="100"/>
                  <a:pt x="75" y="100"/>
                  <a:pt x="75" y="100"/>
                </a:cubicBezTo>
                <a:cubicBezTo>
                  <a:pt x="75" y="100"/>
                  <a:pt x="76" y="101"/>
                  <a:pt x="76" y="102"/>
                </a:cubicBezTo>
                <a:cubicBezTo>
                  <a:pt x="76" y="122"/>
                  <a:pt x="76" y="122"/>
                  <a:pt x="76" y="122"/>
                </a:cubicBezTo>
                <a:cubicBezTo>
                  <a:pt x="63" y="117"/>
                  <a:pt x="56" y="110"/>
                  <a:pt x="53" y="106"/>
                </a:cubicBezTo>
                <a:lnTo>
                  <a:pt x="53" y="102"/>
                </a:lnTo>
                <a:close/>
                <a:moveTo>
                  <a:pt x="53" y="114"/>
                </a:moveTo>
                <a:cubicBezTo>
                  <a:pt x="60" y="123"/>
                  <a:pt x="71" y="127"/>
                  <a:pt x="76" y="128"/>
                </a:cubicBezTo>
                <a:cubicBezTo>
                  <a:pt x="76" y="147"/>
                  <a:pt x="76" y="147"/>
                  <a:pt x="76" y="147"/>
                </a:cubicBezTo>
                <a:cubicBezTo>
                  <a:pt x="63" y="143"/>
                  <a:pt x="56" y="135"/>
                  <a:pt x="53" y="131"/>
                </a:cubicBezTo>
                <a:lnTo>
                  <a:pt x="53" y="114"/>
                </a:lnTo>
                <a:close/>
                <a:moveTo>
                  <a:pt x="119" y="186"/>
                </a:moveTo>
                <a:cubicBezTo>
                  <a:pt x="114" y="177"/>
                  <a:pt x="98" y="183"/>
                  <a:pt x="98" y="183"/>
                </a:cubicBezTo>
                <a:cubicBezTo>
                  <a:pt x="98" y="182"/>
                  <a:pt x="96" y="180"/>
                  <a:pt x="95" y="179"/>
                </a:cubicBezTo>
                <a:cubicBezTo>
                  <a:pt x="92" y="180"/>
                  <a:pt x="90" y="183"/>
                  <a:pt x="90" y="185"/>
                </a:cubicBezTo>
                <a:cubicBezTo>
                  <a:pt x="90" y="185"/>
                  <a:pt x="74" y="178"/>
                  <a:pt x="68" y="187"/>
                </a:cubicBezTo>
                <a:cubicBezTo>
                  <a:pt x="68" y="187"/>
                  <a:pt x="67" y="183"/>
                  <a:pt x="63" y="178"/>
                </a:cubicBezTo>
                <a:cubicBezTo>
                  <a:pt x="60" y="180"/>
                  <a:pt x="59" y="182"/>
                  <a:pt x="58" y="184"/>
                </a:cubicBezTo>
                <a:cubicBezTo>
                  <a:pt x="58" y="184"/>
                  <a:pt x="42" y="177"/>
                  <a:pt x="37" y="186"/>
                </a:cubicBezTo>
                <a:cubicBezTo>
                  <a:pt x="37" y="186"/>
                  <a:pt x="30" y="172"/>
                  <a:pt x="16" y="170"/>
                </a:cubicBezTo>
                <a:cubicBezTo>
                  <a:pt x="16" y="170"/>
                  <a:pt x="33" y="167"/>
                  <a:pt x="36" y="155"/>
                </a:cubicBezTo>
                <a:cubicBezTo>
                  <a:pt x="36" y="155"/>
                  <a:pt x="41" y="161"/>
                  <a:pt x="48" y="160"/>
                </a:cubicBezTo>
                <a:cubicBezTo>
                  <a:pt x="46" y="157"/>
                  <a:pt x="42" y="152"/>
                  <a:pt x="37" y="154"/>
                </a:cubicBezTo>
                <a:cubicBezTo>
                  <a:pt x="37" y="154"/>
                  <a:pt x="40" y="143"/>
                  <a:pt x="33" y="135"/>
                </a:cubicBezTo>
                <a:cubicBezTo>
                  <a:pt x="33" y="135"/>
                  <a:pt x="43" y="142"/>
                  <a:pt x="50" y="137"/>
                </a:cubicBezTo>
                <a:cubicBezTo>
                  <a:pt x="50" y="137"/>
                  <a:pt x="50" y="141"/>
                  <a:pt x="53" y="144"/>
                </a:cubicBezTo>
                <a:cubicBezTo>
                  <a:pt x="53" y="139"/>
                  <a:pt x="53" y="139"/>
                  <a:pt x="53" y="139"/>
                </a:cubicBezTo>
                <a:cubicBezTo>
                  <a:pt x="60" y="148"/>
                  <a:pt x="72" y="152"/>
                  <a:pt x="76" y="153"/>
                </a:cubicBezTo>
                <a:cubicBezTo>
                  <a:pt x="76" y="156"/>
                  <a:pt x="76" y="156"/>
                  <a:pt x="76" y="156"/>
                </a:cubicBezTo>
                <a:cubicBezTo>
                  <a:pt x="77" y="155"/>
                  <a:pt x="78" y="155"/>
                  <a:pt x="79" y="155"/>
                </a:cubicBezTo>
                <a:cubicBezTo>
                  <a:pt x="81" y="155"/>
                  <a:pt x="82" y="155"/>
                  <a:pt x="83" y="155"/>
                </a:cubicBezTo>
                <a:cubicBezTo>
                  <a:pt x="83" y="141"/>
                  <a:pt x="83" y="141"/>
                  <a:pt x="83" y="141"/>
                </a:cubicBezTo>
                <a:cubicBezTo>
                  <a:pt x="90" y="150"/>
                  <a:pt x="102" y="154"/>
                  <a:pt x="106" y="155"/>
                </a:cubicBezTo>
                <a:cubicBezTo>
                  <a:pt x="106" y="149"/>
                  <a:pt x="106" y="149"/>
                  <a:pt x="106" y="149"/>
                </a:cubicBezTo>
                <a:cubicBezTo>
                  <a:pt x="93" y="145"/>
                  <a:pt x="86" y="137"/>
                  <a:pt x="83" y="133"/>
                </a:cubicBezTo>
                <a:cubicBezTo>
                  <a:pt x="83" y="119"/>
                  <a:pt x="83" y="119"/>
                  <a:pt x="83" y="119"/>
                </a:cubicBezTo>
                <a:cubicBezTo>
                  <a:pt x="83" y="119"/>
                  <a:pt x="84" y="118"/>
                  <a:pt x="84" y="118"/>
                </a:cubicBezTo>
                <a:cubicBezTo>
                  <a:pt x="104" y="118"/>
                  <a:pt x="104" y="118"/>
                  <a:pt x="104" y="118"/>
                </a:cubicBezTo>
                <a:cubicBezTo>
                  <a:pt x="105" y="118"/>
                  <a:pt x="106" y="119"/>
                  <a:pt x="106" y="119"/>
                </a:cubicBezTo>
                <a:cubicBezTo>
                  <a:pt x="106" y="139"/>
                  <a:pt x="106" y="139"/>
                  <a:pt x="106" y="139"/>
                </a:cubicBezTo>
                <a:cubicBezTo>
                  <a:pt x="107" y="136"/>
                  <a:pt x="107" y="133"/>
                  <a:pt x="107" y="133"/>
                </a:cubicBezTo>
                <a:cubicBezTo>
                  <a:pt x="115" y="140"/>
                  <a:pt x="128" y="133"/>
                  <a:pt x="128" y="133"/>
                </a:cubicBezTo>
                <a:cubicBezTo>
                  <a:pt x="119" y="141"/>
                  <a:pt x="122" y="154"/>
                  <a:pt x="122" y="154"/>
                </a:cubicBezTo>
                <a:cubicBezTo>
                  <a:pt x="117" y="152"/>
                  <a:pt x="112" y="156"/>
                  <a:pt x="110" y="159"/>
                </a:cubicBezTo>
                <a:cubicBezTo>
                  <a:pt x="116" y="160"/>
                  <a:pt x="121" y="155"/>
                  <a:pt x="121" y="155"/>
                </a:cubicBezTo>
                <a:cubicBezTo>
                  <a:pt x="123" y="167"/>
                  <a:pt x="141" y="169"/>
                  <a:pt x="141" y="169"/>
                </a:cubicBezTo>
                <a:cubicBezTo>
                  <a:pt x="126" y="171"/>
                  <a:pt x="119" y="186"/>
                  <a:pt x="119" y="186"/>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5" name="Freeform 224"/>
          <p:cNvSpPr>
            <a:spLocks noEditPoints="1"/>
          </p:cNvSpPr>
          <p:nvPr/>
        </p:nvSpPr>
        <p:spPr bwMode="auto">
          <a:xfrm>
            <a:off x="2722563" y="3819525"/>
            <a:ext cx="369887" cy="428625"/>
          </a:xfrm>
          <a:custGeom>
            <a:gdLst>
              <a:gd fmla="*/ 162 w 164" name="T0"/>
              <a:gd fmla="*/ 126 h 190" name="T1"/>
              <a:gd fmla="*/ 140 w 164" name="T2"/>
              <a:gd fmla="*/ 122 h 190" name="T3"/>
              <a:gd fmla="*/ 130 w 164" name="T4"/>
              <a:gd fmla="*/ 115 h 190" name="T5"/>
              <a:gd fmla="*/ 138 w 164" name="T6"/>
              <a:gd fmla="*/ 96 h 190" name="T7"/>
              <a:gd fmla="*/ 130 w 164" name="T8"/>
              <a:gd fmla="*/ 75 h 190" name="T9"/>
              <a:gd fmla="*/ 140 w 164" name="T10"/>
              <a:gd fmla="*/ 68 h 190" name="T11"/>
              <a:gd fmla="*/ 162 w 164" name="T12"/>
              <a:gd fmla="*/ 64 h 190" name="T13"/>
              <a:gd fmla="*/ 164 w 164" name="T14"/>
              <a:gd fmla="*/ 48 h 190" name="T15"/>
              <a:gd fmla="*/ 149 w 164" name="T16"/>
              <a:gd fmla="*/ 41 h 190" name="T17"/>
              <a:gd fmla="*/ 134 w 164" name="T18"/>
              <a:gd fmla="*/ 58 h 190" name="T19"/>
              <a:gd fmla="*/ 124 w 164" name="T20"/>
              <a:gd fmla="*/ 64 h 190" name="T21"/>
              <a:gd fmla="*/ 110 w 164" name="T22"/>
              <a:gd fmla="*/ 47 h 190" name="T23"/>
              <a:gd fmla="*/ 88 w 164" name="T24"/>
              <a:gd fmla="*/ 44 h 190" name="T25"/>
              <a:gd fmla="*/ 88 w 164" name="T26"/>
              <a:gd fmla="*/ 32 h 190" name="T27"/>
              <a:gd fmla="*/ 95 w 164" name="T28"/>
              <a:gd fmla="*/ 11 h 190" name="T29"/>
              <a:gd fmla="*/ 82 w 164" name="T30"/>
              <a:gd fmla="*/ 0 h 190" name="T31"/>
              <a:gd fmla="*/ 69 w 164" name="T32"/>
              <a:gd fmla="*/ 11 h 190" name="T33"/>
              <a:gd fmla="*/ 76 w 164" name="T34"/>
              <a:gd fmla="*/ 32 h 190" name="T35"/>
              <a:gd fmla="*/ 76 w 164" name="T36"/>
              <a:gd fmla="*/ 44 h 190" name="T37"/>
              <a:gd fmla="*/ 55 w 164" name="T38"/>
              <a:gd fmla="*/ 47 h 190" name="T39"/>
              <a:gd fmla="*/ 40 w 164" name="T40"/>
              <a:gd fmla="*/ 64 h 190" name="T41"/>
              <a:gd fmla="*/ 30 w 164" name="T42"/>
              <a:gd fmla="*/ 58 h 190" name="T43"/>
              <a:gd fmla="*/ 15 w 164" name="T44"/>
              <a:gd fmla="*/ 41 h 190" name="T45"/>
              <a:gd fmla="*/ 0 w 164" name="T46"/>
              <a:gd fmla="*/ 48 h 190" name="T47"/>
              <a:gd fmla="*/ 2 w 164" name="T48"/>
              <a:gd fmla="*/ 64 h 190" name="T49"/>
              <a:gd fmla="*/ 24 w 164" name="T50"/>
              <a:gd fmla="*/ 68 h 190" name="T51"/>
              <a:gd fmla="*/ 34 w 164" name="T52"/>
              <a:gd fmla="*/ 75 h 190" name="T53"/>
              <a:gd fmla="*/ 26 w 164" name="T54"/>
              <a:gd fmla="*/ 95 h 190" name="T55"/>
              <a:gd fmla="*/ 34 w 164" name="T56"/>
              <a:gd fmla="*/ 115 h 190" name="T57"/>
              <a:gd fmla="*/ 24 w 164" name="T58"/>
              <a:gd fmla="*/ 122 h 190" name="T59"/>
              <a:gd fmla="*/ 2 w 164" name="T60"/>
              <a:gd fmla="*/ 126 h 190" name="T61"/>
              <a:gd fmla="*/ 0 w 164" name="T62"/>
              <a:gd fmla="*/ 142 h 190" name="T63"/>
              <a:gd fmla="*/ 15 w 164" name="T64"/>
              <a:gd fmla="*/ 149 h 190" name="T65"/>
              <a:gd fmla="*/ 30 w 164" name="T66"/>
              <a:gd fmla="*/ 132 h 190" name="T67"/>
              <a:gd fmla="*/ 40 w 164" name="T68"/>
              <a:gd fmla="*/ 126 h 190" name="T69"/>
              <a:gd fmla="*/ 54 w 164" name="T70"/>
              <a:gd fmla="*/ 143 h 190" name="T71"/>
              <a:gd fmla="*/ 76 w 164" name="T72"/>
              <a:gd fmla="*/ 146 h 190" name="T73"/>
              <a:gd fmla="*/ 76 w 164" name="T74"/>
              <a:gd fmla="*/ 158 h 190" name="T75"/>
              <a:gd fmla="*/ 69 w 164" name="T76"/>
              <a:gd fmla="*/ 179 h 190" name="T77"/>
              <a:gd fmla="*/ 82 w 164" name="T78"/>
              <a:gd fmla="*/ 190 h 190" name="T79"/>
              <a:gd fmla="*/ 95 w 164" name="T80"/>
              <a:gd fmla="*/ 179 h 190" name="T81"/>
              <a:gd fmla="*/ 88 w 164" name="T82"/>
              <a:gd fmla="*/ 158 h 190" name="T83"/>
              <a:gd fmla="*/ 88 w 164" name="T84"/>
              <a:gd fmla="*/ 146 h 190" name="T85"/>
              <a:gd fmla="*/ 109 w 164" name="T86"/>
              <a:gd fmla="*/ 143 h 190" name="T87"/>
              <a:gd fmla="*/ 124 w 164" name="T88"/>
              <a:gd fmla="*/ 126 h 190" name="T89"/>
              <a:gd fmla="*/ 134 w 164" name="T90"/>
              <a:gd fmla="*/ 132 h 190" name="T91"/>
              <a:gd fmla="*/ 149 w 164" name="T92"/>
              <a:gd fmla="*/ 149 h 190" name="T93"/>
              <a:gd fmla="*/ 164 w 164" name="T94"/>
              <a:gd fmla="*/ 142 h 190" name="T95"/>
              <a:gd fmla="*/ 105 w 164" name="T96"/>
              <a:gd fmla="*/ 74 h 190" name="T97"/>
              <a:gd fmla="*/ 88 w 164" name="T98"/>
              <a:gd fmla="*/ 64 h 190" name="T99"/>
              <a:gd fmla="*/ 74 w 164" name="T100"/>
              <a:gd fmla="*/ 77 h 190" name="T101"/>
              <a:gd fmla="*/ 76 w 164" name="T102"/>
              <a:gd fmla="*/ 65 h 190" name="T103"/>
              <a:gd fmla="*/ 63 w 164" name="T104"/>
              <a:gd fmla="*/ 99 h 190" name="T105"/>
              <a:gd fmla="*/ 76 w 164" name="T106"/>
              <a:gd fmla="*/ 126 h 190" name="T107"/>
              <a:gd fmla="*/ 76 w 164" name="T108"/>
              <a:gd fmla="*/ 115 h 190" name="T109"/>
              <a:gd fmla="*/ 73 w 164" name="T110"/>
              <a:gd fmla="*/ 101 h 190" name="T111"/>
              <a:gd fmla="*/ 82 w 164" name="T112"/>
              <a:gd fmla="*/ 85 h 190" name="T113"/>
              <a:gd fmla="*/ 82 w 164" name="T114"/>
              <a:gd fmla="*/ 106 h 190" name="T115"/>
              <a:gd fmla="*/ 107 w 164" name="T116"/>
              <a:gd fmla="*/ 116 h 190" name="T117"/>
              <a:gd fmla="*/ 113 w 164" name="T118"/>
              <a:gd fmla="*/ 106 h 190" name="T119"/>
              <a:gd fmla="*/ 113 w 164" name="T120"/>
              <a:gd fmla="*/ 84 h 19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90" w="164">
                <a:moveTo>
                  <a:pt x="162" y="134"/>
                </a:moveTo>
                <a:cubicBezTo>
                  <a:pt x="155" y="130"/>
                  <a:pt x="155" y="130"/>
                  <a:pt x="155" y="130"/>
                </a:cubicBezTo>
                <a:cubicBezTo>
                  <a:pt x="162" y="126"/>
                  <a:pt x="162" y="126"/>
                  <a:pt x="162" y="126"/>
                </a:cubicBezTo>
                <a:cubicBezTo>
                  <a:pt x="152" y="120"/>
                  <a:pt x="152" y="120"/>
                  <a:pt x="152" y="120"/>
                </a:cubicBezTo>
                <a:cubicBezTo>
                  <a:pt x="144" y="124"/>
                  <a:pt x="144" y="124"/>
                  <a:pt x="144" y="124"/>
                </a:cubicBezTo>
                <a:cubicBezTo>
                  <a:pt x="140" y="122"/>
                  <a:pt x="140" y="122"/>
                  <a:pt x="140" y="122"/>
                </a:cubicBezTo>
                <a:cubicBezTo>
                  <a:pt x="153" y="115"/>
                  <a:pt x="153" y="115"/>
                  <a:pt x="153" y="115"/>
                </a:cubicBezTo>
                <a:cubicBezTo>
                  <a:pt x="143" y="109"/>
                  <a:pt x="143" y="109"/>
                  <a:pt x="143" y="109"/>
                </a:cubicBezTo>
                <a:cubicBezTo>
                  <a:pt x="130" y="115"/>
                  <a:pt x="130" y="115"/>
                  <a:pt x="130" y="115"/>
                </a:cubicBezTo>
                <a:cubicBezTo>
                  <a:pt x="124" y="112"/>
                  <a:pt x="124" y="112"/>
                  <a:pt x="124" y="112"/>
                </a:cubicBezTo>
                <a:cubicBezTo>
                  <a:pt x="124" y="100"/>
                  <a:pt x="124" y="100"/>
                  <a:pt x="124" y="100"/>
                </a:cubicBezTo>
                <a:cubicBezTo>
                  <a:pt x="138" y="96"/>
                  <a:pt x="138" y="96"/>
                  <a:pt x="138" y="96"/>
                </a:cubicBezTo>
                <a:cubicBezTo>
                  <a:pt x="124" y="90"/>
                  <a:pt x="124" y="90"/>
                  <a:pt x="124" y="90"/>
                </a:cubicBezTo>
                <a:cubicBezTo>
                  <a:pt x="124" y="78"/>
                  <a:pt x="124" y="78"/>
                  <a:pt x="124" y="78"/>
                </a:cubicBezTo>
                <a:cubicBezTo>
                  <a:pt x="130" y="75"/>
                  <a:pt x="130" y="75"/>
                  <a:pt x="130" y="75"/>
                </a:cubicBezTo>
                <a:cubicBezTo>
                  <a:pt x="143" y="81"/>
                  <a:pt x="143" y="81"/>
                  <a:pt x="143" y="81"/>
                </a:cubicBezTo>
                <a:cubicBezTo>
                  <a:pt x="153" y="75"/>
                  <a:pt x="153" y="75"/>
                  <a:pt x="153" y="75"/>
                </a:cubicBezTo>
                <a:cubicBezTo>
                  <a:pt x="140" y="68"/>
                  <a:pt x="140" y="68"/>
                  <a:pt x="140" y="68"/>
                </a:cubicBezTo>
                <a:cubicBezTo>
                  <a:pt x="144" y="66"/>
                  <a:pt x="144" y="66"/>
                  <a:pt x="144" y="66"/>
                </a:cubicBezTo>
                <a:cubicBezTo>
                  <a:pt x="152" y="70"/>
                  <a:pt x="152" y="70"/>
                  <a:pt x="152" y="70"/>
                </a:cubicBezTo>
                <a:cubicBezTo>
                  <a:pt x="162" y="64"/>
                  <a:pt x="162" y="64"/>
                  <a:pt x="162" y="64"/>
                </a:cubicBezTo>
                <a:cubicBezTo>
                  <a:pt x="155" y="60"/>
                  <a:pt x="155" y="60"/>
                  <a:pt x="155" y="60"/>
                </a:cubicBezTo>
                <a:cubicBezTo>
                  <a:pt x="162" y="56"/>
                  <a:pt x="162" y="56"/>
                  <a:pt x="162" y="56"/>
                </a:cubicBezTo>
                <a:cubicBezTo>
                  <a:pt x="164" y="48"/>
                  <a:pt x="164" y="48"/>
                  <a:pt x="164" y="48"/>
                </a:cubicBezTo>
                <a:cubicBezTo>
                  <a:pt x="156" y="45"/>
                  <a:pt x="156" y="45"/>
                  <a:pt x="156" y="45"/>
                </a:cubicBezTo>
                <a:cubicBezTo>
                  <a:pt x="149" y="50"/>
                  <a:pt x="149" y="50"/>
                  <a:pt x="149" y="50"/>
                </a:cubicBezTo>
                <a:cubicBezTo>
                  <a:pt x="149" y="41"/>
                  <a:pt x="149" y="41"/>
                  <a:pt x="149" y="41"/>
                </a:cubicBezTo>
                <a:cubicBezTo>
                  <a:pt x="138" y="47"/>
                  <a:pt x="138" y="47"/>
                  <a:pt x="138" y="47"/>
                </a:cubicBezTo>
                <a:cubicBezTo>
                  <a:pt x="138" y="56"/>
                  <a:pt x="138" y="56"/>
                  <a:pt x="138" y="56"/>
                </a:cubicBezTo>
                <a:cubicBezTo>
                  <a:pt x="134" y="58"/>
                  <a:pt x="134" y="58"/>
                  <a:pt x="134" y="58"/>
                </a:cubicBezTo>
                <a:cubicBezTo>
                  <a:pt x="135" y="43"/>
                  <a:pt x="135" y="43"/>
                  <a:pt x="135" y="43"/>
                </a:cubicBezTo>
                <a:cubicBezTo>
                  <a:pt x="124" y="49"/>
                  <a:pt x="124" y="49"/>
                  <a:pt x="124" y="49"/>
                </a:cubicBezTo>
                <a:cubicBezTo>
                  <a:pt x="124" y="64"/>
                  <a:pt x="124" y="64"/>
                  <a:pt x="124" y="64"/>
                </a:cubicBezTo>
                <a:cubicBezTo>
                  <a:pt x="117" y="68"/>
                  <a:pt x="117" y="68"/>
                  <a:pt x="117" y="68"/>
                </a:cubicBezTo>
                <a:cubicBezTo>
                  <a:pt x="107" y="63"/>
                  <a:pt x="107" y="63"/>
                  <a:pt x="107" y="63"/>
                </a:cubicBezTo>
                <a:cubicBezTo>
                  <a:pt x="110" y="47"/>
                  <a:pt x="110" y="47"/>
                  <a:pt x="110" y="47"/>
                </a:cubicBezTo>
                <a:cubicBezTo>
                  <a:pt x="97" y="57"/>
                  <a:pt x="97" y="57"/>
                  <a:pt x="97" y="57"/>
                </a:cubicBezTo>
                <a:cubicBezTo>
                  <a:pt x="88" y="52"/>
                  <a:pt x="88" y="52"/>
                  <a:pt x="88" y="52"/>
                </a:cubicBezTo>
                <a:cubicBezTo>
                  <a:pt x="88" y="44"/>
                  <a:pt x="88" y="44"/>
                  <a:pt x="88" y="44"/>
                </a:cubicBezTo>
                <a:cubicBezTo>
                  <a:pt x="101" y="36"/>
                  <a:pt x="101" y="36"/>
                  <a:pt x="101" y="36"/>
                </a:cubicBezTo>
                <a:cubicBezTo>
                  <a:pt x="101" y="24"/>
                  <a:pt x="101" y="24"/>
                  <a:pt x="101" y="24"/>
                </a:cubicBezTo>
                <a:cubicBezTo>
                  <a:pt x="88" y="32"/>
                  <a:pt x="88" y="32"/>
                  <a:pt x="88" y="32"/>
                </a:cubicBezTo>
                <a:cubicBezTo>
                  <a:pt x="88" y="27"/>
                  <a:pt x="88" y="27"/>
                  <a:pt x="88" y="27"/>
                </a:cubicBezTo>
                <a:cubicBezTo>
                  <a:pt x="95" y="23"/>
                  <a:pt x="95" y="23"/>
                  <a:pt x="95" y="23"/>
                </a:cubicBezTo>
                <a:cubicBezTo>
                  <a:pt x="95" y="11"/>
                  <a:pt x="95" y="11"/>
                  <a:pt x="95" y="11"/>
                </a:cubicBezTo>
                <a:cubicBezTo>
                  <a:pt x="88" y="15"/>
                  <a:pt x="88" y="15"/>
                  <a:pt x="88" y="15"/>
                </a:cubicBezTo>
                <a:cubicBezTo>
                  <a:pt x="88" y="6"/>
                  <a:pt x="88" y="6"/>
                  <a:pt x="88" y="6"/>
                </a:cubicBezTo>
                <a:cubicBezTo>
                  <a:pt x="82" y="0"/>
                  <a:pt x="82" y="0"/>
                  <a:pt x="82" y="0"/>
                </a:cubicBezTo>
                <a:cubicBezTo>
                  <a:pt x="76" y="6"/>
                  <a:pt x="76" y="6"/>
                  <a:pt x="76" y="6"/>
                </a:cubicBezTo>
                <a:cubicBezTo>
                  <a:pt x="76" y="15"/>
                  <a:pt x="76" y="15"/>
                  <a:pt x="76" y="15"/>
                </a:cubicBezTo>
                <a:cubicBezTo>
                  <a:pt x="69" y="11"/>
                  <a:pt x="69" y="11"/>
                  <a:pt x="69" y="11"/>
                </a:cubicBezTo>
                <a:cubicBezTo>
                  <a:pt x="69" y="23"/>
                  <a:pt x="69" y="23"/>
                  <a:pt x="69" y="23"/>
                </a:cubicBezTo>
                <a:cubicBezTo>
                  <a:pt x="76" y="27"/>
                  <a:pt x="76" y="27"/>
                  <a:pt x="76" y="27"/>
                </a:cubicBezTo>
                <a:cubicBezTo>
                  <a:pt x="76" y="32"/>
                  <a:pt x="76" y="32"/>
                  <a:pt x="76" y="32"/>
                </a:cubicBezTo>
                <a:cubicBezTo>
                  <a:pt x="63" y="24"/>
                  <a:pt x="63" y="24"/>
                  <a:pt x="63" y="24"/>
                </a:cubicBezTo>
                <a:cubicBezTo>
                  <a:pt x="63" y="36"/>
                  <a:pt x="63" y="36"/>
                  <a:pt x="63" y="36"/>
                </a:cubicBezTo>
                <a:cubicBezTo>
                  <a:pt x="76" y="44"/>
                  <a:pt x="76" y="44"/>
                  <a:pt x="76" y="44"/>
                </a:cubicBezTo>
                <a:cubicBezTo>
                  <a:pt x="76" y="52"/>
                  <a:pt x="76" y="52"/>
                  <a:pt x="76" y="52"/>
                </a:cubicBezTo>
                <a:cubicBezTo>
                  <a:pt x="67" y="57"/>
                  <a:pt x="67" y="57"/>
                  <a:pt x="67" y="57"/>
                </a:cubicBezTo>
                <a:cubicBezTo>
                  <a:pt x="55" y="47"/>
                  <a:pt x="55" y="47"/>
                  <a:pt x="55" y="47"/>
                </a:cubicBezTo>
                <a:cubicBezTo>
                  <a:pt x="57" y="63"/>
                  <a:pt x="57" y="63"/>
                  <a:pt x="57" y="63"/>
                </a:cubicBezTo>
                <a:cubicBezTo>
                  <a:pt x="48" y="68"/>
                  <a:pt x="48" y="68"/>
                  <a:pt x="48" y="68"/>
                </a:cubicBezTo>
                <a:cubicBezTo>
                  <a:pt x="40" y="64"/>
                  <a:pt x="40" y="64"/>
                  <a:pt x="40" y="64"/>
                </a:cubicBezTo>
                <a:cubicBezTo>
                  <a:pt x="40" y="49"/>
                  <a:pt x="40" y="49"/>
                  <a:pt x="40" y="49"/>
                </a:cubicBezTo>
                <a:cubicBezTo>
                  <a:pt x="29" y="43"/>
                  <a:pt x="29" y="43"/>
                  <a:pt x="29" y="43"/>
                </a:cubicBezTo>
                <a:cubicBezTo>
                  <a:pt x="30" y="58"/>
                  <a:pt x="30" y="58"/>
                  <a:pt x="30" y="58"/>
                </a:cubicBezTo>
                <a:cubicBezTo>
                  <a:pt x="26" y="56"/>
                  <a:pt x="26" y="56"/>
                  <a:pt x="26" y="56"/>
                </a:cubicBezTo>
                <a:cubicBezTo>
                  <a:pt x="26" y="47"/>
                  <a:pt x="26" y="47"/>
                  <a:pt x="26" y="47"/>
                </a:cubicBezTo>
                <a:cubicBezTo>
                  <a:pt x="15" y="41"/>
                  <a:pt x="15" y="41"/>
                  <a:pt x="15" y="41"/>
                </a:cubicBezTo>
                <a:cubicBezTo>
                  <a:pt x="15" y="50"/>
                  <a:pt x="15" y="50"/>
                  <a:pt x="15" y="50"/>
                </a:cubicBezTo>
                <a:cubicBezTo>
                  <a:pt x="8" y="45"/>
                  <a:pt x="8" y="45"/>
                  <a:pt x="8" y="45"/>
                </a:cubicBezTo>
                <a:cubicBezTo>
                  <a:pt x="0" y="48"/>
                  <a:pt x="0" y="48"/>
                  <a:pt x="0" y="48"/>
                </a:cubicBezTo>
                <a:cubicBezTo>
                  <a:pt x="2" y="56"/>
                  <a:pt x="2" y="56"/>
                  <a:pt x="2" y="56"/>
                </a:cubicBezTo>
                <a:cubicBezTo>
                  <a:pt x="9" y="60"/>
                  <a:pt x="9" y="60"/>
                  <a:pt x="9" y="60"/>
                </a:cubicBezTo>
                <a:cubicBezTo>
                  <a:pt x="2" y="64"/>
                  <a:pt x="2" y="64"/>
                  <a:pt x="2" y="64"/>
                </a:cubicBezTo>
                <a:cubicBezTo>
                  <a:pt x="12" y="70"/>
                  <a:pt x="12" y="70"/>
                  <a:pt x="12" y="70"/>
                </a:cubicBezTo>
                <a:cubicBezTo>
                  <a:pt x="20" y="66"/>
                  <a:pt x="20" y="66"/>
                  <a:pt x="20" y="66"/>
                </a:cubicBezTo>
                <a:cubicBezTo>
                  <a:pt x="24" y="68"/>
                  <a:pt x="24" y="68"/>
                  <a:pt x="24" y="68"/>
                </a:cubicBezTo>
                <a:cubicBezTo>
                  <a:pt x="11" y="75"/>
                  <a:pt x="11" y="75"/>
                  <a:pt x="11" y="75"/>
                </a:cubicBezTo>
                <a:cubicBezTo>
                  <a:pt x="21" y="81"/>
                  <a:pt x="21" y="81"/>
                  <a:pt x="21" y="81"/>
                </a:cubicBezTo>
                <a:cubicBezTo>
                  <a:pt x="34" y="75"/>
                  <a:pt x="34" y="75"/>
                  <a:pt x="34" y="75"/>
                </a:cubicBezTo>
                <a:cubicBezTo>
                  <a:pt x="41" y="78"/>
                  <a:pt x="41" y="78"/>
                  <a:pt x="41" y="78"/>
                </a:cubicBezTo>
                <a:cubicBezTo>
                  <a:pt x="41" y="89"/>
                  <a:pt x="41" y="89"/>
                  <a:pt x="41" y="89"/>
                </a:cubicBezTo>
                <a:cubicBezTo>
                  <a:pt x="26" y="95"/>
                  <a:pt x="26" y="95"/>
                  <a:pt x="26" y="95"/>
                </a:cubicBezTo>
                <a:cubicBezTo>
                  <a:pt x="41" y="101"/>
                  <a:pt x="41" y="101"/>
                  <a:pt x="41" y="101"/>
                </a:cubicBezTo>
                <a:cubicBezTo>
                  <a:pt x="41" y="111"/>
                  <a:pt x="41" y="111"/>
                  <a:pt x="41" y="111"/>
                </a:cubicBezTo>
                <a:cubicBezTo>
                  <a:pt x="34" y="115"/>
                  <a:pt x="34" y="115"/>
                  <a:pt x="34" y="115"/>
                </a:cubicBezTo>
                <a:cubicBezTo>
                  <a:pt x="21" y="109"/>
                  <a:pt x="21" y="109"/>
                  <a:pt x="21" y="109"/>
                </a:cubicBezTo>
                <a:cubicBezTo>
                  <a:pt x="11" y="115"/>
                  <a:pt x="11" y="115"/>
                  <a:pt x="11" y="115"/>
                </a:cubicBezTo>
                <a:cubicBezTo>
                  <a:pt x="24" y="122"/>
                  <a:pt x="24" y="122"/>
                  <a:pt x="24" y="122"/>
                </a:cubicBezTo>
                <a:cubicBezTo>
                  <a:pt x="20" y="124"/>
                  <a:pt x="20" y="124"/>
                  <a:pt x="20" y="124"/>
                </a:cubicBezTo>
                <a:cubicBezTo>
                  <a:pt x="12" y="120"/>
                  <a:pt x="12" y="120"/>
                  <a:pt x="12" y="120"/>
                </a:cubicBezTo>
                <a:cubicBezTo>
                  <a:pt x="2" y="126"/>
                  <a:pt x="2" y="126"/>
                  <a:pt x="2" y="126"/>
                </a:cubicBezTo>
                <a:cubicBezTo>
                  <a:pt x="9" y="130"/>
                  <a:pt x="9" y="130"/>
                  <a:pt x="9" y="130"/>
                </a:cubicBezTo>
                <a:cubicBezTo>
                  <a:pt x="2" y="134"/>
                  <a:pt x="2" y="134"/>
                  <a:pt x="2" y="134"/>
                </a:cubicBezTo>
                <a:cubicBezTo>
                  <a:pt x="0" y="142"/>
                  <a:pt x="0" y="142"/>
                  <a:pt x="0" y="142"/>
                </a:cubicBezTo>
                <a:cubicBezTo>
                  <a:pt x="8" y="145"/>
                  <a:pt x="8" y="145"/>
                  <a:pt x="8" y="145"/>
                </a:cubicBezTo>
                <a:cubicBezTo>
                  <a:pt x="15" y="140"/>
                  <a:pt x="15" y="140"/>
                  <a:pt x="15" y="140"/>
                </a:cubicBezTo>
                <a:cubicBezTo>
                  <a:pt x="15" y="149"/>
                  <a:pt x="15" y="149"/>
                  <a:pt x="15" y="149"/>
                </a:cubicBezTo>
                <a:cubicBezTo>
                  <a:pt x="26" y="143"/>
                  <a:pt x="26" y="143"/>
                  <a:pt x="26" y="143"/>
                </a:cubicBezTo>
                <a:cubicBezTo>
                  <a:pt x="26" y="134"/>
                  <a:pt x="26" y="134"/>
                  <a:pt x="26" y="134"/>
                </a:cubicBezTo>
                <a:cubicBezTo>
                  <a:pt x="30" y="132"/>
                  <a:pt x="30" y="132"/>
                  <a:pt x="30" y="132"/>
                </a:cubicBezTo>
                <a:cubicBezTo>
                  <a:pt x="29" y="146"/>
                  <a:pt x="29" y="146"/>
                  <a:pt x="29" y="146"/>
                </a:cubicBezTo>
                <a:cubicBezTo>
                  <a:pt x="40" y="141"/>
                  <a:pt x="40" y="141"/>
                  <a:pt x="40" y="141"/>
                </a:cubicBezTo>
                <a:cubicBezTo>
                  <a:pt x="40" y="126"/>
                  <a:pt x="40" y="126"/>
                  <a:pt x="40" y="126"/>
                </a:cubicBezTo>
                <a:cubicBezTo>
                  <a:pt x="47" y="122"/>
                  <a:pt x="47" y="122"/>
                  <a:pt x="47" y="122"/>
                </a:cubicBezTo>
                <a:cubicBezTo>
                  <a:pt x="57" y="128"/>
                  <a:pt x="57" y="128"/>
                  <a:pt x="57" y="128"/>
                </a:cubicBezTo>
                <a:cubicBezTo>
                  <a:pt x="54" y="143"/>
                  <a:pt x="54" y="143"/>
                  <a:pt x="54" y="143"/>
                </a:cubicBezTo>
                <a:cubicBezTo>
                  <a:pt x="66" y="133"/>
                  <a:pt x="66" y="133"/>
                  <a:pt x="66" y="133"/>
                </a:cubicBezTo>
                <a:cubicBezTo>
                  <a:pt x="76" y="139"/>
                  <a:pt x="76" y="139"/>
                  <a:pt x="76" y="139"/>
                </a:cubicBezTo>
                <a:cubicBezTo>
                  <a:pt x="76" y="146"/>
                  <a:pt x="76" y="146"/>
                  <a:pt x="76" y="146"/>
                </a:cubicBezTo>
                <a:cubicBezTo>
                  <a:pt x="63" y="154"/>
                  <a:pt x="63" y="154"/>
                  <a:pt x="63" y="154"/>
                </a:cubicBezTo>
                <a:cubicBezTo>
                  <a:pt x="63" y="166"/>
                  <a:pt x="63" y="166"/>
                  <a:pt x="63" y="166"/>
                </a:cubicBezTo>
                <a:cubicBezTo>
                  <a:pt x="76" y="158"/>
                  <a:pt x="76" y="158"/>
                  <a:pt x="76" y="158"/>
                </a:cubicBezTo>
                <a:cubicBezTo>
                  <a:pt x="76" y="163"/>
                  <a:pt x="76" y="163"/>
                  <a:pt x="76" y="163"/>
                </a:cubicBezTo>
                <a:cubicBezTo>
                  <a:pt x="69" y="167"/>
                  <a:pt x="69" y="167"/>
                  <a:pt x="69" y="167"/>
                </a:cubicBezTo>
                <a:cubicBezTo>
                  <a:pt x="69" y="179"/>
                  <a:pt x="69" y="179"/>
                  <a:pt x="69" y="179"/>
                </a:cubicBezTo>
                <a:cubicBezTo>
                  <a:pt x="76" y="175"/>
                  <a:pt x="76" y="175"/>
                  <a:pt x="76" y="175"/>
                </a:cubicBezTo>
                <a:cubicBezTo>
                  <a:pt x="76" y="184"/>
                  <a:pt x="76" y="184"/>
                  <a:pt x="76" y="184"/>
                </a:cubicBezTo>
                <a:cubicBezTo>
                  <a:pt x="82" y="190"/>
                  <a:pt x="82" y="190"/>
                  <a:pt x="82" y="190"/>
                </a:cubicBezTo>
                <a:cubicBezTo>
                  <a:pt x="88" y="184"/>
                  <a:pt x="88" y="184"/>
                  <a:pt x="88" y="184"/>
                </a:cubicBezTo>
                <a:cubicBezTo>
                  <a:pt x="88" y="175"/>
                  <a:pt x="88" y="175"/>
                  <a:pt x="88" y="175"/>
                </a:cubicBezTo>
                <a:cubicBezTo>
                  <a:pt x="95" y="179"/>
                  <a:pt x="95" y="179"/>
                  <a:pt x="95" y="179"/>
                </a:cubicBezTo>
                <a:cubicBezTo>
                  <a:pt x="95" y="167"/>
                  <a:pt x="95" y="167"/>
                  <a:pt x="95" y="167"/>
                </a:cubicBezTo>
                <a:cubicBezTo>
                  <a:pt x="88" y="163"/>
                  <a:pt x="88" y="163"/>
                  <a:pt x="88" y="163"/>
                </a:cubicBezTo>
                <a:cubicBezTo>
                  <a:pt x="88" y="158"/>
                  <a:pt x="88" y="158"/>
                  <a:pt x="88" y="158"/>
                </a:cubicBezTo>
                <a:cubicBezTo>
                  <a:pt x="101" y="166"/>
                  <a:pt x="101" y="166"/>
                  <a:pt x="101" y="166"/>
                </a:cubicBezTo>
                <a:cubicBezTo>
                  <a:pt x="101" y="154"/>
                  <a:pt x="101" y="154"/>
                  <a:pt x="101" y="154"/>
                </a:cubicBezTo>
                <a:cubicBezTo>
                  <a:pt x="88" y="146"/>
                  <a:pt x="88" y="146"/>
                  <a:pt x="88" y="146"/>
                </a:cubicBezTo>
                <a:cubicBezTo>
                  <a:pt x="88" y="139"/>
                  <a:pt x="88" y="139"/>
                  <a:pt x="88" y="139"/>
                </a:cubicBezTo>
                <a:cubicBezTo>
                  <a:pt x="98" y="134"/>
                  <a:pt x="98" y="134"/>
                  <a:pt x="98" y="134"/>
                </a:cubicBezTo>
                <a:cubicBezTo>
                  <a:pt x="109" y="143"/>
                  <a:pt x="109" y="143"/>
                  <a:pt x="109" y="143"/>
                </a:cubicBezTo>
                <a:cubicBezTo>
                  <a:pt x="108" y="128"/>
                  <a:pt x="108" y="128"/>
                  <a:pt x="108" y="128"/>
                </a:cubicBezTo>
                <a:cubicBezTo>
                  <a:pt x="118" y="122"/>
                  <a:pt x="118" y="122"/>
                  <a:pt x="118" y="122"/>
                </a:cubicBezTo>
                <a:cubicBezTo>
                  <a:pt x="124" y="126"/>
                  <a:pt x="124" y="126"/>
                  <a:pt x="124" y="126"/>
                </a:cubicBezTo>
                <a:cubicBezTo>
                  <a:pt x="124" y="141"/>
                  <a:pt x="124" y="141"/>
                  <a:pt x="124" y="141"/>
                </a:cubicBezTo>
                <a:cubicBezTo>
                  <a:pt x="135" y="147"/>
                  <a:pt x="135" y="147"/>
                  <a:pt x="135" y="147"/>
                </a:cubicBezTo>
                <a:cubicBezTo>
                  <a:pt x="134" y="132"/>
                  <a:pt x="134" y="132"/>
                  <a:pt x="134" y="132"/>
                </a:cubicBezTo>
                <a:cubicBezTo>
                  <a:pt x="138" y="134"/>
                  <a:pt x="138" y="134"/>
                  <a:pt x="138" y="134"/>
                </a:cubicBezTo>
                <a:cubicBezTo>
                  <a:pt x="138" y="143"/>
                  <a:pt x="138" y="143"/>
                  <a:pt x="138" y="143"/>
                </a:cubicBezTo>
                <a:cubicBezTo>
                  <a:pt x="149" y="149"/>
                  <a:pt x="149" y="149"/>
                  <a:pt x="149" y="149"/>
                </a:cubicBezTo>
                <a:cubicBezTo>
                  <a:pt x="149" y="140"/>
                  <a:pt x="149" y="140"/>
                  <a:pt x="149" y="140"/>
                </a:cubicBezTo>
                <a:cubicBezTo>
                  <a:pt x="156" y="145"/>
                  <a:pt x="156" y="145"/>
                  <a:pt x="156" y="145"/>
                </a:cubicBezTo>
                <a:cubicBezTo>
                  <a:pt x="164" y="142"/>
                  <a:pt x="164" y="142"/>
                  <a:pt x="164" y="142"/>
                </a:cubicBezTo>
                <a:lnTo>
                  <a:pt x="162" y="134"/>
                </a:lnTo>
                <a:close/>
                <a:moveTo>
                  <a:pt x="88" y="64"/>
                </a:moveTo>
                <a:cubicBezTo>
                  <a:pt x="93" y="67"/>
                  <a:pt x="100" y="71"/>
                  <a:pt x="105" y="74"/>
                </a:cubicBezTo>
                <a:cubicBezTo>
                  <a:pt x="95" y="80"/>
                  <a:pt x="95" y="80"/>
                  <a:pt x="95" y="80"/>
                </a:cubicBezTo>
                <a:cubicBezTo>
                  <a:pt x="93" y="78"/>
                  <a:pt x="90" y="77"/>
                  <a:pt x="88" y="76"/>
                </a:cubicBezTo>
                <a:lnTo>
                  <a:pt x="88" y="64"/>
                </a:lnTo>
                <a:close/>
                <a:moveTo>
                  <a:pt x="76" y="65"/>
                </a:moveTo>
                <a:cubicBezTo>
                  <a:pt x="76" y="76"/>
                  <a:pt x="76" y="76"/>
                  <a:pt x="76" y="76"/>
                </a:cubicBezTo>
                <a:cubicBezTo>
                  <a:pt x="75" y="77"/>
                  <a:pt x="74" y="77"/>
                  <a:pt x="74" y="77"/>
                </a:cubicBezTo>
                <a:cubicBezTo>
                  <a:pt x="74" y="77"/>
                  <a:pt x="72" y="79"/>
                  <a:pt x="70" y="80"/>
                </a:cubicBezTo>
                <a:cubicBezTo>
                  <a:pt x="59" y="74"/>
                  <a:pt x="59" y="74"/>
                  <a:pt x="59" y="74"/>
                </a:cubicBezTo>
                <a:cubicBezTo>
                  <a:pt x="64" y="71"/>
                  <a:pt x="71" y="67"/>
                  <a:pt x="76" y="65"/>
                </a:cubicBezTo>
                <a:close/>
                <a:moveTo>
                  <a:pt x="52" y="84"/>
                </a:moveTo>
                <a:cubicBezTo>
                  <a:pt x="63" y="90"/>
                  <a:pt x="63" y="90"/>
                  <a:pt x="63" y="90"/>
                </a:cubicBezTo>
                <a:cubicBezTo>
                  <a:pt x="63" y="93"/>
                  <a:pt x="63" y="96"/>
                  <a:pt x="63" y="99"/>
                </a:cubicBezTo>
                <a:cubicBezTo>
                  <a:pt x="52" y="105"/>
                  <a:pt x="52" y="105"/>
                  <a:pt x="52" y="105"/>
                </a:cubicBezTo>
                <a:cubicBezTo>
                  <a:pt x="52" y="99"/>
                  <a:pt x="52" y="90"/>
                  <a:pt x="52" y="84"/>
                </a:cubicBezTo>
                <a:close/>
                <a:moveTo>
                  <a:pt x="76" y="126"/>
                </a:moveTo>
                <a:cubicBezTo>
                  <a:pt x="71" y="123"/>
                  <a:pt x="63" y="119"/>
                  <a:pt x="58" y="116"/>
                </a:cubicBezTo>
                <a:cubicBezTo>
                  <a:pt x="68" y="110"/>
                  <a:pt x="68" y="110"/>
                  <a:pt x="68" y="110"/>
                </a:cubicBezTo>
                <a:cubicBezTo>
                  <a:pt x="70" y="111"/>
                  <a:pt x="73" y="113"/>
                  <a:pt x="76" y="115"/>
                </a:cubicBezTo>
                <a:lnTo>
                  <a:pt x="76" y="126"/>
                </a:lnTo>
                <a:close/>
                <a:moveTo>
                  <a:pt x="82" y="106"/>
                </a:moveTo>
                <a:cubicBezTo>
                  <a:pt x="82" y="106"/>
                  <a:pt x="73" y="101"/>
                  <a:pt x="73" y="101"/>
                </a:cubicBezTo>
                <a:cubicBezTo>
                  <a:pt x="73" y="101"/>
                  <a:pt x="73" y="90"/>
                  <a:pt x="73" y="90"/>
                </a:cubicBezTo>
                <a:cubicBezTo>
                  <a:pt x="73" y="90"/>
                  <a:pt x="79" y="87"/>
                  <a:pt x="79" y="87"/>
                </a:cubicBezTo>
                <a:cubicBezTo>
                  <a:pt x="79" y="87"/>
                  <a:pt x="82" y="85"/>
                  <a:pt x="82" y="85"/>
                </a:cubicBezTo>
                <a:cubicBezTo>
                  <a:pt x="83" y="85"/>
                  <a:pt x="92" y="90"/>
                  <a:pt x="92" y="90"/>
                </a:cubicBezTo>
                <a:cubicBezTo>
                  <a:pt x="92" y="90"/>
                  <a:pt x="92" y="101"/>
                  <a:pt x="92" y="101"/>
                </a:cubicBezTo>
                <a:cubicBezTo>
                  <a:pt x="92" y="101"/>
                  <a:pt x="83" y="106"/>
                  <a:pt x="82" y="106"/>
                </a:cubicBezTo>
                <a:close/>
                <a:moveTo>
                  <a:pt x="88" y="115"/>
                </a:moveTo>
                <a:cubicBezTo>
                  <a:pt x="91" y="114"/>
                  <a:pt x="94" y="112"/>
                  <a:pt x="97" y="110"/>
                </a:cubicBezTo>
                <a:cubicBezTo>
                  <a:pt x="107" y="116"/>
                  <a:pt x="107" y="116"/>
                  <a:pt x="107" y="116"/>
                </a:cubicBezTo>
                <a:cubicBezTo>
                  <a:pt x="102" y="119"/>
                  <a:pt x="93" y="124"/>
                  <a:pt x="88" y="127"/>
                </a:cubicBezTo>
                <a:lnTo>
                  <a:pt x="88" y="115"/>
                </a:lnTo>
                <a:close/>
                <a:moveTo>
                  <a:pt x="113" y="106"/>
                </a:moveTo>
                <a:cubicBezTo>
                  <a:pt x="102" y="100"/>
                  <a:pt x="102" y="100"/>
                  <a:pt x="102" y="100"/>
                </a:cubicBezTo>
                <a:cubicBezTo>
                  <a:pt x="102" y="96"/>
                  <a:pt x="102" y="92"/>
                  <a:pt x="102" y="89"/>
                </a:cubicBezTo>
                <a:cubicBezTo>
                  <a:pt x="113" y="84"/>
                  <a:pt x="113" y="84"/>
                  <a:pt x="113" y="84"/>
                </a:cubicBezTo>
                <a:cubicBezTo>
                  <a:pt x="113" y="90"/>
                  <a:pt x="113" y="99"/>
                  <a:pt x="113" y="106"/>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6" name="Freeform 225"/>
          <p:cNvSpPr/>
          <p:nvPr/>
        </p:nvSpPr>
        <p:spPr bwMode="auto">
          <a:xfrm>
            <a:off x="3402013" y="3827463"/>
            <a:ext cx="142875" cy="101600"/>
          </a:xfrm>
          <a:custGeom>
            <a:gdLst>
              <a:gd fmla="*/ 33 w 64" name="T0"/>
              <a:gd fmla="*/ 0 h 45" name="T1"/>
              <a:gd fmla="*/ 28 w 64" name="T2"/>
              <a:gd fmla="*/ 45 h 45" name="T3"/>
              <a:gd fmla="*/ 34 w 64" name="T4"/>
              <a:gd fmla="*/ 22 h 45" name="T5"/>
              <a:gd fmla="*/ 38 w 64" name="T6"/>
              <a:gd fmla="*/ 45 h 45" name="T7"/>
              <a:gd fmla="*/ 33 w 64" name="T8"/>
              <a:gd fmla="*/ 0 h 45" name="T9"/>
            </a:gdLst>
            <a:cxnLst>
              <a:cxn ang="0">
                <a:pos x="T0" y="T1"/>
              </a:cxn>
              <a:cxn ang="0">
                <a:pos x="T2" y="T3"/>
              </a:cxn>
              <a:cxn ang="0">
                <a:pos x="T4" y="T5"/>
              </a:cxn>
              <a:cxn ang="0">
                <a:pos x="T6" y="T7"/>
              </a:cxn>
              <a:cxn ang="0">
                <a:pos x="T8" y="T9"/>
              </a:cxn>
            </a:cxnLst>
            <a:rect b="b" l="0" r="r" t="0"/>
            <a:pathLst>
              <a:path h="45" w="64">
                <a:moveTo>
                  <a:pt x="33" y="0"/>
                </a:moveTo>
                <a:cubicBezTo>
                  <a:pt x="33" y="0"/>
                  <a:pt x="0" y="22"/>
                  <a:pt x="28" y="45"/>
                </a:cubicBezTo>
                <a:cubicBezTo>
                  <a:pt x="28" y="45"/>
                  <a:pt x="20" y="33"/>
                  <a:pt x="34" y="22"/>
                </a:cubicBezTo>
                <a:cubicBezTo>
                  <a:pt x="34" y="22"/>
                  <a:pt x="47" y="29"/>
                  <a:pt x="38" y="45"/>
                </a:cubicBezTo>
                <a:cubicBezTo>
                  <a:pt x="38" y="45"/>
                  <a:pt x="64" y="26"/>
                  <a:pt x="33"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7" name="Freeform 226"/>
          <p:cNvSpPr/>
          <p:nvPr/>
        </p:nvSpPr>
        <p:spPr bwMode="auto">
          <a:xfrm>
            <a:off x="3500438" y="3886200"/>
            <a:ext cx="144462" cy="101600"/>
          </a:xfrm>
          <a:custGeom>
            <a:gdLst>
              <a:gd fmla="*/ 33 w 64" name="T0"/>
              <a:gd fmla="*/ 0 h 45" name="T1"/>
              <a:gd fmla="*/ 28 w 64" name="T2"/>
              <a:gd fmla="*/ 45 h 45" name="T3"/>
              <a:gd fmla="*/ 33 w 64" name="T4"/>
              <a:gd fmla="*/ 22 h 45" name="T5"/>
              <a:gd fmla="*/ 38 w 64" name="T6"/>
              <a:gd fmla="*/ 44 h 45" name="T7"/>
              <a:gd fmla="*/ 33 w 64" name="T8"/>
              <a:gd fmla="*/ 0 h 45" name="T9"/>
            </a:gdLst>
            <a:cxnLst>
              <a:cxn ang="0">
                <a:pos x="T0" y="T1"/>
              </a:cxn>
              <a:cxn ang="0">
                <a:pos x="T2" y="T3"/>
              </a:cxn>
              <a:cxn ang="0">
                <a:pos x="T4" y="T5"/>
              </a:cxn>
              <a:cxn ang="0">
                <a:pos x="T6" y="T7"/>
              </a:cxn>
              <a:cxn ang="0">
                <a:pos x="T8" y="T9"/>
              </a:cxn>
            </a:cxnLst>
            <a:rect b="b" l="0" r="r" t="0"/>
            <a:pathLst>
              <a:path h="45" w="64">
                <a:moveTo>
                  <a:pt x="33" y="0"/>
                </a:moveTo>
                <a:cubicBezTo>
                  <a:pt x="33" y="0"/>
                  <a:pt x="0" y="22"/>
                  <a:pt x="28" y="45"/>
                </a:cubicBezTo>
                <a:cubicBezTo>
                  <a:pt x="28" y="45"/>
                  <a:pt x="20" y="33"/>
                  <a:pt x="33" y="22"/>
                </a:cubicBezTo>
                <a:cubicBezTo>
                  <a:pt x="33" y="22"/>
                  <a:pt x="46" y="29"/>
                  <a:pt x="38" y="44"/>
                </a:cubicBezTo>
                <a:cubicBezTo>
                  <a:pt x="38" y="44"/>
                  <a:pt x="64" y="25"/>
                  <a:pt x="33"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8" name="Freeform 227"/>
          <p:cNvSpPr/>
          <p:nvPr/>
        </p:nvSpPr>
        <p:spPr bwMode="auto">
          <a:xfrm>
            <a:off x="3478213" y="4132263"/>
            <a:ext cx="1587"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0" y="0"/>
                  <a:pt x="0" y="0"/>
                  <a:pt x="0" y="0"/>
                </a:cubicBezTo>
                <a:cubicBezTo>
                  <a:pt x="1" y="0"/>
                  <a:pt x="1" y="0"/>
                  <a:pt x="1"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29" name="Freeform 228"/>
          <p:cNvSpPr/>
          <p:nvPr/>
        </p:nvSpPr>
        <p:spPr bwMode="auto">
          <a:xfrm>
            <a:off x="3436938" y="3937000"/>
            <a:ext cx="77787" cy="69850"/>
          </a:xfrm>
          <a:custGeom>
            <a:gdLst>
              <a:gd fmla="*/ 34 w 34" name="T0"/>
              <a:gd fmla="*/ 31 h 31" name="T1"/>
              <a:gd fmla="*/ 34 w 34" name="T2"/>
              <a:gd fmla="*/ 1 h 31" name="T3"/>
              <a:gd fmla="*/ 32 w 34" name="T4"/>
              <a:gd fmla="*/ 0 h 31" name="T5"/>
              <a:gd fmla="*/ 2 w 34" name="T6"/>
              <a:gd fmla="*/ 0 h 31" name="T7"/>
              <a:gd fmla="*/ 0 w 34" name="T8"/>
              <a:gd fmla="*/ 1 h 31" name="T9"/>
              <a:gd fmla="*/ 0 w 34" name="T10"/>
              <a:gd fmla="*/ 8 h 31" name="T11"/>
              <a:gd fmla="*/ 34 w 34" name="T12"/>
              <a:gd fmla="*/ 31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34" y="31"/>
                </a:moveTo>
                <a:cubicBezTo>
                  <a:pt x="34" y="1"/>
                  <a:pt x="34" y="1"/>
                  <a:pt x="34" y="1"/>
                </a:cubicBezTo>
                <a:cubicBezTo>
                  <a:pt x="34" y="0"/>
                  <a:pt x="33" y="0"/>
                  <a:pt x="32" y="0"/>
                </a:cubicBezTo>
                <a:cubicBezTo>
                  <a:pt x="2" y="0"/>
                  <a:pt x="2" y="0"/>
                  <a:pt x="2" y="0"/>
                </a:cubicBezTo>
                <a:cubicBezTo>
                  <a:pt x="1" y="0"/>
                  <a:pt x="0" y="0"/>
                  <a:pt x="0" y="1"/>
                </a:cubicBezTo>
                <a:cubicBezTo>
                  <a:pt x="0" y="8"/>
                  <a:pt x="0" y="8"/>
                  <a:pt x="0" y="8"/>
                </a:cubicBezTo>
                <a:cubicBezTo>
                  <a:pt x="4" y="13"/>
                  <a:pt x="14" y="24"/>
                  <a:pt x="34" y="3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0" name="Freeform 229"/>
          <p:cNvSpPr/>
          <p:nvPr/>
        </p:nvSpPr>
        <p:spPr bwMode="auto">
          <a:xfrm>
            <a:off x="3436938" y="3981450"/>
            <a:ext cx="77787" cy="107950"/>
          </a:xfrm>
          <a:custGeom>
            <a:gdLst>
              <a:gd fmla="*/ 34 w 34" name="T0"/>
              <a:gd fmla="*/ 48 h 48" name="T1"/>
              <a:gd fmla="*/ 34 w 34" name="T2"/>
              <a:gd fmla="*/ 20 h 48" name="T3"/>
              <a:gd fmla="*/ 0 w 34" name="T4"/>
              <a:gd fmla="*/ 0 h 48" name="T5"/>
              <a:gd fmla="*/ 0 w 34" name="T6"/>
              <a:gd fmla="*/ 25 h 48" name="T7"/>
              <a:gd fmla="*/ 34 w 34" name="T8"/>
              <a:gd fmla="*/ 48 h 48" name="T9"/>
            </a:gdLst>
            <a:cxnLst>
              <a:cxn ang="0">
                <a:pos x="T0" y="T1"/>
              </a:cxn>
              <a:cxn ang="0">
                <a:pos x="T2" y="T3"/>
              </a:cxn>
              <a:cxn ang="0">
                <a:pos x="T4" y="T5"/>
              </a:cxn>
              <a:cxn ang="0">
                <a:pos x="T6" y="T7"/>
              </a:cxn>
              <a:cxn ang="0">
                <a:pos x="T8" y="T9"/>
              </a:cxn>
            </a:cxnLst>
            <a:rect b="b" l="0" r="r" t="0"/>
            <a:pathLst>
              <a:path h="48" w="34">
                <a:moveTo>
                  <a:pt x="34" y="48"/>
                </a:moveTo>
                <a:cubicBezTo>
                  <a:pt x="34" y="20"/>
                  <a:pt x="34" y="20"/>
                  <a:pt x="34" y="20"/>
                </a:cubicBezTo>
                <a:cubicBezTo>
                  <a:pt x="27" y="18"/>
                  <a:pt x="10" y="12"/>
                  <a:pt x="0" y="0"/>
                </a:cubicBezTo>
                <a:cubicBezTo>
                  <a:pt x="0" y="25"/>
                  <a:pt x="0" y="25"/>
                  <a:pt x="0" y="25"/>
                </a:cubicBezTo>
                <a:cubicBezTo>
                  <a:pt x="5" y="31"/>
                  <a:pt x="15" y="41"/>
                  <a:pt x="34" y="48"/>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1" name="Freeform 230"/>
          <p:cNvSpPr>
            <a:spLocks noEditPoints="1"/>
          </p:cNvSpPr>
          <p:nvPr/>
        </p:nvSpPr>
        <p:spPr bwMode="auto">
          <a:xfrm>
            <a:off x="3313113" y="3992563"/>
            <a:ext cx="415925" cy="228600"/>
          </a:xfrm>
          <a:custGeom>
            <a:gdLst>
              <a:gd fmla="*/ 154 w 184" name="T0"/>
              <a:gd fmla="*/ 54 h 101" name="T1"/>
              <a:gd fmla="*/ 138 w 184" name="T2"/>
              <a:gd fmla="*/ 61 h 101" name="T3"/>
              <a:gd fmla="*/ 156 w 184" name="T4"/>
              <a:gd fmla="*/ 53 h 101" name="T5"/>
              <a:gd fmla="*/ 164 w 184" name="T6"/>
              <a:gd fmla="*/ 22 h 101" name="T7"/>
              <a:gd fmla="*/ 135 w 184" name="T8"/>
              <a:gd fmla="*/ 23 h 101" name="T9"/>
              <a:gd fmla="*/ 132 w 184" name="T10"/>
              <a:gd fmla="*/ 30 h 101" name="T11"/>
              <a:gd fmla="*/ 132 w 184" name="T12"/>
              <a:gd fmla="*/ 2 h 101" name="T13"/>
              <a:gd fmla="*/ 131 w 184" name="T14"/>
              <a:gd fmla="*/ 0 h 101" name="T15"/>
              <a:gd fmla="*/ 101 w 184" name="T16"/>
              <a:gd fmla="*/ 0 h 101" name="T17"/>
              <a:gd fmla="*/ 99 w 184" name="T18"/>
              <a:gd fmla="*/ 2 h 101" name="T19"/>
              <a:gd fmla="*/ 99 w 184" name="T20"/>
              <a:gd fmla="*/ 23 h 101" name="T21"/>
              <a:gd fmla="*/ 133 w 184" name="T22"/>
              <a:gd fmla="*/ 46 h 101" name="T23"/>
              <a:gd fmla="*/ 133 w 184" name="T24"/>
              <a:gd fmla="*/ 55 h 101" name="T25"/>
              <a:gd fmla="*/ 99 w 184" name="T26"/>
              <a:gd fmla="*/ 35 h 101" name="T27"/>
              <a:gd fmla="*/ 99 w 184" name="T28"/>
              <a:gd fmla="*/ 55 h 101" name="T29"/>
              <a:gd fmla="*/ 94 w 184" name="T30"/>
              <a:gd fmla="*/ 54 h 101" name="T31"/>
              <a:gd fmla="*/ 89 w 184" name="T32"/>
              <a:gd fmla="*/ 55 h 101" name="T33"/>
              <a:gd fmla="*/ 89 w 184" name="T34"/>
              <a:gd fmla="*/ 52 h 101" name="T35"/>
              <a:gd fmla="*/ 55 w 184" name="T36"/>
              <a:gd fmla="*/ 32 h 101" name="T37"/>
              <a:gd fmla="*/ 55 w 184" name="T38"/>
              <a:gd fmla="*/ 38 h 101" name="T39"/>
              <a:gd fmla="*/ 51 w 184" name="T40"/>
              <a:gd fmla="*/ 28 h 101" name="T41"/>
              <a:gd fmla="*/ 26 w 184" name="T42"/>
              <a:gd fmla="*/ 26 h 101" name="T43"/>
              <a:gd fmla="*/ 32 w 184" name="T44"/>
              <a:gd fmla="*/ 53 h 101" name="T45"/>
              <a:gd fmla="*/ 48 w 184" name="T46"/>
              <a:gd fmla="*/ 62 h 101" name="T47"/>
              <a:gd fmla="*/ 30 w 184" name="T48"/>
              <a:gd fmla="*/ 55 h 101" name="T49"/>
              <a:gd fmla="*/ 0 w 184" name="T50"/>
              <a:gd fmla="*/ 76 h 101" name="T51"/>
              <a:gd fmla="*/ 32 w 184" name="T52"/>
              <a:gd fmla="*/ 101 h 101" name="T53"/>
              <a:gd fmla="*/ 63 w 184" name="T54"/>
              <a:gd fmla="*/ 97 h 101" name="T55"/>
              <a:gd fmla="*/ 69 w 184" name="T56"/>
              <a:gd fmla="*/ 89 h 101" name="T57"/>
              <a:gd fmla="*/ 78 w 184" name="T58"/>
              <a:gd fmla="*/ 101 h 101" name="T59"/>
              <a:gd fmla="*/ 109 w 184" name="T60"/>
              <a:gd fmla="*/ 99 h 101" name="T61"/>
              <a:gd fmla="*/ 117 w 184" name="T62"/>
              <a:gd fmla="*/ 89 h 101" name="T63"/>
              <a:gd fmla="*/ 121 w 184" name="T64"/>
              <a:gd fmla="*/ 96 h 101" name="T65"/>
              <a:gd fmla="*/ 152 w 184" name="T66"/>
              <a:gd fmla="*/ 100 h 101" name="T67"/>
              <a:gd fmla="*/ 184 w 184" name="T68"/>
              <a:gd fmla="*/ 75 h 101" name="T69"/>
              <a:gd fmla="*/ 154 w 184" name="T70"/>
              <a:gd fmla="*/ 54 h 101" name="T71"/>
              <a:gd fmla="*/ 74 w 184" name="T72"/>
              <a:gd fmla="*/ 62 h 101" name="T73"/>
              <a:gd fmla="*/ 73 w 184" name="T74"/>
              <a:gd fmla="*/ 62 h 101" name="T75"/>
              <a:gd fmla="*/ 74 w 184" name="T76"/>
              <a:gd fmla="*/ 62 h 101" name="T77"/>
              <a:gd fmla="*/ 74 w 184" name="T78"/>
              <a:gd fmla="*/ 62 h 101"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00" w="184">
                <a:moveTo>
                  <a:pt x="154" y="54"/>
                </a:moveTo>
                <a:cubicBezTo>
                  <a:pt x="154" y="54"/>
                  <a:pt x="148" y="61"/>
                  <a:pt x="138" y="61"/>
                </a:cubicBezTo>
                <a:cubicBezTo>
                  <a:pt x="142" y="56"/>
                  <a:pt x="149" y="50"/>
                  <a:pt x="156" y="53"/>
                </a:cubicBezTo>
                <a:cubicBezTo>
                  <a:pt x="156" y="53"/>
                  <a:pt x="152" y="34"/>
                  <a:pt x="164" y="22"/>
                </a:cubicBezTo>
                <a:cubicBezTo>
                  <a:pt x="164" y="22"/>
                  <a:pt x="146" y="32"/>
                  <a:pt x="135" y="23"/>
                </a:cubicBezTo>
                <a:cubicBezTo>
                  <a:pt x="135" y="23"/>
                  <a:pt x="135" y="27"/>
                  <a:pt x="132" y="30"/>
                </a:cubicBezTo>
                <a:cubicBezTo>
                  <a:pt x="132" y="2"/>
                  <a:pt x="132" y="2"/>
                  <a:pt x="132" y="2"/>
                </a:cubicBezTo>
                <a:cubicBezTo>
                  <a:pt x="132" y="1"/>
                  <a:pt x="132" y="0"/>
                  <a:pt x="131" y="0"/>
                </a:cubicBezTo>
                <a:cubicBezTo>
                  <a:pt x="101" y="0"/>
                  <a:pt x="101" y="0"/>
                  <a:pt x="101" y="0"/>
                </a:cubicBezTo>
                <a:cubicBezTo>
                  <a:pt x="100" y="0"/>
                  <a:pt x="99" y="1"/>
                  <a:pt x="99" y="2"/>
                </a:cubicBezTo>
                <a:cubicBezTo>
                  <a:pt x="99" y="23"/>
                  <a:pt x="99" y="23"/>
                  <a:pt x="99" y="23"/>
                </a:cubicBezTo>
                <a:cubicBezTo>
                  <a:pt x="103" y="28"/>
                  <a:pt x="113" y="39"/>
                  <a:pt x="133" y="46"/>
                </a:cubicBezTo>
                <a:cubicBezTo>
                  <a:pt x="133" y="55"/>
                  <a:pt x="133" y="55"/>
                  <a:pt x="133" y="55"/>
                </a:cubicBezTo>
                <a:cubicBezTo>
                  <a:pt x="126" y="53"/>
                  <a:pt x="109" y="47"/>
                  <a:pt x="99" y="35"/>
                </a:cubicBezTo>
                <a:cubicBezTo>
                  <a:pt x="99" y="55"/>
                  <a:pt x="99" y="55"/>
                  <a:pt x="99" y="55"/>
                </a:cubicBezTo>
                <a:cubicBezTo>
                  <a:pt x="98" y="54"/>
                  <a:pt x="96" y="54"/>
                  <a:pt x="94" y="54"/>
                </a:cubicBezTo>
                <a:cubicBezTo>
                  <a:pt x="92" y="54"/>
                  <a:pt x="90" y="54"/>
                  <a:pt x="89" y="55"/>
                </a:cubicBezTo>
                <a:cubicBezTo>
                  <a:pt x="89" y="52"/>
                  <a:pt x="89" y="52"/>
                  <a:pt x="89" y="52"/>
                </a:cubicBezTo>
                <a:cubicBezTo>
                  <a:pt x="82" y="50"/>
                  <a:pt x="66" y="44"/>
                  <a:pt x="55" y="32"/>
                </a:cubicBezTo>
                <a:cubicBezTo>
                  <a:pt x="55" y="38"/>
                  <a:pt x="55" y="38"/>
                  <a:pt x="55" y="38"/>
                </a:cubicBezTo>
                <a:cubicBezTo>
                  <a:pt x="51" y="33"/>
                  <a:pt x="51" y="28"/>
                  <a:pt x="51" y="28"/>
                </a:cubicBezTo>
                <a:cubicBezTo>
                  <a:pt x="41" y="36"/>
                  <a:pt x="26" y="26"/>
                  <a:pt x="26" y="26"/>
                </a:cubicBezTo>
                <a:cubicBezTo>
                  <a:pt x="36" y="37"/>
                  <a:pt x="32" y="53"/>
                  <a:pt x="32" y="53"/>
                </a:cubicBezTo>
                <a:cubicBezTo>
                  <a:pt x="39" y="51"/>
                  <a:pt x="45" y="57"/>
                  <a:pt x="48" y="62"/>
                </a:cubicBezTo>
                <a:cubicBezTo>
                  <a:pt x="37" y="63"/>
                  <a:pt x="30" y="55"/>
                  <a:pt x="30" y="55"/>
                </a:cubicBezTo>
                <a:cubicBezTo>
                  <a:pt x="26" y="73"/>
                  <a:pt x="0" y="76"/>
                  <a:pt x="0" y="76"/>
                </a:cubicBezTo>
                <a:cubicBezTo>
                  <a:pt x="22" y="79"/>
                  <a:pt x="32" y="101"/>
                  <a:pt x="32" y="101"/>
                </a:cubicBezTo>
                <a:cubicBezTo>
                  <a:pt x="40" y="87"/>
                  <a:pt x="63" y="97"/>
                  <a:pt x="63" y="97"/>
                </a:cubicBezTo>
                <a:cubicBezTo>
                  <a:pt x="64" y="94"/>
                  <a:pt x="66" y="91"/>
                  <a:pt x="69" y="89"/>
                </a:cubicBezTo>
                <a:cubicBezTo>
                  <a:pt x="75" y="95"/>
                  <a:pt x="78" y="101"/>
                  <a:pt x="78" y="101"/>
                </a:cubicBezTo>
                <a:cubicBezTo>
                  <a:pt x="86" y="88"/>
                  <a:pt x="109" y="99"/>
                  <a:pt x="109" y="99"/>
                </a:cubicBezTo>
                <a:cubicBezTo>
                  <a:pt x="110" y="95"/>
                  <a:pt x="113" y="92"/>
                  <a:pt x="117" y="89"/>
                </a:cubicBezTo>
                <a:cubicBezTo>
                  <a:pt x="119" y="91"/>
                  <a:pt x="121" y="94"/>
                  <a:pt x="121" y="96"/>
                </a:cubicBezTo>
                <a:cubicBezTo>
                  <a:pt x="121" y="96"/>
                  <a:pt x="144" y="86"/>
                  <a:pt x="152" y="100"/>
                </a:cubicBezTo>
                <a:cubicBezTo>
                  <a:pt x="152" y="100"/>
                  <a:pt x="162" y="78"/>
                  <a:pt x="184" y="75"/>
                </a:cubicBezTo>
                <a:cubicBezTo>
                  <a:pt x="184" y="75"/>
                  <a:pt x="158" y="72"/>
                  <a:pt x="154" y="54"/>
                </a:cubicBezTo>
                <a:close/>
                <a:moveTo>
                  <a:pt x="74" y="62"/>
                </a:moveTo>
                <a:cubicBezTo>
                  <a:pt x="74" y="62"/>
                  <a:pt x="74" y="62"/>
                  <a:pt x="73" y="62"/>
                </a:cubicBezTo>
                <a:cubicBezTo>
                  <a:pt x="74" y="62"/>
                  <a:pt x="74" y="62"/>
                  <a:pt x="74" y="62"/>
                </a:cubicBezTo>
                <a:cubicBezTo>
                  <a:pt x="74" y="62"/>
                  <a:pt x="74" y="62"/>
                  <a:pt x="74" y="6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 name="Freeform 231"/>
          <p:cNvSpPr/>
          <p:nvPr/>
        </p:nvSpPr>
        <p:spPr bwMode="auto">
          <a:xfrm>
            <a:off x="4121150" y="3800475"/>
            <a:ext cx="47625" cy="50800"/>
          </a:xfrm>
          <a:custGeom>
            <a:gdLst>
              <a:gd fmla="*/ 7 w 21" name="T0"/>
              <a:gd fmla="*/ 21 h 22" name="T1"/>
              <a:gd fmla="*/ 10 w 21" name="T2"/>
              <a:gd fmla="*/ 22 h 22" name="T3"/>
              <a:gd fmla="*/ 14 w 21" name="T4"/>
              <a:gd fmla="*/ 21 h 22" name="T5"/>
              <a:gd fmla="*/ 21 w 21" name="T6"/>
              <a:gd fmla="*/ 11 h 22" name="T7"/>
              <a:gd fmla="*/ 10 w 21" name="T8"/>
              <a:gd fmla="*/ 0 h 22" name="T9"/>
              <a:gd fmla="*/ 0 w 21" name="T10"/>
              <a:gd fmla="*/ 11 h 22" name="T11"/>
              <a:gd fmla="*/ 7 w 21" name="T12"/>
              <a:gd fmla="*/ 21 h 22" name="T13"/>
            </a:gdLst>
            <a:cxnLst>
              <a:cxn ang="0">
                <a:pos x="T0" y="T1"/>
              </a:cxn>
              <a:cxn ang="0">
                <a:pos x="T2" y="T3"/>
              </a:cxn>
              <a:cxn ang="0">
                <a:pos x="T4" y="T5"/>
              </a:cxn>
              <a:cxn ang="0">
                <a:pos x="T6" y="T7"/>
              </a:cxn>
              <a:cxn ang="0">
                <a:pos x="T8" y="T9"/>
              </a:cxn>
              <a:cxn ang="0">
                <a:pos x="T10" y="T11"/>
              </a:cxn>
              <a:cxn ang="0">
                <a:pos x="T12" y="T13"/>
              </a:cxn>
            </a:cxnLst>
            <a:rect b="b" l="0" r="r" t="0"/>
            <a:pathLst>
              <a:path h="22" w="21">
                <a:moveTo>
                  <a:pt x="7" y="21"/>
                </a:moveTo>
                <a:cubicBezTo>
                  <a:pt x="8" y="21"/>
                  <a:pt x="9" y="22"/>
                  <a:pt x="10" y="22"/>
                </a:cubicBezTo>
                <a:cubicBezTo>
                  <a:pt x="12" y="22"/>
                  <a:pt x="13" y="21"/>
                  <a:pt x="14" y="21"/>
                </a:cubicBezTo>
                <a:cubicBezTo>
                  <a:pt x="18" y="19"/>
                  <a:pt x="21" y="15"/>
                  <a:pt x="21" y="11"/>
                </a:cubicBezTo>
                <a:cubicBezTo>
                  <a:pt x="21" y="5"/>
                  <a:pt x="16" y="0"/>
                  <a:pt x="10" y="0"/>
                </a:cubicBezTo>
                <a:cubicBezTo>
                  <a:pt x="4" y="0"/>
                  <a:pt x="0" y="5"/>
                  <a:pt x="0" y="11"/>
                </a:cubicBezTo>
                <a:cubicBezTo>
                  <a:pt x="0" y="16"/>
                  <a:pt x="3" y="19"/>
                  <a:pt x="7" y="2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 name="Freeform 232"/>
          <p:cNvSpPr>
            <a:spLocks noEditPoints="1"/>
          </p:cNvSpPr>
          <p:nvPr/>
        </p:nvSpPr>
        <p:spPr bwMode="auto">
          <a:xfrm>
            <a:off x="4019550" y="3852863"/>
            <a:ext cx="247650" cy="325437"/>
          </a:xfrm>
          <a:custGeom>
            <a:gdLst>
              <a:gd fmla="*/ 110 w 110" name="T0"/>
              <a:gd fmla="*/ 128 h 144" name="T1"/>
              <a:gd fmla="*/ 55 w 110" name="T2"/>
              <a:gd fmla="*/ 1 h 144" name="T3"/>
              <a:gd fmla="*/ 0 w 110" name="T4"/>
              <a:gd fmla="*/ 128 h 144" name="T5"/>
              <a:gd fmla="*/ 109 w 110" name="T6"/>
              <a:gd fmla="*/ 128 h 144" name="T7"/>
              <a:gd fmla="*/ 86 w 110" name="T8"/>
              <a:gd fmla="*/ 82 h 144" name="T9"/>
              <a:gd fmla="*/ 89 w 110" name="T10"/>
              <a:gd fmla="*/ 86 h 144" name="T11"/>
              <a:gd fmla="*/ 86 w 110" name="T12"/>
              <a:gd fmla="*/ 90 h 144" name="T13"/>
              <a:gd fmla="*/ 81 w 110" name="T14"/>
              <a:gd fmla="*/ 89 h 144" name="T15"/>
              <a:gd fmla="*/ 80 w 110" name="T16"/>
              <a:gd fmla="*/ 83 h 144" name="T17"/>
              <a:gd fmla="*/ 75 w 110" name="T18"/>
              <a:gd fmla="*/ 104 h 144" name="T19"/>
              <a:gd fmla="*/ 92 w 110" name="T20"/>
              <a:gd fmla="*/ 111 h 144" name="T21"/>
              <a:gd fmla="*/ 91 w 110" name="T22"/>
              <a:gd fmla="*/ 129 h 144" name="T23"/>
              <a:gd fmla="*/ 73 w 110" name="T24"/>
              <a:gd fmla="*/ 134 h 144" name="T25"/>
              <a:gd fmla="*/ 63 w 110" name="T26"/>
              <a:gd fmla="*/ 119 h 144" name="T27"/>
              <a:gd fmla="*/ 75 w 110" name="T28"/>
              <a:gd fmla="*/ 104 h 144" name="T29"/>
              <a:gd fmla="*/ 69 w 110" name="T30"/>
              <a:gd fmla="*/ 38 h 144" name="T31"/>
              <a:gd fmla="*/ 73 w 110" name="T32"/>
              <a:gd fmla="*/ 43 h 144" name="T33"/>
              <a:gd fmla="*/ 69 w 110" name="T34"/>
              <a:gd fmla="*/ 49 h 144" name="T35"/>
              <a:gd fmla="*/ 63 w 110" name="T36"/>
              <a:gd fmla="*/ 47 h 144" name="T37"/>
              <a:gd fmla="*/ 62 w 110" name="T38"/>
              <a:gd fmla="*/ 40 h 144" name="T39"/>
              <a:gd fmla="*/ 53 w 110" name="T40"/>
              <a:gd fmla="*/ 17 h 144" name="T41"/>
              <a:gd fmla="*/ 55 w 110" name="T42"/>
              <a:gd fmla="*/ 17 h 144" name="T43"/>
              <a:gd fmla="*/ 55 w 110" name="T44"/>
              <a:gd fmla="*/ 20 h 144" name="T45"/>
              <a:gd fmla="*/ 53 w 110" name="T46"/>
              <a:gd fmla="*/ 20 h 144" name="T47"/>
              <a:gd fmla="*/ 52 w 110" name="T48"/>
              <a:gd fmla="*/ 19 h 144" name="T49"/>
              <a:gd fmla="*/ 53 w 110" name="T50"/>
              <a:gd fmla="*/ 17 h 144" name="T51"/>
              <a:gd fmla="*/ 56 w 110" name="T52"/>
              <a:gd fmla="*/ 56 h 144" name="T53"/>
              <a:gd fmla="*/ 63 w 110" name="T54"/>
              <a:gd fmla="*/ 65 h 144" name="T55"/>
              <a:gd fmla="*/ 57 w 110" name="T56"/>
              <a:gd fmla="*/ 75 h 144" name="T57"/>
              <a:gd fmla="*/ 46 w 110" name="T58"/>
              <a:gd fmla="*/ 71 h 144" name="T59"/>
              <a:gd fmla="*/ 45 w 110" name="T60"/>
              <a:gd fmla="*/ 60 h 144" name="T61"/>
              <a:gd fmla="*/ 29 w 110" name="T62"/>
              <a:gd fmla="*/ 97 h 144" name="T63"/>
              <a:gd fmla="*/ 35 w 110" name="T64"/>
              <a:gd fmla="*/ 99 h 144" name="T65"/>
              <a:gd fmla="*/ 35 w 110" name="T66"/>
              <a:gd fmla="*/ 105 h 144" name="T67"/>
              <a:gd fmla="*/ 29 w 110" name="T68"/>
              <a:gd fmla="*/ 107 h 144" name="T69"/>
              <a:gd fmla="*/ 26 w 110" name="T70"/>
              <a:gd fmla="*/ 102 h 144" name="T71"/>
              <a:gd fmla="*/ 29 w 110" name="T72"/>
              <a:gd fmla="*/ 97 h 144"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44" w="110">
                <a:moveTo>
                  <a:pt x="109" y="128"/>
                </a:moveTo>
                <a:cubicBezTo>
                  <a:pt x="109" y="128"/>
                  <a:pt x="110" y="128"/>
                  <a:pt x="110" y="128"/>
                </a:cubicBezTo>
                <a:cubicBezTo>
                  <a:pt x="59" y="0"/>
                  <a:pt x="59" y="0"/>
                  <a:pt x="59" y="0"/>
                </a:cubicBezTo>
                <a:cubicBezTo>
                  <a:pt x="58" y="0"/>
                  <a:pt x="57" y="1"/>
                  <a:pt x="55" y="1"/>
                </a:cubicBezTo>
                <a:cubicBezTo>
                  <a:pt x="54" y="1"/>
                  <a:pt x="53" y="0"/>
                  <a:pt x="52" y="0"/>
                </a:cubicBezTo>
                <a:cubicBezTo>
                  <a:pt x="0" y="128"/>
                  <a:pt x="0" y="128"/>
                  <a:pt x="0" y="128"/>
                </a:cubicBezTo>
                <a:cubicBezTo>
                  <a:pt x="1" y="128"/>
                  <a:pt x="1" y="128"/>
                  <a:pt x="2" y="129"/>
                </a:cubicBezTo>
                <a:cubicBezTo>
                  <a:pt x="2" y="129"/>
                  <a:pt x="52" y="144"/>
                  <a:pt x="109" y="128"/>
                </a:cubicBezTo>
                <a:close/>
                <a:moveTo>
                  <a:pt x="84" y="84"/>
                </a:moveTo>
                <a:cubicBezTo>
                  <a:pt x="86" y="82"/>
                  <a:pt x="86" y="82"/>
                  <a:pt x="86" y="82"/>
                </a:cubicBezTo>
                <a:cubicBezTo>
                  <a:pt x="86" y="85"/>
                  <a:pt x="86" y="85"/>
                  <a:pt x="86" y="85"/>
                </a:cubicBezTo>
                <a:cubicBezTo>
                  <a:pt x="89" y="86"/>
                  <a:pt x="89" y="86"/>
                  <a:pt x="89" y="86"/>
                </a:cubicBezTo>
                <a:cubicBezTo>
                  <a:pt x="86" y="87"/>
                  <a:pt x="86" y="87"/>
                  <a:pt x="86" y="87"/>
                </a:cubicBezTo>
                <a:cubicBezTo>
                  <a:pt x="86" y="90"/>
                  <a:pt x="86" y="90"/>
                  <a:pt x="86" y="90"/>
                </a:cubicBezTo>
                <a:cubicBezTo>
                  <a:pt x="84" y="88"/>
                  <a:pt x="84" y="88"/>
                  <a:pt x="84" y="88"/>
                </a:cubicBezTo>
                <a:cubicBezTo>
                  <a:pt x="81" y="89"/>
                  <a:pt x="81" y="89"/>
                  <a:pt x="81" y="89"/>
                </a:cubicBezTo>
                <a:cubicBezTo>
                  <a:pt x="82" y="86"/>
                  <a:pt x="82" y="86"/>
                  <a:pt x="82" y="86"/>
                </a:cubicBezTo>
                <a:cubicBezTo>
                  <a:pt x="80" y="83"/>
                  <a:pt x="80" y="83"/>
                  <a:pt x="80" y="83"/>
                </a:cubicBezTo>
                <a:lnTo>
                  <a:pt x="84" y="84"/>
                </a:lnTo>
                <a:close/>
                <a:moveTo>
                  <a:pt x="75" y="104"/>
                </a:moveTo>
                <a:cubicBezTo>
                  <a:pt x="81" y="113"/>
                  <a:pt x="81" y="113"/>
                  <a:pt x="81" y="113"/>
                </a:cubicBezTo>
                <a:cubicBezTo>
                  <a:pt x="92" y="111"/>
                  <a:pt x="92" y="111"/>
                  <a:pt x="92" y="111"/>
                </a:cubicBezTo>
                <a:cubicBezTo>
                  <a:pt x="85" y="120"/>
                  <a:pt x="85" y="120"/>
                  <a:pt x="85" y="120"/>
                </a:cubicBezTo>
                <a:cubicBezTo>
                  <a:pt x="91" y="129"/>
                  <a:pt x="91" y="129"/>
                  <a:pt x="91" y="129"/>
                </a:cubicBezTo>
                <a:cubicBezTo>
                  <a:pt x="80" y="125"/>
                  <a:pt x="80" y="125"/>
                  <a:pt x="80" y="125"/>
                </a:cubicBezTo>
                <a:cubicBezTo>
                  <a:pt x="73" y="134"/>
                  <a:pt x="73" y="134"/>
                  <a:pt x="73" y="134"/>
                </a:cubicBezTo>
                <a:cubicBezTo>
                  <a:pt x="73" y="123"/>
                  <a:pt x="73" y="123"/>
                  <a:pt x="73" y="123"/>
                </a:cubicBezTo>
                <a:cubicBezTo>
                  <a:pt x="63" y="119"/>
                  <a:pt x="63" y="119"/>
                  <a:pt x="63" y="119"/>
                </a:cubicBezTo>
                <a:cubicBezTo>
                  <a:pt x="74" y="115"/>
                  <a:pt x="74" y="115"/>
                  <a:pt x="74" y="115"/>
                </a:cubicBezTo>
                <a:lnTo>
                  <a:pt x="75" y="104"/>
                </a:lnTo>
                <a:close/>
                <a:moveTo>
                  <a:pt x="66" y="41"/>
                </a:moveTo>
                <a:cubicBezTo>
                  <a:pt x="69" y="38"/>
                  <a:pt x="69" y="38"/>
                  <a:pt x="69" y="38"/>
                </a:cubicBezTo>
                <a:cubicBezTo>
                  <a:pt x="69" y="42"/>
                  <a:pt x="69" y="42"/>
                  <a:pt x="69" y="42"/>
                </a:cubicBezTo>
                <a:cubicBezTo>
                  <a:pt x="73" y="43"/>
                  <a:pt x="73" y="43"/>
                  <a:pt x="73" y="43"/>
                </a:cubicBezTo>
                <a:cubicBezTo>
                  <a:pt x="69" y="45"/>
                  <a:pt x="69" y="45"/>
                  <a:pt x="69" y="45"/>
                </a:cubicBezTo>
                <a:cubicBezTo>
                  <a:pt x="69" y="49"/>
                  <a:pt x="69" y="49"/>
                  <a:pt x="69" y="49"/>
                </a:cubicBezTo>
                <a:cubicBezTo>
                  <a:pt x="67" y="46"/>
                  <a:pt x="67" y="46"/>
                  <a:pt x="67" y="46"/>
                </a:cubicBezTo>
                <a:cubicBezTo>
                  <a:pt x="63" y="47"/>
                  <a:pt x="63" y="47"/>
                  <a:pt x="63" y="47"/>
                </a:cubicBezTo>
                <a:cubicBezTo>
                  <a:pt x="65" y="43"/>
                  <a:pt x="65" y="43"/>
                  <a:pt x="65" y="43"/>
                </a:cubicBezTo>
                <a:cubicBezTo>
                  <a:pt x="62" y="40"/>
                  <a:pt x="62" y="40"/>
                  <a:pt x="62" y="40"/>
                </a:cubicBezTo>
                <a:lnTo>
                  <a:pt x="66" y="41"/>
                </a:lnTo>
                <a:close/>
                <a:moveTo>
                  <a:pt x="53" y="17"/>
                </a:moveTo>
                <a:cubicBezTo>
                  <a:pt x="55" y="14"/>
                  <a:pt x="55" y="14"/>
                  <a:pt x="55" y="14"/>
                </a:cubicBezTo>
                <a:cubicBezTo>
                  <a:pt x="55" y="17"/>
                  <a:pt x="55" y="17"/>
                  <a:pt x="55" y="17"/>
                </a:cubicBezTo>
                <a:cubicBezTo>
                  <a:pt x="58" y="18"/>
                  <a:pt x="58" y="18"/>
                  <a:pt x="58" y="18"/>
                </a:cubicBezTo>
                <a:cubicBezTo>
                  <a:pt x="55" y="20"/>
                  <a:pt x="55" y="20"/>
                  <a:pt x="55" y="20"/>
                </a:cubicBezTo>
                <a:cubicBezTo>
                  <a:pt x="55" y="23"/>
                  <a:pt x="55" y="23"/>
                  <a:pt x="55" y="23"/>
                </a:cubicBezTo>
                <a:cubicBezTo>
                  <a:pt x="53" y="20"/>
                  <a:pt x="53" y="20"/>
                  <a:pt x="53" y="20"/>
                </a:cubicBezTo>
                <a:cubicBezTo>
                  <a:pt x="50" y="21"/>
                  <a:pt x="50" y="21"/>
                  <a:pt x="50" y="21"/>
                </a:cubicBezTo>
                <a:cubicBezTo>
                  <a:pt x="52" y="19"/>
                  <a:pt x="52" y="19"/>
                  <a:pt x="52" y="19"/>
                </a:cubicBezTo>
                <a:cubicBezTo>
                  <a:pt x="50" y="16"/>
                  <a:pt x="50" y="16"/>
                  <a:pt x="50" y="16"/>
                </a:cubicBezTo>
                <a:lnTo>
                  <a:pt x="53" y="17"/>
                </a:lnTo>
                <a:close/>
                <a:moveTo>
                  <a:pt x="52" y="61"/>
                </a:moveTo>
                <a:cubicBezTo>
                  <a:pt x="56" y="56"/>
                  <a:pt x="56" y="56"/>
                  <a:pt x="56" y="56"/>
                </a:cubicBezTo>
                <a:cubicBezTo>
                  <a:pt x="57" y="63"/>
                  <a:pt x="57" y="63"/>
                  <a:pt x="57" y="63"/>
                </a:cubicBezTo>
                <a:cubicBezTo>
                  <a:pt x="63" y="65"/>
                  <a:pt x="63" y="65"/>
                  <a:pt x="63" y="65"/>
                </a:cubicBezTo>
                <a:cubicBezTo>
                  <a:pt x="57" y="68"/>
                  <a:pt x="57" y="68"/>
                  <a:pt x="57" y="68"/>
                </a:cubicBezTo>
                <a:cubicBezTo>
                  <a:pt x="57" y="75"/>
                  <a:pt x="57" y="75"/>
                  <a:pt x="57" y="75"/>
                </a:cubicBezTo>
                <a:cubicBezTo>
                  <a:pt x="52" y="69"/>
                  <a:pt x="52" y="69"/>
                  <a:pt x="52" y="69"/>
                </a:cubicBezTo>
                <a:cubicBezTo>
                  <a:pt x="46" y="71"/>
                  <a:pt x="46" y="71"/>
                  <a:pt x="46" y="71"/>
                </a:cubicBezTo>
                <a:cubicBezTo>
                  <a:pt x="49" y="65"/>
                  <a:pt x="49" y="65"/>
                  <a:pt x="49" y="65"/>
                </a:cubicBezTo>
                <a:cubicBezTo>
                  <a:pt x="45" y="60"/>
                  <a:pt x="45" y="60"/>
                  <a:pt x="45" y="60"/>
                </a:cubicBezTo>
                <a:lnTo>
                  <a:pt x="52" y="61"/>
                </a:lnTo>
                <a:close/>
                <a:moveTo>
                  <a:pt x="29" y="97"/>
                </a:moveTo>
                <a:cubicBezTo>
                  <a:pt x="34" y="90"/>
                  <a:pt x="34" y="90"/>
                  <a:pt x="34" y="90"/>
                </a:cubicBezTo>
                <a:cubicBezTo>
                  <a:pt x="35" y="99"/>
                  <a:pt x="35" y="99"/>
                  <a:pt x="35" y="99"/>
                </a:cubicBezTo>
                <a:cubicBezTo>
                  <a:pt x="43" y="102"/>
                  <a:pt x="43" y="102"/>
                  <a:pt x="43" y="102"/>
                </a:cubicBezTo>
                <a:cubicBezTo>
                  <a:pt x="35" y="105"/>
                  <a:pt x="35" y="105"/>
                  <a:pt x="35" y="105"/>
                </a:cubicBezTo>
                <a:cubicBezTo>
                  <a:pt x="35" y="114"/>
                  <a:pt x="35" y="114"/>
                  <a:pt x="35" y="114"/>
                </a:cubicBezTo>
                <a:cubicBezTo>
                  <a:pt x="29" y="107"/>
                  <a:pt x="29" y="107"/>
                  <a:pt x="29" y="107"/>
                </a:cubicBezTo>
                <a:cubicBezTo>
                  <a:pt x="21" y="110"/>
                  <a:pt x="21" y="110"/>
                  <a:pt x="21" y="110"/>
                </a:cubicBezTo>
                <a:cubicBezTo>
                  <a:pt x="26" y="102"/>
                  <a:pt x="26" y="102"/>
                  <a:pt x="26" y="102"/>
                </a:cubicBezTo>
                <a:cubicBezTo>
                  <a:pt x="20" y="95"/>
                  <a:pt x="20" y="95"/>
                  <a:pt x="20" y="95"/>
                </a:cubicBezTo>
                <a:lnTo>
                  <a:pt x="29" y="97"/>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 name="Freeform 233"/>
          <p:cNvSpPr/>
          <p:nvPr/>
        </p:nvSpPr>
        <p:spPr bwMode="auto">
          <a:xfrm>
            <a:off x="3981450" y="4151313"/>
            <a:ext cx="323850" cy="98425"/>
          </a:xfrm>
          <a:custGeom>
            <a:gdLst>
              <a:gd fmla="*/ 142 w 144" name="T0"/>
              <a:gd fmla="*/ 11 h 44" name="T1"/>
              <a:gd fmla="*/ 127 w 144" name="T2"/>
              <a:gd fmla="*/ 2 h 44" name="T3"/>
              <a:gd fmla="*/ 126 w 144" name="T4"/>
              <a:gd fmla="*/ 2 h 44" name="T5"/>
              <a:gd fmla="*/ 19 w 144" name="T6"/>
              <a:gd fmla="*/ 2 h 44" name="T7"/>
              <a:gd fmla="*/ 17 w 144" name="T8"/>
              <a:gd fmla="*/ 2 h 44" name="T9"/>
              <a:gd fmla="*/ 2 w 144" name="T10"/>
              <a:gd fmla="*/ 10 h 44" name="T11"/>
              <a:gd fmla="*/ 11 w 144" name="T12"/>
              <a:gd fmla="*/ 26 h 44" name="T13"/>
              <a:gd fmla="*/ 133 w 144" name="T14"/>
              <a:gd fmla="*/ 26 h 44" name="T15"/>
              <a:gd fmla="*/ 142 w 144" name="T16"/>
              <a:gd fmla="*/ 11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144">
                <a:moveTo>
                  <a:pt x="142" y="11"/>
                </a:moveTo>
                <a:cubicBezTo>
                  <a:pt x="140" y="4"/>
                  <a:pt x="133" y="0"/>
                  <a:pt x="127" y="2"/>
                </a:cubicBezTo>
                <a:cubicBezTo>
                  <a:pt x="127" y="2"/>
                  <a:pt x="126" y="2"/>
                  <a:pt x="126" y="2"/>
                </a:cubicBezTo>
                <a:cubicBezTo>
                  <a:pt x="69" y="18"/>
                  <a:pt x="19" y="2"/>
                  <a:pt x="19" y="2"/>
                </a:cubicBezTo>
                <a:cubicBezTo>
                  <a:pt x="18" y="2"/>
                  <a:pt x="18" y="2"/>
                  <a:pt x="17" y="2"/>
                </a:cubicBezTo>
                <a:cubicBezTo>
                  <a:pt x="11" y="0"/>
                  <a:pt x="4" y="4"/>
                  <a:pt x="2" y="10"/>
                </a:cubicBezTo>
                <a:cubicBezTo>
                  <a:pt x="0" y="17"/>
                  <a:pt x="4" y="24"/>
                  <a:pt x="11" y="26"/>
                </a:cubicBezTo>
                <a:cubicBezTo>
                  <a:pt x="13" y="27"/>
                  <a:pt x="68" y="44"/>
                  <a:pt x="133" y="26"/>
                </a:cubicBezTo>
                <a:cubicBezTo>
                  <a:pt x="140" y="24"/>
                  <a:pt x="144" y="17"/>
                  <a:pt x="142" y="1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 name="Freeform 234"/>
          <p:cNvSpPr/>
          <p:nvPr/>
        </p:nvSpPr>
        <p:spPr bwMode="auto">
          <a:xfrm>
            <a:off x="4525963" y="3902075"/>
            <a:ext cx="517525" cy="280988"/>
          </a:xfrm>
          <a:custGeom>
            <a:gdLst>
              <a:gd fmla="*/ 194 w 229" name="T0"/>
              <a:gd fmla="*/ 71 h 124" name="T1"/>
              <a:gd fmla="*/ 194 w 229" name="T2"/>
              <a:gd fmla="*/ 63 h 124" name="T3"/>
              <a:gd fmla="*/ 146 w 229" name="T4"/>
              <a:gd fmla="*/ 63 h 124" name="T5"/>
              <a:gd fmla="*/ 151 w 229" name="T6"/>
              <a:gd fmla="*/ 55 h 124" name="T7"/>
              <a:gd fmla="*/ 160 w 229" name="T8"/>
              <a:gd fmla="*/ 48 h 124" name="T9"/>
              <a:gd fmla="*/ 168 w 229" name="T10"/>
              <a:gd fmla="*/ 34 h 124" name="T11"/>
              <a:gd fmla="*/ 180 w 229" name="T12"/>
              <a:gd fmla="*/ 18 h 124" name="T13"/>
              <a:gd fmla="*/ 180 w 229" name="T14"/>
              <a:gd fmla="*/ 0 h 124" name="T15"/>
              <a:gd fmla="*/ 124 w 229" name="T16"/>
              <a:gd fmla="*/ 29 h 124" name="T17"/>
              <a:gd fmla="*/ 119 w 229" name="T18"/>
              <a:gd fmla="*/ 49 h 124" name="T19"/>
              <a:gd fmla="*/ 120 w 229" name="T20"/>
              <a:gd fmla="*/ 63 h 124" name="T21"/>
              <a:gd fmla="*/ 114 w 229" name="T22"/>
              <a:gd fmla="*/ 63 h 124" name="T23"/>
              <a:gd fmla="*/ 115 w 229" name="T24"/>
              <a:gd fmla="*/ 60 h 124" name="T25"/>
              <a:gd fmla="*/ 93 w 229" name="T26"/>
              <a:gd fmla="*/ 39 h 124" name="T27"/>
              <a:gd fmla="*/ 72 w 229" name="T28"/>
              <a:gd fmla="*/ 60 h 124" name="T29"/>
              <a:gd fmla="*/ 72 w 229" name="T30"/>
              <a:gd fmla="*/ 66 h 124" name="T31"/>
              <a:gd fmla="*/ 66 w 229" name="T32"/>
              <a:gd fmla="*/ 66 h 124" name="T33"/>
              <a:gd fmla="*/ 57 w 229" name="T34"/>
              <a:gd fmla="*/ 59 h 124" name="T35"/>
              <a:gd fmla="*/ 48 w 229" name="T36"/>
              <a:gd fmla="*/ 66 h 124" name="T37"/>
              <a:gd fmla="*/ 27 w 229" name="T38"/>
              <a:gd fmla="*/ 66 h 124" name="T39"/>
              <a:gd fmla="*/ 4 w 229" name="T40"/>
              <a:gd fmla="*/ 54 h 124" name="T41"/>
              <a:gd fmla="*/ 0 w 229" name="T42"/>
              <a:gd fmla="*/ 54 h 124" name="T43"/>
              <a:gd fmla="*/ 0 w 229" name="T44"/>
              <a:gd fmla="*/ 81 h 124" name="T45"/>
              <a:gd fmla="*/ 4 w 229" name="T46"/>
              <a:gd fmla="*/ 81 h 124" name="T47"/>
              <a:gd fmla="*/ 27 w 229" name="T48"/>
              <a:gd fmla="*/ 69 h 124" name="T49"/>
              <a:gd fmla="*/ 48 w 229" name="T50"/>
              <a:gd fmla="*/ 69 h 124" name="T51"/>
              <a:gd fmla="*/ 57 w 229" name="T52"/>
              <a:gd fmla="*/ 77 h 124" name="T53"/>
              <a:gd fmla="*/ 66 w 229" name="T54"/>
              <a:gd fmla="*/ 69 h 124" name="T55"/>
              <a:gd fmla="*/ 73 w 229" name="T56"/>
              <a:gd fmla="*/ 69 h 124" name="T57"/>
              <a:gd fmla="*/ 93 w 229" name="T58"/>
              <a:gd fmla="*/ 82 h 124" name="T59"/>
              <a:gd fmla="*/ 99 w 229" name="T60"/>
              <a:gd fmla="*/ 81 h 124" name="T61"/>
              <a:gd fmla="*/ 101 w 229" name="T62"/>
              <a:gd fmla="*/ 83 h 124" name="T63"/>
              <a:gd fmla="*/ 69 w 229" name="T64"/>
              <a:gd fmla="*/ 72 h 124" name="T65"/>
              <a:gd fmla="*/ 43 w 229" name="T66"/>
              <a:gd fmla="*/ 99 h 124" name="T67"/>
              <a:gd fmla="*/ 109 w 229" name="T68"/>
              <a:gd fmla="*/ 92 h 124" name="T69"/>
              <a:gd fmla="*/ 194 w 229" name="T70"/>
              <a:gd fmla="*/ 124 h 124" name="T71"/>
              <a:gd fmla="*/ 194 w 229" name="T72"/>
              <a:gd fmla="*/ 88 h 124" name="T73"/>
              <a:gd fmla="*/ 194 w 229" name="T74"/>
              <a:gd fmla="*/ 71 h 12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24" w="229">
                <a:moveTo>
                  <a:pt x="194" y="71"/>
                </a:moveTo>
                <a:cubicBezTo>
                  <a:pt x="194" y="63"/>
                  <a:pt x="194" y="63"/>
                  <a:pt x="194" y="63"/>
                </a:cubicBezTo>
                <a:cubicBezTo>
                  <a:pt x="146" y="63"/>
                  <a:pt x="146" y="63"/>
                  <a:pt x="146" y="63"/>
                </a:cubicBezTo>
                <a:cubicBezTo>
                  <a:pt x="152" y="60"/>
                  <a:pt x="151" y="55"/>
                  <a:pt x="151" y="55"/>
                </a:cubicBezTo>
                <a:cubicBezTo>
                  <a:pt x="161" y="56"/>
                  <a:pt x="160" y="48"/>
                  <a:pt x="160" y="48"/>
                </a:cubicBezTo>
                <a:cubicBezTo>
                  <a:pt x="173" y="47"/>
                  <a:pt x="168" y="34"/>
                  <a:pt x="168" y="34"/>
                </a:cubicBezTo>
                <a:cubicBezTo>
                  <a:pt x="183" y="29"/>
                  <a:pt x="180" y="18"/>
                  <a:pt x="180" y="18"/>
                </a:cubicBezTo>
                <a:cubicBezTo>
                  <a:pt x="196" y="2"/>
                  <a:pt x="180" y="0"/>
                  <a:pt x="180" y="0"/>
                </a:cubicBezTo>
                <a:cubicBezTo>
                  <a:pt x="177" y="13"/>
                  <a:pt x="138" y="24"/>
                  <a:pt x="124" y="29"/>
                </a:cubicBezTo>
                <a:cubicBezTo>
                  <a:pt x="111" y="33"/>
                  <a:pt x="105" y="38"/>
                  <a:pt x="119" y="49"/>
                </a:cubicBezTo>
                <a:cubicBezTo>
                  <a:pt x="125" y="55"/>
                  <a:pt x="124" y="60"/>
                  <a:pt x="120" y="63"/>
                </a:cubicBezTo>
                <a:cubicBezTo>
                  <a:pt x="114" y="63"/>
                  <a:pt x="114" y="63"/>
                  <a:pt x="114" y="63"/>
                </a:cubicBezTo>
                <a:cubicBezTo>
                  <a:pt x="114" y="62"/>
                  <a:pt x="115" y="61"/>
                  <a:pt x="115" y="60"/>
                </a:cubicBezTo>
                <a:cubicBezTo>
                  <a:pt x="115" y="49"/>
                  <a:pt x="105" y="39"/>
                  <a:pt x="93" y="39"/>
                </a:cubicBezTo>
                <a:cubicBezTo>
                  <a:pt x="81" y="39"/>
                  <a:pt x="72" y="49"/>
                  <a:pt x="72" y="60"/>
                </a:cubicBezTo>
                <a:cubicBezTo>
                  <a:pt x="72" y="62"/>
                  <a:pt x="72" y="64"/>
                  <a:pt x="72" y="66"/>
                </a:cubicBezTo>
                <a:cubicBezTo>
                  <a:pt x="66" y="66"/>
                  <a:pt x="66" y="66"/>
                  <a:pt x="66" y="66"/>
                </a:cubicBezTo>
                <a:cubicBezTo>
                  <a:pt x="65" y="62"/>
                  <a:pt x="62" y="59"/>
                  <a:pt x="57" y="59"/>
                </a:cubicBezTo>
                <a:cubicBezTo>
                  <a:pt x="53" y="59"/>
                  <a:pt x="49" y="62"/>
                  <a:pt x="48" y="66"/>
                </a:cubicBezTo>
                <a:cubicBezTo>
                  <a:pt x="27" y="66"/>
                  <a:pt x="27" y="66"/>
                  <a:pt x="27" y="66"/>
                </a:cubicBezTo>
                <a:cubicBezTo>
                  <a:pt x="27" y="66"/>
                  <a:pt x="8" y="65"/>
                  <a:pt x="4" y="54"/>
                </a:cubicBezTo>
                <a:cubicBezTo>
                  <a:pt x="4" y="54"/>
                  <a:pt x="0" y="50"/>
                  <a:pt x="0" y="54"/>
                </a:cubicBezTo>
                <a:cubicBezTo>
                  <a:pt x="0" y="81"/>
                  <a:pt x="0" y="81"/>
                  <a:pt x="0" y="81"/>
                </a:cubicBezTo>
                <a:cubicBezTo>
                  <a:pt x="0" y="84"/>
                  <a:pt x="4" y="81"/>
                  <a:pt x="4" y="81"/>
                </a:cubicBezTo>
                <a:cubicBezTo>
                  <a:pt x="8" y="69"/>
                  <a:pt x="27" y="69"/>
                  <a:pt x="27" y="69"/>
                </a:cubicBezTo>
                <a:cubicBezTo>
                  <a:pt x="48" y="69"/>
                  <a:pt x="48" y="69"/>
                  <a:pt x="48" y="69"/>
                </a:cubicBezTo>
                <a:cubicBezTo>
                  <a:pt x="49" y="73"/>
                  <a:pt x="52" y="77"/>
                  <a:pt x="57" y="77"/>
                </a:cubicBezTo>
                <a:cubicBezTo>
                  <a:pt x="62" y="77"/>
                  <a:pt x="66" y="73"/>
                  <a:pt x="66" y="69"/>
                </a:cubicBezTo>
                <a:cubicBezTo>
                  <a:pt x="73" y="69"/>
                  <a:pt x="73" y="69"/>
                  <a:pt x="73" y="69"/>
                </a:cubicBezTo>
                <a:cubicBezTo>
                  <a:pt x="76" y="76"/>
                  <a:pt x="84" y="82"/>
                  <a:pt x="93" y="82"/>
                </a:cubicBezTo>
                <a:cubicBezTo>
                  <a:pt x="95" y="82"/>
                  <a:pt x="97" y="81"/>
                  <a:pt x="99" y="81"/>
                </a:cubicBezTo>
                <a:cubicBezTo>
                  <a:pt x="100" y="82"/>
                  <a:pt x="100" y="83"/>
                  <a:pt x="101" y="83"/>
                </a:cubicBezTo>
                <a:cubicBezTo>
                  <a:pt x="93" y="87"/>
                  <a:pt x="81" y="89"/>
                  <a:pt x="69" y="72"/>
                </a:cubicBezTo>
                <a:cubicBezTo>
                  <a:pt x="43" y="99"/>
                  <a:pt x="43" y="99"/>
                  <a:pt x="43" y="99"/>
                </a:cubicBezTo>
                <a:cubicBezTo>
                  <a:pt x="43" y="99"/>
                  <a:pt x="85" y="124"/>
                  <a:pt x="109" y="92"/>
                </a:cubicBezTo>
                <a:cubicBezTo>
                  <a:pt x="136" y="115"/>
                  <a:pt x="194" y="124"/>
                  <a:pt x="194" y="124"/>
                </a:cubicBezTo>
                <a:cubicBezTo>
                  <a:pt x="194" y="88"/>
                  <a:pt x="194" y="88"/>
                  <a:pt x="194" y="88"/>
                </a:cubicBezTo>
                <a:cubicBezTo>
                  <a:pt x="229" y="100"/>
                  <a:pt x="205" y="79"/>
                  <a:pt x="194" y="7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 name="Freeform 235"/>
          <p:cNvSpPr>
            <a:spLocks noEditPoints="1"/>
          </p:cNvSpPr>
          <p:nvPr/>
        </p:nvSpPr>
        <p:spPr bwMode="auto">
          <a:xfrm>
            <a:off x="5207000" y="3938588"/>
            <a:ext cx="415925" cy="207962"/>
          </a:xfrm>
          <a:custGeom>
            <a:gdLst>
              <a:gd fmla="*/ 97 w 184" name="T0"/>
              <a:gd fmla="*/ 16 h 92" name="T1"/>
              <a:gd fmla="*/ 109 w 184" name="T2"/>
              <a:gd fmla="*/ 21 h 92" name="T3"/>
              <a:gd fmla="*/ 136 w 184" name="T4"/>
              <a:gd fmla="*/ 16 h 92" name="T5"/>
              <a:gd fmla="*/ 124 w 184" name="T6"/>
              <a:gd fmla="*/ 21 h 92" name="T7"/>
              <a:gd fmla="*/ 136 w 184" name="T8"/>
              <a:gd fmla="*/ 16 h 92" name="T9"/>
              <a:gd fmla="*/ 110 w 184" name="T10"/>
              <a:gd fmla="*/ 16 h 92" name="T11"/>
              <a:gd fmla="*/ 122 w 184" name="T12"/>
              <a:gd fmla="*/ 21 h 92" name="T13"/>
              <a:gd fmla="*/ 95 w 184" name="T14"/>
              <a:gd fmla="*/ 16 h 92" name="T15"/>
              <a:gd fmla="*/ 83 w 184" name="T16"/>
              <a:gd fmla="*/ 21 h 92" name="T17"/>
              <a:gd fmla="*/ 95 w 184" name="T18"/>
              <a:gd fmla="*/ 16 h 92" name="T19"/>
              <a:gd fmla="*/ 171 w 184" name="T20"/>
              <a:gd fmla="*/ 32 h 92" name="T21"/>
              <a:gd fmla="*/ 165 w 184" name="T22"/>
              <a:gd fmla="*/ 32 h 92" name="T23"/>
              <a:gd fmla="*/ 135 w 184" name="T24"/>
              <a:gd fmla="*/ 23 h 92" name="T25"/>
              <a:gd fmla="*/ 125 w 184" name="T26"/>
              <a:gd fmla="*/ 32 h 92" name="T27"/>
              <a:gd fmla="*/ 121 w 184" name="T28"/>
              <a:gd fmla="*/ 23 h 92" name="T29"/>
              <a:gd fmla="*/ 112 w 184" name="T30"/>
              <a:gd fmla="*/ 32 h 92" name="T31"/>
              <a:gd fmla="*/ 107 w 184" name="T32"/>
              <a:gd fmla="*/ 23 h 92" name="T33"/>
              <a:gd fmla="*/ 98 w 184" name="T34"/>
              <a:gd fmla="*/ 32 h 92" name="T35"/>
              <a:gd fmla="*/ 94 w 184" name="T36"/>
              <a:gd fmla="*/ 23 h 92" name="T37"/>
              <a:gd fmla="*/ 84 w 184" name="T38"/>
              <a:gd fmla="*/ 32 h 92" name="T39"/>
              <a:gd fmla="*/ 68 w 184" name="T40"/>
              <a:gd fmla="*/ 32 h 92" name="T41"/>
              <a:gd fmla="*/ 0 w 184" name="T42"/>
              <a:gd fmla="*/ 78 h 92" name="T43"/>
              <a:gd fmla="*/ 42 w 184" name="T44"/>
              <a:gd fmla="*/ 60 h 92" name="T45"/>
              <a:gd fmla="*/ 60 w 184" name="T46"/>
              <a:gd fmla="*/ 92 h 92" name="T47"/>
              <a:gd fmla="*/ 158 w 184" name="T48"/>
              <a:gd fmla="*/ 68 h 92" name="T49"/>
              <a:gd fmla="*/ 151 w 184" name="T50"/>
              <a:gd fmla="*/ 42 h 92" name="T51"/>
              <a:gd fmla="*/ 168 w 184" name="T52"/>
              <a:gd fmla="*/ 44 h 92" name="T53"/>
              <a:gd fmla="*/ 178 w 184" name="T54"/>
              <a:gd fmla="*/ 42 h 92" name="T55"/>
              <a:gd fmla="*/ 184 w 184" name="T56"/>
              <a:gd fmla="*/ 30 h 92" name="T57"/>
              <a:gd fmla="*/ 148 w 184" name="T58"/>
              <a:gd fmla="*/ 66 h 92" name="T59"/>
              <a:gd fmla="*/ 67 w 184" name="T60"/>
              <a:gd fmla="*/ 83 h 92" name="T61"/>
              <a:gd fmla="*/ 51 w 184" name="T62"/>
              <a:gd fmla="*/ 60 h 92" name="T63"/>
              <a:gd fmla="*/ 84 w 184" name="T64"/>
              <a:gd fmla="*/ 44 h 92" name="T65"/>
              <a:gd fmla="*/ 94 w 184" name="T66"/>
              <a:gd fmla="*/ 60 h 92" name="T67"/>
              <a:gd fmla="*/ 98 w 184" name="T68"/>
              <a:gd fmla="*/ 44 h 92" name="T69"/>
              <a:gd fmla="*/ 107 w 184" name="T70"/>
              <a:gd fmla="*/ 60 h 92" name="T71"/>
              <a:gd fmla="*/ 112 w 184" name="T72"/>
              <a:gd fmla="*/ 44 h 92" name="T73"/>
              <a:gd fmla="*/ 121 w 184" name="T74"/>
              <a:gd fmla="*/ 60 h 92" name="T75"/>
              <a:gd fmla="*/ 125 w 184" name="T76"/>
              <a:gd fmla="*/ 44 h 92" name="T77"/>
              <a:gd fmla="*/ 135 w 184" name="T78"/>
              <a:gd fmla="*/ 60 h 92" name="T79"/>
              <a:gd fmla="*/ 148 w 184" name="T80"/>
              <a:gd fmla="*/ 60 h 92"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92" w="184">
                <a:moveTo>
                  <a:pt x="109" y="16"/>
                </a:moveTo>
                <a:cubicBezTo>
                  <a:pt x="97" y="16"/>
                  <a:pt x="97" y="16"/>
                  <a:pt x="97" y="16"/>
                </a:cubicBezTo>
                <a:cubicBezTo>
                  <a:pt x="97" y="21"/>
                  <a:pt x="97" y="21"/>
                  <a:pt x="97" y="21"/>
                </a:cubicBezTo>
                <a:cubicBezTo>
                  <a:pt x="109" y="21"/>
                  <a:pt x="109" y="21"/>
                  <a:pt x="109" y="21"/>
                </a:cubicBezTo>
                <a:lnTo>
                  <a:pt x="109" y="16"/>
                </a:lnTo>
                <a:close/>
                <a:moveTo>
                  <a:pt x="136" y="16"/>
                </a:moveTo>
                <a:cubicBezTo>
                  <a:pt x="124" y="16"/>
                  <a:pt x="124" y="16"/>
                  <a:pt x="124" y="16"/>
                </a:cubicBezTo>
                <a:cubicBezTo>
                  <a:pt x="124" y="21"/>
                  <a:pt x="124" y="21"/>
                  <a:pt x="124" y="21"/>
                </a:cubicBezTo>
                <a:cubicBezTo>
                  <a:pt x="136" y="21"/>
                  <a:pt x="136" y="21"/>
                  <a:pt x="136" y="21"/>
                </a:cubicBezTo>
                <a:lnTo>
                  <a:pt x="136" y="16"/>
                </a:lnTo>
                <a:close/>
                <a:moveTo>
                  <a:pt x="122" y="16"/>
                </a:moveTo>
                <a:cubicBezTo>
                  <a:pt x="110" y="16"/>
                  <a:pt x="110" y="16"/>
                  <a:pt x="110" y="16"/>
                </a:cubicBezTo>
                <a:cubicBezTo>
                  <a:pt x="110" y="21"/>
                  <a:pt x="110" y="21"/>
                  <a:pt x="110" y="21"/>
                </a:cubicBezTo>
                <a:cubicBezTo>
                  <a:pt x="122" y="21"/>
                  <a:pt x="122" y="21"/>
                  <a:pt x="122" y="21"/>
                </a:cubicBezTo>
                <a:lnTo>
                  <a:pt x="122" y="16"/>
                </a:lnTo>
                <a:close/>
                <a:moveTo>
                  <a:pt x="95" y="16"/>
                </a:moveTo>
                <a:cubicBezTo>
                  <a:pt x="83" y="16"/>
                  <a:pt x="83" y="16"/>
                  <a:pt x="83" y="16"/>
                </a:cubicBezTo>
                <a:cubicBezTo>
                  <a:pt x="83" y="21"/>
                  <a:pt x="83" y="21"/>
                  <a:pt x="83" y="21"/>
                </a:cubicBezTo>
                <a:cubicBezTo>
                  <a:pt x="95" y="21"/>
                  <a:pt x="95" y="21"/>
                  <a:pt x="95" y="21"/>
                </a:cubicBezTo>
                <a:lnTo>
                  <a:pt x="95" y="16"/>
                </a:lnTo>
                <a:close/>
                <a:moveTo>
                  <a:pt x="178" y="32"/>
                </a:moveTo>
                <a:cubicBezTo>
                  <a:pt x="171" y="32"/>
                  <a:pt x="171" y="32"/>
                  <a:pt x="171" y="32"/>
                </a:cubicBezTo>
                <a:cubicBezTo>
                  <a:pt x="171" y="31"/>
                  <a:pt x="169" y="30"/>
                  <a:pt x="168" y="30"/>
                </a:cubicBezTo>
                <a:cubicBezTo>
                  <a:pt x="166" y="30"/>
                  <a:pt x="165" y="31"/>
                  <a:pt x="165" y="32"/>
                </a:cubicBezTo>
                <a:cubicBezTo>
                  <a:pt x="135" y="32"/>
                  <a:pt x="135" y="32"/>
                  <a:pt x="135" y="32"/>
                </a:cubicBezTo>
                <a:cubicBezTo>
                  <a:pt x="135" y="23"/>
                  <a:pt x="135" y="23"/>
                  <a:pt x="135" y="23"/>
                </a:cubicBezTo>
                <a:cubicBezTo>
                  <a:pt x="125" y="23"/>
                  <a:pt x="125" y="23"/>
                  <a:pt x="125" y="23"/>
                </a:cubicBezTo>
                <a:cubicBezTo>
                  <a:pt x="125" y="32"/>
                  <a:pt x="125" y="32"/>
                  <a:pt x="125" y="32"/>
                </a:cubicBezTo>
                <a:cubicBezTo>
                  <a:pt x="121" y="32"/>
                  <a:pt x="121" y="32"/>
                  <a:pt x="121" y="32"/>
                </a:cubicBezTo>
                <a:cubicBezTo>
                  <a:pt x="121" y="23"/>
                  <a:pt x="121" y="23"/>
                  <a:pt x="121" y="23"/>
                </a:cubicBezTo>
                <a:cubicBezTo>
                  <a:pt x="112" y="23"/>
                  <a:pt x="112" y="23"/>
                  <a:pt x="112" y="23"/>
                </a:cubicBezTo>
                <a:cubicBezTo>
                  <a:pt x="112" y="32"/>
                  <a:pt x="112" y="32"/>
                  <a:pt x="112" y="32"/>
                </a:cubicBezTo>
                <a:cubicBezTo>
                  <a:pt x="107" y="32"/>
                  <a:pt x="107" y="32"/>
                  <a:pt x="107" y="32"/>
                </a:cubicBezTo>
                <a:cubicBezTo>
                  <a:pt x="107" y="23"/>
                  <a:pt x="107" y="23"/>
                  <a:pt x="107" y="23"/>
                </a:cubicBezTo>
                <a:cubicBezTo>
                  <a:pt x="98" y="23"/>
                  <a:pt x="98" y="23"/>
                  <a:pt x="98" y="23"/>
                </a:cubicBezTo>
                <a:cubicBezTo>
                  <a:pt x="98" y="32"/>
                  <a:pt x="98" y="32"/>
                  <a:pt x="98" y="32"/>
                </a:cubicBezTo>
                <a:cubicBezTo>
                  <a:pt x="94" y="32"/>
                  <a:pt x="94" y="32"/>
                  <a:pt x="94" y="32"/>
                </a:cubicBezTo>
                <a:cubicBezTo>
                  <a:pt x="94" y="23"/>
                  <a:pt x="94" y="23"/>
                  <a:pt x="94" y="23"/>
                </a:cubicBezTo>
                <a:cubicBezTo>
                  <a:pt x="84" y="23"/>
                  <a:pt x="84" y="23"/>
                  <a:pt x="84" y="23"/>
                </a:cubicBezTo>
                <a:cubicBezTo>
                  <a:pt x="84" y="32"/>
                  <a:pt x="84" y="32"/>
                  <a:pt x="84" y="32"/>
                </a:cubicBezTo>
                <a:cubicBezTo>
                  <a:pt x="68" y="32"/>
                  <a:pt x="68" y="32"/>
                  <a:pt x="68" y="32"/>
                </a:cubicBezTo>
                <a:cubicBezTo>
                  <a:pt x="68" y="32"/>
                  <a:pt x="68" y="32"/>
                  <a:pt x="68" y="32"/>
                </a:cubicBezTo>
                <a:cubicBezTo>
                  <a:pt x="14" y="32"/>
                  <a:pt x="0" y="0"/>
                  <a:pt x="0" y="0"/>
                </a:cubicBezTo>
                <a:cubicBezTo>
                  <a:pt x="0" y="78"/>
                  <a:pt x="0" y="78"/>
                  <a:pt x="0" y="78"/>
                </a:cubicBezTo>
                <a:cubicBezTo>
                  <a:pt x="17" y="59"/>
                  <a:pt x="34" y="51"/>
                  <a:pt x="46" y="46"/>
                </a:cubicBezTo>
                <a:cubicBezTo>
                  <a:pt x="44" y="50"/>
                  <a:pt x="42" y="55"/>
                  <a:pt x="42" y="60"/>
                </a:cubicBezTo>
                <a:cubicBezTo>
                  <a:pt x="42" y="68"/>
                  <a:pt x="42" y="68"/>
                  <a:pt x="42" y="68"/>
                </a:cubicBezTo>
                <a:cubicBezTo>
                  <a:pt x="42" y="81"/>
                  <a:pt x="50" y="92"/>
                  <a:pt x="60" y="92"/>
                </a:cubicBezTo>
                <a:cubicBezTo>
                  <a:pt x="139" y="92"/>
                  <a:pt x="139" y="92"/>
                  <a:pt x="139" y="92"/>
                </a:cubicBezTo>
                <a:cubicBezTo>
                  <a:pt x="149" y="92"/>
                  <a:pt x="158" y="81"/>
                  <a:pt x="158" y="68"/>
                </a:cubicBezTo>
                <a:cubicBezTo>
                  <a:pt x="158" y="60"/>
                  <a:pt x="158" y="60"/>
                  <a:pt x="158" y="60"/>
                </a:cubicBezTo>
                <a:cubicBezTo>
                  <a:pt x="158" y="53"/>
                  <a:pt x="155" y="47"/>
                  <a:pt x="151" y="42"/>
                </a:cubicBezTo>
                <a:cubicBezTo>
                  <a:pt x="165" y="42"/>
                  <a:pt x="165" y="42"/>
                  <a:pt x="165" y="42"/>
                </a:cubicBezTo>
                <a:cubicBezTo>
                  <a:pt x="165" y="44"/>
                  <a:pt x="167" y="44"/>
                  <a:pt x="168" y="44"/>
                </a:cubicBezTo>
                <a:cubicBezTo>
                  <a:pt x="169" y="44"/>
                  <a:pt x="171" y="44"/>
                  <a:pt x="171" y="42"/>
                </a:cubicBezTo>
                <a:cubicBezTo>
                  <a:pt x="178" y="42"/>
                  <a:pt x="178" y="42"/>
                  <a:pt x="178" y="42"/>
                </a:cubicBezTo>
                <a:cubicBezTo>
                  <a:pt x="179" y="44"/>
                  <a:pt x="181" y="46"/>
                  <a:pt x="184" y="46"/>
                </a:cubicBezTo>
                <a:cubicBezTo>
                  <a:pt x="184" y="30"/>
                  <a:pt x="184" y="30"/>
                  <a:pt x="184" y="30"/>
                </a:cubicBezTo>
                <a:cubicBezTo>
                  <a:pt x="182" y="30"/>
                  <a:pt x="180" y="31"/>
                  <a:pt x="178" y="32"/>
                </a:cubicBezTo>
                <a:close/>
                <a:moveTo>
                  <a:pt x="148" y="66"/>
                </a:moveTo>
                <a:cubicBezTo>
                  <a:pt x="148" y="76"/>
                  <a:pt x="141" y="83"/>
                  <a:pt x="133" y="83"/>
                </a:cubicBezTo>
                <a:cubicBezTo>
                  <a:pt x="67" y="83"/>
                  <a:pt x="67" y="83"/>
                  <a:pt x="67" y="83"/>
                </a:cubicBezTo>
                <a:cubicBezTo>
                  <a:pt x="58" y="83"/>
                  <a:pt x="51" y="76"/>
                  <a:pt x="51" y="66"/>
                </a:cubicBezTo>
                <a:cubicBezTo>
                  <a:pt x="51" y="60"/>
                  <a:pt x="51" y="60"/>
                  <a:pt x="51" y="60"/>
                </a:cubicBezTo>
                <a:cubicBezTo>
                  <a:pt x="51" y="51"/>
                  <a:pt x="58" y="44"/>
                  <a:pt x="67" y="44"/>
                </a:cubicBezTo>
                <a:cubicBezTo>
                  <a:pt x="84" y="44"/>
                  <a:pt x="84" y="44"/>
                  <a:pt x="84" y="44"/>
                </a:cubicBezTo>
                <a:cubicBezTo>
                  <a:pt x="84" y="60"/>
                  <a:pt x="84" y="60"/>
                  <a:pt x="84" y="60"/>
                </a:cubicBezTo>
                <a:cubicBezTo>
                  <a:pt x="94" y="60"/>
                  <a:pt x="94" y="60"/>
                  <a:pt x="94" y="60"/>
                </a:cubicBezTo>
                <a:cubicBezTo>
                  <a:pt x="94" y="44"/>
                  <a:pt x="94" y="44"/>
                  <a:pt x="94" y="44"/>
                </a:cubicBezTo>
                <a:cubicBezTo>
                  <a:pt x="98" y="44"/>
                  <a:pt x="98" y="44"/>
                  <a:pt x="98" y="44"/>
                </a:cubicBezTo>
                <a:cubicBezTo>
                  <a:pt x="98" y="60"/>
                  <a:pt x="98" y="60"/>
                  <a:pt x="98" y="60"/>
                </a:cubicBezTo>
                <a:cubicBezTo>
                  <a:pt x="107" y="60"/>
                  <a:pt x="107" y="60"/>
                  <a:pt x="107" y="60"/>
                </a:cubicBezTo>
                <a:cubicBezTo>
                  <a:pt x="107" y="44"/>
                  <a:pt x="107" y="44"/>
                  <a:pt x="107" y="44"/>
                </a:cubicBezTo>
                <a:cubicBezTo>
                  <a:pt x="112" y="44"/>
                  <a:pt x="112" y="44"/>
                  <a:pt x="112" y="44"/>
                </a:cubicBezTo>
                <a:cubicBezTo>
                  <a:pt x="112" y="60"/>
                  <a:pt x="112" y="60"/>
                  <a:pt x="112" y="60"/>
                </a:cubicBezTo>
                <a:cubicBezTo>
                  <a:pt x="121" y="60"/>
                  <a:pt x="121" y="60"/>
                  <a:pt x="121" y="60"/>
                </a:cubicBezTo>
                <a:cubicBezTo>
                  <a:pt x="121" y="44"/>
                  <a:pt x="121" y="44"/>
                  <a:pt x="121" y="44"/>
                </a:cubicBezTo>
                <a:cubicBezTo>
                  <a:pt x="125" y="44"/>
                  <a:pt x="125" y="44"/>
                  <a:pt x="125" y="44"/>
                </a:cubicBezTo>
                <a:cubicBezTo>
                  <a:pt x="125" y="60"/>
                  <a:pt x="125" y="60"/>
                  <a:pt x="125" y="60"/>
                </a:cubicBezTo>
                <a:cubicBezTo>
                  <a:pt x="135" y="60"/>
                  <a:pt x="135" y="60"/>
                  <a:pt x="135" y="60"/>
                </a:cubicBezTo>
                <a:cubicBezTo>
                  <a:pt x="135" y="44"/>
                  <a:pt x="135" y="44"/>
                  <a:pt x="135" y="44"/>
                </a:cubicBezTo>
                <a:cubicBezTo>
                  <a:pt x="142" y="45"/>
                  <a:pt x="148" y="52"/>
                  <a:pt x="148" y="60"/>
                </a:cubicBezTo>
                <a:lnTo>
                  <a:pt x="148" y="6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 name="Freeform 236"/>
          <p:cNvSpPr>
            <a:spLocks noEditPoints="1"/>
          </p:cNvSpPr>
          <p:nvPr/>
        </p:nvSpPr>
        <p:spPr bwMode="auto">
          <a:xfrm>
            <a:off x="5945188" y="3848100"/>
            <a:ext cx="220662" cy="352425"/>
          </a:xfrm>
          <a:custGeom>
            <a:gdLst>
              <a:gd fmla="*/ 73 w 98" name="T0"/>
              <a:gd fmla="*/ 65 h 156" name="T1"/>
              <a:gd fmla="*/ 86 w 98" name="T2"/>
              <a:gd fmla="*/ 37 h 156" name="T3"/>
              <a:gd fmla="*/ 49 w 98" name="T4"/>
              <a:gd fmla="*/ 0 h 156" name="T5"/>
              <a:gd fmla="*/ 12 w 98" name="T6"/>
              <a:gd fmla="*/ 37 h 156" name="T7"/>
              <a:gd fmla="*/ 25 w 98" name="T8"/>
              <a:gd fmla="*/ 65 h 156" name="T9"/>
              <a:gd fmla="*/ 0 w 98" name="T10"/>
              <a:gd fmla="*/ 108 h 156" name="T11"/>
              <a:gd fmla="*/ 49 w 98" name="T12"/>
              <a:gd fmla="*/ 156 h 156" name="T13"/>
              <a:gd fmla="*/ 98 w 98" name="T14"/>
              <a:gd fmla="*/ 108 h 156" name="T15"/>
              <a:gd fmla="*/ 73 w 98" name="T16"/>
              <a:gd fmla="*/ 65 h 156" name="T17"/>
              <a:gd fmla="*/ 61 w 98" name="T18"/>
              <a:gd fmla="*/ 18 h 156" name="T19"/>
              <a:gd fmla="*/ 64 w 98" name="T20"/>
              <a:gd fmla="*/ 27 h 156" name="T21"/>
              <a:gd fmla="*/ 61 w 98" name="T22"/>
              <a:gd fmla="*/ 36 h 156" name="T23"/>
              <a:gd fmla="*/ 58 w 98" name="T24"/>
              <a:gd fmla="*/ 27 h 156" name="T25"/>
              <a:gd fmla="*/ 61 w 98" name="T26"/>
              <a:gd fmla="*/ 18 h 156" name="T27"/>
              <a:gd fmla="*/ 37 w 98" name="T28"/>
              <a:gd fmla="*/ 18 h 156" name="T29"/>
              <a:gd fmla="*/ 40 w 98" name="T30"/>
              <a:gd fmla="*/ 27 h 156" name="T31"/>
              <a:gd fmla="*/ 37 w 98" name="T32"/>
              <a:gd fmla="*/ 36 h 156" name="T33"/>
              <a:gd fmla="*/ 34 w 98" name="T34"/>
              <a:gd fmla="*/ 27 h 156" name="T35"/>
              <a:gd fmla="*/ 37 w 98" name="T36"/>
              <a:gd fmla="*/ 18 h 156" name="T37"/>
              <a:gd fmla="*/ 48 w 98" name="T38"/>
              <a:gd fmla="*/ 118 h 156" name="T39"/>
              <a:gd fmla="*/ 43 w 98" name="T40"/>
              <a:gd fmla="*/ 113 h 156" name="T41"/>
              <a:gd fmla="*/ 48 w 98" name="T42"/>
              <a:gd fmla="*/ 108 h 156" name="T43"/>
              <a:gd fmla="*/ 53 w 98" name="T44"/>
              <a:gd fmla="*/ 113 h 156" name="T45"/>
              <a:gd fmla="*/ 48 w 98" name="T46"/>
              <a:gd fmla="*/ 118 h 156" name="T47"/>
              <a:gd fmla="*/ 48 w 98" name="T48"/>
              <a:gd fmla="*/ 88 h 156" name="T49"/>
              <a:gd fmla="*/ 43 w 98" name="T50"/>
              <a:gd fmla="*/ 83 h 156" name="T51"/>
              <a:gd fmla="*/ 48 w 98" name="T52"/>
              <a:gd fmla="*/ 78 h 156" name="T53"/>
              <a:gd fmla="*/ 53 w 98" name="T54"/>
              <a:gd fmla="*/ 83 h 156" name="T55"/>
              <a:gd fmla="*/ 48 w 98" name="T56"/>
              <a:gd fmla="*/ 88 h 156" name="T57"/>
              <a:gd fmla="*/ 48 w 98" name="T58"/>
              <a:gd fmla="*/ 64 h 156" name="T59"/>
              <a:gd fmla="*/ 24 w 98" name="T60"/>
              <a:gd fmla="*/ 40 h 156" name="T61"/>
              <a:gd fmla="*/ 25 w 98" name="T62"/>
              <a:gd fmla="*/ 38 h 156" name="T63"/>
              <a:gd fmla="*/ 27 w 98" name="T64"/>
              <a:gd fmla="*/ 40 h 156" name="T65"/>
              <a:gd fmla="*/ 48 w 98" name="T66"/>
              <a:gd fmla="*/ 61 h 156" name="T67"/>
              <a:gd fmla="*/ 70 w 98" name="T68"/>
              <a:gd fmla="*/ 40 h 156" name="T69"/>
              <a:gd fmla="*/ 71 w 98" name="T70"/>
              <a:gd fmla="*/ 38 h 156" name="T71"/>
              <a:gd fmla="*/ 73 w 98" name="T72"/>
              <a:gd fmla="*/ 40 h 156" name="T73"/>
              <a:gd fmla="*/ 48 w 98" name="T74"/>
              <a:gd fmla="*/ 64 h 15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56" w="98">
                <a:moveTo>
                  <a:pt x="73" y="65"/>
                </a:moveTo>
                <a:cubicBezTo>
                  <a:pt x="81" y="59"/>
                  <a:pt x="86" y="48"/>
                  <a:pt x="86" y="37"/>
                </a:cubicBezTo>
                <a:cubicBezTo>
                  <a:pt x="86" y="16"/>
                  <a:pt x="70" y="0"/>
                  <a:pt x="49" y="0"/>
                </a:cubicBezTo>
                <a:cubicBezTo>
                  <a:pt x="28" y="0"/>
                  <a:pt x="12" y="16"/>
                  <a:pt x="12" y="37"/>
                </a:cubicBezTo>
                <a:cubicBezTo>
                  <a:pt x="12" y="48"/>
                  <a:pt x="17" y="59"/>
                  <a:pt x="25" y="65"/>
                </a:cubicBezTo>
                <a:cubicBezTo>
                  <a:pt x="10" y="74"/>
                  <a:pt x="0" y="90"/>
                  <a:pt x="0" y="108"/>
                </a:cubicBezTo>
                <a:cubicBezTo>
                  <a:pt x="0" y="135"/>
                  <a:pt x="22" y="156"/>
                  <a:pt x="49" y="156"/>
                </a:cubicBezTo>
                <a:cubicBezTo>
                  <a:pt x="76" y="156"/>
                  <a:pt x="98" y="135"/>
                  <a:pt x="98" y="108"/>
                </a:cubicBezTo>
                <a:cubicBezTo>
                  <a:pt x="98" y="90"/>
                  <a:pt x="88" y="74"/>
                  <a:pt x="73" y="65"/>
                </a:cubicBezTo>
                <a:close/>
                <a:moveTo>
                  <a:pt x="61" y="18"/>
                </a:moveTo>
                <a:cubicBezTo>
                  <a:pt x="63" y="18"/>
                  <a:pt x="64" y="22"/>
                  <a:pt x="64" y="27"/>
                </a:cubicBezTo>
                <a:cubicBezTo>
                  <a:pt x="64" y="32"/>
                  <a:pt x="63" y="36"/>
                  <a:pt x="61" y="36"/>
                </a:cubicBezTo>
                <a:cubicBezTo>
                  <a:pt x="59" y="36"/>
                  <a:pt x="58" y="32"/>
                  <a:pt x="58" y="27"/>
                </a:cubicBezTo>
                <a:cubicBezTo>
                  <a:pt x="58" y="22"/>
                  <a:pt x="59" y="18"/>
                  <a:pt x="61" y="18"/>
                </a:cubicBezTo>
                <a:close/>
                <a:moveTo>
                  <a:pt x="37" y="18"/>
                </a:moveTo>
                <a:cubicBezTo>
                  <a:pt x="38" y="18"/>
                  <a:pt x="40" y="22"/>
                  <a:pt x="40" y="27"/>
                </a:cubicBezTo>
                <a:cubicBezTo>
                  <a:pt x="40" y="32"/>
                  <a:pt x="38" y="36"/>
                  <a:pt x="37" y="36"/>
                </a:cubicBezTo>
                <a:cubicBezTo>
                  <a:pt x="35" y="36"/>
                  <a:pt x="34" y="32"/>
                  <a:pt x="34" y="27"/>
                </a:cubicBezTo>
                <a:cubicBezTo>
                  <a:pt x="34" y="22"/>
                  <a:pt x="35" y="18"/>
                  <a:pt x="37" y="18"/>
                </a:cubicBezTo>
                <a:close/>
                <a:moveTo>
                  <a:pt x="48" y="118"/>
                </a:moveTo>
                <a:cubicBezTo>
                  <a:pt x="45" y="118"/>
                  <a:pt x="43" y="116"/>
                  <a:pt x="43" y="113"/>
                </a:cubicBezTo>
                <a:cubicBezTo>
                  <a:pt x="43" y="110"/>
                  <a:pt x="45" y="108"/>
                  <a:pt x="48" y="108"/>
                </a:cubicBezTo>
                <a:cubicBezTo>
                  <a:pt x="51" y="108"/>
                  <a:pt x="53" y="110"/>
                  <a:pt x="53" y="113"/>
                </a:cubicBezTo>
                <a:cubicBezTo>
                  <a:pt x="53" y="116"/>
                  <a:pt x="51" y="118"/>
                  <a:pt x="48" y="118"/>
                </a:cubicBezTo>
                <a:close/>
                <a:moveTo>
                  <a:pt x="48" y="88"/>
                </a:moveTo>
                <a:cubicBezTo>
                  <a:pt x="45" y="88"/>
                  <a:pt x="43" y="86"/>
                  <a:pt x="43" y="83"/>
                </a:cubicBezTo>
                <a:cubicBezTo>
                  <a:pt x="43" y="80"/>
                  <a:pt x="45" y="78"/>
                  <a:pt x="48" y="78"/>
                </a:cubicBezTo>
                <a:cubicBezTo>
                  <a:pt x="51" y="78"/>
                  <a:pt x="53" y="80"/>
                  <a:pt x="53" y="83"/>
                </a:cubicBezTo>
                <a:cubicBezTo>
                  <a:pt x="53" y="86"/>
                  <a:pt x="51" y="88"/>
                  <a:pt x="48" y="88"/>
                </a:cubicBezTo>
                <a:close/>
                <a:moveTo>
                  <a:pt x="48" y="64"/>
                </a:moveTo>
                <a:cubicBezTo>
                  <a:pt x="35" y="64"/>
                  <a:pt x="24" y="53"/>
                  <a:pt x="24" y="40"/>
                </a:cubicBezTo>
                <a:cubicBezTo>
                  <a:pt x="24" y="39"/>
                  <a:pt x="24" y="38"/>
                  <a:pt x="25" y="38"/>
                </a:cubicBezTo>
                <a:cubicBezTo>
                  <a:pt x="26" y="38"/>
                  <a:pt x="27" y="39"/>
                  <a:pt x="27" y="40"/>
                </a:cubicBezTo>
                <a:cubicBezTo>
                  <a:pt x="27" y="52"/>
                  <a:pt x="36" y="61"/>
                  <a:pt x="48" y="61"/>
                </a:cubicBezTo>
                <a:cubicBezTo>
                  <a:pt x="60" y="61"/>
                  <a:pt x="70" y="52"/>
                  <a:pt x="70" y="40"/>
                </a:cubicBezTo>
                <a:cubicBezTo>
                  <a:pt x="70" y="39"/>
                  <a:pt x="71" y="38"/>
                  <a:pt x="71" y="38"/>
                </a:cubicBezTo>
                <a:cubicBezTo>
                  <a:pt x="72" y="38"/>
                  <a:pt x="73" y="39"/>
                  <a:pt x="73" y="40"/>
                </a:cubicBezTo>
                <a:cubicBezTo>
                  <a:pt x="73" y="53"/>
                  <a:pt x="62" y="64"/>
                  <a:pt x="48" y="6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 name="Freeform 237"/>
          <p:cNvSpPr/>
          <p:nvPr/>
        </p:nvSpPr>
        <p:spPr bwMode="auto">
          <a:xfrm>
            <a:off x="6561138" y="3862388"/>
            <a:ext cx="288925" cy="358775"/>
          </a:xfrm>
          <a:custGeom>
            <a:gdLst>
              <a:gd fmla="*/ 125 w 128" name="T0"/>
              <a:gd fmla="*/ 82 h 159" name="T1"/>
              <a:gd fmla="*/ 68 w 128" name="T2"/>
              <a:gd fmla="*/ 124 h 159" name="T3"/>
              <a:gd fmla="*/ 68 w 128" name="T4"/>
              <a:gd fmla="*/ 94 h 159" name="T5"/>
              <a:gd fmla="*/ 119 w 128" name="T6"/>
              <a:gd fmla="*/ 32 h 159" name="T7"/>
              <a:gd fmla="*/ 119 w 128" name="T8"/>
              <a:gd fmla="*/ 29 h 159" name="T9"/>
              <a:gd fmla="*/ 88 w 128" name="T10"/>
              <a:gd fmla="*/ 1 h 159" name="T11"/>
              <a:gd fmla="*/ 68 w 128" name="T12"/>
              <a:gd fmla="*/ 12 h 159" name="T13"/>
              <a:gd fmla="*/ 67 w 128" name="T14"/>
              <a:gd fmla="*/ 12 h 159" name="T15"/>
              <a:gd fmla="*/ 64 w 128" name="T16"/>
              <a:gd fmla="*/ 17 h 159" name="T17"/>
              <a:gd fmla="*/ 60 w 128" name="T18"/>
              <a:gd fmla="*/ 12 h 159" name="T19"/>
              <a:gd fmla="*/ 59 w 128" name="T20"/>
              <a:gd fmla="*/ 12 h 159" name="T21"/>
              <a:gd fmla="*/ 39 w 128" name="T22"/>
              <a:gd fmla="*/ 1 h 159" name="T23"/>
              <a:gd fmla="*/ 9 w 128" name="T24"/>
              <a:gd fmla="*/ 29 h 159" name="T25"/>
              <a:gd fmla="*/ 9 w 128" name="T26"/>
              <a:gd fmla="*/ 32 h 159" name="T27"/>
              <a:gd fmla="*/ 59 w 128" name="T28"/>
              <a:gd fmla="*/ 94 h 159" name="T29"/>
              <a:gd fmla="*/ 59 w 128" name="T30"/>
              <a:gd fmla="*/ 122 h 159" name="T31"/>
              <a:gd fmla="*/ 3 w 128" name="T32"/>
              <a:gd fmla="*/ 82 h 159" name="T33"/>
              <a:gd fmla="*/ 59 w 128" name="T34"/>
              <a:gd fmla="*/ 158 h 159" name="T35"/>
              <a:gd fmla="*/ 59 w 128" name="T36"/>
              <a:gd fmla="*/ 159 h 159" name="T37"/>
              <a:gd fmla="*/ 68 w 128" name="T38"/>
              <a:gd fmla="*/ 159 h 159" name="T39"/>
              <a:gd fmla="*/ 68 w 128" name="T40"/>
              <a:gd fmla="*/ 158 h 159" name="T41"/>
              <a:gd fmla="*/ 125 w 128" name="T42"/>
              <a:gd fmla="*/ 82 h 15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9" w="128">
                <a:moveTo>
                  <a:pt x="125" y="82"/>
                </a:moveTo>
                <a:cubicBezTo>
                  <a:pt x="125" y="82"/>
                  <a:pt x="83" y="85"/>
                  <a:pt x="68" y="124"/>
                </a:cubicBezTo>
                <a:cubicBezTo>
                  <a:pt x="68" y="94"/>
                  <a:pt x="68" y="94"/>
                  <a:pt x="68" y="94"/>
                </a:cubicBezTo>
                <a:cubicBezTo>
                  <a:pt x="112" y="69"/>
                  <a:pt x="118" y="42"/>
                  <a:pt x="119" y="32"/>
                </a:cubicBezTo>
                <a:cubicBezTo>
                  <a:pt x="119" y="31"/>
                  <a:pt x="119" y="30"/>
                  <a:pt x="119" y="29"/>
                </a:cubicBezTo>
                <a:cubicBezTo>
                  <a:pt x="118" y="13"/>
                  <a:pt x="104" y="0"/>
                  <a:pt x="88" y="1"/>
                </a:cubicBezTo>
                <a:cubicBezTo>
                  <a:pt x="80" y="2"/>
                  <a:pt x="73" y="6"/>
                  <a:pt x="68" y="12"/>
                </a:cubicBezTo>
                <a:cubicBezTo>
                  <a:pt x="68" y="12"/>
                  <a:pt x="68" y="12"/>
                  <a:pt x="67" y="12"/>
                </a:cubicBezTo>
                <a:cubicBezTo>
                  <a:pt x="66" y="14"/>
                  <a:pt x="65" y="15"/>
                  <a:pt x="64" y="17"/>
                </a:cubicBezTo>
                <a:cubicBezTo>
                  <a:pt x="63" y="15"/>
                  <a:pt x="61" y="13"/>
                  <a:pt x="60" y="12"/>
                </a:cubicBezTo>
                <a:cubicBezTo>
                  <a:pt x="60" y="12"/>
                  <a:pt x="60" y="12"/>
                  <a:pt x="59" y="12"/>
                </a:cubicBezTo>
                <a:cubicBezTo>
                  <a:pt x="54" y="6"/>
                  <a:pt x="47" y="2"/>
                  <a:pt x="39" y="1"/>
                </a:cubicBezTo>
                <a:cubicBezTo>
                  <a:pt x="23" y="0"/>
                  <a:pt x="10" y="13"/>
                  <a:pt x="9" y="29"/>
                </a:cubicBezTo>
                <a:cubicBezTo>
                  <a:pt x="9" y="30"/>
                  <a:pt x="9" y="31"/>
                  <a:pt x="9" y="32"/>
                </a:cubicBezTo>
                <a:cubicBezTo>
                  <a:pt x="9" y="42"/>
                  <a:pt x="15" y="69"/>
                  <a:pt x="59" y="94"/>
                </a:cubicBezTo>
                <a:cubicBezTo>
                  <a:pt x="59" y="122"/>
                  <a:pt x="59" y="122"/>
                  <a:pt x="59" y="122"/>
                </a:cubicBezTo>
                <a:cubicBezTo>
                  <a:pt x="43" y="85"/>
                  <a:pt x="3" y="82"/>
                  <a:pt x="3" y="82"/>
                </a:cubicBezTo>
                <a:cubicBezTo>
                  <a:pt x="0" y="145"/>
                  <a:pt x="43" y="156"/>
                  <a:pt x="59" y="158"/>
                </a:cubicBezTo>
                <a:cubicBezTo>
                  <a:pt x="59" y="159"/>
                  <a:pt x="59" y="159"/>
                  <a:pt x="59" y="159"/>
                </a:cubicBezTo>
                <a:cubicBezTo>
                  <a:pt x="68" y="159"/>
                  <a:pt x="68" y="159"/>
                  <a:pt x="68" y="159"/>
                </a:cubicBezTo>
                <a:cubicBezTo>
                  <a:pt x="68" y="158"/>
                  <a:pt x="68" y="158"/>
                  <a:pt x="68" y="158"/>
                </a:cubicBezTo>
                <a:cubicBezTo>
                  <a:pt x="84" y="157"/>
                  <a:pt x="128" y="146"/>
                  <a:pt x="125" y="8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 name="Freeform 238"/>
          <p:cNvSpPr>
            <a:spLocks noEditPoints="1"/>
          </p:cNvSpPr>
          <p:nvPr/>
        </p:nvSpPr>
        <p:spPr bwMode="auto">
          <a:xfrm>
            <a:off x="7129463" y="3781425"/>
            <a:ext cx="487362" cy="487363"/>
          </a:xfrm>
          <a:custGeom>
            <a:gdLst>
              <a:gd fmla="*/ 215 w 216" name="T0"/>
              <a:gd fmla="*/ 97 h 216" name="T1"/>
              <a:gd fmla="*/ 209 w 216" name="T2"/>
              <a:gd fmla="*/ 69 h 216" name="T3"/>
              <a:gd fmla="*/ 195 w 216" name="T4"/>
              <a:gd fmla="*/ 44 h 216" name="T5"/>
              <a:gd fmla="*/ 175 w 216" name="T6"/>
              <a:gd fmla="*/ 24 h 216" name="T7"/>
              <a:gd fmla="*/ 150 w 216" name="T8"/>
              <a:gd fmla="*/ 9 h 216" name="T9"/>
              <a:gd fmla="*/ 122 w 216" name="T10"/>
              <a:gd fmla="*/ 1 h 216" name="T11"/>
              <a:gd fmla="*/ 94 w 216" name="T12"/>
              <a:gd fmla="*/ 1 h 216" name="T13"/>
              <a:gd fmla="*/ 66 w 216" name="T14"/>
              <a:gd fmla="*/ 9 h 216" name="T15"/>
              <a:gd fmla="*/ 41 w 216" name="T16"/>
              <a:gd fmla="*/ 24 h 216" name="T17"/>
              <a:gd fmla="*/ 21 w 216" name="T18"/>
              <a:gd fmla="*/ 44 h 216" name="T19"/>
              <a:gd fmla="*/ 7 w 216" name="T20"/>
              <a:gd fmla="*/ 69 h 216" name="T21"/>
              <a:gd fmla="*/ 1 w 216" name="T22"/>
              <a:gd fmla="*/ 97 h 216" name="T23"/>
              <a:gd fmla="*/ 2 w 216" name="T24"/>
              <a:gd fmla="*/ 126 h 216" name="T25"/>
              <a:gd fmla="*/ 10 w 216" name="T26"/>
              <a:gd fmla="*/ 153 h 216" name="T27"/>
              <a:gd fmla="*/ 26 w 216" name="T28"/>
              <a:gd fmla="*/ 178 h 216" name="T29"/>
              <a:gd fmla="*/ 47 w 216" name="T30"/>
              <a:gd fmla="*/ 197 h 216" name="T31"/>
              <a:gd fmla="*/ 73 w 216" name="T32"/>
              <a:gd fmla="*/ 210 h 216" name="T33"/>
              <a:gd fmla="*/ 101 w 216" name="T34"/>
              <a:gd fmla="*/ 216 h 216" name="T35"/>
              <a:gd fmla="*/ 129 w 216" name="T36"/>
              <a:gd fmla="*/ 214 h 216" name="T37"/>
              <a:gd fmla="*/ 157 w 216" name="T38"/>
              <a:gd fmla="*/ 204 h 216" name="T39"/>
              <a:gd fmla="*/ 180 w 216" name="T40"/>
              <a:gd fmla="*/ 188 h 216" name="T41"/>
              <a:gd fmla="*/ 199 w 216" name="T42"/>
              <a:gd fmla="*/ 166 h 216" name="T43"/>
              <a:gd fmla="*/ 211 w 216" name="T44"/>
              <a:gd fmla="*/ 140 h 216" name="T45"/>
              <a:gd fmla="*/ 16 w 216" name="T46"/>
              <a:gd fmla="*/ 126 h 216" name="T47"/>
              <a:gd fmla="*/ 16 w 216" name="T48"/>
              <a:gd fmla="*/ 126 h 216" name="T49"/>
              <a:gd fmla="*/ 29 w 216" name="T50"/>
              <a:gd fmla="*/ 109 h 216" name="T51"/>
              <a:gd fmla="*/ 102 w 216" name="T52"/>
              <a:gd fmla="*/ 26 h 216" name="T53"/>
              <a:gd fmla="*/ 97 w 216" name="T54"/>
              <a:gd fmla="*/ 26 h 216" name="T55"/>
              <a:gd fmla="*/ 108 w 216" name="T56"/>
              <a:gd fmla="*/ 38 h 216" name="T57"/>
              <a:gd fmla="*/ 147 w 216" name="T58"/>
              <a:gd fmla="*/ 116 h 216" name="T59"/>
              <a:gd fmla="*/ 165 w 216" name="T60"/>
              <a:gd fmla="*/ 121 h 216" name="T61"/>
              <a:gd fmla="*/ 153 w 216" name="T62"/>
              <a:gd fmla="*/ 111 h 216" name="T63"/>
              <a:gd fmla="*/ 169 w 216" name="T64"/>
              <a:gd fmla="*/ 96 h 216" name="T65"/>
              <a:gd fmla="*/ 160 w 216" name="T66"/>
              <a:gd fmla="*/ 99 h 216" name="T67"/>
              <a:gd fmla="*/ 169 w 216" name="T68"/>
              <a:gd fmla="*/ 110 h 216" name="T69"/>
              <a:gd fmla="*/ 151 w 216" name="T70"/>
              <a:gd fmla="*/ 125 h 216" name="T71"/>
              <a:gd fmla="*/ 139 w 216" name="T72"/>
              <a:gd fmla="*/ 120 h 216" name="T73"/>
              <a:gd fmla="*/ 129 w 216" name="T74"/>
              <a:gd fmla="*/ 95 h 216" name="T75"/>
              <a:gd fmla="*/ 97 w 216" name="T76"/>
              <a:gd fmla="*/ 127 h 216" name="T77"/>
              <a:gd fmla="*/ 85 w 216" name="T78"/>
              <a:gd fmla="*/ 95 h 216" name="T79"/>
              <a:gd fmla="*/ 116 w 216" name="T80"/>
              <a:gd fmla="*/ 95 h 216" name="T81"/>
              <a:gd fmla="*/ 104 w 216" name="T82"/>
              <a:gd fmla="*/ 127 h 216" name="T83"/>
              <a:gd fmla="*/ 64 w 216" name="T84"/>
              <a:gd fmla="*/ 95 h 216" name="T85"/>
              <a:gd fmla="*/ 65 w 216" name="T86"/>
              <a:gd fmla="*/ 127 h 216" name="T87"/>
              <a:gd fmla="*/ 54 w 216" name="T88"/>
              <a:gd fmla="*/ 110 h 216" name="T89"/>
              <a:gd fmla="*/ 82 w 216" name="T90"/>
              <a:gd fmla="*/ 108 h 216" name="T91"/>
              <a:gd fmla="*/ 36 w 216" name="T92"/>
              <a:gd fmla="*/ 42 h 216" name="T93"/>
              <a:gd fmla="*/ 46 w 216" name="T94"/>
              <a:gd fmla="*/ 172 h 216" name="T95"/>
              <a:gd fmla="*/ 46 w 216" name="T96"/>
              <a:gd fmla="*/ 172 h 216" name="T97"/>
              <a:gd fmla="*/ 60 w 216" name="T98"/>
              <a:gd fmla="*/ 170 h 216" name="T99"/>
              <a:gd fmla="*/ 109 w 216" name="T100"/>
              <a:gd fmla="*/ 190 h 216" name="T101"/>
              <a:gd fmla="*/ 152 w 216" name="T102"/>
              <a:gd fmla="*/ 185 h 216" name="T103"/>
              <a:gd fmla="*/ 108 w 216" name="T104"/>
              <a:gd fmla="*/ 178 h 216" name="T105"/>
              <a:gd fmla="*/ 170 w 216" name="T106"/>
              <a:gd fmla="*/ 175 h 216" name="T107"/>
              <a:gd fmla="*/ 170 w 216" name="T108"/>
              <a:gd fmla="*/ 175 h 216" name="T109"/>
              <a:gd fmla="*/ 181 w 216" name="T110"/>
              <a:gd fmla="*/ 50 h 216" name="T111"/>
              <a:gd fmla="*/ 186 w 216" name="T112"/>
              <a:gd fmla="*/ 57 h 216" name="T113"/>
              <a:gd fmla="*/ 189 w 216" name="T114"/>
              <a:gd fmla="*/ 100 h 216"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16" w="216">
                <a:moveTo>
                  <a:pt x="208" y="118"/>
                </a:moveTo>
                <a:cubicBezTo>
                  <a:pt x="216" y="112"/>
                  <a:pt x="216" y="112"/>
                  <a:pt x="216" y="112"/>
                </a:cubicBezTo>
                <a:cubicBezTo>
                  <a:pt x="209" y="105"/>
                  <a:pt x="209" y="105"/>
                  <a:pt x="209" y="105"/>
                </a:cubicBezTo>
                <a:cubicBezTo>
                  <a:pt x="215" y="97"/>
                  <a:pt x="215" y="97"/>
                  <a:pt x="215" y="97"/>
                </a:cubicBezTo>
                <a:cubicBezTo>
                  <a:pt x="207" y="91"/>
                  <a:pt x="207" y="91"/>
                  <a:pt x="207" y="91"/>
                </a:cubicBezTo>
                <a:cubicBezTo>
                  <a:pt x="213" y="83"/>
                  <a:pt x="213" y="83"/>
                  <a:pt x="213" y="83"/>
                </a:cubicBezTo>
                <a:cubicBezTo>
                  <a:pt x="204" y="78"/>
                  <a:pt x="204" y="78"/>
                  <a:pt x="204" y="78"/>
                </a:cubicBezTo>
                <a:cubicBezTo>
                  <a:pt x="209" y="69"/>
                  <a:pt x="209" y="69"/>
                  <a:pt x="209" y="69"/>
                </a:cubicBezTo>
                <a:cubicBezTo>
                  <a:pt x="199" y="66"/>
                  <a:pt x="199" y="66"/>
                  <a:pt x="199" y="66"/>
                </a:cubicBezTo>
                <a:cubicBezTo>
                  <a:pt x="202" y="56"/>
                  <a:pt x="202" y="56"/>
                  <a:pt x="202" y="56"/>
                </a:cubicBezTo>
                <a:cubicBezTo>
                  <a:pt x="193" y="54"/>
                  <a:pt x="193" y="54"/>
                  <a:pt x="193" y="54"/>
                </a:cubicBezTo>
                <a:cubicBezTo>
                  <a:pt x="195" y="44"/>
                  <a:pt x="195" y="44"/>
                  <a:pt x="195" y="44"/>
                </a:cubicBezTo>
                <a:cubicBezTo>
                  <a:pt x="185" y="43"/>
                  <a:pt x="185" y="43"/>
                  <a:pt x="185" y="43"/>
                </a:cubicBezTo>
                <a:cubicBezTo>
                  <a:pt x="185" y="33"/>
                  <a:pt x="185" y="33"/>
                  <a:pt x="185" y="33"/>
                </a:cubicBezTo>
                <a:cubicBezTo>
                  <a:pt x="176" y="33"/>
                  <a:pt x="176" y="33"/>
                  <a:pt x="176" y="33"/>
                </a:cubicBezTo>
                <a:cubicBezTo>
                  <a:pt x="175" y="24"/>
                  <a:pt x="175" y="24"/>
                  <a:pt x="175" y="24"/>
                </a:cubicBezTo>
                <a:cubicBezTo>
                  <a:pt x="165" y="25"/>
                  <a:pt x="165" y="25"/>
                  <a:pt x="165" y="25"/>
                </a:cubicBezTo>
                <a:cubicBezTo>
                  <a:pt x="163" y="15"/>
                  <a:pt x="163" y="15"/>
                  <a:pt x="163" y="15"/>
                </a:cubicBezTo>
                <a:cubicBezTo>
                  <a:pt x="153" y="18"/>
                  <a:pt x="153" y="18"/>
                  <a:pt x="153" y="18"/>
                </a:cubicBezTo>
                <a:cubicBezTo>
                  <a:pt x="150" y="9"/>
                  <a:pt x="150" y="9"/>
                  <a:pt x="150" y="9"/>
                </a:cubicBezTo>
                <a:cubicBezTo>
                  <a:pt x="141" y="13"/>
                  <a:pt x="141" y="13"/>
                  <a:pt x="141" y="13"/>
                </a:cubicBezTo>
                <a:cubicBezTo>
                  <a:pt x="136" y="4"/>
                  <a:pt x="136" y="4"/>
                  <a:pt x="136" y="4"/>
                </a:cubicBezTo>
                <a:cubicBezTo>
                  <a:pt x="128" y="9"/>
                  <a:pt x="128" y="9"/>
                  <a:pt x="128" y="9"/>
                </a:cubicBezTo>
                <a:cubicBezTo>
                  <a:pt x="122" y="1"/>
                  <a:pt x="122" y="1"/>
                  <a:pt x="122" y="1"/>
                </a:cubicBezTo>
                <a:cubicBezTo>
                  <a:pt x="115" y="8"/>
                  <a:pt x="115" y="8"/>
                  <a:pt x="115" y="8"/>
                </a:cubicBezTo>
                <a:cubicBezTo>
                  <a:pt x="108" y="0"/>
                  <a:pt x="108" y="0"/>
                  <a:pt x="108" y="0"/>
                </a:cubicBezTo>
                <a:cubicBezTo>
                  <a:pt x="101" y="8"/>
                  <a:pt x="101" y="8"/>
                  <a:pt x="101" y="8"/>
                </a:cubicBezTo>
                <a:cubicBezTo>
                  <a:pt x="94" y="1"/>
                  <a:pt x="94" y="1"/>
                  <a:pt x="94" y="1"/>
                </a:cubicBezTo>
                <a:cubicBezTo>
                  <a:pt x="88" y="9"/>
                  <a:pt x="88" y="9"/>
                  <a:pt x="88" y="9"/>
                </a:cubicBezTo>
                <a:cubicBezTo>
                  <a:pt x="80" y="4"/>
                  <a:pt x="80" y="4"/>
                  <a:pt x="80" y="4"/>
                </a:cubicBezTo>
                <a:cubicBezTo>
                  <a:pt x="75" y="13"/>
                  <a:pt x="75" y="13"/>
                  <a:pt x="75" y="13"/>
                </a:cubicBezTo>
                <a:cubicBezTo>
                  <a:pt x="66" y="9"/>
                  <a:pt x="66" y="9"/>
                  <a:pt x="66" y="9"/>
                </a:cubicBezTo>
                <a:cubicBezTo>
                  <a:pt x="63" y="18"/>
                  <a:pt x="63" y="18"/>
                  <a:pt x="63" y="18"/>
                </a:cubicBezTo>
                <a:cubicBezTo>
                  <a:pt x="53" y="15"/>
                  <a:pt x="53" y="15"/>
                  <a:pt x="53" y="15"/>
                </a:cubicBezTo>
                <a:cubicBezTo>
                  <a:pt x="51" y="25"/>
                  <a:pt x="51" y="25"/>
                  <a:pt x="51" y="25"/>
                </a:cubicBezTo>
                <a:cubicBezTo>
                  <a:pt x="41" y="24"/>
                  <a:pt x="41" y="24"/>
                  <a:pt x="41" y="24"/>
                </a:cubicBezTo>
                <a:cubicBezTo>
                  <a:pt x="40" y="33"/>
                  <a:pt x="40" y="33"/>
                  <a:pt x="40" y="33"/>
                </a:cubicBezTo>
                <a:cubicBezTo>
                  <a:pt x="31" y="33"/>
                  <a:pt x="31" y="33"/>
                  <a:pt x="31" y="33"/>
                </a:cubicBezTo>
                <a:cubicBezTo>
                  <a:pt x="31" y="43"/>
                  <a:pt x="31" y="43"/>
                  <a:pt x="31" y="43"/>
                </a:cubicBezTo>
                <a:cubicBezTo>
                  <a:pt x="21" y="44"/>
                  <a:pt x="21" y="44"/>
                  <a:pt x="21" y="44"/>
                </a:cubicBezTo>
                <a:cubicBezTo>
                  <a:pt x="23" y="54"/>
                  <a:pt x="23" y="54"/>
                  <a:pt x="23" y="54"/>
                </a:cubicBezTo>
                <a:cubicBezTo>
                  <a:pt x="14" y="56"/>
                  <a:pt x="14" y="56"/>
                  <a:pt x="14" y="56"/>
                </a:cubicBezTo>
                <a:cubicBezTo>
                  <a:pt x="17" y="66"/>
                  <a:pt x="17" y="66"/>
                  <a:pt x="17" y="66"/>
                </a:cubicBezTo>
                <a:cubicBezTo>
                  <a:pt x="7" y="69"/>
                  <a:pt x="7" y="69"/>
                  <a:pt x="7" y="69"/>
                </a:cubicBezTo>
                <a:cubicBezTo>
                  <a:pt x="12" y="78"/>
                  <a:pt x="12" y="78"/>
                  <a:pt x="12" y="78"/>
                </a:cubicBezTo>
                <a:cubicBezTo>
                  <a:pt x="3" y="83"/>
                  <a:pt x="3" y="83"/>
                  <a:pt x="3" y="83"/>
                </a:cubicBezTo>
                <a:cubicBezTo>
                  <a:pt x="9" y="91"/>
                  <a:pt x="9" y="91"/>
                  <a:pt x="9" y="91"/>
                </a:cubicBezTo>
                <a:cubicBezTo>
                  <a:pt x="1" y="97"/>
                  <a:pt x="1" y="97"/>
                  <a:pt x="1" y="97"/>
                </a:cubicBezTo>
                <a:cubicBezTo>
                  <a:pt x="7" y="105"/>
                  <a:pt x="7" y="105"/>
                  <a:pt x="7" y="105"/>
                </a:cubicBezTo>
                <a:cubicBezTo>
                  <a:pt x="0" y="112"/>
                  <a:pt x="0" y="112"/>
                  <a:pt x="0" y="112"/>
                </a:cubicBezTo>
                <a:cubicBezTo>
                  <a:pt x="8" y="118"/>
                  <a:pt x="8" y="118"/>
                  <a:pt x="8" y="118"/>
                </a:cubicBezTo>
                <a:cubicBezTo>
                  <a:pt x="2" y="126"/>
                  <a:pt x="2" y="126"/>
                  <a:pt x="2" y="126"/>
                </a:cubicBezTo>
                <a:cubicBezTo>
                  <a:pt x="10" y="132"/>
                  <a:pt x="10" y="132"/>
                  <a:pt x="10" y="132"/>
                </a:cubicBezTo>
                <a:cubicBezTo>
                  <a:pt x="5" y="140"/>
                  <a:pt x="5" y="140"/>
                  <a:pt x="5" y="140"/>
                </a:cubicBezTo>
                <a:cubicBezTo>
                  <a:pt x="14" y="144"/>
                  <a:pt x="14" y="144"/>
                  <a:pt x="14" y="144"/>
                </a:cubicBezTo>
                <a:cubicBezTo>
                  <a:pt x="10" y="153"/>
                  <a:pt x="10" y="153"/>
                  <a:pt x="10" y="153"/>
                </a:cubicBezTo>
                <a:cubicBezTo>
                  <a:pt x="20" y="157"/>
                  <a:pt x="20" y="157"/>
                  <a:pt x="20" y="157"/>
                </a:cubicBezTo>
                <a:cubicBezTo>
                  <a:pt x="17" y="166"/>
                  <a:pt x="17" y="166"/>
                  <a:pt x="17" y="166"/>
                </a:cubicBezTo>
                <a:cubicBezTo>
                  <a:pt x="27" y="168"/>
                  <a:pt x="27" y="168"/>
                  <a:pt x="27" y="168"/>
                </a:cubicBezTo>
                <a:cubicBezTo>
                  <a:pt x="26" y="178"/>
                  <a:pt x="26" y="178"/>
                  <a:pt x="26" y="178"/>
                </a:cubicBezTo>
                <a:cubicBezTo>
                  <a:pt x="36" y="178"/>
                  <a:pt x="36" y="178"/>
                  <a:pt x="36" y="178"/>
                </a:cubicBezTo>
                <a:cubicBezTo>
                  <a:pt x="36" y="188"/>
                  <a:pt x="36" y="188"/>
                  <a:pt x="36" y="188"/>
                </a:cubicBezTo>
                <a:cubicBezTo>
                  <a:pt x="46" y="187"/>
                  <a:pt x="46" y="187"/>
                  <a:pt x="46" y="187"/>
                </a:cubicBezTo>
                <a:cubicBezTo>
                  <a:pt x="47" y="197"/>
                  <a:pt x="47" y="197"/>
                  <a:pt x="47" y="197"/>
                </a:cubicBezTo>
                <a:cubicBezTo>
                  <a:pt x="57" y="195"/>
                  <a:pt x="57" y="195"/>
                  <a:pt x="57" y="195"/>
                </a:cubicBezTo>
                <a:cubicBezTo>
                  <a:pt x="59" y="204"/>
                  <a:pt x="59" y="204"/>
                  <a:pt x="59" y="204"/>
                </a:cubicBezTo>
                <a:cubicBezTo>
                  <a:pt x="69" y="201"/>
                  <a:pt x="69" y="201"/>
                  <a:pt x="69" y="201"/>
                </a:cubicBezTo>
                <a:cubicBezTo>
                  <a:pt x="73" y="210"/>
                  <a:pt x="73" y="210"/>
                  <a:pt x="73" y="210"/>
                </a:cubicBezTo>
                <a:cubicBezTo>
                  <a:pt x="81" y="205"/>
                  <a:pt x="81" y="205"/>
                  <a:pt x="81" y="205"/>
                </a:cubicBezTo>
                <a:cubicBezTo>
                  <a:pt x="87" y="214"/>
                  <a:pt x="87" y="214"/>
                  <a:pt x="87" y="214"/>
                </a:cubicBezTo>
                <a:cubicBezTo>
                  <a:pt x="95" y="208"/>
                  <a:pt x="95" y="208"/>
                  <a:pt x="95" y="208"/>
                </a:cubicBezTo>
                <a:cubicBezTo>
                  <a:pt x="101" y="216"/>
                  <a:pt x="101" y="216"/>
                  <a:pt x="101" y="216"/>
                </a:cubicBezTo>
                <a:cubicBezTo>
                  <a:pt x="108" y="209"/>
                  <a:pt x="108" y="209"/>
                  <a:pt x="108" y="209"/>
                </a:cubicBezTo>
                <a:cubicBezTo>
                  <a:pt x="115" y="216"/>
                  <a:pt x="115" y="216"/>
                  <a:pt x="115" y="216"/>
                </a:cubicBezTo>
                <a:cubicBezTo>
                  <a:pt x="121" y="208"/>
                  <a:pt x="121" y="208"/>
                  <a:pt x="121" y="208"/>
                </a:cubicBezTo>
                <a:cubicBezTo>
                  <a:pt x="129" y="214"/>
                  <a:pt x="129" y="214"/>
                  <a:pt x="129" y="214"/>
                </a:cubicBezTo>
                <a:cubicBezTo>
                  <a:pt x="135" y="205"/>
                  <a:pt x="135" y="205"/>
                  <a:pt x="135" y="205"/>
                </a:cubicBezTo>
                <a:cubicBezTo>
                  <a:pt x="143" y="210"/>
                  <a:pt x="143" y="210"/>
                  <a:pt x="143" y="210"/>
                </a:cubicBezTo>
                <a:cubicBezTo>
                  <a:pt x="147" y="201"/>
                  <a:pt x="147" y="201"/>
                  <a:pt x="147" y="201"/>
                </a:cubicBezTo>
                <a:cubicBezTo>
                  <a:pt x="157" y="204"/>
                  <a:pt x="157" y="204"/>
                  <a:pt x="157" y="204"/>
                </a:cubicBezTo>
                <a:cubicBezTo>
                  <a:pt x="159" y="195"/>
                  <a:pt x="159" y="195"/>
                  <a:pt x="159" y="195"/>
                </a:cubicBezTo>
                <a:cubicBezTo>
                  <a:pt x="169" y="197"/>
                  <a:pt x="169" y="197"/>
                  <a:pt x="169" y="197"/>
                </a:cubicBezTo>
                <a:cubicBezTo>
                  <a:pt x="171" y="187"/>
                  <a:pt x="171" y="187"/>
                  <a:pt x="171" y="187"/>
                </a:cubicBezTo>
                <a:cubicBezTo>
                  <a:pt x="180" y="188"/>
                  <a:pt x="180" y="188"/>
                  <a:pt x="180" y="188"/>
                </a:cubicBezTo>
                <a:cubicBezTo>
                  <a:pt x="180" y="178"/>
                  <a:pt x="180" y="178"/>
                  <a:pt x="180" y="178"/>
                </a:cubicBezTo>
                <a:cubicBezTo>
                  <a:pt x="190" y="178"/>
                  <a:pt x="190" y="178"/>
                  <a:pt x="190" y="178"/>
                </a:cubicBezTo>
                <a:cubicBezTo>
                  <a:pt x="189" y="168"/>
                  <a:pt x="189" y="168"/>
                  <a:pt x="189" y="168"/>
                </a:cubicBezTo>
                <a:cubicBezTo>
                  <a:pt x="199" y="166"/>
                  <a:pt x="199" y="166"/>
                  <a:pt x="199" y="166"/>
                </a:cubicBezTo>
                <a:cubicBezTo>
                  <a:pt x="196" y="157"/>
                  <a:pt x="196" y="157"/>
                  <a:pt x="196" y="157"/>
                </a:cubicBezTo>
                <a:cubicBezTo>
                  <a:pt x="206" y="153"/>
                  <a:pt x="206" y="153"/>
                  <a:pt x="206" y="153"/>
                </a:cubicBezTo>
                <a:cubicBezTo>
                  <a:pt x="202" y="144"/>
                  <a:pt x="202" y="144"/>
                  <a:pt x="202" y="144"/>
                </a:cubicBezTo>
                <a:cubicBezTo>
                  <a:pt x="211" y="140"/>
                  <a:pt x="211" y="140"/>
                  <a:pt x="211" y="140"/>
                </a:cubicBezTo>
                <a:cubicBezTo>
                  <a:pt x="206" y="131"/>
                  <a:pt x="206" y="131"/>
                  <a:pt x="206" y="131"/>
                </a:cubicBezTo>
                <a:cubicBezTo>
                  <a:pt x="214" y="126"/>
                  <a:pt x="214" y="126"/>
                  <a:pt x="214" y="126"/>
                </a:cubicBezTo>
                <a:lnTo>
                  <a:pt x="208" y="118"/>
                </a:lnTo>
                <a:close/>
                <a:moveTo>
                  <a:pt x="16" y="126"/>
                </a:moveTo>
                <a:cubicBezTo>
                  <a:pt x="14" y="126"/>
                  <a:pt x="13" y="124"/>
                  <a:pt x="13" y="122"/>
                </a:cubicBezTo>
                <a:cubicBezTo>
                  <a:pt x="13" y="121"/>
                  <a:pt x="14" y="119"/>
                  <a:pt x="16" y="119"/>
                </a:cubicBezTo>
                <a:cubicBezTo>
                  <a:pt x="18" y="119"/>
                  <a:pt x="19" y="121"/>
                  <a:pt x="19" y="122"/>
                </a:cubicBezTo>
                <a:cubicBezTo>
                  <a:pt x="19" y="124"/>
                  <a:pt x="18" y="126"/>
                  <a:pt x="16" y="126"/>
                </a:cubicBezTo>
                <a:close/>
                <a:moveTo>
                  <a:pt x="20" y="119"/>
                </a:moveTo>
                <a:cubicBezTo>
                  <a:pt x="14" y="119"/>
                  <a:pt x="10" y="114"/>
                  <a:pt x="10" y="109"/>
                </a:cubicBezTo>
                <a:cubicBezTo>
                  <a:pt x="10" y="104"/>
                  <a:pt x="14" y="100"/>
                  <a:pt x="20" y="100"/>
                </a:cubicBezTo>
                <a:cubicBezTo>
                  <a:pt x="25" y="100"/>
                  <a:pt x="29" y="104"/>
                  <a:pt x="29" y="109"/>
                </a:cubicBezTo>
                <a:cubicBezTo>
                  <a:pt x="29" y="114"/>
                  <a:pt x="25" y="119"/>
                  <a:pt x="20" y="119"/>
                </a:cubicBezTo>
                <a:close/>
                <a:moveTo>
                  <a:pt x="102" y="21"/>
                </a:moveTo>
                <a:cubicBezTo>
                  <a:pt x="103" y="21"/>
                  <a:pt x="104" y="22"/>
                  <a:pt x="104" y="24"/>
                </a:cubicBezTo>
                <a:cubicBezTo>
                  <a:pt x="104" y="25"/>
                  <a:pt x="103" y="26"/>
                  <a:pt x="102" y="26"/>
                </a:cubicBezTo>
                <a:cubicBezTo>
                  <a:pt x="100" y="26"/>
                  <a:pt x="99" y="25"/>
                  <a:pt x="99" y="24"/>
                </a:cubicBezTo>
                <a:cubicBezTo>
                  <a:pt x="99" y="22"/>
                  <a:pt x="100" y="21"/>
                  <a:pt x="102" y="21"/>
                </a:cubicBezTo>
                <a:close/>
                <a:moveTo>
                  <a:pt x="88" y="16"/>
                </a:moveTo>
                <a:cubicBezTo>
                  <a:pt x="93" y="16"/>
                  <a:pt x="97" y="21"/>
                  <a:pt x="97" y="26"/>
                </a:cubicBezTo>
                <a:cubicBezTo>
                  <a:pt x="97" y="31"/>
                  <a:pt x="93" y="35"/>
                  <a:pt x="88" y="35"/>
                </a:cubicBezTo>
                <a:cubicBezTo>
                  <a:pt x="83" y="35"/>
                  <a:pt x="78" y="31"/>
                  <a:pt x="78" y="26"/>
                </a:cubicBezTo>
                <a:cubicBezTo>
                  <a:pt x="78" y="21"/>
                  <a:pt x="83" y="16"/>
                  <a:pt x="88" y="16"/>
                </a:cubicBezTo>
                <a:close/>
                <a:moveTo>
                  <a:pt x="108" y="38"/>
                </a:moveTo>
                <a:cubicBezTo>
                  <a:pt x="140" y="38"/>
                  <a:pt x="166" y="59"/>
                  <a:pt x="175" y="88"/>
                </a:cubicBezTo>
                <a:cubicBezTo>
                  <a:pt x="41" y="88"/>
                  <a:pt x="41" y="88"/>
                  <a:pt x="41" y="88"/>
                </a:cubicBezTo>
                <a:cubicBezTo>
                  <a:pt x="50" y="59"/>
                  <a:pt x="76" y="38"/>
                  <a:pt x="108" y="38"/>
                </a:cubicBezTo>
                <a:close/>
                <a:moveTo>
                  <a:pt x="147" y="116"/>
                </a:moveTo>
                <a:cubicBezTo>
                  <a:pt x="153" y="116"/>
                  <a:pt x="153" y="116"/>
                  <a:pt x="153" y="116"/>
                </a:cubicBezTo>
                <a:cubicBezTo>
                  <a:pt x="153" y="118"/>
                  <a:pt x="154" y="119"/>
                  <a:pt x="156" y="121"/>
                </a:cubicBezTo>
                <a:cubicBezTo>
                  <a:pt x="157" y="122"/>
                  <a:pt x="159" y="122"/>
                  <a:pt x="161" y="122"/>
                </a:cubicBezTo>
                <a:cubicBezTo>
                  <a:pt x="162" y="122"/>
                  <a:pt x="163" y="122"/>
                  <a:pt x="165" y="121"/>
                </a:cubicBezTo>
                <a:cubicBezTo>
                  <a:pt x="166" y="121"/>
                  <a:pt x="166" y="120"/>
                  <a:pt x="167" y="119"/>
                </a:cubicBezTo>
                <a:cubicBezTo>
                  <a:pt x="167" y="118"/>
                  <a:pt x="167" y="118"/>
                  <a:pt x="167" y="118"/>
                </a:cubicBezTo>
                <a:cubicBezTo>
                  <a:pt x="167" y="116"/>
                  <a:pt x="165" y="115"/>
                  <a:pt x="162" y="114"/>
                </a:cubicBezTo>
                <a:cubicBezTo>
                  <a:pt x="157" y="112"/>
                  <a:pt x="154" y="111"/>
                  <a:pt x="153" y="111"/>
                </a:cubicBezTo>
                <a:cubicBezTo>
                  <a:pt x="150" y="109"/>
                  <a:pt x="148" y="106"/>
                  <a:pt x="148" y="102"/>
                </a:cubicBezTo>
                <a:cubicBezTo>
                  <a:pt x="149" y="100"/>
                  <a:pt x="150" y="97"/>
                  <a:pt x="152" y="96"/>
                </a:cubicBezTo>
                <a:cubicBezTo>
                  <a:pt x="154" y="94"/>
                  <a:pt x="157" y="93"/>
                  <a:pt x="160" y="93"/>
                </a:cubicBezTo>
                <a:cubicBezTo>
                  <a:pt x="163" y="93"/>
                  <a:pt x="166" y="94"/>
                  <a:pt x="169" y="96"/>
                </a:cubicBezTo>
                <a:cubicBezTo>
                  <a:pt x="171" y="98"/>
                  <a:pt x="172" y="101"/>
                  <a:pt x="172" y="105"/>
                </a:cubicBezTo>
                <a:cubicBezTo>
                  <a:pt x="166" y="105"/>
                  <a:pt x="166" y="105"/>
                  <a:pt x="166" y="105"/>
                </a:cubicBezTo>
                <a:cubicBezTo>
                  <a:pt x="166" y="103"/>
                  <a:pt x="165" y="101"/>
                  <a:pt x="164" y="100"/>
                </a:cubicBezTo>
                <a:cubicBezTo>
                  <a:pt x="163" y="99"/>
                  <a:pt x="162" y="99"/>
                  <a:pt x="160" y="99"/>
                </a:cubicBezTo>
                <a:cubicBezTo>
                  <a:pt x="159" y="99"/>
                  <a:pt x="158" y="99"/>
                  <a:pt x="157" y="100"/>
                </a:cubicBezTo>
                <a:cubicBezTo>
                  <a:pt x="156" y="101"/>
                  <a:pt x="155" y="102"/>
                  <a:pt x="155" y="103"/>
                </a:cubicBezTo>
                <a:cubicBezTo>
                  <a:pt x="155" y="105"/>
                  <a:pt x="156" y="106"/>
                  <a:pt x="160" y="107"/>
                </a:cubicBezTo>
                <a:cubicBezTo>
                  <a:pt x="165" y="109"/>
                  <a:pt x="168" y="110"/>
                  <a:pt x="169" y="110"/>
                </a:cubicBezTo>
                <a:cubicBezTo>
                  <a:pt x="172" y="112"/>
                  <a:pt x="174" y="115"/>
                  <a:pt x="173" y="119"/>
                </a:cubicBezTo>
                <a:cubicBezTo>
                  <a:pt x="173" y="122"/>
                  <a:pt x="172" y="124"/>
                  <a:pt x="169" y="126"/>
                </a:cubicBezTo>
                <a:cubicBezTo>
                  <a:pt x="167" y="127"/>
                  <a:pt x="164" y="128"/>
                  <a:pt x="161" y="128"/>
                </a:cubicBezTo>
                <a:cubicBezTo>
                  <a:pt x="157" y="128"/>
                  <a:pt x="154" y="127"/>
                  <a:pt x="151" y="125"/>
                </a:cubicBezTo>
                <a:cubicBezTo>
                  <a:pt x="148" y="123"/>
                  <a:pt x="147" y="119"/>
                  <a:pt x="147" y="116"/>
                </a:cubicBezTo>
                <a:close/>
                <a:moveTo>
                  <a:pt x="148" y="127"/>
                </a:moveTo>
                <a:cubicBezTo>
                  <a:pt x="141" y="127"/>
                  <a:pt x="141" y="127"/>
                  <a:pt x="141" y="127"/>
                </a:cubicBezTo>
                <a:cubicBezTo>
                  <a:pt x="139" y="120"/>
                  <a:pt x="139" y="120"/>
                  <a:pt x="139" y="120"/>
                </a:cubicBezTo>
                <a:cubicBezTo>
                  <a:pt x="126" y="120"/>
                  <a:pt x="126" y="120"/>
                  <a:pt x="126" y="120"/>
                </a:cubicBezTo>
                <a:cubicBezTo>
                  <a:pt x="123" y="127"/>
                  <a:pt x="123" y="127"/>
                  <a:pt x="123" y="127"/>
                </a:cubicBezTo>
                <a:cubicBezTo>
                  <a:pt x="117" y="127"/>
                  <a:pt x="117" y="127"/>
                  <a:pt x="117" y="127"/>
                </a:cubicBezTo>
                <a:cubicBezTo>
                  <a:pt x="129" y="95"/>
                  <a:pt x="129" y="95"/>
                  <a:pt x="129" y="95"/>
                </a:cubicBezTo>
                <a:cubicBezTo>
                  <a:pt x="136" y="95"/>
                  <a:pt x="136" y="95"/>
                  <a:pt x="136" y="95"/>
                </a:cubicBezTo>
                <a:lnTo>
                  <a:pt x="148" y="127"/>
                </a:lnTo>
                <a:close/>
                <a:moveTo>
                  <a:pt x="104" y="127"/>
                </a:moveTo>
                <a:cubicBezTo>
                  <a:pt x="97" y="127"/>
                  <a:pt x="97" y="127"/>
                  <a:pt x="97" y="127"/>
                </a:cubicBezTo>
                <a:cubicBezTo>
                  <a:pt x="91" y="109"/>
                  <a:pt x="91" y="109"/>
                  <a:pt x="91" y="109"/>
                </a:cubicBezTo>
                <a:cubicBezTo>
                  <a:pt x="91" y="127"/>
                  <a:pt x="91" y="127"/>
                  <a:pt x="91" y="127"/>
                </a:cubicBezTo>
                <a:cubicBezTo>
                  <a:pt x="85" y="127"/>
                  <a:pt x="85" y="127"/>
                  <a:pt x="85" y="127"/>
                </a:cubicBezTo>
                <a:cubicBezTo>
                  <a:pt x="85" y="95"/>
                  <a:pt x="85" y="95"/>
                  <a:pt x="85" y="95"/>
                </a:cubicBezTo>
                <a:cubicBezTo>
                  <a:pt x="92" y="95"/>
                  <a:pt x="92" y="95"/>
                  <a:pt x="92" y="95"/>
                </a:cubicBezTo>
                <a:cubicBezTo>
                  <a:pt x="100" y="119"/>
                  <a:pt x="100" y="119"/>
                  <a:pt x="100" y="119"/>
                </a:cubicBezTo>
                <a:cubicBezTo>
                  <a:pt x="108" y="95"/>
                  <a:pt x="108" y="95"/>
                  <a:pt x="108" y="95"/>
                </a:cubicBezTo>
                <a:cubicBezTo>
                  <a:pt x="116" y="95"/>
                  <a:pt x="116" y="95"/>
                  <a:pt x="116" y="95"/>
                </a:cubicBezTo>
                <a:cubicBezTo>
                  <a:pt x="116" y="127"/>
                  <a:pt x="116" y="127"/>
                  <a:pt x="116" y="127"/>
                </a:cubicBezTo>
                <a:cubicBezTo>
                  <a:pt x="110" y="127"/>
                  <a:pt x="110" y="127"/>
                  <a:pt x="110" y="127"/>
                </a:cubicBezTo>
                <a:cubicBezTo>
                  <a:pt x="110" y="108"/>
                  <a:pt x="110" y="108"/>
                  <a:pt x="110" y="108"/>
                </a:cubicBezTo>
                <a:lnTo>
                  <a:pt x="104" y="127"/>
                </a:lnTo>
                <a:close/>
                <a:moveTo>
                  <a:pt x="44" y="95"/>
                </a:moveTo>
                <a:cubicBezTo>
                  <a:pt x="51" y="95"/>
                  <a:pt x="51" y="95"/>
                  <a:pt x="51" y="95"/>
                </a:cubicBezTo>
                <a:cubicBezTo>
                  <a:pt x="58" y="104"/>
                  <a:pt x="58" y="104"/>
                  <a:pt x="58" y="104"/>
                </a:cubicBezTo>
                <a:cubicBezTo>
                  <a:pt x="64" y="95"/>
                  <a:pt x="64" y="95"/>
                  <a:pt x="64" y="95"/>
                </a:cubicBezTo>
                <a:cubicBezTo>
                  <a:pt x="71" y="95"/>
                  <a:pt x="71" y="95"/>
                  <a:pt x="71" y="95"/>
                </a:cubicBezTo>
                <a:cubicBezTo>
                  <a:pt x="61" y="110"/>
                  <a:pt x="61" y="110"/>
                  <a:pt x="61" y="110"/>
                </a:cubicBezTo>
                <a:cubicBezTo>
                  <a:pt x="73" y="127"/>
                  <a:pt x="73" y="127"/>
                  <a:pt x="73" y="127"/>
                </a:cubicBezTo>
                <a:cubicBezTo>
                  <a:pt x="65" y="127"/>
                  <a:pt x="65" y="127"/>
                  <a:pt x="65" y="127"/>
                </a:cubicBezTo>
                <a:cubicBezTo>
                  <a:pt x="58" y="116"/>
                  <a:pt x="58" y="116"/>
                  <a:pt x="58" y="116"/>
                </a:cubicBezTo>
                <a:cubicBezTo>
                  <a:pt x="50" y="127"/>
                  <a:pt x="50" y="127"/>
                  <a:pt x="50" y="127"/>
                </a:cubicBezTo>
                <a:cubicBezTo>
                  <a:pt x="43" y="127"/>
                  <a:pt x="43" y="127"/>
                  <a:pt x="43" y="127"/>
                </a:cubicBezTo>
                <a:cubicBezTo>
                  <a:pt x="54" y="110"/>
                  <a:pt x="54" y="110"/>
                  <a:pt x="54" y="110"/>
                </a:cubicBezTo>
                <a:lnTo>
                  <a:pt x="44" y="95"/>
                </a:lnTo>
                <a:close/>
                <a:moveTo>
                  <a:pt x="73" y="114"/>
                </a:moveTo>
                <a:cubicBezTo>
                  <a:pt x="73" y="108"/>
                  <a:pt x="73" y="108"/>
                  <a:pt x="73" y="108"/>
                </a:cubicBezTo>
                <a:cubicBezTo>
                  <a:pt x="82" y="108"/>
                  <a:pt x="82" y="108"/>
                  <a:pt x="82" y="108"/>
                </a:cubicBezTo>
                <a:cubicBezTo>
                  <a:pt x="82" y="114"/>
                  <a:pt x="82" y="114"/>
                  <a:pt x="82" y="114"/>
                </a:cubicBezTo>
                <a:lnTo>
                  <a:pt x="73" y="114"/>
                </a:lnTo>
                <a:close/>
                <a:moveTo>
                  <a:pt x="31" y="48"/>
                </a:moveTo>
                <a:cubicBezTo>
                  <a:pt x="31" y="45"/>
                  <a:pt x="33" y="42"/>
                  <a:pt x="36" y="42"/>
                </a:cubicBezTo>
                <a:cubicBezTo>
                  <a:pt x="39" y="42"/>
                  <a:pt x="41" y="45"/>
                  <a:pt x="41" y="48"/>
                </a:cubicBezTo>
                <a:cubicBezTo>
                  <a:pt x="41" y="50"/>
                  <a:pt x="39" y="53"/>
                  <a:pt x="36" y="53"/>
                </a:cubicBezTo>
                <a:cubicBezTo>
                  <a:pt x="33" y="53"/>
                  <a:pt x="31" y="50"/>
                  <a:pt x="31" y="48"/>
                </a:cubicBezTo>
                <a:close/>
                <a:moveTo>
                  <a:pt x="46" y="172"/>
                </a:moveTo>
                <a:cubicBezTo>
                  <a:pt x="41" y="172"/>
                  <a:pt x="37" y="168"/>
                  <a:pt x="37" y="163"/>
                </a:cubicBezTo>
                <a:cubicBezTo>
                  <a:pt x="37" y="158"/>
                  <a:pt x="41" y="154"/>
                  <a:pt x="46" y="154"/>
                </a:cubicBezTo>
                <a:cubicBezTo>
                  <a:pt x="51" y="154"/>
                  <a:pt x="54" y="158"/>
                  <a:pt x="54" y="163"/>
                </a:cubicBezTo>
                <a:cubicBezTo>
                  <a:pt x="54" y="168"/>
                  <a:pt x="51" y="172"/>
                  <a:pt x="46" y="172"/>
                </a:cubicBezTo>
                <a:close/>
                <a:moveTo>
                  <a:pt x="59" y="172"/>
                </a:moveTo>
                <a:cubicBezTo>
                  <a:pt x="58" y="172"/>
                  <a:pt x="57" y="171"/>
                  <a:pt x="57" y="170"/>
                </a:cubicBezTo>
                <a:cubicBezTo>
                  <a:pt x="57" y="169"/>
                  <a:pt x="58" y="168"/>
                  <a:pt x="59" y="168"/>
                </a:cubicBezTo>
                <a:cubicBezTo>
                  <a:pt x="60" y="168"/>
                  <a:pt x="60" y="169"/>
                  <a:pt x="60" y="170"/>
                </a:cubicBezTo>
                <a:cubicBezTo>
                  <a:pt x="60" y="171"/>
                  <a:pt x="60" y="172"/>
                  <a:pt x="59" y="172"/>
                </a:cubicBezTo>
                <a:close/>
                <a:moveTo>
                  <a:pt x="109" y="204"/>
                </a:moveTo>
                <a:cubicBezTo>
                  <a:pt x="105" y="204"/>
                  <a:pt x="102" y="201"/>
                  <a:pt x="102" y="197"/>
                </a:cubicBezTo>
                <a:cubicBezTo>
                  <a:pt x="102" y="193"/>
                  <a:pt x="105" y="190"/>
                  <a:pt x="109" y="190"/>
                </a:cubicBezTo>
                <a:cubicBezTo>
                  <a:pt x="112" y="190"/>
                  <a:pt x="115" y="193"/>
                  <a:pt x="115" y="197"/>
                </a:cubicBezTo>
                <a:cubicBezTo>
                  <a:pt x="115" y="201"/>
                  <a:pt x="112" y="204"/>
                  <a:pt x="109" y="204"/>
                </a:cubicBezTo>
                <a:close/>
                <a:moveTo>
                  <a:pt x="154" y="187"/>
                </a:moveTo>
                <a:cubicBezTo>
                  <a:pt x="153" y="187"/>
                  <a:pt x="152" y="186"/>
                  <a:pt x="152" y="185"/>
                </a:cubicBezTo>
                <a:cubicBezTo>
                  <a:pt x="152" y="183"/>
                  <a:pt x="153" y="182"/>
                  <a:pt x="154" y="182"/>
                </a:cubicBezTo>
                <a:cubicBezTo>
                  <a:pt x="155" y="182"/>
                  <a:pt x="156" y="183"/>
                  <a:pt x="156" y="185"/>
                </a:cubicBezTo>
                <a:cubicBezTo>
                  <a:pt x="156" y="186"/>
                  <a:pt x="155" y="187"/>
                  <a:pt x="154" y="187"/>
                </a:cubicBezTo>
                <a:close/>
                <a:moveTo>
                  <a:pt x="108" y="178"/>
                </a:moveTo>
                <a:cubicBezTo>
                  <a:pt x="79" y="178"/>
                  <a:pt x="53" y="160"/>
                  <a:pt x="43" y="134"/>
                </a:cubicBezTo>
                <a:cubicBezTo>
                  <a:pt x="173" y="134"/>
                  <a:pt x="173" y="134"/>
                  <a:pt x="173" y="134"/>
                </a:cubicBezTo>
                <a:cubicBezTo>
                  <a:pt x="163" y="160"/>
                  <a:pt x="137" y="178"/>
                  <a:pt x="108" y="178"/>
                </a:cubicBezTo>
                <a:close/>
                <a:moveTo>
                  <a:pt x="170" y="175"/>
                </a:moveTo>
                <a:cubicBezTo>
                  <a:pt x="166" y="175"/>
                  <a:pt x="163" y="171"/>
                  <a:pt x="163" y="167"/>
                </a:cubicBezTo>
                <a:cubicBezTo>
                  <a:pt x="163" y="163"/>
                  <a:pt x="166" y="160"/>
                  <a:pt x="170" y="160"/>
                </a:cubicBezTo>
                <a:cubicBezTo>
                  <a:pt x="174" y="160"/>
                  <a:pt x="177" y="163"/>
                  <a:pt x="177" y="167"/>
                </a:cubicBezTo>
                <a:cubicBezTo>
                  <a:pt x="177" y="171"/>
                  <a:pt x="174" y="175"/>
                  <a:pt x="170" y="175"/>
                </a:cubicBezTo>
                <a:close/>
                <a:moveTo>
                  <a:pt x="171" y="59"/>
                </a:moveTo>
                <a:cubicBezTo>
                  <a:pt x="166" y="59"/>
                  <a:pt x="162" y="55"/>
                  <a:pt x="162" y="50"/>
                </a:cubicBezTo>
                <a:cubicBezTo>
                  <a:pt x="162" y="44"/>
                  <a:pt x="166" y="40"/>
                  <a:pt x="171" y="40"/>
                </a:cubicBezTo>
                <a:cubicBezTo>
                  <a:pt x="177" y="40"/>
                  <a:pt x="181" y="44"/>
                  <a:pt x="181" y="50"/>
                </a:cubicBezTo>
                <a:cubicBezTo>
                  <a:pt x="181" y="55"/>
                  <a:pt x="177" y="59"/>
                  <a:pt x="171" y="59"/>
                </a:cubicBezTo>
                <a:close/>
                <a:moveTo>
                  <a:pt x="186" y="61"/>
                </a:moveTo>
                <a:cubicBezTo>
                  <a:pt x="184" y="61"/>
                  <a:pt x="184" y="60"/>
                  <a:pt x="184" y="59"/>
                </a:cubicBezTo>
                <a:cubicBezTo>
                  <a:pt x="184" y="57"/>
                  <a:pt x="184" y="57"/>
                  <a:pt x="186" y="57"/>
                </a:cubicBezTo>
                <a:cubicBezTo>
                  <a:pt x="187" y="57"/>
                  <a:pt x="188" y="57"/>
                  <a:pt x="188" y="59"/>
                </a:cubicBezTo>
                <a:cubicBezTo>
                  <a:pt x="188" y="60"/>
                  <a:pt x="187" y="61"/>
                  <a:pt x="186" y="61"/>
                </a:cubicBezTo>
                <a:close/>
                <a:moveTo>
                  <a:pt x="194" y="106"/>
                </a:moveTo>
                <a:cubicBezTo>
                  <a:pt x="191" y="106"/>
                  <a:pt x="189" y="103"/>
                  <a:pt x="189" y="100"/>
                </a:cubicBezTo>
                <a:cubicBezTo>
                  <a:pt x="189" y="98"/>
                  <a:pt x="191" y="95"/>
                  <a:pt x="194" y="95"/>
                </a:cubicBezTo>
                <a:cubicBezTo>
                  <a:pt x="197" y="95"/>
                  <a:pt x="199" y="98"/>
                  <a:pt x="199" y="100"/>
                </a:cubicBezTo>
                <a:cubicBezTo>
                  <a:pt x="199" y="103"/>
                  <a:pt x="197" y="106"/>
                  <a:pt x="194" y="106"/>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 name="Freeform 239"/>
          <p:cNvSpPr/>
          <p:nvPr/>
        </p:nvSpPr>
        <p:spPr bwMode="auto">
          <a:xfrm>
            <a:off x="7827963" y="3927475"/>
            <a:ext cx="79375" cy="142875"/>
          </a:xfrm>
          <a:custGeom>
            <a:gdLst>
              <a:gd fmla="*/ 5 w 35" name="T0"/>
              <a:gd fmla="*/ 17 h 63" name="T1"/>
              <a:gd fmla="*/ 3 w 35" name="T2"/>
              <a:gd fmla="*/ 31 h 63" name="T3"/>
              <a:gd fmla="*/ 25 w 35" name="T4"/>
              <a:gd fmla="*/ 59 h 63" name="T5"/>
              <a:gd fmla="*/ 34 w 35" name="T6"/>
              <a:gd fmla="*/ 63 h 63" name="T7"/>
              <a:gd fmla="*/ 27 w 35" name="T8"/>
              <a:gd fmla="*/ 0 h 63" name="T9"/>
              <a:gd fmla="*/ 5 w 35" name="T10"/>
              <a:gd fmla="*/ 17 h 63" name="T11"/>
            </a:gdLst>
            <a:cxnLst>
              <a:cxn ang="0">
                <a:pos x="T0" y="T1"/>
              </a:cxn>
              <a:cxn ang="0">
                <a:pos x="T2" y="T3"/>
              </a:cxn>
              <a:cxn ang="0">
                <a:pos x="T4" y="T5"/>
              </a:cxn>
              <a:cxn ang="0">
                <a:pos x="T6" y="T7"/>
              </a:cxn>
              <a:cxn ang="0">
                <a:pos x="T8" y="T9"/>
              </a:cxn>
              <a:cxn ang="0">
                <a:pos x="T10" y="T11"/>
              </a:cxn>
            </a:cxnLst>
            <a:rect b="b" l="0" r="r" t="0"/>
            <a:pathLst>
              <a:path h="62" w="35">
                <a:moveTo>
                  <a:pt x="5" y="17"/>
                </a:moveTo>
                <a:cubicBezTo>
                  <a:pt x="1" y="21"/>
                  <a:pt x="0" y="27"/>
                  <a:pt x="3" y="31"/>
                </a:cubicBezTo>
                <a:cubicBezTo>
                  <a:pt x="25" y="59"/>
                  <a:pt x="25" y="59"/>
                  <a:pt x="25" y="59"/>
                </a:cubicBezTo>
                <a:cubicBezTo>
                  <a:pt x="27" y="62"/>
                  <a:pt x="31" y="63"/>
                  <a:pt x="34" y="63"/>
                </a:cubicBezTo>
                <a:cubicBezTo>
                  <a:pt x="34" y="53"/>
                  <a:pt x="35" y="26"/>
                  <a:pt x="27" y="0"/>
                </a:cubicBezTo>
                <a:lnTo>
                  <a:pt x="5" y="17"/>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 name="Freeform 240"/>
          <p:cNvSpPr/>
          <p:nvPr/>
        </p:nvSpPr>
        <p:spPr bwMode="auto">
          <a:xfrm>
            <a:off x="7916863" y="3879850"/>
            <a:ext cx="53975" cy="169863"/>
          </a:xfrm>
          <a:custGeom>
            <a:gdLst>
              <a:gd fmla="*/ 0 w 24" name="T0"/>
              <a:gd fmla="*/ 12 h 75" name="T1"/>
              <a:gd fmla="*/ 9 w 24" name="T2"/>
              <a:gd fmla="*/ 75 h 75" name="T3"/>
              <a:gd fmla="*/ 22 w 24" name="T4"/>
              <a:gd fmla="*/ 65 h 75" name="T5"/>
              <a:gd fmla="*/ 15 w 24" name="T6"/>
              <a:gd fmla="*/ 0 h 75" name="T7"/>
              <a:gd fmla="*/ 0 w 24" name="T8"/>
              <a:gd fmla="*/ 12 h 75" name="T9"/>
            </a:gdLst>
            <a:cxnLst>
              <a:cxn ang="0">
                <a:pos x="T0" y="T1"/>
              </a:cxn>
              <a:cxn ang="0">
                <a:pos x="T2" y="T3"/>
              </a:cxn>
              <a:cxn ang="0">
                <a:pos x="T4" y="T5"/>
              </a:cxn>
              <a:cxn ang="0">
                <a:pos x="T6" y="T7"/>
              </a:cxn>
              <a:cxn ang="0">
                <a:pos x="T8" y="T9"/>
              </a:cxn>
            </a:cxnLst>
            <a:rect b="b" l="0" r="r" t="0"/>
            <a:pathLst>
              <a:path h="75" w="24">
                <a:moveTo>
                  <a:pt x="0" y="12"/>
                </a:moveTo>
                <a:cubicBezTo>
                  <a:pt x="8" y="36"/>
                  <a:pt x="9" y="60"/>
                  <a:pt x="9" y="75"/>
                </a:cubicBezTo>
                <a:cubicBezTo>
                  <a:pt x="22" y="65"/>
                  <a:pt x="22" y="65"/>
                  <a:pt x="22" y="65"/>
                </a:cubicBezTo>
                <a:cubicBezTo>
                  <a:pt x="22" y="57"/>
                  <a:pt x="24" y="28"/>
                  <a:pt x="15" y="0"/>
                </a:cubicBezTo>
                <a:lnTo>
                  <a:pt x="0" y="12"/>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 name="Freeform 241"/>
          <p:cNvSpPr/>
          <p:nvPr/>
        </p:nvSpPr>
        <p:spPr bwMode="auto">
          <a:xfrm>
            <a:off x="8037513" y="3816350"/>
            <a:ext cx="77787" cy="138113"/>
          </a:xfrm>
          <a:custGeom>
            <a:gdLst>
              <a:gd fmla="*/ 29 w 34" name="T0"/>
              <a:gd fmla="*/ 46 h 61" name="T1"/>
              <a:gd fmla="*/ 31 w 34" name="T2"/>
              <a:gd fmla="*/ 32 h 61" name="T3"/>
              <a:gd fmla="*/ 9 w 34" name="T4"/>
              <a:gd fmla="*/ 4 h 61" name="T5"/>
              <a:gd fmla="*/ 0 w 34" name="T6"/>
              <a:gd fmla="*/ 0 h 61" name="T7"/>
              <a:gd fmla="*/ 8 w 34" name="T8"/>
              <a:gd fmla="*/ 61 h 61" name="T9"/>
              <a:gd fmla="*/ 29 w 34" name="T10"/>
              <a:gd fmla="*/ 46 h 61" name="T11"/>
            </a:gdLst>
            <a:cxnLst>
              <a:cxn ang="0">
                <a:pos x="T0" y="T1"/>
              </a:cxn>
              <a:cxn ang="0">
                <a:pos x="T2" y="T3"/>
              </a:cxn>
              <a:cxn ang="0">
                <a:pos x="T4" y="T5"/>
              </a:cxn>
              <a:cxn ang="0">
                <a:pos x="T6" y="T7"/>
              </a:cxn>
              <a:cxn ang="0">
                <a:pos x="T8" y="T9"/>
              </a:cxn>
              <a:cxn ang="0">
                <a:pos x="T10" y="T11"/>
              </a:cxn>
            </a:cxnLst>
            <a:rect b="b" l="0" r="r" t="0"/>
            <a:pathLst>
              <a:path h="61" w="34">
                <a:moveTo>
                  <a:pt x="29" y="46"/>
                </a:moveTo>
                <a:cubicBezTo>
                  <a:pt x="33" y="42"/>
                  <a:pt x="34" y="36"/>
                  <a:pt x="31" y="32"/>
                </a:cubicBezTo>
                <a:cubicBezTo>
                  <a:pt x="9" y="4"/>
                  <a:pt x="9" y="4"/>
                  <a:pt x="9" y="4"/>
                </a:cubicBezTo>
                <a:cubicBezTo>
                  <a:pt x="7" y="1"/>
                  <a:pt x="3" y="0"/>
                  <a:pt x="0" y="0"/>
                </a:cubicBezTo>
                <a:cubicBezTo>
                  <a:pt x="7" y="23"/>
                  <a:pt x="9" y="47"/>
                  <a:pt x="8" y="61"/>
                </a:cubicBezTo>
                <a:lnTo>
                  <a:pt x="29" y="4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 name="Freeform 242"/>
          <p:cNvSpPr/>
          <p:nvPr/>
        </p:nvSpPr>
        <p:spPr bwMode="auto">
          <a:xfrm>
            <a:off x="7977188" y="3832225"/>
            <a:ext cx="53975" cy="169863"/>
          </a:xfrm>
          <a:custGeom>
            <a:gdLst>
              <a:gd fmla="*/ 8 w 24" name="T0"/>
              <a:gd fmla="*/ 75 h 75" name="T1"/>
              <a:gd fmla="*/ 22 w 24" name="T2"/>
              <a:gd fmla="*/ 65 h 75" name="T3"/>
              <a:gd fmla="*/ 15 w 24" name="T4"/>
              <a:gd fmla="*/ 0 h 75" name="T5"/>
              <a:gd fmla="*/ 0 w 24" name="T6"/>
              <a:gd fmla="*/ 13 h 75" name="T7"/>
              <a:gd fmla="*/ 8 w 24" name="T8"/>
              <a:gd fmla="*/ 75 h 75" name="T9"/>
            </a:gdLst>
            <a:cxnLst>
              <a:cxn ang="0">
                <a:pos x="T0" y="T1"/>
              </a:cxn>
              <a:cxn ang="0">
                <a:pos x="T2" y="T3"/>
              </a:cxn>
              <a:cxn ang="0">
                <a:pos x="T4" y="T5"/>
              </a:cxn>
              <a:cxn ang="0">
                <a:pos x="T6" y="T7"/>
              </a:cxn>
              <a:cxn ang="0">
                <a:pos x="T8" y="T9"/>
              </a:cxn>
            </a:cxnLst>
            <a:rect b="b" l="0" r="r" t="0"/>
            <a:pathLst>
              <a:path h="75" w="24">
                <a:moveTo>
                  <a:pt x="8" y="75"/>
                </a:moveTo>
                <a:cubicBezTo>
                  <a:pt x="22" y="65"/>
                  <a:pt x="22" y="65"/>
                  <a:pt x="22" y="65"/>
                </a:cubicBezTo>
                <a:cubicBezTo>
                  <a:pt x="22" y="57"/>
                  <a:pt x="24" y="28"/>
                  <a:pt x="15" y="0"/>
                </a:cubicBezTo>
                <a:cubicBezTo>
                  <a:pt x="0" y="13"/>
                  <a:pt x="0" y="13"/>
                  <a:pt x="0" y="13"/>
                </a:cubicBezTo>
                <a:cubicBezTo>
                  <a:pt x="7" y="36"/>
                  <a:pt x="9" y="60"/>
                  <a:pt x="8" y="75"/>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 name="Freeform 243"/>
          <p:cNvSpPr/>
          <p:nvPr/>
        </p:nvSpPr>
        <p:spPr bwMode="auto">
          <a:xfrm>
            <a:off x="7827963" y="4013200"/>
            <a:ext cx="46037" cy="49213"/>
          </a:xfrm>
          <a:custGeom>
            <a:gdLst>
              <a:gd fmla="*/ 2 w 20" name="T0"/>
              <a:gd fmla="*/ 1 h 22" name="T1"/>
              <a:gd fmla="*/ 8 w 20" name="T2"/>
              <a:gd fmla="*/ 2 h 22" name="T3"/>
              <a:gd fmla="*/ 18 w 20" name="T4"/>
              <a:gd fmla="*/ 15 h 22" name="T5"/>
              <a:gd fmla="*/ 18 w 20" name="T6"/>
              <a:gd fmla="*/ 21 h 22" name="T7"/>
              <a:gd fmla="*/ 18 w 20" name="T8"/>
              <a:gd fmla="*/ 21 h 22" name="T9"/>
              <a:gd fmla="*/ 12 w 20" name="T10"/>
              <a:gd fmla="*/ 20 h 22" name="T11"/>
              <a:gd fmla="*/ 2 w 20" name="T12"/>
              <a:gd fmla="*/ 7 h 22" name="T13"/>
              <a:gd fmla="*/ 2 w 20" name="T14"/>
              <a:gd fmla="*/ 1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20">
                <a:moveTo>
                  <a:pt x="2" y="1"/>
                </a:moveTo>
                <a:cubicBezTo>
                  <a:pt x="4" y="0"/>
                  <a:pt x="7" y="0"/>
                  <a:pt x="8" y="2"/>
                </a:cubicBezTo>
                <a:cubicBezTo>
                  <a:pt x="18" y="15"/>
                  <a:pt x="18" y="15"/>
                  <a:pt x="18" y="15"/>
                </a:cubicBezTo>
                <a:cubicBezTo>
                  <a:pt x="20" y="17"/>
                  <a:pt x="19" y="20"/>
                  <a:pt x="18" y="21"/>
                </a:cubicBezTo>
                <a:cubicBezTo>
                  <a:pt x="18" y="21"/>
                  <a:pt x="18" y="21"/>
                  <a:pt x="18" y="21"/>
                </a:cubicBezTo>
                <a:cubicBezTo>
                  <a:pt x="16" y="22"/>
                  <a:pt x="13" y="22"/>
                  <a:pt x="12" y="20"/>
                </a:cubicBezTo>
                <a:cubicBezTo>
                  <a:pt x="2" y="7"/>
                  <a:pt x="2" y="7"/>
                  <a:pt x="2" y="7"/>
                </a:cubicBezTo>
                <a:cubicBezTo>
                  <a:pt x="0" y="5"/>
                  <a:pt x="1" y="3"/>
                  <a:pt x="2" y="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 name="Freeform 244"/>
          <p:cNvSpPr/>
          <p:nvPr/>
        </p:nvSpPr>
        <p:spPr bwMode="auto">
          <a:xfrm>
            <a:off x="7751763" y="4033838"/>
            <a:ext cx="96837" cy="101600"/>
          </a:xfrm>
          <a:custGeom>
            <a:gdLst>
              <a:gd fmla="*/ 3 w 43" name="T0"/>
              <a:gd fmla="*/ 0 h 45" name="T1"/>
              <a:gd fmla="*/ 3 w 43" name="T2"/>
              <a:gd fmla="*/ 7 h 45" name="T3"/>
              <a:gd fmla="*/ 9 w 43" name="T4"/>
              <a:gd fmla="*/ 8 h 45" name="T5"/>
              <a:gd fmla="*/ 10 w 43" name="T6"/>
              <a:gd fmla="*/ 8 h 45" name="T7"/>
              <a:gd fmla="*/ 16 w 43" name="T8"/>
              <a:gd fmla="*/ 11 h 45" name="T9"/>
              <a:gd fmla="*/ 17 w 43" name="T10"/>
              <a:gd fmla="*/ 17 h 45" name="T11"/>
              <a:gd fmla="*/ 17 w 43" name="T12"/>
              <a:gd fmla="*/ 17 h 45" name="T13"/>
              <a:gd fmla="*/ 16 w 43" name="T14"/>
              <a:gd fmla="*/ 23 h 45" name="T15"/>
              <a:gd fmla="*/ 17 w 43" name="T16"/>
              <a:gd fmla="*/ 24 h 45" name="T17"/>
              <a:gd fmla="*/ 17 w 43" name="T18"/>
              <a:gd fmla="*/ 24 h 45" name="T19"/>
              <a:gd fmla="*/ 23 w 43" name="T20"/>
              <a:gd fmla="*/ 25 h 45" name="T21"/>
              <a:gd fmla="*/ 23 w 43" name="T22"/>
              <a:gd fmla="*/ 25 h 45" name="T23"/>
              <a:gd fmla="*/ 29 w 43" name="T24"/>
              <a:gd fmla="*/ 28 h 45" name="T25"/>
              <a:gd fmla="*/ 30 w 43" name="T26"/>
              <a:gd fmla="*/ 34 h 45" name="T27"/>
              <a:gd fmla="*/ 30 w 43" name="T28"/>
              <a:gd fmla="*/ 35 h 45" name="T29"/>
              <a:gd fmla="*/ 30 w 43" name="T30"/>
              <a:gd fmla="*/ 41 h 45" name="T31"/>
              <a:gd fmla="*/ 36 w 43" name="T32"/>
              <a:gd fmla="*/ 42 h 45" name="T33"/>
              <a:gd fmla="*/ 36 w 43" name="T34"/>
              <a:gd fmla="*/ 42 h 45" name="T35"/>
              <a:gd fmla="*/ 43 w 43" name="T36"/>
              <a:gd fmla="*/ 12 h 45" name="T37"/>
              <a:gd fmla="*/ 35 w 43" name="T38"/>
              <a:gd fmla="*/ 1 h 45" name="T39"/>
              <a:gd fmla="*/ 3 w 43" name="T40"/>
              <a:gd fmla="*/ 0 h 45"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5" w="43">
                <a:moveTo>
                  <a:pt x="3" y="0"/>
                </a:moveTo>
                <a:cubicBezTo>
                  <a:pt x="3" y="0"/>
                  <a:pt x="0" y="3"/>
                  <a:pt x="3" y="7"/>
                </a:cubicBezTo>
                <a:cubicBezTo>
                  <a:pt x="6" y="11"/>
                  <a:pt x="9" y="8"/>
                  <a:pt x="9" y="8"/>
                </a:cubicBezTo>
                <a:cubicBezTo>
                  <a:pt x="9" y="8"/>
                  <a:pt x="9" y="8"/>
                  <a:pt x="10" y="8"/>
                </a:cubicBezTo>
                <a:cubicBezTo>
                  <a:pt x="10" y="8"/>
                  <a:pt x="13" y="7"/>
                  <a:pt x="16" y="11"/>
                </a:cubicBezTo>
                <a:cubicBezTo>
                  <a:pt x="19" y="15"/>
                  <a:pt x="17" y="17"/>
                  <a:pt x="17" y="17"/>
                </a:cubicBezTo>
                <a:cubicBezTo>
                  <a:pt x="17" y="17"/>
                  <a:pt x="17" y="17"/>
                  <a:pt x="17" y="17"/>
                </a:cubicBezTo>
                <a:cubicBezTo>
                  <a:pt x="16" y="18"/>
                  <a:pt x="15" y="20"/>
                  <a:pt x="16" y="23"/>
                </a:cubicBezTo>
                <a:cubicBezTo>
                  <a:pt x="16" y="23"/>
                  <a:pt x="17" y="23"/>
                  <a:pt x="17" y="24"/>
                </a:cubicBezTo>
                <a:cubicBezTo>
                  <a:pt x="17" y="24"/>
                  <a:pt x="17" y="24"/>
                  <a:pt x="17" y="24"/>
                </a:cubicBezTo>
                <a:cubicBezTo>
                  <a:pt x="20" y="27"/>
                  <a:pt x="23" y="25"/>
                  <a:pt x="23" y="25"/>
                </a:cubicBezTo>
                <a:cubicBezTo>
                  <a:pt x="23" y="25"/>
                  <a:pt x="23" y="25"/>
                  <a:pt x="23" y="25"/>
                </a:cubicBezTo>
                <a:cubicBezTo>
                  <a:pt x="23" y="25"/>
                  <a:pt x="26" y="24"/>
                  <a:pt x="29" y="28"/>
                </a:cubicBezTo>
                <a:cubicBezTo>
                  <a:pt x="32" y="31"/>
                  <a:pt x="30" y="34"/>
                  <a:pt x="30" y="34"/>
                </a:cubicBezTo>
                <a:cubicBezTo>
                  <a:pt x="30" y="35"/>
                  <a:pt x="30" y="35"/>
                  <a:pt x="30" y="35"/>
                </a:cubicBezTo>
                <a:cubicBezTo>
                  <a:pt x="30" y="35"/>
                  <a:pt x="27" y="37"/>
                  <a:pt x="30" y="41"/>
                </a:cubicBezTo>
                <a:cubicBezTo>
                  <a:pt x="33" y="45"/>
                  <a:pt x="36" y="42"/>
                  <a:pt x="36" y="42"/>
                </a:cubicBezTo>
                <a:cubicBezTo>
                  <a:pt x="36" y="42"/>
                  <a:pt x="36" y="42"/>
                  <a:pt x="36" y="42"/>
                </a:cubicBezTo>
                <a:cubicBezTo>
                  <a:pt x="43" y="12"/>
                  <a:pt x="43" y="12"/>
                  <a:pt x="43" y="12"/>
                </a:cubicBezTo>
                <a:cubicBezTo>
                  <a:pt x="35" y="1"/>
                  <a:pt x="35" y="1"/>
                  <a:pt x="35" y="1"/>
                </a:cubicBezTo>
                <a:cubicBezTo>
                  <a:pt x="3" y="0"/>
                  <a:pt x="3" y="0"/>
                  <a:pt x="3"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6" name="Freeform 245"/>
          <p:cNvSpPr/>
          <p:nvPr/>
        </p:nvSpPr>
        <p:spPr bwMode="auto">
          <a:xfrm>
            <a:off x="8077200" y="3824288"/>
            <a:ext cx="42863" cy="50800"/>
          </a:xfrm>
          <a:custGeom>
            <a:gdLst>
              <a:gd fmla="*/ 17 w 19" name="T0"/>
              <a:gd fmla="*/ 21 h 23" name="T1"/>
              <a:gd fmla="*/ 11 w 19" name="T2"/>
              <a:gd fmla="*/ 20 h 23" name="T3"/>
              <a:gd fmla="*/ 1 w 19" name="T4"/>
              <a:gd fmla="*/ 8 h 23" name="T5"/>
              <a:gd fmla="*/ 2 w 19" name="T6"/>
              <a:gd fmla="*/ 1 h 23" name="T7"/>
              <a:gd fmla="*/ 2 w 19" name="T8"/>
              <a:gd fmla="*/ 1 h 23" name="T9"/>
              <a:gd fmla="*/ 8 w 19" name="T10"/>
              <a:gd fmla="*/ 3 h 23" name="T11"/>
              <a:gd fmla="*/ 18 w 19" name="T12"/>
              <a:gd fmla="*/ 15 h 23" name="T13"/>
              <a:gd fmla="*/ 17 w 19" name="T14"/>
              <a:gd fmla="*/ 21 h 2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3" w="19">
                <a:moveTo>
                  <a:pt x="17" y="21"/>
                </a:moveTo>
                <a:cubicBezTo>
                  <a:pt x="15" y="23"/>
                  <a:pt x="13" y="22"/>
                  <a:pt x="11" y="20"/>
                </a:cubicBezTo>
                <a:cubicBezTo>
                  <a:pt x="1" y="8"/>
                  <a:pt x="1" y="8"/>
                  <a:pt x="1" y="8"/>
                </a:cubicBezTo>
                <a:cubicBezTo>
                  <a:pt x="0" y="6"/>
                  <a:pt x="0" y="3"/>
                  <a:pt x="2" y="1"/>
                </a:cubicBezTo>
                <a:cubicBezTo>
                  <a:pt x="2" y="1"/>
                  <a:pt x="2" y="1"/>
                  <a:pt x="2" y="1"/>
                </a:cubicBezTo>
                <a:cubicBezTo>
                  <a:pt x="4" y="0"/>
                  <a:pt x="6" y="1"/>
                  <a:pt x="8" y="3"/>
                </a:cubicBezTo>
                <a:cubicBezTo>
                  <a:pt x="18" y="15"/>
                  <a:pt x="18" y="15"/>
                  <a:pt x="18" y="15"/>
                </a:cubicBezTo>
                <a:cubicBezTo>
                  <a:pt x="19" y="17"/>
                  <a:pt x="19" y="20"/>
                  <a:pt x="17" y="2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7" name="Freeform 246"/>
          <p:cNvSpPr/>
          <p:nvPr/>
        </p:nvSpPr>
        <p:spPr bwMode="auto">
          <a:xfrm>
            <a:off x="8099425" y="3752850"/>
            <a:ext cx="96838" cy="100013"/>
          </a:xfrm>
          <a:custGeom>
            <a:gdLst>
              <a:gd fmla="*/ 40 w 43" name="T0"/>
              <a:gd fmla="*/ 44 h 44" name="T1"/>
              <a:gd fmla="*/ 40 w 43" name="T2"/>
              <a:gd fmla="*/ 38 h 44" name="T3"/>
              <a:gd fmla="*/ 34 w 43" name="T4"/>
              <a:gd fmla="*/ 36 h 44" name="T5"/>
              <a:gd fmla="*/ 34 w 43" name="T6"/>
              <a:gd fmla="*/ 36 h 44" name="T7"/>
              <a:gd fmla="*/ 28 w 43" name="T8"/>
              <a:gd fmla="*/ 34 h 44" name="T9"/>
              <a:gd fmla="*/ 27 w 43" name="T10"/>
              <a:gd fmla="*/ 27 h 44" name="T11"/>
              <a:gd fmla="*/ 27 w 43" name="T12"/>
              <a:gd fmla="*/ 27 h 44" name="T13"/>
              <a:gd fmla="*/ 27 w 43" name="T14"/>
              <a:gd fmla="*/ 22 h 44" name="T15"/>
              <a:gd fmla="*/ 27 w 43" name="T16"/>
              <a:gd fmla="*/ 21 h 44" name="T17"/>
              <a:gd fmla="*/ 26 w 43" name="T18"/>
              <a:gd fmla="*/ 20 h 44" name="T19"/>
              <a:gd fmla="*/ 21 w 43" name="T20"/>
              <a:gd fmla="*/ 19 h 44" name="T21"/>
              <a:gd fmla="*/ 21 w 43" name="T22"/>
              <a:gd fmla="*/ 19 h 44" name="T23"/>
              <a:gd fmla="*/ 15 w 43" name="T24"/>
              <a:gd fmla="*/ 17 h 44" name="T25"/>
              <a:gd fmla="*/ 14 w 43" name="T26"/>
              <a:gd fmla="*/ 10 h 44" name="T27"/>
              <a:gd fmla="*/ 14 w 43" name="T28"/>
              <a:gd fmla="*/ 10 h 44" name="T29"/>
              <a:gd fmla="*/ 14 w 43" name="T30"/>
              <a:gd fmla="*/ 3 h 44" name="T31"/>
              <a:gd fmla="*/ 8 w 43" name="T32"/>
              <a:gd fmla="*/ 2 h 44" name="T33"/>
              <a:gd fmla="*/ 8 w 43" name="T34"/>
              <a:gd fmla="*/ 2 h 44" name="T35"/>
              <a:gd fmla="*/ 0 w 43" name="T36"/>
              <a:gd fmla="*/ 32 h 44" name="T37"/>
              <a:gd fmla="*/ 9 w 43" name="T38"/>
              <a:gd fmla="*/ 44 h 44" name="T39"/>
              <a:gd fmla="*/ 40 w 43" name="T40"/>
              <a:gd fmla="*/ 44 h 4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4" w="43">
                <a:moveTo>
                  <a:pt x="40" y="44"/>
                </a:moveTo>
                <a:cubicBezTo>
                  <a:pt x="40" y="44"/>
                  <a:pt x="43" y="42"/>
                  <a:pt x="40" y="38"/>
                </a:cubicBezTo>
                <a:cubicBezTo>
                  <a:pt x="38" y="34"/>
                  <a:pt x="34" y="36"/>
                  <a:pt x="34" y="36"/>
                </a:cubicBezTo>
                <a:cubicBezTo>
                  <a:pt x="34" y="36"/>
                  <a:pt x="34" y="36"/>
                  <a:pt x="34" y="36"/>
                </a:cubicBezTo>
                <a:cubicBezTo>
                  <a:pt x="33" y="36"/>
                  <a:pt x="31" y="37"/>
                  <a:pt x="28" y="34"/>
                </a:cubicBezTo>
                <a:cubicBezTo>
                  <a:pt x="25" y="30"/>
                  <a:pt x="27" y="27"/>
                  <a:pt x="27" y="27"/>
                </a:cubicBezTo>
                <a:cubicBezTo>
                  <a:pt x="27" y="27"/>
                  <a:pt x="27" y="27"/>
                  <a:pt x="27" y="27"/>
                </a:cubicBezTo>
                <a:cubicBezTo>
                  <a:pt x="27" y="27"/>
                  <a:pt x="29" y="25"/>
                  <a:pt x="27" y="22"/>
                </a:cubicBezTo>
                <a:cubicBezTo>
                  <a:pt x="27" y="21"/>
                  <a:pt x="27" y="21"/>
                  <a:pt x="27" y="21"/>
                </a:cubicBezTo>
                <a:cubicBezTo>
                  <a:pt x="26" y="21"/>
                  <a:pt x="26" y="20"/>
                  <a:pt x="26" y="20"/>
                </a:cubicBezTo>
                <a:cubicBezTo>
                  <a:pt x="23" y="18"/>
                  <a:pt x="21" y="19"/>
                  <a:pt x="21" y="19"/>
                </a:cubicBezTo>
                <a:cubicBezTo>
                  <a:pt x="21" y="19"/>
                  <a:pt x="21" y="19"/>
                  <a:pt x="21" y="19"/>
                </a:cubicBezTo>
                <a:cubicBezTo>
                  <a:pt x="21" y="19"/>
                  <a:pt x="18" y="21"/>
                  <a:pt x="15" y="17"/>
                </a:cubicBezTo>
                <a:cubicBezTo>
                  <a:pt x="12" y="13"/>
                  <a:pt x="13" y="11"/>
                  <a:pt x="14" y="10"/>
                </a:cubicBezTo>
                <a:cubicBezTo>
                  <a:pt x="14" y="10"/>
                  <a:pt x="14" y="10"/>
                  <a:pt x="14" y="10"/>
                </a:cubicBezTo>
                <a:cubicBezTo>
                  <a:pt x="14" y="10"/>
                  <a:pt x="17" y="7"/>
                  <a:pt x="14" y="3"/>
                </a:cubicBezTo>
                <a:cubicBezTo>
                  <a:pt x="11" y="0"/>
                  <a:pt x="8" y="2"/>
                  <a:pt x="8" y="2"/>
                </a:cubicBezTo>
                <a:cubicBezTo>
                  <a:pt x="8" y="2"/>
                  <a:pt x="8" y="2"/>
                  <a:pt x="8" y="2"/>
                </a:cubicBezTo>
                <a:cubicBezTo>
                  <a:pt x="0" y="32"/>
                  <a:pt x="0" y="32"/>
                  <a:pt x="0" y="32"/>
                </a:cubicBezTo>
                <a:cubicBezTo>
                  <a:pt x="9" y="44"/>
                  <a:pt x="9" y="44"/>
                  <a:pt x="9" y="44"/>
                </a:cubicBezTo>
                <a:cubicBezTo>
                  <a:pt x="40" y="44"/>
                  <a:pt x="40" y="44"/>
                  <a:pt x="40" y="4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8" name="Freeform 247"/>
          <p:cNvSpPr/>
          <p:nvPr/>
        </p:nvSpPr>
        <p:spPr bwMode="auto">
          <a:xfrm>
            <a:off x="7954963" y="4081463"/>
            <a:ext cx="82550" cy="125412"/>
          </a:xfrm>
          <a:custGeom>
            <a:gdLst>
              <a:gd fmla="*/ 3 w 37" name="T0"/>
              <a:gd fmla="*/ 20 h 56" name="T1"/>
              <a:gd fmla="*/ 4 w 37" name="T2"/>
              <a:gd fmla="*/ 32 h 56" name="T3"/>
              <a:gd fmla="*/ 29 w 37" name="T4"/>
              <a:gd fmla="*/ 53 h 56" name="T5"/>
              <a:gd fmla="*/ 37 w 37" name="T6"/>
              <a:gd fmla="*/ 55 h 56" name="T7"/>
              <a:gd fmla="*/ 20 w 37" name="T8"/>
              <a:gd fmla="*/ 0 h 56" name="T9"/>
              <a:gd fmla="*/ 3 w 37" name="T10"/>
              <a:gd fmla="*/ 20 h 56" name="T11"/>
            </a:gdLst>
            <a:cxnLst>
              <a:cxn ang="0">
                <a:pos x="T0" y="T1"/>
              </a:cxn>
              <a:cxn ang="0">
                <a:pos x="T2" y="T3"/>
              </a:cxn>
              <a:cxn ang="0">
                <a:pos x="T4" y="T5"/>
              </a:cxn>
              <a:cxn ang="0">
                <a:pos x="T6" y="T7"/>
              </a:cxn>
              <a:cxn ang="0">
                <a:pos x="T8" y="T9"/>
              </a:cxn>
              <a:cxn ang="0">
                <a:pos x="T10" y="T11"/>
              </a:cxn>
            </a:cxnLst>
            <a:rect b="b" l="0" r="r" t="0"/>
            <a:pathLst>
              <a:path h="56" w="37">
                <a:moveTo>
                  <a:pt x="3" y="20"/>
                </a:moveTo>
                <a:cubicBezTo>
                  <a:pt x="0" y="24"/>
                  <a:pt x="0" y="29"/>
                  <a:pt x="4" y="32"/>
                </a:cubicBezTo>
                <a:cubicBezTo>
                  <a:pt x="29" y="53"/>
                  <a:pt x="29" y="53"/>
                  <a:pt x="29" y="53"/>
                </a:cubicBezTo>
                <a:cubicBezTo>
                  <a:pt x="31" y="55"/>
                  <a:pt x="34" y="56"/>
                  <a:pt x="37" y="55"/>
                </a:cubicBezTo>
                <a:cubicBezTo>
                  <a:pt x="36" y="46"/>
                  <a:pt x="31" y="22"/>
                  <a:pt x="20" y="0"/>
                </a:cubicBezTo>
                <a:lnTo>
                  <a:pt x="3" y="20"/>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9" name="Freeform 248"/>
          <p:cNvSpPr/>
          <p:nvPr/>
        </p:nvSpPr>
        <p:spPr bwMode="auto">
          <a:xfrm>
            <a:off x="8018463" y="4029075"/>
            <a:ext cx="65087" cy="150813"/>
          </a:xfrm>
          <a:custGeom>
            <a:gdLst>
              <a:gd fmla="*/ 0 w 29" name="T0"/>
              <a:gd fmla="*/ 13 h 67" name="T1"/>
              <a:gd fmla="*/ 20 w 29" name="T2"/>
              <a:gd fmla="*/ 67 h 67" name="T3"/>
              <a:gd fmla="*/ 29 w 29" name="T4"/>
              <a:gd fmla="*/ 56 h 67" name="T5"/>
              <a:gd fmla="*/ 12 w 29" name="T6"/>
              <a:gd fmla="*/ 0 h 67" name="T7"/>
              <a:gd fmla="*/ 0 w 29" name="T8"/>
              <a:gd fmla="*/ 13 h 67" name="T9"/>
            </a:gdLst>
            <a:cxnLst>
              <a:cxn ang="0">
                <a:pos x="T0" y="T1"/>
              </a:cxn>
              <a:cxn ang="0">
                <a:pos x="T2" y="T3"/>
              </a:cxn>
              <a:cxn ang="0">
                <a:pos x="T4" y="T5"/>
              </a:cxn>
              <a:cxn ang="0">
                <a:pos x="T6" y="T7"/>
              </a:cxn>
              <a:cxn ang="0">
                <a:pos x="T8" y="T9"/>
              </a:cxn>
            </a:cxnLst>
            <a:rect b="b" l="0" r="r" t="0"/>
            <a:pathLst>
              <a:path h="67" w="28">
                <a:moveTo>
                  <a:pt x="0" y="13"/>
                </a:moveTo>
                <a:cubicBezTo>
                  <a:pt x="11" y="33"/>
                  <a:pt x="17" y="54"/>
                  <a:pt x="20" y="67"/>
                </a:cubicBezTo>
                <a:cubicBezTo>
                  <a:pt x="29" y="56"/>
                  <a:pt x="29" y="56"/>
                  <a:pt x="29" y="56"/>
                </a:cubicBezTo>
                <a:cubicBezTo>
                  <a:pt x="28" y="49"/>
                  <a:pt x="24" y="23"/>
                  <a:pt x="12" y="0"/>
                </a:cubicBezTo>
                <a:lnTo>
                  <a:pt x="0" y="13"/>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0" name="Freeform 249"/>
          <p:cNvSpPr/>
          <p:nvPr/>
        </p:nvSpPr>
        <p:spPr bwMode="auto">
          <a:xfrm>
            <a:off x="8110538" y="3952875"/>
            <a:ext cx="82550" cy="120650"/>
          </a:xfrm>
          <a:custGeom>
            <a:gdLst>
              <a:gd fmla="*/ 34 w 37" name="T0"/>
              <a:gd fmla="*/ 36 h 54" name="T1"/>
              <a:gd fmla="*/ 33 w 37" name="T2"/>
              <a:gd fmla="*/ 24 h 54" name="T3"/>
              <a:gd fmla="*/ 8 w 37" name="T4"/>
              <a:gd fmla="*/ 3 h 54" name="T5"/>
              <a:gd fmla="*/ 0 w 37" name="T6"/>
              <a:gd fmla="*/ 1 h 54" name="T7"/>
              <a:gd fmla="*/ 19 w 37" name="T8"/>
              <a:gd fmla="*/ 54 h 54" name="T9"/>
              <a:gd fmla="*/ 34 w 37" name="T10"/>
              <a:gd fmla="*/ 36 h 54" name="T11"/>
            </a:gdLst>
            <a:cxnLst>
              <a:cxn ang="0">
                <a:pos x="T0" y="T1"/>
              </a:cxn>
              <a:cxn ang="0">
                <a:pos x="T2" y="T3"/>
              </a:cxn>
              <a:cxn ang="0">
                <a:pos x="T4" y="T5"/>
              </a:cxn>
              <a:cxn ang="0">
                <a:pos x="T6" y="T7"/>
              </a:cxn>
              <a:cxn ang="0">
                <a:pos x="T8" y="T9"/>
              </a:cxn>
              <a:cxn ang="0">
                <a:pos x="T10" y="T11"/>
              </a:cxn>
            </a:cxnLst>
            <a:rect b="b" l="0" r="r" t="0"/>
            <a:pathLst>
              <a:path h="54" w="37">
                <a:moveTo>
                  <a:pt x="34" y="36"/>
                </a:moveTo>
                <a:cubicBezTo>
                  <a:pt x="37" y="33"/>
                  <a:pt x="36" y="27"/>
                  <a:pt x="33" y="24"/>
                </a:cubicBezTo>
                <a:cubicBezTo>
                  <a:pt x="8" y="3"/>
                  <a:pt x="8" y="3"/>
                  <a:pt x="8" y="3"/>
                </a:cubicBezTo>
                <a:cubicBezTo>
                  <a:pt x="6" y="1"/>
                  <a:pt x="2" y="0"/>
                  <a:pt x="0" y="1"/>
                </a:cubicBezTo>
                <a:cubicBezTo>
                  <a:pt x="11" y="21"/>
                  <a:pt x="16" y="41"/>
                  <a:pt x="19" y="54"/>
                </a:cubicBezTo>
                <a:lnTo>
                  <a:pt x="34" y="3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1" name="Freeform 250"/>
          <p:cNvSpPr/>
          <p:nvPr/>
        </p:nvSpPr>
        <p:spPr bwMode="auto">
          <a:xfrm>
            <a:off x="8062913" y="3975100"/>
            <a:ext cx="65087" cy="153988"/>
          </a:xfrm>
          <a:custGeom>
            <a:gdLst>
              <a:gd fmla="*/ 20 w 29" name="T0"/>
              <a:gd fmla="*/ 68 h 68" name="T1"/>
              <a:gd fmla="*/ 29 w 29" name="T2"/>
              <a:gd fmla="*/ 56 h 68" name="T3"/>
              <a:gd fmla="*/ 12 w 29" name="T4"/>
              <a:gd fmla="*/ 0 h 68" name="T5"/>
              <a:gd fmla="*/ 0 w 29" name="T6"/>
              <a:gd fmla="*/ 14 h 68" name="T7"/>
              <a:gd fmla="*/ 20 w 29" name="T8"/>
              <a:gd fmla="*/ 68 h 68" name="T9"/>
            </a:gdLst>
            <a:cxnLst>
              <a:cxn ang="0">
                <a:pos x="T0" y="T1"/>
              </a:cxn>
              <a:cxn ang="0">
                <a:pos x="T2" y="T3"/>
              </a:cxn>
              <a:cxn ang="0">
                <a:pos x="T4" y="T5"/>
              </a:cxn>
              <a:cxn ang="0">
                <a:pos x="T6" y="T7"/>
              </a:cxn>
              <a:cxn ang="0">
                <a:pos x="T8" y="T9"/>
              </a:cxn>
            </a:cxnLst>
            <a:rect b="b" l="0" r="r" t="0"/>
            <a:pathLst>
              <a:path h="68" w="28">
                <a:moveTo>
                  <a:pt x="20" y="68"/>
                </a:moveTo>
                <a:cubicBezTo>
                  <a:pt x="29" y="56"/>
                  <a:pt x="29" y="56"/>
                  <a:pt x="29" y="56"/>
                </a:cubicBezTo>
                <a:cubicBezTo>
                  <a:pt x="28" y="49"/>
                  <a:pt x="24" y="23"/>
                  <a:pt x="12" y="0"/>
                </a:cubicBezTo>
                <a:cubicBezTo>
                  <a:pt x="0" y="14"/>
                  <a:pt x="0" y="14"/>
                  <a:pt x="0" y="14"/>
                </a:cubicBezTo>
                <a:cubicBezTo>
                  <a:pt x="11" y="33"/>
                  <a:pt x="17" y="55"/>
                  <a:pt x="20" y="68"/>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2" name="Freeform 251"/>
          <p:cNvSpPr/>
          <p:nvPr/>
        </p:nvSpPr>
        <p:spPr bwMode="auto">
          <a:xfrm>
            <a:off x="7961313" y="4167188"/>
            <a:ext cx="46037" cy="39687"/>
          </a:xfrm>
          <a:custGeom>
            <a:gdLst>
              <a:gd fmla="*/ 2 w 20" name="T0"/>
              <a:gd fmla="*/ 2 h 18" name="T1"/>
              <a:gd fmla="*/ 7 w 20" name="T2"/>
              <a:gd fmla="*/ 2 h 18" name="T3"/>
              <a:gd fmla="*/ 18 w 20" name="T4"/>
              <a:gd fmla="*/ 11 h 18" name="T5"/>
              <a:gd fmla="*/ 19 w 20" name="T6"/>
              <a:gd fmla="*/ 16 h 18" name="T7"/>
              <a:gd fmla="*/ 19 w 20" name="T8"/>
              <a:gd fmla="*/ 16 h 18" name="T9"/>
              <a:gd fmla="*/ 13 w 20" name="T10"/>
              <a:gd fmla="*/ 17 h 18" name="T11"/>
              <a:gd fmla="*/ 2 w 20" name="T12"/>
              <a:gd fmla="*/ 7 h 18" name="T13"/>
              <a:gd fmla="*/ 2 w 20" name="T14"/>
              <a:gd fmla="*/ 2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20">
                <a:moveTo>
                  <a:pt x="2" y="2"/>
                </a:moveTo>
                <a:cubicBezTo>
                  <a:pt x="3" y="0"/>
                  <a:pt x="5" y="0"/>
                  <a:pt x="7" y="2"/>
                </a:cubicBezTo>
                <a:cubicBezTo>
                  <a:pt x="18" y="11"/>
                  <a:pt x="18" y="11"/>
                  <a:pt x="18" y="11"/>
                </a:cubicBezTo>
                <a:cubicBezTo>
                  <a:pt x="20" y="12"/>
                  <a:pt x="20" y="15"/>
                  <a:pt x="19" y="16"/>
                </a:cubicBezTo>
                <a:cubicBezTo>
                  <a:pt x="19" y="16"/>
                  <a:pt x="19" y="16"/>
                  <a:pt x="19" y="16"/>
                </a:cubicBezTo>
                <a:cubicBezTo>
                  <a:pt x="18" y="18"/>
                  <a:pt x="15" y="18"/>
                  <a:pt x="13" y="17"/>
                </a:cubicBezTo>
                <a:cubicBezTo>
                  <a:pt x="2" y="7"/>
                  <a:pt x="2" y="7"/>
                  <a:pt x="2" y="7"/>
                </a:cubicBezTo>
                <a:cubicBezTo>
                  <a:pt x="1" y="6"/>
                  <a:pt x="0" y="3"/>
                  <a:pt x="2" y="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3" name="Freeform 252"/>
          <p:cNvSpPr/>
          <p:nvPr/>
        </p:nvSpPr>
        <p:spPr bwMode="auto">
          <a:xfrm>
            <a:off x="7896225" y="4189413"/>
            <a:ext cx="92075" cy="87312"/>
          </a:xfrm>
          <a:custGeom>
            <a:gdLst>
              <a:gd fmla="*/ 3 w 41" name="T0"/>
              <a:gd fmla="*/ 5 h 39" name="T1"/>
              <a:gd fmla="*/ 4 w 41" name="T2"/>
              <a:gd fmla="*/ 11 h 39" name="T3"/>
              <a:gd fmla="*/ 10 w 41" name="T4"/>
              <a:gd fmla="*/ 11 h 39" name="T5"/>
              <a:gd fmla="*/ 10 w 41" name="T6"/>
              <a:gd fmla="*/ 11 h 39" name="T7"/>
              <a:gd fmla="*/ 16 w 41" name="T8"/>
              <a:gd fmla="*/ 12 h 39" name="T9"/>
              <a:gd fmla="*/ 18 w 41" name="T10"/>
              <a:gd fmla="*/ 18 h 39" name="T11"/>
              <a:gd fmla="*/ 18 w 41" name="T12"/>
              <a:gd fmla="*/ 18 h 39" name="T13"/>
              <a:gd fmla="*/ 19 w 41" name="T14"/>
              <a:gd fmla="*/ 23 h 39" name="T15"/>
              <a:gd fmla="*/ 19 w 41" name="T16"/>
              <a:gd fmla="*/ 23 h 39" name="T17"/>
              <a:gd fmla="*/ 20 w 41" name="T18"/>
              <a:gd fmla="*/ 24 h 39" name="T19"/>
              <a:gd fmla="*/ 25 w 41" name="T20"/>
              <a:gd fmla="*/ 24 h 39" name="T21"/>
              <a:gd fmla="*/ 25 w 41" name="T22"/>
              <a:gd fmla="*/ 24 h 39" name="T23"/>
              <a:gd fmla="*/ 31 w 41" name="T24"/>
              <a:gd fmla="*/ 25 h 39" name="T25"/>
              <a:gd fmla="*/ 33 w 41" name="T26"/>
              <a:gd fmla="*/ 30 h 39" name="T27"/>
              <a:gd fmla="*/ 33 w 41" name="T28"/>
              <a:gd fmla="*/ 31 h 39" name="T29"/>
              <a:gd fmla="*/ 34 w 41" name="T30"/>
              <a:gd fmla="*/ 37 h 39" name="T31"/>
              <a:gd fmla="*/ 40 w 41" name="T32"/>
              <a:gd fmla="*/ 36 h 39" name="T33"/>
              <a:gd fmla="*/ 40 w 41" name="T34"/>
              <a:gd fmla="*/ 36 h 39" name="T35"/>
              <a:gd fmla="*/ 41 w 41" name="T36"/>
              <a:gd fmla="*/ 8 h 39" name="T37"/>
              <a:gd fmla="*/ 31 w 41" name="T38"/>
              <a:gd fmla="*/ 0 h 39" name="T39"/>
              <a:gd fmla="*/ 3 w 41" name="T40"/>
              <a:gd fmla="*/ 5 h 3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9" w="41">
                <a:moveTo>
                  <a:pt x="3" y="5"/>
                </a:moveTo>
                <a:cubicBezTo>
                  <a:pt x="3" y="5"/>
                  <a:pt x="0" y="8"/>
                  <a:pt x="4" y="11"/>
                </a:cubicBezTo>
                <a:cubicBezTo>
                  <a:pt x="7" y="14"/>
                  <a:pt x="10" y="11"/>
                  <a:pt x="10" y="11"/>
                </a:cubicBezTo>
                <a:cubicBezTo>
                  <a:pt x="10" y="11"/>
                  <a:pt x="10" y="11"/>
                  <a:pt x="10" y="11"/>
                </a:cubicBezTo>
                <a:cubicBezTo>
                  <a:pt x="10" y="11"/>
                  <a:pt x="13" y="10"/>
                  <a:pt x="16" y="12"/>
                </a:cubicBezTo>
                <a:cubicBezTo>
                  <a:pt x="19" y="15"/>
                  <a:pt x="18" y="18"/>
                  <a:pt x="18" y="18"/>
                </a:cubicBezTo>
                <a:cubicBezTo>
                  <a:pt x="18" y="18"/>
                  <a:pt x="18" y="18"/>
                  <a:pt x="18" y="18"/>
                </a:cubicBezTo>
                <a:cubicBezTo>
                  <a:pt x="18" y="18"/>
                  <a:pt x="16" y="20"/>
                  <a:pt x="19" y="23"/>
                </a:cubicBezTo>
                <a:cubicBezTo>
                  <a:pt x="19" y="23"/>
                  <a:pt x="19" y="23"/>
                  <a:pt x="19" y="23"/>
                </a:cubicBezTo>
                <a:cubicBezTo>
                  <a:pt x="19" y="23"/>
                  <a:pt x="20" y="24"/>
                  <a:pt x="20" y="24"/>
                </a:cubicBezTo>
                <a:cubicBezTo>
                  <a:pt x="23" y="25"/>
                  <a:pt x="25" y="24"/>
                  <a:pt x="25" y="24"/>
                </a:cubicBezTo>
                <a:cubicBezTo>
                  <a:pt x="25" y="24"/>
                  <a:pt x="25" y="24"/>
                  <a:pt x="25" y="24"/>
                </a:cubicBezTo>
                <a:cubicBezTo>
                  <a:pt x="25" y="24"/>
                  <a:pt x="27" y="22"/>
                  <a:pt x="31" y="25"/>
                </a:cubicBezTo>
                <a:cubicBezTo>
                  <a:pt x="34" y="27"/>
                  <a:pt x="33" y="30"/>
                  <a:pt x="33" y="30"/>
                </a:cubicBezTo>
                <a:cubicBezTo>
                  <a:pt x="33" y="31"/>
                  <a:pt x="33" y="31"/>
                  <a:pt x="33" y="31"/>
                </a:cubicBezTo>
                <a:cubicBezTo>
                  <a:pt x="33" y="31"/>
                  <a:pt x="30" y="34"/>
                  <a:pt x="34" y="37"/>
                </a:cubicBezTo>
                <a:cubicBezTo>
                  <a:pt x="37" y="39"/>
                  <a:pt x="40" y="36"/>
                  <a:pt x="40" y="36"/>
                </a:cubicBezTo>
                <a:cubicBezTo>
                  <a:pt x="40" y="36"/>
                  <a:pt x="40" y="36"/>
                  <a:pt x="40" y="36"/>
                </a:cubicBezTo>
                <a:cubicBezTo>
                  <a:pt x="41" y="8"/>
                  <a:pt x="41" y="8"/>
                  <a:pt x="41" y="8"/>
                </a:cubicBezTo>
                <a:cubicBezTo>
                  <a:pt x="31" y="0"/>
                  <a:pt x="31" y="0"/>
                  <a:pt x="31" y="0"/>
                </a:cubicBezTo>
                <a:cubicBezTo>
                  <a:pt x="3" y="5"/>
                  <a:pt x="3" y="5"/>
                  <a:pt x="3" y="5"/>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4" name="Freeform 253"/>
          <p:cNvSpPr/>
          <p:nvPr/>
        </p:nvSpPr>
        <p:spPr bwMode="auto">
          <a:xfrm>
            <a:off x="8147050" y="3952875"/>
            <a:ext cx="44450" cy="39688"/>
          </a:xfrm>
          <a:custGeom>
            <a:gdLst>
              <a:gd fmla="*/ 18 w 20" name="T0"/>
              <a:gd fmla="*/ 16 h 18" name="T1"/>
              <a:gd fmla="*/ 13 w 20" name="T2"/>
              <a:gd fmla="*/ 16 h 18" name="T3"/>
              <a:gd fmla="*/ 2 w 20" name="T4"/>
              <a:gd fmla="*/ 7 h 18" name="T5"/>
              <a:gd fmla="*/ 1 w 20" name="T6"/>
              <a:gd fmla="*/ 2 h 18" name="T7"/>
              <a:gd fmla="*/ 1 w 20" name="T8"/>
              <a:gd fmla="*/ 2 h 18" name="T9"/>
              <a:gd fmla="*/ 7 w 20" name="T10"/>
              <a:gd fmla="*/ 2 h 18" name="T11"/>
              <a:gd fmla="*/ 18 w 20" name="T12"/>
              <a:gd fmla="*/ 11 h 18" name="T13"/>
              <a:gd fmla="*/ 18 w 20" name="T14"/>
              <a:gd fmla="*/ 16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20">
                <a:moveTo>
                  <a:pt x="18" y="16"/>
                </a:moveTo>
                <a:cubicBezTo>
                  <a:pt x="17" y="18"/>
                  <a:pt x="15" y="18"/>
                  <a:pt x="13" y="16"/>
                </a:cubicBezTo>
                <a:cubicBezTo>
                  <a:pt x="2" y="7"/>
                  <a:pt x="2" y="7"/>
                  <a:pt x="2" y="7"/>
                </a:cubicBezTo>
                <a:cubicBezTo>
                  <a:pt x="0" y="6"/>
                  <a:pt x="0" y="3"/>
                  <a:pt x="1" y="2"/>
                </a:cubicBezTo>
                <a:cubicBezTo>
                  <a:pt x="1" y="2"/>
                  <a:pt x="1" y="2"/>
                  <a:pt x="1" y="2"/>
                </a:cubicBezTo>
                <a:cubicBezTo>
                  <a:pt x="3" y="0"/>
                  <a:pt x="5" y="0"/>
                  <a:pt x="7" y="2"/>
                </a:cubicBezTo>
                <a:cubicBezTo>
                  <a:pt x="18" y="11"/>
                  <a:pt x="18" y="11"/>
                  <a:pt x="18" y="11"/>
                </a:cubicBezTo>
                <a:cubicBezTo>
                  <a:pt x="19" y="12"/>
                  <a:pt x="20" y="15"/>
                  <a:pt x="18" y="16"/>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5" name="Freeform 254"/>
          <p:cNvSpPr/>
          <p:nvPr/>
        </p:nvSpPr>
        <p:spPr bwMode="auto">
          <a:xfrm>
            <a:off x="8164513" y="3883025"/>
            <a:ext cx="92075" cy="87313"/>
          </a:xfrm>
          <a:custGeom>
            <a:gdLst>
              <a:gd fmla="*/ 38 w 41" name="T0"/>
              <a:gd fmla="*/ 34 h 39" name="T1"/>
              <a:gd fmla="*/ 37 w 41" name="T2"/>
              <a:gd fmla="*/ 28 h 39" name="T3"/>
              <a:gd fmla="*/ 31 w 41" name="T4"/>
              <a:gd fmla="*/ 28 h 39" name="T5"/>
              <a:gd fmla="*/ 31 w 41" name="T6"/>
              <a:gd fmla="*/ 28 h 39" name="T7"/>
              <a:gd fmla="*/ 25 w 41" name="T8"/>
              <a:gd fmla="*/ 27 h 39" name="T9"/>
              <a:gd fmla="*/ 23 w 41" name="T10"/>
              <a:gd fmla="*/ 21 h 39" name="T11"/>
              <a:gd fmla="*/ 23 w 41" name="T12"/>
              <a:gd fmla="*/ 21 h 39" name="T13"/>
              <a:gd fmla="*/ 23 w 41" name="T14"/>
              <a:gd fmla="*/ 16 h 39" name="T15"/>
              <a:gd fmla="*/ 22 w 41" name="T16"/>
              <a:gd fmla="*/ 16 h 39" name="T17"/>
              <a:gd fmla="*/ 21 w 41" name="T18"/>
              <a:gd fmla="*/ 15 h 39" name="T19"/>
              <a:gd fmla="*/ 16 w 41" name="T20"/>
              <a:gd fmla="*/ 15 h 39" name="T21"/>
              <a:gd fmla="*/ 16 w 41" name="T22"/>
              <a:gd fmla="*/ 15 h 39" name="T23"/>
              <a:gd fmla="*/ 10 w 41" name="T24"/>
              <a:gd fmla="*/ 14 h 39" name="T25"/>
              <a:gd fmla="*/ 8 w 41" name="T26"/>
              <a:gd fmla="*/ 9 h 39" name="T27"/>
              <a:gd fmla="*/ 8 w 41" name="T28"/>
              <a:gd fmla="*/ 8 h 39" name="T29"/>
              <a:gd fmla="*/ 7 w 41" name="T30"/>
              <a:gd fmla="*/ 3 h 39" name="T31"/>
              <a:gd fmla="*/ 1 w 41" name="T32"/>
              <a:gd fmla="*/ 3 h 39" name="T33"/>
              <a:gd fmla="*/ 1 w 41" name="T34"/>
              <a:gd fmla="*/ 3 h 39" name="T35"/>
              <a:gd fmla="*/ 0 w 41" name="T36"/>
              <a:gd fmla="*/ 31 h 39" name="T37"/>
              <a:gd fmla="*/ 10 w 41" name="T38"/>
              <a:gd fmla="*/ 39 h 39" name="T39"/>
              <a:gd fmla="*/ 38 w 41" name="T40"/>
              <a:gd fmla="*/ 34 h 3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9" w="41">
                <a:moveTo>
                  <a:pt x="38" y="34"/>
                </a:moveTo>
                <a:cubicBezTo>
                  <a:pt x="38" y="34"/>
                  <a:pt x="41" y="31"/>
                  <a:pt x="37" y="28"/>
                </a:cubicBezTo>
                <a:cubicBezTo>
                  <a:pt x="34" y="25"/>
                  <a:pt x="31" y="28"/>
                  <a:pt x="31" y="28"/>
                </a:cubicBezTo>
                <a:cubicBezTo>
                  <a:pt x="31" y="28"/>
                  <a:pt x="31" y="28"/>
                  <a:pt x="31" y="28"/>
                </a:cubicBezTo>
                <a:cubicBezTo>
                  <a:pt x="31" y="28"/>
                  <a:pt x="28" y="29"/>
                  <a:pt x="25" y="27"/>
                </a:cubicBezTo>
                <a:cubicBezTo>
                  <a:pt x="22" y="24"/>
                  <a:pt x="23" y="21"/>
                  <a:pt x="23" y="21"/>
                </a:cubicBezTo>
                <a:cubicBezTo>
                  <a:pt x="23" y="21"/>
                  <a:pt x="23" y="21"/>
                  <a:pt x="23" y="21"/>
                </a:cubicBezTo>
                <a:cubicBezTo>
                  <a:pt x="23" y="21"/>
                  <a:pt x="25" y="19"/>
                  <a:pt x="23" y="16"/>
                </a:cubicBezTo>
                <a:cubicBezTo>
                  <a:pt x="22" y="16"/>
                  <a:pt x="22" y="16"/>
                  <a:pt x="22" y="16"/>
                </a:cubicBezTo>
                <a:cubicBezTo>
                  <a:pt x="22" y="16"/>
                  <a:pt x="22" y="15"/>
                  <a:pt x="21" y="15"/>
                </a:cubicBezTo>
                <a:cubicBezTo>
                  <a:pt x="18" y="14"/>
                  <a:pt x="17" y="15"/>
                  <a:pt x="16" y="15"/>
                </a:cubicBezTo>
                <a:cubicBezTo>
                  <a:pt x="16" y="15"/>
                  <a:pt x="16" y="15"/>
                  <a:pt x="16" y="15"/>
                </a:cubicBezTo>
                <a:cubicBezTo>
                  <a:pt x="16" y="15"/>
                  <a:pt x="14" y="17"/>
                  <a:pt x="10" y="14"/>
                </a:cubicBezTo>
                <a:cubicBezTo>
                  <a:pt x="7" y="12"/>
                  <a:pt x="8" y="9"/>
                  <a:pt x="8" y="9"/>
                </a:cubicBezTo>
                <a:cubicBezTo>
                  <a:pt x="8" y="8"/>
                  <a:pt x="8" y="8"/>
                  <a:pt x="8" y="8"/>
                </a:cubicBezTo>
                <a:cubicBezTo>
                  <a:pt x="8" y="8"/>
                  <a:pt x="11" y="5"/>
                  <a:pt x="7" y="3"/>
                </a:cubicBezTo>
                <a:cubicBezTo>
                  <a:pt x="4" y="0"/>
                  <a:pt x="1" y="3"/>
                  <a:pt x="1" y="3"/>
                </a:cubicBezTo>
                <a:cubicBezTo>
                  <a:pt x="1" y="3"/>
                  <a:pt x="1" y="3"/>
                  <a:pt x="1" y="3"/>
                </a:cubicBezTo>
                <a:cubicBezTo>
                  <a:pt x="0" y="31"/>
                  <a:pt x="0" y="31"/>
                  <a:pt x="0" y="31"/>
                </a:cubicBezTo>
                <a:cubicBezTo>
                  <a:pt x="10" y="39"/>
                  <a:pt x="10" y="39"/>
                  <a:pt x="10" y="39"/>
                </a:cubicBezTo>
                <a:cubicBezTo>
                  <a:pt x="38" y="34"/>
                  <a:pt x="38" y="34"/>
                  <a:pt x="38" y="3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6" name="Freeform 255"/>
          <p:cNvSpPr>
            <a:spLocks noEditPoints="1"/>
          </p:cNvSpPr>
          <p:nvPr/>
        </p:nvSpPr>
        <p:spPr bwMode="auto">
          <a:xfrm>
            <a:off x="815975" y="4437063"/>
            <a:ext cx="327025" cy="444500"/>
          </a:xfrm>
          <a:custGeom>
            <a:gdLst>
              <a:gd fmla="*/ 37 w 145" name="T0"/>
              <a:gd fmla="*/ 57 h 197" name="T1"/>
              <a:gd fmla="*/ 38 w 145" name="T2"/>
              <a:gd fmla="*/ 59 h 197" name="T3"/>
              <a:gd fmla="*/ 39 w 145" name="T4"/>
              <a:gd fmla="*/ 60 h 197" name="T5"/>
              <a:gd fmla="*/ 40 w 145" name="T6"/>
              <a:gd fmla="*/ 63 h 197" name="T7"/>
              <a:gd fmla="*/ 7 w 145" name="T8"/>
              <a:gd fmla="*/ 93 h 197" name="T9"/>
              <a:gd fmla="*/ 1 w 145" name="T10"/>
              <a:gd fmla="*/ 115 h 197" name="T11"/>
              <a:gd fmla="*/ 20 w 145" name="T12"/>
              <a:gd fmla="*/ 126 h 197" name="T13"/>
              <a:gd fmla="*/ 39 w 145" name="T14"/>
              <a:gd fmla="*/ 119 h 197" name="T15"/>
              <a:gd fmla="*/ 20 w 145" name="T16"/>
              <a:gd fmla="*/ 166 h 197" name="T17"/>
              <a:gd fmla="*/ 29 w 145" name="T18"/>
              <a:gd fmla="*/ 192 h 197" name="T19"/>
              <a:gd fmla="*/ 55 w 145" name="T20"/>
              <a:gd fmla="*/ 182 h 197" name="T21"/>
              <a:gd fmla="*/ 71 w 145" name="T22"/>
              <a:gd fmla="*/ 154 h 197" name="T23"/>
              <a:gd fmla="*/ 87 w 145" name="T24"/>
              <a:gd fmla="*/ 182 h 197" name="T25"/>
              <a:gd fmla="*/ 113 w 145" name="T26"/>
              <a:gd fmla="*/ 192 h 197" name="T27"/>
              <a:gd fmla="*/ 123 w 145" name="T28"/>
              <a:gd fmla="*/ 167 h 197" name="T29"/>
              <a:gd fmla="*/ 103 w 145" name="T30"/>
              <a:gd fmla="*/ 119 h 197" name="T31"/>
              <a:gd fmla="*/ 122 w 145" name="T32"/>
              <a:gd fmla="*/ 126 h 197" name="T33"/>
              <a:gd fmla="*/ 141 w 145" name="T34"/>
              <a:gd fmla="*/ 115 h 197" name="T35"/>
              <a:gd fmla="*/ 135 w 145" name="T36"/>
              <a:gd fmla="*/ 93 h 197" name="T37"/>
              <a:gd fmla="*/ 98 w 145" name="T38"/>
              <a:gd fmla="*/ 63 h 197" name="T39"/>
              <a:gd fmla="*/ 108 w 145" name="T40"/>
              <a:gd fmla="*/ 38 h 197" name="T41"/>
              <a:gd fmla="*/ 32 w 145" name="T42"/>
              <a:gd fmla="*/ 38 h 197" name="T43"/>
              <a:gd fmla="*/ 11 w 145" name="T44"/>
              <a:gd fmla="*/ 98 h 197" name="T45"/>
              <a:gd fmla="*/ 45 w 145" name="T46"/>
              <a:gd fmla="*/ 58 h 197" name="T47"/>
              <a:gd fmla="*/ 44 w 145" name="T48"/>
              <a:gd fmla="*/ 56 h 197" name="T49"/>
              <a:gd fmla="*/ 42 w 145" name="T50"/>
              <a:gd fmla="*/ 54 h 197" name="T51"/>
              <a:gd fmla="*/ 70 w 145" name="T52"/>
              <a:gd fmla="*/ 7 h 197" name="T53"/>
              <a:gd fmla="*/ 94 w 145" name="T54"/>
              <a:gd fmla="*/ 58 h 197" name="T55"/>
              <a:gd fmla="*/ 93 w 145" name="T56"/>
              <a:gd fmla="*/ 60 h 197" name="T57"/>
              <a:gd fmla="*/ 131 w 145" name="T58"/>
              <a:gd fmla="*/ 98 h 197" name="T59"/>
              <a:gd fmla="*/ 135 w 145" name="T60"/>
              <a:gd fmla="*/ 112 h 197" name="T61"/>
              <a:gd fmla="*/ 110 w 145" name="T62"/>
              <a:gd fmla="*/ 113 h 197" name="T63"/>
              <a:gd fmla="*/ 97 w 145" name="T64"/>
              <a:gd fmla="*/ 128 h 197" name="T65"/>
              <a:gd fmla="*/ 117 w 145" name="T66"/>
              <a:gd fmla="*/ 181 h 197" name="T67"/>
              <a:gd fmla="*/ 93 w 145" name="T68"/>
              <a:gd fmla="*/ 179 h 197" name="T69"/>
              <a:gd fmla="*/ 71 w 145" name="T70"/>
              <a:gd fmla="*/ 147 h 197" name="T71"/>
              <a:gd fmla="*/ 59 w 145" name="T72"/>
              <a:gd fmla="*/ 154 h 197" name="T73"/>
              <a:gd fmla="*/ 31 w 145" name="T74"/>
              <a:gd fmla="*/ 186 h 197" name="T75"/>
              <a:gd fmla="*/ 26 w 145" name="T76"/>
              <a:gd fmla="*/ 169 h 197" name="T77"/>
              <a:gd fmla="*/ 44 w 145" name="T78"/>
              <a:gd fmla="*/ 115 h 197" name="T79"/>
              <a:gd fmla="*/ 18 w 145" name="T80"/>
              <a:gd fmla="*/ 119 h 197"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97" w="145">
                <a:moveTo>
                  <a:pt x="32" y="38"/>
                </a:moveTo>
                <a:cubicBezTo>
                  <a:pt x="32" y="45"/>
                  <a:pt x="34" y="51"/>
                  <a:pt x="37" y="57"/>
                </a:cubicBezTo>
                <a:cubicBezTo>
                  <a:pt x="37" y="57"/>
                  <a:pt x="36" y="56"/>
                  <a:pt x="36" y="56"/>
                </a:cubicBezTo>
                <a:cubicBezTo>
                  <a:pt x="38" y="59"/>
                  <a:pt x="38" y="59"/>
                  <a:pt x="38" y="59"/>
                </a:cubicBezTo>
                <a:cubicBezTo>
                  <a:pt x="38" y="60"/>
                  <a:pt x="39" y="60"/>
                  <a:pt x="39" y="60"/>
                </a:cubicBezTo>
                <a:cubicBezTo>
                  <a:pt x="39" y="60"/>
                  <a:pt x="39" y="60"/>
                  <a:pt x="39" y="60"/>
                </a:cubicBezTo>
                <a:cubicBezTo>
                  <a:pt x="39" y="60"/>
                  <a:pt x="40" y="61"/>
                  <a:pt x="40" y="61"/>
                </a:cubicBezTo>
                <a:cubicBezTo>
                  <a:pt x="40" y="62"/>
                  <a:pt x="40" y="63"/>
                  <a:pt x="40" y="63"/>
                </a:cubicBezTo>
                <a:cubicBezTo>
                  <a:pt x="40" y="65"/>
                  <a:pt x="39" y="67"/>
                  <a:pt x="37" y="70"/>
                </a:cubicBezTo>
                <a:cubicBezTo>
                  <a:pt x="37" y="70"/>
                  <a:pt x="7" y="93"/>
                  <a:pt x="7" y="93"/>
                </a:cubicBezTo>
                <a:cubicBezTo>
                  <a:pt x="4" y="95"/>
                  <a:pt x="0" y="101"/>
                  <a:pt x="0" y="108"/>
                </a:cubicBezTo>
                <a:cubicBezTo>
                  <a:pt x="0" y="110"/>
                  <a:pt x="0" y="112"/>
                  <a:pt x="1" y="115"/>
                </a:cubicBezTo>
                <a:cubicBezTo>
                  <a:pt x="6" y="126"/>
                  <a:pt x="15" y="127"/>
                  <a:pt x="19" y="126"/>
                </a:cubicBezTo>
                <a:cubicBezTo>
                  <a:pt x="20" y="126"/>
                  <a:pt x="20" y="126"/>
                  <a:pt x="20" y="126"/>
                </a:cubicBezTo>
                <a:cubicBezTo>
                  <a:pt x="35" y="119"/>
                  <a:pt x="35" y="119"/>
                  <a:pt x="35" y="119"/>
                </a:cubicBezTo>
                <a:cubicBezTo>
                  <a:pt x="36" y="119"/>
                  <a:pt x="38" y="118"/>
                  <a:pt x="39" y="119"/>
                </a:cubicBezTo>
                <a:cubicBezTo>
                  <a:pt x="40" y="120"/>
                  <a:pt x="40" y="122"/>
                  <a:pt x="39" y="126"/>
                </a:cubicBezTo>
                <a:cubicBezTo>
                  <a:pt x="36" y="137"/>
                  <a:pt x="20" y="166"/>
                  <a:pt x="20" y="166"/>
                </a:cubicBezTo>
                <a:cubicBezTo>
                  <a:pt x="19" y="167"/>
                  <a:pt x="16" y="176"/>
                  <a:pt x="19" y="183"/>
                </a:cubicBezTo>
                <a:cubicBezTo>
                  <a:pt x="21" y="187"/>
                  <a:pt x="24" y="190"/>
                  <a:pt x="29" y="192"/>
                </a:cubicBezTo>
                <a:cubicBezTo>
                  <a:pt x="43" y="197"/>
                  <a:pt x="50" y="189"/>
                  <a:pt x="54" y="182"/>
                </a:cubicBezTo>
                <a:cubicBezTo>
                  <a:pt x="54" y="182"/>
                  <a:pt x="55" y="182"/>
                  <a:pt x="55" y="182"/>
                </a:cubicBezTo>
                <a:cubicBezTo>
                  <a:pt x="65" y="156"/>
                  <a:pt x="65" y="156"/>
                  <a:pt x="65" y="156"/>
                </a:cubicBezTo>
                <a:cubicBezTo>
                  <a:pt x="65" y="156"/>
                  <a:pt x="66" y="154"/>
                  <a:pt x="71" y="154"/>
                </a:cubicBezTo>
                <a:cubicBezTo>
                  <a:pt x="76" y="154"/>
                  <a:pt x="77" y="156"/>
                  <a:pt x="77" y="156"/>
                </a:cubicBezTo>
                <a:cubicBezTo>
                  <a:pt x="87" y="182"/>
                  <a:pt x="87" y="182"/>
                  <a:pt x="87" y="182"/>
                </a:cubicBezTo>
                <a:cubicBezTo>
                  <a:pt x="87" y="182"/>
                  <a:pt x="88" y="182"/>
                  <a:pt x="88" y="182"/>
                </a:cubicBezTo>
                <a:cubicBezTo>
                  <a:pt x="92" y="189"/>
                  <a:pt x="99" y="197"/>
                  <a:pt x="113" y="192"/>
                </a:cubicBezTo>
                <a:cubicBezTo>
                  <a:pt x="118" y="190"/>
                  <a:pt x="121" y="187"/>
                  <a:pt x="123" y="183"/>
                </a:cubicBezTo>
                <a:cubicBezTo>
                  <a:pt x="126" y="176"/>
                  <a:pt x="123" y="167"/>
                  <a:pt x="123" y="167"/>
                </a:cubicBezTo>
                <a:cubicBezTo>
                  <a:pt x="122" y="166"/>
                  <a:pt x="106" y="137"/>
                  <a:pt x="103" y="126"/>
                </a:cubicBezTo>
                <a:cubicBezTo>
                  <a:pt x="102" y="122"/>
                  <a:pt x="102" y="120"/>
                  <a:pt x="103" y="119"/>
                </a:cubicBezTo>
                <a:cubicBezTo>
                  <a:pt x="104" y="118"/>
                  <a:pt x="106" y="119"/>
                  <a:pt x="108" y="119"/>
                </a:cubicBezTo>
                <a:cubicBezTo>
                  <a:pt x="122" y="126"/>
                  <a:pt x="122" y="126"/>
                  <a:pt x="122" y="126"/>
                </a:cubicBezTo>
                <a:cubicBezTo>
                  <a:pt x="122" y="126"/>
                  <a:pt x="122" y="126"/>
                  <a:pt x="123" y="126"/>
                </a:cubicBezTo>
                <a:cubicBezTo>
                  <a:pt x="127" y="127"/>
                  <a:pt x="136" y="126"/>
                  <a:pt x="141" y="115"/>
                </a:cubicBezTo>
                <a:cubicBezTo>
                  <a:pt x="145" y="104"/>
                  <a:pt x="139" y="96"/>
                  <a:pt x="135" y="93"/>
                </a:cubicBezTo>
                <a:cubicBezTo>
                  <a:pt x="135" y="93"/>
                  <a:pt x="135" y="93"/>
                  <a:pt x="135" y="93"/>
                </a:cubicBezTo>
                <a:cubicBezTo>
                  <a:pt x="99" y="65"/>
                  <a:pt x="99" y="65"/>
                  <a:pt x="99" y="65"/>
                </a:cubicBezTo>
                <a:cubicBezTo>
                  <a:pt x="98" y="64"/>
                  <a:pt x="98" y="63"/>
                  <a:pt x="98" y="63"/>
                </a:cubicBezTo>
                <a:cubicBezTo>
                  <a:pt x="98" y="63"/>
                  <a:pt x="99" y="63"/>
                  <a:pt x="99" y="62"/>
                </a:cubicBezTo>
                <a:cubicBezTo>
                  <a:pt x="105" y="55"/>
                  <a:pt x="108" y="47"/>
                  <a:pt x="108" y="38"/>
                </a:cubicBezTo>
                <a:cubicBezTo>
                  <a:pt x="108" y="17"/>
                  <a:pt x="91" y="0"/>
                  <a:pt x="70" y="0"/>
                </a:cubicBezTo>
                <a:cubicBezTo>
                  <a:pt x="49" y="0"/>
                  <a:pt x="32" y="17"/>
                  <a:pt x="32" y="38"/>
                </a:cubicBezTo>
                <a:close/>
                <a:moveTo>
                  <a:pt x="7" y="112"/>
                </a:moveTo>
                <a:cubicBezTo>
                  <a:pt x="4" y="104"/>
                  <a:pt x="11" y="99"/>
                  <a:pt x="11" y="98"/>
                </a:cubicBezTo>
                <a:cubicBezTo>
                  <a:pt x="11" y="98"/>
                  <a:pt x="41" y="75"/>
                  <a:pt x="41" y="75"/>
                </a:cubicBezTo>
                <a:cubicBezTo>
                  <a:pt x="49" y="67"/>
                  <a:pt x="47" y="60"/>
                  <a:pt x="45" y="58"/>
                </a:cubicBezTo>
                <a:cubicBezTo>
                  <a:pt x="45" y="57"/>
                  <a:pt x="44" y="56"/>
                  <a:pt x="44" y="56"/>
                </a:cubicBezTo>
                <a:cubicBezTo>
                  <a:pt x="44" y="56"/>
                  <a:pt x="44" y="56"/>
                  <a:pt x="44" y="56"/>
                </a:cubicBezTo>
                <a:cubicBezTo>
                  <a:pt x="43" y="55"/>
                  <a:pt x="43" y="55"/>
                  <a:pt x="43" y="55"/>
                </a:cubicBezTo>
                <a:cubicBezTo>
                  <a:pt x="43" y="55"/>
                  <a:pt x="43" y="54"/>
                  <a:pt x="42" y="54"/>
                </a:cubicBezTo>
                <a:cubicBezTo>
                  <a:pt x="40" y="49"/>
                  <a:pt x="38" y="44"/>
                  <a:pt x="38" y="38"/>
                </a:cubicBezTo>
                <a:cubicBezTo>
                  <a:pt x="38" y="21"/>
                  <a:pt x="52" y="7"/>
                  <a:pt x="70" y="7"/>
                </a:cubicBezTo>
                <a:cubicBezTo>
                  <a:pt x="87" y="7"/>
                  <a:pt x="101" y="21"/>
                  <a:pt x="101" y="38"/>
                </a:cubicBezTo>
                <a:cubicBezTo>
                  <a:pt x="101" y="46"/>
                  <a:pt x="99" y="52"/>
                  <a:pt x="94" y="58"/>
                </a:cubicBezTo>
                <a:cubicBezTo>
                  <a:pt x="94" y="58"/>
                  <a:pt x="93" y="59"/>
                  <a:pt x="93" y="59"/>
                </a:cubicBezTo>
                <a:cubicBezTo>
                  <a:pt x="93" y="60"/>
                  <a:pt x="93" y="60"/>
                  <a:pt x="93" y="60"/>
                </a:cubicBezTo>
                <a:cubicBezTo>
                  <a:pt x="91" y="62"/>
                  <a:pt x="90" y="65"/>
                  <a:pt x="95" y="70"/>
                </a:cubicBezTo>
                <a:cubicBezTo>
                  <a:pt x="95" y="70"/>
                  <a:pt x="131" y="98"/>
                  <a:pt x="131" y="98"/>
                </a:cubicBezTo>
                <a:cubicBezTo>
                  <a:pt x="131" y="98"/>
                  <a:pt x="131" y="98"/>
                  <a:pt x="131" y="98"/>
                </a:cubicBezTo>
                <a:cubicBezTo>
                  <a:pt x="131" y="99"/>
                  <a:pt x="138" y="104"/>
                  <a:pt x="135" y="112"/>
                </a:cubicBezTo>
                <a:cubicBezTo>
                  <a:pt x="131" y="120"/>
                  <a:pt x="125" y="120"/>
                  <a:pt x="124" y="119"/>
                </a:cubicBezTo>
                <a:cubicBezTo>
                  <a:pt x="123" y="119"/>
                  <a:pt x="110" y="113"/>
                  <a:pt x="110" y="113"/>
                </a:cubicBezTo>
                <a:cubicBezTo>
                  <a:pt x="109" y="113"/>
                  <a:pt x="102" y="111"/>
                  <a:pt x="98" y="115"/>
                </a:cubicBezTo>
                <a:cubicBezTo>
                  <a:pt x="95" y="117"/>
                  <a:pt x="95" y="122"/>
                  <a:pt x="97" y="128"/>
                </a:cubicBezTo>
                <a:cubicBezTo>
                  <a:pt x="100" y="139"/>
                  <a:pt x="116" y="168"/>
                  <a:pt x="117" y="169"/>
                </a:cubicBezTo>
                <a:cubicBezTo>
                  <a:pt x="117" y="169"/>
                  <a:pt x="119" y="176"/>
                  <a:pt x="117" y="181"/>
                </a:cubicBezTo>
                <a:cubicBezTo>
                  <a:pt x="116" y="183"/>
                  <a:pt x="114" y="185"/>
                  <a:pt x="111" y="186"/>
                </a:cubicBezTo>
                <a:cubicBezTo>
                  <a:pt x="102" y="189"/>
                  <a:pt x="98" y="186"/>
                  <a:pt x="93" y="179"/>
                </a:cubicBezTo>
                <a:cubicBezTo>
                  <a:pt x="93" y="178"/>
                  <a:pt x="83" y="154"/>
                  <a:pt x="83" y="154"/>
                </a:cubicBezTo>
                <a:cubicBezTo>
                  <a:pt x="83" y="154"/>
                  <a:pt x="81" y="148"/>
                  <a:pt x="71" y="147"/>
                </a:cubicBezTo>
                <a:cubicBezTo>
                  <a:pt x="71" y="147"/>
                  <a:pt x="71" y="147"/>
                  <a:pt x="71" y="147"/>
                </a:cubicBezTo>
                <a:cubicBezTo>
                  <a:pt x="61" y="148"/>
                  <a:pt x="59" y="154"/>
                  <a:pt x="59" y="154"/>
                </a:cubicBezTo>
                <a:cubicBezTo>
                  <a:pt x="59" y="154"/>
                  <a:pt x="49" y="178"/>
                  <a:pt x="49" y="179"/>
                </a:cubicBezTo>
                <a:cubicBezTo>
                  <a:pt x="44" y="186"/>
                  <a:pt x="40" y="189"/>
                  <a:pt x="31" y="186"/>
                </a:cubicBezTo>
                <a:cubicBezTo>
                  <a:pt x="28" y="185"/>
                  <a:pt x="26" y="183"/>
                  <a:pt x="25" y="181"/>
                </a:cubicBezTo>
                <a:cubicBezTo>
                  <a:pt x="23" y="176"/>
                  <a:pt x="25" y="169"/>
                  <a:pt x="26" y="169"/>
                </a:cubicBezTo>
                <a:cubicBezTo>
                  <a:pt x="26" y="168"/>
                  <a:pt x="42" y="139"/>
                  <a:pt x="45" y="128"/>
                </a:cubicBezTo>
                <a:cubicBezTo>
                  <a:pt x="47" y="122"/>
                  <a:pt x="47" y="117"/>
                  <a:pt x="44" y="115"/>
                </a:cubicBezTo>
                <a:cubicBezTo>
                  <a:pt x="40" y="111"/>
                  <a:pt x="33" y="113"/>
                  <a:pt x="32" y="113"/>
                </a:cubicBezTo>
                <a:cubicBezTo>
                  <a:pt x="32" y="113"/>
                  <a:pt x="19" y="119"/>
                  <a:pt x="18" y="119"/>
                </a:cubicBezTo>
                <a:cubicBezTo>
                  <a:pt x="17" y="120"/>
                  <a:pt x="11" y="120"/>
                  <a:pt x="7" y="112"/>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7" name="Oval 256"/>
          <p:cNvSpPr>
            <a:spLocks noChangeArrowheads="1"/>
          </p:cNvSpPr>
          <p:nvPr/>
        </p:nvSpPr>
        <p:spPr bwMode="auto">
          <a:xfrm>
            <a:off x="930275" y="4498975"/>
            <a:ext cx="26988" cy="26988"/>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8" name="Oval 257"/>
          <p:cNvSpPr>
            <a:spLocks noChangeArrowheads="1"/>
          </p:cNvSpPr>
          <p:nvPr/>
        </p:nvSpPr>
        <p:spPr bwMode="auto">
          <a:xfrm>
            <a:off x="985838" y="4498975"/>
            <a:ext cx="26987" cy="26988"/>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59" name="Oval 258"/>
          <p:cNvSpPr>
            <a:spLocks noChangeArrowheads="1"/>
          </p:cNvSpPr>
          <p:nvPr/>
        </p:nvSpPr>
        <p:spPr bwMode="auto">
          <a:xfrm>
            <a:off x="958850" y="4608513"/>
            <a:ext cx="26988" cy="26987"/>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0" name="Oval 259"/>
          <p:cNvSpPr>
            <a:spLocks noChangeArrowheads="1"/>
          </p:cNvSpPr>
          <p:nvPr/>
        </p:nvSpPr>
        <p:spPr bwMode="auto">
          <a:xfrm>
            <a:off x="958850" y="4660900"/>
            <a:ext cx="26988" cy="26988"/>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1" name="Oval 260"/>
          <p:cNvSpPr>
            <a:spLocks noChangeArrowheads="1"/>
          </p:cNvSpPr>
          <p:nvPr/>
        </p:nvSpPr>
        <p:spPr bwMode="auto">
          <a:xfrm>
            <a:off x="958850" y="4708525"/>
            <a:ext cx="26988" cy="26988"/>
          </a:xfrm>
          <a:prstGeom prst="ellipse">
            <a:avLst/>
          </a:pr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2" name="Freeform 261"/>
          <p:cNvSpPr/>
          <p:nvPr/>
        </p:nvSpPr>
        <p:spPr bwMode="auto">
          <a:xfrm>
            <a:off x="936625" y="4552950"/>
            <a:ext cx="71438" cy="26988"/>
          </a:xfrm>
          <a:custGeom>
            <a:gdLst>
              <a:gd fmla="*/ 28 w 32" name="T0"/>
              <a:gd fmla="*/ 0 h 12" name="T1"/>
              <a:gd fmla="*/ 4 w 32" name="T2"/>
              <a:gd fmla="*/ 1 h 12" name="T3"/>
              <a:gd fmla="*/ 1 w 32" name="T4"/>
              <a:gd fmla="*/ 0 h 12" name="T5"/>
              <a:gd fmla="*/ 1 w 32" name="T6"/>
              <a:gd fmla="*/ 3 h 12" name="T7"/>
              <a:gd fmla="*/ 15 w 32" name="T8"/>
              <a:gd fmla="*/ 10 h 12" name="T9"/>
              <a:gd fmla="*/ 31 w 32" name="T10"/>
              <a:gd fmla="*/ 4 h 12" name="T11"/>
              <a:gd fmla="*/ 31 w 32" name="T12"/>
              <a:gd fmla="*/ 1 h 12" name="T13"/>
              <a:gd fmla="*/ 28 w 32" name="T14"/>
              <a:gd fmla="*/ 0 h 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2" w="32">
                <a:moveTo>
                  <a:pt x="28" y="0"/>
                </a:moveTo>
                <a:cubicBezTo>
                  <a:pt x="15" y="12"/>
                  <a:pt x="4" y="1"/>
                  <a:pt x="4" y="1"/>
                </a:cubicBezTo>
                <a:cubicBezTo>
                  <a:pt x="3" y="0"/>
                  <a:pt x="2" y="0"/>
                  <a:pt x="1" y="0"/>
                </a:cubicBezTo>
                <a:cubicBezTo>
                  <a:pt x="0" y="1"/>
                  <a:pt x="0" y="3"/>
                  <a:pt x="1" y="3"/>
                </a:cubicBezTo>
                <a:cubicBezTo>
                  <a:pt x="1" y="4"/>
                  <a:pt x="7" y="10"/>
                  <a:pt x="15" y="10"/>
                </a:cubicBezTo>
                <a:cubicBezTo>
                  <a:pt x="21" y="10"/>
                  <a:pt x="26" y="8"/>
                  <a:pt x="31" y="4"/>
                </a:cubicBezTo>
                <a:cubicBezTo>
                  <a:pt x="32" y="3"/>
                  <a:pt x="32" y="1"/>
                  <a:pt x="31" y="1"/>
                </a:cubicBezTo>
                <a:cubicBezTo>
                  <a:pt x="30" y="0"/>
                  <a:pt x="29" y="0"/>
                  <a:pt x="28"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63" name="Freeform 262"/>
          <p:cNvSpPr/>
          <p:nvPr/>
        </p:nvSpPr>
        <p:spPr bwMode="auto">
          <a:xfrm>
            <a:off x="1517650" y="4484688"/>
            <a:ext cx="234950" cy="139700"/>
          </a:xfrm>
          <a:custGeom>
            <a:gdLst>
              <a:gd fmla="*/ 104 w 104" name="T0"/>
              <a:gd fmla="*/ 54 h 62" name="T1"/>
              <a:gd fmla="*/ 73 w 104" name="T2"/>
              <a:gd fmla="*/ 21 h 62" name="T3"/>
              <a:gd fmla="*/ 73 w 104" name="T4"/>
              <a:gd fmla="*/ 21 h 62" name="T5"/>
              <a:gd fmla="*/ 53 w 104" name="T6"/>
              <a:gd fmla="*/ 0 h 62" name="T7"/>
              <a:gd fmla="*/ 32 w 104" name="T8"/>
              <a:gd fmla="*/ 21 h 62" name="T9"/>
              <a:gd fmla="*/ 0 w 104" name="T10"/>
              <a:gd fmla="*/ 54 h 62" name="T11"/>
              <a:gd fmla="*/ 0 w 104" name="T12"/>
              <a:gd fmla="*/ 62 h 62" name="T13"/>
              <a:gd fmla="*/ 104 w 104" name="T14"/>
              <a:gd fmla="*/ 62 h 62" name="T15"/>
              <a:gd fmla="*/ 104 w 104" name="T16"/>
              <a:gd fmla="*/ 54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04">
                <a:moveTo>
                  <a:pt x="104" y="54"/>
                </a:moveTo>
                <a:cubicBezTo>
                  <a:pt x="104" y="36"/>
                  <a:pt x="87" y="26"/>
                  <a:pt x="73" y="21"/>
                </a:cubicBezTo>
                <a:cubicBezTo>
                  <a:pt x="73" y="21"/>
                  <a:pt x="73" y="21"/>
                  <a:pt x="73" y="21"/>
                </a:cubicBezTo>
                <a:cubicBezTo>
                  <a:pt x="73" y="10"/>
                  <a:pt x="64" y="0"/>
                  <a:pt x="53" y="0"/>
                </a:cubicBezTo>
                <a:cubicBezTo>
                  <a:pt x="41" y="0"/>
                  <a:pt x="32" y="9"/>
                  <a:pt x="32" y="21"/>
                </a:cubicBezTo>
                <a:cubicBezTo>
                  <a:pt x="18" y="26"/>
                  <a:pt x="0" y="35"/>
                  <a:pt x="0" y="54"/>
                </a:cubicBezTo>
                <a:cubicBezTo>
                  <a:pt x="0" y="57"/>
                  <a:pt x="0" y="60"/>
                  <a:pt x="0" y="62"/>
                </a:cubicBezTo>
                <a:cubicBezTo>
                  <a:pt x="104" y="62"/>
                  <a:pt x="104" y="62"/>
                  <a:pt x="104" y="62"/>
                </a:cubicBezTo>
                <a:cubicBezTo>
                  <a:pt x="104" y="60"/>
                  <a:pt x="104" y="57"/>
                  <a:pt x="104" y="5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8" name="Freeform 263"/>
          <p:cNvSpPr/>
          <p:nvPr/>
        </p:nvSpPr>
        <p:spPr bwMode="auto">
          <a:xfrm>
            <a:off x="1455738" y="4702175"/>
            <a:ext cx="360362" cy="161925"/>
          </a:xfrm>
          <a:custGeom>
            <a:gdLst>
              <a:gd fmla="*/ 154 w 160" name="T0"/>
              <a:gd fmla="*/ 41 h 72" name="T1"/>
              <a:gd fmla="*/ 132 w 160" name="T2"/>
              <a:gd fmla="*/ 14 h 72" name="T3"/>
              <a:gd fmla="*/ 132 w 160" name="T4"/>
              <a:gd fmla="*/ 0 h 72" name="T5"/>
              <a:gd fmla="*/ 28 w 160" name="T6"/>
              <a:gd fmla="*/ 0 h 72" name="T7"/>
              <a:gd fmla="*/ 28 w 160" name="T8"/>
              <a:gd fmla="*/ 14 h 72" name="T9"/>
              <a:gd fmla="*/ 6 w 160" name="T10"/>
              <a:gd fmla="*/ 41 h 72" name="T11"/>
              <a:gd fmla="*/ 0 w 160" name="T12"/>
              <a:gd fmla="*/ 47 h 72" name="T13"/>
              <a:gd fmla="*/ 6 w 160" name="T14"/>
              <a:gd fmla="*/ 52 h 72" name="T15"/>
              <a:gd fmla="*/ 51 w 160" name="T16"/>
              <a:gd fmla="*/ 52 h 72" name="T17"/>
              <a:gd fmla="*/ 80 w 160" name="T18"/>
              <a:gd fmla="*/ 72 h 72" name="T19"/>
              <a:gd fmla="*/ 109 w 160" name="T20"/>
              <a:gd fmla="*/ 52 h 72" name="T21"/>
              <a:gd fmla="*/ 154 w 160" name="T22"/>
              <a:gd fmla="*/ 52 h 72" name="T23"/>
              <a:gd fmla="*/ 160 w 160" name="T24"/>
              <a:gd fmla="*/ 47 h 72" name="T25"/>
              <a:gd fmla="*/ 154 w 160" name="T26"/>
              <a:gd fmla="*/ 41 h 7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72" w="160">
                <a:moveTo>
                  <a:pt x="154" y="41"/>
                </a:moveTo>
                <a:cubicBezTo>
                  <a:pt x="135" y="34"/>
                  <a:pt x="132" y="14"/>
                  <a:pt x="132" y="14"/>
                </a:cubicBezTo>
                <a:cubicBezTo>
                  <a:pt x="132" y="14"/>
                  <a:pt x="132" y="9"/>
                  <a:pt x="132" y="0"/>
                </a:cubicBezTo>
                <a:cubicBezTo>
                  <a:pt x="28" y="0"/>
                  <a:pt x="28" y="0"/>
                  <a:pt x="28" y="0"/>
                </a:cubicBezTo>
                <a:cubicBezTo>
                  <a:pt x="28" y="9"/>
                  <a:pt x="28" y="14"/>
                  <a:pt x="28" y="14"/>
                </a:cubicBezTo>
                <a:cubicBezTo>
                  <a:pt x="28" y="14"/>
                  <a:pt x="25" y="34"/>
                  <a:pt x="6" y="41"/>
                </a:cubicBezTo>
                <a:cubicBezTo>
                  <a:pt x="6" y="41"/>
                  <a:pt x="0" y="42"/>
                  <a:pt x="0" y="47"/>
                </a:cubicBezTo>
                <a:cubicBezTo>
                  <a:pt x="0" y="53"/>
                  <a:pt x="6" y="52"/>
                  <a:pt x="6" y="52"/>
                </a:cubicBezTo>
                <a:cubicBezTo>
                  <a:pt x="51" y="52"/>
                  <a:pt x="51" y="52"/>
                  <a:pt x="51" y="52"/>
                </a:cubicBezTo>
                <a:cubicBezTo>
                  <a:pt x="56" y="64"/>
                  <a:pt x="67" y="72"/>
                  <a:pt x="80" y="72"/>
                </a:cubicBezTo>
                <a:cubicBezTo>
                  <a:pt x="93" y="72"/>
                  <a:pt x="104" y="64"/>
                  <a:pt x="109" y="52"/>
                </a:cubicBezTo>
                <a:cubicBezTo>
                  <a:pt x="154" y="52"/>
                  <a:pt x="154" y="52"/>
                  <a:pt x="154" y="52"/>
                </a:cubicBezTo>
                <a:cubicBezTo>
                  <a:pt x="154" y="52"/>
                  <a:pt x="160" y="53"/>
                  <a:pt x="160" y="47"/>
                </a:cubicBezTo>
                <a:cubicBezTo>
                  <a:pt x="160" y="42"/>
                  <a:pt x="154" y="41"/>
                  <a:pt x="154" y="4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29" name="Freeform 264"/>
          <p:cNvSpPr/>
          <p:nvPr/>
        </p:nvSpPr>
        <p:spPr bwMode="auto">
          <a:xfrm>
            <a:off x="1517650" y="4638675"/>
            <a:ext cx="234950" cy="52388"/>
          </a:xfrm>
          <a:custGeom>
            <a:gdLst>
              <a:gd fmla="*/ 104 w 104" name="T0"/>
              <a:gd fmla="*/ 0 h 23" name="T1"/>
              <a:gd fmla="*/ 0 w 104" name="T2"/>
              <a:gd fmla="*/ 0 h 23" name="T3"/>
              <a:gd fmla="*/ 0 w 104" name="T4"/>
              <a:gd fmla="*/ 23 h 23" name="T5"/>
              <a:gd fmla="*/ 104 w 104" name="T6"/>
              <a:gd fmla="*/ 23 h 23" name="T7"/>
              <a:gd fmla="*/ 104 w 104" name="T8"/>
              <a:gd fmla="*/ 0 h 23" name="T9"/>
            </a:gdLst>
            <a:cxnLst>
              <a:cxn ang="0">
                <a:pos x="T0" y="T1"/>
              </a:cxn>
              <a:cxn ang="0">
                <a:pos x="T2" y="T3"/>
              </a:cxn>
              <a:cxn ang="0">
                <a:pos x="T4" y="T5"/>
              </a:cxn>
              <a:cxn ang="0">
                <a:pos x="T6" y="T7"/>
              </a:cxn>
              <a:cxn ang="0">
                <a:pos x="T8" y="T9"/>
              </a:cxn>
            </a:cxnLst>
            <a:rect b="b" l="0" r="r" t="0"/>
            <a:pathLst>
              <a:path h="23" w="104">
                <a:moveTo>
                  <a:pt x="104" y="0"/>
                </a:moveTo>
                <a:cubicBezTo>
                  <a:pt x="0" y="0"/>
                  <a:pt x="0" y="0"/>
                  <a:pt x="0" y="0"/>
                </a:cubicBezTo>
                <a:cubicBezTo>
                  <a:pt x="0" y="9"/>
                  <a:pt x="0" y="17"/>
                  <a:pt x="0" y="23"/>
                </a:cubicBezTo>
                <a:cubicBezTo>
                  <a:pt x="104" y="23"/>
                  <a:pt x="104" y="23"/>
                  <a:pt x="104" y="23"/>
                </a:cubicBezTo>
                <a:cubicBezTo>
                  <a:pt x="104" y="17"/>
                  <a:pt x="104" y="9"/>
                  <a:pt x="104"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0" name="Freeform 265"/>
          <p:cNvSpPr>
            <a:spLocks noEditPoints="1"/>
          </p:cNvSpPr>
          <p:nvPr/>
        </p:nvSpPr>
        <p:spPr bwMode="auto">
          <a:xfrm>
            <a:off x="2112963" y="4437063"/>
            <a:ext cx="342900" cy="457200"/>
          </a:xfrm>
          <a:custGeom>
            <a:gdLst>
              <a:gd fmla="*/ 152 w 152" name="T0"/>
              <a:gd fmla="*/ 75 h 202" name="T1"/>
              <a:gd fmla="*/ 152 w 152" name="T2"/>
              <a:gd fmla="*/ 75 h 202" name="T3"/>
              <a:gd fmla="*/ 76 w 152" name="T4"/>
              <a:gd fmla="*/ 0 h 202" name="T5"/>
              <a:gd fmla="*/ 0 w 152" name="T6"/>
              <a:gd fmla="*/ 75 h 202" name="T7"/>
              <a:gd fmla="*/ 0 w 152" name="T8"/>
              <a:gd fmla="*/ 75 h 202" name="T9"/>
              <a:gd fmla="*/ 0 w 152" name="T10"/>
              <a:gd fmla="*/ 76 h 202" name="T11"/>
              <a:gd fmla="*/ 0 w 152" name="T12"/>
              <a:gd fmla="*/ 76 h 202" name="T13"/>
              <a:gd fmla="*/ 1 w 152" name="T14"/>
              <a:gd fmla="*/ 76 h 202" name="T15"/>
              <a:gd fmla="*/ 56 w 152" name="T16"/>
              <a:gd fmla="*/ 156 h 202" name="T17"/>
              <a:gd fmla="*/ 41 w 152" name="T18"/>
              <a:gd fmla="*/ 156 h 202" name="T19"/>
              <a:gd fmla="*/ 41 w 152" name="T20"/>
              <a:gd fmla="*/ 202 h 202" name="T21"/>
              <a:gd fmla="*/ 110 w 152" name="T22"/>
              <a:gd fmla="*/ 202 h 202" name="T23"/>
              <a:gd fmla="*/ 110 w 152" name="T24"/>
              <a:gd fmla="*/ 156 h 202" name="T25"/>
              <a:gd fmla="*/ 96 w 152" name="T26"/>
              <a:gd fmla="*/ 156 h 202" name="T27"/>
              <a:gd fmla="*/ 151 w 152" name="T28"/>
              <a:gd fmla="*/ 76 h 202" name="T29"/>
              <a:gd fmla="*/ 152 w 152" name="T30"/>
              <a:gd fmla="*/ 76 h 202" name="T31"/>
              <a:gd fmla="*/ 152 w 152" name="T32"/>
              <a:gd fmla="*/ 76 h 202" name="T33"/>
              <a:gd fmla="*/ 152 w 152" name="T34"/>
              <a:gd fmla="*/ 75 h 202" name="T35"/>
              <a:gd fmla="*/ 63 w 152" name="T36"/>
              <a:gd fmla="*/ 156 h 202" name="T37"/>
              <a:gd fmla="*/ 8 w 152" name="T38"/>
              <a:gd fmla="*/ 76 h 202" name="T39"/>
              <a:gd fmla="*/ 42 w 152" name="T40"/>
              <a:gd fmla="*/ 76 h 202" name="T41"/>
              <a:gd fmla="*/ 66 w 152" name="T42"/>
              <a:gd fmla="*/ 156 h 202" name="T43"/>
              <a:gd fmla="*/ 63 w 152" name="T44"/>
              <a:gd fmla="*/ 156 h 202" name="T45"/>
              <a:gd fmla="*/ 73 w 152" name="T46"/>
              <a:gd fmla="*/ 156 h 202" name="T47"/>
              <a:gd fmla="*/ 72 w 152" name="T48"/>
              <a:gd fmla="*/ 156 h 202" name="T49"/>
              <a:gd fmla="*/ 48 w 152" name="T50"/>
              <a:gd fmla="*/ 76 h 202" name="T51"/>
              <a:gd fmla="*/ 73 w 152" name="T52"/>
              <a:gd fmla="*/ 76 h 202" name="T53"/>
              <a:gd fmla="*/ 73 w 152" name="T54"/>
              <a:gd fmla="*/ 156 h 202" name="T55"/>
              <a:gd fmla="*/ 41 w 152" name="T56"/>
              <a:gd fmla="*/ 73 h 202" name="T57"/>
              <a:gd fmla="*/ 6 w 152" name="T58"/>
              <a:gd fmla="*/ 73 h 202" name="T59"/>
              <a:gd fmla="*/ 75 w 152" name="T60"/>
              <a:gd fmla="*/ 3 h 202" name="T61"/>
              <a:gd fmla="*/ 41 w 152" name="T62"/>
              <a:gd fmla="*/ 73 h 202" name="T63"/>
              <a:gd fmla="*/ 76 w 152" name="T64"/>
              <a:gd fmla="*/ 4 h 202" name="T65"/>
              <a:gd fmla="*/ 108 w 152" name="T66"/>
              <a:gd fmla="*/ 73 h 202" name="T67"/>
              <a:gd fmla="*/ 78 w 152" name="T68"/>
              <a:gd fmla="*/ 73 h 202" name="T69"/>
              <a:gd fmla="*/ 76 w 152" name="T70"/>
              <a:gd fmla="*/ 4 h 202" name="T71"/>
              <a:gd fmla="*/ 79 w 152" name="T72"/>
              <a:gd fmla="*/ 156 h 202" name="T73"/>
              <a:gd fmla="*/ 79 w 152" name="T74"/>
              <a:gd fmla="*/ 76 h 202" name="T75"/>
              <a:gd fmla="*/ 104 w 152" name="T76"/>
              <a:gd fmla="*/ 76 h 202" name="T77"/>
              <a:gd fmla="*/ 80 w 152" name="T78"/>
              <a:gd fmla="*/ 156 h 202" name="T79"/>
              <a:gd fmla="*/ 79 w 152" name="T80"/>
              <a:gd fmla="*/ 156 h 202" name="T81"/>
              <a:gd fmla="*/ 89 w 152" name="T82"/>
              <a:gd fmla="*/ 156 h 202" name="T83"/>
              <a:gd fmla="*/ 86 w 152" name="T84"/>
              <a:gd fmla="*/ 156 h 202" name="T85"/>
              <a:gd fmla="*/ 110 w 152" name="T86"/>
              <a:gd fmla="*/ 76 h 202" name="T87"/>
              <a:gd fmla="*/ 144 w 152" name="T88"/>
              <a:gd fmla="*/ 76 h 202" name="T89"/>
              <a:gd fmla="*/ 89 w 152" name="T90"/>
              <a:gd fmla="*/ 156 h 202"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201" w="152">
                <a:moveTo>
                  <a:pt x="152" y="75"/>
                </a:moveTo>
                <a:cubicBezTo>
                  <a:pt x="152" y="75"/>
                  <a:pt x="152" y="75"/>
                  <a:pt x="152" y="75"/>
                </a:cubicBezTo>
                <a:cubicBezTo>
                  <a:pt x="151" y="34"/>
                  <a:pt x="118" y="0"/>
                  <a:pt x="76" y="0"/>
                </a:cubicBezTo>
                <a:cubicBezTo>
                  <a:pt x="34" y="0"/>
                  <a:pt x="1" y="34"/>
                  <a:pt x="0" y="75"/>
                </a:cubicBezTo>
                <a:cubicBezTo>
                  <a:pt x="0" y="75"/>
                  <a:pt x="0" y="75"/>
                  <a:pt x="0" y="75"/>
                </a:cubicBezTo>
                <a:cubicBezTo>
                  <a:pt x="0" y="76"/>
                  <a:pt x="0" y="76"/>
                  <a:pt x="0" y="76"/>
                </a:cubicBezTo>
                <a:cubicBezTo>
                  <a:pt x="0" y="76"/>
                  <a:pt x="0" y="76"/>
                  <a:pt x="0" y="76"/>
                </a:cubicBezTo>
                <a:cubicBezTo>
                  <a:pt x="1" y="76"/>
                  <a:pt x="1" y="76"/>
                  <a:pt x="1" y="76"/>
                </a:cubicBezTo>
                <a:cubicBezTo>
                  <a:pt x="56" y="156"/>
                  <a:pt x="56" y="156"/>
                  <a:pt x="56" y="156"/>
                </a:cubicBezTo>
                <a:cubicBezTo>
                  <a:pt x="41" y="156"/>
                  <a:pt x="41" y="156"/>
                  <a:pt x="41" y="156"/>
                </a:cubicBezTo>
                <a:cubicBezTo>
                  <a:pt x="41" y="202"/>
                  <a:pt x="41" y="202"/>
                  <a:pt x="41" y="202"/>
                </a:cubicBezTo>
                <a:cubicBezTo>
                  <a:pt x="110" y="202"/>
                  <a:pt x="110" y="202"/>
                  <a:pt x="110" y="202"/>
                </a:cubicBezTo>
                <a:cubicBezTo>
                  <a:pt x="110" y="156"/>
                  <a:pt x="110" y="156"/>
                  <a:pt x="110" y="156"/>
                </a:cubicBezTo>
                <a:cubicBezTo>
                  <a:pt x="96" y="156"/>
                  <a:pt x="96" y="156"/>
                  <a:pt x="96" y="156"/>
                </a:cubicBezTo>
                <a:cubicBezTo>
                  <a:pt x="151" y="76"/>
                  <a:pt x="151" y="76"/>
                  <a:pt x="151" y="76"/>
                </a:cubicBezTo>
                <a:cubicBezTo>
                  <a:pt x="152" y="76"/>
                  <a:pt x="152" y="76"/>
                  <a:pt x="152" y="76"/>
                </a:cubicBezTo>
                <a:cubicBezTo>
                  <a:pt x="152" y="76"/>
                  <a:pt x="152" y="76"/>
                  <a:pt x="152" y="76"/>
                </a:cubicBezTo>
                <a:lnTo>
                  <a:pt x="152" y="75"/>
                </a:lnTo>
                <a:close/>
                <a:moveTo>
                  <a:pt x="63" y="156"/>
                </a:moveTo>
                <a:cubicBezTo>
                  <a:pt x="8" y="76"/>
                  <a:pt x="8" y="76"/>
                  <a:pt x="8" y="76"/>
                </a:cubicBezTo>
                <a:cubicBezTo>
                  <a:pt x="42" y="76"/>
                  <a:pt x="42" y="76"/>
                  <a:pt x="42" y="76"/>
                </a:cubicBezTo>
                <a:cubicBezTo>
                  <a:pt x="66" y="156"/>
                  <a:pt x="66" y="156"/>
                  <a:pt x="66" y="156"/>
                </a:cubicBezTo>
                <a:lnTo>
                  <a:pt x="63" y="156"/>
                </a:lnTo>
                <a:close/>
                <a:moveTo>
                  <a:pt x="73" y="156"/>
                </a:moveTo>
                <a:cubicBezTo>
                  <a:pt x="72" y="156"/>
                  <a:pt x="72" y="156"/>
                  <a:pt x="72" y="156"/>
                </a:cubicBezTo>
                <a:cubicBezTo>
                  <a:pt x="48" y="76"/>
                  <a:pt x="48" y="76"/>
                  <a:pt x="48" y="76"/>
                </a:cubicBezTo>
                <a:cubicBezTo>
                  <a:pt x="73" y="76"/>
                  <a:pt x="73" y="76"/>
                  <a:pt x="73" y="76"/>
                </a:cubicBezTo>
                <a:lnTo>
                  <a:pt x="73" y="156"/>
                </a:lnTo>
                <a:close/>
                <a:moveTo>
                  <a:pt x="41" y="73"/>
                </a:moveTo>
                <a:cubicBezTo>
                  <a:pt x="6" y="73"/>
                  <a:pt x="6" y="73"/>
                  <a:pt x="6" y="73"/>
                </a:cubicBezTo>
                <a:cubicBezTo>
                  <a:pt x="9" y="11"/>
                  <a:pt x="75" y="3"/>
                  <a:pt x="75" y="3"/>
                </a:cubicBezTo>
                <a:cubicBezTo>
                  <a:pt x="34" y="28"/>
                  <a:pt x="41" y="73"/>
                  <a:pt x="41" y="73"/>
                </a:cubicBezTo>
                <a:close/>
                <a:moveTo>
                  <a:pt x="76" y="4"/>
                </a:moveTo>
                <a:cubicBezTo>
                  <a:pt x="110" y="23"/>
                  <a:pt x="108" y="73"/>
                  <a:pt x="108" y="73"/>
                </a:cubicBezTo>
                <a:cubicBezTo>
                  <a:pt x="78" y="73"/>
                  <a:pt x="78" y="73"/>
                  <a:pt x="78" y="73"/>
                </a:cubicBezTo>
                <a:cubicBezTo>
                  <a:pt x="79" y="58"/>
                  <a:pt x="76" y="4"/>
                  <a:pt x="76" y="4"/>
                </a:cubicBezTo>
                <a:close/>
                <a:moveTo>
                  <a:pt x="79" y="156"/>
                </a:moveTo>
                <a:cubicBezTo>
                  <a:pt x="79" y="76"/>
                  <a:pt x="79" y="76"/>
                  <a:pt x="79" y="76"/>
                </a:cubicBezTo>
                <a:cubicBezTo>
                  <a:pt x="104" y="76"/>
                  <a:pt x="104" y="76"/>
                  <a:pt x="104" y="76"/>
                </a:cubicBezTo>
                <a:cubicBezTo>
                  <a:pt x="80" y="156"/>
                  <a:pt x="80" y="156"/>
                  <a:pt x="80" y="156"/>
                </a:cubicBezTo>
                <a:lnTo>
                  <a:pt x="79" y="156"/>
                </a:lnTo>
                <a:close/>
                <a:moveTo>
                  <a:pt x="89" y="156"/>
                </a:moveTo>
                <a:cubicBezTo>
                  <a:pt x="86" y="156"/>
                  <a:pt x="86" y="156"/>
                  <a:pt x="86" y="156"/>
                </a:cubicBezTo>
                <a:cubicBezTo>
                  <a:pt x="110" y="76"/>
                  <a:pt x="110" y="76"/>
                  <a:pt x="110" y="76"/>
                </a:cubicBezTo>
                <a:cubicBezTo>
                  <a:pt x="144" y="76"/>
                  <a:pt x="144" y="76"/>
                  <a:pt x="144" y="76"/>
                </a:cubicBezTo>
                <a:lnTo>
                  <a:pt x="89" y="15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1" name="Freeform 266"/>
          <p:cNvSpPr>
            <a:spLocks noEditPoints="1"/>
          </p:cNvSpPr>
          <p:nvPr/>
        </p:nvSpPr>
        <p:spPr bwMode="auto">
          <a:xfrm>
            <a:off x="2728913" y="4359275"/>
            <a:ext cx="322262" cy="434975"/>
          </a:xfrm>
          <a:custGeom>
            <a:gdLst>
              <a:gd fmla="*/ 87 w 143" name="T0"/>
              <a:gd fmla="*/ 35 h 193" name="T1"/>
              <a:gd fmla="*/ 73 w 143" name="T2"/>
              <a:gd fmla="*/ 26 h 193" name="T3"/>
              <a:gd fmla="*/ 85 w 143" name="T4"/>
              <a:gd fmla="*/ 13 h 193" name="T5"/>
              <a:gd fmla="*/ 70 w 143" name="T6"/>
              <a:gd fmla="*/ 1 h 193" name="T7"/>
              <a:gd fmla="*/ 60 w 143" name="T8"/>
              <a:gd fmla="*/ 15 h 193" name="T9"/>
              <a:gd fmla="*/ 71 w 143" name="T10"/>
              <a:gd fmla="*/ 6 h 193" name="T11"/>
              <a:gd fmla="*/ 80 w 143" name="T12"/>
              <a:gd fmla="*/ 13 h 193" name="T13"/>
              <a:gd fmla="*/ 69 w 143" name="T14"/>
              <a:gd fmla="*/ 23 h 193" name="T15"/>
              <a:gd fmla="*/ 68 w 143" name="T16"/>
              <a:gd fmla="*/ 35 h 193" name="T17"/>
              <a:gd fmla="*/ 55 w 143" name="T18"/>
              <a:gd fmla="*/ 52 h 193" name="T19"/>
              <a:gd fmla="*/ 71 w 143" name="T20"/>
              <a:gd fmla="*/ 193 h 193" name="T21"/>
              <a:gd fmla="*/ 87 w 143" name="T22"/>
              <a:gd fmla="*/ 52 h 193" name="T23"/>
              <a:gd fmla="*/ 20 w 143" name="T24"/>
              <a:gd fmla="*/ 153 h 193" name="T25"/>
              <a:gd fmla="*/ 48 w 143" name="T26"/>
              <a:gd fmla="*/ 108 h 193" name="T27"/>
              <a:gd fmla="*/ 77 w 143" name="T28"/>
              <a:gd fmla="*/ 139 h 193" name="T29"/>
              <a:gd fmla="*/ 72 w 143" name="T30"/>
              <a:gd fmla="*/ 129 h 193" name="T31"/>
              <a:gd fmla="*/ 72 w 143" name="T32"/>
              <a:gd fmla="*/ 148 h 193" name="T33"/>
              <a:gd fmla="*/ 42 w 143" name="T34"/>
              <a:gd fmla="*/ 116 h 193" name="T35"/>
              <a:gd fmla="*/ 14 w 143" name="T36"/>
              <a:gd fmla="*/ 121 h 193" name="T37"/>
              <a:gd fmla="*/ 71 w 143" name="T38"/>
              <a:gd fmla="*/ 150 h 193" name="T39"/>
              <a:gd fmla="*/ 56 w 143" name="T40"/>
              <a:gd fmla="*/ 161 h 193" name="T41"/>
              <a:gd fmla="*/ 75 w 143" name="T42"/>
              <a:gd fmla="*/ 162 h 193" name="T43"/>
              <a:gd fmla="*/ 74 w 143" name="T44"/>
              <a:gd fmla="*/ 153 h 193" name="T45"/>
              <a:gd fmla="*/ 97 w 143" name="T46"/>
              <a:gd fmla="*/ 148 h 193" name="T47"/>
              <a:gd fmla="*/ 74 w 143" name="T48"/>
              <a:gd fmla="*/ 153 h 193" name="T49"/>
              <a:gd fmla="*/ 78 w 143" name="T50"/>
              <a:gd fmla="*/ 173 h 193" name="T51"/>
              <a:gd fmla="*/ 94 w 143" name="T52"/>
              <a:gd fmla="*/ 170 h 193" name="T53"/>
              <a:gd fmla="*/ 102 w 143" name="T54"/>
              <a:gd fmla="*/ 170 h 193" name="T55"/>
              <a:gd fmla="*/ 99 w 143" name="T56"/>
              <a:gd fmla="*/ 157 h 193" name="T57"/>
              <a:gd fmla="*/ 102 w 143" name="T58"/>
              <a:gd fmla="*/ 170 h 193" name="T59"/>
              <a:gd fmla="*/ 110 w 143" name="T60"/>
              <a:gd fmla="*/ 167 h 193" name="T61"/>
              <a:gd fmla="*/ 76 w 143" name="T62"/>
              <a:gd fmla="*/ 100 h 193" name="T63"/>
              <a:gd fmla="*/ 124 w 143" name="T64"/>
              <a:gd fmla="*/ 91 h 193" name="T65"/>
              <a:gd fmla="*/ 114 w 143" name="T66"/>
              <a:gd fmla="*/ 167 h 193"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3" w="143">
                <a:moveTo>
                  <a:pt x="87" y="52"/>
                </a:moveTo>
                <a:cubicBezTo>
                  <a:pt x="87" y="35"/>
                  <a:pt x="87" y="35"/>
                  <a:pt x="87" y="35"/>
                </a:cubicBezTo>
                <a:cubicBezTo>
                  <a:pt x="73" y="35"/>
                  <a:pt x="73" y="35"/>
                  <a:pt x="73" y="35"/>
                </a:cubicBezTo>
                <a:cubicBezTo>
                  <a:pt x="73" y="26"/>
                  <a:pt x="73" y="26"/>
                  <a:pt x="73" y="26"/>
                </a:cubicBezTo>
                <a:cubicBezTo>
                  <a:pt x="73" y="26"/>
                  <a:pt x="74" y="26"/>
                  <a:pt x="74" y="26"/>
                </a:cubicBezTo>
                <a:cubicBezTo>
                  <a:pt x="79" y="25"/>
                  <a:pt x="85" y="20"/>
                  <a:pt x="85" y="13"/>
                </a:cubicBezTo>
                <a:cubicBezTo>
                  <a:pt x="85" y="10"/>
                  <a:pt x="84" y="6"/>
                  <a:pt x="81" y="4"/>
                </a:cubicBezTo>
                <a:cubicBezTo>
                  <a:pt x="80" y="2"/>
                  <a:pt x="76" y="0"/>
                  <a:pt x="70" y="1"/>
                </a:cubicBezTo>
                <a:cubicBezTo>
                  <a:pt x="63" y="1"/>
                  <a:pt x="59" y="5"/>
                  <a:pt x="58" y="12"/>
                </a:cubicBezTo>
                <a:cubicBezTo>
                  <a:pt x="58" y="13"/>
                  <a:pt x="58" y="15"/>
                  <a:pt x="60" y="15"/>
                </a:cubicBezTo>
                <a:cubicBezTo>
                  <a:pt x="61" y="15"/>
                  <a:pt x="63" y="14"/>
                  <a:pt x="63" y="12"/>
                </a:cubicBezTo>
                <a:cubicBezTo>
                  <a:pt x="63" y="9"/>
                  <a:pt x="64" y="6"/>
                  <a:pt x="71" y="6"/>
                </a:cubicBezTo>
                <a:cubicBezTo>
                  <a:pt x="74" y="5"/>
                  <a:pt x="76" y="6"/>
                  <a:pt x="78" y="8"/>
                </a:cubicBezTo>
                <a:cubicBezTo>
                  <a:pt x="79" y="9"/>
                  <a:pt x="80" y="11"/>
                  <a:pt x="80" y="13"/>
                </a:cubicBezTo>
                <a:cubicBezTo>
                  <a:pt x="80" y="17"/>
                  <a:pt x="76" y="20"/>
                  <a:pt x="73" y="21"/>
                </a:cubicBezTo>
                <a:cubicBezTo>
                  <a:pt x="71" y="21"/>
                  <a:pt x="70" y="22"/>
                  <a:pt x="69" y="23"/>
                </a:cubicBezTo>
                <a:cubicBezTo>
                  <a:pt x="68" y="26"/>
                  <a:pt x="68" y="26"/>
                  <a:pt x="68" y="26"/>
                </a:cubicBezTo>
                <a:cubicBezTo>
                  <a:pt x="68" y="35"/>
                  <a:pt x="68" y="35"/>
                  <a:pt x="68" y="35"/>
                </a:cubicBezTo>
                <a:cubicBezTo>
                  <a:pt x="55" y="35"/>
                  <a:pt x="55" y="35"/>
                  <a:pt x="55" y="35"/>
                </a:cubicBezTo>
                <a:cubicBezTo>
                  <a:pt x="55" y="52"/>
                  <a:pt x="55" y="52"/>
                  <a:pt x="55" y="52"/>
                </a:cubicBezTo>
                <a:cubicBezTo>
                  <a:pt x="23" y="59"/>
                  <a:pt x="0" y="88"/>
                  <a:pt x="0" y="122"/>
                </a:cubicBezTo>
                <a:cubicBezTo>
                  <a:pt x="0" y="161"/>
                  <a:pt x="32" y="193"/>
                  <a:pt x="71" y="193"/>
                </a:cubicBezTo>
                <a:cubicBezTo>
                  <a:pt x="110" y="193"/>
                  <a:pt x="143" y="161"/>
                  <a:pt x="143" y="122"/>
                </a:cubicBezTo>
                <a:cubicBezTo>
                  <a:pt x="143" y="88"/>
                  <a:pt x="119" y="59"/>
                  <a:pt x="87" y="52"/>
                </a:cubicBezTo>
                <a:close/>
                <a:moveTo>
                  <a:pt x="51" y="168"/>
                </a:moveTo>
                <a:cubicBezTo>
                  <a:pt x="42" y="144"/>
                  <a:pt x="20" y="153"/>
                  <a:pt x="20" y="153"/>
                </a:cubicBezTo>
                <a:cubicBezTo>
                  <a:pt x="27" y="134"/>
                  <a:pt x="4" y="117"/>
                  <a:pt x="4" y="117"/>
                </a:cubicBezTo>
                <a:cubicBezTo>
                  <a:pt x="27" y="125"/>
                  <a:pt x="48" y="108"/>
                  <a:pt x="48" y="108"/>
                </a:cubicBezTo>
                <a:cubicBezTo>
                  <a:pt x="48" y="126"/>
                  <a:pt x="76" y="127"/>
                  <a:pt x="76" y="127"/>
                </a:cubicBezTo>
                <a:cubicBezTo>
                  <a:pt x="75" y="131"/>
                  <a:pt x="76" y="135"/>
                  <a:pt x="77" y="139"/>
                </a:cubicBezTo>
                <a:cubicBezTo>
                  <a:pt x="76" y="140"/>
                  <a:pt x="74" y="142"/>
                  <a:pt x="73" y="145"/>
                </a:cubicBezTo>
                <a:cubicBezTo>
                  <a:pt x="71" y="140"/>
                  <a:pt x="70" y="135"/>
                  <a:pt x="72" y="129"/>
                </a:cubicBezTo>
                <a:cubicBezTo>
                  <a:pt x="72" y="129"/>
                  <a:pt x="66" y="134"/>
                  <a:pt x="72" y="147"/>
                </a:cubicBezTo>
                <a:cubicBezTo>
                  <a:pt x="72" y="148"/>
                  <a:pt x="72" y="148"/>
                  <a:pt x="72" y="148"/>
                </a:cubicBezTo>
                <a:cubicBezTo>
                  <a:pt x="65" y="145"/>
                  <a:pt x="56" y="141"/>
                  <a:pt x="47" y="137"/>
                </a:cubicBezTo>
                <a:cubicBezTo>
                  <a:pt x="45" y="132"/>
                  <a:pt x="41" y="123"/>
                  <a:pt x="42" y="116"/>
                </a:cubicBezTo>
                <a:cubicBezTo>
                  <a:pt x="42" y="116"/>
                  <a:pt x="37" y="120"/>
                  <a:pt x="45" y="136"/>
                </a:cubicBezTo>
                <a:cubicBezTo>
                  <a:pt x="34" y="130"/>
                  <a:pt x="22" y="125"/>
                  <a:pt x="14" y="121"/>
                </a:cubicBezTo>
                <a:cubicBezTo>
                  <a:pt x="51" y="141"/>
                  <a:pt x="51" y="141"/>
                  <a:pt x="51" y="141"/>
                </a:cubicBezTo>
                <a:cubicBezTo>
                  <a:pt x="56" y="144"/>
                  <a:pt x="65" y="147"/>
                  <a:pt x="71" y="150"/>
                </a:cubicBezTo>
                <a:cubicBezTo>
                  <a:pt x="71" y="150"/>
                  <a:pt x="71" y="151"/>
                  <a:pt x="71" y="151"/>
                </a:cubicBezTo>
                <a:cubicBezTo>
                  <a:pt x="67" y="152"/>
                  <a:pt x="61" y="154"/>
                  <a:pt x="56" y="161"/>
                </a:cubicBezTo>
                <a:cubicBezTo>
                  <a:pt x="56" y="161"/>
                  <a:pt x="63" y="154"/>
                  <a:pt x="71" y="153"/>
                </a:cubicBezTo>
                <a:cubicBezTo>
                  <a:pt x="72" y="155"/>
                  <a:pt x="73" y="159"/>
                  <a:pt x="75" y="162"/>
                </a:cubicBezTo>
                <a:cubicBezTo>
                  <a:pt x="62" y="161"/>
                  <a:pt x="51" y="168"/>
                  <a:pt x="51" y="168"/>
                </a:cubicBezTo>
                <a:close/>
                <a:moveTo>
                  <a:pt x="74" y="153"/>
                </a:moveTo>
                <a:cubicBezTo>
                  <a:pt x="72" y="147"/>
                  <a:pt x="76" y="140"/>
                  <a:pt x="83" y="139"/>
                </a:cubicBezTo>
                <a:cubicBezTo>
                  <a:pt x="89" y="137"/>
                  <a:pt x="96" y="141"/>
                  <a:pt x="97" y="148"/>
                </a:cubicBezTo>
                <a:cubicBezTo>
                  <a:pt x="99" y="154"/>
                  <a:pt x="95" y="161"/>
                  <a:pt x="88" y="162"/>
                </a:cubicBezTo>
                <a:cubicBezTo>
                  <a:pt x="82" y="164"/>
                  <a:pt x="75" y="160"/>
                  <a:pt x="74" y="153"/>
                </a:cubicBezTo>
                <a:close/>
                <a:moveTo>
                  <a:pt x="88" y="179"/>
                </a:moveTo>
                <a:cubicBezTo>
                  <a:pt x="84" y="180"/>
                  <a:pt x="79" y="178"/>
                  <a:pt x="78" y="173"/>
                </a:cubicBezTo>
                <a:cubicBezTo>
                  <a:pt x="77" y="169"/>
                  <a:pt x="80" y="164"/>
                  <a:pt x="84" y="163"/>
                </a:cubicBezTo>
                <a:cubicBezTo>
                  <a:pt x="89" y="162"/>
                  <a:pt x="93" y="165"/>
                  <a:pt x="94" y="170"/>
                </a:cubicBezTo>
                <a:cubicBezTo>
                  <a:pt x="95" y="174"/>
                  <a:pt x="93" y="178"/>
                  <a:pt x="88" y="179"/>
                </a:cubicBezTo>
                <a:close/>
                <a:moveTo>
                  <a:pt x="102" y="170"/>
                </a:moveTo>
                <a:cubicBezTo>
                  <a:pt x="98" y="171"/>
                  <a:pt x="95" y="168"/>
                  <a:pt x="94" y="165"/>
                </a:cubicBezTo>
                <a:cubicBezTo>
                  <a:pt x="93" y="161"/>
                  <a:pt x="95" y="158"/>
                  <a:pt x="99" y="157"/>
                </a:cubicBezTo>
                <a:cubicBezTo>
                  <a:pt x="102" y="156"/>
                  <a:pt x="106" y="159"/>
                  <a:pt x="107" y="162"/>
                </a:cubicBezTo>
                <a:cubicBezTo>
                  <a:pt x="107" y="165"/>
                  <a:pt x="105" y="169"/>
                  <a:pt x="102" y="170"/>
                </a:cubicBezTo>
                <a:close/>
                <a:moveTo>
                  <a:pt x="114" y="167"/>
                </a:moveTo>
                <a:cubicBezTo>
                  <a:pt x="111" y="173"/>
                  <a:pt x="110" y="167"/>
                  <a:pt x="110" y="167"/>
                </a:cubicBezTo>
                <a:cubicBezTo>
                  <a:pt x="110" y="141"/>
                  <a:pt x="85" y="133"/>
                  <a:pt x="85" y="133"/>
                </a:cubicBezTo>
                <a:cubicBezTo>
                  <a:pt x="95" y="110"/>
                  <a:pt x="76" y="100"/>
                  <a:pt x="76" y="100"/>
                </a:cubicBezTo>
                <a:cubicBezTo>
                  <a:pt x="93" y="91"/>
                  <a:pt x="91" y="64"/>
                  <a:pt x="91" y="64"/>
                </a:cubicBezTo>
                <a:cubicBezTo>
                  <a:pt x="99" y="86"/>
                  <a:pt x="124" y="91"/>
                  <a:pt x="124" y="91"/>
                </a:cubicBezTo>
                <a:cubicBezTo>
                  <a:pt x="112" y="102"/>
                  <a:pt x="128" y="124"/>
                  <a:pt x="128" y="124"/>
                </a:cubicBezTo>
                <a:cubicBezTo>
                  <a:pt x="114" y="131"/>
                  <a:pt x="114" y="167"/>
                  <a:pt x="114" y="167"/>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2" name="Freeform 267"/>
          <p:cNvSpPr/>
          <p:nvPr/>
        </p:nvSpPr>
        <p:spPr bwMode="auto">
          <a:xfrm>
            <a:off x="3275013" y="4559300"/>
            <a:ext cx="92075" cy="182563"/>
          </a:xfrm>
          <a:custGeom>
            <a:gdLst>
              <a:gd fmla="*/ 27 w 41" name="T0"/>
              <a:gd fmla="*/ 65 h 81" name="T1"/>
              <a:gd fmla="*/ 22 w 41" name="T2"/>
              <a:gd fmla="*/ 41 h 81" name="T3"/>
              <a:gd fmla="*/ 33 w 41" name="T4"/>
              <a:gd fmla="*/ 20 h 81" name="T5"/>
              <a:gd fmla="*/ 21 w 41" name="T6"/>
              <a:gd fmla="*/ 38 h 81" name="T7"/>
              <a:gd fmla="*/ 11 w 41" name="T8"/>
              <a:gd fmla="*/ 0 h 81" name="T9"/>
              <a:gd fmla="*/ 19 w 41" name="T10"/>
              <a:gd fmla="*/ 33 h 81" name="T11"/>
              <a:gd fmla="*/ 0 w 41" name="T12"/>
              <a:gd fmla="*/ 26 h 81" name="T13"/>
              <a:gd fmla="*/ 19 w 41" name="T14"/>
              <a:gd fmla="*/ 36 h 81" name="T15"/>
              <a:gd fmla="*/ 26 w 41" name="T16"/>
              <a:gd fmla="*/ 64 h 81" name="T17"/>
              <a:gd fmla="*/ 6 w 41" name="T18"/>
              <a:gd fmla="*/ 59 h 81" name="T19"/>
              <a:gd fmla="*/ 26 w 41" name="T20"/>
              <a:gd fmla="*/ 67 h 81" name="T21"/>
              <a:gd fmla="*/ 29 w 41" name="T22"/>
              <a:gd fmla="*/ 81 h 81" name="T23"/>
              <a:gd fmla="*/ 28 w 41" name="T24"/>
              <a:gd fmla="*/ 69 h 81" name="T25"/>
              <a:gd fmla="*/ 28 w 41" name="T26"/>
              <a:gd fmla="*/ 69 h 81" name="T27"/>
              <a:gd fmla="*/ 41 w 41" name="T28"/>
              <a:gd fmla="*/ 50 h 81" name="T29"/>
              <a:gd fmla="*/ 27 w 41" name="T30"/>
              <a:gd fmla="*/ 65 h 81"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1" w="41">
                <a:moveTo>
                  <a:pt x="27" y="65"/>
                </a:moveTo>
                <a:cubicBezTo>
                  <a:pt x="26" y="58"/>
                  <a:pt x="24" y="48"/>
                  <a:pt x="22" y="41"/>
                </a:cubicBezTo>
                <a:cubicBezTo>
                  <a:pt x="24" y="28"/>
                  <a:pt x="29" y="22"/>
                  <a:pt x="33" y="20"/>
                </a:cubicBezTo>
                <a:cubicBezTo>
                  <a:pt x="24" y="25"/>
                  <a:pt x="22" y="34"/>
                  <a:pt x="21" y="38"/>
                </a:cubicBezTo>
                <a:cubicBezTo>
                  <a:pt x="16" y="16"/>
                  <a:pt x="11" y="0"/>
                  <a:pt x="11" y="0"/>
                </a:cubicBezTo>
                <a:cubicBezTo>
                  <a:pt x="13" y="9"/>
                  <a:pt x="16" y="21"/>
                  <a:pt x="19" y="33"/>
                </a:cubicBezTo>
                <a:cubicBezTo>
                  <a:pt x="5" y="23"/>
                  <a:pt x="0" y="26"/>
                  <a:pt x="0" y="26"/>
                </a:cubicBezTo>
                <a:cubicBezTo>
                  <a:pt x="7" y="27"/>
                  <a:pt x="15" y="32"/>
                  <a:pt x="19" y="36"/>
                </a:cubicBezTo>
                <a:cubicBezTo>
                  <a:pt x="21" y="45"/>
                  <a:pt x="24" y="57"/>
                  <a:pt x="26" y="64"/>
                </a:cubicBezTo>
                <a:cubicBezTo>
                  <a:pt x="13" y="54"/>
                  <a:pt x="6" y="59"/>
                  <a:pt x="6" y="59"/>
                </a:cubicBezTo>
                <a:cubicBezTo>
                  <a:pt x="16" y="57"/>
                  <a:pt x="23" y="63"/>
                  <a:pt x="26" y="67"/>
                </a:cubicBezTo>
                <a:cubicBezTo>
                  <a:pt x="28" y="75"/>
                  <a:pt x="29" y="81"/>
                  <a:pt x="29" y="81"/>
                </a:cubicBezTo>
                <a:cubicBezTo>
                  <a:pt x="29" y="77"/>
                  <a:pt x="29" y="73"/>
                  <a:pt x="28" y="69"/>
                </a:cubicBezTo>
                <a:cubicBezTo>
                  <a:pt x="28" y="69"/>
                  <a:pt x="28" y="69"/>
                  <a:pt x="28" y="69"/>
                </a:cubicBezTo>
                <a:cubicBezTo>
                  <a:pt x="28" y="58"/>
                  <a:pt x="41" y="50"/>
                  <a:pt x="41" y="50"/>
                </a:cubicBezTo>
                <a:cubicBezTo>
                  <a:pt x="30" y="53"/>
                  <a:pt x="28" y="63"/>
                  <a:pt x="27" y="65"/>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3" name="Freeform 268"/>
          <p:cNvSpPr/>
          <p:nvPr/>
        </p:nvSpPr>
        <p:spPr bwMode="auto">
          <a:xfrm>
            <a:off x="3484563" y="4468813"/>
            <a:ext cx="239712" cy="88900"/>
          </a:xfrm>
          <a:custGeom>
            <a:gdLst>
              <a:gd fmla="*/ 101 w 106" name="T0"/>
              <a:gd fmla="*/ 0 h 39" name="T1"/>
              <a:gd fmla="*/ 5 w 106" name="T2"/>
              <a:gd fmla="*/ 0 h 39" name="T3"/>
              <a:gd fmla="*/ 0 w 106" name="T4"/>
              <a:gd fmla="*/ 5 h 39" name="T5"/>
              <a:gd fmla="*/ 0 w 106" name="T6"/>
              <a:gd fmla="*/ 34 h 39" name="T7"/>
              <a:gd fmla="*/ 5 w 106" name="T8"/>
              <a:gd fmla="*/ 39 h 39" name="T9"/>
              <a:gd fmla="*/ 101 w 106" name="T10"/>
              <a:gd fmla="*/ 39 h 39" name="T11"/>
              <a:gd fmla="*/ 106 w 106" name="T12"/>
              <a:gd fmla="*/ 34 h 39" name="T13"/>
              <a:gd fmla="*/ 106 w 106" name="T14"/>
              <a:gd fmla="*/ 5 h 39" name="T15"/>
              <a:gd fmla="*/ 101 w 106" name="T16"/>
              <a:gd fmla="*/ 0 h 3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9" w="105">
                <a:moveTo>
                  <a:pt x="101" y="0"/>
                </a:moveTo>
                <a:cubicBezTo>
                  <a:pt x="5" y="0"/>
                  <a:pt x="5" y="0"/>
                  <a:pt x="5" y="0"/>
                </a:cubicBezTo>
                <a:cubicBezTo>
                  <a:pt x="2" y="0"/>
                  <a:pt x="0" y="3"/>
                  <a:pt x="0" y="5"/>
                </a:cubicBezTo>
                <a:cubicBezTo>
                  <a:pt x="0" y="34"/>
                  <a:pt x="0" y="34"/>
                  <a:pt x="0" y="34"/>
                </a:cubicBezTo>
                <a:cubicBezTo>
                  <a:pt x="0" y="37"/>
                  <a:pt x="2" y="39"/>
                  <a:pt x="5" y="39"/>
                </a:cubicBezTo>
                <a:cubicBezTo>
                  <a:pt x="101" y="39"/>
                  <a:pt x="101" y="39"/>
                  <a:pt x="101" y="39"/>
                </a:cubicBezTo>
                <a:cubicBezTo>
                  <a:pt x="104" y="39"/>
                  <a:pt x="106" y="37"/>
                  <a:pt x="106" y="34"/>
                </a:cubicBezTo>
                <a:cubicBezTo>
                  <a:pt x="106" y="5"/>
                  <a:pt x="106" y="5"/>
                  <a:pt x="106" y="5"/>
                </a:cubicBezTo>
                <a:cubicBezTo>
                  <a:pt x="106" y="3"/>
                  <a:pt x="104" y="0"/>
                  <a:pt x="101"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4" name="Freeform 269"/>
          <p:cNvSpPr>
            <a:spLocks noEditPoints="1"/>
          </p:cNvSpPr>
          <p:nvPr/>
        </p:nvSpPr>
        <p:spPr bwMode="auto">
          <a:xfrm>
            <a:off x="3332163" y="4565650"/>
            <a:ext cx="376237" cy="277813"/>
          </a:xfrm>
          <a:custGeom>
            <a:gdLst>
              <a:gd fmla="*/ 166 w 167" name="T0"/>
              <a:gd fmla="*/ 0 h 123" name="T1"/>
              <a:gd fmla="*/ 83 w 167" name="T2"/>
              <a:gd fmla="*/ 0 h 123" name="T3"/>
              <a:gd fmla="*/ 85 w 167" name="T4"/>
              <a:gd fmla="*/ 39 h 123" name="T5"/>
              <a:gd fmla="*/ 85 w 167" name="T6"/>
              <a:gd fmla="*/ 39 h 123" name="T7"/>
              <a:gd fmla="*/ 64 w 167" name="T8"/>
              <a:gd fmla="*/ 63 h 123" name="T9"/>
              <a:gd fmla="*/ 32 w 167" name="T10"/>
              <a:gd fmla="*/ 64 h 123" name="T11"/>
              <a:gd fmla="*/ 4 w 167" name="T12"/>
              <a:gd fmla="*/ 113 h 123" name="T13"/>
              <a:gd fmla="*/ 2 w 167" name="T14"/>
              <a:gd fmla="*/ 113 h 123" name="T15"/>
              <a:gd fmla="*/ 2 w 167" name="T16"/>
              <a:gd fmla="*/ 123 h 123" name="T17"/>
              <a:gd fmla="*/ 8 w 167" name="T18"/>
              <a:gd fmla="*/ 123 h 123" name="T19"/>
              <a:gd fmla="*/ 8 w 167" name="T20"/>
              <a:gd fmla="*/ 123 h 123" name="T21"/>
              <a:gd fmla="*/ 66 w 167" name="T22"/>
              <a:gd fmla="*/ 123 h 123" name="T23"/>
              <a:gd fmla="*/ 66 w 167" name="T24"/>
              <a:gd fmla="*/ 123 h 123" name="T25"/>
              <a:gd fmla="*/ 66 w 167" name="T26"/>
              <a:gd fmla="*/ 123 h 123" name="T27"/>
              <a:gd fmla="*/ 66 w 167" name="T28"/>
              <a:gd fmla="*/ 123 h 123" name="T29"/>
              <a:gd fmla="*/ 110 w 167" name="T30"/>
              <a:gd fmla="*/ 123 h 123" name="T31"/>
              <a:gd fmla="*/ 164 w 167" name="T32"/>
              <a:gd fmla="*/ 123 h 123" name="T33"/>
              <a:gd fmla="*/ 166 w 167" name="T34"/>
              <a:gd fmla="*/ 113 h 123" name="T35"/>
              <a:gd fmla="*/ 157 w 167" name="T36"/>
              <a:gd fmla="*/ 61 h 123" name="T37"/>
              <a:gd fmla="*/ 166 w 167" name="T38"/>
              <a:gd fmla="*/ 0 h 123" name="T39"/>
              <a:gd fmla="*/ 111 w 167" name="T40"/>
              <a:gd fmla="*/ 12 h 123" name="T41"/>
              <a:gd fmla="*/ 111 w 167" name="T42"/>
              <a:gd fmla="*/ 11 h 123" name="T43"/>
              <a:gd fmla="*/ 113 w 167" name="T44"/>
              <a:gd fmla="*/ 10 h 123" name="T45"/>
              <a:gd fmla="*/ 131 w 167" name="T46"/>
              <a:gd fmla="*/ 10 h 123" name="T47"/>
              <a:gd fmla="*/ 133 w 167" name="T48"/>
              <a:gd fmla="*/ 11 h 123" name="T49"/>
              <a:gd fmla="*/ 133 w 167" name="T50"/>
              <a:gd fmla="*/ 12 h 123" name="T51"/>
              <a:gd fmla="*/ 133 w 167" name="T52"/>
              <a:gd fmla="*/ 27 h 123" name="T53"/>
              <a:gd fmla="*/ 133 w 167" name="T54"/>
              <a:gd fmla="*/ 28 h 123" name="T55"/>
              <a:gd fmla="*/ 131 w 167" name="T56"/>
              <a:gd fmla="*/ 29 h 123" name="T57"/>
              <a:gd fmla="*/ 113 w 167" name="T58"/>
              <a:gd fmla="*/ 29 h 123" name="T59"/>
              <a:gd fmla="*/ 111 w 167" name="T60"/>
              <a:gd fmla="*/ 28 h 123" name="T61"/>
              <a:gd fmla="*/ 111 w 167" name="T62"/>
              <a:gd fmla="*/ 27 h 123" name="T63"/>
              <a:gd fmla="*/ 111 w 167" name="T64"/>
              <a:gd fmla="*/ 12 h 123" name="T65"/>
              <a:gd fmla="*/ 91 w 167" name="T66"/>
              <a:gd fmla="*/ 5 h 123" name="T67"/>
              <a:gd fmla="*/ 109 w 167" name="T68"/>
              <a:gd fmla="*/ 11 h 123" name="T69"/>
              <a:gd fmla="*/ 109 w 167" name="T70"/>
              <a:gd fmla="*/ 28 h 123" name="T71"/>
              <a:gd fmla="*/ 91 w 167" name="T72"/>
              <a:gd fmla="*/ 34 h 123" name="T73"/>
              <a:gd fmla="*/ 91 w 167" name="T74"/>
              <a:gd fmla="*/ 5 h 123" name="T75"/>
              <a:gd fmla="*/ 136 w 167" name="T76"/>
              <a:gd fmla="*/ 45 h 123" name="T77"/>
              <a:gd fmla="*/ 131 w 167" name="T78"/>
              <a:gd fmla="*/ 53 h 123" name="T79"/>
              <a:gd fmla="*/ 122 w 167" name="T80"/>
              <a:gd fmla="*/ 33 h 123" name="T81"/>
              <a:gd fmla="*/ 113 w 167" name="T82"/>
              <a:gd fmla="*/ 53 h 123" name="T83"/>
              <a:gd fmla="*/ 108 w 167" name="T84"/>
              <a:gd fmla="*/ 45 h 123" name="T85"/>
              <a:gd fmla="*/ 93 w 167" name="T86"/>
              <a:gd fmla="*/ 46 h 123" name="T87"/>
              <a:gd fmla="*/ 109 w 167" name="T88"/>
              <a:gd fmla="*/ 30 h 123" name="T89"/>
              <a:gd fmla="*/ 111 w 167" name="T90"/>
              <a:gd fmla="*/ 31 h 123" name="T91"/>
              <a:gd fmla="*/ 133 w 167" name="T92"/>
              <a:gd fmla="*/ 31 h 123" name="T93"/>
              <a:gd fmla="*/ 135 w 167" name="T94"/>
              <a:gd fmla="*/ 30 h 123" name="T95"/>
              <a:gd fmla="*/ 150 w 167" name="T96"/>
              <a:gd fmla="*/ 46 h 123" name="T97"/>
              <a:gd fmla="*/ 136 w 167" name="T98"/>
              <a:gd fmla="*/ 45 h 123" name="T99"/>
              <a:gd fmla="*/ 154 w 167" name="T100"/>
              <a:gd fmla="*/ 34 h 123" name="T101"/>
              <a:gd fmla="*/ 135 w 167" name="T102"/>
              <a:gd fmla="*/ 29 h 123" name="T103"/>
              <a:gd fmla="*/ 135 w 167" name="T104"/>
              <a:gd fmla="*/ 29 h 123" name="T105"/>
              <a:gd fmla="*/ 135 w 167" name="T106"/>
              <a:gd fmla="*/ 11 h 123" name="T107"/>
              <a:gd fmla="*/ 135 w 167" name="T108"/>
              <a:gd fmla="*/ 11 h 123" name="T109"/>
              <a:gd fmla="*/ 154 w 167" name="T110"/>
              <a:gd fmla="*/ 5 h 123" name="T111"/>
              <a:gd fmla="*/ 154 w 167" name="T112"/>
              <a:gd fmla="*/ 34 h 123"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23" w="167">
                <a:moveTo>
                  <a:pt x="166" y="0"/>
                </a:moveTo>
                <a:cubicBezTo>
                  <a:pt x="83" y="0"/>
                  <a:pt x="83" y="0"/>
                  <a:pt x="83" y="0"/>
                </a:cubicBezTo>
                <a:cubicBezTo>
                  <a:pt x="85" y="39"/>
                  <a:pt x="85" y="39"/>
                  <a:pt x="85" y="39"/>
                </a:cubicBezTo>
                <a:cubicBezTo>
                  <a:pt x="85" y="39"/>
                  <a:pt x="85" y="39"/>
                  <a:pt x="85" y="39"/>
                </a:cubicBezTo>
                <a:cubicBezTo>
                  <a:pt x="85" y="39"/>
                  <a:pt x="87" y="65"/>
                  <a:pt x="64" y="63"/>
                </a:cubicBezTo>
                <a:cubicBezTo>
                  <a:pt x="46" y="59"/>
                  <a:pt x="32" y="64"/>
                  <a:pt x="32" y="64"/>
                </a:cubicBezTo>
                <a:cubicBezTo>
                  <a:pt x="0" y="75"/>
                  <a:pt x="1" y="100"/>
                  <a:pt x="4" y="113"/>
                </a:cubicBezTo>
                <a:cubicBezTo>
                  <a:pt x="2" y="113"/>
                  <a:pt x="2" y="113"/>
                  <a:pt x="2" y="113"/>
                </a:cubicBezTo>
                <a:cubicBezTo>
                  <a:pt x="2" y="123"/>
                  <a:pt x="2" y="123"/>
                  <a:pt x="2" y="123"/>
                </a:cubicBezTo>
                <a:cubicBezTo>
                  <a:pt x="8" y="123"/>
                  <a:pt x="8" y="123"/>
                  <a:pt x="8" y="123"/>
                </a:cubicBezTo>
                <a:cubicBezTo>
                  <a:pt x="8" y="123"/>
                  <a:pt x="8" y="123"/>
                  <a:pt x="8" y="123"/>
                </a:cubicBezTo>
                <a:cubicBezTo>
                  <a:pt x="66" y="123"/>
                  <a:pt x="66" y="123"/>
                  <a:pt x="66" y="123"/>
                </a:cubicBezTo>
                <a:cubicBezTo>
                  <a:pt x="66" y="123"/>
                  <a:pt x="66" y="123"/>
                  <a:pt x="66" y="123"/>
                </a:cubicBezTo>
                <a:cubicBezTo>
                  <a:pt x="66" y="123"/>
                  <a:pt x="66" y="123"/>
                  <a:pt x="66" y="123"/>
                </a:cubicBezTo>
                <a:cubicBezTo>
                  <a:pt x="66" y="123"/>
                  <a:pt x="66" y="123"/>
                  <a:pt x="66" y="123"/>
                </a:cubicBezTo>
                <a:cubicBezTo>
                  <a:pt x="112" y="100"/>
                  <a:pt x="110" y="123"/>
                  <a:pt x="110" y="123"/>
                </a:cubicBezTo>
                <a:cubicBezTo>
                  <a:pt x="164" y="123"/>
                  <a:pt x="164" y="123"/>
                  <a:pt x="164" y="123"/>
                </a:cubicBezTo>
                <a:cubicBezTo>
                  <a:pt x="166" y="113"/>
                  <a:pt x="166" y="113"/>
                  <a:pt x="166" y="113"/>
                </a:cubicBezTo>
                <a:cubicBezTo>
                  <a:pt x="167" y="92"/>
                  <a:pt x="161" y="71"/>
                  <a:pt x="157" y="61"/>
                </a:cubicBezTo>
                <a:lnTo>
                  <a:pt x="166" y="0"/>
                </a:lnTo>
                <a:close/>
                <a:moveTo>
                  <a:pt x="111" y="12"/>
                </a:moveTo>
                <a:cubicBezTo>
                  <a:pt x="111" y="12"/>
                  <a:pt x="111" y="12"/>
                  <a:pt x="111" y="11"/>
                </a:cubicBezTo>
                <a:cubicBezTo>
                  <a:pt x="112" y="11"/>
                  <a:pt x="112" y="10"/>
                  <a:pt x="113" y="10"/>
                </a:cubicBezTo>
                <a:cubicBezTo>
                  <a:pt x="131" y="10"/>
                  <a:pt x="131" y="10"/>
                  <a:pt x="131" y="10"/>
                </a:cubicBezTo>
                <a:cubicBezTo>
                  <a:pt x="132" y="10"/>
                  <a:pt x="133" y="11"/>
                  <a:pt x="133" y="11"/>
                </a:cubicBezTo>
                <a:cubicBezTo>
                  <a:pt x="133" y="12"/>
                  <a:pt x="133" y="12"/>
                  <a:pt x="133" y="12"/>
                </a:cubicBezTo>
                <a:cubicBezTo>
                  <a:pt x="133" y="27"/>
                  <a:pt x="133" y="27"/>
                  <a:pt x="133" y="27"/>
                </a:cubicBezTo>
                <a:cubicBezTo>
                  <a:pt x="133" y="27"/>
                  <a:pt x="133" y="28"/>
                  <a:pt x="133" y="28"/>
                </a:cubicBezTo>
                <a:cubicBezTo>
                  <a:pt x="133" y="29"/>
                  <a:pt x="132" y="29"/>
                  <a:pt x="131" y="29"/>
                </a:cubicBezTo>
                <a:cubicBezTo>
                  <a:pt x="113" y="29"/>
                  <a:pt x="113" y="29"/>
                  <a:pt x="113" y="29"/>
                </a:cubicBezTo>
                <a:cubicBezTo>
                  <a:pt x="112" y="29"/>
                  <a:pt x="112" y="29"/>
                  <a:pt x="111" y="28"/>
                </a:cubicBezTo>
                <a:cubicBezTo>
                  <a:pt x="111" y="28"/>
                  <a:pt x="111" y="27"/>
                  <a:pt x="111" y="27"/>
                </a:cubicBezTo>
                <a:lnTo>
                  <a:pt x="111" y="12"/>
                </a:lnTo>
                <a:close/>
                <a:moveTo>
                  <a:pt x="91" y="5"/>
                </a:moveTo>
                <a:cubicBezTo>
                  <a:pt x="98" y="5"/>
                  <a:pt x="105" y="8"/>
                  <a:pt x="109" y="11"/>
                </a:cubicBezTo>
                <a:cubicBezTo>
                  <a:pt x="109" y="28"/>
                  <a:pt x="109" y="28"/>
                  <a:pt x="109" y="28"/>
                </a:cubicBezTo>
                <a:cubicBezTo>
                  <a:pt x="98" y="34"/>
                  <a:pt x="91" y="34"/>
                  <a:pt x="91" y="34"/>
                </a:cubicBezTo>
                <a:lnTo>
                  <a:pt x="91" y="5"/>
                </a:lnTo>
                <a:close/>
                <a:moveTo>
                  <a:pt x="136" y="45"/>
                </a:moveTo>
                <a:cubicBezTo>
                  <a:pt x="131" y="53"/>
                  <a:pt x="131" y="53"/>
                  <a:pt x="131" y="53"/>
                </a:cubicBezTo>
                <a:cubicBezTo>
                  <a:pt x="122" y="33"/>
                  <a:pt x="122" y="33"/>
                  <a:pt x="122" y="33"/>
                </a:cubicBezTo>
                <a:cubicBezTo>
                  <a:pt x="113" y="53"/>
                  <a:pt x="113" y="53"/>
                  <a:pt x="113" y="53"/>
                </a:cubicBezTo>
                <a:cubicBezTo>
                  <a:pt x="108" y="45"/>
                  <a:pt x="108" y="45"/>
                  <a:pt x="108" y="45"/>
                </a:cubicBezTo>
                <a:cubicBezTo>
                  <a:pt x="93" y="46"/>
                  <a:pt x="93" y="46"/>
                  <a:pt x="93" y="46"/>
                </a:cubicBezTo>
                <a:cubicBezTo>
                  <a:pt x="109" y="30"/>
                  <a:pt x="109" y="30"/>
                  <a:pt x="109" y="30"/>
                </a:cubicBezTo>
                <a:cubicBezTo>
                  <a:pt x="110" y="30"/>
                  <a:pt x="111" y="31"/>
                  <a:pt x="111" y="31"/>
                </a:cubicBezTo>
                <a:cubicBezTo>
                  <a:pt x="133" y="31"/>
                  <a:pt x="133" y="31"/>
                  <a:pt x="133" y="31"/>
                </a:cubicBezTo>
                <a:cubicBezTo>
                  <a:pt x="134" y="31"/>
                  <a:pt x="134" y="31"/>
                  <a:pt x="135" y="30"/>
                </a:cubicBezTo>
                <a:cubicBezTo>
                  <a:pt x="150" y="46"/>
                  <a:pt x="150" y="46"/>
                  <a:pt x="150" y="46"/>
                </a:cubicBezTo>
                <a:lnTo>
                  <a:pt x="136" y="45"/>
                </a:lnTo>
                <a:close/>
                <a:moveTo>
                  <a:pt x="154" y="34"/>
                </a:moveTo>
                <a:cubicBezTo>
                  <a:pt x="154" y="34"/>
                  <a:pt x="146" y="34"/>
                  <a:pt x="135" y="29"/>
                </a:cubicBezTo>
                <a:cubicBezTo>
                  <a:pt x="135" y="29"/>
                  <a:pt x="135" y="29"/>
                  <a:pt x="135" y="29"/>
                </a:cubicBezTo>
                <a:cubicBezTo>
                  <a:pt x="135" y="11"/>
                  <a:pt x="135" y="11"/>
                  <a:pt x="135" y="11"/>
                </a:cubicBezTo>
                <a:cubicBezTo>
                  <a:pt x="135" y="11"/>
                  <a:pt x="135" y="11"/>
                  <a:pt x="135" y="11"/>
                </a:cubicBezTo>
                <a:cubicBezTo>
                  <a:pt x="140" y="8"/>
                  <a:pt x="147" y="5"/>
                  <a:pt x="154" y="5"/>
                </a:cubicBezTo>
                <a:lnTo>
                  <a:pt x="154" y="34"/>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5" name="Freeform 270"/>
          <p:cNvSpPr/>
          <p:nvPr/>
        </p:nvSpPr>
        <p:spPr bwMode="auto">
          <a:xfrm>
            <a:off x="4100513" y="4654550"/>
            <a:ext cx="25400" cy="36513"/>
          </a:xfrm>
          <a:custGeom>
            <a:gdLst>
              <a:gd fmla="*/ 6 w 11" name="T0"/>
              <a:gd fmla="*/ 0 h 16" name="T1"/>
              <a:gd fmla="*/ 2 w 11" name="T2"/>
              <a:gd fmla="*/ 2 h 16" name="T3"/>
              <a:gd fmla="*/ 0 w 11" name="T4"/>
              <a:gd fmla="*/ 8 h 16" name="T5"/>
              <a:gd fmla="*/ 2 w 11" name="T6"/>
              <a:gd fmla="*/ 14 h 16" name="T7"/>
              <a:gd fmla="*/ 6 w 11" name="T8"/>
              <a:gd fmla="*/ 16 h 16" name="T9"/>
              <a:gd fmla="*/ 10 w 11" name="T10"/>
              <a:gd fmla="*/ 14 h 16" name="T11"/>
              <a:gd fmla="*/ 11 w 11" name="T12"/>
              <a:gd fmla="*/ 8 h 16" name="T13"/>
              <a:gd fmla="*/ 10 w 11" name="T14"/>
              <a:gd fmla="*/ 2 h 16" name="T15"/>
              <a:gd fmla="*/ 6 w 11"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1">
                <a:moveTo>
                  <a:pt x="6" y="0"/>
                </a:moveTo>
                <a:cubicBezTo>
                  <a:pt x="4" y="0"/>
                  <a:pt x="3" y="0"/>
                  <a:pt x="2" y="2"/>
                </a:cubicBezTo>
                <a:cubicBezTo>
                  <a:pt x="1" y="3"/>
                  <a:pt x="0" y="5"/>
                  <a:pt x="0" y="8"/>
                </a:cubicBezTo>
                <a:cubicBezTo>
                  <a:pt x="0" y="10"/>
                  <a:pt x="1" y="12"/>
                  <a:pt x="2" y="14"/>
                </a:cubicBezTo>
                <a:cubicBezTo>
                  <a:pt x="3" y="15"/>
                  <a:pt x="4" y="16"/>
                  <a:pt x="6" y="16"/>
                </a:cubicBezTo>
                <a:cubicBezTo>
                  <a:pt x="8" y="16"/>
                  <a:pt x="9" y="15"/>
                  <a:pt x="10" y="14"/>
                </a:cubicBezTo>
                <a:cubicBezTo>
                  <a:pt x="11" y="12"/>
                  <a:pt x="11" y="10"/>
                  <a:pt x="11" y="8"/>
                </a:cubicBezTo>
                <a:cubicBezTo>
                  <a:pt x="11" y="5"/>
                  <a:pt x="11" y="3"/>
                  <a:pt x="10" y="2"/>
                </a:cubicBezTo>
                <a:cubicBezTo>
                  <a:pt x="9" y="0"/>
                  <a:pt x="8" y="0"/>
                  <a:pt x="6"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6" name="Freeform 271"/>
          <p:cNvSpPr/>
          <p:nvPr/>
        </p:nvSpPr>
        <p:spPr bwMode="auto">
          <a:xfrm>
            <a:off x="4265613" y="4651375"/>
            <a:ext cx="22225" cy="12700"/>
          </a:xfrm>
          <a:custGeom>
            <a:gdLst>
              <a:gd fmla="*/ 5 w 10" name="T0"/>
              <a:gd fmla="*/ 0 h 5" name="T1"/>
              <a:gd fmla="*/ 1 w 10" name="T2"/>
              <a:gd fmla="*/ 2 h 5" name="T3"/>
              <a:gd fmla="*/ 0 w 10" name="T4"/>
              <a:gd fmla="*/ 5 h 5" name="T5"/>
              <a:gd fmla="*/ 10 w 10" name="T6"/>
              <a:gd fmla="*/ 5 h 5" name="T7"/>
              <a:gd fmla="*/ 8 w 10" name="T8"/>
              <a:gd fmla="*/ 2 h 5" name="T9"/>
              <a:gd fmla="*/ 5 w 10" name="T10"/>
              <a:gd fmla="*/ 0 h 5" name="T11"/>
            </a:gdLst>
            <a:cxnLst>
              <a:cxn ang="0">
                <a:pos x="T0" y="T1"/>
              </a:cxn>
              <a:cxn ang="0">
                <a:pos x="T2" y="T3"/>
              </a:cxn>
              <a:cxn ang="0">
                <a:pos x="T4" y="T5"/>
              </a:cxn>
              <a:cxn ang="0">
                <a:pos x="T6" y="T7"/>
              </a:cxn>
              <a:cxn ang="0">
                <a:pos x="T8" y="T9"/>
              </a:cxn>
              <a:cxn ang="0">
                <a:pos x="T10" y="T11"/>
              </a:cxn>
            </a:cxnLst>
            <a:rect b="b" l="0" r="r" t="0"/>
            <a:pathLst>
              <a:path h="5" w="10">
                <a:moveTo>
                  <a:pt x="5" y="0"/>
                </a:moveTo>
                <a:cubicBezTo>
                  <a:pt x="3" y="0"/>
                  <a:pt x="2" y="1"/>
                  <a:pt x="1" y="2"/>
                </a:cubicBezTo>
                <a:cubicBezTo>
                  <a:pt x="0" y="2"/>
                  <a:pt x="0" y="4"/>
                  <a:pt x="0" y="5"/>
                </a:cubicBezTo>
                <a:cubicBezTo>
                  <a:pt x="10" y="5"/>
                  <a:pt x="10" y="5"/>
                  <a:pt x="10" y="5"/>
                </a:cubicBezTo>
                <a:cubicBezTo>
                  <a:pt x="10" y="4"/>
                  <a:pt x="9" y="2"/>
                  <a:pt x="8" y="2"/>
                </a:cubicBezTo>
                <a:cubicBezTo>
                  <a:pt x="8" y="1"/>
                  <a:pt x="6" y="0"/>
                  <a:pt x="5"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7" name="Freeform 272"/>
          <p:cNvSpPr>
            <a:spLocks noEditPoints="1"/>
          </p:cNvSpPr>
          <p:nvPr/>
        </p:nvSpPr>
        <p:spPr bwMode="auto">
          <a:xfrm>
            <a:off x="3940175" y="4487863"/>
            <a:ext cx="423863" cy="371475"/>
          </a:xfrm>
          <a:custGeom>
            <a:gdLst>
              <a:gd fmla="*/ 188 w 188" name="T0"/>
              <a:gd fmla="*/ 49 h 165" name="T1"/>
              <a:gd fmla="*/ 136 w 188" name="T2"/>
              <a:gd fmla="*/ 1 h 165" name="T3"/>
              <a:gd fmla="*/ 101 w 188" name="T4"/>
              <a:gd fmla="*/ 19 h 165" name="T5"/>
              <a:gd fmla="*/ 94 w 188" name="T6"/>
              <a:gd fmla="*/ 28 h 165" name="T7"/>
              <a:gd fmla="*/ 87 w 188" name="T8"/>
              <a:gd fmla="*/ 19 h 165" name="T9"/>
              <a:gd fmla="*/ 52 w 188" name="T10"/>
              <a:gd fmla="*/ 1 h 165" name="T11"/>
              <a:gd fmla="*/ 0 w 188" name="T12"/>
              <a:gd fmla="*/ 49 h 165" name="T13"/>
              <a:gd fmla="*/ 0 w 188" name="T14"/>
              <a:gd fmla="*/ 54 h 165" name="T15"/>
              <a:gd fmla="*/ 89 w 188" name="T16"/>
              <a:gd fmla="*/ 162 h 165" name="T17"/>
              <a:gd fmla="*/ 94 w 188" name="T18"/>
              <a:gd fmla="*/ 165 h 165" name="T19"/>
              <a:gd fmla="*/ 99 w 188" name="T20"/>
              <a:gd fmla="*/ 162 h 165" name="T21"/>
              <a:gd fmla="*/ 188 w 188" name="T22"/>
              <a:gd fmla="*/ 54 h 165" name="T23"/>
              <a:gd fmla="*/ 188 w 188" name="T24"/>
              <a:gd fmla="*/ 49 h 165" name="T25"/>
              <a:gd fmla="*/ 57 w 188" name="T26"/>
              <a:gd fmla="*/ 97 h 165" name="T27"/>
              <a:gd fmla="*/ 25 w 188" name="T28"/>
              <a:gd fmla="*/ 97 h 165" name="T29"/>
              <a:gd fmla="*/ 25 w 188" name="T30"/>
              <a:gd fmla="*/ 54 h 165" name="T31"/>
              <a:gd fmla="*/ 38 w 188" name="T32"/>
              <a:gd fmla="*/ 54 h 165" name="T33"/>
              <a:gd fmla="*/ 38 w 188" name="T34"/>
              <a:gd fmla="*/ 86 h 165" name="T35"/>
              <a:gd fmla="*/ 57 w 188" name="T36"/>
              <a:gd fmla="*/ 86 h 165" name="T37"/>
              <a:gd fmla="*/ 57 w 188" name="T38"/>
              <a:gd fmla="*/ 97 h 165" name="T39"/>
              <a:gd fmla="*/ 89 w 188" name="T40"/>
              <a:gd fmla="*/ 93 h 165" name="T41"/>
              <a:gd fmla="*/ 77 w 188" name="T42"/>
              <a:gd fmla="*/ 98 h 165" name="T43"/>
              <a:gd fmla="*/ 65 w 188" name="T44"/>
              <a:gd fmla="*/ 93 h 165" name="T45"/>
              <a:gd fmla="*/ 60 w 188" name="T46"/>
              <a:gd fmla="*/ 82 h 165" name="T47"/>
              <a:gd fmla="*/ 65 w 188" name="T48"/>
              <a:gd fmla="*/ 70 h 165" name="T49"/>
              <a:gd fmla="*/ 77 w 188" name="T50"/>
              <a:gd fmla="*/ 65 h 165" name="T51"/>
              <a:gd fmla="*/ 89 w 188" name="T52"/>
              <a:gd fmla="*/ 70 h 165" name="T53"/>
              <a:gd fmla="*/ 94 w 188" name="T54"/>
              <a:gd fmla="*/ 82 h 165" name="T55"/>
              <a:gd fmla="*/ 89 w 188" name="T56"/>
              <a:gd fmla="*/ 93 h 165" name="T57"/>
              <a:gd fmla="*/ 120 w 188" name="T58"/>
              <a:gd fmla="*/ 97 h 165" name="T59"/>
              <a:gd fmla="*/ 106 w 188" name="T60"/>
              <a:gd fmla="*/ 97 h 165" name="T61"/>
              <a:gd fmla="*/ 96 w 188" name="T62"/>
              <a:gd fmla="*/ 66 h 165" name="T63"/>
              <a:gd fmla="*/ 107 w 188" name="T64"/>
              <a:gd fmla="*/ 66 h 165" name="T65"/>
              <a:gd fmla="*/ 113 w 188" name="T66"/>
              <a:gd fmla="*/ 84 h 165" name="T67"/>
              <a:gd fmla="*/ 118 w 188" name="T68"/>
              <a:gd fmla="*/ 66 h 165" name="T69"/>
              <a:gd fmla="*/ 130 w 188" name="T70"/>
              <a:gd fmla="*/ 66 h 165" name="T71"/>
              <a:gd fmla="*/ 120 w 188" name="T72"/>
              <a:gd fmla="*/ 97 h 165" name="T73"/>
              <a:gd fmla="*/ 145 w 188" name="T74"/>
              <a:gd fmla="*/ 88 h 165" name="T75"/>
              <a:gd fmla="*/ 150 w 188" name="T76"/>
              <a:gd fmla="*/ 90 h 165" name="T77"/>
              <a:gd fmla="*/ 152 w 188" name="T78"/>
              <a:gd fmla="*/ 89 h 165" name="T79"/>
              <a:gd fmla="*/ 154 w 188" name="T80"/>
              <a:gd fmla="*/ 88 h 165" name="T81"/>
              <a:gd fmla="*/ 165 w 188" name="T82"/>
              <a:gd fmla="*/ 88 h 165" name="T83"/>
              <a:gd fmla="*/ 159 w 188" name="T84"/>
              <a:gd fmla="*/ 95 h 165" name="T85"/>
              <a:gd fmla="*/ 149 w 188" name="T86"/>
              <a:gd fmla="*/ 98 h 165" name="T87"/>
              <a:gd fmla="*/ 136 w 188" name="T88"/>
              <a:gd fmla="*/ 93 h 165" name="T89"/>
              <a:gd fmla="*/ 132 w 188" name="T90"/>
              <a:gd fmla="*/ 81 h 165" name="T91"/>
              <a:gd fmla="*/ 137 w 188" name="T92"/>
              <a:gd fmla="*/ 70 h 165" name="T93"/>
              <a:gd fmla="*/ 149 w 188" name="T94"/>
              <a:gd fmla="*/ 65 h 165" name="T95"/>
              <a:gd fmla="*/ 161 w 188" name="T96"/>
              <a:gd fmla="*/ 71 h 165" name="T97"/>
              <a:gd fmla="*/ 166 w 188" name="T98"/>
              <a:gd fmla="*/ 85 h 165" name="T99"/>
              <a:gd fmla="*/ 143 w 188" name="T100"/>
              <a:gd fmla="*/ 85 h 165" name="T101"/>
              <a:gd fmla="*/ 145 w 188" name="T102"/>
              <a:gd fmla="*/ 88 h 165"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65" w="188">
                <a:moveTo>
                  <a:pt x="188" y="49"/>
                </a:moveTo>
                <a:cubicBezTo>
                  <a:pt x="186" y="21"/>
                  <a:pt x="163" y="0"/>
                  <a:pt x="136" y="1"/>
                </a:cubicBezTo>
                <a:cubicBezTo>
                  <a:pt x="122" y="2"/>
                  <a:pt x="110" y="9"/>
                  <a:pt x="101" y="19"/>
                </a:cubicBezTo>
                <a:cubicBezTo>
                  <a:pt x="99" y="22"/>
                  <a:pt x="96" y="25"/>
                  <a:pt x="94" y="28"/>
                </a:cubicBezTo>
                <a:cubicBezTo>
                  <a:pt x="92" y="25"/>
                  <a:pt x="89" y="22"/>
                  <a:pt x="87" y="19"/>
                </a:cubicBezTo>
                <a:cubicBezTo>
                  <a:pt x="78" y="9"/>
                  <a:pt x="66" y="2"/>
                  <a:pt x="52" y="1"/>
                </a:cubicBezTo>
                <a:cubicBezTo>
                  <a:pt x="25" y="0"/>
                  <a:pt x="1" y="21"/>
                  <a:pt x="0" y="49"/>
                </a:cubicBezTo>
                <a:cubicBezTo>
                  <a:pt x="0" y="50"/>
                  <a:pt x="0" y="52"/>
                  <a:pt x="0" y="54"/>
                </a:cubicBezTo>
                <a:cubicBezTo>
                  <a:pt x="0" y="72"/>
                  <a:pt x="11" y="119"/>
                  <a:pt x="89" y="162"/>
                </a:cubicBezTo>
                <a:cubicBezTo>
                  <a:pt x="91" y="163"/>
                  <a:pt x="92" y="164"/>
                  <a:pt x="94" y="165"/>
                </a:cubicBezTo>
                <a:cubicBezTo>
                  <a:pt x="96" y="164"/>
                  <a:pt x="97" y="163"/>
                  <a:pt x="99" y="162"/>
                </a:cubicBezTo>
                <a:cubicBezTo>
                  <a:pt x="177" y="119"/>
                  <a:pt x="187" y="72"/>
                  <a:pt x="188" y="54"/>
                </a:cubicBezTo>
                <a:cubicBezTo>
                  <a:pt x="188" y="52"/>
                  <a:pt x="188" y="50"/>
                  <a:pt x="188" y="49"/>
                </a:cubicBezTo>
                <a:close/>
                <a:moveTo>
                  <a:pt x="57" y="97"/>
                </a:moveTo>
                <a:cubicBezTo>
                  <a:pt x="25" y="97"/>
                  <a:pt x="25" y="97"/>
                  <a:pt x="25" y="97"/>
                </a:cubicBezTo>
                <a:cubicBezTo>
                  <a:pt x="25" y="54"/>
                  <a:pt x="25" y="54"/>
                  <a:pt x="25" y="54"/>
                </a:cubicBezTo>
                <a:cubicBezTo>
                  <a:pt x="38" y="54"/>
                  <a:pt x="38" y="54"/>
                  <a:pt x="38" y="54"/>
                </a:cubicBezTo>
                <a:cubicBezTo>
                  <a:pt x="38" y="86"/>
                  <a:pt x="38" y="86"/>
                  <a:pt x="38" y="86"/>
                </a:cubicBezTo>
                <a:cubicBezTo>
                  <a:pt x="57" y="86"/>
                  <a:pt x="57" y="86"/>
                  <a:pt x="57" y="86"/>
                </a:cubicBezTo>
                <a:lnTo>
                  <a:pt x="57" y="97"/>
                </a:lnTo>
                <a:close/>
                <a:moveTo>
                  <a:pt x="89" y="93"/>
                </a:moveTo>
                <a:cubicBezTo>
                  <a:pt x="86" y="96"/>
                  <a:pt x="82" y="98"/>
                  <a:pt x="77" y="98"/>
                </a:cubicBezTo>
                <a:cubicBezTo>
                  <a:pt x="72" y="98"/>
                  <a:pt x="68" y="96"/>
                  <a:pt x="65" y="93"/>
                </a:cubicBezTo>
                <a:cubicBezTo>
                  <a:pt x="61" y="90"/>
                  <a:pt x="60" y="86"/>
                  <a:pt x="60" y="82"/>
                </a:cubicBezTo>
                <a:cubicBezTo>
                  <a:pt x="60" y="77"/>
                  <a:pt x="61" y="73"/>
                  <a:pt x="65" y="70"/>
                </a:cubicBezTo>
                <a:cubicBezTo>
                  <a:pt x="68" y="67"/>
                  <a:pt x="72" y="65"/>
                  <a:pt x="77" y="65"/>
                </a:cubicBezTo>
                <a:cubicBezTo>
                  <a:pt x="82" y="65"/>
                  <a:pt x="86" y="67"/>
                  <a:pt x="89" y="70"/>
                </a:cubicBezTo>
                <a:cubicBezTo>
                  <a:pt x="92" y="73"/>
                  <a:pt x="94" y="77"/>
                  <a:pt x="94" y="82"/>
                </a:cubicBezTo>
                <a:cubicBezTo>
                  <a:pt x="94" y="86"/>
                  <a:pt x="92" y="90"/>
                  <a:pt x="89" y="93"/>
                </a:cubicBezTo>
                <a:close/>
                <a:moveTo>
                  <a:pt x="120" y="97"/>
                </a:moveTo>
                <a:cubicBezTo>
                  <a:pt x="106" y="97"/>
                  <a:pt x="106" y="97"/>
                  <a:pt x="106" y="97"/>
                </a:cubicBezTo>
                <a:cubicBezTo>
                  <a:pt x="96" y="66"/>
                  <a:pt x="96" y="66"/>
                  <a:pt x="96" y="66"/>
                </a:cubicBezTo>
                <a:cubicBezTo>
                  <a:pt x="107" y="66"/>
                  <a:pt x="107" y="66"/>
                  <a:pt x="107" y="66"/>
                </a:cubicBezTo>
                <a:cubicBezTo>
                  <a:pt x="113" y="84"/>
                  <a:pt x="113" y="84"/>
                  <a:pt x="113" y="84"/>
                </a:cubicBezTo>
                <a:cubicBezTo>
                  <a:pt x="118" y="66"/>
                  <a:pt x="118" y="66"/>
                  <a:pt x="118" y="66"/>
                </a:cubicBezTo>
                <a:cubicBezTo>
                  <a:pt x="130" y="66"/>
                  <a:pt x="130" y="66"/>
                  <a:pt x="130" y="66"/>
                </a:cubicBezTo>
                <a:lnTo>
                  <a:pt x="120" y="97"/>
                </a:lnTo>
                <a:close/>
                <a:moveTo>
                  <a:pt x="145" y="88"/>
                </a:moveTo>
                <a:cubicBezTo>
                  <a:pt x="146" y="89"/>
                  <a:pt x="148" y="90"/>
                  <a:pt x="150" y="90"/>
                </a:cubicBezTo>
                <a:cubicBezTo>
                  <a:pt x="151" y="90"/>
                  <a:pt x="151" y="90"/>
                  <a:pt x="152" y="89"/>
                </a:cubicBezTo>
                <a:cubicBezTo>
                  <a:pt x="153" y="89"/>
                  <a:pt x="153" y="88"/>
                  <a:pt x="154" y="88"/>
                </a:cubicBezTo>
                <a:cubicBezTo>
                  <a:pt x="165" y="88"/>
                  <a:pt x="165" y="88"/>
                  <a:pt x="165" y="88"/>
                </a:cubicBezTo>
                <a:cubicBezTo>
                  <a:pt x="164" y="91"/>
                  <a:pt x="162" y="94"/>
                  <a:pt x="159" y="95"/>
                </a:cubicBezTo>
                <a:cubicBezTo>
                  <a:pt x="156" y="97"/>
                  <a:pt x="152" y="98"/>
                  <a:pt x="149" y="98"/>
                </a:cubicBezTo>
                <a:cubicBezTo>
                  <a:pt x="144" y="98"/>
                  <a:pt x="140" y="96"/>
                  <a:pt x="136" y="93"/>
                </a:cubicBezTo>
                <a:cubicBezTo>
                  <a:pt x="133" y="90"/>
                  <a:pt x="132" y="86"/>
                  <a:pt x="132" y="81"/>
                </a:cubicBezTo>
                <a:cubicBezTo>
                  <a:pt x="132" y="77"/>
                  <a:pt x="133" y="73"/>
                  <a:pt x="137" y="70"/>
                </a:cubicBezTo>
                <a:cubicBezTo>
                  <a:pt x="140" y="67"/>
                  <a:pt x="144" y="65"/>
                  <a:pt x="149" y="65"/>
                </a:cubicBezTo>
                <a:cubicBezTo>
                  <a:pt x="154" y="65"/>
                  <a:pt x="158" y="67"/>
                  <a:pt x="161" y="71"/>
                </a:cubicBezTo>
                <a:cubicBezTo>
                  <a:pt x="164" y="74"/>
                  <a:pt x="166" y="79"/>
                  <a:pt x="166" y="85"/>
                </a:cubicBezTo>
                <a:cubicBezTo>
                  <a:pt x="143" y="85"/>
                  <a:pt x="143" y="85"/>
                  <a:pt x="143" y="85"/>
                </a:cubicBezTo>
                <a:cubicBezTo>
                  <a:pt x="144" y="86"/>
                  <a:pt x="144" y="88"/>
                  <a:pt x="145" y="88"/>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8" name="Freeform 273"/>
          <p:cNvSpPr>
            <a:spLocks noEditPoints="1"/>
          </p:cNvSpPr>
          <p:nvPr/>
        </p:nvSpPr>
        <p:spPr bwMode="auto">
          <a:xfrm>
            <a:off x="4583113" y="4405313"/>
            <a:ext cx="382587" cy="430212"/>
          </a:xfrm>
          <a:custGeom>
            <a:gdLst>
              <a:gd fmla="*/ 62 w 170" name="T0"/>
              <a:gd fmla="*/ 90 h 190" name="T1"/>
              <a:gd fmla="*/ 42 w 170" name="T2"/>
              <a:gd fmla="*/ 23 h 190" name="T3"/>
              <a:gd fmla="*/ 59 w 170" name="T4"/>
              <a:gd fmla="*/ 17 h 190" name="T5"/>
              <a:gd fmla="*/ 42 w 170" name="T6"/>
              <a:gd fmla="*/ 0 h 190" name="T7"/>
              <a:gd fmla="*/ 36 w 170" name="T8"/>
              <a:gd fmla="*/ 17 h 190" name="T9"/>
              <a:gd fmla="*/ 20 w 170" name="T10"/>
              <a:gd fmla="*/ 23 h 190" name="T11"/>
              <a:gd fmla="*/ 36 w 170" name="T12"/>
              <a:gd fmla="*/ 50 h 190" name="T13"/>
              <a:gd fmla="*/ 8 w 170" name="T14"/>
              <a:gd fmla="*/ 117 h 190" name="T15"/>
              <a:gd fmla="*/ 158 w 170" name="T16"/>
              <a:gd fmla="*/ 190 h 190" name="T17"/>
              <a:gd fmla="*/ 170 w 170" name="T18"/>
              <a:gd fmla="*/ 128 h 190" name="T19"/>
              <a:gd fmla="*/ 39 w 170" name="T20"/>
              <a:gd fmla="*/ 111 h 190" name="T21"/>
              <a:gd fmla="*/ 39 w 170" name="T22"/>
              <a:gd fmla="*/ 93 h 190" name="T23"/>
              <a:gd fmla="*/ 39 w 170" name="T24"/>
              <a:gd fmla="*/ 111 h 190" name="T25"/>
              <a:gd fmla="*/ 146 w 170" name="T26"/>
              <a:gd fmla="*/ 142 h 190" name="T27"/>
              <a:gd fmla="*/ 134 w 170" name="T28"/>
              <a:gd fmla="*/ 130 h 190" name="T29"/>
              <a:gd fmla="*/ 106 w 170" name="T30"/>
              <a:gd fmla="*/ 142 h 190" name="T31"/>
              <a:gd fmla="*/ 94 w 170" name="T32"/>
              <a:gd fmla="*/ 130 h 190" name="T33"/>
              <a:gd fmla="*/ 81 w 170" name="T34"/>
              <a:gd fmla="*/ 183 h 190" name="T35"/>
              <a:gd fmla="*/ 92 w 170" name="T36"/>
              <a:gd fmla="*/ 170 h 190" name="T37"/>
              <a:gd fmla="*/ 92 w 170" name="T38"/>
              <a:gd fmla="*/ 168 h 190" name="T39"/>
              <a:gd fmla="*/ 81 w 170" name="T40"/>
              <a:gd fmla="*/ 157 h 190" name="T41"/>
              <a:gd fmla="*/ 92 w 170" name="T42"/>
              <a:gd fmla="*/ 168 h 190" name="T43"/>
              <a:gd fmla="*/ 81 w 170" name="T44"/>
              <a:gd fmla="*/ 155 h 190" name="T45"/>
              <a:gd fmla="*/ 92 w 170" name="T46"/>
              <a:gd fmla="*/ 144 h 190" name="T47"/>
              <a:gd fmla="*/ 92 w 170" name="T48"/>
              <a:gd fmla="*/ 142 h 190" name="T49"/>
              <a:gd fmla="*/ 92 w 170" name="T50"/>
              <a:gd fmla="*/ 130 h 190" name="T51"/>
              <a:gd fmla="*/ 106 w 170" name="T52"/>
              <a:gd fmla="*/ 183 h 190" name="T53"/>
              <a:gd fmla="*/ 94 w 170" name="T54"/>
              <a:gd fmla="*/ 170 h 190" name="T55"/>
              <a:gd fmla="*/ 106 w 170" name="T56"/>
              <a:gd fmla="*/ 183 h 190" name="T57"/>
              <a:gd fmla="*/ 94 w 170" name="T58"/>
              <a:gd fmla="*/ 168 h 190" name="T59"/>
              <a:gd fmla="*/ 106 w 170" name="T60"/>
              <a:gd fmla="*/ 157 h 190" name="T61"/>
              <a:gd fmla="*/ 106 w 170" name="T62"/>
              <a:gd fmla="*/ 155 h 190" name="T63"/>
              <a:gd fmla="*/ 94 w 170" name="T64"/>
              <a:gd fmla="*/ 144 h 190" name="T65"/>
              <a:gd fmla="*/ 106 w 170" name="T66"/>
              <a:gd fmla="*/ 155 h 190" name="T67"/>
              <a:gd fmla="*/ 121 w 170" name="T68"/>
              <a:gd fmla="*/ 183 h 190" name="T69"/>
              <a:gd fmla="*/ 132 w 170" name="T70"/>
              <a:gd fmla="*/ 170 h 190" name="T71"/>
              <a:gd fmla="*/ 132 w 170" name="T72"/>
              <a:gd fmla="*/ 168 h 190" name="T73"/>
              <a:gd fmla="*/ 121 w 170" name="T74"/>
              <a:gd fmla="*/ 157 h 190" name="T75"/>
              <a:gd fmla="*/ 132 w 170" name="T76"/>
              <a:gd fmla="*/ 168 h 190" name="T77"/>
              <a:gd fmla="*/ 121 w 170" name="T78"/>
              <a:gd fmla="*/ 155 h 190" name="T79"/>
              <a:gd fmla="*/ 132 w 170" name="T80"/>
              <a:gd fmla="*/ 144 h 190" name="T81"/>
              <a:gd fmla="*/ 132 w 170" name="T82"/>
              <a:gd fmla="*/ 142 h 190" name="T83"/>
              <a:gd fmla="*/ 132 w 170" name="T84"/>
              <a:gd fmla="*/ 130 h 190" name="T85"/>
              <a:gd fmla="*/ 146 w 170" name="T86"/>
              <a:gd fmla="*/ 183 h 190" name="T87"/>
              <a:gd fmla="*/ 134 w 170" name="T88"/>
              <a:gd fmla="*/ 170 h 190" name="T89"/>
              <a:gd fmla="*/ 146 w 170" name="T90"/>
              <a:gd fmla="*/ 183 h 190" name="T91"/>
              <a:gd fmla="*/ 134 w 170" name="T92"/>
              <a:gd fmla="*/ 168 h 190" name="T93"/>
              <a:gd fmla="*/ 146 w 170" name="T94"/>
              <a:gd fmla="*/ 157 h 190" name="T95"/>
              <a:gd fmla="*/ 146 w 170" name="T96"/>
              <a:gd fmla="*/ 155 h 190" name="T97"/>
              <a:gd fmla="*/ 134 w 170" name="T98"/>
              <a:gd fmla="*/ 144 h 190" name="T99"/>
              <a:gd fmla="*/ 146 w 170" name="T100"/>
              <a:gd fmla="*/ 155 h 19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90" w="170">
                <a:moveTo>
                  <a:pt x="149" y="90"/>
                </a:moveTo>
                <a:cubicBezTo>
                  <a:pt x="62" y="90"/>
                  <a:pt x="62" y="90"/>
                  <a:pt x="62" y="90"/>
                </a:cubicBezTo>
                <a:cubicBezTo>
                  <a:pt x="42" y="50"/>
                  <a:pt x="42" y="50"/>
                  <a:pt x="42" y="50"/>
                </a:cubicBezTo>
                <a:cubicBezTo>
                  <a:pt x="42" y="23"/>
                  <a:pt x="42" y="23"/>
                  <a:pt x="42" y="23"/>
                </a:cubicBezTo>
                <a:cubicBezTo>
                  <a:pt x="59" y="23"/>
                  <a:pt x="59" y="23"/>
                  <a:pt x="59" y="23"/>
                </a:cubicBezTo>
                <a:cubicBezTo>
                  <a:pt x="59" y="17"/>
                  <a:pt x="59" y="17"/>
                  <a:pt x="59" y="17"/>
                </a:cubicBezTo>
                <a:cubicBezTo>
                  <a:pt x="42" y="17"/>
                  <a:pt x="42" y="17"/>
                  <a:pt x="42" y="17"/>
                </a:cubicBezTo>
                <a:cubicBezTo>
                  <a:pt x="42" y="0"/>
                  <a:pt x="42" y="0"/>
                  <a:pt x="42" y="0"/>
                </a:cubicBezTo>
                <a:cubicBezTo>
                  <a:pt x="36" y="0"/>
                  <a:pt x="36" y="0"/>
                  <a:pt x="36" y="0"/>
                </a:cubicBezTo>
                <a:cubicBezTo>
                  <a:pt x="36" y="17"/>
                  <a:pt x="36" y="17"/>
                  <a:pt x="36" y="17"/>
                </a:cubicBezTo>
                <a:cubicBezTo>
                  <a:pt x="20" y="17"/>
                  <a:pt x="20" y="17"/>
                  <a:pt x="20" y="17"/>
                </a:cubicBezTo>
                <a:cubicBezTo>
                  <a:pt x="20" y="23"/>
                  <a:pt x="20" y="23"/>
                  <a:pt x="20" y="23"/>
                </a:cubicBezTo>
                <a:cubicBezTo>
                  <a:pt x="36" y="23"/>
                  <a:pt x="36" y="23"/>
                  <a:pt x="36" y="23"/>
                </a:cubicBezTo>
                <a:cubicBezTo>
                  <a:pt x="36" y="50"/>
                  <a:pt x="36" y="50"/>
                  <a:pt x="36" y="50"/>
                </a:cubicBezTo>
                <a:cubicBezTo>
                  <a:pt x="0" y="117"/>
                  <a:pt x="0" y="117"/>
                  <a:pt x="0" y="117"/>
                </a:cubicBezTo>
                <a:cubicBezTo>
                  <a:pt x="8" y="117"/>
                  <a:pt x="8" y="117"/>
                  <a:pt x="8" y="117"/>
                </a:cubicBezTo>
                <a:cubicBezTo>
                  <a:pt x="8" y="190"/>
                  <a:pt x="8" y="190"/>
                  <a:pt x="8" y="190"/>
                </a:cubicBezTo>
                <a:cubicBezTo>
                  <a:pt x="158" y="190"/>
                  <a:pt x="158" y="190"/>
                  <a:pt x="158" y="190"/>
                </a:cubicBezTo>
                <a:cubicBezTo>
                  <a:pt x="158" y="128"/>
                  <a:pt x="158" y="128"/>
                  <a:pt x="158" y="128"/>
                </a:cubicBezTo>
                <a:cubicBezTo>
                  <a:pt x="170" y="128"/>
                  <a:pt x="170" y="128"/>
                  <a:pt x="170" y="128"/>
                </a:cubicBezTo>
                <a:lnTo>
                  <a:pt x="149" y="90"/>
                </a:lnTo>
                <a:close/>
                <a:moveTo>
                  <a:pt x="39" y="111"/>
                </a:moveTo>
                <a:cubicBezTo>
                  <a:pt x="34" y="111"/>
                  <a:pt x="30" y="107"/>
                  <a:pt x="30" y="102"/>
                </a:cubicBezTo>
                <a:cubicBezTo>
                  <a:pt x="30" y="97"/>
                  <a:pt x="34" y="93"/>
                  <a:pt x="39" y="93"/>
                </a:cubicBezTo>
                <a:cubicBezTo>
                  <a:pt x="44" y="93"/>
                  <a:pt x="48" y="97"/>
                  <a:pt x="48" y="102"/>
                </a:cubicBezTo>
                <a:cubicBezTo>
                  <a:pt x="48" y="107"/>
                  <a:pt x="44" y="111"/>
                  <a:pt x="39" y="111"/>
                </a:cubicBezTo>
                <a:close/>
                <a:moveTo>
                  <a:pt x="134" y="130"/>
                </a:moveTo>
                <a:cubicBezTo>
                  <a:pt x="140" y="130"/>
                  <a:pt x="145" y="135"/>
                  <a:pt x="146" y="142"/>
                </a:cubicBezTo>
                <a:cubicBezTo>
                  <a:pt x="134" y="142"/>
                  <a:pt x="134" y="142"/>
                  <a:pt x="134" y="142"/>
                </a:cubicBezTo>
                <a:lnTo>
                  <a:pt x="134" y="130"/>
                </a:lnTo>
                <a:close/>
                <a:moveTo>
                  <a:pt x="94" y="130"/>
                </a:moveTo>
                <a:cubicBezTo>
                  <a:pt x="101" y="130"/>
                  <a:pt x="106" y="135"/>
                  <a:pt x="106" y="142"/>
                </a:cubicBezTo>
                <a:cubicBezTo>
                  <a:pt x="94" y="142"/>
                  <a:pt x="94" y="142"/>
                  <a:pt x="94" y="142"/>
                </a:cubicBezTo>
                <a:lnTo>
                  <a:pt x="94" y="130"/>
                </a:lnTo>
                <a:close/>
                <a:moveTo>
                  <a:pt x="92" y="183"/>
                </a:moveTo>
                <a:cubicBezTo>
                  <a:pt x="81" y="183"/>
                  <a:pt x="81" y="183"/>
                  <a:pt x="81" y="183"/>
                </a:cubicBezTo>
                <a:cubicBezTo>
                  <a:pt x="81" y="170"/>
                  <a:pt x="81" y="170"/>
                  <a:pt x="81" y="170"/>
                </a:cubicBezTo>
                <a:cubicBezTo>
                  <a:pt x="92" y="170"/>
                  <a:pt x="92" y="170"/>
                  <a:pt x="92" y="170"/>
                </a:cubicBezTo>
                <a:lnTo>
                  <a:pt x="92" y="183"/>
                </a:lnTo>
                <a:close/>
                <a:moveTo>
                  <a:pt x="92" y="168"/>
                </a:moveTo>
                <a:cubicBezTo>
                  <a:pt x="81" y="168"/>
                  <a:pt x="81" y="168"/>
                  <a:pt x="81" y="168"/>
                </a:cubicBezTo>
                <a:cubicBezTo>
                  <a:pt x="81" y="157"/>
                  <a:pt x="81" y="157"/>
                  <a:pt x="81" y="157"/>
                </a:cubicBezTo>
                <a:cubicBezTo>
                  <a:pt x="92" y="157"/>
                  <a:pt x="92" y="157"/>
                  <a:pt x="92" y="157"/>
                </a:cubicBezTo>
                <a:lnTo>
                  <a:pt x="92" y="168"/>
                </a:lnTo>
                <a:close/>
                <a:moveTo>
                  <a:pt x="92" y="155"/>
                </a:moveTo>
                <a:cubicBezTo>
                  <a:pt x="81" y="155"/>
                  <a:pt x="81" y="155"/>
                  <a:pt x="81" y="155"/>
                </a:cubicBezTo>
                <a:cubicBezTo>
                  <a:pt x="81" y="144"/>
                  <a:pt x="81" y="144"/>
                  <a:pt x="81" y="144"/>
                </a:cubicBezTo>
                <a:cubicBezTo>
                  <a:pt x="92" y="144"/>
                  <a:pt x="92" y="144"/>
                  <a:pt x="92" y="144"/>
                </a:cubicBezTo>
                <a:lnTo>
                  <a:pt x="92" y="155"/>
                </a:lnTo>
                <a:close/>
                <a:moveTo>
                  <a:pt x="92" y="142"/>
                </a:moveTo>
                <a:cubicBezTo>
                  <a:pt x="81" y="142"/>
                  <a:pt x="81" y="142"/>
                  <a:pt x="81" y="142"/>
                </a:cubicBezTo>
                <a:cubicBezTo>
                  <a:pt x="82" y="136"/>
                  <a:pt x="86" y="131"/>
                  <a:pt x="92" y="130"/>
                </a:cubicBezTo>
                <a:lnTo>
                  <a:pt x="92" y="142"/>
                </a:lnTo>
                <a:close/>
                <a:moveTo>
                  <a:pt x="106" y="183"/>
                </a:moveTo>
                <a:cubicBezTo>
                  <a:pt x="94" y="183"/>
                  <a:pt x="94" y="183"/>
                  <a:pt x="94" y="183"/>
                </a:cubicBezTo>
                <a:cubicBezTo>
                  <a:pt x="94" y="170"/>
                  <a:pt x="94" y="170"/>
                  <a:pt x="94" y="170"/>
                </a:cubicBezTo>
                <a:cubicBezTo>
                  <a:pt x="106" y="170"/>
                  <a:pt x="106" y="170"/>
                  <a:pt x="106" y="170"/>
                </a:cubicBezTo>
                <a:lnTo>
                  <a:pt x="106" y="183"/>
                </a:lnTo>
                <a:close/>
                <a:moveTo>
                  <a:pt x="106" y="168"/>
                </a:moveTo>
                <a:cubicBezTo>
                  <a:pt x="94" y="168"/>
                  <a:pt x="94" y="168"/>
                  <a:pt x="94" y="168"/>
                </a:cubicBezTo>
                <a:cubicBezTo>
                  <a:pt x="94" y="157"/>
                  <a:pt x="94" y="157"/>
                  <a:pt x="94" y="157"/>
                </a:cubicBezTo>
                <a:cubicBezTo>
                  <a:pt x="106" y="157"/>
                  <a:pt x="106" y="157"/>
                  <a:pt x="106" y="157"/>
                </a:cubicBezTo>
                <a:lnTo>
                  <a:pt x="106" y="168"/>
                </a:lnTo>
                <a:close/>
                <a:moveTo>
                  <a:pt x="106" y="155"/>
                </a:moveTo>
                <a:cubicBezTo>
                  <a:pt x="94" y="155"/>
                  <a:pt x="94" y="155"/>
                  <a:pt x="94" y="155"/>
                </a:cubicBezTo>
                <a:cubicBezTo>
                  <a:pt x="94" y="144"/>
                  <a:pt x="94" y="144"/>
                  <a:pt x="94" y="144"/>
                </a:cubicBezTo>
                <a:cubicBezTo>
                  <a:pt x="106" y="144"/>
                  <a:pt x="106" y="144"/>
                  <a:pt x="106" y="144"/>
                </a:cubicBezTo>
                <a:lnTo>
                  <a:pt x="106" y="155"/>
                </a:lnTo>
                <a:close/>
                <a:moveTo>
                  <a:pt x="132" y="183"/>
                </a:moveTo>
                <a:cubicBezTo>
                  <a:pt x="121" y="183"/>
                  <a:pt x="121" y="183"/>
                  <a:pt x="121" y="183"/>
                </a:cubicBezTo>
                <a:cubicBezTo>
                  <a:pt x="121" y="170"/>
                  <a:pt x="121" y="170"/>
                  <a:pt x="121" y="170"/>
                </a:cubicBezTo>
                <a:cubicBezTo>
                  <a:pt x="132" y="170"/>
                  <a:pt x="132" y="170"/>
                  <a:pt x="132" y="170"/>
                </a:cubicBezTo>
                <a:lnTo>
                  <a:pt x="132" y="183"/>
                </a:lnTo>
                <a:close/>
                <a:moveTo>
                  <a:pt x="132" y="168"/>
                </a:moveTo>
                <a:cubicBezTo>
                  <a:pt x="121" y="168"/>
                  <a:pt x="121" y="168"/>
                  <a:pt x="121" y="168"/>
                </a:cubicBezTo>
                <a:cubicBezTo>
                  <a:pt x="121" y="157"/>
                  <a:pt x="121" y="157"/>
                  <a:pt x="121" y="157"/>
                </a:cubicBezTo>
                <a:cubicBezTo>
                  <a:pt x="132" y="157"/>
                  <a:pt x="132" y="157"/>
                  <a:pt x="132" y="157"/>
                </a:cubicBezTo>
                <a:lnTo>
                  <a:pt x="132" y="168"/>
                </a:lnTo>
                <a:close/>
                <a:moveTo>
                  <a:pt x="132" y="155"/>
                </a:moveTo>
                <a:cubicBezTo>
                  <a:pt x="121" y="155"/>
                  <a:pt x="121" y="155"/>
                  <a:pt x="121" y="155"/>
                </a:cubicBezTo>
                <a:cubicBezTo>
                  <a:pt x="121" y="144"/>
                  <a:pt x="121" y="144"/>
                  <a:pt x="121" y="144"/>
                </a:cubicBezTo>
                <a:cubicBezTo>
                  <a:pt x="132" y="144"/>
                  <a:pt x="132" y="144"/>
                  <a:pt x="132" y="144"/>
                </a:cubicBezTo>
                <a:lnTo>
                  <a:pt x="132" y="155"/>
                </a:lnTo>
                <a:close/>
                <a:moveTo>
                  <a:pt x="132" y="142"/>
                </a:moveTo>
                <a:cubicBezTo>
                  <a:pt x="121" y="142"/>
                  <a:pt x="121" y="142"/>
                  <a:pt x="121" y="142"/>
                </a:cubicBezTo>
                <a:cubicBezTo>
                  <a:pt x="121" y="136"/>
                  <a:pt x="126" y="131"/>
                  <a:pt x="132" y="130"/>
                </a:cubicBezTo>
                <a:lnTo>
                  <a:pt x="132" y="142"/>
                </a:lnTo>
                <a:close/>
                <a:moveTo>
                  <a:pt x="146" y="183"/>
                </a:moveTo>
                <a:cubicBezTo>
                  <a:pt x="134" y="183"/>
                  <a:pt x="134" y="183"/>
                  <a:pt x="134" y="183"/>
                </a:cubicBezTo>
                <a:cubicBezTo>
                  <a:pt x="134" y="170"/>
                  <a:pt x="134" y="170"/>
                  <a:pt x="134" y="170"/>
                </a:cubicBezTo>
                <a:cubicBezTo>
                  <a:pt x="146" y="170"/>
                  <a:pt x="146" y="170"/>
                  <a:pt x="146" y="170"/>
                </a:cubicBezTo>
                <a:lnTo>
                  <a:pt x="146" y="183"/>
                </a:lnTo>
                <a:close/>
                <a:moveTo>
                  <a:pt x="146" y="168"/>
                </a:moveTo>
                <a:cubicBezTo>
                  <a:pt x="134" y="168"/>
                  <a:pt x="134" y="168"/>
                  <a:pt x="134" y="168"/>
                </a:cubicBezTo>
                <a:cubicBezTo>
                  <a:pt x="134" y="157"/>
                  <a:pt x="134" y="157"/>
                  <a:pt x="134" y="157"/>
                </a:cubicBezTo>
                <a:cubicBezTo>
                  <a:pt x="146" y="157"/>
                  <a:pt x="146" y="157"/>
                  <a:pt x="146" y="157"/>
                </a:cubicBezTo>
                <a:lnTo>
                  <a:pt x="146" y="168"/>
                </a:lnTo>
                <a:close/>
                <a:moveTo>
                  <a:pt x="146" y="155"/>
                </a:moveTo>
                <a:cubicBezTo>
                  <a:pt x="134" y="155"/>
                  <a:pt x="134" y="155"/>
                  <a:pt x="134" y="155"/>
                </a:cubicBezTo>
                <a:cubicBezTo>
                  <a:pt x="134" y="144"/>
                  <a:pt x="134" y="144"/>
                  <a:pt x="134" y="144"/>
                </a:cubicBezTo>
                <a:cubicBezTo>
                  <a:pt x="146" y="144"/>
                  <a:pt x="146" y="144"/>
                  <a:pt x="146" y="144"/>
                </a:cubicBezTo>
                <a:lnTo>
                  <a:pt x="146" y="155"/>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39" name="Freeform 274"/>
          <p:cNvSpPr/>
          <p:nvPr/>
        </p:nvSpPr>
        <p:spPr bwMode="auto">
          <a:xfrm>
            <a:off x="5291138" y="4819650"/>
            <a:ext cx="53975" cy="34925"/>
          </a:xfrm>
          <a:custGeom>
            <a:gdLst>
              <a:gd fmla="*/ 5 w 24" name="T0"/>
              <a:gd fmla="*/ 7 h 16" name="T1"/>
              <a:gd fmla="*/ 24 w 24" name="T2"/>
              <a:gd fmla="*/ 6 h 16" name="T3"/>
              <a:gd fmla="*/ 0 w 24" name="T4"/>
              <a:gd fmla="*/ 0 h 16" name="T5"/>
              <a:gd fmla="*/ 5 w 24" name="T6"/>
              <a:gd fmla="*/ 7 h 16" name="T7"/>
            </a:gdLst>
            <a:cxnLst>
              <a:cxn ang="0">
                <a:pos x="T0" y="T1"/>
              </a:cxn>
              <a:cxn ang="0">
                <a:pos x="T2" y="T3"/>
              </a:cxn>
              <a:cxn ang="0">
                <a:pos x="T4" y="T5"/>
              </a:cxn>
              <a:cxn ang="0">
                <a:pos x="T6" y="T7"/>
              </a:cxn>
            </a:cxnLst>
            <a:rect b="b" l="0" r="r" t="0"/>
            <a:pathLst>
              <a:path h="16" w="24">
                <a:moveTo>
                  <a:pt x="5" y="7"/>
                </a:moveTo>
                <a:cubicBezTo>
                  <a:pt x="17" y="16"/>
                  <a:pt x="23" y="7"/>
                  <a:pt x="24" y="6"/>
                </a:cubicBezTo>
                <a:cubicBezTo>
                  <a:pt x="14" y="5"/>
                  <a:pt x="6" y="2"/>
                  <a:pt x="0" y="0"/>
                </a:cubicBezTo>
                <a:cubicBezTo>
                  <a:pt x="1" y="2"/>
                  <a:pt x="2" y="4"/>
                  <a:pt x="5" y="7"/>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0" name="Freeform 275"/>
          <p:cNvSpPr/>
          <p:nvPr/>
        </p:nvSpPr>
        <p:spPr bwMode="auto">
          <a:xfrm>
            <a:off x="5410200" y="4578350"/>
            <a:ext cx="93663" cy="55563"/>
          </a:xfrm>
          <a:custGeom>
            <a:gdLst>
              <a:gd fmla="*/ 0 w 41" name="T0"/>
              <a:gd fmla="*/ 16 h 25" name="T1"/>
              <a:gd fmla="*/ 30 w 41" name="T2"/>
              <a:gd fmla="*/ 25 h 25" name="T3"/>
              <a:gd fmla="*/ 41 w 41" name="T4"/>
              <a:gd fmla="*/ 8 h 25" name="T5"/>
              <a:gd fmla="*/ 12 w 41" name="T6"/>
              <a:gd fmla="*/ 0 h 25" name="T7"/>
              <a:gd fmla="*/ 0 w 41" name="T8"/>
              <a:gd fmla="*/ 16 h 25" name="T9"/>
            </a:gdLst>
            <a:cxnLst>
              <a:cxn ang="0">
                <a:pos x="T0" y="T1"/>
              </a:cxn>
              <a:cxn ang="0">
                <a:pos x="T2" y="T3"/>
              </a:cxn>
              <a:cxn ang="0">
                <a:pos x="T4" y="T5"/>
              </a:cxn>
              <a:cxn ang="0">
                <a:pos x="T6" y="T7"/>
              </a:cxn>
              <a:cxn ang="0">
                <a:pos x="T8" y="T9"/>
              </a:cxn>
            </a:cxnLst>
            <a:rect b="b" l="0" r="r" t="0"/>
            <a:pathLst>
              <a:path h="25" w="41">
                <a:moveTo>
                  <a:pt x="0" y="16"/>
                </a:moveTo>
                <a:cubicBezTo>
                  <a:pt x="5" y="19"/>
                  <a:pt x="16" y="24"/>
                  <a:pt x="30" y="25"/>
                </a:cubicBezTo>
                <a:cubicBezTo>
                  <a:pt x="41" y="8"/>
                  <a:pt x="41" y="8"/>
                  <a:pt x="41" y="8"/>
                </a:cubicBezTo>
                <a:cubicBezTo>
                  <a:pt x="28" y="8"/>
                  <a:pt x="17" y="2"/>
                  <a:pt x="12" y="0"/>
                </a:cubicBezTo>
                <a:lnTo>
                  <a:pt x="0" y="16"/>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1" name="Freeform 276"/>
          <p:cNvSpPr/>
          <p:nvPr/>
        </p:nvSpPr>
        <p:spPr bwMode="auto">
          <a:xfrm>
            <a:off x="5464175" y="4473575"/>
            <a:ext cx="104775" cy="84138"/>
          </a:xfrm>
          <a:custGeom>
            <a:gdLst>
              <a:gd fmla="*/ 40 w 46" name="T0"/>
              <a:gd fmla="*/ 0 h 37" name="T1"/>
              <a:gd fmla="*/ 9 w 46" name="T2"/>
              <a:gd fmla="*/ 14 h 37" name="T3"/>
              <a:gd fmla="*/ 8 w 46" name="T4"/>
              <a:gd fmla="*/ 17 h 37" name="T5"/>
              <a:gd fmla="*/ 0 w 46" name="T6"/>
              <a:gd fmla="*/ 28 h 37" name="T7"/>
              <a:gd fmla="*/ 29 w 46" name="T8"/>
              <a:gd fmla="*/ 37 h 37" name="T9"/>
              <a:gd fmla="*/ 34 w 46" name="T10"/>
              <a:gd fmla="*/ 31 h 37" name="T11"/>
              <a:gd fmla="*/ 40 w 46" name="T12"/>
              <a:gd fmla="*/ 0 h 37" name="T13"/>
            </a:gdLst>
            <a:cxnLst>
              <a:cxn ang="0">
                <a:pos x="T0" y="T1"/>
              </a:cxn>
              <a:cxn ang="0">
                <a:pos x="T2" y="T3"/>
              </a:cxn>
              <a:cxn ang="0">
                <a:pos x="T4" y="T5"/>
              </a:cxn>
              <a:cxn ang="0">
                <a:pos x="T6" y="T7"/>
              </a:cxn>
              <a:cxn ang="0">
                <a:pos x="T8" y="T9"/>
              </a:cxn>
              <a:cxn ang="0">
                <a:pos x="T10" y="T11"/>
              </a:cxn>
              <a:cxn ang="0">
                <a:pos x="T12" y="T13"/>
              </a:cxn>
            </a:cxnLst>
            <a:rect b="b" l="0" r="r" t="0"/>
            <a:pathLst>
              <a:path h="37" w="46">
                <a:moveTo>
                  <a:pt x="40" y="0"/>
                </a:moveTo>
                <a:cubicBezTo>
                  <a:pt x="36" y="6"/>
                  <a:pt x="28" y="13"/>
                  <a:pt x="9" y="14"/>
                </a:cubicBezTo>
                <a:cubicBezTo>
                  <a:pt x="9" y="16"/>
                  <a:pt x="8" y="17"/>
                  <a:pt x="8" y="17"/>
                </a:cubicBezTo>
                <a:cubicBezTo>
                  <a:pt x="0" y="28"/>
                  <a:pt x="0" y="28"/>
                  <a:pt x="0" y="28"/>
                </a:cubicBezTo>
                <a:cubicBezTo>
                  <a:pt x="5" y="31"/>
                  <a:pt x="16" y="37"/>
                  <a:pt x="29" y="37"/>
                </a:cubicBezTo>
                <a:cubicBezTo>
                  <a:pt x="34" y="31"/>
                  <a:pt x="34" y="31"/>
                  <a:pt x="34" y="31"/>
                </a:cubicBezTo>
                <a:cubicBezTo>
                  <a:pt x="34" y="31"/>
                  <a:pt x="46" y="16"/>
                  <a:pt x="40"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2" name="Freeform 277"/>
          <p:cNvSpPr/>
          <p:nvPr/>
        </p:nvSpPr>
        <p:spPr bwMode="auto">
          <a:xfrm>
            <a:off x="5307013" y="4735513"/>
            <a:ext cx="92075" cy="57150"/>
          </a:xfrm>
          <a:custGeom>
            <a:gdLst>
              <a:gd fmla="*/ 0 w 41" name="T0"/>
              <a:gd fmla="*/ 17 h 25" name="T1"/>
              <a:gd fmla="*/ 29 w 41" name="T2"/>
              <a:gd fmla="*/ 25 h 25" name="T3"/>
              <a:gd fmla="*/ 41 w 41" name="T4"/>
              <a:gd fmla="*/ 9 h 25" name="T5"/>
              <a:gd fmla="*/ 11 w 41" name="T6"/>
              <a:gd fmla="*/ 0 h 25" name="T7"/>
              <a:gd fmla="*/ 0 w 41" name="T8"/>
              <a:gd fmla="*/ 17 h 25" name="T9"/>
            </a:gdLst>
            <a:cxnLst>
              <a:cxn ang="0">
                <a:pos x="T0" y="T1"/>
              </a:cxn>
              <a:cxn ang="0">
                <a:pos x="T2" y="T3"/>
              </a:cxn>
              <a:cxn ang="0">
                <a:pos x="T4" y="T5"/>
              </a:cxn>
              <a:cxn ang="0">
                <a:pos x="T6" y="T7"/>
              </a:cxn>
              <a:cxn ang="0">
                <a:pos x="T8" y="T9"/>
              </a:cxn>
            </a:cxnLst>
            <a:rect b="b" l="0" r="r" t="0"/>
            <a:pathLst>
              <a:path h="25" w="41">
                <a:moveTo>
                  <a:pt x="0" y="17"/>
                </a:moveTo>
                <a:cubicBezTo>
                  <a:pt x="5" y="20"/>
                  <a:pt x="16" y="25"/>
                  <a:pt x="29" y="25"/>
                </a:cubicBezTo>
                <a:cubicBezTo>
                  <a:pt x="41" y="9"/>
                  <a:pt x="41" y="9"/>
                  <a:pt x="41" y="9"/>
                </a:cubicBezTo>
                <a:cubicBezTo>
                  <a:pt x="27" y="9"/>
                  <a:pt x="16" y="3"/>
                  <a:pt x="11" y="0"/>
                </a:cubicBezTo>
                <a:lnTo>
                  <a:pt x="0" y="17"/>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3" name="Freeform 278"/>
          <p:cNvSpPr/>
          <p:nvPr/>
        </p:nvSpPr>
        <p:spPr bwMode="auto">
          <a:xfrm>
            <a:off x="5359400" y="4651375"/>
            <a:ext cx="92075" cy="58738"/>
          </a:xfrm>
          <a:custGeom>
            <a:gdLst>
              <a:gd fmla="*/ 0 w 41" name="T0"/>
              <a:gd fmla="*/ 17 h 26" name="T1"/>
              <a:gd fmla="*/ 29 w 41" name="T2"/>
              <a:gd fmla="*/ 26 h 26" name="T3"/>
              <a:gd fmla="*/ 41 w 41" name="T4"/>
              <a:gd fmla="*/ 9 h 26" name="T5"/>
              <a:gd fmla="*/ 12 w 41" name="T6"/>
              <a:gd fmla="*/ 0 h 26" name="T7"/>
              <a:gd fmla="*/ 0 w 41" name="T8"/>
              <a:gd fmla="*/ 17 h 26" name="T9"/>
            </a:gdLst>
            <a:cxnLst>
              <a:cxn ang="0">
                <a:pos x="T0" y="T1"/>
              </a:cxn>
              <a:cxn ang="0">
                <a:pos x="T2" y="T3"/>
              </a:cxn>
              <a:cxn ang="0">
                <a:pos x="T4" y="T5"/>
              </a:cxn>
              <a:cxn ang="0">
                <a:pos x="T6" y="T7"/>
              </a:cxn>
              <a:cxn ang="0">
                <a:pos x="T8" y="T9"/>
              </a:cxn>
            </a:cxnLst>
            <a:rect b="b" l="0" r="r" t="0"/>
            <a:pathLst>
              <a:path h="26" w="41">
                <a:moveTo>
                  <a:pt x="0" y="17"/>
                </a:moveTo>
                <a:cubicBezTo>
                  <a:pt x="5" y="20"/>
                  <a:pt x="16" y="26"/>
                  <a:pt x="29" y="26"/>
                </a:cubicBezTo>
                <a:cubicBezTo>
                  <a:pt x="41" y="9"/>
                  <a:pt x="41" y="9"/>
                  <a:pt x="41" y="9"/>
                </a:cubicBezTo>
                <a:cubicBezTo>
                  <a:pt x="28" y="9"/>
                  <a:pt x="16" y="3"/>
                  <a:pt x="12" y="0"/>
                </a:cubicBezTo>
                <a:lnTo>
                  <a:pt x="0" y="17"/>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4" name="Freeform 279"/>
          <p:cNvSpPr/>
          <p:nvPr/>
        </p:nvSpPr>
        <p:spPr bwMode="auto">
          <a:xfrm>
            <a:off x="5360988" y="4457700"/>
            <a:ext cx="76200" cy="85725"/>
          </a:xfrm>
          <a:custGeom>
            <a:gdLst>
              <a:gd fmla="*/ 15 w 34" name="T0"/>
              <a:gd fmla="*/ 0 h 38" name="T1"/>
              <a:gd fmla="*/ 9 w 34" name="T2"/>
              <a:gd fmla="*/ 10 h 38" name="T3"/>
              <a:gd fmla="*/ 14 w 34" name="T4"/>
              <a:gd fmla="*/ 30 h 38" name="T5"/>
              <a:gd fmla="*/ 33 w 34" name="T6"/>
              <a:gd fmla="*/ 27 h 38" name="T7"/>
              <a:gd fmla="*/ 34 w 34" name="T8"/>
              <a:gd fmla="*/ 25 h 38" name="T9"/>
              <a:gd fmla="*/ 15 w 34" name="T10"/>
              <a:gd fmla="*/ 0 h 38" name="T11"/>
            </a:gdLst>
            <a:cxnLst>
              <a:cxn ang="0">
                <a:pos x="T0" y="T1"/>
              </a:cxn>
              <a:cxn ang="0">
                <a:pos x="T2" y="T3"/>
              </a:cxn>
              <a:cxn ang="0">
                <a:pos x="T4" y="T5"/>
              </a:cxn>
              <a:cxn ang="0">
                <a:pos x="T6" y="T7"/>
              </a:cxn>
              <a:cxn ang="0">
                <a:pos x="T8" y="T9"/>
              </a:cxn>
              <a:cxn ang="0">
                <a:pos x="T10" y="T11"/>
              </a:cxn>
            </a:cxnLst>
            <a:rect b="b" l="0" r="r" t="0"/>
            <a:pathLst>
              <a:path h="38" w="34">
                <a:moveTo>
                  <a:pt x="15" y="0"/>
                </a:moveTo>
                <a:cubicBezTo>
                  <a:pt x="9" y="10"/>
                  <a:pt x="9" y="10"/>
                  <a:pt x="9" y="10"/>
                </a:cubicBezTo>
                <a:cubicBezTo>
                  <a:pt x="9" y="10"/>
                  <a:pt x="0" y="20"/>
                  <a:pt x="14" y="30"/>
                </a:cubicBezTo>
                <a:cubicBezTo>
                  <a:pt x="26" y="38"/>
                  <a:pt x="33" y="27"/>
                  <a:pt x="33" y="27"/>
                </a:cubicBezTo>
                <a:cubicBezTo>
                  <a:pt x="34" y="25"/>
                  <a:pt x="34" y="25"/>
                  <a:pt x="34" y="25"/>
                </a:cubicBezTo>
                <a:cubicBezTo>
                  <a:pt x="29" y="10"/>
                  <a:pt x="20" y="3"/>
                  <a:pt x="15"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5" name="Freeform 280"/>
          <p:cNvSpPr/>
          <p:nvPr/>
        </p:nvSpPr>
        <p:spPr bwMode="auto">
          <a:xfrm>
            <a:off x="5434013" y="4408488"/>
            <a:ext cx="71437" cy="76200"/>
          </a:xfrm>
          <a:custGeom>
            <a:gdLst>
              <a:gd fmla="*/ 32 w 32" name="T0"/>
              <a:gd fmla="*/ 7 h 34" name="T1"/>
              <a:gd fmla="*/ 0 w 32" name="T2"/>
              <a:gd fmla="*/ 6 h 34" name="T3"/>
              <a:gd fmla="*/ 12 w 32" name="T4"/>
              <a:gd fmla="*/ 34 h 34" name="T5"/>
              <a:gd fmla="*/ 20 w 32" name="T6"/>
              <a:gd fmla="*/ 34 h 34" name="T7"/>
              <a:gd fmla="*/ 20 w 32" name="T8"/>
              <a:gd fmla="*/ 34 h 34" name="T9"/>
              <a:gd fmla="*/ 32 w 32" name="T10"/>
              <a:gd fmla="*/ 7 h 34" name="T11"/>
            </a:gdLst>
            <a:cxnLst>
              <a:cxn ang="0">
                <a:pos x="T0" y="T1"/>
              </a:cxn>
              <a:cxn ang="0">
                <a:pos x="T2" y="T3"/>
              </a:cxn>
              <a:cxn ang="0">
                <a:pos x="T4" y="T5"/>
              </a:cxn>
              <a:cxn ang="0">
                <a:pos x="T6" y="T7"/>
              </a:cxn>
              <a:cxn ang="0">
                <a:pos x="T8" y="T9"/>
              </a:cxn>
              <a:cxn ang="0">
                <a:pos x="T10" y="T11"/>
              </a:cxn>
            </a:cxnLst>
            <a:rect b="b" l="0" r="r" t="0"/>
            <a:pathLst>
              <a:path h="34" w="32">
                <a:moveTo>
                  <a:pt x="32" y="7"/>
                </a:moveTo>
                <a:cubicBezTo>
                  <a:pt x="25" y="4"/>
                  <a:pt x="12" y="0"/>
                  <a:pt x="0" y="6"/>
                </a:cubicBezTo>
                <a:cubicBezTo>
                  <a:pt x="9" y="16"/>
                  <a:pt x="11" y="28"/>
                  <a:pt x="12" y="34"/>
                </a:cubicBezTo>
                <a:cubicBezTo>
                  <a:pt x="14" y="33"/>
                  <a:pt x="17" y="32"/>
                  <a:pt x="20" y="34"/>
                </a:cubicBezTo>
                <a:cubicBezTo>
                  <a:pt x="20" y="34"/>
                  <a:pt x="20" y="34"/>
                  <a:pt x="20" y="34"/>
                </a:cubicBezTo>
                <a:cubicBezTo>
                  <a:pt x="24" y="29"/>
                  <a:pt x="32" y="18"/>
                  <a:pt x="32" y="7"/>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6" name="Freeform 281"/>
          <p:cNvSpPr/>
          <p:nvPr/>
        </p:nvSpPr>
        <p:spPr bwMode="auto">
          <a:xfrm>
            <a:off x="5965825" y="4413250"/>
            <a:ext cx="161925" cy="236538"/>
          </a:xfrm>
          <a:custGeom>
            <a:gdLst>
              <a:gd fmla="*/ 47 w 72" name="T0"/>
              <a:gd fmla="*/ 28 h 105" name="T1"/>
              <a:gd fmla="*/ 56 w 72" name="T2"/>
              <a:gd fmla="*/ 11 h 105" name="T3"/>
              <a:gd fmla="*/ 55 w 72" name="T4"/>
              <a:gd fmla="*/ 6 h 105" name="T5"/>
              <a:gd fmla="*/ 49 w 72" name="T6"/>
              <a:gd fmla="*/ 7 h 105" name="T7"/>
              <a:gd fmla="*/ 44 w 72" name="T8"/>
              <a:gd fmla="*/ 17 h 105" name="T9"/>
              <a:gd fmla="*/ 47 w 72" name="T10"/>
              <a:gd fmla="*/ 5 h 105" name="T11"/>
              <a:gd fmla="*/ 44 w 72" name="T12"/>
              <a:gd fmla="*/ 1 h 105" name="T13"/>
              <a:gd fmla="*/ 39 w 72" name="T14"/>
              <a:gd fmla="*/ 4 h 105" name="T15"/>
              <a:gd fmla="*/ 35 w 72" name="T16"/>
              <a:gd fmla="*/ 18 h 105" name="T17"/>
              <a:gd fmla="*/ 32 w 72" name="T18"/>
              <a:gd fmla="*/ 4 h 105" name="T19"/>
              <a:gd fmla="*/ 28 w 72" name="T20"/>
              <a:gd fmla="*/ 0 h 105" name="T21"/>
              <a:gd fmla="*/ 25 w 72" name="T22"/>
              <a:gd fmla="*/ 5 h 105" name="T23"/>
              <a:gd fmla="*/ 27 w 72" name="T24"/>
              <a:gd fmla="*/ 15 h 105" name="T25"/>
              <a:gd fmla="*/ 23 w 72" name="T26"/>
              <a:gd fmla="*/ 7 h 105" name="T27"/>
              <a:gd fmla="*/ 18 w 72" name="T28"/>
              <a:gd fmla="*/ 5 h 105" name="T29"/>
              <a:gd fmla="*/ 16 w 72" name="T30"/>
              <a:gd fmla="*/ 10 h 105" name="T31"/>
              <a:gd fmla="*/ 23 w 72" name="T32"/>
              <a:gd fmla="*/ 28 h 105" name="T33"/>
              <a:gd fmla="*/ 0 w 72" name="T34"/>
              <a:gd fmla="*/ 28 h 105" name="T35"/>
              <a:gd fmla="*/ 0 w 72" name="T36"/>
              <a:gd fmla="*/ 105 h 105" name="T37"/>
              <a:gd fmla="*/ 72 w 72" name="T38"/>
              <a:gd fmla="*/ 105 h 105" name="T39"/>
              <a:gd fmla="*/ 72 w 72" name="T40"/>
              <a:gd fmla="*/ 28 h 105" name="T41"/>
              <a:gd fmla="*/ 47 w 72" name="T42"/>
              <a:gd fmla="*/ 28 h 10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5" w="72">
                <a:moveTo>
                  <a:pt x="47" y="28"/>
                </a:moveTo>
                <a:cubicBezTo>
                  <a:pt x="56" y="11"/>
                  <a:pt x="56" y="11"/>
                  <a:pt x="56" y="11"/>
                </a:cubicBezTo>
                <a:cubicBezTo>
                  <a:pt x="57" y="9"/>
                  <a:pt x="56" y="7"/>
                  <a:pt x="55" y="6"/>
                </a:cubicBezTo>
                <a:cubicBezTo>
                  <a:pt x="53" y="5"/>
                  <a:pt x="50" y="5"/>
                  <a:pt x="49" y="7"/>
                </a:cubicBezTo>
                <a:cubicBezTo>
                  <a:pt x="44" y="17"/>
                  <a:pt x="44" y="17"/>
                  <a:pt x="44" y="17"/>
                </a:cubicBezTo>
                <a:cubicBezTo>
                  <a:pt x="47" y="5"/>
                  <a:pt x="47" y="5"/>
                  <a:pt x="47" y="5"/>
                </a:cubicBezTo>
                <a:cubicBezTo>
                  <a:pt x="47" y="3"/>
                  <a:pt x="46" y="1"/>
                  <a:pt x="44" y="1"/>
                </a:cubicBezTo>
                <a:cubicBezTo>
                  <a:pt x="41" y="0"/>
                  <a:pt x="39" y="1"/>
                  <a:pt x="39" y="4"/>
                </a:cubicBezTo>
                <a:cubicBezTo>
                  <a:pt x="35" y="18"/>
                  <a:pt x="35" y="18"/>
                  <a:pt x="35" y="18"/>
                </a:cubicBezTo>
                <a:cubicBezTo>
                  <a:pt x="32" y="4"/>
                  <a:pt x="32" y="4"/>
                  <a:pt x="32" y="4"/>
                </a:cubicBezTo>
                <a:cubicBezTo>
                  <a:pt x="32" y="1"/>
                  <a:pt x="30" y="0"/>
                  <a:pt x="28" y="0"/>
                </a:cubicBezTo>
                <a:cubicBezTo>
                  <a:pt x="26" y="1"/>
                  <a:pt x="24" y="3"/>
                  <a:pt x="25" y="5"/>
                </a:cubicBezTo>
                <a:cubicBezTo>
                  <a:pt x="27" y="15"/>
                  <a:pt x="27" y="15"/>
                  <a:pt x="27" y="15"/>
                </a:cubicBezTo>
                <a:cubicBezTo>
                  <a:pt x="23" y="7"/>
                  <a:pt x="23" y="7"/>
                  <a:pt x="23" y="7"/>
                </a:cubicBezTo>
                <a:cubicBezTo>
                  <a:pt x="22" y="5"/>
                  <a:pt x="20" y="4"/>
                  <a:pt x="18" y="5"/>
                </a:cubicBezTo>
                <a:cubicBezTo>
                  <a:pt x="16" y="6"/>
                  <a:pt x="15" y="8"/>
                  <a:pt x="16" y="10"/>
                </a:cubicBezTo>
                <a:cubicBezTo>
                  <a:pt x="23" y="28"/>
                  <a:pt x="23" y="28"/>
                  <a:pt x="23" y="28"/>
                </a:cubicBezTo>
                <a:cubicBezTo>
                  <a:pt x="0" y="28"/>
                  <a:pt x="0" y="28"/>
                  <a:pt x="0" y="28"/>
                </a:cubicBezTo>
                <a:cubicBezTo>
                  <a:pt x="0" y="105"/>
                  <a:pt x="0" y="105"/>
                  <a:pt x="0" y="105"/>
                </a:cubicBezTo>
                <a:cubicBezTo>
                  <a:pt x="72" y="105"/>
                  <a:pt x="72" y="105"/>
                  <a:pt x="72" y="105"/>
                </a:cubicBezTo>
                <a:cubicBezTo>
                  <a:pt x="72" y="28"/>
                  <a:pt x="72" y="28"/>
                  <a:pt x="72" y="28"/>
                </a:cubicBezTo>
                <a:lnTo>
                  <a:pt x="47" y="28"/>
                </a:ln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7" name="Freeform 282"/>
          <p:cNvSpPr/>
          <p:nvPr/>
        </p:nvSpPr>
        <p:spPr bwMode="auto">
          <a:xfrm>
            <a:off x="5848350" y="4468813"/>
            <a:ext cx="165100" cy="395287"/>
          </a:xfrm>
          <a:custGeom>
            <a:gdLst>
              <a:gd fmla="*/ 69 w 73" name="T0"/>
              <a:gd fmla="*/ 121 h 175" name="T1"/>
              <a:gd fmla="*/ 35 w 73" name="T2"/>
              <a:gd fmla="*/ 60 h 175" name="T3"/>
              <a:gd fmla="*/ 28 w 73" name="T4"/>
              <a:gd fmla="*/ 58 h 175" name="T5"/>
              <a:gd fmla="*/ 23 w 73" name="T6"/>
              <a:gd fmla="*/ 62 h 175" name="T7"/>
              <a:gd fmla="*/ 21 w 73" name="T8"/>
              <a:gd fmla="*/ 68 h 175" name="T9"/>
              <a:gd fmla="*/ 51 w 73" name="T10"/>
              <a:gd fmla="*/ 121 h 175" name="T11"/>
              <a:gd fmla="*/ 48 w 73" name="T12"/>
              <a:gd fmla="*/ 121 h 175" name="T13"/>
              <a:gd fmla="*/ 16 w 73" name="T14"/>
              <a:gd fmla="*/ 75 h 175" name="T15"/>
              <a:gd fmla="*/ 16 w 73" name="T16"/>
              <a:gd fmla="*/ 4 h 175" name="T17"/>
              <a:gd fmla="*/ 11 w 73" name="T18"/>
              <a:gd fmla="*/ 0 h 175" name="T19"/>
              <a:gd fmla="*/ 4 w 73" name="T20"/>
              <a:gd fmla="*/ 0 h 175" name="T21"/>
              <a:gd fmla="*/ 0 w 73" name="T22"/>
              <a:gd fmla="*/ 4 h 175" name="T23"/>
              <a:gd fmla="*/ 0 w 73" name="T24"/>
              <a:gd fmla="*/ 78 h 175" name="T25"/>
              <a:gd fmla="*/ 0 w 73" name="T26"/>
              <a:gd fmla="*/ 79 h 175" name="T27"/>
              <a:gd fmla="*/ 1 w 73" name="T28"/>
              <a:gd fmla="*/ 81 h 175" name="T29"/>
              <a:gd fmla="*/ 34 w 73" name="T30"/>
              <a:gd fmla="*/ 128 h 175" name="T31"/>
              <a:gd fmla="*/ 34 w 73" name="T32"/>
              <a:gd fmla="*/ 170 h 175" name="T33"/>
              <a:gd fmla="*/ 38 w 73" name="T34"/>
              <a:gd fmla="*/ 175 h 175" name="T35"/>
              <a:gd fmla="*/ 68 w 73" name="T36"/>
              <a:gd fmla="*/ 175 h 175" name="T37"/>
              <a:gd fmla="*/ 73 w 73" name="T38"/>
              <a:gd fmla="*/ 170 h 175" name="T39"/>
              <a:gd fmla="*/ 73 w 73" name="T40"/>
              <a:gd fmla="*/ 125 h 175" name="T41"/>
              <a:gd fmla="*/ 69 w 73" name="T42"/>
              <a:gd fmla="*/ 121 h 17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75" w="73">
                <a:moveTo>
                  <a:pt x="69" y="121"/>
                </a:moveTo>
                <a:cubicBezTo>
                  <a:pt x="35" y="60"/>
                  <a:pt x="35" y="60"/>
                  <a:pt x="35" y="60"/>
                </a:cubicBezTo>
                <a:cubicBezTo>
                  <a:pt x="33" y="58"/>
                  <a:pt x="31" y="57"/>
                  <a:pt x="28" y="58"/>
                </a:cubicBezTo>
                <a:cubicBezTo>
                  <a:pt x="23" y="62"/>
                  <a:pt x="23" y="62"/>
                  <a:pt x="23" y="62"/>
                </a:cubicBezTo>
                <a:cubicBezTo>
                  <a:pt x="20" y="63"/>
                  <a:pt x="20" y="66"/>
                  <a:pt x="21" y="68"/>
                </a:cubicBezTo>
                <a:cubicBezTo>
                  <a:pt x="51" y="121"/>
                  <a:pt x="51" y="121"/>
                  <a:pt x="51" y="121"/>
                </a:cubicBezTo>
                <a:cubicBezTo>
                  <a:pt x="48" y="121"/>
                  <a:pt x="48" y="121"/>
                  <a:pt x="48" y="121"/>
                </a:cubicBezTo>
                <a:cubicBezTo>
                  <a:pt x="16" y="75"/>
                  <a:pt x="16" y="75"/>
                  <a:pt x="16" y="75"/>
                </a:cubicBezTo>
                <a:cubicBezTo>
                  <a:pt x="16" y="4"/>
                  <a:pt x="16" y="4"/>
                  <a:pt x="16" y="4"/>
                </a:cubicBezTo>
                <a:cubicBezTo>
                  <a:pt x="16" y="2"/>
                  <a:pt x="14" y="0"/>
                  <a:pt x="11" y="0"/>
                </a:cubicBezTo>
                <a:cubicBezTo>
                  <a:pt x="4" y="0"/>
                  <a:pt x="4" y="0"/>
                  <a:pt x="4" y="0"/>
                </a:cubicBezTo>
                <a:cubicBezTo>
                  <a:pt x="2" y="0"/>
                  <a:pt x="0" y="2"/>
                  <a:pt x="0" y="4"/>
                </a:cubicBezTo>
                <a:cubicBezTo>
                  <a:pt x="0" y="78"/>
                  <a:pt x="0" y="78"/>
                  <a:pt x="0" y="78"/>
                </a:cubicBezTo>
                <a:cubicBezTo>
                  <a:pt x="0" y="78"/>
                  <a:pt x="0" y="79"/>
                  <a:pt x="0" y="79"/>
                </a:cubicBezTo>
                <a:cubicBezTo>
                  <a:pt x="0" y="80"/>
                  <a:pt x="0" y="81"/>
                  <a:pt x="1" y="81"/>
                </a:cubicBezTo>
                <a:cubicBezTo>
                  <a:pt x="34" y="128"/>
                  <a:pt x="34" y="128"/>
                  <a:pt x="34" y="128"/>
                </a:cubicBezTo>
                <a:cubicBezTo>
                  <a:pt x="34" y="170"/>
                  <a:pt x="34" y="170"/>
                  <a:pt x="34" y="170"/>
                </a:cubicBezTo>
                <a:cubicBezTo>
                  <a:pt x="34" y="173"/>
                  <a:pt x="36" y="175"/>
                  <a:pt x="38" y="175"/>
                </a:cubicBezTo>
                <a:cubicBezTo>
                  <a:pt x="68" y="175"/>
                  <a:pt x="68" y="175"/>
                  <a:pt x="68" y="175"/>
                </a:cubicBezTo>
                <a:cubicBezTo>
                  <a:pt x="71" y="175"/>
                  <a:pt x="73" y="173"/>
                  <a:pt x="73" y="170"/>
                </a:cubicBezTo>
                <a:cubicBezTo>
                  <a:pt x="73" y="125"/>
                  <a:pt x="73" y="125"/>
                  <a:pt x="73" y="125"/>
                </a:cubicBezTo>
                <a:cubicBezTo>
                  <a:pt x="73" y="123"/>
                  <a:pt x="71" y="121"/>
                  <a:pt x="69" y="12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8" name="Freeform 283"/>
          <p:cNvSpPr/>
          <p:nvPr/>
        </p:nvSpPr>
        <p:spPr bwMode="auto">
          <a:xfrm>
            <a:off x="6080125" y="4468813"/>
            <a:ext cx="165100" cy="395287"/>
          </a:xfrm>
          <a:custGeom>
            <a:gdLst>
              <a:gd fmla="*/ 69 w 73" name="T0"/>
              <a:gd fmla="*/ 0 h 175" name="T1"/>
              <a:gd fmla="*/ 62 w 73" name="T2"/>
              <a:gd fmla="*/ 0 h 175" name="T3"/>
              <a:gd fmla="*/ 57 w 73" name="T4"/>
              <a:gd fmla="*/ 4 h 175" name="T5"/>
              <a:gd fmla="*/ 57 w 73" name="T6"/>
              <a:gd fmla="*/ 75 h 175" name="T7"/>
              <a:gd fmla="*/ 25 w 73" name="T8"/>
              <a:gd fmla="*/ 121 h 175" name="T9"/>
              <a:gd fmla="*/ 22 w 73" name="T10"/>
              <a:gd fmla="*/ 121 h 175" name="T11"/>
              <a:gd fmla="*/ 52 w 73" name="T12"/>
              <a:gd fmla="*/ 68 h 175" name="T13"/>
              <a:gd fmla="*/ 50 w 73" name="T14"/>
              <a:gd fmla="*/ 62 h 175" name="T15"/>
              <a:gd fmla="*/ 45 w 73" name="T16"/>
              <a:gd fmla="*/ 58 h 175" name="T17"/>
              <a:gd fmla="*/ 38 w 73" name="T18"/>
              <a:gd fmla="*/ 60 h 175" name="T19"/>
              <a:gd fmla="*/ 4 w 73" name="T20"/>
              <a:gd fmla="*/ 121 h 175" name="T21"/>
              <a:gd fmla="*/ 0 w 73" name="T22"/>
              <a:gd fmla="*/ 125 h 175" name="T23"/>
              <a:gd fmla="*/ 0 w 73" name="T24"/>
              <a:gd fmla="*/ 170 h 175" name="T25"/>
              <a:gd fmla="*/ 5 w 73" name="T26"/>
              <a:gd fmla="*/ 175 h 175" name="T27"/>
              <a:gd fmla="*/ 35 w 73" name="T28"/>
              <a:gd fmla="*/ 175 h 175" name="T29"/>
              <a:gd fmla="*/ 39 w 73" name="T30"/>
              <a:gd fmla="*/ 170 h 175" name="T31"/>
              <a:gd fmla="*/ 39 w 73" name="T32"/>
              <a:gd fmla="*/ 128 h 175" name="T33"/>
              <a:gd fmla="*/ 72 w 73" name="T34"/>
              <a:gd fmla="*/ 81 h 175" name="T35"/>
              <a:gd fmla="*/ 73 w 73" name="T36"/>
              <a:gd fmla="*/ 79 h 175" name="T37"/>
              <a:gd fmla="*/ 73 w 73" name="T38"/>
              <a:gd fmla="*/ 78 h 175" name="T39"/>
              <a:gd fmla="*/ 73 w 73" name="T40"/>
              <a:gd fmla="*/ 4 h 175" name="T41"/>
              <a:gd fmla="*/ 69 w 73" name="T42"/>
              <a:gd fmla="*/ 0 h 17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75" w="73">
                <a:moveTo>
                  <a:pt x="69" y="0"/>
                </a:moveTo>
                <a:cubicBezTo>
                  <a:pt x="62" y="0"/>
                  <a:pt x="62" y="0"/>
                  <a:pt x="62" y="0"/>
                </a:cubicBezTo>
                <a:cubicBezTo>
                  <a:pt x="59" y="0"/>
                  <a:pt x="57" y="2"/>
                  <a:pt x="57" y="4"/>
                </a:cubicBezTo>
                <a:cubicBezTo>
                  <a:pt x="57" y="75"/>
                  <a:pt x="57" y="75"/>
                  <a:pt x="57" y="75"/>
                </a:cubicBezTo>
                <a:cubicBezTo>
                  <a:pt x="25" y="121"/>
                  <a:pt x="25" y="121"/>
                  <a:pt x="25" y="121"/>
                </a:cubicBezTo>
                <a:cubicBezTo>
                  <a:pt x="22" y="121"/>
                  <a:pt x="22" y="121"/>
                  <a:pt x="22" y="121"/>
                </a:cubicBezTo>
                <a:cubicBezTo>
                  <a:pt x="52" y="68"/>
                  <a:pt x="52" y="68"/>
                  <a:pt x="52" y="68"/>
                </a:cubicBezTo>
                <a:cubicBezTo>
                  <a:pt x="53" y="66"/>
                  <a:pt x="53" y="63"/>
                  <a:pt x="50" y="62"/>
                </a:cubicBezTo>
                <a:cubicBezTo>
                  <a:pt x="45" y="58"/>
                  <a:pt x="45" y="58"/>
                  <a:pt x="45" y="58"/>
                </a:cubicBezTo>
                <a:cubicBezTo>
                  <a:pt x="42" y="57"/>
                  <a:pt x="40" y="58"/>
                  <a:pt x="38" y="60"/>
                </a:cubicBezTo>
                <a:cubicBezTo>
                  <a:pt x="4" y="121"/>
                  <a:pt x="4" y="121"/>
                  <a:pt x="4" y="121"/>
                </a:cubicBezTo>
                <a:cubicBezTo>
                  <a:pt x="2" y="121"/>
                  <a:pt x="0" y="123"/>
                  <a:pt x="0" y="125"/>
                </a:cubicBezTo>
                <a:cubicBezTo>
                  <a:pt x="0" y="170"/>
                  <a:pt x="0" y="170"/>
                  <a:pt x="0" y="170"/>
                </a:cubicBezTo>
                <a:cubicBezTo>
                  <a:pt x="0" y="173"/>
                  <a:pt x="2" y="175"/>
                  <a:pt x="5" y="175"/>
                </a:cubicBezTo>
                <a:cubicBezTo>
                  <a:pt x="35" y="175"/>
                  <a:pt x="35" y="175"/>
                  <a:pt x="35" y="175"/>
                </a:cubicBezTo>
                <a:cubicBezTo>
                  <a:pt x="37" y="175"/>
                  <a:pt x="39" y="173"/>
                  <a:pt x="39" y="170"/>
                </a:cubicBezTo>
                <a:cubicBezTo>
                  <a:pt x="39" y="128"/>
                  <a:pt x="39" y="128"/>
                  <a:pt x="39" y="128"/>
                </a:cubicBezTo>
                <a:cubicBezTo>
                  <a:pt x="72" y="81"/>
                  <a:pt x="72" y="81"/>
                  <a:pt x="72" y="81"/>
                </a:cubicBezTo>
                <a:cubicBezTo>
                  <a:pt x="73" y="81"/>
                  <a:pt x="73" y="80"/>
                  <a:pt x="73" y="79"/>
                </a:cubicBezTo>
                <a:cubicBezTo>
                  <a:pt x="73" y="79"/>
                  <a:pt x="73" y="78"/>
                  <a:pt x="73" y="78"/>
                </a:cubicBezTo>
                <a:cubicBezTo>
                  <a:pt x="73" y="4"/>
                  <a:pt x="73" y="4"/>
                  <a:pt x="73" y="4"/>
                </a:cubicBezTo>
                <a:cubicBezTo>
                  <a:pt x="73" y="2"/>
                  <a:pt x="71" y="0"/>
                  <a:pt x="69"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49" name="Freeform 284"/>
          <p:cNvSpPr/>
          <p:nvPr/>
        </p:nvSpPr>
        <p:spPr bwMode="auto">
          <a:xfrm>
            <a:off x="6889750" y="4421188"/>
            <a:ext cx="88900" cy="114300"/>
          </a:xfrm>
          <a:custGeom>
            <a:gdLst>
              <a:gd fmla="*/ 34 w 39" name="T0"/>
              <a:gd fmla="*/ 49 h 50" name="T1"/>
              <a:gd fmla="*/ 26 w 39" name="T2"/>
              <a:gd fmla="*/ 19 h 50" name="T3"/>
              <a:gd fmla="*/ 1 w 39" name="T4"/>
              <a:gd fmla="*/ 1 h 50" name="T5"/>
              <a:gd fmla="*/ 29 w 39" name="T6"/>
              <a:gd fmla="*/ 17 h 50" name="T7"/>
              <a:gd fmla="*/ 34 w 39" name="T8"/>
              <a:gd fmla="*/ 49 h 50" name="T9"/>
            </a:gdLst>
            <a:cxnLst>
              <a:cxn ang="0">
                <a:pos x="T0" y="T1"/>
              </a:cxn>
              <a:cxn ang="0">
                <a:pos x="T2" y="T3"/>
              </a:cxn>
              <a:cxn ang="0">
                <a:pos x="T4" y="T5"/>
              </a:cxn>
              <a:cxn ang="0">
                <a:pos x="T6" y="T7"/>
              </a:cxn>
              <a:cxn ang="0">
                <a:pos x="T8" y="T9"/>
              </a:cxn>
            </a:cxnLst>
            <a:rect b="b" l="0" r="r" t="0"/>
            <a:pathLst>
              <a:path h="50" w="39">
                <a:moveTo>
                  <a:pt x="34" y="49"/>
                </a:moveTo>
                <a:cubicBezTo>
                  <a:pt x="33" y="49"/>
                  <a:pt x="36" y="33"/>
                  <a:pt x="26" y="19"/>
                </a:cubicBezTo>
                <a:cubicBezTo>
                  <a:pt x="16" y="5"/>
                  <a:pt x="0" y="2"/>
                  <a:pt x="1" y="1"/>
                </a:cubicBezTo>
                <a:cubicBezTo>
                  <a:pt x="0" y="0"/>
                  <a:pt x="18" y="2"/>
                  <a:pt x="29" y="17"/>
                </a:cubicBezTo>
                <a:cubicBezTo>
                  <a:pt x="39" y="33"/>
                  <a:pt x="35" y="50"/>
                  <a:pt x="34" y="49"/>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0" name="Freeform 285"/>
          <p:cNvSpPr/>
          <p:nvPr/>
        </p:nvSpPr>
        <p:spPr bwMode="auto">
          <a:xfrm>
            <a:off x="6881813" y="4441825"/>
            <a:ext cx="71437" cy="93663"/>
          </a:xfrm>
          <a:custGeom>
            <a:gdLst>
              <a:gd fmla="*/ 28 w 32" name="T0"/>
              <a:gd fmla="*/ 41 h 41" name="T1"/>
              <a:gd fmla="*/ 21 w 32" name="T2"/>
              <a:gd fmla="*/ 16 h 41" name="T3"/>
              <a:gd fmla="*/ 1 w 32" name="T4"/>
              <a:gd fmla="*/ 1 h 41" name="T5"/>
              <a:gd fmla="*/ 23 w 32" name="T6"/>
              <a:gd fmla="*/ 15 h 41" name="T7"/>
              <a:gd fmla="*/ 28 w 32" name="T8"/>
              <a:gd fmla="*/ 41 h 41" name="T9"/>
            </a:gdLst>
            <a:cxnLst>
              <a:cxn ang="0">
                <a:pos x="T0" y="T1"/>
              </a:cxn>
              <a:cxn ang="0">
                <a:pos x="T2" y="T3"/>
              </a:cxn>
              <a:cxn ang="0">
                <a:pos x="T4" y="T5"/>
              </a:cxn>
              <a:cxn ang="0">
                <a:pos x="T6" y="T7"/>
              </a:cxn>
              <a:cxn ang="0">
                <a:pos x="T8" y="T9"/>
              </a:cxn>
            </a:cxnLst>
            <a:rect b="b" l="0" r="r" t="0"/>
            <a:pathLst>
              <a:path h="41" w="32">
                <a:moveTo>
                  <a:pt x="28" y="41"/>
                </a:moveTo>
                <a:cubicBezTo>
                  <a:pt x="27" y="41"/>
                  <a:pt x="29" y="28"/>
                  <a:pt x="21" y="16"/>
                </a:cubicBezTo>
                <a:cubicBezTo>
                  <a:pt x="13" y="5"/>
                  <a:pt x="0" y="2"/>
                  <a:pt x="1" y="1"/>
                </a:cubicBezTo>
                <a:cubicBezTo>
                  <a:pt x="0" y="0"/>
                  <a:pt x="15" y="2"/>
                  <a:pt x="23" y="15"/>
                </a:cubicBezTo>
                <a:cubicBezTo>
                  <a:pt x="32" y="27"/>
                  <a:pt x="28" y="41"/>
                  <a:pt x="28" y="4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1" name="Freeform 286"/>
          <p:cNvSpPr/>
          <p:nvPr/>
        </p:nvSpPr>
        <p:spPr bwMode="auto">
          <a:xfrm>
            <a:off x="6877050" y="4464050"/>
            <a:ext cx="50800" cy="68263"/>
          </a:xfrm>
          <a:custGeom>
            <a:gdLst>
              <a:gd fmla="*/ 20 w 23" name="T0"/>
              <a:gd fmla="*/ 29 h 30" name="T1"/>
              <a:gd fmla="*/ 15 w 23" name="T2"/>
              <a:gd fmla="*/ 12 h 30" name="T3"/>
              <a:gd fmla="*/ 1 w 23" name="T4"/>
              <a:gd fmla="*/ 1 h 30" name="T5"/>
              <a:gd fmla="*/ 17 w 23" name="T6"/>
              <a:gd fmla="*/ 10 h 30" name="T7"/>
              <a:gd fmla="*/ 20 w 23" name="T8"/>
              <a:gd fmla="*/ 29 h 30" name="T9"/>
            </a:gdLst>
            <a:cxnLst>
              <a:cxn ang="0">
                <a:pos x="T0" y="T1"/>
              </a:cxn>
              <a:cxn ang="0">
                <a:pos x="T2" y="T3"/>
              </a:cxn>
              <a:cxn ang="0">
                <a:pos x="T4" y="T5"/>
              </a:cxn>
              <a:cxn ang="0">
                <a:pos x="T6" y="T7"/>
              </a:cxn>
              <a:cxn ang="0">
                <a:pos x="T8" y="T9"/>
              </a:cxn>
            </a:cxnLst>
            <a:rect b="b" l="0" r="r" t="0"/>
            <a:pathLst>
              <a:path h="30" w="23">
                <a:moveTo>
                  <a:pt x="20" y="29"/>
                </a:moveTo>
                <a:cubicBezTo>
                  <a:pt x="19" y="29"/>
                  <a:pt x="21" y="20"/>
                  <a:pt x="15" y="12"/>
                </a:cubicBezTo>
                <a:cubicBezTo>
                  <a:pt x="10" y="3"/>
                  <a:pt x="0" y="1"/>
                  <a:pt x="1" y="1"/>
                </a:cubicBezTo>
                <a:cubicBezTo>
                  <a:pt x="0" y="0"/>
                  <a:pt x="11" y="1"/>
                  <a:pt x="17" y="10"/>
                </a:cubicBezTo>
                <a:cubicBezTo>
                  <a:pt x="23" y="20"/>
                  <a:pt x="21" y="30"/>
                  <a:pt x="20" y="29"/>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2" name="Freeform 287"/>
          <p:cNvSpPr/>
          <p:nvPr/>
        </p:nvSpPr>
        <p:spPr bwMode="auto">
          <a:xfrm>
            <a:off x="6648450" y="4487863"/>
            <a:ext cx="244475" cy="200025"/>
          </a:xfrm>
          <a:custGeom>
            <a:gdLst>
              <a:gd fmla="*/ 98 w 108" name="T0"/>
              <a:gd fmla="*/ 38 h 89" name="T1"/>
              <a:gd fmla="*/ 102 w 108" name="T2"/>
              <a:gd fmla="*/ 11 h 89" name="T3"/>
              <a:gd fmla="*/ 74 w 108" name="T4"/>
              <a:gd fmla="*/ 6 h 89" name="T5"/>
              <a:gd fmla="*/ 66 w 108" name="T6"/>
              <a:gd fmla="*/ 26 h 89" name="T7"/>
              <a:gd fmla="*/ 4 w 108" name="T8"/>
              <a:gd fmla="*/ 72 h 89" name="T9"/>
              <a:gd fmla="*/ 3 w 108" name="T10"/>
              <a:gd fmla="*/ 84 h 89" name="T11"/>
              <a:gd fmla="*/ 15 w 108" name="T12"/>
              <a:gd fmla="*/ 86 h 89" name="T13"/>
              <a:gd fmla="*/ 76 w 108" name="T14"/>
              <a:gd fmla="*/ 40 h 89" name="T15"/>
              <a:gd fmla="*/ 98 w 108" name="T16"/>
              <a:gd fmla="*/ 38 h 8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9" w="108">
                <a:moveTo>
                  <a:pt x="98" y="38"/>
                </a:moveTo>
                <a:cubicBezTo>
                  <a:pt x="106" y="32"/>
                  <a:pt x="108" y="19"/>
                  <a:pt x="102" y="11"/>
                </a:cubicBezTo>
                <a:cubicBezTo>
                  <a:pt x="95" y="2"/>
                  <a:pt x="83" y="0"/>
                  <a:pt x="74" y="6"/>
                </a:cubicBezTo>
                <a:cubicBezTo>
                  <a:pt x="67" y="11"/>
                  <a:pt x="65" y="19"/>
                  <a:pt x="66" y="26"/>
                </a:cubicBezTo>
                <a:cubicBezTo>
                  <a:pt x="4" y="72"/>
                  <a:pt x="4" y="72"/>
                  <a:pt x="4" y="72"/>
                </a:cubicBezTo>
                <a:cubicBezTo>
                  <a:pt x="1" y="75"/>
                  <a:pt x="0" y="81"/>
                  <a:pt x="3" y="84"/>
                </a:cubicBezTo>
                <a:cubicBezTo>
                  <a:pt x="6" y="88"/>
                  <a:pt x="11" y="89"/>
                  <a:pt x="15" y="86"/>
                </a:cubicBezTo>
                <a:cubicBezTo>
                  <a:pt x="76" y="40"/>
                  <a:pt x="76" y="40"/>
                  <a:pt x="76" y="40"/>
                </a:cubicBezTo>
                <a:cubicBezTo>
                  <a:pt x="83" y="44"/>
                  <a:pt x="91" y="43"/>
                  <a:pt x="98" y="38"/>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3" name="Freeform 288"/>
          <p:cNvSpPr/>
          <p:nvPr/>
        </p:nvSpPr>
        <p:spPr bwMode="auto">
          <a:xfrm>
            <a:off x="6538913" y="4506913"/>
            <a:ext cx="274637" cy="314325"/>
          </a:xfrm>
          <a:custGeom>
            <a:gdLst>
              <a:gd fmla="*/ 22 w 122" name="T0"/>
              <a:gd fmla="*/ 13 h 139" name="T1"/>
              <a:gd fmla="*/ 22 w 122" name="T2"/>
              <a:gd fmla="*/ 96 h 139" name="T3"/>
              <a:gd fmla="*/ 101 w 122" name="T4"/>
              <a:gd fmla="*/ 124 h 139" name="T5"/>
              <a:gd fmla="*/ 107 w 122" name="T6"/>
              <a:gd fmla="*/ 52 h 139" name="T7"/>
              <a:gd fmla="*/ 77 w 122" name="T8"/>
              <a:gd fmla="*/ 74 h 139" name="T9"/>
              <a:gd fmla="*/ 99 w 122" name="T10"/>
              <a:gd fmla="*/ 76 h 139" name="T11"/>
              <a:gd fmla="*/ 104 w 122" name="T12"/>
              <a:gd fmla="*/ 83 h 139" name="T13"/>
              <a:gd fmla="*/ 99 w 122" name="T14"/>
              <a:gd fmla="*/ 87 h 139" name="T15"/>
              <a:gd fmla="*/ 65 w 122" name="T16"/>
              <a:gd fmla="*/ 83 h 139" name="T17"/>
              <a:gd fmla="*/ 64 w 122" name="T18"/>
              <a:gd fmla="*/ 83 h 139" name="T19"/>
              <a:gd fmla="*/ 92 w 122" name="T20"/>
              <a:gd fmla="*/ 104 h 139" name="T21"/>
              <a:gd fmla="*/ 92 w 122" name="T22"/>
              <a:gd fmla="*/ 111 h 139" name="T23"/>
              <a:gd fmla="*/ 85 w 122" name="T24"/>
              <a:gd fmla="*/ 109 h 139" name="T25"/>
              <a:gd fmla="*/ 56 w 122" name="T26"/>
              <a:gd fmla="*/ 89 h 139" name="T27"/>
              <a:gd fmla="*/ 65 w 122" name="T28"/>
              <a:gd fmla="*/ 111 h 139" name="T29"/>
              <a:gd fmla="*/ 61 w 122" name="T30"/>
              <a:gd fmla="*/ 114 h 139" name="T31"/>
              <a:gd fmla="*/ 54 w 122" name="T32"/>
              <a:gd fmla="*/ 108 h 139" name="T33"/>
              <a:gd fmla="*/ 43 w 122" name="T34"/>
              <a:gd fmla="*/ 88 h 139" name="T35"/>
              <a:gd fmla="*/ 32 w 122" name="T36"/>
              <a:gd fmla="*/ 97 h 139" name="T37"/>
              <a:gd fmla="*/ 26 w 122" name="T38"/>
              <a:gd fmla="*/ 94 h 139" name="T39"/>
              <a:gd fmla="*/ 24 w 122" name="T40"/>
              <a:gd fmla="*/ 88 h 139" name="T41"/>
              <a:gd fmla="*/ 35 w 122" name="T42"/>
              <a:gd fmla="*/ 79 h 139" name="T43"/>
              <a:gd fmla="*/ 19 w 122" name="T44"/>
              <a:gd fmla="*/ 64 h 139" name="T45"/>
              <a:gd fmla="*/ 16 w 122" name="T46"/>
              <a:gd fmla="*/ 55 h 139" name="T47"/>
              <a:gd fmla="*/ 20 w 122" name="T48"/>
              <a:gd fmla="*/ 52 h 139" name="T49"/>
              <a:gd fmla="*/ 36 w 122" name="T50"/>
              <a:gd fmla="*/ 67 h 139" name="T51"/>
              <a:gd fmla="*/ 29 w 122" name="T52"/>
              <a:gd fmla="*/ 33 h 139" name="T53"/>
              <a:gd fmla="*/ 30 w 122" name="T54"/>
              <a:gd fmla="*/ 25 h 139" name="T55"/>
              <a:gd fmla="*/ 37 w 122" name="T56"/>
              <a:gd fmla="*/ 28 h 139" name="T57"/>
              <a:gd fmla="*/ 44 w 122" name="T58"/>
              <a:gd fmla="*/ 61 h 139" name="T59"/>
              <a:gd fmla="*/ 55 w 122" name="T60"/>
              <a:gd fmla="*/ 26 h 139" name="T61"/>
              <a:gd fmla="*/ 61 w 122" name="T62"/>
              <a:gd fmla="*/ 22 h 139" name="T63"/>
              <a:gd fmla="*/ 65 w 122" name="T64"/>
              <a:gd fmla="*/ 30 h 139" name="T65"/>
              <a:gd fmla="*/ 58 w 122" name="T66"/>
              <a:gd fmla="*/ 52 h 139" name="T67"/>
              <a:gd fmla="*/ 90 w 122" name="T68"/>
              <a:gd fmla="*/ 28 h 139" name="T69"/>
              <a:gd fmla="*/ 22 w 122" name="T70"/>
              <a:gd fmla="*/ 13 h 13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39" w="122">
                <a:moveTo>
                  <a:pt x="22" y="13"/>
                </a:moveTo>
                <a:cubicBezTo>
                  <a:pt x="0" y="28"/>
                  <a:pt x="0" y="66"/>
                  <a:pt x="22" y="96"/>
                </a:cubicBezTo>
                <a:cubicBezTo>
                  <a:pt x="44" y="127"/>
                  <a:pt x="79" y="139"/>
                  <a:pt x="101" y="124"/>
                </a:cubicBezTo>
                <a:cubicBezTo>
                  <a:pt x="120" y="110"/>
                  <a:pt x="122" y="80"/>
                  <a:pt x="107" y="52"/>
                </a:cubicBezTo>
                <a:cubicBezTo>
                  <a:pt x="77" y="74"/>
                  <a:pt x="77" y="74"/>
                  <a:pt x="77" y="74"/>
                </a:cubicBezTo>
                <a:cubicBezTo>
                  <a:pt x="99" y="76"/>
                  <a:pt x="99" y="76"/>
                  <a:pt x="99" y="76"/>
                </a:cubicBezTo>
                <a:cubicBezTo>
                  <a:pt x="102" y="77"/>
                  <a:pt x="104" y="80"/>
                  <a:pt x="104" y="83"/>
                </a:cubicBezTo>
                <a:cubicBezTo>
                  <a:pt x="104" y="86"/>
                  <a:pt x="102" y="88"/>
                  <a:pt x="99" y="87"/>
                </a:cubicBezTo>
                <a:cubicBezTo>
                  <a:pt x="65" y="83"/>
                  <a:pt x="65" y="83"/>
                  <a:pt x="65" y="83"/>
                </a:cubicBezTo>
                <a:cubicBezTo>
                  <a:pt x="65" y="83"/>
                  <a:pt x="64" y="83"/>
                  <a:pt x="64" y="83"/>
                </a:cubicBezTo>
                <a:cubicBezTo>
                  <a:pt x="92" y="104"/>
                  <a:pt x="92" y="104"/>
                  <a:pt x="92" y="104"/>
                </a:cubicBezTo>
                <a:cubicBezTo>
                  <a:pt x="94" y="107"/>
                  <a:pt x="94" y="110"/>
                  <a:pt x="92" y="111"/>
                </a:cubicBezTo>
                <a:cubicBezTo>
                  <a:pt x="90" y="113"/>
                  <a:pt x="87" y="112"/>
                  <a:pt x="85" y="109"/>
                </a:cubicBezTo>
                <a:cubicBezTo>
                  <a:pt x="56" y="89"/>
                  <a:pt x="56" y="89"/>
                  <a:pt x="56" y="89"/>
                </a:cubicBezTo>
                <a:cubicBezTo>
                  <a:pt x="65" y="111"/>
                  <a:pt x="65" y="111"/>
                  <a:pt x="65" y="111"/>
                </a:cubicBezTo>
                <a:cubicBezTo>
                  <a:pt x="66" y="113"/>
                  <a:pt x="64" y="115"/>
                  <a:pt x="61" y="114"/>
                </a:cubicBezTo>
                <a:cubicBezTo>
                  <a:pt x="58" y="113"/>
                  <a:pt x="55" y="111"/>
                  <a:pt x="54" y="108"/>
                </a:cubicBezTo>
                <a:cubicBezTo>
                  <a:pt x="43" y="88"/>
                  <a:pt x="43" y="88"/>
                  <a:pt x="43" y="88"/>
                </a:cubicBezTo>
                <a:cubicBezTo>
                  <a:pt x="32" y="97"/>
                  <a:pt x="32" y="97"/>
                  <a:pt x="32" y="97"/>
                </a:cubicBezTo>
                <a:cubicBezTo>
                  <a:pt x="31" y="98"/>
                  <a:pt x="28" y="97"/>
                  <a:pt x="26" y="94"/>
                </a:cubicBezTo>
                <a:cubicBezTo>
                  <a:pt x="24" y="92"/>
                  <a:pt x="23" y="89"/>
                  <a:pt x="24" y="88"/>
                </a:cubicBezTo>
                <a:cubicBezTo>
                  <a:pt x="35" y="79"/>
                  <a:pt x="35" y="79"/>
                  <a:pt x="35" y="79"/>
                </a:cubicBezTo>
                <a:cubicBezTo>
                  <a:pt x="19" y="64"/>
                  <a:pt x="19" y="64"/>
                  <a:pt x="19" y="64"/>
                </a:cubicBezTo>
                <a:cubicBezTo>
                  <a:pt x="17" y="63"/>
                  <a:pt x="15" y="59"/>
                  <a:pt x="16" y="55"/>
                </a:cubicBezTo>
                <a:cubicBezTo>
                  <a:pt x="16" y="52"/>
                  <a:pt x="18" y="50"/>
                  <a:pt x="20" y="52"/>
                </a:cubicBezTo>
                <a:cubicBezTo>
                  <a:pt x="36" y="67"/>
                  <a:pt x="36" y="67"/>
                  <a:pt x="36" y="67"/>
                </a:cubicBezTo>
                <a:cubicBezTo>
                  <a:pt x="29" y="33"/>
                  <a:pt x="29" y="33"/>
                  <a:pt x="29" y="33"/>
                </a:cubicBezTo>
                <a:cubicBezTo>
                  <a:pt x="28" y="30"/>
                  <a:pt x="28" y="26"/>
                  <a:pt x="30" y="25"/>
                </a:cubicBezTo>
                <a:cubicBezTo>
                  <a:pt x="32" y="24"/>
                  <a:pt x="35" y="25"/>
                  <a:pt x="37" y="28"/>
                </a:cubicBezTo>
                <a:cubicBezTo>
                  <a:pt x="44" y="61"/>
                  <a:pt x="44" y="61"/>
                  <a:pt x="44" y="61"/>
                </a:cubicBezTo>
                <a:cubicBezTo>
                  <a:pt x="55" y="26"/>
                  <a:pt x="55" y="26"/>
                  <a:pt x="55" y="26"/>
                </a:cubicBezTo>
                <a:cubicBezTo>
                  <a:pt x="56" y="23"/>
                  <a:pt x="58" y="21"/>
                  <a:pt x="61" y="22"/>
                </a:cubicBezTo>
                <a:cubicBezTo>
                  <a:pt x="64" y="23"/>
                  <a:pt x="66" y="27"/>
                  <a:pt x="65" y="30"/>
                </a:cubicBezTo>
                <a:cubicBezTo>
                  <a:pt x="58" y="52"/>
                  <a:pt x="58" y="52"/>
                  <a:pt x="58" y="52"/>
                </a:cubicBezTo>
                <a:cubicBezTo>
                  <a:pt x="90" y="28"/>
                  <a:pt x="90" y="28"/>
                  <a:pt x="90" y="28"/>
                </a:cubicBezTo>
                <a:cubicBezTo>
                  <a:pt x="68" y="7"/>
                  <a:pt x="40" y="0"/>
                  <a:pt x="22" y="13"/>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4" name="Freeform 289"/>
          <p:cNvSpPr/>
          <p:nvPr/>
        </p:nvSpPr>
        <p:spPr bwMode="auto">
          <a:xfrm>
            <a:off x="6683375" y="4694238"/>
            <a:ext cx="1588"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1" y="0"/>
                  <a:pt x="1" y="0"/>
                </a:cubicBezTo>
                <a:cubicBezTo>
                  <a:pt x="0" y="0"/>
                  <a:pt x="0" y="0"/>
                  <a:pt x="0"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5" name="Freeform 290"/>
          <p:cNvSpPr/>
          <p:nvPr/>
        </p:nvSpPr>
        <p:spPr bwMode="auto">
          <a:xfrm>
            <a:off x="6503988" y="4468813"/>
            <a:ext cx="341312" cy="390525"/>
          </a:xfrm>
          <a:custGeom>
            <a:gdLst>
              <a:gd fmla="*/ 116 w 151" name="T0"/>
              <a:gd fmla="*/ 141 h 173" name="T1"/>
              <a:gd fmla="*/ 37 w 151" name="T2"/>
              <a:gd fmla="*/ 113 h 173" name="T3"/>
              <a:gd fmla="*/ 37 w 151" name="T4"/>
              <a:gd fmla="*/ 30 h 173" name="T5"/>
              <a:gd fmla="*/ 105 w 151" name="T6"/>
              <a:gd fmla="*/ 45 h 173" name="T7"/>
              <a:gd fmla="*/ 114 w 151" name="T8"/>
              <a:gd fmla="*/ 38 h 173" name="T9"/>
              <a:gd fmla="*/ 27 w 151" name="T10"/>
              <a:gd fmla="*/ 16 h 173" name="T11"/>
              <a:gd fmla="*/ 27 w 151" name="T12"/>
              <a:gd fmla="*/ 120 h 173" name="T13"/>
              <a:gd fmla="*/ 125 w 151" name="T14"/>
              <a:gd fmla="*/ 154 h 173" name="T15"/>
              <a:gd fmla="*/ 132 w 151" name="T16"/>
              <a:gd fmla="*/ 62 h 173" name="T17"/>
              <a:gd fmla="*/ 122 w 151" name="T18"/>
              <a:gd fmla="*/ 69 h 173" name="T19"/>
              <a:gd fmla="*/ 116 w 151" name="T20"/>
              <a:gd fmla="*/ 141 h 17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73" w="151">
                <a:moveTo>
                  <a:pt x="116" y="141"/>
                </a:moveTo>
                <a:cubicBezTo>
                  <a:pt x="94" y="156"/>
                  <a:pt x="59" y="144"/>
                  <a:pt x="37" y="113"/>
                </a:cubicBezTo>
                <a:cubicBezTo>
                  <a:pt x="15" y="83"/>
                  <a:pt x="15" y="45"/>
                  <a:pt x="37" y="30"/>
                </a:cubicBezTo>
                <a:cubicBezTo>
                  <a:pt x="55" y="17"/>
                  <a:pt x="83" y="24"/>
                  <a:pt x="105" y="45"/>
                </a:cubicBezTo>
                <a:cubicBezTo>
                  <a:pt x="114" y="38"/>
                  <a:pt x="114" y="38"/>
                  <a:pt x="114" y="38"/>
                </a:cubicBezTo>
                <a:cubicBezTo>
                  <a:pt x="87" y="10"/>
                  <a:pt x="51" y="0"/>
                  <a:pt x="27" y="16"/>
                </a:cubicBezTo>
                <a:cubicBezTo>
                  <a:pt x="0" y="36"/>
                  <a:pt x="0" y="82"/>
                  <a:pt x="27" y="120"/>
                </a:cubicBezTo>
                <a:cubicBezTo>
                  <a:pt x="54" y="158"/>
                  <a:pt x="98" y="173"/>
                  <a:pt x="125" y="154"/>
                </a:cubicBezTo>
                <a:cubicBezTo>
                  <a:pt x="149" y="137"/>
                  <a:pt x="151" y="97"/>
                  <a:pt x="132" y="62"/>
                </a:cubicBezTo>
                <a:cubicBezTo>
                  <a:pt x="122" y="69"/>
                  <a:pt x="122" y="69"/>
                  <a:pt x="122" y="69"/>
                </a:cubicBezTo>
                <a:cubicBezTo>
                  <a:pt x="137" y="97"/>
                  <a:pt x="135" y="127"/>
                  <a:pt x="116" y="141"/>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6" name="Freeform 291"/>
          <p:cNvSpPr>
            <a:spLocks noEditPoints="1"/>
          </p:cNvSpPr>
          <p:nvPr/>
        </p:nvSpPr>
        <p:spPr bwMode="auto">
          <a:xfrm>
            <a:off x="6465888" y="4679950"/>
            <a:ext cx="138112" cy="161925"/>
          </a:xfrm>
          <a:custGeom>
            <a:gdLst>
              <a:gd fmla="*/ 37 w 61" name="T0"/>
              <a:gd fmla="*/ 35 h 72" name="T1"/>
              <a:gd fmla="*/ 20 w 61" name="T2"/>
              <a:gd fmla="*/ 0 h 72" name="T3"/>
              <a:gd fmla="*/ 17 w 61" name="T4"/>
              <a:gd fmla="*/ 1 h 72" name="T5"/>
              <a:gd fmla="*/ 12 w 61" name="T6"/>
              <a:gd fmla="*/ 49 h 72" name="T7"/>
              <a:gd fmla="*/ 57 w 61" name="T8"/>
              <a:gd fmla="*/ 62 h 72" name="T9"/>
              <a:gd fmla="*/ 61 w 61" name="T10"/>
              <a:gd fmla="*/ 60 h 72" name="T11"/>
              <a:gd fmla="*/ 37 w 61" name="T12"/>
              <a:gd fmla="*/ 35 h 72" name="T13"/>
              <a:gd fmla="*/ 15 w 61" name="T14"/>
              <a:gd fmla="*/ 46 h 72" name="T15"/>
              <a:gd fmla="*/ 18 w 61" name="T16"/>
              <a:gd fmla="*/ 6 h 72" name="T17"/>
              <a:gd fmla="*/ 15 w 61" name="T18"/>
              <a:gd fmla="*/ 46 h 7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2" w="61">
                <a:moveTo>
                  <a:pt x="37" y="35"/>
                </a:moveTo>
                <a:cubicBezTo>
                  <a:pt x="29" y="24"/>
                  <a:pt x="23" y="11"/>
                  <a:pt x="20" y="0"/>
                </a:cubicBezTo>
                <a:cubicBezTo>
                  <a:pt x="19" y="0"/>
                  <a:pt x="18" y="1"/>
                  <a:pt x="17" y="1"/>
                </a:cubicBezTo>
                <a:cubicBezTo>
                  <a:pt x="3" y="11"/>
                  <a:pt x="0" y="32"/>
                  <a:pt x="12" y="49"/>
                </a:cubicBezTo>
                <a:cubicBezTo>
                  <a:pt x="23" y="66"/>
                  <a:pt x="43" y="72"/>
                  <a:pt x="57" y="62"/>
                </a:cubicBezTo>
                <a:cubicBezTo>
                  <a:pt x="58" y="62"/>
                  <a:pt x="60" y="61"/>
                  <a:pt x="61" y="60"/>
                </a:cubicBezTo>
                <a:cubicBezTo>
                  <a:pt x="52" y="53"/>
                  <a:pt x="44" y="45"/>
                  <a:pt x="37" y="35"/>
                </a:cubicBezTo>
                <a:close/>
                <a:moveTo>
                  <a:pt x="15" y="46"/>
                </a:moveTo>
                <a:cubicBezTo>
                  <a:pt x="1" y="27"/>
                  <a:pt x="10" y="9"/>
                  <a:pt x="18" y="6"/>
                </a:cubicBezTo>
                <a:cubicBezTo>
                  <a:pt x="9" y="15"/>
                  <a:pt x="9" y="29"/>
                  <a:pt x="15" y="46"/>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7" name="Freeform 292"/>
          <p:cNvSpPr>
            <a:spLocks noEditPoints="1"/>
          </p:cNvSpPr>
          <p:nvPr/>
        </p:nvSpPr>
        <p:spPr bwMode="auto">
          <a:xfrm>
            <a:off x="7188200" y="4425950"/>
            <a:ext cx="369888" cy="406400"/>
          </a:xfrm>
          <a:custGeom>
            <a:gdLst>
              <a:gd fmla="*/ 140 w 164" name="T0"/>
              <a:gd fmla="*/ 99 h 180" name="T1"/>
              <a:gd fmla="*/ 140 w 164" name="T2"/>
              <a:gd fmla="*/ 30 h 180" name="T3"/>
              <a:gd fmla="*/ 140 w 164" name="T4"/>
              <a:gd fmla="*/ 29 h 180" name="T5"/>
              <a:gd fmla="*/ 134 w 164" name="T6"/>
              <a:gd fmla="*/ 24 h 180" name="T7"/>
              <a:gd fmla="*/ 65 w 164" name="T8"/>
              <a:gd fmla="*/ 24 h 180" name="T9"/>
              <a:gd fmla="*/ 41 w 164" name="T10"/>
              <a:gd fmla="*/ 0 h 180" name="T11"/>
              <a:gd fmla="*/ 41 w 164" name="T12"/>
              <a:gd fmla="*/ 123 h 180" name="T13"/>
              <a:gd fmla="*/ 164 w 164" name="T14"/>
              <a:gd fmla="*/ 123 h 180" name="T15"/>
              <a:gd fmla="*/ 140 w 164" name="T16"/>
              <a:gd fmla="*/ 99 h 180" name="T17"/>
              <a:gd fmla="*/ 33 w 164" name="T18"/>
              <a:gd fmla="*/ 103 h 180" name="T19"/>
              <a:gd fmla="*/ 40 w 164" name="T20"/>
              <a:gd fmla="*/ 12 h 180" name="T21"/>
              <a:gd fmla="*/ 47 w 164" name="T22"/>
              <a:gd fmla="*/ 20 h 180" name="T23"/>
              <a:gd fmla="*/ 33 w 164" name="T24"/>
              <a:gd fmla="*/ 103 h 180" name="T25"/>
              <a:gd fmla="*/ 128 w 164" name="T26"/>
              <a:gd fmla="*/ 87 h 180" name="T27"/>
              <a:gd fmla="*/ 76 w 164" name="T28"/>
              <a:gd fmla="*/ 36 h 180" name="T29"/>
              <a:gd fmla="*/ 128 w 164" name="T30"/>
              <a:gd fmla="*/ 36 h 180" name="T31"/>
              <a:gd fmla="*/ 128 w 164" name="T32"/>
              <a:gd fmla="*/ 87 h 180" name="T33"/>
              <a:gd fmla="*/ 54 w 164" name="T34"/>
              <a:gd fmla="*/ 159 h 180" name="T35"/>
              <a:gd fmla="*/ 40 w 164" name="T36"/>
              <a:gd fmla="*/ 136 h 180" name="T37"/>
              <a:gd fmla="*/ 25 w 164" name="T38"/>
              <a:gd fmla="*/ 159 h 180" name="T39"/>
              <a:gd fmla="*/ 0 w 164" name="T40"/>
              <a:gd fmla="*/ 180 h 180" name="T41"/>
              <a:gd fmla="*/ 79 w 164" name="T42"/>
              <a:gd fmla="*/ 180 h 180" name="T43"/>
              <a:gd fmla="*/ 54 w 164" name="T44"/>
              <a:gd fmla="*/ 159 h 180" name="T45"/>
              <a:gd fmla="*/ 29 w 164" name="T46"/>
              <a:gd fmla="*/ 158 h 180" name="T47"/>
              <a:gd fmla="*/ 41 w 164" name="T48"/>
              <a:gd fmla="*/ 138 h 180" name="T49"/>
              <a:gd fmla="*/ 29 w 164" name="T50"/>
              <a:gd fmla="*/ 158 h 180"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80" w="164">
                <a:moveTo>
                  <a:pt x="140" y="99"/>
                </a:moveTo>
                <a:cubicBezTo>
                  <a:pt x="140" y="30"/>
                  <a:pt x="140" y="30"/>
                  <a:pt x="140" y="30"/>
                </a:cubicBezTo>
                <a:cubicBezTo>
                  <a:pt x="140" y="30"/>
                  <a:pt x="140" y="30"/>
                  <a:pt x="140" y="29"/>
                </a:cubicBezTo>
                <a:cubicBezTo>
                  <a:pt x="140" y="26"/>
                  <a:pt x="137" y="24"/>
                  <a:pt x="134" y="24"/>
                </a:cubicBezTo>
                <a:cubicBezTo>
                  <a:pt x="65" y="24"/>
                  <a:pt x="65" y="24"/>
                  <a:pt x="65" y="24"/>
                </a:cubicBezTo>
                <a:cubicBezTo>
                  <a:pt x="41" y="0"/>
                  <a:pt x="41" y="0"/>
                  <a:pt x="41" y="0"/>
                </a:cubicBezTo>
                <a:cubicBezTo>
                  <a:pt x="7" y="34"/>
                  <a:pt x="7" y="89"/>
                  <a:pt x="41" y="123"/>
                </a:cubicBezTo>
                <a:cubicBezTo>
                  <a:pt x="75" y="157"/>
                  <a:pt x="130" y="157"/>
                  <a:pt x="164" y="123"/>
                </a:cubicBezTo>
                <a:lnTo>
                  <a:pt x="140" y="99"/>
                </a:lnTo>
                <a:close/>
                <a:moveTo>
                  <a:pt x="33" y="103"/>
                </a:moveTo>
                <a:cubicBezTo>
                  <a:pt x="3" y="49"/>
                  <a:pt x="40" y="12"/>
                  <a:pt x="40" y="12"/>
                </a:cubicBezTo>
                <a:cubicBezTo>
                  <a:pt x="47" y="20"/>
                  <a:pt x="47" y="20"/>
                  <a:pt x="47" y="20"/>
                </a:cubicBezTo>
                <a:cubicBezTo>
                  <a:pt x="47" y="20"/>
                  <a:pt x="18" y="48"/>
                  <a:pt x="33" y="103"/>
                </a:cubicBezTo>
                <a:close/>
                <a:moveTo>
                  <a:pt x="128" y="87"/>
                </a:moveTo>
                <a:cubicBezTo>
                  <a:pt x="76" y="36"/>
                  <a:pt x="76" y="36"/>
                  <a:pt x="76" y="36"/>
                </a:cubicBezTo>
                <a:cubicBezTo>
                  <a:pt x="128" y="36"/>
                  <a:pt x="128" y="36"/>
                  <a:pt x="128" y="36"/>
                </a:cubicBezTo>
                <a:lnTo>
                  <a:pt x="128" y="87"/>
                </a:lnTo>
                <a:close/>
                <a:moveTo>
                  <a:pt x="54" y="159"/>
                </a:moveTo>
                <a:cubicBezTo>
                  <a:pt x="53" y="149"/>
                  <a:pt x="54" y="136"/>
                  <a:pt x="40" y="136"/>
                </a:cubicBezTo>
                <a:cubicBezTo>
                  <a:pt x="25" y="136"/>
                  <a:pt x="26" y="149"/>
                  <a:pt x="25" y="159"/>
                </a:cubicBezTo>
                <a:cubicBezTo>
                  <a:pt x="17" y="178"/>
                  <a:pt x="1" y="160"/>
                  <a:pt x="0" y="180"/>
                </a:cubicBezTo>
                <a:cubicBezTo>
                  <a:pt x="79" y="180"/>
                  <a:pt x="79" y="180"/>
                  <a:pt x="79" y="180"/>
                </a:cubicBezTo>
                <a:cubicBezTo>
                  <a:pt x="78" y="160"/>
                  <a:pt x="63" y="178"/>
                  <a:pt x="54" y="159"/>
                </a:cubicBezTo>
                <a:close/>
                <a:moveTo>
                  <a:pt x="29" y="158"/>
                </a:moveTo>
                <a:cubicBezTo>
                  <a:pt x="26" y="136"/>
                  <a:pt x="41" y="138"/>
                  <a:pt x="41" y="138"/>
                </a:cubicBezTo>
                <a:cubicBezTo>
                  <a:pt x="41" y="138"/>
                  <a:pt x="34" y="143"/>
                  <a:pt x="29" y="158"/>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8" name="Freeform 293"/>
          <p:cNvSpPr/>
          <p:nvPr/>
        </p:nvSpPr>
        <p:spPr bwMode="auto">
          <a:xfrm>
            <a:off x="7823200" y="4602163"/>
            <a:ext cx="341313" cy="158750"/>
          </a:xfrm>
          <a:custGeom>
            <a:gdLst>
              <a:gd fmla="*/ 124 w 151" name="T0"/>
              <a:gd fmla="*/ 0 h 70" name="T1"/>
              <a:gd fmla="*/ 5 w 151" name="T2"/>
              <a:gd fmla="*/ 0 h 70" name="T3"/>
              <a:gd fmla="*/ 1 w 151" name="T4"/>
              <a:gd fmla="*/ 5 h 70" name="T5"/>
              <a:gd fmla="*/ 21 w 151" name="T6"/>
              <a:gd fmla="*/ 65 h 70" name="T7"/>
              <a:gd fmla="*/ 28 w 151" name="T8"/>
              <a:gd fmla="*/ 70 h 70" name="T9"/>
              <a:gd fmla="*/ 146 w 151" name="T10"/>
              <a:gd fmla="*/ 70 h 70" name="T11"/>
              <a:gd fmla="*/ 151 w 151" name="T12"/>
              <a:gd fmla="*/ 65 h 70" name="T13"/>
              <a:gd fmla="*/ 131 w 151" name="T14"/>
              <a:gd fmla="*/ 5 h 70" name="T15"/>
              <a:gd fmla="*/ 124 w 151" name="T16"/>
              <a:gd fmla="*/ 0 h 7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0" w="151">
                <a:moveTo>
                  <a:pt x="124" y="0"/>
                </a:moveTo>
                <a:cubicBezTo>
                  <a:pt x="5" y="0"/>
                  <a:pt x="5" y="0"/>
                  <a:pt x="5" y="0"/>
                </a:cubicBezTo>
                <a:cubicBezTo>
                  <a:pt x="2" y="0"/>
                  <a:pt x="0" y="2"/>
                  <a:pt x="1" y="5"/>
                </a:cubicBezTo>
                <a:cubicBezTo>
                  <a:pt x="21" y="65"/>
                  <a:pt x="21" y="65"/>
                  <a:pt x="21" y="65"/>
                </a:cubicBezTo>
                <a:cubicBezTo>
                  <a:pt x="21" y="68"/>
                  <a:pt x="25" y="70"/>
                  <a:pt x="28" y="70"/>
                </a:cubicBezTo>
                <a:cubicBezTo>
                  <a:pt x="146" y="70"/>
                  <a:pt x="146" y="70"/>
                  <a:pt x="146" y="70"/>
                </a:cubicBezTo>
                <a:cubicBezTo>
                  <a:pt x="149" y="70"/>
                  <a:pt x="151" y="68"/>
                  <a:pt x="151" y="65"/>
                </a:cubicBezTo>
                <a:cubicBezTo>
                  <a:pt x="131" y="5"/>
                  <a:pt x="131" y="5"/>
                  <a:pt x="131" y="5"/>
                </a:cubicBezTo>
                <a:cubicBezTo>
                  <a:pt x="130" y="2"/>
                  <a:pt x="127" y="0"/>
                  <a:pt x="124" y="0"/>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159" name="Freeform 294"/>
          <p:cNvSpPr/>
          <p:nvPr/>
        </p:nvSpPr>
        <p:spPr bwMode="auto">
          <a:xfrm>
            <a:off x="7870825" y="4516438"/>
            <a:ext cx="293688" cy="193675"/>
          </a:xfrm>
          <a:custGeom>
            <a:gdLst>
              <a:gd fmla="*/ 110 w 130" name="T0"/>
              <a:gd fmla="*/ 34 h 86" name="T1"/>
              <a:gd fmla="*/ 115 w 130" name="T2"/>
              <a:gd fmla="*/ 41 h 86" name="T3"/>
              <a:gd fmla="*/ 130 w 130" name="T4"/>
              <a:gd fmla="*/ 86 h 86" name="T5"/>
              <a:gd fmla="*/ 130 w 130" name="T6"/>
              <a:gd fmla="*/ 14 h 86" name="T7"/>
              <a:gd fmla="*/ 121 w 130" name="T8"/>
              <a:gd fmla="*/ 0 h 86" name="T9"/>
              <a:gd fmla="*/ 90 w 130" name="T10"/>
              <a:gd fmla="*/ 0 h 86" name="T11"/>
              <a:gd fmla="*/ 78 w 130" name="T12"/>
              <a:gd fmla="*/ 20 h 86" name="T13"/>
              <a:gd fmla="*/ 6 w 130" name="T14"/>
              <a:gd fmla="*/ 20 h 86" name="T15"/>
              <a:gd fmla="*/ 0 w 130" name="T16"/>
              <a:gd fmla="*/ 26 h 86" name="T17"/>
              <a:gd fmla="*/ 0 w 130" name="T18"/>
              <a:gd fmla="*/ 32 h 86" name="T19"/>
              <a:gd fmla="*/ 103 w 130" name="T20"/>
              <a:gd fmla="*/ 32 h 86" name="T21"/>
              <a:gd fmla="*/ 110 w 130" name="T22"/>
              <a:gd fmla="*/ 34 h 8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6" w="130">
                <a:moveTo>
                  <a:pt x="110" y="34"/>
                </a:moveTo>
                <a:cubicBezTo>
                  <a:pt x="112" y="36"/>
                  <a:pt x="114" y="38"/>
                  <a:pt x="115" y="41"/>
                </a:cubicBezTo>
                <a:cubicBezTo>
                  <a:pt x="130" y="86"/>
                  <a:pt x="130" y="86"/>
                  <a:pt x="130" y="86"/>
                </a:cubicBezTo>
                <a:cubicBezTo>
                  <a:pt x="130" y="14"/>
                  <a:pt x="130" y="14"/>
                  <a:pt x="130" y="14"/>
                </a:cubicBezTo>
                <a:cubicBezTo>
                  <a:pt x="130" y="14"/>
                  <a:pt x="130" y="0"/>
                  <a:pt x="121" y="0"/>
                </a:cubicBezTo>
                <a:cubicBezTo>
                  <a:pt x="90" y="0"/>
                  <a:pt x="90" y="0"/>
                  <a:pt x="90" y="0"/>
                </a:cubicBezTo>
                <a:cubicBezTo>
                  <a:pt x="83" y="0"/>
                  <a:pt x="80" y="11"/>
                  <a:pt x="78" y="20"/>
                </a:cubicBezTo>
                <a:cubicBezTo>
                  <a:pt x="6" y="20"/>
                  <a:pt x="6" y="20"/>
                  <a:pt x="6" y="20"/>
                </a:cubicBezTo>
                <a:cubicBezTo>
                  <a:pt x="3" y="20"/>
                  <a:pt x="0" y="22"/>
                  <a:pt x="0" y="26"/>
                </a:cubicBezTo>
                <a:cubicBezTo>
                  <a:pt x="0" y="32"/>
                  <a:pt x="0" y="32"/>
                  <a:pt x="0" y="32"/>
                </a:cubicBezTo>
                <a:cubicBezTo>
                  <a:pt x="103" y="32"/>
                  <a:pt x="103" y="32"/>
                  <a:pt x="103" y="32"/>
                </a:cubicBezTo>
                <a:cubicBezTo>
                  <a:pt x="105" y="32"/>
                  <a:pt x="108" y="33"/>
                  <a:pt x="110" y="34"/>
                </a:cubicBezTo>
                <a:close/>
              </a:path>
            </a:pathLst>
          </a:custGeom>
          <a:solidFill>
            <a:schemeClr val="bg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Tree>
  </p:cSld>
  <p:clrMapOvr>
    <a:masterClrMapping/>
  </p:clrMapOvr>
  <p:transition spd="slow">
    <p:fade/>
  </p:transition>
  <p:timing/>
</p:sld>
</file>

<file path=ppt/slides/slide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26323E"/>
        </a:solidFill>
        <a:effectLst/>
      </p:bgPr>
    </p:bg>
    <p:spTree>
      <p:nvGrpSpPr>
        <p:cNvPr id="1" name=""/>
        <p:cNvGrpSpPr/>
        <p:nvPr/>
      </p:nvGrpSpPr>
      <p:grpSpPr>
        <a:xfrm>
          <a:off x="0" y="0"/>
          <a:ext cx="0" cy="0"/>
        </a:xfrm>
      </p:grpSpPr>
      <p:sp>
        <p:nvSpPr>
          <p:cNvPr id="2" name="任意多边形 1"/>
          <p:cNvSpPr/>
          <p:nvPr/>
        </p:nvSpPr>
        <p:spPr>
          <a:xfrm>
            <a:off x="6350" y="4297363"/>
            <a:ext cx="9137650" cy="860425"/>
          </a:xfrm>
          <a:custGeom>
            <a:gdLst>
              <a:gd fmla="*/ 3825592 w 9138323" name="connsiteX0"/>
              <a:gd fmla="*/ 0 h 859537" name="connsiteY0"/>
              <a:gd fmla="*/ 4096303 w 9138323" name="connsiteX1"/>
              <a:gd fmla="*/ 83060 h 859537" name="connsiteY1"/>
              <a:gd fmla="*/ 4125154 w 9138323" name="connsiteX2"/>
              <a:gd fmla="*/ 106971 h 859537" name="connsiteY2"/>
              <a:gd fmla="*/ 4162050 w 9138323" name="connsiteX3"/>
              <a:gd fmla="*/ 76393 h 859537" name="connsiteY3"/>
              <a:gd fmla="*/ 4342300 w 9138323" name="connsiteX4"/>
              <a:gd fmla="*/ 21088 h 859537" name="connsiteY4"/>
              <a:gd fmla="*/ 4639354 w 9138323" name="connsiteX5"/>
              <a:gd fmla="*/ 218869 h 859537" name="connsiteY5"/>
              <a:gd fmla="*/ 4653136 w 9138323" name="connsiteX6"/>
              <a:gd fmla="*/ 287442 h 859537" name="connsiteY6"/>
              <a:gd fmla="*/ 4714569 w 9138323" name="connsiteX7"/>
              <a:gd fmla="*/ 293663 h 859537" name="connsiteY7"/>
              <a:gd fmla="*/ 4868055 w 9138323" name="connsiteX8"/>
              <a:gd fmla="*/ 354192 h 859537" name="connsiteY8"/>
              <a:gd fmla="*/ 4926135 w 9138323" name="connsiteX9"/>
              <a:gd fmla="*/ 396727 h 859537" name="connsiteY9"/>
              <a:gd fmla="*/ 4974485 w 9138323" name="connsiteX10"/>
              <a:gd fmla="*/ 370366 h 859537" name="connsiteY10"/>
              <a:gd fmla="*/ 5099974 w 9138323" name="connsiteX11"/>
              <a:gd fmla="*/ 344918 h 859537" name="connsiteY11"/>
              <a:gd fmla="*/ 5280224 w 9138323" name="connsiteX12"/>
              <a:gd fmla="*/ 400223 h 859537" name="connsiteY12"/>
              <a:gd fmla="*/ 5294059 w 9138323" name="connsiteX13"/>
              <a:gd fmla="*/ 411689 h 859537" name="connsiteY13"/>
              <a:gd fmla="*/ 5324701 w 9138323" name="connsiteX14"/>
              <a:gd fmla="*/ 386293 h 859537" name="connsiteY14"/>
              <a:gd fmla="*/ 5504952 w 9138323" name="connsiteX15"/>
              <a:gd fmla="*/ 330988 h 859537" name="connsiteY15"/>
              <a:gd fmla="*/ 5685202 w 9138323" name="connsiteX16"/>
              <a:gd fmla="*/ 386293 h 859537" name="connsiteY16"/>
              <a:gd fmla="*/ 5711865 w 9138323" name="connsiteX17"/>
              <a:gd fmla="*/ 408390 h 859537" name="connsiteY17"/>
              <a:gd fmla="*/ 5764783 w 9138323" name="connsiteX18"/>
              <a:gd fmla="*/ 343967 h 859537" name="connsiteY18"/>
              <a:gd fmla="*/ 6243258 w 9138323" name="connsiteX19"/>
              <a:gd fmla="*/ 144890 h 859537" name="connsiteY19"/>
              <a:gd fmla="*/ 6721733 w 9138323" name="connsiteX20"/>
              <a:gd fmla="*/ 343967 h 859537" name="connsiteY20"/>
              <a:gd fmla="*/ 6799757 w 9138323" name="connsiteX21"/>
              <a:gd fmla="*/ 438956 h 859537" name="connsiteY21"/>
              <a:gd fmla="*/ 6875686 w 9138323" name="connsiteX22"/>
              <a:gd fmla="*/ 397558 h 859537" name="connsiteY22"/>
              <a:gd fmla="*/ 7064152 w 9138323" name="connsiteX23"/>
              <a:gd fmla="*/ 359339 h 859537" name="connsiteY23"/>
              <a:gd fmla="*/ 7252617 w 9138323" name="connsiteX24"/>
              <a:gd fmla="*/ 397558 h 859537" name="connsiteY24"/>
              <a:gd fmla="*/ 7323961 w 9138323" name="connsiteX25"/>
              <a:gd fmla="*/ 436456 h 859537" name="connsiteY25"/>
              <a:gd fmla="*/ 7335578 w 9138323" name="connsiteX26"/>
              <a:gd fmla="*/ 414961 h 859537" name="connsiteY26"/>
              <a:gd fmla="*/ 7602907 w 9138323" name="connsiteX27"/>
              <a:gd fmla="*/ 272187 h 859537" name="connsiteY27"/>
              <a:gd fmla="*/ 7925296 w 9138323" name="connsiteX28"/>
              <a:gd fmla="*/ 596017 h 859537" name="connsiteY28"/>
              <a:gd fmla="*/ 7923535 w 9138323" name="connsiteX29"/>
              <a:gd fmla="*/ 604778 h 859537" name="connsiteY29"/>
              <a:gd fmla="*/ 7993021 w 9138323" name="connsiteX30"/>
              <a:gd fmla="*/ 583112 h 859537" name="connsiteY30"/>
              <a:gd fmla="*/ 8129393 w 9138323" name="connsiteX31"/>
              <a:gd fmla="*/ 569303 h 859537" name="connsiteY31"/>
              <a:gd fmla="*/ 8265765 w 9138323" name="connsiteX32"/>
              <a:gd fmla="*/ 583112 h 859537" name="connsiteY32"/>
              <a:gd fmla="*/ 8299780 w 9138323" name="connsiteX33"/>
              <a:gd fmla="*/ 593718 h 859537" name="connsiteY33"/>
              <a:gd fmla="*/ 8317449 w 9138323" name="connsiteX34"/>
              <a:gd fmla="*/ 572207 h 859537" name="connsiteY34"/>
              <a:gd fmla="*/ 8659817 w 9138323" name="connsiteX35"/>
              <a:gd fmla="*/ 429759 h 859537" name="connsiteY35"/>
              <a:gd fmla="*/ 9134163 w 9138323" name="connsiteX36"/>
              <a:gd fmla="*/ 818090 h 859537" name="connsiteY36"/>
              <a:gd fmla="*/ 9138323 w 9138323" name="connsiteX37"/>
              <a:gd fmla="*/ 859537 h 859537" name="connsiteY37"/>
              <a:gd fmla="*/ 4141781 w 9138323" name="connsiteX38"/>
              <a:gd fmla="*/ 859537 h 859537" name="connsiteY38"/>
              <a:gd fmla="*/ 4141242 w 9138323" name="connsiteX39"/>
              <a:gd fmla="*/ 854166 h 859537" name="connsiteY39"/>
              <a:gd fmla="*/ 4134437 w 9138323" name="connsiteX40"/>
              <a:gd fmla="*/ 859537 h 859537" name="connsiteY40"/>
              <a:gd fmla="*/ 1390 w 9138323" name="connsiteX41"/>
              <a:gd fmla="*/ 859537 h 859537" name="connsiteY41"/>
              <a:gd fmla="*/ 0 w 9138323" name="connsiteX42"/>
              <a:gd fmla="*/ 845688 h 859537" name="connsiteY42"/>
              <a:gd fmla="*/ 418787 w 9138323" name="connsiteX43"/>
              <a:gd fmla="*/ 425029 h 859537" name="connsiteY43"/>
              <a:gd fmla="*/ 581797 w 9138323" name="connsiteX44"/>
              <a:gd fmla="*/ 458087 h 859537" name="connsiteY44"/>
              <a:gd fmla="*/ 590440 w 9138323" name="connsiteX45"/>
              <a:gd fmla="*/ 462798 h 859537" name="connsiteY45"/>
              <a:gd fmla="*/ 598218 w 9138323" name="connsiteX46"/>
              <a:gd fmla="*/ 385294 h 859537" name="connsiteY46"/>
              <a:gd fmla="*/ 1029094 w 9138323" name="connsiteX47"/>
              <a:gd fmla="*/ 32550 h 859537" name="connsiteY47"/>
              <a:gd fmla="*/ 1340088 w 9138323" name="connsiteX48"/>
              <a:gd fmla="*/ 161944 h 859537" name="connsiteY48"/>
              <a:gd fmla="*/ 1364611 w 9138323" name="connsiteX49"/>
              <a:gd fmla="*/ 191799 h 859537" name="connsiteY49"/>
              <a:gd fmla="*/ 1403078 w 9138323" name="connsiteX50"/>
              <a:gd fmla="*/ 179805 h 859537" name="connsiteY50"/>
              <a:gd fmla="*/ 1539449 w 9138323" name="connsiteX51"/>
              <a:gd fmla="*/ 165996 h 859537" name="connsiteY51"/>
              <a:gd fmla="*/ 1802839 w 9138323" name="connsiteX52"/>
              <a:gd fmla="*/ 219409 h 859537" name="connsiteY52"/>
              <a:gd fmla="*/ 1857061 w 9138323" name="connsiteX53"/>
              <a:gd fmla="*/ 248972 h 859537" name="connsiteY53"/>
              <a:gd fmla="*/ 1899461 w 9138323" name="connsiteX54"/>
              <a:gd fmla="*/ 213833 h 859537" name="connsiteY54"/>
              <a:gd fmla="*/ 2133608 w 9138323" name="connsiteX55"/>
              <a:gd fmla="*/ 141991 h 859537" name="connsiteY55"/>
              <a:gd fmla="*/ 2367756 w 9138323" name="connsiteX56"/>
              <a:gd fmla="*/ 213833 h 859537" name="connsiteY56"/>
              <a:gd fmla="*/ 2420881 w 9138323" name="connsiteX57"/>
              <a:gd fmla="*/ 257860 h 859537" name="connsiteY57"/>
              <a:gd fmla="*/ 2509751 w 9138323" name="connsiteX58"/>
              <a:gd fmla="*/ 184207 h 859537" name="connsiteY58"/>
              <a:gd fmla="*/ 2939610 w 9138323" name="connsiteX59"/>
              <a:gd fmla="*/ 52317 h 859537" name="connsiteY59"/>
              <a:gd fmla="*/ 3369468 w 9138323" name="connsiteX60"/>
              <a:gd fmla="*/ 184207 h 859537" name="connsiteY60"/>
              <a:gd fmla="*/ 3418479 w 9138323" name="connsiteX61"/>
              <a:gd fmla="*/ 224826 h 859537" name="connsiteY61"/>
              <a:gd fmla="*/ 3424100 w 9138323" name="connsiteX62"/>
              <a:gd fmla="*/ 214426 h 859537" name="connsiteY62"/>
              <a:gd fmla="*/ 3825592 w 9138323" name="connsiteX63"/>
              <a:gd fmla="*/ 0 h 859537" name="connsiteY6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b="b" l="l" r="r" t="t"/>
            <a:pathLst>
              <a:path h="859537" w="9138323">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47" name="矩形 46"/>
          <p:cNvSpPr/>
          <p:nvPr/>
        </p:nvSpPr>
        <p:spPr>
          <a:xfrm>
            <a:off x="3303588" y="1963738"/>
            <a:ext cx="3110230" cy="701040"/>
          </a:xfrm>
          <a:prstGeom prst="rect">
            <a:avLst/>
          </a:prstGeom>
        </p:spPr>
        <p:txBody>
          <a:bodyPr wrap="none">
            <a:spAutoFit/>
          </a:bodyPr>
          <a:lstStyle/>
          <a:p>
            <a:pPr defTabSz="685754" eaLnBrk="1" fontAlgn="auto" hangingPunct="1">
              <a:spcBef>
                <a:spcPct val="0"/>
              </a:spcBef>
              <a:spcAft>
                <a:spcPct val="0"/>
              </a:spcAft>
              <a:defRPr/>
            </a:pPr>
            <a:r>
              <a:rPr altLang="en-US" b="1" kern="100" lang="zh-CN" sz="4000">
                <a:solidFill>
                  <a:schemeClr val="bg1"/>
                </a:solidFill>
                <a:effectLst>
                  <a:outerShdw algn="tl" blurRad="38100" dir="2700000" dist="38100">
                    <a:srgbClr val="000000">
                      <a:alpha val="43137"/>
                    </a:srgbClr>
                  </a:outerShdw>
                </a:effectLst>
                <a:latin typeface="+mn-ea"/>
                <a:ea typeface="+mn-ea"/>
                <a:cs charset="0" panose="02020603050405020304" pitchFamily="18" typeface="Times New Roman"/>
              </a:rPr>
              <a:t>互联网+概述</a:t>
            </a:r>
          </a:p>
        </p:txBody>
      </p:sp>
      <p:grpSp>
        <p:nvGrpSpPr>
          <p:cNvPr id="58" name="组合 57"/>
          <p:cNvGrpSpPr/>
          <p:nvPr/>
        </p:nvGrpSpPr>
        <p:grpSpPr>
          <a:xfrm>
            <a:off x="2252663" y="2008188"/>
            <a:ext cx="949325" cy="585787"/>
            <a:chOff x="4353620" y="864629"/>
            <a:chExt cx="742365" cy="457814"/>
          </a:xfrm>
        </p:grpSpPr>
        <p:sp>
          <p:nvSpPr>
            <p:cNvPr id="56" name="KSO_Shape"/>
            <p:cNvSpPr/>
            <p:nvPr/>
          </p:nvSpPr>
          <p:spPr bwMode="auto">
            <a:xfrm>
              <a:off x="4353620" y="865869"/>
              <a:ext cx="742365" cy="408187"/>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algn="tl" blurRad="50800" dir="2700000" dist="38100" rotWithShape="0">
                <a:prstClr val="black">
                  <a:alpha val="40000"/>
                </a:prstClr>
              </a:outerShdw>
            </a:effectLs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600">
                <a:solidFill>
                  <a:srgbClr val="FFFFFF"/>
                </a:solidFill>
                <a:latin typeface="+mn-lt"/>
                <a:ea typeface="+mn-ea"/>
              </a:endParaRPr>
            </a:p>
          </p:txBody>
        </p:sp>
        <p:sp>
          <p:nvSpPr>
            <p:cNvPr id="57" name="文本框 56"/>
            <p:cNvSpPr txBox="1"/>
            <p:nvPr/>
          </p:nvSpPr>
          <p:spPr>
            <a:xfrm>
              <a:off x="4508796" y="864629"/>
              <a:ext cx="432012" cy="452603"/>
            </a:xfrm>
            <a:prstGeom prst="rect">
              <a:avLst/>
            </a:prstGeom>
            <a:noFill/>
          </p:spPr>
          <p:txBody>
            <a:bodyPr>
              <a:spAutoFit/>
            </a:bodyPr>
            <a:lstStyle/>
            <a:p>
              <a:pPr defTabSz="685754" eaLnBrk="1" fontAlgn="auto" hangingPunct="1">
                <a:spcBef>
                  <a:spcPct val="0"/>
                </a:spcBef>
                <a:spcAft>
                  <a:spcPct val="0"/>
                </a:spcAft>
                <a:defRPr/>
              </a:pPr>
              <a:r>
                <a:rPr altLang="zh-CN" lang="en-US" sz="3200">
                  <a:solidFill>
                    <a:schemeClr val="accent1">
                      <a:lumMod val="75000"/>
                    </a:schemeClr>
                  </a:solidFill>
                  <a:ea typeface="+mn-ea"/>
                  <a:cs charset="0" panose="020b0604020202020204" pitchFamily="34" typeface="Arial"/>
                </a:rPr>
                <a:t>1</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decel="100000" fill="hold" id="5" nodeType="afterEffect" presetClass="entr" presetID="2" presetSubtype="4">
                                  <p:stCondLst>
                                    <p:cond delay="0"/>
                                  </p:stCondLst>
                                  <p:childTnLst>
                                    <p:set>
                                      <p:cBhvr>
                                        <p:cTn dur="1" fill="hold" id="6">
                                          <p:stCondLst>
                                            <p:cond delay="0"/>
                                          </p:stCondLst>
                                        </p:cTn>
                                        <p:tgtEl>
                                          <p:spTgt spid="2"/>
                                        </p:tgtEl>
                                        <p:attrNameLst>
                                          <p:attrName>style.visibility</p:attrName>
                                        </p:attrNameLst>
                                      </p:cBhvr>
                                      <p:to>
                                        <p:strVal val="visible"/>
                                      </p:to>
                                    </p:set>
                                    <p:anim calcmode="lin" valueType="num">
                                      <p:cBhvr additive="base">
                                        <p:cTn dur="500" fill="hold" id="7"/>
                                        <p:tgtEl>
                                          <p:spTgt spid="2"/>
                                        </p:tgtEl>
                                        <p:attrNameLst>
                                          <p:attrName>ppt_x</p:attrName>
                                        </p:attrNameLst>
                                      </p:cBhvr>
                                      <p:tavLst>
                                        <p:tav tm="0">
                                          <p:val>
                                            <p:strVal val="#ppt_x"/>
                                          </p:val>
                                        </p:tav>
                                        <p:tav tm="100000">
                                          <p:val>
                                            <p:strVal val="#ppt_x"/>
                                          </p:val>
                                        </p:tav>
                                      </p:tavLst>
                                    </p:anim>
                                    <p:anim calcmode="lin" valueType="num">
                                      <p:cBhvr additive="base">
                                        <p:cTn dur="500" fill="hold" id="8"/>
                                        <p:tgtEl>
                                          <p:spTgt spid="2"/>
                                        </p:tgtEl>
                                        <p:attrNameLst>
                                          <p:attrName>ppt_y</p:attrName>
                                        </p:attrNameLst>
                                      </p:cBhvr>
                                      <p:tavLst>
                                        <p:tav tm="0">
                                          <p:val>
                                            <p:strVal val="1+#ppt_h/2"/>
                                          </p:val>
                                        </p:tav>
                                        <p:tav tm="100000">
                                          <p:val>
                                            <p:strVal val="#ppt_y"/>
                                          </p:val>
                                        </p:tav>
                                      </p:tavLst>
                                    </p:anim>
                                  </p:childTnLst>
                                </p:cTn>
                              </p:par>
                            </p:childTnLst>
                          </p:cTn>
                        </p:par>
                        <p:par>
                          <p:cTn fill="hold" id="9" nodeType="afterGroup">
                            <p:stCondLst>
                              <p:cond delay="500"/>
                            </p:stCondLst>
                            <p:childTnLst>
                              <p:par>
                                <p:cTn fill="hold" id="10" nodeType="afterEffect" presetClass="entr" presetID="10" presetSubtype="0">
                                  <p:stCondLst>
                                    <p:cond delay="0"/>
                                  </p:stCondLst>
                                  <p:childTnLst>
                                    <p:set>
                                      <p:cBhvr>
                                        <p:cTn dur="1" fill="hold" id="11">
                                          <p:stCondLst>
                                            <p:cond delay="0"/>
                                          </p:stCondLst>
                                        </p:cTn>
                                        <p:tgtEl>
                                          <p:spTgt spid="58"/>
                                        </p:tgtEl>
                                        <p:attrNameLst>
                                          <p:attrName>style.visibility</p:attrName>
                                        </p:attrNameLst>
                                      </p:cBhvr>
                                      <p:to>
                                        <p:strVal val="visible"/>
                                      </p:to>
                                    </p:set>
                                    <p:animEffect filter="fade" transition="in">
                                      <p:cBhvr>
                                        <p:cTn dur="600" id="12"/>
                                        <p:tgtEl>
                                          <p:spTgt spid="58"/>
                                        </p:tgtEl>
                                      </p:cBhvr>
                                    </p:animEffect>
                                  </p:childTnLst>
                                </p:cTn>
                              </p:par>
                              <p:par>
                                <p:cTn decel="100000" fill="hold" id="13" nodeType="withEffect" presetClass="path" presetID="35" presetSubtype="0">
                                  <p:stCondLst>
                                    <p:cond delay="0"/>
                                  </p:stCondLst>
                                  <p:childTnLst>
                                    <p:animMotion origin="layout" path="M -0.05552 0.00023 L -3.51034E-06 0.00023" pathEditMode="relative" ptsTypes="AA" rAng="0">
                                      <p:cBhvr>
                                        <p:cTn dur="800" fill="hold" id="14"/>
                                        <p:tgtEl>
                                          <p:spTgt spid="58"/>
                                        </p:tgtEl>
                                        <p:attrNameLst>
                                          <p:attrName>ppt_x</p:attrName>
                                          <p:attrName>ppt_y</p:attrName>
                                        </p:attrNameLst>
                                      </p:cBhvr>
                                      <p:rCtr x="2770" y="0"/>
                                    </p:animMotion>
                                  </p:childTnLst>
                                </p:cTn>
                              </p:par>
                            </p:childTnLst>
                          </p:cTn>
                        </p:par>
                        <p:par>
                          <p:cTn fill="hold" id="15" nodeType="afterGroup">
                            <p:stCondLst>
                              <p:cond delay="1300"/>
                            </p:stCondLst>
                            <p:childTnLst>
                              <p:par>
                                <p:cTn fill="hold" grpId="0" id="16" nodeType="afterEffect" presetClass="entr" presetID="10" presetSubtype="0">
                                  <p:stCondLst>
                                    <p:cond delay="0"/>
                                  </p:stCondLst>
                                  <p:iterate type="lt">
                                    <p:tmPct val="15000"/>
                                  </p:iterate>
                                  <p:childTnLst>
                                    <p:set>
                                      <p:cBhvr>
                                        <p:cTn dur="1" fill="hold" id="17">
                                          <p:stCondLst>
                                            <p:cond delay="0"/>
                                          </p:stCondLst>
                                        </p:cTn>
                                        <p:tgtEl>
                                          <p:spTgt spid="47"/>
                                        </p:tgtEl>
                                        <p:attrNameLst>
                                          <p:attrName>style.visibility</p:attrName>
                                        </p:attrNameLst>
                                      </p:cBhvr>
                                      <p:to>
                                        <p:strVal val="visible"/>
                                      </p:to>
                                    </p:set>
                                    <p:animEffect filter="fade" transition="in">
                                      <p:cBhvr>
                                        <p:cTn dur="500" id="18"/>
                                        <p:tgtEl>
                                          <p:spTgt spid="4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7"/>
    </p:bldLst>
  </p:timing>
</p:sld>
</file>

<file path=ppt/slides/slide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cxnSp>
        <p:nvCxnSpPr>
          <p:cNvPr id="3" name="MH_Other_2"/>
          <p:cNvCxnSpPr/>
          <p:nvPr>
            <p:custDataLst>
              <p:tags r:id="rId3"/>
            </p:custDataLst>
          </p:nvPr>
        </p:nvCxnSpPr>
        <p:spPr>
          <a:xfrm>
            <a:off x="0" y="2962275"/>
            <a:ext cx="9144000"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0" name="MH_Other_11"/>
          <p:cNvSpPr/>
          <p:nvPr>
            <p:custDataLst>
              <p:tags r:id="rId4"/>
            </p:custDataLst>
          </p:nvPr>
        </p:nvSpPr>
        <p:spPr>
          <a:xfrm flipV="1">
            <a:off x="5132388" y="2873375"/>
            <a:ext cx="163512"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defTabSz="685754" eaLnBrk="1" fontAlgn="auto" hangingPunct="1">
              <a:spcBef>
                <a:spcPct val="0"/>
              </a:spcBef>
              <a:spcAft>
                <a:spcPct val="0"/>
              </a:spcAft>
              <a:defRPr/>
            </a:pPr>
            <a:endParaRPr altLang="en-US" lang="zh-CN" sz="1013"/>
          </a:p>
        </p:txBody>
      </p:sp>
      <p:cxnSp>
        <p:nvCxnSpPr>
          <p:cNvPr id="51" name="MH_Other_12"/>
          <p:cNvCxnSpPr>
            <a:stCxn id="50" idx="0"/>
          </p:cNvCxnSpPr>
          <p:nvPr>
            <p:custDataLst>
              <p:tags r:id="rId5"/>
            </p:custDataLst>
          </p:nvPr>
        </p:nvCxnSpPr>
        <p:spPr>
          <a:xfrm flipH="1">
            <a:off x="5213350" y="3040063"/>
            <a:ext cx="0" cy="36353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32" name="组合 31"/>
          <p:cNvGrpSpPr/>
          <p:nvPr/>
        </p:nvGrpSpPr>
        <p:grpSpPr>
          <a:xfrm>
            <a:off x="4149725" y="3476625"/>
            <a:ext cx="2127250" cy="1012825"/>
            <a:chOff x="2799925" y="3629191"/>
            <a:chExt cx="2128463" cy="1012244"/>
          </a:xfrm>
        </p:grpSpPr>
        <p:sp>
          <p:nvSpPr>
            <p:cNvPr id="34" name="Content Placeholder 2"/>
            <p:cNvSpPr txBox="1"/>
            <p:nvPr/>
          </p:nvSpPr>
          <p:spPr>
            <a:xfrm>
              <a:off x="2809455" y="3854487"/>
              <a:ext cx="2118933" cy="786948"/>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ctr" defTabSz="1088232" fontAlgn="auto" indent="0" marL="0">
                <a:lnSpc>
                  <a:spcPct val="120000"/>
                </a:lnSpc>
                <a:spcBef>
                  <a:spcPct val="0"/>
                </a:spcBef>
                <a:spcAft>
                  <a:spcPct val="0"/>
                </a:spcAft>
                <a:buFont charset="0" panose="020b0604020202020204" pitchFamily="34" typeface="Arial"/>
                <a:buNone/>
                <a:defRPr/>
              </a:pPr>
              <a:r>
                <a:rPr altLang="zh-CN" lang="en-US" sz="900">
                  <a:solidFill>
                    <a:schemeClr val="tx1">
                      <a:lumMod val="85000"/>
                      <a:lumOff val="15000"/>
                    </a:schemeClr>
                  </a:solidFill>
                </a:rPr>
                <a:t>Google宣布在台湾启动“云计算学术计划”，将与台湾台大、交大等学校合作，将这种先进的大规模、快速将云计算技术推广到校园。</a:t>
              </a:r>
            </a:p>
          </p:txBody>
        </p:sp>
        <p:sp>
          <p:nvSpPr>
            <p:cNvPr id="36" name="文本框 35"/>
            <p:cNvSpPr txBox="1"/>
            <p:nvPr/>
          </p:nvSpPr>
          <p:spPr>
            <a:xfrm>
              <a:off x="2799925" y="3629192"/>
              <a:ext cx="2128463" cy="274163"/>
            </a:xfrm>
            <a:prstGeom prst="rect">
              <a:avLst/>
            </a:prstGeom>
            <a:noFill/>
          </p:spPr>
          <p:txBody>
            <a:bodyPr>
              <a:spAutoFit/>
            </a:bodyPr>
            <a:lstStyle/>
            <a:p>
              <a:pPr algn="ctr" defTabSz="685754" eaLnBrk="1" fontAlgn="auto" hangingPunct="1">
                <a:spcBef>
                  <a:spcPct val="0"/>
                </a:spcBef>
                <a:spcAft>
                  <a:spcPct val="0"/>
                </a:spcAft>
                <a:defRPr/>
              </a:pPr>
              <a:r>
                <a:rPr altLang="en-US" lang="zh-CN" sz="1200">
                  <a:solidFill>
                    <a:schemeClr val="tx1">
                      <a:lumMod val="85000"/>
                      <a:lumOff val="15000"/>
                    </a:schemeClr>
                  </a:solidFill>
                  <a:latin typeface="+mn-ea"/>
                  <a:ea typeface="+mn-ea"/>
                </a:rPr>
                <a:t>云计算学术计划</a:t>
              </a:r>
            </a:p>
          </p:txBody>
        </p:sp>
      </p:grpSp>
      <p:sp>
        <p:nvSpPr>
          <p:cNvPr id="21" name="MH_Other_7"/>
          <p:cNvSpPr/>
          <p:nvPr>
            <p:custDataLst>
              <p:tags r:id="rId6"/>
            </p:custDataLst>
          </p:nvPr>
        </p:nvSpPr>
        <p:spPr>
          <a:xfrm>
            <a:off x="6559550" y="2887663"/>
            <a:ext cx="165100"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defTabSz="685754" eaLnBrk="1" fontAlgn="auto" hangingPunct="1">
              <a:spcBef>
                <a:spcPct val="0"/>
              </a:spcBef>
              <a:spcAft>
                <a:spcPct val="0"/>
              </a:spcAft>
              <a:defRPr/>
            </a:pPr>
            <a:endParaRPr altLang="en-US" lang="zh-CN" sz="1013"/>
          </a:p>
        </p:txBody>
      </p:sp>
      <p:cxnSp>
        <p:nvCxnSpPr>
          <p:cNvPr id="22" name="MH_Other_8"/>
          <p:cNvCxnSpPr>
            <a:stCxn id="21" idx="0"/>
          </p:cNvCxnSpPr>
          <p:nvPr>
            <p:custDataLst>
              <p:tags r:id="rId7"/>
            </p:custDataLst>
          </p:nvPr>
        </p:nvCxnSpPr>
        <p:spPr>
          <a:xfrm flipH="1" flipV="1">
            <a:off x="6642100"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37" name="组合 36"/>
          <p:cNvGrpSpPr/>
          <p:nvPr/>
        </p:nvGrpSpPr>
        <p:grpSpPr>
          <a:xfrm>
            <a:off x="5570538" y="1368425"/>
            <a:ext cx="2135187" cy="1079500"/>
            <a:chOff x="2809471" y="3907616"/>
            <a:chExt cx="2133938" cy="1079079"/>
          </a:xfrm>
        </p:grpSpPr>
        <p:sp>
          <p:nvSpPr>
            <p:cNvPr id="38" name="Content Placeholder 2"/>
            <p:cNvSpPr txBox="1"/>
            <p:nvPr/>
          </p:nvSpPr>
          <p:spPr>
            <a:xfrm>
              <a:off x="2823750" y="3907616"/>
              <a:ext cx="2119659" cy="709336"/>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ctr" defTabSz="1088232" fontAlgn="auto" indent="0" marL="0">
                <a:lnSpc>
                  <a:spcPct val="120000"/>
                </a:lnSpc>
                <a:spcBef>
                  <a:spcPct val="0"/>
                </a:spcBef>
                <a:spcAft>
                  <a:spcPct val="0"/>
                </a:spcAft>
                <a:buFont charset="0" panose="020b0604020202020204" pitchFamily="34" typeface="Arial"/>
                <a:buNone/>
                <a:defRPr/>
              </a:pPr>
              <a:r>
                <a:rPr altLang="zh-CN" lang="en-US" smtClean="0" sz="1000">
                  <a:solidFill>
                    <a:schemeClr val="tx1">
                      <a:lumMod val="85000"/>
                      <a:lumOff val="15000"/>
                    </a:schemeClr>
                  </a:solidFill>
                </a:rPr>
                <a:t>IBM（NYSE: IBM）宣布将在中国无锡太湖新城科教产业园为中国的软件公司建立全球第一个云计算中心（Cloud Computing Center）</a:t>
              </a:r>
            </a:p>
          </p:txBody>
        </p:sp>
        <p:sp>
          <p:nvSpPr>
            <p:cNvPr id="39" name="文本框 38"/>
            <p:cNvSpPr txBox="1"/>
            <p:nvPr/>
          </p:nvSpPr>
          <p:spPr>
            <a:xfrm>
              <a:off x="2809471" y="4708991"/>
              <a:ext cx="2129179" cy="274213"/>
            </a:xfrm>
            <a:prstGeom prst="rect">
              <a:avLst/>
            </a:prstGeom>
            <a:noFill/>
          </p:spPr>
          <p:txBody>
            <a:bodyPr>
              <a:spAutoFit/>
            </a:bodyPr>
            <a:lstStyle/>
            <a:p>
              <a:pPr algn="ctr" defTabSz="685754" eaLnBrk="1" fontAlgn="auto" hangingPunct="1">
                <a:spcBef>
                  <a:spcPct val="0"/>
                </a:spcBef>
                <a:spcAft>
                  <a:spcPct val="0"/>
                </a:spcAft>
                <a:defRPr/>
              </a:pPr>
              <a:r>
                <a:rPr altLang="en-US" lang="zh-CN" sz="1200">
                  <a:solidFill>
                    <a:schemeClr val="tx1">
                      <a:lumMod val="85000"/>
                      <a:lumOff val="15000"/>
                    </a:schemeClr>
                  </a:solidFill>
                  <a:latin typeface="+mn-ea"/>
                  <a:ea typeface="+mn-ea"/>
                </a:rPr>
                <a:t>云计算中心</a:t>
              </a:r>
            </a:p>
          </p:txBody>
        </p:sp>
      </p:grpSp>
      <p:sp>
        <p:nvSpPr>
          <p:cNvPr id="11" name="MH_Other_5"/>
          <p:cNvSpPr/>
          <p:nvPr>
            <p:custDataLst>
              <p:tags r:id="rId8"/>
            </p:custDataLst>
          </p:nvPr>
        </p:nvSpPr>
        <p:spPr>
          <a:xfrm>
            <a:off x="3703638" y="2887663"/>
            <a:ext cx="165100"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defTabSz="685754" eaLnBrk="1" fontAlgn="auto" hangingPunct="1">
              <a:spcBef>
                <a:spcPct val="0"/>
              </a:spcBef>
              <a:spcAft>
                <a:spcPct val="0"/>
              </a:spcAft>
              <a:defRPr/>
            </a:pPr>
            <a:endParaRPr altLang="en-US" lang="zh-CN" sz="1013"/>
          </a:p>
        </p:txBody>
      </p:sp>
      <p:cxnSp>
        <p:nvCxnSpPr>
          <p:cNvPr id="12" name="MH_Other_6"/>
          <p:cNvCxnSpPr>
            <a:stCxn id="11" idx="0"/>
          </p:cNvCxnSpPr>
          <p:nvPr>
            <p:custDataLst>
              <p:tags r:id="rId9"/>
            </p:custDataLst>
          </p:nvPr>
        </p:nvCxnSpPr>
        <p:spPr>
          <a:xfrm flipH="1" flipV="1">
            <a:off x="3786188"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40" name="组合 39"/>
          <p:cNvGrpSpPr/>
          <p:nvPr/>
        </p:nvGrpSpPr>
        <p:grpSpPr>
          <a:xfrm>
            <a:off x="2719388" y="1312863"/>
            <a:ext cx="2133600" cy="1135062"/>
            <a:chOff x="2809471" y="3852199"/>
            <a:chExt cx="2133938" cy="1134496"/>
          </a:xfrm>
        </p:grpSpPr>
        <p:sp>
          <p:nvSpPr>
            <p:cNvPr id="43" name="Content Placeholder 2"/>
            <p:cNvSpPr txBox="1"/>
            <p:nvPr/>
          </p:nvSpPr>
          <p:spPr>
            <a:xfrm>
              <a:off x="2823760" y="3852199"/>
              <a:ext cx="2119649" cy="709258"/>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ctr" defTabSz="1088232" fontAlgn="auto" indent="0" marL="0">
                <a:lnSpc>
                  <a:spcPct val="120000"/>
                </a:lnSpc>
                <a:spcBef>
                  <a:spcPct val="0"/>
                </a:spcBef>
                <a:spcAft>
                  <a:spcPct val="0"/>
                </a:spcAft>
                <a:buFont charset="0" panose="020b0604020202020204" pitchFamily="34" typeface="Arial"/>
                <a:buNone/>
                <a:defRPr/>
              </a:pPr>
              <a:r>
                <a:rPr altLang="zh-CN" lang="en-US" sz="900">
                  <a:solidFill>
                    <a:schemeClr val="tx1">
                      <a:lumMod val="85000"/>
                      <a:lumOff val="15000"/>
                    </a:schemeClr>
                  </a:solidFill>
                </a:rPr>
                <a:t>Google与IBM开始在美国大学校园推广云计算的计划，这项计划希望能降低分布式计算技术在学术研究方面的成本，并为这些大学提供相关</a:t>
              </a:r>
            </a:p>
            <a:p>
              <a:pPr algn="ctr" defTabSz="1088232" fontAlgn="auto" indent="0" marL="0">
                <a:lnSpc>
                  <a:spcPct val="120000"/>
                </a:lnSpc>
                <a:spcBef>
                  <a:spcPct val="0"/>
                </a:spcBef>
                <a:spcAft>
                  <a:spcPct val="0"/>
                </a:spcAft>
                <a:buFont charset="0" panose="020b0604020202020204" pitchFamily="34" typeface="Arial"/>
                <a:buNone/>
                <a:defRPr/>
              </a:pPr>
              <a:r>
                <a:rPr altLang="zh-CN" lang="en-US" sz="900">
                  <a:solidFill>
                    <a:schemeClr val="tx1">
                      <a:lumMod val="85000"/>
                      <a:lumOff val="15000"/>
                    </a:schemeClr>
                  </a:solidFill>
                </a:rPr>
                <a:t>的软硬件设备及技术支持</a:t>
              </a:r>
            </a:p>
          </p:txBody>
        </p:sp>
        <p:sp>
          <p:nvSpPr>
            <p:cNvPr id="44" name="文本框 43"/>
            <p:cNvSpPr txBox="1"/>
            <p:nvPr/>
          </p:nvSpPr>
          <p:spPr>
            <a:xfrm>
              <a:off x="2809471" y="4709022"/>
              <a:ext cx="2129174" cy="274183"/>
            </a:xfrm>
            <a:prstGeom prst="rect">
              <a:avLst/>
            </a:prstGeom>
            <a:noFill/>
          </p:spPr>
          <p:txBody>
            <a:bodyPr>
              <a:spAutoFit/>
            </a:bodyPr>
            <a:lstStyle/>
            <a:p>
              <a:pPr algn="ctr" defTabSz="685754" eaLnBrk="1" fontAlgn="auto" hangingPunct="1">
                <a:spcBef>
                  <a:spcPct val="0"/>
                </a:spcBef>
                <a:spcAft>
                  <a:spcPct val="0"/>
                </a:spcAft>
                <a:defRPr/>
              </a:pPr>
              <a:r>
                <a:rPr altLang="en-US" lang="zh-CN" sz="1200">
                  <a:solidFill>
                    <a:schemeClr val="tx1">
                      <a:lumMod val="85000"/>
                      <a:lumOff val="15000"/>
                    </a:schemeClr>
                  </a:solidFill>
                  <a:latin typeface="+mn-ea"/>
                  <a:ea typeface="+mn-ea"/>
                </a:rPr>
                <a:t>推广云计划</a:t>
              </a:r>
            </a:p>
          </p:txBody>
        </p:sp>
      </p:grpSp>
      <p:sp>
        <p:nvSpPr>
          <p:cNvPr id="42" name="MH_Other_9"/>
          <p:cNvSpPr/>
          <p:nvPr>
            <p:custDataLst>
              <p:tags r:id="rId10"/>
            </p:custDataLst>
          </p:nvPr>
        </p:nvSpPr>
        <p:spPr>
          <a:xfrm flipV="1">
            <a:off x="2274888" y="2873375"/>
            <a:ext cx="165100"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defTabSz="685754" eaLnBrk="1" fontAlgn="auto" hangingPunct="1">
              <a:spcBef>
                <a:spcPct val="0"/>
              </a:spcBef>
              <a:spcAft>
                <a:spcPct val="0"/>
              </a:spcAft>
              <a:defRPr/>
            </a:pPr>
            <a:endParaRPr altLang="en-US" lang="zh-CN" sz="1013"/>
          </a:p>
        </p:txBody>
      </p:sp>
      <p:grpSp>
        <p:nvGrpSpPr>
          <p:cNvPr id="6" name="组合 5"/>
          <p:cNvGrpSpPr/>
          <p:nvPr/>
        </p:nvGrpSpPr>
        <p:grpSpPr>
          <a:xfrm>
            <a:off x="1293813" y="3476625"/>
            <a:ext cx="2138362" cy="1060450"/>
            <a:chOff x="2799925" y="3629191"/>
            <a:chExt cx="2138009" cy="1060734"/>
          </a:xfrm>
        </p:grpSpPr>
        <p:sp>
          <p:nvSpPr>
            <p:cNvPr id="28" name="Content Placeholder 2"/>
            <p:cNvSpPr txBox="1"/>
            <p:nvPr/>
          </p:nvSpPr>
          <p:spPr>
            <a:xfrm>
              <a:off x="2809448" y="3902314"/>
              <a:ext cx="2128486" cy="787611"/>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ctr" defTabSz="1088232" fontAlgn="auto" indent="0" marL="0">
                <a:lnSpc>
                  <a:spcPct val="120000"/>
                </a:lnSpc>
                <a:spcBef>
                  <a:spcPct val="0"/>
                </a:spcBef>
                <a:spcAft>
                  <a:spcPct val="0"/>
                </a:spcAft>
                <a:buFont charset="0" panose="020b0604020202020204" pitchFamily="34" typeface="Arial"/>
                <a:buNone/>
                <a:defRPr/>
              </a:pPr>
              <a:r>
                <a:rPr altLang="zh-CN" lang="en-US" sz="900">
                  <a:solidFill>
                    <a:schemeClr val="tx1">
                      <a:lumMod val="85000"/>
                      <a:lumOff val="15000"/>
                    </a:schemeClr>
                  </a:solidFill>
                </a:rPr>
                <a:t>Google首席执行官埃里克·施密特（Eric Schmidt）在搜索引擎大会（SES San Jose 2006）首次提出“云计算”（Cloud Computing）的概念</a:t>
              </a:r>
            </a:p>
          </p:txBody>
        </p:sp>
        <p:sp>
          <p:nvSpPr>
            <p:cNvPr id="30" name="文本框 29"/>
            <p:cNvSpPr txBox="1"/>
            <p:nvPr/>
          </p:nvSpPr>
          <p:spPr>
            <a:xfrm>
              <a:off x="2799925" y="3629190"/>
              <a:ext cx="2128486" cy="274393"/>
            </a:xfrm>
            <a:prstGeom prst="rect">
              <a:avLst/>
            </a:prstGeom>
            <a:noFill/>
          </p:spPr>
          <p:txBody>
            <a:bodyPr>
              <a:spAutoFit/>
            </a:bodyPr>
            <a:lstStyle/>
            <a:p>
              <a:pPr algn="ctr" defTabSz="685754" eaLnBrk="1" fontAlgn="auto" hangingPunct="1">
                <a:spcBef>
                  <a:spcPct val="0"/>
                </a:spcBef>
                <a:spcAft>
                  <a:spcPct val="0"/>
                </a:spcAft>
                <a:defRPr/>
              </a:pPr>
              <a:r>
                <a:rPr altLang="en-US" lang="zh-CN" sz="1200">
                  <a:solidFill>
                    <a:schemeClr val="tx1">
                      <a:lumMod val="85000"/>
                      <a:lumOff val="15000"/>
                    </a:schemeClr>
                  </a:solidFill>
                  <a:latin typeface="+mn-ea"/>
                  <a:ea typeface="+mn-ea"/>
                </a:rPr>
                <a:t>云计算提出</a:t>
              </a:r>
            </a:p>
          </p:txBody>
        </p:sp>
      </p:grpSp>
      <p:cxnSp>
        <p:nvCxnSpPr>
          <p:cNvPr id="48" name="MH_Other_10"/>
          <p:cNvCxnSpPr>
            <a:stCxn id="42" idx="0"/>
          </p:cNvCxnSpPr>
          <p:nvPr>
            <p:custDataLst>
              <p:tags r:id="rId11"/>
            </p:custDataLst>
          </p:nvPr>
        </p:nvCxnSpPr>
        <p:spPr>
          <a:xfrm flipH="1">
            <a:off x="2357438" y="3040063"/>
            <a:ext cx="0" cy="36353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5" name="MH_Other_3"/>
          <p:cNvSpPr/>
          <p:nvPr>
            <p:custDataLst>
              <p:tags r:id="rId12"/>
            </p:custDataLst>
          </p:nvPr>
        </p:nvSpPr>
        <p:spPr>
          <a:xfrm>
            <a:off x="993775" y="2887663"/>
            <a:ext cx="163513"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defTabSz="685754" eaLnBrk="1" fontAlgn="auto" hangingPunct="1">
              <a:spcBef>
                <a:spcPct val="0"/>
              </a:spcBef>
              <a:spcAft>
                <a:spcPct val="0"/>
              </a:spcAft>
              <a:defRPr/>
            </a:pPr>
            <a:endParaRPr altLang="en-US" lang="zh-CN" sz="1013"/>
          </a:p>
        </p:txBody>
      </p:sp>
      <p:cxnSp>
        <p:nvCxnSpPr>
          <p:cNvPr id="7" name="MH_Other_4"/>
          <p:cNvCxnSpPr>
            <a:stCxn id="5" idx="0"/>
          </p:cNvCxnSpPr>
          <p:nvPr>
            <p:custDataLst>
              <p:tags r:id="rId13"/>
            </p:custDataLst>
          </p:nvPr>
        </p:nvCxnSpPr>
        <p:spPr>
          <a:xfrm flipH="1" flipV="1">
            <a:off x="1074738"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45" name="组合 44"/>
          <p:cNvGrpSpPr/>
          <p:nvPr/>
        </p:nvGrpSpPr>
        <p:grpSpPr>
          <a:xfrm>
            <a:off x="42863" y="1368425"/>
            <a:ext cx="2133600" cy="1063625"/>
            <a:chOff x="2809471" y="3907614"/>
            <a:chExt cx="2133938" cy="1063692"/>
          </a:xfrm>
        </p:grpSpPr>
        <p:sp>
          <p:nvSpPr>
            <p:cNvPr id="46" name="Content Placeholder 2"/>
            <p:cNvSpPr txBox="1"/>
            <p:nvPr/>
          </p:nvSpPr>
          <p:spPr>
            <a:xfrm>
              <a:off x="2823760" y="3907614"/>
              <a:ext cx="2119649" cy="839841"/>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ctr" defTabSz="1088232" fontAlgn="auto" indent="0" marL="0">
                <a:lnSpc>
                  <a:spcPct val="120000"/>
                </a:lnSpc>
                <a:spcBef>
                  <a:spcPct val="0"/>
                </a:spcBef>
                <a:spcAft>
                  <a:spcPct val="0"/>
                </a:spcAft>
                <a:buFont charset="0" panose="020b0604020202020204" pitchFamily="34" typeface="Arial"/>
                <a:buNone/>
                <a:defRPr/>
              </a:pPr>
              <a:r>
                <a:rPr altLang="zh-CN" lang="en-US" sz="900">
                  <a:solidFill>
                    <a:schemeClr val="tx1">
                      <a:lumMod val="85000"/>
                      <a:lumOff val="15000"/>
                    </a:schemeClr>
                  </a:solidFill>
                </a:rPr>
                <a:t>1983年，太阳电脑提出“网络是电脑” 2006年3月，亚马逊（Amazon）</a:t>
              </a:r>
            </a:p>
            <a:p>
              <a:pPr algn="ctr" defTabSz="1088232" fontAlgn="auto" indent="0" marL="0">
                <a:lnSpc>
                  <a:spcPct val="120000"/>
                </a:lnSpc>
                <a:spcBef>
                  <a:spcPct val="0"/>
                </a:spcBef>
                <a:spcAft>
                  <a:spcPct val="0"/>
                </a:spcAft>
                <a:buFont charset="0" panose="020b0604020202020204" pitchFamily="34" typeface="Arial"/>
                <a:buNone/>
                <a:defRPr/>
              </a:pPr>
              <a:r>
                <a:rPr altLang="zh-CN" lang="en-US" sz="900">
                  <a:solidFill>
                    <a:schemeClr val="tx1">
                      <a:lumMod val="85000"/>
                      <a:lumOff val="15000"/>
                    </a:schemeClr>
                  </a:solidFill>
                </a:rPr>
                <a:t>推出弹性计算云（Elastic Compute Cloud；EC2）服务</a:t>
              </a:r>
            </a:p>
          </p:txBody>
        </p:sp>
        <p:sp>
          <p:nvSpPr>
            <p:cNvPr id="47" name="文本框 46"/>
            <p:cNvSpPr txBox="1"/>
            <p:nvPr/>
          </p:nvSpPr>
          <p:spPr>
            <a:xfrm>
              <a:off x="2809471" y="4709353"/>
              <a:ext cx="2129174" cy="259096"/>
            </a:xfrm>
            <a:prstGeom prst="rect">
              <a:avLst/>
            </a:prstGeom>
            <a:noFill/>
          </p:spPr>
          <p:txBody>
            <a:bodyPr>
              <a:spAutoFit/>
            </a:bodyPr>
            <a:lstStyle/>
            <a:p>
              <a:pPr algn="ctr" defTabSz="685754" eaLnBrk="1" fontAlgn="auto" hangingPunct="1">
                <a:spcBef>
                  <a:spcPct val="0"/>
                </a:spcBef>
                <a:spcAft>
                  <a:spcPct val="0"/>
                </a:spcAft>
                <a:defRPr/>
              </a:pPr>
              <a:r>
                <a:rPr altLang="en-US" lang="zh-CN" sz="1100">
                  <a:latin typeface="+mn-lt"/>
                  <a:ea typeface="+mn-ea"/>
                </a:rPr>
                <a:t>网络是电脑</a:t>
              </a:r>
            </a:p>
          </p:txBody>
        </p:sp>
      </p:grpSp>
      <p:sp>
        <p:nvSpPr>
          <p:cNvPr id="49" name="MH_Other_11"/>
          <p:cNvSpPr/>
          <p:nvPr>
            <p:custDataLst>
              <p:tags r:id="rId14"/>
            </p:custDataLst>
          </p:nvPr>
        </p:nvSpPr>
        <p:spPr>
          <a:xfrm flipV="1">
            <a:off x="7853363" y="2873375"/>
            <a:ext cx="163512"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defTabSz="685754" eaLnBrk="1" fontAlgn="auto" hangingPunct="1">
              <a:spcBef>
                <a:spcPct val="0"/>
              </a:spcBef>
              <a:spcAft>
                <a:spcPct val="0"/>
              </a:spcAft>
              <a:defRPr/>
            </a:pPr>
            <a:endParaRPr altLang="en-US" lang="zh-CN" sz="1013"/>
          </a:p>
        </p:txBody>
      </p:sp>
      <p:cxnSp>
        <p:nvCxnSpPr>
          <p:cNvPr id="52" name="MH_Other_12"/>
          <p:cNvCxnSpPr>
            <a:stCxn id="49" idx="0"/>
          </p:cNvCxnSpPr>
          <p:nvPr>
            <p:custDataLst>
              <p:tags r:id="rId15"/>
            </p:custDataLst>
          </p:nvPr>
        </p:nvCxnSpPr>
        <p:spPr>
          <a:xfrm flipH="1">
            <a:off x="7934325" y="3040063"/>
            <a:ext cx="0" cy="36353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53" name="组合 52"/>
          <p:cNvGrpSpPr/>
          <p:nvPr/>
        </p:nvGrpSpPr>
        <p:grpSpPr>
          <a:xfrm>
            <a:off x="6870700" y="3476625"/>
            <a:ext cx="2127250" cy="1012825"/>
            <a:chOff x="2799925" y="3629191"/>
            <a:chExt cx="2128463" cy="1012244"/>
          </a:xfrm>
        </p:grpSpPr>
        <p:sp>
          <p:nvSpPr>
            <p:cNvPr id="54" name="Content Placeholder 2"/>
            <p:cNvSpPr txBox="1"/>
            <p:nvPr/>
          </p:nvSpPr>
          <p:spPr>
            <a:xfrm>
              <a:off x="2809455" y="3854487"/>
              <a:ext cx="2118933" cy="786948"/>
            </a:xfrm>
            <a:prstGeom prst="rect">
              <a:avLst/>
            </a:prstGeom>
          </p:spPr>
          <p:txBody>
            <a:bodyPr/>
            <a:lstStyle>
              <a:lvl1pPr algn="l" defTabSz="914400" eaLnBrk="1" hangingPunct="1" indent="-342900" latinLnBrk="0" marL="342900" rtl="0">
                <a:spcBef>
                  <a:spcPct val="20000"/>
                </a:spcBef>
                <a:buFont charset="0" panose="020b0604020202020204" pitchFamily="34" typeface="Arial"/>
                <a:buChar char="•"/>
                <a:defRPr kern="1200" sz="1400">
                  <a:solidFill>
                    <a:schemeClr val="bg1">
                      <a:lumMod val="65000"/>
                    </a:schemeClr>
                  </a:solidFill>
                  <a:latin typeface="+mn-lt"/>
                  <a:ea typeface="+mn-ea"/>
                  <a:cs typeface="+mn-cs"/>
                </a:defRPr>
              </a:lvl1pPr>
              <a:lvl2pPr algn="l" defTabSz="914400" eaLnBrk="1" hangingPunct="1" indent="-285750" latinLnBrk="0" marL="742950" rtl="0">
                <a:spcBef>
                  <a:spcPct val="20000"/>
                </a:spcBef>
                <a:buFont charset="0" panose="020b0604020202020204" pitchFamily="34" typeface="Arial"/>
                <a:buChar char="–"/>
                <a:defRPr kern="1200" sz="1200">
                  <a:solidFill>
                    <a:schemeClr val="bg1">
                      <a:lumMod val="65000"/>
                    </a:schemeClr>
                  </a:solidFill>
                  <a:latin typeface="+mn-lt"/>
                  <a:ea typeface="+mn-ea"/>
                  <a:cs typeface="+mn-cs"/>
                </a:defRPr>
              </a:lvl2pPr>
              <a:lvl3pPr algn="l" defTabSz="914400" eaLnBrk="1" hangingPunct="1" indent="-228600" latinLnBrk="0" marL="1143000" rtl="0">
                <a:spcBef>
                  <a:spcPct val="20000"/>
                </a:spcBef>
                <a:buFont charset="0" panose="020b0604020202020204" pitchFamily="34" typeface="Arial"/>
                <a:buChar char="•"/>
                <a:defRPr kern="1200" sz="1100">
                  <a:solidFill>
                    <a:schemeClr val="bg1">
                      <a:lumMod val="65000"/>
                    </a:schemeClr>
                  </a:solidFill>
                  <a:latin typeface="+mn-lt"/>
                  <a:ea typeface="+mn-ea"/>
                  <a:cs typeface="+mn-cs"/>
                </a:defRPr>
              </a:lvl3pPr>
              <a:lvl4pPr algn="l" defTabSz="914400" eaLnBrk="1" hangingPunct="1" indent="-228600" latinLnBrk="0" marL="16002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4pPr>
              <a:lvl5pPr algn="l" defTabSz="914400" eaLnBrk="1" hangingPunct="1" indent="-228600" latinLnBrk="0" marL="2057400" rtl="0">
                <a:spcBef>
                  <a:spcPct val="20000"/>
                </a:spcBef>
                <a:buFont charset="0" panose="020b0604020202020204" pitchFamily="34" typeface="Arial"/>
                <a:buChar char="»"/>
                <a:defRPr kern="1200" sz="1050">
                  <a:solidFill>
                    <a:schemeClr val="bg1">
                      <a:lumMod val="65000"/>
                    </a:schemeClr>
                  </a:solidFill>
                  <a:latin typeface="+mn-lt"/>
                  <a:ea typeface="+mn-ea"/>
                  <a:cs typeface="+mn-cs"/>
                </a:defRPr>
              </a:lvl5pPr>
              <a:lvl6pPr algn="l" defTabSz="914400" eaLnBrk="1" hangingPunct="1" indent="-228600" latinLnBrk="0" marL="2514600" rtl="0">
                <a:spcBef>
                  <a:spcPct val="20000"/>
                </a:spcBef>
                <a:buFont charset="0" panose="020b0604020202020204" pitchFamily="34" typeface="Arial"/>
                <a:buChar char="•"/>
                <a:defRPr kern="1200" sz="2000">
                  <a:solidFill>
                    <a:schemeClr val="tx1"/>
                  </a:solidFill>
                  <a:latin typeface="+mn-lt"/>
                  <a:ea typeface="+mn-ea"/>
                  <a:cs typeface="+mn-cs"/>
                </a:defRPr>
              </a:lvl6pPr>
              <a:lvl7pPr algn="l" defTabSz="914400" eaLnBrk="1" hangingPunct="1" indent="-228600" latinLnBrk="0" marL="2971800" rtl="0">
                <a:spcBef>
                  <a:spcPct val="20000"/>
                </a:spcBef>
                <a:buFont charset="0" panose="020b0604020202020204" pitchFamily="34" typeface="Arial"/>
                <a:buChar char="•"/>
                <a:defRPr kern="1200" sz="2000">
                  <a:solidFill>
                    <a:schemeClr val="tx1"/>
                  </a:solidFill>
                  <a:latin typeface="+mn-lt"/>
                  <a:ea typeface="+mn-ea"/>
                  <a:cs typeface="+mn-cs"/>
                </a:defRPr>
              </a:lvl7pPr>
              <a:lvl8pPr algn="l" defTabSz="914400" eaLnBrk="1" hangingPunct="1" indent="-228600" latinLnBrk="0" marL="3429000" rtl="0">
                <a:spcBef>
                  <a:spcPct val="20000"/>
                </a:spcBef>
                <a:buFont charset="0" panose="020b0604020202020204" pitchFamily="34" typeface="Arial"/>
                <a:buChar char="•"/>
                <a:defRPr kern="1200" sz="2000">
                  <a:solidFill>
                    <a:schemeClr val="tx1"/>
                  </a:solidFill>
                  <a:latin typeface="+mn-lt"/>
                  <a:ea typeface="+mn-ea"/>
                  <a:cs typeface="+mn-cs"/>
                </a:defRPr>
              </a:lvl8pPr>
              <a:lvl9pPr algn="l" defTabSz="914400" eaLnBrk="1" hangingPunct="1" indent="-228600" latinLnBrk="0" marL="3886200" rtl="0">
                <a:spcBef>
                  <a:spcPct val="20000"/>
                </a:spcBef>
                <a:buFont charset="0" panose="020b0604020202020204" pitchFamily="34" typeface="Arial"/>
                <a:buChar char="•"/>
                <a:defRPr kern="1200" sz="2000">
                  <a:solidFill>
                    <a:schemeClr val="tx1"/>
                  </a:solidFill>
                  <a:latin typeface="+mn-lt"/>
                  <a:ea typeface="+mn-ea"/>
                  <a:cs typeface="+mn-cs"/>
                </a:defRPr>
              </a:lvl9pPr>
            </a:lstStyle>
            <a:p>
              <a:pPr algn="ctr" defTabSz="1088232" fontAlgn="auto" indent="0" marL="0">
                <a:lnSpc>
                  <a:spcPct val="120000"/>
                </a:lnSpc>
                <a:spcBef>
                  <a:spcPct val="0"/>
                </a:spcBef>
                <a:spcAft>
                  <a:spcPct val="0"/>
                </a:spcAft>
                <a:buFont charset="0" panose="020b0604020202020204" pitchFamily="34" typeface="Arial"/>
                <a:buNone/>
                <a:defRPr/>
              </a:pPr>
              <a:r>
                <a:rPr altLang="en-US" lang="zh-CN" sz="900">
                  <a:solidFill>
                    <a:schemeClr val="tx1">
                      <a:lumMod val="85000"/>
                      <a:lumOff val="15000"/>
                    </a:schemeClr>
                  </a:solidFill>
                </a:rPr>
                <a:t>美国国家航空航天局和包括Rackspace、AMD、Intel、戴尔等支持厂商共同宣布“OpenStack”开放源代码计划，微软在2010年10月</a:t>
              </a:r>
            </a:p>
            <a:p>
              <a:pPr algn="ctr" defTabSz="1088232" fontAlgn="auto" indent="0" marL="0">
                <a:lnSpc>
                  <a:spcPct val="120000"/>
                </a:lnSpc>
                <a:spcBef>
                  <a:spcPct val="0"/>
                </a:spcBef>
                <a:spcAft>
                  <a:spcPct val="0"/>
                </a:spcAft>
                <a:buFont charset="0" panose="020b0604020202020204" pitchFamily="34" typeface="Arial"/>
                <a:buNone/>
                <a:defRPr/>
              </a:pPr>
              <a:r>
                <a:rPr altLang="en-US" lang="zh-CN" sz="900">
                  <a:solidFill>
                    <a:schemeClr val="tx1">
                      <a:lumMod val="85000"/>
                      <a:lumOff val="15000"/>
                    </a:schemeClr>
                  </a:solidFill>
                </a:rPr>
                <a:t>表示支持OpenStack</a:t>
              </a:r>
            </a:p>
          </p:txBody>
        </p:sp>
        <p:sp>
          <p:nvSpPr>
            <p:cNvPr id="55" name="文本框 54"/>
            <p:cNvSpPr txBox="1"/>
            <p:nvPr/>
          </p:nvSpPr>
          <p:spPr>
            <a:xfrm>
              <a:off x="2799924" y="3629192"/>
              <a:ext cx="2128463" cy="274163"/>
            </a:xfrm>
            <a:prstGeom prst="rect">
              <a:avLst/>
            </a:prstGeom>
            <a:noFill/>
          </p:spPr>
          <p:txBody>
            <a:bodyPr>
              <a:spAutoFit/>
            </a:bodyPr>
            <a:lstStyle/>
            <a:p>
              <a:pPr algn="ctr" defTabSz="685754" eaLnBrk="1" fontAlgn="auto" hangingPunct="1">
                <a:spcBef>
                  <a:spcPct val="0"/>
                </a:spcBef>
                <a:spcAft>
                  <a:spcPct val="0"/>
                </a:spcAft>
                <a:defRPr/>
              </a:pPr>
              <a:r>
                <a:rPr altLang="en-US" lang="zh-CN" sz="1200">
                  <a:solidFill>
                    <a:schemeClr val="tx1">
                      <a:lumMod val="85000"/>
                      <a:lumOff val="15000"/>
                    </a:schemeClr>
                  </a:solidFill>
                  <a:latin typeface="+mn-ea"/>
                  <a:ea typeface="+mn-ea"/>
                </a:rPr>
                <a:t>开放源代码计划</a:t>
              </a:r>
            </a:p>
          </p:txBody>
        </p:sp>
      </p:grpSp>
      <p:grpSp>
        <p:nvGrpSpPr>
          <p:cNvPr id="33" name="组合 32"/>
          <p:cNvGrpSpPr/>
          <p:nvPr/>
        </p:nvGrpSpPr>
        <p:grpSpPr>
          <a:xfrm>
            <a:off x="1022350" y="269875"/>
            <a:ext cx="3438525" cy="606425"/>
            <a:chOff x="1021967" y="269923"/>
            <a:chExt cx="3438932" cy="606777"/>
          </a:xfrm>
        </p:grpSpPr>
        <p:sp>
          <p:nvSpPr>
            <p:cNvPr id="13343" name="文本框 34"/>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互联网+概述</a:t>
              </a:r>
            </a:p>
          </p:txBody>
        </p:sp>
        <p:sp>
          <p:nvSpPr>
            <p:cNvPr id="13344" name="文本框 40"/>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56" name="组合 55"/>
          <p:cNvGrpSpPr/>
          <p:nvPr/>
        </p:nvGrpSpPr>
        <p:grpSpPr>
          <a:xfrm>
            <a:off x="206375" y="315913"/>
            <a:ext cx="815975" cy="522287"/>
            <a:chOff x="4353620" y="864629"/>
            <a:chExt cx="742365" cy="476312"/>
          </a:xfrm>
        </p:grpSpPr>
        <p:sp>
          <p:nvSpPr>
            <p:cNvPr id="57"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13342" name="文本框 57"/>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1</a:t>
              </a:r>
            </a:p>
          </p:txBody>
        </p:sp>
      </p:grpSp>
      <p:sp>
        <p:nvSpPr>
          <p:cNvPr id="16" name="文本框 15"/>
          <p:cNvSpPr txBox="1"/>
          <p:nvPr/>
        </p:nvSpPr>
        <p:spPr>
          <a:xfrm>
            <a:off x="773113" y="3109913"/>
            <a:ext cx="619125" cy="297180"/>
          </a:xfrm>
          <a:prstGeom prst="rect">
            <a:avLst/>
          </a:prstGeom>
          <a:noFill/>
        </p:spPr>
        <p:txBody>
          <a:bodyPr>
            <a:spAutoFit/>
          </a:bodyPr>
          <a:lstStyle/>
          <a:p>
            <a:pPr algn="ctr" defTabSz="685754" eaLnBrk="1" fontAlgn="auto" hangingPunct="1">
              <a:spcBef>
                <a:spcPct val="0"/>
              </a:spcBef>
              <a:spcAft>
                <a:spcPct val="0"/>
              </a:spcAft>
              <a:defRPr/>
            </a:pPr>
            <a:r>
              <a:rPr altLang="zh-CN" lang="en-US" sz="1350">
                <a:latin typeface="+mn-lt"/>
                <a:ea typeface="+mn-ea"/>
              </a:rPr>
              <a:t>1983</a:t>
            </a:r>
          </a:p>
        </p:txBody>
      </p:sp>
      <p:sp>
        <p:nvSpPr>
          <p:cNvPr id="59" name="文本框 58"/>
          <p:cNvSpPr txBox="1"/>
          <p:nvPr/>
        </p:nvSpPr>
        <p:spPr>
          <a:xfrm>
            <a:off x="2071688" y="2549525"/>
            <a:ext cx="619125" cy="297180"/>
          </a:xfrm>
          <a:prstGeom prst="rect">
            <a:avLst/>
          </a:prstGeom>
          <a:noFill/>
        </p:spPr>
        <p:txBody>
          <a:bodyPr>
            <a:spAutoFit/>
          </a:bodyPr>
          <a:lstStyle/>
          <a:p>
            <a:pPr algn="ctr" defTabSz="685754" eaLnBrk="1" fontAlgn="auto" hangingPunct="1">
              <a:spcBef>
                <a:spcPct val="0"/>
              </a:spcBef>
              <a:spcAft>
                <a:spcPct val="0"/>
              </a:spcAft>
              <a:defRPr/>
            </a:pPr>
            <a:r>
              <a:rPr altLang="zh-CN" lang="en-US" sz="1350">
                <a:latin typeface="+mn-lt"/>
                <a:ea typeface="+mn-ea"/>
              </a:rPr>
              <a:t>2006</a:t>
            </a:r>
          </a:p>
        </p:txBody>
      </p:sp>
      <p:sp>
        <p:nvSpPr>
          <p:cNvPr id="60" name="文本框 59"/>
          <p:cNvSpPr txBox="1"/>
          <p:nvPr/>
        </p:nvSpPr>
        <p:spPr>
          <a:xfrm>
            <a:off x="3475038" y="3109913"/>
            <a:ext cx="617537" cy="297180"/>
          </a:xfrm>
          <a:prstGeom prst="rect">
            <a:avLst/>
          </a:prstGeom>
          <a:noFill/>
        </p:spPr>
        <p:txBody>
          <a:bodyPr>
            <a:spAutoFit/>
          </a:bodyPr>
          <a:lstStyle/>
          <a:p>
            <a:pPr algn="ctr" defTabSz="685754" eaLnBrk="1" fontAlgn="auto" hangingPunct="1">
              <a:spcBef>
                <a:spcPct val="0"/>
              </a:spcBef>
              <a:spcAft>
                <a:spcPct val="0"/>
              </a:spcAft>
              <a:defRPr/>
            </a:pPr>
            <a:r>
              <a:rPr altLang="zh-CN" lang="en-US" sz="1350">
                <a:latin typeface="+mn-lt"/>
                <a:ea typeface="+mn-ea"/>
              </a:rPr>
              <a:t>2007</a:t>
            </a:r>
          </a:p>
        </p:txBody>
      </p:sp>
      <p:sp>
        <p:nvSpPr>
          <p:cNvPr id="61" name="文本框 60"/>
          <p:cNvSpPr txBox="1"/>
          <p:nvPr/>
        </p:nvSpPr>
        <p:spPr>
          <a:xfrm>
            <a:off x="6334124" y="3109913"/>
            <a:ext cx="617538" cy="297180"/>
          </a:xfrm>
          <a:prstGeom prst="rect">
            <a:avLst/>
          </a:prstGeom>
          <a:noFill/>
        </p:spPr>
        <p:txBody>
          <a:bodyPr>
            <a:spAutoFit/>
          </a:bodyPr>
          <a:lstStyle/>
          <a:p>
            <a:pPr algn="ctr" defTabSz="685754" eaLnBrk="1" fontAlgn="auto" hangingPunct="1">
              <a:spcBef>
                <a:spcPct val="0"/>
              </a:spcBef>
              <a:spcAft>
                <a:spcPct val="0"/>
              </a:spcAft>
              <a:defRPr/>
            </a:pPr>
            <a:r>
              <a:rPr altLang="zh-CN" lang="en-US" sz="1350">
                <a:latin typeface="+mn-lt"/>
                <a:ea typeface="+mn-ea"/>
              </a:rPr>
              <a:t>2008</a:t>
            </a:r>
          </a:p>
        </p:txBody>
      </p:sp>
      <p:sp>
        <p:nvSpPr>
          <p:cNvPr id="62" name="文本框 61"/>
          <p:cNvSpPr txBox="1"/>
          <p:nvPr/>
        </p:nvSpPr>
        <p:spPr>
          <a:xfrm>
            <a:off x="4906963" y="2549525"/>
            <a:ext cx="619125" cy="297180"/>
          </a:xfrm>
          <a:prstGeom prst="rect">
            <a:avLst/>
          </a:prstGeom>
          <a:noFill/>
        </p:spPr>
        <p:txBody>
          <a:bodyPr>
            <a:spAutoFit/>
          </a:bodyPr>
          <a:lstStyle/>
          <a:p>
            <a:pPr algn="ctr" defTabSz="685754" eaLnBrk="1" fontAlgn="auto" hangingPunct="1">
              <a:spcBef>
                <a:spcPct val="0"/>
              </a:spcBef>
              <a:spcAft>
                <a:spcPct val="0"/>
              </a:spcAft>
              <a:defRPr/>
            </a:pPr>
            <a:r>
              <a:rPr altLang="zh-CN" lang="en-US" sz="1350">
                <a:latin typeface="+mn-lt"/>
                <a:ea typeface="+mn-ea"/>
              </a:rPr>
              <a:t>2008</a:t>
            </a:r>
          </a:p>
        </p:txBody>
      </p:sp>
      <p:sp>
        <p:nvSpPr>
          <p:cNvPr id="63" name="文本框 62"/>
          <p:cNvSpPr txBox="1"/>
          <p:nvPr/>
        </p:nvSpPr>
        <p:spPr>
          <a:xfrm>
            <a:off x="7624764" y="2549525"/>
            <a:ext cx="619125" cy="297180"/>
          </a:xfrm>
          <a:prstGeom prst="rect">
            <a:avLst/>
          </a:prstGeom>
          <a:noFill/>
        </p:spPr>
        <p:txBody>
          <a:bodyPr>
            <a:spAutoFit/>
          </a:bodyPr>
          <a:lstStyle/>
          <a:p>
            <a:pPr algn="ctr" defTabSz="685754" eaLnBrk="1" fontAlgn="auto" hangingPunct="1">
              <a:spcBef>
                <a:spcPct val="0"/>
              </a:spcBef>
              <a:spcAft>
                <a:spcPct val="0"/>
              </a:spcAft>
              <a:defRPr/>
            </a:pPr>
            <a:r>
              <a:rPr altLang="zh-CN" lang="en-US" sz="1350">
                <a:latin typeface="+mn-lt"/>
                <a:ea typeface="+mn-ea"/>
              </a:rPr>
              <a:t>2010</a:t>
            </a:r>
          </a:p>
        </p:txBody>
      </p:sp>
    </p:spTree>
    <p:custDataLst>
      <p:tags r:id="rId16"/>
    </p:custDataLst>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56"/>
                                        </p:tgtEl>
                                        <p:attrNameLst>
                                          <p:attrName>style.visibility</p:attrName>
                                        </p:attrNameLst>
                                      </p:cBhvr>
                                      <p:to>
                                        <p:strVal val="visible"/>
                                      </p:to>
                                    </p:set>
                                    <p:animEffect filter="fade" transition="in">
                                      <p:cBhvr>
                                        <p:cTn dur="600" id="7"/>
                                        <p:tgtEl>
                                          <p:spTgt spid="56"/>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56"/>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33"/>
                                        </p:tgtEl>
                                        <p:attrNameLst>
                                          <p:attrName>style.visibility</p:attrName>
                                        </p:attrNameLst>
                                      </p:cBhvr>
                                      <p:to>
                                        <p:strVal val="visible"/>
                                      </p:to>
                                    </p:set>
                                    <p:animEffect filter="wipe(left)" transition="in">
                                      <p:cBhvr>
                                        <p:cTn dur="750" id="12"/>
                                        <p:tgtEl>
                                          <p:spTgt spid="33"/>
                                        </p:tgtEl>
                                      </p:cBhvr>
                                    </p:animEffect>
                                  </p:childTnLst>
                                </p:cTn>
                              </p:par>
                            </p:childTnLst>
                          </p:cTn>
                        </p:par>
                        <p:par>
                          <p:cTn fill="hold" id="13" nodeType="afterGroup">
                            <p:stCondLst>
                              <p:cond delay="1500"/>
                            </p:stCondLst>
                            <p:childTnLst>
                              <p:par>
                                <p:cTn fill="hold" id="14" nodeType="afterEffect" presetClass="entr" presetID="22" presetSubtype="8">
                                  <p:stCondLst>
                                    <p:cond delay="0"/>
                                  </p:stCondLst>
                                  <p:childTnLst>
                                    <p:set>
                                      <p:cBhvr>
                                        <p:cTn dur="1" fill="hold" id="15">
                                          <p:stCondLst>
                                            <p:cond delay="0"/>
                                          </p:stCondLst>
                                        </p:cTn>
                                        <p:tgtEl>
                                          <p:spTgt spid="3"/>
                                        </p:tgtEl>
                                        <p:attrNameLst>
                                          <p:attrName>style.visibility</p:attrName>
                                        </p:attrNameLst>
                                      </p:cBhvr>
                                      <p:to>
                                        <p:strVal val="visible"/>
                                      </p:to>
                                    </p:set>
                                    <p:animEffect filter="wipe(left)" transition="in">
                                      <p:cBhvr>
                                        <p:cTn dur="500" id="16"/>
                                        <p:tgtEl>
                                          <p:spTgt spid="3"/>
                                        </p:tgtEl>
                                      </p:cBhvr>
                                    </p:animEffect>
                                  </p:childTnLst>
                                </p:cTn>
                              </p:par>
                            </p:childTnLst>
                          </p:cTn>
                        </p:par>
                        <p:par>
                          <p:cTn fill="hold" id="17" nodeType="afterGroup">
                            <p:stCondLst>
                              <p:cond delay="2000"/>
                            </p:stCondLst>
                            <p:childTnLst>
                              <p:par>
                                <p:cTn fill="hold" grpId="0" id="18" nodeType="afterEffect" presetClass="entr" presetID="10" presetSubtype="0">
                                  <p:stCondLst>
                                    <p:cond delay="0"/>
                                  </p:stCondLst>
                                  <p:childTnLst>
                                    <p:set>
                                      <p:cBhvr>
                                        <p:cTn dur="1" fill="hold" id="19">
                                          <p:stCondLst>
                                            <p:cond delay="0"/>
                                          </p:stCondLst>
                                        </p:cTn>
                                        <p:tgtEl>
                                          <p:spTgt spid="5"/>
                                        </p:tgtEl>
                                        <p:attrNameLst>
                                          <p:attrName>style.visibility</p:attrName>
                                        </p:attrNameLst>
                                      </p:cBhvr>
                                      <p:to>
                                        <p:strVal val="visible"/>
                                      </p:to>
                                    </p:set>
                                    <p:animEffect filter="fade" transition="in">
                                      <p:cBhvr>
                                        <p:cTn dur="500" id="20"/>
                                        <p:tgtEl>
                                          <p:spTgt spid="5"/>
                                        </p:tgtEl>
                                      </p:cBhvr>
                                    </p:animEffect>
                                  </p:childTnLst>
                                </p:cTn>
                              </p:par>
                              <p:par>
                                <p:cTn fill="hold" grpId="0" id="21" nodeType="withEffect" presetClass="entr" presetID="10" presetSubtype="0">
                                  <p:stCondLst>
                                    <p:cond delay="250"/>
                                  </p:stCondLst>
                                  <p:childTnLst>
                                    <p:set>
                                      <p:cBhvr>
                                        <p:cTn dur="1" fill="hold" id="22">
                                          <p:stCondLst>
                                            <p:cond delay="0"/>
                                          </p:stCondLst>
                                        </p:cTn>
                                        <p:tgtEl>
                                          <p:spTgt spid="42"/>
                                        </p:tgtEl>
                                        <p:attrNameLst>
                                          <p:attrName>style.visibility</p:attrName>
                                        </p:attrNameLst>
                                      </p:cBhvr>
                                      <p:to>
                                        <p:strVal val="visible"/>
                                      </p:to>
                                    </p:set>
                                    <p:animEffect filter="fade" transition="in">
                                      <p:cBhvr>
                                        <p:cTn dur="500" id="23"/>
                                        <p:tgtEl>
                                          <p:spTgt spid="42"/>
                                        </p:tgtEl>
                                      </p:cBhvr>
                                    </p:animEffect>
                                  </p:childTnLst>
                                </p:cTn>
                              </p:par>
                              <p:par>
                                <p:cTn fill="hold" grpId="0" id="24" nodeType="withEffect" presetClass="entr" presetID="10" presetSubtype="0">
                                  <p:stCondLst>
                                    <p:cond delay="500"/>
                                  </p:stCondLst>
                                  <p:childTnLst>
                                    <p:set>
                                      <p:cBhvr>
                                        <p:cTn dur="1" fill="hold" id="25">
                                          <p:stCondLst>
                                            <p:cond delay="0"/>
                                          </p:stCondLst>
                                        </p:cTn>
                                        <p:tgtEl>
                                          <p:spTgt spid="11"/>
                                        </p:tgtEl>
                                        <p:attrNameLst>
                                          <p:attrName>style.visibility</p:attrName>
                                        </p:attrNameLst>
                                      </p:cBhvr>
                                      <p:to>
                                        <p:strVal val="visible"/>
                                      </p:to>
                                    </p:set>
                                    <p:animEffect filter="fade" transition="in">
                                      <p:cBhvr>
                                        <p:cTn dur="500" id="26"/>
                                        <p:tgtEl>
                                          <p:spTgt spid="11"/>
                                        </p:tgtEl>
                                      </p:cBhvr>
                                    </p:animEffect>
                                  </p:childTnLst>
                                </p:cTn>
                              </p:par>
                              <p:par>
                                <p:cTn fill="hold" grpId="0" id="27" nodeType="withEffect" presetClass="entr" presetID="10" presetSubtype="0">
                                  <p:stCondLst>
                                    <p:cond delay="750"/>
                                  </p:stCondLst>
                                  <p:childTnLst>
                                    <p:set>
                                      <p:cBhvr>
                                        <p:cTn dur="1" fill="hold" id="28">
                                          <p:stCondLst>
                                            <p:cond delay="0"/>
                                          </p:stCondLst>
                                        </p:cTn>
                                        <p:tgtEl>
                                          <p:spTgt spid="50"/>
                                        </p:tgtEl>
                                        <p:attrNameLst>
                                          <p:attrName>style.visibility</p:attrName>
                                        </p:attrNameLst>
                                      </p:cBhvr>
                                      <p:to>
                                        <p:strVal val="visible"/>
                                      </p:to>
                                    </p:set>
                                    <p:animEffect filter="fade" transition="in">
                                      <p:cBhvr>
                                        <p:cTn dur="500" id="29"/>
                                        <p:tgtEl>
                                          <p:spTgt spid="50"/>
                                        </p:tgtEl>
                                      </p:cBhvr>
                                    </p:animEffect>
                                  </p:childTnLst>
                                </p:cTn>
                              </p:par>
                              <p:par>
                                <p:cTn fill="hold" grpId="0" id="30" nodeType="withEffect" presetClass="entr" presetID="10" presetSubtype="0">
                                  <p:stCondLst>
                                    <p:cond delay="1000"/>
                                  </p:stCondLst>
                                  <p:childTnLst>
                                    <p:set>
                                      <p:cBhvr>
                                        <p:cTn dur="1" fill="hold" id="31">
                                          <p:stCondLst>
                                            <p:cond delay="0"/>
                                          </p:stCondLst>
                                        </p:cTn>
                                        <p:tgtEl>
                                          <p:spTgt spid="21"/>
                                        </p:tgtEl>
                                        <p:attrNameLst>
                                          <p:attrName>style.visibility</p:attrName>
                                        </p:attrNameLst>
                                      </p:cBhvr>
                                      <p:to>
                                        <p:strVal val="visible"/>
                                      </p:to>
                                    </p:set>
                                    <p:animEffect filter="fade" transition="in">
                                      <p:cBhvr>
                                        <p:cTn dur="500" id="32"/>
                                        <p:tgtEl>
                                          <p:spTgt spid="21"/>
                                        </p:tgtEl>
                                      </p:cBhvr>
                                    </p:animEffect>
                                  </p:childTnLst>
                                </p:cTn>
                              </p:par>
                              <p:par>
                                <p:cTn fill="hold" grpId="0" id="33" nodeType="withEffect" presetClass="entr" presetID="10" presetSubtype="0">
                                  <p:stCondLst>
                                    <p:cond delay="1250"/>
                                  </p:stCondLst>
                                  <p:childTnLst>
                                    <p:set>
                                      <p:cBhvr>
                                        <p:cTn dur="1" fill="hold" id="34">
                                          <p:stCondLst>
                                            <p:cond delay="0"/>
                                          </p:stCondLst>
                                        </p:cTn>
                                        <p:tgtEl>
                                          <p:spTgt spid="49"/>
                                        </p:tgtEl>
                                        <p:attrNameLst>
                                          <p:attrName>style.visibility</p:attrName>
                                        </p:attrNameLst>
                                      </p:cBhvr>
                                      <p:to>
                                        <p:strVal val="visible"/>
                                      </p:to>
                                    </p:set>
                                    <p:animEffect filter="fade" transition="in">
                                      <p:cBhvr>
                                        <p:cTn dur="500" id="35"/>
                                        <p:tgtEl>
                                          <p:spTgt spid="49"/>
                                        </p:tgtEl>
                                      </p:cBhvr>
                                    </p:animEffect>
                                  </p:childTnLst>
                                </p:cTn>
                              </p:par>
                            </p:childTnLst>
                          </p:cTn>
                        </p:par>
                        <p:par>
                          <p:cTn fill="hold" id="36" nodeType="afterGroup">
                            <p:stCondLst>
                              <p:cond delay="3750"/>
                            </p:stCondLst>
                            <p:childTnLst>
                              <p:par>
                                <p:cTn fill="hold" id="37" nodeType="afterEffect" presetClass="entr" presetID="22" presetSubtype="4">
                                  <p:stCondLst>
                                    <p:cond delay="0"/>
                                  </p:stCondLst>
                                  <p:childTnLst>
                                    <p:set>
                                      <p:cBhvr>
                                        <p:cTn dur="1" fill="hold" id="38">
                                          <p:stCondLst>
                                            <p:cond delay="0"/>
                                          </p:stCondLst>
                                        </p:cTn>
                                        <p:tgtEl>
                                          <p:spTgt spid="7"/>
                                        </p:tgtEl>
                                        <p:attrNameLst>
                                          <p:attrName>style.visibility</p:attrName>
                                        </p:attrNameLst>
                                      </p:cBhvr>
                                      <p:to>
                                        <p:strVal val="visible"/>
                                      </p:to>
                                    </p:set>
                                    <p:animEffect filter="wipe(down)" transition="in">
                                      <p:cBhvr>
                                        <p:cTn dur="500" id="39"/>
                                        <p:tgtEl>
                                          <p:spTgt spid="7"/>
                                        </p:tgtEl>
                                      </p:cBhvr>
                                    </p:animEffect>
                                  </p:childTnLst>
                                </p:cTn>
                              </p:par>
                              <p:par>
                                <p:cTn fill="hold" id="40" nodeType="withEffect" presetClass="entr" presetID="22" presetSubtype="4">
                                  <p:stCondLst>
                                    <p:cond delay="0"/>
                                  </p:stCondLst>
                                  <p:childTnLst>
                                    <p:set>
                                      <p:cBhvr>
                                        <p:cTn dur="1" fill="hold" id="41">
                                          <p:stCondLst>
                                            <p:cond delay="0"/>
                                          </p:stCondLst>
                                        </p:cTn>
                                        <p:tgtEl>
                                          <p:spTgt spid="12"/>
                                        </p:tgtEl>
                                        <p:attrNameLst>
                                          <p:attrName>style.visibility</p:attrName>
                                        </p:attrNameLst>
                                      </p:cBhvr>
                                      <p:to>
                                        <p:strVal val="visible"/>
                                      </p:to>
                                    </p:set>
                                    <p:animEffect filter="wipe(down)" transition="in">
                                      <p:cBhvr>
                                        <p:cTn dur="500" id="42"/>
                                        <p:tgtEl>
                                          <p:spTgt spid="12"/>
                                        </p:tgtEl>
                                      </p:cBhvr>
                                    </p:animEffect>
                                  </p:childTnLst>
                                </p:cTn>
                              </p:par>
                              <p:par>
                                <p:cTn fill="hold" id="43" nodeType="withEffect" presetClass="entr" presetID="22" presetSubtype="4">
                                  <p:stCondLst>
                                    <p:cond delay="0"/>
                                  </p:stCondLst>
                                  <p:childTnLst>
                                    <p:set>
                                      <p:cBhvr>
                                        <p:cTn dur="1" fill="hold" id="44">
                                          <p:stCondLst>
                                            <p:cond delay="0"/>
                                          </p:stCondLst>
                                        </p:cTn>
                                        <p:tgtEl>
                                          <p:spTgt spid="22"/>
                                        </p:tgtEl>
                                        <p:attrNameLst>
                                          <p:attrName>style.visibility</p:attrName>
                                        </p:attrNameLst>
                                      </p:cBhvr>
                                      <p:to>
                                        <p:strVal val="visible"/>
                                      </p:to>
                                    </p:set>
                                    <p:animEffect filter="wipe(down)" transition="in">
                                      <p:cBhvr>
                                        <p:cTn dur="500" id="45"/>
                                        <p:tgtEl>
                                          <p:spTgt spid="22"/>
                                        </p:tgtEl>
                                      </p:cBhvr>
                                    </p:animEffect>
                                  </p:childTnLst>
                                </p:cTn>
                              </p:par>
                              <p:par>
                                <p:cTn fill="hold" id="46" nodeType="withEffect" presetClass="entr" presetID="22" presetSubtype="1">
                                  <p:stCondLst>
                                    <p:cond delay="0"/>
                                  </p:stCondLst>
                                  <p:childTnLst>
                                    <p:set>
                                      <p:cBhvr>
                                        <p:cTn dur="1" fill="hold" id="47">
                                          <p:stCondLst>
                                            <p:cond delay="0"/>
                                          </p:stCondLst>
                                        </p:cTn>
                                        <p:tgtEl>
                                          <p:spTgt spid="48"/>
                                        </p:tgtEl>
                                        <p:attrNameLst>
                                          <p:attrName>style.visibility</p:attrName>
                                        </p:attrNameLst>
                                      </p:cBhvr>
                                      <p:to>
                                        <p:strVal val="visible"/>
                                      </p:to>
                                    </p:set>
                                    <p:animEffect filter="wipe(up)" transition="in">
                                      <p:cBhvr>
                                        <p:cTn dur="500" id="48"/>
                                        <p:tgtEl>
                                          <p:spTgt spid="48"/>
                                        </p:tgtEl>
                                      </p:cBhvr>
                                    </p:animEffect>
                                  </p:childTnLst>
                                </p:cTn>
                              </p:par>
                              <p:par>
                                <p:cTn fill="hold" id="49" nodeType="withEffect" presetClass="entr" presetID="22" presetSubtype="1">
                                  <p:stCondLst>
                                    <p:cond delay="0"/>
                                  </p:stCondLst>
                                  <p:childTnLst>
                                    <p:set>
                                      <p:cBhvr>
                                        <p:cTn dur="1" fill="hold" id="50">
                                          <p:stCondLst>
                                            <p:cond delay="0"/>
                                          </p:stCondLst>
                                        </p:cTn>
                                        <p:tgtEl>
                                          <p:spTgt spid="51"/>
                                        </p:tgtEl>
                                        <p:attrNameLst>
                                          <p:attrName>style.visibility</p:attrName>
                                        </p:attrNameLst>
                                      </p:cBhvr>
                                      <p:to>
                                        <p:strVal val="visible"/>
                                      </p:to>
                                    </p:set>
                                    <p:animEffect filter="wipe(up)" transition="in">
                                      <p:cBhvr>
                                        <p:cTn dur="500" id="51"/>
                                        <p:tgtEl>
                                          <p:spTgt spid="51"/>
                                        </p:tgtEl>
                                      </p:cBhvr>
                                    </p:animEffect>
                                  </p:childTnLst>
                                </p:cTn>
                              </p:par>
                              <p:par>
                                <p:cTn fill="hold" id="52" nodeType="withEffect" presetClass="entr" presetID="22" presetSubtype="1">
                                  <p:stCondLst>
                                    <p:cond delay="0"/>
                                  </p:stCondLst>
                                  <p:childTnLst>
                                    <p:set>
                                      <p:cBhvr>
                                        <p:cTn dur="1" fill="hold" id="53">
                                          <p:stCondLst>
                                            <p:cond delay="0"/>
                                          </p:stCondLst>
                                        </p:cTn>
                                        <p:tgtEl>
                                          <p:spTgt spid="52"/>
                                        </p:tgtEl>
                                        <p:attrNameLst>
                                          <p:attrName>style.visibility</p:attrName>
                                        </p:attrNameLst>
                                      </p:cBhvr>
                                      <p:to>
                                        <p:strVal val="visible"/>
                                      </p:to>
                                    </p:set>
                                    <p:animEffect filter="wipe(up)" transition="in">
                                      <p:cBhvr>
                                        <p:cTn dur="500" id="54"/>
                                        <p:tgtEl>
                                          <p:spTgt spid="52"/>
                                        </p:tgtEl>
                                      </p:cBhvr>
                                    </p:animEffect>
                                  </p:childTnLst>
                                </p:cTn>
                              </p:par>
                            </p:childTnLst>
                          </p:cTn>
                        </p:par>
                        <p:par>
                          <p:cTn fill="hold" id="55" nodeType="afterGroup">
                            <p:stCondLst>
                              <p:cond delay="4250"/>
                            </p:stCondLst>
                            <p:childTnLst>
                              <p:par>
                                <p:cTn decel="100000" fill="hold" id="56" nodeType="afterEffect" presetClass="entr" presetID="2" presetSubtype="1">
                                  <p:stCondLst>
                                    <p:cond delay="0"/>
                                  </p:stCondLst>
                                  <p:childTnLst>
                                    <p:set>
                                      <p:cBhvr>
                                        <p:cTn dur="1" fill="hold" id="57">
                                          <p:stCondLst>
                                            <p:cond delay="0"/>
                                          </p:stCondLst>
                                        </p:cTn>
                                        <p:tgtEl>
                                          <p:spTgt spid="45"/>
                                        </p:tgtEl>
                                        <p:attrNameLst>
                                          <p:attrName>style.visibility</p:attrName>
                                        </p:attrNameLst>
                                      </p:cBhvr>
                                      <p:to>
                                        <p:strVal val="visible"/>
                                      </p:to>
                                    </p:set>
                                    <p:anim calcmode="lin" valueType="num">
                                      <p:cBhvr additive="base">
                                        <p:cTn dur="500" fill="hold" id="58"/>
                                        <p:tgtEl>
                                          <p:spTgt spid="45"/>
                                        </p:tgtEl>
                                        <p:attrNameLst>
                                          <p:attrName>ppt_x</p:attrName>
                                        </p:attrNameLst>
                                      </p:cBhvr>
                                      <p:tavLst>
                                        <p:tav tm="0">
                                          <p:val>
                                            <p:strVal val="#ppt_x"/>
                                          </p:val>
                                        </p:tav>
                                        <p:tav tm="100000">
                                          <p:val>
                                            <p:strVal val="#ppt_x"/>
                                          </p:val>
                                        </p:tav>
                                      </p:tavLst>
                                    </p:anim>
                                    <p:anim calcmode="lin" valueType="num">
                                      <p:cBhvr additive="base">
                                        <p:cTn dur="500" fill="hold" id="59"/>
                                        <p:tgtEl>
                                          <p:spTgt spid="45"/>
                                        </p:tgtEl>
                                        <p:attrNameLst>
                                          <p:attrName>ppt_y</p:attrName>
                                        </p:attrNameLst>
                                      </p:cBhvr>
                                      <p:tavLst>
                                        <p:tav tm="0">
                                          <p:val>
                                            <p:strVal val="0-#ppt_h/2"/>
                                          </p:val>
                                        </p:tav>
                                        <p:tav tm="100000">
                                          <p:val>
                                            <p:strVal val="#ppt_y"/>
                                          </p:val>
                                        </p:tav>
                                      </p:tavLst>
                                    </p:anim>
                                  </p:childTnLst>
                                </p:cTn>
                              </p:par>
                              <p:par>
                                <p:cTn decel="100000" fill="hold" id="60" nodeType="withEffect" presetClass="entr" presetID="2" presetSubtype="1">
                                  <p:stCondLst>
                                    <p:cond delay="0"/>
                                  </p:stCondLst>
                                  <p:childTnLst>
                                    <p:set>
                                      <p:cBhvr>
                                        <p:cTn dur="1" fill="hold" id="61">
                                          <p:stCondLst>
                                            <p:cond delay="0"/>
                                          </p:stCondLst>
                                        </p:cTn>
                                        <p:tgtEl>
                                          <p:spTgt spid="40"/>
                                        </p:tgtEl>
                                        <p:attrNameLst>
                                          <p:attrName>style.visibility</p:attrName>
                                        </p:attrNameLst>
                                      </p:cBhvr>
                                      <p:to>
                                        <p:strVal val="visible"/>
                                      </p:to>
                                    </p:set>
                                    <p:anim calcmode="lin" valueType="num">
                                      <p:cBhvr additive="base">
                                        <p:cTn dur="500" fill="hold" id="62"/>
                                        <p:tgtEl>
                                          <p:spTgt spid="40"/>
                                        </p:tgtEl>
                                        <p:attrNameLst>
                                          <p:attrName>ppt_x</p:attrName>
                                        </p:attrNameLst>
                                      </p:cBhvr>
                                      <p:tavLst>
                                        <p:tav tm="0">
                                          <p:val>
                                            <p:strVal val="#ppt_x"/>
                                          </p:val>
                                        </p:tav>
                                        <p:tav tm="100000">
                                          <p:val>
                                            <p:strVal val="#ppt_x"/>
                                          </p:val>
                                        </p:tav>
                                      </p:tavLst>
                                    </p:anim>
                                    <p:anim calcmode="lin" valueType="num">
                                      <p:cBhvr additive="base">
                                        <p:cTn dur="500" fill="hold" id="63"/>
                                        <p:tgtEl>
                                          <p:spTgt spid="40"/>
                                        </p:tgtEl>
                                        <p:attrNameLst>
                                          <p:attrName>ppt_y</p:attrName>
                                        </p:attrNameLst>
                                      </p:cBhvr>
                                      <p:tavLst>
                                        <p:tav tm="0">
                                          <p:val>
                                            <p:strVal val="0-#ppt_h/2"/>
                                          </p:val>
                                        </p:tav>
                                        <p:tav tm="100000">
                                          <p:val>
                                            <p:strVal val="#ppt_y"/>
                                          </p:val>
                                        </p:tav>
                                      </p:tavLst>
                                    </p:anim>
                                  </p:childTnLst>
                                </p:cTn>
                              </p:par>
                              <p:par>
                                <p:cTn decel="100000" fill="hold" id="64" nodeType="withEffect" presetClass="entr" presetID="2" presetSubtype="1">
                                  <p:stCondLst>
                                    <p:cond delay="0"/>
                                  </p:stCondLst>
                                  <p:childTnLst>
                                    <p:set>
                                      <p:cBhvr>
                                        <p:cTn dur="1" fill="hold" id="65">
                                          <p:stCondLst>
                                            <p:cond delay="0"/>
                                          </p:stCondLst>
                                        </p:cTn>
                                        <p:tgtEl>
                                          <p:spTgt spid="37"/>
                                        </p:tgtEl>
                                        <p:attrNameLst>
                                          <p:attrName>style.visibility</p:attrName>
                                        </p:attrNameLst>
                                      </p:cBhvr>
                                      <p:to>
                                        <p:strVal val="visible"/>
                                      </p:to>
                                    </p:set>
                                    <p:anim calcmode="lin" valueType="num">
                                      <p:cBhvr additive="base">
                                        <p:cTn dur="500" fill="hold" id="66"/>
                                        <p:tgtEl>
                                          <p:spTgt spid="37"/>
                                        </p:tgtEl>
                                        <p:attrNameLst>
                                          <p:attrName>ppt_x</p:attrName>
                                        </p:attrNameLst>
                                      </p:cBhvr>
                                      <p:tavLst>
                                        <p:tav tm="0">
                                          <p:val>
                                            <p:strVal val="#ppt_x"/>
                                          </p:val>
                                        </p:tav>
                                        <p:tav tm="100000">
                                          <p:val>
                                            <p:strVal val="#ppt_x"/>
                                          </p:val>
                                        </p:tav>
                                      </p:tavLst>
                                    </p:anim>
                                    <p:anim calcmode="lin" valueType="num">
                                      <p:cBhvr additive="base">
                                        <p:cTn dur="500" fill="hold" id="67"/>
                                        <p:tgtEl>
                                          <p:spTgt spid="37"/>
                                        </p:tgtEl>
                                        <p:attrNameLst>
                                          <p:attrName>ppt_y</p:attrName>
                                        </p:attrNameLst>
                                      </p:cBhvr>
                                      <p:tavLst>
                                        <p:tav tm="0">
                                          <p:val>
                                            <p:strVal val="0-#ppt_h/2"/>
                                          </p:val>
                                        </p:tav>
                                        <p:tav tm="100000">
                                          <p:val>
                                            <p:strVal val="#ppt_y"/>
                                          </p:val>
                                        </p:tav>
                                      </p:tavLst>
                                    </p:anim>
                                  </p:childTnLst>
                                </p:cTn>
                              </p:par>
                              <p:par>
                                <p:cTn decel="100000" fill="hold" id="68" nodeType="withEffect" presetClass="entr" presetID="2" presetSubtype="4">
                                  <p:stCondLst>
                                    <p:cond delay="0"/>
                                  </p:stCondLst>
                                  <p:childTnLst>
                                    <p:set>
                                      <p:cBhvr>
                                        <p:cTn dur="1" fill="hold" id="69">
                                          <p:stCondLst>
                                            <p:cond delay="0"/>
                                          </p:stCondLst>
                                        </p:cTn>
                                        <p:tgtEl>
                                          <p:spTgt spid="6"/>
                                        </p:tgtEl>
                                        <p:attrNameLst>
                                          <p:attrName>style.visibility</p:attrName>
                                        </p:attrNameLst>
                                      </p:cBhvr>
                                      <p:to>
                                        <p:strVal val="visible"/>
                                      </p:to>
                                    </p:set>
                                    <p:anim calcmode="lin" valueType="num">
                                      <p:cBhvr additive="base">
                                        <p:cTn dur="500" fill="hold" id="70"/>
                                        <p:tgtEl>
                                          <p:spTgt spid="6"/>
                                        </p:tgtEl>
                                        <p:attrNameLst>
                                          <p:attrName>ppt_x</p:attrName>
                                        </p:attrNameLst>
                                      </p:cBhvr>
                                      <p:tavLst>
                                        <p:tav tm="0">
                                          <p:val>
                                            <p:strVal val="#ppt_x"/>
                                          </p:val>
                                        </p:tav>
                                        <p:tav tm="100000">
                                          <p:val>
                                            <p:strVal val="#ppt_x"/>
                                          </p:val>
                                        </p:tav>
                                      </p:tavLst>
                                    </p:anim>
                                    <p:anim calcmode="lin" valueType="num">
                                      <p:cBhvr additive="base">
                                        <p:cTn dur="500" fill="hold" id="71"/>
                                        <p:tgtEl>
                                          <p:spTgt spid="6"/>
                                        </p:tgtEl>
                                        <p:attrNameLst>
                                          <p:attrName>ppt_y</p:attrName>
                                        </p:attrNameLst>
                                      </p:cBhvr>
                                      <p:tavLst>
                                        <p:tav tm="0">
                                          <p:val>
                                            <p:strVal val="1+#ppt_h/2"/>
                                          </p:val>
                                        </p:tav>
                                        <p:tav tm="100000">
                                          <p:val>
                                            <p:strVal val="#ppt_y"/>
                                          </p:val>
                                        </p:tav>
                                      </p:tavLst>
                                    </p:anim>
                                  </p:childTnLst>
                                </p:cTn>
                              </p:par>
                              <p:par>
                                <p:cTn decel="100000" fill="hold" id="72" nodeType="withEffect" presetClass="entr" presetID="2" presetSubtype="4">
                                  <p:stCondLst>
                                    <p:cond delay="0"/>
                                  </p:stCondLst>
                                  <p:childTnLst>
                                    <p:set>
                                      <p:cBhvr>
                                        <p:cTn dur="1" fill="hold" id="73">
                                          <p:stCondLst>
                                            <p:cond delay="0"/>
                                          </p:stCondLst>
                                        </p:cTn>
                                        <p:tgtEl>
                                          <p:spTgt spid="32"/>
                                        </p:tgtEl>
                                        <p:attrNameLst>
                                          <p:attrName>style.visibility</p:attrName>
                                        </p:attrNameLst>
                                      </p:cBhvr>
                                      <p:to>
                                        <p:strVal val="visible"/>
                                      </p:to>
                                    </p:set>
                                    <p:anim calcmode="lin" valueType="num">
                                      <p:cBhvr additive="base">
                                        <p:cTn dur="500" fill="hold" id="74"/>
                                        <p:tgtEl>
                                          <p:spTgt spid="32"/>
                                        </p:tgtEl>
                                        <p:attrNameLst>
                                          <p:attrName>ppt_x</p:attrName>
                                        </p:attrNameLst>
                                      </p:cBhvr>
                                      <p:tavLst>
                                        <p:tav tm="0">
                                          <p:val>
                                            <p:strVal val="#ppt_x"/>
                                          </p:val>
                                        </p:tav>
                                        <p:tav tm="100000">
                                          <p:val>
                                            <p:strVal val="#ppt_x"/>
                                          </p:val>
                                        </p:tav>
                                      </p:tavLst>
                                    </p:anim>
                                    <p:anim calcmode="lin" valueType="num">
                                      <p:cBhvr additive="base">
                                        <p:cTn dur="500" fill="hold" id="75"/>
                                        <p:tgtEl>
                                          <p:spTgt spid="32"/>
                                        </p:tgtEl>
                                        <p:attrNameLst>
                                          <p:attrName>ppt_y</p:attrName>
                                        </p:attrNameLst>
                                      </p:cBhvr>
                                      <p:tavLst>
                                        <p:tav tm="0">
                                          <p:val>
                                            <p:strVal val="1+#ppt_h/2"/>
                                          </p:val>
                                        </p:tav>
                                        <p:tav tm="100000">
                                          <p:val>
                                            <p:strVal val="#ppt_y"/>
                                          </p:val>
                                        </p:tav>
                                      </p:tavLst>
                                    </p:anim>
                                  </p:childTnLst>
                                </p:cTn>
                              </p:par>
                              <p:par>
                                <p:cTn decel="100000" fill="hold" id="76" nodeType="withEffect" presetClass="entr" presetID="2" presetSubtype="4">
                                  <p:stCondLst>
                                    <p:cond delay="0"/>
                                  </p:stCondLst>
                                  <p:childTnLst>
                                    <p:set>
                                      <p:cBhvr>
                                        <p:cTn dur="1" fill="hold" id="77">
                                          <p:stCondLst>
                                            <p:cond delay="0"/>
                                          </p:stCondLst>
                                        </p:cTn>
                                        <p:tgtEl>
                                          <p:spTgt spid="53"/>
                                        </p:tgtEl>
                                        <p:attrNameLst>
                                          <p:attrName>style.visibility</p:attrName>
                                        </p:attrNameLst>
                                      </p:cBhvr>
                                      <p:to>
                                        <p:strVal val="visible"/>
                                      </p:to>
                                    </p:set>
                                    <p:anim calcmode="lin" valueType="num">
                                      <p:cBhvr additive="base">
                                        <p:cTn dur="500" fill="hold" id="78"/>
                                        <p:tgtEl>
                                          <p:spTgt spid="53"/>
                                        </p:tgtEl>
                                        <p:attrNameLst>
                                          <p:attrName>ppt_x</p:attrName>
                                        </p:attrNameLst>
                                      </p:cBhvr>
                                      <p:tavLst>
                                        <p:tav tm="0">
                                          <p:val>
                                            <p:strVal val="#ppt_x"/>
                                          </p:val>
                                        </p:tav>
                                        <p:tav tm="100000">
                                          <p:val>
                                            <p:strVal val="#ppt_x"/>
                                          </p:val>
                                        </p:tav>
                                      </p:tavLst>
                                    </p:anim>
                                    <p:anim calcmode="lin" valueType="num">
                                      <p:cBhvr additive="base">
                                        <p:cTn dur="500" fill="hold" id="79"/>
                                        <p:tgtEl>
                                          <p:spTgt spid="53"/>
                                        </p:tgtEl>
                                        <p:attrNameLst>
                                          <p:attrName>ppt_y</p:attrName>
                                        </p:attrNameLst>
                                      </p:cBhvr>
                                      <p:tavLst>
                                        <p:tav tm="0">
                                          <p:val>
                                            <p:strVal val="1+#ppt_h/2"/>
                                          </p:val>
                                        </p:tav>
                                        <p:tav tm="100000">
                                          <p:val>
                                            <p:strVal val="#ppt_y"/>
                                          </p:val>
                                        </p:tav>
                                      </p:tavLst>
                                    </p:anim>
                                  </p:childTnLst>
                                </p:cTn>
                              </p:par>
                              <p:par>
                                <p:cTn decel="100000" fill="hold" grpId="0" id="80" nodeType="withEffect" presetClass="entr" presetID="2" presetSubtype="4">
                                  <p:stCondLst>
                                    <p:cond delay="0"/>
                                  </p:stCondLst>
                                  <p:childTnLst>
                                    <p:set>
                                      <p:cBhvr>
                                        <p:cTn dur="1" fill="hold" id="81">
                                          <p:stCondLst>
                                            <p:cond delay="0"/>
                                          </p:stCondLst>
                                        </p:cTn>
                                        <p:tgtEl>
                                          <p:spTgt spid="16"/>
                                        </p:tgtEl>
                                        <p:attrNameLst>
                                          <p:attrName>style.visibility</p:attrName>
                                        </p:attrNameLst>
                                      </p:cBhvr>
                                      <p:to>
                                        <p:strVal val="visible"/>
                                      </p:to>
                                    </p:set>
                                    <p:anim calcmode="lin" valueType="num">
                                      <p:cBhvr additive="base">
                                        <p:cTn dur="500" fill="hold" id="82"/>
                                        <p:tgtEl>
                                          <p:spTgt spid="16"/>
                                        </p:tgtEl>
                                        <p:attrNameLst>
                                          <p:attrName>ppt_x</p:attrName>
                                        </p:attrNameLst>
                                      </p:cBhvr>
                                      <p:tavLst>
                                        <p:tav tm="0">
                                          <p:val>
                                            <p:strVal val="#ppt_x"/>
                                          </p:val>
                                        </p:tav>
                                        <p:tav tm="100000">
                                          <p:val>
                                            <p:strVal val="#ppt_x"/>
                                          </p:val>
                                        </p:tav>
                                      </p:tavLst>
                                    </p:anim>
                                    <p:anim calcmode="lin" valueType="num">
                                      <p:cBhvr additive="base">
                                        <p:cTn dur="500" fill="hold" id="83"/>
                                        <p:tgtEl>
                                          <p:spTgt spid="16"/>
                                        </p:tgtEl>
                                        <p:attrNameLst>
                                          <p:attrName>ppt_y</p:attrName>
                                        </p:attrNameLst>
                                      </p:cBhvr>
                                      <p:tavLst>
                                        <p:tav tm="0">
                                          <p:val>
                                            <p:strVal val="1+#ppt_h/2"/>
                                          </p:val>
                                        </p:tav>
                                        <p:tav tm="100000">
                                          <p:val>
                                            <p:strVal val="#ppt_y"/>
                                          </p:val>
                                        </p:tav>
                                      </p:tavLst>
                                    </p:anim>
                                  </p:childTnLst>
                                </p:cTn>
                              </p:par>
                              <p:par>
                                <p:cTn decel="100000" fill="hold" grpId="0" id="84" nodeType="withEffect" presetClass="entr" presetID="2" presetSubtype="1">
                                  <p:stCondLst>
                                    <p:cond delay="0"/>
                                  </p:stCondLst>
                                  <p:childTnLst>
                                    <p:set>
                                      <p:cBhvr>
                                        <p:cTn dur="1" fill="hold" id="85">
                                          <p:stCondLst>
                                            <p:cond delay="0"/>
                                          </p:stCondLst>
                                        </p:cTn>
                                        <p:tgtEl>
                                          <p:spTgt spid="59"/>
                                        </p:tgtEl>
                                        <p:attrNameLst>
                                          <p:attrName>style.visibility</p:attrName>
                                        </p:attrNameLst>
                                      </p:cBhvr>
                                      <p:to>
                                        <p:strVal val="visible"/>
                                      </p:to>
                                    </p:set>
                                    <p:anim calcmode="lin" valueType="num">
                                      <p:cBhvr additive="base">
                                        <p:cTn dur="500" fill="hold" id="86"/>
                                        <p:tgtEl>
                                          <p:spTgt spid="59"/>
                                        </p:tgtEl>
                                        <p:attrNameLst>
                                          <p:attrName>ppt_x</p:attrName>
                                        </p:attrNameLst>
                                      </p:cBhvr>
                                      <p:tavLst>
                                        <p:tav tm="0">
                                          <p:val>
                                            <p:strVal val="#ppt_x"/>
                                          </p:val>
                                        </p:tav>
                                        <p:tav tm="100000">
                                          <p:val>
                                            <p:strVal val="#ppt_x"/>
                                          </p:val>
                                        </p:tav>
                                      </p:tavLst>
                                    </p:anim>
                                    <p:anim calcmode="lin" valueType="num">
                                      <p:cBhvr additive="base">
                                        <p:cTn dur="500" fill="hold" id="87"/>
                                        <p:tgtEl>
                                          <p:spTgt spid="59"/>
                                        </p:tgtEl>
                                        <p:attrNameLst>
                                          <p:attrName>ppt_y</p:attrName>
                                        </p:attrNameLst>
                                      </p:cBhvr>
                                      <p:tavLst>
                                        <p:tav tm="0">
                                          <p:val>
                                            <p:strVal val="0-#ppt_h/2"/>
                                          </p:val>
                                        </p:tav>
                                        <p:tav tm="100000">
                                          <p:val>
                                            <p:strVal val="#ppt_y"/>
                                          </p:val>
                                        </p:tav>
                                      </p:tavLst>
                                    </p:anim>
                                  </p:childTnLst>
                                </p:cTn>
                              </p:par>
                              <p:par>
                                <p:cTn decel="100000" fill="hold" grpId="0" id="88" nodeType="withEffect" presetClass="entr" presetID="2" presetSubtype="4">
                                  <p:stCondLst>
                                    <p:cond delay="0"/>
                                  </p:stCondLst>
                                  <p:childTnLst>
                                    <p:set>
                                      <p:cBhvr>
                                        <p:cTn dur="1" fill="hold" id="89">
                                          <p:stCondLst>
                                            <p:cond delay="0"/>
                                          </p:stCondLst>
                                        </p:cTn>
                                        <p:tgtEl>
                                          <p:spTgt spid="60"/>
                                        </p:tgtEl>
                                        <p:attrNameLst>
                                          <p:attrName>style.visibility</p:attrName>
                                        </p:attrNameLst>
                                      </p:cBhvr>
                                      <p:to>
                                        <p:strVal val="visible"/>
                                      </p:to>
                                    </p:set>
                                    <p:anim calcmode="lin" valueType="num">
                                      <p:cBhvr additive="base">
                                        <p:cTn dur="500" fill="hold" id="90"/>
                                        <p:tgtEl>
                                          <p:spTgt spid="60"/>
                                        </p:tgtEl>
                                        <p:attrNameLst>
                                          <p:attrName>ppt_x</p:attrName>
                                        </p:attrNameLst>
                                      </p:cBhvr>
                                      <p:tavLst>
                                        <p:tav tm="0">
                                          <p:val>
                                            <p:strVal val="#ppt_x"/>
                                          </p:val>
                                        </p:tav>
                                        <p:tav tm="100000">
                                          <p:val>
                                            <p:strVal val="#ppt_x"/>
                                          </p:val>
                                        </p:tav>
                                      </p:tavLst>
                                    </p:anim>
                                    <p:anim calcmode="lin" valueType="num">
                                      <p:cBhvr additive="base">
                                        <p:cTn dur="500" fill="hold" id="91"/>
                                        <p:tgtEl>
                                          <p:spTgt spid="60"/>
                                        </p:tgtEl>
                                        <p:attrNameLst>
                                          <p:attrName>ppt_y</p:attrName>
                                        </p:attrNameLst>
                                      </p:cBhvr>
                                      <p:tavLst>
                                        <p:tav tm="0">
                                          <p:val>
                                            <p:strVal val="1+#ppt_h/2"/>
                                          </p:val>
                                        </p:tav>
                                        <p:tav tm="100000">
                                          <p:val>
                                            <p:strVal val="#ppt_y"/>
                                          </p:val>
                                        </p:tav>
                                      </p:tavLst>
                                    </p:anim>
                                  </p:childTnLst>
                                </p:cTn>
                              </p:par>
                              <p:par>
                                <p:cTn decel="100000" fill="hold" grpId="0" id="92" nodeType="withEffect" presetClass="entr" presetID="2" presetSubtype="1">
                                  <p:stCondLst>
                                    <p:cond delay="0"/>
                                  </p:stCondLst>
                                  <p:childTnLst>
                                    <p:set>
                                      <p:cBhvr>
                                        <p:cTn dur="1" fill="hold" id="93">
                                          <p:stCondLst>
                                            <p:cond delay="0"/>
                                          </p:stCondLst>
                                        </p:cTn>
                                        <p:tgtEl>
                                          <p:spTgt spid="62"/>
                                        </p:tgtEl>
                                        <p:attrNameLst>
                                          <p:attrName>style.visibility</p:attrName>
                                        </p:attrNameLst>
                                      </p:cBhvr>
                                      <p:to>
                                        <p:strVal val="visible"/>
                                      </p:to>
                                    </p:set>
                                    <p:anim calcmode="lin" valueType="num">
                                      <p:cBhvr additive="base">
                                        <p:cTn dur="500" fill="hold" id="94"/>
                                        <p:tgtEl>
                                          <p:spTgt spid="62"/>
                                        </p:tgtEl>
                                        <p:attrNameLst>
                                          <p:attrName>ppt_x</p:attrName>
                                        </p:attrNameLst>
                                      </p:cBhvr>
                                      <p:tavLst>
                                        <p:tav tm="0">
                                          <p:val>
                                            <p:strVal val="#ppt_x"/>
                                          </p:val>
                                        </p:tav>
                                        <p:tav tm="100000">
                                          <p:val>
                                            <p:strVal val="#ppt_x"/>
                                          </p:val>
                                        </p:tav>
                                      </p:tavLst>
                                    </p:anim>
                                    <p:anim calcmode="lin" valueType="num">
                                      <p:cBhvr additive="base">
                                        <p:cTn dur="500" fill="hold" id="95"/>
                                        <p:tgtEl>
                                          <p:spTgt spid="62"/>
                                        </p:tgtEl>
                                        <p:attrNameLst>
                                          <p:attrName>ppt_y</p:attrName>
                                        </p:attrNameLst>
                                      </p:cBhvr>
                                      <p:tavLst>
                                        <p:tav tm="0">
                                          <p:val>
                                            <p:strVal val="0-#ppt_h/2"/>
                                          </p:val>
                                        </p:tav>
                                        <p:tav tm="100000">
                                          <p:val>
                                            <p:strVal val="#ppt_y"/>
                                          </p:val>
                                        </p:tav>
                                      </p:tavLst>
                                    </p:anim>
                                  </p:childTnLst>
                                </p:cTn>
                              </p:par>
                              <p:par>
                                <p:cTn decel="100000" fill="hold" grpId="0" id="96" nodeType="withEffect" presetClass="entr" presetID="2" presetSubtype="4">
                                  <p:stCondLst>
                                    <p:cond delay="0"/>
                                  </p:stCondLst>
                                  <p:childTnLst>
                                    <p:set>
                                      <p:cBhvr>
                                        <p:cTn dur="1" fill="hold" id="97">
                                          <p:stCondLst>
                                            <p:cond delay="0"/>
                                          </p:stCondLst>
                                        </p:cTn>
                                        <p:tgtEl>
                                          <p:spTgt spid="61"/>
                                        </p:tgtEl>
                                        <p:attrNameLst>
                                          <p:attrName>style.visibility</p:attrName>
                                        </p:attrNameLst>
                                      </p:cBhvr>
                                      <p:to>
                                        <p:strVal val="visible"/>
                                      </p:to>
                                    </p:set>
                                    <p:anim calcmode="lin" valueType="num">
                                      <p:cBhvr additive="base">
                                        <p:cTn dur="500" fill="hold" id="98"/>
                                        <p:tgtEl>
                                          <p:spTgt spid="61"/>
                                        </p:tgtEl>
                                        <p:attrNameLst>
                                          <p:attrName>ppt_x</p:attrName>
                                        </p:attrNameLst>
                                      </p:cBhvr>
                                      <p:tavLst>
                                        <p:tav tm="0">
                                          <p:val>
                                            <p:strVal val="#ppt_x"/>
                                          </p:val>
                                        </p:tav>
                                        <p:tav tm="100000">
                                          <p:val>
                                            <p:strVal val="#ppt_x"/>
                                          </p:val>
                                        </p:tav>
                                      </p:tavLst>
                                    </p:anim>
                                    <p:anim calcmode="lin" valueType="num">
                                      <p:cBhvr additive="base">
                                        <p:cTn dur="500" fill="hold" id="99"/>
                                        <p:tgtEl>
                                          <p:spTgt spid="61"/>
                                        </p:tgtEl>
                                        <p:attrNameLst>
                                          <p:attrName>ppt_y</p:attrName>
                                        </p:attrNameLst>
                                      </p:cBhvr>
                                      <p:tavLst>
                                        <p:tav tm="0">
                                          <p:val>
                                            <p:strVal val="1+#ppt_h/2"/>
                                          </p:val>
                                        </p:tav>
                                        <p:tav tm="100000">
                                          <p:val>
                                            <p:strVal val="#ppt_y"/>
                                          </p:val>
                                        </p:tav>
                                      </p:tavLst>
                                    </p:anim>
                                  </p:childTnLst>
                                </p:cTn>
                              </p:par>
                              <p:par>
                                <p:cTn decel="100000" fill="hold" grpId="0" id="100" nodeType="withEffect" presetClass="entr" presetID="2" presetSubtype="1">
                                  <p:stCondLst>
                                    <p:cond delay="0"/>
                                  </p:stCondLst>
                                  <p:childTnLst>
                                    <p:set>
                                      <p:cBhvr>
                                        <p:cTn dur="1" fill="hold" id="101">
                                          <p:stCondLst>
                                            <p:cond delay="0"/>
                                          </p:stCondLst>
                                        </p:cTn>
                                        <p:tgtEl>
                                          <p:spTgt spid="63"/>
                                        </p:tgtEl>
                                        <p:attrNameLst>
                                          <p:attrName>style.visibility</p:attrName>
                                        </p:attrNameLst>
                                      </p:cBhvr>
                                      <p:to>
                                        <p:strVal val="visible"/>
                                      </p:to>
                                    </p:set>
                                    <p:anim calcmode="lin" valueType="num">
                                      <p:cBhvr additive="base">
                                        <p:cTn dur="500" fill="hold" id="102"/>
                                        <p:tgtEl>
                                          <p:spTgt spid="63"/>
                                        </p:tgtEl>
                                        <p:attrNameLst>
                                          <p:attrName>ppt_x</p:attrName>
                                        </p:attrNameLst>
                                      </p:cBhvr>
                                      <p:tavLst>
                                        <p:tav tm="0">
                                          <p:val>
                                            <p:strVal val="#ppt_x"/>
                                          </p:val>
                                        </p:tav>
                                        <p:tav tm="100000">
                                          <p:val>
                                            <p:strVal val="#ppt_x"/>
                                          </p:val>
                                        </p:tav>
                                      </p:tavLst>
                                    </p:anim>
                                    <p:anim calcmode="lin" valueType="num">
                                      <p:cBhvr additive="base">
                                        <p:cTn dur="500" fill="hold" id="103"/>
                                        <p:tgtEl>
                                          <p:spTgt spid="63"/>
                                        </p:tgtEl>
                                        <p:attrNameLst>
                                          <p:attrName>ppt_y</p:attrName>
                                        </p:attrNameLst>
                                      </p:cBhvr>
                                      <p:tavLst>
                                        <p:tav tm="0">
                                          <p:val>
                                            <p:strVal val="0-#ppt_h/2"/>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50"/>
      <p:bldP grpId="0" spid="21"/>
      <p:bldP grpId="0" spid="11"/>
      <p:bldP grpId="0" spid="42"/>
      <p:bldP grpId="0" spid="5"/>
      <p:bldP grpId="0" spid="49"/>
      <p:bldP grpId="0" spid="16"/>
      <p:bldP grpId="0" spid="59"/>
      <p:bldP grpId="0" spid="60"/>
      <p:bldP grpId="0" spid="61"/>
      <p:bldP grpId="0" spid="62"/>
      <p:bldP grpId="0" spid="63"/>
    </p:bldLst>
  </p:timing>
</p:sld>
</file>

<file path=ppt/slides/slide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sp>
        <p:nvSpPr>
          <p:cNvPr id="325" name="Arc 324"/>
          <p:cNvSpPr/>
          <p:nvPr/>
        </p:nvSpPr>
        <p:spPr>
          <a:xfrm>
            <a:off x="3071813" y="1428750"/>
            <a:ext cx="1963737" cy="1498600"/>
          </a:xfrm>
          <a:prstGeom prst="arc">
            <a:avLst>
              <a:gd fmla="val 11784097" name="adj1"/>
              <a:gd fmla="val 18520614" name="adj2"/>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algn="ctr" defTabSz="685754" eaLnBrk="1" fontAlgn="auto" hangingPunct="1">
              <a:spcBef>
                <a:spcPct val="0"/>
              </a:spcBef>
              <a:spcAft>
                <a:spcPct val="0"/>
              </a:spcAft>
              <a:defRPr/>
            </a:pPr>
            <a:endParaRPr lang="en-US" sz="1350"/>
          </a:p>
        </p:txBody>
      </p:sp>
      <p:grpSp>
        <p:nvGrpSpPr>
          <p:cNvPr id="5" name="Group 343"/>
          <p:cNvGrpSpPr/>
          <p:nvPr/>
        </p:nvGrpSpPr>
        <p:grpSpPr>
          <a:xfrm>
            <a:off x="4572000" y="1643063"/>
            <a:ext cx="3505200" cy="827087"/>
            <a:chOff x="4572000" y="1643056"/>
            <a:chExt cx="3504486" cy="827100"/>
          </a:xfrm>
        </p:grpSpPr>
        <p:sp>
          <p:nvSpPr>
            <p:cNvPr id="34" name="Rectangle 33"/>
            <p:cNvSpPr/>
            <p:nvPr/>
          </p:nvSpPr>
          <p:spPr>
            <a:xfrm>
              <a:off x="4572000" y="1643056"/>
              <a:ext cx="3469886" cy="304805"/>
            </a:xfrm>
            <a:prstGeom prst="rect">
              <a:avLst/>
            </a:prstGeom>
          </p:spPr>
          <p:txBody>
            <a:bodyPr wrap="none">
              <a:spAutoFit/>
            </a:bodyPr>
            <a:lstStyle/>
            <a:p>
              <a:pPr defTabSz="685754" eaLnBrk="1" fontAlgn="auto" hangingPunct="1">
                <a:spcBef>
                  <a:spcPct val="0"/>
                </a:spcBef>
                <a:spcAft>
                  <a:spcPct val="0"/>
                </a:spcAft>
                <a:defRPr/>
              </a:pPr>
              <a:r>
                <a:rPr altLang="en-US" lang="zh-CN" sz="1400">
                  <a:latin typeface="+mn-lt"/>
                  <a:ea typeface="+mn-ea"/>
                </a:rPr>
                <a:t>“互联网+”就是“互联网+各个传统行业”</a:t>
              </a:r>
            </a:p>
          </p:txBody>
        </p:sp>
        <p:sp>
          <p:nvSpPr>
            <p:cNvPr id="326" name="Rectangle 325"/>
            <p:cNvSpPr/>
            <p:nvPr/>
          </p:nvSpPr>
          <p:spPr>
            <a:xfrm>
              <a:off x="4572000" y="1943098"/>
              <a:ext cx="3499725" cy="548649"/>
            </a:xfrm>
            <a:prstGeom prst="rect">
              <a:avLst/>
            </a:prstGeom>
          </p:spPr>
          <p:txBody>
            <a:bodyPr>
              <a:spAutoFit/>
            </a:bodyPr>
            <a:lstStyle/>
            <a:p>
              <a:pPr defTabSz="685754" eaLnBrk="1" fontAlgn="auto" hangingPunct="1">
                <a:lnSpc>
                  <a:spcPct val="150000"/>
                </a:lnSpc>
                <a:spcBef>
                  <a:spcPct val="0"/>
                </a:spcBef>
                <a:spcAft>
                  <a:spcPct val="0"/>
                </a:spcAft>
                <a:defRPr/>
              </a:pPr>
              <a:r>
                <a:rPr altLang="en-US" lang="zh-CN" sz="1000">
                  <a:latin typeface="+mn-lt"/>
                  <a:ea typeface="+mn-ea"/>
                </a:rPr>
                <a:t>但这并不是简单的两者相加，而是利用信息通信技术以及互联网平台，让互联网与传统行业进行深度融合</a:t>
              </a:r>
            </a:p>
          </p:txBody>
        </p:sp>
      </p:grpSp>
      <p:grpSp>
        <p:nvGrpSpPr>
          <p:cNvPr id="6" name="Group 344"/>
          <p:cNvGrpSpPr/>
          <p:nvPr/>
        </p:nvGrpSpPr>
        <p:grpSpPr>
          <a:xfrm>
            <a:off x="4643438" y="2786063"/>
            <a:ext cx="4332287" cy="288925"/>
            <a:chOff x="4643438" y="2786064"/>
            <a:chExt cx="4332261" cy="288476"/>
          </a:xfrm>
        </p:grpSpPr>
        <p:sp>
          <p:nvSpPr>
            <p:cNvPr id="331" name="Rectangle 330"/>
            <p:cNvSpPr/>
            <p:nvPr/>
          </p:nvSpPr>
          <p:spPr>
            <a:xfrm>
              <a:off x="5072059" y="2786064"/>
              <a:ext cx="3865857" cy="243461"/>
            </a:xfrm>
            <a:prstGeom prst="rect">
              <a:avLst/>
            </a:prstGeom>
          </p:spPr>
          <p:txBody>
            <a:bodyPr wrap="none">
              <a:spAutoFit/>
            </a:bodyPr>
            <a:lstStyle/>
            <a:p>
              <a:pPr defTabSz="685754" eaLnBrk="1" fontAlgn="auto" hangingPunct="1">
                <a:spcBef>
                  <a:spcPct val="0"/>
                </a:spcBef>
                <a:spcAft>
                  <a:spcPct val="0"/>
                </a:spcAft>
                <a:defRPr/>
              </a:pPr>
              <a:r>
                <a:rPr altLang="en-US" lang="zh-CN" sz="1000">
                  <a:latin typeface="+mn-lt"/>
                  <a:ea typeface="+mn-ea"/>
                </a:rPr>
                <a:t>这相当于给传统行业加一双“互联网”的翅膀，然后助飞传统行业</a:t>
              </a:r>
            </a:p>
          </p:txBody>
        </p:sp>
        <p:grpSp>
          <p:nvGrpSpPr>
            <p:cNvPr id="14446" name="Group 332"/>
            <p:cNvGrpSpPr/>
            <p:nvPr/>
          </p:nvGrpSpPr>
          <p:grpSpPr>
            <a:xfrm>
              <a:off x="4643438" y="2786064"/>
              <a:ext cx="288476" cy="288476"/>
              <a:chOff x="4643438" y="2786064"/>
              <a:chExt cx="288476" cy="288476"/>
            </a:xfrm>
          </p:grpSpPr>
          <p:sp>
            <p:nvSpPr>
              <p:cNvPr id="327" name="Oval 326"/>
              <p:cNvSpPr/>
              <p:nvPr/>
            </p:nvSpPr>
            <p:spPr>
              <a:xfrm>
                <a:off x="4643438" y="2786064"/>
                <a:ext cx="288923" cy="2884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en-US" sz="1350">
                  <a:solidFill>
                    <a:schemeClr val="tx1">
                      <a:lumMod val="85000"/>
                      <a:lumOff val="15000"/>
                    </a:schemeClr>
                  </a:solidFill>
                </a:endParaRPr>
              </a:p>
            </p:txBody>
          </p:sp>
          <p:sp>
            <p:nvSpPr>
              <p:cNvPr id="338" name="Freeform 26"/>
              <p:cNvSpPr/>
              <p:nvPr/>
            </p:nvSpPr>
            <p:spPr bwMode="auto">
              <a:xfrm>
                <a:off x="4735512" y="2871656"/>
                <a:ext cx="114299" cy="118877"/>
              </a:xfrm>
              <a:custGeom>
                <a:gdLst>
                  <a:gd fmla="*/ 103 w 274" name="T0"/>
                  <a:gd fmla="*/ 284 h 284" name="T1"/>
                  <a:gd fmla="*/ 80 w 274" name="T2"/>
                  <a:gd fmla="*/ 273 h 284" name="T3"/>
                  <a:gd fmla="*/ 9 w 274" name="T4"/>
                  <a:gd fmla="*/ 178 h 284" name="T5"/>
                  <a:gd fmla="*/ 14 w 274" name="T6"/>
                  <a:gd fmla="*/ 139 h 284" name="T7"/>
                  <a:gd fmla="*/ 53 w 274" name="T8"/>
                  <a:gd fmla="*/ 145 h 284" name="T9"/>
                  <a:gd fmla="*/ 100 w 274" name="T10"/>
                  <a:gd fmla="*/ 207 h 284" name="T11"/>
                  <a:gd fmla="*/ 219 w 274" name="T12"/>
                  <a:gd fmla="*/ 17 h 284" name="T13"/>
                  <a:gd fmla="*/ 257 w 274" name="T14"/>
                  <a:gd fmla="*/ 8 h 284" name="T15"/>
                  <a:gd fmla="*/ 266 w 274" name="T16"/>
                  <a:gd fmla="*/ 47 h 284" name="T17"/>
                  <a:gd fmla="*/ 126 w 274" name="T18"/>
                  <a:gd fmla="*/ 271 h 284" name="T19"/>
                  <a:gd fmla="*/ 104 w 274" name="T20"/>
                  <a:gd fmla="*/ 284 h 284" name="T21"/>
                  <a:gd fmla="*/ 103 w 274" name="T22"/>
                  <a:gd fmla="*/ 284 h 28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4" w="27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solidFill>
                    <a:schemeClr val="tx1">
                      <a:lumMod val="85000"/>
                      <a:lumOff val="15000"/>
                    </a:schemeClr>
                  </a:solidFill>
                  <a:latin typeface="+mn-lt"/>
                  <a:ea typeface="+mn-ea"/>
                </a:endParaRPr>
              </a:p>
            </p:txBody>
          </p:sp>
        </p:grpSp>
      </p:grpSp>
      <p:grpSp>
        <p:nvGrpSpPr>
          <p:cNvPr id="10" name="Group 346"/>
          <p:cNvGrpSpPr/>
          <p:nvPr/>
        </p:nvGrpSpPr>
        <p:grpSpPr>
          <a:xfrm>
            <a:off x="4643438" y="3643313"/>
            <a:ext cx="4075112" cy="288925"/>
            <a:chOff x="4643438" y="3643320"/>
            <a:chExt cx="4075780" cy="288476"/>
          </a:xfrm>
        </p:grpSpPr>
        <p:sp>
          <p:nvSpPr>
            <p:cNvPr id="336" name="Rectangle 335"/>
            <p:cNvSpPr/>
            <p:nvPr/>
          </p:nvSpPr>
          <p:spPr>
            <a:xfrm>
              <a:off x="5072132" y="3643320"/>
              <a:ext cx="3612472" cy="243461"/>
            </a:xfrm>
            <a:prstGeom prst="rect">
              <a:avLst/>
            </a:prstGeom>
          </p:spPr>
          <p:txBody>
            <a:bodyPr wrap="none">
              <a:spAutoFit/>
            </a:bodyPr>
            <a:lstStyle/>
            <a:p>
              <a:pPr defTabSz="685754" eaLnBrk="1" fontAlgn="auto" hangingPunct="1">
                <a:spcBef>
                  <a:spcPct val="0"/>
                </a:spcBef>
                <a:spcAft>
                  <a:spcPct val="0"/>
                </a:spcAft>
                <a:defRPr/>
              </a:pPr>
              <a:r>
                <a:rPr altLang="en-US" lang="zh-CN" sz="1000">
                  <a:latin typeface="+mn-lt"/>
                  <a:ea typeface="+mn-ea"/>
                </a:rPr>
                <a:t>诞生出了很多普通用户触手可及的理财投资产品，比如余额宝</a:t>
              </a:r>
            </a:p>
          </p:txBody>
        </p:sp>
        <p:grpSp>
          <p:nvGrpSpPr>
            <p:cNvPr id="14442" name="Group 341"/>
            <p:cNvGrpSpPr/>
            <p:nvPr/>
          </p:nvGrpSpPr>
          <p:grpSpPr>
            <a:xfrm>
              <a:off x="4643438" y="3643320"/>
              <a:ext cx="288476" cy="288476"/>
              <a:chOff x="4643438" y="3643320"/>
              <a:chExt cx="288476" cy="288476"/>
            </a:xfrm>
          </p:grpSpPr>
          <p:sp>
            <p:nvSpPr>
              <p:cNvPr id="329" name="Oval 328"/>
              <p:cNvSpPr/>
              <p:nvPr/>
            </p:nvSpPr>
            <p:spPr>
              <a:xfrm>
                <a:off x="4643438" y="3643320"/>
                <a:ext cx="288972" cy="2884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en-US" sz="1350">
                  <a:solidFill>
                    <a:schemeClr val="tx1">
                      <a:lumMod val="85000"/>
                      <a:lumOff val="15000"/>
                    </a:schemeClr>
                  </a:solidFill>
                </a:endParaRPr>
              </a:p>
            </p:txBody>
          </p:sp>
          <p:sp>
            <p:nvSpPr>
              <p:cNvPr id="340" name="Freeform 26"/>
              <p:cNvSpPr/>
              <p:nvPr/>
            </p:nvSpPr>
            <p:spPr bwMode="auto">
              <a:xfrm>
                <a:off x="4735528" y="3728912"/>
                <a:ext cx="114319" cy="118877"/>
              </a:xfrm>
              <a:custGeom>
                <a:gdLst>
                  <a:gd fmla="*/ 103 w 274" name="T0"/>
                  <a:gd fmla="*/ 284 h 284" name="T1"/>
                  <a:gd fmla="*/ 80 w 274" name="T2"/>
                  <a:gd fmla="*/ 273 h 284" name="T3"/>
                  <a:gd fmla="*/ 9 w 274" name="T4"/>
                  <a:gd fmla="*/ 178 h 284" name="T5"/>
                  <a:gd fmla="*/ 14 w 274" name="T6"/>
                  <a:gd fmla="*/ 139 h 284" name="T7"/>
                  <a:gd fmla="*/ 53 w 274" name="T8"/>
                  <a:gd fmla="*/ 145 h 284" name="T9"/>
                  <a:gd fmla="*/ 100 w 274" name="T10"/>
                  <a:gd fmla="*/ 207 h 284" name="T11"/>
                  <a:gd fmla="*/ 219 w 274" name="T12"/>
                  <a:gd fmla="*/ 17 h 284" name="T13"/>
                  <a:gd fmla="*/ 257 w 274" name="T14"/>
                  <a:gd fmla="*/ 8 h 284" name="T15"/>
                  <a:gd fmla="*/ 266 w 274" name="T16"/>
                  <a:gd fmla="*/ 47 h 284" name="T17"/>
                  <a:gd fmla="*/ 126 w 274" name="T18"/>
                  <a:gd fmla="*/ 271 h 284" name="T19"/>
                  <a:gd fmla="*/ 104 w 274" name="T20"/>
                  <a:gd fmla="*/ 284 h 284" name="T21"/>
                  <a:gd fmla="*/ 103 w 274" name="T22"/>
                  <a:gd fmla="*/ 284 h 28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4" w="27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solidFill>
                    <a:schemeClr val="tx1">
                      <a:lumMod val="85000"/>
                      <a:lumOff val="15000"/>
                    </a:schemeClr>
                  </a:solidFill>
                  <a:latin typeface="+mn-lt"/>
                  <a:ea typeface="+mn-ea"/>
                </a:endParaRPr>
              </a:p>
            </p:txBody>
          </p:sp>
        </p:grpSp>
      </p:grpSp>
      <p:grpSp>
        <p:nvGrpSpPr>
          <p:cNvPr id="332" name="Group 1346"/>
          <p:cNvGrpSpPr>
            <a:grpSpLocks noChangeAspect="1"/>
          </p:cNvGrpSpPr>
          <p:nvPr/>
        </p:nvGrpSpPr>
        <p:grpSpPr>
          <a:xfrm>
            <a:off x="622300" y="1897063"/>
            <a:ext cx="2655888" cy="2635250"/>
            <a:chOff x="4722" y="1422"/>
            <a:chExt cx="650" cy="645"/>
          </a:xfrm>
        </p:grpSpPr>
        <p:sp>
          <p:nvSpPr>
            <p:cNvPr id="333" name="Oval 1347"/>
            <p:cNvSpPr>
              <a:spLocks noChangeArrowheads="1"/>
            </p:cNvSpPr>
            <p:nvPr/>
          </p:nvSpPr>
          <p:spPr bwMode="auto">
            <a:xfrm>
              <a:off x="4722" y="1426"/>
              <a:ext cx="640" cy="641"/>
            </a:xfrm>
            <a:prstGeom prst="ellipse">
              <a:avLst/>
            </a:prstGeom>
            <a:solidFill>
              <a:srgbClr val="474F59"/>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4" name="Oval 1348"/>
            <p:cNvSpPr>
              <a:spLocks noChangeArrowheads="1"/>
            </p:cNvSpPr>
            <p:nvPr/>
          </p:nvSpPr>
          <p:spPr bwMode="auto">
            <a:xfrm>
              <a:off x="4806" y="1510"/>
              <a:ext cx="472" cy="473"/>
            </a:xfrm>
            <a:prstGeom prst="ellipse">
              <a:avLst/>
            </a:prstGeom>
            <a:solidFill>
              <a:srgbClr val="30363D"/>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2" name="Freeform 1349"/>
            <p:cNvSpPr/>
            <p:nvPr/>
          </p:nvSpPr>
          <p:spPr bwMode="auto">
            <a:xfrm>
              <a:off x="5357" y="1589"/>
              <a:ext cx="15" cy="14"/>
            </a:xfrm>
            <a:custGeom>
              <a:gdLst>
                <a:gd fmla="*/ 7 w 15" name="T0"/>
                <a:gd fmla="*/ 0 h 14" name="T1"/>
                <a:gd fmla="*/ 5 w 15" name="T2"/>
                <a:gd fmla="*/ 7 h 14" name="T3"/>
                <a:gd fmla="*/ 0 w 15" name="T4"/>
                <a:gd fmla="*/ 7 h 14" name="T5"/>
                <a:gd fmla="*/ 5 w 15" name="T6"/>
                <a:gd fmla="*/ 9 h 14" name="T7"/>
                <a:gd fmla="*/ 7 w 15" name="T8"/>
                <a:gd fmla="*/ 14 h 14" name="T9"/>
                <a:gd fmla="*/ 7 w 15" name="T10"/>
                <a:gd fmla="*/ 9 h 14" name="T11"/>
                <a:gd fmla="*/ 15 w 15" name="T12"/>
                <a:gd fmla="*/ 7 h 14" name="T13"/>
                <a:gd fmla="*/ 7 w 15" name="T14"/>
                <a:gd fmla="*/ 7 h 14" name="T15"/>
                <a:gd fmla="*/ 7 w 15" name="T16"/>
                <a:gd fmla="*/ 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15">
                  <a:moveTo>
                    <a:pt x="7" y="0"/>
                  </a:moveTo>
                  <a:lnTo>
                    <a:pt x="5" y="7"/>
                  </a:lnTo>
                  <a:lnTo>
                    <a:pt x="0" y="7"/>
                  </a:lnTo>
                  <a:lnTo>
                    <a:pt x="5" y="9"/>
                  </a:lnTo>
                  <a:lnTo>
                    <a:pt x="7" y="14"/>
                  </a:lnTo>
                  <a:lnTo>
                    <a:pt x="7" y="9"/>
                  </a:lnTo>
                  <a:lnTo>
                    <a:pt x="15" y="7"/>
                  </a:lnTo>
                  <a:lnTo>
                    <a:pt x="7" y="7"/>
                  </a:lnTo>
                  <a:lnTo>
                    <a:pt x="7" y="0"/>
                  </a:lnTo>
                  <a:close/>
                </a:path>
              </a:pathLst>
            </a:custGeom>
            <a:solidFill>
              <a:srgbClr val="CCCCCC"/>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3" name="Freeform 1350"/>
            <p:cNvSpPr/>
            <p:nvPr/>
          </p:nvSpPr>
          <p:spPr bwMode="auto">
            <a:xfrm>
              <a:off x="5023" y="1543"/>
              <a:ext cx="186" cy="371"/>
            </a:xfrm>
            <a:custGeom>
              <a:gdLst>
                <a:gd fmla="*/ 0 w 78" name="T0"/>
                <a:gd fmla="*/ 155 h 155" name="T1"/>
                <a:gd fmla="*/ 78 w 78" name="T2"/>
                <a:gd fmla="*/ 78 h 155" name="T3"/>
                <a:gd fmla="*/ 0 w 78" name="T4"/>
                <a:gd fmla="*/ 0 h 155" name="T5"/>
              </a:gdLst>
              <a:cxnLst>
                <a:cxn ang="0">
                  <a:pos x="T0" y="T1"/>
                </a:cxn>
                <a:cxn ang="0">
                  <a:pos x="T2" y="T3"/>
                </a:cxn>
                <a:cxn ang="0">
                  <a:pos x="T4" y="T5"/>
                </a:cxn>
              </a:cxnLst>
              <a:rect b="b" l="0" r="r" t="0"/>
              <a:pathLst>
                <a:path h="155" w="78">
                  <a:moveTo>
                    <a:pt x="0" y="155"/>
                  </a:moveTo>
                  <a:cubicBezTo>
                    <a:pt x="43" y="155"/>
                    <a:pt x="78" y="120"/>
                    <a:pt x="78" y="78"/>
                  </a:cubicBezTo>
                  <a:cubicBezTo>
                    <a:pt x="78" y="35"/>
                    <a:pt x="43" y="0"/>
                    <a:pt x="0" y="0"/>
                  </a:cubicBezTo>
                </a:path>
              </a:pathLst>
            </a:custGeom>
            <a:solidFill>
              <a:srgbClr val="5F9CA4"/>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4" name="Freeform 1351"/>
            <p:cNvSpPr/>
            <p:nvPr/>
          </p:nvSpPr>
          <p:spPr bwMode="auto">
            <a:xfrm>
              <a:off x="4839" y="1543"/>
              <a:ext cx="184" cy="371"/>
            </a:xfrm>
            <a:custGeom>
              <a:gdLst>
                <a:gd fmla="*/ 77 w 77" name="T0"/>
                <a:gd fmla="*/ 0 h 155" name="T1"/>
                <a:gd fmla="*/ 0 w 77" name="T2"/>
                <a:gd fmla="*/ 78 h 155" name="T3"/>
                <a:gd fmla="*/ 77 w 77" name="T4"/>
                <a:gd fmla="*/ 155 h 155" name="T5"/>
              </a:gdLst>
              <a:cxnLst>
                <a:cxn ang="0">
                  <a:pos x="T0" y="T1"/>
                </a:cxn>
                <a:cxn ang="0">
                  <a:pos x="T2" y="T3"/>
                </a:cxn>
                <a:cxn ang="0">
                  <a:pos x="T4" y="T5"/>
                </a:cxn>
              </a:cxnLst>
              <a:rect b="b" l="0" r="r" t="0"/>
              <a:pathLst>
                <a:path h="155" w="77">
                  <a:moveTo>
                    <a:pt x="77" y="0"/>
                  </a:moveTo>
                  <a:cubicBezTo>
                    <a:pt x="34" y="0"/>
                    <a:pt x="0" y="35"/>
                    <a:pt x="0" y="78"/>
                  </a:cubicBezTo>
                  <a:cubicBezTo>
                    <a:pt x="0" y="120"/>
                    <a:pt x="34" y="155"/>
                    <a:pt x="77" y="155"/>
                  </a:cubicBezTo>
                </a:path>
              </a:pathLst>
            </a:custGeom>
            <a:solidFill>
              <a:srgbClr val="72BCC5"/>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5" name="Freeform 1352"/>
            <p:cNvSpPr/>
            <p:nvPr/>
          </p:nvSpPr>
          <p:spPr bwMode="auto">
            <a:xfrm>
              <a:off x="5169" y="1780"/>
              <a:ext cx="33" cy="45"/>
            </a:xfrm>
            <a:custGeom>
              <a:gdLst>
                <a:gd fmla="*/ 13 w 14" name="T0"/>
                <a:gd fmla="*/ 0 h 19" name="T1"/>
                <a:gd fmla="*/ 11 w 14" name="T2"/>
                <a:gd fmla="*/ 1 h 19" name="T3"/>
                <a:gd fmla="*/ 9 w 14" name="T4"/>
                <a:gd fmla="*/ 2 h 19" name="T5"/>
                <a:gd fmla="*/ 7 w 14" name="T6"/>
                <a:gd fmla="*/ 4 h 19" name="T7"/>
                <a:gd fmla="*/ 6 w 14" name="T8"/>
                <a:gd fmla="*/ 4 h 19" name="T9"/>
                <a:gd fmla="*/ 4 w 14" name="T10"/>
                <a:gd fmla="*/ 6 h 19" name="T11"/>
                <a:gd fmla="*/ 4 w 14" name="T12"/>
                <a:gd fmla="*/ 6 h 19" name="T13"/>
                <a:gd fmla="*/ 3 w 14" name="T14"/>
                <a:gd fmla="*/ 6 h 19" name="T15"/>
                <a:gd fmla="*/ 3 w 14" name="T16"/>
                <a:gd fmla="*/ 7 h 19" name="T17"/>
                <a:gd fmla="*/ 1 w 14" name="T18"/>
                <a:gd fmla="*/ 10 h 19" name="T19"/>
                <a:gd fmla="*/ 0 w 14" name="T20"/>
                <a:gd fmla="*/ 13 h 19" name="T21"/>
                <a:gd fmla="*/ 1 w 14" name="T22"/>
                <a:gd fmla="*/ 15 h 19" name="T23"/>
                <a:gd fmla="*/ 1 w 14" name="T24"/>
                <a:gd fmla="*/ 16 h 19" name="T25"/>
                <a:gd fmla="*/ 1 w 14" name="T26"/>
                <a:gd fmla="*/ 17 h 19" name="T27"/>
                <a:gd fmla="*/ 2 w 14" name="T28"/>
                <a:gd fmla="*/ 19 h 19" name="T29"/>
                <a:gd fmla="*/ 5 w 14" name="T30"/>
                <a:gd fmla="*/ 19 h 19" name="T31"/>
                <a:gd fmla="*/ 6 w 14" name="T32"/>
                <a:gd fmla="*/ 18 h 19" name="T33"/>
                <a:gd fmla="*/ 14 w 14" name="T34"/>
                <a:gd fmla="*/ 0 h 19" name="T35"/>
                <a:gd fmla="*/ 13 w 14" name="T36"/>
                <a:gd fmla="*/ 0 h 19"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9" w="14">
                  <a:moveTo>
                    <a:pt x="13" y="0"/>
                  </a:moveTo>
                  <a:cubicBezTo>
                    <a:pt x="12" y="0"/>
                    <a:pt x="11" y="0"/>
                    <a:pt x="11" y="1"/>
                  </a:cubicBezTo>
                  <a:cubicBezTo>
                    <a:pt x="11" y="1"/>
                    <a:pt x="9" y="2"/>
                    <a:pt x="9" y="2"/>
                  </a:cubicBezTo>
                  <a:cubicBezTo>
                    <a:pt x="9" y="2"/>
                    <a:pt x="8" y="3"/>
                    <a:pt x="7" y="4"/>
                  </a:cubicBezTo>
                  <a:cubicBezTo>
                    <a:pt x="7" y="4"/>
                    <a:pt x="6" y="4"/>
                    <a:pt x="6" y="4"/>
                  </a:cubicBezTo>
                  <a:cubicBezTo>
                    <a:pt x="5" y="5"/>
                    <a:pt x="4" y="5"/>
                    <a:pt x="4" y="6"/>
                  </a:cubicBezTo>
                  <a:cubicBezTo>
                    <a:pt x="4" y="6"/>
                    <a:pt x="4" y="6"/>
                    <a:pt x="4" y="6"/>
                  </a:cubicBezTo>
                  <a:cubicBezTo>
                    <a:pt x="3" y="6"/>
                    <a:pt x="3" y="6"/>
                    <a:pt x="3" y="6"/>
                  </a:cubicBezTo>
                  <a:cubicBezTo>
                    <a:pt x="3" y="7"/>
                    <a:pt x="3" y="7"/>
                    <a:pt x="3" y="7"/>
                  </a:cubicBezTo>
                  <a:cubicBezTo>
                    <a:pt x="2" y="8"/>
                    <a:pt x="1" y="10"/>
                    <a:pt x="1" y="10"/>
                  </a:cubicBezTo>
                  <a:cubicBezTo>
                    <a:pt x="0" y="10"/>
                    <a:pt x="0" y="12"/>
                    <a:pt x="0" y="13"/>
                  </a:cubicBezTo>
                  <a:cubicBezTo>
                    <a:pt x="0" y="14"/>
                    <a:pt x="0" y="15"/>
                    <a:pt x="1" y="15"/>
                  </a:cubicBezTo>
                  <a:cubicBezTo>
                    <a:pt x="1" y="16"/>
                    <a:pt x="1" y="16"/>
                    <a:pt x="1" y="16"/>
                  </a:cubicBezTo>
                  <a:cubicBezTo>
                    <a:pt x="1" y="17"/>
                    <a:pt x="1" y="17"/>
                    <a:pt x="1" y="17"/>
                  </a:cubicBezTo>
                  <a:cubicBezTo>
                    <a:pt x="1" y="18"/>
                    <a:pt x="2" y="19"/>
                    <a:pt x="2" y="19"/>
                  </a:cubicBezTo>
                  <a:cubicBezTo>
                    <a:pt x="2" y="19"/>
                    <a:pt x="4" y="19"/>
                    <a:pt x="5" y="19"/>
                  </a:cubicBezTo>
                  <a:cubicBezTo>
                    <a:pt x="5" y="19"/>
                    <a:pt x="5" y="19"/>
                    <a:pt x="6" y="18"/>
                  </a:cubicBezTo>
                  <a:cubicBezTo>
                    <a:pt x="9" y="13"/>
                    <a:pt x="12" y="6"/>
                    <a:pt x="14" y="0"/>
                  </a:cubicBezTo>
                  <a:cubicBezTo>
                    <a:pt x="14" y="0"/>
                    <a:pt x="13" y="0"/>
                    <a:pt x="13" y="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6" name="Freeform 1353"/>
            <p:cNvSpPr/>
            <p:nvPr/>
          </p:nvSpPr>
          <p:spPr bwMode="auto">
            <a:xfrm>
              <a:off x="4839" y="1596"/>
              <a:ext cx="119" cy="272"/>
            </a:xfrm>
            <a:custGeom>
              <a:gdLst>
                <a:gd fmla="*/ 27 w 50" name="T0"/>
                <a:gd fmla="*/ 84 h 114" name="T1"/>
                <a:gd fmla="*/ 27 w 50" name="T2"/>
                <a:gd fmla="*/ 91 h 114" name="T3"/>
                <a:gd fmla="*/ 27 w 50" name="T4"/>
                <a:gd fmla="*/ 101 h 114" name="T5"/>
                <a:gd fmla="*/ 27 w 50" name="T6"/>
                <a:gd fmla="*/ 108 h 114" name="T7"/>
                <a:gd fmla="*/ 29 w 50" name="T8"/>
                <a:gd fmla="*/ 114 h 114" name="T9"/>
                <a:gd fmla="*/ 32 w 50" name="T10"/>
                <a:gd fmla="*/ 113 h 114" name="T11"/>
                <a:gd fmla="*/ 33 w 50" name="T12"/>
                <a:gd fmla="*/ 108 h 114" name="T13"/>
                <a:gd fmla="*/ 34 w 50" name="T14"/>
                <a:gd fmla="*/ 101 h 114" name="T15"/>
                <a:gd fmla="*/ 38 w 50" name="T16"/>
                <a:gd fmla="*/ 96 h 114" name="T17"/>
                <a:gd fmla="*/ 41 w 50" name="T18"/>
                <a:gd fmla="*/ 92 h 114" name="T19"/>
                <a:gd fmla="*/ 45 w 50" name="T20"/>
                <a:gd fmla="*/ 87 h 114" name="T21"/>
                <a:gd fmla="*/ 48 w 50" name="T22"/>
                <a:gd fmla="*/ 79 h 114" name="T23"/>
                <a:gd fmla="*/ 50 w 50" name="T24"/>
                <a:gd fmla="*/ 74 h 114" name="T25"/>
                <a:gd fmla="*/ 49 w 50" name="T26"/>
                <a:gd fmla="*/ 71 h 114" name="T27"/>
                <a:gd fmla="*/ 42 w 50" name="T28"/>
                <a:gd fmla="*/ 68 h 114" name="T29"/>
                <a:gd fmla="*/ 35 w 50" name="T30"/>
                <a:gd fmla="*/ 62 h 114" name="T31"/>
                <a:gd fmla="*/ 29 w 50" name="T32"/>
                <a:gd fmla="*/ 58 h 114" name="T33"/>
                <a:gd fmla="*/ 25 w 50" name="T34"/>
                <a:gd fmla="*/ 58 h 114" name="T35"/>
                <a:gd fmla="*/ 20 w 50" name="T36"/>
                <a:gd fmla="*/ 60 h 114" name="T37"/>
                <a:gd fmla="*/ 17 w 50" name="T38"/>
                <a:gd fmla="*/ 52 h 114" name="T39"/>
                <a:gd fmla="*/ 10 w 50" name="T40"/>
                <a:gd fmla="*/ 50 h 114" name="T41"/>
                <a:gd fmla="*/ 17 w 50" name="T42"/>
                <a:gd fmla="*/ 45 h 114" name="T43"/>
                <a:gd fmla="*/ 22 w 50" name="T44"/>
                <a:gd fmla="*/ 46 h 114" name="T45"/>
                <a:gd fmla="*/ 25 w 50" name="T46"/>
                <a:gd fmla="*/ 39 h 114" name="T47"/>
                <a:gd fmla="*/ 29 w 50" name="T48"/>
                <a:gd fmla="*/ 35 h 114" name="T49"/>
                <a:gd fmla="*/ 33 w 50" name="T50"/>
                <a:gd fmla="*/ 32 h 114" name="T51"/>
                <a:gd fmla="*/ 34 w 50" name="T52"/>
                <a:gd fmla="*/ 28 h 114" name="T53"/>
                <a:gd fmla="*/ 37 w 50" name="T54"/>
                <a:gd fmla="*/ 28 h 114" name="T55"/>
                <a:gd fmla="*/ 39 w 50" name="T56"/>
                <a:gd fmla="*/ 30 h 114" name="T57"/>
                <a:gd fmla="*/ 39 w 50" name="T58"/>
                <a:gd fmla="*/ 24 h 114" name="T59"/>
                <a:gd fmla="*/ 36 w 50" name="T60"/>
                <a:gd fmla="*/ 19 h 114" name="T61"/>
                <a:gd fmla="*/ 33 w 50" name="T62"/>
                <a:gd fmla="*/ 17 h 114" name="T63"/>
                <a:gd fmla="*/ 28 w 50" name="T64"/>
                <a:gd fmla="*/ 13 h 114" name="T65"/>
                <a:gd fmla="*/ 25 w 50" name="T66"/>
                <a:gd fmla="*/ 20 h 114" name="T67"/>
                <a:gd fmla="*/ 24 w 50" name="T68"/>
                <a:gd fmla="*/ 22 h 114" name="T69"/>
                <a:gd fmla="*/ 19 w 50" name="T70"/>
                <a:gd fmla="*/ 19 h 114" name="T71"/>
                <a:gd fmla="*/ 20 w 50" name="T72"/>
                <a:gd fmla="*/ 14 h 114" name="T73"/>
                <a:gd fmla="*/ 25 w 50" name="T74"/>
                <a:gd fmla="*/ 9 h 114" name="T75"/>
                <a:gd fmla="*/ 27 w 50" name="T76"/>
                <a:gd fmla="*/ 5 h 114" name="T77"/>
                <a:gd fmla="*/ 31 w 50" name="T78"/>
                <a:gd fmla="*/ 8 h 114" name="T79"/>
                <a:gd fmla="*/ 33 w 50" name="T80"/>
                <a:gd fmla="*/ 14 h 114" name="T81"/>
                <a:gd fmla="*/ 36 w 50" name="T82"/>
                <a:gd fmla="*/ 10 h 114" name="T83"/>
                <a:gd fmla="*/ 37 w 50" name="T84"/>
                <a:gd fmla="*/ 8 h 114" name="T85"/>
                <a:gd fmla="*/ 34 w 50" name="T86"/>
                <a:gd fmla="*/ 4 h 114" name="T87"/>
                <a:gd fmla="*/ 29 w 50" name="T88"/>
                <a:gd fmla="*/ 2 h 114" name="T89"/>
                <a:gd fmla="*/ 23 w 50" name="T90"/>
                <a:gd fmla="*/ 3 h 114" name="T91"/>
                <a:gd fmla="*/ 23 w 50" name="T92"/>
                <a:gd fmla="*/ 6 h 114" name="T93"/>
                <a:gd fmla="*/ 19 w 50" name="T94"/>
                <a:gd fmla="*/ 4 h 114" name="T95"/>
                <a:gd fmla="*/ 18 w 50" name="T96"/>
                <a:gd fmla="*/ 6 h 114" name="T97"/>
                <a:gd fmla="*/ 3 w 50" name="T98"/>
                <a:gd fmla="*/ 49 h 114" name="T99"/>
                <a:gd fmla="*/ 5 w 50" name="T100"/>
                <a:gd fmla="*/ 49 h 114" name="T101"/>
                <a:gd fmla="*/ 13 w 50" name="T102"/>
                <a:gd fmla="*/ 57 h 114" name="T103"/>
                <a:gd fmla="*/ 17 w 50" name="T104"/>
                <a:gd fmla="*/ 60 h 114" name="T105"/>
                <a:gd fmla="*/ 22 w 50" name="T106"/>
                <a:gd fmla="*/ 63 h 114" name="T107"/>
                <a:gd fmla="*/ 20 w 50" name="T108"/>
                <a:gd fmla="*/ 71 h 114" name="T109"/>
                <a:gd fmla="*/ 22 w 50" name="T110"/>
                <a:gd fmla="*/ 77 h 11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14" w="50">
                  <a:moveTo>
                    <a:pt x="23" y="79"/>
                  </a:moveTo>
                  <a:cubicBezTo>
                    <a:pt x="23" y="79"/>
                    <a:pt x="25" y="80"/>
                    <a:pt x="25" y="81"/>
                  </a:cubicBezTo>
                  <a:cubicBezTo>
                    <a:pt x="26" y="81"/>
                    <a:pt x="27" y="84"/>
                    <a:pt x="27" y="84"/>
                  </a:cubicBezTo>
                  <a:cubicBezTo>
                    <a:pt x="27" y="85"/>
                    <a:pt x="27" y="86"/>
                    <a:pt x="27" y="87"/>
                  </a:cubicBezTo>
                  <a:cubicBezTo>
                    <a:pt x="27" y="87"/>
                    <a:pt x="27" y="88"/>
                    <a:pt x="27" y="88"/>
                  </a:cubicBezTo>
                  <a:cubicBezTo>
                    <a:pt x="27" y="88"/>
                    <a:pt x="27" y="91"/>
                    <a:pt x="27" y="91"/>
                  </a:cubicBezTo>
                  <a:cubicBezTo>
                    <a:pt x="27" y="92"/>
                    <a:pt x="26" y="95"/>
                    <a:pt x="26" y="97"/>
                  </a:cubicBezTo>
                  <a:cubicBezTo>
                    <a:pt x="26" y="98"/>
                    <a:pt x="27" y="100"/>
                    <a:pt x="27" y="100"/>
                  </a:cubicBezTo>
                  <a:cubicBezTo>
                    <a:pt x="27" y="100"/>
                    <a:pt x="27" y="101"/>
                    <a:pt x="27" y="101"/>
                  </a:cubicBezTo>
                  <a:cubicBezTo>
                    <a:pt x="27" y="101"/>
                    <a:pt x="26" y="103"/>
                    <a:pt x="26" y="103"/>
                  </a:cubicBezTo>
                  <a:cubicBezTo>
                    <a:pt x="27" y="103"/>
                    <a:pt x="26" y="104"/>
                    <a:pt x="26" y="104"/>
                  </a:cubicBezTo>
                  <a:cubicBezTo>
                    <a:pt x="26" y="105"/>
                    <a:pt x="27" y="108"/>
                    <a:pt x="27" y="108"/>
                  </a:cubicBezTo>
                  <a:cubicBezTo>
                    <a:pt x="27" y="109"/>
                    <a:pt x="28" y="111"/>
                    <a:pt x="28" y="111"/>
                  </a:cubicBezTo>
                  <a:cubicBezTo>
                    <a:pt x="28" y="112"/>
                    <a:pt x="29" y="113"/>
                    <a:pt x="29" y="113"/>
                  </a:cubicBezTo>
                  <a:cubicBezTo>
                    <a:pt x="29" y="114"/>
                    <a:pt x="29" y="114"/>
                    <a:pt x="29" y="114"/>
                  </a:cubicBezTo>
                  <a:cubicBezTo>
                    <a:pt x="29" y="114"/>
                    <a:pt x="30" y="114"/>
                    <a:pt x="30" y="114"/>
                  </a:cubicBezTo>
                  <a:cubicBezTo>
                    <a:pt x="30" y="114"/>
                    <a:pt x="32" y="114"/>
                    <a:pt x="32" y="114"/>
                  </a:cubicBezTo>
                  <a:cubicBezTo>
                    <a:pt x="33" y="114"/>
                    <a:pt x="33" y="114"/>
                    <a:pt x="32" y="113"/>
                  </a:cubicBezTo>
                  <a:cubicBezTo>
                    <a:pt x="32" y="113"/>
                    <a:pt x="32" y="112"/>
                    <a:pt x="32" y="112"/>
                  </a:cubicBezTo>
                  <a:cubicBezTo>
                    <a:pt x="31" y="112"/>
                    <a:pt x="31" y="110"/>
                    <a:pt x="31" y="110"/>
                  </a:cubicBezTo>
                  <a:cubicBezTo>
                    <a:pt x="32" y="109"/>
                    <a:pt x="33" y="109"/>
                    <a:pt x="33" y="108"/>
                  </a:cubicBezTo>
                  <a:cubicBezTo>
                    <a:pt x="33" y="108"/>
                    <a:pt x="33" y="106"/>
                    <a:pt x="33" y="106"/>
                  </a:cubicBezTo>
                  <a:cubicBezTo>
                    <a:pt x="32" y="106"/>
                    <a:pt x="33" y="104"/>
                    <a:pt x="32" y="103"/>
                  </a:cubicBezTo>
                  <a:cubicBezTo>
                    <a:pt x="32" y="103"/>
                    <a:pt x="34" y="102"/>
                    <a:pt x="34" y="101"/>
                  </a:cubicBezTo>
                  <a:cubicBezTo>
                    <a:pt x="34" y="100"/>
                    <a:pt x="36" y="100"/>
                    <a:pt x="36" y="99"/>
                  </a:cubicBezTo>
                  <a:cubicBezTo>
                    <a:pt x="37" y="99"/>
                    <a:pt x="37" y="97"/>
                    <a:pt x="37" y="97"/>
                  </a:cubicBezTo>
                  <a:cubicBezTo>
                    <a:pt x="37" y="96"/>
                    <a:pt x="38" y="96"/>
                    <a:pt x="38" y="96"/>
                  </a:cubicBezTo>
                  <a:cubicBezTo>
                    <a:pt x="39" y="96"/>
                    <a:pt x="39" y="95"/>
                    <a:pt x="39" y="95"/>
                  </a:cubicBezTo>
                  <a:cubicBezTo>
                    <a:pt x="39" y="95"/>
                    <a:pt x="40" y="95"/>
                    <a:pt x="40" y="94"/>
                  </a:cubicBezTo>
                  <a:cubicBezTo>
                    <a:pt x="40" y="94"/>
                    <a:pt x="41" y="92"/>
                    <a:pt x="41" y="92"/>
                  </a:cubicBezTo>
                  <a:cubicBezTo>
                    <a:pt x="42" y="91"/>
                    <a:pt x="42" y="90"/>
                    <a:pt x="42" y="90"/>
                  </a:cubicBezTo>
                  <a:cubicBezTo>
                    <a:pt x="42" y="89"/>
                    <a:pt x="43" y="88"/>
                    <a:pt x="43" y="88"/>
                  </a:cubicBezTo>
                  <a:cubicBezTo>
                    <a:pt x="43" y="88"/>
                    <a:pt x="45" y="87"/>
                    <a:pt x="45" y="87"/>
                  </a:cubicBezTo>
                  <a:cubicBezTo>
                    <a:pt x="46" y="87"/>
                    <a:pt x="46" y="84"/>
                    <a:pt x="46" y="83"/>
                  </a:cubicBezTo>
                  <a:cubicBezTo>
                    <a:pt x="46" y="82"/>
                    <a:pt x="47" y="80"/>
                    <a:pt x="47" y="80"/>
                  </a:cubicBezTo>
                  <a:cubicBezTo>
                    <a:pt x="47" y="80"/>
                    <a:pt x="48" y="79"/>
                    <a:pt x="48" y="79"/>
                  </a:cubicBezTo>
                  <a:cubicBezTo>
                    <a:pt x="48" y="79"/>
                    <a:pt x="48" y="78"/>
                    <a:pt x="48" y="78"/>
                  </a:cubicBezTo>
                  <a:cubicBezTo>
                    <a:pt x="49" y="77"/>
                    <a:pt x="50" y="76"/>
                    <a:pt x="50" y="76"/>
                  </a:cubicBezTo>
                  <a:cubicBezTo>
                    <a:pt x="50" y="76"/>
                    <a:pt x="50" y="75"/>
                    <a:pt x="50" y="74"/>
                  </a:cubicBezTo>
                  <a:cubicBezTo>
                    <a:pt x="50" y="74"/>
                    <a:pt x="50" y="74"/>
                    <a:pt x="50" y="74"/>
                  </a:cubicBezTo>
                  <a:cubicBezTo>
                    <a:pt x="50" y="73"/>
                    <a:pt x="50" y="73"/>
                    <a:pt x="50" y="73"/>
                  </a:cubicBezTo>
                  <a:cubicBezTo>
                    <a:pt x="50" y="72"/>
                    <a:pt x="49" y="71"/>
                    <a:pt x="49" y="71"/>
                  </a:cubicBezTo>
                  <a:cubicBezTo>
                    <a:pt x="48" y="71"/>
                    <a:pt x="47" y="70"/>
                    <a:pt x="47" y="70"/>
                  </a:cubicBezTo>
                  <a:cubicBezTo>
                    <a:pt x="46" y="70"/>
                    <a:pt x="45" y="70"/>
                    <a:pt x="44" y="70"/>
                  </a:cubicBezTo>
                  <a:cubicBezTo>
                    <a:pt x="44" y="70"/>
                    <a:pt x="43" y="69"/>
                    <a:pt x="42" y="68"/>
                  </a:cubicBezTo>
                  <a:cubicBezTo>
                    <a:pt x="42" y="68"/>
                    <a:pt x="40" y="68"/>
                    <a:pt x="40" y="68"/>
                  </a:cubicBezTo>
                  <a:cubicBezTo>
                    <a:pt x="40" y="68"/>
                    <a:pt x="40" y="66"/>
                    <a:pt x="38" y="65"/>
                  </a:cubicBezTo>
                  <a:cubicBezTo>
                    <a:pt x="37" y="64"/>
                    <a:pt x="35" y="63"/>
                    <a:pt x="35" y="62"/>
                  </a:cubicBezTo>
                  <a:cubicBezTo>
                    <a:pt x="35" y="62"/>
                    <a:pt x="33" y="60"/>
                    <a:pt x="32" y="60"/>
                  </a:cubicBezTo>
                  <a:cubicBezTo>
                    <a:pt x="32" y="60"/>
                    <a:pt x="31" y="60"/>
                    <a:pt x="30" y="60"/>
                  </a:cubicBezTo>
                  <a:cubicBezTo>
                    <a:pt x="30" y="60"/>
                    <a:pt x="30" y="59"/>
                    <a:pt x="29" y="58"/>
                  </a:cubicBezTo>
                  <a:cubicBezTo>
                    <a:pt x="29" y="58"/>
                    <a:pt x="27" y="58"/>
                    <a:pt x="27" y="58"/>
                  </a:cubicBezTo>
                  <a:cubicBezTo>
                    <a:pt x="27" y="58"/>
                    <a:pt x="26" y="58"/>
                    <a:pt x="26" y="58"/>
                  </a:cubicBezTo>
                  <a:cubicBezTo>
                    <a:pt x="26" y="58"/>
                    <a:pt x="25" y="58"/>
                    <a:pt x="25" y="58"/>
                  </a:cubicBezTo>
                  <a:cubicBezTo>
                    <a:pt x="25" y="58"/>
                    <a:pt x="24" y="60"/>
                    <a:pt x="23" y="60"/>
                  </a:cubicBezTo>
                  <a:cubicBezTo>
                    <a:pt x="23" y="61"/>
                    <a:pt x="22" y="60"/>
                    <a:pt x="22" y="60"/>
                  </a:cubicBezTo>
                  <a:cubicBezTo>
                    <a:pt x="22" y="60"/>
                    <a:pt x="20" y="60"/>
                    <a:pt x="20" y="60"/>
                  </a:cubicBezTo>
                  <a:cubicBezTo>
                    <a:pt x="20" y="60"/>
                    <a:pt x="19" y="58"/>
                    <a:pt x="19" y="58"/>
                  </a:cubicBezTo>
                  <a:cubicBezTo>
                    <a:pt x="19" y="57"/>
                    <a:pt x="18" y="55"/>
                    <a:pt x="18" y="55"/>
                  </a:cubicBezTo>
                  <a:cubicBezTo>
                    <a:pt x="17" y="55"/>
                    <a:pt x="17" y="53"/>
                    <a:pt x="17" y="52"/>
                  </a:cubicBezTo>
                  <a:cubicBezTo>
                    <a:pt x="17" y="52"/>
                    <a:pt x="15" y="51"/>
                    <a:pt x="15" y="51"/>
                  </a:cubicBezTo>
                  <a:cubicBezTo>
                    <a:pt x="15" y="51"/>
                    <a:pt x="14" y="52"/>
                    <a:pt x="13" y="52"/>
                  </a:cubicBezTo>
                  <a:cubicBezTo>
                    <a:pt x="13" y="53"/>
                    <a:pt x="10" y="52"/>
                    <a:pt x="10" y="50"/>
                  </a:cubicBezTo>
                  <a:cubicBezTo>
                    <a:pt x="11" y="48"/>
                    <a:pt x="12" y="46"/>
                    <a:pt x="13" y="45"/>
                  </a:cubicBezTo>
                  <a:cubicBezTo>
                    <a:pt x="13" y="45"/>
                    <a:pt x="15" y="45"/>
                    <a:pt x="16" y="45"/>
                  </a:cubicBezTo>
                  <a:cubicBezTo>
                    <a:pt x="16" y="46"/>
                    <a:pt x="17" y="45"/>
                    <a:pt x="17" y="45"/>
                  </a:cubicBezTo>
                  <a:cubicBezTo>
                    <a:pt x="17" y="45"/>
                    <a:pt x="19" y="45"/>
                    <a:pt x="19" y="45"/>
                  </a:cubicBezTo>
                  <a:cubicBezTo>
                    <a:pt x="20" y="46"/>
                    <a:pt x="21" y="48"/>
                    <a:pt x="21" y="48"/>
                  </a:cubicBezTo>
                  <a:cubicBezTo>
                    <a:pt x="22" y="48"/>
                    <a:pt x="22" y="47"/>
                    <a:pt x="22" y="46"/>
                  </a:cubicBezTo>
                  <a:cubicBezTo>
                    <a:pt x="22" y="46"/>
                    <a:pt x="22" y="45"/>
                    <a:pt x="22" y="45"/>
                  </a:cubicBezTo>
                  <a:cubicBezTo>
                    <a:pt x="21" y="44"/>
                    <a:pt x="22" y="42"/>
                    <a:pt x="23" y="41"/>
                  </a:cubicBezTo>
                  <a:cubicBezTo>
                    <a:pt x="24" y="41"/>
                    <a:pt x="25" y="39"/>
                    <a:pt x="25" y="39"/>
                  </a:cubicBezTo>
                  <a:cubicBezTo>
                    <a:pt x="25" y="39"/>
                    <a:pt x="26" y="39"/>
                    <a:pt x="26" y="39"/>
                  </a:cubicBezTo>
                  <a:cubicBezTo>
                    <a:pt x="26" y="39"/>
                    <a:pt x="26" y="37"/>
                    <a:pt x="26" y="36"/>
                  </a:cubicBezTo>
                  <a:cubicBezTo>
                    <a:pt x="26" y="36"/>
                    <a:pt x="28" y="35"/>
                    <a:pt x="29" y="35"/>
                  </a:cubicBezTo>
                  <a:cubicBezTo>
                    <a:pt x="29" y="34"/>
                    <a:pt x="29" y="33"/>
                    <a:pt x="29" y="33"/>
                  </a:cubicBezTo>
                  <a:cubicBezTo>
                    <a:pt x="29" y="33"/>
                    <a:pt x="31" y="31"/>
                    <a:pt x="31" y="31"/>
                  </a:cubicBezTo>
                  <a:cubicBezTo>
                    <a:pt x="32" y="31"/>
                    <a:pt x="33" y="32"/>
                    <a:pt x="33" y="32"/>
                  </a:cubicBezTo>
                  <a:cubicBezTo>
                    <a:pt x="33" y="32"/>
                    <a:pt x="34" y="31"/>
                    <a:pt x="34" y="31"/>
                  </a:cubicBezTo>
                  <a:cubicBezTo>
                    <a:pt x="35" y="30"/>
                    <a:pt x="34" y="29"/>
                    <a:pt x="34" y="29"/>
                  </a:cubicBezTo>
                  <a:cubicBezTo>
                    <a:pt x="34" y="29"/>
                    <a:pt x="34" y="28"/>
                    <a:pt x="34" y="28"/>
                  </a:cubicBezTo>
                  <a:cubicBezTo>
                    <a:pt x="35" y="28"/>
                    <a:pt x="35" y="27"/>
                    <a:pt x="35" y="26"/>
                  </a:cubicBezTo>
                  <a:cubicBezTo>
                    <a:pt x="35" y="26"/>
                    <a:pt x="36" y="27"/>
                    <a:pt x="37" y="26"/>
                  </a:cubicBezTo>
                  <a:cubicBezTo>
                    <a:pt x="38" y="26"/>
                    <a:pt x="37" y="27"/>
                    <a:pt x="37" y="28"/>
                  </a:cubicBezTo>
                  <a:cubicBezTo>
                    <a:pt x="36" y="29"/>
                    <a:pt x="37" y="29"/>
                    <a:pt x="38" y="29"/>
                  </a:cubicBezTo>
                  <a:cubicBezTo>
                    <a:pt x="38" y="29"/>
                    <a:pt x="38" y="30"/>
                    <a:pt x="38" y="30"/>
                  </a:cubicBezTo>
                  <a:cubicBezTo>
                    <a:pt x="38" y="30"/>
                    <a:pt x="39" y="30"/>
                    <a:pt x="39" y="30"/>
                  </a:cubicBezTo>
                  <a:cubicBezTo>
                    <a:pt x="40" y="30"/>
                    <a:pt x="40" y="29"/>
                    <a:pt x="40" y="29"/>
                  </a:cubicBezTo>
                  <a:cubicBezTo>
                    <a:pt x="40" y="28"/>
                    <a:pt x="39" y="28"/>
                    <a:pt x="39" y="27"/>
                  </a:cubicBezTo>
                  <a:cubicBezTo>
                    <a:pt x="39" y="27"/>
                    <a:pt x="39" y="24"/>
                    <a:pt x="39" y="24"/>
                  </a:cubicBezTo>
                  <a:cubicBezTo>
                    <a:pt x="39" y="23"/>
                    <a:pt x="38" y="22"/>
                    <a:pt x="38" y="22"/>
                  </a:cubicBezTo>
                  <a:cubicBezTo>
                    <a:pt x="37" y="22"/>
                    <a:pt x="37" y="21"/>
                    <a:pt x="37" y="21"/>
                  </a:cubicBezTo>
                  <a:cubicBezTo>
                    <a:pt x="36" y="20"/>
                    <a:pt x="36" y="19"/>
                    <a:pt x="36" y="19"/>
                  </a:cubicBezTo>
                  <a:cubicBezTo>
                    <a:pt x="36" y="19"/>
                    <a:pt x="35" y="18"/>
                    <a:pt x="35" y="17"/>
                  </a:cubicBezTo>
                  <a:cubicBezTo>
                    <a:pt x="34" y="16"/>
                    <a:pt x="34" y="16"/>
                    <a:pt x="34" y="17"/>
                  </a:cubicBezTo>
                  <a:cubicBezTo>
                    <a:pt x="34" y="17"/>
                    <a:pt x="33" y="17"/>
                    <a:pt x="33" y="17"/>
                  </a:cubicBezTo>
                  <a:cubicBezTo>
                    <a:pt x="32" y="17"/>
                    <a:pt x="32" y="16"/>
                    <a:pt x="32" y="15"/>
                  </a:cubicBezTo>
                  <a:cubicBezTo>
                    <a:pt x="32" y="15"/>
                    <a:pt x="30" y="14"/>
                    <a:pt x="30" y="14"/>
                  </a:cubicBezTo>
                  <a:cubicBezTo>
                    <a:pt x="30" y="14"/>
                    <a:pt x="29" y="14"/>
                    <a:pt x="28" y="13"/>
                  </a:cubicBezTo>
                  <a:cubicBezTo>
                    <a:pt x="28" y="13"/>
                    <a:pt x="27" y="13"/>
                    <a:pt x="27" y="13"/>
                  </a:cubicBezTo>
                  <a:cubicBezTo>
                    <a:pt x="27" y="13"/>
                    <a:pt x="27" y="17"/>
                    <a:pt x="27" y="18"/>
                  </a:cubicBezTo>
                  <a:cubicBezTo>
                    <a:pt x="27" y="19"/>
                    <a:pt x="26" y="20"/>
                    <a:pt x="25" y="20"/>
                  </a:cubicBezTo>
                  <a:cubicBezTo>
                    <a:pt x="25" y="20"/>
                    <a:pt x="25" y="21"/>
                    <a:pt x="26" y="21"/>
                  </a:cubicBezTo>
                  <a:cubicBezTo>
                    <a:pt x="26" y="21"/>
                    <a:pt x="25" y="22"/>
                    <a:pt x="25" y="23"/>
                  </a:cubicBezTo>
                  <a:cubicBezTo>
                    <a:pt x="25" y="23"/>
                    <a:pt x="24" y="23"/>
                    <a:pt x="24" y="22"/>
                  </a:cubicBezTo>
                  <a:cubicBezTo>
                    <a:pt x="24" y="21"/>
                    <a:pt x="23" y="20"/>
                    <a:pt x="23" y="20"/>
                  </a:cubicBezTo>
                  <a:cubicBezTo>
                    <a:pt x="23" y="21"/>
                    <a:pt x="22" y="20"/>
                    <a:pt x="22" y="20"/>
                  </a:cubicBezTo>
                  <a:cubicBezTo>
                    <a:pt x="22" y="20"/>
                    <a:pt x="20" y="19"/>
                    <a:pt x="19" y="19"/>
                  </a:cubicBezTo>
                  <a:cubicBezTo>
                    <a:pt x="19" y="19"/>
                    <a:pt x="18" y="17"/>
                    <a:pt x="18" y="17"/>
                  </a:cubicBezTo>
                  <a:cubicBezTo>
                    <a:pt x="18" y="17"/>
                    <a:pt x="18" y="16"/>
                    <a:pt x="18" y="16"/>
                  </a:cubicBezTo>
                  <a:cubicBezTo>
                    <a:pt x="18" y="16"/>
                    <a:pt x="19" y="15"/>
                    <a:pt x="20" y="14"/>
                  </a:cubicBezTo>
                  <a:cubicBezTo>
                    <a:pt x="20" y="14"/>
                    <a:pt x="21" y="12"/>
                    <a:pt x="22" y="12"/>
                  </a:cubicBezTo>
                  <a:cubicBezTo>
                    <a:pt x="22" y="11"/>
                    <a:pt x="23" y="11"/>
                    <a:pt x="23" y="10"/>
                  </a:cubicBezTo>
                  <a:cubicBezTo>
                    <a:pt x="22" y="10"/>
                    <a:pt x="25" y="9"/>
                    <a:pt x="25" y="9"/>
                  </a:cubicBezTo>
                  <a:cubicBezTo>
                    <a:pt x="26" y="9"/>
                    <a:pt x="26" y="7"/>
                    <a:pt x="27" y="7"/>
                  </a:cubicBezTo>
                  <a:cubicBezTo>
                    <a:pt x="27" y="6"/>
                    <a:pt x="26" y="5"/>
                    <a:pt x="26" y="5"/>
                  </a:cubicBezTo>
                  <a:cubicBezTo>
                    <a:pt x="26" y="5"/>
                    <a:pt x="27" y="5"/>
                    <a:pt x="27" y="5"/>
                  </a:cubicBezTo>
                  <a:cubicBezTo>
                    <a:pt x="28" y="6"/>
                    <a:pt x="29" y="5"/>
                    <a:pt x="29" y="5"/>
                  </a:cubicBezTo>
                  <a:cubicBezTo>
                    <a:pt x="30" y="5"/>
                    <a:pt x="31" y="6"/>
                    <a:pt x="31" y="6"/>
                  </a:cubicBezTo>
                  <a:cubicBezTo>
                    <a:pt x="31" y="8"/>
                    <a:pt x="31" y="8"/>
                    <a:pt x="31" y="8"/>
                  </a:cubicBezTo>
                  <a:cubicBezTo>
                    <a:pt x="31" y="10"/>
                    <a:pt x="31" y="10"/>
                    <a:pt x="31" y="10"/>
                  </a:cubicBezTo>
                  <a:cubicBezTo>
                    <a:pt x="29" y="11"/>
                    <a:pt x="28" y="12"/>
                    <a:pt x="29" y="12"/>
                  </a:cubicBezTo>
                  <a:cubicBezTo>
                    <a:pt x="30" y="12"/>
                    <a:pt x="33" y="13"/>
                    <a:pt x="33" y="14"/>
                  </a:cubicBezTo>
                  <a:cubicBezTo>
                    <a:pt x="34" y="14"/>
                    <a:pt x="34" y="13"/>
                    <a:pt x="35" y="12"/>
                  </a:cubicBezTo>
                  <a:cubicBezTo>
                    <a:pt x="35" y="12"/>
                    <a:pt x="35" y="10"/>
                    <a:pt x="35" y="10"/>
                  </a:cubicBezTo>
                  <a:cubicBezTo>
                    <a:pt x="34" y="10"/>
                    <a:pt x="36" y="10"/>
                    <a:pt x="36" y="10"/>
                  </a:cubicBezTo>
                  <a:cubicBezTo>
                    <a:pt x="36" y="11"/>
                    <a:pt x="37" y="10"/>
                    <a:pt x="37" y="10"/>
                  </a:cubicBezTo>
                  <a:cubicBezTo>
                    <a:pt x="37" y="10"/>
                    <a:pt x="37" y="9"/>
                    <a:pt x="37" y="8"/>
                  </a:cubicBezTo>
                  <a:cubicBezTo>
                    <a:pt x="37" y="8"/>
                    <a:pt x="37" y="8"/>
                    <a:pt x="37" y="8"/>
                  </a:cubicBezTo>
                  <a:cubicBezTo>
                    <a:pt x="37" y="7"/>
                    <a:pt x="35" y="7"/>
                    <a:pt x="35" y="7"/>
                  </a:cubicBezTo>
                  <a:cubicBezTo>
                    <a:pt x="35" y="6"/>
                    <a:pt x="35" y="6"/>
                    <a:pt x="35" y="5"/>
                  </a:cubicBezTo>
                  <a:cubicBezTo>
                    <a:pt x="35" y="5"/>
                    <a:pt x="35" y="4"/>
                    <a:pt x="34" y="4"/>
                  </a:cubicBezTo>
                  <a:cubicBezTo>
                    <a:pt x="34" y="3"/>
                    <a:pt x="33" y="3"/>
                    <a:pt x="32" y="3"/>
                  </a:cubicBezTo>
                  <a:cubicBezTo>
                    <a:pt x="32" y="3"/>
                    <a:pt x="32" y="2"/>
                    <a:pt x="31" y="2"/>
                  </a:cubicBezTo>
                  <a:cubicBezTo>
                    <a:pt x="31" y="2"/>
                    <a:pt x="29" y="2"/>
                    <a:pt x="29" y="2"/>
                  </a:cubicBezTo>
                  <a:cubicBezTo>
                    <a:pt x="28" y="2"/>
                    <a:pt x="28" y="0"/>
                    <a:pt x="27" y="1"/>
                  </a:cubicBezTo>
                  <a:cubicBezTo>
                    <a:pt x="26" y="1"/>
                    <a:pt x="25" y="0"/>
                    <a:pt x="25" y="0"/>
                  </a:cubicBezTo>
                  <a:cubicBezTo>
                    <a:pt x="25" y="0"/>
                    <a:pt x="23" y="2"/>
                    <a:pt x="23" y="3"/>
                  </a:cubicBezTo>
                  <a:cubicBezTo>
                    <a:pt x="23" y="4"/>
                    <a:pt x="24" y="6"/>
                    <a:pt x="24" y="6"/>
                  </a:cubicBezTo>
                  <a:cubicBezTo>
                    <a:pt x="24" y="6"/>
                    <a:pt x="24" y="7"/>
                    <a:pt x="24" y="7"/>
                  </a:cubicBezTo>
                  <a:cubicBezTo>
                    <a:pt x="23" y="7"/>
                    <a:pt x="23" y="7"/>
                    <a:pt x="23" y="6"/>
                  </a:cubicBezTo>
                  <a:cubicBezTo>
                    <a:pt x="23" y="6"/>
                    <a:pt x="22" y="5"/>
                    <a:pt x="22" y="4"/>
                  </a:cubicBezTo>
                  <a:cubicBezTo>
                    <a:pt x="22" y="4"/>
                    <a:pt x="21" y="4"/>
                    <a:pt x="20" y="3"/>
                  </a:cubicBezTo>
                  <a:cubicBezTo>
                    <a:pt x="20" y="4"/>
                    <a:pt x="20" y="4"/>
                    <a:pt x="19" y="4"/>
                  </a:cubicBezTo>
                  <a:cubicBezTo>
                    <a:pt x="19" y="5"/>
                    <a:pt x="19" y="6"/>
                    <a:pt x="19" y="6"/>
                  </a:cubicBezTo>
                  <a:cubicBezTo>
                    <a:pt x="19" y="7"/>
                    <a:pt x="18" y="7"/>
                    <a:pt x="18" y="7"/>
                  </a:cubicBezTo>
                  <a:cubicBezTo>
                    <a:pt x="18" y="6"/>
                    <a:pt x="18" y="6"/>
                    <a:pt x="18" y="6"/>
                  </a:cubicBezTo>
                  <a:cubicBezTo>
                    <a:pt x="8" y="18"/>
                    <a:pt x="2" y="31"/>
                    <a:pt x="0" y="47"/>
                  </a:cubicBezTo>
                  <a:cubicBezTo>
                    <a:pt x="1" y="47"/>
                    <a:pt x="1" y="48"/>
                    <a:pt x="1" y="48"/>
                  </a:cubicBezTo>
                  <a:cubicBezTo>
                    <a:pt x="1" y="49"/>
                    <a:pt x="3" y="49"/>
                    <a:pt x="3" y="49"/>
                  </a:cubicBezTo>
                  <a:cubicBezTo>
                    <a:pt x="3" y="49"/>
                    <a:pt x="3" y="48"/>
                    <a:pt x="3" y="48"/>
                  </a:cubicBezTo>
                  <a:cubicBezTo>
                    <a:pt x="3" y="47"/>
                    <a:pt x="3" y="47"/>
                    <a:pt x="3" y="47"/>
                  </a:cubicBezTo>
                  <a:cubicBezTo>
                    <a:pt x="3" y="48"/>
                    <a:pt x="4" y="49"/>
                    <a:pt x="5" y="49"/>
                  </a:cubicBezTo>
                  <a:cubicBezTo>
                    <a:pt x="5" y="50"/>
                    <a:pt x="5" y="53"/>
                    <a:pt x="6" y="53"/>
                  </a:cubicBezTo>
                  <a:cubicBezTo>
                    <a:pt x="6" y="54"/>
                    <a:pt x="10" y="55"/>
                    <a:pt x="11" y="56"/>
                  </a:cubicBezTo>
                  <a:cubicBezTo>
                    <a:pt x="12" y="56"/>
                    <a:pt x="13" y="57"/>
                    <a:pt x="13" y="57"/>
                  </a:cubicBezTo>
                  <a:cubicBezTo>
                    <a:pt x="14" y="58"/>
                    <a:pt x="15" y="58"/>
                    <a:pt x="15" y="58"/>
                  </a:cubicBezTo>
                  <a:cubicBezTo>
                    <a:pt x="16" y="58"/>
                    <a:pt x="16" y="59"/>
                    <a:pt x="17" y="59"/>
                  </a:cubicBezTo>
                  <a:cubicBezTo>
                    <a:pt x="17" y="60"/>
                    <a:pt x="17" y="60"/>
                    <a:pt x="17" y="60"/>
                  </a:cubicBezTo>
                  <a:cubicBezTo>
                    <a:pt x="17" y="60"/>
                    <a:pt x="19" y="61"/>
                    <a:pt x="20" y="62"/>
                  </a:cubicBezTo>
                  <a:cubicBezTo>
                    <a:pt x="20" y="62"/>
                    <a:pt x="21" y="62"/>
                    <a:pt x="21" y="62"/>
                  </a:cubicBezTo>
                  <a:cubicBezTo>
                    <a:pt x="21" y="62"/>
                    <a:pt x="22" y="63"/>
                    <a:pt x="22" y="63"/>
                  </a:cubicBezTo>
                  <a:cubicBezTo>
                    <a:pt x="22" y="64"/>
                    <a:pt x="22" y="65"/>
                    <a:pt x="22" y="65"/>
                  </a:cubicBezTo>
                  <a:cubicBezTo>
                    <a:pt x="22" y="65"/>
                    <a:pt x="21" y="67"/>
                    <a:pt x="21" y="67"/>
                  </a:cubicBezTo>
                  <a:cubicBezTo>
                    <a:pt x="21" y="68"/>
                    <a:pt x="20" y="71"/>
                    <a:pt x="20" y="71"/>
                  </a:cubicBezTo>
                  <a:cubicBezTo>
                    <a:pt x="20" y="72"/>
                    <a:pt x="21" y="73"/>
                    <a:pt x="22" y="73"/>
                  </a:cubicBezTo>
                  <a:cubicBezTo>
                    <a:pt x="22" y="73"/>
                    <a:pt x="22" y="74"/>
                    <a:pt x="22" y="74"/>
                  </a:cubicBezTo>
                  <a:cubicBezTo>
                    <a:pt x="21" y="74"/>
                    <a:pt x="21" y="77"/>
                    <a:pt x="22" y="77"/>
                  </a:cubicBezTo>
                  <a:cubicBezTo>
                    <a:pt x="23" y="77"/>
                    <a:pt x="23" y="79"/>
                    <a:pt x="23" y="79"/>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7" name="Freeform 1354"/>
            <p:cNvSpPr/>
            <p:nvPr/>
          </p:nvSpPr>
          <p:spPr bwMode="auto">
            <a:xfrm>
              <a:off x="4915" y="1672"/>
              <a:ext cx="3" cy="0"/>
            </a:xfrm>
            <a:custGeom>
              <a:gdLst>
                <a:gd fmla="*/ 1 w 1" name="T0"/>
                <a:gd fmla="*/ 1 w 1" name="T1"/>
                <a:gd fmla="*/ 1 w 1" name="T2"/>
              </a:gdLst>
              <a:cxnLst>
                <a:cxn ang="0">
                  <a:pos x="T0" y="0"/>
                </a:cxn>
                <a:cxn ang="0">
                  <a:pos x="T1" y="0"/>
                </a:cxn>
                <a:cxn ang="0">
                  <a:pos x="T2" y="0"/>
                </a:cxn>
              </a:cxnLst>
              <a:rect b="b" l="0" r="r" t="0"/>
              <a:pathLst>
                <a:path w="1">
                  <a:moveTo>
                    <a:pt x="1" y="0"/>
                  </a:moveTo>
                  <a:cubicBezTo>
                    <a:pt x="1" y="0"/>
                    <a:pt x="1" y="0"/>
                    <a:pt x="1" y="0"/>
                  </a:cubicBezTo>
                  <a:cubicBezTo>
                    <a:pt x="0" y="0"/>
                    <a:pt x="0" y="0"/>
                    <a:pt x="1" y="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8" name="Freeform 1355"/>
            <p:cNvSpPr/>
            <p:nvPr/>
          </p:nvSpPr>
          <p:spPr bwMode="auto">
            <a:xfrm>
              <a:off x="4896" y="1567"/>
              <a:ext cx="39" cy="27"/>
            </a:xfrm>
            <a:custGeom>
              <a:gdLst>
                <a:gd fmla="*/ 3 w 16" name="T0"/>
                <a:gd fmla="*/ 11 h 11" name="T1"/>
                <a:gd fmla="*/ 6 w 16" name="T2"/>
                <a:gd fmla="*/ 10 h 11" name="T3"/>
                <a:gd fmla="*/ 6 w 16" name="T4"/>
                <a:gd fmla="*/ 9 h 11" name="T5"/>
                <a:gd fmla="*/ 6 w 16" name="T6"/>
                <a:gd fmla="*/ 9 h 11" name="T7"/>
                <a:gd fmla="*/ 7 w 16" name="T8"/>
                <a:gd fmla="*/ 7 h 11" name="T9"/>
                <a:gd fmla="*/ 10 w 16" name="T10"/>
                <a:gd fmla="*/ 5 h 11" name="T11"/>
                <a:gd fmla="*/ 12 w 16" name="T12"/>
                <a:gd fmla="*/ 4 h 11" name="T13"/>
                <a:gd fmla="*/ 13 w 16" name="T14"/>
                <a:gd fmla="*/ 3 h 11" name="T15"/>
                <a:gd fmla="*/ 15 w 16" name="T16"/>
                <a:gd fmla="*/ 1 h 11" name="T17"/>
                <a:gd fmla="*/ 16 w 16" name="T18"/>
                <a:gd fmla="*/ 0 h 11" name="T19"/>
                <a:gd fmla="*/ 10 w 16" name="T20"/>
                <a:gd fmla="*/ 4 h 11" name="T21"/>
                <a:gd fmla="*/ 0 w 16" name="T22"/>
                <a:gd fmla="*/ 11 h 11" name="T23"/>
                <a:gd fmla="*/ 3 w 16" name="T24"/>
                <a:gd fmla="*/ 11 h 1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1" w="16">
                  <a:moveTo>
                    <a:pt x="3" y="11"/>
                  </a:moveTo>
                  <a:cubicBezTo>
                    <a:pt x="4" y="11"/>
                    <a:pt x="6" y="11"/>
                    <a:pt x="6" y="10"/>
                  </a:cubicBezTo>
                  <a:cubicBezTo>
                    <a:pt x="6" y="10"/>
                    <a:pt x="6" y="9"/>
                    <a:pt x="6" y="9"/>
                  </a:cubicBezTo>
                  <a:cubicBezTo>
                    <a:pt x="6" y="9"/>
                    <a:pt x="6" y="9"/>
                    <a:pt x="6" y="9"/>
                  </a:cubicBezTo>
                  <a:cubicBezTo>
                    <a:pt x="7" y="9"/>
                    <a:pt x="7" y="7"/>
                    <a:pt x="7" y="7"/>
                  </a:cubicBezTo>
                  <a:cubicBezTo>
                    <a:pt x="8" y="6"/>
                    <a:pt x="10" y="6"/>
                    <a:pt x="10" y="5"/>
                  </a:cubicBezTo>
                  <a:cubicBezTo>
                    <a:pt x="11" y="5"/>
                    <a:pt x="12" y="4"/>
                    <a:pt x="12" y="4"/>
                  </a:cubicBezTo>
                  <a:cubicBezTo>
                    <a:pt x="13" y="4"/>
                    <a:pt x="14" y="3"/>
                    <a:pt x="13" y="3"/>
                  </a:cubicBezTo>
                  <a:cubicBezTo>
                    <a:pt x="13" y="2"/>
                    <a:pt x="15" y="2"/>
                    <a:pt x="15" y="1"/>
                  </a:cubicBezTo>
                  <a:cubicBezTo>
                    <a:pt x="16" y="1"/>
                    <a:pt x="16" y="0"/>
                    <a:pt x="16" y="0"/>
                  </a:cubicBezTo>
                  <a:cubicBezTo>
                    <a:pt x="16" y="0"/>
                    <a:pt x="13" y="2"/>
                    <a:pt x="10" y="4"/>
                  </a:cubicBezTo>
                  <a:cubicBezTo>
                    <a:pt x="6" y="6"/>
                    <a:pt x="3" y="9"/>
                    <a:pt x="0" y="11"/>
                  </a:cubicBezTo>
                  <a:cubicBezTo>
                    <a:pt x="1" y="11"/>
                    <a:pt x="3" y="11"/>
                    <a:pt x="3" y="1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0" name="Freeform 1356"/>
            <p:cNvSpPr/>
            <p:nvPr/>
          </p:nvSpPr>
          <p:spPr bwMode="auto">
            <a:xfrm>
              <a:off x="4975" y="1584"/>
              <a:ext cx="222" cy="241"/>
            </a:xfrm>
            <a:custGeom>
              <a:gdLst>
                <a:gd fmla="*/ 32 w 93" name="T0"/>
                <a:gd fmla="*/ 93 h 101" name="T1"/>
                <a:gd fmla="*/ 38 w 93" name="T2"/>
                <a:gd fmla="*/ 73 h 101" name="T3"/>
                <a:gd fmla="*/ 39 w 93" name="T4"/>
                <a:gd fmla="*/ 64 h 101" name="T5"/>
                <a:gd fmla="*/ 33 w 93" name="T6"/>
                <a:gd fmla="*/ 53 h 101" name="T7"/>
                <a:gd fmla="*/ 42 w 93" name="T8"/>
                <a:gd fmla="*/ 62 h 101" name="T9"/>
                <a:gd fmla="*/ 47 w 93" name="T10"/>
                <a:gd fmla="*/ 54 h 101" name="T11"/>
                <a:gd fmla="*/ 43 w 93" name="T12"/>
                <a:gd fmla="*/ 49 h 101" name="T13"/>
                <a:gd fmla="*/ 50 w 93" name="T14"/>
                <a:gd fmla="*/ 54 h 101" name="T15"/>
                <a:gd fmla="*/ 55 w 93" name="T16"/>
                <a:gd fmla="*/ 57 h 101" name="T17"/>
                <a:gd fmla="*/ 59 w 93" name="T18"/>
                <a:gd fmla="*/ 66 h 101" name="T19"/>
                <a:gd fmla="*/ 63 w 93" name="T20"/>
                <a:gd fmla="*/ 60 h 101" name="T21"/>
                <a:gd fmla="*/ 69 w 93" name="T22"/>
                <a:gd fmla="*/ 58 h 101" name="T23"/>
                <a:gd fmla="*/ 73 w 93" name="T24"/>
                <a:gd fmla="*/ 64 h 101" name="T25"/>
                <a:gd fmla="*/ 76 w 93" name="T26"/>
                <a:gd fmla="*/ 69 h 101" name="T27"/>
                <a:gd fmla="*/ 77 w 93" name="T28"/>
                <a:gd fmla="*/ 66 h 101" name="T29"/>
                <a:gd fmla="*/ 81 w 93" name="T30"/>
                <a:gd fmla="*/ 57 h 101" name="T31"/>
                <a:gd fmla="*/ 86 w 93" name="T32"/>
                <a:gd fmla="*/ 47 h 101" name="T33"/>
                <a:gd fmla="*/ 87 w 93" name="T34"/>
                <a:gd fmla="*/ 42 h 101" name="T35"/>
                <a:gd fmla="*/ 92 w 93" name="T36"/>
                <a:gd fmla="*/ 38 h 101" name="T37"/>
                <a:gd fmla="*/ 73 w 93" name="T38"/>
                <a:gd fmla="*/ 5 h 101" name="T39"/>
                <a:gd fmla="*/ 68 w 93" name="T40"/>
                <a:gd fmla="*/ 1 h 101" name="T41"/>
                <a:gd fmla="*/ 62 w 93" name="T42"/>
                <a:gd fmla="*/ 3 h 101" name="T43"/>
                <a:gd fmla="*/ 55 w 93" name="T44"/>
                <a:gd fmla="*/ 6 h 101" name="T45"/>
                <a:gd fmla="*/ 52 w 93" name="T46"/>
                <a:gd fmla="*/ 8 h 101" name="T47"/>
                <a:gd fmla="*/ 44 w 93" name="T48"/>
                <a:gd fmla="*/ 10 h 101" name="T49"/>
                <a:gd fmla="*/ 37 w 93" name="T50"/>
                <a:gd fmla="*/ 12 h 101" name="T51"/>
                <a:gd fmla="*/ 29 w 93" name="T52"/>
                <a:gd fmla="*/ 10 h 101" name="T53"/>
                <a:gd fmla="*/ 22 w 93" name="T54"/>
                <a:gd fmla="*/ 10 h 101" name="T55"/>
                <a:gd fmla="*/ 16 w 93" name="T56"/>
                <a:gd fmla="*/ 16 h 101" name="T57"/>
                <a:gd fmla="*/ 15 w 93" name="T58"/>
                <a:gd fmla="*/ 25 h 101" name="T59"/>
                <a:gd fmla="*/ 11 w 93" name="T60"/>
                <a:gd fmla="*/ 30 h 101" name="T61"/>
                <a:gd fmla="*/ 9 w 93" name="T62"/>
                <a:gd fmla="*/ 23 h 101" name="T63"/>
                <a:gd fmla="*/ 8 w 93" name="T64"/>
                <a:gd fmla="*/ 26 h 101" name="T65"/>
                <a:gd fmla="*/ 9 w 93" name="T66"/>
                <a:gd fmla="*/ 31 h 101" name="T67"/>
                <a:gd fmla="*/ 8 w 93" name="T68"/>
                <a:gd fmla="*/ 34 h 101" name="T69"/>
                <a:gd fmla="*/ 4 w 93" name="T70"/>
                <a:gd fmla="*/ 39 h 101" name="T71"/>
                <a:gd fmla="*/ 10 w 93" name="T72"/>
                <a:gd fmla="*/ 41 h 101" name="T73"/>
                <a:gd fmla="*/ 17 w 93" name="T74"/>
                <a:gd fmla="*/ 40 h 101" name="T75"/>
                <a:gd fmla="*/ 19 w 93" name="T76"/>
                <a:gd fmla="*/ 43 h 101" name="T77"/>
                <a:gd fmla="*/ 20 w 93" name="T78"/>
                <a:gd fmla="*/ 38 h 101" name="T79"/>
                <a:gd fmla="*/ 23 w 93" name="T80"/>
                <a:gd fmla="*/ 41 h 101" name="T81"/>
                <a:gd fmla="*/ 26 w 93" name="T82"/>
                <a:gd fmla="*/ 45 h 101" name="T83"/>
                <a:gd fmla="*/ 26 w 93" name="T84"/>
                <a:gd fmla="*/ 42 h 101" name="T85"/>
                <a:gd fmla="*/ 31 w 93" name="T86"/>
                <a:gd fmla="*/ 45 h 101" name="T87"/>
                <a:gd fmla="*/ 26 w 93" name="T88"/>
                <a:gd fmla="*/ 47 h 101" name="T89"/>
                <a:gd fmla="*/ 17 w 93" name="T90"/>
                <a:gd fmla="*/ 43 h 101" name="T91"/>
                <a:gd fmla="*/ 5 w 93" name="T92"/>
                <a:gd fmla="*/ 45 h 101" name="T93"/>
                <a:gd fmla="*/ 0 w 93" name="T94"/>
                <a:gd fmla="*/ 55 h 101" name="T95"/>
                <a:gd fmla="*/ 8 w 93" name="T96"/>
                <a:gd fmla="*/ 70 h 101" name="T97"/>
                <a:gd fmla="*/ 14 w 93" name="T98"/>
                <a:gd fmla="*/ 70 h 101" name="T99"/>
                <a:gd fmla="*/ 18 w 93" name="T100"/>
                <a:gd fmla="*/ 82 h 101" name="T101"/>
                <a:gd fmla="*/ 21 w 93" name="T102"/>
                <a:gd fmla="*/ 99 h 101"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00" w="93">
                  <a:moveTo>
                    <a:pt x="26" y="100"/>
                  </a:moveTo>
                  <a:cubicBezTo>
                    <a:pt x="27" y="100"/>
                    <a:pt x="29" y="97"/>
                    <a:pt x="29" y="97"/>
                  </a:cubicBezTo>
                  <a:cubicBezTo>
                    <a:pt x="30" y="96"/>
                    <a:pt x="30" y="94"/>
                    <a:pt x="31" y="94"/>
                  </a:cubicBezTo>
                  <a:cubicBezTo>
                    <a:pt x="31" y="94"/>
                    <a:pt x="31" y="93"/>
                    <a:pt x="32" y="93"/>
                  </a:cubicBezTo>
                  <a:cubicBezTo>
                    <a:pt x="32" y="93"/>
                    <a:pt x="33" y="89"/>
                    <a:pt x="34" y="88"/>
                  </a:cubicBezTo>
                  <a:cubicBezTo>
                    <a:pt x="35" y="87"/>
                    <a:pt x="36" y="82"/>
                    <a:pt x="36" y="81"/>
                  </a:cubicBezTo>
                  <a:cubicBezTo>
                    <a:pt x="36" y="79"/>
                    <a:pt x="36" y="76"/>
                    <a:pt x="37" y="75"/>
                  </a:cubicBezTo>
                  <a:cubicBezTo>
                    <a:pt x="37" y="75"/>
                    <a:pt x="38" y="73"/>
                    <a:pt x="38" y="73"/>
                  </a:cubicBezTo>
                  <a:cubicBezTo>
                    <a:pt x="39" y="73"/>
                    <a:pt x="41" y="70"/>
                    <a:pt x="41" y="69"/>
                  </a:cubicBezTo>
                  <a:cubicBezTo>
                    <a:pt x="42" y="67"/>
                    <a:pt x="43" y="65"/>
                    <a:pt x="43" y="64"/>
                  </a:cubicBezTo>
                  <a:cubicBezTo>
                    <a:pt x="42" y="64"/>
                    <a:pt x="41" y="63"/>
                    <a:pt x="41" y="64"/>
                  </a:cubicBezTo>
                  <a:cubicBezTo>
                    <a:pt x="40" y="64"/>
                    <a:pt x="39" y="64"/>
                    <a:pt x="39" y="64"/>
                  </a:cubicBezTo>
                  <a:cubicBezTo>
                    <a:pt x="38" y="64"/>
                    <a:pt x="37" y="62"/>
                    <a:pt x="36" y="61"/>
                  </a:cubicBezTo>
                  <a:cubicBezTo>
                    <a:pt x="36" y="61"/>
                    <a:pt x="35" y="58"/>
                    <a:pt x="35" y="58"/>
                  </a:cubicBezTo>
                  <a:cubicBezTo>
                    <a:pt x="35" y="57"/>
                    <a:pt x="34" y="56"/>
                    <a:pt x="33" y="55"/>
                  </a:cubicBezTo>
                  <a:cubicBezTo>
                    <a:pt x="33" y="55"/>
                    <a:pt x="33" y="54"/>
                    <a:pt x="33" y="53"/>
                  </a:cubicBezTo>
                  <a:cubicBezTo>
                    <a:pt x="33" y="53"/>
                    <a:pt x="33" y="53"/>
                    <a:pt x="33" y="54"/>
                  </a:cubicBezTo>
                  <a:cubicBezTo>
                    <a:pt x="34" y="55"/>
                    <a:pt x="35" y="57"/>
                    <a:pt x="36" y="58"/>
                  </a:cubicBezTo>
                  <a:cubicBezTo>
                    <a:pt x="36" y="59"/>
                    <a:pt x="38" y="61"/>
                    <a:pt x="38" y="62"/>
                  </a:cubicBezTo>
                  <a:cubicBezTo>
                    <a:pt x="38" y="63"/>
                    <a:pt x="41" y="62"/>
                    <a:pt x="42" y="62"/>
                  </a:cubicBezTo>
                  <a:cubicBezTo>
                    <a:pt x="43" y="61"/>
                    <a:pt x="44" y="61"/>
                    <a:pt x="44" y="60"/>
                  </a:cubicBezTo>
                  <a:cubicBezTo>
                    <a:pt x="44" y="60"/>
                    <a:pt x="46" y="59"/>
                    <a:pt x="46" y="59"/>
                  </a:cubicBezTo>
                  <a:cubicBezTo>
                    <a:pt x="47" y="59"/>
                    <a:pt x="47" y="57"/>
                    <a:pt x="48" y="57"/>
                  </a:cubicBezTo>
                  <a:cubicBezTo>
                    <a:pt x="48" y="56"/>
                    <a:pt x="47" y="55"/>
                    <a:pt x="47" y="54"/>
                  </a:cubicBezTo>
                  <a:cubicBezTo>
                    <a:pt x="47" y="54"/>
                    <a:pt x="45" y="53"/>
                    <a:pt x="45" y="53"/>
                  </a:cubicBezTo>
                  <a:cubicBezTo>
                    <a:pt x="45" y="54"/>
                    <a:pt x="44" y="52"/>
                    <a:pt x="44" y="52"/>
                  </a:cubicBezTo>
                  <a:cubicBezTo>
                    <a:pt x="43" y="51"/>
                    <a:pt x="42" y="51"/>
                    <a:pt x="42" y="50"/>
                  </a:cubicBezTo>
                  <a:cubicBezTo>
                    <a:pt x="42" y="50"/>
                    <a:pt x="42" y="49"/>
                    <a:pt x="43" y="49"/>
                  </a:cubicBezTo>
                  <a:cubicBezTo>
                    <a:pt x="43" y="49"/>
                    <a:pt x="45" y="51"/>
                    <a:pt x="46" y="51"/>
                  </a:cubicBezTo>
                  <a:cubicBezTo>
                    <a:pt x="46" y="52"/>
                    <a:pt x="47" y="54"/>
                    <a:pt x="47" y="54"/>
                  </a:cubicBezTo>
                  <a:cubicBezTo>
                    <a:pt x="47" y="54"/>
                    <a:pt x="49" y="54"/>
                    <a:pt x="49" y="54"/>
                  </a:cubicBezTo>
                  <a:cubicBezTo>
                    <a:pt x="50" y="54"/>
                    <a:pt x="50" y="54"/>
                    <a:pt x="50" y="54"/>
                  </a:cubicBezTo>
                  <a:cubicBezTo>
                    <a:pt x="51" y="54"/>
                    <a:pt x="51" y="54"/>
                    <a:pt x="51" y="54"/>
                  </a:cubicBezTo>
                  <a:cubicBezTo>
                    <a:pt x="53" y="54"/>
                    <a:pt x="53" y="54"/>
                    <a:pt x="53" y="54"/>
                  </a:cubicBezTo>
                  <a:cubicBezTo>
                    <a:pt x="54" y="55"/>
                    <a:pt x="54" y="55"/>
                    <a:pt x="54" y="56"/>
                  </a:cubicBezTo>
                  <a:cubicBezTo>
                    <a:pt x="54" y="56"/>
                    <a:pt x="54" y="57"/>
                    <a:pt x="55" y="57"/>
                  </a:cubicBezTo>
                  <a:cubicBezTo>
                    <a:pt x="55" y="57"/>
                    <a:pt x="55" y="58"/>
                    <a:pt x="55" y="58"/>
                  </a:cubicBezTo>
                  <a:cubicBezTo>
                    <a:pt x="56" y="59"/>
                    <a:pt x="57" y="60"/>
                    <a:pt x="57" y="61"/>
                  </a:cubicBezTo>
                  <a:cubicBezTo>
                    <a:pt x="57" y="62"/>
                    <a:pt x="58" y="64"/>
                    <a:pt x="58" y="64"/>
                  </a:cubicBezTo>
                  <a:cubicBezTo>
                    <a:pt x="58" y="64"/>
                    <a:pt x="59" y="66"/>
                    <a:pt x="59" y="66"/>
                  </a:cubicBezTo>
                  <a:cubicBezTo>
                    <a:pt x="59" y="66"/>
                    <a:pt x="59" y="67"/>
                    <a:pt x="60" y="67"/>
                  </a:cubicBezTo>
                  <a:cubicBezTo>
                    <a:pt x="60" y="67"/>
                    <a:pt x="61" y="64"/>
                    <a:pt x="61" y="63"/>
                  </a:cubicBezTo>
                  <a:cubicBezTo>
                    <a:pt x="61" y="62"/>
                    <a:pt x="62" y="61"/>
                    <a:pt x="62" y="61"/>
                  </a:cubicBezTo>
                  <a:cubicBezTo>
                    <a:pt x="62" y="61"/>
                    <a:pt x="63" y="61"/>
                    <a:pt x="63" y="60"/>
                  </a:cubicBezTo>
                  <a:cubicBezTo>
                    <a:pt x="63" y="60"/>
                    <a:pt x="64" y="60"/>
                    <a:pt x="64" y="60"/>
                  </a:cubicBezTo>
                  <a:cubicBezTo>
                    <a:pt x="64" y="60"/>
                    <a:pt x="64" y="58"/>
                    <a:pt x="65" y="58"/>
                  </a:cubicBezTo>
                  <a:cubicBezTo>
                    <a:pt x="65" y="57"/>
                    <a:pt x="66" y="56"/>
                    <a:pt x="67" y="56"/>
                  </a:cubicBezTo>
                  <a:cubicBezTo>
                    <a:pt x="67" y="56"/>
                    <a:pt x="69" y="57"/>
                    <a:pt x="69" y="58"/>
                  </a:cubicBezTo>
                  <a:cubicBezTo>
                    <a:pt x="69" y="58"/>
                    <a:pt x="69" y="59"/>
                    <a:pt x="69" y="60"/>
                  </a:cubicBezTo>
                  <a:cubicBezTo>
                    <a:pt x="69" y="60"/>
                    <a:pt x="70" y="61"/>
                    <a:pt x="71" y="61"/>
                  </a:cubicBezTo>
                  <a:cubicBezTo>
                    <a:pt x="71" y="61"/>
                    <a:pt x="72" y="62"/>
                    <a:pt x="72" y="62"/>
                  </a:cubicBezTo>
                  <a:cubicBezTo>
                    <a:pt x="72" y="62"/>
                    <a:pt x="72" y="63"/>
                    <a:pt x="73" y="64"/>
                  </a:cubicBezTo>
                  <a:cubicBezTo>
                    <a:pt x="73" y="64"/>
                    <a:pt x="73" y="65"/>
                    <a:pt x="73" y="65"/>
                  </a:cubicBezTo>
                  <a:cubicBezTo>
                    <a:pt x="72" y="66"/>
                    <a:pt x="73" y="67"/>
                    <a:pt x="73" y="67"/>
                  </a:cubicBezTo>
                  <a:cubicBezTo>
                    <a:pt x="73" y="68"/>
                    <a:pt x="75" y="70"/>
                    <a:pt x="76" y="71"/>
                  </a:cubicBezTo>
                  <a:cubicBezTo>
                    <a:pt x="76" y="71"/>
                    <a:pt x="77" y="69"/>
                    <a:pt x="76" y="69"/>
                  </a:cubicBezTo>
                  <a:cubicBezTo>
                    <a:pt x="76" y="68"/>
                    <a:pt x="75" y="67"/>
                    <a:pt x="74" y="66"/>
                  </a:cubicBezTo>
                  <a:cubicBezTo>
                    <a:pt x="74" y="66"/>
                    <a:pt x="74" y="64"/>
                    <a:pt x="74" y="64"/>
                  </a:cubicBezTo>
                  <a:cubicBezTo>
                    <a:pt x="74" y="63"/>
                    <a:pt x="75" y="64"/>
                    <a:pt x="76" y="64"/>
                  </a:cubicBezTo>
                  <a:cubicBezTo>
                    <a:pt x="76" y="65"/>
                    <a:pt x="77" y="65"/>
                    <a:pt x="77" y="66"/>
                  </a:cubicBezTo>
                  <a:cubicBezTo>
                    <a:pt x="77" y="66"/>
                    <a:pt x="79" y="64"/>
                    <a:pt x="80" y="63"/>
                  </a:cubicBezTo>
                  <a:cubicBezTo>
                    <a:pt x="80" y="61"/>
                    <a:pt x="81" y="59"/>
                    <a:pt x="81" y="59"/>
                  </a:cubicBezTo>
                  <a:cubicBezTo>
                    <a:pt x="81" y="58"/>
                    <a:pt x="80" y="58"/>
                    <a:pt x="80" y="58"/>
                  </a:cubicBezTo>
                  <a:cubicBezTo>
                    <a:pt x="80" y="58"/>
                    <a:pt x="81" y="57"/>
                    <a:pt x="81" y="57"/>
                  </a:cubicBezTo>
                  <a:cubicBezTo>
                    <a:pt x="82" y="57"/>
                    <a:pt x="84" y="55"/>
                    <a:pt x="84" y="54"/>
                  </a:cubicBezTo>
                  <a:cubicBezTo>
                    <a:pt x="85" y="53"/>
                    <a:pt x="86" y="52"/>
                    <a:pt x="86" y="52"/>
                  </a:cubicBezTo>
                  <a:cubicBezTo>
                    <a:pt x="86" y="52"/>
                    <a:pt x="86" y="50"/>
                    <a:pt x="87" y="49"/>
                  </a:cubicBezTo>
                  <a:cubicBezTo>
                    <a:pt x="87" y="49"/>
                    <a:pt x="86" y="47"/>
                    <a:pt x="86" y="47"/>
                  </a:cubicBezTo>
                  <a:cubicBezTo>
                    <a:pt x="86" y="46"/>
                    <a:pt x="85" y="46"/>
                    <a:pt x="85" y="45"/>
                  </a:cubicBezTo>
                  <a:cubicBezTo>
                    <a:pt x="85" y="45"/>
                    <a:pt x="85" y="44"/>
                    <a:pt x="85" y="44"/>
                  </a:cubicBezTo>
                  <a:cubicBezTo>
                    <a:pt x="85" y="43"/>
                    <a:pt x="86" y="43"/>
                    <a:pt x="86" y="43"/>
                  </a:cubicBezTo>
                  <a:cubicBezTo>
                    <a:pt x="86" y="43"/>
                    <a:pt x="87" y="42"/>
                    <a:pt x="87" y="42"/>
                  </a:cubicBezTo>
                  <a:cubicBezTo>
                    <a:pt x="87" y="41"/>
                    <a:pt x="87" y="42"/>
                    <a:pt x="87" y="42"/>
                  </a:cubicBezTo>
                  <a:cubicBezTo>
                    <a:pt x="88" y="43"/>
                    <a:pt x="88" y="45"/>
                    <a:pt x="89" y="45"/>
                  </a:cubicBezTo>
                  <a:cubicBezTo>
                    <a:pt x="89" y="45"/>
                    <a:pt x="91" y="43"/>
                    <a:pt x="91" y="41"/>
                  </a:cubicBezTo>
                  <a:cubicBezTo>
                    <a:pt x="90" y="40"/>
                    <a:pt x="91" y="38"/>
                    <a:pt x="92" y="38"/>
                  </a:cubicBezTo>
                  <a:cubicBezTo>
                    <a:pt x="92" y="38"/>
                    <a:pt x="93" y="36"/>
                    <a:pt x="93" y="36"/>
                  </a:cubicBezTo>
                  <a:cubicBezTo>
                    <a:pt x="89" y="24"/>
                    <a:pt x="83" y="14"/>
                    <a:pt x="74" y="5"/>
                  </a:cubicBezTo>
                  <a:cubicBezTo>
                    <a:pt x="74" y="5"/>
                    <a:pt x="74" y="5"/>
                    <a:pt x="74" y="5"/>
                  </a:cubicBezTo>
                  <a:cubicBezTo>
                    <a:pt x="73" y="5"/>
                    <a:pt x="73" y="5"/>
                    <a:pt x="73" y="5"/>
                  </a:cubicBezTo>
                  <a:cubicBezTo>
                    <a:pt x="72" y="5"/>
                    <a:pt x="72" y="4"/>
                    <a:pt x="72" y="4"/>
                  </a:cubicBezTo>
                  <a:cubicBezTo>
                    <a:pt x="72" y="4"/>
                    <a:pt x="72" y="3"/>
                    <a:pt x="72" y="3"/>
                  </a:cubicBezTo>
                  <a:cubicBezTo>
                    <a:pt x="71" y="3"/>
                    <a:pt x="71" y="2"/>
                    <a:pt x="70" y="1"/>
                  </a:cubicBezTo>
                  <a:cubicBezTo>
                    <a:pt x="69" y="1"/>
                    <a:pt x="69" y="1"/>
                    <a:pt x="68" y="1"/>
                  </a:cubicBezTo>
                  <a:cubicBezTo>
                    <a:pt x="68" y="1"/>
                    <a:pt x="66" y="1"/>
                    <a:pt x="66" y="1"/>
                  </a:cubicBezTo>
                  <a:cubicBezTo>
                    <a:pt x="66" y="0"/>
                    <a:pt x="65" y="1"/>
                    <a:pt x="65" y="1"/>
                  </a:cubicBezTo>
                  <a:cubicBezTo>
                    <a:pt x="65" y="2"/>
                    <a:pt x="63" y="2"/>
                    <a:pt x="63" y="2"/>
                  </a:cubicBezTo>
                  <a:cubicBezTo>
                    <a:pt x="63" y="3"/>
                    <a:pt x="62" y="3"/>
                    <a:pt x="62" y="3"/>
                  </a:cubicBezTo>
                  <a:cubicBezTo>
                    <a:pt x="62" y="2"/>
                    <a:pt x="61" y="3"/>
                    <a:pt x="60" y="3"/>
                  </a:cubicBezTo>
                  <a:cubicBezTo>
                    <a:pt x="59" y="3"/>
                    <a:pt x="58" y="4"/>
                    <a:pt x="58" y="4"/>
                  </a:cubicBezTo>
                  <a:cubicBezTo>
                    <a:pt x="57" y="4"/>
                    <a:pt x="56" y="5"/>
                    <a:pt x="56" y="5"/>
                  </a:cubicBezTo>
                  <a:cubicBezTo>
                    <a:pt x="56" y="5"/>
                    <a:pt x="55" y="6"/>
                    <a:pt x="55" y="6"/>
                  </a:cubicBezTo>
                  <a:cubicBezTo>
                    <a:pt x="55" y="6"/>
                    <a:pt x="55" y="8"/>
                    <a:pt x="55" y="8"/>
                  </a:cubicBezTo>
                  <a:cubicBezTo>
                    <a:pt x="56" y="8"/>
                    <a:pt x="55" y="8"/>
                    <a:pt x="54" y="7"/>
                  </a:cubicBezTo>
                  <a:cubicBezTo>
                    <a:pt x="54" y="7"/>
                    <a:pt x="53" y="8"/>
                    <a:pt x="53" y="8"/>
                  </a:cubicBezTo>
                  <a:cubicBezTo>
                    <a:pt x="53" y="8"/>
                    <a:pt x="52" y="8"/>
                    <a:pt x="52" y="8"/>
                  </a:cubicBezTo>
                  <a:cubicBezTo>
                    <a:pt x="52" y="7"/>
                    <a:pt x="51" y="7"/>
                    <a:pt x="51" y="7"/>
                  </a:cubicBezTo>
                  <a:cubicBezTo>
                    <a:pt x="51" y="8"/>
                    <a:pt x="50" y="7"/>
                    <a:pt x="50" y="7"/>
                  </a:cubicBezTo>
                  <a:cubicBezTo>
                    <a:pt x="49" y="7"/>
                    <a:pt x="48" y="8"/>
                    <a:pt x="47" y="9"/>
                  </a:cubicBezTo>
                  <a:cubicBezTo>
                    <a:pt x="47" y="9"/>
                    <a:pt x="44" y="10"/>
                    <a:pt x="44" y="10"/>
                  </a:cubicBezTo>
                  <a:cubicBezTo>
                    <a:pt x="43" y="9"/>
                    <a:pt x="43" y="11"/>
                    <a:pt x="43" y="11"/>
                  </a:cubicBezTo>
                  <a:cubicBezTo>
                    <a:pt x="44" y="11"/>
                    <a:pt x="42" y="11"/>
                    <a:pt x="41" y="11"/>
                  </a:cubicBezTo>
                  <a:cubicBezTo>
                    <a:pt x="41" y="11"/>
                    <a:pt x="38" y="12"/>
                    <a:pt x="38" y="12"/>
                  </a:cubicBezTo>
                  <a:cubicBezTo>
                    <a:pt x="37" y="13"/>
                    <a:pt x="37" y="12"/>
                    <a:pt x="37" y="12"/>
                  </a:cubicBezTo>
                  <a:cubicBezTo>
                    <a:pt x="37" y="12"/>
                    <a:pt x="36" y="11"/>
                    <a:pt x="36" y="11"/>
                  </a:cubicBezTo>
                  <a:cubicBezTo>
                    <a:pt x="35" y="11"/>
                    <a:pt x="35" y="13"/>
                    <a:pt x="34" y="13"/>
                  </a:cubicBezTo>
                  <a:cubicBezTo>
                    <a:pt x="34" y="14"/>
                    <a:pt x="33" y="12"/>
                    <a:pt x="32" y="11"/>
                  </a:cubicBezTo>
                  <a:cubicBezTo>
                    <a:pt x="31" y="11"/>
                    <a:pt x="29" y="10"/>
                    <a:pt x="29" y="10"/>
                  </a:cubicBezTo>
                  <a:cubicBezTo>
                    <a:pt x="28" y="10"/>
                    <a:pt x="27" y="9"/>
                    <a:pt x="27" y="9"/>
                  </a:cubicBezTo>
                  <a:cubicBezTo>
                    <a:pt x="27" y="8"/>
                    <a:pt x="26" y="8"/>
                    <a:pt x="25" y="8"/>
                  </a:cubicBezTo>
                  <a:cubicBezTo>
                    <a:pt x="25" y="8"/>
                    <a:pt x="23" y="9"/>
                    <a:pt x="23" y="9"/>
                  </a:cubicBezTo>
                  <a:cubicBezTo>
                    <a:pt x="22" y="10"/>
                    <a:pt x="22" y="9"/>
                    <a:pt x="22" y="10"/>
                  </a:cubicBezTo>
                  <a:cubicBezTo>
                    <a:pt x="21" y="10"/>
                    <a:pt x="20" y="11"/>
                    <a:pt x="19" y="12"/>
                  </a:cubicBezTo>
                  <a:cubicBezTo>
                    <a:pt x="19" y="12"/>
                    <a:pt x="17" y="14"/>
                    <a:pt x="17" y="15"/>
                  </a:cubicBezTo>
                  <a:cubicBezTo>
                    <a:pt x="17" y="15"/>
                    <a:pt x="16" y="16"/>
                    <a:pt x="16" y="16"/>
                  </a:cubicBezTo>
                  <a:cubicBezTo>
                    <a:pt x="16" y="16"/>
                    <a:pt x="16" y="16"/>
                    <a:pt x="16" y="16"/>
                  </a:cubicBezTo>
                  <a:cubicBezTo>
                    <a:pt x="16" y="17"/>
                    <a:pt x="14" y="18"/>
                    <a:pt x="14" y="18"/>
                  </a:cubicBezTo>
                  <a:cubicBezTo>
                    <a:pt x="13" y="19"/>
                    <a:pt x="14" y="21"/>
                    <a:pt x="14" y="22"/>
                  </a:cubicBezTo>
                  <a:cubicBezTo>
                    <a:pt x="14" y="23"/>
                    <a:pt x="14" y="24"/>
                    <a:pt x="15" y="24"/>
                  </a:cubicBezTo>
                  <a:cubicBezTo>
                    <a:pt x="15" y="24"/>
                    <a:pt x="15" y="25"/>
                    <a:pt x="15" y="25"/>
                  </a:cubicBezTo>
                  <a:cubicBezTo>
                    <a:pt x="15" y="26"/>
                    <a:pt x="15" y="26"/>
                    <a:pt x="15" y="26"/>
                  </a:cubicBezTo>
                  <a:cubicBezTo>
                    <a:pt x="15" y="27"/>
                    <a:pt x="14" y="27"/>
                    <a:pt x="14" y="27"/>
                  </a:cubicBezTo>
                  <a:cubicBezTo>
                    <a:pt x="13" y="27"/>
                    <a:pt x="13" y="28"/>
                    <a:pt x="12" y="29"/>
                  </a:cubicBezTo>
                  <a:cubicBezTo>
                    <a:pt x="12" y="29"/>
                    <a:pt x="11" y="29"/>
                    <a:pt x="11" y="30"/>
                  </a:cubicBezTo>
                  <a:cubicBezTo>
                    <a:pt x="11" y="29"/>
                    <a:pt x="11" y="29"/>
                    <a:pt x="11" y="29"/>
                  </a:cubicBezTo>
                  <a:cubicBezTo>
                    <a:pt x="11" y="28"/>
                    <a:pt x="11" y="27"/>
                    <a:pt x="11" y="27"/>
                  </a:cubicBezTo>
                  <a:cubicBezTo>
                    <a:pt x="11" y="27"/>
                    <a:pt x="11" y="25"/>
                    <a:pt x="10" y="24"/>
                  </a:cubicBezTo>
                  <a:cubicBezTo>
                    <a:pt x="10" y="24"/>
                    <a:pt x="9" y="23"/>
                    <a:pt x="9" y="23"/>
                  </a:cubicBezTo>
                  <a:cubicBezTo>
                    <a:pt x="9" y="23"/>
                    <a:pt x="9" y="22"/>
                    <a:pt x="9" y="22"/>
                  </a:cubicBezTo>
                  <a:cubicBezTo>
                    <a:pt x="9" y="22"/>
                    <a:pt x="8" y="21"/>
                    <a:pt x="8" y="22"/>
                  </a:cubicBezTo>
                  <a:cubicBezTo>
                    <a:pt x="7" y="22"/>
                    <a:pt x="7" y="24"/>
                    <a:pt x="7" y="25"/>
                  </a:cubicBezTo>
                  <a:cubicBezTo>
                    <a:pt x="7" y="25"/>
                    <a:pt x="8" y="26"/>
                    <a:pt x="8" y="26"/>
                  </a:cubicBezTo>
                  <a:cubicBezTo>
                    <a:pt x="8" y="26"/>
                    <a:pt x="8" y="27"/>
                    <a:pt x="8" y="27"/>
                  </a:cubicBezTo>
                  <a:cubicBezTo>
                    <a:pt x="7" y="27"/>
                    <a:pt x="7" y="29"/>
                    <a:pt x="7" y="29"/>
                  </a:cubicBezTo>
                  <a:cubicBezTo>
                    <a:pt x="7" y="30"/>
                    <a:pt x="7" y="31"/>
                    <a:pt x="7" y="31"/>
                  </a:cubicBezTo>
                  <a:cubicBezTo>
                    <a:pt x="6" y="31"/>
                    <a:pt x="8" y="31"/>
                    <a:pt x="9" y="31"/>
                  </a:cubicBezTo>
                  <a:cubicBezTo>
                    <a:pt x="10" y="31"/>
                    <a:pt x="10" y="31"/>
                    <a:pt x="10" y="31"/>
                  </a:cubicBezTo>
                  <a:cubicBezTo>
                    <a:pt x="10" y="31"/>
                    <a:pt x="9" y="31"/>
                    <a:pt x="8" y="32"/>
                  </a:cubicBezTo>
                  <a:cubicBezTo>
                    <a:pt x="8" y="32"/>
                    <a:pt x="7" y="33"/>
                    <a:pt x="7" y="33"/>
                  </a:cubicBezTo>
                  <a:cubicBezTo>
                    <a:pt x="7" y="33"/>
                    <a:pt x="7" y="34"/>
                    <a:pt x="8" y="34"/>
                  </a:cubicBezTo>
                  <a:cubicBezTo>
                    <a:pt x="8" y="34"/>
                    <a:pt x="9" y="35"/>
                    <a:pt x="9" y="36"/>
                  </a:cubicBezTo>
                  <a:cubicBezTo>
                    <a:pt x="9" y="36"/>
                    <a:pt x="9" y="37"/>
                    <a:pt x="9" y="37"/>
                  </a:cubicBezTo>
                  <a:cubicBezTo>
                    <a:pt x="9" y="37"/>
                    <a:pt x="7" y="37"/>
                    <a:pt x="6" y="37"/>
                  </a:cubicBezTo>
                  <a:cubicBezTo>
                    <a:pt x="5" y="37"/>
                    <a:pt x="4" y="39"/>
                    <a:pt x="4" y="39"/>
                  </a:cubicBezTo>
                  <a:cubicBezTo>
                    <a:pt x="4" y="40"/>
                    <a:pt x="4" y="42"/>
                    <a:pt x="5" y="42"/>
                  </a:cubicBezTo>
                  <a:cubicBezTo>
                    <a:pt x="5" y="43"/>
                    <a:pt x="6" y="43"/>
                    <a:pt x="7" y="43"/>
                  </a:cubicBezTo>
                  <a:cubicBezTo>
                    <a:pt x="7" y="44"/>
                    <a:pt x="8" y="43"/>
                    <a:pt x="9" y="44"/>
                  </a:cubicBezTo>
                  <a:cubicBezTo>
                    <a:pt x="9" y="44"/>
                    <a:pt x="10" y="42"/>
                    <a:pt x="10" y="41"/>
                  </a:cubicBezTo>
                  <a:cubicBezTo>
                    <a:pt x="11" y="40"/>
                    <a:pt x="12" y="39"/>
                    <a:pt x="13" y="38"/>
                  </a:cubicBezTo>
                  <a:cubicBezTo>
                    <a:pt x="13" y="38"/>
                    <a:pt x="15" y="38"/>
                    <a:pt x="15" y="38"/>
                  </a:cubicBezTo>
                  <a:cubicBezTo>
                    <a:pt x="16" y="37"/>
                    <a:pt x="15" y="39"/>
                    <a:pt x="15" y="40"/>
                  </a:cubicBezTo>
                  <a:cubicBezTo>
                    <a:pt x="16" y="41"/>
                    <a:pt x="17" y="41"/>
                    <a:pt x="17" y="40"/>
                  </a:cubicBezTo>
                  <a:cubicBezTo>
                    <a:pt x="17" y="39"/>
                    <a:pt x="17" y="39"/>
                    <a:pt x="17" y="39"/>
                  </a:cubicBezTo>
                  <a:cubicBezTo>
                    <a:pt x="17" y="39"/>
                    <a:pt x="19" y="40"/>
                    <a:pt x="19" y="40"/>
                  </a:cubicBezTo>
                  <a:cubicBezTo>
                    <a:pt x="20" y="41"/>
                    <a:pt x="20" y="42"/>
                    <a:pt x="19" y="42"/>
                  </a:cubicBezTo>
                  <a:cubicBezTo>
                    <a:pt x="19" y="42"/>
                    <a:pt x="19" y="43"/>
                    <a:pt x="19" y="43"/>
                  </a:cubicBezTo>
                  <a:cubicBezTo>
                    <a:pt x="20" y="43"/>
                    <a:pt x="20" y="42"/>
                    <a:pt x="21" y="42"/>
                  </a:cubicBezTo>
                  <a:cubicBezTo>
                    <a:pt x="21" y="41"/>
                    <a:pt x="21" y="40"/>
                    <a:pt x="21" y="40"/>
                  </a:cubicBezTo>
                  <a:cubicBezTo>
                    <a:pt x="21" y="40"/>
                    <a:pt x="21" y="40"/>
                    <a:pt x="22" y="40"/>
                  </a:cubicBezTo>
                  <a:cubicBezTo>
                    <a:pt x="22" y="40"/>
                    <a:pt x="21" y="38"/>
                    <a:pt x="20" y="38"/>
                  </a:cubicBezTo>
                  <a:cubicBezTo>
                    <a:pt x="19" y="37"/>
                    <a:pt x="20" y="37"/>
                    <a:pt x="21" y="38"/>
                  </a:cubicBezTo>
                  <a:cubicBezTo>
                    <a:pt x="22" y="39"/>
                    <a:pt x="22" y="39"/>
                    <a:pt x="22" y="39"/>
                  </a:cubicBezTo>
                  <a:cubicBezTo>
                    <a:pt x="22" y="40"/>
                    <a:pt x="22" y="40"/>
                    <a:pt x="23" y="41"/>
                  </a:cubicBezTo>
                  <a:cubicBezTo>
                    <a:pt x="23" y="41"/>
                    <a:pt x="23" y="41"/>
                    <a:pt x="23" y="41"/>
                  </a:cubicBezTo>
                  <a:cubicBezTo>
                    <a:pt x="23" y="41"/>
                    <a:pt x="23" y="43"/>
                    <a:pt x="23" y="43"/>
                  </a:cubicBezTo>
                  <a:cubicBezTo>
                    <a:pt x="23" y="43"/>
                    <a:pt x="24" y="44"/>
                    <a:pt x="24" y="44"/>
                  </a:cubicBezTo>
                  <a:cubicBezTo>
                    <a:pt x="25" y="44"/>
                    <a:pt x="25" y="44"/>
                    <a:pt x="25" y="44"/>
                  </a:cubicBezTo>
                  <a:cubicBezTo>
                    <a:pt x="25" y="44"/>
                    <a:pt x="25" y="45"/>
                    <a:pt x="26" y="45"/>
                  </a:cubicBezTo>
                  <a:cubicBezTo>
                    <a:pt x="26" y="45"/>
                    <a:pt x="26" y="44"/>
                    <a:pt x="26" y="44"/>
                  </a:cubicBezTo>
                  <a:cubicBezTo>
                    <a:pt x="25" y="44"/>
                    <a:pt x="25" y="42"/>
                    <a:pt x="25" y="42"/>
                  </a:cubicBezTo>
                  <a:cubicBezTo>
                    <a:pt x="25" y="41"/>
                    <a:pt x="26" y="40"/>
                    <a:pt x="26" y="40"/>
                  </a:cubicBezTo>
                  <a:cubicBezTo>
                    <a:pt x="26" y="40"/>
                    <a:pt x="26" y="42"/>
                    <a:pt x="26" y="42"/>
                  </a:cubicBezTo>
                  <a:cubicBezTo>
                    <a:pt x="26" y="42"/>
                    <a:pt x="26" y="43"/>
                    <a:pt x="26" y="43"/>
                  </a:cubicBezTo>
                  <a:cubicBezTo>
                    <a:pt x="27" y="44"/>
                    <a:pt x="27" y="44"/>
                    <a:pt x="27" y="44"/>
                  </a:cubicBezTo>
                  <a:cubicBezTo>
                    <a:pt x="28" y="45"/>
                    <a:pt x="28" y="45"/>
                    <a:pt x="28" y="45"/>
                  </a:cubicBezTo>
                  <a:cubicBezTo>
                    <a:pt x="29" y="44"/>
                    <a:pt x="31" y="44"/>
                    <a:pt x="31" y="45"/>
                  </a:cubicBezTo>
                  <a:cubicBezTo>
                    <a:pt x="31" y="45"/>
                    <a:pt x="32" y="45"/>
                    <a:pt x="32" y="45"/>
                  </a:cubicBezTo>
                  <a:cubicBezTo>
                    <a:pt x="32" y="44"/>
                    <a:pt x="32" y="45"/>
                    <a:pt x="32" y="45"/>
                  </a:cubicBezTo>
                  <a:cubicBezTo>
                    <a:pt x="32" y="45"/>
                    <a:pt x="31" y="47"/>
                    <a:pt x="31" y="47"/>
                  </a:cubicBezTo>
                  <a:cubicBezTo>
                    <a:pt x="31" y="48"/>
                    <a:pt x="28" y="47"/>
                    <a:pt x="26" y="47"/>
                  </a:cubicBezTo>
                  <a:cubicBezTo>
                    <a:pt x="25" y="47"/>
                    <a:pt x="23" y="48"/>
                    <a:pt x="23" y="48"/>
                  </a:cubicBezTo>
                  <a:cubicBezTo>
                    <a:pt x="22" y="48"/>
                    <a:pt x="20" y="47"/>
                    <a:pt x="19" y="47"/>
                  </a:cubicBezTo>
                  <a:cubicBezTo>
                    <a:pt x="18" y="46"/>
                    <a:pt x="18" y="45"/>
                    <a:pt x="17" y="44"/>
                  </a:cubicBezTo>
                  <a:cubicBezTo>
                    <a:pt x="17" y="44"/>
                    <a:pt x="17" y="44"/>
                    <a:pt x="17" y="43"/>
                  </a:cubicBezTo>
                  <a:cubicBezTo>
                    <a:pt x="17" y="43"/>
                    <a:pt x="15" y="43"/>
                    <a:pt x="14" y="43"/>
                  </a:cubicBezTo>
                  <a:cubicBezTo>
                    <a:pt x="14" y="44"/>
                    <a:pt x="10" y="44"/>
                    <a:pt x="9" y="44"/>
                  </a:cubicBezTo>
                  <a:cubicBezTo>
                    <a:pt x="9" y="45"/>
                    <a:pt x="7" y="44"/>
                    <a:pt x="7" y="44"/>
                  </a:cubicBezTo>
                  <a:cubicBezTo>
                    <a:pt x="7" y="44"/>
                    <a:pt x="6" y="45"/>
                    <a:pt x="5" y="45"/>
                  </a:cubicBezTo>
                  <a:cubicBezTo>
                    <a:pt x="5" y="46"/>
                    <a:pt x="4" y="47"/>
                    <a:pt x="4" y="49"/>
                  </a:cubicBezTo>
                  <a:cubicBezTo>
                    <a:pt x="3" y="50"/>
                    <a:pt x="3" y="50"/>
                    <a:pt x="3" y="50"/>
                  </a:cubicBezTo>
                  <a:cubicBezTo>
                    <a:pt x="3" y="51"/>
                    <a:pt x="3" y="51"/>
                    <a:pt x="3" y="51"/>
                  </a:cubicBezTo>
                  <a:cubicBezTo>
                    <a:pt x="2" y="52"/>
                    <a:pt x="1" y="55"/>
                    <a:pt x="0" y="55"/>
                  </a:cubicBezTo>
                  <a:cubicBezTo>
                    <a:pt x="0" y="56"/>
                    <a:pt x="0" y="60"/>
                    <a:pt x="0" y="61"/>
                  </a:cubicBezTo>
                  <a:cubicBezTo>
                    <a:pt x="0" y="63"/>
                    <a:pt x="1" y="66"/>
                    <a:pt x="1" y="66"/>
                  </a:cubicBezTo>
                  <a:cubicBezTo>
                    <a:pt x="2" y="67"/>
                    <a:pt x="4" y="69"/>
                    <a:pt x="4" y="69"/>
                  </a:cubicBezTo>
                  <a:cubicBezTo>
                    <a:pt x="5" y="70"/>
                    <a:pt x="7" y="70"/>
                    <a:pt x="8" y="70"/>
                  </a:cubicBezTo>
                  <a:cubicBezTo>
                    <a:pt x="9" y="70"/>
                    <a:pt x="10" y="69"/>
                    <a:pt x="10" y="68"/>
                  </a:cubicBezTo>
                  <a:cubicBezTo>
                    <a:pt x="11" y="68"/>
                    <a:pt x="11" y="68"/>
                    <a:pt x="11" y="68"/>
                  </a:cubicBezTo>
                  <a:cubicBezTo>
                    <a:pt x="11" y="69"/>
                    <a:pt x="11" y="69"/>
                    <a:pt x="11" y="69"/>
                  </a:cubicBezTo>
                  <a:cubicBezTo>
                    <a:pt x="12" y="69"/>
                    <a:pt x="13" y="70"/>
                    <a:pt x="14" y="70"/>
                  </a:cubicBezTo>
                  <a:cubicBezTo>
                    <a:pt x="14" y="70"/>
                    <a:pt x="15" y="70"/>
                    <a:pt x="15" y="70"/>
                  </a:cubicBezTo>
                  <a:cubicBezTo>
                    <a:pt x="16" y="70"/>
                    <a:pt x="16" y="73"/>
                    <a:pt x="16" y="73"/>
                  </a:cubicBezTo>
                  <a:cubicBezTo>
                    <a:pt x="16" y="74"/>
                    <a:pt x="16" y="77"/>
                    <a:pt x="17" y="78"/>
                  </a:cubicBezTo>
                  <a:cubicBezTo>
                    <a:pt x="17" y="79"/>
                    <a:pt x="18" y="81"/>
                    <a:pt x="18" y="82"/>
                  </a:cubicBezTo>
                  <a:cubicBezTo>
                    <a:pt x="18" y="83"/>
                    <a:pt x="17" y="86"/>
                    <a:pt x="17" y="87"/>
                  </a:cubicBezTo>
                  <a:cubicBezTo>
                    <a:pt x="17" y="88"/>
                    <a:pt x="18" y="91"/>
                    <a:pt x="19" y="91"/>
                  </a:cubicBezTo>
                  <a:cubicBezTo>
                    <a:pt x="19" y="92"/>
                    <a:pt x="19" y="94"/>
                    <a:pt x="19" y="95"/>
                  </a:cubicBezTo>
                  <a:cubicBezTo>
                    <a:pt x="19" y="95"/>
                    <a:pt x="21" y="98"/>
                    <a:pt x="21" y="99"/>
                  </a:cubicBezTo>
                  <a:cubicBezTo>
                    <a:pt x="22" y="101"/>
                    <a:pt x="25" y="101"/>
                    <a:pt x="26" y="10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1" name="Freeform 1357"/>
            <p:cNvSpPr/>
            <p:nvPr/>
          </p:nvSpPr>
          <p:spPr bwMode="auto">
            <a:xfrm>
              <a:off x="5188" y="1730"/>
              <a:ext cx="9" cy="9"/>
            </a:xfrm>
            <a:custGeom>
              <a:gdLst>
                <a:gd fmla="*/ 1 w 4" name="T0"/>
                <a:gd fmla="*/ 4 h 4" name="T1"/>
                <a:gd fmla="*/ 3 w 4" name="T2"/>
                <a:gd fmla="*/ 4 h 4" name="T3"/>
                <a:gd fmla="*/ 3 w 4" name="T4"/>
                <a:gd fmla="*/ 2 h 4" name="T5"/>
                <a:gd fmla="*/ 2 w 4" name="T6"/>
                <a:gd fmla="*/ 0 h 4" name="T7"/>
                <a:gd fmla="*/ 1 w 4" name="T8"/>
                <a:gd fmla="*/ 1 h 4" name="T9"/>
                <a:gd fmla="*/ 0 w 4" name="T10"/>
                <a:gd fmla="*/ 2 h 4" name="T11"/>
                <a:gd fmla="*/ 0 w 4" name="T12"/>
                <a:gd fmla="*/ 3 h 4" name="T13"/>
                <a:gd fmla="*/ 1 w 4" name="T14"/>
                <a:gd fmla="*/ 4 h 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 w="4">
                  <a:moveTo>
                    <a:pt x="1" y="4"/>
                  </a:moveTo>
                  <a:cubicBezTo>
                    <a:pt x="1" y="4"/>
                    <a:pt x="2" y="4"/>
                    <a:pt x="3" y="4"/>
                  </a:cubicBezTo>
                  <a:cubicBezTo>
                    <a:pt x="3" y="3"/>
                    <a:pt x="4" y="2"/>
                    <a:pt x="3" y="2"/>
                  </a:cubicBezTo>
                  <a:cubicBezTo>
                    <a:pt x="3" y="2"/>
                    <a:pt x="2" y="1"/>
                    <a:pt x="2" y="0"/>
                  </a:cubicBezTo>
                  <a:cubicBezTo>
                    <a:pt x="1" y="0"/>
                    <a:pt x="1" y="1"/>
                    <a:pt x="1" y="1"/>
                  </a:cubicBezTo>
                  <a:cubicBezTo>
                    <a:pt x="1" y="2"/>
                    <a:pt x="0" y="2"/>
                    <a:pt x="0" y="2"/>
                  </a:cubicBezTo>
                  <a:cubicBezTo>
                    <a:pt x="0" y="3"/>
                    <a:pt x="0" y="3"/>
                    <a:pt x="0" y="3"/>
                  </a:cubicBezTo>
                  <a:cubicBezTo>
                    <a:pt x="0" y="3"/>
                    <a:pt x="1" y="4"/>
                    <a:pt x="1" y="4"/>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2" name="Freeform 1358"/>
            <p:cNvSpPr/>
            <p:nvPr/>
          </p:nvSpPr>
          <p:spPr bwMode="auto">
            <a:xfrm>
              <a:off x="5181" y="1756"/>
              <a:ext cx="7" cy="10"/>
            </a:xfrm>
            <a:custGeom>
              <a:gdLst>
                <a:gd fmla="*/ 3 w 3" name="T0"/>
                <a:gd fmla="*/ 1 h 4" name="T1"/>
                <a:gd fmla="*/ 2 w 3" name="T2"/>
                <a:gd fmla="*/ 0 h 4" name="T3"/>
                <a:gd fmla="*/ 0 w 3" name="T4"/>
                <a:gd fmla="*/ 3 h 4" name="T5"/>
                <a:gd fmla="*/ 1 w 3" name="T6"/>
                <a:gd fmla="*/ 4 h 4" name="T7"/>
                <a:gd fmla="*/ 3 w 3" name="T8"/>
                <a:gd fmla="*/ 4 h 4" name="T9"/>
                <a:gd fmla="*/ 3 w 3" name="T10"/>
                <a:gd fmla="*/ 3 h 4" name="T11"/>
                <a:gd fmla="*/ 3 w 3" name="T12"/>
                <a:gd fmla="*/ 1 h 4" name="T13"/>
              </a:gdLst>
              <a:cxnLst>
                <a:cxn ang="0">
                  <a:pos x="T0" y="T1"/>
                </a:cxn>
                <a:cxn ang="0">
                  <a:pos x="T2" y="T3"/>
                </a:cxn>
                <a:cxn ang="0">
                  <a:pos x="T4" y="T5"/>
                </a:cxn>
                <a:cxn ang="0">
                  <a:pos x="T6" y="T7"/>
                </a:cxn>
                <a:cxn ang="0">
                  <a:pos x="T8" y="T9"/>
                </a:cxn>
                <a:cxn ang="0">
                  <a:pos x="T10" y="T11"/>
                </a:cxn>
                <a:cxn ang="0">
                  <a:pos x="T12" y="T13"/>
                </a:cxn>
              </a:cxnLst>
              <a:rect b="b" l="0" r="r" t="0"/>
              <a:pathLst>
                <a:path h="4" w="3">
                  <a:moveTo>
                    <a:pt x="3" y="1"/>
                  </a:moveTo>
                  <a:cubicBezTo>
                    <a:pt x="3" y="1"/>
                    <a:pt x="3" y="0"/>
                    <a:pt x="2" y="0"/>
                  </a:cubicBezTo>
                  <a:cubicBezTo>
                    <a:pt x="2" y="0"/>
                    <a:pt x="0" y="2"/>
                    <a:pt x="0" y="3"/>
                  </a:cubicBezTo>
                  <a:cubicBezTo>
                    <a:pt x="1" y="4"/>
                    <a:pt x="1" y="4"/>
                    <a:pt x="1" y="4"/>
                  </a:cubicBezTo>
                  <a:cubicBezTo>
                    <a:pt x="1" y="3"/>
                    <a:pt x="2" y="4"/>
                    <a:pt x="3" y="4"/>
                  </a:cubicBezTo>
                  <a:cubicBezTo>
                    <a:pt x="3" y="4"/>
                    <a:pt x="3" y="4"/>
                    <a:pt x="3" y="3"/>
                  </a:cubicBezTo>
                  <a:cubicBezTo>
                    <a:pt x="2" y="3"/>
                    <a:pt x="3" y="1"/>
                    <a:pt x="3" y="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3" name="Freeform 1359"/>
            <p:cNvSpPr/>
            <p:nvPr/>
          </p:nvSpPr>
          <p:spPr bwMode="auto">
            <a:xfrm>
              <a:off x="5166" y="1747"/>
              <a:ext cx="15" cy="19"/>
            </a:xfrm>
            <a:custGeom>
              <a:gdLst>
                <a:gd fmla="*/ 6 w 6" name="T0"/>
                <a:gd fmla="*/ 4 h 8" name="T1"/>
                <a:gd fmla="*/ 6 w 6" name="T2"/>
                <a:gd fmla="*/ 1 h 8" name="T3"/>
                <a:gd fmla="*/ 5 w 6" name="T4"/>
                <a:gd fmla="*/ 0 h 8" name="T5"/>
                <a:gd fmla="*/ 1 w 6" name="T6"/>
                <a:gd fmla="*/ 4 h 8" name="T7"/>
                <a:gd fmla="*/ 0 w 6" name="T8"/>
                <a:gd fmla="*/ 7 h 8" name="T9"/>
                <a:gd fmla="*/ 3 w 6" name="T10"/>
                <a:gd fmla="*/ 8 h 8" name="T11"/>
                <a:gd fmla="*/ 4 w 6" name="T12"/>
                <a:gd fmla="*/ 8 h 8" name="T13"/>
                <a:gd fmla="*/ 4 w 6" name="T14"/>
                <a:gd fmla="*/ 8 h 8" name="T15"/>
                <a:gd fmla="*/ 5 w 6" name="T16"/>
                <a:gd fmla="*/ 6 h 8" name="T17"/>
                <a:gd fmla="*/ 6 w 6" name="T18"/>
                <a:gd fmla="*/ 4 h 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 w="6">
                  <a:moveTo>
                    <a:pt x="6" y="4"/>
                  </a:moveTo>
                  <a:cubicBezTo>
                    <a:pt x="6" y="3"/>
                    <a:pt x="6" y="2"/>
                    <a:pt x="6" y="1"/>
                  </a:cubicBezTo>
                  <a:cubicBezTo>
                    <a:pt x="6" y="1"/>
                    <a:pt x="5" y="0"/>
                    <a:pt x="5" y="0"/>
                  </a:cubicBezTo>
                  <a:cubicBezTo>
                    <a:pt x="4" y="0"/>
                    <a:pt x="3" y="3"/>
                    <a:pt x="1" y="4"/>
                  </a:cubicBezTo>
                  <a:cubicBezTo>
                    <a:pt x="0" y="4"/>
                    <a:pt x="0" y="6"/>
                    <a:pt x="0" y="7"/>
                  </a:cubicBezTo>
                  <a:cubicBezTo>
                    <a:pt x="1" y="7"/>
                    <a:pt x="3" y="8"/>
                    <a:pt x="3" y="8"/>
                  </a:cubicBezTo>
                  <a:cubicBezTo>
                    <a:pt x="4" y="8"/>
                    <a:pt x="4" y="8"/>
                    <a:pt x="4" y="8"/>
                  </a:cubicBezTo>
                  <a:cubicBezTo>
                    <a:pt x="5" y="8"/>
                    <a:pt x="5" y="8"/>
                    <a:pt x="4" y="8"/>
                  </a:cubicBezTo>
                  <a:cubicBezTo>
                    <a:pt x="4" y="8"/>
                    <a:pt x="5" y="7"/>
                    <a:pt x="5" y="6"/>
                  </a:cubicBezTo>
                  <a:cubicBezTo>
                    <a:pt x="6" y="5"/>
                    <a:pt x="6" y="4"/>
                    <a:pt x="6" y="4"/>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4" name="Freeform 1360"/>
            <p:cNvSpPr/>
            <p:nvPr/>
          </p:nvSpPr>
          <p:spPr bwMode="auto">
            <a:xfrm>
              <a:off x="5159" y="1768"/>
              <a:ext cx="17" cy="7"/>
            </a:xfrm>
            <a:custGeom>
              <a:gdLst>
                <a:gd fmla="*/ 2 w 7" name="T0"/>
                <a:gd fmla="*/ 1 h 3" name="T1"/>
                <a:gd fmla="*/ 0 w 7" name="T2"/>
                <a:gd fmla="*/ 1 h 3" name="T3"/>
                <a:gd fmla="*/ 5 w 7" name="T4"/>
                <a:gd fmla="*/ 2 h 3" name="T5"/>
                <a:gd fmla="*/ 7 w 7" name="T6"/>
                <a:gd fmla="*/ 2 h 3" name="T7"/>
                <a:gd fmla="*/ 2 w 7" name="T8"/>
                <a:gd fmla="*/ 1 h 3" name="T9"/>
              </a:gdLst>
              <a:cxnLst>
                <a:cxn ang="0">
                  <a:pos x="T0" y="T1"/>
                </a:cxn>
                <a:cxn ang="0">
                  <a:pos x="T2" y="T3"/>
                </a:cxn>
                <a:cxn ang="0">
                  <a:pos x="T4" y="T5"/>
                </a:cxn>
                <a:cxn ang="0">
                  <a:pos x="T6" y="T7"/>
                </a:cxn>
                <a:cxn ang="0">
                  <a:pos x="T8" y="T9"/>
                </a:cxn>
              </a:cxnLst>
              <a:rect b="b" l="0" r="r" t="0"/>
              <a:pathLst>
                <a:path h="3" w="7">
                  <a:moveTo>
                    <a:pt x="2" y="1"/>
                  </a:moveTo>
                  <a:cubicBezTo>
                    <a:pt x="2" y="0"/>
                    <a:pt x="0" y="1"/>
                    <a:pt x="0" y="1"/>
                  </a:cubicBezTo>
                  <a:cubicBezTo>
                    <a:pt x="0" y="1"/>
                    <a:pt x="4" y="2"/>
                    <a:pt x="5" y="2"/>
                  </a:cubicBezTo>
                  <a:cubicBezTo>
                    <a:pt x="6" y="3"/>
                    <a:pt x="7" y="3"/>
                    <a:pt x="7" y="2"/>
                  </a:cubicBezTo>
                  <a:cubicBezTo>
                    <a:pt x="6" y="2"/>
                    <a:pt x="3" y="1"/>
                    <a:pt x="2" y="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5" name="Freeform 1361"/>
            <p:cNvSpPr/>
            <p:nvPr/>
          </p:nvSpPr>
          <p:spPr bwMode="auto">
            <a:xfrm>
              <a:off x="5178" y="1711"/>
              <a:ext cx="5" cy="4"/>
            </a:xfrm>
            <a:custGeom>
              <a:gdLst>
                <a:gd fmla="*/ 1 w 2" name="T0"/>
                <a:gd fmla="*/ 2 h 2" name="T1"/>
                <a:gd fmla="*/ 1 w 2" name="T2"/>
                <a:gd fmla="*/ 0 h 2" name="T3"/>
                <a:gd fmla="*/ 1 w 2" name="T4"/>
                <a:gd fmla="*/ 2 h 2" name="T5"/>
                <a:gd fmla="*/ 1 w 2" name="T6"/>
                <a:gd fmla="*/ 2 h 2" name="T7"/>
              </a:gdLst>
              <a:cxnLst>
                <a:cxn ang="0">
                  <a:pos x="T0" y="T1"/>
                </a:cxn>
                <a:cxn ang="0">
                  <a:pos x="T2" y="T3"/>
                </a:cxn>
                <a:cxn ang="0">
                  <a:pos x="T4" y="T5"/>
                </a:cxn>
                <a:cxn ang="0">
                  <a:pos x="T6" y="T7"/>
                </a:cxn>
              </a:cxnLst>
              <a:rect b="b" l="0" r="r" t="0"/>
              <a:pathLst>
                <a:path h="2" w="2">
                  <a:moveTo>
                    <a:pt x="1" y="2"/>
                  </a:moveTo>
                  <a:cubicBezTo>
                    <a:pt x="2" y="2"/>
                    <a:pt x="1" y="0"/>
                    <a:pt x="1" y="0"/>
                  </a:cubicBezTo>
                  <a:cubicBezTo>
                    <a:pt x="0" y="1"/>
                    <a:pt x="1" y="2"/>
                    <a:pt x="1" y="2"/>
                  </a:cubicBezTo>
                  <a:cubicBezTo>
                    <a:pt x="1" y="2"/>
                    <a:pt x="1" y="2"/>
                    <a:pt x="1" y="2"/>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6" name="Freeform 1362"/>
            <p:cNvSpPr/>
            <p:nvPr/>
          </p:nvSpPr>
          <p:spPr bwMode="auto">
            <a:xfrm>
              <a:off x="5183" y="1723"/>
              <a:ext cx="5" cy="4"/>
            </a:xfrm>
            <a:custGeom>
              <a:gdLst>
                <a:gd fmla="*/ 2 w 2" name="T0"/>
                <a:gd fmla="*/ 1 h 2" name="T1"/>
                <a:gd fmla="*/ 1 w 2" name="T2"/>
                <a:gd fmla="*/ 0 h 2" name="T3"/>
                <a:gd fmla="*/ 0 w 2" name="T4"/>
                <a:gd fmla="*/ 2 h 2" name="T5"/>
                <a:gd fmla="*/ 2 w 2" name="T6"/>
                <a:gd fmla="*/ 1 h 2" name="T7"/>
              </a:gdLst>
              <a:cxnLst>
                <a:cxn ang="0">
                  <a:pos x="T0" y="T1"/>
                </a:cxn>
                <a:cxn ang="0">
                  <a:pos x="T2" y="T3"/>
                </a:cxn>
                <a:cxn ang="0">
                  <a:pos x="T4" y="T5"/>
                </a:cxn>
                <a:cxn ang="0">
                  <a:pos x="T6" y="T7"/>
                </a:cxn>
              </a:cxnLst>
              <a:rect b="b" l="0" r="r" t="0"/>
              <a:pathLst>
                <a:path h="2" w="2">
                  <a:moveTo>
                    <a:pt x="2" y="1"/>
                  </a:moveTo>
                  <a:cubicBezTo>
                    <a:pt x="2" y="0"/>
                    <a:pt x="1" y="0"/>
                    <a:pt x="1" y="0"/>
                  </a:cubicBezTo>
                  <a:cubicBezTo>
                    <a:pt x="0" y="0"/>
                    <a:pt x="0" y="2"/>
                    <a:pt x="0" y="2"/>
                  </a:cubicBezTo>
                  <a:cubicBezTo>
                    <a:pt x="1" y="2"/>
                    <a:pt x="1" y="1"/>
                    <a:pt x="2" y="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7" name="Freeform 1363"/>
            <p:cNvSpPr/>
            <p:nvPr/>
          </p:nvSpPr>
          <p:spPr bwMode="auto">
            <a:xfrm>
              <a:off x="5195" y="1754"/>
              <a:ext cx="7" cy="4"/>
            </a:xfrm>
            <a:custGeom>
              <a:gdLst>
                <a:gd fmla="*/ 0 w 3" name="T0"/>
                <a:gd fmla="*/ 2 h 2" name="T1"/>
                <a:gd fmla="*/ 3 w 3" name="T2"/>
                <a:gd fmla="*/ 1 h 2" name="T3"/>
                <a:gd fmla="*/ 0 w 3" name="T4"/>
                <a:gd fmla="*/ 2 h 2" name="T5"/>
              </a:gdLst>
              <a:cxnLst>
                <a:cxn ang="0">
                  <a:pos x="T0" y="T1"/>
                </a:cxn>
                <a:cxn ang="0">
                  <a:pos x="T2" y="T3"/>
                </a:cxn>
                <a:cxn ang="0">
                  <a:pos x="T4" y="T5"/>
                </a:cxn>
              </a:cxnLst>
              <a:rect b="b" l="0" r="r" t="0"/>
              <a:pathLst>
                <a:path h="2" w="3">
                  <a:moveTo>
                    <a:pt x="0" y="2"/>
                  </a:moveTo>
                  <a:cubicBezTo>
                    <a:pt x="1" y="2"/>
                    <a:pt x="3" y="2"/>
                    <a:pt x="3" y="1"/>
                  </a:cubicBezTo>
                  <a:cubicBezTo>
                    <a:pt x="2" y="0"/>
                    <a:pt x="0" y="0"/>
                    <a:pt x="0" y="2"/>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8" name="Freeform 1364"/>
            <p:cNvSpPr/>
            <p:nvPr/>
          </p:nvSpPr>
          <p:spPr bwMode="auto">
            <a:xfrm>
              <a:off x="5192" y="1687"/>
              <a:ext cx="12" cy="12"/>
            </a:xfrm>
            <a:custGeom>
              <a:gdLst>
                <a:gd fmla="*/ 1 w 5" name="T0"/>
                <a:gd fmla="*/ 2 h 5" name="T1"/>
                <a:gd fmla="*/ 0 w 5" name="T2"/>
                <a:gd fmla="*/ 3 h 5" name="T3"/>
                <a:gd fmla="*/ 0 w 5" name="T4"/>
                <a:gd fmla="*/ 3 h 5" name="T5"/>
                <a:gd fmla="*/ 0 w 5" name="T6"/>
                <a:gd fmla="*/ 5 h 5" name="T7"/>
                <a:gd fmla="*/ 2 w 5" name="T8"/>
                <a:gd fmla="*/ 4 h 5" name="T9"/>
                <a:gd fmla="*/ 3 w 5" name="T10"/>
                <a:gd fmla="*/ 3 h 5" name="T11"/>
                <a:gd fmla="*/ 5 w 5" name="T12"/>
                <a:gd fmla="*/ 3 h 5" name="T13"/>
                <a:gd fmla="*/ 5 w 5" name="T14"/>
                <a:gd fmla="*/ 2 h 5" name="T15"/>
                <a:gd fmla="*/ 4 w 5" name="T16"/>
                <a:gd fmla="*/ 0 h 5" name="T17"/>
                <a:gd fmla="*/ 3 w 5" name="T18"/>
                <a:gd fmla="*/ 0 h 5" name="T19"/>
                <a:gd fmla="*/ 1 w 5" name="T20"/>
                <a:gd fmla="*/ 2 h 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 w="5">
                  <a:moveTo>
                    <a:pt x="1" y="2"/>
                  </a:moveTo>
                  <a:cubicBezTo>
                    <a:pt x="1" y="2"/>
                    <a:pt x="0" y="3"/>
                    <a:pt x="0" y="3"/>
                  </a:cubicBezTo>
                  <a:cubicBezTo>
                    <a:pt x="0" y="3"/>
                    <a:pt x="0" y="3"/>
                    <a:pt x="0" y="3"/>
                  </a:cubicBezTo>
                  <a:cubicBezTo>
                    <a:pt x="0" y="3"/>
                    <a:pt x="0" y="5"/>
                    <a:pt x="0" y="5"/>
                  </a:cubicBezTo>
                  <a:cubicBezTo>
                    <a:pt x="1" y="5"/>
                    <a:pt x="1" y="4"/>
                    <a:pt x="2" y="4"/>
                  </a:cubicBezTo>
                  <a:cubicBezTo>
                    <a:pt x="2" y="3"/>
                    <a:pt x="3" y="3"/>
                    <a:pt x="3" y="3"/>
                  </a:cubicBezTo>
                  <a:cubicBezTo>
                    <a:pt x="3" y="3"/>
                    <a:pt x="4" y="3"/>
                    <a:pt x="5" y="3"/>
                  </a:cubicBezTo>
                  <a:cubicBezTo>
                    <a:pt x="5" y="3"/>
                    <a:pt x="5" y="3"/>
                    <a:pt x="5" y="2"/>
                  </a:cubicBezTo>
                  <a:cubicBezTo>
                    <a:pt x="5" y="1"/>
                    <a:pt x="5" y="1"/>
                    <a:pt x="4" y="0"/>
                  </a:cubicBezTo>
                  <a:cubicBezTo>
                    <a:pt x="4" y="0"/>
                    <a:pt x="4" y="0"/>
                    <a:pt x="3" y="0"/>
                  </a:cubicBezTo>
                  <a:cubicBezTo>
                    <a:pt x="3" y="1"/>
                    <a:pt x="1" y="2"/>
                    <a:pt x="1" y="2"/>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9" name="Freeform 1365"/>
            <p:cNvSpPr/>
            <p:nvPr/>
          </p:nvSpPr>
          <p:spPr bwMode="auto">
            <a:xfrm flipH="1">
              <a:off x="5145" y="1749"/>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0" name="Freeform 1366"/>
            <p:cNvSpPr/>
            <p:nvPr/>
          </p:nvSpPr>
          <p:spPr bwMode="auto">
            <a:xfrm>
              <a:off x="5145" y="1747"/>
              <a:ext cx="14" cy="19"/>
            </a:xfrm>
            <a:custGeom>
              <a:gdLst>
                <a:gd fmla="*/ 6 w 6" name="T0"/>
                <a:gd fmla="*/ 6 h 8" name="T1"/>
                <a:gd fmla="*/ 4 w 6" name="T2"/>
                <a:gd fmla="*/ 3 h 8" name="T3"/>
                <a:gd fmla="*/ 3 w 6" name="T4"/>
                <a:gd fmla="*/ 3 h 8" name="T5"/>
                <a:gd fmla="*/ 3 w 6" name="T6"/>
                <a:gd fmla="*/ 2 h 8" name="T7"/>
                <a:gd fmla="*/ 1 w 6" name="T8"/>
                <a:gd fmla="*/ 1 h 8" name="T9"/>
                <a:gd fmla="*/ 0 w 6" name="T10"/>
                <a:gd fmla="*/ 1 h 8" name="T11"/>
                <a:gd fmla="*/ 2 w 6" name="T12"/>
                <a:gd fmla="*/ 2 h 8" name="T13"/>
                <a:gd fmla="*/ 5 w 6" name="T14"/>
                <a:gd fmla="*/ 8 h 8" name="T15"/>
                <a:gd fmla="*/ 6 w 6" name="T16"/>
                <a:gd fmla="*/ 6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6">
                  <a:moveTo>
                    <a:pt x="6" y="6"/>
                  </a:moveTo>
                  <a:cubicBezTo>
                    <a:pt x="6" y="5"/>
                    <a:pt x="5" y="4"/>
                    <a:pt x="4" y="3"/>
                  </a:cubicBezTo>
                  <a:cubicBezTo>
                    <a:pt x="3" y="3"/>
                    <a:pt x="3" y="3"/>
                    <a:pt x="3" y="3"/>
                  </a:cubicBezTo>
                  <a:cubicBezTo>
                    <a:pt x="3" y="2"/>
                    <a:pt x="3" y="2"/>
                    <a:pt x="3" y="2"/>
                  </a:cubicBezTo>
                  <a:cubicBezTo>
                    <a:pt x="2" y="1"/>
                    <a:pt x="1" y="1"/>
                    <a:pt x="1" y="1"/>
                  </a:cubicBezTo>
                  <a:cubicBezTo>
                    <a:pt x="1" y="0"/>
                    <a:pt x="1" y="1"/>
                    <a:pt x="0" y="1"/>
                  </a:cubicBezTo>
                  <a:cubicBezTo>
                    <a:pt x="1" y="1"/>
                    <a:pt x="1" y="1"/>
                    <a:pt x="2" y="2"/>
                  </a:cubicBezTo>
                  <a:cubicBezTo>
                    <a:pt x="3" y="3"/>
                    <a:pt x="5" y="8"/>
                    <a:pt x="5" y="8"/>
                  </a:cubicBezTo>
                  <a:cubicBezTo>
                    <a:pt x="6" y="8"/>
                    <a:pt x="6" y="7"/>
                    <a:pt x="6" y="6"/>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1" name="Freeform 1367"/>
            <p:cNvSpPr/>
            <p:nvPr/>
          </p:nvSpPr>
          <p:spPr bwMode="auto">
            <a:xfrm>
              <a:off x="5121" y="1739"/>
              <a:ext cx="5" cy="8"/>
            </a:xfrm>
            <a:custGeom>
              <a:gdLst>
                <a:gd fmla="*/ 0 w 2" name="T0"/>
                <a:gd fmla="*/ 1 h 3" name="T1"/>
                <a:gd fmla="*/ 2 w 2" name="T2"/>
                <a:gd fmla="*/ 3 h 3" name="T3"/>
                <a:gd fmla="*/ 1 w 2" name="T4"/>
                <a:gd fmla="*/ 1 h 3" name="T5"/>
                <a:gd fmla="*/ 0 w 2" name="T6"/>
                <a:gd fmla="*/ 1 h 3" name="T7"/>
              </a:gdLst>
              <a:cxnLst>
                <a:cxn ang="0">
                  <a:pos x="T0" y="T1"/>
                </a:cxn>
                <a:cxn ang="0">
                  <a:pos x="T2" y="T3"/>
                </a:cxn>
                <a:cxn ang="0">
                  <a:pos x="T4" y="T5"/>
                </a:cxn>
                <a:cxn ang="0">
                  <a:pos x="T6" y="T7"/>
                </a:cxn>
              </a:cxnLst>
              <a:rect b="b" l="0" r="r" t="0"/>
              <a:pathLst>
                <a:path h="3" w="2">
                  <a:moveTo>
                    <a:pt x="0" y="1"/>
                  </a:moveTo>
                  <a:cubicBezTo>
                    <a:pt x="0" y="2"/>
                    <a:pt x="2" y="3"/>
                    <a:pt x="2" y="3"/>
                  </a:cubicBezTo>
                  <a:cubicBezTo>
                    <a:pt x="2" y="2"/>
                    <a:pt x="1" y="1"/>
                    <a:pt x="1" y="1"/>
                  </a:cubicBezTo>
                  <a:cubicBezTo>
                    <a:pt x="1" y="0"/>
                    <a:pt x="0" y="0"/>
                    <a:pt x="0" y="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2" name="Freeform 1368"/>
            <p:cNvSpPr/>
            <p:nvPr/>
          </p:nvSpPr>
          <p:spPr bwMode="auto">
            <a:xfrm>
              <a:off x="5064" y="1780"/>
              <a:ext cx="11" cy="29"/>
            </a:xfrm>
            <a:custGeom>
              <a:gdLst>
                <a:gd fmla="*/ 1 w 5" name="T0"/>
                <a:gd fmla="*/ 11 h 12" name="T1"/>
                <a:gd fmla="*/ 2 w 5" name="T2"/>
                <a:gd fmla="*/ 12 h 12" name="T3"/>
                <a:gd fmla="*/ 4 w 5" name="T4"/>
                <a:gd fmla="*/ 10 h 12" name="T5"/>
                <a:gd fmla="*/ 4 w 5" name="T6"/>
                <a:gd fmla="*/ 8 h 12" name="T7"/>
                <a:gd fmla="*/ 4 w 5" name="T8"/>
                <a:gd fmla="*/ 7 h 12" name="T9"/>
                <a:gd fmla="*/ 5 w 5" name="T10"/>
                <a:gd fmla="*/ 5 h 12" name="T11"/>
                <a:gd fmla="*/ 4 w 5" name="T12"/>
                <a:gd fmla="*/ 1 h 12" name="T13"/>
                <a:gd fmla="*/ 3 w 5" name="T14"/>
                <a:gd fmla="*/ 2 h 12" name="T15"/>
                <a:gd fmla="*/ 1 w 5" name="T16"/>
                <a:gd fmla="*/ 4 h 12" name="T17"/>
                <a:gd fmla="*/ 1 w 5" name="T18"/>
                <a:gd fmla="*/ 6 h 12" name="T19"/>
                <a:gd fmla="*/ 0 w 5" name="T20"/>
                <a:gd fmla="*/ 8 h 12" name="T21"/>
                <a:gd fmla="*/ 1 w 5" name="T22"/>
                <a:gd fmla="*/ 11 h 1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2" w="5">
                  <a:moveTo>
                    <a:pt x="1" y="11"/>
                  </a:moveTo>
                  <a:cubicBezTo>
                    <a:pt x="1" y="12"/>
                    <a:pt x="2" y="12"/>
                    <a:pt x="2" y="12"/>
                  </a:cubicBezTo>
                  <a:cubicBezTo>
                    <a:pt x="3" y="12"/>
                    <a:pt x="4" y="10"/>
                    <a:pt x="4" y="10"/>
                  </a:cubicBezTo>
                  <a:cubicBezTo>
                    <a:pt x="4" y="9"/>
                    <a:pt x="4" y="8"/>
                    <a:pt x="4" y="8"/>
                  </a:cubicBezTo>
                  <a:cubicBezTo>
                    <a:pt x="4" y="7"/>
                    <a:pt x="4" y="7"/>
                    <a:pt x="4" y="7"/>
                  </a:cubicBezTo>
                  <a:cubicBezTo>
                    <a:pt x="4" y="7"/>
                    <a:pt x="5" y="6"/>
                    <a:pt x="5" y="5"/>
                  </a:cubicBezTo>
                  <a:cubicBezTo>
                    <a:pt x="5" y="5"/>
                    <a:pt x="4" y="1"/>
                    <a:pt x="4" y="1"/>
                  </a:cubicBezTo>
                  <a:cubicBezTo>
                    <a:pt x="4" y="0"/>
                    <a:pt x="3" y="1"/>
                    <a:pt x="3" y="2"/>
                  </a:cubicBezTo>
                  <a:cubicBezTo>
                    <a:pt x="3" y="2"/>
                    <a:pt x="1" y="3"/>
                    <a:pt x="1" y="4"/>
                  </a:cubicBezTo>
                  <a:cubicBezTo>
                    <a:pt x="1" y="4"/>
                    <a:pt x="0" y="6"/>
                    <a:pt x="1" y="6"/>
                  </a:cubicBezTo>
                  <a:cubicBezTo>
                    <a:pt x="1" y="7"/>
                    <a:pt x="0" y="8"/>
                    <a:pt x="0" y="8"/>
                  </a:cubicBezTo>
                  <a:cubicBezTo>
                    <a:pt x="0" y="8"/>
                    <a:pt x="1" y="10"/>
                    <a:pt x="1" y="1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3" name="Freeform 1369"/>
            <p:cNvSpPr/>
            <p:nvPr/>
          </p:nvSpPr>
          <p:spPr bwMode="auto">
            <a:xfrm>
              <a:off x="4927" y="1856"/>
              <a:ext cx="5" cy="3"/>
            </a:xfrm>
            <a:custGeom>
              <a:gdLst>
                <a:gd fmla="*/ 1 w 2" name="T0"/>
                <a:gd fmla="*/ 1 h 1" name="T1"/>
                <a:gd fmla="*/ 2 w 2" name="T2"/>
                <a:gd fmla="*/ 1 h 1" name="T3"/>
                <a:gd fmla="*/ 1 w 2" name="T4"/>
                <a:gd fmla="*/ 1 h 1" name="T5"/>
              </a:gdLst>
              <a:cxnLst>
                <a:cxn ang="0">
                  <a:pos x="T0" y="T1"/>
                </a:cxn>
                <a:cxn ang="0">
                  <a:pos x="T2" y="T3"/>
                </a:cxn>
                <a:cxn ang="0">
                  <a:pos x="T4" y="T5"/>
                </a:cxn>
              </a:cxnLst>
              <a:rect b="b" l="0" r="r" t="0"/>
              <a:pathLst>
                <a:path h="1" w="2">
                  <a:moveTo>
                    <a:pt x="1" y="1"/>
                  </a:moveTo>
                  <a:cubicBezTo>
                    <a:pt x="2" y="1"/>
                    <a:pt x="2" y="1"/>
                    <a:pt x="2" y="1"/>
                  </a:cubicBezTo>
                  <a:cubicBezTo>
                    <a:pt x="2" y="0"/>
                    <a:pt x="0" y="0"/>
                    <a:pt x="1" y="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4" name="Freeform 1370"/>
            <p:cNvSpPr/>
            <p:nvPr/>
          </p:nvSpPr>
          <p:spPr bwMode="auto">
            <a:xfrm>
              <a:off x="4920" y="1565"/>
              <a:ext cx="77" cy="69"/>
            </a:xfrm>
            <a:custGeom>
              <a:gdLst>
                <a:gd fmla="*/ 32 w 32" name="T0"/>
                <a:gd fmla="*/ 3 h 29" name="T1"/>
                <a:gd fmla="*/ 30 w 32" name="T2"/>
                <a:gd fmla="*/ 3 h 29" name="T3"/>
                <a:gd fmla="*/ 28 w 32" name="T4"/>
                <a:gd fmla="*/ 3 h 29" name="T5"/>
                <a:gd fmla="*/ 28 w 32" name="T6"/>
                <a:gd fmla="*/ 1 h 29" name="T7"/>
                <a:gd fmla="*/ 28 w 32" name="T8"/>
                <a:gd fmla="*/ 0 h 29" name="T9"/>
                <a:gd fmla="*/ 25 w 32" name="T10"/>
                <a:gd fmla="*/ 0 h 29" name="T11"/>
                <a:gd fmla="*/ 23 w 32" name="T12"/>
                <a:gd fmla="*/ 0 h 29" name="T13"/>
                <a:gd fmla="*/ 20 w 32" name="T14"/>
                <a:gd fmla="*/ 0 h 29" name="T15"/>
                <a:gd fmla="*/ 15 w 32" name="T16"/>
                <a:gd fmla="*/ 0 h 29" name="T17"/>
                <a:gd fmla="*/ 14 w 32" name="T18"/>
                <a:gd fmla="*/ 2 h 29" name="T19"/>
                <a:gd fmla="*/ 11 w 32" name="T20"/>
                <a:gd fmla="*/ 2 h 29" name="T21"/>
                <a:gd fmla="*/ 5 w 32" name="T22"/>
                <a:gd fmla="*/ 4 h 29" name="T23"/>
                <a:gd fmla="*/ 3 w 32" name="T24"/>
                <a:gd fmla="*/ 6 h 29" name="T25"/>
                <a:gd fmla="*/ 2 w 32" name="T26"/>
                <a:gd fmla="*/ 7 h 29" name="T27"/>
                <a:gd fmla="*/ 0 w 32" name="T28"/>
                <a:gd fmla="*/ 8 h 29" name="T29"/>
                <a:gd fmla="*/ 0 w 32" name="T30"/>
                <a:gd fmla="*/ 9 h 29" name="T31"/>
                <a:gd fmla="*/ 1 w 32" name="T32"/>
                <a:gd fmla="*/ 9 h 29" name="T33"/>
                <a:gd fmla="*/ 3 w 32" name="T34"/>
                <a:gd fmla="*/ 9 h 29" name="T35"/>
                <a:gd fmla="*/ 1 w 32" name="T36"/>
                <a:gd fmla="*/ 10 h 29" name="T37"/>
                <a:gd fmla="*/ 2 w 32" name="T38"/>
                <a:gd fmla="*/ 11 h 29" name="T39"/>
                <a:gd fmla="*/ 4 w 32" name="T40"/>
                <a:gd fmla="*/ 11 h 29" name="T41"/>
                <a:gd fmla="*/ 6 w 32" name="T42"/>
                <a:gd fmla="*/ 12 h 29" name="T43"/>
                <a:gd fmla="*/ 7 w 32" name="T44"/>
                <a:gd fmla="*/ 14 h 29" name="T45"/>
                <a:gd fmla="*/ 7 w 32" name="T46"/>
                <a:gd fmla="*/ 16 h 29" name="T47"/>
                <a:gd fmla="*/ 9 w 32" name="T48"/>
                <a:gd fmla="*/ 16 h 29" name="T49"/>
                <a:gd fmla="*/ 8 w 32" name="T50"/>
                <a:gd fmla="*/ 17 h 29" name="T51"/>
                <a:gd fmla="*/ 9 w 32" name="T52"/>
                <a:gd fmla="*/ 19 h 29" name="T53"/>
                <a:gd fmla="*/ 9 w 32" name="T54"/>
                <a:gd fmla="*/ 20 h 29" name="T55"/>
                <a:gd fmla="*/ 8 w 32" name="T56"/>
                <a:gd fmla="*/ 21 h 29" name="T57"/>
                <a:gd fmla="*/ 10 w 32" name="T58"/>
                <a:gd fmla="*/ 26 h 29" name="T59"/>
                <a:gd fmla="*/ 11 w 32" name="T60"/>
                <a:gd fmla="*/ 29 h 29" name="T61"/>
                <a:gd fmla="*/ 12 w 32" name="T62"/>
                <a:gd fmla="*/ 29 h 29" name="T63"/>
                <a:gd fmla="*/ 13 w 32" name="T64"/>
                <a:gd fmla="*/ 29 h 29" name="T65"/>
                <a:gd fmla="*/ 14 w 32" name="T66"/>
                <a:gd fmla="*/ 27 h 29" name="T67"/>
                <a:gd fmla="*/ 16 w 32" name="T68"/>
                <a:gd fmla="*/ 23 h 29" name="T69"/>
                <a:gd fmla="*/ 18 w 32" name="T70"/>
                <a:gd fmla="*/ 23 h 29" name="T71"/>
                <a:gd fmla="*/ 19 w 32" name="T72"/>
                <a:gd fmla="*/ 22 h 29" name="T73"/>
                <a:gd fmla="*/ 22 w 32" name="T74"/>
                <a:gd fmla="*/ 21 h 29" name="T75"/>
                <a:gd fmla="*/ 24 w 32" name="T76"/>
                <a:gd fmla="*/ 18 h 29" name="T77"/>
                <a:gd fmla="*/ 23 w 32" name="T78"/>
                <a:gd fmla="*/ 18 h 29" name="T79"/>
                <a:gd fmla="*/ 23 w 32" name="T80"/>
                <a:gd fmla="*/ 17 h 29" name="T81"/>
                <a:gd fmla="*/ 25 w 32" name="T82"/>
                <a:gd fmla="*/ 17 h 29" name="T83"/>
                <a:gd fmla="*/ 26 w 32" name="T84"/>
                <a:gd fmla="*/ 16 h 29" name="T85"/>
                <a:gd fmla="*/ 26 w 32" name="T86"/>
                <a:gd fmla="*/ 16 h 29" name="T87"/>
                <a:gd fmla="*/ 26 w 32" name="T88"/>
                <a:gd fmla="*/ 15 h 29" name="T89"/>
                <a:gd fmla="*/ 28 w 32" name="T90"/>
                <a:gd fmla="*/ 12 h 29" name="T91"/>
                <a:gd fmla="*/ 29 w 32" name="T92"/>
                <a:gd fmla="*/ 10 h 29" name="T93"/>
                <a:gd fmla="*/ 28 w 32" name="T94"/>
                <a:gd fmla="*/ 8 h 29" name="T95"/>
                <a:gd fmla="*/ 29 w 32" name="T96"/>
                <a:gd fmla="*/ 8 h 29" name="T97"/>
                <a:gd fmla="*/ 29 w 32" name="T98"/>
                <a:gd fmla="*/ 6 h 29" name="T99"/>
                <a:gd fmla="*/ 30 w 32" name="T100"/>
                <a:gd fmla="*/ 5 h 29" name="T101"/>
                <a:gd fmla="*/ 32 w 32" name="T102"/>
                <a:gd fmla="*/ 4 h 29" name="T103"/>
                <a:gd fmla="*/ 32 w 32" name="T104"/>
                <a:gd fmla="*/ 3 h 2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28" w="32">
                  <a:moveTo>
                    <a:pt x="32" y="3"/>
                  </a:moveTo>
                  <a:cubicBezTo>
                    <a:pt x="31" y="3"/>
                    <a:pt x="30" y="3"/>
                    <a:pt x="30" y="3"/>
                  </a:cubicBezTo>
                  <a:cubicBezTo>
                    <a:pt x="30" y="3"/>
                    <a:pt x="28" y="2"/>
                    <a:pt x="28" y="3"/>
                  </a:cubicBezTo>
                  <a:cubicBezTo>
                    <a:pt x="27" y="3"/>
                    <a:pt x="28" y="1"/>
                    <a:pt x="28" y="1"/>
                  </a:cubicBezTo>
                  <a:cubicBezTo>
                    <a:pt x="29" y="1"/>
                    <a:pt x="28" y="0"/>
                    <a:pt x="28" y="0"/>
                  </a:cubicBezTo>
                  <a:cubicBezTo>
                    <a:pt x="27" y="0"/>
                    <a:pt x="25" y="0"/>
                    <a:pt x="25" y="0"/>
                  </a:cubicBezTo>
                  <a:cubicBezTo>
                    <a:pt x="24" y="0"/>
                    <a:pt x="23" y="0"/>
                    <a:pt x="23" y="0"/>
                  </a:cubicBezTo>
                  <a:cubicBezTo>
                    <a:pt x="23" y="0"/>
                    <a:pt x="21" y="0"/>
                    <a:pt x="20" y="0"/>
                  </a:cubicBezTo>
                  <a:cubicBezTo>
                    <a:pt x="18" y="0"/>
                    <a:pt x="16" y="0"/>
                    <a:pt x="15" y="0"/>
                  </a:cubicBezTo>
                  <a:cubicBezTo>
                    <a:pt x="15" y="1"/>
                    <a:pt x="14" y="2"/>
                    <a:pt x="14" y="2"/>
                  </a:cubicBezTo>
                  <a:cubicBezTo>
                    <a:pt x="15" y="2"/>
                    <a:pt x="12" y="2"/>
                    <a:pt x="11" y="2"/>
                  </a:cubicBezTo>
                  <a:cubicBezTo>
                    <a:pt x="10" y="2"/>
                    <a:pt x="6" y="3"/>
                    <a:pt x="5" y="4"/>
                  </a:cubicBezTo>
                  <a:cubicBezTo>
                    <a:pt x="4" y="5"/>
                    <a:pt x="3" y="6"/>
                    <a:pt x="3" y="6"/>
                  </a:cubicBezTo>
                  <a:cubicBezTo>
                    <a:pt x="4" y="6"/>
                    <a:pt x="3" y="7"/>
                    <a:pt x="2" y="7"/>
                  </a:cubicBezTo>
                  <a:cubicBezTo>
                    <a:pt x="2" y="7"/>
                    <a:pt x="0" y="8"/>
                    <a:pt x="0" y="8"/>
                  </a:cubicBezTo>
                  <a:cubicBezTo>
                    <a:pt x="0" y="8"/>
                    <a:pt x="0" y="8"/>
                    <a:pt x="0" y="9"/>
                  </a:cubicBezTo>
                  <a:cubicBezTo>
                    <a:pt x="0" y="9"/>
                    <a:pt x="1" y="8"/>
                    <a:pt x="1" y="9"/>
                  </a:cubicBezTo>
                  <a:cubicBezTo>
                    <a:pt x="2" y="9"/>
                    <a:pt x="3" y="9"/>
                    <a:pt x="3" y="9"/>
                  </a:cubicBezTo>
                  <a:cubicBezTo>
                    <a:pt x="4" y="9"/>
                    <a:pt x="2" y="10"/>
                    <a:pt x="1" y="10"/>
                  </a:cubicBezTo>
                  <a:cubicBezTo>
                    <a:pt x="1" y="10"/>
                    <a:pt x="1" y="11"/>
                    <a:pt x="2" y="11"/>
                  </a:cubicBezTo>
                  <a:cubicBezTo>
                    <a:pt x="2" y="11"/>
                    <a:pt x="3" y="11"/>
                    <a:pt x="4" y="11"/>
                  </a:cubicBezTo>
                  <a:cubicBezTo>
                    <a:pt x="4" y="11"/>
                    <a:pt x="5" y="11"/>
                    <a:pt x="6" y="12"/>
                  </a:cubicBezTo>
                  <a:cubicBezTo>
                    <a:pt x="7" y="12"/>
                    <a:pt x="7" y="13"/>
                    <a:pt x="7" y="14"/>
                  </a:cubicBezTo>
                  <a:cubicBezTo>
                    <a:pt x="7" y="14"/>
                    <a:pt x="7" y="15"/>
                    <a:pt x="7" y="16"/>
                  </a:cubicBezTo>
                  <a:cubicBezTo>
                    <a:pt x="7" y="16"/>
                    <a:pt x="9" y="17"/>
                    <a:pt x="9" y="16"/>
                  </a:cubicBezTo>
                  <a:cubicBezTo>
                    <a:pt x="9" y="16"/>
                    <a:pt x="9" y="17"/>
                    <a:pt x="8" y="17"/>
                  </a:cubicBezTo>
                  <a:cubicBezTo>
                    <a:pt x="8" y="17"/>
                    <a:pt x="8" y="18"/>
                    <a:pt x="9" y="19"/>
                  </a:cubicBezTo>
                  <a:cubicBezTo>
                    <a:pt x="10" y="19"/>
                    <a:pt x="9" y="20"/>
                    <a:pt x="9" y="20"/>
                  </a:cubicBezTo>
                  <a:cubicBezTo>
                    <a:pt x="8" y="20"/>
                    <a:pt x="9" y="21"/>
                    <a:pt x="8" y="21"/>
                  </a:cubicBezTo>
                  <a:cubicBezTo>
                    <a:pt x="8" y="22"/>
                    <a:pt x="10" y="24"/>
                    <a:pt x="10" y="26"/>
                  </a:cubicBezTo>
                  <a:cubicBezTo>
                    <a:pt x="10" y="27"/>
                    <a:pt x="10" y="29"/>
                    <a:pt x="11" y="29"/>
                  </a:cubicBezTo>
                  <a:cubicBezTo>
                    <a:pt x="11" y="29"/>
                    <a:pt x="12" y="29"/>
                    <a:pt x="12" y="29"/>
                  </a:cubicBezTo>
                  <a:cubicBezTo>
                    <a:pt x="13" y="29"/>
                    <a:pt x="13" y="29"/>
                    <a:pt x="13" y="29"/>
                  </a:cubicBezTo>
                  <a:cubicBezTo>
                    <a:pt x="14" y="28"/>
                    <a:pt x="14" y="28"/>
                    <a:pt x="14" y="27"/>
                  </a:cubicBezTo>
                  <a:cubicBezTo>
                    <a:pt x="15" y="27"/>
                    <a:pt x="16" y="24"/>
                    <a:pt x="16" y="23"/>
                  </a:cubicBezTo>
                  <a:cubicBezTo>
                    <a:pt x="16" y="23"/>
                    <a:pt x="17" y="23"/>
                    <a:pt x="18" y="23"/>
                  </a:cubicBezTo>
                  <a:cubicBezTo>
                    <a:pt x="18" y="23"/>
                    <a:pt x="19" y="22"/>
                    <a:pt x="19" y="22"/>
                  </a:cubicBezTo>
                  <a:cubicBezTo>
                    <a:pt x="19" y="22"/>
                    <a:pt x="21" y="21"/>
                    <a:pt x="22" y="21"/>
                  </a:cubicBezTo>
                  <a:cubicBezTo>
                    <a:pt x="22" y="20"/>
                    <a:pt x="23" y="18"/>
                    <a:pt x="24" y="18"/>
                  </a:cubicBezTo>
                  <a:cubicBezTo>
                    <a:pt x="24" y="18"/>
                    <a:pt x="23" y="18"/>
                    <a:pt x="23" y="18"/>
                  </a:cubicBezTo>
                  <a:cubicBezTo>
                    <a:pt x="22" y="17"/>
                    <a:pt x="23" y="17"/>
                    <a:pt x="23" y="17"/>
                  </a:cubicBezTo>
                  <a:cubicBezTo>
                    <a:pt x="23" y="16"/>
                    <a:pt x="24" y="17"/>
                    <a:pt x="25" y="17"/>
                  </a:cubicBezTo>
                  <a:cubicBezTo>
                    <a:pt x="26" y="17"/>
                    <a:pt x="27" y="17"/>
                    <a:pt x="26" y="16"/>
                  </a:cubicBezTo>
                  <a:cubicBezTo>
                    <a:pt x="26" y="16"/>
                    <a:pt x="26" y="16"/>
                    <a:pt x="26" y="16"/>
                  </a:cubicBezTo>
                  <a:cubicBezTo>
                    <a:pt x="26" y="16"/>
                    <a:pt x="27" y="15"/>
                    <a:pt x="26" y="15"/>
                  </a:cubicBezTo>
                  <a:cubicBezTo>
                    <a:pt x="26" y="15"/>
                    <a:pt x="28" y="13"/>
                    <a:pt x="28" y="12"/>
                  </a:cubicBezTo>
                  <a:cubicBezTo>
                    <a:pt x="27" y="11"/>
                    <a:pt x="28" y="10"/>
                    <a:pt x="29" y="10"/>
                  </a:cubicBezTo>
                  <a:cubicBezTo>
                    <a:pt x="29" y="10"/>
                    <a:pt x="29" y="8"/>
                    <a:pt x="28" y="8"/>
                  </a:cubicBezTo>
                  <a:cubicBezTo>
                    <a:pt x="28" y="8"/>
                    <a:pt x="28" y="8"/>
                    <a:pt x="29" y="8"/>
                  </a:cubicBezTo>
                  <a:cubicBezTo>
                    <a:pt x="29" y="8"/>
                    <a:pt x="29" y="6"/>
                    <a:pt x="29" y="6"/>
                  </a:cubicBezTo>
                  <a:cubicBezTo>
                    <a:pt x="29" y="6"/>
                    <a:pt x="30" y="6"/>
                    <a:pt x="30" y="5"/>
                  </a:cubicBezTo>
                  <a:cubicBezTo>
                    <a:pt x="30" y="5"/>
                    <a:pt x="31" y="4"/>
                    <a:pt x="32" y="4"/>
                  </a:cubicBezTo>
                  <a:cubicBezTo>
                    <a:pt x="32" y="4"/>
                    <a:pt x="32" y="3"/>
                    <a:pt x="32" y="3"/>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5" name="Freeform 1371"/>
            <p:cNvSpPr/>
            <p:nvPr/>
          </p:nvSpPr>
          <p:spPr bwMode="auto">
            <a:xfrm>
              <a:off x="5011" y="1574"/>
              <a:ext cx="21" cy="17"/>
            </a:xfrm>
            <a:custGeom>
              <a:gdLst>
                <a:gd fmla="*/ 4 w 9" name="T0"/>
                <a:gd fmla="*/ 0 h 7" name="T1"/>
                <a:gd fmla="*/ 2 w 9" name="T2"/>
                <a:gd fmla="*/ 1 h 7" name="T3"/>
                <a:gd fmla="*/ 1 w 9" name="T4"/>
                <a:gd fmla="*/ 1 h 7" name="T5"/>
                <a:gd fmla="*/ 0 w 9" name="T6"/>
                <a:gd fmla="*/ 3 h 7" name="T7"/>
                <a:gd fmla="*/ 1 w 9" name="T8"/>
                <a:gd fmla="*/ 4 h 7" name="T9"/>
                <a:gd fmla="*/ 3 w 9" name="T10"/>
                <a:gd fmla="*/ 4 h 7" name="T11"/>
                <a:gd fmla="*/ 3 w 9" name="T12"/>
                <a:gd fmla="*/ 5 h 7" name="T13"/>
                <a:gd fmla="*/ 3 w 9" name="T14"/>
                <a:gd fmla="*/ 6 h 7" name="T15"/>
                <a:gd fmla="*/ 4 w 9" name="T16"/>
                <a:gd fmla="*/ 7 h 7" name="T17"/>
                <a:gd fmla="*/ 6 w 9" name="T18"/>
                <a:gd fmla="*/ 5 h 7" name="T19"/>
                <a:gd fmla="*/ 8 w 9" name="T20"/>
                <a:gd fmla="*/ 5 h 7" name="T21"/>
                <a:gd fmla="*/ 8 w 9" name="T22"/>
                <a:gd fmla="*/ 3 h 7" name="T23"/>
                <a:gd fmla="*/ 6 w 9" name="T24"/>
                <a:gd fmla="*/ 2 h 7" name="T25"/>
                <a:gd fmla="*/ 5 w 9" name="T26"/>
                <a:gd fmla="*/ 2 h 7" name="T27"/>
                <a:gd fmla="*/ 4 w 9" name="T28"/>
                <a:gd fmla="*/ 0 h 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 w="9">
                  <a:moveTo>
                    <a:pt x="4" y="0"/>
                  </a:moveTo>
                  <a:cubicBezTo>
                    <a:pt x="3" y="0"/>
                    <a:pt x="2" y="1"/>
                    <a:pt x="2" y="1"/>
                  </a:cubicBezTo>
                  <a:cubicBezTo>
                    <a:pt x="3" y="1"/>
                    <a:pt x="2" y="1"/>
                    <a:pt x="1" y="1"/>
                  </a:cubicBezTo>
                  <a:cubicBezTo>
                    <a:pt x="0" y="1"/>
                    <a:pt x="0" y="3"/>
                    <a:pt x="0" y="3"/>
                  </a:cubicBezTo>
                  <a:cubicBezTo>
                    <a:pt x="1" y="3"/>
                    <a:pt x="1" y="4"/>
                    <a:pt x="1" y="4"/>
                  </a:cubicBezTo>
                  <a:cubicBezTo>
                    <a:pt x="1" y="4"/>
                    <a:pt x="2" y="4"/>
                    <a:pt x="3" y="4"/>
                  </a:cubicBezTo>
                  <a:cubicBezTo>
                    <a:pt x="3" y="4"/>
                    <a:pt x="3" y="5"/>
                    <a:pt x="3" y="5"/>
                  </a:cubicBezTo>
                  <a:cubicBezTo>
                    <a:pt x="2" y="6"/>
                    <a:pt x="3" y="6"/>
                    <a:pt x="3" y="6"/>
                  </a:cubicBezTo>
                  <a:cubicBezTo>
                    <a:pt x="4" y="6"/>
                    <a:pt x="4" y="7"/>
                    <a:pt x="4" y="7"/>
                  </a:cubicBezTo>
                  <a:cubicBezTo>
                    <a:pt x="5" y="7"/>
                    <a:pt x="6" y="6"/>
                    <a:pt x="6" y="5"/>
                  </a:cubicBezTo>
                  <a:cubicBezTo>
                    <a:pt x="6" y="5"/>
                    <a:pt x="7" y="5"/>
                    <a:pt x="8" y="5"/>
                  </a:cubicBezTo>
                  <a:cubicBezTo>
                    <a:pt x="8" y="6"/>
                    <a:pt x="9" y="3"/>
                    <a:pt x="8" y="3"/>
                  </a:cubicBezTo>
                  <a:cubicBezTo>
                    <a:pt x="7" y="2"/>
                    <a:pt x="7" y="3"/>
                    <a:pt x="6" y="2"/>
                  </a:cubicBezTo>
                  <a:cubicBezTo>
                    <a:pt x="6" y="2"/>
                    <a:pt x="5" y="2"/>
                    <a:pt x="5" y="2"/>
                  </a:cubicBezTo>
                  <a:cubicBezTo>
                    <a:pt x="5" y="2"/>
                    <a:pt x="5" y="0"/>
                    <a:pt x="4" y="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6" name="Freeform 1372"/>
            <p:cNvSpPr/>
            <p:nvPr/>
          </p:nvSpPr>
          <p:spPr bwMode="auto">
            <a:xfrm>
              <a:off x="5023" y="1572"/>
              <a:ext cx="17" cy="5"/>
            </a:xfrm>
            <a:custGeom>
              <a:gdLst>
                <a:gd fmla="*/ 4 w 7" name="T0"/>
                <a:gd fmla="*/ 2 h 2" name="T1"/>
                <a:gd fmla="*/ 7 w 7" name="T2"/>
                <a:gd fmla="*/ 1 h 2" name="T3"/>
                <a:gd fmla="*/ 3 w 7" name="T4"/>
                <a:gd fmla="*/ 0 h 2" name="T5"/>
                <a:gd fmla="*/ 0 w 7" name="T6"/>
                <a:gd fmla="*/ 1 h 2" name="T7"/>
                <a:gd fmla="*/ 4 w 7" name="T8"/>
                <a:gd fmla="*/ 2 h 2" name="T9"/>
              </a:gdLst>
              <a:cxnLst>
                <a:cxn ang="0">
                  <a:pos x="T0" y="T1"/>
                </a:cxn>
                <a:cxn ang="0">
                  <a:pos x="T2" y="T3"/>
                </a:cxn>
                <a:cxn ang="0">
                  <a:pos x="T4" y="T5"/>
                </a:cxn>
                <a:cxn ang="0">
                  <a:pos x="T6" y="T7"/>
                </a:cxn>
                <a:cxn ang="0">
                  <a:pos x="T8" y="T9"/>
                </a:cxn>
              </a:cxnLst>
              <a:rect b="b" l="0" r="r" t="0"/>
              <a:pathLst>
                <a:path h="2" w="7">
                  <a:moveTo>
                    <a:pt x="4" y="2"/>
                  </a:moveTo>
                  <a:cubicBezTo>
                    <a:pt x="6" y="2"/>
                    <a:pt x="7" y="2"/>
                    <a:pt x="7" y="1"/>
                  </a:cubicBezTo>
                  <a:cubicBezTo>
                    <a:pt x="7" y="1"/>
                    <a:pt x="4" y="0"/>
                    <a:pt x="3" y="0"/>
                  </a:cubicBezTo>
                  <a:cubicBezTo>
                    <a:pt x="1" y="0"/>
                    <a:pt x="0" y="0"/>
                    <a:pt x="0" y="1"/>
                  </a:cubicBezTo>
                  <a:cubicBezTo>
                    <a:pt x="1" y="1"/>
                    <a:pt x="3" y="2"/>
                    <a:pt x="4" y="2"/>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7" name="Freeform 1373"/>
            <p:cNvSpPr/>
            <p:nvPr/>
          </p:nvSpPr>
          <p:spPr bwMode="auto">
            <a:xfrm>
              <a:off x="4985" y="1646"/>
              <a:ext cx="4" cy="7"/>
            </a:xfrm>
            <a:custGeom>
              <a:gdLst>
                <a:gd fmla="*/ 0 w 2" name="T0"/>
                <a:gd fmla="*/ 1 h 3" name="T1"/>
                <a:gd fmla="*/ 0 w 2" name="T2"/>
                <a:gd fmla="*/ 2 h 3" name="T3"/>
                <a:gd fmla="*/ 2 w 2" name="T4"/>
                <a:gd fmla="*/ 3 h 3" name="T5"/>
                <a:gd fmla="*/ 2 w 2" name="T6"/>
                <a:gd fmla="*/ 2 h 3" name="T7"/>
                <a:gd fmla="*/ 1 w 2" name="T8"/>
                <a:gd fmla="*/ 0 h 3" name="T9"/>
                <a:gd fmla="*/ 0 w 2" name="T10"/>
                <a:gd fmla="*/ 1 h 3" name="T11"/>
              </a:gdLst>
              <a:cxnLst>
                <a:cxn ang="0">
                  <a:pos x="T0" y="T1"/>
                </a:cxn>
                <a:cxn ang="0">
                  <a:pos x="T2" y="T3"/>
                </a:cxn>
                <a:cxn ang="0">
                  <a:pos x="T4" y="T5"/>
                </a:cxn>
                <a:cxn ang="0">
                  <a:pos x="T6" y="T7"/>
                </a:cxn>
                <a:cxn ang="0">
                  <a:pos x="T8" y="T9"/>
                </a:cxn>
                <a:cxn ang="0">
                  <a:pos x="T10" y="T11"/>
                </a:cxn>
              </a:cxnLst>
              <a:rect b="b" l="0" r="r" t="0"/>
              <a:pathLst>
                <a:path h="3" w="2">
                  <a:moveTo>
                    <a:pt x="0" y="1"/>
                  </a:moveTo>
                  <a:cubicBezTo>
                    <a:pt x="0" y="1"/>
                    <a:pt x="0" y="2"/>
                    <a:pt x="0" y="2"/>
                  </a:cubicBezTo>
                  <a:cubicBezTo>
                    <a:pt x="0" y="3"/>
                    <a:pt x="1" y="3"/>
                    <a:pt x="2" y="3"/>
                  </a:cubicBezTo>
                  <a:cubicBezTo>
                    <a:pt x="2" y="2"/>
                    <a:pt x="2" y="2"/>
                    <a:pt x="2" y="2"/>
                  </a:cubicBezTo>
                  <a:cubicBezTo>
                    <a:pt x="2" y="1"/>
                    <a:pt x="2" y="0"/>
                    <a:pt x="1" y="0"/>
                  </a:cubicBezTo>
                  <a:cubicBezTo>
                    <a:pt x="1" y="0"/>
                    <a:pt x="1" y="1"/>
                    <a:pt x="0" y="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8" name="Freeform 1374"/>
            <p:cNvSpPr/>
            <p:nvPr/>
          </p:nvSpPr>
          <p:spPr bwMode="auto">
            <a:xfrm>
              <a:off x="4980" y="1615"/>
              <a:ext cx="14" cy="10"/>
            </a:xfrm>
            <a:custGeom>
              <a:gdLst>
                <a:gd fmla="*/ 6 w 6" name="T0"/>
                <a:gd fmla="*/ 1 h 4" name="T1"/>
                <a:gd fmla="*/ 3 w 6" name="T2"/>
                <a:gd fmla="*/ 1 h 4" name="T3"/>
                <a:gd fmla="*/ 1 w 6" name="T4"/>
                <a:gd fmla="*/ 0 h 4" name="T5"/>
                <a:gd fmla="*/ 1 w 6" name="T6"/>
                <a:gd fmla="*/ 1 h 4" name="T7"/>
                <a:gd fmla="*/ 1 w 6" name="T8"/>
                <a:gd fmla="*/ 2 h 4" name="T9"/>
                <a:gd fmla="*/ 1 w 6" name="T10"/>
                <a:gd fmla="*/ 3 h 4" name="T11"/>
                <a:gd fmla="*/ 2 w 6" name="T12"/>
                <a:gd fmla="*/ 4 h 4" name="T13"/>
                <a:gd fmla="*/ 3 w 6" name="T14"/>
                <a:gd fmla="*/ 4 h 4" name="T15"/>
                <a:gd fmla="*/ 5 w 6" name="T16"/>
                <a:gd fmla="*/ 4 h 4" name="T17"/>
                <a:gd fmla="*/ 6 w 6" name="T18"/>
                <a:gd fmla="*/ 1 h 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 w="6">
                  <a:moveTo>
                    <a:pt x="6" y="1"/>
                  </a:moveTo>
                  <a:cubicBezTo>
                    <a:pt x="6" y="1"/>
                    <a:pt x="4" y="1"/>
                    <a:pt x="3" y="1"/>
                  </a:cubicBezTo>
                  <a:cubicBezTo>
                    <a:pt x="3" y="1"/>
                    <a:pt x="2" y="0"/>
                    <a:pt x="1" y="0"/>
                  </a:cubicBezTo>
                  <a:cubicBezTo>
                    <a:pt x="1" y="0"/>
                    <a:pt x="1" y="1"/>
                    <a:pt x="1" y="1"/>
                  </a:cubicBezTo>
                  <a:cubicBezTo>
                    <a:pt x="0" y="2"/>
                    <a:pt x="1" y="2"/>
                    <a:pt x="1" y="2"/>
                  </a:cubicBezTo>
                  <a:cubicBezTo>
                    <a:pt x="1" y="2"/>
                    <a:pt x="1" y="2"/>
                    <a:pt x="1" y="3"/>
                  </a:cubicBezTo>
                  <a:cubicBezTo>
                    <a:pt x="1" y="3"/>
                    <a:pt x="2" y="3"/>
                    <a:pt x="2" y="4"/>
                  </a:cubicBezTo>
                  <a:cubicBezTo>
                    <a:pt x="2" y="4"/>
                    <a:pt x="3" y="4"/>
                    <a:pt x="3" y="4"/>
                  </a:cubicBezTo>
                  <a:cubicBezTo>
                    <a:pt x="4" y="4"/>
                    <a:pt x="5" y="4"/>
                    <a:pt x="5" y="4"/>
                  </a:cubicBezTo>
                  <a:cubicBezTo>
                    <a:pt x="6" y="4"/>
                    <a:pt x="6" y="2"/>
                    <a:pt x="6" y="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9" name="Freeform 1375"/>
            <p:cNvSpPr/>
            <p:nvPr/>
          </p:nvSpPr>
          <p:spPr bwMode="auto">
            <a:xfrm>
              <a:off x="5068" y="1586"/>
              <a:ext cx="19" cy="22"/>
            </a:xfrm>
            <a:custGeom>
              <a:gdLst>
                <a:gd fmla="*/ 5 w 8" name="T0"/>
                <a:gd fmla="*/ 3 h 9" name="T1"/>
                <a:gd fmla="*/ 8 w 8" name="T2"/>
                <a:gd fmla="*/ 1 h 9" name="T3"/>
                <a:gd fmla="*/ 8 w 8" name="T4"/>
                <a:gd fmla="*/ 0 h 9" name="T5"/>
                <a:gd fmla="*/ 7 w 8" name="T6"/>
                <a:gd fmla="*/ 1 h 9" name="T7"/>
                <a:gd fmla="*/ 3 w 8" name="T8"/>
                <a:gd fmla="*/ 2 h 9" name="T9"/>
                <a:gd fmla="*/ 1 w 8" name="T10"/>
                <a:gd fmla="*/ 3 h 9" name="T11"/>
                <a:gd fmla="*/ 0 w 8" name="T12"/>
                <a:gd fmla="*/ 7 h 9" name="T13"/>
                <a:gd fmla="*/ 1 w 8" name="T14"/>
                <a:gd fmla="*/ 9 h 9" name="T15"/>
                <a:gd fmla="*/ 3 w 8" name="T16"/>
                <a:gd fmla="*/ 9 h 9" name="T17"/>
                <a:gd fmla="*/ 2 w 8" name="T18"/>
                <a:gd fmla="*/ 6 h 9" name="T19"/>
                <a:gd fmla="*/ 5 w 8" name="T20"/>
                <a:gd fmla="*/ 3 h 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 w="8">
                  <a:moveTo>
                    <a:pt x="5" y="3"/>
                  </a:moveTo>
                  <a:cubicBezTo>
                    <a:pt x="5" y="3"/>
                    <a:pt x="8" y="2"/>
                    <a:pt x="8" y="1"/>
                  </a:cubicBezTo>
                  <a:cubicBezTo>
                    <a:pt x="8" y="1"/>
                    <a:pt x="8" y="0"/>
                    <a:pt x="8" y="0"/>
                  </a:cubicBezTo>
                  <a:cubicBezTo>
                    <a:pt x="7" y="0"/>
                    <a:pt x="7" y="1"/>
                    <a:pt x="7" y="1"/>
                  </a:cubicBezTo>
                  <a:cubicBezTo>
                    <a:pt x="7" y="1"/>
                    <a:pt x="4" y="2"/>
                    <a:pt x="3" y="2"/>
                  </a:cubicBezTo>
                  <a:cubicBezTo>
                    <a:pt x="2" y="2"/>
                    <a:pt x="1" y="3"/>
                    <a:pt x="1" y="3"/>
                  </a:cubicBezTo>
                  <a:cubicBezTo>
                    <a:pt x="1" y="4"/>
                    <a:pt x="0" y="6"/>
                    <a:pt x="0" y="7"/>
                  </a:cubicBezTo>
                  <a:cubicBezTo>
                    <a:pt x="0" y="7"/>
                    <a:pt x="1" y="8"/>
                    <a:pt x="1" y="9"/>
                  </a:cubicBezTo>
                  <a:cubicBezTo>
                    <a:pt x="2" y="9"/>
                    <a:pt x="3" y="9"/>
                    <a:pt x="3" y="9"/>
                  </a:cubicBezTo>
                  <a:cubicBezTo>
                    <a:pt x="3" y="9"/>
                    <a:pt x="2" y="7"/>
                    <a:pt x="2" y="6"/>
                  </a:cubicBezTo>
                  <a:cubicBezTo>
                    <a:pt x="2" y="5"/>
                    <a:pt x="4" y="4"/>
                    <a:pt x="5" y="3"/>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0" name="Freeform 1376"/>
            <p:cNvSpPr/>
            <p:nvPr/>
          </p:nvSpPr>
          <p:spPr bwMode="auto">
            <a:xfrm>
              <a:off x="5073" y="1572"/>
              <a:ext cx="5" cy="7"/>
            </a:xfrm>
            <a:custGeom>
              <a:gdLst>
                <a:gd fmla="*/ 0 w 2" name="T0"/>
                <a:gd fmla="*/ 2 h 3" name="T1"/>
                <a:gd fmla="*/ 2 w 2" name="T2"/>
                <a:gd fmla="*/ 2 h 3" name="T3"/>
                <a:gd fmla="*/ 0 w 2" name="T4"/>
                <a:gd fmla="*/ 2 h 3" name="T5"/>
              </a:gdLst>
              <a:cxnLst>
                <a:cxn ang="0">
                  <a:pos x="T0" y="T1"/>
                </a:cxn>
                <a:cxn ang="0">
                  <a:pos x="T2" y="T3"/>
                </a:cxn>
                <a:cxn ang="0">
                  <a:pos x="T4" y="T5"/>
                </a:cxn>
              </a:cxnLst>
              <a:rect b="b" l="0" r="r" t="0"/>
              <a:pathLst>
                <a:path h="3" w="2">
                  <a:moveTo>
                    <a:pt x="0" y="2"/>
                  </a:moveTo>
                  <a:cubicBezTo>
                    <a:pt x="1" y="3"/>
                    <a:pt x="1" y="2"/>
                    <a:pt x="2" y="2"/>
                  </a:cubicBezTo>
                  <a:cubicBezTo>
                    <a:pt x="2" y="0"/>
                    <a:pt x="0" y="1"/>
                    <a:pt x="0" y="2"/>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1" name="Freeform 1377"/>
            <p:cNvSpPr/>
            <p:nvPr/>
          </p:nvSpPr>
          <p:spPr bwMode="auto">
            <a:xfrm>
              <a:off x="5116" y="1577"/>
              <a:ext cx="10" cy="2"/>
            </a:xfrm>
            <a:custGeom>
              <a:gdLst>
                <a:gd fmla="*/ 0 w 4" name="T0"/>
                <a:gd fmla="*/ 1 h 1" name="T1"/>
                <a:gd fmla="*/ 3 w 4" name="T2"/>
                <a:gd fmla="*/ 1 h 1" name="T3"/>
                <a:gd fmla="*/ 2 w 4" name="T4"/>
                <a:gd fmla="*/ 0 h 1" name="T5"/>
                <a:gd fmla="*/ 0 w 4" name="T6"/>
                <a:gd fmla="*/ 1 h 1" name="T7"/>
              </a:gdLst>
              <a:cxnLst>
                <a:cxn ang="0">
                  <a:pos x="T0" y="T1"/>
                </a:cxn>
                <a:cxn ang="0">
                  <a:pos x="T2" y="T3"/>
                </a:cxn>
                <a:cxn ang="0">
                  <a:pos x="T4" y="T5"/>
                </a:cxn>
                <a:cxn ang="0">
                  <a:pos x="T6" y="T7"/>
                </a:cxn>
              </a:cxnLst>
              <a:rect b="b" l="0" r="r" t="0"/>
              <a:pathLst>
                <a:path h="1" w="4">
                  <a:moveTo>
                    <a:pt x="0" y="1"/>
                  </a:moveTo>
                  <a:cubicBezTo>
                    <a:pt x="0" y="1"/>
                    <a:pt x="2" y="1"/>
                    <a:pt x="3" y="1"/>
                  </a:cubicBezTo>
                  <a:cubicBezTo>
                    <a:pt x="4" y="1"/>
                    <a:pt x="3" y="0"/>
                    <a:pt x="2" y="0"/>
                  </a:cubicBezTo>
                  <a:cubicBezTo>
                    <a:pt x="0" y="0"/>
                    <a:pt x="0" y="0"/>
                    <a:pt x="0" y="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2" name="Freeform 1378"/>
            <p:cNvSpPr/>
            <p:nvPr/>
          </p:nvSpPr>
          <p:spPr bwMode="auto">
            <a:xfrm>
              <a:off x="4894" y="1622"/>
              <a:ext cx="7" cy="5"/>
            </a:xfrm>
            <a:custGeom>
              <a:gdLst>
                <a:gd fmla="*/ 0 w 3" name="T0"/>
                <a:gd fmla="*/ 1 h 2" name="T1"/>
                <a:gd fmla="*/ 0 w 3" name="T2"/>
                <a:gd fmla="*/ 2 h 2" name="T3"/>
                <a:gd fmla="*/ 2 w 3" name="T4"/>
                <a:gd fmla="*/ 1 h 2" name="T5"/>
                <a:gd fmla="*/ 3 w 3" name="T6"/>
                <a:gd fmla="*/ 1 h 2" name="T7"/>
                <a:gd fmla="*/ 1 w 3" name="T8"/>
                <a:gd fmla="*/ 0 h 2" name="T9"/>
                <a:gd fmla="*/ 0 w 3" name="T10"/>
                <a:gd fmla="*/ 1 h 2" name="T11"/>
              </a:gdLst>
              <a:cxnLst>
                <a:cxn ang="0">
                  <a:pos x="T0" y="T1"/>
                </a:cxn>
                <a:cxn ang="0">
                  <a:pos x="T2" y="T3"/>
                </a:cxn>
                <a:cxn ang="0">
                  <a:pos x="T4" y="T5"/>
                </a:cxn>
                <a:cxn ang="0">
                  <a:pos x="T6" y="T7"/>
                </a:cxn>
                <a:cxn ang="0">
                  <a:pos x="T8" y="T9"/>
                </a:cxn>
                <a:cxn ang="0">
                  <a:pos x="T10" y="T11"/>
                </a:cxn>
              </a:cxnLst>
              <a:rect b="b" l="0" r="r" t="0"/>
              <a:pathLst>
                <a:path h="2" w="3">
                  <a:moveTo>
                    <a:pt x="0" y="1"/>
                  </a:moveTo>
                  <a:cubicBezTo>
                    <a:pt x="0" y="1"/>
                    <a:pt x="0" y="2"/>
                    <a:pt x="0" y="2"/>
                  </a:cubicBezTo>
                  <a:cubicBezTo>
                    <a:pt x="1" y="2"/>
                    <a:pt x="2" y="0"/>
                    <a:pt x="2" y="1"/>
                  </a:cubicBezTo>
                  <a:cubicBezTo>
                    <a:pt x="3" y="1"/>
                    <a:pt x="3" y="1"/>
                    <a:pt x="3" y="1"/>
                  </a:cubicBezTo>
                  <a:cubicBezTo>
                    <a:pt x="3" y="1"/>
                    <a:pt x="1" y="0"/>
                    <a:pt x="1" y="0"/>
                  </a:cubicBezTo>
                  <a:cubicBezTo>
                    <a:pt x="1" y="0"/>
                    <a:pt x="0" y="0"/>
                    <a:pt x="0" y="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3" name="Freeform 1379"/>
            <p:cNvSpPr/>
            <p:nvPr/>
          </p:nvSpPr>
          <p:spPr bwMode="auto">
            <a:xfrm>
              <a:off x="4908" y="1723"/>
              <a:ext cx="5" cy="2"/>
            </a:xfrm>
            <a:custGeom>
              <a:gdLst>
                <a:gd fmla="*/ 0 w 2" name="T0"/>
                <a:gd fmla="*/ 1 h 1" name="T1"/>
                <a:gd fmla="*/ 2 w 2" name="T2"/>
                <a:gd fmla="*/ 1 h 1" name="T3"/>
                <a:gd fmla="*/ 2 w 2" name="T4"/>
                <a:gd fmla="*/ 0 h 1" name="T5"/>
                <a:gd fmla="*/ 0 w 2" name="T6"/>
                <a:gd fmla="*/ 1 h 1" name="T7"/>
              </a:gdLst>
              <a:cxnLst>
                <a:cxn ang="0">
                  <a:pos x="T0" y="T1"/>
                </a:cxn>
                <a:cxn ang="0">
                  <a:pos x="T2" y="T3"/>
                </a:cxn>
                <a:cxn ang="0">
                  <a:pos x="T4" y="T5"/>
                </a:cxn>
                <a:cxn ang="0">
                  <a:pos x="T6" y="T7"/>
                </a:cxn>
              </a:cxnLst>
              <a:rect b="b" l="0" r="r" t="0"/>
              <a:pathLst>
                <a:path h="1" w="2">
                  <a:moveTo>
                    <a:pt x="0" y="1"/>
                  </a:moveTo>
                  <a:cubicBezTo>
                    <a:pt x="0" y="1"/>
                    <a:pt x="2" y="1"/>
                    <a:pt x="2" y="1"/>
                  </a:cubicBezTo>
                  <a:cubicBezTo>
                    <a:pt x="2" y="1"/>
                    <a:pt x="2" y="0"/>
                    <a:pt x="2" y="0"/>
                  </a:cubicBezTo>
                  <a:cubicBezTo>
                    <a:pt x="1" y="0"/>
                    <a:pt x="0" y="1"/>
                    <a:pt x="0" y="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4" name="Freeform 1380"/>
            <p:cNvSpPr/>
            <p:nvPr/>
          </p:nvSpPr>
          <p:spPr bwMode="auto">
            <a:xfrm>
              <a:off x="4884" y="1715"/>
              <a:ext cx="22" cy="10"/>
            </a:xfrm>
            <a:custGeom>
              <a:gdLst>
                <a:gd fmla="*/ 5 w 9" name="T0"/>
                <a:gd fmla="*/ 2 h 4" name="T1"/>
                <a:gd fmla="*/ 6 w 9" name="T2"/>
                <a:gd fmla="*/ 3 h 4" name="T3"/>
                <a:gd fmla="*/ 8 w 9" name="T4"/>
                <a:gd fmla="*/ 4 h 4" name="T5"/>
                <a:gd fmla="*/ 9 w 9" name="T6"/>
                <a:gd fmla="*/ 4 h 4" name="T7"/>
                <a:gd fmla="*/ 8 w 9" name="T8"/>
                <a:gd fmla="*/ 2 h 4" name="T9"/>
                <a:gd fmla="*/ 6 w 9" name="T10"/>
                <a:gd fmla="*/ 1 h 4" name="T11"/>
                <a:gd fmla="*/ 5 w 9" name="T12"/>
                <a:gd fmla="*/ 0 h 4" name="T13"/>
                <a:gd fmla="*/ 2 w 9" name="T14"/>
                <a:gd fmla="*/ 0 h 4" name="T15"/>
                <a:gd fmla="*/ 0 w 9" name="T16"/>
                <a:gd fmla="*/ 1 h 4" name="T17"/>
                <a:gd fmla="*/ 1 w 9" name="T18"/>
                <a:gd fmla="*/ 1 h 4" name="T19"/>
                <a:gd fmla="*/ 4 w 9" name="T20"/>
                <a:gd fmla="*/ 2 h 4" name="T21"/>
                <a:gd fmla="*/ 5 w 9" name="T22"/>
                <a:gd fmla="*/ 2 h 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 w="9">
                  <a:moveTo>
                    <a:pt x="5" y="2"/>
                  </a:moveTo>
                  <a:cubicBezTo>
                    <a:pt x="6" y="2"/>
                    <a:pt x="6" y="3"/>
                    <a:pt x="6" y="3"/>
                  </a:cubicBezTo>
                  <a:cubicBezTo>
                    <a:pt x="6" y="4"/>
                    <a:pt x="7" y="4"/>
                    <a:pt x="8" y="4"/>
                  </a:cubicBezTo>
                  <a:cubicBezTo>
                    <a:pt x="8" y="4"/>
                    <a:pt x="8" y="4"/>
                    <a:pt x="9" y="4"/>
                  </a:cubicBezTo>
                  <a:cubicBezTo>
                    <a:pt x="9" y="4"/>
                    <a:pt x="9" y="2"/>
                    <a:pt x="8" y="2"/>
                  </a:cubicBezTo>
                  <a:cubicBezTo>
                    <a:pt x="7" y="2"/>
                    <a:pt x="6" y="1"/>
                    <a:pt x="6" y="1"/>
                  </a:cubicBezTo>
                  <a:cubicBezTo>
                    <a:pt x="6" y="1"/>
                    <a:pt x="5" y="0"/>
                    <a:pt x="5" y="0"/>
                  </a:cubicBezTo>
                  <a:cubicBezTo>
                    <a:pt x="4" y="0"/>
                    <a:pt x="2" y="0"/>
                    <a:pt x="2" y="0"/>
                  </a:cubicBezTo>
                  <a:cubicBezTo>
                    <a:pt x="1" y="0"/>
                    <a:pt x="0" y="1"/>
                    <a:pt x="0" y="1"/>
                  </a:cubicBezTo>
                  <a:cubicBezTo>
                    <a:pt x="0" y="1"/>
                    <a:pt x="1" y="1"/>
                    <a:pt x="1" y="1"/>
                  </a:cubicBezTo>
                  <a:cubicBezTo>
                    <a:pt x="2" y="1"/>
                    <a:pt x="3" y="1"/>
                    <a:pt x="4" y="2"/>
                  </a:cubicBezTo>
                  <a:cubicBezTo>
                    <a:pt x="4" y="2"/>
                    <a:pt x="5" y="2"/>
                    <a:pt x="5" y="2"/>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5" name="Freeform 1381"/>
            <p:cNvSpPr/>
            <p:nvPr/>
          </p:nvSpPr>
          <p:spPr bwMode="auto">
            <a:xfrm>
              <a:off x="4892" y="1725"/>
              <a:ext cx="4" cy="0"/>
            </a:xfrm>
            <a:custGeom>
              <a:gdLst>
                <a:gd fmla="*/ 0 w 2" name="T0"/>
                <a:gd fmla="*/ 2 w 2" name="T1"/>
                <a:gd fmla="*/ 2 w 2" name="T2"/>
                <a:gd fmla="*/ 0 w 2" name="T3"/>
              </a:gdLst>
              <a:cxnLst>
                <a:cxn ang="0">
                  <a:pos x="T0" y="0"/>
                </a:cxn>
                <a:cxn ang="0">
                  <a:pos x="T1" y="0"/>
                </a:cxn>
                <a:cxn ang="0">
                  <a:pos x="T2" y="0"/>
                </a:cxn>
                <a:cxn ang="0">
                  <a:pos x="T3" y="0"/>
                </a:cxn>
              </a:cxnLst>
              <a:rect b="b" l="0" r="r" t="0"/>
              <a:pathLst>
                <a:path w="2">
                  <a:moveTo>
                    <a:pt x="0" y="0"/>
                  </a:moveTo>
                  <a:cubicBezTo>
                    <a:pt x="0" y="0"/>
                    <a:pt x="1" y="0"/>
                    <a:pt x="2" y="0"/>
                  </a:cubicBezTo>
                  <a:cubicBezTo>
                    <a:pt x="2" y="0"/>
                    <a:pt x="2" y="0"/>
                    <a:pt x="2" y="0"/>
                  </a:cubicBezTo>
                  <a:cubicBezTo>
                    <a:pt x="1" y="0"/>
                    <a:pt x="0" y="0"/>
                    <a:pt x="0" y="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6" name="Freeform 1382"/>
            <p:cNvSpPr/>
            <p:nvPr/>
          </p:nvSpPr>
          <p:spPr bwMode="auto">
            <a:xfrm>
              <a:off x="4892" y="1711"/>
              <a:ext cx="2" cy="2"/>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1"/>
                    <a:pt x="0" y="1"/>
                  </a:cubicBezTo>
                  <a:cubicBezTo>
                    <a:pt x="0" y="1"/>
                    <a:pt x="1" y="1"/>
                    <a:pt x="1" y="1"/>
                  </a:cubicBezTo>
                  <a:cubicBezTo>
                    <a:pt x="1" y="1"/>
                    <a:pt x="1" y="0"/>
                    <a:pt x="1" y="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7" name="Freeform 1383"/>
            <p:cNvSpPr/>
            <p:nvPr/>
          </p:nvSpPr>
          <p:spPr bwMode="auto">
            <a:xfrm>
              <a:off x="4896" y="1711"/>
              <a:ext cx="3" cy="2"/>
            </a:xfrm>
            <a:custGeom>
              <a:gdLst>
                <a:gd fmla="*/ 1 w 1" name="T0"/>
                <a:gd fmla="*/ 0 h 1" name="T1"/>
                <a:gd fmla="*/ 1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1" y="0"/>
                  </a:cubicBezTo>
                  <a:cubicBezTo>
                    <a:pt x="0" y="0"/>
                    <a:pt x="0" y="0"/>
                    <a:pt x="0" y="1"/>
                  </a:cubicBezTo>
                  <a:cubicBezTo>
                    <a:pt x="0" y="1"/>
                    <a:pt x="1" y="1"/>
                    <a:pt x="1" y="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8" name="Freeform 1384"/>
            <p:cNvSpPr/>
            <p:nvPr/>
          </p:nvSpPr>
          <p:spPr bwMode="auto">
            <a:xfrm>
              <a:off x="4901" y="1713"/>
              <a:ext cx="3" cy="5"/>
            </a:xfrm>
            <a:custGeom>
              <a:gdLst>
                <a:gd fmla="*/ 1 w 1" name="T0"/>
                <a:gd fmla="*/ 2 h 2" name="T1"/>
                <a:gd fmla="*/ 1 w 1" name="T2"/>
                <a:gd fmla="*/ 1 h 2" name="T3"/>
                <a:gd fmla="*/ 0 w 1" name="T4"/>
                <a:gd fmla="*/ 0 h 2" name="T5"/>
                <a:gd fmla="*/ 0 w 1" name="T6"/>
                <a:gd fmla="*/ 1 h 2" name="T7"/>
                <a:gd fmla="*/ 0 w 1" name="T8"/>
                <a:gd fmla="*/ 2 h 2" name="T9"/>
                <a:gd fmla="*/ 1 w 1" name="T10"/>
                <a:gd fmla="*/ 2 h 2" name="T11"/>
              </a:gdLst>
              <a:cxnLst>
                <a:cxn ang="0">
                  <a:pos x="T0" y="T1"/>
                </a:cxn>
                <a:cxn ang="0">
                  <a:pos x="T2" y="T3"/>
                </a:cxn>
                <a:cxn ang="0">
                  <a:pos x="T4" y="T5"/>
                </a:cxn>
                <a:cxn ang="0">
                  <a:pos x="T6" y="T7"/>
                </a:cxn>
                <a:cxn ang="0">
                  <a:pos x="T8" y="T9"/>
                </a:cxn>
                <a:cxn ang="0">
                  <a:pos x="T10" y="T11"/>
                </a:cxn>
              </a:cxnLst>
              <a:rect b="b" l="0" r="r" t="0"/>
              <a:pathLst>
                <a:path h="2" w="1">
                  <a:moveTo>
                    <a:pt x="1" y="2"/>
                  </a:moveTo>
                  <a:cubicBezTo>
                    <a:pt x="1" y="2"/>
                    <a:pt x="1" y="1"/>
                    <a:pt x="1" y="1"/>
                  </a:cubicBezTo>
                  <a:cubicBezTo>
                    <a:pt x="1" y="1"/>
                    <a:pt x="0" y="1"/>
                    <a:pt x="0" y="0"/>
                  </a:cubicBezTo>
                  <a:cubicBezTo>
                    <a:pt x="0" y="0"/>
                    <a:pt x="0" y="1"/>
                    <a:pt x="0" y="1"/>
                  </a:cubicBezTo>
                  <a:cubicBezTo>
                    <a:pt x="0" y="1"/>
                    <a:pt x="0" y="2"/>
                    <a:pt x="0" y="2"/>
                  </a:cubicBezTo>
                  <a:cubicBezTo>
                    <a:pt x="0" y="2"/>
                    <a:pt x="1" y="2"/>
                    <a:pt x="1" y="2"/>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9" name="Freeform 1385"/>
            <p:cNvSpPr/>
            <p:nvPr/>
          </p:nvSpPr>
          <p:spPr bwMode="auto">
            <a:xfrm>
              <a:off x="5197" y="1758"/>
              <a:ext cx="10" cy="8"/>
            </a:xfrm>
            <a:custGeom>
              <a:gdLst>
                <a:gd fmla="*/ 3 w 4" name="T0"/>
                <a:gd fmla="*/ 1 h 3" name="T1"/>
                <a:gd fmla="*/ 1 w 4" name="T2"/>
                <a:gd fmla="*/ 1 h 3" name="T3"/>
                <a:gd fmla="*/ 1 w 4" name="T4"/>
                <a:gd fmla="*/ 1 h 3" name="T5"/>
                <a:gd fmla="*/ 1 w 4" name="T6"/>
                <a:gd fmla="*/ 2 h 3" name="T7"/>
                <a:gd fmla="*/ 3 w 4" name="T8"/>
                <a:gd fmla="*/ 3 h 3" name="T9"/>
                <a:gd fmla="*/ 4 w 4" name="T10"/>
                <a:gd fmla="*/ 0 h 3" name="T11"/>
                <a:gd fmla="*/ 3 w 4" name="T12"/>
                <a:gd fmla="*/ 1 h 3" name="T13"/>
              </a:gdLst>
              <a:cxnLst>
                <a:cxn ang="0">
                  <a:pos x="T0" y="T1"/>
                </a:cxn>
                <a:cxn ang="0">
                  <a:pos x="T2" y="T3"/>
                </a:cxn>
                <a:cxn ang="0">
                  <a:pos x="T4" y="T5"/>
                </a:cxn>
                <a:cxn ang="0">
                  <a:pos x="T6" y="T7"/>
                </a:cxn>
                <a:cxn ang="0">
                  <a:pos x="T8" y="T9"/>
                </a:cxn>
                <a:cxn ang="0">
                  <a:pos x="T10" y="T11"/>
                </a:cxn>
                <a:cxn ang="0">
                  <a:pos x="T12" y="T13"/>
                </a:cxn>
              </a:cxnLst>
              <a:rect b="b" l="0" r="r" t="0"/>
              <a:pathLst>
                <a:path h="3" w="4">
                  <a:moveTo>
                    <a:pt x="3" y="1"/>
                  </a:moveTo>
                  <a:cubicBezTo>
                    <a:pt x="3" y="1"/>
                    <a:pt x="1" y="1"/>
                    <a:pt x="1" y="1"/>
                  </a:cubicBezTo>
                  <a:cubicBezTo>
                    <a:pt x="1" y="1"/>
                    <a:pt x="1" y="1"/>
                    <a:pt x="1" y="1"/>
                  </a:cubicBezTo>
                  <a:cubicBezTo>
                    <a:pt x="0" y="2"/>
                    <a:pt x="1" y="2"/>
                    <a:pt x="1" y="2"/>
                  </a:cubicBezTo>
                  <a:cubicBezTo>
                    <a:pt x="1" y="2"/>
                    <a:pt x="2" y="2"/>
                    <a:pt x="3" y="3"/>
                  </a:cubicBezTo>
                  <a:cubicBezTo>
                    <a:pt x="3" y="2"/>
                    <a:pt x="3" y="1"/>
                    <a:pt x="4" y="0"/>
                  </a:cubicBezTo>
                  <a:cubicBezTo>
                    <a:pt x="3" y="0"/>
                    <a:pt x="3" y="1"/>
                    <a:pt x="3" y="1"/>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0" name="Freeform 1386"/>
            <p:cNvSpPr/>
            <p:nvPr/>
          </p:nvSpPr>
          <p:spPr bwMode="auto">
            <a:xfrm>
              <a:off x="4839" y="1596"/>
              <a:ext cx="119" cy="272"/>
            </a:xfrm>
            <a:custGeom>
              <a:gdLst>
                <a:gd fmla="*/ 27 w 50" name="T0"/>
                <a:gd fmla="*/ 84 h 114" name="T1"/>
                <a:gd fmla="*/ 27 w 50" name="T2"/>
                <a:gd fmla="*/ 91 h 114" name="T3"/>
                <a:gd fmla="*/ 27 w 50" name="T4"/>
                <a:gd fmla="*/ 101 h 114" name="T5"/>
                <a:gd fmla="*/ 27 w 50" name="T6"/>
                <a:gd fmla="*/ 108 h 114" name="T7"/>
                <a:gd fmla="*/ 29 w 50" name="T8"/>
                <a:gd fmla="*/ 114 h 114" name="T9"/>
                <a:gd fmla="*/ 32 w 50" name="T10"/>
                <a:gd fmla="*/ 113 h 114" name="T11"/>
                <a:gd fmla="*/ 33 w 50" name="T12"/>
                <a:gd fmla="*/ 108 h 114" name="T13"/>
                <a:gd fmla="*/ 34 w 50" name="T14"/>
                <a:gd fmla="*/ 101 h 114" name="T15"/>
                <a:gd fmla="*/ 38 w 50" name="T16"/>
                <a:gd fmla="*/ 96 h 114" name="T17"/>
                <a:gd fmla="*/ 41 w 50" name="T18"/>
                <a:gd fmla="*/ 92 h 114" name="T19"/>
                <a:gd fmla="*/ 45 w 50" name="T20"/>
                <a:gd fmla="*/ 87 h 114" name="T21"/>
                <a:gd fmla="*/ 48 w 50" name="T22"/>
                <a:gd fmla="*/ 79 h 114" name="T23"/>
                <a:gd fmla="*/ 50 w 50" name="T24"/>
                <a:gd fmla="*/ 74 h 114" name="T25"/>
                <a:gd fmla="*/ 49 w 50" name="T26"/>
                <a:gd fmla="*/ 71 h 114" name="T27"/>
                <a:gd fmla="*/ 42 w 50" name="T28"/>
                <a:gd fmla="*/ 68 h 114" name="T29"/>
                <a:gd fmla="*/ 35 w 50" name="T30"/>
                <a:gd fmla="*/ 62 h 114" name="T31"/>
                <a:gd fmla="*/ 29 w 50" name="T32"/>
                <a:gd fmla="*/ 58 h 114" name="T33"/>
                <a:gd fmla="*/ 25 w 50" name="T34"/>
                <a:gd fmla="*/ 58 h 114" name="T35"/>
                <a:gd fmla="*/ 20 w 50" name="T36"/>
                <a:gd fmla="*/ 60 h 114" name="T37"/>
                <a:gd fmla="*/ 17 w 50" name="T38"/>
                <a:gd fmla="*/ 52 h 114" name="T39"/>
                <a:gd fmla="*/ 10 w 50" name="T40"/>
                <a:gd fmla="*/ 50 h 114" name="T41"/>
                <a:gd fmla="*/ 17 w 50" name="T42"/>
                <a:gd fmla="*/ 45 h 114" name="T43"/>
                <a:gd fmla="*/ 22 w 50" name="T44"/>
                <a:gd fmla="*/ 46 h 114" name="T45"/>
                <a:gd fmla="*/ 25 w 50" name="T46"/>
                <a:gd fmla="*/ 39 h 114" name="T47"/>
                <a:gd fmla="*/ 29 w 50" name="T48"/>
                <a:gd fmla="*/ 35 h 114" name="T49"/>
                <a:gd fmla="*/ 33 w 50" name="T50"/>
                <a:gd fmla="*/ 32 h 114" name="T51"/>
                <a:gd fmla="*/ 34 w 50" name="T52"/>
                <a:gd fmla="*/ 28 h 114" name="T53"/>
                <a:gd fmla="*/ 37 w 50" name="T54"/>
                <a:gd fmla="*/ 28 h 114" name="T55"/>
                <a:gd fmla="*/ 39 w 50" name="T56"/>
                <a:gd fmla="*/ 30 h 114" name="T57"/>
                <a:gd fmla="*/ 39 w 50" name="T58"/>
                <a:gd fmla="*/ 24 h 114" name="T59"/>
                <a:gd fmla="*/ 36 w 50" name="T60"/>
                <a:gd fmla="*/ 19 h 114" name="T61"/>
                <a:gd fmla="*/ 33 w 50" name="T62"/>
                <a:gd fmla="*/ 17 h 114" name="T63"/>
                <a:gd fmla="*/ 28 w 50" name="T64"/>
                <a:gd fmla="*/ 13 h 114" name="T65"/>
                <a:gd fmla="*/ 25 w 50" name="T66"/>
                <a:gd fmla="*/ 20 h 114" name="T67"/>
                <a:gd fmla="*/ 24 w 50" name="T68"/>
                <a:gd fmla="*/ 22 h 114" name="T69"/>
                <a:gd fmla="*/ 19 w 50" name="T70"/>
                <a:gd fmla="*/ 19 h 114" name="T71"/>
                <a:gd fmla="*/ 20 w 50" name="T72"/>
                <a:gd fmla="*/ 14 h 114" name="T73"/>
                <a:gd fmla="*/ 25 w 50" name="T74"/>
                <a:gd fmla="*/ 9 h 114" name="T75"/>
                <a:gd fmla="*/ 27 w 50" name="T76"/>
                <a:gd fmla="*/ 5 h 114" name="T77"/>
                <a:gd fmla="*/ 31 w 50" name="T78"/>
                <a:gd fmla="*/ 8 h 114" name="T79"/>
                <a:gd fmla="*/ 33 w 50" name="T80"/>
                <a:gd fmla="*/ 14 h 114" name="T81"/>
                <a:gd fmla="*/ 36 w 50" name="T82"/>
                <a:gd fmla="*/ 10 h 114" name="T83"/>
                <a:gd fmla="*/ 37 w 50" name="T84"/>
                <a:gd fmla="*/ 8 h 114" name="T85"/>
                <a:gd fmla="*/ 34 w 50" name="T86"/>
                <a:gd fmla="*/ 4 h 114" name="T87"/>
                <a:gd fmla="*/ 29 w 50" name="T88"/>
                <a:gd fmla="*/ 2 h 114" name="T89"/>
                <a:gd fmla="*/ 23 w 50" name="T90"/>
                <a:gd fmla="*/ 3 h 114" name="T91"/>
                <a:gd fmla="*/ 23 w 50" name="T92"/>
                <a:gd fmla="*/ 6 h 114" name="T93"/>
                <a:gd fmla="*/ 19 w 50" name="T94"/>
                <a:gd fmla="*/ 4 h 114" name="T95"/>
                <a:gd fmla="*/ 18 w 50" name="T96"/>
                <a:gd fmla="*/ 6 h 114" name="T97"/>
                <a:gd fmla="*/ 15 w 50" name="T98"/>
                <a:gd fmla="*/ 10 h 114" name="T99"/>
                <a:gd fmla="*/ 11 w 50" name="T100"/>
                <a:gd fmla="*/ 15 h 114" name="T101"/>
                <a:gd fmla="*/ 9 w 50" name="T102"/>
                <a:gd fmla="*/ 20 h 114" name="T103"/>
                <a:gd fmla="*/ 6 w 50" name="T104"/>
                <a:gd fmla="*/ 25 h 114" name="T105"/>
                <a:gd fmla="*/ 4 w 50" name="T106"/>
                <a:gd fmla="*/ 30 h 114" name="T107"/>
                <a:gd fmla="*/ 2 w 50" name="T108"/>
                <a:gd fmla="*/ 39 h 114" name="T109"/>
                <a:gd fmla="*/ 1 w 50" name="T110"/>
                <a:gd fmla="*/ 48 h 114" name="T111"/>
                <a:gd fmla="*/ 3 w 50" name="T112"/>
                <a:gd fmla="*/ 47 h 114" name="T113"/>
                <a:gd fmla="*/ 11 w 50" name="T114"/>
                <a:gd fmla="*/ 56 h 114" name="T115"/>
                <a:gd fmla="*/ 17 w 50" name="T116"/>
                <a:gd fmla="*/ 59 h 114" name="T117"/>
                <a:gd fmla="*/ 21 w 50" name="T118"/>
                <a:gd fmla="*/ 62 h 114" name="T119"/>
                <a:gd fmla="*/ 21 w 50" name="T120"/>
                <a:gd fmla="*/ 67 h 114" name="T121"/>
                <a:gd fmla="*/ 22 w 50" name="T122"/>
                <a:gd fmla="*/ 74 h 11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14" w="50">
                  <a:moveTo>
                    <a:pt x="23" y="79"/>
                  </a:moveTo>
                  <a:cubicBezTo>
                    <a:pt x="23" y="79"/>
                    <a:pt x="25" y="80"/>
                    <a:pt x="25" y="81"/>
                  </a:cubicBezTo>
                  <a:cubicBezTo>
                    <a:pt x="26" y="81"/>
                    <a:pt x="27" y="84"/>
                    <a:pt x="27" y="84"/>
                  </a:cubicBezTo>
                  <a:cubicBezTo>
                    <a:pt x="27" y="85"/>
                    <a:pt x="27" y="86"/>
                    <a:pt x="27" y="87"/>
                  </a:cubicBezTo>
                  <a:cubicBezTo>
                    <a:pt x="27" y="87"/>
                    <a:pt x="27" y="88"/>
                    <a:pt x="27" y="88"/>
                  </a:cubicBezTo>
                  <a:cubicBezTo>
                    <a:pt x="27" y="88"/>
                    <a:pt x="27" y="91"/>
                    <a:pt x="27" y="91"/>
                  </a:cubicBezTo>
                  <a:cubicBezTo>
                    <a:pt x="27" y="92"/>
                    <a:pt x="26" y="95"/>
                    <a:pt x="26" y="97"/>
                  </a:cubicBezTo>
                  <a:cubicBezTo>
                    <a:pt x="26" y="98"/>
                    <a:pt x="27" y="100"/>
                    <a:pt x="27" y="100"/>
                  </a:cubicBezTo>
                  <a:cubicBezTo>
                    <a:pt x="27" y="100"/>
                    <a:pt x="27" y="101"/>
                    <a:pt x="27" y="101"/>
                  </a:cubicBezTo>
                  <a:cubicBezTo>
                    <a:pt x="27" y="101"/>
                    <a:pt x="26" y="103"/>
                    <a:pt x="26" y="103"/>
                  </a:cubicBezTo>
                  <a:cubicBezTo>
                    <a:pt x="27" y="103"/>
                    <a:pt x="26" y="104"/>
                    <a:pt x="26" y="104"/>
                  </a:cubicBezTo>
                  <a:cubicBezTo>
                    <a:pt x="26" y="105"/>
                    <a:pt x="27" y="108"/>
                    <a:pt x="27" y="108"/>
                  </a:cubicBezTo>
                  <a:cubicBezTo>
                    <a:pt x="27" y="109"/>
                    <a:pt x="28" y="111"/>
                    <a:pt x="28" y="111"/>
                  </a:cubicBezTo>
                  <a:cubicBezTo>
                    <a:pt x="28" y="112"/>
                    <a:pt x="29" y="113"/>
                    <a:pt x="29" y="113"/>
                  </a:cubicBezTo>
                  <a:cubicBezTo>
                    <a:pt x="29" y="114"/>
                    <a:pt x="29" y="114"/>
                    <a:pt x="29" y="114"/>
                  </a:cubicBezTo>
                  <a:cubicBezTo>
                    <a:pt x="29" y="114"/>
                    <a:pt x="30" y="114"/>
                    <a:pt x="30" y="114"/>
                  </a:cubicBezTo>
                  <a:cubicBezTo>
                    <a:pt x="30" y="114"/>
                    <a:pt x="32" y="114"/>
                    <a:pt x="32" y="114"/>
                  </a:cubicBezTo>
                  <a:cubicBezTo>
                    <a:pt x="33" y="114"/>
                    <a:pt x="33" y="114"/>
                    <a:pt x="32" y="113"/>
                  </a:cubicBezTo>
                  <a:cubicBezTo>
                    <a:pt x="32" y="113"/>
                    <a:pt x="32" y="112"/>
                    <a:pt x="32" y="112"/>
                  </a:cubicBezTo>
                  <a:cubicBezTo>
                    <a:pt x="31" y="112"/>
                    <a:pt x="31" y="110"/>
                    <a:pt x="31" y="110"/>
                  </a:cubicBezTo>
                  <a:cubicBezTo>
                    <a:pt x="32" y="109"/>
                    <a:pt x="33" y="109"/>
                    <a:pt x="33" y="108"/>
                  </a:cubicBezTo>
                  <a:cubicBezTo>
                    <a:pt x="33" y="108"/>
                    <a:pt x="33" y="106"/>
                    <a:pt x="33" y="106"/>
                  </a:cubicBezTo>
                  <a:cubicBezTo>
                    <a:pt x="32" y="106"/>
                    <a:pt x="33" y="104"/>
                    <a:pt x="32" y="103"/>
                  </a:cubicBezTo>
                  <a:cubicBezTo>
                    <a:pt x="32" y="103"/>
                    <a:pt x="34" y="102"/>
                    <a:pt x="34" y="101"/>
                  </a:cubicBezTo>
                  <a:cubicBezTo>
                    <a:pt x="34" y="100"/>
                    <a:pt x="36" y="100"/>
                    <a:pt x="36" y="99"/>
                  </a:cubicBezTo>
                  <a:cubicBezTo>
                    <a:pt x="37" y="99"/>
                    <a:pt x="37" y="97"/>
                    <a:pt x="37" y="97"/>
                  </a:cubicBezTo>
                  <a:cubicBezTo>
                    <a:pt x="37" y="96"/>
                    <a:pt x="38" y="96"/>
                    <a:pt x="38" y="96"/>
                  </a:cubicBezTo>
                  <a:cubicBezTo>
                    <a:pt x="39" y="96"/>
                    <a:pt x="39" y="95"/>
                    <a:pt x="39" y="95"/>
                  </a:cubicBezTo>
                  <a:cubicBezTo>
                    <a:pt x="39" y="95"/>
                    <a:pt x="40" y="95"/>
                    <a:pt x="40" y="94"/>
                  </a:cubicBezTo>
                  <a:cubicBezTo>
                    <a:pt x="40" y="94"/>
                    <a:pt x="41" y="92"/>
                    <a:pt x="41" y="92"/>
                  </a:cubicBezTo>
                  <a:cubicBezTo>
                    <a:pt x="42" y="91"/>
                    <a:pt x="42" y="90"/>
                    <a:pt x="42" y="90"/>
                  </a:cubicBezTo>
                  <a:cubicBezTo>
                    <a:pt x="42" y="89"/>
                    <a:pt x="43" y="88"/>
                    <a:pt x="43" y="88"/>
                  </a:cubicBezTo>
                  <a:cubicBezTo>
                    <a:pt x="43" y="88"/>
                    <a:pt x="45" y="87"/>
                    <a:pt x="45" y="87"/>
                  </a:cubicBezTo>
                  <a:cubicBezTo>
                    <a:pt x="46" y="87"/>
                    <a:pt x="46" y="84"/>
                    <a:pt x="46" y="83"/>
                  </a:cubicBezTo>
                  <a:cubicBezTo>
                    <a:pt x="46" y="82"/>
                    <a:pt x="47" y="80"/>
                    <a:pt x="47" y="80"/>
                  </a:cubicBezTo>
                  <a:cubicBezTo>
                    <a:pt x="47" y="80"/>
                    <a:pt x="48" y="79"/>
                    <a:pt x="48" y="79"/>
                  </a:cubicBezTo>
                  <a:cubicBezTo>
                    <a:pt x="48" y="79"/>
                    <a:pt x="48" y="78"/>
                    <a:pt x="48" y="78"/>
                  </a:cubicBezTo>
                  <a:cubicBezTo>
                    <a:pt x="49" y="77"/>
                    <a:pt x="50" y="76"/>
                    <a:pt x="50" y="76"/>
                  </a:cubicBezTo>
                  <a:cubicBezTo>
                    <a:pt x="50" y="76"/>
                    <a:pt x="50" y="75"/>
                    <a:pt x="50" y="74"/>
                  </a:cubicBezTo>
                  <a:cubicBezTo>
                    <a:pt x="50" y="74"/>
                    <a:pt x="50" y="74"/>
                    <a:pt x="50" y="74"/>
                  </a:cubicBezTo>
                  <a:cubicBezTo>
                    <a:pt x="50" y="73"/>
                    <a:pt x="50" y="73"/>
                    <a:pt x="50" y="73"/>
                  </a:cubicBezTo>
                  <a:cubicBezTo>
                    <a:pt x="50" y="72"/>
                    <a:pt x="49" y="71"/>
                    <a:pt x="49" y="71"/>
                  </a:cubicBezTo>
                  <a:cubicBezTo>
                    <a:pt x="48" y="71"/>
                    <a:pt x="47" y="70"/>
                    <a:pt x="47" y="70"/>
                  </a:cubicBezTo>
                  <a:cubicBezTo>
                    <a:pt x="46" y="70"/>
                    <a:pt x="45" y="70"/>
                    <a:pt x="44" y="70"/>
                  </a:cubicBezTo>
                  <a:cubicBezTo>
                    <a:pt x="44" y="70"/>
                    <a:pt x="43" y="69"/>
                    <a:pt x="42" y="68"/>
                  </a:cubicBezTo>
                  <a:cubicBezTo>
                    <a:pt x="42" y="68"/>
                    <a:pt x="40" y="68"/>
                    <a:pt x="40" y="68"/>
                  </a:cubicBezTo>
                  <a:cubicBezTo>
                    <a:pt x="40" y="68"/>
                    <a:pt x="40" y="66"/>
                    <a:pt x="38" y="65"/>
                  </a:cubicBezTo>
                  <a:cubicBezTo>
                    <a:pt x="37" y="64"/>
                    <a:pt x="35" y="63"/>
                    <a:pt x="35" y="62"/>
                  </a:cubicBezTo>
                  <a:cubicBezTo>
                    <a:pt x="35" y="62"/>
                    <a:pt x="33" y="60"/>
                    <a:pt x="32" y="60"/>
                  </a:cubicBezTo>
                  <a:cubicBezTo>
                    <a:pt x="32" y="60"/>
                    <a:pt x="31" y="60"/>
                    <a:pt x="30" y="60"/>
                  </a:cubicBezTo>
                  <a:cubicBezTo>
                    <a:pt x="30" y="60"/>
                    <a:pt x="30" y="59"/>
                    <a:pt x="29" y="58"/>
                  </a:cubicBezTo>
                  <a:cubicBezTo>
                    <a:pt x="29" y="58"/>
                    <a:pt x="27" y="58"/>
                    <a:pt x="27" y="58"/>
                  </a:cubicBezTo>
                  <a:cubicBezTo>
                    <a:pt x="27" y="58"/>
                    <a:pt x="26" y="58"/>
                    <a:pt x="26" y="58"/>
                  </a:cubicBezTo>
                  <a:cubicBezTo>
                    <a:pt x="26" y="58"/>
                    <a:pt x="25" y="58"/>
                    <a:pt x="25" y="58"/>
                  </a:cubicBezTo>
                  <a:cubicBezTo>
                    <a:pt x="25" y="58"/>
                    <a:pt x="24" y="60"/>
                    <a:pt x="23" y="60"/>
                  </a:cubicBezTo>
                  <a:cubicBezTo>
                    <a:pt x="23" y="61"/>
                    <a:pt x="22" y="60"/>
                    <a:pt x="22" y="60"/>
                  </a:cubicBezTo>
                  <a:cubicBezTo>
                    <a:pt x="22" y="60"/>
                    <a:pt x="20" y="60"/>
                    <a:pt x="20" y="60"/>
                  </a:cubicBezTo>
                  <a:cubicBezTo>
                    <a:pt x="20" y="60"/>
                    <a:pt x="19" y="58"/>
                    <a:pt x="19" y="58"/>
                  </a:cubicBezTo>
                  <a:cubicBezTo>
                    <a:pt x="19" y="57"/>
                    <a:pt x="18" y="55"/>
                    <a:pt x="18" y="55"/>
                  </a:cubicBezTo>
                  <a:cubicBezTo>
                    <a:pt x="17" y="55"/>
                    <a:pt x="17" y="53"/>
                    <a:pt x="17" y="52"/>
                  </a:cubicBezTo>
                  <a:cubicBezTo>
                    <a:pt x="17" y="52"/>
                    <a:pt x="15" y="51"/>
                    <a:pt x="15" y="51"/>
                  </a:cubicBezTo>
                  <a:cubicBezTo>
                    <a:pt x="15" y="51"/>
                    <a:pt x="14" y="52"/>
                    <a:pt x="13" y="52"/>
                  </a:cubicBezTo>
                  <a:cubicBezTo>
                    <a:pt x="13" y="53"/>
                    <a:pt x="10" y="52"/>
                    <a:pt x="10" y="50"/>
                  </a:cubicBezTo>
                  <a:cubicBezTo>
                    <a:pt x="11" y="48"/>
                    <a:pt x="12" y="46"/>
                    <a:pt x="13" y="45"/>
                  </a:cubicBezTo>
                  <a:cubicBezTo>
                    <a:pt x="13" y="45"/>
                    <a:pt x="15" y="45"/>
                    <a:pt x="16" y="45"/>
                  </a:cubicBezTo>
                  <a:cubicBezTo>
                    <a:pt x="16" y="46"/>
                    <a:pt x="17" y="45"/>
                    <a:pt x="17" y="45"/>
                  </a:cubicBezTo>
                  <a:cubicBezTo>
                    <a:pt x="17" y="45"/>
                    <a:pt x="19" y="45"/>
                    <a:pt x="19" y="45"/>
                  </a:cubicBezTo>
                  <a:cubicBezTo>
                    <a:pt x="20" y="46"/>
                    <a:pt x="21" y="48"/>
                    <a:pt x="21" y="48"/>
                  </a:cubicBezTo>
                  <a:cubicBezTo>
                    <a:pt x="22" y="48"/>
                    <a:pt x="22" y="47"/>
                    <a:pt x="22" y="46"/>
                  </a:cubicBezTo>
                  <a:cubicBezTo>
                    <a:pt x="22" y="46"/>
                    <a:pt x="22" y="45"/>
                    <a:pt x="22" y="45"/>
                  </a:cubicBezTo>
                  <a:cubicBezTo>
                    <a:pt x="21" y="44"/>
                    <a:pt x="22" y="42"/>
                    <a:pt x="23" y="41"/>
                  </a:cubicBezTo>
                  <a:cubicBezTo>
                    <a:pt x="24" y="41"/>
                    <a:pt x="25" y="39"/>
                    <a:pt x="25" y="39"/>
                  </a:cubicBezTo>
                  <a:cubicBezTo>
                    <a:pt x="25" y="39"/>
                    <a:pt x="26" y="39"/>
                    <a:pt x="26" y="39"/>
                  </a:cubicBezTo>
                  <a:cubicBezTo>
                    <a:pt x="26" y="39"/>
                    <a:pt x="26" y="37"/>
                    <a:pt x="26" y="36"/>
                  </a:cubicBezTo>
                  <a:cubicBezTo>
                    <a:pt x="26" y="36"/>
                    <a:pt x="28" y="35"/>
                    <a:pt x="29" y="35"/>
                  </a:cubicBezTo>
                  <a:cubicBezTo>
                    <a:pt x="29" y="34"/>
                    <a:pt x="29" y="33"/>
                    <a:pt x="29" y="33"/>
                  </a:cubicBezTo>
                  <a:cubicBezTo>
                    <a:pt x="29" y="33"/>
                    <a:pt x="31" y="31"/>
                    <a:pt x="31" y="31"/>
                  </a:cubicBezTo>
                  <a:cubicBezTo>
                    <a:pt x="32" y="31"/>
                    <a:pt x="33" y="32"/>
                    <a:pt x="33" y="32"/>
                  </a:cubicBezTo>
                  <a:cubicBezTo>
                    <a:pt x="33" y="32"/>
                    <a:pt x="34" y="31"/>
                    <a:pt x="34" y="31"/>
                  </a:cubicBezTo>
                  <a:cubicBezTo>
                    <a:pt x="35" y="30"/>
                    <a:pt x="34" y="29"/>
                    <a:pt x="34" y="29"/>
                  </a:cubicBezTo>
                  <a:cubicBezTo>
                    <a:pt x="34" y="29"/>
                    <a:pt x="34" y="28"/>
                    <a:pt x="34" y="28"/>
                  </a:cubicBezTo>
                  <a:cubicBezTo>
                    <a:pt x="35" y="28"/>
                    <a:pt x="35" y="27"/>
                    <a:pt x="35" y="26"/>
                  </a:cubicBezTo>
                  <a:cubicBezTo>
                    <a:pt x="35" y="26"/>
                    <a:pt x="36" y="27"/>
                    <a:pt x="37" y="26"/>
                  </a:cubicBezTo>
                  <a:cubicBezTo>
                    <a:pt x="38" y="26"/>
                    <a:pt x="37" y="27"/>
                    <a:pt x="37" y="28"/>
                  </a:cubicBezTo>
                  <a:cubicBezTo>
                    <a:pt x="36" y="29"/>
                    <a:pt x="37" y="29"/>
                    <a:pt x="38" y="29"/>
                  </a:cubicBezTo>
                  <a:cubicBezTo>
                    <a:pt x="38" y="29"/>
                    <a:pt x="38" y="30"/>
                    <a:pt x="38" y="30"/>
                  </a:cubicBezTo>
                  <a:cubicBezTo>
                    <a:pt x="38" y="30"/>
                    <a:pt x="39" y="30"/>
                    <a:pt x="39" y="30"/>
                  </a:cubicBezTo>
                  <a:cubicBezTo>
                    <a:pt x="40" y="30"/>
                    <a:pt x="40" y="29"/>
                    <a:pt x="40" y="29"/>
                  </a:cubicBezTo>
                  <a:cubicBezTo>
                    <a:pt x="40" y="28"/>
                    <a:pt x="39" y="28"/>
                    <a:pt x="39" y="27"/>
                  </a:cubicBezTo>
                  <a:cubicBezTo>
                    <a:pt x="39" y="27"/>
                    <a:pt x="39" y="24"/>
                    <a:pt x="39" y="24"/>
                  </a:cubicBezTo>
                  <a:cubicBezTo>
                    <a:pt x="39" y="23"/>
                    <a:pt x="38" y="22"/>
                    <a:pt x="38" y="22"/>
                  </a:cubicBezTo>
                  <a:cubicBezTo>
                    <a:pt x="37" y="22"/>
                    <a:pt x="37" y="21"/>
                    <a:pt x="37" y="21"/>
                  </a:cubicBezTo>
                  <a:cubicBezTo>
                    <a:pt x="36" y="20"/>
                    <a:pt x="36" y="19"/>
                    <a:pt x="36" y="19"/>
                  </a:cubicBezTo>
                  <a:cubicBezTo>
                    <a:pt x="36" y="19"/>
                    <a:pt x="35" y="18"/>
                    <a:pt x="35" y="17"/>
                  </a:cubicBezTo>
                  <a:cubicBezTo>
                    <a:pt x="34" y="16"/>
                    <a:pt x="34" y="16"/>
                    <a:pt x="34" y="17"/>
                  </a:cubicBezTo>
                  <a:cubicBezTo>
                    <a:pt x="34" y="17"/>
                    <a:pt x="33" y="17"/>
                    <a:pt x="33" y="17"/>
                  </a:cubicBezTo>
                  <a:cubicBezTo>
                    <a:pt x="32" y="17"/>
                    <a:pt x="32" y="16"/>
                    <a:pt x="32" y="15"/>
                  </a:cubicBezTo>
                  <a:cubicBezTo>
                    <a:pt x="32" y="15"/>
                    <a:pt x="30" y="14"/>
                    <a:pt x="30" y="14"/>
                  </a:cubicBezTo>
                  <a:cubicBezTo>
                    <a:pt x="30" y="14"/>
                    <a:pt x="29" y="14"/>
                    <a:pt x="28" y="13"/>
                  </a:cubicBezTo>
                  <a:cubicBezTo>
                    <a:pt x="28" y="13"/>
                    <a:pt x="27" y="13"/>
                    <a:pt x="27" y="13"/>
                  </a:cubicBezTo>
                  <a:cubicBezTo>
                    <a:pt x="27" y="13"/>
                    <a:pt x="27" y="17"/>
                    <a:pt x="27" y="18"/>
                  </a:cubicBezTo>
                  <a:cubicBezTo>
                    <a:pt x="27" y="19"/>
                    <a:pt x="26" y="20"/>
                    <a:pt x="25" y="20"/>
                  </a:cubicBezTo>
                  <a:cubicBezTo>
                    <a:pt x="25" y="20"/>
                    <a:pt x="25" y="21"/>
                    <a:pt x="26" y="21"/>
                  </a:cubicBezTo>
                  <a:cubicBezTo>
                    <a:pt x="26" y="21"/>
                    <a:pt x="25" y="22"/>
                    <a:pt x="25" y="23"/>
                  </a:cubicBezTo>
                  <a:cubicBezTo>
                    <a:pt x="25" y="23"/>
                    <a:pt x="24" y="23"/>
                    <a:pt x="24" y="22"/>
                  </a:cubicBezTo>
                  <a:cubicBezTo>
                    <a:pt x="24" y="21"/>
                    <a:pt x="23" y="20"/>
                    <a:pt x="23" y="20"/>
                  </a:cubicBezTo>
                  <a:cubicBezTo>
                    <a:pt x="23" y="21"/>
                    <a:pt x="22" y="20"/>
                    <a:pt x="22" y="20"/>
                  </a:cubicBezTo>
                  <a:cubicBezTo>
                    <a:pt x="22" y="20"/>
                    <a:pt x="20" y="19"/>
                    <a:pt x="19" y="19"/>
                  </a:cubicBezTo>
                  <a:cubicBezTo>
                    <a:pt x="19" y="19"/>
                    <a:pt x="18" y="17"/>
                    <a:pt x="18" y="17"/>
                  </a:cubicBezTo>
                  <a:cubicBezTo>
                    <a:pt x="18" y="17"/>
                    <a:pt x="18" y="16"/>
                    <a:pt x="18" y="16"/>
                  </a:cubicBezTo>
                  <a:cubicBezTo>
                    <a:pt x="18" y="16"/>
                    <a:pt x="19" y="15"/>
                    <a:pt x="20" y="14"/>
                  </a:cubicBezTo>
                  <a:cubicBezTo>
                    <a:pt x="20" y="14"/>
                    <a:pt x="21" y="12"/>
                    <a:pt x="22" y="12"/>
                  </a:cubicBezTo>
                  <a:cubicBezTo>
                    <a:pt x="22" y="11"/>
                    <a:pt x="23" y="11"/>
                    <a:pt x="23" y="10"/>
                  </a:cubicBezTo>
                  <a:cubicBezTo>
                    <a:pt x="22" y="10"/>
                    <a:pt x="25" y="9"/>
                    <a:pt x="25" y="9"/>
                  </a:cubicBezTo>
                  <a:cubicBezTo>
                    <a:pt x="26" y="9"/>
                    <a:pt x="26" y="7"/>
                    <a:pt x="27" y="7"/>
                  </a:cubicBezTo>
                  <a:cubicBezTo>
                    <a:pt x="27" y="6"/>
                    <a:pt x="26" y="5"/>
                    <a:pt x="26" y="5"/>
                  </a:cubicBezTo>
                  <a:cubicBezTo>
                    <a:pt x="26" y="5"/>
                    <a:pt x="27" y="5"/>
                    <a:pt x="27" y="5"/>
                  </a:cubicBezTo>
                  <a:cubicBezTo>
                    <a:pt x="28" y="6"/>
                    <a:pt x="29" y="5"/>
                    <a:pt x="29" y="5"/>
                  </a:cubicBezTo>
                  <a:cubicBezTo>
                    <a:pt x="30" y="5"/>
                    <a:pt x="31" y="6"/>
                    <a:pt x="31" y="6"/>
                  </a:cubicBezTo>
                  <a:cubicBezTo>
                    <a:pt x="31" y="8"/>
                    <a:pt x="31" y="8"/>
                    <a:pt x="31" y="8"/>
                  </a:cubicBezTo>
                  <a:cubicBezTo>
                    <a:pt x="31" y="10"/>
                    <a:pt x="31" y="10"/>
                    <a:pt x="31" y="10"/>
                  </a:cubicBezTo>
                  <a:cubicBezTo>
                    <a:pt x="29" y="11"/>
                    <a:pt x="28" y="12"/>
                    <a:pt x="29" y="12"/>
                  </a:cubicBezTo>
                  <a:cubicBezTo>
                    <a:pt x="30" y="12"/>
                    <a:pt x="33" y="13"/>
                    <a:pt x="33" y="14"/>
                  </a:cubicBezTo>
                  <a:cubicBezTo>
                    <a:pt x="34" y="14"/>
                    <a:pt x="34" y="13"/>
                    <a:pt x="35" y="12"/>
                  </a:cubicBezTo>
                  <a:cubicBezTo>
                    <a:pt x="35" y="12"/>
                    <a:pt x="35" y="10"/>
                    <a:pt x="35" y="10"/>
                  </a:cubicBezTo>
                  <a:cubicBezTo>
                    <a:pt x="34" y="10"/>
                    <a:pt x="36" y="10"/>
                    <a:pt x="36" y="10"/>
                  </a:cubicBezTo>
                  <a:cubicBezTo>
                    <a:pt x="36" y="11"/>
                    <a:pt x="37" y="10"/>
                    <a:pt x="37" y="10"/>
                  </a:cubicBezTo>
                  <a:cubicBezTo>
                    <a:pt x="37" y="10"/>
                    <a:pt x="37" y="9"/>
                    <a:pt x="37" y="8"/>
                  </a:cubicBezTo>
                  <a:cubicBezTo>
                    <a:pt x="37" y="8"/>
                    <a:pt x="37" y="8"/>
                    <a:pt x="37" y="8"/>
                  </a:cubicBezTo>
                  <a:cubicBezTo>
                    <a:pt x="37" y="7"/>
                    <a:pt x="35" y="7"/>
                    <a:pt x="35" y="7"/>
                  </a:cubicBezTo>
                  <a:cubicBezTo>
                    <a:pt x="35" y="6"/>
                    <a:pt x="35" y="6"/>
                    <a:pt x="35" y="5"/>
                  </a:cubicBezTo>
                  <a:cubicBezTo>
                    <a:pt x="35" y="5"/>
                    <a:pt x="35" y="4"/>
                    <a:pt x="34" y="4"/>
                  </a:cubicBezTo>
                  <a:cubicBezTo>
                    <a:pt x="34" y="3"/>
                    <a:pt x="33" y="3"/>
                    <a:pt x="32" y="3"/>
                  </a:cubicBezTo>
                  <a:cubicBezTo>
                    <a:pt x="32" y="3"/>
                    <a:pt x="32" y="2"/>
                    <a:pt x="31" y="2"/>
                  </a:cubicBezTo>
                  <a:cubicBezTo>
                    <a:pt x="31" y="2"/>
                    <a:pt x="29" y="2"/>
                    <a:pt x="29" y="2"/>
                  </a:cubicBezTo>
                  <a:cubicBezTo>
                    <a:pt x="28" y="2"/>
                    <a:pt x="28" y="0"/>
                    <a:pt x="27" y="1"/>
                  </a:cubicBezTo>
                  <a:cubicBezTo>
                    <a:pt x="26" y="1"/>
                    <a:pt x="25" y="0"/>
                    <a:pt x="25" y="0"/>
                  </a:cubicBezTo>
                  <a:cubicBezTo>
                    <a:pt x="25" y="0"/>
                    <a:pt x="23" y="2"/>
                    <a:pt x="23" y="3"/>
                  </a:cubicBezTo>
                  <a:cubicBezTo>
                    <a:pt x="23" y="4"/>
                    <a:pt x="24" y="6"/>
                    <a:pt x="24" y="6"/>
                  </a:cubicBezTo>
                  <a:cubicBezTo>
                    <a:pt x="24" y="6"/>
                    <a:pt x="24" y="7"/>
                    <a:pt x="24" y="7"/>
                  </a:cubicBezTo>
                  <a:cubicBezTo>
                    <a:pt x="23" y="7"/>
                    <a:pt x="23" y="7"/>
                    <a:pt x="23" y="6"/>
                  </a:cubicBezTo>
                  <a:cubicBezTo>
                    <a:pt x="23" y="6"/>
                    <a:pt x="22" y="5"/>
                    <a:pt x="22" y="4"/>
                  </a:cubicBezTo>
                  <a:cubicBezTo>
                    <a:pt x="22" y="4"/>
                    <a:pt x="21" y="4"/>
                    <a:pt x="20" y="3"/>
                  </a:cubicBezTo>
                  <a:cubicBezTo>
                    <a:pt x="20" y="4"/>
                    <a:pt x="20" y="4"/>
                    <a:pt x="19" y="4"/>
                  </a:cubicBezTo>
                  <a:cubicBezTo>
                    <a:pt x="19" y="5"/>
                    <a:pt x="19" y="6"/>
                    <a:pt x="19" y="6"/>
                  </a:cubicBezTo>
                  <a:cubicBezTo>
                    <a:pt x="19" y="7"/>
                    <a:pt x="18" y="7"/>
                    <a:pt x="18" y="7"/>
                  </a:cubicBezTo>
                  <a:cubicBezTo>
                    <a:pt x="18" y="6"/>
                    <a:pt x="18" y="6"/>
                    <a:pt x="18" y="6"/>
                  </a:cubicBezTo>
                  <a:cubicBezTo>
                    <a:pt x="17" y="7"/>
                    <a:pt x="17" y="7"/>
                    <a:pt x="17" y="8"/>
                  </a:cubicBezTo>
                  <a:cubicBezTo>
                    <a:pt x="16" y="8"/>
                    <a:pt x="16" y="8"/>
                    <a:pt x="16" y="9"/>
                  </a:cubicBezTo>
                  <a:cubicBezTo>
                    <a:pt x="15" y="9"/>
                    <a:pt x="15" y="10"/>
                    <a:pt x="15" y="10"/>
                  </a:cubicBezTo>
                  <a:cubicBezTo>
                    <a:pt x="14" y="11"/>
                    <a:pt x="14" y="11"/>
                    <a:pt x="14" y="11"/>
                  </a:cubicBezTo>
                  <a:cubicBezTo>
                    <a:pt x="13" y="12"/>
                    <a:pt x="13" y="13"/>
                    <a:pt x="12" y="13"/>
                  </a:cubicBezTo>
                  <a:cubicBezTo>
                    <a:pt x="12" y="14"/>
                    <a:pt x="12" y="15"/>
                    <a:pt x="11" y="15"/>
                  </a:cubicBezTo>
                  <a:cubicBezTo>
                    <a:pt x="11" y="16"/>
                    <a:pt x="11" y="16"/>
                    <a:pt x="10" y="17"/>
                  </a:cubicBezTo>
                  <a:cubicBezTo>
                    <a:pt x="10" y="17"/>
                    <a:pt x="10" y="18"/>
                    <a:pt x="10" y="18"/>
                  </a:cubicBezTo>
                  <a:cubicBezTo>
                    <a:pt x="9" y="19"/>
                    <a:pt x="9" y="19"/>
                    <a:pt x="9" y="20"/>
                  </a:cubicBezTo>
                  <a:cubicBezTo>
                    <a:pt x="9" y="20"/>
                    <a:pt x="8" y="20"/>
                    <a:pt x="8" y="21"/>
                  </a:cubicBezTo>
                  <a:cubicBezTo>
                    <a:pt x="7" y="22"/>
                    <a:pt x="7" y="23"/>
                    <a:pt x="6" y="25"/>
                  </a:cubicBezTo>
                  <a:cubicBezTo>
                    <a:pt x="6" y="25"/>
                    <a:pt x="6" y="25"/>
                    <a:pt x="6" y="25"/>
                  </a:cubicBezTo>
                  <a:cubicBezTo>
                    <a:pt x="6" y="26"/>
                    <a:pt x="6" y="26"/>
                    <a:pt x="5" y="27"/>
                  </a:cubicBezTo>
                  <a:cubicBezTo>
                    <a:pt x="5" y="27"/>
                    <a:pt x="5" y="28"/>
                    <a:pt x="5" y="28"/>
                  </a:cubicBezTo>
                  <a:cubicBezTo>
                    <a:pt x="5" y="29"/>
                    <a:pt x="4" y="29"/>
                    <a:pt x="4" y="30"/>
                  </a:cubicBezTo>
                  <a:cubicBezTo>
                    <a:pt x="4" y="30"/>
                    <a:pt x="4" y="30"/>
                    <a:pt x="4" y="30"/>
                  </a:cubicBezTo>
                  <a:cubicBezTo>
                    <a:pt x="3" y="33"/>
                    <a:pt x="2" y="35"/>
                    <a:pt x="2" y="38"/>
                  </a:cubicBezTo>
                  <a:cubicBezTo>
                    <a:pt x="2" y="38"/>
                    <a:pt x="2" y="38"/>
                    <a:pt x="2" y="39"/>
                  </a:cubicBezTo>
                  <a:cubicBezTo>
                    <a:pt x="1" y="41"/>
                    <a:pt x="1" y="44"/>
                    <a:pt x="0" y="47"/>
                  </a:cubicBezTo>
                  <a:cubicBezTo>
                    <a:pt x="0" y="47"/>
                    <a:pt x="0" y="47"/>
                    <a:pt x="0" y="47"/>
                  </a:cubicBezTo>
                  <a:cubicBezTo>
                    <a:pt x="1" y="47"/>
                    <a:pt x="1" y="48"/>
                    <a:pt x="1" y="48"/>
                  </a:cubicBezTo>
                  <a:cubicBezTo>
                    <a:pt x="1" y="49"/>
                    <a:pt x="3" y="49"/>
                    <a:pt x="3" y="49"/>
                  </a:cubicBezTo>
                  <a:cubicBezTo>
                    <a:pt x="3" y="49"/>
                    <a:pt x="3" y="48"/>
                    <a:pt x="3" y="48"/>
                  </a:cubicBezTo>
                  <a:cubicBezTo>
                    <a:pt x="3" y="47"/>
                    <a:pt x="3" y="47"/>
                    <a:pt x="3" y="47"/>
                  </a:cubicBezTo>
                  <a:cubicBezTo>
                    <a:pt x="3" y="48"/>
                    <a:pt x="4" y="49"/>
                    <a:pt x="5" y="49"/>
                  </a:cubicBezTo>
                  <a:cubicBezTo>
                    <a:pt x="5" y="50"/>
                    <a:pt x="5" y="53"/>
                    <a:pt x="6" y="53"/>
                  </a:cubicBezTo>
                  <a:cubicBezTo>
                    <a:pt x="6" y="54"/>
                    <a:pt x="10" y="55"/>
                    <a:pt x="11" y="56"/>
                  </a:cubicBezTo>
                  <a:cubicBezTo>
                    <a:pt x="12" y="56"/>
                    <a:pt x="13" y="57"/>
                    <a:pt x="13" y="57"/>
                  </a:cubicBezTo>
                  <a:cubicBezTo>
                    <a:pt x="14" y="58"/>
                    <a:pt x="15" y="58"/>
                    <a:pt x="15" y="58"/>
                  </a:cubicBezTo>
                  <a:cubicBezTo>
                    <a:pt x="16" y="58"/>
                    <a:pt x="16" y="59"/>
                    <a:pt x="17" y="59"/>
                  </a:cubicBezTo>
                  <a:cubicBezTo>
                    <a:pt x="17" y="60"/>
                    <a:pt x="17" y="60"/>
                    <a:pt x="17" y="60"/>
                  </a:cubicBezTo>
                  <a:cubicBezTo>
                    <a:pt x="17" y="60"/>
                    <a:pt x="19" y="61"/>
                    <a:pt x="20" y="62"/>
                  </a:cubicBezTo>
                  <a:cubicBezTo>
                    <a:pt x="20" y="62"/>
                    <a:pt x="21" y="62"/>
                    <a:pt x="21" y="62"/>
                  </a:cubicBezTo>
                  <a:cubicBezTo>
                    <a:pt x="21" y="62"/>
                    <a:pt x="22" y="63"/>
                    <a:pt x="22" y="63"/>
                  </a:cubicBezTo>
                  <a:cubicBezTo>
                    <a:pt x="22" y="64"/>
                    <a:pt x="22" y="65"/>
                    <a:pt x="22" y="65"/>
                  </a:cubicBezTo>
                  <a:cubicBezTo>
                    <a:pt x="22" y="65"/>
                    <a:pt x="21" y="67"/>
                    <a:pt x="21" y="67"/>
                  </a:cubicBezTo>
                  <a:cubicBezTo>
                    <a:pt x="21" y="68"/>
                    <a:pt x="20" y="71"/>
                    <a:pt x="20" y="71"/>
                  </a:cubicBezTo>
                  <a:cubicBezTo>
                    <a:pt x="20" y="72"/>
                    <a:pt x="21" y="73"/>
                    <a:pt x="22" y="73"/>
                  </a:cubicBezTo>
                  <a:cubicBezTo>
                    <a:pt x="22" y="73"/>
                    <a:pt x="22" y="74"/>
                    <a:pt x="22" y="74"/>
                  </a:cubicBezTo>
                  <a:cubicBezTo>
                    <a:pt x="21" y="74"/>
                    <a:pt x="21" y="77"/>
                    <a:pt x="22" y="77"/>
                  </a:cubicBezTo>
                  <a:cubicBezTo>
                    <a:pt x="23" y="77"/>
                    <a:pt x="23" y="79"/>
                    <a:pt x="23" y="79"/>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1" name="Line 1387"/>
            <p:cNvSpPr>
              <a:spLocks noChangeShapeType="1"/>
            </p:cNvSpPr>
            <p:nvPr/>
          </p:nvSpPr>
          <p:spPr bwMode="auto">
            <a:xfrm flipH="1">
              <a:off x="4918" y="1672"/>
              <a:ext cx="0" cy="0"/>
            </a:xfrm>
            <a:prstGeom prst="line">
              <a:avLst/>
            </a:prstGeom>
            <a:noFill/>
            <a:ln>
              <a:noFill/>
            </a:ln>
            <a:extLst>
              <a:ext uri="{909E8E84-426E-40DD-AFC4-6F175D3DCCD1}">
                <a14:hiddenFill>
                  <a:noFill/>
                </a14:hiddenFill>
              </a:ex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2" name="Line 1388"/>
            <p:cNvSpPr>
              <a:spLocks noChangeShapeType="1"/>
            </p:cNvSpPr>
            <p:nvPr/>
          </p:nvSpPr>
          <p:spPr bwMode="auto">
            <a:xfrm flipH="1">
              <a:off x="4918" y="1672"/>
              <a:ext cx="0" cy="0"/>
            </a:xfrm>
            <a:prstGeom prst="line">
              <a:avLst/>
            </a:prstGeom>
            <a:noFill/>
            <a:ln>
              <a:noFill/>
            </a:ln>
            <a:extLst>
              <a:ext uri="{909E8E84-426E-40DD-AFC4-6F175D3DCCD1}">
                <a14:hiddenFill>
                  <a:noFill/>
                </a14:hiddenFill>
              </a:ex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3" name="Freeform 1389"/>
            <p:cNvSpPr/>
            <p:nvPr/>
          </p:nvSpPr>
          <p:spPr bwMode="auto">
            <a:xfrm>
              <a:off x="4896" y="1567"/>
              <a:ext cx="39" cy="27"/>
            </a:xfrm>
            <a:custGeom>
              <a:gdLst>
                <a:gd fmla="*/ 3 w 16" name="T0"/>
                <a:gd fmla="*/ 11 h 11" name="T1"/>
                <a:gd fmla="*/ 6 w 16" name="T2"/>
                <a:gd fmla="*/ 10 h 11" name="T3"/>
                <a:gd fmla="*/ 6 w 16" name="T4"/>
                <a:gd fmla="*/ 9 h 11" name="T5"/>
                <a:gd fmla="*/ 6 w 16" name="T6"/>
                <a:gd fmla="*/ 9 h 11" name="T7"/>
                <a:gd fmla="*/ 7 w 16" name="T8"/>
                <a:gd fmla="*/ 7 h 11" name="T9"/>
                <a:gd fmla="*/ 10 w 16" name="T10"/>
                <a:gd fmla="*/ 5 h 11" name="T11"/>
                <a:gd fmla="*/ 12 w 16" name="T12"/>
                <a:gd fmla="*/ 4 h 11" name="T13"/>
                <a:gd fmla="*/ 13 w 16" name="T14"/>
                <a:gd fmla="*/ 3 h 11" name="T15"/>
                <a:gd fmla="*/ 15 w 16" name="T16"/>
                <a:gd fmla="*/ 1 h 11" name="T17"/>
                <a:gd fmla="*/ 16 w 16" name="T18"/>
                <a:gd fmla="*/ 0 h 11" name="T19"/>
                <a:gd fmla="*/ 10 w 16" name="T20"/>
                <a:gd fmla="*/ 4 h 11" name="T21"/>
                <a:gd fmla="*/ 10 w 16" name="T22"/>
                <a:gd fmla="*/ 4 h 11" name="T23"/>
                <a:gd fmla="*/ 7 w 16" name="T24"/>
                <a:gd fmla="*/ 6 h 11" name="T25"/>
                <a:gd fmla="*/ 6 w 16" name="T26"/>
                <a:gd fmla="*/ 7 h 11" name="T27"/>
                <a:gd fmla="*/ 5 w 16" name="T28"/>
                <a:gd fmla="*/ 7 h 11" name="T29"/>
                <a:gd fmla="*/ 3 w 16" name="T30"/>
                <a:gd fmla="*/ 9 h 11" name="T31"/>
                <a:gd fmla="*/ 2 w 16" name="T32"/>
                <a:gd fmla="*/ 9 h 11" name="T33"/>
                <a:gd fmla="*/ 0 w 16" name="T34"/>
                <a:gd fmla="*/ 11 h 11" name="T35"/>
                <a:gd fmla="*/ 3 w 16" name="T36"/>
                <a:gd fmla="*/ 11 h 1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1" w="16">
                  <a:moveTo>
                    <a:pt x="3" y="11"/>
                  </a:moveTo>
                  <a:cubicBezTo>
                    <a:pt x="4" y="11"/>
                    <a:pt x="6" y="11"/>
                    <a:pt x="6" y="10"/>
                  </a:cubicBezTo>
                  <a:cubicBezTo>
                    <a:pt x="6" y="10"/>
                    <a:pt x="6" y="9"/>
                    <a:pt x="6" y="9"/>
                  </a:cubicBezTo>
                  <a:cubicBezTo>
                    <a:pt x="6" y="9"/>
                    <a:pt x="6" y="9"/>
                    <a:pt x="6" y="9"/>
                  </a:cubicBezTo>
                  <a:cubicBezTo>
                    <a:pt x="7" y="9"/>
                    <a:pt x="7" y="7"/>
                    <a:pt x="7" y="7"/>
                  </a:cubicBezTo>
                  <a:cubicBezTo>
                    <a:pt x="8" y="6"/>
                    <a:pt x="10" y="6"/>
                    <a:pt x="10" y="5"/>
                  </a:cubicBezTo>
                  <a:cubicBezTo>
                    <a:pt x="11" y="5"/>
                    <a:pt x="12" y="4"/>
                    <a:pt x="12" y="4"/>
                  </a:cubicBezTo>
                  <a:cubicBezTo>
                    <a:pt x="13" y="4"/>
                    <a:pt x="14" y="3"/>
                    <a:pt x="13" y="3"/>
                  </a:cubicBezTo>
                  <a:cubicBezTo>
                    <a:pt x="13" y="2"/>
                    <a:pt x="15" y="2"/>
                    <a:pt x="15" y="1"/>
                  </a:cubicBezTo>
                  <a:cubicBezTo>
                    <a:pt x="16" y="1"/>
                    <a:pt x="16" y="0"/>
                    <a:pt x="16" y="0"/>
                  </a:cubicBezTo>
                  <a:cubicBezTo>
                    <a:pt x="16" y="0"/>
                    <a:pt x="13" y="2"/>
                    <a:pt x="10" y="4"/>
                  </a:cubicBezTo>
                  <a:cubicBezTo>
                    <a:pt x="10" y="4"/>
                    <a:pt x="10" y="4"/>
                    <a:pt x="10" y="4"/>
                  </a:cubicBezTo>
                  <a:cubicBezTo>
                    <a:pt x="9" y="4"/>
                    <a:pt x="8" y="5"/>
                    <a:pt x="7" y="6"/>
                  </a:cubicBezTo>
                  <a:cubicBezTo>
                    <a:pt x="7" y="6"/>
                    <a:pt x="6" y="6"/>
                    <a:pt x="6" y="7"/>
                  </a:cubicBezTo>
                  <a:cubicBezTo>
                    <a:pt x="5" y="7"/>
                    <a:pt x="5" y="7"/>
                    <a:pt x="5" y="7"/>
                  </a:cubicBezTo>
                  <a:cubicBezTo>
                    <a:pt x="4" y="8"/>
                    <a:pt x="3" y="9"/>
                    <a:pt x="3" y="9"/>
                  </a:cubicBezTo>
                  <a:cubicBezTo>
                    <a:pt x="3" y="9"/>
                    <a:pt x="2" y="9"/>
                    <a:pt x="2" y="9"/>
                  </a:cubicBezTo>
                  <a:cubicBezTo>
                    <a:pt x="2" y="10"/>
                    <a:pt x="1" y="11"/>
                    <a:pt x="0" y="11"/>
                  </a:cubicBezTo>
                  <a:cubicBezTo>
                    <a:pt x="1" y="11"/>
                    <a:pt x="3" y="11"/>
                    <a:pt x="3" y="11"/>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4" name="Freeform 1390"/>
            <p:cNvSpPr/>
            <p:nvPr/>
          </p:nvSpPr>
          <p:spPr bwMode="auto">
            <a:xfrm>
              <a:off x="4985" y="1610"/>
              <a:ext cx="38" cy="79"/>
            </a:xfrm>
            <a:custGeom>
              <a:gdLst>
                <a:gd fmla="*/ 15 w 16" name="T0"/>
                <a:gd fmla="*/ 31 h 33" name="T1"/>
                <a:gd fmla="*/ 15 w 16" name="T2"/>
                <a:gd fmla="*/ 32 h 33" name="T3"/>
                <a:gd fmla="*/ 16 w 16" name="T4"/>
                <a:gd fmla="*/ 31 h 33" name="T5"/>
                <a:gd fmla="*/ 16 w 16" name="T6"/>
                <a:gd fmla="*/ 27 h 33" name="T7"/>
                <a:gd fmla="*/ 16 w 16" name="T8"/>
                <a:gd fmla="*/ 27 h 33" name="T9"/>
                <a:gd fmla="*/ 16 w 16" name="T10"/>
                <a:gd fmla="*/ 26 h 33" name="T11"/>
                <a:gd fmla="*/ 16 w 16" name="T12"/>
                <a:gd fmla="*/ 0 h 33" name="T13"/>
                <a:gd fmla="*/ 15 w 16" name="T14"/>
                <a:gd fmla="*/ 1 h 33" name="T15"/>
                <a:gd fmla="*/ 13 w 16" name="T16"/>
                <a:gd fmla="*/ 4 h 33" name="T17"/>
                <a:gd fmla="*/ 12 w 16" name="T18"/>
                <a:gd fmla="*/ 5 h 33" name="T19"/>
                <a:gd fmla="*/ 12 w 16" name="T20"/>
                <a:gd fmla="*/ 5 h 33" name="T21"/>
                <a:gd fmla="*/ 10 w 16" name="T22"/>
                <a:gd fmla="*/ 7 h 33" name="T23"/>
                <a:gd fmla="*/ 10 w 16" name="T24"/>
                <a:gd fmla="*/ 11 h 33" name="T25"/>
                <a:gd fmla="*/ 11 w 16" name="T26"/>
                <a:gd fmla="*/ 13 h 33" name="T27"/>
                <a:gd fmla="*/ 11 w 16" name="T28"/>
                <a:gd fmla="*/ 14 h 33" name="T29"/>
                <a:gd fmla="*/ 11 w 16" name="T30"/>
                <a:gd fmla="*/ 15 h 33" name="T31"/>
                <a:gd fmla="*/ 10 w 16" name="T32"/>
                <a:gd fmla="*/ 16 h 33" name="T33"/>
                <a:gd fmla="*/ 8 w 16" name="T34"/>
                <a:gd fmla="*/ 18 h 33" name="T35"/>
                <a:gd fmla="*/ 7 w 16" name="T36"/>
                <a:gd fmla="*/ 19 h 33" name="T37"/>
                <a:gd fmla="*/ 7 w 16" name="T38"/>
                <a:gd fmla="*/ 18 h 33" name="T39"/>
                <a:gd fmla="*/ 7 w 16" name="T40"/>
                <a:gd fmla="*/ 16 h 33" name="T41"/>
                <a:gd fmla="*/ 6 w 16" name="T42"/>
                <a:gd fmla="*/ 13 h 33" name="T43"/>
                <a:gd fmla="*/ 5 w 16" name="T44"/>
                <a:gd fmla="*/ 12 h 33" name="T45"/>
                <a:gd fmla="*/ 5 w 16" name="T46"/>
                <a:gd fmla="*/ 11 h 33" name="T47"/>
                <a:gd fmla="*/ 4 w 16" name="T48"/>
                <a:gd fmla="*/ 11 h 33" name="T49"/>
                <a:gd fmla="*/ 3 w 16" name="T50"/>
                <a:gd fmla="*/ 14 h 33" name="T51"/>
                <a:gd fmla="*/ 4 w 16" name="T52"/>
                <a:gd fmla="*/ 15 h 33" name="T53"/>
                <a:gd fmla="*/ 4 w 16" name="T54"/>
                <a:gd fmla="*/ 16 h 33" name="T55"/>
                <a:gd fmla="*/ 3 w 16" name="T56"/>
                <a:gd fmla="*/ 18 h 33" name="T57"/>
                <a:gd fmla="*/ 3 w 16" name="T58"/>
                <a:gd fmla="*/ 20 h 33" name="T59"/>
                <a:gd fmla="*/ 5 w 16" name="T60"/>
                <a:gd fmla="*/ 20 h 33" name="T61"/>
                <a:gd fmla="*/ 6 w 16" name="T62"/>
                <a:gd fmla="*/ 20 h 33" name="T63"/>
                <a:gd fmla="*/ 4 w 16" name="T64"/>
                <a:gd fmla="*/ 21 h 33" name="T65"/>
                <a:gd fmla="*/ 3 w 16" name="T66"/>
                <a:gd fmla="*/ 22 h 33" name="T67"/>
                <a:gd fmla="*/ 4 w 16" name="T68"/>
                <a:gd fmla="*/ 23 h 33" name="T69"/>
                <a:gd fmla="*/ 5 w 16" name="T70"/>
                <a:gd fmla="*/ 25 h 33" name="T71"/>
                <a:gd fmla="*/ 5 w 16" name="T72"/>
                <a:gd fmla="*/ 26 h 33" name="T73"/>
                <a:gd fmla="*/ 2 w 16" name="T74"/>
                <a:gd fmla="*/ 26 h 33" name="T75"/>
                <a:gd fmla="*/ 0 w 16" name="T76"/>
                <a:gd fmla="*/ 28 h 33" name="T77"/>
                <a:gd fmla="*/ 1 w 16" name="T78"/>
                <a:gd fmla="*/ 31 h 33" name="T79"/>
                <a:gd fmla="*/ 3 w 16" name="T80"/>
                <a:gd fmla="*/ 32 h 33" name="T81"/>
                <a:gd fmla="*/ 5 w 16" name="T82"/>
                <a:gd fmla="*/ 33 h 33" name="T83"/>
                <a:gd fmla="*/ 6 w 16" name="T84"/>
                <a:gd fmla="*/ 30 h 33" name="T85"/>
                <a:gd fmla="*/ 9 w 16" name="T86"/>
                <a:gd fmla="*/ 27 h 33" name="T87"/>
                <a:gd fmla="*/ 11 w 16" name="T88"/>
                <a:gd fmla="*/ 27 h 33" name="T89"/>
                <a:gd fmla="*/ 11 w 16" name="T90"/>
                <a:gd fmla="*/ 29 h 33" name="T91"/>
                <a:gd fmla="*/ 13 w 16" name="T92"/>
                <a:gd fmla="*/ 29 h 33" name="T93"/>
                <a:gd fmla="*/ 13 w 16" name="T94"/>
                <a:gd fmla="*/ 28 h 33" name="T95"/>
                <a:gd fmla="*/ 15 w 16" name="T96"/>
                <a:gd fmla="*/ 29 h 33" name="T97"/>
                <a:gd fmla="*/ 15 w 16" name="T98"/>
                <a:gd fmla="*/ 31 h 33"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33" w="16">
                  <a:moveTo>
                    <a:pt x="15" y="31"/>
                  </a:moveTo>
                  <a:cubicBezTo>
                    <a:pt x="15" y="31"/>
                    <a:pt x="15" y="32"/>
                    <a:pt x="15" y="32"/>
                  </a:cubicBezTo>
                  <a:cubicBezTo>
                    <a:pt x="16" y="32"/>
                    <a:pt x="16" y="31"/>
                    <a:pt x="16" y="31"/>
                  </a:cubicBezTo>
                  <a:cubicBezTo>
                    <a:pt x="16" y="27"/>
                    <a:pt x="16" y="27"/>
                    <a:pt x="16" y="27"/>
                  </a:cubicBezTo>
                  <a:cubicBezTo>
                    <a:pt x="16" y="27"/>
                    <a:pt x="16" y="27"/>
                    <a:pt x="16" y="27"/>
                  </a:cubicBezTo>
                  <a:cubicBezTo>
                    <a:pt x="16" y="26"/>
                    <a:pt x="16" y="26"/>
                    <a:pt x="16" y="26"/>
                  </a:cubicBezTo>
                  <a:cubicBezTo>
                    <a:pt x="16" y="0"/>
                    <a:pt x="16" y="0"/>
                    <a:pt x="16" y="0"/>
                  </a:cubicBezTo>
                  <a:cubicBezTo>
                    <a:pt x="16" y="0"/>
                    <a:pt x="15" y="1"/>
                    <a:pt x="15" y="1"/>
                  </a:cubicBezTo>
                  <a:cubicBezTo>
                    <a:pt x="15" y="1"/>
                    <a:pt x="13" y="3"/>
                    <a:pt x="13" y="4"/>
                  </a:cubicBezTo>
                  <a:cubicBezTo>
                    <a:pt x="13" y="4"/>
                    <a:pt x="12" y="5"/>
                    <a:pt x="12" y="5"/>
                  </a:cubicBezTo>
                  <a:cubicBezTo>
                    <a:pt x="12" y="5"/>
                    <a:pt x="12" y="5"/>
                    <a:pt x="12" y="5"/>
                  </a:cubicBezTo>
                  <a:cubicBezTo>
                    <a:pt x="12" y="6"/>
                    <a:pt x="10" y="7"/>
                    <a:pt x="10" y="7"/>
                  </a:cubicBezTo>
                  <a:cubicBezTo>
                    <a:pt x="9" y="8"/>
                    <a:pt x="10" y="10"/>
                    <a:pt x="10" y="11"/>
                  </a:cubicBezTo>
                  <a:cubicBezTo>
                    <a:pt x="10" y="12"/>
                    <a:pt x="10" y="13"/>
                    <a:pt x="11" y="13"/>
                  </a:cubicBezTo>
                  <a:cubicBezTo>
                    <a:pt x="11" y="13"/>
                    <a:pt x="11" y="14"/>
                    <a:pt x="11" y="14"/>
                  </a:cubicBezTo>
                  <a:cubicBezTo>
                    <a:pt x="11" y="15"/>
                    <a:pt x="11" y="15"/>
                    <a:pt x="11" y="15"/>
                  </a:cubicBezTo>
                  <a:cubicBezTo>
                    <a:pt x="11" y="16"/>
                    <a:pt x="10" y="16"/>
                    <a:pt x="10" y="16"/>
                  </a:cubicBezTo>
                  <a:cubicBezTo>
                    <a:pt x="9" y="16"/>
                    <a:pt x="9" y="17"/>
                    <a:pt x="8" y="18"/>
                  </a:cubicBezTo>
                  <a:cubicBezTo>
                    <a:pt x="8" y="18"/>
                    <a:pt x="7" y="18"/>
                    <a:pt x="7" y="19"/>
                  </a:cubicBezTo>
                  <a:cubicBezTo>
                    <a:pt x="7" y="18"/>
                    <a:pt x="7" y="18"/>
                    <a:pt x="7" y="18"/>
                  </a:cubicBezTo>
                  <a:cubicBezTo>
                    <a:pt x="7" y="17"/>
                    <a:pt x="7" y="16"/>
                    <a:pt x="7" y="16"/>
                  </a:cubicBezTo>
                  <a:cubicBezTo>
                    <a:pt x="7" y="16"/>
                    <a:pt x="7" y="14"/>
                    <a:pt x="6" y="13"/>
                  </a:cubicBezTo>
                  <a:cubicBezTo>
                    <a:pt x="6" y="13"/>
                    <a:pt x="5" y="12"/>
                    <a:pt x="5" y="12"/>
                  </a:cubicBezTo>
                  <a:cubicBezTo>
                    <a:pt x="5" y="12"/>
                    <a:pt x="5" y="11"/>
                    <a:pt x="5" y="11"/>
                  </a:cubicBezTo>
                  <a:cubicBezTo>
                    <a:pt x="5" y="11"/>
                    <a:pt x="4" y="10"/>
                    <a:pt x="4" y="11"/>
                  </a:cubicBezTo>
                  <a:cubicBezTo>
                    <a:pt x="3" y="11"/>
                    <a:pt x="3" y="13"/>
                    <a:pt x="3" y="14"/>
                  </a:cubicBezTo>
                  <a:cubicBezTo>
                    <a:pt x="3" y="14"/>
                    <a:pt x="4" y="15"/>
                    <a:pt x="4" y="15"/>
                  </a:cubicBezTo>
                  <a:cubicBezTo>
                    <a:pt x="4" y="15"/>
                    <a:pt x="4" y="16"/>
                    <a:pt x="4" y="16"/>
                  </a:cubicBezTo>
                  <a:cubicBezTo>
                    <a:pt x="3" y="16"/>
                    <a:pt x="3" y="18"/>
                    <a:pt x="3" y="18"/>
                  </a:cubicBezTo>
                  <a:cubicBezTo>
                    <a:pt x="3" y="19"/>
                    <a:pt x="3" y="20"/>
                    <a:pt x="3" y="20"/>
                  </a:cubicBezTo>
                  <a:cubicBezTo>
                    <a:pt x="2" y="20"/>
                    <a:pt x="4" y="20"/>
                    <a:pt x="5" y="20"/>
                  </a:cubicBezTo>
                  <a:cubicBezTo>
                    <a:pt x="6" y="20"/>
                    <a:pt x="6" y="20"/>
                    <a:pt x="6" y="20"/>
                  </a:cubicBezTo>
                  <a:cubicBezTo>
                    <a:pt x="6" y="20"/>
                    <a:pt x="5" y="20"/>
                    <a:pt x="4" y="21"/>
                  </a:cubicBezTo>
                  <a:cubicBezTo>
                    <a:pt x="4" y="21"/>
                    <a:pt x="3" y="22"/>
                    <a:pt x="3" y="22"/>
                  </a:cubicBezTo>
                  <a:cubicBezTo>
                    <a:pt x="3" y="22"/>
                    <a:pt x="3" y="23"/>
                    <a:pt x="4" y="23"/>
                  </a:cubicBezTo>
                  <a:cubicBezTo>
                    <a:pt x="4" y="23"/>
                    <a:pt x="5" y="24"/>
                    <a:pt x="5" y="25"/>
                  </a:cubicBezTo>
                  <a:cubicBezTo>
                    <a:pt x="5" y="25"/>
                    <a:pt x="5" y="26"/>
                    <a:pt x="5" y="26"/>
                  </a:cubicBezTo>
                  <a:cubicBezTo>
                    <a:pt x="5" y="26"/>
                    <a:pt x="3" y="26"/>
                    <a:pt x="2" y="26"/>
                  </a:cubicBezTo>
                  <a:cubicBezTo>
                    <a:pt x="1" y="26"/>
                    <a:pt x="0" y="28"/>
                    <a:pt x="0" y="28"/>
                  </a:cubicBezTo>
                  <a:cubicBezTo>
                    <a:pt x="0" y="29"/>
                    <a:pt x="0" y="31"/>
                    <a:pt x="1" y="31"/>
                  </a:cubicBezTo>
                  <a:cubicBezTo>
                    <a:pt x="1" y="32"/>
                    <a:pt x="2" y="32"/>
                    <a:pt x="3" y="32"/>
                  </a:cubicBezTo>
                  <a:cubicBezTo>
                    <a:pt x="3" y="33"/>
                    <a:pt x="4" y="32"/>
                    <a:pt x="5" y="33"/>
                  </a:cubicBezTo>
                  <a:cubicBezTo>
                    <a:pt x="5" y="33"/>
                    <a:pt x="6" y="31"/>
                    <a:pt x="6" y="30"/>
                  </a:cubicBezTo>
                  <a:cubicBezTo>
                    <a:pt x="7" y="29"/>
                    <a:pt x="8" y="28"/>
                    <a:pt x="9" y="27"/>
                  </a:cubicBezTo>
                  <a:cubicBezTo>
                    <a:pt x="9" y="27"/>
                    <a:pt x="11" y="27"/>
                    <a:pt x="11" y="27"/>
                  </a:cubicBezTo>
                  <a:cubicBezTo>
                    <a:pt x="12" y="26"/>
                    <a:pt x="11" y="28"/>
                    <a:pt x="11" y="29"/>
                  </a:cubicBezTo>
                  <a:cubicBezTo>
                    <a:pt x="12" y="30"/>
                    <a:pt x="13" y="30"/>
                    <a:pt x="13" y="29"/>
                  </a:cubicBezTo>
                  <a:cubicBezTo>
                    <a:pt x="13" y="28"/>
                    <a:pt x="13" y="28"/>
                    <a:pt x="13" y="28"/>
                  </a:cubicBezTo>
                  <a:cubicBezTo>
                    <a:pt x="13" y="28"/>
                    <a:pt x="15" y="29"/>
                    <a:pt x="15" y="29"/>
                  </a:cubicBezTo>
                  <a:cubicBezTo>
                    <a:pt x="16" y="30"/>
                    <a:pt x="16" y="31"/>
                    <a:pt x="15" y="31"/>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5" name="Freeform 1391"/>
            <p:cNvSpPr/>
            <p:nvPr/>
          </p:nvSpPr>
          <p:spPr bwMode="auto">
            <a:xfrm>
              <a:off x="4975" y="1687"/>
              <a:ext cx="48" cy="129"/>
            </a:xfrm>
            <a:custGeom>
              <a:gdLst>
                <a:gd fmla="*/ 20 w 20" name="T0"/>
                <a:gd fmla="*/ 4 h 54" name="T1"/>
                <a:gd fmla="*/ 19 w 20" name="T2"/>
                <a:gd fmla="*/ 4 h 54" name="T3"/>
                <a:gd fmla="*/ 17 w 20" name="T4"/>
                <a:gd fmla="*/ 1 h 54" name="T5"/>
                <a:gd fmla="*/ 17 w 20" name="T6"/>
                <a:gd fmla="*/ 0 h 54" name="T7"/>
                <a:gd fmla="*/ 14 w 20" name="T8"/>
                <a:gd fmla="*/ 0 h 54" name="T9"/>
                <a:gd fmla="*/ 9 w 20" name="T10"/>
                <a:gd fmla="*/ 1 h 54" name="T11"/>
                <a:gd fmla="*/ 7 w 20" name="T12"/>
                <a:gd fmla="*/ 1 h 54" name="T13"/>
                <a:gd fmla="*/ 5 w 20" name="T14"/>
                <a:gd fmla="*/ 2 h 54" name="T15"/>
                <a:gd fmla="*/ 4 w 20" name="T16"/>
                <a:gd fmla="*/ 6 h 54" name="T17"/>
                <a:gd fmla="*/ 3 w 20" name="T18"/>
                <a:gd fmla="*/ 7 h 54" name="T19"/>
                <a:gd fmla="*/ 3 w 20" name="T20"/>
                <a:gd fmla="*/ 8 h 54" name="T21"/>
                <a:gd fmla="*/ 0 w 20" name="T22"/>
                <a:gd fmla="*/ 12 h 54" name="T23"/>
                <a:gd fmla="*/ 0 w 20" name="T24"/>
                <a:gd fmla="*/ 18 h 54" name="T25"/>
                <a:gd fmla="*/ 1 w 20" name="T26"/>
                <a:gd fmla="*/ 23 h 54" name="T27"/>
                <a:gd fmla="*/ 4 w 20" name="T28"/>
                <a:gd fmla="*/ 26 h 54" name="T29"/>
                <a:gd fmla="*/ 8 w 20" name="T30"/>
                <a:gd fmla="*/ 27 h 54" name="T31"/>
                <a:gd fmla="*/ 10 w 20" name="T32"/>
                <a:gd fmla="*/ 25 h 54" name="T33"/>
                <a:gd fmla="*/ 11 w 20" name="T34"/>
                <a:gd fmla="*/ 25 h 54" name="T35"/>
                <a:gd fmla="*/ 11 w 20" name="T36"/>
                <a:gd fmla="*/ 26 h 54" name="T37"/>
                <a:gd fmla="*/ 14 w 20" name="T38"/>
                <a:gd fmla="*/ 27 h 54" name="T39"/>
                <a:gd fmla="*/ 15 w 20" name="T40"/>
                <a:gd fmla="*/ 27 h 54" name="T41"/>
                <a:gd fmla="*/ 16 w 20" name="T42"/>
                <a:gd fmla="*/ 30 h 54" name="T43"/>
                <a:gd fmla="*/ 17 w 20" name="T44"/>
                <a:gd fmla="*/ 35 h 54" name="T45"/>
                <a:gd fmla="*/ 18 w 20" name="T46"/>
                <a:gd fmla="*/ 39 h 54" name="T47"/>
                <a:gd fmla="*/ 17 w 20" name="T48"/>
                <a:gd fmla="*/ 44 h 54" name="T49"/>
                <a:gd fmla="*/ 19 w 20" name="T50"/>
                <a:gd fmla="*/ 48 h 54" name="T51"/>
                <a:gd fmla="*/ 19 w 20" name="T52"/>
                <a:gd fmla="*/ 52 h 54" name="T53"/>
                <a:gd fmla="*/ 20 w 20" name="T54"/>
                <a:gd fmla="*/ 54 h 54" name="T55"/>
                <a:gd fmla="*/ 20 w 20" name="T56"/>
                <a:gd fmla="*/ 4 h 54"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54" w="20">
                  <a:moveTo>
                    <a:pt x="20" y="4"/>
                  </a:moveTo>
                  <a:cubicBezTo>
                    <a:pt x="20" y="4"/>
                    <a:pt x="20" y="4"/>
                    <a:pt x="19" y="4"/>
                  </a:cubicBezTo>
                  <a:cubicBezTo>
                    <a:pt x="18" y="3"/>
                    <a:pt x="18" y="2"/>
                    <a:pt x="17" y="1"/>
                  </a:cubicBezTo>
                  <a:cubicBezTo>
                    <a:pt x="17" y="1"/>
                    <a:pt x="17" y="1"/>
                    <a:pt x="17" y="0"/>
                  </a:cubicBezTo>
                  <a:cubicBezTo>
                    <a:pt x="17" y="0"/>
                    <a:pt x="15" y="0"/>
                    <a:pt x="14" y="0"/>
                  </a:cubicBezTo>
                  <a:cubicBezTo>
                    <a:pt x="14" y="1"/>
                    <a:pt x="10" y="1"/>
                    <a:pt x="9" y="1"/>
                  </a:cubicBezTo>
                  <a:cubicBezTo>
                    <a:pt x="9" y="2"/>
                    <a:pt x="7" y="1"/>
                    <a:pt x="7" y="1"/>
                  </a:cubicBezTo>
                  <a:cubicBezTo>
                    <a:pt x="7" y="1"/>
                    <a:pt x="6" y="2"/>
                    <a:pt x="5" y="2"/>
                  </a:cubicBezTo>
                  <a:cubicBezTo>
                    <a:pt x="5" y="3"/>
                    <a:pt x="4" y="4"/>
                    <a:pt x="4" y="6"/>
                  </a:cubicBezTo>
                  <a:cubicBezTo>
                    <a:pt x="3" y="7"/>
                    <a:pt x="3" y="7"/>
                    <a:pt x="3" y="7"/>
                  </a:cubicBezTo>
                  <a:cubicBezTo>
                    <a:pt x="3" y="8"/>
                    <a:pt x="3" y="8"/>
                    <a:pt x="3" y="8"/>
                  </a:cubicBezTo>
                  <a:cubicBezTo>
                    <a:pt x="2" y="9"/>
                    <a:pt x="1" y="12"/>
                    <a:pt x="0" y="12"/>
                  </a:cubicBezTo>
                  <a:cubicBezTo>
                    <a:pt x="0" y="13"/>
                    <a:pt x="0" y="17"/>
                    <a:pt x="0" y="18"/>
                  </a:cubicBezTo>
                  <a:cubicBezTo>
                    <a:pt x="0" y="20"/>
                    <a:pt x="1" y="23"/>
                    <a:pt x="1" y="23"/>
                  </a:cubicBezTo>
                  <a:cubicBezTo>
                    <a:pt x="2" y="24"/>
                    <a:pt x="4" y="26"/>
                    <a:pt x="4" y="26"/>
                  </a:cubicBezTo>
                  <a:cubicBezTo>
                    <a:pt x="5" y="27"/>
                    <a:pt x="7" y="27"/>
                    <a:pt x="8" y="27"/>
                  </a:cubicBezTo>
                  <a:cubicBezTo>
                    <a:pt x="9" y="27"/>
                    <a:pt x="10" y="26"/>
                    <a:pt x="10" y="25"/>
                  </a:cubicBezTo>
                  <a:cubicBezTo>
                    <a:pt x="11" y="25"/>
                    <a:pt x="11" y="25"/>
                    <a:pt x="11" y="25"/>
                  </a:cubicBezTo>
                  <a:cubicBezTo>
                    <a:pt x="11" y="26"/>
                    <a:pt x="11" y="26"/>
                    <a:pt x="11" y="26"/>
                  </a:cubicBezTo>
                  <a:cubicBezTo>
                    <a:pt x="12" y="26"/>
                    <a:pt x="13" y="27"/>
                    <a:pt x="14" y="27"/>
                  </a:cubicBezTo>
                  <a:cubicBezTo>
                    <a:pt x="14" y="27"/>
                    <a:pt x="15" y="27"/>
                    <a:pt x="15" y="27"/>
                  </a:cubicBezTo>
                  <a:cubicBezTo>
                    <a:pt x="16" y="27"/>
                    <a:pt x="16" y="30"/>
                    <a:pt x="16" y="30"/>
                  </a:cubicBezTo>
                  <a:cubicBezTo>
                    <a:pt x="15" y="31"/>
                    <a:pt x="16" y="34"/>
                    <a:pt x="17" y="35"/>
                  </a:cubicBezTo>
                  <a:cubicBezTo>
                    <a:pt x="17" y="36"/>
                    <a:pt x="18" y="38"/>
                    <a:pt x="18" y="39"/>
                  </a:cubicBezTo>
                  <a:cubicBezTo>
                    <a:pt x="18" y="40"/>
                    <a:pt x="17" y="43"/>
                    <a:pt x="17" y="44"/>
                  </a:cubicBezTo>
                  <a:cubicBezTo>
                    <a:pt x="17" y="45"/>
                    <a:pt x="18" y="48"/>
                    <a:pt x="19" y="48"/>
                  </a:cubicBezTo>
                  <a:cubicBezTo>
                    <a:pt x="19" y="49"/>
                    <a:pt x="19" y="51"/>
                    <a:pt x="19" y="52"/>
                  </a:cubicBezTo>
                  <a:cubicBezTo>
                    <a:pt x="19" y="52"/>
                    <a:pt x="20" y="53"/>
                    <a:pt x="20" y="54"/>
                  </a:cubicBezTo>
                  <a:lnTo>
                    <a:pt x="20" y="4"/>
                  </a:lnTo>
                  <a:close/>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6" name="Freeform 1392"/>
            <p:cNvSpPr/>
            <p:nvPr/>
          </p:nvSpPr>
          <p:spPr bwMode="auto">
            <a:xfrm>
              <a:off x="4927" y="1856"/>
              <a:ext cx="5" cy="3"/>
            </a:xfrm>
            <a:custGeom>
              <a:gdLst>
                <a:gd fmla="*/ 1 w 2" name="T0"/>
                <a:gd fmla="*/ 1 h 1" name="T1"/>
                <a:gd fmla="*/ 2 w 2" name="T2"/>
                <a:gd fmla="*/ 1 h 1" name="T3"/>
                <a:gd fmla="*/ 1 w 2" name="T4"/>
                <a:gd fmla="*/ 1 h 1" name="T5"/>
              </a:gdLst>
              <a:cxnLst>
                <a:cxn ang="0">
                  <a:pos x="T0" y="T1"/>
                </a:cxn>
                <a:cxn ang="0">
                  <a:pos x="T2" y="T3"/>
                </a:cxn>
                <a:cxn ang="0">
                  <a:pos x="T4" y="T5"/>
                </a:cxn>
              </a:cxnLst>
              <a:rect b="b" l="0" r="r" t="0"/>
              <a:pathLst>
                <a:path h="1" w="2">
                  <a:moveTo>
                    <a:pt x="1" y="1"/>
                  </a:moveTo>
                  <a:cubicBezTo>
                    <a:pt x="2" y="1"/>
                    <a:pt x="2" y="1"/>
                    <a:pt x="2" y="1"/>
                  </a:cubicBezTo>
                  <a:cubicBezTo>
                    <a:pt x="2" y="0"/>
                    <a:pt x="0" y="0"/>
                    <a:pt x="1" y="1"/>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7" name="Freeform 1393"/>
            <p:cNvSpPr/>
            <p:nvPr/>
          </p:nvSpPr>
          <p:spPr bwMode="auto">
            <a:xfrm>
              <a:off x="4920" y="1565"/>
              <a:ext cx="77" cy="69"/>
            </a:xfrm>
            <a:custGeom>
              <a:gdLst>
                <a:gd fmla="*/ 25 w 32" name="T0"/>
                <a:gd fmla="*/ 17 h 29" name="T1"/>
                <a:gd fmla="*/ 26 w 32" name="T2"/>
                <a:gd fmla="*/ 16 h 29" name="T3"/>
                <a:gd fmla="*/ 26 w 32" name="T4"/>
                <a:gd fmla="*/ 16 h 29" name="T5"/>
                <a:gd fmla="*/ 26 w 32" name="T6"/>
                <a:gd fmla="*/ 15 h 29" name="T7"/>
                <a:gd fmla="*/ 28 w 32" name="T8"/>
                <a:gd fmla="*/ 12 h 29" name="T9"/>
                <a:gd fmla="*/ 29 w 32" name="T10"/>
                <a:gd fmla="*/ 10 h 29" name="T11"/>
                <a:gd fmla="*/ 28 w 32" name="T12"/>
                <a:gd fmla="*/ 8 h 29" name="T13"/>
                <a:gd fmla="*/ 29 w 32" name="T14"/>
                <a:gd fmla="*/ 8 h 29" name="T15"/>
                <a:gd fmla="*/ 29 w 32" name="T16"/>
                <a:gd fmla="*/ 6 h 29" name="T17"/>
                <a:gd fmla="*/ 30 w 32" name="T18"/>
                <a:gd fmla="*/ 5 h 29" name="T19"/>
                <a:gd fmla="*/ 32 w 32" name="T20"/>
                <a:gd fmla="*/ 4 h 29" name="T21"/>
                <a:gd fmla="*/ 32 w 32" name="T22"/>
                <a:gd fmla="*/ 3 h 29" name="T23"/>
                <a:gd fmla="*/ 30 w 32" name="T24"/>
                <a:gd fmla="*/ 3 h 29" name="T25"/>
                <a:gd fmla="*/ 28 w 32" name="T26"/>
                <a:gd fmla="*/ 3 h 29" name="T27"/>
                <a:gd fmla="*/ 28 w 32" name="T28"/>
                <a:gd fmla="*/ 1 h 29" name="T29"/>
                <a:gd fmla="*/ 28 w 32" name="T30"/>
                <a:gd fmla="*/ 0 h 29" name="T31"/>
                <a:gd fmla="*/ 25 w 32" name="T32"/>
                <a:gd fmla="*/ 0 h 29" name="T33"/>
                <a:gd fmla="*/ 23 w 32" name="T34"/>
                <a:gd fmla="*/ 0 h 29" name="T35"/>
                <a:gd fmla="*/ 20 w 32" name="T36"/>
                <a:gd fmla="*/ 0 h 29" name="T37"/>
                <a:gd fmla="*/ 15 w 32" name="T38"/>
                <a:gd fmla="*/ 0 h 29" name="T39"/>
                <a:gd fmla="*/ 14 w 32" name="T40"/>
                <a:gd fmla="*/ 2 h 29" name="T41"/>
                <a:gd fmla="*/ 11 w 32" name="T42"/>
                <a:gd fmla="*/ 2 h 29" name="T43"/>
                <a:gd fmla="*/ 5 w 32" name="T44"/>
                <a:gd fmla="*/ 4 h 29" name="T45"/>
                <a:gd fmla="*/ 3 w 32" name="T46"/>
                <a:gd fmla="*/ 6 h 29" name="T47"/>
                <a:gd fmla="*/ 2 w 32" name="T48"/>
                <a:gd fmla="*/ 7 h 29" name="T49"/>
                <a:gd fmla="*/ 0 w 32" name="T50"/>
                <a:gd fmla="*/ 8 h 29" name="T51"/>
                <a:gd fmla="*/ 0 w 32" name="T52"/>
                <a:gd fmla="*/ 9 h 29" name="T53"/>
                <a:gd fmla="*/ 1 w 32" name="T54"/>
                <a:gd fmla="*/ 9 h 29" name="T55"/>
                <a:gd fmla="*/ 3 w 32" name="T56"/>
                <a:gd fmla="*/ 9 h 29" name="T57"/>
                <a:gd fmla="*/ 1 w 32" name="T58"/>
                <a:gd fmla="*/ 10 h 29" name="T59"/>
                <a:gd fmla="*/ 2 w 32" name="T60"/>
                <a:gd fmla="*/ 11 h 29" name="T61"/>
                <a:gd fmla="*/ 4 w 32" name="T62"/>
                <a:gd fmla="*/ 11 h 29" name="T63"/>
                <a:gd fmla="*/ 6 w 32" name="T64"/>
                <a:gd fmla="*/ 12 h 29" name="T65"/>
                <a:gd fmla="*/ 7 w 32" name="T66"/>
                <a:gd fmla="*/ 14 h 29" name="T67"/>
                <a:gd fmla="*/ 7 w 32" name="T68"/>
                <a:gd fmla="*/ 16 h 29" name="T69"/>
                <a:gd fmla="*/ 9 w 32" name="T70"/>
                <a:gd fmla="*/ 16 h 29" name="T71"/>
                <a:gd fmla="*/ 8 w 32" name="T72"/>
                <a:gd fmla="*/ 17 h 29" name="T73"/>
                <a:gd fmla="*/ 9 w 32" name="T74"/>
                <a:gd fmla="*/ 19 h 29" name="T75"/>
                <a:gd fmla="*/ 9 w 32" name="T76"/>
                <a:gd fmla="*/ 20 h 29" name="T77"/>
                <a:gd fmla="*/ 8 w 32" name="T78"/>
                <a:gd fmla="*/ 21 h 29" name="T79"/>
                <a:gd fmla="*/ 10 w 32" name="T80"/>
                <a:gd fmla="*/ 26 h 29" name="T81"/>
                <a:gd fmla="*/ 11 w 32" name="T82"/>
                <a:gd fmla="*/ 29 h 29" name="T83"/>
                <a:gd fmla="*/ 12 w 32" name="T84"/>
                <a:gd fmla="*/ 29 h 29" name="T85"/>
                <a:gd fmla="*/ 13 w 32" name="T86"/>
                <a:gd fmla="*/ 29 h 29" name="T87"/>
                <a:gd fmla="*/ 14 w 32" name="T88"/>
                <a:gd fmla="*/ 27 h 29" name="T89"/>
                <a:gd fmla="*/ 16 w 32" name="T90"/>
                <a:gd fmla="*/ 23 h 29" name="T91"/>
                <a:gd fmla="*/ 18 w 32" name="T92"/>
                <a:gd fmla="*/ 23 h 29" name="T93"/>
                <a:gd fmla="*/ 19 w 32" name="T94"/>
                <a:gd fmla="*/ 22 h 29" name="T95"/>
                <a:gd fmla="*/ 22 w 32" name="T96"/>
                <a:gd fmla="*/ 21 h 29" name="T97"/>
                <a:gd fmla="*/ 24 w 32" name="T98"/>
                <a:gd fmla="*/ 18 h 29" name="T99"/>
                <a:gd fmla="*/ 23 w 32" name="T100"/>
                <a:gd fmla="*/ 18 h 29" name="T101"/>
                <a:gd fmla="*/ 23 w 32" name="T102"/>
                <a:gd fmla="*/ 17 h 29" name="T103"/>
                <a:gd fmla="*/ 25 w 32" name="T104"/>
                <a:gd fmla="*/ 17 h 2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28" w="32">
                  <a:moveTo>
                    <a:pt x="25" y="17"/>
                  </a:moveTo>
                  <a:cubicBezTo>
                    <a:pt x="26" y="17"/>
                    <a:pt x="27" y="17"/>
                    <a:pt x="26" y="16"/>
                  </a:cubicBezTo>
                  <a:cubicBezTo>
                    <a:pt x="26" y="16"/>
                    <a:pt x="26" y="16"/>
                    <a:pt x="26" y="16"/>
                  </a:cubicBezTo>
                  <a:cubicBezTo>
                    <a:pt x="26" y="16"/>
                    <a:pt x="27" y="15"/>
                    <a:pt x="26" y="15"/>
                  </a:cubicBezTo>
                  <a:cubicBezTo>
                    <a:pt x="26" y="15"/>
                    <a:pt x="28" y="13"/>
                    <a:pt x="28" y="12"/>
                  </a:cubicBezTo>
                  <a:cubicBezTo>
                    <a:pt x="27" y="11"/>
                    <a:pt x="28" y="10"/>
                    <a:pt x="29" y="10"/>
                  </a:cubicBezTo>
                  <a:cubicBezTo>
                    <a:pt x="29" y="10"/>
                    <a:pt x="29" y="8"/>
                    <a:pt x="28" y="8"/>
                  </a:cubicBezTo>
                  <a:cubicBezTo>
                    <a:pt x="28" y="8"/>
                    <a:pt x="28" y="8"/>
                    <a:pt x="29" y="8"/>
                  </a:cubicBezTo>
                  <a:cubicBezTo>
                    <a:pt x="29" y="8"/>
                    <a:pt x="29" y="6"/>
                    <a:pt x="29" y="6"/>
                  </a:cubicBezTo>
                  <a:cubicBezTo>
                    <a:pt x="29" y="6"/>
                    <a:pt x="30" y="6"/>
                    <a:pt x="30" y="5"/>
                  </a:cubicBezTo>
                  <a:cubicBezTo>
                    <a:pt x="30" y="5"/>
                    <a:pt x="31" y="4"/>
                    <a:pt x="32" y="4"/>
                  </a:cubicBezTo>
                  <a:cubicBezTo>
                    <a:pt x="32" y="4"/>
                    <a:pt x="32" y="3"/>
                    <a:pt x="32" y="3"/>
                  </a:cubicBezTo>
                  <a:cubicBezTo>
                    <a:pt x="31" y="3"/>
                    <a:pt x="30" y="3"/>
                    <a:pt x="30" y="3"/>
                  </a:cubicBezTo>
                  <a:cubicBezTo>
                    <a:pt x="30" y="3"/>
                    <a:pt x="28" y="2"/>
                    <a:pt x="28" y="3"/>
                  </a:cubicBezTo>
                  <a:cubicBezTo>
                    <a:pt x="27" y="3"/>
                    <a:pt x="28" y="1"/>
                    <a:pt x="28" y="1"/>
                  </a:cubicBezTo>
                  <a:cubicBezTo>
                    <a:pt x="29" y="1"/>
                    <a:pt x="28" y="0"/>
                    <a:pt x="28" y="0"/>
                  </a:cubicBezTo>
                  <a:cubicBezTo>
                    <a:pt x="27" y="0"/>
                    <a:pt x="25" y="0"/>
                    <a:pt x="25" y="0"/>
                  </a:cubicBezTo>
                  <a:cubicBezTo>
                    <a:pt x="24" y="0"/>
                    <a:pt x="23" y="0"/>
                    <a:pt x="23" y="0"/>
                  </a:cubicBezTo>
                  <a:cubicBezTo>
                    <a:pt x="23" y="0"/>
                    <a:pt x="21" y="0"/>
                    <a:pt x="20" y="0"/>
                  </a:cubicBezTo>
                  <a:cubicBezTo>
                    <a:pt x="18" y="0"/>
                    <a:pt x="16" y="0"/>
                    <a:pt x="15" y="0"/>
                  </a:cubicBezTo>
                  <a:cubicBezTo>
                    <a:pt x="15" y="1"/>
                    <a:pt x="14" y="2"/>
                    <a:pt x="14" y="2"/>
                  </a:cubicBezTo>
                  <a:cubicBezTo>
                    <a:pt x="15" y="2"/>
                    <a:pt x="12" y="2"/>
                    <a:pt x="11" y="2"/>
                  </a:cubicBezTo>
                  <a:cubicBezTo>
                    <a:pt x="10" y="2"/>
                    <a:pt x="6" y="3"/>
                    <a:pt x="5" y="4"/>
                  </a:cubicBezTo>
                  <a:cubicBezTo>
                    <a:pt x="4" y="5"/>
                    <a:pt x="3" y="6"/>
                    <a:pt x="3" y="6"/>
                  </a:cubicBezTo>
                  <a:cubicBezTo>
                    <a:pt x="4" y="6"/>
                    <a:pt x="3" y="7"/>
                    <a:pt x="2" y="7"/>
                  </a:cubicBezTo>
                  <a:cubicBezTo>
                    <a:pt x="2" y="7"/>
                    <a:pt x="0" y="8"/>
                    <a:pt x="0" y="8"/>
                  </a:cubicBezTo>
                  <a:cubicBezTo>
                    <a:pt x="0" y="8"/>
                    <a:pt x="0" y="8"/>
                    <a:pt x="0" y="9"/>
                  </a:cubicBezTo>
                  <a:cubicBezTo>
                    <a:pt x="0" y="9"/>
                    <a:pt x="1" y="8"/>
                    <a:pt x="1" y="9"/>
                  </a:cubicBezTo>
                  <a:cubicBezTo>
                    <a:pt x="2" y="9"/>
                    <a:pt x="3" y="9"/>
                    <a:pt x="3" y="9"/>
                  </a:cubicBezTo>
                  <a:cubicBezTo>
                    <a:pt x="4" y="9"/>
                    <a:pt x="2" y="10"/>
                    <a:pt x="1" y="10"/>
                  </a:cubicBezTo>
                  <a:cubicBezTo>
                    <a:pt x="1" y="10"/>
                    <a:pt x="1" y="11"/>
                    <a:pt x="2" y="11"/>
                  </a:cubicBezTo>
                  <a:cubicBezTo>
                    <a:pt x="2" y="11"/>
                    <a:pt x="3" y="11"/>
                    <a:pt x="4" y="11"/>
                  </a:cubicBezTo>
                  <a:cubicBezTo>
                    <a:pt x="4" y="11"/>
                    <a:pt x="5" y="11"/>
                    <a:pt x="6" y="12"/>
                  </a:cubicBezTo>
                  <a:cubicBezTo>
                    <a:pt x="7" y="12"/>
                    <a:pt x="7" y="13"/>
                    <a:pt x="7" y="14"/>
                  </a:cubicBezTo>
                  <a:cubicBezTo>
                    <a:pt x="7" y="14"/>
                    <a:pt x="7" y="15"/>
                    <a:pt x="7" y="16"/>
                  </a:cubicBezTo>
                  <a:cubicBezTo>
                    <a:pt x="7" y="16"/>
                    <a:pt x="9" y="17"/>
                    <a:pt x="9" y="16"/>
                  </a:cubicBezTo>
                  <a:cubicBezTo>
                    <a:pt x="9" y="16"/>
                    <a:pt x="9" y="17"/>
                    <a:pt x="8" y="17"/>
                  </a:cubicBezTo>
                  <a:cubicBezTo>
                    <a:pt x="8" y="17"/>
                    <a:pt x="8" y="18"/>
                    <a:pt x="9" y="19"/>
                  </a:cubicBezTo>
                  <a:cubicBezTo>
                    <a:pt x="10" y="19"/>
                    <a:pt x="9" y="20"/>
                    <a:pt x="9" y="20"/>
                  </a:cubicBezTo>
                  <a:cubicBezTo>
                    <a:pt x="8" y="20"/>
                    <a:pt x="9" y="21"/>
                    <a:pt x="8" y="21"/>
                  </a:cubicBezTo>
                  <a:cubicBezTo>
                    <a:pt x="8" y="22"/>
                    <a:pt x="10" y="24"/>
                    <a:pt x="10" y="26"/>
                  </a:cubicBezTo>
                  <a:cubicBezTo>
                    <a:pt x="10" y="27"/>
                    <a:pt x="10" y="29"/>
                    <a:pt x="11" y="29"/>
                  </a:cubicBezTo>
                  <a:cubicBezTo>
                    <a:pt x="11" y="29"/>
                    <a:pt x="12" y="29"/>
                    <a:pt x="12" y="29"/>
                  </a:cubicBezTo>
                  <a:cubicBezTo>
                    <a:pt x="13" y="29"/>
                    <a:pt x="13" y="29"/>
                    <a:pt x="13" y="29"/>
                  </a:cubicBezTo>
                  <a:cubicBezTo>
                    <a:pt x="14" y="28"/>
                    <a:pt x="14" y="28"/>
                    <a:pt x="14" y="27"/>
                  </a:cubicBezTo>
                  <a:cubicBezTo>
                    <a:pt x="15" y="27"/>
                    <a:pt x="16" y="24"/>
                    <a:pt x="16" y="23"/>
                  </a:cubicBezTo>
                  <a:cubicBezTo>
                    <a:pt x="16" y="23"/>
                    <a:pt x="17" y="23"/>
                    <a:pt x="18" y="23"/>
                  </a:cubicBezTo>
                  <a:cubicBezTo>
                    <a:pt x="18" y="23"/>
                    <a:pt x="19" y="22"/>
                    <a:pt x="19" y="22"/>
                  </a:cubicBezTo>
                  <a:cubicBezTo>
                    <a:pt x="19" y="22"/>
                    <a:pt x="21" y="21"/>
                    <a:pt x="22" y="21"/>
                  </a:cubicBezTo>
                  <a:cubicBezTo>
                    <a:pt x="22" y="20"/>
                    <a:pt x="23" y="18"/>
                    <a:pt x="24" y="18"/>
                  </a:cubicBezTo>
                  <a:cubicBezTo>
                    <a:pt x="24" y="18"/>
                    <a:pt x="23" y="18"/>
                    <a:pt x="23" y="18"/>
                  </a:cubicBezTo>
                  <a:cubicBezTo>
                    <a:pt x="22" y="17"/>
                    <a:pt x="23" y="17"/>
                    <a:pt x="23" y="17"/>
                  </a:cubicBezTo>
                  <a:cubicBezTo>
                    <a:pt x="23" y="16"/>
                    <a:pt x="24" y="17"/>
                    <a:pt x="25" y="17"/>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8" name="Freeform 1394"/>
            <p:cNvSpPr/>
            <p:nvPr/>
          </p:nvSpPr>
          <p:spPr bwMode="auto">
            <a:xfrm>
              <a:off x="5011" y="1574"/>
              <a:ext cx="12" cy="17"/>
            </a:xfrm>
            <a:custGeom>
              <a:gdLst>
                <a:gd fmla="*/ 4 w 5" name="T0"/>
                <a:gd fmla="*/ 0 h 7" name="T1"/>
                <a:gd fmla="*/ 2 w 5" name="T2"/>
                <a:gd fmla="*/ 1 h 7" name="T3"/>
                <a:gd fmla="*/ 1 w 5" name="T4"/>
                <a:gd fmla="*/ 1 h 7" name="T5"/>
                <a:gd fmla="*/ 0 w 5" name="T6"/>
                <a:gd fmla="*/ 3 h 7" name="T7"/>
                <a:gd fmla="*/ 1 w 5" name="T8"/>
                <a:gd fmla="*/ 4 h 7" name="T9"/>
                <a:gd fmla="*/ 3 w 5" name="T10"/>
                <a:gd fmla="*/ 4 h 7" name="T11"/>
                <a:gd fmla="*/ 3 w 5" name="T12"/>
                <a:gd fmla="*/ 5 h 7" name="T13"/>
                <a:gd fmla="*/ 3 w 5" name="T14"/>
                <a:gd fmla="*/ 6 h 7" name="T15"/>
                <a:gd fmla="*/ 4 w 5" name="T16"/>
                <a:gd fmla="*/ 7 h 7" name="T17"/>
                <a:gd fmla="*/ 5 w 5" name="T18"/>
                <a:gd fmla="*/ 7 h 7" name="T19"/>
                <a:gd fmla="*/ 5 w 5" name="T20"/>
                <a:gd fmla="*/ 2 h 7" name="T21"/>
                <a:gd fmla="*/ 5 w 5" name="T22"/>
                <a:gd fmla="*/ 2 h 7" name="T23"/>
                <a:gd fmla="*/ 4 w 5" name="T24"/>
                <a:gd fmla="*/ 0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5">
                  <a:moveTo>
                    <a:pt x="4" y="0"/>
                  </a:moveTo>
                  <a:cubicBezTo>
                    <a:pt x="3" y="0"/>
                    <a:pt x="2" y="1"/>
                    <a:pt x="2" y="1"/>
                  </a:cubicBezTo>
                  <a:cubicBezTo>
                    <a:pt x="3" y="1"/>
                    <a:pt x="2" y="1"/>
                    <a:pt x="1" y="1"/>
                  </a:cubicBezTo>
                  <a:cubicBezTo>
                    <a:pt x="0" y="1"/>
                    <a:pt x="0" y="3"/>
                    <a:pt x="0" y="3"/>
                  </a:cubicBezTo>
                  <a:cubicBezTo>
                    <a:pt x="1" y="3"/>
                    <a:pt x="1" y="4"/>
                    <a:pt x="1" y="4"/>
                  </a:cubicBezTo>
                  <a:cubicBezTo>
                    <a:pt x="1" y="4"/>
                    <a:pt x="2" y="4"/>
                    <a:pt x="3" y="4"/>
                  </a:cubicBezTo>
                  <a:cubicBezTo>
                    <a:pt x="3" y="4"/>
                    <a:pt x="3" y="5"/>
                    <a:pt x="3" y="5"/>
                  </a:cubicBezTo>
                  <a:cubicBezTo>
                    <a:pt x="2" y="6"/>
                    <a:pt x="3" y="6"/>
                    <a:pt x="3" y="6"/>
                  </a:cubicBezTo>
                  <a:cubicBezTo>
                    <a:pt x="4" y="6"/>
                    <a:pt x="4" y="7"/>
                    <a:pt x="4" y="7"/>
                  </a:cubicBezTo>
                  <a:cubicBezTo>
                    <a:pt x="5" y="7"/>
                    <a:pt x="5" y="7"/>
                    <a:pt x="5" y="7"/>
                  </a:cubicBezTo>
                  <a:cubicBezTo>
                    <a:pt x="5" y="2"/>
                    <a:pt x="5" y="2"/>
                    <a:pt x="5" y="2"/>
                  </a:cubicBezTo>
                  <a:cubicBezTo>
                    <a:pt x="5" y="2"/>
                    <a:pt x="5" y="2"/>
                    <a:pt x="5" y="2"/>
                  </a:cubicBezTo>
                  <a:cubicBezTo>
                    <a:pt x="5" y="2"/>
                    <a:pt x="5" y="0"/>
                    <a:pt x="4" y="0"/>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9" name="Freeform 1395"/>
            <p:cNvSpPr/>
            <p:nvPr/>
          </p:nvSpPr>
          <p:spPr bwMode="auto">
            <a:xfrm>
              <a:off x="4985" y="1646"/>
              <a:ext cx="4" cy="7"/>
            </a:xfrm>
            <a:custGeom>
              <a:gdLst>
                <a:gd fmla="*/ 2 w 2" name="T0"/>
                <a:gd fmla="*/ 3 h 3" name="T1"/>
                <a:gd fmla="*/ 2 w 2" name="T2"/>
                <a:gd fmla="*/ 2 h 3" name="T3"/>
                <a:gd fmla="*/ 1 w 2" name="T4"/>
                <a:gd fmla="*/ 0 h 3" name="T5"/>
                <a:gd fmla="*/ 0 w 2" name="T6"/>
                <a:gd fmla="*/ 1 h 3" name="T7"/>
                <a:gd fmla="*/ 0 w 2" name="T8"/>
                <a:gd fmla="*/ 2 h 3" name="T9"/>
                <a:gd fmla="*/ 2 w 2" name="T10"/>
                <a:gd fmla="*/ 3 h 3" name="T11"/>
              </a:gdLst>
              <a:cxnLst>
                <a:cxn ang="0">
                  <a:pos x="T0" y="T1"/>
                </a:cxn>
                <a:cxn ang="0">
                  <a:pos x="T2" y="T3"/>
                </a:cxn>
                <a:cxn ang="0">
                  <a:pos x="T4" y="T5"/>
                </a:cxn>
                <a:cxn ang="0">
                  <a:pos x="T6" y="T7"/>
                </a:cxn>
                <a:cxn ang="0">
                  <a:pos x="T8" y="T9"/>
                </a:cxn>
                <a:cxn ang="0">
                  <a:pos x="T10" y="T11"/>
                </a:cxn>
              </a:cxnLst>
              <a:rect b="b" l="0" r="r" t="0"/>
              <a:pathLst>
                <a:path h="3" w="2">
                  <a:moveTo>
                    <a:pt x="2" y="3"/>
                  </a:moveTo>
                  <a:cubicBezTo>
                    <a:pt x="2" y="2"/>
                    <a:pt x="2" y="2"/>
                    <a:pt x="2" y="2"/>
                  </a:cubicBezTo>
                  <a:cubicBezTo>
                    <a:pt x="2" y="1"/>
                    <a:pt x="2" y="0"/>
                    <a:pt x="1" y="0"/>
                  </a:cubicBezTo>
                  <a:cubicBezTo>
                    <a:pt x="1" y="0"/>
                    <a:pt x="1" y="1"/>
                    <a:pt x="0" y="1"/>
                  </a:cubicBezTo>
                  <a:cubicBezTo>
                    <a:pt x="0" y="1"/>
                    <a:pt x="0" y="2"/>
                    <a:pt x="0" y="2"/>
                  </a:cubicBezTo>
                  <a:cubicBezTo>
                    <a:pt x="0" y="3"/>
                    <a:pt x="1" y="3"/>
                    <a:pt x="2" y="3"/>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0" name="Freeform 1396"/>
            <p:cNvSpPr/>
            <p:nvPr/>
          </p:nvSpPr>
          <p:spPr bwMode="auto">
            <a:xfrm>
              <a:off x="4980" y="1615"/>
              <a:ext cx="14" cy="10"/>
            </a:xfrm>
            <a:custGeom>
              <a:gdLst>
                <a:gd fmla="*/ 2 w 6" name="T0"/>
                <a:gd fmla="*/ 4 h 4" name="T1"/>
                <a:gd fmla="*/ 3 w 6" name="T2"/>
                <a:gd fmla="*/ 4 h 4" name="T3"/>
                <a:gd fmla="*/ 5 w 6" name="T4"/>
                <a:gd fmla="*/ 4 h 4" name="T5"/>
                <a:gd fmla="*/ 6 w 6" name="T6"/>
                <a:gd fmla="*/ 1 h 4" name="T7"/>
                <a:gd fmla="*/ 3 w 6" name="T8"/>
                <a:gd fmla="*/ 1 h 4" name="T9"/>
                <a:gd fmla="*/ 1 w 6" name="T10"/>
                <a:gd fmla="*/ 0 h 4" name="T11"/>
                <a:gd fmla="*/ 1 w 6" name="T12"/>
                <a:gd fmla="*/ 1 h 4" name="T13"/>
                <a:gd fmla="*/ 1 w 6" name="T14"/>
                <a:gd fmla="*/ 2 h 4" name="T15"/>
                <a:gd fmla="*/ 1 w 6" name="T16"/>
                <a:gd fmla="*/ 3 h 4" name="T17"/>
                <a:gd fmla="*/ 2 w 6" name="T18"/>
                <a:gd fmla="*/ 4 h 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 w="6">
                  <a:moveTo>
                    <a:pt x="2" y="4"/>
                  </a:moveTo>
                  <a:cubicBezTo>
                    <a:pt x="2" y="4"/>
                    <a:pt x="3" y="4"/>
                    <a:pt x="3" y="4"/>
                  </a:cubicBezTo>
                  <a:cubicBezTo>
                    <a:pt x="4" y="4"/>
                    <a:pt x="5" y="4"/>
                    <a:pt x="5" y="4"/>
                  </a:cubicBezTo>
                  <a:cubicBezTo>
                    <a:pt x="6" y="4"/>
                    <a:pt x="6" y="2"/>
                    <a:pt x="6" y="1"/>
                  </a:cubicBezTo>
                  <a:cubicBezTo>
                    <a:pt x="6" y="1"/>
                    <a:pt x="4" y="1"/>
                    <a:pt x="3" y="1"/>
                  </a:cubicBezTo>
                  <a:cubicBezTo>
                    <a:pt x="3" y="1"/>
                    <a:pt x="2" y="0"/>
                    <a:pt x="1" y="0"/>
                  </a:cubicBezTo>
                  <a:cubicBezTo>
                    <a:pt x="1" y="0"/>
                    <a:pt x="1" y="1"/>
                    <a:pt x="1" y="1"/>
                  </a:cubicBezTo>
                  <a:cubicBezTo>
                    <a:pt x="0" y="2"/>
                    <a:pt x="1" y="2"/>
                    <a:pt x="1" y="2"/>
                  </a:cubicBezTo>
                  <a:cubicBezTo>
                    <a:pt x="1" y="2"/>
                    <a:pt x="1" y="2"/>
                    <a:pt x="1" y="3"/>
                  </a:cubicBezTo>
                  <a:cubicBezTo>
                    <a:pt x="1" y="3"/>
                    <a:pt x="2" y="3"/>
                    <a:pt x="2" y="4"/>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1" name="Freeform 1397"/>
            <p:cNvSpPr/>
            <p:nvPr/>
          </p:nvSpPr>
          <p:spPr bwMode="auto">
            <a:xfrm>
              <a:off x="4894" y="1622"/>
              <a:ext cx="7" cy="5"/>
            </a:xfrm>
            <a:custGeom>
              <a:gdLst>
                <a:gd fmla="*/ 0 w 3" name="T0"/>
                <a:gd fmla="*/ 1 h 2" name="T1"/>
                <a:gd fmla="*/ 0 w 3" name="T2"/>
                <a:gd fmla="*/ 2 h 2" name="T3"/>
                <a:gd fmla="*/ 2 w 3" name="T4"/>
                <a:gd fmla="*/ 1 h 2" name="T5"/>
                <a:gd fmla="*/ 3 w 3" name="T6"/>
                <a:gd fmla="*/ 1 h 2" name="T7"/>
                <a:gd fmla="*/ 1 w 3" name="T8"/>
                <a:gd fmla="*/ 0 h 2" name="T9"/>
                <a:gd fmla="*/ 0 w 3" name="T10"/>
                <a:gd fmla="*/ 1 h 2" name="T11"/>
              </a:gdLst>
              <a:cxnLst>
                <a:cxn ang="0">
                  <a:pos x="T0" y="T1"/>
                </a:cxn>
                <a:cxn ang="0">
                  <a:pos x="T2" y="T3"/>
                </a:cxn>
                <a:cxn ang="0">
                  <a:pos x="T4" y="T5"/>
                </a:cxn>
                <a:cxn ang="0">
                  <a:pos x="T6" y="T7"/>
                </a:cxn>
                <a:cxn ang="0">
                  <a:pos x="T8" y="T9"/>
                </a:cxn>
                <a:cxn ang="0">
                  <a:pos x="T10" y="T11"/>
                </a:cxn>
              </a:cxnLst>
              <a:rect b="b" l="0" r="r" t="0"/>
              <a:pathLst>
                <a:path h="2" w="3">
                  <a:moveTo>
                    <a:pt x="0" y="1"/>
                  </a:moveTo>
                  <a:cubicBezTo>
                    <a:pt x="0" y="1"/>
                    <a:pt x="0" y="2"/>
                    <a:pt x="0" y="2"/>
                  </a:cubicBezTo>
                  <a:cubicBezTo>
                    <a:pt x="1" y="2"/>
                    <a:pt x="2" y="0"/>
                    <a:pt x="2" y="1"/>
                  </a:cubicBezTo>
                  <a:cubicBezTo>
                    <a:pt x="3" y="1"/>
                    <a:pt x="3" y="1"/>
                    <a:pt x="3" y="1"/>
                  </a:cubicBezTo>
                  <a:cubicBezTo>
                    <a:pt x="3" y="1"/>
                    <a:pt x="1" y="0"/>
                    <a:pt x="1" y="0"/>
                  </a:cubicBezTo>
                  <a:cubicBezTo>
                    <a:pt x="1" y="0"/>
                    <a:pt x="0" y="0"/>
                    <a:pt x="0" y="1"/>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2" name="Freeform 1398"/>
            <p:cNvSpPr/>
            <p:nvPr/>
          </p:nvSpPr>
          <p:spPr bwMode="auto">
            <a:xfrm>
              <a:off x="4908" y="1723"/>
              <a:ext cx="5" cy="2"/>
            </a:xfrm>
            <a:custGeom>
              <a:gdLst>
                <a:gd fmla="*/ 0 w 2" name="T0"/>
                <a:gd fmla="*/ 1 h 1" name="T1"/>
                <a:gd fmla="*/ 2 w 2" name="T2"/>
                <a:gd fmla="*/ 1 h 1" name="T3"/>
                <a:gd fmla="*/ 2 w 2" name="T4"/>
                <a:gd fmla="*/ 0 h 1" name="T5"/>
                <a:gd fmla="*/ 0 w 2" name="T6"/>
                <a:gd fmla="*/ 1 h 1" name="T7"/>
              </a:gdLst>
              <a:cxnLst>
                <a:cxn ang="0">
                  <a:pos x="T0" y="T1"/>
                </a:cxn>
                <a:cxn ang="0">
                  <a:pos x="T2" y="T3"/>
                </a:cxn>
                <a:cxn ang="0">
                  <a:pos x="T4" y="T5"/>
                </a:cxn>
                <a:cxn ang="0">
                  <a:pos x="T6" y="T7"/>
                </a:cxn>
              </a:cxnLst>
              <a:rect b="b" l="0" r="r" t="0"/>
              <a:pathLst>
                <a:path h="1" w="2">
                  <a:moveTo>
                    <a:pt x="0" y="1"/>
                  </a:moveTo>
                  <a:cubicBezTo>
                    <a:pt x="0" y="1"/>
                    <a:pt x="2" y="1"/>
                    <a:pt x="2" y="1"/>
                  </a:cubicBezTo>
                  <a:cubicBezTo>
                    <a:pt x="2" y="1"/>
                    <a:pt x="2" y="0"/>
                    <a:pt x="2" y="0"/>
                  </a:cubicBezTo>
                  <a:cubicBezTo>
                    <a:pt x="1" y="0"/>
                    <a:pt x="0" y="1"/>
                    <a:pt x="0" y="1"/>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3" name="Freeform 1399"/>
            <p:cNvSpPr/>
            <p:nvPr/>
          </p:nvSpPr>
          <p:spPr bwMode="auto">
            <a:xfrm>
              <a:off x="4884" y="1715"/>
              <a:ext cx="22" cy="10"/>
            </a:xfrm>
            <a:custGeom>
              <a:gdLst>
                <a:gd fmla="*/ 5 w 9" name="T0"/>
                <a:gd fmla="*/ 2 h 4" name="T1"/>
                <a:gd fmla="*/ 6 w 9" name="T2"/>
                <a:gd fmla="*/ 3 h 4" name="T3"/>
                <a:gd fmla="*/ 8 w 9" name="T4"/>
                <a:gd fmla="*/ 4 h 4" name="T5"/>
                <a:gd fmla="*/ 9 w 9" name="T6"/>
                <a:gd fmla="*/ 4 h 4" name="T7"/>
                <a:gd fmla="*/ 8 w 9" name="T8"/>
                <a:gd fmla="*/ 2 h 4" name="T9"/>
                <a:gd fmla="*/ 6 w 9" name="T10"/>
                <a:gd fmla="*/ 1 h 4" name="T11"/>
                <a:gd fmla="*/ 5 w 9" name="T12"/>
                <a:gd fmla="*/ 0 h 4" name="T13"/>
                <a:gd fmla="*/ 2 w 9" name="T14"/>
                <a:gd fmla="*/ 0 h 4" name="T15"/>
                <a:gd fmla="*/ 0 w 9" name="T16"/>
                <a:gd fmla="*/ 1 h 4" name="T17"/>
                <a:gd fmla="*/ 1 w 9" name="T18"/>
                <a:gd fmla="*/ 1 h 4" name="T19"/>
                <a:gd fmla="*/ 4 w 9" name="T20"/>
                <a:gd fmla="*/ 2 h 4" name="T21"/>
                <a:gd fmla="*/ 5 w 9" name="T22"/>
                <a:gd fmla="*/ 2 h 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 w="9">
                  <a:moveTo>
                    <a:pt x="5" y="2"/>
                  </a:moveTo>
                  <a:cubicBezTo>
                    <a:pt x="6" y="2"/>
                    <a:pt x="6" y="3"/>
                    <a:pt x="6" y="3"/>
                  </a:cubicBezTo>
                  <a:cubicBezTo>
                    <a:pt x="6" y="4"/>
                    <a:pt x="7" y="4"/>
                    <a:pt x="8" y="4"/>
                  </a:cubicBezTo>
                  <a:cubicBezTo>
                    <a:pt x="8" y="4"/>
                    <a:pt x="8" y="4"/>
                    <a:pt x="9" y="4"/>
                  </a:cubicBezTo>
                  <a:cubicBezTo>
                    <a:pt x="9" y="4"/>
                    <a:pt x="9" y="2"/>
                    <a:pt x="8" y="2"/>
                  </a:cubicBezTo>
                  <a:cubicBezTo>
                    <a:pt x="7" y="2"/>
                    <a:pt x="6" y="1"/>
                    <a:pt x="6" y="1"/>
                  </a:cubicBezTo>
                  <a:cubicBezTo>
                    <a:pt x="6" y="1"/>
                    <a:pt x="5" y="0"/>
                    <a:pt x="5" y="0"/>
                  </a:cubicBezTo>
                  <a:cubicBezTo>
                    <a:pt x="4" y="0"/>
                    <a:pt x="2" y="0"/>
                    <a:pt x="2" y="0"/>
                  </a:cubicBezTo>
                  <a:cubicBezTo>
                    <a:pt x="1" y="0"/>
                    <a:pt x="0" y="1"/>
                    <a:pt x="0" y="1"/>
                  </a:cubicBezTo>
                  <a:cubicBezTo>
                    <a:pt x="0" y="1"/>
                    <a:pt x="1" y="1"/>
                    <a:pt x="1" y="1"/>
                  </a:cubicBezTo>
                  <a:cubicBezTo>
                    <a:pt x="2" y="1"/>
                    <a:pt x="3" y="1"/>
                    <a:pt x="4" y="2"/>
                  </a:cubicBezTo>
                  <a:cubicBezTo>
                    <a:pt x="4" y="2"/>
                    <a:pt x="5" y="2"/>
                    <a:pt x="5" y="2"/>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4" name="Freeform 1400"/>
            <p:cNvSpPr/>
            <p:nvPr/>
          </p:nvSpPr>
          <p:spPr bwMode="auto">
            <a:xfrm>
              <a:off x="4892" y="1725"/>
              <a:ext cx="4" cy="0"/>
            </a:xfrm>
            <a:custGeom>
              <a:gdLst>
                <a:gd fmla="*/ 0 w 2" name="T0"/>
                <a:gd fmla="*/ 2 w 2" name="T1"/>
                <a:gd fmla="*/ 2 w 2" name="T2"/>
                <a:gd fmla="*/ 0 w 2" name="T3"/>
              </a:gdLst>
              <a:cxnLst>
                <a:cxn ang="0">
                  <a:pos x="T0" y="0"/>
                </a:cxn>
                <a:cxn ang="0">
                  <a:pos x="T1" y="0"/>
                </a:cxn>
                <a:cxn ang="0">
                  <a:pos x="T2" y="0"/>
                </a:cxn>
                <a:cxn ang="0">
                  <a:pos x="T3" y="0"/>
                </a:cxn>
              </a:cxnLst>
              <a:rect b="b" l="0" r="r" t="0"/>
              <a:pathLst>
                <a:path w="2">
                  <a:moveTo>
                    <a:pt x="0" y="0"/>
                  </a:moveTo>
                  <a:cubicBezTo>
                    <a:pt x="0" y="0"/>
                    <a:pt x="1" y="0"/>
                    <a:pt x="2" y="0"/>
                  </a:cubicBezTo>
                  <a:cubicBezTo>
                    <a:pt x="2" y="0"/>
                    <a:pt x="2" y="0"/>
                    <a:pt x="2" y="0"/>
                  </a:cubicBezTo>
                  <a:cubicBezTo>
                    <a:pt x="1" y="0"/>
                    <a:pt x="0" y="0"/>
                    <a:pt x="0" y="0"/>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5" name="Freeform 1401"/>
            <p:cNvSpPr/>
            <p:nvPr/>
          </p:nvSpPr>
          <p:spPr bwMode="auto">
            <a:xfrm>
              <a:off x="4892" y="1711"/>
              <a:ext cx="2" cy="2"/>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0" y="1"/>
                    <a:pt x="0" y="1"/>
                  </a:cubicBezTo>
                  <a:cubicBezTo>
                    <a:pt x="0" y="1"/>
                    <a:pt x="1" y="1"/>
                    <a:pt x="1" y="1"/>
                  </a:cubicBezTo>
                  <a:cubicBezTo>
                    <a:pt x="1" y="1"/>
                    <a:pt x="1" y="0"/>
                    <a:pt x="1" y="0"/>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6" name="Freeform 1402"/>
            <p:cNvSpPr/>
            <p:nvPr/>
          </p:nvSpPr>
          <p:spPr bwMode="auto">
            <a:xfrm>
              <a:off x="4896" y="1711"/>
              <a:ext cx="3" cy="2"/>
            </a:xfrm>
            <a:custGeom>
              <a:gdLst>
                <a:gd fmla="*/ 1 w 1" name="T0"/>
                <a:gd fmla="*/ 0 h 1" name="T1"/>
                <a:gd fmla="*/ 1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1" y="0"/>
                  </a:cubicBezTo>
                  <a:cubicBezTo>
                    <a:pt x="0" y="0"/>
                    <a:pt x="0" y="0"/>
                    <a:pt x="0" y="1"/>
                  </a:cubicBezTo>
                  <a:cubicBezTo>
                    <a:pt x="0" y="1"/>
                    <a:pt x="1" y="1"/>
                    <a:pt x="1" y="0"/>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7" name="Freeform 1403"/>
            <p:cNvSpPr/>
            <p:nvPr/>
          </p:nvSpPr>
          <p:spPr bwMode="auto">
            <a:xfrm>
              <a:off x="4901" y="1713"/>
              <a:ext cx="3" cy="5"/>
            </a:xfrm>
            <a:custGeom>
              <a:gdLst>
                <a:gd fmla="*/ 1 w 1" name="T0"/>
                <a:gd fmla="*/ 2 h 2" name="T1"/>
                <a:gd fmla="*/ 1 w 1" name="T2"/>
                <a:gd fmla="*/ 1 h 2" name="T3"/>
                <a:gd fmla="*/ 0 w 1" name="T4"/>
                <a:gd fmla="*/ 0 h 2" name="T5"/>
                <a:gd fmla="*/ 0 w 1" name="T6"/>
                <a:gd fmla="*/ 1 h 2" name="T7"/>
                <a:gd fmla="*/ 0 w 1" name="T8"/>
                <a:gd fmla="*/ 2 h 2" name="T9"/>
                <a:gd fmla="*/ 1 w 1" name="T10"/>
                <a:gd fmla="*/ 2 h 2" name="T11"/>
              </a:gdLst>
              <a:cxnLst>
                <a:cxn ang="0">
                  <a:pos x="T0" y="T1"/>
                </a:cxn>
                <a:cxn ang="0">
                  <a:pos x="T2" y="T3"/>
                </a:cxn>
                <a:cxn ang="0">
                  <a:pos x="T4" y="T5"/>
                </a:cxn>
                <a:cxn ang="0">
                  <a:pos x="T6" y="T7"/>
                </a:cxn>
                <a:cxn ang="0">
                  <a:pos x="T8" y="T9"/>
                </a:cxn>
                <a:cxn ang="0">
                  <a:pos x="T10" y="T11"/>
                </a:cxn>
              </a:cxnLst>
              <a:rect b="b" l="0" r="r" t="0"/>
              <a:pathLst>
                <a:path h="2" w="1">
                  <a:moveTo>
                    <a:pt x="1" y="2"/>
                  </a:moveTo>
                  <a:cubicBezTo>
                    <a:pt x="1" y="2"/>
                    <a:pt x="1" y="1"/>
                    <a:pt x="1" y="1"/>
                  </a:cubicBezTo>
                  <a:cubicBezTo>
                    <a:pt x="1" y="1"/>
                    <a:pt x="0" y="1"/>
                    <a:pt x="0" y="0"/>
                  </a:cubicBezTo>
                  <a:cubicBezTo>
                    <a:pt x="0" y="0"/>
                    <a:pt x="0" y="1"/>
                    <a:pt x="0" y="1"/>
                  </a:cubicBezTo>
                  <a:cubicBezTo>
                    <a:pt x="0" y="1"/>
                    <a:pt x="0" y="2"/>
                    <a:pt x="0" y="2"/>
                  </a:cubicBezTo>
                  <a:cubicBezTo>
                    <a:pt x="0" y="2"/>
                    <a:pt x="1" y="2"/>
                    <a:pt x="1" y="2"/>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8" name="Freeform 1404"/>
            <p:cNvSpPr/>
            <p:nvPr/>
          </p:nvSpPr>
          <p:spPr bwMode="auto">
            <a:xfrm>
              <a:off x="4908" y="1589"/>
              <a:ext cx="3" cy="2"/>
            </a:xfrm>
            <a:custGeom>
              <a:gdLst>
                <a:gd fmla="*/ 1 w 1" name="T0"/>
                <a:gd fmla="*/ 0 h 1" name="T1"/>
                <a:gd fmla="*/ 1 w 1" name="T2"/>
                <a:gd fmla="*/ 1 h 1" name="T3"/>
                <a:gd fmla="*/ 1 w 1" name="T4"/>
                <a:gd fmla="*/ 0 h 1" name="T5"/>
              </a:gdLst>
              <a:cxnLst>
                <a:cxn ang="0">
                  <a:pos x="T0" y="T1"/>
                </a:cxn>
                <a:cxn ang="0">
                  <a:pos x="T2" y="T3"/>
                </a:cxn>
                <a:cxn ang="0">
                  <a:pos x="T4" y="T5"/>
                </a:cxn>
              </a:cxnLst>
              <a:rect b="b" l="0" r="r" t="0"/>
              <a:pathLst>
                <a:path h="1" w="1">
                  <a:moveTo>
                    <a:pt x="1" y="0"/>
                  </a:moveTo>
                  <a:cubicBezTo>
                    <a:pt x="1" y="0"/>
                    <a:pt x="0" y="1"/>
                    <a:pt x="1" y="1"/>
                  </a:cubicBezTo>
                  <a:cubicBezTo>
                    <a:pt x="1" y="1"/>
                    <a:pt x="1" y="1"/>
                    <a:pt x="1" y="0"/>
                  </a:cubicBezTo>
                </a:path>
              </a:pathLst>
            </a:custGeom>
            <a:solidFill>
              <a:srgbClr val="ADE2DC"/>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9" name="Freeform 1405"/>
            <p:cNvSpPr/>
            <p:nvPr/>
          </p:nvSpPr>
          <p:spPr bwMode="auto">
            <a:xfrm>
              <a:off x="4930" y="1651"/>
              <a:ext cx="2" cy="0"/>
            </a:xfrm>
            <a:custGeom>
              <a:gdLst>
                <a:gd fmla="*/ 0 w 1" name="T0"/>
                <a:gd fmla="*/ 0 w 1" name="T1"/>
                <a:gd fmla="*/ 0 w 1" name="T2"/>
              </a:gdLst>
              <a:cxnLst>
                <a:cxn ang="0">
                  <a:pos x="T0" y="0"/>
                </a:cxn>
                <a:cxn ang="0">
                  <a:pos x="T1" y="0"/>
                </a:cxn>
                <a:cxn ang="0">
                  <a:pos x="T2" y="0"/>
                </a:cxn>
              </a:cxnLst>
              <a:rect b="b" l="0" r="r" t="0"/>
              <a:pathLst>
                <a:path w="1">
                  <a:moveTo>
                    <a:pt x="0" y="0"/>
                  </a:moveTo>
                  <a:cubicBezTo>
                    <a:pt x="0" y="0"/>
                    <a:pt x="0" y="0"/>
                    <a:pt x="0" y="0"/>
                  </a:cubicBezTo>
                  <a:cubicBezTo>
                    <a:pt x="0" y="0"/>
                    <a:pt x="1" y="0"/>
                    <a:pt x="0" y="0"/>
                  </a:cubicBezTo>
                </a:path>
              </a:pathLst>
            </a:custGeom>
            <a:solidFill>
              <a:srgbClr val="ADE2DC"/>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0" name="Freeform 1406"/>
            <p:cNvSpPr/>
            <p:nvPr/>
          </p:nvSpPr>
          <p:spPr bwMode="auto">
            <a:xfrm>
              <a:off x="4779" y="1589"/>
              <a:ext cx="478" cy="330"/>
            </a:xfrm>
            <a:custGeom>
              <a:gdLst>
                <a:gd fmla="*/ 30 w 200" name="T0"/>
                <a:gd fmla="*/ 129 h 138" name="T1"/>
                <a:gd fmla="*/ 9 w 200" name="T2"/>
                <a:gd fmla="*/ 121 h 138" name="T3"/>
                <a:gd fmla="*/ 24 w 200" name="T4"/>
                <a:gd fmla="*/ 63 h 138" name="T5"/>
                <a:gd fmla="*/ 25 w 200" name="T6"/>
                <a:gd fmla="*/ 62 h 138" name="T7"/>
                <a:gd fmla="*/ 25 w 200" name="T8"/>
                <a:gd fmla="*/ 64 h 138" name="T9"/>
                <a:gd fmla="*/ 10 w 200" name="T10"/>
                <a:gd fmla="*/ 120 h 138" name="T11"/>
                <a:gd fmla="*/ 124 w 200" name="T12"/>
                <a:gd fmla="*/ 83 h 138" name="T13"/>
                <a:gd fmla="*/ 199 w 200" name="T14"/>
                <a:gd fmla="*/ 0 h 138" name="T15"/>
                <a:gd fmla="*/ 200 w 200" name="T16"/>
                <a:gd fmla="*/ 0 h 138" name="T17"/>
                <a:gd fmla="*/ 200 w 200" name="T18"/>
                <a:gd fmla="*/ 1 h 138" name="T19"/>
                <a:gd fmla="*/ 125 w 200" name="T20"/>
                <a:gd fmla="*/ 84 h 138" name="T21"/>
                <a:gd fmla="*/ 30 w 200" name="T22"/>
                <a:gd fmla="*/ 129 h 13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38" w="200">
                  <a:moveTo>
                    <a:pt x="30" y="129"/>
                  </a:moveTo>
                  <a:cubicBezTo>
                    <a:pt x="20" y="129"/>
                    <a:pt x="13" y="126"/>
                    <a:pt x="9" y="121"/>
                  </a:cubicBezTo>
                  <a:cubicBezTo>
                    <a:pt x="0" y="110"/>
                    <a:pt x="5" y="88"/>
                    <a:pt x="24" y="63"/>
                  </a:cubicBezTo>
                  <a:cubicBezTo>
                    <a:pt x="24" y="62"/>
                    <a:pt x="24" y="62"/>
                    <a:pt x="25" y="62"/>
                  </a:cubicBezTo>
                  <a:cubicBezTo>
                    <a:pt x="25" y="63"/>
                    <a:pt x="25" y="63"/>
                    <a:pt x="25" y="64"/>
                  </a:cubicBezTo>
                  <a:cubicBezTo>
                    <a:pt x="7" y="88"/>
                    <a:pt x="1" y="109"/>
                    <a:pt x="10" y="120"/>
                  </a:cubicBezTo>
                  <a:cubicBezTo>
                    <a:pt x="25" y="138"/>
                    <a:pt x="76" y="122"/>
                    <a:pt x="124" y="83"/>
                  </a:cubicBezTo>
                  <a:cubicBezTo>
                    <a:pt x="162" y="53"/>
                    <a:pt x="185" y="21"/>
                    <a:pt x="199" y="0"/>
                  </a:cubicBezTo>
                  <a:cubicBezTo>
                    <a:pt x="199" y="0"/>
                    <a:pt x="200" y="0"/>
                    <a:pt x="200" y="0"/>
                  </a:cubicBezTo>
                  <a:cubicBezTo>
                    <a:pt x="200" y="0"/>
                    <a:pt x="200" y="1"/>
                    <a:pt x="200" y="1"/>
                  </a:cubicBezTo>
                  <a:cubicBezTo>
                    <a:pt x="187" y="22"/>
                    <a:pt x="163" y="54"/>
                    <a:pt x="125" y="84"/>
                  </a:cubicBezTo>
                  <a:cubicBezTo>
                    <a:pt x="90" y="112"/>
                    <a:pt x="53" y="129"/>
                    <a:pt x="30" y="129"/>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1" name="Freeform 1407"/>
            <p:cNvSpPr/>
            <p:nvPr/>
          </p:nvSpPr>
          <p:spPr bwMode="auto">
            <a:xfrm>
              <a:off x="4796" y="1577"/>
              <a:ext cx="432" cy="318"/>
            </a:xfrm>
            <a:custGeom>
              <a:gdLst>
                <a:gd fmla="*/ 23 w 181" name="T0"/>
                <a:gd fmla="*/ 125 h 133" name="T1"/>
                <a:gd fmla="*/ 7 w 181" name="T2"/>
                <a:gd fmla="*/ 119 h 133" name="T3"/>
                <a:gd fmla="*/ 17 w 181" name="T4"/>
                <a:gd fmla="*/ 72 h 133" name="T5"/>
                <a:gd fmla="*/ 18 w 181" name="T6"/>
                <a:gd fmla="*/ 72 h 133" name="T7"/>
                <a:gd fmla="*/ 18 w 181" name="T8"/>
                <a:gd fmla="*/ 72 h 133" name="T9"/>
                <a:gd fmla="*/ 8 w 181" name="T10"/>
                <a:gd fmla="*/ 118 h 133" name="T11"/>
                <a:gd fmla="*/ 113 w 181" name="T12"/>
                <a:gd fmla="*/ 76 h 133" name="T13"/>
                <a:gd fmla="*/ 179 w 181" name="T14"/>
                <a:gd fmla="*/ 0 h 133" name="T15"/>
                <a:gd fmla="*/ 180 w 181" name="T16"/>
                <a:gd fmla="*/ 0 h 133" name="T17"/>
                <a:gd fmla="*/ 181 w 181" name="T18"/>
                <a:gd fmla="*/ 1 h 133" name="T19"/>
                <a:gd fmla="*/ 114 w 181" name="T20"/>
                <a:gd fmla="*/ 77 h 133" name="T21"/>
                <a:gd fmla="*/ 23 w 181" name="T22"/>
                <a:gd fmla="*/ 125 h 13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33" w="181">
                  <a:moveTo>
                    <a:pt x="23" y="125"/>
                  </a:moveTo>
                  <a:cubicBezTo>
                    <a:pt x="16" y="125"/>
                    <a:pt x="11" y="123"/>
                    <a:pt x="7" y="119"/>
                  </a:cubicBezTo>
                  <a:cubicBezTo>
                    <a:pt x="0" y="111"/>
                    <a:pt x="4" y="93"/>
                    <a:pt x="17" y="72"/>
                  </a:cubicBezTo>
                  <a:cubicBezTo>
                    <a:pt x="17" y="71"/>
                    <a:pt x="18" y="71"/>
                    <a:pt x="18" y="72"/>
                  </a:cubicBezTo>
                  <a:cubicBezTo>
                    <a:pt x="18" y="72"/>
                    <a:pt x="18" y="72"/>
                    <a:pt x="18" y="72"/>
                  </a:cubicBezTo>
                  <a:cubicBezTo>
                    <a:pt x="5" y="93"/>
                    <a:pt x="2" y="110"/>
                    <a:pt x="8" y="118"/>
                  </a:cubicBezTo>
                  <a:cubicBezTo>
                    <a:pt x="22" y="133"/>
                    <a:pt x="69" y="115"/>
                    <a:pt x="113" y="76"/>
                  </a:cubicBezTo>
                  <a:cubicBezTo>
                    <a:pt x="146" y="47"/>
                    <a:pt x="167" y="19"/>
                    <a:pt x="179" y="0"/>
                  </a:cubicBezTo>
                  <a:cubicBezTo>
                    <a:pt x="180" y="0"/>
                    <a:pt x="180" y="0"/>
                    <a:pt x="180" y="0"/>
                  </a:cubicBezTo>
                  <a:cubicBezTo>
                    <a:pt x="181" y="0"/>
                    <a:pt x="181" y="1"/>
                    <a:pt x="181" y="1"/>
                  </a:cubicBezTo>
                  <a:cubicBezTo>
                    <a:pt x="168" y="20"/>
                    <a:pt x="147" y="48"/>
                    <a:pt x="114" y="77"/>
                  </a:cubicBezTo>
                  <a:cubicBezTo>
                    <a:pt x="80" y="107"/>
                    <a:pt x="44" y="125"/>
                    <a:pt x="23" y="125"/>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2" name="Freeform 1408"/>
            <p:cNvSpPr/>
            <p:nvPr/>
          </p:nvSpPr>
          <p:spPr bwMode="auto">
            <a:xfrm>
              <a:off x="5190" y="1512"/>
              <a:ext cx="119" cy="113"/>
            </a:xfrm>
            <a:custGeom>
              <a:gdLst>
                <a:gd fmla="*/ 27 w 50" name="T0"/>
                <a:gd fmla="*/ 22 h 47" name="T1"/>
                <a:gd fmla="*/ 36 w 50" name="T2"/>
                <a:gd fmla="*/ 47 h 47" name="T3"/>
                <a:gd fmla="*/ 42 w 50" name="T4"/>
                <a:gd fmla="*/ 41 h 47" name="T5"/>
                <a:gd fmla="*/ 37 w 50" name="T6"/>
                <a:gd fmla="*/ 8 h 47" name="T7"/>
                <a:gd fmla="*/ 4 w 50" name="T8"/>
                <a:gd fmla="*/ 13 h 47" name="T9"/>
                <a:gd fmla="*/ 0 w 50" name="T10"/>
                <a:gd fmla="*/ 21 h 47" name="T11"/>
                <a:gd fmla="*/ 27 w 50" name="T12"/>
                <a:gd fmla="*/ 22 h 47" name="T13"/>
              </a:gdLst>
              <a:cxnLst>
                <a:cxn ang="0">
                  <a:pos x="T0" y="T1"/>
                </a:cxn>
                <a:cxn ang="0">
                  <a:pos x="T2" y="T3"/>
                </a:cxn>
                <a:cxn ang="0">
                  <a:pos x="T4" y="T5"/>
                </a:cxn>
                <a:cxn ang="0">
                  <a:pos x="T6" y="T7"/>
                </a:cxn>
                <a:cxn ang="0">
                  <a:pos x="T8" y="T9"/>
                </a:cxn>
                <a:cxn ang="0">
                  <a:pos x="T10" y="T11"/>
                </a:cxn>
                <a:cxn ang="0">
                  <a:pos x="T12" y="T13"/>
                </a:cxn>
              </a:cxnLst>
              <a:rect b="b" l="0" r="r" t="0"/>
              <a:pathLst>
                <a:path h="47" w="50">
                  <a:moveTo>
                    <a:pt x="27" y="22"/>
                  </a:moveTo>
                  <a:cubicBezTo>
                    <a:pt x="35" y="27"/>
                    <a:pt x="38" y="37"/>
                    <a:pt x="36" y="47"/>
                  </a:cubicBezTo>
                  <a:cubicBezTo>
                    <a:pt x="38" y="45"/>
                    <a:pt x="41" y="43"/>
                    <a:pt x="42" y="41"/>
                  </a:cubicBezTo>
                  <a:cubicBezTo>
                    <a:pt x="50" y="30"/>
                    <a:pt x="47" y="15"/>
                    <a:pt x="37" y="8"/>
                  </a:cubicBezTo>
                  <a:cubicBezTo>
                    <a:pt x="26" y="0"/>
                    <a:pt x="12" y="3"/>
                    <a:pt x="4" y="13"/>
                  </a:cubicBezTo>
                  <a:cubicBezTo>
                    <a:pt x="2" y="16"/>
                    <a:pt x="1" y="18"/>
                    <a:pt x="0" y="21"/>
                  </a:cubicBezTo>
                  <a:cubicBezTo>
                    <a:pt x="8" y="16"/>
                    <a:pt x="19" y="16"/>
                    <a:pt x="27" y="22"/>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3" name="Freeform 1409"/>
            <p:cNvSpPr/>
            <p:nvPr/>
          </p:nvSpPr>
          <p:spPr bwMode="auto">
            <a:xfrm>
              <a:off x="5264" y="1541"/>
              <a:ext cx="43" cy="84"/>
            </a:xfrm>
            <a:custGeom>
              <a:gdLst>
                <a:gd fmla="*/ 10 w 18" name="T0"/>
                <a:gd fmla="*/ 0 h 35" name="T1"/>
                <a:gd fmla="*/ 0 w 18" name="T2"/>
                <a:gd fmla="*/ 14 h 35" name="T3"/>
                <a:gd fmla="*/ 5 w 18" name="T4"/>
                <a:gd fmla="*/ 35 h 35" name="T5"/>
                <a:gd fmla="*/ 11 w 18" name="T6"/>
                <a:gd fmla="*/ 29 h 35" name="T7"/>
                <a:gd fmla="*/ 10 w 18" name="T8"/>
                <a:gd fmla="*/ 0 h 35" name="T9"/>
              </a:gdLst>
              <a:cxnLst>
                <a:cxn ang="0">
                  <a:pos x="T0" y="T1"/>
                </a:cxn>
                <a:cxn ang="0">
                  <a:pos x="T2" y="T3"/>
                </a:cxn>
                <a:cxn ang="0">
                  <a:pos x="T4" y="T5"/>
                </a:cxn>
                <a:cxn ang="0">
                  <a:pos x="T6" y="T7"/>
                </a:cxn>
                <a:cxn ang="0">
                  <a:pos x="T8" y="T9"/>
                </a:cxn>
              </a:cxnLst>
              <a:rect b="b" l="0" r="r" t="0"/>
              <a:pathLst>
                <a:path h="35" w="18">
                  <a:moveTo>
                    <a:pt x="10" y="0"/>
                  </a:moveTo>
                  <a:cubicBezTo>
                    <a:pt x="0" y="14"/>
                    <a:pt x="0" y="14"/>
                    <a:pt x="0" y="14"/>
                  </a:cubicBezTo>
                  <a:cubicBezTo>
                    <a:pt x="5" y="20"/>
                    <a:pt x="7" y="27"/>
                    <a:pt x="5" y="35"/>
                  </a:cubicBezTo>
                  <a:cubicBezTo>
                    <a:pt x="7" y="33"/>
                    <a:pt x="10" y="31"/>
                    <a:pt x="11" y="29"/>
                  </a:cubicBezTo>
                  <a:cubicBezTo>
                    <a:pt x="18" y="20"/>
                    <a:pt x="17" y="8"/>
                    <a:pt x="10" y="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4" name="Freeform 1410"/>
            <p:cNvSpPr/>
            <p:nvPr/>
          </p:nvSpPr>
          <p:spPr bwMode="auto">
            <a:xfrm>
              <a:off x="5233" y="1438"/>
              <a:ext cx="117" cy="146"/>
            </a:xfrm>
            <a:custGeom>
              <a:gdLst>
                <a:gd fmla="*/ 7 w 49" name="T0"/>
                <a:gd fmla="*/ 55 h 61" name="T1"/>
                <a:gd fmla="*/ 13 w 49" name="T2"/>
                <a:gd fmla="*/ 61 h 61" name="T3"/>
                <a:gd fmla="*/ 35 w 49" name="T4"/>
                <a:gd fmla="*/ 41 h 61" name="T5"/>
                <a:gd fmla="*/ 47 w 49" name="T6"/>
                <a:gd fmla="*/ 0 h 61" name="T7"/>
                <a:gd fmla="*/ 11 w 49" name="T8"/>
                <a:gd fmla="*/ 24 h 61" name="T9"/>
                <a:gd fmla="*/ 0 w 49" name="T10"/>
                <a:gd fmla="*/ 51 h 61" name="T11"/>
                <a:gd fmla="*/ 7 w 49" name="T12"/>
                <a:gd fmla="*/ 55 h 61" name="T13"/>
              </a:gdLst>
              <a:cxnLst>
                <a:cxn ang="0">
                  <a:pos x="T0" y="T1"/>
                </a:cxn>
                <a:cxn ang="0">
                  <a:pos x="T2" y="T3"/>
                </a:cxn>
                <a:cxn ang="0">
                  <a:pos x="T4" y="T5"/>
                </a:cxn>
                <a:cxn ang="0">
                  <a:pos x="T6" y="T7"/>
                </a:cxn>
                <a:cxn ang="0">
                  <a:pos x="T8" y="T9"/>
                </a:cxn>
                <a:cxn ang="0">
                  <a:pos x="T10" y="T11"/>
                </a:cxn>
                <a:cxn ang="0">
                  <a:pos x="T12" y="T13"/>
                </a:cxn>
              </a:cxnLst>
              <a:rect b="b" l="0" r="r" t="0"/>
              <a:pathLst>
                <a:path h="61" w="49">
                  <a:moveTo>
                    <a:pt x="7" y="55"/>
                  </a:moveTo>
                  <a:cubicBezTo>
                    <a:pt x="10" y="57"/>
                    <a:pt x="12" y="59"/>
                    <a:pt x="13" y="61"/>
                  </a:cubicBezTo>
                  <a:cubicBezTo>
                    <a:pt x="21" y="57"/>
                    <a:pt x="29" y="50"/>
                    <a:pt x="35" y="41"/>
                  </a:cubicBezTo>
                  <a:cubicBezTo>
                    <a:pt x="45" y="27"/>
                    <a:pt x="49" y="11"/>
                    <a:pt x="47" y="0"/>
                  </a:cubicBezTo>
                  <a:cubicBezTo>
                    <a:pt x="35" y="1"/>
                    <a:pt x="22" y="10"/>
                    <a:pt x="11" y="24"/>
                  </a:cubicBezTo>
                  <a:cubicBezTo>
                    <a:pt x="5" y="33"/>
                    <a:pt x="1" y="43"/>
                    <a:pt x="0" y="51"/>
                  </a:cubicBezTo>
                  <a:cubicBezTo>
                    <a:pt x="2" y="52"/>
                    <a:pt x="5" y="53"/>
                    <a:pt x="7" y="55"/>
                  </a:cubicBezTo>
                </a:path>
              </a:pathLst>
            </a:custGeom>
            <a:solidFill>
              <a:srgbClr val="EC855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5" name="Freeform 1411"/>
            <p:cNvSpPr/>
            <p:nvPr/>
          </p:nvSpPr>
          <p:spPr bwMode="auto">
            <a:xfrm>
              <a:off x="5250" y="1438"/>
              <a:ext cx="100" cy="146"/>
            </a:xfrm>
            <a:custGeom>
              <a:gdLst>
                <a:gd fmla="*/ 40 w 42" name="T0"/>
                <a:gd fmla="*/ 0 h 61" name="T1"/>
                <a:gd fmla="*/ 40 w 42" name="T2"/>
                <a:gd fmla="*/ 0 h 61" name="T3"/>
                <a:gd fmla="*/ 0 w 42" name="T4"/>
                <a:gd fmla="*/ 55 h 61" name="T5"/>
                <a:gd fmla="*/ 0 w 42" name="T6"/>
                <a:gd fmla="*/ 55 h 61" name="T7"/>
                <a:gd fmla="*/ 6 w 42" name="T8"/>
                <a:gd fmla="*/ 61 h 61" name="T9"/>
                <a:gd fmla="*/ 28 w 42" name="T10"/>
                <a:gd fmla="*/ 41 h 61" name="T11"/>
                <a:gd fmla="*/ 40 w 42" name="T12"/>
                <a:gd fmla="*/ 0 h 61" name="T13"/>
              </a:gdLst>
              <a:cxnLst>
                <a:cxn ang="0">
                  <a:pos x="T0" y="T1"/>
                </a:cxn>
                <a:cxn ang="0">
                  <a:pos x="T2" y="T3"/>
                </a:cxn>
                <a:cxn ang="0">
                  <a:pos x="T4" y="T5"/>
                </a:cxn>
                <a:cxn ang="0">
                  <a:pos x="T6" y="T7"/>
                </a:cxn>
                <a:cxn ang="0">
                  <a:pos x="T8" y="T9"/>
                </a:cxn>
                <a:cxn ang="0">
                  <a:pos x="T10" y="T11"/>
                </a:cxn>
                <a:cxn ang="0">
                  <a:pos x="T12" y="T13"/>
                </a:cxn>
              </a:cxnLst>
              <a:rect b="b" l="0" r="r" t="0"/>
              <a:pathLst>
                <a:path h="61" w="42">
                  <a:moveTo>
                    <a:pt x="40" y="0"/>
                  </a:moveTo>
                  <a:cubicBezTo>
                    <a:pt x="40" y="0"/>
                    <a:pt x="40" y="0"/>
                    <a:pt x="40" y="0"/>
                  </a:cubicBezTo>
                  <a:cubicBezTo>
                    <a:pt x="0" y="55"/>
                    <a:pt x="0" y="55"/>
                    <a:pt x="0" y="55"/>
                  </a:cubicBezTo>
                  <a:cubicBezTo>
                    <a:pt x="0" y="55"/>
                    <a:pt x="0" y="55"/>
                    <a:pt x="0" y="55"/>
                  </a:cubicBezTo>
                  <a:cubicBezTo>
                    <a:pt x="3" y="57"/>
                    <a:pt x="5" y="59"/>
                    <a:pt x="6" y="61"/>
                  </a:cubicBezTo>
                  <a:cubicBezTo>
                    <a:pt x="14" y="57"/>
                    <a:pt x="22" y="50"/>
                    <a:pt x="28" y="41"/>
                  </a:cubicBezTo>
                  <a:cubicBezTo>
                    <a:pt x="38" y="27"/>
                    <a:pt x="42" y="11"/>
                    <a:pt x="40" y="0"/>
                  </a:cubicBezTo>
                </a:path>
              </a:pathLst>
            </a:custGeom>
            <a:solidFill>
              <a:srgbClr val="D46F4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6" name="Freeform 1412"/>
            <p:cNvSpPr/>
            <p:nvPr/>
          </p:nvSpPr>
          <p:spPr bwMode="auto">
            <a:xfrm>
              <a:off x="5300" y="1438"/>
              <a:ext cx="48" cy="48"/>
            </a:xfrm>
            <a:custGeom>
              <a:gdLst>
                <a:gd fmla="*/ 9 w 20" name="T0"/>
                <a:gd fmla="*/ 13 h 20" name="T1"/>
                <a:gd fmla="*/ 18 w 20" name="T2"/>
                <a:gd fmla="*/ 20 h 20" name="T3"/>
                <a:gd fmla="*/ 19 w 20" name="T4"/>
                <a:gd fmla="*/ 0 h 20" name="T5"/>
                <a:gd fmla="*/ 0 w 20" name="T6"/>
                <a:gd fmla="*/ 7 h 20" name="T7"/>
                <a:gd fmla="*/ 9 w 20" name="T8"/>
                <a:gd fmla="*/ 13 h 20" name="T9"/>
              </a:gdLst>
              <a:cxnLst>
                <a:cxn ang="0">
                  <a:pos x="T0" y="T1"/>
                </a:cxn>
                <a:cxn ang="0">
                  <a:pos x="T2" y="T3"/>
                </a:cxn>
                <a:cxn ang="0">
                  <a:pos x="T4" y="T5"/>
                </a:cxn>
                <a:cxn ang="0">
                  <a:pos x="T6" y="T7"/>
                </a:cxn>
                <a:cxn ang="0">
                  <a:pos x="T8" y="T9"/>
                </a:cxn>
              </a:cxnLst>
              <a:rect b="b" l="0" r="r" t="0"/>
              <a:pathLst>
                <a:path h="20" w="20">
                  <a:moveTo>
                    <a:pt x="9" y="13"/>
                  </a:moveTo>
                  <a:cubicBezTo>
                    <a:pt x="12" y="15"/>
                    <a:pt x="15" y="18"/>
                    <a:pt x="18" y="20"/>
                  </a:cubicBezTo>
                  <a:cubicBezTo>
                    <a:pt x="20" y="12"/>
                    <a:pt x="20" y="5"/>
                    <a:pt x="19" y="0"/>
                  </a:cubicBezTo>
                  <a:cubicBezTo>
                    <a:pt x="13" y="0"/>
                    <a:pt x="6" y="3"/>
                    <a:pt x="0" y="7"/>
                  </a:cubicBezTo>
                  <a:cubicBezTo>
                    <a:pt x="3" y="9"/>
                    <a:pt x="6" y="11"/>
                    <a:pt x="9" y="13"/>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7" name="Freeform 1413"/>
            <p:cNvSpPr/>
            <p:nvPr/>
          </p:nvSpPr>
          <p:spPr bwMode="auto">
            <a:xfrm>
              <a:off x="5321" y="1438"/>
              <a:ext cx="27" cy="48"/>
            </a:xfrm>
            <a:custGeom>
              <a:gdLst>
                <a:gd fmla="*/ 10 w 11" name="T0"/>
                <a:gd fmla="*/ 0 h 20" name="T1"/>
                <a:gd fmla="*/ 0 w 11" name="T2"/>
                <a:gd fmla="*/ 13 h 20" name="T3"/>
                <a:gd fmla="*/ 0 w 11" name="T4"/>
                <a:gd fmla="*/ 13 h 20" name="T5"/>
                <a:gd fmla="*/ 9 w 11" name="T6"/>
                <a:gd fmla="*/ 20 h 20" name="T7"/>
                <a:gd fmla="*/ 10 w 11" name="T8"/>
                <a:gd fmla="*/ 0 h 20" name="T9"/>
                <a:gd fmla="*/ 10 w 11" name="T10"/>
                <a:gd fmla="*/ 0 h 20" name="T11"/>
              </a:gdLst>
              <a:cxnLst>
                <a:cxn ang="0">
                  <a:pos x="T0" y="T1"/>
                </a:cxn>
                <a:cxn ang="0">
                  <a:pos x="T2" y="T3"/>
                </a:cxn>
                <a:cxn ang="0">
                  <a:pos x="T4" y="T5"/>
                </a:cxn>
                <a:cxn ang="0">
                  <a:pos x="T6" y="T7"/>
                </a:cxn>
                <a:cxn ang="0">
                  <a:pos x="T8" y="T9"/>
                </a:cxn>
                <a:cxn ang="0">
                  <a:pos x="T10" y="T11"/>
                </a:cxn>
              </a:cxnLst>
              <a:rect b="b" l="0" r="r" t="0"/>
              <a:pathLst>
                <a:path h="20" w="11">
                  <a:moveTo>
                    <a:pt x="10" y="0"/>
                  </a:moveTo>
                  <a:cubicBezTo>
                    <a:pt x="0" y="13"/>
                    <a:pt x="0" y="13"/>
                    <a:pt x="0" y="13"/>
                  </a:cubicBezTo>
                  <a:cubicBezTo>
                    <a:pt x="0" y="13"/>
                    <a:pt x="0" y="13"/>
                    <a:pt x="0" y="13"/>
                  </a:cubicBezTo>
                  <a:cubicBezTo>
                    <a:pt x="3" y="15"/>
                    <a:pt x="6" y="18"/>
                    <a:pt x="9" y="20"/>
                  </a:cubicBezTo>
                  <a:cubicBezTo>
                    <a:pt x="11" y="12"/>
                    <a:pt x="11" y="5"/>
                    <a:pt x="10" y="0"/>
                  </a:cubicBezTo>
                  <a:cubicBezTo>
                    <a:pt x="10" y="0"/>
                    <a:pt x="10" y="0"/>
                    <a:pt x="10" y="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8" name="Freeform 1414"/>
            <p:cNvSpPr/>
            <p:nvPr/>
          </p:nvSpPr>
          <p:spPr bwMode="auto">
            <a:xfrm>
              <a:off x="5233" y="1529"/>
              <a:ext cx="48" cy="65"/>
            </a:xfrm>
            <a:custGeom>
              <a:gdLst>
                <a:gd fmla="*/ 20 w 20" name="T0"/>
                <a:gd fmla="*/ 0 h 27" name="T1"/>
                <a:gd fmla="*/ 7 w 20" name="T2"/>
                <a:gd fmla="*/ 11 h 27" name="T3"/>
                <a:gd fmla="*/ 0 w 20" name="T4"/>
                <a:gd fmla="*/ 27 h 27" name="T5"/>
                <a:gd fmla="*/ 12 w 20" name="T6"/>
                <a:gd fmla="*/ 15 h 27" name="T7"/>
                <a:gd fmla="*/ 20 w 20" name="T8"/>
                <a:gd fmla="*/ 0 h 27" name="T9"/>
              </a:gdLst>
              <a:cxnLst>
                <a:cxn ang="0">
                  <a:pos x="T0" y="T1"/>
                </a:cxn>
                <a:cxn ang="0">
                  <a:pos x="T2" y="T3"/>
                </a:cxn>
                <a:cxn ang="0">
                  <a:pos x="T4" y="T5"/>
                </a:cxn>
                <a:cxn ang="0">
                  <a:pos x="T6" y="T7"/>
                </a:cxn>
                <a:cxn ang="0">
                  <a:pos x="T8" y="T9"/>
                </a:cxn>
              </a:cxnLst>
              <a:rect b="b" l="0" r="r" t="0"/>
              <a:pathLst>
                <a:path h="27" w="20">
                  <a:moveTo>
                    <a:pt x="20" y="0"/>
                  </a:moveTo>
                  <a:cubicBezTo>
                    <a:pt x="16" y="1"/>
                    <a:pt x="12" y="5"/>
                    <a:pt x="7" y="11"/>
                  </a:cubicBezTo>
                  <a:cubicBezTo>
                    <a:pt x="3" y="17"/>
                    <a:pt x="1" y="23"/>
                    <a:pt x="0" y="27"/>
                  </a:cubicBezTo>
                  <a:cubicBezTo>
                    <a:pt x="4" y="25"/>
                    <a:pt x="8" y="21"/>
                    <a:pt x="12" y="15"/>
                  </a:cubicBezTo>
                  <a:cubicBezTo>
                    <a:pt x="17" y="9"/>
                    <a:pt x="19" y="3"/>
                    <a:pt x="20" y="0"/>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9" name="Freeform 1415"/>
            <p:cNvSpPr/>
            <p:nvPr/>
          </p:nvSpPr>
          <p:spPr bwMode="auto">
            <a:xfrm>
              <a:off x="5233" y="1529"/>
              <a:ext cx="48" cy="65"/>
            </a:xfrm>
            <a:custGeom>
              <a:gdLst>
                <a:gd fmla="*/ 19 w 20" name="T0"/>
                <a:gd fmla="*/ 0 h 27" name="T1"/>
                <a:gd fmla="*/ 0 w 20" name="T2"/>
                <a:gd fmla="*/ 27 h 27" name="T3"/>
                <a:gd fmla="*/ 0 w 20" name="T4"/>
                <a:gd fmla="*/ 27 h 27" name="T5"/>
                <a:gd fmla="*/ 12 w 20" name="T6"/>
                <a:gd fmla="*/ 15 h 27" name="T7"/>
                <a:gd fmla="*/ 20 w 20" name="T8"/>
                <a:gd fmla="*/ 0 h 27" name="T9"/>
                <a:gd fmla="*/ 19 w 20" name="T10"/>
                <a:gd fmla="*/ 0 h 27" name="T11"/>
              </a:gdLst>
              <a:cxnLst>
                <a:cxn ang="0">
                  <a:pos x="T0" y="T1"/>
                </a:cxn>
                <a:cxn ang="0">
                  <a:pos x="T2" y="T3"/>
                </a:cxn>
                <a:cxn ang="0">
                  <a:pos x="T4" y="T5"/>
                </a:cxn>
                <a:cxn ang="0">
                  <a:pos x="T6" y="T7"/>
                </a:cxn>
                <a:cxn ang="0">
                  <a:pos x="T8" y="T9"/>
                </a:cxn>
                <a:cxn ang="0">
                  <a:pos x="T10" y="T11"/>
                </a:cxn>
              </a:cxnLst>
              <a:rect b="b" l="0" r="r" t="0"/>
              <a:pathLst>
                <a:path h="27" w="20">
                  <a:moveTo>
                    <a:pt x="19" y="0"/>
                  </a:moveTo>
                  <a:cubicBezTo>
                    <a:pt x="0" y="27"/>
                    <a:pt x="0" y="27"/>
                    <a:pt x="0" y="27"/>
                  </a:cubicBezTo>
                  <a:cubicBezTo>
                    <a:pt x="0" y="27"/>
                    <a:pt x="0" y="27"/>
                    <a:pt x="0" y="27"/>
                  </a:cubicBezTo>
                  <a:cubicBezTo>
                    <a:pt x="4" y="25"/>
                    <a:pt x="8" y="21"/>
                    <a:pt x="12" y="15"/>
                  </a:cubicBezTo>
                  <a:cubicBezTo>
                    <a:pt x="17" y="9"/>
                    <a:pt x="19" y="3"/>
                    <a:pt x="20" y="0"/>
                  </a:cubicBezTo>
                  <a:cubicBezTo>
                    <a:pt x="20" y="0"/>
                    <a:pt x="20" y="0"/>
                    <a:pt x="19" y="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0" name="Freeform 1416"/>
            <p:cNvSpPr/>
            <p:nvPr/>
          </p:nvSpPr>
          <p:spPr bwMode="auto">
            <a:xfrm>
              <a:off x="5278" y="1479"/>
              <a:ext cx="43" cy="43"/>
            </a:xfrm>
            <a:custGeom>
              <a:gdLst>
                <a:gd fmla="*/ 4 w 18" name="T0"/>
                <a:gd fmla="*/ 16 h 18" name="T1"/>
                <a:gd fmla="*/ 2 w 18" name="T2"/>
                <a:gd fmla="*/ 4 h 18" name="T3"/>
                <a:gd fmla="*/ 14 w 18" name="T4"/>
                <a:gd fmla="*/ 2 h 18" name="T5"/>
                <a:gd fmla="*/ 16 w 18" name="T6"/>
                <a:gd fmla="*/ 14 h 18" name="T7"/>
                <a:gd fmla="*/ 4 w 18" name="T8"/>
                <a:gd fmla="*/ 16 h 18" name="T9"/>
              </a:gdLst>
              <a:cxnLst>
                <a:cxn ang="0">
                  <a:pos x="T0" y="T1"/>
                </a:cxn>
                <a:cxn ang="0">
                  <a:pos x="T2" y="T3"/>
                </a:cxn>
                <a:cxn ang="0">
                  <a:pos x="T4" y="T5"/>
                </a:cxn>
                <a:cxn ang="0">
                  <a:pos x="T6" y="T7"/>
                </a:cxn>
                <a:cxn ang="0">
                  <a:pos x="T8" y="T9"/>
                </a:cxn>
              </a:cxnLst>
              <a:rect b="b" l="0" r="r" t="0"/>
              <a:pathLst>
                <a:path h="18" w="18">
                  <a:moveTo>
                    <a:pt x="4" y="16"/>
                  </a:moveTo>
                  <a:cubicBezTo>
                    <a:pt x="1" y="13"/>
                    <a:pt x="0" y="8"/>
                    <a:pt x="2" y="4"/>
                  </a:cubicBezTo>
                  <a:cubicBezTo>
                    <a:pt x="5" y="0"/>
                    <a:pt x="10" y="0"/>
                    <a:pt x="14" y="2"/>
                  </a:cubicBezTo>
                  <a:cubicBezTo>
                    <a:pt x="17" y="5"/>
                    <a:pt x="18" y="10"/>
                    <a:pt x="16" y="14"/>
                  </a:cubicBezTo>
                  <a:cubicBezTo>
                    <a:pt x="13" y="17"/>
                    <a:pt x="8" y="18"/>
                    <a:pt x="4" y="16"/>
                  </a:cubicBezTo>
                </a:path>
              </a:pathLst>
            </a:custGeom>
            <a:solidFill>
              <a:srgbClr val="DCE4E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charset="0" panose="020b0604020202020204" pitchFamily="34" typeface="Arial"/>
                <a:ea typeface="+mn-ea"/>
              </a:endParaRPr>
            </a:p>
          </p:txBody>
        </p:sp>
        <p:sp>
          <p:nvSpPr>
            <p:cNvPr id="411" name="Freeform 1417"/>
            <p:cNvSpPr/>
            <p:nvPr/>
          </p:nvSpPr>
          <p:spPr bwMode="auto">
            <a:xfrm>
              <a:off x="5286" y="1484"/>
              <a:ext cx="28" cy="31"/>
            </a:xfrm>
            <a:custGeom>
              <a:gdLst>
                <a:gd fmla="*/ 9 w 12" name="T0"/>
                <a:gd fmla="*/ 2 h 13" name="T1"/>
                <a:gd fmla="*/ 1 w 12" name="T2"/>
                <a:gd fmla="*/ 4 h 13" name="T3"/>
                <a:gd fmla="*/ 3 w 12" name="T4"/>
                <a:gd fmla="*/ 11 h 13" name="T5"/>
                <a:gd fmla="*/ 11 w 12" name="T6"/>
                <a:gd fmla="*/ 10 h 13" name="T7"/>
                <a:gd fmla="*/ 9 w 12" name="T8"/>
                <a:gd fmla="*/ 2 h 13" name="T9"/>
              </a:gdLst>
              <a:cxnLst>
                <a:cxn ang="0">
                  <a:pos x="T0" y="T1"/>
                </a:cxn>
                <a:cxn ang="0">
                  <a:pos x="T2" y="T3"/>
                </a:cxn>
                <a:cxn ang="0">
                  <a:pos x="T4" y="T5"/>
                </a:cxn>
                <a:cxn ang="0">
                  <a:pos x="T6" y="T7"/>
                </a:cxn>
                <a:cxn ang="0">
                  <a:pos x="T8" y="T9"/>
                </a:cxn>
              </a:cxnLst>
              <a:rect b="b" l="0" r="r" t="0"/>
              <a:pathLst>
                <a:path h="13" w="12">
                  <a:moveTo>
                    <a:pt x="9" y="2"/>
                  </a:moveTo>
                  <a:cubicBezTo>
                    <a:pt x="7" y="0"/>
                    <a:pt x="3" y="1"/>
                    <a:pt x="1" y="4"/>
                  </a:cubicBezTo>
                  <a:cubicBezTo>
                    <a:pt x="0" y="6"/>
                    <a:pt x="0" y="10"/>
                    <a:pt x="3" y="11"/>
                  </a:cubicBezTo>
                  <a:cubicBezTo>
                    <a:pt x="5" y="13"/>
                    <a:pt x="9" y="13"/>
                    <a:pt x="11" y="10"/>
                  </a:cubicBezTo>
                  <a:cubicBezTo>
                    <a:pt x="12" y="8"/>
                    <a:pt x="12" y="4"/>
                    <a:pt x="9" y="2"/>
                  </a:cubicBezTo>
                </a:path>
              </a:pathLst>
            </a:custGeom>
            <a:solidFill>
              <a:srgbClr val="596273"/>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2" name="Freeform 1418"/>
            <p:cNvSpPr/>
            <p:nvPr/>
          </p:nvSpPr>
          <p:spPr bwMode="auto">
            <a:xfrm>
              <a:off x="5288" y="1484"/>
              <a:ext cx="33" cy="38"/>
            </a:xfrm>
            <a:custGeom>
              <a:gdLst>
                <a:gd fmla="*/ 10 w 14" name="T0"/>
                <a:gd fmla="*/ 0 h 16" name="T1"/>
                <a:gd fmla="*/ 10 w 14" name="T2"/>
                <a:gd fmla="*/ 0 h 16" name="T3"/>
                <a:gd fmla="*/ 8 w 14" name="T4"/>
                <a:gd fmla="*/ 2 h 16" name="T5"/>
                <a:gd fmla="*/ 8 w 14" name="T6"/>
                <a:gd fmla="*/ 2 h 16" name="T7"/>
                <a:gd fmla="*/ 10 w 14" name="T8"/>
                <a:gd fmla="*/ 10 h 16" name="T9"/>
                <a:gd fmla="*/ 2 w 14" name="T10"/>
                <a:gd fmla="*/ 11 h 16" name="T11"/>
                <a:gd fmla="*/ 2 w 14" name="T12"/>
                <a:gd fmla="*/ 11 h 16" name="T13"/>
                <a:gd fmla="*/ 0 w 14" name="T14"/>
                <a:gd fmla="*/ 13 h 16" name="T15"/>
                <a:gd fmla="*/ 0 w 14" name="T16"/>
                <a:gd fmla="*/ 14 h 16" name="T17"/>
                <a:gd fmla="*/ 12 w 14" name="T18"/>
                <a:gd fmla="*/ 12 h 16" name="T19"/>
                <a:gd fmla="*/ 10 w 14" name="T20"/>
                <a:gd fmla="*/ 0 h 1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6" w="14">
                  <a:moveTo>
                    <a:pt x="10" y="0"/>
                  </a:moveTo>
                  <a:cubicBezTo>
                    <a:pt x="10" y="0"/>
                    <a:pt x="10" y="0"/>
                    <a:pt x="10" y="0"/>
                  </a:cubicBezTo>
                  <a:cubicBezTo>
                    <a:pt x="8" y="2"/>
                    <a:pt x="8" y="2"/>
                    <a:pt x="8" y="2"/>
                  </a:cubicBezTo>
                  <a:cubicBezTo>
                    <a:pt x="8" y="2"/>
                    <a:pt x="8" y="2"/>
                    <a:pt x="8" y="2"/>
                  </a:cubicBezTo>
                  <a:cubicBezTo>
                    <a:pt x="11" y="4"/>
                    <a:pt x="11" y="8"/>
                    <a:pt x="10" y="10"/>
                  </a:cubicBezTo>
                  <a:cubicBezTo>
                    <a:pt x="8" y="13"/>
                    <a:pt x="4" y="13"/>
                    <a:pt x="2" y="11"/>
                  </a:cubicBezTo>
                  <a:cubicBezTo>
                    <a:pt x="2" y="11"/>
                    <a:pt x="2" y="11"/>
                    <a:pt x="2" y="11"/>
                  </a:cubicBezTo>
                  <a:cubicBezTo>
                    <a:pt x="0" y="13"/>
                    <a:pt x="0" y="13"/>
                    <a:pt x="0" y="13"/>
                  </a:cubicBezTo>
                  <a:cubicBezTo>
                    <a:pt x="0" y="13"/>
                    <a:pt x="0" y="13"/>
                    <a:pt x="0" y="14"/>
                  </a:cubicBezTo>
                  <a:cubicBezTo>
                    <a:pt x="4" y="16"/>
                    <a:pt x="9" y="15"/>
                    <a:pt x="12" y="12"/>
                  </a:cubicBezTo>
                  <a:cubicBezTo>
                    <a:pt x="14" y="8"/>
                    <a:pt x="13" y="3"/>
                    <a:pt x="10" y="0"/>
                  </a:cubicBezTo>
                </a:path>
              </a:pathLst>
            </a:custGeom>
            <a:solidFill>
              <a:srgbClr val="CDD5D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3" name="Freeform 1419"/>
            <p:cNvSpPr/>
            <p:nvPr/>
          </p:nvSpPr>
          <p:spPr bwMode="auto">
            <a:xfrm>
              <a:off x="5293" y="1488"/>
              <a:ext cx="21" cy="27"/>
            </a:xfrm>
            <a:custGeom>
              <a:gdLst>
                <a:gd fmla="*/ 8 w 9" name="T0"/>
                <a:gd fmla="*/ 8 h 11" name="T1"/>
                <a:gd fmla="*/ 6 w 9" name="T2"/>
                <a:gd fmla="*/ 0 h 11" name="T3"/>
                <a:gd fmla="*/ 6 w 9" name="T4"/>
                <a:gd fmla="*/ 0 h 11" name="T5"/>
                <a:gd fmla="*/ 0 w 9" name="T6"/>
                <a:gd fmla="*/ 9 h 11" name="T7"/>
                <a:gd fmla="*/ 0 w 9" name="T8"/>
                <a:gd fmla="*/ 9 h 11" name="T9"/>
                <a:gd fmla="*/ 8 w 9" name="T10"/>
                <a:gd fmla="*/ 8 h 11" name="T11"/>
              </a:gdLst>
              <a:cxnLst>
                <a:cxn ang="0">
                  <a:pos x="T0" y="T1"/>
                </a:cxn>
                <a:cxn ang="0">
                  <a:pos x="T2" y="T3"/>
                </a:cxn>
                <a:cxn ang="0">
                  <a:pos x="T4" y="T5"/>
                </a:cxn>
                <a:cxn ang="0">
                  <a:pos x="T6" y="T7"/>
                </a:cxn>
                <a:cxn ang="0">
                  <a:pos x="T8" y="T9"/>
                </a:cxn>
                <a:cxn ang="0">
                  <a:pos x="T10" y="T11"/>
                </a:cxn>
              </a:cxnLst>
              <a:rect b="b" l="0" r="r" t="0"/>
              <a:pathLst>
                <a:path h="11" w="9">
                  <a:moveTo>
                    <a:pt x="8" y="8"/>
                  </a:moveTo>
                  <a:cubicBezTo>
                    <a:pt x="9" y="6"/>
                    <a:pt x="9" y="2"/>
                    <a:pt x="6" y="0"/>
                  </a:cubicBezTo>
                  <a:cubicBezTo>
                    <a:pt x="6" y="0"/>
                    <a:pt x="6" y="0"/>
                    <a:pt x="6" y="0"/>
                  </a:cubicBezTo>
                  <a:cubicBezTo>
                    <a:pt x="0" y="9"/>
                    <a:pt x="0" y="9"/>
                    <a:pt x="0" y="9"/>
                  </a:cubicBezTo>
                  <a:cubicBezTo>
                    <a:pt x="0" y="9"/>
                    <a:pt x="0" y="9"/>
                    <a:pt x="0" y="9"/>
                  </a:cubicBezTo>
                  <a:cubicBezTo>
                    <a:pt x="2" y="11"/>
                    <a:pt x="6" y="11"/>
                    <a:pt x="8" y="8"/>
                  </a:cubicBezTo>
                </a:path>
              </a:pathLst>
            </a:custGeom>
            <a:solidFill>
              <a:srgbClr val="474F59"/>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4" name="Freeform 1420"/>
            <p:cNvSpPr/>
            <p:nvPr/>
          </p:nvSpPr>
          <p:spPr bwMode="auto">
            <a:xfrm>
              <a:off x="5090" y="1462"/>
              <a:ext cx="33" cy="34"/>
            </a:xfrm>
            <a:custGeom>
              <a:gdLst>
                <a:gd fmla="*/ 16 w 33" name="T0"/>
                <a:gd fmla="*/ 0 h 34" name="T1"/>
                <a:gd fmla="*/ 14 w 33" name="T2"/>
                <a:gd fmla="*/ 15 h 34" name="T3"/>
                <a:gd fmla="*/ 0 w 33" name="T4"/>
                <a:gd fmla="*/ 17 h 34" name="T5"/>
                <a:gd fmla="*/ 14 w 33" name="T6"/>
                <a:gd fmla="*/ 19 h 34" name="T7"/>
                <a:gd fmla="*/ 16 w 33" name="T8"/>
                <a:gd fmla="*/ 34 h 34" name="T9"/>
                <a:gd fmla="*/ 19 w 33" name="T10"/>
                <a:gd fmla="*/ 19 h 34" name="T11"/>
                <a:gd fmla="*/ 33 w 33" name="T12"/>
                <a:gd fmla="*/ 17 h 34" name="T13"/>
                <a:gd fmla="*/ 19 w 33" name="T14"/>
                <a:gd fmla="*/ 15 h 34" name="T15"/>
                <a:gd fmla="*/ 16 w 33" name="T16"/>
                <a:gd fmla="*/ 0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33">
                  <a:moveTo>
                    <a:pt x="16" y="0"/>
                  </a:moveTo>
                  <a:lnTo>
                    <a:pt x="14" y="15"/>
                  </a:lnTo>
                  <a:lnTo>
                    <a:pt x="0" y="17"/>
                  </a:lnTo>
                  <a:lnTo>
                    <a:pt x="14" y="19"/>
                  </a:lnTo>
                  <a:lnTo>
                    <a:pt x="16" y="34"/>
                  </a:lnTo>
                  <a:lnTo>
                    <a:pt x="19" y="19"/>
                  </a:lnTo>
                  <a:lnTo>
                    <a:pt x="33" y="17"/>
                  </a:lnTo>
                  <a:lnTo>
                    <a:pt x="19" y="15"/>
                  </a:lnTo>
                  <a:lnTo>
                    <a:pt x="16" y="0"/>
                  </a:lnTo>
                  <a:close/>
                </a:path>
              </a:pathLst>
            </a:custGeom>
            <a:solidFill>
              <a:srgbClr val="CCCCCC"/>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5" name="Freeform 1421"/>
            <p:cNvSpPr/>
            <p:nvPr/>
          </p:nvSpPr>
          <p:spPr bwMode="auto">
            <a:xfrm>
              <a:off x="4803" y="1563"/>
              <a:ext cx="34" cy="33"/>
            </a:xfrm>
            <a:custGeom>
              <a:gdLst>
                <a:gd fmla="*/ 17 w 34" name="T0"/>
                <a:gd fmla="*/ 0 h 33" name="T1"/>
                <a:gd fmla="*/ 15 w 34" name="T2"/>
                <a:gd fmla="*/ 14 h 33" name="T3"/>
                <a:gd fmla="*/ 0 w 34" name="T4"/>
                <a:gd fmla="*/ 16 h 33" name="T5"/>
                <a:gd fmla="*/ 15 w 34" name="T6"/>
                <a:gd fmla="*/ 19 h 33" name="T7"/>
                <a:gd fmla="*/ 17 w 34" name="T8"/>
                <a:gd fmla="*/ 33 h 33" name="T9"/>
                <a:gd fmla="*/ 19 w 34" name="T10"/>
                <a:gd fmla="*/ 19 h 33" name="T11"/>
                <a:gd fmla="*/ 34 w 34" name="T12"/>
                <a:gd fmla="*/ 16 h 33" name="T13"/>
                <a:gd fmla="*/ 19 w 34" name="T14"/>
                <a:gd fmla="*/ 14 h 33" name="T15"/>
                <a:gd fmla="*/ 17 w 34"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4">
                  <a:moveTo>
                    <a:pt x="17" y="0"/>
                  </a:moveTo>
                  <a:lnTo>
                    <a:pt x="15" y="14"/>
                  </a:lnTo>
                  <a:lnTo>
                    <a:pt x="0" y="16"/>
                  </a:lnTo>
                  <a:lnTo>
                    <a:pt x="15" y="19"/>
                  </a:lnTo>
                  <a:lnTo>
                    <a:pt x="17" y="33"/>
                  </a:lnTo>
                  <a:lnTo>
                    <a:pt x="19" y="19"/>
                  </a:lnTo>
                  <a:lnTo>
                    <a:pt x="34" y="16"/>
                  </a:lnTo>
                  <a:lnTo>
                    <a:pt x="19" y="14"/>
                  </a:lnTo>
                  <a:lnTo>
                    <a:pt x="17"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6" name="Freeform 1422"/>
            <p:cNvSpPr/>
            <p:nvPr/>
          </p:nvSpPr>
          <p:spPr bwMode="auto">
            <a:xfrm>
              <a:off x="5161" y="1465"/>
              <a:ext cx="17" cy="16"/>
            </a:xfrm>
            <a:custGeom>
              <a:gdLst>
                <a:gd fmla="*/ 10 w 17" name="T0"/>
                <a:gd fmla="*/ 0 h 16" name="T1"/>
                <a:gd fmla="*/ 8 w 17" name="T2"/>
                <a:gd fmla="*/ 7 h 16" name="T3"/>
                <a:gd fmla="*/ 0 w 17" name="T4"/>
                <a:gd fmla="*/ 9 h 16" name="T5"/>
                <a:gd fmla="*/ 8 w 17" name="T6"/>
                <a:gd fmla="*/ 9 h 16" name="T7"/>
                <a:gd fmla="*/ 10 w 17" name="T8"/>
                <a:gd fmla="*/ 16 h 16" name="T9"/>
                <a:gd fmla="*/ 10 w 17" name="T10"/>
                <a:gd fmla="*/ 9 h 16" name="T11"/>
                <a:gd fmla="*/ 17 w 17" name="T12"/>
                <a:gd fmla="*/ 9 h 16" name="T13"/>
                <a:gd fmla="*/ 10 w 17" name="T14"/>
                <a:gd fmla="*/ 7 h 16" name="T15"/>
                <a:gd fmla="*/ 10 w 17"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7">
                  <a:moveTo>
                    <a:pt x="10" y="0"/>
                  </a:moveTo>
                  <a:lnTo>
                    <a:pt x="8" y="7"/>
                  </a:lnTo>
                  <a:lnTo>
                    <a:pt x="0" y="9"/>
                  </a:lnTo>
                  <a:lnTo>
                    <a:pt x="8" y="9"/>
                  </a:lnTo>
                  <a:lnTo>
                    <a:pt x="10" y="16"/>
                  </a:lnTo>
                  <a:lnTo>
                    <a:pt x="10" y="9"/>
                  </a:lnTo>
                  <a:lnTo>
                    <a:pt x="17" y="9"/>
                  </a:lnTo>
                  <a:lnTo>
                    <a:pt x="10" y="7"/>
                  </a:lnTo>
                  <a:lnTo>
                    <a:pt x="10" y="0"/>
                  </a:lnTo>
                  <a:close/>
                </a:path>
              </a:pathLst>
            </a:custGeom>
            <a:solidFill>
              <a:srgbClr val="CCCCCC"/>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7" name="Freeform 1423"/>
            <p:cNvSpPr/>
            <p:nvPr/>
          </p:nvSpPr>
          <p:spPr bwMode="auto">
            <a:xfrm>
              <a:off x="5298" y="1687"/>
              <a:ext cx="33" cy="33"/>
            </a:xfrm>
            <a:custGeom>
              <a:gdLst>
                <a:gd fmla="*/ 16 w 33" name="T0"/>
                <a:gd fmla="*/ 0 h 33" name="T1"/>
                <a:gd fmla="*/ 14 w 33" name="T2"/>
                <a:gd fmla="*/ 14 h 33" name="T3"/>
                <a:gd fmla="*/ 0 w 33" name="T4"/>
                <a:gd fmla="*/ 17 h 33" name="T5"/>
                <a:gd fmla="*/ 14 w 33" name="T6"/>
                <a:gd fmla="*/ 19 h 33" name="T7"/>
                <a:gd fmla="*/ 16 w 33" name="T8"/>
                <a:gd fmla="*/ 33 h 33" name="T9"/>
                <a:gd fmla="*/ 19 w 33" name="T10"/>
                <a:gd fmla="*/ 19 h 33" name="T11"/>
                <a:gd fmla="*/ 33 w 33" name="T12"/>
                <a:gd fmla="*/ 17 h 33" name="T13"/>
                <a:gd fmla="*/ 19 w 33" name="T14"/>
                <a:gd fmla="*/ 14 h 33" name="T15"/>
                <a:gd fmla="*/ 16 w 33"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3">
                  <a:moveTo>
                    <a:pt x="16" y="0"/>
                  </a:moveTo>
                  <a:lnTo>
                    <a:pt x="14" y="14"/>
                  </a:lnTo>
                  <a:lnTo>
                    <a:pt x="0" y="17"/>
                  </a:lnTo>
                  <a:lnTo>
                    <a:pt x="14" y="19"/>
                  </a:lnTo>
                  <a:lnTo>
                    <a:pt x="16" y="33"/>
                  </a:lnTo>
                  <a:lnTo>
                    <a:pt x="19" y="19"/>
                  </a:lnTo>
                  <a:lnTo>
                    <a:pt x="33" y="17"/>
                  </a:lnTo>
                  <a:lnTo>
                    <a:pt x="19" y="14"/>
                  </a:lnTo>
                  <a:lnTo>
                    <a:pt x="16" y="0"/>
                  </a:lnTo>
                  <a:close/>
                </a:path>
              </a:pathLst>
            </a:custGeom>
            <a:solidFill>
              <a:srgbClr val="CCCCCC"/>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8" name="Freeform 1424"/>
            <p:cNvSpPr/>
            <p:nvPr/>
          </p:nvSpPr>
          <p:spPr bwMode="auto">
            <a:xfrm>
              <a:off x="5226" y="1778"/>
              <a:ext cx="17" cy="16"/>
            </a:xfrm>
            <a:custGeom>
              <a:gdLst>
                <a:gd fmla="*/ 7 w 17" name="T0"/>
                <a:gd fmla="*/ 0 h 16" name="T1"/>
                <a:gd fmla="*/ 7 w 17" name="T2"/>
                <a:gd fmla="*/ 7 h 16" name="T3"/>
                <a:gd fmla="*/ 0 w 17" name="T4"/>
                <a:gd fmla="*/ 7 h 16" name="T5"/>
                <a:gd fmla="*/ 7 w 17" name="T6"/>
                <a:gd fmla="*/ 9 h 16" name="T7"/>
                <a:gd fmla="*/ 7 w 17" name="T8"/>
                <a:gd fmla="*/ 16 h 16" name="T9"/>
                <a:gd fmla="*/ 9 w 17" name="T10"/>
                <a:gd fmla="*/ 9 h 16" name="T11"/>
                <a:gd fmla="*/ 17 w 17" name="T12"/>
                <a:gd fmla="*/ 7 h 16" name="T13"/>
                <a:gd fmla="*/ 9 w 17" name="T14"/>
                <a:gd fmla="*/ 7 h 16" name="T15"/>
                <a:gd fmla="*/ 7 w 17" name="T16"/>
                <a:gd fmla="*/ 0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17">
                  <a:moveTo>
                    <a:pt x="7" y="0"/>
                  </a:moveTo>
                  <a:lnTo>
                    <a:pt x="7" y="7"/>
                  </a:lnTo>
                  <a:lnTo>
                    <a:pt x="0" y="7"/>
                  </a:lnTo>
                  <a:lnTo>
                    <a:pt x="7" y="9"/>
                  </a:lnTo>
                  <a:lnTo>
                    <a:pt x="7" y="16"/>
                  </a:lnTo>
                  <a:lnTo>
                    <a:pt x="9" y="9"/>
                  </a:lnTo>
                  <a:lnTo>
                    <a:pt x="17" y="7"/>
                  </a:lnTo>
                  <a:lnTo>
                    <a:pt x="9" y="7"/>
                  </a:lnTo>
                  <a:lnTo>
                    <a:pt x="7"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9" name="Freeform 1425"/>
            <p:cNvSpPr/>
            <p:nvPr/>
          </p:nvSpPr>
          <p:spPr bwMode="auto">
            <a:xfrm>
              <a:off x="4760" y="1670"/>
              <a:ext cx="19" cy="19"/>
            </a:xfrm>
            <a:custGeom>
              <a:gdLst>
                <a:gd fmla="*/ 10 w 19" name="T0"/>
                <a:gd fmla="*/ 0 h 19" name="T1"/>
                <a:gd fmla="*/ 7 w 19" name="T2"/>
                <a:gd fmla="*/ 7 h 19" name="T3"/>
                <a:gd fmla="*/ 0 w 19" name="T4"/>
                <a:gd fmla="*/ 10 h 19" name="T5"/>
                <a:gd fmla="*/ 7 w 19" name="T6"/>
                <a:gd fmla="*/ 10 h 19" name="T7"/>
                <a:gd fmla="*/ 10 w 19" name="T8"/>
                <a:gd fmla="*/ 19 h 19" name="T9"/>
                <a:gd fmla="*/ 10 w 19" name="T10"/>
                <a:gd fmla="*/ 10 h 19" name="T11"/>
                <a:gd fmla="*/ 19 w 19" name="T12"/>
                <a:gd fmla="*/ 10 h 19" name="T13"/>
                <a:gd fmla="*/ 10 w 19" name="T14"/>
                <a:gd fmla="*/ 7 h 19" name="T15"/>
                <a:gd fmla="*/ 10 w 19" name="T16"/>
                <a:gd fmla="*/ 0 h 1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 w="19">
                  <a:moveTo>
                    <a:pt x="10" y="0"/>
                  </a:moveTo>
                  <a:lnTo>
                    <a:pt x="7" y="7"/>
                  </a:lnTo>
                  <a:lnTo>
                    <a:pt x="0" y="10"/>
                  </a:lnTo>
                  <a:lnTo>
                    <a:pt x="7" y="10"/>
                  </a:lnTo>
                  <a:lnTo>
                    <a:pt x="10" y="19"/>
                  </a:lnTo>
                  <a:lnTo>
                    <a:pt x="10" y="10"/>
                  </a:lnTo>
                  <a:lnTo>
                    <a:pt x="19" y="10"/>
                  </a:lnTo>
                  <a:lnTo>
                    <a:pt x="10" y="7"/>
                  </a:lnTo>
                  <a:lnTo>
                    <a:pt x="10" y="0"/>
                  </a:lnTo>
                  <a:close/>
                </a:path>
              </a:pathLst>
            </a:custGeom>
            <a:solidFill>
              <a:srgbClr val="CCCCCC"/>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0" name="Freeform 1426"/>
            <p:cNvSpPr/>
            <p:nvPr/>
          </p:nvSpPr>
          <p:spPr bwMode="auto">
            <a:xfrm>
              <a:off x="5252" y="1885"/>
              <a:ext cx="34" cy="34"/>
            </a:xfrm>
            <a:custGeom>
              <a:gdLst>
                <a:gd fmla="*/ 17 w 34" name="T0"/>
                <a:gd fmla="*/ 0 h 34" name="T1"/>
                <a:gd fmla="*/ 14 w 34" name="T2"/>
                <a:gd fmla="*/ 14 h 34" name="T3"/>
                <a:gd fmla="*/ 0 w 34" name="T4"/>
                <a:gd fmla="*/ 17 h 34" name="T5"/>
                <a:gd fmla="*/ 14 w 34" name="T6"/>
                <a:gd fmla="*/ 19 h 34" name="T7"/>
                <a:gd fmla="*/ 17 w 34" name="T8"/>
                <a:gd fmla="*/ 34 h 34" name="T9"/>
                <a:gd fmla="*/ 19 w 34" name="T10"/>
                <a:gd fmla="*/ 19 h 34" name="T11"/>
                <a:gd fmla="*/ 34 w 34" name="T12"/>
                <a:gd fmla="*/ 17 h 34" name="T13"/>
                <a:gd fmla="*/ 19 w 34" name="T14"/>
                <a:gd fmla="*/ 14 h 34" name="T15"/>
                <a:gd fmla="*/ 17 w 34" name="T16"/>
                <a:gd fmla="*/ 0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34">
                  <a:moveTo>
                    <a:pt x="17" y="0"/>
                  </a:moveTo>
                  <a:lnTo>
                    <a:pt x="14" y="14"/>
                  </a:lnTo>
                  <a:lnTo>
                    <a:pt x="0" y="17"/>
                  </a:lnTo>
                  <a:lnTo>
                    <a:pt x="14" y="19"/>
                  </a:lnTo>
                  <a:lnTo>
                    <a:pt x="17" y="34"/>
                  </a:lnTo>
                  <a:lnTo>
                    <a:pt x="19" y="19"/>
                  </a:lnTo>
                  <a:lnTo>
                    <a:pt x="34" y="17"/>
                  </a:lnTo>
                  <a:lnTo>
                    <a:pt x="19" y="14"/>
                  </a:lnTo>
                  <a:lnTo>
                    <a:pt x="17"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1" name="Freeform 1427"/>
            <p:cNvSpPr/>
            <p:nvPr/>
          </p:nvSpPr>
          <p:spPr bwMode="auto">
            <a:xfrm>
              <a:off x="4861" y="1422"/>
              <a:ext cx="33" cy="33"/>
            </a:xfrm>
            <a:custGeom>
              <a:gdLst>
                <a:gd fmla="*/ 16 w 33" name="T0"/>
                <a:gd fmla="*/ 0 h 33" name="T1"/>
                <a:gd fmla="*/ 14 w 33" name="T2"/>
                <a:gd fmla="*/ 14 h 33" name="T3"/>
                <a:gd fmla="*/ 0 w 33" name="T4"/>
                <a:gd fmla="*/ 16 h 33" name="T5"/>
                <a:gd fmla="*/ 14 w 33" name="T6"/>
                <a:gd fmla="*/ 19 h 33" name="T7"/>
                <a:gd fmla="*/ 16 w 33" name="T8"/>
                <a:gd fmla="*/ 33 h 33" name="T9"/>
                <a:gd fmla="*/ 19 w 33" name="T10"/>
                <a:gd fmla="*/ 19 h 33" name="T11"/>
                <a:gd fmla="*/ 33 w 33" name="T12"/>
                <a:gd fmla="*/ 16 h 33" name="T13"/>
                <a:gd fmla="*/ 19 w 33" name="T14"/>
                <a:gd fmla="*/ 14 h 33" name="T15"/>
                <a:gd fmla="*/ 16 w 33"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3">
                  <a:moveTo>
                    <a:pt x="16" y="0"/>
                  </a:moveTo>
                  <a:lnTo>
                    <a:pt x="14" y="14"/>
                  </a:lnTo>
                  <a:lnTo>
                    <a:pt x="0" y="16"/>
                  </a:lnTo>
                  <a:lnTo>
                    <a:pt x="14" y="19"/>
                  </a:lnTo>
                  <a:lnTo>
                    <a:pt x="16" y="33"/>
                  </a:lnTo>
                  <a:lnTo>
                    <a:pt x="19" y="19"/>
                  </a:lnTo>
                  <a:lnTo>
                    <a:pt x="33" y="16"/>
                  </a:lnTo>
                  <a:lnTo>
                    <a:pt x="19" y="14"/>
                  </a:lnTo>
                  <a:lnTo>
                    <a:pt x="16"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2" name="Freeform 1428"/>
            <p:cNvSpPr/>
            <p:nvPr/>
          </p:nvSpPr>
          <p:spPr bwMode="auto">
            <a:xfrm>
              <a:off x="4935" y="1486"/>
              <a:ext cx="16" cy="17"/>
            </a:xfrm>
            <a:custGeom>
              <a:gdLst>
                <a:gd fmla="*/ 7 w 16" name="T0"/>
                <a:gd fmla="*/ 0 h 17" name="T1"/>
                <a:gd fmla="*/ 7 w 16" name="T2"/>
                <a:gd fmla="*/ 7 h 17" name="T3"/>
                <a:gd fmla="*/ 0 w 16" name="T4"/>
                <a:gd fmla="*/ 10 h 17" name="T5"/>
                <a:gd fmla="*/ 7 w 16" name="T6"/>
                <a:gd fmla="*/ 10 h 17" name="T7"/>
                <a:gd fmla="*/ 7 w 16" name="T8"/>
                <a:gd fmla="*/ 17 h 17" name="T9"/>
                <a:gd fmla="*/ 9 w 16" name="T10"/>
                <a:gd fmla="*/ 10 h 17" name="T11"/>
                <a:gd fmla="*/ 16 w 16" name="T12"/>
                <a:gd fmla="*/ 10 h 17" name="T13"/>
                <a:gd fmla="*/ 9 w 16" name="T14"/>
                <a:gd fmla="*/ 7 h 17" name="T15"/>
                <a:gd fmla="*/ 7 w 16" name="T16"/>
                <a:gd fmla="*/ 0 h 1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 w="16">
                  <a:moveTo>
                    <a:pt x="7" y="0"/>
                  </a:moveTo>
                  <a:lnTo>
                    <a:pt x="7" y="7"/>
                  </a:lnTo>
                  <a:lnTo>
                    <a:pt x="0" y="10"/>
                  </a:lnTo>
                  <a:lnTo>
                    <a:pt x="7" y="10"/>
                  </a:lnTo>
                  <a:lnTo>
                    <a:pt x="7" y="17"/>
                  </a:lnTo>
                  <a:lnTo>
                    <a:pt x="9" y="10"/>
                  </a:lnTo>
                  <a:lnTo>
                    <a:pt x="16" y="10"/>
                  </a:lnTo>
                  <a:lnTo>
                    <a:pt x="9" y="7"/>
                  </a:lnTo>
                  <a:lnTo>
                    <a:pt x="7" y="0"/>
                  </a:lnTo>
                  <a:close/>
                </a:path>
              </a:pathLst>
            </a:custGeom>
            <a:solidFill>
              <a:srgbClr val="CCCCCC"/>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109" name="组合 108"/>
          <p:cNvGrpSpPr/>
          <p:nvPr/>
        </p:nvGrpSpPr>
        <p:grpSpPr>
          <a:xfrm>
            <a:off x="1022350" y="269875"/>
            <a:ext cx="3438525" cy="606425"/>
            <a:chOff x="1021967" y="269923"/>
            <a:chExt cx="3438932" cy="606777"/>
          </a:xfrm>
        </p:grpSpPr>
        <p:sp>
          <p:nvSpPr>
            <p:cNvPr id="14357" name="文本框 109"/>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互联网+概述</a:t>
              </a:r>
            </a:p>
          </p:txBody>
        </p:sp>
        <p:sp>
          <p:nvSpPr>
            <p:cNvPr id="14358" name="文本框 110"/>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112" name="组合 111"/>
          <p:cNvGrpSpPr/>
          <p:nvPr/>
        </p:nvGrpSpPr>
        <p:grpSpPr>
          <a:xfrm>
            <a:off x="206375" y="315913"/>
            <a:ext cx="815975" cy="522287"/>
            <a:chOff x="4353620" y="864629"/>
            <a:chExt cx="742365" cy="476312"/>
          </a:xfrm>
        </p:grpSpPr>
        <p:sp>
          <p:nvSpPr>
            <p:cNvPr id="113"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14356" name="文本框 113"/>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1</a:t>
              </a:r>
            </a:p>
          </p:txBody>
        </p:sp>
      </p:grpSp>
      <p:grpSp>
        <p:nvGrpSpPr>
          <p:cNvPr id="115" name="Group 344"/>
          <p:cNvGrpSpPr/>
          <p:nvPr/>
        </p:nvGrpSpPr>
        <p:grpSpPr>
          <a:xfrm>
            <a:off x="4643438" y="3214688"/>
            <a:ext cx="2921000" cy="288925"/>
            <a:chOff x="4643438" y="2786064"/>
            <a:chExt cx="2921618" cy="288476"/>
          </a:xfrm>
        </p:grpSpPr>
        <p:sp>
          <p:nvSpPr>
            <p:cNvPr id="116" name="Rectangle 330"/>
            <p:cNvSpPr/>
            <p:nvPr/>
          </p:nvSpPr>
          <p:spPr>
            <a:xfrm>
              <a:off x="5072155" y="2786064"/>
              <a:ext cx="2469402" cy="243461"/>
            </a:xfrm>
            <a:prstGeom prst="rect">
              <a:avLst/>
            </a:prstGeom>
          </p:spPr>
          <p:txBody>
            <a:bodyPr wrap="none">
              <a:spAutoFit/>
            </a:bodyPr>
            <a:lstStyle/>
            <a:p>
              <a:pPr defTabSz="685754" eaLnBrk="1" fontAlgn="auto" hangingPunct="1">
                <a:spcBef>
                  <a:spcPct val="0"/>
                </a:spcBef>
                <a:spcAft>
                  <a:spcPct val="0"/>
                </a:spcAft>
                <a:defRPr/>
              </a:pPr>
              <a:r>
                <a:rPr altLang="en-US" lang="zh-CN" sz="1000">
                  <a:latin typeface="+mn-lt"/>
                  <a:ea typeface="+mn-ea"/>
                </a:rPr>
                <a:t>比如互联网金融，由于与互联网的相结合</a:t>
              </a:r>
            </a:p>
          </p:txBody>
        </p:sp>
        <p:grpSp>
          <p:nvGrpSpPr>
            <p:cNvPr id="14352" name="Group 332"/>
            <p:cNvGrpSpPr/>
            <p:nvPr/>
          </p:nvGrpSpPr>
          <p:grpSpPr>
            <a:xfrm>
              <a:off x="4643438" y="2786064"/>
              <a:ext cx="288476" cy="288476"/>
              <a:chOff x="4643438" y="2786064"/>
              <a:chExt cx="288476" cy="288476"/>
            </a:xfrm>
          </p:grpSpPr>
          <p:sp>
            <p:nvSpPr>
              <p:cNvPr id="118" name="Oval 326"/>
              <p:cNvSpPr/>
              <p:nvPr/>
            </p:nvSpPr>
            <p:spPr>
              <a:xfrm>
                <a:off x="4643438" y="2786064"/>
                <a:ext cx="288986" cy="28847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en-US" sz="1350">
                  <a:solidFill>
                    <a:schemeClr val="tx1">
                      <a:lumMod val="85000"/>
                      <a:lumOff val="15000"/>
                    </a:schemeClr>
                  </a:solidFill>
                </a:endParaRPr>
              </a:p>
            </p:txBody>
          </p:sp>
          <p:sp>
            <p:nvSpPr>
              <p:cNvPr id="119" name="Freeform 26"/>
              <p:cNvSpPr/>
              <p:nvPr/>
            </p:nvSpPr>
            <p:spPr bwMode="auto">
              <a:xfrm>
                <a:off x="4735532" y="2871656"/>
                <a:ext cx="114324" cy="118877"/>
              </a:xfrm>
              <a:custGeom>
                <a:gdLst>
                  <a:gd fmla="*/ 103 w 274" name="T0"/>
                  <a:gd fmla="*/ 284 h 284" name="T1"/>
                  <a:gd fmla="*/ 80 w 274" name="T2"/>
                  <a:gd fmla="*/ 273 h 284" name="T3"/>
                  <a:gd fmla="*/ 9 w 274" name="T4"/>
                  <a:gd fmla="*/ 178 h 284" name="T5"/>
                  <a:gd fmla="*/ 14 w 274" name="T6"/>
                  <a:gd fmla="*/ 139 h 284" name="T7"/>
                  <a:gd fmla="*/ 53 w 274" name="T8"/>
                  <a:gd fmla="*/ 145 h 284" name="T9"/>
                  <a:gd fmla="*/ 100 w 274" name="T10"/>
                  <a:gd fmla="*/ 207 h 284" name="T11"/>
                  <a:gd fmla="*/ 219 w 274" name="T12"/>
                  <a:gd fmla="*/ 17 h 284" name="T13"/>
                  <a:gd fmla="*/ 257 w 274" name="T14"/>
                  <a:gd fmla="*/ 8 h 284" name="T15"/>
                  <a:gd fmla="*/ 266 w 274" name="T16"/>
                  <a:gd fmla="*/ 47 h 284" name="T17"/>
                  <a:gd fmla="*/ 126 w 274" name="T18"/>
                  <a:gd fmla="*/ 271 h 284" name="T19"/>
                  <a:gd fmla="*/ 104 w 274" name="T20"/>
                  <a:gd fmla="*/ 284 h 284" name="T21"/>
                  <a:gd fmla="*/ 103 w 274" name="T22"/>
                  <a:gd fmla="*/ 284 h 28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4" w="27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solidFill>
                    <a:schemeClr val="tx1">
                      <a:lumMod val="85000"/>
                      <a:lumOff val="15000"/>
                    </a:schemeClr>
                  </a:solidFill>
                  <a:latin typeface="+mn-lt"/>
                  <a:ea typeface="+mn-ea"/>
                </a:endParaRPr>
              </a:p>
            </p:txBody>
          </p:sp>
        </p:grpSp>
      </p:grpSp>
      <p:grpSp>
        <p:nvGrpSpPr>
          <p:cNvPr id="120" name="Group 344"/>
          <p:cNvGrpSpPr/>
          <p:nvPr/>
        </p:nvGrpSpPr>
        <p:grpSpPr>
          <a:xfrm>
            <a:off x="4643438" y="4071938"/>
            <a:ext cx="3948112" cy="527050"/>
            <a:chOff x="4643438" y="2786064"/>
            <a:chExt cx="3947540" cy="526554"/>
          </a:xfrm>
        </p:grpSpPr>
        <p:sp>
          <p:nvSpPr>
            <p:cNvPr id="121" name="Rectangle 330"/>
            <p:cNvSpPr/>
            <p:nvPr/>
          </p:nvSpPr>
          <p:spPr>
            <a:xfrm>
              <a:off x="5072001" y="2786064"/>
              <a:ext cx="3484375" cy="548124"/>
            </a:xfrm>
            <a:prstGeom prst="rect">
              <a:avLst/>
            </a:prstGeom>
          </p:spPr>
          <p:txBody>
            <a:bodyPr wrap="none">
              <a:spAutoFit/>
            </a:bodyPr>
            <a:lstStyle/>
            <a:p>
              <a:pPr defTabSz="685754" eaLnBrk="1" fontAlgn="auto" hangingPunct="1">
                <a:lnSpc>
                  <a:spcPct val="150000"/>
                </a:lnSpc>
                <a:spcBef>
                  <a:spcPct val="0"/>
                </a:spcBef>
                <a:spcAft>
                  <a:spcPct val="0"/>
                </a:spcAft>
                <a:defRPr/>
              </a:pPr>
              <a:r>
                <a:rPr altLang="en-US" lang="zh-CN" sz="1000">
                  <a:latin typeface="+mn-lt"/>
                  <a:ea typeface="+mn-ea"/>
                </a:rPr>
                <a:t>比如互联网医疗，传统的医疗机构由于互联网平台的接入，</a:t>
              </a:r>
            </a:p>
            <a:p>
              <a:pPr defTabSz="685754" eaLnBrk="1" fontAlgn="auto" hangingPunct="1">
                <a:lnSpc>
                  <a:spcPct val="150000"/>
                </a:lnSpc>
                <a:spcBef>
                  <a:spcPct val="0"/>
                </a:spcBef>
                <a:spcAft>
                  <a:spcPct val="0"/>
                </a:spcAft>
                <a:defRPr/>
              </a:pPr>
              <a:r>
                <a:rPr altLang="en-US" lang="zh-CN" sz="1000">
                  <a:latin typeface="+mn-lt"/>
                  <a:ea typeface="+mn-ea"/>
                </a:rPr>
                <a:t>使得人们实现在线求医问药成为可能</a:t>
              </a:r>
            </a:p>
          </p:txBody>
        </p:sp>
        <p:grpSp>
          <p:nvGrpSpPr>
            <p:cNvPr id="14348" name="Group 332"/>
            <p:cNvGrpSpPr/>
            <p:nvPr/>
          </p:nvGrpSpPr>
          <p:grpSpPr>
            <a:xfrm>
              <a:off x="4643438" y="2786064"/>
              <a:ext cx="288476" cy="288476"/>
              <a:chOff x="4643438" y="2786064"/>
              <a:chExt cx="288476" cy="288476"/>
            </a:xfrm>
          </p:grpSpPr>
          <p:sp>
            <p:nvSpPr>
              <p:cNvPr id="123" name="Oval 326"/>
              <p:cNvSpPr/>
              <p:nvPr/>
            </p:nvSpPr>
            <p:spPr>
              <a:xfrm>
                <a:off x="4643438" y="2786064"/>
                <a:ext cx="288883" cy="28865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lang="en-US" sz="1350">
                  <a:solidFill>
                    <a:schemeClr val="tx1">
                      <a:lumMod val="85000"/>
                      <a:lumOff val="15000"/>
                    </a:schemeClr>
                  </a:solidFill>
                </a:endParaRPr>
              </a:p>
            </p:txBody>
          </p:sp>
          <p:sp>
            <p:nvSpPr>
              <p:cNvPr id="124" name="Freeform 26"/>
              <p:cNvSpPr/>
              <p:nvPr/>
            </p:nvSpPr>
            <p:spPr bwMode="auto">
              <a:xfrm>
                <a:off x="4735500" y="2871708"/>
                <a:ext cx="114283" cy="118950"/>
              </a:xfrm>
              <a:custGeom>
                <a:gdLst>
                  <a:gd fmla="*/ 103 w 274" name="T0"/>
                  <a:gd fmla="*/ 284 h 284" name="T1"/>
                  <a:gd fmla="*/ 80 w 274" name="T2"/>
                  <a:gd fmla="*/ 273 h 284" name="T3"/>
                  <a:gd fmla="*/ 9 w 274" name="T4"/>
                  <a:gd fmla="*/ 178 h 284" name="T5"/>
                  <a:gd fmla="*/ 14 w 274" name="T6"/>
                  <a:gd fmla="*/ 139 h 284" name="T7"/>
                  <a:gd fmla="*/ 53 w 274" name="T8"/>
                  <a:gd fmla="*/ 145 h 284" name="T9"/>
                  <a:gd fmla="*/ 100 w 274" name="T10"/>
                  <a:gd fmla="*/ 207 h 284" name="T11"/>
                  <a:gd fmla="*/ 219 w 274" name="T12"/>
                  <a:gd fmla="*/ 17 h 284" name="T13"/>
                  <a:gd fmla="*/ 257 w 274" name="T14"/>
                  <a:gd fmla="*/ 8 h 284" name="T15"/>
                  <a:gd fmla="*/ 266 w 274" name="T16"/>
                  <a:gd fmla="*/ 47 h 284" name="T17"/>
                  <a:gd fmla="*/ 126 w 274" name="T18"/>
                  <a:gd fmla="*/ 271 h 284" name="T19"/>
                  <a:gd fmla="*/ 104 w 274" name="T20"/>
                  <a:gd fmla="*/ 284 h 284" name="T21"/>
                  <a:gd fmla="*/ 103 w 274" name="T22"/>
                  <a:gd fmla="*/ 284 h 28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4" w="27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ct val="0"/>
                  </a:spcBef>
                  <a:spcAft>
                    <a:spcPct val="0"/>
                  </a:spcAft>
                  <a:defRPr/>
                </a:pPr>
                <a:endParaRPr lang="en-US" sz="1350">
                  <a:solidFill>
                    <a:schemeClr val="tx1">
                      <a:lumMod val="85000"/>
                      <a:lumOff val="15000"/>
                    </a:schemeClr>
                  </a:solidFill>
                  <a:latin typeface="+mn-lt"/>
                  <a:ea typeface="+mn-ea"/>
                </a:endParaRPr>
              </a:p>
            </p:txBody>
          </p:sp>
        </p:grpSp>
      </p:grpSp>
    </p:spTree>
  </p:cSld>
  <p:clrMapOvr>
    <a:masterClrMapping/>
  </p:clrMapOvr>
  <p:transition advClick="0" advTm="3000"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112"/>
                                        </p:tgtEl>
                                        <p:attrNameLst>
                                          <p:attrName>style.visibility</p:attrName>
                                        </p:attrNameLst>
                                      </p:cBhvr>
                                      <p:to>
                                        <p:strVal val="visible"/>
                                      </p:to>
                                    </p:set>
                                    <p:animEffect filter="fade" transition="in">
                                      <p:cBhvr>
                                        <p:cTn dur="600" id="7"/>
                                        <p:tgtEl>
                                          <p:spTgt spid="112"/>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112"/>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109"/>
                                        </p:tgtEl>
                                        <p:attrNameLst>
                                          <p:attrName>style.visibility</p:attrName>
                                        </p:attrNameLst>
                                      </p:cBhvr>
                                      <p:to>
                                        <p:strVal val="visible"/>
                                      </p:to>
                                    </p:set>
                                    <p:animEffect filter="wipe(left)" transition="in">
                                      <p:cBhvr>
                                        <p:cTn dur="750" id="12"/>
                                        <p:tgtEl>
                                          <p:spTgt spid="109"/>
                                        </p:tgtEl>
                                      </p:cBhvr>
                                    </p:animEffect>
                                  </p:childTnLst>
                                </p:cTn>
                              </p:par>
                            </p:childTnLst>
                          </p:cTn>
                        </p:par>
                        <p:par>
                          <p:cTn fill="hold" id="13" nodeType="afterGroup">
                            <p:stCondLst>
                              <p:cond delay="1500"/>
                            </p:stCondLst>
                            <p:childTnLst>
                              <p:par>
                                <p:cTn fill="hold" id="14" nodeType="afterEffect" presetClass="entr" presetID="53" presetSubtype="0">
                                  <p:stCondLst>
                                    <p:cond delay="0"/>
                                  </p:stCondLst>
                                  <p:childTnLst>
                                    <p:set>
                                      <p:cBhvr>
                                        <p:cTn dur="1" fill="hold" id="15">
                                          <p:stCondLst>
                                            <p:cond delay="0"/>
                                          </p:stCondLst>
                                        </p:cTn>
                                        <p:tgtEl>
                                          <p:spTgt spid="332"/>
                                        </p:tgtEl>
                                        <p:attrNameLst>
                                          <p:attrName>style.visibility</p:attrName>
                                        </p:attrNameLst>
                                      </p:cBhvr>
                                      <p:to>
                                        <p:strVal val="visible"/>
                                      </p:to>
                                    </p:set>
                                    <p:anim calcmode="lin" valueType="num">
                                      <p:cBhvr>
                                        <p:cTn dur="250" fill="hold" id="16"/>
                                        <p:tgtEl>
                                          <p:spTgt spid="332"/>
                                        </p:tgtEl>
                                        <p:attrNameLst>
                                          <p:attrName>ppt_w</p:attrName>
                                        </p:attrNameLst>
                                      </p:cBhvr>
                                      <p:tavLst>
                                        <p:tav tm="0">
                                          <p:val>
                                            <p:fltVal val="0"/>
                                          </p:val>
                                        </p:tav>
                                        <p:tav tm="100000">
                                          <p:val>
                                            <p:strVal val="#ppt_w"/>
                                          </p:val>
                                        </p:tav>
                                      </p:tavLst>
                                    </p:anim>
                                    <p:anim calcmode="lin" valueType="num">
                                      <p:cBhvr>
                                        <p:cTn dur="250" fill="hold" id="17"/>
                                        <p:tgtEl>
                                          <p:spTgt spid="332"/>
                                        </p:tgtEl>
                                        <p:attrNameLst>
                                          <p:attrName>ppt_h</p:attrName>
                                        </p:attrNameLst>
                                      </p:cBhvr>
                                      <p:tavLst>
                                        <p:tav tm="0">
                                          <p:val>
                                            <p:fltVal val="0"/>
                                          </p:val>
                                        </p:tav>
                                        <p:tav tm="100000">
                                          <p:val>
                                            <p:strVal val="#ppt_h"/>
                                          </p:val>
                                        </p:tav>
                                      </p:tavLst>
                                    </p:anim>
                                    <p:animEffect filter="fade" transition="in">
                                      <p:cBhvr>
                                        <p:cTn dur="250" id="18"/>
                                        <p:tgtEl>
                                          <p:spTgt spid="332"/>
                                        </p:tgtEl>
                                      </p:cBhvr>
                                    </p:animEffect>
                                  </p:childTnLst>
                                </p:cTn>
                              </p:par>
                              <p:par>
                                <p:cTn decel="100000" fill="hold" id="19" nodeType="withEffect" presetClass="emph" presetID="6" presetSubtype="0">
                                  <p:stCondLst>
                                    <p:cond delay="200"/>
                                  </p:stCondLst>
                                  <p:childTnLst>
                                    <p:animScale>
                                      <p:cBhvr>
                                        <p:cTn dur="250" fill="hold" id="20"/>
                                        <p:tgtEl>
                                          <p:spTgt spid="332"/>
                                        </p:tgtEl>
                                      </p:cBhvr>
                                      <p:by x="110000" y="110000"/>
                                    </p:animScale>
                                  </p:childTnLst>
                                </p:cTn>
                              </p:par>
                              <p:par>
                                <p:cTn decel="100000" fill="hold" id="21" nodeType="withEffect" presetClass="emph" presetID="6" presetSubtype="0">
                                  <p:stCondLst>
                                    <p:cond delay="300"/>
                                  </p:stCondLst>
                                  <p:childTnLst>
                                    <p:animScale>
                                      <p:cBhvr>
                                        <p:cTn dur="250" fill="hold" id="22"/>
                                        <p:tgtEl>
                                          <p:spTgt spid="332"/>
                                        </p:tgtEl>
                                      </p:cBhvr>
                                      <p:by x="91000" y="91000"/>
                                    </p:animScale>
                                  </p:childTnLst>
                                </p:cTn>
                              </p:par>
                            </p:childTnLst>
                          </p:cTn>
                        </p:par>
                      </p:childTnLst>
                    </p:cTn>
                  </p:par>
                  <p:par>
                    <p:cTn fill="hold" id="23" nodeType="clickPar">
                      <p:stCondLst>
                        <p:cond delay="indefinite"/>
                        <p:cond delay="0" evt="onBegin">
                          <p:tn val="22"/>
                        </p:cond>
                      </p:stCondLst>
                      <p:childTnLst>
                        <p:par>
                          <p:cTn fill="hold" id="24" nodeType="afterGroup">
                            <p:stCondLst>
                              <p:cond delay="0"/>
                            </p:stCondLst>
                            <p:childTnLst>
                              <p:par>
                                <p:cTn fill="hold" id="25" nodeType="clickEffect" presetClass="entr" presetID="22" presetSubtype="8">
                                  <p:stCondLst>
                                    <p:cond delay="0"/>
                                  </p:stCondLst>
                                  <p:childTnLst>
                                    <p:set>
                                      <p:cBhvr>
                                        <p:cTn dur="1" fill="hold" id="26">
                                          <p:stCondLst>
                                            <p:cond delay="0"/>
                                          </p:stCondLst>
                                        </p:cTn>
                                        <p:tgtEl>
                                          <p:spTgt spid="325"/>
                                        </p:tgtEl>
                                        <p:attrNameLst>
                                          <p:attrName>style.visibility</p:attrName>
                                        </p:attrNameLst>
                                      </p:cBhvr>
                                      <p:to>
                                        <p:strVal val="visible"/>
                                      </p:to>
                                    </p:set>
                                    <p:animEffect filter="wipe(left)" transition="in">
                                      <p:cBhvr>
                                        <p:cTn dur="500" id="27"/>
                                        <p:tgtEl>
                                          <p:spTgt spid="325"/>
                                        </p:tgtEl>
                                      </p:cBhvr>
                                    </p:animEffect>
                                  </p:childTnLst>
                                </p:cTn>
                              </p:par>
                            </p:childTnLst>
                          </p:cTn>
                        </p:par>
                      </p:childTnLst>
                    </p:cTn>
                  </p:par>
                  <p:par>
                    <p:cTn fill="hold" id="28" nodeType="clickPar">
                      <p:stCondLst>
                        <p:cond delay="indefinite"/>
                        <p:cond delay="0" evt="onBegin">
                          <p:tn val="27"/>
                        </p:cond>
                      </p:stCondLst>
                      <p:childTnLst>
                        <p:par>
                          <p:cTn fill="hold" id="29" nodeType="afterGroup">
                            <p:stCondLst>
                              <p:cond delay="0"/>
                            </p:stCondLst>
                            <p:childTnLst>
                              <p:par>
                                <p:cTn fill="hold" id="30" nodeType="clickEffect" presetClass="entr" presetID="22" presetSubtype="8">
                                  <p:stCondLst>
                                    <p:cond delay="0"/>
                                  </p:stCondLst>
                                  <p:childTnLst>
                                    <p:set>
                                      <p:cBhvr>
                                        <p:cTn dur="1" fill="hold" id="31">
                                          <p:stCondLst>
                                            <p:cond delay="0"/>
                                          </p:stCondLst>
                                        </p:cTn>
                                        <p:tgtEl>
                                          <p:spTgt spid="5"/>
                                        </p:tgtEl>
                                        <p:attrNameLst>
                                          <p:attrName>style.visibility</p:attrName>
                                        </p:attrNameLst>
                                      </p:cBhvr>
                                      <p:to>
                                        <p:strVal val="visible"/>
                                      </p:to>
                                    </p:set>
                                    <p:animEffect filter="wipe(left)" transition="in">
                                      <p:cBhvr>
                                        <p:cTn dur="500" id="32"/>
                                        <p:tgtEl>
                                          <p:spTgt spid="5"/>
                                        </p:tgtEl>
                                      </p:cBhvr>
                                    </p:animEffect>
                                  </p:childTnLst>
                                </p:cTn>
                              </p:par>
                            </p:childTnLst>
                          </p:cTn>
                        </p:par>
                        <p:par>
                          <p:cTn fill="hold" id="33" nodeType="afterGroup">
                            <p:stCondLst>
                              <p:cond delay="500"/>
                            </p:stCondLst>
                            <p:childTnLst>
                              <p:par>
                                <p:cTn decel="100000" fill="hold" id="34" nodeType="afterEffect" presetClass="entr" presetID="2" presetSubtype="4">
                                  <p:stCondLst>
                                    <p:cond delay="0"/>
                                  </p:stCondLst>
                                  <p:childTnLst>
                                    <p:set>
                                      <p:cBhvr>
                                        <p:cTn dur="1" fill="hold" id="35">
                                          <p:stCondLst>
                                            <p:cond delay="0"/>
                                          </p:stCondLst>
                                        </p:cTn>
                                        <p:tgtEl>
                                          <p:spTgt spid="6"/>
                                        </p:tgtEl>
                                        <p:attrNameLst>
                                          <p:attrName>style.visibility</p:attrName>
                                        </p:attrNameLst>
                                      </p:cBhvr>
                                      <p:to>
                                        <p:strVal val="visible"/>
                                      </p:to>
                                    </p:set>
                                    <p:anim calcmode="lin" valueType="num">
                                      <p:cBhvr additive="base">
                                        <p:cTn dur="500" fill="hold" id="36"/>
                                        <p:tgtEl>
                                          <p:spTgt spid="6"/>
                                        </p:tgtEl>
                                        <p:attrNameLst>
                                          <p:attrName>ppt_x</p:attrName>
                                        </p:attrNameLst>
                                      </p:cBhvr>
                                      <p:tavLst>
                                        <p:tav tm="0">
                                          <p:val>
                                            <p:strVal val="#ppt_x"/>
                                          </p:val>
                                        </p:tav>
                                        <p:tav tm="100000">
                                          <p:val>
                                            <p:strVal val="#ppt_x"/>
                                          </p:val>
                                        </p:tav>
                                      </p:tavLst>
                                    </p:anim>
                                    <p:anim calcmode="lin" valueType="num">
                                      <p:cBhvr additive="base">
                                        <p:cTn dur="500" fill="hold" id="37"/>
                                        <p:tgtEl>
                                          <p:spTgt spid="6"/>
                                        </p:tgtEl>
                                        <p:attrNameLst>
                                          <p:attrName>ppt_y</p:attrName>
                                        </p:attrNameLst>
                                      </p:cBhvr>
                                      <p:tavLst>
                                        <p:tav tm="0">
                                          <p:val>
                                            <p:strVal val="1+#ppt_h/2"/>
                                          </p:val>
                                        </p:tav>
                                        <p:tav tm="100000">
                                          <p:val>
                                            <p:strVal val="#ppt_y"/>
                                          </p:val>
                                        </p:tav>
                                      </p:tavLst>
                                    </p:anim>
                                  </p:childTnLst>
                                </p:cTn>
                              </p:par>
                            </p:childTnLst>
                          </p:cTn>
                        </p:par>
                        <p:par>
                          <p:cTn fill="hold" id="38" nodeType="afterGroup">
                            <p:stCondLst>
                              <p:cond delay="1000"/>
                            </p:stCondLst>
                            <p:childTnLst>
                              <p:par>
                                <p:cTn decel="100000" fill="hold" id="39" nodeType="afterEffect" presetClass="entr" presetID="2" presetSubtype="4">
                                  <p:stCondLst>
                                    <p:cond delay="0"/>
                                  </p:stCondLst>
                                  <p:childTnLst>
                                    <p:set>
                                      <p:cBhvr>
                                        <p:cTn dur="1" fill="hold" id="40">
                                          <p:stCondLst>
                                            <p:cond delay="0"/>
                                          </p:stCondLst>
                                        </p:cTn>
                                        <p:tgtEl>
                                          <p:spTgt spid="115"/>
                                        </p:tgtEl>
                                        <p:attrNameLst>
                                          <p:attrName>style.visibility</p:attrName>
                                        </p:attrNameLst>
                                      </p:cBhvr>
                                      <p:to>
                                        <p:strVal val="visible"/>
                                      </p:to>
                                    </p:set>
                                    <p:anim calcmode="lin" valueType="num">
                                      <p:cBhvr additive="base">
                                        <p:cTn dur="500" fill="hold" id="41"/>
                                        <p:tgtEl>
                                          <p:spTgt spid="115"/>
                                        </p:tgtEl>
                                        <p:attrNameLst>
                                          <p:attrName>ppt_x</p:attrName>
                                        </p:attrNameLst>
                                      </p:cBhvr>
                                      <p:tavLst>
                                        <p:tav tm="0">
                                          <p:val>
                                            <p:strVal val="#ppt_x"/>
                                          </p:val>
                                        </p:tav>
                                        <p:tav tm="100000">
                                          <p:val>
                                            <p:strVal val="#ppt_x"/>
                                          </p:val>
                                        </p:tav>
                                      </p:tavLst>
                                    </p:anim>
                                    <p:anim calcmode="lin" valueType="num">
                                      <p:cBhvr additive="base">
                                        <p:cTn dur="500" fill="hold" id="42"/>
                                        <p:tgtEl>
                                          <p:spTgt spid="115"/>
                                        </p:tgtEl>
                                        <p:attrNameLst>
                                          <p:attrName>ppt_y</p:attrName>
                                        </p:attrNameLst>
                                      </p:cBhvr>
                                      <p:tavLst>
                                        <p:tav tm="0">
                                          <p:val>
                                            <p:strVal val="1+#ppt_h/2"/>
                                          </p:val>
                                        </p:tav>
                                        <p:tav tm="100000">
                                          <p:val>
                                            <p:strVal val="#ppt_y"/>
                                          </p:val>
                                        </p:tav>
                                      </p:tavLst>
                                    </p:anim>
                                  </p:childTnLst>
                                </p:cTn>
                              </p:par>
                              <p:par>
                                <p:cTn decel="100000" fill="hold" id="43" nodeType="withEffect" presetClass="entr" presetID="2" presetSubtype="4">
                                  <p:stCondLst>
                                    <p:cond delay="500"/>
                                  </p:stCondLst>
                                  <p:childTnLst>
                                    <p:set>
                                      <p:cBhvr>
                                        <p:cTn dur="1" fill="hold" id="44">
                                          <p:stCondLst>
                                            <p:cond delay="0"/>
                                          </p:stCondLst>
                                        </p:cTn>
                                        <p:tgtEl>
                                          <p:spTgt spid="10"/>
                                        </p:tgtEl>
                                        <p:attrNameLst>
                                          <p:attrName>style.visibility</p:attrName>
                                        </p:attrNameLst>
                                      </p:cBhvr>
                                      <p:to>
                                        <p:strVal val="visible"/>
                                      </p:to>
                                    </p:set>
                                    <p:anim calcmode="lin" valueType="num">
                                      <p:cBhvr additive="base">
                                        <p:cTn dur="500" fill="hold" id="45"/>
                                        <p:tgtEl>
                                          <p:spTgt spid="10"/>
                                        </p:tgtEl>
                                        <p:attrNameLst>
                                          <p:attrName>ppt_x</p:attrName>
                                        </p:attrNameLst>
                                      </p:cBhvr>
                                      <p:tavLst>
                                        <p:tav tm="0">
                                          <p:val>
                                            <p:strVal val="#ppt_x"/>
                                          </p:val>
                                        </p:tav>
                                        <p:tav tm="100000">
                                          <p:val>
                                            <p:strVal val="#ppt_x"/>
                                          </p:val>
                                        </p:tav>
                                      </p:tavLst>
                                    </p:anim>
                                    <p:anim calcmode="lin" valueType="num">
                                      <p:cBhvr additive="base">
                                        <p:cTn dur="500" fill="hold" id="46"/>
                                        <p:tgtEl>
                                          <p:spTgt spid="10"/>
                                        </p:tgtEl>
                                        <p:attrNameLst>
                                          <p:attrName>ppt_y</p:attrName>
                                        </p:attrNameLst>
                                      </p:cBhvr>
                                      <p:tavLst>
                                        <p:tav tm="0">
                                          <p:val>
                                            <p:strVal val="1+#ppt_h/2"/>
                                          </p:val>
                                        </p:tav>
                                        <p:tav tm="100000">
                                          <p:val>
                                            <p:strVal val="#ppt_y"/>
                                          </p:val>
                                        </p:tav>
                                      </p:tavLst>
                                    </p:anim>
                                  </p:childTnLst>
                                </p:cTn>
                              </p:par>
                            </p:childTnLst>
                          </p:cTn>
                        </p:par>
                        <p:par>
                          <p:cTn fill="hold" id="47" nodeType="afterGroup">
                            <p:stCondLst>
                              <p:cond delay="2000"/>
                            </p:stCondLst>
                            <p:childTnLst>
                              <p:par>
                                <p:cTn decel="100000" fill="hold" id="48" nodeType="afterEffect" presetClass="entr" presetID="2" presetSubtype="4">
                                  <p:stCondLst>
                                    <p:cond delay="0"/>
                                  </p:stCondLst>
                                  <p:childTnLst>
                                    <p:set>
                                      <p:cBhvr>
                                        <p:cTn dur="1" fill="hold" id="49">
                                          <p:stCondLst>
                                            <p:cond delay="0"/>
                                          </p:stCondLst>
                                        </p:cTn>
                                        <p:tgtEl>
                                          <p:spTgt spid="120"/>
                                        </p:tgtEl>
                                        <p:attrNameLst>
                                          <p:attrName>style.visibility</p:attrName>
                                        </p:attrNameLst>
                                      </p:cBhvr>
                                      <p:to>
                                        <p:strVal val="visible"/>
                                      </p:to>
                                    </p:set>
                                    <p:anim calcmode="lin" valueType="num">
                                      <p:cBhvr additive="base">
                                        <p:cTn dur="500" fill="hold" id="50"/>
                                        <p:tgtEl>
                                          <p:spTgt spid="120"/>
                                        </p:tgtEl>
                                        <p:attrNameLst>
                                          <p:attrName>ppt_x</p:attrName>
                                        </p:attrNameLst>
                                      </p:cBhvr>
                                      <p:tavLst>
                                        <p:tav tm="0">
                                          <p:val>
                                            <p:strVal val="#ppt_x"/>
                                          </p:val>
                                        </p:tav>
                                        <p:tav tm="100000">
                                          <p:val>
                                            <p:strVal val="#ppt_x"/>
                                          </p:val>
                                        </p:tav>
                                      </p:tavLst>
                                    </p:anim>
                                    <p:anim calcmode="lin" valueType="num">
                                      <p:cBhvr additive="base">
                                        <p:cTn dur="500" fill="hold" id="51"/>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sp>
        <p:nvSpPr>
          <p:cNvPr id="12" name="Rectangle 11"/>
          <p:cNvSpPr/>
          <p:nvPr/>
        </p:nvSpPr>
        <p:spPr>
          <a:xfrm>
            <a:off x="0" y="3084513"/>
            <a:ext cx="9144000" cy="2344737"/>
          </a:xfrm>
          <a:prstGeom prst="rect">
            <a:avLst/>
          </a:prstGeom>
          <a:solidFill>
            <a:schemeClr val="accent1">
              <a:lumMod val="75000"/>
            </a:schemeClr>
          </a:solidFill>
          <a:ln>
            <a:noFill/>
          </a:ln>
        </p:spPr>
        <p:style>
          <a:lnRef idx="1">
            <a:schemeClr val="accent6"/>
          </a:lnRef>
          <a:fillRef idx="2">
            <a:schemeClr val="accent6"/>
          </a:fillRef>
          <a:effectRef idx="1">
            <a:schemeClr val="accent6"/>
          </a:effectRef>
          <a:fontRef idx="minor">
            <a:schemeClr val="dk1"/>
          </a:fontRef>
        </p:style>
        <p:txBody>
          <a:bodyPr anchor="ctr"/>
          <a:lstStyle/>
          <a:p>
            <a:pPr algn="ctr" defTabSz="685754" eaLnBrk="1" fontAlgn="auto" hangingPunct="1">
              <a:spcBef>
                <a:spcPct val="0"/>
              </a:spcBef>
              <a:spcAft>
                <a:spcPct val="0"/>
              </a:spcAft>
              <a:defRPr/>
            </a:pPr>
            <a:endParaRPr lang="id-ID" sz="1350"/>
          </a:p>
        </p:txBody>
      </p:sp>
      <p:sp>
        <p:nvSpPr>
          <p:cNvPr id="9" name="Rectangle 8"/>
          <p:cNvSpPr>
            <a:spLocks noChangeArrowheads="1"/>
          </p:cNvSpPr>
          <p:nvPr/>
        </p:nvSpPr>
        <p:spPr bwMode="auto">
          <a:xfrm>
            <a:off x="428625" y="1500188"/>
            <a:ext cx="3929063" cy="13716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lnSpc>
                <a:spcPct val="150000"/>
              </a:lnSpc>
            </a:pPr>
            <a:r>
              <a:rPr altLang="zh-CN" lang="en-US" sz="1400"/>
              <a:t>+就是跨界，就是变革，就是开放，就是重塑融合。敢于跨界了，创新的基础就更坚实；融合协同了，群体智能才会实现，从研发到产业化的路径才会更垂直。</a:t>
            </a:r>
          </a:p>
        </p:txBody>
      </p:sp>
      <p:grpSp>
        <p:nvGrpSpPr>
          <p:cNvPr id="3" name="Group 187"/>
          <p:cNvGrpSpPr/>
          <p:nvPr/>
        </p:nvGrpSpPr>
        <p:grpSpPr>
          <a:xfrm>
            <a:off x="5072063" y="3446463"/>
            <a:ext cx="3449637" cy="1330325"/>
            <a:chOff x="5072066" y="3446772"/>
            <a:chExt cx="3448847" cy="1329815"/>
          </a:xfrm>
        </p:grpSpPr>
        <p:sp>
          <p:nvSpPr>
            <p:cNvPr id="10" name="Rectangle 9"/>
            <p:cNvSpPr/>
            <p:nvPr/>
          </p:nvSpPr>
          <p:spPr>
            <a:xfrm>
              <a:off x="5072066" y="3714956"/>
              <a:ext cx="3448847" cy="1051157"/>
            </a:xfrm>
            <a:prstGeom prst="rect">
              <a:avLst/>
            </a:prstGeom>
          </p:spPr>
          <p:txBody>
            <a:bodyPr>
              <a:spAutoFit/>
            </a:bodyPr>
            <a:lstStyle/>
            <a:p>
              <a:pPr defTabSz="685754" eaLnBrk="1" fontAlgn="auto" hangingPunct="1">
                <a:lnSpc>
                  <a:spcPct val="150000"/>
                </a:lnSpc>
                <a:spcBef>
                  <a:spcPct val="0"/>
                </a:spcBef>
                <a:spcAft>
                  <a:spcPct val="0"/>
                </a:spcAft>
                <a:defRPr/>
              </a:pPr>
              <a:r>
                <a:rPr altLang="en-US" lang="zh-CN" sz="1050">
                  <a:solidFill>
                    <a:schemeClr val="bg1"/>
                  </a:solidFill>
                  <a:latin typeface="+mn-lt"/>
                  <a:ea typeface="+mn-ea"/>
                </a:rPr>
                <a:t>信息革命、全球化、互联网业已打破了原有的社会结构、经济结构、地缘结构、文化结构。权力、议事规则、话语权不断在发生变化。互联网+社会治理、虚拟社会治理会是很大的不同</a:t>
              </a:r>
            </a:p>
          </p:txBody>
        </p:sp>
        <p:sp>
          <p:nvSpPr>
            <p:cNvPr id="15466" name="Rectangle 100"/>
            <p:cNvSpPr>
              <a:spLocks noChangeArrowheads="1"/>
            </p:cNvSpPr>
            <p:nvPr/>
          </p:nvSpPr>
          <p:spPr bwMode="auto">
            <a:xfrm>
              <a:off x="5072066" y="3446772"/>
              <a:ext cx="893875" cy="30468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lang="zh-CN" sz="1400">
                  <a:solidFill>
                    <a:schemeClr val="bg1"/>
                  </a:solidFill>
                  <a:ea typeface="Open Sans"/>
                  <a:cs typeface="Open Sans"/>
                </a:rPr>
                <a:t>重塑结构</a:t>
              </a:r>
            </a:p>
          </p:txBody>
        </p:sp>
      </p:grpSp>
      <p:grpSp>
        <p:nvGrpSpPr>
          <p:cNvPr id="186" name="Group 185"/>
          <p:cNvGrpSpPr/>
          <p:nvPr/>
        </p:nvGrpSpPr>
        <p:grpSpPr>
          <a:xfrm>
            <a:off x="5072063" y="1363663"/>
            <a:ext cx="3286125" cy="1512887"/>
            <a:chOff x="5072066" y="1190152"/>
            <a:chExt cx="3286148" cy="1512545"/>
          </a:xfrm>
        </p:grpSpPr>
        <p:sp>
          <p:nvSpPr>
            <p:cNvPr id="15463" name="Rectangle 186"/>
            <p:cNvSpPr>
              <a:spLocks noChangeArrowheads="1"/>
            </p:cNvSpPr>
            <p:nvPr/>
          </p:nvSpPr>
          <p:spPr bwMode="auto">
            <a:xfrm>
              <a:off x="5072065" y="1190152"/>
              <a:ext cx="995687" cy="33520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lang="zh-CN" sz="1600">
                  <a:solidFill>
                    <a:schemeClr val="accent1"/>
                  </a:solidFill>
                  <a:latin charset="-122" pitchFamily="34" typeface="微软雅黑"/>
                  <a:ea typeface="Open Sans"/>
                  <a:cs typeface="Open Sans"/>
                </a:rPr>
                <a:t>跨界融合</a:t>
              </a:r>
            </a:p>
          </p:txBody>
        </p:sp>
        <p:sp>
          <p:nvSpPr>
            <p:cNvPr id="15464" name="Rectangle 191"/>
            <p:cNvSpPr>
              <a:spLocks noChangeArrowheads="1"/>
            </p:cNvSpPr>
            <p:nvPr/>
          </p:nvSpPr>
          <p:spPr bwMode="auto">
            <a:xfrm>
              <a:off x="5072066" y="1571618"/>
              <a:ext cx="3286148" cy="11198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indent="-355600" marL="355600">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lnSpc>
                  <a:spcPct val="150000"/>
                </a:lnSpc>
                <a:buFont charset="0" panose="020b0604020202020204" pitchFamily="34" typeface="Arial"/>
                <a:buAutoNum type="romanUcPeriod"/>
              </a:pPr>
              <a:r>
                <a:rPr altLang="en-US" lang="zh-CN" sz="900"/>
                <a:t>融合本身也指代身份的融合，客户消费转化为投资，伙伴参与创新，等等，不一而足</a:t>
              </a:r>
            </a:p>
            <a:p>
              <a:pPr eaLnBrk="1" hangingPunct="1">
                <a:lnSpc>
                  <a:spcPct val="150000"/>
                </a:lnSpc>
                <a:buFont charset="0" panose="020b0604020202020204" pitchFamily="34" typeface="Arial"/>
                <a:buAutoNum type="romanUcPeriod"/>
              </a:pPr>
              <a:r>
                <a:rPr altLang="en-US" lang="zh-CN" sz="900"/>
                <a:t>中国粗放的资源驱动型增长方式早就难以为继，必须转变到创新驱动发展这条正确的道路上来。这正是互联网的特质，用所谓的互联网思维来求变、自我革命</a:t>
              </a:r>
            </a:p>
          </p:txBody>
        </p:sp>
      </p:grpSp>
      <p:grpSp>
        <p:nvGrpSpPr>
          <p:cNvPr id="367" name="Group 846"/>
          <p:cNvGrpSpPr>
            <a:grpSpLocks noChangeAspect="1"/>
          </p:cNvGrpSpPr>
          <p:nvPr/>
        </p:nvGrpSpPr>
        <p:grpSpPr>
          <a:xfrm>
            <a:off x="1123950" y="3519488"/>
            <a:ext cx="2427288" cy="1677987"/>
            <a:chOff x="2471" y="1335"/>
            <a:chExt cx="825" cy="570"/>
          </a:xfrm>
        </p:grpSpPr>
        <p:sp>
          <p:nvSpPr>
            <p:cNvPr id="368" name="Freeform 847"/>
            <p:cNvSpPr/>
            <p:nvPr/>
          </p:nvSpPr>
          <p:spPr bwMode="auto">
            <a:xfrm>
              <a:off x="2731" y="1734"/>
              <a:ext cx="231" cy="9"/>
            </a:xfrm>
            <a:custGeom>
              <a:gdLst>
                <a:gd fmla="*/ 0 w 97" name="T0"/>
                <a:gd fmla="*/ 0 h 4" name="T1"/>
                <a:gd fmla="*/ 5 w 97" name="T2"/>
                <a:gd fmla="*/ 4 h 4" name="T3"/>
                <a:gd fmla="*/ 92 w 97" name="T4"/>
                <a:gd fmla="*/ 4 h 4" name="T5"/>
                <a:gd fmla="*/ 97 w 97" name="T6"/>
                <a:gd fmla="*/ 0 h 4" name="T7"/>
                <a:gd fmla="*/ 0 w 97" name="T8"/>
                <a:gd fmla="*/ 0 h 4" name="T9"/>
              </a:gdLst>
              <a:cxnLst>
                <a:cxn ang="0">
                  <a:pos x="T0" y="T1"/>
                </a:cxn>
                <a:cxn ang="0">
                  <a:pos x="T2" y="T3"/>
                </a:cxn>
                <a:cxn ang="0">
                  <a:pos x="T4" y="T5"/>
                </a:cxn>
                <a:cxn ang="0">
                  <a:pos x="T6" y="T7"/>
                </a:cxn>
                <a:cxn ang="0">
                  <a:pos x="T8" y="T9"/>
                </a:cxn>
              </a:cxnLst>
              <a:rect b="b" l="0" r="r" t="0"/>
              <a:pathLst>
                <a:path h="4" w="97">
                  <a:moveTo>
                    <a:pt x="0" y="0"/>
                  </a:moveTo>
                  <a:cubicBezTo>
                    <a:pt x="1" y="2"/>
                    <a:pt x="2" y="4"/>
                    <a:pt x="5" y="4"/>
                  </a:cubicBezTo>
                  <a:cubicBezTo>
                    <a:pt x="92" y="4"/>
                    <a:pt x="92" y="4"/>
                    <a:pt x="92" y="4"/>
                  </a:cubicBezTo>
                  <a:cubicBezTo>
                    <a:pt x="95" y="4"/>
                    <a:pt x="96" y="2"/>
                    <a:pt x="97" y="0"/>
                  </a:cubicBezTo>
                  <a:lnTo>
                    <a:pt x="0" y="0"/>
                  </a:lnTo>
                  <a:close/>
                </a:path>
              </a:pathLst>
            </a:custGeom>
            <a:solidFill>
              <a:srgbClr val="CCCCCC"/>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9" name="Freeform 848"/>
            <p:cNvSpPr/>
            <p:nvPr/>
          </p:nvSpPr>
          <p:spPr bwMode="auto">
            <a:xfrm>
              <a:off x="2533" y="1335"/>
              <a:ext cx="627" cy="396"/>
            </a:xfrm>
            <a:custGeom>
              <a:gdLst>
                <a:gd fmla="*/ 6 w 263" name="T0"/>
                <a:gd fmla="*/ 166 h 166" name="T1"/>
                <a:gd fmla="*/ 257 w 263" name="T2"/>
                <a:gd fmla="*/ 166 h 166" name="T3"/>
                <a:gd fmla="*/ 263 w 263" name="T4"/>
                <a:gd fmla="*/ 166 h 166" name="T5"/>
                <a:gd fmla="*/ 263 w 263" name="T6"/>
                <a:gd fmla="*/ 7 h 166" name="T7"/>
                <a:gd fmla="*/ 257 w 263" name="T8"/>
                <a:gd fmla="*/ 0 h 166" name="T9"/>
                <a:gd fmla="*/ 6 w 263" name="T10"/>
                <a:gd fmla="*/ 0 h 166" name="T11"/>
                <a:gd fmla="*/ 0 w 263" name="T12"/>
                <a:gd fmla="*/ 7 h 166" name="T13"/>
                <a:gd fmla="*/ 0 w 263" name="T14"/>
                <a:gd fmla="*/ 166 h 166" name="T15"/>
                <a:gd fmla="*/ 6 w 263" name="T16"/>
                <a:gd fmla="*/ 166 h 16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6" w="263">
                  <a:moveTo>
                    <a:pt x="6" y="166"/>
                  </a:moveTo>
                  <a:cubicBezTo>
                    <a:pt x="257" y="166"/>
                    <a:pt x="257" y="166"/>
                    <a:pt x="257" y="166"/>
                  </a:cubicBezTo>
                  <a:cubicBezTo>
                    <a:pt x="263" y="166"/>
                    <a:pt x="263" y="166"/>
                    <a:pt x="263" y="166"/>
                  </a:cubicBezTo>
                  <a:cubicBezTo>
                    <a:pt x="263" y="7"/>
                    <a:pt x="263" y="7"/>
                    <a:pt x="263" y="7"/>
                  </a:cubicBezTo>
                  <a:cubicBezTo>
                    <a:pt x="263" y="3"/>
                    <a:pt x="261" y="0"/>
                    <a:pt x="257" y="0"/>
                  </a:cubicBezTo>
                  <a:cubicBezTo>
                    <a:pt x="6" y="0"/>
                    <a:pt x="6" y="0"/>
                    <a:pt x="6" y="0"/>
                  </a:cubicBezTo>
                  <a:cubicBezTo>
                    <a:pt x="2" y="0"/>
                    <a:pt x="0" y="3"/>
                    <a:pt x="0" y="7"/>
                  </a:cubicBezTo>
                  <a:cubicBezTo>
                    <a:pt x="0" y="166"/>
                    <a:pt x="0" y="166"/>
                    <a:pt x="0" y="166"/>
                  </a:cubicBezTo>
                  <a:cubicBezTo>
                    <a:pt x="6" y="166"/>
                    <a:pt x="6" y="166"/>
                    <a:pt x="6" y="166"/>
                  </a:cubicBezTo>
                </a:path>
              </a:pathLst>
            </a:custGeom>
            <a:solidFill>
              <a:srgbClr val="F2F2F2"/>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0" name="Freeform 849"/>
            <p:cNvSpPr>
              <a:spLocks noEditPoints="1"/>
            </p:cNvSpPr>
            <p:nvPr/>
          </p:nvSpPr>
          <p:spPr bwMode="auto">
            <a:xfrm>
              <a:off x="2531" y="1335"/>
              <a:ext cx="631" cy="399"/>
            </a:xfrm>
            <a:custGeom>
              <a:gdLst>
                <a:gd fmla="*/ 264 w 265" name="T0"/>
                <a:gd fmla="*/ 167 h 167" name="T1"/>
                <a:gd fmla="*/ 1 w 265" name="T2"/>
                <a:gd fmla="*/ 167 h 167" name="T3"/>
                <a:gd fmla="*/ 0 w 265" name="T4"/>
                <a:gd fmla="*/ 166 h 167" name="T5"/>
                <a:gd fmla="*/ 0 w 265" name="T6"/>
                <a:gd fmla="*/ 7 h 167" name="T7"/>
                <a:gd fmla="*/ 7 w 265" name="T8"/>
                <a:gd fmla="*/ 0 h 167" name="T9"/>
                <a:gd fmla="*/ 258 w 265" name="T10"/>
                <a:gd fmla="*/ 0 h 167" name="T11"/>
                <a:gd fmla="*/ 265 w 265" name="T12"/>
                <a:gd fmla="*/ 7 h 167" name="T13"/>
                <a:gd fmla="*/ 265 w 265" name="T14"/>
                <a:gd fmla="*/ 166 h 167" name="T15"/>
                <a:gd fmla="*/ 264 w 265" name="T16"/>
                <a:gd fmla="*/ 167 h 167" name="T17"/>
                <a:gd fmla="*/ 1 w 265" name="T18"/>
                <a:gd fmla="*/ 166 h 167" name="T19"/>
                <a:gd fmla="*/ 264 w 265" name="T20"/>
                <a:gd fmla="*/ 166 h 167" name="T21"/>
                <a:gd fmla="*/ 264 w 265" name="T22"/>
                <a:gd fmla="*/ 7 h 167" name="T23"/>
                <a:gd fmla="*/ 258 w 265" name="T24"/>
                <a:gd fmla="*/ 1 h 167" name="T25"/>
                <a:gd fmla="*/ 7 w 265" name="T26"/>
                <a:gd fmla="*/ 1 h 167" name="T27"/>
                <a:gd fmla="*/ 1 w 265" name="T28"/>
                <a:gd fmla="*/ 7 h 167" name="T29"/>
                <a:gd fmla="*/ 1 w 265" name="T30"/>
                <a:gd fmla="*/ 166 h 167"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67" w="265">
                  <a:moveTo>
                    <a:pt x="264" y="167"/>
                  </a:moveTo>
                  <a:cubicBezTo>
                    <a:pt x="1" y="167"/>
                    <a:pt x="1" y="167"/>
                    <a:pt x="1" y="167"/>
                  </a:cubicBezTo>
                  <a:cubicBezTo>
                    <a:pt x="0" y="166"/>
                    <a:pt x="0" y="166"/>
                    <a:pt x="0" y="166"/>
                  </a:cubicBezTo>
                  <a:cubicBezTo>
                    <a:pt x="0" y="7"/>
                    <a:pt x="0" y="7"/>
                    <a:pt x="0" y="7"/>
                  </a:cubicBezTo>
                  <a:cubicBezTo>
                    <a:pt x="0" y="3"/>
                    <a:pt x="3" y="0"/>
                    <a:pt x="7" y="0"/>
                  </a:cubicBezTo>
                  <a:cubicBezTo>
                    <a:pt x="258" y="0"/>
                    <a:pt x="258" y="0"/>
                    <a:pt x="258" y="0"/>
                  </a:cubicBezTo>
                  <a:cubicBezTo>
                    <a:pt x="262" y="0"/>
                    <a:pt x="265" y="3"/>
                    <a:pt x="265" y="7"/>
                  </a:cubicBezTo>
                  <a:cubicBezTo>
                    <a:pt x="265" y="166"/>
                    <a:pt x="265" y="166"/>
                    <a:pt x="265" y="166"/>
                  </a:cubicBezTo>
                  <a:cubicBezTo>
                    <a:pt x="264" y="167"/>
                    <a:pt x="264" y="167"/>
                    <a:pt x="264" y="167"/>
                  </a:cubicBezTo>
                  <a:moveTo>
                    <a:pt x="1" y="166"/>
                  </a:moveTo>
                  <a:cubicBezTo>
                    <a:pt x="264" y="166"/>
                    <a:pt x="264" y="166"/>
                    <a:pt x="264" y="166"/>
                  </a:cubicBezTo>
                  <a:cubicBezTo>
                    <a:pt x="264" y="7"/>
                    <a:pt x="264" y="7"/>
                    <a:pt x="264" y="7"/>
                  </a:cubicBezTo>
                  <a:cubicBezTo>
                    <a:pt x="264" y="4"/>
                    <a:pt x="261" y="1"/>
                    <a:pt x="258" y="1"/>
                  </a:cubicBezTo>
                  <a:cubicBezTo>
                    <a:pt x="7" y="1"/>
                    <a:pt x="7" y="1"/>
                    <a:pt x="7" y="1"/>
                  </a:cubicBezTo>
                  <a:cubicBezTo>
                    <a:pt x="4" y="1"/>
                    <a:pt x="1" y="4"/>
                    <a:pt x="1" y="7"/>
                  </a:cubicBezTo>
                  <a:cubicBezTo>
                    <a:pt x="1" y="166"/>
                    <a:pt x="1" y="166"/>
                    <a:pt x="1" y="166"/>
                  </a:cubicBezTo>
                </a:path>
              </a:pathLst>
            </a:custGeom>
            <a:solidFill>
              <a:srgbClr val="B3B3B3"/>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1" name="Rectangle 850"/>
            <p:cNvSpPr>
              <a:spLocks noChangeArrowheads="1"/>
            </p:cNvSpPr>
            <p:nvPr/>
          </p:nvSpPr>
          <p:spPr bwMode="auto">
            <a:xfrm>
              <a:off x="2572" y="1373"/>
              <a:ext cx="550" cy="320"/>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2" name="Rectangle 851"/>
            <p:cNvSpPr>
              <a:spLocks noChangeArrowheads="1"/>
            </p:cNvSpPr>
            <p:nvPr/>
          </p:nvSpPr>
          <p:spPr bwMode="auto">
            <a:xfrm>
              <a:off x="2572" y="1373"/>
              <a:ext cx="550" cy="3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3" name="Freeform 852"/>
            <p:cNvSpPr>
              <a:spLocks noEditPoints="1"/>
            </p:cNvSpPr>
            <p:nvPr/>
          </p:nvSpPr>
          <p:spPr bwMode="auto">
            <a:xfrm>
              <a:off x="2569" y="1373"/>
              <a:ext cx="555" cy="322"/>
            </a:xfrm>
            <a:custGeom>
              <a:gdLst>
                <a:gd fmla="*/ 553 w 555" name="T0"/>
                <a:gd fmla="*/ 322 h 322" name="T1"/>
                <a:gd fmla="*/ 3 w 555" name="T2"/>
                <a:gd fmla="*/ 322 h 322" name="T3"/>
                <a:gd fmla="*/ 0 w 555" name="T4"/>
                <a:gd fmla="*/ 320 h 322" name="T5"/>
                <a:gd fmla="*/ 0 w 555" name="T6"/>
                <a:gd fmla="*/ 0 h 322" name="T7"/>
                <a:gd fmla="*/ 3 w 555" name="T8"/>
                <a:gd fmla="*/ 0 h 322" name="T9"/>
                <a:gd fmla="*/ 553 w 555" name="T10"/>
                <a:gd fmla="*/ 0 h 322" name="T11"/>
                <a:gd fmla="*/ 555 w 555" name="T12"/>
                <a:gd fmla="*/ 0 h 322" name="T13"/>
                <a:gd fmla="*/ 555 w 555" name="T14"/>
                <a:gd fmla="*/ 320 h 322" name="T15"/>
                <a:gd fmla="*/ 553 w 555" name="T16"/>
                <a:gd fmla="*/ 322 h 322" name="T17"/>
                <a:gd fmla="*/ 3 w 555" name="T18"/>
                <a:gd fmla="*/ 320 h 322" name="T19"/>
                <a:gd fmla="*/ 553 w 555" name="T20"/>
                <a:gd fmla="*/ 320 h 322" name="T21"/>
                <a:gd fmla="*/ 553 w 555" name="T22"/>
                <a:gd fmla="*/ 2 h 322" name="T23"/>
                <a:gd fmla="*/ 3 w 555" name="T24"/>
                <a:gd fmla="*/ 2 h 322" name="T25"/>
                <a:gd fmla="*/ 3 w 555" name="T26"/>
                <a:gd fmla="*/ 320 h 3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22" w="555">
                  <a:moveTo>
                    <a:pt x="553" y="322"/>
                  </a:moveTo>
                  <a:lnTo>
                    <a:pt x="3" y="322"/>
                  </a:lnTo>
                  <a:lnTo>
                    <a:pt x="0" y="320"/>
                  </a:lnTo>
                  <a:lnTo>
                    <a:pt x="0" y="0"/>
                  </a:lnTo>
                  <a:lnTo>
                    <a:pt x="3" y="0"/>
                  </a:lnTo>
                  <a:lnTo>
                    <a:pt x="553" y="0"/>
                  </a:lnTo>
                  <a:lnTo>
                    <a:pt x="555" y="0"/>
                  </a:lnTo>
                  <a:lnTo>
                    <a:pt x="555" y="320"/>
                  </a:lnTo>
                  <a:lnTo>
                    <a:pt x="553" y="322"/>
                  </a:lnTo>
                  <a:close/>
                  <a:moveTo>
                    <a:pt x="3" y="320"/>
                  </a:moveTo>
                  <a:lnTo>
                    <a:pt x="553" y="320"/>
                  </a:lnTo>
                  <a:lnTo>
                    <a:pt x="553" y="2"/>
                  </a:lnTo>
                  <a:lnTo>
                    <a:pt x="3" y="2"/>
                  </a:lnTo>
                  <a:lnTo>
                    <a:pt x="3" y="320"/>
                  </a:lnTo>
                  <a:close/>
                </a:path>
              </a:pathLst>
            </a:custGeom>
            <a:solidFill>
              <a:srgbClr val="B3B3B3"/>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4" name="Freeform 853"/>
            <p:cNvSpPr>
              <a:spLocks noEditPoints="1"/>
            </p:cNvSpPr>
            <p:nvPr/>
          </p:nvSpPr>
          <p:spPr bwMode="auto">
            <a:xfrm>
              <a:off x="2569" y="1373"/>
              <a:ext cx="555" cy="322"/>
            </a:xfrm>
            <a:custGeom>
              <a:gdLst>
                <a:gd fmla="*/ 553 w 555" name="T0"/>
                <a:gd fmla="*/ 322 h 322" name="T1"/>
                <a:gd fmla="*/ 3 w 555" name="T2"/>
                <a:gd fmla="*/ 322 h 322" name="T3"/>
                <a:gd fmla="*/ 0 w 555" name="T4"/>
                <a:gd fmla="*/ 320 h 322" name="T5"/>
                <a:gd fmla="*/ 0 w 555" name="T6"/>
                <a:gd fmla="*/ 0 h 322" name="T7"/>
                <a:gd fmla="*/ 3 w 555" name="T8"/>
                <a:gd fmla="*/ 0 h 322" name="T9"/>
                <a:gd fmla="*/ 553 w 555" name="T10"/>
                <a:gd fmla="*/ 0 h 322" name="T11"/>
                <a:gd fmla="*/ 555 w 555" name="T12"/>
                <a:gd fmla="*/ 0 h 322" name="T13"/>
                <a:gd fmla="*/ 555 w 555" name="T14"/>
                <a:gd fmla="*/ 320 h 322" name="T15"/>
                <a:gd fmla="*/ 553 w 555" name="T16"/>
                <a:gd fmla="*/ 322 h 322" name="T17"/>
                <a:gd fmla="*/ 3 w 555" name="T18"/>
                <a:gd fmla="*/ 320 h 322" name="T19"/>
                <a:gd fmla="*/ 553 w 555" name="T20"/>
                <a:gd fmla="*/ 320 h 322" name="T21"/>
                <a:gd fmla="*/ 553 w 555" name="T22"/>
                <a:gd fmla="*/ 2 h 322" name="T23"/>
                <a:gd fmla="*/ 3 w 555" name="T24"/>
                <a:gd fmla="*/ 2 h 322" name="T25"/>
                <a:gd fmla="*/ 3 w 555" name="T26"/>
                <a:gd fmla="*/ 320 h 3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22" w="555">
                  <a:moveTo>
                    <a:pt x="553" y="322"/>
                  </a:moveTo>
                  <a:lnTo>
                    <a:pt x="3" y="322"/>
                  </a:lnTo>
                  <a:lnTo>
                    <a:pt x="0" y="320"/>
                  </a:lnTo>
                  <a:lnTo>
                    <a:pt x="0" y="0"/>
                  </a:lnTo>
                  <a:lnTo>
                    <a:pt x="3" y="0"/>
                  </a:lnTo>
                  <a:lnTo>
                    <a:pt x="553" y="0"/>
                  </a:lnTo>
                  <a:lnTo>
                    <a:pt x="555" y="0"/>
                  </a:lnTo>
                  <a:lnTo>
                    <a:pt x="555" y="320"/>
                  </a:lnTo>
                  <a:lnTo>
                    <a:pt x="553" y="322"/>
                  </a:lnTo>
                  <a:moveTo>
                    <a:pt x="3" y="320"/>
                  </a:moveTo>
                  <a:lnTo>
                    <a:pt x="553" y="320"/>
                  </a:lnTo>
                  <a:lnTo>
                    <a:pt x="553" y="2"/>
                  </a:lnTo>
                  <a:lnTo>
                    <a:pt x="3" y="2"/>
                  </a:lnTo>
                  <a:lnTo>
                    <a:pt x="3" y="3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5" name="Freeform 854"/>
            <p:cNvSpPr/>
            <p:nvPr/>
          </p:nvSpPr>
          <p:spPr bwMode="auto">
            <a:xfrm>
              <a:off x="2474" y="1734"/>
              <a:ext cx="746" cy="35"/>
            </a:xfrm>
            <a:custGeom>
              <a:gdLst>
                <a:gd fmla="*/ 313 w 313" name="T0"/>
                <a:gd fmla="*/ 0 h 15" name="T1"/>
                <a:gd fmla="*/ 205 w 313" name="T2"/>
                <a:gd fmla="*/ 0 h 15" name="T3"/>
                <a:gd fmla="*/ 200 w 313" name="T4"/>
                <a:gd fmla="*/ 4 h 15" name="T5"/>
                <a:gd fmla="*/ 113 w 313" name="T6"/>
                <a:gd fmla="*/ 4 h 15" name="T7"/>
                <a:gd fmla="*/ 108 w 313" name="T8"/>
                <a:gd fmla="*/ 0 h 15" name="T9"/>
                <a:gd fmla="*/ 0 w 313" name="T10"/>
                <a:gd fmla="*/ 0 h 15" name="T11"/>
                <a:gd fmla="*/ 0 w 313" name="T12"/>
                <a:gd fmla="*/ 2 h 15" name="T13"/>
                <a:gd fmla="*/ 0 w 313" name="T14"/>
                <a:gd fmla="*/ 6 h 15" name="T15"/>
                <a:gd fmla="*/ 14 w 313" name="T16"/>
                <a:gd fmla="*/ 15 h 15" name="T17"/>
                <a:gd fmla="*/ 299 w 313" name="T18"/>
                <a:gd fmla="*/ 15 h 15" name="T19"/>
                <a:gd fmla="*/ 313 w 313" name="T20"/>
                <a:gd fmla="*/ 6 h 15" name="T21"/>
                <a:gd fmla="*/ 313 w 313" name="T22"/>
                <a:gd fmla="*/ 2 h 15" name="T23"/>
                <a:gd fmla="*/ 313 w 313" name="T24"/>
                <a:gd fmla="*/ 0 h 1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5" w="313">
                  <a:moveTo>
                    <a:pt x="313" y="0"/>
                  </a:moveTo>
                  <a:cubicBezTo>
                    <a:pt x="205" y="0"/>
                    <a:pt x="205" y="0"/>
                    <a:pt x="205" y="0"/>
                  </a:cubicBezTo>
                  <a:cubicBezTo>
                    <a:pt x="204" y="2"/>
                    <a:pt x="203" y="4"/>
                    <a:pt x="200" y="4"/>
                  </a:cubicBezTo>
                  <a:cubicBezTo>
                    <a:pt x="113" y="4"/>
                    <a:pt x="113" y="4"/>
                    <a:pt x="113" y="4"/>
                  </a:cubicBezTo>
                  <a:cubicBezTo>
                    <a:pt x="110" y="4"/>
                    <a:pt x="109" y="2"/>
                    <a:pt x="108" y="0"/>
                  </a:cubicBezTo>
                  <a:cubicBezTo>
                    <a:pt x="0" y="0"/>
                    <a:pt x="0" y="0"/>
                    <a:pt x="0" y="0"/>
                  </a:cubicBezTo>
                  <a:cubicBezTo>
                    <a:pt x="0" y="1"/>
                    <a:pt x="0" y="1"/>
                    <a:pt x="0" y="2"/>
                  </a:cubicBezTo>
                  <a:cubicBezTo>
                    <a:pt x="0" y="6"/>
                    <a:pt x="0" y="6"/>
                    <a:pt x="0" y="6"/>
                  </a:cubicBezTo>
                  <a:cubicBezTo>
                    <a:pt x="0" y="14"/>
                    <a:pt x="6" y="15"/>
                    <a:pt x="14" y="15"/>
                  </a:cubicBezTo>
                  <a:cubicBezTo>
                    <a:pt x="299" y="15"/>
                    <a:pt x="299" y="15"/>
                    <a:pt x="299" y="15"/>
                  </a:cubicBezTo>
                  <a:cubicBezTo>
                    <a:pt x="307" y="15"/>
                    <a:pt x="313" y="14"/>
                    <a:pt x="313" y="6"/>
                  </a:cubicBezTo>
                  <a:cubicBezTo>
                    <a:pt x="313" y="2"/>
                    <a:pt x="313" y="2"/>
                    <a:pt x="313" y="2"/>
                  </a:cubicBezTo>
                  <a:cubicBezTo>
                    <a:pt x="313" y="1"/>
                    <a:pt x="313" y="1"/>
                    <a:pt x="313" y="0"/>
                  </a:cubicBezTo>
                </a:path>
              </a:pathLst>
            </a:custGeom>
            <a:solidFill>
              <a:srgbClr val="E6E6E6"/>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6" name="Freeform 855"/>
            <p:cNvSpPr>
              <a:spLocks noEditPoints="1"/>
            </p:cNvSpPr>
            <p:nvPr/>
          </p:nvSpPr>
          <p:spPr bwMode="auto">
            <a:xfrm>
              <a:off x="2471" y="1734"/>
              <a:ext cx="751" cy="35"/>
            </a:xfrm>
            <a:custGeom>
              <a:gdLst>
                <a:gd fmla="*/ 300 w 315" name="T0"/>
                <a:gd fmla="*/ 15 h 15" name="T1"/>
                <a:gd fmla="*/ 15 w 315" name="T2"/>
                <a:gd fmla="*/ 15 h 15" name="T3"/>
                <a:gd fmla="*/ 0 w 315" name="T4"/>
                <a:gd fmla="*/ 6 h 15" name="T5"/>
                <a:gd fmla="*/ 0 w 315" name="T6"/>
                <a:gd fmla="*/ 2 h 15" name="T7"/>
                <a:gd fmla="*/ 1 w 315" name="T8"/>
                <a:gd fmla="*/ 1 h 15" name="T9"/>
                <a:gd fmla="*/ 1 w 315" name="T10"/>
                <a:gd fmla="*/ 0 h 15" name="T11"/>
                <a:gd fmla="*/ 1 w 315" name="T12"/>
                <a:gd fmla="*/ 0 h 15" name="T13"/>
                <a:gd fmla="*/ 109 w 315" name="T14"/>
                <a:gd fmla="*/ 0 h 15" name="T15"/>
                <a:gd fmla="*/ 110 w 315" name="T16"/>
                <a:gd fmla="*/ 0 h 15" name="T17"/>
                <a:gd fmla="*/ 114 w 315" name="T18"/>
                <a:gd fmla="*/ 4 h 15" name="T19"/>
                <a:gd fmla="*/ 201 w 315" name="T20"/>
                <a:gd fmla="*/ 4 h 15" name="T21"/>
                <a:gd fmla="*/ 205 w 315" name="T22"/>
                <a:gd fmla="*/ 0 h 15" name="T23"/>
                <a:gd fmla="*/ 206 w 315" name="T24"/>
                <a:gd fmla="*/ 0 h 15" name="T25"/>
                <a:gd fmla="*/ 314 w 315" name="T26"/>
                <a:gd fmla="*/ 0 h 15" name="T27"/>
                <a:gd fmla="*/ 314 w 315" name="T28"/>
                <a:gd fmla="*/ 0 h 15" name="T29"/>
                <a:gd fmla="*/ 314 w 315" name="T30"/>
                <a:gd fmla="*/ 1 h 15" name="T31"/>
                <a:gd fmla="*/ 315 w 315" name="T32"/>
                <a:gd fmla="*/ 2 h 15" name="T33"/>
                <a:gd fmla="*/ 315 w 315" name="T34"/>
                <a:gd fmla="*/ 6 h 15" name="T35"/>
                <a:gd fmla="*/ 300 w 315" name="T36"/>
                <a:gd fmla="*/ 15 h 15" name="T37"/>
                <a:gd fmla="*/ 2 w 315" name="T38"/>
                <a:gd fmla="*/ 1 h 15" name="T39"/>
                <a:gd fmla="*/ 2 w 315" name="T40"/>
                <a:gd fmla="*/ 1 h 15" name="T41"/>
                <a:gd fmla="*/ 2 w 315" name="T42"/>
                <a:gd fmla="*/ 2 h 15" name="T43"/>
                <a:gd fmla="*/ 2 w 315" name="T44"/>
                <a:gd fmla="*/ 6 h 15" name="T45"/>
                <a:gd fmla="*/ 15 w 315" name="T46"/>
                <a:gd fmla="*/ 14 h 15" name="T47"/>
                <a:gd fmla="*/ 300 w 315" name="T48"/>
                <a:gd fmla="*/ 14 h 15" name="T49"/>
                <a:gd fmla="*/ 313 w 315" name="T50"/>
                <a:gd fmla="*/ 6 h 15" name="T51"/>
                <a:gd fmla="*/ 313 w 315" name="T52"/>
                <a:gd fmla="*/ 2 h 15" name="T53"/>
                <a:gd fmla="*/ 313 w 315" name="T54"/>
                <a:gd fmla="*/ 1 h 15" name="T55"/>
                <a:gd fmla="*/ 313 w 315" name="T56"/>
                <a:gd fmla="*/ 1 h 15" name="T57"/>
                <a:gd fmla="*/ 206 w 315" name="T58"/>
                <a:gd fmla="*/ 1 h 15" name="T59"/>
                <a:gd fmla="*/ 201 w 315" name="T60"/>
                <a:gd fmla="*/ 5 h 15" name="T61"/>
                <a:gd fmla="*/ 114 w 315" name="T62"/>
                <a:gd fmla="*/ 5 h 15" name="T63"/>
                <a:gd fmla="*/ 109 w 315" name="T64"/>
                <a:gd fmla="*/ 1 h 15" name="T65"/>
                <a:gd fmla="*/ 2 w 315" name="T66"/>
                <a:gd fmla="*/ 1 h 15"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5" w="315">
                  <a:moveTo>
                    <a:pt x="300" y="15"/>
                  </a:moveTo>
                  <a:cubicBezTo>
                    <a:pt x="15" y="15"/>
                    <a:pt x="15" y="15"/>
                    <a:pt x="15" y="15"/>
                  </a:cubicBezTo>
                  <a:cubicBezTo>
                    <a:pt x="8" y="15"/>
                    <a:pt x="0" y="15"/>
                    <a:pt x="0" y="6"/>
                  </a:cubicBezTo>
                  <a:cubicBezTo>
                    <a:pt x="0" y="2"/>
                    <a:pt x="0" y="2"/>
                    <a:pt x="0" y="2"/>
                  </a:cubicBezTo>
                  <a:cubicBezTo>
                    <a:pt x="1" y="1"/>
                    <a:pt x="1" y="1"/>
                    <a:pt x="1" y="1"/>
                  </a:cubicBezTo>
                  <a:cubicBezTo>
                    <a:pt x="1" y="0"/>
                    <a:pt x="1" y="0"/>
                    <a:pt x="1" y="0"/>
                  </a:cubicBezTo>
                  <a:cubicBezTo>
                    <a:pt x="1" y="0"/>
                    <a:pt x="1" y="0"/>
                    <a:pt x="1" y="0"/>
                  </a:cubicBezTo>
                  <a:cubicBezTo>
                    <a:pt x="109" y="0"/>
                    <a:pt x="109" y="0"/>
                    <a:pt x="109" y="0"/>
                  </a:cubicBezTo>
                  <a:cubicBezTo>
                    <a:pt x="110" y="0"/>
                    <a:pt x="110" y="0"/>
                    <a:pt x="110" y="0"/>
                  </a:cubicBezTo>
                  <a:cubicBezTo>
                    <a:pt x="110" y="2"/>
                    <a:pt x="112" y="4"/>
                    <a:pt x="114" y="4"/>
                  </a:cubicBezTo>
                  <a:cubicBezTo>
                    <a:pt x="201" y="4"/>
                    <a:pt x="201" y="4"/>
                    <a:pt x="201" y="4"/>
                  </a:cubicBezTo>
                  <a:cubicBezTo>
                    <a:pt x="203" y="4"/>
                    <a:pt x="205" y="2"/>
                    <a:pt x="205" y="0"/>
                  </a:cubicBezTo>
                  <a:cubicBezTo>
                    <a:pt x="206" y="0"/>
                    <a:pt x="206" y="0"/>
                    <a:pt x="206" y="0"/>
                  </a:cubicBezTo>
                  <a:cubicBezTo>
                    <a:pt x="314" y="0"/>
                    <a:pt x="314" y="0"/>
                    <a:pt x="314" y="0"/>
                  </a:cubicBezTo>
                  <a:cubicBezTo>
                    <a:pt x="314" y="0"/>
                    <a:pt x="314" y="0"/>
                    <a:pt x="314" y="0"/>
                  </a:cubicBezTo>
                  <a:cubicBezTo>
                    <a:pt x="314" y="1"/>
                    <a:pt x="314" y="1"/>
                    <a:pt x="314" y="1"/>
                  </a:cubicBezTo>
                  <a:cubicBezTo>
                    <a:pt x="315" y="1"/>
                    <a:pt x="315" y="1"/>
                    <a:pt x="315" y="2"/>
                  </a:cubicBezTo>
                  <a:cubicBezTo>
                    <a:pt x="315" y="6"/>
                    <a:pt x="315" y="6"/>
                    <a:pt x="315" y="6"/>
                  </a:cubicBezTo>
                  <a:cubicBezTo>
                    <a:pt x="315" y="15"/>
                    <a:pt x="306" y="15"/>
                    <a:pt x="300" y="15"/>
                  </a:cubicBezTo>
                  <a:moveTo>
                    <a:pt x="2" y="1"/>
                  </a:moveTo>
                  <a:cubicBezTo>
                    <a:pt x="2" y="1"/>
                    <a:pt x="2" y="1"/>
                    <a:pt x="2" y="1"/>
                  </a:cubicBezTo>
                  <a:cubicBezTo>
                    <a:pt x="2" y="2"/>
                    <a:pt x="2" y="2"/>
                    <a:pt x="2" y="2"/>
                  </a:cubicBezTo>
                  <a:cubicBezTo>
                    <a:pt x="2" y="6"/>
                    <a:pt x="2" y="6"/>
                    <a:pt x="2" y="6"/>
                  </a:cubicBezTo>
                  <a:cubicBezTo>
                    <a:pt x="2" y="14"/>
                    <a:pt x="7" y="14"/>
                    <a:pt x="15" y="14"/>
                  </a:cubicBezTo>
                  <a:cubicBezTo>
                    <a:pt x="300" y="14"/>
                    <a:pt x="300" y="14"/>
                    <a:pt x="300" y="14"/>
                  </a:cubicBezTo>
                  <a:cubicBezTo>
                    <a:pt x="308" y="14"/>
                    <a:pt x="313" y="14"/>
                    <a:pt x="313" y="6"/>
                  </a:cubicBezTo>
                  <a:cubicBezTo>
                    <a:pt x="313" y="2"/>
                    <a:pt x="313" y="2"/>
                    <a:pt x="313" y="2"/>
                  </a:cubicBezTo>
                  <a:cubicBezTo>
                    <a:pt x="313" y="1"/>
                    <a:pt x="313" y="1"/>
                    <a:pt x="313" y="1"/>
                  </a:cubicBezTo>
                  <a:cubicBezTo>
                    <a:pt x="313" y="1"/>
                    <a:pt x="313" y="1"/>
                    <a:pt x="313" y="1"/>
                  </a:cubicBezTo>
                  <a:cubicBezTo>
                    <a:pt x="206" y="1"/>
                    <a:pt x="206" y="1"/>
                    <a:pt x="206" y="1"/>
                  </a:cubicBezTo>
                  <a:cubicBezTo>
                    <a:pt x="206" y="3"/>
                    <a:pt x="204" y="5"/>
                    <a:pt x="201" y="5"/>
                  </a:cubicBezTo>
                  <a:cubicBezTo>
                    <a:pt x="114" y="5"/>
                    <a:pt x="114" y="5"/>
                    <a:pt x="114" y="5"/>
                  </a:cubicBezTo>
                  <a:cubicBezTo>
                    <a:pt x="111" y="5"/>
                    <a:pt x="109" y="3"/>
                    <a:pt x="109" y="1"/>
                  </a:cubicBezTo>
                  <a:cubicBezTo>
                    <a:pt x="2" y="1"/>
                    <a:pt x="2" y="1"/>
                    <a:pt x="2" y="1"/>
                  </a:cubicBezTo>
                </a:path>
              </a:pathLst>
            </a:custGeom>
            <a:solidFill>
              <a:srgbClr val="B3B3B3"/>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7" name="Rectangle 856"/>
            <p:cNvSpPr>
              <a:spLocks noChangeArrowheads="1"/>
            </p:cNvSpPr>
            <p:nvPr/>
          </p:nvSpPr>
          <p:spPr bwMode="auto">
            <a:xfrm>
              <a:off x="2915" y="1375"/>
              <a:ext cx="205" cy="316"/>
            </a:xfrm>
            <a:prstGeom prst="rect">
              <a:avLst/>
            </a:prstGeom>
            <a:solidFill>
              <a:srgbClr val="F6F2F1"/>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8" name="Rectangle 857"/>
            <p:cNvSpPr>
              <a:spLocks noChangeArrowheads="1"/>
            </p:cNvSpPr>
            <p:nvPr/>
          </p:nvSpPr>
          <p:spPr bwMode="auto">
            <a:xfrm>
              <a:off x="2915" y="1375"/>
              <a:ext cx="205" cy="31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9" name="Rectangle 858"/>
            <p:cNvSpPr>
              <a:spLocks noChangeArrowheads="1"/>
            </p:cNvSpPr>
            <p:nvPr/>
          </p:nvSpPr>
          <p:spPr bwMode="auto">
            <a:xfrm>
              <a:off x="2574" y="1375"/>
              <a:ext cx="546" cy="34"/>
            </a:xfrm>
            <a:prstGeom prst="rect">
              <a:avLst/>
            </a:prstGeom>
            <a:solidFill>
              <a:srgbClr val="E6E6E6"/>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0" name="Rectangle 859"/>
            <p:cNvSpPr>
              <a:spLocks noChangeArrowheads="1"/>
            </p:cNvSpPr>
            <p:nvPr/>
          </p:nvSpPr>
          <p:spPr bwMode="auto">
            <a:xfrm>
              <a:off x="2915" y="1375"/>
              <a:ext cx="205" cy="34"/>
            </a:xfrm>
            <a:prstGeom prst="rect">
              <a:avLst/>
            </a:prstGeom>
            <a:solidFill>
              <a:srgbClr val="EC8558"/>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1" name="Rectangle 860"/>
            <p:cNvSpPr>
              <a:spLocks noChangeArrowheads="1"/>
            </p:cNvSpPr>
            <p:nvPr/>
          </p:nvSpPr>
          <p:spPr bwMode="auto">
            <a:xfrm>
              <a:off x="2598" y="1636"/>
              <a:ext cx="78" cy="4"/>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2" name="Rectangle 861"/>
            <p:cNvSpPr>
              <a:spLocks noChangeArrowheads="1"/>
            </p:cNvSpPr>
            <p:nvPr/>
          </p:nvSpPr>
          <p:spPr bwMode="auto">
            <a:xfrm>
              <a:off x="2598" y="1652"/>
              <a:ext cx="262" cy="3"/>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3" name="Rectangle 862"/>
            <p:cNvSpPr>
              <a:spLocks noChangeArrowheads="1"/>
            </p:cNvSpPr>
            <p:nvPr/>
          </p:nvSpPr>
          <p:spPr bwMode="auto">
            <a:xfrm>
              <a:off x="2598" y="1667"/>
              <a:ext cx="200" cy="2"/>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4" name="Rectangle 863"/>
            <p:cNvSpPr>
              <a:spLocks noChangeArrowheads="1"/>
            </p:cNvSpPr>
            <p:nvPr/>
          </p:nvSpPr>
          <p:spPr bwMode="auto">
            <a:xfrm>
              <a:off x="2595" y="1390"/>
              <a:ext cx="50" cy="7"/>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5" name="Rectangle 864"/>
            <p:cNvSpPr>
              <a:spLocks noChangeArrowheads="1"/>
            </p:cNvSpPr>
            <p:nvPr/>
          </p:nvSpPr>
          <p:spPr bwMode="auto">
            <a:xfrm>
              <a:off x="2660" y="1390"/>
              <a:ext cx="50" cy="7"/>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6" name="Rectangle 865"/>
            <p:cNvSpPr>
              <a:spLocks noChangeArrowheads="1"/>
            </p:cNvSpPr>
            <p:nvPr/>
          </p:nvSpPr>
          <p:spPr bwMode="auto">
            <a:xfrm>
              <a:off x="2724" y="1390"/>
              <a:ext cx="50" cy="7"/>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7" name="Rectangle 866"/>
            <p:cNvSpPr>
              <a:spLocks noChangeArrowheads="1"/>
            </p:cNvSpPr>
            <p:nvPr/>
          </p:nvSpPr>
          <p:spPr bwMode="auto">
            <a:xfrm>
              <a:off x="2786" y="1390"/>
              <a:ext cx="50" cy="7"/>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8" name="Rectangle 867"/>
            <p:cNvSpPr>
              <a:spLocks noChangeArrowheads="1"/>
            </p:cNvSpPr>
            <p:nvPr/>
          </p:nvSpPr>
          <p:spPr bwMode="auto">
            <a:xfrm>
              <a:off x="2929" y="1390"/>
              <a:ext cx="50" cy="7"/>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9" name="Rectangle 868"/>
            <p:cNvSpPr>
              <a:spLocks noChangeArrowheads="1"/>
            </p:cNvSpPr>
            <p:nvPr/>
          </p:nvSpPr>
          <p:spPr bwMode="auto">
            <a:xfrm>
              <a:off x="3015" y="1454"/>
              <a:ext cx="59" cy="5"/>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0" name="Rectangle 869"/>
            <p:cNvSpPr>
              <a:spLocks noChangeArrowheads="1"/>
            </p:cNvSpPr>
            <p:nvPr/>
          </p:nvSpPr>
          <p:spPr bwMode="auto">
            <a:xfrm>
              <a:off x="3015" y="1471"/>
              <a:ext cx="81" cy="2"/>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1" name="Rectangle 870"/>
            <p:cNvSpPr>
              <a:spLocks noChangeArrowheads="1"/>
            </p:cNvSpPr>
            <p:nvPr/>
          </p:nvSpPr>
          <p:spPr bwMode="auto">
            <a:xfrm>
              <a:off x="3015" y="1485"/>
              <a:ext cx="71" cy="3"/>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2" name="Rectangle 871"/>
            <p:cNvSpPr>
              <a:spLocks noChangeArrowheads="1"/>
            </p:cNvSpPr>
            <p:nvPr/>
          </p:nvSpPr>
          <p:spPr bwMode="auto">
            <a:xfrm>
              <a:off x="3015" y="1499"/>
              <a:ext cx="59" cy="3"/>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3" name="Rectangle 872"/>
            <p:cNvSpPr>
              <a:spLocks noChangeArrowheads="1"/>
            </p:cNvSpPr>
            <p:nvPr/>
          </p:nvSpPr>
          <p:spPr bwMode="auto">
            <a:xfrm>
              <a:off x="3015" y="1564"/>
              <a:ext cx="59" cy="5"/>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4" name="Rectangle 873"/>
            <p:cNvSpPr>
              <a:spLocks noChangeArrowheads="1"/>
            </p:cNvSpPr>
            <p:nvPr/>
          </p:nvSpPr>
          <p:spPr bwMode="auto">
            <a:xfrm>
              <a:off x="3015" y="1581"/>
              <a:ext cx="81" cy="2"/>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5" name="Rectangle 874"/>
            <p:cNvSpPr>
              <a:spLocks noChangeArrowheads="1"/>
            </p:cNvSpPr>
            <p:nvPr/>
          </p:nvSpPr>
          <p:spPr bwMode="auto">
            <a:xfrm>
              <a:off x="3015" y="1581"/>
              <a:ext cx="81" cy="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6" name="Rectangle 875"/>
            <p:cNvSpPr>
              <a:spLocks noChangeArrowheads="1"/>
            </p:cNvSpPr>
            <p:nvPr/>
          </p:nvSpPr>
          <p:spPr bwMode="auto">
            <a:xfrm>
              <a:off x="3015" y="1595"/>
              <a:ext cx="71" cy="2"/>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7" name="Rectangle 876"/>
            <p:cNvSpPr>
              <a:spLocks noChangeArrowheads="1"/>
            </p:cNvSpPr>
            <p:nvPr/>
          </p:nvSpPr>
          <p:spPr bwMode="auto">
            <a:xfrm>
              <a:off x="3015" y="1595"/>
              <a:ext cx="71" cy="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8" name="Rectangle 877"/>
            <p:cNvSpPr>
              <a:spLocks noChangeArrowheads="1"/>
            </p:cNvSpPr>
            <p:nvPr/>
          </p:nvSpPr>
          <p:spPr bwMode="auto">
            <a:xfrm>
              <a:off x="3015" y="1609"/>
              <a:ext cx="59" cy="3"/>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99" name="Rectangle 878"/>
            <p:cNvSpPr>
              <a:spLocks noChangeArrowheads="1"/>
            </p:cNvSpPr>
            <p:nvPr/>
          </p:nvSpPr>
          <p:spPr bwMode="auto">
            <a:xfrm>
              <a:off x="3015" y="1609"/>
              <a:ext cx="59" cy="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0" name="Freeform 879"/>
            <p:cNvSpPr/>
            <p:nvPr/>
          </p:nvSpPr>
          <p:spPr bwMode="auto">
            <a:xfrm>
              <a:off x="2931" y="1447"/>
              <a:ext cx="69" cy="67"/>
            </a:xfrm>
            <a:custGeom>
              <a:gdLst>
                <a:gd fmla="*/ 14 w 29" name="T0"/>
                <a:gd fmla="*/ 15 h 28" name="T1"/>
                <a:gd fmla="*/ 14 w 29" name="T2"/>
                <a:gd fmla="*/ 0 h 28" name="T3"/>
                <a:gd fmla="*/ 0 w 29" name="T4"/>
                <a:gd fmla="*/ 14 h 28" name="T5"/>
                <a:gd fmla="*/ 15 w 29" name="T6"/>
                <a:gd fmla="*/ 28 h 28" name="T7"/>
                <a:gd fmla="*/ 29 w 29" name="T8"/>
                <a:gd fmla="*/ 15 h 28" name="T9"/>
                <a:gd fmla="*/ 14 w 29" name="T10"/>
                <a:gd fmla="*/ 15 h 28" name="T11"/>
              </a:gdLst>
              <a:cxnLst>
                <a:cxn ang="0">
                  <a:pos x="T0" y="T1"/>
                </a:cxn>
                <a:cxn ang="0">
                  <a:pos x="T2" y="T3"/>
                </a:cxn>
                <a:cxn ang="0">
                  <a:pos x="T4" y="T5"/>
                </a:cxn>
                <a:cxn ang="0">
                  <a:pos x="T6" y="T7"/>
                </a:cxn>
                <a:cxn ang="0">
                  <a:pos x="T8" y="T9"/>
                </a:cxn>
                <a:cxn ang="0">
                  <a:pos x="T10" y="T11"/>
                </a:cxn>
              </a:cxnLst>
              <a:rect b="b" l="0" r="r" t="0"/>
              <a:pathLst>
                <a:path h="28" w="28">
                  <a:moveTo>
                    <a:pt x="14" y="15"/>
                  </a:moveTo>
                  <a:cubicBezTo>
                    <a:pt x="14" y="0"/>
                    <a:pt x="14" y="0"/>
                    <a:pt x="14" y="0"/>
                  </a:cubicBezTo>
                  <a:cubicBezTo>
                    <a:pt x="6" y="1"/>
                    <a:pt x="0" y="7"/>
                    <a:pt x="0" y="14"/>
                  </a:cubicBezTo>
                  <a:cubicBezTo>
                    <a:pt x="0" y="22"/>
                    <a:pt x="7" y="28"/>
                    <a:pt x="15" y="28"/>
                  </a:cubicBezTo>
                  <a:cubicBezTo>
                    <a:pt x="22" y="28"/>
                    <a:pt x="29" y="22"/>
                    <a:pt x="29" y="15"/>
                  </a:cubicBezTo>
                  <a:lnTo>
                    <a:pt x="14" y="15"/>
                  </a:lnTo>
                  <a:close/>
                </a:path>
              </a:pathLst>
            </a:custGeom>
            <a:solidFill>
              <a:srgbClr val="EC855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1" name="Freeform 880"/>
            <p:cNvSpPr/>
            <p:nvPr/>
          </p:nvSpPr>
          <p:spPr bwMode="auto">
            <a:xfrm>
              <a:off x="2974" y="1449"/>
              <a:ext cx="24" cy="24"/>
            </a:xfrm>
            <a:custGeom>
              <a:gdLst>
                <a:gd fmla="*/ 10 w 10" name="T0"/>
                <a:gd fmla="*/ 10 h 10" name="T1"/>
                <a:gd fmla="*/ 0 w 10" name="T2"/>
                <a:gd fmla="*/ 0 h 10" name="T3"/>
                <a:gd fmla="*/ 0 w 10" name="T4"/>
                <a:gd fmla="*/ 10 h 10" name="T5"/>
                <a:gd fmla="*/ 10 w 10" name="T6"/>
                <a:gd fmla="*/ 10 h 10" name="T7"/>
              </a:gdLst>
              <a:cxnLst>
                <a:cxn ang="0">
                  <a:pos x="T0" y="T1"/>
                </a:cxn>
                <a:cxn ang="0">
                  <a:pos x="T2" y="T3"/>
                </a:cxn>
                <a:cxn ang="0">
                  <a:pos x="T4" y="T5"/>
                </a:cxn>
                <a:cxn ang="0">
                  <a:pos x="T6" y="T7"/>
                </a:cxn>
              </a:cxnLst>
              <a:rect b="b" l="0" r="r" t="0"/>
              <a:pathLst>
                <a:path h="10" w="10">
                  <a:moveTo>
                    <a:pt x="10" y="10"/>
                  </a:moveTo>
                  <a:cubicBezTo>
                    <a:pt x="10" y="5"/>
                    <a:pt x="6" y="0"/>
                    <a:pt x="0" y="0"/>
                  </a:cubicBezTo>
                  <a:cubicBezTo>
                    <a:pt x="0" y="10"/>
                    <a:pt x="0" y="10"/>
                    <a:pt x="0" y="10"/>
                  </a:cubicBezTo>
                  <a:lnTo>
                    <a:pt x="10" y="10"/>
                  </a:lnTo>
                  <a:close/>
                </a:path>
              </a:pathLst>
            </a:custGeom>
            <a:solidFill>
              <a:srgbClr val="72BCC5"/>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2" name="Freeform 881"/>
            <p:cNvSpPr/>
            <p:nvPr/>
          </p:nvSpPr>
          <p:spPr bwMode="auto">
            <a:xfrm>
              <a:off x="2977" y="1593"/>
              <a:ext cx="23" cy="21"/>
            </a:xfrm>
            <a:custGeom>
              <a:gdLst>
                <a:gd fmla="*/ 2 w 10" name="T0"/>
                <a:gd fmla="*/ 0 h 9" name="T1"/>
                <a:gd fmla="*/ 0 w 10" name="T2"/>
                <a:gd fmla="*/ 3 h 9" name="T3"/>
                <a:gd fmla="*/ 5 w 10" name="T4"/>
                <a:gd fmla="*/ 9 h 9" name="T5"/>
                <a:gd fmla="*/ 10 w 10" name="T6"/>
                <a:gd fmla="*/ 1 h 9" name="T7"/>
                <a:gd fmla="*/ 2 w 10" name="T8"/>
                <a:gd fmla="*/ 0 h 9" name="T9"/>
              </a:gdLst>
              <a:cxnLst>
                <a:cxn ang="0">
                  <a:pos x="T0" y="T1"/>
                </a:cxn>
                <a:cxn ang="0">
                  <a:pos x="T2" y="T3"/>
                </a:cxn>
                <a:cxn ang="0">
                  <a:pos x="T4" y="T5"/>
                </a:cxn>
                <a:cxn ang="0">
                  <a:pos x="T6" y="T7"/>
                </a:cxn>
                <a:cxn ang="0">
                  <a:pos x="T8" y="T9"/>
                </a:cxn>
              </a:cxnLst>
              <a:rect b="b" l="0" r="r" t="0"/>
              <a:pathLst>
                <a:path h="9" w="10">
                  <a:moveTo>
                    <a:pt x="2" y="0"/>
                  </a:moveTo>
                  <a:cubicBezTo>
                    <a:pt x="2" y="1"/>
                    <a:pt x="1" y="2"/>
                    <a:pt x="0" y="3"/>
                  </a:cubicBezTo>
                  <a:cubicBezTo>
                    <a:pt x="5" y="9"/>
                    <a:pt x="5" y="9"/>
                    <a:pt x="5" y="9"/>
                  </a:cubicBezTo>
                  <a:cubicBezTo>
                    <a:pt x="8" y="7"/>
                    <a:pt x="9" y="4"/>
                    <a:pt x="10" y="1"/>
                  </a:cubicBezTo>
                  <a:lnTo>
                    <a:pt x="2" y="0"/>
                  </a:lnTo>
                  <a:close/>
                </a:path>
              </a:pathLst>
            </a:custGeom>
            <a:solidFill>
              <a:srgbClr val="EC855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3" name="Freeform 882"/>
            <p:cNvSpPr/>
            <p:nvPr/>
          </p:nvSpPr>
          <p:spPr bwMode="auto">
            <a:xfrm>
              <a:off x="2969" y="1554"/>
              <a:ext cx="31" cy="36"/>
            </a:xfrm>
            <a:custGeom>
              <a:gdLst>
                <a:gd fmla="*/ 0 w 13" name="T0"/>
                <a:gd fmla="*/ 8 h 15" name="T1"/>
                <a:gd fmla="*/ 5 w 13" name="T2"/>
                <a:gd fmla="*/ 14 h 15" name="T3"/>
                <a:gd fmla="*/ 13 w 13" name="T4"/>
                <a:gd fmla="*/ 15 h 15" name="T5"/>
                <a:gd fmla="*/ 13 w 13" name="T6"/>
                <a:gd fmla="*/ 14 h 15" name="T7"/>
                <a:gd fmla="*/ 0 w 13" name="T8"/>
                <a:gd fmla="*/ 0 h 15" name="T9"/>
                <a:gd fmla="*/ 0 w 13" name="T10"/>
                <a:gd fmla="*/ 8 h 15" name="T11"/>
              </a:gdLst>
              <a:cxnLst>
                <a:cxn ang="0">
                  <a:pos x="T0" y="T1"/>
                </a:cxn>
                <a:cxn ang="0">
                  <a:pos x="T2" y="T3"/>
                </a:cxn>
                <a:cxn ang="0">
                  <a:pos x="T4" y="T5"/>
                </a:cxn>
                <a:cxn ang="0">
                  <a:pos x="T6" y="T7"/>
                </a:cxn>
                <a:cxn ang="0">
                  <a:pos x="T8" y="T9"/>
                </a:cxn>
                <a:cxn ang="0">
                  <a:pos x="T10" y="T11"/>
                </a:cxn>
              </a:cxnLst>
              <a:rect b="b" l="0" r="r" t="0"/>
              <a:pathLst>
                <a:path h="15" w="13">
                  <a:moveTo>
                    <a:pt x="0" y="8"/>
                  </a:moveTo>
                  <a:cubicBezTo>
                    <a:pt x="3" y="9"/>
                    <a:pt x="5" y="11"/>
                    <a:pt x="5" y="14"/>
                  </a:cubicBezTo>
                  <a:cubicBezTo>
                    <a:pt x="13" y="15"/>
                    <a:pt x="13" y="15"/>
                    <a:pt x="13" y="15"/>
                  </a:cubicBezTo>
                  <a:cubicBezTo>
                    <a:pt x="13" y="14"/>
                    <a:pt x="13" y="14"/>
                    <a:pt x="13" y="14"/>
                  </a:cubicBezTo>
                  <a:cubicBezTo>
                    <a:pt x="13" y="7"/>
                    <a:pt x="7" y="1"/>
                    <a:pt x="0" y="0"/>
                  </a:cubicBezTo>
                  <a:lnTo>
                    <a:pt x="0" y="8"/>
                  </a:lnTo>
                  <a:close/>
                </a:path>
              </a:pathLst>
            </a:custGeom>
            <a:solidFill>
              <a:srgbClr val="596273"/>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4" name="Freeform 883"/>
            <p:cNvSpPr/>
            <p:nvPr/>
          </p:nvSpPr>
          <p:spPr bwMode="auto">
            <a:xfrm>
              <a:off x="2938" y="1554"/>
              <a:ext cx="24" cy="24"/>
            </a:xfrm>
            <a:custGeom>
              <a:gdLst>
                <a:gd fmla="*/ 7 w 10" name="T0"/>
                <a:gd fmla="*/ 10 h 10" name="T1"/>
                <a:gd fmla="*/ 10 w 10" name="T2"/>
                <a:gd fmla="*/ 8 h 10" name="T3"/>
                <a:gd fmla="*/ 10 w 10" name="T4"/>
                <a:gd fmla="*/ 0 h 10" name="T5"/>
                <a:gd fmla="*/ 0 w 10" name="T6"/>
                <a:gd fmla="*/ 6 h 10" name="T7"/>
                <a:gd fmla="*/ 7 w 10" name="T8"/>
                <a:gd fmla="*/ 10 h 10" name="T9"/>
              </a:gdLst>
              <a:cxnLst>
                <a:cxn ang="0">
                  <a:pos x="T0" y="T1"/>
                </a:cxn>
                <a:cxn ang="0">
                  <a:pos x="T2" y="T3"/>
                </a:cxn>
                <a:cxn ang="0">
                  <a:pos x="T4" y="T5"/>
                </a:cxn>
                <a:cxn ang="0">
                  <a:pos x="T6" y="T7"/>
                </a:cxn>
                <a:cxn ang="0">
                  <a:pos x="T8" y="T9"/>
                </a:cxn>
              </a:cxnLst>
              <a:rect b="b" l="0" r="r" t="0"/>
              <a:pathLst>
                <a:path h="10" w="10">
                  <a:moveTo>
                    <a:pt x="7" y="10"/>
                  </a:moveTo>
                  <a:cubicBezTo>
                    <a:pt x="8" y="9"/>
                    <a:pt x="9" y="8"/>
                    <a:pt x="10" y="8"/>
                  </a:cubicBezTo>
                  <a:cubicBezTo>
                    <a:pt x="10" y="0"/>
                    <a:pt x="10" y="0"/>
                    <a:pt x="10" y="0"/>
                  </a:cubicBezTo>
                  <a:cubicBezTo>
                    <a:pt x="6" y="0"/>
                    <a:pt x="2" y="3"/>
                    <a:pt x="0" y="6"/>
                  </a:cubicBezTo>
                  <a:lnTo>
                    <a:pt x="7" y="10"/>
                  </a:lnTo>
                  <a:close/>
                </a:path>
              </a:pathLst>
            </a:custGeom>
            <a:solidFill>
              <a:srgbClr val="EC855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5" name="Freeform 884"/>
            <p:cNvSpPr/>
            <p:nvPr/>
          </p:nvSpPr>
          <p:spPr bwMode="auto">
            <a:xfrm>
              <a:off x="2931" y="1574"/>
              <a:ext cx="53" cy="50"/>
            </a:xfrm>
            <a:custGeom>
              <a:gdLst>
                <a:gd fmla="*/ 17 w 22" name="T0"/>
                <a:gd fmla="*/ 12 h 21" name="T1"/>
                <a:gd fmla="*/ 15 w 22" name="T2"/>
                <a:gd fmla="*/ 13 h 21" name="T3"/>
                <a:gd fmla="*/ 8 w 22" name="T4"/>
                <a:gd fmla="*/ 6 h 21" name="T5"/>
                <a:gd fmla="*/ 9 w 22" name="T6"/>
                <a:gd fmla="*/ 4 h 21" name="T7"/>
                <a:gd fmla="*/ 2 w 22" name="T8"/>
                <a:gd fmla="*/ 0 h 21" name="T9"/>
                <a:gd fmla="*/ 0 w 22" name="T10"/>
                <a:gd fmla="*/ 6 h 21" name="T11"/>
                <a:gd fmla="*/ 15 w 22" name="T12"/>
                <a:gd fmla="*/ 21 h 21" name="T13"/>
                <a:gd fmla="*/ 22 w 22" name="T14"/>
                <a:gd fmla="*/ 19 h 21" name="T15"/>
                <a:gd fmla="*/ 17 w 22" name="T16"/>
                <a:gd fmla="*/ 12 h 2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 w="22">
                  <a:moveTo>
                    <a:pt x="17" y="12"/>
                  </a:moveTo>
                  <a:cubicBezTo>
                    <a:pt x="17" y="13"/>
                    <a:pt x="16" y="13"/>
                    <a:pt x="15" y="13"/>
                  </a:cubicBezTo>
                  <a:cubicBezTo>
                    <a:pt x="11" y="13"/>
                    <a:pt x="8" y="10"/>
                    <a:pt x="8" y="6"/>
                  </a:cubicBezTo>
                  <a:cubicBezTo>
                    <a:pt x="8" y="6"/>
                    <a:pt x="8" y="5"/>
                    <a:pt x="9" y="4"/>
                  </a:cubicBezTo>
                  <a:cubicBezTo>
                    <a:pt x="2" y="0"/>
                    <a:pt x="2" y="0"/>
                    <a:pt x="2" y="0"/>
                  </a:cubicBezTo>
                  <a:cubicBezTo>
                    <a:pt x="1" y="2"/>
                    <a:pt x="0" y="4"/>
                    <a:pt x="0" y="6"/>
                  </a:cubicBezTo>
                  <a:cubicBezTo>
                    <a:pt x="0" y="14"/>
                    <a:pt x="7" y="21"/>
                    <a:pt x="15" y="21"/>
                  </a:cubicBezTo>
                  <a:cubicBezTo>
                    <a:pt x="17" y="21"/>
                    <a:pt x="20" y="20"/>
                    <a:pt x="22" y="19"/>
                  </a:cubicBezTo>
                  <a:lnTo>
                    <a:pt x="17" y="12"/>
                  </a:lnTo>
                  <a:close/>
                </a:path>
              </a:pathLst>
            </a:custGeom>
            <a:solidFill>
              <a:srgbClr val="72BCC5"/>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6" name="Rectangle 885"/>
            <p:cNvSpPr>
              <a:spLocks noChangeArrowheads="1"/>
            </p:cNvSpPr>
            <p:nvPr/>
          </p:nvSpPr>
          <p:spPr bwMode="auto">
            <a:xfrm>
              <a:off x="2600" y="1617"/>
              <a:ext cx="281" cy="2"/>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7" name="Rectangle 886"/>
            <p:cNvSpPr>
              <a:spLocks noChangeArrowheads="1"/>
            </p:cNvSpPr>
            <p:nvPr/>
          </p:nvSpPr>
          <p:spPr bwMode="auto">
            <a:xfrm>
              <a:off x="2598" y="1478"/>
              <a:ext cx="5" cy="141"/>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8" name="Rectangle 887"/>
            <p:cNvSpPr>
              <a:spLocks noChangeArrowheads="1"/>
            </p:cNvSpPr>
            <p:nvPr/>
          </p:nvSpPr>
          <p:spPr bwMode="auto">
            <a:xfrm>
              <a:off x="2612" y="1576"/>
              <a:ext cx="7" cy="41"/>
            </a:xfrm>
            <a:prstGeom prst="rect">
              <a:avLst/>
            </a:prstGeom>
            <a:solidFill>
              <a:srgbClr val="72BCC5"/>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09" name="Rectangle 888"/>
            <p:cNvSpPr>
              <a:spLocks noChangeArrowheads="1"/>
            </p:cNvSpPr>
            <p:nvPr/>
          </p:nvSpPr>
          <p:spPr bwMode="auto">
            <a:xfrm>
              <a:off x="2622" y="1590"/>
              <a:ext cx="9" cy="27"/>
            </a:xfrm>
            <a:prstGeom prst="rect">
              <a:avLst/>
            </a:prstGeom>
            <a:solidFill>
              <a:srgbClr val="59627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0" name="Rectangle 889"/>
            <p:cNvSpPr>
              <a:spLocks noChangeArrowheads="1"/>
            </p:cNvSpPr>
            <p:nvPr/>
          </p:nvSpPr>
          <p:spPr bwMode="auto">
            <a:xfrm>
              <a:off x="2633" y="1535"/>
              <a:ext cx="8" cy="82"/>
            </a:xfrm>
            <a:prstGeom prst="rect">
              <a:avLst/>
            </a:prstGeom>
            <a:solidFill>
              <a:srgbClr val="EC8558"/>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1" name="Rectangle 890"/>
            <p:cNvSpPr>
              <a:spLocks noChangeArrowheads="1"/>
            </p:cNvSpPr>
            <p:nvPr/>
          </p:nvSpPr>
          <p:spPr bwMode="auto">
            <a:xfrm>
              <a:off x="2655" y="1550"/>
              <a:ext cx="9" cy="67"/>
            </a:xfrm>
            <a:prstGeom prst="rect">
              <a:avLst/>
            </a:prstGeom>
            <a:solidFill>
              <a:srgbClr val="72BCC5"/>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2" name="Rectangle 891"/>
            <p:cNvSpPr>
              <a:spLocks noChangeArrowheads="1"/>
            </p:cNvSpPr>
            <p:nvPr/>
          </p:nvSpPr>
          <p:spPr bwMode="auto">
            <a:xfrm>
              <a:off x="2667" y="1564"/>
              <a:ext cx="7" cy="53"/>
            </a:xfrm>
            <a:prstGeom prst="rect">
              <a:avLst/>
            </a:prstGeom>
            <a:solidFill>
              <a:srgbClr val="59627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3" name="Rectangle 892"/>
            <p:cNvSpPr>
              <a:spLocks noChangeArrowheads="1"/>
            </p:cNvSpPr>
            <p:nvPr/>
          </p:nvSpPr>
          <p:spPr bwMode="auto">
            <a:xfrm>
              <a:off x="2676" y="1557"/>
              <a:ext cx="10" cy="60"/>
            </a:xfrm>
            <a:prstGeom prst="rect">
              <a:avLst/>
            </a:prstGeom>
            <a:solidFill>
              <a:srgbClr val="EC8558"/>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4" name="Rectangle 893"/>
            <p:cNvSpPr>
              <a:spLocks noChangeArrowheads="1"/>
            </p:cNvSpPr>
            <p:nvPr/>
          </p:nvSpPr>
          <p:spPr bwMode="auto">
            <a:xfrm>
              <a:off x="2700" y="1562"/>
              <a:ext cx="10" cy="55"/>
            </a:xfrm>
            <a:prstGeom prst="rect">
              <a:avLst/>
            </a:prstGeom>
            <a:solidFill>
              <a:srgbClr val="72BCC5"/>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5" name="Rectangle 894"/>
            <p:cNvSpPr>
              <a:spLocks noChangeArrowheads="1"/>
            </p:cNvSpPr>
            <p:nvPr/>
          </p:nvSpPr>
          <p:spPr bwMode="auto">
            <a:xfrm>
              <a:off x="2712" y="1574"/>
              <a:ext cx="7" cy="43"/>
            </a:xfrm>
            <a:prstGeom prst="rect">
              <a:avLst/>
            </a:prstGeom>
            <a:solidFill>
              <a:srgbClr val="59627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6" name="Rectangle 895"/>
            <p:cNvSpPr>
              <a:spLocks noChangeArrowheads="1"/>
            </p:cNvSpPr>
            <p:nvPr/>
          </p:nvSpPr>
          <p:spPr bwMode="auto">
            <a:xfrm>
              <a:off x="2722" y="1535"/>
              <a:ext cx="9" cy="82"/>
            </a:xfrm>
            <a:prstGeom prst="rect">
              <a:avLst/>
            </a:prstGeom>
            <a:solidFill>
              <a:srgbClr val="EC8558"/>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7" name="Rectangle 896"/>
            <p:cNvSpPr>
              <a:spLocks noChangeArrowheads="1"/>
            </p:cNvSpPr>
            <p:nvPr/>
          </p:nvSpPr>
          <p:spPr bwMode="auto">
            <a:xfrm>
              <a:off x="2745" y="1497"/>
              <a:ext cx="8" cy="120"/>
            </a:xfrm>
            <a:prstGeom prst="rect">
              <a:avLst/>
            </a:prstGeom>
            <a:solidFill>
              <a:srgbClr val="72BCC5"/>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8" name="Rectangle 897"/>
            <p:cNvSpPr>
              <a:spLocks noChangeArrowheads="1"/>
            </p:cNvSpPr>
            <p:nvPr/>
          </p:nvSpPr>
          <p:spPr bwMode="auto">
            <a:xfrm>
              <a:off x="2755" y="1533"/>
              <a:ext cx="10" cy="84"/>
            </a:xfrm>
            <a:prstGeom prst="rect">
              <a:avLst/>
            </a:prstGeom>
            <a:solidFill>
              <a:srgbClr val="59627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19" name="Rectangle 898"/>
            <p:cNvSpPr>
              <a:spLocks noChangeArrowheads="1"/>
            </p:cNvSpPr>
            <p:nvPr/>
          </p:nvSpPr>
          <p:spPr bwMode="auto">
            <a:xfrm>
              <a:off x="2767" y="1511"/>
              <a:ext cx="9" cy="106"/>
            </a:xfrm>
            <a:prstGeom prst="rect">
              <a:avLst/>
            </a:prstGeom>
            <a:solidFill>
              <a:srgbClr val="EC8558"/>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0" name="Rectangle 899"/>
            <p:cNvSpPr>
              <a:spLocks noChangeArrowheads="1"/>
            </p:cNvSpPr>
            <p:nvPr/>
          </p:nvSpPr>
          <p:spPr bwMode="auto">
            <a:xfrm>
              <a:off x="2788" y="1581"/>
              <a:ext cx="10" cy="36"/>
            </a:xfrm>
            <a:prstGeom prst="rect">
              <a:avLst/>
            </a:prstGeom>
            <a:solidFill>
              <a:srgbClr val="72BCC5"/>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1" name="Rectangle 900"/>
            <p:cNvSpPr>
              <a:spLocks noChangeArrowheads="1"/>
            </p:cNvSpPr>
            <p:nvPr/>
          </p:nvSpPr>
          <p:spPr bwMode="auto">
            <a:xfrm>
              <a:off x="2800" y="1600"/>
              <a:ext cx="10" cy="17"/>
            </a:xfrm>
            <a:prstGeom prst="rect">
              <a:avLst/>
            </a:prstGeom>
            <a:solidFill>
              <a:srgbClr val="59627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2" name="Rectangle 901"/>
            <p:cNvSpPr>
              <a:spLocks noChangeArrowheads="1"/>
            </p:cNvSpPr>
            <p:nvPr/>
          </p:nvSpPr>
          <p:spPr bwMode="auto">
            <a:xfrm>
              <a:off x="2812" y="1578"/>
              <a:ext cx="7" cy="39"/>
            </a:xfrm>
            <a:prstGeom prst="rect">
              <a:avLst/>
            </a:prstGeom>
            <a:solidFill>
              <a:srgbClr val="EC8558"/>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3" name="Rectangle 902"/>
            <p:cNvSpPr>
              <a:spLocks noChangeArrowheads="1"/>
            </p:cNvSpPr>
            <p:nvPr/>
          </p:nvSpPr>
          <p:spPr bwMode="auto">
            <a:xfrm>
              <a:off x="2834" y="1550"/>
              <a:ext cx="9" cy="67"/>
            </a:xfrm>
            <a:prstGeom prst="rect">
              <a:avLst/>
            </a:prstGeom>
            <a:solidFill>
              <a:srgbClr val="72BCC5"/>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4" name="Rectangle 903"/>
            <p:cNvSpPr>
              <a:spLocks noChangeArrowheads="1"/>
            </p:cNvSpPr>
            <p:nvPr/>
          </p:nvSpPr>
          <p:spPr bwMode="auto">
            <a:xfrm>
              <a:off x="2846" y="1499"/>
              <a:ext cx="7" cy="118"/>
            </a:xfrm>
            <a:prstGeom prst="rect">
              <a:avLst/>
            </a:prstGeom>
            <a:solidFill>
              <a:srgbClr val="59627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5" name="Rectangle 904"/>
            <p:cNvSpPr>
              <a:spLocks noChangeArrowheads="1"/>
            </p:cNvSpPr>
            <p:nvPr/>
          </p:nvSpPr>
          <p:spPr bwMode="auto">
            <a:xfrm>
              <a:off x="2855" y="1531"/>
              <a:ext cx="10" cy="86"/>
            </a:xfrm>
            <a:prstGeom prst="rect">
              <a:avLst/>
            </a:prstGeom>
            <a:solidFill>
              <a:srgbClr val="EC8558"/>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6" name="Rectangle 905"/>
            <p:cNvSpPr>
              <a:spLocks noChangeArrowheads="1"/>
            </p:cNvSpPr>
            <p:nvPr/>
          </p:nvSpPr>
          <p:spPr bwMode="auto">
            <a:xfrm>
              <a:off x="2600" y="1445"/>
              <a:ext cx="14" cy="14"/>
            </a:xfrm>
            <a:prstGeom prst="rect">
              <a:avLst/>
            </a:prstGeom>
            <a:solidFill>
              <a:srgbClr val="72BCC5"/>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7" name="Rectangle 906"/>
            <p:cNvSpPr>
              <a:spLocks noChangeArrowheads="1"/>
            </p:cNvSpPr>
            <p:nvPr/>
          </p:nvSpPr>
          <p:spPr bwMode="auto">
            <a:xfrm>
              <a:off x="2624" y="1449"/>
              <a:ext cx="38" cy="3"/>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8" name="Rectangle 907"/>
            <p:cNvSpPr>
              <a:spLocks noChangeArrowheads="1"/>
            </p:cNvSpPr>
            <p:nvPr/>
          </p:nvSpPr>
          <p:spPr bwMode="auto">
            <a:xfrm>
              <a:off x="2679" y="1445"/>
              <a:ext cx="14" cy="14"/>
            </a:xfrm>
            <a:prstGeom prst="rect">
              <a:avLst/>
            </a:prstGeom>
            <a:solidFill>
              <a:srgbClr val="59627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29" name="Rectangle 908"/>
            <p:cNvSpPr>
              <a:spLocks noChangeArrowheads="1"/>
            </p:cNvSpPr>
            <p:nvPr/>
          </p:nvSpPr>
          <p:spPr bwMode="auto">
            <a:xfrm>
              <a:off x="2700" y="1449"/>
              <a:ext cx="41" cy="3"/>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0" name="Rectangle 909"/>
            <p:cNvSpPr>
              <a:spLocks noChangeArrowheads="1"/>
            </p:cNvSpPr>
            <p:nvPr/>
          </p:nvSpPr>
          <p:spPr bwMode="auto">
            <a:xfrm>
              <a:off x="2755" y="1445"/>
              <a:ext cx="17" cy="14"/>
            </a:xfrm>
            <a:prstGeom prst="rect">
              <a:avLst/>
            </a:prstGeom>
            <a:solidFill>
              <a:srgbClr val="EC8558"/>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1" name="Rectangle 910"/>
            <p:cNvSpPr>
              <a:spLocks noChangeArrowheads="1"/>
            </p:cNvSpPr>
            <p:nvPr/>
          </p:nvSpPr>
          <p:spPr bwMode="auto">
            <a:xfrm>
              <a:off x="2779" y="1449"/>
              <a:ext cx="40" cy="3"/>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2" name="Rectangle 911"/>
            <p:cNvSpPr>
              <a:spLocks noChangeArrowheads="1"/>
            </p:cNvSpPr>
            <p:nvPr/>
          </p:nvSpPr>
          <p:spPr bwMode="auto">
            <a:xfrm>
              <a:off x="2834" y="1445"/>
              <a:ext cx="14" cy="14"/>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3" name="Freeform 912"/>
            <p:cNvSpPr>
              <a:spLocks noEditPoints="1"/>
            </p:cNvSpPr>
            <p:nvPr/>
          </p:nvSpPr>
          <p:spPr bwMode="auto">
            <a:xfrm>
              <a:off x="2834" y="1445"/>
              <a:ext cx="14" cy="14"/>
            </a:xfrm>
            <a:custGeom>
              <a:gdLst>
                <a:gd fmla="*/ 14 w 14" name="T0"/>
                <a:gd fmla="*/ 12 h 14" name="T1"/>
                <a:gd fmla="*/ 2 w 14" name="T2"/>
                <a:gd fmla="*/ 12 h 14" name="T3"/>
                <a:gd fmla="*/ 2 w 14" name="T4"/>
                <a:gd fmla="*/ 0 h 14" name="T5"/>
                <a:gd fmla="*/ 14 w 14" name="T6"/>
                <a:gd fmla="*/ 0 h 14" name="T7"/>
                <a:gd fmla="*/ 14 w 14" name="T8"/>
                <a:gd fmla="*/ 12 h 14" name="T9"/>
                <a:gd fmla="*/ 14 w 14" name="T10"/>
                <a:gd fmla="*/ 0 h 14" name="T11"/>
                <a:gd fmla="*/ 0 w 14" name="T12"/>
                <a:gd fmla="*/ 0 h 14" name="T13"/>
                <a:gd fmla="*/ 0 w 14" name="T14"/>
                <a:gd fmla="*/ 14 h 14" name="T15"/>
                <a:gd fmla="*/ 14 w 14" name="T16"/>
                <a:gd fmla="*/ 14 h 14" name="T17"/>
                <a:gd fmla="*/ 14 w 14" name="T18"/>
                <a:gd fmla="*/ 0 h 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4" w="14">
                  <a:moveTo>
                    <a:pt x="14" y="12"/>
                  </a:moveTo>
                  <a:lnTo>
                    <a:pt x="2" y="12"/>
                  </a:lnTo>
                  <a:lnTo>
                    <a:pt x="2" y="0"/>
                  </a:lnTo>
                  <a:lnTo>
                    <a:pt x="14" y="0"/>
                  </a:lnTo>
                  <a:lnTo>
                    <a:pt x="14" y="12"/>
                  </a:lnTo>
                  <a:close/>
                  <a:moveTo>
                    <a:pt x="14" y="0"/>
                  </a:moveTo>
                  <a:lnTo>
                    <a:pt x="0" y="0"/>
                  </a:lnTo>
                  <a:lnTo>
                    <a:pt x="0" y="14"/>
                  </a:lnTo>
                  <a:lnTo>
                    <a:pt x="14" y="14"/>
                  </a:lnTo>
                  <a:lnTo>
                    <a:pt x="14" y="0"/>
                  </a:lnTo>
                  <a:close/>
                </a:path>
              </a:pathLst>
            </a:custGeom>
            <a:solidFill>
              <a:srgbClr val="2C587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4" name="Rectangle 913"/>
            <p:cNvSpPr>
              <a:spLocks noChangeArrowheads="1"/>
            </p:cNvSpPr>
            <p:nvPr/>
          </p:nvSpPr>
          <p:spPr bwMode="auto">
            <a:xfrm>
              <a:off x="2855" y="1449"/>
              <a:ext cx="41" cy="3"/>
            </a:xfrm>
            <a:prstGeom prst="rect">
              <a:avLst/>
            </a:prstGeom>
            <a:solidFill>
              <a:srgbClr val="B3B3B3"/>
            </a:solidFill>
            <a:ln>
              <a:noFill/>
            </a:ln>
            <a:extLst>
              <a:ext uri="{91240B29-F687-4F45-9708-019B960494DF}">
                <a14:hiddenLine w="9525">
                  <a:solidFill>
                    <a:srgbClr val="000000"/>
                  </a:solidFill>
                  <a:miter lim="800000"/>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5" name="Freeform 914"/>
            <p:cNvSpPr>
              <a:spLocks noEditPoints="1"/>
            </p:cNvSpPr>
            <p:nvPr/>
          </p:nvSpPr>
          <p:spPr bwMode="auto">
            <a:xfrm>
              <a:off x="3012" y="1542"/>
              <a:ext cx="284" cy="292"/>
            </a:xfrm>
            <a:custGeom>
              <a:gdLst>
                <a:gd fmla="*/ 89 w 119" name="T0"/>
                <a:gd fmla="*/ 111 h 122" name="T1"/>
                <a:gd fmla="*/ 115 w 119" name="T2"/>
                <a:gd fmla="*/ 76 h 122" name="T3"/>
                <a:gd fmla="*/ 108 w 119" name="T4"/>
                <a:gd fmla="*/ 33 h 122" name="T5"/>
                <a:gd fmla="*/ 72 w 119" name="T6"/>
                <a:gd fmla="*/ 7 h 122" name="T7"/>
                <a:gd fmla="*/ 4 w 119" name="T8"/>
                <a:gd fmla="*/ 50 h 122" name="T9"/>
                <a:gd fmla="*/ 11 w 119" name="T10"/>
                <a:gd fmla="*/ 93 h 122" name="T11"/>
                <a:gd fmla="*/ 46 w 119" name="T12"/>
                <a:gd fmla="*/ 118 h 122" name="T13"/>
                <a:gd fmla="*/ 89 w 119" name="T14"/>
                <a:gd fmla="*/ 111 h 122" name="T15"/>
                <a:gd fmla="*/ 18 w 119" name="T16"/>
                <a:gd fmla="*/ 89 h 122" name="T17"/>
                <a:gd fmla="*/ 12 w 119" name="T18"/>
                <a:gd fmla="*/ 51 h 122" name="T19"/>
                <a:gd fmla="*/ 71 w 119" name="T20"/>
                <a:gd fmla="*/ 15 h 122" name="T21"/>
                <a:gd fmla="*/ 101 w 119" name="T22"/>
                <a:gd fmla="*/ 37 h 122" name="T23"/>
                <a:gd fmla="*/ 107 w 119" name="T24"/>
                <a:gd fmla="*/ 74 h 122" name="T25"/>
                <a:gd fmla="*/ 85 w 119" name="T26"/>
                <a:gd fmla="*/ 104 h 122" name="T27"/>
                <a:gd fmla="*/ 48 w 119" name="T28"/>
                <a:gd fmla="*/ 110 h 122" name="T29"/>
                <a:gd fmla="*/ 18 w 119" name="T30"/>
                <a:gd fmla="*/ 89 h 12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22" w="119">
                  <a:moveTo>
                    <a:pt x="89" y="111"/>
                  </a:moveTo>
                  <a:cubicBezTo>
                    <a:pt x="102" y="103"/>
                    <a:pt x="112" y="91"/>
                    <a:pt x="115" y="76"/>
                  </a:cubicBezTo>
                  <a:cubicBezTo>
                    <a:pt x="119" y="61"/>
                    <a:pt x="116" y="46"/>
                    <a:pt x="108" y="33"/>
                  </a:cubicBezTo>
                  <a:cubicBezTo>
                    <a:pt x="100" y="20"/>
                    <a:pt x="87" y="11"/>
                    <a:pt x="72" y="7"/>
                  </a:cubicBezTo>
                  <a:cubicBezTo>
                    <a:pt x="42" y="0"/>
                    <a:pt x="11" y="19"/>
                    <a:pt x="4" y="50"/>
                  </a:cubicBezTo>
                  <a:cubicBezTo>
                    <a:pt x="0" y="64"/>
                    <a:pt x="3" y="80"/>
                    <a:pt x="11" y="93"/>
                  </a:cubicBezTo>
                  <a:cubicBezTo>
                    <a:pt x="19" y="106"/>
                    <a:pt x="31" y="115"/>
                    <a:pt x="46" y="118"/>
                  </a:cubicBezTo>
                  <a:cubicBezTo>
                    <a:pt x="61" y="122"/>
                    <a:pt x="76" y="119"/>
                    <a:pt x="89" y="111"/>
                  </a:cubicBezTo>
                  <a:moveTo>
                    <a:pt x="18" y="89"/>
                  </a:moveTo>
                  <a:cubicBezTo>
                    <a:pt x="11" y="77"/>
                    <a:pt x="9" y="64"/>
                    <a:pt x="12" y="51"/>
                  </a:cubicBezTo>
                  <a:cubicBezTo>
                    <a:pt x="18" y="25"/>
                    <a:pt x="44" y="9"/>
                    <a:pt x="71" y="15"/>
                  </a:cubicBezTo>
                  <a:cubicBezTo>
                    <a:pt x="83" y="18"/>
                    <a:pt x="94" y="26"/>
                    <a:pt x="101" y="37"/>
                  </a:cubicBezTo>
                  <a:cubicBezTo>
                    <a:pt x="108" y="48"/>
                    <a:pt x="110" y="61"/>
                    <a:pt x="107" y="74"/>
                  </a:cubicBezTo>
                  <a:cubicBezTo>
                    <a:pt x="104" y="87"/>
                    <a:pt x="96" y="98"/>
                    <a:pt x="85" y="104"/>
                  </a:cubicBezTo>
                  <a:cubicBezTo>
                    <a:pt x="74" y="111"/>
                    <a:pt x="61" y="113"/>
                    <a:pt x="48" y="110"/>
                  </a:cubicBezTo>
                  <a:cubicBezTo>
                    <a:pt x="35" y="107"/>
                    <a:pt x="25" y="100"/>
                    <a:pt x="18" y="89"/>
                  </a:cubicBezTo>
                </a:path>
              </a:pathLst>
            </a:custGeom>
            <a:solidFill>
              <a:srgbClr val="30363D"/>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6" name="Freeform 915"/>
            <p:cNvSpPr/>
            <p:nvPr/>
          </p:nvSpPr>
          <p:spPr bwMode="auto">
            <a:xfrm>
              <a:off x="2824" y="1760"/>
              <a:ext cx="205" cy="145"/>
            </a:xfrm>
            <a:custGeom>
              <a:gdLst>
                <a:gd fmla="*/ 4 w 86" name="T0"/>
                <a:gd fmla="*/ 55 h 61" name="T1"/>
                <a:gd fmla="*/ 4 w 86" name="T2"/>
                <a:gd fmla="*/ 55 h 61" name="T3"/>
                <a:gd fmla="*/ 10 w 86" name="T4"/>
                <a:gd fmla="*/ 37 h 61" name="T5"/>
                <a:gd fmla="*/ 64 w 86" name="T6"/>
                <a:gd fmla="*/ 4 h 61" name="T7"/>
                <a:gd fmla="*/ 82 w 86" name="T8"/>
                <a:gd fmla="*/ 6 h 61" name="T9"/>
                <a:gd fmla="*/ 82 w 86" name="T10"/>
                <a:gd fmla="*/ 6 h 61" name="T11"/>
                <a:gd fmla="*/ 76 w 86" name="T12"/>
                <a:gd fmla="*/ 24 h 61" name="T13"/>
                <a:gd fmla="*/ 22 w 86" name="T14"/>
                <a:gd fmla="*/ 57 h 61" name="T15"/>
                <a:gd fmla="*/ 4 w 86" name="T16"/>
                <a:gd fmla="*/ 55 h 6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1" w="86">
                  <a:moveTo>
                    <a:pt x="4" y="55"/>
                  </a:moveTo>
                  <a:cubicBezTo>
                    <a:pt x="4" y="55"/>
                    <a:pt x="4" y="55"/>
                    <a:pt x="4" y="55"/>
                  </a:cubicBezTo>
                  <a:cubicBezTo>
                    <a:pt x="0" y="50"/>
                    <a:pt x="3" y="42"/>
                    <a:pt x="10" y="37"/>
                  </a:cubicBezTo>
                  <a:cubicBezTo>
                    <a:pt x="64" y="4"/>
                    <a:pt x="64" y="4"/>
                    <a:pt x="64" y="4"/>
                  </a:cubicBezTo>
                  <a:cubicBezTo>
                    <a:pt x="71" y="0"/>
                    <a:pt x="79" y="1"/>
                    <a:pt x="82" y="6"/>
                  </a:cubicBezTo>
                  <a:cubicBezTo>
                    <a:pt x="82" y="6"/>
                    <a:pt x="82" y="6"/>
                    <a:pt x="82" y="6"/>
                  </a:cubicBezTo>
                  <a:cubicBezTo>
                    <a:pt x="86" y="12"/>
                    <a:pt x="83" y="20"/>
                    <a:pt x="76" y="24"/>
                  </a:cubicBezTo>
                  <a:cubicBezTo>
                    <a:pt x="22" y="57"/>
                    <a:pt x="22" y="57"/>
                    <a:pt x="22" y="57"/>
                  </a:cubicBezTo>
                  <a:cubicBezTo>
                    <a:pt x="15" y="61"/>
                    <a:pt x="7" y="60"/>
                    <a:pt x="4" y="55"/>
                  </a:cubicBezTo>
                </a:path>
              </a:pathLst>
            </a:custGeom>
            <a:solidFill>
              <a:srgbClr val="D46F4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7" name="Freeform 916"/>
            <p:cNvSpPr/>
            <p:nvPr/>
          </p:nvSpPr>
          <p:spPr bwMode="auto">
            <a:xfrm>
              <a:off x="2953" y="1755"/>
              <a:ext cx="78" cy="76"/>
            </a:xfrm>
            <a:custGeom>
              <a:gdLst>
                <a:gd fmla="*/ 5 w 33" name="T0"/>
                <a:gd fmla="*/ 23 h 32" name="T1"/>
                <a:gd fmla="*/ 5 w 33" name="T2"/>
                <a:gd fmla="*/ 23 h 32" name="T3"/>
                <a:gd fmla="*/ 2 w 33" name="T4"/>
                <a:gd fmla="*/ 10 h 32" name="T5"/>
                <a:gd fmla="*/ 18 w 33" name="T6"/>
                <a:gd fmla="*/ 1 h 32" name="T7"/>
                <a:gd fmla="*/ 28 w 33" name="T8"/>
                <a:gd fmla="*/ 8 h 32" name="T9"/>
                <a:gd fmla="*/ 28 w 33" name="T10"/>
                <a:gd fmla="*/ 8 h 32" name="T11"/>
                <a:gd fmla="*/ 31 w 33" name="T12"/>
                <a:gd fmla="*/ 21 h 32" name="T13"/>
                <a:gd fmla="*/ 15 w 33" name="T14"/>
                <a:gd fmla="*/ 30 h 32" name="T15"/>
                <a:gd fmla="*/ 5 w 33" name="T16"/>
                <a:gd fmla="*/ 23 h 3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2" w="33">
                  <a:moveTo>
                    <a:pt x="5" y="23"/>
                  </a:moveTo>
                  <a:cubicBezTo>
                    <a:pt x="5" y="23"/>
                    <a:pt x="5" y="23"/>
                    <a:pt x="5" y="23"/>
                  </a:cubicBezTo>
                  <a:cubicBezTo>
                    <a:pt x="2" y="17"/>
                    <a:pt x="0" y="12"/>
                    <a:pt x="2" y="10"/>
                  </a:cubicBezTo>
                  <a:cubicBezTo>
                    <a:pt x="18" y="1"/>
                    <a:pt x="18" y="1"/>
                    <a:pt x="18" y="1"/>
                  </a:cubicBezTo>
                  <a:cubicBezTo>
                    <a:pt x="20" y="0"/>
                    <a:pt x="25" y="3"/>
                    <a:pt x="28" y="8"/>
                  </a:cubicBezTo>
                  <a:cubicBezTo>
                    <a:pt x="28" y="8"/>
                    <a:pt x="28" y="8"/>
                    <a:pt x="28" y="8"/>
                  </a:cubicBezTo>
                  <a:cubicBezTo>
                    <a:pt x="32" y="14"/>
                    <a:pt x="33" y="19"/>
                    <a:pt x="31" y="21"/>
                  </a:cubicBezTo>
                  <a:cubicBezTo>
                    <a:pt x="15" y="30"/>
                    <a:pt x="15" y="30"/>
                    <a:pt x="15" y="30"/>
                  </a:cubicBezTo>
                  <a:cubicBezTo>
                    <a:pt x="13" y="32"/>
                    <a:pt x="8" y="28"/>
                    <a:pt x="5" y="23"/>
                  </a:cubicBezTo>
                </a:path>
              </a:pathLst>
            </a:custGeom>
            <a:solidFill>
              <a:srgbClr val="D46F4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8" name="Freeform 917"/>
            <p:cNvSpPr/>
            <p:nvPr/>
          </p:nvSpPr>
          <p:spPr bwMode="auto">
            <a:xfrm>
              <a:off x="3067" y="1576"/>
              <a:ext cx="207" cy="234"/>
            </a:xfrm>
            <a:custGeom>
              <a:gdLst>
                <a:gd fmla="*/ 40 w 87" name="T0"/>
                <a:gd fmla="*/ 0 h 98" name="T1"/>
                <a:gd fmla="*/ 40 w 87" name="T2"/>
                <a:gd fmla="*/ 4 h 98" name="T3"/>
                <a:gd fmla="*/ 47 w 87" name="T4"/>
                <a:gd fmla="*/ 5 h 98" name="T5"/>
                <a:gd fmla="*/ 74 w 87" name="T6"/>
                <a:gd fmla="*/ 25 h 98" name="T7"/>
                <a:gd fmla="*/ 81 w 87" name="T8"/>
                <a:gd fmla="*/ 48 h 98" name="T9"/>
                <a:gd fmla="*/ 81 w 87" name="T10"/>
                <a:gd fmla="*/ 49 h 98" name="T11"/>
                <a:gd fmla="*/ 80 w 87" name="T12"/>
                <a:gd fmla="*/ 59 h 98" name="T13"/>
                <a:gd fmla="*/ 80 w 87" name="T14"/>
                <a:gd fmla="*/ 59 h 98" name="T15"/>
                <a:gd fmla="*/ 68 w 87" name="T16"/>
                <a:gd fmla="*/ 81 h 98" name="T17"/>
                <a:gd fmla="*/ 73 w 87" name="T18"/>
                <a:gd fmla="*/ 68 h 98" name="T19"/>
                <a:gd fmla="*/ 73 w 87" name="T20"/>
                <a:gd fmla="*/ 68 h 98" name="T21"/>
                <a:gd fmla="*/ 67 w 87" name="T22"/>
                <a:gd fmla="*/ 34 h 98" name="T23"/>
                <a:gd fmla="*/ 40 w 87" name="T24"/>
                <a:gd fmla="*/ 14 h 98" name="T25"/>
                <a:gd fmla="*/ 40 w 87" name="T26"/>
                <a:gd fmla="*/ 65 h 98" name="T27"/>
                <a:gd fmla="*/ 40 w 87" name="T28"/>
                <a:gd fmla="*/ 66 h 98" name="T29"/>
                <a:gd fmla="*/ 64 w 87" name="T30"/>
                <a:gd fmla="*/ 66 h 98" name="T31"/>
                <a:gd fmla="*/ 64 w 87" name="T32"/>
                <a:gd fmla="*/ 66 h 98" name="T33"/>
                <a:gd fmla="*/ 64 w 87" name="T34"/>
                <a:gd fmla="*/ 67 h 98" name="T35"/>
                <a:gd fmla="*/ 65 w 87" name="T36"/>
                <a:gd fmla="*/ 68 h 98" name="T37"/>
                <a:gd fmla="*/ 65 w 87" name="T38"/>
                <a:gd fmla="*/ 72 h 98" name="T39"/>
                <a:gd fmla="*/ 50 w 87" name="T40"/>
                <a:gd fmla="*/ 81 h 98" name="T41"/>
                <a:gd fmla="*/ 0 w 87" name="T42"/>
                <a:gd fmla="*/ 81 h 98" name="T43"/>
                <a:gd fmla="*/ 25 w 87" name="T44"/>
                <a:gd fmla="*/ 96 h 98" name="T45"/>
                <a:gd fmla="*/ 25 w 87" name="T46"/>
                <a:gd fmla="*/ 96 h 98" name="T47"/>
                <a:gd fmla="*/ 25 w 87" name="T48"/>
                <a:gd fmla="*/ 97 h 98" name="T49"/>
                <a:gd fmla="*/ 25 w 87" name="T50"/>
                <a:gd fmla="*/ 97 h 98" name="T51"/>
                <a:gd fmla="*/ 26 w 87" name="T52"/>
                <a:gd fmla="*/ 97 h 98" name="T53"/>
                <a:gd fmla="*/ 36 w 87" name="T54"/>
                <a:gd fmla="*/ 98 h 98" name="T55"/>
                <a:gd fmla="*/ 62 w 87" name="T56"/>
                <a:gd fmla="*/ 90 h 98" name="T57"/>
                <a:gd fmla="*/ 83 w 87" name="T58"/>
                <a:gd fmla="*/ 64 h 98" name="T59"/>
                <a:gd fmla="*/ 84 w 87" name="T60"/>
                <a:gd fmla="*/ 60 h 98" name="T61"/>
                <a:gd fmla="*/ 78 w 87" name="T62"/>
                <a:gd fmla="*/ 23 h 98" name="T63"/>
                <a:gd fmla="*/ 78 w 87" name="T64"/>
                <a:gd fmla="*/ 23 h 98" name="T65"/>
                <a:gd fmla="*/ 78 w 87" name="T66"/>
                <a:gd fmla="*/ 23 h 98" name="T67"/>
                <a:gd fmla="*/ 48 w 87" name="T68"/>
                <a:gd fmla="*/ 1 h 98" name="T69"/>
                <a:gd fmla="*/ 48 w 87" name="T70"/>
                <a:gd fmla="*/ 1 h 98" name="T71"/>
                <a:gd fmla="*/ 47 w 87" name="T72"/>
                <a:gd fmla="*/ 1 h 98" name="T73"/>
                <a:gd fmla="*/ 40 w 87" name="T74"/>
                <a:gd fmla="*/ 0 h 98"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98" w="87">
                  <a:moveTo>
                    <a:pt x="40" y="0"/>
                  </a:moveTo>
                  <a:cubicBezTo>
                    <a:pt x="40" y="4"/>
                    <a:pt x="40" y="4"/>
                    <a:pt x="40" y="4"/>
                  </a:cubicBezTo>
                  <a:cubicBezTo>
                    <a:pt x="42" y="4"/>
                    <a:pt x="44" y="5"/>
                    <a:pt x="47" y="5"/>
                  </a:cubicBezTo>
                  <a:cubicBezTo>
                    <a:pt x="58" y="8"/>
                    <a:pt x="68" y="15"/>
                    <a:pt x="74" y="25"/>
                  </a:cubicBezTo>
                  <a:cubicBezTo>
                    <a:pt x="79" y="32"/>
                    <a:pt x="81" y="40"/>
                    <a:pt x="81" y="48"/>
                  </a:cubicBezTo>
                  <a:cubicBezTo>
                    <a:pt x="81" y="49"/>
                    <a:pt x="81" y="49"/>
                    <a:pt x="81" y="49"/>
                  </a:cubicBezTo>
                  <a:cubicBezTo>
                    <a:pt x="81" y="52"/>
                    <a:pt x="81" y="56"/>
                    <a:pt x="80" y="59"/>
                  </a:cubicBezTo>
                  <a:cubicBezTo>
                    <a:pt x="80" y="59"/>
                    <a:pt x="80" y="59"/>
                    <a:pt x="80" y="59"/>
                  </a:cubicBezTo>
                  <a:cubicBezTo>
                    <a:pt x="78" y="67"/>
                    <a:pt x="74" y="75"/>
                    <a:pt x="68" y="81"/>
                  </a:cubicBezTo>
                  <a:cubicBezTo>
                    <a:pt x="70" y="77"/>
                    <a:pt x="72" y="73"/>
                    <a:pt x="73" y="68"/>
                  </a:cubicBezTo>
                  <a:cubicBezTo>
                    <a:pt x="73" y="68"/>
                    <a:pt x="73" y="68"/>
                    <a:pt x="73" y="68"/>
                  </a:cubicBezTo>
                  <a:cubicBezTo>
                    <a:pt x="75" y="56"/>
                    <a:pt x="73" y="44"/>
                    <a:pt x="67" y="34"/>
                  </a:cubicBezTo>
                  <a:cubicBezTo>
                    <a:pt x="61" y="24"/>
                    <a:pt x="51" y="17"/>
                    <a:pt x="40" y="14"/>
                  </a:cubicBezTo>
                  <a:cubicBezTo>
                    <a:pt x="40" y="65"/>
                    <a:pt x="40" y="65"/>
                    <a:pt x="40" y="65"/>
                  </a:cubicBezTo>
                  <a:cubicBezTo>
                    <a:pt x="40" y="66"/>
                    <a:pt x="40" y="66"/>
                    <a:pt x="40" y="66"/>
                  </a:cubicBezTo>
                  <a:cubicBezTo>
                    <a:pt x="64" y="66"/>
                    <a:pt x="64" y="66"/>
                    <a:pt x="64" y="66"/>
                  </a:cubicBezTo>
                  <a:cubicBezTo>
                    <a:pt x="64" y="66"/>
                    <a:pt x="64" y="66"/>
                    <a:pt x="64" y="66"/>
                  </a:cubicBezTo>
                  <a:cubicBezTo>
                    <a:pt x="64" y="67"/>
                    <a:pt x="64" y="67"/>
                    <a:pt x="64" y="67"/>
                  </a:cubicBezTo>
                  <a:cubicBezTo>
                    <a:pt x="65" y="67"/>
                    <a:pt x="65" y="67"/>
                    <a:pt x="65" y="68"/>
                  </a:cubicBezTo>
                  <a:cubicBezTo>
                    <a:pt x="65" y="72"/>
                    <a:pt x="65" y="72"/>
                    <a:pt x="65" y="72"/>
                  </a:cubicBezTo>
                  <a:cubicBezTo>
                    <a:pt x="65" y="81"/>
                    <a:pt x="56" y="81"/>
                    <a:pt x="50" y="81"/>
                  </a:cubicBezTo>
                  <a:cubicBezTo>
                    <a:pt x="0" y="81"/>
                    <a:pt x="0" y="81"/>
                    <a:pt x="0" y="81"/>
                  </a:cubicBezTo>
                  <a:cubicBezTo>
                    <a:pt x="6" y="89"/>
                    <a:pt x="15" y="94"/>
                    <a:pt x="25" y="96"/>
                  </a:cubicBezTo>
                  <a:cubicBezTo>
                    <a:pt x="25" y="96"/>
                    <a:pt x="25" y="96"/>
                    <a:pt x="25" y="96"/>
                  </a:cubicBezTo>
                  <a:cubicBezTo>
                    <a:pt x="25" y="97"/>
                    <a:pt x="25" y="97"/>
                    <a:pt x="25" y="97"/>
                  </a:cubicBezTo>
                  <a:cubicBezTo>
                    <a:pt x="25" y="97"/>
                    <a:pt x="25" y="97"/>
                    <a:pt x="25" y="97"/>
                  </a:cubicBezTo>
                  <a:cubicBezTo>
                    <a:pt x="26" y="97"/>
                    <a:pt x="26" y="97"/>
                    <a:pt x="26" y="97"/>
                  </a:cubicBezTo>
                  <a:cubicBezTo>
                    <a:pt x="29" y="97"/>
                    <a:pt x="33" y="98"/>
                    <a:pt x="36" y="98"/>
                  </a:cubicBezTo>
                  <a:cubicBezTo>
                    <a:pt x="45" y="98"/>
                    <a:pt x="54" y="95"/>
                    <a:pt x="62" y="90"/>
                  </a:cubicBezTo>
                  <a:cubicBezTo>
                    <a:pt x="72" y="84"/>
                    <a:pt x="80" y="75"/>
                    <a:pt x="83" y="64"/>
                  </a:cubicBezTo>
                  <a:cubicBezTo>
                    <a:pt x="84" y="63"/>
                    <a:pt x="84" y="61"/>
                    <a:pt x="84" y="60"/>
                  </a:cubicBezTo>
                  <a:cubicBezTo>
                    <a:pt x="87" y="47"/>
                    <a:pt x="85" y="34"/>
                    <a:pt x="78" y="23"/>
                  </a:cubicBezTo>
                  <a:cubicBezTo>
                    <a:pt x="78" y="23"/>
                    <a:pt x="78" y="23"/>
                    <a:pt x="78" y="23"/>
                  </a:cubicBezTo>
                  <a:cubicBezTo>
                    <a:pt x="78" y="23"/>
                    <a:pt x="78" y="23"/>
                    <a:pt x="78" y="23"/>
                  </a:cubicBezTo>
                  <a:cubicBezTo>
                    <a:pt x="71" y="12"/>
                    <a:pt x="60" y="4"/>
                    <a:pt x="48" y="1"/>
                  </a:cubicBezTo>
                  <a:cubicBezTo>
                    <a:pt x="48" y="1"/>
                    <a:pt x="48" y="1"/>
                    <a:pt x="48" y="1"/>
                  </a:cubicBezTo>
                  <a:cubicBezTo>
                    <a:pt x="48" y="1"/>
                    <a:pt x="47" y="1"/>
                    <a:pt x="47" y="1"/>
                  </a:cubicBezTo>
                  <a:cubicBezTo>
                    <a:pt x="45" y="0"/>
                    <a:pt x="42" y="0"/>
                    <a:pt x="40" y="0"/>
                  </a:cubicBezTo>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39" name="Freeform 918"/>
            <p:cNvSpPr>
              <a:spLocks noEditPoints="1"/>
            </p:cNvSpPr>
            <p:nvPr/>
          </p:nvSpPr>
          <p:spPr bwMode="auto">
            <a:xfrm>
              <a:off x="3036" y="1576"/>
              <a:ext cx="124" cy="155"/>
            </a:xfrm>
            <a:custGeom>
              <a:gdLst>
                <a:gd fmla="*/ 42 w 52" name="T0"/>
                <a:gd fmla="*/ 13 h 65" name="T1"/>
                <a:gd fmla="*/ 37 w 52" name="T2"/>
                <a:gd fmla="*/ 13 h 65" name="T3"/>
                <a:gd fmla="*/ 37 w 52" name="T4"/>
                <a:gd fmla="*/ 49 h 65" name="T5"/>
                <a:gd fmla="*/ 36 w 52" name="T6"/>
                <a:gd fmla="*/ 50 h 65" name="T7"/>
                <a:gd fmla="*/ 0 w 52" name="T8"/>
                <a:gd fmla="*/ 50 h 65" name="T9"/>
                <a:gd fmla="*/ 3 w 52" name="T10"/>
                <a:gd fmla="*/ 65 h 65" name="T11"/>
                <a:gd fmla="*/ 52 w 52" name="T12"/>
                <a:gd fmla="*/ 65 h 65" name="T13"/>
                <a:gd fmla="*/ 52 w 52" name="T14"/>
                <a:gd fmla="*/ 14 h 65" name="T15"/>
                <a:gd fmla="*/ 42 w 52" name="T16"/>
                <a:gd fmla="*/ 13 h 65" name="T17"/>
                <a:gd fmla="*/ 49 w 52" name="T18"/>
                <a:gd fmla="*/ 0 h 65" name="T19"/>
                <a:gd fmla="*/ 49 w 52" name="T20"/>
                <a:gd fmla="*/ 0 h 65" name="T21"/>
                <a:gd fmla="*/ 37 w 52" name="T22"/>
                <a:gd fmla="*/ 1 h 65" name="T23"/>
                <a:gd fmla="*/ 37 w 52" name="T24"/>
                <a:gd fmla="*/ 6 h 65" name="T25"/>
                <a:gd fmla="*/ 49 w 52" name="T26"/>
                <a:gd fmla="*/ 4 h 65" name="T27"/>
                <a:gd fmla="*/ 50 w 52" name="T28"/>
                <a:gd fmla="*/ 4 h 65" name="T29"/>
                <a:gd fmla="*/ 52 w 52" name="T30"/>
                <a:gd fmla="*/ 4 h 65" name="T31"/>
                <a:gd fmla="*/ 52 w 52" name="T32"/>
                <a:gd fmla="*/ 0 h 65" name="T33"/>
                <a:gd fmla="*/ 49 w 52" name="T34"/>
                <a:gd fmla="*/ 0 h 65" name="T35"/>
                <a:gd fmla="*/ 49 w 52" name="T36"/>
                <a:gd fmla="*/ 0 h 65"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65" w="52">
                  <a:moveTo>
                    <a:pt x="42" y="13"/>
                  </a:moveTo>
                  <a:cubicBezTo>
                    <a:pt x="40" y="13"/>
                    <a:pt x="38" y="13"/>
                    <a:pt x="37" y="13"/>
                  </a:cubicBezTo>
                  <a:cubicBezTo>
                    <a:pt x="37" y="49"/>
                    <a:pt x="37" y="49"/>
                    <a:pt x="37" y="49"/>
                  </a:cubicBezTo>
                  <a:cubicBezTo>
                    <a:pt x="36" y="50"/>
                    <a:pt x="36" y="50"/>
                    <a:pt x="36" y="50"/>
                  </a:cubicBezTo>
                  <a:cubicBezTo>
                    <a:pt x="0" y="50"/>
                    <a:pt x="0" y="50"/>
                    <a:pt x="0" y="50"/>
                  </a:cubicBezTo>
                  <a:cubicBezTo>
                    <a:pt x="0" y="55"/>
                    <a:pt x="1" y="60"/>
                    <a:pt x="3" y="65"/>
                  </a:cubicBezTo>
                  <a:cubicBezTo>
                    <a:pt x="52" y="65"/>
                    <a:pt x="52" y="65"/>
                    <a:pt x="52" y="65"/>
                  </a:cubicBezTo>
                  <a:cubicBezTo>
                    <a:pt x="52" y="14"/>
                    <a:pt x="52" y="14"/>
                    <a:pt x="52" y="14"/>
                  </a:cubicBezTo>
                  <a:cubicBezTo>
                    <a:pt x="49" y="13"/>
                    <a:pt x="45" y="13"/>
                    <a:pt x="42" y="13"/>
                  </a:cubicBezTo>
                  <a:moveTo>
                    <a:pt x="49" y="0"/>
                  </a:moveTo>
                  <a:cubicBezTo>
                    <a:pt x="49" y="0"/>
                    <a:pt x="49" y="0"/>
                    <a:pt x="49" y="0"/>
                  </a:cubicBezTo>
                  <a:cubicBezTo>
                    <a:pt x="45" y="0"/>
                    <a:pt x="41" y="0"/>
                    <a:pt x="37" y="1"/>
                  </a:cubicBezTo>
                  <a:cubicBezTo>
                    <a:pt x="37" y="6"/>
                    <a:pt x="37" y="6"/>
                    <a:pt x="37" y="6"/>
                  </a:cubicBezTo>
                  <a:cubicBezTo>
                    <a:pt x="41" y="5"/>
                    <a:pt x="45" y="4"/>
                    <a:pt x="49" y="4"/>
                  </a:cubicBezTo>
                  <a:cubicBezTo>
                    <a:pt x="50" y="4"/>
                    <a:pt x="50" y="4"/>
                    <a:pt x="50" y="4"/>
                  </a:cubicBezTo>
                  <a:cubicBezTo>
                    <a:pt x="50" y="4"/>
                    <a:pt x="51" y="4"/>
                    <a:pt x="52" y="4"/>
                  </a:cubicBezTo>
                  <a:cubicBezTo>
                    <a:pt x="52" y="0"/>
                    <a:pt x="52" y="0"/>
                    <a:pt x="52" y="0"/>
                  </a:cubicBezTo>
                  <a:cubicBezTo>
                    <a:pt x="51" y="0"/>
                    <a:pt x="50" y="0"/>
                    <a:pt x="49" y="0"/>
                  </a:cubicBezTo>
                  <a:cubicBezTo>
                    <a:pt x="49" y="0"/>
                    <a:pt x="49" y="0"/>
                    <a:pt x="49" y="0"/>
                  </a:cubicBezTo>
                </a:path>
              </a:pathLst>
            </a:custGeom>
            <a:solidFill>
              <a:srgbClr val="F5F5F5"/>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0" name="Freeform 919"/>
            <p:cNvSpPr>
              <a:spLocks noEditPoints="1"/>
            </p:cNvSpPr>
            <p:nvPr/>
          </p:nvSpPr>
          <p:spPr bwMode="auto">
            <a:xfrm>
              <a:off x="3043" y="1576"/>
              <a:ext cx="119" cy="158"/>
            </a:xfrm>
            <a:custGeom>
              <a:gdLst>
                <a:gd fmla="*/ 49 w 50" name="T0"/>
                <a:gd fmla="*/ 14 h 66" name="T1"/>
                <a:gd fmla="*/ 49 w 50" name="T2"/>
                <a:gd fmla="*/ 65 h 66" name="T3"/>
                <a:gd fmla="*/ 0 w 50" name="T4"/>
                <a:gd fmla="*/ 65 h 66" name="T5"/>
                <a:gd fmla="*/ 0 w 50" name="T6"/>
                <a:gd fmla="*/ 66 h 66" name="T7"/>
                <a:gd fmla="*/ 50 w 50" name="T8"/>
                <a:gd fmla="*/ 66 h 66" name="T9"/>
                <a:gd fmla="*/ 50 w 50" name="T10"/>
                <a:gd fmla="*/ 65 h 66" name="T11"/>
                <a:gd fmla="*/ 50 w 50" name="T12"/>
                <a:gd fmla="*/ 14 h 66" name="T13"/>
                <a:gd fmla="*/ 49 w 50" name="T14"/>
                <a:gd fmla="*/ 14 h 66" name="T15"/>
                <a:gd fmla="*/ 49 w 50" name="T16"/>
                <a:gd fmla="*/ 14 h 66" name="T17"/>
                <a:gd fmla="*/ 49 w 50" name="T18"/>
                <a:gd fmla="*/ 0 h 66" name="T19"/>
                <a:gd fmla="*/ 49 w 50" name="T20"/>
                <a:gd fmla="*/ 4 h 66" name="T21"/>
                <a:gd fmla="*/ 50 w 50" name="T22"/>
                <a:gd fmla="*/ 4 h 66" name="T23"/>
                <a:gd fmla="*/ 50 w 50" name="T24"/>
                <a:gd fmla="*/ 0 h 66" name="T25"/>
                <a:gd fmla="*/ 49 w 50" name="T26"/>
                <a:gd fmla="*/ 0 h 6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66" w="50">
                  <a:moveTo>
                    <a:pt x="49" y="14"/>
                  </a:moveTo>
                  <a:cubicBezTo>
                    <a:pt x="49" y="65"/>
                    <a:pt x="49" y="65"/>
                    <a:pt x="49" y="65"/>
                  </a:cubicBezTo>
                  <a:cubicBezTo>
                    <a:pt x="0" y="65"/>
                    <a:pt x="0" y="65"/>
                    <a:pt x="0" y="65"/>
                  </a:cubicBezTo>
                  <a:cubicBezTo>
                    <a:pt x="0" y="65"/>
                    <a:pt x="0" y="65"/>
                    <a:pt x="0" y="66"/>
                  </a:cubicBezTo>
                  <a:cubicBezTo>
                    <a:pt x="50" y="66"/>
                    <a:pt x="50" y="66"/>
                    <a:pt x="50" y="66"/>
                  </a:cubicBezTo>
                  <a:cubicBezTo>
                    <a:pt x="50" y="65"/>
                    <a:pt x="50" y="65"/>
                    <a:pt x="50" y="65"/>
                  </a:cubicBezTo>
                  <a:cubicBezTo>
                    <a:pt x="50" y="14"/>
                    <a:pt x="50" y="14"/>
                    <a:pt x="50" y="14"/>
                  </a:cubicBezTo>
                  <a:cubicBezTo>
                    <a:pt x="50" y="14"/>
                    <a:pt x="50" y="14"/>
                    <a:pt x="49" y="14"/>
                  </a:cubicBezTo>
                  <a:cubicBezTo>
                    <a:pt x="49" y="14"/>
                    <a:pt x="49" y="14"/>
                    <a:pt x="49" y="14"/>
                  </a:cubicBezTo>
                  <a:moveTo>
                    <a:pt x="49" y="0"/>
                  </a:moveTo>
                  <a:cubicBezTo>
                    <a:pt x="49" y="4"/>
                    <a:pt x="49" y="4"/>
                    <a:pt x="49" y="4"/>
                  </a:cubicBezTo>
                  <a:cubicBezTo>
                    <a:pt x="49" y="4"/>
                    <a:pt x="50" y="4"/>
                    <a:pt x="50" y="4"/>
                  </a:cubicBezTo>
                  <a:cubicBezTo>
                    <a:pt x="50" y="0"/>
                    <a:pt x="50" y="0"/>
                    <a:pt x="50" y="0"/>
                  </a:cubicBezTo>
                  <a:cubicBezTo>
                    <a:pt x="50" y="0"/>
                    <a:pt x="49" y="0"/>
                    <a:pt x="49" y="0"/>
                  </a:cubicBezTo>
                </a:path>
              </a:pathLst>
            </a:custGeom>
            <a:solidFill>
              <a:srgbClr val="C1C1C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1" name="Freeform 920"/>
            <p:cNvSpPr>
              <a:spLocks noEditPoints="1"/>
            </p:cNvSpPr>
            <p:nvPr/>
          </p:nvSpPr>
          <p:spPr bwMode="auto">
            <a:xfrm>
              <a:off x="3036" y="1581"/>
              <a:ext cx="86" cy="112"/>
            </a:xfrm>
            <a:custGeom>
              <a:gdLst>
                <a:gd fmla="*/ 36 w 36" name="T0"/>
                <a:gd fmla="*/ 12 h 47" name="T1"/>
                <a:gd fmla="*/ 35 w 36" name="T2"/>
                <a:gd fmla="*/ 12 h 47" name="T3"/>
                <a:gd fmla="*/ 35 w 36" name="T4"/>
                <a:gd fmla="*/ 46 h 47" name="T5"/>
                <a:gd fmla="*/ 0 w 36" name="T6"/>
                <a:gd fmla="*/ 46 h 47" name="T7"/>
                <a:gd fmla="*/ 0 w 36" name="T8"/>
                <a:gd fmla="*/ 46 h 47" name="T9"/>
                <a:gd fmla="*/ 0 w 36" name="T10"/>
                <a:gd fmla="*/ 47 h 47" name="T11"/>
                <a:gd fmla="*/ 36 w 36" name="T12"/>
                <a:gd fmla="*/ 47 h 47" name="T13"/>
                <a:gd fmla="*/ 36 w 36" name="T14"/>
                <a:gd fmla="*/ 12 h 47" name="T15"/>
                <a:gd fmla="*/ 36 w 36" name="T16"/>
                <a:gd fmla="*/ 0 h 47" name="T17"/>
                <a:gd fmla="*/ 35 w 36" name="T18"/>
                <a:gd fmla="*/ 0 h 47" name="T19"/>
                <a:gd fmla="*/ 35 w 36" name="T20"/>
                <a:gd fmla="*/ 4 h 47" name="T21"/>
                <a:gd fmla="*/ 36 w 36" name="T22"/>
                <a:gd fmla="*/ 4 h 47" name="T23"/>
                <a:gd fmla="*/ 36 w 36" name="T24"/>
                <a:gd fmla="*/ 0 h 4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7" w="36">
                  <a:moveTo>
                    <a:pt x="36" y="12"/>
                  </a:moveTo>
                  <a:cubicBezTo>
                    <a:pt x="35" y="12"/>
                    <a:pt x="35" y="12"/>
                    <a:pt x="35" y="12"/>
                  </a:cubicBezTo>
                  <a:cubicBezTo>
                    <a:pt x="35" y="46"/>
                    <a:pt x="35" y="46"/>
                    <a:pt x="35" y="46"/>
                  </a:cubicBezTo>
                  <a:cubicBezTo>
                    <a:pt x="0" y="46"/>
                    <a:pt x="0" y="46"/>
                    <a:pt x="0" y="46"/>
                  </a:cubicBezTo>
                  <a:cubicBezTo>
                    <a:pt x="0" y="46"/>
                    <a:pt x="0" y="46"/>
                    <a:pt x="0" y="46"/>
                  </a:cubicBezTo>
                  <a:cubicBezTo>
                    <a:pt x="0" y="47"/>
                    <a:pt x="0" y="47"/>
                    <a:pt x="0" y="47"/>
                  </a:cubicBezTo>
                  <a:cubicBezTo>
                    <a:pt x="36" y="47"/>
                    <a:pt x="36" y="47"/>
                    <a:pt x="36" y="47"/>
                  </a:cubicBezTo>
                  <a:cubicBezTo>
                    <a:pt x="36" y="12"/>
                    <a:pt x="36" y="12"/>
                    <a:pt x="36" y="12"/>
                  </a:cubicBezTo>
                  <a:moveTo>
                    <a:pt x="36" y="0"/>
                  </a:moveTo>
                  <a:cubicBezTo>
                    <a:pt x="35" y="0"/>
                    <a:pt x="35" y="0"/>
                    <a:pt x="35" y="0"/>
                  </a:cubicBezTo>
                  <a:cubicBezTo>
                    <a:pt x="35" y="4"/>
                    <a:pt x="35" y="4"/>
                    <a:pt x="35" y="4"/>
                  </a:cubicBezTo>
                  <a:cubicBezTo>
                    <a:pt x="35" y="4"/>
                    <a:pt x="35" y="4"/>
                    <a:pt x="36" y="4"/>
                  </a:cubicBezTo>
                  <a:cubicBezTo>
                    <a:pt x="36" y="0"/>
                    <a:pt x="36" y="0"/>
                    <a:pt x="36" y="0"/>
                  </a:cubicBezTo>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2" name="Freeform 921"/>
            <p:cNvSpPr>
              <a:spLocks noEditPoints="1"/>
            </p:cNvSpPr>
            <p:nvPr/>
          </p:nvSpPr>
          <p:spPr bwMode="auto">
            <a:xfrm>
              <a:off x="3036" y="1578"/>
              <a:ext cx="88" cy="117"/>
            </a:xfrm>
            <a:custGeom>
              <a:gdLst>
                <a:gd fmla="*/ 37 w 37" name="T0"/>
                <a:gd fmla="*/ 12 h 49" name="T1"/>
                <a:gd fmla="*/ 36 w 37" name="T2"/>
                <a:gd fmla="*/ 13 h 49" name="T3"/>
                <a:gd fmla="*/ 36 w 37" name="T4"/>
                <a:gd fmla="*/ 48 h 49" name="T5"/>
                <a:gd fmla="*/ 0 w 37" name="T6"/>
                <a:gd fmla="*/ 48 h 49" name="T7"/>
                <a:gd fmla="*/ 0 w 37" name="T8"/>
                <a:gd fmla="*/ 48 h 49" name="T9"/>
                <a:gd fmla="*/ 0 w 37" name="T10"/>
                <a:gd fmla="*/ 49 h 49" name="T11"/>
                <a:gd fmla="*/ 36 w 37" name="T12"/>
                <a:gd fmla="*/ 49 h 49" name="T13"/>
                <a:gd fmla="*/ 37 w 37" name="T14"/>
                <a:gd fmla="*/ 48 h 49" name="T15"/>
                <a:gd fmla="*/ 37 w 37" name="T16"/>
                <a:gd fmla="*/ 12 h 49" name="T17"/>
                <a:gd fmla="*/ 37 w 37" name="T18"/>
                <a:gd fmla="*/ 0 h 49" name="T19"/>
                <a:gd fmla="*/ 36 w 37" name="T20"/>
                <a:gd fmla="*/ 1 h 49" name="T21"/>
                <a:gd fmla="*/ 36 w 37" name="T22"/>
                <a:gd fmla="*/ 5 h 49" name="T23"/>
                <a:gd fmla="*/ 37 w 37" name="T24"/>
                <a:gd fmla="*/ 5 h 49" name="T25"/>
                <a:gd fmla="*/ 37 w 37" name="T26"/>
                <a:gd fmla="*/ 0 h 4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9" w="37">
                  <a:moveTo>
                    <a:pt x="37" y="12"/>
                  </a:moveTo>
                  <a:cubicBezTo>
                    <a:pt x="36" y="12"/>
                    <a:pt x="36" y="12"/>
                    <a:pt x="36" y="13"/>
                  </a:cubicBezTo>
                  <a:cubicBezTo>
                    <a:pt x="36" y="48"/>
                    <a:pt x="36" y="48"/>
                    <a:pt x="36" y="48"/>
                  </a:cubicBezTo>
                  <a:cubicBezTo>
                    <a:pt x="0" y="48"/>
                    <a:pt x="0" y="48"/>
                    <a:pt x="0" y="48"/>
                  </a:cubicBezTo>
                  <a:cubicBezTo>
                    <a:pt x="0" y="48"/>
                    <a:pt x="0" y="48"/>
                    <a:pt x="0" y="48"/>
                  </a:cubicBezTo>
                  <a:cubicBezTo>
                    <a:pt x="0" y="48"/>
                    <a:pt x="0" y="48"/>
                    <a:pt x="0" y="49"/>
                  </a:cubicBezTo>
                  <a:cubicBezTo>
                    <a:pt x="36" y="49"/>
                    <a:pt x="36" y="49"/>
                    <a:pt x="36" y="49"/>
                  </a:cubicBezTo>
                  <a:cubicBezTo>
                    <a:pt x="37" y="48"/>
                    <a:pt x="37" y="48"/>
                    <a:pt x="37" y="48"/>
                  </a:cubicBezTo>
                  <a:cubicBezTo>
                    <a:pt x="37" y="12"/>
                    <a:pt x="37" y="12"/>
                    <a:pt x="37" y="12"/>
                  </a:cubicBezTo>
                  <a:moveTo>
                    <a:pt x="37" y="0"/>
                  </a:moveTo>
                  <a:cubicBezTo>
                    <a:pt x="36" y="0"/>
                    <a:pt x="36" y="0"/>
                    <a:pt x="36" y="1"/>
                  </a:cubicBezTo>
                  <a:cubicBezTo>
                    <a:pt x="36" y="5"/>
                    <a:pt x="36" y="5"/>
                    <a:pt x="36" y="5"/>
                  </a:cubicBezTo>
                  <a:cubicBezTo>
                    <a:pt x="36" y="5"/>
                    <a:pt x="36" y="5"/>
                    <a:pt x="37" y="5"/>
                  </a:cubicBezTo>
                  <a:cubicBezTo>
                    <a:pt x="37" y="0"/>
                    <a:pt x="37" y="0"/>
                    <a:pt x="37" y="0"/>
                  </a:cubicBezTo>
                </a:path>
              </a:pathLst>
            </a:custGeom>
            <a:solidFill>
              <a:srgbClr val="C1C1C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3" name="Freeform 922"/>
            <p:cNvSpPr/>
            <p:nvPr/>
          </p:nvSpPr>
          <p:spPr bwMode="auto">
            <a:xfrm>
              <a:off x="3046" y="1736"/>
              <a:ext cx="171" cy="31"/>
            </a:xfrm>
            <a:custGeom>
              <a:gdLst>
                <a:gd fmla="*/ 72 w 72" name="T0"/>
                <a:gd fmla="*/ 0 h 13" name="T1"/>
                <a:gd fmla="*/ 0 w 72" name="T2"/>
                <a:gd fmla="*/ 0 h 13" name="T3"/>
                <a:gd fmla="*/ 4 w 72" name="T4"/>
                <a:gd fmla="*/ 8 h 13" name="T5"/>
                <a:gd fmla="*/ 8 w 72" name="T6"/>
                <a:gd fmla="*/ 13 h 13" name="T7"/>
                <a:gd fmla="*/ 59 w 72" name="T8"/>
                <a:gd fmla="*/ 13 h 13" name="T9"/>
                <a:gd fmla="*/ 72 w 72" name="T10"/>
                <a:gd fmla="*/ 5 h 13" name="T11"/>
                <a:gd fmla="*/ 72 w 72" name="T12"/>
                <a:gd fmla="*/ 1 h 13" name="T13"/>
                <a:gd fmla="*/ 72 w 72" name="T14"/>
                <a:gd fmla="*/ 0 h 13" name="T15"/>
                <a:gd fmla="*/ 72 w 72" name="T16"/>
                <a:gd fmla="*/ 0 h 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 w="72">
                  <a:moveTo>
                    <a:pt x="72" y="0"/>
                  </a:moveTo>
                  <a:cubicBezTo>
                    <a:pt x="0" y="0"/>
                    <a:pt x="0" y="0"/>
                    <a:pt x="0" y="0"/>
                  </a:cubicBezTo>
                  <a:cubicBezTo>
                    <a:pt x="1" y="2"/>
                    <a:pt x="2" y="5"/>
                    <a:pt x="4" y="8"/>
                  </a:cubicBezTo>
                  <a:cubicBezTo>
                    <a:pt x="5" y="10"/>
                    <a:pt x="6" y="11"/>
                    <a:pt x="8" y="13"/>
                  </a:cubicBezTo>
                  <a:cubicBezTo>
                    <a:pt x="59" y="13"/>
                    <a:pt x="59" y="13"/>
                    <a:pt x="59" y="13"/>
                  </a:cubicBezTo>
                  <a:cubicBezTo>
                    <a:pt x="67" y="13"/>
                    <a:pt x="72" y="13"/>
                    <a:pt x="72" y="5"/>
                  </a:cubicBezTo>
                  <a:cubicBezTo>
                    <a:pt x="72" y="1"/>
                    <a:pt x="72" y="1"/>
                    <a:pt x="72" y="1"/>
                  </a:cubicBezTo>
                  <a:cubicBezTo>
                    <a:pt x="72" y="0"/>
                    <a:pt x="72" y="0"/>
                    <a:pt x="72" y="0"/>
                  </a:cubicBezTo>
                  <a:cubicBezTo>
                    <a:pt x="72" y="0"/>
                    <a:pt x="72" y="0"/>
                    <a:pt x="72" y="0"/>
                  </a:cubicBezTo>
                </a:path>
              </a:pathLst>
            </a:custGeom>
            <a:solidFill>
              <a:srgbClr val="EAEAEA"/>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4" name="Freeform 923"/>
            <p:cNvSpPr/>
            <p:nvPr/>
          </p:nvSpPr>
          <p:spPr bwMode="auto">
            <a:xfrm>
              <a:off x="3043" y="1734"/>
              <a:ext cx="179" cy="35"/>
            </a:xfrm>
            <a:custGeom>
              <a:gdLst>
                <a:gd fmla="*/ 74 w 75" name="T0"/>
                <a:gd fmla="*/ 0 h 15" name="T1"/>
                <a:gd fmla="*/ 50 w 75" name="T2"/>
                <a:gd fmla="*/ 0 h 15" name="T3"/>
                <a:gd fmla="*/ 0 w 75" name="T4"/>
                <a:gd fmla="*/ 0 h 15" name="T5"/>
                <a:gd fmla="*/ 1 w 75" name="T6"/>
                <a:gd fmla="*/ 1 h 15" name="T7"/>
                <a:gd fmla="*/ 73 w 75" name="T8"/>
                <a:gd fmla="*/ 1 h 15" name="T9"/>
                <a:gd fmla="*/ 73 w 75" name="T10"/>
                <a:gd fmla="*/ 1 h 15" name="T11"/>
                <a:gd fmla="*/ 73 w 75" name="T12"/>
                <a:gd fmla="*/ 2 h 15" name="T13"/>
                <a:gd fmla="*/ 73 w 75" name="T14"/>
                <a:gd fmla="*/ 6 h 15" name="T15"/>
                <a:gd fmla="*/ 60 w 75" name="T16"/>
                <a:gd fmla="*/ 14 h 15" name="T17"/>
                <a:gd fmla="*/ 9 w 75" name="T18"/>
                <a:gd fmla="*/ 14 h 15" name="T19"/>
                <a:gd fmla="*/ 10 w 75" name="T20"/>
                <a:gd fmla="*/ 15 h 15" name="T21"/>
                <a:gd fmla="*/ 60 w 75" name="T22"/>
                <a:gd fmla="*/ 15 h 15" name="T23"/>
                <a:gd fmla="*/ 75 w 75" name="T24"/>
                <a:gd fmla="*/ 6 h 15" name="T25"/>
                <a:gd fmla="*/ 75 w 75" name="T26"/>
                <a:gd fmla="*/ 2 h 15" name="T27"/>
                <a:gd fmla="*/ 74 w 75" name="T28"/>
                <a:gd fmla="*/ 1 h 15" name="T29"/>
                <a:gd fmla="*/ 74 w 75" name="T30"/>
                <a:gd fmla="*/ 0 h 15" name="T31"/>
                <a:gd fmla="*/ 74 w 75" name="T32"/>
                <a:gd fmla="*/ 0 h 1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5" w="75">
                  <a:moveTo>
                    <a:pt x="74" y="0"/>
                  </a:moveTo>
                  <a:cubicBezTo>
                    <a:pt x="50" y="0"/>
                    <a:pt x="50" y="0"/>
                    <a:pt x="50" y="0"/>
                  </a:cubicBezTo>
                  <a:cubicBezTo>
                    <a:pt x="0" y="0"/>
                    <a:pt x="0" y="0"/>
                    <a:pt x="0" y="0"/>
                  </a:cubicBezTo>
                  <a:cubicBezTo>
                    <a:pt x="0" y="0"/>
                    <a:pt x="1" y="0"/>
                    <a:pt x="1" y="1"/>
                  </a:cubicBezTo>
                  <a:cubicBezTo>
                    <a:pt x="73" y="1"/>
                    <a:pt x="73" y="1"/>
                    <a:pt x="73" y="1"/>
                  </a:cubicBezTo>
                  <a:cubicBezTo>
                    <a:pt x="73" y="1"/>
                    <a:pt x="73" y="1"/>
                    <a:pt x="73" y="1"/>
                  </a:cubicBezTo>
                  <a:cubicBezTo>
                    <a:pt x="73" y="2"/>
                    <a:pt x="73" y="2"/>
                    <a:pt x="73" y="2"/>
                  </a:cubicBezTo>
                  <a:cubicBezTo>
                    <a:pt x="73" y="6"/>
                    <a:pt x="73" y="6"/>
                    <a:pt x="73" y="6"/>
                  </a:cubicBezTo>
                  <a:cubicBezTo>
                    <a:pt x="73" y="14"/>
                    <a:pt x="68" y="14"/>
                    <a:pt x="60" y="14"/>
                  </a:cubicBezTo>
                  <a:cubicBezTo>
                    <a:pt x="9" y="14"/>
                    <a:pt x="9" y="14"/>
                    <a:pt x="9" y="14"/>
                  </a:cubicBezTo>
                  <a:cubicBezTo>
                    <a:pt x="9" y="15"/>
                    <a:pt x="9" y="15"/>
                    <a:pt x="10" y="15"/>
                  </a:cubicBezTo>
                  <a:cubicBezTo>
                    <a:pt x="60" y="15"/>
                    <a:pt x="60" y="15"/>
                    <a:pt x="60" y="15"/>
                  </a:cubicBezTo>
                  <a:cubicBezTo>
                    <a:pt x="66" y="15"/>
                    <a:pt x="75" y="15"/>
                    <a:pt x="75" y="6"/>
                  </a:cubicBezTo>
                  <a:cubicBezTo>
                    <a:pt x="75" y="2"/>
                    <a:pt x="75" y="2"/>
                    <a:pt x="75" y="2"/>
                  </a:cubicBezTo>
                  <a:cubicBezTo>
                    <a:pt x="75" y="1"/>
                    <a:pt x="75" y="1"/>
                    <a:pt x="74" y="1"/>
                  </a:cubicBezTo>
                  <a:cubicBezTo>
                    <a:pt x="74" y="0"/>
                    <a:pt x="74" y="0"/>
                    <a:pt x="74" y="0"/>
                  </a:cubicBezTo>
                  <a:cubicBezTo>
                    <a:pt x="74" y="0"/>
                    <a:pt x="74" y="0"/>
                    <a:pt x="74" y="0"/>
                  </a:cubicBezTo>
                </a:path>
              </a:pathLst>
            </a:custGeom>
            <a:solidFill>
              <a:srgbClr val="C1C1C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5" name="Freeform 924"/>
            <p:cNvSpPr/>
            <p:nvPr/>
          </p:nvSpPr>
          <p:spPr bwMode="auto">
            <a:xfrm>
              <a:off x="3036" y="1581"/>
              <a:ext cx="84" cy="110"/>
            </a:xfrm>
            <a:custGeom>
              <a:gdLst>
                <a:gd fmla="*/ 35 w 35" name="T0"/>
                <a:gd fmla="*/ 0 h 46" name="T1"/>
                <a:gd fmla="*/ 21 w 35" name="T2"/>
                <a:gd fmla="*/ 7 h 46" name="T3"/>
                <a:gd fmla="*/ 21 w 35" name="T4"/>
                <a:gd fmla="*/ 7 h 46" name="T5"/>
                <a:gd fmla="*/ 20 w 35" name="T6"/>
                <a:gd fmla="*/ 7 h 46" name="T7"/>
                <a:gd fmla="*/ 15 w 35" name="T8"/>
                <a:gd fmla="*/ 12 h 46" name="T9"/>
                <a:gd fmla="*/ 16 w 35" name="T10"/>
                <a:gd fmla="*/ 12 h 46" name="T11"/>
                <a:gd fmla="*/ 16 w 35" name="T12"/>
                <a:gd fmla="*/ 13 h 46" name="T13"/>
                <a:gd fmla="*/ 14 w 35" name="T14"/>
                <a:gd fmla="*/ 13 h 46" name="T15"/>
                <a:gd fmla="*/ 2 w 35" name="T16"/>
                <a:gd fmla="*/ 34 h 46" name="T17"/>
                <a:gd fmla="*/ 2 w 35" name="T18"/>
                <a:gd fmla="*/ 35 h 46" name="T19"/>
                <a:gd fmla="*/ 2 w 35" name="T20"/>
                <a:gd fmla="*/ 35 h 46" name="T21"/>
                <a:gd fmla="*/ 2 w 35" name="T22"/>
                <a:gd fmla="*/ 35 h 46" name="T23"/>
                <a:gd fmla="*/ 2 w 35" name="T24"/>
                <a:gd fmla="*/ 35 h 46" name="T25"/>
                <a:gd fmla="*/ 1 w 35" name="T26"/>
                <a:gd fmla="*/ 36 h 46" name="T27"/>
                <a:gd fmla="*/ 0 w 35" name="T28"/>
                <a:gd fmla="*/ 46 h 46" name="T29"/>
                <a:gd fmla="*/ 35 w 35" name="T30"/>
                <a:gd fmla="*/ 46 h 46" name="T31"/>
                <a:gd fmla="*/ 35 w 35" name="T32"/>
                <a:gd fmla="*/ 12 h 46" name="T33"/>
                <a:gd fmla="*/ 19 w 35" name="T34"/>
                <a:gd fmla="*/ 18 h 46" name="T35"/>
                <a:gd fmla="*/ 11 w 35" name="T36"/>
                <a:gd fmla="*/ 24 h 46" name="T37"/>
                <a:gd fmla="*/ 26 w 35" name="T38"/>
                <a:gd fmla="*/ 9 h 46" name="T39"/>
                <a:gd fmla="*/ 35 w 35" name="T40"/>
                <a:gd fmla="*/ 4 h 46" name="T41"/>
                <a:gd fmla="*/ 35 w 35" name="T42"/>
                <a:gd fmla="*/ 0 h 4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46" w="35">
                  <a:moveTo>
                    <a:pt x="35" y="0"/>
                  </a:moveTo>
                  <a:cubicBezTo>
                    <a:pt x="30" y="1"/>
                    <a:pt x="25" y="4"/>
                    <a:pt x="21" y="7"/>
                  </a:cubicBezTo>
                  <a:cubicBezTo>
                    <a:pt x="21" y="7"/>
                    <a:pt x="21" y="7"/>
                    <a:pt x="21" y="7"/>
                  </a:cubicBezTo>
                  <a:cubicBezTo>
                    <a:pt x="20" y="7"/>
                    <a:pt x="20" y="7"/>
                    <a:pt x="20" y="7"/>
                  </a:cubicBezTo>
                  <a:cubicBezTo>
                    <a:pt x="18" y="8"/>
                    <a:pt x="16" y="10"/>
                    <a:pt x="15" y="12"/>
                  </a:cubicBezTo>
                  <a:cubicBezTo>
                    <a:pt x="16" y="12"/>
                    <a:pt x="16" y="12"/>
                    <a:pt x="16" y="12"/>
                  </a:cubicBezTo>
                  <a:cubicBezTo>
                    <a:pt x="16" y="13"/>
                    <a:pt x="16" y="13"/>
                    <a:pt x="16" y="13"/>
                  </a:cubicBezTo>
                  <a:cubicBezTo>
                    <a:pt x="14" y="13"/>
                    <a:pt x="14" y="13"/>
                    <a:pt x="14" y="13"/>
                  </a:cubicBezTo>
                  <a:cubicBezTo>
                    <a:pt x="8" y="19"/>
                    <a:pt x="4" y="26"/>
                    <a:pt x="2" y="34"/>
                  </a:cubicBezTo>
                  <a:cubicBezTo>
                    <a:pt x="2" y="35"/>
                    <a:pt x="2" y="35"/>
                    <a:pt x="2" y="35"/>
                  </a:cubicBezTo>
                  <a:cubicBezTo>
                    <a:pt x="2" y="35"/>
                    <a:pt x="2" y="35"/>
                    <a:pt x="2" y="35"/>
                  </a:cubicBezTo>
                  <a:cubicBezTo>
                    <a:pt x="2" y="35"/>
                    <a:pt x="2" y="35"/>
                    <a:pt x="2" y="35"/>
                  </a:cubicBezTo>
                  <a:cubicBezTo>
                    <a:pt x="2" y="35"/>
                    <a:pt x="2" y="35"/>
                    <a:pt x="2" y="35"/>
                  </a:cubicBezTo>
                  <a:cubicBezTo>
                    <a:pt x="2" y="36"/>
                    <a:pt x="1" y="36"/>
                    <a:pt x="1" y="36"/>
                  </a:cubicBezTo>
                  <a:cubicBezTo>
                    <a:pt x="1" y="39"/>
                    <a:pt x="0" y="43"/>
                    <a:pt x="0" y="46"/>
                  </a:cubicBezTo>
                  <a:cubicBezTo>
                    <a:pt x="35" y="46"/>
                    <a:pt x="35" y="46"/>
                    <a:pt x="35" y="46"/>
                  </a:cubicBezTo>
                  <a:cubicBezTo>
                    <a:pt x="35" y="12"/>
                    <a:pt x="35" y="12"/>
                    <a:pt x="35" y="12"/>
                  </a:cubicBezTo>
                  <a:cubicBezTo>
                    <a:pt x="29" y="12"/>
                    <a:pt x="24" y="15"/>
                    <a:pt x="19" y="18"/>
                  </a:cubicBezTo>
                  <a:cubicBezTo>
                    <a:pt x="16" y="19"/>
                    <a:pt x="13" y="22"/>
                    <a:pt x="11" y="24"/>
                  </a:cubicBezTo>
                  <a:cubicBezTo>
                    <a:pt x="15" y="18"/>
                    <a:pt x="20" y="12"/>
                    <a:pt x="26" y="9"/>
                  </a:cubicBezTo>
                  <a:cubicBezTo>
                    <a:pt x="29" y="7"/>
                    <a:pt x="32" y="5"/>
                    <a:pt x="35" y="4"/>
                  </a:cubicBezTo>
                  <a:cubicBezTo>
                    <a:pt x="35" y="0"/>
                    <a:pt x="35" y="0"/>
                    <a:pt x="35" y="0"/>
                  </a:cubicBezTo>
                </a:path>
              </a:pathLst>
            </a:custGeom>
            <a:solidFill>
              <a:srgbClr val="F8F5F4"/>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6" name="Freeform 925"/>
            <p:cNvSpPr/>
            <p:nvPr/>
          </p:nvSpPr>
          <p:spPr bwMode="auto">
            <a:xfrm>
              <a:off x="3084" y="1597"/>
              <a:ext cx="2"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1" y="0"/>
                    <a:pt x="0" y="0"/>
                  </a:cubicBezTo>
                  <a:cubicBezTo>
                    <a:pt x="1" y="0"/>
                    <a:pt x="1" y="0"/>
                    <a:pt x="1" y="0"/>
                  </a:cubicBezTo>
                  <a:cubicBezTo>
                    <a:pt x="1" y="0"/>
                    <a:pt x="1" y="0"/>
                    <a:pt x="1" y="0"/>
                  </a:cubicBezTo>
                </a:path>
              </a:pathLst>
            </a:custGeom>
            <a:solidFill>
              <a:srgbClr val="C1C1C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7" name="Freeform 926"/>
            <p:cNvSpPr/>
            <p:nvPr/>
          </p:nvSpPr>
          <p:spPr bwMode="auto">
            <a:xfrm>
              <a:off x="3069" y="1609"/>
              <a:ext cx="5" cy="3"/>
            </a:xfrm>
            <a:custGeom>
              <a:gdLst>
                <a:gd fmla="*/ 2 w 2" name="T0"/>
                <a:gd fmla="*/ 0 h 1" name="T1"/>
                <a:gd fmla="*/ 1 w 2" name="T2"/>
                <a:gd fmla="*/ 0 h 1" name="T3"/>
                <a:gd fmla="*/ 0 w 2" name="T4"/>
                <a:gd fmla="*/ 1 h 1" name="T5"/>
                <a:gd fmla="*/ 2 w 2" name="T6"/>
                <a:gd fmla="*/ 1 h 1" name="T7"/>
                <a:gd fmla="*/ 2 w 2" name="T8"/>
                <a:gd fmla="*/ 0 h 1" name="T9"/>
              </a:gdLst>
              <a:cxnLst>
                <a:cxn ang="0">
                  <a:pos x="T0" y="T1"/>
                </a:cxn>
                <a:cxn ang="0">
                  <a:pos x="T2" y="T3"/>
                </a:cxn>
                <a:cxn ang="0">
                  <a:pos x="T4" y="T5"/>
                </a:cxn>
                <a:cxn ang="0">
                  <a:pos x="T6" y="T7"/>
                </a:cxn>
                <a:cxn ang="0">
                  <a:pos x="T8" y="T9"/>
                </a:cxn>
              </a:cxnLst>
              <a:rect b="b" l="0" r="r" t="0"/>
              <a:pathLst>
                <a:path h="1" w="2">
                  <a:moveTo>
                    <a:pt x="2" y="0"/>
                  </a:moveTo>
                  <a:cubicBezTo>
                    <a:pt x="1" y="0"/>
                    <a:pt x="1" y="0"/>
                    <a:pt x="1" y="0"/>
                  </a:cubicBezTo>
                  <a:cubicBezTo>
                    <a:pt x="0" y="0"/>
                    <a:pt x="0" y="1"/>
                    <a:pt x="0" y="1"/>
                  </a:cubicBezTo>
                  <a:cubicBezTo>
                    <a:pt x="2" y="1"/>
                    <a:pt x="2" y="1"/>
                    <a:pt x="2" y="1"/>
                  </a:cubicBezTo>
                  <a:cubicBezTo>
                    <a:pt x="2" y="0"/>
                    <a:pt x="2" y="0"/>
                    <a:pt x="2" y="0"/>
                  </a:cubicBezTo>
                </a:path>
              </a:pathLst>
            </a:custGeom>
            <a:solidFill>
              <a:srgbClr val="C1C1C1"/>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8" name="Freeform 927"/>
            <p:cNvSpPr>
              <a:spLocks noEditPoints="1"/>
            </p:cNvSpPr>
            <p:nvPr/>
          </p:nvSpPr>
          <p:spPr bwMode="auto">
            <a:xfrm>
              <a:off x="3039" y="1576"/>
              <a:ext cx="226" cy="234"/>
            </a:xfrm>
            <a:custGeom>
              <a:gdLst>
                <a:gd fmla="*/ 37 w 95" name="T0"/>
                <a:gd fmla="*/ 97 h 98" name="T1"/>
                <a:gd fmla="*/ 38 w 95" name="T2"/>
                <a:gd fmla="*/ 97 h 98" name="T3"/>
                <a:gd fmla="*/ 37 w 95" name="T4"/>
                <a:gd fmla="*/ 97 h 98" name="T5"/>
                <a:gd fmla="*/ 37 w 95" name="T6"/>
                <a:gd fmla="*/ 96 h 98" name="T7"/>
                <a:gd fmla="*/ 37 w 95" name="T8"/>
                <a:gd fmla="*/ 97 h 98" name="T9"/>
                <a:gd fmla="*/ 37 w 95" name="T10"/>
                <a:gd fmla="*/ 96 h 98" name="T11"/>
                <a:gd fmla="*/ 95 w 95" name="T12"/>
                <a:gd fmla="*/ 64 h 98" name="T13"/>
                <a:gd fmla="*/ 74 w 95" name="T14"/>
                <a:gd fmla="*/ 90 h 98" name="T15"/>
                <a:gd fmla="*/ 48 w 95" name="T16"/>
                <a:gd fmla="*/ 98 h 98" name="T17"/>
                <a:gd fmla="*/ 48 w 95" name="T18"/>
                <a:gd fmla="*/ 98 h 98" name="T19"/>
                <a:gd fmla="*/ 74 w 95" name="T20"/>
                <a:gd fmla="*/ 90 h 98" name="T21"/>
                <a:gd fmla="*/ 95 w 95" name="T22"/>
                <a:gd fmla="*/ 64 h 98" name="T23"/>
                <a:gd fmla="*/ 1 w 95" name="T24"/>
                <a:gd fmla="*/ 37 h 98" name="T25"/>
                <a:gd fmla="*/ 1 w 95" name="T26"/>
                <a:gd fmla="*/ 37 h 98" name="T27"/>
                <a:gd fmla="*/ 0 w 95" name="T28"/>
                <a:gd fmla="*/ 38 h 98" name="T29"/>
                <a:gd fmla="*/ 1 w 95" name="T30"/>
                <a:gd fmla="*/ 37 h 98" name="T31"/>
                <a:gd fmla="*/ 1 w 95" name="T32"/>
                <a:gd fmla="*/ 37 h 98" name="T33"/>
                <a:gd fmla="*/ 1 w 95" name="T34"/>
                <a:gd fmla="*/ 37 h 98" name="T35"/>
                <a:gd fmla="*/ 1 w 95" name="T36"/>
                <a:gd fmla="*/ 37 h 98" name="T37"/>
                <a:gd fmla="*/ 1 w 95" name="T38"/>
                <a:gd fmla="*/ 37 h 98" name="T39"/>
                <a:gd fmla="*/ 90 w 95" name="T40"/>
                <a:gd fmla="*/ 23 h 98" name="T41"/>
                <a:gd fmla="*/ 90 w 95" name="T42"/>
                <a:gd fmla="*/ 23 h 98" name="T43"/>
                <a:gd fmla="*/ 90 w 95" name="T44"/>
                <a:gd fmla="*/ 23 h 98" name="T45"/>
                <a:gd fmla="*/ 90 w 95" name="T46"/>
                <a:gd fmla="*/ 23 h 98" name="T47"/>
                <a:gd fmla="*/ 90 w 95" name="T48"/>
                <a:gd fmla="*/ 23 h 98" name="T49"/>
                <a:gd fmla="*/ 59 w 95" name="T50"/>
                <a:gd fmla="*/ 1 h 98" name="T51"/>
                <a:gd fmla="*/ 60 w 95" name="T52"/>
                <a:gd fmla="*/ 1 h 98" name="T53"/>
                <a:gd fmla="*/ 60 w 95" name="T54"/>
                <a:gd fmla="*/ 1 h 98" name="T55"/>
                <a:gd fmla="*/ 60 w 95" name="T56"/>
                <a:gd fmla="*/ 1 h 98" name="T57"/>
                <a:gd fmla="*/ 59 w 95" name="T58"/>
                <a:gd fmla="*/ 1 h 98" name="T59"/>
                <a:gd fmla="*/ 48 w 95" name="T60"/>
                <a:gd fmla="*/ 0 h 98" name="T61"/>
                <a:gd fmla="*/ 1 w 95" name="T62"/>
                <a:gd fmla="*/ 36 h 98" name="T63"/>
                <a:gd fmla="*/ 13 w 95" name="T64"/>
                <a:gd fmla="*/ 15 h 98" name="T65"/>
                <a:gd fmla="*/ 14 w 95" name="T66"/>
                <a:gd fmla="*/ 14 h 98" name="T67"/>
                <a:gd fmla="*/ 19 w 95" name="T68"/>
                <a:gd fmla="*/ 9 h 98" name="T69"/>
                <a:gd fmla="*/ 20 w 95" name="T70"/>
                <a:gd fmla="*/ 9 h 98" name="T71"/>
                <a:gd fmla="*/ 34 w 95" name="T72"/>
                <a:gd fmla="*/ 2 h 98" name="T73"/>
                <a:gd fmla="*/ 35 w 95" name="T74"/>
                <a:gd fmla="*/ 2 h 98" name="T75"/>
                <a:gd fmla="*/ 36 w 95" name="T76"/>
                <a:gd fmla="*/ 1 h 98" name="T77"/>
                <a:gd fmla="*/ 48 w 95" name="T78"/>
                <a:gd fmla="*/ 0 h 98" name="T79"/>
                <a:gd fmla="*/ 48 w 95" name="T80"/>
                <a:gd fmla="*/ 0 h 98" name="T81"/>
                <a:gd fmla="*/ 48 w 95" name="T82"/>
                <a:gd fmla="*/ 0 h 98" name="T83"/>
                <a:gd fmla="*/ 48 w 95" name="T84"/>
                <a:gd fmla="*/ 0 h 98" name="T85"/>
                <a:gd fmla="*/ 48 w 95" name="T86"/>
                <a:gd fmla="*/ 0 h 98"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98" w="95">
                  <a:moveTo>
                    <a:pt x="37" y="97"/>
                  </a:moveTo>
                  <a:cubicBezTo>
                    <a:pt x="38" y="97"/>
                    <a:pt x="38" y="97"/>
                    <a:pt x="38" y="97"/>
                  </a:cubicBezTo>
                  <a:cubicBezTo>
                    <a:pt x="38" y="97"/>
                    <a:pt x="38" y="97"/>
                    <a:pt x="37" y="97"/>
                  </a:cubicBezTo>
                  <a:moveTo>
                    <a:pt x="37" y="96"/>
                  </a:moveTo>
                  <a:cubicBezTo>
                    <a:pt x="37" y="97"/>
                    <a:pt x="37" y="97"/>
                    <a:pt x="37" y="97"/>
                  </a:cubicBezTo>
                  <a:cubicBezTo>
                    <a:pt x="37" y="97"/>
                    <a:pt x="37" y="97"/>
                    <a:pt x="37" y="96"/>
                  </a:cubicBezTo>
                  <a:moveTo>
                    <a:pt x="95" y="64"/>
                  </a:moveTo>
                  <a:cubicBezTo>
                    <a:pt x="92" y="75"/>
                    <a:pt x="84" y="84"/>
                    <a:pt x="74" y="90"/>
                  </a:cubicBezTo>
                  <a:cubicBezTo>
                    <a:pt x="66" y="95"/>
                    <a:pt x="57" y="98"/>
                    <a:pt x="48" y="98"/>
                  </a:cubicBezTo>
                  <a:cubicBezTo>
                    <a:pt x="48" y="98"/>
                    <a:pt x="48" y="98"/>
                    <a:pt x="48" y="98"/>
                  </a:cubicBezTo>
                  <a:cubicBezTo>
                    <a:pt x="57" y="98"/>
                    <a:pt x="66" y="95"/>
                    <a:pt x="74" y="90"/>
                  </a:cubicBezTo>
                  <a:cubicBezTo>
                    <a:pt x="84" y="84"/>
                    <a:pt x="92" y="75"/>
                    <a:pt x="95" y="64"/>
                  </a:cubicBezTo>
                  <a:moveTo>
                    <a:pt x="1" y="37"/>
                  </a:moveTo>
                  <a:cubicBezTo>
                    <a:pt x="1" y="37"/>
                    <a:pt x="1" y="37"/>
                    <a:pt x="1" y="37"/>
                  </a:cubicBezTo>
                  <a:cubicBezTo>
                    <a:pt x="1" y="38"/>
                    <a:pt x="0" y="38"/>
                    <a:pt x="0" y="38"/>
                  </a:cubicBezTo>
                  <a:cubicBezTo>
                    <a:pt x="0" y="38"/>
                    <a:pt x="1" y="38"/>
                    <a:pt x="1" y="37"/>
                  </a:cubicBezTo>
                  <a:cubicBezTo>
                    <a:pt x="1" y="37"/>
                    <a:pt x="1" y="37"/>
                    <a:pt x="1" y="37"/>
                  </a:cubicBezTo>
                  <a:moveTo>
                    <a:pt x="1" y="37"/>
                  </a:moveTo>
                  <a:cubicBezTo>
                    <a:pt x="1" y="37"/>
                    <a:pt x="1" y="37"/>
                    <a:pt x="1" y="37"/>
                  </a:cubicBezTo>
                  <a:cubicBezTo>
                    <a:pt x="1" y="37"/>
                    <a:pt x="1" y="37"/>
                    <a:pt x="1" y="37"/>
                  </a:cubicBezTo>
                  <a:moveTo>
                    <a:pt x="90" y="23"/>
                  </a:moveTo>
                  <a:cubicBezTo>
                    <a:pt x="90" y="23"/>
                    <a:pt x="90" y="23"/>
                    <a:pt x="90" y="23"/>
                  </a:cubicBezTo>
                  <a:cubicBezTo>
                    <a:pt x="90" y="23"/>
                    <a:pt x="90" y="23"/>
                    <a:pt x="90" y="23"/>
                  </a:cubicBezTo>
                  <a:cubicBezTo>
                    <a:pt x="90" y="23"/>
                    <a:pt x="90" y="23"/>
                    <a:pt x="90" y="23"/>
                  </a:cubicBezTo>
                  <a:cubicBezTo>
                    <a:pt x="90" y="23"/>
                    <a:pt x="90" y="23"/>
                    <a:pt x="90" y="23"/>
                  </a:cubicBezTo>
                  <a:moveTo>
                    <a:pt x="59" y="1"/>
                  </a:moveTo>
                  <a:cubicBezTo>
                    <a:pt x="59" y="1"/>
                    <a:pt x="60" y="1"/>
                    <a:pt x="60" y="1"/>
                  </a:cubicBezTo>
                  <a:cubicBezTo>
                    <a:pt x="60" y="1"/>
                    <a:pt x="60" y="1"/>
                    <a:pt x="60" y="1"/>
                  </a:cubicBezTo>
                  <a:cubicBezTo>
                    <a:pt x="60" y="1"/>
                    <a:pt x="60" y="1"/>
                    <a:pt x="60" y="1"/>
                  </a:cubicBezTo>
                  <a:cubicBezTo>
                    <a:pt x="60" y="1"/>
                    <a:pt x="59" y="1"/>
                    <a:pt x="59" y="1"/>
                  </a:cubicBezTo>
                  <a:moveTo>
                    <a:pt x="48" y="0"/>
                  </a:moveTo>
                  <a:cubicBezTo>
                    <a:pt x="26" y="0"/>
                    <a:pt x="6" y="14"/>
                    <a:pt x="1" y="36"/>
                  </a:cubicBezTo>
                  <a:cubicBezTo>
                    <a:pt x="3" y="28"/>
                    <a:pt x="7" y="21"/>
                    <a:pt x="13" y="15"/>
                  </a:cubicBezTo>
                  <a:cubicBezTo>
                    <a:pt x="13" y="15"/>
                    <a:pt x="13" y="14"/>
                    <a:pt x="14" y="14"/>
                  </a:cubicBezTo>
                  <a:cubicBezTo>
                    <a:pt x="15" y="12"/>
                    <a:pt x="17" y="10"/>
                    <a:pt x="19" y="9"/>
                  </a:cubicBezTo>
                  <a:cubicBezTo>
                    <a:pt x="20" y="9"/>
                    <a:pt x="20" y="9"/>
                    <a:pt x="20" y="9"/>
                  </a:cubicBezTo>
                  <a:cubicBezTo>
                    <a:pt x="24" y="6"/>
                    <a:pt x="29" y="3"/>
                    <a:pt x="34" y="2"/>
                  </a:cubicBezTo>
                  <a:cubicBezTo>
                    <a:pt x="34" y="2"/>
                    <a:pt x="34" y="2"/>
                    <a:pt x="35" y="2"/>
                  </a:cubicBezTo>
                  <a:cubicBezTo>
                    <a:pt x="35" y="1"/>
                    <a:pt x="35" y="1"/>
                    <a:pt x="36" y="1"/>
                  </a:cubicBezTo>
                  <a:cubicBezTo>
                    <a:pt x="40" y="0"/>
                    <a:pt x="44" y="0"/>
                    <a:pt x="48" y="0"/>
                  </a:cubicBezTo>
                  <a:moveTo>
                    <a:pt x="48" y="0"/>
                  </a:moveTo>
                  <a:cubicBezTo>
                    <a:pt x="48" y="0"/>
                    <a:pt x="48" y="0"/>
                    <a:pt x="48" y="0"/>
                  </a:cubicBezTo>
                  <a:cubicBezTo>
                    <a:pt x="48" y="0"/>
                    <a:pt x="48" y="0"/>
                    <a:pt x="48" y="0"/>
                  </a:cubicBezTo>
                  <a:cubicBezTo>
                    <a:pt x="48" y="0"/>
                    <a:pt x="48" y="0"/>
                    <a:pt x="48" y="0"/>
                  </a:cubicBezTo>
                </a:path>
              </a:pathLst>
            </a:custGeom>
            <a:solidFill>
              <a:srgbClr val="595E64"/>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49" name="Freeform 928"/>
            <p:cNvSpPr/>
            <p:nvPr/>
          </p:nvSpPr>
          <p:spPr bwMode="auto">
            <a:xfrm>
              <a:off x="3162" y="1585"/>
              <a:ext cx="98" cy="184"/>
            </a:xfrm>
            <a:custGeom>
              <a:gdLst>
                <a:gd fmla="*/ 0 w 41" name="T0"/>
                <a:gd fmla="*/ 0 h 77" name="T1"/>
                <a:gd fmla="*/ 0 w 41" name="T2"/>
                <a:gd fmla="*/ 10 h 77" name="T3"/>
                <a:gd fmla="*/ 27 w 41" name="T4"/>
                <a:gd fmla="*/ 30 h 77" name="T5"/>
                <a:gd fmla="*/ 33 w 41" name="T6"/>
                <a:gd fmla="*/ 64 h 77" name="T7"/>
                <a:gd fmla="*/ 33 w 41" name="T8"/>
                <a:gd fmla="*/ 64 h 77" name="T9"/>
                <a:gd fmla="*/ 28 w 41" name="T10"/>
                <a:gd fmla="*/ 77 h 77" name="T11"/>
                <a:gd fmla="*/ 40 w 41" name="T12"/>
                <a:gd fmla="*/ 55 h 77" name="T13"/>
                <a:gd fmla="*/ 40 w 41" name="T14"/>
                <a:gd fmla="*/ 55 h 77" name="T15"/>
                <a:gd fmla="*/ 41 w 41" name="T16"/>
                <a:gd fmla="*/ 45 h 77" name="T17"/>
                <a:gd fmla="*/ 41 w 41" name="T18"/>
                <a:gd fmla="*/ 44 h 77" name="T19"/>
                <a:gd fmla="*/ 34 w 41" name="T20"/>
                <a:gd fmla="*/ 21 h 77" name="T21"/>
                <a:gd fmla="*/ 7 w 41" name="T22"/>
                <a:gd fmla="*/ 1 h 77" name="T23"/>
                <a:gd fmla="*/ 0 w 41" name="T24"/>
                <a:gd fmla="*/ 0 h 7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7" w="41">
                  <a:moveTo>
                    <a:pt x="0" y="0"/>
                  </a:moveTo>
                  <a:cubicBezTo>
                    <a:pt x="0" y="10"/>
                    <a:pt x="0" y="10"/>
                    <a:pt x="0" y="10"/>
                  </a:cubicBezTo>
                  <a:cubicBezTo>
                    <a:pt x="11" y="13"/>
                    <a:pt x="21" y="20"/>
                    <a:pt x="27" y="30"/>
                  </a:cubicBezTo>
                  <a:cubicBezTo>
                    <a:pt x="33" y="40"/>
                    <a:pt x="35" y="52"/>
                    <a:pt x="33" y="64"/>
                  </a:cubicBezTo>
                  <a:cubicBezTo>
                    <a:pt x="33" y="64"/>
                    <a:pt x="33" y="64"/>
                    <a:pt x="33" y="64"/>
                  </a:cubicBezTo>
                  <a:cubicBezTo>
                    <a:pt x="32" y="69"/>
                    <a:pt x="30" y="73"/>
                    <a:pt x="28" y="77"/>
                  </a:cubicBezTo>
                  <a:cubicBezTo>
                    <a:pt x="34" y="71"/>
                    <a:pt x="38" y="63"/>
                    <a:pt x="40" y="55"/>
                  </a:cubicBezTo>
                  <a:cubicBezTo>
                    <a:pt x="40" y="55"/>
                    <a:pt x="40" y="55"/>
                    <a:pt x="40" y="55"/>
                  </a:cubicBezTo>
                  <a:cubicBezTo>
                    <a:pt x="41" y="52"/>
                    <a:pt x="41" y="48"/>
                    <a:pt x="41" y="45"/>
                  </a:cubicBezTo>
                  <a:cubicBezTo>
                    <a:pt x="41" y="44"/>
                    <a:pt x="41" y="44"/>
                    <a:pt x="41" y="44"/>
                  </a:cubicBezTo>
                  <a:cubicBezTo>
                    <a:pt x="41" y="36"/>
                    <a:pt x="39" y="28"/>
                    <a:pt x="34" y="21"/>
                  </a:cubicBezTo>
                  <a:cubicBezTo>
                    <a:pt x="28" y="11"/>
                    <a:pt x="18" y="4"/>
                    <a:pt x="7" y="1"/>
                  </a:cubicBezTo>
                  <a:cubicBezTo>
                    <a:pt x="4" y="1"/>
                    <a:pt x="2" y="0"/>
                    <a:pt x="0" y="0"/>
                  </a:cubicBezTo>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0" name="Freeform 929"/>
            <p:cNvSpPr/>
            <p:nvPr/>
          </p:nvSpPr>
          <p:spPr bwMode="auto">
            <a:xfrm>
              <a:off x="3124" y="1585"/>
              <a:ext cx="36" cy="24"/>
            </a:xfrm>
            <a:custGeom>
              <a:gdLst>
                <a:gd fmla="*/ 13 w 15" name="T0"/>
                <a:gd fmla="*/ 0 h 10" name="T1"/>
                <a:gd fmla="*/ 12 w 15" name="T2"/>
                <a:gd fmla="*/ 0 h 10" name="T3"/>
                <a:gd fmla="*/ 0 w 15" name="T4"/>
                <a:gd fmla="*/ 2 h 10" name="T5"/>
                <a:gd fmla="*/ 0 w 15" name="T6"/>
                <a:gd fmla="*/ 9 h 10" name="T7"/>
                <a:gd fmla="*/ 5 w 15" name="T8"/>
                <a:gd fmla="*/ 9 h 10" name="T9"/>
                <a:gd fmla="*/ 15 w 15" name="T10"/>
                <a:gd fmla="*/ 10 h 10" name="T11"/>
                <a:gd fmla="*/ 15 w 15" name="T12"/>
                <a:gd fmla="*/ 0 h 10" name="T13"/>
                <a:gd fmla="*/ 13 w 15" name="T14"/>
                <a:gd fmla="*/ 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5">
                  <a:moveTo>
                    <a:pt x="13" y="0"/>
                  </a:moveTo>
                  <a:cubicBezTo>
                    <a:pt x="12" y="0"/>
                    <a:pt x="12" y="0"/>
                    <a:pt x="12" y="0"/>
                  </a:cubicBezTo>
                  <a:cubicBezTo>
                    <a:pt x="8" y="0"/>
                    <a:pt x="4" y="1"/>
                    <a:pt x="0" y="2"/>
                  </a:cubicBezTo>
                  <a:cubicBezTo>
                    <a:pt x="0" y="9"/>
                    <a:pt x="0" y="9"/>
                    <a:pt x="0" y="9"/>
                  </a:cubicBezTo>
                  <a:cubicBezTo>
                    <a:pt x="1" y="9"/>
                    <a:pt x="3" y="9"/>
                    <a:pt x="5" y="9"/>
                  </a:cubicBezTo>
                  <a:cubicBezTo>
                    <a:pt x="8" y="9"/>
                    <a:pt x="12" y="9"/>
                    <a:pt x="15" y="10"/>
                  </a:cubicBezTo>
                  <a:cubicBezTo>
                    <a:pt x="15" y="0"/>
                    <a:pt x="15" y="0"/>
                    <a:pt x="15" y="0"/>
                  </a:cubicBezTo>
                  <a:cubicBezTo>
                    <a:pt x="14" y="0"/>
                    <a:pt x="13" y="0"/>
                    <a:pt x="13" y="0"/>
                  </a:cubicBezTo>
                </a:path>
              </a:pathLst>
            </a:custGeom>
            <a:solidFill>
              <a:srgbClr val="F7F7F7"/>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1" name="Freeform 930"/>
            <p:cNvSpPr/>
            <p:nvPr/>
          </p:nvSpPr>
          <p:spPr bwMode="auto">
            <a:xfrm>
              <a:off x="3160" y="1585"/>
              <a:ext cx="2" cy="24"/>
            </a:xfrm>
            <a:custGeom>
              <a:gdLst>
                <a:gd fmla="*/ 0 w 1" name="T0"/>
                <a:gd fmla="*/ 0 h 10" name="T1"/>
                <a:gd fmla="*/ 0 w 1" name="T2"/>
                <a:gd fmla="*/ 10 h 10" name="T3"/>
                <a:gd fmla="*/ 0 w 1" name="T4"/>
                <a:gd fmla="*/ 10 h 10" name="T5"/>
                <a:gd fmla="*/ 1 w 1" name="T6"/>
                <a:gd fmla="*/ 10 h 10" name="T7"/>
                <a:gd fmla="*/ 1 w 1" name="T8"/>
                <a:gd fmla="*/ 0 h 10" name="T9"/>
                <a:gd fmla="*/ 0 w 1" name="T10"/>
                <a:gd fmla="*/ 0 h 10" name="T11"/>
              </a:gdLst>
              <a:cxnLst>
                <a:cxn ang="0">
                  <a:pos x="T0" y="T1"/>
                </a:cxn>
                <a:cxn ang="0">
                  <a:pos x="T2" y="T3"/>
                </a:cxn>
                <a:cxn ang="0">
                  <a:pos x="T4" y="T5"/>
                </a:cxn>
                <a:cxn ang="0">
                  <a:pos x="T6" y="T7"/>
                </a:cxn>
                <a:cxn ang="0">
                  <a:pos x="T8" y="T9"/>
                </a:cxn>
                <a:cxn ang="0">
                  <a:pos x="T10" y="T11"/>
                </a:cxn>
              </a:cxnLst>
              <a:rect b="b" l="0" r="r" t="0"/>
              <a:pathLst>
                <a:path h="10" w="1">
                  <a:moveTo>
                    <a:pt x="0" y="0"/>
                  </a:moveTo>
                  <a:cubicBezTo>
                    <a:pt x="0" y="10"/>
                    <a:pt x="0" y="10"/>
                    <a:pt x="0" y="10"/>
                  </a:cubicBezTo>
                  <a:cubicBezTo>
                    <a:pt x="0" y="10"/>
                    <a:pt x="0" y="10"/>
                    <a:pt x="0" y="10"/>
                  </a:cubicBezTo>
                  <a:cubicBezTo>
                    <a:pt x="1" y="10"/>
                    <a:pt x="1" y="10"/>
                    <a:pt x="1" y="10"/>
                  </a:cubicBezTo>
                  <a:cubicBezTo>
                    <a:pt x="1" y="0"/>
                    <a:pt x="1" y="0"/>
                    <a:pt x="1" y="0"/>
                  </a:cubicBezTo>
                  <a:cubicBezTo>
                    <a:pt x="1" y="0"/>
                    <a:pt x="0" y="0"/>
                    <a:pt x="0" y="0"/>
                  </a:cubicBezTo>
                </a:path>
              </a:pathLst>
            </a:custGeom>
            <a:solidFill>
              <a:srgbClr val="CDCDCD"/>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2" name="Freeform 931"/>
            <p:cNvSpPr/>
            <p:nvPr/>
          </p:nvSpPr>
          <p:spPr bwMode="auto">
            <a:xfrm>
              <a:off x="3120" y="1590"/>
              <a:ext cx="2" cy="19"/>
            </a:xfrm>
            <a:custGeom>
              <a:gdLst>
                <a:gd fmla="*/ 1 w 1" name="T0"/>
                <a:gd fmla="*/ 0 h 8" name="T1"/>
                <a:gd fmla="*/ 0 w 1" name="T2"/>
                <a:gd fmla="*/ 0 h 8" name="T3"/>
                <a:gd fmla="*/ 0 w 1" name="T4"/>
                <a:gd fmla="*/ 8 h 8" name="T5"/>
                <a:gd fmla="*/ 1 w 1" name="T6"/>
                <a:gd fmla="*/ 8 h 8" name="T7"/>
                <a:gd fmla="*/ 1 w 1" name="T8"/>
                <a:gd fmla="*/ 0 h 8" name="T9"/>
              </a:gdLst>
              <a:cxnLst>
                <a:cxn ang="0">
                  <a:pos x="T0" y="T1"/>
                </a:cxn>
                <a:cxn ang="0">
                  <a:pos x="T2" y="T3"/>
                </a:cxn>
                <a:cxn ang="0">
                  <a:pos x="T4" y="T5"/>
                </a:cxn>
                <a:cxn ang="0">
                  <a:pos x="T6" y="T7"/>
                </a:cxn>
                <a:cxn ang="0">
                  <a:pos x="T8" y="T9"/>
                </a:cxn>
              </a:cxnLst>
              <a:rect b="b" l="0" r="r" t="0"/>
              <a:pathLst>
                <a:path h="8" w="1">
                  <a:moveTo>
                    <a:pt x="1" y="0"/>
                  </a:moveTo>
                  <a:cubicBezTo>
                    <a:pt x="0" y="0"/>
                    <a:pt x="0" y="0"/>
                    <a:pt x="0" y="0"/>
                  </a:cubicBezTo>
                  <a:cubicBezTo>
                    <a:pt x="0" y="8"/>
                    <a:pt x="0" y="8"/>
                    <a:pt x="0" y="8"/>
                  </a:cubicBezTo>
                  <a:cubicBezTo>
                    <a:pt x="0" y="8"/>
                    <a:pt x="0" y="8"/>
                    <a:pt x="1" y="8"/>
                  </a:cubicBezTo>
                  <a:cubicBezTo>
                    <a:pt x="1" y="0"/>
                    <a:pt x="1" y="0"/>
                    <a:pt x="1" y="0"/>
                  </a:cubicBezTo>
                </a:path>
              </a:pathLst>
            </a:custGeom>
            <a:solidFill>
              <a:srgbClr val="FFFFFF"/>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3" name="Freeform 932"/>
            <p:cNvSpPr/>
            <p:nvPr/>
          </p:nvSpPr>
          <p:spPr bwMode="auto">
            <a:xfrm>
              <a:off x="3122" y="1590"/>
              <a:ext cx="2" cy="19"/>
            </a:xfrm>
            <a:custGeom>
              <a:gdLst>
                <a:gd fmla="*/ 1 w 1" name="T0"/>
                <a:gd fmla="*/ 0 h 8" name="T1"/>
                <a:gd fmla="*/ 0 w 1" name="T2"/>
                <a:gd fmla="*/ 0 h 8" name="T3"/>
                <a:gd fmla="*/ 0 w 1" name="T4"/>
                <a:gd fmla="*/ 8 h 8" name="T5"/>
                <a:gd fmla="*/ 1 w 1" name="T6"/>
                <a:gd fmla="*/ 7 h 8" name="T7"/>
                <a:gd fmla="*/ 1 w 1" name="T8"/>
                <a:gd fmla="*/ 0 h 8" name="T9"/>
              </a:gdLst>
              <a:cxnLst>
                <a:cxn ang="0">
                  <a:pos x="T0" y="T1"/>
                </a:cxn>
                <a:cxn ang="0">
                  <a:pos x="T2" y="T3"/>
                </a:cxn>
                <a:cxn ang="0">
                  <a:pos x="T4" y="T5"/>
                </a:cxn>
                <a:cxn ang="0">
                  <a:pos x="T6" y="T7"/>
                </a:cxn>
                <a:cxn ang="0">
                  <a:pos x="T8" y="T9"/>
                </a:cxn>
              </a:cxnLst>
              <a:rect b="b" l="0" r="r" t="0"/>
              <a:pathLst>
                <a:path h="8" w="1">
                  <a:moveTo>
                    <a:pt x="1" y="0"/>
                  </a:moveTo>
                  <a:cubicBezTo>
                    <a:pt x="0" y="0"/>
                    <a:pt x="0" y="0"/>
                    <a:pt x="0" y="0"/>
                  </a:cubicBezTo>
                  <a:cubicBezTo>
                    <a:pt x="0" y="8"/>
                    <a:pt x="0" y="8"/>
                    <a:pt x="0" y="8"/>
                  </a:cubicBezTo>
                  <a:cubicBezTo>
                    <a:pt x="0" y="7"/>
                    <a:pt x="0" y="7"/>
                    <a:pt x="1" y="7"/>
                  </a:cubicBezTo>
                  <a:cubicBezTo>
                    <a:pt x="1" y="0"/>
                    <a:pt x="1" y="0"/>
                    <a:pt x="1" y="0"/>
                  </a:cubicBezTo>
                </a:path>
              </a:pathLst>
            </a:custGeom>
            <a:solidFill>
              <a:srgbClr val="CDCDCD"/>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4" name="Freeform 933"/>
            <p:cNvSpPr/>
            <p:nvPr/>
          </p:nvSpPr>
          <p:spPr bwMode="auto">
            <a:xfrm>
              <a:off x="3062" y="1590"/>
              <a:ext cx="58" cy="48"/>
            </a:xfrm>
            <a:custGeom>
              <a:gdLst>
                <a:gd fmla="*/ 24 w 24" name="T0"/>
                <a:gd fmla="*/ 0 h 20" name="T1"/>
                <a:gd fmla="*/ 15 w 24" name="T2"/>
                <a:gd fmla="*/ 5 h 20" name="T3"/>
                <a:gd fmla="*/ 0 w 24" name="T4"/>
                <a:gd fmla="*/ 20 h 20" name="T5"/>
                <a:gd fmla="*/ 8 w 24" name="T6"/>
                <a:gd fmla="*/ 14 h 20" name="T7"/>
                <a:gd fmla="*/ 24 w 24" name="T8"/>
                <a:gd fmla="*/ 8 h 20" name="T9"/>
                <a:gd fmla="*/ 24 w 24" name="T10"/>
                <a:gd fmla="*/ 0 h 20" name="T11"/>
              </a:gdLst>
              <a:cxnLst>
                <a:cxn ang="0">
                  <a:pos x="T0" y="T1"/>
                </a:cxn>
                <a:cxn ang="0">
                  <a:pos x="T2" y="T3"/>
                </a:cxn>
                <a:cxn ang="0">
                  <a:pos x="T4" y="T5"/>
                </a:cxn>
                <a:cxn ang="0">
                  <a:pos x="T6" y="T7"/>
                </a:cxn>
                <a:cxn ang="0">
                  <a:pos x="T8" y="T9"/>
                </a:cxn>
                <a:cxn ang="0">
                  <a:pos x="T10" y="T11"/>
                </a:cxn>
              </a:cxnLst>
              <a:rect b="b" l="0" r="r" t="0"/>
              <a:pathLst>
                <a:path h="20" w="24">
                  <a:moveTo>
                    <a:pt x="24" y="0"/>
                  </a:moveTo>
                  <a:cubicBezTo>
                    <a:pt x="21" y="1"/>
                    <a:pt x="18" y="3"/>
                    <a:pt x="15" y="5"/>
                  </a:cubicBezTo>
                  <a:cubicBezTo>
                    <a:pt x="9" y="8"/>
                    <a:pt x="4" y="14"/>
                    <a:pt x="0" y="20"/>
                  </a:cubicBezTo>
                  <a:cubicBezTo>
                    <a:pt x="2" y="18"/>
                    <a:pt x="5" y="15"/>
                    <a:pt x="8" y="14"/>
                  </a:cubicBezTo>
                  <a:cubicBezTo>
                    <a:pt x="13" y="11"/>
                    <a:pt x="18" y="8"/>
                    <a:pt x="24" y="8"/>
                  </a:cubicBezTo>
                  <a:cubicBezTo>
                    <a:pt x="24" y="0"/>
                    <a:pt x="24" y="0"/>
                    <a:pt x="24" y="0"/>
                  </a:cubicBezTo>
                </a:path>
              </a:pathLst>
            </a:custGeom>
            <a:solidFill>
              <a:srgbClr val="F9F7F6"/>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5" name="Freeform 934"/>
            <p:cNvSpPr/>
            <p:nvPr/>
          </p:nvSpPr>
          <p:spPr bwMode="auto">
            <a:xfrm>
              <a:off x="3029" y="1550"/>
              <a:ext cx="257" cy="172"/>
            </a:xfrm>
            <a:custGeom>
              <a:gdLst>
                <a:gd fmla="*/ 5 w 108" name="T0"/>
                <a:gd fmla="*/ 48 h 72" name="T1"/>
                <a:gd fmla="*/ 64 w 108" name="T2"/>
                <a:gd fmla="*/ 12 h 72" name="T3"/>
                <a:gd fmla="*/ 94 w 108" name="T4"/>
                <a:gd fmla="*/ 34 h 72" name="T5"/>
                <a:gd fmla="*/ 100 w 108" name="T6"/>
                <a:gd fmla="*/ 71 h 72" name="T7"/>
                <a:gd fmla="*/ 105 w 108" name="T8"/>
                <a:gd fmla="*/ 72 h 72" name="T9"/>
                <a:gd fmla="*/ 105 w 108" name="T10"/>
                <a:gd fmla="*/ 72 h 72" name="T11"/>
                <a:gd fmla="*/ 98 w 108" name="T12"/>
                <a:gd fmla="*/ 31 h 72" name="T13"/>
                <a:gd fmla="*/ 65 w 108" name="T14"/>
                <a:gd fmla="*/ 7 h 72" name="T15"/>
                <a:gd fmla="*/ 0 w 108" name="T16"/>
                <a:gd fmla="*/ 47 h 72" name="T17"/>
                <a:gd fmla="*/ 5 w 108" name="T18"/>
                <a:gd fmla="*/ 48 h 7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2" w="108">
                  <a:moveTo>
                    <a:pt x="5" y="48"/>
                  </a:moveTo>
                  <a:cubicBezTo>
                    <a:pt x="11" y="22"/>
                    <a:pt x="37" y="6"/>
                    <a:pt x="64" y="12"/>
                  </a:cubicBezTo>
                  <a:cubicBezTo>
                    <a:pt x="76" y="15"/>
                    <a:pt x="87" y="23"/>
                    <a:pt x="94" y="34"/>
                  </a:cubicBezTo>
                  <a:cubicBezTo>
                    <a:pt x="101" y="45"/>
                    <a:pt x="103" y="58"/>
                    <a:pt x="100" y="71"/>
                  </a:cubicBezTo>
                  <a:cubicBezTo>
                    <a:pt x="105" y="72"/>
                    <a:pt x="105" y="72"/>
                    <a:pt x="105" y="72"/>
                  </a:cubicBezTo>
                  <a:cubicBezTo>
                    <a:pt x="105" y="72"/>
                    <a:pt x="105" y="72"/>
                    <a:pt x="105" y="72"/>
                  </a:cubicBezTo>
                  <a:cubicBezTo>
                    <a:pt x="108" y="58"/>
                    <a:pt x="106" y="43"/>
                    <a:pt x="98" y="31"/>
                  </a:cubicBezTo>
                  <a:cubicBezTo>
                    <a:pt x="91" y="19"/>
                    <a:pt x="79" y="10"/>
                    <a:pt x="65" y="7"/>
                  </a:cubicBezTo>
                  <a:cubicBezTo>
                    <a:pt x="36" y="0"/>
                    <a:pt x="7" y="18"/>
                    <a:pt x="0" y="47"/>
                  </a:cubicBezTo>
                  <a:cubicBezTo>
                    <a:pt x="5" y="48"/>
                    <a:pt x="5" y="48"/>
                    <a:pt x="5" y="48"/>
                  </a:cubicBezTo>
                  <a:close/>
                </a:path>
              </a:pathLst>
            </a:custGeom>
            <a:solidFill>
              <a:srgbClr val="474F59"/>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6" name="Freeform 935"/>
            <p:cNvSpPr/>
            <p:nvPr/>
          </p:nvSpPr>
          <p:spPr bwMode="auto">
            <a:xfrm>
              <a:off x="3000" y="1741"/>
              <a:ext cx="62" cy="55"/>
            </a:xfrm>
            <a:custGeom>
              <a:gdLst>
                <a:gd fmla="*/ 11 w 26" name="T0"/>
                <a:gd fmla="*/ 21 h 23" name="T1"/>
                <a:gd fmla="*/ 22 w 26" name="T2"/>
                <a:gd fmla="*/ 14 h 23" name="T3"/>
                <a:gd fmla="*/ 26 w 26" name="T4"/>
                <a:gd fmla="*/ 10 h 23" name="T5"/>
                <a:gd fmla="*/ 23 w 26" name="T6"/>
                <a:gd fmla="*/ 6 h 23" name="T7"/>
                <a:gd fmla="*/ 20 w 26" name="T8"/>
                <a:gd fmla="*/ 1 h 23" name="T9"/>
                <a:gd fmla="*/ 15 w 26" name="T10"/>
                <a:gd fmla="*/ 2 h 23" name="T11"/>
                <a:gd fmla="*/ 3 w 26" name="T12"/>
                <a:gd fmla="*/ 9 h 23" name="T13"/>
                <a:gd fmla="*/ 2 w 26" name="T14"/>
                <a:gd fmla="*/ 18 h 23" name="T15"/>
                <a:gd fmla="*/ 2 w 26" name="T16"/>
                <a:gd fmla="*/ 18 h 23" name="T17"/>
                <a:gd fmla="*/ 11 w 26" name="T18"/>
                <a:gd fmla="*/ 21 h 2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3" w="26">
                  <a:moveTo>
                    <a:pt x="11" y="21"/>
                  </a:moveTo>
                  <a:cubicBezTo>
                    <a:pt x="15" y="19"/>
                    <a:pt x="19" y="17"/>
                    <a:pt x="22" y="14"/>
                  </a:cubicBezTo>
                  <a:cubicBezTo>
                    <a:pt x="24" y="13"/>
                    <a:pt x="25" y="12"/>
                    <a:pt x="26" y="10"/>
                  </a:cubicBezTo>
                  <a:cubicBezTo>
                    <a:pt x="25" y="8"/>
                    <a:pt x="24" y="7"/>
                    <a:pt x="23" y="6"/>
                  </a:cubicBezTo>
                  <a:cubicBezTo>
                    <a:pt x="22" y="4"/>
                    <a:pt x="21" y="3"/>
                    <a:pt x="20" y="1"/>
                  </a:cubicBezTo>
                  <a:cubicBezTo>
                    <a:pt x="18" y="0"/>
                    <a:pt x="16" y="1"/>
                    <a:pt x="15" y="2"/>
                  </a:cubicBezTo>
                  <a:cubicBezTo>
                    <a:pt x="11" y="4"/>
                    <a:pt x="7" y="6"/>
                    <a:pt x="3" y="9"/>
                  </a:cubicBezTo>
                  <a:cubicBezTo>
                    <a:pt x="0" y="11"/>
                    <a:pt x="0" y="14"/>
                    <a:pt x="2" y="18"/>
                  </a:cubicBezTo>
                  <a:cubicBezTo>
                    <a:pt x="2" y="18"/>
                    <a:pt x="2" y="18"/>
                    <a:pt x="2" y="18"/>
                  </a:cubicBezTo>
                  <a:cubicBezTo>
                    <a:pt x="5" y="21"/>
                    <a:pt x="8" y="23"/>
                    <a:pt x="11" y="21"/>
                  </a:cubicBezTo>
                </a:path>
              </a:pathLst>
            </a:custGeom>
            <a:solidFill>
              <a:srgbClr val="30363D"/>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457" name="Freeform 936"/>
            <p:cNvSpPr/>
            <p:nvPr/>
          </p:nvSpPr>
          <p:spPr bwMode="auto">
            <a:xfrm>
              <a:off x="2836" y="1774"/>
              <a:ext cx="164" cy="110"/>
            </a:xfrm>
            <a:custGeom>
              <a:gdLst>
                <a:gd fmla="*/ 9 w 69" name="T0"/>
                <a:gd fmla="*/ 44 h 46" name="T1"/>
                <a:gd fmla="*/ 69 w 69" name="T2"/>
                <a:gd fmla="*/ 7 h 46" name="T3"/>
                <a:gd fmla="*/ 68 w 69" name="T4"/>
                <a:gd fmla="*/ 6 h 46" name="T5"/>
                <a:gd fmla="*/ 68 w 69" name="T6"/>
                <a:gd fmla="*/ 6 h 46" name="T7"/>
                <a:gd fmla="*/ 65 w 69" name="T8"/>
                <a:gd fmla="*/ 0 h 46" name="T9"/>
                <a:gd fmla="*/ 5 w 69" name="T10"/>
                <a:gd fmla="*/ 37 h 46" name="T11"/>
                <a:gd fmla="*/ 1 w 69" name="T12"/>
                <a:gd fmla="*/ 44 h 46" name="T13"/>
                <a:gd fmla="*/ 1 w 69" name="T14"/>
                <a:gd fmla="*/ 44 h 46" name="T15"/>
                <a:gd fmla="*/ 9 w 69" name="T16"/>
                <a:gd fmla="*/ 44 h 4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6" w="69">
                  <a:moveTo>
                    <a:pt x="9" y="44"/>
                  </a:moveTo>
                  <a:cubicBezTo>
                    <a:pt x="69" y="7"/>
                    <a:pt x="69" y="7"/>
                    <a:pt x="69" y="7"/>
                  </a:cubicBezTo>
                  <a:cubicBezTo>
                    <a:pt x="68" y="6"/>
                    <a:pt x="68" y="6"/>
                    <a:pt x="68" y="6"/>
                  </a:cubicBezTo>
                  <a:cubicBezTo>
                    <a:pt x="68" y="6"/>
                    <a:pt x="68" y="6"/>
                    <a:pt x="68" y="6"/>
                  </a:cubicBezTo>
                  <a:cubicBezTo>
                    <a:pt x="67" y="4"/>
                    <a:pt x="66" y="2"/>
                    <a:pt x="65" y="0"/>
                  </a:cubicBezTo>
                  <a:cubicBezTo>
                    <a:pt x="5" y="37"/>
                    <a:pt x="5" y="37"/>
                    <a:pt x="5" y="37"/>
                  </a:cubicBezTo>
                  <a:cubicBezTo>
                    <a:pt x="2" y="39"/>
                    <a:pt x="0" y="42"/>
                    <a:pt x="1" y="44"/>
                  </a:cubicBezTo>
                  <a:cubicBezTo>
                    <a:pt x="1" y="44"/>
                    <a:pt x="1" y="44"/>
                    <a:pt x="1" y="44"/>
                  </a:cubicBezTo>
                  <a:cubicBezTo>
                    <a:pt x="2" y="46"/>
                    <a:pt x="6" y="46"/>
                    <a:pt x="9" y="44"/>
                  </a:cubicBezTo>
                </a:path>
              </a:pathLst>
            </a:custGeom>
            <a:solidFill>
              <a:srgbClr val="EC8558"/>
            </a:solid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2" name="组合 1"/>
          <p:cNvGrpSpPr/>
          <p:nvPr/>
        </p:nvGrpSpPr>
        <p:grpSpPr>
          <a:xfrm>
            <a:off x="1022350" y="269875"/>
            <a:ext cx="3438525" cy="606425"/>
            <a:chOff x="1021967" y="269923"/>
            <a:chExt cx="3438932" cy="606777"/>
          </a:xfrm>
        </p:grpSpPr>
        <p:sp>
          <p:nvSpPr>
            <p:cNvPr id="15371" name="文本框 101"/>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互联网+主要特征</a:t>
              </a:r>
            </a:p>
          </p:txBody>
        </p:sp>
        <p:sp>
          <p:nvSpPr>
            <p:cNvPr id="15372" name="文本框 102"/>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104" name="组合 103"/>
          <p:cNvGrpSpPr/>
          <p:nvPr/>
        </p:nvGrpSpPr>
        <p:grpSpPr>
          <a:xfrm>
            <a:off x="206375" y="315913"/>
            <a:ext cx="815975" cy="522287"/>
            <a:chOff x="4353620" y="864629"/>
            <a:chExt cx="742365" cy="476312"/>
          </a:xfrm>
        </p:grpSpPr>
        <p:sp>
          <p:nvSpPr>
            <p:cNvPr id="105"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15370" name="文本框 105"/>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1</a:t>
              </a:r>
            </a:p>
          </p:txBody>
        </p:sp>
      </p:grpSp>
    </p:spTree>
  </p:cSld>
  <p:clrMapOvr>
    <a:masterClrMapping/>
  </p:clrMapOvr>
  <p:transition advClick="0" advTm="3000"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104"/>
                                        </p:tgtEl>
                                        <p:attrNameLst>
                                          <p:attrName>style.visibility</p:attrName>
                                        </p:attrNameLst>
                                      </p:cBhvr>
                                      <p:to>
                                        <p:strVal val="visible"/>
                                      </p:to>
                                    </p:set>
                                    <p:animEffect filter="fade" transition="in">
                                      <p:cBhvr>
                                        <p:cTn dur="600" id="7"/>
                                        <p:tgtEl>
                                          <p:spTgt spid="104"/>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104"/>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2"/>
                                        </p:tgtEl>
                                        <p:attrNameLst>
                                          <p:attrName>style.visibility</p:attrName>
                                        </p:attrNameLst>
                                      </p:cBhvr>
                                      <p:to>
                                        <p:strVal val="visible"/>
                                      </p:to>
                                    </p:set>
                                    <p:animEffect filter="wipe(left)" transition="in">
                                      <p:cBhvr>
                                        <p:cTn dur="750" id="12"/>
                                        <p:tgtEl>
                                          <p:spTgt spid="2"/>
                                        </p:tgtEl>
                                      </p:cBhvr>
                                    </p:animEffect>
                                  </p:childTnLst>
                                </p:cTn>
                              </p:par>
                            </p:childTnLst>
                          </p:cTn>
                        </p:par>
                        <p:par>
                          <p:cTn fill="hold" id="13" nodeType="afterGroup">
                            <p:stCondLst>
                              <p:cond delay="1500"/>
                            </p:stCondLst>
                            <p:childTnLst>
                              <p:par>
                                <p:cTn decel="100000" fill="hold" grpId="0" id="14" nodeType="afterEffect" presetClass="entr" presetID="2" presetSubtype="8">
                                  <p:stCondLst>
                                    <p:cond delay="0"/>
                                  </p:stCondLst>
                                  <p:childTnLst>
                                    <p:set>
                                      <p:cBhvr>
                                        <p:cTn dur="1" fill="hold" id="15">
                                          <p:stCondLst>
                                            <p:cond delay="0"/>
                                          </p:stCondLst>
                                        </p:cTn>
                                        <p:tgtEl>
                                          <p:spTgt spid="9"/>
                                        </p:tgtEl>
                                        <p:attrNameLst>
                                          <p:attrName>style.visibility</p:attrName>
                                        </p:attrNameLst>
                                      </p:cBhvr>
                                      <p:to>
                                        <p:strVal val="visible"/>
                                      </p:to>
                                    </p:set>
                                    <p:anim calcmode="lin" valueType="num">
                                      <p:cBhvr additive="base">
                                        <p:cTn dur="500" fill="hold" id="16"/>
                                        <p:tgtEl>
                                          <p:spTgt spid="9"/>
                                        </p:tgtEl>
                                        <p:attrNameLst>
                                          <p:attrName>ppt_x</p:attrName>
                                        </p:attrNameLst>
                                      </p:cBhvr>
                                      <p:tavLst>
                                        <p:tav tm="0">
                                          <p:val>
                                            <p:strVal val="0-#ppt_w/2"/>
                                          </p:val>
                                        </p:tav>
                                        <p:tav tm="100000">
                                          <p:val>
                                            <p:strVal val="#ppt_x"/>
                                          </p:val>
                                        </p:tav>
                                      </p:tavLst>
                                    </p:anim>
                                    <p:anim calcmode="lin" valueType="num">
                                      <p:cBhvr additive="base">
                                        <p:cTn dur="500" fill="hold" id="17"/>
                                        <p:tgtEl>
                                          <p:spTgt spid="9"/>
                                        </p:tgtEl>
                                        <p:attrNameLst>
                                          <p:attrName>ppt_y</p:attrName>
                                        </p:attrNameLst>
                                      </p:cBhvr>
                                      <p:tavLst>
                                        <p:tav tm="0">
                                          <p:val>
                                            <p:strVal val="#ppt_y"/>
                                          </p:val>
                                        </p:tav>
                                        <p:tav tm="100000">
                                          <p:val>
                                            <p:strVal val="#ppt_y"/>
                                          </p:val>
                                        </p:tav>
                                      </p:tavLst>
                                    </p:anim>
                                  </p:childTnLst>
                                </p:cTn>
                              </p:par>
                              <p:par>
                                <p:cTn decel="100000" fill="hold" id="18" nodeType="withEffect" presetClass="entr" presetID="2" presetSubtype="2">
                                  <p:stCondLst>
                                    <p:cond delay="0"/>
                                  </p:stCondLst>
                                  <p:childTnLst>
                                    <p:set>
                                      <p:cBhvr>
                                        <p:cTn dur="1" fill="hold" id="19">
                                          <p:stCondLst>
                                            <p:cond delay="0"/>
                                          </p:stCondLst>
                                        </p:cTn>
                                        <p:tgtEl>
                                          <p:spTgt spid="186"/>
                                        </p:tgtEl>
                                        <p:attrNameLst>
                                          <p:attrName>style.visibility</p:attrName>
                                        </p:attrNameLst>
                                      </p:cBhvr>
                                      <p:to>
                                        <p:strVal val="visible"/>
                                      </p:to>
                                    </p:set>
                                    <p:anim calcmode="lin" valueType="num">
                                      <p:cBhvr additive="base">
                                        <p:cTn dur="500" fill="hold" id="20"/>
                                        <p:tgtEl>
                                          <p:spTgt spid="186"/>
                                        </p:tgtEl>
                                        <p:attrNameLst>
                                          <p:attrName>ppt_x</p:attrName>
                                        </p:attrNameLst>
                                      </p:cBhvr>
                                      <p:tavLst>
                                        <p:tav tm="0">
                                          <p:val>
                                            <p:strVal val="1+#ppt_w/2"/>
                                          </p:val>
                                        </p:tav>
                                        <p:tav tm="100000">
                                          <p:val>
                                            <p:strVal val="#ppt_x"/>
                                          </p:val>
                                        </p:tav>
                                      </p:tavLst>
                                    </p:anim>
                                    <p:anim calcmode="lin" valueType="num">
                                      <p:cBhvr additive="base">
                                        <p:cTn dur="500" fill="hold" id="21"/>
                                        <p:tgtEl>
                                          <p:spTgt spid="186"/>
                                        </p:tgtEl>
                                        <p:attrNameLst>
                                          <p:attrName>ppt_y</p:attrName>
                                        </p:attrNameLst>
                                      </p:cBhvr>
                                      <p:tavLst>
                                        <p:tav tm="0">
                                          <p:val>
                                            <p:strVal val="#ppt_y"/>
                                          </p:val>
                                        </p:tav>
                                        <p:tav tm="100000">
                                          <p:val>
                                            <p:strVal val="#ppt_y"/>
                                          </p:val>
                                        </p:tav>
                                      </p:tavLst>
                                    </p:anim>
                                  </p:childTnLst>
                                </p:cTn>
                              </p:par>
                            </p:childTnLst>
                          </p:cTn>
                        </p:par>
                        <p:par>
                          <p:cTn fill="hold" id="22" nodeType="afterGroup">
                            <p:stCondLst>
                              <p:cond delay="2000"/>
                            </p:stCondLst>
                            <p:childTnLst>
                              <p:par>
                                <p:cTn fill="hold" grpId="0" id="23" nodeType="afterEffect" presetClass="entr" presetID="22" presetSubtype="8">
                                  <p:stCondLst>
                                    <p:cond delay="0"/>
                                  </p:stCondLst>
                                  <p:childTnLst>
                                    <p:set>
                                      <p:cBhvr>
                                        <p:cTn dur="1" fill="hold" id="24">
                                          <p:stCondLst>
                                            <p:cond delay="0"/>
                                          </p:stCondLst>
                                        </p:cTn>
                                        <p:tgtEl>
                                          <p:spTgt spid="12"/>
                                        </p:tgtEl>
                                        <p:attrNameLst>
                                          <p:attrName>style.visibility</p:attrName>
                                        </p:attrNameLst>
                                      </p:cBhvr>
                                      <p:to>
                                        <p:strVal val="visible"/>
                                      </p:to>
                                    </p:set>
                                    <p:animEffect filter="wipe(left)" transition="in">
                                      <p:cBhvr>
                                        <p:cTn dur="500" id="25"/>
                                        <p:tgtEl>
                                          <p:spTgt spid="12"/>
                                        </p:tgtEl>
                                      </p:cBhvr>
                                    </p:animEffect>
                                  </p:childTnLst>
                                </p:cTn>
                              </p:par>
                            </p:childTnLst>
                          </p:cTn>
                        </p:par>
                        <p:par>
                          <p:cTn fill="hold" id="26" nodeType="afterGroup">
                            <p:stCondLst>
                              <p:cond delay="2500"/>
                            </p:stCondLst>
                            <p:childTnLst>
                              <p:par>
                                <p:cTn fill="hold" id="27" nodeType="afterEffect" presetClass="entr" presetID="53" presetSubtype="0">
                                  <p:stCondLst>
                                    <p:cond delay="0"/>
                                  </p:stCondLst>
                                  <p:childTnLst>
                                    <p:set>
                                      <p:cBhvr>
                                        <p:cTn dur="1" fill="hold" id="28">
                                          <p:stCondLst>
                                            <p:cond delay="0"/>
                                          </p:stCondLst>
                                        </p:cTn>
                                        <p:tgtEl>
                                          <p:spTgt spid="367"/>
                                        </p:tgtEl>
                                        <p:attrNameLst>
                                          <p:attrName>style.visibility</p:attrName>
                                        </p:attrNameLst>
                                      </p:cBhvr>
                                      <p:to>
                                        <p:strVal val="visible"/>
                                      </p:to>
                                    </p:set>
                                    <p:anim calcmode="lin" valueType="num">
                                      <p:cBhvr>
                                        <p:cTn dur="250" fill="hold" id="29"/>
                                        <p:tgtEl>
                                          <p:spTgt spid="367"/>
                                        </p:tgtEl>
                                        <p:attrNameLst>
                                          <p:attrName>ppt_w</p:attrName>
                                        </p:attrNameLst>
                                      </p:cBhvr>
                                      <p:tavLst>
                                        <p:tav tm="0">
                                          <p:val>
                                            <p:fltVal val="0"/>
                                          </p:val>
                                        </p:tav>
                                        <p:tav tm="100000">
                                          <p:val>
                                            <p:strVal val="#ppt_w"/>
                                          </p:val>
                                        </p:tav>
                                      </p:tavLst>
                                    </p:anim>
                                    <p:anim calcmode="lin" valueType="num">
                                      <p:cBhvr>
                                        <p:cTn dur="250" fill="hold" id="30"/>
                                        <p:tgtEl>
                                          <p:spTgt spid="367"/>
                                        </p:tgtEl>
                                        <p:attrNameLst>
                                          <p:attrName>ppt_h</p:attrName>
                                        </p:attrNameLst>
                                      </p:cBhvr>
                                      <p:tavLst>
                                        <p:tav tm="0">
                                          <p:val>
                                            <p:fltVal val="0"/>
                                          </p:val>
                                        </p:tav>
                                        <p:tav tm="100000">
                                          <p:val>
                                            <p:strVal val="#ppt_h"/>
                                          </p:val>
                                        </p:tav>
                                      </p:tavLst>
                                    </p:anim>
                                    <p:animEffect filter="fade" transition="in">
                                      <p:cBhvr>
                                        <p:cTn dur="250" id="31"/>
                                        <p:tgtEl>
                                          <p:spTgt spid="367"/>
                                        </p:tgtEl>
                                      </p:cBhvr>
                                    </p:animEffect>
                                  </p:childTnLst>
                                </p:cTn>
                              </p:par>
                              <p:par>
                                <p:cTn decel="100000" fill="hold" id="32" nodeType="withEffect" presetClass="emph" presetID="6" presetSubtype="0">
                                  <p:stCondLst>
                                    <p:cond delay="200"/>
                                  </p:stCondLst>
                                  <p:childTnLst>
                                    <p:animScale>
                                      <p:cBhvr>
                                        <p:cTn dur="250" fill="hold" id="33"/>
                                        <p:tgtEl>
                                          <p:spTgt spid="367"/>
                                        </p:tgtEl>
                                      </p:cBhvr>
                                      <p:by x="110000" y="110000"/>
                                    </p:animScale>
                                  </p:childTnLst>
                                </p:cTn>
                              </p:par>
                              <p:par>
                                <p:cTn decel="100000" fill="hold" id="34" nodeType="withEffect" presetClass="emph" presetID="6" presetSubtype="0">
                                  <p:stCondLst>
                                    <p:cond delay="300"/>
                                  </p:stCondLst>
                                  <p:childTnLst>
                                    <p:animScale>
                                      <p:cBhvr>
                                        <p:cTn dur="250" fill="hold" id="35"/>
                                        <p:tgtEl>
                                          <p:spTgt spid="367"/>
                                        </p:tgtEl>
                                      </p:cBhvr>
                                      <p:by x="91000" y="91000"/>
                                    </p:animScale>
                                  </p:childTnLst>
                                </p:cTn>
                              </p:par>
                            </p:childTnLst>
                          </p:cTn>
                        </p:par>
                        <p:par>
                          <p:cTn fill="hold" id="36" nodeType="afterGroup">
                            <p:stCondLst>
                              <p:cond delay="3050"/>
                            </p:stCondLst>
                            <p:childTnLst>
                              <p:par>
                                <p:cTn decel="100000" fill="hold" id="37" nodeType="afterEffect" presetClass="entr" presetID="2" presetSubtype="4">
                                  <p:stCondLst>
                                    <p:cond delay="0"/>
                                  </p:stCondLst>
                                  <p:childTnLst>
                                    <p:set>
                                      <p:cBhvr>
                                        <p:cTn dur="1" fill="hold" id="38">
                                          <p:stCondLst>
                                            <p:cond delay="0"/>
                                          </p:stCondLst>
                                        </p:cTn>
                                        <p:tgtEl>
                                          <p:spTgt spid="3"/>
                                        </p:tgtEl>
                                        <p:attrNameLst>
                                          <p:attrName>style.visibility</p:attrName>
                                        </p:attrNameLst>
                                      </p:cBhvr>
                                      <p:to>
                                        <p:strVal val="visible"/>
                                      </p:to>
                                    </p:set>
                                    <p:anim calcmode="lin" valueType="num">
                                      <p:cBhvr additive="base">
                                        <p:cTn dur="500" fill="hold" id="39"/>
                                        <p:tgtEl>
                                          <p:spTgt spid="3"/>
                                        </p:tgtEl>
                                        <p:attrNameLst>
                                          <p:attrName>ppt_x</p:attrName>
                                        </p:attrNameLst>
                                      </p:cBhvr>
                                      <p:tavLst>
                                        <p:tav tm="0">
                                          <p:val>
                                            <p:strVal val="#ppt_x"/>
                                          </p:val>
                                        </p:tav>
                                        <p:tav tm="100000">
                                          <p:val>
                                            <p:strVal val="#ppt_x"/>
                                          </p:val>
                                        </p:tav>
                                      </p:tavLst>
                                    </p:anim>
                                    <p:anim calcmode="lin" valueType="num">
                                      <p:cBhvr additive="base">
                                        <p:cTn dur="500" fill="hold" id="40"/>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2"/>
      <p:bldP grpId="0" spid="9"/>
    </p:bldLst>
  </p:timing>
</p:sld>
</file>

<file path=ppt/slides/slide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26323E"/>
        </a:solidFill>
        <a:effectLst/>
      </p:bgPr>
    </p:bg>
    <p:spTree>
      <p:nvGrpSpPr>
        <p:cNvPr id="1" name=""/>
        <p:cNvGrpSpPr/>
        <p:nvPr/>
      </p:nvGrpSpPr>
      <p:grpSpPr>
        <a:xfrm>
          <a:off x="0" y="0"/>
          <a:ext cx="0" cy="0"/>
        </a:xfrm>
      </p:grpSpPr>
      <p:pic>
        <p:nvPicPr>
          <p:cNvPr id="2" name="图片 1"/>
          <p:cNvPicPr>
            <a:picLocks noChangeAspect="1"/>
          </p:cNvPicPr>
          <p:nvPr/>
        </p:nvPicPr>
        <p:blipFill>
          <a:blip r:embed="rId3">
            <a:extLst>
              <a:ext uri="{28A0092B-C50C-407E-A947-70E740481C1C}">
                <a14:useLocalDpi val="0"/>
              </a:ext>
            </a:extLst>
          </a:blip>
          <a:stretch>
            <a:fillRect/>
          </a:stretch>
        </p:blipFill>
        <p:spPr bwMode="auto">
          <a:xfrm>
            <a:off x="700088" y="1444625"/>
            <a:ext cx="3746500" cy="273526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pic>
      <p:sp>
        <p:nvSpPr>
          <p:cNvPr id="3" name="Content Placeholder 2"/>
          <p:cNvSpPr txBox="1"/>
          <p:nvPr/>
        </p:nvSpPr>
        <p:spPr bwMode="auto">
          <a:xfrm>
            <a:off x="4819650" y="1806575"/>
            <a:ext cx="4156075" cy="100488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lvl1pPr defTabSz="1087438">
              <a:defRPr sz="1300">
                <a:solidFill>
                  <a:schemeClr val="tx1"/>
                </a:solidFill>
                <a:latin charset="0" panose="020b0604020202020204" pitchFamily="34" typeface="Arial"/>
                <a:ea charset="-122" pitchFamily="34" typeface="微软雅黑"/>
              </a:defRPr>
            </a:lvl1pPr>
            <a:lvl2pPr defTabSz="1087438" indent="-285750" marL="742950">
              <a:defRPr sz="1300">
                <a:solidFill>
                  <a:schemeClr val="tx1"/>
                </a:solidFill>
                <a:latin charset="0" panose="020b0604020202020204" pitchFamily="34" typeface="Arial"/>
                <a:ea charset="-122" pitchFamily="34" typeface="微软雅黑"/>
              </a:defRPr>
            </a:lvl2pPr>
            <a:lvl3pPr defTabSz="1087438" indent="-228600" marL="1143000">
              <a:defRPr sz="1300">
                <a:solidFill>
                  <a:schemeClr val="tx1"/>
                </a:solidFill>
                <a:latin charset="0" panose="020b0604020202020204" pitchFamily="34" typeface="Arial"/>
                <a:ea charset="-122" pitchFamily="34" typeface="微软雅黑"/>
              </a:defRPr>
            </a:lvl3pPr>
            <a:lvl4pPr defTabSz="1087438" indent="-228600" marL="1600200">
              <a:defRPr sz="1300">
                <a:solidFill>
                  <a:schemeClr val="tx1"/>
                </a:solidFill>
                <a:latin charset="0" panose="020b0604020202020204" pitchFamily="34" typeface="Arial"/>
                <a:ea charset="-122" pitchFamily="34" typeface="微软雅黑"/>
              </a:defRPr>
            </a:lvl4pPr>
            <a:lvl5pPr defTabSz="1087438" indent="-228600" marL="2057400">
              <a:defRPr sz="1300">
                <a:solidFill>
                  <a:schemeClr val="tx1"/>
                </a:solidFill>
                <a:latin charset="0" panose="020b0604020202020204" pitchFamily="34" typeface="Arial"/>
                <a:ea charset="-122" pitchFamily="34" typeface="微软雅黑"/>
              </a:defRPr>
            </a:lvl5pPr>
            <a:lvl6pPr defTabSz="1087438"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1087438"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1087438"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1087438"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lnSpc>
                <a:spcPct val="150000"/>
              </a:lnSpc>
              <a:buFont charset="0" panose="020b0604020202020204" pitchFamily="34" typeface="Arial"/>
              <a:buNone/>
            </a:pPr>
            <a:r>
              <a:rPr altLang="en-US" lang="zh-CN" sz="1100">
                <a:solidFill>
                  <a:schemeClr val="bg1"/>
                </a:solidFill>
                <a:latin charset="-122" panose="02010600040101010101" pitchFamily="2" typeface="华文细黑"/>
              </a:rPr>
              <a:t>借助移动互联网技术，传统制造厂商可以在汽车、家电、配饰等工业产品上增加网络软硬件模块，实现用户远程操控、数据自动采集分析等功能，极大地改善了工业产品的使用体验。</a:t>
            </a:r>
          </a:p>
        </p:txBody>
      </p:sp>
      <p:sp>
        <p:nvSpPr>
          <p:cNvPr id="4" name="文本框 3"/>
          <p:cNvSpPr txBox="1">
            <a:spLocks noChangeArrowheads="1"/>
          </p:cNvSpPr>
          <p:nvPr/>
        </p:nvSpPr>
        <p:spPr bwMode="auto">
          <a:xfrm>
            <a:off x="4829175" y="1481138"/>
            <a:ext cx="2870200" cy="3352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lang="zh-CN" sz="1600">
                <a:solidFill>
                  <a:schemeClr val="bg1"/>
                </a:solidFill>
              </a:rPr>
              <a:t>“移动互联网+工业”</a:t>
            </a:r>
          </a:p>
        </p:txBody>
      </p:sp>
      <p:sp>
        <p:nvSpPr>
          <p:cNvPr id="5" name="Content Placeholder 2"/>
          <p:cNvSpPr txBox="1"/>
          <p:nvPr/>
        </p:nvSpPr>
        <p:spPr bwMode="auto">
          <a:xfrm>
            <a:off x="4829175" y="3138488"/>
            <a:ext cx="4156075" cy="10414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lstStyle>
            <a:lvl1pPr defTabSz="1087438">
              <a:defRPr sz="1300">
                <a:solidFill>
                  <a:schemeClr val="tx1"/>
                </a:solidFill>
                <a:latin charset="0" panose="020b0604020202020204" pitchFamily="34" typeface="Arial"/>
                <a:ea charset="-122" pitchFamily="34" typeface="微软雅黑"/>
              </a:defRPr>
            </a:lvl1pPr>
            <a:lvl2pPr defTabSz="1087438" indent="-285750" marL="742950">
              <a:defRPr sz="1300">
                <a:solidFill>
                  <a:schemeClr val="tx1"/>
                </a:solidFill>
                <a:latin charset="0" panose="020b0604020202020204" pitchFamily="34" typeface="Arial"/>
                <a:ea charset="-122" pitchFamily="34" typeface="微软雅黑"/>
              </a:defRPr>
            </a:lvl2pPr>
            <a:lvl3pPr defTabSz="1087438" indent="-228600" marL="1143000">
              <a:defRPr sz="1300">
                <a:solidFill>
                  <a:schemeClr val="tx1"/>
                </a:solidFill>
                <a:latin charset="0" panose="020b0604020202020204" pitchFamily="34" typeface="Arial"/>
                <a:ea charset="-122" pitchFamily="34" typeface="微软雅黑"/>
              </a:defRPr>
            </a:lvl3pPr>
            <a:lvl4pPr defTabSz="1087438" indent="-228600" marL="1600200">
              <a:defRPr sz="1300">
                <a:solidFill>
                  <a:schemeClr val="tx1"/>
                </a:solidFill>
                <a:latin charset="0" panose="020b0604020202020204" pitchFamily="34" typeface="Arial"/>
                <a:ea charset="-122" pitchFamily="34" typeface="微软雅黑"/>
              </a:defRPr>
            </a:lvl4pPr>
            <a:lvl5pPr defTabSz="1087438" indent="-228600" marL="2057400">
              <a:defRPr sz="1300">
                <a:solidFill>
                  <a:schemeClr val="tx1"/>
                </a:solidFill>
                <a:latin charset="0" panose="020b0604020202020204" pitchFamily="34" typeface="Arial"/>
                <a:ea charset="-122" pitchFamily="34" typeface="微软雅黑"/>
              </a:defRPr>
            </a:lvl5pPr>
            <a:lvl6pPr defTabSz="1087438"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1087438"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1087438"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1087438"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lnSpc>
                <a:spcPct val="150000"/>
              </a:lnSpc>
              <a:buFont charset="0" panose="020b0604020202020204" pitchFamily="34" typeface="Arial"/>
              <a:buNone/>
            </a:pPr>
            <a:r>
              <a:rPr altLang="en-US" lang="zh-CN" sz="1100">
                <a:solidFill>
                  <a:schemeClr val="bg1"/>
                </a:solidFill>
              </a:rPr>
              <a:t>基于云计算技术，一些互联网企业打造了统一的智能产品软件服务平台，为不同厂商生产的智能硬件设备提供统一的软件服务和技术支持，优化用户的使用体验，并实现各产品的互联互通，产生协同价值。</a:t>
            </a:r>
          </a:p>
        </p:txBody>
      </p:sp>
      <p:sp>
        <p:nvSpPr>
          <p:cNvPr id="6" name="文本框 5"/>
          <p:cNvSpPr txBox="1">
            <a:spLocks noChangeArrowheads="1"/>
          </p:cNvSpPr>
          <p:nvPr/>
        </p:nvSpPr>
        <p:spPr bwMode="auto">
          <a:xfrm>
            <a:off x="4838700" y="2811463"/>
            <a:ext cx="2870200" cy="3352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lang="zh-CN" sz="1600">
                <a:solidFill>
                  <a:schemeClr val="bg1"/>
                </a:solidFill>
              </a:rPr>
              <a:t>“云计算+工业”</a:t>
            </a:r>
          </a:p>
        </p:txBody>
      </p:sp>
      <p:grpSp>
        <p:nvGrpSpPr>
          <p:cNvPr id="7" name="组合 6"/>
          <p:cNvGrpSpPr/>
          <p:nvPr/>
        </p:nvGrpSpPr>
        <p:grpSpPr>
          <a:xfrm>
            <a:off x="1022350" y="269875"/>
            <a:ext cx="3438525" cy="606425"/>
            <a:chOff x="1021967" y="269923"/>
            <a:chExt cx="3438932" cy="606777"/>
          </a:xfrm>
        </p:grpSpPr>
        <p:sp>
          <p:nvSpPr>
            <p:cNvPr id="16395" name="文本框 7"/>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solidFill>
                    <a:schemeClr val="bg1"/>
                  </a:solidFill>
                  <a:latin charset="-122" pitchFamily="34" typeface="微软雅黑"/>
                </a:rPr>
                <a:t>互联网+概述</a:t>
              </a:r>
            </a:p>
          </p:txBody>
        </p:sp>
        <p:sp>
          <p:nvSpPr>
            <p:cNvPr id="16396" name="文本框 8"/>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solidFill>
                    <a:schemeClr val="bg1"/>
                  </a:solidFill>
                </a:rPr>
                <a:t>Biscuit oat cake carrot cake muffin jelly</a:t>
              </a:r>
            </a:p>
          </p:txBody>
        </p:sp>
      </p:grpSp>
      <p:grpSp>
        <p:nvGrpSpPr>
          <p:cNvPr id="10" name="组合 9"/>
          <p:cNvGrpSpPr/>
          <p:nvPr/>
        </p:nvGrpSpPr>
        <p:grpSpPr>
          <a:xfrm>
            <a:off x="206375" y="315913"/>
            <a:ext cx="815975" cy="522287"/>
            <a:chOff x="4353620" y="864629"/>
            <a:chExt cx="742365" cy="476312"/>
          </a:xfrm>
        </p:grpSpPr>
        <p:sp>
          <p:nvSpPr>
            <p:cNvPr id="11"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12" name="文本框 11"/>
            <p:cNvSpPr txBox="1"/>
            <p:nvPr/>
          </p:nvSpPr>
          <p:spPr>
            <a:xfrm>
              <a:off x="4508159" y="864629"/>
              <a:ext cx="433287" cy="472548"/>
            </a:xfrm>
            <a:prstGeom prst="rect">
              <a:avLst/>
            </a:prstGeom>
            <a:noFill/>
          </p:spPr>
          <p:txBody>
            <a:bodyPr>
              <a:spAutoFit/>
            </a:bodyPr>
            <a:lstStyle/>
            <a:p>
              <a:pPr defTabSz="685754" eaLnBrk="1" fontAlgn="auto" hangingPunct="1">
                <a:spcBef>
                  <a:spcPct val="0"/>
                </a:spcBef>
                <a:spcAft>
                  <a:spcPct val="0"/>
                </a:spcAft>
                <a:defRPr/>
              </a:pPr>
              <a:r>
                <a:rPr altLang="zh-CN" lang="en-US" sz="2800">
                  <a:solidFill>
                    <a:schemeClr val="accent1">
                      <a:lumMod val="75000"/>
                    </a:schemeClr>
                  </a:solidFill>
                  <a:ea typeface="+mn-ea"/>
                  <a:cs charset="0" panose="020b0604020202020204" pitchFamily="34" typeface="Arial"/>
                </a:rPr>
                <a:t>1</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10"/>
                                        </p:tgtEl>
                                        <p:attrNameLst>
                                          <p:attrName>style.visibility</p:attrName>
                                        </p:attrNameLst>
                                      </p:cBhvr>
                                      <p:to>
                                        <p:strVal val="visible"/>
                                      </p:to>
                                    </p:set>
                                    <p:animEffect filter="fade" transition="in">
                                      <p:cBhvr>
                                        <p:cTn dur="600" id="7"/>
                                        <p:tgtEl>
                                          <p:spTgt spid="10"/>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10"/>
                                        </p:tgtEl>
                                        <p:attrNameLst>
                                          <p:attrName>ppt_x</p:attrName>
                                          <p:attrName>ppt_y</p:attrName>
                                        </p:attrNameLst>
                                      </p:cBhvr>
                                      <p:rCtr x="2770" y="0"/>
                                    </p:animMotion>
                                  </p:childTnLst>
                                </p:cTn>
                              </p:par>
                              <p:par>
                                <p:cTn fill="hold" id="10" nodeType="withEffect" presetClass="entr" presetID="22" presetSubtype="8">
                                  <p:stCondLst>
                                    <p:cond delay="750"/>
                                  </p:stCondLst>
                                  <p:childTnLst>
                                    <p:set>
                                      <p:cBhvr>
                                        <p:cTn dur="1" fill="hold" id="11">
                                          <p:stCondLst>
                                            <p:cond delay="0"/>
                                          </p:stCondLst>
                                        </p:cTn>
                                        <p:tgtEl>
                                          <p:spTgt spid="7"/>
                                        </p:tgtEl>
                                        <p:attrNameLst>
                                          <p:attrName>style.visibility</p:attrName>
                                        </p:attrNameLst>
                                      </p:cBhvr>
                                      <p:to>
                                        <p:strVal val="visible"/>
                                      </p:to>
                                    </p:set>
                                    <p:animEffect filter="wipe(left)" transition="in">
                                      <p:cBhvr>
                                        <p:cTn dur="750" id="12"/>
                                        <p:tgtEl>
                                          <p:spTgt spid="7"/>
                                        </p:tgtEl>
                                      </p:cBhvr>
                                    </p:animEffect>
                                  </p:childTnLst>
                                </p:cTn>
                              </p:par>
                            </p:childTnLst>
                          </p:cTn>
                        </p:par>
                      </p:childTnLst>
                    </p:cTn>
                  </p:par>
                  <p:par>
                    <p:cTn fill="hold" id="13" nodeType="clickPar">
                      <p:stCondLst>
                        <p:cond delay="indefinite"/>
                        <p:cond delay="0" evt="onBegin">
                          <p:tn val="12"/>
                        </p:cond>
                      </p:stCondLst>
                      <p:childTnLst>
                        <p:par>
                          <p:cTn fill="hold" id="14" nodeType="afterGroup">
                            <p:stCondLst>
                              <p:cond delay="0"/>
                            </p:stCondLst>
                            <p:childTnLst>
                              <p:par>
                                <p:cTn decel="100000" fill="hold" id="15" nodeType="clickEffect" presetClass="entr" presetID="49" presetSubtype="0">
                                  <p:stCondLst>
                                    <p:cond delay="0"/>
                                  </p:stCondLst>
                                  <p:childTnLst>
                                    <p:set>
                                      <p:cBhvr>
                                        <p:cTn dur="1" fill="hold" id="16">
                                          <p:stCondLst>
                                            <p:cond delay="0"/>
                                          </p:stCondLst>
                                        </p:cTn>
                                        <p:tgtEl>
                                          <p:spTgt spid="2"/>
                                        </p:tgtEl>
                                        <p:attrNameLst>
                                          <p:attrName>style.visibility</p:attrName>
                                        </p:attrNameLst>
                                      </p:cBhvr>
                                      <p:to>
                                        <p:strVal val="visible"/>
                                      </p:to>
                                    </p:set>
                                    <p:anim calcmode="lin" valueType="num">
                                      <p:cBhvr>
                                        <p:cTn dur="500" fill="hold" id="17"/>
                                        <p:tgtEl>
                                          <p:spTgt spid="2"/>
                                        </p:tgtEl>
                                        <p:attrNameLst>
                                          <p:attrName>ppt_w</p:attrName>
                                        </p:attrNameLst>
                                      </p:cBhvr>
                                      <p:tavLst>
                                        <p:tav tm="0">
                                          <p:val>
                                            <p:fltVal val="0"/>
                                          </p:val>
                                        </p:tav>
                                        <p:tav tm="100000">
                                          <p:val>
                                            <p:strVal val="#ppt_w"/>
                                          </p:val>
                                        </p:tav>
                                      </p:tavLst>
                                    </p:anim>
                                    <p:anim calcmode="lin" valueType="num">
                                      <p:cBhvr>
                                        <p:cTn dur="500" fill="hold" id="18"/>
                                        <p:tgtEl>
                                          <p:spTgt spid="2"/>
                                        </p:tgtEl>
                                        <p:attrNameLst>
                                          <p:attrName>ppt_h</p:attrName>
                                        </p:attrNameLst>
                                      </p:cBhvr>
                                      <p:tavLst>
                                        <p:tav tm="0">
                                          <p:val>
                                            <p:fltVal val="0"/>
                                          </p:val>
                                        </p:tav>
                                        <p:tav tm="100000">
                                          <p:val>
                                            <p:strVal val="#ppt_h"/>
                                          </p:val>
                                        </p:tav>
                                      </p:tavLst>
                                    </p:anim>
                                    <p:anim calcmode="lin" valueType="num">
                                      <p:cBhvr>
                                        <p:cTn dur="500" fill="hold" id="19"/>
                                        <p:tgtEl>
                                          <p:spTgt spid="2"/>
                                        </p:tgtEl>
                                        <p:attrNameLst>
                                          <p:attrName>style.rotation</p:attrName>
                                        </p:attrNameLst>
                                      </p:cBhvr>
                                      <p:tavLst>
                                        <p:tav tm="0">
                                          <p:val>
                                            <p:fltVal val="360"/>
                                          </p:val>
                                        </p:tav>
                                        <p:tav tm="100000">
                                          <p:val>
                                            <p:fltVal val="0"/>
                                          </p:val>
                                        </p:tav>
                                      </p:tavLst>
                                    </p:anim>
                                    <p:animEffect filter="fade" transition="in">
                                      <p:cBhvr>
                                        <p:cTn dur="500" id="20"/>
                                        <p:tgtEl>
                                          <p:spTgt spid="2"/>
                                        </p:tgtEl>
                                      </p:cBhvr>
                                    </p:animEffect>
                                  </p:childTnLst>
                                </p:cTn>
                              </p:par>
                            </p:childTnLst>
                          </p:cTn>
                        </p:par>
                        <p:par>
                          <p:cTn fill="hold" id="21" nodeType="afterGroup">
                            <p:stCondLst>
                              <p:cond delay="500"/>
                            </p:stCondLst>
                            <p:childTnLst>
                              <p:par>
                                <p:cTn decel="100000" fill="hold" grpId="0" id="22" nodeType="afterEffect" presetClass="entr" presetID="2" presetSubtype="2">
                                  <p:stCondLst>
                                    <p:cond delay="0"/>
                                  </p:stCondLst>
                                  <p:childTnLst>
                                    <p:set>
                                      <p:cBhvr>
                                        <p:cTn dur="1" fill="hold" id="23">
                                          <p:stCondLst>
                                            <p:cond delay="0"/>
                                          </p:stCondLst>
                                        </p:cTn>
                                        <p:tgtEl>
                                          <p:spTgt spid="4"/>
                                        </p:tgtEl>
                                        <p:attrNameLst>
                                          <p:attrName>style.visibility</p:attrName>
                                        </p:attrNameLst>
                                      </p:cBhvr>
                                      <p:to>
                                        <p:strVal val="visible"/>
                                      </p:to>
                                    </p:set>
                                    <p:anim calcmode="lin" valueType="num">
                                      <p:cBhvr additive="base">
                                        <p:cTn dur="500" fill="hold" id="24"/>
                                        <p:tgtEl>
                                          <p:spTgt spid="4"/>
                                        </p:tgtEl>
                                        <p:attrNameLst>
                                          <p:attrName>ppt_x</p:attrName>
                                        </p:attrNameLst>
                                      </p:cBhvr>
                                      <p:tavLst>
                                        <p:tav tm="0">
                                          <p:val>
                                            <p:strVal val="1+#ppt_w/2"/>
                                          </p:val>
                                        </p:tav>
                                        <p:tav tm="100000">
                                          <p:val>
                                            <p:strVal val="#ppt_x"/>
                                          </p:val>
                                        </p:tav>
                                      </p:tavLst>
                                    </p:anim>
                                    <p:anim calcmode="lin" valueType="num">
                                      <p:cBhvr additive="base">
                                        <p:cTn dur="500" fill="hold" id="25"/>
                                        <p:tgtEl>
                                          <p:spTgt spid="4"/>
                                        </p:tgtEl>
                                        <p:attrNameLst>
                                          <p:attrName>ppt_y</p:attrName>
                                        </p:attrNameLst>
                                      </p:cBhvr>
                                      <p:tavLst>
                                        <p:tav tm="0">
                                          <p:val>
                                            <p:strVal val="#ppt_y"/>
                                          </p:val>
                                        </p:tav>
                                        <p:tav tm="100000">
                                          <p:val>
                                            <p:strVal val="#ppt_y"/>
                                          </p:val>
                                        </p:tav>
                                      </p:tavLst>
                                    </p:anim>
                                  </p:childTnLst>
                                </p:cTn>
                              </p:par>
                              <p:par>
                                <p:cTn decel="100000" fill="hold" grpId="0" id="26" nodeType="withEffect" presetClass="entr" presetID="2" presetSubtype="2">
                                  <p:stCondLst>
                                    <p:cond delay="250"/>
                                  </p:stCondLst>
                                  <p:childTnLst>
                                    <p:set>
                                      <p:cBhvr>
                                        <p:cTn dur="1" fill="hold" id="27">
                                          <p:stCondLst>
                                            <p:cond delay="0"/>
                                          </p:stCondLst>
                                        </p:cTn>
                                        <p:tgtEl>
                                          <p:spTgt spid="3"/>
                                        </p:tgtEl>
                                        <p:attrNameLst>
                                          <p:attrName>style.visibility</p:attrName>
                                        </p:attrNameLst>
                                      </p:cBhvr>
                                      <p:to>
                                        <p:strVal val="visible"/>
                                      </p:to>
                                    </p:set>
                                    <p:anim calcmode="lin" valueType="num">
                                      <p:cBhvr additive="base">
                                        <p:cTn dur="500" fill="hold" id="28"/>
                                        <p:tgtEl>
                                          <p:spTgt spid="3"/>
                                        </p:tgtEl>
                                        <p:attrNameLst>
                                          <p:attrName>ppt_x</p:attrName>
                                        </p:attrNameLst>
                                      </p:cBhvr>
                                      <p:tavLst>
                                        <p:tav tm="0">
                                          <p:val>
                                            <p:strVal val="1+#ppt_w/2"/>
                                          </p:val>
                                        </p:tav>
                                        <p:tav tm="100000">
                                          <p:val>
                                            <p:strVal val="#ppt_x"/>
                                          </p:val>
                                        </p:tav>
                                      </p:tavLst>
                                    </p:anim>
                                    <p:anim calcmode="lin" valueType="num">
                                      <p:cBhvr additive="base">
                                        <p:cTn dur="500" fill="hold" id="29"/>
                                        <p:tgtEl>
                                          <p:spTgt spid="3"/>
                                        </p:tgtEl>
                                        <p:attrNameLst>
                                          <p:attrName>ppt_y</p:attrName>
                                        </p:attrNameLst>
                                      </p:cBhvr>
                                      <p:tavLst>
                                        <p:tav tm="0">
                                          <p:val>
                                            <p:strVal val="#ppt_y"/>
                                          </p:val>
                                        </p:tav>
                                        <p:tav tm="100000">
                                          <p:val>
                                            <p:strVal val="#ppt_y"/>
                                          </p:val>
                                        </p:tav>
                                      </p:tavLst>
                                    </p:anim>
                                  </p:childTnLst>
                                </p:cTn>
                              </p:par>
                              <p:par>
                                <p:cTn decel="100000" fill="hold" grpId="0" id="30" nodeType="withEffect" presetClass="entr" presetID="2" presetSubtype="2">
                                  <p:stCondLst>
                                    <p:cond delay="500"/>
                                  </p:stCondLst>
                                  <p:childTnLst>
                                    <p:set>
                                      <p:cBhvr>
                                        <p:cTn dur="1" fill="hold" id="31">
                                          <p:stCondLst>
                                            <p:cond delay="0"/>
                                          </p:stCondLst>
                                        </p:cTn>
                                        <p:tgtEl>
                                          <p:spTgt spid="6"/>
                                        </p:tgtEl>
                                        <p:attrNameLst>
                                          <p:attrName>style.visibility</p:attrName>
                                        </p:attrNameLst>
                                      </p:cBhvr>
                                      <p:to>
                                        <p:strVal val="visible"/>
                                      </p:to>
                                    </p:set>
                                    <p:anim calcmode="lin" valueType="num">
                                      <p:cBhvr additive="base">
                                        <p:cTn dur="500" fill="hold" id="32"/>
                                        <p:tgtEl>
                                          <p:spTgt spid="6"/>
                                        </p:tgtEl>
                                        <p:attrNameLst>
                                          <p:attrName>ppt_x</p:attrName>
                                        </p:attrNameLst>
                                      </p:cBhvr>
                                      <p:tavLst>
                                        <p:tav tm="0">
                                          <p:val>
                                            <p:strVal val="1+#ppt_w/2"/>
                                          </p:val>
                                        </p:tav>
                                        <p:tav tm="100000">
                                          <p:val>
                                            <p:strVal val="#ppt_x"/>
                                          </p:val>
                                        </p:tav>
                                      </p:tavLst>
                                    </p:anim>
                                    <p:anim calcmode="lin" valueType="num">
                                      <p:cBhvr additive="base">
                                        <p:cTn dur="500" fill="hold" id="33"/>
                                        <p:tgtEl>
                                          <p:spTgt spid="6"/>
                                        </p:tgtEl>
                                        <p:attrNameLst>
                                          <p:attrName>ppt_y</p:attrName>
                                        </p:attrNameLst>
                                      </p:cBhvr>
                                      <p:tavLst>
                                        <p:tav tm="0">
                                          <p:val>
                                            <p:strVal val="#ppt_y"/>
                                          </p:val>
                                        </p:tav>
                                        <p:tav tm="100000">
                                          <p:val>
                                            <p:strVal val="#ppt_y"/>
                                          </p:val>
                                        </p:tav>
                                      </p:tavLst>
                                    </p:anim>
                                  </p:childTnLst>
                                </p:cTn>
                              </p:par>
                              <p:par>
                                <p:cTn decel="100000" fill="hold" grpId="0" id="34" nodeType="withEffect" presetClass="entr" presetID="2" presetSubtype="2">
                                  <p:stCondLst>
                                    <p:cond delay="750"/>
                                  </p:stCondLst>
                                  <p:childTnLst>
                                    <p:set>
                                      <p:cBhvr>
                                        <p:cTn dur="1" fill="hold" id="35">
                                          <p:stCondLst>
                                            <p:cond delay="0"/>
                                          </p:stCondLst>
                                        </p:cTn>
                                        <p:tgtEl>
                                          <p:spTgt spid="5"/>
                                        </p:tgtEl>
                                        <p:attrNameLst>
                                          <p:attrName>style.visibility</p:attrName>
                                        </p:attrNameLst>
                                      </p:cBhvr>
                                      <p:to>
                                        <p:strVal val="visible"/>
                                      </p:to>
                                    </p:set>
                                    <p:anim calcmode="lin" valueType="num">
                                      <p:cBhvr additive="base">
                                        <p:cTn dur="500" fill="hold" id="36"/>
                                        <p:tgtEl>
                                          <p:spTgt spid="5"/>
                                        </p:tgtEl>
                                        <p:attrNameLst>
                                          <p:attrName>ppt_x</p:attrName>
                                        </p:attrNameLst>
                                      </p:cBhvr>
                                      <p:tavLst>
                                        <p:tav tm="0">
                                          <p:val>
                                            <p:strVal val="1+#ppt_w/2"/>
                                          </p:val>
                                        </p:tav>
                                        <p:tav tm="100000">
                                          <p:val>
                                            <p:strVal val="#ppt_x"/>
                                          </p:val>
                                        </p:tav>
                                      </p:tavLst>
                                    </p:anim>
                                    <p:anim calcmode="lin" valueType="num">
                                      <p:cBhvr additive="base">
                                        <p:cTn dur="500" fill="hold" id="37"/>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3"/>
      <p:bldP grpId="0" spid="4"/>
      <p:bldP grpId="0" spid="5"/>
      <p:bldP grpId="0" spid="6"/>
    </p:bldLst>
  </p:timing>
</p:sld>
</file>

<file path=ppt/slides/slide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26323E"/>
        </a:solidFill>
        <a:effectLst/>
      </p:bgPr>
    </p:bg>
    <p:spTree>
      <p:nvGrpSpPr>
        <p:cNvPr id="1" name=""/>
        <p:cNvGrpSpPr/>
        <p:nvPr/>
      </p:nvGrpSpPr>
      <p:grpSpPr>
        <a:xfrm>
          <a:off x="0" y="0"/>
          <a:ext cx="0" cy="0"/>
        </a:xfrm>
      </p:grpSpPr>
      <p:sp>
        <p:nvSpPr>
          <p:cNvPr id="2" name="任意多边形 1"/>
          <p:cNvSpPr/>
          <p:nvPr/>
        </p:nvSpPr>
        <p:spPr>
          <a:xfrm>
            <a:off x="6350" y="4297363"/>
            <a:ext cx="9137650" cy="860425"/>
          </a:xfrm>
          <a:custGeom>
            <a:gdLst>
              <a:gd fmla="*/ 3825592 w 9138323" name="connsiteX0"/>
              <a:gd fmla="*/ 0 h 859537" name="connsiteY0"/>
              <a:gd fmla="*/ 4096303 w 9138323" name="connsiteX1"/>
              <a:gd fmla="*/ 83060 h 859537" name="connsiteY1"/>
              <a:gd fmla="*/ 4125154 w 9138323" name="connsiteX2"/>
              <a:gd fmla="*/ 106971 h 859537" name="connsiteY2"/>
              <a:gd fmla="*/ 4162050 w 9138323" name="connsiteX3"/>
              <a:gd fmla="*/ 76393 h 859537" name="connsiteY3"/>
              <a:gd fmla="*/ 4342300 w 9138323" name="connsiteX4"/>
              <a:gd fmla="*/ 21088 h 859537" name="connsiteY4"/>
              <a:gd fmla="*/ 4639354 w 9138323" name="connsiteX5"/>
              <a:gd fmla="*/ 218869 h 859537" name="connsiteY5"/>
              <a:gd fmla="*/ 4653136 w 9138323" name="connsiteX6"/>
              <a:gd fmla="*/ 287442 h 859537" name="connsiteY6"/>
              <a:gd fmla="*/ 4714569 w 9138323" name="connsiteX7"/>
              <a:gd fmla="*/ 293663 h 859537" name="connsiteY7"/>
              <a:gd fmla="*/ 4868055 w 9138323" name="connsiteX8"/>
              <a:gd fmla="*/ 354192 h 859537" name="connsiteY8"/>
              <a:gd fmla="*/ 4926135 w 9138323" name="connsiteX9"/>
              <a:gd fmla="*/ 396727 h 859537" name="connsiteY9"/>
              <a:gd fmla="*/ 4974485 w 9138323" name="connsiteX10"/>
              <a:gd fmla="*/ 370366 h 859537" name="connsiteY10"/>
              <a:gd fmla="*/ 5099974 w 9138323" name="connsiteX11"/>
              <a:gd fmla="*/ 344918 h 859537" name="connsiteY11"/>
              <a:gd fmla="*/ 5280224 w 9138323" name="connsiteX12"/>
              <a:gd fmla="*/ 400223 h 859537" name="connsiteY12"/>
              <a:gd fmla="*/ 5294059 w 9138323" name="connsiteX13"/>
              <a:gd fmla="*/ 411689 h 859537" name="connsiteY13"/>
              <a:gd fmla="*/ 5324701 w 9138323" name="connsiteX14"/>
              <a:gd fmla="*/ 386293 h 859537" name="connsiteY14"/>
              <a:gd fmla="*/ 5504952 w 9138323" name="connsiteX15"/>
              <a:gd fmla="*/ 330988 h 859537" name="connsiteY15"/>
              <a:gd fmla="*/ 5685202 w 9138323" name="connsiteX16"/>
              <a:gd fmla="*/ 386293 h 859537" name="connsiteY16"/>
              <a:gd fmla="*/ 5711865 w 9138323" name="connsiteX17"/>
              <a:gd fmla="*/ 408390 h 859537" name="connsiteY17"/>
              <a:gd fmla="*/ 5764783 w 9138323" name="connsiteX18"/>
              <a:gd fmla="*/ 343967 h 859537" name="connsiteY18"/>
              <a:gd fmla="*/ 6243258 w 9138323" name="connsiteX19"/>
              <a:gd fmla="*/ 144890 h 859537" name="connsiteY19"/>
              <a:gd fmla="*/ 6721733 w 9138323" name="connsiteX20"/>
              <a:gd fmla="*/ 343967 h 859537" name="connsiteY20"/>
              <a:gd fmla="*/ 6799757 w 9138323" name="connsiteX21"/>
              <a:gd fmla="*/ 438956 h 859537" name="connsiteY21"/>
              <a:gd fmla="*/ 6875686 w 9138323" name="connsiteX22"/>
              <a:gd fmla="*/ 397558 h 859537" name="connsiteY22"/>
              <a:gd fmla="*/ 7064152 w 9138323" name="connsiteX23"/>
              <a:gd fmla="*/ 359339 h 859537" name="connsiteY23"/>
              <a:gd fmla="*/ 7252617 w 9138323" name="connsiteX24"/>
              <a:gd fmla="*/ 397558 h 859537" name="connsiteY24"/>
              <a:gd fmla="*/ 7323961 w 9138323" name="connsiteX25"/>
              <a:gd fmla="*/ 436456 h 859537" name="connsiteY25"/>
              <a:gd fmla="*/ 7335578 w 9138323" name="connsiteX26"/>
              <a:gd fmla="*/ 414961 h 859537" name="connsiteY26"/>
              <a:gd fmla="*/ 7602907 w 9138323" name="connsiteX27"/>
              <a:gd fmla="*/ 272187 h 859537" name="connsiteY27"/>
              <a:gd fmla="*/ 7925296 w 9138323" name="connsiteX28"/>
              <a:gd fmla="*/ 596017 h 859537" name="connsiteY28"/>
              <a:gd fmla="*/ 7923535 w 9138323" name="connsiteX29"/>
              <a:gd fmla="*/ 604778 h 859537" name="connsiteY29"/>
              <a:gd fmla="*/ 7993021 w 9138323" name="connsiteX30"/>
              <a:gd fmla="*/ 583112 h 859537" name="connsiteY30"/>
              <a:gd fmla="*/ 8129393 w 9138323" name="connsiteX31"/>
              <a:gd fmla="*/ 569303 h 859537" name="connsiteY31"/>
              <a:gd fmla="*/ 8265765 w 9138323" name="connsiteX32"/>
              <a:gd fmla="*/ 583112 h 859537" name="connsiteY32"/>
              <a:gd fmla="*/ 8299780 w 9138323" name="connsiteX33"/>
              <a:gd fmla="*/ 593718 h 859537" name="connsiteY33"/>
              <a:gd fmla="*/ 8317449 w 9138323" name="connsiteX34"/>
              <a:gd fmla="*/ 572207 h 859537" name="connsiteY34"/>
              <a:gd fmla="*/ 8659817 w 9138323" name="connsiteX35"/>
              <a:gd fmla="*/ 429759 h 859537" name="connsiteY35"/>
              <a:gd fmla="*/ 9134163 w 9138323" name="connsiteX36"/>
              <a:gd fmla="*/ 818090 h 859537" name="connsiteY36"/>
              <a:gd fmla="*/ 9138323 w 9138323" name="connsiteX37"/>
              <a:gd fmla="*/ 859537 h 859537" name="connsiteY37"/>
              <a:gd fmla="*/ 4141781 w 9138323" name="connsiteX38"/>
              <a:gd fmla="*/ 859537 h 859537" name="connsiteY38"/>
              <a:gd fmla="*/ 4141242 w 9138323" name="connsiteX39"/>
              <a:gd fmla="*/ 854166 h 859537" name="connsiteY39"/>
              <a:gd fmla="*/ 4134437 w 9138323" name="connsiteX40"/>
              <a:gd fmla="*/ 859537 h 859537" name="connsiteY40"/>
              <a:gd fmla="*/ 1390 w 9138323" name="connsiteX41"/>
              <a:gd fmla="*/ 859537 h 859537" name="connsiteY41"/>
              <a:gd fmla="*/ 0 w 9138323" name="connsiteX42"/>
              <a:gd fmla="*/ 845688 h 859537" name="connsiteY42"/>
              <a:gd fmla="*/ 418787 w 9138323" name="connsiteX43"/>
              <a:gd fmla="*/ 425029 h 859537" name="connsiteY43"/>
              <a:gd fmla="*/ 581797 w 9138323" name="connsiteX44"/>
              <a:gd fmla="*/ 458087 h 859537" name="connsiteY44"/>
              <a:gd fmla="*/ 590440 w 9138323" name="connsiteX45"/>
              <a:gd fmla="*/ 462798 h 859537" name="connsiteY45"/>
              <a:gd fmla="*/ 598218 w 9138323" name="connsiteX46"/>
              <a:gd fmla="*/ 385294 h 859537" name="connsiteY46"/>
              <a:gd fmla="*/ 1029094 w 9138323" name="connsiteX47"/>
              <a:gd fmla="*/ 32550 h 859537" name="connsiteY47"/>
              <a:gd fmla="*/ 1340088 w 9138323" name="connsiteX48"/>
              <a:gd fmla="*/ 161944 h 859537" name="connsiteY48"/>
              <a:gd fmla="*/ 1364611 w 9138323" name="connsiteX49"/>
              <a:gd fmla="*/ 191799 h 859537" name="connsiteY49"/>
              <a:gd fmla="*/ 1403078 w 9138323" name="connsiteX50"/>
              <a:gd fmla="*/ 179805 h 859537" name="connsiteY50"/>
              <a:gd fmla="*/ 1539449 w 9138323" name="connsiteX51"/>
              <a:gd fmla="*/ 165996 h 859537" name="connsiteY51"/>
              <a:gd fmla="*/ 1802839 w 9138323" name="connsiteX52"/>
              <a:gd fmla="*/ 219409 h 859537" name="connsiteY52"/>
              <a:gd fmla="*/ 1857061 w 9138323" name="connsiteX53"/>
              <a:gd fmla="*/ 248972 h 859537" name="connsiteY53"/>
              <a:gd fmla="*/ 1899461 w 9138323" name="connsiteX54"/>
              <a:gd fmla="*/ 213833 h 859537" name="connsiteY54"/>
              <a:gd fmla="*/ 2133608 w 9138323" name="connsiteX55"/>
              <a:gd fmla="*/ 141991 h 859537" name="connsiteY55"/>
              <a:gd fmla="*/ 2367756 w 9138323" name="connsiteX56"/>
              <a:gd fmla="*/ 213833 h 859537" name="connsiteY56"/>
              <a:gd fmla="*/ 2420881 w 9138323" name="connsiteX57"/>
              <a:gd fmla="*/ 257860 h 859537" name="connsiteY57"/>
              <a:gd fmla="*/ 2509751 w 9138323" name="connsiteX58"/>
              <a:gd fmla="*/ 184207 h 859537" name="connsiteY58"/>
              <a:gd fmla="*/ 2939610 w 9138323" name="connsiteX59"/>
              <a:gd fmla="*/ 52317 h 859537" name="connsiteY59"/>
              <a:gd fmla="*/ 3369468 w 9138323" name="connsiteX60"/>
              <a:gd fmla="*/ 184207 h 859537" name="connsiteY60"/>
              <a:gd fmla="*/ 3418479 w 9138323" name="connsiteX61"/>
              <a:gd fmla="*/ 224826 h 859537" name="connsiteY61"/>
              <a:gd fmla="*/ 3424100 w 9138323" name="connsiteX62"/>
              <a:gd fmla="*/ 214426 h 859537" name="connsiteY62"/>
              <a:gd fmla="*/ 3825592 w 9138323" name="connsiteX63"/>
              <a:gd fmla="*/ 0 h 859537" name="connsiteY6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b="b" l="l" r="r" t="t"/>
            <a:pathLst>
              <a:path h="859537" w="9138323">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ct val="0"/>
              </a:spcBef>
              <a:spcAft>
                <a:spcPct val="0"/>
              </a:spcAft>
              <a:defRPr/>
            </a:pPr>
            <a:endParaRPr altLang="en-US" lang="zh-CN" sz="1350"/>
          </a:p>
        </p:txBody>
      </p:sp>
      <p:sp>
        <p:nvSpPr>
          <p:cNvPr id="47" name="矩形 46"/>
          <p:cNvSpPr/>
          <p:nvPr/>
        </p:nvSpPr>
        <p:spPr>
          <a:xfrm>
            <a:off x="3303588" y="1979613"/>
            <a:ext cx="3840480" cy="640080"/>
          </a:xfrm>
          <a:prstGeom prst="rect">
            <a:avLst/>
          </a:prstGeom>
        </p:spPr>
        <p:txBody>
          <a:bodyPr wrap="none">
            <a:spAutoFit/>
          </a:bodyPr>
          <a:lstStyle/>
          <a:p>
            <a:pPr defTabSz="685754" eaLnBrk="1" fontAlgn="auto" hangingPunct="1">
              <a:spcBef>
                <a:spcPct val="0"/>
              </a:spcBef>
              <a:spcAft>
                <a:spcPct val="0"/>
              </a:spcAft>
              <a:defRPr/>
            </a:pPr>
            <a:r>
              <a:rPr altLang="en-US" b="1" lang="zh-CN" sz="3600">
                <a:solidFill>
                  <a:schemeClr val="bg1"/>
                </a:solidFill>
                <a:effectLst>
                  <a:outerShdw algn="tl" blurRad="38100" dir="2700000" dist="38100">
                    <a:srgbClr val="000000">
                      <a:alpha val="43137"/>
                    </a:srgbClr>
                  </a:outerShdw>
                </a:effectLst>
                <a:latin charset="-122" pitchFamily="34" typeface="微软雅黑"/>
              </a:rPr>
              <a:t>此处添加您的标题</a:t>
            </a:r>
          </a:p>
        </p:txBody>
      </p:sp>
      <p:grpSp>
        <p:nvGrpSpPr>
          <p:cNvPr id="58" name="组合 57"/>
          <p:cNvGrpSpPr/>
          <p:nvPr/>
        </p:nvGrpSpPr>
        <p:grpSpPr>
          <a:xfrm>
            <a:off x="2252663" y="2008188"/>
            <a:ext cx="949325" cy="585787"/>
            <a:chOff x="4353620" y="864629"/>
            <a:chExt cx="742365" cy="457814"/>
          </a:xfrm>
        </p:grpSpPr>
        <p:sp>
          <p:nvSpPr>
            <p:cNvPr id="56" name="KSO_Shape"/>
            <p:cNvSpPr/>
            <p:nvPr/>
          </p:nvSpPr>
          <p:spPr bwMode="auto">
            <a:xfrm>
              <a:off x="4353620" y="865869"/>
              <a:ext cx="742365" cy="408187"/>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algn="tl" blurRad="50800" dir="2700000" dist="38100" rotWithShape="0">
                <a:prstClr val="black">
                  <a:alpha val="40000"/>
                </a:prstClr>
              </a:outerShdw>
            </a:effectLst>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600">
                <a:solidFill>
                  <a:srgbClr val="FFFFFF"/>
                </a:solidFill>
                <a:latin typeface="+mn-lt"/>
                <a:ea typeface="+mn-ea"/>
              </a:endParaRPr>
            </a:p>
          </p:txBody>
        </p:sp>
        <p:sp>
          <p:nvSpPr>
            <p:cNvPr id="57" name="文本框 56"/>
            <p:cNvSpPr txBox="1"/>
            <p:nvPr/>
          </p:nvSpPr>
          <p:spPr>
            <a:xfrm>
              <a:off x="4508796" y="864629"/>
              <a:ext cx="432012" cy="452603"/>
            </a:xfrm>
            <a:prstGeom prst="rect">
              <a:avLst/>
            </a:prstGeom>
            <a:noFill/>
          </p:spPr>
          <p:txBody>
            <a:bodyPr>
              <a:spAutoFit/>
            </a:bodyPr>
            <a:lstStyle/>
            <a:p>
              <a:pPr defTabSz="685754" eaLnBrk="1" fontAlgn="auto" hangingPunct="1">
                <a:spcBef>
                  <a:spcPct val="0"/>
                </a:spcBef>
                <a:spcAft>
                  <a:spcPct val="0"/>
                </a:spcAft>
                <a:defRPr/>
              </a:pPr>
              <a:r>
                <a:rPr altLang="zh-CN" lang="en-US" sz="3200">
                  <a:solidFill>
                    <a:schemeClr val="accent1">
                      <a:lumMod val="75000"/>
                    </a:schemeClr>
                  </a:solidFill>
                  <a:ea typeface="+mn-ea"/>
                  <a:cs charset="0" panose="020b0604020202020204" pitchFamily="34" typeface="Arial"/>
                </a:rPr>
                <a:t>2</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decel="100000" fill="hold" id="5" nodeType="afterEffect" presetClass="entr" presetID="2" presetSubtype="4">
                                  <p:stCondLst>
                                    <p:cond delay="0"/>
                                  </p:stCondLst>
                                  <p:childTnLst>
                                    <p:set>
                                      <p:cBhvr>
                                        <p:cTn dur="1" fill="hold" id="6">
                                          <p:stCondLst>
                                            <p:cond delay="0"/>
                                          </p:stCondLst>
                                        </p:cTn>
                                        <p:tgtEl>
                                          <p:spTgt spid="2"/>
                                        </p:tgtEl>
                                        <p:attrNameLst>
                                          <p:attrName>style.visibility</p:attrName>
                                        </p:attrNameLst>
                                      </p:cBhvr>
                                      <p:to>
                                        <p:strVal val="visible"/>
                                      </p:to>
                                    </p:set>
                                    <p:anim calcmode="lin" valueType="num">
                                      <p:cBhvr additive="base">
                                        <p:cTn dur="500" fill="hold" id="7"/>
                                        <p:tgtEl>
                                          <p:spTgt spid="2"/>
                                        </p:tgtEl>
                                        <p:attrNameLst>
                                          <p:attrName>ppt_x</p:attrName>
                                        </p:attrNameLst>
                                      </p:cBhvr>
                                      <p:tavLst>
                                        <p:tav tm="0">
                                          <p:val>
                                            <p:strVal val="#ppt_x"/>
                                          </p:val>
                                        </p:tav>
                                        <p:tav tm="100000">
                                          <p:val>
                                            <p:strVal val="#ppt_x"/>
                                          </p:val>
                                        </p:tav>
                                      </p:tavLst>
                                    </p:anim>
                                    <p:anim calcmode="lin" valueType="num">
                                      <p:cBhvr additive="base">
                                        <p:cTn dur="500" fill="hold" id="8"/>
                                        <p:tgtEl>
                                          <p:spTgt spid="2"/>
                                        </p:tgtEl>
                                        <p:attrNameLst>
                                          <p:attrName>ppt_y</p:attrName>
                                        </p:attrNameLst>
                                      </p:cBhvr>
                                      <p:tavLst>
                                        <p:tav tm="0">
                                          <p:val>
                                            <p:strVal val="1+#ppt_h/2"/>
                                          </p:val>
                                        </p:tav>
                                        <p:tav tm="100000">
                                          <p:val>
                                            <p:strVal val="#ppt_y"/>
                                          </p:val>
                                        </p:tav>
                                      </p:tavLst>
                                    </p:anim>
                                  </p:childTnLst>
                                </p:cTn>
                              </p:par>
                            </p:childTnLst>
                          </p:cTn>
                        </p:par>
                        <p:par>
                          <p:cTn fill="hold" id="9" nodeType="afterGroup">
                            <p:stCondLst>
                              <p:cond delay="500"/>
                            </p:stCondLst>
                            <p:childTnLst>
                              <p:par>
                                <p:cTn fill="hold" id="10" nodeType="afterEffect" presetClass="entr" presetID="10" presetSubtype="0">
                                  <p:stCondLst>
                                    <p:cond delay="0"/>
                                  </p:stCondLst>
                                  <p:childTnLst>
                                    <p:set>
                                      <p:cBhvr>
                                        <p:cTn dur="1" fill="hold" id="11">
                                          <p:stCondLst>
                                            <p:cond delay="0"/>
                                          </p:stCondLst>
                                        </p:cTn>
                                        <p:tgtEl>
                                          <p:spTgt spid="58"/>
                                        </p:tgtEl>
                                        <p:attrNameLst>
                                          <p:attrName>style.visibility</p:attrName>
                                        </p:attrNameLst>
                                      </p:cBhvr>
                                      <p:to>
                                        <p:strVal val="visible"/>
                                      </p:to>
                                    </p:set>
                                    <p:animEffect filter="fade" transition="in">
                                      <p:cBhvr>
                                        <p:cTn dur="600" id="12"/>
                                        <p:tgtEl>
                                          <p:spTgt spid="58"/>
                                        </p:tgtEl>
                                      </p:cBhvr>
                                    </p:animEffect>
                                  </p:childTnLst>
                                </p:cTn>
                              </p:par>
                              <p:par>
                                <p:cTn decel="100000" fill="hold" id="13" nodeType="withEffect" presetClass="path" presetID="35" presetSubtype="0">
                                  <p:stCondLst>
                                    <p:cond delay="0"/>
                                  </p:stCondLst>
                                  <p:childTnLst>
                                    <p:animMotion origin="layout" path="M -0.05552 0.00023 L -3.51034E-06 0.00023" pathEditMode="relative" ptsTypes="AA" rAng="0">
                                      <p:cBhvr>
                                        <p:cTn dur="800" fill="hold" id="14"/>
                                        <p:tgtEl>
                                          <p:spTgt spid="58"/>
                                        </p:tgtEl>
                                        <p:attrNameLst>
                                          <p:attrName>ppt_x</p:attrName>
                                          <p:attrName>ppt_y</p:attrName>
                                        </p:attrNameLst>
                                      </p:cBhvr>
                                      <p:rCtr x="2770" y="0"/>
                                    </p:animMotion>
                                  </p:childTnLst>
                                </p:cTn>
                              </p:par>
                            </p:childTnLst>
                          </p:cTn>
                        </p:par>
                        <p:par>
                          <p:cTn fill="hold" id="15" nodeType="afterGroup">
                            <p:stCondLst>
                              <p:cond delay="1300"/>
                            </p:stCondLst>
                            <p:childTnLst>
                              <p:par>
                                <p:cTn fill="hold" grpId="0" id="16" nodeType="afterEffect" presetClass="entr" presetID="10" presetSubtype="0">
                                  <p:stCondLst>
                                    <p:cond delay="0"/>
                                  </p:stCondLst>
                                  <p:iterate type="lt">
                                    <p:tmPct val="15000"/>
                                  </p:iterate>
                                  <p:childTnLst>
                                    <p:set>
                                      <p:cBhvr>
                                        <p:cTn dur="1" fill="hold" id="17">
                                          <p:stCondLst>
                                            <p:cond delay="0"/>
                                          </p:stCondLst>
                                        </p:cTn>
                                        <p:tgtEl>
                                          <p:spTgt spid="47"/>
                                        </p:tgtEl>
                                        <p:attrNameLst>
                                          <p:attrName>style.visibility</p:attrName>
                                        </p:attrNameLst>
                                      </p:cBhvr>
                                      <p:to>
                                        <p:strVal val="visible"/>
                                      </p:to>
                                    </p:set>
                                    <p:animEffect filter="fade" transition="in">
                                      <p:cBhvr>
                                        <p:cTn dur="500" id="18"/>
                                        <p:tgtEl>
                                          <p:spTgt spid="4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7"/>
    </p:bldLst>
  </p:timing>
</p:sld>
</file>

<file path=ppt/slides/slide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2F2F2"/>
        </a:solidFill>
        <a:effectLst/>
      </p:bgPr>
    </p:bg>
    <p:spTree>
      <p:nvGrpSpPr>
        <p:cNvPr id="1" name=""/>
        <p:cNvGrpSpPr/>
        <p:nvPr/>
      </p:nvGrpSpPr>
      <p:grpSpPr>
        <a:xfrm>
          <a:off x="0" y="0"/>
          <a:ext cx="0" cy="0"/>
        </a:xfrm>
      </p:grpSpPr>
      <p:grpSp>
        <p:nvGrpSpPr>
          <p:cNvPr id="396" name="Group 2"/>
          <p:cNvGrpSpPr/>
          <p:nvPr/>
        </p:nvGrpSpPr>
        <p:grpSpPr>
          <a:xfrm>
            <a:off x="440753" y="951243"/>
            <a:ext cx="7630965" cy="4157036"/>
            <a:chOff x="815256" y="742950"/>
            <a:chExt cx="6726508" cy="3688771"/>
          </a:xfrm>
          <a:solidFill>
            <a:schemeClr val="bg1">
              <a:lumMod val="75000"/>
            </a:schemeClr>
          </a:solidFill>
        </p:grpSpPr>
        <p:sp>
          <p:nvSpPr>
            <p:cNvPr id="397" name="Freeform 5"/>
            <p:cNvSpPr>
              <a:spLocks noEditPoints="1"/>
            </p:cNvSpPr>
            <p:nvPr/>
          </p:nvSpPr>
          <p:spPr bwMode="auto">
            <a:xfrm>
              <a:off x="1287450" y="2365392"/>
              <a:ext cx="99071" cy="75912"/>
            </a:xfrm>
            <a:custGeom>
              <a:gdLst>
                <a:gd fmla="*/ 0 w 77" name="T0"/>
                <a:gd fmla="*/ 7 h 59" name="T1"/>
                <a:gd fmla="*/ 3 w 77" name="T2"/>
                <a:gd fmla="*/ 3 h 59" name="T3"/>
                <a:gd fmla="*/ 0 w 77" name="T4"/>
                <a:gd fmla="*/ 3 h 59" name="T5"/>
                <a:gd fmla="*/ 0 w 77" name="T6"/>
                <a:gd fmla="*/ 7 h 59" name="T7"/>
                <a:gd fmla="*/ 0 w 77" name="T8"/>
                <a:gd fmla="*/ 7 h 59" name="T9"/>
                <a:gd fmla="*/ 0 w 77" name="T10"/>
                <a:gd fmla="*/ 7 h 59" name="T11"/>
                <a:gd fmla="*/ 14 w 77" name="T12"/>
                <a:gd fmla="*/ 3 h 59" name="T13"/>
                <a:gd fmla="*/ 14 w 77" name="T14"/>
                <a:gd fmla="*/ 0 h 59" name="T15"/>
                <a:gd fmla="*/ 14 w 77" name="T16"/>
                <a:gd fmla="*/ 0 h 59" name="T17"/>
                <a:gd fmla="*/ 11 w 77" name="T18"/>
                <a:gd fmla="*/ 0 h 59" name="T19"/>
                <a:gd fmla="*/ 11 w 77" name="T20"/>
                <a:gd fmla="*/ 3 h 59" name="T21"/>
                <a:gd fmla="*/ 11 w 77" name="T22"/>
                <a:gd fmla="*/ 3 h 59" name="T23"/>
                <a:gd fmla="*/ 14 w 77" name="T24"/>
                <a:gd fmla="*/ 3 h 59" name="T25"/>
                <a:gd fmla="*/ 14 w 77" name="T26"/>
                <a:gd fmla="*/ 3 h 59" name="T27"/>
                <a:gd fmla="*/ 37 w 77" name="T28"/>
                <a:gd fmla="*/ 15 h 59" name="T29"/>
                <a:gd fmla="*/ 37 w 77" name="T30"/>
                <a:gd fmla="*/ 15 h 59" name="T31"/>
                <a:gd fmla="*/ 33 w 77" name="T32"/>
                <a:gd fmla="*/ 11 h 59" name="T33"/>
                <a:gd fmla="*/ 33 w 77" name="T34"/>
                <a:gd fmla="*/ 11 h 59" name="T35"/>
                <a:gd fmla="*/ 29 w 77" name="T36"/>
                <a:gd fmla="*/ 11 h 59" name="T37"/>
                <a:gd fmla="*/ 33 w 77" name="T38"/>
                <a:gd fmla="*/ 15 h 59" name="T39"/>
                <a:gd fmla="*/ 37 w 77" name="T40"/>
                <a:gd fmla="*/ 15 h 59" name="T41"/>
                <a:gd fmla="*/ 37 w 77" name="T42"/>
                <a:gd fmla="*/ 15 h 59" name="T43"/>
                <a:gd fmla="*/ 37 w 77" name="T44"/>
                <a:gd fmla="*/ 15 h 59" name="T45"/>
                <a:gd fmla="*/ 51 w 77" name="T46"/>
                <a:gd fmla="*/ 18 h 59" name="T47"/>
                <a:gd fmla="*/ 48 w 77" name="T48"/>
                <a:gd fmla="*/ 18 h 59" name="T49"/>
                <a:gd fmla="*/ 48 w 77" name="T50"/>
                <a:gd fmla="*/ 18 h 59" name="T51"/>
                <a:gd fmla="*/ 44 w 77" name="T52"/>
                <a:gd fmla="*/ 18 h 59" name="T53"/>
                <a:gd fmla="*/ 48 w 77" name="T54"/>
                <a:gd fmla="*/ 18 h 59" name="T55"/>
                <a:gd fmla="*/ 51 w 77" name="T56"/>
                <a:gd fmla="*/ 18 h 59" name="T57"/>
                <a:gd fmla="*/ 51 w 77" name="T58"/>
                <a:gd fmla="*/ 18 h 59" name="T59"/>
                <a:gd fmla="*/ 51 w 77" name="T60"/>
                <a:gd fmla="*/ 18 h 59" name="T61"/>
                <a:gd fmla="*/ 55 w 77" name="T62"/>
                <a:gd fmla="*/ 26 h 59" name="T63"/>
                <a:gd fmla="*/ 55 w 77" name="T64"/>
                <a:gd fmla="*/ 26 h 59" name="T65"/>
                <a:gd fmla="*/ 51 w 77" name="T66"/>
                <a:gd fmla="*/ 22 h 59" name="T67"/>
                <a:gd fmla="*/ 51 w 77" name="T68"/>
                <a:gd fmla="*/ 22 h 59" name="T69"/>
                <a:gd fmla="*/ 51 w 77" name="T70"/>
                <a:gd fmla="*/ 22 h 59" name="T71"/>
                <a:gd fmla="*/ 55 w 77" name="T72"/>
                <a:gd fmla="*/ 22 h 59" name="T73"/>
                <a:gd fmla="*/ 59 w 77" name="T74"/>
                <a:gd fmla="*/ 22 h 59" name="T75"/>
                <a:gd fmla="*/ 63 w 77" name="T76"/>
                <a:gd fmla="*/ 26 h 59" name="T77"/>
                <a:gd fmla="*/ 59 w 77" name="T78"/>
                <a:gd fmla="*/ 26 h 59" name="T79"/>
                <a:gd fmla="*/ 55 w 77" name="T80"/>
                <a:gd fmla="*/ 26 h 59" name="T81"/>
                <a:gd fmla="*/ 55 w 77" name="T82"/>
                <a:gd fmla="*/ 26 h 59" name="T83"/>
                <a:gd fmla="*/ 59 w 77" name="T84"/>
                <a:gd fmla="*/ 44 h 59" name="T85"/>
                <a:gd fmla="*/ 63 w 77" name="T86"/>
                <a:gd fmla="*/ 48 h 59" name="T87"/>
                <a:gd fmla="*/ 63 w 77" name="T88"/>
                <a:gd fmla="*/ 55 h 59" name="T89"/>
                <a:gd fmla="*/ 66 w 77" name="T90"/>
                <a:gd fmla="*/ 59 h 59" name="T91"/>
                <a:gd fmla="*/ 70 w 77" name="T92"/>
                <a:gd fmla="*/ 52 h 59" name="T93"/>
                <a:gd fmla="*/ 77 w 77" name="T94"/>
                <a:gd fmla="*/ 48 h 59" name="T95"/>
                <a:gd fmla="*/ 77 w 77" name="T96"/>
                <a:gd fmla="*/ 48 h 59" name="T97"/>
                <a:gd fmla="*/ 74 w 77" name="T98"/>
                <a:gd fmla="*/ 44 h 59" name="T99"/>
                <a:gd fmla="*/ 74 w 77" name="T100"/>
                <a:gd fmla="*/ 44 h 59" name="T101"/>
                <a:gd fmla="*/ 74 w 77" name="T102"/>
                <a:gd fmla="*/ 41 h 59" name="T103"/>
                <a:gd fmla="*/ 74 w 77" name="T104"/>
                <a:gd fmla="*/ 41 h 59" name="T105"/>
                <a:gd fmla="*/ 70 w 77" name="T106"/>
                <a:gd fmla="*/ 41 h 59" name="T107"/>
                <a:gd fmla="*/ 66 w 77" name="T108"/>
                <a:gd fmla="*/ 37 h 59" name="T109"/>
                <a:gd fmla="*/ 63 w 77" name="T110"/>
                <a:gd fmla="*/ 33 h 59" name="T111"/>
                <a:gd fmla="*/ 63 w 77" name="T112"/>
                <a:gd fmla="*/ 37 h 59" name="T113"/>
                <a:gd fmla="*/ 63 w 77" name="T114"/>
                <a:gd fmla="*/ 37 h 59" name="T115"/>
                <a:gd fmla="*/ 63 w 77" name="T116"/>
                <a:gd fmla="*/ 41 h 59" name="T117"/>
                <a:gd fmla="*/ 59 w 77" name="T118"/>
                <a:gd fmla="*/ 44 h 59" name="T119"/>
                <a:gd fmla="*/ 59 w 77" name="T120"/>
                <a:gd fmla="*/ 44 h 5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9" w="77">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398" name="Freeform 6"/>
            <p:cNvSpPr/>
            <p:nvPr/>
          </p:nvSpPr>
          <p:spPr bwMode="auto">
            <a:xfrm>
              <a:off x="5241266" y="3424288"/>
              <a:ext cx="5147" cy="10293"/>
            </a:xfrm>
            <a:custGeom>
              <a:gdLst>
                <a:gd fmla="*/ 0 w 4" name="T0"/>
                <a:gd fmla="*/ 4 h 8" name="T1"/>
                <a:gd fmla="*/ 0 w 4" name="T2"/>
                <a:gd fmla="*/ 0 h 8" name="T3"/>
                <a:gd fmla="*/ 0 w 4" name="T4"/>
                <a:gd fmla="*/ 0 h 8" name="T5"/>
                <a:gd fmla="*/ 4 w 4" name="T6"/>
                <a:gd fmla="*/ 0 h 8" name="T7"/>
                <a:gd fmla="*/ 4 w 4" name="T8"/>
                <a:gd fmla="*/ 0 h 8" name="T9"/>
                <a:gd fmla="*/ 4 w 4" name="T10"/>
                <a:gd fmla="*/ 8 h 8" name="T11"/>
                <a:gd fmla="*/ 0 w 4" name="T12"/>
                <a:gd fmla="*/ 4 h 8" name="T13"/>
              </a:gdLst>
              <a:cxnLst>
                <a:cxn ang="0">
                  <a:pos x="T0" y="T1"/>
                </a:cxn>
                <a:cxn ang="0">
                  <a:pos x="T2" y="T3"/>
                </a:cxn>
                <a:cxn ang="0">
                  <a:pos x="T4" y="T5"/>
                </a:cxn>
                <a:cxn ang="0">
                  <a:pos x="T6" y="T7"/>
                </a:cxn>
                <a:cxn ang="0">
                  <a:pos x="T8" y="T9"/>
                </a:cxn>
                <a:cxn ang="0">
                  <a:pos x="T10" y="T11"/>
                </a:cxn>
                <a:cxn ang="0">
                  <a:pos x="T12" y="T13"/>
                </a:cxn>
              </a:cxnLst>
              <a:rect b="b" l="0" r="r" t="0"/>
              <a:pathLst>
                <a:path h="8" w="4">
                  <a:moveTo>
                    <a:pt x="0" y="4"/>
                  </a:moveTo>
                  <a:lnTo>
                    <a:pt x="0" y="0"/>
                  </a:lnTo>
                  <a:lnTo>
                    <a:pt x="0" y="0"/>
                  </a:lnTo>
                  <a:lnTo>
                    <a:pt x="4" y="0"/>
                  </a:lnTo>
                  <a:lnTo>
                    <a:pt x="4" y="0"/>
                  </a:lnTo>
                  <a:lnTo>
                    <a:pt x="4" y="8"/>
                  </a:lnTo>
                  <a:lnTo>
                    <a:pt x="0"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399" name="Freeform 7"/>
            <p:cNvSpPr>
              <a:spLocks noEditPoints="1"/>
            </p:cNvSpPr>
            <p:nvPr/>
          </p:nvSpPr>
          <p:spPr bwMode="auto">
            <a:xfrm>
              <a:off x="5202669" y="3395983"/>
              <a:ext cx="28306" cy="24446"/>
            </a:xfrm>
            <a:custGeom>
              <a:gdLst>
                <a:gd fmla="*/ 4 w 22" name="T0"/>
                <a:gd fmla="*/ 11 h 19" name="T1"/>
                <a:gd fmla="*/ 4 w 22" name="T2"/>
                <a:gd fmla="*/ 7 h 19" name="T3"/>
                <a:gd fmla="*/ 4 w 22" name="T4"/>
                <a:gd fmla="*/ 4 h 19" name="T5"/>
                <a:gd fmla="*/ 4 w 22" name="T6"/>
                <a:gd fmla="*/ 4 h 19" name="T7"/>
                <a:gd fmla="*/ 4 w 22" name="T8"/>
                <a:gd fmla="*/ 0 h 19" name="T9"/>
                <a:gd fmla="*/ 0 w 22" name="T10"/>
                <a:gd fmla="*/ 0 h 19" name="T11"/>
                <a:gd fmla="*/ 0 w 22" name="T12"/>
                <a:gd fmla="*/ 4 h 19" name="T13"/>
                <a:gd fmla="*/ 0 w 22" name="T14"/>
                <a:gd fmla="*/ 7 h 19" name="T15"/>
                <a:gd fmla="*/ 0 w 22" name="T16"/>
                <a:gd fmla="*/ 7 h 19" name="T17"/>
                <a:gd fmla="*/ 0 w 22" name="T18"/>
                <a:gd fmla="*/ 11 h 19" name="T19"/>
                <a:gd fmla="*/ 4 w 22" name="T20"/>
                <a:gd fmla="*/ 11 h 19" name="T21"/>
                <a:gd fmla="*/ 4 w 22" name="T22"/>
                <a:gd fmla="*/ 11 h 19" name="T23"/>
                <a:gd fmla="*/ 4 w 22" name="T24"/>
                <a:gd fmla="*/ 15 h 19" name="T25"/>
                <a:gd fmla="*/ 8 w 22" name="T26"/>
                <a:gd fmla="*/ 15 h 19" name="T27"/>
                <a:gd fmla="*/ 8 w 22" name="T28"/>
                <a:gd fmla="*/ 19 h 19" name="T29"/>
                <a:gd fmla="*/ 4 w 22" name="T30"/>
                <a:gd fmla="*/ 19 h 19" name="T31"/>
                <a:gd fmla="*/ 4 w 22" name="T32"/>
                <a:gd fmla="*/ 15 h 19" name="T33"/>
                <a:gd fmla="*/ 4 w 22" name="T34"/>
                <a:gd fmla="*/ 15 h 19" name="T35"/>
                <a:gd fmla="*/ 4 w 22" name="T36"/>
                <a:gd fmla="*/ 15 h 19" name="T37"/>
                <a:gd fmla="*/ 22 w 22" name="T38"/>
                <a:gd fmla="*/ 19 h 19" name="T39"/>
                <a:gd fmla="*/ 22 w 22" name="T40"/>
                <a:gd fmla="*/ 15 h 19" name="T41"/>
                <a:gd fmla="*/ 22 w 22" name="T42"/>
                <a:gd fmla="*/ 11 h 19" name="T43"/>
                <a:gd fmla="*/ 22 w 22" name="T44"/>
                <a:gd fmla="*/ 15 h 19" name="T45"/>
                <a:gd fmla="*/ 19 w 22" name="T46"/>
                <a:gd fmla="*/ 15 h 19" name="T47"/>
                <a:gd fmla="*/ 19 w 22" name="T48"/>
                <a:gd fmla="*/ 15 h 19" name="T49"/>
                <a:gd fmla="*/ 22 w 22" name="T50"/>
                <a:gd fmla="*/ 19 h 19"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9" w="22">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00" name="Freeform 8"/>
            <p:cNvSpPr>
              <a:spLocks noEditPoints="1"/>
            </p:cNvSpPr>
            <p:nvPr/>
          </p:nvSpPr>
          <p:spPr bwMode="auto">
            <a:xfrm>
              <a:off x="5269572" y="3267319"/>
              <a:ext cx="200714" cy="100357"/>
            </a:xfrm>
            <a:custGeom>
              <a:gdLst>
                <a:gd fmla="*/ 152 w 156" name="T0"/>
                <a:gd fmla="*/ 4 h 78" name="T1"/>
                <a:gd fmla="*/ 156 w 156" name="T2"/>
                <a:gd fmla="*/ 4 h 78" name="T3"/>
                <a:gd fmla="*/ 156 w 156" name="T4"/>
                <a:gd fmla="*/ 4 h 78" name="T5"/>
                <a:gd fmla="*/ 152 w 156" name="T6"/>
                <a:gd fmla="*/ 0 h 78" name="T7"/>
                <a:gd fmla="*/ 152 w 156" name="T8"/>
                <a:gd fmla="*/ 4 h 78" name="T9"/>
                <a:gd fmla="*/ 152 w 156" name="T10"/>
                <a:gd fmla="*/ 4 h 78" name="T11"/>
                <a:gd fmla="*/ 152 w 156" name="T12"/>
                <a:gd fmla="*/ 4 h 78" name="T13"/>
                <a:gd fmla="*/ 4 w 156" name="T14"/>
                <a:gd fmla="*/ 78 h 78" name="T15"/>
                <a:gd fmla="*/ 7 w 156" name="T16"/>
                <a:gd fmla="*/ 78 h 78" name="T17"/>
                <a:gd fmla="*/ 4 w 156" name="T18"/>
                <a:gd fmla="*/ 78 h 78" name="T19"/>
                <a:gd fmla="*/ 4 w 156" name="T20"/>
                <a:gd fmla="*/ 78 h 78" name="T21"/>
                <a:gd fmla="*/ 4 w 156" name="T22"/>
                <a:gd fmla="*/ 78 h 78" name="T23"/>
                <a:gd fmla="*/ 0 w 156" name="T24"/>
                <a:gd fmla="*/ 70 h 78" name="T25"/>
                <a:gd fmla="*/ 4 w 156" name="T26"/>
                <a:gd fmla="*/ 70 h 78" name="T27"/>
                <a:gd fmla="*/ 4 w 156" name="T28"/>
                <a:gd fmla="*/ 70 h 78" name="T29"/>
                <a:gd fmla="*/ 7 w 156" name="T30"/>
                <a:gd fmla="*/ 70 h 78" name="T31"/>
                <a:gd fmla="*/ 4 w 156" name="T32"/>
                <a:gd fmla="*/ 70 h 78" name="T33"/>
                <a:gd fmla="*/ 4 w 156" name="T34"/>
                <a:gd fmla="*/ 74 h 78" name="T35"/>
                <a:gd fmla="*/ 0 w 156" name="T36"/>
                <a:gd fmla="*/ 70 h 7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78" w="156">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01" name="Freeform 9"/>
            <p:cNvSpPr>
              <a:spLocks noEditPoints="1"/>
            </p:cNvSpPr>
            <p:nvPr/>
          </p:nvSpPr>
          <p:spPr bwMode="auto">
            <a:xfrm>
              <a:off x="6240979" y="2909636"/>
              <a:ext cx="47606" cy="137670"/>
            </a:xfrm>
            <a:custGeom>
              <a:gdLst>
                <a:gd fmla="*/ 4 w 10" name="T0"/>
                <a:gd fmla="*/ 5 h 29" name="T1"/>
                <a:gd fmla="*/ 4 w 10" name="T2"/>
                <a:gd fmla="*/ 3 h 29" name="T3"/>
                <a:gd fmla="*/ 4 w 10" name="T4"/>
                <a:gd fmla="*/ 1 h 29" name="T5"/>
                <a:gd fmla="*/ 4 w 10" name="T6"/>
                <a:gd fmla="*/ 0 h 29" name="T7"/>
                <a:gd fmla="*/ 3 w 10" name="T8"/>
                <a:gd fmla="*/ 1 h 29" name="T9"/>
                <a:gd fmla="*/ 3 w 10" name="T10"/>
                <a:gd fmla="*/ 3 h 29" name="T11"/>
                <a:gd fmla="*/ 3 w 10" name="T12"/>
                <a:gd fmla="*/ 5 h 29" name="T13"/>
                <a:gd fmla="*/ 3 w 10" name="T14"/>
                <a:gd fmla="*/ 10 h 29" name="T15"/>
                <a:gd fmla="*/ 3 w 10" name="T16"/>
                <a:gd fmla="*/ 8 h 29" name="T17"/>
                <a:gd fmla="*/ 3 w 10" name="T18"/>
                <a:gd fmla="*/ 7 h 29" name="T19"/>
                <a:gd fmla="*/ 4 w 10" name="T20"/>
                <a:gd fmla="*/ 6 h 29" name="T21"/>
                <a:gd fmla="*/ 3 w 10" name="T22"/>
                <a:gd fmla="*/ 7 h 29" name="T23"/>
                <a:gd fmla="*/ 3 w 10" name="T24"/>
                <a:gd fmla="*/ 9 h 29" name="T25"/>
                <a:gd fmla="*/ 3 w 10" name="T26"/>
                <a:gd fmla="*/ 10 h 29" name="T27"/>
                <a:gd fmla="*/ 1 w 10" name="T28"/>
                <a:gd fmla="*/ 9 h 29" name="T29"/>
                <a:gd fmla="*/ 0 w 10" name="T30"/>
                <a:gd fmla="*/ 9 h 29" name="T31"/>
                <a:gd fmla="*/ 3 w 10" name="T32"/>
                <a:gd fmla="*/ 14 h 29" name="T33"/>
                <a:gd fmla="*/ 3 w 10" name="T34"/>
                <a:gd fmla="*/ 12 h 29" name="T35"/>
                <a:gd fmla="*/ 2 w 10" name="T36"/>
                <a:gd fmla="*/ 13 h 29" name="T37"/>
                <a:gd fmla="*/ 5 w 10" name="T38"/>
                <a:gd fmla="*/ 19 h 29" name="T39"/>
                <a:gd fmla="*/ 4 w 10" name="T40"/>
                <a:gd fmla="*/ 19 h 29" name="T41"/>
                <a:gd fmla="*/ 6 w 10" name="T42"/>
                <a:gd fmla="*/ 22 h 29" name="T43"/>
                <a:gd fmla="*/ 7 w 10" name="T44"/>
                <a:gd fmla="*/ 23 h 29" name="T45"/>
                <a:gd fmla="*/ 6 w 10" name="T46"/>
                <a:gd fmla="*/ 22 h 29" name="T47"/>
                <a:gd fmla="*/ 8 w 10" name="T48"/>
                <a:gd fmla="*/ 23 h 29" name="T49"/>
                <a:gd fmla="*/ 8 w 10" name="T50"/>
                <a:gd fmla="*/ 23 h 29" name="T51"/>
                <a:gd fmla="*/ 8 w 10" name="T52"/>
                <a:gd fmla="*/ 22 h 29" name="T53"/>
                <a:gd fmla="*/ 7 w 10" name="T54"/>
                <a:gd fmla="*/ 25 h 29" name="T55"/>
                <a:gd fmla="*/ 7 w 10" name="T56"/>
                <a:gd fmla="*/ 24 h 29" name="T57"/>
                <a:gd fmla="*/ 7 w 10" name="T58"/>
                <a:gd fmla="*/ 24 h 29" name="T59"/>
                <a:gd fmla="*/ 9 w 10" name="T60"/>
                <a:gd fmla="*/ 26 h 29" name="T61"/>
                <a:gd fmla="*/ 8 w 10" name="T62"/>
                <a:gd fmla="*/ 26 h 29" name="T63"/>
                <a:gd fmla="*/ 9 w 10" name="T64"/>
                <a:gd fmla="*/ 27 h 29" name="T65"/>
                <a:gd fmla="*/ 9 w 10" name="T66"/>
                <a:gd fmla="*/ 28 h 29" name="T67"/>
                <a:gd fmla="*/ 9 w 10" name="T68"/>
                <a:gd fmla="*/ 29 h 29" name="T69"/>
                <a:gd fmla="*/ 10 w 10" name="T70"/>
                <a:gd fmla="*/ 28 h 29" name="T71"/>
                <a:gd fmla="*/ 9 w 10" name="T72"/>
                <a:gd fmla="*/ 27 h 29"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8" w="10">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02" name="Freeform 10"/>
            <p:cNvSpPr>
              <a:spLocks noEditPoints="1"/>
            </p:cNvSpPr>
            <p:nvPr/>
          </p:nvSpPr>
          <p:spPr bwMode="auto">
            <a:xfrm>
              <a:off x="4760068" y="808568"/>
              <a:ext cx="2781696" cy="1523371"/>
            </a:xfrm>
            <a:custGeom>
              <a:gdLst>
                <a:gd fmla="*/ 447 w 584" name="T0"/>
                <a:gd fmla="*/ 261 h 319" name="T1"/>
                <a:gd fmla="*/ 408 w 584" name="T2"/>
                <a:gd fmla="*/ 228 h 319" name="T3"/>
                <a:gd fmla="*/ 364 w 584" name="T4"/>
                <a:gd fmla="*/ 257 h 319" name="T5"/>
                <a:gd fmla="*/ 283 w 584" name="T6"/>
                <a:gd fmla="*/ 258 h 319" name="T7"/>
                <a:gd fmla="*/ 199 w 584" name="T8"/>
                <a:gd fmla="*/ 245 h 319" name="T9"/>
                <a:gd fmla="*/ 147 w 584" name="T10"/>
                <a:gd fmla="*/ 252 h 319" name="T11"/>
                <a:gd fmla="*/ 99 w 584" name="T12"/>
                <a:gd fmla="*/ 272 h 319" name="T13"/>
                <a:gd fmla="*/ 84 w 584" name="T14"/>
                <a:gd fmla="*/ 318 h 319" name="T15"/>
                <a:gd fmla="*/ 49 w 584" name="T16"/>
                <a:gd fmla="*/ 272 h 319" name="T17"/>
                <a:gd fmla="*/ 8 w 584" name="T18"/>
                <a:gd fmla="*/ 214 h 319" name="T19"/>
                <a:gd fmla="*/ 16 w 584" name="T20"/>
                <a:gd fmla="*/ 152 h 319" name="T21"/>
                <a:gd fmla="*/ 21 w 584" name="T22"/>
                <a:gd fmla="*/ 173 h 319" name="T23"/>
                <a:gd fmla="*/ 59 w 584" name="T24"/>
                <a:gd fmla="*/ 168 h 319" name="T25"/>
                <a:gd fmla="*/ 91 w 584" name="T26"/>
                <a:gd fmla="*/ 153 h 319" name="T27"/>
                <a:gd fmla="*/ 144 w 584" name="T28"/>
                <a:gd fmla="*/ 144 h 319" name="T29"/>
                <a:gd fmla="*/ 160 w 584" name="T30"/>
                <a:gd fmla="*/ 145 h 319" name="T31"/>
                <a:gd fmla="*/ 174 w 584" name="T32"/>
                <a:gd fmla="*/ 141 h 319" name="T33"/>
                <a:gd fmla="*/ 168 w 584" name="T34"/>
                <a:gd fmla="*/ 110 h 319" name="T35"/>
                <a:gd fmla="*/ 175 w 584" name="T36"/>
                <a:gd fmla="*/ 92 h 319" name="T37"/>
                <a:gd fmla="*/ 193 w 584" name="T38"/>
                <a:gd fmla="*/ 62 h 319" name="T39"/>
                <a:gd fmla="*/ 220 w 584" name="T40"/>
                <a:gd fmla="*/ 42 h 319" name="T41"/>
                <a:gd fmla="*/ 257 w 584" name="T42"/>
                <a:gd fmla="*/ 61 h 319" name="T43"/>
                <a:gd fmla="*/ 272 w 584" name="T44"/>
                <a:gd fmla="*/ 73 h 319" name="T45"/>
                <a:gd fmla="*/ 329 w 584" name="T46"/>
                <a:gd fmla="*/ 70 h 319" name="T47"/>
                <a:gd fmla="*/ 371 w 584" name="T48"/>
                <a:gd fmla="*/ 66 h 319" name="T49"/>
                <a:gd fmla="*/ 410 w 584" name="T50"/>
                <a:gd fmla="*/ 59 h 319" name="T51"/>
                <a:gd fmla="*/ 497 w 584" name="T52"/>
                <a:gd fmla="*/ 60 h 319" name="T53"/>
                <a:gd fmla="*/ 553 w 584" name="T54"/>
                <a:gd fmla="*/ 50 h 319" name="T55"/>
                <a:gd fmla="*/ 578 w 584" name="T56"/>
                <a:gd fmla="*/ 63 h 319" name="T57"/>
                <a:gd fmla="*/ 562 w 584" name="T58"/>
                <a:gd fmla="*/ 84 h 319" name="T59"/>
                <a:gd fmla="*/ 565 w 584" name="T60"/>
                <a:gd fmla="*/ 120 h 319" name="T61"/>
                <a:gd fmla="*/ 535 w 584" name="T62"/>
                <a:gd fmla="*/ 159 h 319" name="T63"/>
                <a:gd fmla="*/ 545 w 584" name="T64"/>
                <a:gd fmla="*/ 217 h 319" name="T65"/>
                <a:gd fmla="*/ 523 w 584" name="T66"/>
                <a:gd fmla="*/ 132 h 319" name="T67"/>
                <a:gd fmla="*/ 498 w 584" name="T68"/>
                <a:gd fmla="*/ 147 h 319" name="T69"/>
                <a:gd fmla="*/ 467 w 584" name="T70"/>
                <a:gd fmla="*/ 169 h 319" name="T71"/>
                <a:gd fmla="*/ 460 w 584" name="T72"/>
                <a:gd fmla="*/ 213 h 319" name="T73"/>
                <a:gd fmla="*/ 463 w 584" name="T74"/>
                <a:gd fmla="*/ 290 h 319" name="T75"/>
                <a:gd fmla="*/ 39 w 584" name="T76"/>
                <a:gd fmla="*/ 33 h 319" name="T77"/>
                <a:gd fmla="*/ 54 w 584" name="T78"/>
                <a:gd fmla="*/ 20 h 319" name="T79"/>
                <a:gd fmla="*/ 50 w 584" name="T80"/>
                <a:gd fmla="*/ 33 h 319" name="T81"/>
                <a:gd fmla="*/ 52 w 584" name="T82"/>
                <a:gd fmla="*/ 34 h 319" name="T83"/>
                <a:gd fmla="*/ 65 w 584" name="T84"/>
                <a:gd fmla="*/ 29 h 319" name="T85"/>
                <a:gd fmla="*/ 84 w 584" name="T86"/>
                <a:gd fmla="*/ 110 h 319" name="T87"/>
                <a:gd fmla="*/ 102 w 584" name="T88"/>
                <a:gd fmla="*/ 72 h 319" name="T89"/>
                <a:gd fmla="*/ 80 w 584" name="T90"/>
                <a:gd fmla="*/ 102 h 319" name="T91"/>
                <a:gd fmla="*/ 76 w 584" name="T92"/>
                <a:gd fmla="*/ 115 h 319" name="T93"/>
                <a:gd fmla="*/ 96 w 584" name="T94"/>
                <a:gd fmla="*/ 135 h 319" name="T95"/>
                <a:gd fmla="*/ 187 w 584" name="T96"/>
                <a:gd fmla="*/ 122 h 319" name="T97"/>
                <a:gd fmla="*/ 146 w 584" name="T98"/>
                <a:gd fmla="*/ 106 h 319" name="T99"/>
                <a:gd fmla="*/ 158 w 584" name="T100"/>
                <a:gd fmla="*/ 70 h 319" name="T101"/>
                <a:gd fmla="*/ 190 w 584" name="T102"/>
                <a:gd fmla="*/ 51 h 319" name="T103"/>
                <a:gd fmla="*/ 145 w 584" name="T104"/>
                <a:gd fmla="*/ 6 h 319" name="T105"/>
                <a:gd fmla="*/ 166 w 584" name="T106"/>
                <a:gd fmla="*/ 25 h 319" name="T107"/>
                <a:gd fmla="*/ 360 w 584" name="T108"/>
                <a:gd fmla="*/ 17 h 319" name="T109"/>
                <a:gd fmla="*/ 326 w 584" name="T110"/>
                <a:gd fmla="*/ 25 h 319" name="T111"/>
                <a:gd fmla="*/ 195 w 584" name="T112"/>
                <a:gd fmla="*/ 19 h 319" name="T113"/>
                <a:gd fmla="*/ 265 w 584" name="T114"/>
                <a:gd fmla="*/ 66 h 319" name="T115"/>
                <a:gd fmla="*/ 461 w 584" name="T116"/>
                <a:gd fmla="*/ 63 h 319" name="T117"/>
                <a:gd fmla="*/ 494 w 584" name="T118"/>
                <a:gd fmla="*/ 243 h 319" name="T119"/>
                <a:gd fmla="*/ 490 w 584" name="T120"/>
                <a:gd fmla="*/ 257 h 319" name="T121"/>
                <a:gd fmla="*/ 540 w 584" name="T122"/>
                <a:gd fmla="*/ 162 h 319" name="T123"/>
                <a:gd fmla="*/ 537 w 584" name="T124"/>
                <a:gd fmla="*/ 243 h 319"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19" w="584">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03" name="Freeform 11"/>
            <p:cNvSpPr>
              <a:spLocks noEditPoints="1"/>
            </p:cNvSpPr>
            <p:nvPr/>
          </p:nvSpPr>
          <p:spPr bwMode="auto">
            <a:xfrm>
              <a:off x="4426829" y="1014430"/>
              <a:ext cx="299785" cy="329377"/>
            </a:xfrm>
            <a:custGeom>
              <a:gdLst>
                <a:gd fmla="*/ 60 w 63" name="T0"/>
                <a:gd fmla="*/ 6 h 69" name="T1"/>
                <a:gd fmla="*/ 26 w 63" name="T2"/>
                <a:gd fmla="*/ 0 h 69" name="T3"/>
                <a:gd fmla="*/ 21 w 63" name="T4"/>
                <a:gd fmla="*/ 7 h 69" name="T5"/>
                <a:gd fmla="*/ 28 w 63" name="T6"/>
                <a:gd fmla="*/ 13 h 69" name="T7"/>
                <a:gd fmla="*/ 28 w 63" name="T8"/>
                <a:gd fmla="*/ 13 h 69" name="T9"/>
                <a:gd fmla="*/ 25 w 63" name="T10"/>
                <a:gd fmla="*/ 14 h 69" name="T11"/>
                <a:gd fmla="*/ 33 w 63" name="T12"/>
                <a:gd fmla="*/ 17 h 69" name="T13"/>
                <a:gd fmla="*/ 39 w 63" name="T14"/>
                <a:gd fmla="*/ 17 h 69" name="T15"/>
                <a:gd fmla="*/ 45 w 63" name="T16"/>
                <a:gd fmla="*/ 12 h 69" name="T17"/>
                <a:gd fmla="*/ 44 w 63" name="T18"/>
                <a:gd fmla="*/ 7 h 69" name="T19"/>
                <a:gd fmla="*/ 38 w 63" name="T20"/>
                <a:gd fmla="*/ 5 h 69" name="T21"/>
                <a:gd fmla="*/ 35 w 63" name="T22"/>
                <a:gd fmla="*/ 7 h 69" name="T23"/>
                <a:gd fmla="*/ 33 w 63" name="T24"/>
                <a:gd fmla="*/ 3 h 69" name="T25"/>
                <a:gd fmla="*/ 33 w 63" name="T26"/>
                <a:gd fmla="*/ 10 h 69" name="T27"/>
                <a:gd fmla="*/ 28 w 63" name="T28"/>
                <a:gd fmla="*/ 7 h 69" name="T29"/>
                <a:gd fmla="*/ 25 w 63" name="T30"/>
                <a:gd fmla="*/ 3 h 69" name="T31"/>
                <a:gd fmla="*/ 24 w 63" name="T32"/>
                <a:gd fmla="*/ 8 h 69" name="T33"/>
                <a:gd fmla="*/ 21 w 63" name="T34"/>
                <a:gd fmla="*/ 10 h 69" name="T35"/>
                <a:gd fmla="*/ 51 w 63" name="T36"/>
                <a:gd fmla="*/ 22 h 69" name="T37"/>
                <a:gd fmla="*/ 52 w 63" name="T38"/>
                <a:gd fmla="*/ 22 h 69" name="T39"/>
                <a:gd fmla="*/ 49 w 63" name="T40"/>
                <a:gd fmla="*/ 24 h 69" name="T41"/>
                <a:gd fmla="*/ 39 w 63" name="T42"/>
                <a:gd fmla="*/ 30 h 69" name="T43"/>
                <a:gd fmla="*/ 44 w 63" name="T44"/>
                <a:gd fmla="*/ 34 h 69" name="T45"/>
                <a:gd fmla="*/ 38 w 63" name="T46"/>
                <a:gd fmla="*/ 39 h 69" name="T47"/>
                <a:gd fmla="*/ 33 w 63" name="T48"/>
                <a:gd fmla="*/ 39 h 69" name="T49"/>
                <a:gd fmla="*/ 33 w 63" name="T50"/>
                <a:gd fmla="*/ 32 h 69" name="T51"/>
                <a:gd fmla="*/ 29 w 63" name="T52"/>
                <a:gd fmla="*/ 27 h 69" name="T53"/>
                <a:gd fmla="*/ 35 w 63" name="T54"/>
                <a:gd fmla="*/ 29 h 69" name="T55"/>
                <a:gd fmla="*/ 33 w 63" name="T56"/>
                <a:gd fmla="*/ 25 h 69" name="T57"/>
                <a:gd fmla="*/ 3 w 63" name="T58"/>
                <a:gd fmla="*/ 28 h 69" name="T59"/>
                <a:gd fmla="*/ 3 w 63" name="T60"/>
                <a:gd fmla="*/ 27 h 69" name="T61"/>
                <a:gd fmla="*/ 21 w 63" name="T62"/>
                <a:gd fmla="*/ 48 h 69" name="T63"/>
                <a:gd fmla="*/ 19 w 63" name="T64"/>
                <a:gd fmla="*/ 44 h 69" name="T65"/>
                <a:gd fmla="*/ 14 w 63" name="T66"/>
                <a:gd fmla="*/ 42 h 69" name="T67"/>
                <a:gd fmla="*/ 12 w 63" name="T68"/>
                <a:gd fmla="*/ 39 h 69" name="T69"/>
                <a:gd fmla="*/ 16 w 63" name="T70"/>
                <a:gd fmla="*/ 38 h 69" name="T71"/>
                <a:gd fmla="*/ 19 w 63" name="T72"/>
                <a:gd fmla="*/ 35 h 69" name="T73"/>
                <a:gd fmla="*/ 17 w 63" name="T74"/>
                <a:gd fmla="*/ 34 h 69" name="T75"/>
                <a:gd fmla="*/ 11 w 63" name="T76"/>
                <a:gd fmla="*/ 35 h 69" name="T77"/>
                <a:gd fmla="*/ 14 w 63" name="T78"/>
                <a:gd fmla="*/ 31 h 69" name="T79"/>
                <a:gd fmla="*/ 19 w 63" name="T80"/>
                <a:gd fmla="*/ 28 h 69" name="T81"/>
                <a:gd fmla="*/ 15 w 63" name="T82"/>
                <a:gd fmla="*/ 28 h 69" name="T83"/>
                <a:gd fmla="*/ 14 w 63" name="T84"/>
                <a:gd fmla="*/ 26 h 69" name="T85"/>
                <a:gd fmla="*/ 13 w 63" name="T86"/>
                <a:gd fmla="*/ 29 h 69" name="T87"/>
                <a:gd fmla="*/ 7 w 63" name="T88"/>
                <a:gd fmla="*/ 29 h 69" name="T89"/>
                <a:gd fmla="*/ 4 w 63" name="T90"/>
                <a:gd fmla="*/ 25 h 69" name="T91"/>
                <a:gd fmla="*/ 5 w 63" name="T92"/>
                <a:gd fmla="*/ 24 h 69" name="T93"/>
                <a:gd fmla="*/ 4 w 63" name="T94"/>
                <a:gd fmla="*/ 19 h 69" name="T95"/>
                <a:gd fmla="*/ 0 w 63" name="T96"/>
                <a:gd fmla="*/ 17 h 69" name="T97"/>
                <a:gd fmla="*/ 5 w 63" name="T98"/>
                <a:gd fmla="*/ 15 h 69" name="T99"/>
                <a:gd fmla="*/ 9 w 63" name="T100"/>
                <a:gd fmla="*/ 14 h 69" name="T101"/>
                <a:gd fmla="*/ 9 w 63" name="T102"/>
                <a:gd fmla="*/ 15 h 69" name="T103"/>
                <a:gd fmla="*/ 10 w 63" name="T104"/>
                <a:gd fmla="*/ 19 h 69" name="T105"/>
                <a:gd fmla="*/ 13 w 63" name="T106"/>
                <a:gd fmla="*/ 17 h 69" name="T107"/>
                <a:gd fmla="*/ 17 w 63" name="T108"/>
                <a:gd fmla="*/ 23 h 69" name="T109"/>
                <a:gd fmla="*/ 15 w 63" name="T110"/>
                <a:gd fmla="*/ 12 h 69" name="T111"/>
                <a:gd fmla="*/ 21 w 63" name="T112"/>
                <a:gd fmla="*/ 13 h 69" name="T113"/>
                <a:gd fmla="*/ 23 w 63" name="T114"/>
                <a:gd fmla="*/ 15 h 69" name="T115"/>
                <a:gd fmla="*/ 32 w 63" name="T116"/>
                <a:gd fmla="*/ 23 h 69" name="T117"/>
                <a:gd fmla="*/ 27 w 63" name="T118"/>
                <a:gd fmla="*/ 27 h 69" name="T119"/>
                <a:gd fmla="*/ 26 w 63" name="T120"/>
                <a:gd fmla="*/ 34 h 69" name="T121"/>
                <a:gd fmla="*/ 23 w 63" name="T122"/>
                <a:gd fmla="*/ 41 h 69" name="T123"/>
                <a:gd fmla="*/ 32 w 63" name="T124"/>
                <a:gd fmla="*/ 69 h 69"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69" w="62">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04" name="Freeform 12"/>
            <p:cNvSpPr>
              <a:spLocks noEditPoints="1"/>
            </p:cNvSpPr>
            <p:nvPr/>
          </p:nvSpPr>
          <p:spPr bwMode="auto">
            <a:xfrm>
              <a:off x="6884296" y="2097772"/>
              <a:ext cx="333238" cy="582844"/>
            </a:xfrm>
            <a:custGeom>
              <a:gdLst>
                <a:gd fmla="*/ 108 w 259" name="T0"/>
                <a:gd fmla="*/ 219 h 453" name="T1"/>
                <a:gd fmla="*/ 11 w 259" name="T2"/>
                <a:gd fmla="*/ 449 h 453" name="T3"/>
                <a:gd fmla="*/ 60 w 259" name="T4"/>
                <a:gd fmla="*/ 412 h 453" name="T5"/>
                <a:gd fmla="*/ 60 w 259" name="T6"/>
                <a:gd fmla="*/ 412 h 453" name="T7"/>
                <a:gd fmla="*/ 74 w 259" name="T8"/>
                <a:gd fmla="*/ 375 h 453" name="T9"/>
                <a:gd fmla="*/ 78 w 259" name="T10"/>
                <a:gd fmla="*/ 378 h 453" name="T11"/>
                <a:gd fmla="*/ 182 w 259" name="T12"/>
                <a:gd fmla="*/ 93 h 453" name="T13"/>
                <a:gd fmla="*/ 174 w 259" name="T14"/>
                <a:gd fmla="*/ 63 h 453" name="T15"/>
                <a:gd fmla="*/ 185 w 259" name="T16"/>
                <a:gd fmla="*/ 56 h 453" name="T17"/>
                <a:gd fmla="*/ 185 w 259" name="T18"/>
                <a:gd fmla="*/ 33 h 453" name="T19"/>
                <a:gd fmla="*/ 185 w 259" name="T20"/>
                <a:gd fmla="*/ 0 h 453" name="T21"/>
                <a:gd fmla="*/ 230 w 259" name="T22"/>
                <a:gd fmla="*/ 33 h 453" name="T23"/>
                <a:gd fmla="*/ 245 w 259" name="T24"/>
                <a:gd fmla="*/ 33 h 453" name="T25"/>
                <a:gd fmla="*/ 256 w 259" name="T26"/>
                <a:gd fmla="*/ 48 h 453" name="T27"/>
                <a:gd fmla="*/ 230 w 259" name="T28"/>
                <a:gd fmla="*/ 67 h 453" name="T29"/>
                <a:gd fmla="*/ 200 w 259" name="T30"/>
                <a:gd fmla="*/ 67 h 453" name="T31"/>
                <a:gd fmla="*/ 189 w 259" name="T32"/>
                <a:gd fmla="*/ 78 h 453" name="T33"/>
                <a:gd fmla="*/ 185 w 259" name="T34"/>
                <a:gd fmla="*/ 96 h 453" name="T35"/>
                <a:gd fmla="*/ 182 w 259" name="T36"/>
                <a:gd fmla="*/ 171 h 453" name="T37"/>
                <a:gd fmla="*/ 60 w 259" name="T38"/>
                <a:gd fmla="*/ 278 h 453" name="T39"/>
                <a:gd fmla="*/ 52 w 259" name="T40"/>
                <a:gd fmla="*/ 286 h 453" name="T41"/>
                <a:gd fmla="*/ 52 w 259" name="T42"/>
                <a:gd fmla="*/ 293 h 453" name="T43"/>
                <a:gd fmla="*/ 74 w 259" name="T44"/>
                <a:gd fmla="*/ 300 h 453" name="T45"/>
                <a:gd fmla="*/ 71 w 259" name="T46"/>
                <a:gd fmla="*/ 289 h 453" name="T47"/>
                <a:gd fmla="*/ 130 w 259" name="T48"/>
                <a:gd fmla="*/ 252 h 453" name="T49"/>
                <a:gd fmla="*/ 122 w 259" name="T50"/>
                <a:gd fmla="*/ 282 h 453" name="T51"/>
                <a:gd fmla="*/ 145 w 259" name="T52"/>
                <a:gd fmla="*/ 260 h 453" name="T53"/>
                <a:gd fmla="*/ 115 w 259" name="T54"/>
                <a:gd fmla="*/ 263 h 453" name="T55"/>
                <a:gd fmla="*/ 115 w 259" name="T56"/>
                <a:gd fmla="*/ 282 h 453" name="T57"/>
                <a:gd fmla="*/ 97 w 259" name="T58"/>
                <a:gd fmla="*/ 330 h 453" name="T59"/>
                <a:gd fmla="*/ 93 w 259" name="T60"/>
                <a:gd fmla="*/ 312 h 453" name="T61"/>
                <a:gd fmla="*/ 100 w 259" name="T62"/>
                <a:gd fmla="*/ 282 h 453" name="T63"/>
                <a:gd fmla="*/ 89 w 259" name="T64"/>
                <a:gd fmla="*/ 271 h 453" name="T65"/>
                <a:gd fmla="*/ 104 w 259" name="T66"/>
                <a:gd fmla="*/ 252 h 453" name="T67"/>
                <a:gd fmla="*/ 134 w 259" name="T68"/>
                <a:gd fmla="*/ 249 h 453" name="T69"/>
                <a:gd fmla="*/ 148 w 259" name="T70"/>
                <a:gd fmla="*/ 260 h 453" name="T71"/>
                <a:gd fmla="*/ 171 w 259" name="T72"/>
                <a:gd fmla="*/ 252 h 453" name="T73"/>
                <a:gd fmla="*/ 171 w 259" name="T74"/>
                <a:gd fmla="*/ 241 h 453" name="T75"/>
                <a:gd fmla="*/ 185 w 259" name="T76"/>
                <a:gd fmla="*/ 241 h 453" name="T77"/>
                <a:gd fmla="*/ 208 w 259" name="T78"/>
                <a:gd fmla="*/ 237 h 453" name="T79"/>
                <a:gd fmla="*/ 219 w 259" name="T80"/>
                <a:gd fmla="*/ 226 h 453" name="T81"/>
                <a:gd fmla="*/ 226 w 259" name="T82"/>
                <a:gd fmla="*/ 211 h 453" name="T83"/>
                <a:gd fmla="*/ 230 w 259" name="T84"/>
                <a:gd fmla="*/ 163 h 453" name="T85"/>
                <a:gd fmla="*/ 226 w 259" name="T86"/>
                <a:gd fmla="*/ 137 h 453" name="T87"/>
                <a:gd fmla="*/ 204 w 259" name="T88"/>
                <a:gd fmla="*/ 93 h 453" name="T89"/>
                <a:gd fmla="*/ 204 w 259" name="T90"/>
                <a:gd fmla="*/ 100 h 453" name="T91"/>
                <a:gd fmla="*/ 189 w 259" name="T92"/>
                <a:gd fmla="*/ 100 h 453" name="T93"/>
                <a:gd fmla="*/ 185 w 259" name="T94"/>
                <a:gd fmla="*/ 126 h 453" name="T95"/>
                <a:gd fmla="*/ 185 w 259" name="T96"/>
                <a:gd fmla="*/ 178 h 453" name="T97"/>
                <a:gd fmla="*/ 163 w 259" name="T98"/>
                <a:gd fmla="*/ 189 h 453" name="T99"/>
                <a:gd fmla="*/ 152 w 259" name="T100"/>
                <a:gd fmla="*/ 211 h 453" name="T101"/>
                <a:gd fmla="*/ 145 w 259" name="T102"/>
                <a:gd fmla="*/ 226 h 453" name="T103"/>
                <a:gd fmla="*/ 111 w 259" name="T104"/>
                <a:gd fmla="*/ 230 h 453" name="T105"/>
                <a:gd fmla="*/ 78 w 259" name="T106"/>
                <a:gd fmla="*/ 256 h 453" name="T107"/>
                <a:gd fmla="*/ 63 w 259" name="T108"/>
                <a:gd fmla="*/ 278 h 453" name="T109"/>
                <a:gd fmla="*/ 67 w 259" name="T110"/>
                <a:gd fmla="*/ 289 h 453" name="T111"/>
                <a:gd fmla="*/ 71 w 259" name="T112"/>
                <a:gd fmla="*/ 282 h 453" name="T113"/>
                <a:gd fmla="*/ 78 w 259" name="T114"/>
                <a:gd fmla="*/ 308 h 453" name="T115"/>
                <a:gd fmla="*/ 89 w 259" name="T116"/>
                <a:gd fmla="*/ 308 h 45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52" w="259">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05" name="Freeform 13"/>
            <p:cNvSpPr>
              <a:spLocks noEditPoints="1"/>
            </p:cNvSpPr>
            <p:nvPr/>
          </p:nvSpPr>
          <p:spPr bwMode="auto">
            <a:xfrm>
              <a:off x="6861137" y="2317785"/>
              <a:ext cx="95211" cy="137670"/>
            </a:xfrm>
            <a:custGeom>
              <a:gdLst>
                <a:gd fmla="*/ 48 w 74" name="T0"/>
                <a:gd fmla="*/ 78 h 107" name="T1"/>
                <a:gd fmla="*/ 44 w 74" name="T2"/>
                <a:gd fmla="*/ 78 h 107" name="T3"/>
                <a:gd fmla="*/ 44 w 74" name="T4"/>
                <a:gd fmla="*/ 78 h 107" name="T5"/>
                <a:gd fmla="*/ 18 w 74" name="T6"/>
                <a:gd fmla="*/ 85 h 107" name="T7"/>
                <a:gd fmla="*/ 22 w 74" name="T8"/>
                <a:gd fmla="*/ 85 h 107" name="T9"/>
                <a:gd fmla="*/ 22 w 74" name="T10"/>
                <a:gd fmla="*/ 85 h 107" name="T11"/>
                <a:gd fmla="*/ 22 w 74" name="T12"/>
                <a:gd fmla="*/ 89 h 107" name="T13"/>
                <a:gd fmla="*/ 22 w 74" name="T14"/>
                <a:gd fmla="*/ 89 h 107" name="T15"/>
                <a:gd fmla="*/ 55 w 74" name="T16"/>
                <a:gd fmla="*/ 74 h 107" name="T17"/>
                <a:gd fmla="*/ 59 w 74" name="T18"/>
                <a:gd fmla="*/ 78 h 107" name="T19"/>
                <a:gd fmla="*/ 59 w 74" name="T20"/>
                <a:gd fmla="*/ 78 h 107" name="T21"/>
                <a:gd fmla="*/ 59 w 74" name="T22"/>
                <a:gd fmla="*/ 74 h 107" name="T23"/>
                <a:gd fmla="*/ 70 w 74" name="T24"/>
                <a:gd fmla="*/ 92 h 107" name="T25"/>
                <a:gd fmla="*/ 70 w 74" name="T26"/>
                <a:gd fmla="*/ 89 h 107" name="T27"/>
                <a:gd fmla="*/ 74 w 74" name="T28"/>
                <a:gd fmla="*/ 92 h 107" name="T29"/>
                <a:gd fmla="*/ 70 w 74" name="T30"/>
                <a:gd fmla="*/ 92 h 107" name="T31"/>
                <a:gd fmla="*/ 74 w 74" name="T32"/>
                <a:gd fmla="*/ 85 h 107" name="T33"/>
                <a:gd fmla="*/ 70 w 74" name="T34"/>
                <a:gd fmla="*/ 85 h 107" name="T35"/>
                <a:gd fmla="*/ 70 w 74" name="T36"/>
                <a:gd fmla="*/ 81 h 107" name="T37"/>
                <a:gd fmla="*/ 74 w 74" name="T38"/>
                <a:gd fmla="*/ 81 h 107" name="T39"/>
                <a:gd fmla="*/ 74 w 74" name="T40"/>
                <a:gd fmla="*/ 85 h 107" name="T41"/>
                <a:gd fmla="*/ 26 w 74" name="T42"/>
                <a:gd fmla="*/ 107 h 107" name="T43"/>
                <a:gd fmla="*/ 26 w 74" name="T44"/>
                <a:gd fmla="*/ 104 h 107" name="T45"/>
                <a:gd fmla="*/ 37 w 74" name="T46"/>
                <a:gd fmla="*/ 104 h 107" name="T47"/>
                <a:gd fmla="*/ 33 w 74" name="T48"/>
                <a:gd fmla="*/ 107 h 107" name="T49"/>
                <a:gd fmla="*/ 26 w 74" name="T50"/>
                <a:gd fmla="*/ 107 h 107" name="T51"/>
                <a:gd fmla="*/ 0 w 74" name="T52"/>
                <a:gd fmla="*/ 18 h 107" name="T53"/>
                <a:gd fmla="*/ 3 w 74" name="T54"/>
                <a:gd fmla="*/ 18 h 107" name="T55"/>
                <a:gd fmla="*/ 3 w 74" name="T56"/>
                <a:gd fmla="*/ 18 h 107" name="T57"/>
                <a:gd fmla="*/ 15 w 74" name="T58"/>
                <a:gd fmla="*/ 29 h 107" name="T59"/>
                <a:gd fmla="*/ 18 w 74" name="T60"/>
                <a:gd fmla="*/ 33 h 107" name="T61"/>
                <a:gd fmla="*/ 22 w 74" name="T62"/>
                <a:gd fmla="*/ 37 h 107" name="T63"/>
                <a:gd fmla="*/ 15 w 74" name="T64"/>
                <a:gd fmla="*/ 33 h 107" name="T65"/>
                <a:gd fmla="*/ 11 w 74" name="T66"/>
                <a:gd fmla="*/ 37 h 107" name="T67"/>
                <a:gd fmla="*/ 15 w 74" name="T68"/>
                <a:gd fmla="*/ 44 h 107" name="T69"/>
                <a:gd fmla="*/ 18 w 74" name="T70"/>
                <a:gd fmla="*/ 44 h 107" name="T71"/>
                <a:gd fmla="*/ 18 w 74" name="T72"/>
                <a:gd fmla="*/ 52 h 107" name="T73"/>
                <a:gd fmla="*/ 22 w 74" name="T74"/>
                <a:gd fmla="*/ 59 h 107" name="T75"/>
                <a:gd fmla="*/ 18 w 74" name="T76"/>
                <a:gd fmla="*/ 63 h 107" name="T77"/>
                <a:gd fmla="*/ 22 w 74" name="T78"/>
                <a:gd fmla="*/ 66 h 107" name="T79"/>
                <a:gd fmla="*/ 18 w 74" name="T80"/>
                <a:gd fmla="*/ 70 h 107" name="T81"/>
                <a:gd fmla="*/ 18 w 74" name="T82"/>
                <a:gd fmla="*/ 74 h 107" name="T83"/>
                <a:gd fmla="*/ 26 w 74" name="T84"/>
                <a:gd fmla="*/ 81 h 107" name="T85"/>
                <a:gd fmla="*/ 26 w 74" name="T86"/>
                <a:gd fmla="*/ 85 h 107" name="T87"/>
                <a:gd fmla="*/ 29 w 74" name="T88"/>
                <a:gd fmla="*/ 85 h 107" name="T89"/>
                <a:gd fmla="*/ 29 w 74" name="T90"/>
                <a:gd fmla="*/ 85 h 107" name="T91"/>
                <a:gd fmla="*/ 40 w 74" name="T92"/>
                <a:gd fmla="*/ 74 h 107" name="T93"/>
                <a:gd fmla="*/ 44 w 74" name="T94"/>
                <a:gd fmla="*/ 78 h 107" name="T95"/>
                <a:gd fmla="*/ 48 w 74" name="T96"/>
                <a:gd fmla="*/ 74 h 107" name="T97"/>
                <a:gd fmla="*/ 52 w 74" name="T98"/>
                <a:gd fmla="*/ 74 h 107" name="T99"/>
                <a:gd fmla="*/ 55 w 74" name="T100"/>
                <a:gd fmla="*/ 74 h 107" name="T101"/>
                <a:gd fmla="*/ 59 w 74" name="T102"/>
                <a:gd fmla="*/ 70 h 107" name="T103"/>
                <a:gd fmla="*/ 66 w 74" name="T104"/>
                <a:gd fmla="*/ 66 h 107" name="T105"/>
                <a:gd fmla="*/ 66 w 74" name="T106"/>
                <a:gd fmla="*/ 63 h 107" name="T107"/>
                <a:gd fmla="*/ 66 w 74" name="T108"/>
                <a:gd fmla="*/ 52 h 107" name="T109"/>
                <a:gd fmla="*/ 63 w 74" name="T110"/>
                <a:gd fmla="*/ 48 h 107" name="T111"/>
                <a:gd fmla="*/ 59 w 74" name="T112"/>
                <a:gd fmla="*/ 37 h 107" name="T113"/>
                <a:gd fmla="*/ 48 w 74" name="T114"/>
                <a:gd fmla="*/ 18 h 107" name="T115"/>
                <a:gd fmla="*/ 33 w 74" name="T116"/>
                <a:gd fmla="*/ 0 h 107" name="T117"/>
                <a:gd fmla="*/ 18 w 74" name="T118"/>
                <a:gd fmla="*/ 3 h 107" name="T119"/>
                <a:gd fmla="*/ 3 w 74" name="T120"/>
                <a:gd fmla="*/ 11 h 107" name="T121"/>
                <a:gd fmla="*/ 0 w 74" name="T122"/>
                <a:gd fmla="*/ 18 h 10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07" w="74">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06" name="Freeform 14"/>
            <p:cNvSpPr/>
            <p:nvPr/>
          </p:nvSpPr>
          <p:spPr bwMode="auto">
            <a:xfrm>
              <a:off x="6817391" y="2189123"/>
              <a:ext cx="100357" cy="156969"/>
            </a:xfrm>
            <a:custGeom>
              <a:gdLst>
                <a:gd fmla="*/ 0 w 78" name="T0"/>
                <a:gd fmla="*/ 70 h 122" name="T1"/>
                <a:gd fmla="*/ 4 w 78" name="T2"/>
                <a:gd fmla="*/ 63 h 122" name="T3"/>
                <a:gd fmla="*/ 12 w 78" name="T4"/>
                <a:gd fmla="*/ 55 h 122" name="T5"/>
                <a:gd fmla="*/ 15 w 78" name="T6"/>
                <a:gd fmla="*/ 51 h 122" name="T7"/>
                <a:gd fmla="*/ 19 w 78" name="T8"/>
                <a:gd fmla="*/ 40 h 122" name="T9"/>
                <a:gd fmla="*/ 19 w 78" name="T10"/>
                <a:gd fmla="*/ 33 h 122" name="T11"/>
                <a:gd fmla="*/ 26 w 78" name="T12"/>
                <a:gd fmla="*/ 37 h 122" name="T13"/>
                <a:gd fmla="*/ 30 w 78" name="T14"/>
                <a:gd fmla="*/ 37 h 122" name="T15"/>
                <a:gd fmla="*/ 37 w 78" name="T16"/>
                <a:gd fmla="*/ 40 h 122" name="T17"/>
                <a:gd fmla="*/ 49 w 78" name="T18"/>
                <a:gd fmla="*/ 40 h 122" name="T19"/>
                <a:gd fmla="*/ 49 w 78" name="T20"/>
                <a:gd fmla="*/ 33 h 122" name="T21"/>
                <a:gd fmla="*/ 45 w 78" name="T22"/>
                <a:gd fmla="*/ 25 h 122" name="T23"/>
                <a:gd fmla="*/ 49 w 78" name="T24"/>
                <a:gd fmla="*/ 25 h 122" name="T25"/>
                <a:gd fmla="*/ 56 w 78" name="T26"/>
                <a:gd fmla="*/ 18 h 122" name="T27"/>
                <a:gd fmla="*/ 63 w 78" name="T28"/>
                <a:gd fmla="*/ 14 h 122" name="T29"/>
                <a:gd fmla="*/ 63 w 78" name="T30"/>
                <a:gd fmla="*/ 7 h 122" name="T31"/>
                <a:gd fmla="*/ 63 w 78" name="T32"/>
                <a:gd fmla="*/ 3 h 122" name="T33"/>
                <a:gd fmla="*/ 67 w 78" name="T34"/>
                <a:gd fmla="*/ 3 h 122" name="T35"/>
                <a:gd fmla="*/ 67 w 78" name="T36"/>
                <a:gd fmla="*/ 7 h 122" name="T37"/>
                <a:gd fmla="*/ 78 w 78" name="T38"/>
                <a:gd fmla="*/ 14 h 122" name="T39"/>
                <a:gd fmla="*/ 71 w 78" name="T40"/>
                <a:gd fmla="*/ 18 h 122" name="T41"/>
                <a:gd fmla="*/ 71 w 78" name="T42"/>
                <a:gd fmla="*/ 22 h 122" name="T43"/>
                <a:gd fmla="*/ 67 w 78" name="T44"/>
                <a:gd fmla="*/ 33 h 122" name="T45"/>
                <a:gd fmla="*/ 71 w 78" name="T46"/>
                <a:gd fmla="*/ 44 h 122" name="T47"/>
                <a:gd fmla="*/ 71 w 78" name="T48"/>
                <a:gd fmla="*/ 48 h 122" name="T49"/>
                <a:gd fmla="*/ 71 w 78" name="T50"/>
                <a:gd fmla="*/ 55 h 122" name="T51"/>
                <a:gd fmla="*/ 63 w 78" name="T52"/>
                <a:gd fmla="*/ 63 h 122" name="T53"/>
                <a:gd fmla="*/ 60 w 78" name="T54"/>
                <a:gd fmla="*/ 66 h 122" name="T55"/>
                <a:gd fmla="*/ 52 w 78" name="T56"/>
                <a:gd fmla="*/ 70 h 122" name="T57"/>
                <a:gd fmla="*/ 45 w 78" name="T58"/>
                <a:gd fmla="*/ 74 h 122" name="T59"/>
                <a:gd fmla="*/ 49 w 78" name="T60"/>
                <a:gd fmla="*/ 81 h 122" name="T61"/>
                <a:gd fmla="*/ 49 w 78" name="T62"/>
                <a:gd fmla="*/ 89 h 122" name="T63"/>
                <a:gd fmla="*/ 56 w 78" name="T64"/>
                <a:gd fmla="*/ 92 h 122" name="T65"/>
                <a:gd fmla="*/ 67 w 78" name="T66"/>
                <a:gd fmla="*/ 100 h 122" name="T67"/>
                <a:gd fmla="*/ 52 w 78" name="T68"/>
                <a:gd fmla="*/ 103 h 122" name="T69"/>
                <a:gd fmla="*/ 37 w 78" name="T70"/>
                <a:gd fmla="*/ 111 h 122" name="T71"/>
                <a:gd fmla="*/ 34 w 78" name="T72"/>
                <a:gd fmla="*/ 118 h 122" name="T73"/>
                <a:gd fmla="*/ 26 w 78" name="T74"/>
                <a:gd fmla="*/ 118 h 122" name="T75"/>
                <a:gd fmla="*/ 26 w 78" name="T76"/>
                <a:gd fmla="*/ 122 h 122" name="T77"/>
                <a:gd fmla="*/ 19 w 78" name="T78"/>
                <a:gd fmla="*/ 122 h 122" name="T79"/>
                <a:gd fmla="*/ 23 w 78" name="T80"/>
                <a:gd fmla="*/ 118 h 122" name="T81"/>
                <a:gd fmla="*/ 15 w 78" name="T82"/>
                <a:gd fmla="*/ 118 h 122" name="T83"/>
                <a:gd fmla="*/ 15 w 78" name="T84"/>
                <a:gd fmla="*/ 115 h 122" name="T85"/>
                <a:gd fmla="*/ 19 w 78" name="T86"/>
                <a:gd fmla="*/ 103 h 122" name="T87"/>
                <a:gd fmla="*/ 26 w 78" name="T88"/>
                <a:gd fmla="*/ 100 h 122" name="T89"/>
                <a:gd fmla="*/ 15 w 78" name="T90"/>
                <a:gd fmla="*/ 103 h 122" name="T91"/>
                <a:gd fmla="*/ 15 w 78" name="T92"/>
                <a:gd fmla="*/ 92 h 122" name="T93"/>
                <a:gd fmla="*/ 15 w 78" name="T94"/>
                <a:gd fmla="*/ 85 h 122" name="T95"/>
                <a:gd fmla="*/ 19 w 78" name="T96"/>
                <a:gd fmla="*/ 81 h 122" name="T97"/>
                <a:gd fmla="*/ 15 w 78" name="T98"/>
                <a:gd fmla="*/ 81 h 122" name="T99"/>
                <a:gd fmla="*/ 8 w 78" name="T100"/>
                <a:gd fmla="*/ 81 h 122" name="T101"/>
                <a:gd fmla="*/ 4 w 78" name="T102"/>
                <a:gd fmla="*/ 81 h 122" name="T103"/>
                <a:gd fmla="*/ 0 w 78" name="T104"/>
                <a:gd fmla="*/ 77 h 122" name="T105"/>
                <a:gd fmla="*/ 0 w 78" name="T106"/>
                <a:gd fmla="*/ 77 h 12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22" w="78">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07" name="Freeform 15"/>
            <p:cNvSpPr/>
            <p:nvPr/>
          </p:nvSpPr>
          <p:spPr bwMode="auto">
            <a:xfrm>
              <a:off x="6002952" y="1988409"/>
              <a:ext cx="653609" cy="276626"/>
            </a:xfrm>
            <a:custGeom>
              <a:gdLst>
                <a:gd fmla="*/ 19 w 508" name="T0"/>
                <a:gd fmla="*/ 66 h 215" name="T1"/>
                <a:gd fmla="*/ 30 w 508" name="T2"/>
                <a:gd fmla="*/ 52 h 215" name="T3"/>
                <a:gd fmla="*/ 37 w 508" name="T4"/>
                <a:gd fmla="*/ 44 h 215" name="T5"/>
                <a:gd fmla="*/ 60 w 508" name="T6"/>
                <a:gd fmla="*/ 37 h 215" name="T7"/>
                <a:gd fmla="*/ 71 w 508" name="T8"/>
                <a:gd fmla="*/ 41 h 215" name="T9"/>
                <a:gd fmla="*/ 89 w 508" name="T10"/>
                <a:gd fmla="*/ 41 h 215" name="T11"/>
                <a:gd fmla="*/ 108 w 508" name="T12"/>
                <a:gd fmla="*/ 55 h 215" name="T13"/>
                <a:gd fmla="*/ 126 w 508" name="T14"/>
                <a:gd fmla="*/ 52 h 215" name="T15"/>
                <a:gd fmla="*/ 145 w 508" name="T16"/>
                <a:gd fmla="*/ 52 h 215" name="T17"/>
                <a:gd fmla="*/ 148 w 508" name="T18"/>
                <a:gd fmla="*/ 33 h 215" name="T19"/>
                <a:gd fmla="*/ 137 w 508" name="T20"/>
                <a:gd fmla="*/ 18 h 215" name="T21"/>
                <a:gd fmla="*/ 148 w 508" name="T22"/>
                <a:gd fmla="*/ 7 h 215" name="T23"/>
                <a:gd fmla="*/ 159 w 508" name="T24"/>
                <a:gd fmla="*/ 3 h 215" name="T25"/>
                <a:gd fmla="*/ 182 w 508" name="T26"/>
                <a:gd fmla="*/ 7 h 215" name="T27"/>
                <a:gd fmla="*/ 200 w 508" name="T28"/>
                <a:gd fmla="*/ 11 h 215" name="T29"/>
                <a:gd fmla="*/ 208 w 508" name="T30"/>
                <a:gd fmla="*/ 26 h 215" name="T31"/>
                <a:gd fmla="*/ 219 w 508" name="T32"/>
                <a:gd fmla="*/ 33 h 215" name="T33"/>
                <a:gd fmla="*/ 237 w 508" name="T34"/>
                <a:gd fmla="*/ 37 h 215" name="T35"/>
                <a:gd fmla="*/ 259 w 508" name="T36"/>
                <a:gd fmla="*/ 29 h 215" name="T37"/>
                <a:gd fmla="*/ 285 w 508" name="T38"/>
                <a:gd fmla="*/ 33 h 215" name="T39"/>
                <a:gd fmla="*/ 308 w 508" name="T40"/>
                <a:gd fmla="*/ 44 h 215" name="T41"/>
                <a:gd fmla="*/ 330 w 508" name="T42"/>
                <a:gd fmla="*/ 48 h 215" name="T43"/>
                <a:gd fmla="*/ 356 w 508" name="T44"/>
                <a:gd fmla="*/ 48 h 215" name="T45"/>
                <a:gd fmla="*/ 378 w 508" name="T46"/>
                <a:gd fmla="*/ 37 h 215" name="T47"/>
                <a:gd fmla="*/ 393 w 508" name="T48"/>
                <a:gd fmla="*/ 26 h 215" name="T49"/>
                <a:gd fmla="*/ 408 w 508" name="T50"/>
                <a:gd fmla="*/ 18 h 215" name="T51"/>
                <a:gd fmla="*/ 422 w 508" name="T52"/>
                <a:gd fmla="*/ 26 h 215" name="T53"/>
                <a:gd fmla="*/ 437 w 508" name="T54"/>
                <a:gd fmla="*/ 48 h 215" name="T55"/>
                <a:gd fmla="*/ 445 w 508" name="T56"/>
                <a:gd fmla="*/ 74 h 215" name="T57"/>
                <a:gd fmla="*/ 471 w 508" name="T58"/>
                <a:gd fmla="*/ 66 h 215" name="T59"/>
                <a:gd fmla="*/ 496 w 508" name="T60"/>
                <a:gd fmla="*/ 70 h 215" name="T61"/>
                <a:gd fmla="*/ 504 w 508" name="T62"/>
                <a:gd fmla="*/ 89 h 215" name="T63"/>
                <a:gd fmla="*/ 496 w 508" name="T64"/>
                <a:gd fmla="*/ 92 h 215" name="T65"/>
                <a:gd fmla="*/ 474 w 508" name="T66"/>
                <a:gd fmla="*/ 100 h 215" name="T67"/>
                <a:gd fmla="*/ 467 w 508" name="T68"/>
                <a:gd fmla="*/ 104 h 215" name="T69"/>
                <a:gd fmla="*/ 452 w 508" name="T70"/>
                <a:gd fmla="*/ 126 h 215" name="T71"/>
                <a:gd fmla="*/ 430 w 508" name="T72"/>
                <a:gd fmla="*/ 133 h 215" name="T73"/>
                <a:gd fmla="*/ 415 w 508" name="T74"/>
                <a:gd fmla="*/ 137 h 215" name="T75"/>
                <a:gd fmla="*/ 393 w 508" name="T76"/>
                <a:gd fmla="*/ 148 h 215" name="T77"/>
                <a:gd fmla="*/ 404 w 508" name="T78"/>
                <a:gd fmla="*/ 163 h 215" name="T79"/>
                <a:gd fmla="*/ 382 w 508" name="T80"/>
                <a:gd fmla="*/ 189 h 215" name="T81"/>
                <a:gd fmla="*/ 352 w 508" name="T82"/>
                <a:gd fmla="*/ 196 h 215" name="T83"/>
                <a:gd fmla="*/ 311 w 508" name="T84"/>
                <a:gd fmla="*/ 215 h 215" name="T85"/>
                <a:gd fmla="*/ 289 w 508" name="T86"/>
                <a:gd fmla="*/ 215 h 215" name="T87"/>
                <a:gd fmla="*/ 248 w 508" name="T88"/>
                <a:gd fmla="*/ 196 h 215" name="T89"/>
                <a:gd fmla="*/ 215 w 508" name="T90"/>
                <a:gd fmla="*/ 200 h 215" name="T91"/>
                <a:gd fmla="*/ 167 w 508" name="T92"/>
                <a:gd fmla="*/ 200 h 215" name="T93"/>
                <a:gd fmla="*/ 152 w 508" name="T94"/>
                <a:gd fmla="*/ 178 h 215" name="T95"/>
                <a:gd fmla="*/ 145 w 508" name="T96"/>
                <a:gd fmla="*/ 170 h 215" name="T97"/>
                <a:gd fmla="*/ 122 w 508" name="T98"/>
                <a:gd fmla="*/ 163 h 215" name="T99"/>
                <a:gd fmla="*/ 100 w 508" name="T100"/>
                <a:gd fmla="*/ 156 h 215" name="T101"/>
                <a:gd fmla="*/ 63 w 508" name="T102"/>
                <a:gd fmla="*/ 148 h 215" name="T103"/>
                <a:gd fmla="*/ 67 w 508" name="T104"/>
                <a:gd fmla="*/ 133 h 215" name="T105"/>
                <a:gd fmla="*/ 60 w 508" name="T106"/>
                <a:gd fmla="*/ 118 h 215" name="T107"/>
                <a:gd fmla="*/ 52 w 508" name="T108"/>
                <a:gd fmla="*/ 107 h 215" name="T109"/>
                <a:gd fmla="*/ 37 w 508" name="T110"/>
                <a:gd fmla="*/ 104 h 215" name="T111"/>
                <a:gd fmla="*/ 26 w 508" name="T112"/>
                <a:gd fmla="*/ 100 h 215" name="T113"/>
                <a:gd fmla="*/ 19 w 508" name="T114"/>
                <a:gd fmla="*/ 96 h 215" name="T115"/>
                <a:gd fmla="*/ 4 w 508" name="T116"/>
                <a:gd fmla="*/ 85 h 215" name="T117"/>
                <a:gd fmla="*/ 0 w 508" name="T118"/>
                <a:gd fmla="*/ 81 h 21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15" w="508">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08" name="Freeform 16"/>
            <p:cNvSpPr/>
            <p:nvPr/>
          </p:nvSpPr>
          <p:spPr bwMode="auto">
            <a:xfrm>
              <a:off x="5193663" y="1935656"/>
              <a:ext cx="800284" cy="382130"/>
            </a:xfrm>
            <a:custGeom>
              <a:gdLst>
                <a:gd fmla="*/ 15 w 622" name="T0"/>
                <a:gd fmla="*/ 174 h 297" name="T1"/>
                <a:gd fmla="*/ 0 w 622" name="T2"/>
                <a:gd fmla="*/ 141 h 297" name="T3"/>
                <a:gd fmla="*/ 29 w 622" name="T4"/>
                <a:gd fmla="*/ 133 h 297" name="T5"/>
                <a:gd fmla="*/ 44 w 622" name="T6"/>
                <a:gd fmla="*/ 107 h 297" name="T7"/>
                <a:gd fmla="*/ 59 w 622" name="T8"/>
                <a:gd fmla="*/ 100 h 297" name="T9"/>
                <a:gd fmla="*/ 70 w 622" name="T10"/>
                <a:gd fmla="*/ 100 h 297" name="T11"/>
                <a:gd fmla="*/ 100 w 622" name="T12"/>
                <a:gd fmla="*/ 107 h 297" name="T13"/>
                <a:gd fmla="*/ 118 w 622" name="T14"/>
                <a:gd fmla="*/ 115 h 297" name="T15"/>
                <a:gd fmla="*/ 141 w 622" name="T16"/>
                <a:gd fmla="*/ 107 h 297" name="T17"/>
                <a:gd fmla="*/ 163 w 622" name="T18"/>
                <a:gd fmla="*/ 107 h 297" name="T19"/>
                <a:gd fmla="*/ 178 w 622" name="T20"/>
                <a:gd fmla="*/ 115 h 297" name="T21"/>
                <a:gd fmla="*/ 207 w 622" name="T22"/>
                <a:gd fmla="*/ 115 h 297" name="T23"/>
                <a:gd fmla="*/ 200 w 622" name="T24"/>
                <a:gd fmla="*/ 89 h 297" name="T25"/>
                <a:gd fmla="*/ 196 w 622" name="T26"/>
                <a:gd fmla="*/ 74 h 297" name="T27"/>
                <a:gd fmla="*/ 211 w 622" name="T28"/>
                <a:gd fmla="*/ 56 h 297" name="T29"/>
                <a:gd fmla="*/ 200 w 622" name="T30"/>
                <a:gd fmla="*/ 52 h 297" name="T31"/>
                <a:gd fmla="*/ 207 w 622" name="T32"/>
                <a:gd fmla="*/ 44 h 297" name="T33"/>
                <a:gd fmla="*/ 229 w 622" name="T34"/>
                <a:gd fmla="*/ 37 h 297" name="T35"/>
                <a:gd fmla="*/ 255 w 622" name="T36"/>
                <a:gd fmla="*/ 30 h 297" name="T37"/>
                <a:gd fmla="*/ 274 w 622" name="T38"/>
                <a:gd fmla="*/ 22 h 297" name="T39"/>
                <a:gd fmla="*/ 300 w 622" name="T40"/>
                <a:gd fmla="*/ 11 h 297" name="T41"/>
                <a:gd fmla="*/ 322 w 622" name="T42"/>
                <a:gd fmla="*/ 4 h 297" name="T43"/>
                <a:gd fmla="*/ 344 w 622" name="T44"/>
                <a:gd fmla="*/ 15 h 297" name="T45"/>
                <a:gd fmla="*/ 352 w 622" name="T46"/>
                <a:gd fmla="*/ 26 h 297" name="T47"/>
                <a:gd fmla="*/ 366 w 622" name="T48"/>
                <a:gd fmla="*/ 26 h 297" name="T49"/>
                <a:gd fmla="*/ 381 w 622" name="T50"/>
                <a:gd fmla="*/ 30 h 297" name="T51"/>
                <a:gd fmla="*/ 392 w 622" name="T52"/>
                <a:gd fmla="*/ 37 h 297" name="T53"/>
                <a:gd fmla="*/ 415 w 622" name="T54"/>
                <a:gd fmla="*/ 26 h 297" name="T55"/>
                <a:gd fmla="*/ 433 w 622" name="T56"/>
                <a:gd fmla="*/ 22 h 297" name="T57"/>
                <a:gd fmla="*/ 507 w 622" name="T58"/>
                <a:gd fmla="*/ 82 h 297" name="T59"/>
                <a:gd fmla="*/ 529 w 622" name="T60"/>
                <a:gd fmla="*/ 89 h 297" name="T61"/>
                <a:gd fmla="*/ 552 w 622" name="T62"/>
                <a:gd fmla="*/ 85 h 297" name="T63"/>
                <a:gd fmla="*/ 581 w 622" name="T64"/>
                <a:gd fmla="*/ 100 h 297" name="T65"/>
                <a:gd fmla="*/ 589 w 622" name="T66"/>
                <a:gd fmla="*/ 111 h 297" name="T67"/>
                <a:gd fmla="*/ 611 w 622" name="T68"/>
                <a:gd fmla="*/ 111 h 297" name="T69"/>
                <a:gd fmla="*/ 614 w 622" name="T70"/>
                <a:gd fmla="*/ 130 h 297" name="T71"/>
                <a:gd fmla="*/ 607 w 622" name="T72"/>
                <a:gd fmla="*/ 163 h 297" name="T73"/>
                <a:gd fmla="*/ 574 w 622" name="T74"/>
                <a:gd fmla="*/ 163 h 297" name="T75"/>
                <a:gd fmla="*/ 566 w 622" name="T76"/>
                <a:gd fmla="*/ 197 h 297" name="T77"/>
                <a:gd fmla="*/ 552 w 622" name="T78"/>
                <a:gd fmla="*/ 204 h 297" name="T79"/>
                <a:gd fmla="*/ 537 w 622" name="T80"/>
                <a:gd fmla="*/ 215 h 297" name="T81"/>
                <a:gd fmla="*/ 548 w 622" name="T82"/>
                <a:gd fmla="*/ 237 h 297" name="T83"/>
                <a:gd fmla="*/ 548 w 622" name="T84"/>
                <a:gd fmla="*/ 260 h 297" name="T85"/>
                <a:gd fmla="*/ 489 w 622" name="T86"/>
                <a:gd fmla="*/ 252 h 297" name="T87"/>
                <a:gd fmla="*/ 448 w 622" name="T88"/>
                <a:gd fmla="*/ 252 h 297" name="T89"/>
                <a:gd fmla="*/ 415 w 622" name="T90"/>
                <a:gd fmla="*/ 263 h 297" name="T91"/>
                <a:gd fmla="*/ 392 w 622" name="T92"/>
                <a:gd fmla="*/ 274 h 297" name="T93"/>
                <a:gd fmla="*/ 352 w 622" name="T94"/>
                <a:gd fmla="*/ 293 h 297" name="T95"/>
                <a:gd fmla="*/ 278 w 622" name="T96"/>
                <a:gd fmla="*/ 245 h 297" name="T97"/>
                <a:gd fmla="*/ 152 w 622" name="T98"/>
                <a:gd fmla="*/ 286 h 297" name="T99"/>
                <a:gd fmla="*/ 115 w 622" name="T100"/>
                <a:gd fmla="*/ 274 h 297" name="T101"/>
                <a:gd fmla="*/ 96 w 622" name="T102"/>
                <a:gd fmla="*/ 267 h 297" name="T103"/>
                <a:gd fmla="*/ 81 w 622" name="T104"/>
                <a:gd fmla="*/ 252 h 297" name="T105"/>
                <a:gd fmla="*/ 70 w 622" name="T106"/>
                <a:gd fmla="*/ 237 h 297" name="T107"/>
                <a:gd fmla="*/ 89 w 622" name="T108"/>
                <a:gd fmla="*/ 237 h 297" name="T109"/>
                <a:gd fmla="*/ 81 w 622" name="T110"/>
                <a:gd fmla="*/ 226 h 297" name="T111"/>
                <a:gd fmla="*/ 103 w 622" name="T112"/>
                <a:gd fmla="*/ 222 h 297" name="T113"/>
                <a:gd fmla="*/ 107 w 622" name="T114"/>
                <a:gd fmla="*/ 211 h 297" name="T115"/>
                <a:gd fmla="*/ 107 w 622" name="T116"/>
                <a:gd fmla="*/ 197 h 297" name="T117"/>
                <a:gd fmla="*/ 92 w 622" name="T118"/>
                <a:gd fmla="*/ 193 h 297" name="T119"/>
                <a:gd fmla="*/ 81 w 622" name="T120"/>
                <a:gd fmla="*/ 189 h 297" name="T121"/>
                <a:gd fmla="*/ 66 w 622" name="T122"/>
                <a:gd fmla="*/ 193 h 297" name="T123"/>
                <a:gd fmla="*/ 52 w 622" name="T124"/>
                <a:gd fmla="*/ 200 h 29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97" w="622">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09" name="Freeform 17"/>
            <p:cNvSpPr/>
            <p:nvPr/>
          </p:nvSpPr>
          <p:spPr bwMode="auto">
            <a:xfrm>
              <a:off x="5398237" y="2217429"/>
              <a:ext cx="338384" cy="190421"/>
            </a:xfrm>
            <a:custGeom>
              <a:gdLst>
                <a:gd fmla="*/ 211 w 263" name="T0"/>
                <a:gd fmla="*/ 137 h 148" name="T1"/>
                <a:gd fmla="*/ 215 w 263" name="T2"/>
                <a:gd fmla="*/ 130 h 148" name="T3"/>
                <a:gd fmla="*/ 211 w 263" name="T4"/>
                <a:gd fmla="*/ 126 h 148" name="T5"/>
                <a:gd fmla="*/ 211 w 263" name="T6"/>
                <a:gd fmla="*/ 118 h 148" name="T7"/>
                <a:gd fmla="*/ 207 w 263" name="T8"/>
                <a:gd fmla="*/ 115 h 148" name="T9"/>
                <a:gd fmla="*/ 200 w 263" name="T10"/>
                <a:gd fmla="*/ 111 h 148" name="T11"/>
                <a:gd fmla="*/ 204 w 263" name="T12"/>
                <a:gd fmla="*/ 104 h 148" name="T13"/>
                <a:gd fmla="*/ 211 w 263" name="T14"/>
                <a:gd fmla="*/ 104 h 148" name="T15"/>
                <a:gd fmla="*/ 218 w 263" name="T16"/>
                <a:gd fmla="*/ 96 h 148" name="T17"/>
                <a:gd fmla="*/ 215 w 263" name="T18"/>
                <a:gd fmla="*/ 93 h 148" name="T19"/>
                <a:gd fmla="*/ 230 w 263" name="T20"/>
                <a:gd fmla="*/ 89 h 148" name="T21"/>
                <a:gd fmla="*/ 226 w 263" name="T22"/>
                <a:gd fmla="*/ 85 h 148" name="T23"/>
                <a:gd fmla="*/ 230 w 263" name="T24"/>
                <a:gd fmla="*/ 81 h 148" name="T25"/>
                <a:gd fmla="*/ 237 w 263" name="T26"/>
                <a:gd fmla="*/ 78 h 148" name="T27"/>
                <a:gd fmla="*/ 244 w 263" name="T28"/>
                <a:gd fmla="*/ 78 h 148" name="T29"/>
                <a:gd fmla="*/ 256 w 263" name="T30"/>
                <a:gd fmla="*/ 78 h 148" name="T31"/>
                <a:gd fmla="*/ 263 w 263" name="T32"/>
                <a:gd fmla="*/ 74 h 148" name="T33"/>
                <a:gd fmla="*/ 256 w 263" name="T34"/>
                <a:gd fmla="*/ 63 h 148" name="T35"/>
                <a:gd fmla="*/ 252 w 263" name="T36"/>
                <a:gd fmla="*/ 67 h 148" name="T37"/>
                <a:gd fmla="*/ 248 w 263" name="T38"/>
                <a:gd fmla="*/ 70 h 148" name="T39"/>
                <a:gd fmla="*/ 237 w 263" name="T40"/>
                <a:gd fmla="*/ 67 h 148" name="T41"/>
                <a:gd fmla="*/ 237 w 263" name="T42"/>
                <a:gd fmla="*/ 59 h 148" name="T43"/>
                <a:gd fmla="*/ 241 w 263" name="T44"/>
                <a:gd fmla="*/ 48 h 148" name="T45"/>
                <a:gd fmla="*/ 237 w 263" name="T46"/>
                <a:gd fmla="*/ 52 h 148" name="T47"/>
                <a:gd fmla="*/ 226 w 263" name="T48"/>
                <a:gd fmla="*/ 59 h 148" name="T49"/>
                <a:gd fmla="*/ 222 w 263" name="T50"/>
                <a:gd fmla="*/ 67 h 148" name="T51"/>
                <a:gd fmla="*/ 211 w 263" name="T52"/>
                <a:gd fmla="*/ 78 h 148" name="T53"/>
                <a:gd fmla="*/ 204 w 263" name="T54"/>
                <a:gd fmla="*/ 74 h 148" name="T55"/>
                <a:gd fmla="*/ 193 w 263" name="T56"/>
                <a:gd fmla="*/ 74 h 148" name="T57"/>
                <a:gd fmla="*/ 181 w 263" name="T58"/>
                <a:gd fmla="*/ 78 h 148" name="T59"/>
                <a:gd fmla="*/ 163 w 263" name="T60"/>
                <a:gd fmla="*/ 59 h 148" name="T61"/>
                <a:gd fmla="*/ 156 w 263" name="T62"/>
                <a:gd fmla="*/ 41 h 148" name="T63"/>
                <a:gd fmla="*/ 144 w 263" name="T64"/>
                <a:gd fmla="*/ 26 h 148" name="T65"/>
                <a:gd fmla="*/ 93 w 263" name="T66"/>
                <a:gd fmla="*/ 26 h 148" name="T67"/>
                <a:gd fmla="*/ 70 w 263" name="T68"/>
                <a:gd fmla="*/ 15 h 148" name="T69"/>
                <a:gd fmla="*/ 0 w 263" name="T70"/>
                <a:gd fmla="*/ 7 h 148" name="T71"/>
                <a:gd fmla="*/ 22 w 263" name="T72"/>
                <a:gd fmla="*/ 78 h 148" name="T73"/>
                <a:gd fmla="*/ 30 w 263" name="T74"/>
                <a:gd fmla="*/ 74 h 148" name="T75"/>
                <a:gd fmla="*/ 26 w 263" name="T76"/>
                <a:gd fmla="*/ 67 h 148" name="T77"/>
                <a:gd fmla="*/ 33 w 263" name="T78"/>
                <a:gd fmla="*/ 59 h 148" name="T79"/>
                <a:gd fmla="*/ 41 w 263" name="T80"/>
                <a:gd fmla="*/ 55 h 148" name="T81"/>
                <a:gd fmla="*/ 44 w 263" name="T82"/>
                <a:gd fmla="*/ 55 h 148" name="T83"/>
                <a:gd fmla="*/ 52 w 263" name="T84"/>
                <a:gd fmla="*/ 52 h 148" name="T85"/>
                <a:gd fmla="*/ 70 w 263" name="T86"/>
                <a:gd fmla="*/ 63 h 148" name="T87"/>
                <a:gd fmla="*/ 85 w 263" name="T88"/>
                <a:gd fmla="*/ 70 h 148" name="T89"/>
                <a:gd fmla="*/ 96 w 263" name="T90"/>
                <a:gd fmla="*/ 74 h 148" name="T91"/>
                <a:gd fmla="*/ 107 w 263" name="T92"/>
                <a:gd fmla="*/ 78 h 148" name="T93"/>
                <a:gd fmla="*/ 115 w 263" name="T94"/>
                <a:gd fmla="*/ 89 h 148" name="T95"/>
                <a:gd fmla="*/ 119 w 263" name="T96"/>
                <a:gd fmla="*/ 100 h 148" name="T97"/>
                <a:gd fmla="*/ 133 w 263" name="T98"/>
                <a:gd fmla="*/ 107 h 148" name="T99"/>
                <a:gd fmla="*/ 159 w 263" name="T100"/>
                <a:gd fmla="*/ 122 h 148" name="T101"/>
                <a:gd fmla="*/ 178 w 263" name="T102"/>
                <a:gd fmla="*/ 130 h 148" name="T103"/>
                <a:gd fmla="*/ 181 w 263" name="T104"/>
                <a:gd fmla="*/ 130 h 148" name="T105"/>
                <a:gd fmla="*/ 189 w 263" name="T106"/>
                <a:gd fmla="*/ 137 h 148" name="T107"/>
                <a:gd fmla="*/ 193 w 263" name="T108"/>
                <a:gd fmla="*/ 144 h 148" name="T109"/>
                <a:gd fmla="*/ 200 w 263" name="T110"/>
                <a:gd fmla="*/ 148 h 148" name="T111"/>
                <a:gd fmla="*/ 204 w 263" name="T112"/>
                <a:gd fmla="*/ 144 h 148" name="T113"/>
                <a:gd fmla="*/ 207 w 263" name="T114"/>
                <a:gd fmla="*/ 148 h 14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48" w="263">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10" name="Freeform 18"/>
            <p:cNvSpPr/>
            <p:nvPr/>
          </p:nvSpPr>
          <p:spPr bwMode="auto">
            <a:xfrm>
              <a:off x="5336477" y="2284334"/>
              <a:ext cx="304932" cy="171122"/>
            </a:xfrm>
            <a:custGeom>
              <a:gdLst>
                <a:gd fmla="*/ 237 w 237" name="T0"/>
                <a:gd fmla="*/ 81 h 133" name="T1"/>
                <a:gd fmla="*/ 226 w 237" name="T2"/>
                <a:gd fmla="*/ 78 h 133" name="T3"/>
                <a:gd fmla="*/ 192 w 237" name="T4"/>
                <a:gd fmla="*/ 63 h 133" name="T5"/>
                <a:gd fmla="*/ 167 w 237" name="T6"/>
                <a:gd fmla="*/ 48 h 133" name="T7"/>
                <a:gd fmla="*/ 159 w 237" name="T8"/>
                <a:gd fmla="*/ 37 h 133" name="T9"/>
                <a:gd fmla="*/ 144 w 237" name="T10"/>
                <a:gd fmla="*/ 22 h 133" name="T11"/>
                <a:gd fmla="*/ 122 w 237" name="T12"/>
                <a:gd fmla="*/ 15 h 133" name="T13"/>
                <a:gd fmla="*/ 100 w 237" name="T14"/>
                <a:gd fmla="*/ 0 h 133" name="T15"/>
                <a:gd fmla="*/ 92 w 237" name="T16"/>
                <a:gd fmla="*/ 3 h 133" name="T17"/>
                <a:gd fmla="*/ 81 w 237" name="T18"/>
                <a:gd fmla="*/ 7 h 133" name="T19"/>
                <a:gd fmla="*/ 74 w 237" name="T20"/>
                <a:gd fmla="*/ 18 h 133" name="T21"/>
                <a:gd fmla="*/ 70 w 237" name="T22"/>
                <a:gd fmla="*/ 26 h 133" name="T23"/>
                <a:gd fmla="*/ 41 w 237" name="T24"/>
                <a:gd fmla="*/ 15 h 133" name="T25"/>
                <a:gd fmla="*/ 11 w 237" name="T26"/>
                <a:gd fmla="*/ 11 h 133" name="T27"/>
                <a:gd fmla="*/ 4 w 237" name="T28"/>
                <a:gd fmla="*/ 22 h 133" name="T29"/>
                <a:gd fmla="*/ 7 w 237" name="T30"/>
                <a:gd fmla="*/ 29 h 133" name="T31"/>
                <a:gd fmla="*/ 11 w 237" name="T32"/>
                <a:gd fmla="*/ 41 h 133" name="T33"/>
                <a:gd fmla="*/ 11 w 237" name="T34"/>
                <a:gd fmla="*/ 55 h 133" name="T35"/>
                <a:gd fmla="*/ 15 w 237" name="T36"/>
                <a:gd fmla="*/ 55 h 133" name="T37"/>
                <a:gd fmla="*/ 26 w 237" name="T38"/>
                <a:gd fmla="*/ 52 h 133" name="T39"/>
                <a:gd fmla="*/ 26 w 237" name="T40"/>
                <a:gd fmla="*/ 59 h 133" name="T41"/>
                <a:gd fmla="*/ 30 w 237" name="T42"/>
                <a:gd fmla="*/ 63 h 133" name="T43"/>
                <a:gd fmla="*/ 22 w 237" name="T44"/>
                <a:gd fmla="*/ 63 h 133" name="T45"/>
                <a:gd fmla="*/ 22 w 237" name="T46"/>
                <a:gd fmla="*/ 70 h 133" name="T47"/>
                <a:gd fmla="*/ 26 w 237" name="T48"/>
                <a:gd fmla="*/ 66 h 133" name="T49"/>
                <a:gd fmla="*/ 33 w 237" name="T50"/>
                <a:gd fmla="*/ 70 h 133" name="T51"/>
                <a:gd fmla="*/ 33 w 237" name="T52"/>
                <a:gd fmla="*/ 81 h 133" name="T53"/>
                <a:gd fmla="*/ 41 w 237" name="T54"/>
                <a:gd fmla="*/ 100 h 133" name="T55"/>
                <a:gd fmla="*/ 52 w 237" name="T56"/>
                <a:gd fmla="*/ 96 h 133" name="T57"/>
                <a:gd fmla="*/ 63 w 237" name="T58"/>
                <a:gd fmla="*/ 89 h 133" name="T59"/>
                <a:gd fmla="*/ 78 w 237" name="T60"/>
                <a:gd fmla="*/ 85 h 133" name="T61"/>
                <a:gd fmla="*/ 89 w 237" name="T62"/>
                <a:gd fmla="*/ 85 h 133" name="T63"/>
                <a:gd fmla="*/ 107 w 237" name="T64"/>
                <a:gd fmla="*/ 96 h 133" name="T65"/>
                <a:gd fmla="*/ 122 w 237" name="T66"/>
                <a:gd fmla="*/ 96 h 133" name="T67"/>
                <a:gd fmla="*/ 126 w 237" name="T68"/>
                <a:gd fmla="*/ 104 h 133" name="T69"/>
                <a:gd fmla="*/ 144 w 237" name="T70"/>
                <a:gd fmla="*/ 111 h 133" name="T71"/>
                <a:gd fmla="*/ 155 w 237" name="T72"/>
                <a:gd fmla="*/ 118 h 133" name="T73"/>
                <a:gd fmla="*/ 155 w 237" name="T74"/>
                <a:gd fmla="*/ 126 h 133" name="T75"/>
                <a:gd fmla="*/ 163 w 237" name="T76"/>
                <a:gd fmla="*/ 130 h 133" name="T77"/>
                <a:gd fmla="*/ 170 w 237" name="T78"/>
                <a:gd fmla="*/ 130 h 133" name="T79"/>
                <a:gd fmla="*/ 178 w 237" name="T80"/>
                <a:gd fmla="*/ 133 h 133" name="T81"/>
                <a:gd fmla="*/ 185 w 237" name="T82"/>
                <a:gd fmla="*/ 133 h 133" name="T83"/>
                <a:gd fmla="*/ 192 w 237" name="T84"/>
                <a:gd fmla="*/ 126 h 133" name="T85"/>
                <a:gd fmla="*/ 204 w 237" name="T86"/>
                <a:gd fmla="*/ 118 h 133" name="T87"/>
                <a:gd fmla="*/ 207 w 237" name="T88"/>
                <a:gd fmla="*/ 115 h 133" name="T89"/>
                <a:gd fmla="*/ 211 w 237" name="T90"/>
                <a:gd fmla="*/ 104 h 133" name="T91"/>
                <a:gd fmla="*/ 211 w 237" name="T92"/>
                <a:gd fmla="*/ 100 h 133" name="T93"/>
                <a:gd fmla="*/ 218 w 237" name="T94"/>
                <a:gd fmla="*/ 96 h 133" name="T95"/>
                <a:gd fmla="*/ 229 w 237" name="T96"/>
                <a:gd fmla="*/ 92 h 133" name="T97"/>
                <a:gd fmla="*/ 237 w 237" name="T98"/>
                <a:gd fmla="*/ 92 h 133"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33" w="236">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11" name="Freeform 19"/>
            <p:cNvSpPr>
              <a:spLocks noEditPoints="1"/>
            </p:cNvSpPr>
            <p:nvPr/>
          </p:nvSpPr>
          <p:spPr bwMode="auto">
            <a:xfrm>
              <a:off x="6769785" y="2784834"/>
              <a:ext cx="209721" cy="286919"/>
            </a:xfrm>
            <a:custGeom>
              <a:gdLst>
                <a:gd fmla="*/ 17 w 44" name="T0"/>
                <a:gd fmla="*/ 0 h 60" name="T1"/>
                <a:gd fmla="*/ 23 w 44" name="T2"/>
                <a:gd fmla="*/ 23 h 60" name="T3"/>
                <a:gd fmla="*/ 28 w 44" name="T4"/>
                <a:gd fmla="*/ 24 h 60" name="T5"/>
                <a:gd fmla="*/ 31 w 44" name="T6"/>
                <a:gd fmla="*/ 28 h 60" name="T7"/>
                <a:gd fmla="*/ 30 w 44" name="T8"/>
                <a:gd fmla="*/ 29 h 60" name="T9"/>
                <a:gd fmla="*/ 24 w 44" name="T10"/>
                <a:gd fmla="*/ 24 h 60" name="T11"/>
                <a:gd fmla="*/ 19 w 44" name="T12"/>
                <a:gd fmla="*/ 26 h 60" name="T13"/>
                <a:gd fmla="*/ 16 w 44" name="T14"/>
                <a:gd fmla="*/ 22 h 60" name="T15"/>
                <a:gd fmla="*/ 13 w 44" name="T16"/>
                <a:gd fmla="*/ 20 h 60" name="T17"/>
                <a:gd fmla="*/ 12 w 44" name="T18"/>
                <a:gd fmla="*/ 14 h 60" name="T19"/>
                <a:gd fmla="*/ 17 w 44" name="T20"/>
                <a:gd fmla="*/ 4 h 60" name="T21"/>
                <a:gd fmla="*/ 20 w 44" name="T22"/>
                <a:gd fmla="*/ 7 h 60" name="T23"/>
                <a:gd fmla="*/ 21 w 44" name="T24"/>
                <a:gd fmla="*/ 14 h 60" name="T25"/>
                <a:gd fmla="*/ 21 w 44" name="T26"/>
                <a:gd fmla="*/ 22 h 60" name="T27"/>
                <a:gd fmla="*/ 22 w 44" name="T28"/>
                <a:gd fmla="*/ 19 h 60" name="T29"/>
                <a:gd fmla="*/ 15 w 44" name="T30"/>
                <a:gd fmla="*/ 26 h 60" name="T31"/>
                <a:gd fmla="*/ 20 w 44" name="T32"/>
                <a:gd fmla="*/ 30 h 60" name="T33"/>
                <a:gd fmla="*/ 31 w 44" name="T34"/>
                <a:gd fmla="*/ 24 h 60" name="T35"/>
                <a:gd fmla="*/ 22 w 44" name="T36"/>
                <a:gd fmla="*/ 27 h 60" name="T37"/>
                <a:gd fmla="*/ 23 w 44" name="T38"/>
                <a:gd fmla="*/ 31 h 60" name="T39"/>
                <a:gd fmla="*/ 27 w 44" name="T40"/>
                <a:gd fmla="*/ 27 h 60" name="T41"/>
                <a:gd fmla="*/ 29 w 44" name="T42"/>
                <a:gd fmla="*/ 30 h 60" name="T43"/>
                <a:gd fmla="*/ 29 w 44" name="T44"/>
                <a:gd fmla="*/ 30 h 60" name="T45"/>
                <a:gd fmla="*/ 23 w 44" name="T46"/>
                <a:gd fmla="*/ 39 h 60" name="T47"/>
                <a:gd fmla="*/ 24 w 44" name="T48"/>
                <a:gd fmla="*/ 34 h 60" name="T49"/>
                <a:gd fmla="*/ 27 w 44" name="T50"/>
                <a:gd fmla="*/ 36 h 60" name="T51"/>
                <a:gd fmla="*/ 26 w 44" name="T52"/>
                <a:gd fmla="*/ 39 h 60" name="T53"/>
                <a:gd fmla="*/ 32 w 44" name="T54"/>
                <a:gd fmla="*/ 39 h 60" name="T55"/>
                <a:gd fmla="*/ 29 w 44" name="T56"/>
                <a:gd fmla="*/ 43 h 60" name="T57"/>
                <a:gd fmla="*/ 27 w 44" name="T58"/>
                <a:gd fmla="*/ 39 h 60" name="T59"/>
                <a:gd fmla="*/ 29 w 44" name="T60"/>
                <a:gd fmla="*/ 44 h 60" name="T61"/>
                <a:gd fmla="*/ 34 w 44" name="T62"/>
                <a:gd fmla="*/ 40 h 60" name="T63"/>
                <a:gd fmla="*/ 38 w 44" name="T64"/>
                <a:gd fmla="*/ 41 h 60" name="T65"/>
                <a:gd fmla="*/ 34 w 44" name="T66"/>
                <a:gd fmla="*/ 35 h 60" name="T67"/>
                <a:gd fmla="*/ 39 w 44" name="T68"/>
                <a:gd fmla="*/ 36 h 60" name="T69"/>
                <a:gd fmla="*/ 36 w 44" name="T70"/>
                <a:gd fmla="*/ 30 h 60" name="T71"/>
                <a:gd fmla="*/ 36 w 44" name="T72"/>
                <a:gd fmla="*/ 34 h 60" name="T73"/>
                <a:gd fmla="*/ 33 w 44" name="T74"/>
                <a:gd fmla="*/ 36 h 60" name="T75"/>
                <a:gd fmla="*/ 38 w 44" name="T76"/>
                <a:gd fmla="*/ 40 h 60" name="T77"/>
                <a:gd fmla="*/ 40 w 44" name="T78"/>
                <a:gd fmla="*/ 37 h 60" name="T79"/>
                <a:gd fmla="*/ 39 w 44" name="T80"/>
                <a:gd fmla="*/ 39 h 60" name="T81"/>
                <a:gd fmla="*/ 41 w 44" name="T82"/>
                <a:gd fmla="*/ 42 h 60" name="T83"/>
                <a:gd fmla="*/ 24 w 44" name="T84"/>
                <a:gd fmla="*/ 51 h 60" name="T85"/>
                <a:gd fmla="*/ 30 w 44" name="T86"/>
                <a:gd fmla="*/ 46 h 60" name="T87"/>
                <a:gd fmla="*/ 36 w 44" name="T88"/>
                <a:gd fmla="*/ 47 h 60" name="T89"/>
                <a:gd fmla="*/ 38 w 44" name="T90"/>
                <a:gd fmla="*/ 42 h 60" name="T91"/>
                <a:gd fmla="*/ 42 w 44" name="T92"/>
                <a:gd fmla="*/ 47 h 60" name="T93"/>
                <a:gd fmla="*/ 44 w 44" name="T94"/>
                <a:gd fmla="*/ 54 h 60" name="T95"/>
                <a:gd fmla="*/ 42 w 44" name="T96"/>
                <a:gd fmla="*/ 55 h 60" name="T97"/>
                <a:gd fmla="*/ 39 w 44" name="T98"/>
                <a:gd fmla="*/ 59 h 60" name="T99"/>
                <a:gd fmla="*/ 34 w 44" name="T100"/>
                <a:gd fmla="*/ 58 h 60" name="T101"/>
                <a:gd fmla="*/ 33 w 44" name="T102"/>
                <a:gd fmla="*/ 53 h 60" name="T103"/>
                <a:gd fmla="*/ 29 w 44" name="T104"/>
                <a:gd fmla="*/ 52 h 60" name="T105"/>
                <a:gd fmla="*/ 26 w 44" name="T106"/>
                <a:gd fmla="*/ 51 h 60" name="T107"/>
                <a:gd fmla="*/ 24 w 44" name="T108"/>
                <a:gd fmla="*/ 55 h 60" name="T109"/>
                <a:gd fmla="*/ 14 w 44" name="T110"/>
                <a:gd fmla="*/ 32 h 60" name="T111"/>
                <a:gd fmla="*/ 12 w 44" name="T112"/>
                <a:gd fmla="*/ 33 h 60" name="T113"/>
                <a:gd fmla="*/ 3 w 44" name="T114"/>
                <a:gd fmla="*/ 47 h 60" name="T115"/>
                <a:gd fmla="*/ 10 w 44" name="T116"/>
                <a:gd fmla="*/ 41 h 60" name="T117"/>
                <a:gd fmla="*/ 10 w 44" name="T118"/>
                <a:gd fmla="*/ 38 h 60" name="T119"/>
                <a:gd fmla="*/ 4 w 44" name="T120"/>
                <a:gd fmla="*/ 44 h 60" name="T121"/>
                <a:gd fmla="*/ 2 w 44" name="T122"/>
                <a:gd fmla="*/ 48 h 6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60" w="44">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12" name="Freeform 20"/>
            <p:cNvSpPr>
              <a:spLocks noEditPoints="1"/>
            </p:cNvSpPr>
            <p:nvPr/>
          </p:nvSpPr>
          <p:spPr bwMode="auto">
            <a:xfrm>
              <a:off x="6318178" y="3052453"/>
              <a:ext cx="971407" cy="348677"/>
            </a:xfrm>
            <a:custGeom>
              <a:gdLst>
                <a:gd fmla="*/ 194 w 204" name="T0"/>
                <a:gd fmla="*/ 57 h 73" name="T1"/>
                <a:gd fmla="*/ 184 w 204" name="T2"/>
                <a:gd fmla="*/ 47 h 73" name="T3"/>
                <a:gd fmla="*/ 169 w 204" name="T4"/>
                <a:gd fmla="*/ 44 h 73" name="T5"/>
                <a:gd fmla="*/ 168 w 204" name="T6"/>
                <a:gd fmla="*/ 37 h 73" name="T7"/>
                <a:gd fmla="*/ 174 w 204" name="T8"/>
                <a:gd fmla="*/ 33 h 73" name="T9"/>
                <a:gd fmla="*/ 187 w 204" name="T10"/>
                <a:gd fmla="*/ 36 h 73" name="T11"/>
                <a:gd fmla="*/ 158 w 204" name="T12"/>
                <a:gd fmla="*/ 28 h 73" name="T13"/>
                <a:gd fmla="*/ 134 w 204" name="T14"/>
                <a:gd fmla="*/ 13 h 73" name="T15"/>
                <a:gd fmla="*/ 146 w 204" name="T16"/>
                <a:gd fmla="*/ 30 h 73" name="T17"/>
                <a:gd fmla="*/ 149 w 204" name="T18"/>
                <a:gd fmla="*/ 21 h 73" name="T19"/>
                <a:gd fmla="*/ 144 w 204" name="T20"/>
                <a:gd fmla="*/ 31 h 73" name="T21"/>
                <a:gd fmla="*/ 148 w 204" name="T22"/>
                <a:gd fmla="*/ 42 h 73" name="T23"/>
                <a:gd fmla="*/ 156 w 204" name="T24"/>
                <a:gd fmla="*/ 42 h 73" name="T25"/>
                <a:gd fmla="*/ 137 w 204" name="T26"/>
                <a:gd fmla="*/ 43 h 73" name="T27"/>
                <a:gd fmla="*/ 135 w 204" name="T28"/>
                <a:gd fmla="*/ 36 h 73" name="T29"/>
                <a:gd fmla="*/ 123 w 204" name="T30"/>
                <a:gd fmla="*/ 49 h 73" name="T31"/>
                <a:gd fmla="*/ 123 w 204" name="T32"/>
                <a:gd fmla="*/ 36 h 73" name="T33"/>
                <a:gd fmla="*/ 118 w 204" name="T34"/>
                <a:gd fmla="*/ 30 h 73" name="T35"/>
                <a:gd fmla="*/ 130 w 204" name="T36"/>
                <a:gd fmla="*/ 22 h 73" name="T37"/>
                <a:gd fmla="*/ 109 w 204" name="T38"/>
                <a:gd fmla="*/ 31 h 73" name="T39"/>
                <a:gd fmla="*/ 108 w 204" name="T40"/>
                <a:gd fmla="*/ 51 h 73" name="T41"/>
                <a:gd fmla="*/ 116 w 204" name="T42"/>
                <a:gd fmla="*/ 45 h 73" name="T43"/>
                <a:gd fmla="*/ 120 w 204" name="T44"/>
                <a:gd fmla="*/ 41 h 73" name="T45"/>
                <a:gd fmla="*/ 120 w 204" name="T46"/>
                <a:gd fmla="*/ 31 h 73" name="T47"/>
                <a:gd fmla="*/ 107 w 204" name="T48"/>
                <a:gd fmla="*/ 7 h 73" name="T49"/>
                <a:gd fmla="*/ 93 w 204" name="T50"/>
                <a:gd fmla="*/ 43 h 73" name="T51"/>
                <a:gd fmla="*/ 64 w 204" name="T52"/>
                <a:gd fmla="*/ 33 h 73" name="T53"/>
                <a:gd fmla="*/ 91 w 204" name="T54"/>
                <a:gd fmla="*/ 10 h 73" name="T55"/>
                <a:gd fmla="*/ 103 w 204" name="T56"/>
                <a:gd fmla="*/ 22 h 73" name="T57"/>
                <a:gd fmla="*/ 93 w 204" name="T58"/>
                <a:gd fmla="*/ 36 h 73" name="T59"/>
                <a:gd fmla="*/ 82 w 204" name="T60"/>
                <a:gd fmla="*/ 42 h 73" name="T61"/>
                <a:gd fmla="*/ 67 w 204" name="T62"/>
                <a:gd fmla="*/ 39 h 73" name="T63"/>
                <a:gd fmla="*/ 176 w 204" name="T64"/>
                <a:gd fmla="*/ 31 h 73" name="T65"/>
                <a:gd fmla="*/ 181 w 204" name="T66"/>
                <a:gd fmla="*/ 30 h 73" name="T67"/>
                <a:gd fmla="*/ 174 w 204" name="T68"/>
                <a:gd fmla="*/ 55 h 73" name="T69"/>
                <a:gd fmla="*/ 173 w 204" name="T70"/>
                <a:gd fmla="*/ 51 h 73" name="T71"/>
                <a:gd fmla="*/ 158 w 204" name="T72"/>
                <a:gd fmla="*/ 58 h 73" name="T73"/>
                <a:gd fmla="*/ 155 w 204" name="T74"/>
                <a:gd fmla="*/ 53 h 73" name="T75"/>
                <a:gd fmla="*/ 142 w 204" name="T76"/>
                <a:gd fmla="*/ 59 h 73" name="T77"/>
                <a:gd fmla="*/ 129 w 204" name="T78"/>
                <a:gd fmla="*/ 66 h 73" name="T79"/>
                <a:gd fmla="*/ 117 w 204" name="T80"/>
                <a:gd fmla="*/ 71 h 73" name="T81"/>
                <a:gd fmla="*/ 89 w 204" name="T82"/>
                <a:gd fmla="*/ 56 h 73" name="T83"/>
                <a:gd fmla="*/ 131 w 204" name="T84"/>
                <a:gd fmla="*/ 61 h 73" name="T85"/>
                <a:gd fmla="*/ 108 w 204" name="T86"/>
                <a:gd fmla="*/ 63 h 73" name="T87"/>
                <a:gd fmla="*/ 111 w 204" name="T88"/>
                <a:gd fmla="*/ 64 h 73" name="T89"/>
                <a:gd fmla="*/ 104 w 204" name="T90"/>
                <a:gd fmla="*/ 64 h 73" name="T91"/>
                <a:gd fmla="*/ 93 w 204" name="T92"/>
                <a:gd fmla="*/ 64 h 73" name="T93"/>
                <a:gd fmla="*/ 193 w 204" name="T94"/>
                <a:gd fmla="*/ 61 h 73" name="T95"/>
                <a:gd fmla="*/ 81 w 204" name="T96"/>
                <a:gd fmla="*/ 56 h 73" name="T97"/>
                <a:gd fmla="*/ 68 w 204" name="T98"/>
                <a:gd fmla="*/ 56 h 73" name="T99"/>
                <a:gd fmla="*/ 81 w 204" name="T100"/>
                <a:gd fmla="*/ 63 h 73" name="T101"/>
                <a:gd fmla="*/ 49 w 204" name="T102"/>
                <a:gd fmla="*/ 57 h 73" name="T103"/>
                <a:gd fmla="*/ 47 w 204" name="T104"/>
                <a:gd fmla="*/ 14 h 73" name="T105"/>
                <a:gd fmla="*/ 56 w 204" name="T106"/>
                <a:gd fmla="*/ 41 h 73" name="T107"/>
                <a:gd fmla="*/ 48 w 204" name="T108"/>
                <a:gd fmla="*/ 35 h 73" name="T109"/>
                <a:gd fmla="*/ 31 w 204" name="T110"/>
                <a:gd fmla="*/ 21 h 73" name="T111"/>
                <a:gd fmla="*/ 15 w 204" name="T112"/>
                <a:gd fmla="*/ 32 h 73" name="T113"/>
                <a:gd fmla="*/ 8 w 204" name="T114"/>
                <a:gd fmla="*/ 22 h 73" name="T115"/>
                <a:gd fmla="*/ 16 w 204" name="T116"/>
                <a:gd fmla="*/ 20 h 73" name="T117"/>
                <a:gd fmla="*/ 42 w 204" name="T118"/>
                <a:gd fmla="*/ 52 h 73" name="T119"/>
                <a:gd fmla="*/ 42 w 204" name="T120"/>
                <a:gd fmla="*/ 35 h 73" name="T121"/>
                <a:gd fmla="*/ 29 w 204" name="T122"/>
                <a:gd fmla="*/ 21 h 73" name="T123"/>
                <a:gd fmla="*/ 4 w 204" name="T124"/>
                <a:gd fmla="*/ 5 h 7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3" w="204">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13" name="Freeform 21"/>
            <p:cNvSpPr>
              <a:spLocks noEditPoints="1"/>
            </p:cNvSpPr>
            <p:nvPr/>
          </p:nvSpPr>
          <p:spPr bwMode="auto">
            <a:xfrm>
              <a:off x="6922893" y="3353524"/>
              <a:ext cx="66905" cy="18013"/>
            </a:xfrm>
            <a:custGeom>
              <a:gdLst>
                <a:gd fmla="*/ 0 w 52" name="T0"/>
                <a:gd fmla="*/ 11 h 14" name="T1"/>
                <a:gd fmla="*/ 4 w 52" name="T2"/>
                <a:gd fmla="*/ 14 h 14" name="T3"/>
                <a:gd fmla="*/ 4 w 52" name="T4"/>
                <a:gd fmla="*/ 11 h 14" name="T5"/>
                <a:gd fmla="*/ 7 w 52" name="T6"/>
                <a:gd fmla="*/ 11 h 14" name="T7"/>
                <a:gd fmla="*/ 7 w 52" name="T8"/>
                <a:gd fmla="*/ 7 h 14" name="T9"/>
                <a:gd fmla="*/ 7 w 52" name="T10"/>
                <a:gd fmla="*/ 7 h 14" name="T11"/>
                <a:gd fmla="*/ 4 w 52" name="T12"/>
                <a:gd fmla="*/ 11 h 14" name="T13"/>
                <a:gd fmla="*/ 0 w 52" name="T14"/>
                <a:gd fmla="*/ 11 h 14" name="T15"/>
                <a:gd fmla="*/ 0 w 52" name="T16"/>
                <a:gd fmla="*/ 11 h 14" name="T17"/>
                <a:gd fmla="*/ 11 w 52" name="T18"/>
                <a:gd fmla="*/ 7 h 14" name="T19"/>
                <a:gd fmla="*/ 15 w 52" name="T20"/>
                <a:gd fmla="*/ 11 h 14" name="T21"/>
                <a:gd fmla="*/ 18 w 52" name="T22"/>
                <a:gd fmla="*/ 14 h 14" name="T23"/>
                <a:gd fmla="*/ 22 w 52" name="T24"/>
                <a:gd fmla="*/ 14 h 14" name="T25"/>
                <a:gd fmla="*/ 22 w 52" name="T26"/>
                <a:gd fmla="*/ 11 h 14" name="T27"/>
                <a:gd fmla="*/ 26 w 52" name="T28"/>
                <a:gd fmla="*/ 11 h 14" name="T29"/>
                <a:gd fmla="*/ 30 w 52" name="T30"/>
                <a:gd fmla="*/ 11 h 14" name="T31"/>
                <a:gd fmla="*/ 37 w 52" name="T32"/>
                <a:gd fmla="*/ 11 h 14" name="T33"/>
                <a:gd fmla="*/ 41 w 52" name="T34"/>
                <a:gd fmla="*/ 7 h 14" name="T35"/>
                <a:gd fmla="*/ 44 w 52" name="T36"/>
                <a:gd fmla="*/ 7 h 14" name="T37"/>
                <a:gd fmla="*/ 48 w 52" name="T38"/>
                <a:gd fmla="*/ 3 h 14" name="T39"/>
                <a:gd fmla="*/ 48 w 52" name="T40"/>
                <a:gd fmla="*/ 3 h 14" name="T41"/>
                <a:gd fmla="*/ 52 w 52" name="T42"/>
                <a:gd fmla="*/ 0 h 14" name="T43"/>
                <a:gd fmla="*/ 52 w 52" name="T44"/>
                <a:gd fmla="*/ 0 h 14" name="T45"/>
                <a:gd fmla="*/ 52 w 52" name="T46"/>
                <a:gd fmla="*/ 0 h 14" name="T47"/>
                <a:gd fmla="*/ 44 w 52" name="T48"/>
                <a:gd fmla="*/ 0 h 14" name="T49"/>
                <a:gd fmla="*/ 41 w 52" name="T50"/>
                <a:gd fmla="*/ 0 h 14" name="T51"/>
                <a:gd fmla="*/ 37 w 52" name="T52"/>
                <a:gd fmla="*/ 0 h 14" name="T53"/>
                <a:gd fmla="*/ 33 w 52" name="T54"/>
                <a:gd fmla="*/ 0 h 14" name="T55"/>
                <a:gd fmla="*/ 30 w 52" name="T56"/>
                <a:gd fmla="*/ 0 h 14" name="T57"/>
                <a:gd fmla="*/ 22 w 52" name="T58"/>
                <a:gd fmla="*/ 0 h 14" name="T59"/>
                <a:gd fmla="*/ 18 w 52" name="T60"/>
                <a:gd fmla="*/ 3 h 14" name="T61"/>
                <a:gd fmla="*/ 11 w 52" name="T62"/>
                <a:gd fmla="*/ 7 h 14"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4" w="52">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14" name="Freeform 22"/>
            <p:cNvSpPr>
              <a:spLocks noEditPoints="1"/>
            </p:cNvSpPr>
            <p:nvPr/>
          </p:nvSpPr>
          <p:spPr bwMode="auto">
            <a:xfrm>
              <a:off x="6417249" y="3033153"/>
              <a:ext cx="405289" cy="133810"/>
            </a:xfrm>
            <a:custGeom>
              <a:gdLst>
                <a:gd fmla="*/ 193 w 315" name="T0"/>
                <a:gd fmla="*/ 74 h 104" name="T1"/>
                <a:gd fmla="*/ 4 w 315" name="T2"/>
                <a:gd fmla="*/ 33 h 104" name="T3"/>
                <a:gd fmla="*/ 0 w 315" name="T4"/>
                <a:gd fmla="*/ 30 h 104" name="T5"/>
                <a:gd fmla="*/ 174 w 315" name="T6"/>
                <a:gd fmla="*/ 100 h 104" name="T7"/>
                <a:gd fmla="*/ 186 w 315" name="T8"/>
                <a:gd fmla="*/ 100 h 104" name="T9"/>
                <a:gd fmla="*/ 219 w 315" name="T10"/>
                <a:gd fmla="*/ 93 h 104" name="T11"/>
                <a:gd fmla="*/ 241 w 315" name="T12"/>
                <a:gd fmla="*/ 93 h 104" name="T13"/>
                <a:gd fmla="*/ 260 w 315" name="T14"/>
                <a:gd fmla="*/ 56 h 104" name="T15"/>
                <a:gd fmla="*/ 267 w 315" name="T16"/>
                <a:gd fmla="*/ 48 h 104" name="T17"/>
                <a:gd fmla="*/ 289 w 315" name="T18"/>
                <a:gd fmla="*/ 48 h 104" name="T19"/>
                <a:gd fmla="*/ 304 w 315" name="T20"/>
                <a:gd fmla="*/ 48 h 104" name="T21"/>
                <a:gd fmla="*/ 308 w 315" name="T22"/>
                <a:gd fmla="*/ 41 h 104" name="T23"/>
                <a:gd fmla="*/ 311 w 315" name="T24"/>
                <a:gd fmla="*/ 33 h 104" name="T25"/>
                <a:gd fmla="*/ 297 w 315" name="T26"/>
                <a:gd fmla="*/ 30 h 104" name="T27"/>
                <a:gd fmla="*/ 293 w 315" name="T28"/>
                <a:gd fmla="*/ 26 h 104" name="T29"/>
                <a:gd fmla="*/ 293 w 315" name="T30"/>
                <a:gd fmla="*/ 19 h 104" name="T31"/>
                <a:gd fmla="*/ 282 w 315" name="T32"/>
                <a:gd fmla="*/ 8 h 104" name="T33"/>
                <a:gd fmla="*/ 274 w 315" name="T34"/>
                <a:gd fmla="*/ 11 h 104" name="T35"/>
                <a:gd fmla="*/ 263 w 315" name="T36"/>
                <a:gd fmla="*/ 22 h 104" name="T37"/>
                <a:gd fmla="*/ 248 w 315" name="T38"/>
                <a:gd fmla="*/ 37 h 104" name="T39"/>
                <a:gd fmla="*/ 252 w 315" name="T40"/>
                <a:gd fmla="*/ 37 h 104" name="T41"/>
                <a:gd fmla="*/ 252 w 315" name="T42"/>
                <a:gd fmla="*/ 48 h 104" name="T43"/>
                <a:gd fmla="*/ 248 w 315" name="T44"/>
                <a:gd fmla="*/ 41 h 104" name="T45"/>
                <a:gd fmla="*/ 241 w 315" name="T46"/>
                <a:gd fmla="*/ 48 h 104" name="T47"/>
                <a:gd fmla="*/ 230 w 315" name="T48"/>
                <a:gd fmla="*/ 48 h 104" name="T49"/>
                <a:gd fmla="*/ 215 w 315" name="T50"/>
                <a:gd fmla="*/ 67 h 104" name="T51"/>
                <a:gd fmla="*/ 200 w 315" name="T52"/>
                <a:gd fmla="*/ 78 h 104" name="T53"/>
                <a:gd fmla="*/ 189 w 315" name="T54"/>
                <a:gd fmla="*/ 85 h 104" name="T55"/>
                <a:gd fmla="*/ 171 w 315" name="T56"/>
                <a:gd fmla="*/ 93 h 104" name="T57"/>
                <a:gd fmla="*/ 160 w 315" name="T58"/>
                <a:gd fmla="*/ 85 h 104" name="T59"/>
                <a:gd fmla="*/ 278 w 315" name="T60"/>
                <a:gd fmla="*/ 0 h 104" name="T61"/>
                <a:gd fmla="*/ 286 w 315" name="T62"/>
                <a:gd fmla="*/ 4 h 104" name="T63"/>
                <a:gd fmla="*/ 189 w 315" name="T64"/>
                <a:gd fmla="*/ 82 h 104" name="T65"/>
                <a:gd fmla="*/ 193 w 315" name="T66"/>
                <a:gd fmla="*/ 78 h 104" name="T67"/>
                <a:gd fmla="*/ 197 w 315" name="T68"/>
                <a:gd fmla="*/ 74 h 104" name="T69"/>
                <a:gd fmla="*/ 193 w 315" name="T70"/>
                <a:gd fmla="*/ 74 h 104" name="T71"/>
                <a:gd fmla="*/ 4 w 315" name="T72"/>
                <a:gd fmla="*/ 11 h 104" name="T73"/>
                <a:gd fmla="*/ 15 w 315" name="T74"/>
                <a:gd fmla="*/ 15 h 104" name="T75"/>
                <a:gd fmla="*/ 23 w 315" name="T76"/>
                <a:gd fmla="*/ 26 h 104" name="T77"/>
                <a:gd fmla="*/ 34 w 315" name="T78"/>
                <a:gd fmla="*/ 22 h 104" name="T79"/>
                <a:gd fmla="*/ 37 w 315" name="T80"/>
                <a:gd fmla="*/ 19 h 104" name="T81"/>
                <a:gd fmla="*/ 56 w 315" name="T82"/>
                <a:gd fmla="*/ 48 h 104" name="T83"/>
                <a:gd fmla="*/ 56 w 315" name="T84"/>
                <a:gd fmla="*/ 67 h 104" name="T85"/>
                <a:gd fmla="*/ 67 w 315" name="T86"/>
                <a:gd fmla="*/ 78 h 104" name="T87"/>
                <a:gd fmla="*/ 71 w 315" name="T88"/>
                <a:gd fmla="*/ 85 h 104" name="T89"/>
                <a:gd fmla="*/ 71 w 315" name="T90"/>
                <a:gd fmla="*/ 93 h 104" name="T91"/>
                <a:gd fmla="*/ 71 w 315" name="T92"/>
                <a:gd fmla="*/ 93 h 104" name="T93"/>
                <a:gd fmla="*/ 60 w 315" name="T94"/>
                <a:gd fmla="*/ 93 h 104" name="T95"/>
                <a:gd fmla="*/ 45 w 315" name="T96"/>
                <a:gd fmla="*/ 85 h 104" name="T97"/>
                <a:gd fmla="*/ 30 w 315" name="T98"/>
                <a:gd fmla="*/ 74 h 104" name="T99"/>
                <a:gd fmla="*/ 23 w 315" name="T100"/>
                <a:gd fmla="*/ 63 h 104" name="T101"/>
                <a:gd fmla="*/ 12 w 315" name="T102"/>
                <a:gd fmla="*/ 52 h 104" name="T103"/>
                <a:gd fmla="*/ 8 w 315" name="T104"/>
                <a:gd fmla="*/ 37 h 104"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04" w="315">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15" name="Freeform 23"/>
            <p:cNvSpPr>
              <a:spLocks noEditPoints="1"/>
            </p:cNvSpPr>
            <p:nvPr/>
          </p:nvSpPr>
          <p:spPr bwMode="auto">
            <a:xfrm>
              <a:off x="6718320" y="3080759"/>
              <a:ext cx="23159" cy="19300"/>
            </a:xfrm>
            <a:custGeom>
              <a:gdLst>
                <a:gd fmla="*/ 0 w 18" name="T0"/>
                <a:gd fmla="*/ 8 h 15" name="T1"/>
                <a:gd fmla="*/ 3 w 18" name="T2"/>
                <a:gd fmla="*/ 8 h 15" name="T3"/>
                <a:gd fmla="*/ 3 w 18" name="T4"/>
                <a:gd fmla="*/ 8 h 15" name="T5"/>
                <a:gd fmla="*/ 7 w 18" name="T6"/>
                <a:gd fmla="*/ 11 h 15" name="T7"/>
                <a:gd fmla="*/ 11 w 18" name="T8"/>
                <a:gd fmla="*/ 15 h 15" name="T9"/>
                <a:gd fmla="*/ 11 w 18" name="T10"/>
                <a:gd fmla="*/ 15 h 15" name="T11"/>
                <a:gd fmla="*/ 11 w 18" name="T12"/>
                <a:gd fmla="*/ 8 h 15" name="T13"/>
                <a:gd fmla="*/ 11 w 18" name="T14"/>
                <a:gd fmla="*/ 4 h 15" name="T15"/>
                <a:gd fmla="*/ 14 w 18" name="T16"/>
                <a:gd fmla="*/ 4 h 15" name="T17"/>
                <a:gd fmla="*/ 14 w 18" name="T18"/>
                <a:gd fmla="*/ 4 h 15" name="T19"/>
                <a:gd fmla="*/ 14 w 18" name="T20"/>
                <a:gd fmla="*/ 0 h 15" name="T21"/>
                <a:gd fmla="*/ 11 w 18" name="T22"/>
                <a:gd fmla="*/ 0 h 15" name="T23"/>
                <a:gd fmla="*/ 7 w 18" name="T24"/>
                <a:gd fmla="*/ 4 h 15" name="T25"/>
                <a:gd fmla="*/ 0 w 18" name="T26"/>
                <a:gd fmla="*/ 8 h 15" name="T27"/>
                <a:gd fmla="*/ 0 w 18" name="T28"/>
                <a:gd fmla="*/ 8 h 15" name="T29"/>
                <a:gd fmla="*/ 0 w 18" name="T30"/>
                <a:gd fmla="*/ 8 h 15" name="T31"/>
                <a:gd fmla="*/ 14 w 18" name="T32"/>
                <a:gd fmla="*/ 4 h 15" name="T33"/>
                <a:gd fmla="*/ 14 w 18" name="T34"/>
                <a:gd fmla="*/ 8 h 15" name="T35"/>
                <a:gd fmla="*/ 14 w 18" name="T36"/>
                <a:gd fmla="*/ 11 h 15" name="T37"/>
                <a:gd fmla="*/ 18 w 18" name="T38"/>
                <a:gd fmla="*/ 11 h 15" name="T39"/>
                <a:gd fmla="*/ 18 w 18" name="T40"/>
                <a:gd fmla="*/ 11 h 15" name="T41"/>
                <a:gd fmla="*/ 18 w 18" name="T42"/>
                <a:gd fmla="*/ 4 h 15" name="T43"/>
                <a:gd fmla="*/ 14 w 18" name="T44"/>
                <a:gd fmla="*/ 4 h 15" name="T45"/>
                <a:gd fmla="*/ 14 w 18" name="T46"/>
                <a:gd fmla="*/ 4 h 15" name="T47"/>
                <a:gd fmla="*/ 14 w 18" name="T48"/>
                <a:gd fmla="*/ 4 h 15"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5" w="18">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16" name="Freeform 24"/>
            <p:cNvSpPr>
              <a:spLocks noEditPoints="1"/>
            </p:cNvSpPr>
            <p:nvPr/>
          </p:nvSpPr>
          <p:spPr bwMode="auto">
            <a:xfrm>
              <a:off x="6436547" y="2703775"/>
              <a:ext cx="176269" cy="306218"/>
            </a:xfrm>
            <a:custGeom>
              <a:gdLst>
                <a:gd fmla="*/ 4 w 137" name="T0"/>
                <a:gd fmla="*/ 11 h 238" name="T1"/>
                <a:gd fmla="*/ 15 w 137" name="T2"/>
                <a:gd fmla="*/ 15 h 238" name="T3"/>
                <a:gd fmla="*/ 22 w 137" name="T4"/>
                <a:gd fmla="*/ 11 h 238" name="T5"/>
                <a:gd fmla="*/ 37 w 137" name="T6"/>
                <a:gd fmla="*/ 11 h 238" name="T7"/>
                <a:gd fmla="*/ 52 w 137" name="T8"/>
                <a:gd fmla="*/ 0 h 238" name="T9"/>
                <a:gd fmla="*/ 67 w 137" name="T10"/>
                <a:gd fmla="*/ 8 h 238" name="T11"/>
                <a:gd fmla="*/ 74 w 137" name="T12"/>
                <a:gd fmla="*/ 11 h 238" name="T13"/>
                <a:gd fmla="*/ 82 w 137" name="T14"/>
                <a:gd fmla="*/ 26 h 238" name="T15"/>
                <a:gd fmla="*/ 96 w 137" name="T16"/>
                <a:gd fmla="*/ 26 h 238" name="T17"/>
                <a:gd fmla="*/ 96 w 137" name="T18"/>
                <a:gd fmla="*/ 34 h 238" name="T19"/>
                <a:gd fmla="*/ 85 w 137" name="T20"/>
                <a:gd fmla="*/ 37 h 238" name="T21"/>
                <a:gd fmla="*/ 78 w 137" name="T22"/>
                <a:gd fmla="*/ 41 h 238" name="T23"/>
                <a:gd fmla="*/ 74 w 137" name="T24"/>
                <a:gd fmla="*/ 41 h 238" name="T25"/>
                <a:gd fmla="*/ 74 w 137" name="T26"/>
                <a:gd fmla="*/ 48 h 238" name="T27"/>
                <a:gd fmla="*/ 67 w 137" name="T28"/>
                <a:gd fmla="*/ 56 h 238" name="T29"/>
                <a:gd fmla="*/ 63 w 137" name="T30"/>
                <a:gd fmla="*/ 59 h 238" name="T31"/>
                <a:gd fmla="*/ 63 w 137" name="T32"/>
                <a:gd fmla="*/ 74 h 238" name="T33"/>
                <a:gd fmla="*/ 71 w 137" name="T34"/>
                <a:gd fmla="*/ 82 h 238" name="T35"/>
                <a:gd fmla="*/ 78 w 137" name="T36"/>
                <a:gd fmla="*/ 93 h 238" name="T37"/>
                <a:gd fmla="*/ 89 w 137" name="T38"/>
                <a:gd fmla="*/ 104 h 238" name="T39"/>
                <a:gd fmla="*/ 119 w 137" name="T40"/>
                <a:gd fmla="*/ 126 h 238" name="T41"/>
                <a:gd fmla="*/ 122 w 137" name="T42"/>
                <a:gd fmla="*/ 134 h 238" name="T43"/>
                <a:gd fmla="*/ 126 w 137" name="T44"/>
                <a:gd fmla="*/ 149 h 238" name="T45"/>
                <a:gd fmla="*/ 130 w 137" name="T46"/>
                <a:gd fmla="*/ 160 h 238" name="T47"/>
                <a:gd fmla="*/ 134 w 137" name="T48"/>
                <a:gd fmla="*/ 167 h 238" name="T49"/>
                <a:gd fmla="*/ 134 w 137" name="T50"/>
                <a:gd fmla="*/ 171 h 238" name="T51"/>
                <a:gd fmla="*/ 130 w 137" name="T52"/>
                <a:gd fmla="*/ 178 h 238" name="T53"/>
                <a:gd fmla="*/ 130 w 137" name="T54"/>
                <a:gd fmla="*/ 189 h 238" name="T55"/>
                <a:gd fmla="*/ 122 w 137" name="T56"/>
                <a:gd fmla="*/ 200 h 238" name="T57"/>
                <a:gd fmla="*/ 111 w 137" name="T58"/>
                <a:gd fmla="*/ 208 h 238" name="T59"/>
                <a:gd fmla="*/ 93 w 137" name="T60"/>
                <a:gd fmla="*/ 212 h 238" name="T61"/>
                <a:gd fmla="*/ 89 w 137" name="T62"/>
                <a:gd fmla="*/ 208 h 238" name="T63"/>
                <a:gd fmla="*/ 93 w 137" name="T64"/>
                <a:gd fmla="*/ 212 h 238" name="T65"/>
                <a:gd fmla="*/ 89 w 137" name="T66"/>
                <a:gd fmla="*/ 219 h 238" name="T67"/>
                <a:gd fmla="*/ 82 w 137" name="T68"/>
                <a:gd fmla="*/ 219 h 238" name="T69"/>
                <a:gd fmla="*/ 82 w 137" name="T70"/>
                <a:gd fmla="*/ 226 h 238" name="T71"/>
                <a:gd fmla="*/ 74 w 137" name="T72"/>
                <a:gd fmla="*/ 230 h 238" name="T73"/>
                <a:gd fmla="*/ 63 w 137" name="T74"/>
                <a:gd fmla="*/ 238 h 238" name="T75"/>
                <a:gd fmla="*/ 63 w 137" name="T76"/>
                <a:gd fmla="*/ 234 h 238" name="T77"/>
                <a:gd fmla="*/ 63 w 137" name="T78"/>
                <a:gd fmla="*/ 226 h 238" name="T79"/>
                <a:gd fmla="*/ 67 w 137" name="T80"/>
                <a:gd fmla="*/ 215 h 238" name="T81"/>
                <a:gd fmla="*/ 56 w 137" name="T82"/>
                <a:gd fmla="*/ 212 h 238" name="T83"/>
                <a:gd fmla="*/ 63 w 137" name="T84"/>
                <a:gd fmla="*/ 204 h 238" name="T85"/>
                <a:gd fmla="*/ 82 w 137" name="T86"/>
                <a:gd fmla="*/ 200 h 238" name="T87"/>
                <a:gd fmla="*/ 82 w 137" name="T88"/>
                <a:gd fmla="*/ 197 h 238" name="T89"/>
                <a:gd fmla="*/ 89 w 137" name="T90"/>
                <a:gd fmla="*/ 186 h 238" name="T91"/>
                <a:gd fmla="*/ 104 w 137" name="T92"/>
                <a:gd fmla="*/ 174 h 238" name="T93"/>
                <a:gd fmla="*/ 100 w 137" name="T94"/>
                <a:gd fmla="*/ 152 h 238" name="T95"/>
                <a:gd fmla="*/ 100 w 137" name="T96"/>
                <a:gd fmla="*/ 141 h 238" name="T97"/>
                <a:gd fmla="*/ 100 w 137" name="T98"/>
                <a:gd fmla="*/ 126 h 238" name="T99"/>
                <a:gd fmla="*/ 96 w 137" name="T100"/>
                <a:gd fmla="*/ 119 h 238" name="T101"/>
                <a:gd fmla="*/ 89 w 137" name="T102"/>
                <a:gd fmla="*/ 111 h 238" name="T103"/>
                <a:gd fmla="*/ 82 w 137" name="T104"/>
                <a:gd fmla="*/ 104 h 238" name="T105"/>
                <a:gd fmla="*/ 67 w 137" name="T106"/>
                <a:gd fmla="*/ 93 h 238" name="T107"/>
                <a:gd fmla="*/ 48 w 137" name="T108"/>
                <a:gd fmla="*/ 78 h 238" name="T109"/>
                <a:gd fmla="*/ 41 w 137" name="T110"/>
                <a:gd fmla="*/ 71 h 238" name="T111"/>
                <a:gd fmla="*/ 45 w 137" name="T112"/>
                <a:gd fmla="*/ 59 h 238" name="T113"/>
                <a:gd fmla="*/ 48 w 137" name="T114"/>
                <a:gd fmla="*/ 48 h 238" name="T115"/>
                <a:gd fmla="*/ 37 w 137" name="T116"/>
                <a:gd fmla="*/ 41 h 238" name="T117"/>
                <a:gd fmla="*/ 11 w 137" name="T118"/>
                <a:gd fmla="*/ 34 h 238" name="T119"/>
                <a:gd fmla="*/ 0 w 137" name="T120"/>
                <a:gd fmla="*/ 19 h 238" name="T121"/>
                <a:gd fmla="*/ 48 w 137" name="T122"/>
                <a:gd fmla="*/ 215 h 238" name="T123"/>
                <a:gd fmla="*/ 48 w 137" name="T124"/>
                <a:gd fmla="*/ 208 h 23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38" w="137">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17" name="Freeform 25"/>
            <p:cNvSpPr/>
            <p:nvPr/>
          </p:nvSpPr>
          <p:spPr bwMode="auto">
            <a:xfrm>
              <a:off x="6460992" y="2885191"/>
              <a:ext cx="109364" cy="86205"/>
            </a:xfrm>
            <a:custGeom>
              <a:gdLst>
                <a:gd fmla="*/ 40 w 85" name="T0"/>
                <a:gd fmla="*/ 63 h 67" name="T1"/>
                <a:gd fmla="*/ 44 w 85" name="T2"/>
                <a:gd fmla="*/ 59 h 67" name="T3"/>
                <a:gd fmla="*/ 52 w 85" name="T4"/>
                <a:gd fmla="*/ 59 h 67" name="T5"/>
                <a:gd fmla="*/ 63 w 85" name="T6"/>
                <a:gd fmla="*/ 59 h 67" name="T7"/>
                <a:gd fmla="*/ 66 w 85" name="T8"/>
                <a:gd fmla="*/ 63 h 67" name="T9"/>
                <a:gd fmla="*/ 66 w 85" name="T10"/>
                <a:gd fmla="*/ 59 h 67" name="T11"/>
                <a:gd fmla="*/ 59 w 85" name="T12"/>
                <a:gd fmla="*/ 56 h 67" name="T13"/>
                <a:gd fmla="*/ 63 w 85" name="T14"/>
                <a:gd fmla="*/ 48 h 67" name="T15"/>
                <a:gd fmla="*/ 70 w 85" name="T16"/>
                <a:gd fmla="*/ 45 h 67" name="T17"/>
                <a:gd fmla="*/ 77 w 85" name="T18"/>
                <a:gd fmla="*/ 41 h 67" name="T19"/>
                <a:gd fmla="*/ 81 w 85" name="T20"/>
                <a:gd fmla="*/ 37 h 67" name="T21"/>
                <a:gd fmla="*/ 85 w 85" name="T22"/>
                <a:gd fmla="*/ 30 h 67" name="T23"/>
                <a:gd fmla="*/ 85 w 85" name="T24"/>
                <a:gd fmla="*/ 22 h 67" name="T25"/>
                <a:gd fmla="*/ 81 w 85" name="T26"/>
                <a:gd fmla="*/ 11 h 67" name="T27"/>
                <a:gd fmla="*/ 77 w 85" name="T28"/>
                <a:gd fmla="*/ 8 h 67" name="T29"/>
                <a:gd fmla="*/ 70 w 85" name="T30"/>
                <a:gd fmla="*/ 4 h 67" name="T31"/>
                <a:gd fmla="*/ 66 w 85" name="T32"/>
                <a:gd fmla="*/ 0 h 67" name="T33"/>
                <a:gd fmla="*/ 59 w 85" name="T34"/>
                <a:gd fmla="*/ 4 h 67" name="T35"/>
                <a:gd fmla="*/ 63 w 85" name="T36"/>
                <a:gd fmla="*/ 11 h 67" name="T37"/>
                <a:gd fmla="*/ 63 w 85" name="T38"/>
                <a:gd fmla="*/ 15 h 67" name="T39"/>
                <a:gd fmla="*/ 55 w 85" name="T40"/>
                <a:gd fmla="*/ 8 h 67" name="T41"/>
                <a:gd fmla="*/ 48 w 85" name="T42"/>
                <a:gd fmla="*/ 8 h 67" name="T43"/>
                <a:gd fmla="*/ 44 w 85" name="T44"/>
                <a:gd fmla="*/ 4 h 67" name="T45"/>
                <a:gd fmla="*/ 37 w 85" name="T46"/>
                <a:gd fmla="*/ 4 h 67" name="T47"/>
                <a:gd fmla="*/ 29 w 85" name="T48"/>
                <a:gd fmla="*/ 4 h 67" name="T49"/>
                <a:gd fmla="*/ 22 w 85" name="T50"/>
                <a:gd fmla="*/ 4 h 67" name="T51"/>
                <a:gd fmla="*/ 11 w 85" name="T52"/>
                <a:gd fmla="*/ 4 h 67" name="T53"/>
                <a:gd fmla="*/ 3 w 85" name="T54"/>
                <a:gd fmla="*/ 11 h 67" name="T55"/>
                <a:gd fmla="*/ 0 w 85" name="T56"/>
                <a:gd fmla="*/ 19 h 67" name="T57"/>
                <a:gd fmla="*/ 0 w 85" name="T58"/>
                <a:gd fmla="*/ 30 h 67" name="T59"/>
                <a:gd fmla="*/ 3 w 85" name="T60"/>
                <a:gd fmla="*/ 33 h 67" name="T61"/>
                <a:gd fmla="*/ 3 w 85" name="T62"/>
                <a:gd fmla="*/ 41 h 67" name="T63"/>
                <a:gd fmla="*/ 7 w 85" name="T64"/>
                <a:gd fmla="*/ 45 h 67" name="T65"/>
                <a:gd fmla="*/ 7 w 85" name="T66"/>
                <a:gd fmla="*/ 48 h 67" name="T67"/>
                <a:gd fmla="*/ 11 w 85" name="T68"/>
                <a:gd fmla="*/ 56 h 67" name="T69"/>
                <a:gd fmla="*/ 15 w 85" name="T70"/>
                <a:gd fmla="*/ 56 h 67" name="T71"/>
                <a:gd fmla="*/ 15 w 85" name="T72"/>
                <a:gd fmla="*/ 59 h 67" name="T73"/>
                <a:gd fmla="*/ 18 w 85" name="T74"/>
                <a:gd fmla="*/ 63 h 67" name="T75"/>
                <a:gd fmla="*/ 18 w 85" name="T76"/>
                <a:gd fmla="*/ 59 h 67" name="T77"/>
                <a:gd fmla="*/ 22 w 85" name="T78"/>
                <a:gd fmla="*/ 56 h 67" name="T79"/>
                <a:gd fmla="*/ 26 w 85" name="T80"/>
                <a:gd fmla="*/ 59 h 67" name="T81"/>
                <a:gd fmla="*/ 22 w 85" name="T82"/>
                <a:gd fmla="*/ 67 h 67" name="T83"/>
                <a:gd fmla="*/ 22 w 85" name="T84"/>
                <a:gd fmla="*/ 67 h 67" name="T85"/>
                <a:gd fmla="*/ 26 w 85" name="T86"/>
                <a:gd fmla="*/ 67 h 67" name="T87"/>
                <a:gd fmla="*/ 29 w 85" name="T88"/>
                <a:gd fmla="*/ 67 h 67" name="T89"/>
                <a:gd fmla="*/ 33 w 85" name="T90"/>
                <a:gd fmla="*/ 67 h 67"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67" w="85">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18" name="Freeform 26"/>
            <p:cNvSpPr/>
            <p:nvPr/>
          </p:nvSpPr>
          <p:spPr bwMode="auto">
            <a:xfrm>
              <a:off x="6394088" y="2723074"/>
              <a:ext cx="171122" cy="181415"/>
            </a:xfrm>
            <a:custGeom>
              <a:gdLst>
                <a:gd fmla="*/ 18 w 133" name="T0"/>
                <a:gd fmla="*/ 22 h 141" name="T1"/>
                <a:gd fmla="*/ 26 w 133" name="T2"/>
                <a:gd fmla="*/ 15 h 141" name="T3"/>
                <a:gd fmla="*/ 26 w 133" name="T4"/>
                <a:gd fmla="*/ 4 h 141" name="T5"/>
                <a:gd fmla="*/ 33 w 133" name="T6"/>
                <a:gd fmla="*/ 0 h 141" name="T7"/>
                <a:gd fmla="*/ 44 w 133" name="T8"/>
                <a:gd fmla="*/ 7 h 141" name="T9"/>
                <a:gd fmla="*/ 44 w 133" name="T10"/>
                <a:gd fmla="*/ 19 h 141" name="T11"/>
                <a:gd fmla="*/ 59 w 133" name="T12"/>
                <a:gd fmla="*/ 26 h 141" name="T13"/>
                <a:gd fmla="*/ 74 w 133" name="T14"/>
                <a:gd fmla="*/ 26 h 141" name="T15"/>
                <a:gd fmla="*/ 81 w 133" name="T16"/>
                <a:gd fmla="*/ 33 h 141" name="T17"/>
                <a:gd fmla="*/ 85 w 133" name="T18"/>
                <a:gd fmla="*/ 37 h 141" name="T19"/>
                <a:gd fmla="*/ 78 w 133" name="T20"/>
                <a:gd fmla="*/ 44 h 141" name="T21"/>
                <a:gd fmla="*/ 70 w 133" name="T22"/>
                <a:gd fmla="*/ 48 h 141" name="T23"/>
                <a:gd fmla="*/ 70 w 133" name="T24"/>
                <a:gd fmla="*/ 56 h 141" name="T25"/>
                <a:gd fmla="*/ 74 w 133" name="T26"/>
                <a:gd fmla="*/ 63 h 141" name="T27"/>
                <a:gd fmla="*/ 89 w 133" name="T28"/>
                <a:gd fmla="*/ 67 h 141" name="T29"/>
                <a:gd fmla="*/ 100 w 133" name="T30"/>
                <a:gd fmla="*/ 78 h 141" name="T31"/>
                <a:gd fmla="*/ 107 w 133" name="T32"/>
                <a:gd fmla="*/ 89 h 141" name="T33"/>
                <a:gd fmla="*/ 115 w 133" name="T34"/>
                <a:gd fmla="*/ 93 h 141" name="T35"/>
                <a:gd fmla="*/ 118 w 133" name="T36"/>
                <a:gd fmla="*/ 96 h 141" name="T37"/>
                <a:gd fmla="*/ 122 w 133" name="T38"/>
                <a:gd fmla="*/ 100 h 141" name="T39"/>
                <a:gd fmla="*/ 129 w 133" name="T40"/>
                <a:gd fmla="*/ 104 h 141" name="T41"/>
                <a:gd fmla="*/ 133 w 133" name="T42"/>
                <a:gd fmla="*/ 108 h 141" name="T43"/>
                <a:gd fmla="*/ 133 w 133" name="T44"/>
                <a:gd fmla="*/ 111 h 141" name="T45"/>
                <a:gd fmla="*/ 129 w 133" name="T46"/>
                <a:gd fmla="*/ 122 h 141" name="T47"/>
                <a:gd fmla="*/ 129 w 133" name="T48"/>
                <a:gd fmla="*/ 134 h 141" name="T49"/>
                <a:gd fmla="*/ 122 w 133" name="T50"/>
                <a:gd fmla="*/ 130 h 141" name="T51"/>
                <a:gd fmla="*/ 111 w 133" name="T52"/>
                <a:gd fmla="*/ 130 h 141" name="T53"/>
                <a:gd fmla="*/ 115 w 133" name="T54"/>
                <a:gd fmla="*/ 141 h 141" name="T55"/>
                <a:gd fmla="*/ 107 w 133" name="T56"/>
                <a:gd fmla="*/ 134 h 141" name="T57"/>
                <a:gd fmla="*/ 96 w 133" name="T58"/>
                <a:gd fmla="*/ 130 h 141" name="T59"/>
                <a:gd fmla="*/ 100 w 133" name="T60"/>
                <a:gd fmla="*/ 122 h 141" name="T61"/>
                <a:gd fmla="*/ 100 w 133" name="T62"/>
                <a:gd fmla="*/ 115 h 141" name="T63"/>
                <a:gd fmla="*/ 96 w 133" name="T64"/>
                <a:gd fmla="*/ 108 h 141" name="T65"/>
                <a:gd fmla="*/ 92 w 133" name="T66"/>
                <a:gd fmla="*/ 104 h 141" name="T67"/>
                <a:gd fmla="*/ 85 w 133" name="T68"/>
                <a:gd fmla="*/ 96 h 141" name="T69"/>
                <a:gd fmla="*/ 85 w 133" name="T70"/>
                <a:gd fmla="*/ 89 h 141" name="T71"/>
                <a:gd fmla="*/ 81 w 133" name="T72"/>
                <a:gd fmla="*/ 78 h 141" name="T73"/>
                <a:gd fmla="*/ 63 w 133" name="T74"/>
                <a:gd fmla="*/ 67 h 141" name="T75"/>
                <a:gd fmla="*/ 48 w 133" name="T76"/>
                <a:gd fmla="*/ 78 h 141" name="T77"/>
                <a:gd fmla="*/ 37 w 133" name="T78"/>
                <a:gd fmla="*/ 70 h 141" name="T79"/>
                <a:gd fmla="*/ 26 w 133" name="T80"/>
                <a:gd fmla="*/ 78 h 141" name="T81"/>
                <a:gd fmla="*/ 22 w 133" name="T82"/>
                <a:gd fmla="*/ 67 h 141" name="T83"/>
                <a:gd fmla="*/ 22 w 133" name="T84"/>
                <a:gd fmla="*/ 59 h 141" name="T85"/>
                <a:gd fmla="*/ 22 w 133" name="T86"/>
                <a:gd fmla="*/ 48 h 141" name="T87"/>
                <a:gd fmla="*/ 11 w 133" name="T88"/>
                <a:gd fmla="*/ 52 h 141" name="T89"/>
                <a:gd fmla="*/ 11 w 133" name="T90"/>
                <a:gd fmla="*/ 41 h 141" name="T91"/>
                <a:gd fmla="*/ 0 w 133" name="T92"/>
                <a:gd fmla="*/ 33 h 141" name="T93"/>
                <a:gd fmla="*/ 7 w 133" name="T94"/>
                <a:gd fmla="*/ 26 h 141" name="T95"/>
                <a:gd fmla="*/ 7 w 133" name="T96"/>
                <a:gd fmla="*/ 19 h 141"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41" w="133">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19" name="Freeform 27"/>
            <p:cNvSpPr>
              <a:spLocks noEditPoints="1"/>
            </p:cNvSpPr>
            <p:nvPr/>
          </p:nvSpPr>
          <p:spPr bwMode="auto">
            <a:xfrm>
              <a:off x="6346483" y="2765533"/>
              <a:ext cx="181415" cy="301072"/>
            </a:xfrm>
            <a:custGeom>
              <a:gdLst>
                <a:gd fmla="*/ 13 w 38" name="T0"/>
                <a:gd fmla="*/ 3 h 63" name="T1"/>
                <a:gd fmla="*/ 16 w 38" name="T2"/>
                <a:gd fmla="*/ 4 h 63" name="T3"/>
                <a:gd fmla="*/ 16 w 38" name="T4"/>
                <a:gd fmla="*/ 8 h 63" name="T5"/>
                <a:gd fmla="*/ 18 w 38" name="T6"/>
                <a:gd fmla="*/ 12 h 63" name="T7"/>
                <a:gd fmla="*/ 23 w 38" name="T8"/>
                <a:gd fmla="*/ 12 h 63" name="T9"/>
                <a:gd fmla="*/ 30 w 38" name="T10"/>
                <a:gd fmla="*/ 11 h 63" name="T11"/>
                <a:gd fmla="*/ 33 w 38" name="T12"/>
                <a:gd fmla="*/ 15 h 63" name="T13"/>
                <a:gd fmla="*/ 35 w 38" name="T14"/>
                <a:gd fmla="*/ 19 h 63" name="T15"/>
                <a:gd fmla="*/ 38 w 38" name="T16"/>
                <a:gd fmla="*/ 21 h 63" name="T17"/>
                <a:gd fmla="*/ 37 w 38" name="T18"/>
                <a:gd fmla="*/ 25 h 63" name="T19"/>
                <a:gd fmla="*/ 33 w 38" name="T20"/>
                <a:gd fmla="*/ 26 h 63" name="T21"/>
                <a:gd fmla="*/ 27 w 38" name="T22"/>
                <a:gd fmla="*/ 26 h 63" name="T23"/>
                <a:gd fmla="*/ 24 w 38" name="T24"/>
                <a:gd fmla="*/ 31 h 63" name="T25"/>
                <a:gd fmla="*/ 25 w 38" name="T26"/>
                <a:gd fmla="*/ 36 h 63" name="T27"/>
                <a:gd fmla="*/ 23 w 38" name="T28"/>
                <a:gd fmla="*/ 36 h 63" name="T29"/>
                <a:gd fmla="*/ 21 w 38" name="T30"/>
                <a:gd fmla="*/ 34 h 63" name="T31"/>
                <a:gd fmla="*/ 19 w 38" name="T32"/>
                <a:gd fmla="*/ 34 h 63" name="T33"/>
                <a:gd fmla="*/ 17 w 38" name="T34"/>
                <a:gd fmla="*/ 33 h 63" name="T35"/>
                <a:gd fmla="*/ 16 w 38" name="T36"/>
                <a:gd fmla="*/ 31 h 63" name="T37"/>
                <a:gd fmla="*/ 14 w 38" name="T38"/>
                <a:gd fmla="*/ 31 h 63" name="T39"/>
                <a:gd fmla="*/ 13 w 38" name="T40"/>
                <a:gd fmla="*/ 31 h 63" name="T41"/>
                <a:gd fmla="*/ 13 w 38" name="T42"/>
                <a:gd fmla="*/ 34 h 63" name="T43"/>
                <a:gd fmla="*/ 12 w 38" name="T44"/>
                <a:gd fmla="*/ 38 h 63" name="T45"/>
                <a:gd fmla="*/ 10 w 38" name="T46"/>
                <a:gd fmla="*/ 44 h 63" name="T47"/>
                <a:gd fmla="*/ 10 w 38" name="T48"/>
                <a:gd fmla="*/ 46 h 63" name="T49"/>
                <a:gd fmla="*/ 12 w 38" name="T50"/>
                <a:gd fmla="*/ 49 h 63" name="T51"/>
                <a:gd fmla="*/ 13 w 38" name="T52"/>
                <a:gd fmla="*/ 49 h 63" name="T53"/>
                <a:gd fmla="*/ 15 w 38" name="T54"/>
                <a:gd fmla="*/ 52 h 63" name="T55"/>
                <a:gd fmla="*/ 16 w 38" name="T56"/>
                <a:gd fmla="*/ 52 h 63" name="T57"/>
                <a:gd fmla="*/ 17 w 38" name="T58"/>
                <a:gd fmla="*/ 55 h 63" name="T59"/>
                <a:gd fmla="*/ 17 w 38" name="T60"/>
                <a:gd fmla="*/ 56 h 63" name="T61"/>
                <a:gd fmla="*/ 20 w 38" name="T62"/>
                <a:gd fmla="*/ 59 h 63" name="T63"/>
                <a:gd fmla="*/ 23 w 38" name="T64"/>
                <a:gd fmla="*/ 61 h 63" name="T65"/>
                <a:gd fmla="*/ 23 w 38" name="T66"/>
                <a:gd fmla="*/ 63 h 63" name="T67"/>
                <a:gd fmla="*/ 19 w 38" name="T68"/>
                <a:gd fmla="*/ 62 h 63" name="T69"/>
                <a:gd fmla="*/ 18 w 38" name="T70"/>
                <a:gd fmla="*/ 60 h 63" name="T71"/>
                <a:gd fmla="*/ 15 w 38" name="T72"/>
                <a:gd fmla="*/ 60 h 63" name="T73"/>
                <a:gd fmla="*/ 13 w 38" name="T74"/>
                <a:gd fmla="*/ 57 h 63" name="T75"/>
                <a:gd fmla="*/ 10 w 38" name="T76"/>
                <a:gd fmla="*/ 55 h 63" name="T77"/>
                <a:gd fmla="*/ 8 w 38" name="T78"/>
                <a:gd fmla="*/ 52 h 63" name="T79"/>
                <a:gd fmla="*/ 6 w 38" name="T80"/>
                <a:gd fmla="*/ 51 h 63" name="T81"/>
                <a:gd fmla="*/ 7 w 38" name="T82"/>
                <a:gd fmla="*/ 48 h 63" name="T83"/>
                <a:gd fmla="*/ 8 w 38" name="T84"/>
                <a:gd fmla="*/ 45 h 63" name="T85"/>
                <a:gd fmla="*/ 9 w 38" name="T86"/>
                <a:gd fmla="*/ 42 h 63" name="T87"/>
                <a:gd fmla="*/ 11 w 38" name="T88"/>
                <a:gd fmla="*/ 36 h 63" name="T89"/>
                <a:gd fmla="*/ 10 w 38" name="T90"/>
                <a:gd fmla="*/ 31 h 63" name="T91"/>
                <a:gd fmla="*/ 7 w 38" name="T92"/>
                <a:gd fmla="*/ 26 h 63" name="T93"/>
                <a:gd fmla="*/ 6 w 38" name="T94"/>
                <a:gd fmla="*/ 22 h 63" name="T95"/>
                <a:gd fmla="*/ 6 w 38" name="T96"/>
                <a:gd fmla="*/ 18 h 63" name="T97"/>
                <a:gd fmla="*/ 2 w 38" name="T98"/>
                <a:gd fmla="*/ 13 h 63" name="T99"/>
                <a:gd fmla="*/ 0 w 38" name="T100"/>
                <a:gd fmla="*/ 10 h 63" name="T101"/>
                <a:gd fmla="*/ 2 w 38" name="T102"/>
                <a:gd fmla="*/ 6 h 63" name="T103"/>
                <a:gd fmla="*/ 6 w 38" name="T104"/>
                <a:gd fmla="*/ 4 h 63" name="T105"/>
                <a:gd fmla="*/ 9 w 38" name="T106"/>
                <a:gd fmla="*/ 2 h 63" name="T107"/>
                <a:gd fmla="*/ 10 w 38" name="T108"/>
                <a:gd fmla="*/ 0 h 63" name="T109"/>
                <a:gd fmla="*/ 13 w 38" name="T110"/>
                <a:gd fmla="*/ 59 h 63" name="T111"/>
                <a:gd fmla="*/ 10 w 38" name="T112"/>
                <a:gd fmla="*/ 55 h 63" name="T113"/>
                <a:gd fmla="*/ 7 w 38" name="T114"/>
                <a:gd fmla="*/ 55 h 63" name="T115"/>
                <a:gd fmla="*/ 23 w 38" name="T116"/>
                <a:gd fmla="*/ 37 h 63" name="T117"/>
                <a:gd fmla="*/ 13 w 38" name="T118"/>
                <a:gd fmla="*/ 46 h 63" name="T119"/>
                <a:gd fmla="*/ 14 w 38" name="T120"/>
                <a:gd fmla="*/ 48 h 6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2" w="38">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20" name="Freeform 28"/>
            <p:cNvSpPr>
              <a:spLocks noEditPoints="1"/>
            </p:cNvSpPr>
            <p:nvPr/>
          </p:nvSpPr>
          <p:spPr bwMode="auto">
            <a:xfrm>
              <a:off x="6226826" y="2603418"/>
              <a:ext cx="190421" cy="382130"/>
            </a:xfrm>
            <a:custGeom>
              <a:gdLst>
                <a:gd fmla="*/ 82 w 148" name="T0"/>
                <a:gd fmla="*/ 4 h 297" name="T1"/>
                <a:gd fmla="*/ 97 w 148" name="T2"/>
                <a:gd fmla="*/ 22 h 297" name="T3"/>
                <a:gd fmla="*/ 89 w 148" name="T4"/>
                <a:gd fmla="*/ 41 h 297" name="T5"/>
                <a:gd fmla="*/ 85 w 148" name="T6"/>
                <a:gd fmla="*/ 48 h 297" name="T7"/>
                <a:gd fmla="*/ 85 w 148" name="T8"/>
                <a:gd fmla="*/ 63 h 297" name="T9"/>
                <a:gd fmla="*/ 100 w 148" name="T10"/>
                <a:gd fmla="*/ 71 h 297" name="T11"/>
                <a:gd fmla="*/ 108 w 148" name="T12"/>
                <a:gd fmla="*/ 78 h 297" name="T13"/>
                <a:gd fmla="*/ 122 w 148" name="T14"/>
                <a:gd fmla="*/ 86 h 297" name="T15"/>
                <a:gd fmla="*/ 115 w 148" name="T16"/>
                <a:gd fmla="*/ 100 h 297" name="T17"/>
                <a:gd fmla="*/ 126 w 148" name="T18"/>
                <a:gd fmla="*/ 104 h 297" name="T19"/>
                <a:gd fmla="*/ 148 w 148" name="T20"/>
                <a:gd fmla="*/ 108 h 297" name="T21"/>
                <a:gd fmla="*/ 137 w 148" name="T22"/>
                <a:gd fmla="*/ 119 h 297" name="T23"/>
                <a:gd fmla="*/ 122 w 148" name="T24"/>
                <a:gd fmla="*/ 130 h 297" name="T25"/>
                <a:gd fmla="*/ 115 w 148" name="T26"/>
                <a:gd fmla="*/ 141 h 297" name="T27"/>
                <a:gd fmla="*/ 97 w 148" name="T28"/>
                <a:gd fmla="*/ 152 h 297" name="T29"/>
                <a:gd fmla="*/ 93 w 148" name="T30"/>
                <a:gd fmla="*/ 163 h 297" name="T31"/>
                <a:gd fmla="*/ 111 w 148" name="T32"/>
                <a:gd fmla="*/ 186 h 297" name="T33"/>
                <a:gd fmla="*/ 115 w 148" name="T34"/>
                <a:gd fmla="*/ 201 h 297" name="T35"/>
                <a:gd fmla="*/ 119 w 148" name="T36"/>
                <a:gd fmla="*/ 223 h 297" name="T37"/>
                <a:gd fmla="*/ 130 w 148" name="T38"/>
                <a:gd fmla="*/ 245 h 297" name="T39"/>
                <a:gd fmla="*/ 134 w 148" name="T40"/>
                <a:gd fmla="*/ 267 h 297" name="T41"/>
                <a:gd fmla="*/ 122 w 148" name="T42"/>
                <a:gd fmla="*/ 290 h 297" name="T43"/>
                <a:gd fmla="*/ 119 w 148" name="T44"/>
                <a:gd fmla="*/ 286 h 297" name="T45"/>
                <a:gd fmla="*/ 122 w 148" name="T46"/>
                <a:gd fmla="*/ 278 h 297" name="T47"/>
                <a:gd fmla="*/ 122 w 148" name="T48"/>
                <a:gd fmla="*/ 264 h 297" name="T49"/>
                <a:gd fmla="*/ 119 w 148" name="T50"/>
                <a:gd fmla="*/ 241 h 297" name="T51"/>
                <a:gd fmla="*/ 111 w 148" name="T52"/>
                <a:gd fmla="*/ 238 h 297" name="T53"/>
                <a:gd fmla="*/ 104 w 148" name="T54"/>
                <a:gd fmla="*/ 219 h 297" name="T55"/>
                <a:gd fmla="*/ 100 w 148" name="T56"/>
                <a:gd fmla="*/ 197 h 297" name="T57"/>
                <a:gd fmla="*/ 97 w 148" name="T58"/>
                <a:gd fmla="*/ 193 h 297" name="T59"/>
                <a:gd fmla="*/ 85 w 148" name="T60"/>
                <a:gd fmla="*/ 178 h 297" name="T61"/>
                <a:gd fmla="*/ 85 w 148" name="T62"/>
                <a:gd fmla="*/ 182 h 297" name="T63"/>
                <a:gd fmla="*/ 74 w 148" name="T64"/>
                <a:gd fmla="*/ 189 h 297" name="T65"/>
                <a:gd fmla="*/ 71 w 148" name="T66"/>
                <a:gd fmla="*/ 193 h 297" name="T67"/>
                <a:gd fmla="*/ 56 w 148" name="T68"/>
                <a:gd fmla="*/ 201 h 297" name="T69"/>
                <a:gd fmla="*/ 48 w 148" name="T70"/>
                <a:gd fmla="*/ 204 h 297" name="T71"/>
                <a:gd fmla="*/ 45 w 148" name="T72"/>
                <a:gd fmla="*/ 197 h 297" name="T73"/>
                <a:gd fmla="*/ 48 w 148" name="T74"/>
                <a:gd fmla="*/ 178 h 297" name="T75"/>
                <a:gd fmla="*/ 41 w 148" name="T76"/>
                <a:gd fmla="*/ 163 h 297" name="T77"/>
                <a:gd fmla="*/ 30 w 148" name="T78"/>
                <a:gd fmla="*/ 149 h 297" name="T79"/>
                <a:gd fmla="*/ 23 w 148" name="T80"/>
                <a:gd fmla="*/ 145 h 297" name="T81"/>
                <a:gd fmla="*/ 26 w 148" name="T82"/>
                <a:gd fmla="*/ 149 h 297" name="T83"/>
                <a:gd fmla="*/ 26 w 148" name="T84"/>
                <a:gd fmla="*/ 137 h 297" name="T85"/>
                <a:gd fmla="*/ 15 w 148" name="T86"/>
                <a:gd fmla="*/ 134 h 297" name="T87"/>
                <a:gd fmla="*/ 11 w 148" name="T88"/>
                <a:gd fmla="*/ 134 h 297" name="T89"/>
                <a:gd fmla="*/ 4 w 148" name="T90"/>
                <a:gd fmla="*/ 115 h 297" name="T91"/>
                <a:gd fmla="*/ 11 w 148" name="T92"/>
                <a:gd fmla="*/ 104 h 297" name="T93"/>
                <a:gd fmla="*/ 19 w 148" name="T94"/>
                <a:gd fmla="*/ 86 h 297" name="T95"/>
                <a:gd fmla="*/ 26 w 148" name="T96"/>
                <a:gd fmla="*/ 71 h 297" name="T97"/>
                <a:gd fmla="*/ 34 w 148" name="T98"/>
                <a:gd fmla="*/ 41 h 297" name="T99"/>
                <a:gd fmla="*/ 48 w 148" name="T100"/>
                <a:gd fmla="*/ 15 h 297" name="T101"/>
                <a:gd fmla="*/ 67 w 148" name="T102"/>
                <a:gd fmla="*/ 8 h 297" name="T103"/>
                <a:gd fmla="*/ 23 w 148" name="T104"/>
                <a:gd fmla="*/ 156 h 297"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297" w="148">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21" name="Freeform 29"/>
            <p:cNvSpPr>
              <a:spLocks noEditPoints="1"/>
            </p:cNvSpPr>
            <p:nvPr/>
          </p:nvSpPr>
          <p:spPr bwMode="auto">
            <a:xfrm>
              <a:off x="5983653" y="2985548"/>
              <a:ext cx="47606" cy="81058"/>
            </a:xfrm>
            <a:custGeom>
              <a:gdLst>
                <a:gd fmla="*/ 0 w 37" name="T0"/>
                <a:gd fmla="*/ 26 h 63" name="T1"/>
                <a:gd fmla="*/ 4 w 37" name="T2"/>
                <a:gd fmla="*/ 22 h 63" name="T3"/>
                <a:gd fmla="*/ 0 w 37" name="T4"/>
                <a:gd fmla="*/ 26 h 63" name="T5"/>
                <a:gd fmla="*/ 0 w 37" name="T6"/>
                <a:gd fmla="*/ 30 h 63" name="T7"/>
                <a:gd fmla="*/ 8 w 37" name="T8"/>
                <a:gd fmla="*/ 4 h 63" name="T9"/>
                <a:gd fmla="*/ 0 w 37" name="T10"/>
                <a:gd fmla="*/ 0 h 63" name="T11"/>
                <a:gd fmla="*/ 8 w 37" name="T12"/>
                <a:gd fmla="*/ 0 h 63" name="T13"/>
                <a:gd fmla="*/ 8 w 37" name="T14"/>
                <a:gd fmla="*/ 4 h 63" name="T15"/>
                <a:gd fmla="*/ 8 w 37" name="T16"/>
                <a:gd fmla="*/ 4 h 63" name="T17"/>
                <a:gd fmla="*/ 12 w 37" name="T18"/>
                <a:gd fmla="*/ 4 h 63" name="T19"/>
                <a:gd fmla="*/ 15 w 37" name="T20"/>
                <a:gd fmla="*/ 7 h 63" name="T21"/>
                <a:gd fmla="*/ 15 w 37" name="T22"/>
                <a:gd fmla="*/ 7 h 63" name="T23"/>
                <a:gd fmla="*/ 12 w 37" name="T24"/>
                <a:gd fmla="*/ 7 h 63" name="T25"/>
                <a:gd fmla="*/ 8 w 37" name="T26"/>
                <a:gd fmla="*/ 4 h 63" name="T27"/>
                <a:gd fmla="*/ 8 w 37" name="T28"/>
                <a:gd fmla="*/ 4 h 63" name="T29"/>
                <a:gd fmla="*/ 12 w 37" name="T30"/>
                <a:gd fmla="*/ 4 h 63" name="T31"/>
                <a:gd fmla="*/ 8 w 37" name="T32"/>
                <a:gd fmla="*/ 7 h 63" name="T33"/>
                <a:gd fmla="*/ 8 w 37" name="T34"/>
                <a:gd fmla="*/ 7 h 63" name="T35"/>
                <a:gd fmla="*/ 8 w 37" name="T36"/>
                <a:gd fmla="*/ 11 h 63" name="T37"/>
                <a:gd fmla="*/ 4 w 37" name="T38"/>
                <a:gd fmla="*/ 15 h 63" name="T39"/>
                <a:gd fmla="*/ 4 w 37" name="T40"/>
                <a:gd fmla="*/ 11 h 63" name="T41"/>
                <a:gd fmla="*/ 0 w 37" name="T42"/>
                <a:gd fmla="*/ 15 h 63" name="T43"/>
                <a:gd fmla="*/ 4 w 37" name="T44"/>
                <a:gd fmla="*/ 15 h 63" name="T45"/>
                <a:gd fmla="*/ 4 w 37" name="T46"/>
                <a:gd fmla="*/ 19 h 63" name="T47"/>
                <a:gd fmla="*/ 4 w 37" name="T48"/>
                <a:gd fmla="*/ 26 h 63" name="T49"/>
                <a:gd fmla="*/ 0 w 37" name="T50"/>
                <a:gd fmla="*/ 33 h 63" name="T51"/>
                <a:gd fmla="*/ 4 w 37" name="T52"/>
                <a:gd fmla="*/ 41 h 63" name="T53"/>
                <a:gd fmla="*/ 4 w 37" name="T54"/>
                <a:gd fmla="*/ 48 h 63" name="T55"/>
                <a:gd fmla="*/ 8 w 37" name="T56"/>
                <a:gd fmla="*/ 59 h 63" name="T57"/>
                <a:gd fmla="*/ 15 w 37" name="T58"/>
                <a:gd fmla="*/ 59 h 63" name="T59"/>
                <a:gd fmla="*/ 26 w 37" name="T60"/>
                <a:gd fmla="*/ 59 h 63" name="T61"/>
                <a:gd fmla="*/ 34 w 37" name="T62"/>
                <a:gd fmla="*/ 48 h 63" name="T63"/>
                <a:gd fmla="*/ 37 w 37" name="T64"/>
                <a:gd fmla="*/ 45 h 63" name="T65"/>
                <a:gd fmla="*/ 37 w 37" name="T66"/>
                <a:gd fmla="*/ 41 h 63" name="T67"/>
                <a:gd fmla="*/ 37 w 37" name="T68"/>
                <a:gd fmla="*/ 37 h 63" name="T69"/>
                <a:gd fmla="*/ 30 w 37" name="T70"/>
                <a:gd fmla="*/ 26 h 63" name="T71"/>
                <a:gd fmla="*/ 26 w 37" name="T72"/>
                <a:gd fmla="*/ 22 h 63" name="T73"/>
                <a:gd fmla="*/ 23 w 37" name="T74"/>
                <a:gd fmla="*/ 22 h 63" name="T75"/>
                <a:gd fmla="*/ 26 w 37" name="T76"/>
                <a:gd fmla="*/ 19 h 63" name="T77"/>
                <a:gd fmla="*/ 23 w 37" name="T78"/>
                <a:gd fmla="*/ 15 h 63" name="T79"/>
                <a:gd fmla="*/ 19 w 37" name="T80"/>
                <a:gd fmla="*/ 11 h 63" name="T81"/>
                <a:gd fmla="*/ 19 w 37" name="T82"/>
                <a:gd fmla="*/ 11 h 63" name="T83"/>
                <a:gd fmla="*/ 12 w 37" name="T84"/>
                <a:gd fmla="*/ 7 h 63" name="T85"/>
                <a:gd fmla="*/ 12 w 37" name="T86"/>
                <a:gd fmla="*/ 7 h 63"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62" w="37">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22" name="Freeform 30"/>
            <p:cNvSpPr>
              <a:spLocks noEditPoints="1"/>
            </p:cNvSpPr>
            <p:nvPr/>
          </p:nvSpPr>
          <p:spPr bwMode="auto">
            <a:xfrm>
              <a:off x="5722468" y="2494055"/>
              <a:ext cx="595711" cy="530092"/>
            </a:xfrm>
            <a:custGeom>
              <a:gdLst>
                <a:gd fmla="*/ 155 w 463" name="T0"/>
                <a:gd fmla="*/ 37 h 412" name="T1"/>
                <a:gd fmla="*/ 181 w 463" name="T2"/>
                <a:gd fmla="*/ 48 h 412" name="T3"/>
                <a:gd fmla="*/ 189 w 463" name="T4"/>
                <a:gd fmla="*/ 82 h 412" name="T5"/>
                <a:gd fmla="*/ 240 w 463" name="T6"/>
                <a:gd fmla="*/ 100 h 412" name="T7"/>
                <a:gd fmla="*/ 300 w 463" name="T8"/>
                <a:gd fmla="*/ 111 h 412" name="T9"/>
                <a:gd fmla="*/ 322 w 463" name="T10"/>
                <a:gd fmla="*/ 93 h 412" name="T11"/>
                <a:gd fmla="*/ 348 w 463" name="T12"/>
                <a:gd fmla="*/ 111 h 412" name="T13"/>
                <a:gd fmla="*/ 370 w 463" name="T14"/>
                <a:gd fmla="*/ 93 h 412" name="T15"/>
                <a:gd fmla="*/ 392 w 463" name="T16"/>
                <a:gd fmla="*/ 78 h 412" name="T17"/>
                <a:gd fmla="*/ 429 w 463" name="T18"/>
                <a:gd fmla="*/ 67 h 412" name="T19"/>
                <a:gd fmla="*/ 444 w 463" name="T20"/>
                <a:gd fmla="*/ 70 h 412" name="T21"/>
                <a:gd fmla="*/ 459 w 463" name="T22"/>
                <a:gd fmla="*/ 85 h 412" name="T23"/>
                <a:gd fmla="*/ 437 w 463" name="T24"/>
                <a:gd fmla="*/ 107 h 412" name="T25"/>
                <a:gd fmla="*/ 422 w 463" name="T26"/>
                <a:gd fmla="*/ 152 h 412" name="T27"/>
                <a:gd fmla="*/ 407 w 463" name="T28"/>
                <a:gd fmla="*/ 178 h 412" name="T29"/>
                <a:gd fmla="*/ 400 w 463" name="T30"/>
                <a:gd fmla="*/ 189 h 412" name="T31"/>
                <a:gd fmla="*/ 385 w 463" name="T32"/>
                <a:gd fmla="*/ 159 h 412" name="T33"/>
                <a:gd fmla="*/ 377 w 463" name="T34"/>
                <a:gd fmla="*/ 167 h 412" name="T35"/>
                <a:gd fmla="*/ 381 w 463" name="T36"/>
                <a:gd fmla="*/ 152 h 412" name="T37"/>
                <a:gd fmla="*/ 377 w 463" name="T38"/>
                <a:gd fmla="*/ 133 h 412" name="T39"/>
                <a:gd fmla="*/ 344 w 463" name="T40"/>
                <a:gd fmla="*/ 126 h 412" name="T41"/>
                <a:gd fmla="*/ 333 w 463" name="T42"/>
                <a:gd fmla="*/ 119 h 412" name="T43"/>
                <a:gd fmla="*/ 322 w 463" name="T44"/>
                <a:gd fmla="*/ 115 h 412" name="T45"/>
                <a:gd fmla="*/ 329 w 463" name="T46"/>
                <a:gd fmla="*/ 133 h 412" name="T47"/>
                <a:gd fmla="*/ 333 w 463" name="T48"/>
                <a:gd fmla="*/ 167 h 412" name="T49"/>
                <a:gd fmla="*/ 337 w 463" name="T50"/>
                <a:gd fmla="*/ 197 h 412" name="T51"/>
                <a:gd fmla="*/ 326 w 463" name="T52"/>
                <a:gd fmla="*/ 193 h 412" name="T53"/>
                <a:gd fmla="*/ 322 w 463" name="T54"/>
                <a:gd fmla="*/ 193 h 412" name="T55"/>
                <a:gd fmla="*/ 303 w 463" name="T56"/>
                <a:gd fmla="*/ 215 h 412" name="T57"/>
                <a:gd fmla="*/ 285 w 463" name="T58"/>
                <a:gd fmla="*/ 226 h 412" name="T59"/>
                <a:gd fmla="*/ 255 w 463" name="T60"/>
                <a:gd fmla="*/ 260 h 412" name="T61"/>
                <a:gd fmla="*/ 222 w 463" name="T62"/>
                <a:gd fmla="*/ 286 h 412" name="T63"/>
                <a:gd fmla="*/ 207 w 463" name="T64"/>
                <a:gd fmla="*/ 315 h 412" name="T65"/>
                <a:gd fmla="*/ 203 w 463" name="T66"/>
                <a:gd fmla="*/ 378 h 412" name="T67"/>
                <a:gd fmla="*/ 196 w 463" name="T68"/>
                <a:gd fmla="*/ 393 h 412" name="T69"/>
                <a:gd fmla="*/ 178 w 463" name="T70"/>
                <a:gd fmla="*/ 408 h 412" name="T71"/>
                <a:gd fmla="*/ 141 w 463" name="T72"/>
                <a:gd fmla="*/ 371 h 412" name="T73"/>
                <a:gd fmla="*/ 118 w 463" name="T74"/>
                <a:gd fmla="*/ 334 h 412" name="T75"/>
                <a:gd fmla="*/ 100 w 463" name="T76"/>
                <a:gd fmla="*/ 297 h 412" name="T77"/>
                <a:gd fmla="*/ 85 w 463" name="T78"/>
                <a:gd fmla="*/ 252 h 412" name="T79"/>
                <a:gd fmla="*/ 78 w 463" name="T80"/>
                <a:gd fmla="*/ 219 h 412" name="T81"/>
                <a:gd fmla="*/ 74 w 463" name="T82"/>
                <a:gd fmla="*/ 197 h 412" name="T83"/>
                <a:gd fmla="*/ 74 w 463" name="T84"/>
                <a:gd fmla="*/ 185 h 412" name="T85"/>
                <a:gd fmla="*/ 59 w 463" name="T86"/>
                <a:gd fmla="*/ 208 h 412" name="T87"/>
                <a:gd fmla="*/ 11 w 463" name="T88"/>
                <a:gd fmla="*/ 185 h 412" name="T89"/>
                <a:gd fmla="*/ 22 w 463" name="T90"/>
                <a:gd fmla="*/ 185 h 412" name="T91"/>
                <a:gd fmla="*/ 26 w 463" name="T92"/>
                <a:gd fmla="*/ 178 h 412" name="T93"/>
                <a:gd fmla="*/ 0 w 463" name="T94"/>
                <a:gd fmla="*/ 167 h 412" name="T95"/>
                <a:gd fmla="*/ 33 w 463" name="T96"/>
                <a:gd fmla="*/ 152 h 412" name="T97"/>
                <a:gd fmla="*/ 33 w 463" name="T98"/>
                <a:gd fmla="*/ 130 h 412" name="T99"/>
                <a:gd fmla="*/ 11 w 463" name="T100"/>
                <a:gd fmla="*/ 111 h 412" name="T101"/>
                <a:gd fmla="*/ 37 w 463" name="T102"/>
                <a:gd fmla="*/ 96 h 412" name="T103"/>
                <a:gd fmla="*/ 78 w 463" name="T104"/>
                <a:gd fmla="*/ 56 h 412" name="T105"/>
                <a:gd fmla="*/ 92 w 463" name="T106"/>
                <a:gd fmla="*/ 22 h 412" name="T107"/>
                <a:gd fmla="*/ 137 w 463" name="T108"/>
                <a:gd fmla="*/ 7 h 412" name="T109"/>
                <a:gd fmla="*/ 333 w 463" name="T110"/>
                <a:gd fmla="*/ 197 h 412" name="T111"/>
                <a:gd fmla="*/ 329 w 463" name="T112"/>
                <a:gd fmla="*/ 197 h 41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412" w="46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23" name="Freeform 31"/>
            <p:cNvSpPr>
              <a:spLocks noEditPoints="1"/>
            </p:cNvSpPr>
            <p:nvPr/>
          </p:nvSpPr>
          <p:spPr bwMode="auto">
            <a:xfrm>
              <a:off x="6131617" y="2636870"/>
              <a:ext cx="105504" cy="128663"/>
            </a:xfrm>
            <a:custGeom>
              <a:gdLst>
                <a:gd fmla="*/ 22 w 22" name="T0"/>
                <a:gd fmla="*/ 24 h 27" name="T1"/>
                <a:gd fmla="*/ 20 w 22" name="T2"/>
                <a:gd fmla="*/ 25 h 27" name="T3"/>
                <a:gd fmla="*/ 21 w 22" name="T4"/>
                <a:gd fmla="*/ 27 h 27" name="T5"/>
                <a:gd fmla="*/ 19 w 22" name="T6"/>
                <a:gd fmla="*/ 24 h 27" name="T7"/>
                <a:gd fmla="*/ 19 w 22" name="T8"/>
                <a:gd fmla="*/ 23 h 27" name="T9"/>
                <a:gd fmla="*/ 18 w 22" name="T10"/>
                <a:gd fmla="*/ 23 h 27" name="T11"/>
                <a:gd fmla="*/ 18 w 22" name="T12"/>
                <a:gd fmla="*/ 21 h 27" name="T13"/>
                <a:gd fmla="*/ 16 w 22" name="T14"/>
                <a:gd fmla="*/ 17 h 27" name="T15"/>
                <a:gd fmla="*/ 16 w 22" name="T16"/>
                <a:gd fmla="*/ 17 h 27" name="T17"/>
                <a:gd fmla="*/ 13 w 22" name="T18"/>
                <a:gd fmla="*/ 17 h 27" name="T19"/>
                <a:gd fmla="*/ 11 w 22" name="T20"/>
                <a:gd fmla="*/ 15 h 27" name="T21"/>
                <a:gd fmla="*/ 12 w 22" name="T22"/>
                <a:gd fmla="*/ 18 h 27" name="T23"/>
                <a:gd fmla="*/ 12 w 22" name="T24"/>
                <a:gd fmla="*/ 19 h 27" name="T25"/>
                <a:gd fmla="*/ 11 w 22" name="T26"/>
                <a:gd fmla="*/ 22 h 27" name="T27"/>
                <a:gd fmla="*/ 11 w 22" name="T28"/>
                <a:gd fmla="*/ 20 h 27" name="T29"/>
                <a:gd fmla="*/ 10 w 22" name="T30"/>
                <a:gd fmla="*/ 21 h 27" name="T31"/>
                <a:gd fmla="*/ 10 w 22" name="T32"/>
                <a:gd fmla="*/ 19 h 27" name="T33"/>
                <a:gd fmla="*/ 9 w 22" name="T34"/>
                <a:gd fmla="*/ 19 h 27" name="T35"/>
                <a:gd fmla="*/ 9 w 22" name="T36"/>
                <a:gd fmla="*/ 21 h 27" name="T37"/>
                <a:gd fmla="*/ 9 w 22" name="T38"/>
                <a:gd fmla="*/ 22 h 27" name="T39"/>
                <a:gd fmla="*/ 8 w 22" name="T40"/>
                <a:gd fmla="*/ 22 h 27" name="T41"/>
                <a:gd fmla="*/ 7 w 22" name="T42"/>
                <a:gd fmla="*/ 21 h 27" name="T43"/>
                <a:gd fmla="*/ 6 w 22" name="T44"/>
                <a:gd fmla="*/ 19 h 27" name="T45"/>
                <a:gd fmla="*/ 4 w 22" name="T46"/>
                <a:gd fmla="*/ 15 h 27" name="T47"/>
                <a:gd fmla="*/ 4 w 22" name="T48"/>
                <a:gd fmla="*/ 12 h 27" name="T49"/>
                <a:gd fmla="*/ 1 w 22" name="T50"/>
                <a:gd fmla="*/ 10 h 27" name="T51"/>
                <a:gd fmla="*/ 2 w 22" name="T52"/>
                <a:gd fmla="*/ 7 h 27" name="T53"/>
                <a:gd fmla="*/ 4 w 22" name="T54"/>
                <a:gd fmla="*/ 6 h 27" name="T55"/>
                <a:gd fmla="*/ 3 w 22" name="T56"/>
                <a:gd fmla="*/ 5 h 27" name="T57"/>
                <a:gd fmla="*/ 0 w 22" name="T58"/>
                <a:gd fmla="*/ 3 h 27" name="T59"/>
                <a:gd fmla="*/ 1 w 22" name="T60"/>
                <a:gd fmla="*/ 1 h 27" name="T61"/>
                <a:gd fmla="*/ 1 w 22" name="T62"/>
                <a:gd fmla="*/ 0 h 27" name="T63"/>
                <a:gd fmla="*/ 2 w 22" name="T64"/>
                <a:gd fmla="*/ 1 h 27" name="T65"/>
                <a:gd fmla="*/ 4 w 22" name="T66"/>
                <a:gd fmla="*/ 2 h 27" name="T67"/>
                <a:gd fmla="*/ 4 w 22" name="T68"/>
                <a:gd fmla="*/ 1 h 27" name="T69"/>
                <a:gd fmla="*/ 6 w 22" name="T70"/>
                <a:gd fmla="*/ 2 h 27" name="T71"/>
                <a:gd fmla="*/ 7 w 22" name="T72"/>
                <a:gd fmla="*/ 3 h 27" name="T73"/>
                <a:gd fmla="*/ 8 w 22" name="T74"/>
                <a:gd fmla="*/ 5 h 27" name="T75"/>
                <a:gd fmla="*/ 9 w 22" name="T76"/>
                <a:gd fmla="*/ 6 h 27" name="T77"/>
                <a:gd fmla="*/ 13 w 22" name="T78"/>
                <a:gd fmla="*/ 6 h 27" name="T79"/>
                <a:gd fmla="*/ 17 w 22" name="T80"/>
                <a:gd fmla="*/ 6 h 27" name="T81"/>
                <a:gd fmla="*/ 18 w 22" name="T82"/>
                <a:gd fmla="*/ 7 h 27" name="T83"/>
                <a:gd fmla="*/ 18 w 22" name="T84"/>
                <a:gd fmla="*/ 9 h 27" name="T85"/>
                <a:gd fmla="*/ 17 w 22" name="T86"/>
                <a:gd fmla="*/ 11 h 27" name="T87"/>
                <a:gd fmla="*/ 16 w 22" name="T88"/>
                <a:gd fmla="*/ 11 h 27" name="T89"/>
                <a:gd fmla="*/ 15 w 22" name="T90"/>
                <a:gd fmla="*/ 13 h 27" name="T91"/>
                <a:gd fmla="*/ 16 w 22" name="T92"/>
                <a:gd fmla="*/ 15 h 27" name="T93"/>
                <a:gd fmla="*/ 17 w 22" name="T94"/>
                <a:gd fmla="*/ 16 h 27" name="T95"/>
                <a:gd fmla="*/ 17 w 22" name="T96"/>
                <a:gd fmla="*/ 16 h 27" name="T97"/>
                <a:gd fmla="*/ 18 w 22" name="T98"/>
                <a:gd fmla="*/ 14 h 27" name="T99"/>
                <a:gd fmla="*/ 19 w 22" name="T100"/>
                <a:gd fmla="*/ 14 h 27" name="T101"/>
                <a:gd fmla="*/ 20 w 22" name="T102"/>
                <a:gd fmla="*/ 15 h 27" name="T103"/>
                <a:gd fmla="*/ 21 w 22" name="T104"/>
                <a:gd fmla="*/ 17 h 27" name="T105"/>
                <a:gd fmla="*/ 22 w 22" name="T106"/>
                <a:gd fmla="*/ 21 h 27" name="T107"/>
                <a:gd fmla="*/ 22 w 22" name="T108"/>
                <a:gd fmla="*/ 22 h 27" name="T109"/>
                <a:gd fmla="*/ 16 w 22" name="T110"/>
                <a:gd fmla="*/ 18 h 27" name="T111"/>
                <a:gd fmla="*/ 16 w 22" name="T112"/>
                <a:gd fmla="*/ 19 h 27" name="T113"/>
                <a:gd fmla="*/ 14 w 22" name="T114"/>
                <a:gd fmla="*/ 19 h 27" name="T115"/>
                <a:gd fmla="*/ 15 w 22" name="T116"/>
                <a:gd fmla="*/ 19 h 27" name="T117"/>
                <a:gd fmla="*/ 14 w 22" name="T118"/>
                <a:gd fmla="*/ 18 h 27" name="T119"/>
                <a:gd fmla="*/ 12 w 22" name="T120"/>
                <a:gd fmla="*/ 18 h 27" name="T121"/>
                <a:gd fmla="*/ 14 w 22" name="T122"/>
                <a:gd fmla="*/ 18 h 2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 w="22">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24" name="Freeform 32"/>
            <p:cNvSpPr/>
            <p:nvPr/>
          </p:nvSpPr>
          <p:spPr bwMode="auto">
            <a:xfrm>
              <a:off x="6141910" y="2603418"/>
              <a:ext cx="65619" cy="33452"/>
            </a:xfrm>
            <a:custGeom>
              <a:gdLst>
                <a:gd fmla="*/ 0 w 51" name="T0"/>
                <a:gd fmla="*/ 11 h 26" name="T1"/>
                <a:gd fmla="*/ 3 w 51" name="T2"/>
                <a:gd fmla="*/ 11 h 26" name="T3"/>
                <a:gd fmla="*/ 7 w 51" name="T4"/>
                <a:gd fmla="*/ 4 h 26" name="T5"/>
                <a:gd fmla="*/ 14 w 51" name="T6"/>
                <a:gd fmla="*/ 0 h 26" name="T7"/>
                <a:gd fmla="*/ 22 w 51" name="T8"/>
                <a:gd fmla="*/ 0 h 26" name="T9"/>
                <a:gd fmla="*/ 22 w 51" name="T10"/>
                <a:gd fmla="*/ 0 h 26" name="T11"/>
                <a:gd fmla="*/ 29 w 51" name="T12"/>
                <a:gd fmla="*/ 4 h 26" name="T13"/>
                <a:gd fmla="*/ 33 w 51" name="T14"/>
                <a:gd fmla="*/ 4 h 26" name="T15"/>
                <a:gd fmla="*/ 37 w 51" name="T16"/>
                <a:gd fmla="*/ 4 h 26" name="T17"/>
                <a:gd fmla="*/ 40 w 51" name="T18"/>
                <a:gd fmla="*/ 4 h 26" name="T19"/>
                <a:gd fmla="*/ 44 w 51" name="T20"/>
                <a:gd fmla="*/ 4 h 26" name="T21"/>
                <a:gd fmla="*/ 44 w 51" name="T22"/>
                <a:gd fmla="*/ 4 h 26" name="T23"/>
                <a:gd fmla="*/ 44 w 51" name="T24"/>
                <a:gd fmla="*/ 8 h 26" name="T25"/>
                <a:gd fmla="*/ 44 w 51" name="T26"/>
                <a:gd fmla="*/ 11 h 26" name="T27"/>
                <a:gd fmla="*/ 48 w 51" name="T28"/>
                <a:gd fmla="*/ 15 h 26" name="T29"/>
                <a:gd fmla="*/ 48 w 51" name="T30"/>
                <a:gd fmla="*/ 19 h 26" name="T31"/>
                <a:gd fmla="*/ 51 w 51" name="T32"/>
                <a:gd fmla="*/ 19 h 26" name="T33"/>
                <a:gd fmla="*/ 44 w 51" name="T34"/>
                <a:gd fmla="*/ 22 h 26" name="T35"/>
                <a:gd fmla="*/ 40 w 51" name="T36"/>
                <a:gd fmla="*/ 22 h 26" name="T37"/>
                <a:gd fmla="*/ 33 w 51" name="T38"/>
                <a:gd fmla="*/ 22 h 26" name="T39"/>
                <a:gd fmla="*/ 29 w 51" name="T40"/>
                <a:gd fmla="*/ 22 h 26" name="T41"/>
                <a:gd fmla="*/ 26 w 51" name="T42"/>
                <a:gd fmla="*/ 22 h 26" name="T43"/>
                <a:gd fmla="*/ 22 w 51" name="T44"/>
                <a:gd fmla="*/ 26 h 26" name="T45"/>
                <a:gd fmla="*/ 18 w 51" name="T46"/>
                <a:gd fmla="*/ 26 h 26" name="T47"/>
                <a:gd fmla="*/ 11 w 51" name="T48"/>
                <a:gd fmla="*/ 22 h 26" name="T49"/>
                <a:gd fmla="*/ 7 w 51" name="T50"/>
                <a:gd fmla="*/ 22 h 26" name="T51"/>
                <a:gd fmla="*/ 3 w 51" name="T52"/>
                <a:gd fmla="*/ 22 h 26" name="T53"/>
                <a:gd fmla="*/ 0 w 51" name="T54"/>
                <a:gd fmla="*/ 19 h 26" name="T55"/>
                <a:gd fmla="*/ 0 w 51" name="T56"/>
                <a:gd fmla="*/ 15 h 26" name="T57"/>
                <a:gd fmla="*/ 0 w 51" name="T58"/>
                <a:gd fmla="*/ 11 h 2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6" w="51">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25" name="Freeform 33"/>
            <p:cNvSpPr/>
            <p:nvPr/>
          </p:nvSpPr>
          <p:spPr bwMode="auto">
            <a:xfrm>
              <a:off x="5955347" y="2560960"/>
              <a:ext cx="176269" cy="81058"/>
            </a:xfrm>
            <a:custGeom>
              <a:gdLst>
                <a:gd fmla="*/ 4 w 137" name="T0"/>
                <a:gd fmla="*/ 0 h 63" name="T1"/>
                <a:gd fmla="*/ 11 w 137" name="T2"/>
                <a:gd fmla="*/ 4 h 63" name="T3"/>
                <a:gd fmla="*/ 15 w 137" name="T4"/>
                <a:gd fmla="*/ 4 h 63" name="T5"/>
                <a:gd fmla="*/ 22 w 137" name="T6"/>
                <a:gd fmla="*/ 0 h 63" name="T7"/>
                <a:gd fmla="*/ 30 w 137" name="T8"/>
                <a:gd fmla="*/ 4 h 63" name="T9"/>
                <a:gd fmla="*/ 37 w 137" name="T10"/>
                <a:gd fmla="*/ 4 h 63" name="T11"/>
                <a:gd fmla="*/ 45 w 137" name="T12"/>
                <a:gd fmla="*/ 11 h 63" name="T13"/>
                <a:gd fmla="*/ 52 w 137" name="T14"/>
                <a:gd fmla="*/ 15 h 63" name="T15"/>
                <a:gd fmla="*/ 56 w 137" name="T16"/>
                <a:gd fmla="*/ 18 h 63" name="T17"/>
                <a:gd fmla="*/ 56 w 137" name="T18"/>
                <a:gd fmla="*/ 15 h 63" name="T19"/>
                <a:gd fmla="*/ 59 w 137" name="T20"/>
                <a:gd fmla="*/ 15 h 63" name="T21"/>
                <a:gd fmla="*/ 67 w 137" name="T22"/>
                <a:gd fmla="*/ 15 h 63" name="T23"/>
                <a:gd fmla="*/ 71 w 137" name="T24"/>
                <a:gd fmla="*/ 22 h 63" name="T25"/>
                <a:gd fmla="*/ 82 w 137" name="T26"/>
                <a:gd fmla="*/ 22 h 63" name="T27"/>
                <a:gd fmla="*/ 82 w 137" name="T28"/>
                <a:gd fmla="*/ 33 h 63" name="T29"/>
                <a:gd fmla="*/ 89 w 137" name="T30"/>
                <a:gd fmla="*/ 33 h 63" name="T31"/>
                <a:gd fmla="*/ 93 w 137" name="T32"/>
                <a:gd fmla="*/ 33 h 63" name="T33"/>
                <a:gd fmla="*/ 104 w 137" name="T34"/>
                <a:gd fmla="*/ 30 h 63" name="T35"/>
                <a:gd fmla="*/ 108 w 137" name="T36"/>
                <a:gd fmla="*/ 33 h 63" name="T37"/>
                <a:gd fmla="*/ 115 w 137" name="T38"/>
                <a:gd fmla="*/ 41 h 63" name="T39"/>
                <a:gd fmla="*/ 122 w 137" name="T40"/>
                <a:gd fmla="*/ 41 h 63" name="T41"/>
                <a:gd fmla="*/ 130 w 137" name="T42"/>
                <a:gd fmla="*/ 37 h 63" name="T43"/>
                <a:gd fmla="*/ 134 w 137" name="T44"/>
                <a:gd fmla="*/ 41 h 63" name="T45"/>
                <a:gd fmla="*/ 137 w 137" name="T46"/>
                <a:gd fmla="*/ 55 h 63" name="T47"/>
                <a:gd fmla="*/ 122 w 137" name="T48"/>
                <a:gd fmla="*/ 63 h 63" name="T49"/>
                <a:gd fmla="*/ 115 w 137" name="T50"/>
                <a:gd fmla="*/ 63 h 63" name="T51"/>
                <a:gd fmla="*/ 93 w 137" name="T52"/>
                <a:gd fmla="*/ 59 h 63" name="T53"/>
                <a:gd fmla="*/ 82 w 137" name="T54"/>
                <a:gd fmla="*/ 55 h 63" name="T55"/>
                <a:gd fmla="*/ 78 w 137" name="T56"/>
                <a:gd fmla="*/ 52 h 63" name="T57"/>
                <a:gd fmla="*/ 59 w 137" name="T58"/>
                <a:gd fmla="*/ 52 h 63" name="T59"/>
                <a:gd fmla="*/ 48 w 137" name="T60"/>
                <a:gd fmla="*/ 48 h 63" name="T61"/>
                <a:gd fmla="*/ 41 w 137" name="T62"/>
                <a:gd fmla="*/ 44 h 63" name="T63"/>
                <a:gd fmla="*/ 30 w 137" name="T64"/>
                <a:gd fmla="*/ 41 h 63" name="T65"/>
                <a:gd fmla="*/ 19 w 137" name="T66"/>
                <a:gd fmla="*/ 33 h 63" name="T67"/>
                <a:gd fmla="*/ 8 w 137" name="T68"/>
                <a:gd fmla="*/ 30 h 63" name="T69"/>
                <a:gd fmla="*/ 4 w 137" name="T70"/>
                <a:gd fmla="*/ 26 h 63" name="T71"/>
                <a:gd fmla="*/ 0 w 137" name="T72"/>
                <a:gd fmla="*/ 22 h 63" name="T73"/>
                <a:gd fmla="*/ 4 w 137" name="T74"/>
                <a:gd fmla="*/ 11 h 63" name="T75"/>
                <a:gd fmla="*/ 4 w 137" name="T76"/>
                <a:gd fmla="*/ 0 h 63"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62" w="137">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26" name="Freeform 34"/>
            <p:cNvSpPr/>
            <p:nvPr/>
          </p:nvSpPr>
          <p:spPr bwMode="auto">
            <a:xfrm>
              <a:off x="5551345" y="2418143"/>
              <a:ext cx="294639" cy="290779"/>
            </a:xfrm>
            <a:custGeom>
              <a:gdLst>
                <a:gd fmla="*/ 137 w 229" name="T0"/>
                <a:gd fmla="*/ 218 h 226" name="T1"/>
                <a:gd fmla="*/ 155 w 229" name="T2"/>
                <a:gd fmla="*/ 215 h 226" name="T3"/>
                <a:gd fmla="*/ 166 w 229" name="T4"/>
                <a:gd fmla="*/ 211 h 226" name="T5"/>
                <a:gd fmla="*/ 174 w 229" name="T6"/>
                <a:gd fmla="*/ 211 h 226" name="T7"/>
                <a:gd fmla="*/ 166 w 229" name="T8"/>
                <a:gd fmla="*/ 192 h 226" name="T9"/>
                <a:gd fmla="*/ 155 w 229" name="T10"/>
                <a:gd fmla="*/ 181 h 226" name="T11"/>
                <a:gd fmla="*/ 148 w 229" name="T12"/>
                <a:gd fmla="*/ 174 h 226" name="T13"/>
                <a:gd fmla="*/ 144 w 229" name="T14"/>
                <a:gd fmla="*/ 163 h 226" name="T15"/>
                <a:gd fmla="*/ 155 w 229" name="T16"/>
                <a:gd fmla="*/ 152 h 226" name="T17"/>
                <a:gd fmla="*/ 166 w 229" name="T18"/>
                <a:gd fmla="*/ 155 h 226" name="T19"/>
                <a:gd fmla="*/ 188 w 229" name="T20"/>
                <a:gd fmla="*/ 141 h 226" name="T21"/>
                <a:gd fmla="*/ 203 w 229" name="T22"/>
                <a:gd fmla="*/ 122 h 226" name="T23"/>
                <a:gd fmla="*/ 207 w 229" name="T24"/>
                <a:gd fmla="*/ 111 h 226" name="T25"/>
                <a:gd fmla="*/ 214 w 229" name="T26"/>
                <a:gd fmla="*/ 92 h 226" name="T27"/>
                <a:gd fmla="*/ 222 w 229" name="T28"/>
                <a:gd fmla="*/ 81 h 226" name="T29"/>
                <a:gd fmla="*/ 229 w 229" name="T30"/>
                <a:gd fmla="*/ 74 h 226" name="T31"/>
                <a:gd fmla="*/ 214 w 229" name="T32"/>
                <a:gd fmla="*/ 70 h 226" name="T33"/>
                <a:gd fmla="*/ 196 w 229" name="T34"/>
                <a:gd fmla="*/ 55 h 226" name="T35"/>
                <a:gd fmla="*/ 192 w 229" name="T36"/>
                <a:gd fmla="*/ 37 h 226" name="T37"/>
                <a:gd fmla="*/ 192 w 229" name="T38"/>
                <a:gd fmla="*/ 26 h 226" name="T39"/>
                <a:gd fmla="*/ 181 w 229" name="T40"/>
                <a:gd fmla="*/ 14 h 226" name="T41"/>
                <a:gd fmla="*/ 170 w 229" name="T42"/>
                <a:gd fmla="*/ 7 h 226" name="T43"/>
                <a:gd fmla="*/ 170 w 229" name="T44"/>
                <a:gd fmla="*/ 0 h 226" name="T45"/>
                <a:gd fmla="*/ 151 w 229" name="T46"/>
                <a:gd fmla="*/ 7 h 226" name="T47"/>
                <a:gd fmla="*/ 148 w 229" name="T48"/>
                <a:gd fmla="*/ 37 h 226" name="T49"/>
                <a:gd fmla="*/ 144 w 229" name="T50"/>
                <a:gd fmla="*/ 48 h 226" name="T51"/>
                <a:gd fmla="*/ 137 w 229" name="T52"/>
                <a:gd fmla="*/ 55 h 226" name="T53"/>
                <a:gd fmla="*/ 133 w 229" name="T54"/>
                <a:gd fmla="*/ 63 h 226" name="T55"/>
                <a:gd fmla="*/ 129 w 229" name="T56"/>
                <a:gd fmla="*/ 77 h 226" name="T57"/>
                <a:gd fmla="*/ 122 w 229" name="T58"/>
                <a:gd fmla="*/ 85 h 226" name="T59"/>
                <a:gd fmla="*/ 114 w 229" name="T60"/>
                <a:gd fmla="*/ 85 h 226" name="T61"/>
                <a:gd fmla="*/ 107 w 229" name="T62"/>
                <a:gd fmla="*/ 92 h 226" name="T63"/>
                <a:gd fmla="*/ 92 w 229" name="T64"/>
                <a:gd fmla="*/ 100 h 226" name="T65"/>
                <a:gd fmla="*/ 85 w 229" name="T66"/>
                <a:gd fmla="*/ 107 h 226" name="T67"/>
                <a:gd fmla="*/ 88 w 229" name="T68"/>
                <a:gd fmla="*/ 122 h 226" name="T69"/>
                <a:gd fmla="*/ 70 w 229" name="T70"/>
                <a:gd fmla="*/ 126 h 226" name="T71"/>
                <a:gd fmla="*/ 48 w 229" name="T72"/>
                <a:gd fmla="*/ 129 h 226" name="T73"/>
                <a:gd fmla="*/ 0 w 229" name="T74"/>
                <a:gd fmla="*/ 126 h 226" name="T75"/>
                <a:gd fmla="*/ 18 w 229" name="T76"/>
                <a:gd fmla="*/ 144 h 226" name="T77"/>
                <a:gd fmla="*/ 29 w 229" name="T78"/>
                <a:gd fmla="*/ 152 h 226" name="T79"/>
                <a:gd fmla="*/ 37 w 229" name="T80"/>
                <a:gd fmla="*/ 163 h 226" name="T81"/>
                <a:gd fmla="*/ 44 w 229" name="T82"/>
                <a:gd fmla="*/ 174 h 226" name="T83"/>
                <a:gd fmla="*/ 29 w 229" name="T84"/>
                <a:gd fmla="*/ 178 h 226" name="T85"/>
                <a:gd fmla="*/ 22 w 229" name="T86"/>
                <a:gd fmla="*/ 189 h 226" name="T87"/>
                <a:gd fmla="*/ 22 w 229" name="T88"/>
                <a:gd fmla="*/ 200 h 226" name="T89"/>
                <a:gd fmla="*/ 33 w 229" name="T90"/>
                <a:gd fmla="*/ 200 h 226" name="T91"/>
                <a:gd fmla="*/ 40 w 229" name="T92"/>
                <a:gd fmla="*/ 200 h 226" name="T93"/>
                <a:gd fmla="*/ 48 w 229" name="T94"/>
                <a:gd fmla="*/ 200 h 226" name="T95"/>
                <a:gd fmla="*/ 55 w 229" name="T96"/>
                <a:gd fmla="*/ 200 h 226" name="T97"/>
                <a:gd fmla="*/ 62 w 229" name="T98"/>
                <a:gd fmla="*/ 200 h 226" name="T99"/>
                <a:gd fmla="*/ 74 w 229" name="T100"/>
                <a:gd fmla="*/ 196 h 226" name="T101"/>
                <a:gd fmla="*/ 85 w 229" name="T102"/>
                <a:gd fmla="*/ 196 h 226" name="T103"/>
                <a:gd fmla="*/ 99 w 229" name="T104"/>
                <a:gd fmla="*/ 196 h 226" name="T105"/>
                <a:gd fmla="*/ 103 w 229" name="T106"/>
                <a:gd fmla="*/ 204 h 226" name="T107"/>
                <a:gd fmla="*/ 111 w 229" name="T108"/>
                <a:gd fmla="*/ 204 h 226" name="T109"/>
                <a:gd fmla="*/ 114 w 229" name="T110"/>
                <a:gd fmla="*/ 215 h 226" name="T111"/>
                <a:gd fmla="*/ 114 w 229" name="T112"/>
                <a:gd fmla="*/ 218 h 226" name="T113"/>
                <a:gd fmla="*/ 129 w 229" name="T114"/>
                <a:gd fmla="*/ 226 h 226"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26" w="229">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27" name="Freeform 35"/>
            <p:cNvSpPr/>
            <p:nvPr/>
          </p:nvSpPr>
          <p:spPr bwMode="auto">
            <a:xfrm>
              <a:off x="5770074" y="2402703"/>
              <a:ext cx="156969" cy="114511"/>
            </a:xfrm>
            <a:custGeom>
              <a:gdLst>
                <a:gd fmla="*/ 59 w 122" name="T0"/>
                <a:gd fmla="*/ 89 h 89" name="T1"/>
                <a:gd fmla="*/ 70 w 122" name="T2"/>
                <a:gd fmla="*/ 78 h 89" name="T3"/>
                <a:gd fmla="*/ 78 w 122" name="T4"/>
                <a:gd fmla="*/ 71 h 89" name="T5"/>
                <a:gd fmla="*/ 89 w 122" name="T6"/>
                <a:gd fmla="*/ 78 h 89" name="T7"/>
                <a:gd fmla="*/ 100 w 122" name="T8"/>
                <a:gd fmla="*/ 78 h 89" name="T9"/>
                <a:gd fmla="*/ 104 w 122" name="T10"/>
                <a:gd fmla="*/ 82 h 89" name="T11"/>
                <a:gd fmla="*/ 115 w 122" name="T12"/>
                <a:gd fmla="*/ 82 h 89" name="T13"/>
                <a:gd fmla="*/ 118 w 122" name="T14"/>
                <a:gd fmla="*/ 82 h 89" name="T15"/>
                <a:gd fmla="*/ 118 w 122" name="T16"/>
                <a:gd fmla="*/ 75 h 89" name="T17"/>
                <a:gd fmla="*/ 115 w 122" name="T18"/>
                <a:gd fmla="*/ 67 h 89" name="T19"/>
                <a:gd fmla="*/ 111 w 122" name="T20"/>
                <a:gd fmla="*/ 52 h 89" name="T21"/>
                <a:gd fmla="*/ 104 w 122" name="T22"/>
                <a:gd fmla="*/ 49 h 89" name="T23"/>
                <a:gd fmla="*/ 96 w 122" name="T24"/>
                <a:gd fmla="*/ 38 h 89" name="T25"/>
                <a:gd fmla="*/ 85 w 122" name="T26"/>
                <a:gd fmla="*/ 30 h 89" name="T27"/>
                <a:gd fmla="*/ 81 w 122" name="T28"/>
                <a:gd fmla="*/ 26 h 89" name="T29"/>
                <a:gd fmla="*/ 66 w 122" name="T30"/>
                <a:gd fmla="*/ 26 h 89" name="T31"/>
                <a:gd fmla="*/ 63 w 122" name="T32"/>
                <a:gd fmla="*/ 23 h 89" name="T33"/>
                <a:gd fmla="*/ 59 w 122" name="T34"/>
                <a:gd fmla="*/ 15 h 89" name="T35"/>
                <a:gd fmla="*/ 48 w 122" name="T36"/>
                <a:gd fmla="*/ 0 h 89" name="T37"/>
                <a:gd fmla="*/ 44 w 122" name="T38"/>
                <a:gd fmla="*/ 0 h 89" name="T39"/>
                <a:gd fmla="*/ 41 w 122" name="T40"/>
                <a:gd fmla="*/ 0 h 89" name="T41"/>
                <a:gd fmla="*/ 37 w 122" name="T42"/>
                <a:gd fmla="*/ 4 h 89" name="T43"/>
                <a:gd fmla="*/ 29 w 122" name="T44"/>
                <a:gd fmla="*/ 0 h 89" name="T45"/>
                <a:gd fmla="*/ 29 w 122" name="T46"/>
                <a:gd fmla="*/ 0 h 89" name="T47"/>
                <a:gd fmla="*/ 18 w 122" name="T48"/>
                <a:gd fmla="*/ 8 h 89" name="T49"/>
                <a:gd fmla="*/ 7 w 122" name="T50"/>
                <a:gd fmla="*/ 15 h 89" name="T51"/>
                <a:gd fmla="*/ 0 w 122" name="T52"/>
                <a:gd fmla="*/ 26 h 89" name="T53"/>
                <a:gd fmla="*/ 7 w 122" name="T54"/>
                <a:gd fmla="*/ 26 h 89" name="T55"/>
                <a:gd fmla="*/ 11 w 122" name="T56"/>
                <a:gd fmla="*/ 30 h 89" name="T57"/>
                <a:gd fmla="*/ 22 w 122" name="T58"/>
                <a:gd fmla="*/ 34 h 89" name="T59"/>
                <a:gd fmla="*/ 26 w 122" name="T60"/>
                <a:gd fmla="*/ 38 h 89" name="T61"/>
                <a:gd fmla="*/ 22 w 122" name="T62"/>
                <a:gd fmla="*/ 45 h 89" name="T63"/>
                <a:gd fmla="*/ 18 w 122" name="T64"/>
                <a:gd fmla="*/ 49 h 89" name="T65"/>
                <a:gd fmla="*/ 22 w 122" name="T66"/>
                <a:gd fmla="*/ 60 h 89" name="T67"/>
                <a:gd fmla="*/ 26 w 122" name="T68"/>
                <a:gd fmla="*/ 75 h 89" name="T69"/>
                <a:gd fmla="*/ 37 w 122" name="T70"/>
                <a:gd fmla="*/ 78 h 89" name="T71"/>
                <a:gd fmla="*/ 44 w 122" name="T72"/>
                <a:gd fmla="*/ 86 h 89" name="T73"/>
                <a:gd fmla="*/ 55 w 122" name="T74"/>
                <a:gd fmla="*/ 86 h 89" name="T75"/>
                <a:gd fmla="*/ 59 w 122" name="T76"/>
                <a:gd fmla="*/ 89 h 89"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89" w="122">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28" name="Freeform 36"/>
            <p:cNvSpPr/>
            <p:nvPr/>
          </p:nvSpPr>
          <p:spPr bwMode="auto">
            <a:xfrm>
              <a:off x="5532047" y="2374398"/>
              <a:ext cx="280486" cy="214868"/>
            </a:xfrm>
            <a:custGeom>
              <a:gdLst>
                <a:gd fmla="*/ 200 w 218" name="T0"/>
                <a:gd fmla="*/ 15 h 167" name="T1"/>
                <a:gd fmla="*/ 211 w 218" name="T2"/>
                <a:gd fmla="*/ 15 h 167" name="T3"/>
                <a:gd fmla="*/ 211 w 218" name="T4"/>
                <a:gd fmla="*/ 22 h 167" name="T5"/>
                <a:gd fmla="*/ 203 w 218" name="T6"/>
                <a:gd fmla="*/ 30 h 167" name="T7"/>
                <a:gd fmla="*/ 177 w 218" name="T8"/>
                <a:gd fmla="*/ 34 h 167" name="T9"/>
                <a:gd fmla="*/ 166 w 218" name="T10"/>
                <a:gd fmla="*/ 41 h 167" name="T11"/>
                <a:gd fmla="*/ 174 w 218" name="T12"/>
                <a:gd fmla="*/ 60 h 167" name="T13"/>
                <a:gd fmla="*/ 166 w 218" name="T14"/>
                <a:gd fmla="*/ 78 h 167" name="T15"/>
                <a:gd fmla="*/ 152 w 218" name="T16"/>
                <a:gd fmla="*/ 82 h 167" name="T17"/>
                <a:gd fmla="*/ 152 w 218" name="T18"/>
                <a:gd fmla="*/ 89 h 167" name="T19"/>
                <a:gd fmla="*/ 152 w 218" name="T20"/>
                <a:gd fmla="*/ 97 h 167" name="T21"/>
                <a:gd fmla="*/ 144 w 218" name="T22"/>
                <a:gd fmla="*/ 104 h 167" name="T23"/>
                <a:gd fmla="*/ 144 w 218" name="T24"/>
                <a:gd fmla="*/ 111 h 167" name="T25"/>
                <a:gd fmla="*/ 137 w 218" name="T26"/>
                <a:gd fmla="*/ 119 h 167" name="T27"/>
                <a:gd fmla="*/ 129 w 218" name="T28"/>
                <a:gd fmla="*/ 123 h 167" name="T29"/>
                <a:gd fmla="*/ 126 w 218" name="T30"/>
                <a:gd fmla="*/ 123 h 167" name="T31"/>
                <a:gd fmla="*/ 118 w 218" name="T32"/>
                <a:gd fmla="*/ 130 h 167" name="T33"/>
                <a:gd fmla="*/ 107 w 218" name="T34"/>
                <a:gd fmla="*/ 134 h 167" name="T35"/>
                <a:gd fmla="*/ 103 w 218" name="T36"/>
                <a:gd fmla="*/ 137 h 167" name="T37"/>
                <a:gd fmla="*/ 100 w 218" name="T38"/>
                <a:gd fmla="*/ 149 h 167" name="T39"/>
                <a:gd fmla="*/ 100 w 218" name="T40"/>
                <a:gd fmla="*/ 156 h 167" name="T41"/>
                <a:gd fmla="*/ 85 w 218" name="T42"/>
                <a:gd fmla="*/ 160 h 167" name="T43"/>
                <a:gd fmla="*/ 66 w 218" name="T44"/>
                <a:gd fmla="*/ 163 h 167" name="T45"/>
                <a:gd fmla="*/ 37 w 218" name="T46"/>
                <a:gd fmla="*/ 167 h 167" name="T47"/>
                <a:gd fmla="*/ 29 w 218" name="T48"/>
                <a:gd fmla="*/ 141 h 167" name="T49"/>
                <a:gd fmla="*/ 26 w 218" name="T50"/>
                <a:gd fmla="*/ 126 h 167" name="T51"/>
                <a:gd fmla="*/ 7 w 218" name="T52"/>
                <a:gd fmla="*/ 119 h 167" name="T53"/>
                <a:gd fmla="*/ 3 w 218" name="T54"/>
                <a:gd fmla="*/ 104 h 167" name="T55"/>
                <a:gd fmla="*/ 7 w 218" name="T56"/>
                <a:gd fmla="*/ 93 h 167" name="T57"/>
                <a:gd fmla="*/ 0 w 218" name="T58"/>
                <a:gd fmla="*/ 85 h 167" name="T59"/>
                <a:gd fmla="*/ 0 w 218" name="T60"/>
                <a:gd fmla="*/ 78 h 167" name="T61"/>
                <a:gd fmla="*/ 7 w 218" name="T62"/>
                <a:gd fmla="*/ 71 h 167" name="T63"/>
                <a:gd fmla="*/ 3 w 218" name="T64"/>
                <a:gd fmla="*/ 67 h 167" name="T65"/>
                <a:gd fmla="*/ 7 w 218" name="T66"/>
                <a:gd fmla="*/ 60 h 167" name="T67"/>
                <a:gd fmla="*/ 11 w 218" name="T68"/>
                <a:gd fmla="*/ 60 h 167" name="T69"/>
                <a:gd fmla="*/ 18 w 218" name="T70"/>
                <a:gd fmla="*/ 60 h 167" name="T71"/>
                <a:gd fmla="*/ 26 w 218" name="T72"/>
                <a:gd fmla="*/ 63 h 167" name="T73"/>
                <a:gd fmla="*/ 33 w 218" name="T74"/>
                <a:gd fmla="*/ 63 h 167" name="T75"/>
                <a:gd fmla="*/ 40 w 218" name="T76"/>
                <a:gd fmla="*/ 56 h 167" name="T77"/>
                <a:gd fmla="*/ 52 w 218" name="T78"/>
                <a:gd fmla="*/ 48 h 167" name="T79"/>
                <a:gd fmla="*/ 55 w 218" name="T80"/>
                <a:gd fmla="*/ 45 h 167" name="T81"/>
                <a:gd fmla="*/ 59 w 218" name="T82"/>
                <a:gd fmla="*/ 34 h 167" name="T83"/>
                <a:gd fmla="*/ 59 w 218" name="T84"/>
                <a:gd fmla="*/ 30 h 167" name="T85"/>
                <a:gd fmla="*/ 66 w 218" name="T86"/>
                <a:gd fmla="*/ 26 h 167" name="T87"/>
                <a:gd fmla="*/ 77 w 218" name="T88"/>
                <a:gd fmla="*/ 22 h 167" name="T89"/>
                <a:gd fmla="*/ 85 w 218" name="T90"/>
                <a:gd fmla="*/ 22 h 167" name="T91"/>
                <a:gd fmla="*/ 96 w 218" name="T92"/>
                <a:gd fmla="*/ 26 h 167" name="T93"/>
                <a:gd fmla="*/ 103 w 218" name="T94"/>
                <a:gd fmla="*/ 26 h 167" name="T95"/>
                <a:gd fmla="*/ 114 w 218" name="T96"/>
                <a:gd fmla="*/ 30 h 167" name="T97"/>
                <a:gd fmla="*/ 122 w 218" name="T98"/>
                <a:gd fmla="*/ 22 h 167" name="T99"/>
                <a:gd fmla="*/ 129 w 218" name="T100"/>
                <a:gd fmla="*/ 26 h 167" name="T101"/>
                <a:gd fmla="*/ 133 w 218" name="T102"/>
                <a:gd fmla="*/ 22 h 167" name="T103"/>
                <a:gd fmla="*/ 137 w 218" name="T104"/>
                <a:gd fmla="*/ 19 h 167" name="T105"/>
                <a:gd fmla="*/ 144 w 218" name="T106"/>
                <a:gd fmla="*/ 19 h 167" name="T107"/>
                <a:gd fmla="*/ 144 w 218" name="T108"/>
                <a:gd fmla="*/ 11 h 167" name="T109"/>
                <a:gd fmla="*/ 148 w 218" name="T110"/>
                <a:gd fmla="*/ 0 h 167" name="T111"/>
                <a:gd fmla="*/ 159 w 218" name="T112"/>
                <a:gd fmla="*/ 4 h 167" name="T113"/>
                <a:gd fmla="*/ 159 w 218" name="T114"/>
                <a:gd fmla="*/ 11 h 167" name="T115"/>
                <a:gd fmla="*/ 163 w 218" name="T116"/>
                <a:gd fmla="*/ 19 h 167" name="T117"/>
                <a:gd fmla="*/ 166 w 218" name="T118"/>
                <a:gd fmla="*/ 30 h 167" name="T119"/>
                <a:gd fmla="*/ 174 w 218" name="T120"/>
                <a:gd fmla="*/ 34 h 167" name="T121"/>
                <a:gd fmla="*/ 181 w 218" name="T122"/>
                <a:gd fmla="*/ 30 h 167" name="T123"/>
                <a:gd fmla="*/ 189 w 218" name="T124"/>
                <a:gd fmla="*/ 22 h 16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67" w="218">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29" name="Freeform 37"/>
            <p:cNvSpPr>
              <a:spLocks noEditPoints="1"/>
            </p:cNvSpPr>
            <p:nvPr/>
          </p:nvSpPr>
          <p:spPr bwMode="auto">
            <a:xfrm>
              <a:off x="4435835" y="1921504"/>
              <a:ext cx="133810" cy="95211"/>
            </a:xfrm>
            <a:custGeom>
              <a:gdLst>
                <a:gd fmla="*/ 22 w 28" name="T0"/>
                <a:gd fmla="*/ 19 h 20" name="T1"/>
                <a:gd fmla="*/ 22 w 28" name="T2"/>
                <a:gd fmla="*/ 18 h 20" name="T3"/>
                <a:gd fmla="*/ 20 w 28" name="T4"/>
                <a:gd fmla="*/ 18 h 20" name="T5"/>
                <a:gd fmla="*/ 20 w 28" name="T6"/>
                <a:gd fmla="*/ 19 h 20" name="T7"/>
                <a:gd fmla="*/ 26 w 28" name="T8"/>
                <a:gd fmla="*/ 16 h 20" name="T9"/>
                <a:gd fmla="*/ 26 w 28" name="T10"/>
                <a:gd fmla="*/ 14 h 20" name="T11"/>
                <a:gd fmla="*/ 18 w 28" name="T12"/>
                <a:gd fmla="*/ 12 h 20" name="T13"/>
                <a:gd fmla="*/ 15 w 28" name="T14"/>
                <a:gd fmla="*/ 15 h 20" name="T15"/>
                <a:gd fmla="*/ 13 w 28" name="T16"/>
                <a:gd fmla="*/ 14 h 20" name="T17"/>
                <a:gd fmla="*/ 13 w 28" name="T18"/>
                <a:gd fmla="*/ 12 h 20" name="T19"/>
                <a:gd fmla="*/ 14 w 28" name="T20"/>
                <a:gd fmla="*/ 12 h 20" name="T21"/>
                <a:gd fmla="*/ 15 w 28" name="T22"/>
                <a:gd fmla="*/ 12 h 20" name="T23"/>
                <a:gd fmla="*/ 16 w 28" name="T24"/>
                <a:gd fmla="*/ 10 h 20" name="T25"/>
                <a:gd fmla="*/ 17 w 28" name="T26"/>
                <a:gd fmla="*/ 13 h 20" name="T27"/>
                <a:gd fmla="*/ 17 w 28" name="T28"/>
                <a:gd fmla="*/ 14 h 20" name="T29"/>
                <a:gd fmla="*/ 15 w 28" name="T30"/>
                <a:gd fmla="*/ 16 h 20" name="T31"/>
                <a:gd fmla="*/ 17 w 28" name="T32"/>
                <a:gd fmla="*/ 16 h 20" name="T33"/>
                <a:gd fmla="*/ 13 w 28" name="T34"/>
                <a:gd fmla="*/ 16 h 20" name="T35"/>
                <a:gd fmla="*/ 15 w 28" name="T36"/>
                <a:gd fmla="*/ 16 h 20" name="T37"/>
                <a:gd fmla="*/ 15 w 28" name="T38"/>
                <a:gd fmla="*/ 17 h 20" name="T39"/>
                <a:gd fmla="*/ 14 w 28" name="T40"/>
                <a:gd fmla="*/ 18 h 20" name="T41"/>
                <a:gd fmla="*/ 12 w 28" name="T42"/>
                <a:gd fmla="*/ 17 h 20" name="T43"/>
                <a:gd fmla="*/ 9 w 28" name="T44"/>
                <a:gd fmla="*/ 12 h 20" name="T45"/>
                <a:gd fmla="*/ 10 w 28" name="T46"/>
                <a:gd fmla="*/ 12 h 20" name="T47"/>
                <a:gd fmla="*/ 10 w 28" name="T48"/>
                <a:gd fmla="*/ 17 h 20" name="T49"/>
                <a:gd fmla="*/ 10 w 28" name="T50"/>
                <a:gd fmla="*/ 17 h 20" name="T51"/>
                <a:gd fmla="*/ 11 w 28" name="T52"/>
                <a:gd fmla="*/ 15 h 20" name="T53"/>
                <a:gd fmla="*/ 10 w 28" name="T54"/>
                <a:gd fmla="*/ 13 h 20" name="T55"/>
                <a:gd fmla="*/ 9 w 28" name="T56"/>
                <a:gd fmla="*/ 16 h 20" name="T57"/>
                <a:gd fmla="*/ 7 w 28" name="T58"/>
                <a:gd fmla="*/ 14 h 20" name="T59"/>
                <a:gd fmla="*/ 12 w 28" name="T60"/>
                <a:gd fmla="*/ 2 h 20" name="T61"/>
                <a:gd fmla="*/ 3 w 28" name="T62"/>
                <a:gd fmla="*/ 6 h 20" name="T63"/>
                <a:gd fmla="*/ 3 w 28" name="T64"/>
                <a:gd fmla="*/ 7 h 20" name="T65"/>
                <a:gd fmla="*/ 2 w 28" name="T66"/>
                <a:gd fmla="*/ 6 h 20" name="T67"/>
                <a:gd fmla="*/ 6 w 28" name="T68"/>
                <a:gd fmla="*/ 5 h 20" name="T69"/>
                <a:gd fmla="*/ 8 w 28" name="T70"/>
                <a:gd fmla="*/ 5 h 20" name="T71"/>
                <a:gd fmla="*/ 9 w 28" name="T72"/>
                <a:gd fmla="*/ 1 h 20" name="T73"/>
                <a:gd fmla="*/ 7 w 28" name="T74"/>
                <a:gd fmla="*/ 2 h 20" name="T75"/>
                <a:gd fmla="*/ 5 w 28" name="T76"/>
                <a:gd fmla="*/ 4 h 20" name="T77"/>
                <a:gd fmla="*/ 2 w 28" name="T78"/>
                <a:gd fmla="*/ 5 h 20" name="T79"/>
                <a:gd fmla="*/ 1 w 28" name="T80"/>
                <a:gd fmla="*/ 6 h 20" name="T81"/>
                <a:gd fmla="*/ 6 w 28" name="T82"/>
                <a:gd fmla="*/ 16 h 20" name="T83"/>
                <a:gd fmla="*/ 6 w 28" name="T84"/>
                <a:gd fmla="*/ 15 h 20" name="T85"/>
                <a:gd fmla="*/ 7 w 28" name="T86"/>
                <a:gd fmla="*/ 12 h 20" name="T87"/>
                <a:gd fmla="*/ 9 w 28" name="T88"/>
                <a:gd fmla="*/ 11 h 20" name="T89"/>
                <a:gd fmla="*/ 10 w 28" name="T90"/>
                <a:gd fmla="*/ 9 h 20" name="T91"/>
                <a:gd fmla="*/ 11 w 28" name="T92"/>
                <a:gd fmla="*/ 9 h 20" name="T93"/>
                <a:gd fmla="*/ 9 w 28" name="T94"/>
                <a:gd fmla="*/ 8 h 20" name="T95"/>
                <a:gd fmla="*/ 8 w 28" name="T96"/>
                <a:gd fmla="*/ 6 h 20" name="T97"/>
                <a:gd fmla="*/ 5 w 28" name="T98"/>
                <a:gd fmla="*/ 5 h 20" name="T99"/>
                <a:gd fmla="*/ 5 w 28" name="T100"/>
                <a:gd fmla="*/ 7 h 20" name="T101"/>
                <a:gd fmla="*/ 4 w 28" name="T102"/>
                <a:gd fmla="*/ 8 h 20" name="T103"/>
                <a:gd fmla="*/ 4 w 28" name="T104"/>
                <a:gd fmla="*/ 6 h 20" name="T105"/>
                <a:gd fmla="*/ 2 w 28" name="T106"/>
                <a:gd fmla="*/ 8 h 20" name="T107"/>
                <a:gd fmla="*/ 1 w 28" name="T108"/>
                <a:gd fmla="*/ 9 h 20" name="T109"/>
                <a:gd fmla="*/ 0 w 28" name="T110"/>
                <a:gd fmla="*/ 10 h 20" name="T111"/>
                <a:gd fmla="*/ 0 w 28" name="T112"/>
                <a:gd fmla="*/ 12 h 20" name="T113"/>
                <a:gd fmla="*/ 2 w 28" name="T114"/>
                <a:gd fmla="*/ 14 h 20" name="T115"/>
                <a:gd fmla="*/ 3 w 28" name="T116"/>
                <a:gd fmla="*/ 16 h 2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0" w="28">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30" name="Freeform 38"/>
            <p:cNvSpPr>
              <a:spLocks noEditPoints="1"/>
            </p:cNvSpPr>
            <p:nvPr/>
          </p:nvSpPr>
          <p:spPr bwMode="auto">
            <a:xfrm>
              <a:off x="4368931" y="1467324"/>
              <a:ext cx="428448" cy="449035"/>
            </a:xfrm>
            <a:custGeom>
              <a:gdLst>
                <a:gd fmla="*/ 86 w 90" name="T0"/>
                <a:gd fmla="*/ 12 h 94" name="T1"/>
                <a:gd fmla="*/ 89 w 90" name="T2"/>
                <a:gd fmla="*/ 7 h 94" name="T3"/>
                <a:gd fmla="*/ 83 w 90" name="T4"/>
                <a:gd fmla="*/ 5 h 94" name="T5"/>
                <a:gd fmla="*/ 79 w 90" name="T6"/>
                <a:gd fmla="*/ 5 h 94" name="T7"/>
                <a:gd fmla="*/ 76 w 90" name="T8"/>
                <a:gd fmla="*/ 0 h 94" name="T9"/>
                <a:gd fmla="*/ 73 w 90" name="T10"/>
                <a:gd fmla="*/ 6 h 94" name="T11"/>
                <a:gd fmla="*/ 67 w 90" name="T12"/>
                <a:gd fmla="*/ 9 h 94" name="T13"/>
                <a:gd fmla="*/ 65 w 90" name="T14"/>
                <a:gd fmla="*/ 4 h 94" name="T15"/>
                <a:gd fmla="*/ 62 w 90" name="T16"/>
                <a:gd fmla="*/ 10 h 94" name="T17"/>
                <a:gd fmla="*/ 57 w 90" name="T18"/>
                <a:gd fmla="*/ 11 h 94" name="T19"/>
                <a:gd fmla="*/ 51 w 90" name="T20"/>
                <a:gd fmla="*/ 16 h 94" name="T21"/>
                <a:gd fmla="*/ 49 w 90" name="T22"/>
                <a:gd fmla="*/ 18 h 94" name="T23"/>
                <a:gd fmla="*/ 44 w 90" name="T24"/>
                <a:gd fmla="*/ 18 h 94" name="T25"/>
                <a:gd fmla="*/ 40 w 90" name="T26"/>
                <a:gd fmla="*/ 23 h 94" name="T27"/>
                <a:gd fmla="*/ 39 w 90" name="T28"/>
                <a:gd fmla="*/ 26 h 94" name="T29"/>
                <a:gd fmla="*/ 35 w 90" name="T30"/>
                <a:gd fmla="*/ 29 h 94" name="T31"/>
                <a:gd fmla="*/ 35 w 90" name="T32"/>
                <a:gd fmla="*/ 32 h 94" name="T33"/>
                <a:gd fmla="*/ 31 w 90" name="T34"/>
                <a:gd fmla="*/ 37 h 94" name="T35"/>
                <a:gd fmla="*/ 30 w 90" name="T36"/>
                <a:gd fmla="*/ 40 h 94" name="T37"/>
                <a:gd fmla="*/ 28 w 90" name="T38"/>
                <a:gd fmla="*/ 46 h 94" name="T39"/>
                <a:gd fmla="*/ 23 w 90" name="T40"/>
                <a:gd fmla="*/ 51 h 94" name="T41"/>
                <a:gd fmla="*/ 18 w 90" name="T42"/>
                <a:gd fmla="*/ 57 h 94" name="T43"/>
                <a:gd fmla="*/ 24 w 90" name="T44"/>
                <a:gd fmla="*/ 57 h 94" name="T45"/>
                <a:gd fmla="*/ 16 w 90" name="T46"/>
                <a:gd fmla="*/ 59 h 94" name="T47"/>
                <a:gd fmla="*/ 14 w 90" name="T48"/>
                <a:gd fmla="*/ 63 h 94" name="T49"/>
                <a:gd fmla="*/ 10 w 90" name="T50"/>
                <a:gd fmla="*/ 64 h 94" name="T51"/>
                <a:gd fmla="*/ 8 w 90" name="T52"/>
                <a:gd fmla="*/ 67 h 94" name="T53"/>
                <a:gd fmla="*/ 1 w 90" name="T54"/>
                <a:gd fmla="*/ 68 h 94" name="T55"/>
                <a:gd fmla="*/ 2 w 90" name="T56"/>
                <a:gd fmla="*/ 72 h 94" name="T57"/>
                <a:gd fmla="*/ 7 w 90" name="T58"/>
                <a:gd fmla="*/ 73 h 94" name="T59"/>
                <a:gd fmla="*/ 8 w 90" name="T60"/>
                <a:gd fmla="*/ 75 h 94" name="T61"/>
                <a:gd fmla="*/ 2 w 90" name="T62"/>
                <a:gd fmla="*/ 77 h 94" name="T63"/>
                <a:gd fmla="*/ 8 w 90" name="T64"/>
                <a:gd fmla="*/ 79 h 94" name="T65"/>
                <a:gd fmla="*/ 4 w 90" name="T66"/>
                <a:gd fmla="*/ 84 h 94" name="T67"/>
                <a:gd fmla="*/ 6 w 90" name="T68"/>
                <a:gd fmla="*/ 88 h 94" name="T69"/>
                <a:gd fmla="*/ 10 w 90" name="T70"/>
                <a:gd fmla="*/ 94 h 94" name="T71"/>
                <a:gd fmla="*/ 18 w 90" name="T72"/>
                <a:gd fmla="*/ 87 h 94" name="T73"/>
                <a:gd fmla="*/ 22 w 90" name="T74"/>
                <a:gd fmla="*/ 85 h 94" name="T75"/>
                <a:gd fmla="*/ 28 w 90" name="T76"/>
                <a:gd fmla="*/ 88 h 94" name="T77"/>
                <a:gd fmla="*/ 28 w 90" name="T78"/>
                <a:gd fmla="*/ 66 h 94" name="T79"/>
                <a:gd fmla="*/ 34 w 90" name="T80"/>
                <a:gd fmla="*/ 40 h 94" name="T81"/>
                <a:gd fmla="*/ 45 w 90" name="T82"/>
                <a:gd fmla="*/ 25 h 94" name="T83"/>
                <a:gd fmla="*/ 53 w 90" name="T84"/>
                <a:gd fmla="*/ 18 h 94" name="T85"/>
                <a:gd fmla="*/ 69 w 90" name="T86"/>
                <a:gd fmla="*/ 20 h 94" name="T87"/>
                <a:gd fmla="*/ 79 w 90" name="T88"/>
                <a:gd fmla="*/ 10 h 94" name="T89"/>
                <a:gd fmla="*/ 3 w 90" name="T90"/>
                <a:gd fmla="*/ 81 h 94" name="T91"/>
                <a:gd fmla="*/ 1 w 90" name="T92"/>
                <a:gd fmla="*/ 80 h 94" name="T93"/>
                <a:gd fmla="*/ 4 w 90" name="T94"/>
                <a:gd fmla="*/ 67 h 94" name="T95"/>
                <a:gd fmla="*/ 15 w 90" name="T96"/>
                <a:gd fmla="*/ 58 h 94" name="T97"/>
                <a:gd fmla="*/ 26 w 90" name="T98"/>
                <a:gd fmla="*/ 44 h 94" name="T99"/>
                <a:gd fmla="*/ 27 w 90" name="T100"/>
                <a:gd fmla="*/ 30 h 94" name="T101"/>
                <a:gd fmla="*/ 33 w 90" name="T102"/>
                <a:gd fmla="*/ 23 h 94" name="T103"/>
                <a:gd fmla="*/ 36 w 90" name="T104"/>
                <a:gd fmla="*/ 20 h 94" name="T105"/>
                <a:gd fmla="*/ 35 w 90" name="T106"/>
                <a:gd fmla="*/ 22 h 94" name="T107"/>
                <a:gd fmla="*/ 44 w 90" name="T108"/>
                <a:gd fmla="*/ 16 h 94" name="T109"/>
                <a:gd fmla="*/ 44 w 90" name="T110"/>
                <a:gd fmla="*/ 16 h 94" name="T111"/>
                <a:gd fmla="*/ 49 w 90" name="T112"/>
                <a:gd fmla="*/ 12 h 94" name="T113"/>
                <a:gd fmla="*/ 51 w 90" name="T114"/>
                <a:gd fmla="*/ 10 h 94" name="T115"/>
                <a:gd fmla="*/ 62 w 90" name="T116"/>
                <a:gd fmla="*/ 6 h 94" name="T117"/>
                <a:gd fmla="*/ 62 w 90" name="T118"/>
                <a:gd fmla="*/ 5 h 94" name="T119"/>
                <a:gd fmla="*/ 71 w 90" name="T120"/>
                <a:gd fmla="*/ 2 h 94"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94" w="90">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31" name="Freeform 39"/>
            <p:cNvSpPr>
              <a:spLocks noEditPoints="1"/>
            </p:cNvSpPr>
            <p:nvPr/>
          </p:nvSpPr>
          <p:spPr bwMode="auto">
            <a:xfrm>
              <a:off x="4488589" y="1553527"/>
              <a:ext cx="213581" cy="434881"/>
            </a:xfrm>
            <a:custGeom>
              <a:gdLst>
                <a:gd fmla="*/ 7 w 166" name="T0"/>
                <a:gd fmla="*/ 241 h 338" name="T1"/>
                <a:gd fmla="*/ 18 w 166" name="T2"/>
                <a:gd fmla="*/ 226 h 338" name="T3"/>
                <a:gd fmla="*/ 22 w 166" name="T4"/>
                <a:gd fmla="*/ 197 h 338" name="T5"/>
                <a:gd fmla="*/ 11 w 166" name="T6"/>
                <a:gd fmla="*/ 163 h 338" name="T7"/>
                <a:gd fmla="*/ 26 w 166" name="T8"/>
                <a:gd fmla="*/ 137 h 338" name="T9"/>
                <a:gd fmla="*/ 33 w 166" name="T10"/>
                <a:gd fmla="*/ 97 h 338" name="T11"/>
                <a:gd fmla="*/ 48 w 166" name="T12"/>
                <a:gd fmla="*/ 74 h 338" name="T13"/>
                <a:gd fmla="*/ 55 w 166" name="T14"/>
                <a:gd fmla="*/ 45 h 338" name="T15"/>
                <a:gd fmla="*/ 70 w 166" name="T16"/>
                <a:gd fmla="*/ 30 h 338" name="T17"/>
                <a:gd fmla="*/ 78 w 166" name="T18"/>
                <a:gd fmla="*/ 22 h 338" name="T19"/>
                <a:gd fmla="*/ 96 w 166" name="T20"/>
                <a:gd fmla="*/ 19 h 338" name="T21"/>
                <a:gd fmla="*/ 103 w 166" name="T22"/>
                <a:gd fmla="*/ 8 h 338" name="T23"/>
                <a:gd fmla="*/ 111 w 166" name="T24"/>
                <a:gd fmla="*/ 4 h 338" name="T25"/>
                <a:gd fmla="*/ 141 w 166" name="T26"/>
                <a:gd fmla="*/ 19 h 338" name="T27"/>
                <a:gd fmla="*/ 148 w 166" name="T28"/>
                <a:gd fmla="*/ 30 h 338" name="T29"/>
                <a:gd fmla="*/ 155 w 166" name="T30"/>
                <a:gd fmla="*/ 52 h 338" name="T31"/>
                <a:gd fmla="*/ 155 w 166" name="T32"/>
                <a:gd fmla="*/ 78 h 338" name="T33"/>
                <a:gd fmla="*/ 159 w 166" name="T34"/>
                <a:gd fmla="*/ 89 h 338" name="T35"/>
                <a:gd fmla="*/ 144 w 166" name="T36"/>
                <a:gd fmla="*/ 89 h 338" name="T37"/>
                <a:gd fmla="*/ 133 w 166" name="T38"/>
                <a:gd fmla="*/ 93 h 338" name="T39"/>
                <a:gd fmla="*/ 129 w 166" name="T40"/>
                <a:gd fmla="*/ 104 h 338" name="T41"/>
                <a:gd fmla="*/ 129 w 166" name="T42"/>
                <a:gd fmla="*/ 108 h 338" name="T43"/>
                <a:gd fmla="*/ 133 w 166" name="T44"/>
                <a:gd fmla="*/ 119 h 338" name="T45"/>
                <a:gd fmla="*/ 126 w 166" name="T46"/>
                <a:gd fmla="*/ 134 h 338" name="T47"/>
                <a:gd fmla="*/ 115 w 166" name="T48"/>
                <a:gd fmla="*/ 149 h 338" name="T49"/>
                <a:gd fmla="*/ 103 w 166" name="T50"/>
                <a:gd fmla="*/ 156 h 338" name="T51"/>
                <a:gd fmla="*/ 92 w 166" name="T52"/>
                <a:gd fmla="*/ 160 h 338" name="T53"/>
                <a:gd fmla="*/ 85 w 166" name="T54"/>
                <a:gd fmla="*/ 174 h 338" name="T55"/>
                <a:gd fmla="*/ 81 w 166" name="T56"/>
                <a:gd fmla="*/ 189 h 338" name="T57"/>
                <a:gd fmla="*/ 81 w 166" name="T58"/>
                <a:gd fmla="*/ 204 h 338" name="T59"/>
                <a:gd fmla="*/ 85 w 166" name="T60"/>
                <a:gd fmla="*/ 215 h 338" name="T61"/>
                <a:gd fmla="*/ 100 w 166" name="T62"/>
                <a:gd fmla="*/ 226 h 338" name="T63"/>
                <a:gd fmla="*/ 100 w 166" name="T64"/>
                <a:gd fmla="*/ 249 h 338" name="T65"/>
                <a:gd fmla="*/ 85 w 166" name="T66"/>
                <a:gd fmla="*/ 245 h 338" name="T67"/>
                <a:gd fmla="*/ 70 w 166" name="T68"/>
                <a:gd fmla="*/ 245 h 338" name="T69"/>
                <a:gd fmla="*/ 81 w 166" name="T70"/>
                <a:gd fmla="*/ 249 h 338" name="T71"/>
                <a:gd fmla="*/ 100 w 166" name="T72"/>
                <a:gd fmla="*/ 252 h 338" name="T73"/>
                <a:gd fmla="*/ 92 w 166" name="T74"/>
                <a:gd fmla="*/ 256 h 338" name="T75"/>
                <a:gd fmla="*/ 85 w 166" name="T76"/>
                <a:gd fmla="*/ 264 h 338" name="T77"/>
                <a:gd fmla="*/ 78 w 166" name="T78"/>
                <a:gd fmla="*/ 271 h 338" name="T79"/>
                <a:gd fmla="*/ 78 w 166" name="T80"/>
                <a:gd fmla="*/ 282 h 338" name="T81"/>
                <a:gd fmla="*/ 81 w 166" name="T82"/>
                <a:gd fmla="*/ 301 h 338" name="T83"/>
                <a:gd fmla="*/ 66 w 166" name="T84"/>
                <a:gd fmla="*/ 319 h 338" name="T85"/>
                <a:gd fmla="*/ 48 w 166" name="T86"/>
                <a:gd fmla="*/ 330 h 338" name="T87"/>
                <a:gd fmla="*/ 29 w 166" name="T88"/>
                <a:gd fmla="*/ 330 h 338" name="T89"/>
                <a:gd fmla="*/ 29 w 166" name="T90"/>
                <a:gd fmla="*/ 315 h 338" name="T91"/>
                <a:gd fmla="*/ 15 w 166" name="T92"/>
                <a:gd fmla="*/ 297 h 338" name="T93"/>
                <a:gd fmla="*/ 7 w 166" name="T94"/>
                <a:gd fmla="*/ 282 h 338" name="T95"/>
                <a:gd fmla="*/ 7 w 166" name="T96"/>
                <a:gd fmla="*/ 275 h 338" name="T97"/>
                <a:gd fmla="*/ 0 w 166" name="T98"/>
                <a:gd fmla="*/ 264 h 338" name="T99"/>
                <a:gd fmla="*/ 103 w 166" name="T100"/>
                <a:gd fmla="*/ 252 h 338" name="T101"/>
                <a:gd fmla="*/ 4 w 166" name="T102"/>
                <a:gd fmla="*/ 278 h 338" name="T103"/>
                <a:gd fmla="*/ 115 w 166" name="T104"/>
                <a:gd fmla="*/ 271 h 338" name="T105"/>
                <a:gd fmla="*/ 118 w 166" name="T106"/>
                <a:gd fmla="*/ 282 h 338" name="T107"/>
                <a:gd fmla="*/ 107 w 166" name="T108"/>
                <a:gd fmla="*/ 304 h 338" name="T109"/>
                <a:gd fmla="*/ 115 w 166" name="T110"/>
                <a:gd fmla="*/ 293 h 338" name="T111"/>
                <a:gd fmla="*/ 107 w 166" name="T112"/>
                <a:gd fmla="*/ 286 h 338" name="T113"/>
                <a:gd fmla="*/ 107 w 166" name="T114"/>
                <a:gd fmla="*/ 301 h 338" name="T115"/>
                <a:gd fmla="*/ 81 w 166" name="T116"/>
                <a:gd fmla="*/ 319 h 338" name="T117"/>
                <a:gd fmla="*/ 85 w 166" name="T118"/>
                <a:gd fmla="*/ 297 h 338"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338" w="166">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32" name="Freeform 40"/>
            <p:cNvSpPr>
              <a:spLocks noEditPoints="1"/>
            </p:cNvSpPr>
            <p:nvPr/>
          </p:nvSpPr>
          <p:spPr bwMode="auto">
            <a:xfrm>
              <a:off x="4626258" y="1511069"/>
              <a:ext cx="214868" cy="343531"/>
            </a:xfrm>
            <a:custGeom>
              <a:gdLst>
                <a:gd fmla="*/ 41 w 45" name="T0"/>
                <a:gd fmla="*/ 60 h 72" name="T1"/>
                <a:gd fmla="*/ 42 w 45" name="T2"/>
                <a:gd fmla="*/ 49 h 72" name="T3"/>
                <a:gd fmla="*/ 39 w 45" name="T4"/>
                <a:gd fmla="*/ 41 h 72" name="T5"/>
                <a:gd fmla="*/ 37 w 45" name="T6"/>
                <a:gd fmla="*/ 36 h 72" name="T7"/>
                <a:gd fmla="*/ 36 w 45" name="T8"/>
                <a:gd fmla="*/ 28 h 72" name="T9"/>
                <a:gd fmla="*/ 35 w 45" name="T10"/>
                <a:gd fmla="*/ 18 h 72" name="T11"/>
                <a:gd fmla="*/ 29 w 45" name="T12"/>
                <a:gd fmla="*/ 14 h 72" name="T13"/>
                <a:gd fmla="*/ 28 w 45" name="T14"/>
                <a:gd fmla="*/ 9 h 72" name="T15"/>
                <a:gd fmla="*/ 29 w 45" name="T16"/>
                <a:gd fmla="*/ 3 h 72" name="T17"/>
                <a:gd fmla="*/ 22 w 45" name="T18"/>
                <a:gd fmla="*/ 0 h 72" name="T19"/>
                <a:gd fmla="*/ 19 w 45" name="T20"/>
                <a:gd fmla="*/ 2 h 72" name="T21"/>
                <a:gd fmla="*/ 18 w 45" name="T22"/>
                <a:gd fmla="*/ 8 h 72" name="T23"/>
                <a:gd fmla="*/ 15 w 45" name="T24"/>
                <a:gd fmla="*/ 10 h 72" name="T25"/>
                <a:gd fmla="*/ 10 w 45" name="T26"/>
                <a:gd fmla="*/ 12 h 72" name="T27"/>
                <a:gd fmla="*/ 3 w 45" name="T28"/>
                <a:gd fmla="*/ 7 h 72" name="T29"/>
                <a:gd fmla="*/ 1 w 45" name="T30"/>
                <a:gd fmla="*/ 9 h 72" name="T31"/>
                <a:gd fmla="*/ 7 w 45" name="T32"/>
                <a:gd fmla="*/ 13 h 72" name="T33"/>
                <a:gd fmla="*/ 10 w 45" name="T34"/>
                <a:gd fmla="*/ 15 h 72" name="T35"/>
                <a:gd fmla="*/ 11 w 45" name="T36"/>
                <a:gd fmla="*/ 20 h 72" name="T37"/>
                <a:gd fmla="*/ 13 w 45" name="T38"/>
                <a:gd fmla="*/ 24 h 72" name="T39"/>
                <a:gd fmla="*/ 13 w 45" name="T40"/>
                <a:gd fmla="*/ 30 h 72" name="T41"/>
                <a:gd fmla="*/ 17 w 45" name="T42"/>
                <a:gd fmla="*/ 33 h 72" name="T43"/>
                <a:gd fmla="*/ 20 w 45" name="T44"/>
                <a:gd fmla="*/ 37 h 72" name="T45"/>
                <a:gd fmla="*/ 21 w 45" name="T46"/>
                <a:gd fmla="*/ 40 h 72" name="T47"/>
                <a:gd fmla="*/ 17 w 45" name="T48"/>
                <a:gd fmla="*/ 42 h 72" name="T49"/>
                <a:gd fmla="*/ 14 w 45" name="T50"/>
                <a:gd fmla="*/ 44 h 72" name="T51"/>
                <a:gd fmla="*/ 13 w 45" name="T52"/>
                <a:gd fmla="*/ 48 h 72" name="T53"/>
                <a:gd fmla="*/ 10 w 45" name="T54"/>
                <a:gd fmla="*/ 48 h 72" name="T55"/>
                <a:gd fmla="*/ 9 w 45" name="T56"/>
                <a:gd fmla="*/ 51 h 72" name="T57"/>
                <a:gd fmla="*/ 7 w 45" name="T58"/>
                <a:gd fmla="*/ 51 h 72" name="T59"/>
                <a:gd fmla="*/ 7 w 45" name="T60"/>
                <a:gd fmla="*/ 55 h 72" name="T61"/>
                <a:gd fmla="*/ 7 w 45" name="T62"/>
                <a:gd fmla="*/ 57 h 72" name="T63"/>
                <a:gd fmla="*/ 9 w 45" name="T64"/>
                <a:gd fmla="*/ 62 h 72" name="T65"/>
                <a:gd fmla="*/ 8 w 45" name="T66"/>
                <a:gd fmla="*/ 67 h 72" name="T67"/>
                <a:gd fmla="*/ 12 w 45" name="T68"/>
                <a:gd fmla="*/ 68 h 72" name="T69"/>
                <a:gd fmla="*/ 15 w 45" name="T70"/>
                <a:gd fmla="*/ 69 h 72" name="T71"/>
                <a:gd fmla="*/ 16 w 45" name="T72"/>
                <a:gd fmla="*/ 72 h 72" name="T73"/>
                <a:gd fmla="*/ 19 w 45" name="T74"/>
                <a:gd fmla="*/ 71 h 72" name="T75"/>
                <a:gd fmla="*/ 25 w 45" name="T76"/>
                <a:gd fmla="*/ 69 h 72" name="T77"/>
                <a:gd fmla="*/ 27 w 45" name="T78"/>
                <a:gd fmla="*/ 68 h 72" name="T79"/>
                <a:gd fmla="*/ 28 w 45" name="T80"/>
                <a:gd fmla="*/ 68 h 72" name="T81"/>
                <a:gd fmla="*/ 31 w 45" name="T82"/>
                <a:gd fmla="*/ 67 h 72" name="T83"/>
                <a:gd fmla="*/ 34 w 45" name="T84"/>
                <a:gd fmla="*/ 67 h 72" name="T85"/>
                <a:gd fmla="*/ 18 w 45" name="T86"/>
                <a:gd fmla="*/ 38 h 72" name="T87"/>
                <a:gd fmla="*/ 19 w 45" name="T88"/>
                <a:gd fmla="*/ 38 h 72" name="T89"/>
                <a:gd fmla="*/ 6 w 45" name="T90"/>
                <a:gd fmla="*/ 50 h 72" name="T91"/>
                <a:gd fmla="*/ 6 w 45" name="T92"/>
                <a:gd fmla="*/ 50 h 72" name="T93"/>
                <a:gd fmla="*/ 15 w 45" name="T94"/>
                <a:gd fmla="*/ 71 h 72" name="T95"/>
                <a:gd fmla="*/ 14 w 45" name="T96"/>
                <a:gd fmla="*/ 69 h 72" name="T97"/>
                <a:gd fmla="*/ 11 w 45" name="T98"/>
                <a:gd fmla="*/ 69 h 72" name="T99"/>
                <a:gd fmla="*/ 9 w 45" name="T100"/>
                <a:gd fmla="*/ 68 h 72" name="T101"/>
                <a:gd fmla="*/ 3 w 45" name="T102"/>
                <a:gd fmla="*/ 68 h 72" name="T103"/>
                <a:gd fmla="*/ 5 w 45" name="T104"/>
                <a:gd fmla="*/ 71 h 72" name="T105"/>
                <a:gd fmla="*/ 3 w 45" name="T106"/>
                <a:gd fmla="*/ 70 h 7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72" w="45">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33" name="Freeform 41"/>
            <p:cNvSpPr>
              <a:spLocks noEditPoints="1"/>
            </p:cNvSpPr>
            <p:nvPr/>
          </p:nvSpPr>
          <p:spPr bwMode="auto">
            <a:xfrm>
              <a:off x="4688015" y="1859746"/>
              <a:ext cx="109364" cy="65619"/>
            </a:xfrm>
            <a:custGeom>
              <a:gdLst>
                <a:gd fmla="*/ 85 w 85" name="T0"/>
                <a:gd fmla="*/ 48 h 51" name="T1"/>
                <a:gd fmla="*/ 85 w 85" name="T2"/>
                <a:gd fmla="*/ 44 h 51" name="T3"/>
                <a:gd fmla="*/ 78 w 85" name="T4"/>
                <a:gd fmla="*/ 29 h 51" name="T5"/>
                <a:gd fmla="*/ 82 w 85" name="T6"/>
                <a:gd fmla="*/ 14 h 51" name="T7"/>
                <a:gd fmla="*/ 85 w 85" name="T8"/>
                <a:gd fmla="*/ 7 h 51" name="T9"/>
                <a:gd fmla="*/ 85 w 85" name="T10"/>
                <a:gd fmla="*/ 7 h 51" name="T11"/>
                <a:gd fmla="*/ 85 w 85" name="T12"/>
                <a:gd fmla="*/ 7 h 51" name="T13"/>
                <a:gd fmla="*/ 63 w 85" name="T14"/>
                <a:gd fmla="*/ 3 h 51" name="T15"/>
                <a:gd fmla="*/ 56 w 85" name="T16"/>
                <a:gd fmla="*/ 0 h 51" name="T17"/>
                <a:gd fmla="*/ 48 w 85" name="T18"/>
                <a:gd fmla="*/ 0 h 51" name="T19"/>
                <a:gd fmla="*/ 48 w 85" name="T20"/>
                <a:gd fmla="*/ 0 h 51" name="T21"/>
                <a:gd fmla="*/ 48 w 85" name="T22"/>
                <a:gd fmla="*/ 3 h 51" name="T23"/>
                <a:gd fmla="*/ 45 w 85" name="T24"/>
                <a:gd fmla="*/ 3 h 51" name="T25"/>
                <a:gd fmla="*/ 37 w 85" name="T26"/>
                <a:gd fmla="*/ 3 h 51" name="T27"/>
                <a:gd fmla="*/ 34 w 85" name="T28"/>
                <a:gd fmla="*/ 7 h 51" name="T29"/>
                <a:gd fmla="*/ 30 w 85" name="T30"/>
                <a:gd fmla="*/ 7 h 51" name="T31"/>
                <a:gd fmla="*/ 23 w 85" name="T32"/>
                <a:gd fmla="*/ 11 h 51" name="T33"/>
                <a:gd fmla="*/ 23 w 85" name="T34"/>
                <a:gd fmla="*/ 22 h 51" name="T35"/>
                <a:gd fmla="*/ 23 w 85" name="T36"/>
                <a:gd fmla="*/ 22 h 51" name="T37"/>
                <a:gd fmla="*/ 26 w 85" name="T38"/>
                <a:gd fmla="*/ 26 h 51" name="T39"/>
                <a:gd fmla="*/ 23 w 85" name="T40"/>
                <a:gd fmla="*/ 29 h 51" name="T41"/>
                <a:gd fmla="*/ 30 w 85" name="T42"/>
                <a:gd fmla="*/ 37 h 51" name="T43"/>
                <a:gd fmla="*/ 34 w 85" name="T44"/>
                <a:gd fmla="*/ 33 h 51" name="T45"/>
                <a:gd fmla="*/ 37 w 85" name="T46"/>
                <a:gd fmla="*/ 33 h 51" name="T47"/>
                <a:gd fmla="*/ 34 w 85" name="T48"/>
                <a:gd fmla="*/ 44 h 51" name="T49"/>
                <a:gd fmla="*/ 41 w 85" name="T50"/>
                <a:gd fmla="*/ 40 h 51" name="T51"/>
                <a:gd fmla="*/ 48 w 85" name="T52"/>
                <a:gd fmla="*/ 40 h 51" name="T53"/>
                <a:gd fmla="*/ 52 w 85" name="T54"/>
                <a:gd fmla="*/ 37 h 51" name="T55"/>
                <a:gd fmla="*/ 56 w 85" name="T56"/>
                <a:gd fmla="*/ 40 h 51" name="T57"/>
                <a:gd fmla="*/ 63 w 85" name="T58"/>
                <a:gd fmla="*/ 44 h 51" name="T59"/>
                <a:gd fmla="*/ 67 w 85" name="T60"/>
                <a:gd fmla="*/ 51 h 51" name="T61"/>
                <a:gd fmla="*/ 78 w 85" name="T62"/>
                <a:gd fmla="*/ 51 h 51" name="T63"/>
                <a:gd fmla="*/ 82 w 85" name="T64"/>
                <a:gd fmla="*/ 51 h 51" name="T65"/>
                <a:gd fmla="*/ 19 w 85" name="T66"/>
                <a:gd fmla="*/ 18 h 51" name="T67"/>
                <a:gd fmla="*/ 15 w 85" name="T68"/>
                <a:gd fmla="*/ 18 h 51" name="T69"/>
                <a:gd fmla="*/ 15 w 85" name="T70"/>
                <a:gd fmla="*/ 18 h 51" name="T71"/>
                <a:gd fmla="*/ 8 w 85" name="T72"/>
                <a:gd fmla="*/ 22 h 51" name="T73"/>
                <a:gd fmla="*/ 0 w 85" name="T74"/>
                <a:gd fmla="*/ 22 h 51" name="T75"/>
                <a:gd fmla="*/ 4 w 85" name="T76"/>
                <a:gd fmla="*/ 18 h 51" name="T77"/>
                <a:gd fmla="*/ 8 w 85" name="T78"/>
                <a:gd fmla="*/ 18 h 51" name="T79"/>
                <a:gd fmla="*/ 11 w 85" name="T80"/>
                <a:gd fmla="*/ 18 h 51" name="T81"/>
                <a:gd fmla="*/ 15 w 85" name="T82"/>
                <a:gd fmla="*/ 22 h 51" name="T83"/>
                <a:gd fmla="*/ 11 w 85" name="T84"/>
                <a:gd fmla="*/ 22 h 51" name="T85"/>
                <a:gd fmla="*/ 8 w 85" name="T86"/>
                <a:gd fmla="*/ 26 h 51" name="T87"/>
                <a:gd fmla="*/ 15 w 85" name="T88"/>
                <a:gd fmla="*/ 26 h 51" name="T89"/>
                <a:gd fmla="*/ 23 w 85" name="T90"/>
                <a:gd fmla="*/ 29 h 51" name="T91"/>
                <a:gd fmla="*/ 15 w 85" name="T92"/>
                <a:gd fmla="*/ 26 h 51" name="T93"/>
                <a:gd fmla="*/ 0 w 85" name="T94"/>
                <a:gd fmla="*/ 44 h 51" name="T95"/>
                <a:gd fmla="*/ 4 w 85" name="T96"/>
                <a:gd fmla="*/ 40 h 51" name="T97"/>
                <a:gd fmla="*/ 8 w 85" name="T98"/>
                <a:gd fmla="*/ 37 h 51" name="T99"/>
                <a:gd fmla="*/ 15 w 85" name="T100"/>
                <a:gd fmla="*/ 33 h 51" name="T101"/>
                <a:gd fmla="*/ 19 w 85" name="T102"/>
                <a:gd fmla="*/ 29 h 51" name="T103"/>
                <a:gd fmla="*/ 19 w 85" name="T104"/>
                <a:gd fmla="*/ 29 h 51" name="T105"/>
                <a:gd fmla="*/ 15 w 85" name="T106"/>
                <a:gd fmla="*/ 26 h 51" name="T107"/>
                <a:gd fmla="*/ 8 w 85" name="T108"/>
                <a:gd fmla="*/ 26 h 51" name="T109"/>
                <a:gd fmla="*/ 4 w 85" name="T110"/>
                <a:gd fmla="*/ 29 h 51" name="T111"/>
                <a:gd fmla="*/ 0 w 85" name="T112"/>
                <a:gd fmla="*/ 29 h 51" name="T113"/>
                <a:gd fmla="*/ 0 w 85" name="T114"/>
                <a:gd fmla="*/ 29 h 51" name="T115"/>
                <a:gd fmla="*/ 0 w 85" name="T116"/>
                <a:gd fmla="*/ 29 h 51" name="T117"/>
                <a:gd fmla="*/ 0 w 85" name="T118"/>
                <a:gd fmla="*/ 33 h 51" name="T119"/>
                <a:gd fmla="*/ 0 w 85" name="T120"/>
                <a:gd fmla="*/ 37 h 51" name="T121"/>
                <a:gd fmla="*/ 4 w 85" name="T122"/>
                <a:gd fmla="*/ 40 h 51" name="T123"/>
                <a:gd fmla="*/ 0 w 85" name="T124"/>
                <a:gd fmla="*/ 44 h 5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51" w="85">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34" name="Freeform 42"/>
            <p:cNvSpPr/>
            <p:nvPr/>
          </p:nvSpPr>
          <p:spPr bwMode="auto">
            <a:xfrm>
              <a:off x="4673862" y="1907351"/>
              <a:ext cx="133810" cy="66905"/>
            </a:xfrm>
            <a:custGeom>
              <a:gdLst>
                <a:gd fmla="*/ 104 w 104" name="T0"/>
                <a:gd fmla="*/ 37 h 52" name="T1"/>
                <a:gd fmla="*/ 100 w 104" name="T2"/>
                <a:gd fmla="*/ 29 h 52" name="T3"/>
                <a:gd fmla="*/ 96 w 104" name="T4"/>
                <a:gd fmla="*/ 26 h 52" name="T5"/>
                <a:gd fmla="*/ 96 w 104" name="T6"/>
                <a:gd fmla="*/ 22 h 52" name="T7"/>
                <a:gd fmla="*/ 96 w 104" name="T8"/>
                <a:gd fmla="*/ 18 h 52" name="T9"/>
                <a:gd fmla="*/ 89 w 104" name="T10"/>
                <a:gd fmla="*/ 14 h 52" name="T11"/>
                <a:gd fmla="*/ 78 w 104" name="T12"/>
                <a:gd fmla="*/ 14 h 52" name="T13"/>
                <a:gd fmla="*/ 74 w 104" name="T14"/>
                <a:gd fmla="*/ 7 h 52" name="T15"/>
                <a:gd fmla="*/ 67 w 104" name="T16"/>
                <a:gd fmla="*/ 3 h 52" name="T17"/>
                <a:gd fmla="*/ 63 w 104" name="T18"/>
                <a:gd fmla="*/ 0 h 52" name="T19"/>
                <a:gd fmla="*/ 59 w 104" name="T20"/>
                <a:gd fmla="*/ 3 h 52" name="T21"/>
                <a:gd fmla="*/ 52 w 104" name="T22"/>
                <a:gd fmla="*/ 3 h 52" name="T23"/>
                <a:gd fmla="*/ 45 w 104" name="T24"/>
                <a:gd fmla="*/ 7 h 52" name="T25"/>
                <a:gd fmla="*/ 48 w 104" name="T26"/>
                <a:gd fmla="*/ 14 h 52" name="T27"/>
                <a:gd fmla="*/ 41 w 104" name="T28"/>
                <a:gd fmla="*/ 26 h 52" name="T29"/>
                <a:gd fmla="*/ 34 w 104" name="T30"/>
                <a:gd fmla="*/ 22 h 52" name="T31"/>
                <a:gd fmla="*/ 26 w 104" name="T32"/>
                <a:gd fmla="*/ 11 h 52" name="T33"/>
                <a:gd fmla="*/ 22 w 104" name="T34"/>
                <a:gd fmla="*/ 7 h 52" name="T35"/>
                <a:gd fmla="*/ 15 w 104" name="T36"/>
                <a:gd fmla="*/ 11 h 52" name="T37"/>
                <a:gd fmla="*/ 11 w 104" name="T38"/>
                <a:gd fmla="*/ 14 h 52" name="T39"/>
                <a:gd fmla="*/ 8 w 104" name="T40"/>
                <a:gd fmla="*/ 18 h 52" name="T41"/>
                <a:gd fmla="*/ 8 w 104" name="T42"/>
                <a:gd fmla="*/ 26 h 52" name="T43"/>
                <a:gd fmla="*/ 4 w 104" name="T44"/>
                <a:gd fmla="*/ 33 h 52" name="T45"/>
                <a:gd fmla="*/ 0 w 104" name="T46"/>
                <a:gd fmla="*/ 37 h 52" name="T47"/>
                <a:gd fmla="*/ 4 w 104" name="T48"/>
                <a:gd fmla="*/ 44 h 52" name="T49"/>
                <a:gd fmla="*/ 8 w 104" name="T50"/>
                <a:gd fmla="*/ 44 h 52" name="T51"/>
                <a:gd fmla="*/ 11 w 104" name="T52"/>
                <a:gd fmla="*/ 40 h 52" name="T53"/>
                <a:gd fmla="*/ 26 w 104" name="T54"/>
                <a:gd fmla="*/ 37 h 52" name="T55"/>
                <a:gd fmla="*/ 34 w 104" name="T56"/>
                <a:gd fmla="*/ 40 h 52" name="T57"/>
                <a:gd fmla="*/ 37 w 104" name="T58"/>
                <a:gd fmla="*/ 37 h 52" name="T59"/>
                <a:gd fmla="*/ 41 w 104" name="T60"/>
                <a:gd fmla="*/ 37 h 52" name="T61"/>
                <a:gd fmla="*/ 48 w 104" name="T62"/>
                <a:gd fmla="*/ 40 h 52" name="T63"/>
                <a:gd fmla="*/ 56 w 104" name="T64"/>
                <a:gd fmla="*/ 37 h 52" name="T65"/>
                <a:gd fmla="*/ 67 w 104" name="T66"/>
                <a:gd fmla="*/ 40 h 52" name="T67"/>
                <a:gd fmla="*/ 74 w 104" name="T68"/>
                <a:gd fmla="*/ 48 h 52" name="T69"/>
                <a:gd fmla="*/ 85 w 104" name="T70"/>
                <a:gd fmla="*/ 52 h 52" name="T71"/>
                <a:gd fmla="*/ 85 w 104" name="T72"/>
                <a:gd fmla="*/ 52 h 52" name="T73"/>
                <a:gd fmla="*/ 96 w 104" name="T74"/>
                <a:gd fmla="*/ 48 h 52" name="T75"/>
                <a:gd fmla="*/ 100 w 104" name="T76"/>
                <a:gd fmla="*/ 44 h 52" name="T77"/>
                <a:gd fmla="*/ 104 w 104" name="T78"/>
                <a:gd fmla="*/ 40 h 52"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52" w="104">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35" name="Freeform 43"/>
            <p:cNvSpPr/>
            <p:nvPr/>
          </p:nvSpPr>
          <p:spPr bwMode="auto">
            <a:xfrm>
              <a:off x="4679009" y="1954956"/>
              <a:ext cx="104218" cy="66905"/>
            </a:xfrm>
            <a:custGeom>
              <a:gdLst>
                <a:gd fmla="*/ 26 w 81" name="T0"/>
                <a:gd fmla="*/ 41 h 52" name="T1"/>
                <a:gd fmla="*/ 26 w 81" name="T2"/>
                <a:gd fmla="*/ 33 h 52" name="T3"/>
                <a:gd fmla="*/ 30 w 81" name="T4"/>
                <a:gd fmla="*/ 29 h 52" name="T5"/>
                <a:gd fmla="*/ 26 w 81" name="T6"/>
                <a:gd fmla="*/ 29 h 52" name="T7"/>
                <a:gd fmla="*/ 26 w 81" name="T8"/>
                <a:gd fmla="*/ 29 h 52" name="T9"/>
                <a:gd fmla="*/ 22 w 81" name="T10"/>
                <a:gd fmla="*/ 26 h 52" name="T11"/>
                <a:gd fmla="*/ 22 w 81" name="T12"/>
                <a:gd fmla="*/ 26 h 52" name="T13"/>
                <a:gd fmla="*/ 15 w 81" name="T14"/>
                <a:gd fmla="*/ 26 h 52" name="T15"/>
                <a:gd fmla="*/ 11 w 81" name="T16"/>
                <a:gd fmla="*/ 26 h 52" name="T17"/>
                <a:gd fmla="*/ 7 w 81" name="T18"/>
                <a:gd fmla="*/ 18 h 52" name="T19"/>
                <a:gd fmla="*/ 0 w 81" name="T20"/>
                <a:gd fmla="*/ 18 h 52" name="T21"/>
                <a:gd fmla="*/ 0 w 81" name="T22"/>
                <a:gd fmla="*/ 18 h 52" name="T23"/>
                <a:gd fmla="*/ 0 w 81" name="T24"/>
                <a:gd fmla="*/ 18 h 52" name="T25"/>
                <a:gd fmla="*/ 0 w 81" name="T26"/>
                <a:gd fmla="*/ 15 h 52" name="T27"/>
                <a:gd fmla="*/ 0 w 81" name="T28"/>
                <a:gd fmla="*/ 11 h 52" name="T29"/>
                <a:gd fmla="*/ 4 w 81" name="T30"/>
                <a:gd fmla="*/ 7 h 52" name="T31"/>
                <a:gd fmla="*/ 4 w 81" name="T32"/>
                <a:gd fmla="*/ 7 h 52" name="T33"/>
                <a:gd fmla="*/ 7 w 81" name="T34"/>
                <a:gd fmla="*/ 3 h 52" name="T35"/>
                <a:gd fmla="*/ 15 w 81" name="T36"/>
                <a:gd fmla="*/ 0 h 52" name="T37"/>
                <a:gd fmla="*/ 22 w 81" name="T38"/>
                <a:gd fmla="*/ 0 h 52" name="T39"/>
                <a:gd fmla="*/ 26 w 81" name="T40"/>
                <a:gd fmla="*/ 0 h 52" name="T41"/>
                <a:gd fmla="*/ 30 w 81" name="T42"/>
                <a:gd fmla="*/ 3 h 52" name="T43"/>
                <a:gd fmla="*/ 33 w 81" name="T44"/>
                <a:gd fmla="*/ 0 h 52" name="T45"/>
                <a:gd fmla="*/ 33 w 81" name="T46"/>
                <a:gd fmla="*/ 0 h 52" name="T47"/>
                <a:gd fmla="*/ 37 w 81" name="T48"/>
                <a:gd fmla="*/ 0 h 52" name="T49"/>
                <a:gd fmla="*/ 37 w 81" name="T50"/>
                <a:gd fmla="*/ 0 h 52" name="T51"/>
                <a:gd fmla="*/ 41 w 81" name="T52"/>
                <a:gd fmla="*/ 3 h 52" name="T53"/>
                <a:gd fmla="*/ 44 w 81" name="T54"/>
                <a:gd fmla="*/ 3 h 52" name="T55"/>
                <a:gd fmla="*/ 48 w 81" name="T56"/>
                <a:gd fmla="*/ 3 h 52" name="T57"/>
                <a:gd fmla="*/ 52 w 81" name="T58"/>
                <a:gd fmla="*/ 0 h 52" name="T59"/>
                <a:gd fmla="*/ 59 w 81" name="T60"/>
                <a:gd fmla="*/ 3 h 52" name="T61"/>
                <a:gd fmla="*/ 63 w 81" name="T62"/>
                <a:gd fmla="*/ 3 h 52" name="T63"/>
                <a:gd fmla="*/ 67 w 81" name="T64"/>
                <a:gd fmla="*/ 11 h 52" name="T65"/>
                <a:gd fmla="*/ 70 w 81" name="T66"/>
                <a:gd fmla="*/ 11 h 52" name="T67"/>
                <a:gd fmla="*/ 74 w 81" name="T68"/>
                <a:gd fmla="*/ 15 h 52" name="T69"/>
                <a:gd fmla="*/ 81 w 81" name="T70"/>
                <a:gd fmla="*/ 15 h 52" name="T71"/>
                <a:gd fmla="*/ 81 w 81" name="T72"/>
                <a:gd fmla="*/ 15 h 52" name="T73"/>
                <a:gd fmla="*/ 78 w 81" name="T74"/>
                <a:gd fmla="*/ 22 h 52" name="T75"/>
                <a:gd fmla="*/ 81 w 81" name="T76"/>
                <a:gd fmla="*/ 22 h 52" name="T77"/>
                <a:gd fmla="*/ 81 w 81" name="T78"/>
                <a:gd fmla="*/ 26 h 52" name="T79"/>
                <a:gd fmla="*/ 74 w 81" name="T80"/>
                <a:gd fmla="*/ 26 h 52" name="T81"/>
                <a:gd fmla="*/ 70 w 81" name="T82"/>
                <a:gd fmla="*/ 33 h 52" name="T83"/>
                <a:gd fmla="*/ 70 w 81" name="T84"/>
                <a:gd fmla="*/ 33 h 52" name="T85"/>
                <a:gd fmla="*/ 70 w 81" name="T86"/>
                <a:gd fmla="*/ 37 h 52" name="T87"/>
                <a:gd fmla="*/ 74 w 81" name="T88"/>
                <a:gd fmla="*/ 37 h 52" name="T89"/>
                <a:gd fmla="*/ 74 w 81" name="T90"/>
                <a:gd fmla="*/ 41 h 52" name="T91"/>
                <a:gd fmla="*/ 70 w 81" name="T92"/>
                <a:gd fmla="*/ 41 h 52" name="T93"/>
                <a:gd fmla="*/ 67 w 81" name="T94"/>
                <a:gd fmla="*/ 41 h 52" name="T95"/>
                <a:gd fmla="*/ 67 w 81" name="T96"/>
                <a:gd fmla="*/ 41 h 52" name="T97"/>
                <a:gd fmla="*/ 63 w 81" name="T98"/>
                <a:gd fmla="*/ 44 h 52" name="T99"/>
                <a:gd fmla="*/ 59 w 81" name="T100"/>
                <a:gd fmla="*/ 44 h 52" name="T101"/>
                <a:gd fmla="*/ 59 w 81" name="T102"/>
                <a:gd fmla="*/ 48 h 52" name="T103"/>
                <a:gd fmla="*/ 59 w 81" name="T104"/>
                <a:gd fmla="*/ 48 h 52" name="T105"/>
                <a:gd fmla="*/ 52 w 81" name="T106"/>
                <a:gd fmla="*/ 52 h 52" name="T107"/>
                <a:gd fmla="*/ 48 w 81" name="T108"/>
                <a:gd fmla="*/ 48 h 52" name="T109"/>
                <a:gd fmla="*/ 44 w 81" name="T110"/>
                <a:gd fmla="*/ 52 h 52" name="T111"/>
                <a:gd fmla="*/ 41 w 81" name="T112"/>
                <a:gd fmla="*/ 52 h 52" name="T113"/>
                <a:gd fmla="*/ 37 w 81" name="T114"/>
                <a:gd fmla="*/ 52 h 52" name="T115"/>
                <a:gd fmla="*/ 37 w 81" name="T116"/>
                <a:gd fmla="*/ 48 h 52" name="T117"/>
                <a:gd fmla="*/ 37 w 81" name="T118"/>
                <a:gd fmla="*/ 41 h 52" name="T119"/>
                <a:gd fmla="*/ 33 w 81" name="T120"/>
                <a:gd fmla="*/ 41 h 52" name="T121"/>
                <a:gd fmla="*/ 30 w 81" name="T122"/>
                <a:gd fmla="*/ 37 h 52" name="T123"/>
                <a:gd fmla="*/ 26 w 81" name="T124"/>
                <a:gd fmla="*/ 41 h 5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52" w="81">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36" name="Freeform 44"/>
            <p:cNvSpPr/>
            <p:nvPr/>
          </p:nvSpPr>
          <p:spPr bwMode="auto">
            <a:xfrm>
              <a:off x="4731760" y="1958817"/>
              <a:ext cx="176269" cy="124804"/>
            </a:xfrm>
            <a:custGeom>
              <a:gdLst>
                <a:gd fmla="*/ 3 w 137" name="T0"/>
                <a:gd fmla="*/ 49 h 97" name="T1"/>
                <a:gd fmla="*/ 11 w 137" name="T2"/>
                <a:gd fmla="*/ 49 h 97" name="T3"/>
                <a:gd fmla="*/ 18 w 137" name="T4"/>
                <a:gd fmla="*/ 45 h 97" name="T5"/>
                <a:gd fmla="*/ 22 w 137" name="T6"/>
                <a:gd fmla="*/ 41 h 97" name="T7"/>
                <a:gd fmla="*/ 26 w 137" name="T8"/>
                <a:gd fmla="*/ 38 h 97" name="T9"/>
                <a:gd fmla="*/ 33 w 137" name="T10"/>
                <a:gd fmla="*/ 38 h 97" name="T11"/>
                <a:gd fmla="*/ 29 w 137" name="T12"/>
                <a:gd fmla="*/ 34 h 97" name="T13"/>
                <a:gd fmla="*/ 29 w 137" name="T14"/>
                <a:gd fmla="*/ 30 h 97" name="T15"/>
                <a:gd fmla="*/ 40 w 137" name="T16"/>
                <a:gd fmla="*/ 23 h 97" name="T17"/>
                <a:gd fmla="*/ 37 w 137" name="T18"/>
                <a:gd fmla="*/ 19 h 97" name="T19"/>
                <a:gd fmla="*/ 48 w 137" name="T20"/>
                <a:gd fmla="*/ 12 h 97" name="T21"/>
                <a:gd fmla="*/ 55 w 137" name="T22"/>
                <a:gd fmla="*/ 4 h 97" name="T23"/>
                <a:gd fmla="*/ 59 w 137" name="T24"/>
                <a:gd fmla="*/ 0 h 97" name="T25"/>
                <a:gd fmla="*/ 66 w 137" name="T26"/>
                <a:gd fmla="*/ 4 h 97" name="T27"/>
                <a:gd fmla="*/ 70 w 137" name="T28"/>
                <a:gd fmla="*/ 4 h 97" name="T29"/>
                <a:gd fmla="*/ 77 w 137" name="T30"/>
                <a:gd fmla="*/ 4 h 97" name="T31"/>
                <a:gd fmla="*/ 85 w 137" name="T32"/>
                <a:gd fmla="*/ 4 h 97" name="T33"/>
                <a:gd fmla="*/ 92 w 137" name="T34"/>
                <a:gd fmla="*/ 8 h 97" name="T35"/>
                <a:gd fmla="*/ 103 w 137" name="T36"/>
                <a:gd fmla="*/ 8 h 97" name="T37"/>
                <a:gd fmla="*/ 103 w 137" name="T38"/>
                <a:gd fmla="*/ 15 h 97" name="T39"/>
                <a:gd fmla="*/ 103 w 137" name="T40"/>
                <a:gd fmla="*/ 23 h 97" name="T41"/>
                <a:gd fmla="*/ 111 w 137" name="T42"/>
                <a:gd fmla="*/ 30 h 97" name="T43"/>
                <a:gd fmla="*/ 118 w 137" name="T44"/>
                <a:gd fmla="*/ 38 h 97" name="T45"/>
                <a:gd fmla="*/ 126 w 137" name="T46"/>
                <a:gd fmla="*/ 45 h 97" name="T47"/>
                <a:gd fmla="*/ 133 w 137" name="T48"/>
                <a:gd fmla="*/ 52 h 97" name="T49"/>
                <a:gd fmla="*/ 133 w 137" name="T50"/>
                <a:gd fmla="*/ 56 h 97" name="T51"/>
                <a:gd fmla="*/ 122 w 137" name="T52"/>
                <a:gd fmla="*/ 64 h 97" name="T53"/>
                <a:gd fmla="*/ 118 w 137" name="T54"/>
                <a:gd fmla="*/ 64 h 97" name="T55"/>
                <a:gd fmla="*/ 122 w 137" name="T56"/>
                <a:gd fmla="*/ 71 h 97" name="T57"/>
                <a:gd fmla="*/ 126 w 137" name="T58"/>
                <a:gd fmla="*/ 78 h 97" name="T59"/>
                <a:gd fmla="*/ 126 w 137" name="T60"/>
                <a:gd fmla="*/ 82 h 97" name="T61"/>
                <a:gd fmla="*/ 111 w 137" name="T62"/>
                <a:gd fmla="*/ 86 h 97" name="T63"/>
                <a:gd fmla="*/ 111 w 137" name="T64"/>
                <a:gd fmla="*/ 97 h 97" name="T65"/>
                <a:gd fmla="*/ 103 w 137" name="T66"/>
                <a:gd fmla="*/ 93 h 97" name="T67"/>
                <a:gd fmla="*/ 96 w 137" name="T68"/>
                <a:gd fmla="*/ 93 h 97" name="T69"/>
                <a:gd fmla="*/ 89 w 137" name="T70"/>
                <a:gd fmla="*/ 97 h 97" name="T71"/>
                <a:gd fmla="*/ 85 w 137" name="T72"/>
                <a:gd fmla="*/ 93 h 97" name="T73"/>
                <a:gd fmla="*/ 77 w 137" name="T74"/>
                <a:gd fmla="*/ 97 h 97" name="T75"/>
                <a:gd fmla="*/ 70 w 137" name="T76"/>
                <a:gd fmla="*/ 93 h 97" name="T77"/>
                <a:gd fmla="*/ 66 w 137" name="T78"/>
                <a:gd fmla="*/ 93 h 97" name="T79"/>
                <a:gd fmla="*/ 55 w 137" name="T80"/>
                <a:gd fmla="*/ 93 h 97" name="T81"/>
                <a:gd fmla="*/ 51 w 137" name="T82"/>
                <a:gd fmla="*/ 89 h 97" name="T83"/>
                <a:gd fmla="*/ 37 w 137" name="T84"/>
                <a:gd fmla="*/ 89 h 97" name="T85"/>
                <a:gd fmla="*/ 33 w 137" name="T86"/>
                <a:gd fmla="*/ 89 h 97" name="T87"/>
                <a:gd fmla="*/ 14 w 137" name="T88"/>
                <a:gd fmla="*/ 93 h 97" name="T89"/>
                <a:gd fmla="*/ 7 w 137" name="T90"/>
                <a:gd fmla="*/ 89 h 97" name="T91"/>
                <a:gd fmla="*/ 7 w 137" name="T92"/>
                <a:gd fmla="*/ 89 h 97" name="T93"/>
                <a:gd fmla="*/ 0 w 137" name="T94"/>
                <a:gd fmla="*/ 82 h 97" name="T95"/>
                <a:gd fmla="*/ 7 w 137" name="T96"/>
                <a:gd fmla="*/ 75 h 97" name="T97"/>
                <a:gd fmla="*/ 3 w 137" name="T98"/>
                <a:gd fmla="*/ 64 h 97" name="T99"/>
                <a:gd fmla="*/ 3 w 137" name="T100"/>
                <a:gd fmla="*/ 60 h 97" name="T101"/>
                <a:gd fmla="*/ 0 w 137" name="T102"/>
                <a:gd fmla="*/ 49 h 97"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7" w="13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37" name="Freeform 45"/>
            <p:cNvSpPr/>
            <p:nvPr/>
          </p:nvSpPr>
          <p:spPr bwMode="auto">
            <a:xfrm>
              <a:off x="4717610" y="2059174"/>
              <a:ext cx="347390" cy="195568"/>
            </a:xfrm>
            <a:custGeom>
              <a:gdLst>
                <a:gd fmla="*/ 40 w 270" name="T0"/>
                <a:gd fmla="*/ 11 h 152" name="T1"/>
                <a:gd fmla="*/ 62 w 270" name="T2"/>
                <a:gd fmla="*/ 11 h 152" name="T3"/>
                <a:gd fmla="*/ 77 w 270" name="T4"/>
                <a:gd fmla="*/ 15 h 152" name="T5"/>
                <a:gd fmla="*/ 96 w 270" name="T6"/>
                <a:gd fmla="*/ 15 h 152" name="T7"/>
                <a:gd fmla="*/ 111 w 270" name="T8"/>
                <a:gd fmla="*/ 15 h 152" name="T9"/>
                <a:gd fmla="*/ 122 w 270" name="T10"/>
                <a:gd fmla="*/ 8 h 152" name="T11"/>
                <a:gd fmla="*/ 140 w 270" name="T12"/>
                <a:gd fmla="*/ 0 h 152" name="T13"/>
                <a:gd fmla="*/ 170 w 270" name="T14"/>
                <a:gd fmla="*/ 0 h 152" name="T15"/>
                <a:gd fmla="*/ 185 w 270" name="T16"/>
                <a:gd fmla="*/ 15 h 152" name="T17"/>
                <a:gd fmla="*/ 196 w 270" name="T18"/>
                <a:gd fmla="*/ 30 h 152" name="T19"/>
                <a:gd fmla="*/ 218 w 270" name="T20"/>
                <a:gd fmla="*/ 37 h 152" name="T21"/>
                <a:gd fmla="*/ 237 w 270" name="T22"/>
                <a:gd fmla="*/ 45 h 152" name="T23"/>
                <a:gd fmla="*/ 255 w 270" name="T24"/>
                <a:gd fmla="*/ 45 h 152" name="T25"/>
                <a:gd fmla="*/ 270 w 270" name="T26"/>
                <a:gd fmla="*/ 52 h 152" name="T27"/>
                <a:gd fmla="*/ 266 w 270" name="T28"/>
                <a:gd fmla="*/ 71 h 152" name="T29"/>
                <a:gd fmla="*/ 255 w 270" name="T30"/>
                <a:gd fmla="*/ 86 h 152" name="T31"/>
                <a:gd fmla="*/ 248 w 270" name="T32"/>
                <a:gd fmla="*/ 97 h 152" name="T33"/>
                <a:gd fmla="*/ 233 w 270" name="T34"/>
                <a:gd fmla="*/ 104 h 152" name="T35"/>
                <a:gd fmla="*/ 218 w 270" name="T36"/>
                <a:gd fmla="*/ 108 h 152" name="T37"/>
                <a:gd fmla="*/ 203 w 270" name="T38"/>
                <a:gd fmla="*/ 108 h 152" name="T39"/>
                <a:gd fmla="*/ 203 w 270" name="T40"/>
                <a:gd fmla="*/ 119 h 152" name="T41"/>
                <a:gd fmla="*/ 203 w 270" name="T42"/>
                <a:gd fmla="*/ 112 h 152" name="T43"/>
                <a:gd fmla="*/ 192 w 270" name="T44"/>
                <a:gd fmla="*/ 119 h 152" name="T45"/>
                <a:gd fmla="*/ 181 w 270" name="T46"/>
                <a:gd fmla="*/ 123 h 152" name="T47"/>
                <a:gd fmla="*/ 192 w 270" name="T48"/>
                <a:gd fmla="*/ 126 h 152" name="T49"/>
                <a:gd fmla="*/ 196 w 270" name="T50"/>
                <a:gd fmla="*/ 130 h 152" name="T51"/>
                <a:gd fmla="*/ 203 w 270" name="T52"/>
                <a:gd fmla="*/ 134 h 152" name="T53"/>
                <a:gd fmla="*/ 196 w 270" name="T54"/>
                <a:gd fmla="*/ 119 h 152" name="T55"/>
                <a:gd fmla="*/ 211 w 270" name="T56"/>
                <a:gd fmla="*/ 134 h 152" name="T57"/>
                <a:gd fmla="*/ 222 w 270" name="T58"/>
                <a:gd fmla="*/ 130 h 152" name="T59"/>
                <a:gd fmla="*/ 225 w 270" name="T60"/>
                <a:gd fmla="*/ 138 h 152" name="T61"/>
                <a:gd fmla="*/ 199 w 270" name="T62"/>
                <a:gd fmla="*/ 145 h 152" name="T63"/>
                <a:gd fmla="*/ 177 w 270" name="T64"/>
                <a:gd fmla="*/ 149 h 152" name="T65"/>
                <a:gd fmla="*/ 170 w 270" name="T66"/>
                <a:gd fmla="*/ 134 h 152" name="T67"/>
                <a:gd fmla="*/ 177 w 270" name="T68"/>
                <a:gd fmla="*/ 126 h 152" name="T69"/>
                <a:gd fmla="*/ 174 w 270" name="T70"/>
                <a:gd fmla="*/ 123 h 152" name="T71"/>
                <a:gd fmla="*/ 159 w 270" name="T72"/>
                <a:gd fmla="*/ 119 h 152" name="T73"/>
                <a:gd fmla="*/ 151 w 270" name="T74"/>
                <a:gd fmla="*/ 115 h 152" name="T75"/>
                <a:gd fmla="*/ 155 w 270" name="T76"/>
                <a:gd fmla="*/ 112 h 152" name="T77"/>
                <a:gd fmla="*/ 151 w 270" name="T78"/>
                <a:gd fmla="*/ 108 h 152" name="T79"/>
                <a:gd fmla="*/ 144 w 270" name="T80"/>
                <a:gd fmla="*/ 112 h 152" name="T81"/>
                <a:gd fmla="*/ 133 w 270" name="T82"/>
                <a:gd fmla="*/ 119 h 152" name="T83"/>
                <a:gd fmla="*/ 122 w 270" name="T84"/>
                <a:gd fmla="*/ 130 h 152" name="T85"/>
                <a:gd fmla="*/ 122 w 270" name="T86"/>
                <a:gd fmla="*/ 138 h 152" name="T87"/>
                <a:gd fmla="*/ 103 w 270" name="T88"/>
                <a:gd fmla="*/ 138 h 152" name="T89"/>
                <a:gd fmla="*/ 103 w 270" name="T90"/>
                <a:gd fmla="*/ 130 h 152" name="T91"/>
                <a:gd fmla="*/ 111 w 270" name="T92"/>
                <a:gd fmla="*/ 115 h 152" name="T93"/>
                <a:gd fmla="*/ 122 w 270" name="T94"/>
                <a:gd fmla="*/ 112 h 152" name="T95"/>
                <a:gd fmla="*/ 111 w 270" name="T96"/>
                <a:gd fmla="*/ 97 h 152" name="T97"/>
                <a:gd fmla="*/ 100 w 270" name="T98"/>
                <a:gd fmla="*/ 82 h 152" name="T99"/>
                <a:gd fmla="*/ 81 w 270" name="T100"/>
                <a:gd fmla="*/ 78 h 152" name="T101"/>
                <a:gd fmla="*/ 70 w 270" name="T102"/>
                <a:gd fmla="*/ 75 h 152" name="T103"/>
                <a:gd fmla="*/ 66 w 270" name="T104"/>
                <a:gd fmla="*/ 86 h 152" name="T105"/>
                <a:gd fmla="*/ 44 w 270" name="T106"/>
                <a:gd fmla="*/ 93 h 152" name="T107"/>
                <a:gd fmla="*/ 22 w 270" name="T108"/>
                <a:gd fmla="*/ 89 h 152" name="T109"/>
                <a:gd fmla="*/ 7 w 270" name="T110"/>
                <a:gd fmla="*/ 86 h 152" name="T111"/>
                <a:gd fmla="*/ 3 w 270" name="T112"/>
                <a:gd fmla="*/ 67 h 152" name="T113"/>
                <a:gd fmla="*/ 18 w 270" name="T114"/>
                <a:gd fmla="*/ 45 h 152" name="T115"/>
                <a:gd fmla="*/ 22 w 270" name="T116"/>
                <a:gd fmla="*/ 34 h 152" name="T117"/>
                <a:gd fmla="*/ 18 w 270" name="T118"/>
                <a:gd fmla="*/ 15 h 152"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52" w="270">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38" name="Freeform 46"/>
            <p:cNvSpPr/>
            <p:nvPr/>
          </p:nvSpPr>
          <p:spPr bwMode="auto">
            <a:xfrm>
              <a:off x="4802526" y="2155670"/>
              <a:ext cx="72051" cy="75912"/>
            </a:xfrm>
            <a:custGeom>
              <a:gdLst>
                <a:gd fmla="*/ 0 w 56" name="T0"/>
                <a:gd fmla="*/ 11 h 59" name="T1"/>
                <a:gd fmla="*/ 0 w 56" name="T2"/>
                <a:gd fmla="*/ 7 h 59" name="T3"/>
                <a:gd fmla="*/ 0 w 56" name="T4"/>
                <a:gd fmla="*/ 3 h 59" name="T5"/>
                <a:gd fmla="*/ 0 w 56" name="T6"/>
                <a:gd fmla="*/ 0 h 59" name="T7"/>
                <a:gd fmla="*/ 4 w 56" name="T8"/>
                <a:gd fmla="*/ 3 h 59" name="T9"/>
                <a:gd fmla="*/ 4 w 56" name="T10"/>
                <a:gd fmla="*/ 0 h 59" name="T11"/>
                <a:gd fmla="*/ 8 w 56" name="T12"/>
                <a:gd fmla="*/ 3 h 59" name="T13"/>
                <a:gd fmla="*/ 8 w 56" name="T14"/>
                <a:gd fmla="*/ 0 h 59" name="T15"/>
                <a:gd fmla="*/ 11 w 56" name="T16"/>
                <a:gd fmla="*/ 0 h 59" name="T17"/>
                <a:gd fmla="*/ 11 w 56" name="T18"/>
                <a:gd fmla="*/ 0 h 59" name="T19"/>
                <a:gd fmla="*/ 15 w 56" name="T20"/>
                <a:gd fmla="*/ 3 h 59" name="T21"/>
                <a:gd fmla="*/ 19 w 56" name="T22"/>
                <a:gd fmla="*/ 3 h 59" name="T23"/>
                <a:gd fmla="*/ 26 w 56" name="T24"/>
                <a:gd fmla="*/ 7 h 59" name="T25"/>
                <a:gd fmla="*/ 30 w 56" name="T26"/>
                <a:gd fmla="*/ 7 h 59" name="T27"/>
                <a:gd fmla="*/ 30 w 56" name="T28"/>
                <a:gd fmla="*/ 7 h 59" name="T29"/>
                <a:gd fmla="*/ 34 w 56" name="T30"/>
                <a:gd fmla="*/ 7 h 59" name="T31"/>
                <a:gd fmla="*/ 37 w 56" name="T32"/>
                <a:gd fmla="*/ 11 h 59" name="T33"/>
                <a:gd fmla="*/ 41 w 56" name="T34"/>
                <a:gd fmla="*/ 14 h 59" name="T35"/>
                <a:gd fmla="*/ 41 w 56" name="T36"/>
                <a:gd fmla="*/ 18 h 59" name="T37"/>
                <a:gd fmla="*/ 41 w 56" name="T38"/>
                <a:gd fmla="*/ 22 h 59" name="T39"/>
                <a:gd fmla="*/ 45 w 56" name="T40"/>
                <a:gd fmla="*/ 22 h 59" name="T41"/>
                <a:gd fmla="*/ 45 w 56" name="T42"/>
                <a:gd fmla="*/ 26 h 59" name="T43"/>
                <a:gd fmla="*/ 52 w 56" name="T44"/>
                <a:gd fmla="*/ 29 h 59" name="T45"/>
                <a:gd fmla="*/ 56 w 56" name="T46"/>
                <a:gd fmla="*/ 29 h 59" name="T47"/>
                <a:gd fmla="*/ 56 w 56" name="T48"/>
                <a:gd fmla="*/ 33 h 59" name="T49"/>
                <a:gd fmla="*/ 56 w 56" name="T50"/>
                <a:gd fmla="*/ 37 h 59" name="T51"/>
                <a:gd fmla="*/ 56 w 56" name="T52"/>
                <a:gd fmla="*/ 40 h 59" name="T53"/>
                <a:gd fmla="*/ 56 w 56" name="T54"/>
                <a:gd fmla="*/ 40 h 59" name="T55"/>
                <a:gd fmla="*/ 52 w 56" name="T56"/>
                <a:gd fmla="*/ 40 h 59" name="T57"/>
                <a:gd fmla="*/ 48 w 56" name="T58"/>
                <a:gd fmla="*/ 37 h 59" name="T59"/>
                <a:gd fmla="*/ 45 w 56" name="T60"/>
                <a:gd fmla="*/ 40 h 59" name="T61"/>
                <a:gd fmla="*/ 41 w 56" name="T62"/>
                <a:gd fmla="*/ 40 h 59" name="T63"/>
                <a:gd fmla="*/ 41 w 56" name="T64"/>
                <a:gd fmla="*/ 44 h 59" name="T65"/>
                <a:gd fmla="*/ 41 w 56" name="T66"/>
                <a:gd fmla="*/ 48 h 59" name="T67"/>
                <a:gd fmla="*/ 41 w 56" name="T68"/>
                <a:gd fmla="*/ 48 h 59" name="T69"/>
                <a:gd fmla="*/ 37 w 56" name="T70"/>
                <a:gd fmla="*/ 55 h 59" name="T71"/>
                <a:gd fmla="*/ 37 w 56" name="T72"/>
                <a:gd fmla="*/ 55 h 59" name="T73"/>
                <a:gd fmla="*/ 34 w 56" name="T74"/>
                <a:gd fmla="*/ 55 h 59" name="T75"/>
                <a:gd fmla="*/ 30 w 56" name="T76"/>
                <a:gd fmla="*/ 59 h 59" name="T77"/>
                <a:gd fmla="*/ 30 w 56" name="T78"/>
                <a:gd fmla="*/ 55 h 59" name="T79"/>
                <a:gd fmla="*/ 30 w 56" name="T80"/>
                <a:gd fmla="*/ 51 h 59" name="T81"/>
                <a:gd fmla="*/ 30 w 56" name="T82"/>
                <a:gd fmla="*/ 40 h 59" name="T83"/>
                <a:gd fmla="*/ 26 w 56" name="T84"/>
                <a:gd fmla="*/ 33 h 59" name="T85"/>
                <a:gd fmla="*/ 26 w 56" name="T86"/>
                <a:gd fmla="*/ 29 h 59" name="T87"/>
                <a:gd fmla="*/ 15 w 56" name="T88"/>
                <a:gd fmla="*/ 26 h 59" name="T89"/>
                <a:gd fmla="*/ 15 w 56" name="T90"/>
                <a:gd fmla="*/ 22 h 59" name="T91"/>
                <a:gd fmla="*/ 11 w 56" name="T92"/>
                <a:gd fmla="*/ 14 h 59" name="T93"/>
                <a:gd fmla="*/ 8 w 56" name="T94"/>
                <a:gd fmla="*/ 11 h 59" name="T95"/>
                <a:gd fmla="*/ 0 w 56" name="T96"/>
                <a:gd fmla="*/ 11 h 59"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59" w="56">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39" name="Freeform 47"/>
            <p:cNvSpPr/>
            <p:nvPr/>
          </p:nvSpPr>
          <p:spPr bwMode="auto">
            <a:xfrm>
              <a:off x="4688015" y="2169824"/>
              <a:ext cx="186562" cy="104218"/>
            </a:xfrm>
            <a:custGeom>
              <a:gdLst>
                <a:gd fmla="*/ 34 w 145" name="T0"/>
                <a:gd fmla="*/ 0 h 81" name="T1"/>
                <a:gd fmla="*/ 41 w 145" name="T2"/>
                <a:gd fmla="*/ 0 h 81" name="T3"/>
                <a:gd fmla="*/ 52 w 145" name="T4"/>
                <a:gd fmla="*/ 3 h 81" name="T5"/>
                <a:gd fmla="*/ 56 w 145" name="T6"/>
                <a:gd fmla="*/ 7 h 81" name="T7"/>
                <a:gd fmla="*/ 67 w 145" name="T8"/>
                <a:gd fmla="*/ 7 h 81" name="T9"/>
                <a:gd fmla="*/ 71 w 145" name="T10"/>
                <a:gd fmla="*/ 3 h 81" name="T11"/>
                <a:gd fmla="*/ 85 w 145" name="T12"/>
                <a:gd fmla="*/ 0 h 81" name="T13"/>
                <a:gd fmla="*/ 100 w 145" name="T14"/>
                <a:gd fmla="*/ 3 h 81" name="T15"/>
                <a:gd fmla="*/ 104 w 145" name="T16"/>
                <a:gd fmla="*/ 15 h 81" name="T17"/>
                <a:gd fmla="*/ 115 w 145" name="T18"/>
                <a:gd fmla="*/ 22 h 81" name="T19"/>
                <a:gd fmla="*/ 119 w 145" name="T20"/>
                <a:gd fmla="*/ 40 h 81" name="T21"/>
                <a:gd fmla="*/ 123 w 145" name="T22"/>
                <a:gd fmla="*/ 52 h 81" name="T23"/>
                <a:gd fmla="*/ 134 w 145" name="T24"/>
                <a:gd fmla="*/ 52 h 81" name="T25"/>
                <a:gd fmla="*/ 141 w 145" name="T26"/>
                <a:gd fmla="*/ 48 h 81" name="T27"/>
                <a:gd fmla="*/ 141 w 145" name="T28"/>
                <a:gd fmla="*/ 52 h 81" name="T29"/>
                <a:gd fmla="*/ 145 w 145" name="T30"/>
                <a:gd fmla="*/ 55 h 81" name="T31"/>
                <a:gd fmla="*/ 137 w 145" name="T32"/>
                <a:gd fmla="*/ 59 h 81" name="T33"/>
                <a:gd fmla="*/ 130 w 145" name="T34"/>
                <a:gd fmla="*/ 63 h 81" name="T35"/>
                <a:gd fmla="*/ 130 w 145" name="T36"/>
                <a:gd fmla="*/ 70 h 81" name="T37"/>
                <a:gd fmla="*/ 130 w 145" name="T38"/>
                <a:gd fmla="*/ 74 h 81" name="T39"/>
                <a:gd fmla="*/ 126 w 145" name="T40"/>
                <a:gd fmla="*/ 78 h 81" name="T41"/>
                <a:gd fmla="*/ 123 w 145" name="T42"/>
                <a:gd fmla="*/ 74 h 81" name="T43"/>
                <a:gd fmla="*/ 115 w 145" name="T44"/>
                <a:gd fmla="*/ 74 h 81" name="T45"/>
                <a:gd fmla="*/ 104 w 145" name="T46"/>
                <a:gd fmla="*/ 74 h 81" name="T47"/>
                <a:gd fmla="*/ 93 w 145" name="T48"/>
                <a:gd fmla="*/ 78 h 81" name="T49"/>
                <a:gd fmla="*/ 85 w 145" name="T50"/>
                <a:gd fmla="*/ 81 h 81" name="T51"/>
                <a:gd fmla="*/ 78 w 145" name="T52"/>
                <a:gd fmla="*/ 81 h 81" name="T53"/>
                <a:gd fmla="*/ 71 w 145" name="T54"/>
                <a:gd fmla="*/ 81 h 81" name="T55"/>
                <a:gd fmla="*/ 67 w 145" name="T56"/>
                <a:gd fmla="*/ 81 h 81" name="T57"/>
                <a:gd fmla="*/ 56 w 145" name="T58"/>
                <a:gd fmla="*/ 81 h 81" name="T59"/>
                <a:gd fmla="*/ 52 w 145" name="T60"/>
                <a:gd fmla="*/ 78 h 81" name="T61"/>
                <a:gd fmla="*/ 45 w 145" name="T62"/>
                <a:gd fmla="*/ 81 h 81" name="T63"/>
                <a:gd fmla="*/ 45 w 145" name="T64"/>
                <a:gd fmla="*/ 78 h 81" name="T65"/>
                <a:gd fmla="*/ 41 w 145" name="T66"/>
                <a:gd fmla="*/ 74 h 81" name="T67"/>
                <a:gd fmla="*/ 37 w 145" name="T68"/>
                <a:gd fmla="*/ 70 h 81" name="T69"/>
                <a:gd fmla="*/ 37 w 145" name="T70"/>
                <a:gd fmla="*/ 63 h 81" name="T71"/>
                <a:gd fmla="*/ 30 w 145" name="T72"/>
                <a:gd fmla="*/ 66 h 81" name="T73"/>
                <a:gd fmla="*/ 23 w 145" name="T74"/>
                <a:gd fmla="*/ 66 h 81" name="T75"/>
                <a:gd fmla="*/ 15 w 145" name="T76"/>
                <a:gd fmla="*/ 63 h 81" name="T77"/>
                <a:gd fmla="*/ 19 w 145" name="T78"/>
                <a:gd fmla="*/ 55 h 81" name="T79"/>
                <a:gd fmla="*/ 8 w 145" name="T80"/>
                <a:gd fmla="*/ 52 h 81" name="T81"/>
                <a:gd fmla="*/ 4 w 145" name="T82"/>
                <a:gd fmla="*/ 44 h 81" name="T83"/>
                <a:gd fmla="*/ 0 w 145" name="T84"/>
                <a:gd fmla="*/ 40 h 81" name="T85"/>
                <a:gd fmla="*/ 4 w 145" name="T86"/>
                <a:gd fmla="*/ 37 h 81" name="T87"/>
                <a:gd fmla="*/ 11 w 145" name="T88"/>
                <a:gd fmla="*/ 33 h 81" name="T89"/>
                <a:gd fmla="*/ 15 w 145" name="T90"/>
                <a:gd fmla="*/ 29 h 81" name="T91"/>
                <a:gd fmla="*/ 23 w 145" name="T92"/>
                <a:gd fmla="*/ 11 h 81" name="T93"/>
                <a:gd fmla="*/ 30 w 145" name="T94"/>
                <a:gd fmla="*/ 7 h 81" name="T95"/>
                <a:gd fmla="*/ 30 w 145" name="T96"/>
                <a:gd fmla="*/ 0 h 81"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81" w="145">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40" name="Freeform 48"/>
            <p:cNvSpPr/>
            <p:nvPr/>
          </p:nvSpPr>
          <p:spPr bwMode="auto">
            <a:xfrm>
              <a:off x="4606958" y="2159531"/>
              <a:ext cx="124804" cy="72051"/>
            </a:xfrm>
            <a:custGeom>
              <a:gdLst>
                <a:gd fmla="*/ 63 w 97" name="T0"/>
                <a:gd fmla="*/ 48 h 56" name="T1"/>
                <a:gd fmla="*/ 67 w 97" name="T2"/>
                <a:gd fmla="*/ 45 h 56" name="T3"/>
                <a:gd fmla="*/ 67 w 97" name="T4"/>
                <a:gd fmla="*/ 45 h 56" name="T5"/>
                <a:gd fmla="*/ 71 w 97" name="T6"/>
                <a:gd fmla="*/ 41 h 56" name="T7"/>
                <a:gd fmla="*/ 74 w 97" name="T8"/>
                <a:gd fmla="*/ 41 h 56" name="T9"/>
                <a:gd fmla="*/ 78 w 97" name="T10"/>
                <a:gd fmla="*/ 41 h 56" name="T11"/>
                <a:gd fmla="*/ 78 w 97" name="T12"/>
                <a:gd fmla="*/ 37 h 56" name="T13"/>
                <a:gd fmla="*/ 82 w 97" name="T14"/>
                <a:gd fmla="*/ 30 h 56" name="T15"/>
                <a:gd fmla="*/ 86 w 97" name="T16"/>
                <a:gd fmla="*/ 19 h 56" name="T17"/>
                <a:gd fmla="*/ 89 w 97" name="T18"/>
                <a:gd fmla="*/ 15 h 56" name="T19"/>
                <a:gd fmla="*/ 93 w 97" name="T20"/>
                <a:gd fmla="*/ 15 h 56" name="T21"/>
                <a:gd fmla="*/ 97 w 97" name="T22"/>
                <a:gd fmla="*/ 11 h 56" name="T23"/>
                <a:gd fmla="*/ 93 w 97" name="T24"/>
                <a:gd fmla="*/ 8 h 56" name="T25"/>
                <a:gd fmla="*/ 89 w 97" name="T26"/>
                <a:gd fmla="*/ 4 h 56" name="T27"/>
                <a:gd fmla="*/ 86 w 97" name="T28"/>
                <a:gd fmla="*/ 0 h 56" name="T29"/>
                <a:gd fmla="*/ 82 w 97" name="T30"/>
                <a:gd fmla="*/ 4 h 56" name="T31"/>
                <a:gd fmla="*/ 78 w 97" name="T32"/>
                <a:gd fmla="*/ 0 h 56" name="T33"/>
                <a:gd fmla="*/ 71 w 97" name="T34"/>
                <a:gd fmla="*/ 4 h 56" name="T35"/>
                <a:gd fmla="*/ 67 w 97" name="T36"/>
                <a:gd fmla="*/ 0 h 56" name="T37"/>
                <a:gd fmla="*/ 60 w 97" name="T38"/>
                <a:gd fmla="*/ 0 h 56" name="T39"/>
                <a:gd fmla="*/ 60 w 97" name="T40"/>
                <a:gd fmla="*/ 4 h 56" name="T41"/>
                <a:gd fmla="*/ 56 w 97" name="T42"/>
                <a:gd fmla="*/ 8 h 56" name="T43"/>
                <a:gd fmla="*/ 56 w 97" name="T44"/>
                <a:gd fmla="*/ 11 h 56" name="T45"/>
                <a:gd fmla="*/ 49 w 97" name="T46"/>
                <a:gd fmla="*/ 8 h 56" name="T47"/>
                <a:gd fmla="*/ 45 w 97" name="T48"/>
                <a:gd fmla="*/ 11 h 56" name="T49"/>
                <a:gd fmla="*/ 41 w 97" name="T50"/>
                <a:gd fmla="*/ 11 h 56" name="T51"/>
                <a:gd fmla="*/ 41 w 97" name="T52"/>
                <a:gd fmla="*/ 15 h 56" name="T53"/>
                <a:gd fmla="*/ 30 w 97" name="T54"/>
                <a:gd fmla="*/ 15 h 56" name="T55"/>
                <a:gd fmla="*/ 26 w 97" name="T56"/>
                <a:gd fmla="*/ 19 h 56" name="T57"/>
                <a:gd fmla="*/ 19 w 97" name="T58"/>
                <a:gd fmla="*/ 15 h 56" name="T59"/>
                <a:gd fmla="*/ 8 w 97" name="T60"/>
                <a:gd fmla="*/ 11 h 56" name="T61"/>
                <a:gd fmla="*/ 8 w 97" name="T62"/>
                <a:gd fmla="*/ 11 h 56" name="T63"/>
                <a:gd fmla="*/ 8 w 97" name="T64"/>
                <a:gd fmla="*/ 15 h 56" name="T65"/>
                <a:gd fmla="*/ 8 w 97" name="T66"/>
                <a:gd fmla="*/ 19 h 56" name="T67"/>
                <a:gd fmla="*/ 0 w 97" name="T68"/>
                <a:gd fmla="*/ 19 h 56" name="T69"/>
                <a:gd fmla="*/ 0 w 97" name="T70"/>
                <a:gd fmla="*/ 19 h 56" name="T71"/>
                <a:gd fmla="*/ 4 w 97" name="T72"/>
                <a:gd fmla="*/ 23 h 56" name="T73"/>
                <a:gd fmla="*/ 4 w 97" name="T74"/>
                <a:gd fmla="*/ 26 h 56" name="T75"/>
                <a:gd fmla="*/ 4 w 97" name="T76"/>
                <a:gd fmla="*/ 30 h 56" name="T77"/>
                <a:gd fmla="*/ 4 w 97" name="T78"/>
                <a:gd fmla="*/ 30 h 56" name="T79"/>
                <a:gd fmla="*/ 0 w 97" name="T80"/>
                <a:gd fmla="*/ 34 h 56" name="T81"/>
                <a:gd fmla="*/ 0 w 97" name="T82"/>
                <a:gd fmla="*/ 34 h 56" name="T83"/>
                <a:gd fmla="*/ 4 w 97" name="T84"/>
                <a:gd fmla="*/ 37 h 56" name="T85"/>
                <a:gd fmla="*/ 4 w 97" name="T86"/>
                <a:gd fmla="*/ 45 h 56" name="T87"/>
                <a:gd fmla="*/ 8 w 97" name="T88"/>
                <a:gd fmla="*/ 45 h 56" name="T89"/>
                <a:gd fmla="*/ 15 w 97" name="T90"/>
                <a:gd fmla="*/ 48 h 56" name="T91"/>
                <a:gd fmla="*/ 19 w 97" name="T92"/>
                <a:gd fmla="*/ 52 h 56" name="T93"/>
                <a:gd fmla="*/ 23 w 97" name="T94"/>
                <a:gd fmla="*/ 52 h 56" name="T95"/>
                <a:gd fmla="*/ 30 w 97" name="T96"/>
                <a:gd fmla="*/ 56 h 56" name="T97"/>
                <a:gd fmla="*/ 37 w 97" name="T98"/>
                <a:gd fmla="*/ 56 h 56" name="T99"/>
                <a:gd fmla="*/ 37 w 97" name="T100"/>
                <a:gd fmla="*/ 52 h 56" name="T101"/>
                <a:gd fmla="*/ 41 w 97" name="T102"/>
                <a:gd fmla="*/ 56 h 56" name="T103"/>
                <a:gd fmla="*/ 41 w 97" name="T104"/>
                <a:gd fmla="*/ 52 h 56" name="T105"/>
                <a:gd fmla="*/ 45 w 97" name="T106"/>
                <a:gd fmla="*/ 52 h 56" name="T107"/>
                <a:gd fmla="*/ 49 w 97" name="T108"/>
                <a:gd fmla="*/ 52 h 56" name="T109"/>
                <a:gd fmla="*/ 49 w 97" name="T110"/>
                <a:gd fmla="*/ 48 h 56" name="T111"/>
                <a:gd fmla="*/ 52 w 97" name="T112"/>
                <a:gd fmla="*/ 45 h 56" name="T113"/>
                <a:gd fmla="*/ 56 w 97" name="T114"/>
                <a:gd fmla="*/ 48 h 56" name="T115"/>
                <a:gd fmla="*/ 60 w 97" name="T116"/>
                <a:gd fmla="*/ 48 h 56" name="T117"/>
                <a:gd fmla="*/ 63 w 97" name="T118"/>
                <a:gd fmla="*/ 48 h 56"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56" w="97">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41" name="Freeform 49"/>
            <p:cNvSpPr/>
            <p:nvPr/>
          </p:nvSpPr>
          <p:spPr bwMode="auto">
            <a:xfrm>
              <a:off x="4617251" y="2140231"/>
              <a:ext cx="104218" cy="43745"/>
            </a:xfrm>
            <a:custGeom>
              <a:gdLst>
                <a:gd fmla="*/ 0 w 81" name="T0"/>
                <a:gd fmla="*/ 26 h 34" name="T1"/>
                <a:gd fmla="*/ 11 w 81" name="T2"/>
                <a:gd fmla="*/ 30 h 34" name="T3"/>
                <a:gd fmla="*/ 18 w 81" name="T4"/>
                <a:gd fmla="*/ 34 h 34" name="T5"/>
                <a:gd fmla="*/ 22 w 81" name="T6"/>
                <a:gd fmla="*/ 30 h 34" name="T7"/>
                <a:gd fmla="*/ 33 w 81" name="T8"/>
                <a:gd fmla="*/ 30 h 34" name="T9"/>
                <a:gd fmla="*/ 33 w 81" name="T10"/>
                <a:gd fmla="*/ 26 h 34" name="T11"/>
                <a:gd fmla="*/ 37 w 81" name="T12"/>
                <a:gd fmla="*/ 26 h 34" name="T13"/>
                <a:gd fmla="*/ 41 w 81" name="T14"/>
                <a:gd fmla="*/ 23 h 34" name="T15"/>
                <a:gd fmla="*/ 48 w 81" name="T16"/>
                <a:gd fmla="*/ 26 h 34" name="T17"/>
                <a:gd fmla="*/ 48 w 81" name="T18"/>
                <a:gd fmla="*/ 23 h 34" name="T19"/>
                <a:gd fmla="*/ 52 w 81" name="T20"/>
                <a:gd fmla="*/ 19 h 34" name="T21"/>
                <a:gd fmla="*/ 52 w 81" name="T22"/>
                <a:gd fmla="*/ 15 h 34" name="T23"/>
                <a:gd fmla="*/ 59 w 81" name="T24"/>
                <a:gd fmla="*/ 15 h 34" name="T25"/>
                <a:gd fmla="*/ 63 w 81" name="T26"/>
                <a:gd fmla="*/ 19 h 34" name="T27"/>
                <a:gd fmla="*/ 70 w 81" name="T28"/>
                <a:gd fmla="*/ 15 h 34" name="T29"/>
                <a:gd fmla="*/ 74 w 81" name="T30"/>
                <a:gd fmla="*/ 19 h 34" name="T31"/>
                <a:gd fmla="*/ 78 w 81" name="T32"/>
                <a:gd fmla="*/ 15 h 34" name="T33"/>
                <a:gd fmla="*/ 78 w 81" name="T34"/>
                <a:gd fmla="*/ 12 h 34" name="T35"/>
                <a:gd fmla="*/ 81 w 81" name="T36"/>
                <a:gd fmla="*/ 4 h 34" name="T37"/>
                <a:gd fmla="*/ 81 w 81" name="T38"/>
                <a:gd fmla="*/ 4 h 34" name="T39"/>
                <a:gd fmla="*/ 74 w 81" name="T40"/>
                <a:gd fmla="*/ 0 h 34" name="T41"/>
                <a:gd fmla="*/ 70 w 81" name="T42"/>
                <a:gd fmla="*/ 0 h 34" name="T43"/>
                <a:gd fmla="*/ 66 w 81" name="T44"/>
                <a:gd fmla="*/ 0 h 34" name="T45"/>
                <a:gd fmla="*/ 63 w 81" name="T46"/>
                <a:gd fmla="*/ 0 h 34" name="T47"/>
                <a:gd fmla="*/ 63 w 81" name="T48"/>
                <a:gd fmla="*/ 0 h 34" name="T49"/>
                <a:gd fmla="*/ 59 w 81" name="T50"/>
                <a:gd fmla="*/ 0 h 34" name="T51"/>
                <a:gd fmla="*/ 59 w 81" name="T52"/>
                <a:gd fmla="*/ 0 h 34" name="T53"/>
                <a:gd fmla="*/ 52 w 81" name="T54"/>
                <a:gd fmla="*/ 0 h 34" name="T55"/>
                <a:gd fmla="*/ 52 w 81" name="T56"/>
                <a:gd fmla="*/ 0 h 34" name="T57"/>
                <a:gd fmla="*/ 48 w 81" name="T58"/>
                <a:gd fmla="*/ 0 h 34" name="T59"/>
                <a:gd fmla="*/ 48 w 81" name="T60"/>
                <a:gd fmla="*/ 4 h 34" name="T61"/>
                <a:gd fmla="*/ 44 w 81" name="T62"/>
                <a:gd fmla="*/ 4 h 34" name="T63"/>
                <a:gd fmla="*/ 41 w 81" name="T64"/>
                <a:gd fmla="*/ 4 h 34" name="T65"/>
                <a:gd fmla="*/ 41 w 81" name="T66"/>
                <a:gd fmla="*/ 4 h 34" name="T67"/>
                <a:gd fmla="*/ 33 w 81" name="T68"/>
                <a:gd fmla="*/ 4 h 34" name="T69"/>
                <a:gd fmla="*/ 29 w 81" name="T70"/>
                <a:gd fmla="*/ 4 h 34" name="T71"/>
                <a:gd fmla="*/ 26 w 81" name="T72"/>
                <a:gd fmla="*/ 8 h 34" name="T73"/>
                <a:gd fmla="*/ 22 w 81" name="T74"/>
                <a:gd fmla="*/ 12 h 34" name="T75"/>
                <a:gd fmla="*/ 15 w 81" name="T76"/>
                <a:gd fmla="*/ 12 h 34" name="T77"/>
                <a:gd fmla="*/ 11 w 81" name="T78"/>
                <a:gd fmla="*/ 12 h 34" name="T79"/>
                <a:gd fmla="*/ 7 w 81" name="T80"/>
                <a:gd fmla="*/ 12 h 34" name="T81"/>
                <a:gd fmla="*/ 3 w 81" name="T82"/>
                <a:gd fmla="*/ 12 h 34" name="T83"/>
                <a:gd fmla="*/ 0 w 81" name="T84"/>
                <a:gd fmla="*/ 15 h 34" name="T85"/>
                <a:gd fmla="*/ 0 w 81" name="T86"/>
                <a:gd fmla="*/ 15 h 34" name="T87"/>
                <a:gd fmla="*/ 0 w 81" name="T88"/>
                <a:gd fmla="*/ 19 h 34" name="T89"/>
                <a:gd fmla="*/ 0 w 81" name="T90"/>
                <a:gd fmla="*/ 26 h 34"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34" w="81">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30101010101" pitchFamily="2" typeface="宋体"/>
                <a:ea typeface="+mn-ea"/>
              </a:endParaRPr>
            </a:p>
          </p:txBody>
        </p:sp>
        <p:sp>
          <p:nvSpPr>
            <p:cNvPr id="442" name="Freeform 50"/>
            <p:cNvSpPr/>
            <p:nvPr/>
          </p:nvSpPr>
          <p:spPr bwMode="auto">
            <a:xfrm>
              <a:off x="4731760" y="2265035"/>
              <a:ext cx="123517" cy="66905"/>
            </a:xfrm>
            <a:custGeom>
              <a:gdLst>
                <a:gd fmla="*/ 7 w 96" name="T0"/>
                <a:gd fmla="*/ 0 h 52" name="T1"/>
                <a:gd fmla="*/ 11 w 96" name="T2"/>
                <a:gd fmla="*/ 4 h 52" name="T3"/>
                <a:gd fmla="*/ 11 w 96" name="T4"/>
                <a:gd fmla="*/ 7 h 52" name="T5"/>
                <a:gd fmla="*/ 18 w 96" name="T6"/>
                <a:gd fmla="*/ 4 h 52" name="T7"/>
                <a:gd fmla="*/ 22 w 96" name="T8"/>
                <a:gd fmla="*/ 7 h 52" name="T9"/>
                <a:gd fmla="*/ 33 w 96" name="T10"/>
                <a:gd fmla="*/ 7 h 52" name="T11"/>
                <a:gd fmla="*/ 37 w 96" name="T12"/>
                <a:gd fmla="*/ 7 h 52" name="T13"/>
                <a:gd fmla="*/ 44 w 96" name="T14"/>
                <a:gd fmla="*/ 7 h 52" name="T15"/>
                <a:gd fmla="*/ 51 w 96" name="T16"/>
                <a:gd fmla="*/ 7 h 52" name="T17"/>
                <a:gd fmla="*/ 59 w 96" name="T18"/>
                <a:gd fmla="*/ 4 h 52" name="T19"/>
                <a:gd fmla="*/ 70 w 96" name="T20"/>
                <a:gd fmla="*/ 0 h 52" name="T21"/>
                <a:gd fmla="*/ 81 w 96" name="T22"/>
                <a:gd fmla="*/ 0 h 52" name="T23"/>
                <a:gd fmla="*/ 89 w 96" name="T24"/>
                <a:gd fmla="*/ 0 h 52" name="T25"/>
                <a:gd fmla="*/ 92 w 96" name="T26"/>
                <a:gd fmla="*/ 4 h 52" name="T27"/>
                <a:gd fmla="*/ 96 w 96" name="T28"/>
                <a:gd fmla="*/ 7 h 52" name="T29"/>
                <a:gd fmla="*/ 92 w 96" name="T30"/>
                <a:gd fmla="*/ 15 h 52" name="T31"/>
                <a:gd fmla="*/ 85 w 96" name="T32"/>
                <a:gd fmla="*/ 15 h 52" name="T33"/>
                <a:gd fmla="*/ 85 w 96" name="T34"/>
                <a:gd fmla="*/ 26 h 52" name="T35"/>
                <a:gd fmla="*/ 81 w 96" name="T36"/>
                <a:gd fmla="*/ 30 h 52" name="T37"/>
                <a:gd fmla="*/ 89 w 96" name="T38"/>
                <a:gd fmla="*/ 37 h 52" name="T39"/>
                <a:gd fmla="*/ 89 w 96" name="T40"/>
                <a:gd fmla="*/ 41 h 52" name="T41"/>
                <a:gd fmla="*/ 85 w 96" name="T42"/>
                <a:gd fmla="*/ 41 h 52" name="T43"/>
                <a:gd fmla="*/ 74 w 96" name="T44"/>
                <a:gd fmla="*/ 37 h 52" name="T45"/>
                <a:gd fmla="*/ 70 w 96" name="T46"/>
                <a:gd fmla="*/ 41 h 52" name="T47"/>
                <a:gd fmla="*/ 66 w 96" name="T48"/>
                <a:gd fmla="*/ 41 h 52" name="T49"/>
                <a:gd fmla="*/ 63 w 96" name="T50"/>
                <a:gd fmla="*/ 44 h 52" name="T51"/>
                <a:gd fmla="*/ 63 w 96" name="T52"/>
                <a:gd fmla="*/ 52 h 52" name="T53"/>
                <a:gd fmla="*/ 55 w 96" name="T54"/>
                <a:gd fmla="*/ 52 h 52" name="T55"/>
                <a:gd fmla="*/ 48 w 96" name="T56"/>
                <a:gd fmla="*/ 52 h 52" name="T57"/>
                <a:gd fmla="*/ 44 w 96" name="T58"/>
                <a:gd fmla="*/ 52 h 52" name="T59"/>
                <a:gd fmla="*/ 40 w 96" name="T60"/>
                <a:gd fmla="*/ 52 h 52" name="T61"/>
                <a:gd fmla="*/ 29 w 96" name="T62"/>
                <a:gd fmla="*/ 48 h 52" name="T63"/>
                <a:gd fmla="*/ 22 w 96" name="T64"/>
                <a:gd fmla="*/ 52 h 52" name="T65"/>
                <a:gd fmla="*/ 18 w 96" name="T66"/>
                <a:gd fmla="*/ 52 h 52" name="T67"/>
                <a:gd fmla="*/ 14 w 96" name="T68"/>
                <a:gd fmla="*/ 48 h 52" name="T69"/>
                <a:gd fmla="*/ 11 w 96" name="T70"/>
                <a:gd fmla="*/ 41 h 52" name="T71"/>
                <a:gd fmla="*/ 3 w 96" name="T72"/>
                <a:gd fmla="*/ 33 h 52" name="T73"/>
                <a:gd fmla="*/ 3 w 96" name="T74"/>
                <a:gd fmla="*/ 30 h 52" name="T75"/>
                <a:gd fmla="*/ 7 w 96" name="T76"/>
                <a:gd fmla="*/ 22 h 52" name="T77"/>
                <a:gd fmla="*/ 7 w 96" name="T78"/>
                <a:gd fmla="*/ 15 h 52" name="T79"/>
                <a:gd fmla="*/ 0 w 96" name="T80"/>
                <a:gd fmla="*/ 4 h 52" name="T81"/>
                <a:gd fmla="*/ 3 w 96" name="T82"/>
                <a:gd fmla="*/ 0 h 52"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52" w="96">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43" name="Freeform 51"/>
            <p:cNvSpPr/>
            <p:nvPr/>
          </p:nvSpPr>
          <p:spPr bwMode="auto">
            <a:xfrm>
              <a:off x="4698308" y="2307493"/>
              <a:ext cx="56612" cy="38599"/>
            </a:xfrm>
            <a:custGeom>
              <a:gdLst>
                <a:gd fmla="*/ 29 w 44" name="T0"/>
                <a:gd fmla="*/ 0 h 30" name="T1"/>
                <a:gd fmla="*/ 37 w 44" name="T2"/>
                <a:gd fmla="*/ 8 h 30" name="T3"/>
                <a:gd fmla="*/ 40 w 44" name="T4"/>
                <a:gd fmla="*/ 11 h 30" name="T5"/>
                <a:gd fmla="*/ 40 w 44" name="T6"/>
                <a:gd fmla="*/ 15 h 30" name="T7"/>
                <a:gd fmla="*/ 44 w 44" name="T8"/>
                <a:gd fmla="*/ 19 h 30" name="T9"/>
                <a:gd fmla="*/ 40 w 44" name="T10"/>
                <a:gd fmla="*/ 23 h 30" name="T11"/>
                <a:gd fmla="*/ 37 w 44" name="T12"/>
                <a:gd fmla="*/ 23 h 30" name="T13"/>
                <a:gd fmla="*/ 33 w 44" name="T14"/>
                <a:gd fmla="*/ 23 h 30" name="T15"/>
                <a:gd fmla="*/ 26 w 44" name="T16"/>
                <a:gd fmla="*/ 23 h 30" name="T17"/>
                <a:gd fmla="*/ 22 w 44" name="T18"/>
                <a:gd fmla="*/ 26 h 30" name="T19"/>
                <a:gd fmla="*/ 22 w 44" name="T20"/>
                <a:gd fmla="*/ 26 h 30" name="T21"/>
                <a:gd fmla="*/ 18 w 44" name="T22"/>
                <a:gd fmla="*/ 26 h 30" name="T23"/>
                <a:gd fmla="*/ 11 w 44" name="T24"/>
                <a:gd fmla="*/ 30 h 30" name="T25"/>
                <a:gd fmla="*/ 11 w 44" name="T26"/>
                <a:gd fmla="*/ 30 h 30" name="T27"/>
                <a:gd fmla="*/ 7 w 44" name="T28"/>
                <a:gd fmla="*/ 30 h 30" name="T29"/>
                <a:gd fmla="*/ 7 w 44" name="T30"/>
                <a:gd fmla="*/ 26 h 30" name="T31"/>
                <a:gd fmla="*/ 3 w 44" name="T32"/>
                <a:gd fmla="*/ 23 h 30" name="T33"/>
                <a:gd fmla="*/ 0 w 44" name="T34"/>
                <a:gd fmla="*/ 15 h 30" name="T35"/>
                <a:gd fmla="*/ 3 w 44" name="T36"/>
                <a:gd fmla="*/ 11 h 30" name="T37"/>
                <a:gd fmla="*/ 3 w 44" name="T38"/>
                <a:gd fmla="*/ 11 h 30" name="T39"/>
                <a:gd fmla="*/ 3 w 44" name="T40"/>
                <a:gd fmla="*/ 11 h 30" name="T41"/>
                <a:gd fmla="*/ 3 w 44" name="T42"/>
                <a:gd fmla="*/ 8 h 30" name="T43"/>
                <a:gd fmla="*/ 7 w 44" name="T44"/>
                <a:gd fmla="*/ 4 h 30" name="T45"/>
                <a:gd fmla="*/ 11 w 44" name="T46"/>
                <a:gd fmla="*/ 4 h 30" name="T47"/>
                <a:gd fmla="*/ 15 w 44" name="T48"/>
                <a:gd fmla="*/ 4 h 30" name="T49"/>
                <a:gd fmla="*/ 22 w 44" name="T50"/>
                <a:gd fmla="*/ 0 h 30" name="T51"/>
                <a:gd fmla="*/ 22 w 44" name="T52"/>
                <a:gd fmla="*/ 4 h 30" name="T53"/>
                <a:gd fmla="*/ 29 w 44" name="T54"/>
                <a:gd fmla="*/ 0 h 30" name="T55"/>
                <a:gd fmla="*/ 29 w 44" name="T56"/>
                <a:gd fmla="*/ 0 h 30"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30" w="44">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charset="-122" panose="02010600030101010101" pitchFamily="2" typeface="宋体"/>
              </a:endParaRPr>
            </a:p>
          </p:txBody>
        </p:sp>
        <p:sp>
          <p:nvSpPr>
            <p:cNvPr id="444" name="Freeform 52"/>
            <p:cNvSpPr/>
            <p:nvPr/>
          </p:nvSpPr>
          <p:spPr bwMode="auto">
            <a:xfrm>
              <a:off x="4673864" y="2303634"/>
              <a:ext cx="38599" cy="65619"/>
            </a:xfrm>
            <a:custGeom>
              <a:gdLst>
                <a:gd fmla="*/ 22 w 30" name="T0"/>
                <a:gd fmla="*/ 14 h 51" name="T1"/>
                <a:gd fmla="*/ 19 w 30" name="T2"/>
                <a:gd fmla="*/ 18 h 51" name="T3"/>
                <a:gd fmla="*/ 22 w 30" name="T4"/>
                <a:gd fmla="*/ 26 h 51" name="T5"/>
                <a:gd fmla="*/ 26 w 30" name="T6"/>
                <a:gd fmla="*/ 29 h 51" name="T7"/>
                <a:gd fmla="*/ 26 w 30" name="T8"/>
                <a:gd fmla="*/ 33 h 51" name="T9"/>
                <a:gd fmla="*/ 30 w 30" name="T10"/>
                <a:gd fmla="*/ 33 h 51" name="T11"/>
                <a:gd fmla="*/ 30 w 30" name="T12"/>
                <a:gd fmla="*/ 37 h 51" name="T13"/>
                <a:gd fmla="*/ 26 w 30" name="T14"/>
                <a:gd fmla="*/ 44 h 51" name="T15"/>
                <a:gd fmla="*/ 19 w 30" name="T16"/>
                <a:gd fmla="*/ 44 h 51" name="T17"/>
                <a:gd fmla="*/ 19 w 30" name="T18"/>
                <a:gd fmla="*/ 48 h 51" name="T19"/>
                <a:gd fmla="*/ 19 w 30" name="T20"/>
                <a:gd fmla="*/ 51 h 51" name="T21"/>
                <a:gd fmla="*/ 15 w 30" name="T22"/>
                <a:gd fmla="*/ 51 h 51" name="T23"/>
                <a:gd fmla="*/ 11 w 30" name="T24"/>
                <a:gd fmla="*/ 51 h 51" name="T25"/>
                <a:gd fmla="*/ 8 w 30" name="T26"/>
                <a:gd fmla="*/ 44 h 51" name="T27"/>
                <a:gd fmla="*/ 4 w 30" name="T28"/>
                <a:gd fmla="*/ 44 h 51" name="T29"/>
                <a:gd fmla="*/ 0 w 30" name="T30"/>
                <a:gd fmla="*/ 44 h 51" name="T31"/>
                <a:gd fmla="*/ 4 w 30" name="T32"/>
                <a:gd fmla="*/ 40 h 51" name="T33"/>
                <a:gd fmla="*/ 0 w 30" name="T34"/>
                <a:gd fmla="*/ 37 h 51" name="T35"/>
                <a:gd fmla="*/ 0 w 30" name="T36"/>
                <a:gd fmla="*/ 33 h 51" name="T37"/>
                <a:gd fmla="*/ 4 w 30" name="T38"/>
                <a:gd fmla="*/ 29 h 51" name="T39"/>
                <a:gd fmla="*/ 0 w 30" name="T40"/>
                <a:gd fmla="*/ 26 h 51" name="T41"/>
                <a:gd fmla="*/ 4 w 30" name="T42"/>
                <a:gd fmla="*/ 18 h 51" name="T43"/>
                <a:gd fmla="*/ 4 w 30" name="T44"/>
                <a:gd fmla="*/ 18 h 51" name="T45"/>
                <a:gd fmla="*/ 4 w 30" name="T46"/>
                <a:gd fmla="*/ 14 h 51" name="T47"/>
                <a:gd fmla="*/ 0 w 30" name="T48"/>
                <a:gd fmla="*/ 14 h 51" name="T49"/>
                <a:gd fmla="*/ 0 w 30" name="T50"/>
                <a:gd fmla="*/ 7 h 51" name="T51"/>
                <a:gd fmla="*/ 0 w 30" name="T52"/>
                <a:gd fmla="*/ 3 h 51" name="T53"/>
                <a:gd fmla="*/ 4 w 30" name="T54"/>
                <a:gd fmla="*/ 0 h 51" name="T55"/>
                <a:gd fmla="*/ 8 w 30" name="T56"/>
                <a:gd fmla="*/ 0 h 51" name="T57"/>
                <a:gd fmla="*/ 8 w 30" name="T58"/>
                <a:gd fmla="*/ 3 h 51" name="T59"/>
                <a:gd fmla="*/ 11 w 30" name="T60"/>
                <a:gd fmla="*/ 0 h 51" name="T61"/>
                <a:gd fmla="*/ 11 w 30" name="T62"/>
                <a:gd fmla="*/ 0 h 51" name="T63"/>
                <a:gd fmla="*/ 11 w 30" name="T64"/>
                <a:gd fmla="*/ 0 h 51" name="T65"/>
                <a:gd fmla="*/ 15 w 30" name="T66"/>
                <a:gd fmla="*/ 3 h 51" name="T67"/>
                <a:gd fmla="*/ 15 w 30" name="T68"/>
                <a:gd fmla="*/ 3 h 51" name="T69"/>
                <a:gd fmla="*/ 19 w 30" name="T70"/>
                <a:gd fmla="*/ 7 h 51" name="T71"/>
                <a:gd fmla="*/ 22 w 30" name="T72"/>
                <a:gd fmla="*/ 7 h 51" name="T73"/>
                <a:gd fmla="*/ 22 w 30" name="T74"/>
                <a:gd fmla="*/ 11 h 51" name="T75"/>
                <a:gd fmla="*/ 22 w 30" name="T76"/>
                <a:gd fmla="*/ 14 h 51"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51" w="30">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45" name="Freeform 53"/>
            <p:cNvSpPr/>
            <p:nvPr/>
          </p:nvSpPr>
          <p:spPr bwMode="auto">
            <a:xfrm>
              <a:off x="4659711" y="2217429"/>
              <a:ext cx="86205" cy="104218"/>
            </a:xfrm>
            <a:custGeom>
              <a:gdLst>
                <a:gd fmla="*/ 0 w 67" name="T0"/>
                <a:gd fmla="*/ 7 h 81" name="T1"/>
                <a:gd fmla="*/ 8 w 67" name="T2"/>
                <a:gd fmla="*/ 7 h 81" name="T3"/>
                <a:gd fmla="*/ 11 w 67" name="T4"/>
                <a:gd fmla="*/ 0 h 81" name="T5"/>
                <a:gd fmla="*/ 19 w 67" name="T6"/>
                <a:gd fmla="*/ 3 h 81" name="T7"/>
                <a:gd fmla="*/ 26 w 67" name="T8"/>
                <a:gd fmla="*/ 7 h 81" name="T9"/>
                <a:gd fmla="*/ 30 w 67" name="T10"/>
                <a:gd fmla="*/ 15 h 81" name="T11"/>
                <a:gd fmla="*/ 41 w 67" name="T12"/>
                <a:gd fmla="*/ 18 h 81" name="T13"/>
                <a:gd fmla="*/ 37 w 67" name="T14"/>
                <a:gd fmla="*/ 26 h 81" name="T15"/>
                <a:gd fmla="*/ 45 w 67" name="T16"/>
                <a:gd fmla="*/ 29 h 81" name="T17"/>
                <a:gd fmla="*/ 52 w 67" name="T18"/>
                <a:gd fmla="*/ 29 h 81" name="T19"/>
                <a:gd fmla="*/ 59 w 67" name="T20"/>
                <a:gd fmla="*/ 26 h 81" name="T21"/>
                <a:gd fmla="*/ 59 w 67" name="T22"/>
                <a:gd fmla="*/ 33 h 81" name="T23"/>
                <a:gd fmla="*/ 56 w 67" name="T24"/>
                <a:gd fmla="*/ 41 h 81" name="T25"/>
                <a:gd fmla="*/ 63 w 67" name="T26"/>
                <a:gd fmla="*/ 52 h 81" name="T27"/>
                <a:gd fmla="*/ 63 w 67" name="T28"/>
                <a:gd fmla="*/ 59 h 81" name="T29"/>
                <a:gd fmla="*/ 59 w 67" name="T30"/>
                <a:gd fmla="*/ 67 h 81" name="T31"/>
                <a:gd fmla="*/ 59 w 67" name="T32"/>
                <a:gd fmla="*/ 70 h 81" name="T33"/>
                <a:gd fmla="*/ 52 w 67" name="T34"/>
                <a:gd fmla="*/ 74 h 81" name="T35"/>
                <a:gd fmla="*/ 45 w 67" name="T36"/>
                <a:gd fmla="*/ 74 h 81" name="T37"/>
                <a:gd fmla="*/ 37 w 67" name="T38"/>
                <a:gd fmla="*/ 74 h 81" name="T39"/>
                <a:gd fmla="*/ 33 w 67" name="T40"/>
                <a:gd fmla="*/ 81 h 81" name="T41"/>
                <a:gd fmla="*/ 33 w 67" name="T42"/>
                <a:gd fmla="*/ 78 h 81" name="T43"/>
                <a:gd fmla="*/ 30 w 67" name="T44"/>
                <a:gd fmla="*/ 74 h 81" name="T45"/>
                <a:gd fmla="*/ 26 w 67" name="T46"/>
                <a:gd fmla="*/ 70 h 81" name="T47"/>
                <a:gd fmla="*/ 22 w 67" name="T48"/>
                <a:gd fmla="*/ 67 h 81" name="T49"/>
                <a:gd fmla="*/ 26 w 67" name="T50"/>
                <a:gd fmla="*/ 63 h 81" name="T51"/>
                <a:gd fmla="*/ 22 w 67" name="T52"/>
                <a:gd fmla="*/ 59 h 81" name="T53"/>
                <a:gd fmla="*/ 15 w 67" name="T54"/>
                <a:gd fmla="*/ 55 h 81" name="T55"/>
                <a:gd fmla="*/ 11 w 67" name="T56"/>
                <a:gd fmla="*/ 52 h 81" name="T57"/>
                <a:gd fmla="*/ 11 w 67" name="T58"/>
                <a:gd fmla="*/ 48 h 81" name="T59"/>
                <a:gd fmla="*/ 8 w 67" name="T60"/>
                <a:gd fmla="*/ 41 h 81" name="T61"/>
                <a:gd fmla="*/ 11 w 67" name="T62"/>
                <a:gd fmla="*/ 41 h 81" name="T63"/>
                <a:gd fmla="*/ 11 w 67" name="T64"/>
                <a:gd fmla="*/ 37 h 81" name="T65"/>
                <a:gd fmla="*/ 4 w 67" name="T66"/>
                <a:gd fmla="*/ 33 h 81" name="T67"/>
                <a:gd fmla="*/ 8 w 67" name="T68"/>
                <a:gd fmla="*/ 29 h 81" name="T69"/>
                <a:gd fmla="*/ 4 w 67" name="T70"/>
                <a:gd fmla="*/ 26 h 81" name="T71"/>
                <a:gd fmla="*/ 4 w 67" name="T72"/>
                <a:gd fmla="*/ 26 h 81" name="T73"/>
                <a:gd fmla="*/ 4 w 67" name="T74"/>
                <a:gd fmla="*/ 22 h 81" name="T75"/>
                <a:gd fmla="*/ 8 w 67" name="T76"/>
                <a:gd fmla="*/ 18 h 81" name="T77"/>
                <a:gd fmla="*/ 4 w 67" name="T78"/>
                <a:gd fmla="*/ 18 h 81" name="T79"/>
                <a:gd fmla="*/ 0 w 67" name="T80"/>
                <a:gd fmla="*/ 11 h 8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81" w="67">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46" name="Freeform 54"/>
            <p:cNvSpPr/>
            <p:nvPr/>
          </p:nvSpPr>
          <p:spPr bwMode="auto">
            <a:xfrm>
              <a:off x="4654564" y="2279187"/>
              <a:ext cx="38599" cy="42459"/>
            </a:xfrm>
            <a:custGeom>
              <a:gdLst>
                <a:gd fmla="*/ 15 w 30" name="T0"/>
                <a:gd fmla="*/ 33 h 33" name="T1"/>
                <a:gd fmla="*/ 15 w 30" name="T2"/>
                <a:gd fmla="*/ 26 h 33" name="T3"/>
                <a:gd fmla="*/ 15 w 30" name="T4"/>
                <a:gd fmla="*/ 22 h 33" name="T5"/>
                <a:gd fmla="*/ 19 w 30" name="T6"/>
                <a:gd fmla="*/ 19 h 33" name="T7"/>
                <a:gd fmla="*/ 23 w 30" name="T8"/>
                <a:gd fmla="*/ 19 h 33" name="T9"/>
                <a:gd fmla="*/ 23 w 30" name="T10"/>
                <a:gd fmla="*/ 22 h 33" name="T11"/>
                <a:gd fmla="*/ 26 w 30" name="T12"/>
                <a:gd fmla="*/ 19 h 33" name="T13"/>
                <a:gd fmla="*/ 26 w 30" name="T14"/>
                <a:gd fmla="*/ 19 h 33" name="T15"/>
                <a:gd fmla="*/ 30 w 30" name="T16"/>
                <a:gd fmla="*/ 15 h 33" name="T17"/>
                <a:gd fmla="*/ 30 w 30" name="T18"/>
                <a:gd fmla="*/ 11 h 33" name="T19"/>
                <a:gd fmla="*/ 26 w 30" name="T20"/>
                <a:gd fmla="*/ 11 h 33" name="T21"/>
                <a:gd fmla="*/ 23 w 30" name="T22"/>
                <a:gd fmla="*/ 7 h 33" name="T23"/>
                <a:gd fmla="*/ 19 w 30" name="T24"/>
                <a:gd fmla="*/ 7 h 33" name="T25"/>
                <a:gd fmla="*/ 15 w 30" name="T26"/>
                <a:gd fmla="*/ 7 h 33" name="T27"/>
                <a:gd fmla="*/ 15 w 30" name="T28"/>
                <a:gd fmla="*/ 4 h 33" name="T29"/>
                <a:gd fmla="*/ 15 w 30" name="T30"/>
                <a:gd fmla="*/ 0 h 33" name="T31"/>
                <a:gd fmla="*/ 12 w 30" name="T32"/>
                <a:gd fmla="*/ 4 h 33" name="T33"/>
                <a:gd fmla="*/ 12 w 30" name="T34"/>
                <a:gd fmla="*/ 0 h 33" name="T35"/>
                <a:gd fmla="*/ 8 w 30" name="T36"/>
                <a:gd fmla="*/ 0 h 33" name="T37"/>
                <a:gd fmla="*/ 4 w 30" name="T38"/>
                <a:gd fmla="*/ 0 h 33" name="T39"/>
                <a:gd fmla="*/ 4 w 30" name="T40"/>
                <a:gd fmla="*/ 4 h 33" name="T41"/>
                <a:gd fmla="*/ 8 w 30" name="T42"/>
                <a:gd fmla="*/ 4 h 33" name="T43"/>
                <a:gd fmla="*/ 8 w 30" name="T44"/>
                <a:gd fmla="*/ 7 h 33" name="T45"/>
                <a:gd fmla="*/ 8 w 30" name="T46"/>
                <a:gd fmla="*/ 7 h 33" name="T47"/>
                <a:gd fmla="*/ 4 w 30" name="T48"/>
                <a:gd fmla="*/ 7 h 33" name="T49"/>
                <a:gd fmla="*/ 4 w 30" name="T50"/>
                <a:gd fmla="*/ 11 h 33" name="T51"/>
                <a:gd fmla="*/ 4 w 30" name="T52"/>
                <a:gd fmla="*/ 15 h 33" name="T53"/>
                <a:gd fmla="*/ 0 w 30" name="T54"/>
                <a:gd fmla="*/ 19 h 33" name="T55"/>
                <a:gd fmla="*/ 0 w 30" name="T56"/>
                <a:gd fmla="*/ 19 h 33" name="T57"/>
                <a:gd fmla="*/ 0 w 30" name="T58"/>
                <a:gd fmla="*/ 19 h 33" name="T59"/>
                <a:gd fmla="*/ 4 w 30" name="T60"/>
                <a:gd fmla="*/ 22 h 33" name="T61"/>
                <a:gd fmla="*/ 12 w 30" name="T62"/>
                <a:gd fmla="*/ 30 h 33" name="T63"/>
                <a:gd fmla="*/ 12 w 30" name="T64"/>
                <a:gd fmla="*/ 30 h 33" name="T65"/>
                <a:gd fmla="*/ 15 w 30" name="T66"/>
                <a:gd fmla="*/ 33 h 33"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3" w="30">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47" name="Freeform 55"/>
            <p:cNvSpPr>
              <a:spLocks noEditPoints="1"/>
            </p:cNvSpPr>
            <p:nvPr/>
          </p:nvSpPr>
          <p:spPr bwMode="auto">
            <a:xfrm>
              <a:off x="4555492" y="2217429"/>
              <a:ext cx="114511" cy="81058"/>
            </a:xfrm>
            <a:custGeom>
              <a:gdLst>
                <a:gd fmla="*/ 23 w 24" name="T0"/>
                <a:gd fmla="*/ 6 h 17" name="T1"/>
                <a:gd fmla="*/ 23 w 24" name="T2"/>
                <a:gd fmla="*/ 5 h 17" name="T3"/>
                <a:gd fmla="*/ 22 w 24" name="T4"/>
                <a:gd fmla="*/ 3 h 17" name="T5"/>
                <a:gd fmla="*/ 19 w 24" name="T6"/>
                <a:gd fmla="*/ 3 h 17" name="T7"/>
                <a:gd fmla="*/ 15 w 24" name="T8"/>
                <a:gd fmla="*/ 1 h 17" name="T9"/>
                <a:gd fmla="*/ 12 w 24" name="T10"/>
                <a:gd fmla="*/ 0 h 17" name="T11"/>
                <a:gd fmla="*/ 8 w 24" name="T12"/>
                <a:gd fmla="*/ 2 h 17" name="T13"/>
                <a:gd fmla="*/ 5 w 24" name="T14"/>
                <a:gd fmla="*/ 4 h 17" name="T15"/>
                <a:gd fmla="*/ 1 w 24" name="T16"/>
                <a:gd fmla="*/ 5 h 17" name="T17"/>
                <a:gd fmla="*/ 0 w 24" name="T18"/>
                <a:gd fmla="*/ 6 h 17" name="T19"/>
                <a:gd fmla="*/ 1 w 24" name="T20"/>
                <a:gd fmla="*/ 8 h 17" name="T21"/>
                <a:gd fmla="*/ 3 w 24" name="T22"/>
                <a:gd fmla="*/ 5 h 17" name="T23"/>
                <a:gd fmla="*/ 5 w 24" name="T24"/>
                <a:gd fmla="*/ 6 h 17" name="T25"/>
                <a:gd fmla="*/ 8 w 24" name="T26"/>
                <a:gd fmla="*/ 10 h 17" name="T27"/>
                <a:gd fmla="*/ 8 w 24" name="T28"/>
                <a:gd fmla="*/ 10 h 17" name="T29"/>
                <a:gd fmla="*/ 7 w 24" name="T30"/>
                <a:gd fmla="*/ 12 h 17" name="T31"/>
                <a:gd fmla="*/ 10 w 24" name="T32"/>
                <a:gd fmla="*/ 13 h 17" name="T33"/>
                <a:gd fmla="*/ 12 w 24" name="T34"/>
                <a:gd fmla="*/ 14 h 17" name="T35"/>
                <a:gd fmla="*/ 17 w 24" name="T36"/>
                <a:gd fmla="*/ 16 h 17" name="T37"/>
                <a:gd fmla="*/ 16 w 24" name="T38"/>
                <a:gd fmla="*/ 17 h 17" name="T39"/>
                <a:gd fmla="*/ 17 w 24" name="T40"/>
                <a:gd fmla="*/ 16 h 17" name="T41"/>
                <a:gd fmla="*/ 11 w 24" name="T42"/>
                <a:gd fmla="*/ 10 h 17" name="T43"/>
                <a:gd fmla="*/ 10 w 24" name="T44"/>
                <a:gd fmla="*/ 8 h 17" name="T45"/>
                <a:gd fmla="*/ 9 w 24" name="T46"/>
                <a:gd fmla="*/ 7 h 17" name="T47"/>
                <a:gd fmla="*/ 9 w 24" name="T48"/>
                <a:gd fmla="*/ 5 h 17" name="T49"/>
                <a:gd fmla="*/ 11 w 24" name="T50"/>
                <a:gd fmla="*/ 6 h 17" name="T51"/>
                <a:gd fmla="*/ 13 w 24" name="T52"/>
                <a:gd fmla="*/ 5 h 17" name="T53"/>
                <a:gd fmla="*/ 14 w 24" name="T54"/>
                <a:gd fmla="*/ 5 h 17" name="T55"/>
                <a:gd fmla="*/ 16 w 24" name="T56"/>
                <a:gd fmla="*/ 5 h 17" name="T57"/>
                <a:gd fmla="*/ 18 w 24" name="T58"/>
                <a:gd fmla="*/ 6 h 17" name="T59"/>
                <a:gd fmla="*/ 20 w 24" name="T60"/>
                <a:gd fmla="*/ 6 h 17" name="T61"/>
                <a:gd fmla="*/ 23 w 24" name="T62"/>
                <a:gd fmla="*/ 7 h 17" name="T63"/>
                <a:gd fmla="*/ 16 w 24" name="T64"/>
                <a:gd fmla="*/ 17 h 17" name="T65"/>
                <a:gd fmla="*/ 12 w 24" name="T66"/>
                <a:gd fmla="*/ 15 h 17" name="T67"/>
                <a:gd fmla="*/ 12 w 24" name="T68"/>
                <a:gd fmla="*/ 15 h 17" name="T69"/>
                <a:gd fmla="*/ 15 w 24" name="T70"/>
                <a:gd fmla="*/ 15 h 17" name="T71"/>
                <a:gd fmla="*/ 13 w 24" name="T72"/>
                <a:gd fmla="*/ 14 h 17" name="T73"/>
                <a:gd fmla="*/ 7 w 24" name="T74"/>
                <a:gd fmla="*/ 10 h 17" name="T75"/>
                <a:gd fmla="*/ 5 w 24" name="T76"/>
                <a:gd fmla="*/ 8 h 17" name="T77"/>
                <a:gd fmla="*/ 5 w 24" name="T78"/>
                <a:gd fmla="*/ 8 h 17" name="T79"/>
                <a:gd fmla="*/ 7 w 24" name="T80"/>
                <a:gd fmla="*/ 12 h 17" name="T81"/>
                <a:gd fmla="*/ 5 w 24" name="T82"/>
                <a:gd fmla="*/ 10 h 17" name="T83"/>
                <a:gd fmla="*/ 3 w 24" name="T84"/>
                <a:gd fmla="*/ 7 h 17" name="T85"/>
                <a:gd fmla="*/ 4 w 24" name="T86"/>
                <a:gd fmla="*/ 9 h 17" name="T87"/>
                <a:gd fmla="*/ 3 w 24" name="T88"/>
                <a:gd fmla="*/ 7 h 17" name="T89"/>
                <a:gd fmla="*/ 4 w 24" name="T90"/>
                <a:gd fmla="*/ 7 h 17" name="T91"/>
                <a:gd fmla="*/ 3 w 24" name="T92"/>
                <a:gd fmla="*/ 6 h 17"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7" w="24">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48" name="Freeform 56"/>
            <p:cNvSpPr/>
            <p:nvPr/>
          </p:nvSpPr>
          <p:spPr bwMode="auto">
            <a:xfrm>
              <a:off x="4597952" y="2240588"/>
              <a:ext cx="75912" cy="63045"/>
            </a:xfrm>
            <a:custGeom>
              <a:gdLst>
                <a:gd fmla="*/ 30 w 59" name="T0"/>
                <a:gd fmla="*/ 41 h 49" name="T1"/>
                <a:gd fmla="*/ 7 w 59" name="T2"/>
                <a:gd fmla="*/ 19 h 49" name="T3"/>
                <a:gd fmla="*/ 7 w 59" name="T4"/>
                <a:gd fmla="*/ 15 h 49" name="T5"/>
                <a:gd fmla="*/ 4 w 59" name="T6"/>
                <a:gd fmla="*/ 11 h 49" name="T7"/>
                <a:gd fmla="*/ 0 w 59" name="T8"/>
                <a:gd fmla="*/ 8 h 49" name="T9"/>
                <a:gd fmla="*/ 0 w 59" name="T10"/>
                <a:gd fmla="*/ 4 h 49" name="T11"/>
                <a:gd fmla="*/ 0 w 59" name="T12"/>
                <a:gd fmla="*/ 0 h 49" name="T13"/>
                <a:gd fmla="*/ 7 w 59" name="T14"/>
                <a:gd fmla="*/ 4 h 49" name="T15"/>
                <a:gd fmla="*/ 7 w 59" name="T16"/>
                <a:gd fmla="*/ 0 h 49" name="T17"/>
                <a:gd fmla="*/ 15 w 59" name="T18"/>
                <a:gd fmla="*/ 0 h 49" name="T19"/>
                <a:gd fmla="*/ 18 w 59" name="T20"/>
                <a:gd fmla="*/ 0 h 49" name="T21"/>
                <a:gd fmla="*/ 22 w 59" name="T22"/>
                <a:gd fmla="*/ 0 h 49" name="T23"/>
                <a:gd fmla="*/ 26 w 59" name="T24"/>
                <a:gd fmla="*/ 0 h 49" name="T25"/>
                <a:gd fmla="*/ 33 w 59" name="T26"/>
                <a:gd fmla="*/ 0 h 49" name="T27"/>
                <a:gd fmla="*/ 37 w 59" name="T28"/>
                <a:gd fmla="*/ 4 h 49" name="T29"/>
                <a:gd fmla="*/ 41 w 59" name="T30"/>
                <a:gd fmla="*/ 4 h 49" name="T31"/>
                <a:gd fmla="*/ 52 w 59" name="T32"/>
                <a:gd fmla="*/ 8 h 49" name="T33"/>
                <a:gd fmla="*/ 52 w 59" name="T34"/>
                <a:gd fmla="*/ 8 h 49" name="T35"/>
                <a:gd fmla="*/ 56 w 59" name="T36"/>
                <a:gd fmla="*/ 11 h 49" name="T37"/>
                <a:gd fmla="*/ 52 w 59" name="T38"/>
                <a:gd fmla="*/ 15 h 49" name="T39"/>
                <a:gd fmla="*/ 59 w 59" name="T40"/>
                <a:gd fmla="*/ 19 h 49" name="T41"/>
                <a:gd fmla="*/ 59 w 59" name="T42"/>
                <a:gd fmla="*/ 23 h 49" name="T43"/>
                <a:gd fmla="*/ 56 w 59" name="T44"/>
                <a:gd fmla="*/ 23 h 49" name="T45"/>
                <a:gd fmla="*/ 59 w 59" name="T46"/>
                <a:gd fmla="*/ 30 h 49" name="T47"/>
                <a:gd fmla="*/ 56 w 59" name="T48"/>
                <a:gd fmla="*/ 30 h 49" name="T49"/>
                <a:gd fmla="*/ 48 w 59" name="T50"/>
                <a:gd fmla="*/ 30 h 49" name="T51"/>
                <a:gd fmla="*/ 52 w 59" name="T52"/>
                <a:gd fmla="*/ 34 h 49" name="T53"/>
                <a:gd fmla="*/ 52 w 59" name="T54"/>
                <a:gd fmla="*/ 37 h 49" name="T55"/>
                <a:gd fmla="*/ 48 w 59" name="T56"/>
                <a:gd fmla="*/ 41 h 49" name="T57"/>
                <a:gd fmla="*/ 44 w 59" name="T58"/>
                <a:gd fmla="*/ 49 h 49" name="T59"/>
                <a:gd fmla="*/ 41 w 59" name="T60"/>
                <a:gd fmla="*/ 45 h 49" name="T61"/>
                <a:gd fmla="*/ 33 w 59" name="T62"/>
                <a:gd fmla="*/ 45 h 49" name="T63"/>
                <a:gd fmla="*/ 30 w 59" name="T64"/>
                <a:gd fmla="*/ 45 h 49"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49" w="5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49" name="Freeform 57"/>
            <p:cNvSpPr/>
            <p:nvPr/>
          </p:nvSpPr>
          <p:spPr bwMode="auto">
            <a:xfrm>
              <a:off x="4550346" y="2203276"/>
              <a:ext cx="61758" cy="37313"/>
            </a:xfrm>
            <a:custGeom>
              <a:gdLst>
                <a:gd fmla="*/ 4 w 48" name="T0"/>
                <a:gd fmla="*/ 29 h 29" name="T1"/>
                <a:gd fmla="*/ 7 w 48" name="T2"/>
                <a:gd fmla="*/ 29 h 29" name="T3"/>
                <a:gd fmla="*/ 11 w 48" name="T4"/>
                <a:gd fmla="*/ 26 h 29" name="T5"/>
                <a:gd fmla="*/ 15 w 48" name="T6"/>
                <a:gd fmla="*/ 26 h 29" name="T7"/>
                <a:gd fmla="*/ 22 w 48" name="T8"/>
                <a:gd fmla="*/ 26 h 29" name="T9"/>
                <a:gd fmla="*/ 26 w 48" name="T10"/>
                <a:gd fmla="*/ 26 h 29" name="T11"/>
                <a:gd fmla="*/ 26 w 48" name="T12"/>
                <a:gd fmla="*/ 22 h 29" name="T13"/>
                <a:gd fmla="*/ 33 w 48" name="T14"/>
                <a:gd fmla="*/ 18 h 29" name="T15"/>
                <a:gd fmla="*/ 33 w 48" name="T16"/>
                <a:gd fmla="*/ 14 h 29" name="T17"/>
                <a:gd fmla="*/ 41 w 48" name="T18"/>
                <a:gd fmla="*/ 11 h 29" name="T19"/>
                <a:gd fmla="*/ 48 w 48" name="T20"/>
                <a:gd fmla="*/ 11 h 29" name="T21"/>
                <a:gd fmla="*/ 48 w 48" name="T22"/>
                <a:gd fmla="*/ 3 h 29" name="T23"/>
                <a:gd fmla="*/ 44 w 48" name="T24"/>
                <a:gd fmla="*/ 0 h 29" name="T25"/>
                <a:gd fmla="*/ 41 w 48" name="T26"/>
                <a:gd fmla="*/ 3 h 29" name="T27"/>
                <a:gd fmla="*/ 33 w 48" name="T28"/>
                <a:gd fmla="*/ 7 h 29" name="T29"/>
                <a:gd fmla="*/ 33 w 48" name="T30"/>
                <a:gd fmla="*/ 7 h 29" name="T31"/>
                <a:gd fmla="*/ 30 w 48" name="T32"/>
                <a:gd fmla="*/ 7 h 29" name="T33"/>
                <a:gd fmla="*/ 26 w 48" name="T34"/>
                <a:gd fmla="*/ 7 h 29" name="T35"/>
                <a:gd fmla="*/ 22 w 48" name="T36"/>
                <a:gd fmla="*/ 7 h 29" name="T37"/>
                <a:gd fmla="*/ 18 w 48" name="T38"/>
                <a:gd fmla="*/ 7 h 29" name="T39"/>
                <a:gd fmla="*/ 15 w 48" name="T40"/>
                <a:gd fmla="*/ 7 h 29" name="T41"/>
                <a:gd fmla="*/ 7 w 48" name="T42"/>
                <a:gd fmla="*/ 7 h 29" name="T43"/>
                <a:gd fmla="*/ 7 w 48" name="T44"/>
                <a:gd fmla="*/ 7 h 29" name="T45"/>
                <a:gd fmla="*/ 4 w 48" name="T46"/>
                <a:gd fmla="*/ 11 h 29" name="T47"/>
                <a:gd fmla="*/ 4 w 48" name="T48"/>
                <a:gd fmla="*/ 14 h 29" name="T49"/>
                <a:gd fmla="*/ 0 w 48" name="T50"/>
                <a:gd fmla="*/ 18 h 29" name="T51"/>
                <a:gd fmla="*/ 4 w 48" name="T52"/>
                <a:gd fmla="*/ 22 h 29" name="T53"/>
                <a:gd fmla="*/ 4 w 48" name="T54"/>
                <a:gd fmla="*/ 22 h 29" name="T55"/>
                <a:gd fmla="*/ 7 w 48" name="T56"/>
                <a:gd fmla="*/ 22 h 29" name="T57"/>
                <a:gd fmla="*/ 7 w 48" name="T58"/>
                <a:gd fmla="*/ 26 h 29" name="T59"/>
                <a:gd fmla="*/ 4 w 48" name="T60"/>
                <a:gd fmla="*/ 26 h 29" name="T61"/>
                <a:gd fmla="*/ 4 w 48" name="T62"/>
                <a:gd fmla="*/ 29 h 29"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28" w="48">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50" name="Freeform 58"/>
            <p:cNvSpPr/>
            <p:nvPr/>
          </p:nvSpPr>
          <p:spPr bwMode="auto">
            <a:xfrm>
              <a:off x="4474436" y="2150523"/>
              <a:ext cx="142816" cy="61758"/>
            </a:xfrm>
            <a:custGeom>
              <a:gdLst>
                <a:gd fmla="*/ 66 w 111" name="T0"/>
                <a:gd fmla="*/ 48 h 48" name="T1"/>
                <a:gd fmla="*/ 77 w 111" name="T2"/>
                <a:gd fmla="*/ 48 h 48" name="T3"/>
                <a:gd fmla="*/ 85 w 111" name="T4"/>
                <a:gd fmla="*/ 48 h 48" name="T5"/>
                <a:gd fmla="*/ 92 w 111" name="T6"/>
                <a:gd fmla="*/ 48 h 48" name="T7"/>
                <a:gd fmla="*/ 100 w 111" name="T8"/>
                <a:gd fmla="*/ 44 h 48" name="T9"/>
                <a:gd fmla="*/ 107 w 111" name="T10"/>
                <a:gd fmla="*/ 37 h 48" name="T11"/>
                <a:gd fmla="*/ 107 w 111" name="T12"/>
                <a:gd fmla="*/ 33 h 48" name="T13"/>
                <a:gd fmla="*/ 103 w 111" name="T14"/>
                <a:gd fmla="*/ 26 h 48" name="T15"/>
                <a:gd fmla="*/ 111 w 111" name="T16"/>
                <a:gd fmla="*/ 26 h 48" name="T17"/>
                <a:gd fmla="*/ 111 w 111" name="T18"/>
                <a:gd fmla="*/ 18 h 48" name="T19"/>
                <a:gd fmla="*/ 111 w 111" name="T20"/>
                <a:gd fmla="*/ 7 h 48" name="T21"/>
                <a:gd fmla="*/ 103 w 111" name="T22"/>
                <a:gd fmla="*/ 4 h 48" name="T23"/>
                <a:gd fmla="*/ 92 w 111" name="T24"/>
                <a:gd fmla="*/ 4 h 48" name="T25"/>
                <a:gd fmla="*/ 81 w 111" name="T26"/>
                <a:gd fmla="*/ 0 h 48" name="T27"/>
                <a:gd fmla="*/ 77 w 111" name="T28"/>
                <a:gd fmla="*/ 4 h 48" name="T29"/>
                <a:gd fmla="*/ 77 w 111" name="T30"/>
                <a:gd fmla="*/ 7 h 48" name="T31"/>
                <a:gd fmla="*/ 70 w 111" name="T32"/>
                <a:gd fmla="*/ 7 h 48" name="T33"/>
                <a:gd fmla="*/ 59 w 111" name="T34"/>
                <a:gd fmla="*/ 4 h 48" name="T35"/>
                <a:gd fmla="*/ 59 w 111" name="T36"/>
                <a:gd fmla="*/ 11 h 48" name="T37"/>
                <a:gd fmla="*/ 55 w 111" name="T38"/>
                <a:gd fmla="*/ 11 h 48" name="T39"/>
                <a:gd fmla="*/ 48 w 111" name="T40"/>
                <a:gd fmla="*/ 18 h 48" name="T41"/>
                <a:gd fmla="*/ 52 w 111" name="T42"/>
                <a:gd fmla="*/ 22 h 48" name="T43"/>
                <a:gd fmla="*/ 48 w 111" name="T44"/>
                <a:gd fmla="*/ 26 h 48" name="T45"/>
                <a:gd fmla="*/ 40 w 111" name="T46"/>
                <a:gd fmla="*/ 26 h 48" name="T47"/>
                <a:gd fmla="*/ 37 w 111" name="T48"/>
                <a:gd fmla="*/ 26 h 48" name="T49"/>
                <a:gd fmla="*/ 29 w 111" name="T50"/>
                <a:gd fmla="*/ 30 h 48" name="T51"/>
                <a:gd fmla="*/ 22 w 111" name="T52"/>
                <a:gd fmla="*/ 30 h 48" name="T53"/>
                <a:gd fmla="*/ 15 w 111" name="T54"/>
                <a:gd fmla="*/ 26 h 48" name="T55"/>
                <a:gd fmla="*/ 11 w 111" name="T56"/>
                <a:gd fmla="*/ 30 h 48" name="T57"/>
                <a:gd fmla="*/ 7 w 111" name="T58"/>
                <a:gd fmla="*/ 30 h 48" name="T59"/>
                <a:gd fmla="*/ 0 w 111" name="T60"/>
                <a:gd fmla="*/ 30 h 48" name="T61"/>
                <a:gd fmla="*/ 0 w 111" name="T62"/>
                <a:gd fmla="*/ 30 h 48" name="T63"/>
                <a:gd fmla="*/ 0 w 111" name="T64"/>
                <a:gd fmla="*/ 33 h 48" name="T65"/>
                <a:gd fmla="*/ 3 w 111" name="T66"/>
                <a:gd fmla="*/ 37 h 48" name="T67"/>
                <a:gd fmla="*/ 7 w 111" name="T68"/>
                <a:gd fmla="*/ 37 h 48" name="T69"/>
                <a:gd fmla="*/ 11 w 111" name="T70"/>
                <a:gd fmla="*/ 37 h 48" name="T71"/>
                <a:gd fmla="*/ 18 w 111" name="T72"/>
                <a:gd fmla="*/ 37 h 48" name="T73"/>
                <a:gd fmla="*/ 22 w 111" name="T74"/>
                <a:gd fmla="*/ 41 h 48" name="T75"/>
                <a:gd fmla="*/ 33 w 111" name="T76"/>
                <a:gd fmla="*/ 37 h 48" name="T77"/>
                <a:gd fmla="*/ 40 w 111" name="T78"/>
                <a:gd fmla="*/ 41 h 48" name="T79"/>
                <a:gd fmla="*/ 59 w 111" name="T80"/>
                <a:gd fmla="*/ 44 h 48" name="T81"/>
                <a:gd fmla="*/ 66 w 111" name="T82"/>
                <a:gd fmla="*/ 48 h 4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48" w="110">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51" name="Freeform 59"/>
            <p:cNvSpPr/>
            <p:nvPr/>
          </p:nvSpPr>
          <p:spPr bwMode="auto">
            <a:xfrm>
              <a:off x="4555494" y="1997415"/>
              <a:ext cx="194282" cy="147963"/>
            </a:xfrm>
            <a:custGeom>
              <a:gdLst>
                <a:gd fmla="*/ 92 w 151" name="T0"/>
                <a:gd fmla="*/ 115 h 115" name="T1"/>
                <a:gd fmla="*/ 96 w 151" name="T2"/>
                <a:gd fmla="*/ 111 h 115" name="T3"/>
                <a:gd fmla="*/ 100 w 151" name="T4"/>
                <a:gd fmla="*/ 111 h 115" name="T5"/>
                <a:gd fmla="*/ 107 w 151" name="T6"/>
                <a:gd fmla="*/ 111 h 115" name="T7"/>
                <a:gd fmla="*/ 111 w 151" name="T8"/>
                <a:gd fmla="*/ 111 h 115" name="T9"/>
                <a:gd fmla="*/ 118 w 151" name="T10"/>
                <a:gd fmla="*/ 111 h 115" name="T11"/>
                <a:gd fmla="*/ 129 w 151" name="T12"/>
                <a:gd fmla="*/ 115 h 115" name="T13"/>
                <a:gd fmla="*/ 133 w 151" name="T14"/>
                <a:gd fmla="*/ 111 h 115" name="T15"/>
                <a:gd fmla="*/ 144 w 151" name="T16"/>
                <a:gd fmla="*/ 97 h 115" name="T17"/>
                <a:gd fmla="*/ 148 w 151" name="T18"/>
                <a:gd fmla="*/ 89 h 115" name="T19"/>
                <a:gd fmla="*/ 151 w 151" name="T20"/>
                <a:gd fmla="*/ 85 h 115" name="T21"/>
                <a:gd fmla="*/ 148 w 151" name="T22"/>
                <a:gd fmla="*/ 82 h 115" name="T23"/>
                <a:gd fmla="*/ 148 w 151" name="T24"/>
                <a:gd fmla="*/ 78 h 115" name="T25"/>
                <a:gd fmla="*/ 144 w 151" name="T26"/>
                <a:gd fmla="*/ 71 h 115" name="T27"/>
                <a:gd fmla="*/ 144 w 151" name="T28"/>
                <a:gd fmla="*/ 59 h 115" name="T29"/>
                <a:gd fmla="*/ 137 w 151" name="T30"/>
                <a:gd fmla="*/ 52 h 115" name="T31"/>
                <a:gd fmla="*/ 144 w 151" name="T32"/>
                <a:gd fmla="*/ 45 h 115" name="T33"/>
                <a:gd fmla="*/ 140 w 151" name="T34"/>
                <a:gd fmla="*/ 34 h 115" name="T35"/>
                <a:gd fmla="*/ 140 w 151" name="T36"/>
                <a:gd fmla="*/ 30 h 115" name="T37"/>
                <a:gd fmla="*/ 133 w 151" name="T38"/>
                <a:gd fmla="*/ 19 h 115" name="T39"/>
                <a:gd fmla="*/ 133 w 151" name="T40"/>
                <a:gd fmla="*/ 8 h 115" name="T41"/>
                <a:gd fmla="*/ 126 w 151" name="T42"/>
                <a:gd fmla="*/ 4 h 115" name="T43"/>
                <a:gd fmla="*/ 85 w 151" name="T44"/>
                <a:gd fmla="*/ 8 h 115" name="T45"/>
                <a:gd fmla="*/ 77 w 151" name="T46"/>
                <a:gd fmla="*/ 11 h 115" name="T47"/>
                <a:gd fmla="*/ 70 w 151" name="T48"/>
                <a:gd fmla="*/ 11 h 115" name="T49"/>
                <a:gd fmla="*/ 77 w 151" name="T50"/>
                <a:gd fmla="*/ 4 h 115" name="T51"/>
                <a:gd fmla="*/ 74 w 151" name="T52"/>
                <a:gd fmla="*/ 8 h 115" name="T53"/>
                <a:gd fmla="*/ 63 w 151" name="T54"/>
                <a:gd fmla="*/ 8 h 115" name="T55"/>
                <a:gd fmla="*/ 59 w 151" name="T56"/>
                <a:gd fmla="*/ 4 h 115" name="T57"/>
                <a:gd fmla="*/ 66 w 151" name="T58"/>
                <a:gd fmla="*/ 4 h 115" name="T59"/>
                <a:gd fmla="*/ 63 w 151" name="T60"/>
                <a:gd fmla="*/ 0 h 115" name="T61"/>
                <a:gd fmla="*/ 48 w 151" name="T62"/>
                <a:gd fmla="*/ 4 h 115" name="T63"/>
                <a:gd fmla="*/ 37 w 151" name="T64"/>
                <a:gd fmla="*/ 4 h 115" name="T65"/>
                <a:gd fmla="*/ 29 w 151" name="T66"/>
                <a:gd fmla="*/ 8 h 115" name="T67"/>
                <a:gd fmla="*/ 26 w 151" name="T68"/>
                <a:gd fmla="*/ 15 h 115" name="T69"/>
                <a:gd fmla="*/ 14 w 151" name="T70"/>
                <a:gd fmla="*/ 19 h 115" name="T71"/>
                <a:gd fmla="*/ 7 w 151" name="T72"/>
                <a:gd fmla="*/ 22 h 115" name="T73"/>
                <a:gd fmla="*/ 3 w 151" name="T74"/>
                <a:gd fmla="*/ 26 h 115" name="T75"/>
                <a:gd fmla="*/ 3 w 151" name="T76"/>
                <a:gd fmla="*/ 26 h 115" name="T77"/>
                <a:gd fmla="*/ 3 w 151" name="T78"/>
                <a:gd fmla="*/ 37 h 115" name="T79"/>
                <a:gd fmla="*/ 0 w 151" name="T80"/>
                <a:gd fmla="*/ 41 h 115" name="T81"/>
                <a:gd fmla="*/ 3 w 151" name="T82"/>
                <a:gd fmla="*/ 52 h 115" name="T83"/>
                <a:gd fmla="*/ 7 w 151" name="T84"/>
                <a:gd fmla="*/ 56 h 115" name="T85"/>
                <a:gd fmla="*/ 7 w 151" name="T86"/>
                <a:gd fmla="*/ 59 h 115" name="T87"/>
                <a:gd fmla="*/ 11 w 151" name="T88"/>
                <a:gd fmla="*/ 67 h 115" name="T89"/>
                <a:gd fmla="*/ 14 w 151" name="T90"/>
                <a:gd fmla="*/ 78 h 115" name="T91"/>
                <a:gd fmla="*/ 14 w 151" name="T92"/>
                <a:gd fmla="*/ 82 h 115" name="T93"/>
                <a:gd fmla="*/ 18 w 151" name="T94"/>
                <a:gd fmla="*/ 82 h 115" name="T95"/>
                <a:gd fmla="*/ 26 w 151" name="T96"/>
                <a:gd fmla="*/ 82 h 115" name="T97"/>
                <a:gd fmla="*/ 29 w 151" name="T98"/>
                <a:gd fmla="*/ 85 h 115" name="T99"/>
                <a:gd fmla="*/ 33 w 151" name="T100"/>
                <a:gd fmla="*/ 89 h 115" name="T101"/>
                <a:gd fmla="*/ 33 w 151" name="T102"/>
                <a:gd fmla="*/ 93 h 115" name="T103"/>
                <a:gd fmla="*/ 37 w 151" name="T104"/>
                <a:gd fmla="*/ 97 h 115" name="T105"/>
                <a:gd fmla="*/ 40 w 151" name="T106"/>
                <a:gd fmla="*/ 97 h 115" name="T107"/>
                <a:gd fmla="*/ 37 w 151" name="T108"/>
                <a:gd fmla="*/ 89 h 115" name="T109"/>
                <a:gd fmla="*/ 48 w 151" name="T110"/>
                <a:gd fmla="*/ 93 h 115" name="T111"/>
                <a:gd fmla="*/ 51 w 151" name="T112"/>
                <a:gd fmla="*/ 97 h 115" name="T113"/>
                <a:gd fmla="*/ 59 w 151" name="T114"/>
                <a:gd fmla="*/ 97 h 115" name="T115"/>
                <a:gd fmla="*/ 74 w 151" name="T116"/>
                <a:gd fmla="*/ 104 h 115" name="T117"/>
                <a:gd fmla="*/ 81 w 151" name="T118"/>
                <a:gd fmla="*/ 111 h 115" name="T119"/>
                <a:gd fmla="*/ 89 w 151" name="T120"/>
                <a:gd fmla="*/ 108 h 115" name="T121"/>
                <a:gd fmla="*/ 89 w 151" name="T122"/>
                <a:gd fmla="*/ 115 h 11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15" w="151">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52" name="Freeform 60"/>
            <p:cNvSpPr/>
            <p:nvPr/>
          </p:nvSpPr>
          <p:spPr bwMode="auto">
            <a:xfrm>
              <a:off x="4516895" y="2097772"/>
              <a:ext cx="153109" cy="61758"/>
            </a:xfrm>
            <a:custGeom>
              <a:gdLst>
                <a:gd fmla="*/ 44 w 119" name="T0"/>
                <a:gd fmla="*/ 4 h 48" name="T1"/>
                <a:gd fmla="*/ 48 w 119" name="T2"/>
                <a:gd fmla="*/ 4 h 48" name="T3"/>
                <a:gd fmla="*/ 56 w 119" name="T4"/>
                <a:gd fmla="*/ 4 h 48" name="T5"/>
                <a:gd fmla="*/ 59 w 119" name="T6"/>
                <a:gd fmla="*/ 7 h 48" name="T7"/>
                <a:gd fmla="*/ 63 w 119" name="T8"/>
                <a:gd fmla="*/ 11 h 48" name="T9"/>
                <a:gd fmla="*/ 63 w 119" name="T10"/>
                <a:gd fmla="*/ 15 h 48" name="T11"/>
                <a:gd fmla="*/ 67 w 119" name="T12"/>
                <a:gd fmla="*/ 19 h 48" name="T13"/>
                <a:gd fmla="*/ 70 w 119" name="T14"/>
                <a:gd fmla="*/ 19 h 48" name="T15"/>
                <a:gd fmla="*/ 67 w 119" name="T16"/>
                <a:gd fmla="*/ 11 h 48" name="T17"/>
                <a:gd fmla="*/ 78 w 119" name="T18"/>
                <a:gd fmla="*/ 15 h 48" name="T19"/>
                <a:gd fmla="*/ 81 w 119" name="T20"/>
                <a:gd fmla="*/ 19 h 48" name="T21"/>
                <a:gd fmla="*/ 89 w 119" name="T22"/>
                <a:gd fmla="*/ 19 h 48" name="T23"/>
                <a:gd fmla="*/ 104 w 119" name="T24"/>
                <a:gd fmla="*/ 26 h 48" name="T25"/>
                <a:gd fmla="*/ 111 w 119" name="T26"/>
                <a:gd fmla="*/ 33 h 48" name="T27"/>
                <a:gd fmla="*/ 119 w 119" name="T28"/>
                <a:gd fmla="*/ 30 h 48" name="T29"/>
                <a:gd fmla="*/ 119 w 119" name="T30"/>
                <a:gd fmla="*/ 37 h 48" name="T31"/>
                <a:gd fmla="*/ 107 w 119" name="T32"/>
                <a:gd fmla="*/ 37 h 48" name="T33"/>
                <a:gd fmla="*/ 100 w 119" name="T34"/>
                <a:gd fmla="*/ 45 h 48" name="T35"/>
                <a:gd fmla="*/ 89 w 119" name="T36"/>
                <a:gd fmla="*/ 45 h 48" name="T37"/>
                <a:gd fmla="*/ 81 w 119" name="T38"/>
                <a:gd fmla="*/ 45 h 48" name="T39"/>
                <a:gd fmla="*/ 70 w 119" name="T40"/>
                <a:gd fmla="*/ 45 h 48" name="T41"/>
                <a:gd fmla="*/ 63 w 119" name="T42"/>
                <a:gd fmla="*/ 45 h 48" name="T43"/>
                <a:gd fmla="*/ 56 w 119" name="T44"/>
                <a:gd fmla="*/ 41 h 48" name="T45"/>
                <a:gd fmla="*/ 48 w 119" name="T46"/>
                <a:gd fmla="*/ 41 h 48" name="T47"/>
                <a:gd fmla="*/ 44 w 119" name="T48"/>
                <a:gd fmla="*/ 45 h 48" name="T49"/>
                <a:gd fmla="*/ 37 w 119" name="T50"/>
                <a:gd fmla="*/ 48 h 48" name="T51"/>
                <a:gd fmla="*/ 30 w 119" name="T52"/>
                <a:gd fmla="*/ 45 h 48" name="T53"/>
                <a:gd fmla="*/ 26 w 119" name="T54"/>
                <a:gd fmla="*/ 45 h 48" name="T55"/>
                <a:gd fmla="*/ 19 w 119" name="T56"/>
                <a:gd fmla="*/ 37 h 48" name="T57"/>
                <a:gd fmla="*/ 7 w 119" name="T58"/>
                <a:gd fmla="*/ 30 h 48" name="T59"/>
                <a:gd fmla="*/ 7 w 119" name="T60"/>
                <a:gd fmla="*/ 26 h 48" name="T61"/>
                <a:gd fmla="*/ 0 w 119" name="T62"/>
                <a:gd fmla="*/ 19 h 48" name="T63"/>
                <a:gd fmla="*/ 0 w 119" name="T64"/>
                <a:gd fmla="*/ 15 h 48" name="T65"/>
                <a:gd fmla="*/ 4 w 119" name="T66"/>
                <a:gd fmla="*/ 15 h 48" name="T67"/>
                <a:gd fmla="*/ 15 w 119" name="T68"/>
                <a:gd fmla="*/ 11 h 48" name="T69"/>
                <a:gd fmla="*/ 22 w 119" name="T70"/>
                <a:gd fmla="*/ 7 h 48" name="T71"/>
                <a:gd fmla="*/ 30 w 119" name="T72"/>
                <a:gd fmla="*/ 7 h 48" name="T73"/>
                <a:gd fmla="*/ 33 w 119" name="T74"/>
                <a:gd fmla="*/ 4 h 48" name="T75"/>
                <a:gd fmla="*/ 37 w 119" name="T76"/>
                <a:gd fmla="*/ 4 h 48" name="T77"/>
                <a:gd fmla="*/ 41 w 119" name="T78"/>
                <a:gd fmla="*/ 4 h 48"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48" w="119">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53" name="Freeform 61"/>
            <p:cNvSpPr/>
            <p:nvPr/>
          </p:nvSpPr>
          <p:spPr bwMode="auto">
            <a:xfrm>
              <a:off x="4397236" y="1997415"/>
              <a:ext cx="176269" cy="191708"/>
            </a:xfrm>
            <a:custGeom>
              <a:gdLst>
                <a:gd fmla="*/ 49 w 137" name="T0"/>
                <a:gd fmla="*/ 4 h 149" name="T1"/>
                <a:gd fmla="*/ 56 w 137" name="T2"/>
                <a:gd fmla="*/ 8 h 149" name="T3"/>
                <a:gd fmla="*/ 60 w 137" name="T4"/>
                <a:gd fmla="*/ 15 h 149" name="T5"/>
                <a:gd fmla="*/ 67 w 137" name="T6"/>
                <a:gd fmla="*/ 11 h 149" name="T7"/>
                <a:gd fmla="*/ 75 w 137" name="T8"/>
                <a:gd fmla="*/ 15 h 149" name="T9"/>
                <a:gd fmla="*/ 67 w 137" name="T10"/>
                <a:gd fmla="*/ 19 h 149" name="T11"/>
                <a:gd fmla="*/ 78 w 137" name="T12"/>
                <a:gd fmla="*/ 22 h 149" name="T13"/>
                <a:gd fmla="*/ 89 w 137" name="T14"/>
                <a:gd fmla="*/ 15 h 149" name="T15"/>
                <a:gd fmla="*/ 97 w 137" name="T16"/>
                <a:gd fmla="*/ 11 h 149" name="T17"/>
                <a:gd fmla="*/ 93 w 137" name="T18"/>
                <a:gd fmla="*/ 15 h 149" name="T19"/>
                <a:gd fmla="*/ 100 w 137" name="T20"/>
                <a:gd fmla="*/ 15 h 149" name="T21"/>
                <a:gd fmla="*/ 112 w 137" name="T22"/>
                <a:gd fmla="*/ 19 h 149" name="T23"/>
                <a:gd fmla="*/ 119 w 137" name="T24"/>
                <a:gd fmla="*/ 26 h 149" name="T25"/>
                <a:gd fmla="*/ 126 w 137" name="T26"/>
                <a:gd fmla="*/ 34 h 149" name="T27"/>
                <a:gd fmla="*/ 126 w 137" name="T28"/>
                <a:gd fmla="*/ 48 h 149" name="T29"/>
                <a:gd fmla="*/ 130 w 137" name="T30"/>
                <a:gd fmla="*/ 59 h 149" name="T31"/>
                <a:gd fmla="*/ 137 w 137" name="T32"/>
                <a:gd fmla="*/ 71 h 149" name="T33"/>
                <a:gd fmla="*/ 130 w 137" name="T34"/>
                <a:gd fmla="*/ 82 h 149" name="T35"/>
                <a:gd fmla="*/ 123 w 137" name="T36"/>
                <a:gd fmla="*/ 85 h 149" name="T37"/>
                <a:gd fmla="*/ 108 w 137" name="T38"/>
                <a:gd fmla="*/ 89 h 149" name="T39"/>
                <a:gd fmla="*/ 93 w 137" name="T40"/>
                <a:gd fmla="*/ 93 h 149" name="T41"/>
                <a:gd fmla="*/ 100 w 137" name="T42"/>
                <a:gd fmla="*/ 104 h 149" name="T43"/>
                <a:gd fmla="*/ 112 w 137" name="T44"/>
                <a:gd fmla="*/ 115 h 149" name="T45"/>
                <a:gd fmla="*/ 119 w 137" name="T46"/>
                <a:gd fmla="*/ 130 h 149" name="T47"/>
                <a:gd fmla="*/ 108 w 137" name="T48"/>
                <a:gd fmla="*/ 137 h 149" name="T49"/>
                <a:gd fmla="*/ 108 w 137" name="T50"/>
                <a:gd fmla="*/ 145 h 149" name="T51"/>
                <a:gd fmla="*/ 97 w 137" name="T52"/>
                <a:gd fmla="*/ 145 h 149" name="T53"/>
                <a:gd fmla="*/ 82 w 137" name="T54"/>
                <a:gd fmla="*/ 149 h 149" name="T55"/>
                <a:gd fmla="*/ 71 w 137" name="T56"/>
                <a:gd fmla="*/ 149 h 149" name="T57"/>
                <a:gd fmla="*/ 60 w 137" name="T58"/>
                <a:gd fmla="*/ 149 h 149" name="T59"/>
                <a:gd fmla="*/ 52 w 137" name="T60"/>
                <a:gd fmla="*/ 145 h 149" name="T61"/>
                <a:gd fmla="*/ 45 w 137" name="T62"/>
                <a:gd fmla="*/ 141 h 149" name="T63"/>
                <a:gd fmla="*/ 37 w 137" name="T64"/>
                <a:gd fmla="*/ 145 h 149" name="T65"/>
                <a:gd fmla="*/ 30 w 137" name="T66"/>
                <a:gd fmla="*/ 141 h 149" name="T67"/>
                <a:gd fmla="*/ 30 w 137" name="T68"/>
                <a:gd fmla="*/ 130 h 149" name="T69"/>
                <a:gd fmla="*/ 34 w 137" name="T70"/>
                <a:gd fmla="*/ 119 h 149" name="T71"/>
                <a:gd fmla="*/ 19 w 137" name="T72"/>
                <a:gd fmla="*/ 115 h 149" name="T73"/>
                <a:gd fmla="*/ 12 w 137" name="T74"/>
                <a:gd fmla="*/ 111 h 149" name="T75"/>
                <a:gd fmla="*/ 8 w 137" name="T76"/>
                <a:gd fmla="*/ 104 h 149" name="T77"/>
                <a:gd fmla="*/ 4 w 137" name="T78"/>
                <a:gd fmla="*/ 93 h 149" name="T79"/>
                <a:gd fmla="*/ 0 w 137" name="T80"/>
                <a:gd fmla="*/ 82 h 149" name="T81"/>
                <a:gd fmla="*/ 0 w 137" name="T82"/>
                <a:gd fmla="*/ 71 h 149" name="T83"/>
                <a:gd fmla="*/ 15 w 137" name="T84"/>
                <a:gd fmla="*/ 63 h 149" name="T85"/>
                <a:gd fmla="*/ 19 w 137" name="T86"/>
                <a:gd fmla="*/ 56 h 149" name="T87"/>
                <a:gd fmla="*/ 12 w 137" name="T88"/>
                <a:gd fmla="*/ 48 h 149" name="T89"/>
                <a:gd fmla="*/ 19 w 137" name="T90"/>
                <a:gd fmla="*/ 45 h 149" name="T91"/>
                <a:gd fmla="*/ 23 w 137" name="T92"/>
                <a:gd fmla="*/ 37 h 149" name="T93"/>
                <a:gd fmla="*/ 15 w 137" name="T94"/>
                <a:gd fmla="*/ 34 h 149" name="T95"/>
                <a:gd fmla="*/ 30 w 137" name="T96"/>
                <a:gd fmla="*/ 30 h 149" name="T97"/>
                <a:gd fmla="*/ 34 w 137" name="T98"/>
                <a:gd fmla="*/ 30 h 149" name="T99"/>
                <a:gd fmla="*/ 37 w 137" name="T100"/>
                <a:gd fmla="*/ 34 h 149" name="T101"/>
                <a:gd fmla="*/ 37 w 137" name="T102"/>
                <a:gd fmla="*/ 30 h 149" name="T103"/>
                <a:gd fmla="*/ 49 w 137" name="T104"/>
                <a:gd fmla="*/ 26 h 149" name="T105"/>
                <a:gd fmla="*/ 49 w 137" name="T106"/>
                <a:gd fmla="*/ 22 h 149" name="T107"/>
                <a:gd fmla="*/ 45 w 137" name="T108"/>
                <a:gd fmla="*/ 19 h 149" name="T109"/>
                <a:gd fmla="*/ 41 w 137" name="T110"/>
                <a:gd fmla="*/ 11 h 149" name="T111"/>
                <a:gd fmla="*/ 41 w 137" name="T112"/>
                <a:gd fmla="*/ 4 h 149" name="T113"/>
                <a:gd fmla="*/ 37 w 137" name="T114"/>
                <a:gd fmla="*/ 0 h 14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49" w="137">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54" name="Freeform 62"/>
            <p:cNvSpPr/>
            <p:nvPr/>
          </p:nvSpPr>
          <p:spPr bwMode="auto">
            <a:xfrm>
              <a:off x="4474435" y="2192983"/>
              <a:ext cx="3860" cy="5147"/>
            </a:xfrm>
            <a:custGeom>
              <a:gdLst>
                <a:gd fmla="*/ 0 w 3" name="T0"/>
                <a:gd fmla="*/ 0 h 4" name="T1"/>
                <a:gd fmla="*/ 3 w 3" name="T2"/>
                <a:gd fmla="*/ 0 h 4" name="T3"/>
                <a:gd fmla="*/ 3 w 3" name="T4"/>
                <a:gd fmla="*/ 4 h 4" name="T5"/>
                <a:gd fmla="*/ 0 w 3" name="T6"/>
                <a:gd fmla="*/ 4 h 4" name="T7"/>
                <a:gd fmla="*/ 0 w 3" name="T8"/>
                <a:gd fmla="*/ 0 h 4" name="T9"/>
                <a:gd fmla="*/ 0 w 3" name="T10"/>
                <a:gd fmla="*/ 0 h 4" name="T11"/>
                <a:gd fmla="*/ 0 w 3"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3">
                  <a:moveTo>
                    <a:pt x="0" y="0"/>
                  </a:moveTo>
                  <a:lnTo>
                    <a:pt x="3" y="0"/>
                  </a:lnTo>
                  <a:lnTo>
                    <a:pt x="3" y="4"/>
                  </a:lnTo>
                  <a:lnTo>
                    <a:pt x="0" y="4"/>
                  </a:lnTo>
                  <a:lnTo>
                    <a:pt x="0" y="0"/>
                  </a:lnTo>
                  <a:lnTo>
                    <a:pt x="0" y="0"/>
                  </a:lnTo>
                  <a:lnTo>
                    <a:pt x="0"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55" name="Freeform 63"/>
            <p:cNvSpPr/>
            <p:nvPr/>
          </p:nvSpPr>
          <p:spPr bwMode="auto">
            <a:xfrm>
              <a:off x="4402385" y="2178830"/>
              <a:ext cx="95211" cy="47606"/>
            </a:xfrm>
            <a:custGeom>
              <a:gdLst>
                <a:gd fmla="*/ 30 w 74" name="T0"/>
                <a:gd fmla="*/ 4 h 37" name="T1"/>
                <a:gd fmla="*/ 37 w 74" name="T2"/>
                <a:gd fmla="*/ 4 h 37" name="T3"/>
                <a:gd fmla="*/ 37 w 74" name="T4"/>
                <a:gd fmla="*/ 0 h 37" name="T5"/>
                <a:gd fmla="*/ 41 w 74" name="T6"/>
                <a:gd fmla="*/ 4 h 37" name="T7"/>
                <a:gd fmla="*/ 45 w 74" name="T8"/>
                <a:gd fmla="*/ 4 h 37" name="T9"/>
                <a:gd fmla="*/ 52 w 74" name="T10"/>
                <a:gd fmla="*/ 8 h 37" name="T11"/>
                <a:gd fmla="*/ 56 w 74" name="T12"/>
                <a:gd fmla="*/ 11 h 37" name="T13"/>
                <a:gd fmla="*/ 56 w 74" name="T14"/>
                <a:gd fmla="*/ 15 h 37" name="T15"/>
                <a:gd fmla="*/ 63 w 74" name="T16"/>
                <a:gd fmla="*/ 15 h 37" name="T17"/>
                <a:gd fmla="*/ 67 w 74" name="T18"/>
                <a:gd fmla="*/ 15 h 37" name="T19"/>
                <a:gd fmla="*/ 74 w 74" name="T20"/>
                <a:gd fmla="*/ 15 h 37" name="T21"/>
                <a:gd fmla="*/ 71 w 74" name="T22"/>
                <a:gd fmla="*/ 26 h 37" name="T23"/>
                <a:gd fmla="*/ 63 w 74" name="T24"/>
                <a:gd fmla="*/ 33 h 37" name="T25"/>
                <a:gd fmla="*/ 59 w 74" name="T26"/>
                <a:gd fmla="*/ 30 h 37" name="T27"/>
                <a:gd fmla="*/ 52 w 74" name="T28"/>
                <a:gd fmla="*/ 33 h 37" name="T29"/>
                <a:gd fmla="*/ 45 w 74" name="T30"/>
                <a:gd fmla="*/ 33 h 37" name="T31"/>
                <a:gd fmla="*/ 41 w 74" name="T32"/>
                <a:gd fmla="*/ 30 h 37" name="T33"/>
                <a:gd fmla="*/ 33 w 74" name="T34"/>
                <a:gd fmla="*/ 37 h 37" name="T35"/>
                <a:gd fmla="*/ 22 w 74" name="T36"/>
                <a:gd fmla="*/ 37 h 37" name="T37"/>
                <a:gd fmla="*/ 19 w 74" name="T38"/>
                <a:gd fmla="*/ 33 h 37" name="T39"/>
                <a:gd fmla="*/ 15 w 74" name="T40"/>
                <a:gd fmla="*/ 30 h 37" name="T41"/>
                <a:gd fmla="*/ 8 w 74" name="T42"/>
                <a:gd fmla="*/ 26 h 37" name="T43"/>
                <a:gd fmla="*/ 8 w 74" name="T44"/>
                <a:gd fmla="*/ 33 h 37" name="T45"/>
                <a:gd fmla="*/ 0 w 74" name="T46"/>
                <a:gd fmla="*/ 33 h 37" name="T47"/>
                <a:gd fmla="*/ 0 w 74" name="T48"/>
                <a:gd fmla="*/ 30 h 37" name="T49"/>
                <a:gd fmla="*/ 4 w 74" name="T50"/>
                <a:gd fmla="*/ 26 h 37" name="T51"/>
                <a:gd fmla="*/ 8 w 74" name="T52"/>
                <a:gd fmla="*/ 15 h 37" name="T53"/>
                <a:gd fmla="*/ 15 w 74" name="T54"/>
                <a:gd fmla="*/ 11 h 37" name="T55"/>
                <a:gd fmla="*/ 15 w 74" name="T56"/>
                <a:gd fmla="*/ 8 h 37" name="T57"/>
                <a:gd fmla="*/ 15 w 74" name="T58"/>
                <a:gd fmla="*/ 4 h 37" name="T59"/>
                <a:gd fmla="*/ 19 w 74" name="T60"/>
                <a:gd fmla="*/ 8 h 37" name="T61"/>
                <a:gd fmla="*/ 26 w 74" name="T62"/>
                <a:gd fmla="*/ 4 h 37"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37" w="74">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56" name="Freeform 64"/>
            <p:cNvSpPr>
              <a:spLocks noEditPoints="1"/>
            </p:cNvSpPr>
            <p:nvPr/>
          </p:nvSpPr>
          <p:spPr bwMode="auto">
            <a:xfrm>
              <a:off x="4349632" y="2041160"/>
              <a:ext cx="77198" cy="61758"/>
            </a:xfrm>
            <a:custGeom>
              <a:gdLst>
                <a:gd fmla="*/ 37 w 60" name="T0"/>
                <a:gd fmla="*/ 44 h 48" name="T1"/>
                <a:gd fmla="*/ 37 w 60" name="T2"/>
                <a:gd fmla="*/ 37 h 48" name="T3"/>
                <a:gd fmla="*/ 41 w 60" name="T4"/>
                <a:gd fmla="*/ 29 h 48" name="T5"/>
                <a:gd fmla="*/ 52 w 60" name="T6"/>
                <a:gd fmla="*/ 29 h 48" name="T7"/>
                <a:gd fmla="*/ 52 w 60" name="T8"/>
                <a:gd fmla="*/ 25 h 48" name="T9"/>
                <a:gd fmla="*/ 56 w 60" name="T10"/>
                <a:gd fmla="*/ 22 h 48" name="T11"/>
                <a:gd fmla="*/ 52 w 60" name="T12"/>
                <a:gd fmla="*/ 18 h 48" name="T13"/>
                <a:gd fmla="*/ 49 w 60" name="T14"/>
                <a:gd fmla="*/ 14 h 48" name="T15"/>
                <a:gd fmla="*/ 56 w 60" name="T16"/>
                <a:gd fmla="*/ 14 h 48" name="T17"/>
                <a:gd fmla="*/ 56 w 60" name="T18"/>
                <a:gd fmla="*/ 11 h 48" name="T19"/>
                <a:gd fmla="*/ 60 w 60" name="T20"/>
                <a:gd fmla="*/ 7 h 48" name="T21"/>
                <a:gd fmla="*/ 60 w 60" name="T22"/>
                <a:gd fmla="*/ 3 h 48" name="T23"/>
                <a:gd fmla="*/ 52 w 60" name="T24"/>
                <a:gd fmla="*/ 0 h 48" name="T25"/>
                <a:gd fmla="*/ 45 w 60" name="T26"/>
                <a:gd fmla="*/ 0 h 48" name="T27"/>
                <a:gd fmla="*/ 37 w 60" name="T28"/>
                <a:gd fmla="*/ 0 h 48" name="T29"/>
                <a:gd fmla="*/ 34 w 60" name="T30"/>
                <a:gd fmla="*/ 3 h 48" name="T31"/>
                <a:gd fmla="*/ 23 w 60" name="T32"/>
                <a:gd fmla="*/ 11 h 48" name="T33"/>
                <a:gd fmla="*/ 19 w 60" name="T34"/>
                <a:gd fmla="*/ 11 h 48" name="T35"/>
                <a:gd fmla="*/ 15 w 60" name="T36"/>
                <a:gd fmla="*/ 14 h 48" name="T37"/>
                <a:gd fmla="*/ 15 w 60" name="T38"/>
                <a:gd fmla="*/ 22 h 48" name="T39"/>
                <a:gd fmla="*/ 12 w 60" name="T40"/>
                <a:gd fmla="*/ 25 h 48" name="T41"/>
                <a:gd fmla="*/ 12 w 60" name="T42"/>
                <a:gd fmla="*/ 29 h 48" name="T43"/>
                <a:gd fmla="*/ 19 w 60" name="T44"/>
                <a:gd fmla="*/ 33 h 48" name="T45"/>
                <a:gd fmla="*/ 12 w 60" name="T46"/>
                <a:gd fmla="*/ 37 h 48" name="T47"/>
                <a:gd fmla="*/ 12 w 60" name="T48"/>
                <a:gd fmla="*/ 37 h 48" name="T49"/>
                <a:gd fmla="*/ 15 w 60" name="T50"/>
                <a:gd fmla="*/ 40 h 48" name="T51"/>
                <a:gd fmla="*/ 8 w 60" name="T52"/>
                <a:gd fmla="*/ 37 h 48" name="T53"/>
                <a:gd fmla="*/ 4 w 60" name="T54"/>
                <a:gd fmla="*/ 37 h 48" name="T55"/>
                <a:gd fmla="*/ 8 w 60" name="T56"/>
                <a:gd fmla="*/ 40 h 48" name="T57"/>
                <a:gd fmla="*/ 12 w 60" name="T58"/>
                <a:gd fmla="*/ 40 h 48" name="T59"/>
                <a:gd fmla="*/ 12 w 60" name="T60"/>
                <a:gd fmla="*/ 40 h 48" name="T61"/>
                <a:gd fmla="*/ 4 w 60" name="T62"/>
                <a:gd fmla="*/ 40 h 48" name="T63"/>
                <a:gd fmla="*/ 0 w 60" name="T64"/>
                <a:gd fmla="*/ 40 h 48" name="T65"/>
                <a:gd fmla="*/ 4 w 60" name="T66"/>
                <a:gd fmla="*/ 44 h 48" name="T67"/>
                <a:gd fmla="*/ 8 w 60" name="T68"/>
                <a:gd fmla="*/ 44 h 48" name="T69"/>
                <a:gd fmla="*/ 12 w 60" name="T70"/>
                <a:gd fmla="*/ 44 h 48" name="T71"/>
                <a:gd fmla="*/ 15 w 60" name="T72"/>
                <a:gd fmla="*/ 40 h 48" name="T73"/>
                <a:gd fmla="*/ 23 w 60" name="T74"/>
                <a:gd fmla="*/ 40 h 48" name="T75"/>
                <a:gd fmla="*/ 26 w 60" name="T76"/>
                <a:gd fmla="*/ 40 h 48" name="T77"/>
                <a:gd fmla="*/ 34 w 60" name="T78"/>
                <a:gd fmla="*/ 44 h 48" name="T79"/>
                <a:gd fmla="*/ 34 w 60" name="T80"/>
                <a:gd fmla="*/ 48 h 48" name="T81"/>
                <a:gd fmla="*/ 37 w 60" name="T82"/>
                <a:gd fmla="*/ 48 h 48" name="T83"/>
                <a:gd fmla="*/ 8 w 60" name="T84"/>
                <a:gd fmla="*/ 33 h 48" name="T85"/>
                <a:gd fmla="*/ 8 w 60" name="T86"/>
                <a:gd fmla="*/ 37 h 48" name="T87"/>
                <a:gd fmla="*/ 4 w 60" name="T88"/>
                <a:gd fmla="*/ 37 h 48" name="T89"/>
                <a:gd fmla="*/ 8 w 60" name="T90"/>
                <a:gd fmla="*/ 33 h 48" name="T91"/>
                <a:gd fmla="*/ 12 w 60" name="T92"/>
                <a:gd fmla="*/ 33 h 48" name="T93"/>
                <a:gd fmla="*/ 12 w 60" name="T94"/>
                <a:gd fmla="*/ 33 h 48" name="T95"/>
                <a:gd fmla="*/ 8 w 60" name="T96"/>
                <a:gd fmla="*/ 33 h 48"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48" w="60">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57" name="Freeform 65"/>
            <p:cNvSpPr/>
            <p:nvPr/>
          </p:nvSpPr>
          <p:spPr bwMode="auto">
            <a:xfrm>
              <a:off x="4345771" y="2092626"/>
              <a:ext cx="56612" cy="43745"/>
            </a:xfrm>
            <a:custGeom>
              <a:gdLst>
                <a:gd fmla="*/ 40 w 44" name="T0"/>
                <a:gd fmla="*/ 23 h 34" name="T1"/>
                <a:gd fmla="*/ 44 w 44" name="T2"/>
                <a:gd fmla="*/ 19 h 34" name="T3"/>
                <a:gd fmla="*/ 40 w 44" name="T4"/>
                <a:gd fmla="*/ 15 h 34" name="T5"/>
                <a:gd fmla="*/ 40 w 44" name="T6"/>
                <a:gd fmla="*/ 15 h 34" name="T7"/>
                <a:gd fmla="*/ 40 w 44" name="T8"/>
                <a:gd fmla="*/ 11 h 34" name="T9"/>
                <a:gd fmla="*/ 40 w 44" name="T10"/>
                <a:gd fmla="*/ 8 h 34" name="T11"/>
                <a:gd fmla="*/ 37 w 44" name="T12"/>
                <a:gd fmla="*/ 8 h 34" name="T13"/>
                <a:gd fmla="*/ 37 w 44" name="T14"/>
                <a:gd fmla="*/ 4 h 34" name="T15"/>
                <a:gd fmla="*/ 37 w 44" name="T16"/>
                <a:gd fmla="*/ 4 h 34" name="T17"/>
                <a:gd fmla="*/ 33 w 44" name="T18"/>
                <a:gd fmla="*/ 4 h 34" name="T19"/>
                <a:gd fmla="*/ 29 w 44" name="T20"/>
                <a:gd fmla="*/ 0 h 34" name="T21"/>
                <a:gd fmla="*/ 26 w 44" name="T22"/>
                <a:gd fmla="*/ 0 h 34" name="T23"/>
                <a:gd fmla="*/ 26 w 44" name="T24"/>
                <a:gd fmla="*/ 0 h 34" name="T25"/>
                <a:gd fmla="*/ 18 w 44" name="T26"/>
                <a:gd fmla="*/ 0 h 34" name="T27"/>
                <a:gd fmla="*/ 18 w 44" name="T28"/>
                <a:gd fmla="*/ 0 h 34" name="T29"/>
                <a:gd fmla="*/ 18 w 44" name="T30"/>
                <a:gd fmla="*/ 0 h 34" name="T31"/>
                <a:gd fmla="*/ 15 w 44" name="T32"/>
                <a:gd fmla="*/ 4 h 34" name="T33"/>
                <a:gd fmla="*/ 15 w 44" name="T34"/>
                <a:gd fmla="*/ 4 h 34" name="T35"/>
                <a:gd fmla="*/ 11 w 44" name="T36"/>
                <a:gd fmla="*/ 4 h 34" name="T37"/>
                <a:gd fmla="*/ 11 w 44" name="T38"/>
                <a:gd fmla="*/ 4 h 34" name="T39"/>
                <a:gd fmla="*/ 7 w 44" name="T40"/>
                <a:gd fmla="*/ 4 h 34" name="T41"/>
                <a:gd fmla="*/ 7 w 44" name="T42"/>
                <a:gd fmla="*/ 0 h 34" name="T43"/>
                <a:gd fmla="*/ 3 w 44" name="T44"/>
                <a:gd fmla="*/ 0 h 34" name="T45"/>
                <a:gd fmla="*/ 0 w 44" name="T46"/>
                <a:gd fmla="*/ 4 h 34" name="T47"/>
                <a:gd fmla="*/ 0 w 44" name="T48"/>
                <a:gd fmla="*/ 8 h 34" name="T49"/>
                <a:gd fmla="*/ 0 w 44" name="T50"/>
                <a:gd fmla="*/ 8 h 34" name="T51"/>
                <a:gd fmla="*/ 0 w 44" name="T52"/>
                <a:gd fmla="*/ 11 h 34" name="T53"/>
                <a:gd fmla="*/ 3 w 44" name="T54"/>
                <a:gd fmla="*/ 15 h 34" name="T55"/>
                <a:gd fmla="*/ 3 w 44" name="T56"/>
                <a:gd fmla="*/ 15 h 34" name="T57"/>
                <a:gd fmla="*/ 11 w 44" name="T58"/>
                <a:gd fmla="*/ 19 h 34" name="T59"/>
                <a:gd fmla="*/ 11 w 44" name="T60"/>
                <a:gd fmla="*/ 19 h 34" name="T61"/>
                <a:gd fmla="*/ 15 w 44" name="T62"/>
                <a:gd fmla="*/ 23 h 34" name="T63"/>
                <a:gd fmla="*/ 15 w 44" name="T64"/>
                <a:gd fmla="*/ 23 h 34" name="T65"/>
                <a:gd fmla="*/ 15 w 44" name="T66"/>
                <a:gd fmla="*/ 26 h 34" name="T67"/>
                <a:gd fmla="*/ 18 w 44" name="T68"/>
                <a:gd fmla="*/ 26 h 34" name="T69"/>
                <a:gd fmla="*/ 22 w 44" name="T70"/>
                <a:gd fmla="*/ 26 h 34" name="T71"/>
                <a:gd fmla="*/ 22 w 44" name="T72"/>
                <a:gd fmla="*/ 26 h 34" name="T73"/>
                <a:gd fmla="*/ 26 w 44" name="T74"/>
                <a:gd fmla="*/ 26 h 34" name="T75"/>
                <a:gd fmla="*/ 26 w 44" name="T76"/>
                <a:gd fmla="*/ 30 h 34" name="T77"/>
                <a:gd fmla="*/ 29 w 44" name="T78"/>
                <a:gd fmla="*/ 34 h 34" name="T79"/>
                <a:gd fmla="*/ 33 w 44" name="T80"/>
                <a:gd fmla="*/ 34 h 34" name="T81"/>
                <a:gd fmla="*/ 37 w 44" name="T82"/>
                <a:gd fmla="*/ 34 h 34" name="T83"/>
                <a:gd fmla="*/ 37 w 44" name="T84"/>
                <a:gd fmla="*/ 34 h 34" name="T85"/>
                <a:gd fmla="*/ 40 w 44" name="T86"/>
                <a:gd fmla="*/ 34 h 34" name="T87"/>
                <a:gd fmla="*/ 40 w 44" name="T88"/>
                <a:gd fmla="*/ 34 h 34" name="T89"/>
                <a:gd fmla="*/ 40 w 44" name="T90"/>
                <a:gd fmla="*/ 30 h 34" name="T91"/>
                <a:gd fmla="*/ 40 w 44" name="T92"/>
                <a:gd fmla="*/ 30 h 34" name="T93"/>
                <a:gd fmla="*/ 37 w 44" name="T94"/>
                <a:gd fmla="*/ 26 h 34" name="T95"/>
                <a:gd fmla="*/ 40 w 44" name="T96"/>
                <a:gd fmla="*/ 26 h 34" name="T97"/>
                <a:gd fmla="*/ 40 w 44" name="T98"/>
                <a:gd fmla="*/ 23 h 34" name="T99"/>
                <a:gd fmla="*/ 40 w 44" name="T100"/>
                <a:gd fmla="*/ 23 h 34"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4" w="4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58" name="Freeform 66"/>
            <p:cNvSpPr/>
            <p:nvPr/>
          </p:nvSpPr>
          <p:spPr bwMode="auto">
            <a:xfrm>
              <a:off x="4393379" y="2122218"/>
              <a:ext cx="14153" cy="18013"/>
            </a:xfrm>
            <a:custGeom>
              <a:gdLst>
                <a:gd fmla="*/ 3 w 11" name="T0"/>
                <a:gd fmla="*/ 11 h 14" name="T1"/>
                <a:gd fmla="*/ 3 w 11" name="T2"/>
                <a:gd fmla="*/ 11 h 14" name="T3"/>
                <a:gd fmla="*/ 3 w 11" name="T4"/>
                <a:gd fmla="*/ 7 h 14" name="T5"/>
                <a:gd fmla="*/ 3 w 11" name="T6"/>
                <a:gd fmla="*/ 7 h 14" name="T7"/>
                <a:gd fmla="*/ 0 w 11" name="T8"/>
                <a:gd fmla="*/ 3 h 14" name="T9"/>
                <a:gd fmla="*/ 3 w 11" name="T10"/>
                <a:gd fmla="*/ 3 h 14" name="T11"/>
                <a:gd fmla="*/ 3 w 11" name="T12"/>
                <a:gd fmla="*/ 0 h 14" name="T13"/>
                <a:gd fmla="*/ 7 w 11" name="T14"/>
                <a:gd fmla="*/ 0 h 14" name="T15"/>
                <a:gd fmla="*/ 11 w 11" name="T16"/>
                <a:gd fmla="*/ 3 h 14" name="T17"/>
                <a:gd fmla="*/ 11 w 11" name="T18"/>
                <a:gd fmla="*/ 7 h 14" name="T19"/>
                <a:gd fmla="*/ 11 w 11" name="T20"/>
                <a:gd fmla="*/ 11 h 14" name="T21"/>
                <a:gd fmla="*/ 11 w 11" name="T22"/>
                <a:gd fmla="*/ 14 h 14" name="T23"/>
                <a:gd fmla="*/ 11 w 11" name="T24"/>
                <a:gd fmla="*/ 14 h 14" name="T25"/>
                <a:gd fmla="*/ 7 w 11" name="T26"/>
                <a:gd fmla="*/ 14 h 14" name="T27"/>
                <a:gd fmla="*/ 3 w 11" name="T28"/>
                <a:gd fmla="*/ 11 h 14" name="T29"/>
                <a:gd fmla="*/ 3 w 11" name="T30"/>
                <a:gd fmla="*/ 11 h 1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4" w="11">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59" name="Freeform 67"/>
            <p:cNvSpPr>
              <a:spLocks noEditPoints="1"/>
            </p:cNvSpPr>
            <p:nvPr/>
          </p:nvSpPr>
          <p:spPr bwMode="auto">
            <a:xfrm>
              <a:off x="4159212" y="1782548"/>
              <a:ext cx="14153" cy="33452"/>
            </a:xfrm>
            <a:custGeom>
              <a:gdLst>
                <a:gd fmla="*/ 2 w 3" name="T0"/>
                <a:gd fmla="*/ 5 h 7" name="T1"/>
                <a:gd fmla="*/ 2 w 3" name="T2"/>
                <a:gd fmla="*/ 7 h 7" name="T3"/>
                <a:gd fmla="*/ 2 w 3" name="T4"/>
                <a:gd fmla="*/ 6 h 7" name="T5"/>
                <a:gd fmla="*/ 2 w 3" name="T6"/>
                <a:gd fmla="*/ 5 h 7" name="T7"/>
                <a:gd fmla="*/ 2 w 3" name="T8"/>
                <a:gd fmla="*/ 5 h 7" name="T9"/>
                <a:gd fmla="*/ 2 w 3" name="T10"/>
                <a:gd fmla="*/ 3 h 7" name="T11"/>
                <a:gd fmla="*/ 2 w 3" name="T12"/>
                <a:gd fmla="*/ 4 h 7" name="T13"/>
                <a:gd fmla="*/ 2 w 3" name="T14"/>
                <a:gd fmla="*/ 4 h 7" name="T15"/>
                <a:gd fmla="*/ 2 w 3" name="T16"/>
                <a:gd fmla="*/ 4 h 7" name="T17"/>
                <a:gd fmla="*/ 2 w 3" name="T18"/>
                <a:gd fmla="*/ 3 h 7" name="T19"/>
                <a:gd fmla="*/ 0 w 3" name="T20"/>
                <a:gd fmla="*/ 1 h 7" name="T21"/>
                <a:gd fmla="*/ 0 w 3" name="T22"/>
                <a:gd fmla="*/ 2 h 7" name="T23"/>
                <a:gd fmla="*/ 1 w 3" name="T24"/>
                <a:gd fmla="*/ 2 h 7" name="T25"/>
                <a:gd fmla="*/ 0 w 3" name="T26"/>
                <a:gd fmla="*/ 1 h 7" name="T27"/>
                <a:gd fmla="*/ 3 w 3" name="T28"/>
                <a:gd fmla="*/ 0 h 7" name="T29"/>
                <a:gd fmla="*/ 3 w 3" name="T30"/>
                <a:gd fmla="*/ 1 h 7" name="T31"/>
                <a:gd fmla="*/ 3 w 3" name="T32"/>
                <a:gd fmla="*/ 0 h 7" name="T33"/>
                <a:gd fmla="*/ 3 w 3" name="T34"/>
                <a:gd fmla="*/ 0 h 7" name="T35"/>
                <a:gd fmla="*/ 1 w 3" name="T36"/>
                <a:gd fmla="*/ 0 h 7" name="T37"/>
                <a:gd fmla="*/ 2 w 3" name="T38"/>
                <a:gd fmla="*/ 0 h 7" name="T39"/>
                <a:gd fmla="*/ 3 w 3" name="T40"/>
                <a:gd fmla="*/ 1 h 7" name="T41"/>
                <a:gd fmla="*/ 3 w 3" name="T42"/>
                <a:gd fmla="*/ 1 h 7" name="T43"/>
                <a:gd fmla="*/ 2 w 3" name="T44"/>
                <a:gd fmla="*/ 1 h 7" name="T45"/>
                <a:gd fmla="*/ 1 w 3" name="T46"/>
                <a:gd fmla="*/ 0 h 7" name="T47"/>
                <a:gd fmla="*/ 1 w 3" name="T48"/>
                <a:gd fmla="*/ 0 h 7" name="T49"/>
                <a:gd fmla="*/ 2 w 3" name="T50"/>
                <a:gd fmla="*/ 2 h 7" name="T51"/>
                <a:gd fmla="*/ 3 w 3" name="T52"/>
                <a:gd fmla="*/ 3 h 7" name="T53"/>
                <a:gd fmla="*/ 2 w 3" name="T54"/>
                <a:gd fmla="*/ 3 h 7" name="T55"/>
                <a:gd fmla="*/ 1 w 3" name="T56"/>
                <a:gd fmla="*/ 2 h 7" name="T57"/>
                <a:gd fmla="*/ 1 w 3" name="T58"/>
                <a:gd fmla="*/ 1 h 7" name="T59"/>
                <a:gd fmla="*/ 1 w 3" name="T60"/>
                <a:gd fmla="*/ 0 h 7"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7" w="3">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60" name="Freeform 68"/>
            <p:cNvSpPr/>
            <p:nvPr/>
          </p:nvSpPr>
          <p:spPr bwMode="auto">
            <a:xfrm>
              <a:off x="4092307" y="1988409"/>
              <a:ext cx="86205" cy="100357"/>
            </a:xfrm>
            <a:custGeom>
              <a:gdLst>
                <a:gd fmla="*/ 30 w 67" name="T0"/>
                <a:gd fmla="*/ 74 h 78" name="T1"/>
                <a:gd fmla="*/ 34 w 67" name="T2"/>
                <a:gd fmla="*/ 70 h 78" name="T3"/>
                <a:gd fmla="*/ 41 w 67" name="T4"/>
                <a:gd fmla="*/ 70 h 78" name="T5"/>
                <a:gd fmla="*/ 52 w 67" name="T6"/>
                <a:gd fmla="*/ 66 h 78" name="T7"/>
                <a:gd fmla="*/ 56 w 67" name="T8"/>
                <a:gd fmla="*/ 63 h 78" name="T9"/>
                <a:gd fmla="*/ 60 w 67" name="T10"/>
                <a:gd fmla="*/ 59 h 78" name="T11"/>
                <a:gd fmla="*/ 63 w 67" name="T12"/>
                <a:gd fmla="*/ 55 h 78" name="T13"/>
                <a:gd fmla="*/ 67 w 67" name="T14"/>
                <a:gd fmla="*/ 41 h 78" name="T15"/>
                <a:gd fmla="*/ 67 w 67" name="T16"/>
                <a:gd fmla="*/ 37 h 78" name="T17"/>
                <a:gd fmla="*/ 63 w 67" name="T18"/>
                <a:gd fmla="*/ 29 h 78" name="T19"/>
                <a:gd fmla="*/ 63 w 67" name="T20"/>
                <a:gd fmla="*/ 26 h 78" name="T21"/>
                <a:gd fmla="*/ 52 w 67" name="T22"/>
                <a:gd fmla="*/ 18 h 78" name="T23"/>
                <a:gd fmla="*/ 45 w 67" name="T24"/>
                <a:gd fmla="*/ 22 h 78" name="T25"/>
                <a:gd fmla="*/ 45 w 67" name="T26"/>
                <a:gd fmla="*/ 11 h 78" name="T27"/>
                <a:gd fmla="*/ 52 w 67" name="T28"/>
                <a:gd fmla="*/ 3 h 78" name="T29"/>
                <a:gd fmla="*/ 56 w 67" name="T30"/>
                <a:gd fmla="*/ 0 h 78" name="T31"/>
                <a:gd fmla="*/ 52 w 67" name="T32"/>
                <a:gd fmla="*/ 0 h 78" name="T33"/>
                <a:gd fmla="*/ 45 w 67" name="T34"/>
                <a:gd fmla="*/ 7 h 78" name="T35"/>
                <a:gd fmla="*/ 45 w 67" name="T36"/>
                <a:gd fmla="*/ 0 h 78" name="T37"/>
                <a:gd fmla="*/ 41 w 67" name="T38"/>
                <a:gd fmla="*/ 3 h 78" name="T39"/>
                <a:gd fmla="*/ 38 w 67" name="T40"/>
                <a:gd fmla="*/ 3 h 78" name="T41"/>
                <a:gd fmla="*/ 38 w 67" name="T42"/>
                <a:gd fmla="*/ 7 h 78" name="T43"/>
                <a:gd fmla="*/ 34 w 67" name="T44"/>
                <a:gd fmla="*/ 11 h 78" name="T45"/>
                <a:gd fmla="*/ 34 w 67" name="T46"/>
                <a:gd fmla="*/ 15 h 78" name="T47"/>
                <a:gd fmla="*/ 38 w 67" name="T48"/>
                <a:gd fmla="*/ 15 h 78" name="T49"/>
                <a:gd fmla="*/ 34 w 67" name="T50"/>
                <a:gd fmla="*/ 18 h 78" name="T51"/>
                <a:gd fmla="*/ 23 w 67" name="T52"/>
                <a:gd fmla="*/ 22 h 78" name="T53"/>
                <a:gd fmla="*/ 15 w 67" name="T54"/>
                <a:gd fmla="*/ 18 h 78" name="T55"/>
                <a:gd fmla="*/ 12 w 67" name="T56"/>
                <a:gd fmla="*/ 22 h 78" name="T57"/>
                <a:gd fmla="*/ 15 w 67" name="T58"/>
                <a:gd fmla="*/ 26 h 78" name="T59"/>
                <a:gd fmla="*/ 8 w 67" name="T60"/>
                <a:gd fmla="*/ 26 h 78" name="T61"/>
                <a:gd fmla="*/ 15 w 67" name="T62"/>
                <a:gd fmla="*/ 29 h 78" name="T63"/>
                <a:gd fmla="*/ 15 w 67" name="T64"/>
                <a:gd fmla="*/ 33 h 78" name="T65"/>
                <a:gd fmla="*/ 8 w 67" name="T66"/>
                <a:gd fmla="*/ 37 h 78" name="T67"/>
                <a:gd fmla="*/ 12 w 67" name="T68"/>
                <a:gd fmla="*/ 37 h 78" name="T69"/>
                <a:gd fmla="*/ 26 w 67" name="T70"/>
                <a:gd fmla="*/ 41 h 78" name="T71"/>
                <a:gd fmla="*/ 15 w 67" name="T72"/>
                <a:gd fmla="*/ 48 h 78" name="T73"/>
                <a:gd fmla="*/ 12 w 67" name="T74"/>
                <a:gd fmla="*/ 55 h 78" name="T75"/>
                <a:gd fmla="*/ 19 w 67" name="T76"/>
                <a:gd fmla="*/ 55 h 78" name="T77"/>
                <a:gd fmla="*/ 23 w 67" name="T78"/>
                <a:gd fmla="*/ 52 h 78" name="T79"/>
                <a:gd fmla="*/ 15 w 67" name="T80"/>
                <a:gd fmla="*/ 55 h 78" name="T81"/>
                <a:gd fmla="*/ 12 w 67" name="T82"/>
                <a:gd fmla="*/ 59 h 78" name="T83"/>
                <a:gd fmla="*/ 8 w 67" name="T84"/>
                <a:gd fmla="*/ 63 h 78" name="T85"/>
                <a:gd fmla="*/ 4 w 67" name="T86"/>
                <a:gd fmla="*/ 59 h 78" name="T87"/>
                <a:gd fmla="*/ 12 w 67" name="T88"/>
                <a:gd fmla="*/ 63 h 78" name="T89"/>
                <a:gd fmla="*/ 4 w 67" name="T90"/>
                <a:gd fmla="*/ 70 h 78" name="T91"/>
                <a:gd fmla="*/ 12 w 67" name="T92"/>
                <a:gd fmla="*/ 70 h 78" name="T93"/>
                <a:gd fmla="*/ 8 w 67" name="T94"/>
                <a:gd fmla="*/ 74 h 78" name="T95"/>
                <a:gd fmla="*/ 12 w 67" name="T96"/>
                <a:gd fmla="*/ 74 h 78" name="T97"/>
                <a:gd fmla="*/ 15 w 67" name="T98"/>
                <a:gd fmla="*/ 74 h 78"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78" w="67">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61" name="Freeform 69"/>
            <p:cNvSpPr>
              <a:spLocks noEditPoints="1"/>
            </p:cNvSpPr>
            <p:nvPr/>
          </p:nvSpPr>
          <p:spPr bwMode="auto">
            <a:xfrm>
              <a:off x="4145057" y="1830153"/>
              <a:ext cx="181415" cy="301072"/>
            </a:xfrm>
            <a:custGeom>
              <a:gdLst>
                <a:gd fmla="*/ 1 w 38" name="T0"/>
                <a:gd fmla="*/ 36 h 63" name="T1"/>
                <a:gd fmla="*/ 9 w 38" name="T2"/>
                <a:gd fmla="*/ 36 h 63" name="T3"/>
                <a:gd fmla="*/ 8 w 38" name="T4"/>
                <a:gd fmla="*/ 40 h 63" name="T5"/>
                <a:gd fmla="*/ 27 w 38" name="T6"/>
                <a:gd fmla="*/ 0 h 63" name="T7"/>
                <a:gd fmla="*/ 26 w 38" name="T8"/>
                <a:gd fmla="*/ 1 h 63" name="T9"/>
                <a:gd fmla="*/ 25 w 38" name="T10"/>
                <a:gd fmla="*/ 2 h 63" name="T11"/>
                <a:gd fmla="*/ 35 w 38" name="T12"/>
                <a:gd fmla="*/ 54 h 63" name="T13"/>
                <a:gd fmla="*/ 25 w 38" name="T14"/>
                <a:gd fmla="*/ 59 h 63" name="T15"/>
                <a:gd fmla="*/ 4 w 38" name="T16"/>
                <a:gd fmla="*/ 26 h 63" name="T17"/>
                <a:gd fmla="*/ 6 w 38" name="T18"/>
                <a:gd fmla="*/ 23 h 63" name="T19"/>
                <a:gd fmla="*/ 18 w 38" name="T20"/>
                <a:gd fmla="*/ 12 h 63" name="T21"/>
                <a:gd fmla="*/ 17 w 38" name="T22"/>
                <a:gd fmla="*/ 14 h 63" name="T23"/>
                <a:gd fmla="*/ 7 w 38" name="T24"/>
                <a:gd fmla="*/ 16 h 63" name="T25"/>
                <a:gd fmla="*/ 5 w 38" name="T26"/>
                <a:gd fmla="*/ 18 h 63" name="T27"/>
                <a:gd fmla="*/ 3 w 38" name="T28"/>
                <a:gd fmla="*/ 21 h 63" name="T29"/>
                <a:gd fmla="*/ 3 w 38" name="T30"/>
                <a:gd fmla="*/ 22 h 63" name="T31"/>
                <a:gd fmla="*/ 6 w 38" name="T32"/>
                <a:gd fmla="*/ 22 h 63" name="T33"/>
                <a:gd fmla="*/ 7 w 38" name="T34"/>
                <a:gd fmla="*/ 22 h 63" name="T35"/>
                <a:gd fmla="*/ 8 w 38" name="T36"/>
                <a:gd fmla="*/ 26 h 63" name="T37"/>
                <a:gd fmla="*/ 8 w 38" name="T38"/>
                <a:gd fmla="*/ 30 h 63" name="T39"/>
                <a:gd fmla="*/ 11 w 38" name="T40"/>
                <a:gd fmla="*/ 33 h 63" name="T41"/>
                <a:gd fmla="*/ 12 w 38" name="T42"/>
                <a:gd fmla="*/ 40 h 63" name="T43"/>
                <a:gd fmla="*/ 11 w 38" name="T44"/>
                <a:gd fmla="*/ 62 h 63" name="T45"/>
                <a:gd fmla="*/ 17 w 38" name="T46"/>
                <a:gd fmla="*/ 62 h 63" name="T47"/>
                <a:gd fmla="*/ 22 w 38" name="T48"/>
                <a:gd fmla="*/ 59 h 63" name="T49"/>
                <a:gd fmla="*/ 28 w 38" name="T50"/>
                <a:gd fmla="*/ 59 h 63" name="T51"/>
                <a:gd fmla="*/ 35 w 38" name="T52"/>
                <a:gd fmla="*/ 57 h 63" name="T53"/>
                <a:gd fmla="*/ 34 w 38" name="T54"/>
                <a:gd fmla="*/ 54 h 63" name="T55"/>
                <a:gd fmla="*/ 35 w 38" name="T56"/>
                <a:gd fmla="*/ 52 h 63" name="T57"/>
                <a:gd fmla="*/ 37 w 38" name="T58"/>
                <a:gd fmla="*/ 51 h 63" name="T59"/>
                <a:gd fmla="*/ 31 w 38" name="T60"/>
                <a:gd fmla="*/ 46 h 63" name="T61"/>
                <a:gd fmla="*/ 28 w 38" name="T62"/>
                <a:gd fmla="*/ 42 h 63" name="T63"/>
                <a:gd fmla="*/ 29 w 38" name="T64"/>
                <a:gd fmla="*/ 39 h 63" name="T65"/>
                <a:gd fmla="*/ 23 w 38" name="T66"/>
                <a:gd fmla="*/ 32 h 63" name="T67"/>
                <a:gd fmla="*/ 16 w 38" name="T68"/>
                <a:gd fmla="*/ 29 h 63" name="T69"/>
                <a:gd fmla="*/ 17 w 38" name="T70"/>
                <a:gd fmla="*/ 27 h 63" name="T71"/>
                <a:gd fmla="*/ 22 w 38" name="T72"/>
                <a:gd fmla="*/ 22 h 63" name="T73"/>
                <a:gd fmla="*/ 16 w 38" name="T74"/>
                <a:gd fmla="*/ 20 h 63" name="T75"/>
                <a:gd fmla="*/ 15 w 38" name="T76"/>
                <a:gd fmla="*/ 18 h 63" name="T77"/>
                <a:gd fmla="*/ 15 w 38" name="T78"/>
                <a:gd fmla="*/ 15 h 63" name="T79"/>
                <a:gd fmla="*/ 11 w 38" name="T80"/>
                <a:gd fmla="*/ 15 h 63" name="T81"/>
                <a:gd fmla="*/ 10 w 38" name="T82"/>
                <a:gd fmla="*/ 19 h 63" name="T83"/>
                <a:gd fmla="*/ 9 w 38" name="T84"/>
                <a:gd fmla="*/ 21 h 63" name="T85"/>
                <a:gd fmla="*/ 9 w 38" name="T86"/>
                <a:gd fmla="*/ 22 h 63" name="T87"/>
                <a:gd fmla="*/ 8 w 38" name="T88"/>
                <a:gd fmla="*/ 25 h 63" name="T89"/>
                <a:gd fmla="*/ 9 w 38" name="T90"/>
                <a:gd fmla="*/ 26 h 63" name="T91"/>
                <a:gd fmla="*/ 9 w 38" name="T92"/>
                <a:gd fmla="*/ 30 h 63" name="T93"/>
                <a:gd fmla="*/ 10 w 38" name="T94"/>
                <a:gd fmla="*/ 31 h 63" name="T95"/>
                <a:gd fmla="*/ 12 w 38" name="T96"/>
                <a:gd fmla="*/ 28 h 63" name="T97"/>
                <a:gd fmla="*/ 11 w 38" name="T98"/>
                <a:gd fmla="*/ 35 h 63" name="T99"/>
                <a:gd fmla="*/ 15 w 38" name="T100"/>
                <a:gd fmla="*/ 36 h 63" name="T101"/>
                <a:gd fmla="*/ 19 w 38" name="T102"/>
                <a:gd fmla="*/ 39 h 63" name="T103"/>
                <a:gd fmla="*/ 19 w 38" name="T104"/>
                <a:gd fmla="*/ 44 h 63" name="T105"/>
                <a:gd fmla="*/ 12 w 38" name="T106"/>
                <a:gd fmla="*/ 47 h 63" name="T107"/>
                <a:gd fmla="*/ 13 w 38" name="T108"/>
                <a:gd fmla="*/ 51 h 63" name="T109"/>
                <a:gd fmla="*/ 11 w 38" name="T110"/>
                <a:gd fmla="*/ 54 h 63" name="T111"/>
                <a:gd fmla="*/ 16 w 38" name="T112"/>
                <a:gd fmla="*/ 55 h 63" name="T113"/>
                <a:gd fmla="*/ 18 w 38" name="T114"/>
                <a:gd fmla="*/ 56 h 63" name="T115"/>
                <a:gd fmla="*/ 11 w 38" name="T116"/>
                <a:gd fmla="*/ 60 h 63" name="T117"/>
                <a:gd fmla="*/ 10 w 38" name="T118"/>
                <a:gd fmla="*/ 63 h 63"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62" w="38">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62" name="Freeform 70"/>
            <p:cNvSpPr>
              <a:spLocks noEditPoints="1"/>
            </p:cNvSpPr>
            <p:nvPr/>
          </p:nvSpPr>
          <p:spPr bwMode="auto">
            <a:xfrm>
              <a:off x="4202957" y="2102919"/>
              <a:ext cx="275339" cy="229020"/>
            </a:xfrm>
            <a:custGeom>
              <a:gdLst>
                <a:gd fmla="*/ 166 w 214" name="T0"/>
                <a:gd fmla="*/ 85 h 178" name="T1"/>
                <a:gd fmla="*/ 155 w 214" name="T2"/>
                <a:gd fmla="*/ 92 h 178" name="T3"/>
                <a:gd fmla="*/ 159 w 214" name="T4"/>
                <a:gd fmla="*/ 81 h 178" name="T5"/>
                <a:gd fmla="*/ 170 w 214" name="T6"/>
                <a:gd fmla="*/ 67 h 178" name="T7"/>
                <a:gd fmla="*/ 177 w 214" name="T8"/>
                <a:gd fmla="*/ 67 h 178" name="T9"/>
                <a:gd fmla="*/ 181 w 214" name="T10"/>
                <a:gd fmla="*/ 48 h 178" name="T11"/>
                <a:gd fmla="*/ 185 w 214" name="T12"/>
                <a:gd fmla="*/ 37 h 178" name="T13"/>
                <a:gd fmla="*/ 170 w 214" name="T14"/>
                <a:gd fmla="*/ 33 h 178" name="T15"/>
                <a:gd fmla="*/ 159 w 214" name="T16"/>
                <a:gd fmla="*/ 29 h 178" name="T17"/>
                <a:gd fmla="*/ 144 w 214" name="T18"/>
                <a:gd fmla="*/ 26 h 178" name="T19"/>
                <a:gd fmla="*/ 133 w 214" name="T20"/>
                <a:gd fmla="*/ 18 h 178" name="T21"/>
                <a:gd fmla="*/ 122 w 214" name="T22"/>
                <a:gd fmla="*/ 11 h 178" name="T23"/>
                <a:gd fmla="*/ 111 w 214" name="T24"/>
                <a:gd fmla="*/ 0 h 178" name="T25"/>
                <a:gd fmla="*/ 96 w 214" name="T26"/>
                <a:gd fmla="*/ 3 h 178" name="T27"/>
                <a:gd fmla="*/ 92 w 214" name="T28"/>
                <a:gd fmla="*/ 18 h 178" name="T29"/>
                <a:gd fmla="*/ 70 w 214" name="T30"/>
                <a:gd fmla="*/ 26 h 178" name="T31"/>
                <a:gd fmla="*/ 63 w 214" name="T32"/>
                <a:gd fmla="*/ 33 h 178" name="T33"/>
                <a:gd fmla="*/ 55 w 214" name="T34"/>
                <a:gd fmla="*/ 26 h 178" name="T35"/>
                <a:gd fmla="*/ 44 w 214" name="T36"/>
                <a:gd fmla="*/ 29 h 178" name="T37"/>
                <a:gd fmla="*/ 48 w 214" name="T38"/>
                <a:gd fmla="*/ 41 h 178" name="T39"/>
                <a:gd fmla="*/ 40 w 214" name="T40"/>
                <a:gd fmla="*/ 44 h 178" name="T41"/>
                <a:gd fmla="*/ 26 w 214" name="T42"/>
                <a:gd fmla="*/ 41 h 178" name="T43"/>
                <a:gd fmla="*/ 11 w 214" name="T44"/>
                <a:gd fmla="*/ 44 h 178" name="T45"/>
                <a:gd fmla="*/ 0 w 214" name="T46"/>
                <a:gd fmla="*/ 52 h 178" name="T47"/>
                <a:gd fmla="*/ 3 w 214" name="T48"/>
                <a:gd fmla="*/ 52 h 178" name="T49"/>
                <a:gd fmla="*/ 3 w 214" name="T50"/>
                <a:gd fmla="*/ 55 h 178" name="T51"/>
                <a:gd fmla="*/ 7 w 214" name="T52"/>
                <a:gd fmla="*/ 63 h 178" name="T53"/>
                <a:gd fmla="*/ 22 w 214" name="T54"/>
                <a:gd fmla="*/ 63 h 178" name="T55"/>
                <a:gd fmla="*/ 29 w 214" name="T56"/>
                <a:gd fmla="*/ 67 h 178" name="T57"/>
                <a:gd fmla="*/ 37 w 214" name="T58"/>
                <a:gd fmla="*/ 70 h 178" name="T59"/>
                <a:gd fmla="*/ 44 w 214" name="T60"/>
                <a:gd fmla="*/ 70 h 178" name="T61"/>
                <a:gd fmla="*/ 40 w 214" name="T62"/>
                <a:gd fmla="*/ 81 h 178" name="T63"/>
                <a:gd fmla="*/ 55 w 214" name="T64"/>
                <a:gd fmla="*/ 89 h 178" name="T65"/>
                <a:gd fmla="*/ 51 w 214" name="T66"/>
                <a:gd fmla="*/ 100 h 178" name="T67"/>
                <a:gd fmla="*/ 59 w 214" name="T68"/>
                <a:gd fmla="*/ 104 h 178" name="T69"/>
                <a:gd fmla="*/ 55 w 214" name="T70"/>
                <a:gd fmla="*/ 118 h 178" name="T71"/>
                <a:gd fmla="*/ 48 w 214" name="T72"/>
                <a:gd fmla="*/ 141 h 178" name="T73"/>
                <a:gd fmla="*/ 55 w 214" name="T74"/>
                <a:gd fmla="*/ 148 h 178" name="T75"/>
                <a:gd fmla="*/ 77 w 214" name="T76"/>
                <a:gd fmla="*/ 156 h 178" name="T77"/>
                <a:gd fmla="*/ 96 w 214" name="T78"/>
                <a:gd fmla="*/ 156 h 178" name="T79"/>
                <a:gd fmla="*/ 114 w 214" name="T80"/>
                <a:gd fmla="*/ 159 h 178" name="T81"/>
                <a:gd fmla="*/ 126 w 214" name="T82"/>
                <a:gd fmla="*/ 137 h 178" name="T83"/>
                <a:gd fmla="*/ 140 w 214" name="T84"/>
                <a:gd fmla="*/ 141 h 178" name="T85"/>
                <a:gd fmla="*/ 166 w 214" name="T86"/>
                <a:gd fmla="*/ 148 h 178" name="T87"/>
                <a:gd fmla="*/ 181 w 214" name="T88"/>
                <a:gd fmla="*/ 133 h 178" name="T89"/>
                <a:gd fmla="*/ 170 w 214" name="T90"/>
                <a:gd fmla="*/ 115 h 178" name="T91"/>
                <a:gd fmla="*/ 170 w 214" name="T92"/>
                <a:gd fmla="*/ 100 h 178" name="T93"/>
                <a:gd fmla="*/ 207 w 214" name="T94"/>
                <a:gd fmla="*/ 178 h 178" name="T95"/>
                <a:gd fmla="*/ 203 w 214" name="T96"/>
                <a:gd fmla="*/ 170 h 178" name="T97"/>
                <a:gd fmla="*/ 200 w 214" name="T98"/>
                <a:gd fmla="*/ 167 h 178" name="T99"/>
                <a:gd fmla="*/ 200 w 214" name="T100"/>
                <a:gd fmla="*/ 159 h 178" name="T101"/>
                <a:gd fmla="*/ 207 w 214" name="T102"/>
                <a:gd fmla="*/ 156 h 178" name="T103"/>
                <a:gd fmla="*/ 211 w 214" name="T104"/>
                <a:gd fmla="*/ 148 h 178" name="T105"/>
                <a:gd fmla="*/ 211 w 214" name="T106"/>
                <a:gd fmla="*/ 170 h 178"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78" w="214">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63" name="Freeform 71"/>
            <p:cNvSpPr/>
            <p:nvPr/>
          </p:nvSpPr>
          <p:spPr bwMode="auto">
            <a:xfrm>
              <a:off x="4578652" y="2455456"/>
              <a:ext cx="10293" cy="10293"/>
            </a:xfrm>
            <a:custGeom>
              <a:gdLst>
                <a:gd fmla="*/ 0 w 8" name="T0"/>
                <a:gd fmla="*/ 0 h 8" name="T1"/>
                <a:gd fmla="*/ 0 w 8" name="T2"/>
                <a:gd fmla="*/ 4 h 8" name="T3"/>
                <a:gd fmla="*/ 4 w 8" name="T4"/>
                <a:gd fmla="*/ 8 h 8" name="T5"/>
                <a:gd fmla="*/ 8 w 8" name="T6"/>
                <a:gd fmla="*/ 4 h 8" name="T7"/>
                <a:gd fmla="*/ 8 w 8" name="T8"/>
                <a:gd fmla="*/ 4 h 8" name="T9"/>
                <a:gd fmla="*/ 0 w 8" name="T10"/>
                <a:gd fmla="*/ 0 h 8" name="T11"/>
              </a:gdLst>
              <a:cxnLst>
                <a:cxn ang="0">
                  <a:pos x="T0" y="T1"/>
                </a:cxn>
                <a:cxn ang="0">
                  <a:pos x="T2" y="T3"/>
                </a:cxn>
                <a:cxn ang="0">
                  <a:pos x="T4" y="T5"/>
                </a:cxn>
                <a:cxn ang="0">
                  <a:pos x="T6" y="T7"/>
                </a:cxn>
                <a:cxn ang="0">
                  <a:pos x="T8" y="T9"/>
                </a:cxn>
                <a:cxn ang="0">
                  <a:pos x="T10" y="T11"/>
                </a:cxn>
              </a:cxnLst>
              <a:rect b="b" l="0" r="r" t="0"/>
              <a:pathLst>
                <a:path h="8" w="8">
                  <a:moveTo>
                    <a:pt x="0" y="0"/>
                  </a:moveTo>
                  <a:lnTo>
                    <a:pt x="0" y="4"/>
                  </a:lnTo>
                  <a:lnTo>
                    <a:pt x="4" y="8"/>
                  </a:lnTo>
                  <a:lnTo>
                    <a:pt x="8" y="4"/>
                  </a:lnTo>
                  <a:lnTo>
                    <a:pt x="8" y="4"/>
                  </a:lnTo>
                  <a:lnTo>
                    <a:pt x="0"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64" name="Freeform 72"/>
            <p:cNvSpPr>
              <a:spLocks noEditPoints="1"/>
            </p:cNvSpPr>
            <p:nvPr/>
          </p:nvSpPr>
          <p:spPr bwMode="auto">
            <a:xfrm>
              <a:off x="4416536" y="2198129"/>
              <a:ext cx="243174" cy="243174"/>
            </a:xfrm>
            <a:custGeom>
              <a:gdLst>
                <a:gd fmla="*/ 8 w 189" name="T0"/>
                <a:gd fmla="*/ 48 h 189" name="T1"/>
                <a:gd fmla="*/ 8 w 189" name="T2"/>
                <a:gd fmla="*/ 30 h 189" name="T3"/>
                <a:gd fmla="*/ 15 w 189" name="T4"/>
                <a:gd fmla="*/ 18 h 189" name="T5"/>
                <a:gd fmla="*/ 34 w 189" name="T6"/>
                <a:gd fmla="*/ 18 h 189" name="T7"/>
                <a:gd fmla="*/ 48 w 189" name="T8"/>
                <a:gd fmla="*/ 15 h 189" name="T9"/>
                <a:gd fmla="*/ 63 w 189" name="T10"/>
                <a:gd fmla="*/ 0 h 189" name="T11"/>
                <a:gd fmla="*/ 85 w 189" name="T12"/>
                <a:gd fmla="*/ 4 h 189" name="T13"/>
                <a:gd fmla="*/ 108 w 189" name="T14"/>
                <a:gd fmla="*/ 15 h 189" name="T15"/>
                <a:gd fmla="*/ 100 w 189" name="T16"/>
                <a:gd fmla="*/ 26 h 189" name="T17"/>
                <a:gd fmla="*/ 85 w 189" name="T18"/>
                <a:gd fmla="*/ 33 h 189" name="T19"/>
                <a:gd fmla="*/ 89 w 189" name="T20"/>
                <a:gd fmla="*/ 48 h 189" name="T21"/>
                <a:gd fmla="*/ 104 w 189" name="T22"/>
                <a:gd fmla="*/ 63 h 189" name="T23"/>
                <a:gd fmla="*/ 119 w 189" name="T24"/>
                <a:gd fmla="*/ 82 h 189" name="T25"/>
                <a:gd fmla="*/ 134 w 189" name="T26"/>
                <a:gd fmla="*/ 93 h 189" name="T27"/>
                <a:gd fmla="*/ 152 w 189" name="T28"/>
                <a:gd fmla="*/ 96 h 189" name="T29"/>
                <a:gd fmla="*/ 152 w 189" name="T30"/>
                <a:gd fmla="*/ 104 h 189" name="T31"/>
                <a:gd fmla="*/ 185 w 189" name="T32"/>
                <a:gd fmla="*/ 119 h 189" name="T33"/>
                <a:gd fmla="*/ 185 w 189" name="T34"/>
                <a:gd fmla="*/ 130 h 189" name="T35"/>
                <a:gd fmla="*/ 178 w 189" name="T36"/>
                <a:gd fmla="*/ 126 h 189" name="T37"/>
                <a:gd fmla="*/ 167 w 189" name="T38"/>
                <a:gd fmla="*/ 119 h 189" name="T39"/>
                <a:gd fmla="*/ 163 w 189" name="T40"/>
                <a:gd fmla="*/ 130 h 189" name="T41"/>
                <a:gd fmla="*/ 163 w 189" name="T42"/>
                <a:gd fmla="*/ 137 h 189" name="T43"/>
                <a:gd fmla="*/ 167 w 189" name="T44"/>
                <a:gd fmla="*/ 148 h 189" name="T45"/>
                <a:gd fmla="*/ 156 w 189" name="T46"/>
                <a:gd fmla="*/ 167 h 189" name="T47"/>
                <a:gd fmla="*/ 145 w 189" name="T48"/>
                <a:gd fmla="*/ 163 h 189" name="T49"/>
                <a:gd fmla="*/ 152 w 189" name="T50"/>
                <a:gd fmla="*/ 152 h 189" name="T51"/>
                <a:gd fmla="*/ 152 w 189" name="T52"/>
                <a:gd fmla="*/ 141 h 189" name="T53"/>
                <a:gd fmla="*/ 145 w 189" name="T54"/>
                <a:gd fmla="*/ 130 h 189" name="T55"/>
                <a:gd fmla="*/ 134 w 189" name="T56"/>
                <a:gd fmla="*/ 122 h 189" name="T57"/>
                <a:gd fmla="*/ 126 w 189" name="T58"/>
                <a:gd fmla="*/ 115 h 189" name="T59"/>
                <a:gd fmla="*/ 111 w 189" name="T60"/>
                <a:gd fmla="*/ 108 h 189" name="T61"/>
                <a:gd fmla="*/ 100 w 189" name="T62"/>
                <a:gd fmla="*/ 104 h 189" name="T63"/>
                <a:gd fmla="*/ 82 w 189" name="T64"/>
                <a:gd fmla="*/ 89 h 189" name="T65"/>
                <a:gd fmla="*/ 67 w 189" name="T66"/>
                <a:gd fmla="*/ 74 h 189" name="T67"/>
                <a:gd fmla="*/ 56 w 189" name="T68"/>
                <a:gd fmla="*/ 59 h 189" name="T69"/>
                <a:gd fmla="*/ 45 w 189" name="T70"/>
                <a:gd fmla="*/ 52 h 189" name="T71"/>
                <a:gd fmla="*/ 15 w 189" name="T72"/>
                <a:gd fmla="*/ 59 h 189" name="T73"/>
                <a:gd fmla="*/ 30 w 189" name="T74"/>
                <a:gd fmla="*/ 108 h 189" name="T75"/>
                <a:gd fmla="*/ 26 w 189" name="T76"/>
                <a:gd fmla="*/ 111 h 189" name="T77"/>
                <a:gd fmla="*/ 71 w 189" name="T78"/>
                <a:gd fmla="*/ 85 h 189" name="T79"/>
                <a:gd fmla="*/ 63 w 189" name="T80"/>
                <a:gd fmla="*/ 78 h 189" name="T81"/>
                <a:gd fmla="*/ 56 w 189" name="T82"/>
                <a:gd fmla="*/ 78 h 189" name="T83"/>
                <a:gd fmla="*/ 41 w 189" name="T84"/>
                <a:gd fmla="*/ 145 h 189" name="T85"/>
                <a:gd fmla="*/ 52 w 189" name="T86"/>
                <a:gd fmla="*/ 145 h 189" name="T87"/>
                <a:gd fmla="*/ 48 w 189" name="T88"/>
                <a:gd fmla="*/ 122 h 189" name="T89"/>
                <a:gd fmla="*/ 45 w 189" name="T90"/>
                <a:gd fmla="*/ 108 h 189" name="T91"/>
                <a:gd fmla="*/ 30 w 189" name="T92"/>
                <a:gd fmla="*/ 115 h 189" name="T93"/>
                <a:gd fmla="*/ 30 w 189" name="T94"/>
                <a:gd fmla="*/ 122 h 189" name="T95"/>
                <a:gd fmla="*/ 34 w 189" name="T96"/>
                <a:gd fmla="*/ 130 h 189" name="T97"/>
                <a:gd fmla="*/ 34 w 189" name="T98"/>
                <a:gd fmla="*/ 148 h 189" name="T99"/>
                <a:gd fmla="*/ 141 w 189" name="T100"/>
                <a:gd fmla="*/ 185 h 189" name="T101"/>
                <a:gd fmla="*/ 145 w 189" name="T102"/>
                <a:gd fmla="*/ 163 h 189" name="T103"/>
                <a:gd fmla="*/ 130 w 189" name="T104"/>
                <a:gd fmla="*/ 167 h 189" name="T105"/>
                <a:gd fmla="*/ 104 w 189" name="T106"/>
                <a:gd fmla="*/ 163 h 189" name="T107"/>
                <a:gd fmla="*/ 100 w 189" name="T108"/>
                <a:gd fmla="*/ 174 h 189" name="T109"/>
                <a:gd fmla="*/ 122 w 189" name="T110"/>
                <a:gd fmla="*/ 185 h 189" name="T111"/>
                <a:gd fmla="*/ 141 w 189" name="T112"/>
                <a:gd fmla="*/ 189 h 189"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89" w="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65" name="Freeform 73"/>
            <p:cNvSpPr>
              <a:spLocks noEditPoints="1"/>
            </p:cNvSpPr>
            <p:nvPr/>
          </p:nvSpPr>
          <p:spPr bwMode="auto">
            <a:xfrm>
              <a:off x="4111604" y="2274041"/>
              <a:ext cx="262473" cy="181415"/>
            </a:xfrm>
            <a:custGeom>
              <a:gdLst>
                <a:gd fmla="*/ 32 w 55" name="T0"/>
                <a:gd fmla="*/ 3 h 38" name="T1"/>
                <a:gd fmla="*/ 33 w 55" name="T2"/>
                <a:gd fmla="*/ 4 h 38" name="T3"/>
                <a:gd fmla="*/ 37 w 55" name="T4"/>
                <a:gd fmla="*/ 6 h 38" name="T5"/>
                <a:gd fmla="*/ 40 w 55" name="T6"/>
                <a:gd fmla="*/ 6 h 38" name="T7"/>
                <a:gd fmla="*/ 43 w 55" name="T8"/>
                <a:gd fmla="*/ 6 h 38" name="T9"/>
                <a:gd fmla="*/ 46 w 55" name="T10"/>
                <a:gd fmla="*/ 6 h 38" name="T11"/>
                <a:gd fmla="*/ 51 w 55" name="T12"/>
                <a:gd fmla="*/ 7 h 38" name="T13"/>
                <a:gd fmla="*/ 50 w 55" name="T14"/>
                <a:gd fmla="*/ 9 h 38" name="T15"/>
                <a:gd fmla="*/ 48 w 55" name="T16"/>
                <a:gd fmla="*/ 12 h 38" name="T17"/>
                <a:gd fmla="*/ 44 w 55" name="T18"/>
                <a:gd fmla="*/ 13 h 38" name="T19"/>
                <a:gd fmla="*/ 42 w 55" name="T20"/>
                <a:gd fmla="*/ 15 h 38" name="T21"/>
                <a:gd fmla="*/ 41 w 55" name="T22"/>
                <a:gd fmla="*/ 16 h 38" name="T23"/>
                <a:gd fmla="*/ 40 w 55" name="T24"/>
                <a:gd fmla="*/ 18 h 38" name="T25"/>
                <a:gd fmla="*/ 37 w 55" name="T26"/>
                <a:gd fmla="*/ 21 h 38" name="T27"/>
                <a:gd fmla="*/ 38 w 55" name="T28"/>
                <a:gd fmla="*/ 24 h 38" name="T29"/>
                <a:gd fmla="*/ 37 w 55" name="T30"/>
                <a:gd fmla="*/ 26 h 38" name="T31"/>
                <a:gd fmla="*/ 35 w 55" name="T32"/>
                <a:gd fmla="*/ 30 h 38" name="T33"/>
                <a:gd fmla="*/ 34 w 55" name="T34"/>
                <a:gd fmla="*/ 31 h 38" name="T35"/>
                <a:gd fmla="*/ 30 w 55" name="T36"/>
                <a:gd fmla="*/ 34 h 38" name="T37"/>
                <a:gd fmla="*/ 28 w 55" name="T38"/>
                <a:gd fmla="*/ 34 h 38" name="T39"/>
                <a:gd fmla="*/ 26 w 55" name="T40"/>
                <a:gd fmla="*/ 34 h 38" name="T41"/>
                <a:gd fmla="*/ 22 w 55" name="T42"/>
                <a:gd fmla="*/ 34 h 38" name="T43"/>
                <a:gd fmla="*/ 19 w 55" name="T44"/>
                <a:gd fmla="*/ 36 h 38" name="T45"/>
                <a:gd fmla="*/ 16 w 55" name="T46"/>
                <a:gd fmla="*/ 37 h 38" name="T47"/>
                <a:gd fmla="*/ 12 w 55" name="T48"/>
                <a:gd fmla="*/ 36 h 38" name="T49"/>
                <a:gd fmla="*/ 10 w 55" name="T50"/>
                <a:gd fmla="*/ 32 h 38" name="T51"/>
                <a:gd fmla="*/ 8 w 55" name="T52"/>
                <a:gd fmla="*/ 31 h 38" name="T53"/>
                <a:gd fmla="*/ 9 w 55" name="T54"/>
                <a:gd fmla="*/ 28 h 38" name="T55"/>
                <a:gd fmla="*/ 8 w 55" name="T56"/>
                <a:gd fmla="*/ 26 h 38" name="T57"/>
                <a:gd fmla="*/ 8 w 55" name="T58"/>
                <a:gd fmla="*/ 22 h 38" name="T59"/>
                <a:gd fmla="*/ 9 w 55" name="T60"/>
                <a:gd fmla="*/ 20 h 38" name="T61"/>
                <a:gd fmla="*/ 10 w 55" name="T62"/>
                <a:gd fmla="*/ 17 h 38" name="T63"/>
                <a:gd fmla="*/ 12 w 55" name="T64"/>
                <a:gd fmla="*/ 12 h 38" name="T65"/>
                <a:gd fmla="*/ 12 w 55" name="T66"/>
                <a:gd fmla="*/ 10 h 38" name="T67"/>
                <a:gd fmla="*/ 9 w 55" name="T68"/>
                <a:gd fmla="*/ 10 h 38" name="T69"/>
                <a:gd fmla="*/ 4 w 55" name="T70"/>
                <a:gd fmla="*/ 9 h 38" name="T71"/>
                <a:gd fmla="*/ 2 w 55" name="T72"/>
                <a:gd fmla="*/ 9 h 38" name="T73"/>
                <a:gd fmla="*/ 2 w 55" name="T74"/>
                <a:gd fmla="*/ 7 h 38" name="T75"/>
                <a:gd fmla="*/ 2 w 55" name="T76"/>
                <a:gd fmla="*/ 6 h 38" name="T77"/>
                <a:gd fmla="*/ 2 w 55" name="T78"/>
                <a:gd fmla="*/ 5 h 38" name="T79"/>
                <a:gd fmla="*/ 1 w 55" name="T80"/>
                <a:gd fmla="*/ 5 h 38" name="T81"/>
                <a:gd fmla="*/ 2 w 55" name="T82"/>
                <a:gd fmla="*/ 2 h 38" name="T83"/>
                <a:gd fmla="*/ 5 w 55" name="T84"/>
                <a:gd fmla="*/ 2 h 38" name="T85"/>
                <a:gd fmla="*/ 6 w 55" name="T86"/>
                <a:gd fmla="*/ 0 h 38" name="T87"/>
                <a:gd fmla="*/ 8 w 55" name="T88"/>
                <a:gd fmla="*/ 0 h 38" name="T89"/>
                <a:gd fmla="*/ 11 w 55" name="T90"/>
                <a:gd fmla="*/ 1 h 38" name="T91"/>
                <a:gd fmla="*/ 14 w 55" name="T92"/>
                <a:gd fmla="*/ 1 h 38" name="T93"/>
                <a:gd fmla="*/ 19 w 55" name="T94"/>
                <a:gd fmla="*/ 2 h 38" name="T95"/>
                <a:gd fmla="*/ 24 w 55" name="T96"/>
                <a:gd fmla="*/ 2 h 38" name="T97"/>
                <a:gd fmla="*/ 27 w 55" name="T98"/>
                <a:gd fmla="*/ 2 h 38" name="T99"/>
                <a:gd fmla="*/ 30 w 55" name="T100"/>
                <a:gd fmla="*/ 2 h 38" name="T101"/>
                <a:gd fmla="*/ 53 w 55" name="T102"/>
                <a:gd fmla="*/ 20 h 38" name="T103"/>
                <a:gd fmla="*/ 55 w 55" name="T104"/>
                <a:gd fmla="*/ 20 h 38" name="T105"/>
                <a:gd fmla="*/ 53 w 55" name="T106"/>
                <a:gd fmla="*/ 20 h 38" name="T107"/>
                <a:gd fmla="*/ 52 w 55" name="T108"/>
                <a:gd fmla="*/ 20 h 38" name="T109"/>
                <a:gd fmla="*/ 49 w 55" name="T110"/>
                <a:gd fmla="*/ 21 h 38" name="T111"/>
                <a:gd fmla="*/ 50 w 55" name="T112"/>
                <a:gd fmla="*/ 22 h 38" name="T113"/>
                <a:gd fmla="*/ 46 w 55" name="T114"/>
                <a:gd fmla="*/ 24 h 38" name="T115"/>
                <a:gd fmla="*/ 44 w 55" name="T116"/>
                <a:gd fmla="*/ 24 h 38"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8" w="55">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66" name="Freeform 74"/>
            <p:cNvSpPr/>
            <p:nvPr/>
          </p:nvSpPr>
          <p:spPr bwMode="auto">
            <a:xfrm>
              <a:off x="4107747" y="2312640"/>
              <a:ext cx="65619" cy="119657"/>
            </a:xfrm>
            <a:custGeom>
              <a:gdLst>
                <a:gd fmla="*/ 33 w 51" name="T0"/>
                <a:gd fmla="*/ 85 h 93" name="T1"/>
                <a:gd fmla="*/ 33 w 51" name="T2"/>
                <a:gd fmla="*/ 78 h 93" name="T3"/>
                <a:gd fmla="*/ 37 w 51" name="T4"/>
                <a:gd fmla="*/ 70 h 93" name="T5"/>
                <a:gd fmla="*/ 33 w 51" name="T6"/>
                <a:gd fmla="*/ 67 h 93" name="T7"/>
                <a:gd fmla="*/ 37 w 51" name="T8"/>
                <a:gd fmla="*/ 56 h 93" name="T9"/>
                <a:gd fmla="*/ 29 w 51" name="T10"/>
                <a:gd fmla="*/ 44 h 93" name="T11"/>
                <a:gd fmla="*/ 37 w 51" name="T12"/>
                <a:gd fmla="*/ 44 h 93" name="T13"/>
                <a:gd fmla="*/ 37 w 51" name="T14"/>
                <a:gd fmla="*/ 37 h 93" name="T15"/>
                <a:gd fmla="*/ 40 w 51" name="T16"/>
                <a:gd fmla="*/ 26 h 93" name="T17"/>
                <a:gd fmla="*/ 48 w 51" name="T18"/>
                <a:gd fmla="*/ 15 h 93" name="T19"/>
                <a:gd fmla="*/ 51 w 51" name="T20"/>
                <a:gd fmla="*/ 11 h 93" name="T21"/>
                <a:gd fmla="*/ 48 w 51" name="T22"/>
                <a:gd fmla="*/ 4 h 93" name="T23"/>
                <a:gd fmla="*/ 37 w 51" name="T24"/>
                <a:gd fmla="*/ 7 h 93" name="T25"/>
                <a:gd fmla="*/ 22 w 51" name="T26"/>
                <a:gd fmla="*/ 7 h 93" name="T27"/>
                <a:gd fmla="*/ 18 w 51" name="T28"/>
                <a:gd fmla="*/ 4 h 93" name="T29"/>
                <a:gd fmla="*/ 11 w 51" name="T30"/>
                <a:gd fmla="*/ 4 h 93" name="T31"/>
                <a:gd fmla="*/ 11 w 51" name="T32"/>
                <a:gd fmla="*/ 11 h 93" name="T33"/>
                <a:gd fmla="*/ 11 w 51" name="T34"/>
                <a:gd fmla="*/ 22 h 93" name="T35"/>
                <a:gd fmla="*/ 14 w 51" name="T36"/>
                <a:gd fmla="*/ 26 h 93" name="T37"/>
                <a:gd fmla="*/ 11 w 51" name="T38"/>
                <a:gd fmla="*/ 33 h 93" name="T39"/>
                <a:gd fmla="*/ 7 w 51" name="T40"/>
                <a:gd fmla="*/ 44 h 93" name="T41"/>
                <a:gd fmla="*/ 0 w 51" name="T42"/>
                <a:gd fmla="*/ 52 h 93" name="T43"/>
                <a:gd fmla="*/ 0 w 51" name="T44"/>
                <a:gd fmla="*/ 63 h 93" name="T45"/>
                <a:gd fmla="*/ 3 w 51" name="T46"/>
                <a:gd fmla="*/ 59 h 93" name="T47"/>
                <a:gd fmla="*/ 7 w 51" name="T48"/>
                <a:gd fmla="*/ 59 h 93" name="T49"/>
                <a:gd fmla="*/ 3 w 51" name="T50"/>
                <a:gd fmla="*/ 63 h 93" name="T51"/>
                <a:gd fmla="*/ 3 w 51" name="T52"/>
                <a:gd fmla="*/ 70 h 93" name="T53"/>
                <a:gd fmla="*/ 11 w 51" name="T54"/>
                <a:gd fmla="*/ 67 h 93" name="T55"/>
                <a:gd fmla="*/ 11 w 51" name="T56"/>
                <a:gd fmla="*/ 74 h 93" name="T57"/>
                <a:gd fmla="*/ 7 w 51" name="T58"/>
                <a:gd fmla="*/ 85 h 93" name="T59"/>
                <a:gd fmla="*/ 7 w 51" name="T60"/>
                <a:gd fmla="*/ 93 h 93" name="T61"/>
                <a:gd fmla="*/ 11 w 51" name="T62"/>
                <a:gd fmla="*/ 89 h 93" name="T63"/>
                <a:gd fmla="*/ 22 w 51" name="T64"/>
                <a:gd fmla="*/ 93 h 93" name="T65"/>
                <a:gd fmla="*/ 33 w 51" name="T66"/>
                <a:gd fmla="*/ 89 h 93" name="T67"/>
                <a:gd fmla="*/ 33 w 51" name="T68"/>
                <a:gd fmla="*/ 89 h 9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93" w="51">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67" name="Freeform 75"/>
            <p:cNvSpPr>
              <a:spLocks noEditPoints="1"/>
            </p:cNvSpPr>
            <p:nvPr/>
          </p:nvSpPr>
          <p:spPr bwMode="auto">
            <a:xfrm>
              <a:off x="4684156" y="2317785"/>
              <a:ext cx="180128" cy="162115"/>
            </a:xfrm>
            <a:custGeom>
              <a:gdLst>
                <a:gd fmla="*/ 23 w 38" name="T0"/>
                <a:gd fmla="*/ 3 h 34" name="T1"/>
                <a:gd fmla="*/ 15 w 38" name="T2"/>
                <a:gd fmla="*/ 3 h 34" name="T3"/>
                <a:gd fmla="*/ 6 w 38" name="T4"/>
                <a:gd fmla="*/ 6 h 34" name="T5"/>
                <a:gd fmla="*/ 4 w 38" name="T6"/>
                <a:gd fmla="*/ 14 h 34" name="T7"/>
                <a:gd fmla="*/ 10 w 38" name="T8"/>
                <a:gd fmla="*/ 18 h 34" name="T9"/>
                <a:gd fmla="*/ 14 w 38" name="T10"/>
                <a:gd fmla="*/ 20 h 34" name="T11"/>
                <a:gd fmla="*/ 7 w 38" name="T12"/>
                <a:gd fmla="*/ 20 h 34" name="T13"/>
                <a:gd fmla="*/ 11 w 38" name="T14"/>
                <a:gd fmla="*/ 26 h 34" name="T15"/>
                <a:gd fmla="*/ 13 w 38" name="T16"/>
                <a:gd fmla="*/ 26 h 34" name="T17"/>
                <a:gd fmla="*/ 14 w 38" name="T18"/>
                <a:gd fmla="*/ 22 h 34" name="T19"/>
                <a:gd fmla="*/ 17 w 38" name="T20"/>
                <a:gd fmla="*/ 22 h 34" name="T21"/>
                <a:gd fmla="*/ 18 w 38" name="T22"/>
                <a:gd fmla="*/ 21 h 34" name="T23"/>
                <a:gd fmla="*/ 15 w 38" name="T24"/>
                <a:gd fmla="*/ 16 h 34" name="T25"/>
                <a:gd fmla="*/ 14 w 38" name="T26"/>
                <a:gd fmla="*/ 13 h 34" name="T27"/>
                <a:gd fmla="*/ 14 w 38" name="T28"/>
                <a:gd fmla="*/ 11 h 34" name="T29"/>
                <a:gd fmla="*/ 13 w 38" name="T30"/>
                <a:gd fmla="*/ 7 h 34" name="T31"/>
                <a:gd fmla="*/ 17 w 38" name="T32"/>
                <a:gd fmla="*/ 9 h 34" name="T33"/>
                <a:gd fmla="*/ 20 w 38" name="T34"/>
                <a:gd fmla="*/ 8 h 34" name="T35"/>
                <a:gd fmla="*/ 21 w 38" name="T36"/>
                <a:gd fmla="*/ 5 h 34" name="T37"/>
                <a:gd fmla="*/ 28 w 38" name="T38"/>
                <a:gd fmla="*/ 4 h 34" name="T39"/>
                <a:gd fmla="*/ 18 w 38" name="T40"/>
                <a:gd fmla="*/ 32 h 34" name="T41"/>
                <a:gd fmla="*/ 24 w 38" name="T42"/>
                <a:gd fmla="*/ 34 h 34" name="T43"/>
                <a:gd fmla="*/ 30 w 38" name="T44"/>
                <a:gd fmla="*/ 32 h 34" name="T45"/>
                <a:gd fmla="*/ 26 w 38" name="T46"/>
                <a:gd fmla="*/ 31 h 34" name="T47"/>
                <a:gd fmla="*/ 20 w 38" name="T48"/>
                <a:gd fmla="*/ 30 h 34" name="T49"/>
                <a:gd fmla="*/ 19 w 38" name="T50"/>
                <a:gd fmla="*/ 31 h 34" name="T51"/>
                <a:gd fmla="*/ 0 w 38" name="T52"/>
                <a:gd fmla="*/ 12 h 34" name="T53"/>
                <a:gd fmla="*/ 5 w 38" name="T54"/>
                <a:gd fmla="*/ 16 h 34" name="T55"/>
                <a:gd fmla="*/ 5 w 38" name="T56"/>
                <a:gd fmla="*/ 18 h 34" name="T57"/>
                <a:gd fmla="*/ 4 w 38" name="T58"/>
                <a:gd fmla="*/ 19 h 34" name="T59"/>
                <a:gd fmla="*/ 6 w 38" name="T60"/>
                <a:gd fmla="*/ 21 h 34" name="T61"/>
                <a:gd fmla="*/ 34 w 38" name="T62"/>
                <a:gd fmla="*/ 29 h 34" name="T63"/>
                <a:gd fmla="*/ 34 w 38" name="T64"/>
                <a:gd fmla="*/ 32 h 34" name="T65"/>
                <a:gd fmla="*/ 38 w 38" name="T66"/>
                <a:gd fmla="*/ 27 h 34" name="T67"/>
                <a:gd fmla="*/ 36 w 38" name="T68"/>
                <a:gd fmla="*/ 29 h 34" name="T69"/>
                <a:gd fmla="*/ 30 w 38" name="T70"/>
                <a:gd fmla="*/ 21 h 34" name="T71"/>
                <a:gd fmla="*/ 30 w 38" name="T72"/>
                <a:gd fmla="*/ 21 h 34" name="T73"/>
                <a:gd fmla="*/ 27 w 38" name="T74"/>
                <a:gd fmla="*/ 18 h 34" name="T75"/>
                <a:gd fmla="*/ 26 w 38" name="T76"/>
                <a:gd fmla="*/ 14 h 34" name="T77"/>
                <a:gd fmla="*/ 29 w 38" name="T78"/>
                <a:gd fmla="*/ 15 h 34" name="T79"/>
                <a:gd fmla="*/ 27 w 38" name="T80"/>
                <a:gd fmla="*/ 15 h 34" name="T81"/>
                <a:gd fmla="*/ 23 w 38" name="T82"/>
                <a:gd fmla="*/ 9 h 34" name="T83"/>
                <a:gd fmla="*/ 23 w 38" name="T84"/>
                <a:gd fmla="*/ 10 h 34" name="T85"/>
                <a:gd fmla="*/ 20 w 38" name="T86"/>
                <a:gd fmla="*/ 7 h 34" name="T87"/>
                <a:gd fmla="*/ 16 w 38" name="T88"/>
                <a:gd fmla="*/ 14 h 34" name="T89"/>
                <a:gd fmla="*/ 22 w 38" name="T90"/>
                <a:gd fmla="*/ 16 h 34" name="T91"/>
                <a:gd fmla="*/ 28 w 38" name="T92"/>
                <a:gd fmla="*/ 22 h 34" name="T93"/>
                <a:gd fmla="*/ 21 w 38" name="T94"/>
                <a:gd fmla="*/ 24 h 34" name="T95"/>
                <a:gd fmla="*/ 21 w 38" name="T96"/>
                <a:gd fmla="*/ 22 h 34" name="T97"/>
                <a:gd fmla="*/ 26 w 38" name="T98"/>
                <a:gd fmla="*/ 25 h 34" name="T99"/>
                <a:gd fmla="*/ 26 w 38" name="T100"/>
                <a:gd fmla="*/ 23 h 34" name="T101"/>
                <a:gd fmla="*/ 22 w 38" name="T102"/>
                <a:gd fmla="*/ 20 h 34" name="T103"/>
                <a:gd fmla="*/ 14 w 38" name="T104"/>
                <a:gd fmla="*/ 15 h 34" name="T105"/>
                <a:gd fmla="*/ 20 w 38" name="T106"/>
                <a:gd fmla="*/ 18 h 34" name="T107"/>
                <a:gd fmla="*/ 20 w 38" name="T108"/>
                <a:gd fmla="*/ 20 h 34" name="T109"/>
                <a:gd fmla="*/ 17 w 38" name="T110"/>
                <a:gd fmla="*/ 17 h 34" name="T111"/>
                <a:gd fmla="*/ 15 w 38" name="T112"/>
                <a:gd fmla="*/ 27 h 34" name="T113"/>
                <a:gd fmla="*/ 15 w 38" name="T114"/>
                <a:gd fmla="*/ 27 h 34"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34" w="38">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68" name="Freeform 76"/>
            <p:cNvSpPr>
              <a:spLocks noEditPoints="1"/>
            </p:cNvSpPr>
            <p:nvPr/>
          </p:nvSpPr>
          <p:spPr bwMode="auto">
            <a:xfrm>
              <a:off x="5183368" y="2307493"/>
              <a:ext cx="119657" cy="86205"/>
            </a:xfrm>
            <a:custGeom>
              <a:gdLst>
                <a:gd fmla="*/ 4 w 93" name="T0"/>
                <a:gd fmla="*/ 11 h 67" name="T1"/>
                <a:gd fmla="*/ 19 w 93" name="T2"/>
                <a:gd fmla="*/ 15 h 67" name="T3"/>
                <a:gd fmla="*/ 30 w 93" name="T4"/>
                <a:gd fmla="*/ 19 h 67" name="T5"/>
                <a:gd fmla="*/ 30 w 93" name="T6"/>
                <a:gd fmla="*/ 8 h 67" name="T7"/>
                <a:gd fmla="*/ 26 w 93" name="T8"/>
                <a:gd fmla="*/ 0 h 67" name="T9"/>
                <a:gd fmla="*/ 37 w 93" name="T10"/>
                <a:gd fmla="*/ 8 h 67" name="T11"/>
                <a:gd fmla="*/ 49 w 93" name="T12"/>
                <a:gd fmla="*/ 11 h 67" name="T13"/>
                <a:gd fmla="*/ 56 w 93" name="T14"/>
                <a:gd fmla="*/ 8 h 67" name="T15"/>
                <a:gd fmla="*/ 63 w 93" name="T16"/>
                <a:gd fmla="*/ 4 h 67" name="T17"/>
                <a:gd fmla="*/ 71 w 93" name="T18"/>
                <a:gd fmla="*/ 11 h 67" name="T19"/>
                <a:gd fmla="*/ 78 w 93" name="T20"/>
                <a:gd fmla="*/ 19 h 67" name="T21"/>
                <a:gd fmla="*/ 82 w 93" name="T22"/>
                <a:gd fmla="*/ 26 h 67" name="T23"/>
                <a:gd fmla="*/ 89 w 93" name="T24"/>
                <a:gd fmla="*/ 26 h 67" name="T25"/>
                <a:gd fmla="*/ 89 w 93" name="T26"/>
                <a:gd fmla="*/ 30 h 67" name="T27"/>
                <a:gd fmla="*/ 82 w 93" name="T28"/>
                <a:gd fmla="*/ 30 h 67" name="T29"/>
                <a:gd fmla="*/ 78 w 93" name="T30"/>
                <a:gd fmla="*/ 37 h 67" name="T31"/>
                <a:gd fmla="*/ 78 w 93" name="T32"/>
                <a:gd fmla="*/ 45 h 67" name="T33"/>
                <a:gd fmla="*/ 78 w 93" name="T34"/>
                <a:gd fmla="*/ 48 h 67" name="T35"/>
                <a:gd fmla="*/ 78 w 93" name="T36"/>
                <a:gd fmla="*/ 52 h 67" name="T37"/>
                <a:gd fmla="*/ 74 w 93" name="T38"/>
                <a:gd fmla="*/ 60 h 67" name="T39"/>
                <a:gd fmla="*/ 74 w 93" name="T40"/>
                <a:gd fmla="*/ 52 h 67" name="T41"/>
                <a:gd fmla="*/ 71 w 93" name="T42"/>
                <a:gd fmla="*/ 52 h 67" name="T43"/>
                <a:gd fmla="*/ 74 w 93" name="T44"/>
                <a:gd fmla="*/ 60 h 67" name="T45"/>
                <a:gd fmla="*/ 74 w 93" name="T46"/>
                <a:gd fmla="*/ 63 h 67" name="T47"/>
                <a:gd fmla="*/ 71 w 93" name="T48"/>
                <a:gd fmla="*/ 67 h 67" name="T49"/>
                <a:gd fmla="*/ 67 w 93" name="T50"/>
                <a:gd fmla="*/ 67 h 67" name="T51"/>
                <a:gd fmla="*/ 60 w 93" name="T52"/>
                <a:gd fmla="*/ 60 h 67" name="T53"/>
                <a:gd fmla="*/ 60 w 93" name="T54"/>
                <a:gd fmla="*/ 52 h 67" name="T55"/>
                <a:gd fmla="*/ 63 w 93" name="T56"/>
                <a:gd fmla="*/ 52 h 67" name="T57"/>
                <a:gd fmla="*/ 60 w 93" name="T58"/>
                <a:gd fmla="*/ 48 h 67" name="T59"/>
                <a:gd fmla="*/ 56 w 93" name="T60"/>
                <a:gd fmla="*/ 45 h 67" name="T61"/>
                <a:gd fmla="*/ 52 w 93" name="T62"/>
                <a:gd fmla="*/ 48 h 67" name="T63"/>
                <a:gd fmla="*/ 49 w 93" name="T64"/>
                <a:gd fmla="*/ 52 h 67" name="T65"/>
                <a:gd fmla="*/ 41 w 93" name="T66"/>
                <a:gd fmla="*/ 56 h 67" name="T67"/>
                <a:gd fmla="*/ 41 w 93" name="T68"/>
                <a:gd fmla="*/ 56 h 67" name="T69"/>
                <a:gd fmla="*/ 37 w 93" name="T70"/>
                <a:gd fmla="*/ 60 h 67" name="T71"/>
                <a:gd fmla="*/ 34 w 93" name="T72"/>
                <a:gd fmla="*/ 60 h 67" name="T73"/>
                <a:gd fmla="*/ 37 w 93" name="T74"/>
                <a:gd fmla="*/ 52 h 67" name="T75"/>
                <a:gd fmla="*/ 37 w 93" name="T76"/>
                <a:gd fmla="*/ 48 h 67" name="T77"/>
                <a:gd fmla="*/ 30 w 93" name="T78"/>
                <a:gd fmla="*/ 45 h 67" name="T79"/>
                <a:gd fmla="*/ 19 w 93" name="T80"/>
                <a:gd fmla="*/ 37 h 67" name="T81"/>
                <a:gd fmla="*/ 23 w 93" name="T82"/>
                <a:gd fmla="*/ 34 h 67" name="T83"/>
                <a:gd fmla="*/ 15 w 93" name="T84"/>
                <a:gd fmla="*/ 26 h 67" name="T85"/>
                <a:gd fmla="*/ 12 w 93" name="T86"/>
                <a:gd fmla="*/ 19 h 67" name="T87"/>
                <a:gd fmla="*/ 4 w 93" name="T88"/>
                <a:gd fmla="*/ 15 h 67" name="T89"/>
                <a:gd fmla="*/ 30 w 93" name="T90"/>
                <a:gd fmla="*/ 60 h 67" name="T91"/>
                <a:gd fmla="*/ 19 w 93" name="T92"/>
                <a:gd fmla="*/ 48 h 67" name="T93"/>
                <a:gd fmla="*/ 15 w 93" name="T94"/>
                <a:gd fmla="*/ 45 h 67" name="T95"/>
                <a:gd fmla="*/ 8 w 93" name="T96"/>
                <a:gd fmla="*/ 41 h 67" name="T97"/>
                <a:gd fmla="*/ 0 w 93" name="T98"/>
                <a:gd fmla="*/ 41 h 67" name="T99"/>
                <a:gd fmla="*/ 4 w 93" name="T100"/>
                <a:gd fmla="*/ 45 h 67" name="T101"/>
                <a:gd fmla="*/ 8 w 93" name="T102"/>
                <a:gd fmla="*/ 45 h 67" name="T103"/>
                <a:gd fmla="*/ 8 w 93" name="T104"/>
                <a:gd fmla="*/ 52 h 67" name="T105"/>
                <a:gd fmla="*/ 15 w 93" name="T106"/>
                <a:gd fmla="*/ 56 h 67" name="T107"/>
                <a:gd fmla="*/ 26 w 93" name="T108"/>
                <a:gd fmla="*/ 60 h 67" name="T109"/>
                <a:gd fmla="*/ 30 w 93" name="T110"/>
                <a:gd fmla="*/ 60 h 6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67" w="93">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69" name="Freeform 77"/>
            <p:cNvSpPr/>
            <p:nvPr/>
          </p:nvSpPr>
          <p:spPr bwMode="auto">
            <a:xfrm>
              <a:off x="5179508" y="2365391"/>
              <a:ext cx="428448" cy="315225"/>
            </a:xfrm>
            <a:custGeom>
              <a:gdLst>
                <a:gd fmla="*/ 11 w 333" name="T0"/>
                <a:gd fmla="*/ 3 h 245" name="T1"/>
                <a:gd fmla="*/ 29 w 333" name="T2"/>
                <a:gd fmla="*/ 15 h 245" name="T3"/>
                <a:gd fmla="*/ 40 w 333" name="T4"/>
                <a:gd fmla="*/ 15 h 245" name="T5"/>
                <a:gd fmla="*/ 48 w 333" name="T6"/>
                <a:gd fmla="*/ 7 h 245" name="T7"/>
                <a:gd fmla="*/ 59 w 333" name="T8"/>
                <a:gd fmla="*/ 0 h 245" name="T9"/>
                <a:gd fmla="*/ 63 w 333" name="T10"/>
                <a:gd fmla="*/ 7 h 245" name="T11"/>
                <a:gd fmla="*/ 70 w 333" name="T12"/>
                <a:gd fmla="*/ 22 h 245" name="T13"/>
                <a:gd fmla="*/ 77 w 333" name="T14"/>
                <a:gd fmla="*/ 26 h 245" name="T15"/>
                <a:gd fmla="*/ 85 w 333" name="T16"/>
                <a:gd fmla="*/ 37 h 245" name="T17"/>
                <a:gd fmla="*/ 103 w 333" name="T18"/>
                <a:gd fmla="*/ 41 h 245" name="T19"/>
                <a:gd fmla="*/ 126 w 333" name="T20"/>
                <a:gd fmla="*/ 52 h 245" name="T21"/>
                <a:gd fmla="*/ 163 w 333" name="T22"/>
                <a:gd fmla="*/ 48 h 245" name="T23"/>
                <a:gd fmla="*/ 174 w 333" name="T24"/>
                <a:gd fmla="*/ 37 h 245" name="T25"/>
                <a:gd fmla="*/ 192 w 333" name="T26"/>
                <a:gd fmla="*/ 22 h 245" name="T27"/>
                <a:gd fmla="*/ 211 w 333" name="T28"/>
                <a:gd fmla="*/ 22 h 245" name="T29"/>
                <a:gd fmla="*/ 237 w 333" name="T30"/>
                <a:gd fmla="*/ 29 h 245" name="T31"/>
                <a:gd fmla="*/ 251 w 333" name="T32"/>
                <a:gd fmla="*/ 37 h 245" name="T33"/>
                <a:gd fmla="*/ 277 w 333" name="T34"/>
                <a:gd fmla="*/ 55 h 245" name="T35"/>
                <a:gd fmla="*/ 281 w 333" name="T36"/>
                <a:gd fmla="*/ 70 h 245" name="T37"/>
                <a:gd fmla="*/ 281 w 333" name="T38"/>
                <a:gd fmla="*/ 78 h 245" name="T39"/>
                <a:gd fmla="*/ 274 w 333" name="T40"/>
                <a:gd fmla="*/ 89 h 245" name="T41"/>
                <a:gd fmla="*/ 281 w 333" name="T42"/>
                <a:gd fmla="*/ 100 h 245" name="T43"/>
                <a:gd fmla="*/ 281 w 333" name="T44"/>
                <a:gd fmla="*/ 126 h 245" name="T45"/>
                <a:gd fmla="*/ 300 w 333" name="T46"/>
                <a:gd fmla="*/ 144 h 245" name="T47"/>
                <a:gd fmla="*/ 300 w 333" name="T48"/>
                <a:gd fmla="*/ 182 h 245" name="T49"/>
                <a:gd fmla="*/ 318 w 333" name="T50"/>
                <a:gd fmla="*/ 189 h 245" name="T51"/>
                <a:gd fmla="*/ 326 w 333" name="T52"/>
                <a:gd fmla="*/ 204 h 245" name="T53"/>
                <a:gd fmla="*/ 333 w 333" name="T54"/>
                <a:gd fmla="*/ 219 h 245" name="T55"/>
                <a:gd fmla="*/ 311 w 333" name="T56"/>
                <a:gd fmla="*/ 222 h 245" name="T57"/>
                <a:gd fmla="*/ 311 w 333" name="T58"/>
                <a:gd fmla="*/ 241 h 245" name="T59"/>
                <a:gd fmla="*/ 296 w 333" name="T60"/>
                <a:gd fmla="*/ 241 h 245" name="T61"/>
                <a:gd fmla="*/ 289 w 333" name="T62"/>
                <a:gd fmla="*/ 241 h 245" name="T63"/>
                <a:gd fmla="*/ 263 w 333" name="T64"/>
                <a:gd fmla="*/ 237 h 245" name="T65"/>
                <a:gd fmla="*/ 248 w 333" name="T66"/>
                <a:gd fmla="*/ 233 h 245" name="T67"/>
                <a:gd fmla="*/ 233 w 333" name="T68"/>
                <a:gd fmla="*/ 222 h 245" name="T69"/>
                <a:gd fmla="*/ 226 w 333" name="T70"/>
                <a:gd fmla="*/ 211 h 245" name="T71"/>
                <a:gd fmla="*/ 207 w 333" name="T72"/>
                <a:gd fmla="*/ 211 h 245" name="T73"/>
                <a:gd fmla="*/ 185 w 333" name="T74"/>
                <a:gd fmla="*/ 215 h 245" name="T75"/>
                <a:gd fmla="*/ 166 w 333" name="T76"/>
                <a:gd fmla="*/ 211 h 245" name="T77"/>
                <a:gd fmla="*/ 159 w 333" name="T78"/>
                <a:gd fmla="*/ 204 h 245" name="T79"/>
                <a:gd fmla="*/ 140 w 333" name="T80"/>
                <a:gd fmla="*/ 200 h 245" name="T81"/>
                <a:gd fmla="*/ 126 w 333" name="T82"/>
                <a:gd fmla="*/ 185 h 245" name="T83"/>
                <a:gd fmla="*/ 126 w 333" name="T84"/>
                <a:gd fmla="*/ 182 h 245" name="T85"/>
                <a:gd fmla="*/ 114 w 333" name="T86"/>
                <a:gd fmla="*/ 163 h 245" name="T87"/>
                <a:gd fmla="*/ 100 w 333" name="T88"/>
                <a:gd fmla="*/ 163 h 245" name="T89"/>
                <a:gd fmla="*/ 96 w 333" name="T90"/>
                <a:gd fmla="*/ 159 h 245" name="T91"/>
                <a:gd fmla="*/ 92 w 333" name="T92"/>
                <a:gd fmla="*/ 163 h 245" name="T93"/>
                <a:gd fmla="*/ 85 w 333" name="T94"/>
                <a:gd fmla="*/ 159 h 245" name="T95"/>
                <a:gd fmla="*/ 74 w 333" name="T96"/>
                <a:gd fmla="*/ 141 h 245" name="T97"/>
                <a:gd fmla="*/ 66 w 333" name="T98"/>
                <a:gd fmla="*/ 122 h 245" name="T99"/>
                <a:gd fmla="*/ 44 w 333" name="T100"/>
                <a:gd fmla="*/ 115 h 245" name="T101"/>
                <a:gd fmla="*/ 40 w 333" name="T102"/>
                <a:gd fmla="*/ 104 h 245" name="T103"/>
                <a:gd fmla="*/ 33 w 333" name="T104"/>
                <a:gd fmla="*/ 96 h 245" name="T105"/>
                <a:gd fmla="*/ 37 w 333" name="T106"/>
                <a:gd fmla="*/ 81 h 245" name="T107"/>
                <a:gd fmla="*/ 40 w 333" name="T108"/>
                <a:gd fmla="*/ 70 h 245" name="T109"/>
                <a:gd fmla="*/ 40 w 333" name="T110"/>
                <a:gd fmla="*/ 67 h 245" name="T111"/>
                <a:gd fmla="*/ 26 w 333" name="T112"/>
                <a:gd fmla="*/ 63 h 245" name="T113"/>
                <a:gd fmla="*/ 18 w 333" name="T114"/>
                <a:gd fmla="*/ 52 h 245" name="T115"/>
                <a:gd fmla="*/ 11 w 333" name="T116"/>
                <a:gd fmla="*/ 41 h 245" name="T117"/>
                <a:gd fmla="*/ 7 w 333" name="T118"/>
                <a:gd fmla="*/ 22 h 245" name="T119"/>
                <a:gd fmla="*/ 0 w 333" name="T120"/>
                <a:gd fmla="*/ 7 h 245" name="T121"/>
                <a:gd fmla="*/ 7 w 333" name="T122"/>
                <a:gd fmla="*/ 0 h 24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45" w="333">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70" name="Freeform 78"/>
            <p:cNvSpPr/>
            <p:nvPr/>
          </p:nvSpPr>
          <p:spPr bwMode="auto">
            <a:xfrm>
              <a:off x="5155064" y="2326793"/>
              <a:ext cx="75912" cy="57899"/>
            </a:xfrm>
            <a:custGeom>
              <a:gdLst>
                <a:gd fmla="*/ 0 w 59" name="T0"/>
                <a:gd fmla="*/ 0 h 45" name="T1"/>
                <a:gd fmla="*/ 4 w 59" name="T2"/>
                <a:gd fmla="*/ 0 h 45" name="T3"/>
                <a:gd fmla="*/ 11 w 59" name="T4"/>
                <a:gd fmla="*/ 0 h 45" name="T5"/>
                <a:gd fmla="*/ 15 w 59" name="T6"/>
                <a:gd fmla="*/ 0 h 45" name="T7"/>
                <a:gd fmla="*/ 26 w 59" name="T8"/>
                <a:gd fmla="*/ 0 h 45" name="T9"/>
                <a:gd fmla="*/ 30 w 59" name="T10"/>
                <a:gd fmla="*/ 4 h 45" name="T11"/>
                <a:gd fmla="*/ 34 w 59" name="T12"/>
                <a:gd fmla="*/ 4 h 45" name="T13"/>
                <a:gd fmla="*/ 37 w 59" name="T14"/>
                <a:gd fmla="*/ 8 h 45" name="T15"/>
                <a:gd fmla="*/ 37 w 59" name="T16"/>
                <a:gd fmla="*/ 11 h 45" name="T17"/>
                <a:gd fmla="*/ 37 w 59" name="T18"/>
                <a:gd fmla="*/ 11 h 45" name="T19"/>
                <a:gd fmla="*/ 45 w 59" name="T20"/>
                <a:gd fmla="*/ 19 h 45" name="T21"/>
                <a:gd fmla="*/ 45 w 59" name="T22"/>
                <a:gd fmla="*/ 19 h 45" name="T23"/>
                <a:gd fmla="*/ 41 w 59" name="T24"/>
                <a:gd fmla="*/ 22 h 45" name="T25"/>
                <a:gd fmla="*/ 45 w 59" name="T26"/>
                <a:gd fmla="*/ 26 h 45" name="T27"/>
                <a:gd fmla="*/ 52 w 59" name="T28"/>
                <a:gd fmla="*/ 30 h 45" name="T29"/>
                <a:gd fmla="*/ 56 w 59" name="T30"/>
                <a:gd fmla="*/ 30 h 45" name="T31"/>
                <a:gd fmla="*/ 59 w 59" name="T32"/>
                <a:gd fmla="*/ 33 h 45" name="T33"/>
                <a:gd fmla="*/ 56 w 59" name="T34"/>
                <a:gd fmla="*/ 33 h 45" name="T35"/>
                <a:gd fmla="*/ 59 w 59" name="T36"/>
                <a:gd fmla="*/ 37 h 45" name="T37"/>
                <a:gd fmla="*/ 56 w 59" name="T38"/>
                <a:gd fmla="*/ 41 h 45" name="T39"/>
                <a:gd fmla="*/ 56 w 59" name="T40"/>
                <a:gd fmla="*/ 45 h 45" name="T41"/>
                <a:gd fmla="*/ 52 w 59" name="T42"/>
                <a:gd fmla="*/ 45 h 45" name="T43"/>
                <a:gd fmla="*/ 45 w 59" name="T44"/>
                <a:gd fmla="*/ 33 h 45" name="T45"/>
                <a:gd fmla="*/ 41 w 59" name="T46"/>
                <a:gd fmla="*/ 33 h 45" name="T47"/>
                <a:gd fmla="*/ 37 w 59" name="T48"/>
                <a:gd fmla="*/ 30 h 45" name="T49"/>
                <a:gd fmla="*/ 37 w 59" name="T50"/>
                <a:gd fmla="*/ 30 h 45" name="T51"/>
                <a:gd fmla="*/ 34 w 59" name="T52"/>
                <a:gd fmla="*/ 30 h 45" name="T53"/>
                <a:gd fmla="*/ 30 w 59" name="T54"/>
                <a:gd fmla="*/ 26 h 45" name="T55"/>
                <a:gd fmla="*/ 26 w 59" name="T56"/>
                <a:gd fmla="*/ 26 h 45" name="T57"/>
                <a:gd fmla="*/ 22 w 59" name="T58"/>
                <a:gd fmla="*/ 26 h 45" name="T59"/>
                <a:gd fmla="*/ 22 w 59" name="T60"/>
                <a:gd fmla="*/ 26 h 45" name="T61"/>
                <a:gd fmla="*/ 19 w 59" name="T62"/>
                <a:gd fmla="*/ 22 h 45" name="T63"/>
                <a:gd fmla="*/ 19 w 59" name="T64"/>
                <a:gd fmla="*/ 22 h 45" name="T65"/>
                <a:gd fmla="*/ 11 w 59" name="T66"/>
                <a:gd fmla="*/ 22 h 45" name="T67"/>
                <a:gd fmla="*/ 8 w 59" name="T68"/>
                <a:gd fmla="*/ 19 h 45" name="T69"/>
                <a:gd fmla="*/ 8 w 59" name="T70"/>
                <a:gd fmla="*/ 15 h 45" name="T71"/>
                <a:gd fmla="*/ 8 w 59" name="T72"/>
                <a:gd fmla="*/ 11 h 45" name="T73"/>
                <a:gd fmla="*/ 8 w 59" name="T74"/>
                <a:gd fmla="*/ 8 h 45" name="T75"/>
                <a:gd fmla="*/ 4 w 59" name="T76"/>
                <a:gd fmla="*/ 8 h 45" name="T77"/>
                <a:gd fmla="*/ 4 w 59" name="T78"/>
                <a:gd fmla="*/ 4 h 45" name="T79"/>
                <a:gd fmla="*/ 0 w 59" name="T80"/>
                <a:gd fmla="*/ 0 h 45"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5" w="59">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71" name="Freeform 79"/>
            <p:cNvSpPr>
              <a:spLocks noEditPoints="1"/>
            </p:cNvSpPr>
            <p:nvPr/>
          </p:nvSpPr>
          <p:spPr bwMode="auto">
            <a:xfrm>
              <a:off x="4802526" y="2312640"/>
              <a:ext cx="396282" cy="142816"/>
            </a:xfrm>
            <a:custGeom>
              <a:gdLst>
                <a:gd fmla="*/ 15 w 308" name="T0"/>
                <a:gd fmla="*/ 11 h 111" name="T1"/>
                <a:gd fmla="*/ 26 w 308" name="T2"/>
                <a:gd fmla="*/ 0 h 111" name="T3"/>
                <a:gd fmla="*/ 45 w 308" name="T4"/>
                <a:gd fmla="*/ 11 h 111" name="T5"/>
                <a:gd fmla="*/ 41 w 308" name="T6"/>
                <a:gd fmla="*/ 19 h 111" name="T7"/>
                <a:gd fmla="*/ 19 w 308" name="T8"/>
                <a:gd fmla="*/ 30 h 111" name="T9"/>
                <a:gd fmla="*/ 15 w 308" name="T10"/>
                <a:gd fmla="*/ 26 h 111" name="T11"/>
                <a:gd fmla="*/ 8 w 308" name="T12"/>
                <a:gd fmla="*/ 22 h 111" name="T13"/>
                <a:gd fmla="*/ 233 w 308" name="T14"/>
                <a:gd fmla="*/ 19 h 111" name="T15"/>
                <a:gd fmla="*/ 215 w 308" name="T16"/>
                <a:gd fmla="*/ 15 h 111" name="T17"/>
                <a:gd fmla="*/ 185 w 308" name="T18"/>
                <a:gd fmla="*/ 19 h 111" name="T19"/>
                <a:gd fmla="*/ 167 w 308" name="T20"/>
                <a:gd fmla="*/ 11 h 111" name="T21"/>
                <a:gd fmla="*/ 152 w 308" name="T22"/>
                <a:gd fmla="*/ 7 h 111" name="T23"/>
                <a:gd fmla="*/ 133 w 308" name="T24"/>
                <a:gd fmla="*/ 0 h 111" name="T25"/>
                <a:gd fmla="*/ 104 w 308" name="T26"/>
                <a:gd fmla="*/ 4 h 111" name="T27"/>
                <a:gd fmla="*/ 89 w 308" name="T28"/>
                <a:gd fmla="*/ 15 h 111" name="T29"/>
                <a:gd fmla="*/ 67 w 308" name="T30"/>
                <a:gd fmla="*/ 15 h 111" name="T31"/>
                <a:gd fmla="*/ 56 w 308" name="T32"/>
                <a:gd fmla="*/ 22 h 111" name="T33"/>
                <a:gd fmla="*/ 48 w 308" name="T34"/>
                <a:gd fmla="*/ 30 h 111" name="T35"/>
                <a:gd fmla="*/ 41 w 308" name="T36"/>
                <a:gd fmla="*/ 33 h 111" name="T37"/>
                <a:gd fmla="*/ 22 w 308" name="T38"/>
                <a:gd fmla="*/ 30 h 111" name="T39"/>
                <a:gd fmla="*/ 11 w 308" name="T40"/>
                <a:gd fmla="*/ 44 h 111" name="T41"/>
                <a:gd fmla="*/ 22 w 308" name="T42"/>
                <a:gd fmla="*/ 48 h 111" name="T43"/>
                <a:gd fmla="*/ 22 w 308" name="T44"/>
                <a:gd fmla="*/ 59 h 111" name="T45"/>
                <a:gd fmla="*/ 22 w 308" name="T46"/>
                <a:gd fmla="*/ 63 h 111" name="T47"/>
                <a:gd fmla="*/ 15 w 308" name="T48"/>
                <a:gd fmla="*/ 67 h 111" name="T49"/>
                <a:gd fmla="*/ 22 w 308" name="T50"/>
                <a:gd fmla="*/ 74 h 111" name="T51"/>
                <a:gd fmla="*/ 30 w 308" name="T52"/>
                <a:gd fmla="*/ 85 h 111" name="T53"/>
                <a:gd fmla="*/ 30 w 308" name="T54"/>
                <a:gd fmla="*/ 96 h 111" name="T55"/>
                <a:gd fmla="*/ 34 w 308" name="T56"/>
                <a:gd fmla="*/ 96 h 111" name="T57"/>
                <a:gd fmla="*/ 41 w 308" name="T58"/>
                <a:gd fmla="*/ 100 h 111" name="T59"/>
                <a:gd fmla="*/ 52 w 308" name="T60"/>
                <a:gd fmla="*/ 96 h 111" name="T61"/>
                <a:gd fmla="*/ 59 w 308" name="T62"/>
                <a:gd fmla="*/ 104 h 111" name="T63"/>
                <a:gd fmla="*/ 74 w 308" name="T64"/>
                <a:gd fmla="*/ 108 h 111" name="T65"/>
                <a:gd fmla="*/ 85 w 308" name="T66"/>
                <a:gd fmla="*/ 100 h 111" name="T67"/>
                <a:gd fmla="*/ 111 w 308" name="T68"/>
                <a:gd fmla="*/ 108 h 111" name="T69"/>
                <a:gd fmla="*/ 141 w 308" name="T70"/>
                <a:gd fmla="*/ 104 h 111" name="T71"/>
                <a:gd fmla="*/ 167 w 308" name="T72"/>
                <a:gd fmla="*/ 96 h 111" name="T73"/>
                <a:gd fmla="*/ 167 w 308" name="T74"/>
                <a:gd fmla="*/ 104 h 111" name="T75"/>
                <a:gd fmla="*/ 182 w 308" name="T76"/>
                <a:gd fmla="*/ 108 h 111" name="T77"/>
                <a:gd fmla="*/ 189 w 308" name="T78"/>
                <a:gd fmla="*/ 96 h 111" name="T79"/>
                <a:gd fmla="*/ 215 w 308" name="T80"/>
                <a:gd fmla="*/ 93 h 111" name="T81"/>
                <a:gd fmla="*/ 241 w 308" name="T82"/>
                <a:gd fmla="*/ 89 h 111" name="T83"/>
                <a:gd fmla="*/ 270 w 308" name="T84"/>
                <a:gd fmla="*/ 89 h 111" name="T85"/>
                <a:gd fmla="*/ 296 w 308" name="T86"/>
                <a:gd fmla="*/ 85 h 111" name="T87"/>
                <a:gd fmla="*/ 304 w 308" name="T88"/>
                <a:gd fmla="*/ 82 h 111" name="T89"/>
                <a:gd fmla="*/ 296 w 308" name="T90"/>
                <a:gd fmla="*/ 63 h 111" name="T91"/>
                <a:gd fmla="*/ 293 w 308" name="T92"/>
                <a:gd fmla="*/ 44 h 111" name="T93"/>
                <a:gd fmla="*/ 293 w 308" name="T94"/>
                <a:gd fmla="*/ 33 h 111" name="T95"/>
                <a:gd fmla="*/ 278 w 308" name="T96"/>
                <a:gd fmla="*/ 19 h 111" name="T97"/>
                <a:gd fmla="*/ 259 w 308" name="T98"/>
                <a:gd fmla="*/ 7 h 111" name="T99"/>
                <a:gd fmla="*/ 248 w 308" name="T100"/>
                <a:gd fmla="*/ 4 h 111" name="T101"/>
                <a:gd fmla="*/ 37 w 308" name="T102"/>
                <a:gd fmla="*/ 100 h 111" name="T103"/>
                <a:gd fmla="*/ 8 w 308" name="T104"/>
                <a:gd fmla="*/ 33 h 111"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10" w="308">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72" name="Freeform 80"/>
            <p:cNvSpPr/>
            <p:nvPr/>
          </p:nvSpPr>
          <p:spPr bwMode="auto">
            <a:xfrm>
              <a:off x="5088158" y="2418143"/>
              <a:ext cx="205861" cy="181415"/>
            </a:xfrm>
            <a:custGeom>
              <a:gdLst>
                <a:gd fmla="*/ 160 w 160" name="T0"/>
                <a:gd fmla="*/ 118 h 141" name="T1"/>
                <a:gd fmla="*/ 152 w 160" name="T2"/>
                <a:gd fmla="*/ 115 h 141" name="T3"/>
                <a:gd fmla="*/ 145 w 160" name="T4"/>
                <a:gd fmla="*/ 107 h 141" name="T5"/>
                <a:gd fmla="*/ 145 w 160" name="T6"/>
                <a:gd fmla="*/ 100 h 141" name="T7"/>
                <a:gd fmla="*/ 145 w 160" name="T8"/>
                <a:gd fmla="*/ 89 h 141" name="T9"/>
                <a:gd fmla="*/ 137 w 160" name="T10"/>
                <a:gd fmla="*/ 81 h 141" name="T11"/>
                <a:gd fmla="*/ 134 w 160" name="T12"/>
                <a:gd fmla="*/ 81 h 141" name="T13"/>
                <a:gd fmla="*/ 119 w 160" name="T14"/>
                <a:gd fmla="*/ 74 h 141" name="T15"/>
                <a:gd fmla="*/ 115 w 160" name="T16"/>
                <a:gd fmla="*/ 74 h 141" name="T17"/>
                <a:gd fmla="*/ 115 w 160" name="T18"/>
                <a:gd fmla="*/ 70 h 141" name="T19"/>
                <a:gd fmla="*/ 111 w 160" name="T20"/>
                <a:gd fmla="*/ 66 h 141" name="T21"/>
                <a:gd fmla="*/ 108 w 160" name="T22"/>
                <a:gd fmla="*/ 63 h 141" name="T23"/>
                <a:gd fmla="*/ 104 w 160" name="T24"/>
                <a:gd fmla="*/ 59 h 141" name="T25"/>
                <a:gd fmla="*/ 104 w 160" name="T26"/>
                <a:gd fmla="*/ 55 h 141" name="T27"/>
                <a:gd fmla="*/ 104 w 160" name="T28"/>
                <a:gd fmla="*/ 51 h 141" name="T29"/>
                <a:gd fmla="*/ 108 w 160" name="T30"/>
                <a:gd fmla="*/ 44 h 141" name="T31"/>
                <a:gd fmla="*/ 108 w 160" name="T32"/>
                <a:gd fmla="*/ 40 h 141" name="T33"/>
                <a:gd fmla="*/ 111 w 160" name="T34"/>
                <a:gd fmla="*/ 37 h 141" name="T35"/>
                <a:gd fmla="*/ 111 w 160" name="T36"/>
                <a:gd fmla="*/ 29 h 141" name="T37"/>
                <a:gd fmla="*/ 115 w 160" name="T38"/>
                <a:gd fmla="*/ 29 h 141" name="T39"/>
                <a:gd fmla="*/ 115 w 160" name="T40"/>
                <a:gd fmla="*/ 29 h 141" name="T41"/>
                <a:gd fmla="*/ 108 w 160" name="T42"/>
                <a:gd fmla="*/ 26 h 141" name="T43"/>
                <a:gd fmla="*/ 100 w 160" name="T44"/>
                <a:gd fmla="*/ 22 h 141" name="T45"/>
                <a:gd fmla="*/ 97 w 160" name="T46"/>
                <a:gd fmla="*/ 22 h 141" name="T47"/>
                <a:gd fmla="*/ 93 w 160" name="T48"/>
                <a:gd fmla="*/ 14 h 141" name="T49"/>
                <a:gd fmla="*/ 89 w 160" name="T50"/>
                <a:gd fmla="*/ 11 h 141" name="T51"/>
                <a:gd fmla="*/ 86 w 160" name="T52"/>
                <a:gd fmla="*/ 7 h 141" name="T53"/>
                <a:gd fmla="*/ 78 w 160" name="T54"/>
                <a:gd fmla="*/ 7 h 141" name="T55"/>
                <a:gd fmla="*/ 78 w 160" name="T56"/>
                <a:gd fmla="*/ 3 h 141" name="T57"/>
                <a:gd fmla="*/ 71 w 160" name="T58"/>
                <a:gd fmla="*/ 3 h 141" name="T59"/>
                <a:gd fmla="*/ 60 w 160" name="T60"/>
                <a:gd fmla="*/ 0 h 141" name="T61"/>
                <a:gd fmla="*/ 52 w 160" name="T62"/>
                <a:gd fmla="*/ 3 h 141" name="T63"/>
                <a:gd fmla="*/ 48 w 160" name="T64"/>
                <a:gd fmla="*/ 7 h 141" name="T65"/>
                <a:gd fmla="*/ 45 w 160" name="T66"/>
                <a:gd fmla="*/ 11 h 141" name="T67"/>
                <a:gd fmla="*/ 34 w 160" name="T68"/>
                <a:gd fmla="*/ 14 h 141" name="T69"/>
                <a:gd fmla="*/ 34 w 160" name="T70"/>
                <a:gd fmla="*/ 22 h 141" name="T71"/>
                <a:gd fmla="*/ 34 w 160" name="T72"/>
                <a:gd fmla="*/ 33 h 141" name="T73"/>
                <a:gd fmla="*/ 34 w 160" name="T74"/>
                <a:gd fmla="*/ 40 h 141" name="T75"/>
                <a:gd fmla="*/ 30 w 160" name="T76"/>
                <a:gd fmla="*/ 48 h 141" name="T77"/>
                <a:gd fmla="*/ 0 w 160" name="T78"/>
                <a:gd fmla="*/ 70 h 141" name="T79"/>
                <a:gd fmla="*/ 0 w 160" name="T80"/>
                <a:gd fmla="*/ 70 h 141" name="T81"/>
                <a:gd fmla="*/ 23 w 160" name="T82"/>
                <a:gd fmla="*/ 92 h 141" name="T83"/>
                <a:gd fmla="*/ 130 w 160" name="T84"/>
                <a:gd fmla="*/ 141 h 141" name="T85"/>
                <a:gd fmla="*/ 137 w 160" name="T86"/>
                <a:gd fmla="*/ 126 h 141" name="T87"/>
                <a:gd fmla="*/ 152 w 160" name="T88"/>
                <a:gd fmla="*/ 126 h 141" name="T89"/>
                <a:gd fmla="*/ 156 w 160" name="T90"/>
                <a:gd fmla="*/ 126 h 141" name="T91"/>
                <a:gd fmla="*/ 160 w 160" name="T92"/>
                <a:gd fmla="*/ 122 h 141"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41" w="160">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73" name="Freeform 81"/>
            <p:cNvSpPr/>
            <p:nvPr/>
          </p:nvSpPr>
          <p:spPr bwMode="auto">
            <a:xfrm>
              <a:off x="5255421" y="2575112"/>
              <a:ext cx="38599" cy="33452"/>
            </a:xfrm>
            <a:custGeom>
              <a:gdLst>
                <a:gd fmla="*/ 0 w 30" name="T0"/>
                <a:gd fmla="*/ 19 h 26" name="T1"/>
                <a:gd fmla="*/ 4 w 30" name="T2"/>
                <a:gd fmla="*/ 11 h 26" name="T3"/>
                <a:gd fmla="*/ 7 w 30" name="T4"/>
                <a:gd fmla="*/ 4 h 26" name="T5"/>
                <a:gd fmla="*/ 15 w 30" name="T6"/>
                <a:gd fmla="*/ 0 h 26" name="T7"/>
                <a:gd fmla="*/ 22 w 30" name="T8"/>
                <a:gd fmla="*/ 4 h 26" name="T9"/>
                <a:gd fmla="*/ 26 w 30" name="T10"/>
                <a:gd fmla="*/ 4 h 26" name="T11"/>
                <a:gd fmla="*/ 26 w 30" name="T12"/>
                <a:gd fmla="*/ 4 h 26" name="T13"/>
                <a:gd fmla="*/ 26 w 30" name="T14"/>
                <a:gd fmla="*/ 4 h 26" name="T15"/>
                <a:gd fmla="*/ 26 w 30" name="T16"/>
                <a:gd fmla="*/ 11 h 26" name="T17"/>
                <a:gd fmla="*/ 18 w 30" name="T18"/>
                <a:gd fmla="*/ 11 h 26" name="T19"/>
                <a:gd fmla="*/ 26 w 30" name="T20"/>
                <a:gd fmla="*/ 15 h 26" name="T21"/>
                <a:gd fmla="*/ 26 w 30" name="T22"/>
                <a:gd fmla="*/ 15 h 26" name="T23"/>
                <a:gd fmla="*/ 26 w 30" name="T24"/>
                <a:gd fmla="*/ 15 h 26" name="T25"/>
                <a:gd fmla="*/ 26 w 30" name="T26"/>
                <a:gd fmla="*/ 19 h 26" name="T27"/>
                <a:gd fmla="*/ 30 w 30" name="T28"/>
                <a:gd fmla="*/ 22 h 26" name="T29"/>
                <a:gd fmla="*/ 26 w 30" name="T30"/>
                <a:gd fmla="*/ 22 h 26" name="T31"/>
                <a:gd fmla="*/ 26 w 30" name="T32"/>
                <a:gd fmla="*/ 22 h 26" name="T33"/>
                <a:gd fmla="*/ 30 w 30" name="T34"/>
                <a:gd fmla="*/ 22 h 26" name="T35"/>
                <a:gd fmla="*/ 18 w 30" name="T36"/>
                <a:gd fmla="*/ 26 h 26" name="T37"/>
                <a:gd fmla="*/ 18 w 30" name="T38"/>
                <a:gd fmla="*/ 22 h 26" name="T39"/>
                <a:gd fmla="*/ 4 w 30" name="T40"/>
                <a:gd fmla="*/ 19 h 26" name="T41"/>
                <a:gd fmla="*/ 0 w 30" name="T42"/>
                <a:gd fmla="*/ 19 h 2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6" w="30">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74" name="Freeform 82"/>
            <p:cNvSpPr/>
            <p:nvPr/>
          </p:nvSpPr>
          <p:spPr bwMode="auto">
            <a:xfrm>
              <a:off x="4950488" y="2460603"/>
              <a:ext cx="47606" cy="23159"/>
            </a:xfrm>
            <a:custGeom>
              <a:gdLst>
                <a:gd fmla="*/ 4 w 37" name="T0"/>
                <a:gd fmla="*/ 18 h 18" name="T1"/>
                <a:gd fmla="*/ 0 w 37" name="T2"/>
                <a:gd fmla="*/ 15 h 18" name="T3"/>
                <a:gd fmla="*/ 0 w 37" name="T4"/>
                <a:gd fmla="*/ 15 h 18" name="T5"/>
                <a:gd fmla="*/ 0 w 37" name="T6"/>
                <a:gd fmla="*/ 11 h 18" name="T7"/>
                <a:gd fmla="*/ 0 w 37" name="T8"/>
                <a:gd fmla="*/ 11 h 18" name="T9"/>
                <a:gd fmla="*/ 4 w 37" name="T10"/>
                <a:gd fmla="*/ 7 h 18" name="T11"/>
                <a:gd fmla="*/ 7 w 37" name="T12"/>
                <a:gd fmla="*/ 7 h 18" name="T13"/>
                <a:gd fmla="*/ 7 w 37" name="T14"/>
                <a:gd fmla="*/ 7 h 18" name="T15"/>
                <a:gd fmla="*/ 7 w 37" name="T16"/>
                <a:gd fmla="*/ 7 h 18" name="T17"/>
                <a:gd fmla="*/ 11 w 37" name="T18"/>
                <a:gd fmla="*/ 4 h 18" name="T19"/>
                <a:gd fmla="*/ 11 w 37" name="T20"/>
                <a:gd fmla="*/ 4 h 18" name="T21"/>
                <a:gd fmla="*/ 15 w 37" name="T22"/>
                <a:gd fmla="*/ 7 h 18" name="T23"/>
                <a:gd fmla="*/ 18 w 37" name="T24"/>
                <a:gd fmla="*/ 7 h 18" name="T25"/>
                <a:gd fmla="*/ 26 w 37" name="T26"/>
                <a:gd fmla="*/ 4 h 18" name="T27"/>
                <a:gd fmla="*/ 33 w 37" name="T28"/>
                <a:gd fmla="*/ 0 h 18" name="T29"/>
                <a:gd fmla="*/ 33 w 37" name="T30"/>
                <a:gd fmla="*/ 0 h 18" name="T31"/>
                <a:gd fmla="*/ 37 w 37" name="T32"/>
                <a:gd fmla="*/ 0 h 18" name="T33"/>
                <a:gd fmla="*/ 33 w 37" name="T34"/>
                <a:gd fmla="*/ 4 h 18" name="T35"/>
                <a:gd fmla="*/ 30 w 37" name="T36"/>
                <a:gd fmla="*/ 4 h 18" name="T37"/>
                <a:gd fmla="*/ 26 w 37" name="T38"/>
                <a:gd fmla="*/ 7 h 18" name="T39"/>
                <a:gd fmla="*/ 26 w 37" name="T40"/>
                <a:gd fmla="*/ 11 h 18" name="T41"/>
                <a:gd fmla="*/ 26 w 37" name="T42"/>
                <a:gd fmla="*/ 15 h 18" name="T43"/>
                <a:gd fmla="*/ 22 w 37" name="T44"/>
                <a:gd fmla="*/ 15 h 18" name="T45"/>
                <a:gd fmla="*/ 18 w 37" name="T46"/>
                <a:gd fmla="*/ 15 h 18" name="T47"/>
                <a:gd fmla="*/ 18 w 37" name="T48"/>
                <a:gd fmla="*/ 18 h 18" name="T49"/>
                <a:gd fmla="*/ 15 w 37" name="T50"/>
                <a:gd fmla="*/ 18 h 18" name="T51"/>
                <a:gd fmla="*/ 11 w 37" name="T52"/>
                <a:gd fmla="*/ 18 h 18" name="T53"/>
                <a:gd fmla="*/ 11 w 37" name="T54"/>
                <a:gd fmla="*/ 18 h 18" name="T55"/>
                <a:gd fmla="*/ 4 w 37" name="T56"/>
                <a:gd fmla="*/ 18 h 18"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8" w="37">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75" name="Freeform 83"/>
            <p:cNvSpPr/>
            <p:nvPr/>
          </p:nvSpPr>
          <p:spPr bwMode="auto">
            <a:xfrm>
              <a:off x="5017394" y="2422004"/>
              <a:ext cx="132523" cy="110650"/>
            </a:xfrm>
            <a:custGeom>
              <a:gdLst>
                <a:gd fmla="*/ 85 w 103" name="T0"/>
                <a:gd fmla="*/ 48 h 86" name="T1"/>
                <a:gd fmla="*/ 89 w 103" name="T2"/>
                <a:gd fmla="*/ 41 h 86" name="T3"/>
                <a:gd fmla="*/ 89 w 103" name="T4"/>
                <a:gd fmla="*/ 37 h 86" name="T5"/>
                <a:gd fmla="*/ 89 w 103" name="T6"/>
                <a:gd fmla="*/ 26 h 86" name="T7"/>
                <a:gd fmla="*/ 89 w 103" name="T8"/>
                <a:gd fmla="*/ 15 h 86" name="T9"/>
                <a:gd fmla="*/ 96 w 103" name="T10"/>
                <a:gd fmla="*/ 8 h 86" name="T11"/>
                <a:gd fmla="*/ 100 w 103" name="T12"/>
                <a:gd fmla="*/ 8 h 86" name="T13"/>
                <a:gd fmla="*/ 100 w 103" name="T14"/>
                <a:gd fmla="*/ 0 h 86" name="T15"/>
                <a:gd fmla="*/ 89 w 103" name="T16"/>
                <a:gd fmla="*/ 4 h 86" name="T17"/>
                <a:gd fmla="*/ 78 w 103" name="T18"/>
                <a:gd fmla="*/ 4 h 86" name="T19"/>
                <a:gd fmla="*/ 70 w 103" name="T20"/>
                <a:gd fmla="*/ 4 h 86" name="T21"/>
                <a:gd fmla="*/ 63 w 103" name="T22"/>
                <a:gd fmla="*/ 8 h 86" name="T23"/>
                <a:gd fmla="*/ 55 w 103" name="T24"/>
                <a:gd fmla="*/ 11 h 86" name="T25"/>
                <a:gd fmla="*/ 48 w 103" name="T26"/>
                <a:gd fmla="*/ 8 h 86" name="T27"/>
                <a:gd fmla="*/ 37 w 103" name="T28"/>
                <a:gd fmla="*/ 8 h 86" name="T29"/>
                <a:gd fmla="*/ 33 w 103" name="T30"/>
                <a:gd fmla="*/ 11 h 86" name="T31"/>
                <a:gd fmla="*/ 22 w 103" name="T32"/>
                <a:gd fmla="*/ 11 h 86" name="T33"/>
                <a:gd fmla="*/ 15 w 103" name="T34"/>
                <a:gd fmla="*/ 11 h 86" name="T35"/>
                <a:gd fmla="*/ 11 w 103" name="T36"/>
                <a:gd fmla="*/ 19 h 86" name="T37"/>
                <a:gd fmla="*/ 11 w 103" name="T38"/>
                <a:gd fmla="*/ 23 h 86" name="T39"/>
                <a:gd fmla="*/ 4 w 103" name="T40"/>
                <a:gd fmla="*/ 23 h 86" name="T41"/>
                <a:gd fmla="*/ 0 w 103" name="T42"/>
                <a:gd fmla="*/ 26 h 86" name="T43"/>
                <a:gd fmla="*/ 4 w 103" name="T44"/>
                <a:gd fmla="*/ 34 h 86" name="T45"/>
                <a:gd fmla="*/ 4 w 103" name="T46"/>
                <a:gd fmla="*/ 41 h 86" name="T47"/>
                <a:gd fmla="*/ 11 w 103" name="T48"/>
                <a:gd fmla="*/ 48 h 86" name="T49"/>
                <a:gd fmla="*/ 15 w 103" name="T50"/>
                <a:gd fmla="*/ 52 h 86" name="T51"/>
                <a:gd fmla="*/ 15 w 103" name="T52"/>
                <a:gd fmla="*/ 60 h 86" name="T53"/>
                <a:gd fmla="*/ 15 w 103" name="T54"/>
                <a:gd fmla="*/ 60 h 86" name="T55"/>
                <a:gd fmla="*/ 7 w 103" name="T56"/>
                <a:gd fmla="*/ 63 h 86" name="T57"/>
                <a:gd fmla="*/ 7 w 103" name="T58"/>
                <a:gd fmla="*/ 67 h 86" name="T59"/>
                <a:gd fmla="*/ 7 w 103" name="T60"/>
                <a:gd fmla="*/ 71 h 86" name="T61"/>
                <a:gd fmla="*/ 7 w 103" name="T62"/>
                <a:gd fmla="*/ 78 h 86" name="T63"/>
                <a:gd fmla="*/ 15 w 103" name="T64"/>
                <a:gd fmla="*/ 82 h 86" name="T65"/>
                <a:gd fmla="*/ 18 w 103" name="T66"/>
                <a:gd fmla="*/ 86 h 86" name="T67"/>
                <a:gd fmla="*/ 55 w 103" name="T68"/>
                <a:gd fmla="*/ 67 h 86"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86" w="103">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76" name="Freeform 84"/>
            <p:cNvSpPr/>
            <p:nvPr/>
          </p:nvSpPr>
          <p:spPr bwMode="auto">
            <a:xfrm>
              <a:off x="4992949" y="2508208"/>
              <a:ext cx="33452" cy="86205"/>
            </a:xfrm>
            <a:custGeom>
              <a:gdLst>
                <a:gd fmla="*/ 15 w 26" name="T0"/>
                <a:gd fmla="*/ 67 h 67" name="T1"/>
                <a:gd fmla="*/ 19 w 26" name="T2"/>
                <a:gd fmla="*/ 63 h 67" name="T3"/>
                <a:gd fmla="*/ 19 w 26" name="T4"/>
                <a:gd fmla="*/ 63 h 67" name="T5"/>
                <a:gd fmla="*/ 19 w 26" name="T6"/>
                <a:gd fmla="*/ 63 h 67" name="T7"/>
                <a:gd fmla="*/ 19 w 26" name="T8"/>
                <a:gd fmla="*/ 59 h 67" name="T9"/>
                <a:gd fmla="*/ 19 w 26" name="T10"/>
                <a:gd fmla="*/ 56 h 67" name="T11"/>
                <a:gd fmla="*/ 19 w 26" name="T12"/>
                <a:gd fmla="*/ 52 h 67" name="T13"/>
                <a:gd fmla="*/ 19 w 26" name="T14"/>
                <a:gd fmla="*/ 48 h 67" name="T15"/>
                <a:gd fmla="*/ 23 w 26" name="T16"/>
                <a:gd fmla="*/ 48 h 67" name="T17"/>
                <a:gd fmla="*/ 23 w 26" name="T18"/>
                <a:gd fmla="*/ 45 h 67" name="T19"/>
                <a:gd fmla="*/ 23 w 26" name="T20"/>
                <a:gd fmla="*/ 41 h 67" name="T21"/>
                <a:gd fmla="*/ 23 w 26" name="T22"/>
                <a:gd fmla="*/ 41 h 67" name="T23"/>
                <a:gd fmla="*/ 23 w 26" name="T24"/>
                <a:gd fmla="*/ 33 h 67" name="T25"/>
                <a:gd fmla="*/ 23 w 26" name="T26"/>
                <a:gd fmla="*/ 33 h 67" name="T27"/>
                <a:gd fmla="*/ 19 w 26" name="T28"/>
                <a:gd fmla="*/ 33 h 67" name="T29"/>
                <a:gd fmla="*/ 15 w 26" name="T30"/>
                <a:gd fmla="*/ 33 h 67" name="T31"/>
                <a:gd fmla="*/ 15 w 26" name="T32"/>
                <a:gd fmla="*/ 33 h 67" name="T33"/>
                <a:gd fmla="*/ 15 w 26" name="T34"/>
                <a:gd fmla="*/ 30 h 67" name="T35"/>
                <a:gd fmla="*/ 15 w 26" name="T36"/>
                <a:gd fmla="*/ 22 h 67" name="T37"/>
                <a:gd fmla="*/ 15 w 26" name="T38"/>
                <a:gd fmla="*/ 19 h 67" name="T39"/>
                <a:gd fmla="*/ 15 w 26" name="T40"/>
                <a:gd fmla="*/ 15 h 67" name="T41"/>
                <a:gd fmla="*/ 19 w 26" name="T42"/>
                <a:gd fmla="*/ 15 h 67" name="T43"/>
                <a:gd fmla="*/ 19 w 26" name="T44"/>
                <a:gd fmla="*/ 19 h 67" name="T45"/>
                <a:gd fmla="*/ 23 w 26" name="T46"/>
                <a:gd fmla="*/ 19 h 67" name="T47"/>
                <a:gd fmla="*/ 23 w 26" name="T48"/>
                <a:gd fmla="*/ 19 h 67" name="T49"/>
                <a:gd fmla="*/ 23 w 26" name="T50"/>
                <a:gd fmla="*/ 15 h 67" name="T51"/>
                <a:gd fmla="*/ 23 w 26" name="T52"/>
                <a:gd fmla="*/ 15 h 67" name="T53"/>
                <a:gd fmla="*/ 23 w 26" name="T54"/>
                <a:gd fmla="*/ 15 h 67" name="T55"/>
                <a:gd fmla="*/ 23 w 26" name="T56"/>
                <a:gd fmla="*/ 11 h 67" name="T57"/>
                <a:gd fmla="*/ 23 w 26" name="T58"/>
                <a:gd fmla="*/ 7 h 67" name="T59"/>
                <a:gd fmla="*/ 23 w 26" name="T60"/>
                <a:gd fmla="*/ 4 h 67" name="T61"/>
                <a:gd fmla="*/ 26 w 26" name="T62"/>
                <a:gd fmla="*/ 0 h 67" name="T63"/>
                <a:gd fmla="*/ 23 w 26" name="T64"/>
                <a:gd fmla="*/ 0 h 67" name="T65"/>
                <a:gd fmla="*/ 23 w 26" name="T66"/>
                <a:gd fmla="*/ 4 h 67" name="T67"/>
                <a:gd fmla="*/ 15 w 26" name="T68"/>
                <a:gd fmla="*/ 4 h 67" name="T69"/>
                <a:gd fmla="*/ 15 w 26" name="T70"/>
                <a:gd fmla="*/ 4 h 67" name="T71"/>
                <a:gd fmla="*/ 11 w 26" name="T72"/>
                <a:gd fmla="*/ 7 h 67" name="T73"/>
                <a:gd fmla="*/ 8 w 26" name="T74"/>
                <a:gd fmla="*/ 19 h 67" name="T75"/>
                <a:gd fmla="*/ 4 w 26" name="T76"/>
                <a:gd fmla="*/ 26 h 67" name="T77"/>
                <a:gd fmla="*/ 0 w 26" name="T78"/>
                <a:gd fmla="*/ 33 h 67" name="T79"/>
                <a:gd fmla="*/ 0 w 26" name="T80"/>
                <a:gd fmla="*/ 33 h 67" name="T81"/>
                <a:gd fmla="*/ 4 w 26" name="T82"/>
                <a:gd fmla="*/ 37 h 67" name="T83"/>
                <a:gd fmla="*/ 8 w 26" name="T84"/>
                <a:gd fmla="*/ 45 h 67" name="T85"/>
                <a:gd fmla="*/ 11 w 26" name="T86"/>
                <a:gd fmla="*/ 52 h 67" name="T87"/>
                <a:gd fmla="*/ 15 w 26" name="T88"/>
                <a:gd fmla="*/ 59 h 67" name="T89"/>
                <a:gd fmla="*/ 11 w 26" name="T90"/>
                <a:gd fmla="*/ 63 h 67" name="T91"/>
                <a:gd fmla="*/ 15 w 26" name="T92"/>
                <a:gd fmla="*/ 67 h 67"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67" w="26">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77" name="Freeform 85"/>
            <p:cNvSpPr/>
            <p:nvPr/>
          </p:nvSpPr>
          <p:spPr bwMode="auto">
            <a:xfrm>
              <a:off x="5022541" y="2508208"/>
              <a:ext cx="9007" cy="19300"/>
            </a:xfrm>
            <a:custGeom>
              <a:gdLst>
                <a:gd fmla="*/ 0 w 7" name="T0"/>
                <a:gd fmla="*/ 15 h 15" name="T1"/>
                <a:gd fmla="*/ 0 w 7" name="T2"/>
                <a:gd fmla="*/ 15 h 15" name="T3"/>
                <a:gd fmla="*/ 0 w 7" name="T4"/>
                <a:gd fmla="*/ 11 h 15" name="T5"/>
                <a:gd fmla="*/ 0 w 7" name="T6"/>
                <a:gd fmla="*/ 7 h 15" name="T7"/>
                <a:gd fmla="*/ 0 w 7" name="T8"/>
                <a:gd fmla="*/ 4 h 15" name="T9"/>
                <a:gd fmla="*/ 3 w 7" name="T10"/>
                <a:gd fmla="*/ 0 h 15" name="T11"/>
                <a:gd fmla="*/ 3 w 7" name="T12"/>
                <a:gd fmla="*/ 0 h 15" name="T13"/>
                <a:gd fmla="*/ 3 w 7" name="T14"/>
                <a:gd fmla="*/ 4 h 15" name="T15"/>
                <a:gd fmla="*/ 3 w 7" name="T16"/>
                <a:gd fmla="*/ 4 h 15" name="T17"/>
                <a:gd fmla="*/ 7 w 7" name="T18"/>
                <a:gd fmla="*/ 11 h 15" name="T19"/>
                <a:gd fmla="*/ 3 w 7" name="T20"/>
                <a:gd fmla="*/ 11 h 15" name="T21"/>
                <a:gd fmla="*/ 3 w 7" name="T22"/>
                <a:gd fmla="*/ 11 h 15" name="T23"/>
                <a:gd fmla="*/ 3 w 7" name="T24"/>
                <a:gd fmla="*/ 15 h 15" name="T25"/>
                <a:gd fmla="*/ 0 w 7" name="T26"/>
                <a:gd fmla="*/ 15 h 15" name="T27"/>
                <a:gd fmla="*/ 0 w 7" name="T28"/>
                <a:gd fmla="*/ 15 h 1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5" w="7">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78" name="Freeform 86"/>
            <p:cNvSpPr/>
            <p:nvPr/>
          </p:nvSpPr>
          <p:spPr bwMode="auto">
            <a:xfrm>
              <a:off x="5012246" y="2527507"/>
              <a:ext cx="10293" cy="23159"/>
            </a:xfrm>
            <a:custGeom>
              <a:gdLst>
                <a:gd fmla="*/ 8 w 8" name="T0"/>
                <a:gd fmla="*/ 18 h 18" name="T1"/>
                <a:gd fmla="*/ 4 w 8" name="T2"/>
                <a:gd fmla="*/ 18 h 18" name="T3"/>
                <a:gd fmla="*/ 0 w 8" name="T4"/>
                <a:gd fmla="*/ 18 h 18" name="T5"/>
                <a:gd fmla="*/ 0 w 8" name="T6"/>
                <a:gd fmla="*/ 18 h 18" name="T7"/>
                <a:gd fmla="*/ 0 w 8" name="T8"/>
                <a:gd fmla="*/ 15 h 18" name="T9"/>
                <a:gd fmla="*/ 0 w 8" name="T10"/>
                <a:gd fmla="*/ 7 h 18" name="T11"/>
                <a:gd fmla="*/ 0 w 8" name="T12"/>
                <a:gd fmla="*/ 4 h 18" name="T13"/>
                <a:gd fmla="*/ 0 w 8" name="T14"/>
                <a:gd fmla="*/ 0 h 18" name="T15"/>
                <a:gd fmla="*/ 4 w 8" name="T16"/>
                <a:gd fmla="*/ 0 h 18" name="T17"/>
                <a:gd fmla="*/ 4 w 8" name="T18"/>
                <a:gd fmla="*/ 4 h 18" name="T19"/>
                <a:gd fmla="*/ 8 w 8" name="T20"/>
                <a:gd fmla="*/ 4 h 18" name="T21"/>
                <a:gd fmla="*/ 8 w 8" name="T22"/>
                <a:gd fmla="*/ 4 h 18" name="T23"/>
                <a:gd fmla="*/ 8 w 8" name="T24"/>
                <a:gd fmla="*/ 4 h 18" name="T25"/>
                <a:gd fmla="*/ 8 w 8" name="T26"/>
                <a:gd fmla="*/ 4 h 18" name="T27"/>
                <a:gd fmla="*/ 8 w 8" name="T28"/>
                <a:gd fmla="*/ 7 h 18" name="T29"/>
                <a:gd fmla="*/ 8 w 8" name="T30"/>
                <a:gd fmla="*/ 11 h 18" name="T31"/>
                <a:gd fmla="*/ 8 w 8" name="T32"/>
                <a:gd fmla="*/ 11 h 18" name="T33"/>
                <a:gd fmla="*/ 8 w 8" name="T34"/>
                <a:gd fmla="*/ 18 h 18" name="T35"/>
                <a:gd fmla="*/ 8 w 8" name="T36"/>
                <a:gd fmla="*/ 18 h 1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8" w="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79" name="Freeform 87"/>
            <p:cNvSpPr/>
            <p:nvPr/>
          </p:nvSpPr>
          <p:spPr bwMode="auto">
            <a:xfrm>
              <a:off x="5012248" y="2483762"/>
              <a:ext cx="24446" cy="29593"/>
            </a:xfrm>
            <a:custGeom>
              <a:gdLst>
                <a:gd fmla="*/ 0 w 19" name="T0"/>
                <a:gd fmla="*/ 23 h 23" name="T1"/>
                <a:gd fmla="*/ 0 w 19" name="T2"/>
                <a:gd fmla="*/ 23 h 23" name="T3"/>
                <a:gd fmla="*/ 8 w 19" name="T4"/>
                <a:gd fmla="*/ 23 h 23" name="T5"/>
                <a:gd fmla="*/ 8 w 19" name="T6"/>
                <a:gd fmla="*/ 19 h 23" name="T7"/>
                <a:gd fmla="*/ 11 w 19" name="T8"/>
                <a:gd fmla="*/ 19 h 23" name="T9"/>
                <a:gd fmla="*/ 11 w 19" name="T10"/>
                <a:gd fmla="*/ 15 h 23" name="T11"/>
                <a:gd fmla="*/ 15 w 19" name="T12"/>
                <a:gd fmla="*/ 12 h 23" name="T13"/>
                <a:gd fmla="*/ 19 w 19" name="T14"/>
                <a:gd fmla="*/ 12 h 23" name="T15"/>
                <a:gd fmla="*/ 19 w 19" name="T16"/>
                <a:gd fmla="*/ 12 h 23" name="T17"/>
                <a:gd fmla="*/ 19 w 19" name="T18"/>
                <a:gd fmla="*/ 12 h 23" name="T19"/>
                <a:gd fmla="*/ 19 w 19" name="T20"/>
                <a:gd fmla="*/ 8 h 23" name="T21"/>
                <a:gd fmla="*/ 19 w 19" name="T22"/>
                <a:gd fmla="*/ 4 h 23" name="T23"/>
                <a:gd fmla="*/ 15 w 19" name="T24"/>
                <a:gd fmla="*/ 4 h 23" name="T25"/>
                <a:gd fmla="*/ 15 w 19" name="T26"/>
                <a:gd fmla="*/ 0 h 23" name="T27"/>
                <a:gd fmla="*/ 8 w 19" name="T28"/>
                <a:gd fmla="*/ 0 h 23" name="T29"/>
                <a:gd fmla="*/ 8 w 19" name="T30"/>
                <a:gd fmla="*/ 0 h 23" name="T31"/>
                <a:gd fmla="*/ 8 w 19" name="T32"/>
                <a:gd fmla="*/ 0 h 23" name="T33"/>
                <a:gd fmla="*/ 4 w 19" name="T34"/>
                <a:gd fmla="*/ 12 h 23" name="T35"/>
                <a:gd fmla="*/ 4 w 19" name="T36"/>
                <a:gd fmla="*/ 15 h 23" name="T37"/>
                <a:gd fmla="*/ 0 w 19" name="T38"/>
                <a:gd fmla="*/ 19 h 23" name="T39"/>
                <a:gd fmla="*/ 0 w 19" name="T40"/>
                <a:gd fmla="*/ 23 h 23" name="T41"/>
                <a:gd fmla="*/ 0 w 19" name="T42"/>
                <a:gd fmla="*/ 23 h 2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23" w="19">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80" name="Freeform 88"/>
            <p:cNvSpPr/>
            <p:nvPr/>
          </p:nvSpPr>
          <p:spPr bwMode="auto">
            <a:xfrm>
              <a:off x="5012247" y="2508208"/>
              <a:ext cx="86205" cy="95211"/>
            </a:xfrm>
            <a:custGeom>
              <a:gdLst>
                <a:gd fmla="*/ 4 w 67" name="T0"/>
                <a:gd fmla="*/ 63 h 74" name="T1"/>
                <a:gd fmla="*/ 4 w 67" name="T2"/>
                <a:gd fmla="*/ 63 h 74" name="T3"/>
                <a:gd fmla="*/ 4 w 67" name="T4"/>
                <a:gd fmla="*/ 63 h 74" name="T5"/>
                <a:gd fmla="*/ 4 w 67" name="T6"/>
                <a:gd fmla="*/ 59 h 74" name="T7"/>
                <a:gd fmla="*/ 4 w 67" name="T8"/>
                <a:gd fmla="*/ 56 h 74" name="T9"/>
                <a:gd fmla="*/ 4 w 67" name="T10"/>
                <a:gd fmla="*/ 52 h 74" name="T11"/>
                <a:gd fmla="*/ 4 w 67" name="T12"/>
                <a:gd fmla="*/ 48 h 74" name="T13"/>
                <a:gd fmla="*/ 8 w 67" name="T14"/>
                <a:gd fmla="*/ 48 h 74" name="T15"/>
                <a:gd fmla="*/ 8 w 67" name="T16"/>
                <a:gd fmla="*/ 45 h 74" name="T17"/>
                <a:gd fmla="*/ 8 w 67" name="T18"/>
                <a:gd fmla="*/ 41 h 74" name="T19"/>
                <a:gd fmla="*/ 8 w 67" name="T20"/>
                <a:gd fmla="*/ 41 h 74" name="T21"/>
                <a:gd fmla="*/ 8 w 67" name="T22"/>
                <a:gd fmla="*/ 26 h 74" name="T23"/>
                <a:gd fmla="*/ 8 w 67" name="T24"/>
                <a:gd fmla="*/ 26 h 74" name="T25"/>
                <a:gd fmla="*/ 8 w 67" name="T26"/>
                <a:gd fmla="*/ 22 h 74" name="T27"/>
                <a:gd fmla="*/ 8 w 67" name="T28"/>
                <a:gd fmla="*/ 19 h 74" name="T29"/>
                <a:gd fmla="*/ 8 w 67" name="T30"/>
                <a:gd fmla="*/ 19 h 74" name="T31"/>
                <a:gd fmla="*/ 8 w 67" name="T32"/>
                <a:gd fmla="*/ 15 h 74" name="T33"/>
                <a:gd fmla="*/ 8 w 67" name="T34"/>
                <a:gd fmla="*/ 15 h 74" name="T35"/>
                <a:gd fmla="*/ 11 w 67" name="T36"/>
                <a:gd fmla="*/ 15 h 74" name="T37"/>
                <a:gd fmla="*/ 11 w 67" name="T38"/>
                <a:gd fmla="*/ 11 h 74" name="T39"/>
                <a:gd fmla="*/ 15 w 67" name="T40"/>
                <a:gd fmla="*/ 11 h 74" name="T41"/>
                <a:gd fmla="*/ 19 w 67" name="T42"/>
                <a:gd fmla="*/ 15 h 74" name="T43"/>
                <a:gd fmla="*/ 22 w 67" name="T44"/>
                <a:gd fmla="*/ 19 h 74" name="T45"/>
                <a:gd fmla="*/ 22 w 67" name="T46"/>
                <a:gd fmla="*/ 19 h 74" name="T47"/>
                <a:gd fmla="*/ 26 w 67" name="T48"/>
                <a:gd fmla="*/ 19 h 74" name="T49"/>
                <a:gd fmla="*/ 59 w 67" name="T50"/>
                <a:gd fmla="*/ 0 h 74" name="T51"/>
                <a:gd fmla="*/ 67 w 67" name="T52"/>
                <a:gd fmla="*/ 19 h 74" name="T53"/>
                <a:gd fmla="*/ 67 w 67" name="T54"/>
                <a:gd fmla="*/ 19 h 74" name="T55"/>
                <a:gd fmla="*/ 59 w 67" name="T56"/>
                <a:gd fmla="*/ 26 h 74" name="T57"/>
                <a:gd fmla="*/ 37 w 67" name="T58"/>
                <a:gd fmla="*/ 30 h 74" name="T59"/>
                <a:gd fmla="*/ 56 w 67" name="T60"/>
                <a:gd fmla="*/ 48 h 74" name="T61"/>
                <a:gd fmla="*/ 48 w 67" name="T62"/>
                <a:gd fmla="*/ 56 h 74" name="T63"/>
                <a:gd fmla="*/ 48 w 67" name="T64"/>
                <a:gd fmla="*/ 63 h 74" name="T65"/>
                <a:gd fmla="*/ 33 w 67" name="T66"/>
                <a:gd fmla="*/ 63 h 74" name="T67"/>
                <a:gd fmla="*/ 22 w 67" name="T68"/>
                <a:gd fmla="*/ 74 h 74" name="T69"/>
                <a:gd fmla="*/ 8 w 67" name="T70"/>
                <a:gd fmla="*/ 71 h 74" name="T71"/>
                <a:gd fmla="*/ 0 w 67" name="T72"/>
                <a:gd fmla="*/ 71 h 74" name="T73"/>
                <a:gd fmla="*/ 0 w 67" name="T74"/>
                <a:gd fmla="*/ 71 h 74" name="T75"/>
                <a:gd fmla="*/ 4 w 67" name="T76"/>
                <a:gd fmla="*/ 67 h 74" name="T77"/>
                <a:gd fmla="*/ 4 w 67" name="T78"/>
                <a:gd fmla="*/ 63 h 74" name="T79"/>
                <a:gd fmla="*/ 4 w 67" name="T80"/>
                <a:gd fmla="*/ 63 h 74"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74" w="67">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81" name="Freeform 89"/>
            <p:cNvSpPr/>
            <p:nvPr/>
          </p:nvSpPr>
          <p:spPr bwMode="auto">
            <a:xfrm>
              <a:off x="5012246" y="2532654"/>
              <a:ext cx="438742" cy="333238"/>
            </a:xfrm>
            <a:custGeom>
              <a:gdLst>
                <a:gd fmla="*/ 207 w 341" name="T0"/>
                <a:gd fmla="*/ 55 h 259" name="T1"/>
                <a:gd fmla="*/ 82 w 341" name="T2"/>
                <a:gd fmla="*/ 3 h 259" name="T3"/>
                <a:gd fmla="*/ 37 w 341" name="T4"/>
                <a:gd fmla="*/ 11 h 259" name="T5"/>
                <a:gd fmla="*/ 48 w 341" name="T6"/>
                <a:gd fmla="*/ 44 h 259" name="T7"/>
                <a:gd fmla="*/ 8 w 341" name="T8"/>
                <a:gd fmla="*/ 52 h 259" name="T9"/>
                <a:gd fmla="*/ 0 w 341" name="T10"/>
                <a:gd fmla="*/ 63 h 259" name="T11"/>
                <a:gd fmla="*/ 0 w 341" name="T12"/>
                <a:gd fmla="*/ 66 h 259" name="T13"/>
                <a:gd fmla="*/ 8 w 341" name="T14"/>
                <a:gd fmla="*/ 70 h 259" name="T15"/>
                <a:gd fmla="*/ 15 w 341" name="T16"/>
                <a:gd fmla="*/ 81 h 259" name="T17"/>
                <a:gd fmla="*/ 22 w 341" name="T18"/>
                <a:gd fmla="*/ 89 h 259" name="T19"/>
                <a:gd fmla="*/ 26 w 341" name="T20"/>
                <a:gd fmla="*/ 96 h 259" name="T21"/>
                <a:gd fmla="*/ 33 w 341" name="T22"/>
                <a:gd fmla="*/ 103 h 259" name="T23"/>
                <a:gd fmla="*/ 41 w 341" name="T24"/>
                <a:gd fmla="*/ 115 h 259" name="T25"/>
                <a:gd fmla="*/ 45 w 341" name="T26"/>
                <a:gd fmla="*/ 122 h 259" name="T27"/>
                <a:gd fmla="*/ 48 w 341" name="T28"/>
                <a:gd fmla="*/ 129 h 259" name="T29"/>
                <a:gd fmla="*/ 56 w 341" name="T30"/>
                <a:gd fmla="*/ 129 h 259" name="T31"/>
                <a:gd fmla="*/ 67 w 341" name="T32"/>
                <a:gd fmla="*/ 141 h 259" name="T33"/>
                <a:gd fmla="*/ 67 w 341" name="T34"/>
                <a:gd fmla="*/ 144 h 259" name="T35"/>
                <a:gd fmla="*/ 74 w 341" name="T36"/>
                <a:gd fmla="*/ 159 h 259" name="T37"/>
                <a:gd fmla="*/ 74 w 341" name="T38"/>
                <a:gd fmla="*/ 167 h 259" name="T39"/>
                <a:gd fmla="*/ 78 w 341" name="T40"/>
                <a:gd fmla="*/ 178 h 259" name="T41"/>
                <a:gd fmla="*/ 89 w 341" name="T42"/>
                <a:gd fmla="*/ 192 h 259" name="T43"/>
                <a:gd fmla="*/ 96 w 341" name="T44"/>
                <a:gd fmla="*/ 196 h 259" name="T45"/>
                <a:gd fmla="*/ 104 w 341" name="T46"/>
                <a:gd fmla="*/ 200 h 259" name="T47"/>
                <a:gd fmla="*/ 107 w 341" name="T48"/>
                <a:gd fmla="*/ 204 h 259" name="T49"/>
                <a:gd fmla="*/ 115 w 341" name="T50"/>
                <a:gd fmla="*/ 222 h 259" name="T51"/>
                <a:gd fmla="*/ 133 w 341" name="T52"/>
                <a:gd fmla="*/ 241 h 259" name="T53"/>
                <a:gd fmla="*/ 141 w 341" name="T54"/>
                <a:gd fmla="*/ 252 h 259" name="T55"/>
                <a:gd fmla="*/ 152 w 341" name="T56"/>
                <a:gd fmla="*/ 244 h 259" name="T57"/>
                <a:gd fmla="*/ 156 w 341" name="T58"/>
                <a:gd fmla="*/ 233 h 259" name="T59"/>
                <a:gd fmla="*/ 185 w 341" name="T60"/>
                <a:gd fmla="*/ 241 h 259" name="T61"/>
                <a:gd fmla="*/ 230 w 341" name="T62"/>
                <a:gd fmla="*/ 226 h 259" name="T63"/>
                <a:gd fmla="*/ 337 w 341" name="T64"/>
                <a:gd fmla="*/ 152 h 259" name="T65"/>
                <a:gd fmla="*/ 282 w 341" name="T66"/>
                <a:gd fmla="*/ 148 h 259" name="T67"/>
                <a:gd fmla="*/ 274 w 341" name="T68"/>
                <a:gd fmla="*/ 126 h 259" name="T69"/>
                <a:gd fmla="*/ 274 w 341" name="T70"/>
                <a:gd fmla="*/ 126 h 259" name="T71"/>
                <a:gd fmla="*/ 270 w 341" name="T72"/>
                <a:gd fmla="*/ 122 h 259" name="T73"/>
                <a:gd fmla="*/ 263 w 341" name="T74"/>
                <a:gd fmla="*/ 118 h 259" name="T75"/>
                <a:gd fmla="*/ 259 w 341" name="T76"/>
                <a:gd fmla="*/ 115 h 259" name="T77"/>
                <a:gd fmla="*/ 248 w 341" name="T78"/>
                <a:gd fmla="*/ 100 h 259" name="T79"/>
                <a:gd fmla="*/ 248 w 341" name="T80"/>
                <a:gd fmla="*/ 89 h 259" name="T81"/>
                <a:gd fmla="*/ 244 w 341" name="T82"/>
                <a:gd fmla="*/ 85 h 259" name="T83"/>
                <a:gd fmla="*/ 233 w 341" name="T84"/>
                <a:gd fmla="*/ 74 h 259" name="T85"/>
                <a:gd fmla="*/ 237 w 341" name="T86"/>
                <a:gd fmla="*/ 74 h 259" name="T87"/>
                <a:gd fmla="*/ 226 w 341" name="T88"/>
                <a:gd fmla="*/ 70 h 259" name="T89"/>
                <a:gd fmla="*/ 219 w 341" name="T90"/>
                <a:gd fmla="*/ 59 h 259" name="T91"/>
                <a:gd fmla="*/ 219 w 341" name="T92"/>
                <a:gd fmla="*/ 55 h 259"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59" w="341">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82" name="Freeform 90"/>
            <p:cNvSpPr/>
            <p:nvPr/>
          </p:nvSpPr>
          <p:spPr bwMode="auto">
            <a:xfrm>
              <a:off x="5350632" y="2656170"/>
              <a:ext cx="14153" cy="33452"/>
            </a:xfrm>
            <a:custGeom>
              <a:gdLst>
                <a:gd fmla="*/ 7 w 11" name="T0"/>
                <a:gd fmla="*/ 26 h 26" name="T1"/>
                <a:gd fmla="*/ 7 w 11" name="T2"/>
                <a:gd fmla="*/ 26 h 26" name="T3"/>
                <a:gd fmla="*/ 0 w 11" name="T4"/>
                <a:gd fmla="*/ 22 h 26" name="T5"/>
                <a:gd fmla="*/ 0 w 11" name="T6"/>
                <a:gd fmla="*/ 22 h 26" name="T7"/>
                <a:gd fmla="*/ 0 w 11" name="T8"/>
                <a:gd fmla="*/ 22 h 26" name="T9"/>
                <a:gd fmla="*/ 0 w 11" name="T10"/>
                <a:gd fmla="*/ 19 h 26" name="T11"/>
                <a:gd fmla="*/ 0 w 11" name="T12"/>
                <a:gd fmla="*/ 19 h 26" name="T13"/>
                <a:gd fmla="*/ 0 w 11" name="T14"/>
                <a:gd fmla="*/ 15 h 26" name="T15"/>
                <a:gd fmla="*/ 0 w 11" name="T16"/>
                <a:gd fmla="*/ 11 h 26" name="T17"/>
                <a:gd fmla="*/ 0 w 11" name="T18"/>
                <a:gd fmla="*/ 11 h 26" name="T19"/>
                <a:gd fmla="*/ 0 w 11" name="T20"/>
                <a:gd fmla="*/ 11 h 26" name="T21"/>
                <a:gd fmla="*/ 0 w 11" name="T22"/>
                <a:gd fmla="*/ 7 h 26" name="T23"/>
                <a:gd fmla="*/ 0 w 11" name="T24"/>
                <a:gd fmla="*/ 7 h 26" name="T25"/>
                <a:gd fmla="*/ 0 w 11" name="T26"/>
                <a:gd fmla="*/ 4 h 26" name="T27"/>
                <a:gd fmla="*/ 4 w 11" name="T28"/>
                <a:gd fmla="*/ 4 h 26" name="T29"/>
                <a:gd fmla="*/ 4 w 11" name="T30"/>
                <a:gd fmla="*/ 4 h 26" name="T31"/>
                <a:gd fmla="*/ 4 w 11" name="T32"/>
                <a:gd fmla="*/ 4 h 26" name="T33"/>
                <a:gd fmla="*/ 4 w 11" name="T34"/>
                <a:gd fmla="*/ 0 h 26" name="T35"/>
                <a:gd fmla="*/ 4 w 11" name="T36"/>
                <a:gd fmla="*/ 0 h 26" name="T37"/>
                <a:gd fmla="*/ 7 w 11" name="T38"/>
                <a:gd fmla="*/ 4 h 26" name="T39"/>
                <a:gd fmla="*/ 7 w 11" name="T40"/>
                <a:gd fmla="*/ 4 h 26" name="T41"/>
                <a:gd fmla="*/ 11 w 11" name="T42"/>
                <a:gd fmla="*/ 4 h 26" name="T43"/>
                <a:gd fmla="*/ 11 w 11" name="T44"/>
                <a:gd fmla="*/ 4 h 26" name="T45"/>
                <a:gd fmla="*/ 7 w 11" name="T46"/>
                <a:gd fmla="*/ 11 h 26" name="T47"/>
                <a:gd fmla="*/ 7 w 11" name="T48"/>
                <a:gd fmla="*/ 11 h 26" name="T49"/>
                <a:gd fmla="*/ 7 w 11" name="T50"/>
                <a:gd fmla="*/ 15 h 26" name="T51"/>
                <a:gd fmla="*/ 11 w 11" name="T52"/>
                <a:gd fmla="*/ 15 h 26" name="T53"/>
                <a:gd fmla="*/ 11 w 11" name="T54"/>
                <a:gd fmla="*/ 19 h 26" name="T55"/>
                <a:gd fmla="*/ 11 w 11" name="T56"/>
                <a:gd fmla="*/ 26 h 26" name="T57"/>
                <a:gd fmla="*/ 7 w 11" name="T58"/>
                <a:gd fmla="*/ 26 h 26" name="T59"/>
                <a:gd fmla="*/ 7 w 11" name="T60"/>
                <a:gd fmla="*/ 26 h 26"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6" w="11">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83" name="Freeform 91"/>
            <p:cNvSpPr/>
            <p:nvPr/>
          </p:nvSpPr>
          <p:spPr bwMode="auto">
            <a:xfrm>
              <a:off x="5364785" y="2661317"/>
              <a:ext cx="105504" cy="70765"/>
            </a:xfrm>
            <a:custGeom>
              <a:gdLst>
                <a:gd fmla="*/ 0 w 82" name="T0"/>
                <a:gd fmla="*/ 26 h 55" name="T1"/>
                <a:gd fmla="*/ 0 w 82" name="T2"/>
                <a:gd fmla="*/ 33 h 55" name="T3"/>
                <a:gd fmla="*/ 4 w 82" name="T4"/>
                <a:gd fmla="*/ 37 h 55" name="T5"/>
                <a:gd fmla="*/ 8 w 82" name="T6"/>
                <a:gd fmla="*/ 48 h 55" name="T7"/>
                <a:gd fmla="*/ 56 w 82" name="T8"/>
                <a:gd fmla="*/ 55 h 55" name="T9"/>
                <a:gd fmla="*/ 63 w 82" name="T10"/>
                <a:gd fmla="*/ 52 h 55" name="T11"/>
                <a:gd fmla="*/ 78 w 82" name="T12"/>
                <a:gd fmla="*/ 11 h 55" name="T13"/>
                <a:gd fmla="*/ 82 w 82" name="T14"/>
                <a:gd fmla="*/ 11 h 55" name="T15"/>
                <a:gd fmla="*/ 78 w 82" name="T16"/>
                <a:gd fmla="*/ 7 h 55" name="T17"/>
                <a:gd fmla="*/ 78 w 82" name="T18"/>
                <a:gd fmla="*/ 3 h 55" name="T19"/>
                <a:gd fmla="*/ 78 w 82" name="T20"/>
                <a:gd fmla="*/ 7 h 55" name="T21"/>
                <a:gd fmla="*/ 78 w 82" name="T22"/>
                <a:gd fmla="*/ 3 h 55" name="T23"/>
                <a:gd fmla="*/ 78 w 82" name="T24"/>
                <a:gd fmla="*/ 3 h 55" name="T25"/>
                <a:gd fmla="*/ 74 w 82" name="T26"/>
                <a:gd fmla="*/ 3 h 55" name="T27"/>
                <a:gd fmla="*/ 74 w 82" name="T28"/>
                <a:gd fmla="*/ 0 h 55" name="T29"/>
                <a:gd fmla="*/ 74 w 82" name="T30"/>
                <a:gd fmla="*/ 0 h 55" name="T31"/>
                <a:gd fmla="*/ 74 w 82" name="T32"/>
                <a:gd fmla="*/ 0 h 55" name="T33"/>
                <a:gd fmla="*/ 70 w 82" name="T34"/>
                <a:gd fmla="*/ 3 h 55" name="T35"/>
                <a:gd fmla="*/ 63 w 82" name="T36"/>
                <a:gd fmla="*/ 7 h 55" name="T37"/>
                <a:gd fmla="*/ 63 w 82" name="T38"/>
                <a:gd fmla="*/ 11 h 55" name="T39"/>
                <a:gd fmla="*/ 52 w 82" name="T40"/>
                <a:gd fmla="*/ 18 h 55" name="T41"/>
                <a:gd fmla="*/ 52 w 82" name="T42"/>
                <a:gd fmla="*/ 22 h 55" name="T43"/>
                <a:gd fmla="*/ 52 w 82" name="T44"/>
                <a:gd fmla="*/ 22 h 55" name="T45"/>
                <a:gd fmla="*/ 52 w 82" name="T46"/>
                <a:gd fmla="*/ 22 h 55" name="T47"/>
                <a:gd fmla="*/ 48 w 82" name="T48"/>
                <a:gd fmla="*/ 26 h 55" name="T49"/>
                <a:gd fmla="*/ 48 w 82" name="T50"/>
                <a:gd fmla="*/ 26 h 55" name="T51"/>
                <a:gd fmla="*/ 45 w 82" name="T52"/>
                <a:gd fmla="*/ 26 h 55" name="T53"/>
                <a:gd fmla="*/ 45 w 82" name="T54"/>
                <a:gd fmla="*/ 26 h 55" name="T55"/>
                <a:gd fmla="*/ 45 w 82" name="T56"/>
                <a:gd fmla="*/ 29 h 55" name="T57"/>
                <a:gd fmla="*/ 45 w 82" name="T58"/>
                <a:gd fmla="*/ 29 h 55" name="T59"/>
                <a:gd fmla="*/ 41 w 82" name="T60"/>
                <a:gd fmla="*/ 29 h 55" name="T61"/>
                <a:gd fmla="*/ 37 w 82" name="T62"/>
                <a:gd fmla="*/ 29 h 55" name="T63"/>
                <a:gd fmla="*/ 33 w 82" name="T64"/>
                <a:gd fmla="*/ 33 h 55" name="T65"/>
                <a:gd fmla="*/ 33 w 82" name="T66"/>
                <a:gd fmla="*/ 29 h 55" name="T67"/>
                <a:gd fmla="*/ 30 w 82" name="T68"/>
                <a:gd fmla="*/ 29 h 55" name="T69"/>
                <a:gd fmla="*/ 26 w 82" name="T70"/>
                <a:gd fmla="*/ 29 h 55" name="T71"/>
                <a:gd fmla="*/ 26 w 82" name="T72"/>
                <a:gd fmla="*/ 29 h 55" name="T73"/>
                <a:gd fmla="*/ 19 w 82" name="T74"/>
                <a:gd fmla="*/ 29 h 55" name="T75"/>
                <a:gd fmla="*/ 11 w 82" name="T76"/>
                <a:gd fmla="*/ 33 h 55" name="T77"/>
                <a:gd fmla="*/ 11 w 82" name="T78"/>
                <a:gd fmla="*/ 33 h 55" name="T79"/>
                <a:gd fmla="*/ 8 w 82" name="T80"/>
                <a:gd fmla="*/ 33 h 55" name="T81"/>
                <a:gd fmla="*/ 4 w 82" name="T82"/>
                <a:gd fmla="*/ 33 h 55" name="T83"/>
                <a:gd fmla="*/ 4 w 82" name="T84"/>
                <a:gd fmla="*/ 26 h 55" name="T85"/>
                <a:gd fmla="*/ 4 w 82" name="T86"/>
                <a:gd fmla="*/ 29 h 55" name="T87"/>
                <a:gd fmla="*/ 0 w 82" name="T88"/>
                <a:gd fmla="*/ 26 h 55"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55" w="82">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84" name="Freeform 92"/>
            <p:cNvSpPr>
              <a:spLocks noEditPoints="1"/>
            </p:cNvSpPr>
            <p:nvPr/>
          </p:nvSpPr>
          <p:spPr bwMode="auto">
            <a:xfrm>
              <a:off x="3721756" y="2388551"/>
              <a:ext cx="61758" cy="24446"/>
            </a:xfrm>
            <a:custGeom>
              <a:gdLst>
                <a:gd fmla="*/ 18 w 48" name="T0"/>
                <a:gd fmla="*/ 0 h 19" name="T1"/>
                <a:gd fmla="*/ 22 w 48" name="T2"/>
                <a:gd fmla="*/ 4 h 19" name="T3"/>
                <a:gd fmla="*/ 22 w 48" name="T4"/>
                <a:gd fmla="*/ 0 h 19" name="T5"/>
                <a:gd fmla="*/ 18 w 48" name="T6"/>
                <a:gd fmla="*/ 0 h 19" name="T7"/>
                <a:gd fmla="*/ 18 w 48" name="T8"/>
                <a:gd fmla="*/ 0 h 19" name="T9"/>
                <a:gd fmla="*/ 18 w 48" name="T10"/>
                <a:gd fmla="*/ 0 h 19" name="T11"/>
                <a:gd fmla="*/ 3 w 48" name="T12"/>
                <a:gd fmla="*/ 0 h 19" name="T13"/>
                <a:gd fmla="*/ 7 w 48" name="T14"/>
                <a:gd fmla="*/ 4 h 19" name="T15"/>
                <a:gd fmla="*/ 7 w 48" name="T16"/>
                <a:gd fmla="*/ 0 h 19" name="T17"/>
                <a:gd fmla="*/ 3 w 48" name="T18"/>
                <a:gd fmla="*/ 0 h 19" name="T19"/>
                <a:gd fmla="*/ 3 w 48" name="T20"/>
                <a:gd fmla="*/ 0 h 19" name="T21"/>
                <a:gd fmla="*/ 0 w 48" name="T22"/>
                <a:gd fmla="*/ 4 h 19" name="T23"/>
                <a:gd fmla="*/ 0 w 48" name="T24"/>
                <a:gd fmla="*/ 8 h 19" name="T25"/>
                <a:gd fmla="*/ 3 w 48" name="T26"/>
                <a:gd fmla="*/ 8 h 19" name="T27"/>
                <a:gd fmla="*/ 3 w 48" name="T28"/>
                <a:gd fmla="*/ 8 h 19" name="T29"/>
                <a:gd fmla="*/ 3 w 48" name="T30"/>
                <a:gd fmla="*/ 4 h 19" name="T31"/>
                <a:gd fmla="*/ 0 w 48" name="T32"/>
                <a:gd fmla="*/ 4 h 19" name="T33"/>
                <a:gd fmla="*/ 0 w 48" name="T34"/>
                <a:gd fmla="*/ 4 h 19" name="T35"/>
                <a:gd fmla="*/ 44 w 48" name="T36"/>
                <a:gd fmla="*/ 19 h 19" name="T37"/>
                <a:gd fmla="*/ 40 w 48" name="T38"/>
                <a:gd fmla="*/ 19 h 19" name="T39"/>
                <a:gd fmla="*/ 40 w 48" name="T40"/>
                <a:gd fmla="*/ 19 h 19" name="T41"/>
                <a:gd fmla="*/ 48 w 48" name="T42"/>
                <a:gd fmla="*/ 19 h 19" name="T43"/>
                <a:gd fmla="*/ 48 w 48" name="T44"/>
                <a:gd fmla="*/ 19 h 19" name="T45"/>
                <a:gd fmla="*/ 48 w 48" name="T46"/>
                <a:gd fmla="*/ 19 h 19" name="T47"/>
                <a:gd fmla="*/ 44 w 48" name="T48"/>
                <a:gd fmla="*/ 19 h 19"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9" w="48">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85" name="Freeform 93"/>
            <p:cNvSpPr/>
            <p:nvPr/>
          </p:nvSpPr>
          <p:spPr bwMode="auto">
            <a:xfrm>
              <a:off x="3945630" y="2522360"/>
              <a:ext cx="9007" cy="5147"/>
            </a:xfrm>
            <a:custGeom>
              <a:gdLst>
                <a:gd fmla="*/ 1 w 2" name="T0"/>
                <a:gd fmla="*/ 1 h 1" name="T1"/>
                <a:gd fmla="*/ 1 w 2" name="T2"/>
                <a:gd fmla="*/ 1 h 1" name="T3"/>
                <a:gd fmla="*/ 0 w 2" name="T4"/>
                <a:gd fmla="*/ 0 h 1" name="T5"/>
                <a:gd fmla="*/ 2 w 2" name="T6"/>
                <a:gd fmla="*/ 0 h 1" name="T7"/>
                <a:gd fmla="*/ 2 w 2" name="T8"/>
                <a:gd fmla="*/ 1 h 1" name="T9"/>
                <a:gd fmla="*/ 1 w 2" name="T10"/>
                <a:gd fmla="*/ 1 h 1" name="T11"/>
              </a:gdLst>
              <a:cxnLst>
                <a:cxn ang="0">
                  <a:pos x="T0" y="T1"/>
                </a:cxn>
                <a:cxn ang="0">
                  <a:pos x="T2" y="T3"/>
                </a:cxn>
                <a:cxn ang="0">
                  <a:pos x="T4" y="T5"/>
                </a:cxn>
                <a:cxn ang="0">
                  <a:pos x="T6" y="T7"/>
                </a:cxn>
                <a:cxn ang="0">
                  <a:pos x="T8" y="T9"/>
                </a:cxn>
                <a:cxn ang="0">
                  <a:pos x="T10" y="T11"/>
                </a:cxn>
              </a:cxnLst>
              <a:rect b="b" l="0" r="r" t="0"/>
              <a:pathLst>
                <a:path h="1" w="2">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86" name="Freeform 94"/>
            <p:cNvSpPr>
              <a:spLocks noEditPoints="1"/>
            </p:cNvSpPr>
            <p:nvPr/>
          </p:nvSpPr>
          <p:spPr bwMode="auto">
            <a:xfrm>
              <a:off x="3926331" y="2603418"/>
              <a:ext cx="95211" cy="28306"/>
            </a:xfrm>
            <a:custGeom>
              <a:gdLst>
                <a:gd fmla="*/ 3 w 20" name="T0"/>
                <a:gd fmla="*/ 4 h 6" name="T1"/>
                <a:gd fmla="*/ 3 w 20" name="T2"/>
                <a:gd fmla="*/ 4 h 6" name="T3"/>
                <a:gd fmla="*/ 3 w 20" name="T4"/>
                <a:gd fmla="*/ 4 h 6" name="T5"/>
                <a:gd fmla="*/ 4 w 20" name="T6"/>
                <a:gd fmla="*/ 4 h 6" name="T7"/>
                <a:gd fmla="*/ 4 w 20" name="T8"/>
                <a:gd fmla="*/ 4 h 6" name="T9"/>
                <a:gd fmla="*/ 3 w 20" name="T10"/>
                <a:gd fmla="*/ 4 h 6" name="T11"/>
                <a:gd fmla="*/ 0 w 20" name="T12"/>
                <a:gd fmla="*/ 6 h 6" name="T13"/>
                <a:gd fmla="*/ 0 w 20" name="T14"/>
                <a:gd fmla="*/ 6 h 6" name="T15"/>
                <a:gd fmla="*/ 0 w 20" name="T16"/>
                <a:gd fmla="*/ 5 h 6" name="T17"/>
                <a:gd fmla="*/ 1 w 20" name="T18"/>
                <a:gd fmla="*/ 5 h 6" name="T19"/>
                <a:gd fmla="*/ 1 w 20" name="T20"/>
                <a:gd fmla="*/ 6 h 6" name="T21"/>
                <a:gd fmla="*/ 0 w 20" name="T22"/>
                <a:gd fmla="*/ 6 h 6" name="T23"/>
                <a:gd fmla="*/ 0 w 20" name="T24"/>
                <a:gd fmla="*/ 6 h 6" name="T25"/>
                <a:gd fmla="*/ 1 w 20" name="T26"/>
                <a:gd fmla="*/ 3 h 6" name="T27"/>
                <a:gd fmla="*/ 1 w 20" name="T28"/>
                <a:gd fmla="*/ 2 h 6" name="T29"/>
                <a:gd fmla="*/ 1 w 20" name="T30"/>
                <a:gd fmla="*/ 1 h 6" name="T31"/>
                <a:gd fmla="*/ 1 w 20" name="T32"/>
                <a:gd fmla="*/ 1 h 6" name="T33"/>
                <a:gd fmla="*/ 2 w 20" name="T34"/>
                <a:gd fmla="*/ 1 h 6" name="T35"/>
                <a:gd fmla="*/ 2 w 20" name="T36"/>
                <a:gd fmla="*/ 2 h 6" name="T37"/>
                <a:gd fmla="*/ 1 w 20" name="T38"/>
                <a:gd fmla="*/ 3 h 6" name="T39"/>
                <a:gd fmla="*/ 8 w 20" name="T40"/>
                <a:gd fmla="*/ 4 h 6" name="T41"/>
                <a:gd fmla="*/ 7 w 20" name="T42"/>
                <a:gd fmla="*/ 4 h 6" name="T43"/>
                <a:gd fmla="*/ 6 w 20" name="T44"/>
                <a:gd fmla="*/ 5 h 6" name="T45"/>
                <a:gd fmla="*/ 5 w 20" name="T46"/>
                <a:gd fmla="*/ 4 h 6" name="T47"/>
                <a:gd fmla="*/ 4 w 20" name="T48"/>
                <a:gd fmla="*/ 4 h 6" name="T49"/>
                <a:gd fmla="*/ 5 w 20" name="T50"/>
                <a:gd fmla="*/ 3 h 6" name="T51"/>
                <a:gd fmla="*/ 6 w 20" name="T52"/>
                <a:gd fmla="*/ 3 h 6" name="T53"/>
                <a:gd fmla="*/ 7 w 20" name="T54"/>
                <a:gd fmla="*/ 3 h 6" name="T55"/>
                <a:gd fmla="*/ 7 w 20" name="T56"/>
                <a:gd fmla="*/ 3 h 6" name="T57"/>
                <a:gd fmla="*/ 8 w 20" name="T58"/>
                <a:gd fmla="*/ 3 h 6" name="T59"/>
                <a:gd fmla="*/ 8 w 20" name="T60"/>
                <a:gd fmla="*/ 4 h 6" name="T61"/>
                <a:gd fmla="*/ 10 w 20" name="T62"/>
                <a:gd fmla="*/ 4 h 6" name="T63"/>
                <a:gd fmla="*/ 9 w 20" name="T64"/>
                <a:gd fmla="*/ 5 h 6" name="T65"/>
                <a:gd fmla="*/ 10 w 20" name="T66"/>
                <a:gd fmla="*/ 6 h 6" name="T67"/>
                <a:gd fmla="*/ 11 w 20" name="T68"/>
                <a:gd fmla="*/ 5 h 6" name="T69"/>
                <a:gd fmla="*/ 12 w 20" name="T70"/>
                <a:gd fmla="*/ 5 h 6" name="T71"/>
                <a:gd fmla="*/ 11 w 20" name="T72"/>
                <a:gd fmla="*/ 4 h 6" name="T73"/>
                <a:gd fmla="*/ 11 w 20" name="T74"/>
                <a:gd fmla="*/ 4 h 6" name="T75"/>
                <a:gd fmla="*/ 10 w 20" name="T76"/>
                <a:gd fmla="*/ 4 h 6" name="T77"/>
                <a:gd fmla="*/ 18 w 20" name="T78"/>
                <a:gd fmla="*/ 1 h 6" name="T79"/>
                <a:gd fmla="*/ 19 w 20" name="T80"/>
                <a:gd fmla="*/ 0 h 6" name="T81"/>
                <a:gd fmla="*/ 19 w 20" name="T82"/>
                <a:gd fmla="*/ 0 h 6" name="T83"/>
                <a:gd fmla="*/ 20 w 20" name="T84"/>
                <a:gd fmla="*/ 0 h 6" name="T85"/>
                <a:gd fmla="*/ 19 w 20" name="T86"/>
                <a:gd fmla="*/ 0 h 6" name="T87"/>
                <a:gd fmla="*/ 18 w 20" name="T88"/>
                <a:gd fmla="*/ 1 h 6" name="T89"/>
                <a:gd fmla="*/ 15 w 20" name="T90"/>
                <a:gd fmla="*/ 4 h 6" name="T91"/>
                <a:gd fmla="*/ 16 w 20" name="T92"/>
                <a:gd fmla="*/ 3 h 6" name="T93"/>
                <a:gd fmla="*/ 16 w 20" name="T94"/>
                <a:gd fmla="*/ 3 h 6" name="T95"/>
                <a:gd fmla="*/ 18 w 20" name="T96"/>
                <a:gd fmla="*/ 2 h 6" name="T97"/>
                <a:gd fmla="*/ 18 w 20" name="T98"/>
                <a:gd fmla="*/ 3 h 6" name="T99"/>
                <a:gd fmla="*/ 17 w 20" name="T100"/>
                <a:gd fmla="*/ 4 h 6" name="T101"/>
                <a:gd fmla="*/ 16 w 20" name="T102"/>
                <a:gd fmla="*/ 4 h 6" name="T103"/>
                <a:gd fmla="*/ 15 w 20" name="T104"/>
                <a:gd fmla="*/ 4 h 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6" w="20">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87" name="Freeform 95"/>
            <p:cNvSpPr>
              <a:spLocks noEditPoints="1"/>
            </p:cNvSpPr>
            <p:nvPr/>
          </p:nvSpPr>
          <p:spPr bwMode="auto">
            <a:xfrm>
              <a:off x="3769361" y="2842732"/>
              <a:ext cx="51465" cy="42459"/>
            </a:xfrm>
            <a:custGeom>
              <a:gdLst>
                <a:gd fmla="*/ 1 w 11" name="T0"/>
                <a:gd fmla="*/ 1 h 9" name="T1"/>
                <a:gd fmla="*/ 2 w 11" name="T2"/>
                <a:gd fmla="*/ 0 h 9" name="T3"/>
                <a:gd fmla="*/ 1 w 11" name="T4"/>
                <a:gd fmla="*/ 0 h 9" name="T5"/>
                <a:gd fmla="*/ 1 w 11" name="T6"/>
                <a:gd fmla="*/ 0 h 9" name="T7"/>
                <a:gd fmla="*/ 0 w 11" name="T8"/>
                <a:gd fmla="*/ 0 h 9" name="T9"/>
                <a:gd fmla="*/ 0 w 11" name="T10"/>
                <a:gd fmla="*/ 0 h 9" name="T11"/>
                <a:gd fmla="*/ 0 w 11" name="T12"/>
                <a:gd fmla="*/ 0 h 9" name="T13"/>
                <a:gd fmla="*/ 1 w 11" name="T14"/>
                <a:gd fmla="*/ 1 h 9" name="T15"/>
                <a:gd fmla="*/ 2 w 11" name="T16"/>
                <a:gd fmla="*/ 1 h 9" name="T17"/>
                <a:gd fmla="*/ 2 w 11" name="T18"/>
                <a:gd fmla="*/ 1 h 9" name="T19"/>
                <a:gd fmla="*/ 2 w 11" name="T20"/>
                <a:gd fmla="*/ 0 h 9" name="T21"/>
                <a:gd fmla="*/ 2 w 11" name="T22"/>
                <a:gd fmla="*/ 0 h 9" name="T23"/>
                <a:gd fmla="*/ 2 w 11" name="T24"/>
                <a:gd fmla="*/ 1 h 9" name="T25"/>
                <a:gd fmla="*/ 2 w 11" name="T26"/>
                <a:gd fmla="*/ 1 h 9" name="T27"/>
                <a:gd fmla="*/ 5 w 11" name="T28"/>
                <a:gd fmla="*/ 2 h 9" name="T29"/>
                <a:gd fmla="*/ 5 w 11" name="T30"/>
                <a:gd fmla="*/ 2 h 9" name="T31"/>
                <a:gd fmla="*/ 5 w 11" name="T32"/>
                <a:gd fmla="*/ 2 h 9" name="T33"/>
                <a:gd fmla="*/ 4 w 11" name="T34"/>
                <a:gd fmla="*/ 2 h 9" name="T35"/>
                <a:gd fmla="*/ 4 w 11" name="T36"/>
                <a:gd fmla="*/ 2 h 9" name="T37"/>
                <a:gd fmla="*/ 5 w 11" name="T38"/>
                <a:gd fmla="*/ 2 h 9" name="T39"/>
                <a:gd fmla="*/ 5 w 11" name="T40"/>
                <a:gd fmla="*/ 2 h 9" name="T41"/>
                <a:gd fmla="*/ 5 w 11" name="T42"/>
                <a:gd fmla="*/ 2 h 9" name="T43"/>
                <a:gd fmla="*/ 5 w 11" name="T44"/>
                <a:gd fmla="*/ 2 h 9" name="T45"/>
                <a:gd fmla="*/ 7 w 11" name="T46"/>
                <a:gd fmla="*/ 2 h 9" name="T47"/>
                <a:gd fmla="*/ 6 w 11" name="T48"/>
                <a:gd fmla="*/ 2 h 9" name="T49"/>
                <a:gd fmla="*/ 6 w 11" name="T50"/>
                <a:gd fmla="*/ 2 h 9" name="T51"/>
                <a:gd fmla="*/ 6 w 11" name="T52"/>
                <a:gd fmla="*/ 2 h 9" name="T53"/>
                <a:gd fmla="*/ 7 w 11" name="T54"/>
                <a:gd fmla="*/ 2 h 9" name="T55"/>
                <a:gd fmla="*/ 11 w 11" name="T56"/>
                <a:gd fmla="*/ 2 h 9" name="T57"/>
                <a:gd fmla="*/ 10 w 11" name="T58"/>
                <a:gd fmla="*/ 1 h 9" name="T59"/>
                <a:gd fmla="*/ 11 w 11" name="T60"/>
                <a:gd fmla="*/ 1 h 9" name="T61"/>
                <a:gd fmla="*/ 11 w 11" name="T62"/>
                <a:gd fmla="*/ 1 h 9" name="T63"/>
                <a:gd fmla="*/ 11 w 11" name="T64"/>
                <a:gd fmla="*/ 2 h 9" name="T65"/>
                <a:gd fmla="*/ 10 w 11" name="T66"/>
                <a:gd fmla="*/ 4 h 9" name="T67"/>
                <a:gd fmla="*/ 10 w 11" name="T68"/>
                <a:gd fmla="*/ 4 h 9" name="T69"/>
                <a:gd fmla="*/ 10 w 11" name="T70"/>
                <a:gd fmla="*/ 3 h 9" name="T71"/>
                <a:gd fmla="*/ 11 w 11" name="T72"/>
                <a:gd fmla="*/ 4 h 9" name="T73"/>
                <a:gd fmla="*/ 11 w 11" name="T74"/>
                <a:gd fmla="*/ 4 h 9" name="T75"/>
                <a:gd fmla="*/ 11 w 11" name="T76"/>
                <a:gd fmla="*/ 4 h 9" name="T77"/>
                <a:gd fmla="*/ 10 w 11" name="T78"/>
                <a:gd fmla="*/ 4 h 9" name="T79"/>
                <a:gd fmla="*/ 9 w 11" name="T80"/>
                <a:gd fmla="*/ 8 h 9" name="T81"/>
                <a:gd fmla="*/ 9 w 11" name="T82"/>
                <a:gd fmla="*/ 8 h 9" name="T83"/>
                <a:gd fmla="*/ 9 w 11" name="T84"/>
                <a:gd fmla="*/ 7 h 9" name="T85"/>
                <a:gd fmla="*/ 10 w 11" name="T86"/>
                <a:gd fmla="*/ 8 h 9" name="T87"/>
                <a:gd fmla="*/ 9 w 11" name="T88"/>
                <a:gd fmla="*/ 8 h 9" name="T89"/>
                <a:gd fmla="*/ 7 w 11" name="T90"/>
                <a:gd fmla="*/ 9 h 9" name="T91"/>
                <a:gd fmla="*/ 7 w 11" name="T92"/>
                <a:gd fmla="*/ 8 h 9" name="T93"/>
                <a:gd fmla="*/ 7 w 11" name="T94"/>
                <a:gd fmla="*/ 7 h 9" name="T95"/>
                <a:gd fmla="*/ 7 w 11" name="T96"/>
                <a:gd fmla="*/ 8 h 9" name="T97"/>
                <a:gd fmla="*/ 8 w 11" name="T98"/>
                <a:gd fmla="*/ 9 h 9" name="T99"/>
                <a:gd fmla="*/ 8 w 11" name="T100"/>
                <a:gd fmla="*/ 9 h 9" name="T101"/>
                <a:gd fmla="*/ 7 w 11" name="T102"/>
                <a:gd fmla="*/ 9 h 9"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 w="11">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88" name="Freeform 96"/>
            <p:cNvSpPr>
              <a:spLocks noEditPoints="1"/>
            </p:cNvSpPr>
            <p:nvPr/>
          </p:nvSpPr>
          <p:spPr bwMode="auto">
            <a:xfrm>
              <a:off x="5384084" y="2651023"/>
              <a:ext cx="162115" cy="200714"/>
            </a:xfrm>
            <a:custGeom>
              <a:gdLst>
                <a:gd fmla="*/ 48 w 126" name="T0"/>
                <a:gd fmla="*/ 104 h 156" name="T1"/>
                <a:gd fmla="*/ 48 w 126" name="T2"/>
                <a:gd fmla="*/ 60 h 156" name="T3"/>
                <a:gd fmla="*/ 67 w 126" name="T4"/>
                <a:gd fmla="*/ 19 h 156" name="T5"/>
                <a:gd fmla="*/ 70 w 126" name="T6"/>
                <a:gd fmla="*/ 34 h 156" name="T7"/>
                <a:gd fmla="*/ 81 w 126" name="T8"/>
                <a:gd fmla="*/ 41 h 156" name="T9"/>
                <a:gd fmla="*/ 89 w 126" name="T10"/>
                <a:gd fmla="*/ 41 h 156" name="T11"/>
                <a:gd fmla="*/ 96 w 126" name="T12"/>
                <a:gd fmla="*/ 45 h 156" name="T13"/>
                <a:gd fmla="*/ 104 w 126" name="T14"/>
                <a:gd fmla="*/ 45 h 156" name="T15"/>
                <a:gd fmla="*/ 111 w 126" name="T16"/>
                <a:gd fmla="*/ 52 h 156" name="T17"/>
                <a:gd fmla="*/ 115 w 126" name="T18"/>
                <a:gd fmla="*/ 56 h 156" name="T19"/>
                <a:gd fmla="*/ 122 w 126" name="T20"/>
                <a:gd fmla="*/ 63 h 156" name="T21"/>
                <a:gd fmla="*/ 122 w 126" name="T22"/>
                <a:gd fmla="*/ 67 h 156" name="T23"/>
                <a:gd fmla="*/ 122 w 126" name="T24"/>
                <a:gd fmla="*/ 71 h 156" name="T25"/>
                <a:gd fmla="*/ 115 w 126" name="T26"/>
                <a:gd fmla="*/ 82 h 156" name="T27"/>
                <a:gd fmla="*/ 111 w 126" name="T28"/>
                <a:gd fmla="*/ 89 h 156" name="T29"/>
                <a:gd fmla="*/ 107 w 126" name="T30"/>
                <a:gd fmla="*/ 97 h 156" name="T31"/>
                <a:gd fmla="*/ 104 w 126" name="T32"/>
                <a:gd fmla="*/ 97 h 156" name="T33"/>
                <a:gd fmla="*/ 104 w 126" name="T34"/>
                <a:gd fmla="*/ 93 h 156" name="T35"/>
                <a:gd fmla="*/ 100 w 126" name="T36"/>
                <a:gd fmla="*/ 93 h 156" name="T37"/>
                <a:gd fmla="*/ 96 w 126" name="T38"/>
                <a:gd fmla="*/ 97 h 156" name="T39"/>
                <a:gd fmla="*/ 96 w 126" name="T40"/>
                <a:gd fmla="*/ 100 h 156" name="T41"/>
                <a:gd fmla="*/ 92 w 126" name="T42"/>
                <a:gd fmla="*/ 108 h 156" name="T43"/>
                <a:gd fmla="*/ 92 w 126" name="T44"/>
                <a:gd fmla="*/ 108 h 156" name="T45"/>
                <a:gd fmla="*/ 96 w 126" name="T46"/>
                <a:gd fmla="*/ 112 h 156" name="T47"/>
                <a:gd fmla="*/ 96 w 126" name="T48"/>
                <a:gd fmla="*/ 119 h 156" name="T49"/>
                <a:gd fmla="*/ 89 w 126" name="T50"/>
                <a:gd fmla="*/ 119 h 156" name="T51"/>
                <a:gd fmla="*/ 85 w 126" name="T52"/>
                <a:gd fmla="*/ 119 h 156" name="T53"/>
                <a:gd fmla="*/ 74 w 126" name="T54"/>
                <a:gd fmla="*/ 126 h 156" name="T55"/>
                <a:gd fmla="*/ 74 w 126" name="T56"/>
                <a:gd fmla="*/ 134 h 156" name="T57"/>
                <a:gd fmla="*/ 70 w 126" name="T58"/>
                <a:gd fmla="*/ 138 h 156" name="T59"/>
                <a:gd fmla="*/ 59 w 126" name="T60"/>
                <a:gd fmla="*/ 138 h 156" name="T61"/>
                <a:gd fmla="*/ 55 w 126" name="T62"/>
                <a:gd fmla="*/ 141 h 156" name="T63"/>
                <a:gd fmla="*/ 55 w 126" name="T64"/>
                <a:gd fmla="*/ 145 h 156" name="T65"/>
                <a:gd fmla="*/ 55 w 126" name="T66"/>
                <a:gd fmla="*/ 145 h 156" name="T67"/>
                <a:gd fmla="*/ 55 w 126" name="T68"/>
                <a:gd fmla="*/ 145 h 156" name="T69"/>
                <a:gd fmla="*/ 52 w 126" name="T70"/>
                <a:gd fmla="*/ 152 h 156" name="T71"/>
                <a:gd fmla="*/ 44 w 126" name="T72"/>
                <a:gd fmla="*/ 152 h 156" name="T73"/>
                <a:gd fmla="*/ 37 w 126" name="T74"/>
                <a:gd fmla="*/ 152 h 156" name="T75"/>
                <a:gd fmla="*/ 30 w 126" name="T76"/>
                <a:gd fmla="*/ 156 h 156" name="T77"/>
                <a:gd fmla="*/ 26 w 126" name="T78"/>
                <a:gd fmla="*/ 156 h 156" name="T79"/>
                <a:gd fmla="*/ 15 w 126" name="T80"/>
                <a:gd fmla="*/ 145 h 156" name="T81"/>
                <a:gd fmla="*/ 0 w 126" name="T82"/>
                <a:gd fmla="*/ 123 h 156" name="T83"/>
                <a:gd fmla="*/ 4 w 126" name="T84"/>
                <a:gd fmla="*/ 115 h 156" name="T85"/>
                <a:gd fmla="*/ 63 w 126" name="T86"/>
                <a:gd fmla="*/ 11 h 156" name="T87"/>
                <a:gd fmla="*/ 63 w 126" name="T88"/>
                <a:gd fmla="*/ 4 h 156" name="T89"/>
                <a:gd fmla="*/ 63 w 126" name="T90"/>
                <a:gd fmla="*/ 0 h 156" name="T91"/>
                <a:gd fmla="*/ 63 w 126" name="T92"/>
                <a:gd fmla="*/ 0 h 156" name="T93"/>
                <a:gd fmla="*/ 63 w 126" name="T94"/>
                <a:gd fmla="*/ 0 h 156" name="T95"/>
                <a:gd fmla="*/ 59 w 126" name="T96"/>
                <a:gd fmla="*/ 0 h 156" name="T97"/>
                <a:gd fmla="*/ 59 w 126" name="T98"/>
                <a:gd fmla="*/ 4 h 156" name="T99"/>
                <a:gd fmla="*/ 59 w 126" name="T100"/>
                <a:gd fmla="*/ 4 h 156" name="T101"/>
                <a:gd fmla="*/ 59 w 126" name="T102"/>
                <a:gd fmla="*/ 8 h 156" name="T103"/>
                <a:gd fmla="*/ 63 w 126" name="T104"/>
                <a:gd fmla="*/ 11 h 15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56" w="125">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89" name="Freeform 97"/>
            <p:cNvSpPr>
              <a:spLocks noEditPoints="1"/>
            </p:cNvSpPr>
            <p:nvPr/>
          </p:nvSpPr>
          <p:spPr bwMode="auto">
            <a:xfrm>
              <a:off x="5188515" y="2798985"/>
              <a:ext cx="257326" cy="144103"/>
            </a:xfrm>
            <a:custGeom>
              <a:gdLst>
                <a:gd fmla="*/ 4 w 200" name="T0"/>
                <a:gd fmla="*/ 45 h 112" name="T1"/>
                <a:gd fmla="*/ 11 w 200" name="T2"/>
                <a:gd fmla="*/ 41 h 112" name="T3"/>
                <a:gd fmla="*/ 11 w 200" name="T4"/>
                <a:gd fmla="*/ 34 h 112" name="T5"/>
                <a:gd fmla="*/ 19 w 200" name="T6"/>
                <a:gd fmla="*/ 26 h 112" name="T7"/>
                <a:gd fmla="*/ 33 w 200" name="T8"/>
                <a:gd fmla="*/ 30 h 112" name="T9"/>
                <a:gd fmla="*/ 63 w 200" name="T10"/>
                <a:gd fmla="*/ 41 h 112" name="T11"/>
                <a:gd fmla="*/ 93 w 200" name="T12"/>
                <a:gd fmla="*/ 19 h 112" name="T13"/>
                <a:gd fmla="*/ 152 w 200" name="T14"/>
                <a:gd fmla="*/ 8 h 112" name="T15"/>
                <a:gd fmla="*/ 167 w 200" name="T16"/>
                <a:gd fmla="*/ 30 h 112" name="T17"/>
                <a:gd fmla="*/ 170 w 200" name="T18"/>
                <a:gd fmla="*/ 41 h 112" name="T19"/>
                <a:gd fmla="*/ 159 w 200" name="T20"/>
                <a:gd fmla="*/ 49 h 112" name="T21"/>
                <a:gd fmla="*/ 159 w 200" name="T22"/>
                <a:gd fmla="*/ 56 h 112" name="T23"/>
                <a:gd fmla="*/ 159 w 200" name="T24"/>
                <a:gd fmla="*/ 56 h 112" name="T25"/>
                <a:gd fmla="*/ 152 w 200" name="T26"/>
                <a:gd fmla="*/ 60 h 112" name="T27"/>
                <a:gd fmla="*/ 133 w 200" name="T28"/>
                <a:gd fmla="*/ 67 h 112" name="T29"/>
                <a:gd fmla="*/ 115 w 200" name="T30"/>
                <a:gd fmla="*/ 71 h 112" name="T31"/>
                <a:gd fmla="*/ 111 w 200" name="T32"/>
                <a:gd fmla="*/ 75 h 112" name="T33"/>
                <a:gd fmla="*/ 100 w 200" name="T34"/>
                <a:gd fmla="*/ 82 h 112" name="T35"/>
                <a:gd fmla="*/ 96 w 200" name="T36"/>
                <a:gd fmla="*/ 82 h 112" name="T37"/>
                <a:gd fmla="*/ 93 w 200" name="T38"/>
                <a:gd fmla="*/ 82 h 112" name="T39"/>
                <a:gd fmla="*/ 89 w 200" name="T40"/>
                <a:gd fmla="*/ 82 h 112" name="T41"/>
                <a:gd fmla="*/ 85 w 200" name="T42"/>
                <a:gd fmla="*/ 89 h 112" name="T43"/>
                <a:gd fmla="*/ 74 w 200" name="T44"/>
                <a:gd fmla="*/ 89 h 112" name="T45"/>
                <a:gd fmla="*/ 63 w 200" name="T46"/>
                <a:gd fmla="*/ 93 h 112" name="T47"/>
                <a:gd fmla="*/ 59 w 200" name="T48"/>
                <a:gd fmla="*/ 89 h 112" name="T49"/>
                <a:gd fmla="*/ 56 w 200" name="T50"/>
                <a:gd fmla="*/ 89 h 112" name="T51"/>
                <a:gd fmla="*/ 48 w 200" name="T52"/>
                <a:gd fmla="*/ 93 h 112" name="T53"/>
                <a:gd fmla="*/ 45 w 200" name="T54"/>
                <a:gd fmla="*/ 97 h 112" name="T55"/>
                <a:gd fmla="*/ 41 w 200" name="T56"/>
                <a:gd fmla="*/ 100 h 112" name="T57"/>
                <a:gd fmla="*/ 33 w 200" name="T58"/>
                <a:gd fmla="*/ 100 h 112" name="T59"/>
                <a:gd fmla="*/ 30 w 200" name="T60"/>
                <a:gd fmla="*/ 104 h 112" name="T61"/>
                <a:gd fmla="*/ 22 w 200" name="T62"/>
                <a:gd fmla="*/ 104 h 112" name="T63"/>
                <a:gd fmla="*/ 19 w 200" name="T64"/>
                <a:gd fmla="*/ 100 h 112" name="T65"/>
                <a:gd fmla="*/ 15 w 200" name="T66"/>
                <a:gd fmla="*/ 93 h 112" name="T67"/>
                <a:gd fmla="*/ 15 w 200" name="T68"/>
                <a:gd fmla="*/ 89 h 112" name="T69"/>
                <a:gd fmla="*/ 11 w 200" name="T70"/>
                <a:gd fmla="*/ 82 h 112" name="T71"/>
                <a:gd fmla="*/ 4 w 200" name="T72"/>
                <a:gd fmla="*/ 63 h 112" name="T73"/>
                <a:gd fmla="*/ 0 w 200" name="T74"/>
                <a:gd fmla="*/ 60 h 112" name="T75"/>
                <a:gd fmla="*/ 4 w 200" name="T76"/>
                <a:gd fmla="*/ 60 h 112" name="T77"/>
                <a:gd fmla="*/ 4 w 200" name="T78"/>
                <a:gd fmla="*/ 56 h 112" name="T79"/>
                <a:gd fmla="*/ 4 w 200" name="T80"/>
                <a:gd fmla="*/ 45 h 112" name="T81"/>
                <a:gd fmla="*/ 4 w 200" name="T82"/>
                <a:gd fmla="*/ 45 h 112" name="T83"/>
                <a:gd fmla="*/ 163 w 200" name="T84"/>
                <a:gd fmla="*/ 112 h 112" name="T85"/>
                <a:gd fmla="*/ 163 w 200" name="T86"/>
                <a:gd fmla="*/ 112 h 112" name="T87"/>
                <a:gd fmla="*/ 159 w 200" name="T88"/>
                <a:gd fmla="*/ 112 h 112" name="T89"/>
                <a:gd fmla="*/ 182 w 200" name="T90"/>
                <a:gd fmla="*/ 104 h 112" name="T91"/>
                <a:gd fmla="*/ 185 w 200" name="T92"/>
                <a:gd fmla="*/ 100 h 112" name="T93"/>
                <a:gd fmla="*/ 189 w 200" name="T94"/>
                <a:gd fmla="*/ 104 h 112" name="T95"/>
                <a:gd fmla="*/ 193 w 200" name="T96"/>
                <a:gd fmla="*/ 104 h 112" name="T97"/>
                <a:gd fmla="*/ 196 w 200" name="T98"/>
                <a:gd fmla="*/ 104 h 112" name="T99"/>
                <a:gd fmla="*/ 200 w 200" name="T100"/>
                <a:gd fmla="*/ 104 h 112" name="T101"/>
                <a:gd fmla="*/ 196 w 200" name="T102"/>
                <a:gd fmla="*/ 108 h 112" name="T103"/>
                <a:gd fmla="*/ 189 w 200" name="T104"/>
                <a:gd fmla="*/ 108 h 112" name="T105"/>
                <a:gd fmla="*/ 182 w 200" name="T106"/>
                <a:gd fmla="*/ 108 h 11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2" w="200">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90" name="Freeform 98"/>
            <p:cNvSpPr/>
            <p:nvPr/>
          </p:nvSpPr>
          <p:spPr bwMode="auto">
            <a:xfrm>
              <a:off x="4802526" y="2546806"/>
              <a:ext cx="262473" cy="200714"/>
            </a:xfrm>
            <a:custGeom>
              <a:gdLst>
                <a:gd fmla="*/ 163 w 204" name="T0"/>
                <a:gd fmla="*/ 29 h 156" name="T1"/>
                <a:gd fmla="*/ 152 w 204" name="T2"/>
                <a:gd fmla="*/ 7 h 156" name="T3"/>
                <a:gd fmla="*/ 145 w 204" name="T4"/>
                <a:gd fmla="*/ 7 h 156" name="T5"/>
                <a:gd fmla="*/ 122 w 204" name="T6"/>
                <a:gd fmla="*/ 7 h 156" name="T7"/>
                <a:gd fmla="*/ 119 w 204" name="T8"/>
                <a:gd fmla="*/ 11 h 156" name="T9"/>
                <a:gd fmla="*/ 111 w 204" name="T10"/>
                <a:gd fmla="*/ 7 h 156" name="T11"/>
                <a:gd fmla="*/ 111 w 204" name="T12"/>
                <a:gd fmla="*/ 3 h 156" name="T13"/>
                <a:gd fmla="*/ 100 w 204" name="T14"/>
                <a:gd fmla="*/ 0 h 156" name="T15"/>
                <a:gd fmla="*/ 100 w 204" name="T16"/>
                <a:gd fmla="*/ 3 h 156" name="T17"/>
                <a:gd fmla="*/ 93 w 204" name="T18"/>
                <a:gd fmla="*/ 3 h 156" name="T19"/>
                <a:gd fmla="*/ 93 w 204" name="T20"/>
                <a:gd fmla="*/ 3 h 156" name="T21"/>
                <a:gd fmla="*/ 89 w 204" name="T22"/>
                <a:gd fmla="*/ 3 h 156" name="T23"/>
                <a:gd fmla="*/ 82 w 204" name="T24"/>
                <a:gd fmla="*/ 7 h 156" name="T25"/>
                <a:gd fmla="*/ 71 w 204" name="T26"/>
                <a:gd fmla="*/ 11 h 156" name="T27"/>
                <a:gd fmla="*/ 56 w 204" name="T28"/>
                <a:gd fmla="*/ 7 h 156" name="T29"/>
                <a:gd fmla="*/ 45 w 204" name="T30"/>
                <a:gd fmla="*/ 7 h 156" name="T31"/>
                <a:gd fmla="*/ 34 w 204" name="T32"/>
                <a:gd fmla="*/ 3 h 156" name="T33"/>
                <a:gd fmla="*/ 4 w 204" name="T34"/>
                <a:gd fmla="*/ 0 h 156" name="T35"/>
                <a:gd fmla="*/ 4 w 204" name="T36"/>
                <a:gd fmla="*/ 3 h 156" name="T37"/>
                <a:gd fmla="*/ 4 w 204" name="T38"/>
                <a:gd fmla="*/ 18 h 156" name="T39"/>
                <a:gd fmla="*/ 0 w 204" name="T40"/>
                <a:gd fmla="*/ 29 h 156" name="T41"/>
                <a:gd fmla="*/ 204 w 204" name="T42"/>
                <a:gd fmla="*/ 156 h 156" name="T43"/>
                <a:gd fmla="*/ 196 w 204" name="T44"/>
                <a:gd fmla="*/ 152 h 156" name="T45"/>
                <a:gd fmla="*/ 193 w 204" name="T46"/>
                <a:gd fmla="*/ 144 h 156" name="T47"/>
                <a:gd fmla="*/ 182 w 204" name="T48"/>
                <a:gd fmla="*/ 141 h 156" name="T49"/>
                <a:gd fmla="*/ 178 w 204" name="T50"/>
                <a:gd fmla="*/ 126 h 156" name="T51"/>
                <a:gd fmla="*/ 178 w 204" name="T52"/>
                <a:gd fmla="*/ 126 h 156" name="T53"/>
                <a:gd fmla="*/ 182 w 204" name="T54"/>
                <a:gd fmla="*/ 122 h 156" name="T55"/>
                <a:gd fmla="*/ 178 w 204" name="T56"/>
                <a:gd fmla="*/ 118 h 156" name="T57"/>
                <a:gd fmla="*/ 167 w 204" name="T58"/>
                <a:gd fmla="*/ 104 h 156" name="T59"/>
                <a:gd fmla="*/ 152 w 204" name="T60"/>
                <a:gd fmla="*/ 85 h 156" name="T61"/>
                <a:gd fmla="*/ 152 w 204" name="T62"/>
                <a:gd fmla="*/ 74 h 156" name="T63"/>
                <a:gd fmla="*/ 145 w 204" name="T64"/>
                <a:gd fmla="*/ 66 h 156" name="T65"/>
                <a:gd fmla="*/ 145 w 204" name="T66"/>
                <a:gd fmla="*/ 59 h 156" name="T67"/>
                <a:gd fmla="*/ 126 w 204" name="T68"/>
                <a:gd fmla="*/ 44 h 156" name="T69"/>
                <a:gd fmla="*/ 122 w 204" name="T70"/>
                <a:gd fmla="*/ 33 h 156" name="T71"/>
                <a:gd fmla="*/ 126 w 204" name="T72"/>
                <a:gd fmla="*/ 29 h 156" name="T73"/>
                <a:gd fmla="*/ 130 w 204" name="T74"/>
                <a:gd fmla="*/ 37 h 156" name="T75"/>
                <a:gd fmla="*/ 137 w 204" name="T76"/>
                <a:gd fmla="*/ 44 h 156" name="T77"/>
                <a:gd fmla="*/ 141 w 204" name="T78"/>
                <a:gd fmla="*/ 52 h 156" name="T79"/>
                <a:gd fmla="*/ 156 w 204" name="T80"/>
                <a:gd fmla="*/ 63 h 156" name="T81"/>
                <a:gd fmla="*/ 159 w 204" name="T82"/>
                <a:gd fmla="*/ 55 h 156" name="T83"/>
                <a:gd fmla="*/ 159 w 204" name="T84"/>
                <a:gd fmla="*/ 44 h 156"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156" w="204">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91" name="Freeform 99"/>
            <p:cNvSpPr/>
            <p:nvPr/>
          </p:nvSpPr>
          <p:spPr bwMode="auto">
            <a:xfrm>
              <a:off x="4754921" y="2747520"/>
              <a:ext cx="347390" cy="361544"/>
            </a:xfrm>
            <a:custGeom>
              <a:gdLst>
                <a:gd fmla="*/ 241 w 270" name="T0"/>
                <a:gd fmla="*/ 3 h 281" name="T1"/>
                <a:gd fmla="*/ 245 w 270" name="T2"/>
                <a:gd fmla="*/ 11 h 281" name="T3"/>
                <a:gd fmla="*/ 245 w 270" name="T4"/>
                <a:gd fmla="*/ 11 h 281" name="T5"/>
                <a:gd fmla="*/ 248 w 270" name="T6"/>
                <a:gd fmla="*/ 37 h 281" name="T7"/>
                <a:gd fmla="*/ 263 w 270" name="T8"/>
                <a:gd fmla="*/ 55 h 281" name="T9"/>
                <a:gd fmla="*/ 270 w 270" name="T10"/>
                <a:gd fmla="*/ 63 h 281" name="T11"/>
                <a:gd fmla="*/ 256 w 270" name="T12"/>
                <a:gd fmla="*/ 70 h 281" name="T13"/>
                <a:gd fmla="*/ 248 w 270" name="T14"/>
                <a:gd fmla="*/ 74 h 281" name="T15"/>
                <a:gd fmla="*/ 248 w 270" name="T16"/>
                <a:gd fmla="*/ 85 h 281" name="T17"/>
                <a:gd fmla="*/ 241 w 270" name="T18"/>
                <a:gd fmla="*/ 103 h 281" name="T19"/>
                <a:gd fmla="*/ 241 w 270" name="T20"/>
                <a:gd fmla="*/ 118 h 281" name="T21"/>
                <a:gd fmla="*/ 233 w 270" name="T22"/>
                <a:gd fmla="*/ 140 h 281" name="T23"/>
                <a:gd fmla="*/ 226 w 270" name="T24"/>
                <a:gd fmla="*/ 152 h 281" name="T25"/>
                <a:gd fmla="*/ 211 w 270" name="T26"/>
                <a:gd fmla="*/ 170 h 281" name="T27"/>
                <a:gd fmla="*/ 208 w 270" name="T28"/>
                <a:gd fmla="*/ 185 h 281" name="T29"/>
                <a:gd fmla="*/ 200 w 270" name="T30"/>
                <a:gd fmla="*/ 207 h 281" name="T31"/>
                <a:gd fmla="*/ 189 w 270" name="T32"/>
                <a:gd fmla="*/ 207 h 281" name="T33"/>
                <a:gd fmla="*/ 189 w 270" name="T34"/>
                <a:gd fmla="*/ 218 h 281" name="T35"/>
                <a:gd fmla="*/ 204 w 270" name="T36"/>
                <a:gd fmla="*/ 222 h 281" name="T37"/>
                <a:gd fmla="*/ 211 w 270" name="T38"/>
                <a:gd fmla="*/ 233 h 281" name="T39"/>
                <a:gd fmla="*/ 222 w 270" name="T40"/>
                <a:gd fmla="*/ 248 h 281" name="T41"/>
                <a:gd fmla="*/ 208 w 270" name="T42"/>
                <a:gd fmla="*/ 267 h 281" name="T43"/>
                <a:gd fmla="*/ 200 w 270" name="T44"/>
                <a:gd fmla="*/ 274 h 281" name="T45"/>
                <a:gd fmla="*/ 182 w 270" name="T46"/>
                <a:gd fmla="*/ 278 h 281" name="T47"/>
                <a:gd fmla="*/ 174 w 270" name="T48"/>
                <a:gd fmla="*/ 281 h 281" name="T49"/>
                <a:gd fmla="*/ 159 w 270" name="T50"/>
                <a:gd fmla="*/ 278 h 281" name="T51"/>
                <a:gd fmla="*/ 152 w 270" name="T52"/>
                <a:gd fmla="*/ 281 h 281" name="T53"/>
                <a:gd fmla="*/ 145 w 270" name="T54"/>
                <a:gd fmla="*/ 278 h 281" name="T55"/>
                <a:gd fmla="*/ 137 w 270" name="T56"/>
                <a:gd fmla="*/ 270 h 281" name="T57"/>
                <a:gd fmla="*/ 126 w 270" name="T58"/>
                <a:gd fmla="*/ 263 h 281" name="T59"/>
                <a:gd fmla="*/ 119 w 270" name="T60"/>
                <a:gd fmla="*/ 267 h 281" name="T61"/>
                <a:gd fmla="*/ 108 w 270" name="T62"/>
                <a:gd fmla="*/ 270 h 281" name="T63"/>
                <a:gd fmla="*/ 96 w 270" name="T64"/>
                <a:gd fmla="*/ 263 h 281" name="T65"/>
                <a:gd fmla="*/ 89 w 270" name="T66"/>
                <a:gd fmla="*/ 255 h 281" name="T67"/>
                <a:gd fmla="*/ 78 w 270" name="T68"/>
                <a:gd fmla="*/ 244 h 281" name="T69"/>
                <a:gd fmla="*/ 74 w 270" name="T70"/>
                <a:gd fmla="*/ 237 h 281" name="T71"/>
                <a:gd fmla="*/ 63 w 270" name="T72"/>
                <a:gd fmla="*/ 226 h 281" name="T73"/>
                <a:gd fmla="*/ 56 w 270" name="T74"/>
                <a:gd fmla="*/ 222 h 281" name="T75"/>
                <a:gd fmla="*/ 52 w 270" name="T76"/>
                <a:gd fmla="*/ 215 h 281" name="T77"/>
                <a:gd fmla="*/ 37 w 270" name="T78"/>
                <a:gd fmla="*/ 207 h 281" name="T79"/>
                <a:gd fmla="*/ 33 w 270" name="T80"/>
                <a:gd fmla="*/ 204 h 281" name="T81"/>
                <a:gd fmla="*/ 26 w 270" name="T82"/>
                <a:gd fmla="*/ 192 h 281" name="T83"/>
                <a:gd fmla="*/ 19 w 270" name="T84"/>
                <a:gd fmla="*/ 174 h 281" name="T85"/>
                <a:gd fmla="*/ 15 w 270" name="T86"/>
                <a:gd fmla="*/ 166 h 281" name="T87"/>
                <a:gd fmla="*/ 8 w 270" name="T88"/>
                <a:gd fmla="*/ 155 h 281" name="T89"/>
                <a:gd fmla="*/ 8 w 270" name="T90"/>
                <a:gd fmla="*/ 144 h 281" name="T91"/>
                <a:gd fmla="*/ 0 w 270" name="T92"/>
                <a:gd fmla="*/ 140 h 281" name="T93"/>
                <a:gd fmla="*/ 4 w 270" name="T94"/>
                <a:gd fmla="*/ 126 h 281" name="T95"/>
                <a:gd fmla="*/ 8 w 270" name="T96"/>
                <a:gd fmla="*/ 115 h 281" name="T97"/>
                <a:gd fmla="*/ 15 w 270" name="T98"/>
                <a:gd fmla="*/ 100 h 281" name="T99"/>
                <a:gd fmla="*/ 33 w 270" name="T100"/>
                <a:gd fmla="*/ 96 h 281" name="T101"/>
                <a:gd fmla="*/ 45 w 270" name="T102"/>
                <a:gd fmla="*/ 0 h 281"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281" w="270">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92" name="Freeform 100"/>
            <p:cNvSpPr/>
            <p:nvPr/>
          </p:nvSpPr>
          <p:spPr bwMode="auto">
            <a:xfrm>
              <a:off x="4992947" y="2885191"/>
              <a:ext cx="324231" cy="223874"/>
            </a:xfrm>
            <a:custGeom>
              <a:gdLst>
                <a:gd fmla="*/ 34 w 252" name="T0"/>
                <a:gd fmla="*/ 137 h 174" name="T1"/>
                <a:gd fmla="*/ 30 w 252" name="T2"/>
                <a:gd fmla="*/ 126 h 174" name="T3"/>
                <a:gd fmla="*/ 23 w 252" name="T4"/>
                <a:gd fmla="*/ 123 h 174" name="T5"/>
                <a:gd fmla="*/ 19 w 252" name="T6"/>
                <a:gd fmla="*/ 115 h 174" name="T7"/>
                <a:gd fmla="*/ 11 w 252" name="T8"/>
                <a:gd fmla="*/ 111 h 174" name="T9"/>
                <a:gd fmla="*/ 0 w 252" name="T10"/>
                <a:gd fmla="*/ 108 h 174" name="T11"/>
                <a:gd fmla="*/ 4 w 252" name="T12"/>
                <a:gd fmla="*/ 104 h 174" name="T13"/>
                <a:gd fmla="*/ 11 w 252" name="T14"/>
                <a:gd fmla="*/ 100 h 174" name="T15"/>
                <a:gd fmla="*/ 15 w 252" name="T16"/>
                <a:gd fmla="*/ 100 h 174" name="T17"/>
                <a:gd fmla="*/ 19 w 252" name="T18"/>
                <a:gd fmla="*/ 85 h 174" name="T19"/>
                <a:gd fmla="*/ 23 w 252" name="T20"/>
                <a:gd fmla="*/ 74 h 174" name="T21"/>
                <a:gd fmla="*/ 26 w 252" name="T22"/>
                <a:gd fmla="*/ 63 h 174" name="T23"/>
                <a:gd fmla="*/ 30 w 252" name="T24"/>
                <a:gd fmla="*/ 63 h 174" name="T25"/>
                <a:gd fmla="*/ 41 w 252" name="T26"/>
                <a:gd fmla="*/ 45 h 174" name="T27"/>
                <a:gd fmla="*/ 45 w 252" name="T28"/>
                <a:gd fmla="*/ 33 h 174" name="T29"/>
                <a:gd fmla="*/ 48 w 252" name="T30"/>
                <a:gd fmla="*/ 30 h 174" name="T31"/>
                <a:gd fmla="*/ 56 w 252" name="T32"/>
                <a:gd fmla="*/ 11 h 174" name="T33"/>
                <a:gd fmla="*/ 63 w 252" name="T34"/>
                <a:gd fmla="*/ 11 h 174" name="T35"/>
                <a:gd fmla="*/ 71 w 252" name="T36"/>
                <a:gd fmla="*/ 0 h 174" name="T37"/>
                <a:gd fmla="*/ 82 w 252" name="T38"/>
                <a:gd fmla="*/ 8 h 174" name="T39"/>
                <a:gd fmla="*/ 89 w 252" name="T40"/>
                <a:gd fmla="*/ 4 h 174" name="T41"/>
                <a:gd fmla="*/ 97 w 252" name="T42"/>
                <a:gd fmla="*/ 4 h 174" name="T43"/>
                <a:gd fmla="*/ 104 w 252" name="T44"/>
                <a:gd fmla="*/ 8 h 174" name="T45"/>
                <a:gd fmla="*/ 115 w 252" name="T46"/>
                <a:gd fmla="*/ 11 h 174" name="T47"/>
                <a:gd fmla="*/ 126 w 252" name="T48"/>
                <a:gd fmla="*/ 19 h 174" name="T49"/>
                <a:gd fmla="*/ 130 w 252" name="T50"/>
                <a:gd fmla="*/ 22 h 174" name="T51"/>
                <a:gd fmla="*/ 141 w 252" name="T52"/>
                <a:gd fmla="*/ 26 h 174" name="T53"/>
                <a:gd fmla="*/ 145 w 252" name="T54"/>
                <a:gd fmla="*/ 37 h 174" name="T55"/>
                <a:gd fmla="*/ 148 w 252" name="T56"/>
                <a:gd fmla="*/ 41 h 174" name="T57"/>
                <a:gd fmla="*/ 148 w 252" name="T58"/>
                <a:gd fmla="*/ 52 h 174" name="T59"/>
                <a:gd fmla="*/ 145 w 252" name="T60"/>
                <a:gd fmla="*/ 63 h 174" name="T61"/>
                <a:gd fmla="*/ 156 w 252" name="T62"/>
                <a:gd fmla="*/ 59 h 174" name="T63"/>
                <a:gd fmla="*/ 160 w 252" name="T64"/>
                <a:gd fmla="*/ 63 h 174" name="T65"/>
                <a:gd fmla="*/ 171 w 252" name="T66"/>
                <a:gd fmla="*/ 78 h 174" name="T67"/>
                <a:gd fmla="*/ 178 w 252" name="T68"/>
                <a:gd fmla="*/ 89 h 174" name="T69"/>
                <a:gd fmla="*/ 252 w 252" name="T70"/>
                <a:gd fmla="*/ 104 h 174" name="T71"/>
                <a:gd fmla="*/ 178 w 252" name="T72"/>
                <a:gd fmla="*/ 152 h 174" name="T73"/>
                <a:gd fmla="*/ 171 w 252" name="T74"/>
                <a:gd fmla="*/ 156 h 174" name="T75"/>
                <a:gd fmla="*/ 160 w 252" name="T76"/>
                <a:gd fmla="*/ 163 h 174" name="T77"/>
                <a:gd fmla="*/ 148 w 252" name="T78"/>
                <a:gd fmla="*/ 167 h 174" name="T79"/>
                <a:gd fmla="*/ 137 w 252" name="T80"/>
                <a:gd fmla="*/ 167 h 174" name="T81"/>
                <a:gd fmla="*/ 130 w 252" name="T82"/>
                <a:gd fmla="*/ 163 h 174" name="T83"/>
                <a:gd fmla="*/ 119 w 252" name="T84"/>
                <a:gd fmla="*/ 163 h 174" name="T85"/>
                <a:gd fmla="*/ 108 w 252" name="T86"/>
                <a:gd fmla="*/ 174 h 174" name="T87"/>
                <a:gd fmla="*/ 100 w 252" name="T88"/>
                <a:gd fmla="*/ 174 h 174" name="T89"/>
                <a:gd fmla="*/ 85 w 252" name="T90"/>
                <a:gd fmla="*/ 171 h 174" name="T91"/>
                <a:gd fmla="*/ 78 w 252" name="T92"/>
                <a:gd fmla="*/ 167 h 174" name="T93"/>
                <a:gd fmla="*/ 60 w 252" name="T94"/>
                <a:gd fmla="*/ 160 h 174" name="T95"/>
                <a:gd fmla="*/ 48 w 252" name="T96"/>
                <a:gd fmla="*/ 160 h 174" name="T97"/>
                <a:gd fmla="*/ 45 w 252" name="T98"/>
                <a:gd fmla="*/ 145 h 174" name="T99"/>
                <a:gd fmla="*/ 37 w 252" name="T100"/>
                <a:gd fmla="*/ 145 h 174"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74" w="251">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93" name="Freeform 101"/>
            <p:cNvSpPr/>
            <p:nvPr/>
          </p:nvSpPr>
          <p:spPr bwMode="auto">
            <a:xfrm>
              <a:off x="5059853" y="2823432"/>
              <a:ext cx="142816" cy="114511"/>
            </a:xfrm>
            <a:custGeom>
              <a:gdLst>
                <a:gd fmla="*/ 96 w 111" name="T0"/>
                <a:gd fmla="*/ 85 h 89" name="T1"/>
                <a:gd fmla="*/ 93 w 111" name="T2"/>
                <a:gd fmla="*/ 81 h 89" name="T3"/>
                <a:gd fmla="*/ 89 w 111" name="T4"/>
                <a:gd fmla="*/ 74 h 89" name="T5"/>
                <a:gd fmla="*/ 82 w 111" name="T6"/>
                <a:gd fmla="*/ 70 h 89" name="T7"/>
                <a:gd fmla="*/ 78 w 111" name="T8"/>
                <a:gd fmla="*/ 67 h 89" name="T9"/>
                <a:gd fmla="*/ 74 w 111" name="T10"/>
                <a:gd fmla="*/ 67 h 89" name="T11"/>
                <a:gd fmla="*/ 67 w 111" name="T12"/>
                <a:gd fmla="*/ 63 h 89" name="T13"/>
                <a:gd fmla="*/ 59 w 111" name="T14"/>
                <a:gd fmla="*/ 59 h 89" name="T15"/>
                <a:gd fmla="*/ 52 w 111" name="T16"/>
                <a:gd fmla="*/ 56 h 89" name="T17"/>
                <a:gd fmla="*/ 48 w 111" name="T18"/>
                <a:gd fmla="*/ 56 h 89" name="T19"/>
                <a:gd fmla="*/ 41 w 111" name="T20"/>
                <a:gd fmla="*/ 52 h 89" name="T21"/>
                <a:gd fmla="*/ 37 w 111" name="T22"/>
                <a:gd fmla="*/ 52 h 89" name="T23"/>
                <a:gd fmla="*/ 30 w 111" name="T24"/>
                <a:gd fmla="*/ 56 h 89" name="T25"/>
                <a:gd fmla="*/ 22 w 111" name="T26"/>
                <a:gd fmla="*/ 52 h 89" name="T27"/>
                <a:gd fmla="*/ 19 w 111" name="T28"/>
                <a:gd fmla="*/ 48 h 89" name="T29"/>
                <a:gd fmla="*/ 11 w 111" name="T30"/>
                <a:gd fmla="*/ 59 h 89" name="T31"/>
                <a:gd fmla="*/ 8 w 111" name="T32"/>
                <a:gd fmla="*/ 59 h 89" name="T33"/>
                <a:gd fmla="*/ 4 w 111" name="T34"/>
                <a:gd fmla="*/ 56 h 89" name="T35"/>
                <a:gd fmla="*/ 4 w 111" name="T36"/>
                <a:gd fmla="*/ 44 h 89" name="T37"/>
                <a:gd fmla="*/ 4 w 111" name="T38"/>
                <a:gd fmla="*/ 41 h 89" name="T39"/>
                <a:gd fmla="*/ 8 w 111" name="T40"/>
                <a:gd fmla="*/ 30 h 89" name="T41"/>
                <a:gd fmla="*/ 11 w 111" name="T42"/>
                <a:gd fmla="*/ 26 h 89" name="T43"/>
                <a:gd fmla="*/ 8 w 111" name="T44"/>
                <a:gd fmla="*/ 22 h 89" name="T45"/>
                <a:gd fmla="*/ 11 w 111" name="T46"/>
                <a:gd fmla="*/ 15 h 89" name="T47"/>
                <a:gd fmla="*/ 15 w 111" name="T48"/>
                <a:gd fmla="*/ 15 h 89" name="T49"/>
                <a:gd fmla="*/ 15 w 111" name="T50"/>
                <a:gd fmla="*/ 11 h 89" name="T51"/>
                <a:gd fmla="*/ 19 w 111" name="T52"/>
                <a:gd fmla="*/ 11 h 89" name="T53"/>
                <a:gd fmla="*/ 26 w 111" name="T54"/>
                <a:gd fmla="*/ 7 h 89" name="T55"/>
                <a:gd fmla="*/ 30 w 111" name="T56"/>
                <a:gd fmla="*/ 7 h 89" name="T57"/>
                <a:gd fmla="*/ 33 w 111" name="T58"/>
                <a:gd fmla="*/ 0 h 89" name="T59"/>
                <a:gd fmla="*/ 37 w 111" name="T60"/>
                <a:gd fmla="*/ 4 h 89" name="T61"/>
                <a:gd fmla="*/ 48 w 111" name="T62"/>
                <a:gd fmla="*/ 33 h 89" name="T63"/>
                <a:gd fmla="*/ 48 w 111" name="T64"/>
                <a:gd fmla="*/ 37 h 89" name="T65"/>
                <a:gd fmla="*/ 52 w 111" name="T66"/>
                <a:gd fmla="*/ 37 h 89" name="T67"/>
                <a:gd fmla="*/ 56 w 111" name="T68"/>
                <a:gd fmla="*/ 44 h 89" name="T69"/>
                <a:gd fmla="*/ 56 w 111" name="T70"/>
                <a:gd fmla="*/ 44 h 89" name="T71"/>
                <a:gd fmla="*/ 56 w 111" name="T72"/>
                <a:gd fmla="*/ 41 h 89" name="T73"/>
                <a:gd fmla="*/ 59 w 111" name="T74"/>
                <a:gd fmla="*/ 44 h 89" name="T75"/>
                <a:gd fmla="*/ 63 w 111" name="T76"/>
                <a:gd fmla="*/ 48 h 89" name="T77"/>
                <a:gd fmla="*/ 67 w 111" name="T78"/>
                <a:gd fmla="*/ 48 h 89" name="T79"/>
                <a:gd fmla="*/ 70 w 111" name="T80"/>
                <a:gd fmla="*/ 48 h 89" name="T81"/>
                <a:gd fmla="*/ 74 w 111" name="T82"/>
                <a:gd fmla="*/ 52 h 89" name="T83"/>
                <a:gd fmla="*/ 82 w 111" name="T84"/>
                <a:gd fmla="*/ 56 h 89" name="T85"/>
                <a:gd fmla="*/ 85 w 111" name="T86"/>
                <a:gd fmla="*/ 63 h 89" name="T87"/>
                <a:gd fmla="*/ 93 w 111" name="T88"/>
                <a:gd fmla="*/ 67 h 89" name="T89"/>
                <a:gd fmla="*/ 96 w 111" name="T90"/>
                <a:gd fmla="*/ 70 h 89" name="T91"/>
                <a:gd fmla="*/ 96 w 111" name="T92"/>
                <a:gd fmla="*/ 70 h 89" name="T93"/>
                <a:gd fmla="*/ 104 w 111" name="T94"/>
                <a:gd fmla="*/ 78 h 89" name="T95"/>
                <a:gd fmla="*/ 104 w 111" name="T96"/>
                <a:gd fmla="*/ 81 h 89" name="T97"/>
                <a:gd fmla="*/ 108 w 111" name="T98"/>
                <a:gd fmla="*/ 81 h 89" name="T99"/>
                <a:gd fmla="*/ 111 w 111" name="T100"/>
                <a:gd fmla="*/ 81 h 89" name="T101"/>
                <a:gd fmla="*/ 111 w 111" name="T102"/>
                <a:gd fmla="*/ 85 h 89" name="T103"/>
                <a:gd fmla="*/ 108 w 111" name="T104"/>
                <a:gd fmla="*/ 89 h 89" name="T105"/>
                <a:gd fmla="*/ 100 w 111" name="T106"/>
                <a:gd fmla="*/ 89 h 89"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89" w="110">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94" name="Freeform 102"/>
            <p:cNvSpPr/>
            <p:nvPr/>
          </p:nvSpPr>
          <p:spPr bwMode="auto">
            <a:xfrm>
              <a:off x="5179510" y="2932796"/>
              <a:ext cx="28306" cy="33452"/>
            </a:xfrm>
            <a:custGeom>
              <a:gdLst>
                <a:gd fmla="*/ 18 w 22" name="T0"/>
                <a:gd fmla="*/ 26 h 26" name="T1"/>
                <a:gd fmla="*/ 15 w 22" name="T2"/>
                <a:gd fmla="*/ 22 h 26" name="T3"/>
                <a:gd fmla="*/ 11 w 22" name="T4"/>
                <a:gd fmla="*/ 22 h 26" name="T5"/>
                <a:gd fmla="*/ 7 w 22" name="T6"/>
                <a:gd fmla="*/ 26 h 26" name="T7"/>
                <a:gd fmla="*/ 0 w 22" name="T8"/>
                <a:gd fmla="*/ 26 h 26" name="T9"/>
                <a:gd fmla="*/ 0 w 22" name="T10"/>
                <a:gd fmla="*/ 26 h 26" name="T11"/>
                <a:gd fmla="*/ 0 w 22" name="T12"/>
                <a:gd fmla="*/ 22 h 26" name="T13"/>
                <a:gd fmla="*/ 0 w 22" name="T14"/>
                <a:gd fmla="*/ 19 h 26" name="T15"/>
                <a:gd fmla="*/ 3 w 22" name="T16"/>
                <a:gd fmla="*/ 15 h 26" name="T17"/>
                <a:gd fmla="*/ 3 w 22" name="T18"/>
                <a:gd fmla="*/ 11 h 26" name="T19"/>
                <a:gd fmla="*/ 3 w 22" name="T20"/>
                <a:gd fmla="*/ 8 h 26" name="T21"/>
                <a:gd fmla="*/ 3 w 22" name="T22"/>
                <a:gd fmla="*/ 4 h 26" name="T23"/>
                <a:gd fmla="*/ 11 w 22" name="T24"/>
                <a:gd fmla="*/ 4 h 26" name="T25"/>
                <a:gd fmla="*/ 15 w 22" name="T26"/>
                <a:gd fmla="*/ 4 h 26" name="T27"/>
                <a:gd fmla="*/ 15 w 22" name="T28"/>
                <a:gd fmla="*/ 0 h 26" name="T29"/>
                <a:gd fmla="*/ 18 w 22" name="T30"/>
                <a:gd fmla="*/ 0 h 26" name="T31"/>
                <a:gd fmla="*/ 18 w 22" name="T32"/>
                <a:gd fmla="*/ 0 h 26" name="T33"/>
                <a:gd fmla="*/ 18 w 22" name="T34"/>
                <a:gd fmla="*/ 0 h 26" name="T35"/>
                <a:gd fmla="*/ 22 w 22" name="T36"/>
                <a:gd fmla="*/ 4 h 26" name="T37"/>
                <a:gd fmla="*/ 22 w 22" name="T38"/>
                <a:gd fmla="*/ 4 h 26" name="T39"/>
                <a:gd fmla="*/ 22 w 22" name="T40"/>
                <a:gd fmla="*/ 4 h 26" name="T41"/>
                <a:gd fmla="*/ 22 w 22" name="T42"/>
                <a:gd fmla="*/ 8 h 26" name="T43"/>
                <a:gd fmla="*/ 22 w 22" name="T44"/>
                <a:gd fmla="*/ 11 h 26" name="T45"/>
                <a:gd fmla="*/ 18 w 22" name="T46"/>
                <a:gd fmla="*/ 11 h 26" name="T47"/>
                <a:gd fmla="*/ 18 w 22" name="T48"/>
                <a:gd fmla="*/ 11 h 26" name="T49"/>
                <a:gd fmla="*/ 15 w 22" name="T50"/>
                <a:gd fmla="*/ 15 h 26" name="T51"/>
                <a:gd fmla="*/ 11 w 22" name="T52"/>
                <a:gd fmla="*/ 15 h 26" name="T53"/>
                <a:gd fmla="*/ 15 w 22" name="T54"/>
                <a:gd fmla="*/ 19 h 26" name="T55"/>
                <a:gd fmla="*/ 15 w 22" name="T56"/>
                <a:gd fmla="*/ 19 h 26" name="T57"/>
                <a:gd fmla="*/ 18 w 22" name="T58"/>
                <a:gd fmla="*/ 15 h 26" name="T59"/>
                <a:gd fmla="*/ 22 w 22" name="T60"/>
                <a:gd fmla="*/ 15 h 26" name="T61"/>
                <a:gd fmla="*/ 22 w 22" name="T62"/>
                <a:gd fmla="*/ 19 h 26" name="T63"/>
                <a:gd fmla="*/ 18 w 22" name="T64"/>
                <a:gd fmla="*/ 22 h 26" name="T65"/>
                <a:gd fmla="*/ 18 w 22" name="T66"/>
                <a:gd fmla="*/ 26 h 2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26" w="22">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95" name="Freeform 103"/>
            <p:cNvSpPr/>
            <p:nvPr/>
          </p:nvSpPr>
          <p:spPr bwMode="auto">
            <a:xfrm>
              <a:off x="5165357" y="2946948"/>
              <a:ext cx="213581" cy="258613"/>
            </a:xfrm>
            <a:custGeom>
              <a:gdLst>
                <a:gd fmla="*/ 14 w 166" name="T0"/>
                <a:gd fmla="*/ 115 h 201" name="T1"/>
                <a:gd fmla="*/ 29 w 166" name="T2"/>
                <a:gd fmla="*/ 112 h 201" name="T3"/>
                <a:gd fmla="*/ 40 w 166" name="T4"/>
                <a:gd fmla="*/ 104 h 201" name="T5"/>
                <a:gd fmla="*/ 55 w 166" name="T6"/>
                <a:gd fmla="*/ 104 h 201" name="T7"/>
                <a:gd fmla="*/ 96 w 166" name="T8"/>
                <a:gd fmla="*/ 56 h 201" name="T9"/>
                <a:gd fmla="*/ 37 w 166" name="T10"/>
                <a:gd fmla="*/ 41 h 201" name="T11"/>
                <a:gd fmla="*/ 33 w 166" name="T12"/>
                <a:gd fmla="*/ 30 h 201" name="T13"/>
                <a:gd fmla="*/ 29 w 166" name="T14"/>
                <a:gd fmla="*/ 11 h 201" name="T15"/>
                <a:gd fmla="*/ 33 w 166" name="T16"/>
                <a:gd fmla="*/ 8 h 201" name="T17"/>
                <a:gd fmla="*/ 48 w 166" name="T18"/>
                <a:gd fmla="*/ 23 h 201" name="T19"/>
                <a:gd fmla="*/ 59 w 166" name="T20"/>
                <a:gd fmla="*/ 26 h 201" name="T21"/>
                <a:gd fmla="*/ 70 w 166" name="T22"/>
                <a:gd fmla="*/ 23 h 201" name="T23"/>
                <a:gd fmla="*/ 77 w 166" name="T24"/>
                <a:gd fmla="*/ 19 h 201" name="T25"/>
                <a:gd fmla="*/ 85 w 166" name="T26"/>
                <a:gd fmla="*/ 19 h 201" name="T27"/>
                <a:gd fmla="*/ 103 w 166" name="T28"/>
                <a:gd fmla="*/ 11 h 201" name="T29"/>
                <a:gd fmla="*/ 114 w 166" name="T30"/>
                <a:gd fmla="*/ 11 h 201" name="T31"/>
                <a:gd fmla="*/ 125 w 166" name="T32"/>
                <a:gd fmla="*/ 11 h 201" name="T33"/>
                <a:gd fmla="*/ 137 w 166" name="T34"/>
                <a:gd fmla="*/ 8 h 201" name="T35"/>
                <a:gd fmla="*/ 144 w 166" name="T36"/>
                <a:gd fmla="*/ 8 h 201" name="T37"/>
                <a:gd fmla="*/ 155 w 166" name="T38"/>
                <a:gd fmla="*/ 4 h 201" name="T39"/>
                <a:gd fmla="*/ 155 w 166" name="T40"/>
                <a:gd fmla="*/ 0 h 201" name="T41"/>
                <a:gd fmla="*/ 159 w 166" name="T42"/>
                <a:gd fmla="*/ 0 h 201" name="T43"/>
                <a:gd fmla="*/ 166 w 166" name="T44"/>
                <a:gd fmla="*/ 0 h 201" name="T45"/>
                <a:gd fmla="*/ 163 w 166" name="T46"/>
                <a:gd fmla="*/ 8 h 201" name="T47"/>
                <a:gd fmla="*/ 166 w 166" name="T48"/>
                <a:gd fmla="*/ 11 h 201" name="T49"/>
                <a:gd fmla="*/ 163 w 166" name="T50"/>
                <a:gd fmla="*/ 15 h 201" name="T51"/>
                <a:gd fmla="*/ 163 w 166" name="T52"/>
                <a:gd fmla="*/ 23 h 201" name="T53"/>
                <a:gd fmla="*/ 166 w 166" name="T54"/>
                <a:gd fmla="*/ 23 h 201" name="T55"/>
                <a:gd fmla="*/ 166 w 166" name="T56"/>
                <a:gd fmla="*/ 26 h 201" name="T57"/>
                <a:gd fmla="*/ 159 w 166" name="T58"/>
                <a:gd fmla="*/ 30 h 201" name="T59"/>
                <a:gd fmla="*/ 159 w 166" name="T60"/>
                <a:gd fmla="*/ 37 h 201" name="T61"/>
                <a:gd fmla="*/ 151 w 166" name="T62"/>
                <a:gd fmla="*/ 56 h 201" name="T63"/>
                <a:gd fmla="*/ 144 w 166" name="T64"/>
                <a:gd fmla="*/ 60 h 201" name="T65"/>
                <a:gd fmla="*/ 140 w 166" name="T66"/>
                <a:gd fmla="*/ 67 h 201" name="T67"/>
                <a:gd fmla="*/ 125 w 166" name="T68"/>
                <a:gd fmla="*/ 93 h 201" name="T69"/>
                <a:gd fmla="*/ 114 w 166" name="T70"/>
                <a:gd fmla="*/ 112 h 201" name="T71"/>
                <a:gd fmla="*/ 81 w 166" name="T72"/>
                <a:gd fmla="*/ 141 h 201" name="T73"/>
                <a:gd fmla="*/ 63 w 166" name="T74"/>
                <a:gd fmla="*/ 152 h 201" name="T75"/>
                <a:gd fmla="*/ 44 w 166" name="T76"/>
                <a:gd fmla="*/ 167 h 201" name="T77"/>
                <a:gd fmla="*/ 33 w 166" name="T78"/>
                <a:gd fmla="*/ 178 h 201" name="T79"/>
                <a:gd fmla="*/ 26 w 166" name="T80"/>
                <a:gd fmla="*/ 186 h 201" name="T81"/>
                <a:gd fmla="*/ 0 w 166" name="T82"/>
                <a:gd fmla="*/ 190 h 201" name="T83"/>
                <a:gd fmla="*/ 14 w 166" name="T84"/>
                <a:gd fmla="*/ 119 h 201"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201" w="166">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96" name="Freeform 104"/>
            <p:cNvSpPr/>
            <p:nvPr/>
          </p:nvSpPr>
          <p:spPr bwMode="auto">
            <a:xfrm>
              <a:off x="6579362" y="2770679"/>
              <a:ext cx="47606" cy="42459"/>
            </a:xfrm>
            <a:custGeom>
              <a:gdLst>
                <a:gd fmla="*/ 9 w 10" name="T0"/>
                <a:gd fmla="*/ 0 h 9" name="T1"/>
                <a:gd fmla="*/ 8 w 10" name="T2"/>
                <a:gd fmla="*/ 0 h 9" name="T3"/>
                <a:gd fmla="*/ 8 w 10" name="T4"/>
                <a:gd fmla="*/ 1 h 9" name="T5"/>
                <a:gd fmla="*/ 7 w 10" name="T6"/>
                <a:gd fmla="*/ 0 h 9" name="T7"/>
                <a:gd fmla="*/ 6 w 10" name="T8"/>
                <a:gd fmla="*/ 0 h 9" name="T9"/>
                <a:gd fmla="*/ 6 w 10" name="T10"/>
                <a:gd fmla="*/ 0 h 9" name="T11"/>
                <a:gd fmla="*/ 5 w 10" name="T12"/>
                <a:gd fmla="*/ 1 h 9" name="T13"/>
                <a:gd fmla="*/ 4 w 10" name="T14"/>
                <a:gd fmla="*/ 1 h 9" name="T15"/>
                <a:gd fmla="*/ 3 w 10" name="T16"/>
                <a:gd fmla="*/ 1 h 9" name="T17"/>
                <a:gd fmla="*/ 3 w 10" name="T18"/>
                <a:gd fmla="*/ 1 h 9" name="T19"/>
                <a:gd fmla="*/ 2 w 10" name="T20"/>
                <a:gd fmla="*/ 2 h 9" name="T21"/>
                <a:gd fmla="*/ 1 w 10" name="T22"/>
                <a:gd fmla="*/ 3 h 9" name="T23"/>
                <a:gd fmla="*/ 0 w 10" name="T24"/>
                <a:gd fmla="*/ 4 h 9" name="T25"/>
                <a:gd fmla="*/ 0 w 10" name="T26"/>
                <a:gd fmla="*/ 4 h 9" name="T27"/>
                <a:gd fmla="*/ 0 w 10" name="T28"/>
                <a:gd fmla="*/ 6 h 9" name="T29"/>
                <a:gd fmla="*/ 1 w 10" name="T30"/>
                <a:gd fmla="*/ 7 h 9" name="T31"/>
                <a:gd fmla="*/ 1 w 10" name="T32"/>
                <a:gd fmla="*/ 7 h 9" name="T33"/>
                <a:gd fmla="*/ 2 w 10" name="T34"/>
                <a:gd fmla="*/ 8 h 9" name="T35"/>
                <a:gd fmla="*/ 3 w 10" name="T36"/>
                <a:gd fmla="*/ 8 h 9" name="T37"/>
                <a:gd fmla="*/ 3 w 10" name="T38"/>
                <a:gd fmla="*/ 8 h 9" name="T39"/>
                <a:gd fmla="*/ 4 w 10" name="T40"/>
                <a:gd fmla="*/ 8 h 9" name="T41"/>
                <a:gd fmla="*/ 5 w 10" name="T42"/>
                <a:gd fmla="*/ 9 h 9" name="T43"/>
                <a:gd fmla="*/ 5 w 10" name="T44"/>
                <a:gd fmla="*/ 8 h 9" name="T45"/>
                <a:gd fmla="*/ 5 w 10" name="T46"/>
                <a:gd fmla="*/ 8 h 9" name="T47"/>
                <a:gd fmla="*/ 6 w 10" name="T48"/>
                <a:gd fmla="*/ 7 h 9" name="T49"/>
                <a:gd fmla="*/ 7 w 10" name="T50"/>
                <a:gd fmla="*/ 8 h 9" name="T51"/>
                <a:gd fmla="*/ 7 w 10" name="T52"/>
                <a:gd fmla="*/ 7 h 9" name="T53"/>
                <a:gd fmla="*/ 7 w 10" name="T54"/>
                <a:gd fmla="*/ 7 h 9" name="T55"/>
                <a:gd fmla="*/ 8 w 10" name="T56"/>
                <a:gd fmla="*/ 6 h 9" name="T57"/>
                <a:gd fmla="*/ 9 w 10" name="T58"/>
                <a:gd fmla="*/ 6 h 9" name="T59"/>
                <a:gd fmla="*/ 9 w 10" name="T60"/>
                <a:gd fmla="*/ 5 h 9" name="T61"/>
                <a:gd fmla="*/ 9 w 10" name="T62"/>
                <a:gd fmla="*/ 4 h 9" name="T63"/>
                <a:gd fmla="*/ 10 w 10" name="T64"/>
                <a:gd fmla="*/ 4 h 9" name="T65"/>
                <a:gd fmla="*/ 10 w 10" name="T66"/>
                <a:gd fmla="*/ 3 h 9" name="T67"/>
                <a:gd fmla="*/ 10 w 10" name="T68"/>
                <a:gd fmla="*/ 2 h 9" name="T69"/>
                <a:gd fmla="*/ 10 w 10" name="T70"/>
                <a:gd fmla="*/ 1 h 9" name="T71"/>
                <a:gd fmla="*/ 9 w 10" name="T72"/>
                <a:gd fmla="*/ 0 h 9"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9" w="10">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97" name="Freeform 105"/>
            <p:cNvSpPr/>
            <p:nvPr/>
          </p:nvSpPr>
          <p:spPr bwMode="auto">
            <a:xfrm>
              <a:off x="5655563" y="1893197"/>
              <a:ext cx="1295638" cy="872336"/>
            </a:xfrm>
            <a:custGeom>
              <a:gdLst>
                <a:gd fmla="*/ 970 w 1007" name="T0"/>
                <a:gd fmla="*/ 118 h 678" name="T1"/>
                <a:gd fmla="*/ 937 w 1007" name="T2"/>
                <a:gd fmla="*/ 103 h 678" name="T3"/>
                <a:gd fmla="*/ 911 w 1007" name="T4"/>
                <a:gd fmla="*/ 85 h 678" name="T5"/>
                <a:gd fmla="*/ 874 w 1007" name="T6"/>
                <a:gd fmla="*/ 77 h 678" name="T7"/>
                <a:gd fmla="*/ 840 w 1007" name="T8"/>
                <a:gd fmla="*/ 33 h 678" name="T9"/>
                <a:gd fmla="*/ 815 w 1007" name="T10"/>
                <a:gd fmla="*/ 7 h 678" name="T11"/>
                <a:gd fmla="*/ 774 w 1007" name="T12"/>
                <a:gd fmla="*/ 0 h 678" name="T13"/>
                <a:gd fmla="*/ 733 w 1007" name="T14"/>
                <a:gd fmla="*/ 25 h 678" name="T15"/>
                <a:gd fmla="*/ 741 w 1007" name="T16"/>
                <a:gd fmla="*/ 66 h 678" name="T17"/>
                <a:gd fmla="*/ 711 w 1007" name="T18"/>
                <a:gd fmla="*/ 100 h 678" name="T19"/>
                <a:gd fmla="*/ 778 w 1007" name="T20"/>
                <a:gd fmla="*/ 159 h 678" name="T21"/>
                <a:gd fmla="*/ 733 w 1007" name="T22"/>
                <a:gd fmla="*/ 192 h 678" name="T23"/>
                <a:gd fmla="*/ 663 w 1007" name="T24"/>
                <a:gd fmla="*/ 226 h 678" name="T25"/>
                <a:gd fmla="*/ 578 w 1007" name="T26"/>
                <a:gd fmla="*/ 289 h 678" name="T27"/>
                <a:gd fmla="*/ 437 w 1007" name="T28"/>
                <a:gd fmla="*/ 274 h 678" name="T29"/>
                <a:gd fmla="*/ 374 w 1007" name="T30"/>
                <a:gd fmla="*/ 230 h 678" name="T31"/>
                <a:gd fmla="*/ 326 w 1007" name="T32"/>
                <a:gd fmla="*/ 185 h 678" name="T33"/>
                <a:gd fmla="*/ 281 w 1007" name="T34"/>
                <a:gd fmla="*/ 163 h 678" name="T35"/>
                <a:gd fmla="*/ 248 w 1007" name="T36"/>
                <a:gd fmla="*/ 166 h 678" name="T37"/>
                <a:gd fmla="*/ 204 w 1007" name="T38"/>
                <a:gd fmla="*/ 226 h 678" name="T39"/>
                <a:gd fmla="*/ 181 w 1007" name="T40"/>
                <a:gd fmla="*/ 252 h 678" name="T41"/>
                <a:gd fmla="*/ 137 w 1007" name="T42"/>
                <a:gd fmla="*/ 281 h 678" name="T43"/>
                <a:gd fmla="*/ 44 w 1007" name="T44"/>
                <a:gd fmla="*/ 296 h 678" name="T45"/>
                <a:gd fmla="*/ 30 w 1007" name="T46"/>
                <a:gd fmla="*/ 333 h 678" name="T47"/>
                <a:gd fmla="*/ 15 w 1007" name="T48"/>
                <a:gd fmla="*/ 382 h 678" name="T49"/>
                <a:gd fmla="*/ 48 w 1007" name="T50"/>
                <a:gd fmla="*/ 385 h 678" name="T51"/>
                <a:gd fmla="*/ 89 w 1007" name="T52"/>
                <a:gd fmla="*/ 400 h 678" name="T53"/>
                <a:gd fmla="*/ 148 w 1007" name="T54"/>
                <a:gd fmla="*/ 411 h 678" name="T55"/>
                <a:gd fmla="*/ 200 w 1007" name="T56"/>
                <a:gd fmla="*/ 482 h 678" name="T57"/>
                <a:gd fmla="*/ 237 w 1007" name="T58"/>
                <a:gd fmla="*/ 519 h 678" name="T59"/>
                <a:gd fmla="*/ 300 w 1007" name="T60"/>
                <a:gd fmla="*/ 534 h 678" name="T61"/>
                <a:gd fmla="*/ 370 w 1007" name="T62"/>
                <a:gd fmla="*/ 556 h 678" name="T63"/>
                <a:gd fmla="*/ 441 w 1007" name="T64"/>
                <a:gd fmla="*/ 549 h 678" name="T65"/>
                <a:gd fmla="*/ 500 w 1007" name="T66"/>
                <a:gd fmla="*/ 537 h 678" name="T67"/>
                <a:gd fmla="*/ 541 w 1007" name="T68"/>
                <a:gd fmla="*/ 589 h 678" name="T69"/>
                <a:gd fmla="*/ 548 w 1007" name="T70"/>
                <a:gd fmla="*/ 626 h 678" name="T71"/>
                <a:gd fmla="*/ 570 w 1007" name="T72"/>
                <a:gd fmla="*/ 660 h 678" name="T73"/>
                <a:gd fmla="*/ 611 w 1007" name="T74"/>
                <a:gd fmla="*/ 645 h 678" name="T75"/>
                <a:gd fmla="*/ 663 w 1007" name="T76"/>
                <a:gd fmla="*/ 634 h 678" name="T77"/>
                <a:gd fmla="*/ 711 w 1007" name="T78"/>
                <a:gd fmla="*/ 660 h 678" name="T79"/>
                <a:gd fmla="*/ 737 w 1007" name="T80"/>
                <a:gd fmla="*/ 678 h 678" name="T81"/>
                <a:gd fmla="*/ 748 w 1007" name="T82"/>
                <a:gd fmla="*/ 664 h 678" name="T83"/>
                <a:gd fmla="*/ 789 w 1007" name="T84"/>
                <a:gd fmla="*/ 641 h 678" name="T85"/>
                <a:gd fmla="*/ 822 w 1007" name="T86"/>
                <a:gd fmla="*/ 638 h 678" name="T87"/>
                <a:gd fmla="*/ 852 w 1007" name="T88"/>
                <a:gd fmla="*/ 619 h 678" name="T89"/>
                <a:gd fmla="*/ 874 w 1007" name="T90"/>
                <a:gd fmla="*/ 600 h 678" name="T91"/>
                <a:gd fmla="*/ 881 w 1007" name="T92"/>
                <a:gd fmla="*/ 586 h 678" name="T93"/>
                <a:gd fmla="*/ 889 w 1007" name="T94"/>
                <a:gd fmla="*/ 563 h 678" name="T95"/>
                <a:gd fmla="*/ 907 w 1007" name="T96"/>
                <a:gd fmla="*/ 537 h 678" name="T97"/>
                <a:gd fmla="*/ 907 w 1007" name="T98"/>
                <a:gd fmla="*/ 511 h 678" name="T99"/>
                <a:gd fmla="*/ 874 w 1007" name="T100"/>
                <a:gd fmla="*/ 500 h 678" name="T101"/>
                <a:gd fmla="*/ 852 w 1007" name="T102"/>
                <a:gd fmla="*/ 467 h 678" name="T103"/>
                <a:gd fmla="*/ 892 w 1007" name="T104"/>
                <a:gd fmla="*/ 459 h 678" name="T105"/>
                <a:gd fmla="*/ 848 w 1007" name="T106"/>
                <a:gd fmla="*/ 396 h 678" name="T107"/>
                <a:gd fmla="*/ 889 w 1007" name="T108"/>
                <a:gd fmla="*/ 370 h 678" name="T109"/>
                <a:gd fmla="*/ 844 w 1007" name="T110"/>
                <a:gd fmla="*/ 356 h 678" name="T111"/>
                <a:gd fmla="*/ 803 w 1007" name="T112"/>
                <a:gd fmla="*/ 345 h 678" name="T113"/>
                <a:gd fmla="*/ 837 w 1007" name="T114"/>
                <a:gd fmla="*/ 304 h 678" name="T115"/>
                <a:gd fmla="*/ 855 w 1007" name="T116"/>
                <a:gd fmla="*/ 319 h 678" name="T117"/>
                <a:gd fmla="*/ 870 w 1007" name="T118"/>
                <a:gd fmla="*/ 319 h 678" name="T119"/>
                <a:gd fmla="*/ 985 w 1007" name="T120"/>
                <a:gd fmla="*/ 233 h 678" name="T121"/>
                <a:gd fmla="*/ 985 w 1007" name="T122"/>
                <a:gd fmla="*/ 178 h 678" name="T123"/>
                <a:gd fmla="*/ 1003 w 1007" name="T124"/>
                <a:gd fmla="*/ 155 h 67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678" w="1006">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98" name="Freeform 106"/>
            <p:cNvSpPr/>
            <p:nvPr/>
          </p:nvSpPr>
          <p:spPr bwMode="auto">
            <a:xfrm>
              <a:off x="6808384" y="2651024"/>
              <a:ext cx="38599" cy="81058"/>
            </a:xfrm>
            <a:custGeom>
              <a:gdLst>
                <a:gd fmla="*/ 26 w 30" name="T0"/>
                <a:gd fmla="*/ 4 h 63" name="T1"/>
                <a:gd fmla="*/ 26 w 30" name="T2"/>
                <a:gd fmla="*/ 4 h 63" name="T3"/>
                <a:gd fmla="*/ 22 w 30" name="T4"/>
                <a:gd fmla="*/ 0 h 63" name="T5"/>
                <a:gd fmla="*/ 19 w 30" name="T6"/>
                <a:gd fmla="*/ 0 h 63" name="T7"/>
                <a:gd fmla="*/ 19 w 30" name="T8"/>
                <a:gd fmla="*/ 0 h 63" name="T9"/>
                <a:gd fmla="*/ 19 w 30" name="T10"/>
                <a:gd fmla="*/ 4 h 63" name="T11"/>
                <a:gd fmla="*/ 15 w 30" name="T12"/>
                <a:gd fmla="*/ 4 h 63" name="T13"/>
                <a:gd fmla="*/ 11 w 30" name="T14"/>
                <a:gd fmla="*/ 8 h 63" name="T15"/>
                <a:gd fmla="*/ 7 w 30" name="T16"/>
                <a:gd fmla="*/ 11 h 63" name="T17"/>
                <a:gd fmla="*/ 7 w 30" name="T18"/>
                <a:gd fmla="*/ 15 h 63" name="T19"/>
                <a:gd fmla="*/ 7 w 30" name="T20"/>
                <a:gd fmla="*/ 15 h 63" name="T21"/>
                <a:gd fmla="*/ 7 w 30" name="T22"/>
                <a:gd fmla="*/ 15 h 63" name="T23"/>
                <a:gd fmla="*/ 4 w 30" name="T24"/>
                <a:gd fmla="*/ 23 h 63" name="T25"/>
                <a:gd fmla="*/ 0 w 30" name="T26"/>
                <a:gd fmla="*/ 30 h 63" name="T27"/>
                <a:gd fmla="*/ 0 w 30" name="T28"/>
                <a:gd fmla="*/ 30 h 63" name="T29"/>
                <a:gd fmla="*/ 0 w 30" name="T30"/>
                <a:gd fmla="*/ 30 h 63" name="T31"/>
                <a:gd fmla="*/ 0 w 30" name="T32"/>
                <a:gd fmla="*/ 37 h 63" name="T33"/>
                <a:gd fmla="*/ 0 w 30" name="T34"/>
                <a:gd fmla="*/ 41 h 63" name="T35"/>
                <a:gd fmla="*/ 4 w 30" name="T36"/>
                <a:gd fmla="*/ 45 h 63" name="T37"/>
                <a:gd fmla="*/ 4 w 30" name="T38"/>
                <a:gd fmla="*/ 45 h 63" name="T39"/>
                <a:gd fmla="*/ 4 w 30" name="T40"/>
                <a:gd fmla="*/ 45 h 63" name="T41"/>
                <a:gd fmla="*/ 4 w 30" name="T42"/>
                <a:gd fmla="*/ 49 h 63" name="T43"/>
                <a:gd fmla="*/ 4 w 30" name="T44"/>
                <a:gd fmla="*/ 49 h 63" name="T45"/>
                <a:gd fmla="*/ 7 w 30" name="T46"/>
                <a:gd fmla="*/ 49 h 63" name="T47"/>
                <a:gd fmla="*/ 7 w 30" name="T48"/>
                <a:gd fmla="*/ 52 h 63" name="T49"/>
                <a:gd fmla="*/ 11 w 30" name="T50"/>
                <a:gd fmla="*/ 52 h 63" name="T51"/>
                <a:gd fmla="*/ 15 w 30" name="T52"/>
                <a:gd fmla="*/ 56 h 63" name="T53"/>
                <a:gd fmla="*/ 15 w 30" name="T54"/>
                <a:gd fmla="*/ 60 h 63" name="T55"/>
                <a:gd fmla="*/ 15 w 30" name="T56"/>
                <a:gd fmla="*/ 63 h 63" name="T57"/>
                <a:gd fmla="*/ 15 w 30" name="T58"/>
                <a:gd fmla="*/ 63 h 63" name="T59"/>
                <a:gd fmla="*/ 19 w 30" name="T60"/>
                <a:gd fmla="*/ 63 h 63" name="T61"/>
                <a:gd fmla="*/ 19 w 30" name="T62"/>
                <a:gd fmla="*/ 60 h 63" name="T63"/>
                <a:gd fmla="*/ 19 w 30" name="T64"/>
                <a:gd fmla="*/ 56 h 63" name="T65"/>
                <a:gd fmla="*/ 19 w 30" name="T66"/>
                <a:gd fmla="*/ 52 h 63" name="T67"/>
                <a:gd fmla="*/ 19 w 30" name="T68"/>
                <a:gd fmla="*/ 49 h 63" name="T69"/>
                <a:gd fmla="*/ 22 w 30" name="T70"/>
                <a:gd fmla="*/ 41 h 63" name="T71"/>
                <a:gd fmla="*/ 22 w 30" name="T72"/>
                <a:gd fmla="*/ 37 h 63" name="T73"/>
                <a:gd fmla="*/ 26 w 30" name="T74"/>
                <a:gd fmla="*/ 37 h 63" name="T75"/>
                <a:gd fmla="*/ 22 w 30" name="T76"/>
                <a:gd fmla="*/ 37 h 63" name="T77"/>
                <a:gd fmla="*/ 26 w 30" name="T78"/>
                <a:gd fmla="*/ 30 h 63" name="T79"/>
                <a:gd fmla="*/ 26 w 30" name="T80"/>
                <a:gd fmla="*/ 26 h 63" name="T81"/>
                <a:gd fmla="*/ 22 w 30" name="T82"/>
                <a:gd fmla="*/ 23 h 63" name="T83"/>
                <a:gd fmla="*/ 26 w 30" name="T84"/>
                <a:gd fmla="*/ 19 h 63" name="T85"/>
                <a:gd fmla="*/ 26 w 30" name="T86"/>
                <a:gd fmla="*/ 11 h 63" name="T87"/>
                <a:gd fmla="*/ 26 w 30" name="T88"/>
                <a:gd fmla="*/ 8 h 63" name="T89"/>
                <a:gd fmla="*/ 30 w 30" name="T90"/>
                <a:gd fmla="*/ 8 h 63" name="T91"/>
                <a:gd fmla="*/ 30 w 30" name="T92"/>
                <a:gd fmla="*/ 4 h 63" name="T93"/>
                <a:gd fmla="*/ 26 w 30" name="T94"/>
                <a:gd fmla="*/ 4 h 6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62" w="30">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499" name="Freeform 107"/>
            <p:cNvSpPr>
              <a:spLocks noEditPoints="1"/>
            </p:cNvSpPr>
            <p:nvPr/>
          </p:nvSpPr>
          <p:spPr bwMode="auto">
            <a:xfrm>
              <a:off x="4959495" y="3071752"/>
              <a:ext cx="223874" cy="195568"/>
            </a:xfrm>
            <a:custGeom>
              <a:gdLst>
                <a:gd fmla="*/ 45 w 174" name="T0"/>
                <a:gd fmla="*/ 15 h 152" name="T1"/>
                <a:gd fmla="*/ 49 w 174" name="T2"/>
                <a:gd fmla="*/ 15 h 152" name="T3"/>
                <a:gd fmla="*/ 52 w 174" name="T4"/>
                <a:gd fmla="*/ 11 h 152" name="T5"/>
                <a:gd fmla="*/ 63 w 174" name="T6"/>
                <a:gd fmla="*/ 0 h 152" name="T7"/>
                <a:gd fmla="*/ 71 w 174" name="T8"/>
                <a:gd fmla="*/ 0 h 152" name="T9"/>
                <a:gd fmla="*/ 71 w 174" name="T10"/>
                <a:gd fmla="*/ 11 h 152" name="T11"/>
                <a:gd fmla="*/ 78 w 174" name="T12"/>
                <a:gd fmla="*/ 15 h 152" name="T13"/>
                <a:gd fmla="*/ 86 w 174" name="T14"/>
                <a:gd fmla="*/ 15 h 152" name="T15"/>
                <a:gd fmla="*/ 97 w 174" name="T16"/>
                <a:gd fmla="*/ 15 h 152" name="T17"/>
                <a:gd fmla="*/ 108 w 174" name="T18"/>
                <a:gd fmla="*/ 22 h 152" name="T19"/>
                <a:gd fmla="*/ 111 w 174" name="T20"/>
                <a:gd fmla="*/ 26 h 152" name="T21"/>
                <a:gd fmla="*/ 123 w 174" name="T22"/>
                <a:gd fmla="*/ 29 h 152" name="T23"/>
                <a:gd fmla="*/ 130 w 174" name="T24"/>
                <a:gd fmla="*/ 29 h 152" name="T25"/>
                <a:gd fmla="*/ 134 w 174" name="T26"/>
                <a:gd fmla="*/ 29 h 152" name="T27"/>
                <a:gd fmla="*/ 141 w 174" name="T28"/>
                <a:gd fmla="*/ 22 h 152" name="T29"/>
                <a:gd fmla="*/ 148 w 174" name="T30"/>
                <a:gd fmla="*/ 18 h 152" name="T31"/>
                <a:gd fmla="*/ 156 w 174" name="T32"/>
                <a:gd fmla="*/ 18 h 152" name="T33"/>
                <a:gd fmla="*/ 160 w 174" name="T34"/>
                <a:gd fmla="*/ 22 h 152" name="T35"/>
                <a:gd fmla="*/ 171 w 174" name="T36"/>
                <a:gd fmla="*/ 22 h 152" name="T37"/>
                <a:gd fmla="*/ 160 w 174" name="T38"/>
                <a:gd fmla="*/ 37 h 152" name="T39"/>
                <a:gd fmla="*/ 171 w 174" name="T40"/>
                <a:gd fmla="*/ 104 h 152" name="T41"/>
                <a:gd fmla="*/ 163 w 174" name="T42"/>
                <a:gd fmla="*/ 111 h 152" name="T43"/>
                <a:gd fmla="*/ 160 w 174" name="T44"/>
                <a:gd fmla="*/ 115 h 152" name="T45"/>
                <a:gd fmla="*/ 156 w 174" name="T46"/>
                <a:gd fmla="*/ 115 h 152" name="T47"/>
                <a:gd fmla="*/ 148 w 174" name="T48"/>
                <a:gd fmla="*/ 118 h 152" name="T49"/>
                <a:gd fmla="*/ 148 w 174" name="T50"/>
                <a:gd fmla="*/ 122 h 152" name="T51"/>
                <a:gd fmla="*/ 145 w 174" name="T52"/>
                <a:gd fmla="*/ 126 h 152" name="T53"/>
                <a:gd fmla="*/ 141 w 174" name="T54"/>
                <a:gd fmla="*/ 130 h 152" name="T55"/>
                <a:gd fmla="*/ 141 w 174" name="T56"/>
                <a:gd fmla="*/ 137 h 152" name="T57"/>
                <a:gd fmla="*/ 130 w 174" name="T58"/>
                <a:gd fmla="*/ 148 h 152" name="T59"/>
                <a:gd fmla="*/ 126 w 174" name="T60"/>
                <a:gd fmla="*/ 152 h 152" name="T61"/>
                <a:gd fmla="*/ 104 w 174" name="T62"/>
                <a:gd fmla="*/ 137 h 152" name="T63"/>
                <a:gd fmla="*/ 104 w 174" name="T64"/>
                <a:gd fmla="*/ 133 h 152" name="T65"/>
                <a:gd fmla="*/ 41 w 174" name="T66"/>
                <a:gd fmla="*/ 96 h 152" name="T67"/>
                <a:gd fmla="*/ 41 w 174" name="T68"/>
                <a:gd fmla="*/ 81 h 152" name="T69"/>
                <a:gd fmla="*/ 45 w 174" name="T70"/>
                <a:gd fmla="*/ 74 h 152" name="T71"/>
                <a:gd fmla="*/ 49 w 174" name="T72"/>
                <a:gd fmla="*/ 70 h 152" name="T73"/>
                <a:gd fmla="*/ 52 w 174" name="T74"/>
                <a:gd fmla="*/ 67 h 152" name="T75"/>
                <a:gd fmla="*/ 60 w 174" name="T76"/>
                <a:gd fmla="*/ 63 h 152" name="T77"/>
                <a:gd fmla="*/ 60 w 174" name="T78"/>
                <a:gd fmla="*/ 59 h 152" name="T79"/>
                <a:gd fmla="*/ 63 w 174" name="T80"/>
                <a:gd fmla="*/ 52 h 152" name="T81"/>
                <a:gd fmla="*/ 60 w 174" name="T82"/>
                <a:gd fmla="*/ 44 h 152" name="T83"/>
                <a:gd fmla="*/ 60 w 174" name="T84"/>
                <a:gd fmla="*/ 44 h 152" name="T85"/>
                <a:gd fmla="*/ 56 w 174" name="T86"/>
                <a:gd fmla="*/ 37 h 152" name="T87"/>
                <a:gd fmla="*/ 52 w 174" name="T88"/>
                <a:gd fmla="*/ 29 h 152" name="T89"/>
                <a:gd fmla="*/ 49 w 174" name="T90"/>
                <a:gd fmla="*/ 26 h 152" name="T91"/>
                <a:gd fmla="*/ 49 w 174" name="T92"/>
                <a:gd fmla="*/ 22 h 152" name="T93"/>
                <a:gd fmla="*/ 45 w 174" name="T94"/>
                <a:gd fmla="*/ 18 h 152" name="T95"/>
                <a:gd fmla="*/ 45 w 174" name="T96"/>
                <a:gd fmla="*/ 18 h 152" name="T97"/>
                <a:gd fmla="*/ 0 w 174" name="T98"/>
                <a:gd fmla="*/ 96 h 152" name="T99"/>
                <a:gd fmla="*/ 15 w 174" name="T100"/>
                <a:gd fmla="*/ 96 h 152" name="T101"/>
                <a:gd fmla="*/ 0 w 174" name="T102"/>
                <a:gd fmla="*/ 96 h 152"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52" w="174">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00" name="Freeform 108"/>
            <p:cNvSpPr/>
            <p:nvPr/>
          </p:nvSpPr>
          <p:spPr bwMode="auto">
            <a:xfrm>
              <a:off x="4917035" y="3094911"/>
              <a:ext cx="123517" cy="110650"/>
            </a:xfrm>
            <a:custGeom>
              <a:gdLst>
                <a:gd fmla="*/ 74 w 96" name="T0"/>
                <a:gd fmla="*/ 60 h 86" name="T1"/>
                <a:gd fmla="*/ 82 w 96" name="T2"/>
                <a:gd fmla="*/ 52 h 86" name="T3"/>
                <a:gd fmla="*/ 85 w 96" name="T4"/>
                <a:gd fmla="*/ 49 h 86" name="T5"/>
                <a:gd fmla="*/ 85 w 96" name="T6"/>
                <a:gd fmla="*/ 45 h 86" name="T7"/>
                <a:gd fmla="*/ 93 w 96" name="T8"/>
                <a:gd fmla="*/ 41 h 86" name="T9"/>
                <a:gd fmla="*/ 96 w 96" name="T10"/>
                <a:gd fmla="*/ 37 h 86" name="T11"/>
                <a:gd fmla="*/ 96 w 96" name="T12"/>
                <a:gd fmla="*/ 30 h 86" name="T13"/>
                <a:gd fmla="*/ 96 w 96" name="T14"/>
                <a:gd fmla="*/ 26 h 86" name="T15"/>
                <a:gd fmla="*/ 89 w 96" name="T16"/>
                <a:gd fmla="*/ 23 h 86" name="T17"/>
                <a:gd fmla="*/ 85 w 96" name="T18"/>
                <a:gd fmla="*/ 15 h 86" name="T19"/>
                <a:gd fmla="*/ 85 w 96" name="T20"/>
                <a:gd fmla="*/ 8 h 86" name="T21"/>
                <a:gd fmla="*/ 82 w 96" name="T22"/>
                <a:gd fmla="*/ 8 h 86" name="T23"/>
                <a:gd fmla="*/ 78 w 96" name="T24"/>
                <a:gd fmla="*/ 0 h 86" name="T25"/>
                <a:gd fmla="*/ 74 w 96" name="T26"/>
                <a:gd fmla="*/ 4 h 86" name="T27"/>
                <a:gd fmla="*/ 67 w 96" name="T28"/>
                <a:gd fmla="*/ 8 h 86" name="T29"/>
                <a:gd fmla="*/ 59 w 96" name="T30"/>
                <a:gd fmla="*/ 4 h 86" name="T31"/>
                <a:gd fmla="*/ 52 w 96" name="T32"/>
                <a:gd fmla="*/ 8 h 86" name="T33"/>
                <a:gd fmla="*/ 48 w 96" name="T34"/>
                <a:gd fmla="*/ 8 h 86" name="T35"/>
                <a:gd fmla="*/ 48 w 96" name="T36"/>
                <a:gd fmla="*/ 11 h 86" name="T37"/>
                <a:gd fmla="*/ 41 w 96" name="T38"/>
                <a:gd fmla="*/ 11 h 86" name="T39"/>
                <a:gd fmla="*/ 37 w 96" name="T40"/>
                <a:gd fmla="*/ 8 h 86" name="T41"/>
                <a:gd fmla="*/ 30 w 96" name="T42"/>
                <a:gd fmla="*/ 8 h 86" name="T43"/>
                <a:gd fmla="*/ 26 w 96" name="T44"/>
                <a:gd fmla="*/ 8 h 86" name="T45"/>
                <a:gd fmla="*/ 26 w 96" name="T46"/>
                <a:gd fmla="*/ 11 h 86" name="T47"/>
                <a:gd fmla="*/ 26 w 96" name="T48"/>
                <a:gd fmla="*/ 11 h 86" name="T49"/>
                <a:gd fmla="*/ 22 w 96" name="T50"/>
                <a:gd fmla="*/ 15 h 86" name="T51"/>
                <a:gd fmla="*/ 22 w 96" name="T52"/>
                <a:gd fmla="*/ 26 h 86" name="T53"/>
                <a:gd fmla="*/ 22 w 96" name="T54"/>
                <a:gd fmla="*/ 30 h 86" name="T55"/>
                <a:gd fmla="*/ 26 w 96" name="T56"/>
                <a:gd fmla="*/ 34 h 86" name="T57"/>
                <a:gd fmla="*/ 19 w 96" name="T58"/>
                <a:gd fmla="*/ 45 h 86" name="T59"/>
                <a:gd fmla="*/ 11 w 96" name="T60"/>
                <a:gd fmla="*/ 52 h 86" name="T61"/>
                <a:gd fmla="*/ 4 w 96" name="T62"/>
                <a:gd fmla="*/ 67 h 86" name="T63"/>
                <a:gd fmla="*/ 4 w 96" name="T64"/>
                <a:gd fmla="*/ 75 h 86" name="T65"/>
                <a:gd fmla="*/ 0 w 96" name="T66"/>
                <a:gd fmla="*/ 86 h 86" name="T67"/>
                <a:gd fmla="*/ 0 w 96" name="T68"/>
                <a:gd fmla="*/ 86 h 86" name="T69"/>
                <a:gd fmla="*/ 7 w 96" name="T70"/>
                <a:gd fmla="*/ 82 h 86" name="T71"/>
                <a:gd fmla="*/ 11 w 96" name="T72"/>
                <a:gd fmla="*/ 86 h 86" name="T73"/>
                <a:gd fmla="*/ 15 w 96" name="T74"/>
                <a:gd fmla="*/ 82 h 86" name="T75"/>
                <a:gd fmla="*/ 15 w 96" name="T76"/>
                <a:gd fmla="*/ 82 h 86" name="T77"/>
                <a:gd fmla="*/ 19 w 96" name="T78"/>
                <a:gd fmla="*/ 82 h 86" name="T79"/>
                <a:gd fmla="*/ 22 w 96" name="T80"/>
                <a:gd fmla="*/ 78 h 86" name="T81"/>
                <a:gd fmla="*/ 33 w 96" name="T82"/>
                <a:gd fmla="*/ 78 h 86" name="T83"/>
                <a:gd fmla="*/ 70 w 96" name="T84"/>
                <a:gd fmla="*/ 78 h 86"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86" w="9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01" name="Freeform 109"/>
            <p:cNvSpPr/>
            <p:nvPr/>
          </p:nvSpPr>
          <p:spPr bwMode="auto">
            <a:xfrm>
              <a:off x="4597952" y="2961102"/>
              <a:ext cx="276626" cy="167262"/>
            </a:xfrm>
            <a:custGeom>
              <a:gdLst>
                <a:gd fmla="*/ 137 w 215" name="T0"/>
                <a:gd fmla="*/ 4 h 130" name="T1"/>
                <a:gd fmla="*/ 148 w 215" name="T2"/>
                <a:gd fmla="*/ 19 h 130" name="T3"/>
                <a:gd fmla="*/ 148 w 215" name="T4"/>
                <a:gd fmla="*/ 30 h 130" name="T5"/>
                <a:gd fmla="*/ 155 w 215" name="T6"/>
                <a:gd fmla="*/ 34 h 130" name="T7"/>
                <a:gd fmla="*/ 159 w 215" name="T8"/>
                <a:gd fmla="*/ 41 h 130" name="T9"/>
                <a:gd fmla="*/ 174 w 215" name="T10"/>
                <a:gd fmla="*/ 45 h 130" name="T11"/>
                <a:gd fmla="*/ 181 w 215" name="T12"/>
                <a:gd fmla="*/ 52 h 130" name="T13"/>
                <a:gd fmla="*/ 178 w 215" name="T14"/>
                <a:gd fmla="*/ 56 h 130" name="T15"/>
                <a:gd fmla="*/ 185 w 215" name="T16"/>
                <a:gd fmla="*/ 64 h 130" name="T17"/>
                <a:gd fmla="*/ 196 w 215" name="T18"/>
                <a:gd fmla="*/ 71 h 130" name="T19"/>
                <a:gd fmla="*/ 200 w 215" name="T20"/>
                <a:gd fmla="*/ 78 h 130" name="T21"/>
                <a:gd fmla="*/ 207 w 215" name="T22"/>
                <a:gd fmla="*/ 82 h 130" name="T23"/>
                <a:gd fmla="*/ 215 w 215" name="T24"/>
                <a:gd fmla="*/ 93 h 130" name="T25"/>
                <a:gd fmla="*/ 207 w 215" name="T26"/>
                <a:gd fmla="*/ 89 h 130" name="T27"/>
                <a:gd fmla="*/ 193 w 215" name="T28"/>
                <a:gd fmla="*/ 89 h 130" name="T29"/>
                <a:gd fmla="*/ 185 w 215" name="T30"/>
                <a:gd fmla="*/ 89 h 130" name="T31"/>
                <a:gd fmla="*/ 181 w 215" name="T32"/>
                <a:gd fmla="*/ 89 h 130" name="T33"/>
                <a:gd fmla="*/ 170 w 215" name="T34"/>
                <a:gd fmla="*/ 93 h 130" name="T35"/>
                <a:gd fmla="*/ 167 w 215" name="T36"/>
                <a:gd fmla="*/ 93 h 130" name="T37"/>
                <a:gd fmla="*/ 152 w 215" name="T38"/>
                <a:gd fmla="*/ 97 h 130" name="T39"/>
                <a:gd fmla="*/ 141 w 215" name="T40"/>
                <a:gd fmla="*/ 97 h 130" name="T41"/>
                <a:gd fmla="*/ 130 w 215" name="T42"/>
                <a:gd fmla="*/ 101 h 130" name="T43"/>
                <a:gd fmla="*/ 126 w 215" name="T44"/>
                <a:gd fmla="*/ 104 h 130" name="T45"/>
                <a:gd fmla="*/ 118 w 215" name="T46"/>
                <a:gd fmla="*/ 104 h 130" name="T47"/>
                <a:gd fmla="*/ 104 w 215" name="T48"/>
                <a:gd fmla="*/ 101 h 130" name="T49"/>
                <a:gd fmla="*/ 93 w 215" name="T50"/>
                <a:gd fmla="*/ 97 h 130" name="T51"/>
                <a:gd fmla="*/ 81 w 215" name="T52"/>
                <a:gd fmla="*/ 93 h 130" name="T53"/>
                <a:gd fmla="*/ 74 w 215" name="T54"/>
                <a:gd fmla="*/ 93 h 130" name="T55"/>
                <a:gd fmla="*/ 74 w 215" name="T56"/>
                <a:gd fmla="*/ 101 h 130" name="T57"/>
                <a:gd fmla="*/ 70 w 215" name="T58"/>
                <a:gd fmla="*/ 108 h 130" name="T59"/>
                <a:gd fmla="*/ 67 w 215" name="T60"/>
                <a:gd fmla="*/ 112 h 130" name="T61"/>
                <a:gd fmla="*/ 59 w 215" name="T62"/>
                <a:gd fmla="*/ 112 h 130" name="T63"/>
                <a:gd fmla="*/ 44 w 215" name="T64"/>
                <a:gd fmla="*/ 115 h 130" name="T65"/>
                <a:gd fmla="*/ 30 w 215" name="T66"/>
                <a:gd fmla="*/ 130 h 130" name="T67"/>
                <a:gd fmla="*/ 30 w 215" name="T68"/>
                <a:gd fmla="*/ 123 h 130" name="T69"/>
                <a:gd fmla="*/ 15 w 215" name="T70"/>
                <a:gd fmla="*/ 108 h 130" name="T71"/>
                <a:gd fmla="*/ 4 w 215" name="T72"/>
                <a:gd fmla="*/ 101 h 130" name="T73"/>
                <a:gd fmla="*/ 4 w 215" name="T74"/>
                <a:gd fmla="*/ 82 h 130" name="T75"/>
                <a:gd fmla="*/ 4 w 215" name="T76"/>
                <a:gd fmla="*/ 75 h 130" name="T77"/>
                <a:gd fmla="*/ 15 w 215" name="T78"/>
                <a:gd fmla="*/ 56 h 130" name="T79"/>
                <a:gd fmla="*/ 22 w 215" name="T80"/>
                <a:gd fmla="*/ 52 h 130" name="T81"/>
                <a:gd fmla="*/ 33 w 215" name="T82"/>
                <a:gd fmla="*/ 56 h 130" name="T83"/>
                <a:gd fmla="*/ 37 w 215" name="T84"/>
                <a:gd fmla="*/ 49 h 130" name="T85"/>
                <a:gd fmla="*/ 48 w 215" name="T86"/>
                <a:gd fmla="*/ 52 h 130" name="T87"/>
                <a:gd fmla="*/ 70 w 215" name="T88"/>
                <a:gd fmla="*/ 45 h 130" name="T89"/>
                <a:gd fmla="*/ 74 w 215" name="T90"/>
                <a:gd fmla="*/ 38 h 130" name="T91"/>
                <a:gd fmla="*/ 78 w 215" name="T92"/>
                <a:gd fmla="*/ 30 h 130" name="T93"/>
                <a:gd fmla="*/ 93 w 215" name="T94"/>
                <a:gd fmla="*/ 34 h 130" name="T95"/>
                <a:gd fmla="*/ 107 w 215" name="T96"/>
                <a:gd fmla="*/ 26 h 130" name="T97"/>
                <a:gd fmla="*/ 107 w 215" name="T98"/>
                <a:gd fmla="*/ 19 h 130" name="T99"/>
                <a:gd fmla="*/ 115 w 215" name="T100"/>
                <a:gd fmla="*/ 12 h 130" name="T101"/>
                <a:gd fmla="*/ 122 w 215" name="T102"/>
                <a:gd fmla="*/ 4 h 130" name="T103"/>
                <a:gd fmla="*/ 137 w 215" name="T104"/>
                <a:gd fmla="*/ 0 h 130"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30" w="215">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02" name="Freeform 110"/>
            <p:cNvSpPr/>
            <p:nvPr/>
          </p:nvSpPr>
          <p:spPr bwMode="auto">
            <a:xfrm>
              <a:off x="4488589" y="2517214"/>
              <a:ext cx="328091" cy="277912"/>
            </a:xfrm>
            <a:custGeom>
              <a:gdLst>
                <a:gd fmla="*/ 237 w 255" name="T0"/>
                <a:gd fmla="*/ 208 h 216" name="T1"/>
                <a:gd fmla="*/ 248 w 255" name="T2"/>
                <a:gd fmla="*/ 60 h 216" name="T3"/>
                <a:gd fmla="*/ 244 w 255" name="T4"/>
                <a:gd fmla="*/ 49 h 216" name="T5"/>
                <a:gd fmla="*/ 248 w 255" name="T6"/>
                <a:gd fmla="*/ 41 h 216" name="T7"/>
                <a:gd fmla="*/ 244 w 255" name="T8"/>
                <a:gd fmla="*/ 34 h 216" name="T9"/>
                <a:gd fmla="*/ 248 w 255" name="T10"/>
                <a:gd fmla="*/ 23 h 216" name="T11"/>
                <a:gd fmla="*/ 244 w 255" name="T12"/>
                <a:gd fmla="*/ 19 h 216" name="T13"/>
                <a:gd fmla="*/ 237 w 255" name="T14"/>
                <a:gd fmla="*/ 19 h 216" name="T15"/>
                <a:gd fmla="*/ 226 w 255" name="T16"/>
                <a:gd fmla="*/ 15 h 216" name="T17"/>
                <a:gd fmla="*/ 215 w 255" name="T18"/>
                <a:gd fmla="*/ 12 h 216" name="T19"/>
                <a:gd fmla="*/ 215 w 255" name="T20"/>
                <a:gd fmla="*/ 12 h 216" name="T21"/>
                <a:gd fmla="*/ 207 w 255" name="T22"/>
                <a:gd fmla="*/ 4 h 216" name="T23"/>
                <a:gd fmla="*/ 200 w 255" name="T24"/>
                <a:gd fmla="*/ 4 h 216" name="T25"/>
                <a:gd fmla="*/ 196 w 255" name="T26"/>
                <a:gd fmla="*/ 4 h 216" name="T27"/>
                <a:gd fmla="*/ 189 w 255" name="T28"/>
                <a:gd fmla="*/ 4 h 216" name="T29"/>
                <a:gd fmla="*/ 178 w 255" name="T30"/>
                <a:gd fmla="*/ 4 h 216" name="T31"/>
                <a:gd fmla="*/ 166 w 255" name="T32"/>
                <a:gd fmla="*/ 12 h 216" name="T33"/>
                <a:gd fmla="*/ 163 w 255" name="T34"/>
                <a:gd fmla="*/ 19 h 216" name="T35"/>
                <a:gd fmla="*/ 166 w 255" name="T36"/>
                <a:gd fmla="*/ 30 h 216" name="T37"/>
                <a:gd fmla="*/ 166 w 255" name="T38"/>
                <a:gd fmla="*/ 38 h 216" name="T39"/>
                <a:gd fmla="*/ 163 w 255" name="T40"/>
                <a:gd fmla="*/ 45 h 216" name="T41"/>
                <a:gd fmla="*/ 152 w 255" name="T42"/>
                <a:gd fmla="*/ 49 h 216" name="T43"/>
                <a:gd fmla="*/ 141 w 255" name="T44"/>
                <a:gd fmla="*/ 41 h 216" name="T45"/>
                <a:gd fmla="*/ 126 w 255" name="T46"/>
                <a:gd fmla="*/ 34 h 216" name="T47"/>
                <a:gd fmla="*/ 107 w 255" name="T48"/>
                <a:gd fmla="*/ 30 h 216" name="T49"/>
                <a:gd fmla="*/ 100 w 255" name="T50"/>
                <a:gd fmla="*/ 30 h 216" name="T51"/>
                <a:gd fmla="*/ 89 w 255" name="T52"/>
                <a:gd fmla="*/ 19 h 216" name="T53"/>
                <a:gd fmla="*/ 85 w 255" name="T54"/>
                <a:gd fmla="*/ 12 h 216" name="T55"/>
                <a:gd fmla="*/ 70 w 255" name="T56"/>
                <a:gd fmla="*/ 4 h 216" name="T57"/>
                <a:gd fmla="*/ 55 w 255" name="T58"/>
                <a:gd fmla="*/ 4 h 216" name="T59"/>
                <a:gd fmla="*/ 37 w 255" name="T60"/>
                <a:gd fmla="*/ 4 h 216" name="T61"/>
                <a:gd fmla="*/ 29 w 255" name="T62"/>
                <a:gd fmla="*/ 0 h 216" name="T63"/>
                <a:gd fmla="*/ 29 w 255" name="T64"/>
                <a:gd fmla="*/ 8 h 216" name="T65"/>
                <a:gd fmla="*/ 29 w 255" name="T66"/>
                <a:gd fmla="*/ 15 h 216" name="T67"/>
                <a:gd fmla="*/ 18 w 255" name="T68"/>
                <a:gd fmla="*/ 23 h 216" name="T69"/>
                <a:gd fmla="*/ 11 w 255" name="T70"/>
                <a:gd fmla="*/ 23 h 216" name="T71"/>
                <a:gd fmla="*/ 7 w 255" name="T72"/>
                <a:gd fmla="*/ 26 h 216" name="T73"/>
                <a:gd fmla="*/ 11 w 255" name="T74"/>
                <a:gd fmla="*/ 34 h 216" name="T75"/>
                <a:gd fmla="*/ 11 w 255" name="T76"/>
                <a:gd fmla="*/ 38 h 216" name="T77"/>
                <a:gd fmla="*/ 7 w 255" name="T78"/>
                <a:gd fmla="*/ 41 h 216" name="T79"/>
                <a:gd fmla="*/ 4 w 255" name="T80"/>
                <a:gd fmla="*/ 45 h 216" name="T81"/>
                <a:gd fmla="*/ 0 w 255" name="T82"/>
                <a:gd fmla="*/ 45 h 216" name="T83"/>
                <a:gd fmla="*/ 0 w 255" name="T84"/>
                <a:gd fmla="*/ 49 h 216" name="T85"/>
                <a:gd fmla="*/ 0 w 255" name="T86"/>
                <a:gd fmla="*/ 52 h 216" name="T87"/>
                <a:gd fmla="*/ 4 w 255" name="T88"/>
                <a:gd fmla="*/ 67 h 216" name="T89"/>
                <a:gd fmla="*/ 4 w 255" name="T90"/>
                <a:gd fmla="*/ 75 h 216" name="T91"/>
                <a:gd fmla="*/ 7 w 255" name="T92"/>
                <a:gd fmla="*/ 86 h 216" name="T93"/>
                <a:gd fmla="*/ 4 w 255" name="T94"/>
                <a:gd fmla="*/ 97 h 216" name="T95"/>
                <a:gd fmla="*/ 7 w 255" name="T96"/>
                <a:gd fmla="*/ 104 h 216" name="T97"/>
                <a:gd fmla="*/ 0 w 255" name="T98"/>
                <a:gd fmla="*/ 108 h 216" name="T99"/>
                <a:gd fmla="*/ 0 w 255" name="T100"/>
                <a:gd fmla="*/ 112 h 216" name="T101"/>
                <a:gd fmla="*/ 4 w 255" name="T102"/>
                <a:gd fmla="*/ 119 h 216" name="T103"/>
                <a:gd fmla="*/ 7 w 255" name="T104"/>
                <a:gd fmla="*/ 127 h 216" name="T105"/>
                <a:gd fmla="*/ 11 w 255" name="T106"/>
                <a:gd fmla="*/ 130 h 216" name="T107"/>
                <a:gd fmla="*/ 11 w 255" name="T108"/>
                <a:gd fmla="*/ 138 h 216" name="T109"/>
                <a:gd fmla="*/ 15 w 255" name="T110"/>
                <a:gd fmla="*/ 141 h 216" name="T111"/>
                <a:gd fmla="*/ 26 w 255" name="T112"/>
                <a:gd fmla="*/ 141 h 216" name="T113"/>
                <a:gd fmla="*/ 33 w 255" name="T114"/>
                <a:gd fmla="*/ 145 h 216" name="T115"/>
                <a:gd fmla="*/ 37 w 255" name="T116"/>
                <a:gd fmla="*/ 153 h 216" name="T117"/>
                <a:gd fmla="*/ 41 w 255" name="T118"/>
                <a:gd fmla="*/ 156 h 216" name="T119"/>
                <a:gd fmla="*/ 74 w 255" name="T120"/>
                <a:gd fmla="*/ 167 h 216" name="T121"/>
                <a:gd fmla="*/ 237 w 255" name="T122"/>
                <a:gd fmla="*/ 216 h 216" name="T123"/>
                <a:gd fmla="*/ 237 w 255" name="T124"/>
                <a:gd fmla="*/ 216 h 21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16" w="255">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03" name="Freeform 111"/>
            <p:cNvSpPr>
              <a:spLocks noEditPoints="1"/>
            </p:cNvSpPr>
            <p:nvPr/>
          </p:nvSpPr>
          <p:spPr bwMode="auto">
            <a:xfrm>
              <a:off x="4444842" y="2427150"/>
              <a:ext cx="81058" cy="147963"/>
            </a:xfrm>
            <a:custGeom>
              <a:gdLst>
                <a:gd fmla="*/ 38 w 63" name="T0"/>
                <a:gd fmla="*/ 115 h 115" name="T1"/>
                <a:gd fmla="*/ 41 w 63" name="T2"/>
                <a:gd fmla="*/ 115 h 115" name="T3"/>
                <a:gd fmla="*/ 45 w 63" name="T4"/>
                <a:gd fmla="*/ 111 h 115" name="T5"/>
                <a:gd fmla="*/ 45 w 63" name="T6"/>
                <a:gd fmla="*/ 108 h 115" name="T7"/>
                <a:gd fmla="*/ 41 w 63" name="T8"/>
                <a:gd fmla="*/ 100 h 115" name="T9"/>
                <a:gd fmla="*/ 41 w 63" name="T10"/>
                <a:gd fmla="*/ 96 h 115" name="T11"/>
                <a:gd fmla="*/ 49 w 63" name="T12"/>
                <a:gd fmla="*/ 93 h 115" name="T13"/>
                <a:gd fmla="*/ 52 w 63" name="T14"/>
                <a:gd fmla="*/ 89 h 115" name="T15"/>
                <a:gd fmla="*/ 63 w 63" name="T16"/>
                <a:gd fmla="*/ 78 h 115" name="T17"/>
                <a:gd fmla="*/ 63 w 63" name="T18"/>
                <a:gd fmla="*/ 70 h 115" name="T19"/>
                <a:gd fmla="*/ 60 w 63" name="T20"/>
                <a:gd fmla="*/ 70 h 115" name="T21"/>
                <a:gd fmla="*/ 56 w 63" name="T22"/>
                <a:gd fmla="*/ 67 h 115" name="T23"/>
                <a:gd fmla="*/ 52 w 63" name="T24"/>
                <a:gd fmla="*/ 63 h 115" name="T25"/>
                <a:gd fmla="*/ 52 w 63" name="T26"/>
                <a:gd fmla="*/ 63 h 115" name="T27"/>
                <a:gd fmla="*/ 49 w 63" name="T28"/>
                <a:gd fmla="*/ 63 h 115" name="T29"/>
                <a:gd fmla="*/ 45 w 63" name="T30"/>
                <a:gd fmla="*/ 63 h 115" name="T31"/>
                <a:gd fmla="*/ 38 w 63" name="T32"/>
                <a:gd fmla="*/ 56 h 115" name="T33"/>
                <a:gd fmla="*/ 49 w 63" name="T34"/>
                <a:gd fmla="*/ 44 h 115" name="T35"/>
                <a:gd fmla="*/ 52 w 63" name="T36"/>
                <a:gd fmla="*/ 41 h 115" name="T37"/>
                <a:gd fmla="*/ 56 w 63" name="T38"/>
                <a:gd fmla="*/ 37 h 115" name="T39"/>
                <a:gd fmla="*/ 52 w 63" name="T40"/>
                <a:gd fmla="*/ 33 h 115" name="T41"/>
                <a:gd fmla="*/ 49 w 63" name="T42"/>
                <a:gd fmla="*/ 26 h 115" name="T43"/>
                <a:gd fmla="*/ 45 w 63" name="T44"/>
                <a:gd fmla="*/ 19 h 115" name="T45"/>
                <a:gd fmla="*/ 49 w 63" name="T46"/>
                <a:gd fmla="*/ 15 h 115" name="T47"/>
                <a:gd fmla="*/ 52 w 63" name="T48"/>
                <a:gd fmla="*/ 7 h 115" name="T49"/>
                <a:gd fmla="*/ 45 w 63" name="T50"/>
                <a:gd fmla="*/ 11 h 115" name="T51"/>
                <a:gd fmla="*/ 41 w 63" name="T52"/>
                <a:gd fmla="*/ 11 h 115" name="T53"/>
                <a:gd fmla="*/ 38 w 63" name="T54"/>
                <a:gd fmla="*/ 4 h 115" name="T55"/>
                <a:gd fmla="*/ 34 w 63" name="T56"/>
                <a:gd fmla="*/ 0 h 115" name="T57"/>
                <a:gd fmla="*/ 30 w 63" name="T58"/>
                <a:gd fmla="*/ 4 h 115" name="T59"/>
                <a:gd fmla="*/ 26 w 63" name="T60"/>
                <a:gd fmla="*/ 4 h 115" name="T61"/>
                <a:gd fmla="*/ 15 w 63" name="T62"/>
                <a:gd fmla="*/ 7 h 115" name="T63"/>
                <a:gd fmla="*/ 15 w 63" name="T64"/>
                <a:gd fmla="*/ 11 h 115" name="T65"/>
                <a:gd fmla="*/ 15 w 63" name="T66"/>
                <a:gd fmla="*/ 15 h 115" name="T67"/>
                <a:gd fmla="*/ 12 w 63" name="T68"/>
                <a:gd fmla="*/ 30 h 115" name="T69"/>
                <a:gd fmla="*/ 15 w 63" name="T70"/>
                <a:gd fmla="*/ 33 h 115" name="T71"/>
                <a:gd fmla="*/ 15 w 63" name="T72"/>
                <a:gd fmla="*/ 37 h 115" name="T73"/>
                <a:gd fmla="*/ 15 w 63" name="T74"/>
                <a:gd fmla="*/ 41 h 115" name="T75"/>
                <a:gd fmla="*/ 12 w 63" name="T76"/>
                <a:gd fmla="*/ 48 h 115" name="T77"/>
                <a:gd fmla="*/ 8 w 63" name="T78"/>
                <a:gd fmla="*/ 52 h 115" name="T79"/>
                <a:gd fmla="*/ 4 w 63" name="T80"/>
                <a:gd fmla="*/ 56 h 115" name="T81"/>
                <a:gd fmla="*/ 0 w 63" name="T82"/>
                <a:gd fmla="*/ 63 h 115" name="T83"/>
                <a:gd fmla="*/ 4 w 63" name="T84"/>
                <a:gd fmla="*/ 67 h 115" name="T85"/>
                <a:gd fmla="*/ 8 w 63" name="T86"/>
                <a:gd fmla="*/ 70 h 115" name="T87"/>
                <a:gd fmla="*/ 12 w 63" name="T88"/>
                <a:gd fmla="*/ 78 h 115" name="T89"/>
                <a:gd fmla="*/ 19 w 63" name="T90"/>
                <a:gd fmla="*/ 82 h 115" name="T91"/>
                <a:gd fmla="*/ 26 w 63" name="T92"/>
                <a:gd fmla="*/ 85 h 115" name="T93"/>
                <a:gd fmla="*/ 34 w 63" name="T94"/>
                <a:gd fmla="*/ 115 h 115" name="T95"/>
                <a:gd fmla="*/ 49 w 63" name="T96"/>
                <a:gd fmla="*/ 59 h 115" name="T97"/>
                <a:gd fmla="*/ 56 w 63" name="T98"/>
                <a:gd fmla="*/ 59 h 115" name="T99"/>
                <a:gd fmla="*/ 49 w 63" name="T100"/>
                <a:gd fmla="*/ 59 h 115"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15" w="62">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04" name="Freeform 112"/>
            <p:cNvSpPr/>
            <p:nvPr/>
          </p:nvSpPr>
          <p:spPr bwMode="auto">
            <a:xfrm>
              <a:off x="4116753" y="2432297"/>
              <a:ext cx="424588" cy="371837"/>
            </a:xfrm>
            <a:custGeom>
              <a:gdLst>
                <a:gd fmla="*/ 326 w 330" name="T0"/>
                <a:gd fmla="*/ 219 h 289" name="T1"/>
                <a:gd fmla="*/ 318 w 330" name="T2"/>
                <a:gd fmla="*/ 207 h 289" name="T3"/>
                <a:gd fmla="*/ 304 w 330" name="T4"/>
                <a:gd fmla="*/ 207 h 289" name="T5"/>
                <a:gd fmla="*/ 300 w 330" name="T6"/>
                <a:gd fmla="*/ 200 h 289" name="T7"/>
                <a:gd fmla="*/ 296 w 330" name="T8"/>
                <a:gd fmla="*/ 193 h 289" name="T9"/>
                <a:gd fmla="*/ 289 w 330" name="T10"/>
                <a:gd fmla="*/ 178 h 289" name="T11"/>
                <a:gd fmla="*/ 289 w 330" name="T12"/>
                <a:gd fmla="*/ 174 h 289" name="T13"/>
                <a:gd fmla="*/ 296 w 330" name="T14"/>
                <a:gd fmla="*/ 167 h 289" name="T15"/>
                <a:gd fmla="*/ 296 w 330" name="T16"/>
                <a:gd fmla="*/ 152 h 289" name="T17"/>
                <a:gd fmla="*/ 293 w 330" name="T18"/>
                <a:gd fmla="*/ 137 h 289" name="T19"/>
                <a:gd fmla="*/ 289 w 330" name="T20"/>
                <a:gd fmla="*/ 118 h 289" name="T21"/>
                <a:gd fmla="*/ 289 w 330" name="T22"/>
                <a:gd fmla="*/ 111 h 289" name="T23"/>
                <a:gd fmla="*/ 274 w 330" name="T24"/>
                <a:gd fmla="*/ 78 h 289" name="T25"/>
                <a:gd fmla="*/ 267 w 330" name="T26"/>
                <a:gd fmla="*/ 70 h 289" name="T27"/>
                <a:gd fmla="*/ 259 w 330" name="T28"/>
                <a:gd fmla="*/ 63 h 289" name="T29"/>
                <a:gd fmla="*/ 255 w 330" name="T30"/>
                <a:gd fmla="*/ 59 h 289" name="T31"/>
                <a:gd fmla="*/ 263 w 330" name="T32"/>
                <a:gd fmla="*/ 48 h 289" name="T33"/>
                <a:gd fmla="*/ 267 w 330" name="T34"/>
                <a:gd fmla="*/ 37 h 289" name="T35"/>
                <a:gd fmla="*/ 270 w 330" name="T36"/>
                <a:gd fmla="*/ 33 h 289" name="T37"/>
                <a:gd fmla="*/ 267 w 330" name="T38"/>
                <a:gd fmla="*/ 29 h 289" name="T39"/>
                <a:gd fmla="*/ 270 w 330" name="T40"/>
                <a:gd fmla="*/ 11 h 289" name="T41"/>
                <a:gd fmla="*/ 270 w 330" name="T42"/>
                <a:gd fmla="*/ 3 h 289" name="T43"/>
                <a:gd fmla="*/ 263 w 330" name="T44"/>
                <a:gd fmla="*/ 3 h 289" name="T45"/>
                <a:gd fmla="*/ 248 w 330" name="T46"/>
                <a:gd fmla="*/ 0 h 289" name="T47"/>
                <a:gd fmla="*/ 241 w 330" name="T48"/>
                <a:gd fmla="*/ 3 h 289" name="T49"/>
                <a:gd fmla="*/ 233 w 330" name="T50"/>
                <a:gd fmla="*/ 0 h 289" name="T51"/>
                <a:gd fmla="*/ 226 w 330" name="T52"/>
                <a:gd fmla="*/ 7 h 289" name="T53"/>
                <a:gd fmla="*/ 218 w 330" name="T54"/>
                <a:gd fmla="*/ 7 h 289" name="T55"/>
                <a:gd fmla="*/ 207 w 330" name="T56"/>
                <a:gd fmla="*/ 3 h 289" name="T57"/>
                <a:gd fmla="*/ 200 w 330" name="T58"/>
                <a:gd fmla="*/ 3 h 289" name="T59"/>
                <a:gd fmla="*/ 193 w 330" name="T60"/>
                <a:gd fmla="*/ 3 h 289" name="T61"/>
                <a:gd fmla="*/ 185 w 330" name="T62"/>
                <a:gd fmla="*/ 7 h 289" name="T63"/>
                <a:gd fmla="*/ 174 w 330" name="T64"/>
                <a:gd fmla="*/ 7 h 289" name="T65"/>
                <a:gd fmla="*/ 159 w 330" name="T66"/>
                <a:gd fmla="*/ 7 h 289" name="T67"/>
                <a:gd fmla="*/ 144 w 330" name="T68"/>
                <a:gd fmla="*/ 15 h 289" name="T69"/>
                <a:gd fmla="*/ 141 w 330" name="T70"/>
                <a:gd fmla="*/ 22 h 289" name="T71"/>
                <a:gd fmla="*/ 133 w 330" name="T72"/>
                <a:gd fmla="*/ 22 h 289" name="T73"/>
                <a:gd fmla="*/ 126 w 330" name="T74"/>
                <a:gd fmla="*/ 22 h 289" name="T75"/>
                <a:gd fmla="*/ 118 w 330" name="T76"/>
                <a:gd fmla="*/ 29 h 289" name="T77"/>
                <a:gd fmla="*/ 107 w 330" name="T78"/>
                <a:gd fmla="*/ 33 h 289" name="T79"/>
                <a:gd fmla="*/ 111 w 330" name="T80"/>
                <a:gd fmla="*/ 40 h 289" name="T81"/>
                <a:gd fmla="*/ 111 w 330" name="T82"/>
                <a:gd fmla="*/ 48 h 289" name="T83"/>
                <a:gd fmla="*/ 115 w 330" name="T84"/>
                <a:gd fmla="*/ 66 h 289" name="T85"/>
                <a:gd fmla="*/ 118 w 330" name="T86"/>
                <a:gd fmla="*/ 74 h 289" name="T87"/>
                <a:gd fmla="*/ 126 w 330" name="T88"/>
                <a:gd fmla="*/ 78 h 289" name="T89"/>
                <a:gd fmla="*/ 122 w 330" name="T90"/>
                <a:gd fmla="*/ 85 h 289" name="T91"/>
                <a:gd fmla="*/ 93 w 330" name="T92"/>
                <a:gd fmla="*/ 92 h 289" name="T93"/>
                <a:gd fmla="*/ 89 w 330" name="T94"/>
                <a:gd fmla="*/ 104 h 289" name="T95"/>
                <a:gd fmla="*/ 59 w 330" name="T96"/>
                <a:gd fmla="*/ 122 h 289" name="T97"/>
                <a:gd fmla="*/ 33 w 330" name="T98"/>
                <a:gd fmla="*/ 130 h 289" name="T99"/>
                <a:gd fmla="*/ 15 w 330" name="T100"/>
                <a:gd fmla="*/ 133 h 289" name="T101"/>
                <a:gd fmla="*/ 0 w 330" name="T102"/>
                <a:gd fmla="*/ 144 h 289" name="T103"/>
                <a:gd fmla="*/ 0 w 330" name="T104"/>
                <a:gd fmla="*/ 159 h 289" name="T105"/>
                <a:gd fmla="*/ 59 w 330" name="T106"/>
                <a:gd fmla="*/ 196 h 289" name="T107"/>
                <a:gd fmla="*/ 170 w 330" name="T108"/>
                <a:gd fmla="*/ 270 h 289" name="T109"/>
                <a:gd fmla="*/ 185 w 330" name="T110"/>
                <a:gd fmla="*/ 274 h 289" name="T111"/>
                <a:gd fmla="*/ 193 w 330" name="T112"/>
                <a:gd fmla="*/ 278 h 289" name="T113"/>
                <a:gd fmla="*/ 193 w 330" name="T114"/>
                <a:gd fmla="*/ 289 h 289" name="T115"/>
                <a:gd fmla="*/ 211 w 330" name="T116"/>
                <a:gd fmla="*/ 289 h 289" name="T117"/>
                <a:gd fmla="*/ 237 w 330" name="T118"/>
                <a:gd fmla="*/ 282 h 289" name="T119"/>
                <a:gd fmla="*/ 330 w 330" name="T120"/>
                <a:gd fmla="*/ 222 h 28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89" w="330">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05" name="Freeform 113"/>
            <p:cNvSpPr/>
            <p:nvPr/>
          </p:nvSpPr>
          <p:spPr bwMode="auto">
            <a:xfrm>
              <a:off x="4030547" y="2455455"/>
              <a:ext cx="248320" cy="176269"/>
            </a:xfrm>
            <a:custGeom>
              <a:gdLst>
                <a:gd fmla="*/ 67 w 193" name="T0"/>
                <a:gd fmla="*/ 126 h 137" name="T1"/>
                <a:gd fmla="*/ 78 w 193" name="T2"/>
                <a:gd fmla="*/ 119 h 137" name="T3"/>
                <a:gd fmla="*/ 93 w 193" name="T4"/>
                <a:gd fmla="*/ 112 h 137" name="T5"/>
                <a:gd fmla="*/ 100 w 193" name="T6"/>
                <a:gd fmla="*/ 112 h 137" name="T7"/>
                <a:gd fmla="*/ 111 w 193" name="T8"/>
                <a:gd fmla="*/ 112 h 137" name="T9"/>
                <a:gd fmla="*/ 145 w 193" name="T10"/>
                <a:gd fmla="*/ 93 h 137" name="T11"/>
                <a:gd fmla="*/ 156 w 193" name="T12"/>
                <a:gd fmla="*/ 86 h 137" name="T13"/>
                <a:gd fmla="*/ 160 w 193" name="T14"/>
                <a:gd fmla="*/ 74 h 137" name="T15"/>
                <a:gd fmla="*/ 167 w 193" name="T16"/>
                <a:gd fmla="*/ 67 h 137" name="T17"/>
                <a:gd fmla="*/ 189 w 193" name="T18"/>
                <a:gd fmla="*/ 67 h 137" name="T19"/>
                <a:gd fmla="*/ 189 w 193" name="T20"/>
                <a:gd fmla="*/ 63 h 137" name="T21"/>
                <a:gd fmla="*/ 189 w 193" name="T22"/>
                <a:gd fmla="*/ 60 h 137" name="T23"/>
                <a:gd fmla="*/ 185 w 193" name="T24"/>
                <a:gd fmla="*/ 56 h 137" name="T25"/>
                <a:gd fmla="*/ 185 w 193" name="T26"/>
                <a:gd fmla="*/ 52 h 137" name="T27"/>
                <a:gd fmla="*/ 182 w 193" name="T28"/>
                <a:gd fmla="*/ 37 h 137" name="T29"/>
                <a:gd fmla="*/ 178 w 193" name="T30"/>
                <a:gd fmla="*/ 30 h 137" name="T31"/>
                <a:gd fmla="*/ 178 w 193" name="T32"/>
                <a:gd fmla="*/ 22 h 137" name="T33"/>
                <a:gd fmla="*/ 178 w 193" name="T34"/>
                <a:gd fmla="*/ 19 h 137" name="T35"/>
                <a:gd fmla="*/ 174 w 193" name="T36"/>
                <a:gd fmla="*/ 15 h 137" name="T37"/>
                <a:gd fmla="*/ 163 w 193" name="T38"/>
                <a:gd fmla="*/ 15 h 137" name="T39"/>
                <a:gd fmla="*/ 160 w 193" name="T40"/>
                <a:gd fmla="*/ 11 h 137" name="T41"/>
                <a:gd fmla="*/ 160 w 193" name="T42"/>
                <a:gd fmla="*/ 11 h 137" name="T43"/>
                <a:gd fmla="*/ 152 w 193" name="T44"/>
                <a:gd fmla="*/ 15 h 137" name="T45"/>
                <a:gd fmla="*/ 141 w 193" name="T46"/>
                <a:gd fmla="*/ 11 h 137" name="T47"/>
                <a:gd fmla="*/ 134 w 193" name="T48"/>
                <a:gd fmla="*/ 15 h 137" name="T49"/>
                <a:gd fmla="*/ 126 w 193" name="T50"/>
                <a:gd fmla="*/ 8 h 137" name="T51"/>
                <a:gd fmla="*/ 123 w 193" name="T52"/>
                <a:gd fmla="*/ 4 h 137" name="T53"/>
                <a:gd fmla="*/ 123 w 193" name="T54"/>
                <a:gd fmla="*/ 4 h 137" name="T55"/>
                <a:gd fmla="*/ 119 w 193" name="T56"/>
                <a:gd fmla="*/ 4 h 137" name="T57"/>
                <a:gd fmla="*/ 115 w 193" name="T58"/>
                <a:gd fmla="*/ 4 h 137" name="T59"/>
                <a:gd fmla="*/ 111 w 193" name="T60"/>
                <a:gd fmla="*/ 15 h 137" name="T61"/>
                <a:gd fmla="*/ 108 w 193" name="T62"/>
                <a:gd fmla="*/ 26 h 137" name="T63"/>
                <a:gd fmla="*/ 97 w 193" name="T64"/>
                <a:gd fmla="*/ 37 h 137" name="T65"/>
                <a:gd fmla="*/ 93 w 193" name="T66"/>
                <a:gd fmla="*/ 37 h 137" name="T67"/>
                <a:gd fmla="*/ 82 w 193" name="T68"/>
                <a:gd fmla="*/ 45 h 137" name="T69"/>
                <a:gd fmla="*/ 74 w 193" name="T70"/>
                <a:gd fmla="*/ 48 h 137" name="T71"/>
                <a:gd fmla="*/ 67 w 193" name="T72"/>
                <a:gd fmla="*/ 52 h 137" name="T73"/>
                <a:gd fmla="*/ 63 w 193" name="T74"/>
                <a:gd fmla="*/ 63 h 137" name="T75"/>
                <a:gd fmla="*/ 56 w 193" name="T76"/>
                <a:gd fmla="*/ 71 h 137" name="T77"/>
                <a:gd fmla="*/ 52 w 193" name="T78"/>
                <a:gd fmla="*/ 82 h 137" name="T79"/>
                <a:gd fmla="*/ 52 w 193" name="T80"/>
                <a:gd fmla="*/ 93 h 137" name="T81"/>
                <a:gd fmla="*/ 56 w 193" name="T82"/>
                <a:gd fmla="*/ 97 h 137" name="T83"/>
                <a:gd fmla="*/ 45 w 193" name="T84"/>
                <a:gd fmla="*/ 112 h 137" name="T85"/>
                <a:gd fmla="*/ 37 w 193" name="T86"/>
                <a:gd fmla="*/ 119 h 137" name="T87"/>
                <a:gd fmla="*/ 23 w 193" name="T88"/>
                <a:gd fmla="*/ 130 h 137" name="T89"/>
                <a:gd fmla="*/ 0 w 193" name="T90"/>
                <a:gd fmla="*/ 137 h 137" name="T91"/>
                <a:gd fmla="*/ 67 w 193" name="T92"/>
                <a:gd fmla="*/ 137 h 137"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37" w="193">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06" name="Freeform 114"/>
            <p:cNvSpPr/>
            <p:nvPr/>
          </p:nvSpPr>
          <p:spPr bwMode="auto">
            <a:xfrm>
              <a:off x="3945629" y="2631723"/>
              <a:ext cx="171122" cy="129950"/>
            </a:xfrm>
            <a:custGeom>
              <a:gdLst>
                <a:gd fmla="*/ 133 w 133" name="T0"/>
                <a:gd fmla="*/ 4 h 101" name="T1"/>
                <a:gd fmla="*/ 133 w 133" name="T2"/>
                <a:gd fmla="*/ 0 h 101" name="T3"/>
                <a:gd fmla="*/ 66 w 133" name="T4"/>
                <a:gd fmla="*/ 0 h 101" name="T5"/>
                <a:gd fmla="*/ 63 w 133" name="T6"/>
                <a:gd fmla="*/ 8 h 101" name="T7"/>
                <a:gd fmla="*/ 63 w 133" name="T8"/>
                <a:gd fmla="*/ 15 h 101" name="T9"/>
                <a:gd fmla="*/ 59 w 133" name="T10"/>
                <a:gd fmla="*/ 15 h 101" name="T11"/>
                <a:gd fmla="*/ 48 w 133" name="T12"/>
                <a:gd fmla="*/ 19 h 101" name="T13"/>
                <a:gd fmla="*/ 44 w 133" name="T14"/>
                <a:gd fmla="*/ 23 h 101" name="T15"/>
                <a:gd fmla="*/ 40 w 133" name="T16"/>
                <a:gd fmla="*/ 26 h 101" name="T17"/>
                <a:gd fmla="*/ 44 w 133" name="T18"/>
                <a:gd fmla="*/ 30 h 101" name="T19"/>
                <a:gd fmla="*/ 33 w 133" name="T20"/>
                <a:gd fmla="*/ 41 h 101" name="T21"/>
                <a:gd fmla="*/ 33 w 133" name="T22"/>
                <a:gd fmla="*/ 45 h 101" name="T23"/>
                <a:gd fmla="*/ 26 w 133" name="T24"/>
                <a:gd fmla="*/ 52 h 101" name="T25"/>
                <a:gd fmla="*/ 22 w 133" name="T26"/>
                <a:gd fmla="*/ 56 h 101" name="T27"/>
                <a:gd fmla="*/ 18 w 133" name="T28"/>
                <a:gd fmla="*/ 64 h 101" name="T29"/>
                <a:gd fmla="*/ 18 w 133" name="T30"/>
                <a:gd fmla="*/ 64 h 101" name="T31"/>
                <a:gd fmla="*/ 11 w 133" name="T32"/>
                <a:gd fmla="*/ 71 h 101" name="T33"/>
                <a:gd fmla="*/ 11 w 133" name="T34"/>
                <a:gd fmla="*/ 75 h 101" name="T35"/>
                <a:gd fmla="*/ 15 w 133" name="T36"/>
                <a:gd fmla="*/ 75 h 101" name="T37"/>
                <a:gd fmla="*/ 11 w 133" name="T38"/>
                <a:gd fmla="*/ 75 h 101" name="T39"/>
                <a:gd fmla="*/ 3 w 133" name="T40"/>
                <a:gd fmla="*/ 86 h 101" name="T41"/>
                <a:gd fmla="*/ 3 w 133" name="T42"/>
                <a:gd fmla="*/ 86 h 101" name="T43"/>
                <a:gd fmla="*/ 0 w 133" name="T44"/>
                <a:gd fmla="*/ 90 h 101" name="T45"/>
                <a:gd fmla="*/ 0 w 133" name="T46"/>
                <a:gd fmla="*/ 93 h 101" name="T47"/>
                <a:gd fmla="*/ 0 w 133" name="T48"/>
                <a:gd fmla="*/ 93 h 101" name="T49"/>
                <a:gd fmla="*/ 0 w 133" name="T50"/>
                <a:gd fmla="*/ 101 h 101" name="T51"/>
                <a:gd fmla="*/ 66 w 133" name="T52"/>
                <a:gd fmla="*/ 101 h 101" name="T53"/>
                <a:gd fmla="*/ 66 w 133" name="T54"/>
                <a:gd fmla="*/ 71 h 101" name="T55"/>
                <a:gd fmla="*/ 66 w 133" name="T56"/>
                <a:gd fmla="*/ 67 h 101" name="T57"/>
                <a:gd fmla="*/ 70 w 133" name="T58"/>
                <a:gd fmla="*/ 67 h 101" name="T59"/>
                <a:gd fmla="*/ 74 w 133" name="T60"/>
                <a:gd fmla="*/ 64 h 101" name="T61"/>
                <a:gd fmla="*/ 81 w 133" name="T62"/>
                <a:gd fmla="*/ 64 h 101" name="T63"/>
                <a:gd fmla="*/ 81 w 133" name="T64"/>
                <a:gd fmla="*/ 26 h 101" name="T65"/>
                <a:gd fmla="*/ 133 w 133" name="T66"/>
                <a:gd fmla="*/ 26 h 101" name="T67"/>
                <a:gd fmla="*/ 133 w 133" name="T68"/>
                <a:gd fmla="*/ 4 h 101" name="T69"/>
                <a:gd fmla="*/ 133 w 133" name="T70"/>
                <a:gd fmla="*/ 4 h 101"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00" w="133">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07" name="Freeform 115"/>
            <p:cNvSpPr/>
            <p:nvPr/>
          </p:nvSpPr>
          <p:spPr bwMode="auto">
            <a:xfrm>
              <a:off x="3945629" y="2636870"/>
              <a:ext cx="247033" cy="253467"/>
            </a:xfrm>
            <a:custGeom>
              <a:gdLst>
                <a:gd fmla="*/ 66 w 192" name="T0"/>
                <a:gd fmla="*/ 97 h 197" name="T1"/>
                <a:gd fmla="*/ 66 w 192" name="T2"/>
                <a:gd fmla="*/ 63 h 197" name="T3"/>
                <a:gd fmla="*/ 74 w 192" name="T4"/>
                <a:gd fmla="*/ 60 h 197" name="T5"/>
                <a:gd fmla="*/ 81 w 192" name="T6"/>
                <a:gd fmla="*/ 22 h 197" name="T7"/>
                <a:gd fmla="*/ 133 w 192" name="T8"/>
                <a:gd fmla="*/ 0 h 197" name="T9"/>
                <a:gd fmla="*/ 192 w 192" name="T10"/>
                <a:gd fmla="*/ 37 h 197" name="T11"/>
                <a:gd fmla="*/ 174 w 192" name="T12"/>
                <a:gd fmla="*/ 37 h 197" name="T13"/>
                <a:gd fmla="*/ 192 w 192" name="T14"/>
                <a:gd fmla="*/ 171 h 197" name="T15"/>
                <a:gd fmla="*/ 126 w 192" name="T16"/>
                <a:gd fmla="*/ 186 h 197" name="T17"/>
                <a:gd fmla="*/ 122 w 192" name="T18"/>
                <a:gd fmla="*/ 182 h 197" name="T19"/>
                <a:gd fmla="*/ 118 w 192" name="T20"/>
                <a:gd fmla="*/ 186 h 197" name="T21"/>
                <a:gd fmla="*/ 118 w 192" name="T22"/>
                <a:gd fmla="*/ 178 h 197" name="T23"/>
                <a:gd fmla="*/ 103 w 192" name="T24"/>
                <a:gd fmla="*/ 182 h 197" name="T25"/>
                <a:gd fmla="*/ 100 w 192" name="T26"/>
                <a:gd fmla="*/ 189 h 197" name="T27"/>
                <a:gd fmla="*/ 96 w 192" name="T28"/>
                <a:gd fmla="*/ 178 h 197" name="T29"/>
                <a:gd fmla="*/ 85 w 192" name="T30"/>
                <a:gd fmla="*/ 182 h 197" name="T31"/>
                <a:gd fmla="*/ 85 w 192" name="T32"/>
                <a:gd fmla="*/ 189 h 197" name="T33"/>
                <a:gd fmla="*/ 81 w 192" name="T34"/>
                <a:gd fmla="*/ 193 h 197" name="T35"/>
                <a:gd fmla="*/ 77 w 192" name="T36"/>
                <a:gd fmla="*/ 197 h 197" name="T37"/>
                <a:gd fmla="*/ 70 w 192" name="T38"/>
                <a:gd fmla="*/ 189 h 197" name="T39"/>
                <a:gd fmla="*/ 66 w 192" name="T40"/>
                <a:gd fmla="*/ 186 h 197" name="T41"/>
                <a:gd fmla="*/ 63 w 192" name="T42"/>
                <a:gd fmla="*/ 182 h 197" name="T43"/>
                <a:gd fmla="*/ 59 w 192" name="T44"/>
                <a:gd fmla="*/ 175 h 197" name="T45"/>
                <a:gd fmla="*/ 55 w 192" name="T46"/>
                <a:gd fmla="*/ 175 h 197" name="T47"/>
                <a:gd fmla="*/ 52 w 192" name="T48"/>
                <a:gd fmla="*/ 175 h 197" name="T49"/>
                <a:gd fmla="*/ 48 w 192" name="T50"/>
                <a:gd fmla="*/ 175 h 197" name="T51"/>
                <a:gd fmla="*/ 40 w 192" name="T52"/>
                <a:gd fmla="*/ 167 h 197" name="T53"/>
                <a:gd fmla="*/ 29 w 192" name="T54"/>
                <a:gd fmla="*/ 167 h 197" name="T55"/>
                <a:gd fmla="*/ 15 w 192" name="T56"/>
                <a:gd fmla="*/ 171 h 197" name="T57"/>
                <a:gd fmla="*/ 7 w 192" name="T58"/>
                <a:gd fmla="*/ 175 h 197" name="T59"/>
                <a:gd fmla="*/ 7 w 192" name="T60"/>
                <a:gd fmla="*/ 167 h 197" name="T61"/>
                <a:gd fmla="*/ 11 w 192" name="T62"/>
                <a:gd fmla="*/ 156 h 197" name="T63"/>
                <a:gd fmla="*/ 11 w 192" name="T64"/>
                <a:gd fmla="*/ 130 h 197" name="T65"/>
                <a:gd fmla="*/ 7 w 192" name="T66"/>
                <a:gd fmla="*/ 123 h 197" name="T67"/>
                <a:gd fmla="*/ 11 w 192" name="T68"/>
                <a:gd fmla="*/ 115 h 197" name="T69"/>
                <a:gd fmla="*/ 11 w 192" name="T70"/>
                <a:gd fmla="*/ 111 h 197" name="T71"/>
                <a:gd fmla="*/ 3 w 192" name="T72"/>
                <a:gd fmla="*/ 104 h 197" name="T73"/>
                <a:gd fmla="*/ 3 w 192" name="T74"/>
                <a:gd fmla="*/ 100 h 197" name="T75"/>
                <a:gd fmla="*/ 0 w 192" name="T76"/>
                <a:gd fmla="*/ 100 h 197" name="T77"/>
                <a:gd fmla="*/ 0 w 192" name="T78"/>
                <a:gd fmla="*/ 97 h 197"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197" w="192">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08" name="Freeform 116"/>
            <p:cNvSpPr/>
            <p:nvPr/>
          </p:nvSpPr>
          <p:spPr bwMode="auto">
            <a:xfrm>
              <a:off x="4044701" y="2684476"/>
              <a:ext cx="343531" cy="292066"/>
            </a:xfrm>
            <a:custGeom>
              <a:gdLst>
                <a:gd fmla="*/ 8 w 267" name="T0"/>
                <a:gd fmla="*/ 156 h 227" name="T1"/>
                <a:gd fmla="*/ 8 w 267" name="T2"/>
                <a:gd fmla="*/ 145 h 227" name="T3"/>
                <a:gd fmla="*/ 19 w 267" name="T4"/>
                <a:gd fmla="*/ 145 h 227" name="T5"/>
                <a:gd fmla="*/ 26 w 267" name="T6"/>
                <a:gd fmla="*/ 145 h 227" name="T7"/>
                <a:gd fmla="*/ 41 w 267" name="T8"/>
                <a:gd fmla="*/ 149 h 227" name="T9"/>
                <a:gd fmla="*/ 45 w 267" name="T10"/>
                <a:gd fmla="*/ 145 h 227" name="T11"/>
                <a:gd fmla="*/ 108 w 267" name="T12"/>
                <a:gd fmla="*/ 149 h 227" name="T13"/>
                <a:gd fmla="*/ 97 w 267" name="T14"/>
                <a:gd fmla="*/ 0 h 227" name="T15"/>
                <a:gd fmla="*/ 226 w 267" name="T16"/>
                <a:gd fmla="*/ 74 h 227" name="T17"/>
                <a:gd fmla="*/ 241 w 267" name="T18"/>
                <a:gd fmla="*/ 78 h 227" name="T19"/>
                <a:gd fmla="*/ 249 w 267" name="T20"/>
                <a:gd fmla="*/ 82 h 227" name="T21"/>
                <a:gd fmla="*/ 249 w 267" name="T22"/>
                <a:gd fmla="*/ 93 h 227" name="T23"/>
                <a:gd fmla="*/ 267 w 267" name="T24"/>
                <a:gd fmla="*/ 93 h 227" name="T25"/>
                <a:gd fmla="*/ 263 w 267" name="T26"/>
                <a:gd fmla="*/ 134 h 227" name="T27"/>
                <a:gd fmla="*/ 260 w 267" name="T28"/>
                <a:gd fmla="*/ 145 h 227" name="T29"/>
                <a:gd fmla="*/ 241 w 267" name="T30"/>
                <a:gd fmla="*/ 149 h 227" name="T31"/>
                <a:gd fmla="*/ 226 w 267" name="T32"/>
                <a:gd fmla="*/ 152 h 227" name="T33"/>
                <a:gd fmla="*/ 208 w 267" name="T34"/>
                <a:gd fmla="*/ 156 h 227" name="T35"/>
                <a:gd fmla="*/ 204 w 267" name="T36"/>
                <a:gd fmla="*/ 156 h 227" name="T37"/>
                <a:gd fmla="*/ 189 w 267" name="T38"/>
                <a:gd fmla="*/ 152 h 227" name="T39"/>
                <a:gd fmla="*/ 174 w 267" name="T40"/>
                <a:gd fmla="*/ 160 h 227" name="T41"/>
                <a:gd fmla="*/ 152 w 267" name="T42"/>
                <a:gd fmla="*/ 175 h 227" name="T43"/>
                <a:gd fmla="*/ 134 w 267" name="T44"/>
                <a:gd fmla="*/ 178 h 227" name="T45"/>
                <a:gd fmla="*/ 130 w 267" name="T46"/>
                <a:gd fmla="*/ 186 h 227" name="T47"/>
                <a:gd fmla="*/ 119 w 267" name="T48"/>
                <a:gd fmla="*/ 201 h 227" name="T49"/>
                <a:gd fmla="*/ 115 w 267" name="T50"/>
                <a:gd fmla="*/ 208 h 227" name="T51"/>
                <a:gd fmla="*/ 112 w 267" name="T52"/>
                <a:gd fmla="*/ 215 h 227" name="T53"/>
                <a:gd fmla="*/ 112 w 267" name="T54"/>
                <a:gd fmla="*/ 223 h 227" name="T55"/>
                <a:gd fmla="*/ 100 w 267" name="T56"/>
                <a:gd fmla="*/ 223 h 227" name="T57"/>
                <a:gd fmla="*/ 93 w 267" name="T58"/>
                <a:gd fmla="*/ 223 h 227" name="T59"/>
                <a:gd fmla="*/ 82 w 267" name="T60"/>
                <a:gd fmla="*/ 227 h 227" name="T61"/>
                <a:gd fmla="*/ 75 w 267" name="T62"/>
                <a:gd fmla="*/ 227 h 227" name="T63"/>
                <a:gd fmla="*/ 67 w 267" name="T64"/>
                <a:gd fmla="*/ 223 h 227" name="T65"/>
                <a:gd fmla="*/ 67 w 267" name="T66"/>
                <a:gd fmla="*/ 215 h 227" name="T67"/>
                <a:gd fmla="*/ 60 w 267" name="T68"/>
                <a:gd fmla="*/ 219 h 227" name="T69"/>
                <a:gd fmla="*/ 63 w 267" name="T70"/>
                <a:gd fmla="*/ 208 h 227" name="T71"/>
                <a:gd fmla="*/ 60 w 267" name="T72"/>
                <a:gd fmla="*/ 204 h 227" name="T73"/>
                <a:gd fmla="*/ 52 w 267" name="T74"/>
                <a:gd fmla="*/ 197 h 227" name="T75"/>
                <a:gd fmla="*/ 45 w 267" name="T76"/>
                <a:gd fmla="*/ 197 h 227" name="T77"/>
                <a:gd fmla="*/ 37 w 267" name="T78"/>
                <a:gd fmla="*/ 201 h 227" name="T79"/>
                <a:gd fmla="*/ 26 w 267" name="T80"/>
                <a:gd fmla="*/ 201 h 227" name="T81"/>
                <a:gd fmla="*/ 19 w 267" name="T82"/>
                <a:gd fmla="*/ 201 h 227" name="T83"/>
                <a:gd fmla="*/ 19 w 267" name="T84"/>
                <a:gd fmla="*/ 193 h 227" name="T85"/>
                <a:gd fmla="*/ 15 w 267" name="T86"/>
                <a:gd fmla="*/ 189 h 227" name="T87"/>
                <a:gd fmla="*/ 12 w 267" name="T88"/>
                <a:gd fmla="*/ 182 h 227" name="T89"/>
                <a:gd fmla="*/ 8 w 267" name="T90"/>
                <a:gd fmla="*/ 178 h 227" name="T91"/>
                <a:gd fmla="*/ 0 w 267" name="T92"/>
                <a:gd fmla="*/ 171 h 227" name="T93"/>
                <a:gd fmla="*/ 0 w 267" name="T94"/>
                <a:gd fmla="*/ 160 h 22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26" w="26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09" name="Freeform 117"/>
            <p:cNvSpPr/>
            <p:nvPr/>
          </p:nvSpPr>
          <p:spPr bwMode="auto">
            <a:xfrm>
              <a:off x="4188802" y="2880044"/>
              <a:ext cx="160829" cy="105504"/>
            </a:xfrm>
            <a:custGeom>
              <a:gdLst>
                <a:gd fmla="*/ 0 w 125" name="T0"/>
                <a:gd fmla="*/ 67 h 82" name="T1"/>
                <a:gd fmla="*/ 0 w 125" name="T2"/>
                <a:gd fmla="*/ 60 h 82" name="T3"/>
                <a:gd fmla="*/ 3 w 125" name="T4"/>
                <a:gd fmla="*/ 56 h 82" name="T5"/>
                <a:gd fmla="*/ 3 w 125" name="T6"/>
                <a:gd fmla="*/ 52 h 82" name="T7"/>
                <a:gd fmla="*/ 14 w 125" name="T8"/>
                <a:gd fmla="*/ 41 h 82" name="T9"/>
                <a:gd fmla="*/ 18 w 125" name="T10"/>
                <a:gd fmla="*/ 34 h 82" name="T11"/>
                <a:gd fmla="*/ 22 w 125" name="T12"/>
                <a:gd fmla="*/ 26 h 82" name="T13"/>
                <a:gd fmla="*/ 29 w 125" name="T14"/>
                <a:gd fmla="*/ 26 h 82" name="T15"/>
                <a:gd fmla="*/ 40 w 125" name="T16"/>
                <a:gd fmla="*/ 23 h 82" name="T17"/>
                <a:gd fmla="*/ 48 w 125" name="T18"/>
                <a:gd fmla="*/ 15 h 82" name="T19"/>
                <a:gd fmla="*/ 66 w 125" name="T20"/>
                <a:gd fmla="*/ 4 h 82" name="T21"/>
                <a:gd fmla="*/ 77 w 125" name="T22"/>
                <a:gd fmla="*/ 0 h 82" name="T23"/>
                <a:gd fmla="*/ 88 w 125" name="T24"/>
                <a:gd fmla="*/ 0 h 82" name="T25"/>
                <a:gd fmla="*/ 92 w 125" name="T26"/>
                <a:gd fmla="*/ 4 h 82" name="T27"/>
                <a:gd fmla="*/ 92 w 125" name="T28"/>
                <a:gd fmla="*/ 8 h 82" name="T29"/>
                <a:gd fmla="*/ 88 w 125" name="T30"/>
                <a:gd fmla="*/ 15 h 82" name="T31"/>
                <a:gd fmla="*/ 103 w 125" name="T32"/>
                <a:gd fmla="*/ 30 h 82" name="T33"/>
                <a:gd fmla="*/ 118 w 125" name="T34"/>
                <a:gd fmla="*/ 34 h 82" name="T35"/>
                <a:gd fmla="*/ 118 w 125" name="T36"/>
                <a:gd fmla="*/ 34 h 82" name="T37"/>
                <a:gd fmla="*/ 122 w 125" name="T38"/>
                <a:gd fmla="*/ 37 h 82" name="T39"/>
                <a:gd fmla="*/ 122 w 125" name="T40"/>
                <a:gd fmla="*/ 45 h 82" name="T41"/>
                <a:gd fmla="*/ 125 w 125" name="T42"/>
                <a:gd fmla="*/ 49 h 82" name="T43"/>
                <a:gd fmla="*/ 118 w 125" name="T44"/>
                <a:gd fmla="*/ 52 h 82" name="T45"/>
                <a:gd fmla="*/ 111 w 125" name="T46"/>
                <a:gd fmla="*/ 52 h 82" name="T47"/>
                <a:gd fmla="*/ 107 w 125" name="T48"/>
                <a:gd fmla="*/ 56 h 82" name="T49"/>
                <a:gd fmla="*/ 107 w 125" name="T50"/>
                <a:gd fmla="*/ 63 h 82" name="T51"/>
                <a:gd fmla="*/ 100 w 125" name="T52"/>
                <a:gd fmla="*/ 63 h 82" name="T53"/>
                <a:gd fmla="*/ 81 w 125" name="T54"/>
                <a:gd fmla="*/ 60 h 82" name="T55"/>
                <a:gd fmla="*/ 81 w 125" name="T56"/>
                <a:gd fmla="*/ 60 h 82" name="T57"/>
                <a:gd fmla="*/ 74 w 125" name="T58"/>
                <a:gd fmla="*/ 63 h 82" name="T59"/>
                <a:gd fmla="*/ 59 w 125" name="T60"/>
                <a:gd fmla="*/ 63 h 82" name="T61"/>
                <a:gd fmla="*/ 44 w 125" name="T62"/>
                <a:gd fmla="*/ 63 h 82" name="T63"/>
                <a:gd fmla="*/ 40 w 125" name="T64"/>
                <a:gd fmla="*/ 67 h 82" name="T65"/>
                <a:gd fmla="*/ 40 w 125" name="T66"/>
                <a:gd fmla="*/ 75 h 82" name="T67"/>
                <a:gd fmla="*/ 44 w 125" name="T68"/>
                <a:gd fmla="*/ 82 h 82" name="T69"/>
                <a:gd fmla="*/ 37 w 125" name="T70"/>
                <a:gd fmla="*/ 78 h 82" name="T71"/>
                <a:gd fmla="*/ 33 w 125" name="T72"/>
                <a:gd fmla="*/ 82 h 82" name="T73"/>
                <a:gd fmla="*/ 22 w 125" name="T74"/>
                <a:gd fmla="*/ 78 h 82" name="T75"/>
                <a:gd fmla="*/ 18 w 125" name="T76"/>
                <a:gd fmla="*/ 75 h 82" name="T77"/>
                <a:gd fmla="*/ 14 w 125" name="T78"/>
                <a:gd fmla="*/ 75 h 82" name="T79"/>
                <a:gd fmla="*/ 7 w 125" name="T80"/>
                <a:gd fmla="*/ 71 h 82" name="T81"/>
                <a:gd fmla="*/ 0 w 125" name="T82"/>
                <a:gd fmla="*/ 71 h 82"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82" w="125">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10" name="Freeform 118"/>
            <p:cNvSpPr/>
            <p:nvPr/>
          </p:nvSpPr>
          <p:spPr bwMode="auto">
            <a:xfrm>
              <a:off x="3931478" y="2851738"/>
              <a:ext cx="137670" cy="91351"/>
            </a:xfrm>
            <a:custGeom>
              <a:gdLst>
                <a:gd fmla="*/ 18 w 107" name="T0"/>
                <a:gd fmla="*/ 8 h 71" name="T1"/>
                <a:gd fmla="*/ 26 w 107" name="T2"/>
                <a:gd fmla="*/ 4 h 71" name="T3"/>
                <a:gd fmla="*/ 40 w 107" name="T4"/>
                <a:gd fmla="*/ 0 h 71" name="T5"/>
                <a:gd fmla="*/ 51 w 107" name="T6"/>
                <a:gd fmla="*/ 0 h 71" name="T7"/>
                <a:gd fmla="*/ 59 w 107" name="T8"/>
                <a:gd fmla="*/ 8 h 71" name="T9"/>
                <a:gd fmla="*/ 63 w 107" name="T10"/>
                <a:gd fmla="*/ 8 h 71" name="T11"/>
                <a:gd fmla="*/ 66 w 107" name="T12"/>
                <a:gd fmla="*/ 8 h 71" name="T13"/>
                <a:gd fmla="*/ 70 w 107" name="T14"/>
                <a:gd fmla="*/ 8 h 71" name="T15"/>
                <a:gd fmla="*/ 74 w 107" name="T16"/>
                <a:gd fmla="*/ 15 h 71" name="T17"/>
                <a:gd fmla="*/ 77 w 107" name="T18"/>
                <a:gd fmla="*/ 19 h 71" name="T19"/>
                <a:gd fmla="*/ 81 w 107" name="T20"/>
                <a:gd fmla="*/ 22 h 71" name="T21"/>
                <a:gd fmla="*/ 88 w 107" name="T22"/>
                <a:gd fmla="*/ 30 h 71" name="T23"/>
                <a:gd fmla="*/ 88 w 107" name="T24"/>
                <a:gd fmla="*/ 34 h 71" name="T25"/>
                <a:gd fmla="*/ 88 w 107" name="T26"/>
                <a:gd fmla="*/ 41 h 71" name="T27"/>
                <a:gd fmla="*/ 92 w 107" name="T28"/>
                <a:gd fmla="*/ 45 h 71" name="T29"/>
                <a:gd fmla="*/ 96 w 107" name="T30"/>
                <a:gd fmla="*/ 52 h 71" name="T31"/>
                <a:gd fmla="*/ 100 w 107" name="T32"/>
                <a:gd fmla="*/ 52 h 71" name="T33"/>
                <a:gd fmla="*/ 103 w 107" name="T34"/>
                <a:gd fmla="*/ 56 h 71" name="T35"/>
                <a:gd fmla="*/ 103 w 107" name="T36"/>
                <a:gd fmla="*/ 59 h 71" name="T37"/>
                <a:gd fmla="*/ 107 w 107" name="T38"/>
                <a:gd fmla="*/ 63 h 71" name="T39"/>
                <a:gd fmla="*/ 107 w 107" name="T40"/>
                <a:gd fmla="*/ 71 h 71" name="T41"/>
                <a:gd fmla="*/ 103 w 107" name="T42"/>
                <a:gd fmla="*/ 67 h 71" name="T43"/>
                <a:gd fmla="*/ 96 w 107" name="T44"/>
                <a:gd fmla="*/ 63 h 71" name="T45"/>
                <a:gd fmla="*/ 88 w 107" name="T46"/>
                <a:gd fmla="*/ 63 h 71" name="T47"/>
                <a:gd fmla="*/ 81 w 107" name="T48"/>
                <a:gd fmla="*/ 63 h 71" name="T49"/>
                <a:gd fmla="*/ 63 w 107" name="T50"/>
                <a:gd fmla="*/ 59 h 71" name="T51"/>
                <a:gd fmla="*/ 63 w 107" name="T52"/>
                <a:gd fmla="*/ 59 h 71" name="T53"/>
                <a:gd fmla="*/ 40 w 107" name="T54"/>
                <a:gd fmla="*/ 59 h 71" name="T55"/>
                <a:gd fmla="*/ 33 w 107" name="T56"/>
                <a:gd fmla="*/ 63 h 71" name="T57"/>
                <a:gd fmla="*/ 18 w 107" name="T58"/>
                <a:gd fmla="*/ 67 h 71" name="T59"/>
                <a:gd fmla="*/ 14 w 107" name="T60"/>
                <a:gd fmla="*/ 63 h 71" name="T61"/>
                <a:gd fmla="*/ 14 w 107" name="T62"/>
                <a:gd fmla="*/ 63 h 71" name="T63"/>
                <a:gd fmla="*/ 18 w 107" name="T64"/>
                <a:gd fmla="*/ 59 h 71" name="T65"/>
                <a:gd fmla="*/ 11 w 107" name="T66"/>
                <a:gd fmla="*/ 59 h 71" name="T67"/>
                <a:gd fmla="*/ 11 w 107" name="T68"/>
                <a:gd fmla="*/ 59 h 71" name="T69"/>
                <a:gd fmla="*/ 14 w 107" name="T70"/>
                <a:gd fmla="*/ 52 h 71" name="T71"/>
                <a:gd fmla="*/ 26 w 107" name="T72"/>
                <a:gd fmla="*/ 48 h 71" name="T73"/>
                <a:gd fmla="*/ 33 w 107" name="T74"/>
                <a:gd fmla="*/ 48 h 71" name="T75"/>
                <a:gd fmla="*/ 37 w 107" name="T76"/>
                <a:gd fmla="*/ 48 h 71" name="T77"/>
                <a:gd fmla="*/ 40 w 107" name="T78"/>
                <a:gd fmla="*/ 45 h 71" name="T79"/>
                <a:gd fmla="*/ 48 w 107" name="T80"/>
                <a:gd fmla="*/ 48 h 71" name="T81"/>
                <a:gd fmla="*/ 55 w 107" name="T82"/>
                <a:gd fmla="*/ 52 h 71" name="T83"/>
                <a:gd fmla="*/ 63 w 107" name="T84"/>
                <a:gd fmla="*/ 48 h 71" name="T85"/>
                <a:gd fmla="*/ 59 w 107" name="T86"/>
                <a:gd fmla="*/ 48 h 71" name="T87"/>
                <a:gd fmla="*/ 48 w 107" name="T88"/>
                <a:gd fmla="*/ 45 h 71" name="T89"/>
                <a:gd fmla="*/ 40 w 107" name="T90"/>
                <a:gd fmla="*/ 41 h 71" name="T91"/>
                <a:gd fmla="*/ 33 w 107" name="T92"/>
                <a:gd fmla="*/ 41 h 71" name="T93"/>
                <a:gd fmla="*/ 22 w 107" name="T94"/>
                <a:gd fmla="*/ 45 h 71" name="T95"/>
                <a:gd fmla="*/ 14 w 107" name="T96"/>
                <a:gd fmla="*/ 48 h 71" name="T97"/>
                <a:gd fmla="*/ 14 w 107" name="T98"/>
                <a:gd fmla="*/ 45 h 71" name="T99"/>
                <a:gd fmla="*/ 14 w 107" name="T100"/>
                <a:gd fmla="*/ 41 h 71" name="T101"/>
                <a:gd fmla="*/ 11 w 107" name="T102"/>
                <a:gd fmla="*/ 37 h 71" name="T103"/>
                <a:gd fmla="*/ 0 w 107" name="T104"/>
                <a:gd fmla="*/ 30 h 71" name="T105"/>
                <a:gd fmla="*/ 14 w 107" name="T106"/>
                <a:gd fmla="*/ 11 h 71"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71" w="107">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11" name="Freeform 119"/>
            <p:cNvSpPr/>
            <p:nvPr/>
          </p:nvSpPr>
          <p:spPr bwMode="auto">
            <a:xfrm>
              <a:off x="3945629" y="2904490"/>
              <a:ext cx="66905" cy="19300"/>
            </a:xfrm>
            <a:custGeom>
              <a:gdLst>
                <a:gd fmla="*/ 0 w 52" name="T0"/>
                <a:gd fmla="*/ 15 h 15" name="T1"/>
                <a:gd fmla="*/ 3 w 52" name="T2"/>
                <a:gd fmla="*/ 11 h 15" name="T3"/>
                <a:gd fmla="*/ 11 w 52" name="T4"/>
                <a:gd fmla="*/ 11 h 15" name="T5"/>
                <a:gd fmla="*/ 15 w 52" name="T6"/>
                <a:gd fmla="*/ 7 h 15" name="T7"/>
                <a:gd fmla="*/ 18 w 52" name="T8"/>
                <a:gd fmla="*/ 7 h 15" name="T9"/>
                <a:gd fmla="*/ 22 w 52" name="T10"/>
                <a:gd fmla="*/ 7 h 15" name="T11"/>
                <a:gd fmla="*/ 22 w 52" name="T12"/>
                <a:gd fmla="*/ 7 h 15" name="T13"/>
                <a:gd fmla="*/ 26 w 52" name="T14"/>
                <a:gd fmla="*/ 7 h 15" name="T15"/>
                <a:gd fmla="*/ 26 w 52" name="T16"/>
                <a:gd fmla="*/ 7 h 15" name="T17"/>
                <a:gd fmla="*/ 29 w 52" name="T18"/>
                <a:gd fmla="*/ 4 h 15" name="T19"/>
                <a:gd fmla="*/ 33 w 52" name="T20"/>
                <a:gd fmla="*/ 7 h 15" name="T21"/>
                <a:gd fmla="*/ 37 w 52" name="T22"/>
                <a:gd fmla="*/ 7 h 15" name="T23"/>
                <a:gd fmla="*/ 40 w 52" name="T24"/>
                <a:gd fmla="*/ 7 h 15" name="T25"/>
                <a:gd fmla="*/ 44 w 52" name="T26"/>
                <a:gd fmla="*/ 11 h 15" name="T27"/>
                <a:gd fmla="*/ 48 w 52" name="T28"/>
                <a:gd fmla="*/ 11 h 15" name="T29"/>
                <a:gd fmla="*/ 52 w 52" name="T30"/>
                <a:gd fmla="*/ 7 h 15" name="T31"/>
                <a:gd fmla="*/ 48 w 52" name="T32"/>
                <a:gd fmla="*/ 7 h 15" name="T33"/>
                <a:gd fmla="*/ 48 w 52" name="T34"/>
                <a:gd fmla="*/ 7 h 15" name="T35"/>
                <a:gd fmla="*/ 40 w 52" name="T36"/>
                <a:gd fmla="*/ 4 h 15" name="T37"/>
                <a:gd fmla="*/ 37 w 52" name="T38"/>
                <a:gd fmla="*/ 4 h 15" name="T39"/>
                <a:gd fmla="*/ 33 w 52" name="T40"/>
                <a:gd fmla="*/ 0 h 15" name="T41"/>
                <a:gd fmla="*/ 29 w 52" name="T42"/>
                <a:gd fmla="*/ 0 h 15" name="T43"/>
                <a:gd fmla="*/ 26 w 52" name="T44"/>
                <a:gd fmla="*/ 0 h 15" name="T45"/>
                <a:gd fmla="*/ 22 w 52" name="T46"/>
                <a:gd fmla="*/ 0 h 15" name="T47"/>
                <a:gd fmla="*/ 15 w 52" name="T48"/>
                <a:gd fmla="*/ 4 h 15" name="T49"/>
                <a:gd fmla="*/ 11 w 52" name="T50"/>
                <a:gd fmla="*/ 4 h 15" name="T51"/>
                <a:gd fmla="*/ 11 w 52" name="T52"/>
                <a:gd fmla="*/ 7 h 15" name="T53"/>
                <a:gd fmla="*/ 3 w 52" name="T54"/>
                <a:gd fmla="*/ 7 h 15" name="T55"/>
                <a:gd fmla="*/ 3 w 52" name="T56"/>
                <a:gd fmla="*/ 7 h 15" name="T57"/>
                <a:gd fmla="*/ 7 w 52" name="T58"/>
                <a:gd fmla="*/ 11 h 15" name="T59"/>
                <a:gd fmla="*/ 11 w 52" name="T60"/>
                <a:gd fmla="*/ 7 h 15" name="T61"/>
                <a:gd fmla="*/ 7 w 52" name="T62"/>
                <a:gd fmla="*/ 11 h 15" name="T63"/>
                <a:gd fmla="*/ 3 w 52" name="T64"/>
                <a:gd fmla="*/ 11 h 15" name="T65"/>
                <a:gd fmla="*/ 0 w 52" name="T66"/>
                <a:gd fmla="*/ 7 h 15" name="T67"/>
                <a:gd fmla="*/ 0 w 52" name="T68"/>
                <a:gd fmla="*/ 11 h 15" name="T69"/>
                <a:gd fmla="*/ 0 w 52" name="T70"/>
                <a:gd fmla="*/ 11 h 15" name="T71"/>
                <a:gd fmla="*/ 0 w 52" name="T72"/>
                <a:gd fmla="*/ 15 h 15"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5" w="52">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12" name="Freeform 120"/>
            <p:cNvSpPr/>
            <p:nvPr/>
          </p:nvSpPr>
          <p:spPr bwMode="auto">
            <a:xfrm>
              <a:off x="3949489" y="2927649"/>
              <a:ext cx="63045" cy="33452"/>
            </a:xfrm>
            <a:custGeom>
              <a:gdLst>
                <a:gd fmla="*/ 0 w 49" name="T0"/>
                <a:gd fmla="*/ 8 h 26" name="T1"/>
                <a:gd fmla="*/ 4 w 49" name="T2"/>
                <a:gd fmla="*/ 8 h 26" name="T3"/>
                <a:gd fmla="*/ 8 w 49" name="T4"/>
                <a:gd fmla="*/ 4 h 26" name="T5"/>
                <a:gd fmla="*/ 19 w 49" name="T6"/>
                <a:gd fmla="*/ 4 h 26" name="T7"/>
                <a:gd fmla="*/ 23 w 49" name="T8"/>
                <a:gd fmla="*/ 0 h 26" name="T9"/>
                <a:gd fmla="*/ 26 w 49" name="T10"/>
                <a:gd fmla="*/ 0 h 26" name="T11"/>
                <a:gd fmla="*/ 41 w 49" name="T12"/>
                <a:gd fmla="*/ 0 h 26" name="T13"/>
                <a:gd fmla="*/ 49 w 49" name="T14"/>
                <a:gd fmla="*/ 0 h 26" name="T15"/>
                <a:gd fmla="*/ 49 w 49" name="T16"/>
                <a:gd fmla="*/ 4 h 26" name="T17"/>
                <a:gd fmla="*/ 49 w 49" name="T18"/>
                <a:gd fmla="*/ 8 h 26" name="T19"/>
                <a:gd fmla="*/ 49 w 49" name="T20"/>
                <a:gd fmla="*/ 12 h 26" name="T21"/>
                <a:gd fmla="*/ 49 w 49" name="T22"/>
                <a:gd fmla="*/ 15 h 26" name="T23"/>
                <a:gd fmla="*/ 49 w 49" name="T24"/>
                <a:gd fmla="*/ 19 h 26" name="T25"/>
                <a:gd fmla="*/ 45 w 49" name="T26"/>
                <a:gd fmla="*/ 19 h 26" name="T27"/>
                <a:gd fmla="*/ 41 w 49" name="T28"/>
                <a:gd fmla="*/ 19 h 26" name="T29"/>
                <a:gd fmla="*/ 37 w 49" name="T30"/>
                <a:gd fmla="*/ 23 h 26" name="T31"/>
                <a:gd fmla="*/ 34 w 49" name="T32"/>
                <a:gd fmla="*/ 23 h 26" name="T33"/>
                <a:gd fmla="*/ 30 w 49" name="T34"/>
                <a:gd fmla="*/ 26 h 26" name="T35"/>
                <a:gd fmla="*/ 26 w 49" name="T36"/>
                <a:gd fmla="*/ 26 h 26" name="T37"/>
                <a:gd fmla="*/ 26 w 49" name="T38"/>
                <a:gd fmla="*/ 26 h 26" name="T39"/>
                <a:gd fmla="*/ 26 w 49" name="T40"/>
                <a:gd fmla="*/ 23 h 26" name="T41"/>
                <a:gd fmla="*/ 19 w 49" name="T42"/>
                <a:gd fmla="*/ 26 h 26" name="T43"/>
                <a:gd fmla="*/ 23 w 49" name="T44"/>
                <a:gd fmla="*/ 23 h 26" name="T45"/>
                <a:gd fmla="*/ 23 w 49" name="T46"/>
                <a:gd fmla="*/ 23 h 26" name="T47"/>
                <a:gd fmla="*/ 23 w 49" name="T48"/>
                <a:gd fmla="*/ 19 h 26" name="T49"/>
                <a:gd fmla="*/ 19 w 49" name="T50"/>
                <a:gd fmla="*/ 19 h 26" name="T51"/>
                <a:gd fmla="*/ 19 w 49" name="T52"/>
                <a:gd fmla="*/ 19 h 26" name="T53"/>
                <a:gd fmla="*/ 15 w 49" name="T54"/>
                <a:gd fmla="*/ 15 h 26" name="T55"/>
                <a:gd fmla="*/ 26 w 49" name="T56"/>
                <a:gd fmla="*/ 15 h 26" name="T57"/>
                <a:gd fmla="*/ 26 w 49" name="T58"/>
                <a:gd fmla="*/ 15 h 26" name="T59"/>
                <a:gd fmla="*/ 23 w 49" name="T60"/>
                <a:gd fmla="*/ 15 h 26" name="T61"/>
                <a:gd fmla="*/ 19 w 49" name="T62"/>
                <a:gd fmla="*/ 15 h 26" name="T63"/>
                <a:gd fmla="*/ 15 w 49" name="T64"/>
                <a:gd fmla="*/ 15 h 26" name="T65"/>
                <a:gd fmla="*/ 12 w 49" name="T66"/>
                <a:gd fmla="*/ 15 h 26" name="T67"/>
                <a:gd fmla="*/ 12 w 49" name="T68"/>
                <a:gd fmla="*/ 15 h 26" name="T69"/>
                <a:gd fmla="*/ 8 w 49" name="T70"/>
                <a:gd fmla="*/ 15 h 26" name="T71"/>
                <a:gd fmla="*/ 4 w 49" name="T72"/>
                <a:gd fmla="*/ 12 h 26" name="T73"/>
                <a:gd fmla="*/ 8 w 49" name="T74"/>
                <a:gd fmla="*/ 8 h 26" name="T75"/>
                <a:gd fmla="*/ 4 w 49" name="T76"/>
                <a:gd fmla="*/ 8 h 26" name="T77"/>
                <a:gd fmla="*/ 0 w 49" name="T78"/>
                <a:gd fmla="*/ 8 h 26" name="T79"/>
                <a:gd fmla="*/ 0 w 49" name="T80"/>
                <a:gd fmla="*/ 8 h 26" name="T81"/>
                <a:gd fmla="*/ 0 w 49" name="T82"/>
                <a:gd fmla="*/ 8 h 26"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26" w="49">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13" name="Freeform 121"/>
            <p:cNvSpPr/>
            <p:nvPr/>
          </p:nvSpPr>
          <p:spPr bwMode="auto">
            <a:xfrm>
              <a:off x="3988089" y="2927649"/>
              <a:ext cx="153109" cy="133810"/>
            </a:xfrm>
            <a:custGeom>
              <a:gdLst>
                <a:gd fmla="*/ 4 w 119" name="T0"/>
                <a:gd fmla="*/ 23 h 104" name="T1"/>
                <a:gd fmla="*/ 11 w 119" name="T2"/>
                <a:gd fmla="*/ 19 h 104" name="T3"/>
                <a:gd fmla="*/ 19 w 119" name="T4"/>
                <a:gd fmla="*/ 19 h 104" name="T5"/>
                <a:gd fmla="*/ 19 w 119" name="T6"/>
                <a:gd fmla="*/ 12 h 104" name="T7"/>
                <a:gd fmla="*/ 19 w 119" name="T8"/>
                <a:gd fmla="*/ 4 h 104" name="T9"/>
                <a:gd fmla="*/ 19 w 119" name="T10"/>
                <a:gd fmla="*/ 0 h 104" name="T11"/>
                <a:gd fmla="*/ 37 w 119" name="T12"/>
                <a:gd fmla="*/ 4 h 104" name="T13"/>
                <a:gd fmla="*/ 44 w 119" name="T14"/>
                <a:gd fmla="*/ 4 h 104" name="T15"/>
                <a:gd fmla="*/ 52 w 119" name="T16"/>
                <a:gd fmla="*/ 4 h 104" name="T17"/>
                <a:gd fmla="*/ 59 w 119" name="T18"/>
                <a:gd fmla="*/ 8 h 104" name="T19"/>
                <a:gd fmla="*/ 63 w 119" name="T20"/>
                <a:gd fmla="*/ 12 h 104" name="T21"/>
                <a:gd fmla="*/ 67 w 119" name="T22"/>
                <a:gd fmla="*/ 12 h 104" name="T23"/>
                <a:gd fmla="*/ 74 w 119" name="T24"/>
                <a:gd fmla="*/ 12 h 104" name="T25"/>
                <a:gd fmla="*/ 81 w 119" name="T26"/>
                <a:gd fmla="*/ 12 h 104" name="T27"/>
                <a:gd fmla="*/ 85 w 119" name="T28"/>
                <a:gd fmla="*/ 8 h 104" name="T29"/>
                <a:gd fmla="*/ 93 w 119" name="T30"/>
                <a:gd fmla="*/ 8 h 104" name="T31"/>
                <a:gd fmla="*/ 96 w 119" name="T32"/>
                <a:gd fmla="*/ 8 h 104" name="T33"/>
                <a:gd fmla="*/ 100 w 119" name="T34"/>
                <a:gd fmla="*/ 12 h 104" name="T35"/>
                <a:gd fmla="*/ 104 w 119" name="T36"/>
                <a:gd fmla="*/ 19 h 104" name="T37"/>
                <a:gd fmla="*/ 107 w 119" name="T38"/>
                <a:gd fmla="*/ 19 h 104" name="T39"/>
                <a:gd fmla="*/ 104 w 119" name="T40"/>
                <a:gd fmla="*/ 26 h 104" name="T41"/>
                <a:gd fmla="*/ 107 w 119" name="T42"/>
                <a:gd fmla="*/ 30 h 104" name="T43"/>
                <a:gd fmla="*/ 111 w 119" name="T44"/>
                <a:gd fmla="*/ 26 h 104" name="T45"/>
                <a:gd fmla="*/ 111 w 119" name="T46"/>
                <a:gd fmla="*/ 30 h 104" name="T47"/>
                <a:gd fmla="*/ 115 w 119" name="T48"/>
                <a:gd fmla="*/ 34 h 104" name="T49"/>
                <a:gd fmla="*/ 119 w 119" name="T50"/>
                <a:gd fmla="*/ 38 h 104" name="T51"/>
                <a:gd fmla="*/ 111 w 119" name="T52"/>
                <a:gd fmla="*/ 41 h 104" name="T53"/>
                <a:gd fmla="*/ 111 w 119" name="T54"/>
                <a:gd fmla="*/ 41 h 104" name="T55"/>
                <a:gd fmla="*/ 111 w 119" name="T56"/>
                <a:gd fmla="*/ 52 h 104" name="T57"/>
                <a:gd fmla="*/ 111 w 119" name="T58"/>
                <a:gd fmla="*/ 60 h 104" name="T59"/>
                <a:gd fmla="*/ 115 w 119" name="T60"/>
                <a:gd fmla="*/ 64 h 104" name="T61"/>
                <a:gd fmla="*/ 111 w 119" name="T62"/>
                <a:gd fmla="*/ 64 h 104" name="T63"/>
                <a:gd fmla="*/ 111 w 119" name="T64"/>
                <a:gd fmla="*/ 71 h 104" name="T65"/>
                <a:gd fmla="*/ 115 w 119" name="T66"/>
                <a:gd fmla="*/ 75 h 104" name="T67"/>
                <a:gd fmla="*/ 107 w 119" name="T68"/>
                <a:gd fmla="*/ 82 h 104" name="T69"/>
                <a:gd fmla="*/ 107 w 119" name="T70"/>
                <a:gd fmla="*/ 90 h 104" name="T71"/>
                <a:gd fmla="*/ 100 w 119" name="T72"/>
                <a:gd fmla="*/ 97 h 104" name="T73"/>
                <a:gd fmla="*/ 78 w 119" name="T74"/>
                <a:gd fmla="*/ 104 h 104" name="T75"/>
                <a:gd fmla="*/ 67 w 119" name="T76"/>
                <a:gd fmla="*/ 101 h 104" name="T77"/>
                <a:gd fmla="*/ 63 w 119" name="T78"/>
                <a:gd fmla="*/ 93 h 104" name="T79"/>
                <a:gd fmla="*/ 63 w 119" name="T80"/>
                <a:gd fmla="*/ 93 h 104" name="T81"/>
                <a:gd fmla="*/ 70 w 119" name="T82"/>
                <a:gd fmla="*/ 67 h 104" name="T83"/>
                <a:gd fmla="*/ 70 w 119" name="T84"/>
                <a:gd fmla="*/ 64 h 104" name="T85"/>
                <a:gd fmla="*/ 70 w 119" name="T86"/>
                <a:gd fmla="*/ 60 h 104" name="T87"/>
                <a:gd fmla="*/ 67 w 119" name="T88"/>
                <a:gd fmla="*/ 56 h 104" name="T89"/>
                <a:gd fmla="*/ 63 w 119" name="T90"/>
                <a:gd fmla="*/ 49 h 104" name="T91"/>
                <a:gd fmla="*/ 59 w 119" name="T92"/>
                <a:gd fmla="*/ 41 h 104" name="T93"/>
                <a:gd fmla="*/ 41 w 119" name="T94"/>
                <a:gd fmla="*/ 41 h 104" name="T95"/>
                <a:gd fmla="*/ 37 w 119" name="T96"/>
                <a:gd fmla="*/ 49 h 104" name="T97"/>
                <a:gd fmla="*/ 30 w 119" name="T98"/>
                <a:gd fmla="*/ 52 h 104" name="T99"/>
                <a:gd fmla="*/ 26 w 119" name="T100"/>
                <a:gd fmla="*/ 52 h 104" name="T101"/>
                <a:gd fmla="*/ 19 w 119" name="T102"/>
                <a:gd fmla="*/ 45 h 104" name="T103"/>
                <a:gd fmla="*/ 15 w 119" name="T104"/>
                <a:gd fmla="*/ 45 h 104" name="T105"/>
                <a:gd fmla="*/ 15 w 119" name="T106"/>
                <a:gd fmla="*/ 41 h 104" name="T107"/>
                <a:gd fmla="*/ 11 w 119" name="T108"/>
                <a:gd fmla="*/ 41 h 104" name="T109"/>
                <a:gd fmla="*/ 7 w 119" name="T110"/>
                <a:gd fmla="*/ 41 h 104" name="T111"/>
                <a:gd fmla="*/ 4 w 119" name="T112"/>
                <a:gd fmla="*/ 30 h 104" name="T113"/>
                <a:gd fmla="*/ 0 w 119" name="T114"/>
                <a:gd fmla="*/ 26 h 104"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04" w="119">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14" name="Freeform 122"/>
            <p:cNvSpPr>
              <a:spLocks noEditPoints="1"/>
            </p:cNvSpPr>
            <p:nvPr/>
          </p:nvSpPr>
          <p:spPr bwMode="auto">
            <a:xfrm>
              <a:off x="4021540" y="2980401"/>
              <a:ext cx="56612" cy="66905"/>
            </a:xfrm>
            <a:custGeom>
              <a:gdLst>
                <a:gd fmla="*/ 11 w 44" name="T0"/>
                <a:gd fmla="*/ 45 h 52" name="T1"/>
                <a:gd fmla="*/ 11 w 44" name="T2"/>
                <a:gd fmla="*/ 41 h 52" name="T3"/>
                <a:gd fmla="*/ 11 w 44" name="T4"/>
                <a:gd fmla="*/ 41 h 52" name="T5"/>
                <a:gd fmla="*/ 7 w 44" name="T6"/>
                <a:gd fmla="*/ 41 h 52" name="T7"/>
                <a:gd fmla="*/ 7 w 44" name="T8"/>
                <a:gd fmla="*/ 41 h 52" name="T9"/>
                <a:gd fmla="*/ 7 w 44" name="T10"/>
                <a:gd fmla="*/ 41 h 52" name="T11"/>
                <a:gd fmla="*/ 11 w 44" name="T12"/>
                <a:gd fmla="*/ 45 h 52" name="T13"/>
                <a:gd fmla="*/ 11 w 44" name="T14"/>
                <a:gd fmla="*/ 45 h 52" name="T15"/>
                <a:gd fmla="*/ 11 w 44" name="T16"/>
                <a:gd fmla="*/ 45 h 52" name="T17"/>
                <a:gd fmla="*/ 4 w 44" name="T18"/>
                <a:gd fmla="*/ 11 h 52" name="T19"/>
                <a:gd fmla="*/ 4 w 44" name="T20"/>
                <a:gd fmla="*/ 11 h 52" name="T21"/>
                <a:gd fmla="*/ 11 w 44" name="T22"/>
                <a:gd fmla="*/ 11 h 52" name="T23"/>
                <a:gd fmla="*/ 11 w 44" name="T24"/>
                <a:gd fmla="*/ 8 h 52" name="T25"/>
                <a:gd fmla="*/ 15 w 44" name="T26"/>
                <a:gd fmla="*/ 4 h 52" name="T27"/>
                <a:gd fmla="*/ 15 w 44" name="T28"/>
                <a:gd fmla="*/ 0 h 52" name="T29"/>
                <a:gd fmla="*/ 22 w 44" name="T30"/>
                <a:gd fmla="*/ 0 h 52" name="T31"/>
                <a:gd fmla="*/ 33 w 44" name="T32"/>
                <a:gd fmla="*/ 0 h 52" name="T33"/>
                <a:gd fmla="*/ 37 w 44" name="T34"/>
                <a:gd fmla="*/ 4 h 52" name="T35"/>
                <a:gd fmla="*/ 37 w 44" name="T36"/>
                <a:gd fmla="*/ 8 h 52" name="T37"/>
                <a:gd fmla="*/ 44 w 44" name="T38"/>
                <a:gd fmla="*/ 11 h 52" name="T39"/>
                <a:gd fmla="*/ 41 w 44" name="T40"/>
                <a:gd fmla="*/ 15 h 52" name="T41"/>
                <a:gd fmla="*/ 44 w 44" name="T42"/>
                <a:gd fmla="*/ 19 h 52" name="T43"/>
                <a:gd fmla="*/ 44 w 44" name="T44"/>
                <a:gd fmla="*/ 19 h 52" name="T45"/>
                <a:gd fmla="*/ 44 w 44" name="T46"/>
                <a:gd fmla="*/ 23 h 52" name="T47"/>
                <a:gd fmla="*/ 44 w 44" name="T48"/>
                <a:gd fmla="*/ 23 h 52" name="T49"/>
                <a:gd fmla="*/ 44 w 44" name="T50"/>
                <a:gd fmla="*/ 26 h 52" name="T51"/>
                <a:gd fmla="*/ 44 w 44" name="T52"/>
                <a:gd fmla="*/ 26 h 52" name="T53"/>
                <a:gd fmla="*/ 44 w 44" name="T54"/>
                <a:gd fmla="*/ 45 h 52" name="T55"/>
                <a:gd fmla="*/ 37 w 44" name="T56"/>
                <a:gd fmla="*/ 52 h 52" name="T57"/>
                <a:gd fmla="*/ 33 w 44" name="T58"/>
                <a:gd fmla="*/ 49 h 52" name="T59"/>
                <a:gd fmla="*/ 30 w 44" name="T60"/>
                <a:gd fmla="*/ 49 h 52" name="T61"/>
                <a:gd fmla="*/ 18 w 44" name="T62"/>
                <a:gd fmla="*/ 45 h 52" name="T63"/>
                <a:gd fmla="*/ 15 w 44" name="T64"/>
                <a:gd fmla="*/ 45 h 52" name="T65"/>
                <a:gd fmla="*/ 15 w 44" name="T66"/>
                <a:gd fmla="*/ 45 h 52" name="T67"/>
                <a:gd fmla="*/ 15 w 44" name="T68"/>
                <a:gd fmla="*/ 41 h 52" name="T69"/>
                <a:gd fmla="*/ 11 w 44" name="T70"/>
                <a:gd fmla="*/ 37 h 52" name="T71"/>
                <a:gd fmla="*/ 15 w 44" name="T72"/>
                <a:gd fmla="*/ 37 h 52" name="T73"/>
                <a:gd fmla="*/ 15 w 44" name="T74"/>
                <a:gd fmla="*/ 37 h 52" name="T75"/>
                <a:gd fmla="*/ 11 w 44" name="T76"/>
                <a:gd fmla="*/ 37 h 52" name="T77"/>
                <a:gd fmla="*/ 7 w 44" name="T78"/>
                <a:gd fmla="*/ 34 h 52" name="T79"/>
                <a:gd fmla="*/ 7 w 44" name="T80"/>
                <a:gd fmla="*/ 30 h 52" name="T81"/>
                <a:gd fmla="*/ 4 w 44" name="T82"/>
                <a:gd fmla="*/ 26 h 52" name="T83"/>
                <a:gd fmla="*/ 0 w 44" name="T84"/>
                <a:gd fmla="*/ 26 h 52" name="T85"/>
                <a:gd fmla="*/ 0 w 44" name="T86"/>
                <a:gd fmla="*/ 23 h 52" name="T87"/>
                <a:gd fmla="*/ 4 w 44" name="T88"/>
                <a:gd fmla="*/ 19 h 52" name="T89"/>
                <a:gd fmla="*/ 0 w 44" name="T90"/>
                <a:gd fmla="*/ 19 h 52" name="T91"/>
                <a:gd fmla="*/ 0 w 44" name="T92"/>
                <a:gd fmla="*/ 15 h 52" name="T93"/>
                <a:gd fmla="*/ 4 w 44" name="T94"/>
                <a:gd fmla="*/ 11 h 52" name="T95"/>
                <a:gd fmla="*/ 4 w 44" name="T96"/>
                <a:gd fmla="*/ 11 h 5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52" w="44">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15" name="Freeform 123"/>
            <p:cNvSpPr/>
            <p:nvPr/>
          </p:nvSpPr>
          <p:spPr bwMode="auto">
            <a:xfrm>
              <a:off x="4060141" y="3009994"/>
              <a:ext cx="84918" cy="81058"/>
            </a:xfrm>
            <a:custGeom>
              <a:gdLst>
                <a:gd fmla="*/ 0 w 66" name="T0"/>
                <a:gd fmla="*/ 26 h 63" name="T1"/>
                <a:gd fmla="*/ 0 w 66" name="T2"/>
                <a:gd fmla="*/ 26 h 63" name="T3"/>
                <a:gd fmla="*/ 3 w 66" name="T4"/>
                <a:gd fmla="*/ 22 h 63" name="T5"/>
                <a:gd fmla="*/ 7 w 66" name="T6"/>
                <a:gd fmla="*/ 18 h 63" name="T7"/>
                <a:gd fmla="*/ 11 w 66" name="T8"/>
                <a:gd fmla="*/ 14 h 63" name="T9"/>
                <a:gd fmla="*/ 11 w 66" name="T10"/>
                <a:gd fmla="*/ 14 h 63" name="T11"/>
                <a:gd fmla="*/ 11 w 66" name="T12"/>
                <a:gd fmla="*/ 11 h 63" name="T13"/>
                <a:gd fmla="*/ 14 w 66" name="T14"/>
                <a:gd fmla="*/ 7 h 63" name="T15"/>
                <a:gd fmla="*/ 14 w 66" name="T16"/>
                <a:gd fmla="*/ 7 h 63" name="T17"/>
                <a:gd fmla="*/ 14 w 66" name="T18"/>
                <a:gd fmla="*/ 3 h 63" name="T19"/>
                <a:gd fmla="*/ 18 w 66" name="T20"/>
                <a:gd fmla="*/ 0 h 63" name="T21"/>
                <a:gd fmla="*/ 18 w 66" name="T22"/>
                <a:gd fmla="*/ 3 h 63" name="T23"/>
                <a:gd fmla="*/ 25 w 66" name="T24"/>
                <a:gd fmla="*/ 0 h 63" name="T25"/>
                <a:gd fmla="*/ 29 w 66" name="T26"/>
                <a:gd fmla="*/ 0 h 63" name="T27"/>
                <a:gd fmla="*/ 33 w 66" name="T28"/>
                <a:gd fmla="*/ 3 h 63" name="T29"/>
                <a:gd fmla="*/ 37 w 66" name="T30"/>
                <a:gd fmla="*/ 7 h 63" name="T31"/>
                <a:gd fmla="*/ 33 w 66" name="T32"/>
                <a:gd fmla="*/ 11 h 63" name="T33"/>
                <a:gd fmla="*/ 33 w 66" name="T34"/>
                <a:gd fmla="*/ 14 h 63" name="T35"/>
                <a:gd fmla="*/ 37 w 66" name="T36"/>
                <a:gd fmla="*/ 18 h 63" name="T37"/>
                <a:gd fmla="*/ 40 w 66" name="T38"/>
                <a:gd fmla="*/ 18 h 63" name="T39"/>
                <a:gd fmla="*/ 44 w 66" name="T40"/>
                <a:gd fmla="*/ 14 h 63" name="T41"/>
                <a:gd fmla="*/ 48 w 66" name="T42"/>
                <a:gd fmla="*/ 14 h 63" name="T43"/>
                <a:gd fmla="*/ 48 w 66" name="T44"/>
                <a:gd fmla="*/ 18 h 63" name="T45"/>
                <a:gd fmla="*/ 51 w 66" name="T46"/>
                <a:gd fmla="*/ 18 h 63" name="T47"/>
                <a:gd fmla="*/ 48 w 66" name="T48"/>
                <a:gd fmla="*/ 22 h 63" name="T49"/>
                <a:gd fmla="*/ 51 w 66" name="T50"/>
                <a:gd fmla="*/ 26 h 63" name="T51"/>
                <a:gd fmla="*/ 48 w 66" name="T52"/>
                <a:gd fmla="*/ 29 h 63" name="T53"/>
                <a:gd fmla="*/ 44 w 66" name="T54"/>
                <a:gd fmla="*/ 33 h 63" name="T55"/>
                <a:gd fmla="*/ 48 w 66" name="T56"/>
                <a:gd fmla="*/ 33 h 63" name="T57"/>
                <a:gd fmla="*/ 48 w 66" name="T58"/>
                <a:gd fmla="*/ 37 h 63" name="T59"/>
                <a:gd fmla="*/ 51 w 66" name="T60"/>
                <a:gd fmla="*/ 33 h 63" name="T61"/>
                <a:gd fmla="*/ 51 w 66" name="T62"/>
                <a:gd fmla="*/ 33 h 63" name="T63"/>
                <a:gd fmla="*/ 55 w 66" name="T64"/>
                <a:gd fmla="*/ 37 h 63" name="T65"/>
                <a:gd fmla="*/ 59 w 66" name="T66"/>
                <a:gd fmla="*/ 37 h 63" name="T67"/>
                <a:gd fmla="*/ 59 w 66" name="T68"/>
                <a:gd fmla="*/ 37 h 63" name="T69"/>
                <a:gd fmla="*/ 59 w 66" name="T70"/>
                <a:gd fmla="*/ 40 h 63" name="T71"/>
                <a:gd fmla="*/ 63 w 66" name="T72"/>
                <a:gd fmla="*/ 40 h 63" name="T73"/>
                <a:gd fmla="*/ 66 w 66" name="T74"/>
                <a:gd fmla="*/ 40 h 63" name="T75"/>
                <a:gd fmla="*/ 66 w 66" name="T76"/>
                <a:gd fmla="*/ 44 h 63" name="T77"/>
                <a:gd fmla="*/ 63 w 66" name="T78"/>
                <a:gd fmla="*/ 48 h 63" name="T79"/>
                <a:gd fmla="*/ 66 w 66" name="T80"/>
                <a:gd fmla="*/ 48 h 63" name="T81"/>
                <a:gd fmla="*/ 63 w 66" name="T82"/>
                <a:gd fmla="*/ 51 h 63" name="T83"/>
                <a:gd fmla="*/ 63 w 66" name="T84"/>
                <a:gd fmla="*/ 51 h 63" name="T85"/>
                <a:gd fmla="*/ 63 w 66" name="T86"/>
                <a:gd fmla="*/ 55 h 63" name="T87"/>
                <a:gd fmla="*/ 63 w 66" name="T88"/>
                <a:gd fmla="*/ 59 h 63" name="T89"/>
                <a:gd fmla="*/ 63 w 66" name="T90"/>
                <a:gd fmla="*/ 63 h 63" name="T91"/>
                <a:gd fmla="*/ 63 w 66" name="T92"/>
                <a:gd fmla="*/ 63 h 63" name="T93"/>
                <a:gd fmla="*/ 48 w 66" name="T94"/>
                <a:gd fmla="*/ 59 h 63" name="T95"/>
                <a:gd fmla="*/ 37 w 66" name="T96"/>
                <a:gd fmla="*/ 51 h 63" name="T97"/>
                <a:gd fmla="*/ 33 w 66" name="T98"/>
                <a:gd fmla="*/ 51 h 63" name="T99"/>
                <a:gd fmla="*/ 22 w 66" name="T100"/>
                <a:gd fmla="*/ 40 h 63" name="T101"/>
                <a:gd fmla="*/ 14 w 66" name="T102"/>
                <a:gd fmla="*/ 37 h 63" name="T103"/>
                <a:gd fmla="*/ 11 w 66" name="T104"/>
                <a:gd fmla="*/ 37 h 63" name="T105"/>
                <a:gd fmla="*/ 7 w 66" name="T106"/>
                <a:gd fmla="*/ 33 h 63" name="T107"/>
                <a:gd fmla="*/ 7 w 66" name="T108"/>
                <a:gd fmla="*/ 29 h 63" name="T109"/>
                <a:gd fmla="*/ 7 w 66" name="T110"/>
                <a:gd fmla="*/ 29 h 63" name="T111"/>
                <a:gd fmla="*/ 3 w 66" name="T112"/>
                <a:gd fmla="*/ 26 h 63" name="T113"/>
                <a:gd fmla="*/ 0 w 66" name="T114"/>
                <a:gd fmla="*/ 26 h 63"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62" w="66">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16" name="Freeform 124"/>
            <p:cNvSpPr/>
            <p:nvPr/>
          </p:nvSpPr>
          <p:spPr bwMode="auto">
            <a:xfrm>
              <a:off x="4116751" y="2966247"/>
              <a:ext cx="133810" cy="128663"/>
            </a:xfrm>
            <a:custGeom>
              <a:gdLst>
                <a:gd fmla="*/ 19 w 104" name="T0"/>
                <a:gd fmla="*/ 97 h 100" name="T1"/>
                <a:gd fmla="*/ 19 w 104" name="T2"/>
                <a:gd fmla="*/ 89 h 100" name="T3"/>
                <a:gd fmla="*/ 19 w 104" name="T4"/>
                <a:gd fmla="*/ 85 h 100" name="T5"/>
                <a:gd fmla="*/ 19 w 104" name="T6"/>
                <a:gd fmla="*/ 82 h 100" name="T7"/>
                <a:gd fmla="*/ 22 w 104" name="T8"/>
                <a:gd fmla="*/ 74 h 100" name="T9"/>
                <a:gd fmla="*/ 15 w 104" name="T10"/>
                <a:gd fmla="*/ 74 h 100" name="T11"/>
                <a:gd fmla="*/ 15 w 104" name="T12"/>
                <a:gd fmla="*/ 71 h 100" name="T13"/>
                <a:gd fmla="*/ 7 w 104" name="T14"/>
                <a:gd fmla="*/ 67 h 100" name="T15"/>
                <a:gd fmla="*/ 4 w 104" name="T16"/>
                <a:gd fmla="*/ 71 h 100" name="T17"/>
                <a:gd fmla="*/ 0 w 104" name="T18"/>
                <a:gd fmla="*/ 67 h 100" name="T19"/>
                <a:gd fmla="*/ 7 w 104" name="T20"/>
                <a:gd fmla="*/ 60 h 100" name="T21"/>
                <a:gd fmla="*/ 7 w 104" name="T22"/>
                <a:gd fmla="*/ 52 h 100" name="T23"/>
                <a:gd fmla="*/ 15 w 104" name="T24"/>
                <a:gd fmla="*/ 45 h 100" name="T25"/>
                <a:gd fmla="*/ 11 w 104" name="T26"/>
                <a:gd fmla="*/ 41 h 100" name="T27"/>
                <a:gd fmla="*/ 11 w 104" name="T28"/>
                <a:gd fmla="*/ 34 h 100" name="T29"/>
                <a:gd fmla="*/ 15 w 104" name="T30"/>
                <a:gd fmla="*/ 34 h 100" name="T31"/>
                <a:gd fmla="*/ 11 w 104" name="T32"/>
                <a:gd fmla="*/ 30 h 100" name="T33"/>
                <a:gd fmla="*/ 11 w 104" name="T34"/>
                <a:gd fmla="*/ 22 h 100" name="T35"/>
                <a:gd fmla="*/ 11 w 104" name="T36"/>
                <a:gd fmla="*/ 11 h 100" name="T37"/>
                <a:gd fmla="*/ 11 w 104" name="T38"/>
                <a:gd fmla="*/ 11 h 100" name="T39"/>
                <a:gd fmla="*/ 22 w 104" name="T40"/>
                <a:gd fmla="*/ 4 h 100" name="T41"/>
                <a:gd fmla="*/ 26 w 104" name="T42"/>
                <a:gd fmla="*/ 8 h 100" name="T43"/>
                <a:gd fmla="*/ 37 w 104" name="T44"/>
                <a:gd fmla="*/ 4 h 100" name="T45"/>
                <a:gd fmla="*/ 41 w 104" name="T46"/>
                <a:gd fmla="*/ 4 h 100" name="T47"/>
                <a:gd fmla="*/ 44 w 104" name="T48"/>
                <a:gd fmla="*/ 4 h 100" name="T49"/>
                <a:gd fmla="*/ 52 w 104" name="T50"/>
                <a:gd fmla="*/ 8 h 100" name="T51"/>
                <a:gd fmla="*/ 56 w 104" name="T52"/>
                <a:gd fmla="*/ 0 h 100" name="T53"/>
                <a:gd fmla="*/ 67 w 104" name="T54"/>
                <a:gd fmla="*/ 8 h 100" name="T55"/>
                <a:gd fmla="*/ 70 w 104" name="T56"/>
                <a:gd fmla="*/ 8 h 100" name="T57"/>
                <a:gd fmla="*/ 78 w 104" name="T58"/>
                <a:gd fmla="*/ 11 h 100" name="T59"/>
                <a:gd fmla="*/ 85 w 104" name="T60"/>
                <a:gd fmla="*/ 15 h 100" name="T61"/>
                <a:gd fmla="*/ 93 w 104" name="T62"/>
                <a:gd fmla="*/ 11 h 100" name="T63"/>
                <a:gd fmla="*/ 96 w 104" name="T64"/>
                <a:gd fmla="*/ 15 h 100" name="T65"/>
                <a:gd fmla="*/ 100 w 104" name="T66"/>
                <a:gd fmla="*/ 15 h 100" name="T67"/>
                <a:gd fmla="*/ 100 w 104" name="T68"/>
                <a:gd fmla="*/ 22 h 100" name="T69"/>
                <a:gd fmla="*/ 104 w 104" name="T70"/>
                <a:gd fmla="*/ 30 h 100" name="T71"/>
                <a:gd fmla="*/ 104 w 104" name="T72"/>
                <a:gd fmla="*/ 37 h 100" name="T73"/>
                <a:gd fmla="*/ 100 w 104" name="T74"/>
                <a:gd fmla="*/ 41 h 100" name="T75"/>
                <a:gd fmla="*/ 93 w 104" name="T76"/>
                <a:gd fmla="*/ 52 h 100" name="T77"/>
                <a:gd fmla="*/ 93 w 104" name="T78"/>
                <a:gd fmla="*/ 56 h 100" name="T79"/>
                <a:gd fmla="*/ 93 w 104" name="T80"/>
                <a:gd fmla="*/ 63 h 100" name="T81"/>
                <a:gd fmla="*/ 89 w 104" name="T82"/>
                <a:gd fmla="*/ 67 h 100" name="T83"/>
                <a:gd fmla="*/ 93 w 104" name="T84"/>
                <a:gd fmla="*/ 74 h 100" name="T85"/>
                <a:gd fmla="*/ 100 w 104" name="T86"/>
                <a:gd fmla="*/ 78 h 100" name="T87"/>
                <a:gd fmla="*/ 100 w 104" name="T88"/>
                <a:gd fmla="*/ 85 h 100" name="T89"/>
                <a:gd fmla="*/ 93 w 104" name="T90"/>
                <a:gd fmla="*/ 85 h 100" name="T91"/>
                <a:gd fmla="*/ 93 w 104" name="T92"/>
                <a:gd fmla="*/ 82 h 100" name="T93"/>
                <a:gd fmla="*/ 89 w 104" name="T94"/>
                <a:gd fmla="*/ 89 h 100" name="T95"/>
                <a:gd fmla="*/ 70 w 104" name="T96"/>
                <a:gd fmla="*/ 85 h 100" name="T97"/>
                <a:gd fmla="*/ 44 w 104" name="T98"/>
                <a:gd fmla="*/ 89 h 100" name="T99"/>
                <a:gd fmla="*/ 33 w 104" name="T100"/>
                <a:gd fmla="*/ 93 h 100" name="T101"/>
                <a:gd fmla="*/ 26 w 104" name="T102"/>
                <a:gd fmla="*/ 93 h 100" name="T103"/>
                <a:gd fmla="*/ 19 w 104" name="T104"/>
                <a:gd fmla="*/ 97 h 100"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00" w="104">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17" name="Freeform 125"/>
            <p:cNvSpPr/>
            <p:nvPr/>
          </p:nvSpPr>
          <p:spPr bwMode="auto">
            <a:xfrm>
              <a:off x="4231263" y="2957242"/>
              <a:ext cx="90064" cy="128663"/>
            </a:xfrm>
            <a:custGeom>
              <a:gdLst>
                <a:gd fmla="*/ 4 w 70" name="T0"/>
                <a:gd fmla="*/ 92 h 100" name="T1"/>
                <a:gd fmla="*/ 11 w 70" name="T2"/>
                <a:gd fmla="*/ 92 h 100" name="T3"/>
                <a:gd fmla="*/ 11 w 70" name="T4"/>
                <a:gd fmla="*/ 85 h 100" name="T5"/>
                <a:gd fmla="*/ 4 w 70" name="T6"/>
                <a:gd fmla="*/ 81 h 100" name="T7"/>
                <a:gd fmla="*/ 0 w 70" name="T8"/>
                <a:gd fmla="*/ 74 h 100" name="T9"/>
                <a:gd fmla="*/ 4 w 70" name="T10"/>
                <a:gd fmla="*/ 70 h 100" name="T11"/>
                <a:gd fmla="*/ 4 w 70" name="T12"/>
                <a:gd fmla="*/ 63 h 100" name="T13"/>
                <a:gd fmla="*/ 4 w 70" name="T14"/>
                <a:gd fmla="*/ 59 h 100" name="T15"/>
                <a:gd fmla="*/ 11 w 70" name="T16"/>
                <a:gd fmla="*/ 48 h 100" name="T17"/>
                <a:gd fmla="*/ 15 w 70" name="T18"/>
                <a:gd fmla="*/ 44 h 100" name="T19"/>
                <a:gd fmla="*/ 15 w 70" name="T20"/>
                <a:gd fmla="*/ 37 h 100" name="T21"/>
                <a:gd fmla="*/ 11 w 70" name="T22"/>
                <a:gd fmla="*/ 29 h 100" name="T23"/>
                <a:gd fmla="*/ 11 w 70" name="T24"/>
                <a:gd fmla="*/ 22 h 100" name="T25"/>
                <a:gd fmla="*/ 7 w 70" name="T26"/>
                <a:gd fmla="*/ 15 h 100" name="T27"/>
                <a:gd fmla="*/ 7 w 70" name="T28"/>
                <a:gd fmla="*/ 7 h 100" name="T29"/>
                <a:gd fmla="*/ 11 w 70" name="T30"/>
                <a:gd fmla="*/ 3 h 100" name="T31"/>
                <a:gd fmla="*/ 26 w 70" name="T32"/>
                <a:gd fmla="*/ 3 h 100" name="T33"/>
                <a:gd fmla="*/ 41 w 70" name="T34"/>
                <a:gd fmla="*/ 3 h 100" name="T35"/>
                <a:gd fmla="*/ 48 w 70" name="T36"/>
                <a:gd fmla="*/ 0 h 100" name="T37"/>
                <a:gd fmla="*/ 52 w 70" name="T38"/>
                <a:gd fmla="*/ 3 h 100" name="T39"/>
                <a:gd fmla="*/ 52 w 70" name="T40"/>
                <a:gd fmla="*/ 7 h 100" name="T41"/>
                <a:gd fmla="*/ 59 w 70" name="T42"/>
                <a:gd fmla="*/ 15 h 100" name="T43"/>
                <a:gd fmla="*/ 59 w 70" name="T44"/>
                <a:gd fmla="*/ 18 h 100" name="T45"/>
                <a:gd fmla="*/ 63 w 70" name="T46"/>
                <a:gd fmla="*/ 26 h 100" name="T47"/>
                <a:gd fmla="*/ 63 w 70" name="T48"/>
                <a:gd fmla="*/ 33 h 100" name="T49"/>
                <a:gd fmla="*/ 63 w 70" name="T50"/>
                <a:gd fmla="*/ 37 h 100" name="T51"/>
                <a:gd fmla="*/ 63 w 70" name="T52"/>
                <a:gd fmla="*/ 41 h 100" name="T53"/>
                <a:gd fmla="*/ 63 w 70" name="T54"/>
                <a:gd fmla="*/ 44 h 100" name="T55"/>
                <a:gd fmla="*/ 63 w 70" name="T56"/>
                <a:gd fmla="*/ 52 h 100" name="T57"/>
                <a:gd fmla="*/ 63 w 70" name="T58"/>
                <a:gd fmla="*/ 63 h 100" name="T59"/>
                <a:gd fmla="*/ 63 w 70" name="T60"/>
                <a:gd fmla="*/ 70 h 100" name="T61"/>
                <a:gd fmla="*/ 63 w 70" name="T62"/>
                <a:gd fmla="*/ 78 h 100" name="T63"/>
                <a:gd fmla="*/ 67 w 70" name="T64"/>
                <a:gd fmla="*/ 78 h 100" name="T65"/>
                <a:gd fmla="*/ 63 w 70" name="T66"/>
                <a:gd fmla="*/ 81 h 100" name="T67"/>
                <a:gd fmla="*/ 44 w 70" name="T68"/>
                <a:gd fmla="*/ 92 h 100" name="T69"/>
                <a:gd fmla="*/ 22 w 70" name="T70"/>
                <a:gd fmla="*/ 100 h 100" name="T71"/>
                <a:gd fmla="*/ 4 w 70" name="T72"/>
                <a:gd fmla="*/ 96 h 10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00" w="7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18" name="Freeform 126"/>
            <p:cNvSpPr/>
            <p:nvPr/>
          </p:nvSpPr>
          <p:spPr bwMode="auto">
            <a:xfrm>
              <a:off x="4293020" y="2957242"/>
              <a:ext cx="42459" cy="104218"/>
            </a:xfrm>
            <a:custGeom>
              <a:gdLst>
                <a:gd fmla="*/ 19 w 33" name="T0"/>
                <a:gd fmla="*/ 3 h 81" name="T1"/>
                <a:gd fmla="*/ 4 w 33" name="T2"/>
                <a:gd fmla="*/ 0 h 81" name="T3"/>
                <a:gd fmla="*/ 0 w 33" name="T4"/>
                <a:gd fmla="*/ 0 h 81" name="T5"/>
                <a:gd fmla="*/ 4 w 33" name="T6"/>
                <a:gd fmla="*/ 3 h 81" name="T7"/>
                <a:gd fmla="*/ 4 w 33" name="T8"/>
                <a:gd fmla="*/ 7 h 81" name="T9"/>
                <a:gd fmla="*/ 4 w 33" name="T10"/>
                <a:gd fmla="*/ 7 h 81" name="T11"/>
                <a:gd fmla="*/ 7 w 33" name="T12"/>
                <a:gd fmla="*/ 11 h 81" name="T13"/>
                <a:gd fmla="*/ 11 w 33" name="T14"/>
                <a:gd fmla="*/ 15 h 81" name="T15"/>
                <a:gd fmla="*/ 11 w 33" name="T16"/>
                <a:gd fmla="*/ 15 h 81" name="T17"/>
                <a:gd fmla="*/ 11 w 33" name="T18"/>
                <a:gd fmla="*/ 18 h 81" name="T19"/>
                <a:gd fmla="*/ 11 w 33" name="T20"/>
                <a:gd fmla="*/ 26 h 81" name="T21"/>
                <a:gd fmla="*/ 15 w 33" name="T22"/>
                <a:gd fmla="*/ 26 h 81" name="T23"/>
                <a:gd fmla="*/ 15 w 33" name="T24"/>
                <a:gd fmla="*/ 26 h 81" name="T25"/>
                <a:gd fmla="*/ 15 w 33" name="T26"/>
                <a:gd fmla="*/ 33 h 81" name="T27"/>
                <a:gd fmla="*/ 15 w 33" name="T28"/>
                <a:gd fmla="*/ 33 h 81" name="T29"/>
                <a:gd fmla="*/ 15 w 33" name="T30"/>
                <a:gd fmla="*/ 37 h 81" name="T31"/>
                <a:gd fmla="*/ 15 w 33" name="T32"/>
                <a:gd fmla="*/ 37 h 81" name="T33"/>
                <a:gd fmla="*/ 15 w 33" name="T34"/>
                <a:gd fmla="*/ 41 h 81" name="T35"/>
                <a:gd fmla="*/ 15 w 33" name="T36"/>
                <a:gd fmla="*/ 41 h 81" name="T37"/>
                <a:gd fmla="*/ 15 w 33" name="T38"/>
                <a:gd fmla="*/ 44 h 81" name="T39"/>
                <a:gd fmla="*/ 15 w 33" name="T40"/>
                <a:gd fmla="*/ 48 h 81" name="T41"/>
                <a:gd fmla="*/ 15 w 33" name="T42"/>
                <a:gd fmla="*/ 52 h 81" name="T43"/>
                <a:gd fmla="*/ 19 w 33" name="T44"/>
                <a:gd fmla="*/ 59 h 81" name="T45"/>
                <a:gd fmla="*/ 15 w 33" name="T46"/>
                <a:gd fmla="*/ 63 h 81" name="T47"/>
                <a:gd fmla="*/ 15 w 33" name="T48"/>
                <a:gd fmla="*/ 67 h 81" name="T49"/>
                <a:gd fmla="*/ 15 w 33" name="T50"/>
                <a:gd fmla="*/ 70 h 81" name="T51"/>
                <a:gd fmla="*/ 15 w 33" name="T52"/>
                <a:gd fmla="*/ 74 h 81" name="T53"/>
                <a:gd fmla="*/ 15 w 33" name="T54"/>
                <a:gd fmla="*/ 78 h 81" name="T55"/>
                <a:gd fmla="*/ 19 w 33" name="T56"/>
                <a:gd fmla="*/ 78 h 81" name="T57"/>
                <a:gd fmla="*/ 19 w 33" name="T58"/>
                <a:gd fmla="*/ 78 h 81" name="T59"/>
                <a:gd fmla="*/ 22 w 33" name="T60"/>
                <a:gd fmla="*/ 81 h 81" name="T61"/>
                <a:gd fmla="*/ 22 w 33" name="T62"/>
                <a:gd fmla="*/ 81 h 81" name="T63"/>
                <a:gd fmla="*/ 33 w 33" name="T64"/>
                <a:gd fmla="*/ 78 h 81" name="T65"/>
                <a:gd fmla="*/ 33 w 33" name="T66"/>
                <a:gd fmla="*/ 78 h 81" name="T67"/>
                <a:gd fmla="*/ 33 w 33" name="T68"/>
                <a:gd fmla="*/ 74 h 81" name="T69"/>
                <a:gd fmla="*/ 33 w 33" name="T70"/>
                <a:gd fmla="*/ 70 h 81" name="T71"/>
                <a:gd fmla="*/ 33 w 33" name="T72"/>
                <a:gd fmla="*/ 67 h 81" name="T73"/>
                <a:gd fmla="*/ 30 w 33" name="T74"/>
                <a:gd fmla="*/ 63 h 81" name="T75"/>
                <a:gd fmla="*/ 30 w 33" name="T76"/>
                <a:gd fmla="*/ 44 h 81" name="T77"/>
                <a:gd fmla="*/ 33 w 33" name="T78"/>
                <a:gd fmla="*/ 41 h 81" name="T79"/>
                <a:gd fmla="*/ 33 w 33" name="T80"/>
                <a:gd fmla="*/ 41 h 81" name="T81"/>
                <a:gd fmla="*/ 33 w 33" name="T82"/>
                <a:gd fmla="*/ 37 h 81" name="T83"/>
                <a:gd fmla="*/ 33 w 33" name="T84"/>
                <a:gd fmla="*/ 33 h 81" name="T85"/>
                <a:gd fmla="*/ 33 w 33" name="T86"/>
                <a:gd fmla="*/ 29 h 81" name="T87"/>
                <a:gd fmla="*/ 30 w 33" name="T88"/>
                <a:gd fmla="*/ 22 h 81" name="T89"/>
                <a:gd fmla="*/ 26 w 33" name="T90"/>
                <a:gd fmla="*/ 15 h 81" name="T91"/>
                <a:gd fmla="*/ 26 w 33" name="T92"/>
                <a:gd fmla="*/ 15 h 81" name="T93"/>
                <a:gd fmla="*/ 22 w 33" name="T94"/>
                <a:gd fmla="*/ 15 h 81" name="T95"/>
                <a:gd fmla="*/ 19 w 33" name="T96"/>
                <a:gd fmla="*/ 11 h 81" name="T97"/>
                <a:gd fmla="*/ 19 w 33" name="T98"/>
                <a:gd fmla="*/ 7 h 81" name="T99"/>
                <a:gd fmla="*/ 19 w 33" name="T100"/>
                <a:gd fmla="*/ 3 h 8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81" w="33">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19" name="Freeform 127"/>
            <p:cNvSpPr/>
            <p:nvPr/>
          </p:nvSpPr>
          <p:spPr bwMode="auto">
            <a:xfrm>
              <a:off x="4317467" y="2932796"/>
              <a:ext cx="65619" cy="124804"/>
            </a:xfrm>
            <a:custGeom>
              <a:gdLst>
                <a:gd fmla="*/ 25 w 51" name="T0"/>
                <a:gd fmla="*/ 8 h 97" name="T1"/>
                <a:gd fmla="*/ 18 w 51" name="T2"/>
                <a:gd fmla="*/ 11 h 97" name="T3"/>
                <a:gd fmla="*/ 11 w 51" name="T4"/>
                <a:gd fmla="*/ 11 h 97" name="T5"/>
                <a:gd fmla="*/ 7 w 51" name="T6"/>
                <a:gd fmla="*/ 15 h 97" name="T7"/>
                <a:gd fmla="*/ 7 w 51" name="T8"/>
                <a:gd fmla="*/ 22 h 97" name="T9"/>
                <a:gd fmla="*/ 0 w 51" name="T10"/>
                <a:gd fmla="*/ 26 h 97" name="T11"/>
                <a:gd fmla="*/ 3 w 51" name="T12"/>
                <a:gd fmla="*/ 34 h 97" name="T13"/>
                <a:gd fmla="*/ 7 w 51" name="T14"/>
                <a:gd fmla="*/ 34 h 97" name="T15"/>
                <a:gd fmla="*/ 14 w 51" name="T16"/>
                <a:gd fmla="*/ 48 h 97" name="T17"/>
                <a:gd fmla="*/ 14 w 51" name="T18"/>
                <a:gd fmla="*/ 56 h 97" name="T19"/>
                <a:gd fmla="*/ 14 w 51" name="T20"/>
                <a:gd fmla="*/ 60 h 97" name="T21"/>
                <a:gd fmla="*/ 11 w 51" name="T22"/>
                <a:gd fmla="*/ 82 h 97" name="T23"/>
                <a:gd fmla="*/ 14 w 51" name="T24"/>
                <a:gd fmla="*/ 89 h 97" name="T25"/>
                <a:gd fmla="*/ 14 w 51" name="T26"/>
                <a:gd fmla="*/ 97 h 97" name="T27"/>
                <a:gd fmla="*/ 33 w 51" name="T28"/>
                <a:gd fmla="*/ 93 h 97" name="T29"/>
                <a:gd fmla="*/ 33 w 51" name="T30"/>
                <a:gd fmla="*/ 89 h 97" name="T31"/>
                <a:gd fmla="*/ 33 w 51" name="T32"/>
                <a:gd fmla="*/ 78 h 97" name="T33"/>
                <a:gd fmla="*/ 33 w 51" name="T34"/>
                <a:gd fmla="*/ 71 h 97" name="T35"/>
                <a:gd fmla="*/ 33 w 51" name="T36"/>
                <a:gd fmla="*/ 67 h 97" name="T37"/>
                <a:gd fmla="*/ 33 w 51" name="T38"/>
                <a:gd fmla="*/ 67 h 97" name="T39"/>
                <a:gd fmla="*/ 33 w 51" name="T40"/>
                <a:gd fmla="*/ 63 h 97" name="T41"/>
                <a:gd fmla="*/ 33 w 51" name="T42"/>
                <a:gd fmla="*/ 56 h 97" name="T43"/>
                <a:gd fmla="*/ 33 w 51" name="T44"/>
                <a:gd fmla="*/ 52 h 97" name="T45"/>
                <a:gd fmla="*/ 37 w 51" name="T46"/>
                <a:gd fmla="*/ 52 h 97" name="T47"/>
                <a:gd fmla="*/ 40 w 51" name="T48"/>
                <a:gd fmla="*/ 48 h 97" name="T49"/>
                <a:gd fmla="*/ 44 w 51" name="T50"/>
                <a:gd fmla="*/ 41 h 97" name="T51"/>
                <a:gd fmla="*/ 48 w 51" name="T52"/>
                <a:gd fmla="*/ 41 h 97" name="T53"/>
                <a:gd fmla="*/ 44 w 51" name="T54"/>
                <a:gd fmla="*/ 34 h 97" name="T55"/>
                <a:gd fmla="*/ 48 w 51" name="T56"/>
                <a:gd fmla="*/ 30 h 97" name="T57"/>
                <a:gd fmla="*/ 51 w 51" name="T58"/>
                <a:gd fmla="*/ 30 h 97" name="T59"/>
                <a:gd fmla="*/ 48 w 51" name="T60"/>
                <a:gd fmla="*/ 19 h 97" name="T61"/>
                <a:gd fmla="*/ 44 w 51" name="T62"/>
                <a:gd fmla="*/ 15 h 97" name="T63"/>
                <a:gd fmla="*/ 44 w 51" name="T64"/>
                <a:gd fmla="*/ 11 h 97" name="T65"/>
                <a:gd fmla="*/ 37 w 51" name="T66"/>
                <a:gd fmla="*/ 8 h 97" name="T67"/>
                <a:gd fmla="*/ 29 w 51" name="T68"/>
                <a:gd fmla="*/ 0 h 97" name="T69"/>
                <a:gd fmla="*/ 29 w 51" name="T70"/>
                <a:gd fmla="*/ 4 h 97" name="T71"/>
                <a:gd fmla="*/ 25 w 51" name="T72"/>
                <a:gd fmla="*/ 4 h 9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97" w="51">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20" name="Freeform 128"/>
            <p:cNvSpPr>
              <a:spLocks noEditPoints="1"/>
            </p:cNvSpPr>
            <p:nvPr/>
          </p:nvSpPr>
          <p:spPr bwMode="auto">
            <a:xfrm>
              <a:off x="4550346" y="2714068"/>
              <a:ext cx="247033" cy="319084"/>
            </a:xfrm>
            <a:custGeom>
              <a:gdLst>
                <a:gd fmla="*/ 189 w 192" name="T0"/>
                <a:gd fmla="*/ 63 h 248" name="T1"/>
                <a:gd fmla="*/ 185 w 192" name="T2"/>
                <a:gd fmla="*/ 122 h 248" name="T3"/>
                <a:gd fmla="*/ 174 w 192" name="T4"/>
                <a:gd fmla="*/ 126 h 248" name="T5"/>
                <a:gd fmla="*/ 174 w 192" name="T6"/>
                <a:gd fmla="*/ 133 h 248" name="T7"/>
                <a:gd fmla="*/ 167 w 192" name="T8"/>
                <a:gd fmla="*/ 141 h 248" name="T9"/>
                <a:gd fmla="*/ 167 w 192" name="T10"/>
                <a:gd fmla="*/ 148 h 248" name="T11"/>
                <a:gd fmla="*/ 167 w 192" name="T12"/>
                <a:gd fmla="*/ 155 h 248" name="T13"/>
                <a:gd fmla="*/ 159 w 192" name="T14"/>
                <a:gd fmla="*/ 166 h 248" name="T15"/>
                <a:gd fmla="*/ 163 w 192" name="T16"/>
                <a:gd fmla="*/ 166 h 248" name="T17"/>
                <a:gd fmla="*/ 163 w 192" name="T18"/>
                <a:gd fmla="*/ 170 h 248" name="T19"/>
                <a:gd fmla="*/ 167 w 192" name="T20"/>
                <a:gd fmla="*/ 178 h 248" name="T21"/>
                <a:gd fmla="*/ 174 w 192" name="T22"/>
                <a:gd fmla="*/ 185 h 248" name="T23"/>
                <a:gd fmla="*/ 174 w 192" name="T24"/>
                <a:gd fmla="*/ 192 h 248" name="T25"/>
                <a:gd fmla="*/ 167 w 192" name="T26"/>
                <a:gd fmla="*/ 196 h 248" name="T27"/>
                <a:gd fmla="*/ 155 w 192" name="T28"/>
                <a:gd fmla="*/ 200 h 248" name="T29"/>
                <a:gd fmla="*/ 152 w 192" name="T30"/>
                <a:gd fmla="*/ 204 h 248" name="T31"/>
                <a:gd fmla="*/ 148 w 192" name="T32"/>
                <a:gd fmla="*/ 207 h 248" name="T33"/>
                <a:gd fmla="*/ 144 w 192" name="T34"/>
                <a:gd fmla="*/ 215 h 248" name="T35"/>
                <a:gd fmla="*/ 141 w 192" name="T36"/>
                <a:gd fmla="*/ 218 h 248" name="T37"/>
                <a:gd fmla="*/ 130 w 192" name="T38"/>
                <a:gd fmla="*/ 226 h 248" name="T39"/>
                <a:gd fmla="*/ 118 w 192" name="T40"/>
                <a:gd fmla="*/ 222 h 248" name="T41"/>
                <a:gd fmla="*/ 111 w 192" name="T42"/>
                <a:gd fmla="*/ 226 h 248" name="T43"/>
                <a:gd fmla="*/ 115 w 192" name="T44"/>
                <a:gd fmla="*/ 230 h 248" name="T45"/>
                <a:gd fmla="*/ 107 w 192" name="T46"/>
                <a:gd fmla="*/ 237 h 248" name="T47"/>
                <a:gd fmla="*/ 89 w 192" name="T48"/>
                <a:gd fmla="*/ 241 h 248" name="T49"/>
                <a:gd fmla="*/ 78 w 192" name="T50"/>
                <a:gd fmla="*/ 248 h 248" name="T51"/>
                <a:gd fmla="*/ 74 w 192" name="T52"/>
                <a:gd fmla="*/ 241 h 248" name="T53"/>
                <a:gd fmla="*/ 70 w 192" name="T54"/>
                <a:gd fmla="*/ 248 h 248" name="T55"/>
                <a:gd fmla="*/ 59 w 192" name="T56"/>
                <a:gd fmla="*/ 248 h 248" name="T57"/>
                <a:gd fmla="*/ 55 w 192" name="T58"/>
                <a:gd fmla="*/ 241 h 248" name="T59"/>
                <a:gd fmla="*/ 48 w 192" name="T60"/>
                <a:gd fmla="*/ 233 h 248" name="T61"/>
                <a:gd fmla="*/ 33 w 192" name="T62"/>
                <a:gd fmla="*/ 222 h 248" name="T63"/>
                <a:gd fmla="*/ 33 w 192" name="T64"/>
                <a:gd fmla="*/ 215 h 248" name="T65"/>
                <a:gd fmla="*/ 33 w 192" name="T66"/>
                <a:gd fmla="*/ 211 h 248" name="T67"/>
                <a:gd fmla="*/ 41 w 192" name="T68"/>
                <a:gd fmla="*/ 211 h 248" name="T69"/>
                <a:gd fmla="*/ 48 w 192" name="T70"/>
                <a:gd fmla="*/ 211 h 248" name="T71"/>
                <a:gd fmla="*/ 55 w 192" name="T72"/>
                <a:gd fmla="*/ 211 h 248" name="T73"/>
                <a:gd fmla="*/ 52 w 192" name="T74"/>
                <a:gd fmla="*/ 207 h 248" name="T75"/>
                <a:gd fmla="*/ 44 w 192" name="T76"/>
                <a:gd fmla="*/ 200 h 248" name="T77"/>
                <a:gd fmla="*/ 48 w 192" name="T78"/>
                <a:gd fmla="*/ 189 h 248" name="T79"/>
                <a:gd fmla="*/ 48 w 192" name="T80"/>
                <a:gd fmla="*/ 185 h 248" name="T81"/>
                <a:gd fmla="*/ 44 w 192" name="T82"/>
                <a:gd fmla="*/ 178 h 248" name="T83"/>
                <a:gd fmla="*/ 37 w 192" name="T84"/>
                <a:gd fmla="*/ 166 h 248" name="T85"/>
                <a:gd fmla="*/ 26 w 192" name="T86"/>
                <a:gd fmla="*/ 159 h 248" name="T87"/>
                <a:gd fmla="*/ 18 w 192" name="T88"/>
                <a:gd fmla="*/ 137 h 248" name="T89"/>
                <a:gd fmla="*/ 22 w 192" name="T90"/>
                <a:gd fmla="*/ 133 h 248" name="T91"/>
                <a:gd fmla="*/ 52 w 192" name="T92"/>
                <a:gd fmla="*/ 85 h 248" name="T93"/>
                <a:gd fmla="*/ 59 w 192" name="T94"/>
                <a:gd fmla="*/ 48 h 248" name="T95"/>
                <a:gd fmla="*/ 48 w 192" name="T96"/>
                <a:gd fmla="*/ 29 h 248" name="T97"/>
                <a:gd fmla="*/ 41 w 192" name="T98"/>
                <a:gd fmla="*/ 7 h 248" name="T99"/>
                <a:gd fmla="*/ 0 w 192" name="T100"/>
                <a:gd fmla="*/ 163 h 248"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48" w="192">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21" name="Freeform 129"/>
            <p:cNvSpPr/>
            <p:nvPr/>
          </p:nvSpPr>
          <p:spPr bwMode="auto">
            <a:xfrm>
              <a:off x="4302026" y="2717929"/>
              <a:ext cx="324231" cy="229020"/>
            </a:xfrm>
            <a:custGeom>
              <a:gdLst>
                <a:gd fmla="*/ 52 w 252" name="T0"/>
                <a:gd fmla="*/ 175 h 178" name="T1"/>
                <a:gd fmla="*/ 49 w 252" name="T2"/>
                <a:gd fmla="*/ 171 h 178" name="T3"/>
                <a:gd fmla="*/ 41 w 252" name="T4"/>
                <a:gd fmla="*/ 167 h 178" name="T5"/>
                <a:gd fmla="*/ 37 w 252" name="T6"/>
                <a:gd fmla="*/ 171 h 178" name="T7"/>
                <a:gd fmla="*/ 30 w 252" name="T8"/>
                <a:gd fmla="*/ 167 h 178" name="T9"/>
                <a:gd fmla="*/ 34 w 252" name="T10"/>
                <a:gd fmla="*/ 163 h 178" name="T11"/>
                <a:gd fmla="*/ 30 w 252" name="T12"/>
                <a:gd fmla="*/ 160 h 178" name="T13"/>
                <a:gd fmla="*/ 23 w 252" name="T14"/>
                <a:gd fmla="*/ 160 h 178" name="T15"/>
                <a:gd fmla="*/ 15 w 252" name="T16"/>
                <a:gd fmla="*/ 152 h 178" name="T17"/>
                <a:gd fmla="*/ 0 w 252" name="T18"/>
                <a:gd fmla="*/ 138 h 178" name="T19"/>
                <a:gd fmla="*/ 4 w 252" name="T20"/>
                <a:gd fmla="*/ 130 h 178" name="T21"/>
                <a:gd fmla="*/ 8 w 252" name="T22"/>
                <a:gd fmla="*/ 130 h 178" name="T23"/>
                <a:gd fmla="*/ 23 w 252" name="T24"/>
                <a:gd fmla="*/ 130 h 178" name="T25"/>
                <a:gd fmla="*/ 34 w 252" name="T26"/>
                <a:gd fmla="*/ 126 h 178" name="T27"/>
                <a:gd fmla="*/ 41 w 252" name="T28"/>
                <a:gd fmla="*/ 123 h 178" name="T29"/>
                <a:gd fmla="*/ 52 w 252" name="T30"/>
                <a:gd fmla="*/ 123 h 178" name="T31"/>
                <a:gd fmla="*/ 63 w 252" name="T32"/>
                <a:gd fmla="*/ 115 h 178" name="T33"/>
                <a:gd fmla="*/ 63 w 252" name="T34"/>
                <a:gd fmla="*/ 108 h 178" name="T35"/>
                <a:gd fmla="*/ 67 w 252" name="T36"/>
                <a:gd fmla="*/ 67 h 178" name="T37"/>
                <a:gd fmla="*/ 111 w 252" name="T38"/>
                <a:gd fmla="*/ 45 h 178" name="T39"/>
                <a:gd fmla="*/ 215 w 252" name="T40"/>
                <a:gd fmla="*/ 8 h 178" name="T41"/>
                <a:gd fmla="*/ 234 w 252" name="T42"/>
                <a:gd fmla="*/ 4 h 178" name="T43"/>
                <a:gd fmla="*/ 241 w 252" name="T44"/>
                <a:gd fmla="*/ 26 h 178" name="T45"/>
                <a:gd fmla="*/ 241 w 252" name="T46"/>
                <a:gd fmla="*/ 34 h 178" name="T47"/>
                <a:gd fmla="*/ 252 w 252" name="T48"/>
                <a:gd fmla="*/ 52 h 178" name="T49"/>
                <a:gd fmla="*/ 245 w 252" name="T50"/>
                <a:gd fmla="*/ 82 h 178" name="T51"/>
                <a:gd fmla="*/ 219 w 252" name="T52"/>
                <a:gd fmla="*/ 126 h 178" name="T53"/>
                <a:gd fmla="*/ 215 w 252" name="T54"/>
                <a:gd fmla="*/ 130 h 178" name="T55"/>
                <a:gd fmla="*/ 211 w 252" name="T56"/>
                <a:gd fmla="*/ 134 h 178" name="T57"/>
                <a:gd fmla="*/ 211 w 252" name="T58"/>
                <a:gd fmla="*/ 149 h 178" name="T59"/>
                <a:gd fmla="*/ 208 w 252" name="T60"/>
                <a:gd fmla="*/ 156 h 178" name="T61"/>
                <a:gd fmla="*/ 204 w 252" name="T62"/>
                <a:gd fmla="*/ 156 h 178" name="T63"/>
                <a:gd fmla="*/ 200 w 252" name="T64"/>
                <a:gd fmla="*/ 156 h 178" name="T65"/>
                <a:gd fmla="*/ 197 w 252" name="T66"/>
                <a:gd fmla="*/ 160 h 178" name="T67"/>
                <a:gd fmla="*/ 189 w 252" name="T68"/>
                <a:gd fmla="*/ 160 h 178" name="T69"/>
                <a:gd fmla="*/ 182 w 252" name="T70"/>
                <a:gd fmla="*/ 156 h 178" name="T71"/>
                <a:gd fmla="*/ 171 w 252" name="T72"/>
                <a:gd fmla="*/ 156 h 178" name="T73"/>
                <a:gd fmla="*/ 156 w 252" name="T74"/>
                <a:gd fmla="*/ 156 h 178" name="T75"/>
                <a:gd fmla="*/ 149 w 252" name="T76"/>
                <a:gd fmla="*/ 163 h 178" name="T77"/>
                <a:gd fmla="*/ 141 w 252" name="T78"/>
                <a:gd fmla="*/ 163 h 178" name="T79"/>
                <a:gd fmla="*/ 130 w 252" name="T80"/>
                <a:gd fmla="*/ 160 h 178" name="T81"/>
                <a:gd fmla="*/ 126 w 252" name="T82"/>
                <a:gd fmla="*/ 156 h 178" name="T83"/>
                <a:gd fmla="*/ 123 w 252" name="T84"/>
                <a:gd fmla="*/ 156 h 178" name="T85"/>
                <a:gd fmla="*/ 115 w 252" name="T86"/>
                <a:gd fmla="*/ 156 h 178" name="T87"/>
                <a:gd fmla="*/ 111 w 252" name="T88"/>
                <a:gd fmla="*/ 156 h 178" name="T89"/>
                <a:gd fmla="*/ 108 w 252" name="T90"/>
                <a:gd fmla="*/ 160 h 178" name="T91"/>
                <a:gd fmla="*/ 100 w 252" name="T92"/>
                <a:gd fmla="*/ 152 h 178" name="T93"/>
                <a:gd fmla="*/ 97 w 252" name="T94"/>
                <a:gd fmla="*/ 149 h 178" name="T95"/>
                <a:gd fmla="*/ 89 w 252" name="T96"/>
                <a:gd fmla="*/ 149 h 178" name="T97"/>
                <a:gd fmla="*/ 86 w 252" name="T98"/>
                <a:gd fmla="*/ 149 h 178" name="T99"/>
                <a:gd fmla="*/ 82 w 252" name="T100"/>
                <a:gd fmla="*/ 149 h 178" name="T101"/>
                <a:gd fmla="*/ 74 w 252" name="T102"/>
                <a:gd fmla="*/ 149 h 178" name="T103"/>
                <a:gd fmla="*/ 67 w 252" name="T104"/>
                <a:gd fmla="*/ 149 h 178" name="T105"/>
                <a:gd fmla="*/ 63 w 252" name="T106"/>
                <a:gd fmla="*/ 152 h 178" name="T107"/>
                <a:gd fmla="*/ 60 w 252" name="T108"/>
                <a:gd fmla="*/ 156 h 178" name="T109"/>
                <a:gd fmla="*/ 60 w 252" name="T110"/>
                <a:gd fmla="*/ 156 h 178" name="T111"/>
                <a:gd fmla="*/ 60 w 252" name="T112"/>
                <a:gd fmla="*/ 160 h 178" name="T113"/>
                <a:gd fmla="*/ 63 w 252" name="T114"/>
                <a:gd fmla="*/ 163 h 178" name="T115"/>
                <a:gd fmla="*/ 56 w 252" name="T116"/>
                <a:gd fmla="*/ 167 h 178" name="T117"/>
                <a:gd fmla="*/ 56 w 252" name="T118"/>
                <a:gd fmla="*/ 171 h 178" name="T119"/>
                <a:gd fmla="*/ 60 w 252" name="T120"/>
                <a:gd fmla="*/ 175 h 178" name="T121"/>
                <a:gd fmla="*/ 56 w 252" name="T122"/>
                <a:gd fmla="*/ 178 h 17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78" w="251">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22" name="Freeform 130"/>
            <p:cNvSpPr/>
            <p:nvPr/>
          </p:nvSpPr>
          <p:spPr bwMode="auto">
            <a:xfrm>
              <a:off x="4359925" y="2909636"/>
              <a:ext cx="238027" cy="185275"/>
            </a:xfrm>
            <a:custGeom>
              <a:gdLst>
                <a:gd fmla="*/ 174 w 185" name="T0"/>
                <a:gd fmla="*/ 7 h 144" name="T1"/>
                <a:gd fmla="*/ 163 w 185" name="T2"/>
                <a:gd fmla="*/ 3 h 144" name="T3"/>
                <a:gd fmla="*/ 159 w 185" name="T4"/>
                <a:gd fmla="*/ 7 h 144" name="T5"/>
                <a:gd fmla="*/ 152 w 185" name="T6"/>
                <a:gd fmla="*/ 7 h 144" name="T7"/>
                <a:gd fmla="*/ 144 w 185" name="T8"/>
                <a:gd fmla="*/ 11 h 144" name="T9"/>
                <a:gd fmla="*/ 129 w 185" name="T10"/>
                <a:gd fmla="*/ 7 h 144" name="T11"/>
                <a:gd fmla="*/ 111 w 185" name="T12"/>
                <a:gd fmla="*/ 7 h 144" name="T13"/>
                <a:gd fmla="*/ 100 w 185" name="T14"/>
                <a:gd fmla="*/ 14 h 144" name="T15"/>
                <a:gd fmla="*/ 85 w 185" name="T16"/>
                <a:gd fmla="*/ 11 h 144" name="T17"/>
                <a:gd fmla="*/ 81 w 185" name="T18"/>
                <a:gd fmla="*/ 7 h 144" name="T19"/>
                <a:gd fmla="*/ 70 w 185" name="T20"/>
                <a:gd fmla="*/ 7 h 144" name="T21"/>
                <a:gd fmla="*/ 66 w 185" name="T22"/>
                <a:gd fmla="*/ 11 h 144" name="T23"/>
                <a:gd fmla="*/ 55 w 185" name="T24"/>
                <a:gd fmla="*/ 3 h 144" name="T25"/>
                <a:gd fmla="*/ 48 w 185" name="T26"/>
                <a:gd fmla="*/ 0 h 144" name="T27"/>
                <a:gd fmla="*/ 41 w 185" name="T28"/>
                <a:gd fmla="*/ 0 h 144" name="T29"/>
                <a:gd fmla="*/ 29 w 185" name="T30"/>
                <a:gd fmla="*/ 0 h 144" name="T31"/>
                <a:gd fmla="*/ 22 w 185" name="T32"/>
                <a:gd fmla="*/ 0 h 144" name="T33"/>
                <a:gd fmla="*/ 15 w 185" name="T34"/>
                <a:gd fmla="*/ 3 h 144" name="T35"/>
                <a:gd fmla="*/ 15 w 185" name="T36"/>
                <a:gd fmla="*/ 7 h 144" name="T37"/>
                <a:gd fmla="*/ 18 w 185" name="T38"/>
                <a:gd fmla="*/ 14 h 144" name="T39"/>
                <a:gd fmla="*/ 11 w 185" name="T40"/>
                <a:gd fmla="*/ 18 h 144" name="T41"/>
                <a:gd fmla="*/ 15 w 185" name="T42"/>
                <a:gd fmla="*/ 26 h 144" name="T43"/>
                <a:gd fmla="*/ 11 w 185" name="T44"/>
                <a:gd fmla="*/ 29 h 144" name="T45"/>
                <a:gd fmla="*/ 15 w 185" name="T46"/>
                <a:gd fmla="*/ 37 h 144" name="T47"/>
                <a:gd fmla="*/ 18 w 185" name="T48"/>
                <a:gd fmla="*/ 48 h 144" name="T49"/>
                <a:gd fmla="*/ 11 w 185" name="T50"/>
                <a:gd fmla="*/ 52 h 144" name="T51"/>
                <a:gd fmla="*/ 15 w 185" name="T52"/>
                <a:gd fmla="*/ 59 h 144" name="T53"/>
                <a:gd fmla="*/ 7 w 185" name="T54"/>
                <a:gd fmla="*/ 66 h 144" name="T55"/>
                <a:gd fmla="*/ 4 w 185" name="T56"/>
                <a:gd fmla="*/ 70 h 144" name="T57"/>
                <a:gd fmla="*/ 0 w 185" name="T58"/>
                <a:gd fmla="*/ 74 h 144" name="T59"/>
                <a:gd fmla="*/ 0 w 185" name="T60"/>
                <a:gd fmla="*/ 81 h 144" name="T61"/>
                <a:gd fmla="*/ 0 w 185" name="T62"/>
                <a:gd fmla="*/ 85 h 144" name="T63"/>
                <a:gd fmla="*/ 0 w 185" name="T64"/>
                <a:gd fmla="*/ 96 h 144" name="T65"/>
                <a:gd fmla="*/ 0 w 185" name="T66"/>
                <a:gd fmla="*/ 107 h 144" name="T67"/>
                <a:gd fmla="*/ 11 w 185" name="T68"/>
                <a:gd fmla="*/ 111 h 144" name="T69"/>
                <a:gd fmla="*/ 33 w 185" name="T70"/>
                <a:gd fmla="*/ 129 h 144" name="T71"/>
                <a:gd fmla="*/ 37 w 185" name="T72"/>
                <a:gd fmla="*/ 141 h 144" name="T73"/>
                <a:gd fmla="*/ 63 w 185" name="T74"/>
                <a:gd fmla="*/ 144 h 144" name="T75"/>
                <a:gd fmla="*/ 78 w 185" name="T76"/>
                <a:gd fmla="*/ 141 h 144" name="T77"/>
                <a:gd fmla="*/ 85 w 185" name="T78"/>
                <a:gd fmla="*/ 137 h 144" name="T79"/>
                <a:gd fmla="*/ 89 w 185" name="T80"/>
                <a:gd fmla="*/ 141 h 144" name="T81"/>
                <a:gd fmla="*/ 96 w 185" name="T82"/>
                <a:gd fmla="*/ 129 h 144" name="T83"/>
                <a:gd fmla="*/ 96 w 185" name="T84"/>
                <a:gd fmla="*/ 122 h 144" name="T85"/>
                <a:gd fmla="*/ 104 w 185" name="T86"/>
                <a:gd fmla="*/ 115 h 144" name="T87"/>
                <a:gd fmla="*/ 107 w 185" name="T88"/>
                <a:gd fmla="*/ 107 h 144" name="T89"/>
                <a:gd fmla="*/ 115 w 185" name="T90"/>
                <a:gd fmla="*/ 104 h 144" name="T91"/>
                <a:gd fmla="*/ 122 w 185" name="T92"/>
                <a:gd fmla="*/ 104 h 144" name="T93"/>
                <a:gd fmla="*/ 129 w 185" name="T94"/>
                <a:gd fmla="*/ 111 h 144" name="T95"/>
                <a:gd fmla="*/ 137 w 185" name="T96"/>
                <a:gd fmla="*/ 107 h 144" name="T97"/>
                <a:gd fmla="*/ 141 w 185" name="T98"/>
                <a:gd fmla="*/ 104 h 144" name="T99"/>
                <a:gd fmla="*/ 144 w 185" name="T100"/>
                <a:gd fmla="*/ 96 h 144" name="T101"/>
                <a:gd fmla="*/ 148 w 185" name="T102"/>
                <a:gd fmla="*/ 85 h 144" name="T103"/>
                <a:gd fmla="*/ 159 w 185" name="T104"/>
                <a:gd fmla="*/ 78 h 144" name="T105"/>
                <a:gd fmla="*/ 159 w 185" name="T106"/>
                <a:gd fmla="*/ 66 h 144" name="T107"/>
                <a:gd fmla="*/ 166 w 185" name="T108"/>
                <a:gd fmla="*/ 63 h 144" name="T109"/>
                <a:gd fmla="*/ 170 w 185" name="T110"/>
                <a:gd fmla="*/ 52 h 144" name="T111"/>
                <a:gd fmla="*/ 174 w 185" name="T112"/>
                <a:gd fmla="*/ 44 h 144" name="T113"/>
                <a:gd fmla="*/ 181 w 185" name="T114"/>
                <a:gd fmla="*/ 40 h 144" name="T115"/>
                <a:gd fmla="*/ 185 w 185" name="T116"/>
                <a:gd fmla="*/ 33 h 144" name="T117"/>
                <a:gd fmla="*/ 185 w 185" name="T118"/>
                <a:gd fmla="*/ 26 h 144" name="T119"/>
                <a:gd fmla="*/ 181 w 185" name="T120"/>
                <a:gd fmla="*/ 18 h 144" name="T121"/>
                <a:gd fmla="*/ 178 w 185" name="T122"/>
                <a:gd fmla="*/ 11 h 14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44" w="185">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23" name="Freeform 131"/>
            <p:cNvSpPr/>
            <p:nvPr/>
          </p:nvSpPr>
          <p:spPr bwMode="auto">
            <a:xfrm>
              <a:off x="4430689" y="3172109"/>
              <a:ext cx="5147" cy="3860"/>
            </a:xfrm>
            <a:custGeom>
              <a:gdLst>
                <a:gd fmla="*/ 0 w 4" name="T0"/>
                <a:gd fmla="*/ 3 h 3" name="T1"/>
                <a:gd fmla="*/ 0 w 4" name="T2"/>
                <a:gd fmla="*/ 0 h 3" name="T3"/>
                <a:gd fmla="*/ 0 w 4" name="T4"/>
                <a:gd fmla="*/ 0 h 3" name="T5"/>
                <a:gd fmla="*/ 4 w 4" name="T6"/>
                <a:gd fmla="*/ 0 h 3" name="T7"/>
                <a:gd fmla="*/ 4 w 4" name="T8"/>
                <a:gd fmla="*/ 3 h 3" name="T9"/>
                <a:gd fmla="*/ 0 w 4" name="T10"/>
                <a:gd fmla="*/ 3 h 3" name="T11"/>
                <a:gd fmla="*/ 0 w 4" name="T12"/>
                <a:gd fmla="*/ 3 h 3" name="T13"/>
              </a:gdLst>
              <a:cxnLst>
                <a:cxn ang="0">
                  <a:pos x="T0" y="T1"/>
                </a:cxn>
                <a:cxn ang="0">
                  <a:pos x="T2" y="T3"/>
                </a:cxn>
                <a:cxn ang="0">
                  <a:pos x="T4" y="T5"/>
                </a:cxn>
                <a:cxn ang="0">
                  <a:pos x="T6" y="T7"/>
                </a:cxn>
                <a:cxn ang="0">
                  <a:pos x="T8" y="T9"/>
                </a:cxn>
                <a:cxn ang="0">
                  <a:pos x="T10" y="T11"/>
                </a:cxn>
                <a:cxn ang="0">
                  <a:pos x="T12" y="T13"/>
                </a:cxn>
              </a:cxnLst>
              <a:rect b="b" l="0" r="r" t="0"/>
              <a:pathLst>
                <a:path h="3" w="4">
                  <a:moveTo>
                    <a:pt x="0" y="3"/>
                  </a:moveTo>
                  <a:lnTo>
                    <a:pt x="0" y="0"/>
                  </a:lnTo>
                  <a:lnTo>
                    <a:pt x="0" y="0"/>
                  </a:lnTo>
                  <a:lnTo>
                    <a:pt x="4" y="0"/>
                  </a:lnTo>
                  <a:lnTo>
                    <a:pt x="4" y="3"/>
                  </a:lnTo>
                  <a:lnTo>
                    <a:pt x="0" y="3"/>
                  </a:lnTo>
                  <a:lnTo>
                    <a:pt x="0" y="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24" name="Freeform 132"/>
            <p:cNvSpPr/>
            <p:nvPr/>
          </p:nvSpPr>
          <p:spPr bwMode="auto">
            <a:xfrm>
              <a:off x="4469289" y="3105203"/>
              <a:ext cx="9007" cy="14153"/>
            </a:xfrm>
            <a:custGeom>
              <a:gdLst>
                <a:gd fmla="*/ 0 w 7" name="T0"/>
                <a:gd fmla="*/ 7 h 11" name="T1"/>
                <a:gd fmla="*/ 0 w 7" name="T2"/>
                <a:gd fmla="*/ 3 h 11" name="T3"/>
                <a:gd fmla="*/ 4 w 7" name="T4"/>
                <a:gd fmla="*/ 3 h 11" name="T5"/>
                <a:gd fmla="*/ 4 w 7" name="T6"/>
                <a:gd fmla="*/ 0 h 11" name="T7"/>
                <a:gd fmla="*/ 7 w 7" name="T8"/>
                <a:gd fmla="*/ 0 h 11" name="T9"/>
                <a:gd fmla="*/ 7 w 7" name="T10"/>
                <a:gd fmla="*/ 0 h 11" name="T11"/>
                <a:gd fmla="*/ 7 w 7" name="T12"/>
                <a:gd fmla="*/ 3 h 11" name="T13"/>
                <a:gd fmla="*/ 7 w 7" name="T14"/>
                <a:gd fmla="*/ 11 h 11" name="T15"/>
                <a:gd fmla="*/ 4 w 7" name="T16"/>
                <a:gd fmla="*/ 7 h 11" name="T17"/>
                <a:gd fmla="*/ 0 w 7" name="T18"/>
                <a:gd fmla="*/ 7 h 1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 w="7">
                  <a:moveTo>
                    <a:pt x="0" y="7"/>
                  </a:moveTo>
                  <a:lnTo>
                    <a:pt x="0" y="3"/>
                  </a:lnTo>
                  <a:lnTo>
                    <a:pt x="4" y="3"/>
                  </a:lnTo>
                  <a:lnTo>
                    <a:pt x="4" y="0"/>
                  </a:lnTo>
                  <a:lnTo>
                    <a:pt x="7" y="0"/>
                  </a:lnTo>
                  <a:lnTo>
                    <a:pt x="7" y="0"/>
                  </a:lnTo>
                  <a:lnTo>
                    <a:pt x="7" y="3"/>
                  </a:lnTo>
                  <a:lnTo>
                    <a:pt x="7" y="11"/>
                  </a:lnTo>
                  <a:lnTo>
                    <a:pt x="4" y="7"/>
                  </a:lnTo>
                  <a:lnTo>
                    <a:pt x="0" y="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25" name="Freeform 133"/>
            <p:cNvSpPr/>
            <p:nvPr/>
          </p:nvSpPr>
          <p:spPr bwMode="auto">
            <a:xfrm>
              <a:off x="4474436" y="2923790"/>
              <a:ext cx="162115" cy="218727"/>
            </a:xfrm>
            <a:custGeom>
              <a:gdLst>
                <a:gd fmla="*/ 7 w 126" name="T0"/>
                <a:gd fmla="*/ 122 h 170" name="T1"/>
                <a:gd fmla="*/ 7 w 126" name="T2"/>
                <a:gd fmla="*/ 111 h 170" name="T3"/>
                <a:gd fmla="*/ 11 w 126" name="T4"/>
                <a:gd fmla="*/ 107 h 170" name="T5"/>
                <a:gd fmla="*/ 18 w 126" name="T6"/>
                <a:gd fmla="*/ 100 h 170" name="T7"/>
                <a:gd fmla="*/ 26 w 126" name="T8"/>
                <a:gd fmla="*/ 93 h 170" name="T9"/>
                <a:gd fmla="*/ 29 w 126" name="T10"/>
                <a:gd fmla="*/ 96 h 170" name="T11"/>
                <a:gd fmla="*/ 37 w 126" name="T12"/>
                <a:gd fmla="*/ 100 h 170" name="T13"/>
                <a:gd fmla="*/ 44 w 126" name="T14"/>
                <a:gd fmla="*/ 100 h 170" name="T15"/>
                <a:gd fmla="*/ 48 w 126" name="T16"/>
                <a:gd fmla="*/ 93 h 170" name="T17"/>
                <a:gd fmla="*/ 55 w 126" name="T18"/>
                <a:gd fmla="*/ 89 h 170" name="T19"/>
                <a:gd fmla="*/ 59 w 126" name="T20"/>
                <a:gd fmla="*/ 78 h 170" name="T21"/>
                <a:gd fmla="*/ 66 w 126" name="T22"/>
                <a:gd fmla="*/ 70 h 170" name="T23"/>
                <a:gd fmla="*/ 70 w 126" name="T24"/>
                <a:gd fmla="*/ 63 h 170" name="T25"/>
                <a:gd fmla="*/ 77 w 126" name="T26"/>
                <a:gd fmla="*/ 52 h 170" name="T27"/>
                <a:gd fmla="*/ 81 w 126" name="T28"/>
                <a:gd fmla="*/ 44 h 170" name="T29"/>
                <a:gd fmla="*/ 85 w 126" name="T30"/>
                <a:gd fmla="*/ 33 h 170" name="T31"/>
                <a:gd fmla="*/ 89 w 126" name="T32"/>
                <a:gd fmla="*/ 29 h 170" name="T33"/>
                <a:gd fmla="*/ 96 w 126" name="T34"/>
                <a:gd fmla="*/ 26 h 170" name="T35"/>
                <a:gd fmla="*/ 96 w 126" name="T36"/>
                <a:gd fmla="*/ 18 h 170" name="T37"/>
                <a:gd fmla="*/ 92 w 126" name="T38"/>
                <a:gd fmla="*/ 11 h 170" name="T39"/>
                <a:gd fmla="*/ 89 w 126" name="T40"/>
                <a:gd fmla="*/ 0 h 170" name="T41"/>
                <a:gd fmla="*/ 103 w 126" name="T42"/>
                <a:gd fmla="*/ 11 h 170" name="T43"/>
                <a:gd fmla="*/ 107 w 126" name="T44"/>
                <a:gd fmla="*/ 18 h 170" name="T45"/>
                <a:gd fmla="*/ 103 w 126" name="T46"/>
                <a:gd fmla="*/ 26 h 170" name="T47"/>
                <a:gd fmla="*/ 103 w 126" name="T48"/>
                <a:gd fmla="*/ 33 h 170" name="T49"/>
                <a:gd fmla="*/ 107 w 126" name="T50"/>
                <a:gd fmla="*/ 41 h 170" name="T51"/>
                <a:gd fmla="*/ 114 w 126" name="T52"/>
                <a:gd fmla="*/ 48 h 170" name="T53"/>
                <a:gd fmla="*/ 111 w 126" name="T54"/>
                <a:gd fmla="*/ 48 h 170" name="T55"/>
                <a:gd fmla="*/ 103 w 126" name="T56"/>
                <a:gd fmla="*/ 48 h 170" name="T57"/>
                <a:gd fmla="*/ 96 w 126" name="T58"/>
                <a:gd fmla="*/ 48 h 170" name="T59"/>
                <a:gd fmla="*/ 92 w 126" name="T60"/>
                <a:gd fmla="*/ 52 h 170" name="T61"/>
                <a:gd fmla="*/ 92 w 126" name="T62"/>
                <a:gd fmla="*/ 55 h 170" name="T63"/>
                <a:gd fmla="*/ 103 w 126" name="T64"/>
                <a:gd fmla="*/ 63 h 170" name="T65"/>
                <a:gd fmla="*/ 114 w 126" name="T66"/>
                <a:gd fmla="*/ 74 h 170" name="T67"/>
                <a:gd fmla="*/ 114 w 126" name="T68"/>
                <a:gd fmla="*/ 85 h 170" name="T69"/>
                <a:gd fmla="*/ 107 w 126" name="T70"/>
                <a:gd fmla="*/ 96 h 170" name="T71"/>
                <a:gd fmla="*/ 100 w 126" name="T72"/>
                <a:gd fmla="*/ 104 h 170" name="T73"/>
                <a:gd fmla="*/ 100 w 126" name="T74"/>
                <a:gd fmla="*/ 111 h 170" name="T75"/>
                <a:gd fmla="*/ 100 w 126" name="T76"/>
                <a:gd fmla="*/ 122 h 170" name="T77"/>
                <a:gd fmla="*/ 107 w 126" name="T78"/>
                <a:gd fmla="*/ 133 h 170" name="T79"/>
                <a:gd fmla="*/ 114 w 126" name="T80"/>
                <a:gd fmla="*/ 144 h 170" name="T81"/>
                <a:gd fmla="*/ 126 w 126" name="T82"/>
                <a:gd fmla="*/ 152 h 170" name="T83"/>
                <a:gd fmla="*/ 126 w 126" name="T84"/>
                <a:gd fmla="*/ 159 h 170" name="T85"/>
                <a:gd fmla="*/ 126 w 126" name="T86"/>
                <a:gd fmla="*/ 163 h 170" name="T87"/>
                <a:gd fmla="*/ 122 w 126" name="T88"/>
                <a:gd fmla="*/ 170 h 170" name="T89"/>
                <a:gd fmla="*/ 122 w 126" name="T90"/>
                <a:gd fmla="*/ 170 h 170" name="T91"/>
                <a:gd fmla="*/ 118 w 126" name="T92"/>
                <a:gd fmla="*/ 170 h 170" name="T93"/>
                <a:gd fmla="*/ 111 w 126" name="T94"/>
                <a:gd fmla="*/ 167 h 170" name="T95"/>
                <a:gd fmla="*/ 107 w 126" name="T96"/>
                <a:gd fmla="*/ 170 h 170" name="T97"/>
                <a:gd fmla="*/ 100 w 126" name="T98"/>
                <a:gd fmla="*/ 167 h 170" name="T99"/>
                <a:gd fmla="*/ 96 w 126" name="T100"/>
                <a:gd fmla="*/ 167 h 170" name="T101"/>
                <a:gd fmla="*/ 74 w 126" name="T102"/>
                <a:gd fmla="*/ 163 h 170" name="T103"/>
                <a:gd fmla="*/ 66 w 126" name="T104"/>
                <a:gd fmla="*/ 163 h 170" name="T105"/>
                <a:gd fmla="*/ 63 w 126" name="T106"/>
                <a:gd fmla="*/ 163 h 170" name="T107"/>
                <a:gd fmla="*/ 55 w 126" name="T108"/>
                <a:gd fmla="*/ 163 h 170" name="T109"/>
                <a:gd fmla="*/ 48 w 126" name="T110"/>
                <a:gd fmla="*/ 163 h 170" name="T111"/>
                <a:gd fmla="*/ 44 w 126" name="T112"/>
                <a:gd fmla="*/ 167 h 170" name="T113"/>
                <a:gd fmla="*/ 22 w 126" name="T114"/>
                <a:gd fmla="*/ 167 h 170" name="T115"/>
                <a:gd fmla="*/ 18 w 126" name="T116"/>
                <a:gd fmla="*/ 163 h 170" name="T117"/>
                <a:gd fmla="*/ 18 w 126" name="T118"/>
                <a:gd fmla="*/ 148 h 170" name="T119"/>
                <a:gd fmla="*/ 18 w 126" name="T120"/>
                <a:gd fmla="*/ 137 h 170" name="T121"/>
                <a:gd fmla="*/ 7 w 126" name="T122"/>
                <a:gd fmla="*/ 137 h 170" name="T123"/>
                <a:gd fmla="*/ 0 w 126" name="T124"/>
                <a:gd fmla="*/ 130 h 17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70" w="125">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26" name="Freeform 134"/>
            <p:cNvSpPr/>
            <p:nvPr/>
          </p:nvSpPr>
          <p:spPr bwMode="auto">
            <a:xfrm>
              <a:off x="4478295" y="3133509"/>
              <a:ext cx="119657" cy="119657"/>
            </a:xfrm>
            <a:custGeom>
              <a:gdLst>
                <a:gd fmla="*/ 41 w 93" name="T0"/>
                <a:gd fmla="*/ 4 h 93" name="T1"/>
                <a:gd fmla="*/ 45 w 93" name="T2"/>
                <a:gd fmla="*/ 0 h 93" name="T3"/>
                <a:gd fmla="*/ 52 w 93" name="T4"/>
                <a:gd fmla="*/ 0 h 93" name="T5"/>
                <a:gd fmla="*/ 56 w 93" name="T6"/>
                <a:gd fmla="*/ 0 h 93" name="T7"/>
                <a:gd fmla="*/ 63 w 93" name="T8"/>
                <a:gd fmla="*/ 0 h 93" name="T9"/>
                <a:gd fmla="*/ 63 w 93" name="T10"/>
                <a:gd fmla="*/ 0 h 93" name="T11"/>
                <a:gd fmla="*/ 71 w 93" name="T12"/>
                <a:gd fmla="*/ 0 h 93" name="T13"/>
                <a:gd fmla="*/ 71 w 93" name="T14"/>
                <a:gd fmla="*/ 4 h 93" name="T15"/>
                <a:gd fmla="*/ 71 w 93" name="T16"/>
                <a:gd fmla="*/ 7 h 93" name="T17"/>
                <a:gd fmla="*/ 71 w 93" name="T18"/>
                <a:gd fmla="*/ 11 h 93" name="T19"/>
                <a:gd fmla="*/ 71 w 93" name="T20"/>
                <a:gd fmla="*/ 15 h 93" name="T21"/>
                <a:gd fmla="*/ 74 w 93" name="T22"/>
                <a:gd fmla="*/ 15 h 93" name="T23"/>
                <a:gd fmla="*/ 82 w 93" name="T24"/>
                <a:gd fmla="*/ 15 h 93" name="T25"/>
                <a:gd fmla="*/ 89 w 93" name="T26"/>
                <a:gd fmla="*/ 15 h 93" name="T27"/>
                <a:gd fmla="*/ 93 w 93" name="T28"/>
                <a:gd fmla="*/ 19 h 93" name="T29"/>
                <a:gd fmla="*/ 93 w 93" name="T30"/>
                <a:gd fmla="*/ 22 h 93" name="T31"/>
                <a:gd fmla="*/ 89 w 93" name="T32"/>
                <a:gd fmla="*/ 26 h 93" name="T33"/>
                <a:gd fmla="*/ 86 w 93" name="T34"/>
                <a:gd fmla="*/ 30 h 93" name="T35"/>
                <a:gd fmla="*/ 86 w 93" name="T36"/>
                <a:gd fmla="*/ 33 h 93" name="T37"/>
                <a:gd fmla="*/ 86 w 93" name="T38"/>
                <a:gd fmla="*/ 33 h 93" name="T39"/>
                <a:gd fmla="*/ 82 w 93" name="T40"/>
                <a:gd fmla="*/ 37 h 93" name="T41"/>
                <a:gd fmla="*/ 86 w 93" name="T42"/>
                <a:gd fmla="*/ 41 h 93" name="T43"/>
                <a:gd fmla="*/ 89 w 93" name="T44"/>
                <a:gd fmla="*/ 41 h 93" name="T45"/>
                <a:gd fmla="*/ 89 w 93" name="T46"/>
                <a:gd fmla="*/ 45 h 93" name="T47"/>
                <a:gd fmla="*/ 93 w 93" name="T48"/>
                <a:gd fmla="*/ 48 h 93" name="T49"/>
                <a:gd fmla="*/ 86 w 93" name="T50"/>
                <a:gd fmla="*/ 67 h 93" name="T51"/>
                <a:gd fmla="*/ 86 w 93" name="T52"/>
                <a:gd fmla="*/ 70 h 93" name="T53"/>
                <a:gd fmla="*/ 86 w 93" name="T54"/>
                <a:gd fmla="*/ 70 h 93" name="T55"/>
                <a:gd fmla="*/ 78 w 93" name="T56"/>
                <a:gd fmla="*/ 67 h 93" name="T57"/>
                <a:gd fmla="*/ 74 w 93" name="T58"/>
                <a:gd fmla="*/ 70 h 93" name="T59"/>
                <a:gd fmla="*/ 67 w 93" name="T60"/>
                <a:gd fmla="*/ 67 h 93" name="T61"/>
                <a:gd fmla="*/ 63 w 93" name="T62"/>
                <a:gd fmla="*/ 63 h 93" name="T63"/>
                <a:gd fmla="*/ 60 w 93" name="T64"/>
                <a:gd fmla="*/ 67 h 93" name="T65"/>
                <a:gd fmla="*/ 56 w 93" name="T66"/>
                <a:gd fmla="*/ 70 h 93" name="T67"/>
                <a:gd fmla="*/ 52 w 93" name="T68"/>
                <a:gd fmla="*/ 70 h 93" name="T69"/>
                <a:gd fmla="*/ 45 w 93" name="T70"/>
                <a:gd fmla="*/ 70 h 93" name="T71"/>
                <a:gd fmla="*/ 41 w 93" name="T72"/>
                <a:gd fmla="*/ 74 h 93" name="T73"/>
                <a:gd fmla="*/ 41 w 93" name="T74"/>
                <a:gd fmla="*/ 78 h 93" name="T75"/>
                <a:gd fmla="*/ 49 w 93" name="T76"/>
                <a:gd fmla="*/ 78 h 93" name="T77"/>
                <a:gd fmla="*/ 52 w 93" name="T78"/>
                <a:gd fmla="*/ 78 h 93" name="T79"/>
                <a:gd fmla="*/ 52 w 93" name="T80"/>
                <a:gd fmla="*/ 89 h 93" name="T81"/>
                <a:gd fmla="*/ 45 w 93" name="T82"/>
                <a:gd fmla="*/ 85 h 93" name="T83"/>
                <a:gd fmla="*/ 41 w 93" name="T84"/>
                <a:gd fmla="*/ 89 h 93" name="T85"/>
                <a:gd fmla="*/ 41 w 93" name="T86"/>
                <a:gd fmla="*/ 89 h 93" name="T87"/>
                <a:gd fmla="*/ 37 w 93" name="T88"/>
                <a:gd fmla="*/ 93 h 93" name="T89"/>
                <a:gd fmla="*/ 34 w 93" name="T90"/>
                <a:gd fmla="*/ 89 h 93" name="T91"/>
                <a:gd fmla="*/ 26 w 93" name="T92"/>
                <a:gd fmla="*/ 82 h 93" name="T93"/>
                <a:gd fmla="*/ 15 w 93" name="T94"/>
                <a:gd fmla="*/ 74 h 93" name="T95"/>
                <a:gd fmla="*/ 12 w 93" name="T96"/>
                <a:gd fmla="*/ 70 h 93" name="T97"/>
                <a:gd fmla="*/ 8 w 93" name="T98"/>
                <a:gd fmla="*/ 63 h 93" name="T99"/>
                <a:gd fmla="*/ 4 w 93" name="T100"/>
                <a:gd fmla="*/ 56 h 93" name="T101"/>
                <a:gd fmla="*/ 4 w 93" name="T102"/>
                <a:gd fmla="*/ 52 h 93" name="T103"/>
                <a:gd fmla="*/ 0 w 93" name="T104"/>
                <a:gd fmla="*/ 45 h 93" name="T105"/>
                <a:gd fmla="*/ 8 w 93" name="T106"/>
                <a:gd fmla="*/ 45 h 93" name="T107"/>
                <a:gd fmla="*/ 8 w 93" name="T108"/>
                <a:gd fmla="*/ 30 h 93" name="T109"/>
                <a:gd fmla="*/ 15 w 93" name="T110"/>
                <a:gd fmla="*/ 30 h 93" name="T111"/>
                <a:gd fmla="*/ 8 w 93" name="T112"/>
                <a:gd fmla="*/ 26 h 93" name="T113"/>
                <a:gd fmla="*/ 12 w 93" name="T114"/>
                <a:gd fmla="*/ 22 h 93" name="T115"/>
                <a:gd fmla="*/ 15 w 93" name="T116"/>
                <a:gd fmla="*/ 19 h 93" name="T117"/>
                <a:gd fmla="*/ 19 w 93" name="T118"/>
                <a:gd fmla="*/ 22 h 93" name="T119"/>
                <a:gd fmla="*/ 41 w 93" name="T120"/>
                <a:gd fmla="*/ 4 h 9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93" w="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27" name="Freeform 135"/>
            <p:cNvSpPr/>
            <p:nvPr/>
          </p:nvSpPr>
          <p:spPr bwMode="auto">
            <a:xfrm>
              <a:off x="4488588" y="3138657"/>
              <a:ext cx="42459" cy="23159"/>
            </a:xfrm>
            <a:custGeom>
              <a:gdLst>
                <a:gd fmla="*/ 4 w 33" name="T0"/>
                <a:gd fmla="*/ 18 h 18" name="T1"/>
                <a:gd fmla="*/ 7 w 33" name="T2"/>
                <a:gd fmla="*/ 18 h 18" name="T3"/>
                <a:gd fmla="*/ 7 w 33" name="T4"/>
                <a:gd fmla="*/ 15 h 18" name="T5"/>
                <a:gd fmla="*/ 11 w 33" name="T6"/>
                <a:gd fmla="*/ 15 h 18" name="T7"/>
                <a:gd fmla="*/ 11 w 33" name="T8"/>
                <a:gd fmla="*/ 18 h 18" name="T9"/>
                <a:gd fmla="*/ 33 w 33" name="T10"/>
                <a:gd fmla="*/ 18 h 18" name="T11"/>
                <a:gd fmla="*/ 33 w 33" name="T12"/>
                <a:gd fmla="*/ 0 h 18" name="T13"/>
                <a:gd fmla="*/ 15 w 33" name="T14"/>
                <a:gd fmla="*/ 0 h 18" name="T15"/>
                <a:gd fmla="*/ 11 w 33" name="T16"/>
                <a:gd fmla="*/ 0 h 18" name="T17"/>
                <a:gd fmla="*/ 11 w 33" name="T18"/>
                <a:gd fmla="*/ 0 h 18" name="T19"/>
                <a:gd fmla="*/ 7 w 33" name="T20"/>
                <a:gd fmla="*/ 0 h 18" name="T21"/>
                <a:gd fmla="*/ 7 w 33" name="T22"/>
                <a:gd fmla="*/ 0 h 18" name="T23"/>
                <a:gd fmla="*/ 11 w 33" name="T24"/>
                <a:gd fmla="*/ 3 h 18" name="T25"/>
                <a:gd fmla="*/ 4 w 33" name="T26"/>
                <a:gd fmla="*/ 7 h 18" name="T27"/>
                <a:gd fmla="*/ 0 w 33" name="T28"/>
                <a:gd fmla="*/ 15 h 18" name="T29"/>
                <a:gd fmla="*/ 4 w 33" name="T30"/>
                <a:gd fmla="*/ 15 h 18" name="T31"/>
                <a:gd fmla="*/ 4 w 33" name="T32"/>
                <a:gd fmla="*/ 18 h 1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8" w="33">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28" name="Freeform 136"/>
            <p:cNvSpPr/>
            <p:nvPr/>
          </p:nvSpPr>
          <p:spPr bwMode="auto">
            <a:xfrm>
              <a:off x="4525901" y="3105204"/>
              <a:ext cx="162115" cy="171122"/>
            </a:xfrm>
            <a:custGeom>
              <a:gdLst>
                <a:gd fmla="*/ 4 w 126" name="T0"/>
                <a:gd fmla="*/ 111 h 133" name="T1"/>
                <a:gd fmla="*/ 8 w 126" name="T2"/>
                <a:gd fmla="*/ 107 h 133" name="T3"/>
                <a:gd fmla="*/ 15 w 126" name="T4"/>
                <a:gd fmla="*/ 107 h 133" name="T5"/>
                <a:gd fmla="*/ 12 w 126" name="T6"/>
                <a:gd fmla="*/ 100 h 133" name="T7"/>
                <a:gd fmla="*/ 4 w 126" name="T8"/>
                <a:gd fmla="*/ 96 h 133" name="T9"/>
                <a:gd fmla="*/ 8 w 126" name="T10"/>
                <a:gd fmla="*/ 92 h 133" name="T11"/>
                <a:gd fmla="*/ 15 w 126" name="T12"/>
                <a:gd fmla="*/ 92 h 133" name="T13"/>
                <a:gd fmla="*/ 23 w 126" name="T14"/>
                <a:gd fmla="*/ 89 h 133" name="T15"/>
                <a:gd fmla="*/ 30 w 126" name="T16"/>
                <a:gd fmla="*/ 85 h 133" name="T17"/>
                <a:gd fmla="*/ 37 w 126" name="T18"/>
                <a:gd fmla="*/ 92 h 133" name="T19"/>
                <a:gd fmla="*/ 45 w 126" name="T20"/>
                <a:gd fmla="*/ 89 h 133" name="T21"/>
                <a:gd fmla="*/ 49 w 126" name="T22"/>
                <a:gd fmla="*/ 92 h 133" name="T23"/>
                <a:gd fmla="*/ 52 w 126" name="T24"/>
                <a:gd fmla="*/ 78 h 133" name="T25"/>
                <a:gd fmla="*/ 52 w 126" name="T26"/>
                <a:gd fmla="*/ 67 h 133" name="T27"/>
                <a:gd fmla="*/ 49 w 126" name="T28"/>
                <a:gd fmla="*/ 63 h 133" name="T29"/>
                <a:gd fmla="*/ 45 w 126" name="T30"/>
                <a:gd fmla="*/ 59 h 133" name="T31"/>
                <a:gd fmla="*/ 49 w 126" name="T32"/>
                <a:gd fmla="*/ 55 h 133" name="T33"/>
                <a:gd fmla="*/ 49 w 126" name="T34"/>
                <a:gd fmla="*/ 52 h 133" name="T35"/>
                <a:gd fmla="*/ 56 w 126" name="T36"/>
                <a:gd fmla="*/ 48 h 133" name="T37"/>
                <a:gd fmla="*/ 56 w 126" name="T38"/>
                <a:gd fmla="*/ 41 h 133" name="T39"/>
                <a:gd fmla="*/ 49 w 126" name="T40"/>
                <a:gd fmla="*/ 37 h 133" name="T41"/>
                <a:gd fmla="*/ 37 w 126" name="T42"/>
                <a:gd fmla="*/ 37 h 133" name="T43"/>
                <a:gd fmla="*/ 34 w 126" name="T44"/>
                <a:gd fmla="*/ 37 h 133" name="T45"/>
                <a:gd fmla="*/ 34 w 126" name="T46"/>
                <a:gd fmla="*/ 29 h 133" name="T47"/>
                <a:gd fmla="*/ 56 w 126" name="T48"/>
                <a:gd fmla="*/ 26 h 133" name="T49"/>
                <a:gd fmla="*/ 60 w 126" name="T50"/>
                <a:gd fmla="*/ 26 h 133" name="T51"/>
                <a:gd fmla="*/ 67 w 126" name="T52"/>
                <a:gd fmla="*/ 29 h 133" name="T53"/>
                <a:gd fmla="*/ 71 w 126" name="T54"/>
                <a:gd fmla="*/ 26 h 133" name="T55"/>
                <a:gd fmla="*/ 78 w 126" name="T56"/>
                <a:gd fmla="*/ 29 h 133" name="T57"/>
                <a:gd fmla="*/ 82 w 126" name="T58"/>
                <a:gd fmla="*/ 29 h 133" name="T59"/>
                <a:gd fmla="*/ 82 w 126" name="T60"/>
                <a:gd fmla="*/ 29 h 133" name="T61"/>
                <a:gd fmla="*/ 86 w 126" name="T62"/>
                <a:gd fmla="*/ 22 h 133" name="T63"/>
                <a:gd fmla="*/ 97 w 126" name="T64"/>
                <a:gd fmla="*/ 3 h 133" name="T65"/>
                <a:gd fmla="*/ 108 w 126" name="T66"/>
                <a:gd fmla="*/ 0 h 133" name="T67"/>
                <a:gd fmla="*/ 115 w 126" name="T68"/>
                <a:gd fmla="*/ 0 h 133" name="T69"/>
                <a:gd fmla="*/ 123 w 126" name="T70"/>
                <a:gd fmla="*/ 3 h 133" name="T71"/>
                <a:gd fmla="*/ 126 w 126" name="T72"/>
                <a:gd fmla="*/ 3 h 133" name="T73"/>
                <a:gd fmla="*/ 123 w 126" name="T74"/>
                <a:gd fmla="*/ 11 h 133" name="T75"/>
                <a:gd fmla="*/ 119 w 126" name="T76"/>
                <a:gd fmla="*/ 29 h 133" name="T77"/>
                <a:gd fmla="*/ 115 w 126" name="T78"/>
                <a:gd fmla="*/ 37 h 133" name="T79"/>
                <a:gd fmla="*/ 112 w 126" name="T80"/>
                <a:gd fmla="*/ 48 h 133" name="T81"/>
                <a:gd fmla="*/ 112 w 126" name="T82"/>
                <a:gd fmla="*/ 55 h 133" name="T83"/>
                <a:gd fmla="*/ 104 w 126" name="T84"/>
                <a:gd fmla="*/ 70 h 133" name="T85"/>
                <a:gd fmla="*/ 97 w 126" name="T86"/>
                <a:gd fmla="*/ 74 h 133" name="T87"/>
                <a:gd fmla="*/ 89 w 126" name="T88"/>
                <a:gd fmla="*/ 85 h 133" name="T89"/>
                <a:gd fmla="*/ 82 w 126" name="T90"/>
                <a:gd fmla="*/ 96 h 133" name="T91"/>
                <a:gd fmla="*/ 82 w 126" name="T92"/>
                <a:gd fmla="*/ 107 h 133" name="T93"/>
                <a:gd fmla="*/ 78 w 126" name="T94"/>
                <a:gd fmla="*/ 115 h 133" name="T95"/>
                <a:gd fmla="*/ 67 w 126" name="T96"/>
                <a:gd fmla="*/ 126 h 133" name="T97"/>
                <a:gd fmla="*/ 56 w 126" name="T98"/>
                <a:gd fmla="*/ 130 h 133" name="T99"/>
                <a:gd fmla="*/ 56 w 126" name="T100"/>
                <a:gd fmla="*/ 122 h 133" name="T101"/>
                <a:gd fmla="*/ 49 w 126" name="T102"/>
                <a:gd fmla="*/ 126 h 133" name="T103"/>
                <a:gd fmla="*/ 45 w 126" name="T104"/>
                <a:gd fmla="*/ 126 h 133" name="T105"/>
                <a:gd fmla="*/ 37 w 126" name="T106"/>
                <a:gd fmla="*/ 130 h 133" name="T107"/>
                <a:gd fmla="*/ 34 w 126" name="T108"/>
                <a:gd fmla="*/ 126 h 133" name="T109"/>
                <a:gd fmla="*/ 30 w 126" name="T110"/>
                <a:gd fmla="*/ 122 h 133" name="T111"/>
                <a:gd fmla="*/ 26 w 126" name="T112"/>
                <a:gd fmla="*/ 126 h 133" name="T113"/>
                <a:gd fmla="*/ 19 w 126" name="T114"/>
                <a:gd fmla="*/ 130 h 133" name="T115"/>
                <a:gd fmla="*/ 15 w 126" name="T116"/>
                <a:gd fmla="*/ 133 h 133" name="T117"/>
                <a:gd fmla="*/ 12 w 126" name="T118"/>
                <a:gd fmla="*/ 126 h 133" name="T119"/>
                <a:gd fmla="*/ 4 w 126" name="T120"/>
                <a:gd fmla="*/ 118 h 13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33" w="125">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29" name="Freeform 137"/>
            <p:cNvSpPr/>
            <p:nvPr/>
          </p:nvSpPr>
          <p:spPr bwMode="auto">
            <a:xfrm>
              <a:off x="4545201" y="3262173"/>
              <a:ext cx="24446" cy="28306"/>
            </a:xfrm>
            <a:custGeom>
              <a:gdLst>
                <a:gd fmla="*/ 19 w 19" name="T0"/>
                <a:gd fmla="*/ 8 h 22" name="T1"/>
                <a:gd fmla="*/ 19 w 19" name="T2"/>
                <a:gd fmla="*/ 4 h 22" name="T3"/>
                <a:gd fmla="*/ 15 w 19" name="T4"/>
                <a:gd fmla="*/ 0 h 22" name="T5"/>
                <a:gd fmla="*/ 15 w 19" name="T6"/>
                <a:gd fmla="*/ 0 h 22" name="T7"/>
                <a:gd fmla="*/ 11 w 19" name="T8"/>
                <a:gd fmla="*/ 0 h 22" name="T9"/>
                <a:gd fmla="*/ 11 w 19" name="T10"/>
                <a:gd fmla="*/ 4 h 22" name="T11"/>
                <a:gd fmla="*/ 8 w 19" name="T12"/>
                <a:gd fmla="*/ 4 h 22" name="T13"/>
                <a:gd fmla="*/ 8 w 19" name="T14"/>
                <a:gd fmla="*/ 4 h 22" name="T15"/>
                <a:gd fmla="*/ 4 w 19" name="T16"/>
                <a:gd fmla="*/ 8 h 22" name="T17"/>
                <a:gd fmla="*/ 4 w 19" name="T18"/>
                <a:gd fmla="*/ 8 h 22" name="T19"/>
                <a:gd fmla="*/ 0 w 19" name="T20"/>
                <a:gd fmla="*/ 11 h 22" name="T21"/>
                <a:gd fmla="*/ 0 w 19" name="T22"/>
                <a:gd fmla="*/ 11 h 22" name="T23"/>
                <a:gd fmla="*/ 0 w 19" name="T24"/>
                <a:gd fmla="*/ 11 h 22" name="T25"/>
                <a:gd fmla="*/ 4 w 19" name="T26"/>
                <a:gd fmla="*/ 19 h 22" name="T27"/>
                <a:gd fmla="*/ 0 w 19" name="T28"/>
                <a:gd fmla="*/ 19 h 22" name="T29"/>
                <a:gd fmla="*/ 0 w 19" name="T30"/>
                <a:gd fmla="*/ 22 h 22" name="T31"/>
                <a:gd fmla="*/ 4 w 19" name="T32"/>
                <a:gd fmla="*/ 19 h 22" name="T33"/>
                <a:gd fmla="*/ 8 w 19" name="T34"/>
                <a:gd fmla="*/ 19 h 22" name="T35"/>
                <a:gd fmla="*/ 11 w 19" name="T36"/>
                <a:gd fmla="*/ 19 h 22" name="T37"/>
                <a:gd fmla="*/ 8 w 19" name="T38"/>
                <a:gd fmla="*/ 11 h 22" name="T39"/>
                <a:gd fmla="*/ 11 w 19" name="T40"/>
                <a:gd fmla="*/ 11 h 22" name="T41"/>
                <a:gd fmla="*/ 15 w 19" name="T42"/>
                <a:gd fmla="*/ 8 h 22" name="T43"/>
                <a:gd fmla="*/ 19 w 19" name="T44"/>
                <a:gd fmla="*/ 8 h 2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2" w="19">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30" name="Freeform 138"/>
            <p:cNvSpPr/>
            <p:nvPr/>
          </p:nvSpPr>
          <p:spPr bwMode="auto">
            <a:xfrm>
              <a:off x="4911889" y="3195268"/>
              <a:ext cx="238027" cy="220014"/>
            </a:xfrm>
            <a:custGeom>
              <a:gdLst>
                <a:gd fmla="*/ 23 w 185" name="T0"/>
                <a:gd fmla="*/ 4 h 171" name="T1"/>
                <a:gd fmla="*/ 78 w 185" name="T2"/>
                <a:gd fmla="*/ 0 h 171" name="T3"/>
                <a:gd fmla="*/ 141 w 185" name="T4"/>
                <a:gd fmla="*/ 37 h 171" name="T5"/>
                <a:gd fmla="*/ 163 w 185" name="T6"/>
                <a:gd fmla="*/ 56 h 171" name="T7"/>
                <a:gd fmla="*/ 163 w 185" name="T8"/>
                <a:gd fmla="*/ 60 h 171" name="T9"/>
                <a:gd fmla="*/ 156 w 185" name="T10"/>
                <a:gd fmla="*/ 74 h 171" name="T11"/>
                <a:gd fmla="*/ 163 w 185" name="T12"/>
                <a:gd fmla="*/ 86 h 171" name="T13"/>
                <a:gd fmla="*/ 167 w 185" name="T14"/>
                <a:gd fmla="*/ 93 h 171" name="T15"/>
                <a:gd fmla="*/ 163 w 185" name="T16"/>
                <a:gd fmla="*/ 97 h 171" name="T17"/>
                <a:gd fmla="*/ 167 w 185" name="T18"/>
                <a:gd fmla="*/ 108 h 171" name="T19"/>
                <a:gd fmla="*/ 167 w 185" name="T20"/>
                <a:gd fmla="*/ 119 h 171" name="T21"/>
                <a:gd fmla="*/ 167 w 185" name="T22"/>
                <a:gd fmla="*/ 123 h 171" name="T23"/>
                <a:gd fmla="*/ 171 w 185" name="T24"/>
                <a:gd fmla="*/ 126 h 171" name="T25"/>
                <a:gd fmla="*/ 174 w 185" name="T26"/>
                <a:gd fmla="*/ 141 h 171" name="T27"/>
                <a:gd fmla="*/ 185 w 185" name="T28"/>
                <a:gd fmla="*/ 145 h 171" name="T29"/>
                <a:gd fmla="*/ 182 w 185" name="T30"/>
                <a:gd fmla="*/ 145 h 171" name="T31"/>
                <a:gd fmla="*/ 174 w 185" name="T32"/>
                <a:gd fmla="*/ 149 h 171" name="T33"/>
                <a:gd fmla="*/ 167 w 185" name="T34"/>
                <a:gd fmla="*/ 152 h 171" name="T35"/>
                <a:gd fmla="*/ 160 w 185" name="T36"/>
                <a:gd fmla="*/ 152 h 171" name="T37"/>
                <a:gd fmla="*/ 148 w 185" name="T38"/>
                <a:gd fmla="*/ 156 h 171" name="T39"/>
                <a:gd fmla="*/ 141 w 185" name="T40"/>
                <a:gd fmla="*/ 156 h 171" name="T41"/>
                <a:gd fmla="*/ 141 w 185" name="T42"/>
                <a:gd fmla="*/ 160 h 171" name="T43"/>
                <a:gd fmla="*/ 130 w 185" name="T44"/>
                <a:gd fmla="*/ 160 h 171" name="T45"/>
                <a:gd fmla="*/ 126 w 185" name="T46"/>
                <a:gd fmla="*/ 160 h 171" name="T47"/>
                <a:gd fmla="*/ 119 w 185" name="T48"/>
                <a:gd fmla="*/ 163 h 171" name="T49"/>
                <a:gd fmla="*/ 111 w 185" name="T50"/>
                <a:gd fmla="*/ 160 h 171" name="T51"/>
                <a:gd fmla="*/ 108 w 185" name="T52"/>
                <a:gd fmla="*/ 160 h 171" name="T53"/>
                <a:gd fmla="*/ 104 w 185" name="T54"/>
                <a:gd fmla="*/ 160 h 171" name="T55"/>
                <a:gd fmla="*/ 82 w 185" name="T56"/>
                <a:gd fmla="*/ 171 h 171" name="T57"/>
                <a:gd fmla="*/ 74 w 185" name="T58"/>
                <a:gd fmla="*/ 134 h 171" name="T59"/>
                <a:gd fmla="*/ 71 w 185" name="T60"/>
                <a:gd fmla="*/ 130 h 171" name="T61"/>
                <a:gd fmla="*/ 67 w 185" name="T62"/>
                <a:gd fmla="*/ 130 h 171" name="T63"/>
                <a:gd fmla="*/ 63 w 185" name="T64"/>
                <a:gd fmla="*/ 130 h 171" name="T65"/>
                <a:gd fmla="*/ 60 w 185" name="T66"/>
                <a:gd fmla="*/ 126 h 171" name="T67"/>
                <a:gd fmla="*/ 56 w 185" name="T68"/>
                <a:gd fmla="*/ 123 h 171" name="T69"/>
                <a:gd fmla="*/ 52 w 185" name="T70"/>
                <a:gd fmla="*/ 119 h 171" name="T71"/>
                <a:gd fmla="*/ 37 w 185" name="T72"/>
                <a:gd fmla="*/ 119 h 171" name="T73"/>
                <a:gd fmla="*/ 34 w 185" name="T74"/>
                <a:gd fmla="*/ 112 h 171" name="T75"/>
                <a:gd fmla="*/ 26 w 185" name="T76"/>
                <a:gd fmla="*/ 112 h 171" name="T77"/>
                <a:gd fmla="*/ 8 w 185" name="T78"/>
                <a:gd fmla="*/ 86 h 171" name="T79"/>
                <a:gd fmla="*/ 8 w 185" name="T80"/>
                <a:gd fmla="*/ 52 h 171" name="T81"/>
                <a:gd fmla="*/ 23 w 185" name="T82"/>
                <a:gd fmla="*/ 45 h 171" name="T83"/>
                <a:gd fmla="*/ 26 w 185" name="T84"/>
                <a:gd fmla="*/ 37 h 171" name="T85"/>
                <a:gd fmla="*/ 26 w 185" name="T86"/>
                <a:gd fmla="*/ 34 h 171" name="T87"/>
                <a:gd fmla="*/ 23 w 185" name="T88"/>
                <a:gd fmla="*/ 26 h 171" name="T89"/>
                <a:gd fmla="*/ 23 w 185" name="T90"/>
                <a:gd fmla="*/ 26 h 171" name="T91"/>
                <a:gd fmla="*/ 26 w 185" name="T92"/>
                <a:gd fmla="*/ 22 h 171" name="T93"/>
                <a:gd fmla="*/ 26 w 185" name="T94"/>
                <a:gd fmla="*/ 15 h 171" name="T95"/>
                <a:gd fmla="*/ 26 w 185" name="T96"/>
                <a:gd fmla="*/ 8 h 171"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71" w="185">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31" name="Freeform 139"/>
            <p:cNvSpPr/>
            <p:nvPr/>
          </p:nvSpPr>
          <p:spPr bwMode="auto">
            <a:xfrm>
              <a:off x="4908029" y="3200415"/>
              <a:ext cx="42459" cy="33452"/>
            </a:xfrm>
            <a:custGeom>
              <a:gdLst>
                <a:gd fmla="*/ 7 w 33" name="T0"/>
                <a:gd fmla="*/ 4 h 26" name="T1"/>
                <a:gd fmla="*/ 7 w 33" name="T2"/>
                <a:gd fmla="*/ 4 h 26" name="T3"/>
                <a:gd fmla="*/ 11 w 33" name="T4"/>
                <a:gd fmla="*/ 4 h 26" name="T5"/>
                <a:gd fmla="*/ 14 w 33" name="T6"/>
                <a:gd fmla="*/ 0 h 26" name="T7"/>
                <a:gd fmla="*/ 14 w 33" name="T8"/>
                <a:gd fmla="*/ 0 h 26" name="T9"/>
                <a:gd fmla="*/ 18 w 33" name="T10"/>
                <a:gd fmla="*/ 4 h 26" name="T11"/>
                <a:gd fmla="*/ 18 w 33" name="T12"/>
                <a:gd fmla="*/ 4 h 26" name="T13"/>
                <a:gd fmla="*/ 22 w 33" name="T14"/>
                <a:gd fmla="*/ 0 h 26" name="T15"/>
                <a:gd fmla="*/ 22 w 33" name="T16"/>
                <a:gd fmla="*/ 0 h 26" name="T17"/>
                <a:gd fmla="*/ 22 w 33" name="T18"/>
                <a:gd fmla="*/ 0 h 26" name="T19"/>
                <a:gd fmla="*/ 26 w 33" name="T20"/>
                <a:gd fmla="*/ 4 h 26" name="T21"/>
                <a:gd fmla="*/ 29 w 33" name="T22"/>
                <a:gd fmla="*/ 4 h 26" name="T23"/>
                <a:gd fmla="*/ 29 w 33" name="T24"/>
                <a:gd fmla="*/ 7 h 26" name="T25"/>
                <a:gd fmla="*/ 29 w 33" name="T26"/>
                <a:gd fmla="*/ 7 h 26" name="T27"/>
                <a:gd fmla="*/ 29 w 33" name="T28"/>
                <a:gd fmla="*/ 11 h 26" name="T29"/>
                <a:gd fmla="*/ 33 w 33" name="T30"/>
                <a:gd fmla="*/ 15 h 26" name="T31"/>
                <a:gd fmla="*/ 29 w 33" name="T32"/>
                <a:gd fmla="*/ 18 h 26" name="T33"/>
                <a:gd fmla="*/ 29 w 33" name="T34"/>
                <a:gd fmla="*/ 18 h 26" name="T35"/>
                <a:gd fmla="*/ 29 w 33" name="T36"/>
                <a:gd fmla="*/ 18 h 26" name="T37"/>
                <a:gd fmla="*/ 26 w 33" name="T38"/>
                <a:gd fmla="*/ 22 h 26" name="T39"/>
                <a:gd fmla="*/ 26 w 33" name="T40"/>
                <a:gd fmla="*/ 22 h 26" name="T41"/>
                <a:gd fmla="*/ 26 w 33" name="T42"/>
                <a:gd fmla="*/ 18 h 26" name="T43"/>
                <a:gd fmla="*/ 26 w 33" name="T44"/>
                <a:gd fmla="*/ 18 h 26" name="T45"/>
                <a:gd fmla="*/ 22 w 33" name="T46"/>
                <a:gd fmla="*/ 18 h 26" name="T47"/>
                <a:gd fmla="*/ 22 w 33" name="T48"/>
                <a:gd fmla="*/ 15 h 26" name="T49"/>
                <a:gd fmla="*/ 18 w 33" name="T50"/>
                <a:gd fmla="*/ 15 h 26" name="T51"/>
                <a:gd fmla="*/ 18 w 33" name="T52"/>
                <a:gd fmla="*/ 15 h 26" name="T53"/>
                <a:gd fmla="*/ 18 w 33" name="T54"/>
                <a:gd fmla="*/ 15 h 26" name="T55"/>
                <a:gd fmla="*/ 18 w 33" name="T56"/>
                <a:gd fmla="*/ 18 h 26" name="T57"/>
                <a:gd fmla="*/ 14 w 33" name="T58"/>
                <a:gd fmla="*/ 22 h 26" name="T59"/>
                <a:gd fmla="*/ 14 w 33" name="T60"/>
                <a:gd fmla="*/ 22 h 26" name="T61"/>
                <a:gd fmla="*/ 11 w 33" name="T62"/>
                <a:gd fmla="*/ 26 h 26" name="T63"/>
                <a:gd fmla="*/ 11 w 33" name="T64"/>
                <a:gd fmla="*/ 22 h 26" name="T65"/>
                <a:gd fmla="*/ 11 w 33" name="T66"/>
                <a:gd fmla="*/ 22 h 26" name="T67"/>
                <a:gd fmla="*/ 7 w 33" name="T68"/>
                <a:gd fmla="*/ 26 h 26" name="T69"/>
                <a:gd fmla="*/ 7 w 33" name="T70"/>
                <a:gd fmla="*/ 22 h 26" name="T71"/>
                <a:gd fmla="*/ 3 w 33" name="T72"/>
                <a:gd fmla="*/ 22 h 26" name="T73"/>
                <a:gd fmla="*/ 3 w 33" name="T74"/>
                <a:gd fmla="*/ 18 h 26" name="T75"/>
                <a:gd fmla="*/ 0 w 33" name="T76"/>
                <a:gd fmla="*/ 18 h 26" name="T77"/>
                <a:gd fmla="*/ 0 w 33" name="T78"/>
                <a:gd fmla="*/ 22 h 26" name="T79"/>
                <a:gd fmla="*/ 0 w 33" name="T80"/>
                <a:gd fmla="*/ 18 h 26" name="T81"/>
                <a:gd fmla="*/ 0 w 33" name="T82"/>
                <a:gd fmla="*/ 7 h 26" name="T83"/>
                <a:gd fmla="*/ 3 w 33" name="T84"/>
                <a:gd fmla="*/ 7 h 26" name="T85"/>
                <a:gd fmla="*/ 7 w 33" name="T86"/>
                <a:gd fmla="*/ 4 h 26"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26" w="33">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32" name="Freeform 140"/>
            <p:cNvSpPr/>
            <p:nvPr/>
          </p:nvSpPr>
          <p:spPr bwMode="auto">
            <a:xfrm>
              <a:off x="4908029" y="3219715"/>
              <a:ext cx="42459" cy="42459"/>
            </a:xfrm>
            <a:custGeom>
              <a:gdLst>
                <a:gd fmla="*/ 3 w 33" name="T0"/>
                <a:gd fmla="*/ 33 h 33" name="T1"/>
                <a:gd fmla="*/ 11 w 33" name="T2"/>
                <a:gd fmla="*/ 33 h 33" name="T3"/>
                <a:gd fmla="*/ 18 w 33" name="T4"/>
                <a:gd fmla="*/ 33 h 33" name="T5"/>
                <a:gd fmla="*/ 18 w 33" name="T6"/>
                <a:gd fmla="*/ 29 h 33" name="T7"/>
                <a:gd fmla="*/ 26 w 33" name="T8"/>
                <a:gd fmla="*/ 26 h 33" name="T9"/>
                <a:gd fmla="*/ 26 w 33" name="T10"/>
                <a:gd fmla="*/ 26 h 33" name="T11"/>
                <a:gd fmla="*/ 29 w 33" name="T12"/>
                <a:gd fmla="*/ 22 h 33" name="T13"/>
                <a:gd fmla="*/ 29 w 33" name="T14"/>
                <a:gd fmla="*/ 18 h 33" name="T15"/>
                <a:gd fmla="*/ 33 w 33" name="T16"/>
                <a:gd fmla="*/ 18 h 33" name="T17"/>
                <a:gd fmla="*/ 29 w 33" name="T18"/>
                <a:gd fmla="*/ 15 h 33" name="T19"/>
                <a:gd fmla="*/ 29 w 33" name="T20"/>
                <a:gd fmla="*/ 15 h 33" name="T21"/>
                <a:gd fmla="*/ 29 w 33" name="T22"/>
                <a:gd fmla="*/ 11 h 33" name="T23"/>
                <a:gd fmla="*/ 26 w 33" name="T24"/>
                <a:gd fmla="*/ 11 h 33" name="T25"/>
                <a:gd fmla="*/ 26 w 33" name="T26"/>
                <a:gd fmla="*/ 7 h 33" name="T27"/>
                <a:gd fmla="*/ 26 w 33" name="T28"/>
                <a:gd fmla="*/ 7 h 33" name="T29"/>
                <a:gd fmla="*/ 26 w 33" name="T30"/>
                <a:gd fmla="*/ 3 h 33" name="T31"/>
                <a:gd fmla="*/ 22 w 33" name="T32"/>
                <a:gd fmla="*/ 3 h 33" name="T33"/>
                <a:gd fmla="*/ 22 w 33" name="T34"/>
                <a:gd fmla="*/ 0 h 33" name="T35"/>
                <a:gd fmla="*/ 18 w 33" name="T36"/>
                <a:gd fmla="*/ 0 h 33" name="T37"/>
                <a:gd fmla="*/ 18 w 33" name="T38"/>
                <a:gd fmla="*/ 0 h 33" name="T39"/>
                <a:gd fmla="*/ 18 w 33" name="T40"/>
                <a:gd fmla="*/ 0 h 33" name="T41"/>
                <a:gd fmla="*/ 18 w 33" name="T42"/>
                <a:gd fmla="*/ 3 h 33" name="T43"/>
                <a:gd fmla="*/ 14 w 33" name="T44"/>
                <a:gd fmla="*/ 7 h 33" name="T45"/>
                <a:gd fmla="*/ 14 w 33" name="T46"/>
                <a:gd fmla="*/ 7 h 33" name="T47"/>
                <a:gd fmla="*/ 11 w 33" name="T48"/>
                <a:gd fmla="*/ 11 h 33" name="T49"/>
                <a:gd fmla="*/ 11 w 33" name="T50"/>
                <a:gd fmla="*/ 7 h 33" name="T51"/>
                <a:gd fmla="*/ 11 w 33" name="T52"/>
                <a:gd fmla="*/ 7 h 33" name="T53"/>
                <a:gd fmla="*/ 7 w 33" name="T54"/>
                <a:gd fmla="*/ 11 h 33" name="T55"/>
                <a:gd fmla="*/ 7 w 33" name="T56"/>
                <a:gd fmla="*/ 7 h 33" name="T57"/>
                <a:gd fmla="*/ 3 w 33" name="T58"/>
                <a:gd fmla="*/ 7 h 33" name="T59"/>
                <a:gd fmla="*/ 3 w 33" name="T60"/>
                <a:gd fmla="*/ 3 h 33" name="T61"/>
                <a:gd fmla="*/ 0 w 33" name="T62"/>
                <a:gd fmla="*/ 3 h 33" name="T63"/>
                <a:gd fmla="*/ 0 w 33" name="T64"/>
                <a:gd fmla="*/ 7 h 33" name="T65"/>
                <a:gd fmla="*/ 0 w 33" name="T66"/>
                <a:gd fmla="*/ 7 h 33" name="T67"/>
                <a:gd fmla="*/ 0 w 33" name="T68"/>
                <a:gd fmla="*/ 11 h 33" name="T69"/>
                <a:gd fmla="*/ 0 w 33" name="T70"/>
                <a:gd fmla="*/ 15 h 33" name="T71"/>
                <a:gd fmla="*/ 0 w 33" name="T72"/>
                <a:gd fmla="*/ 18 h 33" name="T73"/>
                <a:gd fmla="*/ 3 w 33" name="T74"/>
                <a:gd fmla="*/ 33 h 33"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33" w="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33" name="Freeform 141"/>
            <p:cNvSpPr/>
            <p:nvPr/>
          </p:nvSpPr>
          <p:spPr bwMode="auto">
            <a:xfrm>
              <a:off x="4545201" y="3075612"/>
              <a:ext cx="405289" cy="362830"/>
            </a:xfrm>
            <a:custGeom>
              <a:gdLst>
                <a:gd fmla="*/ 11 w 315" name="T0"/>
                <a:gd fmla="*/ 156 h 282" name="T1"/>
                <a:gd fmla="*/ 22 w 315" name="T2"/>
                <a:gd fmla="*/ 153 h 282" name="T3"/>
                <a:gd fmla="*/ 37 w 315" name="T4"/>
                <a:gd fmla="*/ 145 h 282" name="T5"/>
                <a:gd fmla="*/ 45 w 315" name="T6"/>
                <a:gd fmla="*/ 153 h 282" name="T7"/>
                <a:gd fmla="*/ 63 w 315" name="T8"/>
                <a:gd fmla="*/ 138 h 282" name="T9"/>
                <a:gd fmla="*/ 67 w 315" name="T10"/>
                <a:gd fmla="*/ 115 h 282" name="T11"/>
                <a:gd fmla="*/ 82 w 315" name="T12"/>
                <a:gd fmla="*/ 97 h 282" name="T13"/>
                <a:gd fmla="*/ 97 w 315" name="T14"/>
                <a:gd fmla="*/ 75 h 282" name="T15"/>
                <a:gd fmla="*/ 100 w 315" name="T16"/>
                <a:gd fmla="*/ 56 h 282" name="T17"/>
                <a:gd fmla="*/ 111 w 315" name="T18"/>
                <a:gd fmla="*/ 34 h 282" name="T19"/>
                <a:gd fmla="*/ 111 w 315" name="T20"/>
                <a:gd fmla="*/ 15 h 282" name="T21"/>
                <a:gd fmla="*/ 115 w 315" name="T22"/>
                <a:gd fmla="*/ 8 h 282" name="T23"/>
                <a:gd fmla="*/ 126 w 315" name="T24"/>
                <a:gd fmla="*/ 4 h 282" name="T25"/>
                <a:gd fmla="*/ 141 w 315" name="T26"/>
                <a:gd fmla="*/ 12 h 282" name="T27"/>
                <a:gd fmla="*/ 159 w 315" name="T28"/>
                <a:gd fmla="*/ 15 h 282" name="T29"/>
                <a:gd fmla="*/ 171 w 315" name="T30"/>
                <a:gd fmla="*/ 15 h 282" name="T31"/>
                <a:gd fmla="*/ 185 w 315" name="T32"/>
                <a:gd fmla="*/ 8 h 282" name="T33"/>
                <a:gd fmla="*/ 208 w 315" name="T34"/>
                <a:gd fmla="*/ 4 h 282" name="T35"/>
                <a:gd fmla="*/ 215 w 315" name="T36"/>
                <a:gd fmla="*/ 4 h 282" name="T37"/>
                <a:gd fmla="*/ 222 w 315" name="T38"/>
                <a:gd fmla="*/ 0 h 282" name="T39"/>
                <a:gd fmla="*/ 237 w 315" name="T40"/>
                <a:gd fmla="*/ 4 h 282" name="T41"/>
                <a:gd fmla="*/ 256 w 315" name="T42"/>
                <a:gd fmla="*/ 4 h 282" name="T43"/>
                <a:gd fmla="*/ 271 w 315" name="T44"/>
                <a:gd fmla="*/ 15 h 282" name="T45"/>
                <a:gd fmla="*/ 282 w 315" name="T46"/>
                <a:gd fmla="*/ 12 h 282" name="T47"/>
                <a:gd fmla="*/ 293 w 315" name="T48"/>
                <a:gd fmla="*/ 8 h 282" name="T49"/>
                <a:gd fmla="*/ 308 w 315" name="T50"/>
                <a:gd fmla="*/ 19 h 282" name="T51"/>
                <a:gd fmla="*/ 315 w 315" name="T52"/>
                <a:gd fmla="*/ 26 h 282" name="T53"/>
                <a:gd fmla="*/ 311 w 315" name="T54"/>
                <a:gd fmla="*/ 45 h 282" name="T55"/>
                <a:gd fmla="*/ 300 w 315" name="T56"/>
                <a:gd fmla="*/ 67 h 282" name="T57"/>
                <a:gd fmla="*/ 289 w 315" name="T58"/>
                <a:gd fmla="*/ 101 h 282" name="T59"/>
                <a:gd fmla="*/ 282 w 315" name="T60"/>
                <a:gd fmla="*/ 127 h 282" name="T61"/>
                <a:gd fmla="*/ 304 w 315" name="T62"/>
                <a:gd fmla="*/ 201 h 282" name="T63"/>
                <a:gd fmla="*/ 274 w 315" name="T64"/>
                <a:gd fmla="*/ 227 h 282" name="T65"/>
                <a:gd fmla="*/ 274 w 315" name="T66"/>
                <a:gd fmla="*/ 238 h 282" name="T67"/>
                <a:gd fmla="*/ 271 w 315" name="T68"/>
                <a:gd fmla="*/ 256 h 282" name="T69"/>
                <a:gd fmla="*/ 285 w 315" name="T70"/>
                <a:gd fmla="*/ 268 h 282" name="T71"/>
                <a:gd fmla="*/ 289 w 315" name="T72"/>
                <a:gd fmla="*/ 282 h 282" name="T73"/>
                <a:gd fmla="*/ 278 w 315" name="T74"/>
                <a:gd fmla="*/ 282 h 282" name="T75"/>
                <a:gd fmla="*/ 256 w 315" name="T76"/>
                <a:gd fmla="*/ 264 h 282" name="T77"/>
                <a:gd fmla="*/ 245 w 315" name="T78"/>
                <a:gd fmla="*/ 253 h 282" name="T79"/>
                <a:gd fmla="*/ 234 w 315" name="T80"/>
                <a:gd fmla="*/ 260 h 282" name="T81"/>
                <a:gd fmla="*/ 219 w 315" name="T82"/>
                <a:gd fmla="*/ 256 h 282" name="T83"/>
                <a:gd fmla="*/ 211 w 315" name="T84"/>
                <a:gd fmla="*/ 249 h 282" name="T85"/>
                <a:gd fmla="*/ 204 w 315" name="T86"/>
                <a:gd fmla="*/ 253 h 282" name="T87"/>
                <a:gd fmla="*/ 196 w 315" name="T88"/>
                <a:gd fmla="*/ 245 h 282" name="T89"/>
                <a:gd fmla="*/ 182 w 315" name="T90"/>
                <a:gd fmla="*/ 249 h 282" name="T91"/>
                <a:gd fmla="*/ 171 w 315" name="T92"/>
                <a:gd fmla="*/ 249 h 282" name="T93"/>
                <a:gd fmla="*/ 167 w 315" name="T94"/>
                <a:gd fmla="*/ 242 h 282" name="T95"/>
                <a:gd fmla="*/ 163 w 315" name="T96"/>
                <a:gd fmla="*/ 230 h 282" name="T97"/>
                <a:gd fmla="*/ 163 w 315" name="T98"/>
                <a:gd fmla="*/ 223 h 282" name="T99"/>
                <a:gd fmla="*/ 159 w 315" name="T100"/>
                <a:gd fmla="*/ 208 h 282" name="T101"/>
                <a:gd fmla="*/ 159 w 315" name="T102"/>
                <a:gd fmla="*/ 197 h 282" name="T103"/>
                <a:gd fmla="*/ 141 w 315" name="T104"/>
                <a:gd fmla="*/ 186 h 282" name="T105"/>
                <a:gd fmla="*/ 122 w 315" name="T106"/>
                <a:gd fmla="*/ 190 h 282" name="T107"/>
                <a:gd fmla="*/ 104 w 315" name="T108"/>
                <a:gd fmla="*/ 201 h 282" name="T109"/>
                <a:gd fmla="*/ 85 w 315" name="T110"/>
                <a:gd fmla="*/ 193 h 282" name="T111"/>
                <a:gd fmla="*/ 82 w 315" name="T112"/>
                <a:gd fmla="*/ 182 h 282" name="T113"/>
                <a:gd fmla="*/ 78 w 315" name="T114"/>
                <a:gd fmla="*/ 171 h 282" name="T115"/>
                <a:gd fmla="*/ 37 w 315" name="T116"/>
                <a:gd fmla="*/ 167 h 282" name="T117"/>
                <a:gd fmla="*/ 19 w 315" name="T118"/>
                <a:gd fmla="*/ 167 h 282" name="T119"/>
                <a:gd fmla="*/ 11 w 315" name="T120"/>
                <a:gd fmla="*/ 171 h 282"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82" w="315">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34" name="Freeform 142"/>
            <p:cNvSpPr/>
            <p:nvPr/>
          </p:nvSpPr>
          <p:spPr bwMode="auto">
            <a:xfrm>
              <a:off x="4983940" y="3357384"/>
              <a:ext cx="66905" cy="153109"/>
            </a:xfrm>
            <a:custGeom>
              <a:gdLst>
                <a:gd fmla="*/ 4 w 52" name="T0"/>
                <a:gd fmla="*/ 0 h 119" name="T1"/>
                <a:gd fmla="*/ 7 w 52" name="T2"/>
                <a:gd fmla="*/ 4 h 119" name="T3"/>
                <a:gd fmla="*/ 11 w 52" name="T4"/>
                <a:gd fmla="*/ 4 h 119" name="T5"/>
                <a:gd fmla="*/ 15 w 52" name="T6"/>
                <a:gd fmla="*/ 4 h 119" name="T7"/>
                <a:gd fmla="*/ 15 w 52" name="T8"/>
                <a:gd fmla="*/ 4 h 119" name="T9"/>
                <a:gd fmla="*/ 18 w 52" name="T10"/>
                <a:gd fmla="*/ 8 h 119" name="T11"/>
                <a:gd fmla="*/ 26 w 52" name="T12"/>
                <a:gd fmla="*/ 15 h 119" name="T13"/>
                <a:gd fmla="*/ 26 w 52" name="T14"/>
                <a:gd fmla="*/ 45 h 119" name="T15"/>
                <a:gd fmla="*/ 26 w 52" name="T16"/>
                <a:gd fmla="*/ 60 h 119" name="T17"/>
                <a:gd fmla="*/ 33 w 52" name="T18"/>
                <a:gd fmla="*/ 63 h 119" name="T19"/>
                <a:gd fmla="*/ 37 w 52" name="T20"/>
                <a:gd fmla="*/ 67 h 119" name="T21"/>
                <a:gd fmla="*/ 44 w 52" name="T22"/>
                <a:gd fmla="*/ 75 h 119" name="T23"/>
                <a:gd fmla="*/ 48 w 52" name="T24"/>
                <a:gd fmla="*/ 82 h 119" name="T25"/>
                <a:gd fmla="*/ 52 w 52" name="T26"/>
                <a:gd fmla="*/ 86 h 119" name="T27"/>
                <a:gd fmla="*/ 48 w 52" name="T28"/>
                <a:gd fmla="*/ 89 h 119" name="T29"/>
                <a:gd fmla="*/ 44 w 52" name="T30"/>
                <a:gd fmla="*/ 89 h 119" name="T31"/>
                <a:gd fmla="*/ 44 w 52" name="T32"/>
                <a:gd fmla="*/ 93 h 119" name="T33"/>
                <a:gd fmla="*/ 48 w 52" name="T34"/>
                <a:gd fmla="*/ 100 h 119" name="T35"/>
                <a:gd fmla="*/ 44 w 52" name="T36"/>
                <a:gd fmla="*/ 104 h 119" name="T37"/>
                <a:gd fmla="*/ 41 w 52" name="T38"/>
                <a:gd fmla="*/ 108 h 119" name="T39"/>
                <a:gd fmla="*/ 37 w 52" name="T40"/>
                <a:gd fmla="*/ 115 h 119" name="T41"/>
                <a:gd fmla="*/ 37 w 52" name="T42"/>
                <a:gd fmla="*/ 119 h 119" name="T43"/>
                <a:gd fmla="*/ 33 w 52" name="T44"/>
                <a:gd fmla="*/ 119 h 119" name="T45"/>
                <a:gd fmla="*/ 33 w 52" name="T46"/>
                <a:gd fmla="*/ 115 h 119" name="T47"/>
                <a:gd fmla="*/ 30 w 52" name="T48"/>
                <a:gd fmla="*/ 112 h 119" name="T49"/>
                <a:gd fmla="*/ 22 w 52" name="T50"/>
                <a:gd fmla="*/ 108 h 119" name="T51"/>
                <a:gd fmla="*/ 22 w 52" name="T52"/>
                <a:gd fmla="*/ 100 h 119" name="T53"/>
                <a:gd fmla="*/ 22 w 52" name="T54"/>
                <a:gd fmla="*/ 97 h 119" name="T55"/>
                <a:gd fmla="*/ 26 w 52" name="T56"/>
                <a:gd fmla="*/ 89 h 119" name="T57"/>
                <a:gd fmla="*/ 30 w 52" name="T58"/>
                <a:gd fmla="*/ 82 h 119" name="T59"/>
                <a:gd fmla="*/ 22 w 52" name="T60"/>
                <a:gd fmla="*/ 78 h 119" name="T61"/>
                <a:gd fmla="*/ 18 w 52" name="T62"/>
                <a:gd fmla="*/ 78 h 119" name="T63"/>
                <a:gd fmla="*/ 15 w 52" name="T64"/>
                <a:gd fmla="*/ 78 h 119" name="T65"/>
                <a:gd fmla="*/ 11 w 52" name="T66"/>
                <a:gd fmla="*/ 78 h 119" name="T67"/>
                <a:gd fmla="*/ 7 w 52" name="T68"/>
                <a:gd fmla="*/ 75 h 119" name="T69"/>
                <a:gd fmla="*/ 4 w 52" name="T70"/>
                <a:gd fmla="*/ 75 h 119" name="T71"/>
                <a:gd fmla="*/ 0 w 52" name="T72"/>
                <a:gd fmla="*/ 67 h 119" name="T73"/>
                <a:gd fmla="*/ 0 w 52" name="T74"/>
                <a:gd fmla="*/ 63 h 119" name="T75"/>
                <a:gd fmla="*/ 4 w 52" name="T76"/>
                <a:gd fmla="*/ 60 h 119" name="T77"/>
                <a:gd fmla="*/ 4 w 52" name="T78"/>
                <a:gd fmla="*/ 56 h 119" name="T79"/>
                <a:gd fmla="*/ 4 w 52" name="T80"/>
                <a:gd fmla="*/ 56 h 119" name="T81"/>
                <a:gd fmla="*/ 7 w 52" name="T82"/>
                <a:gd fmla="*/ 52 h 119" name="T83"/>
                <a:gd fmla="*/ 11 w 52" name="T84"/>
                <a:gd fmla="*/ 49 h 119" name="T85"/>
                <a:gd fmla="*/ 11 w 52" name="T86"/>
                <a:gd fmla="*/ 49 h 119" name="T87"/>
                <a:gd fmla="*/ 11 w 52" name="T88"/>
                <a:gd fmla="*/ 45 h 119" name="T89"/>
                <a:gd fmla="*/ 11 w 52" name="T90"/>
                <a:gd fmla="*/ 41 h 119" name="T91"/>
                <a:gd fmla="*/ 7 w 52" name="T92"/>
                <a:gd fmla="*/ 37 h 119" name="T93"/>
                <a:gd fmla="*/ 11 w 52" name="T94"/>
                <a:gd fmla="*/ 34 h 119" name="T95"/>
                <a:gd fmla="*/ 7 w 52" name="T96"/>
                <a:gd fmla="*/ 30 h 119" name="T97"/>
                <a:gd fmla="*/ 11 w 52" name="T98"/>
                <a:gd fmla="*/ 23 h 119" name="T99"/>
                <a:gd fmla="*/ 15 w 52" name="T100"/>
                <a:gd fmla="*/ 23 h 119" name="T101"/>
                <a:gd fmla="*/ 11 w 52" name="T102"/>
                <a:gd fmla="*/ 15 h 119" name="T103"/>
                <a:gd fmla="*/ 7 w 52" name="T104"/>
                <a:gd fmla="*/ 11 h 119" name="T105"/>
                <a:gd fmla="*/ 11 w 52" name="T106"/>
                <a:gd fmla="*/ 8 h 119" name="T107"/>
                <a:gd fmla="*/ 7 w 52" name="T108"/>
                <a:gd fmla="*/ 8 h 119" name="T109"/>
                <a:gd fmla="*/ 4 w 52" name="T110"/>
                <a:gd fmla="*/ 4 h 119"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19" w="52">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35" name="Freeform 143"/>
            <p:cNvSpPr/>
            <p:nvPr/>
          </p:nvSpPr>
          <p:spPr bwMode="auto">
            <a:xfrm>
              <a:off x="4749773" y="3334224"/>
              <a:ext cx="253467" cy="195568"/>
            </a:xfrm>
            <a:custGeom>
              <a:gdLst>
                <a:gd fmla="*/ 41 w 197" name="T0"/>
                <a:gd fmla="*/ 48 h 152" name="T1"/>
                <a:gd fmla="*/ 45 w 197" name="T2"/>
                <a:gd fmla="*/ 52 h 152" name="T3"/>
                <a:gd fmla="*/ 52 w 197" name="T4"/>
                <a:gd fmla="*/ 48 h 152" name="T5"/>
                <a:gd fmla="*/ 60 w 197" name="T6"/>
                <a:gd fmla="*/ 52 h 152" name="T7"/>
                <a:gd fmla="*/ 63 w 197" name="T8"/>
                <a:gd fmla="*/ 55 h 152" name="T9"/>
                <a:gd fmla="*/ 75 w 197" name="T10"/>
                <a:gd fmla="*/ 59 h 152" name="T11"/>
                <a:gd fmla="*/ 82 w 197" name="T12"/>
                <a:gd fmla="*/ 55 h 152" name="T13"/>
                <a:gd fmla="*/ 89 w 197" name="T14"/>
                <a:gd fmla="*/ 52 h 152" name="T15"/>
                <a:gd fmla="*/ 97 w 197" name="T16"/>
                <a:gd fmla="*/ 63 h 152" name="T17"/>
                <a:gd fmla="*/ 112 w 197" name="T18"/>
                <a:gd fmla="*/ 74 h 152" name="T19"/>
                <a:gd fmla="*/ 126 w 197" name="T20"/>
                <a:gd fmla="*/ 78 h 152" name="T21"/>
                <a:gd fmla="*/ 130 w 197" name="T22"/>
                <a:gd fmla="*/ 81 h 152" name="T23"/>
                <a:gd fmla="*/ 126 w 197" name="T24"/>
                <a:gd fmla="*/ 63 h 152" name="T25"/>
                <a:gd fmla="*/ 119 w 197" name="T26"/>
                <a:gd fmla="*/ 67 h 152" name="T27"/>
                <a:gd fmla="*/ 112 w 197" name="T28"/>
                <a:gd fmla="*/ 55 h 152" name="T29"/>
                <a:gd fmla="*/ 112 w 197" name="T30"/>
                <a:gd fmla="*/ 41 h 152" name="T31"/>
                <a:gd fmla="*/ 115 w 197" name="T32"/>
                <a:gd fmla="*/ 33 h 152" name="T33"/>
                <a:gd fmla="*/ 115 w 197" name="T34"/>
                <a:gd fmla="*/ 26 h 152" name="T35"/>
                <a:gd fmla="*/ 112 w 197" name="T36"/>
                <a:gd fmla="*/ 18 h 152" name="T37"/>
                <a:gd fmla="*/ 156 w 197" name="T38"/>
                <a:gd fmla="*/ 4 h 152" name="T39"/>
                <a:gd fmla="*/ 163 w 197" name="T40"/>
                <a:gd fmla="*/ 7 h 152" name="T41"/>
                <a:gd fmla="*/ 178 w 197" name="T42"/>
                <a:gd fmla="*/ 11 h 152" name="T43"/>
                <a:gd fmla="*/ 186 w 197" name="T44"/>
                <a:gd fmla="*/ 18 h 152" name="T45"/>
                <a:gd fmla="*/ 189 w 197" name="T46"/>
                <a:gd fmla="*/ 26 h 152" name="T47"/>
                <a:gd fmla="*/ 189 w 197" name="T48"/>
                <a:gd fmla="*/ 29 h 152" name="T49"/>
                <a:gd fmla="*/ 197 w 197" name="T50"/>
                <a:gd fmla="*/ 41 h 152" name="T51"/>
                <a:gd fmla="*/ 189 w 197" name="T52"/>
                <a:gd fmla="*/ 48 h 152" name="T53"/>
                <a:gd fmla="*/ 189 w 197" name="T54"/>
                <a:gd fmla="*/ 55 h 152" name="T55"/>
                <a:gd fmla="*/ 193 w 197" name="T56"/>
                <a:gd fmla="*/ 63 h 152" name="T57"/>
                <a:gd fmla="*/ 193 w 197" name="T58"/>
                <a:gd fmla="*/ 67 h 152" name="T59"/>
                <a:gd fmla="*/ 186 w 197" name="T60"/>
                <a:gd fmla="*/ 74 h 152" name="T61"/>
                <a:gd fmla="*/ 186 w 197" name="T62"/>
                <a:gd fmla="*/ 78 h 152" name="T63"/>
                <a:gd fmla="*/ 182 w 197" name="T64"/>
                <a:gd fmla="*/ 85 h 152" name="T65"/>
                <a:gd fmla="*/ 182 w 197" name="T66"/>
                <a:gd fmla="*/ 93 h 152" name="T67"/>
                <a:gd fmla="*/ 149 w 197" name="T68"/>
                <a:gd fmla="*/ 104 h 152" name="T69"/>
                <a:gd fmla="*/ 141 w 197" name="T70"/>
                <a:gd fmla="*/ 115 h 152" name="T71"/>
                <a:gd fmla="*/ 134 w 197" name="T72"/>
                <a:gd fmla="*/ 115 h 152" name="T73"/>
                <a:gd fmla="*/ 123 w 197" name="T74"/>
                <a:gd fmla="*/ 115 h 152" name="T75"/>
                <a:gd fmla="*/ 115 w 197" name="T76"/>
                <a:gd fmla="*/ 122 h 152" name="T77"/>
                <a:gd fmla="*/ 112 w 197" name="T78"/>
                <a:gd fmla="*/ 126 h 152" name="T79"/>
                <a:gd fmla="*/ 86 w 197" name="T80"/>
                <a:gd fmla="*/ 148 h 152" name="T81"/>
                <a:gd fmla="*/ 75 w 197" name="T82"/>
                <a:gd fmla="*/ 148 h 152" name="T83"/>
                <a:gd fmla="*/ 67 w 197" name="T84"/>
                <a:gd fmla="*/ 148 h 152" name="T85"/>
                <a:gd fmla="*/ 60 w 197" name="T86"/>
                <a:gd fmla="*/ 148 h 152" name="T87"/>
                <a:gd fmla="*/ 49 w 197" name="T88"/>
                <a:gd fmla="*/ 144 h 152" name="T89"/>
                <a:gd fmla="*/ 45 w 197" name="T90"/>
                <a:gd fmla="*/ 141 h 152" name="T91"/>
                <a:gd fmla="*/ 23 w 197" name="T92"/>
                <a:gd fmla="*/ 144 h 152" name="T93"/>
                <a:gd fmla="*/ 15 w 197" name="T94"/>
                <a:gd fmla="*/ 137 h 152" name="T95"/>
                <a:gd fmla="*/ 8 w 197" name="T96"/>
                <a:gd fmla="*/ 130 h 152" name="T97"/>
                <a:gd fmla="*/ 0 w 197" name="T98"/>
                <a:gd fmla="*/ 122 h 152" name="T99"/>
                <a:gd fmla="*/ 37 w 197" name="T100"/>
                <a:gd fmla="*/ 70 h 152" name="T101"/>
                <a:gd fmla="*/ 37 w 197" name="T102"/>
                <a:gd fmla="*/ 59 h 152" name="T103"/>
                <a:gd fmla="*/ 37 w 197" name="T104"/>
                <a:gd fmla="*/ 44 h 152"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52" w="197">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36" name="Freeform 144"/>
            <p:cNvSpPr/>
            <p:nvPr/>
          </p:nvSpPr>
          <p:spPr bwMode="auto">
            <a:xfrm>
              <a:off x="4531048" y="3290478"/>
              <a:ext cx="266333" cy="239313"/>
            </a:xfrm>
            <a:custGeom>
              <a:gdLst>
                <a:gd fmla="*/ 189 w 207" name="T0"/>
                <a:gd fmla="*/ 175 h 186" name="T1"/>
                <a:gd fmla="*/ 178 w 207" name="T2"/>
                <a:gd fmla="*/ 167 h 186" name="T3"/>
                <a:gd fmla="*/ 170 w 207" name="T4"/>
                <a:gd fmla="*/ 160 h 186" name="T5"/>
                <a:gd fmla="*/ 207 w 207" name="T6"/>
                <a:gd fmla="*/ 108 h 186" name="T7"/>
                <a:gd fmla="*/ 207 w 207" name="T8"/>
                <a:gd fmla="*/ 97 h 186" name="T9"/>
                <a:gd fmla="*/ 207 w 207" name="T10"/>
                <a:gd fmla="*/ 82 h 186" name="T11"/>
                <a:gd fmla="*/ 200 w 207" name="T12"/>
                <a:gd fmla="*/ 78 h 186" name="T13"/>
                <a:gd fmla="*/ 193 w 207" name="T14"/>
                <a:gd fmla="*/ 82 h 186" name="T15"/>
                <a:gd fmla="*/ 182 w 207" name="T16"/>
                <a:gd fmla="*/ 78 h 186" name="T17"/>
                <a:gd fmla="*/ 178 w 207" name="T18"/>
                <a:gd fmla="*/ 82 h 186" name="T19"/>
                <a:gd fmla="*/ 178 w 207" name="T20"/>
                <a:gd fmla="*/ 75 h 186" name="T21"/>
                <a:gd fmla="*/ 178 w 207" name="T22"/>
                <a:gd fmla="*/ 67 h 186" name="T23"/>
                <a:gd fmla="*/ 178 w 207" name="T24"/>
                <a:gd fmla="*/ 60 h 186" name="T25"/>
                <a:gd fmla="*/ 174 w 207" name="T26"/>
                <a:gd fmla="*/ 56 h 186" name="T27"/>
                <a:gd fmla="*/ 170 w 207" name="T28"/>
                <a:gd fmla="*/ 49 h 186" name="T29"/>
                <a:gd fmla="*/ 170 w 207" name="T30"/>
                <a:gd fmla="*/ 38 h 186" name="T31"/>
                <a:gd fmla="*/ 170 w 207" name="T32"/>
                <a:gd fmla="*/ 30 h 186" name="T33"/>
                <a:gd fmla="*/ 170 w 207" name="T34"/>
                <a:gd fmla="*/ 23 h 186" name="T35"/>
                <a:gd fmla="*/ 152 w 207" name="T36"/>
                <a:gd fmla="*/ 15 h 186" name="T37"/>
                <a:gd fmla="*/ 133 w 207" name="T38"/>
                <a:gd fmla="*/ 23 h 186" name="T39"/>
                <a:gd fmla="*/ 130 w 207" name="T40"/>
                <a:gd fmla="*/ 30 h 186" name="T41"/>
                <a:gd fmla="*/ 108 w 207" name="T42"/>
                <a:gd fmla="*/ 34 h 186" name="T43"/>
                <a:gd fmla="*/ 96 w 207" name="T44"/>
                <a:gd fmla="*/ 26 h 186" name="T45"/>
                <a:gd fmla="*/ 93 w 207" name="T46"/>
                <a:gd fmla="*/ 19 h 186" name="T47"/>
                <a:gd fmla="*/ 89 w 207" name="T48"/>
                <a:gd fmla="*/ 12 h 186" name="T49"/>
                <a:gd fmla="*/ 89 w 207" name="T50"/>
                <a:gd fmla="*/ 4 h 186" name="T51"/>
                <a:gd fmla="*/ 59 w 207" name="T52"/>
                <a:gd fmla="*/ 0 h 186" name="T53"/>
                <a:gd fmla="*/ 41 w 207" name="T54"/>
                <a:gd fmla="*/ 0 h 186" name="T55"/>
                <a:gd fmla="*/ 30 w 207" name="T56"/>
                <a:gd fmla="*/ 0 h 186" name="T57"/>
                <a:gd fmla="*/ 22 w 207" name="T58"/>
                <a:gd fmla="*/ 4 h 186" name="T59"/>
                <a:gd fmla="*/ 15 w 207" name="T60"/>
                <a:gd fmla="*/ 4 h 186" name="T61"/>
                <a:gd fmla="*/ 26 w 207" name="T62"/>
                <a:gd fmla="*/ 30 h 186" name="T63"/>
                <a:gd fmla="*/ 30 w 207" name="T64"/>
                <a:gd fmla="*/ 49 h 186" name="T65"/>
                <a:gd fmla="*/ 37 w 207" name="T66"/>
                <a:gd fmla="*/ 71 h 186" name="T67"/>
                <a:gd fmla="*/ 33 w 207" name="T68"/>
                <a:gd fmla="*/ 101 h 186" name="T69"/>
                <a:gd fmla="*/ 15 w 207" name="T70"/>
                <a:gd fmla="*/ 115 h 186" name="T71"/>
                <a:gd fmla="*/ 8 w 207" name="T72"/>
                <a:gd fmla="*/ 141 h 186" name="T73"/>
                <a:gd fmla="*/ 4 w 207" name="T74"/>
                <a:gd fmla="*/ 160 h 186" name="T75"/>
                <a:gd fmla="*/ 0 w 207" name="T76"/>
                <a:gd fmla="*/ 175 h 186" name="T77"/>
                <a:gd fmla="*/ 8 w 207" name="T78"/>
                <a:gd fmla="*/ 171 h 186" name="T79"/>
                <a:gd fmla="*/ 15 w 207" name="T80"/>
                <a:gd fmla="*/ 171 h 186" name="T81"/>
                <a:gd fmla="*/ 26 w 207" name="T82"/>
                <a:gd fmla="*/ 167 h 186" name="T83"/>
                <a:gd fmla="*/ 30 w 207" name="T84"/>
                <a:gd fmla="*/ 167 h 186" name="T85"/>
                <a:gd fmla="*/ 33 w 207" name="T86"/>
                <a:gd fmla="*/ 171 h 186" name="T87"/>
                <a:gd fmla="*/ 45 w 207" name="T88"/>
                <a:gd fmla="*/ 175 h 186" name="T89"/>
                <a:gd fmla="*/ 111 w 207" name="T90"/>
                <a:gd fmla="*/ 175 h 186" name="T91"/>
                <a:gd fmla="*/ 119 w 207" name="T92"/>
                <a:gd fmla="*/ 178 h 186" name="T93"/>
                <a:gd fmla="*/ 126 w 207" name="T94"/>
                <a:gd fmla="*/ 182 h 186" name="T95"/>
                <a:gd fmla="*/ 137 w 207" name="T96"/>
                <a:gd fmla="*/ 182 h 186" name="T97"/>
                <a:gd fmla="*/ 145 w 207" name="T98"/>
                <a:gd fmla="*/ 182 h 186" name="T99"/>
                <a:gd fmla="*/ 156 w 207" name="T100"/>
                <a:gd fmla="*/ 186 h 186" name="T101"/>
                <a:gd fmla="*/ 159 w 207" name="T102"/>
                <a:gd fmla="*/ 182 h 186" name="T103"/>
                <a:gd fmla="*/ 163 w 207" name="T104"/>
                <a:gd fmla="*/ 186 h 186" name="T105"/>
                <a:gd fmla="*/ 193 w 207" name="T106"/>
                <a:gd fmla="*/ 178 h 186"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86" w="20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37" name="Freeform 145"/>
            <p:cNvSpPr/>
            <p:nvPr/>
          </p:nvSpPr>
          <p:spPr bwMode="auto">
            <a:xfrm>
              <a:off x="4816680" y="3482187"/>
              <a:ext cx="167262" cy="133810"/>
            </a:xfrm>
            <a:custGeom>
              <a:gdLst>
                <a:gd fmla="*/ 8 w 130" name="T0"/>
                <a:gd fmla="*/ 33 h 104" name="T1"/>
                <a:gd fmla="*/ 11 w 130" name="T2"/>
                <a:gd fmla="*/ 33 h 104" name="T3"/>
                <a:gd fmla="*/ 23 w 130" name="T4"/>
                <a:gd fmla="*/ 33 h 104" name="T5"/>
                <a:gd fmla="*/ 23 w 130" name="T6"/>
                <a:gd fmla="*/ 33 h 104" name="T7"/>
                <a:gd fmla="*/ 34 w 130" name="T8"/>
                <a:gd fmla="*/ 33 h 104" name="T9"/>
                <a:gd fmla="*/ 56 w 130" name="T10"/>
                <a:gd fmla="*/ 15 h 104" name="T11"/>
                <a:gd fmla="*/ 63 w 130" name="T12"/>
                <a:gd fmla="*/ 11 h 104" name="T13"/>
                <a:gd fmla="*/ 63 w 130" name="T14"/>
                <a:gd fmla="*/ 7 h 104" name="T15"/>
                <a:gd fmla="*/ 71 w 130" name="T16"/>
                <a:gd fmla="*/ 0 h 104" name="T17"/>
                <a:gd fmla="*/ 82 w 130" name="T18"/>
                <a:gd fmla="*/ 0 h 104" name="T19"/>
                <a:gd fmla="*/ 85 w 130" name="T20"/>
                <a:gd fmla="*/ 0 h 104" name="T21"/>
                <a:gd fmla="*/ 89 w 130" name="T22"/>
                <a:gd fmla="*/ 3 h 104" name="T23"/>
                <a:gd fmla="*/ 97 w 130" name="T24"/>
                <a:gd fmla="*/ 7 h 104" name="T25"/>
                <a:gd fmla="*/ 104 w 130" name="T26"/>
                <a:gd fmla="*/ 7 h 104" name="T27"/>
                <a:gd fmla="*/ 115 w 130" name="T28"/>
                <a:gd fmla="*/ 11 h 104" name="T29"/>
                <a:gd fmla="*/ 126 w 130" name="T30"/>
                <a:gd fmla="*/ 18 h 104" name="T31"/>
                <a:gd fmla="*/ 130 w 130" name="T32"/>
                <a:gd fmla="*/ 22 h 104" name="T33"/>
                <a:gd fmla="*/ 130 w 130" name="T34"/>
                <a:gd fmla="*/ 29 h 104" name="T35"/>
                <a:gd fmla="*/ 126 w 130" name="T36"/>
                <a:gd fmla="*/ 37 h 104" name="T37"/>
                <a:gd fmla="*/ 130 w 130" name="T38"/>
                <a:gd fmla="*/ 41 h 104" name="T39"/>
                <a:gd fmla="*/ 126 w 130" name="T40"/>
                <a:gd fmla="*/ 48 h 104" name="T41"/>
                <a:gd fmla="*/ 122 w 130" name="T42"/>
                <a:gd fmla="*/ 52 h 104" name="T43"/>
                <a:gd fmla="*/ 126 w 130" name="T44"/>
                <a:gd fmla="*/ 59 h 104" name="T45"/>
                <a:gd fmla="*/ 126 w 130" name="T46"/>
                <a:gd fmla="*/ 63 h 104" name="T47"/>
                <a:gd fmla="*/ 122 w 130" name="T48"/>
                <a:gd fmla="*/ 70 h 104" name="T49"/>
                <a:gd fmla="*/ 119 w 130" name="T50"/>
                <a:gd fmla="*/ 74 h 104" name="T51"/>
                <a:gd fmla="*/ 119 w 130" name="T52"/>
                <a:gd fmla="*/ 85 h 104" name="T53"/>
                <a:gd fmla="*/ 97 w 130" name="T54"/>
                <a:gd fmla="*/ 104 h 104" name="T55"/>
                <a:gd fmla="*/ 85 w 130" name="T56"/>
                <a:gd fmla="*/ 104 h 104" name="T57"/>
                <a:gd fmla="*/ 78 w 130" name="T58"/>
                <a:gd fmla="*/ 100 h 104" name="T59"/>
                <a:gd fmla="*/ 67 w 130" name="T60"/>
                <a:gd fmla="*/ 100 h 104" name="T61"/>
                <a:gd fmla="*/ 63 w 130" name="T62"/>
                <a:gd fmla="*/ 96 h 104" name="T63"/>
                <a:gd fmla="*/ 56 w 130" name="T64"/>
                <a:gd fmla="*/ 93 h 104" name="T65"/>
                <a:gd fmla="*/ 48 w 130" name="T66"/>
                <a:gd fmla="*/ 93 h 104" name="T67"/>
                <a:gd fmla="*/ 41 w 130" name="T68"/>
                <a:gd fmla="*/ 85 h 104" name="T69"/>
                <a:gd fmla="*/ 37 w 130" name="T70"/>
                <a:gd fmla="*/ 78 h 104" name="T71"/>
                <a:gd fmla="*/ 34 w 130" name="T72"/>
                <a:gd fmla="*/ 74 h 104" name="T73"/>
                <a:gd fmla="*/ 34 w 130" name="T74"/>
                <a:gd fmla="*/ 70 h 104" name="T75"/>
                <a:gd fmla="*/ 26 w 130" name="T76"/>
                <a:gd fmla="*/ 67 h 104" name="T77"/>
                <a:gd fmla="*/ 19 w 130" name="T78"/>
                <a:gd fmla="*/ 55 h 104" name="T79"/>
                <a:gd fmla="*/ 15 w 130" name="T80"/>
                <a:gd fmla="*/ 52 h 104" name="T81"/>
                <a:gd fmla="*/ 11 w 130" name="T82"/>
                <a:gd fmla="*/ 44 h 104" name="T83"/>
                <a:gd fmla="*/ 8 w 130" name="T84"/>
                <a:gd fmla="*/ 41 h 104" name="T85"/>
                <a:gd fmla="*/ 0 w 130" name="T86"/>
                <a:gd fmla="*/ 37 h 104" name="T87"/>
                <a:gd fmla="*/ 0 w 130" name="T88"/>
                <a:gd fmla="*/ 33 h 104" name="T89"/>
                <a:gd fmla="*/ 0 w 130" name="T90"/>
                <a:gd fmla="*/ 33 h 104"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04" w="130">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38" name="Freeform 146"/>
            <p:cNvSpPr/>
            <p:nvPr/>
          </p:nvSpPr>
          <p:spPr bwMode="auto">
            <a:xfrm>
              <a:off x="4702168" y="3524645"/>
              <a:ext cx="200714" cy="176269"/>
            </a:xfrm>
            <a:custGeom>
              <a:gdLst>
                <a:gd fmla="*/ 89 w 156" name="T0"/>
                <a:gd fmla="*/ 0 h 137" name="T1"/>
                <a:gd fmla="*/ 93 w 156" name="T2"/>
                <a:gd fmla="*/ 4 h 137" name="T3"/>
                <a:gd fmla="*/ 97 w 156" name="T4"/>
                <a:gd fmla="*/ 11 h 137" name="T5"/>
                <a:gd fmla="*/ 100 w 156" name="T6"/>
                <a:gd fmla="*/ 15 h 137" name="T7"/>
                <a:gd fmla="*/ 104 w 156" name="T8"/>
                <a:gd fmla="*/ 19 h 137" name="T9"/>
                <a:gd fmla="*/ 108 w 156" name="T10"/>
                <a:gd fmla="*/ 22 h 137" name="T11"/>
                <a:gd fmla="*/ 119 w 156" name="T12"/>
                <a:gd fmla="*/ 34 h 137" name="T13"/>
                <a:gd fmla="*/ 123 w 156" name="T14"/>
                <a:gd fmla="*/ 37 h 137" name="T15"/>
                <a:gd fmla="*/ 126 w 156" name="T16"/>
                <a:gd fmla="*/ 41 h 137" name="T17"/>
                <a:gd fmla="*/ 126 w 156" name="T18"/>
                <a:gd fmla="*/ 48 h 137" name="T19"/>
                <a:gd fmla="*/ 134 w 156" name="T20"/>
                <a:gd fmla="*/ 56 h 137" name="T21"/>
                <a:gd fmla="*/ 141 w 156" name="T22"/>
                <a:gd fmla="*/ 56 h 137" name="T23"/>
                <a:gd fmla="*/ 149 w 156" name="T24"/>
                <a:gd fmla="*/ 60 h 137" name="T25"/>
                <a:gd fmla="*/ 152 w 156" name="T26"/>
                <a:gd fmla="*/ 63 h 137" name="T27"/>
                <a:gd fmla="*/ 152 w 156" name="T28"/>
                <a:gd fmla="*/ 67 h 137" name="T29"/>
                <a:gd fmla="*/ 149 w 156" name="T30"/>
                <a:gd fmla="*/ 67 h 137" name="T31"/>
                <a:gd fmla="*/ 145 w 156" name="T32"/>
                <a:gd fmla="*/ 74 h 137" name="T33"/>
                <a:gd fmla="*/ 137 w 156" name="T34"/>
                <a:gd fmla="*/ 74 h 137" name="T35"/>
                <a:gd fmla="*/ 130 w 156" name="T36"/>
                <a:gd fmla="*/ 78 h 137" name="T37"/>
                <a:gd fmla="*/ 126 w 156" name="T38"/>
                <a:gd fmla="*/ 82 h 137" name="T39"/>
                <a:gd fmla="*/ 119 w 156" name="T40"/>
                <a:gd fmla="*/ 85 h 137" name="T41"/>
                <a:gd fmla="*/ 112 w 156" name="T42"/>
                <a:gd fmla="*/ 93 h 137" name="T43"/>
                <a:gd fmla="*/ 112 w 156" name="T44"/>
                <a:gd fmla="*/ 97 h 137" name="T45"/>
                <a:gd fmla="*/ 108 w 156" name="T46"/>
                <a:gd fmla="*/ 100 h 137" name="T47"/>
                <a:gd fmla="*/ 104 w 156" name="T48"/>
                <a:gd fmla="*/ 104 h 137" name="T49"/>
                <a:gd fmla="*/ 97 w 156" name="T50"/>
                <a:gd fmla="*/ 108 h 137" name="T51"/>
                <a:gd fmla="*/ 93 w 156" name="T52"/>
                <a:gd fmla="*/ 115 h 137" name="T53"/>
                <a:gd fmla="*/ 93 w 156" name="T54"/>
                <a:gd fmla="*/ 123 h 137" name="T55"/>
                <a:gd fmla="*/ 86 w 156" name="T56"/>
                <a:gd fmla="*/ 123 h 137" name="T57"/>
                <a:gd fmla="*/ 74 w 156" name="T58"/>
                <a:gd fmla="*/ 123 h 137" name="T59"/>
                <a:gd fmla="*/ 63 w 156" name="T60"/>
                <a:gd fmla="*/ 119 h 137" name="T61"/>
                <a:gd fmla="*/ 56 w 156" name="T62"/>
                <a:gd fmla="*/ 115 h 137" name="T63"/>
                <a:gd fmla="*/ 45 w 156" name="T64"/>
                <a:gd fmla="*/ 126 h 137" name="T65"/>
                <a:gd fmla="*/ 34 w 156" name="T66"/>
                <a:gd fmla="*/ 134 h 137" name="T67"/>
                <a:gd fmla="*/ 26 w 156" name="T68"/>
                <a:gd fmla="*/ 137 h 137" name="T69"/>
                <a:gd fmla="*/ 15 w 156" name="T70"/>
                <a:gd fmla="*/ 137 h 137" name="T71"/>
                <a:gd fmla="*/ 12 w 156" name="T72"/>
                <a:gd fmla="*/ 130 h 137" name="T73"/>
                <a:gd fmla="*/ 8 w 156" name="T74"/>
                <a:gd fmla="*/ 115 h 137" name="T75"/>
                <a:gd fmla="*/ 0 w 156" name="T76"/>
                <a:gd fmla="*/ 111 h 137" name="T77"/>
                <a:gd fmla="*/ 19 w 156" name="T78"/>
                <a:gd fmla="*/ 63 h 137" name="T79"/>
                <a:gd fmla="*/ 49 w 156" name="T80"/>
                <a:gd fmla="*/ 8 h 137" name="T81"/>
                <a:gd fmla="*/ 56 w 156" name="T82"/>
                <a:gd fmla="*/ 4 h 137" name="T83"/>
                <a:gd fmla="*/ 60 w 156" name="T84"/>
                <a:gd fmla="*/ 8 h 137" name="T85"/>
                <a:gd fmla="*/ 60 w 156" name="T86"/>
                <a:gd fmla="*/ 11 h 137" name="T87"/>
                <a:gd fmla="*/ 74 w 156" name="T88"/>
                <a:gd fmla="*/ 0 h 137" name="T89"/>
                <a:gd fmla="*/ 78 w 156" name="T90"/>
                <a:gd fmla="*/ 4 h 137" name="T91"/>
                <a:gd fmla="*/ 89 w 156" name="T92"/>
                <a:gd fmla="*/ 0 h 137"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37" w="156">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39" name="Freeform 147"/>
            <p:cNvSpPr/>
            <p:nvPr/>
          </p:nvSpPr>
          <p:spPr bwMode="auto">
            <a:xfrm>
              <a:off x="4531048" y="3505347"/>
              <a:ext cx="285632" cy="244460"/>
            </a:xfrm>
            <a:custGeom>
              <a:gdLst>
                <a:gd fmla="*/ 137 w 222" name="T0"/>
                <a:gd fmla="*/ 78 h 190" name="T1"/>
                <a:gd fmla="*/ 167 w 222" name="T2"/>
                <a:gd fmla="*/ 23 h 190" name="T3"/>
                <a:gd fmla="*/ 189 w 222" name="T4"/>
                <a:gd fmla="*/ 19 h 190" name="T5"/>
                <a:gd fmla="*/ 193 w 222" name="T6"/>
                <a:gd fmla="*/ 23 h 190" name="T7"/>
                <a:gd fmla="*/ 193 w 222" name="T8"/>
                <a:gd fmla="*/ 26 h 190" name="T9"/>
                <a:gd fmla="*/ 204 w 222" name="T10"/>
                <a:gd fmla="*/ 19 h 190" name="T11"/>
                <a:gd fmla="*/ 211 w 222" name="T12"/>
                <a:gd fmla="*/ 19 h 190" name="T13"/>
                <a:gd fmla="*/ 219 w 222" name="T14"/>
                <a:gd fmla="*/ 15 h 190" name="T15"/>
                <a:gd fmla="*/ 219 w 222" name="T16"/>
                <a:gd fmla="*/ 11 h 190" name="T17"/>
                <a:gd fmla="*/ 215 w 222" name="T18"/>
                <a:gd fmla="*/ 8 h 190" name="T19"/>
                <a:gd fmla="*/ 211 w 222" name="T20"/>
                <a:gd fmla="*/ 11 h 190" name="T21"/>
                <a:gd fmla="*/ 167 w 222" name="T22"/>
                <a:gd fmla="*/ 19 h 190" name="T23"/>
                <a:gd fmla="*/ 163 w 222" name="T24"/>
                <a:gd fmla="*/ 19 h 190" name="T25"/>
                <a:gd fmla="*/ 159 w 222" name="T26"/>
                <a:gd fmla="*/ 15 h 190" name="T27"/>
                <a:gd fmla="*/ 156 w 222" name="T28"/>
                <a:gd fmla="*/ 15 h 190" name="T29"/>
                <a:gd fmla="*/ 148 w 222" name="T30"/>
                <a:gd fmla="*/ 19 h 190" name="T31"/>
                <a:gd fmla="*/ 141 w 222" name="T32"/>
                <a:gd fmla="*/ 15 h 190" name="T33"/>
                <a:gd fmla="*/ 137 w 222" name="T34"/>
                <a:gd fmla="*/ 15 h 190" name="T35"/>
                <a:gd fmla="*/ 130 w 222" name="T36"/>
                <a:gd fmla="*/ 15 h 190" name="T37"/>
                <a:gd fmla="*/ 122 w 222" name="T38"/>
                <a:gd fmla="*/ 15 h 190" name="T39"/>
                <a:gd fmla="*/ 115 w 222" name="T40"/>
                <a:gd fmla="*/ 11 h 190" name="T41"/>
                <a:gd fmla="*/ 111 w 222" name="T42"/>
                <a:gd fmla="*/ 8 h 190" name="T43"/>
                <a:gd fmla="*/ 48 w 222" name="T44"/>
                <a:gd fmla="*/ 8 h 190" name="T45"/>
                <a:gd fmla="*/ 41 w 222" name="T46"/>
                <a:gd fmla="*/ 8 h 190" name="T47"/>
                <a:gd fmla="*/ 33 w 222" name="T48"/>
                <a:gd fmla="*/ 4 h 190" name="T49"/>
                <a:gd fmla="*/ 30 w 222" name="T50"/>
                <a:gd fmla="*/ 0 h 190" name="T51"/>
                <a:gd fmla="*/ 26 w 222" name="T52"/>
                <a:gd fmla="*/ 0 h 190" name="T53"/>
                <a:gd fmla="*/ 22 w 222" name="T54"/>
                <a:gd fmla="*/ 0 h 190" name="T55"/>
                <a:gd fmla="*/ 15 w 222" name="T56"/>
                <a:gd fmla="*/ 8 h 190" name="T57"/>
                <a:gd fmla="*/ 8 w 222" name="T58"/>
                <a:gd fmla="*/ 4 h 190" name="T59"/>
                <a:gd fmla="*/ 4 w 222" name="T60"/>
                <a:gd fmla="*/ 8 h 190" name="T61"/>
                <a:gd fmla="*/ 4 w 222" name="T62"/>
                <a:gd fmla="*/ 19 h 190" name="T63"/>
                <a:gd fmla="*/ 26 w 222" name="T64"/>
                <a:gd fmla="*/ 52 h 190" name="T65"/>
                <a:gd fmla="*/ 33 w 222" name="T66"/>
                <a:gd fmla="*/ 75 h 190" name="T67"/>
                <a:gd fmla="*/ 41 w 222" name="T68"/>
                <a:gd fmla="*/ 93 h 190" name="T69"/>
                <a:gd fmla="*/ 48 w 222" name="T70"/>
                <a:gd fmla="*/ 123 h 190" name="T71"/>
                <a:gd fmla="*/ 48 w 222" name="T72"/>
                <a:gd fmla="*/ 134 h 190" name="T73"/>
                <a:gd fmla="*/ 52 w 222" name="T74"/>
                <a:gd fmla="*/ 145 h 190" name="T75"/>
                <a:gd fmla="*/ 52 w 222" name="T76"/>
                <a:gd fmla="*/ 152 h 190" name="T77"/>
                <a:gd fmla="*/ 59 w 222" name="T78"/>
                <a:gd fmla="*/ 167 h 190" name="T79"/>
                <a:gd fmla="*/ 67 w 222" name="T80"/>
                <a:gd fmla="*/ 178 h 190" name="T81"/>
                <a:gd fmla="*/ 78 w 222" name="T82"/>
                <a:gd fmla="*/ 178 h 190" name="T83"/>
                <a:gd fmla="*/ 82 w 222" name="T84"/>
                <a:gd fmla="*/ 175 h 190" name="T85"/>
                <a:gd fmla="*/ 89 w 222" name="T86"/>
                <a:gd fmla="*/ 175 h 190" name="T87"/>
                <a:gd fmla="*/ 96 w 222" name="T88"/>
                <a:gd fmla="*/ 186 h 190" name="T89"/>
                <a:gd fmla="*/ 104 w 222" name="T90"/>
                <a:gd fmla="*/ 186 h 190" name="T91"/>
                <a:gd fmla="*/ 111 w 222" name="T92"/>
                <a:gd fmla="*/ 186 h 190" name="T93"/>
                <a:gd fmla="*/ 115 w 222" name="T94"/>
                <a:gd fmla="*/ 190 h 190" name="T95"/>
                <a:gd fmla="*/ 119 w 222" name="T96"/>
                <a:gd fmla="*/ 182 h 190" name="T97"/>
                <a:gd fmla="*/ 130 w 222" name="T98"/>
                <a:gd fmla="*/ 178 h 190" name="T99"/>
                <a:gd fmla="*/ 133 w 222" name="T100"/>
                <a:gd fmla="*/ 126 h 19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90" w="221">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40" name="Freeform 148"/>
            <p:cNvSpPr/>
            <p:nvPr/>
          </p:nvSpPr>
          <p:spPr bwMode="auto">
            <a:xfrm>
              <a:off x="5450989" y="3586403"/>
              <a:ext cx="14153" cy="10293"/>
            </a:xfrm>
            <a:custGeom>
              <a:gdLst>
                <a:gd fmla="*/ 0 w 11" name="T0"/>
                <a:gd fmla="*/ 0 h 8" name="T1"/>
                <a:gd fmla="*/ 0 w 11" name="T2"/>
                <a:gd fmla="*/ 4 h 8" name="T3"/>
                <a:gd fmla="*/ 3 w 11" name="T4"/>
                <a:gd fmla="*/ 8 h 8" name="T5"/>
                <a:gd fmla="*/ 3 w 11" name="T6"/>
                <a:gd fmla="*/ 8 h 8" name="T7"/>
                <a:gd fmla="*/ 11 w 11" name="T8"/>
                <a:gd fmla="*/ 4 h 8" name="T9"/>
                <a:gd fmla="*/ 7 w 11" name="T10"/>
                <a:gd fmla="*/ 4 h 8" name="T11"/>
                <a:gd fmla="*/ 7 w 11" name="T12"/>
                <a:gd fmla="*/ 0 h 8" name="T13"/>
                <a:gd fmla="*/ 3 w 11" name="T14"/>
                <a:gd fmla="*/ 0 h 8" name="T15"/>
                <a:gd fmla="*/ 0 w 11" name="T16"/>
                <a:gd fmla="*/ 0 h 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 w="11">
                  <a:moveTo>
                    <a:pt x="0" y="0"/>
                  </a:moveTo>
                  <a:lnTo>
                    <a:pt x="0" y="4"/>
                  </a:lnTo>
                  <a:lnTo>
                    <a:pt x="3" y="8"/>
                  </a:lnTo>
                  <a:lnTo>
                    <a:pt x="3" y="8"/>
                  </a:lnTo>
                  <a:lnTo>
                    <a:pt x="11" y="4"/>
                  </a:lnTo>
                  <a:lnTo>
                    <a:pt x="7" y="4"/>
                  </a:lnTo>
                  <a:lnTo>
                    <a:pt x="7" y="0"/>
                  </a:lnTo>
                  <a:lnTo>
                    <a:pt x="3" y="0"/>
                  </a:lnTo>
                  <a:lnTo>
                    <a:pt x="0"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41" name="Freeform 149"/>
            <p:cNvSpPr>
              <a:spLocks noEditPoints="1"/>
            </p:cNvSpPr>
            <p:nvPr/>
          </p:nvSpPr>
          <p:spPr bwMode="auto">
            <a:xfrm>
              <a:off x="5188516" y="3410136"/>
              <a:ext cx="162115" cy="272766"/>
            </a:xfrm>
            <a:custGeom>
              <a:gdLst>
                <a:gd fmla="*/ 37 w 126" name="T0"/>
                <a:gd fmla="*/ 208 h 212" name="T1"/>
                <a:gd fmla="*/ 59 w 126" name="T2"/>
                <a:gd fmla="*/ 204 h 212" name="T3"/>
                <a:gd fmla="*/ 67 w 126" name="T4"/>
                <a:gd fmla="*/ 193 h 212" name="T5"/>
                <a:gd fmla="*/ 70 w 126" name="T6"/>
                <a:gd fmla="*/ 182 h 212" name="T7"/>
                <a:gd fmla="*/ 74 w 126" name="T8"/>
                <a:gd fmla="*/ 174 h 212" name="T9"/>
                <a:gd fmla="*/ 85 w 126" name="T10"/>
                <a:gd fmla="*/ 152 h 212" name="T11"/>
                <a:gd fmla="*/ 96 w 126" name="T12"/>
                <a:gd fmla="*/ 123 h 212" name="T13"/>
                <a:gd fmla="*/ 104 w 126" name="T14"/>
                <a:gd fmla="*/ 104 h 212" name="T15"/>
                <a:gd fmla="*/ 111 w 126" name="T16"/>
                <a:gd fmla="*/ 85 h 212" name="T17"/>
                <a:gd fmla="*/ 111 w 126" name="T18"/>
                <a:gd fmla="*/ 71 h 212" name="T19"/>
                <a:gd fmla="*/ 115 w 126" name="T20"/>
                <a:gd fmla="*/ 63 h 212" name="T21"/>
                <a:gd fmla="*/ 115 w 126" name="T22"/>
                <a:gd fmla="*/ 52 h 212" name="T23"/>
                <a:gd fmla="*/ 122 w 126" name="T24"/>
                <a:gd fmla="*/ 59 h 212" name="T25"/>
                <a:gd fmla="*/ 126 w 126" name="T26"/>
                <a:gd fmla="*/ 52 h 212" name="T27"/>
                <a:gd fmla="*/ 122 w 126" name="T28"/>
                <a:gd fmla="*/ 41 h 212" name="T29"/>
                <a:gd fmla="*/ 122 w 126" name="T30"/>
                <a:gd fmla="*/ 34 h 212" name="T31"/>
                <a:gd fmla="*/ 119 w 126" name="T32"/>
                <a:gd fmla="*/ 11 h 212" name="T33"/>
                <a:gd fmla="*/ 111 w 126" name="T34"/>
                <a:gd fmla="*/ 8 h 212" name="T35"/>
                <a:gd fmla="*/ 107 w 126" name="T36"/>
                <a:gd fmla="*/ 4 h 212" name="T37"/>
                <a:gd fmla="*/ 104 w 126" name="T38"/>
                <a:gd fmla="*/ 8 h 212" name="T39"/>
                <a:gd fmla="*/ 104 w 126" name="T40"/>
                <a:gd fmla="*/ 15 h 212" name="T41"/>
                <a:gd fmla="*/ 96 w 126" name="T42"/>
                <a:gd fmla="*/ 26 h 212" name="T43"/>
                <a:gd fmla="*/ 93 w 126" name="T44"/>
                <a:gd fmla="*/ 26 h 212" name="T45"/>
                <a:gd fmla="*/ 93 w 126" name="T46"/>
                <a:gd fmla="*/ 34 h 212" name="T47"/>
                <a:gd fmla="*/ 85 w 126" name="T48"/>
                <a:gd fmla="*/ 37 h 212" name="T49"/>
                <a:gd fmla="*/ 89 w 126" name="T50"/>
                <a:gd fmla="*/ 41 h 212" name="T51"/>
                <a:gd fmla="*/ 78 w 126" name="T52"/>
                <a:gd fmla="*/ 48 h 212" name="T53"/>
                <a:gd fmla="*/ 74 w 126" name="T54"/>
                <a:gd fmla="*/ 45 h 212" name="T55"/>
                <a:gd fmla="*/ 74 w 126" name="T56"/>
                <a:gd fmla="*/ 52 h 212" name="T57"/>
                <a:gd fmla="*/ 70 w 126" name="T58"/>
                <a:gd fmla="*/ 56 h 212" name="T59"/>
                <a:gd fmla="*/ 70 w 126" name="T60"/>
                <a:gd fmla="*/ 48 h 212" name="T61"/>
                <a:gd fmla="*/ 63 w 126" name="T62"/>
                <a:gd fmla="*/ 63 h 212" name="T63"/>
                <a:gd fmla="*/ 59 w 126" name="T64"/>
                <a:gd fmla="*/ 56 h 212" name="T65"/>
                <a:gd fmla="*/ 48 w 126" name="T66"/>
                <a:gd fmla="*/ 59 h 212" name="T67"/>
                <a:gd fmla="*/ 45 w 126" name="T68"/>
                <a:gd fmla="*/ 59 h 212" name="T69"/>
                <a:gd fmla="*/ 33 w 126" name="T70"/>
                <a:gd fmla="*/ 67 h 212" name="T71"/>
                <a:gd fmla="*/ 26 w 126" name="T72"/>
                <a:gd fmla="*/ 67 h 212" name="T73"/>
                <a:gd fmla="*/ 19 w 126" name="T74"/>
                <a:gd fmla="*/ 82 h 212" name="T75"/>
                <a:gd fmla="*/ 19 w 126" name="T76"/>
                <a:gd fmla="*/ 93 h 212" name="T77"/>
                <a:gd fmla="*/ 26 w 126" name="T78"/>
                <a:gd fmla="*/ 111 h 212" name="T79"/>
                <a:gd fmla="*/ 22 w 126" name="T80"/>
                <a:gd fmla="*/ 123 h 212" name="T81"/>
                <a:gd fmla="*/ 15 w 126" name="T82"/>
                <a:gd fmla="*/ 134 h 212" name="T83"/>
                <a:gd fmla="*/ 8 w 126" name="T84"/>
                <a:gd fmla="*/ 141 h 212" name="T85"/>
                <a:gd fmla="*/ 4 w 126" name="T86"/>
                <a:gd fmla="*/ 156 h 212" name="T87"/>
                <a:gd fmla="*/ 8 w 126" name="T88"/>
                <a:gd fmla="*/ 171 h 212" name="T89"/>
                <a:gd fmla="*/ 11 w 126" name="T90"/>
                <a:gd fmla="*/ 174 h 212" name="T91"/>
                <a:gd fmla="*/ 8 w 126" name="T92"/>
                <a:gd fmla="*/ 186 h 212" name="T93"/>
                <a:gd fmla="*/ 8 w 126" name="T94"/>
                <a:gd fmla="*/ 197 h 212" name="T95"/>
                <a:gd fmla="*/ 15 w 126" name="T96"/>
                <a:gd fmla="*/ 204 h 212" name="T97"/>
                <a:gd fmla="*/ 26 w 126" name="T98"/>
                <a:gd fmla="*/ 208 h 212" name="T99"/>
                <a:gd fmla="*/ 26 w 126" name="T100"/>
                <a:gd fmla="*/ 212 h 212" name="T101"/>
                <a:gd fmla="*/ 100 w 126" name="T102"/>
                <a:gd fmla="*/ 11 h 212" name="T103"/>
                <a:gd fmla="*/ 100 w 126" name="T104"/>
                <a:gd fmla="*/ 19 h 212" name="T105"/>
                <a:gd fmla="*/ 100 w 126" name="T106"/>
                <a:gd fmla="*/ 19 h 212" name="T107"/>
                <a:gd fmla="*/ 96 w 126" name="T108"/>
                <a:gd fmla="*/ 19 h 212" name="T109"/>
                <a:gd fmla="*/ 93 w 126" name="T110"/>
                <a:gd fmla="*/ 19 h 212" name="T111"/>
                <a:gd fmla="*/ 115 w 126" name="T112"/>
                <a:gd fmla="*/ 74 h 212" name="T113"/>
                <a:gd fmla="*/ 119 w 126" name="T114"/>
                <a:gd fmla="*/ 74 h 212"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11" w="125">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42" name="Freeform 150"/>
            <p:cNvSpPr/>
            <p:nvPr/>
          </p:nvSpPr>
          <p:spPr bwMode="auto">
            <a:xfrm>
              <a:off x="4931190" y="3381830"/>
              <a:ext cx="218727" cy="319084"/>
            </a:xfrm>
            <a:custGeom>
              <a:gdLst>
                <a:gd fmla="*/ 30 w 170" name="T0"/>
                <a:gd fmla="*/ 156 h 248" name="T1"/>
                <a:gd fmla="*/ 33 w 170" name="T2"/>
                <a:gd fmla="*/ 148 h 248" name="T3"/>
                <a:gd fmla="*/ 37 w 170" name="T4"/>
                <a:gd fmla="*/ 137 h 248" name="T5"/>
                <a:gd fmla="*/ 37 w 170" name="T6"/>
                <a:gd fmla="*/ 126 h 248" name="T7"/>
                <a:gd fmla="*/ 37 w 170" name="T8"/>
                <a:gd fmla="*/ 119 h 248" name="T9"/>
                <a:gd fmla="*/ 41 w 170" name="T10"/>
                <a:gd fmla="*/ 107 h 248" name="T11"/>
                <a:gd fmla="*/ 41 w 170" name="T12"/>
                <a:gd fmla="*/ 96 h 248" name="T13"/>
                <a:gd fmla="*/ 22 w 170" name="T14"/>
                <a:gd fmla="*/ 89 h 248" name="T15"/>
                <a:gd fmla="*/ 8 w 170" name="T16"/>
                <a:gd fmla="*/ 85 h 248" name="T17"/>
                <a:gd fmla="*/ 0 w 170" name="T18"/>
                <a:gd fmla="*/ 70 h 248" name="T19"/>
                <a:gd fmla="*/ 30 w 170" name="T20"/>
                <a:gd fmla="*/ 59 h 248" name="T21"/>
                <a:gd fmla="*/ 52 w 170" name="T22"/>
                <a:gd fmla="*/ 56 h 248" name="T23"/>
                <a:gd fmla="*/ 59 w 170" name="T24"/>
                <a:gd fmla="*/ 59 h 248" name="T25"/>
                <a:gd fmla="*/ 71 w 170" name="T26"/>
                <a:gd fmla="*/ 67 h 248" name="T27"/>
                <a:gd fmla="*/ 63 w 170" name="T28"/>
                <a:gd fmla="*/ 81 h 248" name="T29"/>
                <a:gd fmla="*/ 71 w 170" name="T30"/>
                <a:gd fmla="*/ 93 h 248" name="T31"/>
                <a:gd fmla="*/ 78 w 170" name="T32"/>
                <a:gd fmla="*/ 100 h 248" name="T33"/>
                <a:gd fmla="*/ 82 w 170" name="T34"/>
                <a:gd fmla="*/ 85 h 248" name="T35"/>
                <a:gd fmla="*/ 85 w 170" name="T36"/>
                <a:gd fmla="*/ 74 h 248" name="T37"/>
                <a:gd fmla="*/ 89 w 170" name="T38"/>
                <a:gd fmla="*/ 67 h 248" name="T39"/>
                <a:gd fmla="*/ 85 w 170" name="T40"/>
                <a:gd fmla="*/ 56 h 248" name="T41"/>
                <a:gd fmla="*/ 74 w 170" name="T42"/>
                <a:gd fmla="*/ 44 h 248" name="T43"/>
                <a:gd fmla="*/ 89 w 170" name="T44"/>
                <a:gd fmla="*/ 15 h 248" name="T45"/>
                <a:gd fmla="*/ 96 w 170" name="T46"/>
                <a:gd fmla="*/ 15 h 248" name="T47"/>
                <a:gd fmla="*/ 108 w 170" name="T48"/>
                <a:gd fmla="*/ 15 h 248" name="T49"/>
                <a:gd fmla="*/ 115 w 170" name="T50"/>
                <a:gd fmla="*/ 15 h 248" name="T51"/>
                <a:gd fmla="*/ 126 w 170" name="T52"/>
                <a:gd fmla="*/ 11 h 248" name="T53"/>
                <a:gd fmla="*/ 137 w 170" name="T54"/>
                <a:gd fmla="*/ 11 h 248" name="T55"/>
                <a:gd fmla="*/ 152 w 170" name="T56"/>
                <a:gd fmla="*/ 7 h 248" name="T57"/>
                <a:gd fmla="*/ 163 w 170" name="T58"/>
                <a:gd fmla="*/ 0 h 248" name="T59"/>
                <a:gd fmla="*/ 170 w 170" name="T60"/>
                <a:gd fmla="*/ 4 h 248" name="T61"/>
                <a:gd fmla="*/ 167 w 170" name="T62"/>
                <a:gd fmla="*/ 15 h 248" name="T63"/>
                <a:gd fmla="*/ 167 w 170" name="T64"/>
                <a:gd fmla="*/ 26 h 248" name="T65"/>
                <a:gd fmla="*/ 167 w 170" name="T66"/>
                <a:gd fmla="*/ 37 h 248" name="T67"/>
                <a:gd fmla="*/ 163 w 170" name="T68"/>
                <a:gd fmla="*/ 56 h 248" name="T69"/>
                <a:gd fmla="*/ 170 w 170" name="T70"/>
                <a:gd fmla="*/ 63 h 248" name="T71"/>
                <a:gd fmla="*/ 163 w 170" name="T72"/>
                <a:gd fmla="*/ 67 h 248" name="T73"/>
                <a:gd fmla="*/ 163 w 170" name="T74"/>
                <a:gd fmla="*/ 74 h 248" name="T75"/>
                <a:gd fmla="*/ 156 w 170" name="T76"/>
                <a:gd fmla="*/ 85 h 248" name="T77"/>
                <a:gd fmla="*/ 141 w 170" name="T78"/>
                <a:gd fmla="*/ 96 h 248" name="T79"/>
                <a:gd fmla="*/ 111 w 170" name="T80"/>
                <a:gd fmla="*/ 107 h 248" name="T81"/>
                <a:gd fmla="*/ 104 w 170" name="T82"/>
                <a:gd fmla="*/ 111 h 248" name="T83"/>
                <a:gd fmla="*/ 93 w 170" name="T84"/>
                <a:gd fmla="*/ 122 h 248" name="T85"/>
                <a:gd fmla="*/ 78 w 170" name="T86"/>
                <a:gd fmla="*/ 133 h 248" name="T87"/>
                <a:gd fmla="*/ 67 w 170" name="T88"/>
                <a:gd fmla="*/ 137 h 248" name="T89"/>
                <a:gd fmla="*/ 67 w 170" name="T90"/>
                <a:gd fmla="*/ 145 h 248" name="T91"/>
                <a:gd fmla="*/ 67 w 170" name="T92"/>
                <a:gd fmla="*/ 159 h 248" name="T93"/>
                <a:gd fmla="*/ 71 w 170" name="T94"/>
                <a:gd fmla="*/ 178 h 248" name="T95"/>
                <a:gd fmla="*/ 78 w 170" name="T96"/>
                <a:gd fmla="*/ 178 h 248" name="T97"/>
                <a:gd fmla="*/ 74 w 170" name="T98"/>
                <a:gd fmla="*/ 189 h 248" name="T99"/>
                <a:gd fmla="*/ 71 w 170" name="T100"/>
                <a:gd fmla="*/ 200 h 248" name="T101"/>
                <a:gd fmla="*/ 71 w 170" name="T102"/>
                <a:gd fmla="*/ 211 h 248" name="T103"/>
                <a:gd fmla="*/ 30 w 170" name="T104"/>
                <a:gd fmla="*/ 230 h 248" name="T105"/>
                <a:gd fmla="*/ 22 w 170" name="T106"/>
                <a:gd fmla="*/ 237 h 248" name="T107"/>
                <a:gd fmla="*/ 30 w 170" name="T108"/>
                <a:gd fmla="*/ 241 h 248" name="T109"/>
                <a:gd fmla="*/ 30 w 170" name="T110"/>
                <a:gd fmla="*/ 248 h 248" name="T111"/>
                <a:gd fmla="*/ 19 w 170" name="T112"/>
                <a:gd fmla="*/ 248 h 248" name="T113"/>
                <a:gd fmla="*/ 15 w 170" name="T114"/>
                <a:gd fmla="*/ 237 h 248" name="T115"/>
                <a:gd fmla="*/ 15 w 170" name="T116"/>
                <a:gd fmla="*/ 222 h 248" name="T117"/>
                <a:gd fmla="*/ 15 w 170" name="T118"/>
                <a:gd fmla="*/ 200 h 248" name="T119"/>
                <a:gd fmla="*/ 11 w 170" name="T120"/>
                <a:gd fmla="*/ 182 h 24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48" w="170">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43" name="Freeform 151"/>
            <p:cNvSpPr/>
            <p:nvPr/>
          </p:nvSpPr>
          <p:spPr bwMode="auto">
            <a:xfrm>
              <a:off x="4926044" y="3682902"/>
              <a:ext cx="29593" cy="28306"/>
            </a:xfrm>
            <a:custGeom>
              <a:gdLst>
                <a:gd fmla="*/ 19 w 23" name="T0"/>
                <a:gd fmla="*/ 3 h 22" name="T1"/>
                <a:gd fmla="*/ 19 w 23" name="T2"/>
                <a:gd fmla="*/ 3 h 22" name="T3"/>
                <a:gd fmla="*/ 19 w 23" name="T4"/>
                <a:gd fmla="*/ 3 h 22" name="T5"/>
                <a:gd fmla="*/ 23 w 23" name="T6"/>
                <a:gd fmla="*/ 7 h 22" name="T7"/>
                <a:gd fmla="*/ 23 w 23" name="T8"/>
                <a:gd fmla="*/ 7 h 22" name="T9"/>
                <a:gd fmla="*/ 23 w 23" name="T10"/>
                <a:gd fmla="*/ 11 h 22" name="T11"/>
                <a:gd fmla="*/ 23 w 23" name="T12"/>
                <a:gd fmla="*/ 11 h 22" name="T13"/>
                <a:gd fmla="*/ 23 w 23" name="T14"/>
                <a:gd fmla="*/ 14 h 22" name="T15"/>
                <a:gd fmla="*/ 23 w 23" name="T16"/>
                <a:gd fmla="*/ 14 h 22" name="T17"/>
                <a:gd fmla="*/ 23 w 23" name="T18"/>
                <a:gd fmla="*/ 14 h 22" name="T19"/>
                <a:gd fmla="*/ 19 w 23" name="T20"/>
                <a:gd fmla="*/ 14 h 22" name="T21"/>
                <a:gd fmla="*/ 19 w 23" name="T22"/>
                <a:gd fmla="*/ 18 h 22" name="T23"/>
                <a:gd fmla="*/ 19 w 23" name="T24"/>
                <a:gd fmla="*/ 22 h 22" name="T25"/>
                <a:gd fmla="*/ 15 w 23" name="T26"/>
                <a:gd fmla="*/ 22 h 22" name="T27"/>
                <a:gd fmla="*/ 12 w 23" name="T28"/>
                <a:gd fmla="*/ 22 h 22" name="T29"/>
                <a:gd fmla="*/ 4 w 23" name="T30"/>
                <a:gd fmla="*/ 18 h 22" name="T31"/>
                <a:gd fmla="*/ 4 w 23" name="T32"/>
                <a:gd fmla="*/ 14 h 22" name="T33"/>
                <a:gd fmla="*/ 0 w 23" name="T34"/>
                <a:gd fmla="*/ 14 h 22" name="T35"/>
                <a:gd fmla="*/ 0 w 23" name="T36"/>
                <a:gd fmla="*/ 11 h 22" name="T37"/>
                <a:gd fmla="*/ 0 w 23" name="T38"/>
                <a:gd fmla="*/ 7 h 22" name="T39"/>
                <a:gd fmla="*/ 4 w 23" name="T40"/>
                <a:gd fmla="*/ 3 h 22" name="T41"/>
                <a:gd fmla="*/ 8 w 23" name="T42"/>
                <a:gd fmla="*/ 0 h 22" name="T43"/>
                <a:gd fmla="*/ 8 w 23" name="T44"/>
                <a:gd fmla="*/ 0 h 22" name="T45"/>
                <a:gd fmla="*/ 12 w 23" name="T46"/>
                <a:gd fmla="*/ 0 h 22" name="T47"/>
                <a:gd fmla="*/ 15 w 23" name="T48"/>
                <a:gd fmla="*/ 3 h 22" name="T49"/>
                <a:gd fmla="*/ 19 w 23" name="T50"/>
                <a:gd fmla="*/ 3 h 22" name="T51"/>
                <a:gd fmla="*/ 19 w 23" name="T52"/>
                <a:gd fmla="*/ 3 h 22"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2" w="23">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44" name="Freeform 152"/>
            <p:cNvSpPr>
              <a:spLocks noEditPoints="1"/>
            </p:cNvSpPr>
            <p:nvPr/>
          </p:nvSpPr>
          <p:spPr bwMode="auto">
            <a:xfrm>
              <a:off x="4626258" y="3610850"/>
              <a:ext cx="343531" cy="262473"/>
            </a:xfrm>
            <a:custGeom>
              <a:gdLst>
                <a:gd fmla="*/ 4 w 267" name="T0"/>
                <a:gd fmla="*/ 96 h 204" name="T1"/>
                <a:gd fmla="*/ 15 w 267" name="T2"/>
                <a:gd fmla="*/ 96 h 204" name="T3"/>
                <a:gd fmla="*/ 30 w 267" name="T4"/>
                <a:gd fmla="*/ 104 h 204" name="T5"/>
                <a:gd fmla="*/ 41 w 267" name="T6"/>
                <a:gd fmla="*/ 108 h 204" name="T7"/>
                <a:gd fmla="*/ 48 w 267" name="T8"/>
                <a:gd fmla="*/ 100 h 204" name="T9"/>
                <a:gd fmla="*/ 67 w 267" name="T10"/>
                <a:gd fmla="*/ 48 h 204" name="T11"/>
                <a:gd fmla="*/ 71 w 267" name="T12"/>
                <a:gd fmla="*/ 70 h 204" name="T13"/>
                <a:gd fmla="*/ 85 w 267" name="T14"/>
                <a:gd fmla="*/ 70 h 204" name="T15"/>
                <a:gd fmla="*/ 104 w 267" name="T16"/>
                <a:gd fmla="*/ 59 h 204" name="T17"/>
                <a:gd fmla="*/ 122 w 267" name="T18"/>
                <a:gd fmla="*/ 52 h 204" name="T19"/>
                <a:gd fmla="*/ 137 w 267" name="T20"/>
                <a:gd fmla="*/ 56 h 204" name="T21"/>
                <a:gd fmla="*/ 152 w 267" name="T22"/>
                <a:gd fmla="*/ 56 h 204" name="T23"/>
                <a:gd fmla="*/ 152 w 267" name="T24"/>
                <a:gd fmla="*/ 44 h 204" name="T25"/>
                <a:gd fmla="*/ 163 w 267" name="T26"/>
                <a:gd fmla="*/ 37 h 204" name="T27"/>
                <a:gd fmla="*/ 171 w 267" name="T28"/>
                <a:gd fmla="*/ 30 h 204" name="T29"/>
                <a:gd fmla="*/ 178 w 267" name="T30"/>
                <a:gd fmla="*/ 18 h 204" name="T31"/>
                <a:gd fmla="*/ 185 w 267" name="T32"/>
                <a:gd fmla="*/ 15 h 204" name="T33"/>
                <a:gd fmla="*/ 196 w 267" name="T34"/>
                <a:gd fmla="*/ 7 h 204" name="T35"/>
                <a:gd fmla="*/ 208 w 267" name="T36"/>
                <a:gd fmla="*/ 4 h 204" name="T37"/>
                <a:gd fmla="*/ 219 w 267" name="T38"/>
                <a:gd fmla="*/ 0 h 204" name="T39"/>
                <a:gd fmla="*/ 233 w 267" name="T40"/>
                <a:gd fmla="*/ 4 h 204" name="T41"/>
                <a:gd fmla="*/ 248 w 267" name="T42"/>
                <a:gd fmla="*/ 7 h 204" name="T43"/>
                <a:gd fmla="*/ 252 w 267" name="T44"/>
                <a:gd fmla="*/ 26 h 204" name="T45"/>
                <a:gd fmla="*/ 252 w 267" name="T46"/>
                <a:gd fmla="*/ 56 h 204" name="T47"/>
                <a:gd fmla="*/ 241 w 267" name="T48"/>
                <a:gd fmla="*/ 56 h 204" name="T49"/>
                <a:gd fmla="*/ 237 w 267" name="T50"/>
                <a:gd fmla="*/ 70 h 204" name="T51"/>
                <a:gd fmla="*/ 252 w 267" name="T52"/>
                <a:gd fmla="*/ 74 h 204" name="T53"/>
                <a:gd fmla="*/ 267 w 267" name="T54"/>
                <a:gd fmla="*/ 70 h 204" name="T55"/>
                <a:gd fmla="*/ 263 w 267" name="T56"/>
                <a:gd fmla="*/ 85 h 204" name="T57"/>
                <a:gd fmla="*/ 252 w 267" name="T58"/>
                <a:gd fmla="*/ 104 h 204" name="T59"/>
                <a:gd fmla="*/ 241 w 267" name="T60"/>
                <a:gd fmla="*/ 111 h 204" name="T61"/>
                <a:gd fmla="*/ 230 w 267" name="T62"/>
                <a:gd fmla="*/ 122 h 204" name="T63"/>
                <a:gd fmla="*/ 211 w 267" name="T64"/>
                <a:gd fmla="*/ 148 h 204" name="T65"/>
                <a:gd fmla="*/ 185 w 267" name="T66"/>
                <a:gd fmla="*/ 167 h 204" name="T67"/>
                <a:gd fmla="*/ 167 w 267" name="T68"/>
                <a:gd fmla="*/ 182 h 204" name="T69"/>
                <a:gd fmla="*/ 152 w 267" name="T70"/>
                <a:gd fmla="*/ 185 h 204" name="T71"/>
                <a:gd fmla="*/ 141 w 267" name="T72"/>
                <a:gd fmla="*/ 193 h 204" name="T73"/>
                <a:gd fmla="*/ 130 w 267" name="T74"/>
                <a:gd fmla="*/ 193 h 204" name="T75"/>
                <a:gd fmla="*/ 104 w 267" name="T76"/>
                <a:gd fmla="*/ 193 h 204" name="T77"/>
                <a:gd fmla="*/ 89 w 267" name="T78"/>
                <a:gd fmla="*/ 193 h 204" name="T79"/>
                <a:gd fmla="*/ 82 w 267" name="T80"/>
                <a:gd fmla="*/ 197 h 204" name="T81"/>
                <a:gd fmla="*/ 63 w 267" name="T82"/>
                <a:gd fmla="*/ 197 h 204" name="T83"/>
                <a:gd fmla="*/ 52 w 267" name="T84"/>
                <a:gd fmla="*/ 204 h 204" name="T85"/>
                <a:gd fmla="*/ 37 w 267" name="T86"/>
                <a:gd fmla="*/ 197 h 204" name="T87"/>
                <a:gd fmla="*/ 30 w 267" name="T88"/>
                <a:gd fmla="*/ 193 h 204" name="T89"/>
                <a:gd fmla="*/ 26 w 267" name="T90"/>
                <a:gd fmla="*/ 189 h 204" name="T91"/>
                <a:gd fmla="*/ 19 w 267" name="T92"/>
                <a:gd fmla="*/ 171 h 204" name="T93"/>
                <a:gd fmla="*/ 26 w 267" name="T94"/>
                <a:gd fmla="*/ 167 h 204" name="T95"/>
                <a:gd fmla="*/ 19 w 267" name="T96"/>
                <a:gd fmla="*/ 145 h 204" name="T97"/>
                <a:gd fmla="*/ 8 w 267" name="T98"/>
                <a:gd fmla="*/ 108 h 204" name="T99"/>
                <a:gd fmla="*/ 174 w 267" name="T100"/>
                <a:gd fmla="*/ 130 h 204" name="T101"/>
                <a:gd fmla="*/ 185 w 267" name="T102"/>
                <a:gd fmla="*/ 133 h 204" name="T103"/>
                <a:gd fmla="*/ 196 w 267" name="T104"/>
                <a:gd fmla="*/ 126 h 204" name="T105"/>
                <a:gd fmla="*/ 200 w 267" name="T106"/>
                <a:gd fmla="*/ 119 h 204" name="T107"/>
                <a:gd fmla="*/ 200 w 267" name="T108"/>
                <a:gd fmla="*/ 104 h 204" name="T109"/>
                <a:gd fmla="*/ 193 w 267" name="T110"/>
                <a:gd fmla="*/ 100 h 204" name="T111"/>
                <a:gd fmla="*/ 178 w 267" name="T112"/>
                <a:gd fmla="*/ 108 h 204" name="T113"/>
                <a:gd fmla="*/ 174 w 267" name="T114"/>
                <a:gd fmla="*/ 122 h 204"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04" w="267">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45" name="Freeform 153"/>
            <p:cNvSpPr/>
            <p:nvPr/>
          </p:nvSpPr>
          <p:spPr bwMode="auto">
            <a:xfrm>
              <a:off x="4846271" y="3739514"/>
              <a:ext cx="47606" cy="42459"/>
            </a:xfrm>
            <a:custGeom>
              <a:gdLst>
                <a:gd fmla="*/ 3 w 37" name="T0"/>
                <a:gd fmla="*/ 30 h 33" name="T1"/>
                <a:gd fmla="*/ 3 w 37" name="T2"/>
                <a:gd fmla="*/ 26 h 33" name="T3"/>
                <a:gd fmla="*/ 3 w 37" name="T4"/>
                <a:gd fmla="*/ 22 h 33" name="T5"/>
                <a:gd fmla="*/ 3 w 37" name="T6"/>
                <a:gd fmla="*/ 22 h 33" name="T7"/>
                <a:gd fmla="*/ 0 w 37" name="T8"/>
                <a:gd fmla="*/ 19 h 33" name="T9"/>
                <a:gd fmla="*/ 0 w 37" name="T10"/>
                <a:gd fmla="*/ 19 h 33" name="T11"/>
                <a:gd fmla="*/ 0 w 37" name="T12"/>
                <a:gd fmla="*/ 15 h 33" name="T13"/>
                <a:gd fmla="*/ 3 w 37" name="T14"/>
                <a:gd fmla="*/ 15 h 33" name="T15"/>
                <a:gd fmla="*/ 7 w 37" name="T16"/>
                <a:gd fmla="*/ 8 h 33" name="T17"/>
                <a:gd fmla="*/ 11 w 37" name="T18"/>
                <a:gd fmla="*/ 8 h 33" name="T19"/>
                <a:gd fmla="*/ 14 w 37" name="T20"/>
                <a:gd fmla="*/ 4 h 33" name="T21"/>
                <a:gd fmla="*/ 18 w 37" name="T22"/>
                <a:gd fmla="*/ 4 h 33" name="T23"/>
                <a:gd fmla="*/ 18 w 37" name="T24"/>
                <a:gd fmla="*/ 4 h 33" name="T25"/>
                <a:gd fmla="*/ 22 w 37" name="T26"/>
                <a:gd fmla="*/ 0 h 33" name="T27"/>
                <a:gd fmla="*/ 22 w 37" name="T28"/>
                <a:gd fmla="*/ 0 h 33" name="T29"/>
                <a:gd fmla="*/ 25 w 37" name="T30"/>
                <a:gd fmla="*/ 4 h 33" name="T31"/>
                <a:gd fmla="*/ 25 w 37" name="T32"/>
                <a:gd fmla="*/ 4 h 33" name="T33"/>
                <a:gd fmla="*/ 25 w 37" name="T34"/>
                <a:gd fmla="*/ 4 h 33" name="T35"/>
                <a:gd fmla="*/ 29 w 37" name="T36"/>
                <a:gd fmla="*/ 4 h 33" name="T37"/>
                <a:gd fmla="*/ 33 w 37" name="T38"/>
                <a:gd fmla="*/ 4 h 33" name="T39"/>
                <a:gd fmla="*/ 37 w 37" name="T40"/>
                <a:gd fmla="*/ 11 h 33" name="T41"/>
                <a:gd fmla="*/ 37 w 37" name="T42"/>
                <a:gd fmla="*/ 15 h 33" name="T43"/>
                <a:gd fmla="*/ 33 w 37" name="T44"/>
                <a:gd fmla="*/ 19 h 33" name="T45"/>
                <a:gd fmla="*/ 29 w 37" name="T46"/>
                <a:gd fmla="*/ 19 h 33" name="T47"/>
                <a:gd fmla="*/ 29 w 37" name="T48"/>
                <a:gd fmla="*/ 19 h 33" name="T49"/>
                <a:gd fmla="*/ 33 w 37" name="T50"/>
                <a:gd fmla="*/ 22 h 33" name="T51"/>
                <a:gd fmla="*/ 33 w 37" name="T52"/>
                <a:gd fmla="*/ 22 h 33" name="T53"/>
                <a:gd fmla="*/ 29 w 37" name="T54"/>
                <a:gd fmla="*/ 26 h 33" name="T55"/>
                <a:gd fmla="*/ 25 w 37" name="T56"/>
                <a:gd fmla="*/ 26 h 33" name="T57"/>
                <a:gd fmla="*/ 22 w 37" name="T58"/>
                <a:gd fmla="*/ 26 h 33" name="T59"/>
                <a:gd fmla="*/ 22 w 37" name="T60"/>
                <a:gd fmla="*/ 26 h 33" name="T61"/>
                <a:gd fmla="*/ 18 w 37" name="T62"/>
                <a:gd fmla="*/ 26 h 33" name="T63"/>
                <a:gd fmla="*/ 18 w 37" name="T64"/>
                <a:gd fmla="*/ 30 h 33" name="T65"/>
                <a:gd fmla="*/ 14 w 37" name="T66"/>
                <a:gd fmla="*/ 33 h 33" name="T67"/>
                <a:gd fmla="*/ 14 w 37" name="T68"/>
                <a:gd fmla="*/ 33 h 33" name="T69"/>
                <a:gd fmla="*/ 11 w 37" name="T70"/>
                <a:gd fmla="*/ 33 h 33" name="T71"/>
                <a:gd fmla="*/ 7 w 37" name="T72"/>
                <a:gd fmla="*/ 33 h 33" name="T73"/>
                <a:gd fmla="*/ 7 w 37" name="T74"/>
                <a:gd fmla="*/ 30 h 33" name="T75"/>
                <a:gd fmla="*/ 3 w 37" name="T76"/>
                <a:gd fmla="*/ 30 h 33"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33" w="37">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46" name="Freeform 154"/>
            <p:cNvSpPr>
              <a:spLocks noEditPoints="1"/>
            </p:cNvSpPr>
            <p:nvPr/>
          </p:nvSpPr>
          <p:spPr bwMode="auto">
            <a:xfrm>
              <a:off x="6646269" y="3386976"/>
              <a:ext cx="862043" cy="829877"/>
            </a:xfrm>
            <a:custGeom>
              <a:gdLst>
                <a:gd fmla="*/ 179 w 181" name="T0"/>
                <a:gd fmla="*/ 73 h 174" name="T1"/>
                <a:gd fmla="*/ 154 w 181" name="T2"/>
                <a:gd fmla="*/ 37 h 174" name="T3"/>
                <a:gd fmla="*/ 123 w 181" name="T4"/>
                <a:gd fmla="*/ 29 h 174" name="T5"/>
                <a:gd fmla="*/ 111 w 181" name="T6"/>
                <a:gd fmla="*/ 16 h 174" name="T7"/>
                <a:gd fmla="*/ 112 w 181" name="T8"/>
                <a:gd fmla="*/ 17 h 174" name="T9"/>
                <a:gd fmla="*/ 110 w 181" name="T10"/>
                <a:gd fmla="*/ 7 h 174" name="T11"/>
                <a:gd fmla="*/ 86 w 181" name="T12"/>
                <a:gd fmla="*/ 4 h 174" name="T13"/>
                <a:gd fmla="*/ 86 w 181" name="T14"/>
                <a:gd fmla="*/ 4 h 174" name="T15"/>
                <a:gd fmla="*/ 58 w 181" name="T16"/>
                <a:gd fmla="*/ 22 h 174" name="T17"/>
                <a:gd fmla="*/ 1 w 181" name="T18"/>
                <a:gd fmla="*/ 65 h 174" name="T19"/>
                <a:gd fmla="*/ 98 w 181" name="T20"/>
                <a:gd fmla="*/ 124 h 174" name="T21"/>
                <a:gd fmla="*/ 133 w 181" name="T22"/>
                <a:gd fmla="*/ 144 h 174" name="T23"/>
                <a:gd fmla="*/ 122 w 181" name="T24"/>
                <a:gd fmla="*/ 154 h 174" name="T25"/>
                <a:gd fmla="*/ 137 w 181" name="T26"/>
                <a:gd fmla="*/ 150 h 174" name="T27"/>
                <a:gd fmla="*/ 132 w 181" name="T28"/>
                <a:gd fmla="*/ 168 h 174" name="T29"/>
                <a:gd fmla="*/ 120 w 181" name="T30"/>
                <a:gd fmla="*/ 167 h 174" name="T31"/>
                <a:gd fmla="*/ 123 w 181" name="T32"/>
                <a:gd fmla="*/ 156 h 174" name="T33"/>
                <a:gd fmla="*/ 135 w 181" name="T34"/>
                <a:gd fmla="*/ 157 h 174" name="T35"/>
                <a:gd fmla="*/ 130 w 181" name="T36"/>
                <a:gd fmla="*/ 169 h 174" name="T37"/>
                <a:gd fmla="*/ 125 w 181" name="T38"/>
                <a:gd fmla="*/ 173 h 174" name="T39"/>
                <a:gd fmla="*/ 9 w 181" name="T40"/>
                <a:gd fmla="*/ 115 h 174" name="T41"/>
                <a:gd fmla="*/ 22 w 181" name="T42"/>
                <a:gd fmla="*/ 111 h 174" name="T43"/>
                <a:gd fmla="*/ 38 w 181" name="T44"/>
                <a:gd fmla="*/ 110 h 174" name="T45"/>
                <a:gd fmla="*/ 58 w 181" name="T46"/>
                <a:gd fmla="*/ 102 h 174" name="T47"/>
                <a:gd fmla="*/ 83 w 181" name="T48"/>
                <a:gd fmla="*/ 102 h 174" name="T49"/>
                <a:gd fmla="*/ 91 w 181" name="T50"/>
                <a:gd fmla="*/ 115 h 174" name="T51"/>
                <a:gd fmla="*/ 99 w 181" name="T52"/>
                <a:gd fmla="*/ 111 h 174" name="T53"/>
                <a:gd fmla="*/ 100 w 181" name="T54"/>
                <a:gd fmla="*/ 116 h 174" name="T55"/>
                <a:gd fmla="*/ 102 w 181" name="T56"/>
                <a:gd fmla="*/ 123 h 174" name="T57"/>
                <a:gd fmla="*/ 106 w 181" name="T58"/>
                <a:gd fmla="*/ 133 h 174" name="T59"/>
                <a:gd fmla="*/ 120 w 181" name="T60"/>
                <a:gd fmla="*/ 143 h 174" name="T61"/>
                <a:gd fmla="*/ 130 w 181" name="T62"/>
                <a:gd fmla="*/ 141 h 174" name="T63"/>
                <a:gd fmla="*/ 139 w 181" name="T64"/>
                <a:gd fmla="*/ 140 h 174" name="T65"/>
                <a:gd fmla="*/ 153 w 181" name="T66"/>
                <a:gd fmla="*/ 129 h 174" name="T67"/>
                <a:gd fmla="*/ 167 w 181" name="T68"/>
                <a:gd fmla="*/ 110 h 174" name="T69"/>
                <a:gd fmla="*/ 176 w 181" name="T70"/>
                <a:gd fmla="*/ 92 h 174" name="T71"/>
                <a:gd fmla="*/ 178 w 181" name="T72"/>
                <a:gd fmla="*/ 71 h 174" name="T73"/>
                <a:gd fmla="*/ 170 w 181" name="T74"/>
                <a:gd fmla="*/ 59 h 174" name="T75"/>
                <a:gd fmla="*/ 166 w 181" name="T76"/>
                <a:gd fmla="*/ 53 h 174" name="T77"/>
                <a:gd fmla="*/ 159 w 181" name="T78"/>
                <a:gd fmla="*/ 43 h 174" name="T79"/>
                <a:gd fmla="*/ 152 w 181" name="T80"/>
                <a:gd fmla="*/ 31 h 174" name="T81"/>
                <a:gd fmla="*/ 146 w 181" name="T82"/>
                <a:gd fmla="*/ 18 h 174" name="T83"/>
                <a:gd fmla="*/ 141 w 181" name="T84"/>
                <a:gd fmla="*/ 5 h 174" name="T85"/>
                <a:gd fmla="*/ 135 w 181" name="T86"/>
                <a:gd fmla="*/ 13 h 174" name="T87"/>
                <a:gd fmla="*/ 130 w 181" name="T88"/>
                <a:gd fmla="*/ 33 h 174" name="T89"/>
                <a:gd fmla="*/ 113 w 181" name="T90"/>
                <a:gd fmla="*/ 25 h 174" name="T91"/>
                <a:gd fmla="*/ 110 w 181" name="T92"/>
                <a:gd fmla="*/ 13 h 174" name="T93"/>
                <a:gd fmla="*/ 112 w 181" name="T94"/>
                <a:gd fmla="*/ 9 h 174" name="T95"/>
                <a:gd fmla="*/ 105 w 181" name="T96"/>
                <a:gd fmla="*/ 7 h 174" name="T97"/>
                <a:gd fmla="*/ 93 w 181" name="T98"/>
                <a:gd fmla="*/ 4 h 174" name="T99"/>
                <a:gd fmla="*/ 88 w 181" name="T100"/>
                <a:gd fmla="*/ 9 h 174" name="T101"/>
                <a:gd fmla="*/ 82 w 181" name="T102"/>
                <a:gd fmla="*/ 15 h 174" name="T103"/>
                <a:gd fmla="*/ 79 w 181" name="T104"/>
                <a:gd fmla="*/ 20 h 174" name="T105"/>
                <a:gd fmla="*/ 74 w 181" name="T106"/>
                <a:gd fmla="*/ 22 h 174" name="T107"/>
                <a:gd fmla="*/ 65 w 181" name="T108"/>
                <a:gd fmla="*/ 17 h 174" name="T109"/>
                <a:gd fmla="*/ 60 w 181" name="T110"/>
                <a:gd fmla="*/ 22 h 174" name="T111"/>
                <a:gd fmla="*/ 56 w 181" name="T112"/>
                <a:gd fmla="*/ 27 h 174" name="T113"/>
                <a:gd fmla="*/ 51 w 181" name="T114"/>
                <a:gd fmla="*/ 28 h 174" name="T115"/>
                <a:gd fmla="*/ 43 w 181" name="T116"/>
                <a:gd fmla="*/ 37 h 174" name="T117"/>
                <a:gd fmla="*/ 21 w 181" name="T118"/>
                <a:gd fmla="*/ 45 h 174" name="T119"/>
                <a:gd fmla="*/ 7 w 181" name="T120"/>
                <a:gd fmla="*/ 52 h 174" name="T121"/>
                <a:gd fmla="*/ 4 w 181" name="T122"/>
                <a:gd fmla="*/ 69 h 174" name="T123"/>
                <a:gd fmla="*/ 7 w 181" name="T124"/>
                <a:gd fmla="*/ 92 h 17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74" w="181">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47" name="Freeform 155"/>
            <p:cNvSpPr>
              <a:spLocks noEditPoints="1"/>
            </p:cNvSpPr>
            <p:nvPr/>
          </p:nvSpPr>
          <p:spPr bwMode="auto">
            <a:xfrm>
              <a:off x="3868432" y="1644879"/>
              <a:ext cx="186562" cy="104218"/>
            </a:xfrm>
            <a:custGeom>
              <a:gdLst>
                <a:gd fmla="*/ 52 w 145" name="T0"/>
                <a:gd fmla="*/ 81 h 81" name="T1"/>
                <a:gd fmla="*/ 49 w 145" name="T2"/>
                <a:gd fmla="*/ 70 h 81" name="T3"/>
                <a:gd fmla="*/ 63 w 145" name="T4"/>
                <a:gd fmla="*/ 78 h 81" name="T5"/>
                <a:gd fmla="*/ 78 w 145" name="T6"/>
                <a:gd fmla="*/ 74 h 81" name="T7"/>
                <a:gd fmla="*/ 93 w 145" name="T8"/>
                <a:gd fmla="*/ 70 h 81" name="T9"/>
                <a:gd fmla="*/ 97 w 145" name="T10"/>
                <a:gd fmla="*/ 66 h 81" name="T11"/>
                <a:gd fmla="*/ 104 w 145" name="T12"/>
                <a:gd fmla="*/ 66 h 81" name="T13"/>
                <a:gd fmla="*/ 123 w 145" name="T14"/>
                <a:gd fmla="*/ 55 h 81" name="T15"/>
                <a:gd fmla="*/ 134 w 145" name="T16"/>
                <a:gd fmla="*/ 52 h 81" name="T17"/>
                <a:gd fmla="*/ 134 w 145" name="T18"/>
                <a:gd fmla="*/ 44 h 81" name="T19"/>
                <a:gd fmla="*/ 141 w 145" name="T20"/>
                <a:gd fmla="*/ 44 h 81" name="T21"/>
                <a:gd fmla="*/ 137 w 145" name="T22"/>
                <a:gd fmla="*/ 29 h 81" name="T23"/>
                <a:gd fmla="*/ 137 w 145" name="T24"/>
                <a:gd fmla="*/ 26 h 81" name="T25"/>
                <a:gd fmla="*/ 130 w 145" name="T26"/>
                <a:gd fmla="*/ 22 h 81" name="T27"/>
                <a:gd fmla="*/ 134 w 145" name="T28"/>
                <a:gd fmla="*/ 11 h 81" name="T29"/>
                <a:gd fmla="*/ 130 w 145" name="T30"/>
                <a:gd fmla="*/ 7 h 81" name="T31"/>
                <a:gd fmla="*/ 123 w 145" name="T32"/>
                <a:gd fmla="*/ 7 h 81" name="T33"/>
                <a:gd fmla="*/ 119 w 145" name="T34"/>
                <a:gd fmla="*/ 3 h 81" name="T35"/>
                <a:gd fmla="*/ 108 w 145" name="T36"/>
                <a:gd fmla="*/ 3 h 81" name="T37"/>
                <a:gd fmla="*/ 100 w 145" name="T38"/>
                <a:gd fmla="*/ 7 h 81" name="T39"/>
                <a:gd fmla="*/ 89 w 145" name="T40"/>
                <a:gd fmla="*/ 7 h 81" name="T41"/>
                <a:gd fmla="*/ 86 w 145" name="T42"/>
                <a:gd fmla="*/ 18 h 81" name="T43"/>
                <a:gd fmla="*/ 78 w 145" name="T44"/>
                <a:gd fmla="*/ 11 h 81" name="T45"/>
                <a:gd fmla="*/ 71 w 145" name="T46"/>
                <a:gd fmla="*/ 14 h 81" name="T47"/>
                <a:gd fmla="*/ 63 w 145" name="T48"/>
                <a:gd fmla="*/ 7 h 81" name="T49"/>
                <a:gd fmla="*/ 56 w 145" name="T50"/>
                <a:gd fmla="*/ 22 h 81" name="T51"/>
                <a:gd fmla="*/ 49 w 145" name="T52"/>
                <a:gd fmla="*/ 26 h 81" name="T53"/>
                <a:gd fmla="*/ 41 w 145" name="T54"/>
                <a:gd fmla="*/ 26 h 81" name="T55"/>
                <a:gd fmla="*/ 41 w 145" name="T56"/>
                <a:gd fmla="*/ 14 h 81" name="T57"/>
                <a:gd fmla="*/ 45 w 145" name="T58"/>
                <a:gd fmla="*/ 11 h 81" name="T59"/>
                <a:gd fmla="*/ 34 w 145" name="T60"/>
                <a:gd fmla="*/ 3 h 81" name="T61"/>
                <a:gd fmla="*/ 23 w 145" name="T62"/>
                <a:gd fmla="*/ 0 h 81" name="T63"/>
                <a:gd fmla="*/ 30 w 145" name="T64"/>
                <a:gd fmla="*/ 3 h 81" name="T65"/>
                <a:gd fmla="*/ 26 w 145" name="T66"/>
                <a:gd fmla="*/ 3 h 81" name="T67"/>
                <a:gd fmla="*/ 30 w 145" name="T68"/>
                <a:gd fmla="*/ 11 h 81" name="T69"/>
                <a:gd fmla="*/ 19 w 145" name="T70"/>
                <a:gd fmla="*/ 7 h 81" name="T71"/>
                <a:gd fmla="*/ 15 w 145" name="T72"/>
                <a:gd fmla="*/ 7 h 81" name="T73"/>
                <a:gd fmla="*/ 15 w 145" name="T74"/>
                <a:gd fmla="*/ 14 h 81" name="T75"/>
                <a:gd fmla="*/ 15 w 145" name="T76"/>
                <a:gd fmla="*/ 18 h 81" name="T77"/>
                <a:gd fmla="*/ 8 w 145" name="T78"/>
                <a:gd fmla="*/ 14 h 81" name="T79"/>
                <a:gd fmla="*/ 4 w 145" name="T80"/>
                <a:gd fmla="*/ 18 h 81" name="T81"/>
                <a:gd fmla="*/ 12 w 145" name="T82"/>
                <a:gd fmla="*/ 26 h 81" name="T83"/>
                <a:gd fmla="*/ 19 w 145" name="T84"/>
                <a:gd fmla="*/ 22 h 81" name="T85"/>
                <a:gd fmla="*/ 26 w 145" name="T86"/>
                <a:gd fmla="*/ 22 h 81" name="T87"/>
                <a:gd fmla="*/ 34 w 145" name="T88"/>
                <a:gd fmla="*/ 22 h 81" name="T89"/>
                <a:gd fmla="*/ 37 w 145" name="T90"/>
                <a:gd fmla="*/ 26 h 81" name="T91"/>
                <a:gd fmla="*/ 26 w 145" name="T92"/>
                <a:gd fmla="*/ 33 h 81" name="T93"/>
                <a:gd fmla="*/ 37 w 145" name="T94"/>
                <a:gd fmla="*/ 33 h 81" name="T95"/>
                <a:gd fmla="*/ 23 w 145" name="T96"/>
                <a:gd fmla="*/ 37 h 81" name="T97"/>
                <a:gd fmla="*/ 19 w 145" name="T98"/>
                <a:gd fmla="*/ 33 h 81" name="T99"/>
                <a:gd fmla="*/ 8 w 145" name="T100"/>
                <a:gd fmla="*/ 37 h 81" name="T101"/>
                <a:gd fmla="*/ 12 w 145" name="T102"/>
                <a:gd fmla="*/ 44 h 81" name="T103"/>
                <a:gd fmla="*/ 26 w 145" name="T104"/>
                <a:gd fmla="*/ 44 h 81" name="T105"/>
                <a:gd fmla="*/ 30 w 145" name="T106"/>
                <a:gd fmla="*/ 52 h 81" name="T107"/>
                <a:gd fmla="*/ 30 w 145" name="T108"/>
                <a:gd fmla="*/ 55 h 81" name="T109"/>
                <a:gd fmla="*/ 34 w 145" name="T110"/>
                <a:gd fmla="*/ 55 h 81" name="T111"/>
                <a:gd fmla="*/ 26 w 145" name="T112"/>
                <a:gd fmla="*/ 59 h 81" name="T113"/>
                <a:gd fmla="*/ 19 w 145" name="T114"/>
                <a:gd fmla="*/ 59 h 81" name="T115"/>
                <a:gd fmla="*/ 23 w 145" name="T116"/>
                <a:gd fmla="*/ 70 h 81" name="T117"/>
                <a:gd fmla="*/ 37 w 145" name="T118"/>
                <a:gd fmla="*/ 66 h 8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81" w="145">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48" name="Freeform 156"/>
            <p:cNvSpPr>
              <a:spLocks noEditPoints="1"/>
            </p:cNvSpPr>
            <p:nvPr/>
          </p:nvSpPr>
          <p:spPr bwMode="auto">
            <a:xfrm>
              <a:off x="2373366" y="3181116"/>
              <a:ext cx="42459" cy="24446"/>
            </a:xfrm>
            <a:custGeom>
              <a:gdLst>
                <a:gd fmla="*/ 33 w 33" name="T0"/>
                <a:gd fmla="*/ 15 h 19" name="T1"/>
                <a:gd fmla="*/ 29 w 33" name="T2"/>
                <a:gd fmla="*/ 15 h 19" name="T3"/>
                <a:gd fmla="*/ 29 w 33" name="T4"/>
                <a:gd fmla="*/ 19 h 19" name="T5"/>
                <a:gd fmla="*/ 33 w 33" name="T6"/>
                <a:gd fmla="*/ 15 h 19" name="T7"/>
                <a:gd fmla="*/ 33 w 33" name="T8"/>
                <a:gd fmla="*/ 15 h 19" name="T9"/>
                <a:gd fmla="*/ 33 w 33" name="T10"/>
                <a:gd fmla="*/ 15 h 19" name="T11"/>
                <a:gd fmla="*/ 33 w 33" name="T12"/>
                <a:gd fmla="*/ 15 h 19" name="T13"/>
                <a:gd fmla="*/ 18 w 33" name="T14"/>
                <a:gd fmla="*/ 11 h 19" name="T15"/>
                <a:gd fmla="*/ 22 w 33" name="T16"/>
                <a:gd fmla="*/ 11 h 19" name="T17"/>
                <a:gd fmla="*/ 22 w 33" name="T18"/>
                <a:gd fmla="*/ 11 h 19" name="T19"/>
                <a:gd fmla="*/ 22 w 33" name="T20"/>
                <a:gd fmla="*/ 15 h 19" name="T21"/>
                <a:gd fmla="*/ 18 w 33" name="T22"/>
                <a:gd fmla="*/ 11 h 19" name="T23"/>
                <a:gd fmla="*/ 18 w 33" name="T24"/>
                <a:gd fmla="*/ 11 h 19" name="T25"/>
                <a:gd fmla="*/ 15 w 33" name="T26"/>
                <a:gd fmla="*/ 4 h 19" name="T27"/>
                <a:gd fmla="*/ 15 w 33" name="T28"/>
                <a:gd fmla="*/ 8 h 19" name="T29"/>
                <a:gd fmla="*/ 15 w 33" name="T30"/>
                <a:gd fmla="*/ 8 h 19" name="T31"/>
                <a:gd fmla="*/ 15 w 33" name="T32"/>
                <a:gd fmla="*/ 4 h 19" name="T33"/>
                <a:gd fmla="*/ 15 w 33" name="T34"/>
                <a:gd fmla="*/ 4 h 19" name="T35"/>
                <a:gd fmla="*/ 0 w 33" name="T36"/>
                <a:gd fmla="*/ 8 h 19" name="T37"/>
                <a:gd fmla="*/ 4 w 33" name="T38"/>
                <a:gd fmla="*/ 8 h 19" name="T39"/>
                <a:gd fmla="*/ 4 w 33" name="T40"/>
                <a:gd fmla="*/ 11 h 19" name="T41"/>
                <a:gd fmla="*/ 0 w 33" name="T42"/>
                <a:gd fmla="*/ 11 h 19" name="T43"/>
                <a:gd fmla="*/ 0 w 33" name="T44"/>
                <a:gd fmla="*/ 8 h 19" name="T45"/>
                <a:gd fmla="*/ 0 w 33" name="T46"/>
                <a:gd fmla="*/ 8 h 19" name="T47"/>
                <a:gd fmla="*/ 0 w 33" name="T48"/>
                <a:gd fmla="*/ 8 h 19" name="T49"/>
                <a:gd fmla="*/ 4 w 33" name="T50"/>
                <a:gd fmla="*/ 4 h 19" name="T51"/>
                <a:gd fmla="*/ 4 w 33" name="T52"/>
                <a:gd fmla="*/ 4 h 19" name="T53"/>
                <a:gd fmla="*/ 7 w 33" name="T54"/>
                <a:gd fmla="*/ 8 h 19" name="T55"/>
                <a:gd fmla="*/ 7 w 33" name="T56"/>
                <a:gd fmla="*/ 11 h 19" name="T57"/>
                <a:gd fmla="*/ 7 w 33" name="T58"/>
                <a:gd fmla="*/ 15 h 19" name="T59"/>
                <a:gd fmla="*/ 4 w 33" name="T60"/>
                <a:gd fmla="*/ 15 h 19" name="T61"/>
                <a:gd fmla="*/ 7 w 33" name="T62"/>
                <a:gd fmla="*/ 19 h 19" name="T63"/>
                <a:gd fmla="*/ 11 w 33" name="T64"/>
                <a:gd fmla="*/ 19 h 19" name="T65"/>
                <a:gd fmla="*/ 11 w 33" name="T66"/>
                <a:gd fmla="*/ 15 h 19" name="T67"/>
                <a:gd fmla="*/ 11 w 33" name="T68"/>
                <a:gd fmla="*/ 11 h 19" name="T69"/>
                <a:gd fmla="*/ 11 w 33" name="T70"/>
                <a:gd fmla="*/ 8 h 19" name="T71"/>
                <a:gd fmla="*/ 7 w 33" name="T72"/>
                <a:gd fmla="*/ 4 h 19" name="T73"/>
                <a:gd fmla="*/ 7 w 33" name="T74"/>
                <a:gd fmla="*/ 0 h 19" name="T75"/>
                <a:gd fmla="*/ 7 w 33" name="T76"/>
                <a:gd fmla="*/ 0 h 19" name="T77"/>
                <a:gd fmla="*/ 4 w 33" name="T78"/>
                <a:gd fmla="*/ 0 h 19" name="T79"/>
                <a:gd fmla="*/ 4 w 33" name="T80"/>
                <a:gd fmla="*/ 4 h 19"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9" w="33">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49" name="Freeform 157"/>
            <p:cNvSpPr>
              <a:spLocks noEditPoints="1"/>
            </p:cNvSpPr>
            <p:nvPr/>
          </p:nvSpPr>
          <p:spPr bwMode="auto">
            <a:xfrm>
              <a:off x="2949777" y="2818286"/>
              <a:ext cx="66905" cy="24446"/>
            </a:xfrm>
            <a:custGeom>
              <a:gdLst>
                <a:gd fmla="*/ 44 w 52" name="T0"/>
                <a:gd fmla="*/ 15 h 19" name="T1"/>
                <a:gd fmla="*/ 52 w 52" name="T2"/>
                <a:gd fmla="*/ 19 h 19" name="T3"/>
                <a:gd fmla="*/ 48 w 52" name="T4"/>
                <a:gd fmla="*/ 19 h 19" name="T5"/>
                <a:gd fmla="*/ 44 w 52" name="T6"/>
                <a:gd fmla="*/ 19 h 19" name="T7"/>
                <a:gd fmla="*/ 44 w 52" name="T8"/>
                <a:gd fmla="*/ 15 h 19" name="T9"/>
                <a:gd fmla="*/ 44 w 52" name="T10"/>
                <a:gd fmla="*/ 15 h 19" name="T11"/>
                <a:gd fmla="*/ 48 w 52" name="T12"/>
                <a:gd fmla="*/ 8 h 19" name="T13"/>
                <a:gd fmla="*/ 44 w 52" name="T14"/>
                <a:gd fmla="*/ 8 h 19" name="T15"/>
                <a:gd fmla="*/ 48 w 52" name="T16"/>
                <a:gd fmla="*/ 11 h 19" name="T17"/>
                <a:gd fmla="*/ 48 w 52" name="T18"/>
                <a:gd fmla="*/ 8 h 19" name="T19"/>
                <a:gd fmla="*/ 48 w 52" name="T20"/>
                <a:gd fmla="*/ 8 h 19" name="T21"/>
                <a:gd fmla="*/ 48 w 52" name="T22"/>
                <a:gd fmla="*/ 8 h 19" name="T23"/>
                <a:gd fmla="*/ 29 w 52" name="T24"/>
                <a:gd fmla="*/ 11 h 19" name="T25"/>
                <a:gd fmla="*/ 29 w 52" name="T26"/>
                <a:gd fmla="*/ 11 h 19" name="T27"/>
                <a:gd fmla="*/ 29 w 52" name="T28"/>
                <a:gd fmla="*/ 15 h 19" name="T29"/>
                <a:gd fmla="*/ 33 w 52" name="T30"/>
                <a:gd fmla="*/ 15 h 19" name="T31"/>
                <a:gd fmla="*/ 29 w 52" name="T32"/>
                <a:gd fmla="*/ 11 h 19" name="T33"/>
                <a:gd fmla="*/ 29 w 52" name="T34"/>
                <a:gd fmla="*/ 11 h 19" name="T35"/>
                <a:gd fmla="*/ 22 w 52" name="T36"/>
                <a:gd fmla="*/ 0 h 19" name="T37"/>
                <a:gd fmla="*/ 26 w 52" name="T38"/>
                <a:gd fmla="*/ 0 h 19" name="T39"/>
                <a:gd fmla="*/ 29 w 52" name="T40"/>
                <a:gd fmla="*/ 0 h 19" name="T41"/>
                <a:gd fmla="*/ 29 w 52" name="T42"/>
                <a:gd fmla="*/ 4 h 19" name="T43"/>
                <a:gd fmla="*/ 29 w 52" name="T44"/>
                <a:gd fmla="*/ 4 h 19" name="T45"/>
                <a:gd fmla="*/ 26 w 52" name="T46"/>
                <a:gd fmla="*/ 4 h 19" name="T47"/>
                <a:gd fmla="*/ 22 w 52" name="T48"/>
                <a:gd fmla="*/ 0 h 19" name="T49"/>
                <a:gd fmla="*/ 22 w 52" name="T50"/>
                <a:gd fmla="*/ 0 h 19" name="T51"/>
                <a:gd fmla="*/ 4 w 52" name="T52"/>
                <a:gd fmla="*/ 8 h 19" name="T53"/>
                <a:gd fmla="*/ 4 w 52" name="T54"/>
                <a:gd fmla="*/ 8 h 19" name="T55"/>
                <a:gd fmla="*/ 0 w 52" name="T56"/>
                <a:gd fmla="*/ 8 h 19" name="T57"/>
                <a:gd fmla="*/ 4 w 52" name="T58"/>
                <a:gd fmla="*/ 8 h 19"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9" w="52">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50" name="Freeform 158"/>
            <p:cNvSpPr>
              <a:spLocks noEditPoints="1"/>
            </p:cNvSpPr>
            <p:nvPr/>
          </p:nvSpPr>
          <p:spPr bwMode="auto">
            <a:xfrm>
              <a:off x="2897025" y="2813139"/>
              <a:ext cx="47606" cy="15440"/>
            </a:xfrm>
            <a:custGeom>
              <a:gdLst>
                <a:gd fmla="*/ 30 w 37" name="T0"/>
                <a:gd fmla="*/ 8 h 12" name="T1"/>
                <a:gd fmla="*/ 30 w 37" name="T2"/>
                <a:gd fmla="*/ 8 h 12" name="T3"/>
                <a:gd fmla="*/ 37 w 37" name="T4"/>
                <a:gd fmla="*/ 8 h 12" name="T5"/>
                <a:gd fmla="*/ 33 w 37" name="T6"/>
                <a:gd fmla="*/ 8 h 12" name="T7"/>
                <a:gd fmla="*/ 30 w 37" name="T8"/>
                <a:gd fmla="*/ 8 h 12" name="T9"/>
                <a:gd fmla="*/ 30 w 37" name="T10"/>
                <a:gd fmla="*/ 8 h 12" name="T11"/>
                <a:gd fmla="*/ 26 w 37" name="T12"/>
                <a:gd fmla="*/ 0 h 12" name="T13"/>
                <a:gd fmla="*/ 22 w 37" name="T14"/>
                <a:gd fmla="*/ 0 h 12" name="T15"/>
                <a:gd fmla="*/ 15 w 37" name="T16"/>
                <a:gd fmla="*/ 0 h 12" name="T17"/>
                <a:gd fmla="*/ 4 w 37" name="T18"/>
                <a:gd fmla="*/ 0 h 12" name="T19"/>
                <a:gd fmla="*/ 4 w 37" name="T20"/>
                <a:gd fmla="*/ 4 h 12" name="T21"/>
                <a:gd fmla="*/ 0 w 37" name="T22"/>
                <a:gd fmla="*/ 4 h 12" name="T23"/>
                <a:gd fmla="*/ 0 w 37" name="T24"/>
                <a:gd fmla="*/ 4 h 12" name="T25"/>
                <a:gd fmla="*/ 0 w 37" name="T26"/>
                <a:gd fmla="*/ 8 h 12" name="T27"/>
                <a:gd fmla="*/ 0 w 37" name="T28"/>
                <a:gd fmla="*/ 12 h 12" name="T29"/>
                <a:gd fmla="*/ 11 w 37" name="T30"/>
                <a:gd fmla="*/ 12 h 12" name="T31"/>
                <a:gd fmla="*/ 11 w 37" name="T32"/>
                <a:gd fmla="*/ 12 h 12" name="T33"/>
                <a:gd fmla="*/ 19 w 37" name="T34"/>
                <a:gd fmla="*/ 8 h 12" name="T35"/>
                <a:gd fmla="*/ 19 w 37" name="T36"/>
                <a:gd fmla="*/ 12 h 12" name="T37"/>
                <a:gd fmla="*/ 26 w 37" name="T38"/>
                <a:gd fmla="*/ 8 h 12" name="T39"/>
                <a:gd fmla="*/ 30 w 37" name="T40"/>
                <a:gd fmla="*/ 4 h 12" name="T41"/>
                <a:gd fmla="*/ 26 w 37" name="T42"/>
                <a:gd fmla="*/ 4 h 12" name="T43"/>
                <a:gd fmla="*/ 26 w 37" name="T44"/>
                <a:gd fmla="*/ 0 h 1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2" w="37">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51" name="Freeform 159"/>
            <p:cNvSpPr>
              <a:spLocks noEditPoints="1"/>
            </p:cNvSpPr>
            <p:nvPr/>
          </p:nvSpPr>
          <p:spPr bwMode="auto">
            <a:xfrm>
              <a:off x="2796669" y="2784834"/>
              <a:ext cx="81058" cy="47606"/>
            </a:xfrm>
            <a:custGeom>
              <a:gdLst>
                <a:gd fmla="*/ 60 w 63" name="T0"/>
                <a:gd fmla="*/ 30 h 37" name="T1"/>
                <a:gd fmla="*/ 60 w 63" name="T2"/>
                <a:gd fmla="*/ 30 h 37" name="T3"/>
                <a:gd fmla="*/ 56 w 63" name="T4"/>
                <a:gd fmla="*/ 26 h 37" name="T5"/>
                <a:gd fmla="*/ 56 w 63" name="T6"/>
                <a:gd fmla="*/ 26 h 37" name="T7"/>
                <a:gd fmla="*/ 8 w 63" name="T8"/>
                <a:gd fmla="*/ 4 h 37" name="T9"/>
                <a:gd fmla="*/ 8 w 63" name="T10"/>
                <a:gd fmla="*/ 11 h 37" name="T11"/>
                <a:gd fmla="*/ 4 w 63" name="T12"/>
                <a:gd fmla="*/ 15 h 37" name="T13"/>
                <a:gd fmla="*/ 4 w 63" name="T14"/>
                <a:gd fmla="*/ 19 h 37" name="T15"/>
                <a:gd fmla="*/ 4 w 63" name="T16"/>
                <a:gd fmla="*/ 22 h 37" name="T17"/>
                <a:gd fmla="*/ 0 w 63" name="T18"/>
                <a:gd fmla="*/ 30 h 37" name="T19"/>
                <a:gd fmla="*/ 4 w 63" name="T20"/>
                <a:gd fmla="*/ 34 h 37" name="T21"/>
                <a:gd fmla="*/ 8 w 63" name="T22"/>
                <a:gd fmla="*/ 37 h 37" name="T23"/>
                <a:gd fmla="*/ 8 w 63" name="T24"/>
                <a:gd fmla="*/ 37 h 37" name="T25"/>
                <a:gd fmla="*/ 15 w 63" name="T26"/>
                <a:gd fmla="*/ 30 h 37" name="T27"/>
                <a:gd fmla="*/ 15 w 63" name="T28"/>
                <a:gd fmla="*/ 26 h 37" name="T29"/>
                <a:gd fmla="*/ 19 w 63" name="T30"/>
                <a:gd fmla="*/ 26 h 37" name="T31"/>
                <a:gd fmla="*/ 26 w 63" name="T32"/>
                <a:gd fmla="*/ 26 h 37" name="T33"/>
                <a:gd fmla="*/ 26 w 63" name="T34"/>
                <a:gd fmla="*/ 30 h 37" name="T35"/>
                <a:gd fmla="*/ 34 w 63" name="T36"/>
                <a:gd fmla="*/ 22 h 37" name="T37"/>
                <a:gd fmla="*/ 45 w 63" name="T38"/>
                <a:gd fmla="*/ 22 h 37" name="T39"/>
                <a:gd fmla="*/ 52 w 63" name="T40"/>
                <a:gd fmla="*/ 26 h 37" name="T41"/>
                <a:gd fmla="*/ 60 w 63" name="T42"/>
                <a:gd fmla="*/ 26 h 37" name="T43"/>
                <a:gd fmla="*/ 63 w 63" name="T44"/>
                <a:gd fmla="*/ 22 h 37" name="T45"/>
                <a:gd fmla="*/ 63 w 63" name="T46"/>
                <a:gd fmla="*/ 19 h 37" name="T47"/>
                <a:gd fmla="*/ 52 w 63" name="T48"/>
                <a:gd fmla="*/ 15 h 37" name="T49"/>
                <a:gd fmla="*/ 45 w 63" name="T50"/>
                <a:gd fmla="*/ 15 h 37" name="T51"/>
                <a:gd fmla="*/ 37 w 63" name="T52"/>
                <a:gd fmla="*/ 11 h 37" name="T53"/>
                <a:gd fmla="*/ 37 w 63" name="T54"/>
                <a:gd fmla="*/ 8 h 37" name="T55"/>
                <a:gd fmla="*/ 48 w 63" name="T56"/>
                <a:gd fmla="*/ 11 h 37" name="T57"/>
                <a:gd fmla="*/ 48 w 63" name="T58"/>
                <a:gd fmla="*/ 8 h 37" name="T59"/>
                <a:gd fmla="*/ 41 w 63" name="T60"/>
                <a:gd fmla="*/ 8 h 37" name="T61"/>
                <a:gd fmla="*/ 37 w 63" name="T62"/>
                <a:gd fmla="*/ 4 h 37" name="T63"/>
                <a:gd fmla="*/ 34 w 63" name="T64"/>
                <a:gd fmla="*/ 4 h 37" name="T65"/>
                <a:gd fmla="*/ 19 w 63" name="T66"/>
                <a:gd fmla="*/ 0 h 37" name="T67"/>
                <a:gd fmla="*/ 8 w 63" name="T68"/>
                <a:gd fmla="*/ 0 h 37"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7" w="62">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52" name="Freeform 160"/>
            <p:cNvSpPr>
              <a:spLocks noEditPoints="1"/>
            </p:cNvSpPr>
            <p:nvPr/>
          </p:nvSpPr>
          <p:spPr bwMode="auto">
            <a:xfrm>
              <a:off x="3244415" y="799561"/>
              <a:ext cx="891636" cy="1040885"/>
            </a:xfrm>
            <a:custGeom>
              <a:gdLst>
                <a:gd fmla="*/ 47 w 187" name="T0"/>
                <a:gd fmla="*/ 209 h 218" name="T1"/>
                <a:gd fmla="*/ 36 w 187" name="T2"/>
                <a:gd fmla="*/ 200 h 218" name="T3"/>
                <a:gd fmla="*/ 31 w 187" name="T4"/>
                <a:gd fmla="*/ 189 h 218" name="T5"/>
                <a:gd fmla="*/ 29 w 187" name="T6"/>
                <a:gd fmla="*/ 185 h 218" name="T7"/>
                <a:gd fmla="*/ 32 w 187" name="T8"/>
                <a:gd fmla="*/ 173 h 218" name="T9"/>
                <a:gd fmla="*/ 31 w 187" name="T10"/>
                <a:gd fmla="*/ 166 h 218" name="T11"/>
                <a:gd fmla="*/ 39 w 187" name="T12"/>
                <a:gd fmla="*/ 161 h 218" name="T13"/>
                <a:gd fmla="*/ 40 w 187" name="T14"/>
                <a:gd fmla="*/ 158 h 218" name="T15"/>
                <a:gd fmla="*/ 43 w 187" name="T16"/>
                <a:gd fmla="*/ 149 h 218" name="T17"/>
                <a:gd fmla="*/ 45 w 187" name="T18"/>
                <a:gd fmla="*/ 141 h 218" name="T19"/>
                <a:gd fmla="*/ 44 w 187" name="T20"/>
                <a:gd fmla="*/ 129 h 218" name="T21"/>
                <a:gd fmla="*/ 33 w 187" name="T22"/>
                <a:gd fmla="*/ 127 h 218" name="T23"/>
                <a:gd fmla="*/ 37 w 187" name="T24"/>
                <a:gd fmla="*/ 108 h 218" name="T25"/>
                <a:gd fmla="*/ 29 w 187" name="T26"/>
                <a:gd fmla="*/ 84 h 218" name="T27"/>
                <a:gd fmla="*/ 6 w 187" name="T28"/>
                <a:gd fmla="*/ 74 h 218" name="T29"/>
                <a:gd fmla="*/ 19 w 187" name="T30"/>
                <a:gd fmla="*/ 64 h 218" name="T31"/>
                <a:gd fmla="*/ 7 w 187" name="T32"/>
                <a:gd fmla="*/ 50 h 218" name="T33"/>
                <a:gd fmla="*/ 37 w 187" name="T34"/>
                <a:gd fmla="*/ 37 h 218" name="T35"/>
                <a:gd fmla="*/ 48 w 187" name="T36"/>
                <a:gd fmla="*/ 25 h 218" name="T37"/>
                <a:gd fmla="*/ 73 w 187" name="T38"/>
                <a:gd fmla="*/ 13 h 218" name="T39"/>
                <a:gd fmla="*/ 86 w 187" name="T40"/>
                <a:gd fmla="*/ 23 h 218" name="T41"/>
                <a:gd fmla="*/ 101 w 187" name="T42"/>
                <a:gd fmla="*/ 23 h 218" name="T43"/>
                <a:gd fmla="*/ 107 w 187" name="T44"/>
                <a:gd fmla="*/ 9 h 218" name="T45"/>
                <a:gd fmla="*/ 126 w 187" name="T46"/>
                <a:gd fmla="*/ 1 h 218" name="T47"/>
                <a:gd fmla="*/ 138 w 187" name="T48"/>
                <a:gd fmla="*/ 9 h 218" name="T49"/>
                <a:gd fmla="*/ 148 w 187" name="T50"/>
                <a:gd fmla="*/ 11 h 218" name="T51"/>
                <a:gd fmla="*/ 165 w 187" name="T52"/>
                <a:gd fmla="*/ 23 h 218" name="T53"/>
                <a:gd fmla="*/ 129 w 187" name="T54"/>
                <a:gd fmla="*/ 28 h 218" name="T55"/>
                <a:gd fmla="*/ 157 w 187" name="T56"/>
                <a:gd fmla="*/ 30 h 218" name="T57"/>
                <a:gd fmla="*/ 163 w 187" name="T58"/>
                <a:gd fmla="*/ 38 h 218" name="T59"/>
                <a:gd fmla="*/ 180 w 187" name="T60"/>
                <a:gd fmla="*/ 42 h 218" name="T61"/>
                <a:gd fmla="*/ 164 w 187" name="T62"/>
                <a:gd fmla="*/ 51 h 218" name="T63"/>
                <a:gd fmla="*/ 157 w 187" name="T64"/>
                <a:gd fmla="*/ 77 h 218" name="T65"/>
                <a:gd fmla="*/ 155 w 187" name="T66"/>
                <a:gd fmla="*/ 88 h 218" name="T67"/>
                <a:gd fmla="*/ 156 w 187" name="T68"/>
                <a:gd fmla="*/ 98 h 218" name="T69"/>
                <a:gd fmla="*/ 152 w 187" name="T70"/>
                <a:gd fmla="*/ 106 h 218" name="T71"/>
                <a:gd fmla="*/ 151 w 187" name="T72"/>
                <a:gd fmla="*/ 117 h 218" name="T73"/>
                <a:gd fmla="*/ 138 w 187" name="T74"/>
                <a:gd fmla="*/ 119 h 218" name="T75"/>
                <a:gd fmla="*/ 132 w 187" name="T76"/>
                <a:gd fmla="*/ 125 h 218" name="T77"/>
                <a:gd fmla="*/ 145 w 187" name="T78"/>
                <a:gd fmla="*/ 136 h 218" name="T79"/>
                <a:gd fmla="*/ 137 w 187" name="T80"/>
                <a:gd fmla="*/ 142 h 218" name="T81"/>
                <a:gd fmla="*/ 125 w 187" name="T82"/>
                <a:gd fmla="*/ 141 h 218" name="T83"/>
                <a:gd fmla="*/ 134 w 187" name="T84"/>
                <a:gd fmla="*/ 147 h 218" name="T85"/>
                <a:gd fmla="*/ 127 w 187" name="T86"/>
                <a:gd fmla="*/ 159 h 218" name="T87"/>
                <a:gd fmla="*/ 106 w 187" name="T88"/>
                <a:gd fmla="*/ 162 h 218" name="T89"/>
                <a:gd fmla="*/ 88 w 187" name="T90"/>
                <a:gd fmla="*/ 178 h 218" name="T91"/>
                <a:gd fmla="*/ 75 w 187" name="T92"/>
                <a:gd fmla="*/ 180 h 218" name="T93"/>
                <a:gd fmla="*/ 65 w 187" name="T94"/>
                <a:gd fmla="*/ 193 h 218" name="T95"/>
                <a:gd fmla="*/ 62 w 187" name="T96"/>
                <a:gd fmla="*/ 203 h 218" name="T97"/>
                <a:gd fmla="*/ 54 w 187" name="T98"/>
                <a:gd fmla="*/ 212 h 218" name="T99"/>
                <a:gd fmla="*/ 62 w 187" name="T100"/>
                <a:gd fmla="*/ 199 h 218" name="T101"/>
                <a:gd fmla="*/ 139 w 187" name="T102"/>
                <a:gd fmla="*/ 153 h 218" name="T103"/>
                <a:gd fmla="*/ 141 w 187" name="T104"/>
                <a:gd fmla="*/ 126 h 218" name="T105"/>
                <a:gd fmla="*/ 150 w 187" name="T106"/>
                <a:gd fmla="*/ 112 h 218" name="T107"/>
                <a:gd fmla="*/ 154 w 187" name="T108"/>
                <a:gd fmla="*/ 94 h 218" name="T109"/>
                <a:gd fmla="*/ 173 w 187" name="T110"/>
                <a:gd fmla="*/ 29 h 218" name="T111"/>
                <a:gd fmla="*/ 106 w 187" name="T112"/>
                <a:gd fmla="*/ 8 h 218" name="T113"/>
                <a:gd fmla="*/ 84 w 187" name="T114"/>
                <a:gd fmla="*/ 17 h 218" name="T115"/>
                <a:gd fmla="*/ 35 w 187" name="T116"/>
                <a:gd fmla="*/ 101 h 218" name="T117"/>
                <a:gd fmla="*/ 35 w 187" name="T118"/>
                <a:gd fmla="*/ 118 h 218" name="T119"/>
                <a:gd fmla="*/ 37 w 187" name="T120"/>
                <a:gd fmla="*/ 210 h 218" name="T121"/>
                <a:gd fmla="*/ 34 w 187" name="T122"/>
                <a:gd fmla="*/ 154 h 218" name="T123"/>
                <a:gd fmla="*/ 43 w 187" name="T124"/>
                <a:gd fmla="*/ 145 h 21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18" w="187">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53" name="Freeform 161"/>
            <p:cNvSpPr>
              <a:spLocks noEditPoints="1"/>
            </p:cNvSpPr>
            <p:nvPr/>
          </p:nvSpPr>
          <p:spPr bwMode="auto">
            <a:xfrm>
              <a:off x="1705606" y="742950"/>
              <a:ext cx="1834736" cy="1541384"/>
            </a:xfrm>
            <a:custGeom>
              <a:gdLst>
                <a:gd fmla="*/ 282 w 385" name="T0"/>
                <a:gd fmla="*/ 23 h 323" name="T1"/>
                <a:gd fmla="*/ 282 w 385" name="T2"/>
                <a:gd fmla="*/ 55 h 323" name="T3"/>
                <a:gd fmla="*/ 281 w 385" name="T4"/>
                <a:gd fmla="*/ 61 h 323" name="T5"/>
                <a:gd fmla="*/ 300 w 385" name="T6"/>
                <a:gd fmla="*/ 38 h 323" name="T7"/>
                <a:gd fmla="*/ 301 w 385" name="T8"/>
                <a:gd fmla="*/ 22 h 323" name="T9"/>
                <a:gd fmla="*/ 325 w 385" name="T10"/>
                <a:gd fmla="*/ 10 h 323" name="T11"/>
                <a:gd fmla="*/ 379 w 385" name="T12"/>
                <a:gd fmla="*/ 12 h 323" name="T13"/>
                <a:gd fmla="*/ 330 w 385" name="T14"/>
                <a:gd fmla="*/ 46 h 323" name="T15"/>
                <a:gd fmla="*/ 296 w 385" name="T16"/>
                <a:gd fmla="*/ 67 h 323" name="T17"/>
                <a:gd fmla="*/ 308 w 385" name="T18"/>
                <a:gd fmla="*/ 151 h 323" name="T19"/>
                <a:gd fmla="*/ 270 w 385" name="T20"/>
                <a:gd fmla="*/ 63 h 323" name="T21"/>
                <a:gd fmla="*/ 241 w 385" name="T22"/>
                <a:gd fmla="*/ 43 h 323" name="T23"/>
                <a:gd fmla="*/ 201 w 385" name="T24"/>
                <a:gd fmla="*/ 40 h 323" name="T25"/>
                <a:gd fmla="*/ 263 w 385" name="T26"/>
                <a:gd fmla="*/ 71 h 323" name="T27"/>
                <a:gd fmla="*/ 273 w 385" name="T28"/>
                <a:gd fmla="*/ 98 h 323" name="T29"/>
                <a:gd fmla="*/ 165 w 385" name="T30"/>
                <a:gd fmla="*/ 52 h 323" name="T31"/>
                <a:gd fmla="*/ 239 w 385" name="T32"/>
                <a:gd fmla="*/ 81 h 323" name="T33"/>
                <a:gd fmla="*/ 222 w 385" name="T34"/>
                <a:gd fmla="*/ 71 h 323" name="T35"/>
                <a:gd fmla="*/ 213 w 385" name="T36"/>
                <a:gd fmla="*/ 74 h 323" name="T37"/>
                <a:gd fmla="*/ 201 w 385" name="T38"/>
                <a:gd fmla="*/ 63 h 323" name="T39"/>
                <a:gd fmla="*/ 145 w 385" name="T40"/>
                <a:gd fmla="*/ 70 h 323" name="T41"/>
                <a:gd fmla="*/ 207 w 385" name="T42"/>
                <a:gd fmla="*/ 101 h 323" name="T43"/>
                <a:gd fmla="*/ 221 w 385" name="T44"/>
                <a:gd fmla="*/ 106 h 323" name="T45"/>
                <a:gd fmla="*/ 277 w 385" name="T46"/>
                <a:gd fmla="*/ 112 h 323" name="T47"/>
                <a:gd fmla="*/ 266 w 385" name="T48"/>
                <a:gd fmla="*/ 145 h 323" name="T49"/>
                <a:gd fmla="*/ 191 w 385" name="T50"/>
                <a:gd fmla="*/ 148 h 323" name="T51"/>
                <a:gd fmla="*/ 188 w 385" name="T52"/>
                <a:gd fmla="*/ 109 h 323" name="T53"/>
                <a:gd fmla="*/ 162 w 385" name="T54"/>
                <a:gd fmla="*/ 87 h 323" name="T55"/>
                <a:gd fmla="*/ 142 w 385" name="T56"/>
                <a:gd fmla="*/ 130 h 323" name="T57"/>
                <a:gd fmla="*/ 182 w 385" name="T58"/>
                <a:gd fmla="*/ 139 h 323" name="T59"/>
                <a:gd fmla="*/ 277 w 385" name="T60"/>
                <a:gd fmla="*/ 194 h 323" name="T61"/>
                <a:gd fmla="*/ 280 w 385" name="T62"/>
                <a:gd fmla="*/ 154 h 323" name="T63"/>
                <a:gd fmla="*/ 242 w 385" name="T64"/>
                <a:gd fmla="*/ 135 h 323" name="T65"/>
                <a:gd fmla="*/ 258 w 385" name="T66"/>
                <a:gd fmla="*/ 120 h 323" name="T67"/>
                <a:gd fmla="*/ 287 w 385" name="T68"/>
                <a:gd fmla="*/ 120 h 323" name="T69"/>
                <a:gd fmla="*/ 296 w 385" name="T70"/>
                <a:gd fmla="*/ 143 h 323" name="T71"/>
                <a:gd fmla="*/ 305 w 385" name="T72"/>
                <a:gd fmla="*/ 158 h 323" name="T73"/>
                <a:gd fmla="*/ 320 w 385" name="T74"/>
                <a:gd fmla="*/ 177 h 323" name="T75"/>
                <a:gd fmla="*/ 306 w 385" name="T76"/>
                <a:gd fmla="*/ 178 h 323" name="T77"/>
                <a:gd fmla="*/ 298 w 385" name="T78"/>
                <a:gd fmla="*/ 202 h 323" name="T79"/>
                <a:gd fmla="*/ 241 w 385" name="T80"/>
                <a:gd fmla="*/ 185 h 323" name="T81"/>
                <a:gd fmla="*/ 283 w 385" name="T82"/>
                <a:gd fmla="*/ 220 h 323" name="T83"/>
                <a:gd fmla="*/ 229 w 385" name="T84"/>
                <a:gd fmla="*/ 245 h 323" name="T85"/>
                <a:gd fmla="*/ 305 w 385" name="T86"/>
                <a:gd fmla="*/ 297 h 323" name="T87"/>
                <a:gd fmla="*/ 326 w 385" name="T88"/>
                <a:gd fmla="*/ 297 h 323" name="T89"/>
                <a:gd fmla="*/ 318 w 385" name="T90"/>
                <a:gd fmla="*/ 278 h 323" name="T91"/>
                <a:gd fmla="*/ 35 w 385" name="T92"/>
                <a:gd fmla="*/ 268 h 323" name="T93"/>
                <a:gd fmla="*/ 20 w 385" name="T94"/>
                <a:gd fmla="*/ 240 h 323" name="T95"/>
                <a:gd fmla="*/ 65 w 385" name="T96"/>
                <a:gd fmla="*/ 112 h 323" name="T97"/>
                <a:gd fmla="*/ 28 w 385" name="T98"/>
                <a:gd fmla="*/ 245 h 323" name="T99"/>
                <a:gd fmla="*/ 68 w 385" name="T100"/>
                <a:gd fmla="*/ 116 h 323" name="T101"/>
                <a:gd fmla="*/ 112 w 385" name="T102"/>
                <a:gd fmla="*/ 117 h 323" name="T103"/>
                <a:gd fmla="*/ 169 w 385" name="T104"/>
                <a:gd fmla="*/ 137 h 323" name="T105"/>
                <a:gd fmla="*/ 201 w 385" name="T106"/>
                <a:gd fmla="*/ 156 h 323" name="T107"/>
                <a:gd fmla="*/ 225 w 385" name="T108"/>
                <a:gd fmla="*/ 132 h 323" name="T109"/>
                <a:gd fmla="*/ 258 w 385" name="T110"/>
                <a:gd fmla="*/ 148 h 323" name="T111"/>
                <a:gd fmla="*/ 216 w 385" name="T112"/>
                <a:gd fmla="*/ 185 h 323" name="T113"/>
                <a:gd fmla="*/ 178 w 385" name="T114"/>
                <a:gd fmla="*/ 234 h 323" name="T115"/>
                <a:gd fmla="*/ 246 w 385" name="T116"/>
                <a:gd fmla="*/ 222 h 323" name="T117"/>
                <a:gd fmla="*/ 293 w 385" name="T118"/>
                <a:gd fmla="*/ 224 h 323" name="T119"/>
                <a:gd fmla="*/ 312 w 385" name="T120"/>
                <a:gd fmla="*/ 258 h 323" name="T121"/>
                <a:gd fmla="*/ 275 w 385" name="T122"/>
                <a:gd fmla="*/ 281 h 323" name="T123"/>
                <a:gd fmla="*/ 281 w 385" name="T124"/>
                <a:gd fmla="*/ 309 h 32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23" w="385">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54" name="Freeform 162"/>
            <p:cNvSpPr>
              <a:spLocks noEditPoints="1"/>
            </p:cNvSpPr>
            <p:nvPr/>
          </p:nvSpPr>
          <p:spPr bwMode="auto">
            <a:xfrm>
              <a:off x="815256" y="1047881"/>
              <a:ext cx="1133522" cy="787418"/>
            </a:xfrm>
            <a:custGeom>
              <a:gdLst>
                <a:gd fmla="*/ 209 w 238" name="T0"/>
                <a:gd fmla="*/ 133 h 165" name="T1"/>
                <a:gd fmla="*/ 234 w 238" name="T2"/>
                <a:gd fmla="*/ 28 h 165" name="T3"/>
                <a:gd fmla="*/ 219 w 238" name="T4"/>
                <a:gd fmla="*/ 21 h 165" name="T5"/>
                <a:gd fmla="*/ 209 w 238" name="T6"/>
                <a:gd fmla="*/ 10 h 165" name="T7"/>
                <a:gd fmla="*/ 198 w 238" name="T8"/>
                <a:gd fmla="*/ 7 h 165" name="T9"/>
                <a:gd fmla="*/ 187 w 238" name="T10"/>
                <a:gd fmla="*/ 2 h 165" name="T11"/>
                <a:gd fmla="*/ 167 w 238" name="T12"/>
                <a:gd fmla="*/ 9 h 165" name="T13"/>
                <a:gd fmla="*/ 145 w 238" name="T14"/>
                <a:gd fmla="*/ 37 h 165" name="T15"/>
                <a:gd fmla="*/ 142 w 238" name="T16"/>
                <a:gd fmla="*/ 45 h 165" name="T17"/>
                <a:gd fmla="*/ 135 w 238" name="T18"/>
                <a:gd fmla="*/ 40 h 165" name="T19"/>
                <a:gd fmla="*/ 120 w 238" name="T20"/>
                <a:gd fmla="*/ 51 h 165" name="T21"/>
                <a:gd fmla="*/ 127 w 238" name="T22"/>
                <a:gd fmla="*/ 60 h 165" name="T23"/>
                <a:gd fmla="*/ 130 w 238" name="T24"/>
                <a:gd fmla="*/ 70 h 165" name="T25"/>
                <a:gd fmla="*/ 104 w 238" name="T26"/>
                <a:gd fmla="*/ 78 h 165" name="T27"/>
                <a:gd fmla="*/ 104 w 238" name="T28"/>
                <a:gd fmla="*/ 89 h 165" name="T29"/>
                <a:gd fmla="*/ 100 w 238" name="T30"/>
                <a:gd fmla="*/ 101 h 165" name="T31"/>
                <a:gd fmla="*/ 104 w 238" name="T32"/>
                <a:gd fmla="*/ 109 h 165" name="T33"/>
                <a:gd fmla="*/ 112 w 238" name="T34"/>
                <a:gd fmla="*/ 114 h 165" name="T35"/>
                <a:gd fmla="*/ 110 w 238" name="T36"/>
                <a:gd fmla="*/ 125 h 165" name="T37"/>
                <a:gd fmla="*/ 90 w 238" name="T38"/>
                <a:gd fmla="*/ 135 h 165" name="T39"/>
                <a:gd fmla="*/ 84 w 238" name="T40"/>
                <a:gd fmla="*/ 141 h 165" name="T41"/>
                <a:gd fmla="*/ 97 w 238" name="T42"/>
                <a:gd fmla="*/ 137 h 165" name="T43"/>
                <a:gd fmla="*/ 110 w 238" name="T44"/>
                <a:gd fmla="*/ 132 h 165" name="T45"/>
                <a:gd fmla="*/ 127 w 238" name="T46"/>
                <a:gd fmla="*/ 123 h 165" name="T47"/>
                <a:gd fmla="*/ 138 w 238" name="T48"/>
                <a:gd fmla="*/ 112 h 165" name="T49"/>
                <a:gd fmla="*/ 159 w 238" name="T50"/>
                <a:gd fmla="*/ 100 h 165" name="T51"/>
                <a:gd fmla="*/ 143 w 238" name="T52"/>
                <a:gd fmla="*/ 115 h 165" name="T53"/>
                <a:gd fmla="*/ 154 w 238" name="T54"/>
                <a:gd fmla="*/ 113 h 165" name="T55"/>
                <a:gd fmla="*/ 164 w 238" name="T56"/>
                <a:gd fmla="*/ 107 h 165" name="T57"/>
                <a:gd fmla="*/ 169 w 238" name="T58"/>
                <a:gd fmla="*/ 111 h 165" name="T59"/>
                <a:gd fmla="*/ 184 w 238" name="T60"/>
                <a:gd fmla="*/ 119 h 165" name="T61"/>
                <a:gd fmla="*/ 194 w 238" name="T62"/>
                <a:gd fmla="*/ 126 h 165" name="T63"/>
                <a:gd fmla="*/ 199 w 238" name="T64"/>
                <a:gd fmla="*/ 130 h 165" name="T65"/>
                <a:gd fmla="*/ 205 w 238" name="T66"/>
                <a:gd fmla="*/ 132 h 165" name="T67"/>
                <a:gd fmla="*/ 206 w 238" name="T68"/>
                <a:gd fmla="*/ 146 h 165" name="T69"/>
                <a:gd fmla="*/ 211 w 238" name="T70"/>
                <a:gd fmla="*/ 156 h 165" name="T71"/>
                <a:gd fmla="*/ 202 w 238" name="T72"/>
                <a:gd fmla="*/ 162 h 165" name="T73"/>
                <a:gd fmla="*/ 199 w 238" name="T74"/>
                <a:gd fmla="*/ 162 h 165" name="T75"/>
                <a:gd fmla="*/ 202 w 238" name="T76"/>
                <a:gd fmla="*/ 155 h 165" name="T77"/>
                <a:gd fmla="*/ 203 w 238" name="T78"/>
                <a:gd fmla="*/ 164 h 165" name="T79"/>
                <a:gd fmla="*/ 207 w 238" name="T80"/>
                <a:gd fmla="*/ 156 h 165" name="T81"/>
                <a:gd fmla="*/ 205 w 238" name="T82"/>
                <a:gd fmla="*/ 150 h 165" name="T83"/>
                <a:gd fmla="*/ 201 w 238" name="T84"/>
                <a:gd fmla="*/ 151 h 165" name="T85"/>
                <a:gd fmla="*/ 199 w 238" name="T86"/>
                <a:gd fmla="*/ 145 h 165" name="T87"/>
                <a:gd fmla="*/ 204 w 238" name="T88"/>
                <a:gd fmla="*/ 144 h 165" name="T89"/>
                <a:gd fmla="*/ 197 w 238" name="T90"/>
                <a:gd fmla="*/ 142 h 165" name="T91"/>
                <a:gd fmla="*/ 110 w 238" name="T92"/>
                <a:gd fmla="*/ 75 h 165" name="T93"/>
                <a:gd fmla="*/ 173 w 238" name="T94"/>
                <a:gd fmla="*/ 116 h 165" name="T95"/>
                <a:gd fmla="*/ 160 w 238" name="T96"/>
                <a:gd fmla="*/ 115 h 165" name="T97"/>
                <a:gd fmla="*/ 90 w 238" name="T98"/>
                <a:gd fmla="*/ 62 h 165" name="T99"/>
                <a:gd fmla="*/ 91 w 238" name="T100"/>
                <a:gd fmla="*/ 95 h 165" name="T101"/>
                <a:gd fmla="*/ 134 w 238" name="T102"/>
                <a:gd fmla="*/ 121 h 165" name="T103"/>
                <a:gd fmla="*/ 127 w 238" name="T104"/>
                <a:gd fmla="*/ 126 h 165" name="T105"/>
                <a:gd fmla="*/ 129 w 238" name="T106"/>
                <a:gd fmla="*/ 128 h 165" name="T107"/>
                <a:gd fmla="*/ 121 w 238" name="T108"/>
                <a:gd fmla="*/ 135 h 165" name="T109"/>
                <a:gd fmla="*/ 93 w 238" name="T110"/>
                <a:gd fmla="*/ 142 h 165" name="T111"/>
                <a:gd fmla="*/ 3 w 238" name="T112"/>
                <a:gd fmla="*/ 156 h 165" name="T113"/>
                <a:gd fmla="*/ 22 w 238" name="T114"/>
                <a:gd fmla="*/ 156 h 165" name="T115"/>
                <a:gd fmla="*/ 41 w 238" name="T116"/>
                <a:gd fmla="*/ 154 h 165" name="T117"/>
                <a:gd fmla="*/ 59 w 238" name="T118"/>
                <a:gd fmla="*/ 149 h 165" name="T119"/>
                <a:gd fmla="*/ 68 w 238" name="T120"/>
                <a:gd fmla="*/ 147 h 165" name="T121"/>
                <a:gd fmla="*/ 72 w 238" name="T122"/>
                <a:gd fmla="*/ 142 h 16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65" w="238">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55" name="Rectangle 163"/>
            <p:cNvSpPr>
              <a:spLocks noChangeArrowheads="1"/>
            </p:cNvSpPr>
            <p:nvPr/>
          </p:nvSpPr>
          <p:spPr bwMode="auto">
            <a:xfrm>
              <a:off x="2602388" y="2795127"/>
              <a:ext cx="3860" cy="3860"/>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56" name="Freeform 164"/>
            <p:cNvSpPr/>
            <p:nvPr/>
          </p:nvSpPr>
          <p:spPr bwMode="auto">
            <a:xfrm>
              <a:off x="2664145" y="2813139"/>
              <a:ext cx="47606" cy="19300"/>
            </a:xfrm>
            <a:custGeom>
              <a:gdLst>
                <a:gd fmla="*/ 3 w 37" name="T0"/>
                <a:gd fmla="*/ 0 h 15" name="T1"/>
                <a:gd fmla="*/ 7 w 37" name="T2"/>
                <a:gd fmla="*/ 0 h 15" name="T3"/>
                <a:gd fmla="*/ 14 w 37" name="T4"/>
                <a:gd fmla="*/ 0 h 15" name="T5"/>
                <a:gd fmla="*/ 26 w 37" name="T6"/>
                <a:gd fmla="*/ 0 h 15" name="T7"/>
                <a:gd fmla="*/ 29 w 37" name="T8"/>
                <a:gd fmla="*/ 4 h 15" name="T9"/>
                <a:gd fmla="*/ 33 w 37" name="T10"/>
                <a:gd fmla="*/ 8 h 15" name="T11"/>
                <a:gd fmla="*/ 37 w 37" name="T12"/>
                <a:gd fmla="*/ 8 h 15" name="T13"/>
                <a:gd fmla="*/ 37 w 37" name="T14"/>
                <a:gd fmla="*/ 12 h 15" name="T15"/>
                <a:gd fmla="*/ 29 w 37" name="T16"/>
                <a:gd fmla="*/ 12 h 15" name="T17"/>
                <a:gd fmla="*/ 29 w 37" name="T18"/>
                <a:gd fmla="*/ 8 h 15" name="T19"/>
                <a:gd fmla="*/ 26 w 37" name="T20"/>
                <a:gd fmla="*/ 12 h 15" name="T21"/>
                <a:gd fmla="*/ 26 w 37" name="T22"/>
                <a:gd fmla="*/ 12 h 15" name="T23"/>
                <a:gd fmla="*/ 26 w 37" name="T24"/>
                <a:gd fmla="*/ 12 h 15" name="T25"/>
                <a:gd fmla="*/ 22 w 37" name="T26"/>
                <a:gd fmla="*/ 12 h 15" name="T27"/>
                <a:gd fmla="*/ 22 w 37" name="T28"/>
                <a:gd fmla="*/ 15 h 15" name="T29"/>
                <a:gd fmla="*/ 18 w 37" name="T30"/>
                <a:gd fmla="*/ 15 h 15" name="T31"/>
                <a:gd fmla="*/ 14 w 37" name="T32"/>
                <a:gd fmla="*/ 12 h 15" name="T33"/>
                <a:gd fmla="*/ 11 w 37" name="T34"/>
                <a:gd fmla="*/ 12 h 15" name="T35"/>
                <a:gd fmla="*/ 7 w 37" name="T36"/>
                <a:gd fmla="*/ 12 h 15" name="T37"/>
                <a:gd fmla="*/ 7 w 37" name="T38"/>
                <a:gd fmla="*/ 8 h 15" name="T39"/>
                <a:gd fmla="*/ 3 w 37" name="T40"/>
                <a:gd fmla="*/ 4 h 15" name="T41"/>
                <a:gd fmla="*/ 3 w 37" name="T42"/>
                <a:gd fmla="*/ 8 h 15" name="T43"/>
                <a:gd fmla="*/ 0 w 37" name="T44"/>
                <a:gd fmla="*/ 4 h 15" name="T45"/>
                <a:gd fmla="*/ 0 w 37" name="T46"/>
                <a:gd fmla="*/ 0 h 15" name="T47"/>
                <a:gd fmla="*/ 3 w 37" name="T48"/>
                <a:gd fmla="*/ 0 h 15"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5" w="37">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57" name="Freeform 165"/>
            <p:cNvSpPr>
              <a:spLocks noEditPoints="1"/>
            </p:cNvSpPr>
            <p:nvPr/>
          </p:nvSpPr>
          <p:spPr bwMode="auto">
            <a:xfrm>
              <a:off x="2745202" y="2779687"/>
              <a:ext cx="61758" cy="43745"/>
            </a:xfrm>
            <a:custGeom>
              <a:gdLst>
                <a:gd fmla="*/ 11 w 13" name="T0"/>
                <a:gd fmla="*/ 8 h 9" name="T1"/>
                <a:gd fmla="*/ 12 w 13" name="T2"/>
                <a:gd fmla="*/ 7 h 9" name="T3"/>
                <a:gd fmla="*/ 12 w 13" name="T4"/>
                <a:gd fmla="*/ 5 h 9" name="T5"/>
                <a:gd fmla="*/ 13 w 13" name="T6"/>
                <a:gd fmla="*/ 5 h 9" name="T7"/>
                <a:gd fmla="*/ 12 w 13" name="T8"/>
                <a:gd fmla="*/ 3 h 9" name="T9"/>
                <a:gd fmla="*/ 13 w 13" name="T10"/>
                <a:gd fmla="*/ 2 h 9" name="T11"/>
                <a:gd fmla="*/ 12 w 13" name="T12"/>
                <a:gd fmla="*/ 2 h 9" name="T13"/>
                <a:gd fmla="*/ 10 w 13" name="T14"/>
                <a:gd fmla="*/ 1 h 9" name="T15"/>
                <a:gd fmla="*/ 8 w 13" name="T16"/>
                <a:gd fmla="*/ 1 h 9" name="T17"/>
                <a:gd fmla="*/ 6 w 13" name="T18"/>
                <a:gd fmla="*/ 1 h 9" name="T19"/>
                <a:gd fmla="*/ 6 w 13" name="T20"/>
                <a:gd fmla="*/ 2 h 9" name="T21"/>
                <a:gd fmla="*/ 8 w 13" name="T22"/>
                <a:gd fmla="*/ 3 h 9" name="T23"/>
                <a:gd fmla="*/ 8 w 13" name="T24"/>
                <a:gd fmla="*/ 5 h 9" name="T25"/>
                <a:gd fmla="*/ 10 w 13" name="T26"/>
                <a:gd fmla="*/ 6 h 9" name="T27"/>
                <a:gd fmla="*/ 10 w 13" name="T28"/>
                <a:gd fmla="*/ 7 h 9" name="T29"/>
                <a:gd fmla="*/ 8 w 13" name="T30"/>
                <a:gd fmla="*/ 7 h 9" name="T31"/>
                <a:gd fmla="*/ 6 w 13" name="T32"/>
                <a:gd fmla="*/ 7 h 9" name="T33"/>
                <a:gd fmla="*/ 4 w 13" name="T34"/>
                <a:gd fmla="*/ 7 h 9" name="T35"/>
                <a:gd fmla="*/ 4 w 13" name="T36"/>
                <a:gd fmla="*/ 6 h 9" name="T37"/>
                <a:gd fmla="*/ 2 w 13" name="T38"/>
                <a:gd fmla="*/ 6 h 9" name="T39"/>
                <a:gd fmla="*/ 0 w 13" name="T40"/>
                <a:gd fmla="*/ 7 h 9" name="T41"/>
                <a:gd fmla="*/ 2 w 13" name="T42"/>
                <a:gd fmla="*/ 8 h 9" name="T43"/>
                <a:gd fmla="*/ 3 w 13" name="T44"/>
                <a:gd fmla="*/ 9 h 9" name="T45"/>
                <a:gd fmla="*/ 4 w 13" name="T46"/>
                <a:gd fmla="*/ 8 h 9" name="T47"/>
                <a:gd fmla="*/ 7 w 13" name="T48"/>
                <a:gd fmla="*/ 8 h 9" name="T49"/>
                <a:gd fmla="*/ 10 w 13" name="T50"/>
                <a:gd fmla="*/ 8 h 9" name="T51"/>
                <a:gd fmla="*/ 11 w 13" name="T52"/>
                <a:gd fmla="*/ 9 h 9" name="T53"/>
                <a:gd fmla="*/ 8 w 13" name="T54"/>
                <a:gd fmla="*/ 0 h 9" name="T55"/>
                <a:gd fmla="*/ 8 w 13" name="T56"/>
                <a:gd fmla="*/ 1 h 9" name="T57"/>
                <a:gd fmla="*/ 6 w 13" name="T58"/>
                <a:gd fmla="*/ 5 h 9" name="T59"/>
                <a:gd fmla="*/ 8 w 13" name="T60"/>
                <a:gd fmla="*/ 5 h 9" name="T61"/>
                <a:gd fmla="*/ 7 w 13" name="T62"/>
                <a:gd fmla="*/ 6 h 9"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 w="13">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58" name="Freeform 166"/>
            <p:cNvSpPr>
              <a:spLocks noEditPoints="1"/>
            </p:cNvSpPr>
            <p:nvPr/>
          </p:nvSpPr>
          <p:spPr bwMode="auto">
            <a:xfrm>
              <a:off x="2530337" y="2714068"/>
              <a:ext cx="223874" cy="75912"/>
            </a:xfrm>
            <a:custGeom>
              <a:gdLst>
                <a:gd fmla="*/ 37 w 174" name="T0"/>
                <a:gd fmla="*/ 22 h 59" name="T1"/>
                <a:gd fmla="*/ 33 w 174" name="T2"/>
                <a:gd fmla="*/ 29 h 59" name="T3"/>
                <a:gd fmla="*/ 33 w 174" name="T4"/>
                <a:gd fmla="*/ 29 h 59" name="T5"/>
                <a:gd fmla="*/ 33 w 174" name="T6"/>
                <a:gd fmla="*/ 26 h 59" name="T7"/>
                <a:gd fmla="*/ 11 w 174" name="T8"/>
                <a:gd fmla="*/ 18 h 59" name="T9"/>
                <a:gd fmla="*/ 7 w 174" name="T10"/>
                <a:gd fmla="*/ 18 h 59" name="T11"/>
                <a:gd fmla="*/ 0 w 174" name="T12"/>
                <a:gd fmla="*/ 22 h 59" name="T13"/>
                <a:gd fmla="*/ 7 w 174" name="T14"/>
                <a:gd fmla="*/ 22 h 59" name="T15"/>
                <a:gd fmla="*/ 15 w 174" name="T16"/>
                <a:gd fmla="*/ 22 h 59" name="T17"/>
                <a:gd fmla="*/ 22 w 174" name="T18"/>
                <a:gd fmla="*/ 18 h 59" name="T19"/>
                <a:gd fmla="*/ 33 w 174" name="T20"/>
                <a:gd fmla="*/ 11 h 59" name="T21"/>
                <a:gd fmla="*/ 44 w 174" name="T22"/>
                <a:gd fmla="*/ 11 h 59" name="T23"/>
                <a:gd fmla="*/ 56 w 174" name="T24"/>
                <a:gd fmla="*/ 14 h 59" name="T25"/>
                <a:gd fmla="*/ 48 w 174" name="T26"/>
                <a:gd fmla="*/ 14 h 59" name="T27"/>
                <a:gd fmla="*/ 63 w 174" name="T28"/>
                <a:gd fmla="*/ 18 h 59" name="T29"/>
                <a:gd fmla="*/ 70 w 174" name="T30"/>
                <a:gd fmla="*/ 22 h 59" name="T31"/>
                <a:gd fmla="*/ 78 w 174" name="T32"/>
                <a:gd fmla="*/ 22 h 59" name="T33"/>
                <a:gd fmla="*/ 89 w 174" name="T34"/>
                <a:gd fmla="*/ 26 h 59" name="T35"/>
                <a:gd fmla="*/ 96 w 174" name="T36"/>
                <a:gd fmla="*/ 26 h 59" name="T37"/>
                <a:gd fmla="*/ 104 w 174" name="T38"/>
                <a:gd fmla="*/ 26 h 59" name="T39"/>
                <a:gd fmla="*/ 115 w 174" name="T40"/>
                <a:gd fmla="*/ 40 h 59" name="T41"/>
                <a:gd fmla="*/ 126 w 174" name="T42"/>
                <a:gd fmla="*/ 44 h 59" name="T43"/>
                <a:gd fmla="*/ 130 w 174" name="T44"/>
                <a:gd fmla="*/ 48 h 59" name="T45"/>
                <a:gd fmla="*/ 118 w 174" name="T46"/>
                <a:gd fmla="*/ 55 h 59" name="T47"/>
                <a:gd fmla="*/ 130 w 174" name="T48"/>
                <a:gd fmla="*/ 55 h 59" name="T49"/>
                <a:gd fmla="*/ 148 w 174" name="T50"/>
                <a:gd fmla="*/ 59 h 59" name="T51"/>
                <a:gd fmla="*/ 159 w 174" name="T52"/>
                <a:gd fmla="*/ 55 h 59" name="T53"/>
                <a:gd fmla="*/ 174 w 174" name="T54"/>
                <a:gd fmla="*/ 51 h 59" name="T55"/>
                <a:gd fmla="*/ 170 w 174" name="T56"/>
                <a:gd fmla="*/ 48 h 59" name="T57"/>
                <a:gd fmla="*/ 152 w 174" name="T58"/>
                <a:gd fmla="*/ 40 h 59" name="T59"/>
                <a:gd fmla="*/ 152 w 174" name="T60"/>
                <a:gd fmla="*/ 37 h 59" name="T61"/>
                <a:gd fmla="*/ 144 w 174" name="T62"/>
                <a:gd fmla="*/ 37 h 59" name="T63"/>
                <a:gd fmla="*/ 137 w 174" name="T64"/>
                <a:gd fmla="*/ 29 h 59" name="T65"/>
                <a:gd fmla="*/ 126 w 174" name="T66"/>
                <a:gd fmla="*/ 29 h 59" name="T67"/>
                <a:gd fmla="*/ 126 w 174" name="T68"/>
                <a:gd fmla="*/ 29 h 59" name="T69"/>
                <a:gd fmla="*/ 111 w 174" name="T70"/>
                <a:gd fmla="*/ 22 h 59" name="T71"/>
                <a:gd fmla="*/ 96 w 174" name="T72"/>
                <a:gd fmla="*/ 14 h 59" name="T73"/>
                <a:gd fmla="*/ 89 w 174" name="T74"/>
                <a:gd fmla="*/ 7 h 59" name="T75"/>
                <a:gd fmla="*/ 70 w 174" name="T76"/>
                <a:gd fmla="*/ 3 h 59" name="T77"/>
                <a:gd fmla="*/ 59 w 174" name="T78"/>
                <a:gd fmla="*/ 3 h 59" name="T79"/>
                <a:gd fmla="*/ 41 w 174" name="T80"/>
                <a:gd fmla="*/ 3 h 59" name="T81"/>
                <a:gd fmla="*/ 22 w 174" name="T82"/>
                <a:gd fmla="*/ 7 h 59" name="T83"/>
                <a:gd fmla="*/ 11 w 174" name="T84"/>
                <a:gd fmla="*/ 14 h 59"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59" w="174">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59" name="Freeform 167"/>
            <p:cNvSpPr>
              <a:spLocks noEditPoints="1"/>
            </p:cNvSpPr>
            <p:nvPr/>
          </p:nvSpPr>
          <p:spPr bwMode="auto">
            <a:xfrm>
              <a:off x="2668005" y="2636870"/>
              <a:ext cx="119657" cy="128663"/>
            </a:xfrm>
            <a:custGeom>
              <a:gdLst>
                <a:gd fmla="*/ 89 w 93" name="T0"/>
                <a:gd fmla="*/ 89 h 100" name="T1"/>
                <a:gd fmla="*/ 78 w 93" name="T2"/>
                <a:gd fmla="*/ 100 h 100" name="T3"/>
                <a:gd fmla="*/ 89 w 93" name="T4"/>
                <a:gd fmla="*/ 93 h 100" name="T5"/>
                <a:gd fmla="*/ 82 w 93" name="T6"/>
                <a:gd fmla="*/ 93 h 100" name="T7"/>
                <a:gd fmla="*/ 78 w 93" name="T8"/>
                <a:gd fmla="*/ 100 h 100" name="T9"/>
                <a:gd fmla="*/ 93 w 93" name="T10"/>
                <a:gd fmla="*/ 78 h 100" name="T11"/>
                <a:gd fmla="*/ 86 w 93" name="T12"/>
                <a:gd fmla="*/ 78 h 100" name="T13"/>
                <a:gd fmla="*/ 78 w 93" name="T14"/>
                <a:gd fmla="*/ 67 h 100" name="T15"/>
                <a:gd fmla="*/ 71 w 93" name="T16"/>
                <a:gd fmla="*/ 74 h 100" name="T17"/>
                <a:gd fmla="*/ 71 w 93" name="T18"/>
                <a:gd fmla="*/ 78 h 100" name="T19"/>
                <a:gd fmla="*/ 78 w 93" name="T20"/>
                <a:gd fmla="*/ 67 h 100" name="T21"/>
                <a:gd fmla="*/ 71 w 93" name="T22"/>
                <a:gd fmla="*/ 67 h 100" name="T23"/>
                <a:gd fmla="*/ 67 w 93" name="T24"/>
                <a:gd fmla="*/ 67 h 100" name="T25"/>
                <a:gd fmla="*/ 56 w 93" name="T26"/>
                <a:gd fmla="*/ 52 h 100" name="T27"/>
                <a:gd fmla="*/ 60 w 93" name="T28"/>
                <a:gd fmla="*/ 67 h 100" name="T29"/>
                <a:gd fmla="*/ 56 w 93" name="T30"/>
                <a:gd fmla="*/ 60 h 100" name="T31"/>
                <a:gd fmla="*/ 56 w 93" name="T32"/>
                <a:gd fmla="*/ 52 h 100" name="T33"/>
                <a:gd fmla="*/ 41 w 93" name="T34"/>
                <a:gd fmla="*/ 56 h 100" name="T35"/>
                <a:gd fmla="*/ 41 w 93" name="T36"/>
                <a:gd fmla="*/ 52 h 100" name="T37"/>
                <a:gd fmla="*/ 67 w 93" name="T38"/>
                <a:gd fmla="*/ 52 h 100" name="T39"/>
                <a:gd fmla="*/ 67 w 93" name="T40"/>
                <a:gd fmla="*/ 45 h 100" name="T41"/>
                <a:gd fmla="*/ 52 w 93" name="T42"/>
                <a:gd fmla="*/ 41 h 100" name="T43"/>
                <a:gd fmla="*/ 52 w 93" name="T44"/>
                <a:gd fmla="*/ 48 h 100" name="T45"/>
                <a:gd fmla="*/ 56 w 93" name="T46"/>
                <a:gd fmla="*/ 45 h 100" name="T47"/>
                <a:gd fmla="*/ 52 w 93" name="T48"/>
                <a:gd fmla="*/ 37 h 100" name="T49"/>
                <a:gd fmla="*/ 45 w 93" name="T50"/>
                <a:gd fmla="*/ 30 h 100" name="T51"/>
                <a:gd fmla="*/ 41 w 93" name="T52"/>
                <a:gd fmla="*/ 34 h 100" name="T53"/>
                <a:gd fmla="*/ 41 w 93" name="T54"/>
                <a:gd fmla="*/ 30 h 100" name="T55"/>
                <a:gd fmla="*/ 37 w 93" name="T56"/>
                <a:gd fmla="*/ 26 h 100" name="T57"/>
                <a:gd fmla="*/ 30 w 93" name="T58"/>
                <a:gd fmla="*/ 4 h 100" name="T59"/>
                <a:gd fmla="*/ 34 w 93" name="T60"/>
                <a:gd fmla="*/ 11 h 100" name="T61"/>
                <a:gd fmla="*/ 26 w 93" name="T62"/>
                <a:gd fmla="*/ 19 h 100" name="T63"/>
                <a:gd fmla="*/ 30 w 93" name="T64"/>
                <a:gd fmla="*/ 8 h 100" name="T65"/>
                <a:gd fmla="*/ 19 w 93" name="T66"/>
                <a:gd fmla="*/ 0 h 100" name="T67"/>
                <a:gd fmla="*/ 4 w 93" name="T68"/>
                <a:gd fmla="*/ 4 h 100" name="T69"/>
                <a:gd fmla="*/ 15 w 93" name="T70"/>
                <a:gd fmla="*/ 0 h 100" name="T71"/>
                <a:gd fmla="*/ 15 w 93" name="T72"/>
                <a:gd fmla="*/ 4 h 100" name="T73"/>
                <a:gd fmla="*/ 0 w 93" name="T74"/>
                <a:gd fmla="*/ 4 h 100" name="T75"/>
                <a:gd fmla="*/ 26 w 93" name="T76"/>
                <a:gd fmla="*/ 30 h 100" name="T77"/>
                <a:gd fmla="*/ 23 w 93" name="T78"/>
                <a:gd fmla="*/ 34 h 100" name="T79"/>
                <a:gd fmla="*/ 15 w 93" name="T80"/>
                <a:gd fmla="*/ 45 h 100" name="T81"/>
                <a:gd fmla="*/ 15 w 93" name="T82"/>
                <a:gd fmla="*/ 45 h 100" name="T83"/>
                <a:gd fmla="*/ 15 w 93" name="T84"/>
                <a:gd fmla="*/ 45 h 100" name="T85"/>
                <a:gd fmla="*/ 11 w 93" name="T86"/>
                <a:gd fmla="*/ 45 h 100" name="T87"/>
                <a:gd fmla="*/ 15 w 93" name="T88"/>
                <a:gd fmla="*/ 34 h 100" name="T89"/>
                <a:gd fmla="*/ 11 w 93" name="T90"/>
                <a:gd fmla="*/ 34 h 100" name="T91"/>
                <a:gd fmla="*/ 11 w 93" name="T92"/>
                <a:gd fmla="*/ 37 h 100" name="T93"/>
                <a:gd fmla="*/ 19 w 93" name="T94"/>
                <a:gd fmla="*/ 45 h 100" name="T95"/>
                <a:gd fmla="*/ 15 w 93" name="T96"/>
                <a:gd fmla="*/ 56 h 100" name="T97"/>
                <a:gd fmla="*/ 19 w 93" name="T98"/>
                <a:gd fmla="*/ 48 h 100"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00" w="93">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60" name="Freeform 169"/>
            <p:cNvSpPr/>
            <p:nvPr/>
          </p:nvSpPr>
          <p:spPr bwMode="auto">
            <a:xfrm>
              <a:off x="2558641" y="2990694"/>
              <a:ext cx="119657" cy="47606"/>
            </a:xfrm>
            <a:custGeom>
              <a:gdLst>
                <a:gd fmla="*/ 82 w 93" name="T0"/>
                <a:gd fmla="*/ 33 h 37" name="T1"/>
                <a:gd fmla="*/ 74 w 93" name="T2"/>
                <a:gd fmla="*/ 26 h 37" name="T3"/>
                <a:gd fmla="*/ 78 w 93" name="T4"/>
                <a:gd fmla="*/ 18 h 37" name="T5"/>
                <a:gd fmla="*/ 82 w 93" name="T6"/>
                <a:gd fmla="*/ 18 h 37" name="T7"/>
                <a:gd fmla="*/ 78 w 93" name="T8"/>
                <a:gd fmla="*/ 15 h 37" name="T9"/>
                <a:gd fmla="*/ 78 w 93" name="T10"/>
                <a:gd fmla="*/ 18 h 37" name="T11"/>
                <a:gd fmla="*/ 74 w 93" name="T12"/>
                <a:gd fmla="*/ 15 h 37" name="T13"/>
                <a:gd fmla="*/ 67 w 93" name="T14"/>
                <a:gd fmla="*/ 11 h 37" name="T15"/>
                <a:gd fmla="*/ 63 w 93" name="T16"/>
                <a:gd fmla="*/ 7 h 37" name="T17"/>
                <a:gd fmla="*/ 56 w 93" name="T18"/>
                <a:gd fmla="*/ 11 h 37" name="T19"/>
                <a:gd fmla="*/ 56 w 93" name="T20"/>
                <a:gd fmla="*/ 15 h 37" name="T21"/>
                <a:gd fmla="*/ 52 w 93" name="T22"/>
                <a:gd fmla="*/ 18 h 37" name="T23"/>
                <a:gd fmla="*/ 41 w 93" name="T24"/>
                <a:gd fmla="*/ 22 h 37" name="T25"/>
                <a:gd fmla="*/ 45 w 93" name="T26"/>
                <a:gd fmla="*/ 26 h 37" name="T27"/>
                <a:gd fmla="*/ 48 w 93" name="T28"/>
                <a:gd fmla="*/ 29 h 37" name="T29"/>
                <a:gd fmla="*/ 48 w 93" name="T30"/>
                <a:gd fmla="*/ 33 h 37" name="T31"/>
                <a:gd fmla="*/ 41 w 93" name="T32"/>
                <a:gd fmla="*/ 33 h 37" name="T33"/>
                <a:gd fmla="*/ 34 w 93" name="T34"/>
                <a:gd fmla="*/ 37 h 37" name="T35"/>
                <a:gd fmla="*/ 34 w 93" name="T36"/>
                <a:gd fmla="*/ 33 h 37" name="T37"/>
                <a:gd fmla="*/ 34 w 93" name="T38"/>
                <a:gd fmla="*/ 29 h 37" name="T39"/>
                <a:gd fmla="*/ 30 w 93" name="T40"/>
                <a:gd fmla="*/ 26 h 37" name="T41"/>
                <a:gd fmla="*/ 30 w 93" name="T42"/>
                <a:gd fmla="*/ 29 h 37" name="T43"/>
                <a:gd fmla="*/ 26 w 93" name="T44"/>
                <a:gd fmla="*/ 29 h 37" name="T45"/>
                <a:gd fmla="*/ 22 w 93" name="T46"/>
                <a:gd fmla="*/ 26 h 37" name="T47"/>
                <a:gd fmla="*/ 15 w 93" name="T48"/>
                <a:gd fmla="*/ 22 h 37" name="T49"/>
                <a:gd fmla="*/ 15 w 93" name="T50"/>
                <a:gd fmla="*/ 18 h 37" name="T51"/>
                <a:gd fmla="*/ 11 w 93" name="T52"/>
                <a:gd fmla="*/ 18 h 37" name="T53"/>
                <a:gd fmla="*/ 4 w 93" name="T54"/>
                <a:gd fmla="*/ 18 h 37" name="T55"/>
                <a:gd fmla="*/ 4 w 93" name="T56"/>
                <a:gd fmla="*/ 18 h 37" name="T57"/>
                <a:gd fmla="*/ 4 w 93" name="T58"/>
                <a:gd fmla="*/ 15 h 37" name="T59"/>
                <a:gd fmla="*/ 4 w 93" name="T60"/>
                <a:gd fmla="*/ 11 h 37" name="T61"/>
                <a:gd fmla="*/ 0 w 93" name="T62"/>
                <a:gd fmla="*/ 7 h 37" name="T63"/>
                <a:gd fmla="*/ 4 w 93" name="T64"/>
                <a:gd fmla="*/ 3 h 37" name="T65"/>
                <a:gd fmla="*/ 8 w 93" name="T66"/>
                <a:gd fmla="*/ 0 h 37" name="T67"/>
                <a:gd fmla="*/ 11 w 93" name="T68"/>
                <a:gd fmla="*/ 3 h 37" name="T69"/>
                <a:gd fmla="*/ 15 w 93" name="T70"/>
                <a:gd fmla="*/ 7 h 37" name="T71"/>
                <a:gd fmla="*/ 15 w 93" name="T72"/>
                <a:gd fmla="*/ 7 h 37" name="T73"/>
                <a:gd fmla="*/ 15 w 93" name="T74"/>
                <a:gd fmla="*/ 7 h 37" name="T75"/>
                <a:gd fmla="*/ 19 w 93" name="T76"/>
                <a:gd fmla="*/ 11 h 37" name="T77"/>
                <a:gd fmla="*/ 19 w 93" name="T78"/>
                <a:gd fmla="*/ 7 h 37" name="T79"/>
                <a:gd fmla="*/ 22 w 93" name="T80"/>
                <a:gd fmla="*/ 7 h 37" name="T81"/>
                <a:gd fmla="*/ 34 w 93" name="T82"/>
                <a:gd fmla="*/ 11 h 37" name="T83"/>
                <a:gd fmla="*/ 37 w 93" name="T84"/>
                <a:gd fmla="*/ 7 h 37" name="T85"/>
                <a:gd fmla="*/ 56 w 93" name="T86"/>
                <a:gd fmla="*/ 3 h 37" name="T87"/>
                <a:gd fmla="*/ 59 w 93" name="T88"/>
                <a:gd fmla="*/ 0 h 37" name="T89"/>
                <a:gd fmla="*/ 63 w 93" name="T90"/>
                <a:gd fmla="*/ 3 h 37" name="T91"/>
                <a:gd fmla="*/ 74 w 93" name="T92"/>
                <a:gd fmla="*/ 3 h 37" name="T93"/>
                <a:gd fmla="*/ 85 w 93" name="T94"/>
                <a:gd fmla="*/ 7 h 37" name="T95"/>
                <a:gd fmla="*/ 89 w 93" name="T96"/>
                <a:gd fmla="*/ 11 h 37" name="T97"/>
                <a:gd fmla="*/ 93 w 93" name="T98"/>
                <a:gd fmla="*/ 15 h 37" name="T99"/>
                <a:gd fmla="*/ 93 w 93" name="T100"/>
                <a:gd fmla="*/ 18 h 37" name="T101"/>
                <a:gd fmla="*/ 89 w 93" name="T102"/>
                <a:gd fmla="*/ 26 h 37" name="T103"/>
                <a:gd fmla="*/ 85 w 93" name="T104"/>
                <a:gd fmla="*/ 29 h 37" name="T105"/>
                <a:gd fmla="*/ 82 w 93" name="T106"/>
                <a:gd fmla="*/ 37 h 37"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37" w="93">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61" name="Freeform 170"/>
            <p:cNvSpPr/>
            <p:nvPr/>
          </p:nvSpPr>
          <p:spPr bwMode="auto">
            <a:xfrm>
              <a:off x="2496883" y="2957241"/>
              <a:ext cx="72051" cy="61758"/>
            </a:xfrm>
            <a:custGeom>
              <a:gdLst>
                <a:gd fmla="*/ 52 w 56" name="T0"/>
                <a:gd fmla="*/ 44 h 48" name="T1"/>
                <a:gd fmla="*/ 52 w 56" name="T2"/>
                <a:gd fmla="*/ 44 h 48" name="T3"/>
                <a:gd fmla="*/ 52 w 56" name="T4"/>
                <a:gd fmla="*/ 48 h 48" name="T5"/>
                <a:gd fmla="*/ 48 w 56" name="T6"/>
                <a:gd fmla="*/ 48 h 48" name="T7"/>
                <a:gd fmla="*/ 45 w 56" name="T8"/>
                <a:gd fmla="*/ 48 h 48" name="T9"/>
                <a:gd fmla="*/ 41 w 56" name="T10"/>
                <a:gd fmla="*/ 41 h 48" name="T11"/>
                <a:gd fmla="*/ 41 w 56" name="T12"/>
                <a:gd fmla="*/ 41 h 48" name="T13"/>
                <a:gd fmla="*/ 41 w 56" name="T14"/>
                <a:gd fmla="*/ 41 h 48" name="T15"/>
                <a:gd fmla="*/ 45 w 56" name="T16"/>
                <a:gd fmla="*/ 48 h 48" name="T17"/>
                <a:gd fmla="*/ 41 w 56" name="T18"/>
                <a:gd fmla="*/ 44 h 48" name="T19"/>
                <a:gd fmla="*/ 33 w 56" name="T20"/>
                <a:gd fmla="*/ 41 h 48" name="T21"/>
                <a:gd fmla="*/ 37 w 56" name="T22"/>
                <a:gd fmla="*/ 37 h 48" name="T23"/>
                <a:gd fmla="*/ 33 w 56" name="T24"/>
                <a:gd fmla="*/ 33 h 48" name="T25"/>
                <a:gd fmla="*/ 26 w 56" name="T26"/>
                <a:gd fmla="*/ 29 h 48" name="T27"/>
                <a:gd fmla="*/ 22 w 56" name="T28"/>
                <a:gd fmla="*/ 26 h 48" name="T29"/>
                <a:gd fmla="*/ 19 w 56" name="T30"/>
                <a:gd fmla="*/ 18 h 48" name="T31"/>
                <a:gd fmla="*/ 15 w 56" name="T32"/>
                <a:gd fmla="*/ 15 h 48" name="T33"/>
                <a:gd fmla="*/ 11 w 56" name="T34"/>
                <a:gd fmla="*/ 18 h 48" name="T35"/>
                <a:gd fmla="*/ 19 w 56" name="T36"/>
                <a:gd fmla="*/ 26 h 48" name="T37"/>
                <a:gd fmla="*/ 15 w 56" name="T38"/>
                <a:gd fmla="*/ 26 h 48" name="T39"/>
                <a:gd fmla="*/ 11 w 56" name="T40"/>
                <a:gd fmla="*/ 22 h 48" name="T41"/>
                <a:gd fmla="*/ 0 w 56" name="T42"/>
                <a:gd fmla="*/ 18 h 48" name="T43"/>
                <a:gd fmla="*/ 4 w 56" name="T44"/>
                <a:gd fmla="*/ 15 h 48" name="T45"/>
                <a:gd fmla="*/ 4 w 56" name="T46"/>
                <a:gd fmla="*/ 7 h 48" name="T47"/>
                <a:gd fmla="*/ 0 w 56" name="T48"/>
                <a:gd fmla="*/ 7 h 48" name="T49"/>
                <a:gd fmla="*/ 4 w 56" name="T50"/>
                <a:gd fmla="*/ 3 h 48" name="T51"/>
                <a:gd fmla="*/ 4 w 56" name="T52"/>
                <a:gd fmla="*/ 3 h 48" name="T53"/>
                <a:gd fmla="*/ 11 w 56" name="T54"/>
                <a:gd fmla="*/ 0 h 48" name="T55"/>
                <a:gd fmla="*/ 22 w 56" name="T56"/>
                <a:gd fmla="*/ 3 h 48" name="T57"/>
                <a:gd fmla="*/ 26 w 56" name="T58"/>
                <a:gd fmla="*/ 3 h 48" name="T59"/>
                <a:gd fmla="*/ 30 w 56" name="T60"/>
                <a:gd fmla="*/ 7 h 48" name="T61"/>
                <a:gd fmla="*/ 33 w 56" name="T62"/>
                <a:gd fmla="*/ 7 h 48" name="T63"/>
                <a:gd fmla="*/ 37 w 56" name="T64"/>
                <a:gd fmla="*/ 11 h 48" name="T65"/>
                <a:gd fmla="*/ 41 w 56" name="T66"/>
                <a:gd fmla="*/ 7 h 48" name="T67"/>
                <a:gd fmla="*/ 41 w 56" name="T68"/>
                <a:gd fmla="*/ 11 h 48" name="T69"/>
                <a:gd fmla="*/ 45 w 56" name="T70"/>
                <a:gd fmla="*/ 18 h 48" name="T71"/>
                <a:gd fmla="*/ 48 w 56" name="T72"/>
                <a:gd fmla="*/ 22 h 48" name="T73"/>
                <a:gd fmla="*/ 52 w 56" name="T74"/>
                <a:gd fmla="*/ 26 h 48" name="T75"/>
                <a:gd fmla="*/ 56 w 56" name="T76"/>
                <a:gd fmla="*/ 26 h 48" name="T77"/>
                <a:gd fmla="*/ 52 w 56" name="T78"/>
                <a:gd fmla="*/ 29 h 48" name="T79"/>
                <a:gd fmla="*/ 48 w 56" name="T80"/>
                <a:gd fmla="*/ 33 h 48" name="T81"/>
                <a:gd fmla="*/ 52 w 56" name="T82"/>
                <a:gd fmla="*/ 37 h 48" name="T83"/>
                <a:gd fmla="*/ 52 w 56" name="T84"/>
                <a:gd fmla="*/ 41 h 48" name="T85"/>
                <a:gd fmla="*/ 52 w 56" name="T86"/>
                <a:gd fmla="*/ 44 h 48" name="T87"/>
                <a:gd fmla="*/ 52 w 56" name="T88"/>
                <a:gd fmla="*/ 44 h 48"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8" w="56">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a:noFill/>
            </a:ln>
          </p:spPr>
          <p:txBody>
            <a:bodyPr/>
            <a:lstStyle/>
            <a:p>
              <a:pPr defTabSz="685754" eaLnBrk="1" fontAlgn="auto" hangingPunct="1">
                <a:spcBef>
                  <a:spcPct val="0"/>
                </a:spcBef>
                <a:spcAft>
                  <a:spcPct val="0"/>
                </a:spcAft>
                <a:defRPr/>
              </a:pPr>
              <a:endParaRPr lang="en-US" sz="1350">
                <a:latin charset="0" panose="020b0604020202020204" pitchFamily="34" typeface="Arial"/>
                <a:ea typeface="+mn-ea"/>
              </a:endParaRPr>
            </a:p>
          </p:txBody>
        </p:sp>
        <p:sp>
          <p:nvSpPr>
            <p:cNvPr id="562" name="Freeform 171"/>
            <p:cNvSpPr/>
            <p:nvPr/>
          </p:nvSpPr>
          <p:spPr bwMode="auto">
            <a:xfrm>
              <a:off x="2463432" y="2885191"/>
              <a:ext cx="100357" cy="86205"/>
            </a:xfrm>
            <a:custGeom>
              <a:gdLst>
                <a:gd fmla="*/ 8 w 21" name="T0"/>
                <a:gd fmla="*/ 16 h 18" name="T1"/>
                <a:gd fmla="*/ 10 w 21" name="T2"/>
                <a:gd fmla="*/ 15 h 18" name="T3"/>
                <a:gd fmla="*/ 13 w 21" name="T4"/>
                <a:gd fmla="*/ 16 h 18" name="T5"/>
                <a:gd fmla="*/ 14 w 21" name="T6"/>
                <a:gd fmla="*/ 16 h 18" name="T7"/>
                <a:gd fmla="*/ 15 w 21" name="T8"/>
                <a:gd fmla="*/ 17 h 18" name="T9"/>
                <a:gd fmla="*/ 16 w 21" name="T10"/>
                <a:gd fmla="*/ 17 h 18" name="T11"/>
                <a:gd fmla="*/ 17 w 21" name="T12"/>
                <a:gd fmla="*/ 17 h 18" name="T13"/>
                <a:gd fmla="*/ 17 w 21" name="T14"/>
                <a:gd fmla="*/ 17 h 18" name="T15"/>
                <a:gd fmla="*/ 17 w 21" name="T16"/>
                <a:gd fmla="*/ 15 h 18" name="T17"/>
                <a:gd fmla="*/ 17 w 21" name="T18"/>
                <a:gd fmla="*/ 14 h 18" name="T19"/>
                <a:gd fmla="*/ 17 w 21" name="T20"/>
                <a:gd fmla="*/ 13 h 18" name="T21"/>
                <a:gd fmla="*/ 17 w 21" name="T22"/>
                <a:gd fmla="*/ 14 h 18" name="T23"/>
                <a:gd fmla="*/ 17 w 21" name="T24"/>
                <a:gd fmla="*/ 13 h 18" name="T25"/>
                <a:gd fmla="*/ 17 w 21" name="T26"/>
                <a:gd fmla="*/ 11 h 18" name="T27"/>
                <a:gd fmla="*/ 18 w 21" name="T28"/>
                <a:gd fmla="*/ 9 h 18" name="T29"/>
                <a:gd fmla="*/ 18 w 21" name="T30"/>
                <a:gd fmla="*/ 10 h 18" name="T31"/>
                <a:gd fmla="*/ 18 w 21" name="T32"/>
                <a:gd fmla="*/ 11 h 18" name="T33"/>
                <a:gd fmla="*/ 18 w 21" name="T34"/>
                <a:gd fmla="*/ 11 h 18" name="T35"/>
                <a:gd fmla="*/ 19 w 21" name="T36"/>
                <a:gd fmla="*/ 7 h 18" name="T37"/>
                <a:gd fmla="*/ 18 w 21" name="T38"/>
                <a:gd fmla="*/ 7 h 18" name="T39"/>
                <a:gd fmla="*/ 18 w 21" name="T40"/>
                <a:gd fmla="*/ 6 h 18" name="T41"/>
                <a:gd fmla="*/ 19 w 21" name="T42"/>
                <a:gd fmla="*/ 6 h 18" name="T43"/>
                <a:gd fmla="*/ 19 w 21" name="T44"/>
                <a:gd fmla="*/ 5 h 18" name="T45"/>
                <a:gd fmla="*/ 20 w 21" name="T46"/>
                <a:gd fmla="*/ 4 h 18" name="T47"/>
                <a:gd fmla="*/ 20 w 21" name="T48"/>
                <a:gd fmla="*/ 3 h 18" name="T49"/>
                <a:gd fmla="*/ 20 w 21" name="T50"/>
                <a:gd fmla="*/ 2 h 18" name="T51"/>
                <a:gd fmla="*/ 20 w 21" name="T52"/>
                <a:gd fmla="*/ 0 h 18" name="T53"/>
                <a:gd fmla="*/ 21 w 21" name="T54"/>
                <a:gd fmla="*/ 0 h 18" name="T55"/>
                <a:gd fmla="*/ 19 w 21" name="T56"/>
                <a:gd fmla="*/ 0 h 18" name="T57"/>
                <a:gd fmla="*/ 19 w 21" name="T58"/>
                <a:gd fmla="*/ 0 h 18" name="T59"/>
                <a:gd fmla="*/ 18 w 21" name="T60"/>
                <a:gd fmla="*/ 0 h 18" name="T61"/>
                <a:gd fmla="*/ 17 w 21" name="T62"/>
                <a:gd fmla="*/ 1 h 18" name="T63"/>
                <a:gd fmla="*/ 16 w 21" name="T64"/>
                <a:gd fmla="*/ 2 h 18" name="T65"/>
                <a:gd fmla="*/ 14 w 21" name="T66"/>
                <a:gd fmla="*/ 2 h 18" name="T67"/>
                <a:gd fmla="*/ 14 w 21" name="T68"/>
                <a:gd fmla="*/ 1 h 18" name="T69"/>
                <a:gd fmla="*/ 13 w 21" name="T70"/>
                <a:gd fmla="*/ 2 h 18" name="T71"/>
                <a:gd fmla="*/ 12 w 21" name="T72"/>
                <a:gd fmla="*/ 3 h 18" name="T73"/>
                <a:gd fmla="*/ 11 w 21" name="T74"/>
                <a:gd fmla="*/ 3 h 18" name="T75"/>
                <a:gd fmla="*/ 9 w 21" name="T76"/>
                <a:gd fmla="*/ 4 h 18" name="T77"/>
                <a:gd fmla="*/ 8 w 21" name="T78"/>
                <a:gd fmla="*/ 5 h 18" name="T79"/>
                <a:gd fmla="*/ 8 w 21" name="T80"/>
                <a:gd fmla="*/ 4 h 18" name="T81"/>
                <a:gd fmla="*/ 5 w 21" name="T82"/>
                <a:gd fmla="*/ 5 h 18" name="T83"/>
                <a:gd fmla="*/ 4 w 21" name="T84"/>
                <a:gd fmla="*/ 6 h 18" name="T85"/>
                <a:gd fmla="*/ 4 w 21" name="T86"/>
                <a:gd fmla="*/ 7 h 18" name="T87"/>
                <a:gd fmla="*/ 2 w 21" name="T88"/>
                <a:gd fmla="*/ 8 h 18" name="T89"/>
                <a:gd fmla="*/ 1 w 21" name="T90"/>
                <a:gd fmla="*/ 8 h 18" name="T91"/>
                <a:gd fmla="*/ 0 w 21" name="T92"/>
                <a:gd fmla="*/ 8 h 18" name="T93"/>
                <a:gd fmla="*/ 2 w 21" name="T94"/>
                <a:gd fmla="*/ 10 h 18" name="T95"/>
                <a:gd fmla="*/ 2 w 21" name="T96"/>
                <a:gd fmla="*/ 11 h 18" name="T97"/>
                <a:gd fmla="*/ 5 w 21" name="T98"/>
                <a:gd fmla="*/ 14 h 18" name="T99"/>
                <a:gd fmla="*/ 7 w 21" name="T100"/>
                <a:gd fmla="*/ 16 h 18"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8" w="21">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63" name="Freeform 172"/>
            <p:cNvSpPr/>
            <p:nvPr/>
          </p:nvSpPr>
          <p:spPr bwMode="auto">
            <a:xfrm>
              <a:off x="2420973" y="2862031"/>
              <a:ext cx="142816" cy="61758"/>
            </a:xfrm>
            <a:custGeom>
              <a:gdLst>
                <a:gd fmla="*/ 41 w 111" name="T0"/>
                <a:gd fmla="*/ 48 h 48" name="T1"/>
                <a:gd fmla="*/ 48 w 111" name="T2"/>
                <a:gd fmla="*/ 44 h 48" name="T3"/>
                <a:gd fmla="*/ 48 w 111" name="T4"/>
                <a:gd fmla="*/ 40 h 48" name="T5"/>
                <a:gd fmla="*/ 52 w 111" name="T6"/>
                <a:gd fmla="*/ 37 h 48" name="T7"/>
                <a:gd fmla="*/ 63 w 111" name="T8"/>
                <a:gd fmla="*/ 33 h 48" name="T9"/>
                <a:gd fmla="*/ 63 w 111" name="T10"/>
                <a:gd fmla="*/ 37 h 48" name="T11"/>
                <a:gd fmla="*/ 66 w 111" name="T12"/>
                <a:gd fmla="*/ 33 h 48" name="T13"/>
                <a:gd fmla="*/ 74 w 111" name="T14"/>
                <a:gd fmla="*/ 29 h 48" name="T15"/>
                <a:gd fmla="*/ 78 w 111" name="T16"/>
                <a:gd fmla="*/ 29 h 48" name="T17"/>
                <a:gd fmla="*/ 81 w 111" name="T18"/>
                <a:gd fmla="*/ 26 h 48" name="T19"/>
                <a:gd fmla="*/ 85 w 111" name="T20"/>
                <a:gd fmla="*/ 22 h 48" name="T21"/>
                <a:gd fmla="*/ 85 w 111" name="T22"/>
                <a:gd fmla="*/ 26 h 48" name="T23"/>
                <a:gd fmla="*/ 92 w 111" name="T24"/>
                <a:gd fmla="*/ 26 h 48" name="T25"/>
                <a:gd fmla="*/ 96 w 111" name="T26"/>
                <a:gd fmla="*/ 22 h 48" name="T27"/>
                <a:gd fmla="*/ 100 w 111" name="T28"/>
                <a:gd fmla="*/ 18 h 48" name="T29"/>
                <a:gd fmla="*/ 104 w 111" name="T30"/>
                <a:gd fmla="*/ 18 h 48" name="T31"/>
                <a:gd fmla="*/ 104 w 111" name="T32"/>
                <a:gd fmla="*/ 18 h 48" name="T33"/>
                <a:gd fmla="*/ 111 w 111" name="T34"/>
                <a:gd fmla="*/ 18 h 48" name="T35"/>
                <a:gd fmla="*/ 111 w 111" name="T36"/>
                <a:gd fmla="*/ 14 h 48" name="T37"/>
                <a:gd fmla="*/ 104 w 111" name="T38"/>
                <a:gd fmla="*/ 11 h 48" name="T39"/>
                <a:gd fmla="*/ 104 w 111" name="T40"/>
                <a:gd fmla="*/ 14 h 48" name="T41"/>
                <a:gd fmla="*/ 96 w 111" name="T42"/>
                <a:gd fmla="*/ 14 h 48" name="T43"/>
                <a:gd fmla="*/ 89 w 111" name="T44"/>
                <a:gd fmla="*/ 11 h 48" name="T45"/>
                <a:gd fmla="*/ 89 w 111" name="T46"/>
                <a:gd fmla="*/ 11 h 48" name="T47"/>
                <a:gd fmla="*/ 89 w 111" name="T48"/>
                <a:gd fmla="*/ 7 h 48" name="T49"/>
                <a:gd fmla="*/ 96 w 111" name="T50"/>
                <a:gd fmla="*/ 7 h 48" name="T51"/>
                <a:gd fmla="*/ 100 w 111" name="T52"/>
                <a:gd fmla="*/ 11 h 48" name="T53"/>
                <a:gd fmla="*/ 92 w 111" name="T54"/>
                <a:gd fmla="*/ 7 h 48" name="T55"/>
                <a:gd fmla="*/ 89 w 111" name="T56"/>
                <a:gd fmla="*/ 7 h 48" name="T57"/>
                <a:gd fmla="*/ 85 w 111" name="T58"/>
                <a:gd fmla="*/ 7 h 48" name="T59"/>
                <a:gd fmla="*/ 74 w 111" name="T60"/>
                <a:gd fmla="*/ 3 h 48" name="T61"/>
                <a:gd fmla="*/ 63 w 111" name="T62"/>
                <a:gd fmla="*/ 0 h 48" name="T63"/>
                <a:gd fmla="*/ 59 w 111" name="T64"/>
                <a:gd fmla="*/ 3 h 48" name="T65"/>
                <a:gd fmla="*/ 59 w 111" name="T66"/>
                <a:gd fmla="*/ 3 h 48" name="T67"/>
                <a:gd fmla="*/ 55 w 111" name="T68"/>
                <a:gd fmla="*/ 3 h 48" name="T69"/>
                <a:gd fmla="*/ 41 w 111" name="T70"/>
                <a:gd fmla="*/ 3 h 48" name="T71"/>
                <a:gd fmla="*/ 29 w 111" name="T72"/>
                <a:gd fmla="*/ 7 h 48" name="T73"/>
                <a:gd fmla="*/ 26 w 111" name="T74"/>
                <a:gd fmla="*/ 7 h 48" name="T75"/>
                <a:gd fmla="*/ 22 w 111" name="T76"/>
                <a:gd fmla="*/ 11 h 48" name="T77"/>
                <a:gd fmla="*/ 15 w 111" name="T78"/>
                <a:gd fmla="*/ 14 h 48" name="T79"/>
                <a:gd fmla="*/ 7 w 111" name="T80"/>
                <a:gd fmla="*/ 18 h 48" name="T81"/>
                <a:gd fmla="*/ 7 w 111" name="T82"/>
                <a:gd fmla="*/ 26 h 48" name="T83"/>
                <a:gd fmla="*/ 4 w 111" name="T84"/>
                <a:gd fmla="*/ 29 h 48" name="T85"/>
                <a:gd fmla="*/ 4 w 111" name="T86"/>
                <a:gd fmla="*/ 29 h 48" name="T87"/>
                <a:gd fmla="*/ 4 w 111" name="T88"/>
                <a:gd fmla="*/ 40 h 48" name="T89"/>
                <a:gd fmla="*/ 11 w 111" name="T90"/>
                <a:gd fmla="*/ 44 h 48" name="T91"/>
                <a:gd fmla="*/ 15 w 111" name="T92"/>
                <a:gd fmla="*/ 44 h 48" name="T93"/>
                <a:gd fmla="*/ 15 w 111" name="T94"/>
                <a:gd fmla="*/ 44 h 48" name="T95"/>
                <a:gd fmla="*/ 18 w 111" name="T96"/>
                <a:gd fmla="*/ 48 h 48" name="T97"/>
                <a:gd fmla="*/ 29 w 111" name="T98"/>
                <a:gd fmla="*/ 48 h 48" name="T99"/>
                <a:gd fmla="*/ 29 w 111" name="T100"/>
                <a:gd fmla="*/ 44 h 48" name="T101"/>
                <a:gd fmla="*/ 33 w 111" name="T102"/>
                <a:gd fmla="*/ 44 h 48" name="T103"/>
                <a:gd fmla="*/ 37 w 111" name="T104"/>
                <a:gd fmla="*/ 44 h 48" name="T105"/>
                <a:gd fmla="*/ 37 w 111" name="T106"/>
                <a:gd fmla="*/ 44 h 48" name="T107"/>
                <a:gd fmla="*/ 37 w 111" name="T108"/>
                <a:gd fmla="*/ 48 h 48"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48" w="110">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64" name="Freeform 173"/>
            <p:cNvSpPr/>
            <p:nvPr/>
          </p:nvSpPr>
          <p:spPr bwMode="auto">
            <a:xfrm>
              <a:off x="2410678" y="2895484"/>
              <a:ext cx="52752" cy="28306"/>
            </a:xfrm>
            <a:custGeom>
              <a:gdLst>
                <a:gd fmla="*/ 15 w 41" name="T0"/>
                <a:gd fmla="*/ 0 h 22" name="T1"/>
                <a:gd fmla="*/ 19 w 41" name="T2"/>
                <a:gd fmla="*/ 0 h 22" name="T3"/>
                <a:gd fmla="*/ 19 w 41" name="T4"/>
                <a:gd fmla="*/ 3 h 22" name="T5"/>
                <a:gd fmla="*/ 19 w 41" name="T6"/>
                <a:gd fmla="*/ 3 h 22" name="T7"/>
                <a:gd fmla="*/ 23 w 41" name="T8"/>
                <a:gd fmla="*/ 3 h 22" name="T9"/>
                <a:gd fmla="*/ 26 w 41" name="T10"/>
                <a:gd fmla="*/ 3 h 22" name="T11"/>
                <a:gd fmla="*/ 26 w 41" name="T12"/>
                <a:gd fmla="*/ 3 h 22" name="T13"/>
                <a:gd fmla="*/ 30 w 41" name="T14"/>
                <a:gd fmla="*/ 7 h 22" name="T15"/>
                <a:gd fmla="*/ 30 w 41" name="T16"/>
                <a:gd fmla="*/ 7 h 22" name="T17"/>
                <a:gd fmla="*/ 34 w 41" name="T18"/>
                <a:gd fmla="*/ 11 h 22" name="T19"/>
                <a:gd fmla="*/ 34 w 41" name="T20"/>
                <a:gd fmla="*/ 7 h 22" name="T21"/>
                <a:gd fmla="*/ 34 w 41" name="T22"/>
                <a:gd fmla="*/ 7 h 22" name="T23"/>
                <a:gd fmla="*/ 37 w 41" name="T24"/>
                <a:gd fmla="*/ 7 h 22" name="T25"/>
                <a:gd fmla="*/ 37 w 41" name="T26"/>
                <a:gd fmla="*/ 7 h 22" name="T27"/>
                <a:gd fmla="*/ 41 w 41" name="T28"/>
                <a:gd fmla="*/ 7 h 22" name="T29"/>
                <a:gd fmla="*/ 41 w 41" name="T30"/>
                <a:gd fmla="*/ 11 h 22" name="T31"/>
                <a:gd fmla="*/ 41 w 41" name="T32"/>
                <a:gd fmla="*/ 11 h 22" name="T33"/>
                <a:gd fmla="*/ 41 w 41" name="T34"/>
                <a:gd fmla="*/ 14 h 22" name="T35"/>
                <a:gd fmla="*/ 37 w 41" name="T36"/>
                <a:gd fmla="*/ 14 h 22" name="T37"/>
                <a:gd fmla="*/ 41 w 41" name="T38"/>
                <a:gd fmla="*/ 18 h 22" name="T39"/>
                <a:gd fmla="*/ 37 w 41" name="T40"/>
                <a:gd fmla="*/ 18 h 22" name="T41"/>
                <a:gd fmla="*/ 41 w 41" name="T42"/>
                <a:gd fmla="*/ 18 h 22" name="T43"/>
                <a:gd fmla="*/ 37 w 41" name="T44"/>
                <a:gd fmla="*/ 22 h 22" name="T45"/>
                <a:gd fmla="*/ 30 w 41" name="T46"/>
                <a:gd fmla="*/ 22 h 22" name="T47"/>
                <a:gd fmla="*/ 26 w 41" name="T48"/>
                <a:gd fmla="*/ 22 h 22" name="T49"/>
                <a:gd fmla="*/ 26 w 41" name="T50"/>
                <a:gd fmla="*/ 18 h 22" name="T51"/>
                <a:gd fmla="*/ 23 w 41" name="T52"/>
                <a:gd fmla="*/ 18 h 22" name="T53"/>
                <a:gd fmla="*/ 23 w 41" name="T54"/>
                <a:gd fmla="*/ 18 h 22" name="T55"/>
                <a:gd fmla="*/ 23 w 41" name="T56"/>
                <a:gd fmla="*/ 18 h 22" name="T57"/>
                <a:gd fmla="*/ 23 w 41" name="T58"/>
                <a:gd fmla="*/ 22 h 22" name="T59"/>
                <a:gd fmla="*/ 19 w 41" name="T60"/>
                <a:gd fmla="*/ 18 h 22" name="T61"/>
                <a:gd fmla="*/ 12 w 41" name="T62"/>
                <a:gd fmla="*/ 14 h 22" name="T63"/>
                <a:gd fmla="*/ 12 w 41" name="T64"/>
                <a:gd fmla="*/ 14 h 22" name="T65"/>
                <a:gd fmla="*/ 8 w 41" name="T66"/>
                <a:gd fmla="*/ 14 h 22" name="T67"/>
                <a:gd fmla="*/ 4 w 41" name="T68"/>
                <a:gd fmla="*/ 14 h 22" name="T69"/>
                <a:gd fmla="*/ 0 w 41" name="T70"/>
                <a:gd fmla="*/ 14 h 22" name="T71"/>
                <a:gd fmla="*/ 0 w 41" name="T72"/>
                <a:gd fmla="*/ 11 h 22" name="T73"/>
                <a:gd fmla="*/ 0 w 41" name="T74"/>
                <a:gd fmla="*/ 11 h 22" name="T75"/>
                <a:gd fmla="*/ 0 w 41" name="T76"/>
                <a:gd fmla="*/ 11 h 22" name="T77"/>
                <a:gd fmla="*/ 4 w 41" name="T78"/>
                <a:gd fmla="*/ 7 h 22" name="T79"/>
                <a:gd fmla="*/ 8 w 41" name="T80"/>
                <a:gd fmla="*/ 7 h 22" name="T81"/>
                <a:gd fmla="*/ 12 w 41" name="T82"/>
                <a:gd fmla="*/ 3 h 22" name="T83"/>
                <a:gd fmla="*/ 12 w 41" name="T84"/>
                <a:gd fmla="*/ 3 h 22" name="T85"/>
                <a:gd fmla="*/ 15 w 41" name="T86"/>
                <a:gd fmla="*/ 0 h 22"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22" w="41">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65" name="Freeform 174"/>
            <p:cNvSpPr/>
            <p:nvPr/>
          </p:nvSpPr>
          <p:spPr bwMode="auto">
            <a:xfrm>
              <a:off x="2435126" y="2818286"/>
              <a:ext cx="23159" cy="47606"/>
            </a:xfrm>
            <a:custGeom>
              <a:gdLst>
                <a:gd fmla="*/ 0 w 18" name="T0"/>
                <a:gd fmla="*/ 8 h 37" name="T1"/>
                <a:gd fmla="*/ 0 w 18" name="T2"/>
                <a:gd fmla="*/ 8 h 37" name="T3"/>
                <a:gd fmla="*/ 0 w 18" name="T4"/>
                <a:gd fmla="*/ 8 h 37" name="T5"/>
                <a:gd fmla="*/ 0 w 18" name="T6"/>
                <a:gd fmla="*/ 4 h 37" name="T7"/>
                <a:gd fmla="*/ 4 w 18" name="T8"/>
                <a:gd fmla="*/ 4 h 37" name="T9"/>
                <a:gd fmla="*/ 4 w 18" name="T10"/>
                <a:gd fmla="*/ 8 h 37" name="T11"/>
                <a:gd fmla="*/ 4 w 18" name="T12"/>
                <a:gd fmla="*/ 8 h 37" name="T13"/>
                <a:gd fmla="*/ 4 w 18" name="T14"/>
                <a:gd fmla="*/ 8 h 37" name="T15"/>
                <a:gd fmla="*/ 7 w 18" name="T16"/>
                <a:gd fmla="*/ 8 h 37" name="T17"/>
                <a:gd fmla="*/ 7 w 18" name="T18"/>
                <a:gd fmla="*/ 4 h 37" name="T19"/>
                <a:gd fmla="*/ 7 w 18" name="T20"/>
                <a:gd fmla="*/ 4 h 37" name="T21"/>
                <a:gd fmla="*/ 11 w 18" name="T22"/>
                <a:gd fmla="*/ 0 h 37" name="T23"/>
                <a:gd fmla="*/ 11 w 18" name="T24"/>
                <a:gd fmla="*/ 0 h 37" name="T25"/>
                <a:gd fmla="*/ 11 w 18" name="T26"/>
                <a:gd fmla="*/ 0 h 37" name="T27"/>
                <a:gd fmla="*/ 15 w 18" name="T28"/>
                <a:gd fmla="*/ 0 h 37" name="T29"/>
                <a:gd fmla="*/ 15 w 18" name="T30"/>
                <a:gd fmla="*/ 0 h 37" name="T31"/>
                <a:gd fmla="*/ 15 w 18" name="T32"/>
                <a:gd fmla="*/ 0 h 37" name="T33"/>
                <a:gd fmla="*/ 18 w 18" name="T34"/>
                <a:gd fmla="*/ 0 h 37" name="T35"/>
                <a:gd fmla="*/ 18 w 18" name="T36"/>
                <a:gd fmla="*/ 0 h 37" name="T37"/>
                <a:gd fmla="*/ 18 w 18" name="T38"/>
                <a:gd fmla="*/ 0 h 37" name="T39"/>
                <a:gd fmla="*/ 18 w 18" name="T40"/>
                <a:gd fmla="*/ 8 h 37" name="T41"/>
                <a:gd fmla="*/ 15 w 18" name="T42"/>
                <a:gd fmla="*/ 11 h 37" name="T43"/>
                <a:gd fmla="*/ 15 w 18" name="T44"/>
                <a:gd fmla="*/ 15 h 37" name="T45"/>
                <a:gd fmla="*/ 15 w 18" name="T46"/>
                <a:gd fmla="*/ 19 h 37" name="T47"/>
                <a:gd fmla="*/ 15 w 18" name="T48"/>
                <a:gd fmla="*/ 22 h 37" name="T49"/>
                <a:gd fmla="*/ 15 w 18" name="T50"/>
                <a:gd fmla="*/ 26 h 37" name="T51"/>
                <a:gd fmla="*/ 11 w 18" name="T52"/>
                <a:gd fmla="*/ 34 h 37" name="T53"/>
                <a:gd fmla="*/ 7 w 18" name="T54"/>
                <a:gd fmla="*/ 30 h 37" name="T55"/>
                <a:gd fmla="*/ 4 w 18" name="T56"/>
                <a:gd fmla="*/ 34 h 37" name="T57"/>
                <a:gd fmla="*/ 4 w 18" name="T58"/>
                <a:gd fmla="*/ 37 h 37" name="T59"/>
                <a:gd fmla="*/ 4 w 18" name="T60"/>
                <a:gd fmla="*/ 37 h 37" name="T61"/>
                <a:gd fmla="*/ 4 w 18" name="T62"/>
                <a:gd fmla="*/ 37 h 37" name="T63"/>
                <a:gd fmla="*/ 0 w 18" name="T64"/>
                <a:gd fmla="*/ 37 h 37" name="T65"/>
                <a:gd fmla="*/ 0 w 18" name="T66"/>
                <a:gd fmla="*/ 37 h 37" name="T67"/>
                <a:gd fmla="*/ 0 w 18" name="T68"/>
                <a:gd fmla="*/ 8 h 37" name="T69"/>
                <a:gd fmla="*/ 0 w 18" name="T70"/>
                <a:gd fmla="*/ 8 h 37"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37" w="18">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66" name="Freeform 175"/>
            <p:cNvSpPr/>
            <p:nvPr/>
          </p:nvSpPr>
          <p:spPr bwMode="auto">
            <a:xfrm>
              <a:off x="2368222" y="2828579"/>
              <a:ext cx="86205" cy="81058"/>
            </a:xfrm>
            <a:custGeom>
              <a:gdLst>
                <a:gd fmla="*/ 33 w 67" name="T0"/>
                <a:gd fmla="*/ 63 h 63" name="T1"/>
                <a:gd fmla="*/ 33 w 67" name="T2"/>
                <a:gd fmla="*/ 63 h 63" name="T3"/>
                <a:gd fmla="*/ 33 w 67" name="T4"/>
                <a:gd fmla="*/ 63 h 63" name="T5"/>
                <a:gd fmla="*/ 37 w 67" name="T6"/>
                <a:gd fmla="*/ 59 h 63" name="T7"/>
                <a:gd fmla="*/ 41 w 67" name="T8"/>
                <a:gd fmla="*/ 59 h 63" name="T9"/>
                <a:gd fmla="*/ 45 w 67" name="T10"/>
                <a:gd fmla="*/ 55 h 63" name="T11"/>
                <a:gd fmla="*/ 45 w 67" name="T12"/>
                <a:gd fmla="*/ 55 h 63" name="T13"/>
                <a:gd fmla="*/ 48 w 67" name="T14"/>
                <a:gd fmla="*/ 52 h 63" name="T15"/>
                <a:gd fmla="*/ 52 w 67" name="T16"/>
                <a:gd fmla="*/ 48 h 63" name="T17"/>
                <a:gd fmla="*/ 48 w 67" name="T18"/>
                <a:gd fmla="*/ 44 h 63" name="T19"/>
                <a:gd fmla="*/ 52 w 67" name="T20"/>
                <a:gd fmla="*/ 44 h 63" name="T21"/>
                <a:gd fmla="*/ 56 w 67" name="T22"/>
                <a:gd fmla="*/ 40 h 63" name="T23"/>
                <a:gd fmla="*/ 59 w 67" name="T24"/>
                <a:gd fmla="*/ 40 h 63" name="T25"/>
                <a:gd fmla="*/ 63 w 67" name="T26"/>
                <a:gd fmla="*/ 37 h 63" name="T27"/>
                <a:gd fmla="*/ 63 w 67" name="T28"/>
                <a:gd fmla="*/ 33 h 63" name="T29"/>
                <a:gd fmla="*/ 67 w 67" name="T30"/>
                <a:gd fmla="*/ 33 h 63" name="T31"/>
                <a:gd fmla="*/ 67 w 67" name="T32"/>
                <a:gd fmla="*/ 33 h 63" name="T33"/>
                <a:gd fmla="*/ 67 w 67" name="T34"/>
                <a:gd fmla="*/ 29 h 63" name="T35"/>
                <a:gd fmla="*/ 63 w 67" name="T36"/>
                <a:gd fmla="*/ 29 h 63" name="T37"/>
                <a:gd fmla="*/ 63 w 67" name="T38"/>
                <a:gd fmla="*/ 33 h 63" name="T39"/>
                <a:gd fmla="*/ 59 w 67" name="T40"/>
                <a:gd fmla="*/ 29 h 63" name="T41"/>
                <a:gd fmla="*/ 56 w 67" name="T42"/>
                <a:gd fmla="*/ 29 h 63" name="T43"/>
                <a:gd fmla="*/ 56 w 67" name="T44"/>
                <a:gd fmla="*/ 29 h 63" name="T45"/>
                <a:gd fmla="*/ 56 w 67" name="T46"/>
                <a:gd fmla="*/ 29 h 63" name="T47"/>
                <a:gd fmla="*/ 52 w 67" name="T48"/>
                <a:gd fmla="*/ 29 h 63" name="T49"/>
                <a:gd fmla="*/ 52 w 67" name="T50"/>
                <a:gd fmla="*/ 29 h 63" name="T51"/>
                <a:gd fmla="*/ 52 w 67" name="T52"/>
                <a:gd fmla="*/ 0 h 63" name="T53"/>
                <a:gd fmla="*/ 52 w 67" name="T54"/>
                <a:gd fmla="*/ 0 h 63" name="T55"/>
                <a:gd fmla="*/ 22 w 67" name="T56"/>
                <a:gd fmla="*/ 0 h 63" name="T57"/>
                <a:gd fmla="*/ 22 w 67" name="T58"/>
                <a:gd fmla="*/ 7 h 63" name="T59"/>
                <a:gd fmla="*/ 15 w 67" name="T60"/>
                <a:gd fmla="*/ 7 h 63" name="T61"/>
                <a:gd fmla="*/ 19 w 67" name="T62"/>
                <a:gd fmla="*/ 11 h 63" name="T63"/>
                <a:gd fmla="*/ 19 w 67" name="T64"/>
                <a:gd fmla="*/ 11 h 63" name="T65"/>
                <a:gd fmla="*/ 22 w 67" name="T66"/>
                <a:gd fmla="*/ 14 h 63" name="T67"/>
                <a:gd fmla="*/ 22 w 67" name="T68"/>
                <a:gd fmla="*/ 14 h 63" name="T69"/>
                <a:gd fmla="*/ 26 w 67" name="T70"/>
                <a:gd fmla="*/ 14 h 63" name="T71"/>
                <a:gd fmla="*/ 26 w 67" name="T72"/>
                <a:gd fmla="*/ 18 h 63" name="T73"/>
                <a:gd fmla="*/ 26 w 67" name="T74"/>
                <a:gd fmla="*/ 22 h 63" name="T75"/>
                <a:gd fmla="*/ 30 w 67" name="T76"/>
                <a:gd fmla="*/ 22 h 63" name="T77"/>
                <a:gd fmla="*/ 30 w 67" name="T78"/>
                <a:gd fmla="*/ 22 h 63" name="T79"/>
                <a:gd fmla="*/ 33 w 67" name="T80"/>
                <a:gd fmla="*/ 22 h 63" name="T81"/>
                <a:gd fmla="*/ 33 w 67" name="T82"/>
                <a:gd fmla="*/ 26 h 63" name="T83"/>
                <a:gd fmla="*/ 30 w 67" name="T84"/>
                <a:gd fmla="*/ 26 h 63" name="T85"/>
                <a:gd fmla="*/ 11 w 67" name="T86"/>
                <a:gd fmla="*/ 26 h 63" name="T87"/>
                <a:gd fmla="*/ 0 w 67" name="T88"/>
                <a:gd fmla="*/ 40 h 63" name="T89"/>
                <a:gd fmla="*/ 0 w 67" name="T90"/>
                <a:gd fmla="*/ 44 h 63" name="T91"/>
                <a:gd fmla="*/ 0 w 67" name="T92"/>
                <a:gd fmla="*/ 44 h 63" name="T93"/>
                <a:gd fmla="*/ 0 w 67" name="T94"/>
                <a:gd fmla="*/ 44 h 63" name="T95"/>
                <a:gd fmla="*/ 0 w 67" name="T96"/>
                <a:gd fmla="*/ 48 h 63" name="T97"/>
                <a:gd fmla="*/ 4 w 67" name="T98"/>
                <a:gd fmla="*/ 48 h 63" name="T99"/>
                <a:gd fmla="*/ 0 w 67" name="T100"/>
                <a:gd fmla="*/ 48 h 63" name="T101"/>
                <a:gd fmla="*/ 0 w 67" name="T102"/>
                <a:gd fmla="*/ 48 h 63" name="T103"/>
                <a:gd fmla="*/ 0 w 67" name="T104"/>
                <a:gd fmla="*/ 52 h 63" name="T105"/>
                <a:gd fmla="*/ 0 w 67" name="T106"/>
                <a:gd fmla="*/ 52 h 63" name="T107"/>
                <a:gd fmla="*/ 0 w 67" name="T108"/>
                <a:gd fmla="*/ 55 h 63" name="T109"/>
                <a:gd fmla="*/ 4 w 67" name="T110"/>
                <a:gd fmla="*/ 55 h 63" name="T111"/>
                <a:gd fmla="*/ 8 w 67" name="T112"/>
                <a:gd fmla="*/ 55 h 63" name="T113"/>
                <a:gd fmla="*/ 8 w 67" name="T114"/>
                <a:gd fmla="*/ 59 h 63" name="T115"/>
                <a:gd fmla="*/ 19 w 67" name="T116"/>
                <a:gd fmla="*/ 63 h 63" name="T117"/>
                <a:gd fmla="*/ 22 w 67" name="T118"/>
                <a:gd fmla="*/ 63 h 63" name="T119"/>
                <a:gd fmla="*/ 26 w 67" name="T120"/>
                <a:gd fmla="*/ 63 h 63" name="T121"/>
                <a:gd fmla="*/ 33 w 67" name="T122"/>
                <a:gd fmla="*/ 63 h 6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62" w="67">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67" name="Freeform 176"/>
            <p:cNvSpPr>
              <a:spLocks noEditPoints="1"/>
            </p:cNvSpPr>
            <p:nvPr/>
          </p:nvSpPr>
          <p:spPr bwMode="auto">
            <a:xfrm>
              <a:off x="1892168" y="2488908"/>
              <a:ext cx="604717" cy="406575"/>
            </a:xfrm>
            <a:custGeom>
              <a:gdLst>
                <a:gd fmla="*/ 174 w 470" name="T0"/>
                <a:gd fmla="*/ 30 h 316" name="T1"/>
                <a:gd fmla="*/ 189 w 470" name="T2"/>
                <a:gd fmla="*/ 41 h 316" name="T3"/>
                <a:gd fmla="*/ 196 w 470" name="T4"/>
                <a:gd fmla="*/ 60 h 316" name="T5"/>
                <a:gd fmla="*/ 207 w 470" name="T6"/>
                <a:gd fmla="*/ 71 h 316" name="T7"/>
                <a:gd fmla="*/ 222 w 470" name="T8"/>
                <a:gd fmla="*/ 67 h 316" name="T9"/>
                <a:gd fmla="*/ 244 w 470" name="T10"/>
                <a:gd fmla="*/ 60 h 316" name="T11"/>
                <a:gd fmla="*/ 259 w 470" name="T12"/>
                <a:gd fmla="*/ 78 h 316" name="T13"/>
                <a:gd fmla="*/ 274 w 470" name="T14"/>
                <a:gd fmla="*/ 104 h 316" name="T15"/>
                <a:gd fmla="*/ 292 w 470" name="T16"/>
                <a:gd fmla="*/ 126 h 316" name="T17"/>
                <a:gd fmla="*/ 303 w 470" name="T18"/>
                <a:gd fmla="*/ 134 h 316" name="T19"/>
                <a:gd fmla="*/ 296 w 470" name="T20"/>
                <a:gd fmla="*/ 149 h 316" name="T21"/>
                <a:gd fmla="*/ 289 w 470" name="T22"/>
                <a:gd fmla="*/ 186 h 316" name="T23"/>
                <a:gd fmla="*/ 292 w 470" name="T24"/>
                <a:gd fmla="*/ 212 h 316" name="T25"/>
                <a:gd fmla="*/ 318 w 470" name="T26"/>
                <a:gd fmla="*/ 249 h 316" name="T27"/>
                <a:gd fmla="*/ 355 w 470" name="T28"/>
                <a:gd fmla="*/ 252 h 316" name="T29"/>
                <a:gd fmla="*/ 385 w 470" name="T30"/>
                <a:gd fmla="*/ 256 h 316" name="T31"/>
                <a:gd fmla="*/ 400 w 470" name="T32"/>
                <a:gd fmla="*/ 234 h 316" name="T33"/>
                <a:gd fmla="*/ 440 w 470" name="T34"/>
                <a:gd fmla="*/ 204 h 316" name="T35"/>
                <a:gd fmla="*/ 463 w 470" name="T36"/>
                <a:gd fmla="*/ 219 h 316" name="T37"/>
                <a:gd fmla="*/ 452 w 470" name="T38"/>
                <a:gd fmla="*/ 241 h 316" name="T39"/>
                <a:gd fmla="*/ 444 w 470" name="T40"/>
                <a:gd fmla="*/ 249 h 316" name="T41"/>
                <a:gd fmla="*/ 426 w 470" name="T42"/>
                <a:gd fmla="*/ 264 h 316" name="T43"/>
                <a:gd fmla="*/ 389 w 470" name="T44"/>
                <a:gd fmla="*/ 275 h 316" name="T45"/>
                <a:gd fmla="*/ 381 w 470" name="T46"/>
                <a:gd fmla="*/ 290 h 316" name="T47"/>
                <a:gd fmla="*/ 366 w 470" name="T48"/>
                <a:gd fmla="*/ 312 h 316" name="T49"/>
                <a:gd fmla="*/ 333 w 470" name="T50"/>
                <a:gd fmla="*/ 290 h 316" name="T51"/>
                <a:gd fmla="*/ 333 w 470" name="T52"/>
                <a:gd fmla="*/ 290 h 316" name="T53"/>
                <a:gd fmla="*/ 329 w 470" name="T54"/>
                <a:gd fmla="*/ 290 h 316" name="T55"/>
                <a:gd fmla="*/ 274 w 470" name="T56"/>
                <a:gd fmla="*/ 290 h 316" name="T57"/>
                <a:gd fmla="*/ 237 w 470" name="T58"/>
                <a:gd fmla="*/ 275 h 316" name="T59"/>
                <a:gd fmla="*/ 196 w 470" name="T60"/>
                <a:gd fmla="*/ 256 h 316" name="T61"/>
                <a:gd fmla="*/ 170 w 470" name="T62"/>
                <a:gd fmla="*/ 241 h 316" name="T63"/>
                <a:gd fmla="*/ 163 w 470" name="T64"/>
                <a:gd fmla="*/ 219 h 316" name="T65"/>
                <a:gd fmla="*/ 159 w 470" name="T66"/>
                <a:gd fmla="*/ 189 h 316" name="T67"/>
                <a:gd fmla="*/ 126 w 470" name="T68"/>
                <a:gd fmla="*/ 149 h 316" name="T69"/>
                <a:gd fmla="*/ 107 w 470" name="T70"/>
                <a:gd fmla="*/ 130 h 316" name="T71"/>
                <a:gd fmla="*/ 111 w 470" name="T72"/>
                <a:gd fmla="*/ 115 h 316" name="T73"/>
                <a:gd fmla="*/ 92 w 470" name="T74"/>
                <a:gd fmla="*/ 93 h 316" name="T75"/>
                <a:gd fmla="*/ 74 w 470" name="T76"/>
                <a:gd fmla="*/ 78 h 316" name="T77"/>
                <a:gd fmla="*/ 63 w 470" name="T78"/>
                <a:gd fmla="*/ 52 h 316" name="T79"/>
                <a:gd fmla="*/ 52 w 470" name="T80"/>
                <a:gd fmla="*/ 26 h 316" name="T81"/>
                <a:gd fmla="*/ 33 w 470" name="T82"/>
                <a:gd fmla="*/ 30 h 316" name="T83"/>
                <a:gd fmla="*/ 44 w 470" name="T84"/>
                <a:gd fmla="*/ 67 h 316" name="T85"/>
                <a:gd fmla="*/ 63 w 470" name="T86"/>
                <a:gd fmla="*/ 93 h 316" name="T87"/>
                <a:gd fmla="*/ 70 w 470" name="T88"/>
                <a:gd fmla="*/ 108 h 316" name="T89"/>
                <a:gd fmla="*/ 81 w 470" name="T90"/>
                <a:gd fmla="*/ 137 h 316" name="T91"/>
                <a:gd fmla="*/ 89 w 470" name="T92"/>
                <a:gd fmla="*/ 152 h 316" name="T93"/>
                <a:gd fmla="*/ 92 w 470" name="T94"/>
                <a:gd fmla="*/ 178 h 316" name="T95"/>
                <a:gd fmla="*/ 70 w 470" name="T96"/>
                <a:gd fmla="*/ 152 h 316" name="T97"/>
                <a:gd fmla="*/ 59 w 470" name="T98"/>
                <a:gd fmla="*/ 119 h 316" name="T99"/>
                <a:gd fmla="*/ 41 w 470" name="T100"/>
                <a:gd fmla="*/ 104 h 316" name="T101"/>
                <a:gd fmla="*/ 26 w 470" name="T102"/>
                <a:gd fmla="*/ 89 h 316" name="T103"/>
                <a:gd fmla="*/ 37 w 470" name="T104"/>
                <a:gd fmla="*/ 82 h 316" name="T105"/>
                <a:gd fmla="*/ 15 w 470" name="T106"/>
                <a:gd fmla="*/ 56 h 316" name="T107"/>
                <a:gd fmla="*/ 11 w 470" name="T108"/>
                <a:gd fmla="*/ 26 h 316" name="T109"/>
                <a:gd fmla="*/ 85 w 470" name="T110"/>
                <a:gd fmla="*/ 141 h 316" name="T111"/>
                <a:gd fmla="*/ 89 w 470" name="T112"/>
                <a:gd fmla="*/ 149 h 316" name="T113"/>
                <a:gd fmla="*/ 296 w 470" name="T114"/>
                <a:gd fmla="*/ 149 h 316"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316" w="470">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68" name="Freeform 177"/>
            <p:cNvSpPr>
              <a:spLocks noEditPoints="1"/>
            </p:cNvSpPr>
            <p:nvPr/>
          </p:nvSpPr>
          <p:spPr bwMode="auto">
            <a:xfrm>
              <a:off x="2749063" y="3075611"/>
              <a:ext cx="829877" cy="788705"/>
            </a:xfrm>
            <a:custGeom>
              <a:gdLst>
                <a:gd fmla="*/ 103 w 174" name="T0"/>
                <a:gd fmla="*/ 22 h 165" name="T1"/>
                <a:gd fmla="*/ 105 w 174" name="T2"/>
                <a:gd fmla="*/ 21 h 165" name="T3"/>
                <a:gd fmla="*/ 106 w 174" name="T4"/>
                <a:gd fmla="*/ 21 h 165" name="T5"/>
                <a:gd fmla="*/ 109 w 174" name="T6"/>
                <a:gd fmla="*/ 22 h 165" name="T7"/>
                <a:gd fmla="*/ 100 w 174" name="T8"/>
                <a:gd fmla="*/ 5 h 165" name="T9"/>
                <a:gd fmla="*/ 94 w 174" name="T10"/>
                <a:gd fmla="*/ 12 h 165" name="T11"/>
                <a:gd fmla="*/ 88 w 174" name="T12"/>
                <a:gd fmla="*/ 13 h 165" name="T13"/>
                <a:gd fmla="*/ 79 w 174" name="T14"/>
                <a:gd fmla="*/ 12 h 165" name="T15"/>
                <a:gd fmla="*/ 75 w 174" name="T16"/>
                <a:gd fmla="*/ 13 h 165" name="T17"/>
                <a:gd fmla="*/ 64 w 174" name="T18"/>
                <a:gd fmla="*/ 15 h 165" name="T19"/>
                <a:gd fmla="*/ 64 w 174" name="T20"/>
                <a:gd fmla="*/ 5 h 165" name="T21"/>
                <a:gd fmla="*/ 59 w 174" name="T22"/>
                <a:gd fmla="*/ 0 h 165" name="T23"/>
                <a:gd fmla="*/ 44 w 174" name="T24"/>
                <a:gd fmla="*/ 6 h 165" name="T25"/>
                <a:gd fmla="*/ 47 w 174" name="T26"/>
                <a:gd fmla="*/ 12 h 165" name="T27"/>
                <a:gd fmla="*/ 30 w 174" name="T28"/>
                <a:gd fmla="*/ 17 h 165" name="T29"/>
                <a:gd fmla="*/ 18 w 174" name="T30"/>
                <a:gd fmla="*/ 16 h 165" name="T31"/>
                <a:gd fmla="*/ 20 w 174" name="T32"/>
                <a:gd fmla="*/ 28 h 165" name="T33"/>
                <a:gd fmla="*/ 10 w 174" name="T34"/>
                <a:gd fmla="*/ 40 h 165" name="T35"/>
                <a:gd fmla="*/ 3 w 174" name="T36"/>
                <a:gd fmla="*/ 49 h 165" name="T37"/>
                <a:gd fmla="*/ 5 w 174" name="T38"/>
                <a:gd fmla="*/ 60 h 165" name="T39"/>
                <a:gd fmla="*/ 16 w 174" name="T40"/>
                <a:gd fmla="*/ 67 h 165" name="T41"/>
                <a:gd fmla="*/ 27 w 174" name="T42"/>
                <a:gd fmla="*/ 66 h 165" name="T43"/>
                <a:gd fmla="*/ 38 w 174" name="T44"/>
                <a:gd fmla="*/ 65 h 165" name="T45"/>
                <a:gd fmla="*/ 50 w 174" name="T46"/>
                <a:gd fmla="*/ 75 h 165" name="T47"/>
                <a:gd fmla="*/ 62 w 174" name="T48"/>
                <a:gd fmla="*/ 86 h 165" name="T49"/>
                <a:gd fmla="*/ 74 w 174" name="T50"/>
                <a:gd fmla="*/ 106 h 165" name="T51"/>
                <a:gd fmla="*/ 84 w 174" name="T52"/>
                <a:gd fmla="*/ 114 h 165" name="T53"/>
                <a:gd fmla="*/ 90 w 174" name="T54"/>
                <a:gd fmla="*/ 127 h 165" name="T55"/>
                <a:gd fmla="*/ 92 w 174" name="T56"/>
                <a:gd fmla="*/ 136 h 165" name="T57"/>
                <a:gd fmla="*/ 83 w 174" name="T58"/>
                <a:gd fmla="*/ 143 h 165" name="T59"/>
                <a:gd fmla="*/ 84 w 174" name="T60"/>
                <a:gd fmla="*/ 150 h 165" name="T61"/>
                <a:gd fmla="*/ 95 w 174" name="T62"/>
                <a:gd fmla="*/ 157 h 165" name="T63"/>
                <a:gd fmla="*/ 102 w 174" name="T64"/>
                <a:gd fmla="*/ 159 h 165" name="T65"/>
                <a:gd fmla="*/ 105 w 174" name="T66"/>
                <a:gd fmla="*/ 152 h 165" name="T67"/>
                <a:gd fmla="*/ 108 w 174" name="T68"/>
                <a:gd fmla="*/ 149 h 165" name="T69"/>
                <a:gd fmla="*/ 104 w 174" name="T70"/>
                <a:gd fmla="*/ 156 h 165" name="T71"/>
                <a:gd fmla="*/ 116 w 174" name="T72"/>
                <a:gd fmla="*/ 140 h 165" name="T73"/>
                <a:gd fmla="*/ 116 w 174" name="T74"/>
                <a:gd fmla="*/ 133 h 165" name="T75"/>
                <a:gd fmla="*/ 119 w 174" name="T76"/>
                <a:gd fmla="*/ 126 h 165" name="T77"/>
                <a:gd fmla="*/ 131 w 174" name="T78"/>
                <a:gd fmla="*/ 119 h 165" name="T79"/>
                <a:gd fmla="*/ 136 w 174" name="T80"/>
                <a:gd fmla="*/ 115 h 165" name="T81"/>
                <a:gd fmla="*/ 141 w 174" name="T82"/>
                <a:gd fmla="*/ 116 h 165" name="T83"/>
                <a:gd fmla="*/ 149 w 174" name="T84"/>
                <a:gd fmla="*/ 109 h 165" name="T85"/>
                <a:gd fmla="*/ 154 w 174" name="T86"/>
                <a:gd fmla="*/ 96 h 165" name="T87"/>
                <a:gd fmla="*/ 156 w 174" name="T88"/>
                <a:gd fmla="*/ 78 h 165" name="T89"/>
                <a:gd fmla="*/ 155 w 174" name="T90"/>
                <a:gd fmla="*/ 73 h 165" name="T91"/>
                <a:gd fmla="*/ 161 w 174" name="T92"/>
                <a:gd fmla="*/ 71 h 165" name="T93"/>
                <a:gd fmla="*/ 173 w 174" name="T94"/>
                <a:gd fmla="*/ 56 h 165" name="T95"/>
                <a:gd fmla="*/ 168 w 174" name="T96"/>
                <a:gd fmla="*/ 42 h 165" name="T97"/>
                <a:gd fmla="*/ 151 w 174" name="T98"/>
                <a:gd fmla="*/ 33 h 165" name="T99"/>
                <a:gd fmla="*/ 142 w 174" name="T100"/>
                <a:gd fmla="*/ 33 h 165" name="T101"/>
                <a:gd fmla="*/ 134 w 174" name="T102"/>
                <a:gd fmla="*/ 32 h 165" name="T103"/>
                <a:gd fmla="*/ 130 w 174" name="T104"/>
                <a:gd fmla="*/ 35 h 165" name="T105"/>
                <a:gd fmla="*/ 126 w 174" name="T106"/>
                <a:gd fmla="*/ 29 h 165" name="T107"/>
                <a:gd fmla="*/ 120 w 174" name="T108"/>
                <a:gd fmla="*/ 25 h 165" name="T109"/>
                <a:gd fmla="*/ 113 w 174" name="T110"/>
                <a:gd fmla="*/ 27 h 165" name="T111"/>
                <a:gd fmla="*/ 107 w 174" name="T112"/>
                <a:gd fmla="*/ 33 h 165" name="T113"/>
                <a:gd fmla="*/ 105 w 174" name="T114"/>
                <a:gd fmla="*/ 29 h 165" name="T115"/>
                <a:gd fmla="*/ 113 w 174" name="T116"/>
                <a:gd fmla="*/ 24 h 165" name="T117"/>
                <a:gd fmla="*/ 104 w 174" name="T118"/>
                <a:gd fmla="*/ 25 h 165" name="T119"/>
                <a:gd fmla="*/ 99 w 174" name="T120"/>
                <a:gd fmla="*/ 25 h 165" name="T121"/>
                <a:gd fmla="*/ 106 w 174" name="T122"/>
                <a:gd fmla="*/ 17 h 165" name="T123"/>
                <a:gd fmla="*/ 102 w 174" name="T124"/>
                <a:gd fmla="*/ 9 h 16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65" w="174">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69" name="Freeform 178"/>
            <p:cNvSpPr/>
            <p:nvPr/>
          </p:nvSpPr>
          <p:spPr bwMode="auto">
            <a:xfrm>
              <a:off x="3159498" y="3066605"/>
              <a:ext cx="61758" cy="81058"/>
            </a:xfrm>
            <a:custGeom>
              <a:gdLst>
                <a:gd fmla="*/ 3 w 48" name="T0"/>
                <a:gd fmla="*/ 48 h 63" name="T1"/>
                <a:gd fmla="*/ 3 w 48" name="T2"/>
                <a:gd fmla="*/ 52 h 63" name="T3"/>
                <a:gd fmla="*/ 3 w 48" name="T4"/>
                <a:gd fmla="*/ 52 h 63" name="T5"/>
                <a:gd fmla="*/ 3 w 48" name="T6"/>
                <a:gd fmla="*/ 52 h 63" name="T7"/>
                <a:gd fmla="*/ 3 w 48" name="T8"/>
                <a:gd fmla="*/ 56 h 63" name="T9"/>
                <a:gd fmla="*/ 7 w 48" name="T10"/>
                <a:gd fmla="*/ 56 h 63" name="T11"/>
                <a:gd fmla="*/ 11 w 48" name="T12"/>
                <a:gd fmla="*/ 59 h 63" name="T13"/>
                <a:gd fmla="*/ 11 w 48" name="T14"/>
                <a:gd fmla="*/ 56 h 63" name="T15"/>
                <a:gd fmla="*/ 15 w 48" name="T16"/>
                <a:gd fmla="*/ 56 h 63" name="T17"/>
                <a:gd fmla="*/ 15 w 48" name="T18"/>
                <a:gd fmla="*/ 56 h 63" name="T19"/>
                <a:gd fmla="*/ 15 w 48" name="T20"/>
                <a:gd fmla="*/ 56 h 63" name="T21"/>
                <a:gd fmla="*/ 18 w 48" name="T22"/>
                <a:gd fmla="*/ 56 h 63" name="T23"/>
                <a:gd fmla="*/ 18 w 48" name="T24"/>
                <a:gd fmla="*/ 59 h 63" name="T25"/>
                <a:gd fmla="*/ 18 w 48" name="T26"/>
                <a:gd fmla="*/ 63 h 63" name="T27"/>
                <a:gd fmla="*/ 22 w 48" name="T28"/>
                <a:gd fmla="*/ 59 h 63" name="T29"/>
                <a:gd fmla="*/ 22 w 48" name="T30"/>
                <a:gd fmla="*/ 56 h 63" name="T31"/>
                <a:gd fmla="*/ 26 w 48" name="T32"/>
                <a:gd fmla="*/ 56 h 63" name="T33"/>
                <a:gd fmla="*/ 26 w 48" name="T34"/>
                <a:gd fmla="*/ 56 h 63" name="T35"/>
                <a:gd fmla="*/ 29 w 48" name="T36"/>
                <a:gd fmla="*/ 52 h 63" name="T37"/>
                <a:gd fmla="*/ 33 w 48" name="T38"/>
                <a:gd fmla="*/ 48 h 63" name="T39"/>
                <a:gd fmla="*/ 37 w 48" name="T40"/>
                <a:gd fmla="*/ 41 h 63" name="T41"/>
                <a:gd fmla="*/ 37 w 48" name="T42"/>
                <a:gd fmla="*/ 41 h 63" name="T43"/>
                <a:gd fmla="*/ 40 w 48" name="T44"/>
                <a:gd fmla="*/ 33 h 63" name="T45"/>
                <a:gd fmla="*/ 44 w 48" name="T46"/>
                <a:gd fmla="*/ 30 h 63" name="T47"/>
                <a:gd fmla="*/ 44 w 48" name="T48"/>
                <a:gd fmla="*/ 30 h 63" name="T49"/>
                <a:gd fmla="*/ 44 w 48" name="T50"/>
                <a:gd fmla="*/ 30 h 63" name="T51"/>
                <a:gd fmla="*/ 48 w 48" name="T52"/>
                <a:gd fmla="*/ 26 h 63" name="T53"/>
                <a:gd fmla="*/ 48 w 48" name="T54"/>
                <a:gd fmla="*/ 22 h 63" name="T55"/>
                <a:gd fmla="*/ 44 w 48" name="T56"/>
                <a:gd fmla="*/ 19 h 63" name="T57"/>
                <a:gd fmla="*/ 44 w 48" name="T58"/>
                <a:gd fmla="*/ 19 h 63" name="T59"/>
                <a:gd fmla="*/ 40 w 48" name="T60"/>
                <a:gd fmla="*/ 19 h 63" name="T61"/>
                <a:gd fmla="*/ 40 w 48" name="T62"/>
                <a:gd fmla="*/ 15 h 63" name="T63"/>
                <a:gd fmla="*/ 33 w 48" name="T64"/>
                <a:gd fmla="*/ 11 h 63" name="T65"/>
                <a:gd fmla="*/ 33 w 48" name="T66"/>
                <a:gd fmla="*/ 7 h 63" name="T67"/>
                <a:gd fmla="*/ 29 w 48" name="T68"/>
                <a:gd fmla="*/ 7 h 63" name="T69"/>
                <a:gd fmla="*/ 22 w 48" name="T70"/>
                <a:gd fmla="*/ 4 h 63" name="T71"/>
                <a:gd fmla="*/ 15 w 48" name="T72"/>
                <a:gd fmla="*/ 0 h 63" name="T73"/>
                <a:gd fmla="*/ 11 w 48" name="T74"/>
                <a:gd fmla="*/ 0 h 63" name="T75"/>
                <a:gd fmla="*/ 7 w 48" name="T76"/>
                <a:gd fmla="*/ 4 h 63" name="T77"/>
                <a:gd fmla="*/ 7 w 48" name="T78"/>
                <a:gd fmla="*/ 4 h 63" name="T79"/>
                <a:gd fmla="*/ 7 w 48" name="T80"/>
                <a:gd fmla="*/ 4 h 63" name="T81"/>
                <a:gd fmla="*/ 3 w 48" name="T82"/>
                <a:gd fmla="*/ 4 h 63" name="T83"/>
                <a:gd fmla="*/ 3 w 48" name="T84"/>
                <a:gd fmla="*/ 7 h 63" name="T85"/>
                <a:gd fmla="*/ 0 w 48" name="T86"/>
                <a:gd fmla="*/ 7 h 63" name="T87"/>
                <a:gd fmla="*/ 3 w 48" name="T88"/>
                <a:gd fmla="*/ 15 h 63" name="T89"/>
                <a:gd fmla="*/ 3 w 48" name="T90"/>
                <a:gd fmla="*/ 15 h 63" name="T91"/>
                <a:gd fmla="*/ 3 w 48" name="T92"/>
                <a:gd fmla="*/ 19 h 63" name="T93"/>
                <a:gd fmla="*/ 3 w 48" name="T94"/>
                <a:gd fmla="*/ 22 h 63" name="T95"/>
                <a:gd fmla="*/ 7 w 48" name="T96"/>
                <a:gd fmla="*/ 22 h 63" name="T97"/>
                <a:gd fmla="*/ 7 w 48" name="T98"/>
                <a:gd fmla="*/ 26 h 63" name="T99"/>
                <a:gd fmla="*/ 7 w 48" name="T100"/>
                <a:gd fmla="*/ 30 h 63" name="T101"/>
                <a:gd fmla="*/ 11 w 48" name="T102"/>
                <a:gd fmla="*/ 33 h 63" name="T103"/>
                <a:gd fmla="*/ 11 w 48" name="T104"/>
                <a:gd fmla="*/ 33 h 63" name="T105"/>
                <a:gd fmla="*/ 11 w 48" name="T106"/>
                <a:gd fmla="*/ 37 h 63" name="T107"/>
                <a:gd fmla="*/ 7 w 48" name="T108"/>
                <a:gd fmla="*/ 37 h 63" name="T109"/>
                <a:gd fmla="*/ 7 w 48" name="T110"/>
                <a:gd fmla="*/ 41 h 63" name="T111"/>
                <a:gd fmla="*/ 7 w 48" name="T112"/>
                <a:gd fmla="*/ 45 h 63" name="T113"/>
                <a:gd fmla="*/ 7 w 48" name="T114"/>
                <a:gd fmla="*/ 48 h 63" name="T115"/>
                <a:gd fmla="*/ 3 w 48" name="T116"/>
                <a:gd fmla="*/ 48 h 63" name="T117"/>
                <a:gd fmla="*/ 3 w 48" name="T118"/>
                <a:gd fmla="*/ 48 h 63"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62" w="48">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70" name="Freeform 179"/>
            <p:cNvSpPr/>
            <p:nvPr/>
          </p:nvSpPr>
          <p:spPr bwMode="auto">
            <a:xfrm>
              <a:off x="3087448" y="3061459"/>
              <a:ext cx="86205" cy="81058"/>
            </a:xfrm>
            <a:custGeom>
              <a:gdLst>
                <a:gd fmla="*/ 26 w 67" name="T0"/>
                <a:gd fmla="*/ 63 h 63" name="T1"/>
                <a:gd fmla="*/ 30 w 67" name="T2"/>
                <a:gd fmla="*/ 63 h 63" name="T3"/>
                <a:gd fmla="*/ 37 w 67" name="T4"/>
                <a:gd fmla="*/ 63 h 63" name="T5"/>
                <a:gd fmla="*/ 34 w 67" name="T6"/>
                <a:gd fmla="*/ 60 h 63" name="T7"/>
                <a:gd fmla="*/ 30 w 67" name="T8"/>
                <a:gd fmla="*/ 56 h 63" name="T9"/>
                <a:gd fmla="*/ 34 w 67" name="T10"/>
                <a:gd fmla="*/ 52 h 63" name="T11"/>
                <a:gd fmla="*/ 45 w 67" name="T12"/>
                <a:gd fmla="*/ 52 h 63" name="T13"/>
                <a:gd fmla="*/ 52 w 67" name="T14"/>
                <a:gd fmla="*/ 49 h 63" name="T15"/>
                <a:gd fmla="*/ 59 w 67" name="T16"/>
                <a:gd fmla="*/ 52 h 63" name="T17"/>
                <a:gd fmla="*/ 63 w 67" name="T18"/>
                <a:gd fmla="*/ 49 h 63" name="T19"/>
                <a:gd fmla="*/ 63 w 67" name="T20"/>
                <a:gd fmla="*/ 41 h 63" name="T21"/>
                <a:gd fmla="*/ 67 w 67" name="T22"/>
                <a:gd fmla="*/ 37 h 63" name="T23"/>
                <a:gd fmla="*/ 63 w 67" name="T24"/>
                <a:gd fmla="*/ 34 h 63" name="T25"/>
                <a:gd fmla="*/ 63 w 67" name="T26"/>
                <a:gd fmla="*/ 26 h 63" name="T27"/>
                <a:gd fmla="*/ 59 w 67" name="T28"/>
                <a:gd fmla="*/ 23 h 63" name="T29"/>
                <a:gd fmla="*/ 59 w 67" name="T30"/>
                <a:gd fmla="*/ 19 h 63" name="T31"/>
                <a:gd fmla="*/ 59 w 67" name="T32"/>
                <a:gd fmla="*/ 11 h 63" name="T33"/>
                <a:gd fmla="*/ 63 w 67" name="T34"/>
                <a:gd fmla="*/ 8 h 63" name="T35"/>
                <a:gd fmla="*/ 63 w 67" name="T36"/>
                <a:gd fmla="*/ 4 h 63" name="T37"/>
                <a:gd fmla="*/ 56 w 67" name="T38"/>
                <a:gd fmla="*/ 0 h 63" name="T39"/>
                <a:gd fmla="*/ 48 w 67" name="T40"/>
                <a:gd fmla="*/ 0 h 63" name="T41"/>
                <a:gd fmla="*/ 37 w 67" name="T42"/>
                <a:gd fmla="*/ 0 h 63" name="T43"/>
                <a:gd fmla="*/ 26 w 67" name="T44"/>
                <a:gd fmla="*/ 0 h 63" name="T45"/>
                <a:gd fmla="*/ 15 w 67" name="T46"/>
                <a:gd fmla="*/ 0 h 63" name="T47"/>
                <a:gd fmla="*/ 15 w 67" name="T48"/>
                <a:gd fmla="*/ 4 h 63" name="T49"/>
                <a:gd fmla="*/ 15 w 67" name="T50"/>
                <a:gd fmla="*/ 8 h 63" name="T51"/>
                <a:gd fmla="*/ 8 w 67" name="T52"/>
                <a:gd fmla="*/ 15 h 63" name="T53"/>
                <a:gd fmla="*/ 4 w 67" name="T54"/>
                <a:gd fmla="*/ 19 h 63" name="T55"/>
                <a:gd fmla="*/ 0 w 67" name="T56"/>
                <a:gd fmla="*/ 26 h 63" name="T57"/>
                <a:gd fmla="*/ 4 w 67" name="T58"/>
                <a:gd fmla="*/ 30 h 63" name="T59"/>
                <a:gd fmla="*/ 4 w 67" name="T60"/>
                <a:gd fmla="*/ 34 h 63" name="T61"/>
                <a:gd fmla="*/ 8 w 67" name="T62"/>
                <a:gd fmla="*/ 37 h 63" name="T63"/>
                <a:gd fmla="*/ 11 w 67" name="T64"/>
                <a:gd fmla="*/ 37 h 63" name="T65"/>
                <a:gd fmla="*/ 15 w 67" name="T66"/>
                <a:gd fmla="*/ 41 h 63" name="T67"/>
                <a:gd fmla="*/ 15 w 67" name="T68"/>
                <a:gd fmla="*/ 49 h 63" name="T69"/>
                <a:gd fmla="*/ 19 w 67" name="T70"/>
                <a:gd fmla="*/ 52 h 63" name="T71"/>
                <a:gd fmla="*/ 22 w 67" name="T72"/>
                <a:gd fmla="*/ 56 h 63" name="T73"/>
                <a:gd fmla="*/ 22 w 67" name="T74"/>
                <a:gd fmla="*/ 60 h 63"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62" w="67">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71" name="Freeform 180"/>
            <p:cNvSpPr/>
            <p:nvPr/>
          </p:nvSpPr>
          <p:spPr bwMode="auto">
            <a:xfrm>
              <a:off x="3016682" y="3013854"/>
              <a:ext cx="104218" cy="144103"/>
            </a:xfrm>
            <a:custGeom>
              <a:gdLst>
                <a:gd fmla="*/ 11 w 81" name="T0"/>
                <a:gd fmla="*/ 48 h 112" name="T1"/>
                <a:gd fmla="*/ 14 w 81" name="T2"/>
                <a:gd fmla="*/ 48 h 112" name="T3"/>
                <a:gd fmla="*/ 22 w 81" name="T4"/>
                <a:gd fmla="*/ 52 h 112" name="T5"/>
                <a:gd fmla="*/ 18 w 81" name="T6"/>
                <a:gd fmla="*/ 60 h 112" name="T7"/>
                <a:gd fmla="*/ 22 w 81" name="T8"/>
                <a:gd fmla="*/ 63 h 112" name="T9"/>
                <a:gd fmla="*/ 26 w 81" name="T10"/>
                <a:gd fmla="*/ 63 h 112" name="T11"/>
                <a:gd fmla="*/ 29 w 81" name="T12"/>
                <a:gd fmla="*/ 67 h 112" name="T13"/>
                <a:gd fmla="*/ 26 w 81" name="T14"/>
                <a:gd fmla="*/ 71 h 112" name="T15"/>
                <a:gd fmla="*/ 22 w 81" name="T16"/>
                <a:gd fmla="*/ 82 h 112" name="T17"/>
                <a:gd fmla="*/ 22 w 81" name="T18"/>
                <a:gd fmla="*/ 86 h 112" name="T19"/>
                <a:gd fmla="*/ 22 w 81" name="T20"/>
                <a:gd fmla="*/ 89 h 112" name="T21"/>
                <a:gd fmla="*/ 22 w 81" name="T22"/>
                <a:gd fmla="*/ 93 h 112" name="T23"/>
                <a:gd fmla="*/ 29 w 81" name="T24"/>
                <a:gd fmla="*/ 100 h 112" name="T25"/>
                <a:gd fmla="*/ 29 w 81" name="T26"/>
                <a:gd fmla="*/ 104 h 112" name="T27"/>
                <a:gd fmla="*/ 40 w 81" name="T28"/>
                <a:gd fmla="*/ 112 h 112" name="T29"/>
                <a:gd fmla="*/ 44 w 81" name="T30"/>
                <a:gd fmla="*/ 108 h 112" name="T31"/>
                <a:gd fmla="*/ 48 w 81" name="T32"/>
                <a:gd fmla="*/ 108 h 112" name="T33"/>
                <a:gd fmla="*/ 52 w 81" name="T34"/>
                <a:gd fmla="*/ 104 h 112" name="T35"/>
                <a:gd fmla="*/ 63 w 81" name="T36"/>
                <a:gd fmla="*/ 104 h 112" name="T37"/>
                <a:gd fmla="*/ 66 w 81" name="T38"/>
                <a:gd fmla="*/ 100 h 112" name="T39"/>
                <a:gd fmla="*/ 74 w 81" name="T40"/>
                <a:gd fmla="*/ 100 h 112" name="T41"/>
                <a:gd fmla="*/ 81 w 81" name="T42"/>
                <a:gd fmla="*/ 100 h 112" name="T43"/>
                <a:gd fmla="*/ 77 w 81" name="T44"/>
                <a:gd fmla="*/ 97 h 112" name="T45"/>
                <a:gd fmla="*/ 74 w 81" name="T46"/>
                <a:gd fmla="*/ 93 h 112" name="T47"/>
                <a:gd fmla="*/ 70 w 81" name="T48"/>
                <a:gd fmla="*/ 89 h 112" name="T49"/>
                <a:gd fmla="*/ 70 w 81" name="T50"/>
                <a:gd fmla="*/ 86 h 112" name="T51"/>
                <a:gd fmla="*/ 66 w 81" name="T52"/>
                <a:gd fmla="*/ 78 h 112" name="T53"/>
                <a:gd fmla="*/ 63 w 81" name="T54"/>
                <a:gd fmla="*/ 74 h 112" name="T55"/>
                <a:gd fmla="*/ 63 w 81" name="T56"/>
                <a:gd fmla="*/ 74 h 112" name="T57"/>
                <a:gd fmla="*/ 59 w 81" name="T58"/>
                <a:gd fmla="*/ 67 h 112" name="T59"/>
                <a:gd fmla="*/ 55 w 81" name="T60"/>
                <a:gd fmla="*/ 67 h 112" name="T61"/>
                <a:gd fmla="*/ 59 w 81" name="T62"/>
                <a:gd fmla="*/ 56 h 112" name="T63"/>
                <a:gd fmla="*/ 59 w 81" name="T64"/>
                <a:gd fmla="*/ 52 h 112" name="T65"/>
                <a:gd fmla="*/ 66 w 81" name="T66"/>
                <a:gd fmla="*/ 48 h 112" name="T67"/>
                <a:gd fmla="*/ 70 w 81" name="T68"/>
                <a:gd fmla="*/ 45 h 112" name="T69"/>
                <a:gd fmla="*/ 70 w 81" name="T70"/>
                <a:gd fmla="*/ 41 h 112" name="T71"/>
                <a:gd fmla="*/ 70 w 81" name="T72"/>
                <a:gd fmla="*/ 37 h 112" name="T73"/>
                <a:gd fmla="*/ 66 w 81" name="T74"/>
                <a:gd fmla="*/ 34 h 112" name="T75"/>
                <a:gd fmla="*/ 55 w 81" name="T76"/>
                <a:gd fmla="*/ 26 h 112" name="T77"/>
                <a:gd fmla="*/ 52 w 81" name="T78"/>
                <a:gd fmla="*/ 26 h 112" name="T79"/>
                <a:gd fmla="*/ 44 w 81" name="T80"/>
                <a:gd fmla="*/ 26 h 112" name="T81"/>
                <a:gd fmla="*/ 44 w 81" name="T82"/>
                <a:gd fmla="*/ 26 h 112" name="T83"/>
                <a:gd fmla="*/ 48 w 81" name="T84"/>
                <a:gd fmla="*/ 19 h 112" name="T85"/>
                <a:gd fmla="*/ 40 w 81" name="T86"/>
                <a:gd fmla="*/ 11 h 112" name="T87"/>
                <a:gd fmla="*/ 33 w 81" name="T88"/>
                <a:gd fmla="*/ 4 h 112" name="T89"/>
                <a:gd fmla="*/ 29 w 81" name="T90"/>
                <a:gd fmla="*/ 0 h 112" name="T91"/>
                <a:gd fmla="*/ 22 w 81" name="T92"/>
                <a:gd fmla="*/ 0 h 112" name="T93"/>
                <a:gd fmla="*/ 18 w 81" name="T94"/>
                <a:gd fmla="*/ 4 h 112" name="T95"/>
                <a:gd fmla="*/ 11 w 81" name="T96"/>
                <a:gd fmla="*/ 8 h 112" name="T97"/>
                <a:gd fmla="*/ 11 w 81" name="T98"/>
                <a:gd fmla="*/ 15 h 112" name="T99"/>
                <a:gd fmla="*/ 14 w 81" name="T100"/>
                <a:gd fmla="*/ 19 h 112" name="T101"/>
                <a:gd fmla="*/ 18 w 81" name="T102"/>
                <a:gd fmla="*/ 23 h 112" name="T103"/>
                <a:gd fmla="*/ 11 w 81" name="T104"/>
                <a:gd fmla="*/ 26 h 112" name="T105"/>
                <a:gd fmla="*/ 3 w 81" name="T106"/>
                <a:gd fmla="*/ 26 h 112" name="T107"/>
                <a:gd fmla="*/ 3 w 81" name="T108"/>
                <a:gd fmla="*/ 30 h 112" name="T109"/>
                <a:gd fmla="*/ 0 w 81" name="T110"/>
                <a:gd fmla="*/ 37 h 112" name="T111"/>
                <a:gd fmla="*/ 11 w 81" name="T112"/>
                <a:gd fmla="*/ 48 h 11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12" w="81">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72" name="Freeform 181"/>
            <p:cNvSpPr>
              <a:spLocks noEditPoints="1"/>
            </p:cNvSpPr>
            <p:nvPr/>
          </p:nvSpPr>
          <p:spPr bwMode="auto">
            <a:xfrm>
              <a:off x="2763217" y="2932796"/>
              <a:ext cx="281773" cy="234167"/>
            </a:xfrm>
            <a:custGeom>
              <a:gdLst>
                <a:gd fmla="*/ 34 w 59" name="T0"/>
                <a:gd fmla="*/ 49 h 49" name="T1"/>
                <a:gd fmla="*/ 40 w 59" name="T2"/>
                <a:gd fmla="*/ 44 h 49" name="T3"/>
                <a:gd fmla="*/ 42 w 59" name="T4"/>
                <a:gd fmla="*/ 41 h 49" name="T5"/>
                <a:gd fmla="*/ 40 w 59" name="T6"/>
                <a:gd fmla="*/ 37 h 49" name="T7"/>
                <a:gd fmla="*/ 38 w 59" name="T8"/>
                <a:gd fmla="*/ 35 h 49" name="T9"/>
                <a:gd fmla="*/ 45 w 59" name="T10"/>
                <a:gd fmla="*/ 35 h 49" name="T11"/>
                <a:gd fmla="*/ 52 w 59" name="T12"/>
                <a:gd fmla="*/ 33 h 49" name="T13"/>
                <a:gd fmla="*/ 54 w 59" name="T14"/>
                <a:gd fmla="*/ 29 h 49" name="T15"/>
                <a:gd fmla="*/ 54 w 59" name="T16"/>
                <a:gd fmla="*/ 24 h 49" name="T17"/>
                <a:gd fmla="*/ 58 w 59" name="T18"/>
                <a:gd fmla="*/ 22 h 49" name="T19"/>
                <a:gd fmla="*/ 56 w 59" name="T20"/>
                <a:gd fmla="*/ 19 h 49" name="T21"/>
                <a:gd fmla="*/ 59 w 59" name="T22"/>
                <a:gd fmla="*/ 17 h 49" name="T23"/>
                <a:gd fmla="*/ 55 w 59" name="T24"/>
                <a:gd fmla="*/ 16 h 49" name="T25"/>
                <a:gd fmla="*/ 52 w 59" name="T26"/>
                <a:gd fmla="*/ 16 h 49" name="T27"/>
                <a:gd fmla="*/ 55 w 59" name="T28"/>
                <a:gd fmla="*/ 14 h 49" name="T29"/>
                <a:gd fmla="*/ 51 w 59" name="T30"/>
                <a:gd fmla="*/ 12 h 49" name="T31"/>
                <a:gd fmla="*/ 48 w 59" name="T32"/>
                <a:gd fmla="*/ 10 h 49" name="T33"/>
                <a:gd fmla="*/ 46 w 59" name="T34"/>
                <a:gd fmla="*/ 9 h 49" name="T35"/>
                <a:gd fmla="*/ 50 w 59" name="T36"/>
                <a:gd fmla="*/ 8 h 49" name="T37"/>
                <a:gd fmla="*/ 45 w 59" name="T38"/>
                <a:gd fmla="*/ 7 h 49" name="T39"/>
                <a:gd fmla="*/ 39 w 59" name="T40"/>
                <a:gd fmla="*/ 9 h 49" name="T41"/>
                <a:gd fmla="*/ 35 w 59" name="T42"/>
                <a:gd fmla="*/ 10 h 49" name="T43"/>
                <a:gd fmla="*/ 26 w 59" name="T44"/>
                <a:gd fmla="*/ 9 h 49" name="T45"/>
                <a:gd fmla="*/ 23 w 59" name="T46"/>
                <a:gd fmla="*/ 7 h 49" name="T47"/>
                <a:gd fmla="*/ 18 w 59" name="T48"/>
                <a:gd fmla="*/ 5 h 49" name="T49"/>
                <a:gd fmla="*/ 16 w 59" name="T50"/>
                <a:gd fmla="*/ 1 h 49" name="T51"/>
                <a:gd fmla="*/ 14 w 59" name="T52"/>
                <a:gd fmla="*/ 4 h 49" name="T53"/>
                <a:gd fmla="*/ 15 w 59" name="T54"/>
                <a:gd fmla="*/ 5 h 49" name="T55"/>
                <a:gd fmla="*/ 13 w 59" name="T56"/>
                <a:gd fmla="*/ 6 h 49" name="T57"/>
                <a:gd fmla="*/ 9 w 59" name="T58"/>
                <a:gd fmla="*/ 9 h 49" name="T59"/>
                <a:gd fmla="*/ 7 w 59" name="T60"/>
                <a:gd fmla="*/ 14 h 49" name="T61"/>
                <a:gd fmla="*/ 6 w 59" name="T62"/>
                <a:gd fmla="*/ 11 h 49" name="T63"/>
                <a:gd fmla="*/ 7 w 59" name="T64"/>
                <a:gd fmla="*/ 6 h 49" name="T65"/>
                <a:gd fmla="*/ 8 w 59" name="T66"/>
                <a:gd fmla="*/ 4 h 49" name="T67"/>
                <a:gd fmla="*/ 7 w 59" name="T68"/>
                <a:gd fmla="*/ 4 h 49" name="T69"/>
                <a:gd fmla="*/ 3 w 59" name="T70"/>
                <a:gd fmla="*/ 8 h 49" name="T71"/>
                <a:gd fmla="*/ 0 w 59" name="T72"/>
                <a:gd fmla="*/ 13 h 49" name="T73"/>
                <a:gd fmla="*/ 4 w 59" name="T74"/>
                <a:gd fmla="*/ 18 h 49" name="T75"/>
                <a:gd fmla="*/ 4 w 59" name="T76"/>
                <a:gd fmla="*/ 21 h 49" name="T77"/>
                <a:gd fmla="*/ 8 w 59" name="T78"/>
                <a:gd fmla="*/ 22 h 49" name="T79"/>
                <a:gd fmla="*/ 14 w 59" name="T80"/>
                <a:gd fmla="*/ 23 h 49" name="T81"/>
                <a:gd fmla="*/ 20 w 59" name="T82"/>
                <a:gd fmla="*/ 26 h 49" name="T83"/>
                <a:gd fmla="*/ 24 w 59" name="T84"/>
                <a:gd fmla="*/ 26 h 49" name="T85"/>
                <a:gd fmla="*/ 26 w 59" name="T86"/>
                <a:gd fmla="*/ 28 h 49" name="T87"/>
                <a:gd fmla="*/ 24 w 59" name="T88"/>
                <a:gd fmla="*/ 32 h 49" name="T89"/>
                <a:gd fmla="*/ 24 w 59" name="T90"/>
                <a:gd fmla="*/ 36 h 49" name="T91"/>
                <a:gd fmla="*/ 25 w 59" name="T92"/>
                <a:gd fmla="*/ 41 h 49" name="T93"/>
                <a:gd fmla="*/ 26 w 59" name="T94"/>
                <a:gd fmla="*/ 43 h 49" name="T95"/>
                <a:gd fmla="*/ 22 w 59" name="T96"/>
                <a:gd fmla="*/ 1 h 49" name="T97"/>
                <a:gd fmla="*/ 22 w 59" name="T98"/>
                <a:gd fmla="*/ 2 h 49" name="T99"/>
                <a:gd fmla="*/ 20 w 59" name="T100"/>
                <a:gd fmla="*/ 2 h 49" name="T101"/>
                <a:gd fmla="*/ 15 w 59" name="T102"/>
                <a:gd fmla="*/ 0 h 49" name="T103"/>
                <a:gd fmla="*/ 40 w 59" name="T104"/>
                <a:gd fmla="*/ 6 h 49" name="T105"/>
                <a:gd fmla="*/ 41 w 59" name="T106"/>
                <a:gd fmla="*/ 7 h 49"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9" w="5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73" name="Freeform 182"/>
            <p:cNvSpPr/>
            <p:nvPr/>
          </p:nvSpPr>
          <p:spPr bwMode="auto">
            <a:xfrm>
              <a:off x="2639699" y="2932795"/>
              <a:ext cx="257326" cy="329377"/>
            </a:xfrm>
            <a:custGeom>
              <a:gdLst>
                <a:gd fmla="*/ 163 w 200" name="T0"/>
                <a:gd fmla="*/ 208 h 256" name="T1"/>
                <a:gd fmla="*/ 159 w 200" name="T2"/>
                <a:gd fmla="*/ 186 h 256" name="T3"/>
                <a:gd fmla="*/ 159 w 200" name="T4"/>
                <a:gd fmla="*/ 175 h 256" name="T5"/>
                <a:gd fmla="*/ 174 w 200" name="T6"/>
                <a:gd fmla="*/ 163 h 256" name="T7"/>
                <a:gd fmla="*/ 189 w 200" name="T8"/>
                <a:gd fmla="*/ 160 h 256" name="T9"/>
                <a:gd fmla="*/ 200 w 200" name="T10"/>
                <a:gd fmla="*/ 175 h 256" name="T11"/>
                <a:gd fmla="*/ 193 w 200" name="T12"/>
                <a:gd fmla="*/ 156 h 256" name="T13"/>
                <a:gd fmla="*/ 185 w 200" name="T14"/>
                <a:gd fmla="*/ 152 h 256" name="T15"/>
                <a:gd fmla="*/ 185 w 200" name="T16"/>
                <a:gd fmla="*/ 126 h 256" name="T17"/>
                <a:gd fmla="*/ 185 w 200" name="T18"/>
                <a:gd fmla="*/ 111 h 256" name="T19"/>
                <a:gd fmla="*/ 193 w 200" name="T20"/>
                <a:gd fmla="*/ 97 h 256" name="T21"/>
                <a:gd fmla="*/ 178 w 200" name="T22"/>
                <a:gd fmla="*/ 97 h 256" name="T23"/>
                <a:gd fmla="*/ 167 w 200" name="T24"/>
                <a:gd fmla="*/ 97 h 256" name="T25"/>
                <a:gd fmla="*/ 137 w 200" name="T26"/>
                <a:gd fmla="*/ 86 h 256" name="T27"/>
                <a:gd fmla="*/ 122 w 200" name="T28"/>
                <a:gd fmla="*/ 82 h 256" name="T29"/>
                <a:gd fmla="*/ 111 w 200" name="T30"/>
                <a:gd fmla="*/ 74 h 256" name="T31"/>
                <a:gd fmla="*/ 104 w 200" name="T32"/>
                <a:gd fmla="*/ 52 h 256" name="T33"/>
                <a:gd fmla="*/ 100 w 200" name="T34"/>
                <a:gd fmla="*/ 41 h 256" name="T35"/>
                <a:gd fmla="*/ 111 w 200" name="T36"/>
                <a:gd fmla="*/ 22 h 256" name="T37"/>
                <a:gd fmla="*/ 130 w 200" name="T38"/>
                <a:gd fmla="*/ 11 h 256" name="T39"/>
                <a:gd fmla="*/ 133 w 200" name="T40"/>
                <a:gd fmla="*/ 4 h 256" name="T41"/>
                <a:gd fmla="*/ 122 w 200" name="T42"/>
                <a:gd fmla="*/ 4 h 256" name="T43"/>
                <a:gd fmla="*/ 115 w 200" name="T44"/>
                <a:gd fmla="*/ 8 h 256" name="T45"/>
                <a:gd fmla="*/ 96 w 200" name="T46"/>
                <a:gd fmla="*/ 19 h 256" name="T47"/>
                <a:gd fmla="*/ 82 w 200" name="T48"/>
                <a:gd fmla="*/ 22 h 256" name="T49"/>
                <a:gd fmla="*/ 78 w 200" name="T50"/>
                <a:gd fmla="*/ 26 h 256" name="T51"/>
                <a:gd fmla="*/ 67 w 200" name="T52"/>
                <a:gd fmla="*/ 26 h 256" name="T53"/>
                <a:gd fmla="*/ 59 w 200" name="T54"/>
                <a:gd fmla="*/ 41 h 256" name="T55"/>
                <a:gd fmla="*/ 52 w 200" name="T56"/>
                <a:gd fmla="*/ 48 h 256" name="T57"/>
                <a:gd fmla="*/ 41 w 200" name="T58"/>
                <a:gd fmla="*/ 60 h 256" name="T59"/>
                <a:gd fmla="*/ 37 w 200" name="T60"/>
                <a:gd fmla="*/ 71 h 256" name="T61"/>
                <a:gd fmla="*/ 33 w 200" name="T62"/>
                <a:gd fmla="*/ 63 h 256" name="T63"/>
                <a:gd fmla="*/ 30 w 200" name="T64"/>
                <a:gd fmla="*/ 67 h 256" name="T65"/>
                <a:gd fmla="*/ 19 w 200" name="T66"/>
                <a:gd fmla="*/ 82 h 256" name="T67"/>
                <a:gd fmla="*/ 26 w 200" name="T68"/>
                <a:gd fmla="*/ 93 h 256" name="T69"/>
                <a:gd fmla="*/ 26 w 200" name="T70"/>
                <a:gd fmla="*/ 100 h 256" name="T71"/>
                <a:gd fmla="*/ 26 w 200" name="T72"/>
                <a:gd fmla="*/ 108 h 256" name="T73"/>
                <a:gd fmla="*/ 26 w 200" name="T74"/>
                <a:gd fmla="*/ 126 h 256" name="T75"/>
                <a:gd fmla="*/ 33 w 200" name="T76"/>
                <a:gd fmla="*/ 134 h 256" name="T77"/>
                <a:gd fmla="*/ 22 w 200" name="T78"/>
                <a:gd fmla="*/ 149 h 256" name="T79"/>
                <a:gd fmla="*/ 4 w 200" name="T80"/>
                <a:gd fmla="*/ 167 h 256" name="T81"/>
                <a:gd fmla="*/ 22 w 200" name="T82"/>
                <a:gd fmla="*/ 178 h 256" name="T83"/>
                <a:gd fmla="*/ 37 w 200" name="T84"/>
                <a:gd fmla="*/ 189 h 256" name="T85"/>
                <a:gd fmla="*/ 48 w 200" name="T86"/>
                <a:gd fmla="*/ 186 h 256" name="T87"/>
                <a:gd fmla="*/ 59 w 200" name="T88"/>
                <a:gd fmla="*/ 193 h 256" name="T89"/>
                <a:gd fmla="*/ 74 w 200" name="T90"/>
                <a:gd fmla="*/ 197 h 256" name="T91"/>
                <a:gd fmla="*/ 82 w 200" name="T92"/>
                <a:gd fmla="*/ 208 h 256" name="T93"/>
                <a:gd fmla="*/ 96 w 200" name="T94"/>
                <a:gd fmla="*/ 223 h 256" name="T95"/>
                <a:gd fmla="*/ 104 w 200" name="T96"/>
                <a:gd fmla="*/ 230 h 256" name="T97"/>
                <a:gd fmla="*/ 122 w 200" name="T98"/>
                <a:gd fmla="*/ 226 h 256" name="T99"/>
                <a:gd fmla="*/ 141 w 200" name="T100"/>
                <a:gd fmla="*/ 226 h 256" name="T101"/>
                <a:gd fmla="*/ 137 w 200" name="T102"/>
                <a:gd fmla="*/ 249 h 256" name="T103"/>
                <a:gd fmla="*/ 148 w 200" name="T104"/>
                <a:gd fmla="*/ 256 h 25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256" w="200">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74" name="Freeform 183"/>
            <p:cNvSpPr>
              <a:spLocks noEditPoints="1"/>
            </p:cNvSpPr>
            <p:nvPr/>
          </p:nvSpPr>
          <p:spPr bwMode="auto">
            <a:xfrm>
              <a:off x="2597240" y="3152809"/>
              <a:ext cx="123517" cy="123517"/>
            </a:xfrm>
            <a:custGeom>
              <a:gdLst>
                <a:gd fmla="*/ 92 w 96" name="T0"/>
                <a:gd fmla="*/ 22 h 96" name="T1"/>
                <a:gd fmla="*/ 89 w 96" name="T2"/>
                <a:gd fmla="*/ 18 h 96" name="T3"/>
                <a:gd fmla="*/ 81 w 96" name="T4"/>
                <a:gd fmla="*/ 15 h 96" name="T5"/>
                <a:gd fmla="*/ 78 w 96" name="T6"/>
                <a:gd fmla="*/ 18 h 96" name="T7"/>
                <a:gd fmla="*/ 78 w 96" name="T8"/>
                <a:gd fmla="*/ 22 h 96" name="T9"/>
                <a:gd fmla="*/ 70 w 96" name="T10"/>
                <a:gd fmla="*/ 18 h 96" name="T11"/>
                <a:gd fmla="*/ 59 w 96" name="T12"/>
                <a:gd fmla="*/ 18 h 96" name="T13"/>
                <a:gd fmla="*/ 59 w 96" name="T14"/>
                <a:gd fmla="*/ 11 h 96" name="T15"/>
                <a:gd fmla="*/ 52 w 96" name="T16"/>
                <a:gd fmla="*/ 7 h 96" name="T17"/>
                <a:gd fmla="*/ 41 w 96" name="T18"/>
                <a:gd fmla="*/ 0 h 96" name="T19"/>
                <a:gd fmla="*/ 33 w 96" name="T20"/>
                <a:gd fmla="*/ 4 h 96" name="T21"/>
                <a:gd fmla="*/ 22 w 96" name="T22"/>
                <a:gd fmla="*/ 7 h 96" name="T23"/>
                <a:gd fmla="*/ 11 w 96" name="T24"/>
                <a:gd fmla="*/ 11 h 96" name="T25"/>
                <a:gd fmla="*/ 15 w 96" name="T26"/>
                <a:gd fmla="*/ 15 h 96" name="T27"/>
                <a:gd fmla="*/ 15 w 96" name="T28"/>
                <a:gd fmla="*/ 22 h 96" name="T29"/>
                <a:gd fmla="*/ 7 w 96" name="T30"/>
                <a:gd fmla="*/ 30 h 96" name="T31"/>
                <a:gd fmla="*/ 7 w 96" name="T32"/>
                <a:gd fmla="*/ 37 h 96" name="T33"/>
                <a:gd fmla="*/ 0 w 96" name="T34"/>
                <a:gd fmla="*/ 41 h 96" name="T35"/>
                <a:gd fmla="*/ 4 w 96" name="T36"/>
                <a:gd fmla="*/ 44 h 96" name="T37"/>
                <a:gd fmla="*/ 4 w 96" name="T38"/>
                <a:gd fmla="*/ 52 h 96" name="T39"/>
                <a:gd fmla="*/ 0 w 96" name="T40"/>
                <a:gd fmla="*/ 55 h 96" name="T41"/>
                <a:gd fmla="*/ 7 w 96" name="T42"/>
                <a:gd fmla="*/ 59 h 96" name="T43"/>
                <a:gd fmla="*/ 11 w 96" name="T44"/>
                <a:gd fmla="*/ 67 h 96" name="T45"/>
                <a:gd fmla="*/ 15 w 96" name="T46"/>
                <a:gd fmla="*/ 59 h 96" name="T47"/>
                <a:gd fmla="*/ 18 w 96" name="T48"/>
                <a:gd fmla="*/ 55 h 96" name="T49"/>
                <a:gd fmla="*/ 18 w 96" name="T50"/>
                <a:gd fmla="*/ 63 h 96" name="T51"/>
                <a:gd fmla="*/ 18 w 96" name="T52"/>
                <a:gd fmla="*/ 59 h 96" name="T53"/>
                <a:gd fmla="*/ 22 w 96" name="T54"/>
                <a:gd fmla="*/ 63 h 96" name="T55"/>
                <a:gd fmla="*/ 22 w 96" name="T56"/>
                <a:gd fmla="*/ 70 h 96" name="T57"/>
                <a:gd fmla="*/ 15 w 96" name="T58"/>
                <a:gd fmla="*/ 74 h 96" name="T59"/>
                <a:gd fmla="*/ 18 w 96" name="T60"/>
                <a:gd fmla="*/ 81 h 96" name="T61"/>
                <a:gd fmla="*/ 11 w 96" name="T62"/>
                <a:gd fmla="*/ 85 h 96" name="T63"/>
                <a:gd fmla="*/ 15 w 96" name="T64"/>
                <a:gd fmla="*/ 89 h 96" name="T65"/>
                <a:gd fmla="*/ 18 w 96" name="T66"/>
                <a:gd fmla="*/ 89 h 96" name="T67"/>
                <a:gd fmla="*/ 29 w 96" name="T68"/>
                <a:gd fmla="*/ 89 h 96" name="T69"/>
                <a:gd fmla="*/ 33 w 96" name="T70"/>
                <a:gd fmla="*/ 96 h 96" name="T71"/>
                <a:gd fmla="*/ 52 w 96" name="T72"/>
                <a:gd fmla="*/ 70 h 96" name="T73"/>
                <a:gd fmla="*/ 70 w 96" name="T74"/>
                <a:gd fmla="*/ 63 h 96" name="T75"/>
                <a:gd fmla="*/ 89 w 96" name="T76"/>
                <a:gd fmla="*/ 48 h 96" name="T77"/>
                <a:gd fmla="*/ 96 w 96" name="T78"/>
                <a:gd fmla="*/ 41 h 96" name="T79"/>
                <a:gd fmla="*/ 96 w 96" name="T80"/>
                <a:gd fmla="*/ 33 h 96" name="T81"/>
                <a:gd fmla="*/ 92 w 96" name="T82"/>
                <a:gd fmla="*/ 26 h 96" name="T83"/>
                <a:gd fmla="*/ 92 w 96" name="T84"/>
                <a:gd fmla="*/ 22 h 96" name="T85"/>
                <a:gd fmla="*/ 92 w 96" name="T86"/>
                <a:gd fmla="*/ 22 h 96" name="T87"/>
                <a:gd fmla="*/ 11 w 96" name="T88"/>
                <a:gd fmla="*/ 70 h 96" name="T89"/>
                <a:gd fmla="*/ 15 w 96" name="T90"/>
                <a:gd fmla="*/ 63 h 96" name="T91"/>
                <a:gd fmla="*/ 15 w 96" name="T92"/>
                <a:gd fmla="*/ 67 h 96" name="T93"/>
                <a:gd fmla="*/ 15 w 96" name="T94"/>
                <a:gd fmla="*/ 70 h 96" name="T95"/>
                <a:gd fmla="*/ 11 w 96" name="T96"/>
                <a:gd fmla="*/ 70 h 9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96" w="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75" name="Freeform 184"/>
            <p:cNvSpPr/>
            <p:nvPr/>
          </p:nvSpPr>
          <p:spPr bwMode="auto">
            <a:xfrm>
              <a:off x="2592095" y="3181115"/>
              <a:ext cx="271480" cy="362830"/>
            </a:xfrm>
            <a:custGeom>
              <a:gdLst>
                <a:gd fmla="*/ 193 w 211" name="T0"/>
                <a:gd fmla="*/ 167 h 282" name="T1"/>
                <a:gd fmla="*/ 182 w 211" name="T2"/>
                <a:gd fmla="*/ 167 h 282" name="T3"/>
                <a:gd fmla="*/ 182 w 211" name="T4"/>
                <a:gd fmla="*/ 148 h 282" name="T5"/>
                <a:gd fmla="*/ 167 w 211" name="T6"/>
                <a:gd fmla="*/ 152 h 282" name="T7"/>
                <a:gd fmla="*/ 148 w 211" name="T8"/>
                <a:gd fmla="*/ 141 h 282" name="T9"/>
                <a:gd fmla="*/ 126 w 211" name="T10"/>
                <a:gd fmla="*/ 126 h 282" name="T11"/>
                <a:gd fmla="*/ 122 w 211" name="T12"/>
                <a:gd fmla="*/ 115 h 282" name="T13"/>
                <a:gd fmla="*/ 126 w 211" name="T14"/>
                <a:gd fmla="*/ 104 h 282" name="T15"/>
                <a:gd fmla="*/ 133 w 211" name="T16"/>
                <a:gd fmla="*/ 97 h 282" name="T17"/>
                <a:gd fmla="*/ 137 w 211" name="T18"/>
                <a:gd fmla="*/ 82 h 282" name="T19"/>
                <a:gd fmla="*/ 148 w 211" name="T20"/>
                <a:gd fmla="*/ 71 h 282" name="T21"/>
                <a:gd fmla="*/ 170 w 211" name="T22"/>
                <a:gd fmla="*/ 63 h 282" name="T23"/>
                <a:gd fmla="*/ 178 w 211" name="T24"/>
                <a:gd fmla="*/ 63 h 282" name="T25"/>
                <a:gd fmla="*/ 185 w 211" name="T26"/>
                <a:gd fmla="*/ 63 h 282" name="T27"/>
                <a:gd fmla="*/ 174 w 211" name="T28"/>
                <a:gd fmla="*/ 59 h 282" name="T29"/>
                <a:gd fmla="*/ 182 w 211" name="T30"/>
                <a:gd fmla="*/ 37 h 282" name="T31"/>
                <a:gd fmla="*/ 174 w 211" name="T32"/>
                <a:gd fmla="*/ 33 h 282" name="T33"/>
                <a:gd fmla="*/ 156 w 211" name="T34"/>
                <a:gd fmla="*/ 33 h 282" name="T35"/>
                <a:gd fmla="*/ 141 w 211" name="T36"/>
                <a:gd fmla="*/ 37 h 282" name="T37"/>
                <a:gd fmla="*/ 137 w 211" name="T38"/>
                <a:gd fmla="*/ 33 h 282" name="T39"/>
                <a:gd fmla="*/ 130 w 211" name="T40"/>
                <a:gd fmla="*/ 22 h 282" name="T41"/>
                <a:gd fmla="*/ 115 w 211" name="T42"/>
                <a:gd fmla="*/ 11 h 282" name="T43"/>
                <a:gd fmla="*/ 108 w 211" name="T44"/>
                <a:gd fmla="*/ 4 h 282" name="T45"/>
                <a:gd fmla="*/ 96 w 211" name="T46"/>
                <a:gd fmla="*/ 0 h 282" name="T47"/>
                <a:gd fmla="*/ 100 w 211" name="T48"/>
                <a:gd fmla="*/ 15 h 282" name="T49"/>
                <a:gd fmla="*/ 82 w 211" name="T50"/>
                <a:gd fmla="*/ 37 h 282" name="T51"/>
                <a:gd fmla="*/ 41 w 211" name="T52"/>
                <a:gd fmla="*/ 71 h 282" name="T53"/>
                <a:gd fmla="*/ 30 w 211" name="T54"/>
                <a:gd fmla="*/ 67 h 282" name="T55"/>
                <a:gd fmla="*/ 15 w 211" name="T56"/>
                <a:gd fmla="*/ 67 h 282" name="T57"/>
                <a:gd fmla="*/ 19 w 211" name="T58"/>
                <a:gd fmla="*/ 56 h 282" name="T59"/>
                <a:gd fmla="*/ 8 w 211" name="T60"/>
                <a:gd fmla="*/ 59 h 282" name="T61"/>
                <a:gd fmla="*/ 0 w 211" name="T62"/>
                <a:gd fmla="*/ 71 h 282" name="T63"/>
                <a:gd fmla="*/ 0 w 211" name="T64"/>
                <a:gd fmla="*/ 78 h 282" name="T65"/>
                <a:gd fmla="*/ 4 w 211" name="T66"/>
                <a:gd fmla="*/ 89 h 282" name="T67"/>
                <a:gd fmla="*/ 4 w 211" name="T68"/>
                <a:gd fmla="*/ 97 h 282" name="T69"/>
                <a:gd fmla="*/ 26 w 211" name="T70"/>
                <a:gd fmla="*/ 104 h 282" name="T71"/>
                <a:gd fmla="*/ 33 w 211" name="T72"/>
                <a:gd fmla="*/ 119 h 282" name="T73"/>
                <a:gd fmla="*/ 45 w 211" name="T74"/>
                <a:gd fmla="*/ 134 h 282" name="T75"/>
                <a:gd fmla="*/ 52 w 211" name="T76"/>
                <a:gd fmla="*/ 148 h 282" name="T77"/>
                <a:gd fmla="*/ 59 w 211" name="T78"/>
                <a:gd fmla="*/ 163 h 282" name="T79"/>
                <a:gd fmla="*/ 63 w 211" name="T80"/>
                <a:gd fmla="*/ 171 h 282" name="T81"/>
                <a:gd fmla="*/ 74 w 211" name="T82"/>
                <a:gd fmla="*/ 186 h 282" name="T83"/>
                <a:gd fmla="*/ 85 w 211" name="T84"/>
                <a:gd fmla="*/ 200 h 282" name="T85"/>
                <a:gd fmla="*/ 85 w 211" name="T86"/>
                <a:gd fmla="*/ 212 h 282" name="T87"/>
                <a:gd fmla="*/ 89 w 211" name="T88"/>
                <a:gd fmla="*/ 215 h 282" name="T89"/>
                <a:gd fmla="*/ 96 w 211" name="T90"/>
                <a:gd fmla="*/ 223 h 282" name="T91"/>
                <a:gd fmla="*/ 108 w 211" name="T92"/>
                <a:gd fmla="*/ 230 h 282" name="T93"/>
                <a:gd fmla="*/ 119 w 211" name="T94"/>
                <a:gd fmla="*/ 237 h 282" name="T95"/>
                <a:gd fmla="*/ 126 w 211" name="T96"/>
                <a:gd fmla="*/ 241 h 282" name="T97"/>
                <a:gd fmla="*/ 133 w 211" name="T98"/>
                <a:gd fmla="*/ 249 h 282" name="T99"/>
                <a:gd fmla="*/ 148 w 211" name="T100"/>
                <a:gd fmla="*/ 256 h 282" name="T101"/>
                <a:gd fmla="*/ 159 w 211" name="T102"/>
                <a:gd fmla="*/ 260 h 282" name="T103"/>
                <a:gd fmla="*/ 170 w 211" name="T104"/>
                <a:gd fmla="*/ 267 h 282" name="T105"/>
                <a:gd fmla="*/ 178 w 211" name="T106"/>
                <a:gd fmla="*/ 275 h 282" name="T107"/>
                <a:gd fmla="*/ 189 w 211" name="T108"/>
                <a:gd fmla="*/ 282 h 282" name="T109"/>
                <a:gd fmla="*/ 200 w 211" name="T110"/>
                <a:gd fmla="*/ 278 h 282" name="T111"/>
                <a:gd fmla="*/ 204 w 211" name="T112"/>
                <a:gd fmla="*/ 267 h 282" name="T113"/>
                <a:gd fmla="*/ 200 w 211" name="T114"/>
                <a:gd fmla="*/ 263 h 282" name="T115"/>
                <a:gd fmla="*/ 211 w 211" name="T116"/>
                <a:gd fmla="*/ 249 h 282" name="T117"/>
                <a:gd fmla="*/ 207 w 211" name="T118"/>
                <a:gd fmla="*/ 230 h 282" name="T119"/>
                <a:gd fmla="*/ 207 w 211" name="T120"/>
                <a:gd fmla="*/ 212 h 282" name="T121"/>
                <a:gd fmla="*/ 211 w 211" name="T122"/>
                <a:gd fmla="*/ 189 h 282"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2" w="211">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a:noFill/>
            </a:ln>
          </p:spPr>
          <p:txBody>
            <a:bodyPr/>
            <a:lstStyle/>
            <a:p>
              <a:pPr defTabSz="685754" eaLnBrk="1" fontAlgn="auto" hangingPunct="1">
                <a:spcBef>
                  <a:spcPct val="0"/>
                </a:spcBef>
                <a:spcAft>
                  <a:spcPct val="0"/>
                </a:spcAft>
                <a:defRPr/>
              </a:pPr>
              <a:endParaRPr lang="en-US" sz="1350">
                <a:latin charset="0" pitchFamily="2" typeface="Impact"/>
                <a:ea typeface="+mn-ea"/>
              </a:endParaRPr>
            </a:p>
          </p:txBody>
        </p:sp>
        <p:sp>
          <p:nvSpPr>
            <p:cNvPr id="576" name="Freeform 185"/>
            <p:cNvSpPr/>
            <p:nvPr/>
          </p:nvSpPr>
          <p:spPr bwMode="auto">
            <a:xfrm>
              <a:off x="2844273" y="3367677"/>
              <a:ext cx="262473" cy="266333"/>
            </a:xfrm>
            <a:custGeom>
              <a:gdLst>
                <a:gd fmla="*/ 197 w 204" name="T0"/>
                <a:gd fmla="*/ 152 h 207" name="T1"/>
                <a:gd fmla="*/ 197 w 204" name="T2"/>
                <a:gd fmla="*/ 118 h 207" name="T3"/>
                <a:gd fmla="*/ 186 w 204" name="T4"/>
                <a:gd fmla="*/ 100 h 207" name="T5"/>
                <a:gd fmla="*/ 152 w 204" name="T6"/>
                <a:gd fmla="*/ 85 h 207" name="T7"/>
                <a:gd fmla="*/ 152 w 204" name="T8"/>
                <a:gd fmla="*/ 67 h 207" name="T9"/>
                <a:gd fmla="*/ 134 w 204" name="T10"/>
                <a:gd fmla="*/ 63 h 207" name="T11"/>
                <a:gd fmla="*/ 126 w 204" name="T12"/>
                <a:gd fmla="*/ 55 h 207" name="T13"/>
                <a:gd fmla="*/ 111 w 204" name="T14"/>
                <a:gd fmla="*/ 52 h 207" name="T15"/>
                <a:gd fmla="*/ 97 w 204" name="T16"/>
                <a:gd fmla="*/ 41 h 207" name="T17"/>
                <a:gd fmla="*/ 86 w 204" name="T18"/>
                <a:gd fmla="*/ 41 h 207" name="T19"/>
                <a:gd fmla="*/ 74 w 204" name="T20"/>
                <a:gd fmla="*/ 33 h 207" name="T21"/>
                <a:gd fmla="*/ 71 w 204" name="T22"/>
                <a:gd fmla="*/ 22 h 207" name="T23"/>
                <a:gd fmla="*/ 67 w 204" name="T24"/>
                <a:gd fmla="*/ 7 h 207" name="T25"/>
                <a:gd fmla="*/ 63 w 204" name="T26"/>
                <a:gd fmla="*/ 3 h 207" name="T27"/>
                <a:gd fmla="*/ 52 w 204" name="T28"/>
                <a:gd fmla="*/ 3 h 207" name="T29"/>
                <a:gd fmla="*/ 34 w 204" name="T30"/>
                <a:gd fmla="*/ 15 h 207" name="T31"/>
                <a:gd fmla="*/ 23 w 204" name="T32"/>
                <a:gd fmla="*/ 18 h 207" name="T33"/>
                <a:gd fmla="*/ 11 w 204" name="T34"/>
                <a:gd fmla="*/ 22 h 207" name="T35"/>
                <a:gd fmla="*/ 15 w 204" name="T36"/>
                <a:gd fmla="*/ 44 h 207" name="T37"/>
                <a:gd fmla="*/ 11 w 204" name="T38"/>
                <a:gd fmla="*/ 63 h 207" name="T39"/>
                <a:gd fmla="*/ 11 w 204" name="T40"/>
                <a:gd fmla="*/ 81 h 207" name="T41"/>
                <a:gd fmla="*/ 11 w 204" name="T42"/>
                <a:gd fmla="*/ 89 h 207" name="T43"/>
                <a:gd fmla="*/ 15 w 204" name="T44"/>
                <a:gd fmla="*/ 104 h 207" name="T45"/>
                <a:gd fmla="*/ 8 w 204" name="T46"/>
                <a:gd fmla="*/ 115 h 207" name="T47"/>
                <a:gd fmla="*/ 8 w 204" name="T48"/>
                <a:gd fmla="*/ 122 h 207" name="T49"/>
                <a:gd fmla="*/ 11 w 204" name="T50"/>
                <a:gd fmla="*/ 126 h 207" name="T51"/>
                <a:gd fmla="*/ 15 w 204" name="T52"/>
                <a:gd fmla="*/ 133 h 207" name="T53"/>
                <a:gd fmla="*/ 15 w 204" name="T54"/>
                <a:gd fmla="*/ 144 h 207" name="T55"/>
                <a:gd fmla="*/ 26 w 204" name="T56"/>
                <a:gd fmla="*/ 156 h 207" name="T57"/>
                <a:gd fmla="*/ 23 w 204" name="T58"/>
                <a:gd fmla="*/ 170 h 207" name="T59"/>
                <a:gd fmla="*/ 45 w 204" name="T60"/>
                <a:gd fmla="*/ 207 h 207" name="T61"/>
                <a:gd fmla="*/ 52 w 204" name="T62"/>
                <a:gd fmla="*/ 207 h 207" name="T63"/>
                <a:gd fmla="*/ 56 w 204" name="T64"/>
                <a:gd fmla="*/ 200 h 207" name="T65"/>
                <a:gd fmla="*/ 71 w 204" name="T66"/>
                <a:gd fmla="*/ 196 h 207" name="T67"/>
                <a:gd fmla="*/ 82 w 204" name="T68"/>
                <a:gd fmla="*/ 193 h 207" name="T69"/>
                <a:gd fmla="*/ 93 w 204" name="T70"/>
                <a:gd fmla="*/ 196 h 207" name="T71"/>
                <a:gd fmla="*/ 97 w 204" name="T72"/>
                <a:gd fmla="*/ 204 h 207" name="T73"/>
                <a:gd fmla="*/ 100 w 204" name="T74"/>
                <a:gd fmla="*/ 196 h 207" name="T75"/>
                <a:gd fmla="*/ 119 w 204" name="T76"/>
                <a:gd fmla="*/ 193 h 207" name="T77"/>
                <a:gd fmla="*/ 130 w 204" name="T78"/>
                <a:gd fmla="*/ 182 h 207" name="T79"/>
                <a:gd fmla="*/ 126 w 204" name="T80"/>
                <a:gd fmla="*/ 170 h 207" name="T81"/>
                <a:gd fmla="*/ 134 w 204" name="T82"/>
                <a:gd fmla="*/ 156 h 207" name="T83"/>
                <a:gd fmla="*/ 178 w 204" name="T84"/>
                <a:gd fmla="*/ 148 h 207" name="T85"/>
                <a:gd fmla="*/ 197 w 204" name="T86"/>
                <a:gd fmla="*/ 159 h 207"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206" w="204">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77" name="Freeform 186"/>
            <p:cNvSpPr/>
            <p:nvPr/>
          </p:nvSpPr>
          <p:spPr bwMode="auto">
            <a:xfrm>
              <a:off x="3002529" y="3558098"/>
              <a:ext cx="180128" cy="172409"/>
            </a:xfrm>
            <a:custGeom>
              <a:gdLst>
                <a:gd fmla="*/ 3 w 140" name="T0"/>
                <a:gd fmla="*/ 41 h 134" name="T1"/>
                <a:gd fmla="*/ 7 w 140" name="T2"/>
                <a:gd fmla="*/ 30 h 134" name="T3"/>
                <a:gd fmla="*/ 3 w 140" name="T4"/>
                <a:gd fmla="*/ 22 h 134" name="T5"/>
                <a:gd fmla="*/ 11 w 140" name="T6"/>
                <a:gd fmla="*/ 11 h 134" name="T7"/>
                <a:gd fmla="*/ 14 w 140" name="T8"/>
                <a:gd fmla="*/ 8 h 134" name="T9"/>
                <a:gd fmla="*/ 55 w 140" name="T10"/>
                <a:gd fmla="*/ 0 h 134" name="T11"/>
                <a:gd fmla="*/ 70 w 140" name="T12"/>
                <a:gd fmla="*/ 8 h 134" name="T13"/>
                <a:gd fmla="*/ 74 w 140" name="T14"/>
                <a:gd fmla="*/ 15 h 134" name="T15"/>
                <a:gd fmla="*/ 77 w 140" name="T16"/>
                <a:gd fmla="*/ 22 h 134" name="T17"/>
                <a:gd fmla="*/ 77 w 140" name="T18"/>
                <a:gd fmla="*/ 37 h 134" name="T19"/>
                <a:gd fmla="*/ 77 w 140" name="T20"/>
                <a:gd fmla="*/ 41 h 134" name="T21"/>
                <a:gd fmla="*/ 85 w 140" name="T22"/>
                <a:gd fmla="*/ 45 h 134" name="T23"/>
                <a:gd fmla="*/ 96 w 140" name="T24"/>
                <a:gd fmla="*/ 45 h 134" name="T25"/>
                <a:gd fmla="*/ 107 w 140" name="T26"/>
                <a:gd fmla="*/ 45 h 134" name="T27"/>
                <a:gd fmla="*/ 114 w 140" name="T28"/>
                <a:gd fmla="*/ 48 h 134" name="T29"/>
                <a:gd fmla="*/ 122 w 140" name="T30"/>
                <a:gd fmla="*/ 67 h 134" name="T31"/>
                <a:gd fmla="*/ 125 w 140" name="T32"/>
                <a:gd fmla="*/ 74 h 134" name="T33"/>
                <a:gd fmla="*/ 137 w 140" name="T34"/>
                <a:gd fmla="*/ 71 h 134" name="T35"/>
                <a:gd fmla="*/ 140 w 140" name="T36"/>
                <a:gd fmla="*/ 74 h 134" name="T37"/>
                <a:gd fmla="*/ 140 w 140" name="T38"/>
                <a:gd fmla="*/ 93 h 134" name="T39"/>
                <a:gd fmla="*/ 137 w 140" name="T40"/>
                <a:gd fmla="*/ 93 h 134" name="T41"/>
                <a:gd fmla="*/ 137 w 140" name="T42"/>
                <a:gd fmla="*/ 97 h 134" name="T43"/>
                <a:gd fmla="*/ 137 w 140" name="T44"/>
                <a:gd fmla="*/ 100 h 134" name="T45"/>
                <a:gd fmla="*/ 137 w 140" name="T46"/>
                <a:gd fmla="*/ 104 h 134" name="T47"/>
                <a:gd fmla="*/ 133 w 140" name="T48"/>
                <a:gd fmla="*/ 111 h 134" name="T49"/>
                <a:gd fmla="*/ 129 w 140" name="T50"/>
                <a:gd fmla="*/ 119 h 134" name="T51"/>
                <a:gd fmla="*/ 122 w 140" name="T52"/>
                <a:gd fmla="*/ 126 h 134" name="T53"/>
                <a:gd fmla="*/ 114 w 140" name="T54"/>
                <a:gd fmla="*/ 130 h 134" name="T55"/>
                <a:gd fmla="*/ 111 w 140" name="T56"/>
                <a:gd fmla="*/ 134 h 134" name="T57"/>
                <a:gd fmla="*/ 107 w 140" name="T58"/>
                <a:gd fmla="*/ 134 h 134" name="T59"/>
                <a:gd fmla="*/ 96 w 140" name="T60"/>
                <a:gd fmla="*/ 130 h 134" name="T61"/>
                <a:gd fmla="*/ 74 w 140" name="T62"/>
                <a:gd fmla="*/ 130 h 134" name="T63"/>
                <a:gd fmla="*/ 74 w 140" name="T64"/>
                <a:gd fmla="*/ 126 h 134" name="T65"/>
                <a:gd fmla="*/ 81 w 140" name="T66"/>
                <a:gd fmla="*/ 115 h 134" name="T67"/>
                <a:gd fmla="*/ 81 w 140" name="T68"/>
                <a:gd fmla="*/ 111 h 134" name="T69"/>
                <a:gd fmla="*/ 85 w 140" name="T70"/>
                <a:gd fmla="*/ 104 h 134" name="T71"/>
                <a:gd fmla="*/ 85 w 140" name="T72"/>
                <a:gd fmla="*/ 97 h 134" name="T73"/>
                <a:gd fmla="*/ 77 w 140" name="T74"/>
                <a:gd fmla="*/ 89 h 134" name="T75"/>
                <a:gd fmla="*/ 59 w 140" name="T76"/>
                <a:gd fmla="*/ 85 h 134" name="T77"/>
                <a:gd fmla="*/ 48 w 140" name="T78"/>
                <a:gd fmla="*/ 82 h 134" name="T79"/>
                <a:gd fmla="*/ 33 w 140" name="T80"/>
                <a:gd fmla="*/ 74 h 134" name="T81"/>
                <a:gd fmla="*/ 25 w 140" name="T82"/>
                <a:gd fmla="*/ 67 h 134" name="T83"/>
                <a:gd fmla="*/ 11 w 140" name="T84"/>
                <a:gd fmla="*/ 59 h 134" name="T85"/>
                <a:gd fmla="*/ 3 w 140" name="T86"/>
                <a:gd fmla="*/ 52 h 134" name="T87"/>
                <a:gd fmla="*/ 0 w 140" name="T88"/>
                <a:gd fmla="*/ 48 h 134"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134" w="140">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78" name="Freeform 187"/>
            <p:cNvSpPr/>
            <p:nvPr/>
          </p:nvSpPr>
          <p:spPr bwMode="auto">
            <a:xfrm>
              <a:off x="3111893" y="3781972"/>
              <a:ext cx="109364" cy="110650"/>
            </a:xfrm>
            <a:custGeom>
              <a:gdLst>
                <a:gd fmla="*/ 11 w 85" name="T0"/>
                <a:gd fmla="*/ 0 h 86" name="T1"/>
                <a:gd fmla="*/ 22 w 85" name="T2"/>
                <a:gd fmla="*/ 0 h 86" name="T3"/>
                <a:gd fmla="*/ 29 w 85" name="T4"/>
                <a:gd fmla="*/ 8 h 86" name="T5"/>
                <a:gd fmla="*/ 37 w 85" name="T6"/>
                <a:gd fmla="*/ 12 h 86" name="T7"/>
                <a:gd fmla="*/ 40 w 85" name="T8"/>
                <a:gd fmla="*/ 19 h 86" name="T9"/>
                <a:gd fmla="*/ 44 w 85" name="T10"/>
                <a:gd fmla="*/ 15 h 86" name="T11"/>
                <a:gd fmla="*/ 55 w 85" name="T12"/>
                <a:gd fmla="*/ 23 h 86" name="T13"/>
                <a:gd fmla="*/ 63 w 85" name="T14"/>
                <a:gd fmla="*/ 26 h 86" name="T15"/>
                <a:gd fmla="*/ 66 w 85" name="T16"/>
                <a:gd fmla="*/ 30 h 86" name="T17"/>
                <a:gd fmla="*/ 74 w 85" name="T18"/>
                <a:gd fmla="*/ 38 h 86" name="T19"/>
                <a:gd fmla="*/ 81 w 85" name="T20"/>
                <a:gd fmla="*/ 45 h 86" name="T21"/>
                <a:gd fmla="*/ 77 w 85" name="T22"/>
                <a:gd fmla="*/ 52 h 86" name="T23"/>
                <a:gd fmla="*/ 81 w 85" name="T24"/>
                <a:gd fmla="*/ 60 h 86" name="T25"/>
                <a:gd fmla="*/ 85 w 85" name="T26"/>
                <a:gd fmla="*/ 64 h 86" name="T27"/>
                <a:gd fmla="*/ 85 w 85" name="T28"/>
                <a:gd fmla="*/ 64 h 86" name="T29"/>
                <a:gd fmla="*/ 81 w 85" name="T30"/>
                <a:gd fmla="*/ 71 h 86" name="T31"/>
                <a:gd fmla="*/ 77 w 85" name="T32"/>
                <a:gd fmla="*/ 75 h 86" name="T33"/>
                <a:gd fmla="*/ 74 w 85" name="T34"/>
                <a:gd fmla="*/ 78 h 86" name="T35"/>
                <a:gd fmla="*/ 66 w 85" name="T36"/>
                <a:gd fmla="*/ 82 h 86" name="T37"/>
                <a:gd fmla="*/ 63 w 85" name="T38"/>
                <a:gd fmla="*/ 82 h 86" name="T39"/>
                <a:gd fmla="*/ 63 w 85" name="T40"/>
                <a:gd fmla="*/ 86 h 86" name="T41"/>
                <a:gd fmla="*/ 55 w 85" name="T42"/>
                <a:gd fmla="*/ 86 h 86" name="T43"/>
                <a:gd fmla="*/ 52 w 85" name="T44"/>
                <a:gd fmla="*/ 86 h 86" name="T45"/>
                <a:gd fmla="*/ 44 w 85" name="T46"/>
                <a:gd fmla="*/ 86 h 86" name="T47"/>
                <a:gd fmla="*/ 37 w 85" name="T48"/>
                <a:gd fmla="*/ 86 h 86" name="T49"/>
                <a:gd fmla="*/ 37 w 85" name="T50"/>
                <a:gd fmla="*/ 82 h 86" name="T51"/>
                <a:gd fmla="*/ 33 w 85" name="T52"/>
                <a:gd fmla="*/ 82 h 86" name="T53"/>
                <a:gd fmla="*/ 29 w 85" name="T54"/>
                <a:gd fmla="*/ 78 h 86" name="T55"/>
                <a:gd fmla="*/ 18 w 85" name="T56"/>
                <a:gd fmla="*/ 78 h 86" name="T57"/>
                <a:gd fmla="*/ 11 w 85" name="T58"/>
                <a:gd fmla="*/ 75 h 86" name="T59"/>
                <a:gd fmla="*/ 3 w 85" name="T60"/>
                <a:gd fmla="*/ 67 h 86" name="T61"/>
                <a:gd fmla="*/ 0 w 85" name="T62"/>
                <a:gd fmla="*/ 56 h 86" name="T63"/>
                <a:gd fmla="*/ 3 w 85" name="T64"/>
                <a:gd fmla="*/ 56 h 86" name="T65"/>
                <a:gd fmla="*/ 3 w 85" name="T66"/>
                <a:gd fmla="*/ 52 h 86" name="T67"/>
                <a:gd fmla="*/ 3 w 85" name="T68"/>
                <a:gd fmla="*/ 41 h 86" name="T69"/>
                <a:gd fmla="*/ 3 w 85" name="T70"/>
                <a:gd fmla="*/ 34 h 86" name="T71"/>
                <a:gd fmla="*/ 3 w 85" name="T72"/>
                <a:gd fmla="*/ 26 h 86" name="T73"/>
                <a:gd fmla="*/ 7 w 85" name="T74"/>
                <a:gd fmla="*/ 19 h 86" name="T75"/>
                <a:gd fmla="*/ 7 w 85" name="T76"/>
                <a:gd fmla="*/ 15 h 86" name="T77"/>
                <a:gd fmla="*/ 7 w 85" name="T78"/>
                <a:gd fmla="*/ 8 h 86" name="T79"/>
                <a:gd fmla="*/ 11 w 85" name="T80"/>
                <a:gd fmla="*/ 0 h 86"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86" w="85">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79" name="Freeform 188"/>
            <p:cNvSpPr>
              <a:spLocks noEditPoints="1"/>
            </p:cNvSpPr>
            <p:nvPr/>
          </p:nvSpPr>
          <p:spPr bwMode="auto">
            <a:xfrm>
              <a:off x="2858428" y="3615997"/>
              <a:ext cx="338384" cy="791278"/>
            </a:xfrm>
            <a:custGeom>
              <a:gdLst>
                <a:gd fmla="*/ 67 w 263" name="T0"/>
                <a:gd fmla="*/ 0 h 615" name="T1"/>
                <a:gd fmla="*/ 86 w 263" name="T2"/>
                <a:gd fmla="*/ 7 h 615" name="T3"/>
                <a:gd fmla="*/ 119 w 263" name="T4"/>
                <a:gd fmla="*/ 7 h 615" name="T5"/>
                <a:gd fmla="*/ 163 w 263" name="T6"/>
                <a:gd fmla="*/ 37 h 615" name="T7"/>
                <a:gd fmla="*/ 197 w 263" name="T8"/>
                <a:gd fmla="*/ 63 h 615" name="T9"/>
                <a:gd fmla="*/ 197 w 263" name="T10"/>
                <a:gd fmla="*/ 85 h 615" name="T11"/>
                <a:gd fmla="*/ 230 w 263" name="T12"/>
                <a:gd fmla="*/ 85 h 615" name="T13"/>
                <a:gd fmla="*/ 249 w 263" name="T14"/>
                <a:gd fmla="*/ 59 h 615" name="T15"/>
                <a:gd fmla="*/ 263 w 263" name="T16"/>
                <a:gd fmla="*/ 78 h 615" name="T17"/>
                <a:gd fmla="*/ 245 w 263" name="T18"/>
                <a:gd fmla="*/ 92 h 615" name="T19"/>
                <a:gd fmla="*/ 223 w 263" name="T20"/>
                <a:gd fmla="*/ 107 h 615" name="T21"/>
                <a:gd fmla="*/ 208 w 263" name="T22"/>
                <a:gd fmla="*/ 129 h 615" name="T23"/>
                <a:gd fmla="*/ 200 w 263" name="T24"/>
                <a:gd fmla="*/ 155 h 615" name="T25"/>
                <a:gd fmla="*/ 200 w 263" name="T26"/>
                <a:gd fmla="*/ 185 h 615" name="T27"/>
                <a:gd fmla="*/ 200 w 263" name="T28"/>
                <a:gd fmla="*/ 204 h 615" name="T29"/>
                <a:gd fmla="*/ 219 w 263" name="T30"/>
                <a:gd fmla="*/ 233 h 615" name="T31"/>
                <a:gd fmla="*/ 234 w 263" name="T32"/>
                <a:gd fmla="*/ 248 h 615" name="T33"/>
                <a:gd fmla="*/ 226 w 263" name="T34"/>
                <a:gd fmla="*/ 270 h 615" name="T35"/>
                <a:gd fmla="*/ 178 w 263" name="T36"/>
                <a:gd fmla="*/ 285 h 615" name="T37"/>
                <a:gd fmla="*/ 152 w 263" name="T38"/>
                <a:gd fmla="*/ 282 h 615" name="T39"/>
                <a:gd fmla="*/ 156 w 263" name="T40"/>
                <a:gd fmla="*/ 300 h 615" name="T41"/>
                <a:gd fmla="*/ 156 w 263" name="T42"/>
                <a:gd fmla="*/ 315 h 615" name="T43"/>
                <a:gd fmla="*/ 137 w 263" name="T44"/>
                <a:gd fmla="*/ 330 h 615" name="T45"/>
                <a:gd fmla="*/ 112 w 263" name="T46"/>
                <a:gd fmla="*/ 326 h 615" name="T47"/>
                <a:gd fmla="*/ 126 w 263" name="T48"/>
                <a:gd fmla="*/ 348 h 615" name="T49"/>
                <a:gd fmla="*/ 130 w 263" name="T50"/>
                <a:gd fmla="*/ 348 h 615" name="T51"/>
                <a:gd fmla="*/ 141 w 263" name="T52"/>
                <a:gd fmla="*/ 359 h 615" name="T53"/>
                <a:gd fmla="*/ 123 w 263" name="T54"/>
                <a:gd fmla="*/ 356 h 615" name="T55"/>
                <a:gd fmla="*/ 119 w 263" name="T56"/>
                <a:gd fmla="*/ 371 h 615" name="T57"/>
                <a:gd fmla="*/ 119 w 263" name="T58"/>
                <a:gd fmla="*/ 389 h 615" name="T59"/>
                <a:gd fmla="*/ 119 w 263" name="T60"/>
                <a:gd fmla="*/ 404 h 615" name="T61"/>
                <a:gd fmla="*/ 97 w 263" name="T62"/>
                <a:gd fmla="*/ 415 h 615" name="T63"/>
                <a:gd fmla="*/ 93 w 263" name="T64"/>
                <a:gd fmla="*/ 434 h 615" name="T65"/>
                <a:gd fmla="*/ 123 w 263" name="T66"/>
                <a:gd fmla="*/ 449 h 615" name="T67"/>
                <a:gd fmla="*/ 126 w 263" name="T68"/>
                <a:gd fmla="*/ 463 h 615" name="T69"/>
                <a:gd fmla="*/ 115 w 263" name="T70"/>
                <a:gd fmla="*/ 478 h 615" name="T71"/>
                <a:gd fmla="*/ 104 w 263" name="T72"/>
                <a:gd fmla="*/ 493 h 615" name="T73"/>
                <a:gd fmla="*/ 93 w 263" name="T74"/>
                <a:gd fmla="*/ 504 h 615" name="T75"/>
                <a:gd fmla="*/ 89 w 263" name="T76"/>
                <a:gd fmla="*/ 526 h 615" name="T77"/>
                <a:gd fmla="*/ 97 w 263" name="T78"/>
                <a:gd fmla="*/ 545 h 615" name="T79"/>
                <a:gd fmla="*/ 97 w 263" name="T80"/>
                <a:gd fmla="*/ 552 h 615" name="T81"/>
                <a:gd fmla="*/ 45 w 263" name="T82"/>
                <a:gd fmla="*/ 538 h 615" name="T83"/>
                <a:gd fmla="*/ 19 w 263" name="T84"/>
                <a:gd fmla="*/ 515 h 615" name="T85"/>
                <a:gd fmla="*/ 30 w 263" name="T86"/>
                <a:gd fmla="*/ 460 h 615" name="T87"/>
                <a:gd fmla="*/ 26 w 263" name="T88"/>
                <a:gd fmla="*/ 423 h 615" name="T89"/>
                <a:gd fmla="*/ 15 w 263" name="T90"/>
                <a:gd fmla="*/ 400 h 615" name="T91"/>
                <a:gd fmla="*/ 15 w 263" name="T92"/>
                <a:gd fmla="*/ 382 h 615" name="T93"/>
                <a:gd fmla="*/ 12 w 263" name="T94"/>
                <a:gd fmla="*/ 345 h 615" name="T95"/>
                <a:gd fmla="*/ 12 w 263" name="T96"/>
                <a:gd fmla="*/ 293 h 615" name="T97"/>
                <a:gd fmla="*/ 15 w 263" name="T98"/>
                <a:gd fmla="*/ 241 h 615" name="T99"/>
                <a:gd fmla="*/ 19 w 263" name="T100"/>
                <a:gd fmla="*/ 204 h 615" name="T101"/>
                <a:gd fmla="*/ 0 w 263" name="T102"/>
                <a:gd fmla="*/ 155 h 615" name="T103"/>
                <a:gd fmla="*/ 8 w 263" name="T104"/>
                <a:gd fmla="*/ 115 h 615" name="T105"/>
                <a:gd fmla="*/ 26 w 263" name="T106"/>
                <a:gd fmla="*/ 78 h 615" name="T107"/>
                <a:gd fmla="*/ 23 w 263" name="T108"/>
                <a:gd fmla="*/ 52 h 615" name="T109"/>
                <a:gd fmla="*/ 178 w 263" name="T110"/>
                <a:gd fmla="*/ 608 h 615" name="T111"/>
                <a:gd fmla="*/ 178 w 263" name="T112"/>
                <a:gd fmla="*/ 608 h 615" name="T113"/>
                <a:gd fmla="*/ 108 w 263" name="T114"/>
                <a:gd fmla="*/ 575 h 615" name="T115"/>
                <a:gd fmla="*/ 119 w 263" name="T116"/>
                <a:gd fmla="*/ 586 h 615" name="T117"/>
                <a:gd fmla="*/ 156 w 263" name="T118"/>
                <a:gd fmla="*/ 604 h 615" name="T119"/>
                <a:gd fmla="*/ 156 w 263" name="T120"/>
                <a:gd fmla="*/ 612 h 615" name="T121"/>
                <a:gd fmla="*/ 119 w 263" name="T122"/>
                <a:gd fmla="*/ 612 h 615" name="T123"/>
                <a:gd fmla="*/ 123 w 263" name="T124"/>
                <a:gd fmla="*/ 604 h 61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615" w="263">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80" name="Freeform 189"/>
            <p:cNvSpPr>
              <a:spLocks noEditPoints="1"/>
            </p:cNvSpPr>
            <p:nvPr/>
          </p:nvSpPr>
          <p:spPr bwMode="auto">
            <a:xfrm>
              <a:off x="2810821" y="3524646"/>
              <a:ext cx="234167" cy="907075"/>
            </a:xfrm>
            <a:custGeom>
              <a:gdLst>
                <a:gd fmla="*/ 33 w 49" name="T0"/>
                <a:gd fmla="*/ 183 h 190" name="T1"/>
                <a:gd fmla="*/ 33 w 49" name="T2"/>
                <a:gd fmla="*/ 185 h 190" name="T3"/>
                <a:gd fmla="*/ 40 w 49" name="T4"/>
                <a:gd fmla="*/ 185 h 190" name="T5"/>
                <a:gd fmla="*/ 33 w 49" name="T6"/>
                <a:gd fmla="*/ 177 h 190" name="T7"/>
                <a:gd fmla="*/ 39 w 49" name="T8"/>
                <a:gd fmla="*/ 175 h 190" name="T9"/>
                <a:gd fmla="*/ 15 w 49" name="T10"/>
                <a:gd fmla="*/ 157 h 190" name="T11"/>
                <a:gd fmla="*/ 15 w 49" name="T12"/>
                <a:gd fmla="*/ 129 h 190" name="T13"/>
                <a:gd fmla="*/ 11 w 49" name="T14"/>
                <a:gd fmla="*/ 108 h 190" name="T15"/>
                <a:gd fmla="*/ 15 w 49" name="T16"/>
                <a:gd fmla="*/ 74 h 190" name="T17"/>
                <a:gd fmla="*/ 16 w 49" name="T18"/>
                <a:gd fmla="*/ 42 h 190" name="T19"/>
                <a:gd fmla="*/ 16 w 49" name="T20"/>
                <a:gd fmla="*/ 15 h 190" name="T21"/>
                <a:gd fmla="*/ 7 w 49" name="T22"/>
                <a:gd fmla="*/ 3 h 190" name="T23"/>
                <a:gd fmla="*/ 5 w 49" name="T24"/>
                <a:gd fmla="*/ 25 h 190" name="T25"/>
                <a:gd fmla="*/ 5 w 49" name="T26"/>
                <a:gd fmla="*/ 47 h 190" name="T27"/>
                <a:gd fmla="*/ 6 w 49" name="T28"/>
                <a:gd fmla="*/ 67 h 190" name="T29"/>
                <a:gd fmla="*/ 4 w 49" name="T30"/>
                <a:gd fmla="*/ 82 h 190" name="T31"/>
                <a:gd fmla="*/ 2 w 49" name="T32"/>
                <a:gd fmla="*/ 94 h 190" name="T33"/>
                <a:gd fmla="*/ 3 w 49" name="T34"/>
                <a:gd fmla="*/ 109 h 190" name="T35"/>
                <a:gd fmla="*/ 10 w 49" name="T36"/>
                <a:gd fmla="*/ 116 h 190" name="T37"/>
                <a:gd fmla="*/ 9 w 49" name="T38"/>
                <a:gd fmla="*/ 125 h 190" name="T39"/>
                <a:gd fmla="*/ 9 w 49" name="T40"/>
                <a:gd fmla="*/ 138 h 190" name="T41"/>
                <a:gd fmla="*/ 3 w 49" name="T42"/>
                <a:gd fmla="*/ 135 h 190" name="T43"/>
                <a:gd fmla="*/ 6 w 49" name="T44"/>
                <a:gd fmla="*/ 139 h 190" name="T45"/>
                <a:gd fmla="*/ 10 w 49" name="T46"/>
                <a:gd fmla="*/ 144 h 190" name="T47"/>
                <a:gd fmla="*/ 10 w 49" name="T48"/>
                <a:gd fmla="*/ 150 h 190" name="T49"/>
                <a:gd fmla="*/ 11 w 49" name="T50"/>
                <a:gd fmla="*/ 157 h 190" name="T51"/>
                <a:gd fmla="*/ 15 w 49" name="T52"/>
                <a:gd fmla="*/ 165 h 190" name="T53"/>
                <a:gd fmla="*/ 20 w 49" name="T54"/>
                <a:gd fmla="*/ 167 h 190" name="T55"/>
                <a:gd fmla="*/ 21 w 49" name="T56"/>
                <a:gd fmla="*/ 170 h 190" name="T57"/>
                <a:gd fmla="*/ 19 w 49" name="T58"/>
                <a:gd fmla="*/ 172 h 190" name="T59"/>
                <a:gd fmla="*/ 23 w 49" name="T60"/>
                <a:gd fmla="*/ 171 h 190" name="T61"/>
                <a:gd fmla="*/ 21 w 49" name="T62"/>
                <a:gd fmla="*/ 175 h 190" name="T63"/>
                <a:gd fmla="*/ 28 w 49" name="T64"/>
                <a:gd fmla="*/ 173 h 190" name="T65"/>
                <a:gd fmla="*/ 29 w 49" name="T66"/>
                <a:gd fmla="*/ 179 h 190" name="T67"/>
                <a:gd fmla="*/ 38 w 49" name="T68"/>
                <a:gd fmla="*/ 169 h 190" name="T69"/>
                <a:gd fmla="*/ 3 w 49" name="T70"/>
                <a:gd fmla="*/ 117 h 190" name="T71"/>
                <a:gd fmla="*/ 8 w 49" name="T72"/>
                <a:gd fmla="*/ 115 h 190" name="T73"/>
                <a:gd fmla="*/ 7 w 49" name="T74"/>
                <a:gd fmla="*/ 124 h 190" name="T75"/>
                <a:gd fmla="*/ 3 w 49" name="T76"/>
                <a:gd fmla="*/ 128 h 190" name="T77"/>
                <a:gd fmla="*/ 4 w 49" name="T78"/>
                <a:gd fmla="*/ 128 h 190" name="T79"/>
                <a:gd fmla="*/ 9 w 49" name="T80"/>
                <a:gd fmla="*/ 126 h 190" name="T81"/>
                <a:gd fmla="*/ 5 w 49" name="T82"/>
                <a:gd fmla="*/ 130 h 190" name="T83"/>
                <a:gd fmla="*/ 7 w 49" name="T84"/>
                <a:gd fmla="*/ 148 h 190" name="T85"/>
                <a:gd fmla="*/ 6 w 49" name="T86"/>
                <a:gd fmla="*/ 148 h 190" name="T87"/>
                <a:gd fmla="*/ 5 w 49" name="T88"/>
                <a:gd fmla="*/ 152 h 190" name="T89"/>
                <a:gd fmla="*/ 6 w 49" name="T90"/>
                <a:gd fmla="*/ 154 h 190" name="T91"/>
                <a:gd fmla="*/ 9 w 49" name="T92"/>
                <a:gd fmla="*/ 156 h 190" name="T93"/>
                <a:gd fmla="*/ 10 w 49" name="T94"/>
                <a:gd fmla="*/ 162 h 190" name="T95"/>
                <a:gd fmla="*/ 10 w 49" name="T96"/>
                <a:gd fmla="*/ 161 h 190" name="T97"/>
                <a:gd fmla="*/ 11 w 49" name="T98"/>
                <a:gd fmla="*/ 167 h 190" name="T99"/>
                <a:gd fmla="*/ 14 w 49" name="T100"/>
                <a:gd fmla="*/ 169 h 190" name="T101"/>
                <a:gd fmla="*/ 15 w 49" name="T102"/>
                <a:gd fmla="*/ 169 h 190" name="T103"/>
                <a:gd fmla="*/ 17 w 49" name="T104"/>
                <a:gd fmla="*/ 172 h 190" name="T105"/>
                <a:gd fmla="*/ 21 w 49" name="T106"/>
                <a:gd fmla="*/ 177 h 190" name="T107"/>
                <a:gd fmla="*/ 22 w 49" name="T108"/>
                <a:gd fmla="*/ 180 h 190" name="T109"/>
                <a:gd fmla="*/ 26 w 49" name="T110"/>
                <a:gd fmla="*/ 180 h 190" name="T111"/>
                <a:gd fmla="*/ 27 w 49" name="T112"/>
                <a:gd fmla="*/ 181 h 190" name="T113"/>
                <a:gd fmla="*/ 31 w 49" name="T114"/>
                <a:gd fmla="*/ 179 h 190" name="T115"/>
                <a:gd fmla="*/ 48 w 49" name="T116"/>
                <a:gd fmla="*/ 188 h 190" name="T117"/>
                <a:gd fmla="*/ 45 w 49" name="T118"/>
                <a:gd fmla="*/ 186 h 190" name="T119"/>
                <a:gd fmla="*/ 41 w 49" name="T120"/>
                <a:gd fmla="*/ 187 h 19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90" w="49">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81" name="Rectangle 190"/>
            <p:cNvSpPr>
              <a:spLocks noChangeArrowheads="1"/>
            </p:cNvSpPr>
            <p:nvPr/>
          </p:nvSpPr>
          <p:spPr bwMode="auto">
            <a:xfrm>
              <a:off x="3002529" y="2846591"/>
              <a:ext cx="1287" cy="514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82" name="Freeform 191"/>
            <p:cNvSpPr>
              <a:spLocks noEditPoints="1"/>
            </p:cNvSpPr>
            <p:nvPr/>
          </p:nvSpPr>
          <p:spPr bwMode="auto">
            <a:xfrm>
              <a:off x="3011537" y="2851738"/>
              <a:ext cx="14153" cy="14153"/>
            </a:xfrm>
            <a:custGeom>
              <a:gdLst>
                <a:gd fmla="*/ 11 w 11" name="T0"/>
                <a:gd fmla="*/ 11 h 11" name="T1"/>
                <a:gd fmla="*/ 7 w 11" name="T2"/>
                <a:gd fmla="*/ 11 h 11" name="T3"/>
                <a:gd fmla="*/ 7 w 11" name="T4"/>
                <a:gd fmla="*/ 11 h 11" name="T5"/>
                <a:gd fmla="*/ 11 w 11" name="T6"/>
                <a:gd fmla="*/ 11 h 11" name="T7"/>
                <a:gd fmla="*/ 11 w 11" name="T8"/>
                <a:gd fmla="*/ 11 h 11" name="T9"/>
                <a:gd fmla="*/ 7 w 11" name="T10"/>
                <a:gd fmla="*/ 0 h 11" name="T11"/>
                <a:gd fmla="*/ 4 w 11" name="T12"/>
                <a:gd fmla="*/ 4 h 11" name="T13"/>
                <a:gd fmla="*/ 7 w 11" name="T14"/>
                <a:gd fmla="*/ 4 h 11" name="T15"/>
                <a:gd fmla="*/ 11 w 11" name="T16"/>
                <a:gd fmla="*/ 8 h 11" name="T17"/>
                <a:gd fmla="*/ 7 w 11" name="T18"/>
                <a:gd fmla="*/ 0 h 11" name="T19"/>
                <a:gd fmla="*/ 7 w 11" name="T20"/>
                <a:gd fmla="*/ 0 h 11" name="T21"/>
                <a:gd fmla="*/ 0 w 11" name="T22"/>
                <a:gd fmla="*/ 4 h 11" name="T23"/>
                <a:gd fmla="*/ 4 w 11" name="T24"/>
                <a:gd fmla="*/ 8 h 11" name="T25"/>
                <a:gd fmla="*/ 4 w 11" name="T26"/>
                <a:gd fmla="*/ 11 h 11" name="T27"/>
                <a:gd fmla="*/ 0 w 11" name="T28"/>
                <a:gd fmla="*/ 4 h 11" name="T29"/>
                <a:gd fmla="*/ 0 w 11" name="T30"/>
                <a:gd fmla="*/ 4 h 11" name="T31"/>
                <a:gd fmla="*/ 0 w 11" name="T32"/>
                <a:gd fmla="*/ 4 h 1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1" w="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83" name="Freeform 192"/>
            <p:cNvSpPr/>
            <p:nvPr/>
          </p:nvSpPr>
          <p:spPr bwMode="auto">
            <a:xfrm>
              <a:off x="3016684" y="2871037"/>
              <a:ext cx="3860" cy="9007"/>
            </a:xfrm>
            <a:custGeom>
              <a:gdLst>
                <a:gd fmla="*/ 0 w 1" name="T0"/>
                <a:gd fmla="*/ 0 h 2" name="T1"/>
                <a:gd fmla="*/ 1 w 1" name="T2"/>
                <a:gd fmla="*/ 1 h 2" name="T3"/>
                <a:gd fmla="*/ 1 w 1" name="T4"/>
                <a:gd fmla="*/ 2 h 2" name="T5"/>
                <a:gd fmla="*/ 0 w 1" name="T6"/>
                <a:gd fmla="*/ 2 h 2" name="T7"/>
                <a:gd fmla="*/ 0 w 1" name="T8"/>
                <a:gd fmla="*/ 1 h 2" name="T9"/>
                <a:gd fmla="*/ 0 w 1" name="T10"/>
                <a:gd fmla="*/ 0 h 2" name="T11"/>
              </a:gdLst>
              <a:cxnLst>
                <a:cxn ang="0">
                  <a:pos x="T0" y="T1"/>
                </a:cxn>
                <a:cxn ang="0">
                  <a:pos x="T2" y="T3"/>
                </a:cxn>
                <a:cxn ang="0">
                  <a:pos x="T4" y="T5"/>
                </a:cxn>
                <a:cxn ang="0">
                  <a:pos x="T6" y="T7"/>
                </a:cxn>
                <a:cxn ang="0">
                  <a:pos x="T8" y="T9"/>
                </a:cxn>
                <a:cxn ang="0">
                  <a:pos x="T10" y="T11"/>
                </a:cxn>
              </a:cxnLst>
              <a:rect b="b" l="0" r="r" t="0"/>
              <a:pathLst>
                <a:path h="2" w="1">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84" name="Freeform 193"/>
            <p:cNvSpPr>
              <a:spLocks noEditPoints="1"/>
            </p:cNvSpPr>
            <p:nvPr/>
          </p:nvSpPr>
          <p:spPr bwMode="auto">
            <a:xfrm>
              <a:off x="3016683" y="2885191"/>
              <a:ext cx="14153" cy="28306"/>
            </a:xfrm>
            <a:custGeom>
              <a:gdLst>
                <a:gd fmla="*/ 7 w 11" name="T0"/>
                <a:gd fmla="*/ 15 h 22" name="T1"/>
                <a:gd fmla="*/ 3 w 11" name="T2"/>
                <a:gd fmla="*/ 19 h 22" name="T3"/>
                <a:gd fmla="*/ 3 w 11" name="T4"/>
                <a:gd fmla="*/ 22 h 22" name="T5"/>
                <a:gd fmla="*/ 7 w 11" name="T6"/>
                <a:gd fmla="*/ 22 h 22" name="T7"/>
                <a:gd fmla="*/ 11 w 11" name="T8"/>
                <a:gd fmla="*/ 19 h 22" name="T9"/>
                <a:gd fmla="*/ 7 w 11" name="T10"/>
                <a:gd fmla="*/ 15 h 22" name="T11"/>
                <a:gd fmla="*/ 7 w 11" name="T12"/>
                <a:gd fmla="*/ 15 h 22" name="T13"/>
                <a:gd fmla="*/ 0 w 11" name="T14"/>
                <a:gd fmla="*/ 0 h 22" name="T15"/>
                <a:gd fmla="*/ 7 w 11" name="T16"/>
                <a:gd fmla="*/ 4 h 22" name="T17"/>
                <a:gd fmla="*/ 11 w 11" name="T18"/>
                <a:gd fmla="*/ 8 h 22" name="T19"/>
                <a:gd fmla="*/ 11 w 11" name="T20"/>
                <a:gd fmla="*/ 11 h 22" name="T21"/>
                <a:gd fmla="*/ 7 w 11" name="T22"/>
                <a:gd fmla="*/ 8 h 22" name="T23"/>
                <a:gd fmla="*/ 3 w 11" name="T24"/>
                <a:gd fmla="*/ 8 h 22" name="T25"/>
                <a:gd fmla="*/ 3 w 11" name="T26"/>
                <a:gd fmla="*/ 8 h 22" name="T27"/>
                <a:gd fmla="*/ 0 w 11" name="T28"/>
                <a:gd fmla="*/ 4 h 22" name="T29"/>
                <a:gd fmla="*/ 0 w 11" name="T30"/>
                <a:gd fmla="*/ 0 h 22"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22" w="11">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85" name="Freeform 194"/>
            <p:cNvSpPr/>
            <p:nvPr/>
          </p:nvSpPr>
          <p:spPr bwMode="auto">
            <a:xfrm>
              <a:off x="3053994" y="2918643"/>
              <a:ext cx="5147" cy="5147"/>
            </a:xfrm>
            <a:custGeom>
              <a:gdLst>
                <a:gd fmla="*/ 4 w 4" name="T0"/>
                <a:gd fmla="*/ 0 h 4" name="T1"/>
                <a:gd fmla="*/ 0 w 4" name="T2"/>
                <a:gd fmla="*/ 0 h 4" name="T3"/>
                <a:gd fmla="*/ 0 w 4" name="T4"/>
                <a:gd fmla="*/ 4 h 4" name="T5"/>
                <a:gd fmla="*/ 4 w 4" name="T6"/>
                <a:gd fmla="*/ 4 h 4" name="T7"/>
                <a:gd fmla="*/ 4 w 4" name="T8"/>
                <a:gd fmla="*/ 0 h 4" name="T9"/>
                <a:gd fmla="*/ 4 w 4" name="T10"/>
                <a:gd fmla="*/ 0 h 4" name="T11"/>
              </a:gdLst>
              <a:cxnLst>
                <a:cxn ang="0">
                  <a:pos x="T0" y="T1"/>
                </a:cxn>
                <a:cxn ang="0">
                  <a:pos x="T2" y="T3"/>
                </a:cxn>
                <a:cxn ang="0">
                  <a:pos x="T4" y="T5"/>
                </a:cxn>
                <a:cxn ang="0">
                  <a:pos x="T6" y="T7"/>
                </a:cxn>
                <a:cxn ang="0">
                  <a:pos x="T8" y="T9"/>
                </a:cxn>
                <a:cxn ang="0">
                  <a:pos x="T10" y="T11"/>
                </a:cxn>
              </a:cxnLst>
              <a:rect b="b" l="0" r="r" t="0"/>
              <a:pathLst>
                <a:path h="4" w="4">
                  <a:moveTo>
                    <a:pt x="4" y="0"/>
                  </a:moveTo>
                  <a:lnTo>
                    <a:pt x="0" y="0"/>
                  </a:lnTo>
                  <a:lnTo>
                    <a:pt x="0" y="4"/>
                  </a:lnTo>
                  <a:lnTo>
                    <a:pt x="4" y="4"/>
                  </a:lnTo>
                  <a:lnTo>
                    <a:pt x="4" y="0"/>
                  </a:lnTo>
                  <a:lnTo>
                    <a:pt x="4"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86" name="Freeform 195"/>
            <p:cNvSpPr>
              <a:spLocks noEditPoints="1"/>
            </p:cNvSpPr>
            <p:nvPr/>
          </p:nvSpPr>
          <p:spPr bwMode="auto">
            <a:xfrm>
              <a:off x="3006390" y="2913497"/>
              <a:ext cx="14153" cy="29593"/>
            </a:xfrm>
            <a:custGeom>
              <a:gdLst>
                <a:gd fmla="*/ 2 w 3" name="T0"/>
                <a:gd fmla="*/ 6 h 6" name="T1"/>
                <a:gd fmla="*/ 2 w 3" name="T2"/>
                <a:gd fmla="*/ 5 h 6" name="T3"/>
                <a:gd fmla="*/ 1 w 3" name="T4"/>
                <a:gd fmla="*/ 5 h 6" name="T5"/>
                <a:gd fmla="*/ 0 w 3" name="T6"/>
                <a:gd fmla="*/ 6 h 6" name="T7"/>
                <a:gd fmla="*/ 1 w 3" name="T8"/>
                <a:gd fmla="*/ 6 h 6" name="T9"/>
                <a:gd fmla="*/ 2 w 3" name="T10"/>
                <a:gd fmla="*/ 6 h 6" name="T11"/>
                <a:gd fmla="*/ 2 w 3" name="T12"/>
                <a:gd fmla="*/ 4 h 6" name="T13"/>
                <a:gd fmla="*/ 3 w 3" name="T14"/>
                <a:gd fmla="*/ 5 h 6" name="T15"/>
                <a:gd fmla="*/ 2 w 3" name="T16"/>
                <a:gd fmla="*/ 5 h 6" name="T17"/>
                <a:gd fmla="*/ 2 w 3" name="T18"/>
                <a:gd fmla="*/ 4 h 6" name="T19"/>
                <a:gd fmla="*/ 3 w 3" name="T20"/>
                <a:gd fmla="*/ 0 h 6" name="T21"/>
                <a:gd fmla="*/ 3 w 3" name="T22"/>
                <a:gd fmla="*/ 1 h 6" name="T23"/>
                <a:gd fmla="*/ 3 w 3" name="T24"/>
                <a:gd fmla="*/ 2 h 6" name="T25"/>
                <a:gd fmla="*/ 3 w 3" name="T26"/>
                <a:gd fmla="*/ 0 h 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6" w="3">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87" name="Freeform 196"/>
            <p:cNvSpPr>
              <a:spLocks noEditPoints="1"/>
            </p:cNvSpPr>
            <p:nvPr/>
          </p:nvSpPr>
          <p:spPr bwMode="auto">
            <a:xfrm>
              <a:off x="3002530" y="2961102"/>
              <a:ext cx="28306" cy="24446"/>
            </a:xfrm>
            <a:custGeom>
              <a:gdLst>
                <a:gd fmla="*/ 18 w 22" name="T0"/>
                <a:gd fmla="*/ 0 h 19" name="T1"/>
                <a:gd fmla="*/ 22 w 22" name="T2"/>
                <a:gd fmla="*/ 0 h 19" name="T3"/>
                <a:gd fmla="*/ 22 w 22" name="T4"/>
                <a:gd fmla="*/ 0 h 19" name="T5"/>
                <a:gd fmla="*/ 18 w 22" name="T6"/>
                <a:gd fmla="*/ 0 h 19" name="T7"/>
                <a:gd fmla="*/ 18 w 22" name="T8"/>
                <a:gd fmla="*/ 0 h 19" name="T9"/>
                <a:gd fmla="*/ 18 w 22" name="T10"/>
                <a:gd fmla="*/ 4 h 19" name="T11"/>
                <a:gd fmla="*/ 11 w 22" name="T12"/>
                <a:gd fmla="*/ 4 h 19" name="T13"/>
                <a:gd fmla="*/ 11 w 22" name="T14"/>
                <a:gd fmla="*/ 4 h 19" name="T15"/>
                <a:gd fmla="*/ 7 w 22" name="T16"/>
                <a:gd fmla="*/ 4 h 19" name="T17"/>
                <a:gd fmla="*/ 3 w 22" name="T18"/>
                <a:gd fmla="*/ 8 h 19" name="T19"/>
                <a:gd fmla="*/ 7 w 22" name="T20"/>
                <a:gd fmla="*/ 8 h 19" name="T21"/>
                <a:gd fmla="*/ 7 w 22" name="T22"/>
                <a:gd fmla="*/ 12 h 19" name="T23"/>
                <a:gd fmla="*/ 3 w 22" name="T24"/>
                <a:gd fmla="*/ 15 h 19" name="T25"/>
                <a:gd fmla="*/ 0 w 22" name="T26"/>
                <a:gd fmla="*/ 15 h 19" name="T27"/>
                <a:gd fmla="*/ 7 w 22" name="T28"/>
                <a:gd fmla="*/ 19 h 19" name="T29"/>
                <a:gd fmla="*/ 14 w 22" name="T30"/>
                <a:gd fmla="*/ 15 h 19" name="T31"/>
                <a:gd fmla="*/ 18 w 22" name="T32"/>
                <a:gd fmla="*/ 15 h 19" name="T33"/>
                <a:gd fmla="*/ 18 w 22" name="T34"/>
                <a:gd fmla="*/ 12 h 19" name="T35"/>
                <a:gd fmla="*/ 14 w 22" name="T36"/>
                <a:gd fmla="*/ 8 h 19" name="T37"/>
                <a:gd fmla="*/ 18 w 22" name="T38"/>
                <a:gd fmla="*/ 4 h 19" name="T39"/>
                <a:gd fmla="*/ 18 w 22" name="T40"/>
                <a:gd fmla="*/ 4 h 1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9" w="22">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88" name="Rectangle 19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89" name="Rectangle 19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90" name="Rectangle 19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91" name="Rectangle 20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92" name="Rectangle 20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93" name="Rectangle 20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94" name="Rectangle 20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95" name="Rectangle 20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96" name="Rectangle 20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97" name="Rectangle 20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98" name="Rectangle 20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599" name="Rectangle 20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00" name="Rectangle 21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01" name="Rectangle 21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02" name="Rectangle 21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03" name="Rectangle 21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04" name="Rectangle 21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05" name="Rectangle 21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06" name="Rectangle 21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07" name="Rectangle 21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08" name="Rectangle 21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09" name="Rectangle 21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10" name="Rectangle 22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11" name="Rectangle 22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12" name="Rectangle 22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13" name="Rectangle 22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14" name="Rectangle 22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15" name="Rectangle 22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16" name="Rectangle 22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17" name="Rectangle 22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18" name="Rectangle 22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19" name="Rectangle 22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20" name="Rectangle 23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21" name="Rectangle 23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22" name="Rectangle 23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typeface="+mn-lt"/>
                <a:ea typeface="+mn-ea"/>
              </a:endParaRPr>
            </a:p>
          </p:txBody>
        </p:sp>
        <p:sp>
          <p:nvSpPr>
            <p:cNvPr id="623" name="Rectangle 23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24" name="Rectangle 23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25" name="Rectangle 23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26" name="Rectangle 23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27" name="Rectangle 23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28" name="Rectangle 23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29" name="Rectangle 23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30" name="Rectangle 24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31" name="Rectangle 24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32" name="Rectangle 24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33" name="Rectangle 24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34" name="Rectangle 24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35" name="Rectangle 24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36" name="Rectangle 24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37" name="Rectangle 24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38" name="Rectangle 24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39" name="Rectangle 24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40" name="Rectangle 25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41" name="Rectangle 25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42" name="Rectangle 25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43" name="Rectangle 25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44" name="Rectangle 25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45" name="Rectangle 25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646" name="Rectangle 25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904" name="Rectangle 25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905" name="Rectangle 25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906" name="Rectangle 25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907" name="Rectangle 26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908" name="Rectangle 26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sp>
          <p:nvSpPr>
            <p:cNvPr id="909" name="Freeform 168"/>
            <p:cNvSpPr>
              <a:spLocks noEditPoints="1"/>
            </p:cNvSpPr>
            <p:nvPr/>
          </p:nvSpPr>
          <p:spPr bwMode="auto">
            <a:xfrm>
              <a:off x="1786664" y="2036014"/>
              <a:ext cx="1196567" cy="639456"/>
            </a:xfrm>
            <a:custGeom>
              <a:gdLst>
                <a:gd fmla="*/ 146 w 251" name="T0"/>
                <a:gd fmla="*/ 13 h 134" name="T1"/>
                <a:gd fmla="*/ 177 w 251" name="T2"/>
                <a:gd fmla="*/ 26 h 134" name="T3"/>
                <a:gd fmla="*/ 210 w 251" name="T4"/>
                <a:gd fmla="*/ 41 h 134" name="T5"/>
                <a:gd fmla="*/ 236 w 251" name="T6"/>
                <a:gd fmla="*/ 33 h 134" name="T7"/>
                <a:gd fmla="*/ 248 w 251" name="T8"/>
                <a:gd fmla="*/ 27 h 134" name="T9"/>
                <a:gd fmla="*/ 250 w 251" name="T10"/>
                <a:gd fmla="*/ 40 h 134" name="T11"/>
                <a:gd fmla="*/ 242 w 251" name="T12"/>
                <a:gd fmla="*/ 42 h 134" name="T13"/>
                <a:gd fmla="*/ 235 w 251" name="T14"/>
                <a:gd fmla="*/ 45 h 134" name="T15"/>
                <a:gd fmla="*/ 234 w 251" name="T16"/>
                <a:gd fmla="*/ 53 h 134" name="T17"/>
                <a:gd fmla="*/ 228 w 251" name="T18"/>
                <a:gd fmla="*/ 57 h 134" name="T19"/>
                <a:gd fmla="*/ 216 w 251" name="T20"/>
                <a:gd fmla="*/ 61 h 134" name="T21"/>
                <a:gd fmla="*/ 211 w 251" name="T22"/>
                <a:gd fmla="*/ 69 h 134" name="T23"/>
                <a:gd fmla="*/ 210 w 251" name="T24"/>
                <a:gd fmla="*/ 70 h 134" name="T25"/>
                <a:gd fmla="*/ 206 w 251" name="T26"/>
                <a:gd fmla="*/ 75 h 134" name="T27"/>
                <a:gd fmla="*/ 205 w 251" name="T28"/>
                <a:gd fmla="*/ 67 h 134" name="T29"/>
                <a:gd fmla="*/ 203 w 251" name="T30"/>
                <a:gd fmla="*/ 73 h 134" name="T31"/>
                <a:gd fmla="*/ 203 w 251" name="T32"/>
                <a:gd fmla="*/ 76 h 134" name="T33"/>
                <a:gd fmla="*/ 201 w 251" name="T34"/>
                <a:gd fmla="*/ 78 h 134" name="T35"/>
                <a:gd fmla="*/ 202 w 251" name="T36"/>
                <a:gd fmla="*/ 83 h 134" name="T37"/>
                <a:gd fmla="*/ 204 w 251" name="T38"/>
                <a:gd fmla="*/ 86 h 134" name="T39"/>
                <a:gd fmla="*/ 201 w 251" name="T40"/>
                <a:gd fmla="*/ 88 h 134" name="T41"/>
                <a:gd fmla="*/ 193 w 251" name="T42"/>
                <a:gd fmla="*/ 94 h 134" name="T43"/>
                <a:gd fmla="*/ 183 w 251" name="T44"/>
                <a:gd fmla="*/ 100 h 134" name="T45"/>
                <a:gd fmla="*/ 177 w 251" name="T46"/>
                <a:gd fmla="*/ 110 h 134" name="T47"/>
                <a:gd fmla="*/ 180 w 251" name="T48"/>
                <a:gd fmla="*/ 128 h 134" name="T49"/>
                <a:gd fmla="*/ 173 w 251" name="T50"/>
                <a:gd fmla="*/ 131 h 134" name="T51"/>
                <a:gd fmla="*/ 169 w 251" name="T52"/>
                <a:gd fmla="*/ 125 h 134" name="T53"/>
                <a:gd fmla="*/ 168 w 251" name="T54"/>
                <a:gd fmla="*/ 116 h 134" name="T55"/>
                <a:gd fmla="*/ 161 w 251" name="T56"/>
                <a:gd fmla="*/ 113 h 134" name="T57"/>
                <a:gd fmla="*/ 157 w 251" name="T58"/>
                <a:gd fmla="*/ 110 h 134" name="T59"/>
                <a:gd fmla="*/ 149 w 251" name="T60"/>
                <a:gd fmla="*/ 110 h 134" name="T61"/>
                <a:gd fmla="*/ 139 w 251" name="T62"/>
                <a:gd fmla="*/ 112 h 134" name="T63"/>
                <a:gd fmla="*/ 140 w 251" name="T64"/>
                <a:gd fmla="*/ 115 h 134" name="T65"/>
                <a:gd fmla="*/ 132 w 251" name="T66"/>
                <a:gd fmla="*/ 115 h 134" name="T67"/>
                <a:gd fmla="*/ 125 w 251" name="T68"/>
                <a:gd fmla="*/ 113 h 134" name="T69"/>
                <a:gd fmla="*/ 116 w 251" name="T70"/>
                <a:gd fmla="*/ 113 h 134" name="T71"/>
                <a:gd fmla="*/ 108 w 251" name="T72"/>
                <a:gd fmla="*/ 118 h 134" name="T73"/>
                <a:gd fmla="*/ 104 w 251" name="T74"/>
                <a:gd fmla="*/ 129 h 134" name="T75"/>
                <a:gd fmla="*/ 96 w 251" name="T76"/>
                <a:gd fmla="*/ 123 h 134" name="T77"/>
                <a:gd fmla="*/ 91 w 251" name="T78"/>
                <a:gd fmla="*/ 113 h 134" name="T79"/>
                <a:gd fmla="*/ 83 w 251" name="T80"/>
                <a:gd fmla="*/ 113 h 134" name="T81"/>
                <a:gd fmla="*/ 76 w 251" name="T82"/>
                <a:gd fmla="*/ 113 h 134" name="T83"/>
                <a:gd fmla="*/ 73 w 251" name="T84"/>
                <a:gd fmla="*/ 108 h 134" name="T85"/>
                <a:gd fmla="*/ 67 w 251" name="T86"/>
                <a:gd fmla="*/ 101 h 134" name="T87"/>
                <a:gd fmla="*/ 18 w 251" name="T88"/>
                <a:gd fmla="*/ 89 h 134" name="T89"/>
                <a:gd fmla="*/ 9 w 251" name="T90"/>
                <a:gd fmla="*/ 82 h 134" name="T91"/>
                <a:gd fmla="*/ 6 w 251" name="T92"/>
                <a:gd fmla="*/ 72 h 134" name="T93"/>
                <a:gd fmla="*/ 6 w 251" name="T94"/>
                <a:gd fmla="*/ 66 h 134" name="T95"/>
                <a:gd fmla="*/ 4 w 251" name="T96"/>
                <a:gd fmla="*/ 66 h 134" name="T97"/>
                <a:gd fmla="*/ 1 w 251" name="T98"/>
                <a:gd fmla="*/ 52 h 134" name="T99"/>
                <a:gd fmla="*/ 3 w 251" name="T100"/>
                <a:gd fmla="*/ 39 h 134" name="T101"/>
                <a:gd fmla="*/ 11 w 251" name="T102"/>
                <a:gd fmla="*/ 19 h 134" name="T103"/>
                <a:gd fmla="*/ 12 w 251" name="T104"/>
                <a:gd fmla="*/ 16 h 134" name="T105"/>
                <a:gd fmla="*/ 13 w 251" name="T106"/>
                <a:gd fmla="*/ 7 h 134" name="T107"/>
                <a:gd fmla="*/ 19 w 251" name="T108"/>
                <a:gd fmla="*/ 8 h 134" name="T109"/>
                <a:gd fmla="*/ 19 w 251" name="T110"/>
                <a:gd fmla="*/ 12 h 134" name="T111"/>
                <a:gd fmla="*/ 23 w 251" name="T112"/>
                <a:gd fmla="*/ 3 h 134" name="T113"/>
                <a:gd fmla="*/ 218 w 251" name="T114"/>
                <a:gd fmla="*/ 60 h 134" name="T115"/>
                <a:gd fmla="*/ 223 w 251" name="T116"/>
                <a:gd fmla="*/ 59 h 134" name="T117"/>
                <a:gd fmla="*/ 22 w 251" name="T118"/>
                <a:gd fmla="*/ 4 h 134" name="T119"/>
                <a:gd fmla="*/ 105 w 251" name="T120"/>
                <a:gd fmla="*/ 123 h 134"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34" w="251">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grpFill/>
            <a:ln>
              <a:noFill/>
            </a:ln>
          </p:spPr>
          <p:txBody>
            <a:bodyPr/>
            <a:lstStyle/>
            <a:p>
              <a:pPr defTabSz="685754" eaLnBrk="1" fontAlgn="auto" hangingPunct="1">
                <a:spcBef>
                  <a:spcPct val="0"/>
                </a:spcBef>
                <a:spcAft>
                  <a:spcPct val="0"/>
                </a:spcAft>
                <a:defRPr/>
              </a:pPr>
              <a:endParaRPr lang="en-US" sz="1350">
                <a:latin charset="-122" panose="02010600040101010101" pitchFamily="2" typeface="华文细黑"/>
                <a:ea typeface="+mn-ea"/>
              </a:endParaRPr>
            </a:p>
          </p:txBody>
        </p:sp>
      </p:grpSp>
      <p:sp>
        <p:nvSpPr>
          <p:cNvPr id="327" name="Freeform 129"/>
          <p:cNvSpPr/>
          <p:nvPr/>
        </p:nvSpPr>
        <p:spPr bwMode="auto">
          <a:xfrm>
            <a:off x="3917950" y="2795588"/>
            <a:ext cx="128588" cy="555625"/>
          </a:xfrm>
          <a:custGeom>
            <a:gdLst>
              <a:gd fmla="*/ 0 w 81" name="T0"/>
              <a:gd fmla="*/ 5 h 350" name="T1"/>
              <a:gd fmla="*/ 4 w 81" name="T2"/>
              <a:gd fmla="*/ 0 h 350" name="T3"/>
              <a:gd fmla="*/ 81 w 81" name="T4"/>
              <a:gd fmla="*/ 350 h 350" name="T5"/>
              <a:gd fmla="*/ 72 w 81" name="T6"/>
              <a:gd fmla="*/ 350 h 350" name="T7"/>
              <a:gd fmla="*/ 0 w 81" name="T8"/>
              <a:gd fmla="*/ 5 h 350" name="T9"/>
              <a:gd fmla="*/ 0 w 81" name="T10"/>
              <a:gd fmla="*/ 5 h 350" name="T11"/>
            </a:gdLst>
            <a:cxnLst>
              <a:cxn ang="0">
                <a:pos x="T0" y="T1"/>
              </a:cxn>
              <a:cxn ang="0">
                <a:pos x="T2" y="T3"/>
              </a:cxn>
              <a:cxn ang="0">
                <a:pos x="T4" y="T5"/>
              </a:cxn>
              <a:cxn ang="0">
                <a:pos x="T6" y="T7"/>
              </a:cxn>
              <a:cxn ang="0">
                <a:pos x="T8" y="T9"/>
              </a:cxn>
              <a:cxn ang="0">
                <a:pos x="T10" y="T11"/>
              </a:cxn>
            </a:cxnLst>
            <a:rect b="b" l="0" r="r" t="0"/>
            <a:pathLst>
              <a:path h="350" w="81">
                <a:moveTo>
                  <a:pt x="0" y="5"/>
                </a:moveTo>
                <a:lnTo>
                  <a:pt x="4" y="0"/>
                </a:lnTo>
                <a:lnTo>
                  <a:pt x="81" y="350"/>
                </a:lnTo>
                <a:lnTo>
                  <a:pt x="72" y="350"/>
                </a:lnTo>
                <a:lnTo>
                  <a:pt x="0" y="5"/>
                </a:lnTo>
                <a:lnTo>
                  <a:pt x="0" y="5"/>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nvGrpSpPr>
          <p:cNvPr id="337" name="组合 336"/>
          <p:cNvGrpSpPr/>
          <p:nvPr/>
        </p:nvGrpSpPr>
        <p:grpSpPr>
          <a:xfrm>
            <a:off x="5801723" y="1698591"/>
            <a:ext cx="161925" cy="441327"/>
            <a:chOff x="5308342" y="1502463"/>
            <a:chExt cx="161925" cy="441327"/>
          </a:xfrm>
          <a:solidFill>
            <a:schemeClr val="accent1"/>
          </a:solidFill>
        </p:grpSpPr>
        <p:sp>
          <p:nvSpPr>
            <p:cNvPr id="338" name="Oval 141"/>
            <p:cNvSpPr>
              <a:spLocks noChangeArrowheads="1"/>
            </p:cNvSpPr>
            <p:nvPr/>
          </p:nvSpPr>
          <p:spPr bwMode="auto">
            <a:xfrm>
              <a:off x="5348029" y="1502463"/>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9" name="Freeform 142"/>
            <p:cNvSpPr/>
            <p:nvPr/>
          </p:nvSpPr>
          <p:spPr bwMode="auto">
            <a:xfrm>
              <a:off x="5308342" y="1591364"/>
              <a:ext cx="161925" cy="352426"/>
            </a:xfrm>
            <a:custGeom>
              <a:gdLst>
                <a:gd fmla="*/ 4 w 24" name="T0"/>
                <a:gd fmla="*/ 0 h 52" name="T1"/>
                <a:gd fmla="*/ 20 w 24" name="T2"/>
                <a:gd fmla="*/ 0 h 52" name="T3"/>
                <a:gd fmla="*/ 24 w 24" name="T4"/>
                <a:gd fmla="*/ 3 h 52" name="T5"/>
                <a:gd fmla="*/ 24 w 24" name="T6"/>
                <a:gd fmla="*/ 20 h 52" name="T7"/>
                <a:gd fmla="*/ 22 w 24" name="T8"/>
                <a:gd fmla="*/ 23 h 52" name="T9"/>
                <a:gd fmla="*/ 20 w 24" name="T10"/>
                <a:gd fmla="*/ 20 h 52" name="T11"/>
                <a:gd fmla="*/ 20 w 24" name="T12"/>
                <a:gd fmla="*/ 10 h 52" name="T13"/>
                <a:gd fmla="*/ 19 w 24" name="T14"/>
                <a:gd fmla="*/ 11 h 52" name="T15"/>
                <a:gd fmla="*/ 19 w 24" name="T16"/>
                <a:gd fmla="*/ 48 h 52" name="T17"/>
                <a:gd fmla="*/ 16 w 24" name="T18"/>
                <a:gd fmla="*/ 51 h 52" name="T19"/>
                <a:gd fmla="*/ 12 w 24" name="T20"/>
                <a:gd fmla="*/ 48 h 52" name="T21"/>
                <a:gd fmla="*/ 12 w 24" name="T22"/>
                <a:gd fmla="*/ 30 h 52" name="T23"/>
                <a:gd fmla="*/ 12 w 24" name="T24"/>
                <a:gd fmla="*/ 30 h 52" name="T25"/>
                <a:gd fmla="*/ 12 w 24" name="T26"/>
                <a:gd fmla="*/ 48 h 52" name="T27"/>
                <a:gd fmla="*/ 9 w 24" name="T28"/>
                <a:gd fmla="*/ 51 h 52" name="T29"/>
                <a:gd fmla="*/ 5 w 24" name="T30"/>
                <a:gd fmla="*/ 48 h 52" name="T31"/>
                <a:gd fmla="*/ 5 w 24" name="T32"/>
                <a:gd fmla="*/ 11 h 52" name="T33"/>
                <a:gd fmla="*/ 4 w 24" name="T34"/>
                <a:gd fmla="*/ 11 h 52" name="T35"/>
                <a:gd fmla="*/ 4 w 24" name="T36"/>
                <a:gd fmla="*/ 21 h 52" name="T37"/>
                <a:gd fmla="*/ 2 w 24" name="T38"/>
                <a:gd fmla="*/ 23 h 52" name="T39"/>
                <a:gd fmla="*/ 0 w 24" name="T40"/>
                <a:gd fmla="*/ 21 h 52" name="T41"/>
                <a:gd fmla="*/ 0 w 24" name="T42"/>
                <a:gd fmla="*/ 3 h 52" name="T43"/>
                <a:gd fmla="*/ 4 w 24"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4">
                  <a:moveTo>
                    <a:pt x="4" y="0"/>
                  </a:moveTo>
                  <a:cubicBezTo>
                    <a:pt x="20" y="0"/>
                    <a:pt x="20" y="0"/>
                    <a:pt x="20" y="0"/>
                  </a:cubicBezTo>
                  <a:cubicBezTo>
                    <a:pt x="20" y="0"/>
                    <a:pt x="24" y="1"/>
                    <a:pt x="24" y="3"/>
                  </a:cubicBezTo>
                  <a:cubicBezTo>
                    <a:pt x="24" y="6"/>
                    <a:pt x="24" y="20"/>
                    <a:pt x="24" y="20"/>
                  </a:cubicBezTo>
                  <a:cubicBezTo>
                    <a:pt x="24" y="20"/>
                    <a:pt x="23" y="23"/>
                    <a:pt x="22" y="23"/>
                  </a:cubicBezTo>
                  <a:cubicBezTo>
                    <a:pt x="20" y="23"/>
                    <a:pt x="20" y="22"/>
                    <a:pt x="20" y="20"/>
                  </a:cubicBezTo>
                  <a:cubicBezTo>
                    <a:pt x="20" y="19"/>
                    <a:pt x="20" y="10"/>
                    <a:pt x="20" y="10"/>
                  </a:cubicBezTo>
                  <a:cubicBezTo>
                    <a:pt x="20" y="10"/>
                    <a:pt x="19" y="10"/>
                    <a:pt x="19" y="11"/>
                  </a:cubicBezTo>
                  <a:cubicBezTo>
                    <a:pt x="18" y="11"/>
                    <a:pt x="19" y="48"/>
                    <a:pt x="19" y="48"/>
                  </a:cubicBezTo>
                  <a:cubicBezTo>
                    <a:pt x="19" y="48"/>
                    <a:pt x="18" y="50"/>
                    <a:pt x="16" y="51"/>
                  </a:cubicBezTo>
                  <a:cubicBezTo>
                    <a:pt x="13" y="52"/>
                    <a:pt x="12" y="48"/>
                    <a:pt x="12" y="48"/>
                  </a:cubicBezTo>
                  <a:cubicBezTo>
                    <a:pt x="12" y="30"/>
                    <a:pt x="12" y="30"/>
                    <a:pt x="12" y="30"/>
                  </a:cubicBezTo>
                  <a:cubicBezTo>
                    <a:pt x="12" y="30"/>
                    <a:pt x="12" y="29"/>
                    <a:pt x="12" y="30"/>
                  </a:cubicBezTo>
                  <a:cubicBezTo>
                    <a:pt x="12" y="48"/>
                    <a:pt x="12" y="48"/>
                    <a:pt x="12" y="48"/>
                  </a:cubicBezTo>
                  <a:cubicBezTo>
                    <a:pt x="12" y="48"/>
                    <a:pt x="11" y="51"/>
                    <a:pt x="9" y="51"/>
                  </a:cubicBezTo>
                  <a:cubicBezTo>
                    <a:pt x="6"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1" y="0"/>
                    <a:pt x="4"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40" name="组合 339"/>
          <p:cNvGrpSpPr/>
          <p:nvPr/>
        </p:nvGrpSpPr>
        <p:grpSpPr>
          <a:xfrm>
            <a:off x="6422436" y="2084355"/>
            <a:ext cx="155575" cy="441326"/>
            <a:chOff x="5929055" y="1888227"/>
            <a:chExt cx="155575" cy="441326"/>
          </a:xfrm>
          <a:solidFill>
            <a:schemeClr val="accent1"/>
          </a:solidFill>
        </p:grpSpPr>
        <p:sp>
          <p:nvSpPr>
            <p:cNvPr id="341" name="Oval 145"/>
            <p:cNvSpPr>
              <a:spLocks noChangeArrowheads="1"/>
            </p:cNvSpPr>
            <p:nvPr/>
          </p:nvSpPr>
          <p:spPr bwMode="auto">
            <a:xfrm>
              <a:off x="5963980" y="1888227"/>
              <a:ext cx="80963" cy="8255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2" name="Freeform 146"/>
            <p:cNvSpPr/>
            <p:nvPr/>
          </p:nvSpPr>
          <p:spPr bwMode="auto">
            <a:xfrm>
              <a:off x="5929055" y="1977127"/>
              <a:ext cx="155575" cy="352426"/>
            </a:xfrm>
            <a:custGeom>
              <a:gdLst>
                <a:gd fmla="*/ 3 w 23" name="T0"/>
                <a:gd fmla="*/ 0 h 52" name="T1"/>
                <a:gd fmla="*/ 20 w 23" name="T2"/>
                <a:gd fmla="*/ 0 h 52" name="T3"/>
                <a:gd fmla="*/ 23 w 23" name="T4"/>
                <a:gd fmla="*/ 3 h 52" name="T5"/>
                <a:gd fmla="*/ 23 w 23" name="T6"/>
                <a:gd fmla="*/ 20 h 52" name="T7"/>
                <a:gd fmla="*/ 21 w 23" name="T8"/>
                <a:gd fmla="*/ 23 h 52" name="T9"/>
                <a:gd fmla="*/ 19 w 23" name="T10"/>
                <a:gd fmla="*/ 20 h 52" name="T11"/>
                <a:gd fmla="*/ 19 w 23" name="T12"/>
                <a:gd fmla="*/ 10 h 52" name="T13"/>
                <a:gd fmla="*/ 18 w 23" name="T14"/>
                <a:gd fmla="*/ 11 h 52" name="T15"/>
                <a:gd fmla="*/ 18 w 23" name="T16"/>
                <a:gd fmla="*/ 48 h 52" name="T17"/>
                <a:gd fmla="*/ 15 w 23" name="T18"/>
                <a:gd fmla="*/ 51 h 52" name="T19"/>
                <a:gd fmla="*/ 12 w 23" name="T20"/>
                <a:gd fmla="*/ 48 h 52" name="T21"/>
                <a:gd fmla="*/ 12 w 23" name="T22"/>
                <a:gd fmla="*/ 30 h 52" name="T23"/>
                <a:gd fmla="*/ 11 w 23" name="T24"/>
                <a:gd fmla="*/ 30 h 52" name="T25"/>
                <a:gd fmla="*/ 11 w 23" name="T26"/>
                <a:gd fmla="*/ 48 h 52" name="T27"/>
                <a:gd fmla="*/ 8 w 23" name="T28"/>
                <a:gd fmla="*/ 51 h 52" name="T29"/>
                <a:gd fmla="*/ 5 w 23" name="T30"/>
                <a:gd fmla="*/ 48 h 52" name="T31"/>
                <a:gd fmla="*/ 5 w 23" name="T32"/>
                <a:gd fmla="*/ 11 h 52" name="T33"/>
                <a:gd fmla="*/ 4 w 23" name="T34"/>
                <a:gd fmla="*/ 11 h 52" name="T35"/>
                <a:gd fmla="*/ 4 w 23" name="T36"/>
                <a:gd fmla="*/ 21 h 52" name="T37"/>
                <a:gd fmla="*/ 2 w 23" name="T38"/>
                <a:gd fmla="*/ 23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3"/>
                  </a:cubicBezTo>
                  <a:cubicBezTo>
                    <a:pt x="23" y="6"/>
                    <a:pt x="23" y="20"/>
                    <a:pt x="23" y="20"/>
                  </a:cubicBezTo>
                  <a:cubicBezTo>
                    <a:pt x="23" y="20"/>
                    <a:pt x="23" y="23"/>
                    <a:pt x="21" y="23"/>
                  </a:cubicBezTo>
                  <a:cubicBezTo>
                    <a:pt x="20" y="23"/>
                    <a:pt x="19" y="22"/>
                    <a:pt x="19" y="20"/>
                  </a:cubicBezTo>
                  <a:cubicBezTo>
                    <a:pt x="19" y="19"/>
                    <a:pt x="19" y="10"/>
                    <a:pt x="19" y="10"/>
                  </a:cubicBezTo>
                  <a:cubicBezTo>
                    <a:pt x="19" y="10"/>
                    <a:pt x="18" y="10"/>
                    <a:pt x="18" y="11"/>
                  </a:cubicBezTo>
                  <a:cubicBezTo>
                    <a:pt x="18" y="11"/>
                    <a:pt x="18" y="48"/>
                    <a:pt x="18" y="48"/>
                  </a:cubicBezTo>
                  <a:cubicBezTo>
                    <a:pt x="18" y="48"/>
                    <a:pt x="18" y="50"/>
                    <a:pt x="15" y="51"/>
                  </a:cubicBezTo>
                  <a:cubicBezTo>
                    <a:pt x="13" y="52"/>
                    <a:pt x="12" y="48"/>
                    <a:pt x="12" y="48"/>
                  </a:cubicBezTo>
                  <a:cubicBezTo>
                    <a:pt x="12" y="30"/>
                    <a:pt x="12" y="30"/>
                    <a:pt x="12" y="30"/>
                  </a:cubicBezTo>
                  <a:cubicBezTo>
                    <a:pt x="12" y="30"/>
                    <a:pt x="12" y="29"/>
                    <a:pt x="11" y="30"/>
                  </a:cubicBezTo>
                  <a:cubicBezTo>
                    <a:pt x="11" y="48"/>
                    <a:pt x="11" y="48"/>
                    <a:pt x="11" y="48"/>
                  </a:cubicBezTo>
                  <a:cubicBezTo>
                    <a:pt x="11" y="48"/>
                    <a:pt x="11" y="51"/>
                    <a:pt x="8" y="51"/>
                  </a:cubicBezTo>
                  <a:cubicBezTo>
                    <a:pt x="5"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43" name="组合 342"/>
          <p:cNvGrpSpPr/>
          <p:nvPr/>
        </p:nvGrpSpPr>
        <p:grpSpPr>
          <a:xfrm>
            <a:off x="7051086" y="3682971"/>
            <a:ext cx="155575" cy="441326"/>
            <a:chOff x="6557705" y="3486843"/>
            <a:chExt cx="155575" cy="441326"/>
          </a:xfrm>
          <a:solidFill>
            <a:schemeClr val="accent1"/>
          </a:solidFill>
        </p:grpSpPr>
        <p:sp>
          <p:nvSpPr>
            <p:cNvPr id="344" name="Oval 147"/>
            <p:cNvSpPr>
              <a:spLocks noChangeArrowheads="1"/>
            </p:cNvSpPr>
            <p:nvPr/>
          </p:nvSpPr>
          <p:spPr bwMode="auto">
            <a:xfrm>
              <a:off x="6591042" y="3486843"/>
              <a:ext cx="80963" cy="82550"/>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5" name="Freeform 148"/>
            <p:cNvSpPr/>
            <p:nvPr/>
          </p:nvSpPr>
          <p:spPr bwMode="auto">
            <a:xfrm>
              <a:off x="6557705" y="3575743"/>
              <a:ext cx="155575" cy="352426"/>
            </a:xfrm>
            <a:custGeom>
              <a:gdLst>
                <a:gd fmla="*/ 3 w 23" name="T0"/>
                <a:gd fmla="*/ 0 h 52" name="T1"/>
                <a:gd fmla="*/ 20 w 23" name="T2"/>
                <a:gd fmla="*/ 0 h 52" name="T3"/>
                <a:gd fmla="*/ 23 w 23" name="T4"/>
                <a:gd fmla="*/ 3 h 52" name="T5"/>
                <a:gd fmla="*/ 23 w 23" name="T6"/>
                <a:gd fmla="*/ 20 h 52" name="T7"/>
                <a:gd fmla="*/ 21 w 23" name="T8"/>
                <a:gd fmla="*/ 23 h 52" name="T9"/>
                <a:gd fmla="*/ 19 w 23" name="T10"/>
                <a:gd fmla="*/ 20 h 52" name="T11"/>
                <a:gd fmla="*/ 19 w 23" name="T12"/>
                <a:gd fmla="*/ 10 h 52" name="T13"/>
                <a:gd fmla="*/ 18 w 23" name="T14"/>
                <a:gd fmla="*/ 11 h 52" name="T15"/>
                <a:gd fmla="*/ 18 w 23" name="T16"/>
                <a:gd fmla="*/ 48 h 52" name="T17"/>
                <a:gd fmla="*/ 15 w 23" name="T18"/>
                <a:gd fmla="*/ 51 h 52" name="T19"/>
                <a:gd fmla="*/ 12 w 23" name="T20"/>
                <a:gd fmla="*/ 48 h 52" name="T21"/>
                <a:gd fmla="*/ 12 w 23" name="T22"/>
                <a:gd fmla="*/ 30 h 52" name="T23"/>
                <a:gd fmla="*/ 11 w 23" name="T24"/>
                <a:gd fmla="*/ 30 h 52" name="T25"/>
                <a:gd fmla="*/ 11 w 23" name="T26"/>
                <a:gd fmla="*/ 48 h 52" name="T27"/>
                <a:gd fmla="*/ 8 w 23" name="T28"/>
                <a:gd fmla="*/ 51 h 52" name="T29"/>
                <a:gd fmla="*/ 5 w 23" name="T30"/>
                <a:gd fmla="*/ 48 h 52" name="T31"/>
                <a:gd fmla="*/ 5 w 23" name="T32"/>
                <a:gd fmla="*/ 11 h 52" name="T33"/>
                <a:gd fmla="*/ 4 w 23" name="T34"/>
                <a:gd fmla="*/ 11 h 52" name="T35"/>
                <a:gd fmla="*/ 4 w 23" name="T36"/>
                <a:gd fmla="*/ 21 h 52" name="T37"/>
                <a:gd fmla="*/ 2 w 23" name="T38"/>
                <a:gd fmla="*/ 23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3"/>
                  </a:cubicBezTo>
                  <a:cubicBezTo>
                    <a:pt x="23" y="6"/>
                    <a:pt x="23" y="20"/>
                    <a:pt x="23" y="20"/>
                  </a:cubicBezTo>
                  <a:cubicBezTo>
                    <a:pt x="23" y="20"/>
                    <a:pt x="22" y="23"/>
                    <a:pt x="21" y="23"/>
                  </a:cubicBezTo>
                  <a:cubicBezTo>
                    <a:pt x="19" y="23"/>
                    <a:pt x="19" y="22"/>
                    <a:pt x="19" y="20"/>
                  </a:cubicBezTo>
                  <a:cubicBezTo>
                    <a:pt x="19" y="19"/>
                    <a:pt x="19" y="10"/>
                    <a:pt x="19" y="10"/>
                  </a:cubicBezTo>
                  <a:cubicBezTo>
                    <a:pt x="19" y="10"/>
                    <a:pt x="18" y="10"/>
                    <a:pt x="18" y="11"/>
                  </a:cubicBezTo>
                  <a:cubicBezTo>
                    <a:pt x="18" y="11"/>
                    <a:pt x="18" y="48"/>
                    <a:pt x="18" y="48"/>
                  </a:cubicBezTo>
                  <a:cubicBezTo>
                    <a:pt x="18" y="48"/>
                    <a:pt x="17" y="51"/>
                    <a:pt x="15" y="51"/>
                  </a:cubicBezTo>
                  <a:cubicBezTo>
                    <a:pt x="12" y="52"/>
                    <a:pt x="12" y="48"/>
                    <a:pt x="12" y="48"/>
                  </a:cubicBezTo>
                  <a:cubicBezTo>
                    <a:pt x="12" y="30"/>
                    <a:pt x="12" y="30"/>
                    <a:pt x="12" y="30"/>
                  </a:cubicBezTo>
                  <a:cubicBezTo>
                    <a:pt x="12" y="30"/>
                    <a:pt x="11" y="29"/>
                    <a:pt x="11" y="30"/>
                  </a:cubicBezTo>
                  <a:cubicBezTo>
                    <a:pt x="11" y="48"/>
                    <a:pt x="11" y="48"/>
                    <a:pt x="11" y="48"/>
                  </a:cubicBezTo>
                  <a:cubicBezTo>
                    <a:pt x="11" y="48"/>
                    <a:pt x="11" y="51"/>
                    <a:pt x="8" y="51"/>
                  </a:cubicBezTo>
                  <a:cubicBezTo>
                    <a:pt x="5" y="51"/>
                    <a:pt x="5" y="48"/>
                    <a:pt x="5" y="48"/>
                  </a:cubicBezTo>
                  <a:cubicBezTo>
                    <a:pt x="5" y="11"/>
                    <a:pt x="5" y="11"/>
                    <a:pt x="5" y="11"/>
                  </a:cubicBezTo>
                  <a:cubicBezTo>
                    <a:pt x="5" y="11"/>
                    <a:pt x="4"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46" name="组合 345"/>
          <p:cNvGrpSpPr/>
          <p:nvPr/>
        </p:nvGrpSpPr>
        <p:grpSpPr>
          <a:xfrm>
            <a:off x="2390183" y="3419445"/>
            <a:ext cx="161925" cy="433389"/>
            <a:chOff x="1896802" y="3223317"/>
            <a:chExt cx="161925" cy="433389"/>
          </a:xfrm>
          <a:solidFill>
            <a:schemeClr val="accent1"/>
          </a:solidFill>
        </p:grpSpPr>
        <p:sp>
          <p:nvSpPr>
            <p:cNvPr id="347" name="Oval 149"/>
            <p:cNvSpPr>
              <a:spLocks noChangeArrowheads="1"/>
            </p:cNvSpPr>
            <p:nvPr/>
          </p:nvSpPr>
          <p:spPr bwMode="auto">
            <a:xfrm>
              <a:off x="1938077" y="3223317"/>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48" name="Freeform 150"/>
            <p:cNvSpPr/>
            <p:nvPr/>
          </p:nvSpPr>
          <p:spPr bwMode="auto">
            <a:xfrm>
              <a:off x="1896802" y="3304280"/>
              <a:ext cx="161925" cy="352426"/>
            </a:xfrm>
            <a:custGeom>
              <a:gdLst>
                <a:gd fmla="*/ 4 w 24" name="T0"/>
                <a:gd fmla="*/ 0 h 52" name="T1"/>
                <a:gd fmla="*/ 21 w 24" name="T2"/>
                <a:gd fmla="*/ 0 h 52" name="T3"/>
                <a:gd fmla="*/ 24 w 24" name="T4"/>
                <a:gd fmla="*/ 4 h 52" name="T5"/>
                <a:gd fmla="*/ 24 w 24" name="T6"/>
                <a:gd fmla="*/ 20 h 52" name="T7"/>
                <a:gd fmla="*/ 22 w 24" name="T8"/>
                <a:gd fmla="*/ 23 h 52" name="T9"/>
                <a:gd fmla="*/ 20 w 24" name="T10"/>
                <a:gd fmla="*/ 21 h 52" name="T11"/>
                <a:gd fmla="*/ 20 w 24" name="T12"/>
                <a:gd fmla="*/ 11 h 52" name="T13"/>
                <a:gd fmla="*/ 19 w 24" name="T14"/>
                <a:gd fmla="*/ 11 h 52" name="T15"/>
                <a:gd fmla="*/ 19 w 24" name="T16"/>
                <a:gd fmla="*/ 49 h 52" name="T17"/>
                <a:gd fmla="*/ 16 w 24" name="T18"/>
                <a:gd fmla="*/ 51 h 52" name="T19"/>
                <a:gd fmla="*/ 12 w 24" name="T20"/>
                <a:gd fmla="*/ 49 h 52" name="T21"/>
                <a:gd fmla="*/ 12 w 24" name="T22"/>
                <a:gd fmla="*/ 30 h 52" name="T23"/>
                <a:gd fmla="*/ 12 w 24" name="T24"/>
                <a:gd fmla="*/ 30 h 52" name="T25"/>
                <a:gd fmla="*/ 12 w 24" name="T26"/>
                <a:gd fmla="*/ 49 h 52" name="T27"/>
                <a:gd fmla="*/ 9 w 24" name="T28"/>
                <a:gd fmla="*/ 51 h 52" name="T29"/>
                <a:gd fmla="*/ 6 w 24" name="T30"/>
                <a:gd fmla="*/ 49 h 52" name="T31"/>
                <a:gd fmla="*/ 6 w 24" name="T32"/>
                <a:gd fmla="*/ 11 h 52" name="T33"/>
                <a:gd fmla="*/ 5 w 24" name="T34"/>
                <a:gd fmla="*/ 11 h 52" name="T35"/>
                <a:gd fmla="*/ 5 w 24" name="T36"/>
                <a:gd fmla="*/ 21 h 52" name="T37"/>
                <a:gd fmla="*/ 2 w 24" name="T38"/>
                <a:gd fmla="*/ 24 h 52" name="T39"/>
                <a:gd fmla="*/ 0 w 24" name="T40"/>
                <a:gd fmla="*/ 21 h 52" name="T41"/>
                <a:gd fmla="*/ 0 w 24" name="T42"/>
                <a:gd fmla="*/ 3 h 52" name="T43"/>
                <a:gd fmla="*/ 4 w 24"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4">
                  <a:moveTo>
                    <a:pt x="4" y="0"/>
                  </a:moveTo>
                  <a:cubicBezTo>
                    <a:pt x="21" y="0"/>
                    <a:pt x="21" y="0"/>
                    <a:pt x="21" y="0"/>
                  </a:cubicBezTo>
                  <a:cubicBezTo>
                    <a:pt x="21" y="0"/>
                    <a:pt x="24" y="1"/>
                    <a:pt x="24" y="4"/>
                  </a:cubicBezTo>
                  <a:cubicBezTo>
                    <a:pt x="24" y="6"/>
                    <a:pt x="24" y="20"/>
                    <a:pt x="24" y="20"/>
                  </a:cubicBezTo>
                  <a:cubicBezTo>
                    <a:pt x="24" y="20"/>
                    <a:pt x="23" y="23"/>
                    <a:pt x="22" y="23"/>
                  </a:cubicBezTo>
                  <a:cubicBezTo>
                    <a:pt x="20" y="23"/>
                    <a:pt x="20" y="23"/>
                    <a:pt x="20" y="21"/>
                  </a:cubicBezTo>
                  <a:cubicBezTo>
                    <a:pt x="20" y="19"/>
                    <a:pt x="20" y="11"/>
                    <a:pt x="20" y="11"/>
                  </a:cubicBezTo>
                  <a:cubicBezTo>
                    <a:pt x="20" y="11"/>
                    <a:pt x="19" y="10"/>
                    <a:pt x="19" y="11"/>
                  </a:cubicBezTo>
                  <a:cubicBezTo>
                    <a:pt x="19" y="12"/>
                    <a:pt x="19" y="49"/>
                    <a:pt x="19" y="49"/>
                  </a:cubicBezTo>
                  <a:cubicBezTo>
                    <a:pt x="19" y="49"/>
                    <a:pt x="18" y="51"/>
                    <a:pt x="16" y="51"/>
                  </a:cubicBezTo>
                  <a:cubicBezTo>
                    <a:pt x="13" y="52"/>
                    <a:pt x="12" y="49"/>
                    <a:pt x="12" y="49"/>
                  </a:cubicBezTo>
                  <a:cubicBezTo>
                    <a:pt x="12" y="30"/>
                    <a:pt x="12" y="30"/>
                    <a:pt x="12" y="30"/>
                  </a:cubicBezTo>
                  <a:cubicBezTo>
                    <a:pt x="12" y="30"/>
                    <a:pt x="12" y="29"/>
                    <a:pt x="12" y="30"/>
                  </a:cubicBezTo>
                  <a:cubicBezTo>
                    <a:pt x="12" y="49"/>
                    <a:pt x="12" y="49"/>
                    <a:pt x="12" y="49"/>
                  </a:cubicBezTo>
                  <a:cubicBezTo>
                    <a:pt x="12" y="49"/>
                    <a:pt x="11" y="51"/>
                    <a:pt x="9" y="51"/>
                  </a:cubicBezTo>
                  <a:cubicBezTo>
                    <a:pt x="6" y="51"/>
                    <a:pt x="6" y="49"/>
                    <a:pt x="6" y="49"/>
                  </a:cubicBezTo>
                  <a:cubicBezTo>
                    <a:pt x="6" y="11"/>
                    <a:pt x="6" y="11"/>
                    <a:pt x="6" y="11"/>
                  </a:cubicBezTo>
                  <a:cubicBezTo>
                    <a:pt x="6" y="11"/>
                    <a:pt x="5" y="10"/>
                    <a:pt x="5" y="11"/>
                  </a:cubicBezTo>
                  <a:cubicBezTo>
                    <a:pt x="5" y="21"/>
                    <a:pt x="5" y="21"/>
                    <a:pt x="5" y="21"/>
                  </a:cubicBezTo>
                  <a:cubicBezTo>
                    <a:pt x="5" y="21"/>
                    <a:pt x="4" y="24"/>
                    <a:pt x="2" y="24"/>
                  </a:cubicBezTo>
                  <a:cubicBezTo>
                    <a:pt x="0" y="24"/>
                    <a:pt x="0" y="21"/>
                    <a:pt x="0" y="21"/>
                  </a:cubicBezTo>
                  <a:cubicBezTo>
                    <a:pt x="0" y="3"/>
                    <a:pt x="0" y="3"/>
                    <a:pt x="0" y="3"/>
                  </a:cubicBezTo>
                  <a:cubicBezTo>
                    <a:pt x="0" y="3"/>
                    <a:pt x="1" y="0"/>
                    <a:pt x="4"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49" name="组合 348"/>
          <p:cNvGrpSpPr/>
          <p:nvPr/>
        </p:nvGrpSpPr>
        <p:grpSpPr>
          <a:xfrm>
            <a:off x="3288709" y="2088646"/>
            <a:ext cx="155575" cy="433389"/>
            <a:chOff x="3876416" y="3304280"/>
            <a:chExt cx="155575" cy="433389"/>
          </a:xfrm>
          <a:solidFill>
            <a:schemeClr val="accent1"/>
          </a:solidFill>
        </p:grpSpPr>
        <p:sp>
          <p:nvSpPr>
            <p:cNvPr id="350" name="Oval 157"/>
            <p:cNvSpPr>
              <a:spLocks noChangeArrowheads="1"/>
            </p:cNvSpPr>
            <p:nvPr/>
          </p:nvSpPr>
          <p:spPr bwMode="auto">
            <a:xfrm>
              <a:off x="3909753" y="3304280"/>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1" name="Freeform 158"/>
            <p:cNvSpPr/>
            <p:nvPr/>
          </p:nvSpPr>
          <p:spPr bwMode="auto">
            <a:xfrm>
              <a:off x="3876416" y="3385243"/>
              <a:ext cx="155575" cy="352426"/>
            </a:xfrm>
            <a:custGeom>
              <a:gdLst>
                <a:gd fmla="*/ 3 w 23" name="T0"/>
                <a:gd fmla="*/ 0 h 52" name="T1"/>
                <a:gd fmla="*/ 20 w 23" name="T2"/>
                <a:gd fmla="*/ 0 h 52" name="T3"/>
                <a:gd fmla="*/ 23 w 23" name="T4"/>
                <a:gd fmla="*/ 4 h 52" name="T5"/>
                <a:gd fmla="*/ 23 w 23" name="T6"/>
                <a:gd fmla="*/ 20 h 52" name="T7"/>
                <a:gd fmla="*/ 21 w 23" name="T8"/>
                <a:gd fmla="*/ 23 h 52" name="T9"/>
                <a:gd fmla="*/ 19 w 23" name="T10"/>
                <a:gd fmla="*/ 21 h 52" name="T11"/>
                <a:gd fmla="*/ 19 w 23" name="T12"/>
                <a:gd fmla="*/ 11 h 52" name="T13"/>
                <a:gd fmla="*/ 18 w 23" name="T14"/>
                <a:gd fmla="*/ 11 h 52" name="T15"/>
                <a:gd fmla="*/ 18 w 23" name="T16"/>
                <a:gd fmla="*/ 49 h 52" name="T17"/>
                <a:gd fmla="*/ 15 w 23" name="T18"/>
                <a:gd fmla="*/ 51 h 52" name="T19"/>
                <a:gd fmla="*/ 12 w 23" name="T20"/>
                <a:gd fmla="*/ 49 h 52" name="T21"/>
                <a:gd fmla="*/ 12 w 23" name="T22"/>
                <a:gd fmla="*/ 30 h 52" name="T23"/>
                <a:gd fmla="*/ 11 w 23" name="T24"/>
                <a:gd fmla="*/ 30 h 52" name="T25"/>
                <a:gd fmla="*/ 11 w 23" name="T26"/>
                <a:gd fmla="*/ 49 h 52" name="T27"/>
                <a:gd fmla="*/ 8 w 23" name="T28"/>
                <a:gd fmla="*/ 51 h 52" name="T29"/>
                <a:gd fmla="*/ 5 w 23" name="T30"/>
                <a:gd fmla="*/ 49 h 52" name="T31"/>
                <a:gd fmla="*/ 5 w 23" name="T32"/>
                <a:gd fmla="*/ 11 h 52" name="T33"/>
                <a:gd fmla="*/ 4 w 23" name="T34"/>
                <a:gd fmla="*/ 11 h 52" name="T35"/>
                <a:gd fmla="*/ 4 w 23" name="T36"/>
                <a:gd fmla="*/ 21 h 52" name="T37"/>
                <a:gd fmla="*/ 2 w 23" name="T38"/>
                <a:gd fmla="*/ 24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52" name="组合 351"/>
          <p:cNvGrpSpPr/>
          <p:nvPr/>
        </p:nvGrpSpPr>
        <p:grpSpPr>
          <a:xfrm>
            <a:off x="3836396" y="2485200"/>
            <a:ext cx="155575" cy="433388"/>
            <a:chOff x="3316028" y="2281928"/>
            <a:chExt cx="155575" cy="433388"/>
          </a:xfrm>
          <a:solidFill>
            <a:schemeClr val="accent1"/>
          </a:solidFill>
        </p:grpSpPr>
        <p:sp>
          <p:nvSpPr>
            <p:cNvPr id="353" name="Oval 159"/>
            <p:cNvSpPr>
              <a:spLocks noChangeArrowheads="1"/>
            </p:cNvSpPr>
            <p:nvPr/>
          </p:nvSpPr>
          <p:spPr bwMode="auto">
            <a:xfrm>
              <a:off x="3355715" y="2281928"/>
              <a:ext cx="7461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4" name="Freeform 160"/>
            <p:cNvSpPr/>
            <p:nvPr/>
          </p:nvSpPr>
          <p:spPr bwMode="auto">
            <a:xfrm>
              <a:off x="3316028" y="2369240"/>
              <a:ext cx="155575" cy="346076"/>
            </a:xfrm>
            <a:custGeom>
              <a:gdLst>
                <a:gd fmla="*/ 3 w 23" name="T0"/>
                <a:gd fmla="*/ 0 h 51" name="T1"/>
                <a:gd fmla="*/ 20 w 23" name="T2"/>
                <a:gd fmla="*/ 0 h 51" name="T3"/>
                <a:gd fmla="*/ 23 w 23" name="T4"/>
                <a:gd fmla="*/ 3 h 51" name="T5"/>
                <a:gd fmla="*/ 23 w 23" name="T6"/>
                <a:gd fmla="*/ 20 h 51" name="T7"/>
                <a:gd fmla="*/ 22 w 23" name="T8"/>
                <a:gd fmla="*/ 23 h 51" name="T9"/>
                <a:gd fmla="*/ 19 w 23" name="T10"/>
                <a:gd fmla="*/ 20 h 51" name="T11"/>
                <a:gd fmla="*/ 19 w 23" name="T12"/>
                <a:gd fmla="*/ 10 h 51" name="T13"/>
                <a:gd fmla="*/ 18 w 23" name="T14"/>
                <a:gd fmla="*/ 10 h 51" name="T15"/>
                <a:gd fmla="*/ 18 w 23" name="T16"/>
                <a:gd fmla="*/ 48 h 51" name="T17"/>
                <a:gd fmla="*/ 15 w 23" name="T18"/>
                <a:gd fmla="*/ 51 h 51" name="T19"/>
                <a:gd fmla="*/ 12 w 23" name="T20"/>
                <a:gd fmla="*/ 48 h 51" name="T21"/>
                <a:gd fmla="*/ 12 w 23" name="T22"/>
                <a:gd fmla="*/ 30 h 51" name="T23"/>
                <a:gd fmla="*/ 11 w 23" name="T24"/>
                <a:gd fmla="*/ 30 h 51" name="T25"/>
                <a:gd fmla="*/ 11 w 23" name="T26"/>
                <a:gd fmla="*/ 48 h 51" name="T27"/>
                <a:gd fmla="*/ 8 w 23" name="T28"/>
                <a:gd fmla="*/ 51 h 51" name="T29"/>
                <a:gd fmla="*/ 5 w 23" name="T30"/>
                <a:gd fmla="*/ 48 h 51" name="T31"/>
                <a:gd fmla="*/ 5 w 23" name="T32"/>
                <a:gd fmla="*/ 10 h 51" name="T33"/>
                <a:gd fmla="*/ 4 w 23" name="T34"/>
                <a:gd fmla="*/ 10 h 51" name="T35"/>
                <a:gd fmla="*/ 4 w 23" name="T36"/>
                <a:gd fmla="*/ 21 h 51" name="T37"/>
                <a:gd fmla="*/ 2 w 23" name="T38"/>
                <a:gd fmla="*/ 23 h 51" name="T39"/>
                <a:gd fmla="*/ 0 w 23" name="T40"/>
                <a:gd fmla="*/ 20 h 51" name="T41"/>
                <a:gd fmla="*/ 0 w 23" name="T42"/>
                <a:gd fmla="*/ 3 h 51" name="T43"/>
                <a:gd fmla="*/ 3 w 23" name="T44"/>
                <a:gd fmla="*/ 0 h 51"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1" w="23">
                  <a:moveTo>
                    <a:pt x="3" y="0"/>
                  </a:moveTo>
                  <a:cubicBezTo>
                    <a:pt x="20" y="0"/>
                    <a:pt x="20" y="0"/>
                    <a:pt x="20" y="0"/>
                  </a:cubicBezTo>
                  <a:cubicBezTo>
                    <a:pt x="20" y="0"/>
                    <a:pt x="23" y="0"/>
                    <a:pt x="23" y="3"/>
                  </a:cubicBezTo>
                  <a:cubicBezTo>
                    <a:pt x="23" y="6"/>
                    <a:pt x="23" y="20"/>
                    <a:pt x="23" y="20"/>
                  </a:cubicBezTo>
                  <a:cubicBezTo>
                    <a:pt x="23" y="20"/>
                    <a:pt x="23" y="23"/>
                    <a:pt x="22" y="23"/>
                  </a:cubicBezTo>
                  <a:cubicBezTo>
                    <a:pt x="20" y="23"/>
                    <a:pt x="19" y="22"/>
                    <a:pt x="19" y="20"/>
                  </a:cubicBezTo>
                  <a:cubicBezTo>
                    <a:pt x="19" y="18"/>
                    <a:pt x="19" y="10"/>
                    <a:pt x="19" y="10"/>
                  </a:cubicBezTo>
                  <a:cubicBezTo>
                    <a:pt x="19" y="10"/>
                    <a:pt x="18" y="9"/>
                    <a:pt x="18" y="10"/>
                  </a:cubicBezTo>
                  <a:cubicBezTo>
                    <a:pt x="18" y="11"/>
                    <a:pt x="18" y="48"/>
                    <a:pt x="18" y="48"/>
                  </a:cubicBezTo>
                  <a:cubicBezTo>
                    <a:pt x="18" y="48"/>
                    <a:pt x="18" y="50"/>
                    <a:pt x="15" y="51"/>
                  </a:cubicBezTo>
                  <a:cubicBezTo>
                    <a:pt x="13" y="51"/>
                    <a:pt x="12" y="48"/>
                    <a:pt x="12" y="48"/>
                  </a:cubicBezTo>
                  <a:cubicBezTo>
                    <a:pt x="12" y="30"/>
                    <a:pt x="12" y="30"/>
                    <a:pt x="12" y="30"/>
                  </a:cubicBezTo>
                  <a:cubicBezTo>
                    <a:pt x="12" y="30"/>
                    <a:pt x="12" y="29"/>
                    <a:pt x="11" y="30"/>
                  </a:cubicBezTo>
                  <a:cubicBezTo>
                    <a:pt x="11" y="48"/>
                    <a:pt x="11" y="48"/>
                    <a:pt x="11" y="48"/>
                  </a:cubicBezTo>
                  <a:cubicBezTo>
                    <a:pt x="11" y="48"/>
                    <a:pt x="11" y="51"/>
                    <a:pt x="8" y="51"/>
                  </a:cubicBezTo>
                  <a:cubicBezTo>
                    <a:pt x="5" y="51"/>
                    <a:pt x="5" y="48"/>
                    <a:pt x="5" y="48"/>
                  </a:cubicBezTo>
                  <a:cubicBezTo>
                    <a:pt x="5" y="10"/>
                    <a:pt x="5" y="10"/>
                    <a:pt x="5" y="10"/>
                  </a:cubicBezTo>
                  <a:cubicBezTo>
                    <a:pt x="5" y="10"/>
                    <a:pt x="5" y="10"/>
                    <a:pt x="4" y="10"/>
                  </a:cubicBezTo>
                  <a:cubicBezTo>
                    <a:pt x="4" y="21"/>
                    <a:pt x="4" y="21"/>
                    <a:pt x="4" y="21"/>
                  </a:cubicBezTo>
                  <a:cubicBezTo>
                    <a:pt x="4" y="21"/>
                    <a:pt x="4" y="23"/>
                    <a:pt x="2" y="23"/>
                  </a:cubicBezTo>
                  <a:cubicBezTo>
                    <a:pt x="0" y="23"/>
                    <a:pt x="0" y="20"/>
                    <a:pt x="0" y="20"/>
                  </a:cubicBezTo>
                  <a:cubicBezTo>
                    <a:pt x="0" y="3"/>
                    <a:pt x="0" y="3"/>
                    <a:pt x="0" y="3"/>
                  </a:cubicBezTo>
                  <a:cubicBezTo>
                    <a:pt x="0" y="3"/>
                    <a:pt x="1"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sp>
        <p:nvSpPr>
          <p:cNvPr id="328" name="Freeform 130"/>
          <p:cNvSpPr/>
          <p:nvPr/>
        </p:nvSpPr>
        <p:spPr bwMode="auto">
          <a:xfrm>
            <a:off x="2560638" y="2185988"/>
            <a:ext cx="174625" cy="785812"/>
          </a:xfrm>
          <a:custGeom>
            <a:gdLst>
              <a:gd fmla="*/ 0 w 110" name="T0"/>
              <a:gd fmla="*/ 5 h 495" name="T1"/>
              <a:gd fmla="*/ 4 w 110" name="T2"/>
              <a:gd fmla="*/ 0 h 495" name="T3"/>
              <a:gd fmla="*/ 110 w 110" name="T4"/>
              <a:gd fmla="*/ 491 h 495" name="T5"/>
              <a:gd fmla="*/ 106 w 110" name="T6"/>
              <a:gd fmla="*/ 495 h 495" name="T7"/>
              <a:gd fmla="*/ 0 w 110" name="T8"/>
              <a:gd fmla="*/ 5 h 495" name="T9"/>
              <a:gd fmla="*/ 0 w 110" name="T10"/>
              <a:gd fmla="*/ 5 h 495" name="T11"/>
            </a:gdLst>
            <a:cxnLst>
              <a:cxn ang="0">
                <a:pos x="T0" y="T1"/>
              </a:cxn>
              <a:cxn ang="0">
                <a:pos x="T2" y="T3"/>
              </a:cxn>
              <a:cxn ang="0">
                <a:pos x="T4" y="T5"/>
              </a:cxn>
              <a:cxn ang="0">
                <a:pos x="T6" y="T7"/>
              </a:cxn>
              <a:cxn ang="0">
                <a:pos x="T8" y="T9"/>
              </a:cxn>
              <a:cxn ang="0">
                <a:pos x="T10" y="T11"/>
              </a:cxn>
            </a:cxnLst>
            <a:rect b="b" l="0" r="r" t="0"/>
            <a:pathLst>
              <a:path h="495" w="110">
                <a:moveTo>
                  <a:pt x="0" y="5"/>
                </a:moveTo>
                <a:lnTo>
                  <a:pt x="4" y="0"/>
                </a:lnTo>
                <a:lnTo>
                  <a:pt x="110" y="491"/>
                </a:lnTo>
                <a:lnTo>
                  <a:pt x="106" y="495"/>
                </a:lnTo>
                <a:lnTo>
                  <a:pt x="0" y="5"/>
                </a:lnTo>
                <a:lnTo>
                  <a:pt x="0" y="5"/>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6" name="Freeform 138"/>
          <p:cNvSpPr/>
          <p:nvPr/>
        </p:nvSpPr>
        <p:spPr bwMode="auto">
          <a:xfrm>
            <a:off x="3756025" y="1827213"/>
            <a:ext cx="134938" cy="860425"/>
          </a:xfrm>
          <a:custGeom>
            <a:gdLst>
              <a:gd fmla="*/ 0 w 85" name="T0"/>
              <a:gd fmla="*/ 0 h 542" name="T1"/>
              <a:gd fmla="*/ 4 w 85" name="T2"/>
              <a:gd fmla="*/ 0 h 542" name="T3"/>
              <a:gd fmla="*/ 85 w 85" name="T4"/>
              <a:gd fmla="*/ 542 h 542" name="T5"/>
              <a:gd fmla="*/ 81 w 85" name="T6"/>
              <a:gd fmla="*/ 542 h 542" name="T7"/>
              <a:gd fmla="*/ 0 w 85" name="T8"/>
              <a:gd fmla="*/ 0 h 542" name="T9"/>
              <a:gd fmla="*/ 0 w 85" name="T10"/>
              <a:gd fmla="*/ 0 h 542" name="T11"/>
            </a:gdLst>
            <a:cxnLst>
              <a:cxn ang="0">
                <a:pos x="T0" y="T1"/>
              </a:cxn>
              <a:cxn ang="0">
                <a:pos x="T2" y="T3"/>
              </a:cxn>
              <a:cxn ang="0">
                <a:pos x="T4" y="T5"/>
              </a:cxn>
              <a:cxn ang="0">
                <a:pos x="T6" y="T7"/>
              </a:cxn>
              <a:cxn ang="0">
                <a:pos x="T8" y="T9"/>
              </a:cxn>
              <a:cxn ang="0">
                <a:pos x="T10" y="T11"/>
              </a:cxn>
            </a:cxnLst>
            <a:rect b="b" l="0" r="r" t="0"/>
            <a:pathLst>
              <a:path h="542" w="85">
                <a:moveTo>
                  <a:pt x="0" y="0"/>
                </a:moveTo>
                <a:lnTo>
                  <a:pt x="4" y="0"/>
                </a:lnTo>
                <a:lnTo>
                  <a:pt x="85" y="542"/>
                </a:lnTo>
                <a:lnTo>
                  <a:pt x="81" y="542"/>
                </a:lnTo>
                <a:lnTo>
                  <a:pt x="0" y="0"/>
                </a:lnTo>
                <a:lnTo>
                  <a:pt x="0" y="0"/>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3" name="Freeform 125"/>
          <p:cNvSpPr>
            <a:spLocks noEditPoints="1"/>
          </p:cNvSpPr>
          <p:nvPr/>
        </p:nvSpPr>
        <p:spPr bwMode="auto">
          <a:xfrm>
            <a:off x="2066925" y="2992438"/>
            <a:ext cx="655638" cy="847725"/>
          </a:xfrm>
          <a:custGeom>
            <a:gdLst>
              <a:gd fmla="*/ 0 w 413" name="T0"/>
              <a:gd fmla="*/ 0 h 534" name="T1"/>
              <a:gd fmla="*/ 413 w 413" name="T2"/>
              <a:gd fmla="*/ 39 h 534" name="T3"/>
              <a:gd fmla="*/ 272 w 413" name="T4"/>
              <a:gd fmla="*/ 529 h 534" name="T5"/>
              <a:gd fmla="*/ 272 w 413" name="T6"/>
              <a:gd fmla="*/ 534 h 534" name="T7"/>
              <a:gd fmla="*/ 0 w 413" name="T8"/>
              <a:gd fmla="*/ 0 h 534" name="T9"/>
              <a:gd fmla="*/ 0 w 413" name="T10"/>
              <a:gd fmla="*/ 0 h 534" name="T11"/>
              <a:gd fmla="*/ 272 w 413" name="T12"/>
              <a:gd fmla="*/ 529 h 534" name="T13"/>
              <a:gd fmla="*/ 272 w 413" name="T14"/>
              <a:gd fmla="*/ 529 h 534" name="T15"/>
              <a:gd fmla="*/ 272 w 413" name="T16"/>
              <a:gd fmla="*/ 529 h 534" name="T17"/>
              <a:gd fmla="*/ 272 w 413" name="T18"/>
              <a:gd fmla="*/ 529 h 534" name="T19"/>
              <a:gd fmla="*/ 268 w 413" name="T20"/>
              <a:gd fmla="*/ 521 h 534" name="T21"/>
              <a:gd fmla="*/ 404 w 413" name="T22"/>
              <a:gd fmla="*/ 43 h 534" name="T23"/>
              <a:gd fmla="*/ 9 w 413" name="T24"/>
              <a:gd fmla="*/ 9 h 534" name="T25"/>
              <a:gd fmla="*/ 268 w 413" name="T26"/>
              <a:gd fmla="*/ 521 h 534" name="T27"/>
              <a:gd fmla="*/ 268 w 413" name="T28"/>
              <a:gd fmla="*/ 521 h 53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534" w="412">
                <a:moveTo>
                  <a:pt x="0" y="0"/>
                </a:moveTo>
                <a:lnTo>
                  <a:pt x="413" y="39"/>
                </a:lnTo>
                <a:lnTo>
                  <a:pt x="272" y="529"/>
                </a:lnTo>
                <a:lnTo>
                  <a:pt x="272" y="534"/>
                </a:lnTo>
                <a:lnTo>
                  <a:pt x="0" y="0"/>
                </a:lnTo>
                <a:lnTo>
                  <a:pt x="0" y="0"/>
                </a:lnTo>
                <a:close/>
                <a:moveTo>
                  <a:pt x="272" y="529"/>
                </a:moveTo>
                <a:lnTo>
                  <a:pt x="272" y="529"/>
                </a:lnTo>
                <a:lnTo>
                  <a:pt x="272" y="529"/>
                </a:lnTo>
                <a:lnTo>
                  <a:pt x="272" y="529"/>
                </a:lnTo>
                <a:close/>
                <a:moveTo>
                  <a:pt x="268" y="521"/>
                </a:moveTo>
                <a:lnTo>
                  <a:pt x="404" y="43"/>
                </a:lnTo>
                <a:lnTo>
                  <a:pt x="9" y="9"/>
                </a:lnTo>
                <a:lnTo>
                  <a:pt x="268" y="521"/>
                </a:lnTo>
                <a:lnTo>
                  <a:pt x="268" y="521"/>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4" name="Freeform 126"/>
          <p:cNvSpPr>
            <a:spLocks noEditPoints="1"/>
          </p:cNvSpPr>
          <p:nvPr/>
        </p:nvSpPr>
        <p:spPr bwMode="auto">
          <a:xfrm>
            <a:off x="2066925" y="2185988"/>
            <a:ext cx="1344613" cy="881062"/>
          </a:xfrm>
          <a:custGeom>
            <a:gdLst>
              <a:gd fmla="*/ 426 w 847" name="T0"/>
              <a:gd fmla="*/ 551 h 555" name="T1"/>
              <a:gd fmla="*/ 838 w 847" name="T2"/>
              <a:gd fmla="*/ 197 h 555" name="T3"/>
              <a:gd fmla="*/ 298 w 847" name="T4"/>
              <a:gd fmla="*/ 5 h 555" name="T5"/>
              <a:gd fmla="*/ 4 w 847" name="T6"/>
              <a:gd fmla="*/ 512 h 555" name="T7"/>
              <a:gd fmla="*/ 0 w 847" name="T8"/>
              <a:gd fmla="*/ 512 h 555" name="T9"/>
              <a:gd fmla="*/ 298 w 847" name="T10"/>
              <a:gd fmla="*/ 0 h 555" name="T11"/>
              <a:gd fmla="*/ 847 w 847" name="T12"/>
              <a:gd fmla="*/ 192 h 555" name="T13"/>
              <a:gd fmla="*/ 430 w 847" name="T14"/>
              <a:gd fmla="*/ 555 h 555" name="T15"/>
              <a:gd fmla="*/ 426 w 847" name="T16"/>
              <a:gd fmla="*/ 551 h 555" name="T17"/>
              <a:gd fmla="*/ 426 w 847" name="T18"/>
              <a:gd fmla="*/ 551 h 555" name="T19"/>
              <a:gd fmla="*/ 4 w 847" name="T20"/>
              <a:gd fmla="*/ 512 h 555" name="T21"/>
              <a:gd fmla="*/ 4 w 847" name="T22"/>
              <a:gd fmla="*/ 512 h 555" name="T23"/>
              <a:gd fmla="*/ 4 w 847" name="T24"/>
              <a:gd fmla="*/ 512 h 555" name="T25"/>
              <a:gd fmla="*/ 4 w 847" name="T26"/>
              <a:gd fmla="*/ 512 h 555" name="T27"/>
              <a:gd fmla="*/ 4 w 847" name="T28"/>
              <a:gd fmla="*/ 512 h 55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555" w="846">
                <a:moveTo>
                  <a:pt x="426" y="551"/>
                </a:moveTo>
                <a:lnTo>
                  <a:pt x="838" y="197"/>
                </a:lnTo>
                <a:lnTo>
                  <a:pt x="298" y="5"/>
                </a:lnTo>
                <a:lnTo>
                  <a:pt x="4" y="512"/>
                </a:lnTo>
                <a:lnTo>
                  <a:pt x="0" y="512"/>
                </a:lnTo>
                <a:lnTo>
                  <a:pt x="298" y="0"/>
                </a:lnTo>
                <a:lnTo>
                  <a:pt x="847" y="192"/>
                </a:lnTo>
                <a:lnTo>
                  <a:pt x="430" y="555"/>
                </a:lnTo>
                <a:lnTo>
                  <a:pt x="426" y="551"/>
                </a:lnTo>
                <a:lnTo>
                  <a:pt x="426" y="551"/>
                </a:lnTo>
                <a:close/>
                <a:moveTo>
                  <a:pt x="4" y="512"/>
                </a:moveTo>
                <a:lnTo>
                  <a:pt x="4" y="512"/>
                </a:lnTo>
                <a:lnTo>
                  <a:pt x="4" y="512"/>
                </a:lnTo>
                <a:lnTo>
                  <a:pt x="4" y="512"/>
                </a:lnTo>
                <a:lnTo>
                  <a:pt x="4" y="512"/>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5" name="Freeform 127"/>
          <p:cNvSpPr/>
          <p:nvPr/>
        </p:nvSpPr>
        <p:spPr bwMode="auto">
          <a:xfrm>
            <a:off x="2716213" y="2463800"/>
            <a:ext cx="1762125" cy="1422400"/>
          </a:xfrm>
          <a:custGeom>
            <a:gdLst>
              <a:gd fmla="*/ 829 w 1110" name="T0"/>
              <a:gd fmla="*/ 602 h 896" name="T1"/>
              <a:gd fmla="*/ 0 w 1110" name="T2"/>
              <a:gd fmla="*/ 436 h 896" name="T3"/>
              <a:gd fmla="*/ 0 w 1110" name="T4"/>
              <a:gd fmla="*/ 431 h 896" name="T5"/>
              <a:gd fmla="*/ 736 w 1110" name="T6"/>
              <a:gd fmla="*/ 244 h 896" name="T7"/>
              <a:gd fmla="*/ 429 w 1110" name="T8"/>
              <a:gd fmla="*/ 5 h 896" name="T9"/>
              <a:gd fmla="*/ 434 w 1110" name="T10"/>
              <a:gd fmla="*/ 0 h 896" name="T11"/>
              <a:gd fmla="*/ 744 w 1110" name="T12"/>
              <a:gd fmla="*/ 244 h 896" name="T13"/>
              <a:gd fmla="*/ 12 w 1110" name="T14"/>
              <a:gd fmla="*/ 436 h 896" name="T15"/>
              <a:gd fmla="*/ 829 w 1110" name="T16"/>
              <a:gd fmla="*/ 598 h 896" name="T17"/>
              <a:gd fmla="*/ 1110 w 1110" name="T18"/>
              <a:gd fmla="*/ 892 h 896" name="T19"/>
              <a:gd fmla="*/ 1106 w 1110" name="T20"/>
              <a:gd fmla="*/ 896 h 896" name="T21"/>
              <a:gd fmla="*/ 829 w 1110" name="T22"/>
              <a:gd fmla="*/ 602 h 896" name="T23"/>
              <a:gd fmla="*/ 829 w 1110" name="T24"/>
              <a:gd fmla="*/ 602 h 896"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896" w="1110">
                <a:moveTo>
                  <a:pt x="829" y="602"/>
                </a:moveTo>
                <a:lnTo>
                  <a:pt x="0" y="436"/>
                </a:lnTo>
                <a:lnTo>
                  <a:pt x="0" y="431"/>
                </a:lnTo>
                <a:lnTo>
                  <a:pt x="736" y="244"/>
                </a:lnTo>
                <a:lnTo>
                  <a:pt x="429" y="5"/>
                </a:lnTo>
                <a:lnTo>
                  <a:pt x="434" y="0"/>
                </a:lnTo>
                <a:lnTo>
                  <a:pt x="744" y="244"/>
                </a:lnTo>
                <a:lnTo>
                  <a:pt x="12" y="436"/>
                </a:lnTo>
                <a:lnTo>
                  <a:pt x="829" y="598"/>
                </a:lnTo>
                <a:lnTo>
                  <a:pt x="1110" y="892"/>
                </a:lnTo>
                <a:lnTo>
                  <a:pt x="1106" y="896"/>
                </a:lnTo>
                <a:lnTo>
                  <a:pt x="829" y="602"/>
                </a:lnTo>
                <a:lnTo>
                  <a:pt x="829" y="602"/>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29" name="Freeform 131"/>
          <p:cNvSpPr>
            <a:spLocks noEditPoints="1"/>
          </p:cNvSpPr>
          <p:nvPr/>
        </p:nvSpPr>
        <p:spPr bwMode="auto">
          <a:xfrm>
            <a:off x="3349625" y="1597025"/>
            <a:ext cx="4249738" cy="2465388"/>
          </a:xfrm>
          <a:custGeom>
            <a:gdLst>
              <a:gd fmla="*/ 702 w 2677" name="T0"/>
              <a:gd fmla="*/ 1434 h 1553" name="T1"/>
              <a:gd fmla="*/ 702 w 2677" name="T2"/>
              <a:gd fmla="*/ 1430 h 1553" name="T3"/>
              <a:gd fmla="*/ 2375 w 2677" name="T4"/>
              <a:gd fmla="*/ 1549 h 1553" name="T5"/>
              <a:gd fmla="*/ 2413 w 2677" name="T6"/>
              <a:gd fmla="*/ 1144 h 1553" name="T7"/>
              <a:gd fmla="*/ 2047 w 2677" name="T8"/>
              <a:gd fmla="*/ 943 h 1553" name="T9"/>
              <a:gd fmla="*/ 1987 w 2677" name="T10"/>
              <a:gd fmla="*/ 534 h 1553" name="T11"/>
              <a:gd fmla="*/ 2664 w 2677" name="T12"/>
              <a:gd fmla="*/ 107 h 1553" name="T13"/>
              <a:gd fmla="*/ 2175 w 2677" name="T14"/>
              <a:gd fmla="*/ 5 h 1553" name="T15"/>
              <a:gd fmla="*/ 1609 w 2677" name="T16"/>
              <a:gd fmla="*/ 316 h 1553" name="T17"/>
              <a:gd fmla="*/ 971 w 2677" name="T18"/>
              <a:gd fmla="*/ 320 h 1553" name="T19"/>
              <a:gd fmla="*/ 264 w 2677" name="T20"/>
              <a:gd fmla="*/ 205 h 1553" name="T21"/>
              <a:gd fmla="*/ 0 w 2677" name="T22"/>
              <a:gd fmla="*/ 551 h 1553" name="T23"/>
              <a:gd fmla="*/ 0 w 2677" name="T24"/>
              <a:gd fmla="*/ 551 h 1553" name="T25"/>
              <a:gd fmla="*/ 260 w 2677" name="T26"/>
              <a:gd fmla="*/ 201 h 1553" name="T27"/>
              <a:gd fmla="*/ 971 w 2677" name="T28"/>
              <a:gd fmla="*/ 316 h 1553" name="T29"/>
              <a:gd fmla="*/ 1609 w 2677" name="T30"/>
              <a:gd fmla="*/ 312 h 1553" name="T31"/>
              <a:gd fmla="*/ 2175 w 2677" name="T32"/>
              <a:gd fmla="*/ 0 h 1553" name="T33"/>
              <a:gd fmla="*/ 2677 w 2677" name="T34"/>
              <a:gd fmla="*/ 107 h 1553" name="T35"/>
              <a:gd fmla="*/ 1992 w 2677" name="T36"/>
              <a:gd fmla="*/ 538 h 1553" name="T37"/>
              <a:gd fmla="*/ 2051 w 2677" name="T38"/>
              <a:gd fmla="*/ 939 h 1553" name="T39"/>
              <a:gd fmla="*/ 2417 w 2677" name="T40"/>
              <a:gd fmla="*/ 1144 h 1553" name="T41"/>
              <a:gd fmla="*/ 2379 w 2677" name="T42"/>
              <a:gd fmla="*/ 1553 h 1553" name="T43"/>
              <a:gd fmla="*/ 702 w 2677" name="T44"/>
              <a:gd fmla="*/ 1434 h 1553" name="T45"/>
              <a:gd fmla="*/ 702 w 2677" name="T46"/>
              <a:gd fmla="*/ 1434 h 1553" name="T47"/>
              <a:gd fmla="*/ 702 w 2677" name="T48"/>
              <a:gd fmla="*/ 1434 h 1553" name="T49"/>
              <a:gd fmla="*/ 702 w 2677" name="T50"/>
              <a:gd fmla="*/ 1434 h 1553" name="T51"/>
              <a:gd fmla="*/ 702 w 2677" name="T52"/>
              <a:gd fmla="*/ 1434 h 1553" name="T53"/>
              <a:gd fmla="*/ 702 w 2677" name="T54"/>
              <a:gd fmla="*/ 1434 h 155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553" w="2677">
                <a:moveTo>
                  <a:pt x="702" y="1434"/>
                </a:moveTo>
                <a:lnTo>
                  <a:pt x="702" y="1430"/>
                </a:lnTo>
                <a:lnTo>
                  <a:pt x="2375" y="1549"/>
                </a:lnTo>
                <a:lnTo>
                  <a:pt x="2413" y="1144"/>
                </a:lnTo>
                <a:lnTo>
                  <a:pt x="2047" y="943"/>
                </a:lnTo>
                <a:lnTo>
                  <a:pt x="1987" y="534"/>
                </a:lnTo>
                <a:lnTo>
                  <a:pt x="2664" y="107"/>
                </a:lnTo>
                <a:lnTo>
                  <a:pt x="2175" y="5"/>
                </a:lnTo>
                <a:lnTo>
                  <a:pt x="1609" y="316"/>
                </a:lnTo>
                <a:lnTo>
                  <a:pt x="971" y="320"/>
                </a:lnTo>
                <a:lnTo>
                  <a:pt x="264" y="205"/>
                </a:lnTo>
                <a:lnTo>
                  <a:pt x="0" y="551"/>
                </a:lnTo>
                <a:lnTo>
                  <a:pt x="0" y="551"/>
                </a:lnTo>
                <a:lnTo>
                  <a:pt x="260" y="201"/>
                </a:lnTo>
                <a:lnTo>
                  <a:pt x="971" y="316"/>
                </a:lnTo>
                <a:lnTo>
                  <a:pt x="1609" y="312"/>
                </a:lnTo>
                <a:lnTo>
                  <a:pt x="2175" y="0"/>
                </a:lnTo>
                <a:lnTo>
                  <a:pt x="2677" y="107"/>
                </a:lnTo>
                <a:lnTo>
                  <a:pt x="1992" y="538"/>
                </a:lnTo>
                <a:lnTo>
                  <a:pt x="2051" y="939"/>
                </a:lnTo>
                <a:lnTo>
                  <a:pt x="2417" y="1144"/>
                </a:lnTo>
                <a:lnTo>
                  <a:pt x="2379" y="1553"/>
                </a:lnTo>
                <a:lnTo>
                  <a:pt x="702" y="1434"/>
                </a:lnTo>
                <a:lnTo>
                  <a:pt x="702" y="1434"/>
                </a:lnTo>
                <a:close/>
                <a:moveTo>
                  <a:pt x="702" y="1434"/>
                </a:moveTo>
                <a:lnTo>
                  <a:pt x="702" y="1434"/>
                </a:lnTo>
                <a:lnTo>
                  <a:pt x="702" y="1434"/>
                </a:lnTo>
                <a:lnTo>
                  <a:pt x="702" y="1434"/>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0" name="Freeform 132"/>
          <p:cNvSpPr/>
          <p:nvPr/>
        </p:nvSpPr>
        <p:spPr bwMode="auto">
          <a:xfrm>
            <a:off x="3890963" y="2044700"/>
            <a:ext cx="985837" cy="576263"/>
          </a:xfrm>
          <a:custGeom>
            <a:gdLst>
              <a:gd fmla="*/ 0 w 621" name="T0"/>
              <a:gd fmla="*/ 358 h 363" name="T1"/>
              <a:gd fmla="*/ 621 w 621" name="T2"/>
              <a:gd fmla="*/ 0 h 363" name="T3"/>
              <a:gd fmla="*/ 621 w 621" name="T4"/>
              <a:gd fmla="*/ 4 h 363" name="T5"/>
              <a:gd fmla="*/ 4 w 621" name="T6"/>
              <a:gd fmla="*/ 363 h 363" name="T7"/>
              <a:gd fmla="*/ 0 w 621" name="T8"/>
              <a:gd fmla="*/ 358 h 363" name="T9"/>
              <a:gd fmla="*/ 0 w 621" name="T10"/>
              <a:gd fmla="*/ 358 h 363" name="T11"/>
            </a:gdLst>
            <a:cxnLst>
              <a:cxn ang="0">
                <a:pos x="T0" y="T1"/>
              </a:cxn>
              <a:cxn ang="0">
                <a:pos x="T2" y="T3"/>
              </a:cxn>
              <a:cxn ang="0">
                <a:pos x="T4" y="T5"/>
              </a:cxn>
              <a:cxn ang="0">
                <a:pos x="T6" y="T7"/>
              </a:cxn>
              <a:cxn ang="0">
                <a:pos x="T8" y="T9"/>
              </a:cxn>
              <a:cxn ang="0">
                <a:pos x="T10" y="T11"/>
              </a:cxn>
            </a:cxnLst>
            <a:rect b="b" l="0" r="r" t="0"/>
            <a:pathLst>
              <a:path h="363" w="621">
                <a:moveTo>
                  <a:pt x="0" y="358"/>
                </a:moveTo>
                <a:lnTo>
                  <a:pt x="621" y="0"/>
                </a:lnTo>
                <a:lnTo>
                  <a:pt x="621" y="4"/>
                </a:lnTo>
                <a:lnTo>
                  <a:pt x="4" y="363"/>
                </a:lnTo>
                <a:lnTo>
                  <a:pt x="0" y="358"/>
                </a:lnTo>
                <a:lnTo>
                  <a:pt x="0" y="358"/>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1" name="Freeform 133"/>
          <p:cNvSpPr/>
          <p:nvPr/>
        </p:nvSpPr>
        <p:spPr bwMode="auto">
          <a:xfrm>
            <a:off x="4471988" y="2959100"/>
            <a:ext cx="2160587" cy="866775"/>
          </a:xfrm>
          <a:custGeom>
            <a:gdLst>
              <a:gd fmla="*/ 0 w 1361" name="T0"/>
              <a:gd fmla="*/ 542 h 546" name="T1"/>
              <a:gd fmla="*/ 1361 w 1361" name="T2"/>
              <a:gd fmla="*/ 0 h 546" name="T3"/>
              <a:gd fmla="*/ 1361 w 1361" name="T4"/>
              <a:gd fmla="*/ 4 h 546" name="T5"/>
              <a:gd fmla="*/ 0 w 1361" name="T6"/>
              <a:gd fmla="*/ 546 h 546" name="T7"/>
              <a:gd fmla="*/ 0 w 1361" name="T8"/>
              <a:gd fmla="*/ 542 h 546" name="T9"/>
              <a:gd fmla="*/ 0 w 1361" name="T10"/>
              <a:gd fmla="*/ 542 h 546" name="T11"/>
            </a:gdLst>
            <a:cxnLst>
              <a:cxn ang="0">
                <a:pos x="T0" y="T1"/>
              </a:cxn>
              <a:cxn ang="0">
                <a:pos x="T2" y="T3"/>
              </a:cxn>
              <a:cxn ang="0">
                <a:pos x="T4" y="T5"/>
              </a:cxn>
              <a:cxn ang="0">
                <a:pos x="T6" y="T7"/>
              </a:cxn>
              <a:cxn ang="0">
                <a:pos x="T8" y="T9"/>
              </a:cxn>
              <a:cxn ang="0">
                <a:pos x="T10" y="T11"/>
              </a:cxn>
            </a:cxnLst>
            <a:rect b="b" l="0" r="r" t="0"/>
            <a:pathLst>
              <a:path h="546" w="1361">
                <a:moveTo>
                  <a:pt x="0" y="542"/>
                </a:moveTo>
                <a:lnTo>
                  <a:pt x="1361" y="0"/>
                </a:lnTo>
                <a:lnTo>
                  <a:pt x="1361" y="4"/>
                </a:lnTo>
                <a:lnTo>
                  <a:pt x="0" y="546"/>
                </a:lnTo>
                <a:lnTo>
                  <a:pt x="0" y="542"/>
                </a:lnTo>
                <a:lnTo>
                  <a:pt x="0" y="542"/>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2" name="Freeform 134"/>
          <p:cNvSpPr/>
          <p:nvPr/>
        </p:nvSpPr>
        <p:spPr bwMode="auto">
          <a:xfrm>
            <a:off x="5849938" y="2044700"/>
            <a:ext cx="688975" cy="439738"/>
          </a:xfrm>
          <a:custGeom>
            <a:gdLst>
              <a:gd fmla="*/ 0 w 434" name="T0"/>
              <a:gd fmla="*/ 4 h 277" name="T1"/>
              <a:gd fmla="*/ 4 w 434" name="T2"/>
              <a:gd fmla="*/ 0 h 277" name="T3"/>
              <a:gd fmla="*/ 434 w 434" name="T4"/>
              <a:gd fmla="*/ 273 h 277" name="T5"/>
              <a:gd fmla="*/ 434 w 434" name="T6"/>
              <a:gd fmla="*/ 277 h 277" name="T7"/>
              <a:gd fmla="*/ 0 w 434" name="T8"/>
              <a:gd fmla="*/ 4 h 277" name="T9"/>
              <a:gd fmla="*/ 0 w 434" name="T10"/>
              <a:gd fmla="*/ 4 h 277" name="T11"/>
            </a:gdLst>
            <a:cxnLst>
              <a:cxn ang="0">
                <a:pos x="T0" y="T1"/>
              </a:cxn>
              <a:cxn ang="0">
                <a:pos x="T2" y="T3"/>
              </a:cxn>
              <a:cxn ang="0">
                <a:pos x="T4" y="T5"/>
              </a:cxn>
              <a:cxn ang="0">
                <a:pos x="T6" y="T7"/>
              </a:cxn>
              <a:cxn ang="0">
                <a:pos x="T8" y="T9"/>
              </a:cxn>
              <a:cxn ang="0">
                <a:pos x="T10" y="T11"/>
              </a:cxn>
            </a:cxnLst>
            <a:rect b="b" l="0" r="r" t="0"/>
            <a:pathLst>
              <a:path h="277" w="433">
                <a:moveTo>
                  <a:pt x="0" y="4"/>
                </a:moveTo>
                <a:lnTo>
                  <a:pt x="4" y="0"/>
                </a:lnTo>
                <a:lnTo>
                  <a:pt x="434" y="273"/>
                </a:lnTo>
                <a:lnTo>
                  <a:pt x="434" y="277"/>
                </a:lnTo>
                <a:lnTo>
                  <a:pt x="0" y="4"/>
                </a:lnTo>
                <a:lnTo>
                  <a:pt x="0" y="4"/>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3" name="Freeform 135"/>
          <p:cNvSpPr/>
          <p:nvPr/>
        </p:nvSpPr>
        <p:spPr bwMode="auto">
          <a:xfrm>
            <a:off x="6518275" y="1620838"/>
            <a:ext cx="263525" cy="776287"/>
          </a:xfrm>
          <a:custGeom>
            <a:gdLst>
              <a:gd fmla="*/ 0 w 157" name="T0"/>
              <a:gd fmla="*/ 602 h 602" name="T1"/>
              <a:gd fmla="*/ 153 w 157" name="T2"/>
              <a:gd fmla="*/ 0 h 602" name="T3"/>
              <a:gd fmla="*/ 157 w 157" name="T4"/>
              <a:gd fmla="*/ 0 h 602" name="T5"/>
              <a:gd fmla="*/ 4 w 157" name="T6"/>
              <a:gd fmla="*/ 602 h 602" name="T7"/>
              <a:gd fmla="*/ 0 w 157" name="T8"/>
              <a:gd fmla="*/ 602 h 602" name="T9"/>
              <a:gd fmla="*/ 0 w 157" name="T10"/>
              <a:gd fmla="*/ 602 h 602" name="T11"/>
            </a:gdLst>
            <a:cxnLst>
              <a:cxn ang="0">
                <a:pos x="T0" y="T1"/>
              </a:cxn>
              <a:cxn ang="0">
                <a:pos x="T2" y="T3"/>
              </a:cxn>
              <a:cxn ang="0">
                <a:pos x="T4" y="T5"/>
              </a:cxn>
              <a:cxn ang="0">
                <a:pos x="T6" y="T7"/>
              </a:cxn>
              <a:cxn ang="0">
                <a:pos x="T8" y="T9"/>
              </a:cxn>
              <a:cxn ang="0">
                <a:pos x="T10" y="T11"/>
              </a:cxn>
            </a:cxnLst>
            <a:rect b="b" l="0" r="r" t="0"/>
            <a:pathLst>
              <a:path h="602" w="157">
                <a:moveTo>
                  <a:pt x="0" y="602"/>
                </a:moveTo>
                <a:lnTo>
                  <a:pt x="153" y="0"/>
                </a:lnTo>
                <a:lnTo>
                  <a:pt x="157" y="0"/>
                </a:lnTo>
                <a:lnTo>
                  <a:pt x="4" y="602"/>
                </a:lnTo>
                <a:lnTo>
                  <a:pt x="0" y="602"/>
                </a:lnTo>
                <a:lnTo>
                  <a:pt x="0" y="602"/>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4" name="Freeform 136"/>
          <p:cNvSpPr/>
          <p:nvPr/>
        </p:nvSpPr>
        <p:spPr bwMode="auto">
          <a:xfrm>
            <a:off x="3911600" y="2851150"/>
            <a:ext cx="2660650" cy="101600"/>
          </a:xfrm>
          <a:custGeom>
            <a:gdLst>
              <a:gd fmla="*/ 0 w 1676" name="T0"/>
              <a:gd fmla="*/ 4 h 64" name="T1"/>
              <a:gd fmla="*/ 0 w 1676" name="T2"/>
              <a:gd fmla="*/ 0 h 64" name="T3"/>
              <a:gd fmla="*/ 1676 w 1676" name="T4"/>
              <a:gd fmla="*/ 59 h 64" name="T5"/>
              <a:gd fmla="*/ 1676 w 1676" name="T6"/>
              <a:gd fmla="*/ 64 h 64" name="T7"/>
              <a:gd fmla="*/ 0 w 1676" name="T8"/>
              <a:gd fmla="*/ 4 h 64" name="T9"/>
              <a:gd fmla="*/ 0 w 1676" name="T10"/>
              <a:gd fmla="*/ 4 h 64" name="T11"/>
            </a:gdLst>
            <a:cxnLst>
              <a:cxn ang="0">
                <a:pos x="T0" y="T1"/>
              </a:cxn>
              <a:cxn ang="0">
                <a:pos x="T2" y="T3"/>
              </a:cxn>
              <a:cxn ang="0">
                <a:pos x="T4" y="T5"/>
              </a:cxn>
              <a:cxn ang="0">
                <a:pos x="T6" y="T7"/>
              </a:cxn>
              <a:cxn ang="0">
                <a:pos x="T8" y="T9"/>
              </a:cxn>
              <a:cxn ang="0">
                <a:pos x="T10" y="T11"/>
              </a:cxn>
            </a:cxnLst>
            <a:rect b="b" l="0" r="r" t="0"/>
            <a:pathLst>
              <a:path h="64" w="1676">
                <a:moveTo>
                  <a:pt x="0" y="4"/>
                </a:moveTo>
                <a:lnTo>
                  <a:pt x="0" y="0"/>
                </a:lnTo>
                <a:lnTo>
                  <a:pt x="1676" y="59"/>
                </a:lnTo>
                <a:lnTo>
                  <a:pt x="1676" y="64"/>
                </a:lnTo>
                <a:lnTo>
                  <a:pt x="0" y="4"/>
                </a:lnTo>
                <a:lnTo>
                  <a:pt x="0" y="4"/>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35" name="Freeform 137"/>
          <p:cNvSpPr/>
          <p:nvPr/>
        </p:nvSpPr>
        <p:spPr bwMode="auto">
          <a:xfrm>
            <a:off x="5856288" y="2105025"/>
            <a:ext cx="776287" cy="887413"/>
          </a:xfrm>
          <a:custGeom>
            <a:gdLst>
              <a:gd fmla="*/ 0 w 489" name="T0"/>
              <a:gd fmla="*/ 5 h 559" name="T1"/>
              <a:gd fmla="*/ 4 w 489" name="T2"/>
              <a:gd fmla="*/ 0 h 559" name="T3"/>
              <a:gd fmla="*/ 489 w 489" name="T4"/>
              <a:gd fmla="*/ 555 h 559" name="T5"/>
              <a:gd fmla="*/ 489 w 489" name="T6"/>
              <a:gd fmla="*/ 559 h 559" name="T7"/>
              <a:gd fmla="*/ 0 w 489" name="T8"/>
              <a:gd fmla="*/ 5 h 559" name="T9"/>
              <a:gd fmla="*/ 0 w 489" name="T10"/>
              <a:gd fmla="*/ 5 h 559" name="T11"/>
            </a:gdLst>
            <a:cxnLst>
              <a:cxn ang="0">
                <a:pos x="T0" y="T1"/>
              </a:cxn>
              <a:cxn ang="0">
                <a:pos x="T2" y="T3"/>
              </a:cxn>
              <a:cxn ang="0">
                <a:pos x="T4" y="T5"/>
              </a:cxn>
              <a:cxn ang="0">
                <a:pos x="T6" y="T7"/>
              </a:cxn>
              <a:cxn ang="0">
                <a:pos x="T8" y="T9"/>
              </a:cxn>
              <a:cxn ang="0">
                <a:pos x="T10" y="T11"/>
              </a:cxn>
            </a:cxnLst>
            <a:rect b="b" l="0" r="r" t="0"/>
            <a:pathLst>
              <a:path h="559" w="489">
                <a:moveTo>
                  <a:pt x="0" y="5"/>
                </a:moveTo>
                <a:lnTo>
                  <a:pt x="4" y="0"/>
                </a:lnTo>
                <a:lnTo>
                  <a:pt x="489" y="555"/>
                </a:lnTo>
                <a:lnTo>
                  <a:pt x="489" y="559"/>
                </a:lnTo>
                <a:lnTo>
                  <a:pt x="0" y="5"/>
                </a:lnTo>
                <a:lnTo>
                  <a:pt x="0" y="5"/>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5" name="Freeform 165"/>
          <p:cNvSpPr/>
          <p:nvPr/>
        </p:nvSpPr>
        <p:spPr bwMode="auto">
          <a:xfrm>
            <a:off x="7180263" y="1712913"/>
            <a:ext cx="411162" cy="1700212"/>
          </a:xfrm>
          <a:custGeom>
            <a:gdLst>
              <a:gd fmla="*/ 0 w 259" name="T0"/>
              <a:gd fmla="*/ 1071 h 1071" name="T1"/>
              <a:gd fmla="*/ 255 w 259" name="T2"/>
              <a:gd fmla="*/ 0 h 1071" name="T3"/>
              <a:gd fmla="*/ 259 w 259" name="T4"/>
              <a:gd fmla="*/ 0 h 1071" name="T5"/>
              <a:gd fmla="*/ 4 w 259" name="T6"/>
              <a:gd fmla="*/ 1071 h 1071" name="T7"/>
              <a:gd fmla="*/ 0 w 259" name="T8"/>
              <a:gd fmla="*/ 1071 h 1071" name="T9"/>
              <a:gd fmla="*/ 0 w 259" name="T10"/>
              <a:gd fmla="*/ 1071 h 1071" name="T11"/>
            </a:gdLst>
            <a:cxnLst>
              <a:cxn ang="0">
                <a:pos x="T0" y="T1"/>
              </a:cxn>
              <a:cxn ang="0">
                <a:pos x="T2" y="T3"/>
              </a:cxn>
              <a:cxn ang="0">
                <a:pos x="T4" y="T5"/>
              </a:cxn>
              <a:cxn ang="0">
                <a:pos x="T6" y="T7"/>
              </a:cxn>
              <a:cxn ang="0">
                <a:pos x="T8" y="T9"/>
              </a:cxn>
              <a:cxn ang="0">
                <a:pos x="T10" y="T11"/>
              </a:cxn>
            </a:cxnLst>
            <a:rect b="b" l="0" r="r" t="0"/>
            <a:pathLst>
              <a:path h="1071" w="259">
                <a:moveTo>
                  <a:pt x="0" y="1071"/>
                </a:moveTo>
                <a:lnTo>
                  <a:pt x="255" y="0"/>
                </a:lnTo>
                <a:lnTo>
                  <a:pt x="259" y="0"/>
                </a:lnTo>
                <a:lnTo>
                  <a:pt x="4" y="1071"/>
                </a:lnTo>
                <a:lnTo>
                  <a:pt x="0" y="1071"/>
                </a:lnTo>
                <a:lnTo>
                  <a:pt x="0" y="1071"/>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6" name="Freeform 170"/>
          <p:cNvSpPr/>
          <p:nvPr/>
        </p:nvSpPr>
        <p:spPr bwMode="auto">
          <a:xfrm>
            <a:off x="4816475" y="2071688"/>
            <a:ext cx="1762125" cy="881062"/>
          </a:xfrm>
          <a:custGeom>
            <a:gdLst>
              <a:gd fmla="*/ 0 w 1110" name="T0"/>
              <a:gd fmla="*/ 4 h 555" name="T1"/>
              <a:gd fmla="*/ 4 w 1110" name="T2"/>
              <a:gd fmla="*/ 0 h 555" name="T3"/>
              <a:gd fmla="*/ 1110 w 1110" name="T4"/>
              <a:gd fmla="*/ 550 h 555" name="T5"/>
              <a:gd fmla="*/ 1106 w 1110" name="T6"/>
              <a:gd fmla="*/ 555 h 555" name="T7"/>
              <a:gd fmla="*/ 0 w 1110" name="T8"/>
              <a:gd fmla="*/ 4 h 555" name="T9"/>
              <a:gd fmla="*/ 0 w 1110" name="T10"/>
              <a:gd fmla="*/ 4 h 555" name="T11"/>
            </a:gdLst>
            <a:cxnLst>
              <a:cxn ang="0">
                <a:pos x="T0" y="T1"/>
              </a:cxn>
              <a:cxn ang="0">
                <a:pos x="T2" y="T3"/>
              </a:cxn>
              <a:cxn ang="0">
                <a:pos x="T4" y="T5"/>
              </a:cxn>
              <a:cxn ang="0">
                <a:pos x="T6" y="T7"/>
              </a:cxn>
              <a:cxn ang="0">
                <a:pos x="T8" y="T9"/>
              </a:cxn>
              <a:cxn ang="0">
                <a:pos x="T10" y="T11"/>
              </a:cxn>
            </a:cxnLst>
            <a:rect b="b" l="0" r="r" t="0"/>
            <a:pathLst>
              <a:path h="555" w="1110">
                <a:moveTo>
                  <a:pt x="0" y="4"/>
                </a:moveTo>
                <a:lnTo>
                  <a:pt x="4" y="0"/>
                </a:lnTo>
                <a:lnTo>
                  <a:pt x="1110" y="550"/>
                </a:lnTo>
                <a:lnTo>
                  <a:pt x="1106" y="555"/>
                </a:lnTo>
                <a:lnTo>
                  <a:pt x="0" y="4"/>
                </a:lnTo>
                <a:lnTo>
                  <a:pt x="0" y="4"/>
                </a:lnTo>
                <a:close/>
              </a:path>
            </a:pathLst>
          </a:custGeom>
          <a:solidFill>
            <a:schemeClr val="accent1"/>
          </a:solidFill>
          <a:ln>
            <a:noFill/>
          </a:ln>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nvGrpSpPr>
          <p:cNvPr id="357" name="组合 356"/>
          <p:cNvGrpSpPr/>
          <p:nvPr/>
        </p:nvGrpSpPr>
        <p:grpSpPr>
          <a:xfrm>
            <a:off x="6517686" y="2674906"/>
            <a:ext cx="161925" cy="439739"/>
            <a:chOff x="6024305" y="2478778"/>
            <a:chExt cx="161925" cy="439739"/>
          </a:xfrm>
          <a:solidFill>
            <a:schemeClr val="accent1"/>
          </a:solidFill>
        </p:grpSpPr>
        <p:sp>
          <p:nvSpPr>
            <p:cNvPr id="358" name="Oval 173"/>
            <p:cNvSpPr>
              <a:spLocks noChangeArrowheads="1"/>
            </p:cNvSpPr>
            <p:nvPr/>
          </p:nvSpPr>
          <p:spPr bwMode="auto">
            <a:xfrm>
              <a:off x="6063992" y="2478778"/>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59" name="Freeform 174"/>
            <p:cNvSpPr/>
            <p:nvPr/>
          </p:nvSpPr>
          <p:spPr bwMode="auto">
            <a:xfrm>
              <a:off x="6024305" y="2566091"/>
              <a:ext cx="161925" cy="352426"/>
            </a:xfrm>
            <a:custGeom>
              <a:gdLst>
                <a:gd fmla="*/ 4 w 24" name="T0"/>
                <a:gd fmla="*/ 0 h 52" name="T1"/>
                <a:gd fmla="*/ 20 w 24" name="T2"/>
                <a:gd fmla="*/ 0 h 52" name="T3"/>
                <a:gd fmla="*/ 24 w 24" name="T4"/>
                <a:gd fmla="*/ 3 h 52" name="T5"/>
                <a:gd fmla="*/ 24 w 24" name="T6"/>
                <a:gd fmla="*/ 20 h 52" name="T7"/>
                <a:gd fmla="*/ 22 w 24" name="T8"/>
                <a:gd fmla="*/ 23 h 52" name="T9"/>
                <a:gd fmla="*/ 20 w 24" name="T10"/>
                <a:gd fmla="*/ 20 h 52" name="T11"/>
                <a:gd fmla="*/ 20 w 24" name="T12"/>
                <a:gd fmla="*/ 10 h 52" name="T13"/>
                <a:gd fmla="*/ 19 w 24" name="T14"/>
                <a:gd fmla="*/ 10 h 52" name="T15"/>
                <a:gd fmla="*/ 19 w 24" name="T16"/>
                <a:gd fmla="*/ 48 h 52" name="T17"/>
                <a:gd fmla="*/ 16 w 24" name="T18"/>
                <a:gd fmla="*/ 51 h 52" name="T19"/>
                <a:gd fmla="*/ 12 w 24" name="T20"/>
                <a:gd fmla="*/ 48 h 52" name="T21"/>
                <a:gd fmla="*/ 12 w 24" name="T22"/>
                <a:gd fmla="*/ 30 h 52" name="T23"/>
                <a:gd fmla="*/ 12 w 24" name="T24"/>
                <a:gd fmla="*/ 30 h 52" name="T25"/>
                <a:gd fmla="*/ 12 w 24" name="T26"/>
                <a:gd fmla="*/ 48 h 52" name="T27"/>
                <a:gd fmla="*/ 8 w 24" name="T28"/>
                <a:gd fmla="*/ 51 h 52" name="T29"/>
                <a:gd fmla="*/ 5 w 24" name="T30"/>
                <a:gd fmla="*/ 48 h 52" name="T31"/>
                <a:gd fmla="*/ 5 w 24" name="T32"/>
                <a:gd fmla="*/ 11 h 52" name="T33"/>
                <a:gd fmla="*/ 4 w 24" name="T34"/>
                <a:gd fmla="*/ 11 h 52" name="T35"/>
                <a:gd fmla="*/ 4 w 24" name="T36"/>
                <a:gd fmla="*/ 21 h 52" name="T37"/>
                <a:gd fmla="*/ 2 w 24" name="T38"/>
                <a:gd fmla="*/ 23 h 52" name="T39"/>
                <a:gd fmla="*/ 0 w 24" name="T40"/>
                <a:gd fmla="*/ 21 h 52" name="T41"/>
                <a:gd fmla="*/ 0 w 24" name="T42"/>
                <a:gd fmla="*/ 3 h 52" name="T43"/>
                <a:gd fmla="*/ 4 w 24"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4">
                  <a:moveTo>
                    <a:pt x="4" y="0"/>
                  </a:moveTo>
                  <a:cubicBezTo>
                    <a:pt x="20" y="0"/>
                    <a:pt x="20" y="0"/>
                    <a:pt x="20" y="0"/>
                  </a:cubicBezTo>
                  <a:cubicBezTo>
                    <a:pt x="20" y="0"/>
                    <a:pt x="24" y="1"/>
                    <a:pt x="24" y="3"/>
                  </a:cubicBezTo>
                  <a:cubicBezTo>
                    <a:pt x="24" y="6"/>
                    <a:pt x="24" y="20"/>
                    <a:pt x="24" y="20"/>
                  </a:cubicBezTo>
                  <a:cubicBezTo>
                    <a:pt x="24" y="20"/>
                    <a:pt x="23" y="23"/>
                    <a:pt x="22" y="23"/>
                  </a:cubicBezTo>
                  <a:cubicBezTo>
                    <a:pt x="20" y="23"/>
                    <a:pt x="20" y="22"/>
                    <a:pt x="20" y="20"/>
                  </a:cubicBezTo>
                  <a:cubicBezTo>
                    <a:pt x="20" y="19"/>
                    <a:pt x="20" y="10"/>
                    <a:pt x="20" y="10"/>
                  </a:cubicBezTo>
                  <a:cubicBezTo>
                    <a:pt x="20" y="10"/>
                    <a:pt x="19" y="10"/>
                    <a:pt x="19" y="10"/>
                  </a:cubicBezTo>
                  <a:cubicBezTo>
                    <a:pt x="18" y="11"/>
                    <a:pt x="19" y="48"/>
                    <a:pt x="19" y="48"/>
                  </a:cubicBezTo>
                  <a:cubicBezTo>
                    <a:pt x="19" y="48"/>
                    <a:pt x="18" y="50"/>
                    <a:pt x="16" y="51"/>
                  </a:cubicBezTo>
                  <a:cubicBezTo>
                    <a:pt x="13" y="52"/>
                    <a:pt x="12" y="48"/>
                    <a:pt x="12" y="48"/>
                  </a:cubicBezTo>
                  <a:cubicBezTo>
                    <a:pt x="12" y="30"/>
                    <a:pt x="12" y="30"/>
                    <a:pt x="12" y="30"/>
                  </a:cubicBezTo>
                  <a:cubicBezTo>
                    <a:pt x="12" y="30"/>
                    <a:pt x="12" y="29"/>
                    <a:pt x="12" y="30"/>
                  </a:cubicBezTo>
                  <a:cubicBezTo>
                    <a:pt x="12" y="48"/>
                    <a:pt x="12" y="48"/>
                    <a:pt x="12" y="48"/>
                  </a:cubicBezTo>
                  <a:cubicBezTo>
                    <a:pt x="12" y="48"/>
                    <a:pt x="11" y="51"/>
                    <a:pt x="8" y="51"/>
                  </a:cubicBezTo>
                  <a:cubicBezTo>
                    <a:pt x="6"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1" y="0"/>
                    <a:pt x="4"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60" name="组合 359"/>
          <p:cNvGrpSpPr/>
          <p:nvPr/>
        </p:nvGrpSpPr>
        <p:grpSpPr>
          <a:xfrm>
            <a:off x="4422979" y="3477480"/>
            <a:ext cx="155575" cy="433389"/>
            <a:chOff x="3876416" y="3304280"/>
            <a:chExt cx="155575" cy="433389"/>
          </a:xfrm>
          <a:solidFill>
            <a:schemeClr val="accent1"/>
          </a:solidFill>
        </p:grpSpPr>
        <p:sp>
          <p:nvSpPr>
            <p:cNvPr id="361" name="Oval 157"/>
            <p:cNvSpPr>
              <a:spLocks noChangeArrowheads="1"/>
            </p:cNvSpPr>
            <p:nvPr/>
          </p:nvSpPr>
          <p:spPr bwMode="auto">
            <a:xfrm>
              <a:off x="3909753" y="3304280"/>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2" name="Freeform 158"/>
            <p:cNvSpPr/>
            <p:nvPr/>
          </p:nvSpPr>
          <p:spPr bwMode="auto">
            <a:xfrm>
              <a:off x="3876416" y="3385243"/>
              <a:ext cx="155575" cy="352426"/>
            </a:xfrm>
            <a:custGeom>
              <a:gdLst>
                <a:gd fmla="*/ 3 w 23" name="T0"/>
                <a:gd fmla="*/ 0 h 52" name="T1"/>
                <a:gd fmla="*/ 20 w 23" name="T2"/>
                <a:gd fmla="*/ 0 h 52" name="T3"/>
                <a:gd fmla="*/ 23 w 23" name="T4"/>
                <a:gd fmla="*/ 4 h 52" name="T5"/>
                <a:gd fmla="*/ 23 w 23" name="T6"/>
                <a:gd fmla="*/ 20 h 52" name="T7"/>
                <a:gd fmla="*/ 21 w 23" name="T8"/>
                <a:gd fmla="*/ 23 h 52" name="T9"/>
                <a:gd fmla="*/ 19 w 23" name="T10"/>
                <a:gd fmla="*/ 21 h 52" name="T11"/>
                <a:gd fmla="*/ 19 w 23" name="T12"/>
                <a:gd fmla="*/ 11 h 52" name="T13"/>
                <a:gd fmla="*/ 18 w 23" name="T14"/>
                <a:gd fmla="*/ 11 h 52" name="T15"/>
                <a:gd fmla="*/ 18 w 23" name="T16"/>
                <a:gd fmla="*/ 49 h 52" name="T17"/>
                <a:gd fmla="*/ 15 w 23" name="T18"/>
                <a:gd fmla="*/ 51 h 52" name="T19"/>
                <a:gd fmla="*/ 12 w 23" name="T20"/>
                <a:gd fmla="*/ 49 h 52" name="T21"/>
                <a:gd fmla="*/ 12 w 23" name="T22"/>
                <a:gd fmla="*/ 30 h 52" name="T23"/>
                <a:gd fmla="*/ 11 w 23" name="T24"/>
                <a:gd fmla="*/ 30 h 52" name="T25"/>
                <a:gd fmla="*/ 11 w 23" name="T26"/>
                <a:gd fmla="*/ 49 h 52" name="T27"/>
                <a:gd fmla="*/ 8 w 23" name="T28"/>
                <a:gd fmla="*/ 51 h 52" name="T29"/>
                <a:gd fmla="*/ 5 w 23" name="T30"/>
                <a:gd fmla="*/ 49 h 52" name="T31"/>
                <a:gd fmla="*/ 5 w 23" name="T32"/>
                <a:gd fmla="*/ 11 h 52" name="T33"/>
                <a:gd fmla="*/ 4 w 23" name="T34"/>
                <a:gd fmla="*/ 11 h 52" name="T35"/>
                <a:gd fmla="*/ 4 w 23" name="T36"/>
                <a:gd fmla="*/ 21 h 52" name="T37"/>
                <a:gd fmla="*/ 2 w 23" name="T38"/>
                <a:gd fmla="*/ 24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63" name="组合 362"/>
          <p:cNvGrpSpPr/>
          <p:nvPr/>
        </p:nvGrpSpPr>
        <p:grpSpPr>
          <a:xfrm>
            <a:off x="3948590" y="3029761"/>
            <a:ext cx="155575" cy="433389"/>
            <a:chOff x="3876416" y="3304280"/>
            <a:chExt cx="155575" cy="433389"/>
          </a:xfrm>
          <a:solidFill>
            <a:schemeClr val="accent1"/>
          </a:solidFill>
        </p:grpSpPr>
        <p:sp>
          <p:nvSpPr>
            <p:cNvPr id="364" name="Oval 157"/>
            <p:cNvSpPr>
              <a:spLocks noChangeArrowheads="1"/>
            </p:cNvSpPr>
            <p:nvPr/>
          </p:nvSpPr>
          <p:spPr bwMode="auto">
            <a:xfrm>
              <a:off x="3909753" y="3304280"/>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5" name="Freeform 158"/>
            <p:cNvSpPr/>
            <p:nvPr/>
          </p:nvSpPr>
          <p:spPr bwMode="auto">
            <a:xfrm>
              <a:off x="3876416" y="3385243"/>
              <a:ext cx="155575" cy="352426"/>
            </a:xfrm>
            <a:custGeom>
              <a:gdLst>
                <a:gd fmla="*/ 3 w 23" name="T0"/>
                <a:gd fmla="*/ 0 h 52" name="T1"/>
                <a:gd fmla="*/ 20 w 23" name="T2"/>
                <a:gd fmla="*/ 0 h 52" name="T3"/>
                <a:gd fmla="*/ 23 w 23" name="T4"/>
                <a:gd fmla="*/ 4 h 52" name="T5"/>
                <a:gd fmla="*/ 23 w 23" name="T6"/>
                <a:gd fmla="*/ 20 h 52" name="T7"/>
                <a:gd fmla="*/ 21 w 23" name="T8"/>
                <a:gd fmla="*/ 23 h 52" name="T9"/>
                <a:gd fmla="*/ 19 w 23" name="T10"/>
                <a:gd fmla="*/ 21 h 52" name="T11"/>
                <a:gd fmla="*/ 19 w 23" name="T12"/>
                <a:gd fmla="*/ 11 h 52" name="T13"/>
                <a:gd fmla="*/ 18 w 23" name="T14"/>
                <a:gd fmla="*/ 11 h 52" name="T15"/>
                <a:gd fmla="*/ 18 w 23" name="T16"/>
                <a:gd fmla="*/ 49 h 52" name="T17"/>
                <a:gd fmla="*/ 15 w 23" name="T18"/>
                <a:gd fmla="*/ 51 h 52" name="T19"/>
                <a:gd fmla="*/ 12 w 23" name="T20"/>
                <a:gd fmla="*/ 49 h 52" name="T21"/>
                <a:gd fmla="*/ 12 w 23" name="T22"/>
                <a:gd fmla="*/ 30 h 52" name="T23"/>
                <a:gd fmla="*/ 11 w 23" name="T24"/>
                <a:gd fmla="*/ 30 h 52" name="T25"/>
                <a:gd fmla="*/ 11 w 23" name="T26"/>
                <a:gd fmla="*/ 49 h 52" name="T27"/>
                <a:gd fmla="*/ 8 w 23" name="T28"/>
                <a:gd fmla="*/ 51 h 52" name="T29"/>
                <a:gd fmla="*/ 5 w 23" name="T30"/>
                <a:gd fmla="*/ 49 h 52" name="T31"/>
                <a:gd fmla="*/ 5 w 23" name="T32"/>
                <a:gd fmla="*/ 11 h 52" name="T33"/>
                <a:gd fmla="*/ 4 w 23" name="T34"/>
                <a:gd fmla="*/ 11 h 52" name="T35"/>
                <a:gd fmla="*/ 4 w 23" name="T36"/>
                <a:gd fmla="*/ 21 h 52" name="T37"/>
                <a:gd fmla="*/ 2 w 23" name="T38"/>
                <a:gd fmla="*/ 24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66" name="组合 365"/>
          <p:cNvGrpSpPr/>
          <p:nvPr/>
        </p:nvGrpSpPr>
        <p:grpSpPr>
          <a:xfrm>
            <a:off x="2482257" y="1833529"/>
            <a:ext cx="155575" cy="433389"/>
            <a:chOff x="3876416" y="3304280"/>
            <a:chExt cx="155575" cy="433389"/>
          </a:xfrm>
          <a:solidFill>
            <a:schemeClr val="accent1"/>
          </a:solidFill>
        </p:grpSpPr>
        <p:sp>
          <p:nvSpPr>
            <p:cNvPr id="367" name="Oval 157"/>
            <p:cNvSpPr>
              <a:spLocks noChangeArrowheads="1"/>
            </p:cNvSpPr>
            <p:nvPr/>
          </p:nvSpPr>
          <p:spPr bwMode="auto">
            <a:xfrm>
              <a:off x="3909753" y="3304280"/>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68" name="Freeform 158"/>
            <p:cNvSpPr/>
            <p:nvPr/>
          </p:nvSpPr>
          <p:spPr bwMode="auto">
            <a:xfrm>
              <a:off x="3876416" y="3385243"/>
              <a:ext cx="155575" cy="352426"/>
            </a:xfrm>
            <a:custGeom>
              <a:gdLst>
                <a:gd fmla="*/ 3 w 23" name="T0"/>
                <a:gd fmla="*/ 0 h 52" name="T1"/>
                <a:gd fmla="*/ 20 w 23" name="T2"/>
                <a:gd fmla="*/ 0 h 52" name="T3"/>
                <a:gd fmla="*/ 23 w 23" name="T4"/>
                <a:gd fmla="*/ 4 h 52" name="T5"/>
                <a:gd fmla="*/ 23 w 23" name="T6"/>
                <a:gd fmla="*/ 20 h 52" name="T7"/>
                <a:gd fmla="*/ 21 w 23" name="T8"/>
                <a:gd fmla="*/ 23 h 52" name="T9"/>
                <a:gd fmla="*/ 19 w 23" name="T10"/>
                <a:gd fmla="*/ 21 h 52" name="T11"/>
                <a:gd fmla="*/ 19 w 23" name="T12"/>
                <a:gd fmla="*/ 11 h 52" name="T13"/>
                <a:gd fmla="*/ 18 w 23" name="T14"/>
                <a:gd fmla="*/ 11 h 52" name="T15"/>
                <a:gd fmla="*/ 18 w 23" name="T16"/>
                <a:gd fmla="*/ 49 h 52" name="T17"/>
                <a:gd fmla="*/ 15 w 23" name="T18"/>
                <a:gd fmla="*/ 51 h 52" name="T19"/>
                <a:gd fmla="*/ 12 w 23" name="T20"/>
                <a:gd fmla="*/ 49 h 52" name="T21"/>
                <a:gd fmla="*/ 12 w 23" name="T22"/>
                <a:gd fmla="*/ 30 h 52" name="T23"/>
                <a:gd fmla="*/ 11 w 23" name="T24"/>
                <a:gd fmla="*/ 30 h 52" name="T25"/>
                <a:gd fmla="*/ 11 w 23" name="T26"/>
                <a:gd fmla="*/ 49 h 52" name="T27"/>
                <a:gd fmla="*/ 8 w 23" name="T28"/>
                <a:gd fmla="*/ 51 h 52" name="T29"/>
                <a:gd fmla="*/ 5 w 23" name="T30"/>
                <a:gd fmla="*/ 49 h 52" name="T31"/>
                <a:gd fmla="*/ 5 w 23" name="T32"/>
                <a:gd fmla="*/ 11 h 52" name="T33"/>
                <a:gd fmla="*/ 4 w 23" name="T34"/>
                <a:gd fmla="*/ 11 h 52" name="T35"/>
                <a:gd fmla="*/ 4 w 23" name="T36"/>
                <a:gd fmla="*/ 21 h 52" name="T37"/>
                <a:gd fmla="*/ 2 w 23" name="T38"/>
                <a:gd fmla="*/ 24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69" name="组合 368"/>
          <p:cNvGrpSpPr/>
          <p:nvPr/>
        </p:nvGrpSpPr>
        <p:grpSpPr>
          <a:xfrm>
            <a:off x="3691141" y="1539840"/>
            <a:ext cx="155575" cy="433389"/>
            <a:chOff x="3876416" y="3304280"/>
            <a:chExt cx="155575" cy="433389"/>
          </a:xfrm>
          <a:solidFill>
            <a:schemeClr val="accent1"/>
          </a:solidFill>
        </p:grpSpPr>
        <p:sp>
          <p:nvSpPr>
            <p:cNvPr id="370" name="Oval 157"/>
            <p:cNvSpPr>
              <a:spLocks noChangeArrowheads="1"/>
            </p:cNvSpPr>
            <p:nvPr/>
          </p:nvSpPr>
          <p:spPr bwMode="auto">
            <a:xfrm>
              <a:off x="3909753" y="3304280"/>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1" name="Freeform 158"/>
            <p:cNvSpPr/>
            <p:nvPr/>
          </p:nvSpPr>
          <p:spPr bwMode="auto">
            <a:xfrm>
              <a:off x="3876416" y="3385243"/>
              <a:ext cx="155575" cy="352426"/>
            </a:xfrm>
            <a:custGeom>
              <a:gdLst>
                <a:gd fmla="*/ 3 w 23" name="T0"/>
                <a:gd fmla="*/ 0 h 52" name="T1"/>
                <a:gd fmla="*/ 20 w 23" name="T2"/>
                <a:gd fmla="*/ 0 h 52" name="T3"/>
                <a:gd fmla="*/ 23 w 23" name="T4"/>
                <a:gd fmla="*/ 4 h 52" name="T5"/>
                <a:gd fmla="*/ 23 w 23" name="T6"/>
                <a:gd fmla="*/ 20 h 52" name="T7"/>
                <a:gd fmla="*/ 21 w 23" name="T8"/>
                <a:gd fmla="*/ 23 h 52" name="T9"/>
                <a:gd fmla="*/ 19 w 23" name="T10"/>
                <a:gd fmla="*/ 21 h 52" name="T11"/>
                <a:gd fmla="*/ 19 w 23" name="T12"/>
                <a:gd fmla="*/ 11 h 52" name="T13"/>
                <a:gd fmla="*/ 18 w 23" name="T14"/>
                <a:gd fmla="*/ 11 h 52" name="T15"/>
                <a:gd fmla="*/ 18 w 23" name="T16"/>
                <a:gd fmla="*/ 49 h 52" name="T17"/>
                <a:gd fmla="*/ 15 w 23" name="T18"/>
                <a:gd fmla="*/ 51 h 52" name="T19"/>
                <a:gd fmla="*/ 12 w 23" name="T20"/>
                <a:gd fmla="*/ 49 h 52" name="T21"/>
                <a:gd fmla="*/ 12 w 23" name="T22"/>
                <a:gd fmla="*/ 30 h 52" name="T23"/>
                <a:gd fmla="*/ 11 w 23" name="T24"/>
                <a:gd fmla="*/ 30 h 52" name="T25"/>
                <a:gd fmla="*/ 11 w 23" name="T26"/>
                <a:gd fmla="*/ 49 h 52" name="T27"/>
                <a:gd fmla="*/ 8 w 23" name="T28"/>
                <a:gd fmla="*/ 51 h 52" name="T29"/>
                <a:gd fmla="*/ 5 w 23" name="T30"/>
                <a:gd fmla="*/ 49 h 52" name="T31"/>
                <a:gd fmla="*/ 5 w 23" name="T32"/>
                <a:gd fmla="*/ 11 h 52" name="T33"/>
                <a:gd fmla="*/ 4 w 23" name="T34"/>
                <a:gd fmla="*/ 11 h 52" name="T35"/>
                <a:gd fmla="*/ 4 w 23" name="T36"/>
                <a:gd fmla="*/ 21 h 52" name="T37"/>
                <a:gd fmla="*/ 2 w 23" name="T38"/>
                <a:gd fmla="*/ 24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72" name="组合 371"/>
          <p:cNvGrpSpPr/>
          <p:nvPr/>
        </p:nvGrpSpPr>
        <p:grpSpPr>
          <a:xfrm>
            <a:off x="4773107" y="1691721"/>
            <a:ext cx="155575" cy="433389"/>
            <a:chOff x="3876416" y="3304280"/>
            <a:chExt cx="155575" cy="433389"/>
          </a:xfrm>
          <a:solidFill>
            <a:schemeClr val="accent1"/>
          </a:solidFill>
        </p:grpSpPr>
        <p:sp>
          <p:nvSpPr>
            <p:cNvPr id="373" name="Oval 157"/>
            <p:cNvSpPr>
              <a:spLocks noChangeArrowheads="1"/>
            </p:cNvSpPr>
            <p:nvPr/>
          </p:nvSpPr>
          <p:spPr bwMode="auto">
            <a:xfrm>
              <a:off x="3909753" y="3304280"/>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4" name="Freeform 158"/>
            <p:cNvSpPr/>
            <p:nvPr/>
          </p:nvSpPr>
          <p:spPr bwMode="auto">
            <a:xfrm>
              <a:off x="3876416" y="3385243"/>
              <a:ext cx="155575" cy="352426"/>
            </a:xfrm>
            <a:custGeom>
              <a:gdLst>
                <a:gd fmla="*/ 3 w 23" name="T0"/>
                <a:gd fmla="*/ 0 h 52" name="T1"/>
                <a:gd fmla="*/ 20 w 23" name="T2"/>
                <a:gd fmla="*/ 0 h 52" name="T3"/>
                <a:gd fmla="*/ 23 w 23" name="T4"/>
                <a:gd fmla="*/ 4 h 52" name="T5"/>
                <a:gd fmla="*/ 23 w 23" name="T6"/>
                <a:gd fmla="*/ 20 h 52" name="T7"/>
                <a:gd fmla="*/ 21 w 23" name="T8"/>
                <a:gd fmla="*/ 23 h 52" name="T9"/>
                <a:gd fmla="*/ 19 w 23" name="T10"/>
                <a:gd fmla="*/ 21 h 52" name="T11"/>
                <a:gd fmla="*/ 19 w 23" name="T12"/>
                <a:gd fmla="*/ 11 h 52" name="T13"/>
                <a:gd fmla="*/ 18 w 23" name="T14"/>
                <a:gd fmla="*/ 11 h 52" name="T15"/>
                <a:gd fmla="*/ 18 w 23" name="T16"/>
                <a:gd fmla="*/ 49 h 52" name="T17"/>
                <a:gd fmla="*/ 15 w 23" name="T18"/>
                <a:gd fmla="*/ 51 h 52" name="T19"/>
                <a:gd fmla="*/ 12 w 23" name="T20"/>
                <a:gd fmla="*/ 49 h 52" name="T21"/>
                <a:gd fmla="*/ 12 w 23" name="T22"/>
                <a:gd fmla="*/ 30 h 52" name="T23"/>
                <a:gd fmla="*/ 11 w 23" name="T24"/>
                <a:gd fmla="*/ 30 h 52" name="T25"/>
                <a:gd fmla="*/ 11 w 23" name="T26"/>
                <a:gd fmla="*/ 49 h 52" name="T27"/>
                <a:gd fmla="*/ 8 w 23" name="T28"/>
                <a:gd fmla="*/ 51 h 52" name="T29"/>
                <a:gd fmla="*/ 5 w 23" name="T30"/>
                <a:gd fmla="*/ 49 h 52" name="T31"/>
                <a:gd fmla="*/ 5 w 23" name="T32"/>
                <a:gd fmla="*/ 11 h 52" name="T33"/>
                <a:gd fmla="*/ 4 w 23" name="T34"/>
                <a:gd fmla="*/ 11 h 52" name="T35"/>
                <a:gd fmla="*/ 4 w 23" name="T36"/>
                <a:gd fmla="*/ 21 h 52" name="T37"/>
                <a:gd fmla="*/ 2 w 23" name="T38"/>
                <a:gd fmla="*/ 24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75" name="组合 374"/>
          <p:cNvGrpSpPr/>
          <p:nvPr/>
        </p:nvGrpSpPr>
        <p:grpSpPr>
          <a:xfrm>
            <a:off x="7483239" y="1467609"/>
            <a:ext cx="155575" cy="433389"/>
            <a:chOff x="3876416" y="3304280"/>
            <a:chExt cx="155575" cy="433389"/>
          </a:xfrm>
          <a:solidFill>
            <a:schemeClr val="accent1"/>
          </a:solidFill>
        </p:grpSpPr>
        <p:sp>
          <p:nvSpPr>
            <p:cNvPr id="376" name="Oval 157"/>
            <p:cNvSpPr>
              <a:spLocks noChangeArrowheads="1"/>
            </p:cNvSpPr>
            <p:nvPr/>
          </p:nvSpPr>
          <p:spPr bwMode="auto">
            <a:xfrm>
              <a:off x="3909753" y="3304280"/>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77" name="Freeform 158"/>
            <p:cNvSpPr/>
            <p:nvPr/>
          </p:nvSpPr>
          <p:spPr bwMode="auto">
            <a:xfrm>
              <a:off x="3876416" y="3385243"/>
              <a:ext cx="155575" cy="352426"/>
            </a:xfrm>
            <a:custGeom>
              <a:gdLst>
                <a:gd fmla="*/ 3 w 23" name="T0"/>
                <a:gd fmla="*/ 0 h 52" name="T1"/>
                <a:gd fmla="*/ 20 w 23" name="T2"/>
                <a:gd fmla="*/ 0 h 52" name="T3"/>
                <a:gd fmla="*/ 23 w 23" name="T4"/>
                <a:gd fmla="*/ 4 h 52" name="T5"/>
                <a:gd fmla="*/ 23 w 23" name="T6"/>
                <a:gd fmla="*/ 20 h 52" name="T7"/>
                <a:gd fmla="*/ 21 w 23" name="T8"/>
                <a:gd fmla="*/ 23 h 52" name="T9"/>
                <a:gd fmla="*/ 19 w 23" name="T10"/>
                <a:gd fmla="*/ 21 h 52" name="T11"/>
                <a:gd fmla="*/ 19 w 23" name="T12"/>
                <a:gd fmla="*/ 11 h 52" name="T13"/>
                <a:gd fmla="*/ 18 w 23" name="T14"/>
                <a:gd fmla="*/ 11 h 52" name="T15"/>
                <a:gd fmla="*/ 18 w 23" name="T16"/>
                <a:gd fmla="*/ 49 h 52" name="T17"/>
                <a:gd fmla="*/ 15 w 23" name="T18"/>
                <a:gd fmla="*/ 51 h 52" name="T19"/>
                <a:gd fmla="*/ 12 w 23" name="T20"/>
                <a:gd fmla="*/ 49 h 52" name="T21"/>
                <a:gd fmla="*/ 12 w 23" name="T22"/>
                <a:gd fmla="*/ 30 h 52" name="T23"/>
                <a:gd fmla="*/ 11 w 23" name="T24"/>
                <a:gd fmla="*/ 30 h 52" name="T25"/>
                <a:gd fmla="*/ 11 w 23" name="T26"/>
                <a:gd fmla="*/ 49 h 52" name="T27"/>
                <a:gd fmla="*/ 8 w 23" name="T28"/>
                <a:gd fmla="*/ 51 h 52" name="T29"/>
                <a:gd fmla="*/ 5 w 23" name="T30"/>
                <a:gd fmla="*/ 49 h 52" name="T31"/>
                <a:gd fmla="*/ 5 w 23" name="T32"/>
                <a:gd fmla="*/ 11 h 52" name="T33"/>
                <a:gd fmla="*/ 4 w 23" name="T34"/>
                <a:gd fmla="*/ 11 h 52" name="T35"/>
                <a:gd fmla="*/ 4 w 23" name="T36"/>
                <a:gd fmla="*/ 21 h 52" name="T37"/>
                <a:gd fmla="*/ 2 w 23" name="T38"/>
                <a:gd fmla="*/ 24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78" name="组合 377"/>
          <p:cNvGrpSpPr/>
          <p:nvPr/>
        </p:nvGrpSpPr>
        <p:grpSpPr>
          <a:xfrm>
            <a:off x="2656114" y="2733393"/>
            <a:ext cx="155575" cy="433389"/>
            <a:chOff x="3876416" y="3304280"/>
            <a:chExt cx="155575" cy="433389"/>
          </a:xfrm>
          <a:solidFill>
            <a:schemeClr val="accent1"/>
          </a:solidFill>
        </p:grpSpPr>
        <p:sp>
          <p:nvSpPr>
            <p:cNvPr id="379" name="Oval 157"/>
            <p:cNvSpPr>
              <a:spLocks noChangeArrowheads="1"/>
            </p:cNvSpPr>
            <p:nvPr/>
          </p:nvSpPr>
          <p:spPr bwMode="auto">
            <a:xfrm>
              <a:off x="3909753" y="3304280"/>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0" name="Freeform 158"/>
            <p:cNvSpPr/>
            <p:nvPr/>
          </p:nvSpPr>
          <p:spPr bwMode="auto">
            <a:xfrm>
              <a:off x="3876416" y="3385243"/>
              <a:ext cx="155575" cy="352426"/>
            </a:xfrm>
            <a:custGeom>
              <a:gdLst>
                <a:gd fmla="*/ 3 w 23" name="T0"/>
                <a:gd fmla="*/ 0 h 52" name="T1"/>
                <a:gd fmla="*/ 20 w 23" name="T2"/>
                <a:gd fmla="*/ 0 h 52" name="T3"/>
                <a:gd fmla="*/ 23 w 23" name="T4"/>
                <a:gd fmla="*/ 4 h 52" name="T5"/>
                <a:gd fmla="*/ 23 w 23" name="T6"/>
                <a:gd fmla="*/ 20 h 52" name="T7"/>
                <a:gd fmla="*/ 21 w 23" name="T8"/>
                <a:gd fmla="*/ 23 h 52" name="T9"/>
                <a:gd fmla="*/ 19 w 23" name="T10"/>
                <a:gd fmla="*/ 21 h 52" name="T11"/>
                <a:gd fmla="*/ 19 w 23" name="T12"/>
                <a:gd fmla="*/ 11 h 52" name="T13"/>
                <a:gd fmla="*/ 18 w 23" name="T14"/>
                <a:gd fmla="*/ 11 h 52" name="T15"/>
                <a:gd fmla="*/ 18 w 23" name="T16"/>
                <a:gd fmla="*/ 49 h 52" name="T17"/>
                <a:gd fmla="*/ 15 w 23" name="T18"/>
                <a:gd fmla="*/ 51 h 52" name="T19"/>
                <a:gd fmla="*/ 12 w 23" name="T20"/>
                <a:gd fmla="*/ 49 h 52" name="T21"/>
                <a:gd fmla="*/ 12 w 23" name="T22"/>
                <a:gd fmla="*/ 30 h 52" name="T23"/>
                <a:gd fmla="*/ 11 w 23" name="T24"/>
                <a:gd fmla="*/ 30 h 52" name="T25"/>
                <a:gd fmla="*/ 11 w 23" name="T26"/>
                <a:gd fmla="*/ 49 h 52" name="T27"/>
                <a:gd fmla="*/ 8 w 23" name="T28"/>
                <a:gd fmla="*/ 51 h 52" name="T29"/>
                <a:gd fmla="*/ 5 w 23" name="T30"/>
                <a:gd fmla="*/ 49 h 52" name="T31"/>
                <a:gd fmla="*/ 5 w 23" name="T32"/>
                <a:gd fmla="*/ 11 h 52" name="T33"/>
                <a:gd fmla="*/ 4 w 23" name="T34"/>
                <a:gd fmla="*/ 11 h 52" name="T35"/>
                <a:gd fmla="*/ 4 w 23" name="T36"/>
                <a:gd fmla="*/ 21 h 52" name="T37"/>
                <a:gd fmla="*/ 2 w 23" name="T38"/>
                <a:gd fmla="*/ 24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81" name="组合 380"/>
          <p:cNvGrpSpPr/>
          <p:nvPr/>
        </p:nvGrpSpPr>
        <p:grpSpPr>
          <a:xfrm>
            <a:off x="2002833" y="2620931"/>
            <a:ext cx="155575" cy="433389"/>
            <a:chOff x="3876416" y="3304280"/>
            <a:chExt cx="155575" cy="433389"/>
          </a:xfrm>
          <a:solidFill>
            <a:schemeClr val="accent1"/>
          </a:solidFill>
        </p:grpSpPr>
        <p:sp>
          <p:nvSpPr>
            <p:cNvPr id="382" name="Oval 157"/>
            <p:cNvSpPr>
              <a:spLocks noChangeArrowheads="1"/>
            </p:cNvSpPr>
            <p:nvPr/>
          </p:nvSpPr>
          <p:spPr bwMode="auto">
            <a:xfrm>
              <a:off x="3909753" y="3304280"/>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3" name="Freeform 158"/>
            <p:cNvSpPr/>
            <p:nvPr/>
          </p:nvSpPr>
          <p:spPr bwMode="auto">
            <a:xfrm>
              <a:off x="3876416" y="3385243"/>
              <a:ext cx="155575" cy="352426"/>
            </a:xfrm>
            <a:custGeom>
              <a:gdLst>
                <a:gd fmla="*/ 3 w 23" name="T0"/>
                <a:gd fmla="*/ 0 h 52" name="T1"/>
                <a:gd fmla="*/ 20 w 23" name="T2"/>
                <a:gd fmla="*/ 0 h 52" name="T3"/>
                <a:gd fmla="*/ 23 w 23" name="T4"/>
                <a:gd fmla="*/ 4 h 52" name="T5"/>
                <a:gd fmla="*/ 23 w 23" name="T6"/>
                <a:gd fmla="*/ 20 h 52" name="T7"/>
                <a:gd fmla="*/ 21 w 23" name="T8"/>
                <a:gd fmla="*/ 23 h 52" name="T9"/>
                <a:gd fmla="*/ 19 w 23" name="T10"/>
                <a:gd fmla="*/ 21 h 52" name="T11"/>
                <a:gd fmla="*/ 19 w 23" name="T12"/>
                <a:gd fmla="*/ 11 h 52" name="T13"/>
                <a:gd fmla="*/ 18 w 23" name="T14"/>
                <a:gd fmla="*/ 11 h 52" name="T15"/>
                <a:gd fmla="*/ 18 w 23" name="T16"/>
                <a:gd fmla="*/ 49 h 52" name="T17"/>
                <a:gd fmla="*/ 15 w 23" name="T18"/>
                <a:gd fmla="*/ 51 h 52" name="T19"/>
                <a:gd fmla="*/ 12 w 23" name="T20"/>
                <a:gd fmla="*/ 49 h 52" name="T21"/>
                <a:gd fmla="*/ 12 w 23" name="T22"/>
                <a:gd fmla="*/ 30 h 52" name="T23"/>
                <a:gd fmla="*/ 11 w 23" name="T24"/>
                <a:gd fmla="*/ 30 h 52" name="T25"/>
                <a:gd fmla="*/ 11 w 23" name="T26"/>
                <a:gd fmla="*/ 49 h 52" name="T27"/>
                <a:gd fmla="*/ 8 w 23" name="T28"/>
                <a:gd fmla="*/ 51 h 52" name="T29"/>
                <a:gd fmla="*/ 5 w 23" name="T30"/>
                <a:gd fmla="*/ 49 h 52" name="T31"/>
                <a:gd fmla="*/ 5 w 23" name="T32"/>
                <a:gd fmla="*/ 11 h 52" name="T33"/>
                <a:gd fmla="*/ 4 w 23" name="T34"/>
                <a:gd fmla="*/ 11 h 52" name="T35"/>
                <a:gd fmla="*/ 4 w 23" name="T36"/>
                <a:gd fmla="*/ 21 h 52" name="T37"/>
                <a:gd fmla="*/ 2 w 23" name="T38"/>
                <a:gd fmla="*/ 24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84" name="组合 383"/>
          <p:cNvGrpSpPr/>
          <p:nvPr/>
        </p:nvGrpSpPr>
        <p:grpSpPr>
          <a:xfrm>
            <a:off x="7114586" y="3036857"/>
            <a:ext cx="155575" cy="433389"/>
            <a:chOff x="3876416" y="3304280"/>
            <a:chExt cx="155575" cy="433389"/>
          </a:xfrm>
          <a:solidFill>
            <a:schemeClr val="accent1"/>
          </a:solidFill>
        </p:grpSpPr>
        <p:sp>
          <p:nvSpPr>
            <p:cNvPr id="385" name="Oval 157"/>
            <p:cNvSpPr>
              <a:spLocks noChangeArrowheads="1"/>
            </p:cNvSpPr>
            <p:nvPr/>
          </p:nvSpPr>
          <p:spPr bwMode="auto">
            <a:xfrm>
              <a:off x="3909753" y="3304280"/>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6" name="Freeform 158"/>
            <p:cNvSpPr/>
            <p:nvPr/>
          </p:nvSpPr>
          <p:spPr bwMode="auto">
            <a:xfrm>
              <a:off x="3876416" y="3385243"/>
              <a:ext cx="155575" cy="352426"/>
            </a:xfrm>
            <a:custGeom>
              <a:gdLst>
                <a:gd fmla="*/ 3 w 23" name="T0"/>
                <a:gd fmla="*/ 0 h 52" name="T1"/>
                <a:gd fmla="*/ 20 w 23" name="T2"/>
                <a:gd fmla="*/ 0 h 52" name="T3"/>
                <a:gd fmla="*/ 23 w 23" name="T4"/>
                <a:gd fmla="*/ 4 h 52" name="T5"/>
                <a:gd fmla="*/ 23 w 23" name="T6"/>
                <a:gd fmla="*/ 20 h 52" name="T7"/>
                <a:gd fmla="*/ 21 w 23" name="T8"/>
                <a:gd fmla="*/ 23 h 52" name="T9"/>
                <a:gd fmla="*/ 19 w 23" name="T10"/>
                <a:gd fmla="*/ 21 h 52" name="T11"/>
                <a:gd fmla="*/ 19 w 23" name="T12"/>
                <a:gd fmla="*/ 11 h 52" name="T13"/>
                <a:gd fmla="*/ 18 w 23" name="T14"/>
                <a:gd fmla="*/ 11 h 52" name="T15"/>
                <a:gd fmla="*/ 18 w 23" name="T16"/>
                <a:gd fmla="*/ 49 h 52" name="T17"/>
                <a:gd fmla="*/ 15 w 23" name="T18"/>
                <a:gd fmla="*/ 51 h 52" name="T19"/>
                <a:gd fmla="*/ 12 w 23" name="T20"/>
                <a:gd fmla="*/ 49 h 52" name="T21"/>
                <a:gd fmla="*/ 12 w 23" name="T22"/>
                <a:gd fmla="*/ 30 h 52" name="T23"/>
                <a:gd fmla="*/ 11 w 23" name="T24"/>
                <a:gd fmla="*/ 30 h 52" name="T25"/>
                <a:gd fmla="*/ 11 w 23" name="T26"/>
                <a:gd fmla="*/ 49 h 52" name="T27"/>
                <a:gd fmla="*/ 8 w 23" name="T28"/>
                <a:gd fmla="*/ 51 h 52" name="T29"/>
                <a:gd fmla="*/ 5 w 23" name="T30"/>
                <a:gd fmla="*/ 49 h 52" name="T31"/>
                <a:gd fmla="*/ 5 w 23" name="T32"/>
                <a:gd fmla="*/ 11 h 52" name="T33"/>
                <a:gd fmla="*/ 4 w 23" name="T34"/>
                <a:gd fmla="*/ 11 h 52" name="T35"/>
                <a:gd fmla="*/ 4 w 23" name="T36"/>
                <a:gd fmla="*/ 21 h 52" name="T37"/>
                <a:gd fmla="*/ 2 w 23" name="T38"/>
                <a:gd fmla="*/ 24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87" name="组合 386"/>
          <p:cNvGrpSpPr/>
          <p:nvPr/>
        </p:nvGrpSpPr>
        <p:grpSpPr>
          <a:xfrm>
            <a:off x="6704560" y="1258332"/>
            <a:ext cx="155575" cy="433389"/>
            <a:chOff x="3876416" y="3304280"/>
            <a:chExt cx="155575" cy="433389"/>
          </a:xfrm>
          <a:solidFill>
            <a:schemeClr val="accent1"/>
          </a:solidFill>
        </p:grpSpPr>
        <p:sp>
          <p:nvSpPr>
            <p:cNvPr id="388" name="Oval 157"/>
            <p:cNvSpPr>
              <a:spLocks noChangeArrowheads="1"/>
            </p:cNvSpPr>
            <p:nvPr/>
          </p:nvSpPr>
          <p:spPr bwMode="auto">
            <a:xfrm>
              <a:off x="3909753" y="3304280"/>
              <a:ext cx="80963" cy="80963"/>
            </a:xfrm>
            <a:prstGeom prst="ellipse">
              <a:avLst/>
            </a:pr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sp>
          <p:nvSpPr>
            <p:cNvPr id="389" name="Freeform 158"/>
            <p:cNvSpPr/>
            <p:nvPr/>
          </p:nvSpPr>
          <p:spPr bwMode="auto">
            <a:xfrm>
              <a:off x="3876416" y="3385243"/>
              <a:ext cx="155575" cy="352426"/>
            </a:xfrm>
            <a:custGeom>
              <a:gdLst>
                <a:gd fmla="*/ 3 w 23" name="T0"/>
                <a:gd fmla="*/ 0 h 52" name="T1"/>
                <a:gd fmla="*/ 20 w 23" name="T2"/>
                <a:gd fmla="*/ 0 h 52" name="T3"/>
                <a:gd fmla="*/ 23 w 23" name="T4"/>
                <a:gd fmla="*/ 4 h 52" name="T5"/>
                <a:gd fmla="*/ 23 w 23" name="T6"/>
                <a:gd fmla="*/ 20 h 52" name="T7"/>
                <a:gd fmla="*/ 21 w 23" name="T8"/>
                <a:gd fmla="*/ 23 h 52" name="T9"/>
                <a:gd fmla="*/ 19 w 23" name="T10"/>
                <a:gd fmla="*/ 21 h 52" name="T11"/>
                <a:gd fmla="*/ 19 w 23" name="T12"/>
                <a:gd fmla="*/ 11 h 52" name="T13"/>
                <a:gd fmla="*/ 18 w 23" name="T14"/>
                <a:gd fmla="*/ 11 h 52" name="T15"/>
                <a:gd fmla="*/ 18 w 23" name="T16"/>
                <a:gd fmla="*/ 49 h 52" name="T17"/>
                <a:gd fmla="*/ 15 w 23" name="T18"/>
                <a:gd fmla="*/ 51 h 52" name="T19"/>
                <a:gd fmla="*/ 12 w 23" name="T20"/>
                <a:gd fmla="*/ 49 h 52" name="T21"/>
                <a:gd fmla="*/ 12 w 23" name="T22"/>
                <a:gd fmla="*/ 30 h 52" name="T23"/>
                <a:gd fmla="*/ 11 w 23" name="T24"/>
                <a:gd fmla="*/ 30 h 52" name="T25"/>
                <a:gd fmla="*/ 11 w 23" name="T26"/>
                <a:gd fmla="*/ 49 h 52" name="T27"/>
                <a:gd fmla="*/ 8 w 23" name="T28"/>
                <a:gd fmla="*/ 51 h 52" name="T29"/>
                <a:gd fmla="*/ 5 w 23" name="T30"/>
                <a:gd fmla="*/ 49 h 52" name="T31"/>
                <a:gd fmla="*/ 5 w 23" name="T32"/>
                <a:gd fmla="*/ 11 h 52" name="T33"/>
                <a:gd fmla="*/ 4 w 23" name="T34"/>
                <a:gd fmla="*/ 11 h 52" name="T35"/>
                <a:gd fmla="*/ 4 w 23" name="T36"/>
                <a:gd fmla="*/ 21 h 52" name="T37"/>
                <a:gd fmla="*/ 2 w 23" name="T38"/>
                <a:gd fmla="*/ 24 h 52" name="T39"/>
                <a:gd fmla="*/ 0 w 23" name="T40"/>
                <a:gd fmla="*/ 21 h 52" name="T41"/>
                <a:gd fmla="*/ 0 w 23" name="T42"/>
                <a:gd fmla="*/ 3 h 52" name="T43"/>
                <a:gd fmla="*/ 3 w 23" name="T44"/>
                <a:gd fmla="*/ 0 h 5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52" w="23">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w="9525">
                  <a:solidFill>
                    <a:srgbClr val="000000"/>
                  </a:solidFill>
                  <a:round/>
                  <a:headEnd/>
                  <a:tailEnd/>
                </a14:hiddenLine>
              </a:ext>
            </a:extLst>
          </p:spPr>
          <p:txBody>
            <a:bodyPr/>
            <a:lstStyle/>
            <a:p>
              <a:pPr defTabSz="685754" eaLnBrk="1" fontAlgn="auto" hangingPunct="1">
                <a:spcBef>
                  <a:spcPct val="0"/>
                </a:spcBef>
                <a:spcAft>
                  <a:spcPct val="0"/>
                </a:spcAft>
                <a:defRPr/>
              </a:pPr>
              <a:endParaRPr altLang="en-US" lang="zh-CN" sz="1350">
                <a:latin typeface="+mn-lt"/>
                <a:ea typeface="+mn-ea"/>
              </a:endParaRPr>
            </a:p>
          </p:txBody>
        </p:sp>
      </p:grpSp>
      <p:grpSp>
        <p:nvGrpSpPr>
          <p:cNvPr id="390" name="组合 389"/>
          <p:cNvGrpSpPr/>
          <p:nvPr/>
        </p:nvGrpSpPr>
        <p:grpSpPr>
          <a:xfrm>
            <a:off x="1022350" y="269875"/>
            <a:ext cx="3438525" cy="606425"/>
            <a:chOff x="1021967" y="269923"/>
            <a:chExt cx="3438932" cy="606777"/>
          </a:xfrm>
        </p:grpSpPr>
        <p:sp>
          <p:nvSpPr>
            <p:cNvPr id="18471" name="文本框 390"/>
            <p:cNvSpPr txBox="1">
              <a:spLocks noChangeArrowheads="1"/>
            </p:cNvSpPr>
            <p:nvPr/>
          </p:nvSpPr>
          <p:spPr bwMode="auto">
            <a:xfrm>
              <a:off x="1021967" y="269923"/>
              <a:ext cx="3438932" cy="39647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en-US" b="1" lang="zh-CN" sz="2000">
                  <a:latin charset="-122" pitchFamily="34" typeface="微软雅黑"/>
                </a:rPr>
                <a:t>此处添加您的标题</a:t>
              </a:r>
            </a:p>
          </p:txBody>
        </p:sp>
        <p:sp>
          <p:nvSpPr>
            <p:cNvPr id="18472" name="文本框 391"/>
            <p:cNvSpPr txBox="1">
              <a:spLocks noChangeArrowheads="1"/>
            </p:cNvSpPr>
            <p:nvPr/>
          </p:nvSpPr>
          <p:spPr bwMode="auto">
            <a:xfrm>
              <a:off x="1042749" y="630479"/>
              <a:ext cx="2677642" cy="24398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id-ID" sz="1000"/>
                <a:t>Biscuit oat cake carrot cake muffin jelly</a:t>
              </a:r>
            </a:p>
          </p:txBody>
        </p:sp>
      </p:grpSp>
      <p:grpSp>
        <p:nvGrpSpPr>
          <p:cNvPr id="393" name="组合 392"/>
          <p:cNvGrpSpPr/>
          <p:nvPr/>
        </p:nvGrpSpPr>
        <p:grpSpPr>
          <a:xfrm>
            <a:off x="206375" y="315913"/>
            <a:ext cx="815975" cy="522287"/>
            <a:chOff x="4353620" y="864629"/>
            <a:chExt cx="742365" cy="476312"/>
          </a:xfrm>
        </p:grpSpPr>
        <p:sp>
          <p:nvSpPr>
            <p:cNvPr id="394" name="KSO_Shape"/>
            <p:cNvSpPr/>
            <p:nvPr/>
          </p:nvSpPr>
          <p:spPr bwMode="auto">
            <a:xfrm>
              <a:off x="4353620" y="866076"/>
              <a:ext cx="742365" cy="408268"/>
            </a:xfrm>
            <a:custGeom>
              <a:gdLst>
                <a:gd fmla="*/ 2147483646 w 5345" name="T0"/>
                <a:gd fmla="*/ 2147483646 h 2936" name="T1"/>
                <a:gd fmla="*/ 2147483646 w 5345" name="T2"/>
                <a:gd fmla="*/ 2147483646 h 2936" name="T3"/>
                <a:gd fmla="*/ 2147483646 w 5345" name="T4"/>
                <a:gd fmla="*/ 2147483646 h 2936" name="T5"/>
                <a:gd fmla="*/ 2147483646 w 5345" name="T6"/>
                <a:gd fmla="*/ 2147483646 h 2936" name="T7"/>
                <a:gd fmla="*/ 2147483646 w 5345" name="T8"/>
                <a:gd fmla="*/ 2147483646 h 2936" name="T9"/>
                <a:gd fmla="*/ 2147483646 w 5345" name="T10"/>
                <a:gd fmla="*/ 2147483646 h 2936" name="T11"/>
                <a:gd fmla="*/ 2147483646 w 5345" name="T12"/>
                <a:gd fmla="*/ 2147483646 h 2936" name="T13"/>
                <a:gd fmla="*/ 2147483646 w 5345" name="T14"/>
                <a:gd fmla="*/ 2147483646 h 2936" name="T15"/>
                <a:gd fmla="*/ 2147483646 w 5345" name="T16"/>
                <a:gd fmla="*/ 2147483646 h 2936" name="T17"/>
                <a:gd fmla="*/ 2147483646 w 5345" name="T18"/>
                <a:gd fmla="*/ 2147483646 h 2936" name="T19"/>
                <a:gd fmla="*/ 2147483646 w 5345" name="T20"/>
                <a:gd fmla="*/ 2147483646 h 2936" name="T21"/>
                <a:gd fmla="*/ 2147483646 w 5345" name="T22"/>
                <a:gd fmla="*/ 2147483646 h 2936" name="T23"/>
                <a:gd fmla="*/ 2147483646 w 5345" name="T24"/>
                <a:gd fmla="*/ 2147483646 h 2936" name="T25"/>
                <a:gd fmla="*/ 2147483646 w 5345" name="T26"/>
                <a:gd fmla="*/ 2147483646 h 2936" name="T27"/>
                <a:gd fmla="*/ 2147483646 w 5345" name="T28"/>
                <a:gd fmla="*/ 2147483646 h 2936" name="T29"/>
                <a:gd fmla="*/ 2147483646 w 5345" name="T30"/>
                <a:gd fmla="*/ 772639970 h 2936" name="T31"/>
                <a:gd fmla="*/ 2147483646 w 5345" name="T32"/>
                <a:gd fmla="*/ 0 h 2936" name="T33"/>
                <a:gd fmla="*/ 2147483646 w 5345" name="T34"/>
                <a:gd fmla="*/ 363587807 h 2936" name="T35"/>
                <a:gd fmla="*/ 2147483646 w 5345" name="T36"/>
                <a:gd fmla="*/ 2147483646 h 2936" name="T37"/>
                <a:gd fmla="*/ 2147483646 w 5345" name="T38"/>
                <a:gd fmla="*/ 2147483646 h 2936" name="T39"/>
                <a:gd fmla="*/ 2147483646 w 5345" name="T40"/>
                <a:gd fmla="*/ 2147483646 h 2936" name="T41"/>
                <a:gd fmla="*/ 2147483646 w 5345" name="T42"/>
                <a:gd fmla="*/ 2147483646 h 2936" name="T43"/>
                <a:gd fmla="*/ 2147483646 w 5345" name="T44"/>
                <a:gd fmla="*/ 2147483646 h 2936" name="T45"/>
                <a:gd fmla="*/ 2147483646 w 5345" name="T46"/>
                <a:gd fmla="*/ 2147483646 h 2936" name="T47"/>
                <a:gd fmla="*/ 2147483646 w 5345" name="T48"/>
                <a:gd fmla="*/ 2147483646 h 2936" name="T49"/>
                <a:gd fmla="*/ 2147483646 w 5345" name="T50"/>
                <a:gd fmla="*/ 2147483646 h 2936" name="T51"/>
                <a:gd fmla="*/ 2147483646 w 5345" name="T52"/>
                <a:gd fmla="*/ 2147483646 h 2936" name="T53"/>
                <a:gd fmla="*/ 2147483646 w 5345" name="T54"/>
                <a:gd fmla="*/ 2147483646 h 2936" name="T55"/>
                <a:gd fmla="*/ 2147483646 w 5345" name="T56"/>
                <a:gd fmla="*/ 2147483646 h 2936" name="T57"/>
                <a:gd fmla="*/ 2147483646 w 5345" name="T58"/>
                <a:gd fmla="*/ 2147483646 h 2936" name="T59"/>
                <a:gd fmla="*/ 2147483646 w 5345" name="T60"/>
                <a:gd fmla="*/ 2147483646 h 2936" name="T61"/>
                <a:gd fmla="*/ 452722804 w 5345" name="T62"/>
                <a:gd fmla="*/ 2147483646 h 2936" name="T63"/>
                <a:gd fmla="*/ 90570008 w 5345" name="T64"/>
                <a:gd fmla="*/ 2147483646 h 2936" name="T65"/>
                <a:gd fmla="*/ 1629877726 w 5345" name="T66"/>
                <a:gd fmla="*/ 2147483646 h 2936" name="T67"/>
                <a:gd fmla="*/ 2147483646 w 5345" name="T68"/>
                <a:gd fmla="*/ 2147483646 h 2936" name="T69"/>
                <a:gd fmla="*/ 2147483646 w 5345" name="T70"/>
                <a:gd fmla="*/ 2147483646 h 2936" name="T71"/>
                <a:gd fmla="*/ 2147483646 w 5345" name="T72"/>
                <a:gd fmla="*/ 2147483646 h 2936" name="T73"/>
                <a:gd fmla="*/ 2147483646 w 5345" name="T74"/>
                <a:gd fmla="*/ 2147483646 h 2936" name="T75"/>
                <a:gd fmla="*/ 2147483646 w 5345" name="T76"/>
                <a:gd fmla="*/ 2147483646 h 2936" name="T77"/>
                <a:gd fmla="*/ 2147483646 w 5345" name="T78"/>
                <a:gd fmla="*/ 2147483646 h 2936" name="T79"/>
                <a:gd fmla="*/ 2147483646 w 5345" name="T80"/>
                <a:gd fmla="*/ 2147483646 h 2936" name="T81"/>
                <a:gd fmla="*/ 2147483646 w 5345" name="T82"/>
                <a:gd fmla="*/ 2147483646 h 2936" name="T83"/>
                <a:gd fmla="*/ 2147483646 w 5345" name="T84"/>
                <a:gd fmla="*/ 2147483646 h 2936" name="T85"/>
                <a:gd fmla="*/ 2147483646 w 5345" name="T86"/>
                <a:gd fmla="*/ 2147483646 h 2936" name="T87"/>
                <a:gd fmla="*/ 2147483646 w 5345" name="T88"/>
                <a:gd fmla="*/ 2147483646 h 2936" name="T89"/>
                <a:gd fmla="*/ 2147483646 w 5345" name="T90"/>
                <a:gd fmla="*/ 2147483646 h 2936" name="T91"/>
                <a:gd fmla="*/ 2147483646 w 5345" name="T92"/>
                <a:gd fmla="*/ 2147483646 h 2936" name="T93"/>
                <a:gd fmla="*/ 2147483646 w 5345" name="T94"/>
                <a:gd fmla="*/ 2147483646 h 2936" name="T95"/>
                <a:gd fmla="*/ 2147483646 w 5345" name="T96"/>
                <a:gd fmla="*/ 2147483646 h 2936" name="T97"/>
                <a:gd fmla="*/ 2147483646 w 5345" name="T98"/>
                <a:gd fmla="*/ 2147483646 h 2936" name="T99"/>
                <a:gd fmla="*/ 2147483646 w 5345" name="T100"/>
                <a:gd fmla="*/ 2147483646 h 2936" name="T101"/>
                <a:gd fmla="*/ 2147483646 w 5345" name="T102"/>
                <a:gd fmla="*/ 2147483646 h 2936" name="T103"/>
                <a:gd fmla="*/ 2147483646 w 5345" name="T104"/>
                <a:gd fmla="*/ 2147483646 h 29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b" l="0" r="r" t="0"/>
              <a:pathLst>
                <a:path h="2936" w="5345">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dir="t" rig="threePt"/>
              </a:scene3d>
              <a:sp3d>
                <a:contourClr>
                  <a:srgbClr val="FFFFFF"/>
                </a:contourClr>
              </a:sp3d>
            </a:bodyPr>
            <a:lstStyle/>
            <a:p>
              <a:pPr algn="ctr" defTabSz="685754" eaLnBrk="1" fontAlgn="auto" hangingPunct="1">
                <a:spcBef>
                  <a:spcPct val="0"/>
                </a:spcBef>
                <a:spcAft>
                  <a:spcPct val="0"/>
                </a:spcAft>
                <a:defRPr/>
              </a:pPr>
              <a:endParaRPr altLang="en-US" lang="zh-CN" sz="1400">
                <a:solidFill>
                  <a:srgbClr val="FFFFFF"/>
                </a:solidFill>
                <a:latin typeface="+mn-lt"/>
                <a:ea typeface="+mn-ea"/>
              </a:endParaRPr>
            </a:p>
          </p:txBody>
        </p:sp>
        <p:sp>
          <p:nvSpPr>
            <p:cNvPr id="18470" name="文本框 394"/>
            <p:cNvSpPr txBox="1">
              <a:spLocks noChangeArrowheads="1"/>
            </p:cNvSpPr>
            <p:nvPr/>
          </p:nvSpPr>
          <p:spPr bwMode="auto">
            <a:xfrm>
              <a:off x="4508347" y="864629"/>
              <a:ext cx="432912" cy="47254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defRPr sz="1300">
                  <a:solidFill>
                    <a:schemeClr val="tx1"/>
                  </a:solidFill>
                  <a:latin charset="0" panose="020b0604020202020204" pitchFamily="34" typeface="Arial"/>
                  <a:ea charset="-122" pitchFamily="34" typeface="微软雅黑"/>
                </a:defRPr>
              </a:lvl1pPr>
              <a:lvl2pPr indent="-285750" marL="742950">
                <a:defRPr sz="1300">
                  <a:solidFill>
                    <a:schemeClr val="tx1"/>
                  </a:solidFill>
                  <a:latin charset="0" panose="020b0604020202020204" pitchFamily="34" typeface="Arial"/>
                  <a:ea charset="-122" pitchFamily="34" typeface="微软雅黑"/>
                </a:defRPr>
              </a:lvl2pPr>
              <a:lvl3pPr indent="-228600" marL="1143000">
                <a:defRPr sz="1300">
                  <a:solidFill>
                    <a:schemeClr val="tx1"/>
                  </a:solidFill>
                  <a:latin charset="0" panose="020b0604020202020204" pitchFamily="34" typeface="Arial"/>
                  <a:ea charset="-122" pitchFamily="34" typeface="微软雅黑"/>
                </a:defRPr>
              </a:lvl3pPr>
              <a:lvl4pPr indent="-228600" marL="1600200">
                <a:defRPr sz="1300">
                  <a:solidFill>
                    <a:schemeClr val="tx1"/>
                  </a:solidFill>
                  <a:latin charset="0" panose="020b0604020202020204" pitchFamily="34" typeface="Arial"/>
                  <a:ea charset="-122" pitchFamily="34" typeface="微软雅黑"/>
                </a:defRPr>
              </a:lvl4pPr>
              <a:lvl5pPr indent="-228600" marL="2057400">
                <a:defRPr sz="1300">
                  <a:solidFill>
                    <a:schemeClr val="tx1"/>
                  </a:solidFill>
                  <a:latin charset="0" panose="020b0604020202020204" pitchFamily="34" typeface="Arial"/>
                  <a:ea charset="-122" pitchFamily="34" typeface="微软雅黑"/>
                </a:defRPr>
              </a:lvl5pPr>
              <a:lvl6pPr defTabSz="684213" eaLnBrk="0" fontAlgn="base" hangingPunct="0" indent="-228600" marL="2514600">
                <a:spcBef>
                  <a:spcPct val="0"/>
                </a:spcBef>
                <a:spcAft>
                  <a:spcPct val="0"/>
                </a:spcAft>
                <a:defRPr sz="1300">
                  <a:solidFill>
                    <a:schemeClr val="tx1"/>
                  </a:solidFill>
                  <a:latin charset="0" panose="020b0604020202020204" pitchFamily="34" typeface="Arial"/>
                  <a:ea charset="-122" pitchFamily="34" typeface="微软雅黑"/>
                </a:defRPr>
              </a:lvl6pPr>
              <a:lvl7pPr defTabSz="684213" eaLnBrk="0" fontAlgn="base" hangingPunct="0" indent="-228600" marL="2971800">
                <a:spcBef>
                  <a:spcPct val="0"/>
                </a:spcBef>
                <a:spcAft>
                  <a:spcPct val="0"/>
                </a:spcAft>
                <a:defRPr sz="1300">
                  <a:solidFill>
                    <a:schemeClr val="tx1"/>
                  </a:solidFill>
                  <a:latin charset="0" panose="020b0604020202020204" pitchFamily="34" typeface="Arial"/>
                  <a:ea charset="-122" pitchFamily="34" typeface="微软雅黑"/>
                </a:defRPr>
              </a:lvl7pPr>
              <a:lvl8pPr defTabSz="684213" eaLnBrk="0" fontAlgn="base" hangingPunct="0" indent="-228600" marL="3429000">
                <a:spcBef>
                  <a:spcPct val="0"/>
                </a:spcBef>
                <a:spcAft>
                  <a:spcPct val="0"/>
                </a:spcAft>
                <a:defRPr sz="1300">
                  <a:solidFill>
                    <a:schemeClr val="tx1"/>
                  </a:solidFill>
                  <a:latin charset="0" panose="020b0604020202020204" pitchFamily="34" typeface="Arial"/>
                  <a:ea charset="-122" pitchFamily="34" typeface="微软雅黑"/>
                </a:defRPr>
              </a:lvl8pPr>
              <a:lvl9pPr defTabSz="684213" eaLnBrk="0" fontAlgn="base" hangingPunct="0" indent="-228600" marL="3886200">
                <a:spcBef>
                  <a:spcPct val="0"/>
                </a:spcBef>
                <a:spcAft>
                  <a:spcPct val="0"/>
                </a:spcAft>
                <a:defRPr sz="1300">
                  <a:solidFill>
                    <a:schemeClr val="tx1"/>
                  </a:solidFill>
                  <a:latin charset="0" panose="020b0604020202020204" pitchFamily="34" typeface="Arial"/>
                  <a:ea charset="-122" pitchFamily="34" typeface="微软雅黑"/>
                </a:defRPr>
              </a:lvl9pPr>
            </a:lstStyle>
            <a:p>
              <a:pPr eaLnBrk="1" hangingPunct="1"/>
              <a:r>
                <a:rPr altLang="zh-CN" lang="en-US" sz="2800">
                  <a:solidFill>
                    <a:schemeClr val="bg1"/>
                  </a:solidFill>
                  <a:cs charset="0" panose="020b0604020202020204" pitchFamily="34" typeface="Arial"/>
                </a:rPr>
                <a:t>2</a:t>
              </a:r>
            </a:p>
          </p:txBody>
        </p:sp>
      </p:grpSp>
    </p:spTree>
  </p:cSld>
  <p:clrMapOvr>
    <a:masterClrMapping/>
  </p:clrMapOvr>
  <p:transition spd="slow">
    <p:fade/>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10" presetSubtype="0">
                                  <p:stCondLst>
                                    <p:cond delay="0"/>
                                  </p:stCondLst>
                                  <p:childTnLst>
                                    <p:set>
                                      <p:cBhvr>
                                        <p:cTn dur="1" fill="hold" id="6">
                                          <p:stCondLst>
                                            <p:cond delay="0"/>
                                          </p:stCondLst>
                                        </p:cTn>
                                        <p:tgtEl>
                                          <p:spTgt spid="396"/>
                                        </p:tgtEl>
                                        <p:attrNameLst>
                                          <p:attrName>style.visibility</p:attrName>
                                        </p:attrNameLst>
                                      </p:cBhvr>
                                      <p:to>
                                        <p:strVal val="visible"/>
                                      </p:to>
                                    </p:set>
                                    <p:animEffect filter="fade" transition="in">
                                      <p:cBhvr>
                                        <p:cTn dur="600" id="7"/>
                                        <p:tgtEl>
                                          <p:spTgt spid="396"/>
                                        </p:tgtEl>
                                      </p:cBhvr>
                                    </p:animEffect>
                                  </p:childTnLst>
                                </p:cTn>
                              </p:par>
                              <p:par>
                                <p:cTn decel="100000" fill="hold" id="8" nodeType="withEffect" presetClass="path" presetID="35" presetSubtype="0">
                                  <p:stCondLst>
                                    <p:cond delay="0"/>
                                  </p:stCondLst>
                                  <p:childTnLst>
                                    <p:animMotion origin="layout" path="M -0.05552 0.00023 L -3.51034E-06 0.00023" pathEditMode="relative" ptsTypes="AA" rAng="0">
                                      <p:cBhvr>
                                        <p:cTn dur="800" fill="hold" id="9"/>
                                        <p:tgtEl>
                                          <p:spTgt spid="396"/>
                                        </p:tgtEl>
                                        <p:attrNameLst>
                                          <p:attrName>ppt_x</p:attrName>
                                          <p:attrName>ppt_y</p:attrName>
                                        </p:attrNameLst>
                                      </p:cBhvr>
                                      <p:rCtr x="2770" y="0"/>
                                    </p:animMotion>
                                  </p:childTnLst>
                                </p:cTn>
                              </p:par>
                            </p:childTnLst>
                          </p:cTn>
                        </p:par>
                        <p:par>
                          <p:cTn fill="hold" id="10" nodeType="afterGroup">
                            <p:stCondLst>
                              <p:cond delay="800"/>
                            </p:stCondLst>
                            <p:childTnLst>
                              <p:par>
                                <p:cTn fill="hold" id="11" nodeType="afterEffect" presetClass="entr" presetID="10" presetSubtype="0">
                                  <p:stCondLst>
                                    <p:cond delay="0"/>
                                  </p:stCondLst>
                                  <p:childTnLst>
                                    <p:set>
                                      <p:cBhvr>
                                        <p:cTn dur="1" fill="hold" id="12">
                                          <p:stCondLst>
                                            <p:cond delay="0"/>
                                          </p:stCondLst>
                                        </p:cTn>
                                        <p:tgtEl>
                                          <p:spTgt spid="393"/>
                                        </p:tgtEl>
                                        <p:attrNameLst>
                                          <p:attrName>style.visibility</p:attrName>
                                        </p:attrNameLst>
                                      </p:cBhvr>
                                      <p:to>
                                        <p:strVal val="visible"/>
                                      </p:to>
                                    </p:set>
                                    <p:animEffect filter="fade" transition="in">
                                      <p:cBhvr>
                                        <p:cTn dur="600" id="13"/>
                                        <p:tgtEl>
                                          <p:spTgt spid="393"/>
                                        </p:tgtEl>
                                      </p:cBhvr>
                                    </p:animEffect>
                                  </p:childTnLst>
                                </p:cTn>
                              </p:par>
                              <p:par>
                                <p:cTn decel="100000" fill="hold" id="14" nodeType="withEffect" presetClass="path" presetID="35" presetSubtype="0">
                                  <p:stCondLst>
                                    <p:cond delay="0"/>
                                  </p:stCondLst>
                                  <p:childTnLst>
                                    <p:animMotion origin="layout" path="M -0.05552 0.00023 L -3.51034E-06 0.00023" pathEditMode="relative" ptsTypes="AA" rAng="0">
                                      <p:cBhvr>
                                        <p:cTn dur="800" fill="hold" id="15"/>
                                        <p:tgtEl>
                                          <p:spTgt spid="393"/>
                                        </p:tgtEl>
                                        <p:attrNameLst>
                                          <p:attrName>ppt_x</p:attrName>
                                          <p:attrName>ppt_y</p:attrName>
                                        </p:attrNameLst>
                                      </p:cBhvr>
                                      <p:rCtr x="2770" y="0"/>
                                    </p:animMotion>
                                  </p:childTnLst>
                                </p:cTn>
                              </p:par>
                              <p:par>
                                <p:cTn fill="hold" id="16" nodeType="withEffect" presetClass="entr" presetID="22" presetSubtype="8">
                                  <p:stCondLst>
                                    <p:cond delay="750"/>
                                  </p:stCondLst>
                                  <p:childTnLst>
                                    <p:set>
                                      <p:cBhvr>
                                        <p:cTn dur="1" fill="hold" id="17">
                                          <p:stCondLst>
                                            <p:cond delay="0"/>
                                          </p:stCondLst>
                                        </p:cTn>
                                        <p:tgtEl>
                                          <p:spTgt spid="390"/>
                                        </p:tgtEl>
                                        <p:attrNameLst>
                                          <p:attrName>style.visibility</p:attrName>
                                        </p:attrNameLst>
                                      </p:cBhvr>
                                      <p:to>
                                        <p:strVal val="visible"/>
                                      </p:to>
                                    </p:set>
                                    <p:animEffect filter="wipe(left)" transition="in">
                                      <p:cBhvr>
                                        <p:cTn dur="750" id="18"/>
                                        <p:tgtEl>
                                          <p:spTgt spid="390"/>
                                        </p:tgtEl>
                                      </p:cBhvr>
                                    </p:animEffect>
                                  </p:childTnLst>
                                </p:cTn>
                              </p:par>
                            </p:childTnLst>
                          </p:cTn>
                        </p:par>
                      </p:childTnLst>
                    </p:cTn>
                  </p:par>
                  <p:par>
                    <p:cTn fill="hold" id="19" nodeType="clickPar">
                      <p:stCondLst>
                        <p:cond delay="indefinite"/>
                        <p:cond delay="0" evt="onBegin">
                          <p:tn val="18"/>
                        </p:cond>
                      </p:stCondLst>
                      <p:childTnLst>
                        <p:par>
                          <p:cTn fill="hold" id="20" nodeType="afterGroup">
                            <p:stCondLst>
                              <p:cond delay="0"/>
                            </p:stCondLst>
                            <p:childTnLst>
                              <p:par>
                                <p:cTn fill="hold" id="21" nodeType="clickEffect" presetClass="entr" presetID="22" presetSubtype="4">
                                  <p:stCondLst>
                                    <p:cond delay="0"/>
                                  </p:stCondLst>
                                  <p:childTnLst>
                                    <p:set>
                                      <p:cBhvr>
                                        <p:cTn dur="1" fill="hold" id="22">
                                          <p:stCondLst>
                                            <p:cond delay="0"/>
                                          </p:stCondLst>
                                        </p:cTn>
                                        <p:tgtEl>
                                          <p:spTgt spid="375"/>
                                        </p:tgtEl>
                                        <p:attrNameLst>
                                          <p:attrName>style.visibility</p:attrName>
                                        </p:attrNameLst>
                                      </p:cBhvr>
                                      <p:to>
                                        <p:strVal val="visible"/>
                                      </p:to>
                                    </p:set>
                                    <p:animEffect filter="wipe(down)" transition="in">
                                      <p:cBhvr>
                                        <p:cTn dur="500" id="23"/>
                                        <p:tgtEl>
                                          <p:spTgt spid="375"/>
                                        </p:tgtEl>
                                      </p:cBhvr>
                                    </p:animEffect>
                                  </p:childTnLst>
                                </p:cTn>
                              </p:par>
                              <p:par>
                                <p:cTn fill="hold" id="24" nodeType="withEffect" presetClass="entr" presetID="22" presetSubtype="4">
                                  <p:stCondLst>
                                    <p:cond delay="0"/>
                                  </p:stCondLst>
                                  <p:childTnLst>
                                    <p:set>
                                      <p:cBhvr>
                                        <p:cTn dur="1" fill="hold" id="25">
                                          <p:stCondLst>
                                            <p:cond delay="0"/>
                                          </p:stCondLst>
                                        </p:cTn>
                                        <p:tgtEl>
                                          <p:spTgt spid="387"/>
                                        </p:tgtEl>
                                        <p:attrNameLst>
                                          <p:attrName>style.visibility</p:attrName>
                                        </p:attrNameLst>
                                      </p:cBhvr>
                                      <p:to>
                                        <p:strVal val="visible"/>
                                      </p:to>
                                    </p:set>
                                    <p:animEffect filter="wipe(down)" transition="in">
                                      <p:cBhvr>
                                        <p:cTn dur="500" id="26"/>
                                        <p:tgtEl>
                                          <p:spTgt spid="387"/>
                                        </p:tgtEl>
                                      </p:cBhvr>
                                    </p:animEffect>
                                  </p:childTnLst>
                                </p:cTn>
                              </p:par>
                              <p:par>
                                <p:cTn fill="hold" id="27" nodeType="withEffect" presetClass="entr" presetID="22" presetSubtype="4">
                                  <p:stCondLst>
                                    <p:cond delay="0"/>
                                  </p:stCondLst>
                                  <p:childTnLst>
                                    <p:set>
                                      <p:cBhvr>
                                        <p:cTn dur="1" fill="hold" id="28">
                                          <p:stCondLst>
                                            <p:cond delay="0"/>
                                          </p:stCondLst>
                                        </p:cTn>
                                        <p:tgtEl>
                                          <p:spTgt spid="340"/>
                                        </p:tgtEl>
                                        <p:attrNameLst>
                                          <p:attrName>style.visibility</p:attrName>
                                        </p:attrNameLst>
                                      </p:cBhvr>
                                      <p:to>
                                        <p:strVal val="visible"/>
                                      </p:to>
                                    </p:set>
                                    <p:animEffect filter="wipe(down)" transition="in">
                                      <p:cBhvr>
                                        <p:cTn dur="500" id="29"/>
                                        <p:tgtEl>
                                          <p:spTgt spid="340"/>
                                        </p:tgtEl>
                                      </p:cBhvr>
                                    </p:animEffect>
                                  </p:childTnLst>
                                </p:cTn>
                              </p:par>
                              <p:par>
                                <p:cTn fill="hold" id="30" nodeType="withEffect" presetClass="entr" presetID="22" presetSubtype="4">
                                  <p:stCondLst>
                                    <p:cond delay="0"/>
                                  </p:stCondLst>
                                  <p:childTnLst>
                                    <p:set>
                                      <p:cBhvr>
                                        <p:cTn dur="1" fill="hold" id="31">
                                          <p:stCondLst>
                                            <p:cond delay="0"/>
                                          </p:stCondLst>
                                        </p:cTn>
                                        <p:tgtEl>
                                          <p:spTgt spid="357"/>
                                        </p:tgtEl>
                                        <p:attrNameLst>
                                          <p:attrName>style.visibility</p:attrName>
                                        </p:attrNameLst>
                                      </p:cBhvr>
                                      <p:to>
                                        <p:strVal val="visible"/>
                                      </p:to>
                                    </p:set>
                                    <p:animEffect filter="wipe(down)" transition="in">
                                      <p:cBhvr>
                                        <p:cTn dur="500" id="32"/>
                                        <p:tgtEl>
                                          <p:spTgt spid="357"/>
                                        </p:tgtEl>
                                      </p:cBhvr>
                                    </p:animEffect>
                                  </p:childTnLst>
                                </p:cTn>
                              </p:par>
                              <p:par>
                                <p:cTn fill="hold" id="33" nodeType="withEffect" presetClass="entr" presetID="22" presetSubtype="4">
                                  <p:stCondLst>
                                    <p:cond delay="0"/>
                                  </p:stCondLst>
                                  <p:childTnLst>
                                    <p:set>
                                      <p:cBhvr>
                                        <p:cTn dur="1" fill="hold" id="34">
                                          <p:stCondLst>
                                            <p:cond delay="0"/>
                                          </p:stCondLst>
                                        </p:cTn>
                                        <p:tgtEl>
                                          <p:spTgt spid="337"/>
                                        </p:tgtEl>
                                        <p:attrNameLst>
                                          <p:attrName>style.visibility</p:attrName>
                                        </p:attrNameLst>
                                      </p:cBhvr>
                                      <p:to>
                                        <p:strVal val="visible"/>
                                      </p:to>
                                    </p:set>
                                    <p:animEffect filter="wipe(down)" transition="in">
                                      <p:cBhvr>
                                        <p:cTn dur="500" id="35"/>
                                        <p:tgtEl>
                                          <p:spTgt spid="337"/>
                                        </p:tgtEl>
                                      </p:cBhvr>
                                    </p:animEffect>
                                  </p:childTnLst>
                                </p:cTn>
                              </p:par>
                              <p:par>
                                <p:cTn fill="hold" id="36" nodeType="withEffect" presetClass="entr" presetID="22" presetSubtype="4">
                                  <p:stCondLst>
                                    <p:cond delay="0"/>
                                  </p:stCondLst>
                                  <p:childTnLst>
                                    <p:set>
                                      <p:cBhvr>
                                        <p:cTn dur="1" fill="hold" id="37">
                                          <p:stCondLst>
                                            <p:cond delay="0"/>
                                          </p:stCondLst>
                                        </p:cTn>
                                        <p:tgtEl>
                                          <p:spTgt spid="372"/>
                                        </p:tgtEl>
                                        <p:attrNameLst>
                                          <p:attrName>style.visibility</p:attrName>
                                        </p:attrNameLst>
                                      </p:cBhvr>
                                      <p:to>
                                        <p:strVal val="visible"/>
                                      </p:to>
                                    </p:set>
                                    <p:animEffect filter="wipe(down)" transition="in">
                                      <p:cBhvr>
                                        <p:cTn dur="500" id="38"/>
                                        <p:tgtEl>
                                          <p:spTgt spid="372"/>
                                        </p:tgtEl>
                                      </p:cBhvr>
                                    </p:animEffect>
                                  </p:childTnLst>
                                </p:cTn>
                              </p:par>
                              <p:par>
                                <p:cTn fill="hold" id="39" nodeType="withEffect" presetClass="entr" presetID="22" presetSubtype="4">
                                  <p:stCondLst>
                                    <p:cond delay="0"/>
                                  </p:stCondLst>
                                  <p:childTnLst>
                                    <p:set>
                                      <p:cBhvr>
                                        <p:cTn dur="1" fill="hold" id="40">
                                          <p:stCondLst>
                                            <p:cond delay="0"/>
                                          </p:stCondLst>
                                        </p:cTn>
                                        <p:tgtEl>
                                          <p:spTgt spid="369"/>
                                        </p:tgtEl>
                                        <p:attrNameLst>
                                          <p:attrName>style.visibility</p:attrName>
                                        </p:attrNameLst>
                                      </p:cBhvr>
                                      <p:to>
                                        <p:strVal val="visible"/>
                                      </p:to>
                                    </p:set>
                                    <p:animEffect filter="wipe(down)" transition="in">
                                      <p:cBhvr>
                                        <p:cTn dur="500" id="41"/>
                                        <p:tgtEl>
                                          <p:spTgt spid="369"/>
                                        </p:tgtEl>
                                      </p:cBhvr>
                                    </p:animEffect>
                                  </p:childTnLst>
                                </p:cTn>
                              </p:par>
                              <p:par>
                                <p:cTn fill="hold" id="42" nodeType="withEffect" presetClass="entr" presetID="22" presetSubtype="4">
                                  <p:stCondLst>
                                    <p:cond delay="0"/>
                                  </p:stCondLst>
                                  <p:childTnLst>
                                    <p:set>
                                      <p:cBhvr>
                                        <p:cTn dur="1" fill="hold" id="43">
                                          <p:stCondLst>
                                            <p:cond delay="0"/>
                                          </p:stCondLst>
                                        </p:cTn>
                                        <p:tgtEl>
                                          <p:spTgt spid="352"/>
                                        </p:tgtEl>
                                        <p:attrNameLst>
                                          <p:attrName>style.visibility</p:attrName>
                                        </p:attrNameLst>
                                      </p:cBhvr>
                                      <p:to>
                                        <p:strVal val="visible"/>
                                      </p:to>
                                    </p:set>
                                    <p:animEffect filter="wipe(down)" transition="in">
                                      <p:cBhvr>
                                        <p:cTn dur="500" id="44"/>
                                        <p:tgtEl>
                                          <p:spTgt spid="352"/>
                                        </p:tgtEl>
                                      </p:cBhvr>
                                    </p:animEffect>
                                  </p:childTnLst>
                                </p:cTn>
                              </p:par>
                              <p:par>
                                <p:cTn fill="hold" id="45" nodeType="withEffect" presetClass="entr" presetID="22" presetSubtype="4">
                                  <p:stCondLst>
                                    <p:cond delay="0"/>
                                  </p:stCondLst>
                                  <p:childTnLst>
                                    <p:set>
                                      <p:cBhvr>
                                        <p:cTn dur="1" fill="hold" id="46">
                                          <p:stCondLst>
                                            <p:cond delay="0"/>
                                          </p:stCondLst>
                                        </p:cTn>
                                        <p:tgtEl>
                                          <p:spTgt spid="363"/>
                                        </p:tgtEl>
                                        <p:attrNameLst>
                                          <p:attrName>style.visibility</p:attrName>
                                        </p:attrNameLst>
                                      </p:cBhvr>
                                      <p:to>
                                        <p:strVal val="visible"/>
                                      </p:to>
                                    </p:set>
                                    <p:animEffect filter="wipe(down)" transition="in">
                                      <p:cBhvr>
                                        <p:cTn dur="500" id="47"/>
                                        <p:tgtEl>
                                          <p:spTgt spid="363"/>
                                        </p:tgtEl>
                                      </p:cBhvr>
                                    </p:animEffect>
                                  </p:childTnLst>
                                </p:cTn>
                              </p:par>
                              <p:par>
                                <p:cTn fill="hold" id="48" nodeType="withEffect" presetClass="entr" presetID="22" presetSubtype="4">
                                  <p:stCondLst>
                                    <p:cond delay="0"/>
                                  </p:stCondLst>
                                  <p:childTnLst>
                                    <p:set>
                                      <p:cBhvr>
                                        <p:cTn dur="1" fill="hold" id="49">
                                          <p:stCondLst>
                                            <p:cond delay="0"/>
                                          </p:stCondLst>
                                        </p:cTn>
                                        <p:tgtEl>
                                          <p:spTgt spid="360"/>
                                        </p:tgtEl>
                                        <p:attrNameLst>
                                          <p:attrName>style.visibility</p:attrName>
                                        </p:attrNameLst>
                                      </p:cBhvr>
                                      <p:to>
                                        <p:strVal val="visible"/>
                                      </p:to>
                                    </p:set>
                                    <p:animEffect filter="wipe(down)" transition="in">
                                      <p:cBhvr>
                                        <p:cTn dur="500" id="50"/>
                                        <p:tgtEl>
                                          <p:spTgt spid="360"/>
                                        </p:tgtEl>
                                      </p:cBhvr>
                                    </p:animEffect>
                                  </p:childTnLst>
                                </p:cTn>
                              </p:par>
                              <p:par>
                                <p:cTn fill="hold" id="51" nodeType="withEffect" presetClass="entr" presetID="22" presetSubtype="4">
                                  <p:stCondLst>
                                    <p:cond delay="0"/>
                                  </p:stCondLst>
                                  <p:childTnLst>
                                    <p:set>
                                      <p:cBhvr>
                                        <p:cTn dur="1" fill="hold" id="52">
                                          <p:stCondLst>
                                            <p:cond delay="0"/>
                                          </p:stCondLst>
                                        </p:cTn>
                                        <p:tgtEl>
                                          <p:spTgt spid="349"/>
                                        </p:tgtEl>
                                        <p:attrNameLst>
                                          <p:attrName>style.visibility</p:attrName>
                                        </p:attrNameLst>
                                      </p:cBhvr>
                                      <p:to>
                                        <p:strVal val="visible"/>
                                      </p:to>
                                    </p:set>
                                    <p:animEffect filter="wipe(down)" transition="in">
                                      <p:cBhvr>
                                        <p:cTn dur="500" id="53"/>
                                        <p:tgtEl>
                                          <p:spTgt spid="349"/>
                                        </p:tgtEl>
                                      </p:cBhvr>
                                    </p:animEffect>
                                  </p:childTnLst>
                                </p:cTn>
                              </p:par>
                              <p:par>
                                <p:cTn fill="hold" id="54" nodeType="withEffect" presetClass="entr" presetID="22" presetSubtype="4">
                                  <p:stCondLst>
                                    <p:cond delay="0"/>
                                  </p:stCondLst>
                                  <p:childTnLst>
                                    <p:set>
                                      <p:cBhvr>
                                        <p:cTn dur="1" fill="hold" id="55">
                                          <p:stCondLst>
                                            <p:cond delay="0"/>
                                          </p:stCondLst>
                                        </p:cTn>
                                        <p:tgtEl>
                                          <p:spTgt spid="366"/>
                                        </p:tgtEl>
                                        <p:attrNameLst>
                                          <p:attrName>style.visibility</p:attrName>
                                        </p:attrNameLst>
                                      </p:cBhvr>
                                      <p:to>
                                        <p:strVal val="visible"/>
                                      </p:to>
                                    </p:set>
                                    <p:animEffect filter="wipe(down)" transition="in">
                                      <p:cBhvr>
                                        <p:cTn dur="500" id="56"/>
                                        <p:tgtEl>
                                          <p:spTgt spid="366"/>
                                        </p:tgtEl>
                                      </p:cBhvr>
                                    </p:animEffect>
                                  </p:childTnLst>
                                </p:cTn>
                              </p:par>
                              <p:par>
                                <p:cTn fill="hold" id="57" nodeType="withEffect" presetClass="entr" presetID="22" presetSubtype="4">
                                  <p:stCondLst>
                                    <p:cond delay="0"/>
                                  </p:stCondLst>
                                  <p:childTnLst>
                                    <p:set>
                                      <p:cBhvr>
                                        <p:cTn dur="1" fill="hold" id="58">
                                          <p:stCondLst>
                                            <p:cond delay="0"/>
                                          </p:stCondLst>
                                        </p:cTn>
                                        <p:tgtEl>
                                          <p:spTgt spid="378"/>
                                        </p:tgtEl>
                                        <p:attrNameLst>
                                          <p:attrName>style.visibility</p:attrName>
                                        </p:attrNameLst>
                                      </p:cBhvr>
                                      <p:to>
                                        <p:strVal val="visible"/>
                                      </p:to>
                                    </p:set>
                                    <p:animEffect filter="wipe(down)" transition="in">
                                      <p:cBhvr>
                                        <p:cTn dur="500" id="59"/>
                                        <p:tgtEl>
                                          <p:spTgt spid="378"/>
                                        </p:tgtEl>
                                      </p:cBhvr>
                                    </p:animEffect>
                                  </p:childTnLst>
                                </p:cTn>
                              </p:par>
                              <p:par>
                                <p:cTn fill="hold" id="60" nodeType="withEffect" presetClass="entr" presetID="22" presetSubtype="4">
                                  <p:stCondLst>
                                    <p:cond delay="0"/>
                                  </p:stCondLst>
                                  <p:childTnLst>
                                    <p:set>
                                      <p:cBhvr>
                                        <p:cTn dur="1" fill="hold" id="61">
                                          <p:stCondLst>
                                            <p:cond delay="0"/>
                                          </p:stCondLst>
                                        </p:cTn>
                                        <p:tgtEl>
                                          <p:spTgt spid="381"/>
                                        </p:tgtEl>
                                        <p:attrNameLst>
                                          <p:attrName>style.visibility</p:attrName>
                                        </p:attrNameLst>
                                      </p:cBhvr>
                                      <p:to>
                                        <p:strVal val="visible"/>
                                      </p:to>
                                    </p:set>
                                    <p:animEffect filter="wipe(down)" transition="in">
                                      <p:cBhvr>
                                        <p:cTn dur="500" id="62"/>
                                        <p:tgtEl>
                                          <p:spTgt spid="381"/>
                                        </p:tgtEl>
                                      </p:cBhvr>
                                    </p:animEffect>
                                  </p:childTnLst>
                                </p:cTn>
                              </p:par>
                              <p:par>
                                <p:cTn fill="hold" id="63" nodeType="withEffect" presetClass="entr" presetID="22" presetSubtype="4">
                                  <p:stCondLst>
                                    <p:cond delay="0"/>
                                  </p:stCondLst>
                                  <p:childTnLst>
                                    <p:set>
                                      <p:cBhvr>
                                        <p:cTn dur="1" fill="hold" id="64">
                                          <p:stCondLst>
                                            <p:cond delay="0"/>
                                          </p:stCondLst>
                                        </p:cTn>
                                        <p:tgtEl>
                                          <p:spTgt spid="346"/>
                                        </p:tgtEl>
                                        <p:attrNameLst>
                                          <p:attrName>style.visibility</p:attrName>
                                        </p:attrNameLst>
                                      </p:cBhvr>
                                      <p:to>
                                        <p:strVal val="visible"/>
                                      </p:to>
                                    </p:set>
                                    <p:animEffect filter="wipe(down)" transition="in">
                                      <p:cBhvr>
                                        <p:cTn dur="500" id="65"/>
                                        <p:tgtEl>
                                          <p:spTgt spid="346"/>
                                        </p:tgtEl>
                                      </p:cBhvr>
                                    </p:animEffect>
                                  </p:childTnLst>
                                </p:cTn>
                              </p:par>
                              <p:par>
                                <p:cTn fill="hold" id="66" nodeType="withEffect" presetClass="entr" presetID="22" presetSubtype="4">
                                  <p:stCondLst>
                                    <p:cond delay="0"/>
                                  </p:stCondLst>
                                  <p:childTnLst>
                                    <p:set>
                                      <p:cBhvr>
                                        <p:cTn dur="1" fill="hold" id="67">
                                          <p:stCondLst>
                                            <p:cond delay="0"/>
                                          </p:stCondLst>
                                        </p:cTn>
                                        <p:tgtEl>
                                          <p:spTgt spid="343"/>
                                        </p:tgtEl>
                                        <p:attrNameLst>
                                          <p:attrName>style.visibility</p:attrName>
                                        </p:attrNameLst>
                                      </p:cBhvr>
                                      <p:to>
                                        <p:strVal val="visible"/>
                                      </p:to>
                                    </p:set>
                                    <p:animEffect filter="wipe(down)" transition="in">
                                      <p:cBhvr>
                                        <p:cTn dur="500" id="68"/>
                                        <p:tgtEl>
                                          <p:spTgt spid="343"/>
                                        </p:tgtEl>
                                      </p:cBhvr>
                                    </p:animEffect>
                                  </p:childTnLst>
                                </p:cTn>
                              </p:par>
                              <p:par>
                                <p:cTn fill="hold" id="69" nodeType="withEffect" presetClass="entr" presetID="22" presetSubtype="4">
                                  <p:stCondLst>
                                    <p:cond delay="0"/>
                                  </p:stCondLst>
                                  <p:childTnLst>
                                    <p:set>
                                      <p:cBhvr>
                                        <p:cTn dur="1" fill="hold" id="70">
                                          <p:stCondLst>
                                            <p:cond delay="0"/>
                                          </p:stCondLst>
                                        </p:cTn>
                                        <p:tgtEl>
                                          <p:spTgt spid="384"/>
                                        </p:tgtEl>
                                        <p:attrNameLst>
                                          <p:attrName>style.visibility</p:attrName>
                                        </p:attrNameLst>
                                      </p:cBhvr>
                                      <p:to>
                                        <p:strVal val="visible"/>
                                      </p:to>
                                    </p:set>
                                    <p:animEffect filter="wipe(down)" transition="in">
                                      <p:cBhvr>
                                        <p:cTn dur="500" id="71"/>
                                        <p:tgtEl>
                                          <p:spTgt spid="384"/>
                                        </p:tgtEl>
                                      </p:cBhvr>
                                    </p:animEffect>
                                  </p:childTnLst>
                                </p:cTn>
                              </p:par>
                            </p:childTnLst>
                          </p:cTn>
                        </p:par>
                      </p:childTnLst>
                    </p:cTn>
                  </p:par>
                  <p:par>
                    <p:cTn fill="hold" id="72" nodeType="clickPar">
                      <p:stCondLst>
                        <p:cond delay="indefinite"/>
                        <p:cond delay="0" evt="onBegin">
                          <p:tn val="71"/>
                        </p:cond>
                      </p:stCondLst>
                      <p:childTnLst>
                        <p:par>
                          <p:cTn fill="hold" id="73" nodeType="afterGroup">
                            <p:stCondLst>
                              <p:cond delay="0"/>
                            </p:stCondLst>
                            <p:childTnLst>
                              <p:par>
                                <p:cTn fill="hold" id="74" nodeType="clickEffect" presetClass="entr" presetID="16" presetSubtype="37">
                                  <p:stCondLst>
                                    <p:cond delay="0"/>
                                  </p:stCondLst>
                                  <p:childTnLst>
                                    <p:set>
                                      <p:cBhvr>
                                        <p:cTn dur="1" fill="hold" id="75">
                                          <p:stCondLst>
                                            <p:cond delay="0"/>
                                          </p:stCondLst>
                                        </p:cTn>
                                        <p:tgtEl>
                                          <p:spTgt spid="323"/>
                                        </p:tgtEl>
                                        <p:attrNameLst>
                                          <p:attrName>style.visibility</p:attrName>
                                        </p:attrNameLst>
                                      </p:cBhvr>
                                      <p:to>
                                        <p:strVal val="visible"/>
                                      </p:to>
                                    </p:set>
                                    <p:animEffect filter="barn(outVertical)" transition="in">
                                      <p:cBhvr>
                                        <p:cTn dur="750" id="76"/>
                                        <p:tgtEl>
                                          <p:spTgt spid="323"/>
                                        </p:tgtEl>
                                      </p:cBhvr>
                                    </p:animEffect>
                                  </p:childTnLst>
                                </p:cTn>
                              </p:par>
                              <p:par>
                                <p:cTn fill="hold" id="77" nodeType="withEffect" presetClass="entr" presetID="16" presetSubtype="37">
                                  <p:stCondLst>
                                    <p:cond delay="0"/>
                                  </p:stCondLst>
                                  <p:childTnLst>
                                    <p:set>
                                      <p:cBhvr>
                                        <p:cTn dur="1" fill="hold" id="78">
                                          <p:stCondLst>
                                            <p:cond delay="0"/>
                                          </p:stCondLst>
                                        </p:cTn>
                                        <p:tgtEl>
                                          <p:spTgt spid="324"/>
                                        </p:tgtEl>
                                        <p:attrNameLst>
                                          <p:attrName>style.visibility</p:attrName>
                                        </p:attrNameLst>
                                      </p:cBhvr>
                                      <p:to>
                                        <p:strVal val="visible"/>
                                      </p:to>
                                    </p:set>
                                    <p:animEffect filter="barn(outVertical)" transition="in">
                                      <p:cBhvr>
                                        <p:cTn dur="750" id="79"/>
                                        <p:tgtEl>
                                          <p:spTgt spid="324"/>
                                        </p:tgtEl>
                                      </p:cBhvr>
                                    </p:animEffect>
                                  </p:childTnLst>
                                </p:cTn>
                              </p:par>
                              <p:par>
                                <p:cTn fill="hold" id="80" nodeType="withEffect" presetClass="entr" presetID="16" presetSubtype="37">
                                  <p:stCondLst>
                                    <p:cond delay="0"/>
                                  </p:stCondLst>
                                  <p:childTnLst>
                                    <p:set>
                                      <p:cBhvr>
                                        <p:cTn dur="1" fill="hold" id="81">
                                          <p:stCondLst>
                                            <p:cond delay="0"/>
                                          </p:stCondLst>
                                        </p:cTn>
                                        <p:tgtEl>
                                          <p:spTgt spid="325"/>
                                        </p:tgtEl>
                                        <p:attrNameLst>
                                          <p:attrName>style.visibility</p:attrName>
                                        </p:attrNameLst>
                                      </p:cBhvr>
                                      <p:to>
                                        <p:strVal val="visible"/>
                                      </p:to>
                                    </p:set>
                                    <p:animEffect filter="barn(outVertical)" transition="in">
                                      <p:cBhvr>
                                        <p:cTn dur="750" id="82"/>
                                        <p:tgtEl>
                                          <p:spTgt spid="325"/>
                                        </p:tgtEl>
                                      </p:cBhvr>
                                    </p:animEffect>
                                  </p:childTnLst>
                                </p:cTn>
                              </p:par>
                              <p:par>
                                <p:cTn fill="hold" id="83" nodeType="withEffect" presetClass="entr" presetID="16" presetSubtype="37">
                                  <p:stCondLst>
                                    <p:cond delay="0"/>
                                  </p:stCondLst>
                                  <p:childTnLst>
                                    <p:set>
                                      <p:cBhvr>
                                        <p:cTn dur="1" fill="hold" id="84">
                                          <p:stCondLst>
                                            <p:cond delay="0"/>
                                          </p:stCondLst>
                                        </p:cTn>
                                        <p:tgtEl>
                                          <p:spTgt spid="329"/>
                                        </p:tgtEl>
                                        <p:attrNameLst>
                                          <p:attrName>style.visibility</p:attrName>
                                        </p:attrNameLst>
                                      </p:cBhvr>
                                      <p:to>
                                        <p:strVal val="visible"/>
                                      </p:to>
                                    </p:set>
                                    <p:animEffect filter="barn(outVertical)" transition="in">
                                      <p:cBhvr>
                                        <p:cTn dur="750" id="85"/>
                                        <p:tgtEl>
                                          <p:spTgt spid="329"/>
                                        </p:tgtEl>
                                      </p:cBhvr>
                                    </p:animEffect>
                                  </p:childTnLst>
                                </p:cTn>
                              </p:par>
                              <p:par>
                                <p:cTn fill="hold" id="86" nodeType="withEffect" presetClass="entr" presetID="16" presetSubtype="37">
                                  <p:stCondLst>
                                    <p:cond delay="0"/>
                                  </p:stCondLst>
                                  <p:childTnLst>
                                    <p:set>
                                      <p:cBhvr>
                                        <p:cTn dur="1" fill="hold" id="87">
                                          <p:stCondLst>
                                            <p:cond delay="0"/>
                                          </p:stCondLst>
                                        </p:cTn>
                                        <p:tgtEl>
                                          <p:spTgt spid="330"/>
                                        </p:tgtEl>
                                        <p:attrNameLst>
                                          <p:attrName>style.visibility</p:attrName>
                                        </p:attrNameLst>
                                      </p:cBhvr>
                                      <p:to>
                                        <p:strVal val="visible"/>
                                      </p:to>
                                    </p:set>
                                    <p:animEffect filter="barn(outVertical)" transition="in">
                                      <p:cBhvr>
                                        <p:cTn dur="750" id="88"/>
                                        <p:tgtEl>
                                          <p:spTgt spid="330"/>
                                        </p:tgtEl>
                                      </p:cBhvr>
                                    </p:animEffect>
                                  </p:childTnLst>
                                </p:cTn>
                              </p:par>
                              <p:par>
                                <p:cTn fill="hold" id="89" nodeType="withEffect" presetClass="entr" presetID="16" presetSubtype="37">
                                  <p:stCondLst>
                                    <p:cond delay="0"/>
                                  </p:stCondLst>
                                  <p:childTnLst>
                                    <p:set>
                                      <p:cBhvr>
                                        <p:cTn dur="1" fill="hold" id="90">
                                          <p:stCondLst>
                                            <p:cond delay="0"/>
                                          </p:stCondLst>
                                        </p:cTn>
                                        <p:tgtEl>
                                          <p:spTgt spid="331"/>
                                        </p:tgtEl>
                                        <p:attrNameLst>
                                          <p:attrName>style.visibility</p:attrName>
                                        </p:attrNameLst>
                                      </p:cBhvr>
                                      <p:to>
                                        <p:strVal val="visible"/>
                                      </p:to>
                                    </p:set>
                                    <p:animEffect filter="barn(outVertical)" transition="in">
                                      <p:cBhvr>
                                        <p:cTn dur="750" id="91"/>
                                        <p:tgtEl>
                                          <p:spTgt spid="331"/>
                                        </p:tgtEl>
                                      </p:cBhvr>
                                    </p:animEffect>
                                  </p:childTnLst>
                                </p:cTn>
                              </p:par>
                              <p:par>
                                <p:cTn fill="hold" id="92" nodeType="withEffect" presetClass="entr" presetID="16" presetSubtype="37">
                                  <p:stCondLst>
                                    <p:cond delay="0"/>
                                  </p:stCondLst>
                                  <p:childTnLst>
                                    <p:set>
                                      <p:cBhvr>
                                        <p:cTn dur="1" fill="hold" id="93">
                                          <p:stCondLst>
                                            <p:cond delay="0"/>
                                          </p:stCondLst>
                                        </p:cTn>
                                        <p:tgtEl>
                                          <p:spTgt spid="332"/>
                                        </p:tgtEl>
                                        <p:attrNameLst>
                                          <p:attrName>style.visibility</p:attrName>
                                        </p:attrNameLst>
                                      </p:cBhvr>
                                      <p:to>
                                        <p:strVal val="visible"/>
                                      </p:to>
                                    </p:set>
                                    <p:animEffect filter="barn(outVertical)" transition="in">
                                      <p:cBhvr>
                                        <p:cTn dur="750" id="94"/>
                                        <p:tgtEl>
                                          <p:spTgt spid="332"/>
                                        </p:tgtEl>
                                      </p:cBhvr>
                                    </p:animEffect>
                                  </p:childTnLst>
                                </p:cTn>
                              </p:par>
                              <p:par>
                                <p:cTn fill="hold" id="95" nodeType="withEffect" presetClass="entr" presetID="16" presetSubtype="37">
                                  <p:stCondLst>
                                    <p:cond delay="0"/>
                                  </p:stCondLst>
                                  <p:childTnLst>
                                    <p:set>
                                      <p:cBhvr>
                                        <p:cTn dur="1" fill="hold" id="96">
                                          <p:stCondLst>
                                            <p:cond delay="0"/>
                                          </p:stCondLst>
                                        </p:cTn>
                                        <p:tgtEl>
                                          <p:spTgt spid="333"/>
                                        </p:tgtEl>
                                        <p:attrNameLst>
                                          <p:attrName>style.visibility</p:attrName>
                                        </p:attrNameLst>
                                      </p:cBhvr>
                                      <p:to>
                                        <p:strVal val="visible"/>
                                      </p:to>
                                    </p:set>
                                    <p:animEffect filter="barn(outVertical)" transition="in">
                                      <p:cBhvr>
                                        <p:cTn dur="750" id="97"/>
                                        <p:tgtEl>
                                          <p:spTgt spid="333"/>
                                        </p:tgtEl>
                                      </p:cBhvr>
                                    </p:animEffect>
                                  </p:childTnLst>
                                </p:cTn>
                              </p:par>
                              <p:par>
                                <p:cTn fill="hold" id="98" nodeType="withEffect" presetClass="entr" presetID="16" presetSubtype="37">
                                  <p:stCondLst>
                                    <p:cond delay="0"/>
                                  </p:stCondLst>
                                  <p:childTnLst>
                                    <p:set>
                                      <p:cBhvr>
                                        <p:cTn dur="1" fill="hold" id="99">
                                          <p:stCondLst>
                                            <p:cond delay="0"/>
                                          </p:stCondLst>
                                        </p:cTn>
                                        <p:tgtEl>
                                          <p:spTgt spid="334"/>
                                        </p:tgtEl>
                                        <p:attrNameLst>
                                          <p:attrName>style.visibility</p:attrName>
                                        </p:attrNameLst>
                                      </p:cBhvr>
                                      <p:to>
                                        <p:strVal val="visible"/>
                                      </p:to>
                                    </p:set>
                                    <p:animEffect filter="barn(outVertical)" transition="in">
                                      <p:cBhvr>
                                        <p:cTn dur="750" id="100"/>
                                        <p:tgtEl>
                                          <p:spTgt spid="334"/>
                                        </p:tgtEl>
                                      </p:cBhvr>
                                    </p:animEffect>
                                  </p:childTnLst>
                                </p:cTn>
                              </p:par>
                              <p:par>
                                <p:cTn fill="hold" id="101" nodeType="withEffect" presetClass="entr" presetID="16" presetSubtype="37">
                                  <p:stCondLst>
                                    <p:cond delay="0"/>
                                  </p:stCondLst>
                                  <p:childTnLst>
                                    <p:set>
                                      <p:cBhvr>
                                        <p:cTn dur="1" fill="hold" id="102">
                                          <p:stCondLst>
                                            <p:cond delay="0"/>
                                          </p:stCondLst>
                                        </p:cTn>
                                        <p:tgtEl>
                                          <p:spTgt spid="335"/>
                                        </p:tgtEl>
                                        <p:attrNameLst>
                                          <p:attrName>style.visibility</p:attrName>
                                        </p:attrNameLst>
                                      </p:cBhvr>
                                      <p:to>
                                        <p:strVal val="visible"/>
                                      </p:to>
                                    </p:set>
                                    <p:animEffect filter="barn(outVertical)" transition="in">
                                      <p:cBhvr>
                                        <p:cTn dur="750" id="103"/>
                                        <p:tgtEl>
                                          <p:spTgt spid="335"/>
                                        </p:tgtEl>
                                      </p:cBhvr>
                                    </p:animEffect>
                                  </p:childTnLst>
                                </p:cTn>
                              </p:par>
                              <p:par>
                                <p:cTn fill="hold" id="104" nodeType="withEffect" presetClass="entr" presetID="16" presetSubtype="37">
                                  <p:stCondLst>
                                    <p:cond delay="0"/>
                                  </p:stCondLst>
                                  <p:childTnLst>
                                    <p:set>
                                      <p:cBhvr>
                                        <p:cTn dur="1" fill="hold" id="105">
                                          <p:stCondLst>
                                            <p:cond delay="0"/>
                                          </p:stCondLst>
                                        </p:cTn>
                                        <p:tgtEl>
                                          <p:spTgt spid="355"/>
                                        </p:tgtEl>
                                        <p:attrNameLst>
                                          <p:attrName>style.visibility</p:attrName>
                                        </p:attrNameLst>
                                      </p:cBhvr>
                                      <p:to>
                                        <p:strVal val="visible"/>
                                      </p:to>
                                    </p:set>
                                    <p:animEffect filter="barn(outVertical)" transition="in">
                                      <p:cBhvr>
                                        <p:cTn dur="750" id="106"/>
                                        <p:tgtEl>
                                          <p:spTgt spid="355"/>
                                        </p:tgtEl>
                                      </p:cBhvr>
                                    </p:animEffect>
                                  </p:childTnLst>
                                </p:cTn>
                              </p:par>
                              <p:par>
                                <p:cTn fill="hold" id="107" nodeType="withEffect" presetClass="entr" presetID="16" presetSubtype="37">
                                  <p:stCondLst>
                                    <p:cond delay="0"/>
                                  </p:stCondLst>
                                  <p:childTnLst>
                                    <p:set>
                                      <p:cBhvr>
                                        <p:cTn dur="1" fill="hold" id="108">
                                          <p:stCondLst>
                                            <p:cond delay="0"/>
                                          </p:stCondLst>
                                        </p:cTn>
                                        <p:tgtEl>
                                          <p:spTgt spid="356"/>
                                        </p:tgtEl>
                                        <p:attrNameLst>
                                          <p:attrName>style.visibility</p:attrName>
                                        </p:attrNameLst>
                                      </p:cBhvr>
                                      <p:to>
                                        <p:strVal val="visible"/>
                                      </p:to>
                                    </p:set>
                                    <p:animEffect filter="barn(outVertical)" transition="in">
                                      <p:cBhvr>
                                        <p:cTn dur="750" id="109"/>
                                        <p:tgtEl>
                                          <p:spTgt spid="356"/>
                                        </p:tgtEl>
                                      </p:cBhvr>
                                    </p:animEffect>
                                  </p:childTnLst>
                                </p:cTn>
                              </p:par>
                              <p:par>
                                <p:cTn fill="hold" id="110" nodeType="withEffect" presetClass="entr" presetID="16" presetSubtype="21">
                                  <p:stCondLst>
                                    <p:cond delay="0"/>
                                  </p:stCondLst>
                                  <p:childTnLst>
                                    <p:set>
                                      <p:cBhvr>
                                        <p:cTn dur="1" fill="hold" id="111">
                                          <p:stCondLst>
                                            <p:cond delay="0"/>
                                          </p:stCondLst>
                                        </p:cTn>
                                        <p:tgtEl>
                                          <p:spTgt spid="336"/>
                                        </p:tgtEl>
                                        <p:attrNameLst>
                                          <p:attrName>style.visibility</p:attrName>
                                        </p:attrNameLst>
                                      </p:cBhvr>
                                      <p:to>
                                        <p:strVal val="visible"/>
                                      </p:to>
                                    </p:set>
                                    <p:animEffect filter="barn(inVertical)" transition="in">
                                      <p:cBhvr>
                                        <p:cTn dur="500" id="112"/>
                                        <p:tgtEl>
                                          <p:spTgt spid="336"/>
                                        </p:tgtEl>
                                      </p:cBhvr>
                                    </p:animEffect>
                                  </p:childTnLst>
                                </p:cTn>
                              </p:par>
                              <p:par>
                                <p:cTn fill="hold" id="113" nodeType="withEffect" presetClass="entr" presetID="16" presetSubtype="21">
                                  <p:stCondLst>
                                    <p:cond delay="0"/>
                                  </p:stCondLst>
                                  <p:childTnLst>
                                    <p:set>
                                      <p:cBhvr>
                                        <p:cTn dur="1" fill="hold" id="114">
                                          <p:stCondLst>
                                            <p:cond delay="0"/>
                                          </p:stCondLst>
                                        </p:cTn>
                                        <p:tgtEl>
                                          <p:spTgt spid="327"/>
                                        </p:tgtEl>
                                        <p:attrNameLst>
                                          <p:attrName>style.visibility</p:attrName>
                                        </p:attrNameLst>
                                      </p:cBhvr>
                                      <p:to>
                                        <p:strVal val="visible"/>
                                      </p:to>
                                    </p:set>
                                    <p:animEffect filter="barn(inVertical)" transition="in">
                                      <p:cBhvr>
                                        <p:cTn dur="500" id="115"/>
                                        <p:tgtEl>
                                          <p:spTgt spid="327"/>
                                        </p:tgtEl>
                                      </p:cBhvr>
                                    </p:animEffect>
                                  </p:childTnLst>
                                </p:cTn>
                              </p:par>
                              <p:par>
                                <p:cTn fill="hold" id="116" nodeType="withEffect" presetClass="entr" presetID="16" presetSubtype="21">
                                  <p:stCondLst>
                                    <p:cond delay="0"/>
                                  </p:stCondLst>
                                  <p:childTnLst>
                                    <p:set>
                                      <p:cBhvr>
                                        <p:cTn dur="1" fill="hold" id="117">
                                          <p:stCondLst>
                                            <p:cond delay="0"/>
                                          </p:stCondLst>
                                        </p:cTn>
                                        <p:tgtEl>
                                          <p:spTgt spid="328"/>
                                        </p:tgtEl>
                                        <p:attrNameLst>
                                          <p:attrName>style.visibility</p:attrName>
                                        </p:attrNameLst>
                                      </p:cBhvr>
                                      <p:to>
                                        <p:strVal val="visible"/>
                                      </p:to>
                                    </p:set>
                                    <p:animEffect filter="barn(inVertical)" transition="in">
                                      <p:cBhvr>
                                        <p:cTn dur="500" id="118"/>
                                        <p:tgtEl>
                                          <p:spTgt spid="328"/>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tags/tag1.xml><?xml version="1.0" encoding="utf-8"?>
<p:tagLst xmlns:p="http://schemas.openxmlformats.org/presentationml/2006/main">
  <p:tag name="MH" val="20150820163733"/>
  <p:tag name="MH_LIBRARY" val="GRAPHIC"/>
  <p:tag name="MH_ORDER" val="2"/>
  <p:tag name="MH_TYPE" val="Other"/>
</p:tagLst>
</file>

<file path=ppt/tags/tag10.xml><?xml version="1.0" encoding="utf-8"?>
<p:tagLst xmlns:p="http://schemas.openxmlformats.org/presentationml/2006/main">
  <p:tag name="MH" val="20150820163733"/>
  <p:tag name="MH_LIBRARY" val="GRAPHIC"/>
  <p:tag name="MH_ORDER" val="3"/>
  <p:tag name="MH_TYPE" val="Other"/>
</p:tagLst>
</file>

<file path=ppt/tags/tag11.xml><?xml version="1.0" encoding="utf-8"?>
<p:tagLst xmlns:p="http://schemas.openxmlformats.org/presentationml/2006/main">
  <p:tag name="MH" val="20150820163733"/>
  <p:tag name="MH_LIBRARY" val="GRAPHIC"/>
  <p:tag name="MH_ORDER" val="4"/>
  <p:tag name="MH_TYPE" val="Other"/>
</p:tagLst>
</file>

<file path=ppt/tags/tag12.xml><?xml version="1.0" encoding="utf-8"?>
<p:tagLst xmlns:p="http://schemas.openxmlformats.org/presentationml/2006/main">
  <p:tag name="MH" val="20150820163733"/>
  <p:tag name="MH_LIBRARY" val="GRAPHIC"/>
  <p:tag name="MH_ORDER" val="11"/>
  <p:tag name="MH_TYPE" val="Other"/>
</p:tagLst>
</file>

<file path=ppt/tags/tag13.xml><?xml version="1.0" encoding="utf-8"?>
<p:tagLst xmlns:p="http://schemas.openxmlformats.org/presentationml/2006/main">
  <p:tag name="MH" val="20150820163733"/>
  <p:tag name="MH_LIBRARY" val="GRAPHIC"/>
  <p:tag name="MH_ORDER" val="12"/>
  <p:tag name="MH_TYPE" val="Other"/>
</p:tagLst>
</file>

<file path=ppt/tags/tag14.xml><?xml version="1.0" encoding="utf-8"?>
<p:tagLst xmlns:p="http://schemas.openxmlformats.org/presentationml/2006/main">
  <p:tag name="MH" val="20150820163733"/>
  <p:tag name="MH_CATEGORY" val="#LiuChBZh#"/>
  <p:tag name="MH_LAYOUT" val="SubTitleTextDesc"/>
  <p:tag name="MH_LIBRARY" val="GRAPHIC"/>
  <p:tag name="MH_NUMBER" val="5"/>
  <p:tag name="MH_TYPE" val="#NeiR#"/>
</p:tagLst>
</file>

<file path=ppt/tags/tag15.xml><?xml version="1.0" encoding="utf-8"?>
<p:tagLst xmlns:p="http://schemas.openxmlformats.org/presentationml/2006/main">
  <p:tag name="AS_NET" val="4.0.30319.42000"/>
  <p:tag name="AS_OS" val="Microsoft Windows NT 6.2.9200.0"/>
  <p:tag name="AS_RELEASE_DATE" val="2020.04.14"/>
  <p:tag name="AS_TITLE" val="Aspose.Slides for .NET 4.0 Client Profile"/>
  <p:tag name="AS_VERSION" val="20.4"/>
  <p:tag name="ISPRING_PRESENTATION_TITLE" val="PowerPoint 演示文稿"/>
  <p:tag name="MH_CONTENTSID" val="458"/>
  <p:tag name="MH_SECTIONID" val="459,460,461,462,"/>
</p:tagLst>
</file>

<file path=ppt/tags/tag2.xml><?xml version="1.0" encoding="utf-8"?>
<p:tagLst xmlns:p="http://schemas.openxmlformats.org/presentationml/2006/main">
  <p:tag name="MH" val="20150820163733"/>
  <p:tag name="MH_LIBRARY" val="GRAPHIC"/>
  <p:tag name="MH_ORDER" val="11"/>
  <p:tag name="MH_TYPE" val="Other"/>
</p:tagLst>
</file>

<file path=ppt/tags/tag3.xml><?xml version="1.0" encoding="utf-8"?>
<p:tagLst xmlns:p="http://schemas.openxmlformats.org/presentationml/2006/main">
  <p:tag name="MH" val="20150820163733"/>
  <p:tag name="MH_LIBRARY" val="GRAPHIC"/>
  <p:tag name="MH_ORDER" val="12"/>
  <p:tag name="MH_TYPE" val="Other"/>
</p:tagLst>
</file>

<file path=ppt/tags/tag4.xml><?xml version="1.0" encoding="utf-8"?>
<p:tagLst xmlns:p="http://schemas.openxmlformats.org/presentationml/2006/main">
  <p:tag name="MH" val="20150820163733"/>
  <p:tag name="MH_LIBRARY" val="GRAPHIC"/>
  <p:tag name="MH_ORDER" val="7"/>
  <p:tag name="MH_TYPE" val="Other"/>
</p:tagLst>
</file>

<file path=ppt/tags/tag5.xml><?xml version="1.0" encoding="utf-8"?>
<p:tagLst xmlns:p="http://schemas.openxmlformats.org/presentationml/2006/main">
  <p:tag name="MH" val="20150820163733"/>
  <p:tag name="MH_LIBRARY" val="GRAPHIC"/>
  <p:tag name="MH_ORDER" val="8"/>
  <p:tag name="MH_TYPE" val="Other"/>
</p:tagLst>
</file>

<file path=ppt/tags/tag6.xml><?xml version="1.0" encoding="utf-8"?>
<p:tagLst xmlns:p="http://schemas.openxmlformats.org/presentationml/2006/main">
  <p:tag name="MH" val="20150820163733"/>
  <p:tag name="MH_LIBRARY" val="GRAPHIC"/>
  <p:tag name="MH_ORDER" val="5"/>
  <p:tag name="MH_TYPE" val="Other"/>
</p:tagLst>
</file>

<file path=ppt/tags/tag7.xml><?xml version="1.0" encoding="utf-8"?>
<p:tagLst xmlns:p="http://schemas.openxmlformats.org/presentationml/2006/main">
  <p:tag name="MH" val="20150820163733"/>
  <p:tag name="MH_LIBRARY" val="GRAPHIC"/>
  <p:tag name="MH_ORDER" val="6"/>
  <p:tag name="MH_TYPE" val="Other"/>
</p:tagLst>
</file>

<file path=ppt/tags/tag8.xml><?xml version="1.0" encoding="utf-8"?>
<p:tagLst xmlns:p="http://schemas.openxmlformats.org/presentationml/2006/main">
  <p:tag name="MH" val="20150820163733"/>
  <p:tag name="MH_LIBRARY" val="GRAPHIC"/>
  <p:tag name="MH_ORDER" val="9"/>
  <p:tag name="MH_TYPE" val="Other"/>
</p:tagLst>
</file>

<file path=ppt/tags/tag9.xml><?xml version="1.0" encoding="utf-8"?>
<p:tagLst xmlns:p="http://schemas.openxmlformats.org/presentationml/2006/main">
  <p:tag name="MH" val="20150820163733"/>
  <p:tag name="MH_LIBRARY" val="GRAPHIC"/>
  <p:tag name="MH_ORDER" val="10"/>
  <p:tag name="MH_TYPE" val="Other"/>
</p:tagLst>
</file>

<file path=ppt/theme/theme1.xml><?xml version="1.0" encoding="utf-8"?>
<a:theme xmlns:r="http://schemas.openxmlformats.org/officeDocument/2006/relationships" xmlns:a="http://schemas.openxmlformats.org/drawingml/2006/main" name="">
  <a:themeElements>
    <a:clrScheme name="自定义 15">
      <a:dk1>
        <a:sysClr val="windowText" lastClr="000000"/>
      </a:dk1>
      <a:lt1>
        <a:sysClr val="window" lastClr="FFFFFF"/>
      </a:lt1>
      <a:dk2>
        <a:srgbClr val="373545"/>
      </a:dk2>
      <a:lt2>
        <a:srgbClr val="CEDBE6"/>
      </a:lt2>
      <a:accent1>
        <a:srgbClr val="334353"/>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自定义 1">
      <a:majorFont>
        <a:latin typeface="Arial"/>
        <a:ea typeface="微软雅黑"/>
        <a:cs typeface="Arial"/>
      </a:majorFont>
      <a:minorFont>
        <a:latin typeface="Arial"/>
        <a:ea typeface="微软雅黑"/>
        <a:cs typeface="Arial"/>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2.xml><?xml version="1.0" encoding="utf-8"?>
<a:theme xmlns:r="http://schemas.openxmlformats.org/officeDocument/2006/relationships" xmlns:a="http://schemas.openxmlformats.org/drawingml/2006/main" na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3.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docProps/app.xml><?xml version="1.0" encoding="utf-8"?>
<Properties xmlns:vt="http://schemas.openxmlformats.org/officeDocument/2006/docPropsVTypes" xmlns="http://schemas.openxmlformats.org/officeDocument/2006/extended-properties">
  <Template>Office Theme</Template>
  <Company/>
  <PresentationFormat>On-screen Show (16:9)</PresentationFormat>
  <Paragraphs>200</Paragraphs>
  <Slides>25</Slides>
  <Notes>25</Notes>
  <TotalTime>3954</TotalTime>
  <HiddenSlides>0</HiddenSlides>
  <MMClips>0</MMClips>
  <ScaleCrop>0</ScaleCrop>
  <HeadingPairs>
    <vt:vector baseType="variant" size="6">
      <vt:variant>
        <vt:lpstr>Fonts used</vt:lpstr>
      </vt:variant>
      <vt:variant>
        <vt:i4>21</vt:i4>
      </vt:variant>
      <vt:variant>
        <vt:lpstr>Theme</vt:lpstr>
      </vt:variant>
      <vt:variant>
        <vt:i4>1</vt:i4>
      </vt:variant>
      <vt:variant>
        <vt:lpstr>Slide Titles</vt:lpstr>
      </vt:variant>
      <vt:variant>
        <vt:i4>25</vt:i4>
      </vt:variant>
    </vt:vector>
  </HeadingPairs>
  <TitlesOfParts>
    <vt:vector baseType="lpstr" size="47">
      <vt:lpstr>Arial</vt:lpstr>
      <vt:lpstr>微软雅黑</vt:lpstr>
      <vt:lpstr>华文细黑</vt:lpstr>
      <vt:lpstr>Segoe UI</vt:lpstr>
      <vt:lpstr>Calibri</vt:lpstr>
      <vt:lpstr>宋体</vt:lpstr>
      <vt:lpstr>Calibri Light</vt:lpstr>
      <vt:lpstr>Lao UI</vt:lpstr>
      <vt:lpstr>Impact</vt:lpstr>
      <vt:lpstr>Times New Roman</vt:lpstr>
      <vt:lpstr>Open Sans</vt:lpstr>
      <vt:lpstr>Open Sans Light</vt:lpstr>
      <vt:lpstr>Wingdings</vt:lpstr>
      <vt:lpstr>华康娃娃体W5</vt:lpstr>
      <vt:lpstr>等线</vt:lpstr>
      <vt:lpstr>字魂36号-正文宋楷</vt:lpstr>
      <vt:lpstr>幼圆</vt:lpstr>
      <vt:lpstr>汉仪丫丫体简</vt:lpstr>
      <vt:lpstr>印品黑体</vt:lpstr>
      <vt:lpstr>Agency FB</vt:lpstr>
      <vt:lpstr>Microsoft YaHei</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20.0400</AppVersion>
</Properties>
</file>

<file path=docProps/core.xml><?xml version="1.0" encoding="utf-8"?>
<cp:coreProperties xmlns:cp="http://schemas.openxmlformats.org/package/2006/metadata/core-properties" xmlns:dc="http://purl.org/dc/elements/1.1/" xmlns:dcterms="http://purl.org/dc/terms/" xmlns:xsi="http://www.w3.org/2001/XMLSchema-instance">
  <dcterms:created xsi:type="dcterms:W3CDTF">2015-04-07T15:42:54Z</dcterms:created>
  <cp:lastModifiedBy>Administrator</cp:lastModifiedBy>
  <dcterms:modified xsi:type="dcterms:W3CDTF">2021-08-20T11:18:50Z</dcterms:modified>
  <cp:revision>315</cp:revision>
  <dc:title>PowerPoint 演示文稿</dc:title>
</cp:coreProperties>
</file>